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0"/>
  </p:notesMasterIdLst>
  <p:sldIdLst>
    <p:sldId id="256" r:id="rId2"/>
    <p:sldId id="285" r:id="rId3"/>
    <p:sldId id="257" r:id="rId4"/>
    <p:sldId id="260" r:id="rId5"/>
    <p:sldId id="279" r:id="rId6"/>
    <p:sldId id="259" r:id="rId7"/>
    <p:sldId id="261" r:id="rId8"/>
    <p:sldId id="313" r:id="rId9"/>
    <p:sldId id="315" r:id="rId10"/>
    <p:sldId id="316" r:id="rId11"/>
    <p:sldId id="320" r:id="rId12"/>
    <p:sldId id="319" r:id="rId13"/>
    <p:sldId id="317" r:id="rId14"/>
    <p:sldId id="318" r:id="rId15"/>
    <p:sldId id="321" r:id="rId16"/>
    <p:sldId id="322" r:id="rId17"/>
    <p:sldId id="294" r:id="rId18"/>
    <p:sldId id="291" r:id="rId19"/>
  </p:sldIdLst>
  <p:sldSz cx="9144000" cy="5143500" type="screen16x9"/>
  <p:notesSz cx="6858000" cy="9144000"/>
  <p:embeddedFontLst>
    <p:embeddedFont>
      <p:font typeface="Livvic" pitchFamily="2" charset="0"/>
      <p:regular r:id="rId21"/>
      <p:bold r:id="rId22"/>
      <p:italic r:id="rId23"/>
      <p:boldItalic r:id="rId24"/>
    </p:embeddedFont>
    <p:embeddedFont>
      <p:font typeface="Nunito Sans" pitchFamily="2" charset="0"/>
      <p:regular r:id="rId25"/>
      <p:bold r:id="rId26"/>
      <p:italic r:id="rId27"/>
      <p:boldItalic r:id="rId28"/>
    </p:embeddedFont>
    <p:embeddedFont>
      <p:font typeface="Rajdhani" panose="020B0604020202020204" charset="0"/>
      <p:regular r:id="rId29"/>
      <p:bold r:id="rId30"/>
    </p:embeddedFont>
    <p:embeddedFont>
      <p:font typeface="Rajdhani SemiBold" panose="020B0604020202020204" charset="0"/>
      <p:regular r:id="rId31"/>
      <p:bold r:id="rId32"/>
    </p:embeddedFont>
    <p:embeddedFont>
      <p:font typeface="Roboto Condensed Light" panose="02000000000000000000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2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6FA347-0CB9-41E9-AE6F-CAB9768EF0C7}">
  <a:tblStyle styleId="{8E6FA347-0CB9-41E9-AE6F-CAB9768EF0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8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7" name="Google Shape;7077;g99874ae6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8" name="Google Shape;7078;g99874ae6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2009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8325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3373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9215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5372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65182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881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5" name="Google Shape;19105;g9c7d97a783_0_10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06" name="Google Shape;19106;g9c7d97a783_0_10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7" name="Google Shape;15407;g8d3aa2a3e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8" name="Google Shape;15408;g8d3aa2a3e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7" name="Google Shape;14607;g8f342daea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8" name="Google Shape;14608;g8f342daea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8" name="Google Shape;8778;g9c7d97a78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9" name="Google Shape;8779;g9c7d97a78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1" name="Google Shape;8981;g98ca0c4284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2" name="Google Shape;8982;g98ca0c4284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6" name="Google Shape;12536;g9c7d97a783_0_13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7" name="Google Shape;12537;g9c7d97a783_0_13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11702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7053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27550" y="2981063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92100" y="4123763"/>
            <a:ext cx="45051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1" y="20"/>
            <a:ext cx="984590" cy="1109519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10" y="2"/>
            <a:ext cx="837460" cy="946669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5400000">
            <a:off x="-40941" y="4215563"/>
            <a:ext cx="1002550" cy="906555"/>
            <a:chOff x="38279" y="100616"/>
            <a:chExt cx="650204" cy="563183"/>
          </a:xfrm>
        </p:grpSpPr>
        <p:sp>
          <p:nvSpPr>
            <p:cNvPr id="14" name="Google Shape;14;p2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"/>
          <p:cNvSpPr/>
          <p:nvPr/>
        </p:nvSpPr>
        <p:spPr>
          <a:xfrm rot="-5400000">
            <a:off x="-147100" y="4444624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"/>
          <p:cNvSpPr/>
          <p:nvPr/>
        </p:nvSpPr>
        <p:spPr>
          <a:xfrm rot="10800000">
            <a:off x="8250539" y="121165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"/>
          <p:cNvSpPr/>
          <p:nvPr/>
        </p:nvSpPr>
        <p:spPr>
          <a:xfrm flipH="1">
            <a:off x="8073338" y="-18458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"/>
          <p:cNvSpPr/>
          <p:nvPr/>
        </p:nvSpPr>
        <p:spPr>
          <a:xfrm rot="10800000">
            <a:off x="7992893" y="4336946"/>
            <a:ext cx="1019126" cy="833170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"/>
          <p:cNvSpPr/>
          <p:nvPr/>
        </p:nvSpPr>
        <p:spPr>
          <a:xfrm rot="10800000" flipH="1">
            <a:off x="8259936" y="4297541"/>
            <a:ext cx="884054" cy="872575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full width">
  <p:cSld name="CUSTOM_11">
    <p:spTree>
      <p:nvGrpSpPr>
        <p:cNvPr id="1" name="Shape 6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1" name="Google Shape;6831;p26"/>
          <p:cNvSpPr/>
          <p:nvPr/>
        </p:nvSpPr>
        <p:spPr>
          <a:xfrm rot="10800000" flipH="1">
            <a:off x="-12" y="145540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2" name="Google Shape;6832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833" name="Google Shape;6833;p26"/>
          <p:cNvSpPr/>
          <p:nvPr/>
        </p:nvSpPr>
        <p:spPr>
          <a:xfrm>
            <a:off x="0" y="5917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4" name="Google Shape;6834;p26"/>
          <p:cNvSpPr/>
          <p:nvPr/>
        </p:nvSpPr>
        <p:spPr>
          <a:xfrm>
            <a:off x="8196724" y="0"/>
            <a:ext cx="947279" cy="1009994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5" name="Google Shape;6835;p26"/>
          <p:cNvGrpSpPr/>
          <p:nvPr/>
        </p:nvGrpSpPr>
        <p:grpSpPr>
          <a:xfrm>
            <a:off x="8183280" y="19688"/>
            <a:ext cx="947275" cy="1003441"/>
            <a:chOff x="3473775" y="266850"/>
            <a:chExt cx="221450" cy="234575"/>
          </a:xfrm>
        </p:grpSpPr>
        <p:sp>
          <p:nvSpPr>
            <p:cNvPr id="6836" name="Google Shape;6836;p26"/>
            <p:cNvSpPr/>
            <p:nvPr/>
          </p:nvSpPr>
          <p:spPr>
            <a:xfrm>
              <a:off x="36668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26"/>
            <p:cNvSpPr/>
            <p:nvPr/>
          </p:nvSpPr>
          <p:spPr>
            <a:xfrm>
              <a:off x="3678300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26"/>
            <p:cNvSpPr/>
            <p:nvPr/>
          </p:nvSpPr>
          <p:spPr>
            <a:xfrm>
              <a:off x="36783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26"/>
            <p:cNvSpPr/>
            <p:nvPr/>
          </p:nvSpPr>
          <p:spPr>
            <a:xfrm>
              <a:off x="3689775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26"/>
            <p:cNvSpPr/>
            <p:nvPr/>
          </p:nvSpPr>
          <p:spPr>
            <a:xfrm>
              <a:off x="3689775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26"/>
            <p:cNvSpPr/>
            <p:nvPr/>
          </p:nvSpPr>
          <p:spPr>
            <a:xfrm>
              <a:off x="36668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26"/>
            <p:cNvSpPr/>
            <p:nvPr/>
          </p:nvSpPr>
          <p:spPr>
            <a:xfrm>
              <a:off x="36783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26"/>
            <p:cNvSpPr/>
            <p:nvPr/>
          </p:nvSpPr>
          <p:spPr>
            <a:xfrm>
              <a:off x="3689775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26"/>
            <p:cNvSpPr/>
            <p:nvPr/>
          </p:nvSpPr>
          <p:spPr>
            <a:xfrm>
              <a:off x="3657650" y="462275"/>
              <a:ext cx="2325" cy="4350"/>
            </a:xfrm>
            <a:custGeom>
              <a:avLst/>
              <a:gdLst/>
              <a:ahLst/>
              <a:cxnLst/>
              <a:rect l="l" t="t" r="r" b="b"/>
              <a:pathLst>
                <a:path w="93" h="174" extrusionOk="0">
                  <a:moveTo>
                    <a:pt x="1" y="1"/>
                  </a:moveTo>
                  <a:cubicBezTo>
                    <a:pt x="15" y="59"/>
                    <a:pt x="31" y="118"/>
                    <a:pt x="46" y="174"/>
                  </a:cubicBezTo>
                  <a:cubicBezTo>
                    <a:pt x="75" y="157"/>
                    <a:pt x="93" y="127"/>
                    <a:pt x="93" y="93"/>
                  </a:cubicBezTo>
                  <a:cubicBezTo>
                    <a:pt x="93" y="42"/>
                    <a:pt x="51" y="1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26"/>
            <p:cNvSpPr/>
            <p:nvPr/>
          </p:nvSpPr>
          <p:spPr>
            <a:xfrm>
              <a:off x="36668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26"/>
            <p:cNvSpPr/>
            <p:nvPr/>
          </p:nvSpPr>
          <p:spPr>
            <a:xfrm>
              <a:off x="36783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26"/>
            <p:cNvSpPr/>
            <p:nvPr/>
          </p:nvSpPr>
          <p:spPr>
            <a:xfrm>
              <a:off x="3689725" y="462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26"/>
            <p:cNvSpPr/>
            <p:nvPr/>
          </p:nvSpPr>
          <p:spPr>
            <a:xfrm>
              <a:off x="3655400" y="45077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89" y="0"/>
                  </a:moveTo>
                  <a:cubicBezTo>
                    <a:pt x="51" y="0"/>
                    <a:pt x="14" y="23"/>
                    <a:pt x="0" y="66"/>
                  </a:cubicBezTo>
                  <a:cubicBezTo>
                    <a:pt x="7" y="96"/>
                    <a:pt x="14" y="125"/>
                    <a:pt x="21" y="156"/>
                  </a:cubicBezTo>
                  <a:cubicBezTo>
                    <a:pt x="38" y="175"/>
                    <a:pt x="64" y="186"/>
                    <a:pt x="89" y="186"/>
                  </a:cubicBezTo>
                  <a:cubicBezTo>
                    <a:pt x="166" y="186"/>
                    <a:pt x="210" y="100"/>
                    <a:pt x="165" y="39"/>
                  </a:cubicBezTo>
                  <a:cubicBezTo>
                    <a:pt x="145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26"/>
            <p:cNvSpPr/>
            <p:nvPr/>
          </p:nvSpPr>
          <p:spPr>
            <a:xfrm>
              <a:off x="36668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26"/>
            <p:cNvSpPr/>
            <p:nvPr/>
          </p:nvSpPr>
          <p:spPr>
            <a:xfrm>
              <a:off x="36783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26"/>
            <p:cNvSpPr/>
            <p:nvPr/>
          </p:nvSpPr>
          <p:spPr>
            <a:xfrm>
              <a:off x="3689775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26"/>
            <p:cNvSpPr/>
            <p:nvPr/>
          </p:nvSpPr>
          <p:spPr>
            <a:xfrm>
              <a:off x="3655275" y="43927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26"/>
            <p:cNvSpPr/>
            <p:nvPr/>
          </p:nvSpPr>
          <p:spPr>
            <a:xfrm>
              <a:off x="36668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26"/>
            <p:cNvSpPr/>
            <p:nvPr/>
          </p:nvSpPr>
          <p:spPr>
            <a:xfrm>
              <a:off x="36783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26"/>
            <p:cNvSpPr/>
            <p:nvPr/>
          </p:nvSpPr>
          <p:spPr>
            <a:xfrm>
              <a:off x="3689775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26"/>
            <p:cNvSpPr/>
            <p:nvPr/>
          </p:nvSpPr>
          <p:spPr>
            <a:xfrm>
              <a:off x="3655275" y="42777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26"/>
            <p:cNvSpPr/>
            <p:nvPr/>
          </p:nvSpPr>
          <p:spPr>
            <a:xfrm>
              <a:off x="36668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26"/>
            <p:cNvSpPr/>
            <p:nvPr/>
          </p:nvSpPr>
          <p:spPr>
            <a:xfrm>
              <a:off x="36783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26"/>
            <p:cNvSpPr/>
            <p:nvPr/>
          </p:nvSpPr>
          <p:spPr>
            <a:xfrm>
              <a:off x="3689775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26"/>
            <p:cNvSpPr/>
            <p:nvPr/>
          </p:nvSpPr>
          <p:spPr>
            <a:xfrm>
              <a:off x="3645650" y="416300"/>
              <a:ext cx="2825" cy="4375"/>
            </a:xfrm>
            <a:custGeom>
              <a:avLst/>
              <a:gdLst/>
              <a:ahLst/>
              <a:cxnLst/>
              <a:rect l="l" t="t" r="r" b="b"/>
              <a:pathLst>
                <a:path w="113" h="175" extrusionOk="0">
                  <a:moveTo>
                    <a:pt x="20" y="0"/>
                  </a:moveTo>
                  <a:cubicBezTo>
                    <a:pt x="13" y="0"/>
                    <a:pt x="7" y="1"/>
                    <a:pt x="0" y="2"/>
                  </a:cubicBezTo>
                  <a:cubicBezTo>
                    <a:pt x="24" y="59"/>
                    <a:pt x="45" y="116"/>
                    <a:pt x="65" y="174"/>
                  </a:cubicBezTo>
                  <a:cubicBezTo>
                    <a:pt x="95" y="158"/>
                    <a:pt x="113" y="127"/>
                    <a:pt x="113" y="93"/>
                  </a:cubicBezTo>
                  <a:cubicBezTo>
                    <a:pt x="113" y="41"/>
                    <a:pt x="70" y="0"/>
                    <a:pt x="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26"/>
            <p:cNvSpPr/>
            <p:nvPr/>
          </p:nvSpPr>
          <p:spPr>
            <a:xfrm>
              <a:off x="3655250" y="4162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8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6"/>
                    <a:pt x="190" y="143"/>
                    <a:pt x="189" y="91"/>
                  </a:cubicBezTo>
                  <a:cubicBezTo>
                    <a:pt x="187" y="41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6"/>
            <p:cNvSpPr/>
            <p:nvPr/>
          </p:nvSpPr>
          <p:spPr>
            <a:xfrm>
              <a:off x="36668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6"/>
            <p:cNvSpPr/>
            <p:nvPr/>
          </p:nvSpPr>
          <p:spPr>
            <a:xfrm>
              <a:off x="36783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6"/>
            <p:cNvSpPr/>
            <p:nvPr/>
          </p:nvSpPr>
          <p:spPr>
            <a:xfrm>
              <a:off x="3689725" y="416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1"/>
                  </a:cubicBezTo>
                  <a:cubicBezTo>
                    <a:pt x="0" y="142"/>
                    <a:pt x="41" y="186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26"/>
            <p:cNvSpPr/>
            <p:nvPr/>
          </p:nvSpPr>
          <p:spPr>
            <a:xfrm>
              <a:off x="3643800" y="404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26"/>
            <p:cNvSpPr/>
            <p:nvPr/>
          </p:nvSpPr>
          <p:spPr>
            <a:xfrm>
              <a:off x="3655250" y="404800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1"/>
                  </a:moveTo>
                  <a:cubicBezTo>
                    <a:pt x="95" y="1"/>
                    <a:pt x="93" y="1"/>
                    <a:pt x="92" y="1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8"/>
                    <a:pt x="46" y="187"/>
                    <a:pt x="97" y="187"/>
                  </a:cubicBezTo>
                  <a:cubicBezTo>
                    <a:pt x="97" y="187"/>
                    <a:pt x="98" y="187"/>
                    <a:pt x="99" y="187"/>
                  </a:cubicBezTo>
                  <a:cubicBezTo>
                    <a:pt x="149" y="184"/>
                    <a:pt x="190" y="142"/>
                    <a:pt x="189" y="91"/>
                  </a:cubicBezTo>
                  <a:cubicBezTo>
                    <a:pt x="187" y="41"/>
                    <a:pt x="146" y="1"/>
                    <a:pt x="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6"/>
            <p:cNvSpPr/>
            <p:nvPr/>
          </p:nvSpPr>
          <p:spPr>
            <a:xfrm>
              <a:off x="36668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6"/>
            <p:cNvSpPr/>
            <p:nvPr/>
          </p:nvSpPr>
          <p:spPr>
            <a:xfrm>
              <a:off x="36783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6"/>
            <p:cNvSpPr/>
            <p:nvPr/>
          </p:nvSpPr>
          <p:spPr>
            <a:xfrm>
              <a:off x="3689725" y="404800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2" y="187"/>
                    <a:pt x="93" y="187"/>
                    <a:pt x="94" y="187"/>
                  </a:cubicBezTo>
                  <a:cubicBezTo>
                    <a:pt x="144" y="187"/>
                    <a:pt x="186" y="148"/>
                    <a:pt x="188" y="97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26"/>
            <p:cNvSpPr/>
            <p:nvPr/>
          </p:nvSpPr>
          <p:spPr>
            <a:xfrm>
              <a:off x="3632300" y="393275"/>
              <a:ext cx="4700" cy="4700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95" y="1"/>
                  </a:moveTo>
                  <a:cubicBezTo>
                    <a:pt x="43" y="1"/>
                    <a:pt x="2" y="42"/>
                    <a:pt x="1" y="93"/>
                  </a:cubicBezTo>
                  <a:cubicBezTo>
                    <a:pt x="33" y="123"/>
                    <a:pt x="64" y="155"/>
                    <a:pt x="93" y="187"/>
                  </a:cubicBezTo>
                  <a:lnTo>
                    <a:pt x="94" y="187"/>
                  </a:lnTo>
                  <a:cubicBezTo>
                    <a:pt x="146" y="187"/>
                    <a:pt x="187" y="146"/>
                    <a:pt x="187" y="95"/>
                  </a:cubicBezTo>
                  <a:cubicBezTo>
                    <a:pt x="187" y="43"/>
                    <a:pt x="146" y="2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26"/>
            <p:cNvSpPr/>
            <p:nvPr/>
          </p:nvSpPr>
          <p:spPr>
            <a:xfrm>
              <a:off x="3643800" y="3933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6"/>
            <p:cNvSpPr/>
            <p:nvPr/>
          </p:nvSpPr>
          <p:spPr>
            <a:xfrm>
              <a:off x="3655275" y="39330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6"/>
            <p:cNvSpPr/>
            <p:nvPr/>
          </p:nvSpPr>
          <p:spPr>
            <a:xfrm>
              <a:off x="36668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6"/>
            <p:cNvSpPr/>
            <p:nvPr/>
          </p:nvSpPr>
          <p:spPr>
            <a:xfrm>
              <a:off x="36783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26"/>
            <p:cNvSpPr/>
            <p:nvPr/>
          </p:nvSpPr>
          <p:spPr>
            <a:xfrm>
              <a:off x="3689775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26"/>
            <p:cNvSpPr/>
            <p:nvPr/>
          </p:nvSpPr>
          <p:spPr>
            <a:xfrm>
              <a:off x="3599375" y="381800"/>
              <a:ext cx="2275" cy="550"/>
            </a:xfrm>
            <a:custGeom>
              <a:avLst/>
              <a:gdLst/>
              <a:ahLst/>
              <a:cxnLst/>
              <a:rect l="l" t="t" r="r" b="b"/>
              <a:pathLst>
                <a:path w="91" h="22" extrusionOk="0">
                  <a:moveTo>
                    <a:pt x="32" y="0"/>
                  </a:moveTo>
                  <a:cubicBezTo>
                    <a:pt x="21" y="0"/>
                    <a:pt x="10" y="2"/>
                    <a:pt x="0" y="6"/>
                  </a:cubicBezTo>
                  <a:cubicBezTo>
                    <a:pt x="29" y="12"/>
                    <a:pt x="60" y="16"/>
                    <a:pt x="90" y="22"/>
                  </a:cubicBezTo>
                  <a:cubicBezTo>
                    <a:pt x="73" y="8"/>
                    <a:pt x="52" y="0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6"/>
            <p:cNvSpPr/>
            <p:nvPr/>
          </p:nvSpPr>
          <p:spPr>
            <a:xfrm>
              <a:off x="3609325" y="381800"/>
              <a:ext cx="5225" cy="3425"/>
            </a:xfrm>
            <a:custGeom>
              <a:avLst/>
              <a:gdLst/>
              <a:ahLst/>
              <a:cxnLst/>
              <a:rect l="l" t="t" r="r" b="b"/>
              <a:pathLst>
                <a:path w="209" h="137" extrusionOk="0">
                  <a:moveTo>
                    <a:pt x="94" y="1"/>
                  </a:moveTo>
                  <a:cubicBezTo>
                    <a:pt x="45" y="1"/>
                    <a:pt x="5" y="39"/>
                    <a:pt x="0" y="87"/>
                  </a:cubicBezTo>
                  <a:cubicBezTo>
                    <a:pt x="60" y="102"/>
                    <a:pt x="119" y="119"/>
                    <a:pt x="176" y="137"/>
                  </a:cubicBezTo>
                  <a:cubicBezTo>
                    <a:pt x="209" y="75"/>
                    <a:pt x="16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6"/>
            <p:cNvSpPr/>
            <p:nvPr/>
          </p:nvSpPr>
          <p:spPr>
            <a:xfrm>
              <a:off x="362082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6"/>
            <p:cNvSpPr/>
            <p:nvPr/>
          </p:nvSpPr>
          <p:spPr>
            <a:xfrm>
              <a:off x="3632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6"/>
            <p:cNvSpPr/>
            <p:nvPr/>
          </p:nvSpPr>
          <p:spPr>
            <a:xfrm>
              <a:off x="3643800" y="38180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6"/>
            <p:cNvSpPr/>
            <p:nvPr/>
          </p:nvSpPr>
          <p:spPr>
            <a:xfrm>
              <a:off x="3655275" y="38180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6"/>
            <p:cNvSpPr/>
            <p:nvPr/>
          </p:nvSpPr>
          <p:spPr>
            <a:xfrm>
              <a:off x="36668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6"/>
            <p:cNvSpPr/>
            <p:nvPr/>
          </p:nvSpPr>
          <p:spPr>
            <a:xfrm>
              <a:off x="3678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6"/>
            <p:cNvSpPr/>
            <p:nvPr/>
          </p:nvSpPr>
          <p:spPr>
            <a:xfrm>
              <a:off x="368977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6"/>
            <p:cNvSpPr/>
            <p:nvPr/>
          </p:nvSpPr>
          <p:spPr>
            <a:xfrm>
              <a:off x="3529725" y="370325"/>
              <a:ext cx="3825" cy="2125"/>
            </a:xfrm>
            <a:custGeom>
              <a:avLst/>
              <a:gdLst/>
              <a:ahLst/>
              <a:cxnLst/>
              <a:rect l="l" t="t" r="r" b="b"/>
              <a:pathLst>
                <a:path w="153" h="85" extrusionOk="0">
                  <a:moveTo>
                    <a:pt x="59" y="0"/>
                  </a:moveTo>
                  <a:cubicBezTo>
                    <a:pt x="37" y="0"/>
                    <a:pt x="17" y="7"/>
                    <a:pt x="0" y="22"/>
                  </a:cubicBezTo>
                  <a:cubicBezTo>
                    <a:pt x="50" y="44"/>
                    <a:pt x="100" y="65"/>
                    <a:pt x="152" y="85"/>
                  </a:cubicBezTo>
                  <a:cubicBezTo>
                    <a:pt x="148" y="36"/>
                    <a:pt x="107" y="0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6"/>
            <p:cNvSpPr/>
            <p:nvPr/>
          </p:nvSpPr>
          <p:spPr>
            <a:xfrm>
              <a:off x="3540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6"/>
            <p:cNvSpPr/>
            <p:nvPr/>
          </p:nvSpPr>
          <p:spPr>
            <a:xfrm>
              <a:off x="35518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6"/>
            <p:cNvSpPr/>
            <p:nvPr/>
          </p:nvSpPr>
          <p:spPr>
            <a:xfrm>
              <a:off x="3563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6"/>
            <p:cNvSpPr/>
            <p:nvPr/>
          </p:nvSpPr>
          <p:spPr>
            <a:xfrm>
              <a:off x="3574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6"/>
            <p:cNvSpPr/>
            <p:nvPr/>
          </p:nvSpPr>
          <p:spPr>
            <a:xfrm>
              <a:off x="35863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6"/>
            <p:cNvSpPr/>
            <p:nvPr/>
          </p:nvSpPr>
          <p:spPr>
            <a:xfrm>
              <a:off x="3597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6"/>
            <p:cNvSpPr/>
            <p:nvPr/>
          </p:nvSpPr>
          <p:spPr>
            <a:xfrm>
              <a:off x="36093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6"/>
            <p:cNvSpPr/>
            <p:nvPr/>
          </p:nvSpPr>
          <p:spPr>
            <a:xfrm>
              <a:off x="36208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6"/>
            <p:cNvSpPr/>
            <p:nvPr/>
          </p:nvSpPr>
          <p:spPr>
            <a:xfrm>
              <a:off x="3632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6"/>
            <p:cNvSpPr/>
            <p:nvPr/>
          </p:nvSpPr>
          <p:spPr>
            <a:xfrm>
              <a:off x="364380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6"/>
            <p:cNvSpPr/>
            <p:nvPr/>
          </p:nvSpPr>
          <p:spPr>
            <a:xfrm>
              <a:off x="3655275" y="370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6"/>
            <p:cNvSpPr/>
            <p:nvPr/>
          </p:nvSpPr>
          <p:spPr>
            <a:xfrm>
              <a:off x="36668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6"/>
            <p:cNvSpPr/>
            <p:nvPr/>
          </p:nvSpPr>
          <p:spPr>
            <a:xfrm>
              <a:off x="3678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6"/>
            <p:cNvSpPr/>
            <p:nvPr/>
          </p:nvSpPr>
          <p:spPr>
            <a:xfrm>
              <a:off x="368977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6"/>
            <p:cNvSpPr/>
            <p:nvPr/>
          </p:nvSpPr>
          <p:spPr>
            <a:xfrm>
              <a:off x="3517375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6"/>
            <p:cNvSpPr/>
            <p:nvPr/>
          </p:nvSpPr>
          <p:spPr>
            <a:xfrm>
              <a:off x="352887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6"/>
            <p:cNvSpPr/>
            <p:nvPr/>
          </p:nvSpPr>
          <p:spPr>
            <a:xfrm>
              <a:off x="354035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6"/>
            <p:cNvSpPr/>
            <p:nvPr/>
          </p:nvSpPr>
          <p:spPr>
            <a:xfrm>
              <a:off x="355185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6"/>
            <p:cNvSpPr/>
            <p:nvPr/>
          </p:nvSpPr>
          <p:spPr>
            <a:xfrm>
              <a:off x="3563350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6"/>
            <p:cNvSpPr/>
            <p:nvPr/>
          </p:nvSpPr>
          <p:spPr>
            <a:xfrm>
              <a:off x="3574675" y="358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6" y="0"/>
                    <a:pt x="91" y="1"/>
                    <a:pt x="86" y="1"/>
                  </a:cubicBezTo>
                  <a:cubicBezTo>
                    <a:pt x="35" y="9"/>
                    <a:pt x="0" y="58"/>
                    <a:pt x="8" y="108"/>
                  </a:cubicBezTo>
                  <a:cubicBezTo>
                    <a:pt x="16" y="154"/>
                    <a:pt x="55" y="186"/>
                    <a:pt x="100" y="186"/>
                  </a:cubicBezTo>
                  <a:cubicBezTo>
                    <a:pt x="105" y="186"/>
                    <a:pt x="110" y="186"/>
                    <a:pt x="115" y="185"/>
                  </a:cubicBezTo>
                  <a:cubicBezTo>
                    <a:pt x="166" y="177"/>
                    <a:pt x="200" y="129"/>
                    <a:pt x="193" y="78"/>
                  </a:cubicBezTo>
                  <a:cubicBezTo>
                    <a:pt x="184" y="32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6"/>
            <p:cNvSpPr/>
            <p:nvPr/>
          </p:nvSpPr>
          <p:spPr>
            <a:xfrm>
              <a:off x="3586350" y="35882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6"/>
            <p:cNvSpPr/>
            <p:nvPr/>
          </p:nvSpPr>
          <p:spPr>
            <a:xfrm>
              <a:off x="3597500" y="358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6"/>
            <p:cNvSpPr/>
            <p:nvPr/>
          </p:nvSpPr>
          <p:spPr>
            <a:xfrm>
              <a:off x="36093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6"/>
            <p:cNvSpPr/>
            <p:nvPr/>
          </p:nvSpPr>
          <p:spPr>
            <a:xfrm>
              <a:off x="36208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6"/>
            <p:cNvSpPr/>
            <p:nvPr/>
          </p:nvSpPr>
          <p:spPr>
            <a:xfrm>
              <a:off x="3632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6"/>
            <p:cNvSpPr/>
            <p:nvPr/>
          </p:nvSpPr>
          <p:spPr>
            <a:xfrm>
              <a:off x="364380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6"/>
            <p:cNvSpPr/>
            <p:nvPr/>
          </p:nvSpPr>
          <p:spPr>
            <a:xfrm>
              <a:off x="3655250" y="35882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2"/>
                    <a:pt x="189" y="90"/>
                  </a:cubicBezTo>
                  <a:cubicBezTo>
                    <a:pt x="187" y="40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6"/>
            <p:cNvSpPr/>
            <p:nvPr/>
          </p:nvSpPr>
          <p:spPr>
            <a:xfrm>
              <a:off x="36668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6"/>
            <p:cNvSpPr/>
            <p:nvPr/>
          </p:nvSpPr>
          <p:spPr>
            <a:xfrm>
              <a:off x="3678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6"/>
            <p:cNvSpPr/>
            <p:nvPr/>
          </p:nvSpPr>
          <p:spPr>
            <a:xfrm>
              <a:off x="3689725" y="3588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90"/>
                  </a:cubicBezTo>
                  <a:cubicBezTo>
                    <a:pt x="0" y="141"/>
                    <a:pt x="41" y="185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6"/>
            <p:cNvSpPr/>
            <p:nvPr/>
          </p:nvSpPr>
          <p:spPr>
            <a:xfrm>
              <a:off x="35059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6"/>
            <p:cNvSpPr/>
            <p:nvPr/>
          </p:nvSpPr>
          <p:spPr>
            <a:xfrm>
              <a:off x="35173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6"/>
            <p:cNvSpPr/>
            <p:nvPr/>
          </p:nvSpPr>
          <p:spPr>
            <a:xfrm>
              <a:off x="35288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6"/>
            <p:cNvSpPr/>
            <p:nvPr/>
          </p:nvSpPr>
          <p:spPr>
            <a:xfrm>
              <a:off x="3540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6"/>
            <p:cNvSpPr/>
            <p:nvPr/>
          </p:nvSpPr>
          <p:spPr>
            <a:xfrm>
              <a:off x="35518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6"/>
            <p:cNvSpPr/>
            <p:nvPr/>
          </p:nvSpPr>
          <p:spPr>
            <a:xfrm>
              <a:off x="3563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6"/>
            <p:cNvSpPr/>
            <p:nvPr/>
          </p:nvSpPr>
          <p:spPr>
            <a:xfrm>
              <a:off x="3574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6"/>
            <p:cNvSpPr/>
            <p:nvPr/>
          </p:nvSpPr>
          <p:spPr>
            <a:xfrm>
              <a:off x="35863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6"/>
            <p:cNvSpPr/>
            <p:nvPr/>
          </p:nvSpPr>
          <p:spPr>
            <a:xfrm>
              <a:off x="3597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6"/>
            <p:cNvSpPr/>
            <p:nvPr/>
          </p:nvSpPr>
          <p:spPr>
            <a:xfrm>
              <a:off x="36093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6"/>
            <p:cNvSpPr/>
            <p:nvPr/>
          </p:nvSpPr>
          <p:spPr>
            <a:xfrm>
              <a:off x="36208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6"/>
            <p:cNvSpPr/>
            <p:nvPr/>
          </p:nvSpPr>
          <p:spPr>
            <a:xfrm>
              <a:off x="3632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26"/>
            <p:cNvSpPr/>
            <p:nvPr/>
          </p:nvSpPr>
          <p:spPr>
            <a:xfrm>
              <a:off x="364380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26"/>
            <p:cNvSpPr/>
            <p:nvPr/>
          </p:nvSpPr>
          <p:spPr>
            <a:xfrm>
              <a:off x="3655275" y="347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6"/>
            <p:cNvSpPr/>
            <p:nvPr/>
          </p:nvSpPr>
          <p:spPr>
            <a:xfrm>
              <a:off x="36668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6"/>
            <p:cNvSpPr/>
            <p:nvPr/>
          </p:nvSpPr>
          <p:spPr>
            <a:xfrm>
              <a:off x="3678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6"/>
            <p:cNvSpPr/>
            <p:nvPr/>
          </p:nvSpPr>
          <p:spPr>
            <a:xfrm>
              <a:off x="36897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6"/>
            <p:cNvSpPr/>
            <p:nvPr/>
          </p:nvSpPr>
          <p:spPr>
            <a:xfrm>
              <a:off x="3494325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46" y="1"/>
                    <a:pt x="4" y="41"/>
                    <a:pt x="3" y="90"/>
                  </a:cubicBezTo>
                  <a:cubicBezTo>
                    <a:pt x="1" y="142"/>
                    <a:pt x="40" y="184"/>
                    <a:pt x="92" y="187"/>
                  </a:cubicBezTo>
                  <a:cubicBezTo>
                    <a:pt x="93" y="187"/>
                    <a:pt x="94" y="187"/>
                    <a:pt x="96" y="187"/>
                  </a:cubicBezTo>
                  <a:cubicBezTo>
                    <a:pt x="145" y="187"/>
                    <a:pt x="186" y="147"/>
                    <a:pt x="189" y="98"/>
                  </a:cubicBezTo>
                  <a:cubicBezTo>
                    <a:pt x="190" y="46"/>
                    <a:pt x="150" y="3"/>
                    <a:pt x="99" y="1"/>
                  </a:cubicBezTo>
                  <a:cubicBezTo>
                    <a:pt x="97" y="1"/>
                    <a:pt x="9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6"/>
            <p:cNvSpPr/>
            <p:nvPr/>
          </p:nvSpPr>
          <p:spPr>
            <a:xfrm>
              <a:off x="35059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6"/>
            <p:cNvSpPr/>
            <p:nvPr/>
          </p:nvSpPr>
          <p:spPr>
            <a:xfrm>
              <a:off x="3517375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6"/>
            <p:cNvSpPr/>
            <p:nvPr/>
          </p:nvSpPr>
          <p:spPr>
            <a:xfrm>
              <a:off x="352887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6"/>
            <p:cNvSpPr/>
            <p:nvPr/>
          </p:nvSpPr>
          <p:spPr>
            <a:xfrm>
              <a:off x="354035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6"/>
            <p:cNvSpPr/>
            <p:nvPr/>
          </p:nvSpPr>
          <p:spPr>
            <a:xfrm>
              <a:off x="355185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6"/>
            <p:cNvSpPr/>
            <p:nvPr/>
          </p:nvSpPr>
          <p:spPr>
            <a:xfrm>
              <a:off x="3563350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7" y="145"/>
                    <a:pt x="187" y="94"/>
                  </a:cubicBezTo>
                  <a:cubicBezTo>
                    <a:pt x="187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6"/>
            <p:cNvSpPr/>
            <p:nvPr/>
          </p:nvSpPr>
          <p:spPr>
            <a:xfrm>
              <a:off x="3574675" y="335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7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6"/>
                    <a:pt x="115" y="186"/>
                  </a:cubicBezTo>
                  <a:cubicBezTo>
                    <a:pt x="166" y="178"/>
                    <a:pt x="200" y="129"/>
                    <a:pt x="193" y="79"/>
                  </a:cubicBezTo>
                  <a:cubicBezTo>
                    <a:pt x="185" y="33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6"/>
            <p:cNvSpPr/>
            <p:nvPr/>
          </p:nvSpPr>
          <p:spPr>
            <a:xfrm>
              <a:off x="3586350" y="33582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6"/>
            <p:cNvSpPr/>
            <p:nvPr/>
          </p:nvSpPr>
          <p:spPr>
            <a:xfrm>
              <a:off x="3597500" y="335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1"/>
                  </a:moveTo>
                  <a:cubicBezTo>
                    <a:pt x="71" y="1"/>
                    <a:pt x="36" y="22"/>
                    <a:pt x="21" y="58"/>
                  </a:cubicBezTo>
                  <a:cubicBezTo>
                    <a:pt x="1" y="106"/>
                    <a:pt x="23" y="160"/>
                    <a:pt x="71" y="180"/>
                  </a:cubicBezTo>
                  <a:cubicBezTo>
                    <a:pt x="82" y="184"/>
                    <a:pt x="94" y="187"/>
                    <a:pt x="106" y="187"/>
                  </a:cubicBezTo>
                  <a:cubicBezTo>
                    <a:pt x="143" y="187"/>
                    <a:pt x="178" y="165"/>
                    <a:pt x="192" y="129"/>
                  </a:cubicBezTo>
                  <a:cubicBezTo>
                    <a:pt x="212" y="82"/>
                    <a:pt x="190" y="28"/>
                    <a:pt x="143" y="8"/>
                  </a:cubicBezTo>
                  <a:cubicBezTo>
                    <a:pt x="131" y="3"/>
                    <a:pt x="119" y="1"/>
                    <a:pt x="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6"/>
            <p:cNvSpPr/>
            <p:nvPr/>
          </p:nvSpPr>
          <p:spPr>
            <a:xfrm>
              <a:off x="36093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6"/>
            <p:cNvSpPr/>
            <p:nvPr/>
          </p:nvSpPr>
          <p:spPr>
            <a:xfrm>
              <a:off x="36208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6" y="145"/>
                    <a:pt x="186" y="94"/>
                  </a:cubicBezTo>
                  <a:cubicBezTo>
                    <a:pt x="186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6"/>
            <p:cNvSpPr/>
            <p:nvPr/>
          </p:nvSpPr>
          <p:spPr>
            <a:xfrm>
              <a:off x="3632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6"/>
            <p:cNvSpPr/>
            <p:nvPr/>
          </p:nvSpPr>
          <p:spPr>
            <a:xfrm>
              <a:off x="364380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6"/>
            <p:cNvSpPr/>
            <p:nvPr/>
          </p:nvSpPr>
          <p:spPr>
            <a:xfrm>
              <a:off x="3655250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7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5"/>
                    <a:pt x="190" y="143"/>
                    <a:pt x="189" y="91"/>
                  </a:cubicBezTo>
                  <a:cubicBezTo>
                    <a:pt x="187" y="40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6"/>
            <p:cNvSpPr/>
            <p:nvPr/>
          </p:nvSpPr>
          <p:spPr>
            <a:xfrm>
              <a:off x="36668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6"/>
            <p:cNvSpPr/>
            <p:nvPr/>
          </p:nvSpPr>
          <p:spPr>
            <a:xfrm>
              <a:off x="3678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26"/>
            <p:cNvSpPr/>
            <p:nvPr/>
          </p:nvSpPr>
          <p:spPr>
            <a:xfrm>
              <a:off x="3689725" y="33582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26"/>
            <p:cNvSpPr/>
            <p:nvPr/>
          </p:nvSpPr>
          <p:spPr>
            <a:xfrm>
              <a:off x="3485550" y="324350"/>
              <a:ext cx="2550" cy="3550"/>
            </a:xfrm>
            <a:custGeom>
              <a:avLst/>
              <a:gdLst/>
              <a:ahLst/>
              <a:cxnLst/>
              <a:rect l="l" t="t" r="r" b="b"/>
              <a:pathLst>
                <a:path w="102" h="142" extrusionOk="0">
                  <a:moveTo>
                    <a:pt x="1" y="1"/>
                  </a:moveTo>
                  <a:cubicBezTo>
                    <a:pt x="22" y="48"/>
                    <a:pt x="43" y="95"/>
                    <a:pt x="67" y="142"/>
                  </a:cubicBezTo>
                  <a:cubicBezTo>
                    <a:pt x="102" y="84"/>
                    <a:pt x="66" y="10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6"/>
            <p:cNvSpPr/>
            <p:nvPr/>
          </p:nvSpPr>
          <p:spPr>
            <a:xfrm>
              <a:off x="349437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6"/>
            <p:cNvSpPr/>
            <p:nvPr/>
          </p:nvSpPr>
          <p:spPr>
            <a:xfrm>
              <a:off x="35059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6"/>
            <p:cNvSpPr/>
            <p:nvPr/>
          </p:nvSpPr>
          <p:spPr>
            <a:xfrm>
              <a:off x="35173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6"/>
            <p:cNvSpPr/>
            <p:nvPr/>
          </p:nvSpPr>
          <p:spPr>
            <a:xfrm>
              <a:off x="35288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6"/>
            <p:cNvSpPr/>
            <p:nvPr/>
          </p:nvSpPr>
          <p:spPr>
            <a:xfrm>
              <a:off x="3540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6"/>
            <p:cNvSpPr/>
            <p:nvPr/>
          </p:nvSpPr>
          <p:spPr>
            <a:xfrm>
              <a:off x="35518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6"/>
            <p:cNvSpPr/>
            <p:nvPr/>
          </p:nvSpPr>
          <p:spPr>
            <a:xfrm>
              <a:off x="356335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6"/>
            <p:cNvSpPr/>
            <p:nvPr/>
          </p:nvSpPr>
          <p:spPr>
            <a:xfrm>
              <a:off x="3574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6"/>
            <p:cNvSpPr/>
            <p:nvPr/>
          </p:nvSpPr>
          <p:spPr>
            <a:xfrm>
              <a:off x="3586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6"/>
            <p:cNvSpPr/>
            <p:nvPr/>
          </p:nvSpPr>
          <p:spPr>
            <a:xfrm>
              <a:off x="3597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9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6"/>
            <p:cNvSpPr/>
            <p:nvPr/>
          </p:nvSpPr>
          <p:spPr>
            <a:xfrm>
              <a:off x="36093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6"/>
            <p:cNvSpPr/>
            <p:nvPr/>
          </p:nvSpPr>
          <p:spPr>
            <a:xfrm>
              <a:off x="36208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6"/>
            <p:cNvSpPr/>
            <p:nvPr/>
          </p:nvSpPr>
          <p:spPr>
            <a:xfrm>
              <a:off x="3632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6"/>
            <p:cNvSpPr/>
            <p:nvPr/>
          </p:nvSpPr>
          <p:spPr>
            <a:xfrm>
              <a:off x="364380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6"/>
            <p:cNvSpPr/>
            <p:nvPr/>
          </p:nvSpPr>
          <p:spPr>
            <a:xfrm>
              <a:off x="3655275" y="32432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8" y="188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6"/>
            <p:cNvSpPr/>
            <p:nvPr/>
          </p:nvSpPr>
          <p:spPr>
            <a:xfrm>
              <a:off x="36668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6"/>
            <p:cNvSpPr/>
            <p:nvPr/>
          </p:nvSpPr>
          <p:spPr>
            <a:xfrm>
              <a:off x="3678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6"/>
            <p:cNvSpPr/>
            <p:nvPr/>
          </p:nvSpPr>
          <p:spPr>
            <a:xfrm>
              <a:off x="36897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6"/>
            <p:cNvSpPr/>
            <p:nvPr/>
          </p:nvSpPr>
          <p:spPr>
            <a:xfrm>
              <a:off x="34828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6"/>
            <p:cNvSpPr/>
            <p:nvPr/>
          </p:nvSpPr>
          <p:spPr>
            <a:xfrm>
              <a:off x="34943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6"/>
            <p:cNvSpPr/>
            <p:nvPr/>
          </p:nvSpPr>
          <p:spPr>
            <a:xfrm>
              <a:off x="35059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6"/>
            <p:cNvSpPr/>
            <p:nvPr/>
          </p:nvSpPr>
          <p:spPr>
            <a:xfrm>
              <a:off x="35173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6"/>
            <p:cNvSpPr/>
            <p:nvPr/>
          </p:nvSpPr>
          <p:spPr>
            <a:xfrm>
              <a:off x="35288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6"/>
            <p:cNvSpPr/>
            <p:nvPr/>
          </p:nvSpPr>
          <p:spPr>
            <a:xfrm>
              <a:off x="3540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6"/>
            <p:cNvSpPr/>
            <p:nvPr/>
          </p:nvSpPr>
          <p:spPr>
            <a:xfrm>
              <a:off x="35518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6"/>
            <p:cNvSpPr/>
            <p:nvPr/>
          </p:nvSpPr>
          <p:spPr>
            <a:xfrm>
              <a:off x="3563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6"/>
            <p:cNvSpPr/>
            <p:nvPr/>
          </p:nvSpPr>
          <p:spPr>
            <a:xfrm>
              <a:off x="3574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6"/>
            <p:cNvSpPr/>
            <p:nvPr/>
          </p:nvSpPr>
          <p:spPr>
            <a:xfrm>
              <a:off x="35863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6"/>
            <p:cNvSpPr/>
            <p:nvPr/>
          </p:nvSpPr>
          <p:spPr>
            <a:xfrm>
              <a:off x="3597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8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6"/>
            <p:cNvSpPr/>
            <p:nvPr/>
          </p:nvSpPr>
          <p:spPr>
            <a:xfrm>
              <a:off x="36093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6"/>
            <p:cNvSpPr/>
            <p:nvPr/>
          </p:nvSpPr>
          <p:spPr>
            <a:xfrm>
              <a:off x="36208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6"/>
            <p:cNvSpPr/>
            <p:nvPr/>
          </p:nvSpPr>
          <p:spPr>
            <a:xfrm>
              <a:off x="3632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6"/>
            <p:cNvSpPr/>
            <p:nvPr/>
          </p:nvSpPr>
          <p:spPr>
            <a:xfrm>
              <a:off x="364380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6"/>
            <p:cNvSpPr/>
            <p:nvPr/>
          </p:nvSpPr>
          <p:spPr>
            <a:xfrm>
              <a:off x="3655275" y="3128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6"/>
            <p:cNvSpPr/>
            <p:nvPr/>
          </p:nvSpPr>
          <p:spPr>
            <a:xfrm>
              <a:off x="36668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6"/>
            <p:cNvSpPr/>
            <p:nvPr/>
          </p:nvSpPr>
          <p:spPr>
            <a:xfrm>
              <a:off x="3678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6"/>
            <p:cNvSpPr/>
            <p:nvPr/>
          </p:nvSpPr>
          <p:spPr>
            <a:xfrm>
              <a:off x="36897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6"/>
            <p:cNvSpPr/>
            <p:nvPr/>
          </p:nvSpPr>
          <p:spPr>
            <a:xfrm>
              <a:off x="34828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6"/>
            <p:cNvSpPr/>
            <p:nvPr/>
          </p:nvSpPr>
          <p:spPr>
            <a:xfrm>
              <a:off x="34943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26"/>
            <p:cNvSpPr/>
            <p:nvPr/>
          </p:nvSpPr>
          <p:spPr>
            <a:xfrm>
              <a:off x="35059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26"/>
            <p:cNvSpPr/>
            <p:nvPr/>
          </p:nvSpPr>
          <p:spPr>
            <a:xfrm>
              <a:off x="35173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26"/>
            <p:cNvSpPr/>
            <p:nvPr/>
          </p:nvSpPr>
          <p:spPr>
            <a:xfrm>
              <a:off x="35288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26"/>
            <p:cNvSpPr/>
            <p:nvPr/>
          </p:nvSpPr>
          <p:spPr>
            <a:xfrm>
              <a:off x="3540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26"/>
            <p:cNvSpPr/>
            <p:nvPr/>
          </p:nvSpPr>
          <p:spPr>
            <a:xfrm>
              <a:off x="35518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26"/>
            <p:cNvSpPr/>
            <p:nvPr/>
          </p:nvSpPr>
          <p:spPr>
            <a:xfrm>
              <a:off x="3563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26"/>
            <p:cNvSpPr/>
            <p:nvPr/>
          </p:nvSpPr>
          <p:spPr>
            <a:xfrm>
              <a:off x="3574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26"/>
            <p:cNvSpPr/>
            <p:nvPr/>
          </p:nvSpPr>
          <p:spPr>
            <a:xfrm>
              <a:off x="35863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26"/>
            <p:cNvSpPr/>
            <p:nvPr/>
          </p:nvSpPr>
          <p:spPr>
            <a:xfrm>
              <a:off x="3597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26"/>
            <p:cNvSpPr/>
            <p:nvPr/>
          </p:nvSpPr>
          <p:spPr>
            <a:xfrm>
              <a:off x="36093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26"/>
            <p:cNvSpPr/>
            <p:nvPr/>
          </p:nvSpPr>
          <p:spPr>
            <a:xfrm>
              <a:off x="36208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26"/>
            <p:cNvSpPr/>
            <p:nvPr/>
          </p:nvSpPr>
          <p:spPr>
            <a:xfrm>
              <a:off x="3632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26"/>
            <p:cNvSpPr/>
            <p:nvPr/>
          </p:nvSpPr>
          <p:spPr>
            <a:xfrm>
              <a:off x="364380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26"/>
            <p:cNvSpPr/>
            <p:nvPr/>
          </p:nvSpPr>
          <p:spPr>
            <a:xfrm>
              <a:off x="3655275" y="3013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26"/>
            <p:cNvSpPr/>
            <p:nvPr/>
          </p:nvSpPr>
          <p:spPr>
            <a:xfrm>
              <a:off x="36668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26"/>
            <p:cNvSpPr/>
            <p:nvPr/>
          </p:nvSpPr>
          <p:spPr>
            <a:xfrm>
              <a:off x="3678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26"/>
            <p:cNvSpPr/>
            <p:nvPr/>
          </p:nvSpPr>
          <p:spPr>
            <a:xfrm>
              <a:off x="36897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26"/>
            <p:cNvSpPr/>
            <p:nvPr/>
          </p:nvSpPr>
          <p:spPr>
            <a:xfrm>
              <a:off x="3475925" y="291450"/>
              <a:ext cx="150" cy="750"/>
            </a:xfrm>
            <a:custGeom>
              <a:avLst/>
              <a:gdLst/>
              <a:ahLst/>
              <a:cxnLst/>
              <a:rect l="l" t="t" r="r" b="b"/>
              <a:pathLst>
                <a:path w="6" h="3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9"/>
                    <a:pt x="4" y="20"/>
                    <a:pt x="5" y="30"/>
                  </a:cubicBezTo>
                  <a:cubicBezTo>
                    <a:pt x="5" y="20"/>
                    <a:pt x="4" y="9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26"/>
            <p:cNvSpPr/>
            <p:nvPr/>
          </p:nvSpPr>
          <p:spPr>
            <a:xfrm>
              <a:off x="3482875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26"/>
            <p:cNvSpPr/>
            <p:nvPr/>
          </p:nvSpPr>
          <p:spPr>
            <a:xfrm>
              <a:off x="3494325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0"/>
                  </a:moveTo>
                  <a:cubicBezTo>
                    <a:pt x="46" y="0"/>
                    <a:pt x="4" y="39"/>
                    <a:pt x="2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9" y="96"/>
                  </a:cubicBezTo>
                  <a:cubicBezTo>
                    <a:pt x="190" y="45"/>
                    <a:pt x="150" y="1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26"/>
            <p:cNvSpPr/>
            <p:nvPr/>
          </p:nvSpPr>
          <p:spPr>
            <a:xfrm>
              <a:off x="35059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26"/>
            <p:cNvSpPr/>
            <p:nvPr/>
          </p:nvSpPr>
          <p:spPr>
            <a:xfrm>
              <a:off x="3517375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26"/>
            <p:cNvSpPr/>
            <p:nvPr/>
          </p:nvSpPr>
          <p:spPr>
            <a:xfrm>
              <a:off x="352887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26"/>
            <p:cNvSpPr/>
            <p:nvPr/>
          </p:nvSpPr>
          <p:spPr>
            <a:xfrm>
              <a:off x="354035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26"/>
            <p:cNvSpPr/>
            <p:nvPr/>
          </p:nvSpPr>
          <p:spPr>
            <a:xfrm>
              <a:off x="355185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26"/>
            <p:cNvSpPr/>
            <p:nvPr/>
          </p:nvSpPr>
          <p:spPr>
            <a:xfrm>
              <a:off x="3563350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3"/>
                  </a:cubicBezTo>
                  <a:cubicBezTo>
                    <a:pt x="187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26"/>
            <p:cNvSpPr/>
            <p:nvPr/>
          </p:nvSpPr>
          <p:spPr>
            <a:xfrm>
              <a:off x="3574675" y="2898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5" y="0"/>
                    <a:pt x="91" y="1"/>
                    <a:pt x="86" y="1"/>
                  </a:cubicBezTo>
                  <a:cubicBezTo>
                    <a:pt x="35" y="10"/>
                    <a:pt x="0" y="58"/>
                    <a:pt x="8" y="108"/>
                  </a:cubicBezTo>
                  <a:cubicBezTo>
                    <a:pt x="16" y="154"/>
                    <a:pt x="55" y="186"/>
                    <a:pt x="99" y="186"/>
                  </a:cubicBezTo>
                  <a:cubicBezTo>
                    <a:pt x="104" y="186"/>
                    <a:pt x="110" y="186"/>
                    <a:pt x="115" y="185"/>
                  </a:cubicBezTo>
                  <a:cubicBezTo>
                    <a:pt x="166" y="177"/>
                    <a:pt x="200" y="130"/>
                    <a:pt x="193" y="79"/>
                  </a:cubicBezTo>
                  <a:cubicBezTo>
                    <a:pt x="184" y="33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26"/>
            <p:cNvSpPr/>
            <p:nvPr/>
          </p:nvSpPr>
          <p:spPr>
            <a:xfrm>
              <a:off x="3586350" y="28987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26"/>
            <p:cNvSpPr/>
            <p:nvPr/>
          </p:nvSpPr>
          <p:spPr>
            <a:xfrm>
              <a:off x="3597500" y="289850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7" y="1"/>
                  </a:moveTo>
                  <a:cubicBezTo>
                    <a:pt x="70" y="1"/>
                    <a:pt x="35" y="22"/>
                    <a:pt x="21" y="59"/>
                  </a:cubicBezTo>
                  <a:cubicBezTo>
                    <a:pt x="1" y="106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30"/>
                  </a:cubicBezTo>
                  <a:cubicBezTo>
                    <a:pt x="212" y="82"/>
                    <a:pt x="190" y="27"/>
                    <a:pt x="143" y="8"/>
                  </a:cubicBezTo>
                  <a:cubicBezTo>
                    <a:pt x="131" y="3"/>
                    <a:pt x="119" y="1"/>
                    <a:pt x="1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26"/>
            <p:cNvSpPr/>
            <p:nvPr/>
          </p:nvSpPr>
          <p:spPr>
            <a:xfrm>
              <a:off x="36093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26"/>
            <p:cNvSpPr/>
            <p:nvPr/>
          </p:nvSpPr>
          <p:spPr>
            <a:xfrm>
              <a:off x="36208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3"/>
                  </a:cubicBezTo>
                  <a:cubicBezTo>
                    <a:pt x="186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26"/>
            <p:cNvSpPr/>
            <p:nvPr/>
          </p:nvSpPr>
          <p:spPr>
            <a:xfrm>
              <a:off x="3632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26"/>
            <p:cNvSpPr/>
            <p:nvPr/>
          </p:nvSpPr>
          <p:spPr>
            <a:xfrm>
              <a:off x="364380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26"/>
            <p:cNvSpPr/>
            <p:nvPr/>
          </p:nvSpPr>
          <p:spPr>
            <a:xfrm>
              <a:off x="3655250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0"/>
                  </a:moveTo>
                  <a:cubicBezTo>
                    <a:pt x="95" y="0"/>
                    <a:pt x="93" y="0"/>
                    <a:pt x="92" y="0"/>
                  </a:cubicBezTo>
                  <a:cubicBezTo>
                    <a:pt x="41" y="1"/>
                    <a:pt x="1" y="44"/>
                    <a:pt x="3" y="96"/>
                  </a:cubicBezTo>
                  <a:cubicBezTo>
                    <a:pt x="4" y="147"/>
                    <a:pt x="46" y="186"/>
                    <a:pt x="97" y="186"/>
                  </a:cubicBezTo>
                  <a:cubicBezTo>
                    <a:pt x="97" y="186"/>
                    <a:pt x="98" y="186"/>
                    <a:pt x="99" y="186"/>
                  </a:cubicBezTo>
                  <a:cubicBezTo>
                    <a:pt x="149" y="184"/>
                    <a:pt x="190" y="141"/>
                    <a:pt x="189" y="89"/>
                  </a:cubicBezTo>
                  <a:cubicBezTo>
                    <a:pt x="187" y="40"/>
                    <a:pt x="146" y="0"/>
                    <a:pt x="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26"/>
            <p:cNvSpPr/>
            <p:nvPr/>
          </p:nvSpPr>
          <p:spPr>
            <a:xfrm>
              <a:off x="36668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26"/>
            <p:cNvSpPr/>
            <p:nvPr/>
          </p:nvSpPr>
          <p:spPr>
            <a:xfrm>
              <a:off x="3678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26"/>
            <p:cNvSpPr/>
            <p:nvPr/>
          </p:nvSpPr>
          <p:spPr>
            <a:xfrm>
              <a:off x="3689725" y="2898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0"/>
                  </a:moveTo>
                  <a:cubicBezTo>
                    <a:pt x="45" y="0"/>
                    <a:pt x="4" y="39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5"/>
                    <a:pt x="150" y="1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26"/>
            <p:cNvSpPr/>
            <p:nvPr/>
          </p:nvSpPr>
          <p:spPr>
            <a:xfrm>
              <a:off x="3474350" y="278450"/>
              <a:ext cx="2325" cy="4325"/>
            </a:xfrm>
            <a:custGeom>
              <a:avLst/>
              <a:gdLst/>
              <a:ahLst/>
              <a:cxnLst/>
              <a:rect l="l" t="t" r="r" b="b"/>
              <a:pathLst>
                <a:path w="93" h="173" extrusionOk="0">
                  <a:moveTo>
                    <a:pt x="1" y="1"/>
                  </a:moveTo>
                  <a:cubicBezTo>
                    <a:pt x="6" y="59"/>
                    <a:pt x="11" y="116"/>
                    <a:pt x="18" y="173"/>
                  </a:cubicBezTo>
                  <a:cubicBezTo>
                    <a:pt x="93" y="134"/>
                    <a:pt x="83" y="24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26"/>
            <p:cNvSpPr/>
            <p:nvPr/>
          </p:nvSpPr>
          <p:spPr>
            <a:xfrm>
              <a:off x="3482875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26"/>
            <p:cNvSpPr/>
            <p:nvPr/>
          </p:nvSpPr>
          <p:spPr>
            <a:xfrm>
              <a:off x="3494325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46" y="0"/>
                    <a:pt x="4" y="40"/>
                    <a:pt x="3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3" y="186"/>
                    <a:pt x="95" y="186"/>
                    <a:pt x="96" y="186"/>
                  </a:cubicBezTo>
                  <a:cubicBezTo>
                    <a:pt x="146" y="186"/>
                    <a:pt x="186" y="146"/>
                    <a:pt x="189" y="97"/>
                  </a:cubicBezTo>
                  <a:cubicBezTo>
                    <a:pt x="190" y="45"/>
                    <a:pt x="150" y="2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26"/>
            <p:cNvSpPr/>
            <p:nvPr/>
          </p:nvSpPr>
          <p:spPr>
            <a:xfrm>
              <a:off x="35059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26"/>
            <p:cNvSpPr/>
            <p:nvPr/>
          </p:nvSpPr>
          <p:spPr>
            <a:xfrm>
              <a:off x="3517375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26"/>
            <p:cNvSpPr/>
            <p:nvPr/>
          </p:nvSpPr>
          <p:spPr>
            <a:xfrm>
              <a:off x="352887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26"/>
            <p:cNvSpPr/>
            <p:nvPr/>
          </p:nvSpPr>
          <p:spPr>
            <a:xfrm>
              <a:off x="354035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26"/>
            <p:cNvSpPr/>
            <p:nvPr/>
          </p:nvSpPr>
          <p:spPr>
            <a:xfrm>
              <a:off x="355185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26"/>
            <p:cNvSpPr/>
            <p:nvPr/>
          </p:nvSpPr>
          <p:spPr>
            <a:xfrm>
              <a:off x="3563350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26"/>
            <p:cNvSpPr/>
            <p:nvPr/>
          </p:nvSpPr>
          <p:spPr>
            <a:xfrm>
              <a:off x="3574675" y="2783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8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7"/>
                    <a:pt x="115" y="186"/>
                  </a:cubicBezTo>
                  <a:cubicBezTo>
                    <a:pt x="166" y="178"/>
                    <a:pt x="200" y="130"/>
                    <a:pt x="193" y="79"/>
                  </a:cubicBezTo>
                  <a:cubicBezTo>
                    <a:pt x="185" y="34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26"/>
            <p:cNvSpPr/>
            <p:nvPr/>
          </p:nvSpPr>
          <p:spPr>
            <a:xfrm>
              <a:off x="3586350" y="27837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26"/>
            <p:cNvSpPr/>
            <p:nvPr/>
          </p:nvSpPr>
          <p:spPr>
            <a:xfrm>
              <a:off x="3597500" y="278375"/>
              <a:ext cx="5325" cy="4650"/>
            </a:xfrm>
            <a:custGeom>
              <a:avLst/>
              <a:gdLst/>
              <a:ahLst/>
              <a:cxnLst/>
              <a:rect l="l" t="t" r="r" b="b"/>
              <a:pathLst>
                <a:path w="213" h="186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59"/>
                    <a:pt x="72" y="179"/>
                  </a:cubicBezTo>
                  <a:cubicBezTo>
                    <a:pt x="83" y="184"/>
                    <a:pt x="95" y="186"/>
                    <a:pt x="107" y="186"/>
                  </a:cubicBezTo>
                  <a:cubicBezTo>
                    <a:pt x="143" y="186"/>
                    <a:pt x="178" y="164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26"/>
            <p:cNvSpPr/>
            <p:nvPr/>
          </p:nvSpPr>
          <p:spPr>
            <a:xfrm>
              <a:off x="36093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26"/>
            <p:cNvSpPr/>
            <p:nvPr/>
          </p:nvSpPr>
          <p:spPr>
            <a:xfrm>
              <a:off x="36208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26"/>
            <p:cNvSpPr/>
            <p:nvPr/>
          </p:nvSpPr>
          <p:spPr>
            <a:xfrm>
              <a:off x="3632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26"/>
            <p:cNvSpPr/>
            <p:nvPr/>
          </p:nvSpPr>
          <p:spPr>
            <a:xfrm>
              <a:off x="364380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26"/>
            <p:cNvSpPr/>
            <p:nvPr/>
          </p:nvSpPr>
          <p:spPr>
            <a:xfrm>
              <a:off x="3655250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6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1"/>
                    <a:pt x="189" y="90"/>
                  </a:cubicBezTo>
                  <a:cubicBezTo>
                    <a:pt x="187" y="39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26"/>
            <p:cNvSpPr/>
            <p:nvPr/>
          </p:nvSpPr>
          <p:spPr>
            <a:xfrm>
              <a:off x="36668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26"/>
            <p:cNvSpPr/>
            <p:nvPr/>
          </p:nvSpPr>
          <p:spPr>
            <a:xfrm>
              <a:off x="3678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26"/>
            <p:cNvSpPr/>
            <p:nvPr/>
          </p:nvSpPr>
          <p:spPr>
            <a:xfrm>
              <a:off x="3689725" y="27837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26"/>
            <p:cNvSpPr/>
            <p:nvPr/>
          </p:nvSpPr>
          <p:spPr>
            <a:xfrm>
              <a:off x="3473775" y="266850"/>
              <a:ext cx="2375" cy="4675"/>
            </a:xfrm>
            <a:custGeom>
              <a:avLst/>
              <a:gdLst/>
              <a:ahLst/>
              <a:cxnLst/>
              <a:rect l="l" t="t" r="r" b="b"/>
              <a:pathLst>
                <a:path w="95" h="18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64"/>
                    <a:pt x="3" y="126"/>
                    <a:pt x="7" y="187"/>
                  </a:cubicBezTo>
                  <a:cubicBezTo>
                    <a:pt x="56" y="183"/>
                    <a:pt x="95" y="140"/>
                    <a:pt x="92" y="91"/>
                  </a:cubicBezTo>
                  <a:cubicBezTo>
                    <a:pt x="91" y="41"/>
                    <a:pt x="51" y="2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26"/>
            <p:cNvSpPr/>
            <p:nvPr/>
          </p:nvSpPr>
          <p:spPr>
            <a:xfrm>
              <a:off x="348287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26"/>
            <p:cNvSpPr/>
            <p:nvPr/>
          </p:nvSpPr>
          <p:spPr>
            <a:xfrm>
              <a:off x="34936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5" y="1"/>
                  </a:moveTo>
                  <a:cubicBezTo>
                    <a:pt x="42" y="1"/>
                    <a:pt x="0" y="101"/>
                    <a:pt x="59" y="160"/>
                  </a:cubicBezTo>
                  <a:cubicBezTo>
                    <a:pt x="78" y="179"/>
                    <a:pt x="101" y="187"/>
                    <a:pt x="124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26"/>
            <p:cNvSpPr/>
            <p:nvPr/>
          </p:nvSpPr>
          <p:spPr>
            <a:xfrm>
              <a:off x="35059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26"/>
            <p:cNvSpPr/>
            <p:nvPr/>
          </p:nvSpPr>
          <p:spPr>
            <a:xfrm>
              <a:off x="35173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26"/>
            <p:cNvSpPr/>
            <p:nvPr/>
          </p:nvSpPr>
          <p:spPr>
            <a:xfrm>
              <a:off x="35288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26"/>
            <p:cNvSpPr/>
            <p:nvPr/>
          </p:nvSpPr>
          <p:spPr>
            <a:xfrm>
              <a:off x="3540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26"/>
            <p:cNvSpPr/>
            <p:nvPr/>
          </p:nvSpPr>
          <p:spPr>
            <a:xfrm>
              <a:off x="35518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26"/>
            <p:cNvSpPr/>
            <p:nvPr/>
          </p:nvSpPr>
          <p:spPr>
            <a:xfrm>
              <a:off x="3563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3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26"/>
            <p:cNvSpPr/>
            <p:nvPr/>
          </p:nvSpPr>
          <p:spPr>
            <a:xfrm>
              <a:off x="3574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26"/>
            <p:cNvSpPr/>
            <p:nvPr/>
          </p:nvSpPr>
          <p:spPr>
            <a:xfrm>
              <a:off x="35863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26"/>
            <p:cNvSpPr/>
            <p:nvPr/>
          </p:nvSpPr>
          <p:spPr>
            <a:xfrm>
              <a:off x="3597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26"/>
            <p:cNvSpPr/>
            <p:nvPr/>
          </p:nvSpPr>
          <p:spPr>
            <a:xfrm>
              <a:off x="36093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26"/>
            <p:cNvSpPr/>
            <p:nvPr/>
          </p:nvSpPr>
          <p:spPr>
            <a:xfrm>
              <a:off x="36208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3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26"/>
            <p:cNvSpPr/>
            <p:nvPr/>
          </p:nvSpPr>
          <p:spPr>
            <a:xfrm>
              <a:off x="36323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26"/>
            <p:cNvSpPr/>
            <p:nvPr/>
          </p:nvSpPr>
          <p:spPr>
            <a:xfrm>
              <a:off x="36438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26"/>
            <p:cNvSpPr/>
            <p:nvPr/>
          </p:nvSpPr>
          <p:spPr>
            <a:xfrm>
              <a:off x="36545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4" y="1"/>
                  </a:moveTo>
                  <a:cubicBezTo>
                    <a:pt x="41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26"/>
            <p:cNvSpPr/>
            <p:nvPr/>
          </p:nvSpPr>
          <p:spPr>
            <a:xfrm>
              <a:off x="36660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6" y="1"/>
                  </a:moveTo>
                  <a:cubicBezTo>
                    <a:pt x="42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26"/>
            <p:cNvSpPr/>
            <p:nvPr/>
          </p:nvSpPr>
          <p:spPr>
            <a:xfrm>
              <a:off x="36775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125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3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26"/>
            <p:cNvSpPr/>
            <p:nvPr/>
          </p:nvSpPr>
          <p:spPr>
            <a:xfrm>
              <a:off x="3688975" y="26685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126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9" y="179"/>
                    <a:pt x="103" y="187"/>
                    <a:pt x="126" y="187"/>
                  </a:cubicBezTo>
                  <a:cubicBezTo>
                    <a:pt x="174" y="187"/>
                    <a:pt x="219" y="150"/>
                    <a:pt x="219" y="94"/>
                  </a:cubicBezTo>
                  <a:cubicBezTo>
                    <a:pt x="219" y="43"/>
                    <a:pt x="178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8" name="Google Shape;7068;p26"/>
          <p:cNvSpPr txBox="1">
            <a:spLocks noGrp="1"/>
          </p:cNvSpPr>
          <p:nvPr>
            <p:ph type="body" idx="1"/>
          </p:nvPr>
        </p:nvSpPr>
        <p:spPr>
          <a:xfrm>
            <a:off x="714750" y="2025100"/>
            <a:ext cx="3642600" cy="25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7069" name="Google Shape;7069;p26"/>
          <p:cNvSpPr txBox="1">
            <a:spLocks noGrp="1"/>
          </p:cNvSpPr>
          <p:nvPr>
            <p:ph type="body" idx="2"/>
          </p:nvPr>
        </p:nvSpPr>
        <p:spPr>
          <a:xfrm>
            <a:off x="4786650" y="2025100"/>
            <a:ext cx="3642600" cy="25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7070" name="Google Shape;7070;p26"/>
          <p:cNvSpPr txBox="1">
            <a:spLocks noGrp="1"/>
          </p:cNvSpPr>
          <p:nvPr>
            <p:ph type="subTitle" idx="3"/>
          </p:nvPr>
        </p:nvSpPr>
        <p:spPr>
          <a:xfrm>
            <a:off x="714750" y="1604700"/>
            <a:ext cx="3642600" cy="3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071" name="Google Shape;7071;p26"/>
          <p:cNvSpPr txBox="1">
            <a:spLocks noGrp="1"/>
          </p:cNvSpPr>
          <p:nvPr>
            <p:ph type="subTitle" idx="4"/>
          </p:nvPr>
        </p:nvSpPr>
        <p:spPr>
          <a:xfrm>
            <a:off x="4786650" y="1604700"/>
            <a:ext cx="3642600" cy="3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2" name="Google Shape;282;p3"/>
          <p:cNvSpPr txBox="1">
            <a:spLocks noGrp="1"/>
          </p:cNvSpPr>
          <p:nvPr>
            <p:ph type="title" idx="2" hasCustomPrompt="1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83" name="Google Shape;283;p3"/>
          <p:cNvSpPr txBox="1">
            <a:spLocks noGrp="1"/>
          </p:cNvSpPr>
          <p:nvPr>
            <p:ph type="subTitle" idx="1"/>
          </p:nvPr>
        </p:nvSpPr>
        <p:spPr>
          <a:xfrm>
            <a:off x="3218100" y="3302375"/>
            <a:ext cx="27078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4" name="Google Shape;284;p3"/>
          <p:cNvSpPr/>
          <p:nvPr/>
        </p:nvSpPr>
        <p:spPr>
          <a:xfrm>
            <a:off x="0" y="7"/>
            <a:ext cx="9144000" cy="31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"/>
          <p:cNvSpPr/>
          <p:nvPr/>
        </p:nvSpPr>
        <p:spPr>
          <a:xfrm rot="5400000">
            <a:off x="8089529" y="213822"/>
            <a:ext cx="1268297" cy="840668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"/>
          <p:cNvSpPr/>
          <p:nvPr/>
        </p:nvSpPr>
        <p:spPr>
          <a:xfrm flipH="1">
            <a:off x="3026104" y="7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"/>
          <p:cNvSpPr/>
          <p:nvPr/>
        </p:nvSpPr>
        <p:spPr>
          <a:xfrm rot="10800000" flipH="1">
            <a:off x="848014" y="7"/>
            <a:ext cx="1268312" cy="698710"/>
          </a:xfrm>
          <a:custGeom>
            <a:avLst/>
            <a:gdLst/>
            <a:ahLst/>
            <a:cxnLst/>
            <a:rect l="l" t="t" r="r" b="b"/>
            <a:pathLst>
              <a:path w="8954" h="4933" extrusionOk="0">
                <a:moveTo>
                  <a:pt x="672" y="0"/>
                </a:moveTo>
                <a:cubicBezTo>
                  <a:pt x="451" y="0"/>
                  <a:pt x="224" y="49"/>
                  <a:pt x="1" y="161"/>
                </a:cubicBezTo>
                <a:lnTo>
                  <a:pt x="1" y="4933"/>
                </a:lnTo>
                <a:lnTo>
                  <a:pt x="8954" y="4933"/>
                </a:lnTo>
                <a:cubicBezTo>
                  <a:pt x="8954" y="3884"/>
                  <a:pt x="8596" y="3282"/>
                  <a:pt x="7832" y="3282"/>
                </a:cubicBezTo>
                <a:cubicBezTo>
                  <a:pt x="7804" y="3282"/>
                  <a:pt x="7776" y="3283"/>
                  <a:pt x="7748" y="3285"/>
                </a:cubicBezTo>
                <a:cubicBezTo>
                  <a:pt x="7682" y="3288"/>
                  <a:pt x="7624" y="3290"/>
                  <a:pt x="7572" y="3290"/>
                </a:cubicBezTo>
                <a:cubicBezTo>
                  <a:pt x="6975" y="3290"/>
                  <a:pt x="7222" y="3061"/>
                  <a:pt x="6527" y="2652"/>
                </a:cubicBezTo>
                <a:cubicBezTo>
                  <a:pt x="6351" y="2548"/>
                  <a:pt x="6184" y="2509"/>
                  <a:pt x="6018" y="2509"/>
                </a:cubicBezTo>
                <a:cubicBezTo>
                  <a:pt x="5520" y="2509"/>
                  <a:pt x="5034" y="2864"/>
                  <a:pt x="4326" y="2864"/>
                </a:cubicBezTo>
                <a:cubicBezTo>
                  <a:pt x="4264" y="2864"/>
                  <a:pt x="4201" y="2861"/>
                  <a:pt x="4136" y="2855"/>
                </a:cubicBezTo>
                <a:cubicBezTo>
                  <a:pt x="4089" y="2851"/>
                  <a:pt x="4044" y="2849"/>
                  <a:pt x="4000" y="2849"/>
                </a:cubicBezTo>
                <a:cubicBezTo>
                  <a:pt x="3126" y="2849"/>
                  <a:pt x="2689" y="3625"/>
                  <a:pt x="2236" y="3625"/>
                </a:cubicBezTo>
                <a:cubicBezTo>
                  <a:pt x="2144" y="3625"/>
                  <a:pt x="2051" y="3592"/>
                  <a:pt x="1953" y="3514"/>
                </a:cubicBezTo>
                <a:cubicBezTo>
                  <a:pt x="1083" y="2815"/>
                  <a:pt x="2620" y="2137"/>
                  <a:pt x="2376" y="1294"/>
                </a:cubicBezTo>
                <a:cubicBezTo>
                  <a:pt x="2184" y="634"/>
                  <a:pt x="1466" y="0"/>
                  <a:pt x="6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"/>
          <p:cNvSpPr/>
          <p:nvPr/>
        </p:nvSpPr>
        <p:spPr>
          <a:xfrm rot="10800000" flipH="1">
            <a:off x="-11" y="7"/>
            <a:ext cx="1115866" cy="1189742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"/>
          <p:cNvSpPr/>
          <p:nvPr/>
        </p:nvSpPr>
        <p:spPr>
          <a:xfrm rot="10800000">
            <a:off x="3658576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"/>
          <p:cNvSpPr/>
          <p:nvPr/>
        </p:nvSpPr>
        <p:spPr>
          <a:xfrm>
            <a:off x="0" y="7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"/>
          <p:cNvSpPr/>
          <p:nvPr/>
        </p:nvSpPr>
        <p:spPr>
          <a:xfrm>
            <a:off x="5016699" y="7"/>
            <a:ext cx="2259057" cy="501445"/>
          </a:xfrm>
          <a:custGeom>
            <a:avLst/>
            <a:gdLst/>
            <a:ahLst/>
            <a:cxnLst/>
            <a:rect l="l" t="t" r="r" b="b"/>
            <a:pathLst>
              <a:path w="24769" h="5498" extrusionOk="0">
                <a:moveTo>
                  <a:pt x="1" y="0"/>
                </a:moveTo>
                <a:cubicBezTo>
                  <a:pt x="1" y="0"/>
                  <a:pt x="577" y="1731"/>
                  <a:pt x="1801" y="2841"/>
                </a:cubicBezTo>
                <a:cubicBezTo>
                  <a:pt x="3064" y="3989"/>
                  <a:pt x="4740" y="4431"/>
                  <a:pt x="6163" y="4431"/>
                </a:cubicBezTo>
                <a:cubicBezTo>
                  <a:pt x="7601" y="4431"/>
                  <a:pt x="8781" y="3979"/>
                  <a:pt x="9016" y="3348"/>
                </a:cubicBezTo>
                <a:cubicBezTo>
                  <a:pt x="9273" y="2657"/>
                  <a:pt x="10175" y="2318"/>
                  <a:pt x="11070" y="2318"/>
                </a:cubicBezTo>
                <a:cubicBezTo>
                  <a:pt x="11803" y="2318"/>
                  <a:pt x="12531" y="2545"/>
                  <a:pt x="12900" y="2991"/>
                </a:cubicBezTo>
                <a:cubicBezTo>
                  <a:pt x="13337" y="3520"/>
                  <a:pt x="14119" y="3897"/>
                  <a:pt x="14836" y="3897"/>
                </a:cubicBezTo>
                <a:cubicBezTo>
                  <a:pt x="15463" y="3897"/>
                  <a:pt x="16041" y="3608"/>
                  <a:pt x="16296" y="2879"/>
                </a:cubicBezTo>
                <a:cubicBezTo>
                  <a:pt x="16553" y="2143"/>
                  <a:pt x="17354" y="1745"/>
                  <a:pt x="18142" y="1745"/>
                </a:cubicBezTo>
                <a:cubicBezTo>
                  <a:pt x="19031" y="1745"/>
                  <a:pt x="19904" y="2251"/>
                  <a:pt x="19966" y="3351"/>
                </a:cubicBezTo>
                <a:cubicBezTo>
                  <a:pt x="20058" y="4984"/>
                  <a:pt x="21426" y="5497"/>
                  <a:pt x="22476" y="5497"/>
                </a:cubicBezTo>
                <a:cubicBezTo>
                  <a:pt x="22761" y="5497"/>
                  <a:pt x="23023" y="5459"/>
                  <a:pt x="23229" y="5396"/>
                </a:cubicBezTo>
                <a:cubicBezTo>
                  <a:pt x="24522" y="4996"/>
                  <a:pt x="24769" y="0"/>
                  <a:pt x="247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"/>
          <p:cNvSpPr/>
          <p:nvPr/>
        </p:nvSpPr>
        <p:spPr>
          <a:xfrm flipH="1">
            <a:off x="8059834" y="7"/>
            <a:ext cx="1084155" cy="733933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3"/>
          <p:cNvGrpSpPr/>
          <p:nvPr/>
        </p:nvGrpSpPr>
        <p:grpSpPr>
          <a:xfrm>
            <a:off x="1485416" y="7"/>
            <a:ext cx="1198286" cy="501563"/>
            <a:chOff x="6713654" y="1083027"/>
            <a:chExt cx="1198286" cy="501563"/>
          </a:xfrm>
        </p:grpSpPr>
        <p:sp>
          <p:nvSpPr>
            <p:cNvPr id="294" name="Google Shape;294;p3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" name="Google Shape;474;p3"/>
          <p:cNvSpPr/>
          <p:nvPr/>
        </p:nvSpPr>
        <p:spPr>
          <a:xfrm>
            <a:off x="5778878" y="2955"/>
            <a:ext cx="2453710" cy="556251"/>
          </a:xfrm>
          <a:custGeom>
            <a:avLst/>
            <a:gdLst/>
            <a:ahLst/>
            <a:cxnLst/>
            <a:rect l="l" t="t" r="r" b="b"/>
            <a:pathLst>
              <a:path w="68794" h="15095" extrusionOk="0">
                <a:moveTo>
                  <a:pt x="68505" y="1"/>
                </a:moveTo>
                <a:cubicBezTo>
                  <a:pt x="68389" y="73"/>
                  <a:pt x="68355" y="226"/>
                  <a:pt x="68427" y="342"/>
                </a:cubicBezTo>
                <a:cubicBezTo>
                  <a:pt x="68473" y="417"/>
                  <a:pt x="68552" y="458"/>
                  <a:pt x="68634" y="458"/>
                </a:cubicBezTo>
                <a:cubicBezTo>
                  <a:pt x="68680" y="458"/>
                  <a:pt x="68727" y="445"/>
                  <a:pt x="68768" y="418"/>
                </a:cubicBezTo>
                <a:cubicBezTo>
                  <a:pt x="68781" y="208"/>
                  <a:pt x="68790" y="73"/>
                  <a:pt x="68793" y="23"/>
                </a:cubicBezTo>
                <a:cubicBezTo>
                  <a:pt x="68793" y="10"/>
                  <a:pt x="68793" y="1"/>
                  <a:pt x="68793" y="1"/>
                </a:cubicBezTo>
                <a:close/>
                <a:moveTo>
                  <a:pt x="213" y="1"/>
                </a:moveTo>
                <a:cubicBezTo>
                  <a:pt x="0" y="132"/>
                  <a:pt x="94" y="458"/>
                  <a:pt x="342" y="458"/>
                </a:cubicBezTo>
                <a:cubicBezTo>
                  <a:pt x="592" y="458"/>
                  <a:pt x="683" y="132"/>
                  <a:pt x="470" y="1"/>
                </a:cubicBezTo>
                <a:close/>
                <a:moveTo>
                  <a:pt x="1432" y="1"/>
                </a:moveTo>
                <a:cubicBezTo>
                  <a:pt x="1219" y="132"/>
                  <a:pt x="1313" y="458"/>
                  <a:pt x="1561" y="458"/>
                </a:cubicBezTo>
                <a:cubicBezTo>
                  <a:pt x="1811" y="458"/>
                  <a:pt x="1902" y="132"/>
                  <a:pt x="1689" y="1"/>
                </a:cubicBezTo>
                <a:close/>
                <a:moveTo>
                  <a:pt x="2654" y="1"/>
                </a:moveTo>
                <a:cubicBezTo>
                  <a:pt x="2438" y="132"/>
                  <a:pt x="2532" y="458"/>
                  <a:pt x="2780" y="458"/>
                </a:cubicBezTo>
                <a:cubicBezTo>
                  <a:pt x="3030" y="458"/>
                  <a:pt x="3121" y="132"/>
                  <a:pt x="2908" y="1"/>
                </a:cubicBezTo>
                <a:close/>
                <a:moveTo>
                  <a:pt x="3873" y="1"/>
                </a:moveTo>
                <a:cubicBezTo>
                  <a:pt x="3660" y="132"/>
                  <a:pt x="3751" y="458"/>
                  <a:pt x="4002" y="458"/>
                </a:cubicBezTo>
                <a:cubicBezTo>
                  <a:pt x="4249" y="458"/>
                  <a:pt x="4343" y="132"/>
                  <a:pt x="4130" y="1"/>
                </a:cubicBezTo>
                <a:close/>
                <a:moveTo>
                  <a:pt x="5092" y="1"/>
                </a:moveTo>
                <a:cubicBezTo>
                  <a:pt x="4879" y="132"/>
                  <a:pt x="4970" y="458"/>
                  <a:pt x="5221" y="458"/>
                </a:cubicBezTo>
                <a:cubicBezTo>
                  <a:pt x="5469" y="458"/>
                  <a:pt x="5563" y="132"/>
                  <a:pt x="5349" y="1"/>
                </a:cubicBezTo>
                <a:close/>
                <a:moveTo>
                  <a:pt x="6311" y="1"/>
                </a:moveTo>
                <a:cubicBezTo>
                  <a:pt x="6098" y="132"/>
                  <a:pt x="6189" y="458"/>
                  <a:pt x="6440" y="458"/>
                </a:cubicBezTo>
                <a:cubicBezTo>
                  <a:pt x="6691" y="458"/>
                  <a:pt x="6782" y="132"/>
                  <a:pt x="6568" y="1"/>
                </a:cubicBezTo>
                <a:close/>
                <a:moveTo>
                  <a:pt x="7531" y="1"/>
                </a:moveTo>
                <a:cubicBezTo>
                  <a:pt x="7317" y="132"/>
                  <a:pt x="7408" y="458"/>
                  <a:pt x="7659" y="458"/>
                </a:cubicBezTo>
                <a:cubicBezTo>
                  <a:pt x="7910" y="458"/>
                  <a:pt x="8001" y="132"/>
                  <a:pt x="7788" y="1"/>
                </a:cubicBezTo>
                <a:close/>
                <a:moveTo>
                  <a:pt x="8750" y="1"/>
                </a:moveTo>
                <a:cubicBezTo>
                  <a:pt x="8537" y="132"/>
                  <a:pt x="8631" y="458"/>
                  <a:pt x="8878" y="458"/>
                </a:cubicBezTo>
                <a:cubicBezTo>
                  <a:pt x="9129" y="458"/>
                  <a:pt x="9220" y="132"/>
                  <a:pt x="9007" y="1"/>
                </a:cubicBezTo>
                <a:close/>
                <a:moveTo>
                  <a:pt x="9969" y="1"/>
                </a:moveTo>
                <a:cubicBezTo>
                  <a:pt x="9756" y="132"/>
                  <a:pt x="9850" y="458"/>
                  <a:pt x="10097" y="458"/>
                </a:cubicBezTo>
                <a:cubicBezTo>
                  <a:pt x="10348" y="458"/>
                  <a:pt x="10439" y="132"/>
                  <a:pt x="10226" y="1"/>
                </a:cubicBezTo>
                <a:close/>
                <a:moveTo>
                  <a:pt x="11191" y="1"/>
                </a:moveTo>
                <a:cubicBezTo>
                  <a:pt x="10978" y="132"/>
                  <a:pt x="11069" y="458"/>
                  <a:pt x="11319" y="458"/>
                </a:cubicBezTo>
                <a:cubicBezTo>
                  <a:pt x="11567" y="458"/>
                  <a:pt x="11658" y="132"/>
                  <a:pt x="11445" y="1"/>
                </a:cubicBezTo>
                <a:close/>
                <a:moveTo>
                  <a:pt x="12410" y="1"/>
                </a:moveTo>
                <a:cubicBezTo>
                  <a:pt x="12197" y="132"/>
                  <a:pt x="12288" y="458"/>
                  <a:pt x="12538" y="458"/>
                </a:cubicBezTo>
                <a:cubicBezTo>
                  <a:pt x="12786" y="458"/>
                  <a:pt x="12880" y="132"/>
                  <a:pt x="12667" y="1"/>
                </a:cubicBezTo>
                <a:close/>
                <a:moveTo>
                  <a:pt x="13629" y="1"/>
                </a:moveTo>
                <a:cubicBezTo>
                  <a:pt x="13416" y="132"/>
                  <a:pt x="13507" y="458"/>
                  <a:pt x="13757" y="458"/>
                </a:cubicBezTo>
                <a:cubicBezTo>
                  <a:pt x="14005" y="458"/>
                  <a:pt x="14099" y="132"/>
                  <a:pt x="13886" y="1"/>
                </a:cubicBezTo>
                <a:close/>
                <a:moveTo>
                  <a:pt x="14848" y="1"/>
                </a:moveTo>
                <a:cubicBezTo>
                  <a:pt x="14635" y="132"/>
                  <a:pt x="14726" y="458"/>
                  <a:pt x="14976" y="458"/>
                </a:cubicBezTo>
                <a:cubicBezTo>
                  <a:pt x="15227" y="458"/>
                  <a:pt x="15318" y="132"/>
                  <a:pt x="15105" y="1"/>
                </a:cubicBezTo>
                <a:close/>
                <a:moveTo>
                  <a:pt x="16067" y="1"/>
                </a:moveTo>
                <a:cubicBezTo>
                  <a:pt x="15854" y="132"/>
                  <a:pt x="15945" y="458"/>
                  <a:pt x="16196" y="458"/>
                </a:cubicBezTo>
                <a:cubicBezTo>
                  <a:pt x="16446" y="458"/>
                  <a:pt x="16537" y="132"/>
                  <a:pt x="16324" y="1"/>
                </a:cubicBezTo>
                <a:close/>
                <a:moveTo>
                  <a:pt x="17286" y="1"/>
                </a:moveTo>
                <a:cubicBezTo>
                  <a:pt x="17073" y="132"/>
                  <a:pt x="17167" y="458"/>
                  <a:pt x="17415" y="458"/>
                </a:cubicBezTo>
                <a:cubicBezTo>
                  <a:pt x="17665" y="458"/>
                  <a:pt x="17756" y="132"/>
                  <a:pt x="17543" y="1"/>
                </a:cubicBezTo>
                <a:close/>
                <a:moveTo>
                  <a:pt x="18505" y="1"/>
                </a:moveTo>
                <a:cubicBezTo>
                  <a:pt x="18292" y="132"/>
                  <a:pt x="18386" y="458"/>
                  <a:pt x="18634" y="458"/>
                </a:cubicBezTo>
                <a:cubicBezTo>
                  <a:pt x="18884" y="458"/>
                  <a:pt x="18975" y="132"/>
                  <a:pt x="18762" y="1"/>
                </a:cubicBezTo>
                <a:close/>
                <a:moveTo>
                  <a:pt x="19727" y="1"/>
                </a:moveTo>
                <a:cubicBezTo>
                  <a:pt x="19514" y="132"/>
                  <a:pt x="19605" y="458"/>
                  <a:pt x="19856" y="458"/>
                </a:cubicBezTo>
                <a:cubicBezTo>
                  <a:pt x="20103" y="458"/>
                  <a:pt x="20194" y="132"/>
                  <a:pt x="19981" y="1"/>
                </a:cubicBezTo>
                <a:close/>
                <a:moveTo>
                  <a:pt x="20946" y="1"/>
                </a:moveTo>
                <a:cubicBezTo>
                  <a:pt x="20733" y="132"/>
                  <a:pt x="20824" y="458"/>
                  <a:pt x="21075" y="458"/>
                </a:cubicBezTo>
                <a:cubicBezTo>
                  <a:pt x="21322" y="458"/>
                  <a:pt x="21416" y="132"/>
                  <a:pt x="21203" y="1"/>
                </a:cubicBezTo>
                <a:close/>
                <a:moveTo>
                  <a:pt x="22165" y="1"/>
                </a:moveTo>
                <a:cubicBezTo>
                  <a:pt x="21952" y="132"/>
                  <a:pt x="22043" y="458"/>
                  <a:pt x="22294" y="458"/>
                </a:cubicBezTo>
                <a:cubicBezTo>
                  <a:pt x="22541" y="458"/>
                  <a:pt x="22636" y="132"/>
                  <a:pt x="22422" y="1"/>
                </a:cubicBezTo>
                <a:close/>
                <a:moveTo>
                  <a:pt x="23384" y="1"/>
                </a:moveTo>
                <a:cubicBezTo>
                  <a:pt x="23171" y="132"/>
                  <a:pt x="23262" y="458"/>
                  <a:pt x="23513" y="458"/>
                </a:cubicBezTo>
                <a:cubicBezTo>
                  <a:pt x="23764" y="458"/>
                  <a:pt x="23855" y="132"/>
                  <a:pt x="23641" y="1"/>
                </a:cubicBezTo>
                <a:close/>
                <a:moveTo>
                  <a:pt x="24604" y="1"/>
                </a:moveTo>
                <a:cubicBezTo>
                  <a:pt x="24390" y="132"/>
                  <a:pt x="24481" y="458"/>
                  <a:pt x="24732" y="458"/>
                </a:cubicBezTo>
                <a:cubicBezTo>
                  <a:pt x="24983" y="458"/>
                  <a:pt x="25074" y="132"/>
                  <a:pt x="24861" y="1"/>
                </a:cubicBezTo>
                <a:close/>
                <a:moveTo>
                  <a:pt x="25823" y="1"/>
                </a:moveTo>
                <a:cubicBezTo>
                  <a:pt x="25609" y="132"/>
                  <a:pt x="25704" y="458"/>
                  <a:pt x="25951" y="458"/>
                </a:cubicBezTo>
                <a:cubicBezTo>
                  <a:pt x="26202" y="458"/>
                  <a:pt x="26293" y="132"/>
                  <a:pt x="26080" y="1"/>
                </a:cubicBezTo>
                <a:close/>
                <a:moveTo>
                  <a:pt x="27042" y="1"/>
                </a:moveTo>
                <a:cubicBezTo>
                  <a:pt x="26829" y="132"/>
                  <a:pt x="26923" y="458"/>
                  <a:pt x="27170" y="458"/>
                </a:cubicBezTo>
                <a:cubicBezTo>
                  <a:pt x="27421" y="458"/>
                  <a:pt x="27512" y="132"/>
                  <a:pt x="27299" y="1"/>
                </a:cubicBezTo>
                <a:close/>
                <a:moveTo>
                  <a:pt x="28264" y="1"/>
                </a:moveTo>
                <a:cubicBezTo>
                  <a:pt x="28051" y="132"/>
                  <a:pt x="28142" y="458"/>
                  <a:pt x="28392" y="458"/>
                </a:cubicBezTo>
                <a:cubicBezTo>
                  <a:pt x="28640" y="458"/>
                  <a:pt x="28731" y="132"/>
                  <a:pt x="28518" y="1"/>
                </a:cubicBezTo>
                <a:close/>
                <a:moveTo>
                  <a:pt x="29483" y="1"/>
                </a:moveTo>
                <a:cubicBezTo>
                  <a:pt x="29270" y="132"/>
                  <a:pt x="29361" y="458"/>
                  <a:pt x="29611" y="458"/>
                </a:cubicBezTo>
                <a:cubicBezTo>
                  <a:pt x="29859" y="458"/>
                  <a:pt x="29953" y="132"/>
                  <a:pt x="29740" y="1"/>
                </a:cubicBezTo>
                <a:close/>
                <a:moveTo>
                  <a:pt x="30702" y="1"/>
                </a:moveTo>
                <a:cubicBezTo>
                  <a:pt x="30489" y="132"/>
                  <a:pt x="30580" y="458"/>
                  <a:pt x="30830" y="458"/>
                </a:cubicBezTo>
                <a:cubicBezTo>
                  <a:pt x="31078" y="458"/>
                  <a:pt x="31172" y="132"/>
                  <a:pt x="30959" y="1"/>
                </a:cubicBezTo>
                <a:close/>
                <a:moveTo>
                  <a:pt x="31921" y="1"/>
                </a:moveTo>
                <a:cubicBezTo>
                  <a:pt x="31708" y="132"/>
                  <a:pt x="31799" y="458"/>
                  <a:pt x="32049" y="458"/>
                </a:cubicBezTo>
                <a:cubicBezTo>
                  <a:pt x="32300" y="458"/>
                  <a:pt x="32391" y="132"/>
                  <a:pt x="32178" y="1"/>
                </a:cubicBezTo>
                <a:close/>
                <a:moveTo>
                  <a:pt x="33140" y="1"/>
                </a:moveTo>
                <a:cubicBezTo>
                  <a:pt x="32927" y="132"/>
                  <a:pt x="33021" y="458"/>
                  <a:pt x="33269" y="458"/>
                </a:cubicBezTo>
                <a:cubicBezTo>
                  <a:pt x="33519" y="458"/>
                  <a:pt x="33610" y="132"/>
                  <a:pt x="33397" y="1"/>
                </a:cubicBezTo>
                <a:close/>
                <a:moveTo>
                  <a:pt x="34359" y="1"/>
                </a:moveTo>
                <a:cubicBezTo>
                  <a:pt x="34146" y="132"/>
                  <a:pt x="34240" y="458"/>
                  <a:pt x="34488" y="458"/>
                </a:cubicBezTo>
                <a:cubicBezTo>
                  <a:pt x="34738" y="458"/>
                  <a:pt x="34829" y="132"/>
                  <a:pt x="34616" y="1"/>
                </a:cubicBezTo>
                <a:close/>
                <a:moveTo>
                  <a:pt x="35578" y="1"/>
                </a:moveTo>
                <a:cubicBezTo>
                  <a:pt x="35365" y="132"/>
                  <a:pt x="35459" y="458"/>
                  <a:pt x="35707" y="458"/>
                </a:cubicBezTo>
                <a:cubicBezTo>
                  <a:pt x="35957" y="458"/>
                  <a:pt x="36048" y="132"/>
                  <a:pt x="35835" y="1"/>
                </a:cubicBezTo>
                <a:close/>
                <a:moveTo>
                  <a:pt x="36800" y="1"/>
                </a:moveTo>
                <a:cubicBezTo>
                  <a:pt x="36587" y="132"/>
                  <a:pt x="36678" y="458"/>
                  <a:pt x="36929" y="458"/>
                </a:cubicBezTo>
                <a:cubicBezTo>
                  <a:pt x="37176" y="458"/>
                  <a:pt x="37267" y="132"/>
                  <a:pt x="37054" y="1"/>
                </a:cubicBezTo>
                <a:close/>
                <a:moveTo>
                  <a:pt x="38019" y="1"/>
                </a:moveTo>
                <a:cubicBezTo>
                  <a:pt x="37806" y="132"/>
                  <a:pt x="37897" y="458"/>
                  <a:pt x="38148" y="458"/>
                </a:cubicBezTo>
                <a:cubicBezTo>
                  <a:pt x="38395" y="458"/>
                  <a:pt x="38489" y="132"/>
                  <a:pt x="38276" y="1"/>
                </a:cubicBezTo>
                <a:close/>
                <a:moveTo>
                  <a:pt x="39238" y="1"/>
                </a:moveTo>
                <a:cubicBezTo>
                  <a:pt x="39025" y="132"/>
                  <a:pt x="39116" y="458"/>
                  <a:pt x="39367" y="458"/>
                </a:cubicBezTo>
                <a:cubicBezTo>
                  <a:pt x="39614" y="458"/>
                  <a:pt x="39708" y="132"/>
                  <a:pt x="39495" y="1"/>
                </a:cubicBezTo>
                <a:close/>
                <a:moveTo>
                  <a:pt x="40457" y="1"/>
                </a:moveTo>
                <a:cubicBezTo>
                  <a:pt x="40244" y="132"/>
                  <a:pt x="40335" y="458"/>
                  <a:pt x="40586" y="458"/>
                </a:cubicBezTo>
                <a:cubicBezTo>
                  <a:pt x="40837" y="458"/>
                  <a:pt x="40928" y="132"/>
                  <a:pt x="40714" y="1"/>
                </a:cubicBezTo>
                <a:close/>
                <a:moveTo>
                  <a:pt x="41677" y="1"/>
                </a:moveTo>
                <a:cubicBezTo>
                  <a:pt x="41463" y="132"/>
                  <a:pt x="41557" y="458"/>
                  <a:pt x="41805" y="458"/>
                </a:cubicBezTo>
                <a:cubicBezTo>
                  <a:pt x="42056" y="458"/>
                  <a:pt x="42147" y="132"/>
                  <a:pt x="41933" y="1"/>
                </a:cubicBezTo>
                <a:close/>
                <a:moveTo>
                  <a:pt x="42896" y="1"/>
                </a:moveTo>
                <a:cubicBezTo>
                  <a:pt x="42682" y="132"/>
                  <a:pt x="42776" y="458"/>
                  <a:pt x="43024" y="458"/>
                </a:cubicBezTo>
                <a:cubicBezTo>
                  <a:pt x="43275" y="458"/>
                  <a:pt x="43366" y="132"/>
                  <a:pt x="43153" y="1"/>
                </a:cubicBezTo>
                <a:close/>
                <a:moveTo>
                  <a:pt x="44115" y="1"/>
                </a:moveTo>
                <a:cubicBezTo>
                  <a:pt x="43902" y="132"/>
                  <a:pt x="43996" y="458"/>
                  <a:pt x="44243" y="458"/>
                </a:cubicBezTo>
                <a:cubicBezTo>
                  <a:pt x="44494" y="458"/>
                  <a:pt x="44585" y="132"/>
                  <a:pt x="44372" y="1"/>
                </a:cubicBezTo>
                <a:close/>
                <a:moveTo>
                  <a:pt x="45337" y="1"/>
                </a:moveTo>
                <a:cubicBezTo>
                  <a:pt x="45124" y="132"/>
                  <a:pt x="45215" y="458"/>
                  <a:pt x="45465" y="458"/>
                </a:cubicBezTo>
                <a:cubicBezTo>
                  <a:pt x="45713" y="458"/>
                  <a:pt x="45807" y="132"/>
                  <a:pt x="45591" y="1"/>
                </a:cubicBezTo>
                <a:close/>
                <a:moveTo>
                  <a:pt x="46556" y="1"/>
                </a:moveTo>
                <a:cubicBezTo>
                  <a:pt x="46343" y="132"/>
                  <a:pt x="46434" y="458"/>
                  <a:pt x="46684" y="458"/>
                </a:cubicBezTo>
                <a:cubicBezTo>
                  <a:pt x="46932" y="458"/>
                  <a:pt x="47026" y="132"/>
                  <a:pt x="46813" y="1"/>
                </a:cubicBezTo>
                <a:close/>
                <a:moveTo>
                  <a:pt x="47775" y="1"/>
                </a:moveTo>
                <a:cubicBezTo>
                  <a:pt x="47562" y="132"/>
                  <a:pt x="47653" y="458"/>
                  <a:pt x="47903" y="458"/>
                </a:cubicBezTo>
                <a:cubicBezTo>
                  <a:pt x="48151" y="458"/>
                  <a:pt x="48245" y="132"/>
                  <a:pt x="48032" y="1"/>
                </a:cubicBezTo>
                <a:close/>
                <a:moveTo>
                  <a:pt x="48994" y="1"/>
                </a:moveTo>
                <a:cubicBezTo>
                  <a:pt x="48781" y="132"/>
                  <a:pt x="48872" y="458"/>
                  <a:pt x="49122" y="458"/>
                </a:cubicBezTo>
                <a:cubicBezTo>
                  <a:pt x="49373" y="458"/>
                  <a:pt x="49464" y="132"/>
                  <a:pt x="49251" y="1"/>
                </a:cubicBezTo>
                <a:close/>
                <a:moveTo>
                  <a:pt x="50213" y="1"/>
                </a:moveTo>
                <a:cubicBezTo>
                  <a:pt x="50000" y="132"/>
                  <a:pt x="50094" y="458"/>
                  <a:pt x="50342" y="458"/>
                </a:cubicBezTo>
                <a:cubicBezTo>
                  <a:pt x="50592" y="458"/>
                  <a:pt x="50683" y="132"/>
                  <a:pt x="50470" y="1"/>
                </a:cubicBezTo>
                <a:close/>
                <a:moveTo>
                  <a:pt x="51432" y="1"/>
                </a:moveTo>
                <a:cubicBezTo>
                  <a:pt x="51219" y="132"/>
                  <a:pt x="51313" y="458"/>
                  <a:pt x="51561" y="458"/>
                </a:cubicBezTo>
                <a:cubicBezTo>
                  <a:pt x="51811" y="458"/>
                  <a:pt x="51902" y="132"/>
                  <a:pt x="51689" y="1"/>
                </a:cubicBezTo>
                <a:close/>
                <a:moveTo>
                  <a:pt x="52654" y="1"/>
                </a:moveTo>
                <a:cubicBezTo>
                  <a:pt x="52438" y="132"/>
                  <a:pt x="52532" y="458"/>
                  <a:pt x="52780" y="458"/>
                </a:cubicBezTo>
                <a:cubicBezTo>
                  <a:pt x="53030" y="458"/>
                  <a:pt x="53121" y="132"/>
                  <a:pt x="52908" y="1"/>
                </a:cubicBezTo>
                <a:close/>
                <a:moveTo>
                  <a:pt x="53873" y="1"/>
                </a:moveTo>
                <a:cubicBezTo>
                  <a:pt x="53660" y="132"/>
                  <a:pt x="53751" y="458"/>
                  <a:pt x="54002" y="458"/>
                </a:cubicBezTo>
                <a:cubicBezTo>
                  <a:pt x="54249" y="458"/>
                  <a:pt x="54343" y="132"/>
                  <a:pt x="54127" y="1"/>
                </a:cubicBezTo>
                <a:close/>
                <a:moveTo>
                  <a:pt x="55092" y="1"/>
                </a:moveTo>
                <a:cubicBezTo>
                  <a:pt x="54879" y="132"/>
                  <a:pt x="54970" y="458"/>
                  <a:pt x="55221" y="458"/>
                </a:cubicBezTo>
                <a:cubicBezTo>
                  <a:pt x="55468" y="458"/>
                  <a:pt x="55562" y="132"/>
                  <a:pt x="55349" y="1"/>
                </a:cubicBezTo>
                <a:close/>
                <a:moveTo>
                  <a:pt x="56311" y="1"/>
                </a:moveTo>
                <a:cubicBezTo>
                  <a:pt x="56098" y="132"/>
                  <a:pt x="56189" y="458"/>
                  <a:pt x="56440" y="458"/>
                </a:cubicBezTo>
                <a:cubicBezTo>
                  <a:pt x="56687" y="458"/>
                  <a:pt x="56781" y="132"/>
                  <a:pt x="56568" y="1"/>
                </a:cubicBezTo>
                <a:close/>
                <a:moveTo>
                  <a:pt x="57530" y="1"/>
                </a:moveTo>
                <a:cubicBezTo>
                  <a:pt x="57317" y="132"/>
                  <a:pt x="57408" y="458"/>
                  <a:pt x="57659" y="458"/>
                </a:cubicBezTo>
                <a:cubicBezTo>
                  <a:pt x="57910" y="458"/>
                  <a:pt x="58001" y="132"/>
                  <a:pt x="57787" y="1"/>
                </a:cubicBezTo>
                <a:close/>
                <a:moveTo>
                  <a:pt x="58750" y="1"/>
                </a:moveTo>
                <a:cubicBezTo>
                  <a:pt x="58536" y="132"/>
                  <a:pt x="58630" y="458"/>
                  <a:pt x="58878" y="458"/>
                </a:cubicBezTo>
                <a:cubicBezTo>
                  <a:pt x="59129" y="458"/>
                  <a:pt x="59220" y="132"/>
                  <a:pt x="59006" y="1"/>
                </a:cubicBezTo>
                <a:close/>
                <a:moveTo>
                  <a:pt x="59969" y="1"/>
                </a:moveTo>
                <a:cubicBezTo>
                  <a:pt x="59755" y="132"/>
                  <a:pt x="59849" y="458"/>
                  <a:pt x="60097" y="458"/>
                </a:cubicBezTo>
                <a:cubicBezTo>
                  <a:pt x="60348" y="458"/>
                  <a:pt x="60439" y="132"/>
                  <a:pt x="60226" y="1"/>
                </a:cubicBezTo>
                <a:close/>
                <a:moveTo>
                  <a:pt x="61191" y="1"/>
                </a:moveTo>
                <a:cubicBezTo>
                  <a:pt x="60975" y="132"/>
                  <a:pt x="61069" y="458"/>
                  <a:pt x="61316" y="458"/>
                </a:cubicBezTo>
                <a:cubicBezTo>
                  <a:pt x="61567" y="458"/>
                  <a:pt x="61658" y="132"/>
                  <a:pt x="61445" y="1"/>
                </a:cubicBezTo>
                <a:close/>
                <a:moveTo>
                  <a:pt x="62410" y="1"/>
                </a:moveTo>
                <a:cubicBezTo>
                  <a:pt x="62197" y="132"/>
                  <a:pt x="62288" y="458"/>
                  <a:pt x="62538" y="458"/>
                </a:cubicBezTo>
                <a:cubicBezTo>
                  <a:pt x="62786" y="458"/>
                  <a:pt x="62880" y="132"/>
                  <a:pt x="62667" y="1"/>
                </a:cubicBezTo>
                <a:close/>
                <a:moveTo>
                  <a:pt x="63629" y="1"/>
                </a:moveTo>
                <a:cubicBezTo>
                  <a:pt x="63416" y="132"/>
                  <a:pt x="63507" y="458"/>
                  <a:pt x="63757" y="458"/>
                </a:cubicBezTo>
                <a:cubicBezTo>
                  <a:pt x="64005" y="458"/>
                  <a:pt x="64099" y="132"/>
                  <a:pt x="63886" y="1"/>
                </a:cubicBezTo>
                <a:close/>
                <a:moveTo>
                  <a:pt x="64848" y="1"/>
                </a:moveTo>
                <a:cubicBezTo>
                  <a:pt x="64635" y="132"/>
                  <a:pt x="64726" y="458"/>
                  <a:pt x="64976" y="458"/>
                </a:cubicBezTo>
                <a:cubicBezTo>
                  <a:pt x="65224" y="458"/>
                  <a:pt x="65318" y="132"/>
                  <a:pt x="65105" y="1"/>
                </a:cubicBezTo>
                <a:close/>
                <a:moveTo>
                  <a:pt x="66067" y="1"/>
                </a:moveTo>
                <a:cubicBezTo>
                  <a:pt x="65854" y="132"/>
                  <a:pt x="65945" y="458"/>
                  <a:pt x="66195" y="458"/>
                </a:cubicBezTo>
                <a:cubicBezTo>
                  <a:pt x="66446" y="458"/>
                  <a:pt x="66537" y="132"/>
                  <a:pt x="66324" y="1"/>
                </a:cubicBezTo>
                <a:close/>
                <a:moveTo>
                  <a:pt x="67286" y="1"/>
                </a:moveTo>
                <a:cubicBezTo>
                  <a:pt x="67073" y="132"/>
                  <a:pt x="67167" y="458"/>
                  <a:pt x="67414" y="458"/>
                </a:cubicBezTo>
                <a:cubicBezTo>
                  <a:pt x="67665" y="458"/>
                  <a:pt x="67756" y="132"/>
                  <a:pt x="67543" y="1"/>
                </a:cubicBezTo>
                <a:close/>
                <a:moveTo>
                  <a:pt x="342" y="1185"/>
                </a:moveTo>
                <a:cubicBezTo>
                  <a:pt x="320" y="1185"/>
                  <a:pt x="298" y="1189"/>
                  <a:pt x="279" y="1195"/>
                </a:cubicBezTo>
                <a:cubicBezTo>
                  <a:pt x="338" y="1333"/>
                  <a:pt x="404" y="1483"/>
                  <a:pt x="476" y="1640"/>
                </a:cubicBezTo>
                <a:cubicBezTo>
                  <a:pt x="683" y="1505"/>
                  <a:pt x="589" y="1185"/>
                  <a:pt x="342" y="1185"/>
                </a:cubicBezTo>
                <a:close/>
                <a:moveTo>
                  <a:pt x="68630" y="1184"/>
                </a:moveTo>
                <a:cubicBezTo>
                  <a:pt x="68501" y="1184"/>
                  <a:pt x="68389" y="1290"/>
                  <a:pt x="68389" y="1430"/>
                </a:cubicBezTo>
                <a:cubicBezTo>
                  <a:pt x="68386" y="1569"/>
                  <a:pt x="68500" y="1678"/>
                  <a:pt x="68633" y="1678"/>
                </a:cubicBezTo>
                <a:cubicBezTo>
                  <a:pt x="68647" y="1678"/>
                  <a:pt x="68660" y="1677"/>
                  <a:pt x="68674" y="1674"/>
                </a:cubicBezTo>
                <a:cubicBezTo>
                  <a:pt x="68690" y="1505"/>
                  <a:pt x="68702" y="1345"/>
                  <a:pt x="68712" y="1198"/>
                </a:cubicBezTo>
                <a:cubicBezTo>
                  <a:pt x="68685" y="1188"/>
                  <a:pt x="68657" y="1184"/>
                  <a:pt x="68630" y="1184"/>
                </a:cubicBezTo>
                <a:close/>
                <a:moveTo>
                  <a:pt x="55221" y="1185"/>
                </a:moveTo>
                <a:cubicBezTo>
                  <a:pt x="55001" y="1185"/>
                  <a:pt x="54889" y="1449"/>
                  <a:pt x="55045" y="1605"/>
                </a:cubicBezTo>
                <a:cubicBezTo>
                  <a:pt x="55096" y="1656"/>
                  <a:pt x="55158" y="1679"/>
                  <a:pt x="55219" y="1679"/>
                </a:cubicBezTo>
                <a:cubicBezTo>
                  <a:pt x="55345" y="1679"/>
                  <a:pt x="55465" y="1580"/>
                  <a:pt x="55465" y="1430"/>
                </a:cubicBezTo>
                <a:cubicBezTo>
                  <a:pt x="55465" y="1295"/>
                  <a:pt x="55356" y="1185"/>
                  <a:pt x="55221" y="1185"/>
                </a:cubicBezTo>
                <a:close/>
                <a:moveTo>
                  <a:pt x="56440" y="1185"/>
                </a:moveTo>
                <a:cubicBezTo>
                  <a:pt x="56221" y="1185"/>
                  <a:pt x="56111" y="1449"/>
                  <a:pt x="56264" y="1605"/>
                </a:cubicBezTo>
                <a:cubicBezTo>
                  <a:pt x="56315" y="1656"/>
                  <a:pt x="56378" y="1679"/>
                  <a:pt x="56439" y="1679"/>
                </a:cubicBezTo>
                <a:cubicBezTo>
                  <a:pt x="56566" y="1679"/>
                  <a:pt x="56687" y="1580"/>
                  <a:pt x="56687" y="1430"/>
                </a:cubicBezTo>
                <a:cubicBezTo>
                  <a:pt x="56684" y="1295"/>
                  <a:pt x="56575" y="1185"/>
                  <a:pt x="56440" y="1185"/>
                </a:cubicBezTo>
                <a:close/>
                <a:moveTo>
                  <a:pt x="57659" y="1185"/>
                </a:moveTo>
                <a:cubicBezTo>
                  <a:pt x="57440" y="1185"/>
                  <a:pt x="57330" y="1449"/>
                  <a:pt x="57483" y="1605"/>
                </a:cubicBezTo>
                <a:cubicBezTo>
                  <a:pt x="57534" y="1656"/>
                  <a:pt x="57597" y="1679"/>
                  <a:pt x="57658" y="1679"/>
                </a:cubicBezTo>
                <a:cubicBezTo>
                  <a:pt x="57785" y="1679"/>
                  <a:pt x="57907" y="1580"/>
                  <a:pt x="57907" y="1430"/>
                </a:cubicBezTo>
                <a:cubicBezTo>
                  <a:pt x="57907" y="1295"/>
                  <a:pt x="57794" y="1185"/>
                  <a:pt x="57659" y="1185"/>
                </a:cubicBezTo>
                <a:close/>
                <a:moveTo>
                  <a:pt x="58878" y="1185"/>
                </a:moveTo>
                <a:cubicBezTo>
                  <a:pt x="58659" y="1185"/>
                  <a:pt x="58549" y="1449"/>
                  <a:pt x="58703" y="1605"/>
                </a:cubicBezTo>
                <a:cubicBezTo>
                  <a:pt x="58753" y="1656"/>
                  <a:pt x="58816" y="1679"/>
                  <a:pt x="58877" y="1679"/>
                </a:cubicBezTo>
                <a:cubicBezTo>
                  <a:pt x="59004" y="1679"/>
                  <a:pt x="59126" y="1580"/>
                  <a:pt x="59126" y="1430"/>
                </a:cubicBezTo>
                <a:cubicBezTo>
                  <a:pt x="59126" y="1295"/>
                  <a:pt x="59016" y="1185"/>
                  <a:pt x="58878" y="1185"/>
                </a:cubicBezTo>
                <a:close/>
                <a:moveTo>
                  <a:pt x="60097" y="1185"/>
                </a:moveTo>
                <a:cubicBezTo>
                  <a:pt x="59878" y="1185"/>
                  <a:pt x="59768" y="1449"/>
                  <a:pt x="59925" y="1605"/>
                </a:cubicBezTo>
                <a:cubicBezTo>
                  <a:pt x="59975" y="1656"/>
                  <a:pt x="60036" y="1679"/>
                  <a:pt x="60097" y="1679"/>
                </a:cubicBezTo>
                <a:cubicBezTo>
                  <a:pt x="60223" y="1679"/>
                  <a:pt x="60345" y="1580"/>
                  <a:pt x="60345" y="1430"/>
                </a:cubicBezTo>
                <a:cubicBezTo>
                  <a:pt x="60345" y="1295"/>
                  <a:pt x="60235" y="1185"/>
                  <a:pt x="60097" y="1185"/>
                </a:cubicBezTo>
                <a:close/>
                <a:moveTo>
                  <a:pt x="61316" y="1185"/>
                </a:moveTo>
                <a:cubicBezTo>
                  <a:pt x="61097" y="1185"/>
                  <a:pt x="60987" y="1449"/>
                  <a:pt x="61144" y="1605"/>
                </a:cubicBezTo>
                <a:cubicBezTo>
                  <a:pt x="61194" y="1656"/>
                  <a:pt x="61255" y="1679"/>
                  <a:pt x="61316" y="1679"/>
                </a:cubicBezTo>
                <a:cubicBezTo>
                  <a:pt x="61442" y="1679"/>
                  <a:pt x="61564" y="1580"/>
                  <a:pt x="61564" y="1430"/>
                </a:cubicBezTo>
                <a:cubicBezTo>
                  <a:pt x="61564" y="1295"/>
                  <a:pt x="61454" y="1185"/>
                  <a:pt x="61316" y="1185"/>
                </a:cubicBezTo>
                <a:close/>
                <a:moveTo>
                  <a:pt x="62538" y="1185"/>
                </a:moveTo>
                <a:cubicBezTo>
                  <a:pt x="62316" y="1185"/>
                  <a:pt x="62206" y="1449"/>
                  <a:pt x="62363" y="1605"/>
                </a:cubicBezTo>
                <a:cubicBezTo>
                  <a:pt x="62414" y="1656"/>
                  <a:pt x="62476" y="1679"/>
                  <a:pt x="62536" y="1679"/>
                </a:cubicBezTo>
                <a:cubicBezTo>
                  <a:pt x="62663" y="1679"/>
                  <a:pt x="62783" y="1580"/>
                  <a:pt x="62783" y="1430"/>
                </a:cubicBezTo>
                <a:cubicBezTo>
                  <a:pt x="62783" y="1295"/>
                  <a:pt x="62673" y="1185"/>
                  <a:pt x="62538" y="1185"/>
                </a:cubicBezTo>
                <a:close/>
                <a:moveTo>
                  <a:pt x="63757" y="1185"/>
                </a:moveTo>
                <a:cubicBezTo>
                  <a:pt x="63538" y="1185"/>
                  <a:pt x="63425" y="1449"/>
                  <a:pt x="63582" y="1605"/>
                </a:cubicBezTo>
                <a:cubicBezTo>
                  <a:pt x="63633" y="1656"/>
                  <a:pt x="63695" y="1679"/>
                  <a:pt x="63755" y="1679"/>
                </a:cubicBezTo>
                <a:cubicBezTo>
                  <a:pt x="63882" y="1679"/>
                  <a:pt x="64002" y="1580"/>
                  <a:pt x="64002" y="1430"/>
                </a:cubicBezTo>
                <a:cubicBezTo>
                  <a:pt x="64002" y="1295"/>
                  <a:pt x="63892" y="1185"/>
                  <a:pt x="63757" y="1185"/>
                </a:cubicBezTo>
                <a:close/>
                <a:moveTo>
                  <a:pt x="64976" y="1185"/>
                </a:moveTo>
                <a:cubicBezTo>
                  <a:pt x="64757" y="1185"/>
                  <a:pt x="64647" y="1449"/>
                  <a:pt x="64801" y="1605"/>
                </a:cubicBezTo>
                <a:cubicBezTo>
                  <a:pt x="64852" y="1656"/>
                  <a:pt x="64914" y="1679"/>
                  <a:pt x="64975" y="1679"/>
                </a:cubicBezTo>
                <a:cubicBezTo>
                  <a:pt x="65102" y="1679"/>
                  <a:pt x="65224" y="1580"/>
                  <a:pt x="65224" y="1430"/>
                </a:cubicBezTo>
                <a:cubicBezTo>
                  <a:pt x="65221" y="1295"/>
                  <a:pt x="65111" y="1185"/>
                  <a:pt x="64976" y="1185"/>
                </a:cubicBezTo>
                <a:close/>
                <a:moveTo>
                  <a:pt x="66195" y="1185"/>
                </a:moveTo>
                <a:cubicBezTo>
                  <a:pt x="65976" y="1185"/>
                  <a:pt x="65866" y="1449"/>
                  <a:pt x="66020" y="1605"/>
                </a:cubicBezTo>
                <a:cubicBezTo>
                  <a:pt x="66071" y="1656"/>
                  <a:pt x="66133" y="1679"/>
                  <a:pt x="66194" y="1679"/>
                </a:cubicBezTo>
                <a:cubicBezTo>
                  <a:pt x="66321" y="1679"/>
                  <a:pt x="66443" y="1580"/>
                  <a:pt x="66443" y="1430"/>
                </a:cubicBezTo>
                <a:cubicBezTo>
                  <a:pt x="66443" y="1295"/>
                  <a:pt x="66330" y="1185"/>
                  <a:pt x="66195" y="1185"/>
                </a:cubicBezTo>
                <a:close/>
                <a:moveTo>
                  <a:pt x="67414" y="1185"/>
                </a:moveTo>
                <a:cubicBezTo>
                  <a:pt x="67195" y="1185"/>
                  <a:pt x="67085" y="1449"/>
                  <a:pt x="67239" y="1605"/>
                </a:cubicBezTo>
                <a:cubicBezTo>
                  <a:pt x="67290" y="1656"/>
                  <a:pt x="67352" y="1679"/>
                  <a:pt x="67413" y="1679"/>
                </a:cubicBezTo>
                <a:cubicBezTo>
                  <a:pt x="67541" y="1679"/>
                  <a:pt x="67662" y="1580"/>
                  <a:pt x="67662" y="1430"/>
                </a:cubicBezTo>
                <a:cubicBezTo>
                  <a:pt x="67662" y="1295"/>
                  <a:pt x="67552" y="1185"/>
                  <a:pt x="67414" y="1185"/>
                </a:cubicBezTo>
                <a:close/>
                <a:moveTo>
                  <a:pt x="1561" y="1185"/>
                </a:moveTo>
                <a:cubicBezTo>
                  <a:pt x="1341" y="1185"/>
                  <a:pt x="1232" y="1452"/>
                  <a:pt x="1388" y="1605"/>
                </a:cubicBezTo>
                <a:cubicBezTo>
                  <a:pt x="1438" y="1656"/>
                  <a:pt x="1500" y="1679"/>
                  <a:pt x="1561" y="1679"/>
                </a:cubicBezTo>
                <a:cubicBezTo>
                  <a:pt x="1687" y="1679"/>
                  <a:pt x="1808" y="1581"/>
                  <a:pt x="1808" y="1433"/>
                </a:cubicBezTo>
                <a:cubicBezTo>
                  <a:pt x="1808" y="1295"/>
                  <a:pt x="1699" y="1185"/>
                  <a:pt x="1561" y="1185"/>
                </a:cubicBezTo>
                <a:close/>
                <a:moveTo>
                  <a:pt x="2780" y="1185"/>
                </a:moveTo>
                <a:cubicBezTo>
                  <a:pt x="2560" y="1185"/>
                  <a:pt x="2451" y="1452"/>
                  <a:pt x="2607" y="1605"/>
                </a:cubicBezTo>
                <a:cubicBezTo>
                  <a:pt x="2657" y="1656"/>
                  <a:pt x="2719" y="1679"/>
                  <a:pt x="2780" y="1679"/>
                </a:cubicBezTo>
                <a:cubicBezTo>
                  <a:pt x="2906" y="1679"/>
                  <a:pt x="3027" y="1581"/>
                  <a:pt x="3027" y="1433"/>
                </a:cubicBezTo>
                <a:cubicBezTo>
                  <a:pt x="3027" y="1295"/>
                  <a:pt x="2918" y="1185"/>
                  <a:pt x="2780" y="1185"/>
                </a:cubicBezTo>
                <a:close/>
                <a:moveTo>
                  <a:pt x="4002" y="1185"/>
                </a:moveTo>
                <a:cubicBezTo>
                  <a:pt x="3779" y="1185"/>
                  <a:pt x="3670" y="1452"/>
                  <a:pt x="3826" y="1605"/>
                </a:cubicBezTo>
                <a:cubicBezTo>
                  <a:pt x="3876" y="1656"/>
                  <a:pt x="3938" y="1679"/>
                  <a:pt x="3999" y="1679"/>
                </a:cubicBezTo>
                <a:cubicBezTo>
                  <a:pt x="4125" y="1679"/>
                  <a:pt x="4246" y="1581"/>
                  <a:pt x="4246" y="1433"/>
                </a:cubicBezTo>
                <a:cubicBezTo>
                  <a:pt x="4246" y="1295"/>
                  <a:pt x="4137" y="1185"/>
                  <a:pt x="4002" y="1185"/>
                </a:cubicBezTo>
                <a:close/>
                <a:moveTo>
                  <a:pt x="5221" y="1185"/>
                </a:moveTo>
                <a:cubicBezTo>
                  <a:pt x="5002" y="1185"/>
                  <a:pt x="4889" y="1452"/>
                  <a:pt x="5045" y="1605"/>
                </a:cubicBezTo>
                <a:cubicBezTo>
                  <a:pt x="5096" y="1656"/>
                  <a:pt x="5159" y="1679"/>
                  <a:pt x="5220" y="1679"/>
                </a:cubicBezTo>
                <a:cubicBezTo>
                  <a:pt x="5347" y="1679"/>
                  <a:pt x="5469" y="1581"/>
                  <a:pt x="5469" y="1433"/>
                </a:cubicBezTo>
                <a:cubicBezTo>
                  <a:pt x="5465" y="1295"/>
                  <a:pt x="5356" y="1185"/>
                  <a:pt x="5221" y="1185"/>
                </a:cubicBezTo>
                <a:close/>
                <a:moveTo>
                  <a:pt x="6440" y="1185"/>
                </a:moveTo>
                <a:cubicBezTo>
                  <a:pt x="6221" y="1185"/>
                  <a:pt x="6111" y="1452"/>
                  <a:pt x="6264" y="1605"/>
                </a:cubicBezTo>
                <a:cubicBezTo>
                  <a:pt x="6315" y="1656"/>
                  <a:pt x="6378" y="1679"/>
                  <a:pt x="6439" y="1679"/>
                </a:cubicBezTo>
                <a:cubicBezTo>
                  <a:pt x="6566" y="1679"/>
                  <a:pt x="6688" y="1581"/>
                  <a:pt x="6688" y="1433"/>
                </a:cubicBezTo>
                <a:cubicBezTo>
                  <a:pt x="6688" y="1295"/>
                  <a:pt x="6575" y="1185"/>
                  <a:pt x="6440" y="1185"/>
                </a:cubicBezTo>
                <a:close/>
                <a:moveTo>
                  <a:pt x="7659" y="1185"/>
                </a:moveTo>
                <a:cubicBezTo>
                  <a:pt x="7440" y="1185"/>
                  <a:pt x="7330" y="1452"/>
                  <a:pt x="7484" y="1605"/>
                </a:cubicBezTo>
                <a:cubicBezTo>
                  <a:pt x="7535" y="1656"/>
                  <a:pt x="7597" y="1679"/>
                  <a:pt x="7658" y="1679"/>
                </a:cubicBezTo>
                <a:cubicBezTo>
                  <a:pt x="7785" y="1679"/>
                  <a:pt x="7907" y="1581"/>
                  <a:pt x="7907" y="1433"/>
                </a:cubicBezTo>
                <a:cubicBezTo>
                  <a:pt x="7907" y="1295"/>
                  <a:pt x="7797" y="1185"/>
                  <a:pt x="7659" y="1185"/>
                </a:cubicBezTo>
                <a:close/>
                <a:moveTo>
                  <a:pt x="8878" y="1185"/>
                </a:moveTo>
                <a:cubicBezTo>
                  <a:pt x="8659" y="1185"/>
                  <a:pt x="8549" y="1452"/>
                  <a:pt x="8706" y="1605"/>
                </a:cubicBezTo>
                <a:cubicBezTo>
                  <a:pt x="8756" y="1656"/>
                  <a:pt x="8818" y="1679"/>
                  <a:pt x="8878" y="1679"/>
                </a:cubicBezTo>
                <a:cubicBezTo>
                  <a:pt x="9004" y="1679"/>
                  <a:pt x="9126" y="1581"/>
                  <a:pt x="9126" y="1433"/>
                </a:cubicBezTo>
                <a:cubicBezTo>
                  <a:pt x="9126" y="1295"/>
                  <a:pt x="9016" y="1185"/>
                  <a:pt x="8878" y="1185"/>
                </a:cubicBezTo>
                <a:close/>
                <a:moveTo>
                  <a:pt x="10097" y="1185"/>
                </a:moveTo>
                <a:cubicBezTo>
                  <a:pt x="9878" y="1185"/>
                  <a:pt x="9768" y="1452"/>
                  <a:pt x="9925" y="1605"/>
                </a:cubicBezTo>
                <a:cubicBezTo>
                  <a:pt x="9975" y="1656"/>
                  <a:pt x="10037" y="1679"/>
                  <a:pt x="10097" y="1679"/>
                </a:cubicBezTo>
                <a:cubicBezTo>
                  <a:pt x="10223" y="1679"/>
                  <a:pt x="10345" y="1581"/>
                  <a:pt x="10345" y="1433"/>
                </a:cubicBezTo>
                <a:cubicBezTo>
                  <a:pt x="10345" y="1295"/>
                  <a:pt x="10235" y="1185"/>
                  <a:pt x="10097" y="1185"/>
                </a:cubicBezTo>
                <a:close/>
                <a:moveTo>
                  <a:pt x="11319" y="1185"/>
                </a:moveTo>
                <a:cubicBezTo>
                  <a:pt x="11097" y="1185"/>
                  <a:pt x="10987" y="1452"/>
                  <a:pt x="11144" y="1605"/>
                </a:cubicBezTo>
                <a:cubicBezTo>
                  <a:pt x="11194" y="1656"/>
                  <a:pt x="11256" y="1679"/>
                  <a:pt x="11316" y="1679"/>
                </a:cubicBezTo>
                <a:cubicBezTo>
                  <a:pt x="11442" y="1679"/>
                  <a:pt x="11564" y="1581"/>
                  <a:pt x="11564" y="1433"/>
                </a:cubicBezTo>
                <a:cubicBezTo>
                  <a:pt x="11564" y="1295"/>
                  <a:pt x="11454" y="1185"/>
                  <a:pt x="11319" y="1185"/>
                </a:cubicBezTo>
                <a:close/>
                <a:moveTo>
                  <a:pt x="12538" y="1185"/>
                </a:moveTo>
                <a:cubicBezTo>
                  <a:pt x="12316" y="1185"/>
                  <a:pt x="12206" y="1452"/>
                  <a:pt x="12363" y="1605"/>
                </a:cubicBezTo>
                <a:cubicBezTo>
                  <a:pt x="12414" y="1656"/>
                  <a:pt x="12476" y="1679"/>
                  <a:pt x="12537" y="1679"/>
                </a:cubicBezTo>
                <a:cubicBezTo>
                  <a:pt x="12663" y="1679"/>
                  <a:pt x="12783" y="1581"/>
                  <a:pt x="12783" y="1433"/>
                </a:cubicBezTo>
                <a:cubicBezTo>
                  <a:pt x="12783" y="1295"/>
                  <a:pt x="12673" y="1185"/>
                  <a:pt x="12538" y="1185"/>
                </a:cubicBezTo>
                <a:close/>
                <a:moveTo>
                  <a:pt x="13757" y="1185"/>
                </a:moveTo>
                <a:cubicBezTo>
                  <a:pt x="13538" y="1185"/>
                  <a:pt x="13425" y="1452"/>
                  <a:pt x="13582" y="1605"/>
                </a:cubicBezTo>
                <a:cubicBezTo>
                  <a:pt x="13633" y="1656"/>
                  <a:pt x="13695" y="1679"/>
                  <a:pt x="13757" y="1679"/>
                </a:cubicBezTo>
                <a:cubicBezTo>
                  <a:pt x="13884" y="1679"/>
                  <a:pt x="14005" y="1581"/>
                  <a:pt x="14005" y="1433"/>
                </a:cubicBezTo>
                <a:cubicBezTo>
                  <a:pt x="14005" y="1295"/>
                  <a:pt x="13892" y="1185"/>
                  <a:pt x="13757" y="1185"/>
                </a:cubicBezTo>
                <a:close/>
                <a:moveTo>
                  <a:pt x="14976" y="1185"/>
                </a:moveTo>
                <a:cubicBezTo>
                  <a:pt x="14757" y="1185"/>
                  <a:pt x="14647" y="1452"/>
                  <a:pt x="14801" y="1605"/>
                </a:cubicBezTo>
                <a:cubicBezTo>
                  <a:pt x="14852" y="1656"/>
                  <a:pt x="14915" y="1679"/>
                  <a:pt x="14976" y="1679"/>
                </a:cubicBezTo>
                <a:cubicBezTo>
                  <a:pt x="15103" y="1679"/>
                  <a:pt x="15224" y="1581"/>
                  <a:pt x="15224" y="1433"/>
                </a:cubicBezTo>
                <a:cubicBezTo>
                  <a:pt x="15224" y="1295"/>
                  <a:pt x="15111" y="1185"/>
                  <a:pt x="14976" y="1185"/>
                </a:cubicBezTo>
                <a:close/>
                <a:moveTo>
                  <a:pt x="16196" y="1185"/>
                </a:moveTo>
                <a:cubicBezTo>
                  <a:pt x="15976" y="1185"/>
                  <a:pt x="15866" y="1452"/>
                  <a:pt x="16020" y="1605"/>
                </a:cubicBezTo>
                <a:cubicBezTo>
                  <a:pt x="16071" y="1656"/>
                  <a:pt x="16134" y="1679"/>
                  <a:pt x="16195" y="1679"/>
                </a:cubicBezTo>
                <a:cubicBezTo>
                  <a:pt x="16322" y="1679"/>
                  <a:pt x="16443" y="1581"/>
                  <a:pt x="16443" y="1433"/>
                </a:cubicBezTo>
                <a:cubicBezTo>
                  <a:pt x="16443" y="1295"/>
                  <a:pt x="16333" y="1185"/>
                  <a:pt x="16196" y="1185"/>
                </a:cubicBezTo>
                <a:close/>
                <a:moveTo>
                  <a:pt x="17415" y="1185"/>
                </a:moveTo>
                <a:cubicBezTo>
                  <a:pt x="17195" y="1185"/>
                  <a:pt x="17086" y="1452"/>
                  <a:pt x="17242" y="1605"/>
                </a:cubicBezTo>
                <a:cubicBezTo>
                  <a:pt x="17292" y="1656"/>
                  <a:pt x="17354" y="1679"/>
                  <a:pt x="17415" y="1679"/>
                </a:cubicBezTo>
                <a:cubicBezTo>
                  <a:pt x="17541" y="1679"/>
                  <a:pt x="17662" y="1581"/>
                  <a:pt x="17662" y="1433"/>
                </a:cubicBezTo>
                <a:cubicBezTo>
                  <a:pt x="17662" y="1295"/>
                  <a:pt x="17552" y="1185"/>
                  <a:pt x="17415" y="1185"/>
                </a:cubicBezTo>
                <a:close/>
                <a:moveTo>
                  <a:pt x="18634" y="1185"/>
                </a:moveTo>
                <a:cubicBezTo>
                  <a:pt x="18414" y="1185"/>
                  <a:pt x="18305" y="1452"/>
                  <a:pt x="18461" y="1605"/>
                </a:cubicBezTo>
                <a:cubicBezTo>
                  <a:pt x="18511" y="1656"/>
                  <a:pt x="18573" y="1679"/>
                  <a:pt x="18634" y="1679"/>
                </a:cubicBezTo>
                <a:cubicBezTo>
                  <a:pt x="18760" y="1679"/>
                  <a:pt x="18881" y="1581"/>
                  <a:pt x="18881" y="1433"/>
                </a:cubicBezTo>
                <a:cubicBezTo>
                  <a:pt x="18881" y="1295"/>
                  <a:pt x="18772" y="1185"/>
                  <a:pt x="18634" y="1185"/>
                </a:cubicBezTo>
                <a:close/>
                <a:moveTo>
                  <a:pt x="19856" y="1185"/>
                </a:moveTo>
                <a:cubicBezTo>
                  <a:pt x="19633" y="1185"/>
                  <a:pt x="19524" y="1452"/>
                  <a:pt x="19680" y="1605"/>
                </a:cubicBezTo>
                <a:cubicBezTo>
                  <a:pt x="19730" y="1656"/>
                  <a:pt x="19792" y="1679"/>
                  <a:pt x="19853" y="1679"/>
                </a:cubicBezTo>
                <a:cubicBezTo>
                  <a:pt x="19979" y="1679"/>
                  <a:pt x="20100" y="1581"/>
                  <a:pt x="20100" y="1433"/>
                </a:cubicBezTo>
                <a:cubicBezTo>
                  <a:pt x="20100" y="1295"/>
                  <a:pt x="19991" y="1185"/>
                  <a:pt x="19856" y="1185"/>
                </a:cubicBezTo>
                <a:close/>
                <a:moveTo>
                  <a:pt x="21075" y="1185"/>
                </a:moveTo>
                <a:cubicBezTo>
                  <a:pt x="20852" y="1185"/>
                  <a:pt x="20743" y="1452"/>
                  <a:pt x="20899" y="1605"/>
                </a:cubicBezTo>
                <a:cubicBezTo>
                  <a:pt x="20950" y="1656"/>
                  <a:pt x="21013" y="1679"/>
                  <a:pt x="21073" y="1679"/>
                </a:cubicBezTo>
                <a:cubicBezTo>
                  <a:pt x="21199" y="1679"/>
                  <a:pt x="21319" y="1581"/>
                  <a:pt x="21319" y="1433"/>
                </a:cubicBezTo>
                <a:cubicBezTo>
                  <a:pt x="21319" y="1295"/>
                  <a:pt x="21210" y="1185"/>
                  <a:pt x="21075" y="1185"/>
                </a:cubicBezTo>
                <a:close/>
                <a:moveTo>
                  <a:pt x="22294" y="1185"/>
                </a:moveTo>
                <a:cubicBezTo>
                  <a:pt x="22075" y="1185"/>
                  <a:pt x="21965" y="1452"/>
                  <a:pt x="22118" y="1605"/>
                </a:cubicBezTo>
                <a:cubicBezTo>
                  <a:pt x="22169" y="1656"/>
                  <a:pt x="22232" y="1679"/>
                  <a:pt x="22293" y="1679"/>
                </a:cubicBezTo>
                <a:cubicBezTo>
                  <a:pt x="22420" y="1679"/>
                  <a:pt x="22541" y="1581"/>
                  <a:pt x="22541" y="1433"/>
                </a:cubicBezTo>
                <a:cubicBezTo>
                  <a:pt x="22541" y="1295"/>
                  <a:pt x="22429" y="1185"/>
                  <a:pt x="22294" y="1185"/>
                </a:cubicBezTo>
                <a:close/>
                <a:moveTo>
                  <a:pt x="23513" y="1185"/>
                </a:moveTo>
                <a:cubicBezTo>
                  <a:pt x="23294" y="1185"/>
                  <a:pt x="23184" y="1452"/>
                  <a:pt x="23337" y="1605"/>
                </a:cubicBezTo>
                <a:cubicBezTo>
                  <a:pt x="23388" y="1656"/>
                  <a:pt x="23451" y="1679"/>
                  <a:pt x="23512" y="1679"/>
                </a:cubicBezTo>
                <a:cubicBezTo>
                  <a:pt x="23639" y="1679"/>
                  <a:pt x="23761" y="1581"/>
                  <a:pt x="23761" y="1433"/>
                </a:cubicBezTo>
                <a:cubicBezTo>
                  <a:pt x="23761" y="1295"/>
                  <a:pt x="23648" y="1185"/>
                  <a:pt x="23513" y="1185"/>
                </a:cubicBezTo>
                <a:close/>
                <a:moveTo>
                  <a:pt x="24732" y="1185"/>
                </a:moveTo>
                <a:cubicBezTo>
                  <a:pt x="24513" y="1185"/>
                  <a:pt x="24403" y="1452"/>
                  <a:pt x="24557" y="1605"/>
                </a:cubicBezTo>
                <a:cubicBezTo>
                  <a:pt x="24607" y="1656"/>
                  <a:pt x="24670" y="1679"/>
                  <a:pt x="24731" y="1679"/>
                </a:cubicBezTo>
                <a:cubicBezTo>
                  <a:pt x="24858" y="1679"/>
                  <a:pt x="24980" y="1581"/>
                  <a:pt x="24980" y="1433"/>
                </a:cubicBezTo>
                <a:cubicBezTo>
                  <a:pt x="24980" y="1295"/>
                  <a:pt x="24870" y="1185"/>
                  <a:pt x="24732" y="1185"/>
                </a:cubicBezTo>
                <a:close/>
                <a:moveTo>
                  <a:pt x="25951" y="1185"/>
                </a:moveTo>
                <a:cubicBezTo>
                  <a:pt x="25732" y="1185"/>
                  <a:pt x="25622" y="1452"/>
                  <a:pt x="25779" y="1605"/>
                </a:cubicBezTo>
                <a:cubicBezTo>
                  <a:pt x="25829" y="1656"/>
                  <a:pt x="25891" y="1679"/>
                  <a:pt x="25951" y="1679"/>
                </a:cubicBezTo>
                <a:cubicBezTo>
                  <a:pt x="26077" y="1679"/>
                  <a:pt x="26199" y="1581"/>
                  <a:pt x="26199" y="1433"/>
                </a:cubicBezTo>
                <a:cubicBezTo>
                  <a:pt x="26199" y="1295"/>
                  <a:pt x="26089" y="1185"/>
                  <a:pt x="25951" y="1185"/>
                </a:cubicBezTo>
                <a:close/>
                <a:moveTo>
                  <a:pt x="27170" y="1185"/>
                </a:moveTo>
                <a:cubicBezTo>
                  <a:pt x="26951" y="1185"/>
                  <a:pt x="26841" y="1452"/>
                  <a:pt x="26998" y="1605"/>
                </a:cubicBezTo>
                <a:cubicBezTo>
                  <a:pt x="27048" y="1656"/>
                  <a:pt x="27110" y="1679"/>
                  <a:pt x="27170" y="1679"/>
                </a:cubicBezTo>
                <a:cubicBezTo>
                  <a:pt x="27296" y="1679"/>
                  <a:pt x="27418" y="1581"/>
                  <a:pt x="27418" y="1433"/>
                </a:cubicBezTo>
                <a:cubicBezTo>
                  <a:pt x="27418" y="1295"/>
                  <a:pt x="27308" y="1185"/>
                  <a:pt x="27170" y="1185"/>
                </a:cubicBezTo>
                <a:close/>
                <a:moveTo>
                  <a:pt x="28392" y="1185"/>
                </a:moveTo>
                <a:cubicBezTo>
                  <a:pt x="28170" y="1185"/>
                  <a:pt x="28060" y="1452"/>
                  <a:pt x="28217" y="1605"/>
                </a:cubicBezTo>
                <a:cubicBezTo>
                  <a:pt x="28267" y="1656"/>
                  <a:pt x="28329" y="1679"/>
                  <a:pt x="28389" y="1679"/>
                </a:cubicBezTo>
                <a:cubicBezTo>
                  <a:pt x="28515" y="1679"/>
                  <a:pt x="28637" y="1581"/>
                  <a:pt x="28637" y="1433"/>
                </a:cubicBezTo>
                <a:cubicBezTo>
                  <a:pt x="28637" y="1295"/>
                  <a:pt x="28527" y="1185"/>
                  <a:pt x="28392" y="1185"/>
                </a:cubicBezTo>
                <a:close/>
                <a:moveTo>
                  <a:pt x="29611" y="1185"/>
                </a:moveTo>
                <a:cubicBezTo>
                  <a:pt x="29389" y="1185"/>
                  <a:pt x="29279" y="1452"/>
                  <a:pt x="29436" y="1605"/>
                </a:cubicBezTo>
                <a:cubicBezTo>
                  <a:pt x="29487" y="1656"/>
                  <a:pt x="29549" y="1679"/>
                  <a:pt x="29610" y="1679"/>
                </a:cubicBezTo>
                <a:cubicBezTo>
                  <a:pt x="29736" y="1679"/>
                  <a:pt x="29856" y="1581"/>
                  <a:pt x="29856" y="1433"/>
                </a:cubicBezTo>
                <a:cubicBezTo>
                  <a:pt x="29856" y="1295"/>
                  <a:pt x="29746" y="1185"/>
                  <a:pt x="29611" y="1185"/>
                </a:cubicBezTo>
                <a:close/>
                <a:moveTo>
                  <a:pt x="30830" y="1185"/>
                </a:moveTo>
                <a:cubicBezTo>
                  <a:pt x="30611" y="1185"/>
                  <a:pt x="30501" y="1452"/>
                  <a:pt x="30655" y="1605"/>
                </a:cubicBezTo>
                <a:cubicBezTo>
                  <a:pt x="30706" y="1656"/>
                  <a:pt x="30768" y="1679"/>
                  <a:pt x="30830" y="1679"/>
                </a:cubicBezTo>
                <a:cubicBezTo>
                  <a:pt x="30957" y="1679"/>
                  <a:pt x="31078" y="1581"/>
                  <a:pt x="31078" y="1433"/>
                </a:cubicBezTo>
                <a:cubicBezTo>
                  <a:pt x="31078" y="1295"/>
                  <a:pt x="30965" y="1185"/>
                  <a:pt x="30830" y="1185"/>
                </a:cubicBezTo>
                <a:close/>
                <a:moveTo>
                  <a:pt x="32049" y="1185"/>
                </a:moveTo>
                <a:cubicBezTo>
                  <a:pt x="31830" y="1185"/>
                  <a:pt x="31720" y="1452"/>
                  <a:pt x="31874" y="1605"/>
                </a:cubicBezTo>
                <a:cubicBezTo>
                  <a:pt x="31925" y="1656"/>
                  <a:pt x="31987" y="1679"/>
                  <a:pt x="32049" y="1679"/>
                </a:cubicBezTo>
                <a:cubicBezTo>
                  <a:pt x="32176" y="1679"/>
                  <a:pt x="32297" y="1581"/>
                  <a:pt x="32297" y="1433"/>
                </a:cubicBezTo>
                <a:cubicBezTo>
                  <a:pt x="32297" y="1295"/>
                  <a:pt x="32184" y="1185"/>
                  <a:pt x="32049" y="1185"/>
                </a:cubicBezTo>
                <a:close/>
                <a:moveTo>
                  <a:pt x="33269" y="1185"/>
                </a:moveTo>
                <a:cubicBezTo>
                  <a:pt x="33049" y="1185"/>
                  <a:pt x="32939" y="1452"/>
                  <a:pt x="33093" y="1605"/>
                </a:cubicBezTo>
                <a:cubicBezTo>
                  <a:pt x="33144" y="1656"/>
                  <a:pt x="33207" y="1679"/>
                  <a:pt x="33268" y="1679"/>
                </a:cubicBezTo>
                <a:cubicBezTo>
                  <a:pt x="33395" y="1679"/>
                  <a:pt x="33516" y="1581"/>
                  <a:pt x="33516" y="1433"/>
                </a:cubicBezTo>
                <a:cubicBezTo>
                  <a:pt x="33516" y="1295"/>
                  <a:pt x="33406" y="1185"/>
                  <a:pt x="33269" y="1185"/>
                </a:cubicBezTo>
                <a:close/>
                <a:moveTo>
                  <a:pt x="34488" y="1185"/>
                </a:moveTo>
                <a:cubicBezTo>
                  <a:pt x="34268" y="1185"/>
                  <a:pt x="34159" y="1452"/>
                  <a:pt x="34315" y="1605"/>
                </a:cubicBezTo>
                <a:cubicBezTo>
                  <a:pt x="34365" y="1656"/>
                  <a:pt x="34427" y="1679"/>
                  <a:pt x="34488" y="1679"/>
                </a:cubicBezTo>
                <a:cubicBezTo>
                  <a:pt x="34614" y="1679"/>
                  <a:pt x="34735" y="1581"/>
                  <a:pt x="34735" y="1433"/>
                </a:cubicBezTo>
                <a:cubicBezTo>
                  <a:pt x="34735" y="1295"/>
                  <a:pt x="34625" y="1185"/>
                  <a:pt x="34488" y="1185"/>
                </a:cubicBezTo>
                <a:close/>
                <a:moveTo>
                  <a:pt x="35707" y="1185"/>
                </a:moveTo>
                <a:cubicBezTo>
                  <a:pt x="35487" y="1185"/>
                  <a:pt x="35378" y="1452"/>
                  <a:pt x="35534" y="1605"/>
                </a:cubicBezTo>
                <a:cubicBezTo>
                  <a:pt x="35584" y="1656"/>
                  <a:pt x="35646" y="1679"/>
                  <a:pt x="35707" y="1679"/>
                </a:cubicBezTo>
                <a:cubicBezTo>
                  <a:pt x="35833" y="1679"/>
                  <a:pt x="35954" y="1581"/>
                  <a:pt x="35954" y="1433"/>
                </a:cubicBezTo>
                <a:cubicBezTo>
                  <a:pt x="35954" y="1295"/>
                  <a:pt x="35845" y="1185"/>
                  <a:pt x="35707" y="1185"/>
                </a:cubicBezTo>
                <a:close/>
                <a:moveTo>
                  <a:pt x="36929" y="1185"/>
                </a:moveTo>
                <a:cubicBezTo>
                  <a:pt x="36706" y="1185"/>
                  <a:pt x="36597" y="1452"/>
                  <a:pt x="36753" y="1605"/>
                </a:cubicBezTo>
                <a:cubicBezTo>
                  <a:pt x="36803" y="1656"/>
                  <a:pt x="36865" y="1679"/>
                  <a:pt x="36926" y="1679"/>
                </a:cubicBezTo>
                <a:cubicBezTo>
                  <a:pt x="37052" y="1679"/>
                  <a:pt x="37173" y="1581"/>
                  <a:pt x="37173" y="1433"/>
                </a:cubicBezTo>
                <a:cubicBezTo>
                  <a:pt x="37173" y="1295"/>
                  <a:pt x="37064" y="1185"/>
                  <a:pt x="36929" y="1185"/>
                </a:cubicBezTo>
                <a:close/>
                <a:moveTo>
                  <a:pt x="38148" y="1185"/>
                </a:moveTo>
                <a:cubicBezTo>
                  <a:pt x="37928" y="1185"/>
                  <a:pt x="37816" y="1452"/>
                  <a:pt x="37972" y="1605"/>
                </a:cubicBezTo>
                <a:cubicBezTo>
                  <a:pt x="38023" y="1656"/>
                  <a:pt x="38086" y="1679"/>
                  <a:pt x="38146" y="1679"/>
                </a:cubicBezTo>
                <a:cubicBezTo>
                  <a:pt x="38272" y="1679"/>
                  <a:pt x="38392" y="1581"/>
                  <a:pt x="38392" y="1433"/>
                </a:cubicBezTo>
                <a:cubicBezTo>
                  <a:pt x="38392" y="1295"/>
                  <a:pt x="38283" y="1185"/>
                  <a:pt x="38148" y="1185"/>
                </a:cubicBezTo>
                <a:close/>
                <a:moveTo>
                  <a:pt x="39367" y="1185"/>
                </a:moveTo>
                <a:cubicBezTo>
                  <a:pt x="39148" y="1185"/>
                  <a:pt x="39038" y="1452"/>
                  <a:pt x="39191" y="1605"/>
                </a:cubicBezTo>
                <a:cubicBezTo>
                  <a:pt x="39242" y="1656"/>
                  <a:pt x="39305" y="1679"/>
                  <a:pt x="39366" y="1679"/>
                </a:cubicBezTo>
                <a:cubicBezTo>
                  <a:pt x="39493" y="1679"/>
                  <a:pt x="39614" y="1581"/>
                  <a:pt x="39614" y="1433"/>
                </a:cubicBezTo>
                <a:cubicBezTo>
                  <a:pt x="39614" y="1295"/>
                  <a:pt x="39502" y="1185"/>
                  <a:pt x="39367" y="1185"/>
                </a:cubicBezTo>
                <a:close/>
                <a:moveTo>
                  <a:pt x="40586" y="1185"/>
                </a:moveTo>
                <a:cubicBezTo>
                  <a:pt x="40367" y="1185"/>
                  <a:pt x="40257" y="1452"/>
                  <a:pt x="40410" y="1605"/>
                </a:cubicBezTo>
                <a:cubicBezTo>
                  <a:pt x="40461" y="1656"/>
                  <a:pt x="40524" y="1679"/>
                  <a:pt x="40585" y="1679"/>
                </a:cubicBezTo>
                <a:cubicBezTo>
                  <a:pt x="40712" y="1679"/>
                  <a:pt x="40834" y="1581"/>
                  <a:pt x="40834" y="1433"/>
                </a:cubicBezTo>
                <a:cubicBezTo>
                  <a:pt x="40834" y="1295"/>
                  <a:pt x="40721" y="1185"/>
                  <a:pt x="40586" y="1185"/>
                </a:cubicBezTo>
                <a:close/>
                <a:moveTo>
                  <a:pt x="41805" y="1185"/>
                </a:moveTo>
                <a:cubicBezTo>
                  <a:pt x="41586" y="1185"/>
                  <a:pt x="41476" y="1452"/>
                  <a:pt x="41630" y="1605"/>
                </a:cubicBezTo>
                <a:cubicBezTo>
                  <a:pt x="41680" y="1656"/>
                  <a:pt x="41743" y="1679"/>
                  <a:pt x="41804" y="1679"/>
                </a:cubicBezTo>
                <a:cubicBezTo>
                  <a:pt x="41931" y="1679"/>
                  <a:pt x="42053" y="1581"/>
                  <a:pt x="42053" y="1433"/>
                </a:cubicBezTo>
                <a:cubicBezTo>
                  <a:pt x="42053" y="1295"/>
                  <a:pt x="41943" y="1185"/>
                  <a:pt x="41805" y="1185"/>
                </a:cubicBezTo>
                <a:close/>
                <a:moveTo>
                  <a:pt x="43024" y="1185"/>
                </a:moveTo>
                <a:cubicBezTo>
                  <a:pt x="42805" y="1185"/>
                  <a:pt x="42695" y="1452"/>
                  <a:pt x="42852" y="1605"/>
                </a:cubicBezTo>
                <a:cubicBezTo>
                  <a:pt x="42902" y="1656"/>
                  <a:pt x="42964" y="1679"/>
                  <a:pt x="43024" y="1679"/>
                </a:cubicBezTo>
                <a:cubicBezTo>
                  <a:pt x="43150" y="1679"/>
                  <a:pt x="43272" y="1581"/>
                  <a:pt x="43272" y="1433"/>
                </a:cubicBezTo>
                <a:cubicBezTo>
                  <a:pt x="43272" y="1295"/>
                  <a:pt x="43162" y="1185"/>
                  <a:pt x="43024" y="1185"/>
                </a:cubicBezTo>
                <a:close/>
                <a:moveTo>
                  <a:pt x="44243" y="1185"/>
                </a:moveTo>
                <a:cubicBezTo>
                  <a:pt x="44024" y="1185"/>
                  <a:pt x="43914" y="1452"/>
                  <a:pt x="44071" y="1605"/>
                </a:cubicBezTo>
                <a:cubicBezTo>
                  <a:pt x="44121" y="1656"/>
                  <a:pt x="44183" y="1679"/>
                  <a:pt x="44243" y="1679"/>
                </a:cubicBezTo>
                <a:cubicBezTo>
                  <a:pt x="44369" y="1679"/>
                  <a:pt x="44491" y="1581"/>
                  <a:pt x="44491" y="1433"/>
                </a:cubicBezTo>
                <a:cubicBezTo>
                  <a:pt x="44491" y="1295"/>
                  <a:pt x="44381" y="1185"/>
                  <a:pt x="44243" y="1185"/>
                </a:cubicBezTo>
                <a:close/>
                <a:moveTo>
                  <a:pt x="45465" y="1185"/>
                </a:moveTo>
                <a:cubicBezTo>
                  <a:pt x="45243" y="1185"/>
                  <a:pt x="45133" y="1452"/>
                  <a:pt x="45290" y="1605"/>
                </a:cubicBezTo>
                <a:cubicBezTo>
                  <a:pt x="45340" y="1656"/>
                  <a:pt x="45402" y="1679"/>
                  <a:pt x="45462" y="1679"/>
                </a:cubicBezTo>
                <a:cubicBezTo>
                  <a:pt x="45588" y="1679"/>
                  <a:pt x="45710" y="1581"/>
                  <a:pt x="45710" y="1433"/>
                </a:cubicBezTo>
                <a:cubicBezTo>
                  <a:pt x="45710" y="1295"/>
                  <a:pt x="45600" y="1185"/>
                  <a:pt x="45465" y="1185"/>
                </a:cubicBezTo>
                <a:close/>
                <a:moveTo>
                  <a:pt x="46684" y="1185"/>
                </a:moveTo>
                <a:cubicBezTo>
                  <a:pt x="46465" y="1185"/>
                  <a:pt x="46352" y="1452"/>
                  <a:pt x="46509" y="1605"/>
                </a:cubicBezTo>
                <a:cubicBezTo>
                  <a:pt x="46560" y="1656"/>
                  <a:pt x="46622" y="1679"/>
                  <a:pt x="46683" y="1679"/>
                </a:cubicBezTo>
                <a:cubicBezTo>
                  <a:pt x="46809" y="1679"/>
                  <a:pt x="46929" y="1581"/>
                  <a:pt x="46929" y="1433"/>
                </a:cubicBezTo>
                <a:cubicBezTo>
                  <a:pt x="46929" y="1295"/>
                  <a:pt x="46819" y="1185"/>
                  <a:pt x="46684" y="1185"/>
                </a:cubicBezTo>
                <a:close/>
                <a:moveTo>
                  <a:pt x="47903" y="1185"/>
                </a:moveTo>
                <a:cubicBezTo>
                  <a:pt x="47684" y="1185"/>
                  <a:pt x="47574" y="1452"/>
                  <a:pt x="47728" y="1605"/>
                </a:cubicBezTo>
                <a:cubicBezTo>
                  <a:pt x="47779" y="1656"/>
                  <a:pt x="47841" y="1679"/>
                  <a:pt x="47903" y="1679"/>
                </a:cubicBezTo>
                <a:cubicBezTo>
                  <a:pt x="48030" y="1679"/>
                  <a:pt x="48151" y="1581"/>
                  <a:pt x="48151" y="1433"/>
                </a:cubicBezTo>
                <a:cubicBezTo>
                  <a:pt x="48151" y="1295"/>
                  <a:pt x="48038" y="1185"/>
                  <a:pt x="47903" y="1185"/>
                </a:cubicBezTo>
                <a:close/>
                <a:moveTo>
                  <a:pt x="49122" y="1185"/>
                </a:moveTo>
                <a:cubicBezTo>
                  <a:pt x="48903" y="1185"/>
                  <a:pt x="48793" y="1452"/>
                  <a:pt x="48947" y="1605"/>
                </a:cubicBezTo>
                <a:cubicBezTo>
                  <a:pt x="48998" y="1656"/>
                  <a:pt x="49060" y="1679"/>
                  <a:pt x="49122" y="1679"/>
                </a:cubicBezTo>
                <a:cubicBezTo>
                  <a:pt x="49249" y="1679"/>
                  <a:pt x="49370" y="1581"/>
                  <a:pt x="49370" y="1433"/>
                </a:cubicBezTo>
                <a:cubicBezTo>
                  <a:pt x="49370" y="1295"/>
                  <a:pt x="49257" y="1185"/>
                  <a:pt x="49122" y="1185"/>
                </a:cubicBezTo>
                <a:close/>
                <a:moveTo>
                  <a:pt x="50342" y="1185"/>
                </a:moveTo>
                <a:cubicBezTo>
                  <a:pt x="50122" y="1185"/>
                  <a:pt x="50012" y="1452"/>
                  <a:pt x="50166" y="1605"/>
                </a:cubicBezTo>
                <a:cubicBezTo>
                  <a:pt x="50217" y="1656"/>
                  <a:pt x="50280" y="1679"/>
                  <a:pt x="50341" y="1679"/>
                </a:cubicBezTo>
                <a:cubicBezTo>
                  <a:pt x="50468" y="1679"/>
                  <a:pt x="50589" y="1581"/>
                  <a:pt x="50589" y="1433"/>
                </a:cubicBezTo>
                <a:cubicBezTo>
                  <a:pt x="50589" y="1295"/>
                  <a:pt x="50479" y="1185"/>
                  <a:pt x="50342" y="1185"/>
                </a:cubicBezTo>
                <a:close/>
                <a:moveTo>
                  <a:pt x="51561" y="1185"/>
                </a:moveTo>
                <a:cubicBezTo>
                  <a:pt x="51341" y="1185"/>
                  <a:pt x="51232" y="1452"/>
                  <a:pt x="51388" y="1605"/>
                </a:cubicBezTo>
                <a:cubicBezTo>
                  <a:pt x="51438" y="1656"/>
                  <a:pt x="51500" y="1679"/>
                  <a:pt x="51561" y="1679"/>
                </a:cubicBezTo>
                <a:cubicBezTo>
                  <a:pt x="51687" y="1679"/>
                  <a:pt x="51808" y="1581"/>
                  <a:pt x="51808" y="1433"/>
                </a:cubicBezTo>
                <a:cubicBezTo>
                  <a:pt x="51808" y="1295"/>
                  <a:pt x="51698" y="1185"/>
                  <a:pt x="51561" y="1185"/>
                </a:cubicBezTo>
                <a:close/>
                <a:moveTo>
                  <a:pt x="52780" y="1185"/>
                </a:moveTo>
                <a:cubicBezTo>
                  <a:pt x="52560" y="1185"/>
                  <a:pt x="52451" y="1452"/>
                  <a:pt x="52607" y="1605"/>
                </a:cubicBezTo>
                <a:cubicBezTo>
                  <a:pt x="52657" y="1656"/>
                  <a:pt x="52719" y="1679"/>
                  <a:pt x="52780" y="1679"/>
                </a:cubicBezTo>
                <a:cubicBezTo>
                  <a:pt x="52906" y="1679"/>
                  <a:pt x="53027" y="1581"/>
                  <a:pt x="53027" y="1433"/>
                </a:cubicBezTo>
                <a:cubicBezTo>
                  <a:pt x="53027" y="1295"/>
                  <a:pt x="52917" y="1185"/>
                  <a:pt x="52780" y="1185"/>
                </a:cubicBezTo>
                <a:close/>
                <a:moveTo>
                  <a:pt x="54002" y="1185"/>
                </a:moveTo>
                <a:cubicBezTo>
                  <a:pt x="53779" y="1185"/>
                  <a:pt x="53670" y="1452"/>
                  <a:pt x="53826" y="1605"/>
                </a:cubicBezTo>
                <a:cubicBezTo>
                  <a:pt x="53876" y="1656"/>
                  <a:pt x="53938" y="1679"/>
                  <a:pt x="53999" y="1679"/>
                </a:cubicBezTo>
                <a:cubicBezTo>
                  <a:pt x="54125" y="1679"/>
                  <a:pt x="54246" y="1581"/>
                  <a:pt x="54246" y="1433"/>
                </a:cubicBezTo>
                <a:cubicBezTo>
                  <a:pt x="54246" y="1295"/>
                  <a:pt x="54137" y="1185"/>
                  <a:pt x="54002" y="1185"/>
                </a:cubicBezTo>
                <a:close/>
                <a:moveTo>
                  <a:pt x="68608" y="2404"/>
                </a:moveTo>
                <a:lnTo>
                  <a:pt x="68608" y="2404"/>
                </a:lnTo>
                <a:cubicBezTo>
                  <a:pt x="68483" y="2417"/>
                  <a:pt x="68389" y="2524"/>
                  <a:pt x="68389" y="2652"/>
                </a:cubicBezTo>
                <a:cubicBezTo>
                  <a:pt x="68389" y="2759"/>
                  <a:pt x="68458" y="2856"/>
                  <a:pt x="68561" y="2887"/>
                </a:cubicBezTo>
                <a:cubicBezTo>
                  <a:pt x="68580" y="2721"/>
                  <a:pt x="68596" y="2561"/>
                  <a:pt x="68608" y="2404"/>
                </a:cubicBezTo>
                <a:close/>
                <a:moveTo>
                  <a:pt x="1561" y="2404"/>
                </a:moveTo>
                <a:cubicBezTo>
                  <a:pt x="1341" y="2404"/>
                  <a:pt x="1232" y="2671"/>
                  <a:pt x="1388" y="2824"/>
                </a:cubicBezTo>
                <a:cubicBezTo>
                  <a:pt x="1438" y="2875"/>
                  <a:pt x="1500" y="2898"/>
                  <a:pt x="1561" y="2898"/>
                </a:cubicBezTo>
                <a:cubicBezTo>
                  <a:pt x="1687" y="2898"/>
                  <a:pt x="1808" y="2800"/>
                  <a:pt x="1808" y="2652"/>
                </a:cubicBezTo>
                <a:cubicBezTo>
                  <a:pt x="1808" y="2514"/>
                  <a:pt x="1699" y="2404"/>
                  <a:pt x="1561" y="2404"/>
                </a:cubicBezTo>
                <a:close/>
                <a:moveTo>
                  <a:pt x="2780" y="2404"/>
                </a:moveTo>
                <a:cubicBezTo>
                  <a:pt x="2560" y="2404"/>
                  <a:pt x="2451" y="2671"/>
                  <a:pt x="2607" y="2824"/>
                </a:cubicBezTo>
                <a:cubicBezTo>
                  <a:pt x="2657" y="2875"/>
                  <a:pt x="2719" y="2898"/>
                  <a:pt x="2780" y="2898"/>
                </a:cubicBezTo>
                <a:cubicBezTo>
                  <a:pt x="2906" y="2898"/>
                  <a:pt x="3027" y="2800"/>
                  <a:pt x="3027" y="2652"/>
                </a:cubicBezTo>
                <a:cubicBezTo>
                  <a:pt x="3027" y="2514"/>
                  <a:pt x="2918" y="2404"/>
                  <a:pt x="2780" y="2404"/>
                </a:cubicBezTo>
                <a:close/>
                <a:moveTo>
                  <a:pt x="4002" y="2404"/>
                </a:moveTo>
                <a:cubicBezTo>
                  <a:pt x="3779" y="2404"/>
                  <a:pt x="3670" y="2671"/>
                  <a:pt x="3826" y="2824"/>
                </a:cubicBezTo>
                <a:cubicBezTo>
                  <a:pt x="3876" y="2875"/>
                  <a:pt x="3938" y="2898"/>
                  <a:pt x="3999" y="2898"/>
                </a:cubicBezTo>
                <a:cubicBezTo>
                  <a:pt x="4125" y="2898"/>
                  <a:pt x="4246" y="2800"/>
                  <a:pt x="4246" y="2652"/>
                </a:cubicBezTo>
                <a:cubicBezTo>
                  <a:pt x="4246" y="2514"/>
                  <a:pt x="4137" y="2404"/>
                  <a:pt x="4002" y="2404"/>
                </a:cubicBezTo>
                <a:close/>
                <a:moveTo>
                  <a:pt x="5221" y="2404"/>
                </a:moveTo>
                <a:cubicBezTo>
                  <a:pt x="5002" y="2404"/>
                  <a:pt x="4889" y="2671"/>
                  <a:pt x="5045" y="2824"/>
                </a:cubicBezTo>
                <a:cubicBezTo>
                  <a:pt x="5096" y="2875"/>
                  <a:pt x="5159" y="2898"/>
                  <a:pt x="5220" y="2898"/>
                </a:cubicBezTo>
                <a:cubicBezTo>
                  <a:pt x="5347" y="2898"/>
                  <a:pt x="5469" y="2800"/>
                  <a:pt x="5469" y="2652"/>
                </a:cubicBezTo>
                <a:cubicBezTo>
                  <a:pt x="5465" y="2514"/>
                  <a:pt x="5356" y="2404"/>
                  <a:pt x="5221" y="2404"/>
                </a:cubicBezTo>
                <a:close/>
                <a:moveTo>
                  <a:pt x="6440" y="2404"/>
                </a:moveTo>
                <a:cubicBezTo>
                  <a:pt x="6221" y="2404"/>
                  <a:pt x="6111" y="2671"/>
                  <a:pt x="6264" y="2824"/>
                </a:cubicBezTo>
                <a:cubicBezTo>
                  <a:pt x="6315" y="2875"/>
                  <a:pt x="6378" y="2898"/>
                  <a:pt x="6439" y="2898"/>
                </a:cubicBezTo>
                <a:cubicBezTo>
                  <a:pt x="6566" y="2898"/>
                  <a:pt x="6688" y="2800"/>
                  <a:pt x="6688" y="2652"/>
                </a:cubicBezTo>
                <a:cubicBezTo>
                  <a:pt x="6688" y="2514"/>
                  <a:pt x="6575" y="2404"/>
                  <a:pt x="6440" y="2404"/>
                </a:cubicBezTo>
                <a:close/>
                <a:moveTo>
                  <a:pt x="7659" y="2404"/>
                </a:moveTo>
                <a:cubicBezTo>
                  <a:pt x="7440" y="2404"/>
                  <a:pt x="7330" y="2671"/>
                  <a:pt x="7484" y="2824"/>
                </a:cubicBezTo>
                <a:cubicBezTo>
                  <a:pt x="7535" y="2875"/>
                  <a:pt x="7597" y="2898"/>
                  <a:pt x="7658" y="2898"/>
                </a:cubicBezTo>
                <a:cubicBezTo>
                  <a:pt x="7785" y="2898"/>
                  <a:pt x="7907" y="2800"/>
                  <a:pt x="7907" y="2652"/>
                </a:cubicBezTo>
                <a:cubicBezTo>
                  <a:pt x="7907" y="2514"/>
                  <a:pt x="7797" y="2404"/>
                  <a:pt x="7659" y="2404"/>
                </a:cubicBezTo>
                <a:close/>
                <a:moveTo>
                  <a:pt x="8878" y="2404"/>
                </a:moveTo>
                <a:cubicBezTo>
                  <a:pt x="8659" y="2404"/>
                  <a:pt x="8549" y="2671"/>
                  <a:pt x="8706" y="2824"/>
                </a:cubicBezTo>
                <a:cubicBezTo>
                  <a:pt x="8756" y="2875"/>
                  <a:pt x="8818" y="2898"/>
                  <a:pt x="8878" y="2898"/>
                </a:cubicBezTo>
                <a:cubicBezTo>
                  <a:pt x="9004" y="2898"/>
                  <a:pt x="9126" y="2800"/>
                  <a:pt x="9126" y="2652"/>
                </a:cubicBezTo>
                <a:cubicBezTo>
                  <a:pt x="9126" y="2514"/>
                  <a:pt x="9016" y="2404"/>
                  <a:pt x="8878" y="2404"/>
                </a:cubicBezTo>
                <a:close/>
                <a:moveTo>
                  <a:pt x="10097" y="2404"/>
                </a:moveTo>
                <a:cubicBezTo>
                  <a:pt x="9878" y="2404"/>
                  <a:pt x="9768" y="2671"/>
                  <a:pt x="9925" y="2824"/>
                </a:cubicBezTo>
                <a:cubicBezTo>
                  <a:pt x="9975" y="2875"/>
                  <a:pt x="10037" y="2898"/>
                  <a:pt x="10097" y="2898"/>
                </a:cubicBezTo>
                <a:cubicBezTo>
                  <a:pt x="10223" y="2898"/>
                  <a:pt x="10345" y="2800"/>
                  <a:pt x="10345" y="2652"/>
                </a:cubicBezTo>
                <a:cubicBezTo>
                  <a:pt x="10345" y="2514"/>
                  <a:pt x="10235" y="2404"/>
                  <a:pt x="10097" y="2404"/>
                </a:cubicBezTo>
                <a:close/>
                <a:moveTo>
                  <a:pt x="11319" y="2404"/>
                </a:moveTo>
                <a:cubicBezTo>
                  <a:pt x="11097" y="2404"/>
                  <a:pt x="10987" y="2671"/>
                  <a:pt x="11144" y="2824"/>
                </a:cubicBezTo>
                <a:cubicBezTo>
                  <a:pt x="11194" y="2875"/>
                  <a:pt x="11256" y="2898"/>
                  <a:pt x="11316" y="2898"/>
                </a:cubicBezTo>
                <a:cubicBezTo>
                  <a:pt x="11442" y="2898"/>
                  <a:pt x="11564" y="2800"/>
                  <a:pt x="11564" y="2652"/>
                </a:cubicBezTo>
                <a:cubicBezTo>
                  <a:pt x="11564" y="2514"/>
                  <a:pt x="11454" y="2404"/>
                  <a:pt x="11319" y="2404"/>
                </a:cubicBezTo>
                <a:close/>
                <a:moveTo>
                  <a:pt x="12538" y="2404"/>
                </a:moveTo>
                <a:cubicBezTo>
                  <a:pt x="12316" y="2404"/>
                  <a:pt x="12206" y="2671"/>
                  <a:pt x="12363" y="2824"/>
                </a:cubicBezTo>
                <a:cubicBezTo>
                  <a:pt x="12414" y="2875"/>
                  <a:pt x="12476" y="2898"/>
                  <a:pt x="12537" y="2898"/>
                </a:cubicBezTo>
                <a:cubicBezTo>
                  <a:pt x="12663" y="2898"/>
                  <a:pt x="12783" y="2800"/>
                  <a:pt x="12783" y="2652"/>
                </a:cubicBezTo>
                <a:cubicBezTo>
                  <a:pt x="12783" y="2514"/>
                  <a:pt x="12673" y="2404"/>
                  <a:pt x="12538" y="2404"/>
                </a:cubicBezTo>
                <a:close/>
                <a:moveTo>
                  <a:pt x="13757" y="2404"/>
                </a:moveTo>
                <a:cubicBezTo>
                  <a:pt x="13538" y="2404"/>
                  <a:pt x="13425" y="2671"/>
                  <a:pt x="13582" y="2824"/>
                </a:cubicBezTo>
                <a:cubicBezTo>
                  <a:pt x="13633" y="2875"/>
                  <a:pt x="13695" y="2898"/>
                  <a:pt x="13757" y="2898"/>
                </a:cubicBezTo>
                <a:cubicBezTo>
                  <a:pt x="13884" y="2898"/>
                  <a:pt x="14005" y="2800"/>
                  <a:pt x="14005" y="2652"/>
                </a:cubicBezTo>
                <a:cubicBezTo>
                  <a:pt x="14005" y="2514"/>
                  <a:pt x="13892" y="2404"/>
                  <a:pt x="13757" y="2404"/>
                </a:cubicBezTo>
                <a:close/>
                <a:moveTo>
                  <a:pt x="14976" y="2404"/>
                </a:moveTo>
                <a:cubicBezTo>
                  <a:pt x="14757" y="2404"/>
                  <a:pt x="14647" y="2671"/>
                  <a:pt x="14801" y="2824"/>
                </a:cubicBezTo>
                <a:cubicBezTo>
                  <a:pt x="14852" y="2875"/>
                  <a:pt x="14915" y="2898"/>
                  <a:pt x="14976" y="2898"/>
                </a:cubicBezTo>
                <a:cubicBezTo>
                  <a:pt x="15103" y="2898"/>
                  <a:pt x="15224" y="2800"/>
                  <a:pt x="15224" y="2652"/>
                </a:cubicBezTo>
                <a:cubicBezTo>
                  <a:pt x="15224" y="2514"/>
                  <a:pt x="15111" y="2404"/>
                  <a:pt x="14976" y="2404"/>
                </a:cubicBezTo>
                <a:close/>
                <a:moveTo>
                  <a:pt x="16196" y="2404"/>
                </a:moveTo>
                <a:cubicBezTo>
                  <a:pt x="15976" y="2404"/>
                  <a:pt x="15866" y="2671"/>
                  <a:pt x="16020" y="2824"/>
                </a:cubicBezTo>
                <a:cubicBezTo>
                  <a:pt x="16071" y="2875"/>
                  <a:pt x="16134" y="2898"/>
                  <a:pt x="16195" y="2898"/>
                </a:cubicBezTo>
                <a:cubicBezTo>
                  <a:pt x="16322" y="2898"/>
                  <a:pt x="16443" y="2800"/>
                  <a:pt x="16443" y="2652"/>
                </a:cubicBezTo>
                <a:cubicBezTo>
                  <a:pt x="16443" y="2514"/>
                  <a:pt x="16333" y="2404"/>
                  <a:pt x="16196" y="2404"/>
                </a:cubicBezTo>
                <a:close/>
                <a:moveTo>
                  <a:pt x="17415" y="2404"/>
                </a:moveTo>
                <a:cubicBezTo>
                  <a:pt x="17195" y="2404"/>
                  <a:pt x="17086" y="2671"/>
                  <a:pt x="17242" y="2824"/>
                </a:cubicBezTo>
                <a:cubicBezTo>
                  <a:pt x="17292" y="2875"/>
                  <a:pt x="17354" y="2898"/>
                  <a:pt x="17415" y="2898"/>
                </a:cubicBezTo>
                <a:cubicBezTo>
                  <a:pt x="17541" y="2898"/>
                  <a:pt x="17662" y="2800"/>
                  <a:pt x="17662" y="2652"/>
                </a:cubicBezTo>
                <a:cubicBezTo>
                  <a:pt x="17662" y="2514"/>
                  <a:pt x="17552" y="2404"/>
                  <a:pt x="17415" y="2404"/>
                </a:cubicBezTo>
                <a:close/>
                <a:moveTo>
                  <a:pt x="18634" y="2404"/>
                </a:moveTo>
                <a:cubicBezTo>
                  <a:pt x="18414" y="2404"/>
                  <a:pt x="18305" y="2671"/>
                  <a:pt x="18461" y="2824"/>
                </a:cubicBezTo>
                <a:cubicBezTo>
                  <a:pt x="18511" y="2875"/>
                  <a:pt x="18573" y="2898"/>
                  <a:pt x="18634" y="2898"/>
                </a:cubicBezTo>
                <a:cubicBezTo>
                  <a:pt x="18760" y="2898"/>
                  <a:pt x="18881" y="2800"/>
                  <a:pt x="18881" y="2652"/>
                </a:cubicBezTo>
                <a:cubicBezTo>
                  <a:pt x="18881" y="2514"/>
                  <a:pt x="18772" y="2404"/>
                  <a:pt x="18634" y="2404"/>
                </a:cubicBezTo>
                <a:close/>
                <a:moveTo>
                  <a:pt x="19856" y="2404"/>
                </a:moveTo>
                <a:cubicBezTo>
                  <a:pt x="19633" y="2404"/>
                  <a:pt x="19524" y="2671"/>
                  <a:pt x="19680" y="2824"/>
                </a:cubicBezTo>
                <a:cubicBezTo>
                  <a:pt x="19730" y="2875"/>
                  <a:pt x="19792" y="2898"/>
                  <a:pt x="19853" y="2898"/>
                </a:cubicBezTo>
                <a:cubicBezTo>
                  <a:pt x="19979" y="2898"/>
                  <a:pt x="20100" y="2800"/>
                  <a:pt x="20100" y="2652"/>
                </a:cubicBezTo>
                <a:cubicBezTo>
                  <a:pt x="20100" y="2514"/>
                  <a:pt x="19991" y="2404"/>
                  <a:pt x="19856" y="2404"/>
                </a:cubicBezTo>
                <a:close/>
                <a:moveTo>
                  <a:pt x="21075" y="2404"/>
                </a:moveTo>
                <a:cubicBezTo>
                  <a:pt x="20852" y="2404"/>
                  <a:pt x="20743" y="2671"/>
                  <a:pt x="20899" y="2824"/>
                </a:cubicBezTo>
                <a:cubicBezTo>
                  <a:pt x="20950" y="2875"/>
                  <a:pt x="21013" y="2898"/>
                  <a:pt x="21073" y="2898"/>
                </a:cubicBezTo>
                <a:cubicBezTo>
                  <a:pt x="21199" y="2898"/>
                  <a:pt x="21319" y="2800"/>
                  <a:pt x="21319" y="2652"/>
                </a:cubicBezTo>
                <a:cubicBezTo>
                  <a:pt x="21319" y="2514"/>
                  <a:pt x="21210" y="2404"/>
                  <a:pt x="21075" y="2404"/>
                </a:cubicBezTo>
                <a:close/>
                <a:moveTo>
                  <a:pt x="22294" y="2404"/>
                </a:moveTo>
                <a:cubicBezTo>
                  <a:pt x="22075" y="2404"/>
                  <a:pt x="21965" y="2671"/>
                  <a:pt x="22118" y="2824"/>
                </a:cubicBezTo>
                <a:cubicBezTo>
                  <a:pt x="22169" y="2875"/>
                  <a:pt x="22232" y="2898"/>
                  <a:pt x="22293" y="2898"/>
                </a:cubicBezTo>
                <a:cubicBezTo>
                  <a:pt x="22420" y="2898"/>
                  <a:pt x="22541" y="2800"/>
                  <a:pt x="22541" y="2652"/>
                </a:cubicBezTo>
                <a:cubicBezTo>
                  <a:pt x="22541" y="2514"/>
                  <a:pt x="22429" y="2404"/>
                  <a:pt x="22294" y="2404"/>
                </a:cubicBezTo>
                <a:close/>
                <a:moveTo>
                  <a:pt x="23513" y="2404"/>
                </a:moveTo>
                <a:cubicBezTo>
                  <a:pt x="23294" y="2404"/>
                  <a:pt x="23184" y="2671"/>
                  <a:pt x="23337" y="2824"/>
                </a:cubicBezTo>
                <a:cubicBezTo>
                  <a:pt x="23388" y="2875"/>
                  <a:pt x="23451" y="2898"/>
                  <a:pt x="23512" y="2898"/>
                </a:cubicBezTo>
                <a:cubicBezTo>
                  <a:pt x="23639" y="2898"/>
                  <a:pt x="23761" y="2800"/>
                  <a:pt x="23761" y="2652"/>
                </a:cubicBezTo>
                <a:cubicBezTo>
                  <a:pt x="23761" y="2514"/>
                  <a:pt x="23648" y="2404"/>
                  <a:pt x="23513" y="2404"/>
                </a:cubicBezTo>
                <a:close/>
                <a:moveTo>
                  <a:pt x="24732" y="2404"/>
                </a:moveTo>
                <a:cubicBezTo>
                  <a:pt x="24513" y="2404"/>
                  <a:pt x="24403" y="2671"/>
                  <a:pt x="24557" y="2824"/>
                </a:cubicBezTo>
                <a:cubicBezTo>
                  <a:pt x="24607" y="2875"/>
                  <a:pt x="24670" y="2898"/>
                  <a:pt x="24731" y="2898"/>
                </a:cubicBezTo>
                <a:cubicBezTo>
                  <a:pt x="24858" y="2898"/>
                  <a:pt x="24980" y="2800"/>
                  <a:pt x="24980" y="2652"/>
                </a:cubicBezTo>
                <a:cubicBezTo>
                  <a:pt x="24980" y="2514"/>
                  <a:pt x="24870" y="2404"/>
                  <a:pt x="24732" y="2404"/>
                </a:cubicBezTo>
                <a:close/>
                <a:moveTo>
                  <a:pt x="25951" y="2404"/>
                </a:moveTo>
                <a:cubicBezTo>
                  <a:pt x="25732" y="2404"/>
                  <a:pt x="25622" y="2671"/>
                  <a:pt x="25779" y="2824"/>
                </a:cubicBezTo>
                <a:cubicBezTo>
                  <a:pt x="25829" y="2875"/>
                  <a:pt x="25891" y="2898"/>
                  <a:pt x="25951" y="2898"/>
                </a:cubicBezTo>
                <a:cubicBezTo>
                  <a:pt x="26077" y="2898"/>
                  <a:pt x="26199" y="2800"/>
                  <a:pt x="26199" y="2652"/>
                </a:cubicBezTo>
                <a:cubicBezTo>
                  <a:pt x="26199" y="2514"/>
                  <a:pt x="26089" y="2404"/>
                  <a:pt x="25951" y="2404"/>
                </a:cubicBezTo>
                <a:close/>
                <a:moveTo>
                  <a:pt x="27170" y="2404"/>
                </a:moveTo>
                <a:cubicBezTo>
                  <a:pt x="26951" y="2404"/>
                  <a:pt x="26841" y="2671"/>
                  <a:pt x="26998" y="2824"/>
                </a:cubicBezTo>
                <a:cubicBezTo>
                  <a:pt x="27048" y="2875"/>
                  <a:pt x="27110" y="2898"/>
                  <a:pt x="27170" y="2898"/>
                </a:cubicBezTo>
                <a:cubicBezTo>
                  <a:pt x="27296" y="2898"/>
                  <a:pt x="27418" y="2800"/>
                  <a:pt x="27418" y="2652"/>
                </a:cubicBezTo>
                <a:cubicBezTo>
                  <a:pt x="27418" y="2514"/>
                  <a:pt x="27308" y="2404"/>
                  <a:pt x="27170" y="2404"/>
                </a:cubicBezTo>
                <a:close/>
                <a:moveTo>
                  <a:pt x="28392" y="2404"/>
                </a:moveTo>
                <a:cubicBezTo>
                  <a:pt x="28170" y="2404"/>
                  <a:pt x="28060" y="2671"/>
                  <a:pt x="28217" y="2824"/>
                </a:cubicBezTo>
                <a:cubicBezTo>
                  <a:pt x="28267" y="2875"/>
                  <a:pt x="28329" y="2898"/>
                  <a:pt x="28389" y="2898"/>
                </a:cubicBezTo>
                <a:cubicBezTo>
                  <a:pt x="28515" y="2898"/>
                  <a:pt x="28637" y="2800"/>
                  <a:pt x="28637" y="2652"/>
                </a:cubicBezTo>
                <a:cubicBezTo>
                  <a:pt x="28637" y="2514"/>
                  <a:pt x="28527" y="2404"/>
                  <a:pt x="28392" y="2404"/>
                </a:cubicBezTo>
                <a:close/>
                <a:moveTo>
                  <a:pt x="29611" y="2404"/>
                </a:moveTo>
                <a:cubicBezTo>
                  <a:pt x="29389" y="2404"/>
                  <a:pt x="29279" y="2671"/>
                  <a:pt x="29436" y="2824"/>
                </a:cubicBezTo>
                <a:cubicBezTo>
                  <a:pt x="29487" y="2875"/>
                  <a:pt x="29549" y="2898"/>
                  <a:pt x="29610" y="2898"/>
                </a:cubicBezTo>
                <a:cubicBezTo>
                  <a:pt x="29736" y="2898"/>
                  <a:pt x="29856" y="2800"/>
                  <a:pt x="29856" y="2652"/>
                </a:cubicBezTo>
                <a:cubicBezTo>
                  <a:pt x="29856" y="2514"/>
                  <a:pt x="29746" y="2404"/>
                  <a:pt x="29611" y="2404"/>
                </a:cubicBezTo>
                <a:close/>
                <a:moveTo>
                  <a:pt x="30830" y="2404"/>
                </a:moveTo>
                <a:cubicBezTo>
                  <a:pt x="30611" y="2404"/>
                  <a:pt x="30501" y="2671"/>
                  <a:pt x="30655" y="2824"/>
                </a:cubicBezTo>
                <a:cubicBezTo>
                  <a:pt x="30706" y="2875"/>
                  <a:pt x="30768" y="2898"/>
                  <a:pt x="30830" y="2898"/>
                </a:cubicBezTo>
                <a:cubicBezTo>
                  <a:pt x="30957" y="2898"/>
                  <a:pt x="31078" y="2800"/>
                  <a:pt x="31078" y="2652"/>
                </a:cubicBezTo>
                <a:cubicBezTo>
                  <a:pt x="31078" y="2514"/>
                  <a:pt x="30965" y="2404"/>
                  <a:pt x="30830" y="2404"/>
                </a:cubicBezTo>
                <a:close/>
                <a:moveTo>
                  <a:pt x="32049" y="2404"/>
                </a:moveTo>
                <a:cubicBezTo>
                  <a:pt x="31830" y="2404"/>
                  <a:pt x="31720" y="2671"/>
                  <a:pt x="31874" y="2824"/>
                </a:cubicBezTo>
                <a:cubicBezTo>
                  <a:pt x="31925" y="2875"/>
                  <a:pt x="31987" y="2898"/>
                  <a:pt x="32049" y="2898"/>
                </a:cubicBezTo>
                <a:cubicBezTo>
                  <a:pt x="32176" y="2898"/>
                  <a:pt x="32297" y="2800"/>
                  <a:pt x="32297" y="2652"/>
                </a:cubicBezTo>
                <a:cubicBezTo>
                  <a:pt x="32297" y="2514"/>
                  <a:pt x="32184" y="2404"/>
                  <a:pt x="32049" y="2404"/>
                </a:cubicBezTo>
                <a:close/>
                <a:moveTo>
                  <a:pt x="33269" y="2404"/>
                </a:moveTo>
                <a:cubicBezTo>
                  <a:pt x="33049" y="2404"/>
                  <a:pt x="32939" y="2671"/>
                  <a:pt x="33093" y="2824"/>
                </a:cubicBezTo>
                <a:cubicBezTo>
                  <a:pt x="33144" y="2875"/>
                  <a:pt x="33207" y="2898"/>
                  <a:pt x="33268" y="2898"/>
                </a:cubicBezTo>
                <a:cubicBezTo>
                  <a:pt x="33395" y="2898"/>
                  <a:pt x="33516" y="2800"/>
                  <a:pt x="33516" y="2652"/>
                </a:cubicBezTo>
                <a:cubicBezTo>
                  <a:pt x="33516" y="2514"/>
                  <a:pt x="33406" y="2404"/>
                  <a:pt x="33269" y="2404"/>
                </a:cubicBezTo>
                <a:close/>
                <a:moveTo>
                  <a:pt x="34488" y="2404"/>
                </a:moveTo>
                <a:cubicBezTo>
                  <a:pt x="34268" y="2404"/>
                  <a:pt x="34159" y="2671"/>
                  <a:pt x="34315" y="2824"/>
                </a:cubicBezTo>
                <a:cubicBezTo>
                  <a:pt x="34365" y="2875"/>
                  <a:pt x="34427" y="2898"/>
                  <a:pt x="34488" y="2898"/>
                </a:cubicBezTo>
                <a:cubicBezTo>
                  <a:pt x="34614" y="2898"/>
                  <a:pt x="34735" y="2800"/>
                  <a:pt x="34735" y="2652"/>
                </a:cubicBezTo>
                <a:cubicBezTo>
                  <a:pt x="34735" y="2514"/>
                  <a:pt x="34625" y="2404"/>
                  <a:pt x="34488" y="2404"/>
                </a:cubicBezTo>
                <a:close/>
                <a:moveTo>
                  <a:pt x="35707" y="2404"/>
                </a:moveTo>
                <a:cubicBezTo>
                  <a:pt x="35487" y="2404"/>
                  <a:pt x="35378" y="2671"/>
                  <a:pt x="35534" y="2824"/>
                </a:cubicBezTo>
                <a:cubicBezTo>
                  <a:pt x="35584" y="2875"/>
                  <a:pt x="35646" y="2898"/>
                  <a:pt x="35707" y="2898"/>
                </a:cubicBezTo>
                <a:cubicBezTo>
                  <a:pt x="35833" y="2898"/>
                  <a:pt x="35954" y="2800"/>
                  <a:pt x="35954" y="2652"/>
                </a:cubicBezTo>
                <a:cubicBezTo>
                  <a:pt x="35954" y="2514"/>
                  <a:pt x="35845" y="2404"/>
                  <a:pt x="35707" y="2404"/>
                </a:cubicBezTo>
                <a:close/>
                <a:moveTo>
                  <a:pt x="36929" y="2404"/>
                </a:moveTo>
                <a:cubicBezTo>
                  <a:pt x="36706" y="2404"/>
                  <a:pt x="36597" y="2671"/>
                  <a:pt x="36753" y="2824"/>
                </a:cubicBezTo>
                <a:cubicBezTo>
                  <a:pt x="36803" y="2875"/>
                  <a:pt x="36865" y="2898"/>
                  <a:pt x="36926" y="2898"/>
                </a:cubicBezTo>
                <a:cubicBezTo>
                  <a:pt x="37052" y="2898"/>
                  <a:pt x="37173" y="2800"/>
                  <a:pt x="37173" y="2652"/>
                </a:cubicBezTo>
                <a:cubicBezTo>
                  <a:pt x="37173" y="2514"/>
                  <a:pt x="37064" y="2404"/>
                  <a:pt x="36929" y="2404"/>
                </a:cubicBezTo>
                <a:close/>
                <a:moveTo>
                  <a:pt x="38148" y="2404"/>
                </a:moveTo>
                <a:cubicBezTo>
                  <a:pt x="37928" y="2404"/>
                  <a:pt x="37816" y="2671"/>
                  <a:pt x="37972" y="2824"/>
                </a:cubicBezTo>
                <a:cubicBezTo>
                  <a:pt x="38023" y="2875"/>
                  <a:pt x="38086" y="2898"/>
                  <a:pt x="38146" y="2898"/>
                </a:cubicBezTo>
                <a:cubicBezTo>
                  <a:pt x="38272" y="2898"/>
                  <a:pt x="38392" y="2800"/>
                  <a:pt x="38392" y="2652"/>
                </a:cubicBezTo>
                <a:cubicBezTo>
                  <a:pt x="38392" y="2514"/>
                  <a:pt x="38283" y="2404"/>
                  <a:pt x="38148" y="2404"/>
                </a:cubicBezTo>
                <a:close/>
                <a:moveTo>
                  <a:pt x="39367" y="2404"/>
                </a:moveTo>
                <a:cubicBezTo>
                  <a:pt x="39148" y="2404"/>
                  <a:pt x="39038" y="2671"/>
                  <a:pt x="39191" y="2824"/>
                </a:cubicBezTo>
                <a:cubicBezTo>
                  <a:pt x="39242" y="2875"/>
                  <a:pt x="39305" y="2898"/>
                  <a:pt x="39366" y="2898"/>
                </a:cubicBezTo>
                <a:cubicBezTo>
                  <a:pt x="39493" y="2898"/>
                  <a:pt x="39614" y="2800"/>
                  <a:pt x="39614" y="2652"/>
                </a:cubicBezTo>
                <a:cubicBezTo>
                  <a:pt x="39614" y="2514"/>
                  <a:pt x="39502" y="2404"/>
                  <a:pt x="39367" y="2404"/>
                </a:cubicBezTo>
                <a:close/>
                <a:moveTo>
                  <a:pt x="40586" y="2404"/>
                </a:moveTo>
                <a:cubicBezTo>
                  <a:pt x="40367" y="2404"/>
                  <a:pt x="40257" y="2671"/>
                  <a:pt x="40410" y="2824"/>
                </a:cubicBezTo>
                <a:cubicBezTo>
                  <a:pt x="40461" y="2875"/>
                  <a:pt x="40524" y="2898"/>
                  <a:pt x="40585" y="2898"/>
                </a:cubicBezTo>
                <a:cubicBezTo>
                  <a:pt x="40712" y="2898"/>
                  <a:pt x="40834" y="2800"/>
                  <a:pt x="40834" y="2652"/>
                </a:cubicBezTo>
                <a:cubicBezTo>
                  <a:pt x="40834" y="2514"/>
                  <a:pt x="40721" y="2404"/>
                  <a:pt x="40586" y="2404"/>
                </a:cubicBezTo>
                <a:close/>
                <a:moveTo>
                  <a:pt x="41805" y="2404"/>
                </a:moveTo>
                <a:cubicBezTo>
                  <a:pt x="41586" y="2404"/>
                  <a:pt x="41476" y="2671"/>
                  <a:pt x="41630" y="2824"/>
                </a:cubicBezTo>
                <a:cubicBezTo>
                  <a:pt x="41680" y="2875"/>
                  <a:pt x="41743" y="2898"/>
                  <a:pt x="41804" y="2898"/>
                </a:cubicBezTo>
                <a:cubicBezTo>
                  <a:pt x="41931" y="2898"/>
                  <a:pt x="42053" y="2800"/>
                  <a:pt x="42053" y="2652"/>
                </a:cubicBezTo>
                <a:cubicBezTo>
                  <a:pt x="42053" y="2514"/>
                  <a:pt x="41943" y="2404"/>
                  <a:pt x="41805" y="2404"/>
                </a:cubicBezTo>
                <a:close/>
                <a:moveTo>
                  <a:pt x="43024" y="2404"/>
                </a:moveTo>
                <a:cubicBezTo>
                  <a:pt x="42805" y="2404"/>
                  <a:pt x="42695" y="2671"/>
                  <a:pt x="42852" y="2824"/>
                </a:cubicBezTo>
                <a:cubicBezTo>
                  <a:pt x="42902" y="2875"/>
                  <a:pt x="42964" y="2898"/>
                  <a:pt x="43024" y="2898"/>
                </a:cubicBezTo>
                <a:cubicBezTo>
                  <a:pt x="43150" y="2898"/>
                  <a:pt x="43272" y="2800"/>
                  <a:pt x="43272" y="2652"/>
                </a:cubicBezTo>
                <a:cubicBezTo>
                  <a:pt x="43272" y="2514"/>
                  <a:pt x="43162" y="2404"/>
                  <a:pt x="43024" y="2404"/>
                </a:cubicBezTo>
                <a:close/>
                <a:moveTo>
                  <a:pt x="44243" y="2404"/>
                </a:moveTo>
                <a:cubicBezTo>
                  <a:pt x="44024" y="2404"/>
                  <a:pt x="43914" y="2671"/>
                  <a:pt x="44071" y="2824"/>
                </a:cubicBezTo>
                <a:cubicBezTo>
                  <a:pt x="44121" y="2875"/>
                  <a:pt x="44183" y="2898"/>
                  <a:pt x="44243" y="2898"/>
                </a:cubicBezTo>
                <a:cubicBezTo>
                  <a:pt x="44369" y="2898"/>
                  <a:pt x="44491" y="2800"/>
                  <a:pt x="44491" y="2652"/>
                </a:cubicBezTo>
                <a:cubicBezTo>
                  <a:pt x="44491" y="2514"/>
                  <a:pt x="44381" y="2404"/>
                  <a:pt x="44243" y="2404"/>
                </a:cubicBezTo>
                <a:close/>
                <a:moveTo>
                  <a:pt x="45465" y="2404"/>
                </a:moveTo>
                <a:cubicBezTo>
                  <a:pt x="45243" y="2404"/>
                  <a:pt x="45133" y="2671"/>
                  <a:pt x="45290" y="2824"/>
                </a:cubicBezTo>
                <a:cubicBezTo>
                  <a:pt x="45340" y="2875"/>
                  <a:pt x="45402" y="2898"/>
                  <a:pt x="45462" y="2898"/>
                </a:cubicBezTo>
                <a:cubicBezTo>
                  <a:pt x="45588" y="2898"/>
                  <a:pt x="45710" y="2800"/>
                  <a:pt x="45710" y="2652"/>
                </a:cubicBezTo>
                <a:cubicBezTo>
                  <a:pt x="45710" y="2514"/>
                  <a:pt x="45600" y="2404"/>
                  <a:pt x="45465" y="2404"/>
                </a:cubicBezTo>
                <a:close/>
                <a:moveTo>
                  <a:pt x="46684" y="2404"/>
                </a:moveTo>
                <a:cubicBezTo>
                  <a:pt x="46465" y="2404"/>
                  <a:pt x="46352" y="2671"/>
                  <a:pt x="46509" y="2824"/>
                </a:cubicBezTo>
                <a:cubicBezTo>
                  <a:pt x="46560" y="2875"/>
                  <a:pt x="46622" y="2898"/>
                  <a:pt x="46683" y="2898"/>
                </a:cubicBezTo>
                <a:cubicBezTo>
                  <a:pt x="46809" y="2898"/>
                  <a:pt x="46929" y="2800"/>
                  <a:pt x="46929" y="2652"/>
                </a:cubicBezTo>
                <a:cubicBezTo>
                  <a:pt x="46929" y="2514"/>
                  <a:pt x="46819" y="2404"/>
                  <a:pt x="46684" y="2404"/>
                </a:cubicBezTo>
                <a:close/>
                <a:moveTo>
                  <a:pt x="47903" y="2404"/>
                </a:moveTo>
                <a:cubicBezTo>
                  <a:pt x="47684" y="2404"/>
                  <a:pt x="47574" y="2671"/>
                  <a:pt x="47728" y="2824"/>
                </a:cubicBezTo>
                <a:cubicBezTo>
                  <a:pt x="47779" y="2875"/>
                  <a:pt x="47841" y="2898"/>
                  <a:pt x="47903" y="2898"/>
                </a:cubicBezTo>
                <a:cubicBezTo>
                  <a:pt x="48030" y="2898"/>
                  <a:pt x="48151" y="2800"/>
                  <a:pt x="48151" y="2652"/>
                </a:cubicBezTo>
                <a:cubicBezTo>
                  <a:pt x="48151" y="2514"/>
                  <a:pt x="48038" y="2404"/>
                  <a:pt x="47903" y="2404"/>
                </a:cubicBezTo>
                <a:close/>
                <a:moveTo>
                  <a:pt x="49122" y="2404"/>
                </a:moveTo>
                <a:cubicBezTo>
                  <a:pt x="48903" y="2404"/>
                  <a:pt x="48793" y="2671"/>
                  <a:pt x="48947" y="2824"/>
                </a:cubicBezTo>
                <a:cubicBezTo>
                  <a:pt x="48998" y="2875"/>
                  <a:pt x="49060" y="2898"/>
                  <a:pt x="49122" y="2898"/>
                </a:cubicBezTo>
                <a:cubicBezTo>
                  <a:pt x="49249" y="2898"/>
                  <a:pt x="49370" y="2800"/>
                  <a:pt x="49370" y="2652"/>
                </a:cubicBezTo>
                <a:cubicBezTo>
                  <a:pt x="49370" y="2514"/>
                  <a:pt x="49257" y="2404"/>
                  <a:pt x="49122" y="2404"/>
                </a:cubicBezTo>
                <a:close/>
                <a:moveTo>
                  <a:pt x="50342" y="2404"/>
                </a:moveTo>
                <a:cubicBezTo>
                  <a:pt x="50122" y="2404"/>
                  <a:pt x="50012" y="2671"/>
                  <a:pt x="50166" y="2824"/>
                </a:cubicBezTo>
                <a:cubicBezTo>
                  <a:pt x="50217" y="2875"/>
                  <a:pt x="50280" y="2898"/>
                  <a:pt x="50341" y="2898"/>
                </a:cubicBezTo>
                <a:cubicBezTo>
                  <a:pt x="50468" y="2898"/>
                  <a:pt x="50589" y="2800"/>
                  <a:pt x="50589" y="2652"/>
                </a:cubicBezTo>
                <a:cubicBezTo>
                  <a:pt x="50589" y="2514"/>
                  <a:pt x="50479" y="2404"/>
                  <a:pt x="50342" y="2404"/>
                </a:cubicBezTo>
                <a:close/>
                <a:moveTo>
                  <a:pt x="51561" y="2404"/>
                </a:moveTo>
                <a:cubicBezTo>
                  <a:pt x="51341" y="2404"/>
                  <a:pt x="51232" y="2671"/>
                  <a:pt x="51388" y="2824"/>
                </a:cubicBezTo>
                <a:cubicBezTo>
                  <a:pt x="51438" y="2875"/>
                  <a:pt x="51500" y="2898"/>
                  <a:pt x="51561" y="2898"/>
                </a:cubicBezTo>
                <a:cubicBezTo>
                  <a:pt x="51687" y="2898"/>
                  <a:pt x="51808" y="2800"/>
                  <a:pt x="51808" y="2652"/>
                </a:cubicBezTo>
                <a:cubicBezTo>
                  <a:pt x="51808" y="2514"/>
                  <a:pt x="51698" y="2404"/>
                  <a:pt x="51561" y="2404"/>
                </a:cubicBezTo>
                <a:close/>
                <a:moveTo>
                  <a:pt x="52780" y="2404"/>
                </a:moveTo>
                <a:cubicBezTo>
                  <a:pt x="52560" y="2404"/>
                  <a:pt x="52451" y="2671"/>
                  <a:pt x="52607" y="2824"/>
                </a:cubicBezTo>
                <a:cubicBezTo>
                  <a:pt x="52657" y="2875"/>
                  <a:pt x="52719" y="2898"/>
                  <a:pt x="52780" y="2898"/>
                </a:cubicBezTo>
                <a:cubicBezTo>
                  <a:pt x="52906" y="2898"/>
                  <a:pt x="53027" y="2800"/>
                  <a:pt x="53027" y="2652"/>
                </a:cubicBezTo>
                <a:cubicBezTo>
                  <a:pt x="53027" y="2514"/>
                  <a:pt x="52917" y="2404"/>
                  <a:pt x="52780" y="2404"/>
                </a:cubicBezTo>
                <a:close/>
                <a:moveTo>
                  <a:pt x="54002" y="2404"/>
                </a:moveTo>
                <a:cubicBezTo>
                  <a:pt x="53779" y="2404"/>
                  <a:pt x="53670" y="2671"/>
                  <a:pt x="53826" y="2824"/>
                </a:cubicBezTo>
                <a:cubicBezTo>
                  <a:pt x="53876" y="2875"/>
                  <a:pt x="53938" y="2898"/>
                  <a:pt x="53999" y="2898"/>
                </a:cubicBezTo>
                <a:cubicBezTo>
                  <a:pt x="54125" y="2898"/>
                  <a:pt x="54246" y="2800"/>
                  <a:pt x="54246" y="2652"/>
                </a:cubicBezTo>
                <a:cubicBezTo>
                  <a:pt x="54246" y="2514"/>
                  <a:pt x="54137" y="2404"/>
                  <a:pt x="54002" y="2404"/>
                </a:cubicBezTo>
                <a:close/>
                <a:moveTo>
                  <a:pt x="55221" y="2404"/>
                </a:moveTo>
                <a:cubicBezTo>
                  <a:pt x="55001" y="2404"/>
                  <a:pt x="54889" y="2671"/>
                  <a:pt x="55045" y="2824"/>
                </a:cubicBezTo>
                <a:cubicBezTo>
                  <a:pt x="55096" y="2875"/>
                  <a:pt x="55159" y="2898"/>
                  <a:pt x="55219" y="2898"/>
                </a:cubicBezTo>
                <a:cubicBezTo>
                  <a:pt x="55345" y="2898"/>
                  <a:pt x="55465" y="2800"/>
                  <a:pt x="55465" y="2652"/>
                </a:cubicBezTo>
                <a:cubicBezTo>
                  <a:pt x="55465" y="2514"/>
                  <a:pt x="55356" y="2404"/>
                  <a:pt x="55221" y="2404"/>
                </a:cubicBezTo>
                <a:close/>
                <a:moveTo>
                  <a:pt x="56440" y="2404"/>
                </a:moveTo>
                <a:cubicBezTo>
                  <a:pt x="56221" y="2404"/>
                  <a:pt x="56111" y="2671"/>
                  <a:pt x="56264" y="2824"/>
                </a:cubicBezTo>
                <a:cubicBezTo>
                  <a:pt x="56315" y="2875"/>
                  <a:pt x="56378" y="2898"/>
                  <a:pt x="56439" y="2898"/>
                </a:cubicBezTo>
                <a:cubicBezTo>
                  <a:pt x="56566" y="2898"/>
                  <a:pt x="56687" y="2800"/>
                  <a:pt x="56687" y="2652"/>
                </a:cubicBezTo>
                <a:cubicBezTo>
                  <a:pt x="56684" y="2514"/>
                  <a:pt x="56575" y="2404"/>
                  <a:pt x="56440" y="2404"/>
                </a:cubicBezTo>
                <a:close/>
                <a:moveTo>
                  <a:pt x="57659" y="2404"/>
                </a:moveTo>
                <a:cubicBezTo>
                  <a:pt x="57440" y="2404"/>
                  <a:pt x="57330" y="2671"/>
                  <a:pt x="57483" y="2824"/>
                </a:cubicBezTo>
                <a:cubicBezTo>
                  <a:pt x="57534" y="2875"/>
                  <a:pt x="57597" y="2898"/>
                  <a:pt x="57658" y="2898"/>
                </a:cubicBezTo>
                <a:cubicBezTo>
                  <a:pt x="57785" y="2898"/>
                  <a:pt x="57907" y="2800"/>
                  <a:pt x="57907" y="2652"/>
                </a:cubicBezTo>
                <a:cubicBezTo>
                  <a:pt x="57907" y="2514"/>
                  <a:pt x="57794" y="2404"/>
                  <a:pt x="57659" y="2404"/>
                </a:cubicBezTo>
                <a:close/>
                <a:moveTo>
                  <a:pt x="58878" y="2404"/>
                </a:moveTo>
                <a:cubicBezTo>
                  <a:pt x="58659" y="2404"/>
                  <a:pt x="58549" y="2671"/>
                  <a:pt x="58703" y="2824"/>
                </a:cubicBezTo>
                <a:cubicBezTo>
                  <a:pt x="58753" y="2875"/>
                  <a:pt x="58816" y="2898"/>
                  <a:pt x="58877" y="2898"/>
                </a:cubicBezTo>
                <a:cubicBezTo>
                  <a:pt x="59004" y="2898"/>
                  <a:pt x="59126" y="2800"/>
                  <a:pt x="59126" y="2652"/>
                </a:cubicBezTo>
                <a:cubicBezTo>
                  <a:pt x="59126" y="2514"/>
                  <a:pt x="59016" y="2404"/>
                  <a:pt x="58878" y="2404"/>
                </a:cubicBezTo>
                <a:close/>
                <a:moveTo>
                  <a:pt x="60097" y="2404"/>
                </a:moveTo>
                <a:cubicBezTo>
                  <a:pt x="59878" y="2404"/>
                  <a:pt x="59768" y="2671"/>
                  <a:pt x="59925" y="2824"/>
                </a:cubicBezTo>
                <a:cubicBezTo>
                  <a:pt x="59975" y="2875"/>
                  <a:pt x="60037" y="2898"/>
                  <a:pt x="60097" y="2898"/>
                </a:cubicBezTo>
                <a:cubicBezTo>
                  <a:pt x="60223" y="2898"/>
                  <a:pt x="60345" y="2800"/>
                  <a:pt x="60345" y="2652"/>
                </a:cubicBezTo>
                <a:cubicBezTo>
                  <a:pt x="60345" y="2514"/>
                  <a:pt x="60235" y="2404"/>
                  <a:pt x="60097" y="2404"/>
                </a:cubicBezTo>
                <a:close/>
                <a:moveTo>
                  <a:pt x="61316" y="2404"/>
                </a:moveTo>
                <a:cubicBezTo>
                  <a:pt x="61097" y="2404"/>
                  <a:pt x="60987" y="2671"/>
                  <a:pt x="61144" y="2824"/>
                </a:cubicBezTo>
                <a:cubicBezTo>
                  <a:pt x="61194" y="2875"/>
                  <a:pt x="61256" y="2898"/>
                  <a:pt x="61316" y="2898"/>
                </a:cubicBezTo>
                <a:cubicBezTo>
                  <a:pt x="61442" y="2898"/>
                  <a:pt x="61564" y="2800"/>
                  <a:pt x="61564" y="2652"/>
                </a:cubicBezTo>
                <a:cubicBezTo>
                  <a:pt x="61564" y="2514"/>
                  <a:pt x="61454" y="2404"/>
                  <a:pt x="61316" y="2404"/>
                </a:cubicBezTo>
                <a:close/>
                <a:moveTo>
                  <a:pt x="62538" y="2404"/>
                </a:moveTo>
                <a:cubicBezTo>
                  <a:pt x="62316" y="2404"/>
                  <a:pt x="62206" y="2671"/>
                  <a:pt x="62363" y="2824"/>
                </a:cubicBezTo>
                <a:cubicBezTo>
                  <a:pt x="62414" y="2875"/>
                  <a:pt x="62476" y="2898"/>
                  <a:pt x="62537" y="2898"/>
                </a:cubicBezTo>
                <a:cubicBezTo>
                  <a:pt x="62663" y="2898"/>
                  <a:pt x="62783" y="2800"/>
                  <a:pt x="62783" y="2652"/>
                </a:cubicBezTo>
                <a:cubicBezTo>
                  <a:pt x="62783" y="2514"/>
                  <a:pt x="62673" y="2404"/>
                  <a:pt x="62538" y="2404"/>
                </a:cubicBezTo>
                <a:close/>
                <a:moveTo>
                  <a:pt x="63757" y="2404"/>
                </a:moveTo>
                <a:cubicBezTo>
                  <a:pt x="63538" y="2404"/>
                  <a:pt x="63425" y="2671"/>
                  <a:pt x="63582" y="2824"/>
                </a:cubicBezTo>
                <a:cubicBezTo>
                  <a:pt x="63633" y="2875"/>
                  <a:pt x="63695" y="2898"/>
                  <a:pt x="63756" y="2898"/>
                </a:cubicBezTo>
                <a:cubicBezTo>
                  <a:pt x="63882" y="2898"/>
                  <a:pt x="64002" y="2800"/>
                  <a:pt x="64002" y="2652"/>
                </a:cubicBezTo>
                <a:cubicBezTo>
                  <a:pt x="64002" y="2514"/>
                  <a:pt x="63892" y="2404"/>
                  <a:pt x="63757" y="2404"/>
                </a:cubicBezTo>
                <a:close/>
                <a:moveTo>
                  <a:pt x="64976" y="2404"/>
                </a:moveTo>
                <a:cubicBezTo>
                  <a:pt x="64757" y="2404"/>
                  <a:pt x="64647" y="2671"/>
                  <a:pt x="64801" y="2824"/>
                </a:cubicBezTo>
                <a:cubicBezTo>
                  <a:pt x="64852" y="2875"/>
                  <a:pt x="64914" y="2898"/>
                  <a:pt x="64976" y="2898"/>
                </a:cubicBezTo>
                <a:cubicBezTo>
                  <a:pt x="65103" y="2898"/>
                  <a:pt x="65224" y="2800"/>
                  <a:pt x="65224" y="2652"/>
                </a:cubicBezTo>
                <a:cubicBezTo>
                  <a:pt x="65221" y="2514"/>
                  <a:pt x="65111" y="2404"/>
                  <a:pt x="64976" y="2404"/>
                </a:cubicBezTo>
                <a:close/>
                <a:moveTo>
                  <a:pt x="66195" y="2404"/>
                </a:moveTo>
                <a:cubicBezTo>
                  <a:pt x="65976" y="2404"/>
                  <a:pt x="65866" y="2671"/>
                  <a:pt x="66020" y="2824"/>
                </a:cubicBezTo>
                <a:cubicBezTo>
                  <a:pt x="66071" y="2875"/>
                  <a:pt x="66133" y="2898"/>
                  <a:pt x="66195" y="2898"/>
                </a:cubicBezTo>
                <a:cubicBezTo>
                  <a:pt x="66322" y="2898"/>
                  <a:pt x="66443" y="2800"/>
                  <a:pt x="66443" y="2652"/>
                </a:cubicBezTo>
                <a:cubicBezTo>
                  <a:pt x="66443" y="2514"/>
                  <a:pt x="66330" y="2404"/>
                  <a:pt x="66195" y="2404"/>
                </a:cubicBezTo>
                <a:close/>
                <a:moveTo>
                  <a:pt x="67414" y="2404"/>
                </a:moveTo>
                <a:cubicBezTo>
                  <a:pt x="67195" y="2404"/>
                  <a:pt x="67085" y="2671"/>
                  <a:pt x="67239" y="2824"/>
                </a:cubicBezTo>
                <a:cubicBezTo>
                  <a:pt x="67290" y="2875"/>
                  <a:pt x="67353" y="2898"/>
                  <a:pt x="67414" y="2898"/>
                </a:cubicBezTo>
                <a:cubicBezTo>
                  <a:pt x="67541" y="2898"/>
                  <a:pt x="67662" y="2800"/>
                  <a:pt x="67662" y="2652"/>
                </a:cubicBezTo>
                <a:cubicBezTo>
                  <a:pt x="67662" y="2514"/>
                  <a:pt x="67552" y="2404"/>
                  <a:pt x="67414" y="2404"/>
                </a:cubicBezTo>
                <a:close/>
                <a:moveTo>
                  <a:pt x="68480" y="3680"/>
                </a:moveTo>
                <a:cubicBezTo>
                  <a:pt x="68420" y="3727"/>
                  <a:pt x="68389" y="3796"/>
                  <a:pt x="68389" y="3871"/>
                </a:cubicBezTo>
                <a:cubicBezTo>
                  <a:pt x="68389" y="3924"/>
                  <a:pt x="68405" y="3978"/>
                  <a:pt x="68439" y="4021"/>
                </a:cubicBezTo>
                <a:cubicBezTo>
                  <a:pt x="68452" y="3906"/>
                  <a:pt x="68464" y="3793"/>
                  <a:pt x="68480" y="3680"/>
                </a:cubicBezTo>
                <a:close/>
                <a:moveTo>
                  <a:pt x="1561" y="3623"/>
                </a:moveTo>
                <a:cubicBezTo>
                  <a:pt x="1539" y="3623"/>
                  <a:pt x="1517" y="3627"/>
                  <a:pt x="1495" y="3633"/>
                </a:cubicBezTo>
                <a:cubicBezTo>
                  <a:pt x="1573" y="3768"/>
                  <a:pt x="1655" y="3906"/>
                  <a:pt x="1736" y="4043"/>
                </a:cubicBezTo>
                <a:cubicBezTo>
                  <a:pt x="1890" y="3890"/>
                  <a:pt x="1780" y="3623"/>
                  <a:pt x="1561" y="3623"/>
                </a:cubicBezTo>
                <a:close/>
                <a:moveTo>
                  <a:pt x="55221" y="3623"/>
                </a:moveTo>
                <a:cubicBezTo>
                  <a:pt x="55001" y="3623"/>
                  <a:pt x="54889" y="3890"/>
                  <a:pt x="55045" y="4043"/>
                </a:cubicBezTo>
                <a:cubicBezTo>
                  <a:pt x="55096" y="4094"/>
                  <a:pt x="55159" y="4117"/>
                  <a:pt x="55219" y="4117"/>
                </a:cubicBezTo>
                <a:cubicBezTo>
                  <a:pt x="55345" y="4117"/>
                  <a:pt x="55465" y="4019"/>
                  <a:pt x="55465" y="3871"/>
                </a:cubicBezTo>
                <a:cubicBezTo>
                  <a:pt x="55465" y="3733"/>
                  <a:pt x="55356" y="3623"/>
                  <a:pt x="55221" y="3623"/>
                </a:cubicBezTo>
                <a:close/>
                <a:moveTo>
                  <a:pt x="56440" y="3623"/>
                </a:moveTo>
                <a:cubicBezTo>
                  <a:pt x="56221" y="3623"/>
                  <a:pt x="56111" y="3890"/>
                  <a:pt x="56264" y="4043"/>
                </a:cubicBezTo>
                <a:cubicBezTo>
                  <a:pt x="56315" y="4094"/>
                  <a:pt x="56378" y="4117"/>
                  <a:pt x="56439" y="4117"/>
                </a:cubicBezTo>
                <a:cubicBezTo>
                  <a:pt x="56566" y="4117"/>
                  <a:pt x="56687" y="4019"/>
                  <a:pt x="56687" y="3871"/>
                </a:cubicBezTo>
                <a:cubicBezTo>
                  <a:pt x="56684" y="3733"/>
                  <a:pt x="56575" y="3623"/>
                  <a:pt x="56440" y="3623"/>
                </a:cubicBezTo>
                <a:close/>
                <a:moveTo>
                  <a:pt x="57659" y="3623"/>
                </a:moveTo>
                <a:cubicBezTo>
                  <a:pt x="57440" y="3623"/>
                  <a:pt x="57330" y="3890"/>
                  <a:pt x="57483" y="4043"/>
                </a:cubicBezTo>
                <a:cubicBezTo>
                  <a:pt x="57534" y="4094"/>
                  <a:pt x="57597" y="4117"/>
                  <a:pt x="57658" y="4117"/>
                </a:cubicBezTo>
                <a:cubicBezTo>
                  <a:pt x="57785" y="4117"/>
                  <a:pt x="57907" y="4019"/>
                  <a:pt x="57907" y="3871"/>
                </a:cubicBezTo>
                <a:cubicBezTo>
                  <a:pt x="57907" y="3733"/>
                  <a:pt x="57794" y="3623"/>
                  <a:pt x="57659" y="3623"/>
                </a:cubicBezTo>
                <a:close/>
                <a:moveTo>
                  <a:pt x="58878" y="3623"/>
                </a:moveTo>
                <a:cubicBezTo>
                  <a:pt x="58659" y="3623"/>
                  <a:pt x="58549" y="3890"/>
                  <a:pt x="58703" y="4043"/>
                </a:cubicBezTo>
                <a:cubicBezTo>
                  <a:pt x="58753" y="4094"/>
                  <a:pt x="58816" y="4117"/>
                  <a:pt x="58877" y="4117"/>
                </a:cubicBezTo>
                <a:cubicBezTo>
                  <a:pt x="59004" y="4117"/>
                  <a:pt x="59126" y="4019"/>
                  <a:pt x="59126" y="3871"/>
                </a:cubicBezTo>
                <a:cubicBezTo>
                  <a:pt x="59126" y="3733"/>
                  <a:pt x="59016" y="3623"/>
                  <a:pt x="58878" y="3623"/>
                </a:cubicBezTo>
                <a:close/>
                <a:moveTo>
                  <a:pt x="60097" y="3623"/>
                </a:moveTo>
                <a:cubicBezTo>
                  <a:pt x="59878" y="3623"/>
                  <a:pt x="59768" y="3890"/>
                  <a:pt x="59925" y="4043"/>
                </a:cubicBezTo>
                <a:cubicBezTo>
                  <a:pt x="59975" y="4094"/>
                  <a:pt x="60037" y="4117"/>
                  <a:pt x="60097" y="4117"/>
                </a:cubicBezTo>
                <a:cubicBezTo>
                  <a:pt x="60223" y="4117"/>
                  <a:pt x="60345" y="4019"/>
                  <a:pt x="60345" y="3871"/>
                </a:cubicBezTo>
                <a:cubicBezTo>
                  <a:pt x="60345" y="3733"/>
                  <a:pt x="60235" y="3623"/>
                  <a:pt x="60097" y="3623"/>
                </a:cubicBezTo>
                <a:close/>
                <a:moveTo>
                  <a:pt x="61316" y="3623"/>
                </a:moveTo>
                <a:cubicBezTo>
                  <a:pt x="61097" y="3623"/>
                  <a:pt x="60987" y="3890"/>
                  <a:pt x="61144" y="4043"/>
                </a:cubicBezTo>
                <a:cubicBezTo>
                  <a:pt x="61194" y="4094"/>
                  <a:pt x="61256" y="4117"/>
                  <a:pt x="61316" y="4117"/>
                </a:cubicBezTo>
                <a:cubicBezTo>
                  <a:pt x="61442" y="4117"/>
                  <a:pt x="61564" y="4019"/>
                  <a:pt x="61564" y="3871"/>
                </a:cubicBezTo>
                <a:cubicBezTo>
                  <a:pt x="61564" y="3733"/>
                  <a:pt x="61454" y="3623"/>
                  <a:pt x="61316" y="3623"/>
                </a:cubicBezTo>
                <a:close/>
                <a:moveTo>
                  <a:pt x="62538" y="3623"/>
                </a:moveTo>
                <a:cubicBezTo>
                  <a:pt x="62316" y="3623"/>
                  <a:pt x="62206" y="3890"/>
                  <a:pt x="62363" y="4043"/>
                </a:cubicBezTo>
                <a:cubicBezTo>
                  <a:pt x="62414" y="4094"/>
                  <a:pt x="62476" y="4117"/>
                  <a:pt x="62537" y="4117"/>
                </a:cubicBezTo>
                <a:cubicBezTo>
                  <a:pt x="62663" y="4117"/>
                  <a:pt x="62783" y="4019"/>
                  <a:pt x="62783" y="3871"/>
                </a:cubicBezTo>
                <a:cubicBezTo>
                  <a:pt x="62783" y="3733"/>
                  <a:pt x="62673" y="3623"/>
                  <a:pt x="62538" y="3623"/>
                </a:cubicBezTo>
                <a:close/>
                <a:moveTo>
                  <a:pt x="63757" y="3623"/>
                </a:moveTo>
                <a:cubicBezTo>
                  <a:pt x="63538" y="3623"/>
                  <a:pt x="63425" y="3890"/>
                  <a:pt x="63582" y="4043"/>
                </a:cubicBezTo>
                <a:cubicBezTo>
                  <a:pt x="63633" y="4094"/>
                  <a:pt x="63695" y="4117"/>
                  <a:pt x="63756" y="4117"/>
                </a:cubicBezTo>
                <a:cubicBezTo>
                  <a:pt x="63882" y="4117"/>
                  <a:pt x="64002" y="4019"/>
                  <a:pt x="64002" y="3871"/>
                </a:cubicBezTo>
                <a:cubicBezTo>
                  <a:pt x="64002" y="3733"/>
                  <a:pt x="63892" y="3623"/>
                  <a:pt x="63757" y="3623"/>
                </a:cubicBezTo>
                <a:close/>
                <a:moveTo>
                  <a:pt x="64976" y="3623"/>
                </a:moveTo>
                <a:cubicBezTo>
                  <a:pt x="64757" y="3623"/>
                  <a:pt x="64647" y="3890"/>
                  <a:pt x="64801" y="4043"/>
                </a:cubicBezTo>
                <a:cubicBezTo>
                  <a:pt x="64852" y="4094"/>
                  <a:pt x="64914" y="4117"/>
                  <a:pt x="64976" y="4117"/>
                </a:cubicBezTo>
                <a:cubicBezTo>
                  <a:pt x="65103" y="4117"/>
                  <a:pt x="65224" y="4019"/>
                  <a:pt x="65224" y="3871"/>
                </a:cubicBezTo>
                <a:cubicBezTo>
                  <a:pt x="65224" y="3733"/>
                  <a:pt x="65111" y="3623"/>
                  <a:pt x="64976" y="3623"/>
                </a:cubicBezTo>
                <a:close/>
                <a:moveTo>
                  <a:pt x="66195" y="3623"/>
                </a:moveTo>
                <a:cubicBezTo>
                  <a:pt x="65976" y="3623"/>
                  <a:pt x="65866" y="3890"/>
                  <a:pt x="66020" y="4043"/>
                </a:cubicBezTo>
                <a:cubicBezTo>
                  <a:pt x="66071" y="4094"/>
                  <a:pt x="66133" y="4117"/>
                  <a:pt x="66195" y="4117"/>
                </a:cubicBezTo>
                <a:cubicBezTo>
                  <a:pt x="66322" y="4117"/>
                  <a:pt x="66443" y="4019"/>
                  <a:pt x="66443" y="3871"/>
                </a:cubicBezTo>
                <a:cubicBezTo>
                  <a:pt x="66443" y="3733"/>
                  <a:pt x="66330" y="3623"/>
                  <a:pt x="66195" y="3623"/>
                </a:cubicBezTo>
                <a:close/>
                <a:moveTo>
                  <a:pt x="67414" y="3623"/>
                </a:moveTo>
                <a:cubicBezTo>
                  <a:pt x="67195" y="3623"/>
                  <a:pt x="67085" y="3890"/>
                  <a:pt x="67239" y="4043"/>
                </a:cubicBezTo>
                <a:cubicBezTo>
                  <a:pt x="67290" y="4094"/>
                  <a:pt x="67353" y="4117"/>
                  <a:pt x="67414" y="4117"/>
                </a:cubicBezTo>
                <a:cubicBezTo>
                  <a:pt x="67541" y="4117"/>
                  <a:pt x="67662" y="4019"/>
                  <a:pt x="67662" y="3871"/>
                </a:cubicBezTo>
                <a:cubicBezTo>
                  <a:pt x="67662" y="3733"/>
                  <a:pt x="67552" y="3623"/>
                  <a:pt x="67414" y="3623"/>
                </a:cubicBezTo>
                <a:close/>
                <a:moveTo>
                  <a:pt x="2780" y="3623"/>
                </a:moveTo>
                <a:cubicBezTo>
                  <a:pt x="2560" y="3623"/>
                  <a:pt x="2451" y="3890"/>
                  <a:pt x="2607" y="4047"/>
                </a:cubicBezTo>
                <a:cubicBezTo>
                  <a:pt x="2657" y="4096"/>
                  <a:pt x="2718" y="4118"/>
                  <a:pt x="2778" y="4118"/>
                </a:cubicBezTo>
                <a:cubicBezTo>
                  <a:pt x="2905" y="4118"/>
                  <a:pt x="3027" y="4020"/>
                  <a:pt x="3027" y="3871"/>
                </a:cubicBezTo>
                <a:cubicBezTo>
                  <a:pt x="3027" y="3733"/>
                  <a:pt x="2918" y="3623"/>
                  <a:pt x="2780" y="3623"/>
                </a:cubicBezTo>
                <a:close/>
                <a:moveTo>
                  <a:pt x="4002" y="3623"/>
                </a:moveTo>
                <a:cubicBezTo>
                  <a:pt x="3779" y="3623"/>
                  <a:pt x="3670" y="3890"/>
                  <a:pt x="3826" y="4047"/>
                </a:cubicBezTo>
                <a:cubicBezTo>
                  <a:pt x="3876" y="4096"/>
                  <a:pt x="3937" y="4118"/>
                  <a:pt x="3997" y="4118"/>
                </a:cubicBezTo>
                <a:cubicBezTo>
                  <a:pt x="4124" y="4118"/>
                  <a:pt x="4246" y="4020"/>
                  <a:pt x="4246" y="3871"/>
                </a:cubicBezTo>
                <a:cubicBezTo>
                  <a:pt x="4246" y="3733"/>
                  <a:pt x="4137" y="3623"/>
                  <a:pt x="4002" y="3623"/>
                </a:cubicBezTo>
                <a:close/>
                <a:moveTo>
                  <a:pt x="5221" y="3623"/>
                </a:moveTo>
                <a:cubicBezTo>
                  <a:pt x="5002" y="3623"/>
                  <a:pt x="4889" y="3890"/>
                  <a:pt x="5045" y="4047"/>
                </a:cubicBezTo>
                <a:cubicBezTo>
                  <a:pt x="5096" y="4096"/>
                  <a:pt x="5158" y="4118"/>
                  <a:pt x="5218" y="4118"/>
                </a:cubicBezTo>
                <a:cubicBezTo>
                  <a:pt x="5346" y="4118"/>
                  <a:pt x="5469" y="4020"/>
                  <a:pt x="5469" y="3871"/>
                </a:cubicBezTo>
                <a:cubicBezTo>
                  <a:pt x="5465" y="3733"/>
                  <a:pt x="5356" y="3623"/>
                  <a:pt x="5221" y="3623"/>
                </a:cubicBezTo>
                <a:close/>
                <a:moveTo>
                  <a:pt x="6440" y="3623"/>
                </a:moveTo>
                <a:cubicBezTo>
                  <a:pt x="6221" y="3623"/>
                  <a:pt x="6111" y="3890"/>
                  <a:pt x="6264" y="4047"/>
                </a:cubicBezTo>
                <a:cubicBezTo>
                  <a:pt x="6315" y="4096"/>
                  <a:pt x="6377" y="4118"/>
                  <a:pt x="6437" y="4118"/>
                </a:cubicBezTo>
                <a:cubicBezTo>
                  <a:pt x="6565" y="4118"/>
                  <a:pt x="6688" y="4020"/>
                  <a:pt x="6688" y="3871"/>
                </a:cubicBezTo>
                <a:cubicBezTo>
                  <a:pt x="6688" y="3733"/>
                  <a:pt x="6575" y="3623"/>
                  <a:pt x="6440" y="3623"/>
                </a:cubicBezTo>
                <a:close/>
                <a:moveTo>
                  <a:pt x="7659" y="3623"/>
                </a:moveTo>
                <a:cubicBezTo>
                  <a:pt x="7440" y="3623"/>
                  <a:pt x="7330" y="3890"/>
                  <a:pt x="7484" y="4047"/>
                </a:cubicBezTo>
                <a:cubicBezTo>
                  <a:pt x="7534" y="4096"/>
                  <a:pt x="7596" y="4118"/>
                  <a:pt x="7656" y="4118"/>
                </a:cubicBezTo>
                <a:cubicBezTo>
                  <a:pt x="7784" y="4118"/>
                  <a:pt x="7907" y="4020"/>
                  <a:pt x="7907" y="3871"/>
                </a:cubicBezTo>
                <a:cubicBezTo>
                  <a:pt x="7907" y="3733"/>
                  <a:pt x="7797" y="3623"/>
                  <a:pt x="7659" y="3623"/>
                </a:cubicBezTo>
                <a:close/>
                <a:moveTo>
                  <a:pt x="8878" y="3623"/>
                </a:moveTo>
                <a:cubicBezTo>
                  <a:pt x="8659" y="3623"/>
                  <a:pt x="8549" y="3890"/>
                  <a:pt x="8706" y="4047"/>
                </a:cubicBezTo>
                <a:cubicBezTo>
                  <a:pt x="8755" y="4096"/>
                  <a:pt x="8816" y="4118"/>
                  <a:pt x="8876" y="4118"/>
                </a:cubicBezTo>
                <a:cubicBezTo>
                  <a:pt x="9003" y="4118"/>
                  <a:pt x="9126" y="4020"/>
                  <a:pt x="9126" y="3871"/>
                </a:cubicBezTo>
                <a:cubicBezTo>
                  <a:pt x="9126" y="3733"/>
                  <a:pt x="9016" y="3623"/>
                  <a:pt x="8878" y="3623"/>
                </a:cubicBezTo>
                <a:close/>
                <a:moveTo>
                  <a:pt x="10097" y="3623"/>
                </a:moveTo>
                <a:cubicBezTo>
                  <a:pt x="9878" y="3623"/>
                  <a:pt x="9768" y="3890"/>
                  <a:pt x="9925" y="4047"/>
                </a:cubicBezTo>
                <a:cubicBezTo>
                  <a:pt x="9974" y="4096"/>
                  <a:pt x="10035" y="4118"/>
                  <a:pt x="10095" y="4118"/>
                </a:cubicBezTo>
                <a:cubicBezTo>
                  <a:pt x="10222" y="4118"/>
                  <a:pt x="10345" y="4020"/>
                  <a:pt x="10345" y="3871"/>
                </a:cubicBezTo>
                <a:cubicBezTo>
                  <a:pt x="10345" y="3733"/>
                  <a:pt x="10235" y="3623"/>
                  <a:pt x="10097" y="3623"/>
                </a:cubicBezTo>
                <a:close/>
                <a:moveTo>
                  <a:pt x="11319" y="3623"/>
                </a:moveTo>
                <a:cubicBezTo>
                  <a:pt x="11097" y="3623"/>
                  <a:pt x="10987" y="3890"/>
                  <a:pt x="11144" y="4047"/>
                </a:cubicBezTo>
                <a:cubicBezTo>
                  <a:pt x="11193" y="4096"/>
                  <a:pt x="11254" y="4118"/>
                  <a:pt x="11315" y="4118"/>
                </a:cubicBezTo>
                <a:cubicBezTo>
                  <a:pt x="11441" y="4118"/>
                  <a:pt x="11564" y="4020"/>
                  <a:pt x="11564" y="3871"/>
                </a:cubicBezTo>
                <a:cubicBezTo>
                  <a:pt x="11564" y="3733"/>
                  <a:pt x="11454" y="3623"/>
                  <a:pt x="11319" y="3623"/>
                </a:cubicBezTo>
                <a:close/>
                <a:moveTo>
                  <a:pt x="12538" y="3623"/>
                </a:moveTo>
                <a:cubicBezTo>
                  <a:pt x="12316" y="3623"/>
                  <a:pt x="12206" y="3890"/>
                  <a:pt x="12363" y="4047"/>
                </a:cubicBezTo>
                <a:cubicBezTo>
                  <a:pt x="12413" y="4096"/>
                  <a:pt x="12475" y="4118"/>
                  <a:pt x="12535" y="4118"/>
                </a:cubicBezTo>
                <a:cubicBezTo>
                  <a:pt x="12662" y="4118"/>
                  <a:pt x="12783" y="4020"/>
                  <a:pt x="12783" y="3871"/>
                </a:cubicBezTo>
                <a:cubicBezTo>
                  <a:pt x="12783" y="3733"/>
                  <a:pt x="12673" y="3623"/>
                  <a:pt x="12538" y="3623"/>
                </a:cubicBezTo>
                <a:close/>
                <a:moveTo>
                  <a:pt x="13757" y="3623"/>
                </a:moveTo>
                <a:cubicBezTo>
                  <a:pt x="13538" y="3623"/>
                  <a:pt x="13425" y="3890"/>
                  <a:pt x="13582" y="4047"/>
                </a:cubicBezTo>
                <a:cubicBezTo>
                  <a:pt x="13632" y="4096"/>
                  <a:pt x="13694" y="4118"/>
                  <a:pt x="13755" y="4118"/>
                </a:cubicBezTo>
                <a:cubicBezTo>
                  <a:pt x="13883" y="4118"/>
                  <a:pt x="14005" y="4020"/>
                  <a:pt x="14005" y="3871"/>
                </a:cubicBezTo>
                <a:cubicBezTo>
                  <a:pt x="14005" y="3733"/>
                  <a:pt x="13892" y="3623"/>
                  <a:pt x="13757" y="3623"/>
                </a:cubicBezTo>
                <a:close/>
                <a:moveTo>
                  <a:pt x="14976" y="3623"/>
                </a:moveTo>
                <a:cubicBezTo>
                  <a:pt x="14757" y="3623"/>
                  <a:pt x="14647" y="3890"/>
                  <a:pt x="14801" y="4047"/>
                </a:cubicBezTo>
                <a:cubicBezTo>
                  <a:pt x="14851" y="4096"/>
                  <a:pt x="14913" y="4118"/>
                  <a:pt x="14974" y="4118"/>
                </a:cubicBezTo>
                <a:cubicBezTo>
                  <a:pt x="15102" y="4118"/>
                  <a:pt x="15224" y="4020"/>
                  <a:pt x="15224" y="3871"/>
                </a:cubicBezTo>
                <a:cubicBezTo>
                  <a:pt x="15224" y="3733"/>
                  <a:pt x="15111" y="3623"/>
                  <a:pt x="14976" y="3623"/>
                </a:cubicBezTo>
                <a:close/>
                <a:moveTo>
                  <a:pt x="16196" y="3623"/>
                </a:moveTo>
                <a:cubicBezTo>
                  <a:pt x="15976" y="3623"/>
                  <a:pt x="15866" y="3890"/>
                  <a:pt x="16020" y="4047"/>
                </a:cubicBezTo>
                <a:cubicBezTo>
                  <a:pt x="16070" y="4096"/>
                  <a:pt x="16132" y="4118"/>
                  <a:pt x="16193" y="4118"/>
                </a:cubicBezTo>
                <a:cubicBezTo>
                  <a:pt x="16321" y="4118"/>
                  <a:pt x="16443" y="4020"/>
                  <a:pt x="16443" y="3871"/>
                </a:cubicBezTo>
                <a:cubicBezTo>
                  <a:pt x="16443" y="3733"/>
                  <a:pt x="16333" y="3623"/>
                  <a:pt x="16196" y="3623"/>
                </a:cubicBezTo>
                <a:close/>
                <a:moveTo>
                  <a:pt x="17415" y="3623"/>
                </a:moveTo>
                <a:cubicBezTo>
                  <a:pt x="17195" y="3623"/>
                  <a:pt x="17086" y="3890"/>
                  <a:pt x="17242" y="4047"/>
                </a:cubicBezTo>
                <a:cubicBezTo>
                  <a:pt x="17292" y="4096"/>
                  <a:pt x="17353" y="4118"/>
                  <a:pt x="17413" y="4118"/>
                </a:cubicBezTo>
                <a:cubicBezTo>
                  <a:pt x="17540" y="4118"/>
                  <a:pt x="17662" y="4020"/>
                  <a:pt x="17662" y="3871"/>
                </a:cubicBezTo>
                <a:cubicBezTo>
                  <a:pt x="17662" y="3733"/>
                  <a:pt x="17552" y="3623"/>
                  <a:pt x="17415" y="3623"/>
                </a:cubicBezTo>
                <a:close/>
                <a:moveTo>
                  <a:pt x="18634" y="3623"/>
                </a:moveTo>
                <a:cubicBezTo>
                  <a:pt x="18414" y="3623"/>
                  <a:pt x="18305" y="3890"/>
                  <a:pt x="18461" y="4047"/>
                </a:cubicBezTo>
                <a:cubicBezTo>
                  <a:pt x="18511" y="4096"/>
                  <a:pt x="18572" y="4118"/>
                  <a:pt x="18632" y="4118"/>
                </a:cubicBezTo>
                <a:cubicBezTo>
                  <a:pt x="18759" y="4118"/>
                  <a:pt x="18881" y="4020"/>
                  <a:pt x="18881" y="3871"/>
                </a:cubicBezTo>
                <a:cubicBezTo>
                  <a:pt x="18881" y="3733"/>
                  <a:pt x="18772" y="3623"/>
                  <a:pt x="18634" y="3623"/>
                </a:cubicBezTo>
                <a:close/>
                <a:moveTo>
                  <a:pt x="19856" y="3623"/>
                </a:moveTo>
                <a:cubicBezTo>
                  <a:pt x="19633" y="3623"/>
                  <a:pt x="19524" y="3890"/>
                  <a:pt x="19680" y="4047"/>
                </a:cubicBezTo>
                <a:cubicBezTo>
                  <a:pt x="19730" y="4096"/>
                  <a:pt x="19791" y="4118"/>
                  <a:pt x="19851" y="4118"/>
                </a:cubicBezTo>
                <a:cubicBezTo>
                  <a:pt x="19978" y="4118"/>
                  <a:pt x="20100" y="4020"/>
                  <a:pt x="20100" y="3871"/>
                </a:cubicBezTo>
                <a:cubicBezTo>
                  <a:pt x="20100" y="3733"/>
                  <a:pt x="19991" y="3623"/>
                  <a:pt x="19856" y="3623"/>
                </a:cubicBezTo>
                <a:close/>
                <a:moveTo>
                  <a:pt x="21075" y="3623"/>
                </a:moveTo>
                <a:cubicBezTo>
                  <a:pt x="20852" y="3623"/>
                  <a:pt x="20743" y="3890"/>
                  <a:pt x="20899" y="4047"/>
                </a:cubicBezTo>
                <a:cubicBezTo>
                  <a:pt x="20950" y="4096"/>
                  <a:pt x="21011" y="4118"/>
                  <a:pt x="21071" y="4118"/>
                </a:cubicBezTo>
                <a:cubicBezTo>
                  <a:pt x="21198" y="4118"/>
                  <a:pt x="21319" y="4020"/>
                  <a:pt x="21319" y="3871"/>
                </a:cubicBezTo>
                <a:cubicBezTo>
                  <a:pt x="21319" y="3733"/>
                  <a:pt x="21210" y="3623"/>
                  <a:pt x="21075" y="3623"/>
                </a:cubicBezTo>
                <a:close/>
                <a:moveTo>
                  <a:pt x="22294" y="3623"/>
                </a:moveTo>
                <a:cubicBezTo>
                  <a:pt x="22075" y="3623"/>
                  <a:pt x="21965" y="3890"/>
                  <a:pt x="22118" y="4047"/>
                </a:cubicBezTo>
                <a:cubicBezTo>
                  <a:pt x="22169" y="4096"/>
                  <a:pt x="22231" y="4118"/>
                  <a:pt x="22291" y="4118"/>
                </a:cubicBezTo>
                <a:cubicBezTo>
                  <a:pt x="22419" y="4118"/>
                  <a:pt x="22541" y="4020"/>
                  <a:pt x="22541" y="3871"/>
                </a:cubicBezTo>
                <a:cubicBezTo>
                  <a:pt x="22541" y="3733"/>
                  <a:pt x="22429" y="3623"/>
                  <a:pt x="22294" y="3623"/>
                </a:cubicBezTo>
                <a:close/>
                <a:moveTo>
                  <a:pt x="23513" y="3623"/>
                </a:moveTo>
                <a:cubicBezTo>
                  <a:pt x="23294" y="3623"/>
                  <a:pt x="23184" y="3890"/>
                  <a:pt x="23337" y="4047"/>
                </a:cubicBezTo>
                <a:cubicBezTo>
                  <a:pt x="23388" y="4096"/>
                  <a:pt x="23450" y="4118"/>
                  <a:pt x="23510" y="4118"/>
                </a:cubicBezTo>
                <a:cubicBezTo>
                  <a:pt x="23638" y="4118"/>
                  <a:pt x="23761" y="4020"/>
                  <a:pt x="23761" y="3871"/>
                </a:cubicBezTo>
                <a:cubicBezTo>
                  <a:pt x="23761" y="3733"/>
                  <a:pt x="23648" y="3623"/>
                  <a:pt x="23513" y="3623"/>
                </a:cubicBezTo>
                <a:close/>
                <a:moveTo>
                  <a:pt x="24732" y="3623"/>
                </a:moveTo>
                <a:cubicBezTo>
                  <a:pt x="24513" y="3623"/>
                  <a:pt x="24403" y="3890"/>
                  <a:pt x="24557" y="4047"/>
                </a:cubicBezTo>
                <a:cubicBezTo>
                  <a:pt x="24607" y="4096"/>
                  <a:pt x="24669" y="4118"/>
                  <a:pt x="24729" y="4118"/>
                </a:cubicBezTo>
                <a:cubicBezTo>
                  <a:pt x="24857" y="4118"/>
                  <a:pt x="24980" y="4020"/>
                  <a:pt x="24980" y="3871"/>
                </a:cubicBezTo>
                <a:cubicBezTo>
                  <a:pt x="24980" y="3733"/>
                  <a:pt x="24870" y="3623"/>
                  <a:pt x="24732" y="3623"/>
                </a:cubicBezTo>
                <a:close/>
                <a:moveTo>
                  <a:pt x="25951" y="3623"/>
                </a:moveTo>
                <a:cubicBezTo>
                  <a:pt x="25732" y="3623"/>
                  <a:pt x="25622" y="3890"/>
                  <a:pt x="25779" y="4047"/>
                </a:cubicBezTo>
                <a:cubicBezTo>
                  <a:pt x="25828" y="4096"/>
                  <a:pt x="25889" y="4118"/>
                  <a:pt x="25949" y="4118"/>
                </a:cubicBezTo>
                <a:cubicBezTo>
                  <a:pt x="26076" y="4118"/>
                  <a:pt x="26199" y="4020"/>
                  <a:pt x="26199" y="3871"/>
                </a:cubicBezTo>
                <a:cubicBezTo>
                  <a:pt x="26199" y="3733"/>
                  <a:pt x="26089" y="3623"/>
                  <a:pt x="25951" y="3623"/>
                </a:cubicBezTo>
                <a:close/>
                <a:moveTo>
                  <a:pt x="27170" y="3623"/>
                </a:moveTo>
                <a:cubicBezTo>
                  <a:pt x="26951" y="3623"/>
                  <a:pt x="26841" y="3890"/>
                  <a:pt x="26998" y="4047"/>
                </a:cubicBezTo>
                <a:cubicBezTo>
                  <a:pt x="27047" y="4096"/>
                  <a:pt x="27108" y="4118"/>
                  <a:pt x="27168" y="4118"/>
                </a:cubicBezTo>
                <a:cubicBezTo>
                  <a:pt x="27295" y="4118"/>
                  <a:pt x="27418" y="4020"/>
                  <a:pt x="27418" y="3871"/>
                </a:cubicBezTo>
                <a:cubicBezTo>
                  <a:pt x="27418" y="3733"/>
                  <a:pt x="27308" y="3623"/>
                  <a:pt x="27170" y="3623"/>
                </a:cubicBezTo>
                <a:close/>
                <a:moveTo>
                  <a:pt x="28392" y="3623"/>
                </a:moveTo>
                <a:cubicBezTo>
                  <a:pt x="28170" y="3623"/>
                  <a:pt x="28060" y="3890"/>
                  <a:pt x="28217" y="4047"/>
                </a:cubicBezTo>
                <a:cubicBezTo>
                  <a:pt x="28266" y="4096"/>
                  <a:pt x="28327" y="4118"/>
                  <a:pt x="28388" y="4118"/>
                </a:cubicBezTo>
                <a:cubicBezTo>
                  <a:pt x="28514" y="4118"/>
                  <a:pt x="28637" y="4020"/>
                  <a:pt x="28637" y="3871"/>
                </a:cubicBezTo>
                <a:cubicBezTo>
                  <a:pt x="28637" y="3733"/>
                  <a:pt x="28527" y="3623"/>
                  <a:pt x="28392" y="3623"/>
                </a:cubicBezTo>
                <a:close/>
                <a:moveTo>
                  <a:pt x="29611" y="3623"/>
                </a:moveTo>
                <a:cubicBezTo>
                  <a:pt x="29389" y="3623"/>
                  <a:pt x="29279" y="3890"/>
                  <a:pt x="29436" y="4047"/>
                </a:cubicBezTo>
                <a:cubicBezTo>
                  <a:pt x="29486" y="4096"/>
                  <a:pt x="29548" y="4118"/>
                  <a:pt x="29608" y="4118"/>
                </a:cubicBezTo>
                <a:cubicBezTo>
                  <a:pt x="29735" y="4118"/>
                  <a:pt x="29856" y="4020"/>
                  <a:pt x="29856" y="3871"/>
                </a:cubicBezTo>
                <a:cubicBezTo>
                  <a:pt x="29856" y="3733"/>
                  <a:pt x="29746" y="3623"/>
                  <a:pt x="29611" y="3623"/>
                </a:cubicBezTo>
                <a:close/>
                <a:moveTo>
                  <a:pt x="30830" y="3623"/>
                </a:moveTo>
                <a:cubicBezTo>
                  <a:pt x="30611" y="3623"/>
                  <a:pt x="30501" y="3890"/>
                  <a:pt x="30655" y="4047"/>
                </a:cubicBezTo>
                <a:cubicBezTo>
                  <a:pt x="30705" y="4096"/>
                  <a:pt x="30767" y="4118"/>
                  <a:pt x="30828" y="4118"/>
                </a:cubicBezTo>
                <a:cubicBezTo>
                  <a:pt x="30955" y="4118"/>
                  <a:pt x="31078" y="4020"/>
                  <a:pt x="31078" y="3871"/>
                </a:cubicBezTo>
                <a:cubicBezTo>
                  <a:pt x="31078" y="3733"/>
                  <a:pt x="30965" y="3623"/>
                  <a:pt x="30830" y="3623"/>
                </a:cubicBezTo>
                <a:close/>
                <a:moveTo>
                  <a:pt x="32049" y="3623"/>
                </a:moveTo>
                <a:cubicBezTo>
                  <a:pt x="31830" y="3623"/>
                  <a:pt x="31720" y="3890"/>
                  <a:pt x="31874" y="4047"/>
                </a:cubicBezTo>
                <a:cubicBezTo>
                  <a:pt x="31924" y="4096"/>
                  <a:pt x="31986" y="4118"/>
                  <a:pt x="32047" y="4118"/>
                </a:cubicBezTo>
                <a:cubicBezTo>
                  <a:pt x="32175" y="4118"/>
                  <a:pt x="32297" y="4020"/>
                  <a:pt x="32297" y="3871"/>
                </a:cubicBezTo>
                <a:cubicBezTo>
                  <a:pt x="32297" y="3733"/>
                  <a:pt x="32184" y="3623"/>
                  <a:pt x="32049" y="3623"/>
                </a:cubicBezTo>
                <a:close/>
                <a:moveTo>
                  <a:pt x="33269" y="3623"/>
                </a:moveTo>
                <a:cubicBezTo>
                  <a:pt x="33049" y="3623"/>
                  <a:pt x="32939" y="3890"/>
                  <a:pt x="33093" y="4047"/>
                </a:cubicBezTo>
                <a:cubicBezTo>
                  <a:pt x="33143" y="4096"/>
                  <a:pt x="33205" y="4118"/>
                  <a:pt x="33266" y="4118"/>
                </a:cubicBezTo>
                <a:cubicBezTo>
                  <a:pt x="33394" y="4118"/>
                  <a:pt x="33516" y="4020"/>
                  <a:pt x="33516" y="3871"/>
                </a:cubicBezTo>
                <a:cubicBezTo>
                  <a:pt x="33516" y="3733"/>
                  <a:pt x="33406" y="3623"/>
                  <a:pt x="33269" y="3623"/>
                </a:cubicBezTo>
                <a:close/>
                <a:moveTo>
                  <a:pt x="34488" y="3623"/>
                </a:moveTo>
                <a:cubicBezTo>
                  <a:pt x="34268" y="3623"/>
                  <a:pt x="34159" y="3890"/>
                  <a:pt x="34315" y="4047"/>
                </a:cubicBezTo>
                <a:cubicBezTo>
                  <a:pt x="34365" y="4096"/>
                  <a:pt x="34426" y="4118"/>
                  <a:pt x="34486" y="4118"/>
                </a:cubicBezTo>
                <a:cubicBezTo>
                  <a:pt x="34613" y="4118"/>
                  <a:pt x="34735" y="4020"/>
                  <a:pt x="34735" y="3871"/>
                </a:cubicBezTo>
                <a:cubicBezTo>
                  <a:pt x="34735" y="3733"/>
                  <a:pt x="34625" y="3623"/>
                  <a:pt x="34488" y="3623"/>
                </a:cubicBezTo>
                <a:close/>
                <a:moveTo>
                  <a:pt x="35707" y="3623"/>
                </a:moveTo>
                <a:cubicBezTo>
                  <a:pt x="35487" y="3623"/>
                  <a:pt x="35378" y="3890"/>
                  <a:pt x="35534" y="4047"/>
                </a:cubicBezTo>
                <a:cubicBezTo>
                  <a:pt x="35584" y="4096"/>
                  <a:pt x="35645" y="4118"/>
                  <a:pt x="35705" y="4118"/>
                </a:cubicBezTo>
                <a:cubicBezTo>
                  <a:pt x="35832" y="4118"/>
                  <a:pt x="35954" y="4020"/>
                  <a:pt x="35954" y="3871"/>
                </a:cubicBezTo>
                <a:cubicBezTo>
                  <a:pt x="35954" y="3733"/>
                  <a:pt x="35845" y="3623"/>
                  <a:pt x="35707" y="3623"/>
                </a:cubicBezTo>
                <a:close/>
                <a:moveTo>
                  <a:pt x="36929" y="3623"/>
                </a:moveTo>
                <a:cubicBezTo>
                  <a:pt x="36706" y="3623"/>
                  <a:pt x="36597" y="3890"/>
                  <a:pt x="36753" y="4047"/>
                </a:cubicBezTo>
                <a:cubicBezTo>
                  <a:pt x="36803" y="4096"/>
                  <a:pt x="36864" y="4118"/>
                  <a:pt x="36924" y="4118"/>
                </a:cubicBezTo>
                <a:cubicBezTo>
                  <a:pt x="37051" y="4118"/>
                  <a:pt x="37173" y="4020"/>
                  <a:pt x="37173" y="3871"/>
                </a:cubicBezTo>
                <a:cubicBezTo>
                  <a:pt x="37173" y="3733"/>
                  <a:pt x="37064" y="3623"/>
                  <a:pt x="36929" y="3623"/>
                </a:cubicBezTo>
                <a:close/>
                <a:moveTo>
                  <a:pt x="38148" y="3623"/>
                </a:moveTo>
                <a:cubicBezTo>
                  <a:pt x="37928" y="3623"/>
                  <a:pt x="37816" y="3890"/>
                  <a:pt x="37972" y="4047"/>
                </a:cubicBezTo>
                <a:cubicBezTo>
                  <a:pt x="38023" y="4096"/>
                  <a:pt x="38084" y="4118"/>
                  <a:pt x="38144" y="4118"/>
                </a:cubicBezTo>
                <a:cubicBezTo>
                  <a:pt x="38271" y="4118"/>
                  <a:pt x="38392" y="4020"/>
                  <a:pt x="38392" y="3871"/>
                </a:cubicBezTo>
                <a:cubicBezTo>
                  <a:pt x="38392" y="3733"/>
                  <a:pt x="38283" y="3623"/>
                  <a:pt x="38148" y="3623"/>
                </a:cubicBezTo>
                <a:close/>
                <a:moveTo>
                  <a:pt x="39367" y="3623"/>
                </a:moveTo>
                <a:cubicBezTo>
                  <a:pt x="39148" y="3623"/>
                  <a:pt x="39038" y="3890"/>
                  <a:pt x="39191" y="4047"/>
                </a:cubicBezTo>
                <a:cubicBezTo>
                  <a:pt x="39242" y="4096"/>
                  <a:pt x="39304" y="4118"/>
                  <a:pt x="39364" y="4118"/>
                </a:cubicBezTo>
                <a:cubicBezTo>
                  <a:pt x="39492" y="4118"/>
                  <a:pt x="39614" y="4020"/>
                  <a:pt x="39614" y="3871"/>
                </a:cubicBezTo>
                <a:cubicBezTo>
                  <a:pt x="39614" y="3733"/>
                  <a:pt x="39502" y="3623"/>
                  <a:pt x="39367" y="3623"/>
                </a:cubicBezTo>
                <a:close/>
                <a:moveTo>
                  <a:pt x="40586" y="3623"/>
                </a:moveTo>
                <a:cubicBezTo>
                  <a:pt x="40367" y="3623"/>
                  <a:pt x="40257" y="3890"/>
                  <a:pt x="40410" y="4047"/>
                </a:cubicBezTo>
                <a:cubicBezTo>
                  <a:pt x="40461" y="4096"/>
                  <a:pt x="40523" y="4118"/>
                  <a:pt x="40583" y="4118"/>
                </a:cubicBezTo>
                <a:cubicBezTo>
                  <a:pt x="40711" y="4118"/>
                  <a:pt x="40834" y="4020"/>
                  <a:pt x="40834" y="3871"/>
                </a:cubicBezTo>
                <a:cubicBezTo>
                  <a:pt x="40834" y="3733"/>
                  <a:pt x="40721" y="3623"/>
                  <a:pt x="40586" y="3623"/>
                </a:cubicBezTo>
                <a:close/>
                <a:moveTo>
                  <a:pt x="41805" y="3623"/>
                </a:moveTo>
                <a:cubicBezTo>
                  <a:pt x="41586" y="3623"/>
                  <a:pt x="41476" y="3890"/>
                  <a:pt x="41630" y="4047"/>
                </a:cubicBezTo>
                <a:cubicBezTo>
                  <a:pt x="41680" y="4096"/>
                  <a:pt x="41742" y="4118"/>
                  <a:pt x="41802" y="4118"/>
                </a:cubicBezTo>
                <a:cubicBezTo>
                  <a:pt x="41930" y="4118"/>
                  <a:pt x="42053" y="4020"/>
                  <a:pt x="42053" y="3871"/>
                </a:cubicBezTo>
                <a:cubicBezTo>
                  <a:pt x="42053" y="3733"/>
                  <a:pt x="41943" y="3623"/>
                  <a:pt x="41805" y="3623"/>
                </a:cubicBezTo>
                <a:close/>
                <a:moveTo>
                  <a:pt x="43024" y="3623"/>
                </a:moveTo>
                <a:cubicBezTo>
                  <a:pt x="42805" y="3623"/>
                  <a:pt x="42695" y="3890"/>
                  <a:pt x="42852" y="4047"/>
                </a:cubicBezTo>
                <a:cubicBezTo>
                  <a:pt x="42901" y="4096"/>
                  <a:pt x="42962" y="4118"/>
                  <a:pt x="43022" y="4118"/>
                </a:cubicBezTo>
                <a:cubicBezTo>
                  <a:pt x="43149" y="4118"/>
                  <a:pt x="43272" y="4020"/>
                  <a:pt x="43272" y="3871"/>
                </a:cubicBezTo>
                <a:cubicBezTo>
                  <a:pt x="43272" y="3733"/>
                  <a:pt x="43162" y="3623"/>
                  <a:pt x="43024" y="3623"/>
                </a:cubicBezTo>
                <a:close/>
                <a:moveTo>
                  <a:pt x="44243" y="3623"/>
                </a:moveTo>
                <a:cubicBezTo>
                  <a:pt x="44024" y="3623"/>
                  <a:pt x="43914" y="3890"/>
                  <a:pt x="44071" y="4047"/>
                </a:cubicBezTo>
                <a:cubicBezTo>
                  <a:pt x="44120" y="4096"/>
                  <a:pt x="44181" y="4118"/>
                  <a:pt x="44241" y="4118"/>
                </a:cubicBezTo>
                <a:cubicBezTo>
                  <a:pt x="44368" y="4118"/>
                  <a:pt x="44491" y="4020"/>
                  <a:pt x="44491" y="3871"/>
                </a:cubicBezTo>
                <a:cubicBezTo>
                  <a:pt x="44491" y="3733"/>
                  <a:pt x="44381" y="3623"/>
                  <a:pt x="44243" y="3623"/>
                </a:cubicBezTo>
                <a:close/>
                <a:moveTo>
                  <a:pt x="45465" y="3623"/>
                </a:moveTo>
                <a:cubicBezTo>
                  <a:pt x="45243" y="3623"/>
                  <a:pt x="45133" y="3890"/>
                  <a:pt x="45290" y="4047"/>
                </a:cubicBezTo>
                <a:cubicBezTo>
                  <a:pt x="45339" y="4096"/>
                  <a:pt x="45400" y="4118"/>
                  <a:pt x="45461" y="4118"/>
                </a:cubicBezTo>
                <a:cubicBezTo>
                  <a:pt x="45587" y="4118"/>
                  <a:pt x="45710" y="4020"/>
                  <a:pt x="45710" y="3871"/>
                </a:cubicBezTo>
                <a:cubicBezTo>
                  <a:pt x="45710" y="3733"/>
                  <a:pt x="45600" y="3623"/>
                  <a:pt x="45465" y="3623"/>
                </a:cubicBezTo>
                <a:close/>
                <a:moveTo>
                  <a:pt x="46684" y="3623"/>
                </a:moveTo>
                <a:cubicBezTo>
                  <a:pt x="46465" y="3623"/>
                  <a:pt x="46352" y="3890"/>
                  <a:pt x="46509" y="4047"/>
                </a:cubicBezTo>
                <a:cubicBezTo>
                  <a:pt x="46559" y="4096"/>
                  <a:pt x="46621" y="4118"/>
                  <a:pt x="46681" y="4118"/>
                </a:cubicBezTo>
                <a:cubicBezTo>
                  <a:pt x="46808" y="4118"/>
                  <a:pt x="46929" y="4020"/>
                  <a:pt x="46929" y="3871"/>
                </a:cubicBezTo>
                <a:cubicBezTo>
                  <a:pt x="46929" y="3733"/>
                  <a:pt x="46819" y="3623"/>
                  <a:pt x="46684" y="3623"/>
                </a:cubicBezTo>
                <a:close/>
                <a:moveTo>
                  <a:pt x="47903" y="3623"/>
                </a:moveTo>
                <a:cubicBezTo>
                  <a:pt x="47684" y="3623"/>
                  <a:pt x="47574" y="3890"/>
                  <a:pt x="47728" y="4047"/>
                </a:cubicBezTo>
                <a:cubicBezTo>
                  <a:pt x="47778" y="4096"/>
                  <a:pt x="47840" y="4118"/>
                  <a:pt x="47901" y="4118"/>
                </a:cubicBezTo>
                <a:cubicBezTo>
                  <a:pt x="48028" y="4118"/>
                  <a:pt x="48151" y="4020"/>
                  <a:pt x="48151" y="3871"/>
                </a:cubicBezTo>
                <a:cubicBezTo>
                  <a:pt x="48151" y="3733"/>
                  <a:pt x="48038" y="3623"/>
                  <a:pt x="47903" y="3623"/>
                </a:cubicBezTo>
                <a:close/>
                <a:moveTo>
                  <a:pt x="49122" y="3623"/>
                </a:moveTo>
                <a:cubicBezTo>
                  <a:pt x="48903" y="3623"/>
                  <a:pt x="48793" y="3890"/>
                  <a:pt x="48947" y="4047"/>
                </a:cubicBezTo>
                <a:cubicBezTo>
                  <a:pt x="48997" y="4096"/>
                  <a:pt x="49059" y="4118"/>
                  <a:pt x="49120" y="4118"/>
                </a:cubicBezTo>
                <a:cubicBezTo>
                  <a:pt x="49248" y="4118"/>
                  <a:pt x="49370" y="4020"/>
                  <a:pt x="49370" y="3871"/>
                </a:cubicBezTo>
                <a:cubicBezTo>
                  <a:pt x="49370" y="3733"/>
                  <a:pt x="49257" y="3623"/>
                  <a:pt x="49122" y="3623"/>
                </a:cubicBezTo>
                <a:close/>
                <a:moveTo>
                  <a:pt x="50342" y="3623"/>
                </a:moveTo>
                <a:cubicBezTo>
                  <a:pt x="50122" y="3623"/>
                  <a:pt x="50012" y="3890"/>
                  <a:pt x="50166" y="4047"/>
                </a:cubicBezTo>
                <a:cubicBezTo>
                  <a:pt x="50216" y="4096"/>
                  <a:pt x="50278" y="4118"/>
                  <a:pt x="50339" y="4118"/>
                </a:cubicBezTo>
                <a:cubicBezTo>
                  <a:pt x="50467" y="4118"/>
                  <a:pt x="50589" y="4020"/>
                  <a:pt x="50589" y="3871"/>
                </a:cubicBezTo>
                <a:cubicBezTo>
                  <a:pt x="50589" y="3733"/>
                  <a:pt x="50479" y="3623"/>
                  <a:pt x="50342" y="3623"/>
                </a:cubicBezTo>
                <a:close/>
                <a:moveTo>
                  <a:pt x="51561" y="3623"/>
                </a:moveTo>
                <a:cubicBezTo>
                  <a:pt x="51341" y="3623"/>
                  <a:pt x="51232" y="3890"/>
                  <a:pt x="51388" y="4047"/>
                </a:cubicBezTo>
                <a:cubicBezTo>
                  <a:pt x="51438" y="4096"/>
                  <a:pt x="51499" y="4118"/>
                  <a:pt x="51559" y="4118"/>
                </a:cubicBezTo>
                <a:cubicBezTo>
                  <a:pt x="51686" y="4118"/>
                  <a:pt x="51808" y="4020"/>
                  <a:pt x="51808" y="3871"/>
                </a:cubicBezTo>
                <a:cubicBezTo>
                  <a:pt x="51808" y="3733"/>
                  <a:pt x="51698" y="3623"/>
                  <a:pt x="51561" y="3623"/>
                </a:cubicBezTo>
                <a:close/>
                <a:moveTo>
                  <a:pt x="52780" y="3623"/>
                </a:moveTo>
                <a:cubicBezTo>
                  <a:pt x="52560" y="3623"/>
                  <a:pt x="52451" y="3890"/>
                  <a:pt x="52607" y="4047"/>
                </a:cubicBezTo>
                <a:cubicBezTo>
                  <a:pt x="52657" y="4096"/>
                  <a:pt x="52718" y="4118"/>
                  <a:pt x="52778" y="4118"/>
                </a:cubicBezTo>
                <a:cubicBezTo>
                  <a:pt x="52905" y="4118"/>
                  <a:pt x="53027" y="4020"/>
                  <a:pt x="53027" y="3871"/>
                </a:cubicBezTo>
                <a:cubicBezTo>
                  <a:pt x="53027" y="3733"/>
                  <a:pt x="52917" y="3623"/>
                  <a:pt x="52780" y="3623"/>
                </a:cubicBezTo>
                <a:close/>
                <a:moveTo>
                  <a:pt x="54002" y="3623"/>
                </a:moveTo>
                <a:cubicBezTo>
                  <a:pt x="53779" y="3623"/>
                  <a:pt x="53670" y="3890"/>
                  <a:pt x="53826" y="4047"/>
                </a:cubicBezTo>
                <a:cubicBezTo>
                  <a:pt x="53876" y="4096"/>
                  <a:pt x="53937" y="4118"/>
                  <a:pt x="53997" y="4118"/>
                </a:cubicBezTo>
                <a:cubicBezTo>
                  <a:pt x="54124" y="4118"/>
                  <a:pt x="54246" y="4020"/>
                  <a:pt x="54246" y="3871"/>
                </a:cubicBezTo>
                <a:cubicBezTo>
                  <a:pt x="54246" y="3733"/>
                  <a:pt x="54137" y="3623"/>
                  <a:pt x="54002" y="3623"/>
                </a:cubicBezTo>
                <a:close/>
                <a:moveTo>
                  <a:pt x="50342" y="4843"/>
                </a:moveTo>
                <a:cubicBezTo>
                  <a:pt x="50311" y="4843"/>
                  <a:pt x="50280" y="4849"/>
                  <a:pt x="50251" y="4861"/>
                </a:cubicBezTo>
                <a:lnTo>
                  <a:pt x="50432" y="4861"/>
                </a:lnTo>
                <a:cubicBezTo>
                  <a:pt x="50403" y="4849"/>
                  <a:pt x="50372" y="4843"/>
                  <a:pt x="50342" y="4843"/>
                </a:cubicBezTo>
                <a:close/>
                <a:moveTo>
                  <a:pt x="49122" y="4843"/>
                </a:moveTo>
                <a:cubicBezTo>
                  <a:pt x="49013" y="4843"/>
                  <a:pt x="48916" y="4918"/>
                  <a:pt x="48884" y="5024"/>
                </a:cubicBezTo>
                <a:cubicBezTo>
                  <a:pt x="49028" y="4990"/>
                  <a:pt x="49173" y="4962"/>
                  <a:pt x="49317" y="4940"/>
                </a:cubicBezTo>
                <a:cubicBezTo>
                  <a:pt x="49270" y="4880"/>
                  <a:pt x="49198" y="4843"/>
                  <a:pt x="49122" y="4843"/>
                </a:cubicBezTo>
                <a:close/>
                <a:moveTo>
                  <a:pt x="51561" y="4843"/>
                </a:moveTo>
                <a:cubicBezTo>
                  <a:pt x="51482" y="4843"/>
                  <a:pt x="51410" y="4880"/>
                  <a:pt x="51363" y="4943"/>
                </a:cubicBezTo>
                <a:cubicBezTo>
                  <a:pt x="51510" y="4968"/>
                  <a:pt x="51658" y="4996"/>
                  <a:pt x="51802" y="5031"/>
                </a:cubicBezTo>
                <a:cubicBezTo>
                  <a:pt x="51774" y="4921"/>
                  <a:pt x="51677" y="4843"/>
                  <a:pt x="51561" y="4843"/>
                </a:cubicBezTo>
                <a:close/>
                <a:moveTo>
                  <a:pt x="2780" y="4843"/>
                </a:moveTo>
                <a:cubicBezTo>
                  <a:pt x="2560" y="4843"/>
                  <a:pt x="2451" y="5109"/>
                  <a:pt x="2607" y="5266"/>
                </a:cubicBezTo>
                <a:cubicBezTo>
                  <a:pt x="2657" y="5315"/>
                  <a:pt x="2718" y="5337"/>
                  <a:pt x="2778" y="5337"/>
                </a:cubicBezTo>
                <a:cubicBezTo>
                  <a:pt x="2905" y="5337"/>
                  <a:pt x="3027" y="5239"/>
                  <a:pt x="3027" y="5090"/>
                </a:cubicBezTo>
                <a:cubicBezTo>
                  <a:pt x="3027" y="4955"/>
                  <a:pt x="2918" y="4843"/>
                  <a:pt x="2780" y="4843"/>
                </a:cubicBezTo>
                <a:close/>
                <a:moveTo>
                  <a:pt x="4002" y="4843"/>
                </a:moveTo>
                <a:cubicBezTo>
                  <a:pt x="3779" y="4843"/>
                  <a:pt x="3670" y="5109"/>
                  <a:pt x="3826" y="5266"/>
                </a:cubicBezTo>
                <a:cubicBezTo>
                  <a:pt x="3876" y="5315"/>
                  <a:pt x="3937" y="5337"/>
                  <a:pt x="3997" y="5337"/>
                </a:cubicBezTo>
                <a:cubicBezTo>
                  <a:pt x="4124" y="5337"/>
                  <a:pt x="4246" y="5239"/>
                  <a:pt x="4246" y="5090"/>
                </a:cubicBezTo>
                <a:cubicBezTo>
                  <a:pt x="4246" y="4955"/>
                  <a:pt x="4137" y="4843"/>
                  <a:pt x="4002" y="4843"/>
                </a:cubicBezTo>
                <a:close/>
                <a:moveTo>
                  <a:pt x="5221" y="4843"/>
                </a:moveTo>
                <a:cubicBezTo>
                  <a:pt x="5002" y="4843"/>
                  <a:pt x="4889" y="5109"/>
                  <a:pt x="5045" y="5266"/>
                </a:cubicBezTo>
                <a:cubicBezTo>
                  <a:pt x="5096" y="5315"/>
                  <a:pt x="5158" y="5337"/>
                  <a:pt x="5218" y="5337"/>
                </a:cubicBezTo>
                <a:cubicBezTo>
                  <a:pt x="5346" y="5337"/>
                  <a:pt x="5469" y="5239"/>
                  <a:pt x="5469" y="5090"/>
                </a:cubicBezTo>
                <a:cubicBezTo>
                  <a:pt x="5465" y="4955"/>
                  <a:pt x="5356" y="4843"/>
                  <a:pt x="5221" y="4843"/>
                </a:cubicBezTo>
                <a:close/>
                <a:moveTo>
                  <a:pt x="6440" y="4843"/>
                </a:moveTo>
                <a:cubicBezTo>
                  <a:pt x="6221" y="4843"/>
                  <a:pt x="6111" y="5109"/>
                  <a:pt x="6264" y="5266"/>
                </a:cubicBezTo>
                <a:cubicBezTo>
                  <a:pt x="6315" y="5315"/>
                  <a:pt x="6377" y="5337"/>
                  <a:pt x="6437" y="5337"/>
                </a:cubicBezTo>
                <a:cubicBezTo>
                  <a:pt x="6565" y="5337"/>
                  <a:pt x="6688" y="5239"/>
                  <a:pt x="6688" y="5090"/>
                </a:cubicBezTo>
                <a:cubicBezTo>
                  <a:pt x="6688" y="4955"/>
                  <a:pt x="6575" y="4843"/>
                  <a:pt x="6440" y="4843"/>
                </a:cubicBezTo>
                <a:close/>
                <a:moveTo>
                  <a:pt x="7659" y="4843"/>
                </a:moveTo>
                <a:cubicBezTo>
                  <a:pt x="7440" y="4843"/>
                  <a:pt x="7330" y="5109"/>
                  <a:pt x="7484" y="5266"/>
                </a:cubicBezTo>
                <a:cubicBezTo>
                  <a:pt x="7534" y="5315"/>
                  <a:pt x="7596" y="5337"/>
                  <a:pt x="7656" y="5337"/>
                </a:cubicBezTo>
                <a:cubicBezTo>
                  <a:pt x="7784" y="5337"/>
                  <a:pt x="7907" y="5239"/>
                  <a:pt x="7907" y="5090"/>
                </a:cubicBezTo>
                <a:cubicBezTo>
                  <a:pt x="7907" y="4955"/>
                  <a:pt x="7797" y="4843"/>
                  <a:pt x="7659" y="4843"/>
                </a:cubicBezTo>
                <a:close/>
                <a:moveTo>
                  <a:pt x="8878" y="4843"/>
                </a:moveTo>
                <a:cubicBezTo>
                  <a:pt x="8659" y="4843"/>
                  <a:pt x="8549" y="5109"/>
                  <a:pt x="8706" y="5266"/>
                </a:cubicBezTo>
                <a:cubicBezTo>
                  <a:pt x="8755" y="5315"/>
                  <a:pt x="8816" y="5337"/>
                  <a:pt x="8876" y="5337"/>
                </a:cubicBezTo>
                <a:cubicBezTo>
                  <a:pt x="9003" y="5337"/>
                  <a:pt x="9126" y="5239"/>
                  <a:pt x="9126" y="5090"/>
                </a:cubicBezTo>
                <a:cubicBezTo>
                  <a:pt x="9126" y="4955"/>
                  <a:pt x="9016" y="4843"/>
                  <a:pt x="8878" y="4843"/>
                </a:cubicBezTo>
                <a:close/>
                <a:moveTo>
                  <a:pt x="10097" y="4843"/>
                </a:moveTo>
                <a:cubicBezTo>
                  <a:pt x="9878" y="4843"/>
                  <a:pt x="9768" y="5109"/>
                  <a:pt x="9925" y="5266"/>
                </a:cubicBezTo>
                <a:cubicBezTo>
                  <a:pt x="9974" y="5315"/>
                  <a:pt x="10035" y="5337"/>
                  <a:pt x="10095" y="5337"/>
                </a:cubicBezTo>
                <a:cubicBezTo>
                  <a:pt x="10222" y="5337"/>
                  <a:pt x="10345" y="5239"/>
                  <a:pt x="10345" y="5090"/>
                </a:cubicBezTo>
                <a:cubicBezTo>
                  <a:pt x="10345" y="4955"/>
                  <a:pt x="10235" y="4843"/>
                  <a:pt x="10097" y="4843"/>
                </a:cubicBezTo>
                <a:close/>
                <a:moveTo>
                  <a:pt x="11319" y="4843"/>
                </a:moveTo>
                <a:cubicBezTo>
                  <a:pt x="11097" y="4843"/>
                  <a:pt x="10987" y="5109"/>
                  <a:pt x="11144" y="5266"/>
                </a:cubicBezTo>
                <a:cubicBezTo>
                  <a:pt x="11193" y="5315"/>
                  <a:pt x="11254" y="5337"/>
                  <a:pt x="11315" y="5337"/>
                </a:cubicBezTo>
                <a:cubicBezTo>
                  <a:pt x="11441" y="5337"/>
                  <a:pt x="11564" y="5239"/>
                  <a:pt x="11564" y="5090"/>
                </a:cubicBezTo>
                <a:cubicBezTo>
                  <a:pt x="11564" y="4955"/>
                  <a:pt x="11454" y="4843"/>
                  <a:pt x="11319" y="4843"/>
                </a:cubicBezTo>
                <a:close/>
                <a:moveTo>
                  <a:pt x="12538" y="4843"/>
                </a:moveTo>
                <a:cubicBezTo>
                  <a:pt x="12316" y="4843"/>
                  <a:pt x="12206" y="5109"/>
                  <a:pt x="12363" y="5266"/>
                </a:cubicBezTo>
                <a:cubicBezTo>
                  <a:pt x="12413" y="5315"/>
                  <a:pt x="12475" y="5337"/>
                  <a:pt x="12535" y="5337"/>
                </a:cubicBezTo>
                <a:cubicBezTo>
                  <a:pt x="12662" y="5337"/>
                  <a:pt x="12783" y="5239"/>
                  <a:pt x="12783" y="5090"/>
                </a:cubicBezTo>
                <a:cubicBezTo>
                  <a:pt x="12783" y="4955"/>
                  <a:pt x="12673" y="4843"/>
                  <a:pt x="12538" y="4843"/>
                </a:cubicBezTo>
                <a:close/>
                <a:moveTo>
                  <a:pt x="13757" y="4843"/>
                </a:moveTo>
                <a:cubicBezTo>
                  <a:pt x="13538" y="4843"/>
                  <a:pt x="13425" y="5109"/>
                  <a:pt x="13582" y="5266"/>
                </a:cubicBezTo>
                <a:cubicBezTo>
                  <a:pt x="13632" y="5315"/>
                  <a:pt x="13694" y="5337"/>
                  <a:pt x="13755" y="5337"/>
                </a:cubicBezTo>
                <a:cubicBezTo>
                  <a:pt x="13883" y="5337"/>
                  <a:pt x="14005" y="5239"/>
                  <a:pt x="14005" y="5090"/>
                </a:cubicBezTo>
                <a:cubicBezTo>
                  <a:pt x="14005" y="4955"/>
                  <a:pt x="13892" y="4843"/>
                  <a:pt x="13757" y="4843"/>
                </a:cubicBezTo>
                <a:close/>
                <a:moveTo>
                  <a:pt x="14976" y="4843"/>
                </a:moveTo>
                <a:cubicBezTo>
                  <a:pt x="14757" y="4843"/>
                  <a:pt x="14647" y="5109"/>
                  <a:pt x="14801" y="5266"/>
                </a:cubicBezTo>
                <a:cubicBezTo>
                  <a:pt x="14851" y="5315"/>
                  <a:pt x="14913" y="5337"/>
                  <a:pt x="14974" y="5337"/>
                </a:cubicBezTo>
                <a:cubicBezTo>
                  <a:pt x="15102" y="5337"/>
                  <a:pt x="15224" y="5239"/>
                  <a:pt x="15224" y="5090"/>
                </a:cubicBezTo>
                <a:cubicBezTo>
                  <a:pt x="15224" y="4955"/>
                  <a:pt x="15111" y="4843"/>
                  <a:pt x="14976" y="4843"/>
                </a:cubicBezTo>
                <a:close/>
                <a:moveTo>
                  <a:pt x="16196" y="4843"/>
                </a:moveTo>
                <a:cubicBezTo>
                  <a:pt x="15976" y="4843"/>
                  <a:pt x="15866" y="5109"/>
                  <a:pt x="16020" y="5266"/>
                </a:cubicBezTo>
                <a:cubicBezTo>
                  <a:pt x="16070" y="5315"/>
                  <a:pt x="16132" y="5337"/>
                  <a:pt x="16193" y="5337"/>
                </a:cubicBezTo>
                <a:cubicBezTo>
                  <a:pt x="16321" y="5337"/>
                  <a:pt x="16443" y="5239"/>
                  <a:pt x="16443" y="5090"/>
                </a:cubicBezTo>
                <a:cubicBezTo>
                  <a:pt x="16443" y="4955"/>
                  <a:pt x="16333" y="4843"/>
                  <a:pt x="16196" y="4843"/>
                </a:cubicBezTo>
                <a:close/>
                <a:moveTo>
                  <a:pt x="17415" y="4843"/>
                </a:moveTo>
                <a:cubicBezTo>
                  <a:pt x="17195" y="4843"/>
                  <a:pt x="17086" y="5109"/>
                  <a:pt x="17242" y="5266"/>
                </a:cubicBezTo>
                <a:cubicBezTo>
                  <a:pt x="17292" y="5315"/>
                  <a:pt x="17353" y="5337"/>
                  <a:pt x="17413" y="5337"/>
                </a:cubicBezTo>
                <a:cubicBezTo>
                  <a:pt x="17540" y="5337"/>
                  <a:pt x="17662" y="5239"/>
                  <a:pt x="17662" y="5090"/>
                </a:cubicBezTo>
                <a:cubicBezTo>
                  <a:pt x="17662" y="4955"/>
                  <a:pt x="17552" y="4843"/>
                  <a:pt x="17415" y="4843"/>
                </a:cubicBezTo>
                <a:close/>
                <a:moveTo>
                  <a:pt x="18634" y="4843"/>
                </a:moveTo>
                <a:cubicBezTo>
                  <a:pt x="18414" y="4843"/>
                  <a:pt x="18305" y="5109"/>
                  <a:pt x="18461" y="5266"/>
                </a:cubicBezTo>
                <a:cubicBezTo>
                  <a:pt x="18511" y="5315"/>
                  <a:pt x="18572" y="5337"/>
                  <a:pt x="18632" y="5337"/>
                </a:cubicBezTo>
                <a:cubicBezTo>
                  <a:pt x="18759" y="5337"/>
                  <a:pt x="18881" y="5239"/>
                  <a:pt x="18881" y="5090"/>
                </a:cubicBezTo>
                <a:cubicBezTo>
                  <a:pt x="18881" y="4955"/>
                  <a:pt x="18772" y="4843"/>
                  <a:pt x="18634" y="4843"/>
                </a:cubicBezTo>
                <a:close/>
                <a:moveTo>
                  <a:pt x="19856" y="4843"/>
                </a:moveTo>
                <a:cubicBezTo>
                  <a:pt x="19633" y="4843"/>
                  <a:pt x="19524" y="5109"/>
                  <a:pt x="19680" y="5266"/>
                </a:cubicBezTo>
                <a:cubicBezTo>
                  <a:pt x="19730" y="5315"/>
                  <a:pt x="19791" y="5337"/>
                  <a:pt x="19851" y="5337"/>
                </a:cubicBezTo>
                <a:cubicBezTo>
                  <a:pt x="19978" y="5337"/>
                  <a:pt x="20100" y="5239"/>
                  <a:pt x="20100" y="5090"/>
                </a:cubicBezTo>
                <a:cubicBezTo>
                  <a:pt x="20100" y="4955"/>
                  <a:pt x="19991" y="4843"/>
                  <a:pt x="19856" y="4843"/>
                </a:cubicBezTo>
                <a:close/>
                <a:moveTo>
                  <a:pt x="21075" y="4843"/>
                </a:moveTo>
                <a:cubicBezTo>
                  <a:pt x="20852" y="4843"/>
                  <a:pt x="20743" y="5109"/>
                  <a:pt x="20899" y="5266"/>
                </a:cubicBezTo>
                <a:cubicBezTo>
                  <a:pt x="20950" y="5315"/>
                  <a:pt x="21011" y="5337"/>
                  <a:pt x="21071" y="5337"/>
                </a:cubicBezTo>
                <a:cubicBezTo>
                  <a:pt x="21198" y="5337"/>
                  <a:pt x="21319" y="5239"/>
                  <a:pt x="21319" y="5090"/>
                </a:cubicBezTo>
                <a:cubicBezTo>
                  <a:pt x="21319" y="4955"/>
                  <a:pt x="21210" y="4843"/>
                  <a:pt x="21075" y="4843"/>
                </a:cubicBezTo>
                <a:close/>
                <a:moveTo>
                  <a:pt x="22294" y="4843"/>
                </a:moveTo>
                <a:cubicBezTo>
                  <a:pt x="22075" y="4843"/>
                  <a:pt x="21965" y="5109"/>
                  <a:pt x="22118" y="5266"/>
                </a:cubicBezTo>
                <a:cubicBezTo>
                  <a:pt x="22169" y="5315"/>
                  <a:pt x="22231" y="5337"/>
                  <a:pt x="22291" y="5337"/>
                </a:cubicBezTo>
                <a:cubicBezTo>
                  <a:pt x="22419" y="5337"/>
                  <a:pt x="22541" y="5239"/>
                  <a:pt x="22541" y="5090"/>
                </a:cubicBezTo>
                <a:cubicBezTo>
                  <a:pt x="22541" y="4955"/>
                  <a:pt x="22429" y="4843"/>
                  <a:pt x="22294" y="4843"/>
                </a:cubicBezTo>
                <a:close/>
                <a:moveTo>
                  <a:pt x="23513" y="4843"/>
                </a:moveTo>
                <a:cubicBezTo>
                  <a:pt x="23294" y="4843"/>
                  <a:pt x="23184" y="5109"/>
                  <a:pt x="23337" y="5266"/>
                </a:cubicBezTo>
                <a:cubicBezTo>
                  <a:pt x="23388" y="5315"/>
                  <a:pt x="23450" y="5337"/>
                  <a:pt x="23510" y="5337"/>
                </a:cubicBezTo>
                <a:cubicBezTo>
                  <a:pt x="23638" y="5337"/>
                  <a:pt x="23761" y="5239"/>
                  <a:pt x="23761" y="5090"/>
                </a:cubicBezTo>
                <a:cubicBezTo>
                  <a:pt x="23761" y="4955"/>
                  <a:pt x="23648" y="4843"/>
                  <a:pt x="23513" y="4843"/>
                </a:cubicBezTo>
                <a:close/>
                <a:moveTo>
                  <a:pt x="24732" y="4843"/>
                </a:moveTo>
                <a:cubicBezTo>
                  <a:pt x="24513" y="4843"/>
                  <a:pt x="24403" y="5109"/>
                  <a:pt x="24557" y="5266"/>
                </a:cubicBezTo>
                <a:cubicBezTo>
                  <a:pt x="24607" y="5315"/>
                  <a:pt x="24669" y="5337"/>
                  <a:pt x="24729" y="5337"/>
                </a:cubicBezTo>
                <a:cubicBezTo>
                  <a:pt x="24857" y="5337"/>
                  <a:pt x="24980" y="5239"/>
                  <a:pt x="24980" y="5090"/>
                </a:cubicBezTo>
                <a:cubicBezTo>
                  <a:pt x="24980" y="4955"/>
                  <a:pt x="24870" y="4843"/>
                  <a:pt x="24732" y="4843"/>
                </a:cubicBezTo>
                <a:close/>
                <a:moveTo>
                  <a:pt x="25951" y="4843"/>
                </a:moveTo>
                <a:cubicBezTo>
                  <a:pt x="25732" y="4843"/>
                  <a:pt x="25622" y="5109"/>
                  <a:pt x="25779" y="5266"/>
                </a:cubicBezTo>
                <a:cubicBezTo>
                  <a:pt x="25828" y="5315"/>
                  <a:pt x="25889" y="5337"/>
                  <a:pt x="25949" y="5337"/>
                </a:cubicBezTo>
                <a:cubicBezTo>
                  <a:pt x="26076" y="5337"/>
                  <a:pt x="26199" y="5239"/>
                  <a:pt x="26199" y="5090"/>
                </a:cubicBezTo>
                <a:cubicBezTo>
                  <a:pt x="26199" y="4955"/>
                  <a:pt x="26089" y="4843"/>
                  <a:pt x="25951" y="4843"/>
                </a:cubicBezTo>
                <a:close/>
                <a:moveTo>
                  <a:pt x="27170" y="4843"/>
                </a:moveTo>
                <a:cubicBezTo>
                  <a:pt x="26951" y="4843"/>
                  <a:pt x="26841" y="5109"/>
                  <a:pt x="26998" y="5266"/>
                </a:cubicBezTo>
                <a:cubicBezTo>
                  <a:pt x="27047" y="5315"/>
                  <a:pt x="27108" y="5337"/>
                  <a:pt x="27168" y="5337"/>
                </a:cubicBezTo>
                <a:cubicBezTo>
                  <a:pt x="27295" y="5337"/>
                  <a:pt x="27418" y="5239"/>
                  <a:pt x="27418" y="5090"/>
                </a:cubicBezTo>
                <a:cubicBezTo>
                  <a:pt x="27418" y="4955"/>
                  <a:pt x="27308" y="4843"/>
                  <a:pt x="27170" y="4843"/>
                </a:cubicBezTo>
                <a:close/>
                <a:moveTo>
                  <a:pt x="28392" y="4843"/>
                </a:moveTo>
                <a:cubicBezTo>
                  <a:pt x="28170" y="4843"/>
                  <a:pt x="28060" y="5109"/>
                  <a:pt x="28217" y="5266"/>
                </a:cubicBezTo>
                <a:cubicBezTo>
                  <a:pt x="28266" y="5315"/>
                  <a:pt x="28327" y="5337"/>
                  <a:pt x="28388" y="5337"/>
                </a:cubicBezTo>
                <a:cubicBezTo>
                  <a:pt x="28514" y="5337"/>
                  <a:pt x="28637" y="5239"/>
                  <a:pt x="28637" y="5090"/>
                </a:cubicBezTo>
                <a:cubicBezTo>
                  <a:pt x="28637" y="4955"/>
                  <a:pt x="28527" y="4843"/>
                  <a:pt x="28392" y="4843"/>
                </a:cubicBezTo>
                <a:close/>
                <a:moveTo>
                  <a:pt x="29611" y="4843"/>
                </a:moveTo>
                <a:cubicBezTo>
                  <a:pt x="29389" y="4843"/>
                  <a:pt x="29279" y="5109"/>
                  <a:pt x="29436" y="5266"/>
                </a:cubicBezTo>
                <a:cubicBezTo>
                  <a:pt x="29486" y="5315"/>
                  <a:pt x="29548" y="5337"/>
                  <a:pt x="29608" y="5337"/>
                </a:cubicBezTo>
                <a:cubicBezTo>
                  <a:pt x="29735" y="5337"/>
                  <a:pt x="29856" y="5239"/>
                  <a:pt x="29856" y="5090"/>
                </a:cubicBezTo>
                <a:cubicBezTo>
                  <a:pt x="29856" y="4955"/>
                  <a:pt x="29746" y="4843"/>
                  <a:pt x="29611" y="4843"/>
                </a:cubicBezTo>
                <a:close/>
                <a:moveTo>
                  <a:pt x="30830" y="4843"/>
                </a:moveTo>
                <a:cubicBezTo>
                  <a:pt x="30611" y="4843"/>
                  <a:pt x="30501" y="5109"/>
                  <a:pt x="30655" y="5266"/>
                </a:cubicBezTo>
                <a:cubicBezTo>
                  <a:pt x="30705" y="5315"/>
                  <a:pt x="30767" y="5337"/>
                  <a:pt x="30828" y="5337"/>
                </a:cubicBezTo>
                <a:cubicBezTo>
                  <a:pt x="30955" y="5337"/>
                  <a:pt x="31078" y="5239"/>
                  <a:pt x="31078" y="5090"/>
                </a:cubicBezTo>
                <a:cubicBezTo>
                  <a:pt x="31078" y="4955"/>
                  <a:pt x="30965" y="4843"/>
                  <a:pt x="30830" y="4843"/>
                </a:cubicBezTo>
                <a:close/>
                <a:moveTo>
                  <a:pt x="32049" y="4843"/>
                </a:moveTo>
                <a:cubicBezTo>
                  <a:pt x="31830" y="4843"/>
                  <a:pt x="31720" y="5109"/>
                  <a:pt x="31874" y="5266"/>
                </a:cubicBezTo>
                <a:cubicBezTo>
                  <a:pt x="31924" y="5315"/>
                  <a:pt x="31986" y="5337"/>
                  <a:pt x="32047" y="5337"/>
                </a:cubicBezTo>
                <a:cubicBezTo>
                  <a:pt x="32175" y="5337"/>
                  <a:pt x="32297" y="5239"/>
                  <a:pt x="32297" y="5090"/>
                </a:cubicBezTo>
                <a:cubicBezTo>
                  <a:pt x="32297" y="4955"/>
                  <a:pt x="32184" y="4843"/>
                  <a:pt x="32049" y="4843"/>
                </a:cubicBezTo>
                <a:close/>
                <a:moveTo>
                  <a:pt x="33269" y="4843"/>
                </a:moveTo>
                <a:cubicBezTo>
                  <a:pt x="33049" y="4843"/>
                  <a:pt x="32939" y="5109"/>
                  <a:pt x="33093" y="5266"/>
                </a:cubicBezTo>
                <a:cubicBezTo>
                  <a:pt x="33143" y="5315"/>
                  <a:pt x="33205" y="5337"/>
                  <a:pt x="33266" y="5337"/>
                </a:cubicBezTo>
                <a:cubicBezTo>
                  <a:pt x="33394" y="5337"/>
                  <a:pt x="33516" y="5239"/>
                  <a:pt x="33516" y="5090"/>
                </a:cubicBezTo>
                <a:cubicBezTo>
                  <a:pt x="33516" y="4955"/>
                  <a:pt x="33406" y="4843"/>
                  <a:pt x="33269" y="4843"/>
                </a:cubicBezTo>
                <a:close/>
                <a:moveTo>
                  <a:pt x="34488" y="4843"/>
                </a:moveTo>
                <a:cubicBezTo>
                  <a:pt x="34268" y="4843"/>
                  <a:pt x="34159" y="5109"/>
                  <a:pt x="34315" y="5266"/>
                </a:cubicBezTo>
                <a:cubicBezTo>
                  <a:pt x="34365" y="5315"/>
                  <a:pt x="34426" y="5337"/>
                  <a:pt x="34486" y="5337"/>
                </a:cubicBezTo>
                <a:cubicBezTo>
                  <a:pt x="34613" y="5337"/>
                  <a:pt x="34735" y="5239"/>
                  <a:pt x="34735" y="5090"/>
                </a:cubicBezTo>
                <a:cubicBezTo>
                  <a:pt x="34735" y="4955"/>
                  <a:pt x="34625" y="4843"/>
                  <a:pt x="34488" y="4843"/>
                </a:cubicBezTo>
                <a:close/>
                <a:moveTo>
                  <a:pt x="35707" y="4843"/>
                </a:moveTo>
                <a:cubicBezTo>
                  <a:pt x="35487" y="4843"/>
                  <a:pt x="35378" y="5109"/>
                  <a:pt x="35534" y="5266"/>
                </a:cubicBezTo>
                <a:cubicBezTo>
                  <a:pt x="35584" y="5315"/>
                  <a:pt x="35645" y="5337"/>
                  <a:pt x="35705" y="5337"/>
                </a:cubicBezTo>
                <a:cubicBezTo>
                  <a:pt x="35832" y="5337"/>
                  <a:pt x="35954" y="5239"/>
                  <a:pt x="35954" y="5090"/>
                </a:cubicBezTo>
                <a:cubicBezTo>
                  <a:pt x="35954" y="4955"/>
                  <a:pt x="35845" y="4843"/>
                  <a:pt x="35707" y="4843"/>
                </a:cubicBezTo>
                <a:close/>
                <a:moveTo>
                  <a:pt x="36929" y="4843"/>
                </a:moveTo>
                <a:cubicBezTo>
                  <a:pt x="36706" y="4843"/>
                  <a:pt x="36597" y="5109"/>
                  <a:pt x="36753" y="5266"/>
                </a:cubicBezTo>
                <a:cubicBezTo>
                  <a:pt x="36803" y="5315"/>
                  <a:pt x="36864" y="5337"/>
                  <a:pt x="36924" y="5337"/>
                </a:cubicBezTo>
                <a:cubicBezTo>
                  <a:pt x="37051" y="5337"/>
                  <a:pt x="37173" y="5239"/>
                  <a:pt x="37173" y="5090"/>
                </a:cubicBezTo>
                <a:cubicBezTo>
                  <a:pt x="37173" y="4955"/>
                  <a:pt x="37064" y="4843"/>
                  <a:pt x="36929" y="4843"/>
                </a:cubicBezTo>
                <a:close/>
                <a:moveTo>
                  <a:pt x="38148" y="4843"/>
                </a:moveTo>
                <a:cubicBezTo>
                  <a:pt x="37928" y="4843"/>
                  <a:pt x="37816" y="5109"/>
                  <a:pt x="37972" y="5266"/>
                </a:cubicBezTo>
                <a:cubicBezTo>
                  <a:pt x="38023" y="5315"/>
                  <a:pt x="38084" y="5337"/>
                  <a:pt x="38144" y="5337"/>
                </a:cubicBezTo>
                <a:cubicBezTo>
                  <a:pt x="38271" y="5337"/>
                  <a:pt x="38392" y="5239"/>
                  <a:pt x="38392" y="5090"/>
                </a:cubicBezTo>
                <a:cubicBezTo>
                  <a:pt x="38392" y="4955"/>
                  <a:pt x="38283" y="4843"/>
                  <a:pt x="38148" y="4843"/>
                </a:cubicBezTo>
                <a:close/>
                <a:moveTo>
                  <a:pt x="39367" y="4843"/>
                </a:moveTo>
                <a:cubicBezTo>
                  <a:pt x="39148" y="4843"/>
                  <a:pt x="39038" y="5109"/>
                  <a:pt x="39191" y="5266"/>
                </a:cubicBezTo>
                <a:cubicBezTo>
                  <a:pt x="39242" y="5315"/>
                  <a:pt x="39304" y="5337"/>
                  <a:pt x="39364" y="5337"/>
                </a:cubicBezTo>
                <a:cubicBezTo>
                  <a:pt x="39492" y="5337"/>
                  <a:pt x="39614" y="5239"/>
                  <a:pt x="39614" y="5090"/>
                </a:cubicBezTo>
                <a:cubicBezTo>
                  <a:pt x="39614" y="4955"/>
                  <a:pt x="39502" y="4843"/>
                  <a:pt x="39367" y="4843"/>
                </a:cubicBezTo>
                <a:close/>
                <a:moveTo>
                  <a:pt x="40586" y="4843"/>
                </a:moveTo>
                <a:cubicBezTo>
                  <a:pt x="40367" y="4843"/>
                  <a:pt x="40257" y="5109"/>
                  <a:pt x="40410" y="5266"/>
                </a:cubicBezTo>
                <a:cubicBezTo>
                  <a:pt x="40461" y="5315"/>
                  <a:pt x="40523" y="5337"/>
                  <a:pt x="40583" y="5337"/>
                </a:cubicBezTo>
                <a:cubicBezTo>
                  <a:pt x="40711" y="5337"/>
                  <a:pt x="40834" y="5239"/>
                  <a:pt x="40834" y="5090"/>
                </a:cubicBezTo>
                <a:cubicBezTo>
                  <a:pt x="40834" y="4955"/>
                  <a:pt x="40721" y="4843"/>
                  <a:pt x="40586" y="4843"/>
                </a:cubicBezTo>
                <a:close/>
                <a:moveTo>
                  <a:pt x="41805" y="4843"/>
                </a:moveTo>
                <a:cubicBezTo>
                  <a:pt x="41586" y="4843"/>
                  <a:pt x="41476" y="5109"/>
                  <a:pt x="41630" y="5266"/>
                </a:cubicBezTo>
                <a:cubicBezTo>
                  <a:pt x="41680" y="5315"/>
                  <a:pt x="41742" y="5337"/>
                  <a:pt x="41802" y="5337"/>
                </a:cubicBezTo>
                <a:cubicBezTo>
                  <a:pt x="41930" y="5337"/>
                  <a:pt x="42053" y="5239"/>
                  <a:pt x="42053" y="5090"/>
                </a:cubicBezTo>
                <a:cubicBezTo>
                  <a:pt x="42053" y="4955"/>
                  <a:pt x="41943" y="4843"/>
                  <a:pt x="41805" y="4843"/>
                </a:cubicBezTo>
                <a:close/>
                <a:moveTo>
                  <a:pt x="43024" y="4843"/>
                </a:moveTo>
                <a:cubicBezTo>
                  <a:pt x="42805" y="4843"/>
                  <a:pt x="42695" y="5109"/>
                  <a:pt x="42852" y="5266"/>
                </a:cubicBezTo>
                <a:cubicBezTo>
                  <a:pt x="42901" y="5315"/>
                  <a:pt x="42962" y="5337"/>
                  <a:pt x="43022" y="5337"/>
                </a:cubicBezTo>
                <a:cubicBezTo>
                  <a:pt x="43149" y="5337"/>
                  <a:pt x="43272" y="5239"/>
                  <a:pt x="43272" y="5090"/>
                </a:cubicBezTo>
                <a:cubicBezTo>
                  <a:pt x="43272" y="4955"/>
                  <a:pt x="43162" y="4843"/>
                  <a:pt x="43024" y="4843"/>
                </a:cubicBezTo>
                <a:close/>
                <a:moveTo>
                  <a:pt x="44243" y="4843"/>
                </a:moveTo>
                <a:cubicBezTo>
                  <a:pt x="44024" y="4843"/>
                  <a:pt x="43914" y="5109"/>
                  <a:pt x="44071" y="5266"/>
                </a:cubicBezTo>
                <a:cubicBezTo>
                  <a:pt x="44120" y="5315"/>
                  <a:pt x="44181" y="5337"/>
                  <a:pt x="44241" y="5337"/>
                </a:cubicBezTo>
                <a:cubicBezTo>
                  <a:pt x="44368" y="5337"/>
                  <a:pt x="44491" y="5239"/>
                  <a:pt x="44491" y="5090"/>
                </a:cubicBezTo>
                <a:cubicBezTo>
                  <a:pt x="44491" y="4955"/>
                  <a:pt x="44381" y="4843"/>
                  <a:pt x="44243" y="4843"/>
                </a:cubicBezTo>
                <a:close/>
                <a:moveTo>
                  <a:pt x="45465" y="4843"/>
                </a:moveTo>
                <a:cubicBezTo>
                  <a:pt x="45243" y="4843"/>
                  <a:pt x="45133" y="5109"/>
                  <a:pt x="45290" y="5266"/>
                </a:cubicBezTo>
                <a:cubicBezTo>
                  <a:pt x="45339" y="5315"/>
                  <a:pt x="45400" y="5337"/>
                  <a:pt x="45461" y="5337"/>
                </a:cubicBezTo>
                <a:cubicBezTo>
                  <a:pt x="45587" y="5337"/>
                  <a:pt x="45710" y="5239"/>
                  <a:pt x="45710" y="5090"/>
                </a:cubicBezTo>
                <a:cubicBezTo>
                  <a:pt x="45710" y="4955"/>
                  <a:pt x="45600" y="4843"/>
                  <a:pt x="45465" y="4843"/>
                </a:cubicBezTo>
                <a:close/>
                <a:moveTo>
                  <a:pt x="46684" y="4843"/>
                </a:moveTo>
                <a:cubicBezTo>
                  <a:pt x="46465" y="4843"/>
                  <a:pt x="46352" y="5109"/>
                  <a:pt x="46509" y="5266"/>
                </a:cubicBezTo>
                <a:cubicBezTo>
                  <a:pt x="46559" y="5315"/>
                  <a:pt x="46621" y="5337"/>
                  <a:pt x="46681" y="5337"/>
                </a:cubicBezTo>
                <a:cubicBezTo>
                  <a:pt x="46808" y="5337"/>
                  <a:pt x="46929" y="5239"/>
                  <a:pt x="46929" y="5090"/>
                </a:cubicBezTo>
                <a:cubicBezTo>
                  <a:pt x="46929" y="4955"/>
                  <a:pt x="46819" y="4843"/>
                  <a:pt x="46684" y="4843"/>
                </a:cubicBezTo>
                <a:close/>
                <a:moveTo>
                  <a:pt x="52780" y="4843"/>
                </a:moveTo>
                <a:cubicBezTo>
                  <a:pt x="52560" y="4843"/>
                  <a:pt x="52451" y="5109"/>
                  <a:pt x="52607" y="5266"/>
                </a:cubicBezTo>
                <a:cubicBezTo>
                  <a:pt x="52657" y="5315"/>
                  <a:pt x="52718" y="5337"/>
                  <a:pt x="52778" y="5337"/>
                </a:cubicBezTo>
                <a:cubicBezTo>
                  <a:pt x="52905" y="5337"/>
                  <a:pt x="53027" y="5239"/>
                  <a:pt x="53027" y="5090"/>
                </a:cubicBezTo>
                <a:cubicBezTo>
                  <a:pt x="53027" y="4955"/>
                  <a:pt x="52917" y="4843"/>
                  <a:pt x="52780" y="4843"/>
                </a:cubicBezTo>
                <a:close/>
                <a:moveTo>
                  <a:pt x="54002" y="4843"/>
                </a:moveTo>
                <a:cubicBezTo>
                  <a:pt x="53779" y="4843"/>
                  <a:pt x="53670" y="5109"/>
                  <a:pt x="53826" y="5266"/>
                </a:cubicBezTo>
                <a:cubicBezTo>
                  <a:pt x="53876" y="5315"/>
                  <a:pt x="53937" y="5337"/>
                  <a:pt x="53997" y="5337"/>
                </a:cubicBezTo>
                <a:cubicBezTo>
                  <a:pt x="54124" y="5337"/>
                  <a:pt x="54246" y="5239"/>
                  <a:pt x="54246" y="5090"/>
                </a:cubicBezTo>
                <a:cubicBezTo>
                  <a:pt x="54246" y="4955"/>
                  <a:pt x="54137" y="4843"/>
                  <a:pt x="54002" y="4843"/>
                </a:cubicBezTo>
                <a:close/>
                <a:moveTo>
                  <a:pt x="55221" y="4843"/>
                </a:moveTo>
                <a:cubicBezTo>
                  <a:pt x="55001" y="4843"/>
                  <a:pt x="54889" y="5109"/>
                  <a:pt x="55045" y="5266"/>
                </a:cubicBezTo>
                <a:cubicBezTo>
                  <a:pt x="55096" y="5315"/>
                  <a:pt x="55157" y="5337"/>
                  <a:pt x="55217" y="5337"/>
                </a:cubicBezTo>
                <a:cubicBezTo>
                  <a:pt x="55344" y="5337"/>
                  <a:pt x="55465" y="5239"/>
                  <a:pt x="55465" y="5090"/>
                </a:cubicBezTo>
                <a:cubicBezTo>
                  <a:pt x="55465" y="4955"/>
                  <a:pt x="55356" y="4843"/>
                  <a:pt x="55221" y="4843"/>
                </a:cubicBezTo>
                <a:close/>
                <a:moveTo>
                  <a:pt x="56440" y="4843"/>
                </a:moveTo>
                <a:cubicBezTo>
                  <a:pt x="56221" y="4843"/>
                  <a:pt x="56111" y="5109"/>
                  <a:pt x="56264" y="5266"/>
                </a:cubicBezTo>
                <a:cubicBezTo>
                  <a:pt x="56315" y="5315"/>
                  <a:pt x="56377" y="5337"/>
                  <a:pt x="56437" y="5337"/>
                </a:cubicBezTo>
                <a:cubicBezTo>
                  <a:pt x="56565" y="5337"/>
                  <a:pt x="56687" y="5239"/>
                  <a:pt x="56687" y="5090"/>
                </a:cubicBezTo>
                <a:cubicBezTo>
                  <a:pt x="56687" y="4955"/>
                  <a:pt x="56575" y="4843"/>
                  <a:pt x="56440" y="4843"/>
                </a:cubicBezTo>
                <a:close/>
                <a:moveTo>
                  <a:pt x="57659" y="4843"/>
                </a:moveTo>
                <a:cubicBezTo>
                  <a:pt x="57440" y="4843"/>
                  <a:pt x="57330" y="5109"/>
                  <a:pt x="57483" y="5266"/>
                </a:cubicBezTo>
                <a:cubicBezTo>
                  <a:pt x="57534" y="5315"/>
                  <a:pt x="57596" y="5337"/>
                  <a:pt x="57656" y="5337"/>
                </a:cubicBezTo>
                <a:cubicBezTo>
                  <a:pt x="57784" y="5337"/>
                  <a:pt x="57907" y="5239"/>
                  <a:pt x="57907" y="5090"/>
                </a:cubicBezTo>
                <a:cubicBezTo>
                  <a:pt x="57907" y="4955"/>
                  <a:pt x="57794" y="4843"/>
                  <a:pt x="57659" y="4843"/>
                </a:cubicBezTo>
                <a:close/>
                <a:moveTo>
                  <a:pt x="58878" y="4843"/>
                </a:moveTo>
                <a:cubicBezTo>
                  <a:pt x="58659" y="4843"/>
                  <a:pt x="58549" y="5109"/>
                  <a:pt x="58703" y="5266"/>
                </a:cubicBezTo>
                <a:cubicBezTo>
                  <a:pt x="58753" y="5315"/>
                  <a:pt x="58815" y="5337"/>
                  <a:pt x="58875" y="5337"/>
                </a:cubicBezTo>
                <a:cubicBezTo>
                  <a:pt x="59003" y="5337"/>
                  <a:pt x="59126" y="5239"/>
                  <a:pt x="59126" y="5090"/>
                </a:cubicBezTo>
                <a:cubicBezTo>
                  <a:pt x="59126" y="4955"/>
                  <a:pt x="59016" y="4843"/>
                  <a:pt x="58878" y="4843"/>
                </a:cubicBezTo>
                <a:close/>
                <a:moveTo>
                  <a:pt x="60097" y="4843"/>
                </a:moveTo>
                <a:cubicBezTo>
                  <a:pt x="59878" y="4843"/>
                  <a:pt x="59768" y="5109"/>
                  <a:pt x="59925" y="5266"/>
                </a:cubicBezTo>
                <a:cubicBezTo>
                  <a:pt x="59974" y="5315"/>
                  <a:pt x="60035" y="5337"/>
                  <a:pt x="60095" y="5337"/>
                </a:cubicBezTo>
                <a:cubicBezTo>
                  <a:pt x="60222" y="5337"/>
                  <a:pt x="60345" y="5239"/>
                  <a:pt x="60345" y="5090"/>
                </a:cubicBezTo>
                <a:cubicBezTo>
                  <a:pt x="60345" y="4955"/>
                  <a:pt x="60235" y="4843"/>
                  <a:pt x="60097" y="4843"/>
                </a:cubicBezTo>
                <a:close/>
                <a:moveTo>
                  <a:pt x="61316" y="4843"/>
                </a:moveTo>
                <a:cubicBezTo>
                  <a:pt x="61097" y="4843"/>
                  <a:pt x="60987" y="5109"/>
                  <a:pt x="61144" y="5266"/>
                </a:cubicBezTo>
                <a:cubicBezTo>
                  <a:pt x="61193" y="5315"/>
                  <a:pt x="61254" y="5337"/>
                  <a:pt x="61314" y="5337"/>
                </a:cubicBezTo>
                <a:cubicBezTo>
                  <a:pt x="61441" y="5337"/>
                  <a:pt x="61564" y="5239"/>
                  <a:pt x="61564" y="5090"/>
                </a:cubicBezTo>
                <a:cubicBezTo>
                  <a:pt x="61564" y="4955"/>
                  <a:pt x="61454" y="4843"/>
                  <a:pt x="61316" y="4843"/>
                </a:cubicBezTo>
                <a:close/>
                <a:moveTo>
                  <a:pt x="62538" y="4843"/>
                </a:moveTo>
                <a:cubicBezTo>
                  <a:pt x="62316" y="4843"/>
                  <a:pt x="62206" y="5109"/>
                  <a:pt x="62363" y="5266"/>
                </a:cubicBezTo>
                <a:cubicBezTo>
                  <a:pt x="62413" y="5315"/>
                  <a:pt x="62475" y="5337"/>
                  <a:pt x="62535" y="5337"/>
                </a:cubicBezTo>
                <a:cubicBezTo>
                  <a:pt x="62662" y="5337"/>
                  <a:pt x="62783" y="5239"/>
                  <a:pt x="62783" y="5090"/>
                </a:cubicBezTo>
                <a:cubicBezTo>
                  <a:pt x="62783" y="4955"/>
                  <a:pt x="62673" y="4843"/>
                  <a:pt x="62538" y="4843"/>
                </a:cubicBezTo>
                <a:close/>
                <a:moveTo>
                  <a:pt x="63757" y="4843"/>
                </a:moveTo>
                <a:cubicBezTo>
                  <a:pt x="63538" y="4843"/>
                  <a:pt x="63425" y="5109"/>
                  <a:pt x="63582" y="5266"/>
                </a:cubicBezTo>
                <a:cubicBezTo>
                  <a:pt x="63632" y="5315"/>
                  <a:pt x="63694" y="5337"/>
                  <a:pt x="63754" y="5337"/>
                </a:cubicBezTo>
                <a:cubicBezTo>
                  <a:pt x="63881" y="5337"/>
                  <a:pt x="64002" y="5239"/>
                  <a:pt x="64002" y="5090"/>
                </a:cubicBezTo>
                <a:cubicBezTo>
                  <a:pt x="64002" y="4955"/>
                  <a:pt x="63892" y="4843"/>
                  <a:pt x="63757" y="4843"/>
                </a:cubicBezTo>
                <a:close/>
                <a:moveTo>
                  <a:pt x="64976" y="4843"/>
                </a:moveTo>
                <a:cubicBezTo>
                  <a:pt x="64757" y="4843"/>
                  <a:pt x="64647" y="5109"/>
                  <a:pt x="64801" y="5266"/>
                </a:cubicBezTo>
                <a:cubicBezTo>
                  <a:pt x="64851" y="5315"/>
                  <a:pt x="64913" y="5337"/>
                  <a:pt x="64974" y="5337"/>
                </a:cubicBezTo>
                <a:cubicBezTo>
                  <a:pt x="65101" y="5337"/>
                  <a:pt x="65224" y="5239"/>
                  <a:pt x="65224" y="5090"/>
                </a:cubicBezTo>
                <a:cubicBezTo>
                  <a:pt x="65224" y="4955"/>
                  <a:pt x="65111" y="4843"/>
                  <a:pt x="64976" y="4843"/>
                </a:cubicBezTo>
                <a:close/>
                <a:moveTo>
                  <a:pt x="66195" y="4843"/>
                </a:moveTo>
                <a:cubicBezTo>
                  <a:pt x="65976" y="4843"/>
                  <a:pt x="65866" y="5109"/>
                  <a:pt x="66020" y="5266"/>
                </a:cubicBezTo>
                <a:cubicBezTo>
                  <a:pt x="66070" y="5315"/>
                  <a:pt x="66132" y="5337"/>
                  <a:pt x="66193" y="5337"/>
                </a:cubicBezTo>
                <a:cubicBezTo>
                  <a:pt x="66321" y="5337"/>
                  <a:pt x="66443" y="5239"/>
                  <a:pt x="66443" y="5090"/>
                </a:cubicBezTo>
                <a:cubicBezTo>
                  <a:pt x="66443" y="4955"/>
                  <a:pt x="66330" y="4843"/>
                  <a:pt x="66195" y="4843"/>
                </a:cubicBezTo>
                <a:close/>
                <a:moveTo>
                  <a:pt x="67414" y="4843"/>
                </a:moveTo>
                <a:cubicBezTo>
                  <a:pt x="67195" y="4843"/>
                  <a:pt x="67085" y="5109"/>
                  <a:pt x="67239" y="5266"/>
                </a:cubicBezTo>
                <a:cubicBezTo>
                  <a:pt x="67289" y="5315"/>
                  <a:pt x="67351" y="5337"/>
                  <a:pt x="67412" y="5337"/>
                </a:cubicBezTo>
                <a:cubicBezTo>
                  <a:pt x="67540" y="5337"/>
                  <a:pt x="67662" y="5239"/>
                  <a:pt x="67662" y="5090"/>
                </a:cubicBezTo>
                <a:cubicBezTo>
                  <a:pt x="67662" y="4955"/>
                  <a:pt x="67552" y="4843"/>
                  <a:pt x="67414" y="4843"/>
                </a:cubicBezTo>
                <a:close/>
                <a:moveTo>
                  <a:pt x="47903" y="4843"/>
                </a:moveTo>
                <a:cubicBezTo>
                  <a:pt x="47769" y="4843"/>
                  <a:pt x="47659" y="4952"/>
                  <a:pt x="47656" y="5084"/>
                </a:cubicBezTo>
                <a:cubicBezTo>
                  <a:pt x="47656" y="5219"/>
                  <a:pt x="47759" y="5331"/>
                  <a:pt x="47894" y="5338"/>
                </a:cubicBezTo>
                <a:cubicBezTo>
                  <a:pt x="47954" y="5313"/>
                  <a:pt x="48016" y="5288"/>
                  <a:pt x="48079" y="5262"/>
                </a:cubicBezTo>
                <a:cubicBezTo>
                  <a:pt x="48232" y="5109"/>
                  <a:pt x="48123" y="4843"/>
                  <a:pt x="47903" y="4843"/>
                </a:cubicBezTo>
                <a:close/>
                <a:moveTo>
                  <a:pt x="46619" y="6071"/>
                </a:moveTo>
                <a:cubicBezTo>
                  <a:pt x="46550" y="6090"/>
                  <a:pt x="46496" y="6137"/>
                  <a:pt x="46465" y="6199"/>
                </a:cubicBezTo>
                <a:cubicBezTo>
                  <a:pt x="46515" y="6156"/>
                  <a:pt x="46565" y="6112"/>
                  <a:pt x="46619" y="6071"/>
                </a:cubicBezTo>
                <a:close/>
                <a:moveTo>
                  <a:pt x="54002" y="6062"/>
                </a:moveTo>
                <a:cubicBezTo>
                  <a:pt x="53967" y="6062"/>
                  <a:pt x="53936" y="6071"/>
                  <a:pt x="53905" y="6084"/>
                </a:cubicBezTo>
                <a:cubicBezTo>
                  <a:pt x="54017" y="6181"/>
                  <a:pt x="54127" y="6287"/>
                  <a:pt x="54231" y="6397"/>
                </a:cubicBezTo>
                <a:cubicBezTo>
                  <a:pt x="54293" y="6235"/>
                  <a:pt x="54176" y="6065"/>
                  <a:pt x="54006" y="6065"/>
                </a:cubicBezTo>
                <a:cubicBezTo>
                  <a:pt x="54005" y="6065"/>
                  <a:pt x="54003" y="6065"/>
                  <a:pt x="54002" y="6065"/>
                </a:cubicBezTo>
                <a:lnTo>
                  <a:pt x="54002" y="6062"/>
                </a:lnTo>
                <a:close/>
                <a:moveTo>
                  <a:pt x="30830" y="6062"/>
                </a:moveTo>
                <a:cubicBezTo>
                  <a:pt x="30627" y="6062"/>
                  <a:pt x="30511" y="6293"/>
                  <a:pt x="30630" y="6453"/>
                </a:cubicBezTo>
                <a:cubicBezTo>
                  <a:pt x="30761" y="6453"/>
                  <a:pt x="30893" y="6456"/>
                  <a:pt x="31025" y="6463"/>
                </a:cubicBezTo>
                <a:cubicBezTo>
                  <a:pt x="31149" y="6301"/>
                  <a:pt x="31036" y="6065"/>
                  <a:pt x="30834" y="6065"/>
                </a:cubicBezTo>
                <a:cubicBezTo>
                  <a:pt x="30833" y="6065"/>
                  <a:pt x="30832" y="6065"/>
                  <a:pt x="30830" y="6065"/>
                </a:cubicBezTo>
                <a:lnTo>
                  <a:pt x="30830" y="6062"/>
                </a:lnTo>
                <a:close/>
                <a:moveTo>
                  <a:pt x="29611" y="6062"/>
                </a:moveTo>
                <a:cubicBezTo>
                  <a:pt x="29358" y="6062"/>
                  <a:pt x="29270" y="6397"/>
                  <a:pt x="29486" y="6522"/>
                </a:cubicBezTo>
                <a:cubicBezTo>
                  <a:pt x="29583" y="6513"/>
                  <a:pt x="29677" y="6500"/>
                  <a:pt x="29774" y="6494"/>
                </a:cubicBezTo>
                <a:cubicBezTo>
                  <a:pt x="29944" y="6344"/>
                  <a:pt x="29837" y="6062"/>
                  <a:pt x="29611" y="6062"/>
                </a:cubicBezTo>
                <a:close/>
                <a:moveTo>
                  <a:pt x="55221" y="6062"/>
                </a:moveTo>
                <a:cubicBezTo>
                  <a:pt x="55001" y="6062"/>
                  <a:pt x="54889" y="6328"/>
                  <a:pt x="55045" y="6485"/>
                </a:cubicBezTo>
                <a:cubicBezTo>
                  <a:pt x="55096" y="6534"/>
                  <a:pt x="55157" y="6556"/>
                  <a:pt x="55217" y="6556"/>
                </a:cubicBezTo>
                <a:cubicBezTo>
                  <a:pt x="55344" y="6556"/>
                  <a:pt x="55465" y="6458"/>
                  <a:pt x="55465" y="6309"/>
                </a:cubicBezTo>
                <a:cubicBezTo>
                  <a:pt x="55465" y="6174"/>
                  <a:pt x="55356" y="6065"/>
                  <a:pt x="55221" y="6065"/>
                </a:cubicBezTo>
                <a:lnTo>
                  <a:pt x="55221" y="6062"/>
                </a:lnTo>
                <a:close/>
                <a:moveTo>
                  <a:pt x="56440" y="6062"/>
                </a:moveTo>
                <a:cubicBezTo>
                  <a:pt x="56221" y="6062"/>
                  <a:pt x="56111" y="6328"/>
                  <a:pt x="56264" y="6485"/>
                </a:cubicBezTo>
                <a:cubicBezTo>
                  <a:pt x="56315" y="6534"/>
                  <a:pt x="56377" y="6556"/>
                  <a:pt x="56437" y="6556"/>
                </a:cubicBezTo>
                <a:cubicBezTo>
                  <a:pt x="56565" y="6556"/>
                  <a:pt x="56687" y="6458"/>
                  <a:pt x="56687" y="6309"/>
                </a:cubicBezTo>
                <a:cubicBezTo>
                  <a:pt x="56687" y="6174"/>
                  <a:pt x="56575" y="6065"/>
                  <a:pt x="56440" y="6065"/>
                </a:cubicBezTo>
                <a:lnTo>
                  <a:pt x="56440" y="6062"/>
                </a:lnTo>
                <a:close/>
                <a:moveTo>
                  <a:pt x="57659" y="6062"/>
                </a:moveTo>
                <a:cubicBezTo>
                  <a:pt x="57440" y="6062"/>
                  <a:pt x="57330" y="6328"/>
                  <a:pt x="57483" y="6485"/>
                </a:cubicBezTo>
                <a:cubicBezTo>
                  <a:pt x="57534" y="6534"/>
                  <a:pt x="57596" y="6556"/>
                  <a:pt x="57656" y="6556"/>
                </a:cubicBezTo>
                <a:cubicBezTo>
                  <a:pt x="57784" y="6556"/>
                  <a:pt x="57907" y="6458"/>
                  <a:pt x="57907" y="6309"/>
                </a:cubicBezTo>
                <a:cubicBezTo>
                  <a:pt x="57907" y="6174"/>
                  <a:pt x="57794" y="6065"/>
                  <a:pt x="57659" y="6065"/>
                </a:cubicBezTo>
                <a:lnTo>
                  <a:pt x="57659" y="6062"/>
                </a:lnTo>
                <a:close/>
                <a:moveTo>
                  <a:pt x="58878" y="6062"/>
                </a:moveTo>
                <a:cubicBezTo>
                  <a:pt x="58659" y="6062"/>
                  <a:pt x="58549" y="6328"/>
                  <a:pt x="58703" y="6485"/>
                </a:cubicBezTo>
                <a:cubicBezTo>
                  <a:pt x="58753" y="6534"/>
                  <a:pt x="58815" y="6556"/>
                  <a:pt x="58875" y="6556"/>
                </a:cubicBezTo>
                <a:cubicBezTo>
                  <a:pt x="59003" y="6556"/>
                  <a:pt x="59126" y="6458"/>
                  <a:pt x="59126" y="6309"/>
                </a:cubicBezTo>
                <a:cubicBezTo>
                  <a:pt x="59126" y="6174"/>
                  <a:pt x="59016" y="6065"/>
                  <a:pt x="58878" y="6065"/>
                </a:cubicBezTo>
                <a:lnTo>
                  <a:pt x="58878" y="6062"/>
                </a:lnTo>
                <a:close/>
                <a:moveTo>
                  <a:pt x="60097" y="6062"/>
                </a:moveTo>
                <a:cubicBezTo>
                  <a:pt x="59878" y="6062"/>
                  <a:pt x="59768" y="6328"/>
                  <a:pt x="59925" y="6485"/>
                </a:cubicBezTo>
                <a:cubicBezTo>
                  <a:pt x="59974" y="6534"/>
                  <a:pt x="60035" y="6556"/>
                  <a:pt x="60095" y="6556"/>
                </a:cubicBezTo>
                <a:cubicBezTo>
                  <a:pt x="60222" y="6556"/>
                  <a:pt x="60345" y="6458"/>
                  <a:pt x="60345" y="6309"/>
                </a:cubicBezTo>
                <a:cubicBezTo>
                  <a:pt x="60345" y="6174"/>
                  <a:pt x="60235" y="6065"/>
                  <a:pt x="60097" y="6065"/>
                </a:cubicBezTo>
                <a:lnTo>
                  <a:pt x="60097" y="6062"/>
                </a:lnTo>
                <a:close/>
                <a:moveTo>
                  <a:pt x="61316" y="6062"/>
                </a:moveTo>
                <a:cubicBezTo>
                  <a:pt x="61097" y="6062"/>
                  <a:pt x="60987" y="6328"/>
                  <a:pt x="61144" y="6485"/>
                </a:cubicBezTo>
                <a:cubicBezTo>
                  <a:pt x="61193" y="6534"/>
                  <a:pt x="61254" y="6556"/>
                  <a:pt x="61314" y="6556"/>
                </a:cubicBezTo>
                <a:cubicBezTo>
                  <a:pt x="61441" y="6556"/>
                  <a:pt x="61564" y="6458"/>
                  <a:pt x="61564" y="6309"/>
                </a:cubicBezTo>
                <a:cubicBezTo>
                  <a:pt x="61564" y="6174"/>
                  <a:pt x="61454" y="6065"/>
                  <a:pt x="61316" y="6065"/>
                </a:cubicBezTo>
                <a:lnTo>
                  <a:pt x="61316" y="6062"/>
                </a:lnTo>
                <a:close/>
                <a:moveTo>
                  <a:pt x="62538" y="6062"/>
                </a:moveTo>
                <a:cubicBezTo>
                  <a:pt x="62316" y="6062"/>
                  <a:pt x="62206" y="6328"/>
                  <a:pt x="62363" y="6485"/>
                </a:cubicBezTo>
                <a:cubicBezTo>
                  <a:pt x="62413" y="6534"/>
                  <a:pt x="62475" y="6556"/>
                  <a:pt x="62535" y="6556"/>
                </a:cubicBezTo>
                <a:cubicBezTo>
                  <a:pt x="62662" y="6556"/>
                  <a:pt x="62783" y="6458"/>
                  <a:pt x="62783" y="6309"/>
                </a:cubicBezTo>
                <a:cubicBezTo>
                  <a:pt x="62783" y="6174"/>
                  <a:pt x="62673" y="6065"/>
                  <a:pt x="62538" y="6065"/>
                </a:cubicBezTo>
                <a:lnTo>
                  <a:pt x="62538" y="6062"/>
                </a:lnTo>
                <a:close/>
                <a:moveTo>
                  <a:pt x="63757" y="6062"/>
                </a:moveTo>
                <a:cubicBezTo>
                  <a:pt x="63538" y="6062"/>
                  <a:pt x="63425" y="6328"/>
                  <a:pt x="63582" y="6485"/>
                </a:cubicBezTo>
                <a:cubicBezTo>
                  <a:pt x="63632" y="6534"/>
                  <a:pt x="63694" y="6556"/>
                  <a:pt x="63754" y="6556"/>
                </a:cubicBezTo>
                <a:cubicBezTo>
                  <a:pt x="63881" y="6556"/>
                  <a:pt x="64002" y="6458"/>
                  <a:pt x="64002" y="6309"/>
                </a:cubicBezTo>
                <a:cubicBezTo>
                  <a:pt x="64002" y="6174"/>
                  <a:pt x="63892" y="6065"/>
                  <a:pt x="63757" y="6065"/>
                </a:cubicBezTo>
                <a:lnTo>
                  <a:pt x="63757" y="6062"/>
                </a:lnTo>
                <a:close/>
                <a:moveTo>
                  <a:pt x="64976" y="6062"/>
                </a:moveTo>
                <a:cubicBezTo>
                  <a:pt x="64757" y="6062"/>
                  <a:pt x="64647" y="6328"/>
                  <a:pt x="64801" y="6485"/>
                </a:cubicBezTo>
                <a:cubicBezTo>
                  <a:pt x="64851" y="6534"/>
                  <a:pt x="64913" y="6556"/>
                  <a:pt x="64974" y="6556"/>
                </a:cubicBezTo>
                <a:cubicBezTo>
                  <a:pt x="65101" y="6556"/>
                  <a:pt x="65224" y="6458"/>
                  <a:pt x="65224" y="6309"/>
                </a:cubicBezTo>
                <a:cubicBezTo>
                  <a:pt x="65224" y="6174"/>
                  <a:pt x="65111" y="6065"/>
                  <a:pt x="64976" y="6065"/>
                </a:cubicBezTo>
                <a:lnTo>
                  <a:pt x="64976" y="6062"/>
                </a:lnTo>
                <a:close/>
                <a:moveTo>
                  <a:pt x="66195" y="6062"/>
                </a:moveTo>
                <a:cubicBezTo>
                  <a:pt x="65976" y="6062"/>
                  <a:pt x="65866" y="6328"/>
                  <a:pt x="66020" y="6485"/>
                </a:cubicBezTo>
                <a:cubicBezTo>
                  <a:pt x="66070" y="6534"/>
                  <a:pt x="66132" y="6556"/>
                  <a:pt x="66193" y="6556"/>
                </a:cubicBezTo>
                <a:cubicBezTo>
                  <a:pt x="66321" y="6556"/>
                  <a:pt x="66443" y="6458"/>
                  <a:pt x="66443" y="6309"/>
                </a:cubicBezTo>
                <a:cubicBezTo>
                  <a:pt x="66443" y="6174"/>
                  <a:pt x="66330" y="6065"/>
                  <a:pt x="66195" y="6065"/>
                </a:cubicBezTo>
                <a:lnTo>
                  <a:pt x="66195" y="6062"/>
                </a:lnTo>
                <a:close/>
                <a:moveTo>
                  <a:pt x="67414" y="6062"/>
                </a:moveTo>
                <a:cubicBezTo>
                  <a:pt x="67195" y="6062"/>
                  <a:pt x="67085" y="6328"/>
                  <a:pt x="67239" y="6485"/>
                </a:cubicBezTo>
                <a:cubicBezTo>
                  <a:pt x="67289" y="6534"/>
                  <a:pt x="67351" y="6556"/>
                  <a:pt x="67412" y="6556"/>
                </a:cubicBezTo>
                <a:cubicBezTo>
                  <a:pt x="67540" y="6556"/>
                  <a:pt x="67662" y="6458"/>
                  <a:pt x="67662" y="6309"/>
                </a:cubicBezTo>
                <a:cubicBezTo>
                  <a:pt x="67662" y="6174"/>
                  <a:pt x="67552" y="6065"/>
                  <a:pt x="67414" y="6065"/>
                </a:cubicBezTo>
                <a:lnTo>
                  <a:pt x="67414" y="6062"/>
                </a:lnTo>
                <a:close/>
                <a:moveTo>
                  <a:pt x="32049" y="6062"/>
                </a:moveTo>
                <a:cubicBezTo>
                  <a:pt x="31761" y="6062"/>
                  <a:pt x="31708" y="6472"/>
                  <a:pt x="31984" y="6547"/>
                </a:cubicBezTo>
                <a:cubicBezTo>
                  <a:pt x="32006" y="6550"/>
                  <a:pt x="32028" y="6554"/>
                  <a:pt x="32049" y="6557"/>
                </a:cubicBezTo>
                <a:cubicBezTo>
                  <a:pt x="32181" y="6550"/>
                  <a:pt x="32288" y="6441"/>
                  <a:pt x="32288" y="6309"/>
                </a:cubicBezTo>
                <a:cubicBezTo>
                  <a:pt x="32288" y="6178"/>
                  <a:pt x="32181" y="6068"/>
                  <a:pt x="32049" y="6062"/>
                </a:cubicBezTo>
                <a:close/>
                <a:moveTo>
                  <a:pt x="4002" y="6062"/>
                </a:moveTo>
                <a:cubicBezTo>
                  <a:pt x="3779" y="6062"/>
                  <a:pt x="3670" y="6328"/>
                  <a:pt x="3826" y="6485"/>
                </a:cubicBezTo>
                <a:cubicBezTo>
                  <a:pt x="3876" y="6535"/>
                  <a:pt x="3937" y="6558"/>
                  <a:pt x="3997" y="6558"/>
                </a:cubicBezTo>
                <a:cubicBezTo>
                  <a:pt x="4124" y="6558"/>
                  <a:pt x="4246" y="6458"/>
                  <a:pt x="4246" y="6309"/>
                </a:cubicBezTo>
                <a:cubicBezTo>
                  <a:pt x="4246" y="6174"/>
                  <a:pt x="4137" y="6065"/>
                  <a:pt x="4002" y="6065"/>
                </a:cubicBezTo>
                <a:lnTo>
                  <a:pt x="4002" y="6062"/>
                </a:lnTo>
                <a:close/>
                <a:moveTo>
                  <a:pt x="5221" y="6062"/>
                </a:moveTo>
                <a:cubicBezTo>
                  <a:pt x="5002" y="6062"/>
                  <a:pt x="4889" y="6328"/>
                  <a:pt x="5045" y="6485"/>
                </a:cubicBezTo>
                <a:cubicBezTo>
                  <a:pt x="5096" y="6535"/>
                  <a:pt x="5158" y="6558"/>
                  <a:pt x="5218" y="6558"/>
                </a:cubicBezTo>
                <a:cubicBezTo>
                  <a:pt x="5346" y="6558"/>
                  <a:pt x="5469" y="6458"/>
                  <a:pt x="5469" y="6309"/>
                </a:cubicBezTo>
                <a:cubicBezTo>
                  <a:pt x="5465" y="6174"/>
                  <a:pt x="5356" y="6065"/>
                  <a:pt x="5221" y="6065"/>
                </a:cubicBezTo>
                <a:lnTo>
                  <a:pt x="5221" y="6062"/>
                </a:lnTo>
                <a:close/>
                <a:moveTo>
                  <a:pt x="6440" y="6062"/>
                </a:moveTo>
                <a:cubicBezTo>
                  <a:pt x="6221" y="6062"/>
                  <a:pt x="6111" y="6328"/>
                  <a:pt x="6264" y="6485"/>
                </a:cubicBezTo>
                <a:cubicBezTo>
                  <a:pt x="6315" y="6535"/>
                  <a:pt x="6377" y="6558"/>
                  <a:pt x="6437" y="6558"/>
                </a:cubicBezTo>
                <a:cubicBezTo>
                  <a:pt x="6565" y="6558"/>
                  <a:pt x="6688" y="6458"/>
                  <a:pt x="6688" y="6309"/>
                </a:cubicBezTo>
                <a:cubicBezTo>
                  <a:pt x="6688" y="6174"/>
                  <a:pt x="6575" y="6065"/>
                  <a:pt x="6440" y="6065"/>
                </a:cubicBezTo>
                <a:lnTo>
                  <a:pt x="6440" y="6062"/>
                </a:lnTo>
                <a:close/>
                <a:moveTo>
                  <a:pt x="7659" y="6062"/>
                </a:moveTo>
                <a:cubicBezTo>
                  <a:pt x="7440" y="6062"/>
                  <a:pt x="7330" y="6328"/>
                  <a:pt x="7484" y="6485"/>
                </a:cubicBezTo>
                <a:cubicBezTo>
                  <a:pt x="7534" y="6535"/>
                  <a:pt x="7596" y="6558"/>
                  <a:pt x="7656" y="6558"/>
                </a:cubicBezTo>
                <a:cubicBezTo>
                  <a:pt x="7784" y="6558"/>
                  <a:pt x="7907" y="6458"/>
                  <a:pt x="7907" y="6309"/>
                </a:cubicBezTo>
                <a:cubicBezTo>
                  <a:pt x="7907" y="6174"/>
                  <a:pt x="7797" y="6065"/>
                  <a:pt x="7659" y="6065"/>
                </a:cubicBezTo>
                <a:lnTo>
                  <a:pt x="7659" y="6062"/>
                </a:lnTo>
                <a:close/>
                <a:moveTo>
                  <a:pt x="8878" y="6062"/>
                </a:moveTo>
                <a:cubicBezTo>
                  <a:pt x="8659" y="6062"/>
                  <a:pt x="8549" y="6328"/>
                  <a:pt x="8706" y="6485"/>
                </a:cubicBezTo>
                <a:cubicBezTo>
                  <a:pt x="8755" y="6535"/>
                  <a:pt x="8816" y="6558"/>
                  <a:pt x="8877" y="6558"/>
                </a:cubicBezTo>
                <a:cubicBezTo>
                  <a:pt x="9003" y="6558"/>
                  <a:pt x="9126" y="6458"/>
                  <a:pt x="9126" y="6309"/>
                </a:cubicBezTo>
                <a:cubicBezTo>
                  <a:pt x="9126" y="6174"/>
                  <a:pt x="9016" y="6065"/>
                  <a:pt x="8878" y="6065"/>
                </a:cubicBezTo>
                <a:lnTo>
                  <a:pt x="8878" y="6062"/>
                </a:lnTo>
                <a:close/>
                <a:moveTo>
                  <a:pt x="10097" y="6062"/>
                </a:moveTo>
                <a:cubicBezTo>
                  <a:pt x="9878" y="6062"/>
                  <a:pt x="9768" y="6328"/>
                  <a:pt x="9925" y="6485"/>
                </a:cubicBezTo>
                <a:cubicBezTo>
                  <a:pt x="9974" y="6535"/>
                  <a:pt x="10035" y="6558"/>
                  <a:pt x="10096" y="6558"/>
                </a:cubicBezTo>
                <a:cubicBezTo>
                  <a:pt x="10222" y="6558"/>
                  <a:pt x="10345" y="6458"/>
                  <a:pt x="10345" y="6309"/>
                </a:cubicBezTo>
                <a:cubicBezTo>
                  <a:pt x="10345" y="6174"/>
                  <a:pt x="10235" y="6065"/>
                  <a:pt x="10097" y="6065"/>
                </a:cubicBezTo>
                <a:lnTo>
                  <a:pt x="10097" y="6062"/>
                </a:lnTo>
                <a:close/>
                <a:moveTo>
                  <a:pt x="11319" y="6062"/>
                </a:moveTo>
                <a:cubicBezTo>
                  <a:pt x="11097" y="6062"/>
                  <a:pt x="10987" y="6328"/>
                  <a:pt x="11144" y="6485"/>
                </a:cubicBezTo>
                <a:cubicBezTo>
                  <a:pt x="11193" y="6535"/>
                  <a:pt x="11254" y="6558"/>
                  <a:pt x="11315" y="6558"/>
                </a:cubicBezTo>
                <a:cubicBezTo>
                  <a:pt x="11441" y="6558"/>
                  <a:pt x="11564" y="6458"/>
                  <a:pt x="11564" y="6309"/>
                </a:cubicBezTo>
                <a:cubicBezTo>
                  <a:pt x="11564" y="6174"/>
                  <a:pt x="11454" y="6065"/>
                  <a:pt x="11319" y="6065"/>
                </a:cubicBezTo>
                <a:lnTo>
                  <a:pt x="11319" y="6062"/>
                </a:lnTo>
                <a:close/>
                <a:moveTo>
                  <a:pt x="12538" y="6062"/>
                </a:moveTo>
                <a:cubicBezTo>
                  <a:pt x="12316" y="6062"/>
                  <a:pt x="12206" y="6328"/>
                  <a:pt x="12363" y="6485"/>
                </a:cubicBezTo>
                <a:cubicBezTo>
                  <a:pt x="12413" y="6535"/>
                  <a:pt x="12475" y="6558"/>
                  <a:pt x="12535" y="6558"/>
                </a:cubicBezTo>
                <a:cubicBezTo>
                  <a:pt x="12662" y="6558"/>
                  <a:pt x="12783" y="6458"/>
                  <a:pt x="12783" y="6309"/>
                </a:cubicBezTo>
                <a:cubicBezTo>
                  <a:pt x="12783" y="6174"/>
                  <a:pt x="12673" y="6065"/>
                  <a:pt x="12538" y="6065"/>
                </a:cubicBezTo>
                <a:lnTo>
                  <a:pt x="12538" y="6062"/>
                </a:lnTo>
                <a:close/>
                <a:moveTo>
                  <a:pt x="13757" y="6062"/>
                </a:moveTo>
                <a:cubicBezTo>
                  <a:pt x="13538" y="6062"/>
                  <a:pt x="13425" y="6328"/>
                  <a:pt x="13582" y="6485"/>
                </a:cubicBezTo>
                <a:cubicBezTo>
                  <a:pt x="13632" y="6535"/>
                  <a:pt x="13694" y="6558"/>
                  <a:pt x="13755" y="6558"/>
                </a:cubicBezTo>
                <a:cubicBezTo>
                  <a:pt x="13883" y="6558"/>
                  <a:pt x="14005" y="6458"/>
                  <a:pt x="14005" y="6309"/>
                </a:cubicBezTo>
                <a:cubicBezTo>
                  <a:pt x="14005" y="6174"/>
                  <a:pt x="13892" y="6065"/>
                  <a:pt x="13757" y="6065"/>
                </a:cubicBezTo>
                <a:lnTo>
                  <a:pt x="13757" y="6062"/>
                </a:lnTo>
                <a:close/>
                <a:moveTo>
                  <a:pt x="14976" y="6062"/>
                </a:moveTo>
                <a:cubicBezTo>
                  <a:pt x="14757" y="6062"/>
                  <a:pt x="14647" y="6328"/>
                  <a:pt x="14801" y="6485"/>
                </a:cubicBezTo>
                <a:cubicBezTo>
                  <a:pt x="14851" y="6535"/>
                  <a:pt x="14913" y="6558"/>
                  <a:pt x="14974" y="6558"/>
                </a:cubicBezTo>
                <a:cubicBezTo>
                  <a:pt x="15102" y="6558"/>
                  <a:pt x="15224" y="6458"/>
                  <a:pt x="15224" y="6309"/>
                </a:cubicBezTo>
                <a:cubicBezTo>
                  <a:pt x="15224" y="6174"/>
                  <a:pt x="15111" y="6065"/>
                  <a:pt x="14976" y="6065"/>
                </a:cubicBezTo>
                <a:lnTo>
                  <a:pt x="14976" y="6062"/>
                </a:lnTo>
                <a:close/>
                <a:moveTo>
                  <a:pt x="16196" y="6062"/>
                </a:moveTo>
                <a:cubicBezTo>
                  <a:pt x="15976" y="6062"/>
                  <a:pt x="15866" y="6328"/>
                  <a:pt x="16020" y="6485"/>
                </a:cubicBezTo>
                <a:cubicBezTo>
                  <a:pt x="16070" y="6535"/>
                  <a:pt x="16132" y="6558"/>
                  <a:pt x="16193" y="6558"/>
                </a:cubicBezTo>
                <a:cubicBezTo>
                  <a:pt x="16321" y="6558"/>
                  <a:pt x="16443" y="6458"/>
                  <a:pt x="16443" y="6309"/>
                </a:cubicBezTo>
                <a:cubicBezTo>
                  <a:pt x="16443" y="6174"/>
                  <a:pt x="16333" y="6065"/>
                  <a:pt x="16196" y="6065"/>
                </a:cubicBezTo>
                <a:lnTo>
                  <a:pt x="16196" y="6062"/>
                </a:lnTo>
                <a:close/>
                <a:moveTo>
                  <a:pt x="17415" y="6062"/>
                </a:moveTo>
                <a:cubicBezTo>
                  <a:pt x="17195" y="6062"/>
                  <a:pt x="17086" y="6328"/>
                  <a:pt x="17242" y="6485"/>
                </a:cubicBezTo>
                <a:cubicBezTo>
                  <a:pt x="17292" y="6535"/>
                  <a:pt x="17353" y="6558"/>
                  <a:pt x="17413" y="6558"/>
                </a:cubicBezTo>
                <a:cubicBezTo>
                  <a:pt x="17540" y="6558"/>
                  <a:pt x="17662" y="6458"/>
                  <a:pt x="17662" y="6309"/>
                </a:cubicBezTo>
                <a:cubicBezTo>
                  <a:pt x="17662" y="6174"/>
                  <a:pt x="17552" y="6065"/>
                  <a:pt x="17415" y="6065"/>
                </a:cubicBezTo>
                <a:lnTo>
                  <a:pt x="17415" y="6062"/>
                </a:lnTo>
                <a:close/>
                <a:moveTo>
                  <a:pt x="18634" y="6062"/>
                </a:moveTo>
                <a:cubicBezTo>
                  <a:pt x="18414" y="6062"/>
                  <a:pt x="18305" y="6328"/>
                  <a:pt x="18461" y="6485"/>
                </a:cubicBezTo>
                <a:cubicBezTo>
                  <a:pt x="18511" y="6535"/>
                  <a:pt x="18572" y="6558"/>
                  <a:pt x="18632" y="6558"/>
                </a:cubicBezTo>
                <a:cubicBezTo>
                  <a:pt x="18759" y="6558"/>
                  <a:pt x="18881" y="6458"/>
                  <a:pt x="18881" y="6309"/>
                </a:cubicBezTo>
                <a:cubicBezTo>
                  <a:pt x="18881" y="6174"/>
                  <a:pt x="18772" y="6065"/>
                  <a:pt x="18634" y="6065"/>
                </a:cubicBezTo>
                <a:lnTo>
                  <a:pt x="18634" y="6062"/>
                </a:lnTo>
                <a:close/>
                <a:moveTo>
                  <a:pt x="19856" y="6062"/>
                </a:moveTo>
                <a:cubicBezTo>
                  <a:pt x="19633" y="6062"/>
                  <a:pt x="19524" y="6328"/>
                  <a:pt x="19680" y="6485"/>
                </a:cubicBezTo>
                <a:cubicBezTo>
                  <a:pt x="19730" y="6535"/>
                  <a:pt x="19791" y="6558"/>
                  <a:pt x="19851" y="6558"/>
                </a:cubicBezTo>
                <a:cubicBezTo>
                  <a:pt x="19978" y="6558"/>
                  <a:pt x="20100" y="6458"/>
                  <a:pt x="20100" y="6309"/>
                </a:cubicBezTo>
                <a:cubicBezTo>
                  <a:pt x="20100" y="6174"/>
                  <a:pt x="19991" y="6065"/>
                  <a:pt x="19856" y="6065"/>
                </a:cubicBezTo>
                <a:lnTo>
                  <a:pt x="19856" y="6062"/>
                </a:lnTo>
                <a:close/>
                <a:moveTo>
                  <a:pt x="21075" y="6062"/>
                </a:moveTo>
                <a:cubicBezTo>
                  <a:pt x="20852" y="6062"/>
                  <a:pt x="20743" y="6328"/>
                  <a:pt x="20899" y="6485"/>
                </a:cubicBezTo>
                <a:cubicBezTo>
                  <a:pt x="20950" y="6535"/>
                  <a:pt x="21011" y="6558"/>
                  <a:pt x="21072" y="6558"/>
                </a:cubicBezTo>
                <a:cubicBezTo>
                  <a:pt x="21198" y="6558"/>
                  <a:pt x="21319" y="6458"/>
                  <a:pt x="21319" y="6309"/>
                </a:cubicBezTo>
                <a:cubicBezTo>
                  <a:pt x="21319" y="6174"/>
                  <a:pt x="21210" y="6065"/>
                  <a:pt x="21075" y="6065"/>
                </a:cubicBezTo>
                <a:lnTo>
                  <a:pt x="21075" y="6062"/>
                </a:lnTo>
                <a:close/>
                <a:moveTo>
                  <a:pt x="22294" y="6062"/>
                </a:moveTo>
                <a:cubicBezTo>
                  <a:pt x="22075" y="6062"/>
                  <a:pt x="21965" y="6328"/>
                  <a:pt x="22118" y="6485"/>
                </a:cubicBezTo>
                <a:cubicBezTo>
                  <a:pt x="22169" y="6535"/>
                  <a:pt x="22231" y="6558"/>
                  <a:pt x="22291" y="6558"/>
                </a:cubicBezTo>
                <a:cubicBezTo>
                  <a:pt x="22419" y="6558"/>
                  <a:pt x="22541" y="6458"/>
                  <a:pt x="22541" y="6309"/>
                </a:cubicBezTo>
                <a:cubicBezTo>
                  <a:pt x="22541" y="6174"/>
                  <a:pt x="22429" y="6065"/>
                  <a:pt x="22294" y="6065"/>
                </a:cubicBezTo>
                <a:lnTo>
                  <a:pt x="22294" y="6062"/>
                </a:lnTo>
                <a:close/>
                <a:moveTo>
                  <a:pt x="23513" y="6062"/>
                </a:moveTo>
                <a:cubicBezTo>
                  <a:pt x="23294" y="6062"/>
                  <a:pt x="23184" y="6328"/>
                  <a:pt x="23337" y="6485"/>
                </a:cubicBezTo>
                <a:cubicBezTo>
                  <a:pt x="23388" y="6535"/>
                  <a:pt x="23450" y="6558"/>
                  <a:pt x="23510" y="6558"/>
                </a:cubicBezTo>
                <a:cubicBezTo>
                  <a:pt x="23638" y="6558"/>
                  <a:pt x="23761" y="6458"/>
                  <a:pt x="23761" y="6309"/>
                </a:cubicBezTo>
                <a:cubicBezTo>
                  <a:pt x="23761" y="6174"/>
                  <a:pt x="23648" y="6065"/>
                  <a:pt x="23513" y="6065"/>
                </a:cubicBezTo>
                <a:lnTo>
                  <a:pt x="23513" y="6062"/>
                </a:lnTo>
                <a:close/>
                <a:moveTo>
                  <a:pt x="24732" y="6062"/>
                </a:moveTo>
                <a:cubicBezTo>
                  <a:pt x="24513" y="6062"/>
                  <a:pt x="24403" y="6328"/>
                  <a:pt x="24557" y="6485"/>
                </a:cubicBezTo>
                <a:cubicBezTo>
                  <a:pt x="24607" y="6535"/>
                  <a:pt x="24669" y="6558"/>
                  <a:pt x="24729" y="6558"/>
                </a:cubicBezTo>
                <a:cubicBezTo>
                  <a:pt x="24857" y="6558"/>
                  <a:pt x="24980" y="6458"/>
                  <a:pt x="24980" y="6309"/>
                </a:cubicBezTo>
                <a:cubicBezTo>
                  <a:pt x="24980" y="6174"/>
                  <a:pt x="24870" y="6065"/>
                  <a:pt x="24732" y="6065"/>
                </a:cubicBezTo>
                <a:lnTo>
                  <a:pt x="24732" y="6062"/>
                </a:lnTo>
                <a:close/>
                <a:moveTo>
                  <a:pt x="25951" y="6062"/>
                </a:moveTo>
                <a:cubicBezTo>
                  <a:pt x="25732" y="6062"/>
                  <a:pt x="25622" y="6328"/>
                  <a:pt x="25779" y="6485"/>
                </a:cubicBezTo>
                <a:cubicBezTo>
                  <a:pt x="25828" y="6535"/>
                  <a:pt x="25889" y="6558"/>
                  <a:pt x="25950" y="6558"/>
                </a:cubicBezTo>
                <a:cubicBezTo>
                  <a:pt x="26076" y="6558"/>
                  <a:pt x="26199" y="6458"/>
                  <a:pt x="26199" y="6309"/>
                </a:cubicBezTo>
                <a:cubicBezTo>
                  <a:pt x="26199" y="6174"/>
                  <a:pt x="26089" y="6065"/>
                  <a:pt x="25951" y="6065"/>
                </a:cubicBezTo>
                <a:lnTo>
                  <a:pt x="25951" y="6062"/>
                </a:lnTo>
                <a:close/>
                <a:moveTo>
                  <a:pt x="27170" y="6062"/>
                </a:moveTo>
                <a:cubicBezTo>
                  <a:pt x="26951" y="6062"/>
                  <a:pt x="26841" y="6328"/>
                  <a:pt x="26998" y="6485"/>
                </a:cubicBezTo>
                <a:cubicBezTo>
                  <a:pt x="27047" y="6535"/>
                  <a:pt x="27108" y="6558"/>
                  <a:pt x="27169" y="6558"/>
                </a:cubicBezTo>
                <a:cubicBezTo>
                  <a:pt x="27295" y="6558"/>
                  <a:pt x="27418" y="6458"/>
                  <a:pt x="27418" y="6309"/>
                </a:cubicBezTo>
                <a:cubicBezTo>
                  <a:pt x="27418" y="6174"/>
                  <a:pt x="27308" y="6065"/>
                  <a:pt x="27170" y="6065"/>
                </a:cubicBezTo>
                <a:lnTo>
                  <a:pt x="27170" y="6062"/>
                </a:lnTo>
                <a:close/>
                <a:moveTo>
                  <a:pt x="28392" y="6062"/>
                </a:moveTo>
                <a:cubicBezTo>
                  <a:pt x="28170" y="6062"/>
                  <a:pt x="28060" y="6328"/>
                  <a:pt x="28217" y="6485"/>
                </a:cubicBezTo>
                <a:cubicBezTo>
                  <a:pt x="28266" y="6535"/>
                  <a:pt x="28327" y="6558"/>
                  <a:pt x="28388" y="6558"/>
                </a:cubicBezTo>
                <a:cubicBezTo>
                  <a:pt x="28514" y="6558"/>
                  <a:pt x="28637" y="6458"/>
                  <a:pt x="28637" y="6309"/>
                </a:cubicBezTo>
                <a:cubicBezTo>
                  <a:pt x="28637" y="6174"/>
                  <a:pt x="28527" y="6065"/>
                  <a:pt x="28392" y="6065"/>
                </a:cubicBezTo>
                <a:lnTo>
                  <a:pt x="28392" y="6062"/>
                </a:lnTo>
                <a:close/>
                <a:moveTo>
                  <a:pt x="33269" y="6062"/>
                </a:moveTo>
                <a:cubicBezTo>
                  <a:pt x="33049" y="6062"/>
                  <a:pt x="32939" y="6328"/>
                  <a:pt x="33093" y="6485"/>
                </a:cubicBezTo>
                <a:cubicBezTo>
                  <a:pt x="33143" y="6535"/>
                  <a:pt x="33205" y="6558"/>
                  <a:pt x="33266" y="6558"/>
                </a:cubicBezTo>
                <a:cubicBezTo>
                  <a:pt x="33394" y="6558"/>
                  <a:pt x="33516" y="6458"/>
                  <a:pt x="33516" y="6309"/>
                </a:cubicBezTo>
                <a:cubicBezTo>
                  <a:pt x="33516" y="6174"/>
                  <a:pt x="33406" y="6065"/>
                  <a:pt x="33269" y="6065"/>
                </a:cubicBezTo>
                <a:lnTo>
                  <a:pt x="33269" y="6062"/>
                </a:lnTo>
                <a:close/>
                <a:moveTo>
                  <a:pt x="34488" y="6062"/>
                </a:moveTo>
                <a:cubicBezTo>
                  <a:pt x="34268" y="6062"/>
                  <a:pt x="34159" y="6328"/>
                  <a:pt x="34315" y="6485"/>
                </a:cubicBezTo>
                <a:cubicBezTo>
                  <a:pt x="34365" y="6535"/>
                  <a:pt x="34426" y="6558"/>
                  <a:pt x="34486" y="6558"/>
                </a:cubicBezTo>
                <a:cubicBezTo>
                  <a:pt x="34613" y="6558"/>
                  <a:pt x="34735" y="6458"/>
                  <a:pt x="34735" y="6309"/>
                </a:cubicBezTo>
                <a:cubicBezTo>
                  <a:pt x="34735" y="6174"/>
                  <a:pt x="34625" y="6065"/>
                  <a:pt x="34488" y="6065"/>
                </a:cubicBezTo>
                <a:lnTo>
                  <a:pt x="34488" y="6062"/>
                </a:lnTo>
                <a:close/>
                <a:moveTo>
                  <a:pt x="35707" y="6062"/>
                </a:moveTo>
                <a:cubicBezTo>
                  <a:pt x="35487" y="6062"/>
                  <a:pt x="35378" y="6328"/>
                  <a:pt x="35534" y="6485"/>
                </a:cubicBezTo>
                <a:cubicBezTo>
                  <a:pt x="35584" y="6535"/>
                  <a:pt x="35645" y="6558"/>
                  <a:pt x="35705" y="6558"/>
                </a:cubicBezTo>
                <a:cubicBezTo>
                  <a:pt x="35832" y="6558"/>
                  <a:pt x="35954" y="6458"/>
                  <a:pt x="35954" y="6309"/>
                </a:cubicBezTo>
                <a:cubicBezTo>
                  <a:pt x="35954" y="6174"/>
                  <a:pt x="35845" y="6065"/>
                  <a:pt x="35707" y="6065"/>
                </a:cubicBezTo>
                <a:lnTo>
                  <a:pt x="35707" y="6062"/>
                </a:lnTo>
                <a:close/>
                <a:moveTo>
                  <a:pt x="36929" y="6062"/>
                </a:moveTo>
                <a:cubicBezTo>
                  <a:pt x="36706" y="6062"/>
                  <a:pt x="36597" y="6328"/>
                  <a:pt x="36753" y="6485"/>
                </a:cubicBezTo>
                <a:cubicBezTo>
                  <a:pt x="36803" y="6535"/>
                  <a:pt x="36864" y="6558"/>
                  <a:pt x="36924" y="6558"/>
                </a:cubicBezTo>
                <a:cubicBezTo>
                  <a:pt x="37051" y="6558"/>
                  <a:pt x="37173" y="6458"/>
                  <a:pt x="37173" y="6309"/>
                </a:cubicBezTo>
                <a:cubicBezTo>
                  <a:pt x="37173" y="6174"/>
                  <a:pt x="37064" y="6065"/>
                  <a:pt x="36929" y="6065"/>
                </a:cubicBezTo>
                <a:lnTo>
                  <a:pt x="36929" y="6062"/>
                </a:lnTo>
                <a:close/>
                <a:moveTo>
                  <a:pt x="38148" y="6062"/>
                </a:moveTo>
                <a:cubicBezTo>
                  <a:pt x="37928" y="6062"/>
                  <a:pt x="37816" y="6328"/>
                  <a:pt x="37972" y="6485"/>
                </a:cubicBezTo>
                <a:cubicBezTo>
                  <a:pt x="38023" y="6535"/>
                  <a:pt x="38084" y="6558"/>
                  <a:pt x="38145" y="6558"/>
                </a:cubicBezTo>
                <a:cubicBezTo>
                  <a:pt x="38271" y="6558"/>
                  <a:pt x="38392" y="6458"/>
                  <a:pt x="38392" y="6309"/>
                </a:cubicBezTo>
                <a:cubicBezTo>
                  <a:pt x="38392" y="6174"/>
                  <a:pt x="38283" y="6065"/>
                  <a:pt x="38148" y="6065"/>
                </a:cubicBezTo>
                <a:lnTo>
                  <a:pt x="38148" y="6062"/>
                </a:lnTo>
                <a:close/>
                <a:moveTo>
                  <a:pt x="39367" y="6062"/>
                </a:moveTo>
                <a:cubicBezTo>
                  <a:pt x="39148" y="6062"/>
                  <a:pt x="39038" y="6328"/>
                  <a:pt x="39191" y="6485"/>
                </a:cubicBezTo>
                <a:cubicBezTo>
                  <a:pt x="39242" y="6535"/>
                  <a:pt x="39304" y="6558"/>
                  <a:pt x="39364" y="6558"/>
                </a:cubicBezTo>
                <a:cubicBezTo>
                  <a:pt x="39492" y="6558"/>
                  <a:pt x="39614" y="6458"/>
                  <a:pt x="39614" y="6309"/>
                </a:cubicBezTo>
                <a:cubicBezTo>
                  <a:pt x="39614" y="6174"/>
                  <a:pt x="39502" y="6065"/>
                  <a:pt x="39367" y="6065"/>
                </a:cubicBezTo>
                <a:lnTo>
                  <a:pt x="39367" y="6062"/>
                </a:lnTo>
                <a:close/>
                <a:moveTo>
                  <a:pt x="40586" y="6062"/>
                </a:moveTo>
                <a:cubicBezTo>
                  <a:pt x="40367" y="6062"/>
                  <a:pt x="40257" y="6328"/>
                  <a:pt x="40410" y="6485"/>
                </a:cubicBezTo>
                <a:cubicBezTo>
                  <a:pt x="40461" y="6535"/>
                  <a:pt x="40523" y="6558"/>
                  <a:pt x="40583" y="6558"/>
                </a:cubicBezTo>
                <a:cubicBezTo>
                  <a:pt x="40711" y="6558"/>
                  <a:pt x="40834" y="6458"/>
                  <a:pt x="40834" y="6309"/>
                </a:cubicBezTo>
                <a:cubicBezTo>
                  <a:pt x="40834" y="6174"/>
                  <a:pt x="40721" y="6065"/>
                  <a:pt x="40586" y="6065"/>
                </a:cubicBezTo>
                <a:lnTo>
                  <a:pt x="40586" y="6062"/>
                </a:lnTo>
                <a:close/>
                <a:moveTo>
                  <a:pt x="41805" y="6062"/>
                </a:moveTo>
                <a:cubicBezTo>
                  <a:pt x="41586" y="6062"/>
                  <a:pt x="41476" y="6328"/>
                  <a:pt x="41630" y="6485"/>
                </a:cubicBezTo>
                <a:cubicBezTo>
                  <a:pt x="41680" y="6535"/>
                  <a:pt x="41742" y="6558"/>
                  <a:pt x="41802" y="6558"/>
                </a:cubicBezTo>
                <a:cubicBezTo>
                  <a:pt x="41930" y="6558"/>
                  <a:pt x="42053" y="6458"/>
                  <a:pt x="42053" y="6309"/>
                </a:cubicBezTo>
                <a:cubicBezTo>
                  <a:pt x="42053" y="6174"/>
                  <a:pt x="41943" y="6065"/>
                  <a:pt x="41805" y="6065"/>
                </a:cubicBezTo>
                <a:lnTo>
                  <a:pt x="41805" y="6062"/>
                </a:lnTo>
                <a:close/>
                <a:moveTo>
                  <a:pt x="43024" y="6062"/>
                </a:moveTo>
                <a:cubicBezTo>
                  <a:pt x="42805" y="6062"/>
                  <a:pt x="42695" y="6328"/>
                  <a:pt x="42852" y="6485"/>
                </a:cubicBezTo>
                <a:cubicBezTo>
                  <a:pt x="42901" y="6535"/>
                  <a:pt x="42962" y="6558"/>
                  <a:pt x="43022" y="6558"/>
                </a:cubicBezTo>
                <a:cubicBezTo>
                  <a:pt x="43149" y="6558"/>
                  <a:pt x="43272" y="6458"/>
                  <a:pt x="43272" y="6309"/>
                </a:cubicBezTo>
                <a:cubicBezTo>
                  <a:pt x="43272" y="6174"/>
                  <a:pt x="43162" y="6065"/>
                  <a:pt x="43024" y="6065"/>
                </a:cubicBezTo>
                <a:lnTo>
                  <a:pt x="43024" y="6062"/>
                </a:lnTo>
                <a:close/>
                <a:moveTo>
                  <a:pt x="44243" y="6062"/>
                </a:moveTo>
                <a:cubicBezTo>
                  <a:pt x="44024" y="6062"/>
                  <a:pt x="43914" y="6328"/>
                  <a:pt x="44071" y="6485"/>
                </a:cubicBezTo>
                <a:cubicBezTo>
                  <a:pt x="44120" y="6535"/>
                  <a:pt x="44181" y="6558"/>
                  <a:pt x="44242" y="6558"/>
                </a:cubicBezTo>
                <a:cubicBezTo>
                  <a:pt x="44368" y="6558"/>
                  <a:pt x="44491" y="6458"/>
                  <a:pt x="44491" y="6309"/>
                </a:cubicBezTo>
                <a:cubicBezTo>
                  <a:pt x="44491" y="6174"/>
                  <a:pt x="44381" y="6065"/>
                  <a:pt x="44243" y="6065"/>
                </a:cubicBezTo>
                <a:lnTo>
                  <a:pt x="44243" y="6062"/>
                </a:lnTo>
                <a:close/>
                <a:moveTo>
                  <a:pt x="45465" y="6062"/>
                </a:moveTo>
                <a:cubicBezTo>
                  <a:pt x="45243" y="6062"/>
                  <a:pt x="45133" y="6328"/>
                  <a:pt x="45290" y="6485"/>
                </a:cubicBezTo>
                <a:cubicBezTo>
                  <a:pt x="45339" y="6535"/>
                  <a:pt x="45400" y="6558"/>
                  <a:pt x="45461" y="6558"/>
                </a:cubicBezTo>
                <a:cubicBezTo>
                  <a:pt x="45587" y="6558"/>
                  <a:pt x="45710" y="6458"/>
                  <a:pt x="45710" y="6309"/>
                </a:cubicBezTo>
                <a:cubicBezTo>
                  <a:pt x="45710" y="6174"/>
                  <a:pt x="45600" y="6065"/>
                  <a:pt x="45465" y="6065"/>
                </a:cubicBezTo>
                <a:lnTo>
                  <a:pt x="45465" y="6062"/>
                </a:lnTo>
                <a:close/>
                <a:moveTo>
                  <a:pt x="34488" y="7284"/>
                </a:moveTo>
                <a:cubicBezTo>
                  <a:pt x="34466" y="7284"/>
                  <a:pt x="34441" y="7287"/>
                  <a:pt x="34419" y="7293"/>
                </a:cubicBezTo>
                <a:cubicBezTo>
                  <a:pt x="34525" y="7350"/>
                  <a:pt x="34629" y="7409"/>
                  <a:pt x="34729" y="7469"/>
                </a:cubicBezTo>
                <a:cubicBezTo>
                  <a:pt x="34701" y="7359"/>
                  <a:pt x="34600" y="7284"/>
                  <a:pt x="34488" y="7284"/>
                </a:cubicBezTo>
                <a:close/>
                <a:moveTo>
                  <a:pt x="45464" y="7283"/>
                </a:moveTo>
                <a:cubicBezTo>
                  <a:pt x="45333" y="7283"/>
                  <a:pt x="45218" y="7390"/>
                  <a:pt x="45218" y="7528"/>
                </a:cubicBezTo>
                <a:cubicBezTo>
                  <a:pt x="45218" y="7607"/>
                  <a:pt x="45252" y="7679"/>
                  <a:pt x="45312" y="7723"/>
                </a:cubicBezTo>
                <a:cubicBezTo>
                  <a:pt x="45378" y="7575"/>
                  <a:pt x="45453" y="7431"/>
                  <a:pt x="45534" y="7293"/>
                </a:cubicBezTo>
                <a:cubicBezTo>
                  <a:pt x="45511" y="7286"/>
                  <a:pt x="45487" y="7283"/>
                  <a:pt x="45464" y="7283"/>
                </a:cubicBezTo>
                <a:close/>
                <a:moveTo>
                  <a:pt x="55221" y="7281"/>
                </a:moveTo>
                <a:lnTo>
                  <a:pt x="55221" y="7284"/>
                </a:lnTo>
                <a:cubicBezTo>
                  <a:pt x="55095" y="7284"/>
                  <a:pt x="54992" y="7375"/>
                  <a:pt x="54976" y="7497"/>
                </a:cubicBezTo>
                <a:cubicBezTo>
                  <a:pt x="55011" y="7572"/>
                  <a:pt x="55045" y="7650"/>
                  <a:pt x="55077" y="7729"/>
                </a:cubicBezTo>
                <a:cubicBezTo>
                  <a:pt x="55120" y="7760"/>
                  <a:pt x="55170" y="7775"/>
                  <a:pt x="55219" y="7775"/>
                </a:cubicBezTo>
                <a:cubicBezTo>
                  <a:pt x="55321" y="7775"/>
                  <a:pt x="55420" y="7711"/>
                  <a:pt x="55456" y="7603"/>
                </a:cubicBezTo>
                <a:cubicBezTo>
                  <a:pt x="55506" y="7447"/>
                  <a:pt x="55387" y="7281"/>
                  <a:pt x="55221" y="7281"/>
                </a:cubicBezTo>
                <a:close/>
                <a:moveTo>
                  <a:pt x="56440" y="7284"/>
                </a:moveTo>
                <a:cubicBezTo>
                  <a:pt x="56221" y="7284"/>
                  <a:pt x="56111" y="7547"/>
                  <a:pt x="56264" y="7704"/>
                </a:cubicBezTo>
                <a:cubicBezTo>
                  <a:pt x="56315" y="7754"/>
                  <a:pt x="56377" y="7777"/>
                  <a:pt x="56437" y="7777"/>
                </a:cubicBezTo>
                <a:cubicBezTo>
                  <a:pt x="56565" y="7777"/>
                  <a:pt x="56687" y="7677"/>
                  <a:pt x="56687" y="7528"/>
                </a:cubicBezTo>
                <a:cubicBezTo>
                  <a:pt x="56687" y="7393"/>
                  <a:pt x="56575" y="7284"/>
                  <a:pt x="56440" y="7284"/>
                </a:cubicBezTo>
                <a:close/>
                <a:moveTo>
                  <a:pt x="57659" y="7284"/>
                </a:moveTo>
                <a:cubicBezTo>
                  <a:pt x="57440" y="7284"/>
                  <a:pt x="57330" y="7547"/>
                  <a:pt x="57483" y="7704"/>
                </a:cubicBezTo>
                <a:cubicBezTo>
                  <a:pt x="57534" y="7754"/>
                  <a:pt x="57596" y="7777"/>
                  <a:pt x="57656" y="7777"/>
                </a:cubicBezTo>
                <a:cubicBezTo>
                  <a:pt x="57784" y="7777"/>
                  <a:pt x="57907" y="7677"/>
                  <a:pt x="57907" y="7528"/>
                </a:cubicBezTo>
                <a:cubicBezTo>
                  <a:pt x="57907" y="7393"/>
                  <a:pt x="57794" y="7284"/>
                  <a:pt x="57659" y="7284"/>
                </a:cubicBezTo>
                <a:close/>
                <a:moveTo>
                  <a:pt x="58878" y="7284"/>
                </a:moveTo>
                <a:cubicBezTo>
                  <a:pt x="58659" y="7284"/>
                  <a:pt x="58549" y="7547"/>
                  <a:pt x="58703" y="7704"/>
                </a:cubicBezTo>
                <a:cubicBezTo>
                  <a:pt x="58753" y="7754"/>
                  <a:pt x="58815" y="7777"/>
                  <a:pt x="58875" y="7777"/>
                </a:cubicBezTo>
                <a:cubicBezTo>
                  <a:pt x="59003" y="7777"/>
                  <a:pt x="59126" y="7677"/>
                  <a:pt x="59126" y="7528"/>
                </a:cubicBezTo>
                <a:cubicBezTo>
                  <a:pt x="59126" y="7393"/>
                  <a:pt x="59016" y="7284"/>
                  <a:pt x="58878" y="7284"/>
                </a:cubicBezTo>
                <a:close/>
                <a:moveTo>
                  <a:pt x="60097" y="7284"/>
                </a:moveTo>
                <a:cubicBezTo>
                  <a:pt x="59878" y="7284"/>
                  <a:pt x="59768" y="7547"/>
                  <a:pt x="59925" y="7704"/>
                </a:cubicBezTo>
                <a:cubicBezTo>
                  <a:pt x="59974" y="7754"/>
                  <a:pt x="60035" y="7777"/>
                  <a:pt x="60095" y="7777"/>
                </a:cubicBezTo>
                <a:cubicBezTo>
                  <a:pt x="60222" y="7777"/>
                  <a:pt x="60345" y="7677"/>
                  <a:pt x="60345" y="7528"/>
                </a:cubicBezTo>
                <a:cubicBezTo>
                  <a:pt x="60345" y="7393"/>
                  <a:pt x="60235" y="7284"/>
                  <a:pt x="60097" y="7284"/>
                </a:cubicBezTo>
                <a:close/>
                <a:moveTo>
                  <a:pt x="61316" y="7284"/>
                </a:moveTo>
                <a:cubicBezTo>
                  <a:pt x="61097" y="7284"/>
                  <a:pt x="60987" y="7547"/>
                  <a:pt x="61144" y="7704"/>
                </a:cubicBezTo>
                <a:cubicBezTo>
                  <a:pt x="61193" y="7754"/>
                  <a:pt x="61254" y="7777"/>
                  <a:pt x="61315" y="7777"/>
                </a:cubicBezTo>
                <a:cubicBezTo>
                  <a:pt x="61441" y="7777"/>
                  <a:pt x="61564" y="7677"/>
                  <a:pt x="61564" y="7528"/>
                </a:cubicBezTo>
                <a:cubicBezTo>
                  <a:pt x="61564" y="7393"/>
                  <a:pt x="61454" y="7284"/>
                  <a:pt x="61316" y="7284"/>
                </a:cubicBezTo>
                <a:close/>
                <a:moveTo>
                  <a:pt x="62538" y="7284"/>
                </a:moveTo>
                <a:cubicBezTo>
                  <a:pt x="62316" y="7284"/>
                  <a:pt x="62206" y="7547"/>
                  <a:pt x="62363" y="7704"/>
                </a:cubicBezTo>
                <a:cubicBezTo>
                  <a:pt x="62413" y="7754"/>
                  <a:pt x="62475" y="7777"/>
                  <a:pt x="62535" y="7777"/>
                </a:cubicBezTo>
                <a:cubicBezTo>
                  <a:pt x="62662" y="7777"/>
                  <a:pt x="62783" y="7677"/>
                  <a:pt x="62783" y="7528"/>
                </a:cubicBezTo>
                <a:cubicBezTo>
                  <a:pt x="62783" y="7393"/>
                  <a:pt x="62673" y="7284"/>
                  <a:pt x="62538" y="7284"/>
                </a:cubicBezTo>
                <a:close/>
                <a:moveTo>
                  <a:pt x="63757" y="7284"/>
                </a:moveTo>
                <a:cubicBezTo>
                  <a:pt x="63538" y="7284"/>
                  <a:pt x="63425" y="7547"/>
                  <a:pt x="63582" y="7704"/>
                </a:cubicBezTo>
                <a:cubicBezTo>
                  <a:pt x="63632" y="7754"/>
                  <a:pt x="63694" y="7777"/>
                  <a:pt x="63754" y="7777"/>
                </a:cubicBezTo>
                <a:cubicBezTo>
                  <a:pt x="63881" y="7777"/>
                  <a:pt x="64002" y="7677"/>
                  <a:pt x="64002" y="7528"/>
                </a:cubicBezTo>
                <a:cubicBezTo>
                  <a:pt x="64002" y="7393"/>
                  <a:pt x="63892" y="7284"/>
                  <a:pt x="63757" y="7284"/>
                </a:cubicBezTo>
                <a:close/>
                <a:moveTo>
                  <a:pt x="64976" y="7284"/>
                </a:moveTo>
                <a:cubicBezTo>
                  <a:pt x="64757" y="7284"/>
                  <a:pt x="64647" y="7547"/>
                  <a:pt x="64801" y="7704"/>
                </a:cubicBezTo>
                <a:cubicBezTo>
                  <a:pt x="64851" y="7754"/>
                  <a:pt x="64913" y="7777"/>
                  <a:pt x="64974" y="7777"/>
                </a:cubicBezTo>
                <a:cubicBezTo>
                  <a:pt x="65102" y="7777"/>
                  <a:pt x="65224" y="7677"/>
                  <a:pt x="65224" y="7528"/>
                </a:cubicBezTo>
                <a:cubicBezTo>
                  <a:pt x="65224" y="7393"/>
                  <a:pt x="65111" y="7284"/>
                  <a:pt x="64976" y="7284"/>
                </a:cubicBezTo>
                <a:close/>
                <a:moveTo>
                  <a:pt x="66195" y="7284"/>
                </a:moveTo>
                <a:cubicBezTo>
                  <a:pt x="65976" y="7284"/>
                  <a:pt x="65866" y="7547"/>
                  <a:pt x="66020" y="7704"/>
                </a:cubicBezTo>
                <a:cubicBezTo>
                  <a:pt x="66070" y="7754"/>
                  <a:pt x="66132" y="7777"/>
                  <a:pt x="66193" y="7777"/>
                </a:cubicBezTo>
                <a:cubicBezTo>
                  <a:pt x="66321" y="7777"/>
                  <a:pt x="66443" y="7677"/>
                  <a:pt x="66443" y="7528"/>
                </a:cubicBezTo>
                <a:cubicBezTo>
                  <a:pt x="66443" y="7393"/>
                  <a:pt x="66330" y="7284"/>
                  <a:pt x="66195" y="7284"/>
                </a:cubicBezTo>
                <a:close/>
                <a:moveTo>
                  <a:pt x="67414" y="7284"/>
                </a:moveTo>
                <a:cubicBezTo>
                  <a:pt x="67195" y="7284"/>
                  <a:pt x="67085" y="7547"/>
                  <a:pt x="67239" y="7704"/>
                </a:cubicBezTo>
                <a:cubicBezTo>
                  <a:pt x="67289" y="7754"/>
                  <a:pt x="67351" y="7777"/>
                  <a:pt x="67412" y="7777"/>
                </a:cubicBezTo>
                <a:cubicBezTo>
                  <a:pt x="67540" y="7777"/>
                  <a:pt x="67662" y="7677"/>
                  <a:pt x="67662" y="7528"/>
                </a:cubicBezTo>
                <a:cubicBezTo>
                  <a:pt x="67662" y="7393"/>
                  <a:pt x="67552" y="7284"/>
                  <a:pt x="67414" y="7284"/>
                </a:cubicBezTo>
                <a:close/>
                <a:moveTo>
                  <a:pt x="5221" y="7284"/>
                </a:moveTo>
                <a:cubicBezTo>
                  <a:pt x="5002" y="7284"/>
                  <a:pt x="4889" y="7547"/>
                  <a:pt x="5045" y="7704"/>
                </a:cubicBezTo>
                <a:cubicBezTo>
                  <a:pt x="5096" y="7755"/>
                  <a:pt x="5159" y="7777"/>
                  <a:pt x="5220" y="7777"/>
                </a:cubicBezTo>
                <a:cubicBezTo>
                  <a:pt x="5347" y="7777"/>
                  <a:pt x="5469" y="7679"/>
                  <a:pt x="5469" y="7528"/>
                </a:cubicBezTo>
                <a:cubicBezTo>
                  <a:pt x="5465" y="7393"/>
                  <a:pt x="5356" y="7284"/>
                  <a:pt x="5221" y="7284"/>
                </a:cubicBezTo>
                <a:close/>
                <a:moveTo>
                  <a:pt x="6440" y="7284"/>
                </a:moveTo>
                <a:cubicBezTo>
                  <a:pt x="6221" y="7284"/>
                  <a:pt x="6111" y="7547"/>
                  <a:pt x="6264" y="7704"/>
                </a:cubicBezTo>
                <a:cubicBezTo>
                  <a:pt x="6315" y="7755"/>
                  <a:pt x="6378" y="7777"/>
                  <a:pt x="6439" y="7777"/>
                </a:cubicBezTo>
                <a:cubicBezTo>
                  <a:pt x="6566" y="7777"/>
                  <a:pt x="6688" y="7679"/>
                  <a:pt x="6688" y="7528"/>
                </a:cubicBezTo>
                <a:cubicBezTo>
                  <a:pt x="6688" y="7393"/>
                  <a:pt x="6575" y="7284"/>
                  <a:pt x="6440" y="7284"/>
                </a:cubicBezTo>
                <a:close/>
                <a:moveTo>
                  <a:pt x="7659" y="7284"/>
                </a:moveTo>
                <a:cubicBezTo>
                  <a:pt x="7440" y="7284"/>
                  <a:pt x="7330" y="7547"/>
                  <a:pt x="7484" y="7704"/>
                </a:cubicBezTo>
                <a:cubicBezTo>
                  <a:pt x="7534" y="7755"/>
                  <a:pt x="7597" y="7777"/>
                  <a:pt x="7658" y="7777"/>
                </a:cubicBezTo>
                <a:cubicBezTo>
                  <a:pt x="7785" y="7777"/>
                  <a:pt x="7907" y="7679"/>
                  <a:pt x="7907" y="7528"/>
                </a:cubicBezTo>
                <a:cubicBezTo>
                  <a:pt x="7907" y="7393"/>
                  <a:pt x="7797" y="7284"/>
                  <a:pt x="7659" y="7284"/>
                </a:cubicBezTo>
                <a:close/>
                <a:moveTo>
                  <a:pt x="8878" y="7284"/>
                </a:moveTo>
                <a:cubicBezTo>
                  <a:pt x="8659" y="7284"/>
                  <a:pt x="8549" y="7547"/>
                  <a:pt x="8706" y="7704"/>
                </a:cubicBezTo>
                <a:cubicBezTo>
                  <a:pt x="8756" y="7755"/>
                  <a:pt x="8817" y="7777"/>
                  <a:pt x="8878" y="7777"/>
                </a:cubicBezTo>
                <a:cubicBezTo>
                  <a:pt x="9004" y="7777"/>
                  <a:pt x="9126" y="7679"/>
                  <a:pt x="9126" y="7528"/>
                </a:cubicBezTo>
                <a:cubicBezTo>
                  <a:pt x="9126" y="7393"/>
                  <a:pt x="9016" y="7284"/>
                  <a:pt x="8878" y="7284"/>
                </a:cubicBezTo>
                <a:close/>
                <a:moveTo>
                  <a:pt x="10097" y="7284"/>
                </a:moveTo>
                <a:cubicBezTo>
                  <a:pt x="9878" y="7284"/>
                  <a:pt x="9768" y="7547"/>
                  <a:pt x="9925" y="7704"/>
                </a:cubicBezTo>
                <a:cubicBezTo>
                  <a:pt x="9975" y="7755"/>
                  <a:pt x="10036" y="7777"/>
                  <a:pt x="10097" y="7777"/>
                </a:cubicBezTo>
                <a:cubicBezTo>
                  <a:pt x="10223" y="7777"/>
                  <a:pt x="10345" y="7679"/>
                  <a:pt x="10345" y="7528"/>
                </a:cubicBezTo>
                <a:cubicBezTo>
                  <a:pt x="10345" y="7393"/>
                  <a:pt x="10235" y="7284"/>
                  <a:pt x="10097" y="7284"/>
                </a:cubicBezTo>
                <a:close/>
                <a:moveTo>
                  <a:pt x="11319" y="7284"/>
                </a:moveTo>
                <a:cubicBezTo>
                  <a:pt x="11097" y="7284"/>
                  <a:pt x="10987" y="7547"/>
                  <a:pt x="11144" y="7704"/>
                </a:cubicBezTo>
                <a:cubicBezTo>
                  <a:pt x="11194" y="7755"/>
                  <a:pt x="11255" y="7777"/>
                  <a:pt x="11316" y="7777"/>
                </a:cubicBezTo>
                <a:cubicBezTo>
                  <a:pt x="11442" y="7777"/>
                  <a:pt x="11564" y="7679"/>
                  <a:pt x="11564" y="7528"/>
                </a:cubicBezTo>
                <a:cubicBezTo>
                  <a:pt x="11564" y="7393"/>
                  <a:pt x="11454" y="7284"/>
                  <a:pt x="11319" y="7284"/>
                </a:cubicBezTo>
                <a:close/>
                <a:moveTo>
                  <a:pt x="12538" y="7284"/>
                </a:moveTo>
                <a:cubicBezTo>
                  <a:pt x="12316" y="7284"/>
                  <a:pt x="12206" y="7547"/>
                  <a:pt x="12363" y="7704"/>
                </a:cubicBezTo>
                <a:cubicBezTo>
                  <a:pt x="12414" y="7755"/>
                  <a:pt x="12476" y="7777"/>
                  <a:pt x="12536" y="7777"/>
                </a:cubicBezTo>
                <a:cubicBezTo>
                  <a:pt x="12663" y="7777"/>
                  <a:pt x="12783" y="7679"/>
                  <a:pt x="12783" y="7528"/>
                </a:cubicBezTo>
                <a:cubicBezTo>
                  <a:pt x="12783" y="7393"/>
                  <a:pt x="12673" y="7284"/>
                  <a:pt x="12538" y="7284"/>
                </a:cubicBezTo>
                <a:close/>
                <a:moveTo>
                  <a:pt x="13757" y="7284"/>
                </a:moveTo>
                <a:cubicBezTo>
                  <a:pt x="13538" y="7284"/>
                  <a:pt x="13425" y="7547"/>
                  <a:pt x="13582" y="7704"/>
                </a:cubicBezTo>
                <a:cubicBezTo>
                  <a:pt x="13633" y="7755"/>
                  <a:pt x="13695" y="7777"/>
                  <a:pt x="13756" y="7777"/>
                </a:cubicBezTo>
                <a:cubicBezTo>
                  <a:pt x="13883" y="7777"/>
                  <a:pt x="14005" y="7679"/>
                  <a:pt x="14005" y="7528"/>
                </a:cubicBezTo>
                <a:cubicBezTo>
                  <a:pt x="14005" y="7393"/>
                  <a:pt x="13892" y="7284"/>
                  <a:pt x="13757" y="7284"/>
                </a:cubicBezTo>
                <a:close/>
                <a:moveTo>
                  <a:pt x="14976" y="7284"/>
                </a:moveTo>
                <a:cubicBezTo>
                  <a:pt x="14757" y="7284"/>
                  <a:pt x="14647" y="7547"/>
                  <a:pt x="14801" y="7704"/>
                </a:cubicBezTo>
                <a:cubicBezTo>
                  <a:pt x="14852" y="7755"/>
                  <a:pt x="14914" y="7777"/>
                  <a:pt x="14975" y="7777"/>
                </a:cubicBezTo>
                <a:cubicBezTo>
                  <a:pt x="15102" y="7777"/>
                  <a:pt x="15224" y="7679"/>
                  <a:pt x="15224" y="7528"/>
                </a:cubicBezTo>
                <a:cubicBezTo>
                  <a:pt x="15224" y="7393"/>
                  <a:pt x="15111" y="7284"/>
                  <a:pt x="14976" y="7284"/>
                </a:cubicBezTo>
                <a:close/>
                <a:moveTo>
                  <a:pt x="16196" y="7284"/>
                </a:moveTo>
                <a:cubicBezTo>
                  <a:pt x="15976" y="7284"/>
                  <a:pt x="15866" y="7547"/>
                  <a:pt x="16020" y="7704"/>
                </a:cubicBezTo>
                <a:cubicBezTo>
                  <a:pt x="16071" y="7755"/>
                  <a:pt x="16133" y="7777"/>
                  <a:pt x="16194" y="7777"/>
                </a:cubicBezTo>
                <a:cubicBezTo>
                  <a:pt x="16322" y="7777"/>
                  <a:pt x="16443" y="7679"/>
                  <a:pt x="16443" y="7528"/>
                </a:cubicBezTo>
                <a:cubicBezTo>
                  <a:pt x="16443" y="7393"/>
                  <a:pt x="16333" y="7284"/>
                  <a:pt x="16196" y="7284"/>
                </a:cubicBezTo>
                <a:close/>
                <a:moveTo>
                  <a:pt x="17415" y="7284"/>
                </a:moveTo>
                <a:cubicBezTo>
                  <a:pt x="17195" y="7284"/>
                  <a:pt x="17086" y="7547"/>
                  <a:pt x="17242" y="7704"/>
                </a:cubicBezTo>
                <a:cubicBezTo>
                  <a:pt x="17292" y="7755"/>
                  <a:pt x="17354" y="7777"/>
                  <a:pt x="17414" y="7777"/>
                </a:cubicBezTo>
                <a:cubicBezTo>
                  <a:pt x="17541" y="7777"/>
                  <a:pt x="17662" y="7679"/>
                  <a:pt x="17662" y="7528"/>
                </a:cubicBezTo>
                <a:cubicBezTo>
                  <a:pt x="17662" y="7393"/>
                  <a:pt x="17552" y="7284"/>
                  <a:pt x="17415" y="7284"/>
                </a:cubicBezTo>
                <a:close/>
                <a:moveTo>
                  <a:pt x="18634" y="7284"/>
                </a:moveTo>
                <a:cubicBezTo>
                  <a:pt x="18414" y="7284"/>
                  <a:pt x="18305" y="7547"/>
                  <a:pt x="18461" y="7704"/>
                </a:cubicBezTo>
                <a:cubicBezTo>
                  <a:pt x="18511" y="7755"/>
                  <a:pt x="18573" y="7777"/>
                  <a:pt x="18633" y="7777"/>
                </a:cubicBezTo>
                <a:cubicBezTo>
                  <a:pt x="18760" y="7777"/>
                  <a:pt x="18881" y="7679"/>
                  <a:pt x="18881" y="7528"/>
                </a:cubicBezTo>
                <a:cubicBezTo>
                  <a:pt x="18881" y="7393"/>
                  <a:pt x="18772" y="7284"/>
                  <a:pt x="18634" y="7284"/>
                </a:cubicBezTo>
                <a:close/>
                <a:moveTo>
                  <a:pt x="19856" y="7284"/>
                </a:moveTo>
                <a:cubicBezTo>
                  <a:pt x="19633" y="7284"/>
                  <a:pt x="19524" y="7547"/>
                  <a:pt x="19680" y="7704"/>
                </a:cubicBezTo>
                <a:cubicBezTo>
                  <a:pt x="19730" y="7755"/>
                  <a:pt x="19792" y="7777"/>
                  <a:pt x="19852" y="7777"/>
                </a:cubicBezTo>
                <a:cubicBezTo>
                  <a:pt x="19979" y="7777"/>
                  <a:pt x="20100" y="7679"/>
                  <a:pt x="20100" y="7528"/>
                </a:cubicBezTo>
                <a:cubicBezTo>
                  <a:pt x="20100" y="7393"/>
                  <a:pt x="19991" y="7284"/>
                  <a:pt x="19856" y="7284"/>
                </a:cubicBezTo>
                <a:close/>
                <a:moveTo>
                  <a:pt x="21075" y="7284"/>
                </a:moveTo>
                <a:cubicBezTo>
                  <a:pt x="20852" y="7284"/>
                  <a:pt x="20743" y="7547"/>
                  <a:pt x="20899" y="7704"/>
                </a:cubicBezTo>
                <a:cubicBezTo>
                  <a:pt x="20950" y="7755"/>
                  <a:pt x="21012" y="7777"/>
                  <a:pt x="21073" y="7777"/>
                </a:cubicBezTo>
                <a:cubicBezTo>
                  <a:pt x="21199" y="7777"/>
                  <a:pt x="21319" y="7679"/>
                  <a:pt x="21319" y="7528"/>
                </a:cubicBezTo>
                <a:cubicBezTo>
                  <a:pt x="21319" y="7393"/>
                  <a:pt x="21210" y="7284"/>
                  <a:pt x="21075" y="7284"/>
                </a:cubicBezTo>
                <a:close/>
                <a:moveTo>
                  <a:pt x="22294" y="7284"/>
                </a:moveTo>
                <a:cubicBezTo>
                  <a:pt x="22075" y="7284"/>
                  <a:pt x="21965" y="7547"/>
                  <a:pt x="22118" y="7704"/>
                </a:cubicBezTo>
                <a:cubicBezTo>
                  <a:pt x="22169" y="7755"/>
                  <a:pt x="22232" y="7777"/>
                  <a:pt x="22293" y="7777"/>
                </a:cubicBezTo>
                <a:cubicBezTo>
                  <a:pt x="22420" y="7777"/>
                  <a:pt x="22541" y="7679"/>
                  <a:pt x="22541" y="7528"/>
                </a:cubicBezTo>
                <a:cubicBezTo>
                  <a:pt x="22541" y="7393"/>
                  <a:pt x="22429" y="7284"/>
                  <a:pt x="22294" y="7284"/>
                </a:cubicBezTo>
                <a:close/>
                <a:moveTo>
                  <a:pt x="23513" y="7284"/>
                </a:moveTo>
                <a:cubicBezTo>
                  <a:pt x="23294" y="7284"/>
                  <a:pt x="23184" y="7547"/>
                  <a:pt x="23337" y="7704"/>
                </a:cubicBezTo>
                <a:cubicBezTo>
                  <a:pt x="23388" y="7755"/>
                  <a:pt x="23451" y="7777"/>
                  <a:pt x="23512" y="7777"/>
                </a:cubicBezTo>
                <a:cubicBezTo>
                  <a:pt x="23639" y="7777"/>
                  <a:pt x="23761" y="7679"/>
                  <a:pt x="23761" y="7528"/>
                </a:cubicBezTo>
                <a:cubicBezTo>
                  <a:pt x="23761" y="7393"/>
                  <a:pt x="23648" y="7284"/>
                  <a:pt x="23513" y="7284"/>
                </a:cubicBezTo>
                <a:close/>
                <a:moveTo>
                  <a:pt x="24732" y="7284"/>
                </a:moveTo>
                <a:cubicBezTo>
                  <a:pt x="24513" y="7284"/>
                  <a:pt x="24403" y="7547"/>
                  <a:pt x="24557" y="7704"/>
                </a:cubicBezTo>
                <a:cubicBezTo>
                  <a:pt x="24607" y="7755"/>
                  <a:pt x="24670" y="7777"/>
                  <a:pt x="24731" y="7777"/>
                </a:cubicBezTo>
                <a:cubicBezTo>
                  <a:pt x="24858" y="7777"/>
                  <a:pt x="24980" y="7679"/>
                  <a:pt x="24980" y="7528"/>
                </a:cubicBezTo>
                <a:cubicBezTo>
                  <a:pt x="24980" y="7393"/>
                  <a:pt x="24870" y="7284"/>
                  <a:pt x="24732" y="7284"/>
                </a:cubicBezTo>
                <a:close/>
                <a:moveTo>
                  <a:pt x="25951" y="7284"/>
                </a:moveTo>
                <a:cubicBezTo>
                  <a:pt x="25732" y="7284"/>
                  <a:pt x="25622" y="7547"/>
                  <a:pt x="25779" y="7704"/>
                </a:cubicBezTo>
                <a:cubicBezTo>
                  <a:pt x="25829" y="7755"/>
                  <a:pt x="25890" y="7777"/>
                  <a:pt x="25951" y="7777"/>
                </a:cubicBezTo>
                <a:cubicBezTo>
                  <a:pt x="26077" y="7777"/>
                  <a:pt x="26199" y="7679"/>
                  <a:pt x="26199" y="7528"/>
                </a:cubicBezTo>
                <a:cubicBezTo>
                  <a:pt x="26199" y="7393"/>
                  <a:pt x="26089" y="7284"/>
                  <a:pt x="25951" y="7284"/>
                </a:cubicBezTo>
                <a:close/>
                <a:moveTo>
                  <a:pt x="35707" y="7284"/>
                </a:moveTo>
                <a:cubicBezTo>
                  <a:pt x="35487" y="7284"/>
                  <a:pt x="35378" y="7547"/>
                  <a:pt x="35534" y="7704"/>
                </a:cubicBezTo>
                <a:cubicBezTo>
                  <a:pt x="35584" y="7755"/>
                  <a:pt x="35646" y="7777"/>
                  <a:pt x="35706" y="7777"/>
                </a:cubicBezTo>
                <a:cubicBezTo>
                  <a:pt x="35833" y="7777"/>
                  <a:pt x="35954" y="7679"/>
                  <a:pt x="35954" y="7528"/>
                </a:cubicBezTo>
                <a:cubicBezTo>
                  <a:pt x="35954" y="7393"/>
                  <a:pt x="35845" y="7284"/>
                  <a:pt x="35707" y="7284"/>
                </a:cubicBezTo>
                <a:close/>
                <a:moveTo>
                  <a:pt x="36929" y="7284"/>
                </a:moveTo>
                <a:cubicBezTo>
                  <a:pt x="36706" y="7284"/>
                  <a:pt x="36597" y="7547"/>
                  <a:pt x="36753" y="7704"/>
                </a:cubicBezTo>
                <a:cubicBezTo>
                  <a:pt x="36803" y="7755"/>
                  <a:pt x="36865" y="7777"/>
                  <a:pt x="36925" y="7777"/>
                </a:cubicBezTo>
                <a:cubicBezTo>
                  <a:pt x="37052" y="7777"/>
                  <a:pt x="37173" y="7679"/>
                  <a:pt x="37173" y="7528"/>
                </a:cubicBezTo>
                <a:cubicBezTo>
                  <a:pt x="37173" y="7393"/>
                  <a:pt x="37064" y="7284"/>
                  <a:pt x="36929" y="7284"/>
                </a:cubicBezTo>
                <a:close/>
                <a:moveTo>
                  <a:pt x="38148" y="7284"/>
                </a:moveTo>
                <a:cubicBezTo>
                  <a:pt x="37928" y="7284"/>
                  <a:pt x="37816" y="7547"/>
                  <a:pt x="37972" y="7704"/>
                </a:cubicBezTo>
                <a:cubicBezTo>
                  <a:pt x="38023" y="7755"/>
                  <a:pt x="38085" y="7777"/>
                  <a:pt x="38146" y="7777"/>
                </a:cubicBezTo>
                <a:cubicBezTo>
                  <a:pt x="38272" y="7777"/>
                  <a:pt x="38392" y="7679"/>
                  <a:pt x="38392" y="7528"/>
                </a:cubicBezTo>
                <a:cubicBezTo>
                  <a:pt x="38392" y="7393"/>
                  <a:pt x="38283" y="7284"/>
                  <a:pt x="38148" y="7284"/>
                </a:cubicBezTo>
                <a:close/>
                <a:moveTo>
                  <a:pt x="39367" y="7284"/>
                </a:moveTo>
                <a:cubicBezTo>
                  <a:pt x="39148" y="7284"/>
                  <a:pt x="39038" y="7547"/>
                  <a:pt x="39191" y="7704"/>
                </a:cubicBezTo>
                <a:cubicBezTo>
                  <a:pt x="39242" y="7755"/>
                  <a:pt x="39305" y="7777"/>
                  <a:pt x="39366" y="7777"/>
                </a:cubicBezTo>
                <a:cubicBezTo>
                  <a:pt x="39493" y="7777"/>
                  <a:pt x="39614" y="7679"/>
                  <a:pt x="39614" y="7528"/>
                </a:cubicBezTo>
                <a:cubicBezTo>
                  <a:pt x="39614" y="7393"/>
                  <a:pt x="39502" y="7284"/>
                  <a:pt x="39367" y="7284"/>
                </a:cubicBezTo>
                <a:close/>
                <a:moveTo>
                  <a:pt x="40586" y="7284"/>
                </a:moveTo>
                <a:cubicBezTo>
                  <a:pt x="40367" y="7284"/>
                  <a:pt x="40257" y="7547"/>
                  <a:pt x="40410" y="7704"/>
                </a:cubicBezTo>
                <a:cubicBezTo>
                  <a:pt x="40461" y="7755"/>
                  <a:pt x="40524" y="7777"/>
                  <a:pt x="40585" y="7777"/>
                </a:cubicBezTo>
                <a:cubicBezTo>
                  <a:pt x="40712" y="7777"/>
                  <a:pt x="40834" y="7679"/>
                  <a:pt x="40834" y="7528"/>
                </a:cubicBezTo>
                <a:cubicBezTo>
                  <a:pt x="40834" y="7393"/>
                  <a:pt x="40721" y="7284"/>
                  <a:pt x="40586" y="7284"/>
                </a:cubicBezTo>
                <a:close/>
                <a:moveTo>
                  <a:pt x="41805" y="7284"/>
                </a:moveTo>
                <a:cubicBezTo>
                  <a:pt x="41586" y="7284"/>
                  <a:pt x="41476" y="7547"/>
                  <a:pt x="41630" y="7704"/>
                </a:cubicBezTo>
                <a:cubicBezTo>
                  <a:pt x="41680" y="7755"/>
                  <a:pt x="41743" y="7777"/>
                  <a:pt x="41804" y="7777"/>
                </a:cubicBezTo>
                <a:cubicBezTo>
                  <a:pt x="41931" y="7777"/>
                  <a:pt x="42053" y="7679"/>
                  <a:pt x="42053" y="7528"/>
                </a:cubicBezTo>
                <a:cubicBezTo>
                  <a:pt x="42053" y="7393"/>
                  <a:pt x="41943" y="7284"/>
                  <a:pt x="41805" y="7284"/>
                </a:cubicBezTo>
                <a:close/>
                <a:moveTo>
                  <a:pt x="43024" y="7284"/>
                </a:moveTo>
                <a:cubicBezTo>
                  <a:pt x="42805" y="7284"/>
                  <a:pt x="42695" y="7547"/>
                  <a:pt x="42852" y="7704"/>
                </a:cubicBezTo>
                <a:cubicBezTo>
                  <a:pt x="42902" y="7755"/>
                  <a:pt x="42963" y="7777"/>
                  <a:pt x="43024" y="7777"/>
                </a:cubicBezTo>
                <a:cubicBezTo>
                  <a:pt x="43150" y="7777"/>
                  <a:pt x="43272" y="7679"/>
                  <a:pt x="43272" y="7528"/>
                </a:cubicBezTo>
                <a:cubicBezTo>
                  <a:pt x="43272" y="7393"/>
                  <a:pt x="43162" y="7284"/>
                  <a:pt x="43024" y="7284"/>
                </a:cubicBezTo>
                <a:close/>
                <a:moveTo>
                  <a:pt x="44243" y="7284"/>
                </a:moveTo>
                <a:cubicBezTo>
                  <a:pt x="44024" y="7284"/>
                  <a:pt x="43914" y="7547"/>
                  <a:pt x="44071" y="7704"/>
                </a:cubicBezTo>
                <a:cubicBezTo>
                  <a:pt x="44121" y="7755"/>
                  <a:pt x="44182" y="7777"/>
                  <a:pt x="44243" y="7777"/>
                </a:cubicBezTo>
                <a:cubicBezTo>
                  <a:pt x="44369" y="7777"/>
                  <a:pt x="44491" y="7679"/>
                  <a:pt x="44491" y="7528"/>
                </a:cubicBezTo>
                <a:cubicBezTo>
                  <a:pt x="44491" y="7393"/>
                  <a:pt x="44381" y="7284"/>
                  <a:pt x="44243" y="7284"/>
                </a:cubicBezTo>
                <a:close/>
                <a:moveTo>
                  <a:pt x="55312" y="8518"/>
                </a:moveTo>
                <a:lnTo>
                  <a:pt x="55312" y="8518"/>
                </a:lnTo>
                <a:cubicBezTo>
                  <a:pt x="55340" y="8653"/>
                  <a:pt x="55362" y="8791"/>
                  <a:pt x="55381" y="8935"/>
                </a:cubicBezTo>
                <a:cubicBezTo>
                  <a:pt x="55522" y="8813"/>
                  <a:pt x="55484" y="8587"/>
                  <a:pt x="55312" y="8518"/>
                </a:cubicBezTo>
                <a:close/>
                <a:moveTo>
                  <a:pt x="6440" y="8503"/>
                </a:moveTo>
                <a:cubicBezTo>
                  <a:pt x="6221" y="8503"/>
                  <a:pt x="6111" y="8769"/>
                  <a:pt x="6264" y="8923"/>
                </a:cubicBezTo>
                <a:cubicBezTo>
                  <a:pt x="6315" y="8974"/>
                  <a:pt x="6378" y="8996"/>
                  <a:pt x="6439" y="8996"/>
                </a:cubicBezTo>
                <a:cubicBezTo>
                  <a:pt x="6566" y="8996"/>
                  <a:pt x="6688" y="8898"/>
                  <a:pt x="6688" y="8747"/>
                </a:cubicBezTo>
                <a:cubicBezTo>
                  <a:pt x="6688" y="8613"/>
                  <a:pt x="6575" y="8503"/>
                  <a:pt x="6440" y="8503"/>
                </a:cubicBezTo>
                <a:close/>
                <a:moveTo>
                  <a:pt x="7659" y="8503"/>
                </a:moveTo>
                <a:cubicBezTo>
                  <a:pt x="7440" y="8503"/>
                  <a:pt x="7330" y="8769"/>
                  <a:pt x="7484" y="8923"/>
                </a:cubicBezTo>
                <a:cubicBezTo>
                  <a:pt x="7534" y="8974"/>
                  <a:pt x="7597" y="8996"/>
                  <a:pt x="7658" y="8996"/>
                </a:cubicBezTo>
                <a:cubicBezTo>
                  <a:pt x="7785" y="8996"/>
                  <a:pt x="7907" y="8898"/>
                  <a:pt x="7907" y="8747"/>
                </a:cubicBezTo>
                <a:cubicBezTo>
                  <a:pt x="7907" y="8613"/>
                  <a:pt x="7797" y="8503"/>
                  <a:pt x="7659" y="8503"/>
                </a:cubicBezTo>
                <a:close/>
                <a:moveTo>
                  <a:pt x="8878" y="8503"/>
                </a:moveTo>
                <a:cubicBezTo>
                  <a:pt x="8659" y="8503"/>
                  <a:pt x="8549" y="8769"/>
                  <a:pt x="8706" y="8923"/>
                </a:cubicBezTo>
                <a:cubicBezTo>
                  <a:pt x="8756" y="8974"/>
                  <a:pt x="8817" y="8996"/>
                  <a:pt x="8878" y="8996"/>
                </a:cubicBezTo>
                <a:cubicBezTo>
                  <a:pt x="9004" y="8996"/>
                  <a:pt x="9126" y="8898"/>
                  <a:pt x="9126" y="8747"/>
                </a:cubicBezTo>
                <a:cubicBezTo>
                  <a:pt x="9126" y="8613"/>
                  <a:pt x="9016" y="8503"/>
                  <a:pt x="8878" y="8503"/>
                </a:cubicBezTo>
                <a:close/>
                <a:moveTo>
                  <a:pt x="10097" y="8503"/>
                </a:moveTo>
                <a:cubicBezTo>
                  <a:pt x="9878" y="8503"/>
                  <a:pt x="9768" y="8769"/>
                  <a:pt x="9925" y="8923"/>
                </a:cubicBezTo>
                <a:cubicBezTo>
                  <a:pt x="9975" y="8974"/>
                  <a:pt x="10036" y="8996"/>
                  <a:pt x="10097" y="8996"/>
                </a:cubicBezTo>
                <a:cubicBezTo>
                  <a:pt x="10223" y="8996"/>
                  <a:pt x="10345" y="8898"/>
                  <a:pt x="10345" y="8747"/>
                </a:cubicBezTo>
                <a:cubicBezTo>
                  <a:pt x="10345" y="8613"/>
                  <a:pt x="10235" y="8503"/>
                  <a:pt x="10097" y="8503"/>
                </a:cubicBezTo>
                <a:close/>
                <a:moveTo>
                  <a:pt x="11319" y="8503"/>
                </a:moveTo>
                <a:cubicBezTo>
                  <a:pt x="11097" y="8503"/>
                  <a:pt x="10987" y="8769"/>
                  <a:pt x="11144" y="8923"/>
                </a:cubicBezTo>
                <a:cubicBezTo>
                  <a:pt x="11194" y="8974"/>
                  <a:pt x="11255" y="8996"/>
                  <a:pt x="11316" y="8996"/>
                </a:cubicBezTo>
                <a:cubicBezTo>
                  <a:pt x="11442" y="8996"/>
                  <a:pt x="11564" y="8898"/>
                  <a:pt x="11564" y="8747"/>
                </a:cubicBezTo>
                <a:cubicBezTo>
                  <a:pt x="11564" y="8613"/>
                  <a:pt x="11454" y="8503"/>
                  <a:pt x="11319" y="8503"/>
                </a:cubicBezTo>
                <a:close/>
                <a:moveTo>
                  <a:pt x="12538" y="8503"/>
                </a:moveTo>
                <a:cubicBezTo>
                  <a:pt x="12316" y="8503"/>
                  <a:pt x="12206" y="8769"/>
                  <a:pt x="12363" y="8923"/>
                </a:cubicBezTo>
                <a:cubicBezTo>
                  <a:pt x="12414" y="8974"/>
                  <a:pt x="12476" y="8996"/>
                  <a:pt x="12536" y="8996"/>
                </a:cubicBezTo>
                <a:cubicBezTo>
                  <a:pt x="12663" y="8996"/>
                  <a:pt x="12783" y="8898"/>
                  <a:pt x="12783" y="8747"/>
                </a:cubicBezTo>
                <a:cubicBezTo>
                  <a:pt x="12783" y="8613"/>
                  <a:pt x="12673" y="8503"/>
                  <a:pt x="12538" y="8503"/>
                </a:cubicBezTo>
                <a:close/>
                <a:moveTo>
                  <a:pt x="13757" y="8503"/>
                </a:moveTo>
                <a:cubicBezTo>
                  <a:pt x="13538" y="8503"/>
                  <a:pt x="13425" y="8769"/>
                  <a:pt x="13582" y="8923"/>
                </a:cubicBezTo>
                <a:cubicBezTo>
                  <a:pt x="13633" y="8974"/>
                  <a:pt x="13695" y="8996"/>
                  <a:pt x="13756" y="8996"/>
                </a:cubicBezTo>
                <a:cubicBezTo>
                  <a:pt x="13883" y="8996"/>
                  <a:pt x="14005" y="8898"/>
                  <a:pt x="14005" y="8747"/>
                </a:cubicBezTo>
                <a:cubicBezTo>
                  <a:pt x="14002" y="8613"/>
                  <a:pt x="13892" y="8503"/>
                  <a:pt x="13757" y="8503"/>
                </a:cubicBezTo>
                <a:close/>
                <a:moveTo>
                  <a:pt x="14976" y="8503"/>
                </a:moveTo>
                <a:cubicBezTo>
                  <a:pt x="14757" y="8503"/>
                  <a:pt x="14647" y="8769"/>
                  <a:pt x="14801" y="8923"/>
                </a:cubicBezTo>
                <a:cubicBezTo>
                  <a:pt x="14852" y="8974"/>
                  <a:pt x="14914" y="8996"/>
                  <a:pt x="14975" y="8996"/>
                </a:cubicBezTo>
                <a:cubicBezTo>
                  <a:pt x="15102" y="8996"/>
                  <a:pt x="15224" y="8898"/>
                  <a:pt x="15224" y="8747"/>
                </a:cubicBezTo>
                <a:cubicBezTo>
                  <a:pt x="15224" y="8613"/>
                  <a:pt x="15111" y="8503"/>
                  <a:pt x="14976" y="8503"/>
                </a:cubicBezTo>
                <a:close/>
                <a:moveTo>
                  <a:pt x="16196" y="8503"/>
                </a:moveTo>
                <a:cubicBezTo>
                  <a:pt x="15976" y="8503"/>
                  <a:pt x="15866" y="8769"/>
                  <a:pt x="16020" y="8923"/>
                </a:cubicBezTo>
                <a:cubicBezTo>
                  <a:pt x="16071" y="8974"/>
                  <a:pt x="16133" y="8996"/>
                  <a:pt x="16194" y="8996"/>
                </a:cubicBezTo>
                <a:cubicBezTo>
                  <a:pt x="16322" y="8996"/>
                  <a:pt x="16443" y="8898"/>
                  <a:pt x="16443" y="8747"/>
                </a:cubicBezTo>
                <a:cubicBezTo>
                  <a:pt x="16443" y="8613"/>
                  <a:pt x="16333" y="8503"/>
                  <a:pt x="16196" y="8503"/>
                </a:cubicBezTo>
                <a:close/>
                <a:moveTo>
                  <a:pt x="17415" y="8503"/>
                </a:moveTo>
                <a:cubicBezTo>
                  <a:pt x="17195" y="8503"/>
                  <a:pt x="17086" y="8769"/>
                  <a:pt x="17242" y="8923"/>
                </a:cubicBezTo>
                <a:cubicBezTo>
                  <a:pt x="17292" y="8974"/>
                  <a:pt x="17354" y="8996"/>
                  <a:pt x="17414" y="8996"/>
                </a:cubicBezTo>
                <a:cubicBezTo>
                  <a:pt x="17541" y="8996"/>
                  <a:pt x="17662" y="8898"/>
                  <a:pt x="17662" y="8747"/>
                </a:cubicBezTo>
                <a:cubicBezTo>
                  <a:pt x="17662" y="8613"/>
                  <a:pt x="17552" y="8503"/>
                  <a:pt x="17415" y="8503"/>
                </a:cubicBezTo>
                <a:close/>
                <a:moveTo>
                  <a:pt x="18634" y="8503"/>
                </a:moveTo>
                <a:cubicBezTo>
                  <a:pt x="18414" y="8503"/>
                  <a:pt x="18305" y="8769"/>
                  <a:pt x="18461" y="8923"/>
                </a:cubicBezTo>
                <a:cubicBezTo>
                  <a:pt x="18511" y="8974"/>
                  <a:pt x="18573" y="8996"/>
                  <a:pt x="18633" y="8996"/>
                </a:cubicBezTo>
                <a:cubicBezTo>
                  <a:pt x="18760" y="8996"/>
                  <a:pt x="18881" y="8898"/>
                  <a:pt x="18881" y="8747"/>
                </a:cubicBezTo>
                <a:cubicBezTo>
                  <a:pt x="18881" y="8613"/>
                  <a:pt x="18772" y="8503"/>
                  <a:pt x="18634" y="8503"/>
                </a:cubicBezTo>
                <a:close/>
                <a:moveTo>
                  <a:pt x="19856" y="8503"/>
                </a:moveTo>
                <a:cubicBezTo>
                  <a:pt x="19633" y="8503"/>
                  <a:pt x="19524" y="8769"/>
                  <a:pt x="19680" y="8923"/>
                </a:cubicBezTo>
                <a:cubicBezTo>
                  <a:pt x="19730" y="8974"/>
                  <a:pt x="19792" y="8996"/>
                  <a:pt x="19852" y="8996"/>
                </a:cubicBezTo>
                <a:cubicBezTo>
                  <a:pt x="19979" y="8996"/>
                  <a:pt x="20100" y="8898"/>
                  <a:pt x="20100" y="8747"/>
                </a:cubicBezTo>
                <a:cubicBezTo>
                  <a:pt x="20100" y="8613"/>
                  <a:pt x="19991" y="8503"/>
                  <a:pt x="19856" y="8503"/>
                </a:cubicBezTo>
                <a:close/>
                <a:moveTo>
                  <a:pt x="21075" y="8503"/>
                </a:moveTo>
                <a:cubicBezTo>
                  <a:pt x="20852" y="8503"/>
                  <a:pt x="20743" y="8769"/>
                  <a:pt x="20899" y="8923"/>
                </a:cubicBezTo>
                <a:cubicBezTo>
                  <a:pt x="20950" y="8974"/>
                  <a:pt x="21012" y="8996"/>
                  <a:pt x="21073" y="8996"/>
                </a:cubicBezTo>
                <a:cubicBezTo>
                  <a:pt x="21199" y="8996"/>
                  <a:pt x="21319" y="8898"/>
                  <a:pt x="21319" y="8747"/>
                </a:cubicBezTo>
                <a:cubicBezTo>
                  <a:pt x="21319" y="8613"/>
                  <a:pt x="21210" y="8503"/>
                  <a:pt x="21075" y="8503"/>
                </a:cubicBezTo>
                <a:close/>
                <a:moveTo>
                  <a:pt x="22294" y="8503"/>
                </a:moveTo>
                <a:cubicBezTo>
                  <a:pt x="22075" y="8503"/>
                  <a:pt x="21965" y="8769"/>
                  <a:pt x="22118" y="8923"/>
                </a:cubicBezTo>
                <a:cubicBezTo>
                  <a:pt x="22169" y="8974"/>
                  <a:pt x="22232" y="8996"/>
                  <a:pt x="22293" y="8996"/>
                </a:cubicBezTo>
                <a:cubicBezTo>
                  <a:pt x="22420" y="8996"/>
                  <a:pt x="22541" y="8898"/>
                  <a:pt x="22541" y="8747"/>
                </a:cubicBezTo>
                <a:cubicBezTo>
                  <a:pt x="22541" y="8613"/>
                  <a:pt x="22429" y="8503"/>
                  <a:pt x="22294" y="8503"/>
                </a:cubicBezTo>
                <a:close/>
                <a:moveTo>
                  <a:pt x="23513" y="8503"/>
                </a:moveTo>
                <a:cubicBezTo>
                  <a:pt x="23294" y="8503"/>
                  <a:pt x="23184" y="8769"/>
                  <a:pt x="23337" y="8923"/>
                </a:cubicBezTo>
                <a:cubicBezTo>
                  <a:pt x="23388" y="8974"/>
                  <a:pt x="23451" y="8996"/>
                  <a:pt x="23512" y="8996"/>
                </a:cubicBezTo>
                <a:cubicBezTo>
                  <a:pt x="23639" y="8996"/>
                  <a:pt x="23761" y="8898"/>
                  <a:pt x="23761" y="8747"/>
                </a:cubicBezTo>
                <a:cubicBezTo>
                  <a:pt x="23761" y="8613"/>
                  <a:pt x="23648" y="8503"/>
                  <a:pt x="23513" y="8503"/>
                </a:cubicBezTo>
                <a:close/>
                <a:moveTo>
                  <a:pt x="24732" y="8503"/>
                </a:moveTo>
                <a:cubicBezTo>
                  <a:pt x="24513" y="8503"/>
                  <a:pt x="24403" y="8769"/>
                  <a:pt x="24557" y="8923"/>
                </a:cubicBezTo>
                <a:cubicBezTo>
                  <a:pt x="24607" y="8974"/>
                  <a:pt x="24670" y="8996"/>
                  <a:pt x="24731" y="8996"/>
                </a:cubicBezTo>
                <a:cubicBezTo>
                  <a:pt x="24858" y="8996"/>
                  <a:pt x="24980" y="8898"/>
                  <a:pt x="24980" y="8747"/>
                </a:cubicBezTo>
                <a:cubicBezTo>
                  <a:pt x="24980" y="8613"/>
                  <a:pt x="24870" y="8503"/>
                  <a:pt x="24732" y="8503"/>
                </a:cubicBezTo>
                <a:close/>
                <a:moveTo>
                  <a:pt x="56440" y="8503"/>
                </a:moveTo>
                <a:cubicBezTo>
                  <a:pt x="56221" y="8503"/>
                  <a:pt x="56111" y="8769"/>
                  <a:pt x="56264" y="8923"/>
                </a:cubicBezTo>
                <a:cubicBezTo>
                  <a:pt x="56315" y="8974"/>
                  <a:pt x="56378" y="8996"/>
                  <a:pt x="56439" y="8996"/>
                </a:cubicBezTo>
                <a:cubicBezTo>
                  <a:pt x="56566" y="8996"/>
                  <a:pt x="56687" y="8898"/>
                  <a:pt x="56687" y="8747"/>
                </a:cubicBezTo>
                <a:cubicBezTo>
                  <a:pt x="56684" y="8613"/>
                  <a:pt x="56575" y="8503"/>
                  <a:pt x="56440" y="8503"/>
                </a:cubicBezTo>
                <a:close/>
                <a:moveTo>
                  <a:pt x="57659" y="8503"/>
                </a:moveTo>
                <a:cubicBezTo>
                  <a:pt x="57440" y="8503"/>
                  <a:pt x="57330" y="8769"/>
                  <a:pt x="57483" y="8923"/>
                </a:cubicBezTo>
                <a:cubicBezTo>
                  <a:pt x="57534" y="8974"/>
                  <a:pt x="57597" y="8996"/>
                  <a:pt x="57658" y="8996"/>
                </a:cubicBezTo>
                <a:cubicBezTo>
                  <a:pt x="57785" y="8996"/>
                  <a:pt x="57907" y="8898"/>
                  <a:pt x="57907" y="8747"/>
                </a:cubicBezTo>
                <a:cubicBezTo>
                  <a:pt x="57907" y="8613"/>
                  <a:pt x="57794" y="8503"/>
                  <a:pt x="57659" y="8503"/>
                </a:cubicBezTo>
                <a:close/>
                <a:moveTo>
                  <a:pt x="58878" y="8503"/>
                </a:moveTo>
                <a:cubicBezTo>
                  <a:pt x="58659" y="8503"/>
                  <a:pt x="58549" y="8769"/>
                  <a:pt x="58703" y="8923"/>
                </a:cubicBezTo>
                <a:cubicBezTo>
                  <a:pt x="58753" y="8974"/>
                  <a:pt x="58816" y="8996"/>
                  <a:pt x="58877" y="8996"/>
                </a:cubicBezTo>
                <a:cubicBezTo>
                  <a:pt x="59004" y="8996"/>
                  <a:pt x="59126" y="8898"/>
                  <a:pt x="59126" y="8747"/>
                </a:cubicBezTo>
                <a:cubicBezTo>
                  <a:pt x="59126" y="8613"/>
                  <a:pt x="59016" y="8503"/>
                  <a:pt x="58878" y="8503"/>
                </a:cubicBezTo>
                <a:close/>
                <a:moveTo>
                  <a:pt x="60097" y="8503"/>
                </a:moveTo>
                <a:cubicBezTo>
                  <a:pt x="59878" y="8503"/>
                  <a:pt x="59768" y="8769"/>
                  <a:pt x="59925" y="8923"/>
                </a:cubicBezTo>
                <a:cubicBezTo>
                  <a:pt x="59975" y="8974"/>
                  <a:pt x="60036" y="8996"/>
                  <a:pt x="60097" y="8996"/>
                </a:cubicBezTo>
                <a:cubicBezTo>
                  <a:pt x="60223" y="8996"/>
                  <a:pt x="60345" y="8898"/>
                  <a:pt x="60345" y="8747"/>
                </a:cubicBezTo>
                <a:cubicBezTo>
                  <a:pt x="60345" y="8613"/>
                  <a:pt x="60235" y="8503"/>
                  <a:pt x="60097" y="8503"/>
                </a:cubicBezTo>
                <a:close/>
                <a:moveTo>
                  <a:pt x="61316" y="8503"/>
                </a:moveTo>
                <a:cubicBezTo>
                  <a:pt x="61097" y="8503"/>
                  <a:pt x="60987" y="8769"/>
                  <a:pt x="61144" y="8923"/>
                </a:cubicBezTo>
                <a:cubicBezTo>
                  <a:pt x="61194" y="8974"/>
                  <a:pt x="61255" y="8996"/>
                  <a:pt x="61316" y="8996"/>
                </a:cubicBezTo>
                <a:cubicBezTo>
                  <a:pt x="61442" y="8996"/>
                  <a:pt x="61564" y="8898"/>
                  <a:pt x="61564" y="8747"/>
                </a:cubicBezTo>
                <a:cubicBezTo>
                  <a:pt x="61564" y="8613"/>
                  <a:pt x="61454" y="8503"/>
                  <a:pt x="61316" y="8503"/>
                </a:cubicBezTo>
                <a:close/>
                <a:moveTo>
                  <a:pt x="62538" y="8503"/>
                </a:moveTo>
                <a:cubicBezTo>
                  <a:pt x="62316" y="8503"/>
                  <a:pt x="62206" y="8769"/>
                  <a:pt x="62363" y="8923"/>
                </a:cubicBezTo>
                <a:cubicBezTo>
                  <a:pt x="62414" y="8974"/>
                  <a:pt x="62476" y="8996"/>
                  <a:pt x="62536" y="8996"/>
                </a:cubicBezTo>
                <a:cubicBezTo>
                  <a:pt x="62663" y="8996"/>
                  <a:pt x="62783" y="8898"/>
                  <a:pt x="62783" y="8747"/>
                </a:cubicBezTo>
                <a:cubicBezTo>
                  <a:pt x="62783" y="8613"/>
                  <a:pt x="62673" y="8503"/>
                  <a:pt x="62538" y="8503"/>
                </a:cubicBezTo>
                <a:close/>
                <a:moveTo>
                  <a:pt x="63757" y="8503"/>
                </a:moveTo>
                <a:cubicBezTo>
                  <a:pt x="63538" y="8503"/>
                  <a:pt x="63425" y="8769"/>
                  <a:pt x="63582" y="8923"/>
                </a:cubicBezTo>
                <a:cubicBezTo>
                  <a:pt x="63633" y="8974"/>
                  <a:pt x="63695" y="8996"/>
                  <a:pt x="63756" y="8996"/>
                </a:cubicBezTo>
                <a:cubicBezTo>
                  <a:pt x="63883" y="8996"/>
                  <a:pt x="64004" y="8898"/>
                  <a:pt x="64002" y="8747"/>
                </a:cubicBezTo>
                <a:cubicBezTo>
                  <a:pt x="64002" y="8613"/>
                  <a:pt x="63892" y="8503"/>
                  <a:pt x="63757" y="8503"/>
                </a:cubicBezTo>
                <a:close/>
                <a:moveTo>
                  <a:pt x="64976" y="8503"/>
                </a:moveTo>
                <a:cubicBezTo>
                  <a:pt x="64757" y="8503"/>
                  <a:pt x="64647" y="8769"/>
                  <a:pt x="64801" y="8923"/>
                </a:cubicBezTo>
                <a:cubicBezTo>
                  <a:pt x="64852" y="8974"/>
                  <a:pt x="64914" y="8996"/>
                  <a:pt x="64975" y="8996"/>
                </a:cubicBezTo>
                <a:cubicBezTo>
                  <a:pt x="65102" y="8996"/>
                  <a:pt x="65224" y="8898"/>
                  <a:pt x="65224" y="8747"/>
                </a:cubicBezTo>
                <a:cubicBezTo>
                  <a:pt x="65224" y="8613"/>
                  <a:pt x="65111" y="8503"/>
                  <a:pt x="64976" y="8503"/>
                </a:cubicBezTo>
                <a:close/>
                <a:moveTo>
                  <a:pt x="66195" y="8503"/>
                </a:moveTo>
                <a:cubicBezTo>
                  <a:pt x="65976" y="8503"/>
                  <a:pt x="65866" y="8769"/>
                  <a:pt x="66020" y="8923"/>
                </a:cubicBezTo>
                <a:cubicBezTo>
                  <a:pt x="66071" y="8974"/>
                  <a:pt x="66133" y="8996"/>
                  <a:pt x="66194" y="8996"/>
                </a:cubicBezTo>
                <a:cubicBezTo>
                  <a:pt x="66321" y="8996"/>
                  <a:pt x="66443" y="8898"/>
                  <a:pt x="66443" y="8747"/>
                </a:cubicBezTo>
                <a:cubicBezTo>
                  <a:pt x="66443" y="8613"/>
                  <a:pt x="66330" y="8503"/>
                  <a:pt x="66195" y="8503"/>
                </a:cubicBezTo>
                <a:close/>
                <a:moveTo>
                  <a:pt x="67414" y="8503"/>
                </a:moveTo>
                <a:cubicBezTo>
                  <a:pt x="67195" y="8503"/>
                  <a:pt x="67085" y="8769"/>
                  <a:pt x="67239" y="8923"/>
                </a:cubicBezTo>
                <a:cubicBezTo>
                  <a:pt x="67290" y="8974"/>
                  <a:pt x="67352" y="8996"/>
                  <a:pt x="67413" y="8996"/>
                </a:cubicBezTo>
                <a:cubicBezTo>
                  <a:pt x="67541" y="8996"/>
                  <a:pt x="67662" y="8898"/>
                  <a:pt x="67662" y="8747"/>
                </a:cubicBezTo>
                <a:cubicBezTo>
                  <a:pt x="67662" y="8613"/>
                  <a:pt x="67552" y="8503"/>
                  <a:pt x="67414" y="8503"/>
                </a:cubicBezTo>
                <a:close/>
                <a:moveTo>
                  <a:pt x="36929" y="8503"/>
                </a:moveTo>
                <a:cubicBezTo>
                  <a:pt x="36706" y="8503"/>
                  <a:pt x="36597" y="8769"/>
                  <a:pt x="36753" y="8923"/>
                </a:cubicBezTo>
                <a:cubicBezTo>
                  <a:pt x="36804" y="8974"/>
                  <a:pt x="36866" y="8997"/>
                  <a:pt x="36927" y="8997"/>
                </a:cubicBezTo>
                <a:cubicBezTo>
                  <a:pt x="37053" y="8997"/>
                  <a:pt x="37173" y="8898"/>
                  <a:pt x="37173" y="8750"/>
                </a:cubicBezTo>
                <a:cubicBezTo>
                  <a:pt x="37173" y="8613"/>
                  <a:pt x="37064" y="8503"/>
                  <a:pt x="36929" y="8503"/>
                </a:cubicBezTo>
                <a:close/>
                <a:moveTo>
                  <a:pt x="38148" y="8503"/>
                </a:moveTo>
                <a:cubicBezTo>
                  <a:pt x="37925" y="8503"/>
                  <a:pt x="37816" y="8769"/>
                  <a:pt x="37972" y="8923"/>
                </a:cubicBezTo>
                <a:cubicBezTo>
                  <a:pt x="38023" y="8974"/>
                  <a:pt x="38086" y="8997"/>
                  <a:pt x="38146" y="8997"/>
                </a:cubicBezTo>
                <a:cubicBezTo>
                  <a:pt x="38272" y="8997"/>
                  <a:pt x="38392" y="8898"/>
                  <a:pt x="38392" y="8750"/>
                </a:cubicBezTo>
                <a:cubicBezTo>
                  <a:pt x="38392" y="8613"/>
                  <a:pt x="38283" y="8503"/>
                  <a:pt x="38148" y="8503"/>
                </a:cubicBezTo>
                <a:close/>
                <a:moveTo>
                  <a:pt x="39367" y="8503"/>
                </a:moveTo>
                <a:cubicBezTo>
                  <a:pt x="39148" y="8503"/>
                  <a:pt x="39038" y="8769"/>
                  <a:pt x="39191" y="8923"/>
                </a:cubicBezTo>
                <a:cubicBezTo>
                  <a:pt x="39242" y="8974"/>
                  <a:pt x="39305" y="8997"/>
                  <a:pt x="39366" y="8997"/>
                </a:cubicBezTo>
                <a:cubicBezTo>
                  <a:pt x="39493" y="8997"/>
                  <a:pt x="39614" y="8898"/>
                  <a:pt x="39614" y="8750"/>
                </a:cubicBezTo>
                <a:cubicBezTo>
                  <a:pt x="39614" y="8613"/>
                  <a:pt x="39502" y="8503"/>
                  <a:pt x="39367" y="8503"/>
                </a:cubicBezTo>
                <a:close/>
                <a:moveTo>
                  <a:pt x="40586" y="8503"/>
                </a:moveTo>
                <a:cubicBezTo>
                  <a:pt x="40367" y="8503"/>
                  <a:pt x="40257" y="8769"/>
                  <a:pt x="40410" y="8923"/>
                </a:cubicBezTo>
                <a:cubicBezTo>
                  <a:pt x="40461" y="8974"/>
                  <a:pt x="40524" y="8997"/>
                  <a:pt x="40585" y="8997"/>
                </a:cubicBezTo>
                <a:cubicBezTo>
                  <a:pt x="40712" y="8997"/>
                  <a:pt x="40834" y="8898"/>
                  <a:pt x="40834" y="8750"/>
                </a:cubicBezTo>
                <a:cubicBezTo>
                  <a:pt x="40834" y="8613"/>
                  <a:pt x="40721" y="8503"/>
                  <a:pt x="40586" y="8503"/>
                </a:cubicBezTo>
                <a:close/>
                <a:moveTo>
                  <a:pt x="41805" y="8503"/>
                </a:moveTo>
                <a:cubicBezTo>
                  <a:pt x="41586" y="8503"/>
                  <a:pt x="41476" y="8769"/>
                  <a:pt x="41630" y="8923"/>
                </a:cubicBezTo>
                <a:cubicBezTo>
                  <a:pt x="41680" y="8974"/>
                  <a:pt x="41743" y="8997"/>
                  <a:pt x="41804" y="8997"/>
                </a:cubicBezTo>
                <a:cubicBezTo>
                  <a:pt x="41931" y="8997"/>
                  <a:pt x="42053" y="8898"/>
                  <a:pt x="42053" y="8750"/>
                </a:cubicBezTo>
                <a:cubicBezTo>
                  <a:pt x="42053" y="8613"/>
                  <a:pt x="41943" y="8503"/>
                  <a:pt x="41805" y="8503"/>
                </a:cubicBezTo>
                <a:close/>
                <a:moveTo>
                  <a:pt x="43024" y="8503"/>
                </a:moveTo>
                <a:cubicBezTo>
                  <a:pt x="42805" y="8503"/>
                  <a:pt x="42695" y="8769"/>
                  <a:pt x="42852" y="8923"/>
                </a:cubicBezTo>
                <a:cubicBezTo>
                  <a:pt x="42902" y="8974"/>
                  <a:pt x="42964" y="8997"/>
                  <a:pt x="43024" y="8997"/>
                </a:cubicBezTo>
                <a:cubicBezTo>
                  <a:pt x="43150" y="8997"/>
                  <a:pt x="43272" y="8898"/>
                  <a:pt x="43272" y="8750"/>
                </a:cubicBezTo>
                <a:cubicBezTo>
                  <a:pt x="43272" y="8613"/>
                  <a:pt x="43162" y="8503"/>
                  <a:pt x="43024" y="8503"/>
                </a:cubicBezTo>
                <a:close/>
                <a:moveTo>
                  <a:pt x="44243" y="8503"/>
                </a:moveTo>
                <a:cubicBezTo>
                  <a:pt x="44024" y="8503"/>
                  <a:pt x="43914" y="8769"/>
                  <a:pt x="44071" y="8923"/>
                </a:cubicBezTo>
                <a:cubicBezTo>
                  <a:pt x="44121" y="8974"/>
                  <a:pt x="44183" y="8997"/>
                  <a:pt x="44243" y="8997"/>
                </a:cubicBezTo>
                <a:cubicBezTo>
                  <a:pt x="44369" y="8997"/>
                  <a:pt x="44491" y="8898"/>
                  <a:pt x="44491" y="8750"/>
                </a:cubicBezTo>
                <a:cubicBezTo>
                  <a:pt x="44491" y="8613"/>
                  <a:pt x="44381" y="8503"/>
                  <a:pt x="44243" y="8503"/>
                </a:cubicBezTo>
                <a:close/>
                <a:moveTo>
                  <a:pt x="44105" y="9766"/>
                </a:moveTo>
                <a:lnTo>
                  <a:pt x="44105" y="9766"/>
                </a:lnTo>
                <a:cubicBezTo>
                  <a:pt x="44086" y="9778"/>
                  <a:pt x="44068" y="9794"/>
                  <a:pt x="44052" y="9813"/>
                </a:cubicBezTo>
                <a:cubicBezTo>
                  <a:pt x="44071" y="9797"/>
                  <a:pt x="44086" y="9781"/>
                  <a:pt x="44105" y="9766"/>
                </a:cubicBezTo>
                <a:close/>
                <a:moveTo>
                  <a:pt x="24723" y="9722"/>
                </a:moveTo>
                <a:cubicBezTo>
                  <a:pt x="24591" y="9728"/>
                  <a:pt x="24484" y="9835"/>
                  <a:pt x="24484" y="9969"/>
                </a:cubicBezTo>
                <a:cubicBezTo>
                  <a:pt x="24484" y="9991"/>
                  <a:pt x="24488" y="10010"/>
                  <a:pt x="24494" y="10032"/>
                </a:cubicBezTo>
                <a:cubicBezTo>
                  <a:pt x="24578" y="9935"/>
                  <a:pt x="24654" y="9832"/>
                  <a:pt x="24723" y="9722"/>
                </a:cubicBezTo>
                <a:close/>
                <a:moveTo>
                  <a:pt x="7659" y="9722"/>
                </a:moveTo>
                <a:cubicBezTo>
                  <a:pt x="7574" y="9722"/>
                  <a:pt x="7496" y="9766"/>
                  <a:pt x="7449" y="9838"/>
                </a:cubicBezTo>
                <a:cubicBezTo>
                  <a:pt x="7590" y="9922"/>
                  <a:pt x="7734" y="10004"/>
                  <a:pt x="7878" y="10082"/>
                </a:cubicBezTo>
                <a:cubicBezTo>
                  <a:pt x="7963" y="9916"/>
                  <a:pt x="7844" y="9722"/>
                  <a:pt x="7659" y="9722"/>
                </a:cubicBezTo>
                <a:close/>
                <a:moveTo>
                  <a:pt x="38148" y="9722"/>
                </a:moveTo>
                <a:cubicBezTo>
                  <a:pt x="37985" y="9722"/>
                  <a:pt x="37869" y="9872"/>
                  <a:pt x="37910" y="10029"/>
                </a:cubicBezTo>
                <a:cubicBezTo>
                  <a:pt x="38019" y="10085"/>
                  <a:pt x="38132" y="10142"/>
                  <a:pt x="38248" y="10195"/>
                </a:cubicBezTo>
                <a:cubicBezTo>
                  <a:pt x="38489" y="10085"/>
                  <a:pt x="38414" y="9722"/>
                  <a:pt x="38148" y="9722"/>
                </a:cubicBezTo>
                <a:close/>
                <a:moveTo>
                  <a:pt x="67413" y="9721"/>
                </a:moveTo>
                <a:cubicBezTo>
                  <a:pt x="67281" y="9721"/>
                  <a:pt x="67167" y="9829"/>
                  <a:pt x="67167" y="9969"/>
                </a:cubicBezTo>
                <a:cubicBezTo>
                  <a:pt x="67167" y="10073"/>
                  <a:pt x="67236" y="10170"/>
                  <a:pt x="67336" y="10201"/>
                </a:cubicBezTo>
                <a:cubicBezTo>
                  <a:pt x="67380" y="10045"/>
                  <a:pt x="67421" y="9885"/>
                  <a:pt x="67458" y="9725"/>
                </a:cubicBezTo>
                <a:cubicBezTo>
                  <a:pt x="67443" y="9722"/>
                  <a:pt x="67428" y="9721"/>
                  <a:pt x="67413" y="9721"/>
                </a:cubicBezTo>
                <a:close/>
                <a:moveTo>
                  <a:pt x="8878" y="9722"/>
                </a:moveTo>
                <a:cubicBezTo>
                  <a:pt x="8659" y="9722"/>
                  <a:pt x="8549" y="9988"/>
                  <a:pt x="8706" y="10142"/>
                </a:cubicBezTo>
                <a:cubicBezTo>
                  <a:pt x="8756" y="10193"/>
                  <a:pt x="8818" y="10216"/>
                  <a:pt x="8878" y="10216"/>
                </a:cubicBezTo>
                <a:cubicBezTo>
                  <a:pt x="9004" y="10216"/>
                  <a:pt x="9126" y="10117"/>
                  <a:pt x="9126" y="9969"/>
                </a:cubicBezTo>
                <a:cubicBezTo>
                  <a:pt x="9126" y="9832"/>
                  <a:pt x="9016" y="9722"/>
                  <a:pt x="8878" y="9722"/>
                </a:cubicBezTo>
                <a:close/>
                <a:moveTo>
                  <a:pt x="10097" y="9722"/>
                </a:moveTo>
                <a:cubicBezTo>
                  <a:pt x="9878" y="9722"/>
                  <a:pt x="9768" y="9988"/>
                  <a:pt x="9925" y="10142"/>
                </a:cubicBezTo>
                <a:cubicBezTo>
                  <a:pt x="9975" y="10193"/>
                  <a:pt x="10037" y="10216"/>
                  <a:pt x="10097" y="10216"/>
                </a:cubicBezTo>
                <a:cubicBezTo>
                  <a:pt x="10223" y="10216"/>
                  <a:pt x="10345" y="10117"/>
                  <a:pt x="10345" y="9969"/>
                </a:cubicBezTo>
                <a:cubicBezTo>
                  <a:pt x="10345" y="9832"/>
                  <a:pt x="10235" y="9722"/>
                  <a:pt x="10097" y="9722"/>
                </a:cubicBezTo>
                <a:close/>
                <a:moveTo>
                  <a:pt x="11319" y="9722"/>
                </a:moveTo>
                <a:cubicBezTo>
                  <a:pt x="11097" y="9722"/>
                  <a:pt x="10987" y="9988"/>
                  <a:pt x="11144" y="10142"/>
                </a:cubicBezTo>
                <a:cubicBezTo>
                  <a:pt x="11194" y="10193"/>
                  <a:pt x="11256" y="10216"/>
                  <a:pt x="11316" y="10216"/>
                </a:cubicBezTo>
                <a:cubicBezTo>
                  <a:pt x="11442" y="10216"/>
                  <a:pt x="11564" y="10117"/>
                  <a:pt x="11564" y="9969"/>
                </a:cubicBezTo>
                <a:cubicBezTo>
                  <a:pt x="11564" y="9832"/>
                  <a:pt x="11454" y="9722"/>
                  <a:pt x="11319" y="9722"/>
                </a:cubicBezTo>
                <a:close/>
                <a:moveTo>
                  <a:pt x="12538" y="9722"/>
                </a:moveTo>
                <a:cubicBezTo>
                  <a:pt x="12316" y="9722"/>
                  <a:pt x="12206" y="9988"/>
                  <a:pt x="12363" y="10142"/>
                </a:cubicBezTo>
                <a:cubicBezTo>
                  <a:pt x="12414" y="10193"/>
                  <a:pt x="12476" y="10216"/>
                  <a:pt x="12537" y="10216"/>
                </a:cubicBezTo>
                <a:cubicBezTo>
                  <a:pt x="12663" y="10216"/>
                  <a:pt x="12783" y="10117"/>
                  <a:pt x="12783" y="9969"/>
                </a:cubicBezTo>
                <a:cubicBezTo>
                  <a:pt x="12783" y="9832"/>
                  <a:pt x="12673" y="9722"/>
                  <a:pt x="12538" y="9722"/>
                </a:cubicBezTo>
                <a:close/>
                <a:moveTo>
                  <a:pt x="13757" y="9722"/>
                </a:moveTo>
                <a:cubicBezTo>
                  <a:pt x="13538" y="9722"/>
                  <a:pt x="13425" y="9988"/>
                  <a:pt x="13582" y="10142"/>
                </a:cubicBezTo>
                <a:cubicBezTo>
                  <a:pt x="13633" y="10193"/>
                  <a:pt x="13695" y="10216"/>
                  <a:pt x="13757" y="10216"/>
                </a:cubicBezTo>
                <a:cubicBezTo>
                  <a:pt x="13884" y="10216"/>
                  <a:pt x="14005" y="10117"/>
                  <a:pt x="14005" y="9969"/>
                </a:cubicBezTo>
                <a:cubicBezTo>
                  <a:pt x="14005" y="9832"/>
                  <a:pt x="13892" y="9722"/>
                  <a:pt x="13757" y="9722"/>
                </a:cubicBezTo>
                <a:close/>
                <a:moveTo>
                  <a:pt x="14976" y="9722"/>
                </a:moveTo>
                <a:cubicBezTo>
                  <a:pt x="14757" y="9722"/>
                  <a:pt x="14647" y="9988"/>
                  <a:pt x="14801" y="10142"/>
                </a:cubicBezTo>
                <a:cubicBezTo>
                  <a:pt x="14852" y="10193"/>
                  <a:pt x="14915" y="10216"/>
                  <a:pt x="14976" y="10216"/>
                </a:cubicBezTo>
                <a:cubicBezTo>
                  <a:pt x="15103" y="10216"/>
                  <a:pt x="15224" y="10117"/>
                  <a:pt x="15224" y="9969"/>
                </a:cubicBezTo>
                <a:cubicBezTo>
                  <a:pt x="15224" y="9832"/>
                  <a:pt x="15111" y="9722"/>
                  <a:pt x="14976" y="9722"/>
                </a:cubicBezTo>
                <a:close/>
                <a:moveTo>
                  <a:pt x="16196" y="9722"/>
                </a:moveTo>
                <a:cubicBezTo>
                  <a:pt x="15976" y="9722"/>
                  <a:pt x="15866" y="9988"/>
                  <a:pt x="16020" y="10142"/>
                </a:cubicBezTo>
                <a:cubicBezTo>
                  <a:pt x="16071" y="10193"/>
                  <a:pt x="16134" y="10216"/>
                  <a:pt x="16195" y="10216"/>
                </a:cubicBezTo>
                <a:cubicBezTo>
                  <a:pt x="16322" y="10216"/>
                  <a:pt x="16443" y="10117"/>
                  <a:pt x="16443" y="9969"/>
                </a:cubicBezTo>
                <a:cubicBezTo>
                  <a:pt x="16443" y="9832"/>
                  <a:pt x="16333" y="9722"/>
                  <a:pt x="16196" y="9722"/>
                </a:cubicBezTo>
                <a:close/>
                <a:moveTo>
                  <a:pt x="17415" y="9722"/>
                </a:moveTo>
                <a:cubicBezTo>
                  <a:pt x="17195" y="9722"/>
                  <a:pt x="17086" y="9988"/>
                  <a:pt x="17242" y="10142"/>
                </a:cubicBezTo>
                <a:cubicBezTo>
                  <a:pt x="17292" y="10193"/>
                  <a:pt x="17354" y="10216"/>
                  <a:pt x="17415" y="10216"/>
                </a:cubicBezTo>
                <a:cubicBezTo>
                  <a:pt x="17541" y="10216"/>
                  <a:pt x="17662" y="10117"/>
                  <a:pt x="17662" y="9969"/>
                </a:cubicBezTo>
                <a:cubicBezTo>
                  <a:pt x="17662" y="9832"/>
                  <a:pt x="17552" y="9722"/>
                  <a:pt x="17415" y="9722"/>
                </a:cubicBezTo>
                <a:close/>
                <a:moveTo>
                  <a:pt x="18634" y="9722"/>
                </a:moveTo>
                <a:cubicBezTo>
                  <a:pt x="18414" y="9722"/>
                  <a:pt x="18305" y="9988"/>
                  <a:pt x="18461" y="10142"/>
                </a:cubicBezTo>
                <a:cubicBezTo>
                  <a:pt x="18511" y="10193"/>
                  <a:pt x="18573" y="10216"/>
                  <a:pt x="18634" y="10216"/>
                </a:cubicBezTo>
                <a:cubicBezTo>
                  <a:pt x="18760" y="10216"/>
                  <a:pt x="18881" y="10117"/>
                  <a:pt x="18881" y="9969"/>
                </a:cubicBezTo>
                <a:cubicBezTo>
                  <a:pt x="18881" y="9832"/>
                  <a:pt x="18772" y="9722"/>
                  <a:pt x="18634" y="9722"/>
                </a:cubicBezTo>
                <a:close/>
                <a:moveTo>
                  <a:pt x="19856" y="9722"/>
                </a:moveTo>
                <a:cubicBezTo>
                  <a:pt x="19633" y="9722"/>
                  <a:pt x="19524" y="9988"/>
                  <a:pt x="19680" y="10142"/>
                </a:cubicBezTo>
                <a:cubicBezTo>
                  <a:pt x="19730" y="10193"/>
                  <a:pt x="19792" y="10216"/>
                  <a:pt x="19853" y="10216"/>
                </a:cubicBezTo>
                <a:cubicBezTo>
                  <a:pt x="19979" y="10216"/>
                  <a:pt x="20100" y="10117"/>
                  <a:pt x="20100" y="9969"/>
                </a:cubicBezTo>
                <a:cubicBezTo>
                  <a:pt x="20100" y="9832"/>
                  <a:pt x="19991" y="9722"/>
                  <a:pt x="19856" y="9722"/>
                </a:cubicBezTo>
                <a:close/>
                <a:moveTo>
                  <a:pt x="21075" y="9722"/>
                </a:moveTo>
                <a:cubicBezTo>
                  <a:pt x="20852" y="9722"/>
                  <a:pt x="20743" y="9988"/>
                  <a:pt x="20899" y="10142"/>
                </a:cubicBezTo>
                <a:cubicBezTo>
                  <a:pt x="20950" y="10193"/>
                  <a:pt x="21013" y="10216"/>
                  <a:pt x="21073" y="10216"/>
                </a:cubicBezTo>
                <a:cubicBezTo>
                  <a:pt x="21199" y="10216"/>
                  <a:pt x="21319" y="10117"/>
                  <a:pt x="21319" y="9969"/>
                </a:cubicBezTo>
                <a:cubicBezTo>
                  <a:pt x="21319" y="9832"/>
                  <a:pt x="21210" y="9722"/>
                  <a:pt x="21075" y="9722"/>
                </a:cubicBezTo>
                <a:close/>
                <a:moveTo>
                  <a:pt x="22294" y="9722"/>
                </a:moveTo>
                <a:cubicBezTo>
                  <a:pt x="22075" y="9722"/>
                  <a:pt x="21965" y="9988"/>
                  <a:pt x="22118" y="10142"/>
                </a:cubicBezTo>
                <a:cubicBezTo>
                  <a:pt x="22169" y="10193"/>
                  <a:pt x="22232" y="10216"/>
                  <a:pt x="22293" y="10216"/>
                </a:cubicBezTo>
                <a:cubicBezTo>
                  <a:pt x="22420" y="10216"/>
                  <a:pt x="22541" y="10117"/>
                  <a:pt x="22541" y="9969"/>
                </a:cubicBezTo>
                <a:cubicBezTo>
                  <a:pt x="22541" y="9832"/>
                  <a:pt x="22429" y="9722"/>
                  <a:pt x="22294" y="9722"/>
                </a:cubicBezTo>
                <a:close/>
                <a:moveTo>
                  <a:pt x="23513" y="9722"/>
                </a:moveTo>
                <a:cubicBezTo>
                  <a:pt x="23294" y="9722"/>
                  <a:pt x="23184" y="9988"/>
                  <a:pt x="23337" y="10142"/>
                </a:cubicBezTo>
                <a:cubicBezTo>
                  <a:pt x="23388" y="10193"/>
                  <a:pt x="23451" y="10216"/>
                  <a:pt x="23512" y="10216"/>
                </a:cubicBezTo>
                <a:cubicBezTo>
                  <a:pt x="23639" y="10216"/>
                  <a:pt x="23761" y="10117"/>
                  <a:pt x="23761" y="9969"/>
                </a:cubicBezTo>
                <a:cubicBezTo>
                  <a:pt x="23761" y="9832"/>
                  <a:pt x="23648" y="9722"/>
                  <a:pt x="23513" y="9722"/>
                </a:cubicBezTo>
                <a:close/>
                <a:moveTo>
                  <a:pt x="39367" y="9722"/>
                </a:moveTo>
                <a:cubicBezTo>
                  <a:pt x="39148" y="9722"/>
                  <a:pt x="39038" y="9988"/>
                  <a:pt x="39191" y="10142"/>
                </a:cubicBezTo>
                <a:cubicBezTo>
                  <a:pt x="39242" y="10193"/>
                  <a:pt x="39305" y="10216"/>
                  <a:pt x="39366" y="10216"/>
                </a:cubicBezTo>
                <a:cubicBezTo>
                  <a:pt x="39493" y="10216"/>
                  <a:pt x="39614" y="10117"/>
                  <a:pt x="39614" y="9969"/>
                </a:cubicBezTo>
                <a:cubicBezTo>
                  <a:pt x="39614" y="9832"/>
                  <a:pt x="39502" y="9722"/>
                  <a:pt x="39367" y="9722"/>
                </a:cubicBezTo>
                <a:close/>
                <a:moveTo>
                  <a:pt x="40586" y="9722"/>
                </a:moveTo>
                <a:cubicBezTo>
                  <a:pt x="40367" y="9722"/>
                  <a:pt x="40257" y="9988"/>
                  <a:pt x="40410" y="10142"/>
                </a:cubicBezTo>
                <a:cubicBezTo>
                  <a:pt x="40461" y="10193"/>
                  <a:pt x="40524" y="10216"/>
                  <a:pt x="40585" y="10216"/>
                </a:cubicBezTo>
                <a:cubicBezTo>
                  <a:pt x="40712" y="10216"/>
                  <a:pt x="40834" y="10117"/>
                  <a:pt x="40834" y="9969"/>
                </a:cubicBezTo>
                <a:cubicBezTo>
                  <a:pt x="40834" y="9832"/>
                  <a:pt x="40721" y="9722"/>
                  <a:pt x="40586" y="9722"/>
                </a:cubicBezTo>
                <a:close/>
                <a:moveTo>
                  <a:pt x="41805" y="9722"/>
                </a:moveTo>
                <a:cubicBezTo>
                  <a:pt x="41586" y="9722"/>
                  <a:pt x="41476" y="9988"/>
                  <a:pt x="41630" y="10142"/>
                </a:cubicBezTo>
                <a:cubicBezTo>
                  <a:pt x="41680" y="10193"/>
                  <a:pt x="41743" y="10216"/>
                  <a:pt x="41804" y="10216"/>
                </a:cubicBezTo>
                <a:cubicBezTo>
                  <a:pt x="41931" y="10216"/>
                  <a:pt x="42053" y="10117"/>
                  <a:pt x="42053" y="9969"/>
                </a:cubicBezTo>
                <a:cubicBezTo>
                  <a:pt x="42053" y="9832"/>
                  <a:pt x="41943" y="9722"/>
                  <a:pt x="41805" y="9722"/>
                </a:cubicBezTo>
                <a:close/>
                <a:moveTo>
                  <a:pt x="43024" y="9722"/>
                </a:moveTo>
                <a:cubicBezTo>
                  <a:pt x="42805" y="9722"/>
                  <a:pt x="42695" y="9988"/>
                  <a:pt x="42852" y="10142"/>
                </a:cubicBezTo>
                <a:cubicBezTo>
                  <a:pt x="42902" y="10193"/>
                  <a:pt x="42964" y="10216"/>
                  <a:pt x="43024" y="10216"/>
                </a:cubicBezTo>
                <a:cubicBezTo>
                  <a:pt x="43150" y="10216"/>
                  <a:pt x="43272" y="10117"/>
                  <a:pt x="43272" y="9969"/>
                </a:cubicBezTo>
                <a:cubicBezTo>
                  <a:pt x="43272" y="9832"/>
                  <a:pt x="43162" y="9722"/>
                  <a:pt x="43024" y="9722"/>
                </a:cubicBezTo>
                <a:close/>
                <a:moveTo>
                  <a:pt x="56440" y="9722"/>
                </a:moveTo>
                <a:cubicBezTo>
                  <a:pt x="56221" y="9722"/>
                  <a:pt x="56111" y="9988"/>
                  <a:pt x="56264" y="10142"/>
                </a:cubicBezTo>
                <a:cubicBezTo>
                  <a:pt x="56315" y="10193"/>
                  <a:pt x="56378" y="10216"/>
                  <a:pt x="56439" y="10216"/>
                </a:cubicBezTo>
                <a:cubicBezTo>
                  <a:pt x="56566" y="10216"/>
                  <a:pt x="56687" y="10117"/>
                  <a:pt x="56687" y="9969"/>
                </a:cubicBezTo>
                <a:cubicBezTo>
                  <a:pt x="56687" y="9832"/>
                  <a:pt x="56575" y="9722"/>
                  <a:pt x="56440" y="9722"/>
                </a:cubicBezTo>
                <a:close/>
                <a:moveTo>
                  <a:pt x="57659" y="9722"/>
                </a:moveTo>
                <a:cubicBezTo>
                  <a:pt x="57440" y="9722"/>
                  <a:pt x="57330" y="9988"/>
                  <a:pt x="57483" y="10142"/>
                </a:cubicBezTo>
                <a:cubicBezTo>
                  <a:pt x="57534" y="10193"/>
                  <a:pt x="57597" y="10216"/>
                  <a:pt x="57658" y="10216"/>
                </a:cubicBezTo>
                <a:cubicBezTo>
                  <a:pt x="57785" y="10216"/>
                  <a:pt x="57907" y="10117"/>
                  <a:pt x="57907" y="9969"/>
                </a:cubicBezTo>
                <a:cubicBezTo>
                  <a:pt x="57907" y="9832"/>
                  <a:pt x="57794" y="9722"/>
                  <a:pt x="57659" y="9722"/>
                </a:cubicBezTo>
                <a:close/>
                <a:moveTo>
                  <a:pt x="58878" y="9722"/>
                </a:moveTo>
                <a:cubicBezTo>
                  <a:pt x="58659" y="9722"/>
                  <a:pt x="58549" y="9988"/>
                  <a:pt x="58703" y="10142"/>
                </a:cubicBezTo>
                <a:cubicBezTo>
                  <a:pt x="58753" y="10193"/>
                  <a:pt x="58816" y="10216"/>
                  <a:pt x="58877" y="10216"/>
                </a:cubicBezTo>
                <a:cubicBezTo>
                  <a:pt x="59004" y="10216"/>
                  <a:pt x="59126" y="10117"/>
                  <a:pt x="59126" y="9969"/>
                </a:cubicBezTo>
                <a:cubicBezTo>
                  <a:pt x="59126" y="9832"/>
                  <a:pt x="59016" y="9722"/>
                  <a:pt x="58878" y="9722"/>
                </a:cubicBezTo>
                <a:close/>
                <a:moveTo>
                  <a:pt x="60097" y="9722"/>
                </a:moveTo>
                <a:cubicBezTo>
                  <a:pt x="59878" y="9722"/>
                  <a:pt x="59768" y="9988"/>
                  <a:pt x="59925" y="10142"/>
                </a:cubicBezTo>
                <a:cubicBezTo>
                  <a:pt x="59975" y="10193"/>
                  <a:pt x="60037" y="10216"/>
                  <a:pt x="60097" y="10216"/>
                </a:cubicBezTo>
                <a:cubicBezTo>
                  <a:pt x="60223" y="10216"/>
                  <a:pt x="60345" y="10117"/>
                  <a:pt x="60345" y="9969"/>
                </a:cubicBezTo>
                <a:cubicBezTo>
                  <a:pt x="60345" y="9832"/>
                  <a:pt x="60235" y="9722"/>
                  <a:pt x="60097" y="9722"/>
                </a:cubicBezTo>
                <a:close/>
                <a:moveTo>
                  <a:pt x="61316" y="9722"/>
                </a:moveTo>
                <a:cubicBezTo>
                  <a:pt x="61097" y="9722"/>
                  <a:pt x="60987" y="9988"/>
                  <a:pt x="61144" y="10142"/>
                </a:cubicBezTo>
                <a:cubicBezTo>
                  <a:pt x="61194" y="10193"/>
                  <a:pt x="61256" y="10216"/>
                  <a:pt x="61316" y="10216"/>
                </a:cubicBezTo>
                <a:cubicBezTo>
                  <a:pt x="61442" y="10216"/>
                  <a:pt x="61564" y="10117"/>
                  <a:pt x="61564" y="9969"/>
                </a:cubicBezTo>
                <a:cubicBezTo>
                  <a:pt x="61564" y="9832"/>
                  <a:pt x="61454" y="9722"/>
                  <a:pt x="61316" y="9722"/>
                </a:cubicBezTo>
                <a:close/>
                <a:moveTo>
                  <a:pt x="62538" y="9722"/>
                </a:moveTo>
                <a:cubicBezTo>
                  <a:pt x="62316" y="9722"/>
                  <a:pt x="62206" y="9988"/>
                  <a:pt x="62363" y="10142"/>
                </a:cubicBezTo>
                <a:cubicBezTo>
                  <a:pt x="62414" y="10193"/>
                  <a:pt x="62476" y="10216"/>
                  <a:pt x="62537" y="10216"/>
                </a:cubicBezTo>
                <a:cubicBezTo>
                  <a:pt x="62663" y="10216"/>
                  <a:pt x="62783" y="10117"/>
                  <a:pt x="62783" y="9969"/>
                </a:cubicBezTo>
                <a:cubicBezTo>
                  <a:pt x="62783" y="9832"/>
                  <a:pt x="62673" y="9722"/>
                  <a:pt x="62538" y="9722"/>
                </a:cubicBezTo>
                <a:close/>
                <a:moveTo>
                  <a:pt x="63757" y="9722"/>
                </a:moveTo>
                <a:cubicBezTo>
                  <a:pt x="63538" y="9722"/>
                  <a:pt x="63425" y="9988"/>
                  <a:pt x="63582" y="10142"/>
                </a:cubicBezTo>
                <a:cubicBezTo>
                  <a:pt x="63633" y="10193"/>
                  <a:pt x="63695" y="10216"/>
                  <a:pt x="63756" y="10216"/>
                </a:cubicBezTo>
                <a:cubicBezTo>
                  <a:pt x="63882" y="10216"/>
                  <a:pt x="64002" y="10117"/>
                  <a:pt x="64002" y="9969"/>
                </a:cubicBezTo>
                <a:cubicBezTo>
                  <a:pt x="64002" y="9832"/>
                  <a:pt x="63892" y="9722"/>
                  <a:pt x="63757" y="9722"/>
                </a:cubicBezTo>
                <a:close/>
                <a:moveTo>
                  <a:pt x="64976" y="9722"/>
                </a:moveTo>
                <a:cubicBezTo>
                  <a:pt x="64757" y="9722"/>
                  <a:pt x="64647" y="9988"/>
                  <a:pt x="64801" y="10142"/>
                </a:cubicBezTo>
                <a:cubicBezTo>
                  <a:pt x="64852" y="10193"/>
                  <a:pt x="64914" y="10216"/>
                  <a:pt x="64976" y="10216"/>
                </a:cubicBezTo>
                <a:cubicBezTo>
                  <a:pt x="65103" y="10216"/>
                  <a:pt x="65224" y="10117"/>
                  <a:pt x="65224" y="9969"/>
                </a:cubicBezTo>
                <a:cubicBezTo>
                  <a:pt x="65224" y="9832"/>
                  <a:pt x="65111" y="9722"/>
                  <a:pt x="64976" y="9722"/>
                </a:cubicBezTo>
                <a:close/>
                <a:moveTo>
                  <a:pt x="66195" y="9722"/>
                </a:moveTo>
                <a:cubicBezTo>
                  <a:pt x="65976" y="9722"/>
                  <a:pt x="65866" y="9988"/>
                  <a:pt x="66020" y="10142"/>
                </a:cubicBezTo>
                <a:cubicBezTo>
                  <a:pt x="66071" y="10193"/>
                  <a:pt x="66133" y="10216"/>
                  <a:pt x="66195" y="10216"/>
                </a:cubicBezTo>
                <a:cubicBezTo>
                  <a:pt x="66322" y="10216"/>
                  <a:pt x="66443" y="10117"/>
                  <a:pt x="66443" y="9969"/>
                </a:cubicBezTo>
                <a:cubicBezTo>
                  <a:pt x="66443" y="9832"/>
                  <a:pt x="66330" y="9722"/>
                  <a:pt x="66195" y="9722"/>
                </a:cubicBezTo>
                <a:close/>
                <a:moveTo>
                  <a:pt x="10097" y="10941"/>
                </a:moveTo>
                <a:cubicBezTo>
                  <a:pt x="10025" y="10941"/>
                  <a:pt x="9956" y="10972"/>
                  <a:pt x="9912" y="11029"/>
                </a:cubicBezTo>
                <a:cubicBezTo>
                  <a:pt x="10056" y="11085"/>
                  <a:pt x="10201" y="11138"/>
                  <a:pt x="10345" y="11192"/>
                </a:cubicBezTo>
                <a:lnTo>
                  <a:pt x="10345" y="11188"/>
                </a:lnTo>
                <a:cubicBezTo>
                  <a:pt x="10345" y="11051"/>
                  <a:pt x="10235" y="10941"/>
                  <a:pt x="10097" y="10941"/>
                </a:cubicBezTo>
                <a:close/>
                <a:moveTo>
                  <a:pt x="56440" y="10941"/>
                </a:moveTo>
                <a:cubicBezTo>
                  <a:pt x="56221" y="10941"/>
                  <a:pt x="56111" y="11207"/>
                  <a:pt x="56264" y="11361"/>
                </a:cubicBezTo>
                <a:cubicBezTo>
                  <a:pt x="56315" y="11412"/>
                  <a:pt x="56378" y="11435"/>
                  <a:pt x="56439" y="11435"/>
                </a:cubicBezTo>
                <a:cubicBezTo>
                  <a:pt x="56566" y="11435"/>
                  <a:pt x="56687" y="11337"/>
                  <a:pt x="56687" y="11188"/>
                </a:cubicBezTo>
                <a:cubicBezTo>
                  <a:pt x="56687" y="11051"/>
                  <a:pt x="56575" y="10941"/>
                  <a:pt x="56440" y="10941"/>
                </a:cubicBezTo>
                <a:close/>
                <a:moveTo>
                  <a:pt x="57659" y="10941"/>
                </a:moveTo>
                <a:cubicBezTo>
                  <a:pt x="57440" y="10941"/>
                  <a:pt x="57330" y="11207"/>
                  <a:pt x="57483" y="11361"/>
                </a:cubicBezTo>
                <a:cubicBezTo>
                  <a:pt x="57534" y="11412"/>
                  <a:pt x="57597" y="11435"/>
                  <a:pt x="57658" y="11435"/>
                </a:cubicBezTo>
                <a:cubicBezTo>
                  <a:pt x="57785" y="11435"/>
                  <a:pt x="57907" y="11337"/>
                  <a:pt x="57907" y="11188"/>
                </a:cubicBezTo>
                <a:cubicBezTo>
                  <a:pt x="57907" y="11051"/>
                  <a:pt x="57794" y="10941"/>
                  <a:pt x="57659" y="10941"/>
                </a:cubicBezTo>
                <a:close/>
                <a:moveTo>
                  <a:pt x="58878" y="10941"/>
                </a:moveTo>
                <a:cubicBezTo>
                  <a:pt x="58659" y="10941"/>
                  <a:pt x="58549" y="11207"/>
                  <a:pt x="58703" y="11361"/>
                </a:cubicBezTo>
                <a:cubicBezTo>
                  <a:pt x="58753" y="11412"/>
                  <a:pt x="58816" y="11435"/>
                  <a:pt x="58877" y="11435"/>
                </a:cubicBezTo>
                <a:cubicBezTo>
                  <a:pt x="59004" y="11435"/>
                  <a:pt x="59126" y="11337"/>
                  <a:pt x="59126" y="11188"/>
                </a:cubicBezTo>
                <a:cubicBezTo>
                  <a:pt x="59126" y="11051"/>
                  <a:pt x="59016" y="10941"/>
                  <a:pt x="58878" y="10941"/>
                </a:cubicBezTo>
                <a:close/>
                <a:moveTo>
                  <a:pt x="60097" y="10941"/>
                </a:moveTo>
                <a:cubicBezTo>
                  <a:pt x="59878" y="10941"/>
                  <a:pt x="59768" y="11207"/>
                  <a:pt x="59925" y="11361"/>
                </a:cubicBezTo>
                <a:cubicBezTo>
                  <a:pt x="59975" y="11412"/>
                  <a:pt x="60037" y="11435"/>
                  <a:pt x="60097" y="11435"/>
                </a:cubicBezTo>
                <a:cubicBezTo>
                  <a:pt x="60223" y="11435"/>
                  <a:pt x="60345" y="11337"/>
                  <a:pt x="60345" y="11188"/>
                </a:cubicBezTo>
                <a:cubicBezTo>
                  <a:pt x="60345" y="11051"/>
                  <a:pt x="60235" y="10941"/>
                  <a:pt x="60097" y="10941"/>
                </a:cubicBezTo>
                <a:close/>
                <a:moveTo>
                  <a:pt x="61316" y="10941"/>
                </a:moveTo>
                <a:cubicBezTo>
                  <a:pt x="61097" y="10941"/>
                  <a:pt x="60987" y="11207"/>
                  <a:pt x="61144" y="11361"/>
                </a:cubicBezTo>
                <a:cubicBezTo>
                  <a:pt x="61194" y="11412"/>
                  <a:pt x="61256" y="11435"/>
                  <a:pt x="61316" y="11435"/>
                </a:cubicBezTo>
                <a:cubicBezTo>
                  <a:pt x="61442" y="11435"/>
                  <a:pt x="61564" y="11337"/>
                  <a:pt x="61564" y="11188"/>
                </a:cubicBezTo>
                <a:cubicBezTo>
                  <a:pt x="61564" y="11051"/>
                  <a:pt x="61454" y="10941"/>
                  <a:pt x="61316" y="10941"/>
                </a:cubicBezTo>
                <a:close/>
                <a:moveTo>
                  <a:pt x="62538" y="10941"/>
                </a:moveTo>
                <a:cubicBezTo>
                  <a:pt x="62316" y="10941"/>
                  <a:pt x="62206" y="11207"/>
                  <a:pt x="62363" y="11361"/>
                </a:cubicBezTo>
                <a:cubicBezTo>
                  <a:pt x="62414" y="11412"/>
                  <a:pt x="62476" y="11435"/>
                  <a:pt x="62537" y="11435"/>
                </a:cubicBezTo>
                <a:cubicBezTo>
                  <a:pt x="62663" y="11435"/>
                  <a:pt x="62783" y="11337"/>
                  <a:pt x="62783" y="11188"/>
                </a:cubicBezTo>
                <a:cubicBezTo>
                  <a:pt x="62783" y="11051"/>
                  <a:pt x="62673" y="10941"/>
                  <a:pt x="62538" y="10941"/>
                </a:cubicBezTo>
                <a:close/>
                <a:moveTo>
                  <a:pt x="63757" y="10941"/>
                </a:moveTo>
                <a:cubicBezTo>
                  <a:pt x="63538" y="10941"/>
                  <a:pt x="63425" y="11207"/>
                  <a:pt x="63582" y="11361"/>
                </a:cubicBezTo>
                <a:cubicBezTo>
                  <a:pt x="63633" y="11412"/>
                  <a:pt x="63695" y="11435"/>
                  <a:pt x="63756" y="11435"/>
                </a:cubicBezTo>
                <a:cubicBezTo>
                  <a:pt x="63882" y="11435"/>
                  <a:pt x="64002" y="11337"/>
                  <a:pt x="64002" y="11188"/>
                </a:cubicBezTo>
                <a:cubicBezTo>
                  <a:pt x="64002" y="11051"/>
                  <a:pt x="63892" y="10941"/>
                  <a:pt x="63757" y="10941"/>
                </a:cubicBezTo>
                <a:close/>
                <a:moveTo>
                  <a:pt x="64976" y="10941"/>
                </a:moveTo>
                <a:cubicBezTo>
                  <a:pt x="64757" y="10941"/>
                  <a:pt x="64647" y="11207"/>
                  <a:pt x="64801" y="11361"/>
                </a:cubicBezTo>
                <a:cubicBezTo>
                  <a:pt x="64852" y="11412"/>
                  <a:pt x="64914" y="11435"/>
                  <a:pt x="64976" y="11435"/>
                </a:cubicBezTo>
                <a:cubicBezTo>
                  <a:pt x="65103" y="11435"/>
                  <a:pt x="65224" y="11337"/>
                  <a:pt x="65224" y="11188"/>
                </a:cubicBezTo>
                <a:cubicBezTo>
                  <a:pt x="65224" y="11051"/>
                  <a:pt x="65111" y="10941"/>
                  <a:pt x="64976" y="10941"/>
                </a:cubicBezTo>
                <a:close/>
                <a:moveTo>
                  <a:pt x="66195" y="10941"/>
                </a:moveTo>
                <a:cubicBezTo>
                  <a:pt x="65976" y="10941"/>
                  <a:pt x="65866" y="11207"/>
                  <a:pt x="66020" y="11361"/>
                </a:cubicBezTo>
                <a:cubicBezTo>
                  <a:pt x="66071" y="11412"/>
                  <a:pt x="66133" y="11435"/>
                  <a:pt x="66195" y="11435"/>
                </a:cubicBezTo>
                <a:cubicBezTo>
                  <a:pt x="66322" y="11435"/>
                  <a:pt x="66443" y="11337"/>
                  <a:pt x="66443" y="11188"/>
                </a:cubicBezTo>
                <a:cubicBezTo>
                  <a:pt x="66443" y="11051"/>
                  <a:pt x="66330" y="10941"/>
                  <a:pt x="66195" y="10941"/>
                </a:cubicBezTo>
                <a:close/>
                <a:moveTo>
                  <a:pt x="11319" y="10941"/>
                </a:moveTo>
                <a:cubicBezTo>
                  <a:pt x="11097" y="10941"/>
                  <a:pt x="10987" y="11207"/>
                  <a:pt x="11144" y="11364"/>
                </a:cubicBezTo>
                <a:cubicBezTo>
                  <a:pt x="11193" y="11413"/>
                  <a:pt x="11254" y="11436"/>
                  <a:pt x="11315" y="11436"/>
                </a:cubicBezTo>
                <a:cubicBezTo>
                  <a:pt x="11441" y="11436"/>
                  <a:pt x="11564" y="11337"/>
                  <a:pt x="11564" y="11188"/>
                </a:cubicBezTo>
                <a:cubicBezTo>
                  <a:pt x="11564" y="11051"/>
                  <a:pt x="11454" y="10941"/>
                  <a:pt x="11319" y="10941"/>
                </a:cubicBezTo>
                <a:close/>
                <a:moveTo>
                  <a:pt x="12538" y="10941"/>
                </a:moveTo>
                <a:cubicBezTo>
                  <a:pt x="12316" y="10941"/>
                  <a:pt x="12206" y="11207"/>
                  <a:pt x="12363" y="11364"/>
                </a:cubicBezTo>
                <a:cubicBezTo>
                  <a:pt x="12413" y="11413"/>
                  <a:pt x="12475" y="11436"/>
                  <a:pt x="12535" y="11436"/>
                </a:cubicBezTo>
                <a:cubicBezTo>
                  <a:pt x="12662" y="11436"/>
                  <a:pt x="12783" y="11337"/>
                  <a:pt x="12783" y="11188"/>
                </a:cubicBezTo>
                <a:cubicBezTo>
                  <a:pt x="12783" y="11051"/>
                  <a:pt x="12673" y="10941"/>
                  <a:pt x="12538" y="10941"/>
                </a:cubicBezTo>
                <a:close/>
                <a:moveTo>
                  <a:pt x="13757" y="10941"/>
                </a:moveTo>
                <a:cubicBezTo>
                  <a:pt x="13538" y="10941"/>
                  <a:pt x="13425" y="11207"/>
                  <a:pt x="13582" y="11364"/>
                </a:cubicBezTo>
                <a:cubicBezTo>
                  <a:pt x="13632" y="11413"/>
                  <a:pt x="13694" y="11436"/>
                  <a:pt x="13755" y="11436"/>
                </a:cubicBezTo>
                <a:cubicBezTo>
                  <a:pt x="13883" y="11436"/>
                  <a:pt x="14005" y="11337"/>
                  <a:pt x="14005" y="11188"/>
                </a:cubicBezTo>
                <a:cubicBezTo>
                  <a:pt x="14005" y="11051"/>
                  <a:pt x="13892" y="10941"/>
                  <a:pt x="13757" y="10941"/>
                </a:cubicBezTo>
                <a:close/>
                <a:moveTo>
                  <a:pt x="14976" y="10941"/>
                </a:moveTo>
                <a:cubicBezTo>
                  <a:pt x="14757" y="10941"/>
                  <a:pt x="14647" y="11207"/>
                  <a:pt x="14801" y="11364"/>
                </a:cubicBezTo>
                <a:cubicBezTo>
                  <a:pt x="14851" y="11413"/>
                  <a:pt x="14913" y="11436"/>
                  <a:pt x="14974" y="11436"/>
                </a:cubicBezTo>
                <a:cubicBezTo>
                  <a:pt x="15102" y="11436"/>
                  <a:pt x="15224" y="11337"/>
                  <a:pt x="15224" y="11188"/>
                </a:cubicBezTo>
                <a:cubicBezTo>
                  <a:pt x="15224" y="11051"/>
                  <a:pt x="15111" y="10941"/>
                  <a:pt x="14976" y="10941"/>
                </a:cubicBezTo>
                <a:close/>
                <a:moveTo>
                  <a:pt x="16196" y="10941"/>
                </a:moveTo>
                <a:cubicBezTo>
                  <a:pt x="15976" y="10941"/>
                  <a:pt x="15866" y="11207"/>
                  <a:pt x="16020" y="11364"/>
                </a:cubicBezTo>
                <a:cubicBezTo>
                  <a:pt x="16070" y="11413"/>
                  <a:pt x="16132" y="11436"/>
                  <a:pt x="16193" y="11436"/>
                </a:cubicBezTo>
                <a:cubicBezTo>
                  <a:pt x="16321" y="11436"/>
                  <a:pt x="16443" y="11337"/>
                  <a:pt x="16443" y="11188"/>
                </a:cubicBezTo>
                <a:cubicBezTo>
                  <a:pt x="16443" y="11051"/>
                  <a:pt x="16333" y="10941"/>
                  <a:pt x="16196" y="10941"/>
                </a:cubicBezTo>
                <a:close/>
                <a:moveTo>
                  <a:pt x="17415" y="10941"/>
                </a:moveTo>
                <a:cubicBezTo>
                  <a:pt x="17195" y="10941"/>
                  <a:pt x="17086" y="11207"/>
                  <a:pt x="17242" y="11364"/>
                </a:cubicBezTo>
                <a:cubicBezTo>
                  <a:pt x="17292" y="11413"/>
                  <a:pt x="17353" y="11436"/>
                  <a:pt x="17413" y="11436"/>
                </a:cubicBezTo>
                <a:cubicBezTo>
                  <a:pt x="17540" y="11436"/>
                  <a:pt x="17662" y="11337"/>
                  <a:pt x="17662" y="11188"/>
                </a:cubicBezTo>
                <a:cubicBezTo>
                  <a:pt x="17662" y="11051"/>
                  <a:pt x="17552" y="10941"/>
                  <a:pt x="17415" y="10941"/>
                </a:cubicBezTo>
                <a:close/>
                <a:moveTo>
                  <a:pt x="18634" y="10941"/>
                </a:moveTo>
                <a:cubicBezTo>
                  <a:pt x="18414" y="10941"/>
                  <a:pt x="18305" y="11207"/>
                  <a:pt x="18461" y="11364"/>
                </a:cubicBezTo>
                <a:cubicBezTo>
                  <a:pt x="18511" y="11413"/>
                  <a:pt x="18572" y="11436"/>
                  <a:pt x="18632" y="11436"/>
                </a:cubicBezTo>
                <a:cubicBezTo>
                  <a:pt x="18759" y="11436"/>
                  <a:pt x="18881" y="11337"/>
                  <a:pt x="18881" y="11188"/>
                </a:cubicBezTo>
                <a:cubicBezTo>
                  <a:pt x="18881" y="11051"/>
                  <a:pt x="18772" y="10941"/>
                  <a:pt x="18634" y="10941"/>
                </a:cubicBezTo>
                <a:close/>
                <a:moveTo>
                  <a:pt x="19856" y="10941"/>
                </a:moveTo>
                <a:cubicBezTo>
                  <a:pt x="19633" y="10941"/>
                  <a:pt x="19524" y="11207"/>
                  <a:pt x="19680" y="11364"/>
                </a:cubicBezTo>
                <a:cubicBezTo>
                  <a:pt x="19730" y="11413"/>
                  <a:pt x="19791" y="11436"/>
                  <a:pt x="19851" y="11436"/>
                </a:cubicBezTo>
                <a:cubicBezTo>
                  <a:pt x="19978" y="11436"/>
                  <a:pt x="20100" y="11337"/>
                  <a:pt x="20100" y="11188"/>
                </a:cubicBezTo>
                <a:cubicBezTo>
                  <a:pt x="20100" y="11051"/>
                  <a:pt x="19991" y="10941"/>
                  <a:pt x="19856" y="10941"/>
                </a:cubicBezTo>
                <a:close/>
                <a:moveTo>
                  <a:pt x="21075" y="10941"/>
                </a:moveTo>
                <a:cubicBezTo>
                  <a:pt x="20852" y="10941"/>
                  <a:pt x="20743" y="11207"/>
                  <a:pt x="20899" y="11364"/>
                </a:cubicBezTo>
                <a:cubicBezTo>
                  <a:pt x="20950" y="11413"/>
                  <a:pt x="21011" y="11436"/>
                  <a:pt x="21071" y="11436"/>
                </a:cubicBezTo>
                <a:cubicBezTo>
                  <a:pt x="21198" y="11436"/>
                  <a:pt x="21319" y="11337"/>
                  <a:pt x="21319" y="11188"/>
                </a:cubicBezTo>
                <a:cubicBezTo>
                  <a:pt x="21319" y="11051"/>
                  <a:pt x="21210" y="10941"/>
                  <a:pt x="21075" y="10941"/>
                </a:cubicBezTo>
                <a:close/>
                <a:moveTo>
                  <a:pt x="22294" y="10941"/>
                </a:moveTo>
                <a:cubicBezTo>
                  <a:pt x="22075" y="10941"/>
                  <a:pt x="21965" y="11207"/>
                  <a:pt x="22118" y="11364"/>
                </a:cubicBezTo>
                <a:cubicBezTo>
                  <a:pt x="22169" y="11413"/>
                  <a:pt x="22231" y="11436"/>
                  <a:pt x="22291" y="11436"/>
                </a:cubicBezTo>
                <a:cubicBezTo>
                  <a:pt x="22419" y="11436"/>
                  <a:pt x="22541" y="11337"/>
                  <a:pt x="22541" y="11188"/>
                </a:cubicBezTo>
                <a:cubicBezTo>
                  <a:pt x="22541" y="11051"/>
                  <a:pt x="22429" y="10941"/>
                  <a:pt x="22294" y="10941"/>
                </a:cubicBezTo>
                <a:close/>
                <a:moveTo>
                  <a:pt x="14976" y="12160"/>
                </a:moveTo>
                <a:cubicBezTo>
                  <a:pt x="14917" y="12160"/>
                  <a:pt x="14861" y="12182"/>
                  <a:pt x="14814" y="12223"/>
                </a:cubicBezTo>
                <a:cubicBezTo>
                  <a:pt x="14933" y="12235"/>
                  <a:pt x="15052" y="12248"/>
                  <a:pt x="15171" y="12257"/>
                </a:cubicBezTo>
                <a:cubicBezTo>
                  <a:pt x="15124" y="12198"/>
                  <a:pt x="15052" y="12160"/>
                  <a:pt x="14976" y="12160"/>
                </a:cubicBezTo>
                <a:close/>
                <a:moveTo>
                  <a:pt x="18634" y="12160"/>
                </a:moveTo>
                <a:cubicBezTo>
                  <a:pt x="18546" y="12160"/>
                  <a:pt x="18464" y="12207"/>
                  <a:pt x="18421" y="12285"/>
                </a:cubicBezTo>
                <a:cubicBezTo>
                  <a:pt x="18555" y="12273"/>
                  <a:pt x="18690" y="12263"/>
                  <a:pt x="18825" y="12248"/>
                </a:cubicBezTo>
                <a:cubicBezTo>
                  <a:pt x="18778" y="12191"/>
                  <a:pt x="18709" y="12160"/>
                  <a:pt x="18634" y="12160"/>
                </a:cubicBezTo>
                <a:close/>
                <a:moveTo>
                  <a:pt x="16196" y="12160"/>
                </a:moveTo>
                <a:cubicBezTo>
                  <a:pt x="16095" y="12160"/>
                  <a:pt x="16004" y="12223"/>
                  <a:pt x="15967" y="12314"/>
                </a:cubicBezTo>
                <a:cubicBezTo>
                  <a:pt x="16123" y="12323"/>
                  <a:pt x="16277" y="12329"/>
                  <a:pt x="16431" y="12332"/>
                </a:cubicBezTo>
                <a:cubicBezTo>
                  <a:pt x="16399" y="12232"/>
                  <a:pt x="16302" y="12160"/>
                  <a:pt x="16196" y="12160"/>
                </a:cubicBezTo>
                <a:close/>
                <a:moveTo>
                  <a:pt x="17415" y="12160"/>
                </a:moveTo>
                <a:cubicBezTo>
                  <a:pt x="17305" y="12160"/>
                  <a:pt x="17208" y="12235"/>
                  <a:pt x="17180" y="12339"/>
                </a:cubicBezTo>
                <a:cubicBezTo>
                  <a:pt x="17336" y="12339"/>
                  <a:pt x="17493" y="12335"/>
                  <a:pt x="17650" y="12329"/>
                </a:cubicBezTo>
                <a:cubicBezTo>
                  <a:pt x="17615" y="12229"/>
                  <a:pt x="17521" y="12160"/>
                  <a:pt x="17415" y="12160"/>
                </a:cubicBezTo>
                <a:close/>
                <a:moveTo>
                  <a:pt x="56440" y="12160"/>
                </a:moveTo>
                <a:cubicBezTo>
                  <a:pt x="56365" y="12160"/>
                  <a:pt x="56293" y="12194"/>
                  <a:pt x="56246" y="12254"/>
                </a:cubicBezTo>
                <a:cubicBezTo>
                  <a:pt x="56327" y="12389"/>
                  <a:pt x="56412" y="12520"/>
                  <a:pt x="56503" y="12646"/>
                </a:cubicBezTo>
                <a:cubicBezTo>
                  <a:pt x="56781" y="12574"/>
                  <a:pt x="56728" y="12160"/>
                  <a:pt x="56440" y="12160"/>
                </a:cubicBezTo>
                <a:close/>
                <a:moveTo>
                  <a:pt x="60097" y="12160"/>
                </a:moveTo>
                <a:cubicBezTo>
                  <a:pt x="59878" y="12160"/>
                  <a:pt x="59768" y="12426"/>
                  <a:pt x="59925" y="12580"/>
                </a:cubicBezTo>
                <a:cubicBezTo>
                  <a:pt x="59975" y="12631"/>
                  <a:pt x="60037" y="12654"/>
                  <a:pt x="60097" y="12654"/>
                </a:cubicBezTo>
                <a:cubicBezTo>
                  <a:pt x="60223" y="12654"/>
                  <a:pt x="60345" y="12556"/>
                  <a:pt x="60345" y="12408"/>
                </a:cubicBezTo>
                <a:cubicBezTo>
                  <a:pt x="60345" y="12270"/>
                  <a:pt x="60235" y="12160"/>
                  <a:pt x="60097" y="12160"/>
                </a:cubicBezTo>
                <a:close/>
                <a:moveTo>
                  <a:pt x="62538" y="12160"/>
                </a:moveTo>
                <a:cubicBezTo>
                  <a:pt x="62316" y="12160"/>
                  <a:pt x="62206" y="12426"/>
                  <a:pt x="62363" y="12580"/>
                </a:cubicBezTo>
                <a:cubicBezTo>
                  <a:pt x="62414" y="12631"/>
                  <a:pt x="62476" y="12654"/>
                  <a:pt x="62537" y="12654"/>
                </a:cubicBezTo>
                <a:cubicBezTo>
                  <a:pt x="62663" y="12654"/>
                  <a:pt x="62783" y="12556"/>
                  <a:pt x="62783" y="12408"/>
                </a:cubicBezTo>
                <a:cubicBezTo>
                  <a:pt x="62783" y="12270"/>
                  <a:pt x="62673" y="12160"/>
                  <a:pt x="62538" y="12160"/>
                </a:cubicBezTo>
                <a:close/>
                <a:moveTo>
                  <a:pt x="64976" y="12160"/>
                </a:moveTo>
                <a:cubicBezTo>
                  <a:pt x="64757" y="12160"/>
                  <a:pt x="64647" y="12426"/>
                  <a:pt x="64801" y="12580"/>
                </a:cubicBezTo>
                <a:cubicBezTo>
                  <a:pt x="64852" y="12631"/>
                  <a:pt x="64914" y="12654"/>
                  <a:pt x="64976" y="12654"/>
                </a:cubicBezTo>
                <a:cubicBezTo>
                  <a:pt x="65103" y="12654"/>
                  <a:pt x="65224" y="12556"/>
                  <a:pt x="65224" y="12408"/>
                </a:cubicBezTo>
                <a:cubicBezTo>
                  <a:pt x="65224" y="12270"/>
                  <a:pt x="65111" y="12160"/>
                  <a:pt x="64976" y="12160"/>
                </a:cubicBezTo>
                <a:close/>
                <a:moveTo>
                  <a:pt x="57659" y="12160"/>
                </a:moveTo>
                <a:cubicBezTo>
                  <a:pt x="57440" y="12160"/>
                  <a:pt x="57330" y="12426"/>
                  <a:pt x="57483" y="12583"/>
                </a:cubicBezTo>
                <a:cubicBezTo>
                  <a:pt x="57534" y="12632"/>
                  <a:pt x="57596" y="12655"/>
                  <a:pt x="57656" y="12655"/>
                </a:cubicBezTo>
                <a:cubicBezTo>
                  <a:pt x="57784" y="12655"/>
                  <a:pt x="57907" y="12556"/>
                  <a:pt x="57907" y="12408"/>
                </a:cubicBezTo>
                <a:cubicBezTo>
                  <a:pt x="57907" y="12270"/>
                  <a:pt x="57794" y="12160"/>
                  <a:pt x="57659" y="12160"/>
                </a:cubicBezTo>
                <a:close/>
                <a:moveTo>
                  <a:pt x="58878" y="12160"/>
                </a:moveTo>
                <a:cubicBezTo>
                  <a:pt x="58659" y="12160"/>
                  <a:pt x="58549" y="12426"/>
                  <a:pt x="58703" y="12583"/>
                </a:cubicBezTo>
                <a:cubicBezTo>
                  <a:pt x="58753" y="12632"/>
                  <a:pt x="58815" y="12655"/>
                  <a:pt x="58875" y="12655"/>
                </a:cubicBezTo>
                <a:cubicBezTo>
                  <a:pt x="59003" y="12655"/>
                  <a:pt x="59126" y="12556"/>
                  <a:pt x="59126" y="12408"/>
                </a:cubicBezTo>
                <a:cubicBezTo>
                  <a:pt x="59126" y="12270"/>
                  <a:pt x="59016" y="12160"/>
                  <a:pt x="58878" y="12160"/>
                </a:cubicBezTo>
                <a:close/>
                <a:moveTo>
                  <a:pt x="61316" y="12160"/>
                </a:moveTo>
                <a:cubicBezTo>
                  <a:pt x="61097" y="12160"/>
                  <a:pt x="60987" y="12426"/>
                  <a:pt x="61144" y="12583"/>
                </a:cubicBezTo>
                <a:cubicBezTo>
                  <a:pt x="61193" y="12632"/>
                  <a:pt x="61254" y="12655"/>
                  <a:pt x="61314" y="12655"/>
                </a:cubicBezTo>
                <a:cubicBezTo>
                  <a:pt x="61441" y="12655"/>
                  <a:pt x="61564" y="12556"/>
                  <a:pt x="61564" y="12408"/>
                </a:cubicBezTo>
                <a:cubicBezTo>
                  <a:pt x="61564" y="12270"/>
                  <a:pt x="61454" y="12160"/>
                  <a:pt x="61316" y="12160"/>
                </a:cubicBezTo>
                <a:close/>
                <a:moveTo>
                  <a:pt x="63757" y="12160"/>
                </a:moveTo>
                <a:cubicBezTo>
                  <a:pt x="63538" y="12160"/>
                  <a:pt x="63425" y="12426"/>
                  <a:pt x="63582" y="12583"/>
                </a:cubicBezTo>
                <a:cubicBezTo>
                  <a:pt x="63632" y="12632"/>
                  <a:pt x="63694" y="12655"/>
                  <a:pt x="63755" y="12655"/>
                </a:cubicBezTo>
                <a:cubicBezTo>
                  <a:pt x="63882" y="12655"/>
                  <a:pt x="64004" y="12556"/>
                  <a:pt x="64002" y="12408"/>
                </a:cubicBezTo>
                <a:cubicBezTo>
                  <a:pt x="64002" y="12270"/>
                  <a:pt x="63892" y="12160"/>
                  <a:pt x="63757" y="12160"/>
                </a:cubicBezTo>
                <a:close/>
                <a:moveTo>
                  <a:pt x="66195" y="12160"/>
                </a:moveTo>
                <a:cubicBezTo>
                  <a:pt x="65976" y="12160"/>
                  <a:pt x="65866" y="12426"/>
                  <a:pt x="66020" y="12583"/>
                </a:cubicBezTo>
                <a:cubicBezTo>
                  <a:pt x="66070" y="12632"/>
                  <a:pt x="66132" y="12655"/>
                  <a:pt x="66193" y="12655"/>
                </a:cubicBezTo>
                <a:cubicBezTo>
                  <a:pt x="66321" y="12655"/>
                  <a:pt x="66443" y="12556"/>
                  <a:pt x="66443" y="12408"/>
                </a:cubicBezTo>
                <a:cubicBezTo>
                  <a:pt x="66443" y="12270"/>
                  <a:pt x="66330" y="12160"/>
                  <a:pt x="66195" y="12160"/>
                </a:cubicBezTo>
                <a:close/>
                <a:moveTo>
                  <a:pt x="66155" y="13382"/>
                </a:moveTo>
                <a:lnTo>
                  <a:pt x="66155" y="13382"/>
                </a:lnTo>
                <a:cubicBezTo>
                  <a:pt x="66036" y="13404"/>
                  <a:pt x="65948" y="13508"/>
                  <a:pt x="65948" y="13627"/>
                </a:cubicBezTo>
                <a:cubicBezTo>
                  <a:pt x="65948" y="13655"/>
                  <a:pt x="65954" y="13683"/>
                  <a:pt x="65964" y="13711"/>
                </a:cubicBezTo>
                <a:cubicBezTo>
                  <a:pt x="66029" y="13605"/>
                  <a:pt x="66092" y="13498"/>
                  <a:pt x="66155" y="13382"/>
                </a:cubicBezTo>
                <a:close/>
                <a:moveTo>
                  <a:pt x="57659" y="13379"/>
                </a:moveTo>
                <a:cubicBezTo>
                  <a:pt x="57521" y="13379"/>
                  <a:pt x="57411" y="13492"/>
                  <a:pt x="57411" y="13627"/>
                </a:cubicBezTo>
                <a:cubicBezTo>
                  <a:pt x="57411" y="13633"/>
                  <a:pt x="57411" y="13636"/>
                  <a:pt x="57415" y="13642"/>
                </a:cubicBezTo>
                <a:cubicBezTo>
                  <a:pt x="57505" y="13721"/>
                  <a:pt x="57599" y="13799"/>
                  <a:pt x="57697" y="13871"/>
                </a:cubicBezTo>
                <a:cubicBezTo>
                  <a:pt x="57825" y="13849"/>
                  <a:pt x="57916" y="13736"/>
                  <a:pt x="57903" y="13608"/>
                </a:cubicBezTo>
                <a:cubicBezTo>
                  <a:pt x="57894" y="13479"/>
                  <a:pt x="57787" y="13379"/>
                  <a:pt x="57659" y="13379"/>
                </a:cubicBezTo>
                <a:close/>
                <a:moveTo>
                  <a:pt x="58878" y="13379"/>
                </a:moveTo>
                <a:cubicBezTo>
                  <a:pt x="58659" y="13379"/>
                  <a:pt x="58549" y="13645"/>
                  <a:pt x="58703" y="13802"/>
                </a:cubicBezTo>
                <a:cubicBezTo>
                  <a:pt x="58753" y="13852"/>
                  <a:pt x="58815" y="13874"/>
                  <a:pt x="58875" y="13874"/>
                </a:cubicBezTo>
                <a:cubicBezTo>
                  <a:pt x="59003" y="13874"/>
                  <a:pt x="59126" y="13775"/>
                  <a:pt x="59126" y="13627"/>
                </a:cubicBezTo>
                <a:cubicBezTo>
                  <a:pt x="59126" y="13492"/>
                  <a:pt x="59016" y="13379"/>
                  <a:pt x="58878" y="13379"/>
                </a:cubicBezTo>
                <a:close/>
                <a:moveTo>
                  <a:pt x="60097" y="13379"/>
                </a:moveTo>
                <a:cubicBezTo>
                  <a:pt x="59878" y="13379"/>
                  <a:pt x="59768" y="13645"/>
                  <a:pt x="59925" y="13802"/>
                </a:cubicBezTo>
                <a:cubicBezTo>
                  <a:pt x="59974" y="13852"/>
                  <a:pt x="60035" y="13874"/>
                  <a:pt x="60095" y="13874"/>
                </a:cubicBezTo>
                <a:cubicBezTo>
                  <a:pt x="60222" y="13874"/>
                  <a:pt x="60345" y="13775"/>
                  <a:pt x="60345" y="13627"/>
                </a:cubicBezTo>
                <a:cubicBezTo>
                  <a:pt x="60345" y="13492"/>
                  <a:pt x="60235" y="13379"/>
                  <a:pt x="60097" y="13379"/>
                </a:cubicBezTo>
                <a:close/>
                <a:moveTo>
                  <a:pt x="61316" y="13379"/>
                </a:moveTo>
                <a:cubicBezTo>
                  <a:pt x="61097" y="13379"/>
                  <a:pt x="60987" y="13645"/>
                  <a:pt x="61144" y="13802"/>
                </a:cubicBezTo>
                <a:cubicBezTo>
                  <a:pt x="61193" y="13852"/>
                  <a:pt x="61254" y="13874"/>
                  <a:pt x="61314" y="13874"/>
                </a:cubicBezTo>
                <a:cubicBezTo>
                  <a:pt x="61441" y="13874"/>
                  <a:pt x="61564" y="13775"/>
                  <a:pt x="61564" y="13627"/>
                </a:cubicBezTo>
                <a:cubicBezTo>
                  <a:pt x="61564" y="13492"/>
                  <a:pt x="61454" y="13379"/>
                  <a:pt x="61316" y="13379"/>
                </a:cubicBezTo>
                <a:close/>
                <a:moveTo>
                  <a:pt x="62538" y="13379"/>
                </a:moveTo>
                <a:cubicBezTo>
                  <a:pt x="62316" y="13379"/>
                  <a:pt x="62206" y="13645"/>
                  <a:pt x="62363" y="13802"/>
                </a:cubicBezTo>
                <a:cubicBezTo>
                  <a:pt x="62413" y="13852"/>
                  <a:pt x="62475" y="13874"/>
                  <a:pt x="62535" y="13874"/>
                </a:cubicBezTo>
                <a:cubicBezTo>
                  <a:pt x="62662" y="13874"/>
                  <a:pt x="62783" y="13775"/>
                  <a:pt x="62783" y="13627"/>
                </a:cubicBezTo>
                <a:cubicBezTo>
                  <a:pt x="62783" y="13492"/>
                  <a:pt x="62673" y="13379"/>
                  <a:pt x="62538" y="13379"/>
                </a:cubicBezTo>
                <a:close/>
                <a:moveTo>
                  <a:pt x="63757" y="13379"/>
                </a:moveTo>
                <a:cubicBezTo>
                  <a:pt x="63538" y="13379"/>
                  <a:pt x="63425" y="13645"/>
                  <a:pt x="63582" y="13802"/>
                </a:cubicBezTo>
                <a:cubicBezTo>
                  <a:pt x="63632" y="13852"/>
                  <a:pt x="63694" y="13874"/>
                  <a:pt x="63754" y="13874"/>
                </a:cubicBezTo>
                <a:cubicBezTo>
                  <a:pt x="63881" y="13874"/>
                  <a:pt x="64002" y="13775"/>
                  <a:pt x="64002" y="13627"/>
                </a:cubicBezTo>
                <a:cubicBezTo>
                  <a:pt x="64002" y="13492"/>
                  <a:pt x="63892" y="13379"/>
                  <a:pt x="63757" y="13379"/>
                </a:cubicBezTo>
                <a:close/>
                <a:moveTo>
                  <a:pt x="64976" y="13379"/>
                </a:moveTo>
                <a:cubicBezTo>
                  <a:pt x="64757" y="13379"/>
                  <a:pt x="64647" y="13645"/>
                  <a:pt x="64801" y="13802"/>
                </a:cubicBezTo>
                <a:cubicBezTo>
                  <a:pt x="64851" y="13852"/>
                  <a:pt x="64913" y="13874"/>
                  <a:pt x="64974" y="13874"/>
                </a:cubicBezTo>
                <a:cubicBezTo>
                  <a:pt x="65101" y="13874"/>
                  <a:pt x="65224" y="13775"/>
                  <a:pt x="65224" y="13627"/>
                </a:cubicBezTo>
                <a:cubicBezTo>
                  <a:pt x="65224" y="13492"/>
                  <a:pt x="65111" y="13379"/>
                  <a:pt x="64976" y="13379"/>
                </a:cubicBezTo>
                <a:close/>
                <a:moveTo>
                  <a:pt x="64977" y="14600"/>
                </a:moveTo>
                <a:cubicBezTo>
                  <a:pt x="64850" y="14600"/>
                  <a:pt x="64729" y="14698"/>
                  <a:pt x="64729" y="14846"/>
                </a:cubicBezTo>
                <a:cubicBezTo>
                  <a:pt x="64729" y="14877"/>
                  <a:pt x="64735" y="14905"/>
                  <a:pt x="64744" y="14933"/>
                </a:cubicBezTo>
                <a:cubicBezTo>
                  <a:pt x="64889" y="14861"/>
                  <a:pt x="65027" y="14774"/>
                  <a:pt x="65152" y="14673"/>
                </a:cubicBezTo>
                <a:cubicBezTo>
                  <a:pt x="65101" y="14622"/>
                  <a:pt x="65038" y="14600"/>
                  <a:pt x="64977" y="14600"/>
                </a:cubicBezTo>
                <a:close/>
                <a:moveTo>
                  <a:pt x="60097" y="14598"/>
                </a:moveTo>
                <a:cubicBezTo>
                  <a:pt x="59922" y="14598"/>
                  <a:pt x="59802" y="14783"/>
                  <a:pt x="59871" y="14943"/>
                </a:cubicBezTo>
                <a:cubicBezTo>
                  <a:pt x="59994" y="14980"/>
                  <a:pt x="60119" y="15015"/>
                  <a:pt x="60241" y="15046"/>
                </a:cubicBezTo>
                <a:cubicBezTo>
                  <a:pt x="60435" y="14906"/>
                  <a:pt x="60339" y="14601"/>
                  <a:pt x="60101" y="14601"/>
                </a:cubicBezTo>
                <a:cubicBezTo>
                  <a:pt x="60099" y="14601"/>
                  <a:pt x="60098" y="14601"/>
                  <a:pt x="60097" y="14601"/>
                </a:cubicBezTo>
                <a:lnTo>
                  <a:pt x="60097" y="14598"/>
                </a:lnTo>
                <a:close/>
                <a:moveTo>
                  <a:pt x="61316" y="14598"/>
                </a:moveTo>
                <a:cubicBezTo>
                  <a:pt x="61097" y="14598"/>
                  <a:pt x="60987" y="14864"/>
                  <a:pt x="61144" y="15021"/>
                </a:cubicBezTo>
                <a:cubicBezTo>
                  <a:pt x="61193" y="15072"/>
                  <a:pt x="61254" y="15094"/>
                  <a:pt x="61315" y="15094"/>
                </a:cubicBezTo>
                <a:cubicBezTo>
                  <a:pt x="61441" y="15094"/>
                  <a:pt x="61564" y="14994"/>
                  <a:pt x="61564" y="14846"/>
                </a:cubicBezTo>
                <a:cubicBezTo>
                  <a:pt x="61564" y="14711"/>
                  <a:pt x="61454" y="14601"/>
                  <a:pt x="61316" y="14601"/>
                </a:cubicBezTo>
                <a:lnTo>
                  <a:pt x="61316" y="14598"/>
                </a:lnTo>
                <a:close/>
                <a:moveTo>
                  <a:pt x="62538" y="14598"/>
                </a:moveTo>
                <a:cubicBezTo>
                  <a:pt x="62316" y="14598"/>
                  <a:pt x="62206" y="14864"/>
                  <a:pt x="62363" y="15021"/>
                </a:cubicBezTo>
                <a:cubicBezTo>
                  <a:pt x="62413" y="15072"/>
                  <a:pt x="62475" y="15094"/>
                  <a:pt x="62535" y="15094"/>
                </a:cubicBezTo>
                <a:cubicBezTo>
                  <a:pt x="62662" y="15094"/>
                  <a:pt x="62783" y="14994"/>
                  <a:pt x="62783" y="14846"/>
                </a:cubicBezTo>
                <a:cubicBezTo>
                  <a:pt x="62783" y="14711"/>
                  <a:pt x="62673" y="14601"/>
                  <a:pt x="62538" y="14601"/>
                </a:cubicBezTo>
                <a:lnTo>
                  <a:pt x="62538" y="14598"/>
                </a:lnTo>
                <a:close/>
                <a:moveTo>
                  <a:pt x="63757" y="14598"/>
                </a:moveTo>
                <a:cubicBezTo>
                  <a:pt x="63538" y="14598"/>
                  <a:pt x="63425" y="14864"/>
                  <a:pt x="63582" y="15021"/>
                </a:cubicBezTo>
                <a:cubicBezTo>
                  <a:pt x="63632" y="15072"/>
                  <a:pt x="63694" y="15094"/>
                  <a:pt x="63754" y="15094"/>
                </a:cubicBezTo>
                <a:cubicBezTo>
                  <a:pt x="63881" y="15094"/>
                  <a:pt x="64002" y="14994"/>
                  <a:pt x="64002" y="14846"/>
                </a:cubicBezTo>
                <a:cubicBezTo>
                  <a:pt x="64002" y="14713"/>
                  <a:pt x="63895" y="14601"/>
                  <a:pt x="63763" y="14601"/>
                </a:cubicBezTo>
                <a:cubicBezTo>
                  <a:pt x="63761" y="14601"/>
                  <a:pt x="63759" y="14601"/>
                  <a:pt x="63757" y="14601"/>
                </a:cubicBezTo>
                <a:lnTo>
                  <a:pt x="63757" y="1459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4"/>
          <p:cNvSpPr txBox="1">
            <a:spLocks noGrp="1"/>
          </p:cNvSpPr>
          <p:nvPr>
            <p:ph type="body" idx="1"/>
          </p:nvPr>
        </p:nvSpPr>
        <p:spPr>
          <a:xfrm>
            <a:off x="713225" y="1243375"/>
            <a:ext cx="7717500" cy="3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478" name="Google Shape;478;p4"/>
          <p:cNvGrpSpPr/>
          <p:nvPr/>
        </p:nvGrpSpPr>
        <p:grpSpPr>
          <a:xfrm flipH="1">
            <a:off x="114086" y="0"/>
            <a:ext cx="1198286" cy="501563"/>
            <a:chOff x="6713654" y="1083027"/>
            <a:chExt cx="1198286" cy="501563"/>
          </a:xfrm>
        </p:grpSpPr>
        <p:sp>
          <p:nvSpPr>
            <p:cNvPr id="479" name="Google Shape;479;p4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" name="Google Shape;659;p4"/>
          <p:cNvSpPr/>
          <p:nvPr/>
        </p:nvSpPr>
        <p:spPr>
          <a:xfrm rot="-5400000" flipH="1">
            <a:off x="-213826" y="213815"/>
            <a:ext cx="1268297" cy="840668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4"/>
          <p:cNvSpPr/>
          <p:nvPr/>
        </p:nvSpPr>
        <p:spPr>
          <a:xfrm rot="10800000">
            <a:off x="8028145" y="0"/>
            <a:ext cx="1115866" cy="1189742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4"/>
          <p:cNvSpPr/>
          <p:nvPr/>
        </p:nvSpPr>
        <p:spPr>
          <a:xfrm>
            <a:off x="-2" y="0"/>
            <a:ext cx="1084183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4"/>
          <p:cNvSpPr/>
          <p:nvPr/>
        </p:nvSpPr>
        <p:spPr>
          <a:xfrm flipH="1">
            <a:off x="8043991" y="0"/>
            <a:ext cx="1084180" cy="733951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" name="Google Shape;913;p7"/>
          <p:cNvGrpSpPr/>
          <p:nvPr/>
        </p:nvGrpSpPr>
        <p:grpSpPr>
          <a:xfrm>
            <a:off x="-12" y="7071"/>
            <a:ext cx="1002550" cy="906555"/>
            <a:chOff x="38279" y="100616"/>
            <a:chExt cx="650204" cy="563183"/>
          </a:xfrm>
        </p:grpSpPr>
        <p:sp>
          <p:nvSpPr>
            <p:cNvPr id="914" name="Google Shape;914;p7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7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7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" name="Google Shape;1175;p7"/>
          <p:cNvSpPr txBox="1">
            <a:spLocks noGrp="1"/>
          </p:cNvSpPr>
          <p:nvPr>
            <p:ph type="subTitle" idx="1"/>
          </p:nvPr>
        </p:nvSpPr>
        <p:spPr>
          <a:xfrm>
            <a:off x="713225" y="24838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76" name="Google Shape;1176;p7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77" name="Google Shape;1177;p7"/>
          <p:cNvSpPr/>
          <p:nvPr/>
        </p:nvSpPr>
        <p:spPr>
          <a:xfrm>
            <a:off x="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7"/>
          <p:cNvSpPr/>
          <p:nvPr/>
        </p:nvSpPr>
        <p:spPr>
          <a:xfrm>
            <a:off x="-4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7"/>
          <p:cNvSpPr/>
          <p:nvPr/>
        </p:nvSpPr>
        <p:spPr>
          <a:xfrm rot="10800000" flipH="1">
            <a:off x="2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8"/>
          <p:cNvSpPr/>
          <p:nvPr/>
        </p:nvSpPr>
        <p:spPr>
          <a:xfrm>
            <a:off x="3" y="77852"/>
            <a:ext cx="1907638" cy="782957"/>
          </a:xfrm>
          <a:custGeom>
            <a:avLst/>
            <a:gdLst/>
            <a:ahLst/>
            <a:cxnLst/>
            <a:rect l="l" t="t" r="r" b="b"/>
            <a:pathLst>
              <a:path w="45447" h="18054" extrusionOk="0">
                <a:moveTo>
                  <a:pt x="27029" y="1"/>
                </a:moveTo>
                <a:cubicBezTo>
                  <a:pt x="27070" y="26"/>
                  <a:pt x="27115" y="38"/>
                  <a:pt x="27160" y="38"/>
                </a:cubicBezTo>
                <a:cubicBezTo>
                  <a:pt x="27206" y="38"/>
                  <a:pt x="27250" y="26"/>
                  <a:pt x="27289" y="1"/>
                </a:cubicBezTo>
                <a:close/>
                <a:moveTo>
                  <a:pt x="28251" y="1"/>
                </a:moveTo>
                <a:cubicBezTo>
                  <a:pt x="28291" y="26"/>
                  <a:pt x="28335" y="38"/>
                  <a:pt x="28380" y="38"/>
                </a:cubicBezTo>
                <a:cubicBezTo>
                  <a:pt x="28425" y="38"/>
                  <a:pt x="28469" y="26"/>
                  <a:pt x="28508" y="1"/>
                </a:cubicBezTo>
                <a:close/>
                <a:moveTo>
                  <a:pt x="29470" y="1"/>
                </a:moveTo>
                <a:cubicBezTo>
                  <a:pt x="29510" y="26"/>
                  <a:pt x="29554" y="38"/>
                  <a:pt x="29599" y="38"/>
                </a:cubicBezTo>
                <a:cubicBezTo>
                  <a:pt x="29644" y="38"/>
                  <a:pt x="29688" y="26"/>
                  <a:pt x="29727" y="1"/>
                </a:cubicBezTo>
                <a:close/>
                <a:moveTo>
                  <a:pt x="30690" y="1"/>
                </a:moveTo>
                <a:cubicBezTo>
                  <a:pt x="30729" y="26"/>
                  <a:pt x="30773" y="38"/>
                  <a:pt x="30818" y="38"/>
                </a:cubicBezTo>
                <a:cubicBezTo>
                  <a:pt x="30863" y="38"/>
                  <a:pt x="30907" y="26"/>
                  <a:pt x="30946" y="1"/>
                </a:cubicBezTo>
                <a:close/>
                <a:moveTo>
                  <a:pt x="31909" y="1"/>
                </a:moveTo>
                <a:cubicBezTo>
                  <a:pt x="31948" y="26"/>
                  <a:pt x="31992" y="38"/>
                  <a:pt x="32037" y="38"/>
                </a:cubicBezTo>
                <a:cubicBezTo>
                  <a:pt x="32082" y="38"/>
                  <a:pt x="32128" y="26"/>
                  <a:pt x="32169" y="1"/>
                </a:cubicBezTo>
                <a:close/>
                <a:moveTo>
                  <a:pt x="33128" y="1"/>
                </a:moveTo>
                <a:cubicBezTo>
                  <a:pt x="33167" y="26"/>
                  <a:pt x="33211" y="38"/>
                  <a:pt x="33256" y="38"/>
                </a:cubicBezTo>
                <a:cubicBezTo>
                  <a:pt x="33302" y="38"/>
                  <a:pt x="33347" y="26"/>
                  <a:pt x="33388" y="1"/>
                </a:cubicBezTo>
                <a:close/>
                <a:moveTo>
                  <a:pt x="34347" y="1"/>
                </a:moveTo>
                <a:cubicBezTo>
                  <a:pt x="34387" y="26"/>
                  <a:pt x="34433" y="38"/>
                  <a:pt x="34478" y="38"/>
                </a:cubicBezTo>
                <a:cubicBezTo>
                  <a:pt x="34523" y="38"/>
                  <a:pt x="34568" y="26"/>
                  <a:pt x="34607" y="1"/>
                </a:cubicBezTo>
                <a:close/>
                <a:moveTo>
                  <a:pt x="35566" y="1"/>
                </a:moveTo>
                <a:cubicBezTo>
                  <a:pt x="35606" y="26"/>
                  <a:pt x="35652" y="38"/>
                  <a:pt x="35697" y="38"/>
                </a:cubicBezTo>
                <a:cubicBezTo>
                  <a:pt x="35742" y="38"/>
                  <a:pt x="35787" y="26"/>
                  <a:pt x="35826" y="1"/>
                </a:cubicBezTo>
                <a:close/>
                <a:moveTo>
                  <a:pt x="36788" y="1"/>
                </a:moveTo>
                <a:cubicBezTo>
                  <a:pt x="36827" y="26"/>
                  <a:pt x="36872" y="38"/>
                  <a:pt x="36916" y="38"/>
                </a:cubicBezTo>
                <a:cubicBezTo>
                  <a:pt x="36961" y="38"/>
                  <a:pt x="37006" y="26"/>
                  <a:pt x="37045" y="1"/>
                </a:cubicBezTo>
                <a:close/>
                <a:moveTo>
                  <a:pt x="38007" y="1"/>
                </a:moveTo>
                <a:cubicBezTo>
                  <a:pt x="38046" y="26"/>
                  <a:pt x="38091" y="38"/>
                  <a:pt x="38135" y="38"/>
                </a:cubicBezTo>
                <a:cubicBezTo>
                  <a:pt x="38180" y="38"/>
                  <a:pt x="38225" y="26"/>
                  <a:pt x="38264" y="1"/>
                </a:cubicBezTo>
                <a:close/>
                <a:moveTo>
                  <a:pt x="39226" y="1"/>
                </a:moveTo>
                <a:cubicBezTo>
                  <a:pt x="39265" y="26"/>
                  <a:pt x="39310" y="38"/>
                  <a:pt x="39354" y="38"/>
                </a:cubicBezTo>
                <a:cubicBezTo>
                  <a:pt x="39399" y="38"/>
                  <a:pt x="39444" y="26"/>
                  <a:pt x="39483" y="1"/>
                </a:cubicBezTo>
                <a:close/>
                <a:moveTo>
                  <a:pt x="40445" y="1"/>
                </a:moveTo>
                <a:cubicBezTo>
                  <a:pt x="40484" y="26"/>
                  <a:pt x="40529" y="38"/>
                  <a:pt x="40574" y="38"/>
                </a:cubicBezTo>
                <a:cubicBezTo>
                  <a:pt x="40619" y="38"/>
                  <a:pt x="40664" y="26"/>
                  <a:pt x="40705" y="1"/>
                </a:cubicBezTo>
                <a:close/>
                <a:moveTo>
                  <a:pt x="41664" y="1"/>
                </a:moveTo>
                <a:cubicBezTo>
                  <a:pt x="41703" y="26"/>
                  <a:pt x="41748" y="38"/>
                  <a:pt x="41793" y="38"/>
                </a:cubicBezTo>
                <a:cubicBezTo>
                  <a:pt x="41838" y="38"/>
                  <a:pt x="41883" y="26"/>
                  <a:pt x="41924" y="1"/>
                </a:cubicBezTo>
                <a:close/>
                <a:moveTo>
                  <a:pt x="42883" y="1"/>
                </a:moveTo>
                <a:cubicBezTo>
                  <a:pt x="42924" y="26"/>
                  <a:pt x="42969" y="38"/>
                  <a:pt x="43014" y="38"/>
                </a:cubicBezTo>
                <a:cubicBezTo>
                  <a:pt x="43059" y="38"/>
                  <a:pt x="43104" y="26"/>
                  <a:pt x="43143" y="1"/>
                </a:cubicBezTo>
                <a:close/>
                <a:moveTo>
                  <a:pt x="44102" y="1"/>
                </a:moveTo>
                <a:cubicBezTo>
                  <a:pt x="44143" y="26"/>
                  <a:pt x="44188" y="38"/>
                  <a:pt x="44233" y="38"/>
                </a:cubicBezTo>
                <a:cubicBezTo>
                  <a:pt x="44278" y="38"/>
                  <a:pt x="44323" y="26"/>
                  <a:pt x="44362" y="1"/>
                </a:cubicBezTo>
                <a:close/>
                <a:moveTo>
                  <a:pt x="45324" y="1"/>
                </a:moveTo>
                <a:cubicBezTo>
                  <a:pt x="45359" y="26"/>
                  <a:pt x="45403" y="38"/>
                  <a:pt x="45447" y="38"/>
                </a:cubicBezTo>
                <a:cubicBezTo>
                  <a:pt x="45447" y="16"/>
                  <a:pt x="45447" y="1"/>
                  <a:pt x="45447" y="1"/>
                </a:cubicBezTo>
                <a:close/>
                <a:moveTo>
                  <a:pt x="201" y="4"/>
                </a:moveTo>
                <a:cubicBezTo>
                  <a:pt x="240" y="27"/>
                  <a:pt x="285" y="39"/>
                  <a:pt x="331" y="39"/>
                </a:cubicBezTo>
                <a:cubicBezTo>
                  <a:pt x="376" y="39"/>
                  <a:pt x="422" y="27"/>
                  <a:pt x="461" y="4"/>
                </a:cubicBezTo>
                <a:close/>
                <a:moveTo>
                  <a:pt x="1420" y="4"/>
                </a:moveTo>
                <a:cubicBezTo>
                  <a:pt x="1460" y="27"/>
                  <a:pt x="1506" y="39"/>
                  <a:pt x="1551" y="39"/>
                </a:cubicBezTo>
                <a:cubicBezTo>
                  <a:pt x="1596" y="39"/>
                  <a:pt x="1641" y="27"/>
                  <a:pt x="1680" y="4"/>
                </a:cubicBezTo>
                <a:close/>
                <a:moveTo>
                  <a:pt x="2639" y="4"/>
                </a:moveTo>
                <a:cubicBezTo>
                  <a:pt x="2680" y="27"/>
                  <a:pt x="2725" y="39"/>
                  <a:pt x="2770" y="39"/>
                </a:cubicBezTo>
                <a:cubicBezTo>
                  <a:pt x="2815" y="39"/>
                  <a:pt x="2860" y="27"/>
                  <a:pt x="2899" y="4"/>
                </a:cubicBezTo>
                <a:close/>
                <a:moveTo>
                  <a:pt x="3861" y="4"/>
                </a:moveTo>
                <a:cubicBezTo>
                  <a:pt x="3900" y="27"/>
                  <a:pt x="3945" y="39"/>
                  <a:pt x="3989" y="39"/>
                </a:cubicBezTo>
                <a:cubicBezTo>
                  <a:pt x="4034" y="39"/>
                  <a:pt x="4079" y="27"/>
                  <a:pt x="4118" y="4"/>
                </a:cubicBezTo>
                <a:close/>
                <a:moveTo>
                  <a:pt x="5080" y="4"/>
                </a:moveTo>
                <a:cubicBezTo>
                  <a:pt x="5119" y="27"/>
                  <a:pt x="5164" y="39"/>
                  <a:pt x="5209" y="39"/>
                </a:cubicBezTo>
                <a:cubicBezTo>
                  <a:pt x="5253" y="39"/>
                  <a:pt x="5298" y="27"/>
                  <a:pt x="5337" y="4"/>
                </a:cubicBezTo>
                <a:close/>
                <a:moveTo>
                  <a:pt x="6299" y="4"/>
                </a:moveTo>
                <a:cubicBezTo>
                  <a:pt x="6338" y="27"/>
                  <a:pt x="6383" y="39"/>
                  <a:pt x="6428" y="39"/>
                </a:cubicBezTo>
                <a:cubicBezTo>
                  <a:pt x="6473" y="39"/>
                  <a:pt x="6518" y="27"/>
                  <a:pt x="6559" y="4"/>
                </a:cubicBezTo>
                <a:close/>
                <a:moveTo>
                  <a:pt x="7518" y="4"/>
                </a:moveTo>
                <a:cubicBezTo>
                  <a:pt x="7557" y="27"/>
                  <a:pt x="7602" y="39"/>
                  <a:pt x="7647" y="39"/>
                </a:cubicBezTo>
                <a:cubicBezTo>
                  <a:pt x="7692" y="39"/>
                  <a:pt x="7737" y="27"/>
                  <a:pt x="7778" y="4"/>
                </a:cubicBezTo>
                <a:close/>
                <a:moveTo>
                  <a:pt x="8737" y="4"/>
                </a:moveTo>
                <a:cubicBezTo>
                  <a:pt x="8778" y="27"/>
                  <a:pt x="8823" y="39"/>
                  <a:pt x="8868" y="39"/>
                </a:cubicBezTo>
                <a:cubicBezTo>
                  <a:pt x="8913" y="39"/>
                  <a:pt x="8958" y="27"/>
                  <a:pt x="8997" y="4"/>
                </a:cubicBezTo>
                <a:close/>
                <a:moveTo>
                  <a:pt x="9956" y="4"/>
                </a:moveTo>
                <a:cubicBezTo>
                  <a:pt x="9997" y="27"/>
                  <a:pt x="10042" y="39"/>
                  <a:pt x="10087" y="39"/>
                </a:cubicBezTo>
                <a:cubicBezTo>
                  <a:pt x="10133" y="39"/>
                  <a:pt x="10177" y="27"/>
                  <a:pt x="10216" y="4"/>
                </a:cubicBezTo>
                <a:close/>
                <a:moveTo>
                  <a:pt x="11178" y="4"/>
                </a:moveTo>
                <a:cubicBezTo>
                  <a:pt x="11218" y="27"/>
                  <a:pt x="11262" y="39"/>
                  <a:pt x="11307" y="39"/>
                </a:cubicBezTo>
                <a:cubicBezTo>
                  <a:pt x="11352" y="39"/>
                  <a:pt x="11396" y="27"/>
                  <a:pt x="11435" y="4"/>
                </a:cubicBezTo>
                <a:close/>
                <a:moveTo>
                  <a:pt x="12397" y="4"/>
                </a:moveTo>
                <a:cubicBezTo>
                  <a:pt x="12437" y="27"/>
                  <a:pt x="12481" y="39"/>
                  <a:pt x="12526" y="39"/>
                </a:cubicBezTo>
                <a:cubicBezTo>
                  <a:pt x="12571" y="39"/>
                  <a:pt x="12615" y="27"/>
                  <a:pt x="12654" y="4"/>
                </a:cubicBezTo>
                <a:close/>
                <a:moveTo>
                  <a:pt x="13617" y="4"/>
                </a:moveTo>
                <a:cubicBezTo>
                  <a:pt x="13656" y="27"/>
                  <a:pt x="13700" y="39"/>
                  <a:pt x="13745" y="39"/>
                </a:cubicBezTo>
                <a:cubicBezTo>
                  <a:pt x="13790" y="39"/>
                  <a:pt x="13834" y="27"/>
                  <a:pt x="13873" y="4"/>
                </a:cubicBezTo>
                <a:close/>
                <a:moveTo>
                  <a:pt x="14836" y="4"/>
                </a:moveTo>
                <a:cubicBezTo>
                  <a:pt x="14875" y="27"/>
                  <a:pt x="14919" y="39"/>
                  <a:pt x="14964" y="39"/>
                </a:cubicBezTo>
                <a:cubicBezTo>
                  <a:pt x="15009" y="39"/>
                  <a:pt x="15055" y="27"/>
                  <a:pt x="15096" y="4"/>
                </a:cubicBezTo>
                <a:close/>
                <a:moveTo>
                  <a:pt x="16055" y="4"/>
                </a:moveTo>
                <a:cubicBezTo>
                  <a:pt x="16094" y="27"/>
                  <a:pt x="16138" y="39"/>
                  <a:pt x="16183" y="39"/>
                </a:cubicBezTo>
                <a:cubicBezTo>
                  <a:pt x="16229" y="39"/>
                  <a:pt x="16274" y="27"/>
                  <a:pt x="16315" y="4"/>
                </a:cubicBezTo>
                <a:close/>
                <a:moveTo>
                  <a:pt x="17274" y="4"/>
                </a:moveTo>
                <a:cubicBezTo>
                  <a:pt x="17314" y="27"/>
                  <a:pt x="17360" y="39"/>
                  <a:pt x="17405" y="39"/>
                </a:cubicBezTo>
                <a:cubicBezTo>
                  <a:pt x="17450" y="39"/>
                  <a:pt x="17495" y="27"/>
                  <a:pt x="17534" y="4"/>
                </a:cubicBezTo>
                <a:close/>
                <a:moveTo>
                  <a:pt x="18493" y="4"/>
                </a:moveTo>
                <a:cubicBezTo>
                  <a:pt x="18533" y="27"/>
                  <a:pt x="18579" y="39"/>
                  <a:pt x="18624" y="39"/>
                </a:cubicBezTo>
                <a:cubicBezTo>
                  <a:pt x="18669" y="39"/>
                  <a:pt x="18714" y="27"/>
                  <a:pt x="18753" y="4"/>
                </a:cubicBezTo>
                <a:close/>
                <a:moveTo>
                  <a:pt x="19715" y="4"/>
                </a:moveTo>
                <a:cubicBezTo>
                  <a:pt x="19754" y="27"/>
                  <a:pt x="19799" y="39"/>
                  <a:pt x="19843" y="39"/>
                </a:cubicBezTo>
                <a:cubicBezTo>
                  <a:pt x="19888" y="39"/>
                  <a:pt x="19933" y="27"/>
                  <a:pt x="19972" y="4"/>
                </a:cubicBezTo>
                <a:close/>
                <a:moveTo>
                  <a:pt x="20934" y="4"/>
                </a:moveTo>
                <a:cubicBezTo>
                  <a:pt x="20973" y="27"/>
                  <a:pt x="21018" y="39"/>
                  <a:pt x="21062" y="39"/>
                </a:cubicBezTo>
                <a:cubicBezTo>
                  <a:pt x="21107" y="39"/>
                  <a:pt x="21152" y="27"/>
                  <a:pt x="21191" y="4"/>
                </a:cubicBezTo>
                <a:close/>
                <a:moveTo>
                  <a:pt x="22153" y="4"/>
                </a:moveTo>
                <a:cubicBezTo>
                  <a:pt x="22192" y="27"/>
                  <a:pt x="22237" y="39"/>
                  <a:pt x="22281" y="39"/>
                </a:cubicBezTo>
                <a:cubicBezTo>
                  <a:pt x="22326" y="39"/>
                  <a:pt x="22371" y="27"/>
                  <a:pt x="22410" y="4"/>
                </a:cubicBezTo>
                <a:close/>
                <a:moveTo>
                  <a:pt x="23372" y="4"/>
                </a:moveTo>
                <a:cubicBezTo>
                  <a:pt x="23411" y="27"/>
                  <a:pt x="23456" y="39"/>
                  <a:pt x="23501" y="39"/>
                </a:cubicBezTo>
                <a:cubicBezTo>
                  <a:pt x="23546" y="39"/>
                  <a:pt x="23591" y="27"/>
                  <a:pt x="23632" y="4"/>
                </a:cubicBezTo>
                <a:close/>
                <a:moveTo>
                  <a:pt x="24591" y="4"/>
                </a:moveTo>
                <a:cubicBezTo>
                  <a:pt x="24630" y="27"/>
                  <a:pt x="24675" y="39"/>
                  <a:pt x="24720" y="39"/>
                </a:cubicBezTo>
                <a:cubicBezTo>
                  <a:pt x="24765" y="39"/>
                  <a:pt x="24810" y="27"/>
                  <a:pt x="24851" y="4"/>
                </a:cubicBezTo>
                <a:close/>
                <a:moveTo>
                  <a:pt x="25810" y="4"/>
                </a:moveTo>
                <a:cubicBezTo>
                  <a:pt x="25851" y="27"/>
                  <a:pt x="25896" y="39"/>
                  <a:pt x="25941" y="39"/>
                </a:cubicBezTo>
                <a:cubicBezTo>
                  <a:pt x="25986" y="39"/>
                  <a:pt x="26031" y="27"/>
                  <a:pt x="26070" y="4"/>
                </a:cubicBezTo>
                <a:close/>
                <a:moveTo>
                  <a:pt x="45409" y="768"/>
                </a:moveTo>
                <a:lnTo>
                  <a:pt x="45409" y="768"/>
                </a:lnTo>
                <a:cubicBezTo>
                  <a:pt x="45290" y="790"/>
                  <a:pt x="45205" y="894"/>
                  <a:pt x="45205" y="1013"/>
                </a:cubicBezTo>
                <a:cubicBezTo>
                  <a:pt x="45205" y="1119"/>
                  <a:pt x="45277" y="1217"/>
                  <a:pt x="45381" y="1248"/>
                </a:cubicBezTo>
                <a:cubicBezTo>
                  <a:pt x="45393" y="1072"/>
                  <a:pt x="45403" y="913"/>
                  <a:pt x="45409" y="768"/>
                </a:cubicBezTo>
                <a:close/>
                <a:moveTo>
                  <a:pt x="27161" y="765"/>
                </a:moveTo>
                <a:cubicBezTo>
                  <a:pt x="26941" y="765"/>
                  <a:pt x="26829" y="1032"/>
                  <a:pt x="26985" y="1185"/>
                </a:cubicBezTo>
                <a:cubicBezTo>
                  <a:pt x="27036" y="1236"/>
                  <a:pt x="27099" y="1259"/>
                  <a:pt x="27159" y="1259"/>
                </a:cubicBezTo>
                <a:cubicBezTo>
                  <a:pt x="27285" y="1259"/>
                  <a:pt x="27405" y="1161"/>
                  <a:pt x="27405" y="1013"/>
                </a:cubicBezTo>
                <a:cubicBezTo>
                  <a:pt x="27405" y="875"/>
                  <a:pt x="27296" y="765"/>
                  <a:pt x="27161" y="765"/>
                </a:cubicBezTo>
                <a:close/>
                <a:moveTo>
                  <a:pt x="28380" y="765"/>
                </a:moveTo>
                <a:cubicBezTo>
                  <a:pt x="28161" y="765"/>
                  <a:pt x="28051" y="1032"/>
                  <a:pt x="28204" y="1185"/>
                </a:cubicBezTo>
                <a:cubicBezTo>
                  <a:pt x="28255" y="1236"/>
                  <a:pt x="28318" y="1259"/>
                  <a:pt x="28379" y="1259"/>
                </a:cubicBezTo>
                <a:cubicBezTo>
                  <a:pt x="28506" y="1259"/>
                  <a:pt x="28627" y="1161"/>
                  <a:pt x="28627" y="1013"/>
                </a:cubicBezTo>
                <a:cubicBezTo>
                  <a:pt x="28624" y="875"/>
                  <a:pt x="28515" y="765"/>
                  <a:pt x="28380" y="765"/>
                </a:cubicBezTo>
                <a:close/>
                <a:moveTo>
                  <a:pt x="29599" y="765"/>
                </a:moveTo>
                <a:cubicBezTo>
                  <a:pt x="29380" y="765"/>
                  <a:pt x="29270" y="1032"/>
                  <a:pt x="29423" y="1185"/>
                </a:cubicBezTo>
                <a:cubicBezTo>
                  <a:pt x="29474" y="1236"/>
                  <a:pt x="29537" y="1259"/>
                  <a:pt x="29598" y="1259"/>
                </a:cubicBezTo>
                <a:cubicBezTo>
                  <a:pt x="29725" y="1259"/>
                  <a:pt x="29847" y="1161"/>
                  <a:pt x="29847" y="1013"/>
                </a:cubicBezTo>
                <a:cubicBezTo>
                  <a:pt x="29847" y="875"/>
                  <a:pt x="29734" y="765"/>
                  <a:pt x="29599" y="765"/>
                </a:cubicBezTo>
                <a:close/>
                <a:moveTo>
                  <a:pt x="30818" y="765"/>
                </a:moveTo>
                <a:cubicBezTo>
                  <a:pt x="30599" y="765"/>
                  <a:pt x="30489" y="1032"/>
                  <a:pt x="30643" y="1185"/>
                </a:cubicBezTo>
                <a:cubicBezTo>
                  <a:pt x="30693" y="1236"/>
                  <a:pt x="30756" y="1259"/>
                  <a:pt x="30817" y="1259"/>
                </a:cubicBezTo>
                <a:cubicBezTo>
                  <a:pt x="30944" y="1259"/>
                  <a:pt x="31066" y="1161"/>
                  <a:pt x="31066" y="1013"/>
                </a:cubicBezTo>
                <a:cubicBezTo>
                  <a:pt x="31066" y="875"/>
                  <a:pt x="30956" y="765"/>
                  <a:pt x="30818" y="765"/>
                </a:cubicBezTo>
                <a:close/>
                <a:moveTo>
                  <a:pt x="32037" y="765"/>
                </a:moveTo>
                <a:cubicBezTo>
                  <a:pt x="31818" y="765"/>
                  <a:pt x="31708" y="1032"/>
                  <a:pt x="31865" y="1185"/>
                </a:cubicBezTo>
                <a:cubicBezTo>
                  <a:pt x="31915" y="1236"/>
                  <a:pt x="31977" y="1259"/>
                  <a:pt x="32037" y="1259"/>
                </a:cubicBezTo>
                <a:cubicBezTo>
                  <a:pt x="32163" y="1259"/>
                  <a:pt x="32285" y="1161"/>
                  <a:pt x="32285" y="1013"/>
                </a:cubicBezTo>
                <a:cubicBezTo>
                  <a:pt x="32285" y="875"/>
                  <a:pt x="32175" y="765"/>
                  <a:pt x="32037" y="765"/>
                </a:cubicBezTo>
                <a:close/>
                <a:moveTo>
                  <a:pt x="33256" y="765"/>
                </a:moveTo>
                <a:cubicBezTo>
                  <a:pt x="33037" y="765"/>
                  <a:pt x="32927" y="1032"/>
                  <a:pt x="33084" y="1185"/>
                </a:cubicBezTo>
                <a:cubicBezTo>
                  <a:pt x="33134" y="1236"/>
                  <a:pt x="33196" y="1259"/>
                  <a:pt x="33256" y="1259"/>
                </a:cubicBezTo>
                <a:cubicBezTo>
                  <a:pt x="33382" y="1259"/>
                  <a:pt x="33504" y="1161"/>
                  <a:pt x="33504" y="1013"/>
                </a:cubicBezTo>
                <a:cubicBezTo>
                  <a:pt x="33504" y="875"/>
                  <a:pt x="33394" y="765"/>
                  <a:pt x="33256" y="765"/>
                </a:cubicBezTo>
                <a:close/>
                <a:moveTo>
                  <a:pt x="34478" y="765"/>
                </a:moveTo>
                <a:cubicBezTo>
                  <a:pt x="34256" y="765"/>
                  <a:pt x="34146" y="1032"/>
                  <a:pt x="34303" y="1185"/>
                </a:cubicBezTo>
                <a:cubicBezTo>
                  <a:pt x="34353" y="1236"/>
                  <a:pt x="34415" y="1259"/>
                  <a:pt x="34475" y="1259"/>
                </a:cubicBezTo>
                <a:cubicBezTo>
                  <a:pt x="34601" y="1259"/>
                  <a:pt x="34723" y="1161"/>
                  <a:pt x="34723" y="1013"/>
                </a:cubicBezTo>
                <a:cubicBezTo>
                  <a:pt x="34723" y="875"/>
                  <a:pt x="34613" y="765"/>
                  <a:pt x="34478" y="765"/>
                </a:cubicBezTo>
                <a:close/>
                <a:moveTo>
                  <a:pt x="35697" y="765"/>
                </a:moveTo>
                <a:cubicBezTo>
                  <a:pt x="35478" y="765"/>
                  <a:pt x="35365" y="1032"/>
                  <a:pt x="35522" y="1185"/>
                </a:cubicBezTo>
                <a:cubicBezTo>
                  <a:pt x="35573" y="1236"/>
                  <a:pt x="35635" y="1259"/>
                  <a:pt x="35696" y="1259"/>
                </a:cubicBezTo>
                <a:cubicBezTo>
                  <a:pt x="35822" y="1259"/>
                  <a:pt x="35942" y="1161"/>
                  <a:pt x="35942" y="1013"/>
                </a:cubicBezTo>
                <a:cubicBezTo>
                  <a:pt x="35942" y="875"/>
                  <a:pt x="35832" y="765"/>
                  <a:pt x="35697" y="765"/>
                </a:cubicBezTo>
                <a:close/>
                <a:moveTo>
                  <a:pt x="36916" y="765"/>
                </a:moveTo>
                <a:cubicBezTo>
                  <a:pt x="36697" y="765"/>
                  <a:pt x="36587" y="1032"/>
                  <a:pt x="36741" y="1185"/>
                </a:cubicBezTo>
                <a:cubicBezTo>
                  <a:pt x="36792" y="1236"/>
                  <a:pt x="36854" y="1259"/>
                  <a:pt x="36916" y="1259"/>
                </a:cubicBezTo>
                <a:cubicBezTo>
                  <a:pt x="37043" y="1259"/>
                  <a:pt x="37164" y="1161"/>
                  <a:pt x="37164" y="1013"/>
                </a:cubicBezTo>
                <a:cubicBezTo>
                  <a:pt x="37161" y="875"/>
                  <a:pt x="37051" y="765"/>
                  <a:pt x="36916" y="765"/>
                </a:cubicBezTo>
                <a:close/>
                <a:moveTo>
                  <a:pt x="38135" y="765"/>
                </a:moveTo>
                <a:cubicBezTo>
                  <a:pt x="37916" y="765"/>
                  <a:pt x="37806" y="1032"/>
                  <a:pt x="37960" y="1185"/>
                </a:cubicBezTo>
                <a:cubicBezTo>
                  <a:pt x="38011" y="1236"/>
                  <a:pt x="38073" y="1259"/>
                  <a:pt x="38135" y="1259"/>
                </a:cubicBezTo>
                <a:cubicBezTo>
                  <a:pt x="38262" y="1259"/>
                  <a:pt x="38383" y="1161"/>
                  <a:pt x="38383" y="1013"/>
                </a:cubicBezTo>
                <a:cubicBezTo>
                  <a:pt x="38383" y="875"/>
                  <a:pt x="38270" y="765"/>
                  <a:pt x="38135" y="765"/>
                </a:cubicBezTo>
                <a:close/>
                <a:moveTo>
                  <a:pt x="39354" y="765"/>
                </a:moveTo>
                <a:cubicBezTo>
                  <a:pt x="39135" y="765"/>
                  <a:pt x="39025" y="1032"/>
                  <a:pt x="39179" y="1185"/>
                </a:cubicBezTo>
                <a:cubicBezTo>
                  <a:pt x="39230" y="1236"/>
                  <a:pt x="39293" y="1259"/>
                  <a:pt x="39354" y="1259"/>
                </a:cubicBezTo>
                <a:cubicBezTo>
                  <a:pt x="39481" y="1259"/>
                  <a:pt x="39602" y="1161"/>
                  <a:pt x="39602" y="1013"/>
                </a:cubicBezTo>
                <a:cubicBezTo>
                  <a:pt x="39602" y="875"/>
                  <a:pt x="39492" y="765"/>
                  <a:pt x="39354" y="765"/>
                </a:cubicBezTo>
                <a:close/>
                <a:moveTo>
                  <a:pt x="40574" y="765"/>
                </a:moveTo>
                <a:cubicBezTo>
                  <a:pt x="40354" y="765"/>
                  <a:pt x="40244" y="1032"/>
                  <a:pt x="40401" y="1185"/>
                </a:cubicBezTo>
                <a:cubicBezTo>
                  <a:pt x="40451" y="1236"/>
                  <a:pt x="40513" y="1259"/>
                  <a:pt x="40574" y="1259"/>
                </a:cubicBezTo>
                <a:cubicBezTo>
                  <a:pt x="40700" y="1259"/>
                  <a:pt x="40821" y="1161"/>
                  <a:pt x="40821" y="1013"/>
                </a:cubicBezTo>
                <a:cubicBezTo>
                  <a:pt x="40821" y="875"/>
                  <a:pt x="40711" y="765"/>
                  <a:pt x="40574" y="765"/>
                </a:cubicBezTo>
                <a:close/>
                <a:moveTo>
                  <a:pt x="41793" y="765"/>
                </a:moveTo>
                <a:cubicBezTo>
                  <a:pt x="41573" y="765"/>
                  <a:pt x="41464" y="1032"/>
                  <a:pt x="41620" y="1185"/>
                </a:cubicBezTo>
                <a:cubicBezTo>
                  <a:pt x="41670" y="1236"/>
                  <a:pt x="41732" y="1259"/>
                  <a:pt x="41793" y="1259"/>
                </a:cubicBezTo>
                <a:cubicBezTo>
                  <a:pt x="41919" y="1259"/>
                  <a:pt x="42040" y="1161"/>
                  <a:pt x="42040" y="1013"/>
                </a:cubicBezTo>
                <a:cubicBezTo>
                  <a:pt x="42040" y="875"/>
                  <a:pt x="41930" y="765"/>
                  <a:pt x="41793" y="765"/>
                </a:cubicBezTo>
                <a:close/>
                <a:moveTo>
                  <a:pt x="43015" y="765"/>
                </a:moveTo>
                <a:cubicBezTo>
                  <a:pt x="42792" y="765"/>
                  <a:pt x="42683" y="1032"/>
                  <a:pt x="42839" y="1185"/>
                </a:cubicBezTo>
                <a:cubicBezTo>
                  <a:pt x="42890" y="1236"/>
                  <a:pt x="42952" y="1259"/>
                  <a:pt x="43013" y="1259"/>
                </a:cubicBezTo>
                <a:cubicBezTo>
                  <a:pt x="43139" y="1259"/>
                  <a:pt x="43259" y="1161"/>
                  <a:pt x="43259" y="1013"/>
                </a:cubicBezTo>
                <a:cubicBezTo>
                  <a:pt x="43259" y="875"/>
                  <a:pt x="43150" y="765"/>
                  <a:pt x="43015" y="765"/>
                </a:cubicBezTo>
                <a:close/>
                <a:moveTo>
                  <a:pt x="44234" y="765"/>
                </a:moveTo>
                <a:cubicBezTo>
                  <a:pt x="44014" y="765"/>
                  <a:pt x="43902" y="1032"/>
                  <a:pt x="44058" y="1185"/>
                </a:cubicBezTo>
                <a:cubicBezTo>
                  <a:pt x="44109" y="1236"/>
                  <a:pt x="44172" y="1259"/>
                  <a:pt x="44232" y="1259"/>
                </a:cubicBezTo>
                <a:cubicBezTo>
                  <a:pt x="44358" y="1259"/>
                  <a:pt x="44478" y="1161"/>
                  <a:pt x="44478" y="1013"/>
                </a:cubicBezTo>
                <a:cubicBezTo>
                  <a:pt x="44478" y="875"/>
                  <a:pt x="44369" y="765"/>
                  <a:pt x="44234" y="765"/>
                </a:cubicBezTo>
                <a:close/>
                <a:moveTo>
                  <a:pt x="332" y="765"/>
                </a:moveTo>
                <a:cubicBezTo>
                  <a:pt x="110" y="765"/>
                  <a:pt x="0" y="1032"/>
                  <a:pt x="157" y="1188"/>
                </a:cubicBezTo>
                <a:cubicBezTo>
                  <a:pt x="206" y="1238"/>
                  <a:pt x="267" y="1260"/>
                  <a:pt x="328" y="1260"/>
                </a:cubicBezTo>
                <a:cubicBezTo>
                  <a:pt x="454" y="1260"/>
                  <a:pt x="577" y="1162"/>
                  <a:pt x="577" y="1013"/>
                </a:cubicBezTo>
                <a:cubicBezTo>
                  <a:pt x="577" y="878"/>
                  <a:pt x="467" y="765"/>
                  <a:pt x="332" y="765"/>
                </a:cubicBezTo>
                <a:close/>
                <a:moveTo>
                  <a:pt x="1551" y="765"/>
                </a:moveTo>
                <a:cubicBezTo>
                  <a:pt x="1329" y="765"/>
                  <a:pt x="1219" y="1032"/>
                  <a:pt x="1376" y="1188"/>
                </a:cubicBezTo>
                <a:cubicBezTo>
                  <a:pt x="1426" y="1238"/>
                  <a:pt x="1488" y="1260"/>
                  <a:pt x="1548" y="1260"/>
                </a:cubicBezTo>
                <a:cubicBezTo>
                  <a:pt x="1675" y="1260"/>
                  <a:pt x="1796" y="1162"/>
                  <a:pt x="1796" y="1013"/>
                </a:cubicBezTo>
                <a:cubicBezTo>
                  <a:pt x="1796" y="875"/>
                  <a:pt x="1686" y="765"/>
                  <a:pt x="1551" y="765"/>
                </a:cubicBezTo>
                <a:close/>
                <a:moveTo>
                  <a:pt x="2770" y="765"/>
                </a:moveTo>
                <a:cubicBezTo>
                  <a:pt x="2551" y="765"/>
                  <a:pt x="2441" y="1032"/>
                  <a:pt x="2595" y="1188"/>
                </a:cubicBezTo>
                <a:cubicBezTo>
                  <a:pt x="2645" y="1238"/>
                  <a:pt x="2707" y="1260"/>
                  <a:pt x="2768" y="1260"/>
                </a:cubicBezTo>
                <a:cubicBezTo>
                  <a:pt x="2895" y="1260"/>
                  <a:pt x="3018" y="1162"/>
                  <a:pt x="3018" y="1013"/>
                </a:cubicBezTo>
                <a:cubicBezTo>
                  <a:pt x="3018" y="875"/>
                  <a:pt x="2905" y="765"/>
                  <a:pt x="2770" y="765"/>
                </a:cubicBezTo>
                <a:close/>
                <a:moveTo>
                  <a:pt x="3989" y="765"/>
                </a:moveTo>
                <a:cubicBezTo>
                  <a:pt x="3770" y="765"/>
                  <a:pt x="3660" y="1032"/>
                  <a:pt x="3814" y="1188"/>
                </a:cubicBezTo>
                <a:cubicBezTo>
                  <a:pt x="3864" y="1238"/>
                  <a:pt x="3926" y="1260"/>
                  <a:pt x="3987" y="1260"/>
                </a:cubicBezTo>
                <a:cubicBezTo>
                  <a:pt x="4115" y="1260"/>
                  <a:pt x="4237" y="1162"/>
                  <a:pt x="4237" y="1013"/>
                </a:cubicBezTo>
                <a:cubicBezTo>
                  <a:pt x="4237" y="875"/>
                  <a:pt x="4124" y="765"/>
                  <a:pt x="3989" y="765"/>
                </a:cubicBezTo>
                <a:close/>
                <a:moveTo>
                  <a:pt x="5209" y="765"/>
                </a:moveTo>
                <a:cubicBezTo>
                  <a:pt x="4989" y="765"/>
                  <a:pt x="4879" y="1032"/>
                  <a:pt x="5033" y="1188"/>
                </a:cubicBezTo>
                <a:cubicBezTo>
                  <a:pt x="5083" y="1238"/>
                  <a:pt x="5145" y="1260"/>
                  <a:pt x="5206" y="1260"/>
                </a:cubicBezTo>
                <a:cubicBezTo>
                  <a:pt x="5334" y="1260"/>
                  <a:pt x="5456" y="1162"/>
                  <a:pt x="5456" y="1013"/>
                </a:cubicBezTo>
                <a:cubicBezTo>
                  <a:pt x="5456" y="875"/>
                  <a:pt x="5346" y="765"/>
                  <a:pt x="5209" y="765"/>
                </a:cubicBezTo>
                <a:close/>
                <a:moveTo>
                  <a:pt x="6428" y="765"/>
                </a:moveTo>
                <a:cubicBezTo>
                  <a:pt x="6208" y="765"/>
                  <a:pt x="6099" y="1032"/>
                  <a:pt x="6255" y="1188"/>
                </a:cubicBezTo>
                <a:cubicBezTo>
                  <a:pt x="6305" y="1238"/>
                  <a:pt x="6366" y="1260"/>
                  <a:pt x="6426" y="1260"/>
                </a:cubicBezTo>
                <a:cubicBezTo>
                  <a:pt x="6553" y="1260"/>
                  <a:pt x="6675" y="1162"/>
                  <a:pt x="6675" y="1013"/>
                </a:cubicBezTo>
                <a:cubicBezTo>
                  <a:pt x="6675" y="875"/>
                  <a:pt x="6565" y="765"/>
                  <a:pt x="6428" y="765"/>
                </a:cubicBezTo>
                <a:close/>
                <a:moveTo>
                  <a:pt x="7647" y="765"/>
                </a:moveTo>
                <a:cubicBezTo>
                  <a:pt x="7427" y="765"/>
                  <a:pt x="7318" y="1032"/>
                  <a:pt x="7474" y="1188"/>
                </a:cubicBezTo>
                <a:cubicBezTo>
                  <a:pt x="7524" y="1238"/>
                  <a:pt x="7585" y="1260"/>
                  <a:pt x="7645" y="1260"/>
                </a:cubicBezTo>
                <a:cubicBezTo>
                  <a:pt x="7772" y="1260"/>
                  <a:pt x="7894" y="1162"/>
                  <a:pt x="7894" y="1013"/>
                </a:cubicBezTo>
                <a:cubicBezTo>
                  <a:pt x="7894" y="875"/>
                  <a:pt x="7785" y="765"/>
                  <a:pt x="7647" y="765"/>
                </a:cubicBezTo>
                <a:close/>
                <a:moveTo>
                  <a:pt x="8869" y="765"/>
                </a:moveTo>
                <a:cubicBezTo>
                  <a:pt x="8646" y="765"/>
                  <a:pt x="8537" y="1032"/>
                  <a:pt x="8693" y="1188"/>
                </a:cubicBezTo>
                <a:cubicBezTo>
                  <a:pt x="8743" y="1238"/>
                  <a:pt x="8804" y="1260"/>
                  <a:pt x="8864" y="1260"/>
                </a:cubicBezTo>
                <a:cubicBezTo>
                  <a:pt x="8991" y="1260"/>
                  <a:pt x="9113" y="1162"/>
                  <a:pt x="9113" y="1013"/>
                </a:cubicBezTo>
                <a:cubicBezTo>
                  <a:pt x="9113" y="875"/>
                  <a:pt x="9004" y="765"/>
                  <a:pt x="8869" y="765"/>
                </a:cubicBezTo>
                <a:close/>
                <a:moveTo>
                  <a:pt x="10088" y="765"/>
                </a:moveTo>
                <a:cubicBezTo>
                  <a:pt x="9868" y="765"/>
                  <a:pt x="9756" y="1032"/>
                  <a:pt x="9912" y="1188"/>
                </a:cubicBezTo>
                <a:cubicBezTo>
                  <a:pt x="9963" y="1238"/>
                  <a:pt x="10024" y="1260"/>
                  <a:pt x="10084" y="1260"/>
                </a:cubicBezTo>
                <a:cubicBezTo>
                  <a:pt x="10211" y="1260"/>
                  <a:pt x="10332" y="1162"/>
                  <a:pt x="10332" y="1013"/>
                </a:cubicBezTo>
                <a:cubicBezTo>
                  <a:pt x="10332" y="875"/>
                  <a:pt x="10223" y="765"/>
                  <a:pt x="10088" y="765"/>
                </a:cubicBezTo>
                <a:close/>
                <a:moveTo>
                  <a:pt x="11307" y="765"/>
                </a:moveTo>
                <a:cubicBezTo>
                  <a:pt x="11088" y="765"/>
                  <a:pt x="10978" y="1032"/>
                  <a:pt x="11131" y="1188"/>
                </a:cubicBezTo>
                <a:cubicBezTo>
                  <a:pt x="11182" y="1238"/>
                  <a:pt x="11244" y="1260"/>
                  <a:pt x="11304" y="1260"/>
                </a:cubicBezTo>
                <a:cubicBezTo>
                  <a:pt x="11432" y="1260"/>
                  <a:pt x="11554" y="1162"/>
                  <a:pt x="11554" y="1013"/>
                </a:cubicBezTo>
                <a:cubicBezTo>
                  <a:pt x="11554" y="875"/>
                  <a:pt x="11442" y="765"/>
                  <a:pt x="11307" y="765"/>
                </a:cubicBezTo>
                <a:close/>
                <a:moveTo>
                  <a:pt x="12526" y="765"/>
                </a:moveTo>
                <a:cubicBezTo>
                  <a:pt x="12307" y="765"/>
                  <a:pt x="12197" y="1032"/>
                  <a:pt x="12350" y="1188"/>
                </a:cubicBezTo>
                <a:cubicBezTo>
                  <a:pt x="12401" y="1238"/>
                  <a:pt x="12463" y="1260"/>
                  <a:pt x="12523" y="1260"/>
                </a:cubicBezTo>
                <a:cubicBezTo>
                  <a:pt x="12651" y="1260"/>
                  <a:pt x="12774" y="1162"/>
                  <a:pt x="12774" y="1013"/>
                </a:cubicBezTo>
                <a:cubicBezTo>
                  <a:pt x="12774" y="875"/>
                  <a:pt x="12661" y="765"/>
                  <a:pt x="12526" y="765"/>
                </a:cubicBezTo>
                <a:close/>
                <a:moveTo>
                  <a:pt x="13745" y="765"/>
                </a:moveTo>
                <a:cubicBezTo>
                  <a:pt x="13526" y="765"/>
                  <a:pt x="13416" y="1032"/>
                  <a:pt x="13570" y="1188"/>
                </a:cubicBezTo>
                <a:cubicBezTo>
                  <a:pt x="13620" y="1238"/>
                  <a:pt x="13682" y="1260"/>
                  <a:pt x="13742" y="1260"/>
                </a:cubicBezTo>
                <a:cubicBezTo>
                  <a:pt x="13870" y="1260"/>
                  <a:pt x="13993" y="1162"/>
                  <a:pt x="13993" y="1013"/>
                </a:cubicBezTo>
                <a:cubicBezTo>
                  <a:pt x="13993" y="875"/>
                  <a:pt x="13883" y="765"/>
                  <a:pt x="13745" y="765"/>
                </a:cubicBezTo>
                <a:close/>
                <a:moveTo>
                  <a:pt x="14964" y="765"/>
                </a:moveTo>
                <a:cubicBezTo>
                  <a:pt x="14745" y="765"/>
                  <a:pt x="14635" y="1032"/>
                  <a:pt x="14792" y="1188"/>
                </a:cubicBezTo>
                <a:cubicBezTo>
                  <a:pt x="14841" y="1238"/>
                  <a:pt x="14902" y="1260"/>
                  <a:pt x="14962" y="1260"/>
                </a:cubicBezTo>
                <a:cubicBezTo>
                  <a:pt x="15089" y="1260"/>
                  <a:pt x="15212" y="1162"/>
                  <a:pt x="15212" y="1013"/>
                </a:cubicBezTo>
                <a:cubicBezTo>
                  <a:pt x="15212" y="875"/>
                  <a:pt x="15102" y="765"/>
                  <a:pt x="14964" y="765"/>
                </a:cubicBezTo>
                <a:close/>
                <a:moveTo>
                  <a:pt x="16183" y="765"/>
                </a:moveTo>
                <a:cubicBezTo>
                  <a:pt x="15964" y="765"/>
                  <a:pt x="15854" y="1032"/>
                  <a:pt x="16011" y="1188"/>
                </a:cubicBezTo>
                <a:cubicBezTo>
                  <a:pt x="16060" y="1238"/>
                  <a:pt x="16121" y="1260"/>
                  <a:pt x="16181" y="1260"/>
                </a:cubicBezTo>
                <a:cubicBezTo>
                  <a:pt x="16308" y="1260"/>
                  <a:pt x="16431" y="1162"/>
                  <a:pt x="16431" y="1013"/>
                </a:cubicBezTo>
                <a:cubicBezTo>
                  <a:pt x="16431" y="875"/>
                  <a:pt x="16321" y="765"/>
                  <a:pt x="16183" y="765"/>
                </a:cubicBezTo>
                <a:close/>
                <a:moveTo>
                  <a:pt x="17405" y="765"/>
                </a:moveTo>
                <a:cubicBezTo>
                  <a:pt x="17183" y="765"/>
                  <a:pt x="17073" y="1032"/>
                  <a:pt x="17230" y="1188"/>
                </a:cubicBezTo>
                <a:cubicBezTo>
                  <a:pt x="17279" y="1238"/>
                  <a:pt x="17340" y="1260"/>
                  <a:pt x="17401" y="1260"/>
                </a:cubicBezTo>
                <a:cubicBezTo>
                  <a:pt x="17527" y="1260"/>
                  <a:pt x="17650" y="1162"/>
                  <a:pt x="17650" y="1013"/>
                </a:cubicBezTo>
                <a:cubicBezTo>
                  <a:pt x="17650" y="875"/>
                  <a:pt x="17540" y="765"/>
                  <a:pt x="17405" y="765"/>
                </a:cubicBezTo>
                <a:close/>
                <a:moveTo>
                  <a:pt x="18624" y="765"/>
                </a:moveTo>
                <a:cubicBezTo>
                  <a:pt x="18405" y="765"/>
                  <a:pt x="18292" y="1032"/>
                  <a:pt x="18449" y="1188"/>
                </a:cubicBezTo>
                <a:cubicBezTo>
                  <a:pt x="18499" y="1238"/>
                  <a:pt x="18561" y="1260"/>
                  <a:pt x="18621" y="1260"/>
                </a:cubicBezTo>
                <a:cubicBezTo>
                  <a:pt x="18748" y="1260"/>
                  <a:pt x="18869" y="1162"/>
                  <a:pt x="18869" y="1013"/>
                </a:cubicBezTo>
                <a:cubicBezTo>
                  <a:pt x="18869" y="875"/>
                  <a:pt x="18759" y="765"/>
                  <a:pt x="18624" y="765"/>
                </a:cubicBezTo>
                <a:close/>
                <a:moveTo>
                  <a:pt x="19843" y="765"/>
                </a:moveTo>
                <a:cubicBezTo>
                  <a:pt x="19624" y="765"/>
                  <a:pt x="19514" y="1032"/>
                  <a:pt x="19668" y="1188"/>
                </a:cubicBezTo>
                <a:cubicBezTo>
                  <a:pt x="19718" y="1238"/>
                  <a:pt x="19780" y="1260"/>
                  <a:pt x="19841" y="1260"/>
                </a:cubicBezTo>
                <a:cubicBezTo>
                  <a:pt x="19968" y="1260"/>
                  <a:pt x="20091" y="1162"/>
                  <a:pt x="20091" y="1013"/>
                </a:cubicBezTo>
                <a:cubicBezTo>
                  <a:pt x="20091" y="875"/>
                  <a:pt x="19978" y="765"/>
                  <a:pt x="19843" y="765"/>
                </a:cubicBezTo>
                <a:close/>
                <a:moveTo>
                  <a:pt x="21062" y="765"/>
                </a:moveTo>
                <a:cubicBezTo>
                  <a:pt x="20843" y="765"/>
                  <a:pt x="20733" y="1032"/>
                  <a:pt x="20887" y="1188"/>
                </a:cubicBezTo>
                <a:cubicBezTo>
                  <a:pt x="20937" y="1238"/>
                  <a:pt x="20999" y="1260"/>
                  <a:pt x="21060" y="1260"/>
                </a:cubicBezTo>
                <a:cubicBezTo>
                  <a:pt x="21188" y="1260"/>
                  <a:pt x="21310" y="1162"/>
                  <a:pt x="21310" y="1013"/>
                </a:cubicBezTo>
                <a:cubicBezTo>
                  <a:pt x="21310" y="875"/>
                  <a:pt x="21197" y="765"/>
                  <a:pt x="21062" y="765"/>
                </a:cubicBezTo>
                <a:close/>
                <a:moveTo>
                  <a:pt x="22281" y="765"/>
                </a:moveTo>
                <a:cubicBezTo>
                  <a:pt x="22062" y="765"/>
                  <a:pt x="21952" y="1032"/>
                  <a:pt x="22106" y="1188"/>
                </a:cubicBezTo>
                <a:cubicBezTo>
                  <a:pt x="22156" y="1238"/>
                  <a:pt x="22218" y="1260"/>
                  <a:pt x="22279" y="1260"/>
                </a:cubicBezTo>
                <a:cubicBezTo>
                  <a:pt x="22407" y="1260"/>
                  <a:pt x="22529" y="1162"/>
                  <a:pt x="22529" y="1013"/>
                </a:cubicBezTo>
                <a:cubicBezTo>
                  <a:pt x="22529" y="875"/>
                  <a:pt x="22419" y="765"/>
                  <a:pt x="22281" y="765"/>
                </a:cubicBezTo>
                <a:close/>
                <a:moveTo>
                  <a:pt x="23501" y="765"/>
                </a:moveTo>
                <a:cubicBezTo>
                  <a:pt x="23281" y="765"/>
                  <a:pt x="23172" y="1032"/>
                  <a:pt x="23328" y="1188"/>
                </a:cubicBezTo>
                <a:cubicBezTo>
                  <a:pt x="23378" y="1238"/>
                  <a:pt x="23439" y="1260"/>
                  <a:pt x="23499" y="1260"/>
                </a:cubicBezTo>
                <a:cubicBezTo>
                  <a:pt x="23626" y="1260"/>
                  <a:pt x="23748" y="1162"/>
                  <a:pt x="23748" y="1013"/>
                </a:cubicBezTo>
                <a:cubicBezTo>
                  <a:pt x="23748" y="875"/>
                  <a:pt x="23638" y="765"/>
                  <a:pt x="23501" y="765"/>
                </a:cubicBezTo>
                <a:close/>
                <a:moveTo>
                  <a:pt x="24720" y="765"/>
                </a:moveTo>
                <a:cubicBezTo>
                  <a:pt x="24500" y="765"/>
                  <a:pt x="24391" y="1032"/>
                  <a:pt x="24547" y="1188"/>
                </a:cubicBezTo>
                <a:cubicBezTo>
                  <a:pt x="24597" y="1238"/>
                  <a:pt x="24658" y="1260"/>
                  <a:pt x="24718" y="1260"/>
                </a:cubicBezTo>
                <a:cubicBezTo>
                  <a:pt x="24845" y="1260"/>
                  <a:pt x="24967" y="1162"/>
                  <a:pt x="24967" y="1013"/>
                </a:cubicBezTo>
                <a:cubicBezTo>
                  <a:pt x="24967" y="875"/>
                  <a:pt x="24857" y="765"/>
                  <a:pt x="24720" y="765"/>
                </a:cubicBezTo>
                <a:close/>
                <a:moveTo>
                  <a:pt x="25942" y="765"/>
                </a:moveTo>
                <a:cubicBezTo>
                  <a:pt x="25719" y="765"/>
                  <a:pt x="25610" y="1032"/>
                  <a:pt x="25766" y="1188"/>
                </a:cubicBezTo>
                <a:cubicBezTo>
                  <a:pt x="25816" y="1238"/>
                  <a:pt x="25877" y="1260"/>
                  <a:pt x="25937" y="1260"/>
                </a:cubicBezTo>
                <a:cubicBezTo>
                  <a:pt x="26064" y="1260"/>
                  <a:pt x="26186" y="1162"/>
                  <a:pt x="26186" y="1013"/>
                </a:cubicBezTo>
                <a:cubicBezTo>
                  <a:pt x="26186" y="875"/>
                  <a:pt x="26077" y="765"/>
                  <a:pt x="25942" y="765"/>
                </a:cubicBezTo>
                <a:close/>
                <a:moveTo>
                  <a:pt x="45331" y="2019"/>
                </a:moveTo>
                <a:lnTo>
                  <a:pt x="45331" y="2019"/>
                </a:lnTo>
                <a:cubicBezTo>
                  <a:pt x="45252" y="2063"/>
                  <a:pt x="45205" y="2144"/>
                  <a:pt x="45205" y="2232"/>
                </a:cubicBezTo>
                <a:cubicBezTo>
                  <a:pt x="45205" y="2307"/>
                  <a:pt x="45240" y="2379"/>
                  <a:pt x="45299" y="2426"/>
                </a:cubicBezTo>
                <a:cubicBezTo>
                  <a:pt x="45309" y="2285"/>
                  <a:pt x="45321" y="2150"/>
                  <a:pt x="45331" y="2019"/>
                </a:cubicBezTo>
                <a:close/>
                <a:moveTo>
                  <a:pt x="332" y="1984"/>
                </a:moveTo>
                <a:cubicBezTo>
                  <a:pt x="110" y="1984"/>
                  <a:pt x="0" y="2251"/>
                  <a:pt x="157" y="2407"/>
                </a:cubicBezTo>
                <a:cubicBezTo>
                  <a:pt x="206" y="2457"/>
                  <a:pt x="267" y="2479"/>
                  <a:pt x="328" y="2479"/>
                </a:cubicBezTo>
                <a:cubicBezTo>
                  <a:pt x="454" y="2479"/>
                  <a:pt x="577" y="2381"/>
                  <a:pt x="577" y="2232"/>
                </a:cubicBezTo>
                <a:cubicBezTo>
                  <a:pt x="577" y="2097"/>
                  <a:pt x="467" y="1984"/>
                  <a:pt x="332" y="1984"/>
                </a:cubicBezTo>
                <a:close/>
                <a:moveTo>
                  <a:pt x="1551" y="1984"/>
                </a:moveTo>
                <a:cubicBezTo>
                  <a:pt x="1329" y="1984"/>
                  <a:pt x="1219" y="2251"/>
                  <a:pt x="1376" y="2407"/>
                </a:cubicBezTo>
                <a:cubicBezTo>
                  <a:pt x="1426" y="2457"/>
                  <a:pt x="1488" y="2479"/>
                  <a:pt x="1548" y="2479"/>
                </a:cubicBezTo>
                <a:cubicBezTo>
                  <a:pt x="1675" y="2479"/>
                  <a:pt x="1796" y="2381"/>
                  <a:pt x="1796" y="2232"/>
                </a:cubicBezTo>
                <a:cubicBezTo>
                  <a:pt x="1796" y="2097"/>
                  <a:pt x="1686" y="1984"/>
                  <a:pt x="1551" y="1984"/>
                </a:cubicBezTo>
                <a:close/>
                <a:moveTo>
                  <a:pt x="2770" y="1984"/>
                </a:moveTo>
                <a:cubicBezTo>
                  <a:pt x="2551" y="1984"/>
                  <a:pt x="2441" y="2251"/>
                  <a:pt x="2595" y="2407"/>
                </a:cubicBezTo>
                <a:cubicBezTo>
                  <a:pt x="2645" y="2457"/>
                  <a:pt x="2707" y="2479"/>
                  <a:pt x="2768" y="2479"/>
                </a:cubicBezTo>
                <a:cubicBezTo>
                  <a:pt x="2895" y="2479"/>
                  <a:pt x="3018" y="2381"/>
                  <a:pt x="3018" y="2232"/>
                </a:cubicBezTo>
                <a:cubicBezTo>
                  <a:pt x="3018" y="2097"/>
                  <a:pt x="2905" y="1984"/>
                  <a:pt x="2770" y="1984"/>
                </a:cubicBezTo>
                <a:close/>
                <a:moveTo>
                  <a:pt x="3989" y="1984"/>
                </a:moveTo>
                <a:cubicBezTo>
                  <a:pt x="3770" y="1984"/>
                  <a:pt x="3660" y="2251"/>
                  <a:pt x="3814" y="2407"/>
                </a:cubicBezTo>
                <a:cubicBezTo>
                  <a:pt x="3864" y="2457"/>
                  <a:pt x="3926" y="2479"/>
                  <a:pt x="3987" y="2479"/>
                </a:cubicBezTo>
                <a:cubicBezTo>
                  <a:pt x="4115" y="2479"/>
                  <a:pt x="4237" y="2381"/>
                  <a:pt x="4237" y="2232"/>
                </a:cubicBezTo>
                <a:cubicBezTo>
                  <a:pt x="4237" y="2097"/>
                  <a:pt x="4124" y="1984"/>
                  <a:pt x="3989" y="1984"/>
                </a:cubicBezTo>
                <a:close/>
                <a:moveTo>
                  <a:pt x="5209" y="1984"/>
                </a:moveTo>
                <a:cubicBezTo>
                  <a:pt x="4989" y="1984"/>
                  <a:pt x="4879" y="2251"/>
                  <a:pt x="5033" y="2407"/>
                </a:cubicBezTo>
                <a:cubicBezTo>
                  <a:pt x="5083" y="2457"/>
                  <a:pt x="5145" y="2479"/>
                  <a:pt x="5206" y="2479"/>
                </a:cubicBezTo>
                <a:cubicBezTo>
                  <a:pt x="5334" y="2479"/>
                  <a:pt x="5456" y="2381"/>
                  <a:pt x="5456" y="2232"/>
                </a:cubicBezTo>
                <a:cubicBezTo>
                  <a:pt x="5456" y="2097"/>
                  <a:pt x="5346" y="1984"/>
                  <a:pt x="5209" y="1984"/>
                </a:cubicBezTo>
                <a:close/>
                <a:moveTo>
                  <a:pt x="6428" y="1984"/>
                </a:moveTo>
                <a:cubicBezTo>
                  <a:pt x="6208" y="1984"/>
                  <a:pt x="6099" y="2251"/>
                  <a:pt x="6255" y="2407"/>
                </a:cubicBezTo>
                <a:cubicBezTo>
                  <a:pt x="6305" y="2457"/>
                  <a:pt x="6366" y="2479"/>
                  <a:pt x="6426" y="2479"/>
                </a:cubicBezTo>
                <a:cubicBezTo>
                  <a:pt x="6553" y="2479"/>
                  <a:pt x="6675" y="2381"/>
                  <a:pt x="6675" y="2232"/>
                </a:cubicBezTo>
                <a:cubicBezTo>
                  <a:pt x="6675" y="2097"/>
                  <a:pt x="6565" y="1984"/>
                  <a:pt x="6428" y="1984"/>
                </a:cubicBezTo>
                <a:close/>
                <a:moveTo>
                  <a:pt x="7647" y="1984"/>
                </a:moveTo>
                <a:cubicBezTo>
                  <a:pt x="7427" y="1984"/>
                  <a:pt x="7318" y="2251"/>
                  <a:pt x="7474" y="2407"/>
                </a:cubicBezTo>
                <a:cubicBezTo>
                  <a:pt x="7524" y="2457"/>
                  <a:pt x="7585" y="2479"/>
                  <a:pt x="7645" y="2479"/>
                </a:cubicBezTo>
                <a:cubicBezTo>
                  <a:pt x="7772" y="2479"/>
                  <a:pt x="7894" y="2381"/>
                  <a:pt x="7894" y="2232"/>
                </a:cubicBezTo>
                <a:cubicBezTo>
                  <a:pt x="7894" y="2097"/>
                  <a:pt x="7785" y="1984"/>
                  <a:pt x="7647" y="1984"/>
                </a:cubicBezTo>
                <a:close/>
                <a:moveTo>
                  <a:pt x="8869" y="1984"/>
                </a:moveTo>
                <a:cubicBezTo>
                  <a:pt x="8646" y="1984"/>
                  <a:pt x="8537" y="2251"/>
                  <a:pt x="8693" y="2407"/>
                </a:cubicBezTo>
                <a:cubicBezTo>
                  <a:pt x="8743" y="2457"/>
                  <a:pt x="8804" y="2479"/>
                  <a:pt x="8864" y="2479"/>
                </a:cubicBezTo>
                <a:cubicBezTo>
                  <a:pt x="8991" y="2479"/>
                  <a:pt x="9113" y="2381"/>
                  <a:pt x="9113" y="2232"/>
                </a:cubicBezTo>
                <a:cubicBezTo>
                  <a:pt x="9113" y="2097"/>
                  <a:pt x="9004" y="1984"/>
                  <a:pt x="8869" y="1984"/>
                </a:cubicBezTo>
                <a:close/>
                <a:moveTo>
                  <a:pt x="10088" y="1984"/>
                </a:moveTo>
                <a:cubicBezTo>
                  <a:pt x="9868" y="1984"/>
                  <a:pt x="9756" y="2251"/>
                  <a:pt x="9912" y="2407"/>
                </a:cubicBezTo>
                <a:cubicBezTo>
                  <a:pt x="9963" y="2457"/>
                  <a:pt x="10024" y="2479"/>
                  <a:pt x="10084" y="2479"/>
                </a:cubicBezTo>
                <a:cubicBezTo>
                  <a:pt x="10211" y="2479"/>
                  <a:pt x="10332" y="2381"/>
                  <a:pt x="10332" y="2232"/>
                </a:cubicBezTo>
                <a:cubicBezTo>
                  <a:pt x="10332" y="2097"/>
                  <a:pt x="10223" y="1984"/>
                  <a:pt x="10088" y="1984"/>
                </a:cubicBezTo>
                <a:close/>
                <a:moveTo>
                  <a:pt x="11307" y="1984"/>
                </a:moveTo>
                <a:cubicBezTo>
                  <a:pt x="11088" y="1984"/>
                  <a:pt x="10978" y="2251"/>
                  <a:pt x="11131" y="2407"/>
                </a:cubicBezTo>
                <a:cubicBezTo>
                  <a:pt x="11182" y="2457"/>
                  <a:pt x="11244" y="2479"/>
                  <a:pt x="11304" y="2479"/>
                </a:cubicBezTo>
                <a:cubicBezTo>
                  <a:pt x="11432" y="2479"/>
                  <a:pt x="11554" y="2381"/>
                  <a:pt x="11554" y="2232"/>
                </a:cubicBezTo>
                <a:cubicBezTo>
                  <a:pt x="11554" y="2097"/>
                  <a:pt x="11442" y="1984"/>
                  <a:pt x="11307" y="1984"/>
                </a:cubicBezTo>
                <a:close/>
                <a:moveTo>
                  <a:pt x="12526" y="1984"/>
                </a:moveTo>
                <a:cubicBezTo>
                  <a:pt x="12307" y="1984"/>
                  <a:pt x="12197" y="2251"/>
                  <a:pt x="12350" y="2407"/>
                </a:cubicBezTo>
                <a:cubicBezTo>
                  <a:pt x="12401" y="2457"/>
                  <a:pt x="12463" y="2479"/>
                  <a:pt x="12523" y="2479"/>
                </a:cubicBezTo>
                <a:cubicBezTo>
                  <a:pt x="12651" y="2479"/>
                  <a:pt x="12774" y="2381"/>
                  <a:pt x="12774" y="2232"/>
                </a:cubicBezTo>
                <a:cubicBezTo>
                  <a:pt x="12774" y="2097"/>
                  <a:pt x="12661" y="1984"/>
                  <a:pt x="12526" y="1984"/>
                </a:cubicBezTo>
                <a:close/>
                <a:moveTo>
                  <a:pt x="13745" y="1984"/>
                </a:moveTo>
                <a:cubicBezTo>
                  <a:pt x="13526" y="1984"/>
                  <a:pt x="13416" y="2251"/>
                  <a:pt x="13570" y="2407"/>
                </a:cubicBezTo>
                <a:cubicBezTo>
                  <a:pt x="13620" y="2457"/>
                  <a:pt x="13682" y="2479"/>
                  <a:pt x="13742" y="2479"/>
                </a:cubicBezTo>
                <a:cubicBezTo>
                  <a:pt x="13870" y="2479"/>
                  <a:pt x="13993" y="2381"/>
                  <a:pt x="13993" y="2232"/>
                </a:cubicBezTo>
                <a:cubicBezTo>
                  <a:pt x="13993" y="2097"/>
                  <a:pt x="13883" y="1984"/>
                  <a:pt x="13745" y="1984"/>
                </a:cubicBezTo>
                <a:close/>
                <a:moveTo>
                  <a:pt x="14964" y="1984"/>
                </a:moveTo>
                <a:cubicBezTo>
                  <a:pt x="14745" y="1984"/>
                  <a:pt x="14635" y="2251"/>
                  <a:pt x="14792" y="2407"/>
                </a:cubicBezTo>
                <a:cubicBezTo>
                  <a:pt x="14841" y="2457"/>
                  <a:pt x="14902" y="2479"/>
                  <a:pt x="14962" y="2479"/>
                </a:cubicBezTo>
                <a:cubicBezTo>
                  <a:pt x="15089" y="2479"/>
                  <a:pt x="15212" y="2381"/>
                  <a:pt x="15212" y="2232"/>
                </a:cubicBezTo>
                <a:cubicBezTo>
                  <a:pt x="15212" y="2097"/>
                  <a:pt x="15102" y="1984"/>
                  <a:pt x="14964" y="1984"/>
                </a:cubicBezTo>
                <a:close/>
                <a:moveTo>
                  <a:pt x="16183" y="1984"/>
                </a:moveTo>
                <a:cubicBezTo>
                  <a:pt x="15964" y="1984"/>
                  <a:pt x="15854" y="2251"/>
                  <a:pt x="16011" y="2407"/>
                </a:cubicBezTo>
                <a:cubicBezTo>
                  <a:pt x="16060" y="2457"/>
                  <a:pt x="16121" y="2479"/>
                  <a:pt x="16181" y="2479"/>
                </a:cubicBezTo>
                <a:cubicBezTo>
                  <a:pt x="16308" y="2479"/>
                  <a:pt x="16431" y="2381"/>
                  <a:pt x="16431" y="2232"/>
                </a:cubicBezTo>
                <a:cubicBezTo>
                  <a:pt x="16431" y="2097"/>
                  <a:pt x="16321" y="1984"/>
                  <a:pt x="16183" y="1984"/>
                </a:cubicBezTo>
                <a:close/>
                <a:moveTo>
                  <a:pt x="17405" y="1984"/>
                </a:moveTo>
                <a:cubicBezTo>
                  <a:pt x="17183" y="1984"/>
                  <a:pt x="17073" y="2251"/>
                  <a:pt x="17230" y="2407"/>
                </a:cubicBezTo>
                <a:cubicBezTo>
                  <a:pt x="17279" y="2457"/>
                  <a:pt x="17340" y="2479"/>
                  <a:pt x="17401" y="2479"/>
                </a:cubicBezTo>
                <a:cubicBezTo>
                  <a:pt x="17527" y="2479"/>
                  <a:pt x="17650" y="2381"/>
                  <a:pt x="17650" y="2232"/>
                </a:cubicBezTo>
                <a:cubicBezTo>
                  <a:pt x="17650" y="2097"/>
                  <a:pt x="17540" y="1984"/>
                  <a:pt x="17405" y="1984"/>
                </a:cubicBezTo>
                <a:close/>
                <a:moveTo>
                  <a:pt x="18624" y="1984"/>
                </a:moveTo>
                <a:cubicBezTo>
                  <a:pt x="18405" y="1984"/>
                  <a:pt x="18292" y="2251"/>
                  <a:pt x="18449" y="2407"/>
                </a:cubicBezTo>
                <a:cubicBezTo>
                  <a:pt x="18499" y="2457"/>
                  <a:pt x="18561" y="2479"/>
                  <a:pt x="18621" y="2479"/>
                </a:cubicBezTo>
                <a:cubicBezTo>
                  <a:pt x="18748" y="2479"/>
                  <a:pt x="18869" y="2381"/>
                  <a:pt x="18869" y="2232"/>
                </a:cubicBezTo>
                <a:cubicBezTo>
                  <a:pt x="18869" y="2097"/>
                  <a:pt x="18759" y="1984"/>
                  <a:pt x="18624" y="1984"/>
                </a:cubicBezTo>
                <a:close/>
                <a:moveTo>
                  <a:pt x="19843" y="1984"/>
                </a:moveTo>
                <a:cubicBezTo>
                  <a:pt x="19624" y="1984"/>
                  <a:pt x="19514" y="2251"/>
                  <a:pt x="19668" y="2407"/>
                </a:cubicBezTo>
                <a:cubicBezTo>
                  <a:pt x="19718" y="2457"/>
                  <a:pt x="19780" y="2479"/>
                  <a:pt x="19841" y="2479"/>
                </a:cubicBezTo>
                <a:cubicBezTo>
                  <a:pt x="19968" y="2479"/>
                  <a:pt x="20091" y="2381"/>
                  <a:pt x="20091" y="2232"/>
                </a:cubicBezTo>
                <a:cubicBezTo>
                  <a:pt x="20091" y="2097"/>
                  <a:pt x="19978" y="1984"/>
                  <a:pt x="19843" y="1984"/>
                </a:cubicBezTo>
                <a:close/>
                <a:moveTo>
                  <a:pt x="21062" y="1984"/>
                </a:moveTo>
                <a:cubicBezTo>
                  <a:pt x="20843" y="1984"/>
                  <a:pt x="20733" y="2251"/>
                  <a:pt x="20887" y="2407"/>
                </a:cubicBezTo>
                <a:cubicBezTo>
                  <a:pt x="20937" y="2457"/>
                  <a:pt x="20999" y="2479"/>
                  <a:pt x="21060" y="2479"/>
                </a:cubicBezTo>
                <a:cubicBezTo>
                  <a:pt x="21188" y="2479"/>
                  <a:pt x="21310" y="2381"/>
                  <a:pt x="21310" y="2232"/>
                </a:cubicBezTo>
                <a:cubicBezTo>
                  <a:pt x="21310" y="2097"/>
                  <a:pt x="21197" y="1984"/>
                  <a:pt x="21062" y="1984"/>
                </a:cubicBezTo>
                <a:close/>
                <a:moveTo>
                  <a:pt x="22281" y="1984"/>
                </a:moveTo>
                <a:cubicBezTo>
                  <a:pt x="22062" y="1984"/>
                  <a:pt x="21952" y="2251"/>
                  <a:pt x="22106" y="2407"/>
                </a:cubicBezTo>
                <a:cubicBezTo>
                  <a:pt x="22156" y="2457"/>
                  <a:pt x="22218" y="2479"/>
                  <a:pt x="22279" y="2479"/>
                </a:cubicBezTo>
                <a:cubicBezTo>
                  <a:pt x="22407" y="2479"/>
                  <a:pt x="22529" y="2381"/>
                  <a:pt x="22529" y="2232"/>
                </a:cubicBezTo>
                <a:cubicBezTo>
                  <a:pt x="22529" y="2097"/>
                  <a:pt x="22419" y="1984"/>
                  <a:pt x="22281" y="1984"/>
                </a:cubicBezTo>
                <a:close/>
                <a:moveTo>
                  <a:pt x="23501" y="1984"/>
                </a:moveTo>
                <a:cubicBezTo>
                  <a:pt x="23281" y="1984"/>
                  <a:pt x="23172" y="2251"/>
                  <a:pt x="23328" y="2407"/>
                </a:cubicBezTo>
                <a:cubicBezTo>
                  <a:pt x="23378" y="2457"/>
                  <a:pt x="23439" y="2479"/>
                  <a:pt x="23499" y="2479"/>
                </a:cubicBezTo>
                <a:cubicBezTo>
                  <a:pt x="23626" y="2479"/>
                  <a:pt x="23748" y="2381"/>
                  <a:pt x="23748" y="2232"/>
                </a:cubicBezTo>
                <a:cubicBezTo>
                  <a:pt x="23748" y="2097"/>
                  <a:pt x="23638" y="1984"/>
                  <a:pt x="23501" y="1984"/>
                </a:cubicBezTo>
                <a:close/>
                <a:moveTo>
                  <a:pt x="24720" y="1984"/>
                </a:moveTo>
                <a:cubicBezTo>
                  <a:pt x="24500" y="1984"/>
                  <a:pt x="24391" y="2251"/>
                  <a:pt x="24547" y="2407"/>
                </a:cubicBezTo>
                <a:cubicBezTo>
                  <a:pt x="24597" y="2457"/>
                  <a:pt x="24658" y="2479"/>
                  <a:pt x="24718" y="2479"/>
                </a:cubicBezTo>
                <a:cubicBezTo>
                  <a:pt x="24845" y="2479"/>
                  <a:pt x="24967" y="2381"/>
                  <a:pt x="24967" y="2232"/>
                </a:cubicBezTo>
                <a:cubicBezTo>
                  <a:pt x="24967" y="2097"/>
                  <a:pt x="24857" y="1984"/>
                  <a:pt x="24720" y="1984"/>
                </a:cubicBezTo>
                <a:close/>
                <a:moveTo>
                  <a:pt x="25942" y="1984"/>
                </a:moveTo>
                <a:cubicBezTo>
                  <a:pt x="25719" y="1984"/>
                  <a:pt x="25610" y="2251"/>
                  <a:pt x="25766" y="2407"/>
                </a:cubicBezTo>
                <a:cubicBezTo>
                  <a:pt x="25816" y="2457"/>
                  <a:pt x="25877" y="2479"/>
                  <a:pt x="25937" y="2479"/>
                </a:cubicBezTo>
                <a:cubicBezTo>
                  <a:pt x="26064" y="2479"/>
                  <a:pt x="26186" y="2381"/>
                  <a:pt x="26186" y="2232"/>
                </a:cubicBezTo>
                <a:cubicBezTo>
                  <a:pt x="26186" y="2097"/>
                  <a:pt x="26077" y="1984"/>
                  <a:pt x="25942" y="1984"/>
                </a:cubicBezTo>
                <a:close/>
                <a:moveTo>
                  <a:pt x="27161" y="1984"/>
                </a:moveTo>
                <a:cubicBezTo>
                  <a:pt x="26941" y="1984"/>
                  <a:pt x="26829" y="2251"/>
                  <a:pt x="26985" y="2407"/>
                </a:cubicBezTo>
                <a:cubicBezTo>
                  <a:pt x="27036" y="2457"/>
                  <a:pt x="27097" y="2479"/>
                  <a:pt x="27157" y="2479"/>
                </a:cubicBezTo>
                <a:cubicBezTo>
                  <a:pt x="27284" y="2479"/>
                  <a:pt x="27405" y="2381"/>
                  <a:pt x="27405" y="2232"/>
                </a:cubicBezTo>
                <a:cubicBezTo>
                  <a:pt x="27405" y="2097"/>
                  <a:pt x="27296" y="1984"/>
                  <a:pt x="27161" y="1984"/>
                </a:cubicBezTo>
                <a:close/>
                <a:moveTo>
                  <a:pt x="28380" y="1984"/>
                </a:moveTo>
                <a:cubicBezTo>
                  <a:pt x="28161" y="1984"/>
                  <a:pt x="28051" y="2251"/>
                  <a:pt x="28204" y="2407"/>
                </a:cubicBezTo>
                <a:cubicBezTo>
                  <a:pt x="28255" y="2457"/>
                  <a:pt x="28317" y="2479"/>
                  <a:pt x="28377" y="2479"/>
                </a:cubicBezTo>
                <a:cubicBezTo>
                  <a:pt x="28505" y="2479"/>
                  <a:pt x="28627" y="2381"/>
                  <a:pt x="28627" y="2232"/>
                </a:cubicBezTo>
                <a:cubicBezTo>
                  <a:pt x="28627" y="2097"/>
                  <a:pt x="28515" y="1984"/>
                  <a:pt x="28380" y="1984"/>
                </a:cubicBezTo>
                <a:close/>
                <a:moveTo>
                  <a:pt x="29599" y="1984"/>
                </a:moveTo>
                <a:cubicBezTo>
                  <a:pt x="29380" y="1984"/>
                  <a:pt x="29270" y="2251"/>
                  <a:pt x="29423" y="2407"/>
                </a:cubicBezTo>
                <a:cubicBezTo>
                  <a:pt x="29474" y="2457"/>
                  <a:pt x="29536" y="2479"/>
                  <a:pt x="29596" y="2479"/>
                </a:cubicBezTo>
                <a:cubicBezTo>
                  <a:pt x="29724" y="2479"/>
                  <a:pt x="29847" y="2381"/>
                  <a:pt x="29847" y="2232"/>
                </a:cubicBezTo>
                <a:cubicBezTo>
                  <a:pt x="29847" y="2097"/>
                  <a:pt x="29734" y="1984"/>
                  <a:pt x="29599" y="1984"/>
                </a:cubicBezTo>
                <a:close/>
                <a:moveTo>
                  <a:pt x="30818" y="1984"/>
                </a:moveTo>
                <a:cubicBezTo>
                  <a:pt x="30599" y="1984"/>
                  <a:pt x="30489" y="2251"/>
                  <a:pt x="30643" y="2407"/>
                </a:cubicBezTo>
                <a:cubicBezTo>
                  <a:pt x="30693" y="2457"/>
                  <a:pt x="30755" y="2479"/>
                  <a:pt x="30815" y="2479"/>
                </a:cubicBezTo>
                <a:cubicBezTo>
                  <a:pt x="30943" y="2479"/>
                  <a:pt x="31066" y="2381"/>
                  <a:pt x="31066" y="2232"/>
                </a:cubicBezTo>
                <a:cubicBezTo>
                  <a:pt x="31066" y="2097"/>
                  <a:pt x="30956" y="1984"/>
                  <a:pt x="30818" y="1984"/>
                </a:cubicBezTo>
                <a:close/>
                <a:moveTo>
                  <a:pt x="32037" y="1984"/>
                </a:moveTo>
                <a:cubicBezTo>
                  <a:pt x="31818" y="1984"/>
                  <a:pt x="31708" y="2251"/>
                  <a:pt x="31865" y="2407"/>
                </a:cubicBezTo>
                <a:cubicBezTo>
                  <a:pt x="31914" y="2457"/>
                  <a:pt x="31975" y="2479"/>
                  <a:pt x="32035" y="2479"/>
                </a:cubicBezTo>
                <a:cubicBezTo>
                  <a:pt x="32162" y="2479"/>
                  <a:pt x="32285" y="2381"/>
                  <a:pt x="32285" y="2232"/>
                </a:cubicBezTo>
                <a:cubicBezTo>
                  <a:pt x="32285" y="2097"/>
                  <a:pt x="32175" y="1984"/>
                  <a:pt x="32037" y="1984"/>
                </a:cubicBezTo>
                <a:close/>
                <a:moveTo>
                  <a:pt x="33256" y="1984"/>
                </a:moveTo>
                <a:cubicBezTo>
                  <a:pt x="33037" y="1984"/>
                  <a:pt x="32927" y="2251"/>
                  <a:pt x="33084" y="2407"/>
                </a:cubicBezTo>
                <a:cubicBezTo>
                  <a:pt x="33133" y="2457"/>
                  <a:pt x="33194" y="2479"/>
                  <a:pt x="33254" y="2479"/>
                </a:cubicBezTo>
                <a:cubicBezTo>
                  <a:pt x="33381" y="2479"/>
                  <a:pt x="33504" y="2381"/>
                  <a:pt x="33504" y="2232"/>
                </a:cubicBezTo>
                <a:cubicBezTo>
                  <a:pt x="33504" y="2097"/>
                  <a:pt x="33394" y="1984"/>
                  <a:pt x="33256" y="1984"/>
                </a:cubicBezTo>
                <a:close/>
                <a:moveTo>
                  <a:pt x="34478" y="1984"/>
                </a:moveTo>
                <a:cubicBezTo>
                  <a:pt x="34256" y="1984"/>
                  <a:pt x="34146" y="2251"/>
                  <a:pt x="34303" y="2407"/>
                </a:cubicBezTo>
                <a:cubicBezTo>
                  <a:pt x="34352" y="2457"/>
                  <a:pt x="34413" y="2479"/>
                  <a:pt x="34473" y="2479"/>
                </a:cubicBezTo>
                <a:cubicBezTo>
                  <a:pt x="34600" y="2479"/>
                  <a:pt x="34723" y="2381"/>
                  <a:pt x="34723" y="2232"/>
                </a:cubicBezTo>
                <a:cubicBezTo>
                  <a:pt x="34723" y="2097"/>
                  <a:pt x="34613" y="1984"/>
                  <a:pt x="34478" y="1984"/>
                </a:cubicBezTo>
                <a:close/>
                <a:moveTo>
                  <a:pt x="35697" y="1984"/>
                </a:moveTo>
                <a:cubicBezTo>
                  <a:pt x="35478" y="1984"/>
                  <a:pt x="35365" y="2251"/>
                  <a:pt x="35522" y="2407"/>
                </a:cubicBezTo>
                <a:cubicBezTo>
                  <a:pt x="35572" y="2457"/>
                  <a:pt x="35634" y="2479"/>
                  <a:pt x="35694" y="2479"/>
                </a:cubicBezTo>
                <a:cubicBezTo>
                  <a:pt x="35821" y="2479"/>
                  <a:pt x="35942" y="2381"/>
                  <a:pt x="35942" y="2232"/>
                </a:cubicBezTo>
                <a:cubicBezTo>
                  <a:pt x="35942" y="2097"/>
                  <a:pt x="35832" y="1984"/>
                  <a:pt x="35697" y="1984"/>
                </a:cubicBezTo>
                <a:close/>
                <a:moveTo>
                  <a:pt x="36916" y="1984"/>
                </a:moveTo>
                <a:cubicBezTo>
                  <a:pt x="36697" y="1984"/>
                  <a:pt x="36587" y="2251"/>
                  <a:pt x="36741" y="2407"/>
                </a:cubicBezTo>
                <a:cubicBezTo>
                  <a:pt x="36791" y="2457"/>
                  <a:pt x="36853" y="2479"/>
                  <a:pt x="36914" y="2479"/>
                </a:cubicBezTo>
                <a:cubicBezTo>
                  <a:pt x="37041" y="2479"/>
                  <a:pt x="37164" y="2381"/>
                  <a:pt x="37164" y="2232"/>
                </a:cubicBezTo>
                <a:cubicBezTo>
                  <a:pt x="37164" y="2097"/>
                  <a:pt x="37051" y="1984"/>
                  <a:pt x="36916" y="1984"/>
                </a:cubicBezTo>
                <a:close/>
                <a:moveTo>
                  <a:pt x="38135" y="1984"/>
                </a:moveTo>
                <a:cubicBezTo>
                  <a:pt x="37916" y="1984"/>
                  <a:pt x="37806" y="2251"/>
                  <a:pt x="37960" y="2407"/>
                </a:cubicBezTo>
                <a:cubicBezTo>
                  <a:pt x="38010" y="2457"/>
                  <a:pt x="38072" y="2479"/>
                  <a:pt x="38133" y="2479"/>
                </a:cubicBezTo>
                <a:cubicBezTo>
                  <a:pt x="38261" y="2479"/>
                  <a:pt x="38383" y="2381"/>
                  <a:pt x="38383" y="2232"/>
                </a:cubicBezTo>
                <a:cubicBezTo>
                  <a:pt x="38383" y="2097"/>
                  <a:pt x="38270" y="1984"/>
                  <a:pt x="38135" y="1984"/>
                </a:cubicBezTo>
                <a:close/>
                <a:moveTo>
                  <a:pt x="39354" y="1984"/>
                </a:moveTo>
                <a:cubicBezTo>
                  <a:pt x="39135" y="1984"/>
                  <a:pt x="39025" y="2251"/>
                  <a:pt x="39179" y="2407"/>
                </a:cubicBezTo>
                <a:cubicBezTo>
                  <a:pt x="39229" y="2457"/>
                  <a:pt x="39291" y="2479"/>
                  <a:pt x="39352" y="2479"/>
                </a:cubicBezTo>
                <a:cubicBezTo>
                  <a:pt x="39480" y="2479"/>
                  <a:pt x="39602" y="2381"/>
                  <a:pt x="39602" y="2232"/>
                </a:cubicBezTo>
                <a:cubicBezTo>
                  <a:pt x="39602" y="2097"/>
                  <a:pt x="39492" y="1984"/>
                  <a:pt x="39354" y="1984"/>
                </a:cubicBezTo>
                <a:close/>
                <a:moveTo>
                  <a:pt x="40574" y="1984"/>
                </a:moveTo>
                <a:cubicBezTo>
                  <a:pt x="40354" y="1984"/>
                  <a:pt x="40244" y="2251"/>
                  <a:pt x="40401" y="2407"/>
                </a:cubicBezTo>
                <a:cubicBezTo>
                  <a:pt x="40451" y="2457"/>
                  <a:pt x="40512" y="2479"/>
                  <a:pt x="40572" y="2479"/>
                </a:cubicBezTo>
                <a:cubicBezTo>
                  <a:pt x="40699" y="2479"/>
                  <a:pt x="40821" y="2381"/>
                  <a:pt x="40821" y="2232"/>
                </a:cubicBezTo>
                <a:cubicBezTo>
                  <a:pt x="40821" y="2097"/>
                  <a:pt x="40711" y="1984"/>
                  <a:pt x="40574" y="1984"/>
                </a:cubicBezTo>
                <a:close/>
                <a:moveTo>
                  <a:pt x="41793" y="1984"/>
                </a:moveTo>
                <a:cubicBezTo>
                  <a:pt x="41573" y="1984"/>
                  <a:pt x="41464" y="2251"/>
                  <a:pt x="41620" y="2407"/>
                </a:cubicBezTo>
                <a:cubicBezTo>
                  <a:pt x="41670" y="2457"/>
                  <a:pt x="41731" y="2479"/>
                  <a:pt x="41791" y="2479"/>
                </a:cubicBezTo>
                <a:cubicBezTo>
                  <a:pt x="41918" y="2479"/>
                  <a:pt x="42040" y="2381"/>
                  <a:pt x="42040" y="2232"/>
                </a:cubicBezTo>
                <a:cubicBezTo>
                  <a:pt x="42040" y="2097"/>
                  <a:pt x="41930" y="1984"/>
                  <a:pt x="41793" y="1984"/>
                </a:cubicBezTo>
                <a:close/>
                <a:moveTo>
                  <a:pt x="43015" y="1984"/>
                </a:moveTo>
                <a:cubicBezTo>
                  <a:pt x="42792" y="1984"/>
                  <a:pt x="42683" y="2251"/>
                  <a:pt x="42839" y="2407"/>
                </a:cubicBezTo>
                <a:cubicBezTo>
                  <a:pt x="42890" y="2457"/>
                  <a:pt x="42951" y="2479"/>
                  <a:pt x="43011" y="2479"/>
                </a:cubicBezTo>
                <a:cubicBezTo>
                  <a:pt x="43138" y="2479"/>
                  <a:pt x="43259" y="2381"/>
                  <a:pt x="43259" y="2232"/>
                </a:cubicBezTo>
                <a:cubicBezTo>
                  <a:pt x="43259" y="2097"/>
                  <a:pt x="43150" y="1984"/>
                  <a:pt x="43015" y="1984"/>
                </a:cubicBezTo>
                <a:close/>
                <a:moveTo>
                  <a:pt x="44234" y="1984"/>
                </a:moveTo>
                <a:cubicBezTo>
                  <a:pt x="44014" y="1984"/>
                  <a:pt x="43902" y="2251"/>
                  <a:pt x="44058" y="2407"/>
                </a:cubicBezTo>
                <a:cubicBezTo>
                  <a:pt x="44109" y="2457"/>
                  <a:pt x="44170" y="2479"/>
                  <a:pt x="44230" y="2479"/>
                </a:cubicBezTo>
                <a:cubicBezTo>
                  <a:pt x="44357" y="2479"/>
                  <a:pt x="44478" y="2381"/>
                  <a:pt x="44478" y="2232"/>
                </a:cubicBezTo>
                <a:cubicBezTo>
                  <a:pt x="44478" y="2097"/>
                  <a:pt x="44369" y="1984"/>
                  <a:pt x="44234" y="1984"/>
                </a:cubicBezTo>
                <a:close/>
                <a:moveTo>
                  <a:pt x="45224" y="3360"/>
                </a:moveTo>
                <a:cubicBezTo>
                  <a:pt x="45205" y="3407"/>
                  <a:pt x="45202" y="3454"/>
                  <a:pt x="45212" y="3501"/>
                </a:cubicBezTo>
                <a:cubicBezTo>
                  <a:pt x="45215" y="3454"/>
                  <a:pt x="45218" y="3407"/>
                  <a:pt x="45224" y="3360"/>
                </a:cubicBezTo>
                <a:close/>
                <a:moveTo>
                  <a:pt x="27161" y="3203"/>
                </a:moveTo>
                <a:cubicBezTo>
                  <a:pt x="26941" y="3203"/>
                  <a:pt x="26829" y="3470"/>
                  <a:pt x="26985" y="3626"/>
                </a:cubicBezTo>
                <a:cubicBezTo>
                  <a:pt x="27036" y="3676"/>
                  <a:pt x="27097" y="3698"/>
                  <a:pt x="27157" y="3698"/>
                </a:cubicBezTo>
                <a:cubicBezTo>
                  <a:pt x="27284" y="3698"/>
                  <a:pt x="27405" y="3600"/>
                  <a:pt x="27405" y="3451"/>
                </a:cubicBezTo>
                <a:cubicBezTo>
                  <a:pt x="27405" y="3316"/>
                  <a:pt x="27296" y="3207"/>
                  <a:pt x="27161" y="3203"/>
                </a:cubicBezTo>
                <a:close/>
                <a:moveTo>
                  <a:pt x="28380" y="3203"/>
                </a:moveTo>
                <a:cubicBezTo>
                  <a:pt x="28161" y="3203"/>
                  <a:pt x="28051" y="3470"/>
                  <a:pt x="28204" y="3626"/>
                </a:cubicBezTo>
                <a:cubicBezTo>
                  <a:pt x="28255" y="3676"/>
                  <a:pt x="28317" y="3698"/>
                  <a:pt x="28377" y="3698"/>
                </a:cubicBezTo>
                <a:cubicBezTo>
                  <a:pt x="28505" y="3698"/>
                  <a:pt x="28627" y="3600"/>
                  <a:pt x="28627" y="3451"/>
                </a:cubicBezTo>
                <a:cubicBezTo>
                  <a:pt x="28627" y="3316"/>
                  <a:pt x="28515" y="3203"/>
                  <a:pt x="28380" y="3203"/>
                </a:cubicBezTo>
                <a:close/>
                <a:moveTo>
                  <a:pt x="29599" y="3203"/>
                </a:moveTo>
                <a:cubicBezTo>
                  <a:pt x="29380" y="3203"/>
                  <a:pt x="29270" y="3470"/>
                  <a:pt x="29423" y="3626"/>
                </a:cubicBezTo>
                <a:cubicBezTo>
                  <a:pt x="29474" y="3676"/>
                  <a:pt x="29536" y="3698"/>
                  <a:pt x="29596" y="3698"/>
                </a:cubicBezTo>
                <a:cubicBezTo>
                  <a:pt x="29724" y="3698"/>
                  <a:pt x="29847" y="3600"/>
                  <a:pt x="29847" y="3451"/>
                </a:cubicBezTo>
                <a:cubicBezTo>
                  <a:pt x="29847" y="3316"/>
                  <a:pt x="29734" y="3203"/>
                  <a:pt x="29599" y="3203"/>
                </a:cubicBezTo>
                <a:close/>
                <a:moveTo>
                  <a:pt x="30818" y="3203"/>
                </a:moveTo>
                <a:cubicBezTo>
                  <a:pt x="30599" y="3203"/>
                  <a:pt x="30489" y="3470"/>
                  <a:pt x="30643" y="3626"/>
                </a:cubicBezTo>
                <a:cubicBezTo>
                  <a:pt x="30693" y="3676"/>
                  <a:pt x="30755" y="3698"/>
                  <a:pt x="30815" y="3698"/>
                </a:cubicBezTo>
                <a:cubicBezTo>
                  <a:pt x="30943" y="3698"/>
                  <a:pt x="31066" y="3600"/>
                  <a:pt x="31066" y="3451"/>
                </a:cubicBezTo>
                <a:cubicBezTo>
                  <a:pt x="31066" y="3316"/>
                  <a:pt x="30956" y="3203"/>
                  <a:pt x="30818" y="3203"/>
                </a:cubicBezTo>
                <a:close/>
                <a:moveTo>
                  <a:pt x="32037" y="3203"/>
                </a:moveTo>
                <a:cubicBezTo>
                  <a:pt x="31818" y="3203"/>
                  <a:pt x="31708" y="3470"/>
                  <a:pt x="31865" y="3626"/>
                </a:cubicBezTo>
                <a:cubicBezTo>
                  <a:pt x="31914" y="3676"/>
                  <a:pt x="31975" y="3698"/>
                  <a:pt x="32035" y="3698"/>
                </a:cubicBezTo>
                <a:cubicBezTo>
                  <a:pt x="32162" y="3698"/>
                  <a:pt x="32285" y="3600"/>
                  <a:pt x="32285" y="3451"/>
                </a:cubicBezTo>
                <a:cubicBezTo>
                  <a:pt x="32285" y="3316"/>
                  <a:pt x="32175" y="3203"/>
                  <a:pt x="32037" y="3203"/>
                </a:cubicBezTo>
                <a:close/>
                <a:moveTo>
                  <a:pt x="33256" y="3203"/>
                </a:moveTo>
                <a:cubicBezTo>
                  <a:pt x="33037" y="3203"/>
                  <a:pt x="32927" y="3470"/>
                  <a:pt x="33084" y="3626"/>
                </a:cubicBezTo>
                <a:cubicBezTo>
                  <a:pt x="33133" y="3676"/>
                  <a:pt x="33194" y="3698"/>
                  <a:pt x="33254" y="3698"/>
                </a:cubicBezTo>
                <a:cubicBezTo>
                  <a:pt x="33381" y="3698"/>
                  <a:pt x="33504" y="3600"/>
                  <a:pt x="33504" y="3451"/>
                </a:cubicBezTo>
                <a:cubicBezTo>
                  <a:pt x="33504" y="3316"/>
                  <a:pt x="33394" y="3203"/>
                  <a:pt x="33256" y="3203"/>
                </a:cubicBezTo>
                <a:close/>
                <a:moveTo>
                  <a:pt x="34478" y="3203"/>
                </a:moveTo>
                <a:cubicBezTo>
                  <a:pt x="34256" y="3203"/>
                  <a:pt x="34146" y="3470"/>
                  <a:pt x="34303" y="3626"/>
                </a:cubicBezTo>
                <a:cubicBezTo>
                  <a:pt x="34352" y="3676"/>
                  <a:pt x="34413" y="3698"/>
                  <a:pt x="34473" y="3698"/>
                </a:cubicBezTo>
                <a:cubicBezTo>
                  <a:pt x="34600" y="3698"/>
                  <a:pt x="34723" y="3600"/>
                  <a:pt x="34723" y="3451"/>
                </a:cubicBezTo>
                <a:cubicBezTo>
                  <a:pt x="34723" y="3316"/>
                  <a:pt x="34613" y="3203"/>
                  <a:pt x="34478" y="3203"/>
                </a:cubicBezTo>
                <a:close/>
                <a:moveTo>
                  <a:pt x="35697" y="3203"/>
                </a:moveTo>
                <a:cubicBezTo>
                  <a:pt x="35478" y="3203"/>
                  <a:pt x="35365" y="3470"/>
                  <a:pt x="35522" y="3626"/>
                </a:cubicBezTo>
                <a:cubicBezTo>
                  <a:pt x="35572" y="3676"/>
                  <a:pt x="35634" y="3698"/>
                  <a:pt x="35694" y="3698"/>
                </a:cubicBezTo>
                <a:cubicBezTo>
                  <a:pt x="35821" y="3698"/>
                  <a:pt x="35942" y="3600"/>
                  <a:pt x="35942" y="3451"/>
                </a:cubicBezTo>
                <a:cubicBezTo>
                  <a:pt x="35942" y="3316"/>
                  <a:pt x="35832" y="3203"/>
                  <a:pt x="35697" y="3203"/>
                </a:cubicBezTo>
                <a:close/>
                <a:moveTo>
                  <a:pt x="36916" y="3203"/>
                </a:moveTo>
                <a:cubicBezTo>
                  <a:pt x="36697" y="3203"/>
                  <a:pt x="36587" y="3470"/>
                  <a:pt x="36741" y="3626"/>
                </a:cubicBezTo>
                <a:cubicBezTo>
                  <a:pt x="36791" y="3676"/>
                  <a:pt x="36853" y="3698"/>
                  <a:pt x="36914" y="3698"/>
                </a:cubicBezTo>
                <a:cubicBezTo>
                  <a:pt x="37041" y="3698"/>
                  <a:pt x="37164" y="3600"/>
                  <a:pt x="37164" y="3451"/>
                </a:cubicBezTo>
                <a:cubicBezTo>
                  <a:pt x="37164" y="3316"/>
                  <a:pt x="37051" y="3203"/>
                  <a:pt x="36916" y="3203"/>
                </a:cubicBezTo>
                <a:close/>
                <a:moveTo>
                  <a:pt x="38135" y="3203"/>
                </a:moveTo>
                <a:cubicBezTo>
                  <a:pt x="37916" y="3203"/>
                  <a:pt x="37806" y="3470"/>
                  <a:pt x="37960" y="3626"/>
                </a:cubicBezTo>
                <a:cubicBezTo>
                  <a:pt x="38010" y="3676"/>
                  <a:pt x="38072" y="3698"/>
                  <a:pt x="38133" y="3698"/>
                </a:cubicBezTo>
                <a:cubicBezTo>
                  <a:pt x="38261" y="3698"/>
                  <a:pt x="38383" y="3600"/>
                  <a:pt x="38383" y="3451"/>
                </a:cubicBezTo>
                <a:cubicBezTo>
                  <a:pt x="38383" y="3316"/>
                  <a:pt x="38270" y="3203"/>
                  <a:pt x="38135" y="3203"/>
                </a:cubicBezTo>
                <a:close/>
                <a:moveTo>
                  <a:pt x="39354" y="3203"/>
                </a:moveTo>
                <a:cubicBezTo>
                  <a:pt x="39135" y="3203"/>
                  <a:pt x="39025" y="3470"/>
                  <a:pt x="39179" y="3626"/>
                </a:cubicBezTo>
                <a:cubicBezTo>
                  <a:pt x="39229" y="3676"/>
                  <a:pt x="39291" y="3698"/>
                  <a:pt x="39352" y="3698"/>
                </a:cubicBezTo>
                <a:cubicBezTo>
                  <a:pt x="39480" y="3698"/>
                  <a:pt x="39602" y="3600"/>
                  <a:pt x="39602" y="3451"/>
                </a:cubicBezTo>
                <a:cubicBezTo>
                  <a:pt x="39602" y="3316"/>
                  <a:pt x="39492" y="3207"/>
                  <a:pt x="39354" y="3203"/>
                </a:cubicBezTo>
                <a:close/>
                <a:moveTo>
                  <a:pt x="40574" y="3203"/>
                </a:moveTo>
                <a:cubicBezTo>
                  <a:pt x="40354" y="3203"/>
                  <a:pt x="40244" y="3470"/>
                  <a:pt x="40401" y="3626"/>
                </a:cubicBezTo>
                <a:cubicBezTo>
                  <a:pt x="40451" y="3676"/>
                  <a:pt x="40512" y="3698"/>
                  <a:pt x="40572" y="3698"/>
                </a:cubicBezTo>
                <a:cubicBezTo>
                  <a:pt x="40699" y="3698"/>
                  <a:pt x="40821" y="3600"/>
                  <a:pt x="40821" y="3451"/>
                </a:cubicBezTo>
                <a:cubicBezTo>
                  <a:pt x="40821" y="3316"/>
                  <a:pt x="40711" y="3203"/>
                  <a:pt x="40574" y="3203"/>
                </a:cubicBezTo>
                <a:close/>
                <a:moveTo>
                  <a:pt x="41793" y="3203"/>
                </a:moveTo>
                <a:cubicBezTo>
                  <a:pt x="41573" y="3203"/>
                  <a:pt x="41464" y="3470"/>
                  <a:pt x="41620" y="3626"/>
                </a:cubicBezTo>
                <a:cubicBezTo>
                  <a:pt x="41670" y="3676"/>
                  <a:pt x="41731" y="3698"/>
                  <a:pt x="41791" y="3698"/>
                </a:cubicBezTo>
                <a:cubicBezTo>
                  <a:pt x="41918" y="3698"/>
                  <a:pt x="42040" y="3600"/>
                  <a:pt x="42040" y="3451"/>
                </a:cubicBezTo>
                <a:cubicBezTo>
                  <a:pt x="42040" y="3316"/>
                  <a:pt x="41930" y="3203"/>
                  <a:pt x="41793" y="3203"/>
                </a:cubicBezTo>
                <a:close/>
                <a:moveTo>
                  <a:pt x="43015" y="3203"/>
                </a:moveTo>
                <a:cubicBezTo>
                  <a:pt x="42792" y="3203"/>
                  <a:pt x="42683" y="3470"/>
                  <a:pt x="42839" y="3626"/>
                </a:cubicBezTo>
                <a:cubicBezTo>
                  <a:pt x="42890" y="3676"/>
                  <a:pt x="42951" y="3698"/>
                  <a:pt x="43011" y="3698"/>
                </a:cubicBezTo>
                <a:cubicBezTo>
                  <a:pt x="43138" y="3698"/>
                  <a:pt x="43259" y="3600"/>
                  <a:pt x="43259" y="3451"/>
                </a:cubicBezTo>
                <a:cubicBezTo>
                  <a:pt x="43259" y="3316"/>
                  <a:pt x="43150" y="3203"/>
                  <a:pt x="43015" y="3203"/>
                </a:cubicBezTo>
                <a:close/>
                <a:moveTo>
                  <a:pt x="44234" y="3203"/>
                </a:moveTo>
                <a:cubicBezTo>
                  <a:pt x="44014" y="3203"/>
                  <a:pt x="43902" y="3470"/>
                  <a:pt x="44058" y="3626"/>
                </a:cubicBezTo>
                <a:cubicBezTo>
                  <a:pt x="44109" y="3676"/>
                  <a:pt x="44170" y="3698"/>
                  <a:pt x="44230" y="3698"/>
                </a:cubicBezTo>
                <a:cubicBezTo>
                  <a:pt x="44357" y="3698"/>
                  <a:pt x="44478" y="3600"/>
                  <a:pt x="44478" y="3451"/>
                </a:cubicBezTo>
                <a:cubicBezTo>
                  <a:pt x="44478" y="3316"/>
                  <a:pt x="44369" y="3203"/>
                  <a:pt x="44234" y="3203"/>
                </a:cubicBezTo>
                <a:close/>
                <a:moveTo>
                  <a:pt x="332" y="3203"/>
                </a:moveTo>
                <a:cubicBezTo>
                  <a:pt x="110" y="3203"/>
                  <a:pt x="0" y="3470"/>
                  <a:pt x="157" y="3626"/>
                </a:cubicBezTo>
                <a:cubicBezTo>
                  <a:pt x="206" y="3677"/>
                  <a:pt x="267" y="3699"/>
                  <a:pt x="328" y="3699"/>
                </a:cubicBezTo>
                <a:cubicBezTo>
                  <a:pt x="454" y="3699"/>
                  <a:pt x="577" y="3600"/>
                  <a:pt x="577" y="3451"/>
                </a:cubicBezTo>
                <a:cubicBezTo>
                  <a:pt x="577" y="3316"/>
                  <a:pt x="467" y="3207"/>
                  <a:pt x="332" y="3203"/>
                </a:cubicBezTo>
                <a:close/>
                <a:moveTo>
                  <a:pt x="1551" y="3203"/>
                </a:moveTo>
                <a:cubicBezTo>
                  <a:pt x="1329" y="3203"/>
                  <a:pt x="1219" y="3470"/>
                  <a:pt x="1376" y="3626"/>
                </a:cubicBezTo>
                <a:cubicBezTo>
                  <a:pt x="1426" y="3677"/>
                  <a:pt x="1488" y="3699"/>
                  <a:pt x="1548" y="3699"/>
                </a:cubicBezTo>
                <a:cubicBezTo>
                  <a:pt x="1675" y="3699"/>
                  <a:pt x="1796" y="3600"/>
                  <a:pt x="1796" y="3451"/>
                </a:cubicBezTo>
                <a:cubicBezTo>
                  <a:pt x="1796" y="3316"/>
                  <a:pt x="1686" y="3203"/>
                  <a:pt x="1551" y="3203"/>
                </a:cubicBezTo>
                <a:close/>
                <a:moveTo>
                  <a:pt x="2770" y="3203"/>
                </a:moveTo>
                <a:cubicBezTo>
                  <a:pt x="2551" y="3203"/>
                  <a:pt x="2441" y="3470"/>
                  <a:pt x="2595" y="3626"/>
                </a:cubicBezTo>
                <a:cubicBezTo>
                  <a:pt x="2645" y="3677"/>
                  <a:pt x="2707" y="3699"/>
                  <a:pt x="2768" y="3699"/>
                </a:cubicBezTo>
                <a:cubicBezTo>
                  <a:pt x="2896" y="3699"/>
                  <a:pt x="3018" y="3600"/>
                  <a:pt x="3018" y="3451"/>
                </a:cubicBezTo>
                <a:cubicBezTo>
                  <a:pt x="3018" y="3316"/>
                  <a:pt x="2905" y="3203"/>
                  <a:pt x="2770" y="3203"/>
                </a:cubicBezTo>
                <a:close/>
                <a:moveTo>
                  <a:pt x="3989" y="3203"/>
                </a:moveTo>
                <a:cubicBezTo>
                  <a:pt x="3770" y="3203"/>
                  <a:pt x="3660" y="3470"/>
                  <a:pt x="3814" y="3626"/>
                </a:cubicBezTo>
                <a:cubicBezTo>
                  <a:pt x="3864" y="3677"/>
                  <a:pt x="3926" y="3699"/>
                  <a:pt x="3987" y="3699"/>
                </a:cubicBezTo>
                <a:cubicBezTo>
                  <a:pt x="4115" y="3699"/>
                  <a:pt x="4237" y="3600"/>
                  <a:pt x="4237" y="3451"/>
                </a:cubicBezTo>
                <a:cubicBezTo>
                  <a:pt x="4237" y="3316"/>
                  <a:pt x="4124" y="3207"/>
                  <a:pt x="3989" y="3203"/>
                </a:cubicBezTo>
                <a:close/>
                <a:moveTo>
                  <a:pt x="5209" y="3203"/>
                </a:moveTo>
                <a:cubicBezTo>
                  <a:pt x="4989" y="3203"/>
                  <a:pt x="4879" y="3470"/>
                  <a:pt x="5033" y="3626"/>
                </a:cubicBezTo>
                <a:cubicBezTo>
                  <a:pt x="5083" y="3677"/>
                  <a:pt x="5145" y="3699"/>
                  <a:pt x="5206" y="3699"/>
                </a:cubicBezTo>
                <a:cubicBezTo>
                  <a:pt x="5334" y="3699"/>
                  <a:pt x="5456" y="3600"/>
                  <a:pt x="5456" y="3451"/>
                </a:cubicBezTo>
                <a:cubicBezTo>
                  <a:pt x="5456" y="3316"/>
                  <a:pt x="5346" y="3203"/>
                  <a:pt x="5209" y="3203"/>
                </a:cubicBezTo>
                <a:close/>
                <a:moveTo>
                  <a:pt x="6428" y="3203"/>
                </a:moveTo>
                <a:cubicBezTo>
                  <a:pt x="6208" y="3203"/>
                  <a:pt x="6099" y="3470"/>
                  <a:pt x="6255" y="3626"/>
                </a:cubicBezTo>
                <a:cubicBezTo>
                  <a:pt x="6305" y="3677"/>
                  <a:pt x="6366" y="3699"/>
                  <a:pt x="6426" y="3699"/>
                </a:cubicBezTo>
                <a:cubicBezTo>
                  <a:pt x="6553" y="3699"/>
                  <a:pt x="6675" y="3600"/>
                  <a:pt x="6675" y="3451"/>
                </a:cubicBezTo>
                <a:cubicBezTo>
                  <a:pt x="6675" y="3316"/>
                  <a:pt x="6565" y="3203"/>
                  <a:pt x="6428" y="3203"/>
                </a:cubicBezTo>
                <a:close/>
                <a:moveTo>
                  <a:pt x="7647" y="3203"/>
                </a:moveTo>
                <a:cubicBezTo>
                  <a:pt x="7427" y="3203"/>
                  <a:pt x="7318" y="3470"/>
                  <a:pt x="7474" y="3626"/>
                </a:cubicBezTo>
                <a:cubicBezTo>
                  <a:pt x="7524" y="3677"/>
                  <a:pt x="7585" y="3699"/>
                  <a:pt x="7645" y="3699"/>
                </a:cubicBezTo>
                <a:cubicBezTo>
                  <a:pt x="7772" y="3699"/>
                  <a:pt x="7894" y="3600"/>
                  <a:pt x="7894" y="3451"/>
                </a:cubicBezTo>
                <a:cubicBezTo>
                  <a:pt x="7894" y="3316"/>
                  <a:pt x="7785" y="3203"/>
                  <a:pt x="7647" y="3203"/>
                </a:cubicBezTo>
                <a:close/>
                <a:moveTo>
                  <a:pt x="8869" y="3203"/>
                </a:moveTo>
                <a:cubicBezTo>
                  <a:pt x="8646" y="3203"/>
                  <a:pt x="8537" y="3470"/>
                  <a:pt x="8693" y="3626"/>
                </a:cubicBezTo>
                <a:cubicBezTo>
                  <a:pt x="8743" y="3677"/>
                  <a:pt x="8804" y="3699"/>
                  <a:pt x="8864" y="3699"/>
                </a:cubicBezTo>
                <a:cubicBezTo>
                  <a:pt x="8991" y="3699"/>
                  <a:pt x="9113" y="3600"/>
                  <a:pt x="9113" y="3451"/>
                </a:cubicBezTo>
                <a:cubicBezTo>
                  <a:pt x="9113" y="3316"/>
                  <a:pt x="9004" y="3203"/>
                  <a:pt x="8869" y="3203"/>
                </a:cubicBezTo>
                <a:close/>
                <a:moveTo>
                  <a:pt x="10088" y="3203"/>
                </a:moveTo>
                <a:cubicBezTo>
                  <a:pt x="9868" y="3203"/>
                  <a:pt x="9756" y="3470"/>
                  <a:pt x="9912" y="3626"/>
                </a:cubicBezTo>
                <a:cubicBezTo>
                  <a:pt x="9963" y="3677"/>
                  <a:pt x="10024" y="3699"/>
                  <a:pt x="10085" y="3699"/>
                </a:cubicBezTo>
                <a:cubicBezTo>
                  <a:pt x="10211" y="3699"/>
                  <a:pt x="10332" y="3600"/>
                  <a:pt x="10332" y="3451"/>
                </a:cubicBezTo>
                <a:cubicBezTo>
                  <a:pt x="10332" y="3316"/>
                  <a:pt x="10223" y="3203"/>
                  <a:pt x="10088" y="3203"/>
                </a:cubicBezTo>
                <a:close/>
                <a:moveTo>
                  <a:pt x="11307" y="3203"/>
                </a:moveTo>
                <a:cubicBezTo>
                  <a:pt x="11088" y="3203"/>
                  <a:pt x="10978" y="3470"/>
                  <a:pt x="11131" y="3626"/>
                </a:cubicBezTo>
                <a:cubicBezTo>
                  <a:pt x="11182" y="3677"/>
                  <a:pt x="11244" y="3699"/>
                  <a:pt x="11304" y="3699"/>
                </a:cubicBezTo>
                <a:cubicBezTo>
                  <a:pt x="11432" y="3699"/>
                  <a:pt x="11554" y="3600"/>
                  <a:pt x="11554" y="3451"/>
                </a:cubicBezTo>
                <a:cubicBezTo>
                  <a:pt x="11554" y="3316"/>
                  <a:pt x="11442" y="3203"/>
                  <a:pt x="11307" y="3203"/>
                </a:cubicBezTo>
                <a:close/>
                <a:moveTo>
                  <a:pt x="12526" y="3203"/>
                </a:moveTo>
                <a:cubicBezTo>
                  <a:pt x="12307" y="3203"/>
                  <a:pt x="12197" y="3470"/>
                  <a:pt x="12350" y="3626"/>
                </a:cubicBezTo>
                <a:cubicBezTo>
                  <a:pt x="12401" y="3677"/>
                  <a:pt x="12463" y="3699"/>
                  <a:pt x="12523" y="3699"/>
                </a:cubicBezTo>
                <a:cubicBezTo>
                  <a:pt x="12651" y="3699"/>
                  <a:pt x="12774" y="3600"/>
                  <a:pt x="12774" y="3451"/>
                </a:cubicBezTo>
                <a:cubicBezTo>
                  <a:pt x="12774" y="3316"/>
                  <a:pt x="12661" y="3203"/>
                  <a:pt x="12526" y="3203"/>
                </a:cubicBezTo>
                <a:close/>
                <a:moveTo>
                  <a:pt x="13745" y="3203"/>
                </a:moveTo>
                <a:cubicBezTo>
                  <a:pt x="13526" y="3203"/>
                  <a:pt x="13416" y="3470"/>
                  <a:pt x="13570" y="3626"/>
                </a:cubicBezTo>
                <a:cubicBezTo>
                  <a:pt x="13620" y="3677"/>
                  <a:pt x="13682" y="3699"/>
                  <a:pt x="13742" y="3699"/>
                </a:cubicBezTo>
                <a:cubicBezTo>
                  <a:pt x="13870" y="3699"/>
                  <a:pt x="13993" y="3600"/>
                  <a:pt x="13993" y="3451"/>
                </a:cubicBezTo>
                <a:cubicBezTo>
                  <a:pt x="13993" y="3316"/>
                  <a:pt x="13883" y="3203"/>
                  <a:pt x="13745" y="3203"/>
                </a:cubicBezTo>
                <a:close/>
                <a:moveTo>
                  <a:pt x="14964" y="3203"/>
                </a:moveTo>
                <a:cubicBezTo>
                  <a:pt x="14745" y="3203"/>
                  <a:pt x="14635" y="3470"/>
                  <a:pt x="14792" y="3626"/>
                </a:cubicBezTo>
                <a:cubicBezTo>
                  <a:pt x="14841" y="3677"/>
                  <a:pt x="14902" y="3699"/>
                  <a:pt x="14962" y="3699"/>
                </a:cubicBezTo>
                <a:cubicBezTo>
                  <a:pt x="15089" y="3699"/>
                  <a:pt x="15212" y="3600"/>
                  <a:pt x="15212" y="3451"/>
                </a:cubicBezTo>
                <a:cubicBezTo>
                  <a:pt x="15212" y="3316"/>
                  <a:pt x="15102" y="3203"/>
                  <a:pt x="14964" y="3203"/>
                </a:cubicBezTo>
                <a:close/>
                <a:moveTo>
                  <a:pt x="16183" y="3203"/>
                </a:moveTo>
                <a:cubicBezTo>
                  <a:pt x="15964" y="3203"/>
                  <a:pt x="15854" y="3470"/>
                  <a:pt x="16011" y="3626"/>
                </a:cubicBezTo>
                <a:cubicBezTo>
                  <a:pt x="16060" y="3677"/>
                  <a:pt x="16121" y="3699"/>
                  <a:pt x="16182" y="3699"/>
                </a:cubicBezTo>
                <a:cubicBezTo>
                  <a:pt x="16308" y="3699"/>
                  <a:pt x="16431" y="3600"/>
                  <a:pt x="16431" y="3451"/>
                </a:cubicBezTo>
                <a:cubicBezTo>
                  <a:pt x="16431" y="3316"/>
                  <a:pt x="16321" y="3203"/>
                  <a:pt x="16183" y="3203"/>
                </a:cubicBezTo>
                <a:close/>
                <a:moveTo>
                  <a:pt x="17405" y="3203"/>
                </a:moveTo>
                <a:cubicBezTo>
                  <a:pt x="17183" y="3203"/>
                  <a:pt x="17073" y="3470"/>
                  <a:pt x="17230" y="3626"/>
                </a:cubicBezTo>
                <a:cubicBezTo>
                  <a:pt x="17279" y="3677"/>
                  <a:pt x="17340" y="3699"/>
                  <a:pt x="17401" y="3699"/>
                </a:cubicBezTo>
                <a:cubicBezTo>
                  <a:pt x="17527" y="3699"/>
                  <a:pt x="17650" y="3600"/>
                  <a:pt x="17650" y="3451"/>
                </a:cubicBezTo>
                <a:cubicBezTo>
                  <a:pt x="17650" y="3316"/>
                  <a:pt x="17540" y="3203"/>
                  <a:pt x="17405" y="3203"/>
                </a:cubicBezTo>
                <a:close/>
                <a:moveTo>
                  <a:pt x="18624" y="3203"/>
                </a:moveTo>
                <a:cubicBezTo>
                  <a:pt x="18405" y="3203"/>
                  <a:pt x="18292" y="3470"/>
                  <a:pt x="18449" y="3626"/>
                </a:cubicBezTo>
                <a:cubicBezTo>
                  <a:pt x="18499" y="3677"/>
                  <a:pt x="18561" y="3699"/>
                  <a:pt x="18621" y="3699"/>
                </a:cubicBezTo>
                <a:cubicBezTo>
                  <a:pt x="18748" y="3699"/>
                  <a:pt x="18869" y="3600"/>
                  <a:pt x="18869" y="3451"/>
                </a:cubicBezTo>
                <a:cubicBezTo>
                  <a:pt x="18869" y="3316"/>
                  <a:pt x="18759" y="3203"/>
                  <a:pt x="18624" y="3203"/>
                </a:cubicBezTo>
                <a:close/>
                <a:moveTo>
                  <a:pt x="19843" y="3203"/>
                </a:moveTo>
                <a:cubicBezTo>
                  <a:pt x="19624" y="3203"/>
                  <a:pt x="19514" y="3470"/>
                  <a:pt x="19668" y="3626"/>
                </a:cubicBezTo>
                <a:cubicBezTo>
                  <a:pt x="19718" y="3677"/>
                  <a:pt x="19780" y="3699"/>
                  <a:pt x="19841" y="3699"/>
                </a:cubicBezTo>
                <a:cubicBezTo>
                  <a:pt x="19969" y="3699"/>
                  <a:pt x="20091" y="3600"/>
                  <a:pt x="20091" y="3451"/>
                </a:cubicBezTo>
                <a:cubicBezTo>
                  <a:pt x="20091" y="3316"/>
                  <a:pt x="19978" y="3203"/>
                  <a:pt x="19843" y="3203"/>
                </a:cubicBezTo>
                <a:close/>
                <a:moveTo>
                  <a:pt x="21062" y="3203"/>
                </a:moveTo>
                <a:cubicBezTo>
                  <a:pt x="20843" y="3203"/>
                  <a:pt x="20733" y="3470"/>
                  <a:pt x="20887" y="3626"/>
                </a:cubicBezTo>
                <a:cubicBezTo>
                  <a:pt x="20937" y="3677"/>
                  <a:pt x="20999" y="3699"/>
                  <a:pt x="21060" y="3699"/>
                </a:cubicBezTo>
                <a:cubicBezTo>
                  <a:pt x="21188" y="3699"/>
                  <a:pt x="21310" y="3600"/>
                  <a:pt x="21310" y="3451"/>
                </a:cubicBezTo>
                <a:cubicBezTo>
                  <a:pt x="21310" y="3316"/>
                  <a:pt x="21197" y="3203"/>
                  <a:pt x="21062" y="3203"/>
                </a:cubicBezTo>
                <a:close/>
                <a:moveTo>
                  <a:pt x="22281" y="3203"/>
                </a:moveTo>
                <a:cubicBezTo>
                  <a:pt x="22062" y="3203"/>
                  <a:pt x="21952" y="3470"/>
                  <a:pt x="22106" y="3626"/>
                </a:cubicBezTo>
                <a:cubicBezTo>
                  <a:pt x="22156" y="3677"/>
                  <a:pt x="22218" y="3699"/>
                  <a:pt x="22279" y="3699"/>
                </a:cubicBezTo>
                <a:cubicBezTo>
                  <a:pt x="22407" y="3699"/>
                  <a:pt x="22529" y="3600"/>
                  <a:pt x="22529" y="3451"/>
                </a:cubicBezTo>
                <a:cubicBezTo>
                  <a:pt x="22529" y="3316"/>
                  <a:pt x="22419" y="3203"/>
                  <a:pt x="22281" y="3203"/>
                </a:cubicBezTo>
                <a:close/>
                <a:moveTo>
                  <a:pt x="23501" y="3203"/>
                </a:moveTo>
                <a:cubicBezTo>
                  <a:pt x="23281" y="3203"/>
                  <a:pt x="23172" y="3470"/>
                  <a:pt x="23328" y="3626"/>
                </a:cubicBezTo>
                <a:cubicBezTo>
                  <a:pt x="23378" y="3677"/>
                  <a:pt x="23439" y="3699"/>
                  <a:pt x="23499" y="3699"/>
                </a:cubicBezTo>
                <a:cubicBezTo>
                  <a:pt x="23626" y="3699"/>
                  <a:pt x="23748" y="3600"/>
                  <a:pt x="23748" y="3451"/>
                </a:cubicBezTo>
                <a:cubicBezTo>
                  <a:pt x="23748" y="3316"/>
                  <a:pt x="23638" y="3203"/>
                  <a:pt x="23501" y="3203"/>
                </a:cubicBezTo>
                <a:close/>
                <a:moveTo>
                  <a:pt x="24720" y="3203"/>
                </a:moveTo>
                <a:cubicBezTo>
                  <a:pt x="24500" y="3203"/>
                  <a:pt x="24391" y="3470"/>
                  <a:pt x="24547" y="3626"/>
                </a:cubicBezTo>
                <a:cubicBezTo>
                  <a:pt x="24597" y="3677"/>
                  <a:pt x="24658" y="3699"/>
                  <a:pt x="24718" y="3699"/>
                </a:cubicBezTo>
                <a:cubicBezTo>
                  <a:pt x="24845" y="3699"/>
                  <a:pt x="24967" y="3600"/>
                  <a:pt x="24967" y="3451"/>
                </a:cubicBezTo>
                <a:cubicBezTo>
                  <a:pt x="24967" y="3316"/>
                  <a:pt x="24857" y="3203"/>
                  <a:pt x="24720" y="3203"/>
                </a:cubicBezTo>
                <a:close/>
                <a:moveTo>
                  <a:pt x="25942" y="3203"/>
                </a:moveTo>
                <a:cubicBezTo>
                  <a:pt x="25719" y="3203"/>
                  <a:pt x="25610" y="3470"/>
                  <a:pt x="25766" y="3626"/>
                </a:cubicBezTo>
                <a:cubicBezTo>
                  <a:pt x="25816" y="3677"/>
                  <a:pt x="25877" y="3699"/>
                  <a:pt x="25937" y="3699"/>
                </a:cubicBezTo>
                <a:cubicBezTo>
                  <a:pt x="26064" y="3699"/>
                  <a:pt x="26186" y="3600"/>
                  <a:pt x="26186" y="3451"/>
                </a:cubicBezTo>
                <a:cubicBezTo>
                  <a:pt x="26186" y="3316"/>
                  <a:pt x="26077" y="3203"/>
                  <a:pt x="25942" y="3203"/>
                </a:cubicBezTo>
                <a:close/>
                <a:moveTo>
                  <a:pt x="30818" y="4426"/>
                </a:moveTo>
                <a:cubicBezTo>
                  <a:pt x="30586" y="4426"/>
                  <a:pt x="30483" y="4714"/>
                  <a:pt x="30661" y="4861"/>
                </a:cubicBezTo>
                <a:cubicBezTo>
                  <a:pt x="30762" y="4861"/>
                  <a:pt x="30859" y="4867"/>
                  <a:pt x="30956" y="4877"/>
                </a:cubicBezTo>
                <a:cubicBezTo>
                  <a:pt x="31156" y="4739"/>
                  <a:pt x="31062" y="4426"/>
                  <a:pt x="30818" y="4426"/>
                </a:cubicBezTo>
                <a:close/>
                <a:moveTo>
                  <a:pt x="332" y="4426"/>
                </a:moveTo>
                <a:cubicBezTo>
                  <a:pt x="110" y="4426"/>
                  <a:pt x="0" y="4689"/>
                  <a:pt x="157" y="4846"/>
                </a:cubicBezTo>
                <a:cubicBezTo>
                  <a:pt x="207" y="4896"/>
                  <a:pt x="268" y="4919"/>
                  <a:pt x="329" y="4919"/>
                </a:cubicBezTo>
                <a:cubicBezTo>
                  <a:pt x="455" y="4919"/>
                  <a:pt x="577" y="4820"/>
                  <a:pt x="577" y="4670"/>
                </a:cubicBezTo>
                <a:cubicBezTo>
                  <a:pt x="577" y="4535"/>
                  <a:pt x="467" y="4426"/>
                  <a:pt x="332" y="4426"/>
                </a:cubicBezTo>
                <a:close/>
                <a:moveTo>
                  <a:pt x="1551" y="4426"/>
                </a:moveTo>
                <a:cubicBezTo>
                  <a:pt x="1329" y="4426"/>
                  <a:pt x="1219" y="4689"/>
                  <a:pt x="1376" y="4846"/>
                </a:cubicBezTo>
                <a:cubicBezTo>
                  <a:pt x="1427" y="4896"/>
                  <a:pt x="1489" y="4919"/>
                  <a:pt x="1549" y="4919"/>
                </a:cubicBezTo>
                <a:cubicBezTo>
                  <a:pt x="1676" y="4919"/>
                  <a:pt x="1796" y="4820"/>
                  <a:pt x="1796" y="4670"/>
                </a:cubicBezTo>
                <a:cubicBezTo>
                  <a:pt x="1796" y="4535"/>
                  <a:pt x="1686" y="4426"/>
                  <a:pt x="1551" y="4426"/>
                </a:cubicBezTo>
                <a:close/>
                <a:moveTo>
                  <a:pt x="2770" y="4426"/>
                </a:moveTo>
                <a:cubicBezTo>
                  <a:pt x="2551" y="4426"/>
                  <a:pt x="2441" y="4689"/>
                  <a:pt x="2595" y="4846"/>
                </a:cubicBezTo>
                <a:cubicBezTo>
                  <a:pt x="2646" y="4896"/>
                  <a:pt x="2708" y="4919"/>
                  <a:pt x="2769" y="4919"/>
                </a:cubicBezTo>
                <a:cubicBezTo>
                  <a:pt x="2896" y="4919"/>
                  <a:pt x="3018" y="4820"/>
                  <a:pt x="3018" y="4670"/>
                </a:cubicBezTo>
                <a:cubicBezTo>
                  <a:pt x="3018" y="4535"/>
                  <a:pt x="2905" y="4426"/>
                  <a:pt x="2770" y="4426"/>
                </a:cubicBezTo>
                <a:close/>
                <a:moveTo>
                  <a:pt x="3989" y="4426"/>
                </a:moveTo>
                <a:cubicBezTo>
                  <a:pt x="3770" y="4426"/>
                  <a:pt x="3660" y="4689"/>
                  <a:pt x="3814" y="4846"/>
                </a:cubicBezTo>
                <a:cubicBezTo>
                  <a:pt x="3865" y="4896"/>
                  <a:pt x="3927" y="4919"/>
                  <a:pt x="3988" y="4919"/>
                </a:cubicBezTo>
                <a:cubicBezTo>
                  <a:pt x="4115" y="4919"/>
                  <a:pt x="4237" y="4820"/>
                  <a:pt x="4237" y="4670"/>
                </a:cubicBezTo>
                <a:cubicBezTo>
                  <a:pt x="4237" y="4535"/>
                  <a:pt x="4124" y="4426"/>
                  <a:pt x="3989" y="4426"/>
                </a:cubicBezTo>
                <a:close/>
                <a:moveTo>
                  <a:pt x="5209" y="4426"/>
                </a:moveTo>
                <a:cubicBezTo>
                  <a:pt x="4989" y="4426"/>
                  <a:pt x="4879" y="4689"/>
                  <a:pt x="5033" y="4846"/>
                </a:cubicBezTo>
                <a:cubicBezTo>
                  <a:pt x="5084" y="4896"/>
                  <a:pt x="5146" y="4919"/>
                  <a:pt x="5207" y="4919"/>
                </a:cubicBezTo>
                <a:cubicBezTo>
                  <a:pt x="5335" y="4919"/>
                  <a:pt x="5456" y="4820"/>
                  <a:pt x="5456" y="4670"/>
                </a:cubicBezTo>
                <a:cubicBezTo>
                  <a:pt x="5456" y="4535"/>
                  <a:pt x="5346" y="4426"/>
                  <a:pt x="5209" y="4426"/>
                </a:cubicBezTo>
                <a:close/>
                <a:moveTo>
                  <a:pt x="6428" y="4426"/>
                </a:moveTo>
                <a:cubicBezTo>
                  <a:pt x="6208" y="4426"/>
                  <a:pt x="6099" y="4689"/>
                  <a:pt x="6255" y="4846"/>
                </a:cubicBezTo>
                <a:cubicBezTo>
                  <a:pt x="6305" y="4896"/>
                  <a:pt x="6367" y="4919"/>
                  <a:pt x="6427" y="4919"/>
                </a:cubicBezTo>
                <a:cubicBezTo>
                  <a:pt x="6554" y="4919"/>
                  <a:pt x="6675" y="4820"/>
                  <a:pt x="6675" y="4670"/>
                </a:cubicBezTo>
                <a:cubicBezTo>
                  <a:pt x="6675" y="4535"/>
                  <a:pt x="6565" y="4426"/>
                  <a:pt x="6428" y="4426"/>
                </a:cubicBezTo>
                <a:close/>
                <a:moveTo>
                  <a:pt x="7647" y="4426"/>
                </a:moveTo>
                <a:cubicBezTo>
                  <a:pt x="7427" y="4426"/>
                  <a:pt x="7318" y="4689"/>
                  <a:pt x="7474" y="4846"/>
                </a:cubicBezTo>
                <a:cubicBezTo>
                  <a:pt x="7524" y="4896"/>
                  <a:pt x="7586" y="4919"/>
                  <a:pt x="7646" y="4919"/>
                </a:cubicBezTo>
                <a:cubicBezTo>
                  <a:pt x="7773" y="4919"/>
                  <a:pt x="7894" y="4820"/>
                  <a:pt x="7894" y="4670"/>
                </a:cubicBezTo>
                <a:cubicBezTo>
                  <a:pt x="7894" y="4535"/>
                  <a:pt x="7785" y="4426"/>
                  <a:pt x="7647" y="4426"/>
                </a:cubicBezTo>
                <a:close/>
                <a:moveTo>
                  <a:pt x="8869" y="4426"/>
                </a:moveTo>
                <a:cubicBezTo>
                  <a:pt x="8646" y="4426"/>
                  <a:pt x="8537" y="4689"/>
                  <a:pt x="8693" y="4846"/>
                </a:cubicBezTo>
                <a:cubicBezTo>
                  <a:pt x="8743" y="4896"/>
                  <a:pt x="8805" y="4919"/>
                  <a:pt x="8865" y="4919"/>
                </a:cubicBezTo>
                <a:cubicBezTo>
                  <a:pt x="8992" y="4919"/>
                  <a:pt x="9113" y="4820"/>
                  <a:pt x="9113" y="4670"/>
                </a:cubicBezTo>
                <a:cubicBezTo>
                  <a:pt x="9113" y="4535"/>
                  <a:pt x="9004" y="4426"/>
                  <a:pt x="8869" y="4426"/>
                </a:cubicBezTo>
                <a:close/>
                <a:moveTo>
                  <a:pt x="10088" y="4426"/>
                </a:moveTo>
                <a:cubicBezTo>
                  <a:pt x="9868" y="4426"/>
                  <a:pt x="9756" y="4689"/>
                  <a:pt x="9912" y="4846"/>
                </a:cubicBezTo>
                <a:cubicBezTo>
                  <a:pt x="9963" y="4896"/>
                  <a:pt x="10025" y="4919"/>
                  <a:pt x="10086" y="4919"/>
                </a:cubicBezTo>
                <a:cubicBezTo>
                  <a:pt x="10212" y="4919"/>
                  <a:pt x="10332" y="4820"/>
                  <a:pt x="10332" y="4670"/>
                </a:cubicBezTo>
                <a:cubicBezTo>
                  <a:pt x="10332" y="4535"/>
                  <a:pt x="10223" y="4426"/>
                  <a:pt x="10088" y="4426"/>
                </a:cubicBezTo>
                <a:close/>
                <a:moveTo>
                  <a:pt x="11307" y="4426"/>
                </a:moveTo>
                <a:cubicBezTo>
                  <a:pt x="11088" y="4426"/>
                  <a:pt x="10978" y="4689"/>
                  <a:pt x="11131" y="4846"/>
                </a:cubicBezTo>
                <a:cubicBezTo>
                  <a:pt x="11182" y="4896"/>
                  <a:pt x="11245" y="4919"/>
                  <a:pt x="11306" y="4919"/>
                </a:cubicBezTo>
                <a:cubicBezTo>
                  <a:pt x="11433" y="4919"/>
                  <a:pt x="11554" y="4820"/>
                  <a:pt x="11554" y="4670"/>
                </a:cubicBezTo>
                <a:cubicBezTo>
                  <a:pt x="11554" y="4535"/>
                  <a:pt x="11442" y="4426"/>
                  <a:pt x="11307" y="4426"/>
                </a:cubicBezTo>
                <a:close/>
                <a:moveTo>
                  <a:pt x="12526" y="4426"/>
                </a:moveTo>
                <a:cubicBezTo>
                  <a:pt x="12307" y="4426"/>
                  <a:pt x="12197" y="4689"/>
                  <a:pt x="12350" y="4846"/>
                </a:cubicBezTo>
                <a:cubicBezTo>
                  <a:pt x="12401" y="4896"/>
                  <a:pt x="12464" y="4919"/>
                  <a:pt x="12525" y="4919"/>
                </a:cubicBezTo>
                <a:cubicBezTo>
                  <a:pt x="12652" y="4919"/>
                  <a:pt x="12774" y="4820"/>
                  <a:pt x="12774" y="4670"/>
                </a:cubicBezTo>
                <a:cubicBezTo>
                  <a:pt x="12774" y="4535"/>
                  <a:pt x="12661" y="4426"/>
                  <a:pt x="12526" y="4426"/>
                </a:cubicBezTo>
                <a:close/>
                <a:moveTo>
                  <a:pt x="13745" y="4426"/>
                </a:moveTo>
                <a:cubicBezTo>
                  <a:pt x="13526" y="4426"/>
                  <a:pt x="13416" y="4689"/>
                  <a:pt x="13570" y="4846"/>
                </a:cubicBezTo>
                <a:cubicBezTo>
                  <a:pt x="13620" y="4896"/>
                  <a:pt x="13683" y="4919"/>
                  <a:pt x="13744" y="4919"/>
                </a:cubicBezTo>
                <a:cubicBezTo>
                  <a:pt x="13871" y="4919"/>
                  <a:pt x="13993" y="4820"/>
                  <a:pt x="13993" y="4670"/>
                </a:cubicBezTo>
                <a:cubicBezTo>
                  <a:pt x="13993" y="4535"/>
                  <a:pt x="13883" y="4426"/>
                  <a:pt x="13745" y="4426"/>
                </a:cubicBezTo>
                <a:close/>
                <a:moveTo>
                  <a:pt x="14964" y="4426"/>
                </a:moveTo>
                <a:cubicBezTo>
                  <a:pt x="14745" y="4426"/>
                  <a:pt x="14635" y="4689"/>
                  <a:pt x="14792" y="4846"/>
                </a:cubicBezTo>
                <a:cubicBezTo>
                  <a:pt x="14842" y="4896"/>
                  <a:pt x="14903" y="4919"/>
                  <a:pt x="14964" y="4919"/>
                </a:cubicBezTo>
                <a:cubicBezTo>
                  <a:pt x="15090" y="4919"/>
                  <a:pt x="15212" y="4820"/>
                  <a:pt x="15212" y="4670"/>
                </a:cubicBezTo>
                <a:cubicBezTo>
                  <a:pt x="15212" y="4535"/>
                  <a:pt x="15102" y="4426"/>
                  <a:pt x="14964" y="4426"/>
                </a:cubicBezTo>
                <a:close/>
                <a:moveTo>
                  <a:pt x="16183" y="4426"/>
                </a:moveTo>
                <a:cubicBezTo>
                  <a:pt x="15964" y="4426"/>
                  <a:pt x="15854" y="4689"/>
                  <a:pt x="16011" y="4846"/>
                </a:cubicBezTo>
                <a:cubicBezTo>
                  <a:pt x="16061" y="4896"/>
                  <a:pt x="16122" y="4919"/>
                  <a:pt x="16183" y="4919"/>
                </a:cubicBezTo>
                <a:cubicBezTo>
                  <a:pt x="16309" y="4919"/>
                  <a:pt x="16431" y="4820"/>
                  <a:pt x="16431" y="4670"/>
                </a:cubicBezTo>
                <a:cubicBezTo>
                  <a:pt x="16431" y="4535"/>
                  <a:pt x="16321" y="4426"/>
                  <a:pt x="16183" y="4426"/>
                </a:cubicBezTo>
                <a:close/>
                <a:moveTo>
                  <a:pt x="17405" y="4426"/>
                </a:moveTo>
                <a:cubicBezTo>
                  <a:pt x="17183" y="4426"/>
                  <a:pt x="17073" y="4689"/>
                  <a:pt x="17230" y="4846"/>
                </a:cubicBezTo>
                <a:cubicBezTo>
                  <a:pt x="17280" y="4896"/>
                  <a:pt x="17341" y="4919"/>
                  <a:pt x="17402" y="4919"/>
                </a:cubicBezTo>
                <a:cubicBezTo>
                  <a:pt x="17528" y="4919"/>
                  <a:pt x="17650" y="4820"/>
                  <a:pt x="17650" y="4670"/>
                </a:cubicBezTo>
                <a:cubicBezTo>
                  <a:pt x="17650" y="4535"/>
                  <a:pt x="17540" y="4426"/>
                  <a:pt x="17405" y="4426"/>
                </a:cubicBezTo>
                <a:close/>
                <a:moveTo>
                  <a:pt x="18624" y="4426"/>
                </a:moveTo>
                <a:cubicBezTo>
                  <a:pt x="18405" y="4426"/>
                  <a:pt x="18292" y="4689"/>
                  <a:pt x="18449" y="4846"/>
                </a:cubicBezTo>
                <a:cubicBezTo>
                  <a:pt x="18500" y="4896"/>
                  <a:pt x="18562" y="4919"/>
                  <a:pt x="18622" y="4919"/>
                </a:cubicBezTo>
                <a:cubicBezTo>
                  <a:pt x="18749" y="4919"/>
                  <a:pt x="18869" y="4820"/>
                  <a:pt x="18869" y="4670"/>
                </a:cubicBezTo>
                <a:cubicBezTo>
                  <a:pt x="18869" y="4535"/>
                  <a:pt x="18759" y="4426"/>
                  <a:pt x="18624" y="4426"/>
                </a:cubicBezTo>
                <a:close/>
                <a:moveTo>
                  <a:pt x="19843" y="4426"/>
                </a:moveTo>
                <a:cubicBezTo>
                  <a:pt x="19624" y="4426"/>
                  <a:pt x="19514" y="4689"/>
                  <a:pt x="19668" y="4846"/>
                </a:cubicBezTo>
                <a:cubicBezTo>
                  <a:pt x="19719" y="4896"/>
                  <a:pt x="19781" y="4919"/>
                  <a:pt x="19842" y="4919"/>
                </a:cubicBezTo>
                <a:cubicBezTo>
                  <a:pt x="19969" y="4919"/>
                  <a:pt x="20091" y="4820"/>
                  <a:pt x="20091" y="4670"/>
                </a:cubicBezTo>
                <a:cubicBezTo>
                  <a:pt x="20091" y="4535"/>
                  <a:pt x="19978" y="4426"/>
                  <a:pt x="19843" y="4426"/>
                </a:cubicBezTo>
                <a:close/>
                <a:moveTo>
                  <a:pt x="21062" y="4426"/>
                </a:moveTo>
                <a:cubicBezTo>
                  <a:pt x="20843" y="4426"/>
                  <a:pt x="20733" y="4689"/>
                  <a:pt x="20887" y="4846"/>
                </a:cubicBezTo>
                <a:cubicBezTo>
                  <a:pt x="20938" y="4896"/>
                  <a:pt x="21000" y="4919"/>
                  <a:pt x="21061" y="4919"/>
                </a:cubicBezTo>
                <a:cubicBezTo>
                  <a:pt x="21188" y="4919"/>
                  <a:pt x="21310" y="4820"/>
                  <a:pt x="21310" y="4670"/>
                </a:cubicBezTo>
                <a:cubicBezTo>
                  <a:pt x="21310" y="4535"/>
                  <a:pt x="21197" y="4426"/>
                  <a:pt x="21062" y="4426"/>
                </a:cubicBezTo>
                <a:close/>
                <a:moveTo>
                  <a:pt x="22281" y="4426"/>
                </a:moveTo>
                <a:cubicBezTo>
                  <a:pt x="22062" y="4426"/>
                  <a:pt x="21952" y="4689"/>
                  <a:pt x="22106" y="4846"/>
                </a:cubicBezTo>
                <a:cubicBezTo>
                  <a:pt x="22157" y="4896"/>
                  <a:pt x="22219" y="4919"/>
                  <a:pt x="22280" y="4919"/>
                </a:cubicBezTo>
                <a:cubicBezTo>
                  <a:pt x="22408" y="4919"/>
                  <a:pt x="22529" y="4820"/>
                  <a:pt x="22529" y="4670"/>
                </a:cubicBezTo>
                <a:cubicBezTo>
                  <a:pt x="22529" y="4535"/>
                  <a:pt x="22419" y="4426"/>
                  <a:pt x="22281" y="4426"/>
                </a:cubicBezTo>
                <a:close/>
                <a:moveTo>
                  <a:pt x="23501" y="4426"/>
                </a:moveTo>
                <a:cubicBezTo>
                  <a:pt x="23281" y="4426"/>
                  <a:pt x="23172" y="4689"/>
                  <a:pt x="23328" y="4846"/>
                </a:cubicBezTo>
                <a:cubicBezTo>
                  <a:pt x="23378" y="4896"/>
                  <a:pt x="23440" y="4919"/>
                  <a:pt x="23500" y="4919"/>
                </a:cubicBezTo>
                <a:cubicBezTo>
                  <a:pt x="23627" y="4919"/>
                  <a:pt x="23748" y="4820"/>
                  <a:pt x="23748" y="4670"/>
                </a:cubicBezTo>
                <a:cubicBezTo>
                  <a:pt x="23748" y="4535"/>
                  <a:pt x="23638" y="4426"/>
                  <a:pt x="23501" y="4426"/>
                </a:cubicBezTo>
                <a:close/>
                <a:moveTo>
                  <a:pt x="24720" y="4426"/>
                </a:moveTo>
                <a:cubicBezTo>
                  <a:pt x="24500" y="4426"/>
                  <a:pt x="24391" y="4689"/>
                  <a:pt x="24547" y="4846"/>
                </a:cubicBezTo>
                <a:cubicBezTo>
                  <a:pt x="24597" y="4896"/>
                  <a:pt x="24659" y="4919"/>
                  <a:pt x="24719" y="4919"/>
                </a:cubicBezTo>
                <a:cubicBezTo>
                  <a:pt x="24846" y="4919"/>
                  <a:pt x="24967" y="4820"/>
                  <a:pt x="24967" y="4670"/>
                </a:cubicBezTo>
                <a:cubicBezTo>
                  <a:pt x="24967" y="4535"/>
                  <a:pt x="24857" y="4426"/>
                  <a:pt x="24720" y="4426"/>
                </a:cubicBezTo>
                <a:close/>
                <a:moveTo>
                  <a:pt x="25942" y="4426"/>
                </a:moveTo>
                <a:cubicBezTo>
                  <a:pt x="25719" y="4426"/>
                  <a:pt x="25610" y="4689"/>
                  <a:pt x="25766" y="4846"/>
                </a:cubicBezTo>
                <a:cubicBezTo>
                  <a:pt x="25816" y="4896"/>
                  <a:pt x="25878" y="4919"/>
                  <a:pt x="25938" y="4919"/>
                </a:cubicBezTo>
                <a:cubicBezTo>
                  <a:pt x="26065" y="4919"/>
                  <a:pt x="26186" y="4820"/>
                  <a:pt x="26186" y="4670"/>
                </a:cubicBezTo>
                <a:cubicBezTo>
                  <a:pt x="26186" y="4535"/>
                  <a:pt x="26077" y="4426"/>
                  <a:pt x="25942" y="4426"/>
                </a:cubicBezTo>
                <a:close/>
                <a:moveTo>
                  <a:pt x="27161" y="4426"/>
                </a:moveTo>
                <a:cubicBezTo>
                  <a:pt x="26941" y="4426"/>
                  <a:pt x="26829" y="4689"/>
                  <a:pt x="26985" y="4846"/>
                </a:cubicBezTo>
                <a:cubicBezTo>
                  <a:pt x="27036" y="4896"/>
                  <a:pt x="27098" y="4919"/>
                  <a:pt x="27159" y="4919"/>
                </a:cubicBezTo>
                <a:cubicBezTo>
                  <a:pt x="27285" y="4919"/>
                  <a:pt x="27405" y="4820"/>
                  <a:pt x="27405" y="4670"/>
                </a:cubicBezTo>
                <a:cubicBezTo>
                  <a:pt x="27405" y="4535"/>
                  <a:pt x="27296" y="4426"/>
                  <a:pt x="27161" y="4426"/>
                </a:cubicBezTo>
                <a:close/>
                <a:moveTo>
                  <a:pt x="28380" y="4426"/>
                </a:moveTo>
                <a:cubicBezTo>
                  <a:pt x="28161" y="4426"/>
                  <a:pt x="28051" y="4689"/>
                  <a:pt x="28204" y="4846"/>
                </a:cubicBezTo>
                <a:cubicBezTo>
                  <a:pt x="28255" y="4896"/>
                  <a:pt x="28318" y="4919"/>
                  <a:pt x="28379" y="4919"/>
                </a:cubicBezTo>
                <a:cubicBezTo>
                  <a:pt x="28506" y="4919"/>
                  <a:pt x="28627" y="4820"/>
                  <a:pt x="28627" y="4670"/>
                </a:cubicBezTo>
                <a:cubicBezTo>
                  <a:pt x="28627" y="4535"/>
                  <a:pt x="28515" y="4426"/>
                  <a:pt x="28380" y="4426"/>
                </a:cubicBezTo>
                <a:close/>
                <a:moveTo>
                  <a:pt x="29599" y="4426"/>
                </a:moveTo>
                <a:cubicBezTo>
                  <a:pt x="29380" y="4426"/>
                  <a:pt x="29270" y="4689"/>
                  <a:pt x="29423" y="4846"/>
                </a:cubicBezTo>
                <a:cubicBezTo>
                  <a:pt x="29474" y="4896"/>
                  <a:pt x="29537" y="4919"/>
                  <a:pt x="29598" y="4919"/>
                </a:cubicBezTo>
                <a:cubicBezTo>
                  <a:pt x="29725" y="4919"/>
                  <a:pt x="29847" y="4820"/>
                  <a:pt x="29847" y="4670"/>
                </a:cubicBezTo>
                <a:cubicBezTo>
                  <a:pt x="29847" y="4535"/>
                  <a:pt x="29734" y="4426"/>
                  <a:pt x="29599" y="4426"/>
                </a:cubicBezTo>
                <a:close/>
                <a:moveTo>
                  <a:pt x="32037" y="4426"/>
                </a:moveTo>
                <a:cubicBezTo>
                  <a:pt x="31818" y="4426"/>
                  <a:pt x="31708" y="4689"/>
                  <a:pt x="31865" y="4846"/>
                </a:cubicBezTo>
                <a:cubicBezTo>
                  <a:pt x="31915" y="4896"/>
                  <a:pt x="31976" y="4919"/>
                  <a:pt x="32037" y="4919"/>
                </a:cubicBezTo>
                <a:cubicBezTo>
                  <a:pt x="32163" y="4919"/>
                  <a:pt x="32285" y="4820"/>
                  <a:pt x="32285" y="4670"/>
                </a:cubicBezTo>
                <a:cubicBezTo>
                  <a:pt x="32285" y="4535"/>
                  <a:pt x="32175" y="4426"/>
                  <a:pt x="32037" y="4426"/>
                </a:cubicBezTo>
                <a:close/>
                <a:moveTo>
                  <a:pt x="33256" y="4426"/>
                </a:moveTo>
                <a:cubicBezTo>
                  <a:pt x="33037" y="4426"/>
                  <a:pt x="32927" y="4689"/>
                  <a:pt x="33084" y="4846"/>
                </a:cubicBezTo>
                <a:cubicBezTo>
                  <a:pt x="33134" y="4896"/>
                  <a:pt x="33195" y="4919"/>
                  <a:pt x="33256" y="4919"/>
                </a:cubicBezTo>
                <a:cubicBezTo>
                  <a:pt x="33382" y="4919"/>
                  <a:pt x="33504" y="4820"/>
                  <a:pt x="33504" y="4670"/>
                </a:cubicBezTo>
                <a:cubicBezTo>
                  <a:pt x="33504" y="4535"/>
                  <a:pt x="33394" y="4426"/>
                  <a:pt x="33256" y="4426"/>
                </a:cubicBezTo>
                <a:close/>
                <a:moveTo>
                  <a:pt x="34478" y="4426"/>
                </a:moveTo>
                <a:cubicBezTo>
                  <a:pt x="34256" y="4426"/>
                  <a:pt x="34146" y="4689"/>
                  <a:pt x="34303" y="4846"/>
                </a:cubicBezTo>
                <a:cubicBezTo>
                  <a:pt x="34353" y="4896"/>
                  <a:pt x="34414" y="4919"/>
                  <a:pt x="34475" y="4919"/>
                </a:cubicBezTo>
                <a:cubicBezTo>
                  <a:pt x="34601" y="4919"/>
                  <a:pt x="34723" y="4820"/>
                  <a:pt x="34723" y="4670"/>
                </a:cubicBezTo>
                <a:cubicBezTo>
                  <a:pt x="34723" y="4535"/>
                  <a:pt x="34613" y="4426"/>
                  <a:pt x="34478" y="4426"/>
                </a:cubicBezTo>
                <a:close/>
                <a:moveTo>
                  <a:pt x="35697" y="4426"/>
                </a:moveTo>
                <a:cubicBezTo>
                  <a:pt x="35478" y="4426"/>
                  <a:pt x="35365" y="4689"/>
                  <a:pt x="35522" y="4846"/>
                </a:cubicBezTo>
                <a:cubicBezTo>
                  <a:pt x="35573" y="4896"/>
                  <a:pt x="35635" y="4919"/>
                  <a:pt x="35695" y="4919"/>
                </a:cubicBezTo>
                <a:cubicBezTo>
                  <a:pt x="35822" y="4919"/>
                  <a:pt x="35942" y="4820"/>
                  <a:pt x="35942" y="4670"/>
                </a:cubicBezTo>
                <a:cubicBezTo>
                  <a:pt x="35942" y="4535"/>
                  <a:pt x="35832" y="4426"/>
                  <a:pt x="35697" y="4426"/>
                </a:cubicBezTo>
                <a:close/>
                <a:moveTo>
                  <a:pt x="36916" y="4426"/>
                </a:moveTo>
                <a:cubicBezTo>
                  <a:pt x="36697" y="4426"/>
                  <a:pt x="36587" y="4689"/>
                  <a:pt x="36741" y="4846"/>
                </a:cubicBezTo>
                <a:cubicBezTo>
                  <a:pt x="36792" y="4896"/>
                  <a:pt x="36854" y="4919"/>
                  <a:pt x="36915" y="4919"/>
                </a:cubicBezTo>
                <a:cubicBezTo>
                  <a:pt x="37042" y="4919"/>
                  <a:pt x="37164" y="4820"/>
                  <a:pt x="37164" y="4670"/>
                </a:cubicBezTo>
                <a:cubicBezTo>
                  <a:pt x="37164" y="4535"/>
                  <a:pt x="37051" y="4426"/>
                  <a:pt x="36916" y="4426"/>
                </a:cubicBezTo>
                <a:close/>
                <a:moveTo>
                  <a:pt x="38135" y="4426"/>
                </a:moveTo>
                <a:cubicBezTo>
                  <a:pt x="37916" y="4426"/>
                  <a:pt x="37806" y="4689"/>
                  <a:pt x="37960" y="4846"/>
                </a:cubicBezTo>
                <a:cubicBezTo>
                  <a:pt x="38011" y="4896"/>
                  <a:pt x="38073" y="4919"/>
                  <a:pt x="38134" y="4919"/>
                </a:cubicBezTo>
                <a:cubicBezTo>
                  <a:pt x="38261" y="4919"/>
                  <a:pt x="38383" y="4820"/>
                  <a:pt x="38383" y="4670"/>
                </a:cubicBezTo>
                <a:cubicBezTo>
                  <a:pt x="38383" y="4535"/>
                  <a:pt x="38270" y="4426"/>
                  <a:pt x="38135" y="4426"/>
                </a:cubicBezTo>
                <a:close/>
                <a:moveTo>
                  <a:pt x="39354" y="4426"/>
                </a:moveTo>
                <a:cubicBezTo>
                  <a:pt x="39135" y="4426"/>
                  <a:pt x="39025" y="4689"/>
                  <a:pt x="39179" y="4846"/>
                </a:cubicBezTo>
                <a:cubicBezTo>
                  <a:pt x="39230" y="4896"/>
                  <a:pt x="39292" y="4919"/>
                  <a:pt x="39353" y="4919"/>
                </a:cubicBezTo>
                <a:cubicBezTo>
                  <a:pt x="39481" y="4919"/>
                  <a:pt x="39602" y="4820"/>
                  <a:pt x="39602" y="4670"/>
                </a:cubicBezTo>
                <a:cubicBezTo>
                  <a:pt x="39602" y="4535"/>
                  <a:pt x="39492" y="4426"/>
                  <a:pt x="39354" y="4426"/>
                </a:cubicBezTo>
                <a:close/>
                <a:moveTo>
                  <a:pt x="40574" y="4426"/>
                </a:moveTo>
                <a:cubicBezTo>
                  <a:pt x="40354" y="4426"/>
                  <a:pt x="40244" y="4689"/>
                  <a:pt x="40401" y="4846"/>
                </a:cubicBezTo>
                <a:cubicBezTo>
                  <a:pt x="40451" y="4896"/>
                  <a:pt x="40513" y="4919"/>
                  <a:pt x="40573" y="4919"/>
                </a:cubicBezTo>
                <a:cubicBezTo>
                  <a:pt x="40700" y="4919"/>
                  <a:pt x="40821" y="4820"/>
                  <a:pt x="40821" y="4670"/>
                </a:cubicBezTo>
                <a:cubicBezTo>
                  <a:pt x="40821" y="4535"/>
                  <a:pt x="40711" y="4426"/>
                  <a:pt x="40574" y="4426"/>
                </a:cubicBezTo>
                <a:close/>
                <a:moveTo>
                  <a:pt x="41793" y="4426"/>
                </a:moveTo>
                <a:cubicBezTo>
                  <a:pt x="41573" y="4426"/>
                  <a:pt x="41464" y="4689"/>
                  <a:pt x="41620" y="4846"/>
                </a:cubicBezTo>
                <a:cubicBezTo>
                  <a:pt x="41670" y="4896"/>
                  <a:pt x="41732" y="4919"/>
                  <a:pt x="41792" y="4919"/>
                </a:cubicBezTo>
                <a:cubicBezTo>
                  <a:pt x="41919" y="4919"/>
                  <a:pt x="42040" y="4820"/>
                  <a:pt x="42040" y="4670"/>
                </a:cubicBezTo>
                <a:cubicBezTo>
                  <a:pt x="42040" y="4535"/>
                  <a:pt x="41930" y="4426"/>
                  <a:pt x="41793" y="4426"/>
                </a:cubicBezTo>
                <a:close/>
                <a:moveTo>
                  <a:pt x="43015" y="4426"/>
                </a:moveTo>
                <a:cubicBezTo>
                  <a:pt x="42792" y="4426"/>
                  <a:pt x="42683" y="4689"/>
                  <a:pt x="42839" y="4846"/>
                </a:cubicBezTo>
                <a:cubicBezTo>
                  <a:pt x="42890" y="4896"/>
                  <a:pt x="42952" y="4919"/>
                  <a:pt x="43013" y="4919"/>
                </a:cubicBezTo>
                <a:cubicBezTo>
                  <a:pt x="43139" y="4919"/>
                  <a:pt x="43259" y="4820"/>
                  <a:pt x="43259" y="4670"/>
                </a:cubicBezTo>
                <a:cubicBezTo>
                  <a:pt x="43259" y="4535"/>
                  <a:pt x="43150" y="4426"/>
                  <a:pt x="43015" y="4426"/>
                </a:cubicBezTo>
                <a:close/>
                <a:moveTo>
                  <a:pt x="44234" y="4426"/>
                </a:moveTo>
                <a:cubicBezTo>
                  <a:pt x="44014" y="4426"/>
                  <a:pt x="43902" y="4689"/>
                  <a:pt x="44058" y="4846"/>
                </a:cubicBezTo>
                <a:cubicBezTo>
                  <a:pt x="44109" y="4896"/>
                  <a:pt x="44171" y="4919"/>
                  <a:pt x="44232" y="4919"/>
                </a:cubicBezTo>
                <a:cubicBezTo>
                  <a:pt x="44358" y="4919"/>
                  <a:pt x="44478" y="4820"/>
                  <a:pt x="44478" y="4670"/>
                </a:cubicBezTo>
                <a:cubicBezTo>
                  <a:pt x="44478" y="4535"/>
                  <a:pt x="44369" y="4426"/>
                  <a:pt x="44234" y="4426"/>
                </a:cubicBezTo>
                <a:close/>
                <a:moveTo>
                  <a:pt x="33256" y="5645"/>
                </a:moveTo>
                <a:cubicBezTo>
                  <a:pt x="33193" y="5645"/>
                  <a:pt x="33131" y="5670"/>
                  <a:pt x="33084" y="5717"/>
                </a:cubicBezTo>
                <a:cubicBezTo>
                  <a:pt x="33212" y="5820"/>
                  <a:pt x="33331" y="5930"/>
                  <a:pt x="33444" y="6049"/>
                </a:cubicBezTo>
                <a:cubicBezTo>
                  <a:pt x="33582" y="5889"/>
                  <a:pt x="33466" y="5645"/>
                  <a:pt x="33256" y="5645"/>
                </a:cubicBezTo>
                <a:close/>
                <a:moveTo>
                  <a:pt x="27161" y="5645"/>
                </a:moveTo>
                <a:cubicBezTo>
                  <a:pt x="26941" y="5645"/>
                  <a:pt x="26829" y="5911"/>
                  <a:pt x="26985" y="6065"/>
                </a:cubicBezTo>
                <a:cubicBezTo>
                  <a:pt x="27036" y="6115"/>
                  <a:pt x="27098" y="6138"/>
                  <a:pt x="27159" y="6138"/>
                </a:cubicBezTo>
                <a:cubicBezTo>
                  <a:pt x="27285" y="6138"/>
                  <a:pt x="27405" y="6039"/>
                  <a:pt x="27405" y="5889"/>
                </a:cubicBezTo>
                <a:cubicBezTo>
                  <a:pt x="27405" y="5754"/>
                  <a:pt x="27296" y="5645"/>
                  <a:pt x="27161" y="5645"/>
                </a:cubicBezTo>
                <a:close/>
                <a:moveTo>
                  <a:pt x="34478" y="5645"/>
                </a:moveTo>
                <a:cubicBezTo>
                  <a:pt x="34256" y="5645"/>
                  <a:pt x="34146" y="5911"/>
                  <a:pt x="34303" y="6065"/>
                </a:cubicBezTo>
                <a:cubicBezTo>
                  <a:pt x="34353" y="6115"/>
                  <a:pt x="34414" y="6138"/>
                  <a:pt x="34475" y="6138"/>
                </a:cubicBezTo>
                <a:cubicBezTo>
                  <a:pt x="34601" y="6138"/>
                  <a:pt x="34723" y="6039"/>
                  <a:pt x="34723" y="5889"/>
                </a:cubicBezTo>
                <a:cubicBezTo>
                  <a:pt x="34723" y="5754"/>
                  <a:pt x="34613" y="5645"/>
                  <a:pt x="34478" y="5645"/>
                </a:cubicBezTo>
                <a:close/>
                <a:moveTo>
                  <a:pt x="35697" y="5645"/>
                </a:moveTo>
                <a:cubicBezTo>
                  <a:pt x="35478" y="5645"/>
                  <a:pt x="35365" y="5911"/>
                  <a:pt x="35522" y="6065"/>
                </a:cubicBezTo>
                <a:cubicBezTo>
                  <a:pt x="35573" y="6115"/>
                  <a:pt x="35635" y="6138"/>
                  <a:pt x="35695" y="6138"/>
                </a:cubicBezTo>
                <a:cubicBezTo>
                  <a:pt x="35822" y="6138"/>
                  <a:pt x="35942" y="6039"/>
                  <a:pt x="35942" y="5889"/>
                </a:cubicBezTo>
                <a:cubicBezTo>
                  <a:pt x="35942" y="5754"/>
                  <a:pt x="35832" y="5645"/>
                  <a:pt x="35697" y="5645"/>
                </a:cubicBezTo>
                <a:close/>
                <a:moveTo>
                  <a:pt x="36916" y="5645"/>
                </a:moveTo>
                <a:cubicBezTo>
                  <a:pt x="36697" y="5645"/>
                  <a:pt x="36587" y="5911"/>
                  <a:pt x="36741" y="6065"/>
                </a:cubicBezTo>
                <a:cubicBezTo>
                  <a:pt x="36792" y="6115"/>
                  <a:pt x="36854" y="6138"/>
                  <a:pt x="36915" y="6138"/>
                </a:cubicBezTo>
                <a:cubicBezTo>
                  <a:pt x="37042" y="6138"/>
                  <a:pt x="37164" y="6039"/>
                  <a:pt x="37164" y="5889"/>
                </a:cubicBezTo>
                <a:cubicBezTo>
                  <a:pt x="37164" y="5754"/>
                  <a:pt x="37051" y="5645"/>
                  <a:pt x="36916" y="5645"/>
                </a:cubicBezTo>
                <a:close/>
                <a:moveTo>
                  <a:pt x="38135" y="5645"/>
                </a:moveTo>
                <a:cubicBezTo>
                  <a:pt x="37916" y="5645"/>
                  <a:pt x="37806" y="5911"/>
                  <a:pt x="37960" y="6065"/>
                </a:cubicBezTo>
                <a:cubicBezTo>
                  <a:pt x="38011" y="6115"/>
                  <a:pt x="38073" y="6138"/>
                  <a:pt x="38134" y="6138"/>
                </a:cubicBezTo>
                <a:cubicBezTo>
                  <a:pt x="38261" y="6138"/>
                  <a:pt x="38383" y="6039"/>
                  <a:pt x="38383" y="5889"/>
                </a:cubicBezTo>
                <a:cubicBezTo>
                  <a:pt x="38383" y="5754"/>
                  <a:pt x="38270" y="5645"/>
                  <a:pt x="38135" y="5645"/>
                </a:cubicBezTo>
                <a:close/>
                <a:moveTo>
                  <a:pt x="39354" y="5645"/>
                </a:moveTo>
                <a:cubicBezTo>
                  <a:pt x="39135" y="5645"/>
                  <a:pt x="39025" y="5908"/>
                  <a:pt x="39179" y="6065"/>
                </a:cubicBezTo>
                <a:cubicBezTo>
                  <a:pt x="39230" y="6115"/>
                  <a:pt x="39292" y="6138"/>
                  <a:pt x="39353" y="6138"/>
                </a:cubicBezTo>
                <a:cubicBezTo>
                  <a:pt x="39481" y="6138"/>
                  <a:pt x="39602" y="6039"/>
                  <a:pt x="39602" y="5889"/>
                </a:cubicBezTo>
                <a:cubicBezTo>
                  <a:pt x="39602" y="5754"/>
                  <a:pt x="39492" y="5645"/>
                  <a:pt x="39354" y="5645"/>
                </a:cubicBezTo>
                <a:close/>
                <a:moveTo>
                  <a:pt x="40574" y="5645"/>
                </a:moveTo>
                <a:cubicBezTo>
                  <a:pt x="40354" y="5645"/>
                  <a:pt x="40244" y="5911"/>
                  <a:pt x="40401" y="6065"/>
                </a:cubicBezTo>
                <a:cubicBezTo>
                  <a:pt x="40451" y="6115"/>
                  <a:pt x="40513" y="6138"/>
                  <a:pt x="40573" y="6138"/>
                </a:cubicBezTo>
                <a:cubicBezTo>
                  <a:pt x="40700" y="6138"/>
                  <a:pt x="40821" y="6039"/>
                  <a:pt x="40821" y="5889"/>
                </a:cubicBezTo>
                <a:cubicBezTo>
                  <a:pt x="40821" y="5754"/>
                  <a:pt x="40711" y="5645"/>
                  <a:pt x="40574" y="5645"/>
                </a:cubicBezTo>
                <a:close/>
                <a:moveTo>
                  <a:pt x="41793" y="5645"/>
                </a:moveTo>
                <a:cubicBezTo>
                  <a:pt x="41573" y="5645"/>
                  <a:pt x="41464" y="5911"/>
                  <a:pt x="41620" y="6065"/>
                </a:cubicBezTo>
                <a:cubicBezTo>
                  <a:pt x="41670" y="6115"/>
                  <a:pt x="41732" y="6138"/>
                  <a:pt x="41792" y="6138"/>
                </a:cubicBezTo>
                <a:cubicBezTo>
                  <a:pt x="41919" y="6138"/>
                  <a:pt x="42040" y="6039"/>
                  <a:pt x="42040" y="5889"/>
                </a:cubicBezTo>
                <a:cubicBezTo>
                  <a:pt x="42040" y="5754"/>
                  <a:pt x="41930" y="5645"/>
                  <a:pt x="41793" y="5645"/>
                </a:cubicBezTo>
                <a:close/>
                <a:moveTo>
                  <a:pt x="43015" y="5645"/>
                </a:moveTo>
                <a:cubicBezTo>
                  <a:pt x="42792" y="5645"/>
                  <a:pt x="42683" y="5911"/>
                  <a:pt x="42839" y="6065"/>
                </a:cubicBezTo>
                <a:cubicBezTo>
                  <a:pt x="42890" y="6115"/>
                  <a:pt x="42952" y="6138"/>
                  <a:pt x="43013" y="6138"/>
                </a:cubicBezTo>
                <a:cubicBezTo>
                  <a:pt x="43139" y="6138"/>
                  <a:pt x="43259" y="6039"/>
                  <a:pt x="43259" y="5889"/>
                </a:cubicBezTo>
                <a:cubicBezTo>
                  <a:pt x="43259" y="5754"/>
                  <a:pt x="43150" y="5645"/>
                  <a:pt x="43015" y="5645"/>
                </a:cubicBezTo>
                <a:close/>
                <a:moveTo>
                  <a:pt x="44234" y="5645"/>
                </a:moveTo>
                <a:cubicBezTo>
                  <a:pt x="44014" y="5645"/>
                  <a:pt x="43902" y="5911"/>
                  <a:pt x="44058" y="6065"/>
                </a:cubicBezTo>
                <a:cubicBezTo>
                  <a:pt x="44109" y="6115"/>
                  <a:pt x="44171" y="6138"/>
                  <a:pt x="44232" y="6138"/>
                </a:cubicBezTo>
                <a:cubicBezTo>
                  <a:pt x="44358" y="6138"/>
                  <a:pt x="44478" y="6039"/>
                  <a:pt x="44478" y="5889"/>
                </a:cubicBezTo>
                <a:cubicBezTo>
                  <a:pt x="44478" y="5754"/>
                  <a:pt x="44369" y="5645"/>
                  <a:pt x="44234" y="5645"/>
                </a:cubicBezTo>
                <a:close/>
                <a:moveTo>
                  <a:pt x="332" y="5645"/>
                </a:moveTo>
                <a:cubicBezTo>
                  <a:pt x="110" y="5645"/>
                  <a:pt x="0" y="5911"/>
                  <a:pt x="157" y="6065"/>
                </a:cubicBezTo>
                <a:cubicBezTo>
                  <a:pt x="207" y="6116"/>
                  <a:pt x="269" y="6138"/>
                  <a:pt x="329" y="6138"/>
                </a:cubicBezTo>
                <a:cubicBezTo>
                  <a:pt x="455" y="6138"/>
                  <a:pt x="577" y="6040"/>
                  <a:pt x="577" y="5892"/>
                </a:cubicBezTo>
                <a:cubicBezTo>
                  <a:pt x="577" y="5754"/>
                  <a:pt x="467" y="5645"/>
                  <a:pt x="332" y="5645"/>
                </a:cubicBezTo>
                <a:close/>
                <a:moveTo>
                  <a:pt x="1551" y="5645"/>
                </a:moveTo>
                <a:cubicBezTo>
                  <a:pt x="1329" y="5645"/>
                  <a:pt x="1219" y="5911"/>
                  <a:pt x="1376" y="6065"/>
                </a:cubicBezTo>
                <a:cubicBezTo>
                  <a:pt x="1427" y="6116"/>
                  <a:pt x="1489" y="6138"/>
                  <a:pt x="1550" y="6138"/>
                </a:cubicBezTo>
                <a:cubicBezTo>
                  <a:pt x="1676" y="6138"/>
                  <a:pt x="1796" y="6040"/>
                  <a:pt x="1796" y="5892"/>
                </a:cubicBezTo>
                <a:cubicBezTo>
                  <a:pt x="1796" y="5754"/>
                  <a:pt x="1686" y="5645"/>
                  <a:pt x="1551" y="5645"/>
                </a:cubicBezTo>
                <a:close/>
                <a:moveTo>
                  <a:pt x="2770" y="5645"/>
                </a:moveTo>
                <a:cubicBezTo>
                  <a:pt x="2551" y="5645"/>
                  <a:pt x="2441" y="5911"/>
                  <a:pt x="2595" y="6065"/>
                </a:cubicBezTo>
                <a:cubicBezTo>
                  <a:pt x="2646" y="6116"/>
                  <a:pt x="2708" y="6138"/>
                  <a:pt x="2770" y="6138"/>
                </a:cubicBezTo>
                <a:cubicBezTo>
                  <a:pt x="2897" y="6138"/>
                  <a:pt x="3018" y="6040"/>
                  <a:pt x="3018" y="5892"/>
                </a:cubicBezTo>
                <a:cubicBezTo>
                  <a:pt x="3018" y="5754"/>
                  <a:pt x="2905" y="5645"/>
                  <a:pt x="2770" y="5645"/>
                </a:cubicBezTo>
                <a:close/>
                <a:moveTo>
                  <a:pt x="3989" y="5645"/>
                </a:moveTo>
                <a:cubicBezTo>
                  <a:pt x="3770" y="5645"/>
                  <a:pt x="3660" y="5911"/>
                  <a:pt x="3814" y="6065"/>
                </a:cubicBezTo>
                <a:cubicBezTo>
                  <a:pt x="3865" y="6116"/>
                  <a:pt x="3927" y="6138"/>
                  <a:pt x="3989" y="6138"/>
                </a:cubicBezTo>
                <a:cubicBezTo>
                  <a:pt x="4116" y="6138"/>
                  <a:pt x="4237" y="6040"/>
                  <a:pt x="4237" y="5892"/>
                </a:cubicBezTo>
                <a:cubicBezTo>
                  <a:pt x="4237" y="5754"/>
                  <a:pt x="4124" y="5645"/>
                  <a:pt x="3989" y="5645"/>
                </a:cubicBezTo>
                <a:close/>
                <a:moveTo>
                  <a:pt x="5209" y="5645"/>
                </a:moveTo>
                <a:cubicBezTo>
                  <a:pt x="4989" y="5645"/>
                  <a:pt x="4879" y="5911"/>
                  <a:pt x="5033" y="6065"/>
                </a:cubicBezTo>
                <a:cubicBezTo>
                  <a:pt x="5084" y="6116"/>
                  <a:pt x="5147" y="6138"/>
                  <a:pt x="5208" y="6138"/>
                </a:cubicBezTo>
                <a:cubicBezTo>
                  <a:pt x="5335" y="6138"/>
                  <a:pt x="5456" y="6040"/>
                  <a:pt x="5456" y="5892"/>
                </a:cubicBezTo>
                <a:cubicBezTo>
                  <a:pt x="5456" y="5754"/>
                  <a:pt x="5346" y="5645"/>
                  <a:pt x="5209" y="5645"/>
                </a:cubicBezTo>
                <a:close/>
                <a:moveTo>
                  <a:pt x="6428" y="5645"/>
                </a:moveTo>
                <a:cubicBezTo>
                  <a:pt x="6208" y="5645"/>
                  <a:pt x="6099" y="5911"/>
                  <a:pt x="6255" y="6065"/>
                </a:cubicBezTo>
                <a:cubicBezTo>
                  <a:pt x="6305" y="6116"/>
                  <a:pt x="6367" y="6138"/>
                  <a:pt x="6428" y="6138"/>
                </a:cubicBezTo>
                <a:cubicBezTo>
                  <a:pt x="6554" y="6138"/>
                  <a:pt x="6675" y="6040"/>
                  <a:pt x="6675" y="5892"/>
                </a:cubicBezTo>
                <a:cubicBezTo>
                  <a:pt x="6675" y="5754"/>
                  <a:pt x="6565" y="5645"/>
                  <a:pt x="6428" y="5645"/>
                </a:cubicBezTo>
                <a:close/>
                <a:moveTo>
                  <a:pt x="7647" y="5645"/>
                </a:moveTo>
                <a:cubicBezTo>
                  <a:pt x="7427" y="5645"/>
                  <a:pt x="7318" y="5911"/>
                  <a:pt x="7474" y="6065"/>
                </a:cubicBezTo>
                <a:cubicBezTo>
                  <a:pt x="7524" y="6116"/>
                  <a:pt x="7586" y="6138"/>
                  <a:pt x="7647" y="6138"/>
                </a:cubicBezTo>
                <a:cubicBezTo>
                  <a:pt x="7773" y="6138"/>
                  <a:pt x="7894" y="6040"/>
                  <a:pt x="7894" y="5892"/>
                </a:cubicBezTo>
                <a:cubicBezTo>
                  <a:pt x="7894" y="5754"/>
                  <a:pt x="7785" y="5645"/>
                  <a:pt x="7647" y="5645"/>
                </a:cubicBezTo>
                <a:close/>
                <a:moveTo>
                  <a:pt x="8869" y="5645"/>
                </a:moveTo>
                <a:cubicBezTo>
                  <a:pt x="8646" y="5645"/>
                  <a:pt x="8537" y="5911"/>
                  <a:pt x="8693" y="6065"/>
                </a:cubicBezTo>
                <a:cubicBezTo>
                  <a:pt x="8743" y="6116"/>
                  <a:pt x="8805" y="6138"/>
                  <a:pt x="8866" y="6138"/>
                </a:cubicBezTo>
                <a:cubicBezTo>
                  <a:pt x="8992" y="6138"/>
                  <a:pt x="9113" y="6040"/>
                  <a:pt x="9113" y="5892"/>
                </a:cubicBezTo>
                <a:cubicBezTo>
                  <a:pt x="9113" y="5754"/>
                  <a:pt x="9004" y="5645"/>
                  <a:pt x="8869" y="5645"/>
                </a:cubicBezTo>
                <a:close/>
                <a:moveTo>
                  <a:pt x="10088" y="5645"/>
                </a:moveTo>
                <a:cubicBezTo>
                  <a:pt x="9868" y="5645"/>
                  <a:pt x="9756" y="5911"/>
                  <a:pt x="9912" y="6065"/>
                </a:cubicBezTo>
                <a:cubicBezTo>
                  <a:pt x="9963" y="6116"/>
                  <a:pt x="10026" y="6138"/>
                  <a:pt x="10086" y="6138"/>
                </a:cubicBezTo>
                <a:cubicBezTo>
                  <a:pt x="10212" y="6138"/>
                  <a:pt x="10332" y="6040"/>
                  <a:pt x="10332" y="5892"/>
                </a:cubicBezTo>
                <a:cubicBezTo>
                  <a:pt x="10332" y="5754"/>
                  <a:pt x="10223" y="5645"/>
                  <a:pt x="10088" y="5645"/>
                </a:cubicBezTo>
                <a:close/>
                <a:moveTo>
                  <a:pt x="11307" y="5645"/>
                </a:moveTo>
                <a:cubicBezTo>
                  <a:pt x="11088" y="5645"/>
                  <a:pt x="10978" y="5911"/>
                  <a:pt x="11131" y="6065"/>
                </a:cubicBezTo>
                <a:cubicBezTo>
                  <a:pt x="11182" y="6116"/>
                  <a:pt x="11245" y="6138"/>
                  <a:pt x="11306" y="6138"/>
                </a:cubicBezTo>
                <a:cubicBezTo>
                  <a:pt x="11433" y="6138"/>
                  <a:pt x="11554" y="6040"/>
                  <a:pt x="11554" y="5892"/>
                </a:cubicBezTo>
                <a:cubicBezTo>
                  <a:pt x="11554" y="5754"/>
                  <a:pt x="11442" y="5645"/>
                  <a:pt x="11307" y="5645"/>
                </a:cubicBezTo>
                <a:close/>
                <a:moveTo>
                  <a:pt x="12526" y="5645"/>
                </a:moveTo>
                <a:cubicBezTo>
                  <a:pt x="12307" y="5645"/>
                  <a:pt x="12197" y="5911"/>
                  <a:pt x="12350" y="6065"/>
                </a:cubicBezTo>
                <a:cubicBezTo>
                  <a:pt x="12401" y="6116"/>
                  <a:pt x="12464" y="6138"/>
                  <a:pt x="12525" y="6138"/>
                </a:cubicBezTo>
                <a:cubicBezTo>
                  <a:pt x="12652" y="6138"/>
                  <a:pt x="12774" y="6040"/>
                  <a:pt x="12774" y="5892"/>
                </a:cubicBezTo>
                <a:cubicBezTo>
                  <a:pt x="12774" y="5754"/>
                  <a:pt x="12661" y="5645"/>
                  <a:pt x="12526" y="5645"/>
                </a:cubicBezTo>
                <a:close/>
                <a:moveTo>
                  <a:pt x="13745" y="5645"/>
                </a:moveTo>
                <a:cubicBezTo>
                  <a:pt x="13526" y="5645"/>
                  <a:pt x="13416" y="5911"/>
                  <a:pt x="13570" y="6065"/>
                </a:cubicBezTo>
                <a:cubicBezTo>
                  <a:pt x="13620" y="6116"/>
                  <a:pt x="13683" y="6138"/>
                  <a:pt x="13744" y="6138"/>
                </a:cubicBezTo>
                <a:cubicBezTo>
                  <a:pt x="13871" y="6138"/>
                  <a:pt x="13993" y="6040"/>
                  <a:pt x="13993" y="5892"/>
                </a:cubicBezTo>
                <a:cubicBezTo>
                  <a:pt x="13993" y="5754"/>
                  <a:pt x="13883" y="5645"/>
                  <a:pt x="13745" y="5645"/>
                </a:cubicBezTo>
                <a:close/>
                <a:moveTo>
                  <a:pt x="14964" y="5645"/>
                </a:moveTo>
                <a:cubicBezTo>
                  <a:pt x="14745" y="5645"/>
                  <a:pt x="14635" y="5911"/>
                  <a:pt x="14792" y="6065"/>
                </a:cubicBezTo>
                <a:cubicBezTo>
                  <a:pt x="14842" y="6116"/>
                  <a:pt x="14904" y="6138"/>
                  <a:pt x="14964" y="6138"/>
                </a:cubicBezTo>
                <a:cubicBezTo>
                  <a:pt x="15090" y="6138"/>
                  <a:pt x="15212" y="6040"/>
                  <a:pt x="15212" y="5892"/>
                </a:cubicBezTo>
                <a:cubicBezTo>
                  <a:pt x="15212" y="5754"/>
                  <a:pt x="15102" y="5645"/>
                  <a:pt x="14964" y="5645"/>
                </a:cubicBezTo>
                <a:close/>
                <a:moveTo>
                  <a:pt x="16183" y="5645"/>
                </a:moveTo>
                <a:cubicBezTo>
                  <a:pt x="15964" y="5645"/>
                  <a:pt x="15854" y="5911"/>
                  <a:pt x="16011" y="6065"/>
                </a:cubicBezTo>
                <a:cubicBezTo>
                  <a:pt x="16061" y="6116"/>
                  <a:pt x="16123" y="6138"/>
                  <a:pt x="16183" y="6138"/>
                </a:cubicBezTo>
                <a:cubicBezTo>
                  <a:pt x="16309" y="6138"/>
                  <a:pt x="16431" y="6040"/>
                  <a:pt x="16431" y="5892"/>
                </a:cubicBezTo>
                <a:cubicBezTo>
                  <a:pt x="16431" y="5754"/>
                  <a:pt x="16321" y="5645"/>
                  <a:pt x="16183" y="5645"/>
                </a:cubicBezTo>
                <a:close/>
                <a:moveTo>
                  <a:pt x="17405" y="5645"/>
                </a:moveTo>
                <a:cubicBezTo>
                  <a:pt x="17183" y="5645"/>
                  <a:pt x="17073" y="5911"/>
                  <a:pt x="17230" y="6065"/>
                </a:cubicBezTo>
                <a:cubicBezTo>
                  <a:pt x="17280" y="6116"/>
                  <a:pt x="17342" y="6138"/>
                  <a:pt x="17402" y="6138"/>
                </a:cubicBezTo>
                <a:cubicBezTo>
                  <a:pt x="17528" y="6138"/>
                  <a:pt x="17650" y="6040"/>
                  <a:pt x="17650" y="5892"/>
                </a:cubicBezTo>
                <a:cubicBezTo>
                  <a:pt x="17650" y="5754"/>
                  <a:pt x="17540" y="5645"/>
                  <a:pt x="17405" y="5645"/>
                </a:cubicBezTo>
                <a:close/>
                <a:moveTo>
                  <a:pt x="18624" y="5645"/>
                </a:moveTo>
                <a:cubicBezTo>
                  <a:pt x="18405" y="5645"/>
                  <a:pt x="18292" y="5911"/>
                  <a:pt x="18449" y="6065"/>
                </a:cubicBezTo>
                <a:cubicBezTo>
                  <a:pt x="18500" y="6116"/>
                  <a:pt x="18562" y="6138"/>
                  <a:pt x="18623" y="6138"/>
                </a:cubicBezTo>
                <a:cubicBezTo>
                  <a:pt x="18749" y="6138"/>
                  <a:pt x="18869" y="6040"/>
                  <a:pt x="18869" y="5892"/>
                </a:cubicBezTo>
                <a:cubicBezTo>
                  <a:pt x="18869" y="5754"/>
                  <a:pt x="18759" y="5645"/>
                  <a:pt x="18624" y="5645"/>
                </a:cubicBezTo>
                <a:close/>
                <a:moveTo>
                  <a:pt x="19843" y="5645"/>
                </a:moveTo>
                <a:cubicBezTo>
                  <a:pt x="19624" y="5645"/>
                  <a:pt x="19514" y="5911"/>
                  <a:pt x="19668" y="6065"/>
                </a:cubicBezTo>
                <a:cubicBezTo>
                  <a:pt x="19719" y="6116"/>
                  <a:pt x="19781" y="6138"/>
                  <a:pt x="19843" y="6138"/>
                </a:cubicBezTo>
                <a:cubicBezTo>
                  <a:pt x="19970" y="6138"/>
                  <a:pt x="20091" y="6040"/>
                  <a:pt x="20091" y="5892"/>
                </a:cubicBezTo>
                <a:cubicBezTo>
                  <a:pt x="20091" y="5754"/>
                  <a:pt x="19978" y="5645"/>
                  <a:pt x="19843" y="5645"/>
                </a:cubicBezTo>
                <a:close/>
                <a:moveTo>
                  <a:pt x="21062" y="5645"/>
                </a:moveTo>
                <a:cubicBezTo>
                  <a:pt x="20843" y="5645"/>
                  <a:pt x="20733" y="5911"/>
                  <a:pt x="20887" y="6065"/>
                </a:cubicBezTo>
                <a:cubicBezTo>
                  <a:pt x="20938" y="6116"/>
                  <a:pt x="21000" y="6138"/>
                  <a:pt x="21062" y="6138"/>
                </a:cubicBezTo>
                <a:cubicBezTo>
                  <a:pt x="21189" y="6138"/>
                  <a:pt x="21310" y="6040"/>
                  <a:pt x="21310" y="5892"/>
                </a:cubicBezTo>
                <a:cubicBezTo>
                  <a:pt x="21310" y="5754"/>
                  <a:pt x="21197" y="5645"/>
                  <a:pt x="21062" y="5645"/>
                </a:cubicBezTo>
                <a:close/>
                <a:moveTo>
                  <a:pt x="22281" y="5645"/>
                </a:moveTo>
                <a:cubicBezTo>
                  <a:pt x="22062" y="5645"/>
                  <a:pt x="21952" y="5911"/>
                  <a:pt x="22106" y="6065"/>
                </a:cubicBezTo>
                <a:cubicBezTo>
                  <a:pt x="22157" y="6116"/>
                  <a:pt x="22220" y="6138"/>
                  <a:pt x="22281" y="6138"/>
                </a:cubicBezTo>
                <a:cubicBezTo>
                  <a:pt x="22408" y="6138"/>
                  <a:pt x="22529" y="6040"/>
                  <a:pt x="22529" y="5892"/>
                </a:cubicBezTo>
                <a:cubicBezTo>
                  <a:pt x="22529" y="5754"/>
                  <a:pt x="22419" y="5645"/>
                  <a:pt x="22281" y="5645"/>
                </a:cubicBezTo>
                <a:close/>
                <a:moveTo>
                  <a:pt x="23501" y="5645"/>
                </a:moveTo>
                <a:cubicBezTo>
                  <a:pt x="23281" y="5645"/>
                  <a:pt x="23172" y="5911"/>
                  <a:pt x="23328" y="6065"/>
                </a:cubicBezTo>
                <a:cubicBezTo>
                  <a:pt x="23378" y="6116"/>
                  <a:pt x="23440" y="6138"/>
                  <a:pt x="23501" y="6138"/>
                </a:cubicBezTo>
                <a:cubicBezTo>
                  <a:pt x="23627" y="6138"/>
                  <a:pt x="23748" y="6040"/>
                  <a:pt x="23748" y="5892"/>
                </a:cubicBezTo>
                <a:cubicBezTo>
                  <a:pt x="23748" y="5754"/>
                  <a:pt x="23638" y="5645"/>
                  <a:pt x="23501" y="5645"/>
                </a:cubicBezTo>
                <a:close/>
                <a:moveTo>
                  <a:pt x="24720" y="5645"/>
                </a:moveTo>
                <a:cubicBezTo>
                  <a:pt x="24500" y="5645"/>
                  <a:pt x="24391" y="5911"/>
                  <a:pt x="24547" y="6065"/>
                </a:cubicBezTo>
                <a:cubicBezTo>
                  <a:pt x="24597" y="6116"/>
                  <a:pt x="24659" y="6138"/>
                  <a:pt x="24720" y="6138"/>
                </a:cubicBezTo>
                <a:cubicBezTo>
                  <a:pt x="24846" y="6138"/>
                  <a:pt x="24967" y="6040"/>
                  <a:pt x="24967" y="5892"/>
                </a:cubicBezTo>
                <a:cubicBezTo>
                  <a:pt x="24967" y="5754"/>
                  <a:pt x="24857" y="5645"/>
                  <a:pt x="24720" y="5645"/>
                </a:cubicBezTo>
                <a:close/>
                <a:moveTo>
                  <a:pt x="25942" y="5645"/>
                </a:moveTo>
                <a:cubicBezTo>
                  <a:pt x="25719" y="5645"/>
                  <a:pt x="25610" y="5911"/>
                  <a:pt x="25766" y="6065"/>
                </a:cubicBezTo>
                <a:cubicBezTo>
                  <a:pt x="25816" y="6116"/>
                  <a:pt x="25878" y="6138"/>
                  <a:pt x="25939" y="6138"/>
                </a:cubicBezTo>
                <a:cubicBezTo>
                  <a:pt x="26065" y="6138"/>
                  <a:pt x="26186" y="6040"/>
                  <a:pt x="26186" y="5892"/>
                </a:cubicBezTo>
                <a:cubicBezTo>
                  <a:pt x="26186" y="5754"/>
                  <a:pt x="26077" y="5645"/>
                  <a:pt x="25942" y="5645"/>
                </a:cubicBezTo>
                <a:close/>
                <a:moveTo>
                  <a:pt x="17405" y="6864"/>
                </a:moveTo>
                <a:cubicBezTo>
                  <a:pt x="17177" y="6864"/>
                  <a:pt x="17070" y="7146"/>
                  <a:pt x="17242" y="7296"/>
                </a:cubicBezTo>
                <a:cubicBezTo>
                  <a:pt x="17333" y="7299"/>
                  <a:pt x="17424" y="7312"/>
                  <a:pt x="17515" y="7331"/>
                </a:cubicBezTo>
                <a:cubicBezTo>
                  <a:pt x="17747" y="7215"/>
                  <a:pt x="17665" y="6864"/>
                  <a:pt x="17405" y="6864"/>
                </a:cubicBezTo>
                <a:close/>
                <a:moveTo>
                  <a:pt x="332" y="6864"/>
                </a:moveTo>
                <a:cubicBezTo>
                  <a:pt x="110" y="6864"/>
                  <a:pt x="0" y="7130"/>
                  <a:pt x="157" y="7284"/>
                </a:cubicBezTo>
                <a:cubicBezTo>
                  <a:pt x="207" y="7335"/>
                  <a:pt x="269" y="7357"/>
                  <a:pt x="329" y="7357"/>
                </a:cubicBezTo>
                <a:cubicBezTo>
                  <a:pt x="455" y="7357"/>
                  <a:pt x="577" y="7259"/>
                  <a:pt x="577" y="7111"/>
                </a:cubicBezTo>
                <a:cubicBezTo>
                  <a:pt x="577" y="6973"/>
                  <a:pt x="467" y="6864"/>
                  <a:pt x="332" y="6864"/>
                </a:cubicBezTo>
                <a:close/>
                <a:moveTo>
                  <a:pt x="1551" y="6864"/>
                </a:moveTo>
                <a:cubicBezTo>
                  <a:pt x="1329" y="6864"/>
                  <a:pt x="1219" y="7130"/>
                  <a:pt x="1376" y="7284"/>
                </a:cubicBezTo>
                <a:cubicBezTo>
                  <a:pt x="1427" y="7335"/>
                  <a:pt x="1489" y="7357"/>
                  <a:pt x="1550" y="7357"/>
                </a:cubicBezTo>
                <a:cubicBezTo>
                  <a:pt x="1676" y="7357"/>
                  <a:pt x="1796" y="7259"/>
                  <a:pt x="1796" y="7111"/>
                </a:cubicBezTo>
                <a:cubicBezTo>
                  <a:pt x="1796" y="6973"/>
                  <a:pt x="1686" y="6864"/>
                  <a:pt x="1551" y="6864"/>
                </a:cubicBezTo>
                <a:close/>
                <a:moveTo>
                  <a:pt x="2770" y="6864"/>
                </a:moveTo>
                <a:cubicBezTo>
                  <a:pt x="2551" y="6864"/>
                  <a:pt x="2441" y="7130"/>
                  <a:pt x="2595" y="7284"/>
                </a:cubicBezTo>
                <a:cubicBezTo>
                  <a:pt x="2646" y="7335"/>
                  <a:pt x="2708" y="7357"/>
                  <a:pt x="2770" y="7357"/>
                </a:cubicBezTo>
                <a:cubicBezTo>
                  <a:pt x="2897" y="7357"/>
                  <a:pt x="3018" y="7259"/>
                  <a:pt x="3018" y="7111"/>
                </a:cubicBezTo>
                <a:cubicBezTo>
                  <a:pt x="3018" y="6973"/>
                  <a:pt x="2905" y="6864"/>
                  <a:pt x="2770" y="6864"/>
                </a:cubicBezTo>
                <a:close/>
                <a:moveTo>
                  <a:pt x="3989" y="6864"/>
                </a:moveTo>
                <a:cubicBezTo>
                  <a:pt x="3770" y="6864"/>
                  <a:pt x="3660" y="7130"/>
                  <a:pt x="3814" y="7284"/>
                </a:cubicBezTo>
                <a:cubicBezTo>
                  <a:pt x="3865" y="7335"/>
                  <a:pt x="3927" y="7357"/>
                  <a:pt x="3989" y="7357"/>
                </a:cubicBezTo>
                <a:cubicBezTo>
                  <a:pt x="4116" y="7357"/>
                  <a:pt x="4237" y="7259"/>
                  <a:pt x="4237" y="7111"/>
                </a:cubicBezTo>
                <a:cubicBezTo>
                  <a:pt x="4237" y="6973"/>
                  <a:pt x="4124" y="6864"/>
                  <a:pt x="3989" y="6864"/>
                </a:cubicBezTo>
                <a:close/>
                <a:moveTo>
                  <a:pt x="5209" y="6864"/>
                </a:moveTo>
                <a:cubicBezTo>
                  <a:pt x="4989" y="6864"/>
                  <a:pt x="4879" y="7130"/>
                  <a:pt x="5033" y="7284"/>
                </a:cubicBezTo>
                <a:cubicBezTo>
                  <a:pt x="5084" y="7335"/>
                  <a:pt x="5147" y="7357"/>
                  <a:pt x="5208" y="7357"/>
                </a:cubicBezTo>
                <a:cubicBezTo>
                  <a:pt x="5335" y="7357"/>
                  <a:pt x="5456" y="7259"/>
                  <a:pt x="5456" y="7111"/>
                </a:cubicBezTo>
                <a:cubicBezTo>
                  <a:pt x="5456" y="6973"/>
                  <a:pt x="5346" y="6864"/>
                  <a:pt x="5209" y="6864"/>
                </a:cubicBezTo>
                <a:close/>
                <a:moveTo>
                  <a:pt x="6428" y="6864"/>
                </a:moveTo>
                <a:cubicBezTo>
                  <a:pt x="6208" y="6864"/>
                  <a:pt x="6099" y="7130"/>
                  <a:pt x="6255" y="7284"/>
                </a:cubicBezTo>
                <a:cubicBezTo>
                  <a:pt x="6305" y="7335"/>
                  <a:pt x="6367" y="7357"/>
                  <a:pt x="6428" y="7357"/>
                </a:cubicBezTo>
                <a:cubicBezTo>
                  <a:pt x="6554" y="7357"/>
                  <a:pt x="6675" y="7259"/>
                  <a:pt x="6675" y="7111"/>
                </a:cubicBezTo>
                <a:cubicBezTo>
                  <a:pt x="6675" y="6973"/>
                  <a:pt x="6565" y="6864"/>
                  <a:pt x="6428" y="6864"/>
                </a:cubicBezTo>
                <a:close/>
                <a:moveTo>
                  <a:pt x="7647" y="6864"/>
                </a:moveTo>
                <a:cubicBezTo>
                  <a:pt x="7427" y="6864"/>
                  <a:pt x="7318" y="7130"/>
                  <a:pt x="7474" y="7284"/>
                </a:cubicBezTo>
                <a:cubicBezTo>
                  <a:pt x="7524" y="7335"/>
                  <a:pt x="7586" y="7357"/>
                  <a:pt x="7647" y="7357"/>
                </a:cubicBezTo>
                <a:cubicBezTo>
                  <a:pt x="7773" y="7357"/>
                  <a:pt x="7894" y="7259"/>
                  <a:pt x="7894" y="7111"/>
                </a:cubicBezTo>
                <a:cubicBezTo>
                  <a:pt x="7894" y="6973"/>
                  <a:pt x="7785" y="6864"/>
                  <a:pt x="7647" y="6864"/>
                </a:cubicBezTo>
                <a:close/>
                <a:moveTo>
                  <a:pt x="8869" y="6864"/>
                </a:moveTo>
                <a:cubicBezTo>
                  <a:pt x="8646" y="6864"/>
                  <a:pt x="8537" y="7130"/>
                  <a:pt x="8693" y="7284"/>
                </a:cubicBezTo>
                <a:cubicBezTo>
                  <a:pt x="8743" y="7335"/>
                  <a:pt x="8805" y="7357"/>
                  <a:pt x="8866" y="7357"/>
                </a:cubicBezTo>
                <a:cubicBezTo>
                  <a:pt x="8992" y="7357"/>
                  <a:pt x="9113" y="7259"/>
                  <a:pt x="9113" y="7111"/>
                </a:cubicBezTo>
                <a:cubicBezTo>
                  <a:pt x="9113" y="6973"/>
                  <a:pt x="9004" y="6864"/>
                  <a:pt x="8869" y="6864"/>
                </a:cubicBezTo>
                <a:close/>
                <a:moveTo>
                  <a:pt x="10088" y="6864"/>
                </a:moveTo>
                <a:cubicBezTo>
                  <a:pt x="9868" y="6864"/>
                  <a:pt x="9756" y="7130"/>
                  <a:pt x="9912" y="7284"/>
                </a:cubicBezTo>
                <a:cubicBezTo>
                  <a:pt x="9963" y="7335"/>
                  <a:pt x="10026" y="7357"/>
                  <a:pt x="10086" y="7357"/>
                </a:cubicBezTo>
                <a:cubicBezTo>
                  <a:pt x="10212" y="7357"/>
                  <a:pt x="10332" y="7259"/>
                  <a:pt x="10332" y="7111"/>
                </a:cubicBezTo>
                <a:cubicBezTo>
                  <a:pt x="10332" y="6973"/>
                  <a:pt x="10223" y="6864"/>
                  <a:pt x="10088" y="6864"/>
                </a:cubicBezTo>
                <a:close/>
                <a:moveTo>
                  <a:pt x="11307" y="6864"/>
                </a:moveTo>
                <a:cubicBezTo>
                  <a:pt x="11088" y="6864"/>
                  <a:pt x="10978" y="7130"/>
                  <a:pt x="11131" y="7284"/>
                </a:cubicBezTo>
                <a:cubicBezTo>
                  <a:pt x="11182" y="7335"/>
                  <a:pt x="11245" y="7357"/>
                  <a:pt x="11306" y="7357"/>
                </a:cubicBezTo>
                <a:cubicBezTo>
                  <a:pt x="11433" y="7357"/>
                  <a:pt x="11554" y="7259"/>
                  <a:pt x="11554" y="7111"/>
                </a:cubicBezTo>
                <a:cubicBezTo>
                  <a:pt x="11554" y="6973"/>
                  <a:pt x="11442" y="6864"/>
                  <a:pt x="11307" y="6864"/>
                </a:cubicBezTo>
                <a:close/>
                <a:moveTo>
                  <a:pt x="12526" y="6864"/>
                </a:moveTo>
                <a:cubicBezTo>
                  <a:pt x="12307" y="6864"/>
                  <a:pt x="12197" y="7130"/>
                  <a:pt x="12350" y="7284"/>
                </a:cubicBezTo>
                <a:cubicBezTo>
                  <a:pt x="12401" y="7335"/>
                  <a:pt x="12464" y="7357"/>
                  <a:pt x="12525" y="7357"/>
                </a:cubicBezTo>
                <a:cubicBezTo>
                  <a:pt x="12652" y="7357"/>
                  <a:pt x="12774" y="7259"/>
                  <a:pt x="12774" y="7111"/>
                </a:cubicBezTo>
                <a:cubicBezTo>
                  <a:pt x="12774" y="6973"/>
                  <a:pt x="12661" y="6864"/>
                  <a:pt x="12526" y="6864"/>
                </a:cubicBezTo>
                <a:close/>
                <a:moveTo>
                  <a:pt x="13745" y="6864"/>
                </a:moveTo>
                <a:cubicBezTo>
                  <a:pt x="13526" y="6864"/>
                  <a:pt x="13416" y="7130"/>
                  <a:pt x="13570" y="7284"/>
                </a:cubicBezTo>
                <a:cubicBezTo>
                  <a:pt x="13620" y="7335"/>
                  <a:pt x="13683" y="7357"/>
                  <a:pt x="13744" y="7357"/>
                </a:cubicBezTo>
                <a:cubicBezTo>
                  <a:pt x="13871" y="7357"/>
                  <a:pt x="13993" y="7259"/>
                  <a:pt x="13993" y="7111"/>
                </a:cubicBezTo>
                <a:cubicBezTo>
                  <a:pt x="13993" y="6973"/>
                  <a:pt x="13883" y="6864"/>
                  <a:pt x="13745" y="6864"/>
                </a:cubicBezTo>
                <a:close/>
                <a:moveTo>
                  <a:pt x="14964" y="6864"/>
                </a:moveTo>
                <a:cubicBezTo>
                  <a:pt x="14745" y="6864"/>
                  <a:pt x="14635" y="7130"/>
                  <a:pt x="14792" y="7284"/>
                </a:cubicBezTo>
                <a:cubicBezTo>
                  <a:pt x="14842" y="7335"/>
                  <a:pt x="14904" y="7357"/>
                  <a:pt x="14964" y="7357"/>
                </a:cubicBezTo>
                <a:cubicBezTo>
                  <a:pt x="15090" y="7357"/>
                  <a:pt x="15212" y="7259"/>
                  <a:pt x="15212" y="7111"/>
                </a:cubicBezTo>
                <a:cubicBezTo>
                  <a:pt x="15212" y="6973"/>
                  <a:pt x="15102" y="6864"/>
                  <a:pt x="14964" y="6864"/>
                </a:cubicBezTo>
                <a:close/>
                <a:moveTo>
                  <a:pt x="16183" y="6864"/>
                </a:moveTo>
                <a:cubicBezTo>
                  <a:pt x="15964" y="6864"/>
                  <a:pt x="15854" y="7130"/>
                  <a:pt x="16011" y="7284"/>
                </a:cubicBezTo>
                <a:cubicBezTo>
                  <a:pt x="16061" y="7335"/>
                  <a:pt x="16123" y="7357"/>
                  <a:pt x="16183" y="7357"/>
                </a:cubicBezTo>
                <a:cubicBezTo>
                  <a:pt x="16309" y="7357"/>
                  <a:pt x="16431" y="7259"/>
                  <a:pt x="16431" y="7111"/>
                </a:cubicBezTo>
                <a:cubicBezTo>
                  <a:pt x="16431" y="6973"/>
                  <a:pt x="16321" y="6864"/>
                  <a:pt x="16183" y="6864"/>
                </a:cubicBezTo>
                <a:close/>
                <a:moveTo>
                  <a:pt x="18624" y="6864"/>
                </a:moveTo>
                <a:cubicBezTo>
                  <a:pt x="18405" y="6864"/>
                  <a:pt x="18292" y="7130"/>
                  <a:pt x="18449" y="7284"/>
                </a:cubicBezTo>
                <a:cubicBezTo>
                  <a:pt x="18500" y="7335"/>
                  <a:pt x="18562" y="7357"/>
                  <a:pt x="18623" y="7357"/>
                </a:cubicBezTo>
                <a:cubicBezTo>
                  <a:pt x="18749" y="7357"/>
                  <a:pt x="18869" y="7259"/>
                  <a:pt x="18869" y="7111"/>
                </a:cubicBezTo>
                <a:cubicBezTo>
                  <a:pt x="18869" y="6973"/>
                  <a:pt x="18759" y="6864"/>
                  <a:pt x="18624" y="6864"/>
                </a:cubicBezTo>
                <a:close/>
                <a:moveTo>
                  <a:pt x="19843" y="6864"/>
                </a:moveTo>
                <a:cubicBezTo>
                  <a:pt x="19624" y="6864"/>
                  <a:pt x="19514" y="7130"/>
                  <a:pt x="19668" y="7284"/>
                </a:cubicBezTo>
                <a:cubicBezTo>
                  <a:pt x="19719" y="7335"/>
                  <a:pt x="19781" y="7357"/>
                  <a:pt x="19843" y="7357"/>
                </a:cubicBezTo>
                <a:cubicBezTo>
                  <a:pt x="19970" y="7357"/>
                  <a:pt x="20091" y="7259"/>
                  <a:pt x="20091" y="7111"/>
                </a:cubicBezTo>
                <a:cubicBezTo>
                  <a:pt x="20091" y="6973"/>
                  <a:pt x="19978" y="6864"/>
                  <a:pt x="19843" y="6864"/>
                </a:cubicBezTo>
                <a:close/>
                <a:moveTo>
                  <a:pt x="21062" y="6864"/>
                </a:moveTo>
                <a:cubicBezTo>
                  <a:pt x="20843" y="6864"/>
                  <a:pt x="20733" y="7130"/>
                  <a:pt x="20887" y="7284"/>
                </a:cubicBezTo>
                <a:cubicBezTo>
                  <a:pt x="20938" y="7335"/>
                  <a:pt x="21000" y="7357"/>
                  <a:pt x="21062" y="7357"/>
                </a:cubicBezTo>
                <a:cubicBezTo>
                  <a:pt x="21189" y="7357"/>
                  <a:pt x="21310" y="7259"/>
                  <a:pt x="21310" y="7111"/>
                </a:cubicBezTo>
                <a:cubicBezTo>
                  <a:pt x="21310" y="6973"/>
                  <a:pt x="21197" y="6864"/>
                  <a:pt x="21062" y="6864"/>
                </a:cubicBezTo>
                <a:close/>
                <a:moveTo>
                  <a:pt x="22281" y="6864"/>
                </a:moveTo>
                <a:cubicBezTo>
                  <a:pt x="22062" y="6864"/>
                  <a:pt x="21952" y="7130"/>
                  <a:pt x="22106" y="7284"/>
                </a:cubicBezTo>
                <a:cubicBezTo>
                  <a:pt x="22157" y="7335"/>
                  <a:pt x="22220" y="7357"/>
                  <a:pt x="22281" y="7357"/>
                </a:cubicBezTo>
                <a:cubicBezTo>
                  <a:pt x="22408" y="7357"/>
                  <a:pt x="22529" y="7259"/>
                  <a:pt x="22529" y="7111"/>
                </a:cubicBezTo>
                <a:cubicBezTo>
                  <a:pt x="22529" y="6973"/>
                  <a:pt x="22419" y="6864"/>
                  <a:pt x="22281" y="6864"/>
                </a:cubicBezTo>
                <a:close/>
                <a:moveTo>
                  <a:pt x="23501" y="6864"/>
                </a:moveTo>
                <a:cubicBezTo>
                  <a:pt x="23281" y="6864"/>
                  <a:pt x="23172" y="7130"/>
                  <a:pt x="23328" y="7284"/>
                </a:cubicBezTo>
                <a:cubicBezTo>
                  <a:pt x="23378" y="7335"/>
                  <a:pt x="23440" y="7357"/>
                  <a:pt x="23501" y="7357"/>
                </a:cubicBezTo>
                <a:cubicBezTo>
                  <a:pt x="23627" y="7357"/>
                  <a:pt x="23748" y="7259"/>
                  <a:pt x="23748" y="7111"/>
                </a:cubicBezTo>
                <a:cubicBezTo>
                  <a:pt x="23748" y="6973"/>
                  <a:pt x="23638" y="6864"/>
                  <a:pt x="23501" y="6864"/>
                </a:cubicBezTo>
                <a:close/>
                <a:moveTo>
                  <a:pt x="24720" y="6864"/>
                </a:moveTo>
                <a:cubicBezTo>
                  <a:pt x="24500" y="6864"/>
                  <a:pt x="24391" y="7130"/>
                  <a:pt x="24547" y="7284"/>
                </a:cubicBezTo>
                <a:cubicBezTo>
                  <a:pt x="24597" y="7335"/>
                  <a:pt x="24659" y="7357"/>
                  <a:pt x="24720" y="7357"/>
                </a:cubicBezTo>
                <a:cubicBezTo>
                  <a:pt x="24846" y="7357"/>
                  <a:pt x="24967" y="7259"/>
                  <a:pt x="24967" y="7111"/>
                </a:cubicBezTo>
                <a:cubicBezTo>
                  <a:pt x="24967" y="6973"/>
                  <a:pt x="24857" y="6864"/>
                  <a:pt x="24720" y="6864"/>
                </a:cubicBezTo>
                <a:close/>
                <a:moveTo>
                  <a:pt x="25942" y="6864"/>
                </a:moveTo>
                <a:cubicBezTo>
                  <a:pt x="25719" y="6864"/>
                  <a:pt x="25610" y="7130"/>
                  <a:pt x="25766" y="7284"/>
                </a:cubicBezTo>
                <a:cubicBezTo>
                  <a:pt x="25816" y="7335"/>
                  <a:pt x="25878" y="7357"/>
                  <a:pt x="25939" y="7357"/>
                </a:cubicBezTo>
                <a:cubicBezTo>
                  <a:pt x="26065" y="7357"/>
                  <a:pt x="26186" y="7259"/>
                  <a:pt x="26186" y="7111"/>
                </a:cubicBezTo>
                <a:cubicBezTo>
                  <a:pt x="26186" y="6973"/>
                  <a:pt x="26077" y="6864"/>
                  <a:pt x="25942" y="6864"/>
                </a:cubicBezTo>
                <a:close/>
                <a:moveTo>
                  <a:pt x="34478" y="6864"/>
                </a:moveTo>
                <a:cubicBezTo>
                  <a:pt x="34256" y="6864"/>
                  <a:pt x="34146" y="7130"/>
                  <a:pt x="34303" y="7284"/>
                </a:cubicBezTo>
                <a:cubicBezTo>
                  <a:pt x="34353" y="7335"/>
                  <a:pt x="34415" y="7357"/>
                  <a:pt x="34475" y="7357"/>
                </a:cubicBezTo>
                <a:cubicBezTo>
                  <a:pt x="34601" y="7357"/>
                  <a:pt x="34723" y="7259"/>
                  <a:pt x="34723" y="7111"/>
                </a:cubicBezTo>
                <a:cubicBezTo>
                  <a:pt x="34723" y="6973"/>
                  <a:pt x="34613" y="6864"/>
                  <a:pt x="34478" y="6864"/>
                </a:cubicBezTo>
                <a:close/>
                <a:moveTo>
                  <a:pt x="35697" y="6864"/>
                </a:moveTo>
                <a:cubicBezTo>
                  <a:pt x="35478" y="6864"/>
                  <a:pt x="35365" y="7130"/>
                  <a:pt x="35522" y="7284"/>
                </a:cubicBezTo>
                <a:cubicBezTo>
                  <a:pt x="35573" y="7335"/>
                  <a:pt x="35635" y="7357"/>
                  <a:pt x="35696" y="7357"/>
                </a:cubicBezTo>
                <a:cubicBezTo>
                  <a:pt x="35822" y="7357"/>
                  <a:pt x="35942" y="7259"/>
                  <a:pt x="35942" y="7111"/>
                </a:cubicBezTo>
                <a:cubicBezTo>
                  <a:pt x="35942" y="6973"/>
                  <a:pt x="35832" y="6864"/>
                  <a:pt x="35697" y="6864"/>
                </a:cubicBezTo>
                <a:close/>
                <a:moveTo>
                  <a:pt x="36916" y="6864"/>
                </a:moveTo>
                <a:cubicBezTo>
                  <a:pt x="36697" y="6864"/>
                  <a:pt x="36587" y="7130"/>
                  <a:pt x="36741" y="7284"/>
                </a:cubicBezTo>
                <a:cubicBezTo>
                  <a:pt x="36792" y="7335"/>
                  <a:pt x="36854" y="7357"/>
                  <a:pt x="36916" y="7357"/>
                </a:cubicBezTo>
                <a:cubicBezTo>
                  <a:pt x="37043" y="7357"/>
                  <a:pt x="37164" y="7259"/>
                  <a:pt x="37164" y="7111"/>
                </a:cubicBezTo>
                <a:cubicBezTo>
                  <a:pt x="37164" y="6973"/>
                  <a:pt x="37051" y="6864"/>
                  <a:pt x="36916" y="6864"/>
                </a:cubicBezTo>
                <a:close/>
                <a:moveTo>
                  <a:pt x="38135" y="6864"/>
                </a:moveTo>
                <a:cubicBezTo>
                  <a:pt x="37916" y="6864"/>
                  <a:pt x="37806" y="7130"/>
                  <a:pt x="37960" y="7284"/>
                </a:cubicBezTo>
                <a:cubicBezTo>
                  <a:pt x="38011" y="7335"/>
                  <a:pt x="38073" y="7357"/>
                  <a:pt x="38135" y="7357"/>
                </a:cubicBezTo>
                <a:cubicBezTo>
                  <a:pt x="38262" y="7357"/>
                  <a:pt x="38383" y="7259"/>
                  <a:pt x="38383" y="7111"/>
                </a:cubicBezTo>
                <a:cubicBezTo>
                  <a:pt x="38383" y="6973"/>
                  <a:pt x="38270" y="6864"/>
                  <a:pt x="38135" y="6864"/>
                </a:cubicBezTo>
                <a:close/>
                <a:moveTo>
                  <a:pt x="39354" y="6864"/>
                </a:moveTo>
                <a:cubicBezTo>
                  <a:pt x="39135" y="6864"/>
                  <a:pt x="39025" y="7130"/>
                  <a:pt x="39179" y="7284"/>
                </a:cubicBezTo>
                <a:cubicBezTo>
                  <a:pt x="39230" y="7335"/>
                  <a:pt x="39293" y="7357"/>
                  <a:pt x="39354" y="7357"/>
                </a:cubicBezTo>
                <a:cubicBezTo>
                  <a:pt x="39481" y="7357"/>
                  <a:pt x="39602" y="7259"/>
                  <a:pt x="39602" y="7111"/>
                </a:cubicBezTo>
                <a:cubicBezTo>
                  <a:pt x="39602" y="6973"/>
                  <a:pt x="39492" y="6864"/>
                  <a:pt x="39354" y="6864"/>
                </a:cubicBezTo>
                <a:close/>
                <a:moveTo>
                  <a:pt x="40574" y="6864"/>
                </a:moveTo>
                <a:cubicBezTo>
                  <a:pt x="40354" y="6864"/>
                  <a:pt x="40244" y="7130"/>
                  <a:pt x="40401" y="7284"/>
                </a:cubicBezTo>
                <a:cubicBezTo>
                  <a:pt x="40451" y="7335"/>
                  <a:pt x="40513" y="7357"/>
                  <a:pt x="40574" y="7357"/>
                </a:cubicBezTo>
                <a:cubicBezTo>
                  <a:pt x="40700" y="7357"/>
                  <a:pt x="40821" y="7259"/>
                  <a:pt x="40821" y="7111"/>
                </a:cubicBezTo>
                <a:cubicBezTo>
                  <a:pt x="40821" y="6973"/>
                  <a:pt x="40711" y="6864"/>
                  <a:pt x="40574" y="6864"/>
                </a:cubicBezTo>
                <a:close/>
                <a:moveTo>
                  <a:pt x="41793" y="6864"/>
                </a:moveTo>
                <a:cubicBezTo>
                  <a:pt x="41573" y="6864"/>
                  <a:pt x="41464" y="7130"/>
                  <a:pt x="41620" y="7284"/>
                </a:cubicBezTo>
                <a:cubicBezTo>
                  <a:pt x="41670" y="7335"/>
                  <a:pt x="41732" y="7357"/>
                  <a:pt x="41793" y="7357"/>
                </a:cubicBezTo>
                <a:cubicBezTo>
                  <a:pt x="41919" y="7357"/>
                  <a:pt x="42040" y="7259"/>
                  <a:pt x="42040" y="7111"/>
                </a:cubicBezTo>
                <a:cubicBezTo>
                  <a:pt x="42040" y="6973"/>
                  <a:pt x="41930" y="6864"/>
                  <a:pt x="41793" y="6864"/>
                </a:cubicBezTo>
                <a:close/>
                <a:moveTo>
                  <a:pt x="43015" y="6864"/>
                </a:moveTo>
                <a:cubicBezTo>
                  <a:pt x="42792" y="6864"/>
                  <a:pt x="42683" y="7130"/>
                  <a:pt x="42839" y="7284"/>
                </a:cubicBezTo>
                <a:cubicBezTo>
                  <a:pt x="42890" y="7335"/>
                  <a:pt x="42952" y="7357"/>
                  <a:pt x="43013" y="7357"/>
                </a:cubicBezTo>
                <a:cubicBezTo>
                  <a:pt x="43139" y="7357"/>
                  <a:pt x="43259" y="7259"/>
                  <a:pt x="43259" y="7111"/>
                </a:cubicBezTo>
                <a:cubicBezTo>
                  <a:pt x="43259" y="6973"/>
                  <a:pt x="43150" y="6864"/>
                  <a:pt x="43015" y="6864"/>
                </a:cubicBezTo>
                <a:close/>
                <a:moveTo>
                  <a:pt x="44234" y="6864"/>
                </a:moveTo>
                <a:cubicBezTo>
                  <a:pt x="44014" y="6864"/>
                  <a:pt x="43902" y="7130"/>
                  <a:pt x="44058" y="7284"/>
                </a:cubicBezTo>
                <a:cubicBezTo>
                  <a:pt x="44109" y="7335"/>
                  <a:pt x="44172" y="7357"/>
                  <a:pt x="44232" y="7357"/>
                </a:cubicBezTo>
                <a:cubicBezTo>
                  <a:pt x="44358" y="7357"/>
                  <a:pt x="44478" y="7259"/>
                  <a:pt x="44478" y="7111"/>
                </a:cubicBezTo>
                <a:cubicBezTo>
                  <a:pt x="44478" y="6973"/>
                  <a:pt x="44369" y="6864"/>
                  <a:pt x="44234" y="6864"/>
                </a:cubicBezTo>
                <a:close/>
                <a:moveTo>
                  <a:pt x="18696" y="8095"/>
                </a:moveTo>
                <a:lnTo>
                  <a:pt x="18696" y="8095"/>
                </a:lnTo>
                <a:cubicBezTo>
                  <a:pt x="18756" y="8167"/>
                  <a:pt x="18816" y="8246"/>
                  <a:pt x="18869" y="8330"/>
                </a:cubicBezTo>
                <a:cubicBezTo>
                  <a:pt x="18869" y="8221"/>
                  <a:pt x="18800" y="8127"/>
                  <a:pt x="18696" y="8095"/>
                </a:cubicBezTo>
                <a:close/>
                <a:moveTo>
                  <a:pt x="14966" y="8082"/>
                </a:moveTo>
                <a:cubicBezTo>
                  <a:pt x="14839" y="8082"/>
                  <a:pt x="14720" y="8183"/>
                  <a:pt x="14720" y="8330"/>
                </a:cubicBezTo>
                <a:cubicBezTo>
                  <a:pt x="14720" y="8374"/>
                  <a:pt x="14732" y="8421"/>
                  <a:pt x="14757" y="8459"/>
                </a:cubicBezTo>
                <a:cubicBezTo>
                  <a:pt x="14876" y="8346"/>
                  <a:pt x="14999" y="8239"/>
                  <a:pt x="15124" y="8142"/>
                </a:cubicBezTo>
                <a:cubicBezTo>
                  <a:pt x="15076" y="8101"/>
                  <a:pt x="15020" y="8082"/>
                  <a:pt x="14966" y="8082"/>
                </a:cubicBezTo>
                <a:close/>
                <a:moveTo>
                  <a:pt x="34519" y="8086"/>
                </a:moveTo>
                <a:lnTo>
                  <a:pt x="34519" y="8086"/>
                </a:lnTo>
                <a:cubicBezTo>
                  <a:pt x="34557" y="8230"/>
                  <a:pt x="34585" y="8380"/>
                  <a:pt x="34610" y="8537"/>
                </a:cubicBezTo>
                <a:cubicBezTo>
                  <a:pt x="34798" y="8415"/>
                  <a:pt x="34742" y="8127"/>
                  <a:pt x="34519" y="8086"/>
                </a:cubicBezTo>
                <a:close/>
                <a:moveTo>
                  <a:pt x="35697" y="8083"/>
                </a:moveTo>
                <a:cubicBezTo>
                  <a:pt x="35478" y="8083"/>
                  <a:pt x="35365" y="8349"/>
                  <a:pt x="35522" y="8503"/>
                </a:cubicBezTo>
                <a:cubicBezTo>
                  <a:pt x="35573" y="8554"/>
                  <a:pt x="35635" y="8576"/>
                  <a:pt x="35696" y="8576"/>
                </a:cubicBezTo>
                <a:cubicBezTo>
                  <a:pt x="35823" y="8576"/>
                  <a:pt x="35944" y="8478"/>
                  <a:pt x="35942" y="8330"/>
                </a:cubicBezTo>
                <a:cubicBezTo>
                  <a:pt x="35942" y="8192"/>
                  <a:pt x="35832" y="8083"/>
                  <a:pt x="35697" y="8083"/>
                </a:cubicBezTo>
                <a:close/>
                <a:moveTo>
                  <a:pt x="36916" y="8083"/>
                </a:moveTo>
                <a:cubicBezTo>
                  <a:pt x="36697" y="8083"/>
                  <a:pt x="36587" y="8349"/>
                  <a:pt x="36741" y="8503"/>
                </a:cubicBezTo>
                <a:cubicBezTo>
                  <a:pt x="36792" y="8554"/>
                  <a:pt x="36854" y="8576"/>
                  <a:pt x="36916" y="8576"/>
                </a:cubicBezTo>
                <a:cubicBezTo>
                  <a:pt x="37043" y="8576"/>
                  <a:pt x="37164" y="8478"/>
                  <a:pt x="37164" y="8330"/>
                </a:cubicBezTo>
                <a:cubicBezTo>
                  <a:pt x="37164" y="8192"/>
                  <a:pt x="37051" y="8083"/>
                  <a:pt x="36916" y="8083"/>
                </a:cubicBezTo>
                <a:close/>
                <a:moveTo>
                  <a:pt x="38135" y="8083"/>
                </a:moveTo>
                <a:cubicBezTo>
                  <a:pt x="37916" y="8083"/>
                  <a:pt x="37806" y="8349"/>
                  <a:pt x="37960" y="8503"/>
                </a:cubicBezTo>
                <a:cubicBezTo>
                  <a:pt x="38011" y="8554"/>
                  <a:pt x="38073" y="8576"/>
                  <a:pt x="38135" y="8576"/>
                </a:cubicBezTo>
                <a:cubicBezTo>
                  <a:pt x="38262" y="8576"/>
                  <a:pt x="38383" y="8478"/>
                  <a:pt x="38383" y="8330"/>
                </a:cubicBezTo>
                <a:cubicBezTo>
                  <a:pt x="38383" y="8192"/>
                  <a:pt x="38270" y="8083"/>
                  <a:pt x="38135" y="8083"/>
                </a:cubicBezTo>
                <a:close/>
                <a:moveTo>
                  <a:pt x="39354" y="8083"/>
                </a:moveTo>
                <a:cubicBezTo>
                  <a:pt x="39135" y="8083"/>
                  <a:pt x="39025" y="8349"/>
                  <a:pt x="39179" y="8503"/>
                </a:cubicBezTo>
                <a:cubicBezTo>
                  <a:pt x="39230" y="8554"/>
                  <a:pt x="39293" y="8576"/>
                  <a:pt x="39354" y="8576"/>
                </a:cubicBezTo>
                <a:cubicBezTo>
                  <a:pt x="39481" y="8576"/>
                  <a:pt x="39602" y="8478"/>
                  <a:pt x="39602" y="8330"/>
                </a:cubicBezTo>
                <a:cubicBezTo>
                  <a:pt x="39602" y="8192"/>
                  <a:pt x="39492" y="8083"/>
                  <a:pt x="39354" y="8083"/>
                </a:cubicBezTo>
                <a:close/>
                <a:moveTo>
                  <a:pt x="40574" y="8083"/>
                </a:moveTo>
                <a:cubicBezTo>
                  <a:pt x="40354" y="8083"/>
                  <a:pt x="40244" y="8349"/>
                  <a:pt x="40401" y="8503"/>
                </a:cubicBezTo>
                <a:cubicBezTo>
                  <a:pt x="40451" y="8554"/>
                  <a:pt x="40513" y="8576"/>
                  <a:pt x="40574" y="8576"/>
                </a:cubicBezTo>
                <a:cubicBezTo>
                  <a:pt x="40700" y="8576"/>
                  <a:pt x="40821" y="8478"/>
                  <a:pt x="40821" y="8330"/>
                </a:cubicBezTo>
                <a:cubicBezTo>
                  <a:pt x="40821" y="8192"/>
                  <a:pt x="40711" y="8083"/>
                  <a:pt x="40574" y="8083"/>
                </a:cubicBezTo>
                <a:close/>
                <a:moveTo>
                  <a:pt x="41793" y="8083"/>
                </a:moveTo>
                <a:cubicBezTo>
                  <a:pt x="41573" y="8083"/>
                  <a:pt x="41464" y="8349"/>
                  <a:pt x="41620" y="8503"/>
                </a:cubicBezTo>
                <a:cubicBezTo>
                  <a:pt x="41670" y="8554"/>
                  <a:pt x="41732" y="8576"/>
                  <a:pt x="41793" y="8576"/>
                </a:cubicBezTo>
                <a:cubicBezTo>
                  <a:pt x="41919" y="8576"/>
                  <a:pt x="42040" y="8478"/>
                  <a:pt x="42040" y="8330"/>
                </a:cubicBezTo>
                <a:cubicBezTo>
                  <a:pt x="42040" y="8192"/>
                  <a:pt x="41930" y="8083"/>
                  <a:pt x="41793" y="8083"/>
                </a:cubicBezTo>
                <a:close/>
                <a:moveTo>
                  <a:pt x="43015" y="8083"/>
                </a:moveTo>
                <a:cubicBezTo>
                  <a:pt x="42792" y="8083"/>
                  <a:pt x="42683" y="8349"/>
                  <a:pt x="42839" y="8503"/>
                </a:cubicBezTo>
                <a:cubicBezTo>
                  <a:pt x="42890" y="8554"/>
                  <a:pt x="42952" y="8576"/>
                  <a:pt x="43013" y="8576"/>
                </a:cubicBezTo>
                <a:cubicBezTo>
                  <a:pt x="43139" y="8576"/>
                  <a:pt x="43259" y="8478"/>
                  <a:pt x="43259" y="8330"/>
                </a:cubicBezTo>
                <a:cubicBezTo>
                  <a:pt x="43259" y="8192"/>
                  <a:pt x="43150" y="8083"/>
                  <a:pt x="43015" y="8083"/>
                </a:cubicBezTo>
                <a:close/>
                <a:moveTo>
                  <a:pt x="44234" y="8083"/>
                </a:moveTo>
                <a:cubicBezTo>
                  <a:pt x="44014" y="8083"/>
                  <a:pt x="43902" y="8349"/>
                  <a:pt x="44058" y="8503"/>
                </a:cubicBezTo>
                <a:cubicBezTo>
                  <a:pt x="44109" y="8554"/>
                  <a:pt x="44172" y="8576"/>
                  <a:pt x="44233" y="8576"/>
                </a:cubicBezTo>
                <a:cubicBezTo>
                  <a:pt x="44360" y="8576"/>
                  <a:pt x="44480" y="8478"/>
                  <a:pt x="44478" y="8330"/>
                </a:cubicBezTo>
                <a:cubicBezTo>
                  <a:pt x="44478" y="8192"/>
                  <a:pt x="44369" y="8083"/>
                  <a:pt x="44234" y="8083"/>
                </a:cubicBezTo>
                <a:close/>
                <a:moveTo>
                  <a:pt x="332" y="8083"/>
                </a:moveTo>
                <a:cubicBezTo>
                  <a:pt x="110" y="8083"/>
                  <a:pt x="0" y="8349"/>
                  <a:pt x="157" y="8506"/>
                </a:cubicBezTo>
                <a:cubicBezTo>
                  <a:pt x="206" y="8555"/>
                  <a:pt x="267" y="8577"/>
                  <a:pt x="328" y="8577"/>
                </a:cubicBezTo>
                <a:cubicBezTo>
                  <a:pt x="454" y="8577"/>
                  <a:pt x="577" y="8479"/>
                  <a:pt x="577" y="8330"/>
                </a:cubicBezTo>
                <a:cubicBezTo>
                  <a:pt x="577" y="8192"/>
                  <a:pt x="467" y="8083"/>
                  <a:pt x="332" y="8083"/>
                </a:cubicBezTo>
                <a:close/>
                <a:moveTo>
                  <a:pt x="1551" y="8083"/>
                </a:moveTo>
                <a:cubicBezTo>
                  <a:pt x="1329" y="8083"/>
                  <a:pt x="1219" y="8349"/>
                  <a:pt x="1376" y="8506"/>
                </a:cubicBezTo>
                <a:cubicBezTo>
                  <a:pt x="1426" y="8555"/>
                  <a:pt x="1488" y="8577"/>
                  <a:pt x="1548" y="8577"/>
                </a:cubicBezTo>
                <a:cubicBezTo>
                  <a:pt x="1675" y="8577"/>
                  <a:pt x="1796" y="8479"/>
                  <a:pt x="1796" y="8330"/>
                </a:cubicBezTo>
                <a:cubicBezTo>
                  <a:pt x="1796" y="8192"/>
                  <a:pt x="1686" y="8083"/>
                  <a:pt x="1551" y="8083"/>
                </a:cubicBezTo>
                <a:close/>
                <a:moveTo>
                  <a:pt x="2770" y="8083"/>
                </a:moveTo>
                <a:cubicBezTo>
                  <a:pt x="2551" y="8083"/>
                  <a:pt x="2441" y="8349"/>
                  <a:pt x="2595" y="8506"/>
                </a:cubicBezTo>
                <a:cubicBezTo>
                  <a:pt x="2645" y="8555"/>
                  <a:pt x="2707" y="8577"/>
                  <a:pt x="2768" y="8577"/>
                </a:cubicBezTo>
                <a:cubicBezTo>
                  <a:pt x="2895" y="8577"/>
                  <a:pt x="3018" y="8479"/>
                  <a:pt x="3018" y="8330"/>
                </a:cubicBezTo>
                <a:cubicBezTo>
                  <a:pt x="3015" y="8192"/>
                  <a:pt x="2905" y="8083"/>
                  <a:pt x="2770" y="8083"/>
                </a:cubicBezTo>
                <a:close/>
                <a:moveTo>
                  <a:pt x="3989" y="8083"/>
                </a:moveTo>
                <a:cubicBezTo>
                  <a:pt x="3770" y="8083"/>
                  <a:pt x="3660" y="8349"/>
                  <a:pt x="3814" y="8506"/>
                </a:cubicBezTo>
                <a:cubicBezTo>
                  <a:pt x="3864" y="8555"/>
                  <a:pt x="3926" y="8577"/>
                  <a:pt x="3987" y="8577"/>
                </a:cubicBezTo>
                <a:cubicBezTo>
                  <a:pt x="4115" y="8577"/>
                  <a:pt x="4237" y="8479"/>
                  <a:pt x="4237" y="8330"/>
                </a:cubicBezTo>
                <a:cubicBezTo>
                  <a:pt x="4237" y="8192"/>
                  <a:pt x="4124" y="8083"/>
                  <a:pt x="3989" y="8083"/>
                </a:cubicBezTo>
                <a:close/>
                <a:moveTo>
                  <a:pt x="5209" y="8083"/>
                </a:moveTo>
                <a:cubicBezTo>
                  <a:pt x="4989" y="8083"/>
                  <a:pt x="4879" y="8349"/>
                  <a:pt x="5033" y="8506"/>
                </a:cubicBezTo>
                <a:cubicBezTo>
                  <a:pt x="5083" y="8555"/>
                  <a:pt x="5145" y="8577"/>
                  <a:pt x="5206" y="8577"/>
                </a:cubicBezTo>
                <a:cubicBezTo>
                  <a:pt x="5334" y="8577"/>
                  <a:pt x="5456" y="8479"/>
                  <a:pt x="5456" y="8330"/>
                </a:cubicBezTo>
                <a:cubicBezTo>
                  <a:pt x="5456" y="8192"/>
                  <a:pt x="5346" y="8083"/>
                  <a:pt x="5209" y="8083"/>
                </a:cubicBezTo>
                <a:close/>
                <a:moveTo>
                  <a:pt x="6428" y="8083"/>
                </a:moveTo>
                <a:cubicBezTo>
                  <a:pt x="6208" y="8083"/>
                  <a:pt x="6099" y="8349"/>
                  <a:pt x="6255" y="8506"/>
                </a:cubicBezTo>
                <a:cubicBezTo>
                  <a:pt x="6305" y="8555"/>
                  <a:pt x="6366" y="8577"/>
                  <a:pt x="6426" y="8577"/>
                </a:cubicBezTo>
                <a:cubicBezTo>
                  <a:pt x="6553" y="8577"/>
                  <a:pt x="6675" y="8479"/>
                  <a:pt x="6675" y="8330"/>
                </a:cubicBezTo>
                <a:cubicBezTo>
                  <a:pt x="6675" y="8192"/>
                  <a:pt x="6565" y="8083"/>
                  <a:pt x="6428" y="8083"/>
                </a:cubicBezTo>
                <a:close/>
                <a:moveTo>
                  <a:pt x="7647" y="8083"/>
                </a:moveTo>
                <a:cubicBezTo>
                  <a:pt x="7427" y="8083"/>
                  <a:pt x="7318" y="8349"/>
                  <a:pt x="7474" y="8506"/>
                </a:cubicBezTo>
                <a:cubicBezTo>
                  <a:pt x="7524" y="8555"/>
                  <a:pt x="7585" y="8577"/>
                  <a:pt x="7645" y="8577"/>
                </a:cubicBezTo>
                <a:cubicBezTo>
                  <a:pt x="7772" y="8577"/>
                  <a:pt x="7894" y="8479"/>
                  <a:pt x="7894" y="8330"/>
                </a:cubicBezTo>
                <a:cubicBezTo>
                  <a:pt x="7894" y="8192"/>
                  <a:pt x="7785" y="8083"/>
                  <a:pt x="7647" y="8083"/>
                </a:cubicBezTo>
                <a:close/>
                <a:moveTo>
                  <a:pt x="8869" y="8083"/>
                </a:moveTo>
                <a:cubicBezTo>
                  <a:pt x="8646" y="8083"/>
                  <a:pt x="8537" y="8349"/>
                  <a:pt x="8693" y="8506"/>
                </a:cubicBezTo>
                <a:cubicBezTo>
                  <a:pt x="8744" y="8555"/>
                  <a:pt x="8805" y="8577"/>
                  <a:pt x="8865" y="8577"/>
                </a:cubicBezTo>
                <a:cubicBezTo>
                  <a:pt x="8992" y="8577"/>
                  <a:pt x="9113" y="8479"/>
                  <a:pt x="9113" y="8330"/>
                </a:cubicBezTo>
                <a:cubicBezTo>
                  <a:pt x="9113" y="8192"/>
                  <a:pt x="9004" y="8083"/>
                  <a:pt x="8869" y="8083"/>
                </a:cubicBezTo>
                <a:close/>
                <a:moveTo>
                  <a:pt x="10088" y="8083"/>
                </a:moveTo>
                <a:cubicBezTo>
                  <a:pt x="9865" y="8083"/>
                  <a:pt x="9756" y="8349"/>
                  <a:pt x="9912" y="8506"/>
                </a:cubicBezTo>
                <a:cubicBezTo>
                  <a:pt x="9963" y="8555"/>
                  <a:pt x="10024" y="8577"/>
                  <a:pt x="10084" y="8577"/>
                </a:cubicBezTo>
                <a:cubicBezTo>
                  <a:pt x="10211" y="8577"/>
                  <a:pt x="10332" y="8479"/>
                  <a:pt x="10332" y="8330"/>
                </a:cubicBezTo>
                <a:cubicBezTo>
                  <a:pt x="10332" y="8192"/>
                  <a:pt x="10223" y="8083"/>
                  <a:pt x="10088" y="8083"/>
                </a:cubicBezTo>
                <a:close/>
                <a:moveTo>
                  <a:pt x="11307" y="8083"/>
                </a:moveTo>
                <a:cubicBezTo>
                  <a:pt x="11088" y="8083"/>
                  <a:pt x="10978" y="8349"/>
                  <a:pt x="11131" y="8506"/>
                </a:cubicBezTo>
                <a:cubicBezTo>
                  <a:pt x="11182" y="8555"/>
                  <a:pt x="11244" y="8577"/>
                  <a:pt x="11304" y="8577"/>
                </a:cubicBezTo>
                <a:cubicBezTo>
                  <a:pt x="11432" y="8577"/>
                  <a:pt x="11554" y="8479"/>
                  <a:pt x="11554" y="8330"/>
                </a:cubicBezTo>
                <a:cubicBezTo>
                  <a:pt x="11554" y="8192"/>
                  <a:pt x="11442" y="8083"/>
                  <a:pt x="11307" y="8083"/>
                </a:cubicBezTo>
                <a:close/>
                <a:moveTo>
                  <a:pt x="12526" y="8083"/>
                </a:moveTo>
                <a:cubicBezTo>
                  <a:pt x="12307" y="8083"/>
                  <a:pt x="12197" y="8349"/>
                  <a:pt x="12350" y="8506"/>
                </a:cubicBezTo>
                <a:cubicBezTo>
                  <a:pt x="12401" y="8555"/>
                  <a:pt x="12463" y="8577"/>
                  <a:pt x="12523" y="8577"/>
                </a:cubicBezTo>
                <a:cubicBezTo>
                  <a:pt x="12651" y="8577"/>
                  <a:pt x="12774" y="8479"/>
                  <a:pt x="12774" y="8330"/>
                </a:cubicBezTo>
                <a:cubicBezTo>
                  <a:pt x="12774" y="8192"/>
                  <a:pt x="12661" y="8083"/>
                  <a:pt x="12526" y="8083"/>
                </a:cubicBezTo>
                <a:close/>
                <a:moveTo>
                  <a:pt x="13745" y="8083"/>
                </a:moveTo>
                <a:cubicBezTo>
                  <a:pt x="13526" y="8083"/>
                  <a:pt x="13416" y="8349"/>
                  <a:pt x="13570" y="8506"/>
                </a:cubicBezTo>
                <a:cubicBezTo>
                  <a:pt x="13620" y="8555"/>
                  <a:pt x="13682" y="8577"/>
                  <a:pt x="13742" y="8577"/>
                </a:cubicBezTo>
                <a:cubicBezTo>
                  <a:pt x="13870" y="8577"/>
                  <a:pt x="13993" y="8479"/>
                  <a:pt x="13993" y="8330"/>
                </a:cubicBezTo>
                <a:cubicBezTo>
                  <a:pt x="13993" y="8192"/>
                  <a:pt x="13883" y="8083"/>
                  <a:pt x="13745" y="8083"/>
                </a:cubicBezTo>
                <a:close/>
                <a:moveTo>
                  <a:pt x="19843" y="8083"/>
                </a:moveTo>
                <a:cubicBezTo>
                  <a:pt x="19624" y="8083"/>
                  <a:pt x="19514" y="8349"/>
                  <a:pt x="19668" y="8506"/>
                </a:cubicBezTo>
                <a:cubicBezTo>
                  <a:pt x="19718" y="8555"/>
                  <a:pt x="19780" y="8577"/>
                  <a:pt x="19841" y="8577"/>
                </a:cubicBezTo>
                <a:cubicBezTo>
                  <a:pt x="19968" y="8577"/>
                  <a:pt x="20091" y="8479"/>
                  <a:pt x="20091" y="8330"/>
                </a:cubicBezTo>
                <a:cubicBezTo>
                  <a:pt x="20091" y="8192"/>
                  <a:pt x="19978" y="8083"/>
                  <a:pt x="19843" y="8083"/>
                </a:cubicBezTo>
                <a:close/>
                <a:moveTo>
                  <a:pt x="21062" y="8083"/>
                </a:moveTo>
                <a:cubicBezTo>
                  <a:pt x="20843" y="8083"/>
                  <a:pt x="20733" y="8349"/>
                  <a:pt x="20887" y="8506"/>
                </a:cubicBezTo>
                <a:cubicBezTo>
                  <a:pt x="20937" y="8555"/>
                  <a:pt x="20999" y="8577"/>
                  <a:pt x="21060" y="8577"/>
                </a:cubicBezTo>
                <a:cubicBezTo>
                  <a:pt x="21188" y="8577"/>
                  <a:pt x="21310" y="8479"/>
                  <a:pt x="21310" y="8330"/>
                </a:cubicBezTo>
                <a:cubicBezTo>
                  <a:pt x="21310" y="8192"/>
                  <a:pt x="21197" y="8083"/>
                  <a:pt x="21062" y="8083"/>
                </a:cubicBezTo>
                <a:close/>
                <a:moveTo>
                  <a:pt x="22281" y="8083"/>
                </a:moveTo>
                <a:cubicBezTo>
                  <a:pt x="22062" y="8083"/>
                  <a:pt x="21952" y="8349"/>
                  <a:pt x="22106" y="8506"/>
                </a:cubicBezTo>
                <a:cubicBezTo>
                  <a:pt x="22156" y="8555"/>
                  <a:pt x="22218" y="8577"/>
                  <a:pt x="22279" y="8577"/>
                </a:cubicBezTo>
                <a:cubicBezTo>
                  <a:pt x="22407" y="8577"/>
                  <a:pt x="22529" y="8479"/>
                  <a:pt x="22529" y="8330"/>
                </a:cubicBezTo>
                <a:cubicBezTo>
                  <a:pt x="22529" y="8192"/>
                  <a:pt x="22419" y="8083"/>
                  <a:pt x="22281" y="8083"/>
                </a:cubicBezTo>
                <a:close/>
                <a:moveTo>
                  <a:pt x="23501" y="8083"/>
                </a:moveTo>
                <a:cubicBezTo>
                  <a:pt x="23281" y="8083"/>
                  <a:pt x="23172" y="8349"/>
                  <a:pt x="23328" y="8506"/>
                </a:cubicBezTo>
                <a:cubicBezTo>
                  <a:pt x="23378" y="8555"/>
                  <a:pt x="23439" y="8577"/>
                  <a:pt x="23499" y="8577"/>
                </a:cubicBezTo>
                <a:cubicBezTo>
                  <a:pt x="23626" y="8577"/>
                  <a:pt x="23748" y="8479"/>
                  <a:pt x="23748" y="8330"/>
                </a:cubicBezTo>
                <a:cubicBezTo>
                  <a:pt x="23748" y="8192"/>
                  <a:pt x="23638" y="8083"/>
                  <a:pt x="23501" y="8083"/>
                </a:cubicBezTo>
                <a:close/>
                <a:moveTo>
                  <a:pt x="24720" y="8083"/>
                </a:moveTo>
                <a:cubicBezTo>
                  <a:pt x="24500" y="8083"/>
                  <a:pt x="24391" y="8349"/>
                  <a:pt x="24547" y="8506"/>
                </a:cubicBezTo>
                <a:cubicBezTo>
                  <a:pt x="24597" y="8555"/>
                  <a:pt x="24658" y="8577"/>
                  <a:pt x="24718" y="8577"/>
                </a:cubicBezTo>
                <a:cubicBezTo>
                  <a:pt x="24845" y="8577"/>
                  <a:pt x="24967" y="8479"/>
                  <a:pt x="24967" y="8330"/>
                </a:cubicBezTo>
                <a:cubicBezTo>
                  <a:pt x="24967" y="8192"/>
                  <a:pt x="24857" y="8083"/>
                  <a:pt x="24720" y="8083"/>
                </a:cubicBezTo>
                <a:close/>
                <a:moveTo>
                  <a:pt x="25942" y="8083"/>
                </a:moveTo>
                <a:cubicBezTo>
                  <a:pt x="25719" y="8083"/>
                  <a:pt x="25610" y="8349"/>
                  <a:pt x="25766" y="8506"/>
                </a:cubicBezTo>
                <a:cubicBezTo>
                  <a:pt x="25817" y="8555"/>
                  <a:pt x="25878" y="8577"/>
                  <a:pt x="25938" y="8577"/>
                </a:cubicBezTo>
                <a:cubicBezTo>
                  <a:pt x="26065" y="8577"/>
                  <a:pt x="26186" y="8479"/>
                  <a:pt x="26186" y="8330"/>
                </a:cubicBezTo>
                <a:cubicBezTo>
                  <a:pt x="26186" y="8192"/>
                  <a:pt x="26077" y="8083"/>
                  <a:pt x="25942" y="8083"/>
                </a:cubicBezTo>
                <a:close/>
                <a:moveTo>
                  <a:pt x="34701" y="9443"/>
                </a:moveTo>
                <a:cubicBezTo>
                  <a:pt x="34704" y="9506"/>
                  <a:pt x="34707" y="9565"/>
                  <a:pt x="34710" y="9625"/>
                </a:cubicBezTo>
                <a:cubicBezTo>
                  <a:pt x="34732" y="9565"/>
                  <a:pt x="34726" y="9502"/>
                  <a:pt x="34701" y="9443"/>
                </a:cubicBezTo>
                <a:close/>
                <a:moveTo>
                  <a:pt x="25929" y="9302"/>
                </a:moveTo>
                <a:lnTo>
                  <a:pt x="25929" y="9302"/>
                </a:lnTo>
                <a:cubicBezTo>
                  <a:pt x="25798" y="9308"/>
                  <a:pt x="25694" y="9418"/>
                  <a:pt x="25694" y="9549"/>
                </a:cubicBezTo>
                <a:cubicBezTo>
                  <a:pt x="25694" y="9578"/>
                  <a:pt x="25697" y="9603"/>
                  <a:pt x="25707" y="9631"/>
                </a:cubicBezTo>
                <a:cubicBezTo>
                  <a:pt x="25788" y="9524"/>
                  <a:pt x="25863" y="9415"/>
                  <a:pt x="25929" y="9302"/>
                </a:cubicBezTo>
                <a:close/>
                <a:moveTo>
                  <a:pt x="19843" y="9302"/>
                </a:moveTo>
                <a:cubicBezTo>
                  <a:pt x="19800" y="9302"/>
                  <a:pt x="19759" y="9314"/>
                  <a:pt x="19721" y="9333"/>
                </a:cubicBezTo>
                <a:cubicBezTo>
                  <a:pt x="19834" y="9440"/>
                  <a:pt x="19953" y="9543"/>
                  <a:pt x="20072" y="9640"/>
                </a:cubicBezTo>
                <a:cubicBezTo>
                  <a:pt x="20135" y="9477"/>
                  <a:pt x="20016" y="9302"/>
                  <a:pt x="19843" y="9302"/>
                </a:cubicBezTo>
                <a:close/>
                <a:moveTo>
                  <a:pt x="13746" y="9302"/>
                </a:moveTo>
                <a:cubicBezTo>
                  <a:pt x="13619" y="9302"/>
                  <a:pt x="13497" y="9401"/>
                  <a:pt x="13497" y="9549"/>
                </a:cubicBezTo>
                <a:cubicBezTo>
                  <a:pt x="13497" y="9643"/>
                  <a:pt x="13554" y="9731"/>
                  <a:pt x="13638" y="9772"/>
                </a:cubicBezTo>
                <a:cubicBezTo>
                  <a:pt x="13729" y="9637"/>
                  <a:pt x="13826" y="9506"/>
                  <a:pt x="13924" y="9380"/>
                </a:cubicBezTo>
                <a:cubicBezTo>
                  <a:pt x="13873" y="9326"/>
                  <a:pt x="13809" y="9302"/>
                  <a:pt x="13746" y="9302"/>
                </a:cubicBezTo>
                <a:close/>
                <a:moveTo>
                  <a:pt x="44234" y="9302"/>
                </a:moveTo>
                <a:cubicBezTo>
                  <a:pt x="44068" y="9302"/>
                  <a:pt x="43949" y="9462"/>
                  <a:pt x="43996" y="9621"/>
                </a:cubicBezTo>
                <a:cubicBezTo>
                  <a:pt x="44030" y="9729"/>
                  <a:pt x="44130" y="9796"/>
                  <a:pt x="44233" y="9796"/>
                </a:cubicBezTo>
                <a:cubicBezTo>
                  <a:pt x="44280" y="9796"/>
                  <a:pt x="44327" y="9782"/>
                  <a:pt x="44369" y="9753"/>
                </a:cubicBezTo>
                <a:cubicBezTo>
                  <a:pt x="44394" y="9640"/>
                  <a:pt x="44416" y="9524"/>
                  <a:pt x="44438" y="9411"/>
                </a:cubicBezTo>
                <a:cubicBezTo>
                  <a:pt x="44391" y="9343"/>
                  <a:pt x="44315" y="9302"/>
                  <a:pt x="44234" y="9302"/>
                </a:cubicBezTo>
                <a:close/>
                <a:moveTo>
                  <a:pt x="332" y="9302"/>
                </a:moveTo>
                <a:cubicBezTo>
                  <a:pt x="110" y="9302"/>
                  <a:pt x="0" y="9568"/>
                  <a:pt x="157" y="9725"/>
                </a:cubicBezTo>
                <a:cubicBezTo>
                  <a:pt x="206" y="9774"/>
                  <a:pt x="267" y="9796"/>
                  <a:pt x="328" y="9796"/>
                </a:cubicBezTo>
                <a:cubicBezTo>
                  <a:pt x="454" y="9796"/>
                  <a:pt x="577" y="9698"/>
                  <a:pt x="577" y="9549"/>
                </a:cubicBezTo>
                <a:cubicBezTo>
                  <a:pt x="577" y="9415"/>
                  <a:pt x="467" y="9302"/>
                  <a:pt x="332" y="9302"/>
                </a:cubicBezTo>
                <a:close/>
                <a:moveTo>
                  <a:pt x="1551" y="9302"/>
                </a:moveTo>
                <a:cubicBezTo>
                  <a:pt x="1329" y="9302"/>
                  <a:pt x="1219" y="9568"/>
                  <a:pt x="1376" y="9725"/>
                </a:cubicBezTo>
                <a:cubicBezTo>
                  <a:pt x="1426" y="9774"/>
                  <a:pt x="1488" y="9796"/>
                  <a:pt x="1548" y="9796"/>
                </a:cubicBezTo>
                <a:cubicBezTo>
                  <a:pt x="1675" y="9796"/>
                  <a:pt x="1796" y="9698"/>
                  <a:pt x="1796" y="9549"/>
                </a:cubicBezTo>
                <a:cubicBezTo>
                  <a:pt x="1796" y="9411"/>
                  <a:pt x="1686" y="9302"/>
                  <a:pt x="1551" y="9302"/>
                </a:cubicBezTo>
                <a:close/>
                <a:moveTo>
                  <a:pt x="2770" y="9302"/>
                </a:moveTo>
                <a:cubicBezTo>
                  <a:pt x="2551" y="9302"/>
                  <a:pt x="2441" y="9568"/>
                  <a:pt x="2595" y="9725"/>
                </a:cubicBezTo>
                <a:cubicBezTo>
                  <a:pt x="2645" y="9774"/>
                  <a:pt x="2707" y="9796"/>
                  <a:pt x="2768" y="9796"/>
                </a:cubicBezTo>
                <a:cubicBezTo>
                  <a:pt x="2895" y="9796"/>
                  <a:pt x="3018" y="9698"/>
                  <a:pt x="3018" y="9549"/>
                </a:cubicBezTo>
                <a:cubicBezTo>
                  <a:pt x="3018" y="9411"/>
                  <a:pt x="2905" y="9302"/>
                  <a:pt x="2770" y="9302"/>
                </a:cubicBezTo>
                <a:close/>
                <a:moveTo>
                  <a:pt x="3989" y="9302"/>
                </a:moveTo>
                <a:cubicBezTo>
                  <a:pt x="3770" y="9302"/>
                  <a:pt x="3660" y="9568"/>
                  <a:pt x="3814" y="9725"/>
                </a:cubicBezTo>
                <a:cubicBezTo>
                  <a:pt x="3864" y="9774"/>
                  <a:pt x="3926" y="9796"/>
                  <a:pt x="3987" y="9796"/>
                </a:cubicBezTo>
                <a:cubicBezTo>
                  <a:pt x="4115" y="9796"/>
                  <a:pt x="4237" y="9698"/>
                  <a:pt x="4237" y="9549"/>
                </a:cubicBezTo>
                <a:cubicBezTo>
                  <a:pt x="4237" y="9415"/>
                  <a:pt x="4124" y="9302"/>
                  <a:pt x="3989" y="9302"/>
                </a:cubicBezTo>
                <a:close/>
                <a:moveTo>
                  <a:pt x="5209" y="9302"/>
                </a:moveTo>
                <a:cubicBezTo>
                  <a:pt x="4989" y="9302"/>
                  <a:pt x="4879" y="9568"/>
                  <a:pt x="5033" y="9725"/>
                </a:cubicBezTo>
                <a:cubicBezTo>
                  <a:pt x="5083" y="9774"/>
                  <a:pt x="5145" y="9796"/>
                  <a:pt x="5206" y="9796"/>
                </a:cubicBezTo>
                <a:cubicBezTo>
                  <a:pt x="5334" y="9796"/>
                  <a:pt x="5456" y="9698"/>
                  <a:pt x="5456" y="9549"/>
                </a:cubicBezTo>
                <a:cubicBezTo>
                  <a:pt x="5456" y="9411"/>
                  <a:pt x="5346" y="9302"/>
                  <a:pt x="5209" y="9302"/>
                </a:cubicBezTo>
                <a:close/>
                <a:moveTo>
                  <a:pt x="6428" y="9302"/>
                </a:moveTo>
                <a:cubicBezTo>
                  <a:pt x="6208" y="9302"/>
                  <a:pt x="6099" y="9568"/>
                  <a:pt x="6255" y="9725"/>
                </a:cubicBezTo>
                <a:cubicBezTo>
                  <a:pt x="6305" y="9774"/>
                  <a:pt x="6366" y="9796"/>
                  <a:pt x="6426" y="9796"/>
                </a:cubicBezTo>
                <a:cubicBezTo>
                  <a:pt x="6553" y="9796"/>
                  <a:pt x="6675" y="9698"/>
                  <a:pt x="6675" y="9549"/>
                </a:cubicBezTo>
                <a:cubicBezTo>
                  <a:pt x="6675" y="9411"/>
                  <a:pt x="6565" y="9302"/>
                  <a:pt x="6428" y="9302"/>
                </a:cubicBezTo>
                <a:close/>
                <a:moveTo>
                  <a:pt x="7647" y="9302"/>
                </a:moveTo>
                <a:cubicBezTo>
                  <a:pt x="7427" y="9302"/>
                  <a:pt x="7318" y="9568"/>
                  <a:pt x="7474" y="9725"/>
                </a:cubicBezTo>
                <a:cubicBezTo>
                  <a:pt x="7524" y="9774"/>
                  <a:pt x="7585" y="9796"/>
                  <a:pt x="7645" y="9796"/>
                </a:cubicBezTo>
                <a:cubicBezTo>
                  <a:pt x="7772" y="9796"/>
                  <a:pt x="7894" y="9698"/>
                  <a:pt x="7894" y="9549"/>
                </a:cubicBezTo>
                <a:cubicBezTo>
                  <a:pt x="7894" y="9411"/>
                  <a:pt x="7785" y="9302"/>
                  <a:pt x="7647" y="9302"/>
                </a:cubicBezTo>
                <a:close/>
                <a:moveTo>
                  <a:pt x="8869" y="9302"/>
                </a:moveTo>
                <a:cubicBezTo>
                  <a:pt x="8646" y="9302"/>
                  <a:pt x="8537" y="9568"/>
                  <a:pt x="8693" y="9725"/>
                </a:cubicBezTo>
                <a:cubicBezTo>
                  <a:pt x="8743" y="9774"/>
                  <a:pt x="8804" y="9796"/>
                  <a:pt x="8864" y="9796"/>
                </a:cubicBezTo>
                <a:cubicBezTo>
                  <a:pt x="8991" y="9796"/>
                  <a:pt x="9113" y="9698"/>
                  <a:pt x="9113" y="9549"/>
                </a:cubicBezTo>
                <a:cubicBezTo>
                  <a:pt x="9113" y="9411"/>
                  <a:pt x="9004" y="9302"/>
                  <a:pt x="8869" y="9302"/>
                </a:cubicBezTo>
                <a:close/>
                <a:moveTo>
                  <a:pt x="10088" y="9302"/>
                </a:moveTo>
                <a:cubicBezTo>
                  <a:pt x="9868" y="9302"/>
                  <a:pt x="9756" y="9568"/>
                  <a:pt x="9912" y="9725"/>
                </a:cubicBezTo>
                <a:cubicBezTo>
                  <a:pt x="9963" y="9774"/>
                  <a:pt x="10024" y="9796"/>
                  <a:pt x="10084" y="9796"/>
                </a:cubicBezTo>
                <a:cubicBezTo>
                  <a:pt x="10211" y="9796"/>
                  <a:pt x="10332" y="9698"/>
                  <a:pt x="10332" y="9549"/>
                </a:cubicBezTo>
                <a:cubicBezTo>
                  <a:pt x="10332" y="9411"/>
                  <a:pt x="10223" y="9302"/>
                  <a:pt x="10088" y="9302"/>
                </a:cubicBezTo>
                <a:close/>
                <a:moveTo>
                  <a:pt x="11307" y="9302"/>
                </a:moveTo>
                <a:cubicBezTo>
                  <a:pt x="11088" y="9302"/>
                  <a:pt x="10978" y="9568"/>
                  <a:pt x="11131" y="9725"/>
                </a:cubicBezTo>
                <a:cubicBezTo>
                  <a:pt x="11182" y="9774"/>
                  <a:pt x="11244" y="9796"/>
                  <a:pt x="11304" y="9796"/>
                </a:cubicBezTo>
                <a:cubicBezTo>
                  <a:pt x="11432" y="9796"/>
                  <a:pt x="11554" y="9698"/>
                  <a:pt x="11554" y="9549"/>
                </a:cubicBezTo>
                <a:cubicBezTo>
                  <a:pt x="11554" y="9411"/>
                  <a:pt x="11442" y="9302"/>
                  <a:pt x="11307" y="9302"/>
                </a:cubicBezTo>
                <a:close/>
                <a:moveTo>
                  <a:pt x="12526" y="9302"/>
                </a:moveTo>
                <a:cubicBezTo>
                  <a:pt x="12307" y="9302"/>
                  <a:pt x="12197" y="9568"/>
                  <a:pt x="12350" y="9725"/>
                </a:cubicBezTo>
                <a:cubicBezTo>
                  <a:pt x="12401" y="9774"/>
                  <a:pt x="12463" y="9796"/>
                  <a:pt x="12523" y="9796"/>
                </a:cubicBezTo>
                <a:cubicBezTo>
                  <a:pt x="12651" y="9796"/>
                  <a:pt x="12774" y="9698"/>
                  <a:pt x="12774" y="9549"/>
                </a:cubicBezTo>
                <a:cubicBezTo>
                  <a:pt x="12774" y="9411"/>
                  <a:pt x="12661" y="9302"/>
                  <a:pt x="12526" y="9302"/>
                </a:cubicBezTo>
                <a:close/>
                <a:moveTo>
                  <a:pt x="21062" y="9302"/>
                </a:moveTo>
                <a:cubicBezTo>
                  <a:pt x="20843" y="9302"/>
                  <a:pt x="20733" y="9568"/>
                  <a:pt x="20887" y="9725"/>
                </a:cubicBezTo>
                <a:cubicBezTo>
                  <a:pt x="20937" y="9774"/>
                  <a:pt x="20999" y="9796"/>
                  <a:pt x="21060" y="9796"/>
                </a:cubicBezTo>
                <a:cubicBezTo>
                  <a:pt x="21188" y="9796"/>
                  <a:pt x="21310" y="9698"/>
                  <a:pt x="21310" y="9549"/>
                </a:cubicBezTo>
                <a:cubicBezTo>
                  <a:pt x="21310" y="9411"/>
                  <a:pt x="21197" y="9302"/>
                  <a:pt x="21062" y="9302"/>
                </a:cubicBezTo>
                <a:close/>
                <a:moveTo>
                  <a:pt x="22281" y="9302"/>
                </a:moveTo>
                <a:cubicBezTo>
                  <a:pt x="22062" y="9302"/>
                  <a:pt x="21952" y="9568"/>
                  <a:pt x="22106" y="9725"/>
                </a:cubicBezTo>
                <a:cubicBezTo>
                  <a:pt x="22156" y="9774"/>
                  <a:pt x="22218" y="9796"/>
                  <a:pt x="22279" y="9796"/>
                </a:cubicBezTo>
                <a:cubicBezTo>
                  <a:pt x="22407" y="9796"/>
                  <a:pt x="22529" y="9698"/>
                  <a:pt x="22529" y="9549"/>
                </a:cubicBezTo>
                <a:cubicBezTo>
                  <a:pt x="22529" y="9411"/>
                  <a:pt x="22419" y="9302"/>
                  <a:pt x="22281" y="9302"/>
                </a:cubicBezTo>
                <a:close/>
                <a:moveTo>
                  <a:pt x="23501" y="9302"/>
                </a:moveTo>
                <a:cubicBezTo>
                  <a:pt x="23281" y="9302"/>
                  <a:pt x="23172" y="9568"/>
                  <a:pt x="23328" y="9725"/>
                </a:cubicBezTo>
                <a:cubicBezTo>
                  <a:pt x="23378" y="9774"/>
                  <a:pt x="23439" y="9796"/>
                  <a:pt x="23499" y="9796"/>
                </a:cubicBezTo>
                <a:cubicBezTo>
                  <a:pt x="23626" y="9796"/>
                  <a:pt x="23748" y="9698"/>
                  <a:pt x="23748" y="9549"/>
                </a:cubicBezTo>
                <a:cubicBezTo>
                  <a:pt x="23748" y="9411"/>
                  <a:pt x="23638" y="9302"/>
                  <a:pt x="23501" y="9302"/>
                </a:cubicBezTo>
                <a:close/>
                <a:moveTo>
                  <a:pt x="24720" y="9302"/>
                </a:moveTo>
                <a:cubicBezTo>
                  <a:pt x="24500" y="9302"/>
                  <a:pt x="24391" y="9568"/>
                  <a:pt x="24547" y="9725"/>
                </a:cubicBezTo>
                <a:cubicBezTo>
                  <a:pt x="24597" y="9774"/>
                  <a:pt x="24658" y="9796"/>
                  <a:pt x="24718" y="9796"/>
                </a:cubicBezTo>
                <a:cubicBezTo>
                  <a:pt x="24845" y="9796"/>
                  <a:pt x="24967" y="9698"/>
                  <a:pt x="24967" y="9549"/>
                </a:cubicBezTo>
                <a:cubicBezTo>
                  <a:pt x="24967" y="9411"/>
                  <a:pt x="24857" y="9302"/>
                  <a:pt x="24720" y="9302"/>
                </a:cubicBezTo>
                <a:close/>
                <a:moveTo>
                  <a:pt x="35697" y="9302"/>
                </a:moveTo>
                <a:cubicBezTo>
                  <a:pt x="35478" y="9302"/>
                  <a:pt x="35365" y="9568"/>
                  <a:pt x="35522" y="9725"/>
                </a:cubicBezTo>
                <a:cubicBezTo>
                  <a:pt x="35572" y="9774"/>
                  <a:pt x="35634" y="9796"/>
                  <a:pt x="35694" y="9796"/>
                </a:cubicBezTo>
                <a:cubicBezTo>
                  <a:pt x="35821" y="9796"/>
                  <a:pt x="35942" y="9698"/>
                  <a:pt x="35942" y="9549"/>
                </a:cubicBezTo>
                <a:cubicBezTo>
                  <a:pt x="35942" y="9411"/>
                  <a:pt x="35832" y="9302"/>
                  <a:pt x="35697" y="9302"/>
                </a:cubicBezTo>
                <a:close/>
                <a:moveTo>
                  <a:pt x="36916" y="9302"/>
                </a:moveTo>
                <a:cubicBezTo>
                  <a:pt x="36697" y="9302"/>
                  <a:pt x="36587" y="9568"/>
                  <a:pt x="36741" y="9725"/>
                </a:cubicBezTo>
                <a:cubicBezTo>
                  <a:pt x="36791" y="9774"/>
                  <a:pt x="36853" y="9796"/>
                  <a:pt x="36914" y="9796"/>
                </a:cubicBezTo>
                <a:cubicBezTo>
                  <a:pt x="37041" y="9796"/>
                  <a:pt x="37164" y="9698"/>
                  <a:pt x="37164" y="9549"/>
                </a:cubicBezTo>
                <a:cubicBezTo>
                  <a:pt x="37164" y="9411"/>
                  <a:pt x="37051" y="9302"/>
                  <a:pt x="36916" y="9302"/>
                </a:cubicBezTo>
                <a:close/>
                <a:moveTo>
                  <a:pt x="38135" y="9302"/>
                </a:moveTo>
                <a:cubicBezTo>
                  <a:pt x="37916" y="9302"/>
                  <a:pt x="37806" y="9568"/>
                  <a:pt x="37960" y="9725"/>
                </a:cubicBezTo>
                <a:cubicBezTo>
                  <a:pt x="38010" y="9774"/>
                  <a:pt x="38072" y="9796"/>
                  <a:pt x="38133" y="9796"/>
                </a:cubicBezTo>
                <a:cubicBezTo>
                  <a:pt x="38261" y="9796"/>
                  <a:pt x="38383" y="9698"/>
                  <a:pt x="38383" y="9549"/>
                </a:cubicBezTo>
                <a:cubicBezTo>
                  <a:pt x="38383" y="9411"/>
                  <a:pt x="38270" y="9302"/>
                  <a:pt x="38135" y="9302"/>
                </a:cubicBezTo>
                <a:close/>
                <a:moveTo>
                  <a:pt x="39354" y="9302"/>
                </a:moveTo>
                <a:cubicBezTo>
                  <a:pt x="39135" y="9302"/>
                  <a:pt x="39025" y="9568"/>
                  <a:pt x="39179" y="9725"/>
                </a:cubicBezTo>
                <a:cubicBezTo>
                  <a:pt x="39229" y="9774"/>
                  <a:pt x="39291" y="9796"/>
                  <a:pt x="39352" y="9796"/>
                </a:cubicBezTo>
                <a:cubicBezTo>
                  <a:pt x="39480" y="9796"/>
                  <a:pt x="39602" y="9698"/>
                  <a:pt x="39602" y="9549"/>
                </a:cubicBezTo>
                <a:cubicBezTo>
                  <a:pt x="39602" y="9411"/>
                  <a:pt x="39492" y="9302"/>
                  <a:pt x="39354" y="9302"/>
                </a:cubicBezTo>
                <a:close/>
                <a:moveTo>
                  <a:pt x="40574" y="9302"/>
                </a:moveTo>
                <a:cubicBezTo>
                  <a:pt x="40354" y="9302"/>
                  <a:pt x="40244" y="9568"/>
                  <a:pt x="40401" y="9725"/>
                </a:cubicBezTo>
                <a:cubicBezTo>
                  <a:pt x="40451" y="9774"/>
                  <a:pt x="40512" y="9796"/>
                  <a:pt x="40572" y="9796"/>
                </a:cubicBezTo>
                <a:cubicBezTo>
                  <a:pt x="40699" y="9796"/>
                  <a:pt x="40821" y="9698"/>
                  <a:pt x="40821" y="9549"/>
                </a:cubicBezTo>
                <a:cubicBezTo>
                  <a:pt x="40821" y="9411"/>
                  <a:pt x="40711" y="9302"/>
                  <a:pt x="40574" y="9302"/>
                </a:cubicBezTo>
                <a:close/>
                <a:moveTo>
                  <a:pt x="41793" y="9302"/>
                </a:moveTo>
                <a:cubicBezTo>
                  <a:pt x="41573" y="9302"/>
                  <a:pt x="41464" y="9568"/>
                  <a:pt x="41620" y="9725"/>
                </a:cubicBezTo>
                <a:cubicBezTo>
                  <a:pt x="41670" y="9774"/>
                  <a:pt x="41731" y="9796"/>
                  <a:pt x="41791" y="9796"/>
                </a:cubicBezTo>
                <a:cubicBezTo>
                  <a:pt x="41918" y="9796"/>
                  <a:pt x="42040" y="9698"/>
                  <a:pt x="42040" y="9549"/>
                </a:cubicBezTo>
                <a:cubicBezTo>
                  <a:pt x="42040" y="9411"/>
                  <a:pt x="41930" y="9302"/>
                  <a:pt x="41793" y="9302"/>
                </a:cubicBezTo>
                <a:close/>
                <a:moveTo>
                  <a:pt x="43015" y="9302"/>
                </a:moveTo>
                <a:cubicBezTo>
                  <a:pt x="42792" y="9302"/>
                  <a:pt x="42683" y="9568"/>
                  <a:pt x="42839" y="9725"/>
                </a:cubicBezTo>
                <a:cubicBezTo>
                  <a:pt x="42890" y="9774"/>
                  <a:pt x="42951" y="9796"/>
                  <a:pt x="43011" y="9796"/>
                </a:cubicBezTo>
                <a:cubicBezTo>
                  <a:pt x="43138" y="9796"/>
                  <a:pt x="43259" y="9698"/>
                  <a:pt x="43259" y="9549"/>
                </a:cubicBezTo>
                <a:cubicBezTo>
                  <a:pt x="43259" y="9411"/>
                  <a:pt x="43150" y="9302"/>
                  <a:pt x="43015" y="9302"/>
                </a:cubicBezTo>
                <a:close/>
                <a:moveTo>
                  <a:pt x="22281" y="10521"/>
                </a:moveTo>
                <a:cubicBezTo>
                  <a:pt x="22178" y="10521"/>
                  <a:pt x="22084" y="10587"/>
                  <a:pt x="22050" y="10687"/>
                </a:cubicBezTo>
                <a:cubicBezTo>
                  <a:pt x="22206" y="10731"/>
                  <a:pt x="22366" y="10768"/>
                  <a:pt x="22526" y="10797"/>
                </a:cubicBezTo>
                <a:cubicBezTo>
                  <a:pt x="22545" y="10649"/>
                  <a:pt x="22429" y="10521"/>
                  <a:pt x="22281" y="10521"/>
                </a:cubicBezTo>
                <a:close/>
                <a:moveTo>
                  <a:pt x="23501" y="10521"/>
                </a:moveTo>
                <a:cubicBezTo>
                  <a:pt x="23328" y="10521"/>
                  <a:pt x="23209" y="10693"/>
                  <a:pt x="23272" y="10856"/>
                </a:cubicBezTo>
                <a:cubicBezTo>
                  <a:pt x="23428" y="10853"/>
                  <a:pt x="23588" y="10841"/>
                  <a:pt x="23745" y="10815"/>
                </a:cubicBezTo>
                <a:cubicBezTo>
                  <a:pt x="23773" y="10662"/>
                  <a:pt x="23657" y="10521"/>
                  <a:pt x="23501" y="10521"/>
                </a:cubicBezTo>
                <a:close/>
                <a:moveTo>
                  <a:pt x="44209" y="10524"/>
                </a:moveTo>
                <a:lnTo>
                  <a:pt x="44209" y="10524"/>
                </a:lnTo>
                <a:cubicBezTo>
                  <a:pt x="44080" y="10537"/>
                  <a:pt x="43986" y="10643"/>
                  <a:pt x="43986" y="10768"/>
                </a:cubicBezTo>
                <a:cubicBezTo>
                  <a:pt x="43986" y="10853"/>
                  <a:pt x="44030" y="10931"/>
                  <a:pt x="44102" y="10978"/>
                </a:cubicBezTo>
                <a:cubicBezTo>
                  <a:pt x="44137" y="10828"/>
                  <a:pt x="44174" y="10678"/>
                  <a:pt x="44209" y="10524"/>
                </a:cubicBezTo>
                <a:close/>
                <a:moveTo>
                  <a:pt x="332" y="10521"/>
                </a:moveTo>
                <a:cubicBezTo>
                  <a:pt x="110" y="10521"/>
                  <a:pt x="0" y="10787"/>
                  <a:pt x="157" y="10944"/>
                </a:cubicBezTo>
                <a:cubicBezTo>
                  <a:pt x="206" y="10993"/>
                  <a:pt x="267" y="11016"/>
                  <a:pt x="328" y="11016"/>
                </a:cubicBezTo>
                <a:cubicBezTo>
                  <a:pt x="454" y="11016"/>
                  <a:pt x="577" y="10917"/>
                  <a:pt x="577" y="10768"/>
                </a:cubicBezTo>
                <a:cubicBezTo>
                  <a:pt x="577" y="10634"/>
                  <a:pt x="467" y="10521"/>
                  <a:pt x="332" y="10521"/>
                </a:cubicBezTo>
                <a:close/>
                <a:moveTo>
                  <a:pt x="1551" y="10521"/>
                </a:moveTo>
                <a:cubicBezTo>
                  <a:pt x="1329" y="10521"/>
                  <a:pt x="1219" y="10787"/>
                  <a:pt x="1376" y="10944"/>
                </a:cubicBezTo>
                <a:cubicBezTo>
                  <a:pt x="1426" y="10993"/>
                  <a:pt x="1488" y="11016"/>
                  <a:pt x="1548" y="11016"/>
                </a:cubicBezTo>
                <a:cubicBezTo>
                  <a:pt x="1675" y="11016"/>
                  <a:pt x="1796" y="10917"/>
                  <a:pt x="1796" y="10768"/>
                </a:cubicBezTo>
                <a:cubicBezTo>
                  <a:pt x="1796" y="10634"/>
                  <a:pt x="1686" y="10521"/>
                  <a:pt x="1551" y="10521"/>
                </a:cubicBezTo>
                <a:close/>
                <a:moveTo>
                  <a:pt x="2770" y="10521"/>
                </a:moveTo>
                <a:cubicBezTo>
                  <a:pt x="2551" y="10521"/>
                  <a:pt x="2441" y="10787"/>
                  <a:pt x="2595" y="10944"/>
                </a:cubicBezTo>
                <a:cubicBezTo>
                  <a:pt x="2645" y="10993"/>
                  <a:pt x="2707" y="11016"/>
                  <a:pt x="2768" y="11016"/>
                </a:cubicBezTo>
                <a:cubicBezTo>
                  <a:pt x="2895" y="11016"/>
                  <a:pt x="3018" y="10917"/>
                  <a:pt x="3018" y="10768"/>
                </a:cubicBezTo>
                <a:cubicBezTo>
                  <a:pt x="3018" y="10634"/>
                  <a:pt x="2905" y="10521"/>
                  <a:pt x="2770" y="10521"/>
                </a:cubicBezTo>
                <a:close/>
                <a:moveTo>
                  <a:pt x="3989" y="10521"/>
                </a:moveTo>
                <a:cubicBezTo>
                  <a:pt x="3770" y="10521"/>
                  <a:pt x="3660" y="10787"/>
                  <a:pt x="3814" y="10944"/>
                </a:cubicBezTo>
                <a:cubicBezTo>
                  <a:pt x="3864" y="10993"/>
                  <a:pt x="3926" y="11016"/>
                  <a:pt x="3987" y="11016"/>
                </a:cubicBezTo>
                <a:cubicBezTo>
                  <a:pt x="4115" y="11016"/>
                  <a:pt x="4237" y="10917"/>
                  <a:pt x="4237" y="10768"/>
                </a:cubicBezTo>
                <a:cubicBezTo>
                  <a:pt x="4237" y="10634"/>
                  <a:pt x="4124" y="10521"/>
                  <a:pt x="3989" y="10521"/>
                </a:cubicBezTo>
                <a:close/>
                <a:moveTo>
                  <a:pt x="5209" y="10521"/>
                </a:moveTo>
                <a:cubicBezTo>
                  <a:pt x="4989" y="10521"/>
                  <a:pt x="4879" y="10787"/>
                  <a:pt x="5033" y="10944"/>
                </a:cubicBezTo>
                <a:cubicBezTo>
                  <a:pt x="5083" y="10993"/>
                  <a:pt x="5145" y="11016"/>
                  <a:pt x="5206" y="11016"/>
                </a:cubicBezTo>
                <a:cubicBezTo>
                  <a:pt x="5334" y="11016"/>
                  <a:pt x="5456" y="10917"/>
                  <a:pt x="5456" y="10768"/>
                </a:cubicBezTo>
                <a:cubicBezTo>
                  <a:pt x="5456" y="10634"/>
                  <a:pt x="5346" y="10521"/>
                  <a:pt x="5209" y="10521"/>
                </a:cubicBezTo>
                <a:close/>
                <a:moveTo>
                  <a:pt x="6428" y="10521"/>
                </a:moveTo>
                <a:cubicBezTo>
                  <a:pt x="6208" y="10521"/>
                  <a:pt x="6099" y="10787"/>
                  <a:pt x="6255" y="10944"/>
                </a:cubicBezTo>
                <a:cubicBezTo>
                  <a:pt x="6305" y="10993"/>
                  <a:pt x="6366" y="11016"/>
                  <a:pt x="6426" y="11016"/>
                </a:cubicBezTo>
                <a:cubicBezTo>
                  <a:pt x="6553" y="11016"/>
                  <a:pt x="6675" y="10917"/>
                  <a:pt x="6675" y="10768"/>
                </a:cubicBezTo>
                <a:cubicBezTo>
                  <a:pt x="6675" y="10634"/>
                  <a:pt x="6565" y="10521"/>
                  <a:pt x="6428" y="10521"/>
                </a:cubicBezTo>
                <a:close/>
                <a:moveTo>
                  <a:pt x="7647" y="10521"/>
                </a:moveTo>
                <a:cubicBezTo>
                  <a:pt x="7427" y="10521"/>
                  <a:pt x="7318" y="10787"/>
                  <a:pt x="7474" y="10944"/>
                </a:cubicBezTo>
                <a:cubicBezTo>
                  <a:pt x="7524" y="10993"/>
                  <a:pt x="7585" y="11016"/>
                  <a:pt x="7645" y="11016"/>
                </a:cubicBezTo>
                <a:cubicBezTo>
                  <a:pt x="7772" y="11016"/>
                  <a:pt x="7894" y="10917"/>
                  <a:pt x="7894" y="10768"/>
                </a:cubicBezTo>
                <a:cubicBezTo>
                  <a:pt x="7894" y="10634"/>
                  <a:pt x="7785" y="10521"/>
                  <a:pt x="7647" y="10521"/>
                </a:cubicBezTo>
                <a:close/>
                <a:moveTo>
                  <a:pt x="8869" y="10521"/>
                </a:moveTo>
                <a:cubicBezTo>
                  <a:pt x="8646" y="10521"/>
                  <a:pt x="8537" y="10787"/>
                  <a:pt x="8693" y="10944"/>
                </a:cubicBezTo>
                <a:cubicBezTo>
                  <a:pt x="8743" y="10993"/>
                  <a:pt x="8804" y="11016"/>
                  <a:pt x="8864" y="11016"/>
                </a:cubicBezTo>
                <a:cubicBezTo>
                  <a:pt x="8991" y="11016"/>
                  <a:pt x="9113" y="10917"/>
                  <a:pt x="9113" y="10768"/>
                </a:cubicBezTo>
                <a:cubicBezTo>
                  <a:pt x="9113" y="10634"/>
                  <a:pt x="9004" y="10521"/>
                  <a:pt x="8869" y="10521"/>
                </a:cubicBezTo>
                <a:close/>
                <a:moveTo>
                  <a:pt x="10088" y="10521"/>
                </a:moveTo>
                <a:cubicBezTo>
                  <a:pt x="9868" y="10521"/>
                  <a:pt x="9756" y="10787"/>
                  <a:pt x="9912" y="10944"/>
                </a:cubicBezTo>
                <a:cubicBezTo>
                  <a:pt x="9963" y="10993"/>
                  <a:pt x="10024" y="11016"/>
                  <a:pt x="10084" y="11016"/>
                </a:cubicBezTo>
                <a:cubicBezTo>
                  <a:pt x="10211" y="11016"/>
                  <a:pt x="10332" y="10917"/>
                  <a:pt x="10332" y="10768"/>
                </a:cubicBezTo>
                <a:cubicBezTo>
                  <a:pt x="10332" y="10634"/>
                  <a:pt x="10223" y="10521"/>
                  <a:pt x="10088" y="10521"/>
                </a:cubicBezTo>
                <a:close/>
                <a:moveTo>
                  <a:pt x="11307" y="10521"/>
                </a:moveTo>
                <a:cubicBezTo>
                  <a:pt x="11088" y="10521"/>
                  <a:pt x="10978" y="10787"/>
                  <a:pt x="11131" y="10944"/>
                </a:cubicBezTo>
                <a:cubicBezTo>
                  <a:pt x="11182" y="10993"/>
                  <a:pt x="11244" y="11016"/>
                  <a:pt x="11304" y="11016"/>
                </a:cubicBezTo>
                <a:cubicBezTo>
                  <a:pt x="11432" y="11016"/>
                  <a:pt x="11554" y="10917"/>
                  <a:pt x="11554" y="10768"/>
                </a:cubicBezTo>
                <a:cubicBezTo>
                  <a:pt x="11554" y="10634"/>
                  <a:pt x="11442" y="10521"/>
                  <a:pt x="11307" y="10521"/>
                </a:cubicBezTo>
                <a:close/>
                <a:moveTo>
                  <a:pt x="12526" y="10521"/>
                </a:moveTo>
                <a:cubicBezTo>
                  <a:pt x="12307" y="10521"/>
                  <a:pt x="12197" y="10787"/>
                  <a:pt x="12350" y="10944"/>
                </a:cubicBezTo>
                <a:cubicBezTo>
                  <a:pt x="12401" y="10993"/>
                  <a:pt x="12463" y="11016"/>
                  <a:pt x="12523" y="11016"/>
                </a:cubicBezTo>
                <a:cubicBezTo>
                  <a:pt x="12651" y="11016"/>
                  <a:pt x="12774" y="10917"/>
                  <a:pt x="12774" y="10768"/>
                </a:cubicBezTo>
                <a:cubicBezTo>
                  <a:pt x="12774" y="10634"/>
                  <a:pt x="12661" y="10521"/>
                  <a:pt x="12526" y="10521"/>
                </a:cubicBezTo>
                <a:close/>
                <a:moveTo>
                  <a:pt x="35697" y="10521"/>
                </a:moveTo>
                <a:cubicBezTo>
                  <a:pt x="35478" y="10521"/>
                  <a:pt x="35365" y="10787"/>
                  <a:pt x="35522" y="10944"/>
                </a:cubicBezTo>
                <a:cubicBezTo>
                  <a:pt x="35572" y="10993"/>
                  <a:pt x="35634" y="11016"/>
                  <a:pt x="35694" y="11016"/>
                </a:cubicBezTo>
                <a:cubicBezTo>
                  <a:pt x="35821" y="11016"/>
                  <a:pt x="35942" y="10917"/>
                  <a:pt x="35942" y="10768"/>
                </a:cubicBezTo>
                <a:cubicBezTo>
                  <a:pt x="35942" y="10634"/>
                  <a:pt x="35832" y="10521"/>
                  <a:pt x="35697" y="10521"/>
                </a:cubicBezTo>
                <a:close/>
                <a:moveTo>
                  <a:pt x="36916" y="10521"/>
                </a:moveTo>
                <a:cubicBezTo>
                  <a:pt x="36697" y="10521"/>
                  <a:pt x="36587" y="10787"/>
                  <a:pt x="36741" y="10944"/>
                </a:cubicBezTo>
                <a:cubicBezTo>
                  <a:pt x="36791" y="10993"/>
                  <a:pt x="36853" y="11016"/>
                  <a:pt x="36914" y="11016"/>
                </a:cubicBezTo>
                <a:cubicBezTo>
                  <a:pt x="37041" y="11016"/>
                  <a:pt x="37164" y="10917"/>
                  <a:pt x="37164" y="10768"/>
                </a:cubicBezTo>
                <a:cubicBezTo>
                  <a:pt x="37164" y="10634"/>
                  <a:pt x="37051" y="10521"/>
                  <a:pt x="36916" y="10521"/>
                </a:cubicBezTo>
                <a:close/>
                <a:moveTo>
                  <a:pt x="38135" y="10521"/>
                </a:moveTo>
                <a:cubicBezTo>
                  <a:pt x="37916" y="10521"/>
                  <a:pt x="37806" y="10787"/>
                  <a:pt x="37960" y="10944"/>
                </a:cubicBezTo>
                <a:cubicBezTo>
                  <a:pt x="38010" y="10993"/>
                  <a:pt x="38072" y="11016"/>
                  <a:pt x="38133" y="11016"/>
                </a:cubicBezTo>
                <a:cubicBezTo>
                  <a:pt x="38261" y="11016"/>
                  <a:pt x="38383" y="10917"/>
                  <a:pt x="38383" y="10768"/>
                </a:cubicBezTo>
                <a:cubicBezTo>
                  <a:pt x="38383" y="10634"/>
                  <a:pt x="38270" y="10521"/>
                  <a:pt x="38135" y="10521"/>
                </a:cubicBezTo>
                <a:close/>
                <a:moveTo>
                  <a:pt x="39354" y="10521"/>
                </a:moveTo>
                <a:cubicBezTo>
                  <a:pt x="39135" y="10521"/>
                  <a:pt x="39025" y="10787"/>
                  <a:pt x="39179" y="10944"/>
                </a:cubicBezTo>
                <a:cubicBezTo>
                  <a:pt x="39229" y="10993"/>
                  <a:pt x="39291" y="11016"/>
                  <a:pt x="39352" y="11016"/>
                </a:cubicBezTo>
                <a:cubicBezTo>
                  <a:pt x="39480" y="11016"/>
                  <a:pt x="39602" y="10917"/>
                  <a:pt x="39602" y="10768"/>
                </a:cubicBezTo>
                <a:cubicBezTo>
                  <a:pt x="39602" y="10634"/>
                  <a:pt x="39492" y="10521"/>
                  <a:pt x="39354" y="10521"/>
                </a:cubicBezTo>
                <a:close/>
                <a:moveTo>
                  <a:pt x="40574" y="10521"/>
                </a:moveTo>
                <a:cubicBezTo>
                  <a:pt x="40354" y="10521"/>
                  <a:pt x="40244" y="10787"/>
                  <a:pt x="40401" y="10944"/>
                </a:cubicBezTo>
                <a:cubicBezTo>
                  <a:pt x="40451" y="10993"/>
                  <a:pt x="40512" y="11016"/>
                  <a:pt x="40572" y="11016"/>
                </a:cubicBezTo>
                <a:cubicBezTo>
                  <a:pt x="40699" y="11016"/>
                  <a:pt x="40821" y="10917"/>
                  <a:pt x="40821" y="10768"/>
                </a:cubicBezTo>
                <a:cubicBezTo>
                  <a:pt x="40821" y="10634"/>
                  <a:pt x="40711" y="10521"/>
                  <a:pt x="40574" y="10521"/>
                </a:cubicBezTo>
                <a:close/>
                <a:moveTo>
                  <a:pt x="41793" y="10521"/>
                </a:moveTo>
                <a:cubicBezTo>
                  <a:pt x="41573" y="10521"/>
                  <a:pt x="41464" y="10787"/>
                  <a:pt x="41620" y="10944"/>
                </a:cubicBezTo>
                <a:cubicBezTo>
                  <a:pt x="41670" y="10993"/>
                  <a:pt x="41731" y="11016"/>
                  <a:pt x="41791" y="11016"/>
                </a:cubicBezTo>
                <a:cubicBezTo>
                  <a:pt x="41918" y="11016"/>
                  <a:pt x="42040" y="10917"/>
                  <a:pt x="42040" y="10768"/>
                </a:cubicBezTo>
                <a:cubicBezTo>
                  <a:pt x="42040" y="10634"/>
                  <a:pt x="41930" y="10521"/>
                  <a:pt x="41793" y="10521"/>
                </a:cubicBezTo>
                <a:close/>
                <a:moveTo>
                  <a:pt x="43015" y="10521"/>
                </a:moveTo>
                <a:cubicBezTo>
                  <a:pt x="42792" y="10521"/>
                  <a:pt x="42683" y="10787"/>
                  <a:pt x="42839" y="10944"/>
                </a:cubicBezTo>
                <a:cubicBezTo>
                  <a:pt x="42890" y="10993"/>
                  <a:pt x="42951" y="11016"/>
                  <a:pt x="43011" y="11016"/>
                </a:cubicBezTo>
                <a:cubicBezTo>
                  <a:pt x="43138" y="11016"/>
                  <a:pt x="43259" y="10917"/>
                  <a:pt x="43259" y="10768"/>
                </a:cubicBezTo>
                <a:cubicBezTo>
                  <a:pt x="43259" y="10634"/>
                  <a:pt x="43150" y="10521"/>
                  <a:pt x="43015" y="10521"/>
                </a:cubicBezTo>
                <a:close/>
                <a:moveTo>
                  <a:pt x="12524" y="11742"/>
                </a:moveTo>
                <a:cubicBezTo>
                  <a:pt x="12392" y="11742"/>
                  <a:pt x="12278" y="11849"/>
                  <a:pt x="12278" y="11987"/>
                </a:cubicBezTo>
                <a:cubicBezTo>
                  <a:pt x="12278" y="12088"/>
                  <a:pt x="12341" y="12179"/>
                  <a:pt x="12432" y="12216"/>
                </a:cubicBezTo>
                <a:cubicBezTo>
                  <a:pt x="12482" y="12060"/>
                  <a:pt x="12535" y="11906"/>
                  <a:pt x="12595" y="11752"/>
                </a:cubicBezTo>
                <a:cubicBezTo>
                  <a:pt x="12571" y="11745"/>
                  <a:pt x="12547" y="11742"/>
                  <a:pt x="12524" y="11742"/>
                </a:cubicBezTo>
                <a:close/>
                <a:moveTo>
                  <a:pt x="332" y="11743"/>
                </a:moveTo>
                <a:cubicBezTo>
                  <a:pt x="110" y="11743"/>
                  <a:pt x="0" y="12006"/>
                  <a:pt x="157" y="12163"/>
                </a:cubicBezTo>
                <a:cubicBezTo>
                  <a:pt x="206" y="12213"/>
                  <a:pt x="267" y="12236"/>
                  <a:pt x="328" y="12236"/>
                </a:cubicBezTo>
                <a:cubicBezTo>
                  <a:pt x="454" y="12236"/>
                  <a:pt x="577" y="12136"/>
                  <a:pt x="577" y="11987"/>
                </a:cubicBezTo>
                <a:cubicBezTo>
                  <a:pt x="577" y="11853"/>
                  <a:pt x="467" y="11743"/>
                  <a:pt x="332" y="11743"/>
                </a:cubicBezTo>
                <a:close/>
                <a:moveTo>
                  <a:pt x="1551" y="11743"/>
                </a:moveTo>
                <a:cubicBezTo>
                  <a:pt x="1329" y="11743"/>
                  <a:pt x="1219" y="12006"/>
                  <a:pt x="1376" y="12163"/>
                </a:cubicBezTo>
                <a:cubicBezTo>
                  <a:pt x="1426" y="12213"/>
                  <a:pt x="1488" y="12236"/>
                  <a:pt x="1548" y="12236"/>
                </a:cubicBezTo>
                <a:cubicBezTo>
                  <a:pt x="1675" y="12236"/>
                  <a:pt x="1796" y="12136"/>
                  <a:pt x="1796" y="11987"/>
                </a:cubicBezTo>
                <a:cubicBezTo>
                  <a:pt x="1796" y="11853"/>
                  <a:pt x="1686" y="11743"/>
                  <a:pt x="1551" y="11743"/>
                </a:cubicBezTo>
                <a:close/>
                <a:moveTo>
                  <a:pt x="2770" y="11743"/>
                </a:moveTo>
                <a:cubicBezTo>
                  <a:pt x="2551" y="11743"/>
                  <a:pt x="2438" y="12006"/>
                  <a:pt x="2595" y="12163"/>
                </a:cubicBezTo>
                <a:cubicBezTo>
                  <a:pt x="2645" y="12213"/>
                  <a:pt x="2707" y="12236"/>
                  <a:pt x="2768" y="12236"/>
                </a:cubicBezTo>
                <a:cubicBezTo>
                  <a:pt x="2896" y="12236"/>
                  <a:pt x="3018" y="12136"/>
                  <a:pt x="3018" y="11987"/>
                </a:cubicBezTo>
                <a:cubicBezTo>
                  <a:pt x="3018" y="11853"/>
                  <a:pt x="2905" y="11743"/>
                  <a:pt x="2770" y="11743"/>
                </a:cubicBezTo>
                <a:close/>
                <a:moveTo>
                  <a:pt x="3989" y="11743"/>
                </a:moveTo>
                <a:cubicBezTo>
                  <a:pt x="3770" y="11743"/>
                  <a:pt x="3660" y="12006"/>
                  <a:pt x="3814" y="12163"/>
                </a:cubicBezTo>
                <a:cubicBezTo>
                  <a:pt x="3864" y="12213"/>
                  <a:pt x="3926" y="12236"/>
                  <a:pt x="3987" y="12236"/>
                </a:cubicBezTo>
                <a:cubicBezTo>
                  <a:pt x="4115" y="12236"/>
                  <a:pt x="4237" y="12136"/>
                  <a:pt x="4237" y="11987"/>
                </a:cubicBezTo>
                <a:cubicBezTo>
                  <a:pt x="4237" y="11853"/>
                  <a:pt x="4124" y="11743"/>
                  <a:pt x="3989" y="11743"/>
                </a:cubicBezTo>
                <a:close/>
                <a:moveTo>
                  <a:pt x="5209" y="11743"/>
                </a:moveTo>
                <a:cubicBezTo>
                  <a:pt x="4989" y="11743"/>
                  <a:pt x="4879" y="12006"/>
                  <a:pt x="5033" y="12163"/>
                </a:cubicBezTo>
                <a:cubicBezTo>
                  <a:pt x="5083" y="12213"/>
                  <a:pt x="5145" y="12236"/>
                  <a:pt x="5206" y="12236"/>
                </a:cubicBezTo>
                <a:cubicBezTo>
                  <a:pt x="5334" y="12236"/>
                  <a:pt x="5456" y="12136"/>
                  <a:pt x="5456" y="11987"/>
                </a:cubicBezTo>
                <a:cubicBezTo>
                  <a:pt x="5456" y="11853"/>
                  <a:pt x="5346" y="11743"/>
                  <a:pt x="5209" y="11743"/>
                </a:cubicBezTo>
                <a:close/>
                <a:moveTo>
                  <a:pt x="6428" y="11743"/>
                </a:moveTo>
                <a:cubicBezTo>
                  <a:pt x="6208" y="11743"/>
                  <a:pt x="6099" y="12006"/>
                  <a:pt x="6255" y="12163"/>
                </a:cubicBezTo>
                <a:cubicBezTo>
                  <a:pt x="6305" y="12213"/>
                  <a:pt x="6366" y="12236"/>
                  <a:pt x="6426" y="12236"/>
                </a:cubicBezTo>
                <a:cubicBezTo>
                  <a:pt x="6553" y="12236"/>
                  <a:pt x="6675" y="12136"/>
                  <a:pt x="6675" y="11987"/>
                </a:cubicBezTo>
                <a:cubicBezTo>
                  <a:pt x="6675" y="11853"/>
                  <a:pt x="6565" y="11743"/>
                  <a:pt x="6428" y="11743"/>
                </a:cubicBezTo>
                <a:close/>
                <a:moveTo>
                  <a:pt x="7647" y="11743"/>
                </a:moveTo>
                <a:cubicBezTo>
                  <a:pt x="7427" y="11743"/>
                  <a:pt x="7318" y="12006"/>
                  <a:pt x="7474" y="12163"/>
                </a:cubicBezTo>
                <a:cubicBezTo>
                  <a:pt x="7524" y="12213"/>
                  <a:pt x="7585" y="12236"/>
                  <a:pt x="7645" y="12236"/>
                </a:cubicBezTo>
                <a:cubicBezTo>
                  <a:pt x="7772" y="12236"/>
                  <a:pt x="7894" y="12136"/>
                  <a:pt x="7894" y="11987"/>
                </a:cubicBezTo>
                <a:cubicBezTo>
                  <a:pt x="7894" y="11853"/>
                  <a:pt x="7785" y="11743"/>
                  <a:pt x="7647" y="11743"/>
                </a:cubicBezTo>
                <a:close/>
                <a:moveTo>
                  <a:pt x="8869" y="11743"/>
                </a:moveTo>
                <a:cubicBezTo>
                  <a:pt x="8646" y="11743"/>
                  <a:pt x="8537" y="12006"/>
                  <a:pt x="8693" y="12163"/>
                </a:cubicBezTo>
                <a:cubicBezTo>
                  <a:pt x="8743" y="12213"/>
                  <a:pt x="8804" y="12236"/>
                  <a:pt x="8864" y="12236"/>
                </a:cubicBezTo>
                <a:cubicBezTo>
                  <a:pt x="8991" y="12236"/>
                  <a:pt x="9113" y="12136"/>
                  <a:pt x="9113" y="11987"/>
                </a:cubicBezTo>
                <a:cubicBezTo>
                  <a:pt x="9113" y="11853"/>
                  <a:pt x="9004" y="11743"/>
                  <a:pt x="8869" y="11743"/>
                </a:cubicBezTo>
                <a:close/>
                <a:moveTo>
                  <a:pt x="10088" y="11743"/>
                </a:moveTo>
                <a:cubicBezTo>
                  <a:pt x="9865" y="11743"/>
                  <a:pt x="9756" y="12006"/>
                  <a:pt x="9912" y="12163"/>
                </a:cubicBezTo>
                <a:cubicBezTo>
                  <a:pt x="9963" y="12213"/>
                  <a:pt x="10024" y="12236"/>
                  <a:pt x="10085" y="12236"/>
                </a:cubicBezTo>
                <a:cubicBezTo>
                  <a:pt x="10211" y="12236"/>
                  <a:pt x="10332" y="12136"/>
                  <a:pt x="10332" y="11987"/>
                </a:cubicBezTo>
                <a:cubicBezTo>
                  <a:pt x="10332" y="11853"/>
                  <a:pt x="10223" y="11743"/>
                  <a:pt x="10088" y="11743"/>
                </a:cubicBezTo>
                <a:close/>
                <a:moveTo>
                  <a:pt x="11307" y="11743"/>
                </a:moveTo>
                <a:cubicBezTo>
                  <a:pt x="11088" y="11743"/>
                  <a:pt x="10978" y="12006"/>
                  <a:pt x="11131" y="12163"/>
                </a:cubicBezTo>
                <a:cubicBezTo>
                  <a:pt x="11182" y="12213"/>
                  <a:pt x="11244" y="12236"/>
                  <a:pt x="11304" y="12236"/>
                </a:cubicBezTo>
                <a:cubicBezTo>
                  <a:pt x="11432" y="12236"/>
                  <a:pt x="11554" y="12136"/>
                  <a:pt x="11554" y="11987"/>
                </a:cubicBezTo>
                <a:cubicBezTo>
                  <a:pt x="11554" y="11853"/>
                  <a:pt x="11442" y="11743"/>
                  <a:pt x="11307" y="11743"/>
                </a:cubicBezTo>
                <a:close/>
                <a:moveTo>
                  <a:pt x="35697" y="11743"/>
                </a:moveTo>
                <a:cubicBezTo>
                  <a:pt x="35478" y="11743"/>
                  <a:pt x="35365" y="12006"/>
                  <a:pt x="35522" y="12163"/>
                </a:cubicBezTo>
                <a:cubicBezTo>
                  <a:pt x="35572" y="12213"/>
                  <a:pt x="35634" y="12236"/>
                  <a:pt x="35695" y="12236"/>
                </a:cubicBezTo>
                <a:cubicBezTo>
                  <a:pt x="35822" y="12236"/>
                  <a:pt x="35944" y="12136"/>
                  <a:pt x="35942" y="11987"/>
                </a:cubicBezTo>
                <a:cubicBezTo>
                  <a:pt x="35942" y="11853"/>
                  <a:pt x="35832" y="11743"/>
                  <a:pt x="35697" y="11743"/>
                </a:cubicBezTo>
                <a:close/>
                <a:moveTo>
                  <a:pt x="36916" y="11743"/>
                </a:moveTo>
                <a:cubicBezTo>
                  <a:pt x="36697" y="11743"/>
                  <a:pt x="36587" y="12006"/>
                  <a:pt x="36741" y="12163"/>
                </a:cubicBezTo>
                <a:cubicBezTo>
                  <a:pt x="36791" y="12213"/>
                  <a:pt x="36853" y="12236"/>
                  <a:pt x="36914" y="12236"/>
                </a:cubicBezTo>
                <a:cubicBezTo>
                  <a:pt x="37042" y="12236"/>
                  <a:pt x="37164" y="12136"/>
                  <a:pt x="37164" y="11987"/>
                </a:cubicBezTo>
                <a:cubicBezTo>
                  <a:pt x="37164" y="11853"/>
                  <a:pt x="37051" y="11743"/>
                  <a:pt x="36916" y="11743"/>
                </a:cubicBezTo>
                <a:close/>
                <a:moveTo>
                  <a:pt x="38135" y="11743"/>
                </a:moveTo>
                <a:cubicBezTo>
                  <a:pt x="37916" y="11743"/>
                  <a:pt x="37806" y="12006"/>
                  <a:pt x="37960" y="12163"/>
                </a:cubicBezTo>
                <a:cubicBezTo>
                  <a:pt x="38010" y="12213"/>
                  <a:pt x="38072" y="12236"/>
                  <a:pt x="38133" y="12236"/>
                </a:cubicBezTo>
                <a:cubicBezTo>
                  <a:pt x="38261" y="12236"/>
                  <a:pt x="38383" y="12136"/>
                  <a:pt x="38383" y="11987"/>
                </a:cubicBezTo>
                <a:cubicBezTo>
                  <a:pt x="38383" y="11853"/>
                  <a:pt x="38270" y="11743"/>
                  <a:pt x="38135" y="11743"/>
                </a:cubicBezTo>
                <a:close/>
                <a:moveTo>
                  <a:pt x="39351" y="11743"/>
                </a:moveTo>
                <a:cubicBezTo>
                  <a:pt x="39134" y="11743"/>
                  <a:pt x="39026" y="12007"/>
                  <a:pt x="39179" y="12163"/>
                </a:cubicBezTo>
                <a:cubicBezTo>
                  <a:pt x="39229" y="12213"/>
                  <a:pt x="39291" y="12236"/>
                  <a:pt x="39352" y="12236"/>
                </a:cubicBezTo>
                <a:cubicBezTo>
                  <a:pt x="39480" y="12236"/>
                  <a:pt x="39602" y="12136"/>
                  <a:pt x="39602" y="11987"/>
                </a:cubicBezTo>
                <a:cubicBezTo>
                  <a:pt x="39602" y="11853"/>
                  <a:pt x="39492" y="11743"/>
                  <a:pt x="39354" y="11743"/>
                </a:cubicBezTo>
                <a:cubicBezTo>
                  <a:pt x="39353" y="11743"/>
                  <a:pt x="39352" y="11743"/>
                  <a:pt x="39351" y="11743"/>
                </a:cubicBezTo>
                <a:close/>
                <a:moveTo>
                  <a:pt x="40574" y="11743"/>
                </a:moveTo>
                <a:cubicBezTo>
                  <a:pt x="40354" y="11743"/>
                  <a:pt x="40244" y="12006"/>
                  <a:pt x="40401" y="12163"/>
                </a:cubicBezTo>
                <a:cubicBezTo>
                  <a:pt x="40451" y="12213"/>
                  <a:pt x="40512" y="12236"/>
                  <a:pt x="40572" y="12236"/>
                </a:cubicBezTo>
                <a:cubicBezTo>
                  <a:pt x="40699" y="12236"/>
                  <a:pt x="40821" y="12136"/>
                  <a:pt x="40821" y="11987"/>
                </a:cubicBezTo>
                <a:cubicBezTo>
                  <a:pt x="40821" y="11853"/>
                  <a:pt x="40711" y="11743"/>
                  <a:pt x="40574" y="11743"/>
                </a:cubicBezTo>
                <a:close/>
                <a:moveTo>
                  <a:pt x="41793" y="11743"/>
                </a:moveTo>
                <a:cubicBezTo>
                  <a:pt x="41573" y="11743"/>
                  <a:pt x="41464" y="12006"/>
                  <a:pt x="41620" y="12163"/>
                </a:cubicBezTo>
                <a:cubicBezTo>
                  <a:pt x="41670" y="12213"/>
                  <a:pt x="41731" y="12236"/>
                  <a:pt x="41791" y="12236"/>
                </a:cubicBezTo>
                <a:cubicBezTo>
                  <a:pt x="41918" y="12236"/>
                  <a:pt x="42040" y="12136"/>
                  <a:pt x="42040" y="11987"/>
                </a:cubicBezTo>
                <a:cubicBezTo>
                  <a:pt x="42040" y="11853"/>
                  <a:pt x="41930" y="11743"/>
                  <a:pt x="41793" y="11743"/>
                </a:cubicBezTo>
                <a:close/>
                <a:moveTo>
                  <a:pt x="43015" y="11743"/>
                </a:moveTo>
                <a:cubicBezTo>
                  <a:pt x="42792" y="11743"/>
                  <a:pt x="42683" y="12006"/>
                  <a:pt x="42839" y="12163"/>
                </a:cubicBezTo>
                <a:cubicBezTo>
                  <a:pt x="42890" y="12213"/>
                  <a:pt x="42951" y="12236"/>
                  <a:pt x="43011" y="12236"/>
                </a:cubicBezTo>
                <a:cubicBezTo>
                  <a:pt x="43138" y="12236"/>
                  <a:pt x="43259" y="12136"/>
                  <a:pt x="43259" y="11987"/>
                </a:cubicBezTo>
                <a:cubicBezTo>
                  <a:pt x="43259" y="11853"/>
                  <a:pt x="43150" y="11743"/>
                  <a:pt x="43015" y="11743"/>
                </a:cubicBezTo>
                <a:close/>
                <a:moveTo>
                  <a:pt x="35766" y="12971"/>
                </a:moveTo>
                <a:lnTo>
                  <a:pt x="35766" y="12971"/>
                </a:lnTo>
                <a:cubicBezTo>
                  <a:pt x="35823" y="13056"/>
                  <a:pt x="35882" y="13141"/>
                  <a:pt x="35942" y="13222"/>
                </a:cubicBezTo>
                <a:cubicBezTo>
                  <a:pt x="35942" y="13216"/>
                  <a:pt x="35942" y="13213"/>
                  <a:pt x="35942" y="13207"/>
                </a:cubicBezTo>
                <a:cubicBezTo>
                  <a:pt x="35942" y="13097"/>
                  <a:pt x="35870" y="13003"/>
                  <a:pt x="35766" y="12971"/>
                </a:cubicBezTo>
                <a:close/>
                <a:moveTo>
                  <a:pt x="332" y="12962"/>
                </a:moveTo>
                <a:cubicBezTo>
                  <a:pt x="110" y="12962"/>
                  <a:pt x="0" y="13225"/>
                  <a:pt x="157" y="13382"/>
                </a:cubicBezTo>
                <a:cubicBezTo>
                  <a:pt x="207" y="13433"/>
                  <a:pt x="268" y="13456"/>
                  <a:pt x="329" y="13456"/>
                </a:cubicBezTo>
                <a:cubicBezTo>
                  <a:pt x="455" y="13456"/>
                  <a:pt x="577" y="13357"/>
                  <a:pt x="577" y="13207"/>
                </a:cubicBezTo>
                <a:cubicBezTo>
                  <a:pt x="577" y="13072"/>
                  <a:pt x="467" y="12962"/>
                  <a:pt x="332" y="12962"/>
                </a:cubicBezTo>
                <a:close/>
                <a:moveTo>
                  <a:pt x="1551" y="12962"/>
                </a:moveTo>
                <a:cubicBezTo>
                  <a:pt x="1329" y="12962"/>
                  <a:pt x="1219" y="13228"/>
                  <a:pt x="1376" y="13382"/>
                </a:cubicBezTo>
                <a:cubicBezTo>
                  <a:pt x="1427" y="13433"/>
                  <a:pt x="1489" y="13456"/>
                  <a:pt x="1549" y="13456"/>
                </a:cubicBezTo>
                <a:cubicBezTo>
                  <a:pt x="1676" y="13456"/>
                  <a:pt x="1796" y="13357"/>
                  <a:pt x="1796" y="13207"/>
                </a:cubicBezTo>
                <a:cubicBezTo>
                  <a:pt x="1796" y="13072"/>
                  <a:pt x="1686" y="12962"/>
                  <a:pt x="1551" y="12962"/>
                </a:cubicBezTo>
                <a:close/>
                <a:moveTo>
                  <a:pt x="2770" y="12962"/>
                </a:moveTo>
                <a:cubicBezTo>
                  <a:pt x="2551" y="12962"/>
                  <a:pt x="2438" y="13228"/>
                  <a:pt x="2595" y="13382"/>
                </a:cubicBezTo>
                <a:cubicBezTo>
                  <a:pt x="2646" y="13433"/>
                  <a:pt x="2708" y="13456"/>
                  <a:pt x="2769" y="13456"/>
                </a:cubicBezTo>
                <a:cubicBezTo>
                  <a:pt x="2896" y="13456"/>
                  <a:pt x="3018" y="13357"/>
                  <a:pt x="3018" y="13207"/>
                </a:cubicBezTo>
                <a:cubicBezTo>
                  <a:pt x="3018" y="13072"/>
                  <a:pt x="2905" y="12962"/>
                  <a:pt x="2770" y="12962"/>
                </a:cubicBezTo>
                <a:close/>
                <a:moveTo>
                  <a:pt x="3989" y="12962"/>
                </a:moveTo>
                <a:cubicBezTo>
                  <a:pt x="3770" y="12962"/>
                  <a:pt x="3660" y="13228"/>
                  <a:pt x="3814" y="13382"/>
                </a:cubicBezTo>
                <a:cubicBezTo>
                  <a:pt x="3865" y="13433"/>
                  <a:pt x="3927" y="13456"/>
                  <a:pt x="3988" y="13456"/>
                </a:cubicBezTo>
                <a:cubicBezTo>
                  <a:pt x="4115" y="13456"/>
                  <a:pt x="4237" y="13357"/>
                  <a:pt x="4237" y="13207"/>
                </a:cubicBezTo>
                <a:cubicBezTo>
                  <a:pt x="4237" y="13072"/>
                  <a:pt x="4124" y="12962"/>
                  <a:pt x="3989" y="12962"/>
                </a:cubicBezTo>
                <a:close/>
                <a:moveTo>
                  <a:pt x="5209" y="12962"/>
                </a:moveTo>
                <a:cubicBezTo>
                  <a:pt x="4989" y="12962"/>
                  <a:pt x="4879" y="13228"/>
                  <a:pt x="5033" y="13382"/>
                </a:cubicBezTo>
                <a:cubicBezTo>
                  <a:pt x="5084" y="13433"/>
                  <a:pt x="5146" y="13456"/>
                  <a:pt x="5207" y="13456"/>
                </a:cubicBezTo>
                <a:cubicBezTo>
                  <a:pt x="5335" y="13456"/>
                  <a:pt x="5456" y="13357"/>
                  <a:pt x="5456" y="13207"/>
                </a:cubicBezTo>
                <a:cubicBezTo>
                  <a:pt x="5456" y="13072"/>
                  <a:pt x="5346" y="12962"/>
                  <a:pt x="5209" y="12962"/>
                </a:cubicBezTo>
                <a:close/>
                <a:moveTo>
                  <a:pt x="6428" y="12962"/>
                </a:moveTo>
                <a:cubicBezTo>
                  <a:pt x="6208" y="12962"/>
                  <a:pt x="6099" y="13228"/>
                  <a:pt x="6255" y="13382"/>
                </a:cubicBezTo>
                <a:cubicBezTo>
                  <a:pt x="6305" y="13433"/>
                  <a:pt x="6367" y="13456"/>
                  <a:pt x="6427" y="13456"/>
                </a:cubicBezTo>
                <a:cubicBezTo>
                  <a:pt x="6554" y="13456"/>
                  <a:pt x="6675" y="13357"/>
                  <a:pt x="6675" y="13207"/>
                </a:cubicBezTo>
                <a:cubicBezTo>
                  <a:pt x="6675" y="13072"/>
                  <a:pt x="6565" y="12962"/>
                  <a:pt x="6428" y="12962"/>
                </a:cubicBezTo>
                <a:close/>
                <a:moveTo>
                  <a:pt x="7647" y="12962"/>
                </a:moveTo>
                <a:cubicBezTo>
                  <a:pt x="7427" y="12962"/>
                  <a:pt x="7318" y="13228"/>
                  <a:pt x="7474" y="13382"/>
                </a:cubicBezTo>
                <a:cubicBezTo>
                  <a:pt x="7524" y="13433"/>
                  <a:pt x="7586" y="13456"/>
                  <a:pt x="7646" y="13456"/>
                </a:cubicBezTo>
                <a:cubicBezTo>
                  <a:pt x="7773" y="13456"/>
                  <a:pt x="7894" y="13357"/>
                  <a:pt x="7894" y="13207"/>
                </a:cubicBezTo>
                <a:cubicBezTo>
                  <a:pt x="7894" y="13072"/>
                  <a:pt x="7785" y="12962"/>
                  <a:pt x="7647" y="12962"/>
                </a:cubicBezTo>
                <a:close/>
                <a:moveTo>
                  <a:pt x="8869" y="12962"/>
                </a:moveTo>
                <a:cubicBezTo>
                  <a:pt x="8646" y="12962"/>
                  <a:pt x="8537" y="13228"/>
                  <a:pt x="8693" y="13382"/>
                </a:cubicBezTo>
                <a:cubicBezTo>
                  <a:pt x="8743" y="13433"/>
                  <a:pt x="8805" y="13456"/>
                  <a:pt x="8865" y="13456"/>
                </a:cubicBezTo>
                <a:cubicBezTo>
                  <a:pt x="8992" y="13456"/>
                  <a:pt x="9113" y="13357"/>
                  <a:pt x="9113" y="13207"/>
                </a:cubicBezTo>
                <a:cubicBezTo>
                  <a:pt x="9113" y="13072"/>
                  <a:pt x="9004" y="12962"/>
                  <a:pt x="8869" y="12962"/>
                </a:cubicBezTo>
                <a:close/>
                <a:moveTo>
                  <a:pt x="10088" y="12962"/>
                </a:moveTo>
                <a:cubicBezTo>
                  <a:pt x="9865" y="12962"/>
                  <a:pt x="9756" y="13228"/>
                  <a:pt x="9912" y="13382"/>
                </a:cubicBezTo>
                <a:cubicBezTo>
                  <a:pt x="9963" y="13433"/>
                  <a:pt x="10025" y="13456"/>
                  <a:pt x="10086" y="13456"/>
                </a:cubicBezTo>
                <a:cubicBezTo>
                  <a:pt x="10212" y="13456"/>
                  <a:pt x="10332" y="13357"/>
                  <a:pt x="10332" y="13207"/>
                </a:cubicBezTo>
                <a:cubicBezTo>
                  <a:pt x="10332" y="13072"/>
                  <a:pt x="10223" y="12962"/>
                  <a:pt x="10088" y="12962"/>
                </a:cubicBezTo>
                <a:close/>
                <a:moveTo>
                  <a:pt x="11307" y="12962"/>
                </a:moveTo>
                <a:cubicBezTo>
                  <a:pt x="11088" y="12962"/>
                  <a:pt x="10978" y="13228"/>
                  <a:pt x="11131" y="13382"/>
                </a:cubicBezTo>
                <a:cubicBezTo>
                  <a:pt x="11182" y="13433"/>
                  <a:pt x="11245" y="13456"/>
                  <a:pt x="11306" y="13456"/>
                </a:cubicBezTo>
                <a:cubicBezTo>
                  <a:pt x="11433" y="13456"/>
                  <a:pt x="11554" y="13357"/>
                  <a:pt x="11554" y="13207"/>
                </a:cubicBezTo>
                <a:cubicBezTo>
                  <a:pt x="11554" y="13072"/>
                  <a:pt x="11442" y="12962"/>
                  <a:pt x="11307" y="12962"/>
                </a:cubicBezTo>
                <a:close/>
                <a:moveTo>
                  <a:pt x="36916" y="12962"/>
                </a:moveTo>
                <a:cubicBezTo>
                  <a:pt x="36697" y="12962"/>
                  <a:pt x="36587" y="13225"/>
                  <a:pt x="36741" y="13382"/>
                </a:cubicBezTo>
                <a:cubicBezTo>
                  <a:pt x="36792" y="13433"/>
                  <a:pt x="36854" y="13456"/>
                  <a:pt x="36915" y="13456"/>
                </a:cubicBezTo>
                <a:cubicBezTo>
                  <a:pt x="37042" y="13456"/>
                  <a:pt x="37164" y="13357"/>
                  <a:pt x="37164" y="13207"/>
                </a:cubicBezTo>
                <a:cubicBezTo>
                  <a:pt x="37164" y="13072"/>
                  <a:pt x="37051" y="12962"/>
                  <a:pt x="36916" y="12962"/>
                </a:cubicBezTo>
                <a:close/>
                <a:moveTo>
                  <a:pt x="38135" y="12962"/>
                </a:moveTo>
                <a:cubicBezTo>
                  <a:pt x="37916" y="12962"/>
                  <a:pt x="37806" y="13225"/>
                  <a:pt x="37960" y="13382"/>
                </a:cubicBezTo>
                <a:cubicBezTo>
                  <a:pt x="38011" y="13433"/>
                  <a:pt x="38073" y="13456"/>
                  <a:pt x="38134" y="13456"/>
                </a:cubicBezTo>
                <a:cubicBezTo>
                  <a:pt x="38261" y="13456"/>
                  <a:pt x="38383" y="13357"/>
                  <a:pt x="38383" y="13207"/>
                </a:cubicBezTo>
                <a:cubicBezTo>
                  <a:pt x="38383" y="13072"/>
                  <a:pt x="38270" y="12962"/>
                  <a:pt x="38135" y="12962"/>
                </a:cubicBezTo>
                <a:close/>
                <a:moveTo>
                  <a:pt x="39354" y="12962"/>
                </a:moveTo>
                <a:cubicBezTo>
                  <a:pt x="39135" y="12962"/>
                  <a:pt x="39025" y="13225"/>
                  <a:pt x="39179" y="13382"/>
                </a:cubicBezTo>
                <a:cubicBezTo>
                  <a:pt x="39230" y="13433"/>
                  <a:pt x="39292" y="13456"/>
                  <a:pt x="39353" y="13456"/>
                </a:cubicBezTo>
                <a:cubicBezTo>
                  <a:pt x="39481" y="13456"/>
                  <a:pt x="39602" y="13357"/>
                  <a:pt x="39602" y="13207"/>
                </a:cubicBezTo>
                <a:cubicBezTo>
                  <a:pt x="39602" y="13072"/>
                  <a:pt x="39492" y="12962"/>
                  <a:pt x="39354" y="12962"/>
                </a:cubicBezTo>
                <a:close/>
                <a:moveTo>
                  <a:pt x="40574" y="12962"/>
                </a:moveTo>
                <a:cubicBezTo>
                  <a:pt x="40354" y="12962"/>
                  <a:pt x="40244" y="13225"/>
                  <a:pt x="40401" y="13382"/>
                </a:cubicBezTo>
                <a:cubicBezTo>
                  <a:pt x="40451" y="13433"/>
                  <a:pt x="40513" y="13456"/>
                  <a:pt x="40573" y="13456"/>
                </a:cubicBezTo>
                <a:cubicBezTo>
                  <a:pt x="40700" y="13456"/>
                  <a:pt x="40821" y="13357"/>
                  <a:pt x="40821" y="13207"/>
                </a:cubicBezTo>
                <a:cubicBezTo>
                  <a:pt x="40821" y="13072"/>
                  <a:pt x="40711" y="12962"/>
                  <a:pt x="40574" y="12962"/>
                </a:cubicBezTo>
                <a:close/>
                <a:moveTo>
                  <a:pt x="41793" y="12962"/>
                </a:moveTo>
                <a:cubicBezTo>
                  <a:pt x="41573" y="12962"/>
                  <a:pt x="41464" y="13225"/>
                  <a:pt x="41620" y="13382"/>
                </a:cubicBezTo>
                <a:cubicBezTo>
                  <a:pt x="41670" y="13433"/>
                  <a:pt x="41732" y="13456"/>
                  <a:pt x="41792" y="13456"/>
                </a:cubicBezTo>
                <a:cubicBezTo>
                  <a:pt x="41919" y="13456"/>
                  <a:pt x="42040" y="13357"/>
                  <a:pt x="42040" y="13207"/>
                </a:cubicBezTo>
                <a:cubicBezTo>
                  <a:pt x="42040" y="13072"/>
                  <a:pt x="41930" y="12962"/>
                  <a:pt x="41793" y="12962"/>
                </a:cubicBezTo>
                <a:close/>
                <a:moveTo>
                  <a:pt x="43015" y="12962"/>
                </a:moveTo>
                <a:cubicBezTo>
                  <a:pt x="42792" y="12962"/>
                  <a:pt x="42683" y="13225"/>
                  <a:pt x="42839" y="13382"/>
                </a:cubicBezTo>
                <a:cubicBezTo>
                  <a:pt x="42890" y="13433"/>
                  <a:pt x="42952" y="13456"/>
                  <a:pt x="43013" y="13456"/>
                </a:cubicBezTo>
                <a:cubicBezTo>
                  <a:pt x="43139" y="13456"/>
                  <a:pt x="43259" y="13357"/>
                  <a:pt x="43259" y="13207"/>
                </a:cubicBezTo>
                <a:cubicBezTo>
                  <a:pt x="43259" y="13072"/>
                  <a:pt x="43150" y="12962"/>
                  <a:pt x="43015" y="12962"/>
                </a:cubicBezTo>
                <a:close/>
                <a:moveTo>
                  <a:pt x="36891" y="14181"/>
                </a:moveTo>
                <a:cubicBezTo>
                  <a:pt x="36979" y="14247"/>
                  <a:pt x="37067" y="14313"/>
                  <a:pt x="37158" y="14372"/>
                </a:cubicBezTo>
                <a:cubicBezTo>
                  <a:pt x="37129" y="14259"/>
                  <a:pt x="37032" y="14181"/>
                  <a:pt x="36916" y="14181"/>
                </a:cubicBezTo>
                <a:close/>
                <a:moveTo>
                  <a:pt x="42883" y="14219"/>
                </a:moveTo>
                <a:cubicBezTo>
                  <a:pt x="42827" y="14253"/>
                  <a:pt x="42786" y="14310"/>
                  <a:pt x="42773" y="14375"/>
                </a:cubicBezTo>
                <a:cubicBezTo>
                  <a:pt x="42808" y="14325"/>
                  <a:pt x="42846" y="14272"/>
                  <a:pt x="42883" y="14219"/>
                </a:cubicBezTo>
                <a:close/>
                <a:moveTo>
                  <a:pt x="11307" y="14181"/>
                </a:moveTo>
                <a:cubicBezTo>
                  <a:pt x="11012" y="14181"/>
                  <a:pt x="10965" y="14604"/>
                  <a:pt x="11254" y="14667"/>
                </a:cubicBezTo>
                <a:cubicBezTo>
                  <a:pt x="11341" y="14542"/>
                  <a:pt x="11426" y="14410"/>
                  <a:pt x="11504" y="14281"/>
                </a:cubicBezTo>
                <a:cubicBezTo>
                  <a:pt x="11457" y="14219"/>
                  <a:pt x="11385" y="14181"/>
                  <a:pt x="11307" y="14181"/>
                </a:cubicBezTo>
                <a:close/>
                <a:moveTo>
                  <a:pt x="332" y="14181"/>
                </a:moveTo>
                <a:cubicBezTo>
                  <a:pt x="110" y="14181"/>
                  <a:pt x="0" y="14448"/>
                  <a:pt x="157" y="14601"/>
                </a:cubicBezTo>
                <a:cubicBezTo>
                  <a:pt x="207" y="14652"/>
                  <a:pt x="269" y="14675"/>
                  <a:pt x="329" y="14675"/>
                </a:cubicBezTo>
                <a:cubicBezTo>
                  <a:pt x="455" y="14675"/>
                  <a:pt x="577" y="14577"/>
                  <a:pt x="577" y="14429"/>
                </a:cubicBezTo>
                <a:cubicBezTo>
                  <a:pt x="577" y="14291"/>
                  <a:pt x="467" y="14181"/>
                  <a:pt x="332" y="14181"/>
                </a:cubicBezTo>
                <a:close/>
                <a:moveTo>
                  <a:pt x="1551" y="14181"/>
                </a:moveTo>
                <a:cubicBezTo>
                  <a:pt x="1329" y="14181"/>
                  <a:pt x="1219" y="14448"/>
                  <a:pt x="1376" y="14601"/>
                </a:cubicBezTo>
                <a:cubicBezTo>
                  <a:pt x="1427" y="14652"/>
                  <a:pt x="1489" y="14675"/>
                  <a:pt x="1550" y="14675"/>
                </a:cubicBezTo>
                <a:cubicBezTo>
                  <a:pt x="1676" y="14675"/>
                  <a:pt x="1796" y="14577"/>
                  <a:pt x="1796" y="14429"/>
                </a:cubicBezTo>
                <a:cubicBezTo>
                  <a:pt x="1796" y="14291"/>
                  <a:pt x="1686" y="14181"/>
                  <a:pt x="1551" y="14181"/>
                </a:cubicBezTo>
                <a:close/>
                <a:moveTo>
                  <a:pt x="2770" y="14181"/>
                </a:moveTo>
                <a:cubicBezTo>
                  <a:pt x="2551" y="14181"/>
                  <a:pt x="2438" y="14448"/>
                  <a:pt x="2595" y="14601"/>
                </a:cubicBezTo>
                <a:cubicBezTo>
                  <a:pt x="2646" y="14652"/>
                  <a:pt x="2708" y="14675"/>
                  <a:pt x="2770" y="14675"/>
                </a:cubicBezTo>
                <a:cubicBezTo>
                  <a:pt x="2897" y="14675"/>
                  <a:pt x="3018" y="14577"/>
                  <a:pt x="3018" y="14429"/>
                </a:cubicBezTo>
                <a:cubicBezTo>
                  <a:pt x="3018" y="14291"/>
                  <a:pt x="2905" y="14181"/>
                  <a:pt x="2770" y="14181"/>
                </a:cubicBezTo>
                <a:close/>
                <a:moveTo>
                  <a:pt x="3989" y="14181"/>
                </a:moveTo>
                <a:cubicBezTo>
                  <a:pt x="3770" y="14181"/>
                  <a:pt x="3660" y="14448"/>
                  <a:pt x="3814" y="14601"/>
                </a:cubicBezTo>
                <a:cubicBezTo>
                  <a:pt x="3865" y="14652"/>
                  <a:pt x="3927" y="14675"/>
                  <a:pt x="3989" y="14675"/>
                </a:cubicBezTo>
                <a:cubicBezTo>
                  <a:pt x="4116" y="14675"/>
                  <a:pt x="4237" y="14577"/>
                  <a:pt x="4237" y="14429"/>
                </a:cubicBezTo>
                <a:cubicBezTo>
                  <a:pt x="4237" y="14291"/>
                  <a:pt x="4124" y="14181"/>
                  <a:pt x="3989" y="14181"/>
                </a:cubicBezTo>
                <a:close/>
                <a:moveTo>
                  <a:pt x="5209" y="14181"/>
                </a:moveTo>
                <a:cubicBezTo>
                  <a:pt x="4989" y="14181"/>
                  <a:pt x="4879" y="14448"/>
                  <a:pt x="5033" y="14601"/>
                </a:cubicBezTo>
                <a:cubicBezTo>
                  <a:pt x="5084" y="14652"/>
                  <a:pt x="5147" y="14675"/>
                  <a:pt x="5208" y="14675"/>
                </a:cubicBezTo>
                <a:cubicBezTo>
                  <a:pt x="5335" y="14675"/>
                  <a:pt x="5456" y="14577"/>
                  <a:pt x="5456" y="14429"/>
                </a:cubicBezTo>
                <a:cubicBezTo>
                  <a:pt x="5456" y="14291"/>
                  <a:pt x="5346" y="14181"/>
                  <a:pt x="5209" y="14181"/>
                </a:cubicBezTo>
                <a:close/>
                <a:moveTo>
                  <a:pt x="6428" y="14181"/>
                </a:moveTo>
                <a:cubicBezTo>
                  <a:pt x="6208" y="14181"/>
                  <a:pt x="6099" y="14448"/>
                  <a:pt x="6255" y="14601"/>
                </a:cubicBezTo>
                <a:cubicBezTo>
                  <a:pt x="6305" y="14652"/>
                  <a:pt x="6367" y="14675"/>
                  <a:pt x="6428" y="14675"/>
                </a:cubicBezTo>
                <a:cubicBezTo>
                  <a:pt x="6554" y="14675"/>
                  <a:pt x="6675" y="14577"/>
                  <a:pt x="6675" y="14429"/>
                </a:cubicBezTo>
                <a:cubicBezTo>
                  <a:pt x="6675" y="14291"/>
                  <a:pt x="6565" y="14181"/>
                  <a:pt x="6428" y="14181"/>
                </a:cubicBezTo>
                <a:close/>
                <a:moveTo>
                  <a:pt x="7647" y="14181"/>
                </a:moveTo>
                <a:cubicBezTo>
                  <a:pt x="7427" y="14181"/>
                  <a:pt x="7318" y="14448"/>
                  <a:pt x="7474" y="14601"/>
                </a:cubicBezTo>
                <a:cubicBezTo>
                  <a:pt x="7524" y="14652"/>
                  <a:pt x="7586" y="14675"/>
                  <a:pt x="7647" y="14675"/>
                </a:cubicBezTo>
                <a:cubicBezTo>
                  <a:pt x="7773" y="14675"/>
                  <a:pt x="7894" y="14577"/>
                  <a:pt x="7894" y="14429"/>
                </a:cubicBezTo>
                <a:cubicBezTo>
                  <a:pt x="7894" y="14291"/>
                  <a:pt x="7785" y="14181"/>
                  <a:pt x="7647" y="14181"/>
                </a:cubicBezTo>
                <a:close/>
                <a:moveTo>
                  <a:pt x="8869" y="14181"/>
                </a:moveTo>
                <a:cubicBezTo>
                  <a:pt x="8646" y="14181"/>
                  <a:pt x="8537" y="14448"/>
                  <a:pt x="8693" y="14601"/>
                </a:cubicBezTo>
                <a:cubicBezTo>
                  <a:pt x="8743" y="14652"/>
                  <a:pt x="8805" y="14675"/>
                  <a:pt x="8866" y="14675"/>
                </a:cubicBezTo>
                <a:cubicBezTo>
                  <a:pt x="8992" y="14675"/>
                  <a:pt x="9113" y="14577"/>
                  <a:pt x="9113" y="14429"/>
                </a:cubicBezTo>
                <a:cubicBezTo>
                  <a:pt x="9113" y="14291"/>
                  <a:pt x="9004" y="14181"/>
                  <a:pt x="8869" y="14181"/>
                </a:cubicBezTo>
                <a:close/>
                <a:moveTo>
                  <a:pt x="10088" y="14181"/>
                </a:moveTo>
                <a:cubicBezTo>
                  <a:pt x="9865" y="14181"/>
                  <a:pt x="9756" y="14448"/>
                  <a:pt x="9912" y="14601"/>
                </a:cubicBezTo>
                <a:cubicBezTo>
                  <a:pt x="9963" y="14652"/>
                  <a:pt x="10026" y="14675"/>
                  <a:pt x="10086" y="14675"/>
                </a:cubicBezTo>
                <a:cubicBezTo>
                  <a:pt x="10212" y="14675"/>
                  <a:pt x="10332" y="14577"/>
                  <a:pt x="10332" y="14429"/>
                </a:cubicBezTo>
                <a:cubicBezTo>
                  <a:pt x="10332" y="14291"/>
                  <a:pt x="10223" y="14181"/>
                  <a:pt x="10088" y="14181"/>
                </a:cubicBezTo>
                <a:close/>
                <a:moveTo>
                  <a:pt x="38135" y="14181"/>
                </a:moveTo>
                <a:cubicBezTo>
                  <a:pt x="37916" y="14181"/>
                  <a:pt x="37806" y="14448"/>
                  <a:pt x="37960" y="14601"/>
                </a:cubicBezTo>
                <a:cubicBezTo>
                  <a:pt x="38011" y="14652"/>
                  <a:pt x="38073" y="14675"/>
                  <a:pt x="38135" y="14675"/>
                </a:cubicBezTo>
                <a:cubicBezTo>
                  <a:pt x="38262" y="14675"/>
                  <a:pt x="38383" y="14577"/>
                  <a:pt x="38383" y="14429"/>
                </a:cubicBezTo>
                <a:cubicBezTo>
                  <a:pt x="38383" y="14291"/>
                  <a:pt x="38270" y="14181"/>
                  <a:pt x="38135" y="14181"/>
                </a:cubicBezTo>
                <a:close/>
                <a:moveTo>
                  <a:pt x="39354" y="14181"/>
                </a:moveTo>
                <a:cubicBezTo>
                  <a:pt x="39135" y="14181"/>
                  <a:pt x="39025" y="14448"/>
                  <a:pt x="39179" y="14601"/>
                </a:cubicBezTo>
                <a:cubicBezTo>
                  <a:pt x="39230" y="14652"/>
                  <a:pt x="39293" y="14675"/>
                  <a:pt x="39354" y="14675"/>
                </a:cubicBezTo>
                <a:cubicBezTo>
                  <a:pt x="39481" y="14675"/>
                  <a:pt x="39602" y="14577"/>
                  <a:pt x="39602" y="14429"/>
                </a:cubicBezTo>
                <a:cubicBezTo>
                  <a:pt x="39602" y="14291"/>
                  <a:pt x="39492" y="14181"/>
                  <a:pt x="39354" y="14181"/>
                </a:cubicBezTo>
                <a:close/>
                <a:moveTo>
                  <a:pt x="40574" y="14181"/>
                </a:moveTo>
                <a:cubicBezTo>
                  <a:pt x="40354" y="14181"/>
                  <a:pt x="40244" y="14448"/>
                  <a:pt x="40401" y="14601"/>
                </a:cubicBezTo>
                <a:cubicBezTo>
                  <a:pt x="40451" y="14652"/>
                  <a:pt x="40513" y="14675"/>
                  <a:pt x="40574" y="14675"/>
                </a:cubicBezTo>
                <a:cubicBezTo>
                  <a:pt x="40700" y="14675"/>
                  <a:pt x="40821" y="14577"/>
                  <a:pt x="40821" y="14429"/>
                </a:cubicBezTo>
                <a:cubicBezTo>
                  <a:pt x="40821" y="14291"/>
                  <a:pt x="40711" y="14181"/>
                  <a:pt x="40574" y="14181"/>
                </a:cubicBezTo>
                <a:close/>
                <a:moveTo>
                  <a:pt x="41793" y="14181"/>
                </a:moveTo>
                <a:cubicBezTo>
                  <a:pt x="41573" y="14181"/>
                  <a:pt x="41464" y="14448"/>
                  <a:pt x="41620" y="14601"/>
                </a:cubicBezTo>
                <a:cubicBezTo>
                  <a:pt x="41670" y="14652"/>
                  <a:pt x="41732" y="14675"/>
                  <a:pt x="41793" y="14675"/>
                </a:cubicBezTo>
                <a:cubicBezTo>
                  <a:pt x="41919" y="14675"/>
                  <a:pt x="42040" y="14577"/>
                  <a:pt x="42040" y="14429"/>
                </a:cubicBezTo>
                <a:cubicBezTo>
                  <a:pt x="42040" y="14291"/>
                  <a:pt x="41930" y="14181"/>
                  <a:pt x="41793" y="14181"/>
                </a:cubicBezTo>
                <a:close/>
                <a:moveTo>
                  <a:pt x="332" y="15400"/>
                </a:moveTo>
                <a:cubicBezTo>
                  <a:pt x="110" y="15400"/>
                  <a:pt x="0" y="15667"/>
                  <a:pt x="157" y="15820"/>
                </a:cubicBezTo>
                <a:cubicBezTo>
                  <a:pt x="207" y="15871"/>
                  <a:pt x="269" y="15894"/>
                  <a:pt x="329" y="15894"/>
                </a:cubicBezTo>
                <a:cubicBezTo>
                  <a:pt x="455" y="15894"/>
                  <a:pt x="577" y="15796"/>
                  <a:pt x="577" y="15648"/>
                </a:cubicBezTo>
                <a:cubicBezTo>
                  <a:pt x="577" y="15510"/>
                  <a:pt x="467" y="15400"/>
                  <a:pt x="332" y="15400"/>
                </a:cubicBezTo>
                <a:close/>
                <a:moveTo>
                  <a:pt x="1551" y="15400"/>
                </a:moveTo>
                <a:cubicBezTo>
                  <a:pt x="1329" y="15400"/>
                  <a:pt x="1219" y="15667"/>
                  <a:pt x="1376" y="15820"/>
                </a:cubicBezTo>
                <a:cubicBezTo>
                  <a:pt x="1427" y="15871"/>
                  <a:pt x="1489" y="15894"/>
                  <a:pt x="1550" y="15894"/>
                </a:cubicBezTo>
                <a:cubicBezTo>
                  <a:pt x="1676" y="15894"/>
                  <a:pt x="1796" y="15796"/>
                  <a:pt x="1796" y="15648"/>
                </a:cubicBezTo>
                <a:cubicBezTo>
                  <a:pt x="1796" y="15510"/>
                  <a:pt x="1686" y="15400"/>
                  <a:pt x="1551" y="15400"/>
                </a:cubicBezTo>
                <a:close/>
                <a:moveTo>
                  <a:pt x="2770" y="15400"/>
                </a:moveTo>
                <a:cubicBezTo>
                  <a:pt x="2551" y="15400"/>
                  <a:pt x="2438" y="15667"/>
                  <a:pt x="2595" y="15820"/>
                </a:cubicBezTo>
                <a:cubicBezTo>
                  <a:pt x="2646" y="15871"/>
                  <a:pt x="2708" y="15894"/>
                  <a:pt x="2770" y="15894"/>
                </a:cubicBezTo>
                <a:cubicBezTo>
                  <a:pt x="2897" y="15894"/>
                  <a:pt x="3018" y="15796"/>
                  <a:pt x="3018" y="15648"/>
                </a:cubicBezTo>
                <a:cubicBezTo>
                  <a:pt x="3018" y="15510"/>
                  <a:pt x="2905" y="15400"/>
                  <a:pt x="2770" y="15400"/>
                </a:cubicBezTo>
                <a:close/>
                <a:moveTo>
                  <a:pt x="3989" y="15400"/>
                </a:moveTo>
                <a:cubicBezTo>
                  <a:pt x="3770" y="15400"/>
                  <a:pt x="3660" y="15667"/>
                  <a:pt x="3814" y="15820"/>
                </a:cubicBezTo>
                <a:cubicBezTo>
                  <a:pt x="3865" y="15871"/>
                  <a:pt x="3927" y="15894"/>
                  <a:pt x="3989" y="15894"/>
                </a:cubicBezTo>
                <a:cubicBezTo>
                  <a:pt x="4116" y="15894"/>
                  <a:pt x="4237" y="15796"/>
                  <a:pt x="4237" y="15648"/>
                </a:cubicBezTo>
                <a:cubicBezTo>
                  <a:pt x="4237" y="15510"/>
                  <a:pt x="4124" y="15400"/>
                  <a:pt x="3989" y="15400"/>
                </a:cubicBezTo>
                <a:close/>
                <a:moveTo>
                  <a:pt x="5209" y="15400"/>
                </a:moveTo>
                <a:cubicBezTo>
                  <a:pt x="4989" y="15400"/>
                  <a:pt x="4879" y="15667"/>
                  <a:pt x="5033" y="15820"/>
                </a:cubicBezTo>
                <a:cubicBezTo>
                  <a:pt x="5084" y="15871"/>
                  <a:pt x="5147" y="15894"/>
                  <a:pt x="5208" y="15894"/>
                </a:cubicBezTo>
                <a:cubicBezTo>
                  <a:pt x="5335" y="15894"/>
                  <a:pt x="5456" y="15796"/>
                  <a:pt x="5456" y="15648"/>
                </a:cubicBezTo>
                <a:cubicBezTo>
                  <a:pt x="5456" y="15510"/>
                  <a:pt x="5346" y="15400"/>
                  <a:pt x="5209" y="15400"/>
                </a:cubicBezTo>
                <a:close/>
                <a:moveTo>
                  <a:pt x="6428" y="15400"/>
                </a:moveTo>
                <a:cubicBezTo>
                  <a:pt x="6208" y="15400"/>
                  <a:pt x="6099" y="15667"/>
                  <a:pt x="6255" y="15820"/>
                </a:cubicBezTo>
                <a:cubicBezTo>
                  <a:pt x="6305" y="15871"/>
                  <a:pt x="6367" y="15894"/>
                  <a:pt x="6428" y="15894"/>
                </a:cubicBezTo>
                <a:cubicBezTo>
                  <a:pt x="6554" y="15894"/>
                  <a:pt x="6675" y="15796"/>
                  <a:pt x="6675" y="15648"/>
                </a:cubicBezTo>
                <a:cubicBezTo>
                  <a:pt x="6675" y="15510"/>
                  <a:pt x="6565" y="15400"/>
                  <a:pt x="6428" y="15400"/>
                </a:cubicBezTo>
                <a:close/>
                <a:moveTo>
                  <a:pt x="7647" y="15400"/>
                </a:moveTo>
                <a:cubicBezTo>
                  <a:pt x="7427" y="15400"/>
                  <a:pt x="7318" y="15667"/>
                  <a:pt x="7474" y="15820"/>
                </a:cubicBezTo>
                <a:cubicBezTo>
                  <a:pt x="7524" y="15871"/>
                  <a:pt x="7586" y="15894"/>
                  <a:pt x="7647" y="15894"/>
                </a:cubicBezTo>
                <a:cubicBezTo>
                  <a:pt x="7773" y="15894"/>
                  <a:pt x="7894" y="15796"/>
                  <a:pt x="7894" y="15648"/>
                </a:cubicBezTo>
                <a:cubicBezTo>
                  <a:pt x="7894" y="15510"/>
                  <a:pt x="7785" y="15400"/>
                  <a:pt x="7647" y="15400"/>
                </a:cubicBezTo>
                <a:close/>
                <a:moveTo>
                  <a:pt x="8869" y="15400"/>
                </a:moveTo>
                <a:cubicBezTo>
                  <a:pt x="8646" y="15400"/>
                  <a:pt x="8537" y="15667"/>
                  <a:pt x="8693" y="15820"/>
                </a:cubicBezTo>
                <a:cubicBezTo>
                  <a:pt x="8743" y="15871"/>
                  <a:pt x="8805" y="15894"/>
                  <a:pt x="8866" y="15894"/>
                </a:cubicBezTo>
                <a:cubicBezTo>
                  <a:pt x="8992" y="15894"/>
                  <a:pt x="9113" y="15796"/>
                  <a:pt x="9113" y="15648"/>
                </a:cubicBezTo>
                <a:cubicBezTo>
                  <a:pt x="9113" y="15510"/>
                  <a:pt x="9004" y="15400"/>
                  <a:pt x="8869" y="15400"/>
                </a:cubicBezTo>
                <a:close/>
                <a:moveTo>
                  <a:pt x="10088" y="15400"/>
                </a:moveTo>
                <a:cubicBezTo>
                  <a:pt x="9865" y="15400"/>
                  <a:pt x="9756" y="15667"/>
                  <a:pt x="9912" y="15820"/>
                </a:cubicBezTo>
                <a:cubicBezTo>
                  <a:pt x="9963" y="15871"/>
                  <a:pt x="10026" y="15894"/>
                  <a:pt x="10086" y="15894"/>
                </a:cubicBezTo>
                <a:cubicBezTo>
                  <a:pt x="10212" y="15894"/>
                  <a:pt x="10332" y="15796"/>
                  <a:pt x="10332" y="15648"/>
                </a:cubicBezTo>
                <a:cubicBezTo>
                  <a:pt x="10332" y="15510"/>
                  <a:pt x="10223" y="15400"/>
                  <a:pt x="10088" y="15400"/>
                </a:cubicBezTo>
                <a:close/>
                <a:moveTo>
                  <a:pt x="361" y="16622"/>
                </a:moveTo>
                <a:cubicBezTo>
                  <a:pt x="417" y="16654"/>
                  <a:pt x="470" y="16685"/>
                  <a:pt x="523" y="16713"/>
                </a:cubicBezTo>
                <a:cubicBezTo>
                  <a:pt x="483" y="16663"/>
                  <a:pt x="426" y="16629"/>
                  <a:pt x="361" y="16622"/>
                </a:cubicBezTo>
                <a:close/>
                <a:moveTo>
                  <a:pt x="8869" y="16619"/>
                </a:moveTo>
                <a:cubicBezTo>
                  <a:pt x="8624" y="16619"/>
                  <a:pt x="8527" y="16929"/>
                  <a:pt x="8728" y="17067"/>
                </a:cubicBezTo>
                <a:cubicBezTo>
                  <a:pt x="8856" y="16989"/>
                  <a:pt x="8985" y="16908"/>
                  <a:pt x="9110" y="16823"/>
                </a:cubicBezTo>
                <a:cubicBezTo>
                  <a:pt x="9088" y="16707"/>
                  <a:pt x="8988" y="16619"/>
                  <a:pt x="8869" y="16619"/>
                </a:cubicBezTo>
                <a:close/>
                <a:moveTo>
                  <a:pt x="1551" y="16619"/>
                </a:moveTo>
                <a:cubicBezTo>
                  <a:pt x="1329" y="16619"/>
                  <a:pt x="1219" y="16886"/>
                  <a:pt x="1376" y="17042"/>
                </a:cubicBezTo>
                <a:cubicBezTo>
                  <a:pt x="1426" y="17092"/>
                  <a:pt x="1488" y="17114"/>
                  <a:pt x="1548" y="17114"/>
                </a:cubicBezTo>
                <a:cubicBezTo>
                  <a:pt x="1675" y="17114"/>
                  <a:pt x="1796" y="17016"/>
                  <a:pt x="1796" y="16867"/>
                </a:cubicBezTo>
                <a:cubicBezTo>
                  <a:pt x="1796" y="16729"/>
                  <a:pt x="1686" y="16619"/>
                  <a:pt x="1551" y="16619"/>
                </a:cubicBezTo>
                <a:close/>
                <a:moveTo>
                  <a:pt x="2770" y="16619"/>
                </a:moveTo>
                <a:cubicBezTo>
                  <a:pt x="2551" y="16619"/>
                  <a:pt x="2438" y="16886"/>
                  <a:pt x="2595" y="17042"/>
                </a:cubicBezTo>
                <a:cubicBezTo>
                  <a:pt x="2645" y="17092"/>
                  <a:pt x="2707" y="17114"/>
                  <a:pt x="2768" y="17114"/>
                </a:cubicBezTo>
                <a:cubicBezTo>
                  <a:pt x="2895" y="17114"/>
                  <a:pt x="3018" y="17016"/>
                  <a:pt x="3018" y="16867"/>
                </a:cubicBezTo>
                <a:cubicBezTo>
                  <a:pt x="3018" y="16729"/>
                  <a:pt x="2905" y="16619"/>
                  <a:pt x="2770" y="16619"/>
                </a:cubicBezTo>
                <a:close/>
                <a:moveTo>
                  <a:pt x="3989" y="16619"/>
                </a:moveTo>
                <a:cubicBezTo>
                  <a:pt x="3770" y="16619"/>
                  <a:pt x="3660" y="16886"/>
                  <a:pt x="3814" y="17042"/>
                </a:cubicBezTo>
                <a:cubicBezTo>
                  <a:pt x="3864" y="17092"/>
                  <a:pt x="3926" y="17114"/>
                  <a:pt x="3987" y="17114"/>
                </a:cubicBezTo>
                <a:cubicBezTo>
                  <a:pt x="4115" y="17114"/>
                  <a:pt x="4237" y="17016"/>
                  <a:pt x="4237" y="16867"/>
                </a:cubicBezTo>
                <a:cubicBezTo>
                  <a:pt x="4237" y="16729"/>
                  <a:pt x="4124" y="16619"/>
                  <a:pt x="3989" y="16619"/>
                </a:cubicBezTo>
                <a:close/>
                <a:moveTo>
                  <a:pt x="5209" y="16619"/>
                </a:moveTo>
                <a:cubicBezTo>
                  <a:pt x="4989" y="16619"/>
                  <a:pt x="4879" y="16886"/>
                  <a:pt x="5033" y="17042"/>
                </a:cubicBezTo>
                <a:cubicBezTo>
                  <a:pt x="5083" y="17092"/>
                  <a:pt x="5145" y="17114"/>
                  <a:pt x="5206" y="17114"/>
                </a:cubicBezTo>
                <a:cubicBezTo>
                  <a:pt x="5334" y="17114"/>
                  <a:pt x="5456" y="17016"/>
                  <a:pt x="5456" y="16867"/>
                </a:cubicBezTo>
                <a:cubicBezTo>
                  <a:pt x="5456" y="16729"/>
                  <a:pt x="5346" y="16619"/>
                  <a:pt x="5209" y="16619"/>
                </a:cubicBezTo>
                <a:close/>
                <a:moveTo>
                  <a:pt x="6428" y="16619"/>
                </a:moveTo>
                <a:cubicBezTo>
                  <a:pt x="6208" y="16619"/>
                  <a:pt x="6099" y="16886"/>
                  <a:pt x="6255" y="17042"/>
                </a:cubicBezTo>
                <a:cubicBezTo>
                  <a:pt x="6305" y="17092"/>
                  <a:pt x="6366" y="17114"/>
                  <a:pt x="6426" y="17114"/>
                </a:cubicBezTo>
                <a:cubicBezTo>
                  <a:pt x="6553" y="17114"/>
                  <a:pt x="6675" y="17016"/>
                  <a:pt x="6675" y="16867"/>
                </a:cubicBezTo>
                <a:cubicBezTo>
                  <a:pt x="6675" y="16729"/>
                  <a:pt x="6565" y="16619"/>
                  <a:pt x="6428" y="16619"/>
                </a:cubicBezTo>
                <a:close/>
                <a:moveTo>
                  <a:pt x="7647" y="16619"/>
                </a:moveTo>
                <a:cubicBezTo>
                  <a:pt x="7427" y="16619"/>
                  <a:pt x="7318" y="16886"/>
                  <a:pt x="7474" y="17042"/>
                </a:cubicBezTo>
                <a:cubicBezTo>
                  <a:pt x="7524" y="17092"/>
                  <a:pt x="7585" y="17114"/>
                  <a:pt x="7645" y="17114"/>
                </a:cubicBezTo>
                <a:cubicBezTo>
                  <a:pt x="7772" y="17114"/>
                  <a:pt x="7894" y="17016"/>
                  <a:pt x="7894" y="16867"/>
                </a:cubicBezTo>
                <a:cubicBezTo>
                  <a:pt x="7894" y="16729"/>
                  <a:pt x="7785" y="16619"/>
                  <a:pt x="7647" y="16619"/>
                </a:cubicBezTo>
                <a:close/>
                <a:moveTo>
                  <a:pt x="6428" y="17838"/>
                </a:moveTo>
                <a:cubicBezTo>
                  <a:pt x="6334" y="17838"/>
                  <a:pt x="6249" y="17892"/>
                  <a:pt x="6208" y="17976"/>
                </a:cubicBezTo>
                <a:cubicBezTo>
                  <a:pt x="6340" y="17957"/>
                  <a:pt x="6468" y="17932"/>
                  <a:pt x="6597" y="17907"/>
                </a:cubicBezTo>
                <a:cubicBezTo>
                  <a:pt x="6550" y="17863"/>
                  <a:pt x="6490" y="17838"/>
                  <a:pt x="6428" y="17838"/>
                </a:cubicBezTo>
                <a:close/>
                <a:moveTo>
                  <a:pt x="3989" y="17838"/>
                </a:moveTo>
                <a:cubicBezTo>
                  <a:pt x="3914" y="17838"/>
                  <a:pt x="3845" y="17873"/>
                  <a:pt x="3798" y="17929"/>
                </a:cubicBezTo>
                <a:cubicBezTo>
                  <a:pt x="3939" y="17954"/>
                  <a:pt x="4080" y="17976"/>
                  <a:pt x="4218" y="17995"/>
                </a:cubicBezTo>
                <a:cubicBezTo>
                  <a:pt x="4181" y="17901"/>
                  <a:pt x="4090" y="17838"/>
                  <a:pt x="3989" y="17838"/>
                </a:cubicBezTo>
                <a:close/>
                <a:moveTo>
                  <a:pt x="5209" y="17838"/>
                </a:moveTo>
                <a:cubicBezTo>
                  <a:pt x="5086" y="17838"/>
                  <a:pt x="4983" y="17929"/>
                  <a:pt x="4964" y="18051"/>
                </a:cubicBezTo>
                <a:cubicBezTo>
                  <a:pt x="5033" y="18053"/>
                  <a:pt x="5101" y="18053"/>
                  <a:pt x="5169" y="18053"/>
                </a:cubicBezTo>
                <a:cubicBezTo>
                  <a:pt x="5265" y="18053"/>
                  <a:pt x="5359" y="18052"/>
                  <a:pt x="5453" y="18048"/>
                </a:cubicBezTo>
                <a:cubicBezTo>
                  <a:pt x="5434" y="17929"/>
                  <a:pt x="5331" y="17838"/>
                  <a:pt x="5209" y="178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8"/>
          <p:cNvSpPr/>
          <p:nvPr/>
        </p:nvSpPr>
        <p:spPr>
          <a:xfrm flipH="1">
            <a:off x="7827270" y="4312797"/>
            <a:ext cx="1316737" cy="737258"/>
          </a:xfrm>
          <a:custGeom>
            <a:avLst/>
            <a:gdLst/>
            <a:ahLst/>
            <a:cxnLst/>
            <a:rect l="l" t="t" r="r" b="b"/>
            <a:pathLst>
              <a:path w="36917" h="20007" extrusionOk="0">
                <a:moveTo>
                  <a:pt x="5018" y="95"/>
                </a:moveTo>
                <a:lnTo>
                  <a:pt x="5018" y="95"/>
                </a:lnTo>
                <a:cubicBezTo>
                  <a:pt x="4889" y="255"/>
                  <a:pt x="5005" y="493"/>
                  <a:pt x="5209" y="493"/>
                </a:cubicBezTo>
                <a:cubicBezTo>
                  <a:pt x="5340" y="493"/>
                  <a:pt x="5447" y="392"/>
                  <a:pt x="5456" y="264"/>
                </a:cubicBezTo>
                <a:cubicBezTo>
                  <a:pt x="5312" y="201"/>
                  <a:pt x="5165" y="145"/>
                  <a:pt x="5018" y="95"/>
                </a:cubicBezTo>
                <a:close/>
                <a:moveTo>
                  <a:pt x="1552" y="1"/>
                </a:moveTo>
                <a:cubicBezTo>
                  <a:pt x="1332" y="1"/>
                  <a:pt x="1223" y="267"/>
                  <a:pt x="1376" y="421"/>
                </a:cubicBezTo>
                <a:cubicBezTo>
                  <a:pt x="1427" y="471"/>
                  <a:pt x="1489" y="494"/>
                  <a:pt x="1550" y="494"/>
                </a:cubicBezTo>
                <a:cubicBezTo>
                  <a:pt x="1678" y="494"/>
                  <a:pt x="1799" y="395"/>
                  <a:pt x="1799" y="245"/>
                </a:cubicBezTo>
                <a:cubicBezTo>
                  <a:pt x="1799" y="110"/>
                  <a:pt x="1686" y="1"/>
                  <a:pt x="1552" y="1"/>
                </a:cubicBezTo>
                <a:close/>
                <a:moveTo>
                  <a:pt x="2771" y="1"/>
                </a:moveTo>
                <a:cubicBezTo>
                  <a:pt x="2551" y="1"/>
                  <a:pt x="2442" y="267"/>
                  <a:pt x="2595" y="421"/>
                </a:cubicBezTo>
                <a:cubicBezTo>
                  <a:pt x="2646" y="471"/>
                  <a:pt x="2708" y="494"/>
                  <a:pt x="2769" y="494"/>
                </a:cubicBezTo>
                <a:cubicBezTo>
                  <a:pt x="2897" y="494"/>
                  <a:pt x="3018" y="395"/>
                  <a:pt x="3018" y="245"/>
                </a:cubicBezTo>
                <a:cubicBezTo>
                  <a:pt x="3018" y="110"/>
                  <a:pt x="2909" y="1"/>
                  <a:pt x="2771" y="1"/>
                </a:cubicBezTo>
                <a:close/>
                <a:moveTo>
                  <a:pt x="3990" y="1"/>
                </a:moveTo>
                <a:cubicBezTo>
                  <a:pt x="3770" y="1"/>
                  <a:pt x="3661" y="267"/>
                  <a:pt x="3817" y="421"/>
                </a:cubicBezTo>
                <a:cubicBezTo>
                  <a:pt x="3867" y="471"/>
                  <a:pt x="3929" y="494"/>
                  <a:pt x="3989" y="494"/>
                </a:cubicBezTo>
                <a:cubicBezTo>
                  <a:pt x="4116" y="494"/>
                  <a:pt x="4237" y="395"/>
                  <a:pt x="4237" y="245"/>
                </a:cubicBezTo>
                <a:cubicBezTo>
                  <a:pt x="4237" y="110"/>
                  <a:pt x="4128" y="1"/>
                  <a:pt x="3990" y="1"/>
                </a:cubicBezTo>
                <a:close/>
                <a:moveTo>
                  <a:pt x="564" y="160"/>
                </a:moveTo>
                <a:lnTo>
                  <a:pt x="564" y="160"/>
                </a:lnTo>
                <a:cubicBezTo>
                  <a:pt x="414" y="223"/>
                  <a:pt x="264" y="289"/>
                  <a:pt x="113" y="361"/>
                </a:cubicBezTo>
                <a:cubicBezTo>
                  <a:pt x="163" y="455"/>
                  <a:pt x="244" y="494"/>
                  <a:pt x="325" y="494"/>
                </a:cubicBezTo>
                <a:cubicBezTo>
                  <a:pt x="480" y="494"/>
                  <a:pt x="634" y="350"/>
                  <a:pt x="564" y="160"/>
                </a:cubicBezTo>
                <a:close/>
                <a:moveTo>
                  <a:pt x="7402" y="1455"/>
                </a:moveTo>
                <a:cubicBezTo>
                  <a:pt x="7402" y="1458"/>
                  <a:pt x="7402" y="1461"/>
                  <a:pt x="7402" y="1467"/>
                </a:cubicBezTo>
                <a:cubicBezTo>
                  <a:pt x="7402" y="1602"/>
                  <a:pt x="7512" y="1712"/>
                  <a:pt x="7650" y="1712"/>
                </a:cubicBezTo>
                <a:cubicBezTo>
                  <a:pt x="7666" y="1712"/>
                  <a:pt x="7681" y="1712"/>
                  <a:pt x="7694" y="1709"/>
                </a:cubicBezTo>
                <a:cubicBezTo>
                  <a:pt x="7600" y="1621"/>
                  <a:pt x="7503" y="1536"/>
                  <a:pt x="7402" y="1455"/>
                </a:cubicBezTo>
                <a:close/>
                <a:moveTo>
                  <a:pt x="333" y="1220"/>
                </a:moveTo>
                <a:cubicBezTo>
                  <a:pt x="113" y="1220"/>
                  <a:pt x="0" y="1486"/>
                  <a:pt x="157" y="1640"/>
                </a:cubicBezTo>
                <a:cubicBezTo>
                  <a:pt x="208" y="1691"/>
                  <a:pt x="271" y="1713"/>
                  <a:pt x="332" y="1713"/>
                </a:cubicBezTo>
                <a:cubicBezTo>
                  <a:pt x="459" y="1713"/>
                  <a:pt x="580" y="1615"/>
                  <a:pt x="580" y="1467"/>
                </a:cubicBezTo>
                <a:cubicBezTo>
                  <a:pt x="577" y="1329"/>
                  <a:pt x="467" y="1220"/>
                  <a:pt x="333" y="1220"/>
                </a:cubicBezTo>
                <a:close/>
                <a:moveTo>
                  <a:pt x="1552" y="1220"/>
                </a:moveTo>
                <a:cubicBezTo>
                  <a:pt x="1332" y="1220"/>
                  <a:pt x="1223" y="1486"/>
                  <a:pt x="1376" y="1640"/>
                </a:cubicBezTo>
                <a:cubicBezTo>
                  <a:pt x="1427" y="1691"/>
                  <a:pt x="1490" y="1713"/>
                  <a:pt x="1551" y="1713"/>
                </a:cubicBezTo>
                <a:cubicBezTo>
                  <a:pt x="1678" y="1713"/>
                  <a:pt x="1799" y="1615"/>
                  <a:pt x="1799" y="1467"/>
                </a:cubicBezTo>
                <a:cubicBezTo>
                  <a:pt x="1799" y="1329"/>
                  <a:pt x="1686" y="1220"/>
                  <a:pt x="1552" y="1220"/>
                </a:cubicBezTo>
                <a:close/>
                <a:moveTo>
                  <a:pt x="2771" y="1220"/>
                </a:moveTo>
                <a:cubicBezTo>
                  <a:pt x="2551" y="1220"/>
                  <a:pt x="2442" y="1486"/>
                  <a:pt x="2595" y="1640"/>
                </a:cubicBezTo>
                <a:cubicBezTo>
                  <a:pt x="2646" y="1691"/>
                  <a:pt x="2709" y="1713"/>
                  <a:pt x="2770" y="1713"/>
                </a:cubicBezTo>
                <a:cubicBezTo>
                  <a:pt x="2897" y="1713"/>
                  <a:pt x="3018" y="1615"/>
                  <a:pt x="3018" y="1467"/>
                </a:cubicBezTo>
                <a:cubicBezTo>
                  <a:pt x="3018" y="1329"/>
                  <a:pt x="2909" y="1220"/>
                  <a:pt x="2771" y="1220"/>
                </a:cubicBezTo>
                <a:close/>
                <a:moveTo>
                  <a:pt x="3990" y="1220"/>
                </a:moveTo>
                <a:cubicBezTo>
                  <a:pt x="3770" y="1220"/>
                  <a:pt x="3661" y="1486"/>
                  <a:pt x="3817" y="1640"/>
                </a:cubicBezTo>
                <a:cubicBezTo>
                  <a:pt x="3867" y="1691"/>
                  <a:pt x="3929" y="1713"/>
                  <a:pt x="3990" y="1713"/>
                </a:cubicBezTo>
                <a:cubicBezTo>
                  <a:pt x="4116" y="1713"/>
                  <a:pt x="4237" y="1615"/>
                  <a:pt x="4237" y="1467"/>
                </a:cubicBezTo>
                <a:cubicBezTo>
                  <a:pt x="4237" y="1329"/>
                  <a:pt x="4128" y="1220"/>
                  <a:pt x="3990" y="1220"/>
                </a:cubicBezTo>
                <a:close/>
                <a:moveTo>
                  <a:pt x="5209" y="1220"/>
                </a:moveTo>
                <a:cubicBezTo>
                  <a:pt x="4989" y="1220"/>
                  <a:pt x="4880" y="1486"/>
                  <a:pt x="5036" y="1640"/>
                </a:cubicBezTo>
                <a:cubicBezTo>
                  <a:pt x="5086" y="1691"/>
                  <a:pt x="5148" y="1713"/>
                  <a:pt x="5209" y="1713"/>
                </a:cubicBezTo>
                <a:cubicBezTo>
                  <a:pt x="5335" y="1713"/>
                  <a:pt x="5456" y="1615"/>
                  <a:pt x="5456" y="1467"/>
                </a:cubicBezTo>
                <a:cubicBezTo>
                  <a:pt x="5456" y="1329"/>
                  <a:pt x="5347" y="1220"/>
                  <a:pt x="5209" y="1220"/>
                </a:cubicBezTo>
                <a:close/>
                <a:moveTo>
                  <a:pt x="6431" y="1220"/>
                </a:moveTo>
                <a:cubicBezTo>
                  <a:pt x="6208" y="1220"/>
                  <a:pt x="6099" y="1486"/>
                  <a:pt x="6255" y="1640"/>
                </a:cubicBezTo>
                <a:cubicBezTo>
                  <a:pt x="6305" y="1691"/>
                  <a:pt x="6367" y="1713"/>
                  <a:pt x="6428" y="1713"/>
                </a:cubicBezTo>
                <a:cubicBezTo>
                  <a:pt x="6554" y="1713"/>
                  <a:pt x="6675" y="1615"/>
                  <a:pt x="6675" y="1467"/>
                </a:cubicBezTo>
                <a:cubicBezTo>
                  <a:pt x="6675" y="1329"/>
                  <a:pt x="6566" y="1220"/>
                  <a:pt x="6431" y="1220"/>
                </a:cubicBezTo>
                <a:close/>
                <a:moveTo>
                  <a:pt x="8621" y="2702"/>
                </a:moveTo>
                <a:lnTo>
                  <a:pt x="8621" y="2702"/>
                </a:lnTo>
                <a:cubicBezTo>
                  <a:pt x="8628" y="2799"/>
                  <a:pt x="8694" y="2887"/>
                  <a:pt x="8788" y="2918"/>
                </a:cubicBezTo>
                <a:cubicBezTo>
                  <a:pt x="8734" y="2846"/>
                  <a:pt x="8678" y="2771"/>
                  <a:pt x="8621" y="2702"/>
                </a:cubicBezTo>
                <a:close/>
                <a:moveTo>
                  <a:pt x="333" y="2439"/>
                </a:moveTo>
                <a:cubicBezTo>
                  <a:pt x="113" y="2439"/>
                  <a:pt x="0" y="2705"/>
                  <a:pt x="157" y="2859"/>
                </a:cubicBezTo>
                <a:cubicBezTo>
                  <a:pt x="208" y="2910"/>
                  <a:pt x="271" y="2932"/>
                  <a:pt x="332" y="2932"/>
                </a:cubicBezTo>
                <a:cubicBezTo>
                  <a:pt x="459" y="2932"/>
                  <a:pt x="580" y="2834"/>
                  <a:pt x="580" y="2686"/>
                </a:cubicBezTo>
                <a:cubicBezTo>
                  <a:pt x="580" y="2548"/>
                  <a:pt x="467" y="2439"/>
                  <a:pt x="333" y="2439"/>
                </a:cubicBezTo>
                <a:close/>
                <a:moveTo>
                  <a:pt x="1552" y="2439"/>
                </a:moveTo>
                <a:cubicBezTo>
                  <a:pt x="1332" y="2439"/>
                  <a:pt x="1223" y="2705"/>
                  <a:pt x="1376" y="2859"/>
                </a:cubicBezTo>
                <a:cubicBezTo>
                  <a:pt x="1427" y="2910"/>
                  <a:pt x="1490" y="2932"/>
                  <a:pt x="1551" y="2932"/>
                </a:cubicBezTo>
                <a:cubicBezTo>
                  <a:pt x="1678" y="2932"/>
                  <a:pt x="1799" y="2834"/>
                  <a:pt x="1799" y="2686"/>
                </a:cubicBezTo>
                <a:cubicBezTo>
                  <a:pt x="1799" y="2548"/>
                  <a:pt x="1686" y="2439"/>
                  <a:pt x="1552" y="2439"/>
                </a:cubicBezTo>
                <a:close/>
                <a:moveTo>
                  <a:pt x="2771" y="2439"/>
                </a:moveTo>
                <a:cubicBezTo>
                  <a:pt x="2551" y="2439"/>
                  <a:pt x="2442" y="2705"/>
                  <a:pt x="2595" y="2859"/>
                </a:cubicBezTo>
                <a:cubicBezTo>
                  <a:pt x="2646" y="2910"/>
                  <a:pt x="2709" y="2932"/>
                  <a:pt x="2770" y="2932"/>
                </a:cubicBezTo>
                <a:cubicBezTo>
                  <a:pt x="2897" y="2932"/>
                  <a:pt x="3018" y="2834"/>
                  <a:pt x="3018" y="2686"/>
                </a:cubicBezTo>
                <a:cubicBezTo>
                  <a:pt x="3018" y="2548"/>
                  <a:pt x="2909" y="2439"/>
                  <a:pt x="2771" y="2439"/>
                </a:cubicBezTo>
                <a:close/>
                <a:moveTo>
                  <a:pt x="3990" y="2439"/>
                </a:moveTo>
                <a:cubicBezTo>
                  <a:pt x="3770" y="2439"/>
                  <a:pt x="3661" y="2705"/>
                  <a:pt x="3817" y="2859"/>
                </a:cubicBezTo>
                <a:cubicBezTo>
                  <a:pt x="3867" y="2910"/>
                  <a:pt x="3929" y="2932"/>
                  <a:pt x="3990" y="2932"/>
                </a:cubicBezTo>
                <a:cubicBezTo>
                  <a:pt x="4116" y="2932"/>
                  <a:pt x="4237" y="2834"/>
                  <a:pt x="4237" y="2686"/>
                </a:cubicBezTo>
                <a:cubicBezTo>
                  <a:pt x="4237" y="2548"/>
                  <a:pt x="4128" y="2439"/>
                  <a:pt x="3990" y="2439"/>
                </a:cubicBezTo>
                <a:close/>
                <a:moveTo>
                  <a:pt x="5209" y="2439"/>
                </a:moveTo>
                <a:cubicBezTo>
                  <a:pt x="4989" y="2439"/>
                  <a:pt x="4880" y="2705"/>
                  <a:pt x="5036" y="2859"/>
                </a:cubicBezTo>
                <a:cubicBezTo>
                  <a:pt x="5086" y="2910"/>
                  <a:pt x="5148" y="2932"/>
                  <a:pt x="5209" y="2932"/>
                </a:cubicBezTo>
                <a:cubicBezTo>
                  <a:pt x="5335" y="2932"/>
                  <a:pt x="5456" y="2834"/>
                  <a:pt x="5456" y="2686"/>
                </a:cubicBezTo>
                <a:cubicBezTo>
                  <a:pt x="5456" y="2548"/>
                  <a:pt x="5347" y="2439"/>
                  <a:pt x="5209" y="2439"/>
                </a:cubicBezTo>
                <a:close/>
                <a:moveTo>
                  <a:pt x="6431" y="2439"/>
                </a:moveTo>
                <a:cubicBezTo>
                  <a:pt x="6208" y="2439"/>
                  <a:pt x="6099" y="2705"/>
                  <a:pt x="6255" y="2859"/>
                </a:cubicBezTo>
                <a:cubicBezTo>
                  <a:pt x="6305" y="2910"/>
                  <a:pt x="6367" y="2932"/>
                  <a:pt x="6428" y="2932"/>
                </a:cubicBezTo>
                <a:cubicBezTo>
                  <a:pt x="6554" y="2932"/>
                  <a:pt x="6675" y="2834"/>
                  <a:pt x="6675" y="2686"/>
                </a:cubicBezTo>
                <a:cubicBezTo>
                  <a:pt x="6675" y="2548"/>
                  <a:pt x="6566" y="2439"/>
                  <a:pt x="6431" y="2439"/>
                </a:cubicBezTo>
                <a:close/>
                <a:moveTo>
                  <a:pt x="7650" y="2439"/>
                </a:moveTo>
                <a:cubicBezTo>
                  <a:pt x="7427" y="2439"/>
                  <a:pt x="7318" y="2705"/>
                  <a:pt x="7474" y="2859"/>
                </a:cubicBezTo>
                <a:cubicBezTo>
                  <a:pt x="7525" y="2910"/>
                  <a:pt x="7588" y="2932"/>
                  <a:pt x="7648" y="2932"/>
                </a:cubicBezTo>
                <a:cubicBezTo>
                  <a:pt x="7775" y="2932"/>
                  <a:pt x="7894" y="2834"/>
                  <a:pt x="7894" y="2686"/>
                </a:cubicBezTo>
                <a:cubicBezTo>
                  <a:pt x="7894" y="2548"/>
                  <a:pt x="7785" y="2439"/>
                  <a:pt x="7650" y="2439"/>
                </a:cubicBezTo>
                <a:close/>
                <a:moveTo>
                  <a:pt x="333" y="3658"/>
                </a:moveTo>
                <a:cubicBezTo>
                  <a:pt x="113" y="3658"/>
                  <a:pt x="0" y="3924"/>
                  <a:pt x="157" y="4081"/>
                </a:cubicBezTo>
                <a:cubicBezTo>
                  <a:pt x="207" y="4130"/>
                  <a:pt x="269" y="4152"/>
                  <a:pt x="330" y="4152"/>
                </a:cubicBezTo>
                <a:cubicBezTo>
                  <a:pt x="458" y="4152"/>
                  <a:pt x="580" y="4054"/>
                  <a:pt x="580" y="3905"/>
                </a:cubicBezTo>
                <a:cubicBezTo>
                  <a:pt x="580" y="3768"/>
                  <a:pt x="467" y="3658"/>
                  <a:pt x="333" y="3658"/>
                </a:cubicBezTo>
                <a:close/>
                <a:moveTo>
                  <a:pt x="1552" y="3658"/>
                </a:moveTo>
                <a:cubicBezTo>
                  <a:pt x="1332" y="3658"/>
                  <a:pt x="1223" y="3924"/>
                  <a:pt x="1376" y="4081"/>
                </a:cubicBezTo>
                <a:cubicBezTo>
                  <a:pt x="1427" y="4130"/>
                  <a:pt x="1488" y="4152"/>
                  <a:pt x="1549" y="4152"/>
                </a:cubicBezTo>
                <a:cubicBezTo>
                  <a:pt x="1677" y="4152"/>
                  <a:pt x="1799" y="4054"/>
                  <a:pt x="1799" y="3905"/>
                </a:cubicBezTo>
                <a:cubicBezTo>
                  <a:pt x="1799" y="3768"/>
                  <a:pt x="1686" y="3658"/>
                  <a:pt x="1552" y="3658"/>
                </a:cubicBezTo>
                <a:close/>
                <a:moveTo>
                  <a:pt x="2771" y="3658"/>
                </a:moveTo>
                <a:cubicBezTo>
                  <a:pt x="2551" y="3658"/>
                  <a:pt x="2442" y="3924"/>
                  <a:pt x="2595" y="4081"/>
                </a:cubicBezTo>
                <a:cubicBezTo>
                  <a:pt x="2646" y="4130"/>
                  <a:pt x="2707" y="4152"/>
                  <a:pt x="2768" y="4152"/>
                </a:cubicBezTo>
                <a:cubicBezTo>
                  <a:pt x="2896" y="4152"/>
                  <a:pt x="3018" y="4054"/>
                  <a:pt x="3018" y="3905"/>
                </a:cubicBezTo>
                <a:cubicBezTo>
                  <a:pt x="3018" y="3768"/>
                  <a:pt x="2909" y="3658"/>
                  <a:pt x="2771" y="3658"/>
                </a:cubicBezTo>
                <a:close/>
                <a:moveTo>
                  <a:pt x="3990" y="3658"/>
                </a:moveTo>
                <a:cubicBezTo>
                  <a:pt x="3770" y="3658"/>
                  <a:pt x="3661" y="3924"/>
                  <a:pt x="3817" y="4081"/>
                </a:cubicBezTo>
                <a:cubicBezTo>
                  <a:pt x="3867" y="4130"/>
                  <a:pt x="3928" y="4152"/>
                  <a:pt x="3988" y="4152"/>
                </a:cubicBezTo>
                <a:cubicBezTo>
                  <a:pt x="4115" y="4152"/>
                  <a:pt x="4237" y="4054"/>
                  <a:pt x="4237" y="3905"/>
                </a:cubicBezTo>
                <a:cubicBezTo>
                  <a:pt x="4237" y="3768"/>
                  <a:pt x="4128" y="3658"/>
                  <a:pt x="3990" y="3658"/>
                </a:cubicBezTo>
                <a:close/>
                <a:moveTo>
                  <a:pt x="5209" y="3658"/>
                </a:moveTo>
                <a:cubicBezTo>
                  <a:pt x="4989" y="3658"/>
                  <a:pt x="4880" y="3924"/>
                  <a:pt x="5036" y="4081"/>
                </a:cubicBezTo>
                <a:cubicBezTo>
                  <a:pt x="5086" y="4130"/>
                  <a:pt x="5147" y="4152"/>
                  <a:pt x="5207" y="4152"/>
                </a:cubicBezTo>
                <a:cubicBezTo>
                  <a:pt x="5334" y="4152"/>
                  <a:pt x="5456" y="4054"/>
                  <a:pt x="5456" y="3905"/>
                </a:cubicBezTo>
                <a:cubicBezTo>
                  <a:pt x="5456" y="3768"/>
                  <a:pt x="5347" y="3658"/>
                  <a:pt x="5209" y="3658"/>
                </a:cubicBezTo>
                <a:close/>
                <a:moveTo>
                  <a:pt x="6431" y="3658"/>
                </a:moveTo>
                <a:cubicBezTo>
                  <a:pt x="6208" y="3658"/>
                  <a:pt x="6099" y="3924"/>
                  <a:pt x="6255" y="4081"/>
                </a:cubicBezTo>
                <a:cubicBezTo>
                  <a:pt x="6305" y="4130"/>
                  <a:pt x="6366" y="4152"/>
                  <a:pt x="6426" y="4152"/>
                </a:cubicBezTo>
                <a:cubicBezTo>
                  <a:pt x="6553" y="4152"/>
                  <a:pt x="6675" y="4054"/>
                  <a:pt x="6675" y="3905"/>
                </a:cubicBezTo>
                <a:cubicBezTo>
                  <a:pt x="6675" y="3768"/>
                  <a:pt x="6566" y="3658"/>
                  <a:pt x="6431" y="3658"/>
                </a:cubicBezTo>
                <a:close/>
                <a:moveTo>
                  <a:pt x="7650" y="3658"/>
                </a:moveTo>
                <a:cubicBezTo>
                  <a:pt x="7427" y="3658"/>
                  <a:pt x="7318" y="3924"/>
                  <a:pt x="7474" y="4081"/>
                </a:cubicBezTo>
                <a:cubicBezTo>
                  <a:pt x="7525" y="4130"/>
                  <a:pt x="7586" y="4152"/>
                  <a:pt x="7647" y="4152"/>
                </a:cubicBezTo>
                <a:cubicBezTo>
                  <a:pt x="7773" y="4152"/>
                  <a:pt x="7894" y="4054"/>
                  <a:pt x="7894" y="3905"/>
                </a:cubicBezTo>
                <a:cubicBezTo>
                  <a:pt x="7894" y="3768"/>
                  <a:pt x="7785" y="3658"/>
                  <a:pt x="7650" y="3658"/>
                </a:cubicBezTo>
                <a:close/>
                <a:moveTo>
                  <a:pt x="8869" y="3658"/>
                </a:moveTo>
                <a:cubicBezTo>
                  <a:pt x="8650" y="3658"/>
                  <a:pt x="8540" y="3924"/>
                  <a:pt x="8694" y="4081"/>
                </a:cubicBezTo>
                <a:cubicBezTo>
                  <a:pt x="8744" y="4130"/>
                  <a:pt x="8806" y="4152"/>
                  <a:pt x="8866" y="4152"/>
                </a:cubicBezTo>
                <a:cubicBezTo>
                  <a:pt x="8994" y="4152"/>
                  <a:pt x="9117" y="4054"/>
                  <a:pt x="9117" y="3905"/>
                </a:cubicBezTo>
                <a:cubicBezTo>
                  <a:pt x="9117" y="3768"/>
                  <a:pt x="9004" y="3658"/>
                  <a:pt x="8869" y="3658"/>
                </a:cubicBezTo>
                <a:close/>
                <a:moveTo>
                  <a:pt x="9856" y="5040"/>
                </a:moveTo>
                <a:cubicBezTo>
                  <a:pt x="9822" y="5131"/>
                  <a:pt x="9847" y="5237"/>
                  <a:pt x="9919" y="5303"/>
                </a:cubicBezTo>
                <a:cubicBezTo>
                  <a:pt x="9903" y="5215"/>
                  <a:pt x="9881" y="5128"/>
                  <a:pt x="9856" y="5040"/>
                </a:cubicBezTo>
                <a:close/>
                <a:moveTo>
                  <a:pt x="333" y="4877"/>
                </a:moveTo>
                <a:cubicBezTo>
                  <a:pt x="113" y="4877"/>
                  <a:pt x="0" y="5143"/>
                  <a:pt x="157" y="5300"/>
                </a:cubicBezTo>
                <a:cubicBezTo>
                  <a:pt x="207" y="5349"/>
                  <a:pt x="269" y="5372"/>
                  <a:pt x="330" y="5372"/>
                </a:cubicBezTo>
                <a:cubicBezTo>
                  <a:pt x="458" y="5372"/>
                  <a:pt x="580" y="5273"/>
                  <a:pt x="580" y="5124"/>
                </a:cubicBezTo>
                <a:cubicBezTo>
                  <a:pt x="577" y="4987"/>
                  <a:pt x="467" y="4877"/>
                  <a:pt x="333" y="4877"/>
                </a:cubicBezTo>
                <a:close/>
                <a:moveTo>
                  <a:pt x="1552" y="4877"/>
                </a:moveTo>
                <a:cubicBezTo>
                  <a:pt x="1332" y="4877"/>
                  <a:pt x="1223" y="5143"/>
                  <a:pt x="1376" y="5300"/>
                </a:cubicBezTo>
                <a:cubicBezTo>
                  <a:pt x="1427" y="5349"/>
                  <a:pt x="1488" y="5372"/>
                  <a:pt x="1549" y="5372"/>
                </a:cubicBezTo>
                <a:cubicBezTo>
                  <a:pt x="1677" y="5372"/>
                  <a:pt x="1799" y="5273"/>
                  <a:pt x="1799" y="5124"/>
                </a:cubicBezTo>
                <a:cubicBezTo>
                  <a:pt x="1799" y="4990"/>
                  <a:pt x="1686" y="4877"/>
                  <a:pt x="1552" y="4877"/>
                </a:cubicBezTo>
                <a:close/>
                <a:moveTo>
                  <a:pt x="2771" y="4877"/>
                </a:moveTo>
                <a:cubicBezTo>
                  <a:pt x="2551" y="4877"/>
                  <a:pt x="2442" y="5143"/>
                  <a:pt x="2595" y="5300"/>
                </a:cubicBezTo>
                <a:cubicBezTo>
                  <a:pt x="2646" y="5349"/>
                  <a:pt x="2707" y="5372"/>
                  <a:pt x="2768" y="5372"/>
                </a:cubicBezTo>
                <a:cubicBezTo>
                  <a:pt x="2896" y="5372"/>
                  <a:pt x="3018" y="5273"/>
                  <a:pt x="3018" y="5124"/>
                </a:cubicBezTo>
                <a:cubicBezTo>
                  <a:pt x="3018" y="4990"/>
                  <a:pt x="2909" y="4877"/>
                  <a:pt x="2771" y="4877"/>
                </a:cubicBezTo>
                <a:close/>
                <a:moveTo>
                  <a:pt x="3990" y="4877"/>
                </a:moveTo>
                <a:cubicBezTo>
                  <a:pt x="3770" y="4877"/>
                  <a:pt x="3661" y="5143"/>
                  <a:pt x="3817" y="5300"/>
                </a:cubicBezTo>
                <a:cubicBezTo>
                  <a:pt x="3867" y="5349"/>
                  <a:pt x="3928" y="5372"/>
                  <a:pt x="3988" y="5372"/>
                </a:cubicBezTo>
                <a:cubicBezTo>
                  <a:pt x="4115" y="5372"/>
                  <a:pt x="4237" y="5273"/>
                  <a:pt x="4237" y="5124"/>
                </a:cubicBezTo>
                <a:cubicBezTo>
                  <a:pt x="4237" y="4990"/>
                  <a:pt x="4128" y="4877"/>
                  <a:pt x="3990" y="4877"/>
                </a:cubicBezTo>
                <a:close/>
                <a:moveTo>
                  <a:pt x="5209" y="4877"/>
                </a:moveTo>
                <a:cubicBezTo>
                  <a:pt x="4989" y="4877"/>
                  <a:pt x="4880" y="5143"/>
                  <a:pt x="5036" y="5300"/>
                </a:cubicBezTo>
                <a:cubicBezTo>
                  <a:pt x="5086" y="5349"/>
                  <a:pt x="5147" y="5372"/>
                  <a:pt x="5207" y="5372"/>
                </a:cubicBezTo>
                <a:cubicBezTo>
                  <a:pt x="5334" y="5372"/>
                  <a:pt x="5456" y="5273"/>
                  <a:pt x="5456" y="5124"/>
                </a:cubicBezTo>
                <a:cubicBezTo>
                  <a:pt x="5456" y="4990"/>
                  <a:pt x="5347" y="4877"/>
                  <a:pt x="5209" y="4877"/>
                </a:cubicBezTo>
                <a:close/>
                <a:moveTo>
                  <a:pt x="6431" y="4877"/>
                </a:moveTo>
                <a:cubicBezTo>
                  <a:pt x="6208" y="4877"/>
                  <a:pt x="6099" y="5143"/>
                  <a:pt x="6255" y="5300"/>
                </a:cubicBezTo>
                <a:cubicBezTo>
                  <a:pt x="6305" y="5349"/>
                  <a:pt x="6366" y="5372"/>
                  <a:pt x="6426" y="5372"/>
                </a:cubicBezTo>
                <a:cubicBezTo>
                  <a:pt x="6553" y="5372"/>
                  <a:pt x="6675" y="5273"/>
                  <a:pt x="6675" y="5124"/>
                </a:cubicBezTo>
                <a:cubicBezTo>
                  <a:pt x="6675" y="4990"/>
                  <a:pt x="6566" y="4877"/>
                  <a:pt x="6431" y="4877"/>
                </a:cubicBezTo>
                <a:close/>
                <a:moveTo>
                  <a:pt x="7650" y="4877"/>
                </a:moveTo>
                <a:cubicBezTo>
                  <a:pt x="7427" y="4877"/>
                  <a:pt x="7318" y="5143"/>
                  <a:pt x="7474" y="5300"/>
                </a:cubicBezTo>
                <a:cubicBezTo>
                  <a:pt x="7525" y="5349"/>
                  <a:pt x="7586" y="5372"/>
                  <a:pt x="7647" y="5372"/>
                </a:cubicBezTo>
                <a:cubicBezTo>
                  <a:pt x="7773" y="5372"/>
                  <a:pt x="7894" y="5273"/>
                  <a:pt x="7894" y="5124"/>
                </a:cubicBezTo>
                <a:cubicBezTo>
                  <a:pt x="7894" y="4990"/>
                  <a:pt x="7785" y="4877"/>
                  <a:pt x="7650" y="4877"/>
                </a:cubicBezTo>
                <a:close/>
                <a:moveTo>
                  <a:pt x="8869" y="4877"/>
                </a:moveTo>
                <a:cubicBezTo>
                  <a:pt x="8650" y="4877"/>
                  <a:pt x="8540" y="5143"/>
                  <a:pt x="8694" y="5300"/>
                </a:cubicBezTo>
                <a:cubicBezTo>
                  <a:pt x="8744" y="5349"/>
                  <a:pt x="8806" y="5372"/>
                  <a:pt x="8866" y="5372"/>
                </a:cubicBezTo>
                <a:cubicBezTo>
                  <a:pt x="8994" y="5372"/>
                  <a:pt x="9117" y="5273"/>
                  <a:pt x="9117" y="5124"/>
                </a:cubicBezTo>
                <a:cubicBezTo>
                  <a:pt x="9113" y="4990"/>
                  <a:pt x="9004" y="4877"/>
                  <a:pt x="8869" y="4877"/>
                </a:cubicBezTo>
                <a:close/>
                <a:moveTo>
                  <a:pt x="9944" y="6143"/>
                </a:moveTo>
                <a:lnTo>
                  <a:pt x="9944" y="6143"/>
                </a:lnTo>
                <a:cubicBezTo>
                  <a:pt x="9834" y="6221"/>
                  <a:pt x="9809" y="6375"/>
                  <a:pt x="9888" y="6485"/>
                </a:cubicBezTo>
                <a:cubicBezTo>
                  <a:pt x="9913" y="6372"/>
                  <a:pt x="9931" y="6259"/>
                  <a:pt x="9944" y="6143"/>
                </a:cubicBezTo>
                <a:close/>
                <a:moveTo>
                  <a:pt x="333" y="6096"/>
                </a:moveTo>
                <a:cubicBezTo>
                  <a:pt x="113" y="6096"/>
                  <a:pt x="0" y="6362"/>
                  <a:pt x="157" y="6519"/>
                </a:cubicBezTo>
                <a:cubicBezTo>
                  <a:pt x="207" y="6568"/>
                  <a:pt x="269" y="6591"/>
                  <a:pt x="330" y="6591"/>
                </a:cubicBezTo>
                <a:cubicBezTo>
                  <a:pt x="458" y="6591"/>
                  <a:pt x="580" y="6492"/>
                  <a:pt x="580" y="6343"/>
                </a:cubicBezTo>
                <a:cubicBezTo>
                  <a:pt x="577" y="6211"/>
                  <a:pt x="470" y="6099"/>
                  <a:pt x="338" y="6099"/>
                </a:cubicBezTo>
                <a:cubicBezTo>
                  <a:pt x="336" y="6099"/>
                  <a:pt x="334" y="6099"/>
                  <a:pt x="333" y="6099"/>
                </a:cubicBezTo>
                <a:lnTo>
                  <a:pt x="333" y="6096"/>
                </a:lnTo>
                <a:close/>
                <a:moveTo>
                  <a:pt x="1552" y="6096"/>
                </a:moveTo>
                <a:cubicBezTo>
                  <a:pt x="1332" y="6096"/>
                  <a:pt x="1223" y="6362"/>
                  <a:pt x="1376" y="6519"/>
                </a:cubicBezTo>
                <a:cubicBezTo>
                  <a:pt x="1427" y="6568"/>
                  <a:pt x="1488" y="6591"/>
                  <a:pt x="1549" y="6591"/>
                </a:cubicBezTo>
                <a:cubicBezTo>
                  <a:pt x="1677" y="6591"/>
                  <a:pt x="1799" y="6492"/>
                  <a:pt x="1799" y="6343"/>
                </a:cubicBezTo>
                <a:cubicBezTo>
                  <a:pt x="1799" y="6211"/>
                  <a:pt x="1689" y="6099"/>
                  <a:pt x="1557" y="6099"/>
                </a:cubicBezTo>
                <a:cubicBezTo>
                  <a:pt x="1555" y="6099"/>
                  <a:pt x="1553" y="6099"/>
                  <a:pt x="1552" y="6099"/>
                </a:cubicBezTo>
                <a:lnTo>
                  <a:pt x="1552" y="6096"/>
                </a:lnTo>
                <a:close/>
                <a:moveTo>
                  <a:pt x="2771" y="6096"/>
                </a:moveTo>
                <a:cubicBezTo>
                  <a:pt x="2551" y="6096"/>
                  <a:pt x="2442" y="6362"/>
                  <a:pt x="2595" y="6519"/>
                </a:cubicBezTo>
                <a:cubicBezTo>
                  <a:pt x="2646" y="6568"/>
                  <a:pt x="2707" y="6591"/>
                  <a:pt x="2768" y="6591"/>
                </a:cubicBezTo>
                <a:cubicBezTo>
                  <a:pt x="2896" y="6591"/>
                  <a:pt x="3018" y="6492"/>
                  <a:pt x="3018" y="6343"/>
                </a:cubicBezTo>
                <a:cubicBezTo>
                  <a:pt x="3018" y="6211"/>
                  <a:pt x="2911" y="6099"/>
                  <a:pt x="2776" y="6099"/>
                </a:cubicBezTo>
                <a:cubicBezTo>
                  <a:pt x="2774" y="6099"/>
                  <a:pt x="2773" y="6099"/>
                  <a:pt x="2771" y="6099"/>
                </a:cubicBezTo>
                <a:lnTo>
                  <a:pt x="2771" y="6096"/>
                </a:lnTo>
                <a:close/>
                <a:moveTo>
                  <a:pt x="3990" y="6096"/>
                </a:moveTo>
                <a:cubicBezTo>
                  <a:pt x="3770" y="6096"/>
                  <a:pt x="3661" y="6362"/>
                  <a:pt x="3817" y="6519"/>
                </a:cubicBezTo>
                <a:cubicBezTo>
                  <a:pt x="3867" y="6568"/>
                  <a:pt x="3928" y="6591"/>
                  <a:pt x="3988" y="6591"/>
                </a:cubicBezTo>
                <a:cubicBezTo>
                  <a:pt x="4115" y="6591"/>
                  <a:pt x="4237" y="6492"/>
                  <a:pt x="4237" y="6343"/>
                </a:cubicBezTo>
                <a:cubicBezTo>
                  <a:pt x="4237" y="6209"/>
                  <a:pt x="4128" y="6099"/>
                  <a:pt x="3990" y="6099"/>
                </a:cubicBezTo>
                <a:lnTo>
                  <a:pt x="3990" y="6096"/>
                </a:lnTo>
                <a:close/>
                <a:moveTo>
                  <a:pt x="5209" y="6096"/>
                </a:moveTo>
                <a:cubicBezTo>
                  <a:pt x="4989" y="6096"/>
                  <a:pt x="4880" y="6362"/>
                  <a:pt x="5036" y="6519"/>
                </a:cubicBezTo>
                <a:cubicBezTo>
                  <a:pt x="5086" y="6568"/>
                  <a:pt x="5147" y="6591"/>
                  <a:pt x="5207" y="6591"/>
                </a:cubicBezTo>
                <a:cubicBezTo>
                  <a:pt x="5334" y="6591"/>
                  <a:pt x="5456" y="6492"/>
                  <a:pt x="5456" y="6343"/>
                </a:cubicBezTo>
                <a:cubicBezTo>
                  <a:pt x="5456" y="6211"/>
                  <a:pt x="5350" y="6099"/>
                  <a:pt x="5214" y="6099"/>
                </a:cubicBezTo>
                <a:cubicBezTo>
                  <a:pt x="5212" y="6099"/>
                  <a:pt x="5211" y="6099"/>
                  <a:pt x="5209" y="6099"/>
                </a:cubicBezTo>
                <a:lnTo>
                  <a:pt x="5209" y="6096"/>
                </a:lnTo>
                <a:close/>
                <a:moveTo>
                  <a:pt x="6431" y="6096"/>
                </a:moveTo>
                <a:cubicBezTo>
                  <a:pt x="6208" y="6096"/>
                  <a:pt x="6099" y="6362"/>
                  <a:pt x="6255" y="6519"/>
                </a:cubicBezTo>
                <a:cubicBezTo>
                  <a:pt x="6305" y="6568"/>
                  <a:pt x="6366" y="6591"/>
                  <a:pt x="6426" y="6591"/>
                </a:cubicBezTo>
                <a:cubicBezTo>
                  <a:pt x="6553" y="6591"/>
                  <a:pt x="6675" y="6492"/>
                  <a:pt x="6675" y="6343"/>
                </a:cubicBezTo>
                <a:cubicBezTo>
                  <a:pt x="6675" y="6211"/>
                  <a:pt x="6569" y="6099"/>
                  <a:pt x="6436" y="6099"/>
                </a:cubicBezTo>
                <a:cubicBezTo>
                  <a:pt x="6435" y="6099"/>
                  <a:pt x="6433" y="6099"/>
                  <a:pt x="6431" y="6099"/>
                </a:cubicBezTo>
                <a:lnTo>
                  <a:pt x="6431" y="6096"/>
                </a:lnTo>
                <a:close/>
                <a:moveTo>
                  <a:pt x="7650" y="6096"/>
                </a:moveTo>
                <a:cubicBezTo>
                  <a:pt x="7427" y="6096"/>
                  <a:pt x="7318" y="6362"/>
                  <a:pt x="7474" y="6519"/>
                </a:cubicBezTo>
                <a:cubicBezTo>
                  <a:pt x="7525" y="6568"/>
                  <a:pt x="7586" y="6591"/>
                  <a:pt x="7647" y="6591"/>
                </a:cubicBezTo>
                <a:cubicBezTo>
                  <a:pt x="7773" y="6591"/>
                  <a:pt x="7894" y="6492"/>
                  <a:pt x="7894" y="6343"/>
                </a:cubicBezTo>
                <a:cubicBezTo>
                  <a:pt x="7894" y="6211"/>
                  <a:pt x="7788" y="6099"/>
                  <a:pt x="7655" y="6099"/>
                </a:cubicBezTo>
                <a:cubicBezTo>
                  <a:pt x="7654" y="6099"/>
                  <a:pt x="7652" y="6099"/>
                  <a:pt x="7650" y="6099"/>
                </a:cubicBezTo>
                <a:lnTo>
                  <a:pt x="7650" y="6096"/>
                </a:lnTo>
                <a:close/>
                <a:moveTo>
                  <a:pt x="8869" y="6096"/>
                </a:moveTo>
                <a:cubicBezTo>
                  <a:pt x="8650" y="6096"/>
                  <a:pt x="8540" y="6362"/>
                  <a:pt x="8694" y="6519"/>
                </a:cubicBezTo>
                <a:cubicBezTo>
                  <a:pt x="8744" y="6568"/>
                  <a:pt x="8806" y="6591"/>
                  <a:pt x="8866" y="6591"/>
                </a:cubicBezTo>
                <a:cubicBezTo>
                  <a:pt x="8994" y="6591"/>
                  <a:pt x="9117" y="6492"/>
                  <a:pt x="9117" y="6343"/>
                </a:cubicBezTo>
                <a:cubicBezTo>
                  <a:pt x="9114" y="6211"/>
                  <a:pt x="9007" y="6099"/>
                  <a:pt x="8875" y="6099"/>
                </a:cubicBezTo>
                <a:cubicBezTo>
                  <a:pt x="8873" y="6099"/>
                  <a:pt x="8871" y="6099"/>
                  <a:pt x="8869" y="6099"/>
                </a:cubicBezTo>
                <a:lnTo>
                  <a:pt x="8869" y="6096"/>
                </a:lnTo>
                <a:close/>
                <a:moveTo>
                  <a:pt x="333" y="7318"/>
                </a:moveTo>
                <a:cubicBezTo>
                  <a:pt x="113" y="7318"/>
                  <a:pt x="0" y="7581"/>
                  <a:pt x="157" y="7738"/>
                </a:cubicBezTo>
                <a:cubicBezTo>
                  <a:pt x="208" y="7788"/>
                  <a:pt x="269" y="7811"/>
                  <a:pt x="330" y="7811"/>
                </a:cubicBezTo>
                <a:cubicBezTo>
                  <a:pt x="458" y="7811"/>
                  <a:pt x="580" y="7711"/>
                  <a:pt x="580" y="7563"/>
                </a:cubicBezTo>
                <a:cubicBezTo>
                  <a:pt x="580" y="7428"/>
                  <a:pt x="467" y="7318"/>
                  <a:pt x="333" y="7318"/>
                </a:cubicBezTo>
                <a:close/>
                <a:moveTo>
                  <a:pt x="1552" y="7318"/>
                </a:moveTo>
                <a:cubicBezTo>
                  <a:pt x="1332" y="7318"/>
                  <a:pt x="1223" y="7581"/>
                  <a:pt x="1376" y="7738"/>
                </a:cubicBezTo>
                <a:cubicBezTo>
                  <a:pt x="1427" y="7788"/>
                  <a:pt x="1488" y="7811"/>
                  <a:pt x="1549" y="7811"/>
                </a:cubicBezTo>
                <a:cubicBezTo>
                  <a:pt x="1677" y="7811"/>
                  <a:pt x="1799" y="7711"/>
                  <a:pt x="1799" y="7563"/>
                </a:cubicBezTo>
                <a:cubicBezTo>
                  <a:pt x="1799" y="7428"/>
                  <a:pt x="1686" y="7318"/>
                  <a:pt x="1552" y="7318"/>
                </a:cubicBezTo>
                <a:close/>
                <a:moveTo>
                  <a:pt x="2771" y="7318"/>
                </a:moveTo>
                <a:cubicBezTo>
                  <a:pt x="2551" y="7318"/>
                  <a:pt x="2442" y="7581"/>
                  <a:pt x="2595" y="7738"/>
                </a:cubicBezTo>
                <a:cubicBezTo>
                  <a:pt x="2646" y="7788"/>
                  <a:pt x="2707" y="7811"/>
                  <a:pt x="2768" y="7811"/>
                </a:cubicBezTo>
                <a:cubicBezTo>
                  <a:pt x="2896" y="7811"/>
                  <a:pt x="3018" y="7711"/>
                  <a:pt x="3018" y="7563"/>
                </a:cubicBezTo>
                <a:cubicBezTo>
                  <a:pt x="3018" y="7428"/>
                  <a:pt x="2909" y="7318"/>
                  <a:pt x="2771" y="7318"/>
                </a:cubicBezTo>
                <a:close/>
                <a:moveTo>
                  <a:pt x="3990" y="7318"/>
                </a:moveTo>
                <a:cubicBezTo>
                  <a:pt x="3770" y="7318"/>
                  <a:pt x="3661" y="7581"/>
                  <a:pt x="3817" y="7738"/>
                </a:cubicBezTo>
                <a:cubicBezTo>
                  <a:pt x="3867" y="7788"/>
                  <a:pt x="3928" y="7811"/>
                  <a:pt x="3988" y="7811"/>
                </a:cubicBezTo>
                <a:cubicBezTo>
                  <a:pt x="4115" y="7811"/>
                  <a:pt x="4237" y="7711"/>
                  <a:pt x="4237" y="7563"/>
                </a:cubicBezTo>
                <a:cubicBezTo>
                  <a:pt x="4237" y="7428"/>
                  <a:pt x="4128" y="7318"/>
                  <a:pt x="3990" y="7318"/>
                </a:cubicBezTo>
                <a:close/>
                <a:moveTo>
                  <a:pt x="5209" y="7318"/>
                </a:moveTo>
                <a:cubicBezTo>
                  <a:pt x="4989" y="7318"/>
                  <a:pt x="4880" y="7581"/>
                  <a:pt x="5036" y="7738"/>
                </a:cubicBezTo>
                <a:cubicBezTo>
                  <a:pt x="5086" y="7788"/>
                  <a:pt x="5147" y="7811"/>
                  <a:pt x="5207" y="7811"/>
                </a:cubicBezTo>
                <a:cubicBezTo>
                  <a:pt x="5334" y="7811"/>
                  <a:pt x="5456" y="7711"/>
                  <a:pt x="5456" y="7563"/>
                </a:cubicBezTo>
                <a:cubicBezTo>
                  <a:pt x="5456" y="7428"/>
                  <a:pt x="5347" y="7318"/>
                  <a:pt x="5209" y="7318"/>
                </a:cubicBezTo>
                <a:close/>
                <a:moveTo>
                  <a:pt x="6431" y="7318"/>
                </a:moveTo>
                <a:cubicBezTo>
                  <a:pt x="6208" y="7318"/>
                  <a:pt x="6099" y="7581"/>
                  <a:pt x="6255" y="7738"/>
                </a:cubicBezTo>
                <a:cubicBezTo>
                  <a:pt x="6305" y="7788"/>
                  <a:pt x="6366" y="7811"/>
                  <a:pt x="6426" y="7811"/>
                </a:cubicBezTo>
                <a:cubicBezTo>
                  <a:pt x="6553" y="7811"/>
                  <a:pt x="6675" y="7711"/>
                  <a:pt x="6675" y="7563"/>
                </a:cubicBezTo>
                <a:cubicBezTo>
                  <a:pt x="6675" y="7428"/>
                  <a:pt x="6566" y="7318"/>
                  <a:pt x="6431" y="7318"/>
                </a:cubicBezTo>
                <a:close/>
                <a:moveTo>
                  <a:pt x="7650" y="7318"/>
                </a:moveTo>
                <a:cubicBezTo>
                  <a:pt x="7427" y="7318"/>
                  <a:pt x="7318" y="7581"/>
                  <a:pt x="7474" y="7738"/>
                </a:cubicBezTo>
                <a:cubicBezTo>
                  <a:pt x="7525" y="7788"/>
                  <a:pt x="7586" y="7811"/>
                  <a:pt x="7647" y="7811"/>
                </a:cubicBezTo>
                <a:cubicBezTo>
                  <a:pt x="7773" y="7811"/>
                  <a:pt x="7894" y="7711"/>
                  <a:pt x="7894" y="7563"/>
                </a:cubicBezTo>
                <a:cubicBezTo>
                  <a:pt x="7894" y="7428"/>
                  <a:pt x="7785" y="7318"/>
                  <a:pt x="7650" y="7318"/>
                </a:cubicBezTo>
                <a:close/>
                <a:moveTo>
                  <a:pt x="8869" y="7318"/>
                </a:moveTo>
                <a:cubicBezTo>
                  <a:pt x="8650" y="7318"/>
                  <a:pt x="8540" y="7581"/>
                  <a:pt x="8694" y="7738"/>
                </a:cubicBezTo>
                <a:cubicBezTo>
                  <a:pt x="8744" y="7788"/>
                  <a:pt x="8806" y="7811"/>
                  <a:pt x="8866" y="7811"/>
                </a:cubicBezTo>
                <a:cubicBezTo>
                  <a:pt x="8994" y="7811"/>
                  <a:pt x="9117" y="7711"/>
                  <a:pt x="9117" y="7563"/>
                </a:cubicBezTo>
                <a:cubicBezTo>
                  <a:pt x="9117" y="7428"/>
                  <a:pt x="9004" y="7318"/>
                  <a:pt x="8869" y="7318"/>
                </a:cubicBezTo>
                <a:close/>
                <a:moveTo>
                  <a:pt x="8869" y="8537"/>
                </a:moveTo>
                <a:cubicBezTo>
                  <a:pt x="8678" y="8537"/>
                  <a:pt x="8559" y="8744"/>
                  <a:pt x="8656" y="8907"/>
                </a:cubicBezTo>
                <a:cubicBezTo>
                  <a:pt x="8741" y="8785"/>
                  <a:pt x="8825" y="8663"/>
                  <a:pt x="8907" y="8540"/>
                </a:cubicBezTo>
                <a:cubicBezTo>
                  <a:pt x="8894" y="8537"/>
                  <a:pt x="8882" y="8537"/>
                  <a:pt x="8869" y="8537"/>
                </a:cubicBezTo>
                <a:close/>
                <a:moveTo>
                  <a:pt x="333" y="8537"/>
                </a:moveTo>
                <a:cubicBezTo>
                  <a:pt x="113" y="8537"/>
                  <a:pt x="0" y="8804"/>
                  <a:pt x="157" y="8957"/>
                </a:cubicBezTo>
                <a:cubicBezTo>
                  <a:pt x="208" y="9008"/>
                  <a:pt x="270" y="9031"/>
                  <a:pt x="331" y="9031"/>
                </a:cubicBezTo>
                <a:cubicBezTo>
                  <a:pt x="459" y="9031"/>
                  <a:pt x="580" y="8932"/>
                  <a:pt x="580" y="8782"/>
                </a:cubicBezTo>
                <a:cubicBezTo>
                  <a:pt x="580" y="8647"/>
                  <a:pt x="467" y="8537"/>
                  <a:pt x="333" y="8537"/>
                </a:cubicBezTo>
                <a:close/>
                <a:moveTo>
                  <a:pt x="1552" y="8537"/>
                </a:moveTo>
                <a:cubicBezTo>
                  <a:pt x="1332" y="8537"/>
                  <a:pt x="1223" y="8804"/>
                  <a:pt x="1376" y="8957"/>
                </a:cubicBezTo>
                <a:cubicBezTo>
                  <a:pt x="1427" y="9008"/>
                  <a:pt x="1489" y="9031"/>
                  <a:pt x="1550" y="9031"/>
                </a:cubicBezTo>
                <a:cubicBezTo>
                  <a:pt x="1678" y="9031"/>
                  <a:pt x="1799" y="8932"/>
                  <a:pt x="1799" y="8782"/>
                </a:cubicBezTo>
                <a:cubicBezTo>
                  <a:pt x="1799" y="8647"/>
                  <a:pt x="1686" y="8537"/>
                  <a:pt x="1552" y="8537"/>
                </a:cubicBezTo>
                <a:close/>
                <a:moveTo>
                  <a:pt x="2771" y="8537"/>
                </a:moveTo>
                <a:cubicBezTo>
                  <a:pt x="2551" y="8537"/>
                  <a:pt x="2442" y="8804"/>
                  <a:pt x="2595" y="8957"/>
                </a:cubicBezTo>
                <a:cubicBezTo>
                  <a:pt x="2646" y="9008"/>
                  <a:pt x="2708" y="9031"/>
                  <a:pt x="2769" y="9031"/>
                </a:cubicBezTo>
                <a:cubicBezTo>
                  <a:pt x="2897" y="9031"/>
                  <a:pt x="3018" y="8932"/>
                  <a:pt x="3018" y="8782"/>
                </a:cubicBezTo>
                <a:cubicBezTo>
                  <a:pt x="3018" y="8647"/>
                  <a:pt x="2909" y="8537"/>
                  <a:pt x="2771" y="8537"/>
                </a:cubicBezTo>
                <a:close/>
                <a:moveTo>
                  <a:pt x="3990" y="8537"/>
                </a:moveTo>
                <a:cubicBezTo>
                  <a:pt x="3770" y="8537"/>
                  <a:pt x="3661" y="8804"/>
                  <a:pt x="3817" y="8957"/>
                </a:cubicBezTo>
                <a:cubicBezTo>
                  <a:pt x="3867" y="9008"/>
                  <a:pt x="3929" y="9031"/>
                  <a:pt x="3989" y="9031"/>
                </a:cubicBezTo>
                <a:cubicBezTo>
                  <a:pt x="4116" y="9031"/>
                  <a:pt x="4237" y="8932"/>
                  <a:pt x="4237" y="8782"/>
                </a:cubicBezTo>
                <a:cubicBezTo>
                  <a:pt x="4237" y="8647"/>
                  <a:pt x="4128" y="8537"/>
                  <a:pt x="3990" y="8537"/>
                </a:cubicBezTo>
                <a:close/>
                <a:moveTo>
                  <a:pt x="5209" y="8537"/>
                </a:moveTo>
                <a:cubicBezTo>
                  <a:pt x="4989" y="8537"/>
                  <a:pt x="4880" y="8804"/>
                  <a:pt x="5036" y="8957"/>
                </a:cubicBezTo>
                <a:cubicBezTo>
                  <a:pt x="5086" y="9008"/>
                  <a:pt x="5148" y="9031"/>
                  <a:pt x="5209" y="9031"/>
                </a:cubicBezTo>
                <a:cubicBezTo>
                  <a:pt x="5335" y="9031"/>
                  <a:pt x="5456" y="8932"/>
                  <a:pt x="5456" y="8782"/>
                </a:cubicBezTo>
                <a:cubicBezTo>
                  <a:pt x="5456" y="8647"/>
                  <a:pt x="5347" y="8537"/>
                  <a:pt x="5209" y="8537"/>
                </a:cubicBezTo>
                <a:close/>
                <a:moveTo>
                  <a:pt x="6431" y="8537"/>
                </a:moveTo>
                <a:cubicBezTo>
                  <a:pt x="6208" y="8537"/>
                  <a:pt x="6099" y="8804"/>
                  <a:pt x="6255" y="8957"/>
                </a:cubicBezTo>
                <a:cubicBezTo>
                  <a:pt x="6305" y="9008"/>
                  <a:pt x="6367" y="9031"/>
                  <a:pt x="6428" y="9031"/>
                </a:cubicBezTo>
                <a:cubicBezTo>
                  <a:pt x="6554" y="9031"/>
                  <a:pt x="6675" y="8932"/>
                  <a:pt x="6675" y="8782"/>
                </a:cubicBezTo>
                <a:cubicBezTo>
                  <a:pt x="6675" y="8647"/>
                  <a:pt x="6566" y="8537"/>
                  <a:pt x="6431" y="8537"/>
                </a:cubicBezTo>
                <a:close/>
                <a:moveTo>
                  <a:pt x="7650" y="8537"/>
                </a:moveTo>
                <a:cubicBezTo>
                  <a:pt x="7427" y="8537"/>
                  <a:pt x="7318" y="8804"/>
                  <a:pt x="7474" y="8957"/>
                </a:cubicBezTo>
                <a:cubicBezTo>
                  <a:pt x="7525" y="9008"/>
                  <a:pt x="7587" y="9031"/>
                  <a:pt x="7648" y="9031"/>
                </a:cubicBezTo>
                <a:cubicBezTo>
                  <a:pt x="7774" y="9031"/>
                  <a:pt x="7894" y="8932"/>
                  <a:pt x="7894" y="8782"/>
                </a:cubicBezTo>
                <a:cubicBezTo>
                  <a:pt x="7894" y="8647"/>
                  <a:pt x="7785" y="8537"/>
                  <a:pt x="7650" y="8537"/>
                </a:cubicBezTo>
                <a:close/>
                <a:moveTo>
                  <a:pt x="24835" y="10036"/>
                </a:moveTo>
                <a:cubicBezTo>
                  <a:pt x="24717" y="10036"/>
                  <a:pt x="24598" y="10042"/>
                  <a:pt x="24479" y="10051"/>
                </a:cubicBezTo>
                <a:cubicBezTo>
                  <a:pt x="24504" y="10167"/>
                  <a:pt x="24604" y="10248"/>
                  <a:pt x="24723" y="10248"/>
                </a:cubicBezTo>
                <a:cubicBezTo>
                  <a:pt x="24845" y="10248"/>
                  <a:pt x="24949" y="10157"/>
                  <a:pt x="24964" y="10038"/>
                </a:cubicBezTo>
                <a:cubicBezTo>
                  <a:pt x="24921" y="10037"/>
                  <a:pt x="24878" y="10036"/>
                  <a:pt x="24835" y="10036"/>
                </a:cubicBezTo>
                <a:close/>
                <a:moveTo>
                  <a:pt x="25735" y="10135"/>
                </a:moveTo>
                <a:cubicBezTo>
                  <a:pt x="25779" y="10207"/>
                  <a:pt x="25857" y="10248"/>
                  <a:pt x="25942" y="10248"/>
                </a:cubicBezTo>
                <a:cubicBezTo>
                  <a:pt x="25980" y="10248"/>
                  <a:pt x="26017" y="10239"/>
                  <a:pt x="26052" y="10223"/>
                </a:cubicBezTo>
                <a:cubicBezTo>
                  <a:pt x="25945" y="10189"/>
                  <a:pt x="25839" y="10160"/>
                  <a:pt x="25735" y="10135"/>
                </a:cubicBezTo>
                <a:close/>
                <a:moveTo>
                  <a:pt x="23683" y="10170"/>
                </a:moveTo>
                <a:cubicBezTo>
                  <a:pt x="23595" y="10192"/>
                  <a:pt x="23504" y="10211"/>
                  <a:pt x="23416" y="10233"/>
                </a:cubicBezTo>
                <a:cubicBezTo>
                  <a:pt x="23445" y="10243"/>
                  <a:pt x="23475" y="10248"/>
                  <a:pt x="23504" y="10248"/>
                </a:cubicBezTo>
                <a:cubicBezTo>
                  <a:pt x="23571" y="10248"/>
                  <a:pt x="23635" y="10222"/>
                  <a:pt x="23683" y="10170"/>
                </a:cubicBezTo>
                <a:close/>
                <a:moveTo>
                  <a:pt x="7650" y="9756"/>
                </a:moveTo>
                <a:cubicBezTo>
                  <a:pt x="7490" y="9756"/>
                  <a:pt x="7371" y="9903"/>
                  <a:pt x="7409" y="10060"/>
                </a:cubicBezTo>
                <a:cubicBezTo>
                  <a:pt x="7436" y="10176"/>
                  <a:pt x="7538" y="10249"/>
                  <a:pt x="7647" y="10249"/>
                </a:cubicBezTo>
                <a:cubicBezTo>
                  <a:pt x="7685" y="10249"/>
                  <a:pt x="7725" y="10240"/>
                  <a:pt x="7763" y="10220"/>
                </a:cubicBezTo>
                <a:cubicBezTo>
                  <a:pt x="7807" y="10154"/>
                  <a:pt x="7851" y="10085"/>
                  <a:pt x="7894" y="10016"/>
                </a:cubicBezTo>
                <a:cubicBezTo>
                  <a:pt x="7894" y="10010"/>
                  <a:pt x="7894" y="10007"/>
                  <a:pt x="7894" y="10004"/>
                </a:cubicBezTo>
                <a:cubicBezTo>
                  <a:pt x="7894" y="9866"/>
                  <a:pt x="7785" y="9756"/>
                  <a:pt x="7650" y="9756"/>
                </a:cubicBezTo>
                <a:close/>
                <a:moveTo>
                  <a:pt x="333" y="9756"/>
                </a:moveTo>
                <a:cubicBezTo>
                  <a:pt x="113" y="9756"/>
                  <a:pt x="0" y="10023"/>
                  <a:pt x="157" y="10176"/>
                </a:cubicBezTo>
                <a:cubicBezTo>
                  <a:pt x="208" y="10227"/>
                  <a:pt x="271" y="10250"/>
                  <a:pt x="332" y="10250"/>
                </a:cubicBezTo>
                <a:cubicBezTo>
                  <a:pt x="459" y="10250"/>
                  <a:pt x="580" y="10152"/>
                  <a:pt x="580" y="10004"/>
                </a:cubicBezTo>
                <a:cubicBezTo>
                  <a:pt x="580" y="9866"/>
                  <a:pt x="467" y="9756"/>
                  <a:pt x="333" y="9756"/>
                </a:cubicBezTo>
                <a:close/>
                <a:moveTo>
                  <a:pt x="1552" y="9756"/>
                </a:moveTo>
                <a:cubicBezTo>
                  <a:pt x="1332" y="9756"/>
                  <a:pt x="1223" y="10023"/>
                  <a:pt x="1376" y="10176"/>
                </a:cubicBezTo>
                <a:cubicBezTo>
                  <a:pt x="1427" y="10227"/>
                  <a:pt x="1490" y="10250"/>
                  <a:pt x="1551" y="10250"/>
                </a:cubicBezTo>
                <a:cubicBezTo>
                  <a:pt x="1678" y="10250"/>
                  <a:pt x="1799" y="10152"/>
                  <a:pt x="1799" y="10004"/>
                </a:cubicBezTo>
                <a:cubicBezTo>
                  <a:pt x="1799" y="9866"/>
                  <a:pt x="1686" y="9756"/>
                  <a:pt x="1552" y="9756"/>
                </a:cubicBezTo>
                <a:close/>
                <a:moveTo>
                  <a:pt x="2771" y="9756"/>
                </a:moveTo>
                <a:cubicBezTo>
                  <a:pt x="2551" y="9756"/>
                  <a:pt x="2442" y="10023"/>
                  <a:pt x="2595" y="10176"/>
                </a:cubicBezTo>
                <a:cubicBezTo>
                  <a:pt x="2646" y="10227"/>
                  <a:pt x="2709" y="10250"/>
                  <a:pt x="2770" y="10250"/>
                </a:cubicBezTo>
                <a:cubicBezTo>
                  <a:pt x="2897" y="10250"/>
                  <a:pt x="3018" y="10152"/>
                  <a:pt x="3018" y="10004"/>
                </a:cubicBezTo>
                <a:cubicBezTo>
                  <a:pt x="3018" y="9866"/>
                  <a:pt x="2909" y="9756"/>
                  <a:pt x="2771" y="9756"/>
                </a:cubicBezTo>
                <a:close/>
                <a:moveTo>
                  <a:pt x="3990" y="9756"/>
                </a:moveTo>
                <a:cubicBezTo>
                  <a:pt x="3770" y="9756"/>
                  <a:pt x="3661" y="10023"/>
                  <a:pt x="3817" y="10176"/>
                </a:cubicBezTo>
                <a:cubicBezTo>
                  <a:pt x="3867" y="10227"/>
                  <a:pt x="3929" y="10250"/>
                  <a:pt x="3990" y="10250"/>
                </a:cubicBezTo>
                <a:cubicBezTo>
                  <a:pt x="4116" y="10250"/>
                  <a:pt x="4237" y="10152"/>
                  <a:pt x="4237" y="10004"/>
                </a:cubicBezTo>
                <a:cubicBezTo>
                  <a:pt x="4237" y="9866"/>
                  <a:pt x="4128" y="9756"/>
                  <a:pt x="3990" y="9756"/>
                </a:cubicBezTo>
                <a:close/>
                <a:moveTo>
                  <a:pt x="5209" y="9756"/>
                </a:moveTo>
                <a:cubicBezTo>
                  <a:pt x="4989" y="9756"/>
                  <a:pt x="4880" y="10023"/>
                  <a:pt x="5036" y="10176"/>
                </a:cubicBezTo>
                <a:cubicBezTo>
                  <a:pt x="5086" y="10227"/>
                  <a:pt x="5148" y="10250"/>
                  <a:pt x="5209" y="10250"/>
                </a:cubicBezTo>
                <a:cubicBezTo>
                  <a:pt x="5335" y="10250"/>
                  <a:pt x="5456" y="10152"/>
                  <a:pt x="5456" y="10004"/>
                </a:cubicBezTo>
                <a:cubicBezTo>
                  <a:pt x="5456" y="9866"/>
                  <a:pt x="5347" y="9756"/>
                  <a:pt x="5209" y="9756"/>
                </a:cubicBezTo>
                <a:close/>
                <a:moveTo>
                  <a:pt x="6431" y="9756"/>
                </a:moveTo>
                <a:cubicBezTo>
                  <a:pt x="6208" y="9756"/>
                  <a:pt x="6099" y="10023"/>
                  <a:pt x="6255" y="10176"/>
                </a:cubicBezTo>
                <a:cubicBezTo>
                  <a:pt x="6305" y="10227"/>
                  <a:pt x="6367" y="10250"/>
                  <a:pt x="6428" y="10250"/>
                </a:cubicBezTo>
                <a:cubicBezTo>
                  <a:pt x="6554" y="10250"/>
                  <a:pt x="6675" y="10152"/>
                  <a:pt x="6675" y="10004"/>
                </a:cubicBezTo>
                <a:cubicBezTo>
                  <a:pt x="6675" y="9866"/>
                  <a:pt x="6566" y="9756"/>
                  <a:pt x="6431" y="9756"/>
                </a:cubicBezTo>
                <a:close/>
                <a:moveTo>
                  <a:pt x="20091" y="11223"/>
                </a:moveTo>
                <a:lnTo>
                  <a:pt x="20091" y="11223"/>
                </a:lnTo>
                <a:cubicBezTo>
                  <a:pt x="19935" y="11260"/>
                  <a:pt x="19778" y="11292"/>
                  <a:pt x="19618" y="11323"/>
                </a:cubicBezTo>
                <a:cubicBezTo>
                  <a:pt x="19659" y="11411"/>
                  <a:pt x="19746" y="11467"/>
                  <a:pt x="19844" y="11467"/>
                </a:cubicBezTo>
                <a:cubicBezTo>
                  <a:pt x="19978" y="11467"/>
                  <a:pt x="20088" y="11358"/>
                  <a:pt x="20091" y="11223"/>
                </a:cubicBezTo>
                <a:close/>
                <a:moveTo>
                  <a:pt x="16306" y="11436"/>
                </a:moveTo>
                <a:lnTo>
                  <a:pt x="16306" y="11436"/>
                </a:lnTo>
                <a:cubicBezTo>
                  <a:pt x="16233" y="11439"/>
                  <a:pt x="16161" y="11442"/>
                  <a:pt x="16089" y="11448"/>
                </a:cubicBezTo>
                <a:cubicBezTo>
                  <a:pt x="16119" y="11462"/>
                  <a:pt x="16151" y="11469"/>
                  <a:pt x="16183" y="11469"/>
                </a:cubicBezTo>
                <a:cubicBezTo>
                  <a:pt x="16226" y="11469"/>
                  <a:pt x="16268" y="11457"/>
                  <a:pt x="16306" y="11436"/>
                </a:cubicBezTo>
                <a:close/>
                <a:moveTo>
                  <a:pt x="18709" y="11452"/>
                </a:moveTo>
                <a:lnTo>
                  <a:pt x="18709" y="11452"/>
                </a:lnTo>
                <a:cubicBezTo>
                  <a:pt x="18665" y="11458"/>
                  <a:pt x="18625" y="11461"/>
                  <a:pt x="18581" y="11464"/>
                </a:cubicBezTo>
                <a:cubicBezTo>
                  <a:pt x="18595" y="11467"/>
                  <a:pt x="18609" y="11469"/>
                  <a:pt x="18623" y="11469"/>
                </a:cubicBezTo>
                <a:cubicBezTo>
                  <a:pt x="18652" y="11469"/>
                  <a:pt x="18682" y="11462"/>
                  <a:pt x="18709" y="11452"/>
                </a:cubicBezTo>
                <a:close/>
                <a:moveTo>
                  <a:pt x="333" y="10975"/>
                </a:moveTo>
                <a:cubicBezTo>
                  <a:pt x="113" y="10975"/>
                  <a:pt x="0" y="11242"/>
                  <a:pt x="157" y="11395"/>
                </a:cubicBezTo>
                <a:cubicBezTo>
                  <a:pt x="208" y="11446"/>
                  <a:pt x="271" y="11469"/>
                  <a:pt x="332" y="11469"/>
                </a:cubicBezTo>
                <a:cubicBezTo>
                  <a:pt x="459" y="11469"/>
                  <a:pt x="580" y="11371"/>
                  <a:pt x="580" y="11223"/>
                </a:cubicBezTo>
                <a:cubicBezTo>
                  <a:pt x="580" y="11085"/>
                  <a:pt x="467" y="10975"/>
                  <a:pt x="333" y="10975"/>
                </a:cubicBezTo>
                <a:close/>
                <a:moveTo>
                  <a:pt x="1552" y="10975"/>
                </a:moveTo>
                <a:cubicBezTo>
                  <a:pt x="1332" y="10975"/>
                  <a:pt x="1223" y="11242"/>
                  <a:pt x="1376" y="11395"/>
                </a:cubicBezTo>
                <a:cubicBezTo>
                  <a:pt x="1427" y="11446"/>
                  <a:pt x="1490" y="11469"/>
                  <a:pt x="1551" y="11469"/>
                </a:cubicBezTo>
                <a:cubicBezTo>
                  <a:pt x="1678" y="11469"/>
                  <a:pt x="1799" y="11371"/>
                  <a:pt x="1799" y="11223"/>
                </a:cubicBezTo>
                <a:cubicBezTo>
                  <a:pt x="1799" y="11085"/>
                  <a:pt x="1686" y="10975"/>
                  <a:pt x="1552" y="10975"/>
                </a:cubicBezTo>
                <a:close/>
                <a:moveTo>
                  <a:pt x="2771" y="10975"/>
                </a:moveTo>
                <a:cubicBezTo>
                  <a:pt x="2551" y="10975"/>
                  <a:pt x="2442" y="11242"/>
                  <a:pt x="2595" y="11395"/>
                </a:cubicBezTo>
                <a:cubicBezTo>
                  <a:pt x="2646" y="11446"/>
                  <a:pt x="2709" y="11469"/>
                  <a:pt x="2770" y="11469"/>
                </a:cubicBezTo>
                <a:cubicBezTo>
                  <a:pt x="2897" y="11469"/>
                  <a:pt x="3018" y="11371"/>
                  <a:pt x="3018" y="11223"/>
                </a:cubicBezTo>
                <a:cubicBezTo>
                  <a:pt x="3018" y="11085"/>
                  <a:pt x="2909" y="10975"/>
                  <a:pt x="2771" y="10975"/>
                </a:cubicBezTo>
                <a:close/>
                <a:moveTo>
                  <a:pt x="3990" y="10975"/>
                </a:moveTo>
                <a:cubicBezTo>
                  <a:pt x="3770" y="10975"/>
                  <a:pt x="3661" y="11242"/>
                  <a:pt x="3817" y="11395"/>
                </a:cubicBezTo>
                <a:cubicBezTo>
                  <a:pt x="3867" y="11446"/>
                  <a:pt x="3929" y="11469"/>
                  <a:pt x="3990" y="11469"/>
                </a:cubicBezTo>
                <a:cubicBezTo>
                  <a:pt x="4116" y="11469"/>
                  <a:pt x="4237" y="11371"/>
                  <a:pt x="4237" y="11223"/>
                </a:cubicBezTo>
                <a:cubicBezTo>
                  <a:pt x="4237" y="11085"/>
                  <a:pt x="4128" y="10975"/>
                  <a:pt x="3990" y="10975"/>
                </a:cubicBezTo>
                <a:close/>
                <a:moveTo>
                  <a:pt x="5209" y="10975"/>
                </a:moveTo>
                <a:cubicBezTo>
                  <a:pt x="4989" y="10975"/>
                  <a:pt x="4880" y="11242"/>
                  <a:pt x="5036" y="11395"/>
                </a:cubicBezTo>
                <a:cubicBezTo>
                  <a:pt x="5086" y="11446"/>
                  <a:pt x="5148" y="11469"/>
                  <a:pt x="5209" y="11469"/>
                </a:cubicBezTo>
                <a:cubicBezTo>
                  <a:pt x="5335" y="11469"/>
                  <a:pt x="5456" y="11371"/>
                  <a:pt x="5456" y="11223"/>
                </a:cubicBezTo>
                <a:cubicBezTo>
                  <a:pt x="5456" y="11085"/>
                  <a:pt x="5347" y="10975"/>
                  <a:pt x="5209" y="10975"/>
                </a:cubicBezTo>
                <a:close/>
                <a:moveTo>
                  <a:pt x="6431" y="10975"/>
                </a:moveTo>
                <a:cubicBezTo>
                  <a:pt x="6208" y="10975"/>
                  <a:pt x="6099" y="11242"/>
                  <a:pt x="6255" y="11395"/>
                </a:cubicBezTo>
                <a:cubicBezTo>
                  <a:pt x="6305" y="11446"/>
                  <a:pt x="6367" y="11469"/>
                  <a:pt x="6428" y="11469"/>
                </a:cubicBezTo>
                <a:cubicBezTo>
                  <a:pt x="6554" y="11469"/>
                  <a:pt x="6675" y="11371"/>
                  <a:pt x="6675" y="11223"/>
                </a:cubicBezTo>
                <a:cubicBezTo>
                  <a:pt x="6675" y="11085"/>
                  <a:pt x="6566" y="10975"/>
                  <a:pt x="6431" y="10975"/>
                </a:cubicBezTo>
                <a:close/>
                <a:moveTo>
                  <a:pt x="21063" y="10975"/>
                </a:moveTo>
                <a:cubicBezTo>
                  <a:pt x="20843" y="10975"/>
                  <a:pt x="20734" y="11242"/>
                  <a:pt x="20890" y="11395"/>
                </a:cubicBezTo>
                <a:cubicBezTo>
                  <a:pt x="20940" y="11446"/>
                  <a:pt x="21002" y="11469"/>
                  <a:pt x="21063" y="11469"/>
                </a:cubicBezTo>
                <a:cubicBezTo>
                  <a:pt x="21189" y="11469"/>
                  <a:pt x="21310" y="11371"/>
                  <a:pt x="21310" y="11223"/>
                </a:cubicBezTo>
                <a:cubicBezTo>
                  <a:pt x="21310" y="11085"/>
                  <a:pt x="21201" y="10975"/>
                  <a:pt x="21063" y="10975"/>
                </a:cubicBezTo>
                <a:close/>
                <a:moveTo>
                  <a:pt x="22282" y="10975"/>
                </a:moveTo>
                <a:cubicBezTo>
                  <a:pt x="22062" y="10975"/>
                  <a:pt x="21953" y="11242"/>
                  <a:pt x="22109" y="11395"/>
                </a:cubicBezTo>
                <a:cubicBezTo>
                  <a:pt x="22159" y="11446"/>
                  <a:pt x="22221" y="11469"/>
                  <a:pt x="22282" y="11469"/>
                </a:cubicBezTo>
                <a:cubicBezTo>
                  <a:pt x="22408" y="11469"/>
                  <a:pt x="22529" y="11371"/>
                  <a:pt x="22529" y="11223"/>
                </a:cubicBezTo>
                <a:cubicBezTo>
                  <a:pt x="22529" y="11085"/>
                  <a:pt x="22420" y="10975"/>
                  <a:pt x="22282" y="10975"/>
                </a:cubicBezTo>
                <a:close/>
                <a:moveTo>
                  <a:pt x="23504" y="10975"/>
                </a:moveTo>
                <a:cubicBezTo>
                  <a:pt x="23281" y="10975"/>
                  <a:pt x="23172" y="11242"/>
                  <a:pt x="23328" y="11395"/>
                </a:cubicBezTo>
                <a:cubicBezTo>
                  <a:pt x="23378" y="11446"/>
                  <a:pt x="23440" y="11469"/>
                  <a:pt x="23501" y="11469"/>
                </a:cubicBezTo>
                <a:cubicBezTo>
                  <a:pt x="23627" y="11469"/>
                  <a:pt x="23748" y="11371"/>
                  <a:pt x="23748" y="11223"/>
                </a:cubicBezTo>
                <a:cubicBezTo>
                  <a:pt x="23748" y="11085"/>
                  <a:pt x="23639" y="10975"/>
                  <a:pt x="23504" y="10975"/>
                </a:cubicBezTo>
                <a:close/>
                <a:moveTo>
                  <a:pt x="24723" y="10975"/>
                </a:moveTo>
                <a:cubicBezTo>
                  <a:pt x="24504" y="10975"/>
                  <a:pt x="24391" y="11242"/>
                  <a:pt x="24547" y="11395"/>
                </a:cubicBezTo>
                <a:cubicBezTo>
                  <a:pt x="24598" y="11446"/>
                  <a:pt x="24661" y="11469"/>
                  <a:pt x="24721" y="11469"/>
                </a:cubicBezTo>
                <a:cubicBezTo>
                  <a:pt x="24848" y="11469"/>
                  <a:pt x="24967" y="11371"/>
                  <a:pt x="24967" y="11223"/>
                </a:cubicBezTo>
                <a:cubicBezTo>
                  <a:pt x="24967" y="11085"/>
                  <a:pt x="24858" y="10975"/>
                  <a:pt x="24723" y="10975"/>
                </a:cubicBezTo>
                <a:close/>
                <a:moveTo>
                  <a:pt x="25942" y="10975"/>
                </a:moveTo>
                <a:cubicBezTo>
                  <a:pt x="25723" y="10975"/>
                  <a:pt x="25613" y="11242"/>
                  <a:pt x="25767" y="11395"/>
                </a:cubicBezTo>
                <a:cubicBezTo>
                  <a:pt x="25817" y="11446"/>
                  <a:pt x="25880" y="11469"/>
                  <a:pt x="25941" y="11469"/>
                </a:cubicBezTo>
                <a:cubicBezTo>
                  <a:pt x="26068" y="11469"/>
                  <a:pt x="26190" y="11371"/>
                  <a:pt x="26190" y="11223"/>
                </a:cubicBezTo>
                <a:cubicBezTo>
                  <a:pt x="26190" y="11085"/>
                  <a:pt x="26077" y="10975"/>
                  <a:pt x="25942" y="10975"/>
                </a:cubicBezTo>
                <a:close/>
                <a:moveTo>
                  <a:pt x="27161" y="10975"/>
                </a:moveTo>
                <a:cubicBezTo>
                  <a:pt x="26942" y="10975"/>
                  <a:pt x="26832" y="11242"/>
                  <a:pt x="26986" y="11395"/>
                </a:cubicBezTo>
                <a:cubicBezTo>
                  <a:pt x="27037" y="11446"/>
                  <a:pt x="27099" y="11469"/>
                  <a:pt x="27160" y="11469"/>
                </a:cubicBezTo>
                <a:cubicBezTo>
                  <a:pt x="27287" y="11469"/>
                  <a:pt x="27409" y="11371"/>
                  <a:pt x="27409" y="11223"/>
                </a:cubicBezTo>
                <a:cubicBezTo>
                  <a:pt x="27409" y="11085"/>
                  <a:pt x="27296" y="10975"/>
                  <a:pt x="27161" y="10975"/>
                </a:cubicBezTo>
                <a:close/>
                <a:moveTo>
                  <a:pt x="333" y="12194"/>
                </a:moveTo>
                <a:cubicBezTo>
                  <a:pt x="113" y="12194"/>
                  <a:pt x="0" y="12461"/>
                  <a:pt x="157" y="12617"/>
                </a:cubicBezTo>
                <a:cubicBezTo>
                  <a:pt x="207" y="12667"/>
                  <a:pt x="269" y="12689"/>
                  <a:pt x="330" y="12689"/>
                </a:cubicBezTo>
                <a:cubicBezTo>
                  <a:pt x="458" y="12689"/>
                  <a:pt x="580" y="12591"/>
                  <a:pt x="580" y="12442"/>
                </a:cubicBezTo>
                <a:cubicBezTo>
                  <a:pt x="580" y="12304"/>
                  <a:pt x="467" y="12194"/>
                  <a:pt x="333" y="12194"/>
                </a:cubicBezTo>
                <a:close/>
                <a:moveTo>
                  <a:pt x="1552" y="12194"/>
                </a:moveTo>
                <a:cubicBezTo>
                  <a:pt x="1332" y="12194"/>
                  <a:pt x="1223" y="12461"/>
                  <a:pt x="1376" y="12617"/>
                </a:cubicBezTo>
                <a:cubicBezTo>
                  <a:pt x="1427" y="12667"/>
                  <a:pt x="1488" y="12689"/>
                  <a:pt x="1549" y="12689"/>
                </a:cubicBezTo>
                <a:cubicBezTo>
                  <a:pt x="1677" y="12689"/>
                  <a:pt x="1799" y="12591"/>
                  <a:pt x="1799" y="12442"/>
                </a:cubicBezTo>
                <a:cubicBezTo>
                  <a:pt x="1799" y="12304"/>
                  <a:pt x="1686" y="12194"/>
                  <a:pt x="1552" y="12194"/>
                </a:cubicBezTo>
                <a:close/>
                <a:moveTo>
                  <a:pt x="2771" y="12194"/>
                </a:moveTo>
                <a:cubicBezTo>
                  <a:pt x="2551" y="12194"/>
                  <a:pt x="2442" y="12461"/>
                  <a:pt x="2595" y="12617"/>
                </a:cubicBezTo>
                <a:cubicBezTo>
                  <a:pt x="2646" y="12667"/>
                  <a:pt x="2707" y="12689"/>
                  <a:pt x="2768" y="12689"/>
                </a:cubicBezTo>
                <a:cubicBezTo>
                  <a:pt x="2896" y="12689"/>
                  <a:pt x="3018" y="12591"/>
                  <a:pt x="3018" y="12442"/>
                </a:cubicBezTo>
                <a:cubicBezTo>
                  <a:pt x="3018" y="12304"/>
                  <a:pt x="2909" y="12194"/>
                  <a:pt x="2771" y="12194"/>
                </a:cubicBezTo>
                <a:close/>
                <a:moveTo>
                  <a:pt x="3990" y="12194"/>
                </a:moveTo>
                <a:cubicBezTo>
                  <a:pt x="3770" y="12194"/>
                  <a:pt x="3661" y="12461"/>
                  <a:pt x="3817" y="12617"/>
                </a:cubicBezTo>
                <a:cubicBezTo>
                  <a:pt x="3867" y="12667"/>
                  <a:pt x="3928" y="12689"/>
                  <a:pt x="3988" y="12689"/>
                </a:cubicBezTo>
                <a:cubicBezTo>
                  <a:pt x="4115" y="12689"/>
                  <a:pt x="4237" y="12591"/>
                  <a:pt x="4237" y="12442"/>
                </a:cubicBezTo>
                <a:cubicBezTo>
                  <a:pt x="4237" y="12304"/>
                  <a:pt x="4128" y="12194"/>
                  <a:pt x="3990" y="12194"/>
                </a:cubicBezTo>
                <a:close/>
                <a:moveTo>
                  <a:pt x="5209" y="12194"/>
                </a:moveTo>
                <a:cubicBezTo>
                  <a:pt x="4989" y="12194"/>
                  <a:pt x="4880" y="12461"/>
                  <a:pt x="5036" y="12617"/>
                </a:cubicBezTo>
                <a:cubicBezTo>
                  <a:pt x="5086" y="12667"/>
                  <a:pt x="5147" y="12689"/>
                  <a:pt x="5207" y="12689"/>
                </a:cubicBezTo>
                <a:cubicBezTo>
                  <a:pt x="5334" y="12689"/>
                  <a:pt x="5456" y="12591"/>
                  <a:pt x="5456" y="12442"/>
                </a:cubicBezTo>
                <a:cubicBezTo>
                  <a:pt x="5456" y="12304"/>
                  <a:pt x="5347" y="12194"/>
                  <a:pt x="5209" y="12194"/>
                </a:cubicBezTo>
                <a:close/>
                <a:moveTo>
                  <a:pt x="6431" y="12194"/>
                </a:moveTo>
                <a:cubicBezTo>
                  <a:pt x="6208" y="12194"/>
                  <a:pt x="6099" y="12461"/>
                  <a:pt x="6255" y="12617"/>
                </a:cubicBezTo>
                <a:cubicBezTo>
                  <a:pt x="6305" y="12667"/>
                  <a:pt x="6366" y="12689"/>
                  <a:pt x="6426" y="12689"/>
                </a:cubicBezTo>
                <a:cubicBezTo>
                  <a:pt x="6553" y="12689"/>
                  <a:pt x="6675" y="12591"/>
                  <a:pt x="6675" y="12442"/>
                </a:cubicBezTo>
                <a:cubicBezTo>
                  <a:pt x="6675" y="12304"/>
                  <a:pt x="6566" y="12194"/>
                  <a:pt x="6431" y="12194"/>
                </a:cubicBezTo>
                <a:close/>
                <a:moveTo>
                  <a:pt x="13745" y="12194"/>
                </a:moveTo>
                <a:cubicBezTo>
                  <a:pt x="13526" y="12194"/>
                  <a:pt x="13416" y="12461"/>
                  <a:pt x="13573" y="12617"/>
                </a:cubicBezTo>
                <a:cubicBezTo>
                  <a:pt x="13622" y="12667"/>
                  <a:pt x="13683" y="12689"/>
                  <a:pt x="13744" y="12689"/>
                </a:cubicBezTo>
                <a:cubicBezTo>
                  <a:pt x="13870" y="12689"/>
                  <a:pt x="13993" y="12591"/>
                  <a:pt x="13993" y="12442"/>
                </a:cubicBezTo>
                <a:cubicBezTo>
                  <a:pt x="13993" y="12304"/>
                  <a:pt x="13883" y="12194"/>
                  <a:pt x="13745" y="12194"/>
                </a:cubicBezTo>
                <a:close/>
                <a:moveTo>
                  <a:pt x="14967" y="12194"/>
                </a:moveTo>
                <a:cubicBezTo>
                  <a:pt x="14745" y="12194"/>
                  <a:pt x="14635" y="12461"/>
                  <a:pt x="14792" y="12617"/>
                </a:cubicBezTo>
                <a:cubicBezTo>
                  <a:pt x="14841" y="12667"/>
                  <a:pt x="14902" y="12689"/>
                  <a:pt x="14963" y="12689"/>
                </a:cubicBezTo>
                <a:cubicBezTo>
                  <a:pt x="15089" y="12689"/>
                  <a:pt x="15212" y="12591"/>
                  <a:pt x="15212" y="12442"/>
                </a:cubicBezTo>
                <a:cubicBezTo>
                  <a:pt x="15212" y="12304"/>
                  <a:pt x="15102" y="12194"/>
                  <a:pt x="14967" y="12194"/>
                </a:cubicBezTo>
                <a:close/>
                <a:moveTo>
                  <a:pt x="16186" y="12194"/>
                </a:moveTo>
                <a:cubicBezTo>
                  <a:pt x="15964" y="12194"/>
                  <a:pt x="15854" y="12461"/>
                  <a:pt x="16011" y="12617"/>
                </a:cubicBezTo>
                <a:cubicBezTo>
                  <a:pt x="16061" y="12667"/>
                  <a:pt x="16123" y="12689"/>
                  <a:pt x="16183" y="12689"/>
                </a:cubicBezTo>
                <a:cubicBezTo>
                  <a:pt x="16310" y="12689"/>
                  <a:pt x="16431" y="12591"/>
                  <a:pt x="16431" y="12442"/>
                </a:cubicBezTo>
                <a:cubicBezTo>
                  <a:pt x="16431" y="12304"/>
                  <a:pt x="16321" y="12194"/>
                  <a:pt x="16186" y="12194"/>
                </a:cubicBezTo>
                <a:close/>
                <a:moveTo>
                  <a:pt x="17406" y="12194"/>
                </a:moveTo>
                <a:cubicBezTo>
                  <a:pt x="17186" y="12194"/>
                  <a:pt x="17076" y="12461"/>
                  <a:pt x="17230" y="12617"/>
                </a:cubicBezTo>
                <a:cubicBezTo>
                  <a:pt x="17280" y="12667"/>
                  <a:pt x="17342" y="12689"/>
                  <a:pt x="17403" y="12689"/>
                </a:cubicBezTo>
                <a:cubicBezTo>
                  <a:pt x="17531" y="12689"/>
                  <a:pt x="17653" y="12591"/>
                  <a:pt x="17653" y="12442"/>
                </a:cubicBezTo>
                <a:cubicBezTo>
                  <a:pt x="17653" y="12304"/>
                  <a:pt x="17540" y="12194"/>
                  <a:pt x="17406" y="12194"/>
                </a:cubicBezTo>
                <a:close/>
                <a:moveTo>
                  <a:pt x="18625" y="12194"/>
                </a:moveTo>
                <a:cubicBezTo>
                  <a:pt x="18405" y="12194"/>
                  <a:pt x="18296" y="12461"/>
                  <a:pt x="18449" y="12617"/>
                </a:cubicBezTo>
                <a:cubicBezTo>
                  <a:pt x="18500" y="12667"/>
                  <a:pt x="18561" y="12689"/>
                  <a:pt x="18622" y="12689"/>
                </a:cubicBezTo>
                <a:cubicBezTo>
                  <a:pt x="18750" y="12689"/>
                  <a:pt x="18872" y="12591"/>
                  <a:pt x="18872" y="12442"/>
                </a:cubicBezTo>
                <a:cubicBezTo>
                  <a:pt x="18872" y="12304"/>
                  <a:pt x="18759" y="12194"/>
                  <a:pt x="18625" y="12194"/>
                </a:cubicBezTo>
                <a:close/>
                <a:moveTo>
                  <a:pt x="19844" y="12194"/>
                </a:moveTo>
                <a:cubicBezTo>
                  <a:pt x="19624" y="12194"/>
                  <a:pt x="19515" y="12461"/>
                  <a:pt x="19668" y="12617"/>
                </a:cubicBezTo>
                <a:cubicBezTo>
                  <a:pt x="19719" y="12667"/>
                  <a:pt x="19780" y="12689"/>
                  <a:pt x="19841" y="12689"/>
                </a:cubicBezTo>
                <a:cubicBezTo>
                  <a:pt x="19969" y="12689"/>
                  <a:pt x="20091" y="12591"/>
                  <a:pt x="20091" y="12442"/>
                </a:cubicBezTo>
                <a:cubicBezTo>
                  <a:pt x="20091" y="12304"/>
                  <a:pt x="19982" y="12194"/>
                  <a:pt x="19844" y="12194"/>
                </a:cubicBezTo>
                <a:close/>
                <a:moveTo>
                  <a:pt x="21063" y="12194"/>
                </a:moveTo>
                <a:cubicBezTo>
                  <a:pt x="20843" y="12194"/>
                  <a:pt x="20734" y="12461"/>
                  <a:pt x="20890" y="12617"/>
                </a:cubicBezTo>
                <a:cubicBezTo>
                  <a:pt x="20940" y="12667"/>
                  <a:pt x="21001" y="12689"/>
                  <a:pt x="21061" y="12689"/>
                </a:cubicBezTo>
                <a:cubicBezTo>
                  <a:pt x="21188" y="12689"/>
                  <a:pt x="21310" y="12591"/>
                  <a:pt x="21310" y="12442"/>
                </a:cubicBezTo>
                <a:cubicBezTo>
                  <a:pt x="21310" y="12304"/>
                  <a:pt x="21201" y="12194"/>
                  <a:pt x="21063" y="12194"/>
                </a:cubicBezTo>
                <a:close/>
                <a:moveTo>
                  <a:pt x="22282" y="12194"/>
                </a:moveTo>
                <a:cubicBezTo>
                  <a:pt x="22062" y="12194"/>
                  <a:pt x="21953" y="12461"/>
                  <a:pt x="22109" y="12617"/>
                </a:cubicBezTo>
                <a:cubicBezTo>
                  <a:pt x="22159" y="12667"/>
                  <a:pt x="22220" y="12689"/>
                  <a:pt x="22280" y="12689"/>
                </a:cubicBezTo>
                <a:cubicBezTo>
                  <a:pt x="22407" y="12689"/>
                  <a:pt x="22529" y="12591"/>
                  <a:pt x="22529" y="12442"/>
                </a:cubicBezTo>
                <a:cubicBezTo>
                  <a:pt x="22529" y="12304"/>
                  <a:pt x="22420" y="12194"/>
                  <a:pt x="22282" y="12194"/>
                </a:cubicBezTo>
                <a:close/>
                <a:moveTo>
                  <a:pt x="23504" y="12194"/>
                </a:moveTo>
                <a:cubicBezTo>
                  <a:pt x="23281" y="12194"/>
                  <a:pt x="23172" y="12461"/>
                  <a:pt x="23328" y="12617"/>
                </a:cubicBezTo>
                <a:cubicBezTo>
                  <a:pt x="23378" y="12667"/>
                  <a:pt x="23439" y="12689"/>
                  <a:pt x="23499" y="12689"/>
                </a:cubicBezTo>
                <a:cubicBezTo>
                  <a:pt x="23626" y="12689"/>
                  <a:pt x="23748" y="12591"/>
                  <a:pt x="23748" y="12442"/>
                </a:cubicBezTo>
                <a:cubicBezTo>
                  <a:pt x="23748" y="12304"/>
                  <a:pt x="23639" y="12194"/>
                  <a:pt x="23504" y="12194"/>
                </a:cubicBezTo>
                <a:close/>
                <a:moveTo>
                  <a:pt x="24723" y="12194"/>
                </a:moveTo>
                <a:cubicBezTo>
                  <a:pt x="24504" y="12194"/>
                  <a:pt x="24391" y="12461"/>
                  <a:pt x="24547" y="12617"/>
                </a:cubicBezTo>
                <a:cubicBezTo>
                  <a:pt x="24598" y="12667"/>
                  <a:pt x="24659" y="12689"/>
                  <a:pt x="24720" y="12689"/>
                </a:cubicBezTo>
                <a:cubicBezTo>
                  <a:pt x="24846" y="12689"/>
                  <a:pt x="24967" y="12591"/>
                  <a:pt x="24967" y="12442"/>
                </a:cubicBezTo>
                <a:cubicBezTo>
                  <a:pt x="24967" y="12304"/>
                  <a:pt x="24858" y="12194"/>
                  <a:pt x="24723" y="12194"/>
                </a:cubicBezTo>
                <a:close/>
                <a:moveTo>
                  <a:pt x="25942" y="12194"/>
                </a:moveTo>
                <a:cubicBezTo>
                  <a:pt x="25723" y="12194"/>
                  <a:pt x="25613" y="12461"/>
                  <a:pt x="25767" y="12617"/>
                </a:cubicBezTo>
                <a:cubicBezTo>
                  <a:pt x="25817" y="12667"/>
                  <a:pt x="25879" y="12689"/>
                  <a:pt x="25939" y="12689"/>
                </a:cubicBezTo>
                <a:cubicBezTo>
                  <a:pt x="26067" y="12689"/>
                  <a:pt x="26190" y="12591"/>
                  <a:pt x="26190" y="12442"/>
                </a:cubicBezTo>
                <a:cubicBezTo>
                  <a:pt x="26190" y="12304"/>
                  <a:pt x="26077" y="12194"/>
                  <a:pt x="25942" y="12194"/>
                </a:cubicBezTo>
                <a:close/>
                <a:moveTo>
                  <a:pt x="27161" y="12194"/>
                </a:moveTo>
                <a:cubicBezTo>
                  <a:pt x="26942" y="12194"/>
                  <a:pt x="26832" y="12461"/>
                  <a:pt x="26986" y="12617"/>
                </a:cubicBezTo>
                <a:cubicBezTo>
                  <a:pt x="27036" y="12667"/>
                  <a:pt x="27098" y="12689"/>
                  <a:pt x="27158" y="12689"/>
                </a:cubicBezTo>
                <a:cubicBezTo>
                  <a:pt x="27286" y="12689"/>
                  <a:pt x="27409" y="12591"/>
                  <a:pt x="27409" y="12442"/>
                </a:cubicBezTo>
                <a:cubicBezTo>
                  <a:pt x="27409" y="12304"/>
                  <a:pt x="27296" y="12194"/>
                  <a:pt x="27161" y="12194"/>
                </a:cubicBezTo>
                <a:close/>
                <a:moveTo>
                  <a:pt x="28380" y="12194"/>
                </a:moveTo>
                <a:cubicBezTo>
                  <a:pt x="28161" y="12194"/>
                  <a:pt x="28051" y="12461"/>
                  <a:pt x="28205" y="12617"/>
                </a:cubicBezTo>
                <a:cubicBezTo>
                  <a:pt x="28255" y="12667"/>
                  <a:pt x="28317" y="12689"/>
                  <a:pt x="28377" y="12689"/>
                </a:cubicBezTo>
                <a:cubicBezTo>
                  <a:pt x="28505" y="12689"/>
                  <a:pt x="28628" y="12591"/>
                  <a:pt x="28628" y="12442"/>
                </a:cubicBezTo>
                <a:cubicBezTo>
                  <a:pt x="28628" y="12304"/>
                  <a:pt x="28518" y="12194"/>
                  <a:pt x="28380" y="12194"/>
                </a:cubicBezTo>
                <a:close/>
                <a:moveTo>
                  <a:pt x="333" y="13413"/>
                </a:moveTo>
                <a:cubicBezTo>
                  <a:pt x="113" y="13413"/>
                  <a:pt x="0" y="13680"/>
                  <a:pt x="157" y="13836"/>
                </a:cubicBezTo>
                <a:cubicBezTo>
                  <a:pt x="207" y="13886"/>
                  <a:pt x="269" y="13908"/>
                  <a:pt x="330" y="13908"/>
                </a:cubicBezTo>
                <a:cubicBezTo>
                  <a:pt x="458" y="13908"/>
                  <a:pt x="580" y="13810"/>
                  <a:pt x="580" y="13661"/>
                </a:cubicBezTo>
                <a:cubicBezTo>
                  <a:pt x="580" y="13526"/>
                  <a:pt x="467" y="13413"/>
                  <a:pt x="333" y="13413"/>
                </a:cubicBezTo>
                <a:close/>
                <a:moveTo>
                  <a:pt x="1552" y="13413"/>
                </a:moveTo>
                <a:cubicBezTo>
                  <a:pt x="1332" y="13413"/>
                  <a:pt x="1223" y="13680"/>
                  <a:pt x="1376" y="13836"/>
                </a:cubicBezTo>
                <a:cubicBezTo>
                  <a:pt x="1427" y="13886"/>
                  <a:pt x="1488" y="13908"/>
                  <a:pt x="1549" y="13908"/>
                </a:cubicBezTo>
                <a:cubicBezTo>
                  <a:pt x="1677" y="13908"/>
                  <a:pt x="1799" y="13810"/>
                  <a:pt x="1799" y="13661"/>
                </a:cubicBezTo>
                <a:cubicBezTo>
                  <a:pt x="1799" y="13526"/>
                  <a:pt x="1686" y="13413"/>
                  <a:pt x="1552" y="13413"/>
                </a:cubicBezTo>
                <a:close/>
                <a:moveTo>
                  <a:pt x="2771" y="13413"/>
                </a:moveTo>
                <a:cubicBezTo>
                  <a:pt x="2551" y="13413"/>
                  <a:pt x="2442" y="13680"/>
                  <a:pt x="2595" y="13836"/>
                </a:cubicBezTo>
                <a:cubicBezTo>
                  <a:pt x="2646" y="13886"/>
                  <a:pt x="2707" y="13908"/>
                  <a:pt x="2768" y="13908"/>
                </a:cubicBezTo>
                <a:cubicBezTo>
                  <a:pt x="2896" y="13908"/>
                  <a:pt x="3018" y="13810"/>
                  <a:pt x="3018" y="13661"/>
                </a:cubicBezTo>
                <a:cubicBezTo>
                  <a:pt x="3018" y="13526"/>
                  <a:pt x="2909" y="13413"/>
                  <a:pt x="2771" y="13413"/>
                </a:cubicBezTo>
                <a:close/>
                <a:moveTo>
                  <a:pt x="3990" y="13413"/>
                </a:moveTo>
                <a:cubicBezTo>
                  <a:pt x="3770" y="13413"/>
                  <a:pt x="3661" y="13680"/>
                  <a:pt x="3817" y="13836"/>
                </a:cubicBezTo>
                <a:cubicBezTo>
                  <a:pt x="3867" y="13886"/>
                  <a:pt x="3928" y="13908"/>
                  <a:pt x="3988" y="13908"/>
                </a:cubicBezTo>
                <a:cubicBezTo>
                  <a:pt x="4115" y="13908"/>
                  <a:pt x="4237" y="13810"/>
                  <a:pt x="4237" y="13661"/>
                </a:cubicBezTo>
                <a:cubicBezTo>
                  <a:pt x="4237" y="13526"/>
                  <a:pt x="4128" y="13413"/>
                  <a:pt x="3990" y="13413"/>
                </a:cubicBezTo>
                <a:close/>
                <a:moveTo>
                  <a:pt x="5209" y="13413"/>
                </a:moveTo>
                <a:cubicBezTo>
                  <a:pt x="4989" y="13413"/>
                  <a:pt x="4880" y="13680"/>
                  <a:pt x="5036" y="13836"/>
                </a:cubicBezTo>
                <a:cubicBezTo>
                  <a:pt x="5086" y="13886"/>
                  <a:pt x="5147" y="13908"/>
                  <a:pt x="5207" y="13908"/>
                </a:cubicBezTo>
                <a:cubicBezTo>
                  <a:pt x="5334" y="13908"/>
                  <a:pt x="5456" y="13810"/>
                  <a:pt x="5456" y="13661"/>
                </a:cubicBezTo>
                <a:cubicBezTo>
                  <a:pt x="5456" y="13526"/>
                  <a:pt x="5347" y="13413"/>
                  <a:pt x="5209" y="13413"/>
                </a:cubicBezTo>
                <a:close/>
                <a:moveTo>
                  <a:pt x="6431" y="13413"/>
                </a:moveTo>
                <a:cubicBezTo>
                  <a:pt x="6208" y="13413"/>
                  <a:pt x="6099" y="13680"/>
                  <a:pt x="6255" y="13836"/>
                </a:cubicBezTo>
                <a:cubicBezTo>
                  <a:pt x="6305" y="13886"/>
                  <a:pt x="6366" y="13908"/>
                  <a:pt x="6426" y="13908"/>
                </a:cubicBezTo>
                <a:cubicBezTo>
                  <a:pt x="6553" y="13908"/>
                  <a:pt x="6675" y="13810"/>
                  <a:pt x="6675" y="13661"/>
                </a:cubicBezTo>
                <a:cubicBezTo>
                  <a:pt x="6675" y="13526"/>
                  <a:pt x="6566" y="13413"/>
                  <a:pt x="6431" y="13413"/>
                </a:cubicBezTo>
                <a:close/>
                <a:moveTo>
                  <a:pt x="12526" y="13413"/>
                </a:moveTo>
                <a:cubicBezTo>
                  <a:pt x="12307" y="13413"/>
                  <a:pt x="12197" y="13680"/>
                  <a:pt x="12354" y="13836"/>
                </a:cubicBezTo>
                <a:cubicBezTo>
                  <a:pt x="12403" y="13886"/>
                  <a:pt x="12464" y="13908"/>
                  <a:pt x="12525" y="13908"/>
                </a:cubicBezTo>
                <a:cubicBezTo>
                  <a:pt x="12651" y="13908"/>
                  <a:pt x="12774" y="13810"/>
                  <a:pt x="12774" y="13661"/>
                </a:cubicBezTo>
                <a:cubicBezTo>
                  <a:pt x="12774" y="13526"/>
                  <a:pt x="12664" y="13413"/>
                  <a:pt x="12526" y="13413"/>
                </a:cubicBezTo>
                <a:close/>
                <a:moveTo>
                  <a:pt x="13745" y="13413"/>
                </a:moveTo>
                <a:cubicBezTo>
                  <a:pt x="13526" y="13413"/>
                  <a:pt x="13416" y="13680"/>
                  <a:pt x="13573" y="13836"/>
                </a:cubicBezTo>
                <a:cubicBezTo>
                  <a:pt x="13622" y="13886"/>
                  <a:pt x="13683" y="13908"/>
                  <a:pt x="13744" y="13908"/>
                </a:cubicBezTo>
                <a:cubicBezTo>
                  <a:pt x="13870" y="13908"/>
                  <a:pt x="13993" y="13810"/>
                  <a:pt x="13993" y="13661"/>
                </a:cubicBezTo>
                <a:cubicBezTo>
                  <a:pt x="13993" y="13526"/>
                  <a:pt x="13883" y="13413"/>
                  <a:pt x="13745" y="13413"/>
                </a:cubicBezTo>
                <a:close/>
                <a:moveTo>
                  <a:pt x="14967" y="13413"/>
                </a:moveTo>
                <a:cubicBezTo>
                  <a:pt x="14745" y="13413"/>
                  <a:pt x="14635" y="13680"/>
                  <a:pt x="14792" y="13836"/>
                </a:cubicBezTo>
                <a:cubicBezTo>
                  <a:pt x="14841" y="13886"/>
                  <a:pt x="14902" y="13908"/>
                  <a:pt x="14963" y="13908"/>
                </a:cubicBezTo>
                <a:cubicBezTo>
                  <a:pt x="15089" y="13908"/>
                  <a:pt x="15212" y="13810"/>
                  <a:pt x="15212" y="13661"/>
                </a:cubicBezTo>
                <a:cubicBezTo>
                  <a:pt x="15212" y="13526"/>
                  <a:pt x="15102" y="13413"/>
                  <a:pt x="14967" y="13413"/>
                </a:cubicBezTo>
                <a:close/>
                <a:moveTo>
                  <a:pt x="16186" y="13413"/>
                </a:moveTo>
                <a:cubicBezTo>
                  <a:pt x="15964" y="13413"/>
                  <a:pt x="15854" y="13680"/>
                  <a:pt x="16011" y="13836"/>
                </a:cubicBezTo>
                <a:cubicBezTo>
                  <a:pt x="16061" y="13886"/>
                  <a:pt x="16123" y="13908"/>
                  <a:pt x="16183" y="13908"/>
                </a:cubicBezTo>
                <a:cubicBezTo>
                  <a:pt x="16310" y="13908"/>
                  <a:pt x="16431" y="13810"/>
                  <a:pt x="16431" y="13661"/>
                </a:cubicBezTo>
                <a:cubicBezTo>
                  <a:pt x="16431" y="13526"/>
                  <a:pt x="16321" y="13413"/>
                  <a:pt x="16186" y="13413"/>
                </a:cubicBezTo>
                <a:close/>
                <a:moveTo>
                  <a:pt x="17406" y="13413"/>
                </a:moveTo>
                <a:cubicBezTo>
                  <a:pt x="17186" y="13413"/>
                  <a:pt x="17076" y="13680"/>
                  <a:pt x="17230" y="13836"/>
                </a:cubicBezTo>
                <a:cubicBezTo>
                  <a:pt x="17280" y="13886"/>
                  <a:pt x="17342" y="13908"/>
                  <a:pt x="17403" y="13908"/>
                </a:cubicBezTo>
                <a:cubicBezTo>
                  <a:pt x="17531" y="13908"/>
                  <a:pt x="17653" y="13810"/>
                  <a:pt x="17653" y="13661"/>
                </a:cubicBezTo>
                <a:cubicBezTo>
                  <a:pt x="17653" y="13526"/>
                  <a:pt x="17540" y="13413"/>
                  <a:pt x="17406" y="13413"/>
                </a:cubicBezTo>
                <a:close/>
                <a:moveTo>
                  <a:pt x="18625" y="13413"/>
                </a:moveTo>
                <a:cubicBezTo>
                  <a:pt x="18405" y="13413"/>
                  <a:pt x="18296" y="13680"/>
                  <a:pt x="18449" y="13836"/>
                </a:cubicBezTo>
                <a:cubicBezTo>
                  <a:pt x="18500" y="13886"/>
                  <a:pt x="18561" y="13908"/>
                  <a:pt x="18622" y="13908"/>
                </a:cubicBezTo>
                <a:cubicBezTo>
                  <a:pt x="18750" y="13908"/>
                  <a:pt x="18872" y="13810"/>
                  <a:pt x="18872" y="13661"/>
                </a:cubicBezTo>
                <a:cubicBezTo>
                  <a:pt x="18872" y="13526"/>
                  <a:pt x="18759" y="13413"/>
                  <a:pt x="18625" y="13413"/>
                </a:cubicBezTo>
                <a:close/>
                <a:moveTo>
                  <a:pt x="19844" y="13413"/>
                </a:moveTo>
                <a:cubicBezTo>
                  <a:pt x="19624" y="13413"/>
                  <a:pt x="19515" y="13680"/>
                  <a:pt x="19668" y="13836"/>
                </a:cubicBezTo>
                <a:cubicBezTo>
                  <a:pt x="19719" y="13886"/>
                  <a:pt x="19780" y="13908"/>
                  <a:pt x="19841" y="13908"/>
                </a:cubicBezTo>
                <a:cubicBezTo>
                  <a:pt x="19969" y="13908"/>
                  <a:pt x="20091" y="13810"/>
                  <a:pt x="20091" y="13661"/>
                </a:cubicBezTo>
                <a:cubicBezTo>
                  <a:pt x="20091" y="13526"/>
                  <a:pt x="19982" y="13413"/>
                  <a:pt x="19844" y="13413"/>
                </a:cubicBezTo>
                <a:close/>
                <a:moveTo>
                  <a:pt x="21063" y="13413"/>
                </a:moveTo>
                <a:cubicBezTo>
                  <a:pt x="20843" y="13413"/>
                  <a:pt x="20734" y="13680"/>
                  <a:pt x="20890" y="13836"/>
                </a:cubicBezTo>
                <a:cubicBezTo>
                  <a:pt x="20940" y="13886"/>
                  <a:pt x="21001" y="13908"/>
                  <a:pt x="21061" y="13908"/>
                </a:cubicBezTo>
                <a:cubicBezTo>
                  <a:pt x="21188" y="13908"/>
                  <a:pt x="21310" y="13810"/>
                  <a:pt x="21310" y="13661"/>
                </a:cubicBezTo>
                <a:cubicBezTo>
                  <a:pt x="21310" y="13526"/>
                  <a:pt x="21201" y="13413"/>
                  <a:pt x="21063" y="13413"/>
                </a:cubicBezTo>
                <a:close/>
                <a:moveTo>
                  <a:pt x="22282" y="13413"/>
                </a:moveTo>
                <a:cubicBezTo>
                  <a:pt x="22062" y="13413"/>
                  <a:pt x="21953" y="13680"/>
                  <a:pt x="22109" y="13836"/>
                </a:cubicBezTo>
                <a:cubicBezTo>
                  <a:pt x="22159" y="13886"/>
                  <a:pt x="22220" y="13908"/>
                  <a:pt x="22280" y="13908"/>
                </a:cubicBezTo>
                <a:cubicBezTo>
                  <a:pt x="22407" y="13908"/>
                  <a:pt x="22529" y="13810"/>
                  <a:pt x="22529" y="13661"/>
                </a:cubicBezTo>
                <a:cubicBezTo>
                  <a:pt x="22529" y="13526"/>
                  <a:pt x="22420" y="13413"/>
                  <a:pt x="22282" y="13413"/>
                </a:cubicBezTo>
                <a:close/>
                <a:moveTo>
                  <a:pt x="23504" y="13413"/>
                </a:moveTo>
                <a:cubicBezTo>
                  <a:pt x="23281" y="13413"/>
                  <a:pt x="23172" y="13680"/>
                  <a:pt x="23328" y="13836"/>
                </a:cubicBezTo>
                <a:cubicBezTo>
                  <a:pt x="23378" y="13886"/>
                  <a:pt x="23439" y="13908"/>
                  <a:pt x="23499" y="13908"/>
                </a:cubicBezTo>
                <a:cubicBezTo>
                  <a:pt x="23626" y="13908"/>
                  <a:pt x="23748" y="13810"/>
                  <a:pt x="23748" y="13661"/>
                </a:cubicBezTo>
                <a:cubicBezTo>
                  <a:pt x="23748" y="13526"/>
                  <a:pt x="23639" y="13413"/>
                  <a:pt x="23504" y="13413"/>
                </a:cubicBezTo>
                <a:close/>
                <a:moveTo>
                  <a:pt x="24723" y="13413"/>
                </a:moveTo>
                <a:cubicBezTo>
                  <a:pt x="24504" y="13413"/>
                  <a:pt x="24391" y="13680"/>
                  <a:pt x="24547" y="13836"/>
                </a:cubicBezTo>
                <a:cubicBezTo>
                  <a:pt x="24598" y="13886"/>
                  <a:pt x="24659" y="13908"/>
                  <a:pt x="24720" y="13908"/>
                </a:cubicBezTo>
                <a:cubicBezTo>
                  <a:pt x="24846" y="13908"/>
                  <a:pt x="24967" y="13810"/>
                  <a:pt x="24967" y="13661"/>
                </a:cubicBezTo>
                <a:cubicBezTo>
                  <a:pt x="24967" y="13526"/>
                  <a:pt x="24858" y="13413"/>
                  <a:pt x="24723" y="13413"/>
                </a:cubicBezTo>
                <a:close/>
                <a:moveTo>
                  <a:pt x="25942" y="13413"/>
                </a:moveTo>
                <a:cubicBezTo>
                  <a:pt x="25723" y="13413"/>
                  <a:pt x="25613" y="13680"/>
                  <a:pt x="25767" y="13836"/>
                </a:cubicBezTo>
                <a:cubicBezTo>
                  <a:pt x="25817" y="13886"/>
                  <a:pt x="25879" y="13908"/>
                  <a:pt x="25939" y="13908"/>
                </a:cubicBezTo>
                <a:cubicBezTo>
                  <a:pt x="26067" y="13908"/>
                  <a:pt x="26190" y="13810"/>
                  <a:pt x="26190" y="13661"/>
                </a:cubicBezTo>
                <a:cubicBezTo>
                  <a:pt x="26190" y="13526"/>
                  <a:pt x="26077" y="13413"/>
                  <a:pt x="25942" y="13413"/>
                </a:cubicBezTo>
                <a:close/>
                <a:moveTo>
                  <a:pt x="27161" y="13413"/>
                </a:moveTo>
                <a:cubicBezTo>
                  <a:pt x="26942" y="13413"/>
                  <a:pt x="26832" y="13680"/>
                  <a:pt x="26986" y="13836"/>
                </a:cubicBezTo>
                <a:cubicBezTo>
                  <a:pt x="27036" y="13886"/>
                  <a:pt x="27098" y="13908"/>
                  <a:pt x="27158" y="13908"/>
                </a:cubicBezTo>
                <a:cubicBezTo>
                  <a:pt x="27286" y="13908"/>
                  <a:pt x="27409" y="13810"/>
                  <a:pt x="27409" y="13661"/>
                </a:cubicBezTo>
                <a:cubicBezTo>
                  <a:pt x="27409" y="13526"/>
                  <a:pt x="27296" y="13413"/>
                  <a:pt x="27161" y="13413"/>
                </a:cubicBezTo>
                <a:close/>
                <a:moveTo>
                  <a:pt x="28380" y="13413"/>
                </a:moveTo>
                <a:cubicBezTo>
                  <a:pt x="28161" y="13413"/>
                  <a:pt x="28051" y="13680"/>
                  <a:pt x="28205" y="13836"/>
                </a:cubicBezTo>
                <a:cubicBezTo>
                  <a:pt x="28255" y="13886"/>
                  <a:pt x="28317" y="13908"/>
                  <a:pt x="28377" y="13908"/>
                </a:cubicBezTo>
                <a:cubicBezTo>
                  <a:pt x="28505" y="13908"/>
                  <a:pt x="28628" y="13810"/>
                  <a:pt x="28628" y="13661"/>
                </a:cubicBezTo>
                <a:cubicBezTo>
                  <a:pt x="28628" y="13526"/>
                  <a:pt x="28518" y="13413"/>
                  <a:pt x="28380" y="13413"/>
                </a:cubicBezTo>
                <a:close/>
                <a:moveTo>
                  <a:pt x="29599" y="13413"/>
                </a:moveTo>
                <a:cubicBezTo>
                  <a:pt x="29380" y="13413"/>
                  <a:pt x="29270" y="13680"/>
                  <a:pt x="29427" y="13836"/>
                </a:cubicBezTo>
                <a:cubicBezTo>
                  <a:pt x="29476" y="13886"/>
                  <a:pt x="29537" y="13908"/>
                  <a:pt x="29598" y="13908"/>
                </a:cubicBezTo>
                <a:cubicBezTo>
                  <a:pt x="29724" y="13908"/>
                  <a:pt x="29847" y="13810"/>
                  <a:pt x="29847" y="13661"/>
                </a:cubicBezTo>
                <a:cubicBezTo>
                  <a:pt x="29847" y="13526"/>
                  <a:pt x="29737" y="13413"/>
                  <a:pt x="29599" y="13413"/>
                </a:cubicBezTo>
                <a:close/>
                <a:moveTo>
                  <a:pt x="30818" y="13413"/>
                </a:moveTo>
                <a:cubicBezTo>
                  <a:pt x="30599" y="13413"/>
                  <a:pt x="30489" y="13680"/>
                  <a:pt x="30646" y="13836"/>
                </a:cubicBezTo>
                <a:cubicBezTo>
                  <a:pt x="30695" y="13886"/>
                  <a:pt x="30756" y="13908"/>
                  <a:pt x="30817" y="13908"/>
                </a:cubicBezTo>
                <a:cubicBezTo>
                  <a:pt x="30943" y="13908"/>
                  <a:pt x="31066" y="13810"/>
                  <a:pt x="31066" y="13661"/>
                </a:cubicBezTo>
                <a:cubicBezTo>
                  <a:pt x="31066" y="13526"/>
                  <a:pt x="30956" y="13413"/>
                  <a:pt x="30818" y="13413"/>
                </a:cubicBezTo>
                <a:close/>
                <a:moveTo>
                  <a:pt x="32040" y="13413"/>
                </a:moveTo>
                <a:cubicBezTo>
                  <a:pt x="31818" y="13413"/>
                  <a:pt x="31708" y="13680"/>
                  <a:pt x="31865" y="13836"/>
                </a:cubicBezTo>
                <a:cubicBezTo>
                  <a:pt x="31914" y="13886"/>
                  <a:pt x="31975" y="13908"/>
                  <a:pt x="32036" y="13908"/>
                </a:cubicBezTo>
                <a:cubicBezTo>
                  <a:pt x="32162" y="13908"/>
                  <a:pt x="32285" y="13810"/>
                  <a:pt x="32285" y="13661"/>
                </a:cubicBezTo>
                <a:cubicBezTo>
                  <a:pt x="32285" y="13526"/>
                  <a:pt x="32175" y="13413"/>
                  <a:pt x="32040" y="13413"/>
                </a:cubicBezTo>
                <a:close/>
                <a:moveTo>
                  <a:pt x="33259" y="13413"/>
                </a:moveTo>
                <a:cubicBezTo>
                  <a:pt x="33040" y="13413"/>
                  <a:pt x="32927" y="13680"/>
                  <a:pt x="33084" y="13836"/>
                </a:cubicBezTo>
                <a:cubicBezTo>
                  <a:pt x="33134" y="13886"/>
                  <a:pt x="33196" y="13908"/>
                  <a:pt x="33256" y="13908"/>
                </a:cubicBezTo>
                <a:cubicBezTo>
                  <a:pt x="33383" y="13908"/>
                  <a:pt x="33504" y="13810"/>
                  <a:pt x="33504" y="13661"/>
                </a:cubicBezTo>
                <a:cubicBezTo>
                  <a:pt x="33504" y="13526"/>
                  <a:pt x="33394" y="13413"/>
                  <a:pt x="33259" y="13413"/>
                </a:cubicBezTo>
                <a:close/>
                <a:moveTo>
                  <a:pt x="7459" y="13504"/>
                </a:moveTo>
                <a:lnTo>
                  <a:pt x="7459" y="13504"/>
                </a:lnTo>
                <a:cubicBezTo>
                  <a:pt x="7324" y="13664"/>
                  <a:pt x="7440" y="13908"/>
                  <a:pt x="7650" y="13908"/>
                </a:cubicBezTo>
                <a:cubicBezTo>
                  <a:pt x="7697" y="13908"/>
                  <a:pt x="7741" y="13893"/>
                  <a:pt x="7782" y="13868"/>
                </a:cubicBezTo>
                <a:cubicBezTo>
                  <a:pt x="7666" y="13755"/>
                  <a:pt x="7559" y="13633"/>
                  <a:pt x="7459" y="13504"/>
                </a:cubicBezTo>
                <a:close/>
                <a:moveTo>
                  <a:pt x="34237" y="13614"/>
                </a:moveTo>
                <a:lnTo>
                  <a:pt x="34237" y="13614"/>
                </a:lnTo>
                <a:cubicBezTo>
                  <a:pt x="34206" y="13767"/>
                  <a:pt x="34322" y="13908"/>
                  <a:pt x="34479" y="13908"/>
                </a:cubicBezTo>
                <a:cubicBezTo>
                  <a:pt x="34541" y="13908"/>
                  <a:pt x="34601" y="13883"/>
                  <a:pt x="34645" y="13843"/>
                </a:cubicBezTo>
                <a:cubicBezTo>
                  <a:pt x="34513" y="13758"/>
                  <a:pt x="34378" y="13683"/>
                  <a:pt x="34237" y="13614"/>
                </a:cubicBezTo>
                <a:close/>
                <a:moveTo>
                  <a:pt x="11530" y="13554"/>
                </a:moveTo>
                <a:cubicBezTo>
                  <a:pt x="11395" y="13652"/>
                  <a:pt x="11263" y="13746"/>
                  <a:pt x="11135" y="13836"/>
                </a:cubicBezTo>
                <a:cubicBezTo>
                  <a:pt x="11186" y="13888"/>
                  <a:pt x="11246" y="13910"/>
                  <a:pt x="11305" y="13910"/>
                </a:cubicBezTo>
                <a:cubicBezTo>
                  <a:pt x="11469" y="13910"/>
                  <a:pt x="11620" y="13739"/>
                  <a:pt x="11530" y="13554"/>
                </a:cubicBezTo>
                <a:close/>
                <a:moveTo>
                  <a:pt x="333" y="14632"/>
                </a:moveTo>
                <a:cubicBezTo>
                  <a:pt x="113" y="14632"/>
                  <a:pt x="0" y="14899"/>
                  <a:pt x="157" y="15055"/>
                </a:cubicBezTo>
                <a:cubicBezTo>
                  <a:pt x="207" y="15105"/>
                  <a:pt x="269" y="15127"/>
                  <a:pt x="330" y="15127"/>
                </a:cubicBezTo>
                <a:cubicBezTo>
                  <a:pt x="458" y="15127"/>
                  <a:pt x="580" y="15029"/>
                  <a:pt x="580" y="14880"/>
                </a:cubicBezTo>
                <a:cubicBezTo>
                  <a:pt x="580" y="14745"/>
                  <a:pt x="467" y="14632"/>
                  <a:pt x="333" y="14632"/>
                </a:cubicBezTo>
                <a:close/>
                <a:moveTo>
                  <a:pt x="1552" y="14632"/>
                </a:moveTo>
                <a:cubicBezTo>
                  <a:pt x="1332" y="14632"/>
                  <a:pt x="1223" y="14899"/>
                  <a:pt x="1376" y="15055"/>
                </a:cubicBezTo>
                <a:cubicBezTo>
                  <a:pt x="1427" y="15105"/>
                  <a:pt x="1488" y="15127"/>
                  <a:pt x="1549" y="15127"/>
                </a:cubicBezTo>
                <a:cubicBezTo>
                  <a:pt x="1677" y="15127"/>
                  <a:pt x="1799" y="15029"/>
                  <a:pt x="1799" y="14880"/>
                </a:cubicBezTo>
                <a:cubicBezTo>
                  <a:pt x="1799" y="14745"/>
                  <a:pt x="1686" y="14632"/>
                  <a:pt x="1552" y="14632"/>
                </a:cubicBezTo>
                <a:close/>
                <a:moveTo>
                  <a:pt x="2771" y="14632"/>
                </a:moveTo>
                <a:cubicBezTo>
                  <a:pt x="2551" y="14632"/>
                  <a:pt x="2442" y="14899"/>
                  <a:pt x="2595" y="15055"/>
                </a:cubicBezTo>
                <a:cubicBezTo>
                  <a:pt x="2646" y="15105"/>
                  <a:pt x="2707" y="15127"/>
                  <a:pt x="2768" y="15127"/>
                </a:cubicBezTo>
                <a:cubicBezTo>
                  <a:pt x="2896" y="15127"/>
                  <a:pt x="3018" y="15029"/>
                  <a:pt x="3018" y="14880"/>
                </a:cubicBezTo>
                <a:cubicBezTo>
                  <a:pt x="3018" y="14745"/>
                  <a:pt x="2909" y="14632"/>
                  <a:pt x="2771" y="14632"/>
                </a:cubicBezTo>
                <a:close/>
                <a:moveTo>
                  <a:pt x="3990" y="14632"/>
                </a:moveTo>
                <a:cubicBezTo>
                  <a:pt x="3770" y="14632"/>
                  <a:pt x="3661" y="14899"/>
                  <a:pt x="3817" y="15055"/>
                </a:cubicBezTo>
                <a:cubicBezTo>
                  <a:pt x="3867" y="15105"/>
                  <a:pt x="3928" y="15127"/>
                  <a:pt x="3988" y="15127"/>
                </a:cubicBezTo>
                <a:cubicBezTo>
                  <a:pt x="4115" y="15127"/>
                  <a:pt x="4237" y="15029"/>
                  <a:pt x="4237" y="14880"/>
                </a:cubicBezTo>
                <a:cubicBezTo>
                  <a:pt x="4237" y="14745"/>
                  <a:pt x="4128" y="14636"/>
                  <a:pt x="3990" y="14632"/>
                </a:cubicBezTo>
                <a:close/>
                <a:moveTo>
                  <a:pt x="5209" y="14632"/>
                </a:moveTo>
                <a:cubicBezTo>
                  <a:pt x="4989" y="14632"/>
                  <a:pt x="4880" y="14899"/>
                  <a:pt x="5036" y="15055"/>
                </a:cubicBezTo>
                <a:cubicBezTo>
                  <a:pt x="5086" y="15105"/>
                  <a:pt x="5147" y="15127"/>
                  <a:pt x="5207" y="15127"/>
                </a:cubicBezTo>
                <a:cubicBezTo>
                  <a:pt x="5334" y="15127"/>
                  <a:pt x="5456" y="15029"/>
                  <a:pt x="5456" y="14880"/>
                </a:cubicBezTo>
                <a:cubicBezTo>
                  <a:pt x="5456" y="14745"/>
                  <a:pt x="5347" y="14632"/>
                  <a:pt x="5209" y="14632"/>
                </a:cubicBezTo>
                <a:close/>
                <a:moveTo>
                  <a:pt x="6431" y="14632"/>
                </a:moveTo>
                <a:cubicBezTo>
                  <a:pt x="6208" y="14632"/>
                  <a:pt x="6099" y="14899"/>
                  <a:pt x="6255" y="15055"/>
                </a:cubicBezTo>
                <a:cubicBezTo>
                  <a:pt x="6305" y="15105"/>
                  <a:pt x="6366" y="15127"/>
                  <a:pt x="6426" y="15127"/>
                </a:cubicBezTo>
                <a:cubicBezTo>
                  <a:pt x="6553" y="15127"/>
                  <a:pt x="6675" y="15029"/>
                  <a:pt x="6675" y="14880"/>
                </a:cubicBezTo>
                <a:cubicBezTo>
                  <a:pt x="6675" y="14745"/>
                  <a:pt x="6566" y="14632"/>
                  <a:pt x="6431" y="14632"/>
                </a:cubicBezTo>
                <a:close/>
                <a:moveTo>
                  <a:pt x="7650" y="14632"/>
                </a:moveTo>
                <a:cubicBezTo>
                  <a:pt x="7427" y="14632"/>
                  <a:pt x="7318" y="14899"/>
                  <a:pt x="7474" y="15055"/>
                </a:cubicBezTo>
                <a:cubicBezTo>
                  <a:pt x="7525" y="15105"/>
                  <a:pt x="7586" y="15127"/>
                  <a:pt x="7647" y="15127"/>
                </a:cubicBezTo>
                <a:cubicBezTo>
                  <a:pt x="7773" y="15127"/>
                  <a:pt x="7894" y="15029"/>
                  <a:pt x="7894" y="14880"/>
                </a:cubicBezTo>
                <a:cubicBezTo>
                  <a:pt x="7894" y="14745"/>
                  <a:pt x="7785" y="14632"/>
                  <a:pt x="7650" y="14632"/>
                </a:cubicBezTo>
                <a:close/>
                <a:moveTo>
                  <a:pt x="8869" y="14632"/>
                </a:moveTo>
                <a:cubicBezTo>
                  <a:pt x="8650" y="14632"/>
                  <a:pt x="8540" y="14899"/>
                  <a:pt x="8694" y="15055"/>
                </a:cubicBezTo>
                <a:cubicBezTo>
                  <a:pt x="8744" y="15105"/>
                  <a:pt x="8806" y="15127"/>
                  <a:pt x="8866" y="15127"/>
                </a:cubicBezTo>
                <a:cubicBezTo>
                  <a:pt x="8994" y="15127"/>
                  <a:pt x="9117" y="15029"/>
                  <a:pt x="9117" y="14880"/>
                </a:cubicBezTo>
                <a:cubicBezTo>
                  <a:pt x="9117" y="14745"/>
                  <a:pt x="9004" y="14632"/>
                  <a:pt x="8869" y="14632"/>
                </a:cubicBezTo>
                <a:close/>
                <a:moveTo>
                  <a:pt x="10088" y="14632"/>
                </a:moveTo>
                <a:cubicBezTo>
                  <a:pt x="9869" y="14632"/>
                  <a:pt x="9759" y="14899"/>
                  <a:pt x="9913" y="15055"/>
                </a:cubicBezTo>
                <a:cubicBezTo>
                  <a:pt x="9963" y="15105"/>
                  <a:pt x="10025" y="15127"/>
                  <a:pt x="10085" y="15127"/>
                </a:cubicBezTo>
                <a:cubicBezTo>
                  <a:pt x="10213" y="15127"/>
                  <a:pt x="10336" y="15029"/>
                  <a:pt x="10336" y="14880"/>
                </a:cubicBezTo>
                <a:cubicBezTo>
                  <a:pt x="10336" y="14745"/>
                  <a:pt x="10223" y="14632"/>
                  <a:pt x="10088" y="14632"/>
                </a:cubicBezTo>
                <a:close/>
                <a:moveTo>
                  <a:pt x="11307" y="14632"/>
                </a:moveTo>
                <a:cubicBezTo>
                  <a:pt x="11088" y="14632"/>
                  <a:pt x="10978" y="14899"/>
                  <a:pt x="11132" y="15055"/>
                </a:cubicBezTo>
                <a:cubicBezTo>
                  <a:pt x="11182" y="15105"/>
                  <a:pt x="11244" y="15127"/>
                  <a:pt x="11304" y="15127"/>
                </a:cubicBezTo>
                <a:cubicBezTo>
                  <a:pt x="11432" y="15127"/>
                  <a:pt x="11555" y="15029"/>
                  <a:pt x="11555" y="14880"/>
                </a:cubicBezTo>
                <a:cubicBezTo>
                  <a:pt x="11555" y="14745"/>
                  <a:pt x="11445" y="14632"/>
                  <a:pt x="11307" y="14632"/>
                </a:cubicBezTo>
                <a:close/>
                <a:moveTo>
                  <a:pt x="12526" y="14632"/>
                </a:moveTo>
                <a:cubicBezTo>
                  <a:pt x="12307" y="14632"/>
                  <a:pt x="12197" y="14899"/>
                  <a:pt x="12354" y="15055"/>
                </a:cubicBezTo>
                <a:cubicBezTo>
                  <a:pt x="12403" y="15105"/>
                  <a:pt x="12464" y="15127"/>
                  <a:pt x="12525" y="15127"/>
                </a:cubicBezTo>
                <a:cubicBezTo>
                  <a:pt x="12651" y="15127"/>
                  <a:pt x="12774" y="15029"/>
                  <a:pt x="12774" y="14880"/>
                </a:cubicBezTo>
                <a:cubicBezTo>
                  <a:pt x="12774" y="14745"/>
                  <a:pt x="12664" y="14632"/>
                  <a:pt x="12526" y="14632"/>
                </a:cubicBezTo>
                <a:close/>
                <a:moveTo>
                  <a:pt x="13745" y="14632"/>
                </a:moveTo>
                <a:cubicBezTo>
                  <a:pt x="13526" y="14632"/>
                  <a:pt x="13416" y="14899"/>
                  <a:pt x="13573" y="15055"/>
                </a:cubicBezTo>
                <a:cubicBezTo>
                  <a:pt x="13622" y="15105"/>
                  <a:pt x="13683" y="15127"/>
                  <a:pt x="13744" y="15127"/>
                </a:cubicBezTo>
                <a:cubicBezTo>
                  <a:pt x="13870" y="15127"/>
                  <a:pt x="13993" y="15029"/>
                  <a:pt x="13993" y="14880"/>
                </a:cubicBezTo>
                <a:cubicBezTo>
                  <a:pt x="13993" y="14745"/>
                  <a:pt x="13883" y="14632"/>
                  <a:pt x="13745" y="14632"/>
                </a:cubicBezTo>
                <a:close/>
                <a:moveTo>
                  <a:pt x="14967" y="14632"/>
                </a:moveTo>
                <a:cubicBezTo>
                  <a:pt x="14745" y="14632"/>
                  <a:pt x="14635" y="14899"/>
                  <a:pt x="14792" y="15055"/>
                </a:cubicBezTo>
                <a:cubicBezTo>
                  <a:pt x="14841" y="15105"/>
                  <a:pt x="14902" y="15127"/>
                  <a:pt x="14963" y="15127"/>
                </a:cubicBezTo>
                <a:cubicBezTo>
                  <a:pt x="15089" y="15127"/>
                  <a:pt x="15212" y="15029"/>
                  <a:pt x="15212" y="14880"/>
                </a:cubicBezTo>
                <a:cubicBezTo>
                  <a:pt x="15212" y="14745"/>
                  <a:pt x="15102" y="14632"/>
                  <a:pt x="14967" y="14632"/>
                </a:cubicBezTo>
                <a:close/>
                <a:moveTo>
                  <a:pt x="16186" y="14632"/>
                </a:moveTo>
                <a:cubicBezTo>
                  <a:pt x="15964" y="14632"/>
                  <a:pt x="15854" y="14899"/>
                  <a:pt x="16011" y="15055"/>
                </a:cubicBezTo>
                <a:cubicBezTo>
                  <a:pt x="16061" y="15105"/>
                  <a:pt x="16123" y="15127"/>
                  <a:pt x="16183" y="15127"/>
                </a:cubicBezTo>
                <a:cubicBezTo>
                  <a:pt x="16310" y="15127"/>
                  <a:pt x="16431" y="15029"/>
                  <a:pt x="16431" y="14880"/>
                </a:cubicBezTo>
                <a:cubicBezTo>
                  <a:pt x="16431" y="14745"/>
                  <a:pt x="16321" y="14632"/>
                  <a:pt x="16186" y="14632"/>
                </a:cubicBezTo>
                <a:close/>
                <a:moveTo>
                  <a:pt x="17406" y="14632"/>
                </a:moveTo>
                <a:cubicBezTo>
                  <a:pt x="17186" y="14632"/>
                  <a:pt x="17076" y="14899"/>
                  <a:pt x="17230" y="15055"/>
                </a:cubicBezTo>
                <a:cubicBezTo>
                  <a:pt x="17280" y="15105"/>
                  <a:pt x="17342" y="15127"/>
                  <a:pt x="17403" y="15127"/>
                </a:cubicBezTo>
                <a:cubicBezTo>
                  <a:pt x="17531" y="15127"/>
                  <a:pt x="17653" y="15029"/>
                  <a:pt x="17653" y="14880"/>
                </a:cubicBezTo>
                <a:cubicBezTo>
                  <a:pt x="17653" y="14745"/>
                  <a:pt x="17540" y="14632"/>
                  <a:pt x="17406" y="14632"/>
                </a:cubicBezTo>
                <a:close/>
                <a:moveTo>
                  <a:pt x="18625" y="14632"/>
                </a:moveTo>
                <a:cubicBezTo>
                  <a:pt x="18405" y="14632"/>
                  <a:pt x="18296" y="14899"/>
                  <a:pt x="18449" y="15055"/>
                </a:cubicBezTo>
                <a:cubicBezTo>
                  <a:pt x="18500" y="15105"/>
                  <a:pt x="18561" y="15127"/>
                  <a:pt x="18622" y="15127"/>
                </a:cubicBezTo>
                <a:cubicBezTo>
                  <a:pt x="18750" y="15127"/>
                  <a:pt x="18872" y="15029"/>
                  <a:pt x="18872" y="14880"/>
                </a:cubicBezTo>
                <a:cubicBezTo>
                  <a:pt x="18872" y="14745"/>
                  <a:pt x="18759" y="14632"/>
                  <a:pt x="18625" y="14632"/>
                </a:cubicBezTo>
                <a:close/>
                <a:moveTo>
                  <a:pt x="19844" y="14632"/>
                </a:moveTo>
                <a:cubicBezTo>
                  <a:pt x="19624" y="14632"/>
                  <a:pt x="19515" y="14899"/>
                  <a:pt x="19668" y="15055"/>
                </a:cubicBezTo>
                <a:cubicBezTo>
                  <a:pt x="19719" y="15105"/>
                  <a:pt x="19780" y="15127"/>
                  <a:pt x="19841" y="15127"/>
                </a:cubicBezTo>
                <a:cubicBezTo>
                  <a:pt x="19969" y="15127"/>
                  <a:pt x="20091" y="15029"/>
                  <a:pt x="20091" y="14880"/>
                </a:cubicBezTo>
                <a:cubicBezTo>
                  <a:pt x="20091" y="14745"/>
                  <a:pt x="19982" y="14632"/>
                  <a:pt x="19844" y="14632"/>
                </a:cubicBezTo>
                <a:close/>
                <a:moveTo>
                  <a:pt x="21063" y="14632"/>
                </a:moveTo>
                <a:cubicBezTo>
                  <a:pt x="20843" y="14632"/>
                  <a:pt x="20734" y="14899"/>
                  <a:pt x="20890" y="15055"/>
                </a:cubicBezTo>
                <a:cubicBezTo>
                  <a:pt x="20940" y="15105"/>
                  <a:pt x="21001" y="15127"/>
                  <a:pt x="21061" y="15127"/>
                </a:cubicBezTo>
                <a:cubicBezTo>
                  <a:pt x="21188" y="15127"/>
                  <a:pt x="21310" y="15029"/>
                  <a:pt x="21310" y="14880"/>
                </a:cubicBezTo>
                <a:cubicBezTo>
                  <a:pt x="21310" y="14745"/>
                  <a:pt x="21201" y="14632"/>
                  <a:pt x="21063" y="14632"/>
                </a:cubicBezTo>
                <a:close/>
                <a:moveTo>
                  <a:pt x="22282" y="14632"/>
                </a:moveTo>
                <a:cubicBezTo>
                  <a:pt x="22062" y="14632"/>
                  <a:pt x="21953" y="14899"/>
                  <a:pt x="22109" y="15055"/>
                </a:cubicBezTo>
                <a:cubicBezTo>
                  <a:pt x="22159" y="15105"/>
                  <a:pt x="22220" y="15127"/>
                  <a:pt x="22280" y="15127"/>
                </a:cubicBezTo>
                <a:cubicBezTo>
                  <a:pt x="22407" y="15127"/>
                  <a:pt x="22529" y="15029"/>
                  <a:pt x="22529" y="14880"/>
                </a:cubicBezTo>
                <a:cubicBezTo>
                  <a:pt x="22529" y="14745"/>
                  <a:pt x="22420" y="14632"/>
                  <a:pt x="22282" y="14632"/>
                </a:cubicBezTo>
                <a:close/>
                <a:moveTo>
                  <a:pt x="23504" y="14632"/>
                </a:moveTo>
                <a:cubicBezTo>
                  <a:pt x="23281" y="14632"/>
                  <a:pt x="23172" y="14899"/>
                  <a:pt x="23328" y="15055"/>
                </a:cubicBezTo>
                <a:cubicBezTo>
                  <a:pt x="23378" y="15105"/>
                  <a:pt x="23439" y="15127"/>
                  <a:pt x="23499" y="15127"/>
                </a:cubicBezTo>
                <a:cubicBezTo>
                  <a:pt x="23626" y="15127"/>
                  <a:pt x="23748" y="15029"/>
                  <a:pt x="23748" y="14880"/>
                </a:cubicBezTo>
                <a:cubicBezTo>
                  <a:pt x="23748" y="14745"/>
                  <a:pt x="23639" y="14632"/>
                  <a:pt x="23504" y="14632"/>
                </a:cubicBezTo>
                <a:close/>
                <a:moveTo>
                  <a:pt x="24723" y="14632"/>
                </a:moveTo>
                <a:cubicBezTo>
                  <a:pt x="24504" y="14632"/>
                  <a:pt x="24391" y="14899"/>
                  <a:pt x="24547" y="15055"/>
                </a:cubicBezTo>
                <a:cubicBezTo>
                  <a:pt x="24598" y="15105"/>
                  <a:pt x="24659" y="15127"/>
                  <a:pt x="24720" y="15127"/>
                </a:cubicBezTo>
                <a:cubicBezTo>
                  <a:pt x="24846" y="15127"/>
                  <a:pt x="24967" y="15029"/>
                  <a:pt x="24967" y="14880"/>
                </a:cubicBezTo>
                <a:cubicBezTo>
                  <a:pt x="24967" y="14745"/>
                  <a:pt x="24858" y="14632"/>
                  <a:pt x="24723" y="14632"/>
                </a:cubicBezTo>
                <a:close/>
                <a:moveTo>
                  <a:pt x="25942" y="14632"/>
                </a:moveTo>
                <a:cubicBezTo>
                  <a:pt x="25723" y="14632"/>
                  <a:pt x="25613" y="14899"/>
                  <a:pt x="25767" y="15055"/>
                </a:cubicBezTo>
                <a:cubicBezTo>
                  <a:pt x="25817" y="15105"/>
                  <a:pt x="25879" y="15127"/>
                  <a:pt x="25939" y="15127"/>
                </a:cubicBezTo>
                <a:cubicBezTo>
                  <a:pt x="26067" y="15127"/>
                  <a:pt x="26190" y="15029"/>
                  <a:pt x="26190" y="14880"/>
                </a:cubicBezTo>
                <a:cubicBezTo>
                  <a:pt x="26190" y="14745"/>
                  <a:pt x="26077" y="14632"/>
                  <a:pt x="25942" y="14632"/>
                </a:cubicBezTo>
                <a:close/>
                <a:moveTo>
                  <a:pt x="27161" y="14632"/>
                </a:moveTo>
                <a:cubicBezTo>
                  <a:pt x="26942" y="14632"/>
                  <a:pt x="26832" y="14899"/>
                  <a:pt x="26986" y="15055"/>
                </a:cubicBezTo>
                <a:cubicBezTo>
                  <a:pt x="27036" y="15105"/>
                  <a:pt x="27098" y="15127"/>
                  <a:pt x="27158" y="15127"/>
                </a:cubicBezTo>
                <a:cubicBezTo>
                  <a:pt x="27286" y="15127"/>
                  <a:pt x="27409" y="15029"/>
                  <a:pt x="27409" y="14880"/>
                </a:cubicBezTo>
                <a:cubicBezTo>
                  <a:pt x="27409" y="14745"/>
                  <a:pt x="27296" y="14636"/>
                  <a:pt x="27161" y="14632"/>
                </a:cubicBezTo>
                <a:close/>
                <a:moveTo>
                  <a:pt x="28380" y="14632"/>
                </a:moveTo>
                <a:cubicBezTo>
                  <a:pt x="28161" y="14632"/>
                  <a:pt x="28051" y="14899"/>
                  <a:pt x="28205" y="15055"/>
                </a:cubicBezTo>
                <a:cubicBezTo>
                  <a:pt x="28255" y="15105"/>
                  <a:pt x="28317" y="15127"/>
                  <a:pt x="28377" y="15127"/>
                </a:cubicBezTo>
                <a:cubicBezTo>
                  <a:pt x="28505" y="15127"/>
                  <a:pt x="28628" y="15029"/>
                  <a:pt x="28628" y="14880"/>
                </a:cubicBezTo>
                <a:cubicBezTo>
                  <a:pt x="28628" y="14745"/>
                  <a:pt x="28518" y="14632"/>
                  <a:pt x="28380" y="14632"/>
                </a:cubicBezTo>
                <a:close/>
                <a:moveTo>
                  <a:pt x="29599" y="14632"/>
                </a:moveTo>
                <a:cubicBezTo>
                  <a:pt x="29380" y="14632"/>
                  <a:pt x="29270" y="14899"/>
                  <a:pt x="29427" y="15055"/>
                </a:cubicBezTo>
                <a:cubicBezTo>
                  <a:pt x="29476" y="15105"/>
                  <a:pt x="29537" y="15127"/>
                  <a:pt x="29598" y="15127"/>
                </a:cubicBezTo>
                <a:cubicBezTo>
                  <a:pt x="29724" y="15127"/>
                  <a:pt x="29847" y="15029"/>
                  <a:pt x="29847" y="14880"/>
                </a:cubicBezTo>
                <a:cubicBezTo>
                  <a:pt x="29847" y="14745"/>
                  <a:pt x="29737" y="14632"/>
                  <a:pt x="29599" y="14632"/>
                </a:cubicBezTo>
                <a:close/>
                <a:moveTo>
                  <a:pt x="30818" y="14632"/>
                </a:moveTo>
                <a:cubicBezTo>
                  <a:pt x="30599" y="14632"/>
                  <a:pt x="30489" y="14899"/>
                  <a:pt x="30646" y="15055"/>
                </a:cubicBezTo>
                <a:cubicBezTo>
                  <a:pt x="30695" y="15105"/>
                  <a:pt x="30756" y="15127"/>
                  <a:pt x="30817" y="15127"/>
                </a:cubicBezTo>
                <a:cubicBezTo>
                  <a:pt x="30943" y="15127"/>
                  <a:pt x="31066" y="15029"/>
                  <a:pt x="31066" y="14880"/>
                </a:cubicBezTo>
                <a:cubicBezTo>
                  <a:pt x="31066" y="14745"/>
                  <a:pt x="30956" y="14632"/>
                  <a:pt x="30818" y="14632"/>
                </a:cubicBezTo>
                <a:close/>
                <a:moveTo>
                  <a:pt x="32040" y="14632"/>
                </a:moveTo>
                <a:cubicBezTo>
                  <a:pt x="31818" y="14632"/>
                  <a:pt x="31708" y="14899"/>
                  <a:pt x="31865" y="15055"/>
                </a:cubicBezTo>
                <a:cubicBezTo>
                  <a:pt x="31914" y="15105"/>
                  <a:pt x="31975" y="15127"/>
                  <a:pt x="32036" y="15127"/>
                </a:cubicBezTo>
                <a:cubicBezTo>
                  <a:pt x="32162" y="15127"/>
                  <a:pt x="32285" y="15029"/>
                  <a:pt x="32285" y="14880"/>
                </a:cubicBezTo>
                <a:cubicBezTo>
                  <a:pt x="32285" y="14745"/>
                  <a:pt x="32175" y="14632"/>
                  <a:pt x="32040" y="14632"/>
                </a:cubicBezTo>
                <a:close/>
                <a:moveTo>
                  <a:pt x="33259" y="14632"/>
                </a:moveTo>
                <a:cubicBezTo>
                  <a:pt x="33040" y="14632"/>
                  <a:pt x="32927" y="14899"/>
                  <a:pt x="33084" y="15055"/>
                </a:cubicBezTo>
                <a:cubicBezTo>
                  <a:pt x="33134" y="15105"/>
                  <a:pt x="33196" y="15127"/>
                  <a:pt x="33256" y="15127"/>
                </a:cubicBezTo>
                <a:cubicBezTo>
                  <a:pt x="33383" y="15127"/>
                  <a:pt x="33504" y="15029"/>
                  <a:pt x="33504" y="14880"/>
                </a:cubicBezTo>
                <a:cubicBezTo>
                  <a:pt x="33504" y="14745"/>
                  <a:pt x="33394" y="14632"/>
                  <a:pt x="33259" y="14632"/>
                </a:cubicBezTo>
                <a:close/>
                <a:moveTo>
                  <a:pt x="34479" y="14632"/>
                </a:moveTo>
                <a:cubicBezTo>
                  <a:pt x="34259" y="14632"/>
                  <a:pt x="34149" y="14899"/>
                  <a:pt x="34303" y="15055"/>
                </a:cubicBezTo>
                <a:cubicBezTo>
                  <a:pt x="34353" y="15105"/>
                  <a:pt x="34415" y="15127"/>
                  <a:pt x="34476" y="15127"/>
                </a:cubicBezTo>
                <a:cubicBezTo>
                  <a:pt x="34604" y="15127"/>
                  <a:pt x="34726" y="15029"/>
                  <a:pt x="34726" y="14880"/>
                </a:cubicBezTo>
                <a:cubicBezTo>
                  <a:pt x="34726" y="14745"/>
                  <a:pt x="34613" y="14632"/>
                  <a:pt x="34479" y="14632"/>
                </a:cubicBezTo>
                <a:close/>
                <a:moveTo>
                  <a:pt x="35560" y="14676"/>
                </a:moveTo>
                <a:lnTo>
                  <a:pt x="35560" y="14676"/>
                </a:lnTo>
                <a:cubicBezTo>
                  <a:pt x="35359" y="14814"/>
                  <a:pt x="35453" y="15128"/>
                  <a:pt x="35698" y="15128"/>
                </a:cubicBezTo>
                <a:cubicBezTo>
                  <a:pt x="35751" y="15128"/>
                  <a:pt x="35801" y="15109"/>
                  <a:pt x="35842" y="15081"/>
                </a:cubicBezTo>
                <a:cubicBezTo>
                  <a:pt x="35757" y="14940"/>
                  <a:pt x="35660" y="14805"/>
                  <a:pt x="35560" y="14676"/>
                </a:cubicBezTo>
                <a:close/>
                <a:moveTo>
                  <a:pt x="333" y="15855"/>
                </a:moveTo>
                <a:cubicBezTo>
                  <a:pt x="113" y="15855"/>
                  <a:pt x="0" y="16118"/>
                  <a:pt x="157" y="16275"/>
                </a:cubicBezTo>
                <a:cubicBezTo>
                  <a:pt x="208" y="16325"/>
                  <a:pt x="269" y="16347"/>
                  <a:pt x="330" y="16347"/>
                </a:cubicBezTo>
                <a:cubicBezTo>
                  <a:pt x="458" y="16347"/>
                  <a:pt x="580" y="16248"/>
                  <a:pt x="580" y="16099"/>
                </a:cubicBezTo>
                <a:cubicBezTo>
                  <a:pt x="580" y="15964"/>
                  <a:pt x="467" y="15855"/>
                  <a:pt x="333" y="15855"/>
                </a:cubicBezTo>
                <a:close/>
                <a:moveTo>
                  <a:pt x="1552" y="15855"/>
                </a:moveTo>
                <a:cubicBezTo>
                  <a:pt x="1332" y="15855"/>
                  <a:pt x="1223" y="16118"/>
                  <a:pt x="1376" y="16275"/>
                </a:cubicBezTo>
                <a:cubicBezTo>
                  <a:pt x="1427" y="16325"/>
                  <a:pt x="1488" y="16347"/>
                  <a:pt x="1549" y="16347"/>
                </a:cubicBezTo>
                <a:cubicBezTo>
                  <a:pt x="1677" y="16347"/>
                  <a:pt x="1799" y="16248"/>
                  <a:pt x="1799" y="16099"/>
                </a:cubicBezTo>
                <a:cubicBezTo>
                  <a:pt x="1799" y="15964"/>
                  <a:pt x="1686" y="15855"/>
                  <a:pt x="1552" y="15855"/>
                </a:cubicBezTo>
                <a:close/>
                <a:moveTo>
                  <a:pt x="2771" y="15855"/>
                </a:moveTo>
                <a:cubicBezTo>
                  <a:pt x="2551" y="15855"/>
                  <a:pt x="2442" y="16118"/>
                  <a:pt x="2595" y="16275"/>
                </a:cubicBezTo>
                <a:cubicBezTo>
                  <a:pt x="2646" y="16325"/>
                  <a:pt x="2707" y="16347"/>
                  <a:pt x="2768" y="16347"/>
                </a:cubicBezTo>
                <a:cubicBezTo>
                  <a:pt x="2896" y="16347"/>
                  <a:pt x="3018" y="16248"/>
                  <a:pt x="3018" y="16099"/>
                </a:cubicBezTo>
                <a:cubicBezTo>
                  <a:pt x="3018" y="15964"/>
                  <a:pt x="2909" y="15855"/>
                  <a:pt x="2771" y="15855"/>
                </a:cubicBezTo>
                <a:close/>
                <a:moveTo>
                  <a:pt x="3990" y="15855"/>
                </a:moveTo>
                <a:cubicBezTo>
                  <a:pt x="3770" y="15855"/>
                  <a:pt x="3661" y="16118"/>
                  <a:pt x="3817" y="16275"/>
                </a:cubicBezTo>
                <a:cubicBezTo>
                  <a:pt x="3867" y="16325"/>
                  <a:pt x="3928" y="16347"/>
                  <a:pt x="3988" y="16347"/>
                </a:cubicBezTo>
                <a:cubicBezTo>
                  <a:pt x="4115" y="16347"/>
                  <a:pt x="4237" y="16248"/>
                  <a:pt x="4237" y="16099"/>
                </a:cubicBezTo>
                <a:cubicBezTo>
                  <a:pt x="4237" y="15964"/>
                  <a:pt x="4128" y="15855"/>
                  <a:pt x="3990" y="15855"/>
                </a:cubicBezTo>
                <a:close/>
                <a:moveTo>
                  <a:pt x="5209" y="15855"/>
                </a:moveTo>
                <a:cubicBezTo>
                  <a:pt x="4989" y="15855"/>
                  <a:pt x="4880" y="16118"/>
                  <a:pt x="5036" y="16275"/>
                </a:cubicBezTo>
                <a:cubicBezTo>
                  <a:pt x="5086" y="16325"/>
                  <a:pt x="5147" y="16347"/>
                  <a:pt x="5207" y="16347"/>
                </a:cubicBezTo>
                <a:cubicBezTo>
                  <a:pt x="5334" y="16347"/>
                  <a:pt x="5456" y="16248"/>
                  <a:pt x="5456" y="16099"/>
                </a:cubicBezTo>
                <a:cubicBezTo>
                  <a:pt x="5456" y="15964"/>
                  <a:pt x="5347" y="15855"/>
                  <a:pt x="5209" y="15855"/>
                </a:cubicBezTo>
                <a:close/>
                <a:moveTo>
                  <a:pt x="6431" y="15855"/>
                </a:moveTo>
                <a:cubicBezTo>
                  <a:pt x="6208" y="15855"/>
                  <a:pt x="6099" y="16118"/>
                  <a:pt x="6255" y="16275"/>
                </a:cubicBezTo>
                <a:cubicBezTo>
                  <a:pt x="6305" y="16325"/>
                  <a:pt x="6366" y="16347"/>
                  <a:pt x="6426" y="16347"/>
                </a:cubicBezTo>
                <a:cubicBezTo>
                  <a:pt x="6553" y="16347"/>
                  <a:pt x="6675" y="16248"/>
                  <a:pt x="6675" y="16099"/>
                </a:cubicBezTo>
                <a:cubicBezTo>
                  <a:pt x="6675" y="15964"/>
                  <a:pt x="6566" y="15855"/>
                  <a:pt x="6431" y="15855"/>
                </a:cubicBezTo>
                <a:close/>
                <a:moveTo>
                  <a:pt x="7650" y="15855"/>
                </a:moveTo>
                <a:cubicBezTo>
                  <a:pt x="7427" y="15855"/>
                  <a:pt x="7318" y="16118"/>
                  <a:pt x="7474" y="16275"/>
                </a:cubicBezTo>
                <a:cubicBezTo>
                  <a:pt x="7525" y="16325"/>
                  <a:pt x="7586" y="16347"/>
                  <a:pt x="7647" y="16347"/>
                </a:cubicBezTo>
                <a:cubicBezTo>
                  <a:pt x="7773" y="16347"/>
                  <a:pt x="7894" y="16248"/>
                  <a:pt x="7894" y="16099"/>
                </a:cubicBezTo>
                <a:cubicBezTo>
                  <a:pt x="7894" y="15964"/>
                  <a:pt x="7785" y="15855"/>
                  <a:pt x="7650" y="15855"/>
                </a:cubicBezTo>
                <a:close/>
                <a:moveTo>
                  <a:pt x="8869" y="15855"/>
                </a:moveTo>
                <a:cubicBezTo>
                  <a:pt x="8650" y="15855"/>
                  <a:pt x="8540" y="16118"/>
                  <a:pt x="8694" y="16275"/>
                </a:cubicBezTo>
                <a:cubicBezTo>
                  <a:pt x="8744" y="16325"/>
                  <a:pt x="8806" y="16347"/>
                  <a:pt x="8866" y="16347"/>
                </a:cubicBezTo>
                <a:cubicBezTo>
                  <a:pt x="8994" y="16347"/>
                  <a:pt x="9117" y="16248"/>
                  <a:pt x="9117" y="16099"/>
                </a:cubicBezTo>
                <a:cubicBezTo>
                  <a:pt x="9117" y="15964"/>
                  <a:pt x="9004" y="15855"/>
                  <a:pt x="8869" y="15855"/>
                </a:cubicBezTo>
                <a:close/>
                <a:moveTo>
                  <a:pt x="10088" y="15855"/>
                </a:moveTo>
                <a:cubicBezTo>
                  <a:pt x="9869" y="15855"/>
                  <a:pt x="9759" y="16118"/>
                  <a:pt x="9913" y="16275"/>
                </a:cubicBezTo>
                <a:cubicBezTo>
                  <a:pt x="9963" y="16325"/>
                  <a:pt x="10025" y="16347"/>
                  <a:pt x="10086" y="16347"/>
                </a:cubicBezTo>
                <a:cubicBezTo>
                  <a:pt x="10213" y="16347"/>
                  <a:pt x="10336" y="16248"/>
                  <a:pt x="10336" y="16099"/>
                </a:cubicBezTo>
                <a:cubicBezTo>
                  <a:pt x="10336" y="15964"/>
                  <a:pt x="10223" y="15855"/>
                  <a:pt x="10088" y="15855"/>
                </a:cubicBezTo>
                <a:close/>
                <a:moveTo>
                  <a:pt x="11307" y="15855"/>
                </a:moveTo>
                <a:cubicBezTo>
                  <a:pt x="11088" y="15855"/>
                  <a:pt x="10978" y="16118"/>
                  <a:pt x="11132" y="16275"/>
                </a:cubicBezTo>
                <a:cubicBezTo>
                  <a:pt x="11182" y="16325"/>
                  <a:pt x="11244" y="16347"/>
                  <a:pt x="11305" y="16347"/>
                </a:cubicBezTo>
                <a:cubicBezTo>
                  <a:pt x="11432" y="16347"/>
                  <a:pt x="11555" y="16248"/>
                  <a:pt x="11555" y="16099"/>
                </a:cubicBezTo>
                <a:cubicBezTo>
                  <a:pt x="11555" y="15964"/>
                  <a:pt x="11445" y="15855"/>
                  <a:pt x="11307" y="15855"/>
                </a:cubicBezTo>
                <a:close/>
                <a:moveTo>
                  <a:pt x="12526" y="15855"/>
                </a:moveTo>
                <a:cubicBezTo>
                  <a:pt x="12307" y="15855"/>
                  <a:pt x="12197" y="16118"/>
                  <a:pt x="12354" y="16275"/>
                </a:cubicBezTo>
                <a:cubicBezTo>
                  <a:pt x="12403" y="16325"/>
                  <a:pt x="12464" y="16347"/>
                  <a:pt x="12525" y="16347"/>
                </a:cubicBezTo>
                <a:cubicBezTo>
                  <a:pt x="12651" y="16347"/>
                  <a:pt x="12774" y="16248"/>
                  <a:pt x="12774" y="16099"/>
                </a:cubicBezTo>
                <a:cubicBezTo>
                  <a:pt x="12774" y="15964"/>
                  <a:pt x="12664" y="15855"/>
                  <a:pt x="12526" y="15855"/>
                </a:cubicBezTo>
                <a:close/>
                <a:moveTo>
                  <a:pt x="13745" y="15855"/>
                </a:moveTo>
                <a:cubicBezTo>
                  <a:pt x="13526" y="15855"/>
                  <a:pt x="13416" y="16118"/>
                  <a:pt x="13573" y="16275"/>
                </a:cubicBezTo>
                <a:cubicBezTo>
                  <a:pt x="13622" y="16325"/>
                  <a:pt x="13683" y="16347"/>
                  <a:pt x="13744" y="16347"/>
                </a:cubicBezTo>
                <a:cubicBezTo>
                  <a:pt x="13870" y="16347"/>
                  <a:pt x="13993" y="16248"/>
                  <a:pt x="13993" y="16099"/>
                </a:cubicBezTo>
                <a:cubicBezTo>
                  <a:pt x="13993" y="15964"/>
                  <a:pt x="13883" y="15855"/>
                  <a:pt x="13745" y="15855"/>
                </a:cubicBezTo>
                <a:close/>
                <a:moveTo>
                  <a:pt x="14967" y="15855"/>
                </a:moveTo>
                <a:cubicBezTo>
                  <a:pt x="14745" y="15855"/>
                  <a:pt x="14635" y="16118"/>
                  <a:pt x="14792" y="16275"/>
                </a:cubicBezTo>
                <a:cubicBezTo>
                  <a:pt x="14841" y="16325"/>
                  <a:pt x="14903" y="16347"/>
                  <a:pt x="14963" y="16347"/>
                </a:cubicBezTo>
                <a:cubicBezTo>
                  <a:pt x="15089" y="16347"/>
                  <a:pt x="15212" y="16248"/>
                  <a:pt x="15212" y="16099"/>
                </a:cubicBezTo>
                <a:cubicBezTo>
                  <a:pt x="15212" y="15964"/>
                  <a:pt x="15102" y="15855"/>
                  <a:pt x="14967" y="15855"/>
                </a:cubicBezTo>
                <a:close/>
                <a:moveTo>
                  <a:pt x="16186" y="15855"/>
                </a:moveTo>
                <a:cubicBezTo>
                  <a:pt x="15964" y="15855"/>
                  <a:pt x="15854" y="16118"/>
                  <a:pt x="16011" y="16275"/>
                </a:cubicBezTo>
                <a:cubicBezTo>
                  <a:pt x="16061" y="16325"/>
                  <a:pt x="16123" y="16347"/>
                  <a:pt x="16183" y="16347"/>
                </a:cubicBezTo>
                <a:cubicBezTo>
                  <a:pt x="16310" y="16347"/>
                  <a:pt x="16431" y="16248"/>
                  <a:pt x="16431" y="16099"/>
                </a:cubicBezTo>
                <a:cubicBezTo>
                  <a:pt x="16431" y="15964"/>
                  <a:pt x="16321" y="15855"/>
                  <a:pt x="16186" y="15855"/>
                </a:cubicBezTo>
                <a:close/>
                <a:moveTo>
                  <a:pt x="17406" y="15855"/>
                </a:moveTo>
                <a:cubicBezTo>
                  <a:pt x="17186" y="15855"/>
                  <a:pt x="17076" y="16118"/>
                  <a:pt x="17230" y="16275"/>
                </a:cubicBezTo>
                <a:cubicBezTo>
                  <a:pt x="17280" y="16325"/>
                  <a:pt x="17342" y="16347"/>
                  <a:pt x="17403" y="16347"/>
                </a:cubicBezTo>
                <a:cubicBezTo>
                  <a:pt x="17531" y="16347"/>
                  <a:pt x="17653" y="16248"/>
                  <a:pt x="17653" y="16099"/>
                </a:cubicBezTo>
                <a:cubicBezTo>
                  <a:pt x="17653" y="15964"/>
                  <a:pt x="17540" y="15855"/>
                  <a:pt x="17406" y="15855"/>
                </a:cubicBezTo>
                <a:close/>
                <a:moveTo>
                  <a:pt x="18625" y="15855"/>
                </a:moveTo>
                <a:cubicBezTo>
                  <a:pt x="18405" y="15855"/>
                  <a:pt x="18296" y="16118"/>
                  <a:pt x="18449" y="16275"/>
                </a:cubicBezTo>
                <a:cubicBezTo>
                  <a:pt x="18500" y="16325"/>
                  <a:pt x="18561" y="16347"/>
                  <a:pt x="18622" y="16347"/>
                </a:cubicBezTo>
                <a:cubicBezTo>
                  <a:pt x="18750" y="16347"/>
                  <a:pt x="18872" y="16248"/>
                  <a:pt x="18872" y="16099"/>
                </a:cubicBezTo>
                <a:cubicBezTo>
                  <a:pt x="18872" y="15964"/>
                  <a:pt x="18759" y="15855"/>
                  <a:pt x="18625" y="15855"/>
                </a:cubicBezTo>
                <a:close/>
                <a:moveTo>
                  <a:pt x="19844" y="15855"/>
                </a:moveTo>
                <a:cubicBezTo>
                  <a:pt x="19624" y="15855"/>
                  <a:pt x="19515" y="16118"/>
                  <a:pt x="19668" y="16275"/>
                </a:cubicBezTo>
                <a:cubicBezTo>
                  <a:pt x="19719" y="16325"/>
                  <a:pt x="19780" y="16347"/>
                  <a:pt x="19841" y="16347"/>
                </a:cubicBezTo>
                <a:cubicBezTo>
                  <a:pt x="19969" y="16347"/>
                  <a:pt x="20091" y="16248"/>
                  <a:pt x="20091" y="16099"/>
                </a:cubicBezTo>
                <a:cubicBezTo>
                  <a:pt x="20091" y="15964"/>
                  <a:pt x="19982" y="15855"/>
                  <a:pt x="19844" y="15855"/>
                </a:cubicBezTo>
                <a:close/>
                <a:moveTo>
                  <a:pt x="21063" y="15855"/>
                </a:moveTo>
                <a:cubicBezTo>
                  <a:pt x="20843" y="15855"/>
                  <a:pt x="20734" y="16118"/>
                  <a:pt x="20890" y="16275"/>
                </a:cubicBezTo>
                <a:cubicBezTo>
                  <a:pt x="20940" y="16325"/>
                  <a:pt x="21001" y="16347"/>
                  <a:pt x="21061" y="16347"/>
                </a:cubicBezTo>
                <a:cubicBezTo>
                  <a:pt x="21188" y="16347"/>
                  <a:pt x="21310" y="16248"/>
                  <a:pt x="21310" y="16099"/>
                </a:cubicBezTo>
                <a:cubicBezTo>
                  <a:pt x="21310" y="15964"/>
                  <a:pt x="21201" y="15855"/>
                  <a:pt x="21063" y="15855"/>
                </a:cubicBezTo>
                <a:close/>
                <a:moveTo>
                  <a:pt x="22282" y="15855"/>
                </a:moveTo>
                <a:cubicBezTo>
                  <a:pt x="22062" y="15855"/>
                  <a:pt x="21953" y="16118"/>
                  <a:pt x="22109" y="16275"/>
                </a:cubicBezTo>
                <a:cubicBezTo>
                  <a:pt x="22159" y="16325"/>
                  <a:pt x="22220" y="16347"/>
                  <a:pt x="22280" y="16347"/>
                </a:cubicBezTo>
                <a:cubicBezTo>
                  <a:pt x="22407" y="16347"/>
                  <a:pt x="22529" y="16248"/>
                  <a:pt x="22529" y="16099"/>
                </a:cubicBezTo>
                <a:cubicBezTo>
                  <a:pt x="22529" y="15964"/>
                  <a:pt x="22420" y="15855"/>
                  <a:pt x="22282" y="15855"/>
                </a:cubicBezTo>
                <a:close/>
                <a:moveTo>
                  <a:pt x="23504" y="15855"/>
                </a:moveTo>
                <a:cubicBezTo>
                  <a:pt x="23281" y="15855"/>
                  <a:pt x="23172" y="16118"/>
                  <a:pt x="23328" y="16275"/>
                </a:cubicBezTo>
                <a:cubicBezTo>
                  <a:pt x="23378" y="16325"/>
                  <a:pt x="23439" y="16347"/>
                  <a:pt x="23499" y="16347"/>
                </a:cubicBezTo>
                <a:cubicBezTo>
                  <a:pt x="23626" y="16347"/>
                  <a:pt x="23748" y="16248"/>
                  <a:pt x="23748" y="16099"/>
                </a:cubicBezTo>
                <a:cubicBezTo>
                  <a:pt x="23748" y="15964"/>
                  <a:pt x="23639" y="15855"/>
                  <a:pt x="23504" y="15855"/>
                </a:cubicBezTo>
                <a:close/>
                <a:moveTo>
                  <a:pt x="24723" y="15855"/>
                </a:moveTo>
                <a:cubicBezTo>
                  <a:pt x="24504" y="15855"/>
                  <a:pt x="24391" y="16118"/>
                  <a:pt x="24547" y="16275"/>
                </a:cubicBezTo>
                <a:cubicBezTo>
                  <a:pt x="24598" y="16325"/>
                  <a:pt x="24659" y="16347"/>
                  <a:pt x="24720" y="16347"/>
                </a:cubicBezTo>
                <a:cubicBezTo>
                  <a:pt x="24846" y="16347"/>
                  <a:pt x="24967" y="16248"/>
                  <a:pt x="24967" y="16099"/>
                </a:cubicBezTo>
                <a:cubicBezTo>
                  <a:pt x="24967" y="15964"/>
                  <a:pt x="24858" y="15855"/>
                  <a:pt x="24723" y="15855"/>
                </a:cubicBezTo>
                <a:close/>
                <a:moveTo>
                  <a:pt x="25942" y="15855"/>
                </a:moveTo>
                <a:cubicBezTo>
                  <a:pt x="25723" y="15855"/>
                  <a:pt x="25613" y="16118"/>
                  <a:pt x="25767" y="16275"/>
                </a:cubicBezTo>
                <a:cubicBezTo>
                  <a:pt x="25817" y="16325"/>
                  <a:pt x="25879" y="16347"/>
                  <a:pt x="25939" y="16347"/>
                </a:cubicBezTo>
                <a:cubicBezTo>
                  <a:pt x="26067" y="16347"/>
                  <a:pt x="26190" y="16248"/>
                  <a:pt x="26190" y="16099"/>
                </a:cubicBezTo>
                <a:cubicBezTo>
                  <a:pt x="26190" y="15964"/>
                  <a:pt x="26077" y="15855"/>
                  <a:pt x="25942" y="15855"/>
                </a:cubicBezTo>
                <a:close/>
                <a:moveTo>
                  <a:pt x="27161" y="15855"/>
                </a:moveTo>
                <a:cubicBezTo>
                  <a:pt x="26942" y="15855"/>
                  <a:pt x="26832" y="16118"/>
                  <a:pt x="26986" y="16275"/>
                </a:cubicBezTo>
                <a:cubicBezTo>
                  <a:pt x="27036" y="16325"/>
                  <a:pt x="27098" y="16347"/>
                  <a:pt x="27159" y="16347"/>
                </a:cubicBezTo>
                <a:cubicBezTo>
                  <a:pt x="27286" y="16347"/>
                  <a:pt x="27409" y="16248"/>
                  <a:pt x="27409" y="16099"/>
                </a:cubicBezTo>
                <a:cubicBezTo>
                  <a:pt x="27409" y="15964"/>
                  <a:pt x="27296" y="15855"/>
                  <a:pt x="27161" y="15855"/>
                </a:cubicBezTo>
                <a:close/>
                <a:moveTo>
                  <a:pt x="28380" y="15855"/>
                </a:moveTo>
                <a:cubicBezTo>
                  <a:pt x="28161" y="15855"/>
                  <a:pt x="28051" y="16118"/>
                  <a:pt x="28205" y="16275"/>
                </a:cubicBezTo>
                <a:cubicBezTo>
                  <a:pt x="28255" y="16325"/>
                  <a:pt x="28317" y="16347"/>
                  <a:pt x="28378" y="16347"/>
                </a:cubicBezTo>
                <a:cubicBezTo>
                  <a:pt x="28505" y="16347"/>
                  <a:pt x="28628" y="16248"/>
                  <a:pt x="28628" y="16099"/>
                </a:cubicBezTo>
                <a:cubicBezTo>
                  <a:pt x="28628" y="15964"/>
                  <a:pt x="28518" y="15855"/>
                  <a:pt x="28380" y="15855"/>
                </a:cubicBezTo>
                <a:close/>
                <a:moveTo>
                  <a:pt x="29599" y="15855"/>
                </a:moveTo>
                <a:cubicBezTo>
                  <a:pt x="29380" y="15855"/>
                  <a:pt x="29270" y="16118"/>
                  <a:pt x="29427" y="16275"/>
                </a:cubicBezTo>
                <a:cubicBezTo>
                  <a:pt x="29476" y="16325"/>
                  <a:pt x="29537" y="16347"/>
                  <a:pt x="29598" y="16347"/>
                </a:cubicBezTo>
                <a:cubicBezTo>
                  <a:pt x="29724" y="16347"/>
                  <a:pt x="29847" y="16248"/>
                  <a:pt x="29847" y="16099"/>
                </a:cubicBezTo>
                <a:cubicBezTo>
                  <a:pt x="29847" y="15964"/>
                  <a:pt x="29737" y="15855"/>
                  <a:pt x="29599" y="15855"/>
                </a:cubicBezTo>
                <a:close/>
                <a:moveTo>
                  <a:pt x="30818" y="15855"/>
                </a:moveTo>
                <a:cubicBezTo>
                  <a:pt x="30599" y="15855"/>
                  <a:pt x="30489" y="16118"/>
                  <a:pt x="30646" y="16275"/>
                </a:cubicBezTo>
                <a:cubicBezTo>
                  <a:pt x="30695" y="16325"/>
                  <a:pt x="30756" y="16347"/>
                  <a:pt x="30817" y="16347"/>
                </a:cubicBezTo>
                <a:cubicBezTo>
                  <a:pt x="30943" y="16347"/>
                  <a:pt x="31066" y="16248"/>
                  <a:pt x="31066" y="16099"/>
                </a:cubicBezTo>
                <a:cubicBezTo>
                  <a:pt x="31066" y="15964"/>
                  <a:pt x="30956" y="15855"/>
                  <a:pt x="30818" y="15855"/>
                </a:cubicBezTo>
                <a:close/>
                <a:moveTo>
                  <a:pt x="32040" y="15855"/>
                </a:moveTo>
                <a:cubicBezTo>
                  <a:pt x="31818" y="15855"/>
                  <a:pt x="31708" y="16118"/>
                  <a:pt x="31865" y="16275"/>
                </a:cubicBezTo>
                <a:cubicBezTo>
                  <a:pt x="31914" y="16325"/>
                  <a:pt x="31976" y="16347"/>
                  <a:pt x="32036" y="16347"/>
                </a:cubicBezTo>
                <a:cubicBezTo>
                  <a:pt x="32162" y="16347"/>
                  <a:pt x="32285" y="16248"/>
                  <a:pt x="32285" y="16099"/>
                </a:cubicBezTo>
                <a:cubicBezTo>
                  <a:pt x="32285" y="15964"/>
                  <a:pt x="32175" y="15855"/>
                  <a:pt x="32040" y="15855"/>
                </a:cubicBezTo>
                <a:close/>
                <a:moveTo>
                  <a:pt x="33259" y="15855"/>
                </a:moveTo>
                <a:cubicBezTo>
                  <a:pt x="33040" y="15855"/>
                  <a:pt x="32927" y="16118"/>
                  <a:pt x="33084" y="16275"/>
                </a:cubicBezTo>
                <a:cubicBezTo>
                  <a:pt x="33134" y="16325"/>
                  <a:pt x="33196" y="16347"/>
                  <a:pt x="33256" y="16347"/>
                </a:cubicBezTo>
                <a:cubicBezTo>
                  <a:pt x="33383" y="16347"/>
                  <a:pt x="33504" y="16248"/>
                  <a:pt x="33504" y="16099"/>
                </a:cubicBezTo>
                <a:cubicBezTo>
                  <a:pt x="33504" y="15964"/>
                  <a:pt x="33394" y="15855"/>
                  <a:pt x="33259" y="15855"/>
                </a:cubicBezTo>
                <a:close/>
                <a:moveTo>
                  <a:pt x="34479" y="15855"/>
                </a:moveTo>
                <a:cubicBezTo>
                  <a:pt x="34259" y="15855"/>
                  <a:pt x="34149" y="16118"/>
                  <a:pt x="34303" y="16275"/>
                </a:cubicBezTo>
                <a:cubicBezTo>
                  <a:pt x="34353" y="16325"/>
                  <a:pt x="34415" y="16347"/>
                  <a:pt x="34476" y="16347"/>
                </a:cubicBezTo>
                <a:cubicBezTo>
                  <a:pt x="34604" y="16347"/>
                  <a:pt x="34726" y="16248"/>
                  <a:pt x="34726" y="16099"/>
                </a:cubicBezTo>
                <a:cubicBezTo>
                  <a:pt x="34726" y="15964"/>
                  <a:pt x="34613" y="15855"/>
                  <a:pt x="34479" y="15855"/>
                </a:cubicBezTo>
                <a:close/>
                <a:moveTo>
                  <a:pt x="35698" y="15855"/>
                </a:moveTo>
                <a:cubicBezTo>
                  <a:pt x="35478" y="15855"/>
                  <a:pt x="35369" y="16118"/>
                  <a:pt x="35522" y="16275"/>
                </a:cubicBezTo>
                <a:cubicBezTo>
                  <a:pt x="35573" y="16325"/>
                  <a:pt x="35634" y="16347"/>
                  <a:pt x="35695" y="16347"/>
                </a:cubicBezTo>
                <a:cubicBezTo>
                  <a:pt x="35823" y="16347"/>
                  <a:pt x="35945" y="16248"/>
                  <a:pt x="35945" y="16099"/>
                </a:cubicBezTo>
                <a:cubicBezTo>
                  <a:pt x="35945" y="15964"/>
                  <a:pt x="35832" y="15855"/>
                  <a:pt x="35698" y="15855"/>
                </a:cubicBezTo>
                <a:close/>
                <a:moveTo>
                  <a:pt x="36672" y="17290"/>
                </a:moveTo>
                <a:cubicBezTo>
                  <a:pt x="36672" y="17299"/>
                  <a:pt x="36669" y="17309"/>
                  <a:pt x="36669" y="17318"/>
                </a:cubicBezTo>
                <a:cubicBezTo>
                  <a:pt x="36669" y="17362"/>
                  <a:pt x="36682" y="17403"/>
                  <a:pt x="36704" y="17440"/>
                </a:cubicBezTo>
                <a:cubicBezTo>
                  <a:pt x="36694" y="17390"/>
                  <a:pt x="36682" y="17340"/>
                  <a:pt x="36672" y="17290"/>
                </a:cubicBezTo>
                <a:close/>
                <a:moveTo>
                  <a:pt x="333" y="17074"/>
                </a:moveTo>
                <a:cubicBezTo>
                  <a:pt x="113" y="17074"/>
                  <a:pt x="0" y="17340"/>
                  <a:pt x="157" y="17494"/>
                </a:cubicBezTo>
                <a:cubicBezTo>
                  <a:pt x="208" y="17544"/>
                  <a:pt x="270" y="17567"/>
                  <a:pt x="331" y="17567"/>
                </a:cubicBezTo>
                <a:cubicBezTo>
                  <a:pt x="459" y="17567"/>
                  <a:pt x="580" y="17468"/>
                  <a:pt x="580" y="17318"/>
                </a:cubicBezTo>
                <a:cubicBezTo>
                  <a:pt x="580" y="17183"/>
                  <a:pt x="467" y="17074"/>
                  <a:pt x="333" y="17074"/>
                </a:cubicBezTo>
                <a:close/>
                <a:moveTo>
                  <a:pt x="1552" y="17074"/>
                </a:moveTo>
                <a:cubicBezTo>
                  <a:pt x="1332" y="17074"/>
                  <a:pt x="1223" y="17340"/>
                  <a:pt x="1376" y="17494"/>
                </a:cubicBezTo>
                <a:cubicBezTo>
                  <a:pt x="1427" y="17544"/>
                  <a:pt x="1489" y="17567"/>
                  <a:pt x="1550" y="17567"/>
                </a:cubicBezTo>
                <a:cubicBezTo>
                  <a:pt x="1678" y="17567"/>
                  <a:pt x="1799" y="17468"/>
                  <a:pt x="1799" y="17318"/>
                </a:cubicBezTo>
                <a:cubicBezTo>
                  <a:pt x="1799" y="17183"/>
                  <a:pt x="1686" y="17074"/>
                  <a:pt x="1552" y="17074"/>
                </a:cubicBezTo>
                <a:close/>
                <a:moveTo>
                  <a:pt x="2771" y="17074"/>
                </a:moveTo>
                <a:cubicBezTo>
                  <a:pt x="2551" y="17074"/>
                  <a:pt x="2442" y="17340"/>
                  <a:pt x="2595" y="17494"/>
                </a:cubicBezTo>
                <a:cubicBezTo>
                  <a:pt x="2646" y="17544"/>
                  <a:pt x="2708" y="17567"/>
                  <a:pt x="2769" y="17567"/>
                </a:cubicBezTo>
                <a:cubicBezTo>
                  <a:pt x="2897" y="17567"/>
                  <a:pt x="3018" y="17468"/>
                  <a:pt x="3018" y="17318"/>
                </a:cubicBezTo>
                <a:cubicBezTo>
                  <a:pt x="3018" y="17183"/>
                  <a:pt x="2909" y="17074"/>
                  <a:pt x="2771" y="17074"/>
                </a:cubicBezTo>
                <a:close/>
                <a:moveTo>
                  <a:pt x="3990" y="17074"/>
                </a:moveTo>
                <a:cubicBezTo>
                  <a:pt x="3770" y="17074"/>
                  <a:pt x="3661" y="17340"/>
                  <a:pt x="3817" y="17494"/>
                </a:cubicBezTo>
                <a:cubicBezTo>
                  <a:pt x="3867" y="17544"/>
                  <a:pt x="3929" y="17567"/>
                  <a:pt x="3989" y="17567"/>
                </a:cubicBezTo>
                <a:cubicBezTo>
                  <a:pt x="4116" y="17567"/>
                  <a:pt x="4237" y="17468"/>
                  <a:pt x="4237" y="17318"/>
                </a:cubicBezTo>
                <a:cubicBezTo>
                  <a:pt x="4237" y="17183"/>
                  <a:pt x="4128" y="17074"/>
                  <a:pt x="3990" y="17074"/>
                </a:cubicBezTo>
                <a:close/>
                <a:moveTo>
                  <a:pt x="5209" y="17074"/>
                </a:moveTo>
                <a:cubicBezTo>
                  <a:pt x="4989" y="17074"/>
                  <a:pt x="4880" y="17340"/>
                  <a:pt x="5036" y="17494"/>
                </a:cubicBezTo>
                <a:cubicBezTo>
                  <a:pt x="5086" y="17544"/>
                  <a:pt x="5148" y="17567"/>
                  <a:pt x="5209" y="17567"/>
                </a:cubicBezTo>
                <a:cubicBezTo>
                  <a:pt x="5335" y="17567"/>
                  <a:pt x="5456" y="17468"/>
                  <a:pt x="5456" y="17318"/>
                </a:cubicBezTo>
                <a:cubicBezTo>
                  <a:pt x="5456" y="17183"/>
                  <a:pt x="5347" y="17074"/>
                  <a:pt x="5209" y="17074"/>
                </a:cubicBezTo>
                <a:close/>
                <a:moveTo>
                  <a:pt x="6431" y="17074"/>
                </a:moveTo>
                <a:cubicBezTo>
                  <a:pt x="6208" y="17074"/>
                  <a:pt x="6099" y="17340"/>
                  <a:pt x="6255" y="17494"/>
                </a:cubicBezTo>
                <a:cubicBezTo>
                  <a:pt x="6305" y="17544"/>
                  <a:pt x="6367" y="17567"/>
                  <a:pt x="6428" y="17567"/>
                </a:cubicBezTo>
                <a:cubicBezTo>
                  <a:pt x="6554" y="17567"/>
                  <a:pt x="6675" y="17468"/>
                  <a:pt x="6675" y="17318"/>
                </a:cubicBezTo>
                <a:cubicBezTo>
                  <a:pt x="6675" y="17183"/>
                  <a:pt x="6566" y="17074"/>
                  <a:pt x="6431" y="17074"/>
                </a:cubicBezTo>
                <a:close/>
                <a:moveTo>
                  <a:pt x="7650" y="17074"/>
                </a:moveTo>
                <a:cubicBezTo>
                  <a:pt x="7427" y="17074"/>
                  <a:pt x="7318" y="17340"/>
                  <a:pt x="7474" y="17494"/>
                </a:cubicBezTo>
                <a:cubicBezTo>
                  <a:pt x="7525" y="17544"/>
                  <a:pt x="7587" y="17567"/>
                  <a:pt x="7648" y="17567"/>
                </a:cubicBezTo>
                <a:cubicBezTo>
                  <a:pt x="7774" y="17567"/>
                  <a:pt x="7894" y="17468"/>
                  <a:pt x="7894" y="17318"/>
                </a:cubicBezTo>
                <a:cubicBezTo>
                  <a:pt x="7894" y="17183"/>
                  <a:pt x="7785" y="17074"/>
                  <a:pt x="7650" y="17074"/>
                </a:cubicBezTo>
                <a:close/>
                <a:moveTo>
                  <a:pt x="8869" y="17074"/>
                </a:moveTo>
                <a:cubicBezTo>
                  <a:pt x="8650" y="17074"/>
                  <a:pt x="8540" y="17340"/>
                  <a:pt x="8694" y="17494"/>
                </a:cubicBezTo>
                <a:cubicBezTo>
                  <a:pt x="8744" y="17544"/>
                  <a:pt x="8807" y="17567"/>
                  <a:pt x="8868" y="17567"/>
                </a:cubicBezTo>
                <a:cubicBezTo>
                  <a:pt x="8995" y="17567"/>
                  <a:pt x="9117" y="17468"/>
                  <a:pt x="9117" y="17318"/>
                </a:cubicBezTo>
                <a:cubicBezTo>
                  <a:pt x="9117" y="17183"/>
                  <a:pt x="9004" y="17074"/>
                  <a:pt x="8869" y="17074"/>
                </a:cubicBezTo>
                <a:close/>
                <a:moveTo>
                  <a:pt x="10088" y="17074"/>
                </a:moveTo>
                <a:cubicBezTo>
                  <a:pt x="9869" y="17074"/>
                  <a:pt x="9759" y="17340"/>
                  <a:pt x="9913" y="17494"/>
                </a:cubicBezTo>
                <a:cubicBezTo>
                  <a:pt x="9963" y="17544"/>
                  <a:pt x="10026" y="17567"/>
                  <a:pt x="10087" y="17567"/>
                </a:cubicBezTo>
                <a:cubicBezTo>
                  <a:pt x="10214" y="17567"/>
                  <a:pt x="10336" y="17468"/>
                  <a:pt x="10336" y="17318"/>
                </a:cubicBezTo>
                <a:cubicBezTo>
                  <a:pt x="10336" y="17183"/>
                  <a:pt x="10223" y="17074"/>
                  <a:pt x="10088" y="17074"/>
                </a:cubicBezTo>
                <a:close/>
                <a:moveTo>
                  <a:pt x="11307" y="17074"/>
                </a:moveTo>
                <a:cubicBezTo>
                  <a:pt x="11088" y="17074"/>
                  <a:pt x="10978" y="17340"/>
                  <a:pt x="11132" y="17494"/>
                </a:cubicBezTo>
                <a:cubicBezTo>
                  <a:pt x="11182" y="17544"/>
                  <a:pt x="11245" y="17567"/>
                  <a:pt x="11306" y="17567"/>
                </a:cubicBezTo>
                <a:cubicBezTo>
                  <a:pt x="11433" y="17567"/>
                  <a:pt x="11555" y="17468"/>
                  <a:pt x="11555" y="17318"/>
                </a:cubicBezTo>
                <a:cubicBezTo>
                  <a:pt x="11555" y="17183"/>
                  <a:pt x="11445" y="17074"/>
                  <a:pt x="11307" y="17074"/>
                </a:cubicBezTo>
                <a:close/>
                <a:moveTo>
                  <a:pt x="12526" y="17074"/>
                </a:moveTo>
                <a:cubicBezTo>
                  <a:pt x="12307" y="17074"/>
                  <a:pt x="12197" y="17340"/>
                  <a:pt x="12354" y="17494"/>
                </a:cubicBezTo>
                <a:cubicBezTo>
                  <a:pt x="12404" y="17544"/>
                  <a:pt x="12465" y="17567"/>
                  <a:pt x="12526" y="17567"/>
                </a:cubicBezTo>
                <a:cubicBezTo>
                  <a:pt x="12652" y="17567"/>
                  <a:pt x="12774" y="17468"/>
                  <a:pt x="12774" y="17318"/>
                </a:cubicBezTo>
                <a:cubicBezTo>
                  <a:pt x="12774" y="17183"/>
                  <a:pt x="12664" y="17074"/>
                  <a:pt x="12526" y="17074"/>
                </a:cubicBezTo>
                <a:close/>
                <a:moveTo>
                  <a:pt x="13745" y="17074"/>
                </a:moveTo>
                <a:cubicBezTo>
                  <a:pt x="13526" y="17074"/>
                  <a:pt x="13416" y="17340"/>
                  <a:pt x="13573" y="17494"/>
                </a:cubicBezTo>
                <a:cubicBezTo>
                  <a:pt x="13623" y="17544"/>
                  <a:pt x="13684" y="17567"/>
                  <a:pt x="13745" y="17567"/>
                </a:cubicBezTo>
                <a:cubicBezTo>
                  <a:pt x="13871" y="17567"/>
                  <a:pt x="13993" y="17468"/>
                  <a:pt x="13993" y="17318"/>
                </a:cubicBezTo>
                <a:cubicBezTo>
                  <a:pt x="13993" y="17183"/>
                  <a:pt x="13883" y="17074"/>
                  <a:pt x="13745" y="17074"/>
                </a:cubicBezTo>
                <a:close/>
                <a:moveTo>
                  <a:pt x="14967" y="17074"/>
                </a:moveTo>
                <a:cubicBezTo>
                  <a:pt x="14745" y="17074"/>
                  <a:pt x="14635" y="17340"/>
                  <a:pt x="14792" y="17494"/>
                </a:cubicBezTo>
                <a:cubicBezTo>
                  <a:pt x="14842" y="17544"/>
                  <a:pt x="14903" y="17567"/>
                  <a:pt x="14964" y="17567"/>
                </a:cubicBezTo>
                <a:cubicBezTo>
                  <a:pt x="15090" y="17567"/>
                  <a:pt x="15212" y="17468"/>
                  <a:pt x="15212" y="17318"/>
                </a:cubicBezTo>
                <a:cubicBezTo>
                  <a:pt x="15212" y="17183"/>
                  <a:pt x="15102" y="17074"/>
                  <a:pt x="14967" y="17074"/>
                </a:cubicBezTo>
                <a:close/>
                <a:moveTo>
                  <a:pt x="16186" y="17074"/>
                </a:moveTo>
                <a:cubicBezTo>
                  <a:pt x="15964" y="17074"/>
                  <a:pt x="15854" y="17340"/>
                  <a:pt x="16011" y="17494"/>
                </a:cubicBezTo>
                <a:cubicBezTo>
                  <a:pt x="16062" y="17544"/>
                  <a:pt x="16124" y="17567"/>
                  <a:pt x="16185" y="17567"/>
                </a:cubicBezTo>
                <a:cubicBezTo>
                  <a:pt x="16311" y="17567"/>
                  <a:pt x="16431" y="17468"/>
                  <a:pt x="16431" y="17318"/>
                </a:cubicBezTo>
                <a:cubicBezTo>
                  <a:pt x="16431" y="17183"/>
                  <a:pt x="16321" y="17074"/>
                  <a:pt x="16186" y="17074"/>
                </a:cubicBezTo>
                <a:close/>
                <a:moveTo>
                  <a:pt x="17406" y="17074"/>
                </a:moveTo>
                <a:cubicBezTo>
                  <a:pt x="17186" y="17074"/>
                  <a:pt x="17076" y="17340"/>
                  <a:pt x="17230" y="17494"/>
                </a:cubicBezTo>
                <a:cubicBezTo>
                  <a:pt x="17281" y="17544"/>
                  <a:pt x="17343" y="17567"/>
                  <a:pt x="17404" y="17567"/>
                </a:cubicBezTo>
                <a:cubicBezTo>
                  <a:pt x="17532" y="17567"/>
                  <a:pt x="17653" y="17468"/>
                  <a:pt x="17653" y="17318"/>
                </a:cubicBezTo>
                <a:cubicBezTo>
                  <a:pt x="17653" y="17183"/>
                  <a:pt x="17540" y="17074"/>
                  <a:pt x="17406" y="17074"/>
                </a:cubicBezTo>
                <a:close/>
                <a:moveTo>
                  <a:pt x="18625" y="17074"/>
                </a:moveTo>
                <a:cubicBezTo>
                  <a:pt x="18405" y="17074"/>
                  <a:pt x="18296" y="17340"/>
                  <a:pt x="18449" y="17494"/>
                </a:cubicBezTo>
                <a:cubicBezTo>
                  <a:pt x="18500" y="17544"/>
                  <a:pt x="18562" y="17567"/>
                  <a:pt x="18623" y="17567"/>
                </a:cubicBezTo>
                <a:cubicBezTo>
                  <a:pt x="18751" y="17567"/>
                  <a:pt x="18872" y="17468"/>
                  <a:pt x="18872" y="17318"/>
                </a:cubicBezTo>
                <a:cubicBezTo>
                  <a:pt x="18872" y="17183"/>
                  <a:pt x="18759" y="17074"/>
                  <a:pt x="18625" y="17074"/>
                </a:cubicBezTo>
                <a:close/>
                <a:moveTo>
                  <a:pt x="19844" y="17074"/>
                </a:moveTo>
                <a:cubicBezTo>
                  <a:pt x="19624" y="17074"/>
                  <a:pt x="19515" y="17340"/>
                  <a:pt x="19668" y="17494"/>
                </a:cubicBezTo>
                <a:cubicBezTo>
                  <a:pt x="19719" y="17544"/>
                  <a:pt x="19781" y="17567"/>
                  <a:pt x="19842" y="17567"/>
                </a:cubicBezTo>
                <a:cubicBezTo>
                  <a:pt x="19970" y="17567"/>
                  <a:pt x="20091" y="17468"/>
                  <a:pt x="20091" y="17318"/>
                </a:cubicBezTo>
                <a:cubicBezTo>
                  <a:pt x="20091" y="17183"/>
                  <a:pt x="19982" y="17074"/>
                  <a:pt x="19844" y="17074"/>
                </a:cubicBezTo>
                <a:close/>
                <a:moveTo>
                  <a:pt x="21063" y="17074"/>
                </a:moveTo>
                <a:cubicBezTo>
                  <a:pt x="20843" y="17074"/>
                  <a:pt x="20734" y="17340"/>
                  <a:pt x="20890" y="17494"/>
                </a:cubicBezTo>
                <a:cubicBezTo>
                  <a:pt x="20940" y="17544"/>
                  <a:pt x="21002" y="17567"/>
                  <a:pt x="21062" y="17567"/>
                </a:cubicBezTo>
                <a:cubicBezTo>
                  <a:pt x="21189" y="17567"/>
                  <a:pt x="21310" y="17468"/>
                  <a:pt x="21310" y="17318"/>
                </a:cubicBezTo>
                <a:cubicBezTo>
                  <a:pt x="21310" y="17183"/>
                  <a:pt x="21201" y="17074"/>
                  <a:pt x="21063" y="17074"/>
                </a:cubicBezTo>
                <a:close/>
                <a:moveTo>
                  <a:pt x="22282" y="17074"/>
                </a:moveTo>
                <a:cubicBezTo>
                  <a:pt x="22062" y="17074"/>
                  <a:pt x="21953" y="17340"/>
                  <a:pt x="22109" y="17494"/>
                </a:cubicBezTo>
                <a:cubicBezTo>
                  <a:pt x="22159" y="17544"/>
                  <a:pt x="22221" y="17567"/>
                  <a:pt x="22282" y="17567"/>
                </a:cubicBezTo>
                <a:cubicBezTo>
                  <a:pt x="22408" y="17567"/>
                  <a:pt x="22529" y="17468"/>
                  <a:pt x="22529" y="17318"/>
                </a:cubicBezTo>
                <a:cubicBezTo>
                  <a:pt x="22529" y="17183"/>
                  <a:pt x="22420" y="17074"/>
                  <a:pt x="22282" y="17074"/>
                </a:cubicBezTo>
                <a:close/>
                <a:moveTo>
                  <a:pt x="23504" y="17074"/>
                </a:moveTo>
                <a:cubicBezTo>
                  <a:pt x="23281" y="17074"/>
                  <a:pt x="23172" y="17340"/>
                  <a:pt x="23328" y="17494"/>
                </a:cubicBezTo>
                <a:cubicBezTo>
                  <a:pt x="23378" y="17544"/>
                  <a:pt x="23440" y="17567"/>
                  <a:pt x="23501" y="17567"/>
                </a:cubicBezTo>
                <a:cubicBezTo>
                  <a:pt x="23627" y="17567"/>
                  <a:pt x="23748" y="17468"/>
                  <a:pt x="23748" y="17318"/>
                </a:cubicBezTo>
                <a:cubicBezTo>
                  <a:pt x="23748" y="17183"/>
                  <a:pt x="23639" y="17074"/>
                  <a:pt x="23504" y="17074"/>
                </a:cubicBezTo>
                <a:close/>
                <a:moveTo>
                  <a:pt x="24723" y="17074"/>
                </a:moveTo>
                <a:cubicBezTo>
                  <a:pt x="24504" y="17074"/>
                  <a:pt x="24391" y="17340"/>
                  <a:pt x="24547" y="17494"/>
                </a:cubicBezTo>
                <a:cubicBezTo>
                  <a:pt x="24598" y="17544"/>
                  <a:pt x="24660" y="17567"/>
                  <a:pt x="24721" y="17567"/>
                </a:cubicBezTo>
                <a:cubicBezTo>
                  <a:pt x="24847" y="17567"/>
                  <a:pt x="24967" y="17468"/>
                  <a:pt x="24967" y="17318"/>
                </a:cubicBezTo>
                <a:cubicBezTo>
                  <a:pt x="24967" y="17183"/>
                  <a:pt x="24858" y="17074"/>
                  <a:pt x="24723" y="17074"/>
                </a:cubicBezTo>
                <a:close/>
                <a:moveTo>
                  <a:pt x="25942" y="17074"/>
                </a:moveTo>
                <a:cubicBezTo>
                  <a:pt x="25723" y="17074"/>
                  <a:pt x="25613" y="17340"/>
                  <a:pt x="25767" y="17494"/>
                </a:cubicBezTo>
                <a:cubicBezTo>
                  <a:pt x="25817" y="17544"/>
                  <a:pt x="25880" y="17567"/>
                  <a:pt x="25941" y="17567"/>
                </a:cubicBezTo>
                <a:cubicBezTo>
                  <a:pt x="26068" y="17567"/>
                  <a:pt x="26190" y="17468"/>
                  <a:pt x="26190" y="17318"/>
                </a:cubicBezTo>
                <a:cubicBezTo>
                  <a:pt x="26190" y="17183"/>
                  <a:pt x="26077" y="17074"/>
                  <a:pt x="25942" y="17074"/>
                </a:cubicBezTo>
                <a:close/>
                <a:moveTo>
                  <a:pt x="27161" y="17074"/>
                </a:moveTo>
                <a:cubicBezTo>
                  <a:pt x="26942" y="17074"/>
                  <a:pt x="26832" y="17340"/>
                  <a:pt x="26986" y="17494"/>
                </a:cubicBezTo>
                <a:cubicBezTo>
                  <a:pt x="27036" y="17544"/>
                  <a:pt x="27099" y="17567"/>
                  <a:pt x="27160" y="17567"/>
                </a:cubicBezTo>
                <a:cubicBezTo>
                  <a:pt x="27287" y="17567"/>
                  <a:pt x="27409" y="17468"/>
                  <a:pt x="27409" y="17318"/>
                </a:cubicBezTo>
                <a:cubicBezTo>
                  <a:pt x="27409" y="17183"/>
                  <a:pt x="27296" y="17074"/>
                  <a:pt x="27161" y="17074"/>
                </a:cubicBezTo>
                <a:close/>
                <a:moveTo>
                  <a:pt x="28380" y="17074"/>
                </a:moveTo>
                <a:cubicBezTo>
                  <a:pt x="28161" y="17074"/>
                  <a:pt x="28051" y="17340"/>
                  <a:pt x="28205" y="17494"/>
                </a:cubicBezTo>
                <a:cubicBezTo>
                  <a:pt x="28255" y="17544"/>
                  <a:pt x="28318" y="17567"/>
                  <a:pt x="28379" y="17567"/>
                </a:cubicBezTo>
                <a:cubicBezTo>
                  <a:pt x="28506" y="17567"/>
                  <a:pt x="28628" y="17468"/>
                  <a:pt x="28628" y="17318"/>
                </a:cubicBezTo>
                <a:cubicBezTo>
                  <a:pt x="28628" y="17183"/>
                  <a:pt x="28518" y="17074"/>
                  <a:pt x="28380" y="17074"/>
                </a:cubicBezTo>
                <a:close/>
                <a:moveTo>
                  <a:pt x="29599" y="17074"/>
                </a:moveTo>
                <a:cubicBezTo>
                  <a:pt x="29380" y="17074"/>
                  <a:pt x="29270" y="17340"/>
                  <a:pt x="29427" y="17494"/>
                </a:cubicBezTo>
                <a:cubicBezTo>
                  <a:pt x="29477" y="17544"/>
                  <a:pt x="29538" y="17567"/>
                  <a:pt x="29599" y="17567"/>
                </a:cubicBezTo>
                <a:cubicBezTo>
                  <a:pt x="29725" y="17567"/>
                  <a:pt x="29847" y="17468"/>
                  <a:pt x="29847" y="17318"/>
                </a:cubicBezTo>
                <a:cubicBezTo>
                  <a:pt x="29847" y="17183"/>
                  <a:pt x="29737" y="17074"/>
                  <a:pt x="29599" y="17074"/>
                </a:cubicBezTo>
                <a:close/>
                <a:moveTo>
                  <a:pt x="30818" y="17074"/>
                </a:moveTo>
                <a:cubicBezTo>
                  <a:pt x="30599" y="17074"/>
                  <a:pt x="30489" y="17340"/>
                  <a:pt x="30646" y="17494"/>
                </a:cubicBezTo>
                <a:cubicBezTo>
                  <a:pt x="30696" y="17544"/>
                  <a:pt x="30757" y="17567"/>
                  <a:pt x="30818" y="17567"/>
                </a:cubicBezTo>
                <a:cubicBezTo>
                  <a:pt x="30944" y="17567"/>
                  <a:pt x="31066" y="17468"/>
                  <a:pt x="31066" y="17318"/>
                </a:cubicBezTo>
                <a:cubicBezTo>
                  <a:pt x="31066" y="17183"/>
                  <a:pt x="30956" y="17074"/>
                  <a:pt x="30818" y="17074"/>
                </a:cubicBezTo>
                <a:close/>
                <a:moveTo>
                  <a:pt x="32040" y="17074"/>
                </a:moveTo>
                <a:cubicBezTo>
                  <a:pt x="31818" y="17074"/>
                  <a:pt x="31708" y="17340"/>
                  <a:pt x="31865" y="17494"/>
                </a:cubicBezTo>
                <a:cubicBezTo>
                  <a:pt x="31915" y="17544"/>
                  <a:pt x="31976" y="17567"/>
                  <a:pt x="32037" y="17567"/>
                </a:cubicBezTo>
                <a:cubicBezTo>
                  <a:pt x="32163" y="17567"/>
                  <a:pt x="32285" y="17468"/>
                  <a:pt x="32285" y="17318"/>
                </a:cubicBezTo>
                <a:cubicBezTo>
                  <a:pt x="32285" y="17183"/>
                  <a:pt x="32175" y="17074"/>
                  <a:pt x="32040" y="17074"/>
                </a:cubicBezTo>
                <a:close/>
                <a:moveTo>
                  <a:pt x="33259" y="17074"/>
                </a:moveTo>
                <a:cubicBezTo>
                  <a:pt x="33040" y="17074"/>
                  <a:pt x="32927" y="17340"/>
                  <a:pt x="33084" y="17494"/>
                </a:cubicBezTo>
                <a:cubicBezTo>
                  <a:pt x="33135" y="17544"/>
                  <a:pt x="33197" y="17567"/>
                  <a:pt x="33258" y="17567"/>
                </a:cubicBezTo>
                <a:cubicBezTo>
                  <a:pt x="33384" y="17567"/>
                  <a:pt x="33504" y="17468"/>
                  <a:pt x="33504" y="17318"/>
                </a:cubicBezTo>
                <a:cubicBezTo>
                  <a:pt x="33504" y="17183"/>
                  <a:pt x="33394" y="17074"/>
                  <a:pt x="33259" y="17074"/>
                </a:cubicBezTo>
                <a:close/>
                <a:moveTo>
                  <a:pt x="34479" y="17074"/>
                </a:moveTo>
                <a:cubicBezTo>
                  <a:pt x="34259" y="17074"/>
                  <a:pt x="34149" y="17340"/>
                  <a:pt x="34303" y="17494"/>
                </a:cubicBezTo>
                <a:cubicBezTo>
                  <a:pt x="34354" y="17544"/>
                  <a:pt x="34416" y="17567"/>
                  <a:pt x="34477" y="17567"/>
                </a:cubicBezTo>
                <a:cubicBezTo>
                  <a:pt x="34605" y="17567"/>
                  <a:pt x="34726" y="17468"/>
                  <a:pt x="34726" y="17318"/>
                </a:cubicBezTo>
                <a:cubicBezTo>
                  <a:pt x="34726" y="17183"/>
                  <a:pt x="34613" y="17074"/>
                  <a:pt x="34479" y="17074"/>
                </a:cubicBezTo>
                <a:close/>
                <a:moveTo>
                  <a:pt x="35698" y="17074"/>
                </a:moveTo>
                <a:cubicBezTo>
                  <a:pt x="35478" y="17074"/>
                  <a:pt x="35369" y="17340"/>
                  <a:pt x="35522" y="17494"/>
                </a:cubicBezTo>
                <a:cubicBezTo>
                  <a:pt x="35573" y="17544"/>
                  <a:pt x="35635" y="17567"/>
                  <a:pt x="35696" y="17567"/>
                </a:cubicBezTo>
                <a:cubicBezTo>
                  <a:pt x="35824" y="17567"/>
                  <a:pt x="35945" y="17468"/>
                  <a:pt x="35945" y="17318"/>
                </a:cubicBezTo>
                <a:cubicBezTo>
                  <a:pt x="35945" y="17183"/>
                  <a:pt x="35832" y="17074"/>
                  <a:pt x="35698" y="17074"/>
                </a:cubicBezTo>
                <a:close/>
                <a:moveTo>
                  <a:pt x="36829" y="18308"/>
                </a:moveTo>
                <a:cubicBezTo>
                  <a:pt x="36597" y="18396"/>
                  <a:pt x="36628" y="18738"/>
                  <a:pt x="36873" y="18782"/>
                </a:cubicBezTo>
                <a:cubicBezTo>
                  <a:pt x="36860" y="18622"/>
                  <a:pt x="36848" y="18462"/>
                  <a:pt x="36829" y="18308"/>
                </a:cubicBezTo>
                <a:close/>
                <a:moveTo>
                  <a:pt x="333" y="18293"/>
                </a:moveTo>
                <a:cubicBezTo>
                  <a:pt x="113" y="18293"/>
                  <a:pt x="0" y="18559"/>
                  <a:pt x="157" y="18713"/>
                </a:cubicBezTo>
                <a:cubicBezTo>
                  <a:pt x="208" y="18764"/>
                  <a:pt x="271" y="18786"/>
                  <a:pt x="332" y="18786"/>
                </a:cubicBezTo>
                <a:cubicBezTo>
                  <a:pt x="459" y="18786"/>
                  <a:pt x="580" y="18688"/>
                  <a:pt x="580" y="18540"/>
                </a:cubicBezTo>
                <a:cubicBezTo>
                  <a:pt x="580" y="18402"/>
                  <a:pt x="467" y="18293"/>
                  <a:pt x="333" y="18293"/>
                </a:cubicBezTo>
                <a:close/>
                <a:moveTo>
                  <a:pt x="1552" y="18293"/>
                </a:moveTo>
                <a:cubicBezTo>
                  <a:pt x="1332" y="18293"/>
                  <a:pt x="1223" y="18559"/>
                  <a:pt x="1376" y="18713"/>
                </a:cubicBezTo>
                <a:cubicBezTo>
                  <a:pt x="1427" y="18764"/>
                  <a:pt x="1490" y="18786"/>
                  <a:pt x="1551" y="18786"/>
                </a:cubicBezTo>
                <a:cubicBezTo>
                  <a:pt x="1678" y="18786"/>
                  <a:pt x="1799" y="18688"/>
                  <a:pt x="1799" y="18540"/>
                </a:cubicBezTo>
                <a:cubicBezTo>
                  <a:pt x="1799" y="18402"/>
                  <a:pt x="1686" y="18293"/>
                  <a:pt x="1552" y="18293"/>
                </a:cubicBezTo>
                <a:close/>
                <a:moveTo>
                  <a:pt x="2771" y="18293"/>
                </a:moveTo>
                <a:cubicBezTo>
                  <a:pt x="2551" y="18293"/>
                  <a:pt x="2442" y="18559"/>
                  <a:pt x="2595" y="18713"/>
                </a:cubicBezTo>
                <a:cubicBezTo>
                  <a:pt x="2646" y="18764"/>
                  <a:pt x="2709" y="18786"/>
                  <a:pt x="2770" y="18786"/>
                </a:cubicBezTo>
                <a:cubicBezTo>
                  <a:pt x="2897" y="18786"/>
                  <a:pt x="3018" y="18688"/>
                  <a:pt x="3018" y="18540"/>
                </a:cubicBezTo>
                <a:cubicBezTo>
                  <a:pt x="3018" y="18402"/>
                  <a:pt x="2909" y="18293"/>
                  <a:pt x="2771" y="18293"/>
                </a:cubicBezTo>
                <a:close/>
                <a:moveTo>
                  <a:pt x="3990" y="18293"/>
                </a:moveTo>
                <a:cubicBezTo>
                  <a:pt x="3770" y="18293"/>
                  <a:pt x="3661" y="18559"/>
                  <a:pt x="3817" y="18713"/>
                </a:cubicBezTo>
                <a:cubicBezTo>
                  <a:pt x="3867" y="18764"/>
                  <a:pt x="3929" y="18786"/>
                  <a:pt x="3990" y="18786"/>
                </a:cubicBezTo>
                <a:cubicBezTo>
                  <a:pt x="4116" y="18786"/>
                  <a:pt x="4237" y="18688"/>
                  <a:pt x="4237" y="18540"/>
                </a:cubicBezTo>
                <a:cubicBezTo>
                  <a:pt x="4237" y="18402"/>
                  <a:pt x="4128" y="18293"/>
                  <a:pt x="3990" y="18293"/>
                </a:cubicBezTo>
                <a:close/>
                <a:moveTo>
                  <a:pt x="5209" y="18293"/>
                </a:moveTo>
                <a:cubicBezTo>
                  <a:pt x="4989" y="18293"/>
                  <a:pt x="4880" y="18559"/>
                  <a:pt x="5036" y="18713"/>
                </a:cubicBezTo>
                <a:cubicBezTo>
                  <a:pt x="5086" y="18764"/>
                  <a:pt x="5148" y="18786"/>
                  <a:pt x="5209" y="18786"/>
                </a:cubicBezTo>
                <a:cubicBezTo>
                  <a:pt x="5335" y="18786"/>
                  <a:pt x="5456" y="18688"/>
                  <a:pt x="5456" y="18540"/>
                </a:cubicBezTo>
                <a:cubicBezTo>
                  <a:pt x="5456" y="18402"/>
                  <a:pt x="5347" y="18293"/>
                  <a:pt x="5209" y="18293"/>
                </a:cubicBezTo>
                <a:close/>
                <a:moveTo>
                  <a:pt x="6431" y="18293"/>
                </a:moveTo>
                <a:cubicBezTo>
                  <a:pt x="6208" y="18293"/>
                  <a:pt x="6099" y="18559"/>
                  <a:pt x="6255" y="18713"/>
                </a:cubicBezTo>
                <a:cubicBezTo>
                  <a:pt x="6305" y="18764"/>
                  <a:pt x="6367" y="18786"/>
                  <a:pt x="6428" y="18786"/>
                </a:cubicBezTo>
                <a:cubicBezTo>
                  <a:pt x="6554" y="18786"/>
                  <a:pt x="6675" y="18688"/>
                  <a:pt x="6675" y="18540"/>
                </a:cubicBezTo>
                <a:cubicBezTo>
                  <a:pt x="6675" y="18402"/>
                  <a:pt x="6566" y="18293"/>
                  <a:pt x="6431" y="18293"/>
                </a:cubicBezTo>
                <a:close/>
                <a:moveTo>
                  <a:pt x="7650" y="18293"/>
                </a:moveTo>
                <a:cubicBezTo>
                  <a:pt x="7427" y="18293"/>
                  <a:pt x="7318" y="18559"/>
                  <a:pt x="7474" y="18713"/>
                </a:cubicBezTo>
                <a:cubicBezTo>
                  <a:pt x="7525" y="18764"/>
                  <a:pt x="7588" y="18786"/>
                  <a:pt x="7648" y="18786"/>
                </a:cubicBezTo>
                <a:cubicBezTo>
                  <a:pt x="7775" y="18786"/>
                  <a:pt x="7894" y="18688"/>
                  <a:pt x="7894" y="18540"/>
                </a:cubicBezTo>
                <a:cubicBezTo>
                  <a:pt x="7894" y="18402"/>
                  <a:pt x="7785" y="18293"/>
                  <a:pt x="7650" y="18293"/>
                </a:cubicBezTo>
                <a:close/>
                <a:moveTo>
                  <a:pt x="8869" y="18293"/>
                </a:moveTo>
                <a:cubicBezTo>
                  <a:pt x="8650" y="18293"/>
                  <a:pt x="8540" y="18559"/>
                  <a:pt x="8694" y="18713"/>
                </a:cubicBezTo>
                <a:cubicBezTo>
                  <a:pt x="8744" y="18764"/>
                  <a:pt x="8807" y="18786"/>
                  <a:pt x="8868" y="18786"/>
                </a:cubicBezTo>
                <a:cubicBezTo>
                  <a:pt x="8995" y="18786"/>
                  <a:pt x="9117" y="18688"/>
                  <a:pt x="9117" y="18540"/>
                </a:cubicBezTo>
                <a:cubicBezTo>
                  <a:pt x="9117" y="18402"/>
                  <a:pt x="9004" y="18293"/>
                  <a:pt x="8869" y="18293"/>
                </a:cubicBezTo>
                <a:close/>
                <a:moveTo>
                  <a:pt x="10088" y="18293"/>
                </a:moveTo>
                <a:cubicBezTo>
                  <a:pt x="9869" y="18293"/>
                  <a:pt x="9759" y="18559"/>
                  <a:pt x="9913" y="18713"/>
                </a:cubicBezTo>
                <a:cubicBezTo>
                  <a:pt x="9964" y="18764"/>
                  <a:pt x="10026" y="18786"/>
                  <a:pt x="10087" y="18786"/>
                </a:cubicBezTo>
                <a:cubicBezTo>
                  <a:pt x="10214" y="18786"/>
                  <a:pt x="10336" y="18688"/>
                  <a:pt x="10336" y="18540"/>
                </a:cubicBezTo>
                <a:cubicBezTo>
                  <a:pt x="10336" y="18402"/>
                  <a:pt x="10223" y="18293"/>
                  <a:pt x="10088" y="18293"/>
                </a:cubicBezTo>
                <a:close/>
                <a:moveTo>
                  <a:pt x="11307" y="18293"/>
                </a:moveTo>
                <a:cubicBezTo>
                  <a:pt x="11088" y="18293"/>
                  <a:pt x="10978" y="18559"/>
                  <a:pt x="11132" y="18713"/>
                </a:cubicBezTo>
                <a:cubicBezTo>
                  <a:pt x="11183" y="18764"/>
                  <a:pt x="11245" y="18786"/>
                  <a:pt x="11306" y="18786"/>
                </a:cubicBezTo>
                <a:cubicBezTo>
                  <a:pt x="11433" y="18786"/>
                  <a:pt x="11555" y="18688"/>
                  <a:pt x="11555" y="18540"/>
                </a:cubicBezTo>
                <a:cubicBezTo>
                  <a:pt x="11555" y="18402"/>
                  <a:pt x="11445" y="18293"/>
                  <a:pt x="11307" y="18293"/>
                </a:cubicBezTo>
                <a:close/>
                <a:moveTo>
                  <a:pt x="12526" y="18293"/>
                </a:moveTo>
                <a:cubicBezTo>
                  <a:pt x="12307" y="18293"/>
                  <a:pt x="12197" y="18559"/>
                  <a:pt x="12354" y="18713"/>
                </a:cubicBezTo>
                <a:cubicBezTo>
                  <a:pt x="12404" y="18764"/>
                  <a:pt x="12466" y="18786"/>
                  <a:pt x="12526" y="18786"/>
                </a:cubicBezTo>
                <a:cubicBezTo>
                  <a:pt x="12652" y="18786"/>
                  <a:pt x="12774" y="18688"/>
                  <a:pt x="12774" y="18540"/>
                </a:cubicBezTo>
                <a:cubicBezTo>
                  <a:pt x="12774" y="18402"/>
                  <a:pt x="12664" y="18293"/>
                  <a:pt x="12526" y="18293"/>
                </a:cubicBezTo>
                <a:close/>
                <a:moveTo>
                  <a:pt x="13745" y="18293"/>
                </a:moveTo>
                <a:cubicBezTo>
                  <a:pt x="13526" y="18293"/>
                  <a:pt x="13416" y="18559"/>
                  <a:pt x="13573" y="18713"/>
                </a:cubicBezTo>
                <a:cubicBezTo>
                  <a:pt x="13623" y="18764"/>
                  <a:pt x="13685" y="18786"/>
                  <a:pt x="13745" y="18786"/>
                </a:cubicBezTo>
                <a:cubicBezTo>
                  <a:pt x="13872" y="18786"/>
                  <a:pt x="13993" y="18688"/>
                  <a:pt x="13993" y="18540"/>
                </a:cubicBezTo>
                <a:cubicBezTo>
                  <a:pt x="13993" y="18402"/>
                  <a:pt x="13883" y="18293"/>
                  <a:pt x="13745" y="18293"/>
                </a:cubicBezTo>
                <a:close/>
                <a:moveTo>
                  <a:pt x="14967" y="18293"/>
                </a:moveTo>
                <a:cubicBezTo>
                  <a:pt x="14745" y="18293"/>
                  <a:pt x="14635" y="18559"/>
                  <a:pt x="14792" y="18713"/>
                </a:cubicBezTo>
                <a:cubicBezTo>
                  <a:pt x="14842" y="18764"/>
                  <a:pt x="14904" y="18786"/>
                  <a:pt x="14964" y="18786"/>
                </a:cubicBezTo>
                <a:cubicBezTo>
                  <a:pt x="15091" y="18786"/>
                  <a:pt x="15212" y="18688"/>
                  <a:pt x="15212" y="18540"/>
                </a:cubicBezTo>
                <a:cubicBezTo>
                  <a:pt x="15212" y="18402"/>
                  <a:pt x="15102" y="18293"/>
                  <a:pt x="14967" y="18293"/>
                </a:cubicBezTo>
                <a:close/>
                <a:moveTo>
                  <a:pt x="16186" y="18293"/>
                </a:moveTo>
                <a:cubicBezTo>
                  <a:pt x="15964" y="18293"/>
                  <a:pt x="15854" y="18559"/>
                  <a:pt x="16011" y="18713"/>
                </a:cubicBezTo>
                <a:cubicBezTo>
                  <a:pt x="16062" y="18764"/>
                  <a:pt x="16124" y="18786"/>
                  <a:pt x="16185" y="18786"/>
                </a:cubicBezTo>
                <a:cubicBezTo>
                  <a:pt x="16311" y="18786"/>
                  <a:pt x="16431" y="18688"/>
                  <a:pt x="16431" y="18540"/>
                </a:cubicBezTo>
                <a:cubicBezTo>
                  <a:pt x="16431" y="18402"/>
                  <a:pt x="16321" y="18293"/>
                  <a:pt x="16186" y="18293"/>
                </a:cubicBezTo>
                <a:close/>
                <a:moveTo>
                  <a:pt x="17406" y="18293"/>
                </a:moveTo>
                <a:cubicBezTo>
                  <a:pt x="17186" y="18293"/>
                  <a:pt x="17076" y="18559"/>
                  <a:pt x="17230" y="18713"/>
                </a:cubicBezTo>
                <a:cubicBezTo>
                  <a:pt x="17281" y="18764"/>
                  <a:pt x="17344" y="18786"/>
                  <a:pt x="17405" y="18786"/>
                </a:cubicBezTo>
                <a:cubicBezTo>
                  <a:pt x="17532" y="18786"/>
                  <a:pt x="17653" y="18688"/>
                  <a:pt x="17653" y="18540"/>
                </a:cubicBezTo>
                <a:cubicBezTo>
                  <a:pt x="17653" y="18402"/>
                  <a:pt x="17540" y="18293"/>
                  <a:pt x="17406" y="18293"/>
                </a:cubicBezTo>
                <a:close/>
                <a:moveTo>
                  <a:pt x="18625" y="18293"/>
                </a:moveTo>
                <a:cubicBezTo>
                  <a:pt x="18405" y="18293"/>
                  <a:pt x="18296" y="18559"/>
                  <a:pt x="18449" y="18713"/>
                </a:cubicBezTo>
                <a:cubicBezTo>
                  <a:pt x="18500" y="18764"/>
                  <a:pt x="18563" y="18786"/>
                  <a:pt x="18624" y="18786"/>
                </a:cubicBezTo>
                <a:cubicBezTo>
                  <a:pt x="18751" y="18786"/>
                  <a:pt x="18872" y="18688"/>
                  <a:pt x="18872" y="18540"/>
                </a:cubicBezTo>
                <a:cubicBezTo>
                  <a:pt x="18872" y="18402"/>
                  <a:pt x="18759" y="18293"/>
                  <a:pt x="18625" y="18293"/>
                </a:cubicBezTo>
                <a:close/>
                <a:moveTo>
                  <a:pt x="19844" y="18293"/>
                </a:moveTo>
                <a:cubicBezTo>
                  <a:pt x="19624" y="18293"/>
                  <a:pt x="19515" y="18559"/>
                  <a:pt x="19668" y="18713"/>
                </a:cubicBezTo>
                <a:cubicBezTo>
                  <a:pt x="19719" y="18764"/>
                  <a:pt x="19782" y="18786"/>
                  <a:pt x="19843" y="18786"/>
                </a:cubicBezTo>
                <a:cubicBezTo>
                  <a:pt x="19970" y="18786"/>
                  <a:pt x="20091" y="18688"/>
                  <a:pt x="20091" y="18540"/>
                </a:cubicBezTo>
                <a:cubicBezTo>
                  <a:pt x="20091" y="18402"/>
                  <a:pt x="19982" y="18293"/>
                  <a:pt x="19844" y="18293"/>
                </a:cubicBezTo>
                <a:close/>
                <a:moveTo>
                  <a:pt x="21063" y="18293"/>
                </a:moveTo>
                <a:cubicBezTo>
                  <a:pt x="20843" y="18293"/>
                  <a:pt x="20734" y="18559"/>
                  <a:pt x="20890" y="18713"/>
                </a:cubicBezTo>
                <a:cubicBezTo>
                  <a:pt x="20940" y="18764"/>
                  <a:pt x="21002" y="18786"/>
                  <a:pt x="21063" y="18786"/>
                </a:cubicBezTo>
                <a:cubicBezTo>
                  <a:pt x="21189" y="18786"/>
                  <a:pt x="21310" y="18688"/>
                  <a:pt x="21310" y="18540"/>
                </a:cubicBezTo>
                <a:cubicBezTo>
                  <a:pt x="21310" y="18402"/>
                  <a:pt x="21201" y="18293"/>
                  <a:pt x="21063" y="18293"/>
                </a:cubicBezTo>
                <a:close/>
                <a:moveTo>
                  <a:pt x="22282" y="18293"/>
                </a:moveTo>
                <a:cubicBezTo>
                  <a:pt x="22062" y="18293"/>
                  <a:pt x="21953" y="18559"/>
                  <a:pt x="22109" y="18713"/>
                </a:cubicBezTo>
                <a:cubicBezTo>
                  <a:pt x="22159" y="18764"/>
                  <a:pt x="22221" y="18786"/>
                  <a:pt x="22282" y="18786"/>
                </a:cubicBezTo>
                <a:cubicBezTo>
                  <a:pt x="22408" y="18786"/>
                  <a:pt x="22529" y="18688"/>
                  <a:pt x="22529" y="18540"/>
                </a:cubicBezTo>
                <a:cubicBezTo>
                  <a:pt x="22529" y="18402"/>
                  <a:pt x="22420" y="18293"/>
                  <a:pt x="22282" y="18293"/>
                </a:cubicBezTo>
                <a:close/>
                <a:moveTo>
                  <a:pt x="23504" y="18293"/>
                </a:moveTo>
                <a:cubicBezTo>
                  <a:pt x="23281" y="18293"/>
                  <a:pt x="23172" y="18559"/>
                  <a:pt x="23328" y="18713"/>
                </a:cubicBezTo>
                <a:cubicBezTo>
                  <a:pt x="23378" y="18764"/>
                  <a:pt x="23440" y="18786"/>
                  <a:pt x="23501" y="18786"/>
                </a:cubicBezTo>
                <a:cubicBezTo>
                  <a:pt x="23627" y="18786"/>
                  <a:pt x="23748" y="18688"/>
                  <a:pt x="23748" y="18540"/>
                </a:cubicBezTo>
                <a:cubicBezTo>
                  <a:pt x="23748" y="18402"/>
                  <a:pt x="23639" y="18293"/>
                  <a:pt x="23504" y="18293"/>
                </a:cubicBezTo>
                <a:close/>
                <a:moveTo>
                  <a:pt x="24723" y="18293"/>
                </a:moveTo>
                <a:cubicBezTo>
                  <a:pt x="24504" y="18293"/>
                  <a:pt x="24391" y="18559"/>
                  <a:pt x="24547" y="18713"/>
                </a:cubicBezTo>
                <a:cubicBezTo>
                  <a:pt x="24598" y="18764"/>
                  <a:pt x="24661" y="18786"/>
                  <a:pt x="24721" y="18786"/>
                </a:cubicBezTo>
                <a:cubicBezTo>
                  <a:pt x="24848" y="18786"/>
                  <a:pt x="24967" y="18688"/>
                  <a:pt x="24967" y="18540"/>
                </a:cubicBezTo>
                <a:cubicBezTo>
                  <a:pt x="24967" y="18402"/>
                  <a:pt x="24858" y="18293"/>
                  <a:pt x="24723" y="18293"/>
                </a:cubicBezTo>
                <a:close/>
                <a:moveTo>
                  <a:pt x="25942" y="18293"/>
                </a:moveTo>
                <a:cubicBezTo>
                  <a:pt x="25723" y="18293"/>
                  <a:pt x="25613" y="18559"/>
                  <a:pt x="25767" y="18713"/>
                </a:cubicBezTo>
                <a:cubicBezTo>
                  <a:pt x="25817" y="18764"/>
                  <a:pt x="25880" y="18786"/>
                  <a:pt x="25941" y="18786"/>
                </a:cubicBezTo>
                <a:cubicBezTo>
                  <a:pt x="26068" y="18786"/>
                  <a:pt x="26190" y="18688"/>
                  <a:pt x="26190" y="18540"/>
                </a:cubicBezTo>
                <a:cubicBezTo>
                  <a:pt x="26190" y="18402"/>
                  <a:pt x="26077" y="18293"/>
                  <a:pt x="25942" y="18293"/>
                </a:cubicBezTo>
                <a:close/>
                <a:moveTo>
                  <a:pt x="27161" y="18293"/>
                </a:moveTo>
                <a:cubicBezTo>
                  <a:pt x="26942" y="18293"/>
                  <a:pt x="26832" y="18559"/>
                  <a:pt x="26986" y="18713"/>
                </a:cubicBezTo>
                <a:cubicBezTo>
                  <a:pt x="27037" y="18764"/>
                  <a:pt x="27099" y="18786"/>
                  <a:pt x="27160" y="18786"/>
                </a:cubicBezTo>
                <a:cubicBezTo>
                  <a:pt x="27287" y="18786"/>
                  <a:pt x="27409" y="18688"/>
                  <a:pt x="27409" y="18540"/>
                </a:cubicBezTo>
                <a:cubicBezTo>
                  <a:pt x="27409" y="18402"/>
                  <a:pt x="27296" y="18293"/>
                  <a:pt x="27161" y="18293"/>
                </a:cubicBezTo>
                <a:close/>
                <a:moveTo>
                  <a:pt x="28380" y="18293"/>
                </a:moveTo>
                <a:cubicBezTo>
                  <a:pt x="28161" y="18293"/>
                  <a:pt x="28051" y="18559"/>
                  <a:pt x="28205" y="18713"/>
                </a:cubicBezTo>
                <a:cubicBezTo>
                  <a:pt x="28256" y="18764"/>
                  <a:pt x="28318" y="18786"/>
                  <a:pt x="28379" y="18786"/>
                </a:cubicBezTo>
                <a:cubicBezTo>
                  <a:pt x="28506" y="18786"/>
                  <a:pt x="28628" y="18688"/>
                  <a:pt x="28628" y="18540"/>
                </a:cubicBezTo>
                <a:cubicBezTo>
                  <a:pt x="28628" y="18402"/>
                  <a:pt x="28518" y="18293"/>
                  <a:pt x="28380" y="18293"/>
                </a:cubicBezTo>
                <a:close/>
                <a:moveTo>
                  <a:pt x="29599" y="18293"/>
                </a:moveTo>
                <a:cubicBezTo>
                  <a:pt x="29380" y="18293"/>
                  <a:pt x="29270" y="18559"/>
                  <a:pt x="29427" y="18713"/>
                </a:cubicBezTo>
                <a:cubicBezTo>
                  <a:pt x="29477" y="18764"/>
                  <a:pt x="29539" y="18786"/>
                  <a:pt x="29599" y="18786"/>
                </a:cubicBezTo>
                <a:cubicBezTo>
                  <a:pt x="29725" y="18786"/>
                  <a:pt x="29847" y="18688"/>
                  <a:pt x="29847" y="18540"/>
                </a:cubicBezTo>
                <a:cubicBezTo>
                  <a:pt x="29847" y="18402"/>
                  <a:pt x="29737" y="18293"/>
                  <a:pt x="29599" y="18293"/>
                </a:cubicBezTo>
                <a:close/>
                <a:moveTo>
                  <a:pt x="30818" y="18293"/>
                </a:moveTo>
                <a:cubicBezTo>
                  <a:pt x="30599" y="18293"/>
                  <a:pt x="30489" y="18559"/>
                  <a:pt x="30646" y="18713"/>
                </a:cubicBezTo>
                <a:cubicBezTo>
                  <a:pt x="30696" y="18764"/>
                  <a:pt x="30758" y="18786"/>
                  <a:pt x="30818" y="18786"/>
                </a:cubicBezTo>
                <a:cubicBezTo>
                  <a:pt x="30945" y="18786"/>
                  <a:pt x="31066" y="18688"/>
                  <a:pt x="31066" y="18540"/>
                </a:cubicBezTo>
                <a:cubicBezTo>
                  <a:pt x="31066" y="18402"/>
                  <a:pt x="30956" y="18293"/>
                  <a:pt x="30818" y="18293"/>
                </a:cubicBezTo>
                <a:close/>
                <a:moveTo>
                  <a:pt x="32040" y="18293"/>
                </a:moveTo>
                <a:cubicBezTo>
                  <a:pt x="31818" y="18293"/>
                  <a:pt x="31708" y="18559"/>
                  <a:pt x="31865" y="18713"/>
                </a:cubicBezTo>
                <a:cubicBezTo>
                  <a:pt x="31915" y="18764"/>
                  <a:pt x="31977" y="18786"/>
                  <a:pt x="32037" y="18786"/>
                </a:cubicBezTo>
                <a:cubicBezTo>
                  <a:pt x="32164" y="18786"/>
                  <a:pt x="32285" y="18688"/>
                  <a:pt x="32285" y="18540"/>
                </a:cubicBezTo>
                <a:cubicBezTo>
                  <a:pt x="32285" y="18402"/>
                  <a:pt x="32175" y="18293"/>
                  <a:pt x="32040" y="18293"/>
                </a:cubicBezTo>
                <a:close/>
                <a:moveTo>
                  <a:pt x="33259" y="18293"/>
                </a:moveTo>
                <a:cubicBezTo>
                  <a:pt x="33040" y="18293"/>
                  <a:pt x="32927" y="18559"/>
                  <a:pt x="33084" y="18713"/>
                </a:cubicBezTo>
                <a:cubicBezTo>
                  <a:pt x="33135" y="18764"/>
                  <a:pt x="33197" y="18786"/>
                  <a:pt x="33258" y="18786"/>
                </a:cubicBezTo>
                <a:cubicBezTo>
                  <a:pt x="33384" y="18786"/>
                  <a:pt x="33504" y="18688"/>
                  <a:pt x="33504" y="18540"/>
                </a:cubicBezTo>
                <a:cubicBezTo>
                  <a:pt x="33504" y="18402"/>
                  <a:pt x="33394" y="18293"/>
                  <a:pt x="33259" y="18293"/>
                </a:cubicBezTo>
                <a:close/>
                <a:moveTo>
                  <a:pt x="34479" y="18293"/>
                </a:moveTo>
                <a:cubicBezTo>
                  <a:pt x="34259" y="18293"/>
                  <a:pt x="34149" y="18559"/>
                  <a:pt x="34303" y="18713"/>
                </a:cubicBezTo>
                <a:cubicBezTo>
                  <a:pt x="34354" y="18764"/>
                  <a:pt x="34417" y="18786"/>
                  <a:pt x="34478" y="18786"/>
                </a:cubicBezTo>
                <a:cubicBezTo>
                  <a:pt x="34605" y="18786"/>
                  <a:pt x="34726" y="18688"/>
                  <a:pt x="34726" y="18540"/>
                </a:cubicBezTo>
                <a:cubicBezTo>
                  <a:pt x="34726" y="18402"/>
                  <a:pt x="34613" y="18293"/>
                  <a:pt x="34479" y="18293"/>
                </a:cubicBezTo>
                <a:close/>
                <a:moveTo>
                  <a:pt x="35698" y="18293"/>
                </a:moveTo>
                <a:cubicBezTo>
                  <a:pt x="35478" y="18293"/>
                  <a:pt x="35369" y="18559"/>
                  <a:pt x="35522" y="18713"/>
                </a:cubicBezTo>
                <a:cubicBezTo>
                  <a:pt x="35573" y="18764"/>
                  <a:pt x="35636" y="18786"/>
                  <a:pt x="35697" y="18786"/>
                </a:cubicBezTo>
                <a:cubicBezTo>
                  <a:pt x="35824" y="18786"/>
                  <a:pt x="35945" y="18688"/>
                  <a:pt x="35945" y="18540"/>
                </a:cubicBezTo>
                <a:cubicBezTo>
                  <a:pt x="35945" y="18402"/>
                  <a:pt x="35832" y="18293"/>
                  <a:pt x="35698" y="18293"/>
                </a:cubicBezTo>
                <a:close/>
                <a:moveTo>
                  <a:pt x="1552" y="19512"/>
                </a:moveTo>
                <a:cubicBezTo>
                  <a:pt x="1235" y="19524"/>
                  <a:pt x="1235" y="19994"/>
                  <a:pt x="1552" y="20004"/>
                </a:cubicBezTo>
                <a:cubicBezTo>
                  <a:pt x="1683" y="20001"/>
                  <a:pt x="1790" y="19891"/>
                  <a:pt x="1790" y="19759"/>
                </a:cubicBezTo>
                <a:cubicBezTo>
                  <a:pt x="1790" y="19625"/>
                  <a:pt x="1683" y="19518"/>
                  <a:pt x="1552" y="19512"/>
                </a:cubicBezTo>
                <a:close/>
                <a:moveTo>
                  <a:pt x="2771" y="19512"/>
                </a:moveTo>
                <a:cubicBezTo>
                  <a:pt x="2454" y="19524"/>
                  <a:pt x="2454" y="19994"/>
                  <a:pt x="2771" y="20004"/>
                </a:cubicBezTo>
                <a:cubicBezTo>
                  <a:pt x="2902" y="20001"/>
                  <a:pt x="3009" y="19891"/>
                  <a:pt x="3009" y="19759"/>
                </a:cubicBezTo>
                <a:cubicBezTo>
                  <a:pt x="3009" y="19625"/>
                  <a:pt x="2902" y="19518"/>
                  <a:pt x="2771" y="19512"/>
                </a:cubicBezTo>
                <a:close/>
                <a:moveTo>
                  <a:pt x="5209" y="19512"/>
                </a:moveTo>
                <a:cubicBezTo>
                  <a:pt x="4892" y="19524"/>
                  <a:pt x="4892" y="19994"/>
                  <a:pt x="5209" y="20004"/>
                </a:cubicBezTo>
                <a:cubicBezTo>
                  <a:pt x="5343" y="20001"/>
                  <a:pt x="5447" y="19891"/>
                  <a:pt x="5447" y="19759"/>
                </a:cubicBezTo>
                <a:cubicBezTo>
                  <a:pt x="5447" y="19625"/>
                  <a:pt x="5343" y="19518"/>
                  <a:pt x="5209" y="19512"/>
                </a:cubicBezTo>
                <a:close/>
                <a:moveTo>
                  <a:pt x="6431" y="19512"/>
                </a:moveTo>
                <a:cubicBezTo>
                  <a:pt x="6111" y="19524"/>
                  <a:pt x="6111" y="19994"/>
                  <a:pt x="6431" y="20004"/>
                </a:cubicBezTo>
                <a:cubicBezTo>
                  <a:pt x="6563" y="20001"/>
                  <a:pt x="6666" y="19891"/>
                  <a:pt x="6666" y="19759"/>
                </a:cubicBezTo>
                <a:cubicBezTo>
                  <a:pt x="6666" y="19625"/>
                  <a:pt x="6563" y="19518"/>
                  <a:pt x="6431" y="19512"/>
                </a:cubicBezTo>
                <a:close/>
                <a:moveTo>
                  <a:pt x="7650" y="19512"/>
                </a:moveTo>
                <a:cubicBezTo>
                  <a:pt x="7333" y="19524"/>
                  <a:pt x="7333" y="19994"/>
                  <a:pt x="7650" y="20004"/>
                </a:cubicBezTo>
                <a:cubicBezTo>
                  <a:pt x="7782" y="20001"/>
                  <a:pt x="7885" y="19891"/>
                  <a:pt x="7885" y="19759"/>
                </a:cubicBezTo>
                <a:cubicBezTo>
                  <a:pt x="7885" y="19625"/>
                  <a:pt x="7782" y="19518"/>
                  <a:pt x="7650" y="19512"/>
                </a:cubicBezTo>
                <a:close/>
                <a:moveTo>
                  <a:pt x="10088" y="19512"/>
                </a:moveTo>
                <a:cubicBezTo>
                  <a:pt x="9772" y="19524"/>
                  <a:pt x="9772" y="19994"/>
                  <a:pt x="10088" y="20004"/>
                </a:cubicBezTo>
                <a:cubicBezTo>
                  <a:pt x="10220" y="20001"/>
                  <a:pt x="10326" y="19891"/>
                  <a:pt x="10326" y="19759"/>
                </a:cubicBezTo>
                <a:cubicBezTo>
                  <a:pt x="10326" y="19625"/>
                  <a:pt x="10220" y="19518"/>
                  <a:pt x="10088" y="19512"/>
                </a:cubicBezTo>
                <a:close/>
                <a:moveTo>
                  <a:pt x="11307" y="19512"/>
                </a:moveTo>
                <a:cubicBezTo>
                  <a:pt x="10991" y="19524"/>
                  <a:pt x="10991" y="19994"/>
                  <a:pt x="11307" y="20004"/>
                </a:cubicBezTo>
                <a:cubicBezTo>
                  <a:pt x="11439" y="20001"/>
                  <a:pt x="11545" y="19891"/>
                  <a:pt x="11545" y="19759"/>
                </a:cubicBezTo>
                <a:cubicBezTo>
                  <a:pt x="11545" y="19625"/>
                  <a:pt x="11439" y="19518"/>
                  <a:pt x="11307" y="19512"/>
                </a:cubicBezTo>
                <a:close/>
                <a:moveTo>
                  <a:pt x="13745" y="19512"/>
                </a:moveTo>
                <a:cubicBezTo>
                  <a:pt x="13429" y="19524"/>
                  <a:pt x="13429" y="19994"/>
                  <a:pt x="13745" y="20004"/>
                </a:cubicBezTo>
                <a:cubicBezTo>
                  <a:pt x="13880" y="20001"/>
                  <a:pt x="13983" y="19891"/>
                  <a:pt x="13983" y="19759"/>
                </a:cubicBezTo>
                <a:cubicBezTo>
                  <a:pt x="13983" y="19625"/>
                  <a:pt x="13880" y="19518"/>
                  <a:pt x="13745" y="19512"/>
                </a:cubicBezTo>
                <a:close/>
                <a:moveTo>
                  <a:pt x="16186" y="19512"/>
                </a:moveTo>
                <a:cubicBezTo>
                  <a:pt x="15870" y="19524"/>
                  <a:pt x="15870" y="19994"/>
                  <a:pt x="16186" y="20004"/>
                </a:cubicBezTo>
                <a:cubicBezTo>
                  <a:pt x="16318" y="20001"/>
                  <a:pt x="16422" y="19891"/>
                  <a:pt x="16422" y="19759"/>
                </a:cubicBezTo>
                <a:cubicBezTo>
                  <a:pt x="16422" y="19625"/>
                  <a:pt x="16318" y="19518"/>
                  <a:pt x="16186" y="19512"/>
                </a:cubicBezTo>
                <a:close/>
                <a:moveTo>
                  <a:pt x="17406" y="19512"/>
                </a:moveTo>
                <a:cubicBezTo>
                  <a:pt x="17089" y="19524"/>
                  <a:pt x="17089" y="19994"/>
                  <a:pt x="17406" y="20004"/>
                </a:cubicBezTo>
                <a:cubicBezTo>
                  <a:pt x="17537" y="20001"/>
                  <a:pt x="17644" y="19891"/>
                  <a:pt x="17644" y="19759"/>
                </a:cubicBezTo>
                <a:cubicBezTo>
                  <a:pt x="17644" y="19625"/>
                  <a:pt x="17537" y="19518"/>
                  <a:pt x="17406" y="19512"/>
                </a:cubicBezTo>
                <a:close/>
                <a:moveTo>
                  <a:pt x="18625" y="19512"/>
                </a:moveTo>
                <a:cubicBezTo>
                  <a:pt x="18308" y="19524"/>
                  <a:pt x="18308" y="19994"/>
                  <a:pt x="18625" y="20004"/>
                </a:cubicBezTo>
                <a:cubicBezTo>
                  <a:pt x="18756" y="20001"/>
                  <a:pt x="18863" y="19891"/>
                  <a:pt x="18863" y="19759"/>
                </a:cubicBezTo>
                <a:cubicBezTo>
                  <a:pt x="18863" y="19625"/>
                  <a:pt x="18756" y="19518"/>
                  <a:pt x="18625" y="19512"/>
                </a:cubicBezTo>
                <a:close/>
                <a:moveTo>
                  <a:pt x="19844" y="19512"/>
                </a:moveTo>
                <a:cubicBezTo>
                  <a:pt x="19527" y="19524"/>
                  <a:pt x="19527" y="19994"/>
                  <a:pt x="19844" y="20004"/>
                </a:cubicBezTo>
                <a:cubicBezTo>
                  <a:pt x="19975" y="20001"/>
                  <a:pt x="20082" y="19891"/>
                  <a:pt x="20082" y="19759"/>
                </a:cubicBezTo>
                <a:cubicBezTo>
                  <a:pt x="20082" y="19625"/>
                  <a:pt x="19975" y="19518"/>
                  <a:pt x="19844" y="19512"/>
                </a:cubicBezTo>
                <a:close/>
                <a:moveTo>
                  <a:pt x="21063" y="19512"/>
                </a:moveTo>
                <a:cubicBezTo>
                  <a:pt x="20746" y="19524"/>
                  <a:pt x="20746" y="19994"/>
                  <a:pt x="21063" y="20004"/>
                </a:cubicBezTo>
                <a:cubicBezTo>
                  <a:pt x="21197" y="20001"/>
                  <a:pt x="21301" y="19891"/>
                  <a:pt x="21301" y="19759"/>
                </a:cubicBezTo>
                <a:cubicBezTo>
                  <a:pt x="21301" y="19625"/>
                  <a:pt x="21197" y="19518"/>
                  <a:pt x="21063" y="19512"/>
                </a:cubicBezTo>
                <a:close/>
                <a:moveTo>
                  <a:pt x="22282" y="19512"/>
                </a:moveTo>
                <a:cubicBezTo>
                  <a:pt x="21965" y="19524"/>
                  <a:pt x="21965" y="19994"/>
                  <a:pt x="22282" y="20004"/>
                </a:cubicBezTo>
                <a:cubicBezTo>
                  <a:pt x="22416" y="20001"/>
                  <a:pt x="22520" y="19891"/>
                  <a:pt x="22520" y="19759"/>
                </a:cubicBezTo>
                <a:cubicBezTo>
                  <a:pt x="22520" y="19625"/>
                  <a:pt x="22416" y="19518"/>
                  <a:pt x="22282" y="19512"/>
                </a:cubicBezTo>
                <a:close/>
                <a:moveTo>
                  <a:pt x="23504" y="19512"/>
                </a:moveTo>
                <a:cubicBezTo>
                  <a:pt x="23184" y="19524"/>
                  <a:pt x="23184" y="19994"/>
                  <a:pt x="23504" y="20004"/>
                </a:cubicBezTo>
                <a:cubicBezTo>
                  <a:pt x="23636" y="20001"/>
                  <a:pt x="23739" y="19891"/>
                  <a:pt x="23739" y="19759"/>
                </a:cubicBezTo>
                <a:cubicBezTo>
                  <a:pt x="23739" y="19625"/>
                  <a:pt x="23636" y="19518"/>
                  <a:pt x="23504" y="19512"/>
                </a:cubicBezTo>
                <a:close/>
                <a:moveTo>
                  <a:pt x="25942" y="19512"/>
                </a:moveTo>
                <a:cubicBezTo>
                  <a:pt x="25625" y="19524"/>
                  <a:pt x="25625" y="19994"/>
                  <a:pt x="25942" y="20004"/>
                </a:cubicBezTo>
                <a:cubicBezTo>
                  <a:pt x="26074" y="20001"/>
                  <a:pt x="26180" y="19891"/>
                  <a:pt x="26180" y="19759"/>
                </a:cubicBezTo>
                <a:cubicBezTo>
                  <a:pt x="26180" y="19625"/>
                  <a:pt x="26074" y="19518"/>
                  <a:pt x="25942" y="19512"/>
                </a:cubicBezTo>
                <a:close/>
                <a:moveTo>
                  <a:pt x="27161" y="19512"/>
                </a:moveTo>
                <a:cubicBezTo>
                  <a:pt x="26845" y="19524"/>
                  <a:pt x="26845" y="19994"/>
                  <a:pt x="27161" y="20004"/>
                </a:cubicBezTo>
                <a:cubicBezTo>
                  <a:pt x="27293" y="20001"/>
                  <a:pt x="27399" y="19891"/>
                  <a:pt x="27399" y="19759"/>
                </a:cubicBezTo>
                <a:cubicBezTo>
                  <a:pt x="27399" y="19625"/>
                  <a:pt x="27293" y="19518"/>
                  <a:pt x="27161" y="19512"/>
                </a:cubicBezTo>
                <a:close/>
                <a:moveTo>
                  <a:pt x="28380" y="19512"/>
                </a:moveTo>
                <a:cubicBezTo>
                  <a:pt x="28064" y="19524"/>
                  <a:pt x="28064" y="19994"/>
                  <a:pt x="28380" y="20004"/>
                </a:cubicBezTo>
                <a:cubicBezTo>
                  <a:pt x="28512" y="20001"/>
                  <a:pt x="28618" y="19891"/>
                  <a:pt x="28618" y="19759"/>
                </a:cubicBezTo>
                <a:cubicBezTo>
                  <a:pt x="28618" y="19625"/>
                  <a:pt x="28512" y="19518"/>
                  <a:pt x="28380" y="19512"/>
                </a:cubicBezTo>
                <a:close/>
                <a:moveTo>
                  <a:pt x="29599" y="19512"/>
                </a:moveTo>
                <a:cubicBezTo>
                  <a:pt x="29283" y="19524"/>
                  <a:pt x="29283" y="19994"/>
                  <a:pt x="29599" y="20004"/>
                </a:cubicBezTo>
                <a:cubicBezTo>
                  <a:pt x="29734" y="20001"/>
                  <a:pt x="29837" y="19891"/>
                  <a:pt x="29837" y="19759"/>
                </a:cubicBezTo>
                <a:cubicBezTo>
                  <a:pt x="29837" y="19625"/>
                  <a:pt x="29734" y="19518"/>
                  <a:pt x="29599" y="19512"/>
                </a:cubicBezTo>
                <a:close/>
                <a:moveTo>
                  <a:pt x="30818" y="19512"/>
                </a:moveTo>
                <a:cubicBezTo>
                  <a:pt x="30502" y="19524"/>
                  <a:pt x="30502" y="19994"/>
                  <a:pt x="30818" y="20004"/>
                </a:cubicBezTo>
                <a:cubicBezTo>
                  <a:pt x="30953" y="20001"/>
                  <a:pt x="31056" y="19891"/>
                  <a:pt x="31056" y="19759"/>
                </a:cubicBezTo>
                <a:cubicBezTo>
                  <a:pt x="31056" y="19625"/>
                  <a:pt x="30953" y="19518"/>
                  <a:pt x="30818" y="19512"/>
                </a:cubicBezTo>
                <a:close/>
                <a:moveTo>
                  <a:pt x="33259" y="19512"/>
                </a:moveTo>
                <a:cubicBezTo>
                  <a:pt x="32943" y="19524"/>
                  <a:pt x="32943" y="19994"/>
                  <a:pt x="33259" y="20004"/>
                </a:cubicBezTo>
                <a:cubicBezTo>
                  <a:pt x="33391" y="20001"/>
                  <a:pt x="33494" y="19891"/>
                  <a:pt x="33494" y="19759"/>
                </a:cubicBezTo>
                <a:cubicBezTo>
                  <a:pt x="33494" y="19625"/>
                  <a:pt x="33391" y="19518"/>
                  <a:pt x="33259" y="19512"/>
                </a:cubicBezTo>
                <a:close/>
                <a:moveTo>
                  <a:pt x="34479" y="19512"/>
                </a:moveTo>
                <a:cubicBezTo>
                  <a:pt x="34162" y="19524"/>
                  <a:pt x="34162" y="19994"/>
                  <a:pt x="34479" y="20004"/>
                </a:cubicBezTo>
                <a:cubicBezTo>
                  <a:pt x="34610" y="20001"/>
                  <a:pt x="34717" y="19891"/>
                  <a:pt x="34717" y="19759"/>
                </a:cubicBezTo>
                <a:cubicBezTo>
                  <a:pt x="34717" y="19625"/>
                  <a:pt x="34610" y="19518"/>
                  <a:pt x="34479" y="19512"/>
                </a:cubicBezTo>
                <a:close/>
                <a:moveTo>
                  <a:pt x="36910" y="19512"/>
                </a:moveTo>
                <a:cubicBezTo>
                  <a:pt x="36776" y="19515"/>
                  <a:pt x="36669" y="19628"/>
                  <a:pt x="36672" y="19762"/>
                </a:cubicBezTo>
                <a:cubicBezTo>
                  <a:pt x="36672" y="19897"/>
                  <a:pt x="36782" y="20004"/>
                  <a:pt x="36917" y="20004"/>
                </a:cubicBezTo>
                <a:cubicBezTo>
                  <a:pt x="36917" y="19838"/>
                  <a:pt x="36913" y="19675"/>
                  <a:pt x="36910" y="19512"/>
                </a:cubicBezTo>
                <a:close/>
                <a:moveTo>
                  <a:pt x="3979" y="19511"/>
                </a:moveTo>
                <a:cubicBezTo>
                  <a:pt x="3846" y="19511"/>
                  <a:pt x="3733" y="19622"/>
                  <a:pt x="3733" y="19759"/>
                </a:cubicBezTo>
                <a:cubicBezTo>
                  <a:pt x="3733" y="19894"/>
                  <a:pt x="3846" y="20004"/>
                  <a:pt x="3979" y="20004"/>
                </a:cubicBezTo>
                <a:cubicBezTo>
                  <a:pt x="3982" y="20004"/>
                  <a:pt x="3986" y="20004"/>
                  <a:pt x="3990" y="20004"/>
                </a:cubicBezTo>
                <a:cubicBezTo>
                  <a:pt x="4124" y="20001"/>
                  <a:pt x="4228" y="19891"/>
                  <a:pt x="4228" y="19759"/>
                </a:cubicBezTo>
                <a:cubicBezTo>
                  <a:pt x="4228" y="19625"/>
                  <a:pt x="4124" y="19518"/>
                  <a:pt x="3990" y="19512"/>
                </a:cubicBezTo>
                <a:cubicBezTo>
                  <a:pt x="3986" y="19512"/>
                  <a:pt x="3982" y="19511"/>
                  <a:pt x="3979" y="19511"/>
                </a:cubicBezTo>
                <a:close/>
                <a:moveTo>
                  <a:pt x="12515" y="19511"/>
                </a:moveTo>
                <a:cubicBezTo>
                  <a:pt x="12382" y="19511"/>
                  <a:pt x="12269" y="19622"/>
                  <a:pt x="12269" y="19759"/>
                </a:cubicBezTo>
                <a:cubicBezTo>
                  <a:pt x="12269" y="19894"/>
                  <a:pt x="12382" y="20004"/>
                  <a:pt x="12515" y="20004"/>
                </a:cubicBezTo>
                <a:cubicBezTo>
                  <a:pt x="12519" y="20004"/>
                  <a:pt x="12523" y="20004"/>
                  <a:pt x="12526" y="20004"/>
                </a:cubicBezTo>
                <a:cubicBezTo>
                  <a:pt x="12661" y="20001"/>
                  <a:pt x="12764" y="19891"/>
                  <a:pt x="12764" y="19759"/>
                </a:cubicBezTo>
                <a:cubicBezTo>
                  <a:pt x="12764" y="19625"/>
                  <a:pt x="12661" y="19518"/>
                  <a:pt x="12526" y="19512"/>
                </a:cubicBezTo>
                <a:cubicBezTo>
                  <a:pt x="12523" y="19512"/>
                  <a:pt x="12519" y="19511"/>
                  <a:pt x="12515" y="19511"/>
                </a:cubicBezTo>
                <a:close/>
                <a:moveTo>
                  <a:pt x="14956" y="19511"/>
                </a:moveTo>
                <a:cubicBezTo>
                  <a:pt x="14820" y="19511"/>
                  <a:pt x="14710" y="19622"/>
                  <a:pt x="14710" y="19759"/>
                </a:cubicBezTo>
                <a:cubicBezTo>
                  <a:pt x="14710" y="19894"/>
                  <a:pt x="14820" y="20004"/>
                  <a:pt x="14956" y="20004"/>
                </a:cubicBezTo>
                <a:cubicBezTo>
                  <a:pt x="14960" y="20004"/>
                  <a:pt x="14964" y="20004"/>
                  <a:pt x="14967" y="20004"/>
                </a:cubicBezTo>
                <a:cubicBezTo>
                  <a:pt x="15099" y="20001"/>
                  <a:pt x="15202" y="19891"/>
                  <a:pt x="15202" y="19759"/>
                </a:cubicBezTo>
                <a:cubicBezTo>
                  <a:pt x="15202" y="19625"/>
                  <a:pt x="15099" y="19518"/>
                  <a:pt x="14967" y="19512"/>
                </a:cubicBezTo>
                <a:cubicBezTo>
                  <a:pt x="14964" y="19512"/>
                  <a:pt x="14960" y="19511"/>
                  <a:pt x="14956" y="19511"/>
                </a:cubicBezTo>
                <a:close/>
                <a:moveTo>
                  <a:pt x="24712" y="19511"/>
                </a:moveTo>
                <a:cubicBezTo>
                  <a:pt x="24576" y="19511"/>
                  <a:pt x="24466" y="19622"/>
                  <a:pt x="24466" y="19759"/>
                </a:cubicBezTo>
                <a:cubicBezTo>
                  <a:pt x="24466" y="19894"/>
                  <a:pt x="24576" y="20004"/>
                  <a:pt x="24712" y="20004"/>
                </a:cubicBezTo>
                <a:cubicBezTo>
                  <a:pt x="24715" y="20004"/>
                  <a:pt x="24719" y="20004"/>
                  <a:pt x="24723" y="20004"/>
                </a:cubicBezTo>
                <a:cubicBezTo>
                  <a:pt x="24855" y="20001"/>
                  <a:pt x="24958" y="19891"/>
                  <a:pt x="24958" y="19759"/>
                </a:cubicBezTo>
                <a:cubicBezTo>
                  <a:pt x="24958" y="19625"/>
                  <a:pt x="24855" y="19518"/>
                  <a:pt x="24723" y="19512"/>
                </a:cubicBezTo>
                <a:cubicBezTo>
                  <a:pt x="24719" y="19512"/>
                  <a:pt x="24715" y="19511"/>
                  <a:pt x="24712" y="19511"/>
                </a:cubicBezTo>
                <a:close/>
                <a:moveTo>
                  <a:pt x="32029" y="19511"/>
                </a:moveTo>
                <a:cubicBezTo>
                  <a:pt x="31893" y="19511"/>
                  <a:pt x="31783" y="19622"/>
                  <a:pt x="31783" y="19759"/>
                </a:cubicBezTo>
                <a:cubicBezTo>
                  <a:pt x="31783" y="19894"/>
                  <a:pt x="31893" y="20004"/>
                  <a:pt x="32029" y="20004"/>
                </a:cubicBezTo>
                <a:cubicBezTo>
                  <a:pt x="32033" y="20004"/>
                  <a:pt x="32037" y="20004"/>
                  <a:pt x="32040" y="20004"/>
                </a:cubicBezTo>
                <a:cubicBezTo>
                  <a:pt x="32172" y="20001"/>
                  <a:pt x="32275" y="19891"/>
                  <a:pt x="32275" y="19759"/>
                </a:cubicBezTo>
                <a:cubicBezTo>
                  <a:pt x="32275" y="19625"/>
                  <a:pt x="32172" y="19518"/>
                  <a:pt x="32040" y="19512"/>
                </a:cubicBezTo>
                <a:cubicBezTo>
                  <a:pt x="32037" y="19512"/>
                  <a:pt x="32033" y="19511"/>
                  <a:pt x="32029" y="19511"/>
                </a:cubicBezTo>
                <a:close/>
                <a:moveTo>
                  <a:pt x="35686" y="19511"/>
                </a:moveTo>
                <a:cubicBezTo>
                  <a:pt x="35550" y="19511"/>
                  <a:pt x="35441" y="19622"/>
                  <a:pt x="35441" y="19759"/>
                </a:cubicBezTo>
                <a:cubicBezTo>
                  <a:pt x="35441" y="19894"/>
                  <a:pt x="35550" y="20004"/>
                  <a:pt x="35686" y="20004"/>
                </a:cubicBezTo>
                <a:cubicBezTo>
                  <a:pt x="35690" y="20004"/>
                  <a:pt x="35694" y="20004"/>
                  <a:pt x="35698" y="20004"/>
                </a:cubicBezTo>
                <a:cubicBezTo>
                  <a:pt x="35829" y="20001"/>
                  <a:pt x="35936" y="19891"/>
                  <a:pt x="35936" y="19759"/>
                </a:cubicBezTo>
                <a:cubicBezTo>
                  <a:pt x="35936" y="19625"/>
                  <a:pt x="35829" y="19518"/>
                  <a:pt x="35698" y="19512"/>
                </a:cubicBezTo>
                <a:cubicBezTo>
                  <a:pt x="35694" y="19512"/>
                  <a:pt x="35690" y="19511"/>
                  <a:pt x="35686" y="19511"/>
                </a:cubicBezTo>
                <a:close/>
                <a:moveTo>
                  <a:pt x="333" y="19512"/>
                </a:moveTo>
                <a:cubicBezTo>
                  <a:pt x="195" y="19512"/>
                  <a:pt x="85" y="19621"/>
                  <a:pt x="85" y="19759"/>
                </a:cubicBezTo>
                <a:lnTo>
                  <a:pt x="85" y="20007"/>
                </a:lnTo>
                <a:lnTo>
                  <a:pt x="333" y="20007"/>
                </a:lnTo>
                <a:cubicBezTo>
                  <a:pt x="464" y="20001"/>
                  <a:pt x="571" y="19891"/>
                  <a:pt x="571" y="19759"/>
                </a:cubicBezTo>
                <a:cubicBezTo>
                  <a:pt x="571" y="19625"/>
                  <a:pt x="464" y="19518"/>
                  <a:pt x="333" y="19512"/>
                </a:cubicBezTo>
                <a:close/>
                <a:moveTo>
                  <a:pt x="8866" y="19511"/>
                </a:moveTo>
                <a:cubicBezTo>
                  <a:pt x="8806" y="19511"/>
                  <a:pt x="8744" y="19533"/>
                  <a:pt x="8694" y="19584"/>
                </a:cubicBezTo>
                <a:cubicBezTo>
                  <a:pt x="8540" y="19741"/>
                  <a:pt x="8650" y="20007"/>
                  <a:pt x="8869" y="20007"/>
                </a:cubicBezTo>
                <a:cubicBezTo>
                  <a:pt x="9004" y="20004"/>
                  <a:pt x="9117" y="19894"/>
                  <a:pt x="9117" y="19759"/>
                </a:cubicBezTo>
                <a:cubicBezTo>
                  <a:pt x="9117" y="19611"/>
                  <a:pt x="8994" y="19511"/>
                  <a:pt x="8866" y="1951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" name="Google Shape;1183;p8"/>
          <p:cNvSpPr txBox="1">
            <a:spLocks noGrp="1"/>
          </p:cNvSpPr>
          <p:nvPr>
            <p:ph type="title"/>
          </p:nvPr>
        </p:nvSpPr>
        <p:spPr>
          <a:xfrm>
            <a:off x="713225" y="1370213"/>
            <a:ext cx="3505800" cy="16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84" name="Google Shape;1184;p8"/>
          <p:cNvSpPr txBox="1">
            <a:spLocks noGrp="1"/>
          </p:cNvSpPr>
          <p:nvPr>
            <p:ph type="subTitle" idx="1"/>
          </p:nvPr>
        </p:nvSpPr>
        <p:spPr>
          <a:xfrm>
            <a:off x="713225" y="3179462"/>
            <a:ext cx="3505800" cy="6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85" name="Google Shape;1185;p8"/>
          <p:cNvSpPr/>
          <p:nvPr/>
        </p:nvSpPr>
        <p:spPr>
          <a:xfrm>
            <a:off x="611" y="0"/>
            <a:ext cx="1918314" cy="762020"/>
          </a:xfrm>
          <a:custGeom>
            <a:avLst/>
            <a:gdLst/>
            <a:ahLst/>
            <a:cxnLst/>
            <a:rect l="l" t="t" r="r" b="b"/>
            <a:pathLst>
              <a:path w="16270" h="6463" extrusionOk="0">
                <a:moveTo>
                  <a:pt x="0" y="1"/>
                </a:moveTo>
                <a:lnTo>
                  <a:pt x="0" y="5873"/>
                </a:lnTo>
                <a:cubicBezTo>
                  <a:pt x="686" y="6293"/>
                  <a:pt x="1305" y="6463"/>
                  <a:pt x="1848" y="6463"/>
                </a:cubicBezTo>
                <a:cubicBezTo>
                  <a:pt x="3261" y="6463"/>
                  <a:pt x="4169" y="5315"/>
                  <a:pt x="4440" y="4411"/>
                </a:cubicBezTo>
                <a:cubicBezTo>
                  <a:pt x="4716" y="3487"/>
                  <a:pt x="5486" y="2611"/>
                  <a:pt x="6135" y="2611"/>
                </a:cubicBezTo>
                <a:cubicBezTo>
                  <a:pt x="6367" y="2611"/>
                  <a:pt x="6583" y="2722"/>
                  <a:pt x="6755" y="2982"/>
                </a:cubicBezTo>
                <a:cubicBezTo>
                  <a:pt x="7106" y="3510"/>
                  <a:pt x="7732" y="3886"/>
                  <a:pt x="8307" y="3886"/>
                </a:cubicBezTo>
                <a:cubicBezTo>
                  <a:pt x="8810" y="3886"/>
                  <a:pt x="9273" y="3598"/>
                  <a:pt x="9478" y="2870"/>
                </a:cubicBezTo>
                <a:cubicBezTo>
                  <a:pt x="9684" y="2137"/>
                  <a:pt x="10326" y="1740"/>
                  <a:pt x="10958" y="1740"/>
                </a:cubicBezTo>
                <a:cubicBezTo>
                  <a:pt x="11670" y="1740"/>
                  <a:pt x="12370" y="2245"/>
                  <a:pt x="12419" y="3341"/>
                </a:cubicBezTo>
                <a:cubicBezTo>
                  <a:pt x="12493" y="4969"/>
                  <a:pt x="13591" y="5481"/>
                  <a:pt x="14432" y="5481"/>
                </a:cubicBezTo>
                <a:cubicBezTo>
                  <a:pt x="14661" y="5481"/>
                  <a:pt x="14871" y="5443"/>
                  <a:pt x="15036" y="5380"/>
                </a:cubicBezTo>
                <a:cubicBezTo>
                  <a:pt x="16072" y="4982"/>
                  <a:pt x="16269" y="1"/>
                  <a:pt x="1626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8"/>
          <p:cNvSpPr/>
          <p:nvPr/>
        </p:nvSpPr>
        <p:spPr>
          <a:xfrm flipH="1">
            <a:off x="7875698" y="4444799"/>
            <a:ext cx="1268303" cy="698709"/>
          </a:xfrm>
          <a:custGeom>
            <a:avLst/>
            <a:gdLst/>
            <a:ahLst/>
            <a:cxnLst/>
            <a:rect l="l" t="t" r="r" b="b"/>
            <a:pathLst>
              <a:path w="8954" h="4933" extrusionOk="0">
                <a:moveTo>
                  <a:pt x="672" y="0"/>
                </a:moveTo>
                <a:cubicBezTo>
                  <a:pt x="451" y="0"/>
                  <a:pt x="224" y="49"/>
                  <a:pt x="1" y="161"/>
                </a:cubicBezTo>
                <a:lnTo>
                  <a:pt x="1" y="4933"/>
                </a:lnTo>
                <a:lnTo>
                  <a:pt x="8954" y="4933"/>
                </a:lnTo>
                <a:cubicBezTo>
                  <a:pt x="8954" y="3884"/>
                  <a:pt x="8596" y="3282"/>
                  <a:pt x="7832" y="3282"/>
                </a:cubicBezTo>
                <a:cubicBezTo>
                  <a:pt x="7804" y="3282"/>
                  <a:pt x="7776" y="3283"/>
                  <a:pt x="7748" y="3285"/>
                </a:cubicBezTo>
                <a:cubicBezTo>
                  <a:pt x="7682" y="3288"/>
                  <a:pt x="7624" y="3290"/>
                  <a:pt x="7572" y="3290"/>
                </a:cubicBezTo>
                <a:cubicBezTo>
                  <a:pt x="6975" y="3290"/>
                  <a:pt x="7222" y="3061"/>
                  <a:pt x="6527" y="2652"/>
                </a:cubicBezTo>
                <a:cubicBezTo>
                  <a:pt x="6351" y="2548"/>
                  <a:pt x="6184" y="2509"/>
                  <a:pt x="6018" y="2509"/>
                </a:cubicBezTo>
                <a:cubicBezTo>
                  <a:pt x="5520" y="2509"/>
                  <a:pt x="5034" y="2864"/>
                  <a:pt x="4326" y="2864"/>
                </a:cubicBezTo>
                <a:cubicBezTo>
                  <a:pt x="4264" y="2864"/>
                  <a:pt x="4201" y="2861"/>
                  <a:pt x="4136" y="2855"/>
                </a:cubicBezTo>
                <a:cubicBezTo>
                  <a:pt x="4089" y="2851"/>
                  <a:pt x="4044" y="2849"/>
                  <a:pt x="4000" y="2849"/>
                </a:cubicBezTo>
                <a:cubicBezTo>
                  <a:pt x="3126" y="2849"/>
                  <a:pt x="2689" y="3625"/>
                  <a:pt x="2236" y="3625"/>
                </a:cubicBezTo>
                <a:cubicBezTo>
                  <a:pt x="2144" y="3625"/>
                  <a:pt x="2051" y="3592"/>
                  <a:pt x="1953" y="3514"/>
                </a:cubicBezTo>
                <a:cubicBezTo>
                  <a:pt x="1083" y="2815"/>
                  <a:pt x="2620" y="2137"/>
                  <a:pt x="2376" y="1294"/>
                </a:cubicBezTo>
                <a:cubicBezTo>
                  <a:pt x="2184" y="634"/>
                  <a:pt x="1466" y="0"/>
                  <a:pt x="672" y="0"/>
                </a:cubicBezTo>
                <a:close/>
              </a:path>
            </a:pathLst>
          </a:custGeom>
          <a:solidFill>
            <a:srgbClr val="D78D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10"/>
          <p:cNvSpPr txBox="1">
            <a:spLocks noGrp="1"/>
          </p:cNvSpPr>
          <p:nvPr>
            <p:ph type="title"/>
          </p:nvPr>
        </p:nvSpPr>
        <p:spPr>
          <a:xfrm>
            <a:off x="713225" y="850175"/>
            <a:ext cx="4239000" cy="22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1377" name="Google Shape;1377;p10"/>
          <p:cNvGrpSpPr/>
          <p:nvPr/>
        </p:nvGrpSpPr>
        <p:grpSpPr>
          <a:xfrm rot="10800000">
            <a:off x="7692723" y="3773584"/>
            <a:ext cx="1451191" cy="1369941"/>
            <a:chOff x="38279" y="100616"/>
            <a:chExt cx="650204" cy="563183"/>
          </a:xfrm>
        </p:grpSpPr>
        <p:sp>
          <p:nvSpPr>
            <p:cNvPr id="1378" name="Google Shape;1378;p10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0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0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0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0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0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0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0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0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0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0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0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0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0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0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0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0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0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0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0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0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0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0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0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0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0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0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0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0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0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0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0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0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0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0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0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0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0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0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0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0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0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0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0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0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0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0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0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0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0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0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0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0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0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0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0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0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0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0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0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0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0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0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0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0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0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0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0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0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0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0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0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0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0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0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0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0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0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0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0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0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0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0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0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0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0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0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0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0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0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0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0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0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0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0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0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0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0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0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0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0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0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0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0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0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0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0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0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0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0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0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0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0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0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0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0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0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0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0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0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0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0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0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0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0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0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0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0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0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0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0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0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0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0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0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0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0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0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0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0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0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0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0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0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0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0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0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0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0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0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0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0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0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0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0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0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0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0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0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0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0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0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0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0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0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0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0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0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0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0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0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0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0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0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0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0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0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0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0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0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0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0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0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0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0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0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9" name="Google Shape;1639;p10"/>
          <p:cNvGrpSpPr/>
          <p:nvPr/>
        </p:nvGrpSpPr>
        <p:grpSpPr>
          <a:xfrm flipH="1">
            <a:off x="120949" y="-52"/>
            <a:ext cx="1273898" cy="533161"/>
            <a:chOff x="6713654" y="1083027"/>
            <a:chExt cx="1198286" cy="501563"/>
          </a:xfrm>
        </p:grpSpPr>
        <p:sp>
          <p:nvSpPr>
            <p:cNvPr id="1640" name="Google Shape;1640;p10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0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0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0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0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0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0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0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0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0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0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0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0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0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0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0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0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0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0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0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0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0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0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0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0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0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0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0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0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0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0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0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0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0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0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0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0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0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0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0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0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0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0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0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0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0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0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0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0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0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0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0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0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0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0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0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0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0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0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0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0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0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0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0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0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0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0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0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0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0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0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0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0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0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0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0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0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0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0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0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0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0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0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0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0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0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0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0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0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0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0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0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0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0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0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0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0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0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10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10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0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0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0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0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0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0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0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0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0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0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0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0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0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0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0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0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0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0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0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0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10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0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10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0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0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0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0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0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0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0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0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0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0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0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0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0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0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0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0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0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0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0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0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0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0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0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0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0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0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0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10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10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0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0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0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0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0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0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0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0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0" name="Google Shape;1820;p10"/>
          <p:cNvSpPr/>
          <p:nvPr/>
        </p:nvSpPr>
        <p:spPr>
          <a:xfrm rot="10800000">
            <a:off x="7926398" y="4355998"/>
            <a:ext cx="1217605" cy="819950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1" name="Google Shape;1821;p10"/>
          <p:cNvSpPr/>
          <p:nvPr/>
        </p:nvSpPr>
        <p:spPr>
          <a:xfrm>
            <a:off x="0" y="-1"/>
            <a:ext cx="1135847" cy="850175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right">
  <p:cSld name="CUSTOM_2"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4" name="Google Shape;2584;p14"/>
          <p:cNvGrpSpPr/>
          <p:nvPr/>
        </p:nvGrpSpPr>
        <p:grpSpPr>
          <a:xfrm flipH="1">
            <a:off x="8131184" y="15"/>
            <a:ext cx="1012888" cy="877326"/>
            <a:chOff x="38279" y="100616"/>
            <a:chExt cx="650204" cy="563183"/>
          </a:xfrm>
        </p:grpSpPr>
        <p:sp>
          <p:nvSpPr>
            <p:cNvPr id="2585" name="Google Shape;2585;p14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4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4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4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4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4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4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4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4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4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4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4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4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4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4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4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4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4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4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4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4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4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4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4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4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4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4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4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4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4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4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4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4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4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4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4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4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4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4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4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4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4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4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4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4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4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4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4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4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4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4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4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4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4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4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4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4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4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4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4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4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4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4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4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4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4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4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4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4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4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4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4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4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4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4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4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4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4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4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4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4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4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4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4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4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4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4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4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4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4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4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4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4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4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4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4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4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4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4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4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4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4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4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4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4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4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4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4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4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4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4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4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4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4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4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4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4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4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4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4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4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6" name="Google Shape;2846;p14"/>
          <p:cNvSpPr txBox="1">
            <a:spLocks noGrp="1"/>
          </p:cNvSpPr>
          <p:nvPr>
            <p:ph type="subTitle" idx="1"/>
          </p:nvPr>
        </p:nvSpPr>
        <p:spPr>
          <a:xfrm>
            <a:off x="5490775" y="22790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47" name="Google Shape;2847;p14"/>
          <p:cNvSpPr txBox="1">
            <a:spLocks noGrp="1"/>
          </p:cNvSpPr>
          <p:nvPr>
            <p:ph type="title"/>
          </p:nvPr>
        </p:nvSpPr>
        <p:spPr>
          <a:xfrm>
            <a:off x="5490775" y="9950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48" name="Google Shape;2848;p14"/>
          <p:cNvSpPr/>
          <p:nvPr/>
        </p:nvSpPr>
        <p:spPr>
          <a:xfrm flipH="1">
            <a:off x="794481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14"/>
          <p:cNvSpPr/>
          <p:nvPr/>
        </p:nvSpPr>
        <p:spPr>
          <a:xfrm flipH="1">
            <a:off x="8271417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2850;p14"/>
          <p:cNvSpPr/>
          <p:nvPr/>
        </p:nvSpPr>
        <p:spPr>
          <a:xfrm rot="10800000">
            <a:off x="7868727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">
    <p:spTree>
      <p:nvGrpSpPr>
        <p:cNvPr id="1" name="Shape 6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6" name="Google Shape;6136;p24"/>
          <p:cNvSpPr txBox="1">
            <a:spLocks noGrp="1"/>
          </p:cNvSpPr>
          <p:nvPr>
            <p:ph type="title"/>
          </p:nvPr>
        </p:nvSpPr>
        <p:spPr>
          <a:xfrm>
            <a:off x="2766150" y="635975"/>
            <a:ext cx="3611700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137" name="Google Shape;6137;p24"/>
          <p:cNvSpPr txBox="1">
            <a:spLocks noGrp="1"/>
          </p:cNvSpPr>
          <p:nvPr>
            <p:ph type="subTitle" idx="1"/>
          </p:nvPr>
        </p:nvSpPr>
        <p:spPr>
          <a:xfrm>
            <a:off x="2334300" y="1924825"/>
            <a:ext cx="44754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38" name="Google Shape;6138;p24"/>
          <p:cNvSpPr txBox="1">
            <a:spLocks noGrp="1"/>
          </p:cNvSpPr>
          <p:nvPr>
            <p:ph type="subTitle" idx="2"/>
          </p:nvPr>
        </p:nvSpPr>
        <p:spPr>
          <a:xfrm>
            <a:off x="2793750" y="1530300"/>
            <a:ext cx="35565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39" name="Google Shape;6139;p24"/>
          <p:cNvSpPr txBox="1"/>
          <p:nvPr/>
        </p:nvSpPr>
        <p:spPr>
          <a:xfrm>
            <a:off x="2608200" y="3542725"/>
            <a:ext cx="39276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CREDITS: This presentation template was created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including icons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and infographics &amp; images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140" name="Google Shape;6140;p24"/>
          <p:cNvSpPr/>
          <p:nvPr/>
        </p:nvSpPr>
        <p:spPr>
          <a:xfrm rot="5400000">
            <a:off x="587802" y="3215690"/>
            <a:ext cx="1378619" cy="2476977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1" name="Google Shape;6141;p24"/>
          <p:cNvSpPr/>
          <p:nvPr/>
        </p:nvSpPr>
        <p:spPr>
          <a:xfrm>
            <a:off x="0" y="2906749"/>
            <a:ext cx="1272358" cy="1747910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2" name="Google Shape;6142;p24"/>
          <p:cNvSpPr/>
          <p:nvPr/>
        </p:nvSpPr>
        <p:spPr>
          <a:xfrm rot="10800000" flipH="1">
            <a:off x="4125" y="4089397"/>
            <a:ext cx="1590246" cy="1054102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43" name="Google Shape;6143;p24"/>
          <p:cNvGrpSpPr/>
          <p:nvPr/>
        </p:nvGrpSpPr>
        <p:grpSpPr>
          <a:xfrm rot="10800000" flipH="1">
            <a:off x="30533" y="4088932"/>
            <a:ext cx="1192661" cy="1032898"/>
            <a:chOff x="26409" y="15789"/>
            <a:chExt cx="1192661" cy="1032898"/>
          </a:xfrm>
        </p:grpSpPr>
        <p:sp>
          <p:nvSpPr>
            <p:cNvPr id="6144" name="Google Shape;6144;p24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24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24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4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4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4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4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4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4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4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4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4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4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4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4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4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4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4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4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4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4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4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4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4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4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4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4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4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4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4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4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4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4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4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4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4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4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4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4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4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4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4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4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4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4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4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4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4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4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4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4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4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4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4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4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4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4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4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4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24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24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24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24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24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24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24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4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4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4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4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4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4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4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4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4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4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4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4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4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4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4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4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4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4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4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4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4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4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4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4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4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4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4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4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4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4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4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4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4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4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4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24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24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24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24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4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4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4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4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4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4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4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4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4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4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4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4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4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4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4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4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4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4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4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4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4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4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4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4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4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4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4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4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4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4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4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4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4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24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24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4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4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4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4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4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4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4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4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4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4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4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4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4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4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4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4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4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4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4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4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4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4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4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4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4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4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4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4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4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4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4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4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4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4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4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4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4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4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4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4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4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4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4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4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4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4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4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4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4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4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4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4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4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4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4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4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4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4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4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4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4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4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4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4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4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4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4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4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4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4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4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4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4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4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4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4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4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4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4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4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4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4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4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4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4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4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4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4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4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4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4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4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4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4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4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4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4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4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4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4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4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4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4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4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4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4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4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4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4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4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4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4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4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4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4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4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4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4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4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4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4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5" name="Google Shape;6405;p24"/>
          <p:cNvSpPr/>
          <p:nvPr/>
        </p:nvSpPr>
        <p:spPr>
          <a:xfrm rot="5400000">
            <a:off x="7050077" y="454174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6" name="Google Shape;6406;p24"/>
          <p:cNvSpPr/>
          <p:nvPr/>
        </p:nvSpPr>
        <p:spPr>
          <a:xfrm rot="10800000">
            <a:off x="7367294" y="20"/>
            <a:ext cx="1753171" cy="1869240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7" name="Google Shape;6407;p24"/>
          <p:cNvSpPr/>
          <p:nvPr/>
        </p:nvSpPr>
        <p:spPr>
          <a:xfrm rot="10800000" flipH="1">
            <a:off x="6428794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8" name="Google Shape;6408;p24"/>
          <p:cNvSpPr/>
          <p:nvPr/>
        </p:nvSpPr>
        <p:spPr>
          <a:xfrm flipH="1">
            <a:off x="7795172" y="-6"/>
            <a:ext cx="1325282" cy="991994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9" name="Google Shape;6409;p24"/>
          <p:cNvGrpSpPr/>
          <p:nvPr/>
        </p:nvGrpSpPr>
        <p:grpSpPr>
          <a:xfrm rot="5400000" flipH="1">
            <a:off x="8089763" y="1111373"/>
            <a:ext cx="1486354" cy="622139"/>
            <a:chOff x="6713654" y="1083027"/>
            <a:chExt cx="1198286" cy="501563"/>
          </a:xfrm>
        </p:grpSpPr>
        <p:sp>
          <p:nvSpPr>
            <p:cNvPr id="6410" name="Google Shape;6410;p24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4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4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4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4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4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4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4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4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4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4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4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4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4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4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4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4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4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4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4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4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4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4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4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4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4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4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4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4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4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4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4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4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4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4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4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4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4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4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4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4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4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4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4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4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4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4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4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4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4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4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4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4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4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4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4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4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4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4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4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4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4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4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4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4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4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4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4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4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4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4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4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4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4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4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4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4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4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4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4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4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4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4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4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4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4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4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4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4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4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4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4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4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4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4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4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4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4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4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4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4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4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4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4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4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4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4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4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4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4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4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4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4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4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4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4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4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4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4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4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4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4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4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4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4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4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4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4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4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4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4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4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4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4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4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4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4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4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4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4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4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4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4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4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4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4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4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4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4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4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4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4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4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4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4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4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4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4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4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4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4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4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4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4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4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4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4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4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4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4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4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4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4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4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4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4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4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4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4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4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4F2E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6" r:id="rId6"/>
    <p:sldLayoutId id="2147483658" r:id="rId7"/>
    <p:sldLayoutId id="2147483660" r:id="rId8"/>
    <p:sldLayoutId id="2147483670" r:id="rId9"/>
    <p:sldLayoutId id="214748367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muhammad.ammrullah/viz/SalesDashboardlatihan/Sales?publish=ye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linkedin.com/in/muhammadammarullah/" TargetMode="External"/><Relationship Id="rId4" Type="http://schemas.openxmlformats.org/officeDocument/2006/relationships/hyperlink" Target="mailto:muhammadammarullah56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sadiqshah/bike-sales-in-europ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9"/>
          <p:cNvSpPr txBox="1">
            <a:spLocks noGrp="1"/>
          </p:cNvSpPr>
          <p:nvPr>
            <p:ph type="ctrTitle"/>
          </p:nvPr>
        </p:nvSpPr>
        <p:spPr>
          <a:xfrm>
            <a:off x="1427550" y="2981063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600" dirty="0"/>
              <a:t>Final Study </a:t>
            </a:r>
            <a:r>
              <a:rPr lang="id-ID" sz="4600" dirty="0" err="1"/>
              <a:t>Case</a:t>
            </a:r>
            <a:r>
              <a:rPr lang="id-ID" sz="4600" dirty="0"/>
              <a:t> </a:t>
            </a:r>
            <a:endParaRPr sz="4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 dirty="0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B</a:t>
            </a:r>
            <a:r>
              <a:rPr lang="id-ID" sz="3000" b="0" dirty="0" err="1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usiness</a:t>
            </a:r>
            <a:r>
              <a:rPr lang="id-ID" sz="3000" b="0" dirty="0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 </a:t>
            </a:r>
            <a:r>
              <a:rPr lang="id-ID" sz="3000" b="0" dirty="0" err="1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Intelligence</a:t>
            </a:r>
            <a:endParaRPr sz="3000" b="0" dirty="0">
              <a:solidFill>
                <a:schemeClr val="accent3"/>
              </a:solidFill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sp>
        <p:nvSpPr>
          <p:cNvPr id="7081" name="Google Shape;7081;p29"/>
          <p:cNvSpPr txBox="1">
            <a:spLocks noGrp="1"/>
          </p:cNvSpPr>
          <p:nvPr>
            <p:ph type="subTitle" idx="1"/>
          </p:nvPr>
        </p:nvSpPr>
        <p:spPr>
          <a:xfrm>
            <a:off x="2292100" y="4123763"/>
            <a:ext cx="45051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By </a:t>
            </a:r>
            <a:r>
              <a:rPr lang="id-ID" dirty="0" err="1"/>
              <a:t>Jobhun</a:t>
            </a:r>
            <a:r>
              <a:rPr lang="id-ID" dirty="0"/>
              <a:t> </a:t>
            </a:r>
            <a:r>
              <a:rPr lang="id-ID" dirty="0" err="1"/>
              <a:t>Academy</a:t>
            </a:r>
            <a:endParaRPr dirty="0"/>
          </a:p>
        </p:txBody>
      </p:sp>
      <p:grpSp>
        <p:nvGrpSpPr>
          <p:cNvPr id="7082" name="Google Shape;7082;p29"/>
          <p:cNvGrpSpPr/>
          <p:nvPr/>
        </p:nvGrpSpPr>
        <p:grpSpPr>
          <a:xfrm>
            <a:off x="3544871" y="1505397"/>
            <a:ext cx="1001021" cy="1258046"/>
            <a:chOff x="6315900" y="3686425"/>
            <a:chExt cx="601286" cy="691652"/>
          </a:xfrm>
        </p:grpSpPr>
        <p:grpSp>
          <p:nvGrpSpPr>
            <p:cNvPr id="7083" name="Google Shape;7083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7084" name="Google Shape;7084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4" name="Google Shape;7194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3" name="Google Shape;7303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4" name="Google Shape;7304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5" name="Google Shape;7305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1" name="Google Shape;7321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0" name="Google Shape;7330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1" name="Google Shape;7331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2" name="Google Shape;7332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3" name="Google Shape;7333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4" name="Google Shape;7334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7" name="Google Shape;7637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8" name="Google Shape;7638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45" name="Google Shape;7645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7" name="Google Shape;7647;p29"/>
          <p:cNvGrpSpPr/>
          <p:nvPr/>
        </p:nvGrpSpPr>
        <p:grpSpPr>
          <a:xfrm>
            <a:off x="4598108" y="1505397"/>
            <a:ext cx="1001021" cy="1258046"/>
            <a:chOff x="6315900" y="3686425"/>
            <a:chExt cx="601286" cy="691652"/>
          </a:xfrm>
        </p:grpSpPr>
        <p:grpSp>
          <p:nvGrpSpPr>
            <p:cNvPr id="7648" name="Google Shape;7648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7649" name="Google Shape;7649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1" name="Google Shape;7951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10" name="Google Shape;8210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2" name="Google Shape;8212;p29"/>
          <p:cNvGrpSpPr/>
          <p:nvPr/>
        </p:nvGrpSpPr>
        <p:grpSpPr>
          <a:xfrm>
            <a:off x="4072220" y="539511"/>
            <a:ext cx="1001021" cy="1258046"/>
            <a:chOff x="6315900" y="3686425"/>
            <a:chExt cx="601286" cy="691652"/>
          </a:xfrm>
        </p:grpSpPr>
        <p:grpSp>
          <p:nvGrpSpPr>
            <p:cNvPr id="8213" name="Google Shape;8213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8214" name="Google Shape;8214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9" name="Google Shape;8479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8480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3" name="Google Shape;8543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0" name="Google Shape;8550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4" name="Google Shape;855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5" name="Google Shape;8555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8" name="Google Shape;8568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9" name="Google Shape;8569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0" name="Google Shape;8570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1" name="Google Shape;8571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2" name="Google Shape;857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3" name="Google Shape;8573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4" name="Google Shape;8574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5" name="Google Shape;8575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6" name="Google Shape;8576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7" name="Google Shape;857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8" name="Google Shape;8578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9" name="Google Shape;8579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0" name="Google Shape;8580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3" name="Google Shape;8613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4" name="Google Shape;8634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5" name="Google Shape;8635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5" name="Google Shape;8645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6" name="Google Shape;8656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7" name="Google Shape;8657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75" name="Google Shape;8775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1142226" y="684893"/>
            <a:ext cx="6850306" cy="6600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400" dirty="0" err="1"/>
              <a:t>Visualisasi</a:t>
            </a:r>
            <a:r>
              <a:rPr sz="2400" dirty="0"/>
              <a:t> data total </a:t>
            </a:r>
            <a:r>
              <a:rPr sz="2400" dirty="0" err="1"/>
              <a:t>penjualan</a:t>
            </a:r>
            <a:r>
              <a:rPr sz="2400" dirty="0"/>
              <a:t> </a:t>
            </a:r>
            <a:r>
              <a:rPr sz="2400" dirty="0" err="1"/>
              <a:t>produk</a:t>
            </a:r>
            <a:r>
              <a:rPr sz="2400" dirty="0"/>
              <a:t> </a:t>
            </a:r>
            <a:r>
              <a:rPr lang="id-ID" sz="2400" dirty="0"/>
              <a:t>kategori tiap negara</a:t>
            </a:r>
            <a:endParaRPr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CC0FDB-1CBC-3843-17A2-54BA05859C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24" t="21448" r="12491" b="14826"/>
          <a:stretch/>
        </p:blipFill>
        <p:spPr>
          <a:xfrm>
            <a:off x="1036003" y="1571849"/>
            <a:ext cx="7062753" cy="344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803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5821542" y="876805"/>
            <a:ext cx="2675466" cy="5681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400" dirty="0"/>
              <a:t>Profit ratio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4192EA-0FDF-5D64-B1A9-0DCA2A491E9C}"/>
              </a:ext>
            </a:extLst>
          </p:cNvPr>
          <p:cNvSpPr/>
          <p:nvPr/>
        </p:nvSpPr>
        <p:spPr>
          <a:xfrm>
            <a:off x="564505" y="1524000"/>
            <a:ext cx="2765778" cy="284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SELECT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 Year,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sum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Roboto Mono"/>
              </a:rPr>
              <a:t>Order_Quantity</a:t>
            </a:r>
            <a:r>
              <a:rPr lang="en-US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as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 err="1">
                <a:solidFill>
                  <a:srgbClr val="000000"/>
                </a:solidFill>
                <a:effectLst/>
                <a:latin typeface="Roboto Mono"/>
              </a:rPr>
              <a:t>total_sales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sum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Profit</a:t>
            </a:r>
            <a:r>
              <a:rPr lang="en-US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as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Total_</a:t>
            </a:r>
            <a:r>
              <a:rPr lang="id-ID" dirty="0">
                <a:solidFill>
                  <a:srgbClr val="000000"/>
                </a:solidFill>
                <a:latin typeface="Roboto Mono"/>
              </a:rPr>
              <a:t>Profit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round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sum</a:t>
            </a:r>
            <a:r>
              <a:rPr lang="en-US" b="0" dirty="0"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Revenue</a:t>
            </a:r>
            <a:r>
              <a:rPr lang="en-US" b="0" dirty="0">
                <a:solidFill>
                  <a:srgbClr val="37474F"/>
                </a:solidFill>
                <a:effectLst/>
                <a:latin typeface="Roboto Mono"/>
              </a:rPr>
              <a:t>)/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sum</a:t>
            </a:r>
            <a:r>
              <a:rPr lang="en-US" b="0" dirty="0"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profit</a:t>
            </a:r>
            <a:r>
              <a:rPr lang="en-US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,</a:t>
            </a:r>
            <a:r>
              <a:rPr lang="en-US" b="0" dirty="0">
                <a:solidFill>
                  <a:srgbClr val="F4511E"/>
                </a:solidFill>
                <a:effectLst/>
                <a:latin typeface="Roboto Mono"/>
              </a:rPr>
              <a:t>3</a:t>
            </a:r>
            <a:r>
              <a:rPr lang="en-US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as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 err="1">
                <a:solidFill>
                  <a:srgbClr val="000000"/>
                </a:solidFill>
                <a:effectLst/>
                <a:latin typeface="Roboto Mono"/>
              </a:rPr>
              <a:t>Profit_Ratio</a:t>
            </a:r>
            <a:endParaRPr lang="en-US" b="0" dirty="0">
              <a:solidFill>
                <a:srgbClr val="000000"/>
              </a:solidFill>
              <a:effectLst/>
              <a:latin typeface="Roboto Mono"/>
            </a:endParaRPr>
          </a:p>
          <a:p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0D904F"/>
                </a:solidFill>
                <a:effectLst/>
                <a:latin typeface="Roboto Mono"/>
              </a:rPr>
              <a:t>`ammar-project-360005.Bike_sales.Sales`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</a:p>
          <a:p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group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by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F4511E"/>
                </a:solidFill>
                <a:effectLst/>
                <a:latin typeface="Roboto Mono"/>
              </a:rPr>
              <a:t>1</a:t>
            </a:r>
            <a:endParaRPr lang="en-US" b="0" dirty="0">
              <a:solidFill>
                <a:srgbClr val="000000"/>
              </a:solidFill>
              <a:effectLst/>
              <a:latin typeface="Roboto Mono"/>
            </a:endParaRPr>
          </a:p>
          <a:p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order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3367D6"/>
                </a:solidFill>
                <a:effectLst/>
                <a:latin typeface="Roboto Mono"/>
              </a:rPr>
              <a:t>by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>
                <a:solidFill>
                  <a:srgbClr val="F4511E"/>
                </a:solidFill>
                <a:effectLst/>
                <a:latin typeface="Roboto Mono"/>
              </a:rPr>
              <a:t>1</a:t>
            </a:r>
            <a:r>
              <a:rPr lang="en-US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b="0" dirty="0" err="1">
                <a:solidFill>
                  <a:srgbClr val="3367D6"/>
                </a:solidFill>
                <a:effectLst/>
                <a:latin typeface="Roboto Mono"/>
              </a:rPr>
              <a:t>asc</a:t>
            </a:r>
            <a:endParaRPr lang="en-US" b="0" dirty="0">
              <a:solidFill>
                <a:srgbClr val="000000"/>
              </a:solidFill>
              <a:effectLst/>
              <a:latin typeface="Roboto Mono"/>
            </a:endParaRPr>
          </a:p>
          <a:p>
            <a:pPr algn="ctr"/>
            <a:endParaRPr lang="id-ID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1DC60C-F305-F1EC-71EE-19BBD72804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41" t="55091" r="24692" b="20325"/>
          <a:stretch/>
        </p:blipFill>
        <p:spPr>
          <a:xfrm>
            <a:off x="4006931" y="2028522"/>
            <a:ext cx="4572564" cy="182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30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1332089" y="583291"/>
            <a:ext cx="6850306" cy="6600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Profit Rasio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02F832-66C7-1300-E853-F0C03AF0AE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90" t="24138" r="12593" b="13055"/>
          <a:stretch/>
        </p:blipFill>
        <p:spPr>
          <a:xfrm>
            <a:off x="961605" y="1334196"/>
            <a:ext cx="7558839" cy="366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87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1410989" y="395070"/>
            <a:ext cx="6850306" cy="6600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altLang="id-ID" sz="1600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Persentase penjualan per kategori produk</a:t>
            </a:r>
            <a:endParaRPr sz="4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EE12C6-71DC-5D00-2D63-D736215447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099" t="41031" r="41358" b="35013"/>
          <a:stretch/>
        </p:blipFill>
        <p:spPr>
          <a:xfrm>
            <a:off x="4572000" y="1293277"/>
            <a:ext cx="4558495" cy="167863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FDD0E08-FBF2-2CFC-85DA-643DA8E6A01D}"/>
              </a:ext>
            </a:extLst>
          </p:cNvPr>
          <p:cNvSpPr/>
          <p:nvPr/>
        </p:nvSpPr>
        <p:spPr>
          <a:xfrm>
            <a:off x="580664" y="1055077"/>
            <a:ext cx="5280874" cy="40884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with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a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(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SELECT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 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Product_Category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sum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order_quantity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total_sales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FROM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0D904F"/>
                </a:solidFill>
                <a:effectLst/>
                <a:latin typeface="Roboto Mono"/>
              </a:rPr>
              <a:t>`ammar-project-360005.Bike_sales.Sales`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Group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by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Product_Category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order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by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total_sales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b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(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select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*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sum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total_sales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over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()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Total_sales_all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from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a</a:t>
            </a:r>
          </a:p>
          <a:p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b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</a:b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SELECT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</a:p>
          <a:p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*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Round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((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total_sales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/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Total_sales_all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,</a:t>
            </a:r>
            <a:r>
              <a:rPr lang="en-US" sz="1200" b="0" dirty="0">
                <a:solidFill>
                  <a:srgbClr val="F4511E"/>
                </a:solidFill>
                <a:effectLst/>
                <a:latin typeface="Roboto Mono"/>
              </a:rPr>
              <a:t>2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perc_of_sales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FROM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b</a:t>
            </a:r>
          </a:p>
          <a:p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order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by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perc_of_sales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desc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87924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1142226" y="583293"/>
            <a:ext cx="7651817" cy="6600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d-ID" altLang="id-ID" sz="2000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Visualisasi data p</a:t>
            </a:r>
            <a:r>
              <a:rPr lang="it-IT" altLang="id-ID" sz="2000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ersentase penjualan per kategori produk</a:t>
            </a:r>
            <a:endParaRPr lang="it-IT" sz="5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C6F542-18F9-6B66-F89D-1A65BC682F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93" t="28283" r="27901" b="23805"/>
          <a:stretch/>
        </p:blipFill>
        <p:spPr>
          <a:xfrm>
            <a:off x="2486890" y="1046190"/>
            <a:ext cx="4170220" cy="380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294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1142227" y="583293"/>
            <a:ext cx="6850306" cy="6600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Persentase </a:t>
            </a:r>
            <a:r>
              <a:rPr lang="id-ID" sz="2400" dirty="0" err="1"/>
              <a:t>kumulative</a:t>
            </a:r>
            <a:endParaRPr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22BE1F-0300-3C80-FF6C-43F4159923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46" t="50000" r="36667" b="24904"/>
          <a:stretch/>
        </p:blipFill>
        <p:spPr>
          <a:xfrm>
            <a:off x="4387471" y="1349678"/>
            <a:ext cx="4562936" cy="1569368"/>
          </a:xfrm>
          <a:prstGeom prst="rect">
            <a:avLst/>
          </a:prstGeom>
        </p:spPr>
      </p:pic>
      <p:sp>
        <p:nvSpPr>
          <p:cNvPr id="7" name="Google Shape;9083;p34">
            <a:extLst>
              <a:ext uri="{FF2B5EF4-FFF2-40B4-BE49-F238E27FC236}">
                <a16:creationId xmlns:a16="http://schemas.microsoft.com/office/drawing/2014/main" id="{BCAE1357-EBE7-2223-B83F-96D000E78A7A}"/>
              </a:ext>
            </a:extLst>
          </p:cNvPr>
          <p:cNvSpPr txBox="1">
            <a:spLocks/>
          </p:cNvSpPr>
          <p:nvPr/>
        </p:nvSpPr>
        <p:spPr>
          <a:xfrm>
            <a:off x="517119" y="1243298"/>
            <a:ext cx="4781712" cy="3762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42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05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  <a:endParaRPr lang="en-US" sz="105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US" sz="105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Product_Category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order_quantity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total_sales</a:t>
            </a:r>
            <a:endParaRPr lang="en-US" sz="105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0D90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`ammar-project-360005.Bike_sales.Sales`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endParaRPr lang="en-US" sz="105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 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date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between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0D90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"2016-01-01"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0D90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"2016-12-31"</a:t>
            </a:r>
            <a:endParaRPr lang="en-US" sz="105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Group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Product_Category</a:t>
            </a:r>
            <a:endParaRPr lang="en-US" sz="105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algn="l"/>
            <a:b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US" sz="105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round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total_sales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total_sales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050" b="0" dirty="0">
                <a:solidFill>
                  <a:srgbClr val="F451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perc_of_sales</a:t>
            </a:r>
            <a:endParaRPr lang="en-US" sz="105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</a:t>
            </a:r>
          </a:p>
          <a:p>
            <a:pPr algn="l"/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05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b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</a:p>
          <a:p>
            <a:pPr algn="l"/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algn="l"/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Round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perc_of_sales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order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perc_of_sales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1050" b="0" dirty="0">
                <a:solidFill>
                  <a:srgbClr val="F4511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050" b="0" dirty="0">
                <a:solidFill>
                  <a:srgbClr val="37474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Perc_Cum</a:t>
            </a:r>
            <a:endParaRPr lang="en-US" sz="105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b</a:t>
            </a:r>
          </a:p>
          <a:p>
            <a:pPr algn="l"/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order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>
                <a:solidFill>
                  <a:srgbClr val="3367D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en-US" sz="105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105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Perc_cum</a:t>
            </a:r>
            <a:endParaRPr lang="en-US" sz="105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682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1142227" y="583293"/>
            <a:ext cx="6850306" cy="6600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Visualisasi Persentase </a:t>
            </a:r>
            <a:r>
              <a:rPr lang="id-ID" sz="2400" dirty="0" err="1"/>
              <a:t>Kumulative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4F3080-5E42-FC1E-4045-8D3FFEA750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15" t="20369" r="13457" b="13058"/>
          <a:stretch/>
        </p:blipFill>
        <p:spPr>
          <a:xfrm>
            <a:off x="1287957" y="1243298"/>
            <a:ext cx="6558845" cy="341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85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8" name="Google Shape;19108;p67"/>
          <p:cNvSpPr txBox="1">
            <a:spLocks noGrp="1"/>
          </p:cNvSpPr>
          <p:nvPr>
            <p:ph type="title"/>
          </p:nvPr>
        </p:nvSpPr>
        <p:spPr>
          <a:xfrm>
            <a:off x="711750" y="183122"/>
            <a:ext cx="7717500" cy="7022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800" dirty="0"/>
              <a:t>Business </a:t>
            </a:r>
            <a:r>
              <a:rPr lang="id-ID" sz="2800" dirty="0" err="1"/>
              <a:t>Insight</a:t>
            </a:r>
            <a:endParaRPr sz="2800" dirty="0"/>
          </a:p>
        </p:txBody>
      </p:sp>
      <p:sp>
        <p:nvSpPr>
          <p:cNvPr id="19109" name="Google Shape;19109;p67"/>
          <p:cNvSpPr txBox="1">
            <a:spLocks noGrp="1"/>
          </p:cNvSpPr>
          <p:nvPr>
            <p:ph type="body" idx="1"/>
          </p:nvPr>
        </p:nvSpPr>
        <p:spPr>
          <a:xfrm>
            <a:off x="714749" y="1004712"/>
            <a:ext cx="8090583" cy="39556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83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id-ID" sz="1600" dirty="0"/>
              <a:t>Selama 5 tahun produk kategori </a:t>
            </a:r>
            <a:r>
              <a:rPr lang="id-ID" sz="1600" dirty="0" err="1"/>
              <a:t>accescoris</a:t>
            </a:r>
            <a:r>
              <a:rPr lang="id-ID" sz="1600" dirty="0"/>
              <a:t> paling mendominasi penjualan dari semua produk kategori lainnya  yang berjumlah 1.054.000 penjualan dari total penjualan sebesar 1.345.000 penjualan.</a:t>
            </a:r>
          </a:p>
          <a:p>
            <a:pPr marL="3683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id-ID" sz="1600" dirty="0"/>
              <a:t>Negara </a:t>
            </a:r>
            <a:r>
              <a:rPr lang="id-ID" sz="1600" dirty="0" err="1"/>
              <a:t>amerika</a:t>
            </a:r>
            <a:r>
              <a:rPr lang="id-ID" sz="1600" dirty="0"/>
              <a:t> berada posisi pertama yang jumlah penjualannya terbanyak dari lima negara lainnya yang menjadi target penjualan. Selama 5 tahun, Amerika mencatatkan total penjualan sebanyak 478.000 penjualan.</a:t>
            </a:r>
          </a:p>
          <a:p>
            <a:pPr marL="3683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id-ID" sz="1600" dirty="0"/>
              <a:t>Perusahaan ABC memiliki rasio keuntungan sebesar  264,6 % selama 5 tahun beroperasi.</a:t>
            </a:r>
          </a:p>
          <a:p>
            <a:pPr marL="3683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id-ID" sz="1600" dirty="0"/>
              <a:t>Perusahaan ABC memiliki tiga kategori produk yang dipasarkan yaitu </a:t>
            </a:r>
            <a:r>
              <a:rPr lang="id-ID" sz="1600" dirty="0" err="1"/>
              <a:t>accesoris</a:t>
            </a:r>
            <a:r>
              <a:rPr lang="id-ID" sz="1600" dirty="0"/>
              <a:t>, </a:t>
            </a:r>
            <a:r>
              <a:rPr lang="id-ID" sz="1600" dirty="0" err="1"/>
              <a:t>bikes</a:t>
            </a:r>
            <a:r>
              <a:rPr lang="id-ID" sz="1600" dirty="0"/>
              <a:t>, dan </a:t>
            </a:r>
            <a:r>
              <a:rPr lang="id-ID" sz="1600" dirty="0" err="1"/>
              <a:t>clothing</a:t>
            </a:r>
            <a:r>
              <a:rPr lang="id-ID" sz="1600" dirty="0"/>
              <a:t>. Dari ketiga produk kategori tersebut kategori </a:t>
            </a:r>
            <a:r>
              <a:rPr lang="id-ID" sz="1600" dirty="0" err="1"/>
              <a:t>Accescoris</a:t>
            </a:r>
            <a:r>
              <a:rPr lang="id-ID" sz="1600" dirty="0"/>
              <a:t> memiliki kontribusi besar yaitu sekitar 78% dari semua penjualan.</a:t>
            </a:r>
          </a:p>
          <a:p>
            <a:pPr marL="3683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id-ID" sz="1600" dirty="0"/>
              <a:t>Selama 5 tahun beroperasi, produk yang mendominasi pasar dan menjadi produk unggulan yaitu pada kategori </a:t>
            </a:r>
            <a:r>
              <a:rPr lang="id-ID" sz="1600" dirty="0" err="1"/>
              <a:t>accesoris</a:t>
            </a:r>
            <a:r>
              <a:rPr lang="id-ID" sz="1600" dirty="0"/>
              <a:t> sebesar 78% dari 100%.</a:t>
            </a:r>
          </a:p>
          <a:p>
            <a:pPr marL="3683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0" name="Google Shape;15410;p64"/>
          <p:cNvSpPr txBox="1">
            <a:spLocks noGrp="1"/>
          </p:cNvSpPr>
          <p:nvPr>
            <p:ph type="title"/>
          </p:nvPr>
        </p:nvSpPr>
        <p:spPr>
          <a:xfrm>
            <a:off x="982350" y="911456"/>
            <a:ext cx="6095999" cy="8254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400" dirty="0" err="1"/>
              <a:t>Terimakasih</a:t>
            </a:r>
            <a:endParaRPr sz="2400" dirty="0"/>
          </a:p>
        </p:txBody>
      </p:sp>
      <p:sp>
        <p:nvSpPr>
          <p:cNvPr id="15412" name="Google Shape;15412;p64"/>
          <p:cNvSpPr txBox="1">
            <a:spLocks noGrp="1"/>
          </p:cNvSpPr>
          <p:nvPr>
            <p:ph type="subTitle" idx="2"/>
          </p:nvPr>
        </p:nvSpPr>
        <p:spPr>
          <a:xfrm>
            <a:off x="553552" y="1931681"/>
            <a:ext cx="6928268" cy="10033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dirty="0" err="1"/>
              <a:t>Dashboard</a:t>
            </a:r>
            <a:r>
              <a:rPr lang="id-ID" dirty="0"/>
              <a:t> lengkapnya dapat dilihat </a:t>
            </a:r>
            <a:r>
              <a:rPr lang="id-ID" dirty="0" err="1"/>
              <a:t>disini</a:t>
            </a:r>
            <a:r>
              <a:rPr lang="id-ID" dirty="0"/>
              <a:t> : </a:t>
            </a:r>
            <a:r>
              <a:rPr lang="id-ID" dirty="0">
                <a:hlinkClick r:id="rId3"/>
              </a:rPr>
              <a:t>https://public.tableau.com/app/profile/muhammad.ammrullah/viz/SalesDashboardlatihan/Sales?publish=yes</a:t>
            </a:r>
            <a:r>
              <a:rPr lang="id-ID" dirty="0"/>
              <a:t>  </a:t>
            </a:r>
            <a:endParaRPr dirty="0"/>
          </a:p>
        </p:txBody>
      </p:sp>
      <p:sp>
        <p:nvSpPr>
          <p:cNvPr id="15413" name="Google Shape;15413;p64"/>
          <p:cNvSpPr txBox="1"/>
          <p:nvPr/>
        </p:nvSpPr>
        <p:spPr>
          <a:xfrm>
            <a:off x="2698163" y="4169750"/>
            <a:ext cx="37476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Please keep this slide for attribution</a:t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" name="Google Shape;15411;p64">
            <a:extLst>
              <a:ext uri="{FF2B5EF4-FFF2-40B4-BE49-F238E27FC236}">
                <a16:creationId xmlns:a16="http://schemas.microsoft.com/office/drawing/2014/main" id="{74A30BB9-E9B8-B1E9-A383-3D5C6C8E548F}"/>
              </a:ext>
            </a:extLst>
          </p:cNvPr>
          <p:cNvSpPr txBox="1">
            <a:spLocks/>
          </p:cNvSpPr>
          <p:nvPr/>
        </p:nvSpPr>
        <p:spPr>
          <a:xfrm>
            <a:off x="2445458" y="3437193"/>
            <a:ext cx="5269746" cy="1055193"/>
          </a:xfrm>
          <a:prstGeom prst="rect">
            <a:avLst/>
          </a:prstGeom>
          <a:solidFill>
            <a:srgbClr val="F4F2EA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/>
            <a:endParaRPr lang="en-US" dirty="0"/>
          </a:p>
        </p:txBody>
      </p:sp>
      <p:sp>
        <p:nvSpPr>
          <p:cNvPr id="15411" name="Google Shape;15411;p64"/>
          <p:cNvSpPr txBox="1">
            <a:spLocks noGrp="1"/>
          </p:cNvSpPr>
          <p:nvPr>
            <p:ph type="subTitle" idx="1"/>
          </p:nvPr>
        </p:nvSpPr>
        <p:spPr>
          <a:xfrm>
            <a:off x="4357292" y="3885059"/>
            <a:ext cx="5113867" cy="10551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id-ID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ontact</a:t>
            </a:r>
            <a:r>
              <a:rPr lang="id-ID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</a:t>
            </a:r>
            <a:r>
              <a:rPr lang="id-ID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mail</a:t>
            </a:r>
            <a:r>
              <a:rPr lang="id-ID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id-ID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muhammadammarullah56@gmail.com</a:t>
            </a:r>
            <a:endParaRPr lang="id-ID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LinkedIn</a:t>
            </a:r>
            <a:r>
              <a:rPr lang="id-ID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id-ID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https://www.linkedin.com/in/muhammadammarullah/</a:t>
            </a:r>
            <a:r>
              <a:rPr lang="id-ID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0" name="Google Shape;14610;p58"/>
          <p:cNvSpPr txBox="1">
            <a:spLocks noGrp="1"/>
          </p:cNvSpPr>
          <p:nvPr>
            <p:ph type="title"/>
          </p:nvPr>
        </p:nvSpPr>
        <p:spPr>
          <a:xfrm>
            <a:off x="469415" y="444629"/>
            <a:ext cx="5141118" cy="11589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Tentang Saya</a:t>
            </a:r>
            <a:endParaRPr sz="2400" dirty="0"/>
          </a:p>
        </p:txBody>
      </p:sp>
      <p:sp>
        <p:nvSpPr>
          <p:cNvPr id="14611" name="Google Shape;14611;p58"/>
          <p:cNvSpPr txBox="1">
            <a:spLocks noGrp="1"/>
          </p:cNvSpPr>
          <p:nvPr>
            <p:ph type="subTitle" idx="1"/>
          </p:nvPr>
        </p:nvSpPr>
        <p:spPr>
          <a:xfrm>
            <a:off x="528105" y="1370216"/>
            <a:ext cx="4733560" cy="35034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d-ID" altLang="id-ID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Halo semuanya, nama saya Muhammad </a:t>
            </a:r>
            <a:r>
              <a:rPr kumimoji="0" lang="id-ID" altLang="id-ID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Ammarullah</a:t>
            </a:r>
            <a:r>
              <a:rPr kumimoji="0" lang="id-ID" altLang="id-ID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. Saya lulusan Universitas Negeri Semarang, Program Studi Pendidikan. Memiliki minat yang besar dalam pemrosesan data dan visualisasi data. Memiliki kemampuan untuk menganalisis data menggunakan beberapa alat seperti: Excel, Google Big </a:t>
            </a:r>
            <a:r>
              <a:rPr kumimoji="0" lang="id-ID" altLang="id-ID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Query</a:t>
            </a:r>
            <a:r>
              <a:rPr kumimoji="0" lang="id-ID" altLang="id-ID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id-ID" altLang="id-ID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Tableau</a:t>
            </a:r>
            <a:r>
              <a:rPr kumimoji="0" lang="id-ID" altLang="id-ID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dan Google Data Studio.</a:t>
            </a:r>
            <a:endParaRPr kumimoji="0" lang="id-ID" altLang="id-ID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4612" name="Google Shape;14612;p58"/>
          <p:cNvGrpSpPr/>
          <p:nvPr/>
        </p:nvGrpSpPr>
        <p:grpSpPr>
          <a:xfrm>
            <a:off x="5239052" y="1370216"/>
            <a:ext cx="3618142" cy="2689292"/>
            <a:chOff x="5239052" y="1370216"/>
            <a:chExt cx="3618142" cy="2689292"/>
          </a:xfrm>
        </p:grpSpPr>
        <p:sp>
          <p:nvSpPr>
            <p:cNvPr id="14613" name="Google Shape;14613;p58"/>
            <p:cNvSpPr/>
            <p:nvPr/>
          </p:nvSpPr>
          <p:spPr>
            <a:xfrm rot="9000032">
              <a:off x="7522215" y="1832325"/>
              <a:ext cx="605264" cy="214900"/>
            </a:xfrm>
            <a:custGeom>
              <a:avLst/>
              <a:gdLst/>
              <a:ahLst/>
              <a:cxnLst/>
              <a:rect l="l" t="t" r="r" b="b"/>
              <a:pathLst>
                <a:path w="5740" h="2038" extrusionOk="0">
                  <a:moveTo>
                    <a:pt x="5692" y="170"/>
                  </a:moveTo>
                  <a:cubicBezTo>
                    <a:pt x="5701" y="170"/>
                    <a:pt x="5689" y="186"/>
                    <a:pt x="5668" y="198"/>
                  </a:cubicBezTo>
                  <a:cubicBezTo>
                    <a:pt x="5659" y="207"/>
                    <a:pt x="5654" y="211"/>
                    <a:pt x="5653" y="211"/>
                  </a:cubicBezTo>
                  <a:cubicBezTo>
                    <a:pt x="5651" y="211"/>
                    <a:pt x="5654" y="206"/>
                    <a:pt x="5660" y="194"/>
                  </a:cubicBezTo>
                  <a:cubicBezTo>
                    <a:pt x="5664" y="184"/>
                    <a:pt x="5668" y="174"/>
                    <a:pt x="5675" y="174"/>
                  </a:cubicBezTo>
                  <a:cubicBezTo>
                    <a:pt x="5676" y="174"/>
                    <a:pt x="5677" y="174"/>
                    <a:pt x="5678" y="175"/>
                  </a:cubicBezTo>
                  <a:cubicBezTo>
                    <a:pt x="5685" y="172"/>
                    <a:pt x="5689" y="170"/>
                    <a:pt x="5692" y="170"/>
                  </a:cubicBezTo>
                  <a:close/>
                  <a:moveTo>
                    <a:pt x="4389" y="178"/>
                  </a:moveTo>
                  <a:cubicBezTo>
                    <a:pt x="4391" y="178"/>
                    <a:pt x="4392" y="180"/>
                    <a:pt x="4396" y="187"/>
                  </a:cubicBezTo>
                  <a:cubicBezTo>
                    <a:pt x="4401" y="199"/>
                    <a:pt x="4397" y="211"/>
                    <a:pt x="4388" y="219"/>
                  </a:cubicBezTo>
                  <a:cubicBezTo>
                    <a:pt x="4388" y="219"/>
                    <a:pt x="4387" y="219"/>
                    <a:pt x="4387" y="219"/>
                  </a:cubicBezTo>
                  <a:cubicBezTo>
                    <a:pt x="4379" y="219"/>
                    <a:pt x="4371" y="198"/>
                    <a:pt x="4383" y="180"/>
                  </a:cubicBezTo>
                  <a:cubicBezTo>
                    <a:pt x="4385" y="178"/>
                    <a:pt x="4387" y="178"/>
                    <a:pt x="4389" y="178"/>
                  </a:cubicBezTo>
                  <a:close/>
                  <a:moveTo>
                    <a:pt x="4128" y="363"/>
                  </a:moveTo>
                  <a:cubicBezTo>
                    <a:pt x="4129" y="363"/>
                    <a:pt x="4130" y="364"/>
                    <a:pt x="4132" y="367"/>
                  </a:cubicBezTo>
                  <a:cubicBezTo>
                    <a:pt x="4136" y="375"/>
                    <a:pt x="4138" y="384"/>
                    <a:pt x="4138" y="393"/>
                  </a:cubicBezTo>
                  <a:cubicBezTo>
                    <a:pt x="4138" y="393"/>
                    <a:pt x="4138" y="402"/>
                    <a:pt x="4134" y="402"/>
                  </a:cubicBezTo>
                  <a:cubicBezTo>
                    <a:pt x="4133" y="402"/>
                    <a:pt x="4132" y="401"/>
                    <a:pt x="4130" y="398"/>
                  </a:cubicBezTo>
                  <a:lnTo>
                    <a:pt x="4124" y="387"/>
                  </a:lnTo>
                  <a:cubicBezTo>
                    <a:pt x="4124" y="375"/>
                    <a:pt x="4124" y="363"/>
                    <a:pt x="4128" y="363"/>
                  </a:cubicBezTo>
                  <a:close/>
                  <a:moveTo>
                    <a:pt x="1081" y="411"/>
                  </a:moveTo>
                  <a:cubicBezTo>
                    <a:pt x="1083" y="411"/>
                    <a:pt x="1086" y="411"/>
                    <a:pt x="1088" y="412"/>
                  </a:cubicBezTo>
                  <a:lnTo>
                    <a:pt x="1088" y="424"/>
                  </a:lnTo>
                  <a:lnTo>
                    <a:pt x="1078" y="436"/>
                  </a:lnTo>
                  <a:lnTo>
                    <a:pt x="1069" y="423"/>
                  </a:lnTo>
                  <a:cubicBezTo>
                    <a:pt x="1069" y="413"/>
                    <a:pt x="1074" y="411"/>
                    <a:pt x="1081" y="411"/>
                  </a:cubicBezTo>
                  <a:close/>
                  <a:moveTo>
                    <a:pt x="1355" y="433"/>
                  </a:moveTo>
                  <a:lnTo>
                    <a:pt x="1355" y="433"/>
                  </a:lnTo>
                  <a:cubicBezTo>
                    <a:pt x="1359" y="433"/>
                    <a:pt x="1355" y="438"/>
                    <a:pt x="1345" y="452"/>
                  </a:cubicBezTo>
                  <a:lnTo>
                    <a:pt x="1320" y="472"/>
                  </a:lnTo>
                  <a:cubicBezTo>
                    <a:pt x="1311" y="470"/>
                    <a:pt x="1323" y="460"/>
                    <a:pt x="1339" y="437"/>
                  </a:cubicBezTo>
                  <a:cubicBezTo>
                    <a:pt x="1347" y="435"/>
                    <a:pt x="1352" y="433"/>
                    <a:pt x="1355" y="433"/>
                  </a:cubicBezTo>
                  <a:close/>
                  <a:moveTo>
                    <a:pt x="1551" y="462"/>
                  </a:moveTo>
                  <a:cubicBezTo>
                    <a:pt x="1546" y="473"/>
                    <a:pt x="1541" y="484"/>
                    <a:pt x="1541" y="484"/>
                  </a:cubicBezTo>
                  <a:cubicBezTo>
                    <a:pt x="1542" y="481"/>
                    <a:pt x="1544" y="477"/>
                    <a:pt x="1546" y="473"/>
                  </a:cubicBezTo>
                  <a:lnTo>
                    <a:pt x="1551" y="462"/>
                  </a:lnTo>
                  <a:close/>
                  <a:moveTo>
                    <a:pt x="1133" y="434"/>
                  </a:moveTo>
                  <a:cubicBezTo>
                    <a:pt x="1134" y="434"/>
                    <a:pt x="1134" y="441"/>
                    <a:pt x="1133" y="452"/>
                  </a:cubicBezTo>
                  <a:cubicBezTo>
                    <a:pt x="1134" y="467"/>
                    <a:pt x="1126" y="481"/>
                    <a:pt x="1113" y="488"/>
                  </a:cubicBezTo>
                  <a:lnTo>
                    <a:pt x="1093" y="487"/>
                  </a:lnTo>
                  <a:cubicBezTo>
                    <a:pt x="1093" y="487"/>
                    <a:pt x="1104" y="476"/>
                    <a:pt x="1114" y="463"/>
                  </a:cubicBezTo>
                  <a:cubicBezTo>
                    <a:pt x="1125" y="443"/>
                    <a:pt x="1130" y="434"/>
                    <a:pt x="1133" y="434"/>
                  </a:cubicBezTo>
                  <a:close/>
                  <a:moveTo>
                    <a:pt x="1397" y="508"/>
                  </a:moveTo>
                  <a:lnTo>
                    <a:pt x="1406" y="511"/>
                  </a:lnTo>
                  <a:cubicBezTo>
                    <a:pt x="1402" y="521"/>
                    <a:pt x="1399" y="532"/>
                    <a:pt x="1392" y="532"/>
                  </a:cubicBezTo>
                  <a:cubicBezTo>
                    <a:pt x="1391" y="532"/>
                    <a:pt x="1390" y="532"/>
                    <a:pt x="1389" y="532"/>
                  </a:cubicBezTo>
                  <a:lnTo>
                    <a:pt x="1380" y="529"/>
                  </a:lnTo>
                  <a:cubicBezTo>
                    <a:pt x="1384" y="520"/>
                    <a:pt x="1389" y="514"/>
                    <a:pt x="1397" y="508"/>
                  </a:cubicBezTo>
                  <a:close/>
                  <a:moveTo>
                    <a:pt x="657" y="546"/>
                  </a:moveTo>
                  <a:lnTo>
                    <a:pt x="657" y="546"/>
                  </a:lnTo>
                  <a:cubicBezTo>
                    <a:pt x="664" y="546"/>
                    <a:pt x="666" y="556"/>
                    <a:pt x="655" y="572"/>
                  </a:cubicBezTo>
                  <a:cubicBezTo>
                    <a:pt x="646" y="575"/>
                    <a:pt x="638" y="579"/>
                    <a:pt x="638" y="579"/>
                  </a:cubicBezTo>
                  <a:cubicBezTo>
                    <a:pt x="636" y="565"/>
                    <a:pt x="642" y="552"/>
                    <a:pt x="654" y="546"/>
                  </a:cubicBezTo>
                  <a:cubicBezTo>
                    <a:pt x="655" y="546"/>
                    <a:pt x="656" y="546"/>
                    <a:pt x="657" y="546"/>
                  </a:cubicBezTo>
                  <a:close/>
                  <a:moveTo>
                    <a:pt x="725" y="548"/>
                  </a:moveTo>
                  <a:cubicBezTo>
                    <a:pt x="722" y="548"/>
                    <a:pt x="718" y="550"/>
                    <a:pt x="715" y="551"/>
                  </a:cubicBezTo>
                  <a:cubicBezTo>
                    <a:pt x="711" y="549"/>
                    <a:pt x="708" y="549"/>
                    <a:pt x="705" y="549"/>
                  </a:cubicBezTo>
                  <a:cubicBezTo>
                    <a:pt x="692" y="549"/>
                    <a:pt x="690" y="562"/>
                    <a:pt x="693" y="572"/>
                  </a:cubicBezTo>
                  <a:cubicBezTo>
                    <a:pt x="696" y="577"/>
                    <a:pt x="699" y="579"/>
                    <a:pt x="703" y="579"/>
                  </a:cubicBezTo>
                  <a:cubicBezTo>
                    <a:pt x="708" y="579"/>
                    <a:pt x="714" y="577"/>
                    <a:pt x="723" y="574"/>
                  </a:cubicBezTo>
                  <a:cubicBezTo>
                    <a:pt x="730" y="572"/>
                    <a:pt x="735" y="557"/>
                    <a:pt x="735" y="557"/>
                  </a:cubicBezTo>
                  <a:cubicBezTo>
                    <a:pt x="733" y="550"/>
                    <a:pt x="729" y="548"/>
                    <a:pt x="725" y="548"/>
                  </a:cubicBezTo>
                  <a:close/>
                  <a:moveTo>
                    <a:pt x="1657" y="585"/>
                  </a:moveTo>
                  <a:lnTo>
                    <a:pt x="1657" y="585"/>
                  </a:lnTo>
                  <a:cubicBezTo>
                    <a:pt x="1666" y="585"/>
                    <a:pt x="1664" y="599"/>
                    <a:pt x="1646" y="613"/>
                  </a:cubicBezTo>
                  <a:lnTo>
                    <a:pt x="1630" y="603"/>
                  </a:lnTo>
                  <a:cubicBezTo>
                    <a:pt x="1636" y="594"/>
                    <a:pt x="1641" y="585"/>
                    <a:pt x="1648" y="585"/>
                  </a:cubicBezTo>
                  <a:cubicBezTo>
                    <a:pt x="1649" y="585"/>
                    <a:pt x="1650" y="586"/>
                    <a:pt x="1652" y="586"/>
                  </a:cubicBezTo>
                  <a:cubicBezTo>
                    <a:pt x="1654" y="586"/>
                    <a:pt x="1655" y="585"/>
                    <a:pt x="1657" y="585"/>
                  </a:cubicBezTo>
                  <a:close/>
                  <a:moveTo>
                    <a:pt x="3846" y="605"/>
                  </a:moveTo>
                  <a:cubicBezTo>
                    <a:pt x="3851" y="605"/>
                    <a:pt x="3856" y="610"/>
                    <a:pt x="3856" y="610"/>
                  </a:cubicBezTo>
                  <a:cubicBezTo>
                    <a:pt x="3856" y="610"/>
                    <a:pt x="3865" y="619"/>
                    <a:pt x="3858" y="626"/>
                  </a:cubicBezTo>
                  <a:cubicBezTo>
                    <a:pt x="3849" y="623"/>
                    <a:pt x="3840" y="620"/>
                    <a:pt x="3833" y="614"/>
                  </a:cubicBezTo>
                  <a:lnTo>
                    <a:pt x="3840" y="608"/>
                  </a:lnTo>
                  <a:cubicBezTo>
                    <a:pt x="3842" y="606"/>
                    <a:pt x="3844" y="605"/>
                    <a:pt x="3846" y="605"/>
                  </a:cubicBezTo>
                  <a:close/>
                  <a:moveTo>
                    <a:pt x="1545" y="618"/>
                  </a:moveTo>
                  <a:cubicBezTo>
                    <a:pt x="1549" y="618"/>
                    <a:pt x="1554" y="618"/>
                    <a:pt x="1557" y="620"/>
                  </a:cubicBezTo>
                  <a:lnTo>
                    <a:pt x="1552" y="631"/>
                  </a:lnTo>
                  <a:cubicBezTo>
                    <a:pt x="1544" y="627"/>
                    <a:pt x="1531" y="634"/>
                    <a:pt x="1536" y="622"/>
                  </a:cubicBezTo>
                  <a:cubicBezTo>
                    <a:pt x="1531" y="620"/>
                    <a:pt x="1538" y="618"/>
                    <a:pt x="1545" y="618"/>
                  </a:cubicBezTo>
                  <a:close/>
                  <a:moveTo>
                    <a:pt x="1715" y="629"/>
                  </a:moveTo>
                  <a:lnTo>
                    <a:pt x="1723" y="635"/>
                  </a:lnTo>
                  <a:cubicBezTo>
                    <a:pt x="1731" y="640"/>
                    <a:pt x="1731" y="640"/>
                    <a:pt x="1723" y="650"/>
                  </a:cubicBezTo>
                  <a:lnTo>
                    <a:pt x="1715" y="645"/>
                  </a:lnTo>
                  <a:lnTo>
                    <a:pt x="1715" y="629"/>
                  </a:lnTo>
                  <a:close/>
                  <a:moveTo>
                    <a:pt x="1823" y="665"/>
                  </a:moveTo>
                  <a:cubicBezTo>
                    <a:pt x="1817" y="673"/>
                    <a:pt x="1815" y="682"/>
                    <a:pt x="1814" y="691"/>
                  </a:cubicBezTo>
                  <a:cubicBezTo>
                    <a:pt x="1816" y="692"/>
                    <a:pt x="1818" y="693"/>
                    <a:pt x="1820" y="693"/>
                  </a:cubicBezTo>
                  <a:cubicBezTo>
                    <a:pt x="1825" y="693"/>
                    <a:pt x="1830" y="687"/>
                    <a:pt x="1830" y="687"/>
                  </a:cubicBezTo>
                  <a:cubicBezTo>
                    <a:pt x="1830" y="687"/>
                    <a:pt x="1839" y="677"/>
                    <a:pt x="1831" y="672"/>
                  </a:cubicBezTo>
                  <a:lnTo>
                    <a:pt x="1823" y="665"/>
                  </a:lnTo>
                  <a:close/>
                  <a:moveTo>
                    <a:pt x="3804" y="689"/>
                  </a:moveTo>
                  <a:cubicBezTo>
                    <a:pt x="3806" y="689"/>
                    <a:pt x="3809" y="691"/>
                    <a:pt x="3813" y="695"/>
                  </a:cubicBezTo>
                  <a:lnTo>
                    <a:pt x="3808" y="702"/>
                  </a:lnTo>
                  <a:lnTo>
                    <a:pt x="3792" y="701"/>
                  </a:lnTo>
                  <a:lnTo>
                    <a:pt x="3798" y="694"/>
                  </a:lnTo>
                  <a:cubicBezTo>
                    <a:pt x="3801" y="691"/>
                    <a:pt x="3803" y="689"/>
                    <a:pt x="3804" y="689"/>
                  </a:cubicBezTo>
                  <a:close/>
                  <a:moveTo>
                    <a:pt x="3800" y="723"/>
                  </a:moveTo>
                  <a:lnTo>
                    <a:pt x="3800" y="723"/>
                  </a:lnTo>
                  <a:cubicBezTo>
                    <a:pt x="3799" y="723"/>
                    <a:pt x="3798" y="725"/>
                    <a:pt x="3800" y="731"/>
                  </a:cubicBezTo>
                  <a:cubicBezTo>
                    <a:pt x="3804" y="727"/>
                    <a:pt x="3802" y="723"/>
                    <a:pt x="3800" y="723"/>
                  </a:cubicBezTo>
                  <a:close/>
                  <a:moveTo>
                    <a:pt x="2010" y="728"/>
                  </a:moveTo>
                  <a:cubicBezTo>
                    <a:pt x="2008" y="728"/>
                    <a:pt x="2008" y="733"/>
                    <a:pt x="2007" y="741"/>
                  </a:cubicBezTo>
                  <a:lnTo>
                    <a:pt x="2020" y="758"/>
                  </a:lnTo>
                  <a:cubicBezTo>
                    <a:pt x="2030" y="749"/>
                    <a:pt x="2030" y="749"/>
                    <a:pt x="2022" y="741"/>
                  </a:cubicBezTo>
                  <a:cubicBezTo>
                    <a:pt x="2016" y="733"/>
                    <a:pt x="2012" y="728"/>
                    <a:pt x="2010" y="728"/>
                  </a:cubicBezTo>
                  <a:close/>
                  <a:moveTo>
                    <a:pt x="172" y="751"/>
                  </a:moveTo>
                  <a:cubicBezTo>
                    <a:pt x="170" y="751"/>
                    <a:pt x="169" y="752"/>
                    <a:pt x="166" y="756"/>
                  </a:cubicBezTo>
                  <a:lnTo>
                    <a:pt x="158" y="762"/>
                  </a:lnTo>
                  <a:lnTo>
                    <a:pt x="175" y="765"/>
                  </a:lnTo>
                  <a:lnTo>
                    <a:pt x="181" y="757"/>
                  </a:lnTo>
                  <a:cubicBezTo>
                    <a:pt x="177" y="753"/>
                    <a:pt x="174" y="751"/>
                    <a:pt x="172" y="751"/>
                  </a:cubicBezTo>
                  <a:close/>
                  <a:moveTo>
                    <a:pt x="3747" y="760"/>
                  </a:moveTo>
                  <a:cubicBezTo>
                    <a:pt x="3749" y="760"/>
                    <a:pt x="3751" y="762"/>
                    <a:pt x="3756" y="766"/>
                  </a:cubicBezTo>
                  <a:cubicBezTo>
                    <a:pt x="3756" y="766"/>
                    <a:pt x="3756" y="766"/>
                    <a:pt x="3751" y="774"/>
                  </a:cubicBezTo>
                  <a:lnTo>
                    <a:pt x="3736" y="774"/>
                  </a:lnTo>
                  <a:lnTo>
                    <a:pt x="3740" y="766"/>
                  </a:lnTo>
                  <a:cubicBezTo>
                    <a:pt x="3743" y="762"/>
                    <a:pt x="3745" y="760"/>
                    <a:pt x="3747" y="760"/>
                  </a:cubicBezTo>
                  <a:close/>
                  <a:moveTo>
                    <a:pt x="1817" y="764"/>
                  </a:moveTo>
                  <a:cubicBezTo>
                    <a:pt x="1820" y="764"/>
                    <a:pt x="1822" y="766"/>
                    <a:pt x="1822" y="766"/>
                  </a:cubicBezTo>
                  <a:cubicBezTo>
                    <a:pt x="1829" y="772"/>
                    <a:pt x="1836" y="779"/>
                    <a:pt x="1828" y="788"/>
                  </a:cubicBezTo>
                  <a:cubicBezTo>
                    <a:pt x="1828" y="788"/>
                    <a:pt x="1823" y="793"/>
                    <a:pt x="1818" y="793"/>
                  </a:cubicBezTo>
                  <a:cubicBezTo>
                    <a:pt x="1816" y="793"/>
                    <a:pt x="1814" y="792"/>
                    <a:pt x="1812" y="790"/>
                  </a:cubicBezTo>
                  <a:cubicBezTo>
                    <a:pt x="1805" y="785"/>
                    <a:pt x="1807" y="769"/>
                    <a:pt x="1807" y="769"/>
                  </a:cubicBezTo>
                  <a:cubicBezTo>
                    <a:pt x="1811" y="765"/>
                    <a:pt x="1814" y="764"/>
                    <a:pt x="1817" y="764"/>
                  </a:cubicBezTo>
                  <a:close/>
                  <a:moveTo>
                    <a:pt x="3774" y="822"/>
                  </a:moveTo>
                  <a:cubicBezTo>
                    <a:pt x="3775" y="823"/>
                    <a:pt x="3776" y="823"/>
                    <a:pt x="3777" y="824"/>
                  </a:cubicBezTo>
                  <a:cubicBezTo>
                    <a:pt x="3778" y="824"/>
                    <a:pt x="3778" y="824"/>
                    <a:pt x="3778" y="824"/>
                  </a:cubicBezTo>
                  <a:lnTo>
                    <a:pt x="3778" y="824"/>
                  </a:lnTo>
                  <a:cubicBezTo>
                    <a:pt x="3777" y="823"/>
                    <a:pt x="3776" y="823"/>
                    <a:pt x="3774" y="822"/>
                  </a:cubicBezTo>
                  <a:close/>
                  <a:moveTo>
                    <a:pt x="3778" y="824"/>
                  </a:moveTo>
                  <a:cubicBezTo>
                    <a:pt x="3782" y="826"/>
                    <a:pt x="3784" y="826"/>
                    <a:pt x="3785" y="826"/>
                  </a:cubicBezTo>
                  <a:cubicBezTo>
                    <a:pt x="3787" y="826"/>
                    <a:pt x="3785" y="824"/>
                    <a:pt x="3778" y="824"/>
                  </a:cubicBezTo>
                  <a:close/>
                  <a:moveTo>
                    <a:pt x="3704" y="809"/>
                  </a:moveTo>
                  <a:cubicBezTo>
                    <a:pt x="3705" y="809"/>
                    <a:pt x="3708" y="810"/>
                    <a:pt x="3710" y="812"/>
                  </a:cubicBezTo>
                  <a:cubicBezTo>
                    <a:pt x="3721" y="818"/>
                    <a:pt x="3721" y="818"/>
                    <a:pt x="3716" y="826"/>
                  </a:cubicBezTo>
                  <a:cubicBezTo>
                    <a:pt x="3711" y="834"/>
                    <a:pt x="3708" y="838"/>
                    <a:pt x="3706" y="838"/>
                  </a:cubicBezTo>
                  <a:cubicBezTo>
                    <a:pt x="3704" y="838"/>
                    <a:pt x="3703" y="835"/>
                    <a:pt x="3700" y="827"/>
                  </a:cubicBezTo>
                  <a:cubicBezTo>
                    <a:pt x="3696" y="816"/>
                    <a:pt x="3698" y="809"/>
                    <a:pt x="3704" y="809"/>
                  </a:cubicBezTo>
                  <a:close/>
                  <a:moveTo>
                    <a:pt x="205" y="810"/>
                  </a:moveTo>
                  <a:cubicBezTo>
                    <a:pt x="208" y="810"/>
                    <a:pt x="211" y="811"/>
                    <a:pt x="214" y="814"/>
                  </a:cubicBezTo>
                  <a:lnTo>
                    <a:pt x="207" y="821"/>
                  </a:lnTo>
                  <a:cubicBezTo>
                    <a:pt x="205" y="819"/>
                    <a:pt x="203" y="818"/>
                    <a:pt x="202" y="818"/>
                  </a:cubicBezTo>
                  <a:lnTo>
                    <a:pt x="202" y="818"/>
                  </a:lnTo>
                  <a:cubicBezTo>
                    <a:pt x="199" y="818"/>
                    <a:pt x="204" y="828"/>
                    <a:pt x="216" y="830"/>
                  </a:cubicBezTo>
                  <a:lnTo>
                    <a:pt x="235" y="846"/>
                  </a:lnTo>
                  <a:cubicBezTo>
                    <a:pt x="231" y="849"/>
                    <a:pt x="226" y="851"/>
                    <a:pt x="221" y="851"/>
                  </a:cubicBezTo>
                  <a:cubicBezTo>
                    <a:pt x="215" y="851"/>
                    <a:pt x="209" y="848"/>
                    <a:pt x="204" y="843"/>
                  </a:cubicBezTo>
                  <a:cubicBezTo>
                    <a:pt x="179" y="834"/>
                    <a:pt x="179" y="834"/>
                    <a:pt x="191" y="820"/>
                  </a:cubicBezTo>
                  <a:cubicBezTo>
                    <a:pt x="195" y="814"/>
                    <a:pt x="200" y="810"/>
                    <a:pt x="205" y="810"/>
                  </a:cubicBezTo>
                  <a:close/>
                  <a:moveTo>
                    <a:pt x="3595" y="830"/>
                  </a:moveTo>
                  <a:cubicBezTo>
                    <a:pt x="3606" y="835"/>
                    <a:pt x="3616" y="842"/>
                    <a:pt x="3612" y="850"/>
                  </a:cubicBezTo>
                  <a:lnTo>
                    <a:pt x="3595" y="852"/>
                  </a:lnTo>
                  <a:lnTo>
                    <a:pt x="3589" y="837"/>
                  </a:lnTo>
                  <a:lnTo>
                    <a:pt x="3595" y="830"/>
                  </a:lnTo>
                  <a:close/>
                  <a:moveTo>
                    <a:pt x="1929" y="887"/>
                  </a:moveTo>
                  <a:cubicBezTo>
                    <a:pt x="1931" y="887"/>
                    <a:pt x="1934" y="890"/>
                    <a:pt x="1940" y="898"/>
                  </a:cubicBezTo>
                  <a:cubicBezTo>
                    <a:pt x="1945" y="906"/>
                    <a:pt x="1935" y="913"/>
                    <a:pt x="1935" y="913"/>
                  </a:cubicBezTo>
                  <a:cubicBezTo>
                    <a:pt x="1933" y="914"/>
                    <a:pt x="1932" y="915"/>
                    <a:pt x="1931" y="915"/>
                  </a:cubicBezTo>
                  <a:cubicBezTo>
                    <a:pt x="1926" y="915"/>
                    <a:pt x="1928" y="904"/>
                    <a:pt x="1924" y="898"/>
                  </a:cubicBezTo>
                  <a:cubicBezTo>
                    <a:pt x="1926" y="891"/>
                    <a:pt x="1927" y="887"/>
                    <a:pt x="1929" y="887"/>
                  </a:cubicBezTo>
                  <a:close/>
                  <a:moveTo>
                    <a:pt x="132" y="895"/>
                  </a:moveTo>
                  <a:cubicBezTo>
                    <a:pt x="134" y="895"/>
                    <a:pt x="136" y="897"/>
                    <a:pt x="141" y="900"/>
                  </a:cubicBezTo>
                  <a:cubicBezTo>
                    <a:pt x="141" y="900"/>
                    <a:pt x="145" y="916"/>
                    <a:pt x="140" y="924"/>
                  </a:cubicBezTo>
                  <a:lnTo>
                    <a:pt x="124" y="924"/>
                  </a:lnTo>
                  <a:cubicBezTo>
                    <a:pt x="113" y="916"/>
                    <a:pt x="120" y="908"/>
                    <a:pt x="125" y="901"/>
                  </a:cubicBezTo>
                  <a:cubicBezTo>
                    <a:pt x="128" y="897"/>
                    <a:pt x="130" y="895"/>
                    <a:pt x="132" y="895"/>
                  </a:cubicBezTo>
                  <a:close/>
                  <a:moveTo>
                    <a:pt x="3551" y="938"/>
                  </a:moveTo>
                  <a:cubicBezTo>
                    <a:pt x="3553" y="938"/>
                    <a:pt x="3556" y="939"/>
                    <a:pt x="3561" y="942"/>
                  </a:cubicBezTo>
                  <a:cubicBezTo>
                    <a:pt x="3561" y="942"/>
                    <a:pt x="3572" y="947"/>
                    <a:pt x="3569" y="955"/>
                  </a:cubicBezTo>
                  <a:lnTo>
                    <a:pt x="3553" y="959"/>
                  </a:lnTo>
                  <a:cubicBezTo>
                    <a:pt x="3542" y="953"/>
                    <a:pt x="3545" y="944"/>
                    <a:pt x="3545" y="944"/>
                  </a:cubicBezTo>
                  <a:cubicBezTo>
                    <a:pt x="3548" y="940"/>
                    <a:pt x="3549" y="938"/>
                    <a:pt x="3551" y="938"/>
                  </a:cubicBezTo>
                  <a:close/>
                  <a:moveTo>
                    <a:pt x="1712" y="1017"/>
                  </a:moveTo>
                  <a:lnTo>
                    <a:pt x="1712" y="1017"/>
                  </a:lnTo>
                  <a:cubicBezTo>
                    <a:pt x="1704" y="1018"/>
                    <a:pt x="1696" y="1022"/>
                    <a:pt x="1689" y="1028"/>
                  </a:cubicBezTo>
                  <a:cubicBezTo>
                    <a:pt x="1683" y="1033"/>
                    <a:pt x="1683" y="1036"/>
                    <a:pt x="1688" y="1036"/>
                  </a:cubicBezTo>
                  <a:cubicBezTo>
                    <a:pt x="1691" y="1036"/>
                    <a:pt x="1698" y="1034"/>
                    <a:pt x="1708" y="1030"/>
                  </a:cubicBezTo>
                  <a:cubicBezTo>
                    <a:pt x="1717" y="1022"/>
                    <a:pt x="1717" y="1022"/>
                    <a:pt x="1712" y="1017"/>
                  </a:cubicBezTo>
                  <a:close/>
                  <a:moveTo>
                    <a:pt x="2048" y="1008"/>
                  </a:moveTo>
                  <a:cubicBezTo>
                    <a:pt x="2054" y="1008"/>
                    <a:pt x="2053" y="1016"/>
                    <a:pt x="2039" y="1032"/>
                  </a:cubicBezTo>
                  <a:cubicBezTo>
                    <a:pt x="2034" y="1035"/>
                    <a:pt x="2031" y="1036"/>
                    <a:pt x="2030" y="1036"/>
                  </a:cubicBezTo>
                  <a:cubicBezTo>
                    <a:pt x="2027" y="1036"/>
                    <a:pt x="2027" y="1034"/>
                    <a:pt x="2025" y="1030"/>
                  </a:cubicBezTo>
                  <a:cubicBezTo>
                    <a:pt x="2028" y="1021"/>
                    <a:pt x="2034" y="1015"/>
                    <a:pt x="2042" y="1010"/>
                  </a:cubicBezTo>
                  <a:cubicBezTo>
                    <a:pt x="2044" y="1008"/>
                    <a:pt x="2046" y="1008"/>
                    <a:pt x="2048" y="1008"/>
                  </a:cubicBezTo>
                  <a:close/>
                  <a:moveTo>
                    <a:pt x="266" y="1026"/>
                  </a:moveTo>
                  <a:lnTo>
                    <a:pt x="262" y="1032"/>
                  </a:lnTo>
                  <a:cubicBezTo>
                    <a:pt x="265" y="1040"/>
                    <a:pt x="271" y="1047"/>
                    <a:pt x="279" y="1053"/>
                  </a:cubicBezTo>
                  <a:cubicBezTo>
                    <a:pt x="280" y="1050"/>
                    <a:pt x="281" y="1048"/>
                    <a:pt x="283" y="1046"/>
                  </a:cubicBezTo>
                  <a:cubicBezTo>
                    <a:pt x="288" y="1040"/>
                    <a:pt x="278" y="1032"/>
                    <a:pt x="266" y="1026"/>
                  </a:cubicBezTo>
                  <a:close/>
                  <a:moveTo>
                    <a:pt x="2061" y="1073"/>
                  </a:moveTo>
                  <a:lnTo>
                    <a:pt x="2076" y="1075"/>
                  </a:lnTo>
                  <a:lnTo>
                    <a:pt x="2081" y="1083"/>
                  </a:lnTo>
                  <a:cubicBezTo>
                    <a:pt x="2074" y="1087"/>
                    <a:pt x="2066" y="1090"/>
                    <a:pt x="2061" y="1090"/>
                  </a:cubicBezTo>
                  <a:cubicBezTo>
                    <a:pt x="2058" y="1090"/>
                    <a:pt x="2055" y="1089"/>
                    <a:pt x="2054" y="1086"/>
                  </a:cubicBezTo>
                  <a:lnTo>
                    <a:pt x="2061" y="1073"/>
                  </a:lnTo>
                  <a:close/>
                  <a:moveTo>
                    <a:pt x="2266" y="1606"/>
                  </a:moveTo>
                  <a:lnTo>
                    <a:pt x="2281" y="1608"/>
                  </a:lnTo>
                  <a:lnTo>
                    <a:pt x="2285" y="1615"/>
                  </a:lnTo>
                  <a:cubicBezTo>
                    <a:pt x="2277" y="1620"/>
                    <a:pt x="2271" y="1624"/>
                    <a:pt x="2265" y="1624"/>
                  </a:cubicBezTo>
                  <a:cubicBezTo>
                    <a:pt x="2263" y="1624"/>
                    <a:pt x="2261" y="1622"/>
                    <a:pt x="2259" y="1620"/>
                  </a:cubicBezTo>
                  <a:lnTo>
                    <a:pt x="2266" y="1606"/>
                  </a:lnTo>
                  <a:close/>
                  <a:moveTo>
                    <a:pt x="3310" y="1629"/>
                  </a:moveTo>
                  <a:cubicBezTo>
                    <a:pt x="3320" y="1635"/>
                    <a:pt x="3331" y="1642"/>
                    <a:pt x="3326" y="1649"/>
                  </a:cubicBezTo>
                  <a:lnTo>
                    <a:pt x="3321" y="1657"/>
                  </a:lnTo>
                  <a:cubicBezTo>
                    <a:pt x="3315" y="1651"/>
                    <a:pt x="3309" y="1643"/>
                    <a:pt x="3306" y="1635"/>
                  </a:cubicBezTo>
                  <a:lnTo>
                    <a:pt x="3310" y="1629"/>
                  </a:lnTo>
                  <a:close/>
                  <a:moveTo>
                    <a:pt x="2399" y="1769"/>
                  </a:moveTo>
                  <a:cubicBezTo>
                    <a:pt x="2405" y="1775"/>
                    <a:pt x="2404" y="1776"/>
                    <a:pt x="2395" y="1783"/>
                  </a:cubicBezTo>
                  <a:cubicBezTo>
                    <a:pt x="2388" y="1788"/>
                    <a:pt x="2379" y="1791"/>
                    <a:pt x="2370" y="1792"/>
                  </a:cubicBezTo>
                  <a:cubicBezTo>
                    <a:pt x="2366" y="1786"/>
                    <a:pt x="2389" y="1777"/>
                    <a:pt x="2399" y="1769"/>
                  </a:cubicBezTo>
                  <a:close/>
                  <a:moveTo>
                    <a:pt x="2551" y="1802"/>
                  </a:moveTo>
                  <a:lnTo>
                    <a:pt x="2557" y="1807"/>
                  </a:lnTo>
                  <a:cubicBezTo>
                    <a:pt x="2550" y="1814"/>
                    <a:pt x="2543" y="1823"/>
                    <a:pt x="2538" y="1823"/>
                  </a:cubicBezTo>
                  <a:cubicBezTo>
                    <a:pt x="2537" y="1823"/>
                    <a:pt x="2536" y="1822"/>
                    <a:pt x="2535" y="1821"/>
                  </a:cubicBezTo>
                  <a:lnTo>
                    <a:pt x="2530" y="1816"/>
                  </a:lnTo>
                  <a:cubicBezTo>
                    <a:pt x="2536" y="1810"/>
                    <a:pt x="2544" y="1805"/>
                    <a:pt x="2551" y="1802"/>
                  </a:cubicBezTo>
                  <a:close/>
                  <a:moveTo>
                    <a:pt x="3098" y="1876"/>
                  </a:moveTo>
                  <a:cubicBezTo>
                    <a:pt x="3101" y="1876"/>
                    <a:pt x="3103" y="1879"/>
                    <a:pt x="3106" y="1884"/>
                  </a:cubicBezTo>
                  <a:cubicBezTo>
                    <a:pt x="3114" y="1894"/>
                    <a:pt x="3101" y="1903"/>
                    <a:pt x="3094" y="1908"/>
                  </a:cubicBezTo>
                  <a:cubicBezTo>
                    <a:pt x="3083" y="1905"/>
                    <a:pt x="3078" y="1891"/>
                    <a:pt x="3086" y="1883"/>
                  </a:cubicBezTo>
                  <a:cubicBezTo>
                    <a:pt x="3093" y="1879"/>
                    <a:pt x="3096" y="1876"/>
                    <a:pt x="3098" y="1876"/>
                  </a:cubicBezTo>
                  <a:close/>
                  <a:moveTo>
                    <a:pt x="2584" y="1919"/>
                  </a:moveTo>
                  <a:lnTo>
                    <a:pt x="2591" y="1922"/>
                  </a:lnTo>
                  <a:cubicBezTo>
                    <a:pt x="2585" y="1932"/>
                    <a:pt x="2580" y="1941"/>
                    <a:pt x="2574" y="1941"/>
                  </a:cubicBezTo>
                  <a:cubicBezTo>
                    <a:pt x="2573" y="1941"/>
                    <a:pt x="2572" y="1941"/>
                    <a:pt x="2570" y="1940"/>
                  </a:cubicBezTo>
                  <a:lnTo>
                    <a:pt x="2570" y="1926"/>
                  </a:lnTo>
                  <a:lnTo>
                    <a:pt x="2584" y="1919"/>
                  </a:lnTo>
                  <a:close/>
                  <a:moveTo>
                    <a:pt x="4912" y="1"/>
                  </a:moveTo>
                  <a:cubicBezTo>
                    <a:pt x="4905" y="1"/>
                    <a:pt x="4898" y="10"/>
                    <a:pt x="4891" y="19"/>
                  </a:cubicBezTo>
                  <a:cubicBezTo>
                    <a:pt x="4892" y="33"/>
                    <a:pt x="4885" y="45"/>
                    <a:pt x="4875" y="46"/>
                  </a:cubicBezTo>
                  <a:lnTo>
                    <a:pt x="4872" y="22"/>
                  </a:lnTo>
                  <a:cubicBezTo>
                    <a:pt x="4878" y="11"/>
                    <a:pt x="4880" y="9"/>
                    <a:pt x="4871" y="9"/>
                  </a:cubicBezTo>
                  <a:cubicBezTo>
                    <a:pt x="4869" y="9"/>
                    <a:pt x="4865" y="9"/>
                    <a:pt x="4861" y="9"/>
                  </a:cubicBezTo>
                  <a:lnTo>
                    <a:pt x="4842" y="10"/>
                  </a:lnTo>
                  <a:cubicBezTo>
                    <a:pt x="4843" y="23"/>
                    <a:pt x="4795" y="31"/>
                    <a:pt x="4729" y="41"/>
                  </a:cubicBezTo>
                  <a:cubicBezTo>
                    <a:pt x="4643" y="55"/>
                    <a:pt x="4616" y="66"/>
                    <a:pt x="4619" y="78"/>
                  </a:cubicBezTo>
                  <a:cubicBezTo>
                    <a:pt x="4621" y="86"/>
                    <a:pt x="4617" y="90"/>
                    <a:pt x="4606" y="90"/>
                  </a:cubicBezTo>
                  <a:cubicBezTo>
                    <a:pt x="4600" y="90"/>
                    <a:pt x="4592" y="89"/>
                    <a:pt x="4581" y="87"/>
                  </a:cubicBezTo>
                  <a:cubicBezTo>
                    <a:pt x="4546" y="75"/>
                    <a:pt x="4530" y="70"/>
                    <a:pt x="4521" y="70"/>
                  </a:cubicBezTo>
                  <a:cubicBezTo>
                    <a:pt x="4513" y="70"/>
                    <a:pt x="4512" y="74"/>
                    <a:pt x="4509" y="81"/>
                  </a:cubicBezTo>
                  <a:cubicBezTo>
                    <a:pt x="4510" y="81"/>
                    <a:pt x="4511" y="80"/>
                    <a:pt x="4512" y="80"/>
                  </a:cubicBezTo>
                  <a:cubicBezTo>
                    <a:pt x="4519" y="80"/>
                    <a:pt x="4523" y="91"/>
                    <a:pt x="4526" y="102"/>
                  </a:cubicBezTo>
                  <a:cubicBezTo>
                    <a:pt x="4530" y="115"/>
                    <a:pt x="4530" y="122"/>
                    <a:pt x="4525" y="122"/>
                  </a:cubicBezTo>
                  <a:cubicBezTo>
                    <a:pt x="4522" y="122"/>
                    <a:pt x="4516" y="118"/>
                    <a:pt x="4508" y="108"/>
                  </a:cubicBezTo>
                  <a:cubicBezTo>
                    <a:pt x="4507" y="104"/>
                    <a:pt x="4502" y="102"/>
                    <a:pt x="4496" y="102"/>
                  </a:cubicBezTo>
                  <a:cubicBezTo>
                    <a:pt x="4460" y="102"/>
                    <a:pt x="4366" y="148"/>
                    <a:pt x="4368" y="173"/>
                  </a:cubicBezTo>
                  <a:lnTo>
                    <a:pt x="4364" y="161"/>
                  </a:lnTo>
                  <a:cubicBezTo>
                    <a:pt x="4362" y="156"/>
                    <a:pt x="4359" y="154"/>
                    <a:pt x="4355" y="154"/>
                  </a:cubicBezTo>
                  <a:cubicBezTo>
                    <a:pt x="4348" y="154"/>
                    <a:pt x="4336" y="159"/>
                    <a:pt x="4314" y="168"/>
                  </a:cubicBezTo>
                  <a:lnTo>
                    <a:pt x="4287" y="181"/>
                  </a:lnTo>
                  <a:cubicBezTo>
                    <a:pt x="4296" y="198"/>
                    <a:pt x="4264" y="209"/>
                    <a:pt x="4247" y="209"/>
                  </a:cubicBezTo>
                  <a:cubicBezTo>
                    <a:pt x="4241" y="209"/>
                    <a:pt x="4237" y="208"/>
                    <a:pt x="4236" y="205"/>
                  </a:cubicBezTo>
                  <a:cubicBezTo>
                    <a:pt x="4229" y="202"/>
                    <a:pt x="4226" y="201"/>
                    <a:pt x="4222" y="201"/>
                  </a:cubicBezTo>
                  <a:cubicBezTo>
                    <a:pt x="4218" y="201"/>
                    <a:pt x="4214" y="203"/>
                    <a:pt x="4204" y="209"/>
                  </a:cubicBezTo>
                  <a:cubicBezTo>
                    <a:pt x="4193" y="237"/>
                    <a:pt x="4162" y="250"/>
                    <a:pt x="4145" y="250"/>
                  </a:cubicBezTo>
                  <a:cubicBezTo>
                    <a:pt x="4140" y="250"/>
                    <a:pt x="4136" y="249"/>
                    <a:pt x="4135" y="247"/>
                  </a:cubicBezTo>
                  <a:lnTo>
                    <a:pt x="4118" y="256"/>
                  </a:lnTo>
                  <a:cubicBezTo>
                    <a:pt x="4116" y="272"/>
                    <a:pt x="4100" y="282"/>
                    <a:pt x="4092" y="287"/>
                  </a:cubicBezTo>
                  <a:cubicBezTo>
                    <a:pt x="4068" y="304"/>
                    <a:pt x="4060" y="310"/>
                    <a:pt x="4074" y="314"/>
                  </a:cubicBezTo>
                  <a:cubicBezTo>
                    <a:pt x="4081" y="324"/>
                    <a:pt x="4089" y="335"/>
                    <a:pt x="4081" y="341"/>
                  </a:cubicBezTo>
                  <a:lnTo>
                    <a:pt x="4073" y="330"/>
                  </a:lnTo>
                  <a:cubicBezTo>
                    <a:pt x="4072" y="328"/>
                    <a:pt x="4070" y="327"/>
                    <a:pt x="4067" y="327"/>
                  </a:cubicBezTo>
                  <a:cubicBezTo>
                    <a:pt x="4056" y="327"/>
                    <a:pt x="4036" y="340"/>
                    <a:pt x="4011" y="358"/>
                  </a:cubicBezTo>
                  <a:cubicBezTo>
                    <a:pt x="3974" y="382"/>
                    <a:pt x="3960" y="396"/>
                    <a:pt x="3946" y="396"/>
                  </a:cubicBezTo>
                  <a:cubicBezTo>
                    <a:pt x="3944" y="396"/>
                    <a:pt x="3943" y="396"/>
                    <a:pt x="3941" y="396"/>
                  </a:cubicBezTo>
                  <a:lnTo>
                    <a:pt x="3941" y="396"/>
                  </a:lnTo>
                  <a:lnTo>
                    <a:pt x="3942" y="412"/>
                  </a:lnTo>
                  <a:cubicBezTo>
                    <a:pt x="3942" y="422"/>
                    <a:pt x="3939" y="429"/>
                    <a:pt x="3934" y="429"/>
                  </a:cubicBezTo>
                  <a:cubicBezTo>
                    <a:pt x="3932" y="429"/>
                    <a:pt x="3929" y="427"/>
                    <a:pt x="3926" y="424"/>
                  </a:cubicBezTo>
                  <a:cubicBezTo>
                    <a:pt x="3925" y="424"/>
                    <a:pt x="3924" y="424"/>
                    <a:pt x="3923" y="424"/>
                  </a:cubicBezTo>
                  <a:cubicBezTo>
                    <a:pt x="3907" y="424"/>
                    <a:pt x="3880" y="447"/>
                    <a:pt x="3875" y="468"/>
                  </a:cubicBezTo>
                  <a:cubicBezTo>
                    <a:pt x="3869" y="471"/>
                    <a:pt x="3865" y="476"/>
                    <a:pt x="3860" y="481"/>
                  </a:cubicBezTo>
                  <a:cubicBezTo>
                    <a:pt x="3856" y="478"/>
                    <a:pt x="3851" y="477"/>
                    <a:pt x="3847" y="477"/>
                  </a:cubicBezTo>
                  <a:cubicBezTo>
                    <a:pt x="3829" y="477"/>
                    <a:pt x="3815" y="497"/>
                    <a:pt x="3826" y="515"/>
                  </a:cubicBezTo>
                  <a:cubicBezTo>
                    <a:pt x="3823" y="512"/>
                    <a:pt x="3820" y="511"/>
                    <a:pt x="3818" y="511"/>
                  </a:cubicBezTo>
                  <a:cubicBezTo>
                    <a:pt x="3812" y="511"/>
                    <a:pt x="3808" y="516"/>
                    <a:pt x="3803" y="520"/>
                  </a:cubicBezTo>
                  <a:cubicBezTo>
                    <a:pt x="3798" y="540"/>
                    <a:pt x="3777" y="564"/>
                    <a:pt x="3766" y="564"/>
                  </a:cubicBezTo>
                  <a:cubicBezTo>
                    <a:pt x="3764" y="564"/>
                    <a:pt x="3763" y="563"/>
                    <a:pt x="3762" y="562"/>
                  </a:cubicBezTo>
                  <a:lnTo>
                    <a:pt x="3754" y="570"/>
                  </a:lnTo>
                  <a:cubicBezTo>
                    <a:pt x="3756" y="581"/>
                    <a:pt x="3753" y="592"/>
                    <a:pt x="3745" y="600"/>
                  </a:cubicBezTo>
                  <a:cubicBezTo>
                    <a:pt x="3736" y="608"/>
                    <a:pt x="3733" y="620"/>
                    <a:pt x="3736" y="631"/>
                  </a:cubicBezTo>
                  <a:cubicBezTo>
                    <a:pt x="3738" y="639"/>
                    <a:pt x="3737" y="647"/>
                    <a:pt x="3734" y="654"/>
                  </a:cubicBezTo>
                  <a:cubicBezTo>
                    <a:pt x="3732" y="655"/>
                    <a:pt x="3731" y="656"/>
                    <a:pt x="3730" y="656"/>
                  </a:cubicBezTo>
                  <a:cubicBezTo>
                    <a:pt x="3726" y="656"/>
                    <a:pt x="3723" y="643"/>
                    <a:pt x="3720" y="630"/>
                  </a:cubicBezTo>
                  <a:cubicBezTo>
                    <a:pt x="3721" y="624"/>
                    <a:pt x="3720" y="621"/>
                    <a:pt x="3718" y="621"/>
                  </a:cubicBezTo>
                  <a:cubicBezTo>
                    <a:pt x="3714" y="621"/>
                    <a:pt x="3704" y="641"/>
                    <a:pt x="3705" y="668"/>
                  </a:cubicBezTo>
                  <a:cubicBezTo>
                    <a:pt x="3706" y="688"/>
                    <a:pt x="3706" y="698"/>
                    <a:pt x="3705" y="698"/>
                  </a:cubicBezTo>
                  <a:cubicBezTo>
                    <a:pt x="3705" y="698"/>
                    <a:pt x="3703" y="690"/>
                    <a:pt x="3699" y="676"/>
                  </a:cubicBezTo>
                  <a:cubicBezTo>
                    <a:pt x="3697" y="667"/>
                    <a:pt x="3694" y="657"/>
                    <a:pt x="3692" y="657"/>
                  </a:cubicBezTo>
                  <a:cubicBezTo>
                    <a:pt x="3691" y="657"/>
                    <a:pt x="3690" y="660"/>
                    <a:pt x="3689" y="668"/>
                  </a:cubicBezTo>
                  <a:cubicBezTo>
                    <a:pt x="3689" y="668"/>
                    <a:pt x="3677" y="684"/>
                    <a:pt x="3687" y="692"/>
                  </a:cubicBezTo>
                  <a:cubicBezTo>
                    <a:pt x="3681" y="700"/>
                    <a:pt x="3674" y="706"/>
                    <a:pt x="3669" y="714"/>
                  </a:cubicBezTo>
                  <a:cubicBezTo>
                    <a:pt x="3655" y="719"/>
                    <a:pt x="3644" y="729"/>
                    <a:pt x="3637" y="740"/>
                  </a:cubicBezTo>
                  <a:cubicBezTo>
                    <a:pt x="3642" y="756"/>
                    <a:pt x="3642" y="756"/>
                    <a:pt x="3626" y="757"/>
                  </a:cubicBezTo>
                  <a:cubicBezTo>
                    <a:pt x="3624" y="755"/>
                    <a:pt x="3621" y="754"/>
                    <a:pt x="3620" y="754"/>
                  </a:cubicBezTo>
                  <a:lnTo>
                    <a:pt x="3620" y="754"/>
                  </a:lnTo>
                  <a:cubicBezTo>
                    <a:pt x="3615" y="754"/>
                    <a:pt x="3616" y="762"/>
                    <a:pt x="3632" y="772"/>
                  </a:cubicBezTo>
                  <a:cubicBezTo>
                    <a:pt x="3636" y="787"/>
                    <a:pt x="3632" y="795"/>
                    <a:pt x="3615" y="797"/>
                  </a:cubicBezTo>
                  <a:cubicBezTo>
                    <a:pt x="3606" y="792"/>
                    <a:pt x="3601" y="790"/>
                    <a:pt x="3597" y="790"/>
                  </a:cubicBezTo>
                  <a:lnTo>
                    <a:pt x="3597" y="790"/>
                  </a:lnTo>
                  <a:cubicBezTo>
                    <a:pt x="3592" y="790"/>
                    <a:pt x="3593" y="794"/>
                    <a:pt x="3599" y="798"/>
                  </a:cubicBezTo>
                  <a:cubicBezTo>
                    <a:pt x="3603" y="805"/>
                    <a:pt x="3603" y="814"/>
                    <a:pt x="3599" y="822"/>
                  </a:cubicBezTo>
                  <a:cubicBezTo>
                    <a:pt x="3599" y="821"/>
                    <a:pt x="3598" y="821"/>
                    <a:pt x="3597" y="821"/>
                  </a:cubicBezTo>
                  <a:cubicBezTo>
                    <a:pt x="3583" y="821"/>
                    <a:pt x="3540" y="894"/>
                    <a:pt x="3506" y="967"/>
                  </a:cubicBezTo>
                  <a:cubicBezTo>
                    <a:pt x="3503" y="975"/>
                    <a:pt x="3510" y="990"/>
                    <a:pt x="3521" y="994"/>
                  </a:cubicBezTo>
                  <a:cubicBezTo>
                    <a:pt x="3544" y="1006"/>
                    <a:pt x="3533" y="1000"/>
                    <a:pt x="3517" y="1003"/>
                  </a:cubicBezTo>
                  <a:cubicBezTo>
                    <a:pt x="3511" y="1002"/>
                    <a:pt x="3505" y="1001"/>
                    <a:pt x="3500" y="1001"/>
                  </a:cubicBezTo>
                  <a:cubicBezTo>
                    <a:pt x="3478" y="1001"/>
                    <a:pt x="3478" y="1014"/>
                    <a:pt x="3510" y="1020"/>
                  </a:cubicBezTo>
                  <a:cubicBezTo>
                    <a:pt x="3536" y="1022"/>
                    <a:pt x="3536" y="1022"/>
                    <a:pt x="3506" y="1028"/>
                  </a:cubicBezTo>
                  <a:cubicBezTo>
                    <a:pt x="3491" y="1031"/>
                    <a:pt x="3491" y="1031"/>
                    <a:pt x="3498" y="1045"/>
                  </a:cubicBezTo>
                  <a:cubicBezTo>
                    <a:pt x="3507" y="1049"/>
                    <a:pt x="3507" y="1055"/>
                    <a:pt x="3501" y="1055"/>
                  </a:cubicBezTo>
                  <a:cubicBezTo>
                    <a:pt x="3499" y="1055"/>
                    <a:pt x="3497" y="1055"/>
                    <a:pt x="3495" y="1054"/>
                  </a:cubicBezTo>
                  <a:cubicBezTo>
                    <a:pt x="3479" y="1057"/>
                    <a:pt x="3464" y="1060"/>
                    <a:pt x="3476" y="1065"/>
                  </a:cubicBezTo>
                  <a:cubicBezTo>
                    <a:pt x="3471" y="1072"/>
                    <a:pt x="3465" y="1076"/>
                    <a:pt x="3457" y="1077"/>
                  </a:cubicBezTo>
                  <a:cubicBezTo>
                    <a:pt x="3441" y="1081"/>
                    <a:pt x="3449" y="1094"/>
                    <a:pt x="3458" y="1106"/>
                  </a:cubicBezTo>
                  <a:cubicBezTo>
                    <a:pt x="3466" y="1130"/>
                    <a:pt x="3467" y="1141"/>
                    <a:pt x="3462" y="1141"/>
                  </a:cubicBezTo>
                  <a:cubicBezTo>
                    <a:pt x="3458" y="1141"/>
                    <a:pt x="3454" y="1138"/>
                    <a:pt x="3447" y="1132"/>
                  </a:cubicBezTo>
                  <a:cubicBezTo>
                    <a:pt x="3444" y="1129"/>
                    <a:pt x="3441" y="1128"/>
                    <a:pt x="3439" y="1128"/>
                  </a:cubicBezTo>
                  <a:lnTo>
                    <a:pt x="3439" y="1128"/>
                  </a:lnTo>
                  <a:cubicBezTo>
                    <a:pt x="3427" y="1128"/>
                    <a:pt x="3425" y="1163"/>
                    <a:pt x="3441" y="1177"/>
                  </a:cubicBezTo>
                  <a:cubicBezTo>
                    <a:pt x="3455" y="1189"/>
                    <a:pt x="3459" y="1193"/>
                    <a:pt x="3457" y="1193"/>
                  </a:cubicBezTo>
                  <a:cubicBezTo>
                    <a:pt x="3456" y="1193"/>
                    <a:pt x="3454" y="1192"/>
                    <a:pt x="3450" y="1190"/>
                  </a:cubicBezTo>
                  <a:cubicBezTo>
                    <a:pt x="3447" y="1189"/>
                    <a:pt x="3445" y="1189"/>
                    <a:pt x="3443" y="1189"/>
                  </a:cubicBezTo>
                  <a:cubicBezTo>
                    <a:pt x="3437" y="1189"/>
                    <a:pt x="3435" y="1194"/>
                    <a:pt x="3435" y="1194"/>
                  </a:cubicBezTo>
                  <a:cubicBezTo>
                    <a:pt x="3432" y="1200"/>
                    <a:pt x="3429" y="1206"/>
                    <a:pt x="3422" y="1206"/>
                  </a:cubicBezTo>
                  <a:cubicBezTo>
                    <a:pt x="3421" y="1206"/>
                    <a:pt x="3419" y="1206"/>
                    <a:pt x="3417" y="1205"/>
                  </a:cubicBezTo>
                  <a:lnTo>
                    <a:pt x="3417" y="1205"/>
                  </a:lnTo>
                  <a:cubicBezTo>
                    <a:pt x="3414" y="1215"/>
                    <a:pt x="3414" y="1225"/>
                    <a:pt x="3418" y="1234"/>
                  </a:cubicBezTo>
                  <a:cubicBezTo>
                    <a:pt x="3434" y="1259"/>
                    <a:pt x="3414" y="1278"/>
                    <a:pt x="3389" y="1278"/>
                  </a:cubicBezTo>
                  <a:cubicBezTo>
                    <a:pt x="3388" y="1278"/>
                    <a:pt x="3387" y="1278"/>
                    <a:pt x="3386" y="1278"/>
                  </a:cubicBezTo>
                  <a:lnTo>
                    <a:pt x="3386" y="1278"/>
                  </a:lnTo>
                  <a:lnTo>
                    <a:pt x="3391" y="1298"/>
                  </a:lnTo>
                  <a:cubicBezTo>
                    <a:pt x="3406" y="1312"/>
                    <a:pt x="3414" y="1322"/>
                    <a:pt x="3408" y="1322"/>
                  </a:cubicBezTo>
                  <a:cubicBezTo>
                    <a:pt x="3406" y="1322"/>
                    <a:pt x="3402" y="1321"/>
                    <a:pt x="3396" y="1318"/>
                  </a:cubicBezTo>
                  <a:lnTo>
                    <a:pt x="3384" y="1314"/>
                  </a:lnTo>
                  <a:lnTo>
                    <a:pt x="3384" y="1314"/>
                  </a:lnTo>
                  <a:cubicBezTo>
                    <a:pt x="3401" y="1329"/>
                    <a:pt x="3386" y="1350"/>
                    <a:pt x="3367" y="1350"/>
                  </a:cubicBezTo>
                  <a:cubicBezTo>
                    <a:pt x="3363" y="1350"/>
                    <a:pt x="3360" y="1349"/>
                    <a:pt x="3356" y="1347"/>
                  </a:cubicBezTo>
                  <a:cubicBezTo>
                    <a:pt x="3351" y="1345"/>
                    <a:pt x="3348" y="1344"/>
                    <a:pt x="3347" y="1344"/>
                  </a:cubicBezTo>
                  <a:cubicBezTo>
                    <a:pt x="3344" y="1344"/>
                    <a:pt x="3343" y="1346"/>
                    <a:pt x="3341" y="1351"/>
                  </a:cubicBezTo>
                  <a:lnTo>
                    <a:pt x="3353" y="1355"/>
                  </a:lnTo>
                  <a:cubicBezTo>
                    <a:pt x="3364" y="1361"/>
                    <a:pt x="3376" y="1365"/>
                    <a:pt x="3373" y="1373"/>
                  </a:cubicBezTo>
                  <a:cubicBezTo>
                    <a:pt x="3369" y="1379"/>
                    <a:pt x="3367" y="1385"/>
                    <a:pt x="3361" y="1385"/>
                  </a:cubicBezTo>
                  <a:cubicBezTo>
                    <a:pt x="3359" y="1385"/>
                    <a:pt x="3356" y="1385"/>
                    <a:pt x="3354" y="1383"/>
                  </a:cubicBezTo>
                  <a:cubicBezTo>
                    <a:pt x="3339" y="1385"/>
                    <a:pt x="3324" y="1388"/>
                    <a:pt x="3336" y="1393"/>
                  </a:cubicBezTo>
                  <a:cubicBezTo>
                    <a:pt x="3336" y="1393"/>
                    <a:pt x="3333" y="1401"/>
                    <a:pt x="3317" y="1403"/>
                  </a:cubicBezTo>
                  <a:cubicBezTo>
                    <a:pt x="3313" y="1410"/>
                    <a:pt x="3310" y="1418"/>
                    <a:pt x="3303" y="1433"/>
                  </a:cubicBezTo>
                  <a:cubicBezTo>
                    <a:pt x="3310" y="1443"/>
                    <a:pt x="3305" y="1455"/>
                    <a:pt x="3297" y="1455"/>
                  </a:cubicBezTo>
                  <a:cubicBezTo>
                    <a:pt x="3296" y="1455"/>
                    <a:pt x="3294" y="1455"/>
                    <a:pt x="3292" y="1454"/>
                  </a:cubicBezTo>
                  <a:lnTo>
                    <a:pt x="3292" y="1454"/>
                  </a:lnTo>
                  <a:cubicBezTo>
                    <a:pt x="3289" y="1463"/>
                    <a:pt x="3289" y="1473"/>
                    <a:pt x="3293" y="1481"/>
                  </a:cubicBezTo>
                  <a:cubicBezTo>
                    <a:pt x="3287" y="1492"/>
                    <a:pt x="3284" y="1498"/>
                    <a:pt x="3278" y="1498"/>
                  </a:cubicBezTo>
                  <a:cubicBezTo>
                    <a:pt x="3276" y="1498"/>
                    <a:pt x="3274" y="1498"/>
                    <a:pt x="3271" y="1496"/>
                  </a:cubicBezTo>
                  <a:cubicBezTo>
                    <a:pt x="3266" y="1494"/>
                    <a:pt x="3264" y="1493"/>
                    <a:pt x="3263" y="1493"/>
                  </a:cubicBezTo>
                  <a:lnTo>
                    <a:pt x="3263" y="1493"/>
                  </a:lnTo>
                  <a:cubicBezTo>
                    <a:pt x="3261" y="1493"/>
                    <a:pt x="3262" y="1496"/>
                    <a:pt x="3266" y="1503"/>
                  </a:cubicBezTo>
                  <a:cubicBezTo>
                    <a:pt x="3278" y="1509"/>
                    <a:pt x="3274" y="1515"/>
                    <a:pt x="3271" y="1523"/>
                  </a:cubicBezTo>
                  <a:cubicBezTo>
                    <a:pt x="3266" y="1530"/>
                    <a:pt x="3263" y="1537"/>
                    <a:pt x="3263" y="1537"/>
                  </a:cubicBezTo>
                  <a:cubicBezTo>
                    <a:pt x="3273" y="1542"/>
                    <a:pt x="3273" y="1542"/>
                    <a:pt x="3270" y="1549"/>
                  </a:cubicBezTo>
                  <a:cubicBezTo>
                    <a:pt x="3265" y="1556"/>
                    <a:pt x="3243" y="1570"/>
                    <a:pt x="3238" y="1576"/>
                  </a:cubicBezTo>
                  <a:cubicBezTo>
                    <a:pt x="3227" y="1595"/>
                    <a:pt x="3227" y="1595"/>
                    <a:pt x="3242" y="1595"/>
                  </a:cubicBezTo>
                  <a:cubicBezTo>
                    <a:pt x="3243" y="1594"/>
                    <a:pt x="3244" y="1593"/>
                    <a:pt x="3245" y="1593"/>
                  </a:cubicBezTo>
                  <a:lnTo>
                    <a:pt x="3245" y="1593"/>
                  </a:lnTo>
                  <a:cubicBezTo>
                    <a:pt x="3249" y="1593"/>
                    <a:pt x="3251" y="1598"/>
                    <a:pt x="3237" y="1602"/>
                  </a:cubicBezTo>
                  <a:cubicBezTo>
                    <a:pt x="3234" y="1608"/>
                    <a:pt x="3210" y="1619"/>
                    <a:pt x="3197" y="1636"/>
                  </a:cubicBezTo>
                  <a:cubicBezTo>
                    <a:pt x="3179" y="1660"/>
                    <a:pt x="3179" y="1660"/>
                    <a:pt x="3189" y="1668"/>
                  </a:cubicBezTo>
                  <a:cubicBezTo>
                    <a:pt x="3204" y="1674"/>
                    <a:pt x="3208" y="1679"/>
                    <a:pt x="3202" y="1679"/>
                  </a:cubicBezTo>
                  <a:cubicBezTo>
                    <a:pt x="3198" y="1679"/>
                    <a:pt x="3192" y="1677"/>
                    <a:pt x="3183" y="1673"/>
                  </a:cubicBezTo>
                  <a:cubicBezTo>
                    <a:pt x="3176" y="1672"/>
                    <a:pt x="3170" y="1672"/>
                    <a:pt x="3166" y="1672"/>
                  </a:cubicBezTo>
                  <a:cubicBezTo>
                    <a:pt x="3154" y="1672"/>
                    <a:pt x="3153" y="1676"/>
                    <a:pt x="3160" y="1682"/>
                  </a:cubicBezTo>
                  <a:cubicBezTo>
                    <a:pt x="3164" y="1696"/>
                    <a:pt x="3164" y="1696"/>
                    <a:pt x="3160" y="1701"/>
                  </a:cubicBezTo>
                  <a:cubicBezTo>
                    <a:pt x="3157" y="1699"/>
                    <a:pt x="3154" y="1697"/>
                    <a:pt x="3152" y="1697"/>
                  </a:cubicBezTo>
                  <a:cubicBezTo>
                    <a:pt x="3147" y="1697"/>
                    <a:pt x="3145" y="1704"/>
                    <a:pt x="3144" y="1717"/>
                  </a:cubicBezTo>
                  <a:cubicBezTo>
                    <a:pt x="3142" y="1720"/>
                    <a:pt x="3141" y="1721"/>
                    <a:pt x="3140" y="1721"/>
                  </a:cubicBezTo>
                  <a:cubicBezTo>
                    <a:pt x="3138" y="1721"/>
                    <a:pt x="3136" y="1719"/>
                    <a:pt x="3131" y="1714"/>
                  </a:cubicBezTo>
                  <a:lnTo>
                    <a:pt x="3120" y="1724"/>
                  </a:lnTo>
                  <a:cubicBezTo>
                    <a:pt x="3128" y="1750"/>
                    <a:pt x="3095" y="1769"/>
                    <a:pt x="3078" y="1769"/>
                  </a:cubicBezTo>
                  <a:cubicBezTo>
                    <a:pt x="3076" y="1769"/>
                    <a:pt x="3074" y="1768"/>
                    <a:pt x="3073" y="1768"/>
                  </a:cubicBezTo>
                  <a:cubicBezTo>
                    <a:pt x="3073" y="1768"/>
                    <a:pt x="3067" y="1772"/>
                    <a:pt x="3069" y="1786"/>
                  </a:cubicBezTo>
                  <a:cubicBezTo>
                    <a:pt x="3075" y="1800"/>
                    <a:pt x="3076" y="1807"/>
                    <a:pt x="3072" y="1807"/>
                  </a:cubicBezTo>
                  <a:cubicBezTo>
                    <a:pt x="3069" y="1807"/>
                    <a:pt x="3065" y="1803"/>
                    <a:pt x="3058" y="1795"/>
                  </a:cubicBezTo>
                  <a:cubicBezTo>
                    <a:pt x="3051" y="1785"/>
                    <a:pt x="3047" y="1780"/>
                    <a:pt x="3046" y="1780"/>
                  </a:cubicBezTo>
                  <a:lnTo>
                    <a:pt x="3046" y="1780"/>
                  </a:lnTo>
                  <a:cubicBezTo>
                    <a:pt x="3045" y="1780"/>
                    <a:pt x="3048" y="1786"/>
                    <a:pt x="3052" y="1799"/>
                  </a:cubicBezTo>
                  <a:cubicBezTo>
                    <a:pt x="3054" y="1809"/>
                    <a:pt x="3041" y="1821"/>
                    <a:pt x="3030" y="1821"/>
                  </a:cubicBezTo>
                  <a:cubicBezTo>
                    <a:pt x="3024" y="1821"/>
                    <a:pt x="3019" y="1817"/>
                    <a:pt x="3017" y="1809"/>
                  </a:cubicBezTo>
                  <a:lnTo>
                    <a:pt x="3003" y="1788"/>
                  </a:lnTo>
                  <a:lnTo>
                    <a:pt x="3003" y="1788"/>
                  </a:lnTo>
                  <a:cubicBezTo>
                    <a:pt x="3004" y="1802"/>
                    <a:pt x="2999" y="1805"/>
                    <a:pt x="2999" y="1805"/>
                  </a:cubicBezTo>
                  <a:cubicBezTo>
                    <a:pt x="3005" y="1816"/>
                    <a:pt x="3000" y="1819"/>
                    <a:pt x="2982" y="1829"/>
                  </a:cubicBezTo>
                  <a:cubicBezTo>
                    <a:pt x="2971" y="1835"/>
                    <a:pt x="2953" y="1860"/>
                    <a:pt x="2940" y="1863"/>
                  </a:cubicBezTo>
                  <a:cubicBezTo>
                    <a:pt x="2933" y="1866"/>
                    <a:pt x="2923" y="1870"/>
                    <a:pt x="2914" y="1870"/>
                  </a:cubicBezTo>
                  <a:cubicBezTo>
                    <a:pt x="2909" y="1870"/>
                    <a:pt x="2904" y="1869"/>
                    <a:pt x="2900" y="1865"/>
                  </a:cubicBezTo>
                  <a:cubicBezTo>
                    <a:pt x="2894" y="1866"/>
                    <a:pt x="2889" y="1868"/>
                    <a:pt x="2880" y="1883"/>
                  </a:cubicBezTo>
                  <a:cubicBezTo>
                    <a:pt x="2878" y="1891"/>
                    <a:pt x="2874" y="1895"/>
                    <a:pt x="2869" y="1895"/>
                  </a:cubicBezTo>
                  <a:cubicBezTo>
                    <a:pt x="2866" y="1895"/>
                    <a:pt x="2863" y="1893"/>
                    <a:pt x="2862" y="1888"/>
                  </a:cubicBezTo>
                  <a:lnTo>
                    <a:pt x="2856" y="1889"/>
                  </a:lnTo>
                  <a:cubicBezTo>
                    <a:pt x="2846" y="1903"/>
                    <a:pt x="2839" y="1903"/>
                    <a:pt x="2839" y="1903"/>
                  </a:cubicBezTo>
                  <a:cubicBezTo>
                    <a:pt x="2839" y="1895"/>
                    <a:pt x="2835" y="1886"/>
                    <a:pt x="2831" y="1886"/>
                  </a:cubicBezTo>
                  <a:cubicBezTo>
                    <a:pt x="2829" y="1886"/>
                    <a:pt x="2827" y="1888"/>
                    <a:pt x="2826" y="1892"/>
                  </a:cubicBezTo>
                  <a:cubicBezTo>
                    <a:pt x="2827" y="1903"/>
                    <a:pt x="2823" y="1906"/>
                    <a:pt x="2814" y="1906"/>
                  </a:cubicBezTo>
                  <a:cubicBezTo>
                    <a:pt x="2813" y="1906"/>
                    <a:pt x="2811" y="1906"/>
                    <a:pt x="2809" y="1905"/>
                  </a:cubicBezTo>
                  <a:cubicBezTo>
                    <a:pt x="2802" y="1900"/>
                    <a:pt x="2751" y="1898"/>
                    <a:pt x="2703" y="1881"/>
                  </a:cubicBezTo>
                  <a:cubicBezTo>
                    <a:pt x="2659" y="1868"/>
                    <a:pt x="2617" y="1843"/>
                    <a:pt x="2607" y="1843"/>
                  </a:cubicBezTo>
                  <a:cubicBezTo>
                    <a:pt x="2606" y="1843"/>
                    <a:pt x="2606" y="1843"/>
                    <a:pt x="2605" y="1844"/>
                  </a:cubicBezTo>
                  <a:lnTo>
                    <a:pt x="2588" y="1833"/>
                  </a:lnTo>
                  <a:cubicBezTo>
                    <a:pt x="2583" y="1828"/>
                    <a:pt x="2577" y="1824"/>
                    <a:pt x="2573" y="1819"/>
                  </a:cubicBezTo>
                  <a:cubicBezTo>
                    <a:pt x="2587" y="1800"/>
                    <a:pt x="2555" y="1789"/>
                    <a:pt x="2530" y="1783"/>
                  </a:cubicBezTo>
                  <a:cubicBezTo>
                    <a:pt x="2528" y="1784"/>
                    <a:pt x="2525" y="1785"/>
                    <a:pt x="2523" y="1785"/>
                  </a:cubicBezTo>
                  <a:cubicBezTo>
                    <a:pt x="2517" y="1785"/>
                    <a:pt x="2511" y="1782"/>
                    <a:pt x="2507" y="1777"/>
                  </a:cubicBezTo>
                  <a:cubicBezTo>
                    <a:pt x="2525" y="1760"/>
                    <a:pt x="2510" y="1744"/>
                    <a:pt x="2491" y="1742"/>
                  </a:cubicBezTo>
                  <a:cubicBezTo>
                    <a:pt x="2483" y="1746"/>
                    <a:pt x="2477" y="1748"/>
                    <a:pt x="2473" y="1748"/>
                  </a:cubicBezTo>
                  <a:cubicBezTo>
                    <a:pt x="2467" y="1748"/>
                    <a:pt x="2469" y="1741"/>
                    <a:pt x="2482" y="1731"/>
                  </a:cubicBezTo>
                  <a:cubicBezTo>
                    <a:pt x="2494" y="1719"/>
                    <a:pt x="2494" y="1711"/>
                    <a:pt x="2480" y="1711"/>
                  </a:cubicBezTo>
                  <a:cubicBezTo>
                    <a:pt x="2474" y="1711"/>
                    <a:pt x="2465" y="1712"/>
                    <a:pt x="2453" y="1716"/>
                  </a:cubicBezTo>
                  <a:cubicBezTo>
                    <a:pt x="2450" y="1716"/>
                    <a:pt x="2447" y="1717"/>
                    <a:pt x="2445" y="1717"/>
                  </a:cubicBezTo>
                  <a:cubicBezTo>
                    <a:pt x="2439" y="1717"/>
                    <a:pt x="2440" y="1714"/>
                    <a:pt x="2444" y="1704"/>
                  </a:cubicBezTo>
                  <a:cubicBezTo>
                    <a:pt x="2455" y="1688"/>
                    <a:pt x="2456" y="1681"/>
                    <a:pt x="2452" y="1681"/>
                  </a:cubicBezTo>
                  <a:lnTo>
                    <a:pt x="2452" y="1681"/>
                  </a:lnTo>
                  <a:cubicBezTo>
                    <a:pt x="2450" y="1681"/>
                    <a:pt x="2448" y="1682"/>
                    <a:pt x="2445" y="1684"/>
                  </a:cubicBezTo>
                  <a:cubicBezTo>
                    <a:pt x="2437" y="1686"/>
                    <a:pt x="2432" y="1688"/>
                    <a:pt x="2428" y="1688"/>
                  </a:cubicBezTo>
                  <a:cubicBezTo>
                    <a:pt x="2420" y="1688"/>
                    <a:pt x="2421" y="1680"/>
                    <a:pt x="2433" y="1666"/>
                  </a:cubicBezTo>
                  <a:cubicBezTo>
                    <a:pt x="2441" y="1648"/>
                    <a:pt x="2443" y="1642"/>
                    <a:pt x="2437" y="1642"/>
                  </a:cubicBezTo>
                  <a:lnTo>
                    <a:pt x="2437" y="1642"/>
                  </a:lnTo>
                  <a:cubicBezTo>
                    <a:pt x="2434" y="1642"/>
                    <a:pt x="2428" y="1644"/>
                    <a:pt x="2419" y="1647"/>
                  </a:cubicBezTo>
                  <a:cubicBezTo>
                    <a:pt x="2416" y="1648"/>
                    <a:pt x="2413" y="1649"/>
                    <a:pt x="2410" y="1649"/>
                  </a:cubicBezTo>
                  <a:cubicBezTo>
                    <a:pt x="2391" y="1649"/>
                    <a:pt x="2379" y="1623"/>
                    <a:pt x="2396" y="1608"/>
                  </a:cubicBezTo>
                  <a:cubicBezTo>
                    <a:pt x="2392" y="1603"/>
                    <a:pt x="2396" y="1593"/>
                    <a:pt x="2392" y="1593"/>
                  </a:cubicBezTo>
                  <a:lnTo>
                    <a:pt x="2392" y="1593"/>
                  </a:lnTo>
                  <a:cubicBezTo>
                    <a:pt x="2391" y="1593"/>
                    <a:pt x="2390" y="1594"/>
                    <a:pt x="2388" y="1595"/>
                  </a:cubicBezTo>
                  <a:lnTo>
                    <a:pt x="2396" y="1582"/>
                  </a:lnTo>
                  <a:lnTo>
                    <a:pt x="2388" y="1569"/>
                  </a:lnTo>
                  <a:lnTo>
                    <a:pt x="2377" y="1575"/>
                  </a:lnTo>
                  <a:cubicBezTo>
                    <a:pt x="2367" y="1539"/>
                    <a:pt x="2354" y="1504"/>
                    <a:pt x="2340" y="1470"/>
                  </a:cubicBezTo>
                  <a:cubicBezTo>
                    <a:pt x="2311" y="1402"/>
                    <a:pt x="2301" y="1378"/>
                    <a:pt x="2294" y="1378"/>
                  </a:cubicBezTo>
                  <a:cubicBezTo>
                    <a:pt x="2292" y="1378"/>
                    <a:pt x="2291" y="1380"/>
                    <a:pt x="2289" y="1382"/>
                  </a:cubicBezTo>
                  <a:cubicBezTo>
                    <a:pt x="2283" y="1388"/>
                    <a:pt x="2278" y="1390"/>
                    <a:pt x="2275" y="1390"/>
                  </a:cubicBezTo>
                  <a:cubicBezTo>
                    <a:pt x="2267" y="1390"/>
                    <a:pt x="2269" y="1379"/>
                    <a:pt x="2282" y="1366"/>
                  </a:cubicBezTo>
                  <a:cubicBezTo>
                    <a:pt x="2279" y="1359"/>
                    <a:pt x="2285" y="1338"/>
                    <a:pt x="2278" y="1322"/>
                  </a:cubicBezTo>
                  <a:cubicBezTo>
                    <a:pt x="2271" y="1306"/>
                    <a:pt x="2265" y="1289"/>
                    <a:pt x="2277" y="1285"/>
                  </a:cubicBezTo>
                  <a:lnTo>
                    <a:pt x="2274" y="1277"/>
                  </a:lnTo>
                  <a:cubicBezTo>
                    <a:pt x="2243" y="1270"/>
                    <a:pt x="2223" y="1220"/>
                    <a:pt x="2224" y="1190"/>
                  </a:cubicBezTo>
                  <a:cubicBezTo>
                    <a:pt x="2220" y="1174"/>
                    <a:pt x="2210" y="1160"/>
                    <a:pt x="2195" y="1152"/>
                  </a:cubicBezTo>
                  <a:cubicBezTo>
                    <a:pt x="2176" y="1141"/>
                    <a:pt x="2176" y="1141"/>
                    <a:pt x="2184" y="1127"/>
                  </a:cubicBezTo>
                  <a:cubicBezTo>
                    <a:pt x="2194" y="1123"/>
                    <a:pt x="2185" y="1075"/>
                    <a:pt x="2166" y="1075"/>
                  </a:cubicBezTo>
                  <a:cubicBezTo>
                    <a:pt x="2164" y="1075"/>
                    <a:pt x="2162" y="1075"/>
                    <a:pt x="2160" y="1076"/>
                  </a:cubicBezTo>
                  <a:lnTo>
                    <a:pt x="2167" y="1062"/>
                  </a:lnTo>
                  <a:cubicBezTo>
                    <a:pt x="2172" y="1052"/>
                    <a:pt x="2166" y="1048"/>
                    <a:pt x="2159" y="1048"/>
                  </a:cubicBezTo>
                  <a:cubicBezTo>
                    <a:pt x="2155" y="1048"/>
                    <a:pt x="2151" y="1049"/>
                    <a:pt x="2148" y="1050"/>
                  </a:cubicBezTo>
                  <a:cubicBezTo>
                    <a:pt x="2141" y="1054"/>
                    <a:pt x="2136" y="1055"/>
                    <a:pt x="2133" y="1055"/>
                  </a:cubicBezTo>
                  <a:cubicBezTo>
                    <a:pt x="2125" y="1055"/>
                    <a:pt x="2129" y="1045"/>
                    <a:pt x="2150" y="1027"/>
                  </a:cubicBezTo>
                  <a:cubicBezTo>
                    <a:pt x="2168" y="1018"/>
                    <a:pt x="2169" y="1011"/>
                    <a:pt x="2163" y="1011"/>
                  </a:cubicBezTo>
                  <a:lnTo>
                    <a:pt x="2163" y="1011"/>
                  </a:lnTo>
                  <a:cubicBezTo>
                    <a:pt x="2161" y="1011"/>
                    <a:pt x="2159" y="1011"/>
                    <a:pt x="2157" y="1012"/>
                  </a:cubicBezTo>
                  <a:cubicBezTo>
                    <a:pt x="2141" y="1010"/>
                    <a:pt x="2126" y="1007"/>
                    <a:pt x="2132" y="992"/>
                  </a:cubicBezTo>
                  <a:cubicBezTo>
                    <a:pt x="2129" y="987"/>
                    <a:pt x="2126" y="982"/>
                    <a:pt x="2118" y="982"/>
                  </a:cubicBezTo>
                  <a:cubicBezTo>
                    <a:pt x="2114" y="982"/>
                    <a:pt x="2109" y="983"/>
                    <a:pt x="2101" y="988"/>
                  </a:cubicBezTo>
                  <a:cubicBezTo>
                    <a:pt x="2098" y="989"/>
                    <a:pt x="2096" y="990"/>
                    <a:pt x="2094" y="990"/>
                  </a:cubicBezTo>
                  <a:cubicBezTo>
                    <a:pt x="2088" y="990"/>
                    <a:pt x="2084" y="983"/>
                    <a:pt x="2080" y="976"/>
                  </a:cubicBezTo>
                  <a:cubicBezTo>
                    <a:pt x="2087" y="973"/>
                    <a:pt x="2089" y="972"/>
                    <a:pt x="2094" y="972"/>
                  </a:cubicBezTo>
                  <a:cubicBezTo>
                    <a:pt x="2097" y="972"/>
                    <a:pt x="2100" y="972"/>
                    <a:pt x="2107" y="973"/>
                  </a:cubicBezTo>
                  <a:cubicBezTo>
                    <a:pt x="2108" y="975"/>
                    <a:pt x="2109" y="976"/>
                    <a:pt x="2109" y="976"/>
                  </a:cubicBezTo>
                  <a:cubicBezTo>
                    <a:pt x="2109" y="976"/>
                    <a:pt x="2104" y="968"/>
                    <a:pt x="2096" y="955"/>
                  </a:cubicBezTo>
                  <a:cubicBezTo>
                    <a:pt x="2092" y="947"/>
                    <a:pt x="2093" y="924"/>
                    <a:pt x="2103" y="917"/>
                  </a:cubicBezTo>
                  <a:cubicBezTo>
                    <a:pt x="2106" y="908"/>
                    <a:pt x="2106" y="901"/>
                    <a:pt x="2102" y="901"/>
                  </a:cubicBezTo>
                  <a:cubicBezTo>
                    <a:pt x="2099" y="901"/>
                    <a:pt x="2094" y="905"/>
                    <a:pt x="2087" y="915"/>
                  </a:cubicBezTo>
                  <a:cubicBezTo>
                    <a:pt x="2077" y="921"/>
                    <a:pt x="2072" y="925"/>
                    <a:pt x="2068" y="925"/>
                  </a:cubicBezTo>
                  <a:cubicBezTo>
                    <a:pt x="2064" y="925"/>
                    <a:pt x="2061" y="920"/>
                    <a:pt x="2055" y="911"/>
                  </a:cubicBezTo>
                  <a:cubicBezTo>
                    <a:pt x="2051" y="902"/>
                    <a:pt x="2044" y="895"/>
                    <a:pt x="2055" y="888"/>
                  </a:cubicBezTo>
                  <a:cubicBezTo>
                    <a:pt x="2065" y="881"/>
                    <a:pt x="2065" y="881"/>
                    <a:pt x="2053" y="864"/>
                  </a:cubicBezTo>
                  <a:cubicBezTo>
                    <a:pt x="2041" y="847"/>
                    <a:pt x="2016" y="841"/>
                    <a:pt x="1993" y="841"/>
                  </a:cubicBezTo>
                  <a:cubicBezTo>
                    <a:pt x="1981" y="841"/>
                    <a:pt x="1970" y="842"/>
                    <a:pt x="1961" y="845"/>
                  </a:cubicBezTo>
                  <a:cubicBezTo>
                    <a:pt x="1952" y="852"/>
                    <a:pt x="1948" y="856"/>
                    <a:pt x="1946" y="856"/>
                  </a:cubicBezTo>
                  <a:cubicBezTo>
                    <a:pt x="1945" y="856"/>
                    <a:pt x="1948" y="850"/>
                    <a:pt x="1955" y="837"/>
                  </a:cubicBezTo>
                  <a:cubicBezTo>
                    <a:pt x="1965" y="830"/>
                    <a:pt x="1959" y="822"/>
                    <a:pt x="1952" y="814"/>
                  </a:cubicBezTo>
                  <a:cubicBezTo>
                    <a:pt x="1950" y="816"/>
                    <a:pt x="1948" y="817"/>
                    <a:pt x="1947" y="817"/>
                  </a:cubicBezTo>
                  <a:cubicBezTo>
                    <a:pt x="1945" y="817"/>
                    <a:pt x="1946" y="812"/>
                    <a:pt x="1949" y="812"/>
                  </a:cubicBezTo>
                  <a:cubicBezTo>
                    <a:pt x="1950" y="812"/>
                    <a:pt x="1951" y="813"/>
                    <a:pt x="1952" y="814"/>
                  </a:cubicBezTo>
                  <a:cubicBezTo>
                    <a:pt x="1955" y="812"/>
                    <a:pt x="1958" y="811"/>
                    <a:pt x="1960" y="811"/>
                  </a:cubicBezTo>
                  <a:cubicBezTo>
                    <a:pt x="1966" y="811"/>
                    <a:pt x="1970" y="816"/>
                    <a:pt x="1974" y="822"/>
                  </a:cubicBezTo>
                  <a:lnTo>
                    <a:pt x="1984" y="814"/>
                  </a:lnTo>
                  <a:cubicBezTo>
                    <a:pt x="1994" y="796"/>
                    <a:pt x="1993" y="787"/>
                    <a:pt x="1981" y="787"/>
                  </a:cubicBezTo>
                  <a:cubicBezTo>
                    <a:pt x="1977" y="787"/>
                    <a:pt x="1972" y="788"/>
                    <a:pt x="1965" y="790"/>
                  </a:cubicBezTo>
                  <a:cubicBezTo>
                    <a:pt x="1963" y="790"/>
                    <a:pt x="1962" y="790"/>
                    <a:pt x="1960" y="790"/>
                  </a:cubicBezTo>
                  <a:cubicBezTo>
                    <a:pt x="1950" y="790"/>
                    <a:pt x="1950" y="790"/>
                    <a:pt x="1952" y="775"/>
                  </a:cubicBezTo>
                  <a:cubicBezTo>
                    <a:pt x="1955" y="762"/>
                    <a:pt x="1957" y="750"/>
                    <a:pt x="1953" y="750"/>
                  </a:cubicBezTo>
                  <a:lnTo>
                    <a:pt x="1953" y="750"/>
                  </a:lnTo>
                  <a:cubicBezTo>
                    <a:pt x="1952" y="750"/>
                    <a:pt x="1950" y="750"/>
                    <a:pt x="1949" y="752"/>
                  </a:cubicBezTo>
                  <a:cubicBezTo>
                    <a:pt x="1941" y="743"/>
                    <a:pt x="1936" y="732"/>
                    <a:pt x="1936" y="721"/>
                  </a:cubicBezTo>
                  <a:cubicBezTo>
                    <a:pt x="1926" y="711"/>
                    <a:pt x="1920" y="704"/>
                    <a:pt x="1913" y="704"/>
                  </a:cubicBezTo>
                  <a:cubicBezTo>
                    <a:pt x="1911" y="704"/>
                    <a:pt x="1909" y="705"/>
                    <a:pt x="1906" y="707"/>
                  </a:cubicBezTo>
                  <a:cubicBezTo>
                    <a:pt x="1903" y="711"/>
                    <a:pt x="1900" y="712"/>
                    <a:pt x="1897" y="712"/>
                  </a:cubicBezTo>
                  <a:cubicBezTo>
                    <a:pt x="1892" y="712"/>
                    <a:pt x="1888" y="707"/>
                    <a:pt x="1882" y="703"/>
                  </a:cubicBezTo>
                  <a:cubicBezTo>
                    <a:pt x="1878" y="699"/>
                    <a:pt x="1873" y="694"/>
                    <a:pt x="1868" y="694"/>
                  </a:cubicBezTo>
                  <a:cubicBezTo>
                    <a:pt x="1865" y="694"/>
                    <a:pt x="1863" y="695"/>
                    <a:pt x="1860" y="699"/>
                  </a:cubicBezTo>
                  <a:cubicBezTo>
                    <a:pt x="1855" y="704"/>
                    <a:pt x="1848" y="706"/>
                    <a:pt x="1841" y="706"/>
                  </a:cubicBezTo>
                  <a:cubicBezTo>
                    <a:pt x="1834" y="706"/>
                    <a:pt x="1826" y="703"/>
                    <a:pt x="1821" y="697"/>
                  </a:cubicBezTo>
                  <a:cubicBezTo>
                    <a:pt x="1798" y="694"/>
                    <a:pt x="1798" y="694"/>
                    <a:pt x="1807" y="668"/>
                  </a:cubicBezTo>
                  <a:cubicBezTo>
                    <a:pt x="1815" y="659"/>
                    <a:pt x="1807" y="653"/>
                    <a:pt x="1799" y="647"/>
                  </a:cubicBezTo>
                  <a:cubicBezTo>
                    <a:pt x="1794" y="640"/>
                    <a:pt x="1792" y="632"/>
                    <a:pt x="1792" y="625"/>
                  </a:cubicBezTo>
                  <a:cubicBezTo>
                    <a:pt x="1792" y="618"/>
                    <a:pt x="1791" y="616"/>
                    <a:pt x="1789" y="616"/>
                  </a:cubicBezTo>
                  <a:cubicBezTo>
                    <a:pt x="1786" y="616"/>
                    <a:pt x="1782" y="622"/>
                    <a:pt x="1777" y="628"/>
                  </a:cubicBezTo>
                  <a:lnTo>
                    <a:pt x="1761" y="648"/>
                  </a:lnTo>
                  <a:cubicBezTo>
                    <a:pt x="1754" y="641"/>
                    <a:pt x="1761" y="617"/>
                    <a:pt x="1768" y="606"/>
                  </a:cubicBezTo>
                  <a:cubicBezTo>
                    <a:pt x="1772" y="592"/>
                    <a:pt x="1773" y="585"/>
                    <a:pt x="1772" y="585"/>
                  </a:cubicBezTo>
                  <a:lnTo>
                    <a:pt x="1772" y="585"/>
                  </a:lnTo>
                  <a:cubicBezTo>
                    <a:pt x="1771" y="585"/>
                    <a:pt x="1767" y="590"/>
                    <a:pt x="1760" y="600"/>
                  </a:cubicBezTo>
                  <a:cubicBezTo>
                    <a:pt x="1756" y="605"/>
                    <a:pt x="1751" y="608"/>
                    <a:pt x="1746" y="608"/>
                  </a:cubicBezTo>
                  <a:cubicBezTo>
                    <a:pt x="1740" y="608"/>
                    <a:pt x="1734" y="604"/>
                    <a:pt x="1729" y="593"/>
                  </a:cubicBezTo>
                  <a:cubicBezTo>
                    <a:pt x="1713" y="581"/>
                    <a:pt x="1696" y="571"/>
                    <a:pt x="1703" y="561"/>
                  </a:cubicBezTo>
                  <a:cubicBezTo>
                    <a:pt x="1702" y="554"/>
                    <a:pt x="1697" y="548"/>
                    <a:pt x="1691" y="548"/>
                  </a:cubicBezTo>
                  <a:cubicBezTo>
                    <a:pt x="1689" y="548"/>
                    <a:pt x="1688" y="549"/>
                    <a:pt x="1686" y="549"/>
                  </a:cubicBezTo>
                  <a:cubicBezTo>
                    <a:pt x="1683" y="551"/>
                    <a:pt x="1680" y="551"/>
                    <a:pt x="1677" y="551"/>
                  </a:cubicBezTo>
                  <a:cubicBezTo>
                    <a:pt x="1666" y="551"/>
                    <a:pt x="1658" y="544"/>
                    <a:pt x="1644" y="524"/>
                  </a:cubicBezTo>
                  <a:cubicBezTo>
                    <a:pt x="1625" y="497"/>
                    <a:pt x="1617" y="486"/>
                    <a:pt x="1611" y="486"/>
                  </a:cubicBezTo>
                  <a:cubicBezTo>
                    <a:pt x="1607" y="486"/>
                    <a:pt x="1604" y="491"/>
                    <a:pt x="1599" y="500"/>
                  </a:cubicBezTo>
                  <a:cubicBezTo>
                    <a:pt x="1596" y="506"/>
                    <a:pt x="1593" y="512"/>
                    <a:pt x="1591" y="512"/>
                  </a:cubicBezTo>
                  <a:cubicBezTo>
                    <a:pt x="1590" y="512"/>
                    <a:pt x="1590" y="508"/>
                    <a:pt x="1591" y="496"/>
                  </a:cubicBezTo>
                  <a:cubicBezTo>
                    <a:pt x="1589" y="488"/>
                    <a:pt x="1585" y="485"/>
                    <a:pt x="1578" y="485"/>
                  </a:cubicBezTo>
                  <a:cubicBezTo>
                    <a:pt x="1571" y="485"/>
                    <a:pt x="1561" y="488"/>
                    <a:pt x="1550" y="489"/>
                  </a:cubicBezTo>
                  <a:cubicBezTo>
                    <a:pt x="1535" y="497"/>
                    <a:pt x="1525" y="519"/>
                    <a:pt x="1519" y="530"/>
                  </a:cubicBezTo>
                  <a:cubicBezTo>
                    <a:pt x="1514" y="543"/>
                    <a:pt x="1512" y="549"/>
                    <a:pt x="1509" y="549"/>
                  </a:cubicBezTo>
                  <a:cubicBezTo>
                    <a:pt x="1506" y="549"/>
                    <a:pt x="1503" y="543"/>
                    <a:pt x="1497" y="534"/>
                  </a:cubicBezTo>
                  <a:cubicBezTo>
                    <a:pt x="1488" y="527"/>
                    <a:pt x="1485" y="514"/>
                    <a:pt x="1490" y="504"/>
                  </a:cubicBezTo>
                  <a:cubicBezTo>
                    <a:pt x="1493" y="496"/>
                    <a:pt x="1497" y="495"/>
                    <a:pt x="1500" y="495"/>
                  </a:cubicBezTo>
                  <a:cubicBezTo>
                    <a:pt x="1502" y="495"/>
                    <a:pt x="1504" y="496"/>
                    <a:pt x="1504" y="496"/>
                  </a:cubicBezTo>
                  <a:lnTo>
                    <a:pt x="1513" y="500"/>
                  </a:lnTo>
                  <a:cubicBezTo>
                    <a:pt x="1517" y="488"/>
                    <a:pt x="1523" y="477"/>
                    <a:pt x="1505" y="469"/>
                  </a:cubicBezTo>
                  <a:cubicBezTo>
                    <a:pt x="1502" y="459"/>
                    <a:pt x="1497" y="454"/>
                    <a:pt x="1493" y="454"/>
                  </a:cubicBezTo>
                  <a:cubicBezTo>
                    <a:pt x="1490" y="454"/>
                    <a:pt x="1487" y="456"/>
                    <a:pt x="1486" y="461"/>
                  </a:cubicBezTo>
                  <a:cubicBezTo>
                    <a:pt x="1481" y="446"/>
                    <a:pt x="1462" y="439"/>
                    <a:pt x="1444" y="432"/>
                  </a:cubicBezTo>
                  <a:cubicBezTo>
                    <a:pt x="1425" y="425"/>
                    <a:pt x="1396" y="416"/>
                    <a:pt x="1390" y="400"/>
                  </a:cubicBezTo>
                  <a:cubicBezTo>
                    <a:pt x="1381" y="398"/>
                    <a:pt x="1374" y="395"/>
                    <a:pt x="1368" y="395"/>
                  </a:cubicBezTo>
                  <a:cubicBezTo>
                    <a:pt x="1363" y="395"/>
                    <a:pt x="1360" y="398"/>
                    <a:pt x="1358" y="404"/>
                  </a:cubicBezTo>
                  <a:cubicBezTo>
                    <a:pt x="1354" y="417"/>
                    <a:pt x="1350" y="423"/>
                    <a:pt x="1347" y="423"/>
                  </a:cubicBezTo>
                  <a:cubicBezTo>
                    <a:pt x="1345" y="423"/>
                    <a:pt x="1344" y="419"/>
                    <a:pt x="1346" y="414"/>
                  </a:cubicBezTo>
                  <a:cubicBezTo>
                    <a:pt x="1343" y="400"/>
                    <a:pt x="1312" y="382"/>
                    <a:pt x="1277" y="372"/>
                  </a:cubicBezTo>
                  <a:cubicBezTo>
                    <a:pt x="1258" y="367"/>
                    <a:pt x="1239" y="363"/>
                    <a:pt x="1225" y="363"/>
                  </a:cubicBezTo>
                  <a:cubicBezTo>
                    <a:pt x="1213" y="363"/>
                    <a:pt x="1204" y="366"/>
                    <a:pt x="1201" y="371"/>
                  </a:cubicBezTo>
                  <a:lnTo>
                    <a:pt x="1181" y="369"/>
                  </a:lnTo>
                  <a:cubicBezTo>
                    <a:pt x="1169" y="360"/>
                    <a:pt x="1142" y="354"/>
                    <a:pt x="1120" y="354"/>
                  </a:cubicBezTo>
                  <a:cubicBezTo>
                    <a:pt x="1106" y="354"/>
                    <a:pt x="1094" y="356"/>
                    <a:pt x="1090" y="361"/>
                  </a:cubicBezTo>
                  <a:lnTo>
                    <a:pt x="1060" y="360"/>
                  </a:lnTo>
                  <a:cubicBezTo>
                    <a:pt x="1050" y="354"/>
                    <a:pt x="1042" y="350"/>
                    <a:pt x="1036" y="350"/>
                  </a:cubicBezTo>
                  <a:cubicBezTo>
                    <a:pt x="1029" y="350"/>
                    <a:pt x="1024" y="354"/>
                    <a:pt x="1018" y="360"/>
                  </a:cubicBezTo>
                  <a:cubicBezTo>
                    <a:pt x="1012" y="370"/>
                    <a:pt x="1010" y="379"/>
                    <a:pt x="1010" y="379"/>
                  </a:cubicBezTo>
                  <a:cubicBezTo>
                    <a:pt x="1009" y="379"/>
                    <a:pt x="1009" y="377"/>
                    <a:pt x="1009" y="374"/>
                  </a:cubicBezTo>
                  <a:cubicBezTo>
                    <a:pt x="1009" y="365"/>
                    <a:pt x="999" y="362"/>
                    <a:pt x="979" y="362"/>
                  </a:cubicBezTo>
                  <a:cubicBezTo>
                    <a:pt x="971" y="362"/>
                    <a:pt x="960" y="362"/>
                    <a:pt x="948" y="363"/>
                  </a:cubicBezTo>
                  <a:cubicBezTo>
                    <a:pt x="907" y="368"/>
                    <a:pt x="907" y="368"/>
                    <a:pt x="919" y="379"/>
                  </a:cubicBezTo>
                  <a:cubicBezTo>
                    <a:pt x="905" y="385"/>
                    <a:pt x="896" y="387"/>
                    <a:pt x="890" y="387"/>
                  </a:cubicBezTo>
                  <a:cubicBezTo>
                    <a:pt x="879" y="387"/>
                    <a:pt x="878" y="380"/>
                    <a:pt x="877" y="371"/>
                  </a:cubicBezTo>
                  <a:cubicBezTo>
                    <a:pt x="880" y="360"/>
                    <a:pt x="878" y="355"/>
                    <a:pt x="874" y="355"/>
                  </a:cubicBezTo>
                  <a:cubicBezTo>
                    <a:pt x="869" y="355"/>
                    <a:pt x="861" y="365"/>
                    <a:pt x="859" y="387"/>
                  </a:cubicBezTo>
                  <a:cubicBezTo>
                    <a:pt x="855" y="404"/>
                    <a:pt x="846" y="412"/>
                    <a:pt x="839" y="412"/>
                  </a:cubicBezTo>
                  <a:cubicBezTo>
                    <a:pt x="835" y="412"/>
                    <a:pt x="832" y="409"/>
                    <a:pt x="831" y="405"/>
                  </a:cubicBezTo>
                  <a:cubicBezTo>
                    <a:pt x="829" y="393"/>
                    <a:pt x="839" y="390"/>
                    <a:pt x="849" y="389"/>
                  </a:cubicBezTo>
                  <a:lnTo>
                    <a:pt x="845" y="365"/>
                  </a:lnTo>
                  <a:cubicBezTo>
                    <a:pt x="835" y="366"/>
                    <a:pt x="835" y="366"/>
                    <a:pt x="827" y="379"/>
                  </a:cubicBezTo>
                  <a:cubicBezTo>
                    <a:pt x="827" y="379"/>
                    <a:pt x="817" y="381"/>
                    <a:pt x="809" y="396"/>
                  </a:cubicBezTo>
                  <a:cubicBezTo>
                    <a:pt x="802" y="408"/>
                    <a:pt x="805" y="424"/>
                    <a:pt x="817" y="433"/>
                  </a:cubicBezTo>
                  <a:cubicBezTo>
                    <a:pt x="829" y="443"/>
                    <a:pt x="820" y="445"/>
                    <a:pt x="810" y="447"/>
                  </a:cubicBezTo>
                  <a:cubicBezTo>
                    <a:pt x="789" y="440"/>
                    <a:pt x="785" y="427"/>
                    <a:pt x="792" y="413"/>
                  </a:cubicBezTo>
                  <a:cubicBezTo>
                    <a:pt x="802" y="411"/>
                    <a:pt x="800" y="398"/>
                    <a:pt x="797" y="386"/>
                  </a:cubicBezTo>
                  <a:cubicBezTo>
                    <a:pt x="796" y="384"/>
                    <a:pt x="795" y="383"/>
                    <a:pt x="793" y="383"/>
                  </a:cubicBezTo>
                  <a:cubicBezTo>
                    <a:pt x="783" y="383"/>
                    <a:pt x="750" y="413"/>
                    <a:pt x="747" y="436"/>
                  </a:cubicBezTo>
                  <a:lnTo>
                    <a:pt x="744" y="424"/>
                  </a:lnTo>
                  <a:cubicBezTo>
                    <a:pt x="742" y="419"/>
                    <a:pt x="738" y="417"/>
                    <a:pt x="732" y="417"/>
                  </a:cubicBezTo>
                  <a:cubicBezTo>
                    <a:pt x="724" y="417"/>
                    <a:pt x="713" y="420"/>
                    <a:pt x="702" y="423"/>
                  </a:cubicBezTo>
                  <a:cubicBezTo>
                    <a:pt x="683" y="430"/>
                    <a:pt x="674" y="432"/>
                    <a:pt x="678" y="444"/>
                  </a:cubicBezTo>
                  <a:cubicBezTo>
                    <a:pt x="682" y="455"/>
                    <a:pt x="686" y="468"/>
                    <a:pt x="677" y="471"/>
                  </a:cubicBezTo>
                  <a:cubicBezTo>
                    <a:pt x="678" y="471"/>
                    <a:pt x="679" y="470"/>
                    <a:pt x="679" y="470"/>
                  </a:cubicBezTo>
                  <a:cubicBezTo>
                    <a:pt x="687" y="470"/>
                    <a:pt x="690" y="481"/>
                    <a:pt x="693" y="491"/>
                  </a:cubicBezTo>
                  <a:cubicBezTo>
                    <a:pt x="681" y="488"/>
                    <a:pt x="670" y="483"/>
                    <a:pt x="659" y="478"/>
                  </a:cubicBezTo>
                  <a:cubicBezTo>
                    <a:pt x="644" y="467"/>
                    <a:pt x="627" y="462"/>
                    <a:pt x="610" y="462"/>
                  </a:cubicBezTo>
                  <a:cubicBezTo>
                    <a:pt x="597" y="462"/>
                    <a:pt x="583" y="465"/>
                    <a:pt x="571" y="471"/>
                  </a:cubicBezTo>
                  <a:cubicBezTo>
                    <a:pt x="557" y="478"/>
                    <a:pt x="535" y="487"/>
                    <a:pt x="520" y="487"/>
                  </a:cubicBezTo>
                  <a:cubicBezTo>
                    <a:pt x="517" y="487"/>
                    <a:pt x="513" y="487"/>
                    <a:pt x="511" y="486"/>
                  </a:cubicBezTo>
                  <a:cubicBezTo>
                    <a:pt x="494" y="495"/>
                    <a:pt x="485" y="499"/>
                    <a:pt x="491" y="510"/>
                  </a:cubicBezTo>
                  <a:lnTo>
                    <a:pt x="473" y="519"/>
                  </a:lnTo>
                  <a:cubicBezTo>
                    <a:pt x="470" y="518"/>
                    <a:pt x="466" y="517"/>
                    <a:pt x="463" y="517"/>
                  </a:cubicBezTo>
                  <a:cubicBezTo>
                    <a:pt x="452" y="517"/>
                    <a:pt x="442" y="525"/>
                    <a:pt x="447" y="534"/>
                  </a:cubicBezTo>
                  <a:cubicBezTo>
                    <a:pt x="445" y="551"/>
                    <a:pt x="430" y="545"/>
                    <a:pt x="421" y="549"/>
                  </a:cubicBezTo>
                  <a:cubicBezTo>
                    <a:pt x="409" y="545"/>
                    <a:pt x="402" y="542"/>
                    <a:pt x="399" y="542"/>
                  </a:cubicBezTo>
                  <a:lnTo>
                    <a:pt x="399" y="542"/>
                  </a:lnTo>
                  <a:cubicBezTo>
                    <a:pt x="395" y="542"/>
                    <a:pt x="402" y="549"/>
                    <a:pt x="419" y="565"/>
                  </a:cubicBezTo>
                  <a:cubicBezTo>
                    <a:pt x="423" y="572"/>
                    <a:pt x="433" y="575"/>
                    <a:pt x="443" y="575"/>
                  </a:cubicBezTo>
                  <a:cubicBezTo>
                    <a:pt x="449" y="575"/>
                    <a:pt x="454" y="574"/>
                    <a:pt x="457" y="572"/>
                  </a:cubicBezTo>
                  <a:cubicBezTo>
                    <a:pt x="466" y="566"/>
                    <a:pt x="474" y="562"/>
                    <a:pt x="483" y="557"/>
                  </a:cubicBezTo>
                  <a:lnTo>
                    <a:pt x="483" y="557"/>
                  </a:lnTo>
                  <a:cubicBezTo>
                    <a:pt x="476" y="565"/>
                    <a:pt x="469" y="574"/>
                    <a:pt x="464" y="583"/>
                  </a:cubicBezTo>
                  <a:cubicBezTo>
                    <a:pt x="456" y="588"/>
                    <a:pt x="446" y="608"/>
                    <a:pt x="452" y="619"/>
                  </a:cubicBezTo>
                  <a:cubicBezTo>
                    <a:pt x="452" y="619"/>
                    <a:pt x="459" y="629"/>
                    <a:pt x="451" y="635"/>
                  </a:cubicBezTo>
                  <a:lnTo>
                    <a:pt x="438" y="613"/>
                  </a:lnTo>
                  <a:cubicBezTo>
                    <a:pt x="438" y="600"/>
                    <a:pt x="435" y="586"/>
                    <a:pt x="426" y="576"/>
                  </a:cubicBezTo>
                  <a:cubicBezTo>
                    <a:pt x="417" y="570"/>
                    <a:pt x="407" y="567"/>
                    <a:pt x="398" y="567"/>
                  </a:cubicBezTo>
                  <a:cubicBezTo>
                    <a:pt x="386" y="567"/>
                    <a:pt x="377" y="574"/>
                    <a:pt x="385" y="586"/>
                  </a:cubicBezTo>
                  <a:cubicBezTo>
                    <a:pt x="381" y="589"/>
                    <a:pt x="379" y="591"/>
                    <a:pt x="376" y="591"/>
                  </a:cubicBezTo>
                  <a:cubicBezTo>
                    <a:pt x="373" y="591"/>
                    <a:pt x="370" y="590"/>
                    <a:pt x="363" y="588"/>
                  </a:cubicBezTo>
                  <a:cubicBezTo>
                    <a:pt x="360" y="584"/>
                    <a:pt x="358" y="583"/>
                    <a:pt x="356" y="583"/>
                  </a:cubicBezTo>
                  <a:cubicBezTo>
                    <a:pt x="352" y="583"/>
                    <a:pt x="349" y="591"/>
                    <a:pt x="354" y="609"/>
                  </a:cubicBezTo>
                  <a:cubicBezTo>
                    <a:pt x="357" y="626"/>
                    <a:pt x="356" y="634"/>
                    <a:pt x="348" y="634"/>
                  </a:cubicBezTo>
                  <a:cubicBezTo>
                    <a:pt x="344" y="634"/>
                    <a:pt x="338" y="632"/>
                    <a:pt x="329" y="627"/>
                  </a:cubicBezTo>
                  <a:cubicBezTo>
                    <a:pt x="325" y="626"/>
                    <a:pt x="321" y="625"/>
                    <a:pt x="317" y="625"/>
                  </a:cubicBezTo>
                  <a:cubicBezTo>
                    <a:pt x="291" y="625"/>
                    <a:pt x="267" y="645"/>
                    <a:pt x="274" y="654"/>
                  </a:cubicBezTo>
                  <a:cubicBezTo>
                    <a:pt x="289" y="672"/>
                    <a:pt x="270" y="690"/>
                    <a:pt x="255" y="690"/>
                  </a:cubicBezTo>
                  <a:cubicBezTo>
                    <a:pt x="255" y="690"/>
                    <a:pt x="254" y="690"/>
                    <a:pt x="253" y="690"/>
                  </a:cubicBezTo>
                  <a:cubicBezTo>
                    <a:pt x="250" y="689"/>
                    <a:pt x="248" y="689"/>
                    <a:pt x="246" y="689"/>
                  </a:cubicBezTo>
                  <a:cubicBezTo>
                    <a:pt x="235" y="689"/>
                    <a:pt x="230" y="696"/>
                    <a:pt x="231" y="709"/>
                  </a:cubicBezTo>
                  <a:cubicBezTo>
                    <a:pt x="226" y="704"/>
                    <a:pt x="220" y="702"/>
                    <a:pt x="216" y="702"/>
                  </a:cubicBezTo>
                  <a:cubicBezTo>
                    <a:pt x="210" y="702"/>
                    <a:pt x="206" y="705"/>
                    <a:pt x="207" y="713"/>
                  </a:cubicBezTo>
                  <a:cubicBezTo>
                    <a:pt x="207" y="713"/>
                    <a:pt x="199" y="720"/>
                    <a:pt x="216" y="722"/>
                  </a:cubicBezTo>
                  <a:cubicBezTo>
                    <a:pt x="216" y="722"/>
                    <a:pt x="217" y="738"/>
                    <a:pt x="219" y="755"/>
                  </a:cubicBezTo>
                  <a:cubicBezTo>
                    <a:pt x="221" y="752"/>
                    <a:pt x="223" y="752"/>
                    <a:pt x="225" y="752"/>
                  </a:cubicBezTo>
                  <a:cubicBezTo>
                    <a:pt x="231" y="752"/>
                    <a:pt x="237" y="758"/>
                    <a:pt x="244" y="765"/>
                  </a:cubicBezTo>
                  <a:cubicBezTo>
                    <a:pt x="251" y="772"/>
                    <a:pt x="232" y="784"/>
                    <a:pt x="203" y="784"/>
                  </a:cubicBezTo>
                  <a:cubicBezTo>
                    <a:pt x="195" y="784"/>
                    <a:pt x="186" y="783"/>
                    <a:pt x="177" y="780"/>
                  </a:cubicBezTo>
                  <a:cubicBezTo>
                    <a:pt x="166" y="779"/>
                    <a:pt x="155" y="778"/>
                    <a:pt x="144" y="778"/>
                  </a:cubicBezTo>
                  <a:lnTo>
                    <a:pt x="163" y="795"/>
                  </a:lnTo>
                  <a:cubicBezTo>
                    <a:pt x="159" y="800"/>
                    <a:pt x="154" y="805"/>
                    <a:pt x="149" y="805"/>
                  </a:cubicBezTo>
                  <a:cubicBezTo>
                    <a:pt x="146" y="805"/>
                    <a:pt x="144" y="804"/>
                    <a:pt x="141" y="802"/>
                  </a:cubicBezTo>
                  <a:cubicBezTo>
                    <a:pt x="136" y="798"/>
                    <a:pt x="133" y="796"/>
                    <a:pt x="131" y="796"/>
                  </a:cubicBezTo>
                  <a:cubicBezTo>
                    <a:pt x="129" y="796"/>
                    <a:pt x="127" y="797"/>
                    <a:pt x="124" y="800"/>
                  </a:cubicBezTo>
                  <a:cubicBezTo>
                    <a:pt x="121" y="806"/>
                    <a:pt x="122" y="814"/>
                    <a:pt x="127" y="816"/>
                  </a:cubicBezTo>
                  <a:cubicBezTo>
                    <a:pt x="143" y="830"/>
                    <a:pt x="146" y="832"/>
                    <a:pt x="138" y="832"/>
                  </a:cubicBezTo>
                  <a:cubicBezTo>
                    <a:pt x="137" y="832"/>
                    <a:pt x="134" y="832"/>
                    <a:pt x="131" y="832"/>
                  </a:cubicBezTo>
                  <a:cubicBezTo>
                    <a:pt x="124" y="830"/>
                    <a:pt x="119" y="829"/>
                    <a:pt x="115" y="829"/>
                  </a:cubicBezTo>
                  <a:cubicBezTo>
                    <a:pt x="103" y="829"/>
                    <a:pt x="102" y="838"/>
                    <a:pt x="112" y="855"/>
                  </a:cubicBezTo>
                  <a:cubicBezTo>
                    <a:pt x="123" y="864"/>
                    <a:pt x="128" y="868"/>
                    <a:pt x="125" y="868"/>
                  </a:cubicBezTo>
                  <a:cubicBezTo>
                    <a:pt x="123" y="868"/>
                    <a:pt x="117" y="866"/>
                    <a:pt x="106" y="863"/>
                  </a:cubicBezTo>
                  <a:cubicBezTo>
                    <a:pt x="102" y="859"/>
                    <a:pt x="96" y="858"/>
                    <a:pt x="91" y="858"/>
                  </a:cubicBezTo>
                  <a:cubicBezTo>
                    <a:pt x="84" y="858"/>
                    <a:pt x="78" y="860"/>
                    <a:pt x="74" y="864"/>
                  </a:cubicBezTo>
                  <a:lnTo>
                    <a:pt x="84" y="871"/>
                  </a:lnTo>
                  <a:cubicBezTo>
                    <a:pt x="104" y="887"/>
                    <a:pt x="98" y="895"/>
                    <a:pt x="83" y="895"/>
                  </a:cubicBezTo>
                  <a:cubicBezTo>
                    <a:pt x="80" y="893"/>
                    <a:pt x="78" y="892"/>
                    <a:pt x="76" y="892"/>
                  </a:cubicBezTo>
                  <a:cubicBezTo>
                    <a:pt x="70" y="892"/>
                    <a:pt x="66" y="901"/>
                    <a:pt x="66" y="919"/>
                  </a:cubicBezTo>
                  <a:cubicBezTo>
                    <a:pt x="57" y="931"/>
                    <a:pt x="52" y="939"/>
                    <a:pt x="45" y="939"/>
                  </a:cubicBezTo>
                  <a:cubicBezTo>
                    <a:pt x="43" y="939"/>
                    <a:pt x="41" y="939"/>
                    <a:pt x="39" y="937"/>
                  </a:cubicBezTo>
                  <a:cubicBezTo>
                    <a:pt x="30" y="931"/>
                    <a:pt x="24" y="928"/>
                    <a:pt x="23" y="928"/>
                  </a:cubicBezTo>
                  <a:lnTo>
                    <a:pt x="23" y="928"/>
                  </a:lnTo>
                  <a:cubicBezTo>
                    <a:pt x="21" y="928"/>
                    <a:pt x="25" y="933"/>
                    <a:pt x="33" y="945"/>
                  </a:cubicBezTo>
                  <a:cubicBezTo>
                    <a:pt x="39" y="961"/>
                    <a:pt x="39" y="961"/>
                    <a:pt x="17" y="971"/>
                  </a:cubicBezTo>
                  <a:cubicBezTo>
                    <a:pt x="1" y="973"/>
                    <a:pt x="1" y="973"/>
                    <a:pt x="8" y="989"/>
                  </a:cubicBezTo>
                  <a:cubicBezTo>
                    <a:pt x="22" y="997"/>
                    <a:pt x="32" y="1002"/>
                    <a:pt x="38" y="1002"/>
                  </a:cubicBezTo>
                  <a:cubicBezTo>
                    <a:pt x="41" y="1002"/>
                    <a:pt x="43" y="1001"/>
                    <a:pt x="45" y="999"/>
                  </a:cubicBezTo>
                  <a:cubicBezTo>
                    <a:pt x="47" y="994"/>
                    <a:pt x="48" y="992"/>
                    <a:pt x="50" y="992"/>
                  </a:cubicBezTo>
                  <a:cubicBezTo>
                    <a:pt x="52" y="992"/>
                    <a:pt x="55" y="993"/>
                    <a:pt x="60" y="997"/>
                  </a:cubicBezTo>
                  <a:cubicBezTo>
                    <a:pt x="60" y="997"/>
                    <a:pt x="56" y="1004"/>
                    <a:pt x="51" y="1013"/>
                  </a:cubicBezTo>
                  <a:cubicBezTo>
                    <a:pt x="43" y="1025"/>
                    <a:pt x="41" y="1039"/>
                    <a:pt x="43" y="1053"/>
                  </a:cubicBezTo>
                  <a:cubicBezTo>
                    <a:pt x="45" y="1066"/>
                    <a:pt x="54" y="1076"/>
                    <a:pt x="60" y="1076"/>
                  </a:cubicBezTo>
                  <a:cubicBezTo>
                    <a:pt x="64" y="1076"/>
                    <a:pt x="67" y="1072"/>
                    <a:pt x="66" y="1064"/>
                  </a:cubicBezTo>
                  <a:lnTo>
                    <a:pt x="82" y="1062"/>
                  </a:lnTo>
                  <a:cubicBezTo>
                    <a:pt x="92" y="1067"/>
                    <a:pt x="100" y="1070"/>
                    <a:pt x="105" y="1070"/>
                  </a:cubicBezTo>
                  <a:cubicBezTo>
                    <a:pt x="116" y="1070"/>
                    <a:pt x="113" y="1058"/>
                    <a:pt x="91" y="1046"/>
                  </a:cubicBezTo>
                  <a:cubicBezTo>
                    <a:pt x="69" y="1033"/>
                    <a:pt x="61" y="1029"/>
                    <a:pt x="67" y="1029"/>
                  </a:cubicBezTo>
                  <a:lnTo>
                    <a:pt x="67" y="1029"/>
                  </a:lnTo>
                  <a:cubicBezTo>
                    <a:pt x="70" y="1029"/>
                    <a:pt x="75" y="1030"/>
                    <a:pt x="84" y="1031"/>
                  </a:cubicBezTo>
                  <a:cubicBezTo>
                    <a:pt x="92" y="1036"/>
                    <a:pt x="98" y="1038"/>
                    <a:pt x="102" y="1038"/>
                  </a:cubicBezTo>
                  <a:cubicBezTo>
                    <a:pt x="110" y="1038"/>
                    <a:pt x="112" y="1033"/>
                    <a:pt x="115" y="1028"/>
                  </a:cubicBezTo>
                  <a:cubicBezTo>
                    <a:pt x="117" y="1024"/>
                    <a:pt x="118" y="1022"/>
                    <a:pt x="120" y="1022"/>
                  </a:cubicBezTo>
                  <a:cubicBezTo>
                    <a:pt x="122" y="1022"/>
                    <a:pt x="125" y="1024"/>
                    <a:pt x="130" y="1027"/>
                  </a:cubicBezTo>
                  <a:cubicBezTo>
                    <a:pt x="135" y="1030"/>
                    <a:pt x="141" y="1031"/>
                    <a:pt x="146" y="1031"/>
                  </a:cubicBezTo>
                  <a:cubicBezTo>
                    <a:pt x="153" y="1031"/>
                    <a:pt x="159" y="1029"/>
                    <a:pt x="161" y="1025"/>
                  </a:cubicBezTo>
                  <a:cubicBezTo>
                    <a:pt x="166" y="1018"/>
                    <a:pt x="166" y="1018"/>
                    <a:pt x="155" y="1011"/>
                  </a:cubicBezTo>
                  <a:cubicBezTo>
                    <a:pt x="155" y="1011"/>
                    <a:pt x="154" y="1011"/>
                    <a:pt x="154" y="1011"/>
                  </a:cubicBezTo>
                  <a:cubicBezTo>
                    <a:pt x="143" y="1011"/>
                    <a:pt x="148" y="1002"/>
                    <a:pt x="163" y="1002"/>
                  </a:cubicBezTo>
                  <a:cubicBezTo>
                    <a:pt x="167" y="1002"/>
                    <a:pt x="171" y="1002"/>
                    <a:pt x="176" y="1003"/>
                  </a:cubicBezTo>
                  <a:cubicBezTo>
                    <a:pt x="190" y="1003"/>
                    <a:pt x="190" y="1003"/>
                    <a:pt x="170" y="989"/>
                  </a:cubicBezTo>
                  <a:cubicBezTo>
                    <a:pt x="153" y="978"/>
                    <a:pt x="156" y="965"/>
                    <a:pt x="172" y="965"/>
                  </a:cubicBezTo>
                  <a:cubicBezTo>
                    <a:pt x="176" y="965"/>
                    <a:pt x="180" y="966"/>
                    <a:pt x="185" y="967"/>
                  </a:cubicBezTo>
                  <a:lnTo>
                    <a:pt x="196" y="953"/>
                  </a:lnTo>
                  <a:cubicBezTo>
                    <a:pt x="200" y="946"/>
                    <a:pt x="190" y="938"/>
                    <a:pt x="181" y="932"/>
                  </a:cubicBezTo>
                  <a:cubicBezTo>
                    <a:pt x="161" y="916"/>
                    <a:pt x="161" y="916"/>
                    <a:pt x="176" y="916"/>
                  </a:cubicBezTo>
                  <a:cubicBezTo>
                    <a:pt x="186" y="916"/>
                    <a:pt x="194" y="919"/>
                    <a:pt x="201" y="925"/>
                  </a:cubicBezTo>
                  <a:cubicBezTo>
                    <a:pt x="204" y="927"/>
                    <a:pt x="207" y="928"/>
                    <a:pt x="209" y="928"/>
                  </a:cubicBezTo>
                  <a:cubicBezTo>
                    <a:pt x="214" y="928"/>
                    <a:pt x="218" y="923"/>
                    <a:pt x="223" y="918"/>
                  </a:cubicBezTo>
                  <a:cubicBezTo>
                    <a:pt x="228" y="912"/>
                    <a:pt x="238" y="899"/>
                    <a:pt x="232" y="891"/>
                  </a:cubicBezTo>
                  <a:lnTo>
                    <a:pt x="232" y="891"/>
                  </a:lnTo>
                  <a:cubicBezTo>
                    <a:pt x="234" y="893"/>
                    <a:pt x="237" y="896"/>
                    <a:pt x="240" y="898"/>
                  </a:cubicBezTo>
                  <a:cubicBezTo>
                    <a:pt x="241" y="896"/>
                    <a:pt x="244" y="895"/>
                    <a:pt x="246" y="895"/>
                  </a:cubicBezTo>
                  <a:cubicBezTo>
                    <a:pt x="247" y="895"/>
                    <a:pt x="249" y="896"/>
                    <a:pt x="249" y="896"/>
                  </a:cubicBezTo>
                  <a:cubicBezTo>
                    <a:pt x="250" y="896"/>
                    <a:pt x="249" y="895"/>
                    <a:pt x="245" y="891"/>
                  </a:cubicBezTo>
                  <a:cubicBezTo>
                    <a:pt x="253" y="886"/>
                    <a:pt x="262" y="881"/>
                    <a:pt x="272" y="880"/>
                  </a:cubicBezTo>
                  <a:cubicBezTo>
                    <a:pt x="293" y="877"/>
                    <a:pt x="293" y="842"/>
                    <a:pt x="260" y="842"/>
                  </a:cubicBezTo>
                  <a:cubicBezTo>
                    <a:pt x="259" y="842"/>
                    <a:pt x="258" y="842"/>
                    <a:pt x="257" y="842"/>
                  </a:cubicBezTo>
                  <a:lnTo>
                    <a:pt x="257" y="842"/>
                  </a:lnTo>
                  <a:cubicBezTo>
                    <a:pt x="258" y="840"/>
                    <a:pt x="261" y="838"/>
                    <a:pt x="263" y="835"/>
                  </a:cubicBezTo>
                  <a:cubicBezTo>
                    <a:pt x="269" y="829"/>
                    <a:pt x="260" y="821"/>
                    <a:pt x="260" y="821"/>
                  </a:cubicBezTo>
                  <a:cubicBezTo>
                    <a:pt x="251" y="812"/>
                    <a:pt x="257" y="805"/>
                    <a:pt x="264" y="798"/>
                  </a:cubicBezTo>
                  <a:lnTo>
                    <a:pt x="282" y="816"/>
                  </a:lnTo>
                  <a:cubicBezTo>
                    <a:pt x="292" y="832"/>
                    <a:pt x="301" y="839"/>
                    <a:pt x="307" y="839"/>
                  </a:cubicBezTo>
                  <a:cubicBezTo>
                    <a:pt x="313" y="839"/>
                    <a:pt x="313" y="830"/>
                    <a:pt x="303" y="813"/>
                  </a:cubicBezTo>
                  <a:lnTo>
                    <a:pt x="303" y="813"/>
                  </a:lnTo>
                  <a:lnTo>
                    <a:pt x="312" y="822"/>
                  </a:lnTo>
                  <a:cubicBezTo>
                    <a:pt x="315" y="825"/>
                    <a:pt x="317" y="826"/>
                    <a:pt x="319" y="826"/>
                  </a:cubicBezTo>
                  <a:cubicBezTo>
                    <a:pt x="324" y="826"/>
                    <a:pt x="328" y="819"/>
                    <a:pt x="331" y="804"/>
                  </a:cubicBezTo>
                  <a:cubicBezTo>
                    <a:pt x="338" y="798"/>
                    <a:pt x="328" y="774"/>
                    <a:pt x="319" y="764"/>
                  </a:cubicBezTo>
                  <a:cubicBezTo>
                    <a:pt x="311" y="755"/>
                    <a:pt x="318" y="748"/>
                    <a:pt x="318" y="748"/>
                  </a:cubicBezTo>
                  <a:cubicBezTo>
                    <a:pt x="321" y="745"/>
                    <a:pt x="323" y="744"/>
                    <a:pt x="324" y="744"/>
                  </a:cubicBezTo>
                  <a:cubicBezTo>
                    <a:pt x="326" y="744"/>
                    <a:pt x="328" y="746"/>
                    <a:pt x="333" y="751"/>
                  </a:cubicBezTo>
                  <a:cubicBezTo>
                    <a:pt x="338" y="758"/>
                    <a:pt x="344" y="761"/>
                    <a:pt x="348" y="761"/>
                  </a:cubicBezTo>
                  <a:cubicBezTo>
                    <a:pt x="356" y="761"/>
                    <a:pt x="360" y="750"/>
                    <a:pt x="354" y="734"/>
                  </a:cubicBezTo>
                  <a:lnTo>
                    <a:pt x="354" y="734"/>
                  </a:lnTo>
                  <a:lnTo>
                    <a:pt x="362" y="744"/>
                  </a:lnTo>
                  <a:cubicBezTo>
                    <a:pt x="365" y="748"/>
                    <a:pt x="369" y="751"/>
                    <a:pt x="375" y="751"/>
                  </a:cubicBezTo>
                  <a:cubicBezTo>
                    <a:pt x="383" y="751"/>
                    <a:pt x="395" y="744"/>
                    <a:pt x="412" y="721"/>
                  </a:cubicBezTo>
                  <a:cubicBezTo>
                    <a:pt x="435" y="705"/>
                    <a:pt x="453" y="693"/>
                    <a:pt x="463" y="693"/>
                  </a:cubicBezTo>
                  <a:cubicBezTo>
                    <a:pt x="466" y="693"/>
                    <a:pt x="469" y="694"/>
                    <a:pt x="470" y="696"/>
                  </a:cubicBezTo>
                  <a:cubicBezTo>
                    <a:pt x="471" y="697"/>
                    <a:pt x="472" y="698"/>
                    <a:pt x="473" y="698"/>
                  </a:cubicBezTo>
                  <a:cubicBezTo>
                    <a:pt x="480" y="698"/>
                    <a:pt x="493" y="664"/>
                    <a:pt x="496" y="636"/>
                  </a:cubicBezTo>
                  <a:cubicBezTo>
                    <a:pt x="499" y="640"/>
                    <a:pt x="502" y="642"/>
                    <a:pt x="505" y="642"/>
                  </a:cubicBezTo>
                  <a:cubicBezTo>
                    <a:pt x="510" y="642"/>
                    <a:pt x="516" y="638"/>
                    <a:pt x="525" y="634"/>
                  </a:cubicBezTo>
                  <a:cubicBezTo>
                    <a:pt x="537" y="627"/>
                    <a:pt x="543" y="624"/>
                    <a:pt x="547" y="624"/>
                  </a:cubicBezTo>
                  <a:cubicBezTo>
                    <a:pt x="551" y="624"/>
                    <a:pt x="552" y="627"/>
                    <a:pt x="556" y="632"/>
                  </a:cubicBezTo>
                  <a:cubicBezTo>
                    <a:pt x="557" y="645"/>
                    <a:pt x="558" y="651"/>
                    <a:pt x="559" y="651"/>
                  </a:cubicBezTo>
                  <a:cubicBezTo>
                    <a:pt x="560" y="651"/>
                    <a:pt x="561" y="644"/>
                    <a:pt x="563" y="628"/>
                  </a:cubicBezTo>
                  <a:cubicBezTo>
                    <a:pt x="561" y="614"/>
                    <a:pt x="568" y="607"/>
                    <a:pt x="577" y="607"/>
                  </a:cubicBezTo>
                  <a:cubicBezTo>
                    <a:pt x="586" y="607"/>
                    <a:pt x="595" y="612"/>
                    <a:pt x="600" y="623"/>
                  </a:cubicBezTo>
                  <a:cubicBezTo>
                    <a:pt x="603" y="629"/>
                    <a:pt x="606" y="631"/>
                    <a:pt x="610" y="631"/>
                  </a:cubicBezTo>
                  <a:cubicBezTo>
                    <a:pt x="615" y="631"/>
                    <a:pt x="621" y="628"/>
                    <a:pt x="630" y="625"/>
                  </a:cubicBezTo>
                  <a:cubicBezTo>
                    <a:pt x="632" y="610"/>
                    <a:pt x="647" y="601"/>
                    <a:pt x="664" y="595"/>
                  </a:cubicBezTo>
                  <a:cubicBezTo>
                    <a:pt x="689" y="586"/>
                    <a:pt x="689" y="586"/>
                    <a:pt x="680" y="563"/>
                  </a:cubicBezTo>
                  <a:cubicBezTo>
                    <a:pt x="672" y="539"/>
                    <a:pt x="680" y="536"/>
                    <a:pt x="698" y="529"/>
                  </a:cubicBezTo>
                  <a:cubicBezTo>
                    <a:pt x="701" y="528"/>
                    <a:pt x="704" y="527"/>
                    <a:pt x="708" y="527"/>
                  </a:cubicBezTo>
                  <a:cubicBezTo>
                    <a:pt x="712" y="527"/>
                    <a:pt x="717" y="529"/>
                    <a:pt x="719" y="536"/>
                  </a:cubicBezTo>
                  <a:cubicBezTo>
                    <a:pt x="719" y="536"/>
                    <a:pt x="729" y="543"/>
                    <a:pt x="737" y="543"/>
                  </a:cubicBezTo>
                  <a:cubicBezTo>
                    <a:pt x="738" y="543"/>
                    <a:pt x="738" y="543"/>
                    <a:pt x="739" y="543"/>
                  </a:cubicBezTo>
                  <a:cubicBezTo>
                    <a:pt x="743" y="542"/>
                    <a:pt x="747" y="541"/>
                    <a:pt x="750" y="541"/>
                  </a:cubicBezTo>
                  <a:cubicBezTo>
                    <a:pt x="755" y="541"/>
                    <a:pt x="759" y="543"/>
                    <a:pt x="761" y="549"/>
                  </a:cubicBezTo>
                  <a:cubicBezTo>
                    <a:pt x="766" y="554"/>
                    <a:pt x="774" y="556"/>
                    <a:pt x="781" y="556"/>
                  </a:cubicBezTo>
                  <a:cubicBezTo>
                    <a:pt x="784" y="556"/>
                    <a:pt x="786" y="556"/>
                    <a:pt x="789" y="555"/>
                  </a:cubicBezTo>
                  <a:cubicBezTo>
                    <a:pt x="797" y="553"/>
                    <a:pt x="806" y="551"/>
                    <a:pt x="812" y="551"/>
                  </a:cubicBezTo>
                  <a:cubicBezTo>
                    <a:pt x="819" y="551"/>
                    <a:pt x="824" y="553"/>
                    <a:pt x="826" y="560"/>
                  </a:cubicBezTo>
                  <a:cubicBezTo>
                    <a:pt x="835" y="557"/>
                    <a:pt x="835" y="557"/>
                    <a:pt x="832" y="545"/>
                  </a:cubicBezTo>
                  <a:cubicBezTo>
                    <a:pt x="830" y="535"/>
                    <a:pt x="833" y="523"/>
                    <a:pt x="855" y="523"/>
                  </a:cubicBezTo>
                  <a:cubicBezTo>
                    <a:pt x="860" y="523"/>
                    <a:pt x="866" y="523"/>
                    <a:pt x="873" y="525"/>
                  </a:cubicBezTo>
                  <a:cubicBezTo>
                    <a:pt x="890" y="521"/>
                    <a:pt x="916" y="517"/>
                    <a:pt x="914" y="506"/>
                  </a:cubicBezTo>
                  <a:cubicBezTo>
                    <a:pt x="916" y="506"/>
                    <a:pt x="918" y="505"/>
                    <a:pt x="919" y="505"/>
                  </a:cubicBezTo>
                  <a:cubicBezTo>
                    <a:pt x="923" y="505"/>
                    <a:pt x="924" y="507"/>
                    <a:pt x="925" y="517"/>
                  </a:cubicBezTo>
                  <a:cubicBezTo>
                    <a:pt x="927" y="529"/>
                    <a:pt x="931" y="535"/>
                    <a:pt x="937" y="535"/>
                  </a:cubicBezTo>
                  <a:cubicBezTo>
                    <a:pt x="944" y="535"/>
                    <a:pt x="952" y="528"/>
                    <a:pt x="960" y="514"/>
                  </a:cubicBezTo>
                  <a:cubicBezTo>
                    <a:pt x="960" y="507"/>
                    <a:pt x="962" y="504"/>
                    <a:pt x="965" y="504"/>
                  </a:cubicBezTo>
                  <a:cubicBezTo>
                    <a:pt x="969" y="504"/>
                    <a:pt x="973" y="507"/>
                    <a:pt x="978" y="512"/>
                  </a:cubicBezTo>
                  <a:cubicBezTo>
                    <a:pt x="985" y="510"/>
                    <a:pt x="991" y="506"/>
                    <a:pt x="995" y="499"/>
                  </a:cubicBezTo>
                  <a:cubicBezTo>
                    <a:pt x="999" y="492"/>
                    <a:pt x="1002" y="489"/>
                    <a:pt x="1005" y="489"/>
                  </a:cubicBezTo>
                  <a:cubicBezTo>
                    <a:pt x="1009" y="489"/>
                    <a:pt x="1013" y="492"/>
                    <a:pt x="1022" y="498"/>
                  </a:cubicBezTo>
                  <a:cubicBezTo>
                    <a:pt x="1022" y="509"/>
                    <a:pt x="1028" y="510"/>
                    <a:pt x="1036" y="510"/>
                  </a:cubicBezTo>
                  <a:cubicBezTo>
                    <a:pt x="1037" y="510"/>
                    <a:pt x="1038" y="510"/>
                    <a:pt x="1040" y="510"/>
                  </a:cubicBezTo>
                  <a:cubicBezTo>
                    <a:pt x="1046" y="505"/>
                    <a:pt x="1065" y="503"/>
                    <a:pt x="1085" y="503"/>
                  </a:cubicBezTo>
                  <a:cubicBezTo>
                    <a:pt x="1119" y="503"/>
                    <a:pt x="1159" y="509"/>
                    <a:pt x="1163" y="518"/>
                  </a:cubicBezTo>
                  <a:cubicBezTo>
                    <a:pt x="1171" y="510"/>
                    <a:pt x="1172" y="508"/>
                    <a:pt x="1177" y="508"/>
                  </a:cubicBezTo>
                  <a:cubicBezTo>
                    <a:pt x="1178" y="508"/>
                    <a:pt x="1180" y="508"/>
                    <a:pt x="1182" y="508"/>
                  </a:cubicBezTo>
                  <a:cubicBezTo>
                    <a:pt x="1184" y="518"/>
                    <a:pt x="1187" y="523"/>
                    <a:pt x="1190" y="523"/>
                  </a:cubicBezTo>
                  <a:cubicBezTo>
                    <a:pt x="1195" y="523"/>
                    <a:pt x="1199" y="513"/>
                    <a:pt x="1202" y="498"/>
                  </a:cubicBezTo>
                  <a:lnTo>
                    <a:pt x="1193" y="497"/>
                  </a:lnTo>
                  <a:lnTo>
                    <a:pt x="1184" y="496"/>
                  </a:lnTo>
                  <a:cubicBezTo>
                    <a:pt x="1186" y="485"/>
                    <a:pt x="1191" y="479"/>
                    <a:pt x="1197" y="479"/>
                  </a:cubicBezTo>
                  <a:cubicBezTo>
                    <a:pt x="1204" y="479"/>
                    <a:pt x="1212" y="490"/>
                    <a:pt x="1209" y="512"/>
                  </a:cubicBezTo>
                  <a:cubicBezTo>
                    <a:pt x="1211" y="526"/>
                    <a:pt x="1212" y="532"/>
                    <a:pt x="1215" y="532"/>
                  </a:cubicBezTo>
                  <a:cubicBezTo>
                    <a:pt x="1217" y="532"/>
                    <a:pt x="1220" y="527"/>
                    <a:pt x="1226" y="516"/>
                  </a:cubicBezTo>
                  <a:cubicBezTo>
                    <a:pt x="1232" y="505"/>
                    <a:pt x="1238" y="499"/>
                    <a:pt x="1242" y="499"/>
                  </a:cubicBezTo>
                  <a:cubicBezTo>
                    <a:pt x="1247" y="499"/>
                    <a:pt x="1251" y="506"/>
                    <a:pt x="1253" y="520"/>
                  </a:cubicBezTo>
                  <a:cubicBezTo>
                    <a:pt x="1250" y="533"/>
                    <a:pt x="1248" y="539"/>
                    <a:pt x="1250" y="539"/>
                  </a:cubicBezTo>
                  <a:cubicBezTo>
                    <a:pt x="1251" y="539"/>
                    <a:pt x="1254" y="533"/>
                    <a:pt x="1262" y="521"/>
                  </a:cubicBezTo>
                  <a:cubicBezTo>
                    <a:pt x="1275" y="498"/>
                    <a:pt x="1290" y="486"/>
                    <a:pt x="1300" y="486"/>
                  </a:cubicBezTo>
                  <a:cubicBezTo>
                    <a:pt x="1309" y="486"/>
                    <a:pt x="1314" y="497"/>
                    <a:pt x="1308" y="520"/>
                  </a:cubicBezTo>
                  <a:cubicBezTo>
                    <a:pt x="1301" y="545"/>
                    <a:pt x="1306" y="560"/>
                    <a:pt x="1315" y="562"/>
                  </a:cubicBezTo>
                  <a:cubicBezTo>
                    <a:pt x="1316" y="562"/>
                    <a:pt x="1316" y="562"/>
                    <a:pt x="1316" y="562"/>
                  </a:cubicBezTo>
                  <a:cubicBezTo>
                    <a:pt x="1324" y="562"/>
                    <a:pt x="1327" y="551"/>
                    <a:pt x="1330" y="539"/>
                  </a:cubicBezTo>
                  <a:cubicBezTo>
                    <a:pt x="1329" y="527"/>
                    <a:pt x="1331" y="521"/>
                    <a:pt x="1334" y="521"/>
                  </a:cubicBezTo>
                  <a:cubicBezTo>
                    <a:pt x="1337" y="521"/>
                    <a:pt x="1342" y="529"/>
                    <a:pt x="1347" y="545"/>
                  </a:cubicBezTo>
                  <a:cubicBezTo>
                    <a:pt x="1357" y="575"/>
                    <a:pt x="1367" y="587"/>
                    <a:pt x="1383" y="587"/>
                  </a:cubicBezTo>
                  <a:cubicBezTo>
                    <a:pt x="1391" y="587"/>
                    <a:pt x="1400" y="584"/>
                    <a:pt x="1411" y="580"/>
                  </a:cubicBezTo>
                  <a:cubicBezTo>
                    <a:pt x="1423" y="576"/>
                    <a:pt x="1434" y="575"/>
                    <a:pt x="1443" y="575"/>
                  </a:cubicBezTo>
                  <a:cubicBezTo>
                    <a:pt x="1462" y="575"/>
                    <a:pt x="1467" y="583"/>
                    <a:pt x="1443" y="592"/>
                  </a:cubicBezTo>
                  <a:cubicBezTo>
                    <a:pt x="1426" y="603"/>
                    <a:pt x="1420" y="607"/>
                    <a:pt x="1424" y="607"/>
                  </a:cubicBezTo>
                  <a:cubicBezTo>
                    <a:pt x="1427" y="607"/>
                    <a:pt x="1431" y="606"/>
                    <a:pt x="1439" y="604"/>
                  </a:cubicBezTo>
                  <a:cubicBezTo>
                    <a:pt x="1454" y="610"/>
                    <a:pt x="1470" y="618"/>
                    <a:pt x="1478" y="622"/>
                  </a:cubicBezTo>
                  <a:cubicBezTo>
                    <a:pt x="1479" y="623"/>
                    <a:pt x="1480" y="623"/>
                    <a:pt x="1482" y="623"/>
                  </a:cubicBezTo>
                  <a:cubicBezTo>
                    <a:pt x="1490" y="623"/>
                    <a:pt x="1500" y="616"/>
                    <a:pt x="1505" y="607"/>
                  </a:cubicBezTo>
                  <a:lnTo>
                    <a:pt x="1505" y="607"/>
                  </a:lnTo>
                  <a:cubicBezTo>
                    <a:pt x="1502" y="627"/>
                    <a:pt x="1508" y="642"/>
                    <a:pt x="1523" y="642"/>
                  </a:cubicBezTo>
                  <a:cubicBezTo>
                    <a:pt x="1527" y="642"/>
                    <a:pt x="1532" y="641"/>
                    <a:pt x="1538" y="638"/>
                  </a:cubicBezTo>
                  <a:lnTo>
                    <a:pt x="1554" y="646"/>
                  </a:lnTo>
                  <a:cubicBezTo>
                    <a:pt x="1557" y="648"/>
                    <a:pt x="1559" y="649"/>
                    <a:pt x="1561" y="649"/>
                  </a:cubicBezTo>
                  <a:cubicBezTo>
                    <a:pt x="1564" y="649"/>
                    <a:pt x="1567" y="647"/>
                    <a:pt x="1575" y="644"/>
                  </a:cubicBezTo>
                  <a:cubicBezTo>
                    <a:pt x="1578" y="643"/>
                    <a:pt x="1579" y="642"/>
                    <a:pt x="1581" y="642"/>
                  </a:cubicBezTo>
                  <a:cubicBezTo>
                    <a:pt x="1589" y="642"/>
                    <a:pt x="1591" y="655"/>
                    <a:pt x="1591" y="668"/>
                  </a:cubicBezTo>
                  <a:cubicBezTo>
                    <a:pt x="1592" y="680"/>
                    <a:pt x="1593" y="692"/>
                    <a:pt x="1596" y="692"/>
                  </a:cubicBezTo>
                  <a:cubicBezTo>
                    <a:pt x="1597" y="692"/>
                    <a:pt x="1599" y="691"/>
                    <a:pt x="1600" y="688"/>
                  </a:cubicBezTo>
                  <a:cubicBezTo>
                    <a:pt x="1607" y="677"/>
                    <a:pt x="1628" y="676"/>
                    <a:pt x="1643" y="670"/>
                  </a:cubicBezTo>
                  <a:cubicBezTo>
                    <a:pt x="1645" y="670"/>
                    <a:pt x="1647" y="669"/>
                    <a:pt x="1648" y="669"/>
                  </a:cubicBezTo>
                  <a:lnTo>
                    <a:pt x="1648" y="669"/>
                  </a:lnTo>
                  <a:cubicBezTo>
                    <a:pt x="1657" y="669"/>
                    <a:pt x="1655" y="681"/>
                    <a:pt x="1643" y="685"/>
                  </a:cubicBezTo>
                  <a:cubicBezTo>
                    <a:pt x="1636" y="696"/>
                    <a:pt x="1636" y="696"/>
                    <a:pt x="1644" y="716"/>
                  </a:cubicBezTo>
                  <a:cubicBezTo>
                    <a:pt x="1648" y="720"/>
                    <a:pt x="1656" y="726"/>
                    <a:pt x="1663" y="726"/>
                  </a:cubicBezTo>
                  <a:cubicBezTo>
                    <a:pt x="1666" y="726"/>
                    <a:pt x="1669" y="725"/>
                    <a:pt x="1672" y="722"/>
                  </a:cubicBezTo>
                  <a:cubicBezTo>
                    <a:pt x="1673" y="720"/>
                    <a:pt x="1675" y="720"/>
                    <a:pt x="1677" y="720"/>
                  </a:cubicBezTo>
                  <a:cubicBezTo>
                    <a:pt x="1691" y="720"/>
                    <a:pt x="1722" y="746"/>
                    <a:pt x="1720" y="759"/>
                  </a:cubicBezTo>
                  <a:lnTo>
                    <a:pt x="1733" y="770"/>
                  </a:lnTo>
                  <a:cubicBezTo>
                    <a:pt x="1740" y="776"/>
                    <a:pt x="1756" y="772"/>
                    <a:pt x="1761" y="778"/>
                  </a:cubicBezTo>
                  <a:cubicBezTo>
                    <a:pt x="1766" y="781"/>
                    <a:pt x="1771" y="783"/>
                    <a:pt x="1776" y="783"/>
                  </a:cubicBezTo>
                  <a:cubicBezTo>
                    <a:pt x="1778" y="783"/>
                    <a:pt x="1780" y="782"/>
                    <a:pt x="1783" y="781"/>
                  </a:cubicBezTo>
                  <a:cubicBezTo>
                    <a:pt x="1789" y="787"/>
                    <a:pt x="1796" y="794"/>
                    <a:pt x="1787" y="803"/>
                  </a:cubicBezTo>
                  <a:cubicBezTo>
                    <a:pt x="1797" y="798"/>
                    <a:pt x="1803" y="795"/>
                    <a:pt x="1806" y="795"/>
                  </a:cubicBezTo>
                  <a:lnTo>
                    <a:pt x="1806" y="795"/>
                  </a:lnTo>
                  <a:cubicBezTo>
                    <a:pt x="1810" y="795"/>
                    <a:pt x="1807" y="801"/>
                    <a:pt x="1801" y="815"/>
                  </a:cubicBezTo>
                  <a:cubicBezTo>
                    <a:pt x="1791" y="825"/>
                    <a:pt x="1786" y="829"/>
                    <a:pt x="1788" y="829"/>
                  </a:cubicBezTo>
                  <a:cubicBezTo>
                    <a:pt x="1790" y="829"/>
                    <a:pt x="1795" y="826"/>
                    <a:pt x="1806" y="821"/>
                  </a:cubicBezTo>
                  <a:cubicBezTo>
                    <a:pt x="1811" y="820"/>
                    <a:pt x="1814" y="820"/>
                    <a:pt x="1816" y="820"/>
                  </a:cubicBezTo>
                  <a:cubicBezTo>
                    <a:pt x="1822" y="820"/>
                    <a:pt x="1821" y="823"/>
                    <a:pt x="1819" y="834"/>
                  </a:cubicBezTo>
                  <a:cubicBezTo>
                    <a:pt x="1813" y="840"/>
                    <a:pt x="1813" y="845"/>
                    <a:pt x="1817" y="845"/>
                  </a:cubicBezTo>
                  <a:cubicBezTo>
                    <a:pt x="1819" y="845"/>
                    <a:pt x="1822" y="843"/>
                    <a:pt x="1825" y="841"/>
                  </a:cubicBezTo>
                  <a:cubicBezTo>
                    <a:pt x="1832" y="838"/>
                    <a:pt x="1839" y="836"/>
                    <a:pt x="1845" y="836"/>
                  </a:cubicBezTo>
                  <a:cubicBezTo>
                    <a:pt x="1861" y="836"/>
                    <a:pt x="1872" y="846"/>
                    <a:pt x="1859" y="858"/>
                  </a:cubicBezTo>
                  <a:cubicBezTo>
                    <a:pt x="1863" y="862"/>
                    <a:pt x="1868" y="864"/>
                    <a:pt x="1874" y="864"/>
                  </a:cubicBezTo>
                  <a:cubicBezTo>
                    <a:pt x="1876" y="864"/>
                    <a:pt x="1877" y="864"/>
                    <a:pt x="1879" y="863"/>
                  </a:cubicBezTo>
                  <a:cubicBezTo>
                    <a:pt x="1890" y="859"/>
                    <a:pt x="1896" y="857"/>
                    <a:pt x="1898" y="857"/>
                  </a:cubicBezTo>
                  <a:lnTo>
                    <a:pt x="1898" y="857"/>
                  </a:lnTo>
                  <a:cubicBezTo>
                    <a:pt x="1901" y="857"/>
                    <a:pt x="1896" y="861"/>
                    <a:pt x="1885" y="871"/>
                  </a:cubicBezTo>
                  <a:cubicBezTo>
                    <a:pt x="1875" y="887"/>
                    <a:pt x="1875" y="895"/>
                    <a:pt x="1885" y="895"/>
                  </a:cubicBezTo>
                  <a:cubicBezTo>
                    <a:pt x="1890" y="895"/>
                    <a:pt x="1895" y="894"/>
                    <a:pt x="1903" y="891"/>
                  </a:cubicBezTo>
                  <a:cubicBezTo>
                    <a:pt x="1903" y="891"/>
                    <a:pt x="1918" y="891"/>
                    <a:pt x="1914" y="906"/>
                  </a:cubicBezTo>
                  <a:cubicBezTo>
                    <a:pt x="1915" y="924"/>
                    <a:pt x="1929" y="963"/>
                    <a:pt x="1943" y="963"/>
                  </a:cubicBezTo>
                  <a:cubicBezTo>
                    <a:pt x="1945" y="963"/>
                    <a:pt x="1948" y="961"/>
                    <a:pt x="1951" y="957"/>
                  </a:cubicBezTo>
                  <a:cubicBezTo>
                    <a:pt x="1954" y="962"/>
                    <a:pt x="1957" y="967"/>
                    <a:pt x="1961" y="973"/>
                  </a:cubicBezTo>
                  <a:cubicBezTo>
                    <a:pt x="1960" y="994"/>
                    <a:pt x="1964" y="1002"/>
                    <a:pt x="1980" y="1003"/>
                  </a:cubicBezTo>
                  <a:lnTo>
                    <a:pt x="1994" y="1004"/>
                  </a:lnTo>
                  <a:cubicBezTo>
                    <a:pt x="1984" y="1011"/>
                    <a:pt x="1978" y="1026"/>
                    <a:pt x="1982" y="1032"/>
                  </a:cubicBezTo>
                  <a:cubicBezTo>
                    <a:pt x="1985" y="1037"/>
                    <a:pt x="1986" y="1039"/>
                    <a:pt x="1988" y="1039"/>
                  </a:cubicBezTo>
                  <a:cubicBezTo>
                    <a:pt x="1990" y="1039"/>
                    <a:pt x="1993" y="1037"/>
                    <a:pt x="1998" y="1035"/>
                  </a:cubicBezTo>
                  <a:cubicBezTo>
                    <a:pt x="2001" y="1029"/>
                    <a:pt x="2003" y="1027"/>
                    <a:pt x="2005" y="1027"/>
                  </a:cubicBezTo>
                  <a:cubicBezTo>
                    <a:pt x="2008" y="1027"/>
                    <a:pt x="2011" y="1031"/>
                    <a:pt x="2014" y="1036"/>
                  </a:cubicBezTo>
                  <a:cubicBezTo>
                    <a:pt x="2018" y="1044"/>
                    <a:pt x="2011" y="1058"/>
                    <a:pt x="2000" y="1064"/>
                  </a:cubicBezTo>
                  <a:lnTo>
                    <a:pt x="2003" y="1072"/>
                  </a:lnTo>
                  <a:cubicBezTo>
                    <a:pt x="2012" y="1068"/>
                    <a:pt x="2018" y="1066"/>
                    <a:pt x="2021" y="1066"/>
                  </a:cubicBezTo>
                  <a:cubicBezTo>
                    <a:pt x="2027" y="1066"/>
                    <a:pt x="2026" y="1070"/>
                    <a:pt x="2019" y="1074"/>
                  </a:cubicBezTo>
                  <a:cubicBezTo>
                    <a:pt x="2014" y="1083"/>
                    <a:pt x="2015" y="1095"/>
                    <a:pt x="2020" y="1103"/>
                  </a:cubicBezTo>
                  <a:cubicBezTo>
                    <a:pt x="2022" y="1102"/>
                    <a:pt x="2024" y="1102"/>
                    <a:pt x="2024" y="1102"/>
                  </a:cubicBezTo>
                  <a:lnTo>
                    <a:pt x="2024" y="1102"/>
                  </a:lnTo>
                  <a:cubicBezTo>
                    <a:pt x="2028" y="1102"/>
                    <a:pt x="2026" y="1106"/>
                    <a:pt x="2023" y="1106"/>
                  </a:cubicBezTo>
                  <a:cubicBezTo>
                    <a:pt x="2022" y="1106"/>
                    <a:pt x="2021" y="1105"/>
                    <a:pt x="2020" y="1103"/>
                  </a:cubicBezTo>
                  <a:lnTo>
                    <a:pt x="2009" y="1110"/>
                  </a:lnTo>
                  <a:cubicBezTo>
                    <a:pt x="2005" y="1116"/>
                    <a:pt x="2006" y="1118"/>
                    <a:pt x="2008" y="1118"/>
                  </a:cubicBezTo>
                  <a:cubicBezTo>
                    <a:pt x="2011" y="1118"/>
                    <a:pt x="2018" y="1115"/>
                    <a:pt x="2024" y="1112"/>
                  </a:cubicBezTo>
                  <a:cubicBezTo>
                    <a:pt x="2024" y="1112"/>
                    <a:pt x="2028" y="1120"/>
                    <a:pt x="2031" y="1128"/>
                  </a:cubicBezTo>
                  <a:cubicBezTo>
                    <a:pt x="2034" y="1132"/>
                    <a:pt x="2036" y="1137"/>
                    <a:pt x="2040" y="1137"/>
                  </a:cubicBezTo>
                  <a:cubicBezTo>
                    <a:pt x="2042" y="1137"/>
                    <a:pt x="2044" y="1135"/>
                    <a:pt x="2047" y="1130"/>
                  </a:cubicBezTo>
                  <a:cubicBezTo>
                    <a:pt x="2054" y="1126"/>
                    <a:pt x="2061" y="1123"/>
                    <a:pt x="2066" y="1123"/>
                  </a:cubicBezTo>
                  <a:cubicBezTo>
                    <a:pt x="2070" y="1123"/>
                    <a:pt x="2072" y="1124"/>
                    <a:pt x="2074" y="1128"/>
                  </a:cubicBezTo>
                  <a:cubicBezTo>
                    <a:pt x="2076" y="1127"/>
                    <a:pt x="2077" y="1126"/>
                    <a:pt x="2078" y="1126"/>
                  </a:cubicBezTo>
                  <a:lnTo>
                    <a:pt x="2078" y="1126"/>
                  </a:lnTo>
                  <a:cubicBezTo>
                    <a:pt x="2081" y="1126"/>
                    <a:pt x="2079" y="1130"/>
                    <a:pt x="2077" y="1130"/>
                  </a:cubicBezTo>
                  <a:cubicBezTo>
                    <a:pt x="2076" y="1130"/>
                    <a:pt x="2075" y="1130"/>
                    <a:pt x="2074" y="1128"/>
                  </a:cubicBezTo>
                  <a:cubicBezTo>
                    <a:pt x="2062" y="1132"/>
                    <a:pt x="2051" y="1138"/>
                    <a:pt x="2055" y="1146"/>
                  </a:cubicBezTo>
                  <a:cubicBezTo>
                    <a:pt x="2058" y="1155"/>
                    <a:pt x="2047" y="1159"/>
                    <a:pt x="2047" y="1159"/>
                  </a:cubicBezTo>
                  <a:cubicBezTo>
                    <a:pt x="2020" y="1162"/>
                    <a:pt x="2046" y="1188"/>
                    <a:pt x="2062" y="1192"/>
                  </a:cubicBezTo>
                  <a:cubicBezTo>
                    <a:pt x="2092" y="1197"/>
                    <a:pt x="2095" y="1206"/>
                    <a:pt x="2072" y="1216"/>
                  </a:cubicBezTo>
                  <a:cubicBezTo>
                    <a:pt x="2056" y="1223"/>
                    <a:pt x="2066" y="1228"/>
                    <a:pt x="2086" y="1228"/>
                  </a:cubicBezTo>
                  <a:cubicBezTo>
                    <a:pt x="2094" y="1228"/>
                    <a:pt x="2105" y="1227"/>
                    <a:pt x="2117" y="1225"/>
                  </a:cubicBezTo>
                  <a:lnTo>
                    <a:pt x="2155" y="1218"/>
                  </a:lnTo>
                  <a:lnTo>
                    <a:pt x="2120" y="1234"/>
                  </a:lnTo>
                  <a:cubicBezTo>
                    <a:pt x="2077" y="1261"/>
                    <a:pt x="2077" y="1261"/>
                    <a:pt x="2111" y="1276"/>
                  </a:cubicBezTo>
                  <a:cubicBezTo>
                    <a:pt x="2129" y="1288"/>
                    <a:pt x="2129" y="1288"/>
                    <a:pt x="2118" y="1292"/>
                  </a:cubicBezTo>
                  <a:cubicBezTo>
                    <a:pt x="2105" y="1297"/>
                    <a:pt x="2109" y="1306"/>
                    <a:pt x="2119" y="1329"/>
                  </a:cubicBezTo>
                  <a:cubicBezTo>
                    <a:pt x="2127" y="1350"/>
                    <a:pt x="2131" y="1359"/>
                    <a:pt x="2138" y="1359"/>
                  </a:cubicBezTo>
                  <a:cubicBezTo>
                    <a:pt x="2140" y="1359"/>
                    <a:pt x="2142" y="1358"/>
                    <a:pt x="2144" y="1357"/>
                  </a:cubicBezTo>
                  <a:lnTo>
                    <a:pt x="2150" y="1374"/>
                  </a:lnTo>
                  <a:cubicBezTo>
                    <a:pt x="2137" y="1385"/>
                    <a:pt x="2140" y="1394"/>
                    <a:pt x="2149" y="1394"/>
                  </a:cubicBezTo>
                  <a:cubicBezTo>
                    <a:pt x="2154" y="1394"/>
                    <a:pt x="2161" y="1392"/>
                    <a:pt x="2168" y="1385"/>
                  </a:cubicBezTo>
                  <a:lnTo>
                    <a:pt x="2175" y="1401"/>
                  </a:lnTo>
                  <a:lnTo>
                    <a:pt x="2164" y="1407"/>
                  </a:lnTo>
                  <a:cubicBezTo>
                    <a:pt x="2151" y="1411"/>
                    <a:pt x="2158" y="1428"/>
                    <a:pt x="2185" y="1492"/>
                  </a:cubicBezTo>
                  <a:cubicBezTo>
                    <a:pt x="2209" y="1547"/>
                    <a:pt x="2217" y="1564"/>
                    <a:pt x="2230" y="1564"/>
                  </a:cubicBezTo>
                  <a:cubicBezTo>
                    <a:pt x="2234" y="1564"/>
                    <a:pt x="2238" y="1563"/>
                    <a:pt x="2243" y="1560"/>
                  </a:cubicBezTo>
                  <a:cubicBezTo>
                    <a:pt x="2248" y="1560"/>
                    <a:pt x="2251" y="1560"/>
                    <a:pt x="2254" y="1560"/>
                  </a:cubicBezTo>
                  <a:cubicBezTo>
                    <a:pt x="2271" y="1560"/>
                    <a:pt x="2270" y="1567"/>
                    <a:pt x="2251" y="1576"/>
                  </a:cubicBezTo>
                  <a:cubicBezTo>
                    <a:pt x="2242" y="1581"/>
                    <a:pt x="2235" y="1591"/>
                    <a:pt x="2239" y="1591"/>
                  </a:cubicBezTo>
                  <a:cubicBezTo>
                    <a:pt x="2240" y="1591"/>
                    <a:pt x="2241" y="1590"/>
                    <a:pt x="2243" y="1589"/>
                  </a:cubicBezTo>
                  <a:cubicBezTo>
                    <a:pt x="2248" y="1598"/>
                    <a:pt x="2248" y="1608"/>
                    <a:pt x="2244" y="1617"/>
                  </a:cubicBezTo>
                  <a:cubicBezTo>
                    <a:pt x="2236" y="1644"/>
                    <a:pt x="2242" y="1651"/>
                    <a:pt x="2251" y="1651"/>
                  </a:cubicBezTo>
                  <a:cubicBezTo>
                    <a:pt x="2254" y="1651"/>
                    <a:pt x="2257" y="1650"/>
                    <a:pt x="2260" y="1649"/>
                  </a:cubicBezTo>
                  <a:cubicBezTo>
                    <a:pt x="2267" y="1641"/>
                    <a:pt x="2270" y="1639"/>
                    <a:pt x="2271" y="1639"/>
                  </a:cubicBezTo>
                  <a:lnTo>
                    <a:pt x="2271" y="1639"/>
                  </a:lnTo>
                  <a:cubicBezTo>
                    <a:pt x="2273" y="1639"/>
                    <a:pt x="2269" y="1647"/>
                    <a:pt x="2265" y="1657"/>
                  </a:cubicBezTo>
                  <a:cubicBezTo>
                    <a:pt x="2259" y="1668"/>
                    <a:pt x="2253" y="1679"/>
                    <a:pt x="2258" y="1679"/>
                  </a:cubicBezTo>
                  <a:cubicBezTo>
                    <a:pt x="2259" y="1679"/>
                    <a:pt x="2261" y="1679"/>
                    <a:pt x="2262" y="1678"/>
                  </a:cubicBezTo>
                  <a:cubicBezTo>
                    <a:pt x="2277" y="1679"/>
                    <a:pt x="2315" y="1716"/>
                    <a:pt x="2294" y="1730"/>
                  </a:cubicBezTo>
                  <a:lnTo>
                    <a:pt x="2304" y="1744"/>
                  </a:lnTo>
                  <a:cubicBezTo>
                    <a:pt x="2306" y="1743"/>
                    <a:pt x="2308" y="1742"/>
                    <a:pt x="2309" y="1742"/>
                  </a:cubicBezTo>
                  <a:cubicBezTo>
                    <a:pt x="2318" y="1742"/>
                    <a:pt x="2326" y="1754"/>
                    <a:pt x="2334" y="1765"/>
                  </a:cubicBezTo>
                  <a:cubicBezTo>
                    <a:pt x="2344" y="1780"/>
                    <a:pt x="2350" y="1787"/>
                    <a:pt x="2340" y="1795"/>
                  </a:cubicBezTo>
                  <a:cubicBezTo>
                    <a:pt x="2324" y="1795"/>
                    <a:pt x="2330" y="1802"/>
                    <a:pt x="2351" y="1808"/>
                  </a:cubicBezTo>
                  <a:cubicBezTo>
                    <a:pt x="2353" y="1810"/>
                    <a:pt x="2356" y="1811"/>
                    <a:pt x="2360" y="1811"/>
                  </a:cubicBezTo>
                  <a:cubicBezTo>
                    <a:pt x="2366" y="1811"/>
                    <a:pt x="2372" y="1810"/>
                    <a:pt x="2377" y="1810"/>
                  </a:cubicBezTo>
                  <a:cubicBezTo>
                    <a:pt x="2381" y="1810"/>
                    <a:pt x="2385" y="1810"/>
                    <a:pt x="2387" y="1812"/>
                  </a:cubicBezTo>
                  <a:cubicBezTo>
                    <a:pt x="2392" y="1808"/>
                    <a:pt x="2400" y="1805"/>
                    <a:pt x="2406" y="1805"/>
                  </a:cubicBezTo>
                  <a:cubicBezTo>
                    <a:pt x="2410" y="1805"/>
                    <a:pt x="2414" y="1806"/>
                    <a:pt x="2416" y="1808"/>
                  </a:cubicBezTo>
                  <a:lnTo>
                    <a:pt x="2407" y="1817"/>
                  </a:lnTo>
                  <a:lnTo>
                    <a:pt x="2388" y="1834"/>
                  </a:lnTo>
                  <a:cubicBezTo>
                    <a:pt x="2392" y="1838"/>
                    <a:pt x="2396" y="1842"/>
                    <a:pt x="2401" y="1842"/>
                  </a:cubicBezTo>
                  <a:cubicBezTo>
                    <a:pt x="2403" y="1842"/>
                    <a:pt x="2406" y="1841"/>
                    <a:pt x="2409" y="1838"/>
                  </a:cubicBezTo>
                  <a:lnTo>
                    <a:pt x="2409" y="1838"/>
                  </a:lnTo>
                  <a:cubicBezTo>
                    <a:pt x="2405" y="1853"/>
                    <a:pt x="2411" y="1860"/>
                    <a:pt x="2424" y="1872"/>
                  </a:cubicBezTo>
                  <a:cubicBezTo>
                    <a:pt x="2434" y="1883"/>
                    <a:pt x="2445" y="1893"/>
                    <a:pt x="2458" y="1893"/>
                  </a:cubicBezTo>
                  <a:cubicBezTo>
                    <a:pt x="2459" y="1893"/>
                    <a:pt x="2461" y="1892"/>
                    <a:pt x="2463" y="1892"/>
                  </a:cubicBezTo>
                  <a:lnTo>
                    <a:pt x="2463" y="1892"/>
                  </a:lnTo>
                  <a:cubicBezTo>
                    <a:pt x="2454" y="1912"/>
                    <a:pt x="2481" y="1939"/>
                    <a:pt x="2503" y="1939"/>
                  </a:cubicBezTo>
                  <a:cubicBezTo>
                    <a:pt x="2507" y="1939"/>
                    <a:pt x="2512" y="1937"/>
                    <a:pt x="2516" y="1935"/>
                  </a:cubicBezTo>
                  <a:cubicBezTo>
                    <a:pt x="2518" y="1931"/>
                    <a:pt x="2521" y="1929"/>
                    <a:pt x="2523" y="1929"/>
                  </a:cubicBezTo>
                  <a:cubicBezTo>
                    <a:pt x="2527" y="1929"/>
                    <a:pt x="2530" y="1934"/>
                    <a:pt x="2530" y="1944"/>
                  </a:cubicBezTo>
                  <a:cubicBezTo>
                    <a:pt x="2530" y="1953"/>
                    <a:pt x="2530" y="1957"/>
                    <a:pt x="2533" y="1957"/>
                  </a:cubicBezTo>
                  <a:cubicBezTo>
                    <a:pt x="2535" y="1957"/>
                    <a:pt x="2539" y="1956"/>
                    <a:pt x="2544" y="1954"/>
                  </a:cubicBezTo>
                  <a:cubicBezTo>
                    <a:pt x="2546" y="1952"/>
                    <a:pt x="2548" y="1952"/>
                    <a:pt x="2549" y="1952"/>
                  </a:cubicBezTo>
                  <a:cubicBezTo>
                    <a:pt x="2557" y="1952"/>
                    <a:pt x="2558" y="1964"/>
                    <a:pt x="2559" y="1977"/>
                  </a:cubicBezTo>
                  <a:cubicBezTo>
                    <a:pt x="2556" y="1996"/>
                    <a:pt x="2559" y="2004"/>
                    <a:pt x="2566" y="2004"/>
                  </a:cubicBezTo>
                  <a:cubicBezTo>
                    <a:pt x="2569" y="2004"/>
                    <a:pt x="2572" y="2003"/>
                    <a:pt x="2576" y="2001"/>
                  </a:cubicBezTo>
                  <a:cubicBezTo>
                    <a:pt x="2579" y="2001"/>
                    <a:pt x="2581" y="2000"/>
                    <a:pt x="2584" y="2000"/>
                  </a:cubicBezTo>
                  <a:cubicBezTo>
                    <a:pt x="2597" y="2000"/>
                    <a:pt x="2610" y="2003"/>
                    <a:pt x="2621" y="2007"/>
                  </a:cubicBezTo>
                  <a:cubicBezTo>
                    <a:pt x="2642" y="2003"/>
                    <a:pt x="2649" y="2005"/>
                    <a:pt x="2646" y="1991"/>
                  </a:cubicBezTo>
                  <a:cubicBezTo>
                    <a:pt x="2649" y="1983"/>
                    <a:pt x="2655" y="1975"/>
                    <a:pt x="2661" y="1969"/>
                  </a:cubicBezTo>
                  <a:cubicBezTo>
                    <a:pt x="2666" y="1968"/>
                    <a:pt x="2669" y="1967"/>
                    <a:pt x="2671" y="1967"/>
                  </a:cubicBezTo>
                  <a:cubicBezTo>
                    <a:pt x="2678" y="1967"/>
                    <a:pt x="2675" y="1973"/>
                    <a:pt x="2670" y="1973"/>
                  </a:cubicBezTo>
                  <a:cubicBezTo>
                    <a:pt x="2670" y="1973"/>
                    <a:pt x="2669" y="1973"/>
                    <a:pt x="2669" y="1973"/>
                  </a:cubicBezTo>
                  <a:cubicBezTo>
                    <a:pt x="2650" y="1979"/>
                    <a:pt x="2657" y="1982"/>
                    <a:pt x="2661" y="1996"/>
                  </a:cubicBezTo>
                  <a:cubicBezTo>
                    <a:pt x="2665" y="2011"/>
                    <a:pt x="2681" y="2015"/>
                    <a:pt x="2689" y="2018"/>
                  </a:cubicBezTo>
                  <a:cubicBezTo>
                    <a:pt x="2697" y="2020"/>
                    <a:pt x="2714" y="2023"/>
                    <a:pt x="2722" y="2024"/>
                  </a:cubicBezTo>
                  <a:cubicBezTo>
                    <a:pt x="2734" y="2034"/>
                    <a:pt x="2743" y="2038"/>
                    <a:pt x="2748" y="2038"/>
                  </a:cubicBezTo>
                  <a:cubicBezTo>
                    <a:pt x="2753" y="2038"/>
                    <a:pt x="2755" y="2035"/>
                    <a:pt x="2755" y="2029"/>
                  </a:cubicBezTo>
                  <a:cubicBezTo>
                    <a:pt x="2756" y="2024"/>
                    <a:pt x="2756" y="2020"/>
                    <a:pt x="2757" y="2016"/>
                  </a:cubicBezTo>
                  <a:lnTo>
                    <a:pt x="2757" y="2016"/>
                  </a:lnTo>
                  <a:cubicBezTo>
                    <a:pt x="2759" y="2030"/>
                    <a:pt x="2782" y="2037"/>
                    <a:pt x="2806" y="2037"/>
                  </a:cubicBezTo>
                  <a:cubicBezTo>
                    <a:pt x="2833" y="2037"/>
                    <a:pt x="2861" y="2029"/>
                    <a:pt x="2863" y="2014"/>
                  </a:cubicBezTo>
                  <a:lnTo>
                    <a:pt x="2865" y="2026"/>
                  </a:lnTo>
                  <a:cubicBezTo>
                    <a:pt x="2866" y="2035"/>
                    <a:pt x="2870" y="2037"/>
                    <a:pt x="2878" y="2037"/>
                  </a:cubicBezTo>
                  <a:cubicBezTo>
                    <a:pt x="2882" y="2037"/>
                    <a:pt x="2886" y="2037"/>
                    <a:pt x="2892" y="2035"/>
                  </a:cubicBezTo>
                  <a:cubicBezTo>
                    <a:pt x="2901" y="2033"/>
                    <a:pt x="2931" y="2014"/>
                    <a:pt x="2955" y="2005"/>
                  </a:cubicBezTo>
                  <a:cubicBezTo>
                    <a:pt x="2987" y="1994"/>
                    <a:pt x="3011" y="1984"/>
                    <a:pt x="3005" y="1973"/>
                  </a:cubicBezTo>
                  <a:cubicBezTo>
                    <a:pt x="3008" y="1971"/>
                    <a:pt x="3010" y="1970"/>
                    <a:pt x="3012" y="1970"/>
                  </a:cubicBezTo>
                  <a:cubicBezTo>
                    <a:pt x="3014" y="1970"/>
                    <a:pt x="3015" y="1973"/>
                    <a:pt x="3019" y="1981"/>
                  </a:cubicBezTo>
                  <a:cubicBezTo>
                    <a:pt x="3018" y="1988"/>
                    <a:pt x="3019" y="1991"/>
                    <a:pt x="3022" y="1991"/>
                  </a:cubicBezTo>
                  <a:cubicBezTo>
                    <a:pt x="3025" y="1991"/>
                    <a:pt x="3029" y="1989"/>
                    <a:pt x="3032" y="1987"/>
                  </a:cubicBezTo>
                  <a:cubicBezTo>
                    <a:pt x="3039" y="1984"/>
                    <a:pt x="3033" y="1973"/>
                    <a:pt x="3028" y="1961"/>
                  </a:cubicBezTo>
                  <a:cubicBezTo>
                    <a:pt x="3023" y="1952"/>
                    <a:pt x="3027" y="1949"/>
                    <a:pt x="3040" y="1949"/>
                  </a:cubicBezTo>
                  <a:cubicBezTo>
                    <a:pt x="3043" y="1949"/>
                    <a:pt x="3046" y="1949"/>
                    <a:pt x="3050" y="1949"/>
                  </a:cubicBezTo>
                  <a:cubicBezTo>
                    <a:pt x="3051" y="1949"/>
                    <a:pt x="3052" y="1949"/>
                    <a:pt x="3053" y="1949"/>
                  </a:cubicBezTo>
                  <a:cubicBezTo>
                    <a:pt x="3076" y="1949"/>
                    <a:pt x="3098" y="1935"/>
                    <a:pt x="3107" y="1914"/>
                  </a:cubicBezTo>
                  <a:cubicBezTo>
                    <a:pt x="3111" y="1911"/>
                    <a:pt x="3115" y="1908"/>
                    <a:pt x="3119" y="1908"/>
                  </a:cubicBezTo>
                  <a:cubicBezTo>
                    <a:pt x="3123" y="1908"/>
                    <a:pt x="3126" y="1910"/>
                    <a:pt x="3129" y="1914"/>
                  </a:cubicBezTo>
                  <a:cubicBezTo>
                    <a:pt x="3133" y="1916"/>
                    <a:pt x="3137" y="1917"/>
                    <a:pt x="3142" y="1917"/>
                  </a:cubicBezTo>
                  <a:cubicBezTo>
                    <a:pt x="3154" y="1917"/>
                    <a:pt x="3165" y="1910"/>
                    <a:pt x="3163" y="1889"/>
                  </a:cubicBezTo>
                  <a:cubicBezTo>
                    <a:pt x="3166" y="1886"/>
                    <a:pt x="3168" y="1885"/>
                    <a:pt x="3170" y="1885"/>
                  </a:cubicBezTo>
                  <a:cubicBezTo>
                    <a:pt x="3172" y="1885"/>
                    <a:pt x="3173" y="1887"/>
                    <a:pt x="3178" y="1892"/>
                  </a:cubicBezTo>
                  <a:cubicBezTo>
                    <a:pt x="3185" y="1894"/>
                    <a:pt x="3191" y="1898"/>
                    <a:pt x="3194" y="1898"/>
                  </a:cubicBezTo>
                  <a:cubicBezTo>
                    <a:pt x="3197" y="1898"/>
                    <a:pt x="3196" y="1894"/>
                    <a:pt x="3191" y="1881"/>
                  </a:cubicBezTo>
                  <a:cubicBezTo>
                    <a:pt x="3197" y="1860"/>
                    <a:pt x="3214" y="1844"/>
                    <a:pt x="3236" y="1839"/>
                  </a:cubicBezTo>
                  <a:cubicBezTo>
                    <a:pt x="3242" y="1834"/>
                    <a:pt x="3248" y="1827"/>
                    <a:pt x="3240" y="1818"/>
                  </a:cubicBezTo>
                  <a:lnTo>
                    <a:pt x="3231" y="1810"/>
                  </a:lnTo>
                  <a:lnTo>
                    <a:pt x="3231" y="1810"/>
                  </a:lnTo>
                  <a:cubicBezTo>
                    <a:pt x="3240" y="1815"/>
                    <a:pt x="3246" y="1817"/>
                    <a:pt x="3249" y="1817"/>
                  </a:cubicBezTo>
                  <a:cubicBezTo>
                    <a:pt x="3253" y="1817"/>
                    <a:pt x="3250" y="1812"/>
                    <a:pt x="3242" y="1798"/>
                  </a:cubicBezTo>
                  <a:cubicBezTo>
                    <a:pt x="3236" y="1792"/>
                    <a:pt x="3236" y="1787"/>
                    <a:pt x="3240" y="1787"/>
                  </a:cubicBezTo>
                  <a:lnTo>
                    <a:pt x="3240" y="1787"/>
                  </a:lnTo>
                  <a:cubicBezTo>
                    <a:pt x="3242" y="1787"/>
                    <a:pt x="3245" y="1789"/>
                    <a:pt x="3248" y="1791"/>
                  </a:cubicBezTo>
                  <a:cubicBezTo>
                    <a:pt x="3250" y="1792"/>
                    <a:pt x="3252" y="1792"/>
                    <a:pt x="3254" y="1792"/>
                  </a:cubicBezTo>
                  <a:cubicBezTo>
                    <a:pt x="3259" y="1792"/>
                    <a:pt x="3265" y="1790"/>
                    <a:pt x="3269" y="1787"/>
                  </a:cubicBezTo>
                  <a:cubicBezTo>
                    <a:pt x="3274" y="1780"/>
                    <a:pt x="3293" y="1740"/>
                    <a:pt x="3318" y="1705"/>
                  </a:cubicBezTo>
                  <a:cubicBezTo>
                    <a:pt x="3358" y="1650"/>
                    <a:pt x="3370" y="1626"/>
                    <a:pt x="3359" y="1621"/>
                  </a:cubicBezTo>
                  <a:cubicBezTo>
                    <a:pt x="3353" y="1606"/>
                    <a:pt x="3353" y="1606"/>
                    <a:pt x="3368" y="1605"/>
                  </a:cubicBezTo>
                  <a:cubicBezTo>
                    <a:pt x="3378" y="1605"/>
                    <a:pt x="3389" y="1600"/>
                    <a:pt x="3392" y="1589"/>
                  </a:cubicBezTo>
                  <a:cubicBezTo>
                    <a:pt x="3395" y="1584"/>
                    <a:pt x="3398" y="1578"/>
                    <a:pt x="3404" y="1578"/>
                  </a:cubicBezTo>
                  <a:cubicBezTo>
                    <a:pt x="3406" y="1578"/>
                    <a:pt x="3408" y="1579"/>
                    <a:pt x="3411" y="1580"/>
                  </a:cubicBezTo>
                  <a:cubicBezTo>
                    <a:pt x="3404" y="1567"/>
                    <a:pt x="3404" y="1567"/>
                    <a:pt x="3409" y="1559"/>
                  </a:cubicBezTo>
                  <a:lnTo>
                    <a:pt x="3409" y="1559"/>
                  </a:lnTo>
                  <a:cubicBezTo>
                    <a:pt x="3411" y="1560"/>
                    <a:pt x="3413" y="1561"/>
                    <a:pt x="3415" y="1561"/>
                  </a:cubicBezTo>
                  <a:cubicBezTo>
                    <a:pt x="3421" y="1561"/>
                    <a:pt x="3423" y="1554"/>
                    <a:pt x="3417" y="1543"/>
                  </a:cubicBezTo>
                  <a:cubicBezTo>
                    <a:pt x="3406" y="1533"/>
                    <a:pt x="3401" y="1528"/>
                    <a:pt x="3403" y="1528"/>
                  </a:cubicBezTo>
                  <a:lnTo>
                    <a:pt x="3403" y="1528"/>
                  </a:lnTo>
                  <a:cubicBezTo>
                    <a:pt x="3405" y="1528"/>
                    <a:pt x="3410" y="1531"/>
                    <a:pt x="3420" y="1536"/>
                  </a:cubicBezTo>
                  <a:cubicBezTo>
                    <a:pt x="3422" y="1536"/>
                    <a:pt x="3423" y="1537"/>
                    <a:pt x="3425" y="1537"/>
                  </a:cubicBezTo>
                  <a:cubicBezTo>
                    <a:pt x="3437" y="1537"/>
                    <a:pt x="3451" y="1526"/>
                    <a:pt x="3440" y="1526"/>
                  </a:cubicBezTo>
                  <a:cubicBezTo>
                    <a:pt x="3440" y="1526"/>
                    <a:pt x="3439" y="1526"/>
                    <a:pt x="3439" y="1526"/>
                  </a:cubicBezTo>
                  <a:cubicBezTo>
                    <a:pt x="3428" y="1520"/>
                    <a:pt x="3436" y="1505"/>
                    <a:pt x="3429" y="1492"/>
                  </a:cubicBezTo>
                  <a:cubicBezTo>
                    <a:pt x="3431" y="1486"/>
                    <a:pt x="3434" y="1480"/>
                    <a:pt x="3440" y="1480"/>
                  </a:cubicBezTo>
                  <a:cubicBezTo>
                    <a:pt x="3442" y="1480"/>
                    <a:pt x="3444" y="1481"/>
                    <a:pt x="3447" y="1482"/>
                  </a:cubicBezTo>
                  <a:cubicBezTo>
                    <a:pt x="3463" y="1480"/>
                    <a:pt x="3469" y="1434"/>
                    <a:pt x="3461" y="1421"/>
                  </a:cubicBezTo>
                  <a:cubicBezTo>
                    <a:pt x="3453" y="1417"/>
                    <a:pt x="3453" y="1412"/>
                    <a:pt x="3458" y="1412"/>
                  </a:cubicBezTo>
                  <a:lnTo>
                    <a:pt x="3458" y="1412"/>
                  </a:lnTo>
                  <a:cubicBezTo>
                    <a:pt x="3460" y="1412"/>
                    <a:pt x="3462" y="1412"/>
                    <a:pt x="3465" y="1413"/>
                  </a:cubicBezTo>
                  <a:cubicBezTo>
                    <a:pt x="3467" y="1414"/>
                    <a:pt x="3469" y="1415"/>
                    <a:pt x="3471" y="1415"/>
                  </a:cubicBezTo>
                  <a:cubicBezTo>
                    <a:pt x="3477" y="1415"/>
                    <a:pt x="3480" y="1409"/>
                    <a:pt x="3484" y="1402"/>
                  </a:cubicBezTo>
                  <a:cubicBezTo>
                    <a:pt x="3479" y="1396"/>
                    <a:pt x="3480" y="1394"/>
                    <a:pt x="3483" y="1394"/>
                  </a:cubicBezTo>
                  <a:lnTo>
                    <a:pt x="3483" y="1394"/>
                  </a:lnTo>
                  <a:cubicBezTo>
                    <a:pt x="3487" y="1394"/>
                    <a:pt x="3493" y="1397"/>
                    <a:pt x="3498" y="1399"/>
                  </a:cubicBezTo>
                  <a:cubicBezTo>
                    <a:pt x="3501" y="1404"/>
                    <a:pt x="3503" y="1406"/>
                    <a:pt x="3505" y="1406"/>
                  </a:cubicBezTo>
                  <a:cubicBezTo>
                    <a:pt x="3509" y="1406"/>
                    <a:pt x="3512" y="1399"/>
                    <a:pt x="3517" y="1388"/>
                  </a:cubicBezTo>
                  <a:cubicBezTo>
                    <a:pt x="3508" y="1375"/>
                    <a:pt x="3523" y="1343"/>
                    <a:pt x="3533" y="1319"/>
                  </a:cubicBezTo>
                  <a:cubicBezTo>
                    <a:pt x="3550" y="1278"/>
                    <a:pt x="3541" y="1266"/>
                    <a:pt x="3525" y="1240"/>
                  </a:cubicBezTo>
                  <a:lnTo>
                    <a:pt x="3505" y="1222"/>
                  </a:lnTo>
                  <a:lnTo>
                    <a:pt x="3529" y="1232"/>
                  </a:lnTo>
                  <a:cubicBezTo>
                    <a:pt x="3541" y="1235"/>
                    <a:pt x="3553" y="1238"/>
                    <a:pt x="3567" y="1238"/>
                  </a:cubicBezTo>
                  <a:cubicBezTo>
                    <a:pt x="3570" y="1230"/>
                    <a:pt x="3558" y="1225"/>
                    <a:pt x="3547" y="1221"/>
                  </a:cubicBezTo>
                  <a:cubicBezTo>
                    <a:pt x="3535" y="1215"/>
                    <a:pt x="3539" y="1207"/>
                    <a:pt x="3557" y="1196"/>
                  </a:cubicBezTo>
                  <a:cubicBezTo>
                    <a:pt x="3575" y="1185"/>
                    <a:pt x="3578" y="1176"/>
                    <a:pt x="3570" y="1164"/>
                  </a:cubicBezTo>
                  <a:cubicBezTo>
                    <a:pt x="3573" y="1153"/>
                    <a:pt x="3581" y="1146"/>
                    <a:pt x="3593" y="1145"/>
                  </a:cubicBezTo>
                  <a:cubicBezTo>
                    <a:pt x="3596" y="1136"/>
                    <a:pt x="3596" y="1136"/>
                    <a:pt x="3585" y="1131"/>
                  </a:cubicBezTo>
                  <a:cubicBezTo>
                    <a:pt x="3572" y="1127"/>
                    <a:pt x="3576" y="1118"/>
                    <a:pt x="3591" y="1115"/>
                  </a:cubicBezTo>
                  <a:cubicBezTo>
                    <a:pt x="3592" y="1115"/>
                    <a:pt x="3593" y="1115"/>
                    <a:pt x="3593" y="1115"/>
                  </a:cubicBezTo>
                  <a:cubicBezTo>
                    <a:pt x="3619" y="1115"/>
                    <a:pt x="3628" y="1093"/>
                    <a:pt x="3617" y="1087"/>
                  </a:cubicBezTo>
                  <a:cubicBezTo>
                    <a:pt x="3606" y="1083"/>
                    <a:pt x="3609" y="1075"/>
                    <a:pt x="3613" y="1066"/>
                  </a:cubicBezTo>
                  <a:cubicBezTo>
                    <a:pt x="3618" y="1057"/>
                    <a:pt x="3618" y="1046"/>
                    <a:pt x="3613" y="1037"/>
                  </a:cubicBezTo>
                  <a:cubicBezTo>
                    <a:pt x="3616" y="1029"/>
                    <a:pt x="3621" y="1021"/>
                    <a:pt x="3621" y="1021"/>
                  </a:cubicBezTo>
                  <a:cubicBezTo>
                    <a:pt x="3621" y="1020"/>
                    <a:pt x="3622" y="1019"/>
                    <a:pt x="3623" y="1019"/>
                  </a:cubicBezTo>
                  <a:cubicBezTo>
                    <a:pt x="3627" y="1019"/>
                    <a:pt x="3631" y="1029"/>
                    <a:pt x="3628" y="1035"/>
                  </a:cubicBezTo>
                  <a:lnTo>
                    <a:pt x="3643" y="1031"/>
                  </a:lnTo>
                  <a:cubicBezTo>
                    <a:pt x="3651" y="1016"/>
                    <a:pt x="3655" y="1008"/>
                    <a:pt x="3647" y="994"/>
                  </a:cubicBezTo>
                  <a:cubicBezTo>
                    <a:pt x="3637" y="984"/>
                    <a:pt x="3633" y="979"/>
                    <a:pt x="3635" y="979"/>
                  </a:cubicBezTo>
                  <a:lnTo>
                    <a:pt x="3635" y="979"/>
                  </a:lnTo>
                  <a:cubicBezTo>
                    <a:pt x="3637" y="979"/>
                    <a:pt x="3642" y="982"/>
                    <a:pt x="3652" y="987"/>
                  </a:cubicBezTo>
                  <a:cubicBezTo>
                    <a:pt x="3656" y="988"/>
                    <a:pt x="3660" y="989"/>
                    <a:pt x="3663" y="989"/>
                  </a:cubicBezTo>
                  <a:cubicBezTo>
                    <a:pt x="3670" y="989"/>
                    <a:pt x="3675" y="985"/>
                    <a:pt x="3671" y="976"/>
                  </a:cubicBezTo>
                  <a:cubicBezTo>
                    <a:pt x="3658" y="963"/>
                    <a:pt x="3662" y="958"/>
                    <a:pt x="3669" y="958"/>
                  </a:cubicBezTo>
                  <a:cubicBezTo>
                    <a:pt x="3672" y="958"/>
                    <a:pt x="3675" y="959"/>
                    <a:pt x="3679" y="961"/>
                  </a:cubicBezTo>
                  <a:cubicBezTo>
                    <a:pt x="3686" y="968"/>
                    <a:pt x="3691" y="973"/>
                    <a:pt x="3693" y="973"/>
                  </a:cubicBezTo>
                  <a:cubicBezTo>
                    <a:pt x="3696" y="973"/>
                    <a:pt x="3694" y="963"/>
                    <a:pt x="3691" y="937"/>
                  </a:cubicBezTo>
                  <a:cubicBezTo>
                    <a:pt x="3699" y="922"/>
                    <a:pt x="3708" y="886"/>
                    <a:pt x="3723" y="863"/>
                  </a:cubicBezTo>
                  <a:cubicBezTo>
                    <a:pt x="3742" y="833"/>
                    <a:pt x="3752" y="817"/>
                    <a:pt x="3767" y="817"/>
                  </a:cubicBezTo>
                  <a:cubicBezTo>
                    <a:pt x="3770" y="819"/>
                    <a:pt x="3772" y="821"/>
                    <a:pt x="3774" y="822"/>
                  </a:cubicBezTo>
                  <a:lnTo>
                    <a:pt x="3774" y="822"/>
                  </a:lnTo>
                  <a:cubicBezTo>
                    <a:pt x="3758" y="810"/>
                    <a:pt x="3761" y="802"/>
                    <a:pt x="3776" y="780"/>
                  </a:cubicBezTo>
                  <a:cubicBezTo>
                    <a:pt x="3796" y="774"/>
                    <a:pt x="3807" y="751"/>
                    <a:pt x="3800" y="731"/>
                  </a:cubicBezTo>
                  <a:lnTo>
                    <a:pt x="3800" y="731"/>
                  </a:lnTo>
                  <a:lnTo>
                    <a:pt x="3789" y="746"/>
                  </a:lnTo>
                  <a:cubicBezTo>
                    <a:pt x="3770" y="730"/>
                    <a:pt x="3775" y="723"/>
                    <a:pt x="3796" y="716"/>
                  </a:cubicBezTo>
                  <a:cubicBezTo>
                    <a:pt x="3798" y="715"/>
                    <a:pt x="3800" y="714"/>
                    <a:pt x="3802" y="714"/>
                  </a:cubicBezTo>
                  <a:cubicBezTo>
                    <a:pt x="3807" y="714"/>
                    <a:pt x="3815" y="720"/>
                    <a:pt x="3821" y="725"/>
                  </a:cubicBezTo>
                  <a:cubicBezTo>
                    <a:pt x="3827" y="730"/>
                    <a:pt x="3834" y="732"/>
                    <a:pt x="3841" y="732"/>
                  </a:cubicBezTo>
                  <a:cubicBezTo>
                    <a:pt x="3846" y="732"/>
                    <a:pt x="3850" y="731"/>
                    <a:pt x="3853" y="728"/>
                  </a:cubicBezTo>
                  <a:cubicBezTo>
                    <a:pt x="3858" y="721"/>
                    <a:pt x="3863" y="714"/>
                    <a:pt x="3848" y="713"/>
                  </a:cubicBezTo>
                  <a:cubicBezTo>
                    <a:pt x="3838" y="704"/>
                    <a:pt x="3838" y="704"/>
                    <a:pt x="3844" y="697"/>
                  </a:cubicBezTo>
                  <a:cubicBezTo>
                    <a:pt x="3851" y="690"/>
                    <a:pt x="3855" y="678"/>
                    <a:pt x="3851" y="668"/>
                  </a:cubicBezTo>
                  <a:cubicBezTo>
                    <a:pt x="3841" y="660"/>
                    <a:pt x="3848" y="654"/>
                    <a:pt x="3855" y="647"/>
                  </a:cubicBezTo>
                  <a:cubicBezTo>
                    <a:pt x="3865" y="647"/>
                    <a:pt x="3875" y="644"/>
                    <a:pt x="3883" y="636"/>
                  </a:cubicBezTo>
                  <a:lnTo>
                    <a:pt x="3892" y="645"/>
                  </a:lnTo>
                  <a:cubicBezTo>
                    <a:pt x="3900" y="650"/>
                    <a:pt x="3907" y="655"/>
                    <a:pt x="3916" y="656"/>
                  </a:cubicBezTo>
                  <a:cubicBezTo>
                    <a:pt x="3923" y="649"/>
                    <a:pt x="3914" y="641"/>
                    <a:pt x="3914" y="641"/>
                  </a:cubicBezTo>
                  <a:cubicBezTo>
                    <a:pt x="3910" y="638"/>
                    <a:pt x="3943" y="594"/>
                    <a:pt x="3985" y="557"/>
                  </a:cubicBezTo>
                  <a:cubicBezTo>
                    <a:pt x="4028" y="520"/>
                    <a:pt x="4073" y="481"/>
                    <a:pt x="4086" y="474"/>
                  </a:cubicBezTo>
                  <a:cubicBezTo>
                    <a:pt x="4107" y="474"/>
                    <a:pt x="4129" y="460"/>
                    <a:pt x="4115" y="454"/>
                  </a:cubicBezTo>
                  <a:cubicBezTo>
                    <a:pt x="4107" y="444"/>
                    <a:pt x="4144" y="418"/>
                    <a:pt x="4189" y="389"/>
                  </a:cubicBezTo>
                  <a:cubicBezTo>
                    <a:pt x="4244" y="359"/>
                    <a:pt x="4283" y="338"/>
                    <a:pt x="4277" y="326"/>
                  </a:cubicBezTo>
                  <a:lnTo>
                    <a:pt x="4301" y="313"/>
                  </a:lnTo>
                  <a:cubicBezTo>
                    <a:pt x="4316" y="305"/>
                    <a:pt x="4328" y="287"/>
                    <a:pt x="4337" y="283"/>
                  </a:cubicBezTo>
                  <a:cubicBezTo>
                    <a:pt x="4338" y="275"/>
                    <a:pt x="4341" y="270"/>
                    <a:pt x="4343" y="270"/>
                  </a:cubicBezTo>
                  <a:cubicBezTo>
                    <a:pt x="4345" y="270"/>
                    <a:pt x="4346" y="273"/>
                    <a:pt x="4344" y="279"/>
                  </a:cubicBezTo>
                  <a:cubicBezTo>
                    <a:pt x="4349" y="289"/>
                    <a:pt x="4354" y="299"/>
                    <a:pt x="4361" y="299"/>
                  </a:cubicBezTo>
                  <a:cubicBezTo>
                    <a:pt x="4362" y="299"/>
                    <a:pt x="4363" y="299"/>
                    <a:pt x="4364" y="298"/>
                  </a:cubicBezTo>
                  <a:cubicBezTo>
                    <a:pt x="4379" y="292"/>
                    <a:pt x="4375" y="279"/>
                    <a:pt x="4369" y="268"/>
                  </a:cubicBezTo>
                  <a:cubicBezTo>
                    <a:pt x="4365" y="257"/>
                    <a:pt x="4372" y="254"/>
                    <a:pt x="4372" y="254"/>
                  </a:cubicBezTo>
                  <a:cubicBezTo>
                    <a:pt x="4376" y="252"/>
                    <a:pt x="4378" y="251"/>
                    <a:pt x="4380" y="251"/>
                  </a:cubicBezTo>
                  <a:cubicBezTo>
                    <a:pt x="4382" y="251"/>
                    <a:pt x="4383" y="254"/>
                    <a:pt x="4386" y="261"/>
                  </a:cubicBezTo>
                  <a:cubicBezTo>
                    <a:pt x="4392" y="273"/>
                    <a:pt x="4396" y="284"/>
                    <a:pt x="4396" y="284"/>
                  </a:cubicBezTo>
                  <a:lnTo>
                    <a:pt x="4404" y="281"/>
                  </a:lnTo>
                  <a:cubicBezTo>
                    <a:pt x="4399" y="269"/>
                    <a:pt x="4407" y="265"/>
                    <a:pt x="4407" y="265"/>
                  </a:cubicBezTo>
                  <a:cubicBezTo>
                    <a:pt x="4410" y="264"/>
                    <a:pt x="4411" y="263"/>
                    <a:pt x="4413" y="263"/>
                  </a:cubicBezTo>
                  <a:cubicBezTo>
                    <a:pt x="4417" y="263"/>
                    <a:pt x="4419" y="268"/>
                    <a:pt x="4425" y="285"/>
                  </a:cubicBezTo>
                  <a:cubicBezTo>
                    <a:pt x="4430" y="296"/>
                    <a:pt x="4434" y="301"/>
                    <a:pt x="4437" y="301"/>
                  </a:cubicBezTo>
                  <a:cubicBezTo>
                    <a:pt x="4440" y="301"/>
                    <a:pt x="4443" y="293"/>
                    <a:pt x="4442" y="278"/>
                  </a:cubicBezTo>
                  <a:lnTo>
                    <a:pt x="4453" y="260"/>
                  </a:lnTo>
                  <a:cubicBezTo>
                    <a:pt x="4458" y="265"/>
                    <a:pt x="4461" y="267"/>
                    <a:pt x="4465" y="267"/>
                  </a:cubicBezTo>
                  <a:cubicBezTo>
                    <a:pt x="4475" y="267"/>
                    <a:pt x="4480" y="248"/>
                    <a:pt x="4483" y="237"/>
                  </a:cubicBezTo>
                  <a:cubicBezTo>
                    <a:pt x="4491" y="246"/>
                    <a:pt x="4496" y="250"/>
                    <a:pt x="4501" y="250"/>
                  </a:cubicBezTo>
                  <a:cubicBezTo>
                    <a:pt x="4506" y="250"/>
                    <a:pt x="4508" y="243"/>
                    <a:pt x="4508" y="228"/>
                  </a:cubicBezTo>
                  <a:cubicBezTo>
                    <a:pt x="4506" y="221"/>
                    <a:pt x="4508" y="217"/>
                    <a:pt x="4513" y="217"/>
                  </a:cubicBezTo>
                  <a:cubicBezTo>
                    <a:pt x="4516" y="217"/>
                    <a:pt x="4521" y="219"/>
                    <a:pt x="4526" y="222"/>
                  </a:cubicBezTo>
                  <a:cubicBezTo>
                    <a:pt x="4531" y="226"/>
                    <a:pt x="4536" y="228"/>
                    <a:pt x="4541" y="228"/>
                  </a:cubicBezTo>
                  <a:cubicBezTo>
                    <a:pt x="4547" y="228"/>
                    <a:pt x="4554" y="225"/>
                    <a:pt x="4563" y="222"/>
                  </a:cubicBezTo>
                  <a:cubicBezTo>
                    <a:pt x="4567" y="205"/>
                    <a:pt x="4629" y="192"/>
                    <a:pt x="4699" y="174"/>
                  </a:cubicBezTo>
                  <a:cubicBezTo>
                    <a:pt x="4778" y="159"/>
                    <a:pt x="4831" y="153"/>
                    <a:pt x="4830" y="139"/>
                  </a:cubicBezTo>
                  <a:cubicBezTo>
                    <a:pt x="4832" y="139"/>
                    <a:pt x="4834" y="139"/>
                    <a:pt x="4835" y="139"/>
                  </a:cubicBezTo>
                  <a:cubicBezTo>
                    <a:pt x="4839" y="139"/>
                    <a:pt x="4841" y="141"/>
                    <a:pt x="4849" y="149"/>
                  </a:cubicBezTo>
                  <a:cubicBezTo>
                    <a:pt x="4850" y="154"/>
                    <a:pt x="4851" y="157"/>
                    <a:pt x="4854" y="157"/>
                  </a:cubicBezTo>
                  <a:cubicBezTo>
                    <a:pt x="4857" y="157"/>
                    <a:pt x="4861" y="150"/>
                    <a:pt x="4866" y="135"/>
                  </a:cubicBezTo>
                  <a:cubicBezTo>
                    <a:pt x="4870" y="127"/>
                    <a:pt x="4872" y="120"/>
                    <a:pt x="4873" y="120"/>
                  </a:cubicBezTo>
                  <a:cubicBezTo>
                    <a:pt x="4873" y="120"/>
                    <a:pt x="4874" y="124"/>
                    <a:pt x="4875" y="135"/>
                  </a:cubicBezTo>
                  <a:cubicBezTo>
                    <a:pt x="4875" y="143"/>
                    <a:pt x="4883" y="145"/>
                    <a:pt x="4899" y="145"/>
                  </a:cubicBezTo>
                  <a:cubicBezTo>
                    <a:pt x="4907" y="145"/>
                    <a:pt x="4917" y="145"/>
                    <a:pt x="4929" y="144"/>
                  </a:cubicBezTo>
                  <a:cubicBezTo>
                    <a:pt x="4956" y="142"/>
                    <a:pt x="4992" y="139"/>
                    <a:pt x="4992" y="127"/>
                  </a:cubicBezTo>
                  <a:cubicBezTo>
                    <a:pt x="5001" y="120"/>
                    <a:pt x="5005" y="116"/>
                    <a:pt x="5006" y="116"/>
                  </a:cubicBezTo>
                  <a:lnTo>
                    <a:pt x="5006" y="116"/>
                  </a:lnTo>
                  <a:cubicBezTo>
                    <a:pt x="5007" y="116"/>
                    <a:pt x="5005" y="120"/>
                    <a:pt x="5001" y="126"/>
                  </a:cubicBezTo>
                  <a:cubicBezTo>
                    <a:pt x="4995" y="142"/>
                    <a:pt x="5012" y="153"/>
                    <a:pt x="5031" y="153"/>
                  </a:cubicBezTo>
                  <a:cubicBezTo>
                    <a:pt x="5042" y="153"/>
                    <a:pt x="5054" y="149"/>
                    <a:pt x="5064" y="140"/>
                  </a:cubicBezTo>
                  <a:cubicBezTo>
                    <a:pt x="5073" y="140"/>
                    <a:pt x="5082" y="140"/>
                    <a:pt x="5082" y="153"/>
                  </a:cubicBezTo>
                  <a:cubicBezTo>
                    <a:pt x="5098" y="153"/>
                    <a:pt x="5113" y="149"/>
                    <a:pt x="5127" y="142"/>
                  </a:cubicBezTo>
                  <a:cubicBezTo>
                    <a:pt x="5148" y="143"/>
                    <a:pt x="5168" y="144"/>
                    <a:pt x="5189" y="147"/>
                  </a:cubicBezTo>
                  <a:cubicBezTo>
                    <a:pt x="5202" y="147"/>
                    <a:pt x="5215" y="145"/>
                    <a:pt x="5226" y="138"/>
                  </a:cubicBezTo>
                  <a:lnTo>
                    <a:pt x="5235" y="139"/>
                  </a:lnTo>
                  <a:cubicBezTo>
                    <a:pt x="5233" y="153"/>
                    <a:pt x="5278" y="155"/>
                    <a:pt x="5340" y="170"/>
                  </a:cubicBezTo>
                  <a:cubicBezTo>
                    <a:pt x="5370" y="176"/>
                    <a:pt x="5399" y="183"/>
                    <a:pt x="5420" y="190"/>
                  </a:cubicBezTo>
                  <a:cubicBezTo>
                    <a:pt x="5442" y="196"/>
                    <a:pt x="5455" y="205"/>
                    <a:pt x="5457" y="212"/>
                  </a:cubicBezTo>
                  <a:cubicBezTo>
                    <a:pt x="5459" y="212"/>
                    <a:pt x="5460" y="212"/>
                    <a:pt x="5461" y="212"/>
                  </a:cubicBezTo>
                  <a:cubicBezTo>
                    <a:pt x="5468" y="212"/>
                    <a:pt x="5474" y="210"/>
                    <a:pt x="5479" y="205"/>
                  </a:cubicBezTo>
                  <a:cubicBezTo>
                    <a:pt x="5486" y="195"/>
                    <a:pt x="5493" y="190"/>
                    <a:pt x="5497" y="190"/>
                  </a:cubicBezTo>
                  <a:cubicBezTo>
                    <a:pt x="5502" y="190"/>
                    <a:pt x="5505" y="195"/>
                    <a:pt x="5508" y="202"/>
                  </a:cubicBezTo>
                  <a:cubicBezTo>
                    <a:pt x="5508" y="219"/>
                    <a:pt x="5522" y="230"/>
                    <a:pt x="5537" y="230"/>
                  </a:cubicBezTo>
                  <a:cubicBezTo>
                    <a:pt x="5545" y="230"/>
                    <a:pt x="5553" y="227"/>
                    <a:pt x="5559" y="219"/>
                  </a:cubicBezTo>
                  <a:cubicBezTo>
                    <a:pt x="5561" y="216"/>
                    <a:pt x="5561" y="214"/>
                    <a:pt x="5561" y="214"/>
                  </a:cubicBezTo>
                  <a:lnTo>
                    <a:pt x="5561" y="214"/>
                  </a:lnTo>
                  <a:cubicBezTo>
                    <a:pt x="5561" y="214"/>
                    <a:pt x="5558" y="222"/>
                    <a:pt x="5555" y="231"/>
                  </a:cubicBezTo>
                  <a:cubicBezTo>
                    <a:pt x="5555" y="245"/>
                    <a:pt x="5563" y="251"/>
                    <a:pt x="5573" y="251"/>
                  </a:cubicBezTo>
                  <a:cubicBezTo>
                    <a:pt x="5582" y="251"/>
                    <a:pt x="5592" y="246"/>
                    <a:pt x="5601" y="237"/>
                  </a:cubicBezTo>
                  <a:cubicBezTo>
                    <a:pt x="5603" y="249"/>
                    <a:pt x="5606" y="261"/>
                    <a:pt x="5614" y="261"/>
                  </a:cubicBezTo>
                  <a:cubicBezTo>
                    <a:pt x="5616" y="261"/>
                    <a:pt x="5618" y="261"/>
                    <a:pt x="5621" y="259"/>
                  </a:cubicBezTo>
                  <a:lnTo>
                    <a:pt x="5621" y="259"/>
                  </a:lnTo>
                  <a:cubicBezTo>
                    <a:pt x="5629" y="263"/>
                    <a:pt x="5629" y="263"/>
                    <a:pt x="5619" y="286"/>
                  </a:cubicBezTo>
                  <a:cubicBezTo>
                    <a:pt x="5613" y="297"/>
                    <a:pt x="5609" y="309"/>
                    <a:pt x="5616" y="313"/>
                  </a:cubicBezTo>
                  <a:cubicBezTo>
                    <a:pt x="5617" y="313"/>
                    <a:pt x="5618" y="314"/>
                    <a:pt x="5619" y="314"/>
                  </a:cubicBezTo>
                  <a:cubicBezTo>
                    <a:pt x="5625" y="314"/>
                    <a:pt x="5629" y="304"/>
                    <a:pt x="5634" y="293"/>
                  </a:cubicBezTo>
                  <a:lnTo>
                    <a:pt x="5650" y="301"/>
                  </a:lnTo>
                  <a:cubicBezTo>
                    <a:pt x="5650" y="301"/>
                    <a:pt x="5651" y="301"/>
                    <a:pt x="5653" y="301"/>
                  </a:cubicBezTo>
                  <a:cubicBezTo>
                    <a:pt x="5656" y="301"/>
                    <a:pt x="5661" y="300"/>
                    <a:pt x="5665" y="293"/>
                  </a:cubicBezTo>
                  <a:cubicBezTo>
                    <a:pt x="5667" y="287"/>
                    <a:pt x="5670" y="285"/>
                    <a:pt x="5674" y="285"/>
                  </a:cubicBezTo>
                  <a:cubicBezTo>
                    <a:pt x="5678" y="285"/>
                    <a:pt x="5682" y="287"/>
                    <a:pt x="5686" y="288"/>
                  </a:cubicBezTo>
                  <a:cubicBezTo>
                    <a:pt x="5684" y="292"/>
                    <a:pt x="5684" y="294"/>
                    <a:pt x="5685" y="294"/>
                  </a:cubicBezTo>
                  <a:cubicBezTo>
                    <a:pt x="5688" y="294"/>
                    <a:pt x="5693" y="287"/>
                    <a:pt x="5691" y="277"/>
                  </a:cubicBezTo>
                  <a:cubicBezTo>
                    <a:pt x="5696" y="268"/>
                    <a:pt x="5701" y="258"/>
                    <a:pt x="5707" y="258"/>
                  </a:cubicBezTo>
                  <a:cubicBezTo>
                    <a:pt x="5708" y="258"/>
                    <a:pt x="5709" y="259"/>
                    <a:pt x="5711" y="259"/>
                  </a:cubicBezTo>
                  <a:lnTo>
                    <a:pt x="5723" y="237"/>
                  </a:lnTo>
                  <a:cubicBezTo>
                    <a:pt x="5734" y="214"/>
                    <a:pt x="5740" y="203"/>
                    <a:pt x="5727" y="184"/>
                  </a:cubicBezTo>
                  <a:cubicBezTo>
                    <a:pt x="5707" y="164"/>
                    <a:pt x="5689" y="146"/>
                    <a:pt x="5677" y="146"/>
                  </a:cubicBezTo>
                  <a:cubicBezTo>
                    <a:pt x="5673" y="146"/>
                    <a:pt x="5669" y="149"/>
                    <a:pt x="5666" y="156"/>
                  </a:cubicBezTo>
                  <a:cubicBezTo>
                    <a:pt x="5666" y="156"/>
                    <a:pt x="5657" y="160"/>
                    <a:pt x="5649" y="160"/>
                  </a:cubicBezTo>
                  <a:cubicBezTo>
                    <a:pt x="5647" y="160"/>
                    <a:pt x="5645" y="160"/>
                    <a:pt x="5643" y="159"/>
                  </a:cubicBezTo>
                  <a:cubicBezTo>
                    <a:pt x="5634" y="155"/>
                    <a:pt x="5630" y="140"/>
                    <a:pt x="5630" y="140"/>
                  </a:cubicBezTo>
                  <a:cubicBezTo>
                    <a:pt x="5635" y="128"/>
                    <a:pt x="5600" y="111"/>
                    <a:pt x="5553" y="98"/>
                  </a:cubicBezTo>
                  <a:cubicBezTo>
                    <a:pt x="5496" y="80"/>
                    <a:pt x="5468" y="71"/>
                    <a:pt x="5463" y="55"/>
                  </a:cubicBezTo>
                  <a:cubicBezTo>
                    <a:pt x="5460" y="47"/>
                    <a:pt x="5454" y="42"/>
                    <a:pt x="5446" y="38"/>
                  </a:cubicBezTo>
                  <a:cubicBezTo>
                    <a:pt x="5445" y="42"/>
                    <a:pt x="5440" y="44"/>
                    <a:pt x="5431" y="44"/>
                  </a:cubicBezTo>
                  <a:cubicBezTo>
                    <a:pt x="5409" y="44"/>
                    <a:pt x="5366" y="34"/>
                    <a:pt x="5318" y="24"/>
                  </a:cubicBezTo>
                  <a:cubicBezTo>
                    <a:pt x="5277" y="18"/>
                    <a:pt x="5235" y="13"/>
                    <a:pt x="5209" y="13"/>
                  </a:cubicBezTo>
                  <a:cubicBezTo>
                    <a:pt x="5192" y="13"/>
                    <a:pt x="5182" y="15"/>
                    <a:pt x="5182" y="19"/>
                  </a:cubicBezTo>
                  <a:lnTo>
                    <a:pt x="5163" y="17"/>
                  </a:lnTo>
                  <a:cubicBezTo>
                    <a:pt x="5163" y="5"/>
                    <a:pt x="5143" y="3"/>
                    <a:pt x="5124" y="3"/>
                  </a:cubicBezTo>
                  <a:cubicBezTo>
                    <a:pt x="5112" y="10"/>
                    <a:pt x="5099" y="14"/>
                    <a:pt x="5085" y="15"/>
                  </a:cubicBezTo>
                  <a:cubicBezTo>
                    <a:pt x="5085" y="1"/>
                    <a:pt x="5075" y="1"/>
                    <a:pt x="5056" y="1"/>
                  </a:cubicBezTo>
                  <a:cubicBezTo>
                    <a:pt x="5053" y="1"/>
                    <a:pt x="5051" y="1"/>
                    <a:pt x="5048" y="1"/>
                  </a:cubicBezTo>
                  <a:cubicBezTo>
                    <a:pt x="5034" y="1"/>
                    <a:pt x="5027" y="2"/>
                    <a:pt x="5027" y="14"/>
                  </a:cubicBezTo>
                  <a:cubicBezTo>
                    <a:pt x="5017" y="12"/>
                    <a:pt x="4950" y="15"/>
                    <a:pt x="4919" y="5"/>
                  </a:cubicBezTo>
                  <a:cubicBezTo>
                    <a:pt x="4917" y="2"/>
                    <a:pt x="4914" y="1"/>
                    <a:pt x="4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58"/>
            <p:cNvSpPr/>
            <p:nvPr/>
          </p:nvSpPr>
          <p:spPr>
            <a:xfrm rot="1799968">
              <a:off x="8053346" y="2501201"/>
              <a:ext cx="605264" cy="214900"/>
            </a:xfrm>
            <a:custGeom>
              <a:avLst/>
              <a:gdLst/>
              <a:ahLst/>
              <a:cxnLst/>
              <a:rect l="l" t="t" r="r" b="b"/>
              <a:pathLst>
                <a:path w="5740" h="2038" extrusionOk="0">
                  <a:moveTo>
                    <a:pt x="5692" y="170"/>
                  </a:moveTo>
                  <a:cubicBezTo>
                    <a:pt x="5701" y="170"/>
                    <a:pt x="5689" y="186"/>
                    <a:pt x="5668" y="198"/>
                  </a:cubicBezTo>
                  <a:cubicBezTo>
                    <a:pt x="5659" y="207"/>
                    <a:pt x="5654" y="211"/>
                    <a:pt x="5653" y="211"/>
                  </a:cubicBezTo>
                  <a:cubicBezTo>
                    <a:pt x="5651" y="211"/>
                    <a:pt x="5654" y="206"/>
                    <a:pt x="5660" y="194"/>
                  </a:cubicBezTo>
                  <a:cubicBezTo>
                    <a:pt x="5664" y="184"/>
                    <a:pt x="5668" y="174"/>
                    <a:pt x="5675" y="174"/>
                  </a:cubicBezTo>
                  <a:cubicBezTo>
                    <a:pt x="5676" y="174"/>
                    <a:pt x="5677" y="174"/>
                    <a:pt x="5678" y="175"/>
                  </a:cubicBezTo>
                  <a:cubicBezTo>
                    <a:pt x="5685" y="172"/>
                    <a:pt x="5689" y="170"/>
                    <a:pt x="5692" y="170"/>
                  </a:cubicBezTo>
                  <a:close/>
                  <a:moveTo>
                    <a:pt x="4389" y="178"/>
                  </a:moveTo>
                  <a:cubicBezTo>
                    <a:pt x="4391" y="178"/>
                    <a:pt x="4392" y="180"/>
                    <a:pt x="4396" y="187"/>
                  </a:cubicBezTo>
                  <a:cubicBezTo>
                    <a:pt x="4401" y="199"/>
                    <a:pt x="4397" y="211"/>
                    <a:pt x="4388" y="219"/>
                  </a:cubicBezTo>
                  <a:cubicBezTo>
                    <a:pt x="4388" y="219"/>
                    <a:pt x="4387" y="219"/>
                    <a:pt x="4387" y="219"/>
                  </a:cubicBezTo>
                  <a:cubicBezTo>
                    <a:pt x="4379" y="219"/>
                    <a:pt x="4371" y="198"/>
                    <a:pt x="4383" y="180"/>
                  </a:cubicBezTo>
                  <a:cubicBezTo>
                    <a:pt x="4385" y="178"/>
                    <a:pt x="4387" y="178"/>
                    <a:pt x="4389" y="178"/>
                  </a:cubicBezTo>
                  <a:close/>
                  <a:moveTo>
                    <a:pt x="4128" y="363"/>
                  </a:moveTo>
                  <a:cubicBezTo>
                    <a:pt x="4129" y="363"/>
                    <a:pt x="4130" y="364"/>
                    <a:pt x="4132" y="367"/>
                  </a:cubicBezTo>
                  <a:cubicBezTo>
                    <a:pt x="4136" y="375"/>
                    <a:pt x="4138" y="384"/>
                    <a:pt x="4138" y="393"/>
                  </a:cubicBezTo>
                  <a:cubicBezTo>
                    <a:pt x="4138" y="393"/>
                    <a:pt x="4138" y="402"/>
                    <a:pt x="4134" y="402"/>
                  </a:cubicBezTo>
                  <a:cubicBezTo>
                    <a:pt x="4133" y="402"/>
                    <a:pt x="4132" y="401"/>
                    <a:pt x="4130" y="398"/>
                  </a:cubicBezTo>
                  <a:lnTo>
                    <a:pt x="4124" y="387"/>
                  </a:lnTo>
                  <a:cubicBezTo>
                    <a:pt x="4124" y="375"/>
                    <a:pt x="4124" y="363"/>
                    <a:pt x="4128" y="363"/>
                  </a:cubicBezTo>
                  <a:close/>
                  <a:moveTo>
                    <a:pt x="1081" y="411"/>
                  </a:moveTo>
                  <a:cubicBezTo>
                    <a:pt x="1083" y="411"/>
                    <a:pt x="1086" y="411"/>
                    <a:pt x="1088" y="412"/>
                  </a:cubicBezTo>
                  <a:lnTo>
                    <a:pt x="1088" y="424"/>
                  </a:lnTo>
                  <a:lnTo>
                    <a:pt x="1078" y="436"/>
                  </a:lnTo>
                  <a:lnTo>
                    <a:pt x="1069" y="423"/>
                  </a:lnTo>
                  <a:cubicBezTo>
                    <a:pt x="1069" y="413"/>
                    <a:pt x="1074" y="411"/>
                    <a:pt x="1081" y="411"/>
                  </a:cubicBezTo>
                  <a:close/>
                  <a:moveTo>
                    <a:pt x="1355" y="433"/>
                  </a:moveTo>
                  <a:lnTo>
                    <a:pt x="1355" y="433"/>
                  </a:lnTo>
                  <a:cubicBezTo>
                    <a:pt x="1359" y="433"/>
                    <a:pt x="1355" y="438"/>
                    <a:pt x="1345" y="452"/>
                  </a:cubicBezTo>
                  <a:lnTo>
                    <a:pt x="1320" y="472"/>
                  </a:lnTo>
                  <a:cubicBezTo>
                    <a:pt x="1311" y="470"/>
                    <a:pt x="1323" y="460"/>
                    <a:pt x="1339" y="437"/>
                  </a:cubicBezTo>
                  <a:cubicBezTo>
                    <a:pt x="1347" y="435"/>
                    <a:pt x="1352" y="433"/>
                    <a:pt x="1355" y="433"/>
                  </a:cubicBezTo>
                  <a:close/>
                  <a:moveTo>
                    <a:pt x="1551" y="462"/>
                  </a:moveTo>
                  <a:cubicBezTo>
                    <a:pt x="1546" y="473"/>
                    <a:pt x="1541" y="484"/>
                    <a:pt x="1541" y="484"/>
                  </a:cubicBezTo>
                  <a:cubicBezTo>
                    <a:pt x="1542" y="481"/>
                    <a:pt x="1544" y="477"/>
                    <a:pt x="1546" y="473"/>
                  </a:cubicBezTo>
                  <a:lnTo>
                    <a:pt x="1551" y="462"/>
                  </a:lnTo>
                  <a:close/>
                  <a:moveTo>
                    <a:pt x="1133" y="434"/>
                  </a:moveTo>
                  <a:cubicBezTo>
                    <a:pt x="1134" y="434"/>
                    <a:pt x="1134" y="441"/>
                    <a:pt x="1133" y="452"/>
                  </a:cubicBezTo>
                  <a:cubicBezTo>
                    <a:pt x="1134" y="467"/>
                    <a:pt x="1126" y="481"/>
                    <a:pt x="1113" y="488"/>
                  </a:cubicBezTo>
                  <a:lnTo>
                    <a:pt x="1093" y="487"/>
                  </a:lnTo>
                  <a:cubicBezTo>
                    <a:pt x="1093" y="487"/>
                    <a:pt x="1104" y="476"/>
                    <a:pt x="1114" y="463"/>
                  </a:cubicBezTo>
                  <a:cubicBezTo>
                    <a:pt x="1125" y="443"/>
                    <a:pt x="1130" y="434"/>
                    <a:pt x="1133" y="434"/>
                  </a:cubicBezTo>
                  <a:close/>
                  <a:moveTo>
                    <a:pt x="1397" y="508"/>
                  </a:moveTo>
                  <a:lnTo>
                    <a:pt x="1406" y="511"/>
                  </a:lnTo>
                  <a:cubicBezTo>
                    <a:pt x="1402" y="521"/>
                    <a:pt x="1399" y="532"/>
                    <a:pt x="1392" y="532"/>
                  </a:cubicBezTo>
                  <a:cubicBezTo>
                    <a:pt x="1391" y="532"/>
                    <a:pt x="1390" y="532"/>
                    <a:pt x="1389" y="532"/>
                  </a:cubicBezTo>
                  <a:lnTo>
                    <a:pt x="1380" y="529"/>
                  </a:lnTo>
                  <a:cubicBezTo>
                    <a:pt x="1384" y="520"/>
                    <a:pt x="1389" y="514"/>
                    <a:pt x="1397" y="508"/>
                  </a:cubicBezTo>
                  <a:close/>
                  <a:moveTo>
                    <a:pt x="657" y="546"/>
                  </a:moveTo>
                  <a:lnTo>
                    <a:pt x="657" y="546"/>
                  </a:lnTo>
                  <a:cubicBezTo>
                    <a:pt x="664" y="546"/>
                    <a:pt x="666" y="556"/>
                    <a:pt x="655" y="572"/>
                  </a:cubicBezTo>
                  <a:cubicBezTo>
                    <a:pt x="646" y="575"/>
                    <a:pt x="638" y="579"/>
                    <a:pt x="638" y="579"/>
                  </a:cubicBezTo>
                  <a:cubicBezTo>
                    <a:pt x="636" y="565"/>
                    <a:pt x="642" y="552"/>
                    <a:pt x="654" y="546"/>
                  </a:cubicBezTo>
                  <a:cubicBezTo>
                    <a:pt x="655" y="546"/>
                    <a:pt x="656" y="546"/>
                    <a:pt x="657" y="546"/>
                  </a:cubicBezTo>
                  <a:close/>
                  <a:moveTo>
                    <a:pt x="725" y="548"/>
                  </a:moveTo>
                  <a:cubicBezTo>
                    <a:pt x="722" y="548"/>
                    <a:pt x="718" y="550"/>
                    <a:pt x="715" y="551"/>
                  </a:cubicBezTo>
                  <a:cubicBezTo>
                    <a:pt x="711" y="549"/>
                    <a:pt x="708" y="549"/>
                    <a:pt x="705" y="549"/>
                  </a:cubicBezTo>
                  <a:cubicBezTo>
                    <a:pt x="692" y="549"/>
                    <a:pt x="690" y="562"/>
                    <a:pt x="693" y="572"/>
                  </a:cubicBezTo>
                  <a:cubicBezTo>
                    <a:pt x="696" y="577"/>
                    <a:pt x="699" y="579"/>
                    <a:pt x="703" y="579"/>
                  </a:cubicBezTo>
                  <a:cubicBezTo>
                    <a:pt x="708" y="579"/>
                    <a:pt x="714" y="577"/>
                    <a:pt x="723" y="574"/>
                  </a:cubicBezTo>
                  <a:cubicBezTo>
                    <a:pt x="730" y="572"/>
                    <a:pt x="735" y="557"/>
                    <a:pt x="735" y="557"/>
                  </a:cubicBezTo>
                  <a:cubicBezTo>
                    <a:pt x="733" y="550"/>
                    <a:pt x="729" y="548"/>
                    <a:pt x="725" y="548"/>
                  </a:cubicBezTo>
                  <a:close/>
                  <a:moveTo>
                    <a:pt x="1657" y="585"/>
                  </a:moveTo>
                  <a:lnTo>
                    <a:pt x="1657" y="585"/>
                  </a:lnTo>
                  <a:cubicBezTo>
                    <a:pt x="1666" y="585"/>
                    <a:pt x="1664" y="599"/>
                    <a:pt x="1646" y="613"/>
                  </a:cubicBezTo>
                  <a:lnTo>
                    <a:pt x="1630" y="603"/>
                  </a:lnTo>
                  <a:cubicBezTo>
                    <a:pt x="1636" y="594"/>
                    <a:pt x="1641" y="585"/>
                    <a:pt x="1648" y="585"/>
                  </a:cubicBezTo>
                  <a:cubicBezTo>
                    <a:pt x="1649" y="585"/>
                    <a:pt x="1650" y="586"/>
                    <a:pt x="1652" y="586"/>
                  </a:cubicBezTo>
                  <a:cubicBezTo>
                    <a:pt x="1654" y="586"/>
                    <a:pt x="1655" y="585"/>
                    <a:pt x="1657" y="585"/>
                  </a:cubicBezTo>
                  <a:close/>
                  <a:moveTo>
                    <a:pt x="3846" y="605"/>
                  </a:moveTo>
                  <a:cubicBezTo>
                    <a:pt x="3851" y="605"/>
                    <a:pt x="3856" y="610"/>
                    <a:pt x="3856" y="610"/>
                  </a:cubicBezTo>
                  <a:cubicBezTo>
                    <a:pt x="3856" y="610"/>
                    <a:pt x="3865" y="619"/>
                    <a:pt x="3858" y="626"/>
                  </a:cubicBezTo>
                  <a:cubicBezTo>
                    <a:pt x="3849" y="623"/>
                    <a:pt x="3840" y="620"/>
                    <a:pt x="3833" y="614"/>
                  </a:cubicBezTo>
                  <a:lnTo>
                    <a:pt x="3840" y="608"/>
                  </a:lnTo>
                  <a:cubicBezTo>
                    <a:pt x="3842" y="606"/>
                    <a:pt x="3844" y="605"/>
                    <a:pt x="3846" y="605"/>
                  </a:cubicBezTo>
                  <a:close/>
                  <a:moveTo>
                    <a:pt x="1545" y="618"/>
                  </a:moveTo>
                  <a:cubicBezTo>
                    <a:pt x="1549" y="618"/>
                    <a:pt x="1554" y="618"/>
                    <a:pt x="1557" y="620"/>
                  </a:cubicBezTo>
                  <a:lnTo>
                    <a:pt x="1552" y="631"/>
                  </a:lnTo>
                  <a:cubicBezTo>
                    <a:pt x="1544" y="627"/>
                    <a:pt x="1531" y="634"/>
                    <a:pt x="1536" y="622"/>
                  </a:cubicBezTo>
                  <a:cubicBezTo>
                    <a:pt x="1531" y="620"/>
                    <a:pt x="1538" y="618"/>
                    <a:pt x="1545" y="618"/>
                  </a:cubicBezTo>
                  <a:close/>
                  <a:moveTo>
                    <a:pt x="1715" y="629"/>
                  </a:moveTo>
                  <a:lnTo>
                    <a:pt x="1723" y="635"/>
                  </a:lnTo>
                  <a:cubicBezTo>
                    <a:pt x="1731" y="640"/>
                    <a:pt x="1731" y="640"/>
                    <a:pt x="1723" y="650"/>
                  </a:cubicBezTo>
                  <a:lnTo>
                    <a:pt x="1715" y="645"/>
                  </a:lnTo>
                  <a:lnTo>
                    <a:pt x="1715" y="629"/>
                  </a:lnTo>
                  <a:close/>
                  <a:moveTo>
                    <a:pt x="1823" y="665"/>
                  </a:moveTo>
                  <a:cubicBezTo>
                    <a:pt x="1817" y="673"/>
                    <a:pt x="1815" y="682"/>
                    <a:pt x="1814" y="691"/>
                  </a:cubicBezTo>
                  <a:cubicBezTo>
                    <a:pt x="1816" y="692"/>
                    <a:pt x="1818" y="693"/>
                    <a:pt x="1820" y="693"/>
                  </a:cubicBezTo>
                  <a:cubicBezTo>
                    <a:pt x="1825" y="693"/>
                    <a:pt x="1830" y="687"/>
                    <a:pt x="1830" y="687"/>
                  </a:cubicBezTo>
                  <a:cubicBezTo>
                    <a:pt x="1830" y="687"/>
                    <a:pt x="1839" y="677"/>
                    <a:pt x="1831" y="672"/>
                  </a:cubicBezTo>
                  <a:lnTo>
                    <a:pt x="1823" y="665"/>
                  </a:lnTo>
                  <a:close/>
                  <a:moveTo>
                    <a:pt x="3804" y="689"/>
                  </a:moveTo>
                  <a:cubicBezTo>
                    <a:pt x="3806" y="689"/>
                    <a:pt x="3809" y="691"/>
                    <a:pt x="3813" y="695"/>
                  </a:cubicBezTo>
                  <a:lnTo>
                    <a:pt x="3808" y="702"/>
                  </a:lnTo>
                  <a:lnTo>
                    <a:pt x="3792" y="701"/>
                  </a:lnTo>
                  <a:lnTo>
                    <a:pt x="3798" y="694"/>
                  </a:lnTo>
                  <a:cubicBezTo>
                    <a:pt x="3801" y="691"/>
                    <a:pt x="3803" y="689"/>
                    <a:pt x="3804" y="689"/>
                  </a:cubicBezTo>
                  <a:close/>
                  <a:moveTo>
                    <a:pt x="3800" y="723"/>
                  </a:moveTo>
                  <a:lnTo>
                    <a:pt x="3800" y="723"/>
                  </a:lnTo>
                  <a:cubicBezTo>
                    <a:pt x="3799" y="723"/>
                    <a:pt x="3798" y="725"/>
                    <a:pt x="3800" y="731"/>
                  </a:cubicBezTo>
                  <a:cubicBezTo>
                    <a:pt x="3804" y="727"/>
                    <a:pt x="3802" y="723"/>
                    <a:pt x="3800" y="723"/>
                  </a:cubicBezTo>
                  <a:close/>
                  <a:moveTo>
                    <a:pt x="2010" y="728"/>
                  </a:moveTo>
                  <a:cubicBezTo>
                    <a:pt x="2008" y="728"/>
                    <a:pt x="2008" y="733"/>
                    <a:pt x="2007" y="741"/>
                  </a:cubicBezTo>
                  <a:lnTo>
                    <a:pt x="2020" y="758"/>
                  </a:lnTo>
                  <a:cubicBezTo>
                    <a:pt x="2030" y="749"/>
                    <a:pt x="2030" y="749"/>
                    <a:pt x="2022" y="741"/>
                  </a:cubicBezTo>
                  <a:cubicBezTo>
                    <a:pt x="2016" y="733"/>
                    <a:pt x="2012" y="728"/>
                    <a:pt x="2010" y="728"/>
                  </a:cubicBezTo>
                  <a:close/>
                  <a:moveTo>
                    <a:pt x="172" y="751"/>
                  </a:moveTo>
                  <a:cubicBezTo>
                    <a:pt x="170" y="751"/>
                    <a:pt x="169" y="752"/>
                    <a:pt x="166" y="756"/>
                  </a:cubicBezTo>
                  <a:lnTo>
                    <a:pt x="158" y="762"/>
                  </a:lnTo>
                  <a:lnTo>
                    <a:pt x="175" y="765"/>
                  </a:lnTo>
                  <a:lnTo>
                    <a:pt x="181" y="757"/>
                  </a:lnTo>
                  <a:cubicBezTo>
                    <a:pt x="177" y="753"/>
                    <a:pt x="174" y="751"/>
                    <a:pt x="172" y="751"/>
                  </a:cubicBezTo>
                  <a:close/>
                  <a:moveTo>
                    <a:pt x="3747" y="760"/>
                  </a:moveTo>
                  <a:cubicBezTo>
                    <a:pt x="3749" y="760"/>
                    <a:pt x="3751" y="762"/>
                    <a:pt x="3756" y="766"/>
                  </a:cubicBezTo>
                  <a:cubicBezTo>
                    <a:pt x="3756" y="766"/>
                    <a:pt x="3756" y="766"/>
                    <a:pt x="3751" y="774"/>
                  </a:cubicBezTo>
                  <a:lnTo>
                    <a:pt x="3736" y="774"/>
                  </a:lnTo>
                  <a:lnTo>
                    <a:pt x="3740" y="766"/>
                  </a:lnTo>
                  <a:cubicBezTo>
                    <a:pt x="3743" y="762"/>
                    <a:pt x="3745" y="760"/>
                    <a:pt x="3747" y="760"/>
                  </a:cubicBezTo>
                  <a:close/>
                  <a:moveTo>
                    <a:pt x="1817" y="764"/>
                  </a:moveTo>
                  <a:cubicBezTo>
                    <a:pt x="1820" y="764"/>
                    <a:pt x="1822" y="766"/>
                    <a:pt x="1822" y="766"/>
                  </a:cubicBezTo>
                  <a:cubicBezTo>
                    <a:pt x="1829" y="772"/>
                    <a:pt x="1836" y="779"/>
                    <a:pt x="1828" y="788"/>
                  </a:cubicBezTo>
                  <a:cubicBezTo>
                    <a:pt x="1828" y="788"/>
                    <a:pt x="1823" y="793"/>
                    <a:pt x="1818" y="793"/>
                  </a:cubicBezTo>
                  <a:cubicBezTo>
                    <a:pt x="1816" y="793"/>
                    <a:pt x="1814" y="792"/>
                    <a:pt x="1812" y="790"/>
                  </a:cubicBezTo>
                  <a:cubicBezTo>
                    <a:pt x="1805" y="785"/>
                    <a:pt x="1807" y="769"/>
                    <a:pt x="1807" y="769"/>
                  </a:cubicBezTo>
                  <a:cubicBezTo>
                    <a:pt x="1811" y="765"/>
                    <a:pt x="1814" y="764"/>
                    <a:pt x="1817" y="764"/>
                  </a:cubicBezTo>
                  <a:close/>
                  <a:moveTo>
                    <a:pt x="3774" y="822"/>
                  </a:moveTo>
                  <a:cubicBezTo>
                    <a:pt x="3775" y="823"/>
                    <a:pt x="3776" y="823"/>
                    <a:pt x="3777" y="824"/>
                  </a:cubicBezTo>
                  <a:cubicBezTo>
                    <a:pt x="3778" y="824"/>
                    <a:pt x="3778" y="824"/>
                    <a:pt x="3778" y="824"/>
                  </a:cubicBezTo>
                  <a:lnTo>
                    <a:pt x="3778" y="824"/>
                  </a:lnTo>
                  <a:cubicBezTo>
                    <a:pt x="3777" y="823"/>
                    <a:pt x="3776" y="823"/>
                    <a:pt x="3774" y="822"/>
                  </a:cubicBezTo>
                  <a:close/>
                  <a:moveTo>
                    <a:pt x="3778" y="824"/>
                  </a:moveTo>
                  <a:cubicBezTo>
                    <a:pt x="3782" y="826"/>
                    <a:pt x="3784" y="826"/>
                    <a:pt x="3785" y="826"/>
                  </a:cubicBezTo>
                  <a:cubicBezTo>
                    <a:pt x="3787" y="826"/>
                    <a:pt x="3785" y="824"/>
                    <a:pt x="3778" y="824"/>
                  </a:cubicBezTo>
                  <a:close/>
                  <a:moveTo>
                    <a:pt x="3704" y="809"/>
                  </a:moveTo>
                  <a:cubicBezTo>
                    <a:pt x="3705" y="809"/>
                    <a:pt x="3708" y="810"/>
                    <a:pt x="3710" y="812"/>
                  </a:cubicBezTo>
                  <a:cubicBezTo>
                    <a:pt x="3721" y="818"/>
                    <a:pt x="3721" y="818"/>
                    <a:pt x="3716" y="826"/>
                  </a:cubicBezTo>
                  <a:cubicBezTo>
                    <a:pt x="3711" y="834"/>
                    <a:pt x="3708" y="838"/>
                    <a:pt x="3706" y="838"/>
                  </a:cubicBezTo>
                  <a:cubicBezTo>
                    <a:pt x="3704" y="838"/>
                    <a:pt x="3703" y="835"/>
                    <a:pt x="3700" y="827"/>
                  </a:cubicBezTo>
                  <a:cubicBezTo>
                    <a:pt x="3696" y="816"/>
                    <a:pt x="3698" y="809"/>
                    <a:pt x="3704" y="809"/>
                  </a:cubicBezTo>
                  <a:close/>
                  <a:moveTo>
                    <a:pt x="205" y="810"/>
                  </a:moveTo>
                  <a:cubicBezTo>
                    <a:pt x="208" y="810"/>
                    <a:pt x="211" y="811"/>
                    <a:pt x="214" y="814"/>
                  </a:cubicBezTo>
                  <a:lnTo>
                    <a:pt x="207" y="821"/>
                  </a:lnTo>
                  <a:cubicBezTo>
                    <a:pt x="205" y="819"/>
                    <a:pt x="203" y="818"/>
                    <a:pt x="202" y="818"/>
                  </a:cubicBezTo>
                  <a:lnTo>
                    <a:pt x="202" y="818"/>
                  </a:lnTo>
                  <a:cubicBezTo>
                    <a:pt x="199" y="818"/>
                    <a:pt x="204" y="828"/>
                    <a:pt x="216" y="830"/>
                  </a:cubicBezTo>
                  <a:lnTo>
                    <a:pt x="235" y="846"/>
                  </a:lnTo>
                  <a:cubicBezTo>
                    <a:pt x="231" y="849"/>
                    <a:pt x="226" y="851"/>
                    <a:pt x="221" y="851"/>
                  </a:cubicBezTo>
                  <a:cubicBezTo>
                    <a:pt x="215" y="851"/>
                    <a:pt x="209" y="848"/>
                    <a:pt x="204" y="843"/>
                  </a:cubicBezTo>
                  <a:cubicBezTo>
                    <a:pt x="179" y="834"/>
                    <a:pt x="179" y="834"/>
                    <a:pt x="191" y="820"/>
                  </a:cubicBezTo>
                  <a:cubicBezTo>
                    <a:pt x="195" y="814"/>
                    <a:pt x="200" y="810"/>
                    <a:pt x="205" y="810"/>
                  </a:cubicBezTo>
                  <a:close/>
                  <a:moveTo>
                    <a:pt x="3595" y="830"/>
                  </a:moveTo>
                  <a:cubicBezTo>
                    <a:pt x="3606" y="835"/>
                    <a:pt x="3616" y="842"/>
                    <a:pt x="3612" y="850"/>
                  </a:cubicBezTo>
                  <a:lnTo>
                    <a:pt x="3595" y="852"/>
                  </a:lnTo>
                  <a:lnTo>
                    <a:pt x="3589" y="837"/>
                  </a:lnTo>
                  <a:lnTo>
                    <a:pt x="3595" y="830"/>
                  </a:lnTo>
                  <a:close/>
                  <a:moveTo>
                    <a:pt x="1929" y="887"/>
                  </a:moveTo>
                  <a:cubicBezTo>
                    <a:pt x="1931" y="887"/>
                    <a:pt x="1934" y="890"/>
                    <a:pt x="1940" y="898"/>
                  </a:cubicBezTo>
                  <a:cubicBezTo>
                    <a:pt x="1945" y="906"/>
                    <a:pt x="1935" y="913"/>
                    <a:pt x="1935" y="913"/>
                  </a:cubicBezTo>
                  <a:cubicBezTo>
                    <a:pt x="1933" y="914"/>
                    <a:pt x="1932" y="915"/>
                    <a:pt x="1931" y="915"/>
                  </a:cubicBezTo>
                  <a:cubicBezTo>
                    <a:pt x="1926" y="915"/>
                    <a:pt x="1928" y="904"/>
                    <a:pt x="1924" y="898"/>
                  </a:cubicBezTo>
                  <a:cubicBezTo>
                    <a:pt x="1926" y="891"/>
                    <a:pt x="1927" y="887"/>
                    <a:pt x="1929" y="887"/>
                  </a:cubicBezTo>
                  <a:close/>
                  <a:moveTo>
                    <a:pt x="132" y="895"/>
                  </a:moveTo>
                  <a:cubicBezTo>
                    <a:pt x="134" y="895"/>
                    <a:pt x="136" y="897"/>
                    <a:pt x="141" y="900"/>
                  </a:cubicBezTo>
                  <a:cubicBezTo>
                    <a:pt x="141" y="900"/>
                    <a:pt x="145" y="916"/>
                    <a:pt x="140" y="924"/>
                  </a:cubicBezTo>
                  <a:lnTo>
                    <a:pt x="124" y="924"/>
                  </a:lnTo>
                  <a:cubicBezTo>
                    <a:pt x="113" y="916"/>
                    <a:pt x="120" y="908"/>
                    <a:pt x="125" y="901"/>
                  </a:cubicBezTo>
                  <a:cubicBezTo>
                    <a:pt x="128" y="897"/>
                    <a:pt x="130" y="895"/>
                    <a:pt x="132" y="895"/>
                  </a:cubicBezTo>
                  <a:close/>
                  <a:moveTo>
                    <a:pt x="3551" y="938"/>
                  </a:moveTo>
                  <a:cubicBezTo>
                    <a:pt x="3553" y="938"/>
                    <a:pt x="3556" y="939"/>
                    <a:pt x="3561" y="942"/>
                  </a:cubicBezTo>
                  <a:cubicBezTo>
                    <a:pt x="3561" y="942"/>
                    <a:pt x="3572" y="947"/>
                    <a:pt x="3569" y="955"/>
                  </a:cubicBezTo>
                  <a:lnTo>
                    <a:pt x="3553" y="959"/>
                  </a:lnTo>
                  <a:cubicBezTo>
                    <a:pt x="3542" y="953"/>
                    <a:pt x="3545" y="944"/>
                    <a:pt x="3545" y="944"/>
                  </a:cubicBezTo>
                  <a:cubicBezTo>
                    <a:pt x="3548" y="940"/>
                    <a:pt x="3549" y="938"/>
                    <a:pt x="3551" y="938"/>
                  </a:cubicBezTo>
                  <a:close/>
                  <a:moveTo>
                    <a:pt x="1712" y="1017"/>
                  </a:moveTo>
                  <a:lnTo>
                    <a:pt x="1712" y="1017"/>
                  </a:lnTo>
                  <a:cubicBezTo>
                    <a:pt x="1704" y="1018"/>
                    <a:pt x="1696" y="1022"/>
                    <a:pt x="1689" y="1028"/>
                  </a:cubicBezTo>
                  <a:cubicBezTo>
                    <a:pt x="1683" y="1033"/>
                    <a:pt x="1683" y="1036"/>
                    <a:pt x="1688" y="1036"/>
                  </a:cubicBezTo>
                  <a:cubicBezTo>
                    <a:pt x="1691" y="1036"/>
                    <a:pt x="1698" y="1034"/>
                    <a:pt x="1708" y="1030"/>
                  </a:cubicBezTo>
                  <a:cubicBezTo>
                    <a:pt x="1717" y="1022"/>
                    <a:pt x="1717" y="1022"/>
                    <a:pt x="1712" y="1017"/>
                  </a:cubicBezTo>
                  <a:close/>
                  <a:moveTo>
                    <a:pt x="2048" y="1008"/>
                  </a:moveTo>
                  <a:cubicBezTo>
                    <a:pt x="2054" y="1008"/>
                    <a:pt x="2053" y="1016"/>
                    <a:pt x="2039" y="1032"/>
                  </a:cubicBezTo>
                  <a:cubicBezTo>
                    <a:pt x="2034" y="1035"/>
                    <a:pt x="2031" y="1036"/>
                    <a:pt x="2030" y="1036"/>
                  </a:cubicBezTo>
                  <a:cubicBezTo>
                    <a:pt x="2027" y="1036"/>
                    <a:pt x="2027" y="1034"/>
                    <a:pt x="2025" y="1030"/>
                  </a:cubicBezTo>
                  <a:cubicBezTo>
                    <a:pt x="2028" y="1021"/>
                    <a:pt x="2034" y="1015"/>
                    <a:pt x="2042" y="1010"/>
                  </a:cubicBezTo>
                  <a:cubicBezTo>
                    <a:pt x="2044" y="1008"/>
                    <a:pt x="2046" y="1008"/>
                    <a:pt x="2048" y="1008"/>
                  </a:cubicBezTo>
                  <a:close/>
                  <a:moveTo>
                    <a:pt x="266" y="1026"/>
                  </a:moveTo>
                  <a:lnTo>
                    <a:pt x="262" y="1032"/>
                  </a:lnTo>
                  <a:cubicBezTo>
                    <a:pt x="265" y="1040"/>
                    <a:pt x="271" y="1047"/>
                    <a:pt x="279" y="1053"/>
                  </a:cubicBezTo>
                  <a:cubicBezTo>
                    <a:pt x="280" y="1050"/>
                    <a:pt x="281" y="1048"/>
                    <a:pt x="283" y="1046"/>
                  </a:cubicBezTo>
                  <a:cubicBezTo>
                    <a:pt x="288" y="1040"/>
                    <a:pt x="278" y="1032"/>
                    <a:pt x="266" y="1026"/>
                  </a:cubicBezTo>
                  <a:close/>
                  <a:moveTo>
                    <a:pt x="2061" y="1073"/>
                  </a:moveTo>
                  <a:lnTo>
                    <a:pt x="2076" y="1075"/>
                  </a:lnTo>
                  <a:lnTo>
                    <a:pt x="2081" y="1083"/>
                  </a:lnTo>
                  <a:cubicBezTo>
                    <a:pt x="2074" y="1087"/>
                    <a:pt x="2066" y="1090"/>
                    <a:pt x="2061" y="1090"/>
                  </a:cubicBezTo>
                  <a:cubicBezTo>
                    <a:pt x="2058" y="1090"/>
                    <a:pt x="2055" y="1089"/>
                    <a:pt x="2054" y="1086"/>
                  </a:cubicBezTo>
                  <a:lnTo>
                    <a:pt x="2061" y="1073"/>
                  </a:lnTo>
                  <a:close/>
                  <a:moveTo>
                    <a:pt x="2266" y="1606"/>
                  </a:moveTo>
                  <a:lnTo>
                    <a:pt x="2281" y="1608"/>
                  </a:lnTo>
                  <a:lnTo>
                    <a:pt x="2285" y="1615"/>
                  </a:lnTo>
                  <a:cubicBezTo>
                    <a:pt x="2277" y="1620"/>
                    <a:pt x="2271" y="1624"/>
                    <a:pt x="2265" y="1624"/>
                  </a:cubicBezTo>
                  <a:cubicBezTo>
                    <a:pt x="2263" y="1624"/>
                    <a:pt x="2261" y="1622"/>
                    <a:pt x="2259" y="1620"/>
                  </a:cubicBezTo>
                  <a:lnTo>
                    <a:pt x="2266" y="1606"/>
                  </a:lnTo>
                  <a:close/>
                  <a:moveTo>
                    <a:pt x="3310" y="1629"/>
                  </a:moveTo>
                  <a:cubicBezTo>
                    <a:pt x="3320" y="1635"/>
                    <a:pt x="3331" y="1642"/>
                    <a:pt x="3326" y="1649"/>
                  </a:cubicBezTo>
                  <a:lnTo>
                    <a:pt x="3321" y="1657"/>
                  </a:lnTo>
                  <a:cubicBezTo>
                    <a:pt x="3315" y="1651"/>
                    <a:pt x="3309" y="1643"/>
                    <a:pt x="3306" y="1635"/>
                  </a:cubicBezTo>
                  <a:lnTo>
                    <a:pt x="3310" y="1629"/>
                  </a:lnTo>
                  <a:close/>
                  <a:moveTo>
                    <a:pt x="2399" y="1769"/>
                  </a:moveTo>
                  <a:cubicBezTo>
                    <a:pt x="2405" y="1775"/>
                    <a:pt x="2404" y="1776"/>
                    <a:pt x="2395" y="1783"/>
                  </a:cubicBezTo>
                  <a:cubicBezTo>
                    <a:pt x="2388" y="1788"/>
                    <a:pt x="2379" y="1791"/>
                    <a:pt x="2370" y="1792"/>
                  </a:cubicBezTo>
                  <a:cubicBezTo>
                    <a:pt x="2366" y="1786"/>
                    <a:pt x="2389" y="1777"/>
                    <a:pt x="2399" y="1769"/>
                  </a:cubicBezTo>
                  <a:close/>
                  <a:moveTo>
                    <a:pt x="2551" y="1802"/>
                  </a:moveTo>
                  <a:lnTo>
                    <a:pt x="2557" y="1807"/>
                  </a:lnTo>
                  <a:cubicBezTo>
                    <a:pt x="2550" y="1814"/>
                    <a:pt x="2543" y="1823"/>
                    <a:pt x="2538" y="1823"/>
                  </a:cubicBezTo>
                  <a:cubicBezTo>
                    <a:pt x="2537" y="1823"/>
                    <a:pt x="2536" y="1822"/>
                    <a:pt x="2535" y="1821"/>
                  </a:cubicBezTo>
                  <a:lnTo>
                    <a:pt x="2530" y="1816"/>
                  </a:lnTo>
                  <a:cubicBezTo>
                    <a:pt x="2536" y="1810"/>
                    <a:pt x="2544" y="1805"/>
                    <a:pt x="2551" y="1802"/>
                  </a:cubicBezTo>
                  <a:close/>
                  <a:moveTo>
                    <a:pt x="3098" y="1876"/>
                  </a:moveTo>
                  <a:cubicBezTo>
                    <a:pt x="3101" y="1876"/>
                    <a:pt x="3103" y="1879"/>
                    <a:pt x="3106" y="1884"/>
                  </a:cubicBezTo>
                  <a:cubicBezTo>
                    <a:pt x="3114" y="1894"/>
                    <a:pt x="3101" y="1903"/>
                    <a:pt x="3094" y="1908"/>
                  </a:cubicBezTo>
                  <a:cubicBezTo>
                    <a:pt x="3083" y="1905"/>
                    <a:pt x="3078" y="1891"/>
                    <a:pt x="3086" y="1883"/>
                  </a:cubicBezTo>
                  <a:cubicBezTo>
                    <a:pt x="3093" y="1879"/>
                    <a:pt x="3096" y="1876"/>
                    <a:pt x="3098" y="1876"/>
                  </a:cubicBezTo>
                  <a:close/>
                  <a:moveTo>
                    <a:pt x="2584" y="1919"/>
                  </a:moveTo>
                  <a:lnTo>
                    <a:pt x="2591" y="1922"/>
                  </a:lnTo>
                  <a:cubicBezTo>
                    <a:pt x="2585" y="1932"/>
                    <a:pt x="2580" y="1941"/>
                    <a:pt x="2574" y="1941"/>
                  </a:cubicBezTo>
                  <a:cubicBezTo>
                    <a:pt x="2573" y="1941"/>
                    <a:pt x="2572" y="1941"/>
                    <a:pt x="2570" y="1940"/>
                  </a:cubicBezTo>
                  <a:lnTo>
                    <a:pt x="2570" y="1926"/>
                  </a:lnTo>
                  <a:lnTo>
                    <a:pt x="2584" y="1919"/>
                  </a:lnTo>
                  <a:close/>
                  <a:moveTo>
                    <a:pt x="4912" y="1"/>
                  </a:moveTo>
                  <a:cubicBezTo>
                    <a:pt x="4905" y="1"/>
                    <a:pt x="4898" y="10"/>
                    <a:pt x="4891" y="19"/>
                  </a:cubicBezTo>
                  <a:cubicBezTo>
                    <a:pt x="4892" y="33"/>
                    <a:pt x="4885" y="45"/>
                    <a:pt x="4875" y="46"/>
                  </a:cubicBezTo>
                  <a:lnTo>
                    <a:pt x="4872" y="22"/>
                  </a:lnTo>
                  <a:cubicBezTo>
                    <a:pt x="4878" y="11"/>
                    <a:pt x="4880" y="9"/>
                    <a:pt x="4871" y="9"/>
                  </a:cubicBezTo>
                  <a:cubicBezTo>
                    <a:pt x="4869" y="9"/>
                    <a:pt x="4865" y="9"/>
                    <a:pt x="4861" y="9"/>
                  </a:cubicBezTo>
                  <a:lnTo>
                    <a:pt x="4842" y="10"/>
                  </a:lnTo>
                  <a:cubicBezTo>
                    <a:pt x="4843" y="23"/>
                    <a:pt x="4795" y="31"/>
                    <a:pt x="4729" y="41"/>
                  </a:cubicBezTo>
                  <a:cubicBezTo>
                    <a:pt x="4643" y="55"/>
                    <a:pt x="4616" y="66"/>
                    <a:pt x="4619" y="78"/>
                  </a:cubicBezTo>
                  <a:cubicBezTo>
                    <a:pt x="4621" y="86"/>
                    <a:pt x="4617" y="90"/>
                    <a:pt x="4606" y="90"/>
                  </a:cubicBezTo>
                  <a:cubicBezTo>
                    <a:pt x="4600" y="90"/>
                    <a:pt x="4592" y="89"/>
                    <a:pt x="4581" y="87"/>
                  </a:cubicBezTo>
                  <a:cubicBezTo>
                    <a:pt x="4546" y="75"/>
                    <a:pt x="4530" y="70"/>
                    <a:pt x="4521" y="70"/>
                  </a:cubicBezTo>
                  <a:cubicBezTo>
                    <a:pt x="4513" y="70"/>
                    <a:pt x="4512" y="74"/>
                    <a:pt x="4509" y="81"/>
                  </a:cubicBezTo>
                  <a:cubicBezTo>
                    <a:pt x="4510" y="81"/>
                    <a:pt x="4511" y="80"/>
                    <a:pt x="4512" y="80"/>
                  </a:cubicBezTo>
                  <a:cubicBezTo>
                    <a:pt x="4519" y="80"/>
                    <a:pt x="4523" y="91"/>
                    <a:pt x="4526" y="102"/>
                  </a:cubicBezTo>
                  <a:cubicBezTo>
                    <a:pt x="4530" y="115"/>
                    <a:pt x="4530" y="122"/>
                    <a:pt x="4525" y="122"/>
                  </a:cubicBezTo>
                  <a:cubicBezTo>
                    <a:pt x="4522" y="122"/>
                    <a:pt x="4516" y="118"/>
                    <a:pt x="4508" y="108"/>
                  </a:cubicBezTo>
                  <a:cubicBezTo>
                    <a:pt x="4507" y="104"/>
                    <a:pt x="4502" y="102"/>
                    <a:pt x="4496" y="102"/>
                  </a:cubicBezTo>
                  <a:cubicBezTo>
                    <a:pt x="4460" y="102"/>
                    <a:pt x="4366" y="148"/>
                    <a:pt x="4368" y="173"/>
                  </a:cubicBezTo>
                  <a:lnTo>
                    <a:pt x="4364" y="161"/>
                  </a:lnTo>
                  <a:cubicBezTo>
                    <a:pt x="4362" y="156"/>
                    <a:pt x="4359" y="154"/>
                    <a:pt x="4355" y="154"/>
                  </a:cubicBezTo>
                  <a:cubicBezTo>
                    <a:pt x="4348" y="154"/>
                    <a:pt x="4336" y="159"/>
                    <a:pt x="4314" y="168"/>
                  </a:cubicBezTo>
                  <a:lnTo>
                    <a:pt x="4287" y="181"/>
                  </a:lnTo>
                  <a:cubicBezTo>
                    <a:pt x="4296" y="198"/>
                    <a:pt x="4264" y="209"/>
                    <a:pt x="4247" y="209"/>
                  </a:cubicBezTo>
                  <a:cubicBezTo>
                    <a:pt x="4241" y="209"/>
                    <a:pt x="4237" y="208"/>
                    <a:pt x="4236" y="205"/>
                  </a:cubicBezTo>
                  <a:cubicBezTo>
                    <a:pt x="4229" y="202"/>
                    <a:pt x="4226" y="201"/>
                    <a:pt x="4222" y="201"/>
                  </a:cubicBezTo>
                  <a:cubicBezTo>
                    <a:pt x="4218" y="201"/>
                    <a:pt x="4214" y="203"/>
                    <a:pt x="4204" y="209"/>
                  </a:cubicBezTo>
                  <a:cubicBezTo>
                    <a:pt x="4193" y="237"/>
                    <a:pt x="4162" y="250"/>
                    <a:pt x="4145" y="250"/>
                  </a:cubicBezTo>
                  <a:cubicBezTo>
                    <a:pt x="4140" y="250"/>
                    <a:pt x="4136" y="249"/>
                    <a:pt x="4135" y="247"/>
                  </a:cubicBezTo>
                  <a:lnTo>
                    <a:pt x="4118" y="256"/>
                  </a:lnTo>
                  <a:cubicBezTo>
                    <a:pt x="4116" y="272"/>
                    <a:pt x="4100" y="282"/>
                    <a:pt x="4092" y="287"/>
                  </a:cubicBezTo>
                  <a:cubicBezTo>
                    <a:pt x="4068" y="304"/>
                    <a:pt x="4060" y="310"/>
                    <a:pt x="4074" y="314"/>
                  </a:cubicBezTo>
                  <a:cubicBezTo>
                    <a:pt x="4081" y="324"/>
                    <a:pt x="4089" y="335"/>
                    <a:pt x="4081" y="341"/>
                  </a:cubicBezTo>
                  <a:lnTo>
                    <a:pt x="4073" y="330"/>
                  </a:lnTo>
                  <a:cubicBezTo>
                    <a:pt x="4072" y="328"/>
                    <a:pt x="4070" y="327"/>
                    <a:pt x="4067" y="327"/>
                  </a:cubicBezTo>
                  <a:cubicBezTo>
                    <a:pt x="4056" y="327"/>
                    <a:pt x="4036" y="340"/>
                    <a:pt x="4011" y="358"/>
                  </a:cubicBezTo>
                  <a:cubicBezTo>
                    <a:pt x="3974" y="382"/>
                    <a:pt x="3960" y="396"/>
                    <a:pt x="3946" y="396"/>
                  </a:cubicBezTo>
                  <a:cubicBezTo>
                    <a:pt x="3944" y="396"/>
                    <a:pt x="3943" y="396"/>
                    <a:pt x="3941" y="396"/>
                  </a:cubicBezTo>
                  <a:lnTo>
                    <a:pt x="3941" y="396"/>
                  </a:lnTo>
                  <a:lnTo>
                    <a:pt x="3942" y="412"/>
                  </a:lnTo>
                  <a:cubicBezTo>
                    <a:pt x="3942" y="422"/>
                    <a:pt x="3939" y="429"/>
                    <a:pt x="3934" y="429"/>
                  </a:cubicBezTo>
                  <a:cubicBezTo>
                    <a:pt x="3932" y="429"/>
                    <a:pt x="3929" y="427"/>
                    <a:pt x="3926" y="424"/>
                  </a:cubicBezTo>
                  <a:cubicBezTo>
                    <a:pt x="3925" y="424"/>
                    <a:pt x="3924" y="424"/>
                    <a:pt x="3923" y="424"/>
                  </a:cubicBezTo>
                  <a:cubicBezTo>
                    <a:pt x="3907" y="424"/>
                    <a:pt x="3880" y="447"/>
                    <a:pt x="3875" y="468"/>
                  </a:cubicBezTo>
                  <a:cubicBezTo>
                    <a:pt x="3869" y="471"/>
                    <a:pt x="3865" y="476"/>
                    <a:pt x="3860" y="481"/>
                  </a:cubicBezTo>
                  <a:cubicBezTo>
                    <a:pt x="3856" y="478"/>
                    <a:pt x="3851" y="477"/>
                    <a:pt x="3847" y="477"/>
                  </a:cubicBezTo>
                  <a:cubicBezTo>
                    <a:pt x="3829" y="477"/>
                    <a:pt x="3815" y="497"/>
                    <a:pt x="3826" y="515"/>
                  </a:cubicBezTo>
                  <a:cubicBezTo>
                    <a:pt x="3823" y="512"/>
                    <a:pt x="3820" y="511"/>
                    <a:pt x="3818" y="511"/>
                  </a:cubicBezTo>
                  <a:cubicBezTo>
                    <a:pt x="3812" y="511"/>
                    <a:pt x="3808" y="516"/>
                    <a:pt x="3803" y="520"/>
                  </a:cubicBezTo>
                  <a:cubicBezTo>
                    <a:pt x="3798" y="540"/>
                    <a:pt x="3777" y="564"/>
                    <a:pt x="3766" y="564"/>
                  </a:cubicBezTo>
                  <a:cubicBezTo>
                    <a:pt x="3764" y="564"/>
                    <a:pt x="3763" y="563"/>
                    <a:pt x="3762" y="562"/>
                  </a:cubicBezTo>
                  <a:lnTo>
                    <a:pt x="3754" y="570"/>
                  </a:lnTo>
                  <a:cubicBezTo>
                    <a:pt x="3756" y="581"/>
                    <a:pt x="3753" y="592"/>
                    <a:pt x="3745" y="600"/>
                  </a:cubicBezTo>
                  <a:cubicBezTo>
                    <a:pt x="3736" y="608"/>
                    <a:pt x="3733" y="620"/>
                    <a:pt x="3736" y="631"/>
                  </a:cubicBezTo>
                  <a:cubicBezTo>
                    <a:pt x="3738" y="639"/>
                    <a:pt x="3737" y="647"/>
                    <a:pt x="3734" y="654"/>
                  </a:cubicBezTo>
                  <a:cubicBezTo>
                    <a:pt x="3732" y="655"/>
                    <a:pt x="3731" y="656"/>
                    <a:pt x="3730" y="656"/>
                  </a:cubicBezTo>
                  <a:cubicBezTo>
                    <a:pt x="3726" y="656"/>
                    <a:pt x="3723" y="643"/>
                    <a:pt x="3720" y="630"/>
                  </a:cubicBezTo>
                  <a:cubicBezTo>
                    <a:pt x="3721" y="624"/>
                    <a:pt x="3720" y="621"/>
                    <a:pt x="3718" y="621"/>
                  </a:cubicBezTo>
                  <a:cubicBezTo>
                    <a:pt x="3714" y="621"/>
                    <a:pt x="3704" y="641"/>
                    <a:pt x="3705" y="668"/>
                  </a:cubicBezTo>
                  <a:cubicBezTo>
                    <a:pt x="3706" y="688"/>
                    <a:pt x="3706" y="698"/>
                    <a:pt x="3705" y="698"/>
                  </a:cubicBezTo>
                  <a:cubicBezTo>
                    <a:pt x="3705" y="698"/>
                    <a:pt x="3703" y="690"/>
                    <a:pt x="3699" y="676"/>
                  </a:cubicBezTo>
                  <a:cubicBezTo>
                    <a:pt x="3697" y="667"/>
                    <a:pt x="3694" y="657"/>
                    <a:pt x="3692" y="657"/>
                  </a:cubicBezTo>
                  <a:cubicBezTo>
                    <a:pt x="3691" y="657"/>
                    <a:pt x="3690" y="660"/>
                    <a:pt x="3689" y="668"/>
                  </a:cubicBezTo>
                  <a:cubicBezTo>
                    <a:pt x="3689" y="668"/>
                    <a:pt x="3677" y="684"/>
                    <a:pt x="3687" y="692"/>
                  </a:cubicBezTo>
                  <a:cubicBezTo>
                    <a:pt x="3681" y="700"/>
                    <a:pt x="3674" y="706"/>
                    <a:pt x="3669" y="714"/>
                  </a:cubicBezTo>
                  <a:cubicBezTo>
                    <a:pt x="3655" y="719"/>
                    <a:pt x="3644" y="729"/>
                    <a:pt x="3637" y="740"/>
                  </a:cubicBezTo>
                  <a:cubicBezTo>
                    <a:pt x="3642" y="756"/>
                    <a:pt x="3642" y="756"/>
                    <a:pt x="3626" y="757"/>
                  </a:cubicBezTo>
                  <a:cubicBezTo>
                    <a:pt x="3624" y="755"/>
                    <a:pt x="3621" y="754"/>
                    <a:pt x="3620" y="754"/>
                  </a:cubicBezTo>
                  <a:lnTo>
                    <a:pt x="3620" y="754"/>
                  </a:lnTo>
                  <a:cubicBezTo>
                    <a:pt x="3615" y="754"/>
                    <a:pt x="3616" y="762"/>
                    <a:pt x="3632" y="772"/>
                  </a:cubicBezTo>
                  <a:cubicBezTo>
                    <a:pt x="3636" y="787"/>
                    <a:pt x="3632" y="795"/>
                    <a:pt x="3615" y="797"/>
                  </a:cubicBezTo>
                  <a:cubicBezTo>
                    <a:pt x="3606" y="792"/>
                    <a:pt x="3601" y="790"/>
                    <a:pt x="3597" y="790"/>
                  </a:cubicBezTo>
                  <a:lnTo>
                    <a:pt x="3597" y="790"/>
                  </a:lnTo>
                  <a:cubicBezTo>
                    <a:pt x="3592" y="790"/>
                    <a:pt x="3593" y="794"/>
                    <a:pt x="3599" y="798"/>
                  </a:cubicBezTo>
                  <a:cubicBezTo>
                    <a:pt x="3603" y="805"/>
                    <a:pt x="3603" y="814"/>
                    <a:pt x="3599" y="822"/>
                  </a:cubicBezTo>
                  <a:cubicBezTo>
                    <a:pt x="3599" y="821"/>
                    <a:pt x="3598" y="821"/>
                    <a:pt x="3597" y="821"/>
                  </a:cubicBezTo>
                  <a:cubicBezTo>
                    <a:pt x="3583" y="821"/>
                    <a:pt x="3540" y="894"/>
                    <a:pt x="3506" y="967"/>
                  </a:cubicBezTo>
                  <a:cubicBezTo>
                    <a:pt x="3503" y="975"/>
                    <a:pt x="3510" y="990"/>
                    <a:pt x="3521" y="994"/>
                  </a:cubicBezTo>
                  <a:cubicBezTo>
                    <a:pt x="3544" y="1006"/>
                    <a:pt x="3533" y="1000"/>
                    <a:pt x="3517" y="1003"/>
                  </a:cubicBezTo>
                  <a:cubicBezTo>
                    <a:pt x="3511" y="1002"/>
                    <a:pt x="3505" y="1001"/>
                    <a:pt x="3500" y="1001"/>
                  </a:cubicBezTo>
                  <a:cubicBezTo>
                    <a:pt x="3478" y="1001"/>
                    <a:pt x="3478" y="1014"/>
                    <a:pt x="3510" y="1020"/>
                  </a:cubicBezTo>
                  <a:cubicBezTo>
                    <a:pt x="3536" y="1022"/>
                    <a:pt x="3536" y="1022"/>
                    <a:pt x="3506" y="1028"/>
                  </a:cubicBezTo>
                  <a:cubicBezTo>
                    <a:pt x="3491" y="1031"/>
                    <a:pt x="3491" y="1031"/>
                    <a:pt x="3498" y="1045"/>
                  </a:cubicBezTo>
                  <a:cubicBezTo>
                    <a:pt x="3507" y="1049"/>
                    <a:pt x="3507" y="1055"/>
                    <a:pt x="3501" y="1055"/>
                  </a:cubicBezTo>
                  <a:cubicBezTo>
                    <a:pt x="3499" y="1055"/>
                    <a:pt x="3497" y="1055"/>
                    <a:pt x="3495" y="1054"/>
                  </a:cubicBezTo>
                  <a:cubicBezTo>
                    <a:pt x="3479" y="1057"/>
                    <a:pt x="3464" y="1060"/>
                    <a:pt x="3476" y="1065"/>
                  </a:cubicBezTo>
                  <a:cubicBezTo>
                    <a:pt x="3471" y="1072"/>
                    <a:pt x="3465" y="1076"/>
                    <a:pt x="3457" y="1077"/>
                  </a:cubicBezTo>
                  <a:cubicBezTo>
                    <a:pt x="3441" y="1081"/>
                    <a:pt x="3449" y="1094"/>
                    <a:pt x="3458" y="1106"/>
                  </a:cubicBezTo>
                  <a:cubicBezTo>
                    <a:pt x="3466" y="1130"/>
                    <a:pt x="3467" y="1141"/>
                    <a:pt x="3462" y="1141"/>
                  </a:cubicBezTo>
                  <a:cubicBezTo>
                    <a:pt x="3458" y="1141"/>
                    <a:pt x="3454" y="1138"/>
                    <a:pt x="3447" y="1132"/>
                  </a:cubicBezTo>
                  <a:cubicBezTo>
                    <a:pt x="3444" y="1129"/>
                    <a:pt x="3441" y="1128"/>
                    <a:pt x="3439" y="1128"/>
                  </a:cubicBezTo>
                  <a:lnTo>
                    <a:pt x="3439" y="1128"/>
                  </a:lnTo>
                  <a:cubicBezTo>
                    <a:pt x="3427" y="1128"/>
                    <a:pt x="3425" y="1163"/>
                    <a:pt x="3441" y="1177"/>
                  </a:cubicBezTo>
                  <a:cubicBezTo>
                    <a:pt x="3455" y="1189"/>
                    <a:pt x="3459" y="1193"/>
                    <a:pt x="3457" y="1193"/>
                  </a:cubicBezTo>
                  <a:cubicBezTo>
                    <a:pt x="3456" y="1193"/>
                    <a:pt x="3454" y="1192"/>
                    <a:pt x="3450" y="1190"/>
                  </a:cubicBezTo>
                  <a:cubicBezTo>
                    <a:pt x="3447" y="1189"/>
                    <a:pt x="3445" y="1189"/>
                    <a:pt x="3443" y="1189"/>
                  </a:cubicBezTo>
                  <a:cubicBezTo>
                    <a:pt x="3437" y="1189"/>
                    <a:pt x="3435" y="1194"/>
                    <a:pt x="3435" y="1194"/>
                  </a:cubicBezTo>
                  <a:cubicBezTo>
                    <a:pt x="3432" y="1200"/>
                    <a:pt x="3429" y="1206"/>
                    <a:pt x="3422" y="1206"/>
                  </a:cubicBezTo>
                  <a:cubicBezTo>
                    <a:pt x="3421" y="1206"/>
                    <a:pt x="3419" y="1206"/>
                    <a:pt x="3417" y="1205"/>
                  </a:cubicBezTo>
                  <a:lnTo>
                    <a:pt x="3417" y="1205"/>
                  </a:lnTo>
                  <a:cubicBezTo>
                    <a:pt x="3414" y="1215"/>
                    <a:pt x="3414" y="1225"/>
                    <a:pt x="3418" y="1234"/>
                  </a:cubicBezTo>
                  <a:cubicBezTo>
                    <a:pt x="3434" y="1259"/>
                    <a:pt x="3414" y="1278"/>
                    <a:pt x="3389" y="1278"/>
                  </a:cubicBezTo>
                  <a:cubicBezTo>
                    <a:pt x="3388" y="1278"/>
                    <a:pt x="3387" y="1278"/>
                    <a:pt x="3386" y="1278"/>
                  </a:cubicBezTo>
                  <a:lnTo>
                    <a:pt x="3386" y="1278"/>
                  </a:lnTo>
                  <a:lnTo>
                    <a:pt x="3391" y="1298"/>
                  </a:lnTo>
                  <a:cubicBezTo>
                    <a:pt x="3406" y="1312"/>
                    <a:pt x="3414" y="1322"/>
                    <a:pt x="3408" y="1322"/>
                  </a:cubicBezTo>
                  <a:cubicBezTo>
                    <a:pt x="3406" y="1322"/>
                    <a:pt x="3402" y="1321"/>
                    <a:pt x="3396" y="1318"/>
                  </a:cubicBezTo>
                  <a:lnTo>
                    <a:pt x="3384" y="1314"/>
                  </a:lnTo>
                  <a:lnTo>
                    <a:pt x="3384" y="1314"/>
                  </a:lnTo>
                  <a:cubicBezTo>
                    <a:pt x="3401" y="1329"/>
                    <a:pt x="3386" y="1350"/>
                    <a:pt x="3367" y="1350"/>
                  </a:cubicBezTo>
                  <a:cubicBezTo>
                    <a:pt x="3363" y="1350"/>
                    <a:pt x="3360" y="1349"/>
                    <a:pt x="3356" y="1347"/>
                  </a:cubicBezTo>
                  <a:cubicBezTo>
                    <a:pt x="3351" y="1345"/>
                    <a:pt x="3348" y="1344"/>
                    <a:pt x="3347" y="1344"/>
                  </a:cubicBezTo>
                  <a:cubicBezTo>
                    <a:pt x="3344" y="1344"/>
                    <a:pt x="3343" y="1346"/>
                    <a:pt x="3341" y="1351"/>
                  </a:cubicBezTo>
                  <a:lnTo>
                    <a:pt x="3353" y="1355"/>
                  </a:lnTo>
                  <a:cubicBezTo>
                    <a:pt x="3364" y="1361"/>
                    <a:pt x="3376" y="1365"/>
                    <a:pt x="3373" y="1373"/>
                  </a:cubicBezTo>
                  <a:cubicBezTo>
                    <a:pt x="3369" y="1379"/>
                    <a:pt x="3367" y="1385"/>
                    <a:pt x="3361" y="1385"/>
                  </a:cubicBezTo>
                  <a:cubicBezTo>
                    <a:pt x="3359" y="1385"/>
                    <a:pt x="3356" y="1385"/>
                    <a:pt x="3354" y="1383"/>
                  </a:cubicBezTo>
                  <a:cubicBezTo>
                    <a:pt x="3339" y="1385"/>
                    <a:pt x="3324" y="1388"/>
                    <a:pt x="3336" y="1393"/>
                  </a:cubicBezTo>
                  <a:cubicBezTo>
                    <a:pt x="3336" y="1393"/>
                    <a:pt x="3333" y="1401"/>
                    <a:pt x="3317" y="1403"/>
                  </a:cubicBezTo>
                  <a:cubicBezTo>
                    <a:pt x="3313" y="1410"/>
                    <a:pt x="3310" y="1418"/>
                    <a:pt x="3303" y="1433"/>
                  </a:cubicBezTo>
                  <a:cubicBezTo>
                    <a:pt x="3310" y="1443"/>
                    <a:pt x="3305" y="1455"/>
                    <a:pt x="3297" y="1455"/>
                  </a:cubicBezTo>
                  <a:cubicBezTo>
                    <a:pt x="3296" y="1455"/>
                    <a:pt x="3294" y="1455"/>
                    <a:pt x="3292" y="1454"/>
                  </a:cubicBezTo>
                  <a:lnTo>
                    <a:pt x="3292" y="1454"/>
                  </a:lnTo>
                  <a:cubicBezTo>
                    <a:pt x="3289" y="1463"/>
                    <a:pt x="3289" y="1473"/>
                    <a:pt x="3293" y="1481"/>
                  </a:cubicBezTo>
                  <a:cubicBezTo>
                    <a:pt x="3287" y="1492"/>
                    <a:pt x="3284" y="1498"/>
                    <a:pt x="3278" y="1498"/>
                  </a:cubicBezTo>
                  <a:cubicBezTo>
                    <a:pt x="3276" y="1498"/>
                    <a:pt x="3274" y="1498"/>
                    <a:pt x="3271" y="1496"/>
                  </a:cubicBezTo>
                  <a:cubicBezTo>
                    <a:pt x="3266" y="1494"/>
                    <a:pt x="3264" y="1493"/>
                    <a:pt x="3263" y="1493"/>
                  </a:cubicBezTo>
                  <a:lnTo>
                    <a:pt x="3263" y="1493"/>
                  </a:lnTo>
                  <a:cubicBezTo>
                    <a:pt x="3261" y="1493"/>
                    <a:pt x="3262" y="1496"/>
                    <a:pt x="3266" y="1503"/>
                  </a:cubicBezTo>
                  <a:cubicBezTo>
                    <a:pt x="3278" y="1509"/>
                    <a:pt x="3274" y="1515"/>
                    <a:pt x="3271" y="1523"/>
                  </a:cubicBezTo>
                  <a:cubicBezTo>
                    <a:pt x="3266" y="1530"/>
                    <a:pt x="3263" y="1537"/>
                    <a:pt x="3263" y="1537"/>
                  </a:cubicBezTo>
                  <a:cubicBezTo>
                    <a:pt x="3273" y="1542"/>
                    <a:pt x="3273" y="1542"/>
                    <a:pt x="3270" y="1549"/>
                  </a:cubicBezTo>
                  <a:cubicBezTo>
                    <a:pt x="3265" y="1556"/>
                    <a:pt x="3243" y="1570"/>
                    <a:pt x="3238" y="1576"/>
                  </a:cubicBezTo>
                  <a:cubicBezTo>
                    <a:pt x="3227" y="1595"/>
                    <a:pt x="3227" y="1595"/>
                    <a:pt x="3242" y="1595"/>
                  </a:cubicBezTo>
                  <a:cubicBezTo>
                    <a:pt x="3243" y="1594"/>
                    <a:pt x="3244" y="1593"/>
                    <a:pt x="3245" y="1593"/>
                  </a:cubicBezTo>
                  <a:lnTo>
                    <a:pt x="3245" y="1593"/>
                  </a:lnTo>
                  <a:cubicBezTo>
                    <a:pt x="3249" y="1593"/>
                    <a:pt x="3251" y="1598"/>
                    <a:pt x="3237" y="1602"/>
                  </a:cubicBezTo>
                  <a:cubicBezTo>
                    <a:pt x="3234" y="1608"/>
                    <a:pt x="3210" y="1619"/>
                    <a:pt x="3197" y="1636"/>
                  </a:cubicBezTo>
                  <a:cubicBezTo>
                    <a:pt x="3179" y="1660"/>
                    <a:pt x="3179" y="1660"/>
                    <a:pt x="3189" y="1668"/>
                  </a:cubicBezTo>
                  <a:cubicBezTo>
                    <a:pt x="3204" y="1674"/>
                    <a:pt x="3208" y="1679"/>
                    <a:pt x="3202" y="1679"/>
                  </a:cubicBezTo>
                  <a:cubicBezTo>
                    <a:pt x="3198" y="1679"/>
                    <a:pt x="3192" y="1677"/>
                    <a:pt x="3183" y="1673"/>
                  </a:cubicBezTo>
                  <a:cubicBezTo>
                    <a:pt x="3176" y="1672"/>
                    <a:pt x="3170" y="1672"/>
                    <a:pt x="3166" y="1672"/>
                  </a:cubicBezTo>
                  <a:cubicBezTo>
                    <a:pt x="3154" y="1672"/>
                    <a:pt x="3153" y="1676"/>
                    <a:pt x="3160" y="1682"/>
                  </a:cubicBezTo>
                  <a:cubicBezTo>
                    <a:pt x="3164" y="1696"/>
                    <a:pt x="3164" y="1696"/>
                    <a:pt x="3160" y="1701"/>
                  </a:cubicBezTo>
                  <a:cubicBezTo>
                    <a:pt x="3157" y="1699"/>
                    <a:pt x="3154" y="1697"/>
                    <a:pt x="3152" y="1697"/>
                  </a:cubicBezTo>
                  <a:cubicBezTo>
                    <a:pt x="3147" y="1697"/>
                    <a:pt x="3145" y="1704"/>
                    <a:pt x="3144" y="1717"/>
                  </a:cubicBezTo>
                  <a:cubicBezTo>
                    <a:pt x="3142" y="1720"/>
                    <a:pt x="3141" y="1721"/>
                    <a:pt x="3140" y="1721"/>
                  </a:cubicBezTo>
                  <a:cubicBezTo>
                    <a:pt x="3138" y="1721"/>
                    <a:pt x="3136" y="1719"/>
                    <a:pt x="3131" y="1714"/>
                  </a:cubicBezTo>
                  <a:lnTo>
                    <a:pt x="3120" y="1724"/>
                  </a:lnTo>
                  <a:cubicBezTo>
                    <a:pt x="3128" y="1750"/>
                    <a:pt x="3095" y="1769"/>
                    <a:pt x="3078" y="1769"/>
                  </a:cubicBezTo>
                  <a:cubicBezTo>
                    <a:pt x="3076" y="1769"/>
                    <a:pt x="3074" y="1768"/>
                    <a:pt x="3073" y="1768"/>
                  </a:cubicBezTo>
                  <a:cubicBezTo>
                    <a:pt x="3073" y="1768"/>
                    <a:pt x="3067" y="1772"/>
                    <a:pt x="3069" y="1786"/>
                  </a:cubicBezTo>
                  <a:cubicBezTo>
                    <a:pt x="3075" y="1800"/>
                    <a:pt x="3076" y="1807"/>
                    <a:pt x="3072" y="1807"/>
                  </a:cubicBezTo>
                  <a:cubicBezTo>
                    <a:pt x="3069" y="1807"/>
                    <a:pt x="3065" y="1803"/>
                    <a:pt x="3058" y="1795"/>
                  </a:cubicBezTo>
                  <a:cubicBezTo>
                    <a:pt x="3051" y="1785"/>
                    <a:pt x="3047" y="1780"/>
                    <a:pt x="3046" y="1780"/>
                  </a:cubicBezTo>
                  <a:lnTo>
                    <a:pt x="3046" y="1780"/>
                  </a:lnTo>
                  <a:cubicBezTo>
                    <a:pt x="3045" y="1780"/>
                    <a:pt x="3048" y="1786"/>
                    <a:pt x="3052" y="1799"/>
                  </a:cubicBezTo>
                  <a:cubicBezTo>
                    <a:pt x="3054" y="1809"/>
                    <a:pt x="3041" y="1821"/>
                    <a:pt x="3030" y="1821"/>
                  </a:cubicBezTo>
                  <a:cubicBezTo>
                    <a:pt x="3024" y="1821"/>
                    <a:pt x="3019" y="1817"/>
                    <a:pt x="3017" y="1809"/>
                  </a:cubicBezTo>
                  <a:lnTo>
                    <a:pt x="3003" y="1788"/>
                  </a:lnTo>
                  <a:lnTo>
                    <a:pt x="3003" y="1788"/>
                  </a:lnTo>
                  <a:cubicBezTo>
                    <a:pt x="3004" y="1802"/>
                    <a:pt x="2999" y="1805"/>
                    <a:pt x="2999" y="1805"/>
                  </a:cubicBezTo>
                  <a:cubicBezTo>
                    <a:pt x="3005" y="1816"/>
                    <a:pt x="3000" y="1819"/>
                    <a:pt x="2982" y="1829"/>
                  </a:cubicBezTo>
                  <a:cubicBezTo>
                    <a:pt x="2971" y="1835"/>
                    <a:pt x="2953" y="1860"/>
                    <a:pt x="2940" y="1863"/>
                  </a:cubicBezTo>
                  <a:cubicBezTo>
                    <a:pt x="2933" y="1866"/>
                    <a:pt x="2923" y="1870"/>
                    <a:pt x="2914" y="1870"/>
                  </a:cubicBezTo>
                  <a:cubicBezTo>
                    <a:pt x="2909" y="1870"/>
                    <a:pt x="2904" y="1869"/>
                    <a:pt x="2900" y="1865"/>
                  </a:cubicBezTo>
                  <a:cubicBezTo>
                    <a:pt x="2894" y="1866"/>
                    <a:pt x="2889" y="1868"/>
                    <a:pt x="2880" y="1883"/>
                  </a:cubicBezTo>
                  <a:cubicBezTo>
                    <a:pt x="2878" y="1891"/>
                    <a:pt x="2874" y="1895"/>
                    <a:pt x="2869" y="1895"/>
                  </a:cubicBezTo>
                  <a:cubicBezTo>
                    <a:pt x="2866" y="1895"/>
                    <a:pt x="2863" y="1893"/>
                    <a:pt x="2862" y="1888"/>
                  </a:cubicBezTo>
                  <a:lnTo>
                    <a:pt x="2856" y="1889"/>
                  </a:lnTo>
                  <a:cubicBezTo>
                    <a:pt x="2846" y="1903"/>
                    <a:pt x="2839" y="1903"/>
                    <a:pt x="2839" y="1903"/>
                  </a:cubicBezTo>
                  <a:cubicBezTo>
                    <a:pt x="2839" y="1895"/>
                    <a:pt x="2835" y="1886"/>
                    <a:pt x="2831" y="1886"/>
                  </a:cubicBezTo>
                  <a:cubicBezTo>
                    <a:pt x="2829" y="1886"/>
                    <a:pt x="2827" y="1888"/>
                    <a:pt x="2826" y="1892"/>
                  </a:cubicBezTo>
                  <a:cubicBezTo>
                    <a:pt x="2827" y="1903"/>
                    <a:pt x="2823" y="1906"/>
                    <a:pt x="2814" y="1906"/>
                  </a:cubicBezTo>
                  <a:cubicBezTo>
                    <a:pt x="2813" y="1906"/>
                    <a:pt x="2811" y="1906"/>
                    <a:pt x="2809" y="1905"/>
                  </a:cubicBezTo>
                  <a:cubicBezTo>
                    <a:pt x="2802" y="1900"/>
                    <a:pt x="2751" y="1898"/>
                    <a:pt x="2703" y="1881"/>
                  </a:cubicBezTo>
                  <a:cubicBezTo>
                    <a:pt x="2659" y="1868"/>
                    <a:pt x="2617" y="1843"/>
                    <a:pt x="2607" y="1843"/>
                  </a:cubicBezTo>
                  <a:cubicBezTo>
                    <a:pt x="2606" y="1843"/>
                    <a:pt x="2606" y="1843"/>
                    <a:pt x="2605" y="1844"/>
                  </a:cubicBezTo>
                  <a:lnTo>
                    <a:pt x="2588" y="1833"/>
                  </a:lnTo>
                  <a:cubicBezTo>
                    <a:pt x="2583" y="1828"/>
                    <a:pt x="2577" y="1824"/>
                    <a:pt x="2573" y="1819"/>
                  </a:cubicBezTo>
                  <a:cubicBezTo>
                    <a:pt x="2587" y="1800"/>
                    <a:pt x="2555" y="1789"/>
                    <a:pt x="2530" y="1783"/>
                  </a:cubicBezTo>
                  <a:cubicBezTo>
                    <a:pt x="2528" y="1784"/>
                    <a:pt x="2525" y="1785"/>
                    <a:pt x="2523" y="1785"/>
                  </a:cubicBezTo>
                  <a:cubicBezTo>
                    <a:pt x="2517" y="1785"/>
                    <a:pt x="2511" y="1782"/>
                    <a:pt x="2507" y="1777"/>
                  </a:cubicBezTo>
                  <a:cubicBezTo>
                    <a:pt x="2525" y="1760"/>
                    <a:pt x="2510" y="1744"/>
                    <a:pt x="2491" y="1742"/>
                  </a:cubicBezTo>
                  <a:cubicBezTo>
                    <a:pt x="2483" y="1746"/>
                    <a:pt x="2477" y="1748"/>
                    <a:pt x="2473" y="1748"/>
                  </a:cubicBezTo>
                  <a:cubicBezTo>
                    <a:pt x="2467" y="1748"/>
                    <a:pt x="2469" y="1741"/>
                    <a:pt x="2482" y="1731"/>
                  </a:cubicBezTo>
                  <a:cubicBezTo>
                    <a:pt x="2494" y="1719"/>
                    <a:pt x="2494" y="1711"/>
                    <a:pt x="2480" y="1711"/>
                  </a:cubicBezTo>
                  <a:cubicBezTo>
                    <a:pt x="2474" y="1711"/>
                    <a:pt x="2465" y="1712"/>
                    <a:pt x="2453" y="1716"/>
                  </a:cubicBezTo>
                  <a:cubicBezTo>
                    <a:pt x="2450" y="1716"/>
                    <a:pt x="2447" y="1717"/>
                    <a:pt x="2445" y="1717"/>
                  </a:cubicBezTo>
                  <a:cubicBezTo>
                    <a:pt x="2439" y="1717"/>
                    <a:pt x="2440" y="1714"/>
                    <a:pt x="2444" y="1704"/>
                  </a:cubicBezTo>
                  <a:cubicBezTo>
                    <a:pt x="2455" y="1688"/>
                    <a:pt x="2456" y="1681"/>
                    <a:pt x="2452" y="1681"/>
                  </a:cubicBezTo>
                  <a:lnTo>
                    <a:pt x="2452" y="1681"/>
                  </a:lnTo>
                  <a:cubicBezTo>
                    <a:pt x="2450" y="1681"/>
                    <a:pt x="2448" y="1682"/>
                    <a:pt x="2445" y="1684"/>
                  </a:cubicBezTo>
                  <a:cubicBezTo>
                    <a:pt x="2437" y="1686"/>
                    <a:pt x="2432" y="1688"/>
                    <a:pt x="2428" y="1688"/>
                  </a:cubicBezTo>
                  <a:cubicBezTo>
                    <a:pt x="2420" y="1688"/>
                    <a:pt x="2421" y="1680"/>
                    <a:pt x="2433" y="1666"/>
                  </a:cubicBezTo>
                  <a:cubicBezTo>
                    <a:pt x="2441" y="1648"/>
                    <a:pt x="2443" y="1642"/>
                    <a:pt x="2437" y="1642"/>
                  </a:cubicBezTo>
                  <a:lnTo>
                    <a:pt x="2437" y="1642"/>
                  </a:lnTo>
                  <a:cubicBezTo>
                    <a:pt x="2434" y="1642"/>
                    <a:pt x="2428" y="1644"/>
                    <a:pt x="2419" y="1647"/>
                  </a:cubicBezTo>
                  <a:cubicBezTo>
                    <a:pt x="2416" y="1648"/>
                    <a:pt x="2413" y="1649"/>
                    <a:pt x="2410" y="1649"/>
                  </a:cubicBezTo>
                  <a:cubicBezTo>
                    <a:pt x="2391" y="1649"/>
                    <a:pt x="2379" y="1623"/>
                    <a:pt x="2396" y="1608"/>
                  </a:cubicBezTo>
                  <a:cubicBezTo>
                    <a:pt x="2392" y="1603"/>
                    <a:pt x="2396" y="1593"/>
                    <a:pt x="2392" y="1593"/>
                  </a:cubicBezTo>
                  <a:lnTo>
                    <a:pt x="2392" y="1593"/>
                  </a:lnTo>
                  <a:cubicBezTo>
                    <a:pt x="2391" y="1593"/>
                    <a:pt x="2390" y="1594"/>
                    <a:pt x="2388" y="1595"/>
                  </a:cubicBezTo>
                  <a:lnTo>
                    <a:pt x="2396" y="1582"/>
                  </a:lnTo>
                  <a:lnTo>
                    <a:pt x="2388" y="1569"/>
                  </a:lnTo>
                  <a:lnTo>
                    <a:pt x="2377" y="1575"/>
                  </a:lnTo>
                  <a:cubicBezTo>
                    <a:pt x="2367" y="1539"/>
                    <a:pt x="2354" y="1504"/>
                    <a:pt x="2340" y="1470"/>
                  </a:cubicBezTo>
                  <a:cubicBezTo>
                    <a:pt x="2311" y="1402"/>
                    <a:pt x="2301" y="1378"/>
                    <a:pt x="2294" y="1378"/>
                  </a:cubicBezTo>
                  <a:cubicBezTo>
                    <a:pt x="2292" y="1378"/>
                    <a:pt x="2291" y="1380"/>
                    <a:pt x="2289" y="1382"/>
                  </a:cubicBezTo>
                  <a:cubicBezTo>
                    <a:pt x="2283" y="1388"/>
                    <a:pt x="2278" y="1390"/>
                    <a:pt x="2275" y="1390"/>
                  </a:cubicBezTo>
                  <a:cubicBezTo>
                    <a:pt x="2267" y="1390"/>
                    <a:pt x="2269" y="1379"/>
                    <a:pt x="2282" y="1366"/>
                  </a:cubicBezTo>
                  <a:cubicBezTo>
                    <a:pt x="2279" y="1359"/>
                    <a:pt x="2285" y="1338"/>
                    <a:pt x="2278" y="1322"/>
                  </a:cubicBezTo>
                  <a:cubicBezTo>
                    <a:pt x="2271" y="1306"/>
                    <a:pt x="2265" y="1289"/>
                    <a:pt x="2277" y="1285"/>
                  </a:cubicBezTo>
                  <a:lnTo>
                    <a:pt x="2274" y="1277"/>
                  </a:lnTo>
                  <a:cubicBezTo>
                    <a:pt x="2243" y="1270"/>
                    <a:pt x="2223" y="1220"/>
                    <a:pt x="2224" y="1190"/>
                  </a:cubicBezTo>
                  <a:cubicBezTo>
                    <a:pt x="2220" y="1174"/>
                    <a:pt x="2210" y="1160"/>
                    <a:pt x="2195" y="1152"/>
                  </a:cubicBezTo>
                  <a:cubicBezTo>
                    <a:pt x="2176" y="1141"/>
                    <a:pt x="2176" y="1141"/>
                    <a:pt x="2184" y="1127"/>
                  </a:cubicBezTo>
                  <a:cubicBezTo>
                    <a:pt x="2194" y="1123"/>
                    <a:pt x="2185" y="1075"/>
                    <a:pt x="2166" y="1075"/>
                  </a:cubicBezTo>
                  <a:cubicBezTo>
                    <a:pt x="2164" y="1075"/>
                    <a:pt x="2162" y="1075"/>
                    <a:pt x="2160" y="1076"/>
                  </a:cubicBezTo>
                  <a:lnTo>
                    <a:pt x="2167" y="1062"/>
                  </a:lnTo>
                  <a:cubicBezTo>
                    <a:pt x="2172" y="1052"/>
                    <a:pt x="2166" y="1048"/>
                    <a:pt x="2159" y="1048"/>
                  </a:cubicBezTo>
                  <a:cubicBezTo>
                    <a:pt x="2155" y="1048"/>
                    <a:pt x="2151" y="1049"/>
                    <a:pt x="2148" y="1050"/>
                  </a:cubicBezTo>
                  <a:cubicBezTo>
                    <a:pt x="2141" y="1054"/>
                    <a:pt x="2136" y="1055"/>
                    <a:pt x="2133" y="1055"/>
                  </a:cubicBezTo>
                  <a:cubicBezTo>
                    <a:pt x="2125" y="1055"/>
                    <a:pt x="2129" y="1045"/>
                    <a:pt x="2150" y="1027"/>
                  </a:cubicBezTo>
                  <a:cubicBezTo>
                    <a:pt x="2168" y="1018"/>
                    <a:pt x="2169" y="1011"/>
                    <a:pt x="2163" y="1011"/>
                  </a:cubicBezTo>
                  <a:lnTo>
                    <a:pt x="2163" y="1011"/>
                  </a:lnTo>
                  <a:cubicBezTo>
                    <a:pt x="2161" y="1011"/>
                    <a:pt x="2159" y="1011"/>
                    <a:pt x="2157" y="1012"/>
                  </a:cubicBezTo>
                  <a:cubicBezTo>
                    <a:pt x="2141" y="1010"/>
                    <a:pt x="2126" y="1007"/>
                    <a:pt x="2132" y="992"/>
                  </a:cubicBezTo>
                  <a:cubicBezTo>
                    <a:pt x="2129" y="987"/>
                    <a:pt x="2126" y="982"/>
                    <a:pt x="2118" y="982"/>
                  </a:cubicBezTo>
                  <a:cubicBezTo>
                    <a:pt x="2114" y="982"/>
                    <a:pt x="2109" y="983"/>
                    <a:pt x="2101" y="988"/>
                  </a:cubicBezTo>
                  <a:cubicBezTo>
                    <a:pt x="2098" y="989"/>
                    <a:pt x="2096" y="990"/>
                    <a:pt x="2094" y="990"/>
                  </a:cubicBezTo>
                  <a:cubicBezTo>
                    <a:pt x="2088" y="990"/>
                    <a:pt x="2084" y="983"/>
                    <a:pt x="2080" y="976"/>
                  </a:cubicBezTo>
                  <a:cubicBezTo>
                    <a:pt x="2087" y="973"/>
                    <a:pt x="2089" y="972"/>
                    <a:pt x="2094" y="972"/>
                  </a:cubicBezTo>
                  <a:cubicBezTo>
                    <a:pt x="2097" y="972"/>
                    <a:pt x="2100" y="972"/>
                    <a:pt x="2107" y="973"/>
                  </a:cubicBezTo>
                  <a:cubicBezTo>
                    <a:pt x="2108" y="975"/>
                    <a:pt x="2109" y="976"/>
                    <a:pt x="2109" y="976"/>
                  </a:cubicBezTo>
                  <a:cubicBezTo>
                    <a:pt x="2109" y="976"/>
                    <a:pt x="2104" y="968"/>
                    <a:pt x="2096" y="955"/>
                  </a:cubicBezTo>
                  <a:cubicBezTo>
                    <a:pt x="2092" y="947"/>
                    <a:pt x="2093" y="924"/>
                    <a:pt x="2103" y="917"/>
                  </a:cubicBezTo>
                  <a:cubicBezTo>
                    <a:pt x="2106" y="908"/>
                    <a:pt x="2106" y="901"/>
                    <a:pt x="2102" y="901"/>
                  </a:cubicBezTo>
                  <a:cubicBezTo>
                    <a:pt x="2099" y="901"/>
                    <a:pt x="2094" y="905"/>
                    <a:pt x="2087" y="915"/>
                  </a:cubicBezTo>
                  <a:cubicBezTo>
                    <a:pt x="2077" y="921"/>
                    <a:pt x="2072" y="925"/>
                    <a:pt x="2068" y="925"/>
                  </a:cubicBezTo>
                  <a:cubicBezTo>
                    <a:pt x="2064" y="925"/>
                    <a:pt x="2061" y="920"/>
                    <a:pt x="2055" y="911"/>
                  </a:cubicBezTo>
                  <a:cubicBezTo>
                    <a:pt x="2051" y="902"/>
                    <a:pt x="2044" y="895"/>
                    <a:pt x="2055" y="888"/>
                  </a:cubicBezTo>
                  <a:cubicBezTo>
                    <a:pt x="2065" y="881"/>
                    <a:pt x="2065" y="881"/>
                    <a:pt x="2053" y="864"/>
                  </a:cubicBezTo>
                  <a:cubicBezTo>
                    <a:pt x="2041" y="847"/>
                    <a:pt x="2016" y="841"/>
                    <a:pt x="1993" y="841"/>
                  </a:cubicBezTo>
                  <a:cubicBezTo>
                    <a:pt x="1981" y="841"/>
                    <a:pt x="1970" y="842"/>
                    <a:pt x="1961" y="845"/>
                  </a:cubicBezTo>
                  <a:cubicBezTo>
                    <a:pt x="1952" y="852"/>
                    <a:pt x="1948" y="856"/>
                    <a:pt x="1946" y="856"/>
                  </a:cubicBezTo>
                  <a:cubicBezTo>
                    <a:pt x="1945" y="856"/>
                    <a:pt x="1948" y="850"/>
                    <a:pt x="1955" y="837"/>
                  </a:cubicBezTo>
                  <a:cubicBezTo>
                    <a:pt x="1965" y="830"/>
                    <a:pt x="1959" y="822"/>
                    <a:pt x="1952" y="814"/>
                  </a:cubicBezTo>
                  <a:cubicBezTo>
                    <a:pt x="1950" y="816"/>
                    <a:pt x="1948" y="817"/>
                    <a:pt x="1947" y="817"/>
                  </a:cubicBezTo>
                  <a:cubicBezTo>
                    <a:pt x="1945" y="817"/>
                    <a:pt x="1946" y="812"/>
                    <a:pt x="1949" y="812"/>
                  </a:cubicBezTo>
                  <a:cubicBezTo>
                    <a:pt x="1950" y="812"/>
                    <a:pt x="1951" y="813"/>
                    <a:pt x="1952" y="814"/>
                  </a:cubicBezTo>
                  <a:cubicBezTo>
                    <a:pt x="1955" y="812"/>
                    <a:pt x="1958" y="811"/>
                    <a:pt x="1960" y="811"/>
                  </a:cubicBezTo>
                  <a:cubicBezTo>
                    <a:pt x="1966" y="811"/>
                    <a:pt x="1970" y="816"/>
                    <a:pt x="1974" y="822"/>
                  </a:cubicBezTo>
                  <a:lnTo>
                    <a:pt x="1984" y="814"/>
                  </a:lnTo>
                  <a:cubicBezTo>
                    <a:pt x="1994" y="796"/>
                    <a:pt x="1993" y="787"/>
                    <a:pt x="1981" y="787"/>
                  </a:cubicBezTo>
                  <a:cubicBezTo>
                    <a:pt x="1977" y="787"/>
                    <a:pt x="1972" y="788"/>
                    <a:pt x="1965" y="790"/>
                  </a:cubicBezTo>
                  <a:cubicBezTo>
                    <a:pt x="1963" y="790"/>
                    <a:pt x="1962" y="790"/>
                    <a:pt x="1960" y="790"/>
                  </a:cubicBezTo>
                  <a:cubicBezTo>
                    <a:pt x="1950" y="790"/>
                    <a:pt x="1950" y="790"/>
                    <a:pt x="1952" y="775"/>
                  </a:cubicBezTo>
                  <a:cubicBezTo>
                    <a:pt x="1955" y="762"/>
                    <a:pt x="1957" y="750"/>
                    <a:pt x="1953" y="750"/>
                  </a:cubicBezTo>
                  <a:lnTo>
                    <a:pt x="1953" y="750"/>
                  </a:lnTo>
                  <a:cubicBezTo>
                    <a:pt x="1952" y="750"/>
                    <a:pt x="1950" y="750"/>
                    <a:pt x="1949" y="752"/>
                  </a:cubicBezTo>
                  <a:cubicBezTo>
                    <a:pt x="1941" y="743"/>
                    <a:pt x="1936" y="732"/>
                    <a:pt x="1936" y="721"/>
                  </a:cubicBezTo>
                  <a:cubicBezTo>
                    <a:pt x="1926" y="711"/>
                    <a:pt x="1920" y="704"/>
                    <a:pt x="1913" y="704"/>
                  </a:cubicBezTo>
                  <a:cubicBezTo>
                    <a:pt x="1911" y="704"/>
                    <a:pt x="1909" y="705"/>
                    <a:pt x="1906" y="707"/>
                  </a:cubicBezTo>
                  <a:cubicBezTo>
                    <a:pt x="1903" y="711"/>
                    <a:pt x="1900" y="712"/>
                    <a:pt x="1897" y="712"/>
                  </a:cubicBezTo>
                  <a:cubicBezTo>
                    <a:pt x="1892" y="712"/>
                    <a:pt x="1888" y="707"/>
                    <a:pt x="1882" y="703"/>
                  </a:cubicBezTo>
                  <a:cubicBezTo>
                    <a:pt x="1878" y="699"/>
                    <a:pt x="1873" y="694"/>
                    <a:pt x="1868" y="694"/>
                  </a:cubicBezTo>
                  <a:cubicBezTo>
                    <a:pt x="1865" y="694"/>
                    <a:pt x="1863" y="695"/>
                    <a:pt x="1860" y="699"/>
                  </a:cubicBezTo>
                  <a:cubicBezTo>
                    <a:pt x="1855" y="704"/>
                    <a:pt x="1848" y="706"/>
                    <a:pt x="1841" y="706"/>
                  </a:cubicBezTo>
                  <a:cubicBezTo>
                    <a:pt x="1834" y="706"/>
                    <a:pt x="1826" y="703"/>
                    <a:pt x="1821" y="697"/>
                  </a:cubicBezTo>
                  <a:cubicBezTo>
                    <a:pt x="1798" y="694"/>
                    <a:pt x="1798" y="694"/>
                    <a:pt x="1807" y="668"/>
                  </a:cubicBezTo>
                  <a:cubicBezTo>
                    <a:pt x="1815" y="659"/>
                    <a:pt x="1807" y="653"/>
                    <a:pt x="1799" y="647"/>
                  </a:cubicBezTo>
                  <a:cubicBezTo>
                    <a:pt x="1794" y="640"/>
                    <a:pt x="1792" y="632"/>
                    <a:pt x="1792" y="625"/>
                  </a:cubicBezTo>
                  <a:cubicBezTo>
                    <a:pt x="1792" y="618"/>
                    <a:pt x="1791" y="616"/>
                    <a:pt x="1789" y="616"/>
                  </a:cubicBezTo>
                  <a:cubicBezTo>
                    <a:pt x="1786" y="616"/>
                    <a:pt x="1782" y="622"/>
                    <a:pt x="1777" y="628"/>
                  </a:cubicBezTo>
                  <a:lnTo>
                    <a:pt x="1761" y="648"/>
                  </a:lnTo>
                  <a:cubicBezTo>
                    <a:pt x="1754" y="641"/>
                    <a:pt x="1761" y="617"/>
                    <a:pt x="1768" y="606"/>
                  </a:cubicBezTo>
                  <a:cubicBezTo>
                    <a:pt x="1772" y="592"/>
                    <a:pt x="1773" y="585"/>
                    <a:pt x="1772" y="585"/>
                  </a:cubicBezTo>
                  <a:lnTo>
                    <a:pt x="1772" y="585"/>
                  </a:lnTo>
                  <a:cubicBezTo>
                    <a:pt x="1771" y="585"/>
                    <a:pt x="1767" y="590"/>
                    <a:pt x="1760" y="600"/>
                  </a:cubicBezTo>
                  <a:cubicBezTo>
                    <a:pt x="1756" y="605"/>
                    <a:pt x="1751" y="608"/>
                    <a:pt x="1746" y="608"/>
                  </a:cubicBezTo>
                  <a:cubicBezTo>
                    <a:pt x="1740" y="608"/>
                    <a:pt x="1734" y="604"/>
                    <a:pt x="1729" y="593"/>
                  </a:cubicBezTo>
                  <a:cubicBezTo>
                    <a:pt x="1713" y="581"/>
                    <a:pt x="1696" y="571"/>
                    <a:pt x="1703" y="561"/>
                  </a:cubicBezTo>
                  <a:cubicBezTo>
                    <a:pt x="1702" y="554"/>
                    <a:pt x="1697" y="548"/>
                    <a:pt x="1691" y="548"/>
                  </a:cubicBezTo>
                  <a:cubicBezTo>
                    <a:pt x="1689" y="548"/>
                    <a:pt x="1688" y="549"/>
                    <a:pt x="1686" y="549"/>
                  </a:cubicBezTo>
                  <a:cubicBezTo>
                    <a:pt x="1683" y="551"/>
                    <a:pt x="1680" y="551"/>
                    <a:pt x="1677" y="551"/>
                  </a:cubicBezTo>
                  <a:cubicBezTo>
                    <a:pt x="1666" y="551"/>
                    <a:pt x="1658" y="544"/>
                    <a:pt x="1644" y="524"/>
                  </a:cubicBezTo>
                  <a:cubicBezTo>
                    <a:pt x="1625" y="497"/>
                    <a:pt x="1617" y="486"/>
                    <a:pt x="1611" y="486"/>
                  </a:cubicBezTo>
                  <a:cubicBezTo>
                    <a:pt x="1607" y="486"/>
                    <a:pt x="1604" y="491"/>
                    <a:pt x="1599" y="500"/>
                  </a:cubicBezTo>
                  <a:cubicBezTo>
                    <a:pt x="1596" y="506"/>
                    <a:pt x="1593" y="512"/>
                    <a:pt x="1591" y="512"/>
                  </a:cubicBezTo>
                  <a:cubicBezTo>
                    <a:pt x="1590" y="512"/>
                    <a:pt x="1590" y="508"/>
                    <a:pt x="1591" y="496"/>
                  </a:cubicBezTo>
                  <a:cubicBezTo>
                    <a:pt x="1589" y="488"/>
                    <a:pt x="1585" y="485"/>
                    <a:pt x="1578" y="485"/>
                  </a:cubicBezTo>
                  <a:cubicBezTo>
                    <a:pt x="1571" y="485"/>
                    <a:pt x="1561" y="488"/>
                    <a:pt x="1550" y="489"/>
                  </a:cubicBezTo>
                  <a:cubicBezTo>
                    <a:pt x="1535" y="497"/>
                    <a:pt x="1525" y="519"/>
                    <a:pt x="1519" y="530"/>
                  </a:cubicBezTo>
                  <a:cubicBezTo>
                    <a:pt x="1514" y="543"/>
                    <a:pt x="1512" y="549"/>
                    <a:pt x="1509" y="549"/>
                  </a:cubicBezTo>
                  <a:cubicBezTo>
                    <a:pt x="1506" y="549"/>
                    <a:pt x="1503" y="543"/>
                    <a:pt x="1497" y="534"/>
                  </a:cubicBezTo>
                  <a:cubicBezTo>
                    <a:pt x="1488" y="527"/>
                    <a:pt x="1485" y="514"/>
                    <a:pt x="1490" y="504"/>
                  </a:cubicBezTo>
                  <a:cubicBezTo>
                    <a:pt x="1493" y="496"/>
                    <a:pt x="1497" y="495"/>
                    <a:pt x="1500" y="495"/>
                  </a:cubicBezTo>
                  <a:cubicBezTo>
                    <a:pt x="1502" y="495"/>
                    <a:pt x="1504" y="496"/>
                    <a:pt x="1504" y="496"/>
                  </a:cubicBezTo>
                  <a:lnTo>
                    <a:pt x="1513" y="500"/>
                  </a:lnTo>
                  <a:cubicBezTo>
                    <a:pt x="1517" y="488"/>
                    <a:pt x="1523" y="477"/>
                    <a:pt x="1505" y="469"/>
                  </a:cubicBezTo>
                  <a:cubicBezTo>
                    <a:pt x="1502" y="459"/>
                    <a:pt x="1497" y="454"/>
                    <a:pt x="1493" y="454"/>
                  </a:cubicBezTo>
                  <a:cubicBezTo>
                    <a:pt x="1490" y="454"/>
                    <a:pt x="1487" y="456"/>
                    <a:pt x="1486" y="461"/>
                  </a:cubicBezTo>
                  <a:cubicBezTo>
                    <a:pt x="1481" y="446"/>
                    <a:pt x="1462" y="439"/>
                    <a:pt x="1444" y="432"/>
                  </a:cubicBezTo>
                  <a:cubicBezTo>
                    <a:pt x="1425" y="425"/>
                    <a:pt x="1396" y="416"/>
                    <a:pt x="1390" y="400"/>
                  </a:cubicBezTo>
                  <a:cubicBezTo>
                    <a:pt x="1381" y="398"/>
                    <a:pt x="1374" y="395"/>
                    <a:pt x="1368" y="395"/>
                  </a:cubicBezTo>
                  <a:cubicBezTo>
                    <a:pt x="1363" y="395"/>
                    <a:pt x="1360" y="398"/>
                    <a:pt x="1358" y="404"/>
                  </a:cubicBezTo>
                  <a:cubicBezTo>
                    <a:pt x="1354" y="417"/>
                    <a:pt x="1350" y="423"/>
                    <a:pt x="1347" y="423"/>
                  </a:cubicBezTo>
                  <a:cubicBezTo>
                    <a:pt x="1345" y="423"/>
                    <a:pt x="1344" y="419"/>
                    <a:pt x="1346" y="414"/>
                  </a:cubicBezTo>
                  <a:cubicBezTo>
                    <a:pt x="1343" y="400"/>
                    <a:pt x="1312" y="382"/>
                    <a:pt x="1277" y="372"/>
                  </a:cubicBezTo>
                  <a:cubicBezTo>
                    <a:pt x="1258" y="367"/>
                    <a:pt x="1239" y="363"/>
                    <a:pt x="1225" y="363"/>
                  </a:cubicBezTo>
                  <a:cubicBezTo>
                    <a:pt x="1213" y="363"/>
                    <a:pt x="1204" y="366"/>
                    <a:pt x="1201" y="371"/>
                  </a:cubicBezTo>
                  <a:lnTo>
                    <a:pt x="1181" y="369"/>
                  </a:lnTo>
                  <a:cubicBezTo>
                    <a:pt x="1169" y="360"/>
                    <a:pt x="1142" y="354"/>
                    <a:pt x="1120" y="354"/>
                  </a:cubicBezTo>
                  <a:cubicBezTo>
                    <a:pt x="1106" y="354"/>
                    <a:pt x="1094" y="356"/>
                    <a:pt x="1090" y="361"/>
                  </a:cubicBezTo>
                  <a:lnTo>
                    <a:pt x="1060" y="360"/>
                  </a:lnTo>
                  <a:cubicBezTo>
                    <a:pt x="1050" y="354"/>
                    <a:pt x="1042" y="350"/>
                    <a:pt x="1036" y="350"/>
                  </a:cubicBezTo>
                  <a:cubicBezTo>
                    <a:pt x="1029" y="350"/>
                    <a:pt x="1024" y="354"/>
                    <a:pt x="1018" y="360"/>
                  </a:cubicBezTo>
                  <a:cubicBezTo>
                    <a:pt x="1012" y="370"/>
                    <a:pt x="1010" y="379"/>
                    <a:pt x="1010" y="379"/>
                  </a:cubicBezTo>
                  <a:cubicBezTo>
                    <a:pt x="1009" y="379"/>
                    <a:pt x="1009" y="377"/>
                    <a:pt x="1009" y="374"/>
                  </a:cubicBezTo>
                  <a:cubicBezTo>
                    <a:pt x="1009" y="365"/>
                    <a:pt x="999" y="362"/>
                    <a:pt x="979" y="362"/>
                  </a:cubicBezTo>
                  <a:cubicBezTo>
                    <a:pt x="971" y="362"/>
                    <a:pt x="960" y="362"/>
                    <a:pt x="948" y="363"/>
                  </a:cubicBezTo>
                  <a:cubicBezTo>
                    <a:pt x="907" y="368"/>
                    <a:pt x="907" y="368"/>
                    <a:pt x="919" y="379"/>
                  </a:cubicBezTo>
                  <a:cubicBezTo>
                    <a:pt x="905" y="385"/>
                    <a:pt x="896" y="387"/>
                    <a:pt x="890" y="387"/>
                  </a:cubicBezTo>
                  <a:cubicBezTo>
                    <a:pt x="879" y="387"/>
                    <a:pt x="878" y="380"/>
                    <a:pt x="877" y="371"/>
                  </a:cubicBezTo>
                  <a:cubicBezTo>
                    <a:pt x="880" y="360"/>
                    <a:pt x="878" y="355"/>
                    <a:pt x="874" y="355"/>
                  </a:cubicBezTo>
                  <a:cubicBezTo>
                    <a:pt x="869" y="355"/>
                    <a:pt x="861" y="365"/>
                    <a:pt x="859" y="387"/>
                  </a:cubicBezTo>
                  <a:cubicBezTo>
                    <a:pt x="855" y="404"/>
                    <a:pt x="846" y="412"/>
                    <a:pt x="839" y="412"/>
                  </a:cubicBezTo>
                  <a:cubicBezTo>
                    <a:pt x="835" y="412"/>
                    <a:pt x="832" y="409"/>
                    <a:pt x="831" y="405"/>
                  </a:cubicBezTo>
                  <a:cubicBezTo>
                    <a:pt x="829" y="393"/>
                    <a:pt x="839" y="390"/>
                    <a:pt x="849" y="389"/>
                  </a:cubicBezTo>
                  <a:lnTo>
                    <a:pt x="845" y="365"/>
                  </a:lnTo>
                  <a:cubicBezTo>
                    <a:pt x="835" y="366"/>
                    <a:pt x="835" y="366"/>
                    <a:pt x="827" y="379"/>
                  </a:cubicBezTo>
                  <a:cubicBezTo>
                    <a:pt x="827" y="379"/>
                    <a:pt x="817" y="381"/>
                    <a:pt x="809" y="396"/>
                  </a:cubicBezTo>
                  <a:cubicBezTo>
                    <a:pt x="802" y="408"/>
                    <a:pt x="805" y="424"/>
                    <a:pt x="817" y="433"/>
                  </a:cubicBezTo>
                  <a:cubicBezTo>
                    <a:pt x="829" y="443"/>
                    <a:pt x="820" y="445"/>
                    <a:pt x="810" y="447"/>
                  </a:cubicBezTo>
                  <a:cubicBezTo>
                    <a:pt x="789" y="440"/>
                    <a:pt x="785" y="427"/>
                    <a:pt x="792" y="413"/>
                  </a:cubicBezTo>
                  <a:cubicBezTo>
                    <a:pt x="802" y="411"/>
                    <a:pt x="800" y="398"/>
                    <a:pt x="797" y="386"/>
                  </a:cubicBezTo>
                  <a:cubicBezTo>
                    <a:pt x="796" y="384"/>
                    <a:pt x="795" y="383"/>
                    <a:pt x="793" y="383"/>
                  </a:cubicBezTo>
                  <a:cubicBezTo>
                    <a:pt x="783" y="383"/>
                    <a:pt x="750" y="413"/>
                    <a:pt x="747" y="436"/>
                  </a:cubicBezTo>
                  <a:lnTo>
                    <a:pt x="744" y="424"/>
                  </a:lnTo>
                  <a:cubicBezTo>
                    <a:pt x="742" y="419"/>
                    <a:pt x="738" y="417"/>
                    <a:pt x="732" y="417"/>
                  </a:cubicBezTo>
                  <a:cubicBezTo>
                    <a:pt x="724" y="417"/>
                    <a:pt x="713" y="420"/>
                    <a:pt x="702" y="423"/>
                  </a:cubicBezTo>
                  <a:cubicBezTo>
                    <a:pt x="683" y="430"/>
                    <a:pt x="674" y="432"/>
                    <a:pt x="678" y="444"/>
                  </a:cubicBezTo>
                  <a:cubicBezTo>
                    <a:pt x="682" y="455"/>
                    <a:pt x="686" y="468"/>
                    <a:pt x="677" y="471"/>
                  </a:cubicBezTo>
                  <a:cubicBezTo>
                    <a:pt x="678" y="471"/>
                    <a:pt x="679" y="470"/>
                    <a:pt x="679" y="470"/>
                  </a:cubicBezTo>
                  <a:cubicBezTo>
                    <a:pt x="687" y="470"/>
                    <a:pt x="690" y="481"/>
                    <a:pt x="693" y="491"/>
                  </a:cubicBezTo>
                  <a:cubicBezTo>
                    <a:pt x="681" y="488"/>
                    <a:pt x="670" y="483"/>
                    <a:pt x="659" y="478"/>
                  </a:cubicBezTo>
                  <a:cubicBezTo>
                    <a:pt x="644" y="467"/>
                    <a:pt x="627" y="462"/>
                    <a:pt x="610" y="462"/>
                  </a:cubicBezTo>
                  <a:cubicBezTo>
                    <a:pt x="597" y="462"/>
                    <a:pt x="583" y="465"/>
                    <a:pt x="571" y="471"/>
                  </a:cubicBezTo>
                  <a:cubicBezTo>
                    <a:pt x="557" y="478"/>
                    <a:pt x="535" y="487"/>
                    <a:pt x="520" y="487"/>
                  </a:cubicBezTo>
                  <a:cubicBezTo>
                    <a:pt x="517" y="487"/>
                    <a:pt x="513" y="487"/>
                    <a:pt x="511" y="486"/>
                  </a:cubicBezTo>
                  <a:cubicBezTo>
                    <a:pt x="494" y="495"/>
                    <a:pt x="485" y="499"/>
                    <a:pt x="491" y="510"/>
                  </a:cubicBezTo>
                  <a:lnTo>
                    <a:pt x="473" y="519"/>
                  </a:lnTo>
                  <a:cubicBezTo>
                    <a:pt x="470" y="518"/>
                    <a:pt x="466" y="517"/>
                    <a:pt x="463" y="517"/>
                  </a:cubicBezTo>
                  <a:cubicBezTo>
                    <a:pt x="452" y="517"/>
                    <a:pt x="442" y="525"/>
                    <a:pt x="447" y="534"/>
                  </a:cubicBezTo>
                  <a:cubicBezTo>
                    <a:pt x="445" y="551"/>
                    <a:pt x="430" y="545"/>
                    <a:pt x="421" y="549"/>
                  </a:cubicBezTo>
                  <a:cubicBezTo>
                    <a:pt x="409" y="545"/>
                    <a:pt x="402" y="542"/>
                    <a:pt x="399" y="542"/>
                  </a:cubicBezTo>
                  <a:lnTo>
                    <a:pt x="399" y="542"/>
                  </a:lnTo>
                  <a:cubicBezTo>
                    <a:pt x="395" y="542"/>
                    <a:pt x="402" y="549"/>
                    <a:pt x="419" y="565"/>
                  </a:cubicBezTo>
                  <a:cubicBezTo>
                    <a:pt x="423" y="572"/>
                    <a:pt x="433" y="575"/>
                    <a:pt x="443" y="575"/>
                  </a:cubicBezTo>
                  <a:cubicBezTo>
                    <a:pt x="449" y="575"/>
                    <a:pt x="454" y="574"/>
                    <a:pt x="457" y="572"/>
                  </a:cubicBezTo>
                  <a:cubicBezTo>
                    <a:pt x="466" y="566"/>
                    <a:pt x="474" y="562"/>
                    <a:pt x="483" y="557"/>
                  </a:cubicBezTo>
                  <a:lnTo>
                    <a:pt x="483" y="557"/>
                  </a:lnTo>
                  <a:cubicBezTo>
                    <a:pt x="476" y="565"/>
                    <a:pt x="469" y="574"/>
                    <a:pt x="464" y="583"/>
                  </a:cubicBezTo>
                  <a:cubicBezTo>
                    <a:pt x="456" y="588"/>
                    <a:pt x="446" y="608"/>
                    <a:pt x="452" y="619"/>
                  </a:cubicBezTo>
                  <a:cubicBezTo>
                    <a:pt x="452" y="619"/>
                    <a:pt x="459" y="629"/>
                    <a:pt x="451" y="635"/>
                  </a:cubicBezTo>
                  <a:lnTo>
                    <a:pt x="438" y="613"/>
                  </a:lnTo>
                  <a:cubicBezTo>
                    <a:pt x="438" y="600"/>
                    <a:pt x="435" y="586"/>
                    <a:pt x="426" y="576"/>
                  </a:cubicBezTo>
                  <a:cubicBezTo>
                    <a:pt x="417" y="570"/>
                    <a:pt x="407" y="567"/>
                    <a:pt x="398" y="567"/>
                  </a:cubicBezTo>
                  <a:cubicBezTo>
                    <a:pt x="386" y="567"/>
                    <a:pt x="377" y="574"/>
                    <a:pt x="385" y="586"/>
                  </a:cubicBezTo>
                  <a:cubicBezTo>
                    <a:pt x="381" y="589"/>
                    <a:pt x="379" y="591"/>
                    <a:pt x="376" y="591"/>
                  </a:cubicBezTo>
                  <a:cubicBezTo>
                    <a:pt x="373" y="591"/>
                    <a:pt x="370" y="590"/>
                    <a:pt x="363" y="588"/>
                  </a:cubicBezTo>
                  <a:cubicBezTo>
                    <a:pt x="360" y="584"/>
                    <a:pt x="358" y="583"/>
                    <a:pt x="356" y="583"/>
                  </a:cubicBezTo>
                  <a:cubicBezTo>
                    <a:pt x="352" y="583"/>
                    <a:pt x="349" y="591"/>
                    <a:pt x="354" y="609"/>
                  </a:cubicBezTo>
                  <a:cubicBezTo>
                    <a:pt x="357" y="626"/>
                    <a:pt x="356" y="634"/>
                    <a:pt x="348" y="634"/>
                  </a:cubicBezTo>
                  <a:cubicBezTo>
                    <a:pt x="344" y="634"/>
                    <a:pt x="338" y="632"/>
                    <a:pt x="329" y="627"/>
                  </a:cubicBezTo>
                  <a:cubicBezTo>
                    <a:pt x="325" y="626"/>
                    <a:pt x="321" y="625"/>
                    <a:pt x="317" y="625"/>
                  </a:cubicBezTo>
                  <a:cubicBezTo>
                    <a:pt x="291" y="625"/>
                    <a:pt x="267" y="645"/>
                    <a:pt x="274" y="654"/>
                  </a:cubicBezTo>
                  <a:cubicBezTo>
                    <a:pt x="289" y="672"/>
                    <a:pt x="270" y="690"/>
                    <a:pt x="255" y="690"/>
                  </a:cubicBezTo>
                  <a:cubicBezTo>
                    <a:pt x="255" y="690"/>
                    <a:pt x="254" y="690"/>
                    <a:pt x="253" y="690"/>
                  </a:cubicBezTo>
                  <a:cubicBezTo>
                    <a:pt x="250" y="689"/>
                    <a:pt x="248" y="689"/>
                    <a:pt x="246" y="689"/>
                  </a:cubicBezTo>
                  <a:cubicBezTo>
                    <a:pt x="235" y="689"/>
                    <a:pt x="230" y="696"/>
                    <a:pt x="231" y="709"/>
                  </a:cubicBezTo>
                  <a:cubicBezTo>
                    <a:pt x="226" y="704"/>
                    <a:pt x="220" y="702"/>
                    <a:pt x="216" y="702"/>
                  </a:cubicBezTo>
                  <a:cubicBezTo>
                    <a:pt x="210" y="702"/>
                    <a:pt x="206" y="705"/>
                    <a:pt x="207" y="713"/>
                  </a:cubicBezTo>
                  <a:cubicBezTo>
                    <a:pt x="207" y="713"/>
                    <a:pt x="199" y="720"/>
                    <a:pt x="216" y="722"/>
                  </a:cubicBezTo>
                  <a:cubicBezTo>
                    <a:pt x="216" y="722"/>
                    <a:pt x="217" y="738"/>
                    <a:pt x="219" y="755"/>
                  </a:cubicBezTo>
                  <a:cubicBezTo>
                    <a:pt x="221" y="752"/>
                    <a:pt x="223" y="752"/>
                    <a:pt x="225" y="752"/>
                  </a:cubicBezTo>
                  <a:cubicBezTo>
                    <a:pt x="231" y="752"/>
                    <a:pt x="237" y="758"/>
                    <a:pt x="244" y="765"/>
                  </a:cubicBezTo>
                  <a:cubicBezTo>
                    <a:pt x="251" y="772"/>
                    <a:pt x="232" y="784"/>
                    <a:pt x="203" y="784"/>
                  </a:cubicBezTo>
                  <a:cubicBezTo>
                    <a:pt x="195" y="784"/>
                    <a:pt x="186" y="783"/>
                    <a:pt x="177" y="780"/>
                  </a:cubicBezTo>
                  <a:cubicBezTo>
                    <a:pt x="166" y="779"/>
                    <a:pt x="155" y="778"/>
                    <a:pt x="144" y="778"/>
                  </a:cubicBezTo>
                  <a:lnTo>
                    <a:pt x="163" y="795"/>
                  </a:lnTo>
                  <a:cubicBezTo>
                    <a:pt x="159" y="800"/>
                    <a:pt x="154" y="805"/>
                    <a:pt x="149" y="805"/>
                  </a:cubicBezTo>
                  <a:cubicBezTo>
                    <a:pt x="146" y="805"/>
                    <a:pt x="144" y="804"/>
                    <a:pt x="141" y="802"/>
                  </a:cubicBezTo>
                  <a:cubicBezTo>
                    <a:pt x="136" y="798"/>
                    <a:pt x="133" y="796"/>
                    <a:pt x="131" y="796"/>
                  </a:cubicBezTo>
                  <a:cubicBezTo>
                    <a:pt x="129" y="796"/>
                    <a:pt x="127" y="797"/>
                    <a:pt x="124" y="800"/>
                  </a:cubicBezTo>
                  <a:cubicBezTo>
                    <a:pt x="121" y="806"/>
                    <a:pt x="122" y="814"/>
                    <a:pt x="127" y="816"/>
                  </a:cubicBezTo>
                  <a:cubicBezTo>
                    <a:pt x="143" y="830"/>
                    <a:pt x="146" y="832"/>
                    <a:pt x="138" y="832"/>
                  </a:cubicBezTo>
                  <a:cubicBezTo>
                    <a:pt x="137" y="832"/>
                    <a:pt x="134" y="832"/>
                    <a:pt x="131" y="832"/>
                  </a:cubicBezTo>
                  <a:cubicBezTo>
                    <a:pt x="124" y="830"/>
                    <a:pt x="119" y="829"/>
                    <a:pt x="115" y="829"/>
                  </a:cubicBezTo>
                  <a:cubicBezTo>
                    <a:pt x="103" y="829"/>
                    <a:pt x="102" y="838"/>
                    <a:pt x="112" y="855"/>
                  </a:cubicBezTo>
                  <a:cubicBezTo>
                    <a:pt x="123" y="864"/>
                    <a:pt x="128" y="868"/>
                    <a:pt x="125" y="868"/>
                  </a:cubicBezTo>
                  <a:cubicBezTo>
                    <a:pt x="123" y="868"/>
                    <a:pt x="117" y="866"/>
                    <a:pt x="106" y="863"/>
                  </a:cubicBezTo>
                  <a:cubicBezTo>
                    <a:pt x="102" y="859"/>
                    <a:pt x="96" y="858"/>
                    <a:pt x="91" y="858"/>
                  </a:cubicBezTo>
                  <a:cubicBezTo>
                    <a:pt x="84" y="858"/>
                    <a:pt x="78" y="860"/>
                    <a:pt x="74" y="864"/>
                  </a:cubicBezTo>
                  <a:lnTo>
                    <a:pt x="84" y="871"/>
                  </a:lnTo>
                  <a:cubicBezTo>
                    <a:pt x="104" y="887"/>
                    <a:pt x="98" y="895"/>
                    <a:pt x="83" y="895"/>
                  </a:cubicBezTo>
                  <a:cubicBezTo>
                    <a:pt x="80" y="893"/>
                    <a:pt x="78" y="892"/>
                    <a:pt x="76" y="892"/>
                  </a:cubicBezTo>
                  <a:cubicBezTo>
                    <a:pt x="70" y="892"/>
                    <a:pt x="66" y="901"/>
                    <a:pt x="66" y="919"/>
                  </a:cubicBezTo>
                  <a:cubicBezTo>
                    <a:pt x="57" y="931"/>
                    <a:pt x="52" y="939"/>
                    <a:pt x="45" y="939"/>
                  </a:cubicBezTo>
                  <a:cubicBezTo>
                    <a:pt x="43" y="939"/>
                    <a:pt x="41" y="939"/>
                    <a:pt x="39" y="937"/>
                  </a:cubicBezTo>
                  <a:cubicBezTo>
                    <a:pt x="30" y="931"/>
                    <a:pt x="24" y="928"/>
                    <a:pt x="23" y="928"/>
                  </a:cubicBezTo>
                  <a:lnTo>
                    <a:pt x="23" y="928"/>
                  </a:lnTo>
                  <a:cubicBezTo>
                    <a:pt x="21" y="928"/>
                    <a:pt x="25" y="933"/>
                    <a:pt x="33" y="945"/>
                  </a:cubicBezTo>
                  <a:cubicBezTo>
                    <a:pt x="39" y="961"/>
                    <a:pt x="39" y="961"/>
                    <a:pt x="17" y="971"/>
                  </a:cubicBezTo>
                  <a:cubicBezTo>
                    <a:pt x="1" y="973"/>
                    <a:pt x="1" y="973"/>
                    <a:pt x="8" y="989"/>
                  </a:cubicBezTo>
                  <a:cubicBezTo>
                    <a:pt x="22" y="997"/>
                    <a:pt x="32" y="1002"/>
                    <a:pt x="38" y="1002"/>
                  </a:cubicBezTo>
                  <a:cubicBezTo>
                    <a:pt x="41" y="1002"/>
                    <a:pt x="43" y="1001"/>
                    <a:pt x="45" y="999"/>
                  </a:cubicBezTo>
                  <a:cubicBezTo>
                    <a:pt x="47" y="994"/>
                    <a:pt x="48" y="992"/>
                    <a:pt x="50" y="992"/>
                  </a:cubicBezTo>
                  <a:cubicBezTo>
                    <a:pt x="52" y="992"/>
                    <a:pt x="55" y="993"/>
                    <a:pt x="60" y="997"/>
                  </a:cubicBezTo>
                  <a:cubicBezTo>
                    <a:pt x="60" y="997"/>
                    <a:pt x="56" y="1004"/>
                    <a:pt x="51" y="1013"/>
                  </a:cubicBezTo>
                  <a:cubicBezTo>
                    <a:pt x="43" y="1025"/>
                    <a:pt x="41" y="1039"/>
                    <a:pt x="43" y="1053"/>
                  </a:cubicBezTo>
                  <a:cubicBezTo>
                    <a:pt x="45" y="1066"/>
                    <a:pt x="54" y="1076"/>
                    <a:pt x="60" y="1076"/>
                  </a:cubicBezTo>
                  <a:cubicBezTo>
                    <a:pt x="64" y="1076"/>
                    <a:pt x="67" y="1072"/>
                    <a:pt x="66" y="1064"/>
                  </a:cubicBezTo>
                  <a:lnTo>
                    <a:pt x="82" y="1062"/>
                  </a:lnTo>
                  <a:cubicBezTo>
                    <a:pt x="92" y="1067"/>
                    <a:pt x="100" y="1070"/>
                    <a:pt x="105" y="1070"/>
                  </a:cubicBezTo>
                  <a:cubicBezTo>
                    <a:pt x="116" y="1070"/>
                    <a:pt x="113" y="1058"/>
                    <a:pt x="91" y="1046"/>
                  </a:cubicBezTo>
                  <a:cubicBezTo>
                    <a:pt x="69" y="1033"/>
                    <a:pt x="61" y="1029"/>
                    <a:pt x="67" y="1029"/>
                  </a:cubicBezTo>
                  <a:lnTo>
                    <a:pt x="67" y="1029"/>
                  </a:lnTo>
                  <a:cubicBezTo>
                    <a:pt x="70" y="1029"/>
                    <a:pt x="75" y="1030"/>
                    <a:pt x="84" y="1031"/>
                  </a:cubicBezTo>
                  <a:cubicBezTo>
                    <a:pt x="92" y="1036"/>
                    <a:pt x="98" y="1038"/>
                    <a:pt x="102" y="1038"/>
                  </a:cubicBezTo>
                  <a:cubicBezTo>
                    <a:pt x="110" y="1038"/>
                    <a:pt x="112" y="1033"/>
                    <a:pt x="115" y="1028"/>
                  </a:cubicBezTo>
                  <a:cubicBezTo>
                    <a:pt x="117" y="1024"/>
                    <a:pt x="118" y="1022"/>
                    <a:pt x="120" y="1022"/>
                  </a:cubicBezTo>
                  <a:cubicBezTo>
                    <a:pt x="122" y="1022"/>
                    <a:pt x="125" y="1024"/>
                    <a:pt x="130" y="1027"/>
                  </a:cubicBezTo>
                  <a:cubicBezTo>
                    <a:pt x="135" y="1030"/>
                    <a:pt x="141" y="1031"/>
                    <a:pt x="146" y="1031"/>
                  </a:cubicBezTo>
                  <a:cubicBezTo>
                    <a:pt x="153" y="1031"/>
                    <a:pt x="159" y="1029"/>
                    <a:pt x="161" y="1025"/>
                  </a:cubicBezTo>
                  <a:cubicBezTo>
                    <a:pt x="166" y="1018"/>
                    <a:pt x="166" y="1018"/>
                    <a:pt x="155" y="1011"/>
                  </a:cubicBezTo>
                  <a:cubicBezTo>
                    <a:pt x="155" y="1011"/>
                    <a:pt x="154" y="1011"/>
                    <a:pt x="154" y="1011"/>
                  </a:cubicBezTo>
                  <a:cubicBezTo>
                    <a:pt x="143" y="1011"/>
                    <a:pt x="148" y="1002"/>
                    <a:pt x="163" y="1002"/>
                  </a:cubicBezTo>
                  <a:cubicBezTo>
                    <a:pt x="167" y="1002"/>
                    <a:pt x="171" y="1002"/>
                    <a:pt x="176" y="1003"/>
                  </a:cubicBezTo>
                  <a:cubicBezTo>
                    <a:pt x="190" y="1003"/>
                    <a:pt x="190" y="1003"/>
                    <a:pt x="170" y="989"/>
                  </a:cubicBezTo>
                  <a:cubicBezTo>
                    <a:pt x="153" y="978"/>
                    <a:pt x="156" y="965"/>
                    <a:pt x="172" y="965"/>
                  </a:cubicBezTo>
                  <a:cubicBezTo>
                    <a:pt x="176" y="965"/>
                    <a:pt x="180" y="966"/>
                    <a:pt x="185" y="967"/>
                  </a:cubicBezTo>
                  <a:lnTo>
                    <a:pt x="196" y="953"/>
                  </a:lnTo>
                  <a:cubicBezTo>
                    <a:pt x="200" y="946"/>
                    <a:pt x="190" y="938"/>
                    <a:pt x="181" y="932"/>
                  </a:cubicBezTo>
                  <a:cubicBezTo>
                    <a:pt x="161" y="916"/>
                    <a:pt x="161" y="916"/>
                    <a:pt x="176" y="916"/>
                  </a:cubicBezTo>
                  <a:cubicBezTo>
                    <a:pt x="186" y="916"/>
                    <a:pt x="194" y="919"/>
                    <a:pt x="201" y="925"/>
                  </a:cubicBezTo>
                  <a:cubicBezTo>
                    <a:pt x="204" y="927"/>
                    <a:pt x="207" y="928"/>
                    <a:pt x="209" y="928"/>
                  </a:cubicBezTo>
                  <a:cubicBezTo>
                    <a:pt x="214" y="928"/>
                    <a:pt x="218" y="923"/>
                    <a:pt x="223" y="918"/>
                  </a:cubicBezTo>
                  <a:cubicBezTo>
                    <a:pt x="228" y="912"/>
                    <a:pt x="238" y="899"/>
                    <a:pt x="232" y="891"/>
                  </a:cubicBezTo>
                  <a:lnTo>
                    <a:pt x="232" y="891"/>
                  </a:lnTo>
                  <a:cubicBezTo>
                    <a:pt x="234" y="893"/>
                    <a:pt x="237" y="896"/>
                    <a:pt x="240" y="898"/>
                  </a:cubicBezTo>
                  <a:cubicBezTo>
                    <a:pt x="241" y="896"/>
                    <a:pt x="244" y="895"/>
                    <a:pt x="246" y="895"/>
                  </a:cubicBezTo>
                  <a:cubicBezTo>
                    <a:pt x="247" y="895"/>
                    <a:pt x="249" y="896"/>
                    <a:pt x="249" y="896"/>
                  </a:cubicBezTo>
                  <a:cubicBezTo>
                    <a:pt x="250" y="896"/>
                    <a:pt x="249" y="895"/>
                    <a:pt x="245" y="891"/>
                  </a:cubicBezTo>
                  <a:cubicBezTo>
                    <a:pt x="253" y="886"/>
                    <a:pt x="262" y="881"/>
                    <a:pt x="272" y="880"/>
                  </a:cubicBezTo>
                  <a:cubicBezTo>
                    <a:pt x="293" y="877"/>
                    <a:pt x="293" y="842"/>
                    <a:pt x="260" y="842"/>
                  </a:cubicBezTo>
                  <a:cubicBezTo>
                    <a:pt x="259" y="842"/>
                    <a:pt x="258" y="842"/>
                    <a:pt x="257" y="842"/>
                  </a:cubicBezTo>
                  <a:lnTo>
                    <a:pt x="257" y="842"/>
                  </a:lnTo>
                  <a:cubicBezTo>
                    <a:pt x="258" y="840"/>
                    <a:pt x="261" y="838"/>
                    <a:pt x="263" y="835"/>
                  </a:cubicBezTo>
                  <a:cubicBezTo>
                    <a:pt x="269" y="829"/>
                    <a:pt x="260" y="821"/>
                    <a:pt x="260" y="821"/>
                  </a:cubicBezTo>
                  <a:cubicBezTo>
                    <a:pt x="251" y="812"/>
                    <a:pt x="257" y="805"/>
                    <a:pt x="264" y="798"/>
                  </a:cubicBezTo>
                  <a:lnTo>
                    <a:pt x="282" y="816"/>
                  </a:lnTo>
                  <a:cubicBezTo>
                    <a:pt x="292" y="832"/>
                    <a:pt x="301" y="839"/>
                    <a:pt x="307" y="839"/>
                  </a:cubicBezTo>
                  <a:cubicBezTo>
                    <a:pt x="313" y="839"/>
                    <a:pt x="313" y="830"/>
                    <a:pt x="303" y="813"/>
                  </a:cubicBezTo>
                  <a:lnTo>
                    <a:pt x="303" y="813"/>
                  </a:lnTo>
                  <a:lnTo>
                    <a:pt x="312" y="822"/>
                  </a:lnTo>
                  <a:cubicBezTo>
                    <a:pt x="315" y="825"/>
                    <a:pt x="317" y="826"/>
                    <a:pt x="319" y="826"/>
                  </a:cubicBezTo>
                  <a:cubicBezTo>
                    <a:pt x="324" y="826"/>
                    <a:pt x="328" y="819"/>
                    <a:pt x="331" y="804"/>
                  </a:cubicBezTo>
                  <a:cubicBezTo>
                    <a:pt x="338" y="798"/>
                    <a:pt x="328" y="774"/>
                    <a:pt x="319" y="764"/>
                  </a:cubicBezTo>
                  <a:cubicBezTo>
                    <a:pt x="311" y="755"/>
                    <a:pt x="318" y="748"/>
                    <a:pt x="318" y="748"/>
                  </a:cubicBezTo>
                  <a:cubicBezTo>
                    <a:pt x="321" y="745"/>
                    <a:pt x="323" y="744"/>
                    <a:pt x="324" y="744"/>
                  </a:cubicBezTo>
                  <a:cubicBezTo>
                    <a:pt x="326" y="744"/>
                    <a:pt x="328" y="746"/>
                    <a:pt x="333" y="751"/>
                  </a:cubicBezTo>
                  <a:cubicBezTo>
                    <a:pt x="338" y="758"/>
                    <a:pt x="344" y="761"/>
                    <a:pt x="348" y="761"/>
                  </a:cubicBezTo>
                  <a:cubicBezTo>
                    <a:pt x="356" y="761"/>
                    <a:pt x="360" y="750"/>
                    <a:pt x="354" y="734"/>
                  </a:cubicBezTo>
                  <a:lnTo>
                    <a:pt x="354" y="734"/>
                  </a:lnTo>
                  <a:lnTo>
                    <a:pt x="362" y="744"/>
                  </a:lnTo>
                  <a:cubicBezTo>
                    <a:pt x="365" y="748"/>
                    <a:pt x="369" y="751"/>
                    <a:pt x="375" y="751"/>
                  </a:cubicBezTo>
                  <a:cubicBezTo>
                    <a:pt x="383" y="751"/>
                    <a:pt x="395" y="744"/>
                    <a:pt x="412" y="721"/>
                  </a:cubicBezTo>
                  <a:cubicBezTo>
                    <a:pt x="435" y="705"/>
                    <a:pt x="453" y="693"/>
                    <a:pt x="463" y="693"/>
                  </a:cubicBezTo>
                  <a:cubicBezTo>
                    <a:pt x="466" y="693"/>
                    <a:pt x="469" y="694"/>
                    <a:pt x="470" y="696"/>
                  </a:cubicBezTo>
                  <a:cubicBezTo>
                    <a:pt x="471" y="697"/>
                    <a:pt x="472" y="698"/>
                    <a:pt x="473" y="698"/>
                  </a:cubicBezTo>
                  <a:cubicBezTo>
                    <a:pt x="480" y="698"/>
                    <a:pt x="493" y="664"/>
                    <a:pt x="496" y="636"/>
                  </a:cubicBezTo>
                  <a:cubicBezTo>
                    <a:pt x="499" y="640"/>
                    <a:pt x="502" y="642"/>
                    <a:pt x="505" y="642"/>
                  </a:cubicBezTo>
                  <a:cubicBezTo>
                    <a:pt x="510" y="642"/>
                    <a:pt x="516" y="638"/>
                    <a:pt x="525" y="634"/>
                  </a:cubicBezTo>
                  <a:cubicBezTo>
                    <a:pt x="537" y="627"/>
                    <a:pt x="543" y="624"/>
                    <a:pt x="547" y="624"/>
                  </a:cubicBezTo>
                  <a:cubicBezTo>
                    <a:pt x="551" y="624"/>
                    <a:pt x="552" y="627"/>
                    <a:pt x="556" y="632"/>
                  </a:cubicBezTo>
                  <a:cubicBezTo>
                    <a:pt x="557" y="645"/>
                    <a:pt x="558" y="651"/>
                    <a:pt x="559" y="651"/>
                  </a:cubicBezTo>
                  <a:cubicBezTo>
                    <a:pt x="560" y="651"/>
                    <a:pt x="561" y="644"/>
                    <a:pt x="563" y="628"/>
                  </a:cubicBezTo>
                  <a:cubicBezTo>
                    <a:pt x="561" y="614"/>
                    <a:pt x="568" y="607"/>
                    <a:pt x="577" y="607"/>
                  </a:cubicBezTo>
                  <a:cubicBezTo>
                    <a:pt x="586" y="607"/>
                    <a:pt x="595" y="612"/>
                    <a:pt x="600" y="623"/>
                  </a:cubicBezTo>
                  <a:cubicBezTo>
                    <a:pt x="603" y="629"/>
                    <a:pt x="606" y="631"/>
                    <a:pt x="610" y="631"/>
                  </a:cubicBezTo>
                  <a:cubicBezTo>
                    <a:pt x="615" y="631"/>
                    <a:pt x="621" y="628"/>
                    <a:pt x="630" y="625"/>
                  </a:cubicBezTo>
                  <a:cubicBezTo>
                    <a:pt x="632" y="610"/>
                    <a:pt x="647" y="601"/>
                    <a:pt x="664" y="595"/>
                  </a:cubicBezTo>
                  <a:cubicBezTo>
                    <a:pt x="689" y="586"/>
                    <a:pt x="689" y="586"/>
                    <a:pt x="680" y="563"/>
                  </a:cubicBezTo>
                  <a:cubicBezTo>
                    <a:pt x="672" y="539"/>
                    <a:pt x="680" y="536"/>
                    <a:pt x="698" y="529"/>
                  </a:cubicBezTo>
                  <a:cubicBezTo>
                    <a:pt x="701" y="528"/>
                    <a:pt x="704" y="527"/>
                    <a:pt x="708" y="527"/>
                  </a:cubicBezTo>
                  <a:cubicBezTo>
                    <a:pt x="712" y="527"/>
                    <a:pt x="717" y="529"/>
                    <a:pt x="719" y="536"/>
                  </a:cubicBezTo>
                  <a:cubicBezTo>
                    <a:pt x="719" y="536"/>
                    <a:pt x="729" y="543"/>
                    <a:pt x="737" y="543"/>
                  </a:cubicBezTo>
                  <a:cubicBezTo>
                    <a:pt x="738" y="543"/>
                    <a:pt x="738" y="543"/>
                    <a:pt x="739" y="543"/>
                  </a:cubicBezTo>
                  <a:cubicBezTo>
                    <a:pt x="743" y="542"/>
                    <a:pt x="747" y="541"/>
                    <a:pt x="750" y="541"/>
                  </a:cubicBezTo>
                  <a:cubicBezTo>
                    <a:pt x="755" y="541"/>
                    <a:pt x="759" y="543"/>
                    <a:pt x="761" y="549"/>
                  </a:cubicBezTo>
                  <a:cubicBezTo>
                    <a:pt x="766" y="554"/>
                    <a:pt x="774" y="556"/>
                    <a:pt x="781" y="556"/>
                  </a:cubicBezTo>
                  <a:cubicBezTo>
                    <a:pt x="784" y="556"/>
                    <a:pt x="786" y="556"/>
                    <a:pt x="789" y="555"/>
                  </a:cubicBezTo>
                  <a:cubicBezTo>
                    <a:pt x="797" y="553"/>
                    <a:pt x="806" y="551"/>
                    <a:pt x="812" y="551"/>
                  </a:cubicBezTo>
                  <a:cubicBezTo>
                    <a:pt x="819" y="551"/>
                    <a:pt x="824" y="553"/>
                    <a:pt x="826" y="560"/>
                  </a:cubicBezTo>
                  <a:cubicBezTo>
                    <a:pt x="835" y="557"/>
                    <a:pt x="835" y="557"/>
                    <a:pt x="832" y="545"/>
                  </a:cubicBezTo>
                  <a:cubicBezTo>
                    <a:pt x="830" y="535"/>
                    <a:pt x="833" y="523"/>
                    <a:pt x="855" y="523"/>
                  </a:cubicBezTo>
                  <a:cubicBezTo>
                    <a:pt x="860" y="523"/>
                    <a:pt x="866" y="523"/>
                    <a:pt x="873" y="525"/>
                  </a:cubicBezTo>
                  <a:cubicBezTo>
                    <a:pt x="890" y="521"/>
                    <a:pt x="916" y="517"/>
                    <a:pt x="914" y="506"/>
                  </a:cubicBezTo>
                  <a:cubicBezTo>
                    <a:pt x="916" y="506"/>
                    <a:pt x="918" y="505"/>
                    <a:pt x="919" y="505"/>
                  </a:cubicBezTo>
                  <a:cubicBezTo>
                    <a:pt x="923" y="505"/>
                    <a:pt x="924" y="507"/>
                    <a:pt x="925" y="517"/>
                  </a:cubicBezTo>
                  <a:cubicBezTo>
                    <a:pt x="927" y="529"/>
                    <a:pt x="931" y="535"/>
                    <a:pt x="937" y="535"/>
                  </a:cubicBezTo>
                  <a:cubicBezTo>
                    <a:pt x="944" y="535"/>
                    <a:pt x="952" y="528"/>
                    <a:pt x="960" y="514"/>
                  </a:cubicBezTo>
                  <a:cubicBezTo>
                    <a:pt x="960" y="507"/>
                    <a:pt x="962" y="504"/>
                    <a:pt x="965" y="504"/>
                  </a:cubicBezTo>
                  <a:cubicBezTo>
                    <a:pt x="969" y="504"/>
                    <a:pt x="973" y="507"/>
                    <a:pt x="978" y="512"/>
                  </a:cubicBezTo>
                  <a:cubicBezTo>
                    <a:pt x="985" y="510"/>
                    <a:pt x="991" y="506"/>
                    <a:pt x="995" y="499"/>
                  </a:cubicBezTo>
                  <a:cubicBezTo>
                    <a:pt x="999" y="492"/>
                    <a:pt x="1002" y="489"/>
                    <a:pt x="1005" y="489"/>
                  </a:cubicBezTo>
                  <a:cubicBezTo>
                    <a:pt x="1009" y="489"/>
                    <a:pt x="1013" y="492"/>
                    <a:pt x="1022" y="498"/>
                  </a:cubicBezTo>
                  <a:cubicBezTo>
                    <a:pt x="1022" y="509"/>
                    <a:pt x="1028" y="510"/>
                    <a:pt x="1036" y="510"/>
                  </a:cubicBezTo>
                  <a:cubicBezTo>
                    <a:pt x="1037" y="510"/>
                    <a:pt x="1038" y="510"/>
                    <a:pt x="1040" y="510"/>
                  </a:cubicBezTo>
                  <a:cubicBezTo>
                    <a:pt x="1046" y="505"/>
                    <a:pt x="1065" y="503"/>
                    <a:pt x="1085" y="503"/>
                  </a:cubicBezTo>
                  <a:cubicBezTo>
                    <a:pt x="1119" y="503"/>
                    <a:pt x="1159" y="509"/>
                    <a:pt x="1163" y="518"/>
                  </a:cubicBezTo>
                  <a:cubicBezTo>
                    <a:pt x="1171" y="510"/>
                    <a:pt x="1172" y="508"/>
                    <a:pt x="1177" y="508"/>
                  </a:cubicBezTo>
                  <a:cubicBezTo>
                    <a:pt x="1178" y="508"/>
                    <a:pt x="1180" y="508"/>
                    <a:pt x="1182" y="508"/>
                  </a:cubicBezTo>
                  <a:cubicBezTo>
                    <a:pt x="1184" y="518"/>
                    <a:pt x="1187" y="523"/>
                    <a:pt x="1190" y="523"/>
                  </a:cubicBezTo>
                  <a:cubicBezTo>
                    <a:pt x="1195" y="523"/>
                    <a:pt x="1199" y="513"/>
                    <a:pt x="1202" y="498"/>
                  </a:cubicBezTo>
                  <a:lnTo>
                    <a:pt x="1193" y="497"/>
                  </a:lnTo>
                  <a:lnTo>
                    <a:pt x="1184" y="496"/>
                  </a:lnTo>
                  <a:cubicBezTo>
                    <a:pt x="1186" y="485"/>
                    <a:pt x="1191" y="479"/>
                    <a:pt x="1197" y="479"/>
                  </a:cubicBezTo>
                  <a:cubicBezTo>
                    <a:pt x="1204" y="479"/>
                    <a:pt x="1212" y="490"/>
                    <a:pt x="1209" y="512"/>
                  </a:cubicBezTo>
                  <a:cubicBezTo>
                    <a:pt x="1211" y="526"/>
                    <a:pt x="1212" y="532"/>
                    <a:pt x="1215" y="532"/>
                  </a:cubicBezTo>
                  <a:cubicBezTo>
                    <a:pt x="1217" y="532"/>
                    <a:pt x="1220" y="527"/>
                    <a:pt x="1226" y="516"/>
                  </a:cubicBezTo>
                  <a:cubicBezTo>
                    <a:pt x="1232" y="505"/>
                    <a:pt x="1238" y="499"/>
                    <a:pt x="1242" y="499"/>
                  </a:cubicBezTo>
                  <a:cubicBezTo>
                    <a:pt x="1247" y="499"/>
                    <a:pt x="1251" y="506"/>
                    <a:pt x="1253" y="520"/>
                  </a:cubicBezTo>
                  <a:cubicBezTo>
                    <a:pt x="1250" y="533"/>
                    <a:pt x="1248" y="539"/>
                    <a:pt x="1250" y="539"/>
                  </a:cubicBezTo>
                  <a:cubicBezTo>
                    <a:pt x="1251" y="539"/>
                    <a:pt x="1254" y="533"/>
                    <a:pt x="1262" y="521"/>
                  </a:cubicBezTo>
                  <a:cubicBezTo>
                    <a:pt x="1275" y="498"/>
                    <a:pt x="1290" y="486"/>
                    <a:pt x="1300" y="486"/>
                  </a:cubicBezTo>
                  <a:cubicBezTo>
                    <a:pt x="1309" y="486"/>
                    <a:pt x="1314" y="497"/>
                    <a:pt x="1308" y="520"/>
                  </a:cubicBezTo>
                  <a:cubicBezTo>
                    <a:pt x="1301" y="545"/>
                    <a:pt x="1306" y="560"/>
                    <a:pt x="1315" y="562"/>
                  </a:cubicBezTo>
                  <a:cubicBezTo>
                    <a:pt x="1316" y="562"/>
                    <a:pt x="1316" y="562"/>
                    <a:pt x="1316" y="562"/>
                  </a:cubicBezTo>
                  <a:cubicBezTo>
                    <a:pt x="1324" y="562"/>
                    <a:pt x="1327" y="551"/>
                    <a:pt x="1330" y="539"/>
                  </a:cubicBezTo>
                  <a:cubicBezTo>
                    <a:pt x="1329" y="527"/>
                    <a:pt x="1331" y="521"/>
                    <a:pt x="1334" y="521"/>
                  </a:cubicBezTo>
                  <a:cubicBezTo>
                    <a:pt x="1337" y="521"/>
                    <a:pt x="1342" y="529"/>
                    <a:pt x="1347" y="545"/>
                  </a:cubicBezTo>
                  <a:cubicBezTo>
                    <a:pt x="1357" y="575"/>
                    <a:pt x="1367" y="587"/>
                    <a:pt x="1383" y="587"/>
                  </a:cubicBezTo>
                  <a:cubicBezTo>
                    <a:pt x="1391" y="587"/>
                    <a:pt x="1400" y="584"/>
                    <a:pt x="1411" y="580"/>
                  </a:cubicBezTo>
                  <a:cubicBezTo>
                    <a:pt x="1423" y="576"/>
                    <a:pt x="1434" y="575"/>
                    <a:pt x="1443" y="575"/>
                  </a:cubicBezTo>
                  <a:cubicBezTo>
                    <a:pt x="1462" y="575"/>
                    <a:pt x="1467" y="583"/>
                    <a:pt x="1443" y="592"/>
                  </a:cubicBezTo>
                  <a:cubicBezTo>
                    <a:pt x="1426" y="603"/>
                    <a:pt x="1420" y="607"/>
                    <a:pt x="1424" y="607"/>
                  </a:cubicBezTo>
                  <a:cubicBezTo>
                    <a:pt x="1427" y="607"/>
                    <a:pt x="1431" y="606"/>
                    <a:pt x="1439" y="604"/>
                  </a:cubicBezTo>
                  <a:cubicBezTo>
                    <a:pt x="1454" y="610"/>
                    <a:pt x="1470" y="618"/>
                    <a:pt x="1478" y="622"/>
                  </a:cubicBezTo>
                  <a:cubicBezTo>
                    <a:pt x="1479" y="623"/>
                    <a:pt x="1480" y="623"/>
                    <a:pt x="1482" y="623"/>
                  </a:cubicBezTo>
                  <a:cubicBezTo>
                    <a:pt x="1490" y="623"/>
                    <a:pt x="1500" y="616"/>
                    <a:pt x="1505" y="607"/>
                  </a:cubicBezTo>
                  <a:lnTo>
                    <a:pt x="1505" y="607"/>
                  </a:lnTo>
                  <a:cubicBezTo>
                    <a:pt x="1502" y="627"/>
                    <a:pt x="1508" y="642"/>
                    <a:pt x="1523" y="642"/>
                  </a:cubicBezTo>
                  <a:cubicBezTo>
                    <a:pt x="1527" y="642"/>
                    <a:pt x="1532" y="641"/>
                    <a:pt x="1538" y="638"/>
                  </a:cubicBezTo>
                  <a:lnTo>
                    <a:pt x="1554" y="646"/>
                  </a:lnTo>
                  <a:cubicBezTo>
                    <a:pt x="1557" y="648"/>
                    <a:pt x="1559" y="649"/>
                    <a:pt x="1561" y="649"/>
                  </a:cubicBezTo>
                  <a:cubicBezTo>
                    <a:pt x="1564" y="649"/>
                    <a:pt x="1567" y="647"/>
                    <a:pt x="1575" y="644"/>
                  </a:cubicBezTo>
                  <a:cubicBezTo>
                    <a:pt x="1578" y="643"/>
                    <a:pt x="1579" y="642"/>
                    <a:pt x="1581" y="642"/>
                  </a:cubicBezTo>
                  <a:cubicBezTo>
                    <a:pt x="1589" y="642"/>
                    <a:pt x="1591" y="655"/>
                    <a:pt x="1591" y="668"/>
                  </a:cubicBezTo>
                  <a:cubicBezTo>
                    <a:pt x="1592" y="680"/>
                    <a:pt x="1593" y="692"/>
                    <a:pt x="1596" y="692"/>
                  </a:cubicBezTo>
                  <a:cubicBezTo>
                    <a:pt x="1597" y="692"/>
                    <a:pt x="1599" y="691"/>
                    <a:pt x="1600" y="688"/>
                  </a:cubicBezTo>
                  <a:cubicBezTo>
                    <a:pt x="1607" y="677"/>
                    <a:pt x="1628" y="676"/>
                    <a:pt x="1643" y="670"/>
                  </a:cubicBezTo>
                  <a:cubicBezTo>
                    <a:pt x="1645" y="670"/>
                    <a:pt x="1647" y="669"/>
                    <a:pt x="1648" y="669"/>
                  </a:cubicBezTo>
                  <a:lnTo>
                    <a:pt x="1648" y="669"/>
                  </a:lnTo>
                  <a:cubicBezTo>
                    <a:pt x="1657" y="669"/>
                    <a:pt x="1655" y="681"/>
                    <a:pt x="1643" y="685"/>
                  </a:cubicBezTo>
                  <a:cubicBezTo>
                    <a:pt x="1636" y="696"/>
                    <a:pt x="1636" y="696"/>
                    <a:pt x="1644" y="716"/>
                  </a:cubicBezTo>
                  <a:cubicBezTo>
                    <a:pt x="1648" y="720"/>
                    <a:pt x="1656" y="726"/>
                    <a:pt x="1663" y="726"/>
                  </a:cubicBezTo>
                  <a:cubicBezTo>
                    <a:pt x="1666" y="726"/>
                    <a:pt x="1669" y="725"/>
                    <a:pt x="1672" y="722"/>
                  </a:cubicBezTo>
                  <a:cubicBezTo>
                    <a:pt x="1673" y="720"/>
                    <a:pt x="1675" y="720"/>
                    <a:pt x="1677" y="720"/>
                  </a:cubicBezTo>
                  <a:cubicBezTo>
                    <a:pt x="1691" y="720"/>
                    <a:pt x="1722" y="746"/>
                    <a:pt x="1720" y="759"/>
                  </a:cubicBezTo>
                  <a:lnTo>
                    <a:pt x="1733" y="770"/>
                  </a:lnTo>
                  <a:cubicBezTo>
                    <a:pt x="1740" y="776"/>
                    <a:pt x="1756" y="772"/>
                    <a:pt x="1761" y="778"/>
                  </a:cubicBezTo>
                  <a:cubicBezTo>
                    <a:pt x="1766" y="781"/>
                    <a:pt x="1771" y="783"/>
                    <a:pt x="1776" y="783"/>
                  </a:cubicBezTo>
                  <a:cubicBezTo>
                    <a:pt x="1778" y="783"/>
                    <a:pt x="1780" y="782"/>
                    <a:pt x="1783" y="781"/>
                  </a:cubicBezTo>
                  <a:cubicBezTo>
                    <a:pt x="1789" y="787"/>
                    <a:pt x="1796" y="794"/>
                    <a:pt x="1787" y="803"/>
                  </a:cubicBezTo>
                  <a:cubicBezTo>
                    <a:pt x="1797" y="798"/>
                    <a:pt x="1803" y="795"/>
                    <a:pt x="1806" y="795"/>
                  </a:cubicBezTo>
                  <a:lnTo>
                    <a:pt x="1806" y="795"/>
                  </a:lnTo>
                  <a:cubicBezTo>
                    <a:pt x="1810" y="795"/>
                    <a:pt x="1807" y="801"/>
                    <a:pt x="1801" y="815"/>
                  </a:cubicBezTo>
                  <a:cubicBezTo>
                    <a:pt x="1791" y="825"/>
                    <a:pt x="1786" y="829"/>
                    <a:pt x="1788" y="829"/>
                  </a:cubicBezTo>
                  <a:cubicBezTo>
                    <a:pt x="1790" y="829"/>
                    <a:pt x="1795" y="826"/>
                    <a:pt x="1806" y="821"/>
                  </a:cubicBezTo>
                  <a:cubicBezTo>
                    <a:pt x="1811" y="820"/>
                    <a:pt x="1814" y="820"/>
                    <a:pt x="1816" y="820"/>
                  </a:cubicBezTo>
                  <a:cubicBezTo>
                    <a:pt x="1822" y="820"/>
                    <a:pt x="1821" y="823"/>
                    <a:pt x="1819" y="834"/>
                  </a:cubicBezTo>
                  <a:cubicBezTo>
                    <a:pt x="1813" y="840"/>
                    <a:pt x="1813" y="845"/>
                    <a:pt x="1817" y="845"/>
                  </a:cubicBezTo>
                  <a:cubicBezTo>
                    <a:pt x="1819" y="845"/>
                    <a:pt x="1822" y="843"/>
                    <a:pt x="1825" y="841"/>
                  </a:cubicBezTo>
                  <a:cubicBezTo>
                    <a:pt x="1832" y="838"/>
                    <a:pt x="1839" y="836"/>
                    <a:pt x="1845" y="836"/>
                  </a:cubicBezTo>
                  <a:cubicBezTo>
                    <a:pt x="1861" y="836"/>
                    <a:pt x="1872" y="846"/>
                    <a:pt x="1859" y="858"/>
                  </a:cubicBezTo>
                  <a:cubicBezTo>
                    <a:pt x="1863" y="862"/>
                    <a:pt x="1868" y="864"/>
                    <a:pt x="1874" y="864"/>
                  </a:cubicBezTo>
                  <a:cubicBezTo>
                    <a:pt x="1876" y="864"/>
                    <a:pt x="1877" y="864"/>
                    <a:pt x="1879" y="863"/>
                  </a:cubicBezTo>
                  <a:cubicBezTo>
                    <a:pt x="1890" y="859"/>
                    <a:pt x="1896" y="857"/>
                    <a:pt x="1898" y="857"/>
                  </a:cubicBezTo>
                  <a:lnTo>
                    <a:pt x="1898" y="857"/>
                  </a:lnTo>
                  <a:cubicBezTo>
                    <a:pt x="1901" y="857"/>
                    <a:pt x="1896" y="861"/>
                    <a:pt x="1885" y="871"/>
                  </a:cubicBezTo>
                  <a:cubicBezTo>
                    <a:pt x="1875" y="887"/>
                    <a:pt x="1875" y="895"/>
                    <a:pt x="1885" y="895"/>
                  </a:cubicBezTo>
                  <a:cubicBezTo>
                    <a:pt x="1890" y="895"/>
                    <a:pt x="1895" y="894"/>
                    <a:pt x="1903" y="891"/>
                  </a:cubicBezTo>
                  <a:cubicBezTo>
                    <a:pt x="1903" y="891"/>
                    <a:pt x="1918" y="891"/>
                    <a:pt x="1914" y="906"/>
                  </a:cubicBezTo>
                  <a:cubicBezTo>
                    <a:pt x="1915" y="924"/>
                    <a:pt x="1929" y="963"/>
                    <a:pt x="1943" y="963"/>
                  </a:cubicBezTo>
                  <a:cubicBezTo>
                    <a:pt x="1945" y="963"/>
                    <a:pt x="1948" y="961"/>
                    <a:pt x="1951" y="957"/>
                  </a:cubicBezTo>
                  <a:cubicBezTo>
                    <a:pt x="1954" y="962"/>
                    <a:pt x="1957" y="967"/>
                    <a:pt x="1961" y="973"/>
                  </a:cubicBezTo>
                  <a:cubicBezTo>
                    <a:pt x="1960" y="994"/>
                    <a:pt x="1964" y="1002"/>
                    <a:pt x="1980" y="1003"/>
                  </a:cubicBezTo>
                  <a:lnTo>
                    <a:pt x="1994" y="1004"/>
                  </a:lnTo>
                  <a:cubicBezTo>
                    <a:pt x="1984" y="1011"/>
                    <a:pt x="1978" y="1026"/>
                    <a:pt x="1982" y="1032"/>
                  </a:cubicBezTo>
                  <a:cubicBezTo>
                    <a:pt x="1985" y="1037"/>
                    <a:pt x="1986" y="1039"/>
                    <a:pt x="1988" y="1039"/>
                  </a:cubicBezTo>
                  <a:cubicBezTo>
                    <a:pt x="1990" y="1039"/>
                    <a:pt x="1993" y="1037"/>
                    <a:pt x="1998" y="1035"/>
                  </a:cubicBezTo>
                  <a:cubicBezTo>
                    <a:pt x="2001" y="1029"/>
                    <a:pt x="2003" y="1027"/>
                    <a:pt x="2005" y="1027"/>
                  </a:cubicBezTo>
                  <a:cubicBezTo>
                    <a:pt x="2008" y="1027"/>
                    <a:pt x="2011" y="1031"/>
                    <a:pt x="2014" y="1036"/>
                  </a:cubicBezTo>
                  <a:cubicBezTo>
                    <a:pt x="2018" y="1044"/>
                    <a:pt x="2011" y="1058"/>
                    <a:pt x="2000" y="1064"/>
                  </a:cubicBezTo>
                  <a:lnTo>
                    <a:pt x="2003" y="1072"/>
                  </a:lnTo>
                  <a:cubicBezTo>
                    <a:pt x="2012" y="1068"/>
                    <a:pt x="2018" y="1066"/>
                    <a:pt x="2021" y="1066"/>
                  </a:cubicBezTo>
                  <a:cubicBezTo>
                    <a:pt x="2027" y="1066"/>
                    <a:pt x="2026" y="1070"/>
                    <a:pt x="2019" y="1074"/>
                  </a:cubicBezTo>
                  <a:cubicBezTo>
                    <a:pt x="2014" y="1083"/>
                    <a:pt x="2015" y="1095"/>
                    <a:pt x="2020" y="1103"/>
                  </a:cubicBezTo>
                  <a:cubicBezTo>
                    <a:pt x="2022" y="1102"/>
                    <a:pt x="2024" y="1102"/>
                    <a:pt x="2024" y="1102"/>
                  </a:cubicBezTo>
                  <a:lnTo>
                    <a:pt x="2024" y="1102"/>
                  </a:lnTo>
                  <a:cubicBezTo>
                    <a:pt x="2028" y="1102"/>
                    <a:pt x="2026" y="1106"/>
                    <a:pt x="2023" y="1106"/>
                  </a:cubicBezTo>
                  <a:cubicBezTo>
                    <a:pt x="2022" y="1106"/>
                    <a:pt x="2021" y="1105"/>
                    <a:pt x="2020" y="1103"/>
                  </a:cubicBezTo>
                  <a:lnTo>
                    <a:pt x="2009" y="1110"/>
                  </a:lnTo>
                  <a:cubicBezTo>
                    <a:pt x="2005" y="1116"/>
                    <a:pt x="2006" y="1118"/>
                    <a:pt x="2008" y="1118"/>
                  </a:cubicBezTo>
                  <a:cubicBezTo>
                    <a:pt x="2011" y="1118"/>
                    <a:pt x="2018" y="1115"/>
                    <a:pt x="2024" y="1112"/>
                  </a:cubicBezTo>
                  <a:cubicBezTo>
                    <a:pt x="2024" y="1112"/>
                    <a:pt x="2028" y="1120"/>
                    <a:pt x="2031" y="1128"/>
                  </a:cubicBezTo>
                  <a:cubicBezTo>
                    <a:pt x="2034" y="1132"/>
                    <a:pt x="2036" y="1137"/>
                    <a:pt x="2040" y="1137"/>
                  </a:cubicBezTo>
                  <a:cubicBezTo>
                    <a:pt x="2042" y="1137"/>
                    <a:pt x="2044" y="1135"/>
                    <a:pt x="2047" y="1130"/>
                  </a:cubicBezTo>
                  <a:cubicBezTo>
                    <a:pt x="2054" y="1126"/>
                    <a:pt x="2061" y="1123"/>
                    <a:pt x="2066" y="1123"/>
                  </a:cubicBezTo>
                  <a:cubicBezTo>
                    <a:pt x="2070" y="1123"/>
                    <a:pt x="2072" y="1124"/>
                    <a:pt x="2074" y="1128"/>
                  </a:cubicBezTo>
                  <a:cubicBezTo>
                    <a:pt x="2076" y="1127"/>
                    <a:pt x="2077" y="1126"/>
                    <a:pt x="2078" y="1126"/>
                  </a:cubicBezTo>
                  <a:lnTo>
                    <a:pt x="2078" y="1126"/>
                  </a:lnTo>
                  <a:cubicBezTo>
                    <a:pt x="2081" y="1126"/>
                    <a:pt x="2079" y="1130"/>
                    <a:pt x="2077" y="1130"/>
                  </a:cubicBezTo>
                  <a:cubicBezTo>
                    <a:pt x="2076" y="1130"/>
                    <a:pt x="2075" y="1130"/>
                    <a:pt x="2074" y="1128"/>
                  </a:cubicBezTo>
                  <a:cubicBezTo>
                    <a:pt x="2062" y="1132"/>
                    <a:pt x="2051" y="1138"/>
                    <a:pt x="2055" y="1146"/>
                  </a:cubicBezTo>
                  <a:cubicBezTo>
                    <a:pt x="2058" y="1155"/>
                    <a:pt x="2047" y="1159"/>
                    <a:pt x="2047" y="1159"/>
                  </a:cubicBezTo>
                  <a:cubicBezTo>
                    <a:pt x="2020" y="1162"/>
                    <a:pt x="2046" y="1188"/>
                    <a:pt x="2062" y="1192"/>
                  </a:cubicBezTo>
                  <a:cubicBezTo>
                    <a:pt x="2092" y="1197"/>
                    <a:pt x="2095" y="1206"/>
                    <a:pt x="2072" y="1216"/>
                  </a:cubicBezTo>
                  <a:cubicBezTo>
                    <a:pt x="2056" y="1223"/>
                    <a:pt x="2066" y="1228"/>
                    <a:pt x="2086" y="1228"/>
                  </a:cubicBezTo>
                  <a:cubicBezTo>
                    <a:pt x="2094" y="1228"/>
                    <a:pt x="2105" y="1227"/>
                    <a:pt x="2117" y="1225"/>
                  </a:cubicBezTo>
                  <a:lnTo>
                    <a:pt x="2155" y="1218"/>
                  </a:lnTo>
                  <a:lnTo>
                    <a:pt x="2120" y="1234"/>
                  </a:lnTo>
                  <a:cubicBezTo>
                    <a:pt x="2077" y="1261"/>
                    <a:pt x="2077" y="1261"/>
                    <a:pt x="2111" y="1276"/>
                  </a:cubicBezTo>
                  <a:cubicBezTo>
                    <a:pt x="2129" y="1288"/>
                    <a:pt x="2129" y="1288"/>
                    <a:pt x="2118" y="1292"/>
                  </a:cubicBezTo>
                  <a:cubicBezTo>
                    <a:pt x="2105" y="1297"/>
                    <a:pt x="2109" y="1306"/>
                    <a:pt x="2119" y="1329"/>
                  </a:cubicBezTo>
                  <a:cubicBezTo>
                    <a:pt x="2127" y="1350"/>
                    <a:pt x="2131" y="1359"/>
                    <a:pt x="2138" y="1359"/>
                  </a:cubicBezTo>
                  <a:cubicBezTo>
                    <a:pt x="2140" y="1359"/>
                    <a:pt x="2142" y="1358"/>
                    <a:pt x="2144" y="1357"/>
                  </a:cubicBezTo>
                  <a:lnTo>
                    <a:pt x="2150" y="1374"/>
                  </a:lnTo>
                  <a:cubicBezTo>
                    <a:pt x="2137" y="1385"/>
                    <a:pt x="2140" y="1394"/>
                    <a:pt x="2149" y="1394"/>
                  </a:cubicBezTo>
                  <a:cubicBezTo>
                    <a:pt x="2154" y="1394"/>
                    <a:pt x="2161" y="1392"/>
                    <a:pt x="2168" y="1385"/>
                  </a:cubicBezTo>
                  <a:lnTo>
                    <a:pt x="2175" y="1401"/>
                  </a:lnTo>
                  <a:lnTo>
                    <a:pt x="2164" y="1407"/>
                  </a:lnTo>
                  <a:cubicBezTo>
                    <a:pt x="2151" y="1411"/>
                    <a:pt x="2158" y="1428"/>
                    <a:pt x="2185" y="1492"/>
                  </a:cubicBezTo>
                  <a:cubicBezTo>
                    <a:pt x="2209" y="1547"/>
                    <a:pt x="2217" y="1564"/>
                    <a:pt x="2230" y="1564"/>
                  </a:cubicBezTo>
                  <a:cubicBezTo>
                    <a:pt x="2234" y="1564"/>
                    <a:pt x="2238" y="1563"/>
                    <a:pt x="2243" y="1560"/>
                  </a:cubicBezTo>
                  <a:cubicBezTo>
                    <a:pt x="2248" y="1560"/>
                    <a:pt x="2251" y="1560"/>
                    <a:pt x="2254" y="1560"/>
                  </a:cubicBezTo>
                  <a:cubicBezTo>
                    <a:pt x="2271" y="1560"/>
                    <a:pt x="2270" y="1567"/>
                    <a:pt x="2251" y="1576"/>
                  </a:cubicBezTo>
                  <a:cubicBezTo>
                    <a:pt x="2242" y="1581"/>
                    <a:pt x="2235" y="1591"/>
                    <a:pt x="2239" y="1591"/>
                  </a:cubicBezTo>
                  <a:cubicBezTo>
                    <a:pt x="2240" y="1591"/>
                    <a:pt x="2241" y="1590"/>
                    <a:pt x="2243" y="1589"/>
                  </a:cubicBezTo>
                  <a:cubicBezTo>
                    <a:pt x="2248" y="1598"/>
                    <a:pt x="2248" y="1608"/>
                    <a:pt x="2244" y="1617"/>
                  </a:cubicBezTo>
                  <a:cubicBezTo>
                    <a:pt x="2236" y="1644"/>
                    <a:pt x="2242" y="1651"/>
                    <a:pt x="2251" y="1651"/>
                  </a:cubicBezTo>
                  <a:cubicBezTo>
                    <a:pt x="2254" y="1651"/>
                    <a:pt x="2257" y="1650"/>
                    <a:pt x="2260" y="1649"/>
                  </a:cubicBezTo>
                  <a:cubicBezTo>
                    <a:pt x="2267" y="1641"/>
                    <a:pt x="2270" y="1639"/>
                    <a:pt x="2271" y="1639"/>
                  </a:cubicBezTo>
                  <a:lnTo>
                    <a:pt x="2271" y="1639"/>
                  </a:lnTo>
                  <a:cubicBezTo>
                    <a:pt x="2273" y="1639"/>
                    <a:pt x="2269" y="1647"/>
                    <a:pt x="2265" y="1657"/>
                  </a:cubicBezTo>
                  <a:cubicBezTo>
                    <a:pt x="2259" y="1668"/>
                    <a:pt x="2253" y="1679"/>
                    <a:pt x="2258" y="1679"/>
                  </a:cubicBezTo>
                  <a:cubicBezTo>
                    <a:pt x="2259" y="1679"/>
                    <a:pt x="2261" y="1679"/>
                    <a:pt x="2262" y="1678"/>
                  </a:cubicBezTo>
                  <a:cubicBezTo>
                    <a:pt x="2277" y="1679"/>
                    <a:pt x="2315" y="1716"/>
                    <a:pt x="2294" y="1730"/>
                  </a:cubicBezTo>
                  <a:lnTo>
                    <a:pt x="2304" y="1744"/>
                  </a:lnTo>
                  <a:cubicBezTo>
                    <a:pt x="2306" y="1743"/>
                    <a:pt x="2308" y="1742"/>
                    <a:pt x="2309" y="1742"/>
                  </a:cubicBezTo>
                  <a:cubicBezTo>
                    <a:pt x="2318" y="1742"/>
                    <a:pt x="2326" y="1754"/>
                    <a:pt x="2334" y="1765"/>
                  </a:cubicBezTo>
                  <a:cubicBezTo>
                    <a:pt x="2344" y="1780"/>
                    <a:pt x="2350" y="1787"/>
                    <a:pt x="2340" y="1795"/>
                  </a:cubicBezTo>
                  <a:cubicBezTo>
                    <a:pt x="2324" y="1795"/>
                    <a:pt x="2330" y="1802"/>
                    <a:pt x="2351" y="1808"/>
                  </a:cubicBezTo>
                  <a:cubicBezTo>
                    <a:pt x="2353" y="1810"/>
                    <a:pt x="2356" y="1811"/>
                    <a:pt x="2360" y="1811"/>
                  </a:cubicBezTo>
                  <a:cubicBezTo>
                    <a:pt x="2366" y="1811"/>
                    <a:pt x="2372" y="1810"/>
                    <a:pt x="2377" y="1810"/>
                  </a:cubicBezTo>
                  <a:cubicBezTo>
                    <a:pt x="2381" y="1810"/>
                    <a:pt x="2385" y="1810"/>
                    <a:pt x="2387" y="1812"/>
                  </a:cubicBezTo>
                  <a:cubicBezTo>
                    <a:pt x="2392" y="1808"/>
                    <a:pt x="2400" y="1805"/>
                    <a:pt x="2406" y="1805"/>
                  </a:cubicBezTo>
                  <a:cubicBezTo>
                    <a:pt x="2410" y="1805"/>
                    <a:pt x="2414" y="1806"/>
                    <a:pt x="2416" y="1808"/>
                  </a:cubicBezTo>
                  <a:lnTo>
                    <a:pt x="2407" y="1817"/>
                  </a:lnTo>
                  <a:lnTo>
                    <a:pt x="2388" y="1834"/>
                  </a:lnTo>
                  <a:cubicBezTo>
                    <a:pt x="2392" y="1838"/>
                    <a:pt x="2396" y="1842"/>
                    <a:pt x="2401" y="1842"/>
                  </a:cubicBezTo>
                  <a:cubicBezTo>
                    <a:pt x="2403" y="1842"/>
                    <a:pt x="2406" y="1841"/>
                    <a:pt x="2409" y="1838"/>
                  </a:cubicBezTo>
                  <a:lnTo>
                    <a:pt x="2409" y="1838"/>
                  </a:lnTo>
                  <a:cubicBezTo>
                    <a:pt x="2405" y="1853"/>
                    <a:pt x="2411" y="1860"/>
                    <a:pt x="2424" y="1872"/>
                  </a:cubicBezTo>
                  <a:cubicBezTo>
                    <a:pt x="2434" y="1883"/>
                    <a:pt x="2445" y="1893"/>
                    <a:pt x="2458" y="1893"/>
                  </a:cubicBezTo>
                  <a:cubicBezTo>
                    <a:pt x="2459" y="1893"/>
                    <a:pt x="2461" y="1892"/>
                    <a:pt x="2463" y="1892"/>
                  </a:cubicBezTo>
                  <a:lnTo>
                    <a:pt x="2463" y="1892"/>
                  </a:lnTo>
                  <a:cubicBezTo>
                    <a:pt x="2454" y="1912"/>
                    <a:pt x="2481" y="1939"/>
                    <a:pt x="2503" y="1939"/>
                  </a:cubicBezTo>
                  <a:cubicBezTo>
                    <a:pt x="2507" y="1939"/>
                    <a:pt x="2512" y="1937"/>
                    <a:pt x="2516" y="1935"/>
                  </a:cubicBezTo>
                  <a:cubicBezTo>
                    <a:pt x="2518" y="1931"/>
                    <a:pt x="2521" y="1929"/>
                    <a:pt x="2523" y="1929"/>
                  </a:cubicBezTo>
                  <a:cubicBezTo>
                    <a:pt x="2527" y="1929"/>
                    <a:pt x="2530" y="1934"/>
                    <a:pt x="2530" y="1944"/>
                  </a:cubicBezTo>
                  <a:cubicBezTo>
                    <a:pt x="2530" y="1953"/>
                    <a:pt x="2530" y="1957"/>
                    <a:pt x="2533" y="1957"/>
                  </a:cubicBezTo>
                  <a:cubicBezTo>
                    <a:pt x="2535" y="1957"/>
                    <a:pt x="2539" y="1956"/>
                    <a:pt x="2544" y="1954"/>
                  </a:cubicBezTo>
                  <a:cubicBezTo>
                    <a:pt x="2546" y="1952"/>
                    <a:pt x="2548" y="1952"/>
                    <a:pt x="2549" y="1952"/>
                  </a:cubicBezTo>
                  <a:cubicBezTo>
                    <a:pt x="2557" y="1952"/>
                    <a:pt x="2558" y="1964"/>
                    <a:pt x="2559" y="1977"/>
                  </a:cubicBezTo>
                  <a:cubicBezTo>
                    <a:pt x="2556" y="1996"/>
                    <a:pt x="2559" y="2004"/>
                    <a:pt x="2566" y="2004"/>
                  </a:cubicBezTo>
                  <a:cubicBezTo>
                    <a:pt x="2569" y="2004"/>
                    <a:pt x="2572" y="2003"/>
                    <a:pt x="2576" y="2001"/>
                  </a:cubicBezTo>
                  <a:cubicBezTo>
                    <a:pt x="2579" y="2001"/>
                    <a:pt x="2581" y="2000"/>
                    <a:pt x="2584" y="2000"/>
                  </a:cubicBezTo>
                  <a:cubicBezTo>
                    <a:pt x="2597" y="2000"/>
                    <a:pt x="2610" y="2003"/>
                    <a:pt x="2621" y="2007"/>
                  </a:cubicBezTo>
                  <a:cubicBezTo>
                    <a:pt x="2642" y="2003"/>
                    <a:pt x="2649" y="2005"/>
                    <a:pt x="2646" y="1991"/>
                  </a:cubicBezTo>
                  <a:cubicBezTo>
                    <a:pt x="2649" y="1983"/>
                    <a:pt x="2655" y="1975"/>
                    <a:pt x="2661" y="1969"/>
                  </a:cubicBezTo>
                  <a:cubicBezTo>
                    <a:pt x="2666" y="1968"/>
                    <a:pt x="2669" y="1967"/>
                    <a:pt x="2671" y="1967"/>
                  </a:cubicBezTo>
                  <a:cubicBezTo>
                    <a:pt x="2678" y="1967"/>
                    <a:pt x="2675" y="1973"/>
                    <a:pt x="2670" y="1973"/>
                  </a:cubicBezTo>
                  <a:cubicBezTo>
                    <a:pt x="2670" y="1973"/>
                    <a:pt x="2669" y="1973"/>
                    <a:pt x="2669" y="1973"/>
                  </a:cubicBezTo>
                  <a:cubicBezTo>
                    <a:pt x="2650" y="1979"/>
                    <a:pt x="2657" y="1982"/>
                    <a:pt x="2661" y="1996"/>
                  </a:cubicBezTo>
                  <a:cubicBezTo>
                    <a:pt x="2665" y="2011"/>
                    <a:pt x="2681" y="2015"/>
                    <a:pt x="2689" y="2018"/>
                  </a:cubicBezTo>
                  <a:cubicBezTo>
                    <a:pt x="2697" y="2020"/>
                    <a:pt x="2714" y="2023"/>
                    <a:pt x="2722" y="2024"/>
                  </a:cubicBezTo>
                  <a:cubicBezTo>
                    <a:pt x="2734" y="2034"/>
                    <a:pt x="2743" y="2038"/>
                    <a:pt x="2748" y="2038"/>
                  </a:cubicBezTo>
                  <a:cubicBezTo>
                    <a:pt x="2753" y="2038"/>
                    <a:pt x="2755" y="2035"/>
                    <a:pt x="2755" y="2029"/>
                  </a:cubicBezTo>
                  <a:cubicBezTo>
                    <a:pt x="2756" y="2024"/>
                    <a:pt x="2756" y="2020"/>
                    <a:pt x="2757" y="2016"/>
                  </a:cubicBezTo>
                  <a:lnTo>
                    <a:pt x="2757" y="2016"/>
                  </a:lnTo>
                  <a:cubicBezTo>
                    <a:pt x="2759" y="2030"/>
                    <a:pt x="2782" y="2037"/>
                    <a:pt x="2806" y="2037"/>
                  </a:cubicBezTo>
                  <a:cubicBezTo>
                    <a:pt x="2833" y="2037"/>
                    <a:pt x="2861" y="2029"/>
                    <a:pt x="2863" y="2014"/>
                  </a:cubicBezTo>
                  <a:lnTo>
                    <a:pt x="2865" y="2026"/>
                  </a:lnTo>
                  <a:cubicBezTo>
                    <a:pt x="2866" y="2035"/>
                    <a:pt x="2870" y="2037"/>
                    <a:pt x="2878" y="2037"/>
                  </a:cubicBezTo>
                  <a:cubicBezTo>
                    <a:pt x="2882" y="2037"/>
                    <a:pt x="2886" y="2037"/>
                    <a:pt x="2892" y="2035"/>
                  </a:cubicBezTo>
                  <a:cubicBezTo>
                    <a:pt x="2901" y="2033"/>
                    <a:pt x="2931" y="2014"/>
                    <a:pt x="2955" y="2005"/>
                  </a:cubicBezTo>
                  <a:cubicBezTo>
                    <a:pt x="2987" y="1994"/>
                    <a:pt x="3011" y="1984"/>
                    <a:pt x="3005" y="1973"/>
                  </a:cubicBezTo>
                  <a:cubicBezTo>
                    <a:pt x="3008" y="1971"/>
                    <a:pt x="3010" y="1970"/>
                    <a:pt x="3012" y="1970"/>
                  </a:cubicBezTo>
                  <a:cubicBezTo>
                    <a:pt x="3014" y="1970"/>
                    <a:pt x="3015" y="1973"/>
                    <a:pt x="3019" y="1981"/>
                  </a:cubicBezTo>
                  <a:cubicBezTo>
                    <a:pt x="3018" y="1988"/>
                    <a:pt x="3019" y="1991"/>
                    <a:pt x="3022" y="1991"/>
                  </a:cubicBezTo>
                  <a:cubicBezTo>
                    <a:pt x="3025" y="1991"/>
                    <a:pt x="3029" y="1989"/>
                    <a:pt x="3032" y="1987"/>
                  </a:cubicBezTo>
                  <a:cubicBezTo>
                    <a:pt x="3039" y="1984"/>
                    <a:pt x="3033" y="1973"/>
                    <a:pt x="3028" y="1961"/>
                  </a:cubicBezTo>
                  <a:cubicBezTo>
                    <a:pt x="3023" y="1952"/>
                    <a:pt x="3027" y="1949"/>
                    <a:pt x="3040" y="1949"/>
                  </a:cubicBezTo>
                  <a:cubicBezTo>
                    <a:pt x="3043" y="1949"/>
                    <a:pt x="3046" y="1949"/>
                    <a:pt x="3050" y="1949"/>
                  </a:cubicBezTo>
                  <a:cubicBezTo>
                    <a:pt x="3051" y="1949"/>
                    <a:pt x="3052" y="1949"/>
                    <a:pt x="3053" y="1949"/>
                  </a:cubicBezTo>
                  <a:cubicBezTo>
                    <a:pt x="3076" y="1949"/>
                    <a:pt x="3098" y="1935"/>
                    <a:pt x="3107" y="1914"/>
                  </a:cubicBezTo>
                  <a:cubicBezTo>
                    <a:pt x="3111" y="1911"/>
                    <a:pt x="3115" y="1908"/>
                    <a:pt x="3119" y="1908"/>
                  </a:cubicBezTo>
                  <a:cubicBezTo>
                    <a:pt x="3123" y="1908"/>
                    <a:pt x="3126" y="1910"/>
                    <a:pt x="3129" y="1914"/>
                  </a:cubicBezTo>
                  <a:cubicBezTo>
                    <a:pt x="3133" y="1916"/>
                    <a:pt x="3137" y="1917"/>
                    <a:pt x="3142" y="1917"/>
                  </a:cubicBezTo>
                  <a:cubicBezTo>
                    <a:pt x="3154" y="1917"/>
                    <a:pt x="3165" y="1910"/>
                    <a:pt x="3163" y="1889"/>
                  </a:cubicBezTo>
                  <a:cubicBezTo>
                    <a:pt x="3166" y="1886"/>
                    <a:pt x="3168" y="1885"/>
                    <a:pt x="3170" y="1885"/>
                  </a:cubicBezTo>
                  <a:cubicBezTo>
                    <a:pt x="3172" y="1885"/>
                    <a:pt x="3173" y="1887"/>
                    <a:pt x="3178" y="1892"/>
                  </a:cubicBezTo>
                  <a:cubicBezTo>
                    <a:pt x="3185" y="1894"/>
                    <a:pt x="3191" y="1898"/>
                    <a:pt x="3194" y="1898"/>
                  </a:cubicBezTo>
                  <a:cubicBezTo>
                    <a:pt x="3197" y="1898"/>
                    <a:pt x="3196" y="1894"/>
                    <a:pt x="3191" y="1881"/>
                  </a:cubicBezTo>
                  <a:cubicBezTo>
                    <a:pt x="3197" y="1860"/>
                    <a:pt x="3214" y="1844"/>
                    <a:pt x="3236" y="1839"/>
                  </a:cubicBezTo>
                  <a:cubicBezTo>
                    <a:pt x="3242" y="1834"/>
                    <a:pt x="3248" y="1827"/>
                    <a:pt x="3240" y="1818"/>
                  </a:cubicBezTo>
                  <a:lnTo>
                    <a:pt x="3231" y="1810"/>
                  </a:lnTo>
                  <a:lnTo>
                    <a:pt x="3231" y="1810"/>
                  </a:lnTo>
                  <a:cubicBezTo>
                    <a:pt x="3240" y="1815"/>
                    <a:pt x="3246" y="1817"/>
                    <a:pt x="3249" y="1817"/>
                  </a:cubicBezTo>
                  <a:cubicBezTo>
                    <a:pt x="3253" y="1817"/>
                    <a:pt x="3250" y="1812"/>
                    <a:pt x="3242" y="1798"/>
                  </a:cubicBezTo>
                  <a:cubicBezTo>
                    <a:pt x="3236" y="1792"/>
                    <a:pt x="3236" y="1787"/>
                    <a:pt x="3240" y="1787"/>
                  </a:cubicBezTo>
                  <a:lnTo>
                    <a:pt x="3240" y="1787"/>
                  </a:lnTo>
                  <a:cubicBezTo>
                    <a:pt x="3242" y="1787"/>
                    <a:pt x="3245" y="1789"/>
                    <a:pt x="3248" y="1791"/>
                  </a:cubicBezTo>
                  <a:cubicBezTo>
                    <a:pt x="3250" y="1792"/>
                    <a:pt x="3252" y="1792"/>
                    <a:pt x="3254" y="1792"/>
                  </a:cubicBezTo>
                  <a:cubicBezTo>
                    <a:pt x="3259" y="1792"/>
                    <a:pt x="3265" y="1790"/>
                    <a:pt x="3269" y="1787"/>
                  </a:cubicBezTo>
                  <a:cubicBezTo>
                    <a:pt x="3274" y="1780"/>
                    <a:pt x="3293" y="1740"/>
                    <a:pt x="3318" y="1705"/>
                  </a:cubicBezTo>
                  <a:cubicBezTo>
                    <a:pt x="3358" y="1650"/>
                    <a:pt x="3370" y="1626"/>
                    <a:pt x="3359" y="1621"/>
                  </a:cubicBezTo>
                  <a:cubicBezTo>
                    <a:pt x="3353" y="1606"/>
                    <a:pt x="3353" y="1606"/>
                    <a:pt x="3368" y="1605"/>
                  </a:cubicBezTo>
                  <a:cubicBezTo>
                    <a:pt x="3378" y="1605"/>
                    <a:pt x="3389" y="1600"/>
                    <a:pt x="3392" y="1589"/>
                  </a:cubicBezTo>
                  <a:cubicBezTo>
                    <a:pt x="3395" y="1584"/>
                    <a:pt x="3398" y="1578"/>
                    <a:pt x="3404" y="1578"/>
                  </a:cubicBezTo>
                  <a:cubicBezTo>
                    <a:pt x="3406" y="1578"/>
                    <a:pt x="3408" y="1579"/>
                    <a:pt x="3411" y="1580"/>
                  </a:cubicBezTo>
                  <a:cubicBezTo>
                    <a:pt x="3404" y="1567"/>
                    <a:pt x="3404" y="1567"/>
                    <a:pt x="3409" y="1559"/>
                  </a:cubicBezTo>
                  <a:lnTo>
                    <a:pt x="3409" y="1559"/>
                  </a:lnTo>
                  <a:cubicBezTo>
                    <a:pt x="3411" y="1560"/>
                    <a:pt x="3413" y="1561"/>
                    <a:pt x="3415" y="1561"/>
                  </a:cubicBezTo>
                  <a:cubicBezTo>
                    <a:pt x="3421" y="1561"/>
                    <a:pt x="3423" y="1554"/>
                    <a:pt x="3417" y="1543"/>
                  </a:cubicBezTo>
                  <a:cubicBezTo>
                    <a:pt x="3406" y="1533"/>
                    <a:pt x="3401" y="1528"/>
                    <a:pt x="3403" y="1528"/>
                  </a:cubicBezTo>
                  <a:lnTo>
                    <a:pt x="3403" y="1528"/>
                  </a:lnTo>
                  <a:cubicBezTo>
                    <a:pt x="3405" y="1528"/>
                    <a:pt x="3410" y="1531"/>
                    <a:pt x="3420" y="1536"/>
                  </a:cubicBezTo>
                  <a:cubicBezTo>
                    <a:pt x="3422" y="1536"/>
                    <a:pt x="3423" y="1537"/>
                    <a:pt x="3425" y="1537"/>
                  </a:cubicBezTo>
                  <a:cubicBezTo>
                    <a:pt x="3437" y="1537"/>
                    <a:pt x="3451" y="1526"/>
                    <a:pt x="3440" y="1526"/>
                  </a:cubicBezTo>
                  <a:cubicBezTo>
                    <a:pt x="3440" y="1526"/>
                    <a:pt x="3439" y="1526"/>
                    <a:pt x="3439" y="1526"/>
                  </a:cubicBezTo>
                  <a:cubicBezTo>
                    <a:pt x="3428" y="1520"/>
                    <a:pt x="3436" y="1505"/>
                    <a:pt x="3429" y="1492"/>
                  </a:cubicBezTo>
                  <a:cubicBezTo>
                    <a:pt x="3431" y="1486"/>
                    <a:pt x="3434" y="1480"/>
                    <a:pt x="3440" y="1480"/>
                  </a:cubicBezTo>
                  <a:cubicBezTo>
                    <a:pt x="3442" y="1480"/>
                    <a:pt x="3444" y="1481"/>
                    <a:pt x="3447" y="1482"/>
                  </a:cubicBezTo>
                  <a:cubicBezTo>
                    <a:pt x="3463" y="1480"/>
                    <a:pt x="3469" y="1434"/>
                    <a:pt x="3461" y="1421"/>
                  </a:cubicBezTo>
                  <a:cubicBezTo>
                    <a:pt x="3453" y="1417"/>
                    <a:pt x="3453" y="1412"/>
                    <a:pt x="3458" y="1412"/>
                  </a:cubicBezTo>
                  <a:lnTo>
                    <a:pt x="3458" y="1412"/>
                  </a:lnTo>
                  <a:cubicBezTo>
                    <a:pt x="3460" y="1412"/>
                    <a:pt x="3462" y="1412"/>
                    <a:pt x="3465" y="1413"/>
                  </a:cubicBezTo>
                  <a:cubicBezTo>
                    <a:pt x="3467" y="1414"/>
                    <a:pt x="3469" y="1415"/>
                    <a:pt x="3471" y="1415"/>
                  </a:cubicBezTo>
                  <a:cubicBezTo>
                    <a:pt x="3477" y="1415"/>
                    <a:pt x="3480" y="1409"/>
                    <a:pt x="3484" y="1402"/>
                  </a:cubicBezTo>
                  <a:cubicBezTo>
                    <a:pt x="3479" y="1396"/>
                    <a:pt x="3480" y="1394"/>
                    <a:pt x="3483" y="1394"/>
                  </a:cubicBezTo>
                  <a:lnTo>
                    <a:pt x="3483" y="1394"/>
                  </a:lnTo>
                  <a:cubicBezTo>
                    <a:pt x="3487" y="1394"/>
                    <a:pt x="3493" y="1397"/>
                    <a:pt x="3498" y="1399"/>
                  </a:cubicBezTo>
                  <a:cubicBezTo>
                    <a:pt x="3501" y="1404"/>
                    <a:pt x="3503" y="1406"/>
                    <a:pt x="3505" y="1406"/>
                  </a:cubicBezTo>
                  <a:cubicBezTo>
                    <a:pt x="3509" y="1406"/>
                    <a:pt x="3512" y="1399"/>
                    <a:pt x="3517" y="1388"/>
                  </a:cubicBezTo>
                  <a:cubicBezTo>
                    <a:pt x="3508" y="1375"/>
                    <a:pt x="3523" y="1343"/>
                    <a:pt x="3533" y="1319"/>
                  </a:cubicBezTo>
                  <a:cubicBezTo>
                    <a:pt x="3550" y="1278"/>
                    <a:pt x="3541" y="1266"/>
                    <a:pt x="3525" y="1240"/>
                  </a:cubicBezTo>
                  <a:lnTo>
                    <a:pt x="3505" y="1222"/>
                  </a:lnTo>
                  <a:lnTo>
                    <a:pt x="3529" y="1232"/>
                  </a:lnTo>
                  <a:cubicBezTo>
                    <a:pt x="3541" y="1235"/>
                    <a:pt x="3553" y="1238"/>
                    <a:pt x="3567" y="1238"/>
                  </a:cubicBezTo>
                  <a:cubicBezTo>
                    <a:pt x="3570" y="1230"/>
                    <a:pt x="3558" y="1225"/>
                    <a:pt x="3547" y="1221"/>
                  </a:cubicBezTo>
                  <a:cubicBezTo>
                    <a:pt x="3535" y="1215"/>
                    <a:pt x="3539" y="1207"/>
                    <a:pt x="3557" y="1196"/>
                  </a:cubicBezTo>
                  <a:cubicBezTo>
                    <a:pt x="3575" y="1185"/>
                    <a:pt x="3578" y="1176"/>
                    <a:pt x="3570" y="1164"/>
                  </a:cubicBezTo>
                  <a:cubicBezTo>
                    <a:pt x="3573" y="1153"/>
                    <a:pt x="3581" y="1146"/>
                    <a:pt x="3593" y="1145"/>
                  </a:cubicBezTo>
                  <a:cubicBezTo>
                    <a:pt x="3596" y="1136"/>
                    <a:pt x="3596" y="1136"/>
                    <a:pt x="3585" y="1131"/>
                  </a:cubicBezTo>
                  <a:cubicBezTo>
                    <a:pt x="3572" y="1127"/>
                    <a:pt x="3576" y="1118"/>
                    <a:pt x="3591" y="1115"/>
                  </a:cubicBezTo>
                  <a:cubicBezTo>
                    <a:pt x="3592" y="1115"/>
                    <a:pt x="3593" y="1115"/>
                    <a:pt x="3593" y="1115"/>
                  </a:cubicBezTo>
                  <a:cubicBezTo>
                    <a:pt x="3619" y="1115"/>
                    <a:pt x="3628" y="1093"/>
                    <a:pt x="3617" y="1087"/>
                  </a:cubicBezTo>
                  <a:cubicBezTo>
                    <a:pt x="3606" y="1083"/>
                    <a:pt x="3609" y="1075"/>
                    <a:pt x="3613" y="1066"/>
                  </a:cubicBezTo>
                  <a:cubicBezTo>
                    <a:pt x="3618" y="1057"/>
                    <a:pt x="3618" y="1046"/>
                    <a:pt x="3613" y="1037"/>
                  </a:cubicBezTo>
                  <a:cubicBezTo>
                    <a:pt x="3616" y="1029"/>
                    <a:pt x="3621" y="1021"/>
                    <a:pt x="3621" y="1021"/>
                  </a:cubicBezTo>
                  <a:cubicBezTo>
                    <a:pt x="3621" y="1020"/>
                    <a:pt x="3622" y="1019"/>
                    <a:pt x="3623" y="1019"/>
                  </a:cubicBezTo>
                  <a:cubicBezTo>
                    <a:pt x="3627" y="1019"/>
                    <a:pt x="3631" y="1029"/>
                    <a:pt x="3628" y="1035"/>
                  </a:cubicBezTo>
                  <a:lnTo>
                    <a:pt x="3643" y="1031"/>
                  </a:lnTo>
                  <a:cubicBezTo>
                    <a:pt x="3651" y="1016"/>
                    <a:pt x="3655" y="1008"/>
                    <a:pt x="3647" y="994"/>
                  </a:cubicBezTo>
                  <a:cubicBezTo>
                    <a:pt x="3637" y="984"/>
                    <a:pt x="3633" y="979"/>
                    <a:pt x="3635" y="979"/>
                  </a:cubicBezTo>
                  <a:lnTo>
                    <a:pt x="3635" y="979"/>
                  </a:lnTo>
                  <a:cubicBezTo>
                    <a:pt x="3637" y="979"/>
                    <a:pt x="3642" y="982"/>
                    <a:pt x="3652" y="987"/>
                  </a:cubicBezTo>
                  <a:cubicBezTo>
                    <a:pt x="3656" y="988"/>
                    <a:pt x="3660" y="989"/>
                    <a:pt x="3663" y="989"/>
                  </a:cubicBezTo>
                  <a:cubicBezTo>
                    <a:pt x="3670" y="989"/>
                    <a:pt x="3675" y="985"/>
                    <a:pt x="3671" y="976"/>
                  </a:cubicBezTo>
                  <a:cubicBezTo>
                    <a:pt x="3658" y="963"/>
                    <a:pt x="3662" y="958"/>
                    <a:pt x="3669" y="958"/>
                  </a:cubicBezTo>
                  <a:cubicBezTo>
                    <a:pt x="3672" y="958"/>
                    <a:pt x="3675" y="959"/>
                    <a:pt x="3679" y="961"/>
                  </a:cubicBezTo>
                  <a:cubicBezTo>
                    <a:pt x="3686" y="968"/>
                    <a:pt x="3691" y="973"/>
                    <a:pt x="3693" y="973"/>
                  </a:cubicBezTo>
                  <a:cubicBezTo>
                    <a:pt x="3696" y="973"/>
                    <a:pt x="3694" y="963"/>
                    <a:pt x="3691" y="937"/>
                  </a:cubicBezTo>
                  <a:cubicBezTo>
                    <a:pt x="3699" y="922"/>
                    <a:pt x="3708" y="886"/>
                    <a:pt x="3723" y="863"/>
                  </a:cubicBezTo>
                  <a:cubicBezTo>
                    <a:pt x="3742" y="833"/>
                    <a:pt x="3752" y="817"/>
                    <a:pt x="3767" y="817"/>
                  </a:cubicBezTo>
                  <a:cubicBezTo>
                    <a:pt x="3770" y="819"/>
                    <a:pt x="3772" y="821"/>
                    <a:pt x="3774" y="822"/>
                  </a:cubicBezTo>
                  <a:lnTo>
                    <a:pt x="3774" y="822"/>
                  </a:lnTo>
                  <a:cubicBezTo>
                    <a:pt x="3758" y="810"/>
                    <a:pt x="3761" y="802"/>
                    <a:pt x="3776" y="780"/>
                  </a:cubicBezTo>
                  <a:cubicBezTo>
                    <a:pt x="3796" y="774"/>
                    <a:pt x="3807" y="751"/>
                    <a:pt x="3800" y="731"/>
                  </a:cubicBezTo>
                  <a:lnTo>
                    <a:pt x="3800" y="731"/>
                  </a:lnTo>
                  <a:lnTo>
                    <a:pt x="3789" y="746"/>
                  </a:lnTo>
                  <a:cubicBezTo>
                    <a:pt x="3770" y="730"/>
                    <a:pt x="3775" y="723"/>
                    <a:pt x="3796" y="716"/>
                  </a:cubicBezTo>
                  <a:cubicBezTo>
                    <a:pt x="3798" y="715"/>
                    <a:pt x="3800" y="714"/>
                    <a:pt x="3802" y="714"/>
                  </a:cubicBezTo>
                  <a:cubicBezTo>
                    <a:pt x="3807" y="714"/>
                    <a:pt x="3815" y="720"/>
                    <a:pt x="3821" y="725"/>
                  </a:cubicBezTo>
                  <a:cubicBezTo>
                    <a:pt x="3827" y="730"/>
                    <a:pt x="3834" y="732"/>
                    <a:pt x="3841" y="732"/>
                  </a:cubicBezTo>
                  <a:cubicBezTo>
                    <a:pt x="3846" y="732"/>
                    <a:pt x="3850" y="731"/>
                    <a:pt x="3853" y="728"/>
                  </a:cubicBezTo>
                  <a:cubicBezTo>
                    <a:pt x="3858" y="721"/>
                    <a:pt x="3863" y="714"/>
                    <a:pt x="3848" y="713"/>
                  </a:cubicBezTo>
                  <a:cubicBezTo>
                    <a:pt x="3838" y="704"/>
                    <a:pt x="3838" y="704"/>
                    <a:pt x="3844" y="697"/>
                  </a:cubicBezTo>
                  <a:cubicBezTo>
                    <a:pt x="3851" y="690"/>
                    <a:pt x="3855" y="678"/>
                    <a:pt x="3851" y="668"/>
                  </a:cubicBezTo>
                  <a:cubicBezTo>
                    <a:pt x="3841" y="660"/>
                    <a:pt x="3848" y="654"/>
                    <a:pt x="3855" y="647"/>
                  </a:cubicBezTo>
                  <a:cubicBezTo>
                    <a:pt x="3865" y="647"/>
                    <a:pt x="3875" y="644"/>
                    <a:pt x="3883" y="636"/>
                  </a:cubicBezTo>
                  <a:lnTo>
                    <a:pt x="3892" y="645"/>
                  </a:lnTo>
                  <a:cubicBezTo>
                    <a:pt x="3900" y="650"/>
                    <a:pt x="3907" y="655"/>
                    <a:pt x="3916" y="656"/>
                  </a:cubicBezTo>
                  <a:cubicBezTo>
                    <a:pt x="3923" y="649"/>
                    <a:pt x="3914" y="641"/>
                    <a:pt x="3914" y="641"/>
                  </a:cubicBezTo>
                  <a:cubicBezTo>
                    <a:pt x="3910" y="638"/>
                    <a:pt x="3943" y="594"/>
                    <a:pt x="3985" y="557"/>
                  </a:cubicBezTo>
                  <a:cubicBezTo>
                    <a:pt x="4028" y="520"/>
                    <a:pt x="4073" y="481"/>
                    <a:pt x="4086" y="474"/>
                  </a:cubicBezTo>
                  <a:cubicBezTo>
                    <a:pt x="4107" y="474"/>
                    <a:pt x="4129" y="460"/>
                    <a:pt x="4115" y="454"/>
                  </a:cubicBezTo>
                  <a:cubicBezTo>
                    <a:pt x="4107" y="444"/>
                    <a:pt x="4144" y="418"/>
                    <a:pt x="4189" y="389"/>
                  </a:cubicBezTo>
                  <a:cubicBezTo>
                    <a:pt x="4244" y="359"/>
                    <a:pt x="4283" y="338"/>
                    <a:pt x="4277" y="326"/>
                  </a:cubicBezTo>
                  <a:lnTo>
                    <a:pt x="4301" y="313"/>
                  </a:lnTo>
                  <a:cubicBezTo>
                    <a:pt x="4316" y="305"/>
                    <a:pt x="4328" y="287"/>
                    <a:pt x="4337" y="283"/>
                  </a:cubicBezTo>
                  <a:cubicBezTo>
                    <a:pt x="4338" y="275"/>
                    <a:pt x="4341" y="270"/>
                    <a:pt x="4343" y="270"/>
                  </a:cubicBezTo>
                  <a:cubicBezTo>
                    <a:pt x="4345" y="270"/>
                    <a:pt x="4346" y="273"/>
                    <a:pt x="4344" y="279"/>
                  </a:cubicBezTo>
                  <a:cubicBezTo>
                    <a:pt x="4349" y="289"/>
                    <a:pt x="4354" y="299"/>
                    <a:pt x="4361" y="299"/>
                  </a:cubicBezTo>
                  <a:cubicBezTo>
                    <a:pt x="4362" y="299"/>
                    <a:pt x="4363" y="299"/>
                    <a:pt x="4364" y="298"/>
                  </a:cubicBezTo>
                  <a:cubicBezTo>
                    <a:pt x="4379" y="292"/>
                    <a:pt x="4375" y="279"/>
                    <a:pt x="4369" y="268"/>
                  </a:cubicBezTo>
                  <a:cubicBezTo>
                    <a:pt x="4365" y="257"/>
                    <a:pt x="4372" y="254"/>
                    <a:pt x="4372" y="254"/>
                  </a:cubicBezTo>
                  <a:cubicBezTo>
                    <a:pt x="4376" y="252"/>
                    <a:pt x="4378" y="251"/>
                    <a:pt x="4380" y="251"/>
                  </a:cubicBezTo>
                  <a:cubicBezTo>
                    <a:pt x="4382" y="251"/>
                    <a:pt x="4383" y="254"/>
                    <a:pt x="4386" y="261"/>
                  </a:cubicBezTo>
                  <a:cubicBezTo>
                    <a:pt x="4392" y="273"/>
                    <a:pt x="4396" y="284"/>
                    <a:pt x="4396" y="284"/>
                  </a:cubicBezTo>
                  <a:lnTo>
                    <a:pt x="4404" y="281"/>
                  </a:lnTo>
                  <a:cubicBezTo>
                    <a:pt x="4399" y="269"/>
                    <a:pt x="4407" y="265"/>
                    <a:pt x="4407" y="265"/>
                  </a:cubicBezTo>
                  <a:cubicBezTo>
                    <a:pt x="4410" y="264"/>
                    <a:pt x="4411" y="263"/>
                    <a:pt x="4413" y="263"/>
                  </a:cubicBezTo>
                  <a:cubicBezTo>
                    <a:pt x="4417" y="263"/>
                    <a:pt x="4419" y="268"/>
                    <a:pt x="4425" y="285"/>
                  </a:cubicBezTo>
                  <a:cubicBezTo>
                    <a:pt x="4430" y="296"/>
                    <a:pt x="4434" y="301"/>
                    <a:pt x="4437" y="301"/>
                  </a:cubicBezTo>
                  <a:cubicBezTo>
                    <a:pt x="4440" y="301"/>
                    <a:pt x="4443" y="293"/>
                    <a:pt x="4442" y="278"/>
                  </a:cubicBezTo>
                  <a:lnTo>
                    <a:pt x="4453" y="260"/>
                  </a:lnTo>
                  <a:cubicBezTo>
                    <a:pt x="4458" y="265"/>
                    <a:pt x="4461" y="267"/>
                    <a:pt x="4465" y="267"/>
                  </a:cubicBezTo>
                  <a:cubicBezTo>
                    <a:pt x="4475" y="267"/>
                    <a:pt x="4480" y="248"/>
                    <a:pt x="4483" y="237"/>
                  </a:cubicBezTo>
                  <a:cubicBezTo>
                    <a:pt x="4491" y="246"/>
                    <a:pt x="4496" y="250"/>
                    <a:pt x="4501" y="250"/>
                  </a:cubicBezTo>
                  <a:cubicBezTo>
                    <a:pt x="4506" y="250"/>
                    <a:pt x="4508" y="243"/>
                    <a:pt x="4508" y="228"/>
                  </a:cubicBezTo>
                  <a:cubicBezTo>
                    <a:pt x="4506" y="221"/>
                    <a:pt x="4508" y="217"/>
                    <a:pt x="4513" y="217"/>
                  </a:cubicBezTo>
                  <a:cubicBezTo>
                    <a:pt x="4516" y="217"/>
                    <a:pt x="4521" y="219"/>
                    <a:pt x="4526" y="222"/>
                  </a:cubicBezTo>
                  <a:cubicBezTo>
                    <a:pt x="4531" y="226"/>
                    <a:pt x="4536" y="228"/>
                    <a:pt x="4541" y="228"/>
                  </a:cubicBezTo>
                  <a:cubicBezTo>
                    <a:pt x="4547" y="228"/>
                    <a:pt x="4554" y="225"/>
                    <a:pt x="4563" y="222"/>
                  </a:cubicBezTo>
                  <a:cubicBezTo>
                    <a:pt x="4567" y="205"/>
                    <a:pt x="4629" y="192"/>
                    <a:pt x="4699" y="174"/>
                  </a:cubicBezTo>
                  <a:cubicBezTo>
                    <a:pt x="4778" y="159"/>
                    <a:pt x="4831" y="153"/>
                    <a:pt x="4830" y="139"/>
                  </a:cubicBezTo>
                  <a:cubicBezTo>
                    <a:pt x="4832" y="139"/>
                    <a:pt x="4834" y="139"/>
                    <a:pt x="4835" y="139"/>
                  </a:cubicBezTo>
                  <a:cubicBezTo>
                    <a:pt x="4839" y="139"/>
                    <a:pt x="4841" y="141"/>
                    <a:pt x="4849" y="149"/>
                  </a:cubicBezTo>
                  <a:cubicBezTo>
                    <a:pt x="4850" y="154"/>
                    <a:pt x="4851" y="157"/>
                    <a:pt x="4854" y="157"/>
                  </a:cubicBezTo>
                  <a:cubicBezTo>
                    <a:pt x="4857" y="157"/>
                    <a:pt x="4861" y="150"/>
                    <a:pt x="4866" y="135"/>
                  </a:cubicBezTo>
                  <a:cubicBezTo>
                    <a:pt x="4870" y="127"/>
                    <a:pt x="4872" y="120"/>
                    <a:pt x="4873" y="120"/>
                  </a:cubicBezTo>
                  <a:cubicBezTo>
                    <a:pt x="4873" y="120"/>
                    <a:pt x="4874" y="124"/>
                    <a:pt x="4875" y="135"/>
                  </a:cubicBezTo>
                  <a:cubicBezTo>
                    <a:pt x="4875" y="143"/>
                    <a:pt x="4883" y="145"/>
                    <a:pt x="4899" y="145"/>
                  </a:cubicBezTo>
                  <a:cubicBezTo>
                    <a:pt x="4907" y="145"/>
                    <a:pt x="4917" y="145"/>
                    <a:pt x="4929" y="144"/>
                  </a:cubicBezTo>
                  <a:cubicBezTo>
                    <a:pt x="4956" y="142"/>
                    <a:pt x="4992" y="139"/>
                    <a:pt x="4992" y="127"/>
                  </a:cubicBezTo>
                  <a:cubicBezTo>
                    <a:pt x="5001" y="120"/>
                    <a:pt x="5005" y="116"/>
                    <a:pt x="5006" y="116"/>
                  </a:cubicBezTo>
                  <a:lnTo>
                    <a:pt x="5006" y="116"/>
                  </a:lnTo>
                  <a:cubicBezTo>
                    <a:pt x="5007" y="116"/>
                    <a:pt x="5005" y="120"/>
                    <a:pt x="5001" y="126"/>
                  </a:cubicBezTo>
                  <a:cubicBezTo>
                    <a:pt x="4995" y="142"/>
                    <a:pt x="5012" y="153"/>
                    <a:pt x="5031" y="153"/>
                  </a:cubicBezTo>
                  <a:cubicBezTo>
                    <a:pt x="5042" y="153"/>
                    <a:pt x="5054" y="149"/>
                    <a:pt x="5064" y="140"/>
                  </a:cubicBezTo>
                  <a:cubicBezTo>
                    <a:pt x="5073" y="140"/>
                    <a:pt x="5082" y="140"/>
                    <a:pt x="5082" y="153"/>
                  </a:cubicBezTo>
                  <a:cubicBezTo>
                    <a:pt x="5098" y="153"/>
                    <a:pt x="5113" y="149"/>
                    <a:pt x="5127" y="142"/>
                  </a:cubicBezTo>
                  <a:cubicBezTo>
                    <a:pt x="5148" y="143"/>
                    <a:pt x="5168" y="144"/>
                    <a:pt x="5189" y="147"/>
                  </a:cubicBezTo>
                  <a:cubicBezTo>
                    <a:pt x="5202" y="147"/>
                    <a:pt x="5215" y="145"/>
                    <a:pt x="5226" y="138"/>
                  </a:cubicBezTo>
                  <a:lnTo>
                    <a:pt x="5235" y="139"/>
                  </a:lnTo>
                  <a:cubicBezTo>
                    <a:pt x="5233" y="153"/>
                    <a:pt x="5278" y="155"/>
                    <a:pt x="5340" y="170"/>
                  </a:cubicBezTo>
                  <a:cubicBezTo>
                    <a:pt x="5370" y="176"/>
                    <a:pt x="5399" y="183"/>
                    <a:pt x="5420" y="190"/>
                  </a:cubicBezTo>
                  <a:cubicBezTo>
                    <a:pt x="5442" y="196"/>
                    <a:pt x="5455" y="205"/>
                    <a:pt x="5457" y="212"/>
                  </a:cubicBezTo>
                  <a:cubicBezTo>
                    <a:pt x="5459" y="212"/>
                    <a:pt x="5460" y="212"/>
                    <a:pt x="5461" y="212"/>
                  </a:cubicBezTo>
                  <a:cubicBezTo>
                    <a:pt x="5468" y="212"/>
                    <a:pt x="5474" y="210"/>
                    <a:pt x="5479" y="205"/>
                  </a:cubicBezTo>
                  <a:cubicBezTo>
                    <a:pt x="5486" y="195"/>
                    <a:pt x="5493" y="190"/>
                    <a:pt x="5497" y="190"/>
                  </a:cubicBezTo>
                  <a:cubicBezTo>
                    <a:pt x="5502" y="190"/>
                    <a:pt x="5505" y="195"/>
                    <a:pt x="5508" y="202"/>
                  </a:cubicBezTo>
                  <a:cubicBezTo>
                    <a:pt x="5508" y="219"/>
                    <a:pt x="5522" y="230"/>
                    <a:pt x="5537" y="230"/>
                  </a:cubicBezTo>
                  <a:cubicBezTo>
                    <a:pt x="5545" y="230"/>
                    <a:pt x="5553" y="227"/>
                    <a:pt x="5559" y="219"/>
                  </a:cubicBezTo>
                  <a:cubicBezTo>
                    <a:pt x="5561" y="216"/>
                    <a:pt x="5561" y="214"/>
                    <a:pt x="5561" y="214"/>
                  </a:cubicBezTo>
                  <a:lnTo>
                    <a:pt x="5561" y="214"/>
                  </a:lnTo>
                  <a:cubicBezTo>
                    <a:pt x="5561" y="214"/>
                    <a:pt x="5558" y="222"/>
                    <a:pt x="5555" y="231"/>
                  </a:cubicBezTo>
                  <a:cubicBezTo>
                    <a:pt x="5555" y="245"/>
                    <a:pt x="5563" y="251"/>
                    <a:pt x="5573" y="251"/>
                  </a:cubicBezTo>
                  <a:cubicBezTo>
                    <a:pt x="5582" y="251"/>
                    <a:pt x="5592" y="246"/>
                    <a:pt x="5601" y="237"/>
                  </a:cubicBezTo>
                  <a:cubicBezTo>
                    <a:pt x="5603" y="249"/>
                    <a:pt x="5606" y="261"/>
                    <a:pt x="5614" y="261"/>
                  </a:cubicBezTo>
                  <a:cubicBezTo>
                    <a:pt x="5616" y="261"/>
                    <a:pt x="5618" y="261"/>
                    <a:pt x="5621" y="259"/>
                  </a:cubicBezTo>
                  <a:lnTo>
                    <a:pt x="5621" y="259"/>
                  </a:lnTo>
                  <a:cubicBezTo>
                    <a:pt x="5629" y="263"/>
                    <a:pt x="5629" y="263"/>
                    <a:pt x="5619" y="286"/>
                  </a:cubicBezTo>
                  <a:cubicBezTo>
                    <a:pt x="5613" y="297"/>
                    <a:pt x="5609" y="309"/>
                    <a:pt x="5616" y="313"/>
                  </a:cubicBezTo>
                  <a:cubicBezTo>
                    <a:pt x="5617" y="313"/>
                    <a:pt x="5618" y="314"/>
                    <a:pt x="5619" y="314"/>
                  </a:cubicBezTo>
                  <a:cubicBezTo>
                    <a:pt x="5625" y="314"/>
                    <a:pt x="5629" y="304"/>
                    <a:pt x="5634" y="293"/>
                  </a:cubicBezTo>
                  <a:lnTo>
                    <a:pt x="5650" y="301"/>
                  </a:lnTo>
                  <a:cubicBezTo>
                    <a:pt x="5650" y="301"/>
                    <a:pt x="5651" y="301"/>
                    <a:pt x="5653" y="301"/>
                  </a:cubicBezTo>
                  <a:cubicBezTo>
                    <a:pt x="5656" y="301"/>
                    <a:pt x="5661" y="300"/>
                    <a:pt x="5665" y="293"/>
                  </a:cubicBezTo>
                  <a:cubicBezTo>
                    <a:pt x="5667" y="287"/>
                    <a:pt x="5670" y="285"/>
                    <a:pt x="5674" y="285"/>
                  </a:cubicBezTo>
                  <a:cubicBezTo>
                    <a:pt x="5678" y="285"/>
                    <a:pt x="5682" y="287"/>
                    <a:pt x="5686" y="288"/>
                  </a:cubicBezTo>
                  <a:cubicBezTo>
                    <a:pt x="5684" y="292"/>
                    <a:pt x="5684" y="294"/>
                    <a:pt x="5685" y="294"/>
                  </a:cubicBezTo>
                  <a:cubicBezTo>
                    <a:pt x="5688" y="294"/>
                    <a:pt x="5693" y="287"/>
                    <a:pt x="5691" y="277"/>
                  </a:cubicBezTo>
                  <a:cubicBezTo>
                    <a:pt x="5696" y="268"/>
                    <a:pt x="5701" y="258"/>
                    <a:pt x="5707" y="258"/>
                  </a:cubicBezTo>
                  <a:cubicBezTo>
                    <a:pt x="5708" y="258"/>
                    <a:pt x="5709" y="259"/>
                    <a:pt x="5711" y="259"/>
                  </a:cubicBezTo>
                  <a:lnTo>
                    <a:pt x="5723" y="237"/>
                  </a:lnTo>
                  <a:cubicBezTo>
                    <a:pt x="5734" y="214"/>
                    <a:pt x="5740" y="203"/>
                    <a:pt x="5727" y="184"/>
                  </a:cubicBezTo>
                  <a:cubicBezTo>
                    <a:pt x="5707" y="164"/>
                    <a:pt x="5689" y="146"/>
                    <a:pt x="5677" y="146"/>
                  </a:cubicBezTo>
                  <a:cubicBezTo>
                    <a:pt x="5673" y="146"/>
                    <a:pt x="5669" y="149"/>
                    <a:pt x="5666" y="156"/>
                  </a:cubicBezTo>
                  <a:cubicBezTo>
                    <a:pt x="5666" y="156"/>
                    <a:pt x="5657" y="160"/>
                    <a:pt x="5649" y="160"/>
                  </a:cubicBezTo>
                  <a:cubicBezTo>
                    <a:pt x="5647" y="160"/>
                    <a:pt x="5645" y="160"/>
                    <a:pt x="5643" y="159"/>
                  </a:cubicBezTo>
                  <a:cubicBezTo>
                    <a:pt x="5634" y="155"/>
                    <a:pt x="5630" y="140"/>
                    <a:pt x="5630" y="140"/>
                  </a:cubicBezTo>
                  <a:cubicBezTo>
                    <a:pt x="5635" y="128"/>
                    <a:pt x="5600" y="111"/>
                    <a:pt x="5553" y="98"/>
                  </a:cubicBezTo>
                  <a:cubicBezTo>
                    <a:pt x="5496" y="80"/>
                    <a:pt x="5468" y="71"/>
                    <a:pt x="5463" y="55"/>
                  </a:cubicBezTo>
                  <a:cubicBezTo>
                    <a:pt x="5460" y="47"/>
                    <a:pt x="5454" y="42"/>
                    <a:pt x="5446" y="38"/>
                  </a:cubicBezTo>
                  <a:cubicBezTo>
                    <a:pt x="5445" y="42"/>
                    <a:pt x="5440" y="44"/>
                    <a:pt x="5431" y="44"/>
                  </a:cubicBezTo>
                  <a:cubicBezTo>
                    <a:pt x="5409" y="44"/>
                    <a:pt x="5366" y="34"/>
                    <a:pt x="5318" y="24"/>
                  </a:cubicBezTo>
                  <a:cubicBezTo>
                    <a:pt x="5277" y="18"/>
                    <a:pt x="5235" y="13"/>
                    <a:pt x="5209" y="13"/>
                  </a:cubicBezTo>
                  <a:cubicBezTo>
                    <a:pt x="5192" y="13"/>
                    <a:pt x="5182" y="15"/>
                    <a:pt x="5182" y="19"/>
                  </a:cubicBezTo>
                  <a:lnTo>
                    <a:pt x="5163" y="17"/>
                  </a:lnTo>
                  <a:cubicBezTo>
                    <a:pt x="5163" y="5"/>
                    <a:pt x="5143" y="3"/>
                    <a:pt x="5124" y="3"/>
                  </a:cubicBezTo>
                  <a:cubicBezTo>
                    <a:pt x="5112" y="10"/>
                    <a:pt x="5099" y="14"/>
                    <a:pt x="5085" y="15"/>
                  </a:cubicBezTo>
                  <a:cubicBezTo>
                    <a:pt x="5085" y="1"/>
                    <a:pt x="5075" y="1"/>
                    <a:pt x="5056" y="1"/>
                  </a:cubicBezTo>
                  <a:cubicBezTo>
                    <a:pt x="5053" y="1"/>
                    <a:pt x="5051" y="1"/>
                    <a:pt x="5048" y="1"/>
                  </a:cubicBezTo>
                  <a:cubicBezTo>
                    <a:pt x="5034" y="1"/>
                    <a:pt x="5027" y="2"/>
                    <a:pt x="5027" y="14"/>
                  </a:cubicBezTo>
                  <a:cubicBezTo>
                    <a:pt x="5017" y="12"/>
                    <a:pt x="4950" y="15"/>
                    <a:pt x="4919" y="5"/>
                  </a:cubicBezTo>
                  <a:cubicBezTo>
                    <a:pt x="4917" y="2"/>
                    <a:pt x="4914" y="1"/>
                    <a:pt x="49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58"/>
            <p:cNvSpPr/>
            <p:nvPr/>
          </p:nvSpPr>
          <p:spPr>
            <a:xfrm>
              <a:off x="6551624" y="1839300"/>
              <a:ext cx="406056" cy="418775"/>
            </a:xfrm>
            <a:custGeom>
              <a:avLst/>
              <a:gdLst/>
              <a:ahLst/>
              <a:cxnLst/>
              <a:rect l="l" t="t" r="r" b="b"/>
              <a:pathLst>
                <a:path w="4310" h="4445" extrusionOk="0">
                  <a:moveTo>
                    <a:pt x="953" y="0"/>
                  </a:moveTo>
                  <a:cubicBezTo>
                    <a:pt x="857" y="0"/>
                    <a:pt x="755" y="14"/>
                    <a:pt x="648" y="46"/>
                  </a:cubicBezTo>
                  <a:cubicBezTo>
                    <a:pt x="68" y="220"/>
                    <a:pt x="1" y="703"/>
                    <a:pt x="76" y="1222"/>
                  </a:cubicBezTo>
                  <a:cubicBezTo>
                    <a:pt x="151" y="1741"/>
                    <a:pt x="1221" y="2149"/>
                    <a:pt x="1221" y="2149"/>
                  </a:cubicBezTo>
                  <a:cubicBezTo>
                    <a:pt x="814" y="2487"/>
                    <a:pt x="747" y="3075"/>
                    <a:pt x="736" y="3340"/>
                  </a:cubicBezTo>
                  <a:cubicBezTo>
                    <a:pt x="725" y="3605"/>
                    <a:pt x="740" y="4122"/>
                    <a:pt x="740" y="4122"/>
                  </a:cubicBezTo>
                  <a:cubicBezTo>
                    <a:pt x="752" y="4120"/>
                    <a:pt x="764" y="4119"/>
                    <a:pt x="776" y="4119"/>
                  </a:cubicBezTo>
                  <a:cubicBezTo>
                    <a:pt x="1025" y="4119"/>
                    <a:pt x="1318" y="4445"/>
                    <a:pt x="1318" y="4445"/>
                  </a:cubicBezTo>
                  <a:cubicBezTo>
                    <a:pt x="1468" y="4367"/>
                    <a:pt x="1597" y="4160"/>
                    <a:pt x="1657" y="4057"/>
                  </a:cubicBezTo>
                  <a:cubicBezTo>
                    <a:pt x="1716" y="3954"/>
                    <a:pt x="1703" y="3715"/>
                    <a:pt x="1711" y="3542"/>
                  </a:cubicBezTo>
                  <a:cubicBezTo>
                    <a:pt x="1718" y="3369"/>
                    <a:pt x="1861" y="3340"/>
                    <a:pt x="1861" y="3340"/>
                  </a:cubicBezTo>
                  <a:lnTo>
                    <a:pt x="2623" y="3105"/>
                  </a:lnTo>
                  <a:lnTo>
                    <a:pt x="2637" y="2788"/>
                  </a:lnTo>
                  <a:lnTo>
                    <a:pt x="2903" y="3059"/>
                  </a:lnTo>
                  <a:lnTo>
                    <a:pt x="3300" y="2909"/>
                  </a:lnTo>
                  <a:lnTo>
                    <a:pt x="3330" y="2670"/>
                  </a:lnTo>
                  <a:lnTo>
                    <a:pt x="3501" y="2849"/>
                  </a:lnTo>
                  <a:lnTo>
                    <a:pt x="4310" y="2577"/>
                  </a:lnTo>
                  <a:cubicBezTo>
                    <a:pt x="4001" y="2050"/>
                    <a:pt x="3278" y="1741"/>
                    <a:pt x="2864" y="1697"/>
                  </a:cubicBezTo>
                  <a:cubicBezTo>
                    <a:pt x="2828" y="1693"/>
                    <a:pt x="2789" y="1691"/>
                    <a:pt x="2750" y="1691"/>
                  </a:cubicBezTo>
                  <a:cubicBezTo>
                    <a:pt x="2329" y="1691"/>
                    <a:pt x="1726" y="1893"/>
                    <a:pt x="1726" y="1893"/>
                  </a:cubicBezTo>
                  <a:cubicBezTo>
                    <a:pt x="1726" y="1893"/>
                    <a:pt x="1808" y="1500"/>
                    <a:pt x="1877" y="1342"/>
                  </a:cubicBezTo>
                  <a:cubicBezTo>
                    <a:pt x="1944" y="1184"/>
                    <a:pt x="1938" y="822"/>
                    <a:pt x="1794" y="521"/>
                  </a:cubicBezTo>
                  <a:cubicBezTo>
                    <a:pt x="1676" y="276"/>
                    <a:pt x="1374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58"/>
            <p:cNvSpPr/>
            <p:nvPr/>
          </p:nvSpPr>
          <p:spPr>
            <a:xfrm>
              <a:off x="6506214" y="2357467"/>
              <a:ext cx="143109" cy="135666"/>
            </a:xfrm>
            <a:custGeom>
              <a:avLst/>
              <a:gdLst/>
              <a:ahLst/>
              <a:cxnLst/>
              <a:rect l="l" t="t" r="r" b="b"/>
              <a:pathLst>
                <a:path w="1519" h="1440" extrusionOk="0">
                  <a:moveTo>
                    <a:pt x="1183" y="0"/>
                  </a:moveTo>
                  <a:cubicBezTo>
                    <a:pt x="1183" y="0"/>
                    <a:pt x="1168" y="256"/>
                    <a:pt x="1010" y="414"/>
                  </a:cubicBezTo>
                  <a:cubicBezTo>
                    <a:pt x="852" y="573"/>
                    <a:pt x="567" y="773"/>
                    <a:pt x="325" y="927"/>
                  </a:cubicBezTo>
                  <a:cubicBezTo>
                    <a:pt x="82" y="1081"/>
                    <a:pt x="8" y="1258"/>
                    <a:pt x="1" y="1440"/>
                  </a:cubicBezTo>
                  <a:lnTo>
                    <a:pt x="1439" y="1440"/>
                  </a:lnTo>
                  <a:lnTo>
                    <a:pt x="1518" y="114"/>
                  </a:lnTo>
                  <a:cubicBezTo>
                    <a:pt x="1518" y="114"/>
                    <a:pt x="1288" y="83"/>
                    <a:pt x="1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58"/>
            <p:cNvSpPr/>
            <p:nvPr/>
          </p:nvSpPr>
          <p:spPr>
            <a:xfrm>
              <a:off x="5775217" y="2527238"/>
              <a:ext cx="69435" cy="69435"/>
            </a:xfrm>
            <a:custGeom>
              <a:avLst/>
              <a:gdLst/>
              <a:ahLst/>
              <a:cxnLst/>
              <a:rect l="l" t="t" r="r" b="b"/>
              <a:pathLst>
                <a:path w="737" h="737" extrusionOk="0">
                  <a:moveTo>
                    <a:pt x="560" y="25"/>
                  </a:moveTo>
                  <a:cubicBezTo>
                    <a:pt x="562" y="25"/>
                    <a:pt x="562" y="25"/>
                    <a:pt x="561" y="31"/>
                  </a:cubicBezTo>
                  <a:cubicBezTo>
                    <a:pt x="560" y="38"/>
                    <a:pt x="557" y="45"/>
                    <a:pt x="554" y="45"/>
                  </a:cubicBezTo>
                  <a:cubicBezTo>
                    <a:pt x="552" y="45"/>
                    <a:pt x="554" y="31"/>
                    <a:pt x="560" y="25"/>
                  </a:cubicBezTo>
                  <a:close/>
                  <a:moveTo>
                    <a:pt x="379" y="39"/>
                  </a:moveTo>
                  <a:cubicBezTo>
                    <a:pt x="381" y="46"/>
                    <a:pt x="382" y="53"/>
                    <a:pt x="381" y="53"/>
                  </a:cubicBezTo>
                  <a:lnTo>
                    <a:pt x="377" y="47"/>
                  </a:lnTo>
                  <a:lnTo>
                    <a:pt x="378" y="40"/>
                  </a:lnTo>
                  <a:lnTo>
                    <a:pt x="379" y="39"/>
                  </a:lnTo>
                  <a:close/>
                  <a:moveTo>
                    <a:pt x="363" y="49"/>
                  </a:moveTo>
                  <a:cubicBezTo>
                    <a:pt x="364" y="49"/>
                    <a:pt x="364" y="50"/>
                    <a:pt x="365" y="55"/>
                  </a:cubicBezTo>
                  <a:cubicBezTo>
                    <a:pt x="365" y="55"/>
                    <a:pt x="366" y="62"/>
                    <a:pt x="364" y="62"/>
                  </a:cubicBezTo>
                  <a:lnTo>
                    <a:pt x="361" y="56"/>
                  </a:lnTo>
                  <a:cubicBezTo>
                    <a:pt x="360" y="49"/>
                    <a:pt x="361" y="49"/>
                    <a:pt x="361" y="49"/>
                  </a:cubicBezTo>
                  <a:cubicBezTo>
                    <a:pt x="362" y="49"/>
                    <a:pt x="363" y="49"/>
                    <a:pt x="363" y="49"/>
                  </a:cubicBezTo>
                  <a:close/>
                  <a:moveTo>
                    <a:pt x="298" y="60"/>
                  </a:moveTo>
                  <a:cubicBezTo>
                    <a:pt x="298" y="61"/>
                    <a:pt x="298" y="62"/>
                    <a:pt x="298" y="62"/>
                  </a:cubicBezTo>
                  <a:lnTo>
                    <a:pt x="298" y="62"/>
                  </a:lnTo>
                  <a:cubicBezTo>
                    <a:pt x="298" y="61"/>
                    <a:pt x="298" y="61"/>
                    <a:pt x="298" y="60"/>
                  </a:cubicBezTo>
                  <a:close/>
                  <a:moveTo>
                    <a:pt x="492" y="55"/>
                  </a:moveTo>
                  <a:cubicBezTo>
                    <a:pt x="492" y="55"/>
                    <a:pt x="492" y="56"/>
                    <a:pt x="493" y="57"/>
                  </a:cubicBezTo>
                  <a:cubicBezTo>
                    <a:pt x="493" y="62"/>
                    <a:pt x="494" y="66"/>
                    <a:pt x="494" y="71"/>
                  </a:cubicBezTo>
                  <a:cubicBezTo>
                    <a:pt x="494" y="71"/>
                    <a:pt x="493" y="74"/>
                    <a:pt x="493" y="74"/>
                  </a:cubicBezTo>
                  <a:cubicBezTo>
                    <a:pt x="492" y="74"/>
                    <a:pt x="492" y="73"/>
                    <a:pt x="492" y="71"/>
                  </a:cubicBezTo>
                  <a:lnTo>
                    <a:pt x="490" y="65"/>
                  </a:lnTo>
                  <a:cubicBezTo>
                    <a:pt x="491" y="60"/>
                    <a:pt x="492" y="55"/>
                    <a:pt x="492" y="55"/>
                  </a:cubicBezTo>
                  <a:close/>
                  <a:moveTo>
                    <a:pt x="434" y="66"/>
                  </a:moveTo>
                  <a:cubicBezTo>
                    <a:pt x="436" y="66"/>
                    <a:pt x="437" y="72"/>
                    <a:pt x="437" y="72"/>
                  </a:cubicBezTo>
                  <a:cubicBezTo>
                    <a:pt x="437" y="72"/>
                    <a:pt x="438" y="79"/>
                    <a:pt x="435" y="79"/>
                  </a:cubicBezTo>
                  <a:cubicBezTo>
                    <a:pt x="434" y="75"/>
                    <a:pt x="433" y="71"/>
                    <a:pt x="432" y="66"/>
                  </a:cubicBezTo>
                  <a:lnTo>
                    <a:pt x="433" y="66"/>
                  </a:lnTo>
                  <a:cubicBezTo>
                    <a:pt x="433" y="66"/>
                    <a:pt x="434" y="66"/>
                    <a:pt x="434" y="66"/>
                  </a:cubicBezTo>
                  <a:close/>
                  <a:moveTo>
                    <a:pt x="422" y="81"/>
                  </a:moveTo>
                  <a:cubicBezTo>
                    <a:pt x="423" y="81"/>
                    <a:pt x="423" y="81"/>
                    <a:pt x="424" y="88"/>
                  </a:cubicBezTo>
                  <a:lnTo>
                    <a:pt x="423" y="88"/>
                  </a:lnTo>
                  <a:lnTo>
                    <a:pt x="420" y="81"/>
                  </a:lnTo>
                  <a:close/>
                  <a:moveTo>
                    <a:pt x="407" y="83"/>
                  </a:moveTo>
                  <a:cubicBezTo>
                    <a:pt x="409" y="83"/>
                    <a:pt x="409" y="83"/>
                    <a:pt x="410" y="90"/>
                  </a:cubicBezTo>
                  <a:lnTo>
                    <a:pt x="409" y="90"/>
                  </a:lnTo>
                  <a:lnTo>
                    <a:pt x="406" y="83"/>
                  </a:lnTo>
                  <a:close/>
                  <a:moveTo>
                    <a:pt x="397" y="79"/>
                  </a:moveTo>
                  <a:cubicBezTo>
                    <a:pt x="397" y="79"/>
                    <a:pt x="398" y="81"/>
                    <a:pt x="398" y="84"/>
                  </a:cubicBezTo>
                  <a:cubicBezTo>
                    <a:pt x="400" y="91"/>
                    <a:pt x="400" y="91"/>
                    <a:pt x="398" y="91"/>
                  </a:cubicBezTo>
                  <a:cubicBezTo>
                    <a:pt x="395" y="91"/>
                    <a:pt x="395" y="91"/>
                    <a:pt x="396" y="84"/>
                  </a:cubicBezTo>
                  <a:cubicBezTo>
                    <a:pt x="396" y="81"/>
                    <a:pt x="397" y="79"/>
                    <a:pt x="397" y="79"/>
                  </a:cubicBezTo>
                  <a:close/>
                  <a:moveTo>
                    <a:pt x="420" y="92"/>
                  </a:moveTo>
                  <a:lnTo>
                    <a:pt x="420" y="92"/>
                  </a:lnTo>
                  <a:cubicBezTo>
                    <a:pt x="419" y="92"/>
                    <a:pt x="419" y="93"/>
                    <a:pt x="419" y="95"/>
                  </a:cubicBezTo>
                  <a:cubicBezTo>
                    <a:pt x="420" y="95"/>
                    <a:pt x="420" y="92"/>
                    <a:pt x="420" y="92"/>
                  </a:cubicBezTo>
                  <a:close/>
                  <a:moveTo>
                    <a:pt x="249" y="104"/>
                  </a:moveTo>
                  <a:cubicBezTo>
                    <a:pt x="250" y="111"/>
                    <a:pt x="252" y="118"/>
                    <a:pt x="250" y="118"/>
                  </a:cubicBezTo>
                  <a:lnTo>
                    <a:pt x="249" y="118"/>
                  </a:lnTo>
                  <a:cubicBezTo>
                    <a:pt x="248" y="113"/>
                    <a:pt x="248" y="109"/>
                    <a:pt x="248" y="104"/>
                  </a:cubicBezTo>
                  <a:close/>
                  <a:moveTo>
                    <a:pt x="192" y="120"/>
                  </a:moveTo>
                  <a:cubicBezTo>
                    <a:pt x="193" y="120"/>
                    <a:pt x="194" y="121"/>
                    <a:pt x="194" y="126"/>
                  </a:cubicBezTo>
                  <a:cubicBezTo>
                    <a:pt x="195" y="132"/>
                    <a:pt x="193" y="132"/>
                    <a:pt x="191" y="132"/>
                  </a:cubicBezTo>
                  <a:cubicBezTo>
                    <a:pt x="188" y="127"/>
                    <a:pt x="189" y="120"/>
                    <a:pt x="191" y="120"/>
                  </a:cubicBezTo>
                  <a:cubicBezTo>
                    <a:pt x="192" y="120"/>
                    <a:pt x="192" y="120"/>
                    <a:pt x="192" y="120"/>
                  </a:cubicBezTo>
                  <a:close/>
                  <a:moveTo>
                    <a:pt x="78" y="171"/>
                  </a:moveTo>
                  <a:cubicBezTo>
                    <a:pt x="83" y="175"/>
                    <a:pt x="88" y="178"/>
                    <a:pt x="88" y="180"/>
                  </a:cubicBezTo>
                  <a:lnTo>
                    <a:pt x="81" y="177"/>
                  </a:lnTo>
                  <a:lnTo>
                    <a:pt x="77" y="172"/>
                  </a:lnTo>
                  <a:lnTo>
                    <a:pt x="78" y="171"/>
                  </a:lnTo>
                  <a:close/>
                  <a:moveTo>
                    <a:pt x="29" y="173"/>
                  </a:moveTo>
                  <a:cubicBezTo>
                    <a:pt x="35" y="176"/>
                    <a:pt x="42" y="180"/>
                    <a:pt x="41" y="181"/>
                  </a:cubicBezTo>
                  <a:lnTo>
                    <a:pt x="40" y="183"/>
                  </a:lnTo>
                  <a:cubicBezTo>
                    <a:pt x="35" y="181"/>
                    <a:pt x="32" y="178"/>
                    <a:pt x="28" y="175"/>
                  </a:cubicBezTo>
                  <a:lnTo>
                    <a:pt x="29" y="173"/>
                  </a:lnTo>
                  <a:close/>
                  <a:moveTo>
                    <a:pt x="63" y="224"/>
                  </a:moveTo>
                  <a:cubicBezTo>
                    <a:pt x="63" y="224"/>
                    <a:pt x="65" y="224"/>
                    <a:pt x="68" y="226"/>
                  </a:cubicBezTo>
                  <a:cubicBezTo>
                    <a:pt x="72" y="227"/>
                    <a:pt x="77" y="229"/>
                    <a:pt x="81" y="231"/>
                  </a:cubicBezTo>
                  <a:cubicBezTo>
                    <a:pt x="81" y="231"/>
                    <a:pt x="81" y="231"/>
                    <a:pt x="81" y="231"/>
                  </a:cubicBezTo>
                  <a:cubicBezTo>
                    <a:pt x="79" y="231"/>
                    <a:pt x="67" y="227"/>
                    <a:pt x="62" y="226"/>
                  </a:cubicBezTo>
                  <a:cubicBezTo>
                    <a:pt x="62" y="224"/>
                    <a:pt x="62" y="224"/>
                    <a:pt x="63" y="224"/>
                  </a:cubicBezTo>
                  <a:close/>
                  <a:moveTo>
                    <a:pt x="712" y="229"/>
                  </a:moveTo>
                  <a:cubicBezTo>
                    <a:pt x="714" y="229"/>
                    <a:pt x="715" y="229"/>
                    <a:pt x="716" y="230"/>
                  </a:cubicBezTo>
                  <a:cubicBezTo>
                    <a:pt x="729" y="230"/>
                    <a:pt x="716" y="232"/>
                    <a:pt x="702" y="232"/>
                  </a:cubicBezTo>
                  <a:cubicBezTo>
                    <a:pt x="689" y="232"/>
                    <a:pt x="689" y="232"/>
                    <a:pt x="702" y="230"/>
                  </a:cubicBezTo>
                  <a:cubicBezTo>
                    <a:pt x="706" y="229"/>
                    <a:pt x="710" y="229"/>
                    <a:pt x="712" y="229"/>
                  </a:cubicBezTo>
                  <a:close/>
                  <a:moveTo>
                    <a:pt x="69" y="267"/>
                  </a:moveTo>
                  <a:cubicBezTo>
                    <a:pt x="75" y="267"/>
                    <a:pt x="82" y="267"/>
                    <a:pt x="82" y="268"/>
                  </a:cubicBezTo>
                  <a:lnTo>
                    <a:pt x="75" y="270"/>
                  </a:lnTo>
                  <a:lnTo>
                    <a:pt x="69" y="268"/>
                  </a:lnTo>
                  <a:lnTo>
                    <a:pt x="69" y="267"/>
                  </a:lnTo>
                  <a:close/>
                  <a:moveTo>
                    <a:pt x="79" y="366"/>
                  </a:moveTo>
                  <a:cubicBezTo>
                    <a:pt x="81" y="366"/>
                    <a:pt x="82" y="366"/>
                    <a:pt x="82" y="367"/>
                  </a:cubicBezTo>
                  <a:lnTo>
                    <a:pt x="77" y="369"/>
                  </a:lnTo>
                  <a:lnTo>
                    <a:pt x="70" y="369"/>
                  </a:lnTo>
                  <a:lnTo>
                    <a:pt x="69" y="367"/>
                  </a:lnTo>
                  <a:cubicBezTo>
                    <a:pt x="73" y="366"/>
                    <a:pt x="76" y="366"/>
                    <a:pt x="79" y="366"/>
                  </a:cubicBezTo>
                  <a:close/>
                  <a:moveTo>
                    <a:pt x="82" y="375"/>
                  </a:moveTo>
                  <a:cubicBezTo>
                    <a:pt x="83" y="375"/>
                    <a:pt x="83" y="376"/>
                    <a:pt x="83" y="377"/>
                  </a:cubicBezTo>
                  <a:cubicBezTo>
                    <a:pt x="80" y="378"/>
                    <a:pt x="75" y="379"/>
                    <a:pt x="71" y="380"/>
                  </a:cubicBezTo>
                  <a:cubicBezTo>
                    <a:pt x="69" y="381"/>
                    <a:pt x="68" y="381"/>
                    <a:pt x="67" y="381"/>
                  </a:cubicBezTo>
                  <a:cubicBezTo>
                    <a:pt x="65" y="381"/>
                    <a:pt x="67" y="379"/>
                    <a:pt x="77" y="376"/>
                  </a:cubicBezTo>
                  <a:cubicBezTo>
                    <a:pt x="79" y="375"/>
                    <a:pt x="81" y="375"/>
                    <a:pt x="82" y="375"/>
                  </a:cubicBezTo>
                  <a:close/>
                  <a:moveTo>
                    <a:pt x="234" y="384"/>
                  </a:moveTo>
                  <a:cubicBezTo>
                    <a:pt x="232" y="384"/>
                    <a:pt x="230" y="384"/>
                    <a:pt x="226" y="385"/>
                  </a:cubicBezTo>
                  <a:cubicBezTo>
                    <a:pt x="219" y="386"/>
                    <a:pt x="219" y="386"/>
                    <a:pt x="219" y="387"/>
                  </a:cubicBezTo>
                  <a:cubicBezTo>
                    <a:pt x="223" y="387"/>
                    <a:pt x="228" y="387"/>
                    <a:pt x="232" y="386"/>
                  </a:cubicBezTo>
                  <a:cubicBezTo>
                    <a:pt x="237" y="385"/>
                    <a:pt x="239" y="384"/>
                    <a:pt x="234" y="384"/>
                  </a:cubicBezTo>
                  <a:close/>
                  <a:moveTo>
                    <a:pt x="96" y="398"/>
                  </a:moveTo>
                  <a:cubicBezTo>
                    <a:pt x="98" y="398"/>
                    <a:pt x="94" y="400"/>
                    <a:pt x="94" y="402"/>
                  </a:cubicBezTo>
                  <a:lnTo>
                    <a:pt x="93" y="402"/>
                  </a:lnTo>
                  <a:cubicBezTo>
                    <a:pt x="91" y="403"/>
                    <a:pt x="89" y="403"/>
                    <a:pt x="89" y="403"/>
                  </a:cubicBezTo>
                  <a:cubicBezTo>
                    <a:pt x="88" y="403"/>
                    <a:pt x="87" y="402"/>
                    <a:pt x="87" y="401"/>
                  </a:cubicBezTo>
                  <a:cubicBezTo>
                    <a:pt x="87" y="399"/>
                    <a:pt x="93" y="398"/>
                    <a:pt x="93" y="398"/>
                  </a:cubicBezTo>
                  <a:cubicBezTo>
                    <a:pt x="95" y="398"/>
                    <a:pt x="95" y="398"/>
                    <a:pt x="96" y="398"/>
                  </a:cubicBezTo>
                  <a:close/>
                  <a:moveTo>
                    <a:pt x="10" y="423"/>
                  </a:moveTo>
                  <a:cubicBezTo>
                    <a:pt x="4" y="424"/>
                    <a:pt x="4" y="424"/>
                    <a:pt x="4" y="425"/>
                  </a:cubicBezTo>
                  <a:cubicBezTo>
                    <a:pt x="4" y="427"/>
                    <a:pt x="4" y="428"/>
                    <a:pt x="5" y="428"/>
                  </a:cubicBezTo>
                  <a:cubicBezTo>
                    <a:pt x="6" y="428"/>
                    <a:pt x="7" y="427"/>
                    <a:pt x="10" y="426"/>
                  </a:cubicBezTo>
                  <a:cubicBezTo>
                    <a:pt x="10" y="424"/>
                    <a:pt x="10" y="423"/>
                    <a:pt x="10" y="423"/>
                  </a:cubicBezTo>
                  <a:close/>
                  <a:moveTo>
                    <a:pt x="102" y="424"/>
                  </a:moveTo>
                  <a:cubicBezTo>
                    <a:pt x="103" y="424"/>
                    <a:pt x="103" y="424"/>
                    <a:pt x="103" y="424"/>
                  </a:cubicBezTo>
                  <a:cubicBezTo>
                    <a:pt x="105" y="426"/>
                    <a:pt x="98" y="429"/>
                    <a:pt x="98" y="429"/>
                  </a:cubicBezTo>
                  <a:cubicBezTo>
                    <a:pt x="96" y="429"/>
                    <a:pt x="94" y="429"/>
                    <a:pt x="93" y="429"/>
                  </a:cubicBezTo>
                  <a:cubicBezTo>
                    <a:pt x="91" y="429"/>
                    <a:pt x="91" y="429"/>
                    <a:pt x="91" y="429"/>
                  </a:cubicBezTo>
                  <a:cubicBezTo>
                    <a:pt x="91" y="427"/>
                    <a:pt x="90" y="425"/>
                    <a:pt x="97" y="424"/>
                  </a:cubicBezTo>
                  <a:cubicBezTo>
                    <a:pt x="97" y="424"/>
                    <a:pt x="100" y="424"/>
                    <a:pt x="102" y="424"/>
                  </a:cubicBezTo>
                  <a:close/>
                  <a:moveTo>
                    <a:pt x="81" y="454"/>
                  </a:moveTo>
                  <a:lnTo>
                    <a:pt x="81" y="455"/>
                  </a:lnTo>
                  <a:lnTo>
                    <a:pt x="75" y="459"/>
                  </a:lnTo>
                  <a:lnTo>
                    <a:pt x="75" y="457"/>
                  </a:lnTo>
                  <a:cubicBezTo>
                    <a:pt x="74" y="455"/>
                    <a:pt x="74" y="455"/>
                    <a:pt x="81" y="454"/>
                  </a:cubicBezTo>
                  <a:close/>
                  <a:moveTo>
                    <a:pt x="90" y="468"/>
                  </a:moveTo>
                  <a:cubicBezTo>
                    <a:pt x="91" y="469"/>
                    <a:pt x="91" y="469"/>
                    <a:pt x="91" y="470"/>
                  </a:cubicBezTo>
                  <a:cubicBezTo>
                    <a:pt x="86" y="472"/>
                    <a:pt x="81" y="473"/>
                    <a:pt x="79" y="473"/>
                  </a:cubicBezTo>
                  <a:cubicBezTo>
                    <a:pt x="78" y="473"/>
                    <a:pt x="78" y="473"/>
                    <a:pt x="78" y="472"/>
                  </a:cubicBezTo>
                  <a:cubicBezTo>
                    <a:pt x="71" y="471"/>
                    <a:pt x="77" y="469"/>
                    <a:pt x="90" y="468"/>
                  </a:cubicBezTo>
                  <a:close/>
                  <a:moveTo>
                    <a:pt x="125" y="471"/>
                  </a:moveTo>
                  <a:cubicBezTo>
                    <a:pt x="126" y="473"/>
                    <a:pt x="133" y="472"/>
                    <a:pt x="126" y="475"/>
                  </a:cubicBezTo>
                  <a:cubicBezTo>
                    <a:pt x="126" y="475"/>
                    <a:pt x="125" y="475"/>
                    <a:pt x="124" y="475"/>
                  </a:cubicBezTo>
                  <a:cubicBezTo>
                    <a:pt x="123" y="475"/>
                    <a:pt x="119" y="474"/>
                    <a:pt x="119" y="473"/>
                  </a:cubicBezTo>
                  <a:lnTo>
                    <a:pt x="125" y="471"/>
                  </a:lnTo>
                  <a:close/>
                  <a:moveTo>
                    <a:pt x="65" y="503"/>
                  </a:moveTo>
                  <a:lnTo>
                    <a:pt x="56" y="506"/>
                  </a:lnTo>
                  <a:lnTo>
                    <a:pt x="59" y="505"/>
                  </a:lnTo>
                  <a:lnTo>
                    <a:pt x="65" y="503"/>
                  </a:lnTo>
                  <a:close/>
                  <a:moveTo>
                    <a:pt x="56" y="506"/>
                  </a:moveTo>
                  <a:lnTo>
                    <a:pt x="52" y="507"/>
                  </a:lnTo>
                  <a:lnTo>
                    <a:pt x="56" y="506"/>
                  </a:lnTo>
                  <a:close/>
                  <a:moveTo>
                    <a:pt x="121" y="506"/>
                  </a:moveTo>
                  <a:cubicBezTo>
                    <a:pt x="121" y="506"/>
                    <a:pt x="121" y="506"/>
                    <a:pt x="121" y="506"/>
                  </a:cubicBezTo>
                  <a:lnTo>
                    <a:pt x="123" y="508"/>
                  </a:lnTo>
                  <a:cubicBezTo>
                    <a:pt x="118" y="509"/>
                    <a:pt x="114" y="510"/>
                    <a:pt x="109" y="512"/>
                  </a:cubicBezTo>
                  <a:lnTo>
                    <a:pt x="109" y="509"/>
                  </a:lnTo>
                  <a:cubicBezTo>
                    <a:pt x="114" y="508"/>
                    <a:pt x="119" y="506"/>
                    <a:pt x="121" y="506"/>
                  </a:cubicBezTo>
                  <a:close/>
                  <a:moveTo>
                    <a:pt x="109" y="527"/>
                  </a:moveTo>
                  <a:cubicBezTo>
                    <a:pt x="109" y="530"/>
                    <a:pt x="102" y="531"/>
                    <a:pt x="90" y="534"/>
                  </a:cubicBezTo>
                  <a:cubicBezTo>
                    <a:pt x="82" y="534"/>
                    <a:pt x="82" y="534"/>
                    <a:pt x="96" y="530"/>
                  </a:cubicBezTo>
                  <a:lnTo>
                    <a:pt x="109" y="527"/>
                  </a:lnTo>
                  <a:close/>
                  <a:moveTo>
                    <a:pt x="147" y="547"/>
                  </a:moveTo>
                  <a:lnTo>
                    <a:pt x="149" y="550"/>
                  </a:lnTo>
                  <a:lnTo>
                    <a:pt x="136" y="554"/>
                  </a:lnTo>
                  <a:cubicBezTo>
                    <a:pt x="126" y="558"/>
                    <a:pt x="122" y="559"/>
                    <a:pt x="121" y="559"/>
                  </a:cubicBezTo>
                  <a:cubicBezTo>
                    <a:pt x="120" y="559"/>
                    <a:pt x="123" y="558"/>
                    <a:pt x="129" y="554"/>
                  </a:cubicBezTo>
                  <a:cubicBezTo>
                    <a:pt x="135" y="551"/>
                    <a:pt x="140" y="549"/>
                    <a:pt x="147" y="547"/>
                  </a:cubicBezTo>
                  <a:close/>
                  <a:moveTo>
                    <a:pt x="128" y="567"/>
                  </a:moveTo>
                  <a:lnTo>
                    <a:pt x="124" y="572"/>
                  </a:lnTo>
                  <a:cubicBezTo>
                    <a:pt x="121" y="573"/>
                    <a:pt x="120" y="574"/>
                    <a:pt x="119" y="574"/>
                  </a:cubicBezTo>
                  <a:cubicBezTo>
                    <a:pt x="117" y="574"/>
                    <a:pt x="116" y="573"/>
                    <a:pt x="116" y="572"/>
                  </a:cubicBezTo>
                  <a:lnTo>
                    <a:pt x="121" y="569"/>
                  </a:lnTo>
                  <a:lnTo>
                    <a:pt x="128" y="567"/>
                  </a:lnTo>
                  <a:close/>
                  <a:moveTo>
                    <a:pt x="202" y="589"/>
                  </a:moveTo>
                  <a:cubicBezTo>
                    <a:pt x="200" y="589"/>
                    <a:pt x="195" y="591"/>
                    <a:pt x="195" y="591"/>
                  </a:cubicBezTo>
                  <a:cubicBezTo>
                    <a:pt x="191" y="596"/>
                    <a:pt x="192" y="597"/>
                    <a:pt x="193" y="598"/>
                  </a:cubicBezTo>
                  <a:cubicBezTo>
                    <a:pt x="192" y="601"/>
                    <a:pt x="193" y="602"/>
                    <a:pt x="194" y="602"/>
                  </a:cubicBezTo>
                  <a:cubicBezTo>
                    <a:pt x="195" y="602"/>
                    <a:pt x="198" y="600"/>
                    <a:pt x="201" y="597"/>
                  </a:cubicBezTo>
                  <a:cubicBezTo>
                    <a:pt x="206" y="592"/>
                    <a:pt x="204" y="591"/>
                    <a:pt x="202" y="589"/>
                  </a:cubicBezTo>
                  <a:cubicBezTo>
                    <a:pt x="202" y="589"/>
                    <a:pt x="202" y="589"/>
                    <a:pt x="202" y="589"/>
                  </a:cubicBezTo>
                  <a:close/>
                  <a:moveTo>
                    <a:pt x="319" y="592"/>
                  </a:moveTo>
                  <a:cubicBezTo>
                    <a:pt x="318" y="592"/>
                    <a:pt x="315" y="598"/>
                    <a:pt x="313" y="605"/>
                  </a:cubicBezTo>
                  <a:lnTo>
                    <a:pt x="314" y="605"/>
                  </a:lnTo>
                  <a:cubicBezTo>
                    <a:pt x="317" y="601"/>
                    <a:pt x="319" y="597"/>
                    <a:pt x="320" y="593"/>
                  </a:cubicBezTo>
                  <a:lnTo>
                    <a:pt x="319" y="592"/>
                  </a:lnTo>
                  <a:close/>
                  <a:moveTo>
                    <a:pt x="200" y="606"/>
                  </a:moveTo>
                  <a:lnTo>
                    <a:pt x="202" y="608"/>
                  </a:lnTo>
                  <a:cubicBezTo>
                    <a:pt x="198" y="612"/>
                    <a:pt x="193" y="615"/>
                    <a:pt x="191" y="615"/>
                  </a:cubicBezTo>
                  <a:cubicBezTo>
                    <a:pt x="190" y="615"/>
                    <a:pt x="190" y="615"/>
                    <a:pt x="190" y="615"/>
                  </a:cubicBezTo>
                  <a:cubicBezTo>
                    <a:pt x="189" y="614"/>
                    <a:pt x="193" y="609"/>
                    <a:pt x="200" y="606"/>
                  </a:cubicBezTo>
                  <a:close/>
                  <a:moveTo>
                    <a:pt x="266" y="663"/>
                  </a:moveTo>
                  <a:cubicBezTo>
                    <a:pt x="267" y="663"/>
                    <a:pt x="265" y="670"/>
                    <a:pt x="263" y="676"/>
                  </a:cubicBezTo>
                  <a:cubicBezTo>
                    <a:pt x="259" y="686"/>
                    <a:pt x="258" y="688"/>
                    <a:pt x="257" y="688"/>
                  </a:cubicBezTo>
                  <a:cubicBezTo>
                    <a:pt x="256" y="688"/>
                    <a:pt x="256" y="688"/>
                    <a:pt x="255" y="688"/>
                  </a:cubicBezTo>
                  <a:cubicBezTo>
                    <a:pt x="254" y="687"/>
                    <a:pt x="253" y="685"/>
                    <a:pt x="255" y="680"/>
                  </a:cubicBezTo>
                  <a:lnTo>
                    <a:pt x="257" y="681"/>
                  </a:lnTo>
                  <a:cubicBezTo>
                    <a:pt x="256" y="683"/>
                    <a:pt x="256" y="683"/>
                    <a:pt x="256" y="683"/>
                  </a:cubicBezTo>
                  <a:cubicBezTo>
                    <a:pt x="256" y="683"/>
                    <a:pt x="259" y="679"/>
                    <a:pt x="259" y="674"/>
                  </a:cubicBezTo>
                  <a:lnTo>
                    <a:pt x="266" y="663"/>
                  </a:lnTo>
                  <a:close/>
                  <a:moveTo>
                    <a:pt x="278" y="684"/>
                  </a:moveTo>
                  <a:cubicBezTo>
                    <a:pt x="278" y="684"/>
                    <a:pt x="278" y="684"/>
                    <a:pt x="278" y="684"/>
                  </a:cubicBezTo>
                  <a:lnTo>
                    <a:pt x="277" y="691"/>
                  </a:lnTo>
                  <a:cubicBezTo>
                    <a:pt x="276" y="695"/>
                    <a:pt x="275" y="696"/>
                    <a:pt x="274" y="696"/>
                  </a:cubicBezTo>
                  <a:cubicBezTo>
                    <a:pt x="273" y="696"/>
                    <a:pt x="272" y="696"/>
                    <a:pt x="272" y="696"/>
                  </a:cubicBezTo>
                  <a:cubicBezTo>
                    <a:pt x="271" y="694"/>
                    <a:pt x="271" y="694"/>
                    <a:pt x="273" y="689"/>
                  </a:cubicBezTo>
                  <a:cubicBezTo>
                    <a:pt x="273" y="689"/>
                    <a:pt x="277" y="684"/>
                    <a:pt x="278" y="684"/>
                  </a:cubicBezTo>
                  <a:close/>
                  <a:moveTo>
                    <a:pt x="237" y="708"/>
                  </a:moveTo>
                  <a:cubicBezTo>
                    <a:pt x="234" y="714"/>
                    <a:pt x="234" y="714"/>
                    <a:pt x="236" y="715"/>
                  </a:cubicBezTo>
                  <a:lnTo>
                    <a:pt x="237" y="715"/>
                  </a:lnTo>
                  <a:lnTo>
                    <a:pt x="239" y="708"/>
                  </a:lnTo>
                  <a:close/>
                  <a:moveTo>
                    <a:pt x="523" y="1"/>
                  </a:moveTo>
                  <a:cubicBezTo>
                    <a:pt x="522" y="1"/>
                    <a:pt x="521" y="1"/>
                    <a:pt x="520" y="1"/>
                  </a:cubicBezTo>
                  <a:cubicBezTo>
                    <a:pt x="516" y="8"/>
                    <a:pt x="511" y="10"/>
                    <a:pt x="507" y="10"/>
                  </a:cubicBezTo>
                  <a:cubicBezTo>
                    <a:pt x="503" y="10"/>
                    <a:pt x="499" y="7"/>
                    <a:pt x="498" y="5"/>
                  </a:cubicBezTo>
                  <a:lnTo>
                    <a:pt x="494" y="5"/>
                  </a:lnTo>
                  <a:cubicBezTo>
                    <a:pt x="493" y="9"/>
                    <a:pt x="489" y="12"/>
                    <a:pt x="486" y="12"/>
                  </a:cubicBezTo>
                  <a:cubicBezTo>
                    <a:pt x="481" y="14"/>
                    <a:pt x="480" y="14"/>
                    <a:pt x="483" y="20"/>
                  </a:cubicBezTo>
                  <a:cubicBezTo>
                    <a:pt x="484" y="27"/>
                    <a:pt x="485" y="33"/>
                    <a:pt x="484" y="34"/>
                  </a:cubicBezTo>
                  <a:lnTo>
                    <a:pt x="483" y="27"/>
                  </a:lnTo>
                  <a:cubicBezTo>
                    <a:pt x="482" y="22"/>
                    <a:pt x="479" y="21"/>
                    <a:pt x="476" y="21"/>
                  </a:cubicBezTo>
                  <a:cubicBezTo>
                    <a:pt x="475" y="21"/>
                    <a:pt x="473" y="21"/>
                    <a:pt x="471" y="21"/>
                  </a:cubicBezTo>
                  <a:cubicBezTo>
                    <a:pt x="469" y="22"/>
                    <a:pt x="467" y="22"/>
                    <a:pt x="466" y="22"/>
                  </a:cubicBezTo>
                  <a:cubicBezTo>
                    <a:pt x="462" y="22"/>
                    <a:pt x="460" y="21"/>
                    <a:pt x="458" y="17"/>
                  </a:cubicBezTo>
                  <a:lnTo>
                    <a:pt x="458" y="24"/>
                  </a:lnTo>
                  <a:cubicBezTo>
                    <a:pt x="458" y="27"/>
                    <a:pt x="458" y="29"/>
                    <a:pt x="457" y="29"/>
                  </a:cubicBezTo>
                  <a:cubicBezTo>
                    <a:pt x="457" y="29"/>
                    <a:pt x="456" y="27"/>
                    <a:pt x="456" y="24"/>
                  </a:cubicBezTo>
                  <a:cubicBezTo>
                    <a:pt x="454" y="21"/>
                    <a:pt x="452" y="19"/>
                    <a:pt x="450" y="19"/>
                  </a:cubicBezTo>
                  <a:cubicBezTo>
                    <a:pt x="448" y="19"/>
                    <a:pt x="446" y="21"/>
                    <a:pt x="446" y="25"/>
                  </a:cubicBezTo>
                  <a:lnTo>
                    <a:pt x="442" y="26"/>
                  </a:lnTo>
                  <a:cubicBezTo>
                    <a:pt x="441" y="19"/>
                    <a:pt x="439" y="16"/>
                    <a:pt x="437" y="16"/>
                  </a:cubicBezTo>
                  <a:cubicBezTo>
                    <a:pt x="436" y="16"/>
                    <a:pt x="435" y="20"/>
                    <a:pt x="435" y="27"/>
                  </a:cubicBezTo>
                  <a:cubicBezTo>
                    <a:pt x="434" y="20"/>
                    <a:pt x="432" y="20"/>
                    <a:pt x="431" y="20"/>
                  </a:cubicBezTo>
                  <a:cubicBezTo>
                    <a:pt x="430" y="24"/>
                    <a:pt x="428" y="26"/>
                    <a:pt x="427" y="26"/>
                  </a:cubicBezTo>
                  <a:cubicBezTo>
                    <a:pt x="425" y="26"/>
                    <a:pt x="424" y="24"/>
                    <a:pt x="423" y="21"/>
                  </a:cubicBezTo>
                  <a:lnTo>
                    <a:pt x="421" y="21"/>
                  </a:lnTo>
                  <a:cubicBezTo>
                    <a:pt x="421" y="28"/>
                    <a:pt x="420" y="29"/>
                    <a:pt x="418" y="29"/>
                  </a:cubicBezTo>
                  <a:cubicBezTo>
                    <a:pt x="416" y="29"/>
                    <a:pt x="415" y="29"/>
                    <a:pt x="415" y="36"/>
                  </a:cubicBezTo>
                  <a:cubicBezTo>
                    <a:pt x="414" y="43"/>
                    <a:pt x="413" y="43"/>
                    <a:pt x="413" y="43"/>
                  </a:cubicBezTo>
                  <a:cubicBezTo>
                    <a:pt x="412" y="43"/>
                    <a:pt x="412" y="36"/>
                    <a:pt x="412" y="29"/>
                  </a:cubicBezTo>
                  <a:cubicBezTo>
                    <a:pt x="413" y="27"/>
                    <a:pt x="413" y="25"/>
                    <a:pt x="412" y="25"/>
                  </a:cubicBezTo>
                  <a:lnTo>
                    <a:pt x="412" y="25"/>
                  </a:lnTo>
                  <a:cubicBezTo>
                    <a:pt x="411" y="25"/>
                    <a:pt x="409" y="29"/>
                    <a:pt x="407" y="37"/>
                  </a:cubicBezTo>
                  <a:cubicBezTo>
                    <a:pt x="406" y="44"/>
                    <a:pt x="406" y="47"/>
                    <a:pt x="406" y="47"/>
                  </a:cubicBezTo>
                  <a:cubicBezTo>
                    <a:pt x="405" y="47"/>
                    <a:pt x="406" y="44"/>
                    <a:pt x="406" y="37"/>
                  </a:cubicBezTo>
                  <a:cubicBezTo>
                    <a:pt x="406" y="32"/>
                    <a:pt x="407" y="28"/>
                    <a:pt x="406" y="28"/>
                  </a:cubicBezTo>
                  <a:lnTo>
                    <a:pt x="406" y="28"/>
                  </a:lnTo>
                  <a:cubicBezTo>
                    <a:pt x="406" y="28"/>
                    <a:pt x="406" y="28"/>
                    <a:pt x="405" y="30"/>
                  </a:cubicBezTo>
                  <a:cubicBezTo>
                    <a:pt x="405" y="30"/>
                    <a:pt x="402" y="31"/>
                    <a:pt x="403" y="38"/>
                  </a:cubicBezTo>
                  <a:lnTo>
                    <a:pt x="400" y="38"/>
                  </a:lnTo>
                  <a:cubicBezTo>
                    <a:pt x="395" y="33"/>
                    <a:pt x="394" y="33"/>
                    <a:pt x="392" y="33"/>
                  </a:cubicBezTo>
                  <a:cubicBezTo>
                    <a:pt x="392" y="36"/>
                    <a:pt x="392" y="38"/>
                    <a:pt x="391" y="38"/>
                  </a:cubicBezTo>
                  <a:cubicBezTo>
                    <a:pt x="391" y="38"/>
                    <a:pt x="391" y="36"/>
                    <a:pt x="390" y="33"/>
                  </a:cubicBezTo>
                  <a:cubicBezTo>
                    <a:pt x="389" y="30"/>
                    <a:pt x="389" y="28"/>
                    <a:pt x="388" y="28"/>
                  </a:cubicBezTo>
                  <a:lnTo>
                    <a:pt x="388" y="28"/>
                  </a:lnTo>
                  <a:cubicBezTo>
                    <a:pt x="388" y="28"/>
                    <a:pt x="388" y="32"/>
                    <a:pt x="390" y="39"/>
                  </a:cubicBezTo>
                  <a:cubicBezTo>
                    <a:pt x="389" y="43"/>
                    <a:pt x="388" y="45"/>
                    <a:pt x="388" y="45"/>
                  </a:cubicBezTo>
                  <a:cubicBezTo>
                    <a:pt x="387" y="45"/>
                    <a:pt x="386" y="43"/>
                    <a:pt x="385" y="40"/>
                  </a:cubicBezTo>
                  <a:cubicBezTo>
                    <a:pt x="384" y="33"/>
                    <a:pt x="383" y="29"/>
                    <a:pt x="382" y="29"/>
                  </a:cubicBezTo>
                  <a:lnTo>
                    <a:pt x="382" y="29"/>
                  </a:lnTo>
                  <a:cubicBezTo>
                    <a:pt x="382" y="29"/>
                    <a:pt x="382" y="31"/>
                    <a:pt x="383" y="34"/>
                  </a:cubicBezTo>
                  <a:cubicBezTo>
                    <a:pt x="382" y="40"/>
                    <a:pt x="381" y="40"/>
                    <a:pt x="381" y="40"/>
                  </a:cubicBezTo>
                  <a:cubicBezTo>
                    <a:pt x="380" y="37"/>
                    <a:pt x="377" y="36"/>
                    <a:pt x="372" y="36"/>
                  </a:cubicBezTo>
                  <a:cubicBezTo>
                    <a:pt x="367" y="36"/>
                    <a:pt x="360" y="37"/>
                    <a:pt x="354" y="38"/>
                  </a:cubicBezTo>
                  <a:cubicBezTo>
                    <a:pt x="352" y="38"/>
                    <a:pt x="351" y="45"/>
                    <a:pt x="352" y="52"/>
                  </a:cubicBezTo>
                  <a:cubicBezTo>
                    <a:pt x="353" y="57"/>
                    <a:pt x="354" y="59"/>
                    <a:pt x="354" y="59"/>
                  </a:cubicBezTo>
                  <a:cubicBezTo>
                    <a:pt x="354" y="59"/>
                    <a:pt x="353" y="55"/>
                    <a:pt x="351" y="52"/>
                  </a:cubicBezTo>
                  <a:cubicBezTo>
                    <a:pt x="349" y="42"/>
                    <a:pt x="347" y="37"/>
                    <a:pt x="346" y="37"/>
                  </a:cubicBezTo>
                  <a:lnTo>
                    <a:pt x="346" y="37"/>
                  </a:lnTo>
                  <a:cubicBezTo>
                    <a:pt x="346" y="37"/>
                    <a:pt x="346" y="42"/>
                    <a:pt x="349" y="52"/>
                  </a:cubicBezTo>
                  <a:cubicBezTo>
                    <a:pt x="351" y="58"/>
                    <a:pt x="352" y="62"/>
                    <a:pt x="351" y="62"/>
                  </a:cubicBezTo>
                  <a:cubicBezTo>
                    <a:pt x="351" y="62"/>
                    <a:pt x="350" y="58"/>
                    <a:pt x="347" y="52"/>
                  </a:cubicBezTo>
                  <a:cubicBezTo>
                    <a:pt x="346" y="49"/>
                    <a:pt x="345" y="48"/>
                    <a:pt x="345" y="48"/>
                  </a:cubicBezTo>
                  <a:cubicBezTo>
                    <a:pt x="345" y="48"/>
                    <a:pt x="345" y="49"/>
                    <a:pt x="345" y="53"/>
                  </a:cubicBezTo>
                  <a:cubicBezTo>
                    <a:pt x="345" y="56"/>
                    <a:pt x="345" y="58"/>
                    <a:pt x="345" y="58"/>
                  </a:cubicBezTo>
                  <a:cubicBezTo>
                    <a:pt x="345" y="58"/>
                    <a:pt x="344" y="56"/>
                    <a:pt x="344" y="53"/>
                  </a:cubicBezTo>
                  <a:cubicBezTo>
                    <a:pt x="341" y="48"/>
                    <a:pt x="339" y="44"/>
                    <a:pt x="339" y="44"/>
                  </a:cubicBezTo>
                  <a:lnTo>
                    <a:pt x="339" y="44"/>
                  </a:lnTo>
                  <a:cubicBezTo>
                    <a:pt x="339" y="44"/>
                    <a:pt x="339" y="44"/>
                    <a:pt x="339" y="46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8" y="46"/>
                    <a:pt x="337" y="45"/>
                    <a:pt x="336" y="40"/>
                  </a:cubicBezTo>
                  <a:cubicBezTo>
                    <a:pt x="335" y="38"/>
                    <a:pt x="334" y="38"/>
                    <a:pt x="333" y="38"/>
                  </a:cubicBezTo>
                  <a:cubicBezTo>
                    <a:pt x="332" y="38"/>
                    <a:pt x="332" y="42"/>
                    <a:pt x="332" y="47"/>
                  </a:cubicBezTo>
                  <a:cubicBezTo>
                    <a:pt x="331" y="55"/>
                    <a:pt x="330" y="58"/>
                    <a:pt x="330" y="58"/>
                  </a:cubicBezTo>
                  <a:cubicBezTo>
                    <a:pt x="329" y="58"/>
                    <a:pt x="328" y="55"/>
                    <a:pt x="328" y="48"/>
                  </a:cubicBezTo>
                  <a:cubicBezTo>
                    <a:pt x="327" y="43"/>
                    <a:pt x="326" y="41"/>
                    <a:pt x="325" y="41"/>
                  </a:cubicBezTo>
                  <a:cubicBezTo>
                    <a:pt x="323" y="41"/>
                    <a:pt x="321" y="48"/>
                    <a:pt x="322" y="56"/>
                  </a:cubicBezTo>
                  <a:cubicBezTo>
                    <a:pt x="322" y="64"/>
                    <a:pt x="322" y="66"/>
                    <a:pt x="322" y="66"/>
                  </a:cubicBezTo>
                  <a:cubicBezTo>
                    <a:pt x="322" y="66"/>
                    <a:pt x="322" y="65"/>
                    <a:pt x="321" y="63"/>
                  </a:cubicBezTo>
                  <a:cubicBezTo>
                    <a:pt x="320" y="56"/>
                    <a:pt x="319" y="56"/>
                    <a:pt x="319" y="56"/>
                  </a:cubicBezTo>
                  <a:cubicBezTo>
                    <a:pt x="318" y="56"/>
                    <a:pt x="317" y="56"/>
                    <a:pt x="314" y="49"/>
                  </a:cubicBezTo>
                  <a:cubicBezTo>
                    <a:pt x="314" y="49"/>
                    <a:pt x="313" y="51"/>
                    <a:pt x="312" y="57"/>
                  </a:cubicBezTo>
                  <a:cubicBezTo>
                    <a:pt x="312" y="63"/>
                    <a:pt x="310" y="65"/>
                    <a:pt x="309" y="65"/>
                  </a:cubicBezTo>
                  <a:cubicBezTo>
                    <a:pt x="307" y="65"/>
                    <a:pt x="304" y="60"/>
                    <a:pt x="302" y="52"/>
                  </a:cubicBezTo>
                  <a:lnTo>
                    <a:pt x="300" y="58"/>
                  </a:lnTo>
                  <a:cubicBezTo>
                    <a:pt x="300" y="67"/>
                    <a:pt x="301" y="73"/>
                    <a:pt x="300" y="73"/>
                  </a:cubicBezTo>
                  <a:cubicBezTo>
                    <a:pt x="300" y="73"/>
                    <a:pt x="299" y="71"/>
                    <a:pt x="299" y="66"/>
                  </a:cubicBezTo>
                  <a:cubicBezTo>
                    <a:pt x="298" y="64"/>
                    <a:pt x="298" y="63"/>
                    <a:pt x="298" y="62"/>
                  </a:cubicBezTo>
                  <a:lnTo>
                    <a:pt x="298" y="62"/>
                  </a:lnTo>
                  <a:cubicBezTo>
                    <a:pt x="298" y="66"/>
                    <a:pt x="297" y="67"/>
                    <a:pt x="296" y="67"/>
                  </a:cubicBezTo>
                  <a:cubicBezTo>
                    <a:pt x="293" y="67"/>
                    <a:pt x="290" y="61"/>
                    <a:pt x="289" y="54"/>
                  </a:cubicBezTo>
                  <a:cubicBezTo>
                    <a:pt x="287" y="47"/>
                    <a:pt x="287" y="47"/>
                    <a:pt x="286" y="47"/>
                  </a:cubicBezTo>
                  <a:lnTo>
                    <a:pt x="287" y="54"/>
                  </a:lnTo>
                  <a:cubicBezTo>
                    <a:pt x="289" y="61"/>
                    <a:pt x="290" y="67"/>
                    <a:pt x="289" y="67"/>
                  </a:cubicBezTo>
                  <a:cubicBezTo>
                    <a:pt x="287" y="67"/>
                    <a:pt x="285" y="67"/>
                    <a:pt x="284" y="61"/>
                  </a:cubicBezTo>
                  <a:cubicBezTo>
                    <a:pt x="282" y="57"/>
                    <a:pt x="281" y="52"/>
                    <a:pt x="280" y="52"/>
                  </a:cubicBezTo>
                  <a:lnTo>
                    <a:pt x="280" y="52"/>
                  </a:lnTo>
                  <a:cubicBezTo>
                    <a:pt x="280" y="52"/>
                    <a:pt x="280" y="53"/>
                    <a:pt x="281" y="55"/>
                  </a:cubicBezTo>
                  <a:cubicBezTo>
                    <a:pt x="281" y="55"/>
                    <a:pt x="280" y="55"/>
                    <a:pt x="276" y="48"/>
                  </a:cubicBezTo>
                  <a:lnTo>
                    <a:pt x="271" y="49"/>
                  </a:lnTo>
                  <a:cubicBezTo>
                    <a:pt x="271" y="53"/>
                    <a:pt x="270" y="55"/>
                    <a:pt x="269" y="55"/>
                  </a:cubicBezTo>
                  <a:cubicBezTo>
                    <a:pt x="268" y="55"/>
                    <a:pt x="267" y="53"/>
                    <a:pt x="266" y="51"/>
                  </a:cubicBezTo>
                  <a:cubicBezTo>
                    <a:pt x="266" y="51"/>
                    <a:pt x="264" y="51"/>
                    <a:pt x="263" y="57"/>
                  </a:cubicBezTo>
                  <a:cubicBezTo>
                    <a:pt x="261" y="57"/>
                    <a:pt x="259" y="57"/>
                    <a:pt x="258" y="52"/>
                  </a:cubicBezTo>
                  <a:cubicBezTo>
                    <a:pt x="258" y="48"/>
                    <a:pt x="257" y="47"/>
                    <a:pt x="257" y="47"/>
                  </a:cubicBezTo>
                  <a:cubicBezTo>
                    <a:pt x="257" y="47"/>
                    <a:pt x="257" y="48"/>
                    <a:pt x="256" y="52"/>
                  </a:cubicBezTo>
                  <a:cubicBezTo>
                    <a:pt x="257" y="58"/>
                    <a:pt x="256" y="58"/>
                    <a:pt x="255" y="58"/>
                  </a:cubicBezTo>
                  <a:lnTo>
                    <a:pt x="252" y="58"/>
                  </a:lnTo>
                  <a:cubicBezTo>
                    <a:pt x="253" y="65"/>
                    <a:pt x="253" y="65"/>
                    <a:pt x="252" y="65"/>
                  </a:cubicBezTo>
                  <a:cubicBezTo>
                    <a:pt x="250" y="65"/>
                    <a:pt x="245" y="60"/>
                    <a:pt x="244" y="60"/>
                  </a:cubicBezTo>
                  <a:cubicBezTo>
                    <a:pt x="239" y="61"/>
                    <a:pt x="239" y="61"/>
                    <a:pt x="241" y="67"/>
                  </a:cubicBezTo>
                  <a:cubicBezTo>
                    <a:pt x="242" y="67"/>
                    <a:pt x="242" y="67"/>
                    <a:pt x="242" y="67"/>
                  </a:cubicBezTo>
                  <a:cubicBezTo>
                    <a:pt x="242" y="67"/>
                    <a:pt x="243" y="70"/>
                    <a:pt x="242" y="70"/>
                  </a:cubicBezTo>
                  <a:cubicBezTo>
                    <a:pt x="242" y="70"/>
                    <a:pt x="241" y="69"/>
                    <a:pt x="240" y="67"/>
                  </a:cubicBezTo>
                  <a:cubicBezTo>
                    <a:pt x="239" y="67"/>
                    <a:pt x="234" y="62"/>
                    <a:pt x="229" y="62"/>
                  </a:cubicBezTo>
                  <a:cubicBezTo>
                    <a:pt x="223" y="63"/>
                    <a:pt x="223" y="63"/>
                    <a:pt x="225" y="70"/>
                  </a:cubicBezTo>
                  <a:cubicBezTo>
                    <a:pt x="226" y="76"/>
                    <a:pt x="227" y="79"/>
                    <a:pt x="226" y="79"/>
                  </a:cubicBezTo>
                  <a:cubicBezTo>
                    <a:pt x="226" y="79"/>
                    <a:pt x="225" y="76"/>
                    <a:pt x="222" y="70"/>
                  </a:cubicBezTo>
                  <a:cubicBezTo>
                    <a:pt x="220" y="63"/>
                    <a:pt x="218" y="59"/>
                    <a:pt x="218" y="59"/>
                  </a:cubicBezTo>
                  <a:lnTo>
                    <a:pt x="218" y="59"/>
                  </a:lnTo>
                  <a:cubicBezTo>
                    <a:pt x="217" y="59"/>
                    <a:pt x="217" y="61"/>
                    <a:pt x="218" y="64"/>
                  </a:cubicBezTo>
                  <a:cubicBezTo>
                    <a:pt x="217" y="71"/>
                    <a:pt x="217" y="71"/>
                    <a:pt x="216" y="71"/>
                  </a:cubicBezTo>
                  <a:cubicBezTo>
                    <a:pt x="215" y="67"/>
                    <a:pt x="215" y="66"/>
                    <a:pt x="214" y="66"/>
                  </a:cubicBezTo>
                  <a:cubicBezTo>
                    <a:pt x="213" y="66"/>
                    <a:pt x="212" y="67"/>
                    <a:pt x="211" y="71"/>
                  </a:cubicBezTo>
                  <a:cubicBezTo>
                    <a:pt x="210" y="71"/>
                    <a:pt x="210" y="71"/>
                    <a:pt x="209" y="65"/>
                  </a:cubicBezTo>
                  <a:lnTo>
                    <a:pt x="206" y="65"/>
                  </a:lnTo>
                  <a:cubicBezTo>
                    <a:pt x="206" y="71"/>
                    <a:pt x="203" y="73"/>
                    <a:pt x="201" y="73"/>
                  </a:cubicBezTo>
                  <a:cubicBezTo>
                    <a:pt x="198" y="73"/>
                    <a:pt x="194" y="70"/>
                    <a:pt x="193" y="67"/>
                  </a:cubicBezTo>
                  <a:cubicBezTo>
                    <a:pt x="193" y="67"/>
                    <a:pt x="192" y="67"/>
                    <a:pt x="191" y="74"/>
                  </a:cubicBezTo>
                  <a:cubicBezTo>
                    <a:pt x="192" y="81"/>
                    <a:pt x="192" y="84"/>
                    <a:pt x="191" y="84"/>
                  </a:cubicBezTo>
                  <a:cubicBezTo>
                    <a:pt x="191" y="84"/>
                    <a:pt x="190" y="81"/>
                    <a:pt x="189" y="74"/>
                  </a:cubicBezTo>
                  <a:cubicBezTo>
                    <a:pt x="188" y="68"/>
                    <a:pt x="187" y="65"/>
                    <a:pt x="187" y="65"/>
                  </a:cubicBezTo>
                  <a:lnTo>
                    <a:pt x="187" y="65"/>
                  </a:lnTo>
                  <a:cubicBezTo>
                    <a:pt x="187" y="65"/>
                    <a:pt x="187" y="68"/>
                    <a:pt x="188" y="74"/>
                  </a:cubicBezTo>
                  <a:cubicBezTo>
                    <a:pt x="188" y="77"/>
                    <a:pt x="186" y="79"/>
                    <a:pt x="183" y="79"/>
                  </a:cubicBezTo>
                  <a:cubicBezTo>
                    <a:pt x="180" y="79"/>
                    <a:pt x="177" y="77"/>
                    <a:pt x="176" y="70"/>
                  </a:cubicBezTo>
                  <a:lnTo>
                    <a:pt x="174" y="56"/>
                  </a:lnTo>
                  <a:cubicBezTo>
                    <a:pt x="173" y="63"/>
                    <a:pt x="171" y="64"/>
                    <a:pt x="171" y="64"/>
                  </a:cubicBezTo>
                  <a:cubicBezTo>
                    <a:pt x="172" y="70"/>
                    <a:pt x="170" y="71"/>
                    <a:pt x="162" y="72"/>
                  </a:cubicBezTo>
                  <a:cubicBezTo>
                    <a:pt x="156" y="72"/>
                    <a:pt x="148" y="81"/>
                    <a:pt x="144" y="81"/>
                  </a:cubicBezTo>
                  <a:cubicBezTo>
                    <a:pt x="142" y="82"/>
                    <a:pt x="140" y="82"/>
                    <a:pt x="138" y="82"/>
                  </a:cubicBezTo>
                  <a:cubicBezTo>
                    <a:pt x="134" y="82"/>
                    <a:pt x="130" y="81"/>
                    <a:pt x="127" y="79"/>
                  </a:cubicBezTo>
                  <a:cubicBezTo>
                    <a:pt x="125" y="79"/>
                    <a:pt x="123" y="80"/>
                    <a:pt x="121" y="88"/>
                  </a:cubicBezTo>
                  <a:cubicBezTo>
                    <a:pt x="121" y="91"/>
                    <a:pt x="120" y="93"/>
                    <a:pt x="119" y="93"/>
                  </a:cubicBezTo>
                  <a:cubicBezTo>
                    <a:pt x="118" y="93"/>
                    <a:pt x="116" y="92"/>
                    <a:pt x="115" y="90"/>
                  </a:cubicBezTo>
                  <a:lnTo>
                    <a:pt x="112" y="90"/>
                  </a:lnTo>
                  <a:cubicBezTo>
                    <a:pt x="111" y="98"/>
                    <a:pt x="109" y="99"/>
                    <a:pt x="109" y="99"/>
                  </a:cubicBezTo>
                  <a:cubicBezTo>
                    <a:pt x="107" y="95"/>
                    <a:pt x="104" y="92"/>
                    <a:pt x="102" y="92"/>
                  </a:cubicBezTo>
                  <a:cubicBezTo>
                    <a:pt x="101" y="92"/>
                    <a:pt x="101" y="93"/>
                    <a:pt x="101" y="95"/>
                  </a:cubicBezTo>
                  <a:cubicBezTo>
                    <a:pt x="105" y="101"/>
                    <a:pt x="102" y="101"/>
                    <a:pt x="99" y="103"/>
                  </a:cubicBezTo>
                  <a:cubicBezTo>
                    <a:pt x="99" y="103"/>
                    <a:pt x="98" y="103"/>
                    <a:pt x="98" y="103"/>
                  </a:cubicBezTo>
                  <a:cubicBezTo>
                    <a:pt x="92" y="103"/>
                    <a:pt x="74" y="111"/>
                    <a:pt x="61" y="123"/>
                  </a:cubicBezTo>
                  <a:cubicBezTo>
                    <a:pt x="46" y="137"/>
                    <a:pt x="37" y="155"/>
                    <a:pt x="40" y="156"/>
                  </a:cubicBezTo>
                  <a:lnTo>
                    <a:pt x="36" y="163"/>
                  </a:lnTo>
                  <a:lnTo>
                    <a:pt x="33" y="168"/>
                  </a:lnTo>
                  <a:cubicBezTo>
                    <a:pt x="31" y="167"/>
                    <a:pt x="29" y="167"/>
                    <a:pt x="28" y="167"/>
                  </a:cubicBezTo>
                  <a:cubicBezTo>
                    <a:pt x="22" y="167"/>
                    <a:pt x="22" y="178"/>
                    <a:pt x="25" y="185"/>
                  </a:cubicBezTo>
                  <a:cubicBezTo>
                    <a:pt x="31" y="190"/>
                    <a:pt x="29" y="192"/>
                    <a:pt x="29" y="194"/>
                  </a:cubicBezTo>
                  <a:cubicBezTo>
                    <a:pt x="26" y="193"/>
                    <a:pt x="23" y="192"/>
                    <a:pt x="21" y="192"/>
                  </a:cubicBezTo>
                  <a:cubicBezTo>
                    <a:pt x="15" y="192"/>
                    <a:pt x="15" y="197"/>
                    <a:pt x="19" y="202"/>
                  </a:cubicBezTo>
                  <a:cubicBezTo>
                    <a:pt x="27" y="206"/>
                    <a:pt x="30" y="209"/>
                    <a:pt x="27" y="209"/>
                  </a:cubicBezTo>
                  <a:cubicBezTo>
                    <a:pt x="26" y="209"/>
                    <a:pt x="23" y="208"/>
                    <a:pt x="18" y="206"/>
                  </a:cubicBezTo>
                  <a:cubicBezTo>
                    <a:pt x="15" y="205"/>
                    <a:pt x="13" y="205"/>
                    <a:pt x="11" y="205"/>
                  </a:cubicBezTo>
                  <a:cubicBezTo>
                    <a:pt x="6" y="205"/>
                    <a:pt x="9" y="210"/>
                    <a:pt x="23" y="218"/>
                  </a:cubicBezTo>
                  <a:cubicBezTo>
                    <a:pt x="28" y="221"/>
                    <a:pt x="28" y="221"/>
                    <a:pt x="22" y="222"/>
                  </a:cubicBezTo>
                  <a:cubicBezTo>
                    <a:pt x="19" y="222"/>
                    <a:pt x="17" y="222"/>
                    <a:pt x="15" y="222"/>
                  </a:cubicBezTo>
                  <a:cubicBezTo>
                    <a:pt x="8" y="222"/>
                    <a:pt x="9" y="224"/>
                    <a:pt x="15" y="224"/>
                  </a:cubicBezTo>
                  <a:cubicBezTo>
                    <a:pt x="25" y="229"/>
                    <a:pt x="27" y="231"/>
                    <a:pt x="19" y="231"/>
                  </a:cubicBezTo>
                  <a:cubicBezTo>
                    <a:pt x="18" y="231"/>
                    <a:pt x="16" y="231"/>
                    <a:pt x="14" y="231"/>
                  </a:cubicBezTo>
                  <a:cubicBezTo>
                    <a:pt x="0" y="233"/>
                    <a:pt x="0" y="235"/>
                    <a:pt x="14" y="239"/>
                  </a:cubicBezTo>
                  <a:cubicBezTo>
                    <a:pt x="27" y="243"/>
                    <a:pt x="27" y="251"/>
                    <a:pt x="14" y="252"/>
                  </a:cubicBezTo>
                  <a:cubicBezTo>
                    <a:pt x="14" y="255"/>
                    <a:pt x="7" y="257"/>
                    <a:pt x="14" y="257"/>
                  </a:cubicBezTo>
                  <a:lnTo>
                    <a:pt x="7" y="259"/>
                  </a:lnTo>
                  <a:lnTo>
                    <a:pt x="8" y="264"/>
                  </a:lnTo>
                  <a:lnTo>
                    <a:pt x="15" y="265"/>
                  </a:lnTo>
                  <a:cubicBezTo>
                    <a:pt x="15" y="266"/>
                    <a:pt x="14" y="269"/>
                    <a:pt x="13" y="276"/>
                  </a:cubicBezTo>
                  <a:cubicBezTo>
                    <a:pt x="11" y="283"/>
                    <a:pt x="11" y="291"/>
                    <a:pt x="13" y="298"/>
                  </a:cubicBezTo>
                  <a:cubicBezTo>
                    <a:pt x="15" y="317"/>
                    <a:pt x="16" y="319"/>
                    <a:pt x="20" y="319"/>
                  </a:cubicBezTo>
                  <a:cubicBezTo>
                    <a:pt x="21" y="319"/>
                    <a:pt x="22" y="319"/>
                    <a:pt x="23" y="319"/>
                  </a:cubicBezTo>
                  <a:cubicBezTo>
                    <a:pt x="27" y="317"/>
                    <a:pt x="30" y="316"/>
                    <a:pt x="31" y="316"/>
                  </a:cubicBezTo>
                  <a:cubicBezTo>
                    <a:pt x="34" y="316"/>
                    <a:pt x="31" y="319"/>
                    <a:pt x="23" y="321"/>
                  </a:cubicBezTo>
                  <a:cubicBezTo>
                    <a:pt x="23" y="322"/>
                    <a:pt x="17" y="326"/>
                    <a:pt x="17" y="329"/>
                  </a:cubicBezTo>
                  <a:cubicBezTo>
                    <a:pt x="17" y="332"/>
                    <a:pt x="18" y="335"/>
                    <a:pt x="11" y="337"/>
                  </a:cubicBezTo>
                  <a:lnTo>
                    <a:pt x="11" y="338"/>
                  </a:lnTo>
                  <a:cubicBezTo>
                    <a:pt x="25" y="338"/>
                    <a:pt x="26" y="347"/>
                    <a:pt x="20" y="352"/>
                  </a:cubicBezTo>
                  <a:cubicBezTo>
                    <a:pt x="20" y="355"/>
                    <a:pt x="20" y="357"/>
                    <a:pt x="28" y="358"/>
                  </a:cubicBezTo>
                  <a:cubicBezTo>
                    <a:pt x="35" y="360"/>
                    <a:pt x="35" y="360"/>
                    <a:pt x="28" y="362"/>
                  </a:cubicBezTo>
                  <a:cubicBezTo>
                    <a:pt x="22" y="363"/>
                    <a:pt x="17" y="372"/>
                    <a:pt x="26" y="372"/>
                  </a:cubicBezTo>
                  <a:cubicBezTo>
                    <a:pt x="27" y="372"/>
                    <a:pt x="28" y="372"/>
                    <a:pt x="29" y="371"/>
                  </a:cubicBezTo>
                  <a:lnTo>
                    <a:pt x="29" y="371"/>
                  </a:lnTo>
                  <a:lnTo>
                    <a:pt x="23" y="374"/>
                  </a:lnTo>
                  <a:cubicBezTo>
                    <a:pt x="19" y="375"/>
                    <a:pt x="21" y="376"/>
                    <a:pt x="25" y="376"/>
                  </a:cubicBezTo>
                  <a:cubicBezTo>
                    <a:pt x="27" y="376"/>
                    <a:pt x="29" y="376"/>
                    <a:pt x="31" y="376"/>
                  </a:cubicBezTo>
                  <a:cubicBezTo>
                    <a:pt x="35" y="375"/>
                    <a:pt x="38" y="375"/>
                    <a:pt x="39" y="375"/>
                  </a:cubicBezTo>
                  <a:cubicBezTo>
                    <a:pt x="41" y="375"/>
                    <a:pt x="37" y="376"/>
                    <a:pt x="24" y="379"/>
                  </a:cubicBezTo>
                  <a:cubicBezTo>
                    <a:pt x="14" y="381"/>
                    <a:pt x="12" y="382"/>
                    <a:pt x="14" y="382"/>
                  </a:cubicBezTo>
                  <a:cubicBezTo>
                    <a:pt x="14" y="382"/>
                    <a:pt x="16" y="382"/>
                    <a:pt x="17" y="381"/>
                  </a:cubicBezTo>
                  <a:cubicBezTo>
                    <a:pt x="25" y="383"/>
                    <a:pt x="32" y="383"/>
                    <a:pt x="25" y="385"/>
                  </a:cubicBezTo>
                  <a:cubicBezTo>
                    <a:pt x="25" y="386"/>
                    <a:pt x="25" y="387"/>
                    <a:pt x="29" y="387"/>
                  </a:cubicBezTo>
                  <a:cubicBezTo>
                    <a:pt x="31" y="387"/>
                    <a:pt x="34" y="387"/>
                    <a:pt x="38" y="386"/>
                  </a:cubicBezTo>
                  <a:cubicBezTo>
                    <a:pt x="40" y="386"/>
                    <a:pt x="42" y="385"/>
                    <a:pt x="43" y="385"/>
                  </a:cubicBezTo>
                  <a:cubicBezTo>
                    <a:pt x="45" y="385"/>
                    <a:pt x="45" y="386"/>
                    <a:pt x="45" y="387"/>
                  </a:cubicBezTo>
                  <a:cubicBezTo>
                    <a:pt x="41" y="388"/>
                    <a:pt x="36" y="388"/>
                    <a:pt x="32" y="388"/>
                  </a:cubicBezTo>
                  <a:lnTo>
                    <a:pt x="33" y="392"/>
                  </a:lnTo>
                  <a:cubicBezTo>
                    <a:pt x="33" y="393"/>
                    <a:pt x="26" y="396"/>
                    <a:pt x="20" y="397"/>
                  </a:cubicBezTo>
                  <a:cubicBezTo>
                    <a:pt x="17" y="399"/>
                    <a:pt x="15" y="400"/>
                    <a:pt x="17" y="400"/>
                  </a:cubicBezTo>
                  <a:cubicBezTo>
                    <a:pt x="18" y="400"/>
                    <a:pt x="22" y="400"/>
                    <a:pt x="27" y="398"/>
                  </a:cubicBezTo>
                  <a:cubicBezTo>
                    <a:pt x="33" y="397"/>
                    <a:pt x="36" y="397"/>
                    <a:pt x="38" y="397"/>
                  </a:cubicBezTo>
                  <a:cubicBezTo>
                    <a:pt x="40" y="397"/>
                    <a:pt x="40" y="397"/>
                    <a:pt x="41" y="398"/>
                  </a:cubicBezTo>
                  <a:cubicBezTo>
                    <a:pt x="41" y="399"/>
                    <a:pt x="41" y="402"/>
                    <a:pt x="34" y="403"/>
                  </a:cubicBezTo>
                  <a:cubicBezTo>
                    <a:pt x="27" y="404"/>
                    <a:pt x="27" y="404"/>
                    <a:pt x="28" y="406"/>
                  </a:cubicBezTo>
                  <a:cubicBezTo>
                    <a:pt x="28" y="410"/>
                    <a:pt x="40" y="411"/>
                    <a:pt x="52" y="411"/>
                  </a:cubicBezTo>
                  <a:cubicBezTo>
                    <a:pt x="55" y="411"/>
                    <a:pt x="59" y="411"/>
                    <a:pt x="62" y="411"/>
                  </a:cubicBezTo>
                  <a:cubicBezTo>
                    <a:pt x="68" y="410"/>
                    <a:pt x="71" y="409"/>
                    <a:pt x="72" y="409"/>
                  </a:cubicBezTo>
                  <a:cubicBezTo>
                    <a:pt x="73" y="409"/>
                    <a:pt x="70" y="410"/>
                    <a:pt x="62" y="413"/>
                  </a:cubicBezTo>
                  <a:cubicBezTo>
                    <a:pt x="55" y="414"/>
                    <a:pt x="56" y="415"/>
                    <a:pt x="56" y="416"/>
                  </a:cubicBezTo>
                  <a:cubicBezTo>
                    <a:pt x="58" y="416"/>
                    <a:pt x="59" y="416"/>
                    <a:pt x="59" y="416"/>
                  </a:cubicBezTo>
                  <a:cubicBezTo>
                    <a:pt x="60" y="416"/>
                    <a:pt x="58" y="417"/>
                    <a:pt x="57" y="417"/>
                  </a:cubicBezTo>
                  <a:cubicBezTo>
                    <a:pt x="57" y="417"/>
                    <a:pt x="56" y="416"/>
                    <a:pt x="56" y="416"/>
                  </a:cubicBezTo>
                  <a:cubicBezTo>
                    <a:pt x="54" y="417"/>
                    <a:pt x="53" y="417"/>
                    <a:pt x="52" y="417"/>
                  </a:cubicBezTo>
                  <a:cubicBezTo>
                    <a:pt x="50" y="417"/>
                    <a:pt x="50" y="416"/>
                    <a:pt x="50" y="415"/>
                  </a:cubicBezTo>
                  <a:lnTo>
                    <a:pt x="43" y="416"/>
                  </a:lnTo>
                  <a:cubicBezTo>
                    <a:pt x="33" y="419"/>
                    <a:pt x="30" y="420"/>
                    <a:pt x="35" y="420"/>
                  </a:cubicBezTo>
                  <a:cubicBezTo>
                    <a:pt x="37" y="420"/>
                    <a:pt x="40" y="420"/>
                    <a:pt x="43" y="420"/>
                  </a:cubicBezTo>
                  <a:cubicBezTo>
                    <a:pt x="50" y="421"/>
                    <a:pt x="50" y="421"/>
                    <a:pt x="44" y="423"/>
                  </a:cubicBezTo>
                  <a:cubicBezTo>
                    <a:pt x="39" y="425"/>
                    <a:pt x="33" y="427"/>
                    <a:pt x="35" y="427"/>
                  </a:cubicBezTo>
                  <a:cubicBezTo>
                    <a:pt x="35" y="427"/>
                    <a:pt x="36" y="427"/>
                    <a:pt x="37" y="426"/>
                  </a:cubicBezTo>
                  <a:lnTo>
                    <a:pt x="37" y="426"/>
                  </a:lnTo>
                  <a:cubicBezTo>
                    <a:pt x="37" y="426"/>
                    <a:pt x="37" y="430"/>
                    <a:pt x="32" y="432"/>
                  </a:cubicBezTo>
                  <a:cubicBezTo>
                    <a:pt x="32" y="434"/>
                    <a:pt x="32" y="436"/>
                    <a:pt x="34" y="436"/>
                  </a:cubicBezTo>
                  <a:cubicBezTo>
                    <a:pt x="35" y="436"/>
                    <a:pt x="37" y="436"/>
                    <a:pt x="38" y="435"/>
                  </a:cubicBezTo>
                  <a:cubicBezTo>
                    <a:pt x="40" y="435"/>
                    <a:pt x="42" y="435"/>
                    <a:pt x="42" y="435"/>
                  </a:cubicBezTo>
                  <a:cubicBezTo>
                    <a:pt x="45" y="435"/>
                    <a:pt x="45" y="436"/>
                    <a:pt x="45" y="438"/>
                  </a:cubicBezTo>
                  <a:cubicBezTo>
                    <a:pt x="46" y="438"/>
                    <a:pt x="46" y="439"/>
                    <a:pt x="49" y="439"/>
                  </a:cubicBezTo>
                  <a:cubicBezTo>
                    <a:pt x="50" y="439"/>
                    <a:pt x="51" y="439"/>
                    <a:pt x="53" y="439"/>
                  </a:cubicBezTo>
                  <a:cubicBezTo>
                    <a:pt x="55" y="438"/>
                    <a:pt x="58" y="438"/>
                    <a:pt x="60" y="438"/>
                  </a:cubicBezTo>
                  <a:cubicBezTo>
                    <a:pt x="63" y="438"/>
                    <a:pt x="66" y="439"/>
                    <a:pt x="66" y="441"/>
                  </a:cubicBezTo>
                  <a:cubicBezTo>
                    <a:pt x="66" y="441"/>
                    <a:pt x="65" y="440"/>
                    <a:pt x="64" y="440"/>
                  </a:cubicBezTo>
                  <a:cubicBezTo>
                    <a:pt x="62" y="440"/>
                    <a:pt x="60" y="441"/>
                    <a:pt x="60" y="441"/>
                  </a:cubicBezTo>
                  <a:cubicBezTo>
                    <a:pt x="60" y="441"/>
                    <a:pt x="53" y="442"/>
                    <a:pt x="53" y="443"/>
                  </a:cubicBezTo>
                  <a:lnTo>
                    <a:pt x="53" y="445"/>
                  </a:lnTo>
                  <a:cubicBezTo>
                    <a:pt x="57" y="444"/>
                    <a:pt x="62" y="443"/>
                    <a:pt x="66" y="441"/>
                  </a:cubicBezTo>
                  <a:lnTo>
                    <a:pt x="66" y="441"/>
                  </a:lnTo>
                  <a:cubicBezTo>
                    <a:pt x="73" y="443"/>
                    <a:pt x="73" y="443"/>
                    <a:pt x="61" y="447"/>
                  </a:cubicBezTo>
                  <a:cubicBezTo>
                    <a:pt x="54" y="448"/>
                    <a:pt x="54" y="449"/>
                    <a:pt x="54" y="450"/>
                  </a:cubicBezTo>
                  <a:cubicBezTo>
                    <a:pt x="54" y="450"/>
                    <a:pt x="54" y="452"/>
                    <a:pt x="48" y="454"/>
                  </a:cubicBezTo>
                  <a:cubicBezTo>
                    <a:pt x="46" y="455"/>
                    <a:pt x="45" y="456"/>
                    <a:pt x="46" y="456"/>
                  </a:cubicBezTo>
                  <a:cubicBezTo>
                    <a:pt x="47" y="456"/>
                    <a:pt x="51" y="455"/>
                    <a:pt x="55" y="454"/>
                  </a:cubicBezTo>
                  <a:lnTo>
                    <a:pt x="68" y="452"/>
                  </a:lnTo>
                  <a:lnTo>
                    <a:pt x="68" y="452"/>
                  </a:lnTo>
                  <a:cubicBezTo>
                    <a:pt x="62" y="455"/>
                    <a:pt x="55" y="458"/>
                    <a:pt x="48" y="459"/>
                  </a:cubicBezTo>
                  <a:cubicBezTo>
                    <a:pt x="41" y="461"/>
                    <a:pt x="38" y="463"/>
                    <a:pt x="40" y="463"/>
                  </a:cubicBezTo>
                  <a:cubicBezTo>
                    <a:pt x="40" y="463"/>
                    <a:pt x="43" y="462"/>
                    <a:pt x="48" y="461"/>
                  </a:cubicBezTo>
                  <a:cubicBezTo>
                    <a:pt x="51" y="461"/>
                    <a:pt x="53" y="460"/>
                    <a:pt x="55" y="460"/>
                  </a:cubicBezTo>
                  <a:cubicBezTo>
                    <a:pt x="58" y="460"/>
                    <a:pt x="60" y="461"/>
                    <a:pt x="56" y="464"/>
                  </a:cubicBezTo>
                  <a:cubicBezTo>
                    <a:pt x="57" y="468"/>
                    <a:pt x="57" y="472"/>
                    <a:pt x="51" y="473"/>
                  </a:cubicBezTo>
                  <a:cubicBezTo>
                    <a:pt x="45" y="477"/>
                    <a:pt x="52" y="477"/>
                    <a:pt x="52" y="477"/>
                  </a:cubicBezTo>
                  <a:cubicBezTo>
                    <a:pt x="59" y="478"/>
                    <a:pt x="59" y="479"/>
                    <a:pt x="54" y="486"/>
                  </a:cubicBezTo>
                  <a:cubicBezTo>
                    <a:pt x="47" y="494"/>
                    <a:pt x="44" y="497"/>
                    <a:pt x="47" y="497"/>
                  </a:cubicBezTo>
                  <a:cubicBezTo>
                    <a:pt x="49" y="497"/>
                    <a:pt x="52" y="496"/>
                    <a:pt x="56" y="495"/>
                  </a:cubicBezTo>
                  <a:cubicBezTo>
                    <a:pt x="59" y="494"/>
                    <a:pt x="62" y="493"/>
                    <a:pt x="63" y="493"/>
                  </a:cubicBezTo>
                  <a:lnTo>
                    <a:pt x="63" y="493"/>
                  </a:lnTo>
                  <a:cubicBezTo>
                    <a:pt x="64" y="493"/>
                    <a:pt x="63" y="494"/>
                    <a:pt x="56" y="497"/>
                  </a:cubicBezTo>
                  <a:cubicBezTo>
                    <a:pt x="51" y="500"/>
                    <a:pt x="57" y="500"/>
                    <a:pt x="65" y="503"/>
                  </a:cubicBezTo>
                  <a:cubicBezTo>
                    <a:pt x="73" y="501"/>
                    <a:pt x="82" y="499"/>
                    <a:pt x="91" y="496"/>
                  </a:cubicBezTo>
                  <a:cubicBezTo>
                    <a:pt x="97" y="494"/>
                    <a:pt x="100" y="493"/>
                    <a:pt x="101" y="493"/>
                  </a:cubicBezTo>
                  <a:cubicBezTo>
                    <a:pt x="102" y="493"/>
                    <a:pt x="101" y="495"/>
                    <a:pt x="98" y="497"/>
                  </a:cubicBezTo>
                  <a:cubicBezTo>
                    <a:pt x="98" y="499"/>
                    <a:pt x="92" y="503"/>
                    <a:pt x="87" y="505"/>
                  </a:cubicBezTo>
                  <a:cubicBezTo>
                    <a:pt x="84" y="506"/>
                    <a:pt x="83" y="506"/>
                    <a:pt x="82" y="506"/>
                  </a:cubicBezTo>
                  <a:cubicBezTo>
                    <a:pt x="80" y="506"/>
                    <a:pt x="80" y="505"/>
                    <a:pt x="80" y="505"/>
                  </a:cubicBezTo>
                  <a:lnTo>
                    <a:pt x="79" y="504"/>
                  </a:lnTo>
                  <a:cubicBezTo>
                    <a:pt x="72" y="506"/>
                    <a:pt x="66" y="507"/>
                    <a:pt x="68" y="512"/>
                  </a:cubicBezTo>
                  <a:cubicBezTo>
                    <a:pt x="64" y="514"/>
                    <a:pt x="62" y="516"/>
                    <a:pt x="65" y="516"/>
                  </a:cubicBezTo>
                  <a:cubicBezTo>
                    <a:pt x="65" y="516"/>
                    <a:pt x="67" y="516"/>
                    <a:pt x="69" y="515"/>
                  </a:cubicBezTo>
                  <a:lnTo>
                    <a:pt x="69" y="515"/>
                  </a:lnTo>
                  <a:cubicBezTo>
                    <a:pt x="64" y="517"/>
                    <a:pt x="63" y="522"/>
                    <a:pt x="65" y="526"/>
                  </a:cubicBezTo>
                  <a:cubicBezTo>
                    <a:pt x="68" y="531"/>
                    <a:pt x="66" y="535"/>
                    <a:pt x="63" y="539"/>
                  </a:cubicBezTo>
                  <a:cubicBezTo>
                    <a:pt x="64" y="542"/>
                    <a:pt x="65" y="543"/>
                    <a:pt x="67" y="543"/>
                  </a:cubicBezTo>
                  <a:cubicBezTo>
                    <a:pt x="68" y="543"/>
                    <a:pt x="69" y="543"/>
                    <a:pt x="71" y="542"/>
                  </a:cubicBezTo>
                  <a:cubicBezTo>
                    <a:pt x="77" y="539"/>
                    <a:pt x="80" y="538"/>
                    <a:pt x="81" y="538"/>
                  </a:cubicBezTo>
                  <a:lnTo>
                    <a:pt x="81" y="538"/>
                  </a:lnTo>
                  <a:cubicBezTo>
                    <a:pt x="82" y="538"/>
                    <a:pt x="81" y="539"/>
                    <a:pt x="78" y="541"/>
                  </a:cubicBezTo>
                  <a:cubicBezTo>
                    <a:pt x="67" y="547"/>
                    <a:pt x="70" y="569"/>
                    <a:pt x="81" y="569"/>
                  </a:cubicBezTo>
                  <a:cubicBezTo>
                    <a:pt x="82" y="569"/>
                    <a:pt x="83" y="569"/>
                    <a:pt x="84" y="569"/>
                  </a:cubicBezTo>
                  <a:lnTo>
                    <a:pt x="86" y="572"/>
                  </a:lnTo>
                  <a:cubicBezTo>
                    <a:pt x="81" y="578"/>
                    <a:pt x="87" y="587"/>
                    <a:pt x="93" y="587"/>
                  </a:cubicBezTo>
                  <a:cubicBezTo>
                    <a:pt x="93" y="587"/>
                    <a:pt x="94" y="587"/>
                    <a:pt x="94" y="587"/>
                  </a:cubicBezTo>
                  <a:lnTo>
                    <a:pt x="97" y="592"/>
                  </a:lnTo>
                  <a:cubicBezTo>
                    <a:pt x="94" y="598"/>
                    <a:pt x="94" y="599"/>
                    <a:pt x="98" y="599"/>
                  </a:cubicBezTo>
                  <a:cubicBezTo>
                    <a:pt x="99" y="599"/>
                    <a:pt x="100" y="599"/>
                    <a:pt x="101" y="599"/>
                  </a:cubicBezTo>
                  <a:cubicBezTo>
                    <a:pt x="105" y="598"/>
                    <a:pt x="109" y="595"/>
                    <a:pt x="109" y="595"/>
                  </a:cubicBezTo>
                  <a:lnTo>
                    <a:pt x="109" y="595"/>
                  </a:lnTo>
                  <a:cubicBezTo>
                    <a:pt x="109" y="595"/>
                    <a:pt x="109" y="595"/>
                    <a:pt x="107" y="597"/>
                  </a:cubicBezTo>
                  <a:cubicBezTo>
                    <a:pt x="102" y="600"/>
                    <a:pt x="103" y="604"/>
                    <a:pt x="108" y="609"/>
                  </a:cubicBezTo>
                  <a:cubicBezTo>
                    <a:pt x="110" y="613"/>
                    <a:pt x="111" y="614"/>
                    <a:pt x="113" y="614"/>
                  </a:cubicBezTo>
                  <a:cubicBezTo>
                    <a:pt x="114" y="614"/>
                    <a:pt x="115" y="613"/>
                    <a:pt x="117" y="610"/>
                  </a:cubicBezTo>
                  <a:lnTo>
                    <a:pt x="117" y="610"/>
                  </a:lnTo>
                  <a:cubicBezTo>
                    <a:pt x="126" y="613"/>
                    <a:pt x="121" y="616"/>
                    <a:pt x="116" y="620"/>
                  </a:cubicBezTo>
                  <a:cubicBezTo>
                    <a:pt x="110" y="624"/>
                    <a:pt x="108" y="627"/>
                    <a:pt x="109" y="627"/>
                  </a:cubicBezTo>
                  <a:cubicBezTo>
                    <a:pt x="111" y="627"/>
                    <a:pt x="116" y="625"/>
                    <a:pt x="124" y="619"/>
                  </a:cubicBezTo>
                  <a:cubicBezTo>
                    <a:pt x="129" y="616"/>
                    <a:pt x="132" y="615"/>
                    <a:pt x="133" y="615"/>
                  </a:cubicBezTo>
                  <a:cubicBezTo>
                    <a:pt x="135" y="615"/>
                    <a:pt x="135" y="617"/>
                    <a:pt x="131" y="619"/>
                  </a:cubicBezTo>
                  <a:cubicBezTo>
                    <a:pt x="129" y="622"/>
                    <a:pt x="128" y="622"/>
                    <a:pt x="127" y="622"/>
                  </a:cubicBezTo>
                  <a:cubicBezTo>
                    <a:pt x="126" y="622"/>
                    <a:pt x="125" y="622"/>
                    <a:pt x="125" y="620"/>
                  </a:cubicBezTo>
                  <a:lnTo>
                    <a:pt x="115" y="629"/>
                  </a:lnTo>
                  <a:cubicBezTo>
                    <a:pt x="115" y="630"/>
                    <a:pt x="115" y="630"/>
                    <a:pt x="116" y="630"/>
                  </a:cubicBezTo>
                  <a:cubicBezTo>
                    <a:pt x="117" y="630"/>
                    <a:pt x="118" y="630"/>
                    <a:pt x="121" y="628"/>
                  </a:cubicBezTo>
                  <a:cubicBezTo>
                    <a:pt x="121" y="628"/>
                    <a:pt x="122" y="628"/>
                    <a:pt x="122" y="628"/>
                  </a:cubicBezTo>
                  <a:cubicBezTo>
                    <a:pt x="123" y="628"/>
                    <a:pt x="125" y="628"/>
                    <a:pt x="129" y="626"/>
                  </a:cubicBezTo>
                  <a:cubicBezTo>
                    <a:pt x="135" y="624"/>
                    <a:pt x="140" y="619"/>
                    <a:pt x="144" y="614"/>
                  </a:cubicBezTo>
                  <a:cubicBezTo>
                    <a:pt x="146" y="610"/>
                    <a:pt x="148" y="609"/>
                    <a:pt x="149" y="609"/>
                  </a:cubicBezTo>
                  <a:cubicBezTo>
                    <a:pt x="150" y="609"/>
                    <a:pt x="150" y="610"/>
                    <a:pt x="151" y="610"/>
                  </a:cubicBezTo>
                  <a:cubicBezTo>
                    <a:pt x="148" y="617"/>
                    <a:pt x="143" y="623"/>
                    <a:pt x="136" y="625"/>
                  </a:cubicBezTo>
                  <a:cubicBezTo>
                    <a:pt x="136" y="625"/>
                    <a:pt x="136" y="625"/>
                    <a:pt x="136" y="625"/>
                  </a:cubicBezTo>
                  <a:cubicBezTo>
                    <a:pt x="134" y="625"/>
                    <a:pt x="130" y="629"/>
                    <a:pt x="125" y="633"/>
                  </a:cubicBezTo>
                  <a:cubicBezTo>
                    <a:pt x="123" y="634"/>
                    <a:pt x="124" y="635"/>
                    <a:pt x="126" y="635"/>
                  </a:cubicBezTo>
                  <a:cubicBezTo>
                    <a:pt x="131" y="635"/>
                    <a:pt x="140" y="632"/>
                    <a:pt x="147" y="627"/>
                  </a:cubicBezTo>
                  <a:lnTo>
                    <a:pt x="147" y="627"/>
                  </a:lnTo>
                  <a:lnTo>
                    <a:pt x="143" y="632"/>
                  </a:lnTo>
                  <a:cubicBezTo>
                    <a:pt x="137" y="636"/>
                    <a:pt x="140" y="639"/>
                    <a:pt x="143" y="642"/>
                  </a:cubicBezTo>
                  <a:cubicBezTo>
                    <a:pt x="144" y="644"/>
                    <a:pt x="145" y="645"/>
                    <a:pt x="146" y="645"/>
                  </a:cubicBezTo>
                  <a:cubicBezTo>
                    <a:pt x="147" y="645"/>
                    <a:pt x="148" y="644"/>
                    <a:pt x="151" y="642"/>
                  </a:cubicBezTo>
                  <a:cubicBezTo>
                    <a:pt x="155" y="638"/>
                    <a:pt x="159" y="633"/>
                    <a:pt x="161" y="633"/>
                  </a:cubicBezTo>
                  <a:cubicBezTo>
                    <a:pt x="161" y="633"/>
                    <a:pt x="162" y="634"/>
                    <a:pt x="162" y="634"/>
                  </a:cubicBezTo>
                  <a:cubicBezTo>
                    <a:pt x="161" y="632"/>
                    <a:pt x="165" y="627"/>
                    <a:pt x="170" y="623"/>
                  </a:cubicBezTo>
                  <a:lnTo>
                    <a:pt x="170" y="623"/>
                  </a:lnTo>
                  <a:cubicBezTo>
                    <a:pt x="169" y="627"/>
                    <a:pt x="166" y="632"/>
                    <a:pt x="164" y="636"/>
                  </a:cubicBezTo>
                  <a:cubicBezTo>
                    <a:pt x="157" y="648"/>
                    <a:pt x="155" y="655"/>
                    <a:pt x="161" y="661"/>
                  </a:cubicBezTo>
                  <a:cubicBezTo>
                    <a:pt x="165" y="663"/>
                    <a:pt x="166" y="669"/>
                    <a:pt x="164" y="673"/>
                  </a:cubicBezTo>
                  <a:cubicBezTo>
                    <a:pt x="166" y="674"/>
                    <a:pt x="167" y="676"/>
                    <a:pt x="168" y="676"/>
                  </a:cubicBezTo>
                  <a:cubicBezTo>
                    <a:pt x="170" y="676"/>
                    <a:pt x="171" y="675"/>
                    <a:pt x="173" y="672"/>
                  </a:cubicBezTo>
                  <a:lnTo>
                    <a:pt x="176" y="674"/>
                  </a:lnTo>
                  <a:cubicBezTo>
                    <a:pt x="174" y="678"/>
                    <a:pt x="175" y="681"/>
                    <a:pt x="176" y="681"/>
                  </a:cubicBezTo>
                  <a:cubicBezTo>
                    <a:pt x="177" y="681"/>
                    <a:pt x="178" y="680"/>
                    <a:pt x="180" y="678"/>
                  </a:cubicBezTo>
                  <a:cubicBezTo>
                    <a:pt x="181" y="677"/>
                    <a:pt x="182" y="677"/>
                    <a:pt x="182" y="677"/>
                  </a:cubicBezTo>
                  <a:cubicBezTo>
                    <a:pt x="185" y="677"/>
                    <a:pt x="183" y="680"/>
                    <a:pt x="184" y="682"/>
                  </a:cubicBezTo>
                  <a:cubicBezTo>
                    <a:pt x="182" y="688"/>
                    <a:pt x="181" y="691"/>
                    <a:pt x="181" y="691"/>
                  </a:cubicBezTo>
                  <a:cubicBezTo>
                    <a:pt x="182" y="691"/>
                    <a:pt x="184" y="687"/>
                    <a:pt x="190" y="678"/>
                  </a:cubicBezTo>
                  <a:cubicBezTo>
                    <a:pt x="194" y="672"/>
                    <a:pt x="195" y="664"/>
                    <a:pt x="194" y="663"/>
                  </a:cubicBezTo>
                  <a:lnTo>
                    <a:pt x="190" y="660"/>
                  </a:lnTo>
                  <a:lnTo>
                    <a:pt x="198" y="659"/>
                  </a:lnTo>
                  <a:cubicBezTo>
                    <a:pt x="198" y="659"/>
                    <a:pt x="198" y="659"/>
                    <a:pt x="198" y="659"/>
                  </a:cubicBezTo>
                  <a:cubicBezTo>
                    <a:pt x="201" y="659"/>
                    <a:pt x="206" y="656"/>
                    <a:pt x="210" y="651"/>
                  </a:cubicBezTo>
                  <a:cubicBezTo>
                    <a:pt x="210" y="651"/>
                    <a:pt x="213" y="646"/>
                    <a:pt x="214" y="646"/>
                  </a:cubicBezTo>
                  <a:cubicBezTo>
                    <a:pt x="214" y="646"/>
                    <a:pt x="214" y="646"/>
                    <a:pt x="215" y="646"/>
                  </a:cubicBezTo>
                  <a:cubicBezTo>
                    <a:pt x="215" y="646"/>
                    <a:pt x="211" y="652"/>
                    <a:pt x="207" y="657"/>
                  </a:cubicBezTo>
                  <a:cubicBezTo>
                    <a:pt x="202" y="662"/>
                    <a:pt x="198" y="666"/>
                    <a:pt x="194" y="672"/>
                  </a:cubicBezTo>
                  <a:cubicBezTo>
                    <a:pt x="190" y="680"/>
                    <a:pt x="189" y="687"/>
                    <a:pt x="191" y="687"/>
                  </a:cubicBezTo>
                  <a:cubicBezTo>
                    <a:pt x="192" y="687"/>
                    <a:pt x="193" y="685"/>
                    <a:pt x="195" y="682"/>
                  </a:cubicBezTo>
                  <a:cubicBezTo>
                    <a:pt x="198" y="683"/>
                    <a:pt x="198" y="683"/>
                    <a:pt x="195" y="689"/>
                  </a:cubicBezTo>
                  <a:cubicBezTo>
                    <a:pt x="193" y="692"/>
                    <a:pt x="193" y="693"/>
                    <a:pt x="194" y="693"/>
                  </a:cubicBezTo>
                  <a:cubicBezTo>
                    <a:pt x="195" y="693"/>
                    <a:pt x="198" y="691"/>
                    <a:pt x="202" y="687"/>
                  </a:cubicBezTo>
                  <a:cubicBezTo>
                    <a:pt x="206" y="682"/>
                    <a:pt x="209" y="680"/>
                    <a:pt x="210" y="680"/>
                  </a:cubicBezTo>
                  <a:lnTo>
                    <a:pt x="210" y="680"/>
                  </a:lnTo>
                  <a:cubicBezTo>
                    <a:pt x="211" y="680"/>
                    <a:pt x="210" y="683"/>
                    <a:pt x="207" y="689"/>
                  </a:cubicBezTo>
                  <a:cubicBezTo>
                    <a:pt x="203" y="698"/>
                    <a:pt x="206" y="704"/>
                    <a:pt x="209" y="704"/>
                  </a:cubicBezTo>
                  <a:cubicBezTo>
                    <a:pt x="210" y="704"/>
                    <a:pt x="211" y="703"/>
                    <a:pt x="212" y="701"/>
                  </a:cubicBezTo>
                  <a:cubicBezTo>
                    <a:pt x="216" y="696"/>
                    <a:pt x="218" y="693"/>
                    <a:pt x="220" y="693"/>
                  </a:cubicBezTo>
                  <a:cubicBezTo>
                    <a:pt x="222" y="693"/>
                    <a:pt x="222" y="696"/>
                    <a:pt x="221" y="699"/>
                  </a:cubicBezTo>
                  <a:cubicBezTo>
                    <a:pt x="221" y="703"/>
                    <a:pt x="221" y="705"/>
                    <a:pt x="222" y="705"/>
                  </a:cubicBezTo>
                  <a:cubicBezTo>
                    <a:pt x="223" y="705"/>
                    <a:pt x="225" y="704"/>
                    <a:pt x="227" y="702"/>
                  </a:cubicBezTo>
                  <a:lnTo>
                    <a:pt x="227" y="702"/>
                  </a:lnTo>
                  <a:cubicBezTo>
                    <a:pt x="224" y="707"/>
                    <a:pt x="222" y="712"/>
                    <a:pt x="224" y="712"/>
                  </a:cubicBezTo>
                  <a:cubicBezTo>
                    <a:pt x="225" y="712"/>
                    <a:pt x="226" y="711"/>
                    <a:pt x="227" y="710"/>
                  </a:cubicBezTo>
                  <a:cubicBezTo>
                    <a:pt x="227" y="710"/>
                    <a:pt x="227" y="710"/>
                    <a:pt x="227" y="710"/>
                  </a:cubicBezTo>
                  <a:cubicBezTo>
                    <a:pt x="227" y="710"/>
                    <a:pt x="228" y="710"/>
                    <a:pt x="229" y="705"/>
                  </a:cubicBezTo>
                  <a:cubicBezTo>
                    <a:pt x="229" y="705"/>
                    <a:pt x="235" y="699"/>
                    <a:pt x="239" y="694"/>
                  </a:cubicBezTo>
                  <a:cubicBezTo>
                    <a:pt x="237" y="693"/>
                    <a:pt x="240" y="688"/>
                    <a:pt x="244" y="682"/>
                  </a:cubicBezTo>
                  <a:cubicBezTo>
                    <a:pt x="244" y="681"/>
                    <a:pt x="245" y="680"/>
                    <a:pt x="245" y="680"/>
                  </a:cubicBezTo>
                  <a:lnTo>
                    <a:pt x="245" y="680"/>
                  </a:lnTo>
                  <a:cubicBezTo>
                    <a:pt x="248" y="680"/>
                    <a:pt x="248" y="689"/>
                    <a:pt x="244" y="705"/>
                  </a:cubicBezTo>
                  <a:lnTo>
                    <a:pt x="241" y="718"/>
                  </a:lnTo>
                  <a:lnTo>
                    <a:pt x="247" y="707"/>
                  </a:lnTo>
                  <a:cubicBezTo>
                    <a:pt x="248" y="707"/>
                    <a:pt x="250" y="708"/>
                    <a:pt x="247" y="714"/>
                  </a:cubicBezTo>
                  <a:cubicBezTo>
                    <a:pt x="245" y="720"/>
                    <a:pt x="245" y="720"/>
                    <a:pt x="246" y="720"/>
                  </a:cubicBezTo>
                  <a:cubicBezTo>
                    <a:pt x="246" y="720"/>
                    <a:pt x="246" y="720"/>
                    <a:pt x="246" y="720"/>
                  </a:cubicBezTo>
                  <a:cubicBezTo>
                    <a:pt x="247" y="720"/>
                    <a:pt x="249" y="720"/>
                    <a:pt x="250" y="716"/>
                  </a:cubicBezTo>
                  <a:cubicBezTo>
                    <a:pt x="254" y="709"/>
                    <a:pt x="255" y="706"/>
                    <a:pt x="255" y="706"/>
                  </a:cubicBezTo>
                  <a:lnTo>
                    <a:pt x="255" y="706"/>
                  </a:lnTo>
                  <a:cubicBezTo>
                    <a:pt x="256" y="706"/>
                    <a:pt x="255" y="707"/>
                    <a:pt x="255" y="710"/>
                  </a:cubicBezTo>
                  <a:cubicBezTo>
                    <a:pt x="253" y="717"/>
                    <a:pt x="253" y="721"/>
                    <a:pt x="254" y="721"/>
                  </a:cubicBezTo>
                  <a:cubicBezTo>
                    <a:pt x="255" y="721"/>
                    <a:pt x="257" y="718"/>
                    <a:pt x="261" y="712"/>
                  </a:cubicBezTo>
                  <a:cubicBezTo>
                    <a:pt x="263" y="706"/>
                    <a:pt x="264" y="703"/>
                    <a:pt x="264" y="703"/>
                  </a:cubicBezTo>
                  <a:lnTo>
                    <a:pt x="264" y="703"/>
                  </a:lnTo>
                  <a:cubicBezTo>
                    <a:pt x="264" y="703"/>
                    <a:pt x="263" y="707"/>
                    <a:pt x="262" y="714"/>
                  </a:cubicBezTo>
                  <a:cubicBezTo>
                    <a:pt x="259" y="719"/>
                    <a:pt x="258" y="726"/>
                    <a:pt x="259" y="727"/>
                  </a:cubicBezTo>
                  <a:lnTo>
                    <a:pt x="263" y="721"/>
                  </a:lnTo>
                  <a:cubicBezTo>
                    <a:pt x="265" y="714"/>
                    <a:pt x="267" y="711"/>
                    <a:pt x="268" y="711"/>
                  </a:cubicBezTo>
                  <a:cubicBezTo>
                    <a:pt x="269" y="711"/>
                    <a:pt x="269" y="713"/>
                    <a:pt x="268" y="717"/>
                  </a:cubicBezTo>
                  <a:cubicBezTo>
                    <a:pt x="267" y="720"/>
                    <a:pt x="267" y="722"/>
                    <a:pt x="268" y="722"/>
                  </a:cubicBezTo>
                  <a:cubicBezTo>
                    <a:pt x="269" y="722"/>
                    <a:pt x="270" y="721"/>
                    <a:pt x="273" y="719"/>
                  </a:cubicBezTo>
                  <a:cubicBezTo>
                    <a:pt x="276" y="720"/>
                    <a:pt x="278" y="720"/>
                    <a:pt x="276" y="727"/>
                  </a:cubicBezTo>
                  <a:cubicBezTo>
                    <a:pt x="274" y="733"/>
                    <a:pt x="273" y="736"/>
                    <a:pt x="273" y="736"/>
                  </a:cubicBezTo>
                  <a:cubicBezTo>
                    <a:pt x="273" y="736"/>
                    <a:pt x="275" y="734"/>
                    <a:pt x="277" y="728"/>
                  </a:cubicBezTo>
                  <a:cubicBezTo>
                    <a:pt x="279" y="725"/>
                    <a:pt x="281" y="724"/>
                    <a:pt x="281" y="724"/>
                  </a:cubicBezTo>
                  <a:cubicBezTo>
                    <a:pt x="282" y="724"/>
                    <a:pt x="282" y="726"/>
                    <a:pt x="283" y="729"/>
                  </a:cubicBezTo>
                  <a:cubicBezTo>
                    <a:pt x="283" y="733"/>
                    <a:pt x="283" y="734"/>
                    <a:pt x="283" y="734"/>
                  </a:cubicBezTo>
                  <a:cubicBezTo>
                    <a:pt x="284" y="734"/>
                    <a:pt x="285" y="733"/>
                    <a:pt x="286" y="730"/>
                  </a:cubicBezTo>
                  <a:cubicBezTo>
                    <a:pt x="291" y="718"/>
                    <a:pt x="293" y="712"/>
                    <a:pt x="291" y="711"/>
                  </a:cubicBezTo>
                  <a:cubicBezTo>
                    <a:pt x="290" y="711"/>
                    <a:pt x="290" y="710"/>
                    <a:pt x="292" y="705"/>
                  </a:cubicBezTo>
                  <a:lnTo>
                    <a:pt x="295" y="706"/>
                  </a:lnTo>
                  <a:cubicBezTo>
                    <a:pt x="296" y="706"/>
                    <a:pt x="296" y="706"/>
                    <a:pt x="296" y="706"/>
                  </a:cubicBezTo>
                  <a:cubicBezTo>
                    <a:pt x="297" y="706"/>
                    <a:pt x="299" y="705"/>
                    <a:pt x="303" y="701"/>
                  </a:cubicBezTo>
                  <a:cubicBezTo>
                    <a:pt x="308" y="697"/>
                    <a:pt x="311" y="686"/>
                    <a:pt x="309" y="686"/>
                  </a:cubicBezTo>
                  <a:lnTo>
                    <a:pt x="309" y="686"/>
                  </a:lnTo>
                  <a:cubicBezTo>
                    <a:pt x="308" y="686"/>
                    <a:pt x="307" y="687"/>
                    <a:pt x="306" y="688"/>
                  </a:cubicBezTo>
                  <a:lnTo>
                    <a:pt x="308" y="681"/>
                  </a:lnTo>
                  <a:cubicBezTo>
                    <a:pt x="311" y="671"/>
                    <a:pt x="311" y="666"/>
                    <a:pt x="310" y="666"/>
                  </a:cubicBezTo>
                  <a:lnTo>
                    <a:pt x="310" y="666"/>
                  </a:lnTo>
                  <a:cubicBezTo>
                    <a:pt x="310" y="666"/>
                    <a:pt x="308" y="671"/>
                    <a:pt x="304" y="680"/>
                  </a:cubicBezTo>
                  <a:cubicBezTo>
                    <a:pt x="301" y="690"/>
                    <a:pt x="299" y="695"/>
                    <a:pt x="299" y="695"/>
                  </a:cubicBezTo>
                  <a:cubicBezTo>
                    <a:pt x="299" y="695"/>
                    <a:pt x="299" y="692"/>
                    <a:pt x="301" y="685"/>
                  </a:cubicBezTo>
                  <a:cubicBezTo>
                    <a:pt x="305" y="673"/>
                    <a:pt x="303" y="672"/>
                    <a:pt x="302" y="672"/>
                  </a:cubicBezTo>
                  <a:cubicBezTo>
                    <a:pt x="301" y="671"/>
                    <a:pt x="301" y="671"/>
                    <a:pt x="303" y="665"/>
                  </a:cubicBezTo>
                  <a:cubicBezTo>
                    <a:pt x="305" y="659"/>
                    <a:pt x="306" y="652"/>
                    <a:pt x="304" y="652"/>
                  </a:cubicBezTo>
                  <a:cubicBezTo>
                    <a:pt x="304" y="651"/>
                    <a:pt x="304" y="651"/>
                    <a:pt x="303" y="651"/>
                  </a:cubicBezTo>
                  <a:cubicBezTo>
                    <a:pt x="303" y="651"/>
                    <a:pt x="302" y="653"/>
                    <a:pt x="301" y="657"/>
                  </a:cubicBezTo>
                  <a:cubicBezTo>
                    <a:pt x="300" y="660"/>
                    <a:pt x="300" y="661"/>
                    <a:pt x="299" y="661"/>
                  </a:cubicBezTo>
                  <a:cubicBezTo>
                    <a:pt x="299" y="661"/>
                    <a:pt x="299" y="658"/>
                    <a:pt x="301" y="650"/>
                  </a:cubicBezTo>
                  <a:cubicBezTo>
                    <a:pt x="301" y="647"/>
                    <a:pt x="302" y="645"/>
                    <a:pt x="301" y="645"/>
                  </a:cubicBezTo>
                  <a:lnTo>
                    <a:pt x="301" y="645"/>
                  </a:lnTo>
                  <a:cubicBezTo>
                    <a:pt x="301" y="645"/>
                    <a:pt x="300" y="648"/>
                    <a:pt x="296" y="655"/>
                  </a:cubicBezTo>
                  <a:cubicBezTo>
                    <a:pt x="294" y="661"/>
                    <a:pt x="293" y="664"/>
                    <a:pt x="292" y="664"/>
                  </a:cubicBezTo>
                  <a:cubicBezTo>
                    <a:pt x="291" y="664"/>
                    <a:pt x="291" y="661"/>
                    <a:pt x="293" y="654"/>
                  </a:cubicBezTo>
                  <a:lnTo>
                    <a:pt x="291" y="653"/>
                  </a:lnTo>
                  <a:cubicBezTo>
                    <a:pt x="291" y="653"/>
                    <a:pt x="290" y="653"/>
                    <a:pt x="290" y="653"/>
                  </a:cubicBezTo>
                  <a:cubicBezTo>
                    <a:pt x="288" y="653"/>
                    <a:pt x="286" y="659"/>
                    <a:pt x="284" y="664"/>
                  </a:cubicBezTo>
                  <a:cubicBezTo>
                    <a:pt x="281" y="671"/>
                    <a:pt x="279" y="674"/>
                    <a:pt x="279" y="674"/>
                  </a:cubicBezTo>
                  <a:cubicBezTo>
                    <a:pt x="279" y="674"/>
                    <a:pt x="279" y="673"/>
                    <a:pt x="280" y="670"/>
                  </a:cubicBezTo>
                  <a:cubicBezTo>
                    <a:pt x="281" y="665"/>
                    <a:pt x="282" y="661"/>
                    <a:pt x="284" y="657"/>
                  </a:cubicBezTo>
                  <a:cubicBezTo>
                    <a:pt x="286" y="651"/>
                    <a:pt x="285" y="651"/>
                    <a:pt x="284" y="650"/>
                  </a:cubicBezTo>
                  <a:cubicBezTo>
                    <a:pt x="283" y="649"/>
                    <a:pt x="282" y="649"/>
                    <a:pt x="282" y="649"/>
                  </a:cubicBezTo>
                  <a:cubicBezTo>
                    <a:pt x="280" y="649"/>
                    <a:pt x="279" y="650"/>
                    <a:pt x="277" y="654"/>
                  </a:cubicBezTo>
                  <a:cubicBezTo>
                    <a:pt x="278" y="651"/>
                    <a:pt x="278" y="651"/>
                    <a:pt x="280" y="647"/>
                  </a:cubicBezTo>
                  <a:cubicBezTo>
                    <a:pt x="279" y="647"/>
                    <a:pt x="280" y="644"/>
                    <a:pt x="280" y="644"/>
                  </a:cubicBezTo>
                  <a:lnTo>
                    <a:pt x="280" y="644"/>
                  </a:lnTo>
                  <a:cubicBezTo>
                    <a:pt x="280" y="644"/>
                    <a:pt x="280" y="645"/>
                    <a:pt x="278" y="647"/>
                  </a:cubicBezTo>
                  <a:cubicBezTo>
                    <a:pt x="278" y="647"/>
                    <a:pt x="277" y="646"/>
                    <a:pt x="277" y="638"/>
                  </a:cubicBezTo>
                  <a:cubicBezTo>
                    <a:pt x="278" y="637"/>
                    <a:pt x="277" y="636"/>
                    <a:pt x="277" y="636"/>
                  </a:cubicBezTo>
                  <a:cubicBezTo>
                    <a:pt x="274" y="636"/>
                    <a:pt x="268" y="645"/>
                    <a:pt x="266" y="655"/>
                  </a:cubicBezTo>
                  <a:lnTo>
                    <a:pt x="265" y="654"/>
                  </a:lnTo>
                  <a:cubicBezTo>
                    <a:pt x="263" y="654"/>
                    <a:pt x="261" y="660"/>
                    <a:pt x="261" y="660"/>
                  </a:cubicBezTo>
                  <a:cubicBezTo>
                    <a:pt x="258" y="664"/>
                    <a:pt x="257" y="665"/>
                    <a:pt x="256" y="665"/>
                  </a:cubicBezTo>
                  <a:cubicBezTo>
                    <a:pt x="255" y="665"/>
                    <a:pt x="254" y="664"/>
                    <a:pt x="254" y="664"/>
                  </a:cubicBezTo>
                  <a:lnTo>
                    <a:pt x="261" y="652"/>
                  </a:lnTo>
                  <a:cubicBezTo>
                    <a:pt x="267" y="642"/>
                    <a:pt x="270" y="635"/>
                    <a:pt x="269" y="635"/>
                  </a:cubicBezTo>
                  <a:lnTo>
                    <a:pt x="269" y="635"/>
                  </a:lnTo>
                  <a:cubicBezTo>
                    <a:pt x="268" y="635"/>
                    <a:pt x="266" y="638"/>
                    <a:pt x="262" y="645"/>
                  </a:cubicBezTo>
                  <a:lnTo>
                    <a:pt x="264" y="639"/>
                  </a:lnTo>
                  <a:cubicBezTo>
                    <a:pt x="266" y="636"/>
                    <a:pt x="266" y="634"/>
                    <a:pt x="265" y="634"/>
                  </a:cubicBezTo>
                  <a:lnTo>
                    <a:pt x="265" y="634"/>
                  </a:lnTo>
                  <a:cubicBezTo>
                    <a:pt x="264" y="634"/>
                    <a:pt x="263" y="635"/>
                    <a:pt x="261" y="637"/>
                  </a:cubicBezTo>
                  <a:cubicBezTo>
                    <a:pt x="260" y="637"/>
                    <a:pt x="260" y="637"/>
                    <a:pt x="260" y="637"/>
                  </a:cubicBezTo>
                  <a:cubicBezTo>
                    <a:pt x="259" y="637"/>
                    <a:pt x="251" y="647"/>
                    <a:pt x="248" y="653"/>
                  </a:cubicBezTo>
                  <a:cubicBezTo>
                    <a:pt x="246" y="657"/>
                    <a:pt x="244" y="658"/>
                    <a:pt x="244" y="658"/>
                  </a:cubicBezTo>
                  <a:cubicBezTo>
                    <a:pt x="244" y="658"/>
                    <a:pt x="244" y="657"/>
                    <a:pt x="244" y="657"/>
                  </a:cubicBezTo>
                  <a:cubicBezTo>
                    <a:pt x="241" y="656"/>
                    <a:pt x="241" y="656"/>
                    <a:pt x="246" y="651"/>
                  </a:cubicBezTo>
                  <a:cubicBezTo>
                    <a:pt x="250" y="645"/>
                    <a:pt x="250" y="642"/>
                    <a:pt x="249" y="642"/>
                  </a:cubicBezTo>
                  <a:lnTo>
                    <a:pt x="249" y="642"/>
                  </a:lnTo>
                  <a:cubicBezTo>
                    <a:pt x="248" y="642"/>
                    <a:pt x="245" y="644"/>
                    <a:pt x="241" y="648"/>
                  </a:cubicBezTo>
                  <a:lnTo>
                    <a:pt x="245" y="643"/>
                  </a:lnTo>
                  <a:cubicBezTo>
                    <a:pt x="248" y="638"/>
                    <a:pt x="250" y="631"/>
                    <a:pt x="243" y="631"/>
                  </a:cubicBezTo>
                  <a:cubicBezTo>
                    <a:pt x="243" y="631"/>
                    <a:pt x="242" y="632"/>
                    <a:pt x="241" y="632"/>
                  </a:cubicBezTo>
                  <a:cubicBezTo>
                    <a:pt x="236" y="628"/>
                    <a:pt x="232" y="626"/>
                    <a:pt x="237" y="620"/>
                  </a:cubicBezTo>
                  <a:cubicBezTo>
                    <a:pt x="238" y="619"/>
                    <a:pt x="238" y="618"/>
                    <a:pt x="237" y="618"/>
                  </a:cubicBezTo>
                  <a:cubicBezTo>
                    <a:pt x="235" y="618"/>
                    <a:pt x="226" y="624"/>
                    <a:pt x="218" y="630"/>
                  </a:cubicBezTo>
                  <a:cubicBezTo>
                    <a:pt x="221" y="626"/>
                    <a:pt x="220" y="625"/>
                    <a:pt x="218" y="623"/>
                  </a:cubicBezTo>
                  <a:cubicBezTo>
                    <a:pt x="215" y="619"/>
                    <a:pt x="215" y="619"/>
                    <a:pt x="219" y="615"/>
                  </a:cubicBezTo>
                  <a:cubicBezTo>
                    <a:pt x="224" y="610"/>
                    <a:pt x="226" y="607"/>
                    <a:pt x="226" y="607"/>
                  </a:cubicBezTo>
                  <a:lnTo>
                    <a:pt x="226" y="607"/>
                  </a:lnTo>
                  <a:cubicBezTo>
                    <a:pt x="226" y="607"/>
                    <a:pt x="223" y="609"/>
                    <a:pt x="218" y="614"/>
                  </a:cubicBezTo>
                  <a:cubicBezTo>
                    <a:pt x="215" y="616"/>
                    <a:pt x="213" y="618"/>
                    <a:pt x="212" y="618"/>
                  </a:cubicBezTo>
                  <a:cubicBezTo>
                    <a:pt x="209" y="618"/>
                    <a:pt x="212" y="612"/>
                    <a:pt x="218" y="605"/>
                  </a:cubicBezTo>
                  <a:cubicBezTo>
                    <a:pt x="222" y="599"/>
                    <a:pt x="221" y="599"/>
                    <a:pt x="219" y="597"/>
                  </a:cubicBezTo>
                  <a:lnTo>
                    <a:pt x="219" y="597"/>
                  </a:lnTo>
                  <a:cubicBezTo>
                    <a:pt x="217" y="598"/>
                    <a:pt x="215" y="599"/>
                    <a:pt x="214" y="599"/>
                  </a:cubicBezTo>
                  <a:cubicBezTo>
                    <a:pt x="212" y="599"/>
                    <a:pt x="211" y="598"/>
                    <a:pt x="210" y="597"/>
                  </a:cubicBezTo>
                  <a:cubicBezTo>
                    <a:pt x="209" y="596"/>
                    <a:pt x="208" y="595"/>
                    <a:pt x="207" y="595"/>
                  </a:cubicBezTo>
                  <a:cubicBezTo>
                    <a:pt x="205" y="595"/>
                    <a:pt x="203" y="597"/>
                    <a:pt x="198" y="604"/>
                  </a:cubicBezTo>
                  <a:cubicBezTo>
                    <a:pt x="192" y="609"/>
                    <a:pt x="189" y="611"/>
                    <a:pt x="187" y="611"/>
                  </a:cubicBezTo>
                  <a:cubicBezTo>
                    <a:pt x="186" y="611"/>
                    <a:pt x="185" y="610"/>
                    <a:pt x="184" y="609"/>
                  </a:cubicBezTo>
                  <a:cubicBezTo>
                    <a:pt x="184" y="608"/>
                    <a:pt x="183" y="607"/>
                    <a:pt x="188" y="602"/>
                  </a:cubicBezTo>
                  <a:cubicBezTo>
                    <a:pt x="188" y="602"/>
                    <a:pt x="191" y="596"/>
                    <a:pt x="190" y="595"/>
                  </a:cubicBezTo>
                  <a:cubicBezTo>
                    <a:pt x="189" y="595"/>
                    <a:pt x="188" y="592"/>
                    <a:pt x="193" y="588"/>
                  </a:cubicBezTo>
                  <a:cubicBezTo>
                    <a:pt x="193" y="588"/>
                    <a:pt x="197" y="582"/>
                    <a:pt x="194" y="581"/>
                  </a:cubicBezTo>
                  <a:cubicBezTo>
                    <a:pt x="193" y="579"/>
                    <a:pt x="191" y="576"/>
                    <a:pt x="197" y="572"/>
                  </a:cubicBezTo>
                  <a:cubicBezTo>
                    <a:pt x="196" y="572"/>
                    <a:pt x="196" y="572"/>
                    <a:pt x="196" y="572"/>
                  </a:cubicBezTo>
                  <a:cubicBezTo>
                    <a:pt x="195" y="572"/>
                    <a:pt x="194" y="573"/>
                    <a:pt x="190" y="576"/>
                  </a:cubicBezTo>
                  <a:cubicBezTo>
                    <a:pt x="187" y="577"/>
                    <a:pt x="185" y="579"/>
                    <a:pt x="183" y="579"/>
                  </a:cubicBezTo>
                  <a:cubicBezTo>
                    <a:pt x="181" y="579"/>
                    <a:pt x="180" y="578"/>
                    <a:pt x="181" y="573"/>
                  </a:cubicBezTo>
                  <a:cubicBezTo>
                    <a:pt x="179" y="572"/>
                    <a:pt x="178" y="570"/>
                    <a:pt x="176" y="570"/>
                  </a:cubicBezTo>
                  <a:cubicBezTo>
                    <a:pt x="174" y="570"/>
                    <a:pt x="173" y="571"/>
                    <a:pt x="171" y="572"/>
                  </a:cubicBezTo>
                  <a:cubicBezTo>
                    <a:pt x="170" y="571"/>
                    <a:pt x="170" y="571"/>
                    <a:pt x="175" y="567"/>
                  </a:cubicBezTo>
                  <a:cubicBezTo>
                    <a:pt x="182" y="562"/>
                    <a:pt x="184" y="559"/>
                    <a:pt x="181" y="559"/>
                  </a:cubicBezTo>
                  <a:cubicBezTo>
                    <a:pt x="180" y="559"/>
                    <a:pt x="177" y="560"/>
                    <a:pt x="172" y="562"/>
                  </a:cubicBezTo>
                  <a:cubicBezTo>
                    <a:pt x="170" y="563"/>
                    <a:pt x="168" y="564"/>
                    <a:pt x="168" y="564"/>
                  </a:cubicBezTo>
                  <a:cubicBezTo>
                    <a:pt x="167" y="564"/>
                    <a:pt x="168" y="562"/>
                    <a:pt x="171" y="559"/>
                  </a:cubicBezTo>
                  <a:cubicBezTo>
                    <a:pt x="171" y="559"/>
                    <a:pt x="171" y="559"/>
                    <a:pt x="170" y="559"/>
                  </a:cubicBezTo>
                  <a:cubicBezTo>
                    <a:pt x="169" y="559"/>
                    <a:pt x="167" y="559"/>
                    <a:pt x="163" y="561"/>
                  </a:cubicBezTo>
                  <a:cubicBezTo>
                    <a:pt x="161" y="562"/>
                    <a:pt x="160" y="562"/>
                    <a:pt x="159" y="562"/>
                  </a:cubicBezTo>
                  <a:cubicBezTo>
                    <a:pt x="158" y="562"/>
                    <a:pt x="159" y="561"/>
                    <a:pt x="161" y="556"/>
                  </a:cubicBezTo>
                  <a:cubicBezTo>
                    <a:pt x="166" y="553"/>
                    <a:pt x="165" y="552"/>
                    <a:pt x="165" y="551"/>
                  </a:cubicBezTo>
                  <a:lnTo>
                    <a:pt x="165" y="551"/>
                  </a:lnTo>
                  <a:cubicBezTo>
                    <a:pt x="165" y="551"/>
                    <a:pt x="165" y="551"/>
                    <a:pt x="164" y="551"/>
                  </a:cubicBezTo>
                  <a:cubicBezTo>
                    <a:pt x="158" y="551"/>
                    <a:pt x="150" y="537"/>
                    <a:pt x="155" y="533"/>
                  </a:cubicBezTo>
                  <a:lnTo>
                    <a:pt x="155" y="533"/>
                  </a:lnTo>
                  <a:cubicBezTo>
                    <a:pt x="152" y="534"/>
                    <a:pt x="150" y="535"/>
                    <a:pt x="149" y="535"/>
                  </a:cubicBezTo>
                  <a:cubicBezTo>
                    <a:pt x="148" y="535"/>
                    <a:pt x="148" y="534"/>
                    <a:pt x="147" y="533"/>
                  </a:cubicBezTo>
                  <a:cubicBezTo>
                    <a:pt x="152" y="530"/>
                    <a:pt x="154" y="528"/>
                    <a:pt x="153" y="528"/>
                  </a:cubicBezTo>
                  <a:lnTo>
                    <a:pt x="153" y="528"/>
                  </a:lnTo>
                  <a:cubicBezTo>
                    <a:pt x="152" y="528"/>
                    <a:pt x="147" y="530"/>
                    <a:pt x="140" y="534"/>
                  </a:cubicBezTo>
                  <a:lnTo>
                    <a:pt x="142" y="535"/>
                  </a:lnTo>
                  <a:lnTo>
                    <a:pt x="142" y="536"/>
                  </a:lnTo>
                  <a:cubicBezTo>
                    <a:pt x="138" y="539"/>
                    <a:pt x="135" y="540"/>
                    <a:pt x="134" y="540"/>
                  </a:cubicBezTo>
                  <a:cubicBezTo>
                    <a:pt x="131" y="540"/>
                    <a:pt x="134" y="536"/>
                    <a:pt x="146" y="530"/>
                  </a:cubicBezTo>
                  <a:cubicBezTo>
                    <a:pt x="152" y="525"/>
                    <a:pt x="155" y="523"/>
                    <a:pt x="154" y="523"/>
                  </a:cubicBezTo>
                  <a:lnTo>
                    <a:pt x="154" y="523"/>
                  </a:lnTo>
                  <a:cubicBezTo>
                    <a:pt x="153" y="523"/>
                    <a:pt x="150" y="524"/>
                    <a:pt x="144" y="526"/>
                  </a:cubicBezTo>
                  <a:cubicBezTo>
                    <a:pt x="139" y="528"/>
                    <a:pt x="136" y="529"/>
                    <a:pt x="135" y="529"/>
                  </a:cubicBezTo>
                  <a:cubicBezTo>
                    <a:pt x="133" y="529"/>
                    <a:pt x="136" y="527"/>
                    <a:pt x="143" y="523"/>
                  </a:cubicBezTo>
                  <a:cubicBezTo>
                    <a:pt x="149" y="520"/>
                    <a:pt x="151" y="518"/>
                    <a:pt x="151" y="518"/>
                  </a:cubicBezTo>
                  <a:lnTo>
                    <a:pt x="151" y="518"/>
                  </a:lnTo>
                  <a:cubicBezTo>
                    <a:pt x="150" y="518"/>
                    <a:pt x="147" y="520"/>
                    <a:pt x="142" y="522"/>
                  </a:cubicBezTo>
                  <a:cubicBezTo>
                    <a:pt x="132" y="525"/>
                    <a:pt x="124" y="526"/>
                    <a:pt x="121" y="526"/>
                  </a:cubicBezTo>
                  <a:cubicBezTo>
                    <a:pt x="116" y="526"/>
                    <a:pt x="119" y="523"/>
                    <a:pt x="133" y="517"/>
                  </a:cubicBezTo>
                  <a:cubicBezTo>
                    <a:pt x="145" y="512"/>
                    <a:pt x="151" y="507"/>
                    <a:pt x="151" y="506"/>
                  </a:cubicBezTo>
                  <a:cubicBezTo>
                    <a:pt x="150" y="506"/>
                    <a:pt x="150" y="506"/>
                    <a:pt x="150" y="506"/>
                  </a:cubicBezTo>
                  <a:cubicBezTo>
                    <a:pt x="147" y="506"/>
                    <a:pt x="143" y="508"/>
                    <a:pt x="137" y="510"/>
                  </a:cubicBezTo>
                  <a:cubicBezTo>
                    <a:pt x="133" y="513"/>
                    <a:pt x="130" y="514"/>
                    <a:pt x="129" y="514"/>
                  </a:cubicBezTo>
                  <a:cubicBezTo>
                    <a:pt x="127" y="514"/>
                    <a:pt x="129" y="512"/>
                    <a:pt x="136" y="507"/>
                  </a:cubicBezTo>
                  <a:cubicBezTo>
                    <a:pt x="153" y="496"/>
                    <a:pt x="153" y="494"/>
                    <a:pt x="138" y="494"/>
                  </a:cubicBezTo>
                  <a:cubicBezTo>
                    <a:pt x="124" y="493"/>
                    <a:pt x="123" y="488"/>
                    <a:pt x="137" y="488"/>
                  </a:cubicBezTo>
                  <a:cubicBezTo>
                    <a:pt x="151" y="487"/>
                    <a:pt x="151" y="487"/>
                    <a:pt x="143" y="486"/>
                  </a:cubicBezTo>
                  <a:cubicBezTo>
                    <a:pt x="142" y="484"/>
                    <a:pt x="142" y="480"/>
                    <a:pt x="140" y="479"/>
                  </a:cubicBezTo>
                  <a:cubicBezTo>
                    <a:pt x="140" y="479"/>
                    <a:pt x="139" y="478"/>
                    <a:pt x="137" y="478"/>
                  </a:cubicBezTo>
                  <a:cubicBezTo>
                    <a:pt x="135" y="478"/>
                    <a:pt x="131" y="479"/>
                    <a:pt x="127" y="480"/>
                  </a:cubicBezTo>
                  <a:cubicBezTo>
                    <a:pt x="138" y="475"/>
                    <a:pt x="144" y="471"/>
                    <a:pt x="135" y="471"/>
                  </a:cubicBezTo>
                  <a:cubicBezTo>
                    <a:pt x="134" y="471"/>
                    <a:pt x="133" y="471"/>
                    <a:pt x="131" y="471"/>
                  </a:cubicBezTo>
                  <a:lnTo>
                    <a:pt x="131" y="469"/>
                  </a:lnTo>
                  <a:cubicBezTo>
                    <a:pt x="131" y="468"/>
                    <a:pt x="131" y="467"/>
                    <a:pt x="129" y="467"/>
                  </a:cubicBezTo>
                  <a:cubicBezTo>
                    <a:pt x="128" y="467"/>
                    <a:pt x="126" y="467"/>
                    <a:pt x="124" y="468"/>
                  </a:cubicBezTo>
                  <a:cubicBezTo>
                    <a:pt x="117" y="468"/>
                    <a:pt x="124" y="464"/>
                    <a:pt x="129" y="461"/>
                  </a:cubicBezTo>
                  <a:cubicBezTo>
                    <a:pt x="135" y="459"/>
                    <a:pt x="141" y="456"/>
                    <a:pt x="138" y="456"/>
                  </a:cubicBezTo>
                  <a:cubicBezTo>
                    <a:pt x="138" y="456"/>
                    <a:pt x="137" y="456"/>
                    <a:pt x="136" y="457"/>
                  </a:cubicBezTo>
                  <a:cubicBezTo>
                    <a:pt x="133" y="457"/>
                    <a:pt x="129" y="457"/>
                    <a:pt x="126" y="457"/>
                  </a:cubicBezTo>
                  <a:cubicBezTo>
                    <a:pt x="123" y="457"/>
                    <a:pt x="119" y="457"/>
                    <a:pt x="116" y="457"/>
                  </a:cubicBezTo>
                  <a:cubicBezTo>
                    <a:pt x="109" y="457"/>
                    <a:pt x="115" y="454"/>
                    <a:pt x="121" y="454"/>
                  </a:cubicBezTo>
                  <a:cubicBezTo>
                    <a:pt x="126" y="453"/>
                    <a:pt x="130" y="452"/>
                    <a:pt x="134" y="449"/>
                  </a:cubicBezTo>
                  <a:cubicBezTo>
                    <a:pt x="134" y="448"/>
                    <a:pt x="134" y="445"/>
                    <a:pt x="129" y="445"/>
                  </a:cubicBezTo>
                  <a:cubicBezTo>
                    <a:pt x="129" y="445"/>
                    <a:pt x="128" y="445"/>
                    <a:pt x="127" y="445"/>
                  </a:cubicBezTo>
                  <a:cubicBezTo>
                    <a:pt x="127" y="445"/>
                    <a:pt x="126" y="446"/>
                    <a:pt x="126" y="446"/>
                  </a:cubicBezTo>
                  <a:cubicBezTo>
                    <a:pt x="120" y="446"/>
                    <a:pt x="120" y="438"/>
                    <a:pt x="126" y="435"/>
                  </a:cubicBezTo>
                  <a:cubicBezTo>
                    <a:pt x="126" y="435"/>
                    <a:pt x="126" y="434"/>
                    <a:pt x="125" y="433"/>
                  </a:cubicBezTo>
                  <a:cubicBezTo>
                    <a:pt x="125" y="432"/>
                    <a:pt x="118" y="431"/>
                    <a:pt x="118" y="430"/>
                  </a:cubicBezTo>
                  <a:cubicBezTo>
                    <a:pt x="118" y="430"/>
                    <a:pt x="118" y="429"/>
                    <a:pt x="111" y="429"/>
                  </a:cubicBezTo>
                  <a:cubicBezTo>
                    <a:pt x="111" y="426"/>
                    <a:pt x="110" y="425"/>
                    <a:pt x="117" y="424"/>
                  </a:cubicBezTo>
                  <a:lnTo>
                    <a:pt x="117" y="424"/>
                  </a:lnTo>
                  <a:cubicBezTo>
                    <a:pt x="112" y="424"/>
                    <a:pt x="109" y="425"/>
                    <a:pt x="108" y="425"/>
                  </a:cubicBezTo>
                  <a:cubicBezTo>
                    <a:pt x="105" y="425"/>
                    <a:pt x="108" y="424"/>
                    <a:pt x="117" y="421"/>
                  </a:cubicBezTo>
                  <a:cubicBezTo>
                    <a:pt x="125" y="419"/>
                    <a:pt x="128" y="419"/>
                    <a:pt x="127" y="419"/>
                  </a:cubicBezTo>
                  <a:cubicBezTo>
                    <a:pt x="126" y="419"/>
                    <a:pt x="122" y="419"/>
                    <a:pt x="117" y="420"/>
                  </a:cubicBezTo>
                  <a:cubicBezTo>
                    <a:pt x="110" y="420"/>
                    <a:pt x="110" y="420"/>
                    <a:pt x="116" y="417"/>
                  </a:cubicBezTo>
                  <a:cubicBezTo>
                    <a:pt x="121" y="416"/>
                    <a:pt x="122" y="415"/>
                    <a:pt x="119" y="415"/>
                  </a:cubicBezTo>
                  <a:cubicBezTo>
                    <a:pt x="118" y="415"/>
                    <a:pt x="117" y="415"/>
                    <a:pt x="116" y="415"/>
                  </a:cubicBezTo>
                  <a:cubicBezTo>
                    <a:pt x="114" y="415"/>
                    <a:pt x="112" y="415"/>
                    <a:pt x="111" y="415"/>
                  </a:cubicBezTo>
                  <a:cubicBezTo>
                    <a:pt x="101" y="415"/>
                    <a:pt x="97" y="413"/>
                    <a:pt x="109" y="411"/>
                  </a:cubicBezTo>
                  <a:cubicBezTo>
                    <a:pt x="109" y="411"/>
                    <a:pt x="108" y="410"/>
                    <a:pt x="101" y="410"/>
                  </a:cubicBezTo>
                  <a:cubicBezTo>
                    <a:pt x="96" y="410"/>
                    <a:pt x="93" y="410"/>
                    <a:pt x="92" y="410"/>
                  </a:cubicBezTo>
                  <a:cubicBezTo>
                    <a:pt x="91" y="410"/>
                    <a:pt x="94" y="410"/>
                    <a:pt x="101" y="408"/>
                  </a:cubicBezTo>
                  <a:cubicBezTo>
                    <a:pt x="111" y="405"/>
                    <a:pt x="114" y="403"/>
                    <a:pt x="108" y="403"/>
                  </a:cubicBezTo>
                  <a:cubicBezTo>
                    <a:pt x="107" y="403"/>
                    <a:pt x="104" y="404"/>
                    <a:pt x="101" y="404"/>
                  </a:cubicBezTo>
                  <a:cubicBezTo>
                    <a:pt x="101" y="404"/>
                    <a:pt x="94" y="403"/>
                    <a:pt x="100" y="401"/>
                  </a:cubicBezTo>
                  <a:cubicBezTo>
                    <a:pt x="106" y="398"/>
                    <a:pt x="111" y="390"/>
                    <a:pt x="104" y="390"/>
                  </a:cubicBezTo>
                  <a:cubicBezTo>
                    <a:pt x="102" y="390"/>
                    <a:pt x="101" y="390"/>
                    <a:pt x="99" y="390"/>
                  </a:cubicBezTo>
                  <a:lnTo>
                    <a:pt x="99" y="388"/>
                  </a:lnTo>
                  <a:cubicBezTo>
                    <a:pt x="105" y="384"/>
                    <a:pt x="105" y="383"/>
                    <a:pt x="98" y="383"/>
                  </a:cubicBezTo>
                  <a:lnTo>
                    <a:pt x="91" y="381"/>
                  </a:lnTo>
                  <a:cubicBezTo>
                    <a:pt x="98" y="380"/>
                    <a:pt x="105" y="378"/>
                    <a:pt x="103" y="377"/>
                  </a:cubicBezTo>
                  <a:cubicBezTo>
                    <a:pt x="103" y="376"/>
                    <a:pt x="103" y="376"/>
                    <a:pt x="103" y="376"/>
                  </a:cubicBezTo>
                  <a:cubicBezTo>
                    <a:pt x="102" y="376"/>
                    <a:pt x="100" y="376"/>
                    <a:pt x="97" y="377"/>
                  </a:cubicBezTo>
                  <a:cubicBezTo>
                    <a:pt x="95" y="378"/>
                    <a:pt x="93" y="378"/>
                    <a:pt x="92" y="378"/>
                  </a:cubicBezTo>
                  <a:cubicBezTo>
                    <a:pt x="91" y="378"/>
                    <a:pt x="91" y="377"/>
                    <a:pt x="90" y="376"/>
                  </a:cubicBezTo>
                  <a:cubicBezTo>
                    <a:pt x="90" y="375"/>
                    <a:pt x="97" y="372"/>
                    <a:pt x="103" y="371"/>
                  </a:cubicBezTo>
                  <a:lnTo>
                    <a:pt x="102" y="369"/>
                  </a:lnTo>
                  <a:cubicBezTo>
                    <a:pt x="97" y="370"/>
                    <a:pt x="94" y="370"/>
                    <a:pt x="93" y="370"/>
                  </a:cubicBezTo>
                  <a:cubicBezTo>
                    <a:pt x="91" y="370"/>
                    <a:pt x="92" y="370"/>
                    <a:pt x="96" y="369"/>
                  </a:cubicBezTo>
                  <a:cubicBezTo>
                    <a:pt x="102" y="367"/>
                    <a:pt x="102" y="366"/>
                    <a:pt x="102" y="364"/>
                  </a:cubicBezTo>
                  <a:lnTo>
                    <a:pt x="102" y="364"/>
                  </a:lnTo>
                  <a:cubicBezTo>
                    <a:pt x="101" y="364"/>
                    <a:pt x="100" y="364"/>
                    <a:pt x="100" y="364"/>
                  </a:cubicBezTo>
                  <a:cubicBezTo>
                    <a:pt x="99" y="364"/>
                    <a:pt x="100" y="363"/>
                    <a:pt x="102" y="363"/>
                  </a:cubicBezTo>
                  <a:cubicBezTo>
                    <a:pt x="102" y="363"/>
                    <a:pt x="102" y="363"/>
                    <a:pt x="102" y="364"/>
                  </a:cubicBezTo>
                  <a:lnTo>
                    <a:pt x="109" y="362"/>
                  </a:lnTo>
                  <a:cubicBezTo>
                    <a:pt x="111" y="361"/>
                    <a:pt x="112" y="361"/>
                    <a:pt x="111" y="361"/>
                  </a:cubicBezTo>
                  <a:cubicBezTo>
                    <a:pt x="109" y="361"/>
                    <a:pt x="106" y="362"/>
                    <a:pt x="102" y="362"/>
                  </a:cubicBezTo>
                  <a:lnTo>
                    <a:pt x="101" y="360"/>
                  </a:lnTo>
                  <a:cubicBezTo>
                    <a:pt x="101" y="359"/>
                    <a:pt x="101" y="358"/>
                    <a:pt x="100" y="358"/>
                  </a:cubicBezTo>
                  <a:cubicBezTo>
                    <a:pt x="99" y="358"/>
                    <a:pt x="97" y="358"/>
                    <a:pt x="94" y="359"/>
                  </a:cubicBezTo>
                  <a:cubicBezTo>
                    <a:pt x="90" y="360"/>
                    <a:pt x="86" y="361"/>
                    <a:pt x="83" y="361"/>
                  </a:cubicBezTo>
                  <a:cubicBezTo>
                    <a:pt x="82" y="361"/>
                    <a:pt x="81" y="360"/>
                    <a:pt x="81" y="360"/>
                  </a:cubicBezTo>
                  <a:cubicBezTo>
                    <a:pt x="80" y="360"/>
                    <a:pt x="79" y="360"/>
                    <a:pt x="79" y="360"/>
                  </a:cubicBezTo>
                  <a:cubicBezTo>
                    <a:pt x="78" y="360"/>
                    <a:pt x="79" y="360"/>
                    <a:pt x="80" y="360"/>
                  </a:cubicBezTo>
                  <a:cubicBezTo>
                    <a:pt x="81" y="360"/>
                    <a:pt x="81" y="360"/>
                    <a:pt x="81" y="360"/>
                  </a:cubicBezTo>
                  <a:cubicBezTo>
                    <a:pt x="88" y="359"/>
                    <a:pt x="94" y="358"/>
                    <a:pt x="94" y="357"/>
                  </a:cubicBezTo>
                  <a:cubicBezTo>
                    <a:pt x="94" y="355"/>
                    <a:pt x="101" y="353"/>
                    <a:pt x="101" y="353"/>
                  </a:cubicBezTo>
                  <a:cubicBezTo>
                    <a:pt x="114" y="353"/>
                    <a:pt x="107" y="349"/>
                    <a:pt x="100" y="348"/>
                  </a:cubicBezTo>
                  <a:cubicBezTo>
                    <a:pt x="87" y="348"/>
                    <a:pt x="87" y="347"/>
                    <a:pt x="99" y="344"/>
                  </a:cubicBezTo>
                  <a:cubicBezTo>
                    <a:pt x="107" y="343"/>
                    <a:pt x="105" y="342"/>
                    <a:pt x="98" y="342"/>
                  </a:cubicBezTo>
                  <a:cubicBezTo>
                    <a:pt x="93" y="342"/>
                    <a:pt x="86" y="342"/>
                    <a:pt x="79" y="343"/>
                  </a:cubicBezTo>
                  <a:lnTo>
                    <a:pt x="60" y="344"/>
                  </a:lnTo>
                  <a:lnTo>
                    <a:pt x="60" y="344"/>
                  </a:lnTo>
                  <a:lnTo>
                    <a:pt x="79" y="341"/>
                  </a:lnTo>
                  <a:cubicBezTo>
                    <a:pt x="105" y="335"/>
                    <a:pt x="105" y="335"/>
                    <a:pt x="91" y="333"/>
                  </a:cubicBezTo>
                  <a:cubicBezTo>
                    <a:pt x="84" y="332"/>
                    <a:pt x="84" y="332"/>
                    <a:pt x="91" y="331"/>
                  </a:cubicBezTo>
                  <a:cubicBezTo>
                    <a:pt x="98" y="330"/>
                    <a:pt x="97" y="329"/>
                    <a:pt x="97" y="324"/>
                  </a:cubicBezTo>
                  <a:cubicBezTo>
                    <a:pt x="96" y="321"/>
                    <a:pt x="96" y="319"/>
                    <a:pt x="93" y="319"/>
                  </a:cubicBezTo>
                  <a:cubicBezTo>
                    <a:pt x="92" y="319"/>
                    <a:pt x="90" y="319"/>
                    <a:pt x="89" y="320"/>
                  </a:cubicBezTo>
                  <a:lnTo>
                    <a:pt x="89" y="316"/>
                  </a:lnTo>
                  <a:cubicBezTo>
                    <a:pt x="96" y="314"/>
                    <a:pt x="97" y="313"/>
                    <a:pt x="93" y="313"/>
                  </a:cubicBezTo>
                  <a:cubicBezTo>
                    <a:pt x="91" y="313"/>
                    <a:pt x="87" y="313"/>
                    <a:pt x="82" y="315"/>
                  </a:cubicBezTo>
                  <a:cubicBezTo>
                    <a:pt x="82" y="315"/>
                    <a:pt x="82" y="313"/>
                    <a:pt x="81" y="312"/>
                  </a:cubicBezTo>
                  <a:lnTo>
                    <a:pt x="88" y="311"/>
                  </a:lnTo>
                  <a:cubicBezTo>
                    <a:pt x="94" y="310"/>
                    <a:pt x="94" y="306"/>
                    <a:pt x="92" y="295"/>
                  </a:cubicBezTo>
                  <a:cubicBezTo>
                    <a:pt x="91" y="284"/>
                    <a:pt x="90" y="281"/>
                    <a:pt x="83" y="281"/>
                  </a:cubicBezTo>
                  <a:cubicBezTo>
                    <a:pt x="82" y="281"/>
                    <a:pt x="80" y="281"/>
                    <a:pt x="78" y="282"/>
                  </a:cubicBezTo>
                  <a:cubicBezTo>
                    <a:pt x="63" y="280"/>
                    <a:pt x="63" y="278"/>
                    <a:pt x="77" y="278"/>
                  </a:cubicBezTo>
                  <a:cubicBezTo>
                    <a:pt x="83" y="277"/>
                    <a:pt x="90" y="276"/>
                    <a:pt x="83" y="276"/>
                  </a:cubicBezTo>
                  <a:cubicBezTo>
                    <a:pt x="83" y="275"/>
                    <a:pt x="83" y="275"/>
                    <a:pt x="84" y="274"/>
                  </a:cubicBezTo>
                  <a:cubicBezTo>
                    <a:pt x="86" y="273"/>
                    <a:pt x="88" y="272"/>
                    <a:pt x="89" y="272"/>
                  </a:cubicBezTo>
                  <a:cubicBezTo>
                    <a:pt x="102" y="267"/>
                    <a:pt x="96" y="266"/>
                    <a:pt x="89" y="265"/>
                  </a:cubicBezTo>
                  <a:cubicBezTo>
                    <a:pt x="85" y="265"/>
                    <a:pt x="83" y="265"/>
                    <a:pt x="82" y="265"/>
                  </a:cubicBezTo>
                  <a:cubicBezTo>
                    <a:pt x="79" y="265"/>
                    <a:pt x="84" y="264"/>
                    <a:pt x="88" y="264"/>
                  </a:cubicBezTo>
                  <a:cubicBezTo>
                    <a:pt x="94" y="263"/>
                    <a:pt x="101" y="261"/>
                    <a:pt x="94" y="261"/>
                  </a:cubicBezTo>
                  <a:cubicBezTo>
                    <a:pt x="88" y="259"/>
                    <a:pt x="81" y="251"/>
                    <a:pt x="90" y="251"/>
                  </a:cubicBezTo>
                  <a:cubicBezTo>
                    <a:pt x="91" y="251"/>
                    <a:pt x="92" y="251"/>
                    <a:pt x="93" y="251"/>
                  </a:cubicBezTo>
                  <a:cubicBezTo>
                    <a:pt x="93" y="251"/>
                    <a:pt x="93" y="250"/>
                    <a:pt x="93" y="248"/>
                  </a:cubicBezTo>
                  <a:cubicBezTo>
                    <a:pt x="87" y="247"/>
                    <a:pt x="87" y="245"/>
                    <a:pt x="87" y="241"/>
                  </a:cubicBezTo>
                  <a:cubicBezTo>
                    <a:pt x="87" y="239"/>
                    <a:pt x="87" y="237"/>
                    <a:pt x="89" y="237"/>
                  </a:cubicBezTo>
                  <a:cubicBezTo>
                    <a:pt x="90" y="237"/>
                    <a:pt x="92" y="238"/>
                    <a:pt x="93" y="238"/>
                  </a:cubicBezTo>
                  <a:cubicBezTo>
                    <a:pt x="96" y="239"/>
                    <a:pt x="98" y="240"/>
                    <a:pt x="98" y="240"/>
                  </a:cubicBezTo>
                  <a:cubicBezTo>
                    <a:pt x="99" y="240"/>
                    <a:pt x="97" y="238"/>
                    <a:pt x="93" y="236"/>
                  </a:cubicBezTo>
                  <a:cubicBezTo>
                    <a:pt x="93" y="235"/>
                    <a:pt x="81" y="229"/>
                    <a:pt x="81" y="227"/>
                  </a:cubicBezTo>
                  <a:cubicBezTo>
                    <a:pt x="75" y="226"/>
                    <a:pt x="69" y="221"/>
                    <a:pt x="70" y="220"/>
                  </a:cubicBezTo>
                  <a:lnTo>
                    <a:pt x="70" y="220"/>
                  </a:lnTo>
                  <a:lnTo>
                    <a:pt x="75" y="222"/>
                  </a:lnTo>
                  <a:lnTo>
                    <a:pt x="89" y="227"/>
                  </a:lnTo>
                  <a:cubicBezTo>
                    <a:pt x="89" y="224"/>
                    <a:pt x="89" y="223"/>
                    <a:pt x="83" y="221"/>
                  </a:cubicBezTo>
                  <a:lnTo>
                    <a:pt x="83" y="221"/>
                  </a:lnTo>
                  <a:cubicBezTo>
                    <a:pt x="84" y="221"/>
                    <a:pt x="85" y="221"/>
                    <a:pt x="86" y="221"/>
                  </a:cubicBezTo>
                  <a:cubicBezTo>
                    <a:pt x="89" y="221"/>
                    <a:pt x="90" y="220"/>
                    <a:pt x="91" y="218"/>
                  </a:cubicBezTo>
                  <a:cubicBezTo>
                    <a:pt x="91" y="214"/>
                    <a:pt x="92" y="212"/>
                    <a:pt x="88" y="208"/>
                  </a:cubicBezTo>
                  <a:lnTo>
                    <a:pt x="88" y="208"/>
                  </a:lnTo>
                  <a:cubicBezTo>
                    <a:pt x="90" y="208"/>
                    <a:pt x="92" y="209"/>
                    <a:pt x="94" y="209"/>
                  </a:cubicBezTo>
                  <a:cubicBezTo>
                    <a:pt x="101" y="209"/>
                    <a:pt x="101" y="203"/>
                    <a:pt x="93" y="196"/>
                  </a:cubicBezTo>
                  <a:cubicBezTo>
                    <a:pt x="90" y="194"/>
                    <a:pt x="88" y="193"/>
                    <a:pt x="90" y="193"/>
                  </a:cubicBezTo>
                  <a:cubicBezTo>
                    <a:pt x="91" y="193"/>
                    <a:pt x="92" y="193"/>
                    <a:pt x="94" y="194"/>
                  </a:cubicBezTo>
                  <a:cubicBezTo>
                    <a:pt x="97" y="195"/>
                    <a:pt x="99" y="196"/>
                    <a:pt x="99" y="196"/>
                  </a:cubicBezTo>
                  <a:cubicBezTo>
                    <a:pt x="101" y="196"/>
                    <a:pt x="99" y="194"/>
                    <a:pt x="97" y="191"/>
                  </a:cubicBezTo>
                  <a:cubicBezTo>
                    <a:pt x="94" y="189"/>
                    <a:pt x="94" y="188"/>
                    <a:pt x="95" y="188"/>
                  </a:cubicBezTo>
                  <a:cubicBezTo>
                    <a:pt x="97" y="188"/>
                    <a:pt x="101" y="189"/>
                    <a:pt x="105" y="191"/>
                  </a:cubicBezTo>
                  <a:cubicBezTo>
                    <a:pt x="111" y="194"/>
                    <a:pt x="114" y="196"/>
                    <a:pt x="115" y="196"/>
                  </a:cubicBezTo>
                  <a:cubicBezTo>
                    <a:pt x="116" y="196"/>
                    <a:pt x="115" y="195"/>
                    <a:pt x="112" y="192"/>
                  </a:cubicBezTo>
                  <a:cubicBezTo>
                    <a:pt x="109" y="185"/>
                    <a:pt x="111" y="183"/>
                    <a:pt x="112" y="182"/>
                  </a:cubicBezTo>
                  <a:cubicBezTo>
                    <a:pt x="109" y="176"/>
                    <a:pt x="110" y="175"/>
                    <a:pt x="105" y="172"/>
                  </a:cubicBezTo>
                  <a:cubicBezTo>
                    <a:pt x="101" y="168"/>
                    <a:pt x="99" y="165"/>
                    <a:pt x="96" y="162"/>
                  </a:cubicBezTo>
                  <a:cubicBezTo>
                    <a:pt x="95" y="158"/>
                    <a:pt x="95" y="157"/>
                    <a:pt x="96" y="157"/>
                  </a:cubicBezTo>
                  <a:cubicBezTo>
                    <a:pt x="97" y="157"/>
                    <a:pt x="99" y="160"/>
                    <a:pt x="98" y="160"/>
                  </a:cubicBezTo>
                  <a:cubicBezTo>
                    <a:pt x="100" y="167"/>
                    <a:pt x="101" y="166"/>
                    <a:pt x="107" y="169"/>
                  </a:cubicBezTo>
                  <a:cubicBezTo>
                    <a:pt x="109" y="171"/>
                    <a:pt x="111" y="171"/>
                    <a:pt x="113" y="171"/>
                  </a:cubicBezTo>
                  <a:cubicBezTo>
                    <a:pt x="115" y="171"/>
                    <a:pt x="116" y="170"/>
                    <a:pt x="117" y="169"/>
                  </a:cubicBezTo>
                  <a:lnTo>
                    <a:pt x="123" y="166"/>
                  </a:lnTo>
                  <a:cubicBezTo>
                    <a:pt x="126" y="167"/>
                    <a:pt x="128" y="167"/>
                    <a:pt x="129" y="167"/>
                  </a:cubicBezTo>
                  <a:cubicBezTo>
                    <a:pt x="130" y="167"/>
                    <a:pt x="130" y="166"/>
                    <a:pt x="127" y="163"/>
                  </a:cubicBezTo>
                  <a:lnTo>
                    <a:pt x="124" y="158"/>
                  </a:lnTo>
                  <a:lnTo>
                    <a:pt x="124" y="158"/>
                  </a:lnTo>
                  <a:cubicBezTo>
                    <a:pt x="127" y="161"/>
                    <a:pt x="130" y="162"/>
                    <a:pt x="134" y="162"/>
                  </a:cubicBezTo>
                  <a:cubicBezTo>
                    <a:pt x="140" y="162"/>
                    <a:pt x="146" y="157"/>
                    <a:pt x="143" y="149"/>
                  </a:cubicBezTo>
                  <a:lnTo>
                    <a:pt x="143" y="149"/>
                  </a:lnTo>
                  <a:cubicBezTo>
                    <a:pt x="145" y="153"/>
                    <a:pt x="144" y="151"/>
                    <a:pt x="146" y="155"/>
                  </a:cubicBezTo>
                  <a:cubicBezTo>
                    <a:pt x="148" y="159"/>
                    <a:pt x="150" y="160"/>
                    <a:pt x="151" y="160"/>
                  </a:cubicBezTo>
                  <a:cubicBezTo>
                    <a:pt x="152" y="160"/>
                    <a:pt x="153" y="160"/>
                    <a:pt x="154" y="159"/>
                  </a:cubicBezTo>
                  <a:cubicBezTo>
                    <a:pt x="155" y="159"/>
                    <a:pt x="158" y="153"/>
                    <a:pt x="163" y="151"/>
                  </a:cubicBezTo>
                  <a:cubicBezTo>
                    <a:pt x="169" y="150"/>
                    <a:pt x="173" y="150"/>
                    <a:pt x="172" y="144"/>
                  </a:cubicBezTo>
                  <a:cubicBezTo>
                    <a:pt x="173" y="144"/>
                    <a:pt x="173" y="144"/>
                    <a:pt x="175" y="149"/>
                  </a:cubicBezTo>
                  <a:cubicBezTo>
                    <a:pt x="176" y="156"/>
                    <a:pt x="177" y="156"/>
                    <a:pt x="179" y="156"/>
                  </a:cubicBezTo>
                  <a:cubicBezTo>
                    <a:pt x="180" y="156"/>
                    <a:pt x="179" y="149"/>
                    <a:pt x="176" y="143"/>
                  </a:cubicBezTo>
                  <a:cubicBezTo>
                    <a:pt x="175" y="140"/>
                    <a:pt x="175" y="138"/>
                    <a:pt x="176" y="138"/>
                  </a:cubicBezTo>
                  <a:lnTo>
                    <a:pt x="176" y="138"/>
                  </a:lnTo>
                  <a:cubicBezTo>
                    <a:pt x="177" y="138"/>
                    <a:pt x="179" y="139"/>
                    <a:pt x="181" y="143"/>
                  </a:cubicBezTo>
                  <a:cubicBezTo>
                    <a:pt x="183" y="145"/>
                    <a:pt x="186" y="146"/>
                    <a:pt x="188" y="146"/>
                  </a:cubicBezTo>
                  <a:cubicBezTo>
                    <a:pt x="191" y="146"/>
                    <a:pt x="193" y="144"/>
                    <a:pt x="194" y="140"/>
                  </a:cubicBezTo>
                  <a:cubicBezTo>
                    <a:pt x="195" y="140"/>
                    <a:pt x="197" y="140"/>
                    <a:pt x="198" y="147"/>
                  </a:cubicBezTo>
                  <a:cubicBezTo>
                    <a:pt x="200" y="150"/>
                    <a:pt x="202" y="154"/>
                    <a:pt x="203" y="154"/>
                  </a:cubicBezTo>
                  <a:cubicBezTo>
                    <a:pt x="204" y="154"/>
                    <a:pt x="205" y="152"/>
                    <a:pt x="206" y="146"/>
                  </a:cubicBezTo>
                  <a:cubicBezTo>
                    <a:pt x="206" y="146"/>
                    <a:pt x="206" y="145"/>
                    <a:pt x="206" y="145"/>
                  </a:cubicBezTo>
                  <a:cubicBezTo>
                    <a:pt x="207" y="145"/>
                    <a:pt x="207" y="147"/>
                    <a:pt x="208" y="151"/>
                  </a:cubicBezTo>
                  <a:cubicBezTo>
                    <a:pt x="209" y="155"/>
                    <a:pt x="210" y="159"/>
                    <a:pt x="210" y="159"/>
                  </a:cubicBezTo>
                  <a:cubicBezTo>
                    <a:pt x="211" y="159"/>
                    <a:pt x="210" y="157"/>
                    <a:pt x="210" y="151"/>
                  </a:cubicBezTo>
                  <a:cubicBezTo>
                    <a:pt x="211" y="148"/>
                    <a:pt x="213" y="146"/>
                    <a:pt x="215" y="146"/>
                  </a:cubicBezTo>
                  <a:cubicBezTo>
                    <a:pt x="217" y="146"/>
                    <a:pt x="219" y="147"/>
                    <a:pt x="220" y="150"/>
                  </a:cubicBezTo>
                  <a:cubicBezTo>
                    <a:pt x="222" y="150"/>
                    <a:pt x="223" y="149"/>
                    <a:pt x="222" y="143"/>
                  </a:cubicBezTo>
                  <a:cubicBezTo>
                    <a:pt x="222" y="140"/>
                    <a:pt x="222" y="140"/>
                    <a:pt x="222" y="139"/>
                  </a:cubicBezTo>
                  <a:lnTo>
                    <a:pt x="222" y="139"/>
                  </a:lnTo>
                  <a:cubicBezTo>
                    <a:pt x="223" y="144"/>
                    <a:pt x="224" y="146"/>
                    <a:pt x="224" y="146"/>
                  </a:cubicBezTo>
                  <a:cubicBezTo>
                    <a:pt x="224" y="146"/>
                    <a:pt x="224" y="143"/>
                    <a:pt x="223" y="136"/>
                  </a:cubicBezTo>
                  <a:cubicBezTo>
                    <a:pt x="223" y="132"/>
                    <a:pt x="223" y="131"/>
                    <a:pt x="224" y="131"/>
                  </a:cubicBezTo>
                  <a:cubicBezTo>
                    <a:pt x="224" y="131"/>
                    <a:pt x="225" y="132"/>
                    <a:pt x="226" y="136"/>
                  </a:cubicBezTo>
                  <a:cubicBezTo>
                    <a:pt x="228" y="143"/>
                    <a:pt x="229" y="143"/>
                    <a:pt x="229" y="143"/>
                  </a:cubicBezTo>
                  <a:cubicBezTo>
                    <a:pt x="231" y="141"/>
                    <a:pt x="237" y="135"/>
                    <a:pt x="244" y="134"/>
                  </a:cubicBezTo>
                  <a:cubicBezTo>
                    <a:pt x="256" y="131"/>
                    <a:pt x="259" y="131"/>
                    <a:pt x="258" y="125"/>
                  </a:cubicBezTo>
                  <a:cubicBezTo>
                    <a:pt x="259" y="121"/>
                    <a:pt x="259" y="120"/>
                    <a:pt x="260" y="120"/>
                  </a:cubicBezTo>
                  <a:cubicBezTo>
                    <a:pt x="260" y="120"/>
                    <a:pt x="261" y="121"/>
                    <a:pt x="262" y="125"/>
                  </a:cubicBezTo>
                  <a:cubicBezTo>
                    <a:pt x="264" y="130"/>
                    <a:pt x="265" y="130"/>
                    <a:pt x="267" y="130"/>
                  </a:cubicBezTo>
                  <a:cubicBezTo>
                    <a:pt x="268" y="130"/>
                    <a:pt x="269" y="130"/>
                    <a:pt x="271" y="136"/>
                  </a:cubicBezTo>
                  <a:cubicBezTo>
                    <a:pt x="272" y="129"/>
                    <a:pt x="272" y="129"/>
                    <a:pt x="273" y="129"/>
                  </a:cubicBezTo>
                  <a:cubicBezTo>
                    <a:pt x="273" y="132"/>
                    <a:pt x="274" y="134"/>
                    <a:pt x="274" y="134"/>
                  </a:cubicBezTo>
                  <a:cubicBezTo>
                    <a:pt x="275" y="134"/>
                    <a:pt x="275" y="132"/>
                    <a:pt x="275" y="129"/>
                  </a:cubicBezTo>
                  <a:cubicBezTo>
                    <a:pt x="275" y="122"/>
                    <a:pt x="275" y="119"/>
                    <a:pt x="275" y="119"/>
                  </a:cubicBezTo>
                  <a:cubicBezTo>
                    <a:pt x="276" y="119"/>
                    <a:pt x="276" y="122"/>
                    <a:pt x="277" y="129"/>
                  </a:cubicBezTo>
                  <a:cubicBezTo>
                    <a:pt x="278" y="133"/>
                    <a:pt x="281" y="137"/>
                    <a:pt x="281" y="137"/>
                  </a:cubicBezTo>
                  <a:cubicBezTo>
                    <a:pt x="281" y="137"/>
                    <a:pt x="281" y="137"/>
                    <a:pt x="281" y="135"/>
                  </a:cubicBezTo>
                  <a:cubicBezTo>
                    <a:pt x="280" y="128"/>
                    <a:pt x="283" y="128"/>
                    <a:pt x="283" y="121"/>
                  </a:cubicBezTo>
                  <a:cubicBezTo>
                    <a:pt x="284" y="121"/>
                    <a:pt x="285" y="121"/>
                    <a:pt x="287" y="127"/>
                  </a:cubicBezTo>
                  <a:cubicBezTo>
                    <a:pt x="288" y="129"/>
                    <a:pt x="289" y="129"/>
                    <a:pt x="290" y="129"/>
                  </a:cubicBezTo>
                  <a:cubicBezTo>
                    <a:pt x="292" y="129"/>
                    <a:pt x="295" y="124"/>
                    <a:pt x="295" y="119"/>
                  </a:cubicBezTo>
                  <a:cubicBezTo>
                    <a:pt x="295" y="116"/>
                    <a:pt x="295" y="114"/>
                    <a:pt x="296" y="114"/>
                  </a:cubicBezTo>
                  <a:cubicBezTo>
                    <a:pt x="296" y="114"/>
                    <a:pt x="297" y="116"/>
                    <a:pt x="298" y="119"/>
                  </a:cubicBezTo>
                  <a:cubicBezTo>
                    <a:pt x="299" y="126"/>
                    <a:pt x="300" y="126"/>
                    <a:pt x="301" y="126"/>
                  </a:cubicBezTo>
                  <a:cubicBezTo>
                    <a:pt x="301" y="124"/>
                    <a:pt x="302" y="123"/>
                    <a:pt x="302" y="123"/>
                  </a:cubicBezTo>
                  <a:cubicBezTo>
                    <a:pt x="303" y="123"/>
                    <a:pt x="303" y="127"/>
                    <a:pt x="304" y="131"/>
                  </a:cubicBezTo>
                  <a:cubicBezTo>
                    <a:pt x="303" y="138"/>
                    <a:pt x="305" y="138"/>
                    <a:pt x="308" y="138"/>
                  </a:cubicBezTo>
                  <a:cubicBezTo>
                    <a:pt x="308" y="131"/>
                    <a:pt x="313" y="130"/>
                    <a:pt x="318" y="130"/>
                  </a:cubicBezTo>
                  <a:cubicBezTo>
                    <a:pt x="326" y="129"/>
                    <a:pt x="326" y="122"/>
                    <a:pt x="327" y="109"/>
                  </a:cubicBezTo>
                  <a:lnTo>
                    <a:pt x="326" y="95"/>
                  </a:lnTo>
                  <a:lnTo>
                    <a:pt x="328" y="108"/>
                  </a:lnTo>
                  <a:cubicBezTo>
                    <a:pt x="329" y="114"/>
                    <a:pt x="332" y="128"/>
                    <a:pt x="332" y="128"/>
                  </a:cubicBezTo>
                  <a:cubicBezTo>
                    <a:pt x="333" y="128"/>
                    <a:pt x="332" y="121"/>
                    <a:pt x="331" y="114"/>
                  </a:cubicBezTo>
                  <a:cubicBezTo>
                    <a:pt x="331" y="111"/>
                    <a:pt x="331" y="109"/>
                    <a:pt x="332" y="109"/>
                  </a:cubicBezTo>
                  <a:cubicBezTo>
                    <a:pt x="333" y="109"/>
                    <a:pt x="334" y="111"/>
                    <a:pt x="336" y="113"/>
                  </a:cubicBezTo>
                  <a:cubicBezTo>
                    <a:pt x="338" y="117"/>
                    <a:pt x="339" y="118"/>
                    <a:pt x="340" y="118"/>
                  </a:cubicBezTo>
                  <a:cubicBezTo>
                    <a:pt x="341" y="118"/>
                    <a:pt x="341" y="117"/>
                    <a:pt x="341" y="113"/>
                  </a:cubicBezTo>
                  <a:cubicBezTo>
                    <a:pt x="342" y="113"/>
                    <a:pt x="342" y="113"/>
                    <a:pt x="343" y="113"/>
                  </a:cubicBezTo>
                  <a:cubicBezTo>
                    <a:pt x="344" y="113"/>
                    <a:pt x="345" y="114"/>
                    <a:pt x="347" y="119"/>
                  </a:cubicBezTo>
                  <a:cubicBezTo>
                    <a:pt x="348" y="119"/>
                    <a:pt x="348" y="119"/>
                    <a:pt x="347" y="112"/>
                  </a:cubicBezTo>
                  <a:cubicBezTo>
                    <a:pt x="346" y="109"/>
                    <a:pt x="347" y="107"/>
                    <a:pt x="347" y="107"/>
                  </a:cubicBezTo>
                  <a:cubicBezTo>
                    <a:pt x="348" y="107"/>
                    <a:pt x="349" y="109"/>
                    <a:pt x="350" y="112"/>
                  </a:cubicBezTo>
                  <a:cubicBezTo>
                    <a:pt x="352" y="119"/>
                    <a:pt x="354" y="122"/>
                    <a:pt x="356" y="122"/>
                  </a:cubicBezTo>
                  <a:cubicBezTo>
                    <a:pt x="357" y="122"/>
                    <a:pt x="357" y="121"/>
                    <a:pt x="357" y="118"/>
                  </a:cubicBezTo>
                  <a:cubicBezTo>
                    <a:pt x="356" y="111"/>
                    <a:pt x="357" y="111"/>
                    <a:pt x="359" y="111"/>
                  </a:cubicBezTo>
                  <a:cubicBezTo>
                    <a:pt x="360" y="110"/>
                    <a:pt x="361" y="110"/>
                    <a:pt x="361" y="103"/>
                  </a:cubicBezTo>
                  <a:lnTo>
                    <a:pt x="365" y="103"/>
                  </a:lnTo>
                  <a:cubicBezTo>
                    <a:pt x="366" y="103"/>
                    <a:pt x="366" y="110"/>
                    <a:pt x="365" y="110"/>
                  </a:cubicBezTo>
                  <a:lnTo>
                    <a:pt x="367" y="117"/>
                  </a:lnTo>
                  <a:cubicBezTo>
                    <a:pt x="369" y="116"/>
                    <a:pt x="372" y="116"/>
                    <a:pt x="372" y="109"/>
                  </a:cubicBezTo>
                  <a:cubicBezTo>
                    <a:pt x="371" y="102"/>
                    <a:pt x="371" y="99"/>
                    <a:pt x="371" y="99"/>
                  </a:cubicBezTo>
                  <a:lnTo>
                    <a:pt x="371" y="99"/>
                  </a:lnTo>
                  <a:cubicBezTo>
                    <a:pt x="371" y="99"/>
                    <a:pt x="372" y="102"/>
                    <a:pt x="373" y="109"/>
                  </a:cubicBezTo>
                  <a:cubicBezTo>
                    <a:pt x="373" y="113"/>
                    <a:pt x="375" y="118"/>
                    <a:pt x="376" y="118"/>
                  </a:cubicBezTo>
                  <a:cubicBezTo>
                    <a:pt x="377" y="118"/>
                    <a:pt x="377" y="117"/>
                    <a:pt x="377" y="114"/>
                  </a:cubicBezTo>
                  <a:cubicBezTo>
                    <a:pt x="377" y="109"/>
                    <a:pt x="377" y="107"/>
                    <a:pt x="377" y="107"/>
                  </a:cubicBezTo>
                  <a:cubicBezTo>
                    <a:pt x="378" y="107"/>
                    <a:pt x="379" y="111"/>
                    <a:pt x="379" y="114"/>
                  </a:cubicBezTo>
                  <a:cubicBezTo>
                    <a:pt x="380" y="121"/>
                    <a:pt x="380" y="124"/>
                    <a:pt x="381" y="124"/>
                  </a:cubicBezTo>
                  <a:cubicBezTo>
                    <a:pt x="381" y="124"/>
                    <a:pt x="382" y="121"/>
                    <a:pt x="384" y="113"/>
                  </a:cubicBezTo>
                  <a:cubicBezTo>
                    <a:pt x="387" y="113"/>
                    <a:pt x="392" y="107"/>
                    <a:pt x="396" y="106"/>
                  </a:cubicBezTo>
                  <a:cubicBezTo>
                    <a:pt x="398" y="105"/>
                    <a:pt x="399" y="105"/>
                    <a:pt x="400" y="105"/>
                  </a:cubicBezTo>
                  <a:cubicBezTo>
                    <a:pt x="403" y="105"/>
                    <a:pt x="405" y="106"/>
                    <a:pt x="407" y="111"/>
                  </a:cubicBezTo>
                  <a:cubicBezTo>
                    <a:pt x="409" y="118"/>
                    <a:pt x="410" y="121"/>
                    <a:pt x="410" y="121"/>
                  </a:cubicBezTo>
                  <a:cubicBezTo>
                    <a:pt x="410" y="121"/>
                    <a:pt x="410" y="120"/>
                    <a:pt x="409" y="117"/>
                  </a:cubicBezTo>
                  <a:cubicBezTo>
                    <a:pt x="406" y="104"/>
                    <a:pt x="407" y="104"/>
                    <a:pt x="412" y="103"/>
                  </a:cubicBezTo>
                  <a:cubicBezTo>
                    <a:pt x="413" y="105"/>
                    <a:pt x="415" y="105"/>
                    <a:pt x="415" y="105"/>
                  </a:cubicBezTo>
                  <a:cubicBezTo>
                    <a:pt x="418" y="105"/>
                    <a:pt x="419" y="100"/>
                    <a:pt x="419" y="95"/>
                  </a:cubicBezTo>
                  <a:lnTo>
                    <a:pt x="419" y="95"/>
                  </a:lnTo>
                  <a:lnTo>
                    <a:pt x="416" y="97"/>
                  </a:lnTo>
                  <a:cubicBezTo>
                    <a:pt x="415" y="88"/>
                    <a:pt x="415" y="85"/>
                    <a:pt x="416" y="85"/>
                  </a:cubicBezTo>
                  <a:lnTo>
                    <a:pt x="416" y="85"/>
                  </a:lnTo>
                  <a:cubicBezTo>
                    <a:pt x="417" y="85"/>
                    <a:pt x="418" y="86"/>
                    <a:pt x="420" y="89"/>
                  </a:cubicBezTo>
                  <a:cubicBezTo>
                    <a:pt x="421" y="89"/>
                    <a:pt x="422" y="95"/>
                    <a:pt x="423" y="102"/>
                  </a:cubicBezTo>
                  <a:cubicBezTo>
                    <a:pt x="424" y="108"/>
                    <a:pt x="427" y="114"/>
                    <a:pt x="429" y="114"/>
                  </a:cubicBezTo>
                  <a:cubicBezTo>
                    <a:pt x="430" y="114"/>
                    <a:pt x="431" y="114"/>
                    <a:pt x="429" y="108"/>
                  </a:cubicBezTo>
                  <a:cubicBezTo>
                    <a:pt x="428" y="101"/>
                    <a:pt x="428" y="101"/>
                    <a:pt x="429" y="101"/>
                  </a:cubicBezTo>
                  <a:cubicBezTo>
                    <a:pt x="430" y="101"/>
                    <a:pt x="432" y="101"/>
                    <a:pt x="432" y="94"/>
                  </a:cubicBezTo>
                  <a:cubicBezTo>
                    <a:pt x="431" y="88"/>
                    <a:pt x="432" y="88"/>
                    <a:pt x="434" y="86"/>
                  </a:cubicBezTo>
                  <a:cubicBezTo>
                    <a:pt x="437" y="93"/>
                    <a:pt x="439" y="93"/>
                    <a:pt x="439" y="93"/>
                  </a:cubicBezTo>
                  <a:cubicBezTo>
                    <a:pt x="440" y="97"/>
                    <a:pt x="440" y="95"/>
                    <a:pt x="440" y="100"/>
                  </a:cubicBezTo>
                  <a:cubicBezTo>
                    <a:pt x="441" y="103"/>
                    <a:pt x="442" y="108"/>
                    <a:pt x="444" y="112"/>
                  </a:cubicBezTo>
                  <a:cubicBezTo>
                    <a:pt x="446" y="112"/>
                    <a:pt x="444" y="106"/>
                    <a:pt x="444" y="106"/>
                  </a:cubicBezTo>
                  <a:cubicBezTo>
                    <a:pt x="443" y="99"/>
                    <a:pt x="478" y="94"/>
                    <a:pt x="481" y="93"/>
                  </a:cubicBezTo>
                  <a:cubicBezTo>
                    <a:pt x="484" y="96"/>
                    <a:pt x="486" y="98"/>
                    <a:pt x="487" y="98"/>
                  </a:cubicBezTo>
                  <a:cubicBezTo>
                    <a:pt x="489" y="98"/>
                    <a:pt x="489" y="96"/>
                    <a:pt x="488" y="93"/>
                  </a:cubicBezTo>
                  <a:cubicBezTo>
                    <a:pt x="487" y="86"/>
                    <a:pt x="494" y="85"/>
                    <a:pt x="503" y="84"/>
                  </a:cubicBezTo>
                  <a:cubicBezTo>
                    <a:pt x="514" y="82"/>
                    <a:pt x="522" y="81"/>
                    <a:pt x="522" y="74"/>
                  </a:cubicBezTo>
                  <a:lnTo>
                    <a:pt x="527" y="74"/>
                  </a:lnTo>
                  <a:cubicBezTo>
                    <a:pt x="531" y="73"/>
                    <a:pt x="534" y="66"/>
                    <a:pt x="536" y="66"/>
                  </a:cubicBezTo>
                  <a:cubicBezTo>
                    <a:pt x="538" y="63"/>
                    <a:pt x="539" y="61"/>
                    <a:pt x="539" y="61"/>
                  </a:cubicBezTo>
                  <a:lnTo>
                    <a:pt x="539" y="61"/>
                  </a:lnTo>
                  <a:cubicBezTo>
                    <a:pt x="540" y="61"/>
                    <a:pt x="540" y="63"/>
                    <a:pt x="539" y="66"/>
                  </a:cubicBezTo>
                  <a:cubicBezTo>
                    <a:pt x="538" y="73"/>
                    <a:pt x="536" y="80"/>
                    <a:pt x="539" y="80"/>
                  </a:cubicBezTo>
                  <a:cubicBezTo>
                    <a:pt x="542" y="79"/>
                    <a:pt x="542" y="72"/>
                    <a:pt x="543" y="65"/>
                  </a:cubicBezTo>
                  <a:cubicBezTo>
                    <a:pt x="544" y="58"/>
                    <a:pt x="547" y="58"/>
                    <a:pt x="547" y="58"/>
                  </a:cubicBezTo>
                  <a:cubicBezTo>
                    <a:pt x="548" y="58"/>
                    <a:pt x="548" y="58"/>
                    <a:pt x="547" y="65"/>
                  </a:cubicBezTo>
                  <a:cubicBezTo>
                    <a:pt x="545" y="72"/>
                    <a:pt x="544" y="79"/>
                    <a:pt x="544" y="79"/>
                  </a:cubicBezTo>
                  <a:lnTo>
                    <a:pt x="547" y="79"/>
                  </a:lnTo>
                  <a:cubicBezTo>
                    <a:pt x="548" y="72"/>
                    <a:pt x="549" y="72"/>
                    <a:pt x="549" y="72"/>
                  </a:cubicBezTo>
                  <a:cubicBezTo>
                    <a:pt x="551" y="72"/>
                    <a:pt x="551" y="72"/>
                    <a:pt x="549" y="85"/>
                  </a:cubicBezTo>
                  <a:cubicBezTo>
                    <a:pt x="547" y="92"/>
                    <a:pt x="547" y="95"/>
                    <a:pt x="547" y="95"/>
                  </a:cubicBezTo>
                  <a:cubicBezTo>
                    <a:pt x="548" y="95"/>
                    <a:pt x="549" y="92"/>
                    <a:pt x="551" y="85"/>
                  </a:cubicBezTo>
                  <a:lnTo>
                    <a:pt x="556" y="79"/>
                  </a:lnTo>
                  <a:lnTo>
                    <a:pt x="556" y="79"/>
                  </a:lnTo>
                  <a:cubicBezTo>
                    <a:pt x="555" y="83"/>
                    <a:pt x="556" y="84"/>
                    <a:pt x="556" y="84"/>
                  </a:cubicBezTo>
                  <a:cubicBezTo>
                    <a:pt x="558" y="84"/>
                    <a:pt x="562" y="77"/>
                    <a:pt x="565" y="73"/>
                  </a:cubicBezTo>
                  <a:lnTo>
                    <a:pt x="565" y="73"/>
                  </a:lnTo>
                  <a:cubicBezTo>
                    <a:pt x="563" y="80"/>
                    <a:pt x="563" y="83"/>
                    <a:pt x="564" y="83"/>
                  </a:cubicBezTo>
                  <a:cubicBezTo>
                    <a:pt x="565" y="83"/>
                    <a:pt x="566" y="80"/>
                    <a:pt x="569" y="74"/>
                  </a:cubicBezTo>
                  <a:cubicBezTo>
                    <a:pt x="570" y="71"/>
                    <a:pt x="571" y="69"/>
                    <a:pt x="572" y="69"/>
                  </a:cubicBezTo>
                  <a:cubicBezTo>
                    <a:pt x="573" y="69"/>
                    <a:pt x="573" y="71"/>
                    <a:pt x="572" y="74"/>
                  </a:cubicBezTo>
                  <a:cubicBezTo>
                    <a:pt x="572" y="81"/>
                    <a:pt x="573" y="81"/>
                    <a:pt x="577" y="82"/>
                  </a:cubicBezTo>
                  <a:cubicBezTo>
                    <a:pt x="578" y="80"/>
                    <a:pt x="580" y="79"/>
                    <a:pt x="583" y="79"/>
                  </a:cubicBezTo>
                  <a:cubicBezTo>
                    <a:pt x="588" y="79"/>
                    <a:pt x="596" y="82"/>
                    <a:pt x="604" y="86"/>
                  </a:cubicBezTo>
                  <a:cubicBezTo>
                    <a:pt x="613" y="92"/>
                    <a:pt x="619" y="98"/>
                    <a:pt x="624" y="98"/>
                  </a:cubicBezTo>
                  <a:cubicBezTo>
                    <a:pt x="625" y="98"/>
                    <a:pt x="626" y="98"/>
                    <a:pt x="627" y="97"/>
                  </a:cubicBezTo>
                  <a:lnTo>
                    <a:pt x="627" y="97"/>
                  </a:lnTo>
                  <a:cubicBezTo>
                    <a:pt x="628" y="99"/>
                    <a:pt x="628" y="99"/>
                    <a:pt x="625" y="104"/>
                  </a:cubicBezTo>
                  <a:cubicBezTo>
                    <a:pt x="623" y="107"/>
                    <a:pt x="622" y="108"/>
                    <a:pt x="623" y="108"/>
                  </a:cubicBezTo>
                  <a:cubicBezTo>
                    <a:pt x="624" y="108"/>
                    <a:pt x="627" y="106"/>
                    <a:pt x="632" y="102"/>
                  </a:cubicBezTo>
                  <a:cubicBezTo>
                    <a:pt x="635" y="100"/>
                    <a:pt x="638" y="98"/>
                    <a:pt x="638" y="98"/>
                  </a:cubicBezTo>
                  <a:lnTo>
                    <a:pt x="638" y="98"/>
                  </a:lnTo>
                  <a:cubicBezTo>
                    <a:pt x="638" y="98"/>
                    <a:pt x="637" y="99"/>
                    <a:pt x="633" y="103"/>
                  </a:cubicBezTo>
                  <a:cubicBezTo>
                    <a:pt x="628" y="108"/>
                    <a:pt x="631" y="111"/>
                    <a:pt x="634" y="116"/>
                  </a:cubicBezTo>
                  <a:cubicBezTo>
                    <a:pt x="637" y="119"/>
                    <a:pt x="639" y="123"/>
                    <a:pt x="643" y="123"/>
                  </a:cubicBezTo>
                  <a:cubicBezTo>
                    <a:pt x="643" y="123"/>
                    <a:pt x="644" y="123"/>
                    <a:pt x="645" y="122"/>
                  </a:cubicBezTo>
                  <a:cubicBezTo>
                    <a:pt x="649" y="122"/>
                    <a:pt x="650" y="122"/>
                    <a:pt x="651" y="122"/>
                  </a:cubicBezTo>
                  <a:cubicBezTo>
                    <a:pt x="652" y="122"/>
                    <a:pt x="650" y="122"/>
                    <a:pt x="646" y="123"/>
                  </a:cubicBezTo>
                  <a:cubicBezTo>
                    <a:pt x="637" y="129"/>
                    <a:pt x="634" y="139"/>
                    <a:pt x="641" y="139"/>
                  </a:cubicBezTo>
                  <a:cubicBezTo>
                    <a:pt x="642" y="139"/>
                    <a:pt x="644" y="138"/>
                    <a:pt x="645" y="138"/>
                  </a:cubicBezTo>
                  <a:lnTo>
                    <a:pt x="645" y="138"/>
                  </a:lnTo>
                  <a:cubicBezTo>
                    <a:pt x="646" y="140"/>
                    <a:pt x="646" y="141"/>
                    <a:pt x="641" y="145"/>
                  </a:cubicBezTo>
                  <a:cubicBezTo>
                    <a:pt x="642" y="146"/>
                    <a:pt x="642" y="148"/>
                    <a:pt x="649" y="149"/>
                  </a:cubicBezTo>
                  <a:cubicBezTo>
                    <a:pt x="650" y="150"/>
                    <a:pt x="651" y="157"/>
                    <a:pt x="651" y="160"/>
                  </a:cubicBezTo>
                  <a:cubicBezTo>
                    <a:pt x="652" y="164"/>
                    <a:pt x="659" y="165"/>
                    <a:pt x="659" y="165"/>
                  </a:cubicBezTo>
                  <a:cubicBezTo>
                    <a:pt x="659" y="166"/>
                    <a:pt x="659" y="167"/>
                    <a:pt x="659" y="167"/>
                  </a:cubicBezTo>
                  <a:cubicBezTo>
                    <a:pt x="659" y="167"/>
                    <a:pt x="659" y="167"/>
                    <a:pt x="659" y="166"/>
                  </a:cubicBezTo>
                  <a:cubicBezTo>
                    <a:pt x="653" y="169"/>
                    <a:pt x="654" y="177"/>
                    <a:pt x="655" y="189"/>
                  </a:cubicBezTo>
                  <a:cubicBezTo>
                    <a:pt x="658" y="200"/>
                    <a:pt x="659" y="208"/>
                    <a:pt x="652" y="211"/>
                  </a:cubicBezTo>
                  <a:cubicBezTo>
                    <a:pt x="652" y="211"/>
                    <a:pt x="652" y="212"/>
                    <a:pt x="659" y="212"/>
                  </a:cubicBezTo>
                  <a:cubicBezTo>
                    <a:pt x="672" y="212"/>
                    <a:pt x="672" y="213"/>
                    <a:pt x="667" y="215"/>
                  </a:cubicBezTo>
                  <a:cubicBezTo>
                    <a:pt x="653" y="219"/>
                    <a:pt x="654" y="224"/>
                    <a:pt x="668" y="224"/>
                  </a:cubicBezTo>
                  <a:lnTo>
                    <a:pt x="661" y="226"/>
                  </a:lnTo>
                  <a:cubicBezTo>
                    <a:pt x="649" y="228"/>
                    <a:pt x="654" y="231"/>
                    <a:pt x="664" y="231"/>
                  </a:cubicBezTo>
                  <a:cubicBezTo>
                    <a:pt x="665" y="231"/>
                    <a:pt x="667" y="231"/>
                    <a:pt x="669" y="231"/>
                  </a:cubicBezTo>
                  <a:lnTo>
                    <a:pt x="669" y="231"/>
                  </a:lnTo>
                  <a:cubicBezTo>
                    <a:pt x="662" y="233"/>
                    <a:pt x="655" y="237"/>
                    <a:pt x="662" y="237"/>
                  </a:cubicBezTo>
                  <a:cubicBezTo>
                    <a:pt x="662" y="238"/>
                    <a:pt x="662" y="238"/>
                    <a:pt x="650" y="240"/>
                  </a:cubicBezTo>
                  <a:cubicBezTo>
                    <a:pt x="643" y="241"/>
                    <a:pt x="636" y="242"/>
                    <a:pt x="636" y="245"/>
                  </a:cubicBezTo>
                  <a:cubicBezTo>
                    <a:pt x="636" y="245"/>
                    <a:pt x="637" y="245"/>
                    <a:pt x="638" y="245"/>
                  </a:cubicBezTo>
                  <a:cubicBezTo>
                    <a:pt x="640" y="245"/>
                    <a:pt x="645" y="244"/>
                    <a:pt x="650" y="243"/>
                  </a:cubicBezTo>
                  <a:cubicBezTo>
                    <a:pt x="650" y="243"/>
                    <a:pt x="650" y="245"/>
                    <a:pt x="650" y="246"/>
                  </a:cubicBezTo>
                  <a:cubicBezTo>
                    <a:pt x="650" y="246"/>
                    <a:pt x="650" y="247"/>
                    <a:pt x="654" y="247"/>
                  </a:cubicBezTo>
                  <a:cubicBezTo>
                    <a:pt x="654" y="247"/>
                    <a:pt x="655" y="247"/>
                    <a:pt x="656" y="247"/>
                  </a:cubicBezTo>
                  <a:cubicBezTo>
                    <a:pt x="658" y="247"/>
                    <a:pt x="660" y="246"/>
                    <a:pt x="661" y="246"/>
                  </a:cubicBezTo>
                  <a:cubicBezTo>
                    <a:pt x="663" y="246"/>
                    <a:pt x="664" y="247"/>
                    <a:pt x="664" y="248"/>
                  </a:cubicBezTo>
                  <a:cubicBezTo>
                    <a:pt x="662" y="248"/>
                    <a:pt x="661" y="249"/>
                    <a:pt x="662" y="249"/>
                  </a:cubicBezTo>
                  <a:cubicBezTo>
                    <a:pt x="663" y="249"/>
                    <a:pt x="667" y="248"/>
                    <a:pt x="670" y="247"/>
                  </a:cubicBezTo>
                  <a:cubicBezTo>
                    <a:pt x="675" y="246"/>
                    <a:pt x="679" y="245"/>
                    <a:pt x="682" y="245"/>
                  </a:cubicBezTo>
                  <a:cubicBezTo>
                    <a:pt x="683" y="245"/>
                    <a:pt x="683" y="245"/>
                    <a:pt x="683" y="246"/>
                  </a:cubicBezTo>
                  <a:lnTo>
                    <a:pt x="697" y="243"/>
                  </a:lnTo>
                  <a:cubicBezTo>
                    <a:pt x="706" y="243"/>
                    <a:pt x="715" y="241"/>
                    <a:pt x="723" y="237"/>
                  </a:cubicBezTo>
                  <a:cubicBezTo>
                    <a:pt x="727" y="231"/>
                    <a:pt x="732" y="226"/>
                    <a:pt x="726" y="226"/>
                  </a:cubicBezTo>
                  <a:cubicBezTo>
                    <a:pt x="725" y="226"/>
                    <a:pt x="723" y="226"/>
                    <a:pt x="722" y="227"/>
                  </a:cubicBezTo>
                  <a:cubicBezTo>
                    <a:pt x="722" y="227"/>
                    <a:pt x="715" y="227"/>
                    <a:pt x="715" y="224"/>
                  </a:cubicBezTo>
                  <a:cubicBezTo>
                    <a:pt x="714" y="223"/>
                    <a:pt x="720" y="221"/>
                    <a:pt x="720" y="221"/>
                  </a:cubicBezTo>
                  <a:cubicBezTo>
                    <a:pt x="727" y="220"/>
                    <a:pt x="726" y="214"/>
                    <a:pt x="725" y="206"/>
                  </a:cubicBezTo>
                  <a:cubicBezTo>
                    <a:pt x="724" y="199"/>
                    <a:pt x="724" y="194"/>
                    <a:pt x="729" y="192"/>
                  </a:cubicBezTo>
                  <a:cubicBezTo>
                    <a:pt x="736" y="189"/>
                    <a:pt x="736" y="187"/>
                    <a:pt x="736" y="187"/>
                  </a:cubicBezTo>
                  <a:lnTo>
                    <a:pt x="736" y="187"/>
                  </a:lnTo>
                  <a:cubicBezTo>
                    <a:pt x="736" y="188"/>
                    <a:pt x="735" y="188"/>
                    <a:pt x="734" y="188"/>
                  </a:cubicBezTo>
                  <a:cubicBezTo>
                    <a:pt x="732" y="188"/>
                    <a:pt x="730" y="186"/>
                    <a:pt x="729" y="183"/>
                  </a:cubicBezTo>
                  <a:cubicBezTo>
                    <a:pt x="727" y="175"/>
                    <a:pt x="726" y="168"/>
                    <a:pt x="725" y="160"/>
                  </a:cubicBezTo>
                  <a:cubicBezTo>
                    <a:pt x="723" y="144"/>
                    <a:pt x="719" y="129"/>
                    <a:pt x="714" y="129"/>
                  </a:cubicBezTo>
                  <a:cubicBezTo>
                    <a:pt x="714" y="129"/>
                    <a:pt x="713" y="129"/>
                    <a:pt x="713" y="129"/>
                  </a:cubicBezTo>
                  <a:cubicBezTo>
                    <a:pt x="711" y="127"/>
                    <a:pt x="710" y="123"/>
                    <a:pt x="710" y="123"/>
                  </a:cubicBezTo>
                  <a:cubicBezTo>
                    <a:pt x="717" y="121"/>
                    <a:pt x="715" y="117"/>
                    <a:pt x="714" y="112"/>
                  </a:cubicBezTo>
                  <a:cubicBezTo>
                    <a:pt x="709" y="111"/>
                    <a:pt x="706" y="109"/>
                    <a:pt x="705" y="107"/>
                  </a:cubicBezTo>
                  <a:cubicBezTo>
                    <a:pt x="710" y="102"/>
                    <a:pt x="709" y="100"/>
                    <a:pt x="707" y="95"/>
                  </a:cubicBezTo>
                  <a:cubicBezTo>
                    <a:pt x="706" y="93"/>
                    <a:pt x="705" y="91"/>
                    <a:pt x="703" y="91"/>
                  </a:cubicBezTo>
                  <a:cubicBezTo>
                    <a:pt x="702" y="91"/>
                    <a:pt x="700" y="92"/>
                    <a:pt x="698" y="93"/>
                  </a:cubicBezTo>
                  <a:cubicBezTo>
                    <a:pt x="694" y="85"/>
                    <a:pt x="690" y="76"/>
                    <a:pt x="689" y="67"/>
                  </a:cubicBezTo>
                  <a:cubicBezTo>
                    <a:pt x="691" y="64"/>
                    <a:pt x="690" y="63"/>
                    <a:pt x="688" y="63"/>
                  </a:cubicBezTo>
                  <a:cubicBezTo>
                    <a:pt x="686" y="63"/>
                    <a:pt x="682" y="64"/>
                    <a:pt x="679" y="66"/>
                  </a:cubicBezTo>
                  <a:cubicBezTo>
                    <a:pt x="675" y="70"/>
                    <a:pt x="671" y="72"/>
                    <a:pt x="668" y="72"/>
                  </a:cubicBezTo>
                  <a:cubicBezTo>
                    <a:pt x="667" y="72"/>
                    <a:pt x="667" y="72"/>
                    <a:pt x="667" y="72"/>
                  </a:cubicBezTo>
                  <a:cubicBezTo>
                    <a:pt x="667" y="72"/>
                    <a:pt x="672" y="67"/>
                    <a:pt x="677" y="62"/>
                  </a:cubicBezTo>
                  <a:cubicBezTo>
                    <a:pt x="682" y="60"/>
                    <a:pt x="682" y="60"/>
                    <a:pt x="679" y="55"/>
                  </a:cubicBezTo>
                  <a:lnTo>
                    <a:pt x="676" y="52"/>
                  </a:lnTo>
                  <a:cubicBezTo>
                    <a:pt x="675" y="53"/>
                    <a:pt x="673" y="53"/>
                    <a:pt x="672" y="53"/>
                  </a:cubicBezTo>
                  <a:cubicBezTo>
                    <a:pt x="667" y="53"/>
                    <a:pt x="660" y="46"/>
                    <a:pt x="650" y="38"/>
                  </a:cubicBezTo>
                  <a:cubicBezTo>
                    <a:pt x="639" y="30"/>
                    <a:pt x="631" y="26"/>
                    <a:pt x="627" y="26"/>
                  </a:cubicBezTo>
                  <a:cubicBezTo>
                    <a:pt x="625" y="26"/>
                    <a:pt x="624" y="27"/>
                    <a:pt x="623" y="29"/>
                  </a:cubicBezTo>
                  <a:cubicBezTo>
                    <a:pt x="621" y="31"/>
                    <a:pt x="620" y="33"/>
                    <a:pt x="619" y="33"/>
                  </a:cubicBezTo>
                  <a:cubicBezTo>
                    <a:pt x="617" y="33"/>
                    <a:pt x="616" y="30"/>
                    <a:pt x="614" y="25"/>
                  </a:cubicBezTo>
                  <a:cubicBezTo>
                    <a:pt x="611" y="9"/>
                    <a:pt x="609" y="4"/>
                    <a:pt x="607" y="4"/>
                  </a:cubicBezTo>
                  <a:cubicBezTo>
                    <a:pt x="606" y="4"/>
                    <a:pt x="605" y="5"/>
                    <a:pt x="604" y="7"/>
                  </a:cubicBezTo>
                  <a:cubicBezTo>
                    <a:pt x="606" y="8"/>
                    <a:pt x="604" y="14"/>
                    <a:pt x="602" y="20"/>
                  </a:cubicBezTo>
                  <a:cubicBezTo>
                    <a:pt x="599" y="26"/>
                    <a:pt x="597" y="29"/>
                    <a:pt x="596" y="29"/>
                  </a:cubicBezTo>
                  <a:cubicBezTo>
                    <a:pt x="595" y="29"/>
                    <a:pt x="595" y="26"/>
                    <a:pt x="597" y="19"/>
                  </a:cubicBezTo>
                  <a:cubicBezTo>
                    <a:pt x="599" y="12"/>
                    <a:pt x="591" y="9"/>
                    <a:pt x="581" y="9"/>
                  </a:cubicBezTo>
                  <a:cubicBezTo>
                    <a:pt x="571" y="9"/>
                    <a:pt x="561" y="12"/>
                    <a:pt x="559" y="19"/>
                  </a:cubicBezTo>
                  <a:cubicBezTo>
                    <a:pt x="559" y="16"/>
                    <a:pt x="559" y="18"/>
                    <a:pt x="560" y="12"/>
                  </a:cubicBezTo>
                  <a:cubicBezTo>
                    <a:pt x="561" y="6"/>
                    <a:pt x="559" y="6"/>
                    <a:pt x="549" y="6"/>
                  </a:cubicBezTo>
                  <a:lnTo>
                    <a:pt x="542" y="6"/>
                  </a:lnTo>
                  <a:cubicBezTo>
                    <a:pt x="543" y="11"/>
                    <a:pt x="539" y="14"/>
                    <a:pt x="535" y="14"/>
                  </a:cubicBezTo>
                  <a:cubicBezTo>
                    <a:pt x="531" y="14"/>
                    <a:pt x="527" y="12"/>
                    <a:pt x="527" y="7"/>
                  </a:cubicBezTo>
                  <a:cubicBezTo>
                    <a:pt x="525" y="2"/>
                    <a:pt x="524" y="1"/>
                    <a:pt x="5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58"/>
            <p:cNvSpPr/>
            <p:nvPr/>
          </p:nvSpPr>
          <p:spPr>
            <a:xfrm>
              <a:off x="7113604" y="3097788"/>
              <a:ext cx="302328" cy="104387"/>
            </a:xfrm>
            <a:custGeom>
              <a:avLst/>
              <a:gdLst/>
              <a:ahLst/>
              <a:cxnLst/>
              <a:rect l="l" t="t" r="r" b="b"/>
              <a:pathLst>
                <a:path w="3209" h="1108" extrusionOk="0">
                  <a:moveTo>
                    <a:pt x="3164" y="8"/>
                  </a:moveTo>
                  <a:cubicBezTo>
                    <a:pt x="3167" y="8"/>
                    <a:pt x="3169" y="19"/>
                    <a:pt x="3167" y="31"/>
                  </a:cubicBezTo>
                  <a:cubicBezTo>
                    <a:pt x="3168" y="39"/>
                    <a:pt x="3169" y="43"/>
                    <a:pt x="3168" y="43"/>
                  </a:cubicBezTo>
                  <a:cubicBezTo>
                    <a:pt x="3168" y="43"/>
                    <a:pt x="3167" y="39"/>
                    <a:pt x="3164" y="32"/>
                  </a:cubicBezTo>
                  <a:cubicBezTo>
                    <a:pt x="3161" y="25"/>
                    <a:pt x="3158" y="17"/>
                    <a:pt x="3162" y="16"/>
                  </a:cubicBezTo>
                  <a:cubicBezTo>
                    <a:pt x="3162" y="11"/>
                    <a:pt x="3163" y="8"/>
                    <a:pt x="3164" y="8"/>
                  </a:cubicBezTo>
                  <a:close/>
                  <a:moveTo>
                    <a:pt x="2647" y="203"/>
                  </a:moveTo>
                  <a:cubicBezTo>
                    <a:pt x="2648" y="203"/>
                    <a:pt x="2649" y="205"/>
                    <a:pt x="2651" y="210"/>
                  </a:cubicBezTo>
                  <a:cubicBezTo>
                    <a:pt x="2653" y="217"/>
                    <a:pt x="2652" y="226"/>
                    <a:pt x="2649" y="227"/>
                  </a:cubicBezTo>
                  <a:cubicBezTo>
                    <a:pt x="2649" y="227"/>
                    <a:pt x="2649" y="227"/>
                    <a:pt x="2648" y="227"/>
                  </a:cubicBezTo>
                  <a:cubicBezTo>
                    <a:pt x="2644" y="227"/>
                    <a:pt x="2640" y="213"/>
                    <a:pt x="2644" y="204"/>
                  </a:cubicBezTo>
                  <a:cubicBezTo>
                    <a:pt x="2645" y="203"/>
                    <a:pt x="2646" y="203"/>
                    <a:pt x="2647" y="203"/>
                  </a:cubicBezTo>
                  <a:close/>
                  <a:moveTo>
                    <a:pt x="2530" y="271"/>
                  </a:moveTo>
                  <a:cubicBezTo>
                    <a:pt x="2530" y="271"/>
                    <a:pt x="2531" y="272"/>
                    <a:pt x="2531" y="274"/>
                  </a:cubicBezTo>
                  <a:cubicBezTo>
                    <a:pt x="2533" y="280"/>
                    <a:pt x="2533" y="285"/>
                    <a:pt x="2533" y="290"/>
                  </a:cubicBezTo>
                  <a:cubicBezTo>
                    <a:pt x="2533" y="290"/>
                    <a:pt x="2532" y="294"/>
                    <a:pt x="2531" y="294"/>
                  </a:cubicBezTo>
                  <a:cubicBezTo>
                    <a:pt x="2530" y="294"/>
                    <a:pt x="2530" y="293"/>
                    <a:pt x="2529" y="291"/>
                  </a:cubicBezTo>
                  <a:lnTo>
                    <a:pt x="2527" y="284"/>
                  </a:lnTo>
                  <a:cubicBezTo>
                    <a:pt x="2528" y="278"/>
                    <a:pt x="2528" y="271"/>
                    <a:pt x="2530" y="271"/>
                  </a:cubicBezTo>
                  <a:close/>
                  <a:moveTo>
                    <a:pt x="2379" y="324"/>
                  </a:moveTo>
                  <a:cubicBezTo>
                    <a:pt x="2382" y="324"/>
                    <a:pt x="2384" y="330"/>
                    <a:pt x="2384" y="330"/>
                  </a:cubicBezTo>
                  <a:cubicBezTo>
                    <a:pt x="2384" y="330"/>
                    <a:pt x="2386" y="338"/>
                    <a:pt x="2383" y="339"/>
                  </a:cubicBezTo>
                  <a:cubicBezTo>
                    <a:pt x="2380" y="335"/>
                    <a:pt x="2376" y="330"/>
                    <a:pt x="2374" y="325"/>
                  </a:cubicBezTo>
                  <a:lnTo>
                    <a:pt x="2379" y="324"/>
                  </a:lnTo>
                  <a:cubicBezTo>
                    <a:pt x="2379" y="324"/>
                    <a:pt x="2379" y="324"/>
                    <a:pt x="2379" y="324"/>
                  </a:cubicBezTo>
                  <a:close/>
                  <a:moveTo>
                    <a:pt x="2238" y="327"/>
                  </a:moveTo>
                  <a:cubicBezTo>
                    <a:pt x="2241" y="335"/>
                    <a:pt x="2243" y="343"/>
                    <a:pt x="2240" y="344"/>
                  </a:cubicBezTo>
                  <a:lnTo>
                    <a:pt x="2234" y="337"/>
                  </a:lnTo>
                  <a:lnTo>
                    <a:pt x="2235" y="328"/>
                  </a:lnTo>
                  <a:lnTo>
                    <a:pt x="2238" y="327"/>
                  </a:lnTo>
                  <a:close/>
                  <a:moveTo>
                    <a:pt x="2348" y="350"/>
                  </a:moveTo>
                  <a:cubicBezTo>
                    <a:pt x="2350" y="350"/>
                    <a:pt x="2350" y="352"/>
                    <a:pt x="2352" y="357"/>
                  </a:cubicBezTo>
                  <a:lnTo>
                    <a:pt x="2348" y="358"/>
                  </a:lnTo>
                  <a:lnTo>
                    <a:pt x="2342" y="352"/>
                  </a:lnTo>
                  <a:lnTo>
                    <a:pt x="2346" y="351"/>
                  </a:lnTo>
                  <a:cubicBezTo>
                    <a:pt x="2347" y="350"/>
                    <a:pt x="2348" y="350"/>
                    <a:pt x="2348" y="350"/>
                  </a:cubicBezTo>
                  <a:close/>
                  <a:moveTo>
                    <a:pt x="2195" y="350"/>
                  </a:moveTo>
                  <a:cubicBezTo>
                    <a:pt x="2196" y="350"/>
                    <a:pt x="2196" y="351"/>
                    <a:pt x="2198" y="356"/>
                  </a:cubicBezTo>
                  <a:cubicBezTo>
                    <a:pt x="2198" y="356"/>
                    <a:pt x="2201" y="364"/>
                    <a:pt x="2197" y="365"/>
                  </a:cubicBezTo>
                  <a:lnTo>
                    <a:pt x="2191" y="358"/>
                  </a:lnTo>
                  <a:cubicBezTo>
                    <a:pt x="2188" y="352"/>
                    <a:pt x="2192" y="351"/>
                    <a:pt x="2192" y="351"/>
                  </a:cubicBezTo>
                  <a:cubicBezTo>
                    <a:pt x="2193" y="350"/>
                    <a:pt x="2194" y="350"/>
                    <a:pt x="2195" y="350"/>
                  </a:cubicBezTo>
                  <a:close/>
                  <a:moveTo>
                    <a:pt x="2341" y="365"/>
                  </a:moveTo>
                  <a:lnTo>
                    <a:pt x="2341" y="365"/>
                  </a:lnTo>
                  <a:cubicBezTo>
                    <a:pt x="2340" y="365"/>
                    <a:pt x="2340" y="366"/>
                    <a:pt x="2339" y="370"/>
                  </a:cubicBezTo>
                  <a:cubicBezTo>
                    <a:pt x="2342" y="369"/>
                    <a:pt x="2341" y="365"/>
                    <a:pt x="2341" y="365"/>
                  </a:cubicBezTo>
                  <a:close/>
                  <a:moveTo>
                    <a:pt x="2311" y="362"/>
                  </a:moveTo>
                  <a:cubicBezTo>
                    <a:pt x="2313" y="362"/>
                    <a:pt x="2313" y="364"/>
                    <a:pt x="2315" y="370"/>
                  </a:cubicBezTo>
                  <a:lnTo>
                    <a:pt x="2310" y="371"/>
                  </a:lnTo>
                  <a:lnTo>
                    <a:pt x="2305" y="364"/>
                  </a:lnTo>
                  <a:lnTo>
                    <a:pt x="2308" y="363"/>
                  </a:lnTo>
                  <a:cubicBezTo>
                    <a:pt x="2309" y="363"/>
                    <a:pt x="2310" y="362"/>
                    <a:pt x="2311" y="362"/>
                  </a:cubicBezTo>
                  <a:close/>
                  <a:moveTo>
                    <a:pt x="2282" y="365"/>
                  </a:moveTo>
                  <a:cubicBezTo>
                    <a:pt x="2283" y="365"/>
                    <a:pt x="2285" y="367"/>
                    <a:pt x="2286" y="370"/>
                  </a:cubicBezTo>
                  <a:cubicBezTo>
                    <a:pt x="2288" y="377"/>
                    <a:pt x="2288" y="377"/>
                    <a:pt x="2284" y="379"/>
                  </a:cubicBezTo>
                  <a:cubicBezTo>
                    <a:pt x="2282" y="379"/>
                    <a:pt x="2280" y="380"/>
                    <a:pt x="2279" y="380"/>
                  </a:cubicBezTo>
                  <a:cubicBezTo>
                    <a:pt x="2277" y="380"/>
                    <a:pt x="2277" y="378"/>
                    <a:pt x="2278" y="372"/>
                  </a:cubicBezTo>
                  <a:lnTo>
                    <a:pt x="2278" y="372"/>
                  </a:lnTo>
                  <a:lnTo>
                    <a:pt x="2278" y="373"/>
                  </a:lnTo>
                  <a:cubicBezTo>
                    <a:pt x="2279" y="368"/>
                    <a:pt x="2281" y="365"/>
                    <a:pt x="2282" y="365"/>
                  </a:cubicBezTo>
                  <a:close/>
                  <a:moveTo>
                    <a:pt x="2308" y="400"/>
                  </a:moveTo>
                  <a:cubicBezTo>
                    <a:pt x="2308" y="401"/>
                    <a:pt x="2309" y="403"/>
                    <a:pt x="2309" y="404"/>
                  </a:cubicBezTo>
                  <a:cubicBezTo>
                    <a:pt x="2310" y="405"/>
                    <a:pt x="2310" y="405"/>
                    <a:pt x="2311" y="406"/>
                  </a:cubicBezTo>
                  <a:lnTo>
                    <a:pt x="2311" y="406"/>
                  </a:lnTo>
                  <a:cubicBezTo>
                    <a:pt x="2310" y="404"/>
                    <a:pt x="2309" y="402"/>
                    <a:pt x="2308" y="400"/>
                  </a:cubicBezTo>
                  <a:close/>
                  <a:moveTo>
                    <a:pt x="2311" y="406"/>
                  </a:moveTo>
                  <a:cubicBezTo>
                    <a:pt x="2312" y="408"/>
                    <a:pt x="2312" y="408"/>
                    <a:pt x="2312" y="408"/>
                  </a:cubicBezTo>
                  <a:cubicBezTo>
                    <a:pt x="2313" y="408"/>
                    <a:pt x="2312" y="407"/>
                    <a:pt x="2311" y="406"/>
                  </a:cubicBezTo>
                  <a:close/>
                  <a:moveTo>
                    <a:pt x="1894" y="490"/>
                  </a:moveTo>
                  <a:cubicBezTo>
                    <a:pt x="1896" y="498"/>
                    <a:pt x="1899" y="505"/>
                    <a:pt x="1895" y="506"/>
                  </a:cubicBezTo>
                  <a:lnTo>
                    <a:pt x="1892" y="508"/>
                  </a:lnTo>
                  <a:cubicBezTo>
                    <a:pt x="1890" y="502"/>
                    <a:pt x="1890" y="496"/>
                    <a:pt x="1891" y="492"/>
                  </a:cubicBezTo>
                  <a:lnTo>
                    <a:pt x="1894" y="490"/>
                  </a:lnTo>
                  <a:close/>
                  <a:moveTo>
                    <a:pt x="1744" y="543"/>
                  </a:moveTo>
                  <a:cubicBezTo>
                    <a:pt x="1746" y="543"/>
                    <a:pt x="1747" y="545"/>
                    <a:pt x="1748" y="550"/>
                  </a:cubicBezTo>
                  <a:cubicBezTo>
                    <a:pt x="1750" y="557"/>
                    <a:pt x="1743" y="559"/>
                    <a:pt x="1739" y="560"/>
                  </a:cubicBezTo>
                  <a:cubicBezTo>
                    <a:pt x="1732" y="554"/>
                    <a:pt x="1735" y="546"/>
                    <a:pt x="1738" y="545"/>
                  </a:cubicBezTo>
                  <a:cubicBezTo>
                    <a:pt x="1741" y="544"/>
                    <a:pt x="1743" y="543"/>
                    <a:pt x="1744" y="543"/>
                  </a:cubicBezTo>
                  <a:close/>
                  <a:moveTo>
                    <a:pt x="1414" y="587"/>
                  </a:moveTo>
                  <a:cubicBezTo>
                    <a:pt x="1416" y="595"/>
                    <a:pt x="1418" y="602"/>
                    <a:pt x="1415" y="603"/>
                  </a:cubicBezTo>
                  <a:lnTo>
                    <a:pt x="1412" y="604"/>
                  </a:lnTo>
                  <a:cubicBezTo>
                    <a:pt x="1409" y="600"/>
                    <a:pt x="1409" y="594"/>
                    <a:pt x="1411" y="588"/>
                  </a:cubicBezTo>
                  <a:lnTo>
                    <a:pt x="1414" y="587"/>
                  </a:lnTo>
                  <a:close/>
                  <a:moveTo>
                    <a:pt x="1477" y="619"/>
                  </a:moveTo>
                  <a:cubicBezTo>
                    <a:pt x="1479" y="627"/>
                    <a:pt x="1481" y="634"/>
                    <a:pt x="1478" y="635"/>
                  </a:cubicBezTo>
                  <a:lnTo>
                    <a:pt x="1471" y="629"/>
                  </a:lnTo>
                  <a:lnTo>
                    <a:pt x="1473" y="620"/>
                  </a:lnTo>
                  <a:lnTo>
                    <a:pt x="1477" y="619"/>
                  </a:lnTo>
                  <a:close/>
                  <a:moveTo>
                    <a:pt x="1363" y="659"/>
                  </a:moveTo>
                  <a:cubicBezTo>
                    <a:pt x="1365" y="659"/>
                    <a:pt x="1365" y="660"/>
                    <a:pt x="1367" y="666"/>
                  </a:cubicBezTo>
                  <a:cubicBezTo>
                    <a:pt x="1369" y="670"/>
                    <a:pt x="1369" y="676"/>
                    <a:pt x="1368" y="681"/>
                  </a:cubicBezTo>
                  <a:cubicBezTo>
                    <a:pt x="1368" y="682"/>
                    <a:pt x="1368" y="682"/>
                    <a:pt x="1368" y="682"/>
                  </a:cubicBezTo>
                  <a:cubicBezTo>
                    <a:pt x="1364" y="682"/>
                    <a:pt x="1363" y="667"/>
                    <a:pt x="1361" y="659"/>
                  </a:cubicBezTo>
                  <a:cubicBezTo>
                    <a:pt x="1362" y="659"/>
                    <a:pt x="1363" y="659"/>
                    <a:pt x="1363" y="659"/>
                  </a:cubicBezTo>
                  <a:close/>
                  <a:moveTo>
                    <a:pt x="880" y="687"/>
                  </a:moveTo>
                  <a:cubicBezTo>
                    <a:pt x="873" y="689"/>
                    <a:pt x="873" y="689"/>
                    <a:pt x="879" y="696"/>
                  </a:cubicBezTo>
                  <a:lnTo>
                    <a:pt x="886" y="694"/>
                  </a:lnTo>
                  <a:cubicBezTo>
                    <a:pt x="884" y="687"/>
                    <a:pt x="884" y="687"/>
                    <a:pt x="880" y="687"/>
                  </a:cubicBezTo>
                  <a:close/>
                  <a:moveTo>
                    <a:pt x="1276" y="690"/>
                  </a:moveTo>
                  <a:cubicBezTo>
                    <a:pt x="1278" y="697"/>
                    <a:pt x="1280" y="705"/>
                    <a:pt x="1276" y="706"/>
                  </a:cubicBezTo>
                  <a:lnTo>
                    <a:pt x="1270" y="699"/>
                  </a:lnTo>
                  <a:lnTo>
                    <a:pt x="1273" y="692"/>
                  </a:lnTo>
                  <a:lnTo>
                    <a:pt x="1276" y="690"/>
                  </a:lnTo>
                  <a:close/>
                  <a:moveTo>
                    <a:pt x="900" y="748"/>
                  </a:moveTo>
                  <a:lnTo>
                    <a:pt x="900" y="748"/>
                  </a:lnTo>
                  <a:cubicBezTo>
                    <a:pt x="901" y="750"/>
                    <a:pt x="901" y="751"/>
                    <a:pt x="900" y="751"/>
                  </a:cubicBezTo>
                  <a:cubicBezTo>
                    <a:pt x="900" y="751"/>
                    <a:pt x="898" y="748"/>
                    <a:pt x="900" y="748"/>
                  </a:cubicBezTo>
                  <a:close/>
                  <a:moveTo>
                    <a:pt x="1025" y="740"/>
                  </a:moveTo>
                  <a:cubicBezTo>
                    <a:pt x="1027" y="748"/>
                    <a:pt x="1028" y="756"/>
                    <a:pt x="1025" y="757"/>
                  </a:cubicBezTo>
                  <a:lnTo>
                    <a:pt x="1019" y="750"/>
                  </a:lnTo>
                  <a:lnTo>
                    <a:pt x="1020" y="741"/>
                  </a:lnTo>
                  <a:lnTo>
                    <a:pt x="1025" y="740"/>
                  </a:lnTo>
                  <a:close/>
                  <a:moveTo>
                    <a:pt x="990" y="743"/>
                  </a:moveTo>
                  <a:cubicBezTo>
                    <a:pt x="992" y="743"/>
                    <a:pt x="996" y="747"/>
                    <a:pt x="1000" y="754"/>
                  </a:cubicBezTo>
                  <a:cubicBezTo>
                    <a:pt x="1002" y="762"/>
                    <a:pt x="1002" y="762"/>
                    <a:pt x="998" y="763"/>
                  </a:cubicBezTo>
                  <a:cubicBezTo>
                    <a:pt x="994" y="759"/>
                    <a:pt x="992" y="754"/>
                    <a:pt x="990" y="749"/>
                  </a:cubicBezTo>
                  <a:cubicBezTo>
                    <a:pt x="989" y="745"/>
                    <a:pt x="989" y="743"/>
                    <a:pt x="990" y="743"/>
                  </a:cubicBezTo>
                  <a:close/>
                  <a:moveTo>
                    <a:pt x="827" y="758"/>
                  </a:moveTo>
                  <a:cubicBezTo>
                    <a:pt x="827" y="758"/>
                    <a:pt x="826" y="758"/>
                    <a:pt x="826" y="758"/>
                  </a:cubicBezTo>
                  <a:lnTo>
                    <a:pt x="822" y="759"/>
                  </a:lnTo>
                  <a:cubicBezTo>
                    <a:pt x="824" y="764"/>
                    <a:pt x="826" y="769"/>
                    <a:pt x="829" y="773"/>
                  </a:cubicBezTo>
                  <a:cubicBezTo>
                    <a:pt x="834" y="772"/>
                    <a:pt x="832" y="764"/>
                    <a:pt x="832" y="764"/>
                  </a:cubicBezTo>
                  <a:cubicBezTo>
                    <a:pt x="832" y="764"/>
                    <a:pt x="830" y="758"/>
                    <a:pt x="827" y="758"/>
                  </a:cubicBezTo>
                  <a:close/>
                  <a:moveTo>
                    <a:pt x="934" y="780"/>
                  </a:moveTo>
                  <a:cubicBezTo>
                    <a:pt x="937" y="780"/>
                    <a:pt x="939" y="786"/>
                    <a:pt x="939" y="786"/>
                  </a:cubicBezTo>
                  <a:cubicBezTo>
                    <a:pt x="940" y="789"/>
                    <a:pt x="939" y="790"/>
                    <a:pt x="938" y="790"/>
                  </a:cubicBezTo>
                  <a:cubicBezTo>
                    <a:pt x="937" y="790"/>
                    <a:pt x="934" y="788"/>
                    <a:pt x="932" y="788"/>
                  </a:cubicBezTo>
                  <a:cubicBezTo>
                    <a:pt x="932" y="788"/>
                    <a:pt x="932" y="788"/>
                    <a:pt x="932" y="788"/>
                  </a:cubicBezTo>
                  <a:cubicBezTo>
                    <a:pt x="926" y="781"/>
                    <a:pt x="926" y="781"/>
                    <a:pt x="933" y="780"/>
                  </a:cubicBezTo>
                  <a:cubicBezTo>
                    <a:pt x="933" y="780"/>
                    <a:pt x="933" y="780"/>
                    <a:pt x="934" y="780"/>
                  </a:cubicBezTo>
                  <a:close/>
                  <a:moveTo>
                    <a:pt x="690" y="784"/>
                  </a:moveTo>
                  <a:cubicBezTo>
                    <a:pt x="692" y="789"/>
                    <a:pt x="693" y="794"/>
                    <a:pt x="693" y="794"/>
                  </a:cubicBezTo>
                  <a:cubicBezTo>
                    <a:pt x="693" y="794"/>
                    <a:pt x="693" y="793"/>
                    <a:pt x="693" y="791"/>
                  </a:cubicBezTo>
                  <a:cubicBezTo>
                    <a:pt x="693" y="791"/>
                    <a:pt x="692" y="788"/>
                    <a:pt x="690" y="784"/>
                  </a:cubicBezTo>
                  <a:close/>
                  <a:moveTo>
                    <a:pt x="792" y="791"/>
                  </a:moveTo>
                  <a:cubicBezTo>
                    <a:pt x="794" y="791"/>
                    <a:pt x="794" y="792"/>
                    <a:pt x="796" y="798"/>
                  </a:cubicBezTo>
                  <a:lnTo>
                    <a:pt x="791" y="799"/>
                  </a:lnTo>
                  <a:lnTo>
                    <a:pt x="786" y="793"/>
                  </a:lnTo>
                  <a:lnTo>
                    <a:pt x="790" y="791"/>
                  </a:lnTo>
                  <a:cubicBezTo>
                    <a:pt x="791" y="791"/>
                    <a:pt x="792" y="791"/>
                    <a:pt x="792" y="791"/>
                  </a:cubicBezTo>
                  <a:close/>
                  <a:moveTo>
                    <a:pt x="865" y="797"/>
                  </a:moveTo>
                  <a:cubicBezTo>
                    <a:pt x="867" y="797"/>
                    <a:pt x="869" y="799"/>
                    <a:pt x="870" y="804"/>
                  </a:cubicBezTo>
                  <a:cubicBezTo>
                    <a:pt x="870" y="804"/>
                    <a:pt x="872" y="812"/>
                    <a:pt x="869" y="813"/>
                  </a:cubicBezTo>
                  <a:cubicBezTo>
                    <a:pt x="868" y="813"/>
                    <a:pt x="868" y="813"/>
                    <a:pt x="868" y="813"/>
                  </a:cubicBezTo>
                  <a:cubicBezTo>
                    <a:pt x="863" y="813"/>
                    <a:pt x="859" y="807"/>
                    <a:pt x="859" y="807"/>
                  </a:cubicBezTo>
                  <a:cubicBezTo>
                    <a:pt x="856" y="799"/>
                    <a:pt x="861" y="798"/>
                    <a:pt x="861" y="798"/>
                  </a:cubicBezTo>
                  <a:cubicBezTo>
                    <a:pt x="862" y="798"/>
                    <a:pt x="863" y="797"/>
                    <a:pt x="865" y="797"/>
                  </a:cubicBezTo>
                  <a:close/>
                  <a:moveTo>
                    <a:pt x="758" y="796"/>
                  </a:moveTo>
                  <a:cubicBezTo>
                    <a:pt x="761" y="796"/>
                    <a:pt x="763" y="803"/>
                    <a:pt x="763" y="814"/>
                  </a:cubicBezTo>
                  <a:lnTo>
                    <a:pt x="755" y="816"/>
                  </a:lnTo>
                  <a:cubicBezTo>
                    <a:pt x="753" y="808"/>
                    <a:pt x="752" y="800"/>
                    <a:pt x="755" y="800"/>
                  </a:cubicBezTo>
                  <a:cubicBezTo>
                    <a:pt x="756" y="798"/>
                    <a:pt x="757" y="796"/>
                    <a:pt x="758" y="796"/>
                  </a:cubicBezTo>
                  <a:close/>
                  <a:moveTo>
                    <a:pt x="621" y="819"/>
                  </a:moveTo>
                  <a:cubicBezTo>
                    <a:pt x="622" y="819"/>
                    <a:pt x="622" y="823"/>
                    <a:pt x="622" y="833"/>
                  </a:cubicBezTo>
                  <a:cubicBezTo>
                    <a:pt x="620" y="841"/>
                    <a:pt x="617" y="850"/>
                    <a:pt x="617" y="850"/>
                  </a:cubicBezTo>
                  <a:cubicBezTo>
                    <a:pt x="617" y="850"/>
                    <a:pt x="617" y="850"/>
                    <a:pt x="617" y="850"/>
                  </a:cubicBezTo>
                  <a:cubicBezTo>
                    <a:pt x="614" y="850"/>
                    <a:pt x="616" y="841"/>
                    <a:pt x="616" y="826"/>
                  </a:cubicBezTo>
                  <a:cubicBezTo>
                    <a:pt x="619" y="822"/>
                    <a:pt x="620" y="819"/>
                    <a:pt x="621" y="819"/>
                  </a:cubicBezTo>
                  <a:close/>
                  <a:moveTo>
                    <a:pt x="741" y="852"/>
                  </a:moveTo>
                  <a:lnTo>
                    <a:pt x="742" y="860"/>
                  </a:lnTo>
                  <a:cubicBezTo>
                    <a:pt x="740" y="861"/>
                    <a:pt x="738" y="864"/>
                    <a:pt x="737" y="864"/>
                  </a:cubicBezTo>
                  <a:cubicBezTo>
                    <a:pt x="736" y="864"/>
                    <a:pt x="736" y="864"/>
                    <a:pt x="735" y="861"/>
                  </a:cubicBezTo>
                  <a:lnTo>
                    <a:pt x="734" y="862"/>
                  </a:lnTo>
                  <a:cubicBezTo>
                    <a:pt x="731" y="862"/>
                    <a:pt x="736" y="853"/>
                    <a:pt x="741" y="852"/>
                  </a:cubicBezTo>
                  <a:close/>
                  <a:moveTo>
                    <a:pt x="658" y="847"/>
                  </a:moveTo>
                  <a:cubicBezTo>
                    <a:pt x="660" y="855"/>
                    <a:pt x="662" y="863"/>
                    <a:pt x="658" y="864"/>
                  </a:cubicBezTo>
                  <a:lnTo>
                    <a:pt x="654" y="865"/>
                  </a:lnTo>
                  <a:cubicBezTo>
                    <a:pt x="653" y="860"/>
                    <a:pt x="653" y="854"/>
                    <a:pt x="654" y="849"/>
                  </a:cubicBezTo>
                  <a:lnTo>
                    <a:pt x="658" y="847"/>
                  </a:lnTo>
                  <a:close/>
                  <a:moveTo>
                    <a:pt x="519" y="856"/>
                  </a:moveTo>
                  <a:lnTo>
                    <a:pt x="520" y="864"/>
                  </a:lnTo>
                  <a:lnTo>
                    <a:pt x="519" y="873"/>
                  </a:lnTo>
                  <a:lnTo>
                    <a:pt x="512" y="867"/>
                  </a:lnTo>
                  <a:cubicBezTo>
                    <a:pt x="511" y="859"/>
                    <a:pt x="514" y="858"/>
                    <a:pt x="519" y="856"/>
                  </a:cubicBezTo>
                  <a:close/>
                  <a:moveTo>
                    <a:pt x="540" y="865"/>
                  </a:moveTo>
                  <a:cubicBezTo>
                    <a:pt x="540" y="865"/>
                    <a:pt x="541" y="869"/>
                    <a:pt x="543" y="876"/>
                  </a:cubicBezTo>
                  <a:cubicBezTo>
                    <a:pt x="546" y="883"/>
                    <a:pt x="546" y="892"/>
                    <a:pt x="541" y="900"/>
                  </a:cubicBezTo>
                  <a:lnTo>
                    <a:pt x="533" y="901"/>
                  </a:lnTo>
                  <a:cubicBezTo>
                    <a:pt x="533" y="901"/>
                    <a:pt x="536" y="893"/>
                    <a:pt x="538" y="885"/>
                  </a:cubicBezTo>
                  <a:cubicBezTo>
                    <a:pt x="538" y="871"/>
                    <a:pt x="539" y="865"/>
                    <a:pt x="540" y="865"/>
                  </a:cubicBezTo>
                  <a:close/>
                  <a:moveTo>
                    <a:pt x="120" y="923"/>
                  </a:moveTo>
                  <a:cubicBezTo>
                    <a:pt x="120" y="923"/>
                    <a:pt x="119" y="923"/>
                    <a:pt x="118" y="924"/>
                  </a:cubicBezTo>
                  <a:lnTo>
                    <a:pt x="114" y="924"/>
                  </a:lnTo>
                  <a:lnTo>
                    <a:pt x="119" y="932"/>
                  </a:lnTo>
                  <a:lnTo>
                    <a:pt x="124" y="931"/>
                  </a:lnTo>
                  <a:cubicBezTo>
                    <a:pt x="122" y="925"/>
                    <a:pt x="122" y="923"/>
                    <a:pt x="120" y="923"/>
                  </a:cubicBezTo>
                  <a:close/>
                  <a:moveTo>
                    <a:pt x="344" y="937"/>
                  </a:moveTo>
                  <a:cubicBezTo>
                    <a:pt x="347" y="937"/>
                    <a:pt x="349" y="944"/>
                    <a:pt x="344" y="954"/>
                  </a:cubicBezTo>
                  <a:lnTo>
                    <a:pt x="336" y="955"/>
                  </a:lnTo>
                  <a:cubicBezTo>
                    <a:pt x="335" y="948"/>
                    <a:pt x="337" y="942"/>
                    <a:pt x="344" y="937"/>
                  </a:cubicBezTo>
                  <a:close/>
                  <a:moveTo>
                    <a:pt x="953" y="937"/>
                  </a:moveTo>
                  <a:cubicBezTo>
                    <a:pt x="952" y="937"/>
                    <a:pt x="952" y="937"/>
                    <a:pt x="951" y="937"/>
                  </a:cubicBezTo>
                  <a:cubicBezTo>
                    <a:pt x="949" y="943"/>
                    <a:pt x="949" y="948"/>
                    <a:pt x="951" y="954"/>
                  </a:cubicBezTo>
                  <a:cubicBezTo>
                    <a:pt x="951" y="957"/>
                    <a:pt x="952" y="959"/>
                    <a:pt x="953" y="959"/>
                  </a:cubicBezTo>
                  <a:cubicBezTo>
                    <a:pt x="955" y="959"/>
                    <a:pt x="956" y="954"/>
                    <a:pt x="956" y="944"/>
                  </a:cubicBezTo>
                  <a:cubicBezTo>
                    <a:pt x="955" y="938"/>
                    <a:pt x="954" y="937"/>
                    <a:pt x="953" y="937"/>
                  </a:cubicBezTo>
                  <a:close/>
                  <a:moveTo>
                    <a:pt x="365" y="946"/>
                  </a:moveTo>
                  <a:cubicBezTo>
                    <a:pt x="360" y="946"/>
                    <a:pt x="359" y="952"/>
                    <a:pt x="361" y="959"/>
                  </a:cubicBezTo>
                  <a:cubicBezTo>
                    <a:pt x="362" y="963"/>
                    <a:pt x="364" y="964"/>
                    <a:pt x="367" y="964"/>
                  </a:cubicBezTo>
                  <a:cubicBezTo>
                    <a:pt x="369" y="964"/>
                    <a:pt x="371" y="964"/>
                    <a:pt x="374" y="963"/>
                  </a:cubicBezTo>
                  <a:cubicBezTo>
                    <a:pt x="377" y="962"/>
                    <a:pt x="380" y="954"/>
                    <a:pt x="380" y="954"/>
                  </a:cubicBezTo>
                  <a:cubicBezTo>
                    <a:pt x="379" y="948"/>
                    <a:pt x="376" y="947"/>
                    <a:pt x="373" y="947"/>
                  </a:cubicBezTo>
                  <a:cubicBezTo>
                    <a:pt x="372" y="947"/>
                    <a:pt x="371" y="947"/>
                    <a:pt x="371" y="947"/>
                  </a:cubicBezTo>
                  <a:cubicBezTo>
                    <a:pt x="368" y="946"/>
                    <a:pt x="367" y="946"/>
                    <a:pt x="365" y="946"/>
                  </a:cubicBezTo>
                  <a:close/>
                  <a:moveTo>
                    <a:pt x="73" y="973"/>
                  </a:moveTo>
                  <a:cubicBezTo>
                    <a:pt x="77" y="973"/>
                    <a:pt x="77" y="973"/>
                    <a:pt x="79" y="980"/>
                  </a:cubicBezTo>
                  <a:cubicBezTo>
                    <a:pt x="79" y="980"/>
                    <a:pt x="77" y="989"/>
                    <a:pt x="72" y="990"/>
                  </a:cubicBezTo>
                  <a:lnTo>
                    <a:pt x="67" y="983"/>
                  </a:lnTo>
                  <a:cubicBezTo>
                    <a:pt x="66" y="975"/>
                    <a:pt x="69" y="974"/>
                    <a:pt x="73" y="973"/>
                  </a:cubicBezTo>
                  <a:close/>
                  <a:moveTo>
                    <a:pt x="118" y="964"/>
                  </a:moveTo>
                  <a:cubicBezTo>
                    <a:pt x="121" y="964"/>
                    <a:pt x="123" y="965"/>
                    <a:pt x="125" y="970"/>
                  </a:cubicBezTo>
                  <a:lnTo>
                    <a:pt x="120" y="971"/>
                  </a:lnTo>
                  <a:cubicBezTo>
                    <a:pt x="120" y="969"/>
                    <a:pt x="120" y="968"/>
                    <a:pt x="119" y="968"/>
                  </a:cubicBezTo>
                  <a:lnTo>
                    <a:pt x="119" y="968"/>
                  </a:lnTo>
                  <a:cubicBezTo>
                    <a:pt x="119" y="968"/>
                    <a:pt x="119" y="974"/>
                    <a:pt x="123" y="979"/>
                  </a:cubicBezTo>
                  <a:lnTo>
                    <a:pt x="126" y="994"/>
                  </a:lnTo>
                  <a:cubicBezTo>
                    <a:pt x="123" y="994"/>
                    <a:pt x="117" y="988"/>
                    <a:pt x="115" y="981"/>
                  </a:cubicBezTo>
                  <a:cubicBezTo>
                    <a:pt x="107" y="966"/>
                    <a:pt x="107" y="966"/>
                    <a:pt x="115" y="964"/>
                  </a:cubicBezTo>
                  <a:cubicBezTo>
                    <a:pt x="116" y="964"/>
                    <a:pt x="117" y="964"/>
                    <a:pt x="118" y="964"/>
                  </a:cubicBezTo>
                  <a:close/>
                  <a:moveTo>
                    <a:pt x="3159" y="1"/>
                  </a:moveTo>
                  <a:cubicBezTo>
                    <a:pt x="3152" y="1"/>
                    <a:pt x="3148" y="3"/>
                    <a:pt x="3152" y="12"/>
                  </a:cubicBezTo>
                  <a:cubicBezTo>
                    <a:pt x="3152" y="12"/>
                    <a:pt x="3150" y="21"/>
                    <a:pt x="3147" y="22"/>
                  </a:cubicBezTo>
                  <a:cubicBezTo>
                    <a:pt x="3147" y="22"/>
                    <a:pt x="3147" y="22"/>
                    <a:pt x="3146" y="22"/>
                  </a:cubicBezTo>
                  <a:cubicBezTo>
                    <a:pt x="3143" y="22"/>
                    <a:pt x="3137" y="16"/>
                    <a:pt x="3137" y="16"/>
                  </a:cubicBezTo>
                  <a:cubicBezTo>
                    <a:pt x="3136" y="14"/>
                    <a:pt x="3134" y="13"/>
                    <a:pt x="3130" y="13"/>
                  </a:cubicBezTo>
                  <a:cubicBezTo>
                    <a:pt x="3124" y="13"/>
                    <a:pt x="3113" y="17"/>
                    <a:pt x="3101" y="21"/>
                  </a:cubicBezTo>
                  <a:cubicBezTo>
                    <a:pt x="3086" y="27"/>
                    <a:pt x="3076" y="30"/>
                    <a:pt x="3069" y="30"/>
                  </a:cubicBezTo>
                  <a:cubicBezTo>
                    <a:pt x="3066" y="30"/>
                    <a:pt x="3063" y="29"/>
                    <a:pt x="3061" y="27"/>
                  </a:cubicBezTo>
                  <a:cubicBezTo>
                    <a:pt x="3056" y="22"/>
                    <a:pt x="3053" y="22"/>
                    <a:pt x="3051" y="22"/>
                  </a:cubicBezTo>
                  <a:cubicBezTo>
                    <a:pt x="3051" y="22"/>
                    <a:pt x="3051" y="22"/>
                    <a:pt x="3051" y="22"/>
                  </a:cubicBezTo>
                  <a:cubicBezTo>
                    <a:pt x="3054" y="30"/>
                    <a:pt x="3032" y="38"/>
                    <a:pt x="3006" y="47"/>
                  </a:cubicBezTo>
                  <a:cubicBezTo>
                    <a:pt x="2980" y="56"/>
                    <a:pt x="2954" y="64"/>
                    <a:pt x="2956" y="72"/>
                  </a:cubicBezTo>
                  <a:lnTo>
                    <a:pt x="2948" y="75"/>
                  </a:lnTo>
                  <a:cubicBezTo>
                    <a:pt x="2947" y="71"/>
                    <a:pt x="2945" y="70"/>
                    <a:pt x="2942" y="70"/>
                  </a:cubicBezTo>
                  <a:cubicBezTo>
                    <a:pt x="2939" y="70"/>
                    <a:pt x="2935" y="71"/>
                    <a:pt x="2932" y="72"/>
                  </a:cubicBezTo>
                  <a:cubicBezTo>
                    <a:pt x="2929" y="78"/>
                    <a:pt x="2925" y="82"/>
                    <a:pt x="2919" y="85"/>
                  </a:cubicBezTo>
                  <a:cubicBezTo>
                    <a:pt x="2918" y="81"/>
                    <a:pt x="2916" y="80"/>
                    <a:pt x="2913" y="80"/>
                  </a:cubicBezTo>
                  <a:cubicBezTo>
                    <a:pt x="2911" y="80"/>
                    <a:pt x="2909" y="80"/>
                    <a:pt x="2906" y="81"/>
                  </a:cubicBezTo>
                  <a:cubicBezTo>
                    <a:pt x="2898" y="85"/>
                    <a:pt x="2895" y="86"/>
                    <a:pt x="2897" y="93"/>
                  </a:cubicBezTo>
                  <a:cubicBezTo>
                    <a:pt x="2886" y="97"/>
                    <a:pt x="2874" y="100"/>
                    <a:pt x="2861" y="100"/>
                  </a:cubicBezTo>
                  <a:cubicBezTo>
                    <a:pt x="2858" y="100"/>
                    <a:pt x="2856" y="99"/>
                    <a:pt x="2853" y="99"/>
                  </a:cubicBezTo>
                  <a:cubicBezTo>
                    <a:pt x="2852" y="98"/>
                    <a:pt x="2851" y="98"/>
                    <a:pt x="2850" y="98"/>
                  </a:cubicBezTo>
                  <a:cubicBezTo>
                    <a:pt x="2847" y="98"/>
                    <a:pt x="2846" y="104"/>
                    <a:pt x="2845" y="110"/>
                  </a:cubicBezTo>
                  <a:cubicBezTo>
                    <a:pt x="2848" y="118"/>
                    <a:pt x="2846" y="127"/>
                    <a:pt x="2843" y="128"/>
                  </a:cubicBezTo>
                  <a:lnTo>
                    <a:pt x="2837" y="114"/>
                  </a:lnTo>
                  <a:cubicBezTo>
                    <a:pt x="2838" y="108"/>
                    <a:pt x="2838" y="106"/>
                    <a:pt x="2837" y="106"/>
                  </a:cubicBezTo>
                  <a:cubicBezTo>
                    <a:pt x="2836" y="106"/>
                    <a:pt x="2834" y="106"/>
                    <a:pt x="2832" y="107"/>
                  </a:cubicBezTo>
                  <a:lnTo>
                    <a:pt x="2824" y="109"/>
                  </a:lnTo>
                  <a:cubicBezTo>
                    <a:pt x="2826" y="117"/>
                    <a:pt x="2808" y="124"/>
                    <a:pt x="2782" y="133"/>
                  </a:cubicBezTo>
                  <a:cubicBezTo>
                    <a:pt x="2749" y="144"/>
                    <a:pt x="2738" y="148"/>
                    <a:pt x="2740" y="155"/>
                  </a:cubicBezTo>
                  <a:cubicBezTo>
                    <a:pt x="2742" y="160"/>
                    <a:pt x="2741" y="162"/>
                    <a:pt x="2736" y="162"/>
                  </a:cubicBezTo>
                  <a:cubicBezTo>
                    <a:pt x="2734" y="162"/>
                    <a:pt x="2730" y="161"/>
                    <a:pt x="2725" y="160"/>
                  </a:cubicBezTo>
                  <a:cubicBezTo>
                    <a:pt x="2708" y="152"/>
                    <a:pt x="2701" y="148"/>
                    <a:pt x="2697" y="148"/>
                  </a:cubicBezTo>
                  <a:cubicBezTo>
                    <a:pt x="2695" y="148"/>
                    <a:pt x="2694" y="150"/>
                    <a:pt x="2694" y="154"/>
                  </a:cubicBezTo>
                  <a:cubicBezTo>
                    <a:pt x="2694" y="154"/>
                    <a:pt x="2694" y="154"/>
                    <a:pt x="2695" y="154"/>
                  </a:cubicBezTo>
                  <a:cubicBezTo>
                    <a:pt x="2698" y="154"/>
                    <a:pt x="2701" y="160"/>
                    <a:pt x="2703" y="168"/>
                  </a:cubicBezTo>
                  <a:cubicBezTo>
                    <a:pt x="2706" y="175"/>
                    <a:pt x="2706" y="179"/>
                    <a:pt x="2704" y="179"/>
                  </a:cubicBezTo>
                  <a:cubicBezTo>
                    <a:pt x="2702" y="179"/>
                    <a:pt x="2699" y="176"/>
                    <a:pt x="2695" y="170"/>
                  </a:cubicBezTo>
                  <a:cubicBezTo>
                    <a:pt x="2694" y="167"/>
                    <a:pt x="2691" y="166"/>
                    <a:pt x="2687" y="166"/>
                  </a:cubicBezTo>
                  <a:cubicBezTo>
                    <a:pt x="2671" y="166"/>
                    <a:pt x="2637" y="185"/>
                    <a:pt x="2639" y="198"/>
                  </a:cubicBezTo>
                  <a:cubicBezTo>
                    <a:pt x="2640" y="201"/>
                    <a:pt x="2640" y="202"/>
                    <a:pt x="2640" y="202"/>
                  </a:cubicBezTo>
                  <a:cubicBezTo>
                    <a:pt x="2640" y="202"/>
                    <a:pt x="2639" y="199"/>
                    <a:pt x="2636" y="190"/>
                  </a:cubicBezTo>
                  <a:cubicBezTo>
                    <a:pt x="2634" y="186"/>
                    <a:pt x="2633" y="185"/>
                    <a:pt x="2630" y="185"/>
                  </a:cubicBezTo>
                  <a:cubicBezTo>
                    <a:pt x="2627" y="185"/>
                    <a:pt x="2622" y="186"/>
                    <a:pt x="2614" y="189"/>
                  </a:cubicBezTo>
                  <a:lnTo>
                    <a:pt x="2603" y="192"/>
                  </a:lnTo>
                  <a:cubicBezTo>
                    <a:pt x="2606" y="202"/>
                    <a:pt x="2599" y="205"/>
                    <a:pt x="2592" y="205"/>
                  </a:cubicBezTo>
                  <a:cubicBezTo>
                    <a:pt x="2587" y="205"/>
                    <a:pt x="2582" y="203"/>
                    <a:pt x="2581" y="200"/>
                  </a:cubicBezTo>
                  <a:cubicBezTo>
                    <a:pt x="2577" y="196"/>
                    <a:pt x="2576" y="194"/>
                    <a:pt x="2573" y="194"/>
                  </a:cubicBezTo>
                  <a:cubicBezTo>
                    <a:pt x="2572" y="194"/>
                    <a:pt x="2570" y="195"/>
                    <a:pt x="2567" y="196"/>
                  </a:cubicBezTo>
                  <a:cubicBezTo>
                    <a:pt x="2564" y="207"/>
                    <a:pt x="2555" y="211"/>
                    <a:pt x="2548" y="211"/>
                  </a:cubicBezTo>
                  <a:cubicBezTo>
                    <a:pt x="2543" y="211"/>
                    <a:pt x="2539" y="209"/>
                    <a:pt x="2538" y="206"/>
                  </a:cubicBezTo>
                  <a:lnTo>
                    <a:pt x="2530" y="208"/>
                  </a:lnTo>
                  <a:cubicBezTo>
                    <a:pt x="2529" y="215"/>
                    <a:pt x="2523" y="219"/>
                    <a:pt x="2518" y="220"/>
                  </a:cubicBezTo>
                  <a:cubicBezTo>
                    <a:pt x="2507" y="225"/>
                    <a:pt x="2503" y="226"/>
                    <a:pt x="2509" y="232"/>
                  </a:cubicBezTo>
                  <a:cubicBezTo>
                    <a:pt x="2511" y="239"/>
                    <a:pt x="2514" y="247"/>
                    <a:pt x="2510" y="248"/>
                  </a:cubicBezTo>
                  <a:lnTo>
                    <a:pt x="2508" y="241"/>
                  </a:lnTo>
                  <a:cubicBezTo>
                    <a:pt x="2507" y="237"/>
                    <a:pt x="2504" y="236"/>
                    <a:pt x="2501" y="236"/>
                  </a:cubicBezTo>
                  <a:cubicBezTo>
                    <a:pt x="2496" y="236"/>
                    <a:pt x="2488" y="239"/>
                    <a:pt x="2480" y="242"/>
                  </a:cubicBezTo>
                  <a:cubicBezTo>
                    <a:pt x="2468" y="245"/>
                    <a:pt x="2461" y="248"/>
                    <a:pt x="2455" y="248"/>
                  </a:cubicBezTo>
                  <a:cubicBezTo>
                    <a:pt x="2452" y="248"/>
                    <a:pt x="2449" y="247"/>
                    <a:pt x="2447" y="244"/>
                  </a:cubicBezTo>
                  <a:lnTo>
                    <a:pt x="2446" y="253"/>
                  </a:lnTo>
                  <a:cubicBezTo>
                    <a:pt x="2445" y="258"/>
                    <a:pt x="2444" y="260"/>
                    <a:pt x="2442" y="260"/>
                  </a:cubicBezTo>
                  <a:cubicBezTo>
                    <a:pt x="2441" y="260"/>
                    <a:pt x="2439" y="259"/>
                    <a:pt x="2438" y="255"/>
                  </a:cubicBezTo>
                  <a:cubicBezTo>
                    <a:pt x="2436" y="253"/>
                    <a:pt x="2433" y="252"/>
                    <a:pt x="2430" y="252"/>
                  </a:cubicBezTo>
                  <a:cubicBezTo>
                    <a:pt x="2423" y="252"/>
                    <a:pt x="2415" y="257"/>
                    <a:pt x="2412" y="264"/>
                  </a:cubicBezTo>
                  <a:lnTo>
                    <a:pt x="2404" y="266"/>
                  </a:lnTo>
                  <a:cubicBezTo>
                    <a:pt x="2401" y="261"/>
                    <a:pt x="2396" y="258"/>
                    <a:pt x="2393" y="258"/>
                  </a:cubicBezTo>
                  <a:cubicBezTo>
                    <a:pt x="2388" y="258"/>
                    <a:pt x="2385" y="263"/>
                    <a:pt x="2385" y="272"/>
                  </a:cubicBezTo>
                  <a:cubicBezTo>
                    <a:pt x="2384" y="268"/>
                    <a:pt x="2382" y="266"/>
                    <a:pt x="2380" y="266"/>
                  </a:cubicBezTo>
                  <a:cubicBezTo>
                    <a:pt x="2379" y="266"/>
                    <a:pt x="2377" y="267"/>
                    <a:pt x="2375" y="268"/>
                  </a:cubicBezTo>
                  <a:cubicBezTo>
                    <a:pt x="2372" y="274"/>
                    <a:pt x="2365" y="278"/>
                    <a:pt x="2359" y="278"/>
                  </a:cubicBezTo>
                  <a:cubicBezTo>
                    <a:pt x="2356" y="278"/>
                    <a:pt x="2354" y="277"/>
                    <a:pt x="2353" y="274"/>
                  </a:cubicBezTo>
                  <a:lnTo>
                    <a:pt x="2349" y="275"/>
                  </a:lnTo>
                  <a:cubicBezTo>
                    <a:pt x="2348" y="284"/>
                    <a:pt x="2345" y="285"/>
                    <a:pt x="2340" y="287"/>
                  </a:cubicBezTo>
                  <a:cubicBezTo>
                    <a:pt x="2337" y="288"/>
                    <a:pt x="2334" y="289"/>
                    <a:pt x="2333" y="298"/>
                  </a:cubicBezTo>
                  <a:cubicBezTo>
                    <a:pt x="2330" y="306"/>
                    <a:pt x="2327" y="307"/>
                    <a:pt x="2327" y="307"/>
                  </a:cubicBezTo>
                  <a:cubicBezTo>
                    <a:pt x="2327" y="307"/>
                    <a:pt x="2327" y="307"/>
                    <a:pt x="2326" y="307"/>
                  </a:cubicBezTo>
                  <a:cubicBezTo>
                    <a:pt x="2324" y="307"/>
                    <a:pt x="2325" y="299"/>
                    <a:pt x="2326" y="291"/>
                  </a:cubicBezTo>
                  <a:cubicBezTo>
                    <a:pt x="2328" y="287"/>
                    <a:pt x="2327" y="286"/>
                    <a:pt x="2326" y="286"/>
                  </a:cubicBezTo>
                  <a:cubicBezTo>
                    <a:pt x="2323" y="286"/>
                    <a:pt x="2317" y="291"/>
                    <a:pt x="2314" y="303"/>
                  </a:cubicBezTo>
                  <a:cubicBezTo>
                    <a:pt x="2310" y="313"/>
                    <a:pt x="2308" y="317"/>
                    <a:pt x="2308" y="317"/>
                  </a:cubicBezTo>
                  <a:cubicBezTo>
                    <a:pt x="2308" y="317"/>
                    <a:pt x="2309" y="313"/>
                    <a:pt x="2310" y="305"/>
                  </a:cubicBezTo>
                  <a:cubicBezTo>
                    <a:pt x="2311" y="298"/>
                    <a:pt x="2312" y="293"/>
                    <a:pt x="2310" y="293"/>
                  </a:cubicBezTo>
                  <a:lnTo>
                    <a:pt x="2310" y="293"/>
                  </a:lnTo>
                  <a:cubicBezTo>
                    <a:pt x="2310" y="293"/>
                    <a:pt x="2309" y="294"/>
                    <a:pt x="2307" y="297"/>
                  </a:cubicBezTo>
                  <a:cubicBezTo>
                    <a:pt x="2303" y="298"/>
                    <a:pt x="2301" y="302"/>
                    <a:pt x="2302" y="307"/>
                  </a:cubicBezTo>
                  <a:lnTo>
                    <a:pt x="2291" y="310"/>
                  </a:lnTo>
                  <a:cubicBezTo>
                    <a:pt x="2286" y="308"/>
                    <a:pt x="2282" y="307"/>
                    <a:pt x="2279" y="307"/>
                  </a:cubicBezTo>
                  <a:cubicBezTo>
                    <a:pt x="2277" y="307"/>
                    <a:pt x="2275" y="307"/>
                    <a:pt x="2273" y="308"/>
                  </a:cubicBezTo>
                  <a:cubicBezTo>
                    <a:pt x="2273" y="313"/>
                    <a:pt x="2272" y="315"/>
                    <a:pt x="2271" y="315"/>
                  </a:cubicBezTo>
                  <a:cubicBezTo>
                    <a:pt x="2270" y="315"/>
                    <a:pt x="2269" y="313"/>
                    <a:pt x="2266" y="310"/>
                  </a:cubicBezTo>
                  <a:cubicBezTo>
                    <a:pt x="2265" y="307"/>
                    <a:pt x="2264" y="305"/>
                    <a:pt x="2263" y="305"/>
                  </a:cubicBezTo>
                  <a:lnTo>
                    <a:pt x="2263" y="305"/>
                  </a:lnTo>
                  <a:cubicBezTo>
                    <a:pt x="2262" y="305"/>
                    <a:pt x="2261" y="310"/>
                    <a:pt x="2264" y="319"/>
                  </a:cubicBezTo>
                  <a:cubicBezTo>
                    <a:pt x="2264" y="324"/>
                    <a:pt x="2262" y="326"/>
                    <a:pt x="2260" y="326"/>
                  </a:cubicBezTo>
                  <a:cubicBezTo>
                    <a:pt x="2258" y="326"/>
                    <a:pt x="2256" y="325"/>
                    <a:pt x="2253" y="323"/>
                  </a:cubicBezTo>
                  <a:cubicBezTo>
                    <a:pt x="2250" y="314"/>
                    <a:pt x="2248" y="311"/>
                    <a:pt x="2247" y="311"/>
                  </a:cubicBezTo>
                  <a:lnTo>
                    <a:pt x="2247" y="311"/>
                  </a:lnTo>
                  <a:cubicBezTo>
                    <a:pt x="2246" y="311"/>
                    <a:pt x="2246" y="313"/>
                    <a:pt x="2247" y="316"/>
                  </a:cubicBezTo>
                  <a:cubicBezTo>
                    <a:pt x="2246" y="325"/>
                    <a:pt x="2242" y="326"/>
                    <a:pt x="2242" y="326"/>
                  </a:cubicBezTo>
                  <a:cubicBezTo>
                    <a:pt x="2241" y="324"/>
                    <a:pt x="2239" y="323"/>
                    <a:pt x="2235" y="323"/>
                  </a:cubicBezTo>
                  <a:cubicBezTo>
                    <a:pt x="2224" y="323"/>
                    <a:pt x="2198" y="332"/>
                    <a:pt x="2172" y="339"/>
                  </a:cubicBezTo>
                  <a:cubicBezTo>
                    <a:pt x="2169" y="340"/>
                    <a:pt x="2168" y="349"/>
                    <a:pt x="2170" y="357"/>
                  </a:cubicBezTo>
                  <a:cubicBezTo>
                    <a:pt x="2172" y="363"/>
                    <a:pt x="2173" y="366"/>
                    <a:pt x="2172" y="366"/>
                  </a:cubicBezTo>
                  <a:cubicBezTo>
                    <a:pt x="2172" y="366"/>
                    <a:pt x="2169" y="362"/>
                    <a:pt x="2165" y="358"/>
                  </a:cubicBezTo>
                  <a:cubicBezTo>
                    <a:pt x="2161" y="348"/>
                    <a:pt x="2156" y="343"/>
                    <a:pt x="2154" y="343"/>
                  </a:cubicBezTo>
                  <a:lnTo>
                    <a:pt x="2154" y="343"/>
                  </a:lnTo>
                  <a:cubicBezTo>
                    <a:pt x="2152" y="343"/>
                    <a:pt x="2153" y="349"/>
                    <a:pt x="2159" y="361"/>
                  </a:cubicBezTo>
                  <a:cubicBezTo>
                    <a:pt x="2163" y="368"/>
                    <a:pt x="2165" y="371"/>
                    <a:pt x="2164" y="371"/>
                  </a:cubicBezTo>
                  <a:cubicBezTo>
                    <a:pt x="2163" y="371"/>
                    <a:pt x="2160" y="368"/>
                    <a:pt x="2154" y="362"/>
                  </a:cubicBezTo>
                  <a:cubicBezTo>
                    <a:pt x="2152" y="359"/>
                    <a:pt x="2150" y="357"/>
                    <a:pt x="2149" y="357"/>
                  </a:cubicBezTo>
                  <a:cubicBezTo>
                    <a:pt x="2148" y="357"/>
                    <a:pt x="2148" y="359"/>
                    <a:pt x="2148" y="364"/>
                  </a:cubicBezTo>
                  <a:cubicBezTo>
                    <a:pt x="2149" y="368"/>
                    <a:pt x="2148" y="370"/>
                    <a:pt x="2147" y="370"/>
                  </a:cubicBezTo>
                  <a:cubicBezTo>
                    <a:pt x="2146" y="370"/>
                    <a:pt x="2144" y="369"/>
                    <a:pt x="2143" y="365"/>
                  </a:cubicBezTo>
                  <a:cubicBezTo>
                    <a:pt x="2139" y="361"/>
                    <a:pt x="2135" y="356"/>
                    <a:pt x="2134" y="356"/>
                  </a:cubicBezTo>
                  <a:lnTo>
                    <a:pt x="2134" y="356"/>
                  </a:lnTo>
                  <a:cubicBezTo>
                    <a:pt x="2133" y="356"/>
                    <a:pt x="2133" y="357"/>
                    <a:pt x="2134" y="360"/>
                  </a:cubicBezTo>
                  <a:cubicBezTo>
                    <a:pt x="2134" y="360"/>
                    <a:pt x="2134" y="360"/>
                    <a:pt x="2133" y="360"/>
                  </a:cubicBezTo>
                  <a:cubicBezTo>
                    <a:pt x="2131" y="360"/>
                    <a:pt x="2128" y="359"/>
                    <a:pt x="2124" y="355"/>
                  </a:cubicBezTo>
                  <a:cubicBezTo>
                    <a:pt x="2122" y="353"/>
                    <a:pt x="2121" y="353"/>
                    <a:pt x="2120" y="353"/>
                  </a:cubicBezTo>
                  <a:cubicBezTo>
                    <a:pt x="2117" y="353"/>
                    <a:pt x="2116" y="359"/>
                    <a:pt x="2115" y="365"/>
                  </a:cubicBezTo>
                  <a:cubicBezTo>
                    <a:pt x="2111" y="375"/>
                    <a:pt x="2109" y="381"/>
                    <a:pt x="2107" y="381"/>
                  </a:cubicBezTo>
                  <a:cubicBezTo>
                    <a:pt x="2105" y="381"/>
                    <a:pt x="2104" y="377"/>
                    <a:pt x="2104" y="370"/>
                  </a:cubicBezTo>
                  <a:cubicBezTo>
                    <a:pt x="2103" y="364"/>
                    <a:pt x="2101" y="362"/>
                    <a:pt x="2099" y="362"/>
                  </a:cubicBezTo>
                  <a:cubicBezTo>
                    <a:pt x="2094" y="362"/>
                    <a:pt x="2086" y="371"/>
                    <a:pt x="2087" y="382"/>
                  </a:cubicBezTo>
                  <a:cubicBezTo>
                    <a:pt x="2088" y="392"/>
                    <a:pt x="2088" y="396"/>
                    <a:pt x="2088" y="396"/>
                  </a:cubicBezTo>
                  <a:cubicBezTo>
                    <a:pt x="2087" y="396"/>
                    <a:pt x="2087" y="394"/>
                    <a:pt x="2086" y="391"/>
                  </a:cubicBezTo>
                  <a:cubicBezTo>
                    <a:pt x="2084" y="385"/>
                    <a:pt x="2081" y="384"/>
                    <a:pt x="2080" y="384"/>
                  </a:cubicBezTo>
                  <a:cubicBezTo>
                    <a:pt x="2079" y="384"/>
                    <a:pt x="2079" y="384"/>
                    <a:pt x="2079" y="384"/>
                  </a:cubicBezTo>
                  <a:cubicBezTo>
                    <a:pt x="2078" y="385"/>
                    <a:pt x="2077" y="385"/>
                    <a:pt x="2075" y="385"/>
                  </a:cubicBezTo>
                  <a:cubicBezTo>
                    <a:pt x="2073" y="385"/>
                    <a:pt x="2072" y="384"/>
                    <a:pt x="2070" y="380"/>
                  </a:cubicBezTo>
                  <a:cubicBezTo>
                    <a:pt x="2070" y="380"/>
                    <a:pt x="2066" y="381"/>
                    <a:pt x="2061" y="391"/>
                  </a:cubicBezTo>
                  <a:cubicBezTo>
                    <a:pt x="2060" y="399"/>
                    <a:pt x="2056" y="402"/>
                    <a:pt x="2052" y="402"/>
                  </a:cubicBezTo>
                  <a:cubicBezTo>
                    <a:pt x="2047" y="402"/>
                    <a:pt x="2041" y="397"/>
                    <a:pt x="2036" y="390"/>
                  </a:cubicBezTo>
                  <a:lnTo>
                    <a:pt x="2031" y="400"/>
                  </a:lnTo>
                  <a:cubicBezTo>
                    <a:pt x="2032" y="410"/>
                    <a:pt x="2031" y="417"/>
                    <a:pt x="2030" y="417"/>
                  </a:cubicBezTo>
                  <a:cubicBezTo>
                    <a:pt x="2029" y="417"/>
                    <a:pt x="2027" y="415"/>
                    <a:pt x="2025" y="410"/>
                  </a:cubicBezTo>
                  <a:cubicBezTo>
                    <a:pt x="2024" y="407"/>
                    <a:pt x="2024" y="404"/>
                    <a:pt x="2023" y="402"/>
                  </a:cubicBezTo>
                  <a:lnTo>
                    <a:pt x="2023" y="402"/>
                  </a:lnTo>
                  <a:cubicBezTo>
                    <a:pt x="2024" y="409"/>
                    <a:pt x="2020" y="413"/>
                    <a:pt x="2016" y="413"/>
                  </a:cubicBezTo>
                  <a:cubicBezTo>
                    <a:pt x="2011" y="413"/>
                    <a:pt x="2005" y="408"/>
                    <a:pt x="2002" y="400"/>
                  </a:cubicBezTo>
                  <a:cubicBezTo>
                    <a:pt x="2000" y="395"/>
                    <a:pt x="2000" y="394"/>
                    <a:pt x="1998" y="394"/>
                  </a:cubicBezTo>
                  <a:cubicBezTo>
                    <a:pt x="1998" y="394"/>
                    <a:pt x="1997" y="394"/>
                    <a:pt x="1996" y="394"/>
                  </a:cubicBezTo>
                  <a:lnTo>
                    <a:pt x="1998" y="401"/>
                  </a:lnTo>
                  <a:cubicBezTo>
                    <a:pt x="2001" y="409"/>
                    <a:pt x="2003" y="417"/>
                    <a:pt x="1999" y="418"/>
                  </a:cubicBezTo>
                  <a:cubicBezTo>
                    <a:pt x="1998" y="418"/>
                    <a:pt x="1997" y="419"/>
                    <a:pt x="1996" y="419"/>
                  </a:cubicBezTo>
                  <a:cubicBezTo>
                    <a:pt x="1993" y="419"/>
                    <a:pt x="1991" y="417"/>
                    <a:pt x="1989" y="412"/>
                  </a:cubicBezTo>
                  <a:cubicBezTo>
                    <a:pt x="1986" y="408"/>
                    <a:pt x="1981" y="404"/>
                    <a:pt x="1980" y="404"/>
                  </a:cubicBezTo>
                  <a:cubicBezTo>
                    <a:pt x="1979" y="404"/>
                    <a:pt x="1979" y="404"/>
                    <a:pt x="1979" y="407"/>
                  </a:cubicBezTo>
                  <a:cubicBezTo>
                    <a:pt x="1979" y="407"/>
                    <a:pt x="1979" y="407"/>
                    <a:pt x="1978" y="407"/>
                  </a:cubicBezTo>
                  <a:cubicBezTo>
                    <a:pt x="1977" y="407"/>
                    <a:pt x="1974" y="406"/>
                    <a:pt x="1970" y="402"/>
                  </a:cubicBezTo>
                  <a:lnTo>
                    <a:pt x="1955" y="407"/>
                  </a:lnTo>
                  <a:cubicBezTo>
                    <a:pt x="1954" y="411"/>
                    <a:pt x="1951" y="414"/>
                    <a:pt x="1948" y="414"/>
                  </a:cubicBezTo>
                  <a:cubicBezTo>
                    <a:pt x="1946" y="414"/>
                    <a:pt x="1944" y="413"/>
                    <a:pt x="1943" y="410"/>
                  </a:cubicBezTo>
                  <a:cubicBezTo>
                    <a:pt x="1939" y="411"/>
                    <a:pt x="1936" y="416"/>
                    <a:pt x="1934" y="420"/>
                  </a:cubicBezTo>
                  <a:cubicBezTo>
                    <a:pt x="1931" y="421"/>
                    <a:pt x="1928" y="422"/>
                    <a:pt x="1926" y="422"/>
                  </a:cubicBezTo>
                  <a:cubicBezTo>
                    <a:pt x="1924" y="422"/>
                    <a:pt x="1922" y="421"/>
                    <a:pt x="1921" y="417"/>
                  </a:cubicBezTo>
                  <a:cubicBezTo>
                    <a:pt x="1920" y="413"/>
                    <a:pt x="1919" y="411"/>
                    <a:pt x="1919" y="411"/>
                  </a:cubicBezTo>
                  <a:cubicBezTo>
                    <a:pt x="1918" y="411"/>
                    <a:pt x="1918" y="413"/>
                    <a:pt x="1918" y="418"/>
                  </a:cubicBezTo>
                  <a:cubicBezTo>
                    <a:pt x="1920" y="425"/>
                    <a:pt x="1915" y="426"/>
                    <a:pt x="1912" y="427"/>
                  </a:cubicBezTo>
                  <a:lnTo>
                    <a:pt x="1904" y="429"/>
                  </a:lnTo>
                  <a:cubicBezTo>
                    <a:pt x="1906" y="437"/>
                    <a:pt x="1906" y="437"/>
                    <a:pt x="1903" y="438"/>
                  </a:cubicBezTo>
                  <a:cubicBezTo>
                    <a:pt x="1903" y="438"/>
                    <a:pt x="1902" y="438"/>
                    <a:pt x="1901" y="438"/>
                  </a:cubicBezTo>
                  <a:cubicBezTo>
                    <a:pt x="1897" y="438"/>
                    <a:pt x="1888" y="436"/>
                    <a:pt x="1884" y="436"/>
                  </a:cubicBezTo>
                  <a:cubicBezTo>
                    <a:pt x="1883" y="436"/>
                    <a:pt x="1882" y="436"/>
                    <a:pt x="1882" y="436"/>
                  </a:cubicBezTo>
                  <a:cubicBezTo>
                    <a:pt x="1870" y="439"/>
                    <a:pt x="1870" y="439"/>
                    <a:pt x="1877" y="446"/>
                  </a:cubicBezTo>
                  <a:cubicBezTo>
                    <a:pt x="1877" y="446"/>
                    <a:pt x="1878" y="446"/>
                    <a:pt x="1878" y="446"/>
                  </a:cubicBezTo>
                  <a:cubicBezTo>
                    <a:pt x="1880" y="446"/>
                    <a:pt x="1881" y="449"/>
                    <a:pt x="1878" y="449"/>
                  </a:cubicBezTo>
                  <a:cubicBezTo>
                    <a:pt x="1877" y="449"/>
                    <a:pt x="1875" y="449"/>
                    <a:pt x="1873" y="447"/>
                  </a:cubicBezTo>
                  <a:cubicBezTo>
                    <a:pt x="1869" y="447"/>
                    <a:pt x="1865" y="446"/>
                    <a:pt x="1861" y="446"/>
                  </a:cubicBezTo>
                  <a:cubicBezTo>
                    <a:pt x="1856" y="446"/>
                    <a:pt x="1850" y="447"/>
                    <a:pt x="1845" y="448"/>
                  </a:cubicBezTo>
                  <a:cubicBezTo>
                    <a:pt x="1829" y="453"/>
                    <a:pt x="1829" y="453"/>
                    <a:pt x="1831" y="459"/>
                  </a:cubicBezTo>
                  <a:cubicBezTo>
                    <a:pt x="1836" y="467"/>
                    <a:pt x="1837" y="471"/>
                    <a:pt x="1836" y="471"/>
                  </a:cubicBezTo>
                  <a:cubicBezTo>
                    <a:pt x="1835" y="471"/>
                    <a:pt x="1832" y="467"/>
                    <a:pt x="1828" y="460"/>
                  </a:cubicBezTo>
                  <a:cubicBezTo>
                    <a:pt x="1821" y="454"/>
                    <a:pt x="1817" y="451"/>
                    <a:pt x="1815" y="451"/>
                  </a:cubicBezTo>
                  <a:cubicBezTo>
                    <a:pt x="1813" y="451"/>
                    <a:pt x="1813" y="453"/>
                    <a:pt x="1814" y="456"/>
                  </a:cubicBezTo>
                  <a:cubicBezTo>
                    <a:pt x="1813" y="465"/>
                    <a:pt x="1813" y="465"/>
                    <a:pt x="1809" y="466"/>
                  </a:cubicBezTo>
                  <a:cubicBezTo>
                    <a:pt x="1808" y="463"/>
                    <a:pt x="1807" y="461"/>
                    <a:pt x="1805" y="461"/>
                  </a:cubicBezTo>
                  <a:cubicBezTo>
                    <a:pt x="1803" y="461"/>
                    <a:pt x="1801" y="464"/>
                    <a:pt x="1798" y="469"/>
                  </a:cubicBezTo>
                  <a:cubicBezTo>
                    <a:pt x="1797" y="470"/>
                    <a:pt x="1796" y="470"/>
                    <a:pt x="1795" y="470"/>
                  </a:cubicBezTo>
                  <a:cubicBezTo>
                    <a:pt x="1794" y="470"/>
                    <a:pt x="1794" y="468"/>
                    <a:pt x="1792" y="463"/>
                  </a:cubicBezTo>
                  <a:lnTo>
                    <a:pt x="1784" y="465"/>
                  </a:lnTo>
                  <a:cubicBezTo>
                    <a:pt x="1782" y="476"/>
                    <a:pt x="1773" y="480"/>
                    <a:pt x="1764" y="480"/>
                  </a:cubicBezTo>
                  <a:cubicBezTo>
                    <a:pt x="1758" y="480"/>
                    <a:pt x="1753" y="478"/>
                    <a:pt x="1750" y="475"/>
                  </a:cubicBezTo>
                  <a:cubicBezTo>
                    <a:pt x="1750" y="475"/>
                    <a:pt x="1746" y="476"/>
                    <a:pt x="1745" y="485"/>
                  </a:cubicBezTo>
                  <a:cubicBezTo>
                    <a:pt x="1745" y="493"/>
                    <a:pt x="1744" y="498"/>
                    <a:pt x="1743" y="498"/>
                  </a:cubicBezTo>
                  <a:cubicBezTo>
                    <a:pt x="1741" y="498"/>
                    <a:pt x="1739" y="494"/>
                    <a:pt x="1737" y="487"/>
                  </a:cubicBezTo>
                  <a:cubicBezTo>
                    <a:pt x="1735" y="480"/>
                    <a:pt x="1734" y="476"/>
                    <a:pt x="1733" y="476"/>
                  </a:cubicBezTo>
                  <a:lnTo>
                    <a:pt x="1733" y="476"/>
                  </a:lnTo>
                  <a:cubicBezTo>
                    <a:pt x="1733" y="476"/>
                    <a:pt x="1733" y="480"/>
                    <a:pt x="1734" y="489"/>
                  </a:cubicBezTo>
                  <a:cubicBezTo>
                    <a:pt x="1733" y="493"/>
                    <a:pt x="1727" y="496"/>
                    <a:pt x="1722" y="496"/>
                  </a:cubicBezTo>
                  <a:cubicBezTo>
                    <a:pt x="1717" y="496"/>
                    <a:pt x="1713" y="494"/>
                    <a:pt x="1712" y="486"/>
                  </a:cubicBezTo>
                  <a:cubicBezTo>
                    <a:pt x="1710" y="478"/>
                    <a:pt x="1708" y="471"/>
                    <a:pt x="1708" y="471"/>
                  </a:cubicBezTo>
                  <a:cubicBezTo>
                    <a:pt x="1707" y="480"/>
                    <a:pt x="1702" y="481"/>
                    <a:pt x="1702" y="481"/>
                  </a:cubicBezTo>
                  <a:cubicBezTo>
                    <a:pt x="1704" y="489"/>
                    <a:pt x="1701" y="490"/>
                    <a:pt x="1690" y="493"/>
                  </a:cubicBezTo>
                  <a:cubicBezTo>
                    <a:pt x="1682" y="495"/>
                    <a:pt x="1670" y="506"/>
                    <a:pt x="1662" y="509"/>
                  </a:cubicBezTo>
                  <a:cubicBezTo>
                    <a:pt x="1657" y="510"/>
                    <a:pt x="1652" y="512"/>
                    <a:pt x="1647" y="512"/>
                  </a:cubicBezTo>
                  <a:cubicBezTo>
                    <a:pt x="1643" y="512"/>
                    <a:pt x="1640" y="511"/>
                    <a:pt x="1637" y="508"/>
                  </a:cubicBezTo>
                  <a:cubicBezTo>
                    <a:pt x="1633" y="509"/>
                    <a:pt x="1629" y="510"/>
                    <a:pt x="1624" y="520"/>
                  </a:cubicBezTo>
                  <a:cubicBezTo>
                    <a:pt x="1623" y="525"/>
                    <a:pt x="1620" y="528"/>
                    <a:pt x="1617" y="528"/>
                  </a:cubicBezTo>
                  <a:cubicBezTo>
                    <a:pt x="1615" y="528"/>
                    <a:pt x="1613" y="527"/>
                    <a:pt x="1612" y="523"/>
                  </a:cubicBezTo>
                  <a:lnTo>
                    <a:pt x="1609" y="524"/>
                  </a:lnTo>
                  <a:cubicBezTo>
                    <a:pt x="1603" y="535"/>
                    <a:pt x="1600" y="535"/>
                    <a:pt x="1600" y="535"/>
                  </a:cubicBezTo>
                  <a:cubicBezTo>
                    <a:pt x="1599" y="530"/>
                    <a:pt x="1596" y="526"/>
                    <a:pt x="1593" y="526"/>
                  </a:cubicBezTo>
                  <a:cubicBezTo>
                    <a:pt x="1592" y="526"/>
                    <a:pt x="1591" y="527"/>
                    <a:pt x="1590" y="530"/>
                  </a:cubicBezTo>
                  <a:cubicBezTo>
                    <a:pt x="1592" y="537"/>
                    <a:pt x="1589" y="538"/>
                    <a:pt x="1581" y="540"/>
                  </a:cubicBezTo>
                  <a:cubicBezTo>
                    <a:pt x="1580" y="540"/>
                    <a:pt x="1579" y="540"/>
                    <a:pt x="1577" y="540"/>
                  </a:cubicBezTo>
                  <a:cubicBezTo>
                    <a:pt x="1554" y="540"/>
                    <a:pt x="1447" y="571"/>
                    <a:pt x="1449" y="577"/>
                  </a:cubicBezTo>
                  <a:lnTo>
                    <a:pt x="1437" y="581"/>
                  </a:lnTo>
                  <a:lnTo>
                    <a:pt x="1426" y="584"/>
                  </a:lnTo>
                  <a:cubicBezTo>
                    <a:pt x="1425" y="579"/>
                    <a:pt x="1422" y="577"/>
                    <a:pt x="1418" y="577"/>
                  </a:cubicBezTo>
                  <a:cubicBezTo>
                    <a:pt x="1412" y="577"/>
                    <a:pt x="1402" y="585"/>
                    <a:pt x="1396" y="592"/>
                  </a:cubicBezTo>
                  <a:cubicBezTo>
                    <a:pt x="1394" y="601"/>
                    <a:pt x="1390" y="602"/>
                    <a:pt x="1387" y="603"/>
                  </a:cubicBezTo>
                  <a:cubicBezTo>
                    <a:pt x="1385" y="595"/>
                    <a:pt x="1381" y="592"/>
                    <a:pt x="1377" y="592"/>
                  </a:cubicBezTo>
                  <a:cubicBezTo>
                    <a:pt x="1373" y="592"/>
                    <a:pt x="1369" y="596"/>
                    <a:pt x="1366" y="601"/>
                  </a:cubicBezTo>
                  <a:cubicBezTo>
                    <a:pt x="1366" y="609"/>
                    <a:pt x="1365" y="613"/>
                    <a:pt x="1363" y="613"/>
                  </a:cubicBezTo>
                  <a:cubicBezTo>
                    <a:pt x="1362" y="613"/>
                    <a:pt x="1360" y="610"/>
                    <a:pt x="1358" y="603"/>
                  </a:cubicBezTo>
                  <a:cubicBezTo>
                    <a:pt x="1356" y="596"/>
                    <a:pt x="1353" y="593"/>
                    <a:pt x="1351" y="593"/>
                  </a:cubicBezTo>
                  <a:cubicBezTo>
                    <a:pt x="1348" y="593"/>
                    <a:pt x="1345" y="600"/>
                    <a:pt x="1344" y="614"/>
                  </a:cubicBezTo>
                  <a:cubicBezTo>
                    <a:pt x="1344" y="619"/>
                    <a:pt x="1343" y="621"/>
                    <a:pt x="1342" y="621"/>
                  </a:cubicBezTo>
                  <a:cubicBezTo>
                    <a:pt x="1342" y="621"/>
                    <a:pt x="1340" y="620"/>
                    <a:pt x="1338" y="616"/>
                  </a:cubicBezTo>
                  <a:cubicBezTo>
                    <a:pt x="1333" y="608"/>
                    <a:pt x="1329" y="605"/>
                    <a:pt x="1328" y="605"/>
                  </a:cubicBezTo>
                  <a:cubicBezTo>
                    <a:pt x="1327" y="605"/>
                    <a:pt x="1327" y="607"/>
                    <a:pt x="1328" y="611"/>
                  </a:cubicBezTo>
                  <a:cubicBezTo>
                    <a:pt x="1328" y="619"/>
                    <a:pt x="1327" y="623"/>
                    <a:pt x="1324" y="623"/>
                  </a:cubicBezTo>
                  <a:cubicBezTo>
                    <a:pt x="1323" y="623"/>
                    <a:pt x="1320" y="620"/>
                    <a:pt x="1316" y="614"/>
                  </a:cubicBezTo>
                  <a:cubicBezTo>
                    <a:pt x="1310" y="608"/>
                    <a:pt x="1307" y="604"/>
                    <a:pt x="1306" y="604"/>
                  </a:cubicBezTo>
                  <a:cubicBezTo>
                    <a:pt x="1304" y="604"/>
                    <a:pt x="1305" y="608"/>
                    <a:pt x="1305" y="616"/>
                  </a:cubicBezTo>
                  <a:cubicBezTo>
                    <a:pt x="1305" y="626"/>
                    <a:pt x="1300" y="632"/>
                    <a:pt x="1294" y="632"/>
                  </a:cubicBezTo>
                  <a:cubicBezTo>
                    <a:pt x="1290" y="632"/>
                    <a:pt x="1285" y="629"/>
                    <a:pt x="1282" y="623"/>
                  </a:cubicBezTo>
                  <a:cubicBezTo>
                    <a:pt x="1281" y="623"/>
                    <a:pt x="1281" y="623"/>
                    <a:pt x="1281" y="623"/>
                  </a:cubicBezTo>
                  <a:cubicBezTo>
                    <a:pt x="1279" y="623"/>
                    <a:pt x="1276" y="622"/>
                    <a:pt x="1275" y="622"/>
                  </a:cubicBezTo>
                  <a:cubicBezTo>
                    <a:pt x="1274" y="622"/>
                    <a:pt x="1274" y="622"/>
                    <a:pt x="1275" y="625"/>
                  </a:cubicBezTo>
                  <a:lnTo>
                    <a:pt x="1268" y="619"/>
                  </a:lnTo>
                  <a:lnTo>
                    <a:pt x="1261" y="621"/>
                  </a:lnTo>
                  <a:lnTo>
                    <a:pt x="1262" y="629"/>
                  </a:lnTo>
                  <a:cubicBezTo>
                    <a:pt x="1245" y="629"/>
                    <a:pt x="1225" y="631"/>
                    <a:pt x="1207" y="635"/>
                  </a:cubicBezTo>
                  <a:cubicBezTo>
                    <a:pt x="1166" y="647"/>
                    <a:pt x="1158" y="648"/>
                    <a:pt x="1165" y="655"/>
                  </a:cubicBezTo>
                  <a:cubicBezTo>
                    <a:pt x="1169" y="662"/>
                    <a:pt x="1169" y="667"/>
                    <a:pt x="1166" y="667"/>
                  </a:cubicBezTo>
                  <a:cubicBezTo>
                    <a:pt x="1164" y="667"/>
                    <a:pt x="1161" y="664"/>
                    <a:pt x="1157" y="657"/>
                  </a:cubicBezTo>
                  <a:cubicBezTo>
                    <a:pt x="1157" y="657"/>
                    <a:pt x="1156" y="657"/>
                    <a:pt x="1156" y="657"/>
                  </a:cubicBezTo>
                  <a:cubicBezTo>
                    <a:pt x="1152" y="657"/>
                    <a:pt x="1146" y="654"/>
                    <a:pt x="1140" y="654"/>
                  </a:cubicBezTo>
                  <a:cubicBezTo>
                    <a:pt x="1138" y="654"/>
                    <a:pt x="1137" y="654"/>
                    <a:pt x="1136" y="655"/>
                  </a:cubicBezTo>
                  <a:cubicBezTo>
                    <a:pt x="1132" y="655"/>
                    <a:pt x="1129" y="656"/>
                    <a:pt x="1126" y="656"/>
                  </a:cubicBezTo>
                  <a:cubicBezTo>
                    <a:pt x="1122" y="656"/>
                    <a:pt x="1120" y="655"/>
                    <a:pt x="1119" y="650"/>
                  </a:cubicBezTo>
                  <a:lnTo>
                    <a:pt x="1114" y="651"/>
                  </a:lnTo>
                  <a:cubicBezTo>
                    <a:pt x="1112" y="665"/>
                    <a:pt x="1097" y="672"/>
                    <a:pt x="1085" y="672"/>
                  </a:cubicBezTo>
                  <a:cubicBezTo>
                    <a:pt x="1081" y="672"/>
                    <a:pt x="1078" y="671"/>
                    <a:pt x="1075" y="670"/>
                  </a:cubicBezTo>
                  <a:cubicBezTo>
                    <a:pt x="1067" y="671"/>
                    <a:pt x="1061" y="676"/>
                    <a:pt x="1058" y="683"/>
                  </a:cubicBezTo>
                  <a:cubicBezTo>
                    <a:pt x="1055" y="688"/>
                    <a:pt x="1054" y="691"/>
                    <a:pt x="1052" y="691"/>
                  </a:cubicBezTo>
                  <a:cubicBezTo>
                    <a:pt x="1051" y="691"/>
                    <a:pt x="1050" y="689"/>
                    <a:pt x="1047" y="686"/>
                  </a:cubicBezTo>
                  <a:cubicBezTo>
                    <a:pt x="1046" y="682"/>
                    <a:pt x="1041" y="680"/>
                    <a:pt x="1035" y="680"/>
                  </a:cubicBezTo>
                  <a:cubicBezTo>
                    <a:pt x="1028" y="680"/>
                    <a:pt x="1022" y="684"/>
                    <a:pt x="1024" y="692"/>
                  </a:cubicBezTo>
                  <a:lnTo>
                    <a:pt x="1018" y="685"/>
                  </a:lnTo>
                  <a:cubicBezTo>
                    <a:pt x="1017" y="683"/>
                    <a:pt x="1015" y="682"/>
                    <a:pt x="1014" y="682"/>
                  </a:cubicBezTo>
                  <a:cubicBezTo>
                    <a:pt x="1011" y="682"/>
                    <a:pt x="1011" y="689"/>
                    <a:pt x="1012" y="695"/>
                  </a:cubicBezTo>
                  <a:cubicBezTo>
                    <a:pt x="1014" y="702"/>
                    <a:pt x="1015" y="706"/>
                    <a:pt x="1013" y="706"/>
                  </a:cubicBezTo>
                  <a:cubicBezTo>
                    <a:pt x="1011" y="706"/>
                    <a:pt x="1008" y="701"/>
                    <a:pt x="1002" y="689"/>
                  </a:cubicBezTo>
                  <a:cubicBezTo>
                    <a:pt x="1000" y="681"/>
                    <a:pt x="998" y="677"/>
                    <a:pt x="997" y="677"/>
                  </a:cubicBezTo>
                  <a:cubicBezTo>
                    <a:pt x="996" y="677"/>
                    <a:pt x="996" y="679"/>
                    <a:pt x="997" y="683"/>
                  </a:cubicBezTo>
                  <a:cubicBezTo>
                    <a:pt x="996" y="689"/>
                    <a:pt x="994" y="695"/>
                    <a:pt x="991" y="695"/>
                  </a:cubicBezTo>
                  <a:cubicBezTo>
                    <a:pt x="990" y="695"/>
                    <a:pt x="989" y="694"/>
                    <a:pt x="988" y="693"/>
                  </a:cubicBezTo>
                  <a:cubicBezTo>
                    <a:pt x="984" y="694"/>
                    <a:pt x="980" y="695"/>
                    <a:pt x="984" y="710"/>
                  </a:cubicBezTo>
                  <a:cubicBezTo>
                    <a:pt x="986" y="717"/>
                    <a:pt x="982" y="718"/>
                    <a:pt x="979" y="720"/>
                  </a:cubicBezTo>
                  <a:cubicBezTo>
                    <a:pt x="976" y="714"/>
                    <a:pt x="976" y="708"/>
                    <a:pt x="979" y="704"/>
                  </a:cubicBezTo>
                  <a:lnTo>
                    <a:pt x="979" y="704"/>
                  </a:lnTo>
                  <a:lnTo>
                    <a:pt x="971" y="705"/>
                  </a:lnTo>
                  <a:cubicBezTo>
                    <a:pt x="963" y="705"/>
                    <a:pt x="957" y="699"/>
                    <a:pt x="955" y="693"/>
                  </a:cubicBezTo>
                  <a:cubicBezTo>
                    <a:pt x="953" y="690"/>
                    <a:pt x="951" y="689"/>
                    <a:pt x="950" y="689"/>
                  </a:cubicBezTo>
                  <a:lnTo>
                    <a:pt x="950" y="689"/>
                  </a:lnTo>
                  <a:cubicBezTo>
                    <a:pt x="948" y="689"/>
                    <a:pt x="948" y="693"/>
                    <a:pt x="953" y="702"/>
                  </a:cubicBezTo>
                  <a:cubicBezTo>
                    <a:pt x="957" y="716"/>
                    <a:pt x="957" y="716"/>
                    <a:pt x="949" y="718"/>
                  </a:cubicBezTo>
                  <a:cubicBezTo>
                    <a:pt x="948" y="719"/>
                    <a:pt x="947" y="719"/>
                    <a:pt x="946" y="719"/>
                  </a:cubicBezTo>
                  <a:cubicBezTo>
                    <a:pt x="943" y="719"/>
                    <a:pt x="941" y="718"/>
                    <a:pt x="941" y="713"/>
                  </a:cubicBezTo>
                  <a:cubicBezTo>
                    <a:pt x="939" y="708"/>
                    <a:pt x="939" y="706"/>
                    <a:pt x="936" y="706"/>
                  </a:cubicBezTo>
                  <a:cubicBezTo>
                    <a:pt x="935" y="706"/>
                    <a:pt x="933" y="706"/>
                    <a:pt x="930" y="707"/>
                  </a:cubicBezTo>
                  <a:cubicBezTo>
                    <a:pt x="919" y="711"/>
                    <a:pt x="914" y="736"/>
                    <a:pt x="914" y="752"/>
                  </a:cubicBezTo>
                  <a:cubicBezTo>
                    <a:pt x="916" y="760"/>
                    <a:pt x="917" y="764"/>
                    <a:pt x="917" y="764"/>
                  </a:cubicBezTo>
                  <a:cubicBezTo>
                    <a:pt x="916" y="764"/>
                    <a:pt x="914" y="760"/>
                    <a:pt x="910" y="753"/>
                  </a:cubicBezTo>
                  <a:cubicBezTo>
                    <a:pt x="909" y="748"/>
                    <a:pt x="907" y="747"/>
                    <a:pt x="904" y="747"/>
                  </a:cubicBezTo>
                  <a:cubicBezTo>
                    <a:pt x="903" y="747"/>
                    <a:pt x="902" y="747"/>
                    <a:pt x="900" y="748"/>
                  </a:cubicBezTo>
                  <a:cubicBezTo>
                    <a:pt x="899" y="740"/>
                    <a:pt x="902" y="739"/>
                    <a:pt x="906" y="738"/>
                  </a:cubicBezTo>
                  <a:lnTo>
                    <a:pt x="905" y="731"/>
                  </a:lnTo>
                  <a:cubicBezTo>
                    <a:pt x="901" y="724"/>
                    <a:pt x="898" y="721"/>
                    <a:pt x="896" y="721"/>
                  </a:cubicBezTo>
                  <a:cubicBezTo>
                    <a:pt x="894" y="721"/>
                    <a:pt x="892" y="725"/>
                    <a:pt x="892" y="733"/>
                  </a:cubicBezTo>
                  <a:cubicBezTo>
                    <a:pt x="892" y="738"/>
                    <a:pt x="891" y="740"/>
                    <a:pt x="890" y="740"/>
                  </a:cubicBezTo>
                  <a:cubicBezTo>
                    <a:pt x="890" y="740"/>
                    <a:pt x="888" y="738"/>
                    <a:pt x="886" y="735"/>
                  </a:cubicBezTo>
                  <a:cubicBezTo>
                    <a:pt x="881" y="731"/>
                    <a:pt x="877" y="726"/>
                    <a:pt x="875" y="726"/>
                  </a:cubicBezTo>
                  <a:cubicBezTo>
                    <a:pt x="875" y="726"/>
                    <a:pt x="875" y="727"/>
                    <a:pt x="875" y="730"/>
                  </a:cubicBezTo>
                  <a:cubicBezTo>
                    <a:pt x="874" y="730"/>
                    <a:pt x="873" y="730"/>
                    <a:pt x="873" y="730"/>
                  </a:cubicBezTo>
                  <a:cubicBezTo>
                    <a:pt x="868" y="730"/>
                    <a:pt x="865" y="728"/>
                    <a:pt x="862" y="725"/>
                  </a:cubicBezTo>
                  <a:cubicBezTo>
                    <a:pt x="854" y="726"/>
                    <a:pt x="851" y="727"/>
                    <a:pt x="853" y="735"/>
                  </a:cubicBezTo>
                  <a:cubicBezTo>
                    <a:pt x="854" y="743"/>
                    <a:pt x="851" y="744"/>
                    <a:pt x="847" y="744"/>
                  </a:cubicBezTo>
                  <a:cubicBezTo>
                    <a:pt x="843" y="745"/>
                    <a:pt x="840" y="747"/>
                    <a:pt x="842" y="754"/>
                  </a:cubicBezTo>
                  <a:cubicBezTo>
                    <a:pt x="843" y="762"/>
                    <a:pt x="842" y="770"/>
                    <a:pt x="834" y="772"/>
                  </a:cubicBezTo>
                  <a:cubicBezTo>
                    <a:pt x="831" y="777"/>
                    <a:pt x="830" y="779"/>
                    <a:pt x="829" y="779"/>
                  </a:cubicBezTo>
                  <a:cubicBezTo>
                    <a:pt x="827" y="779"/>
                    <a:pt x="825" y="776"/>
                    <a:pt x="820" y="768"/>
                  </a:cubicBezTo>
                  <a:cubicBezTo>
                    <a:pt x="819" y="763"/>
                    <a:pt x="817" y="761"/>
                    <a:pt x="815" y="761"/>
                  </a:cubicBezTo>
                  <a:cubicBezTo>
                    <a:pt x="813" y="761"/>
                    <a:pt x="812" y="762"/>
                    <a:pt x="810" y="762"/>
                  </a:cubicBezTo>
                  <a:cubicBezTo>
                    <a:pt x="810" y="762"/>
                    <a:pt x="810" y="762"/>
                    <a:pt x="810" y="762"/>
                  </a:cubicBezTo>
                  <a:cubicBezTo>
                    <a:pt x="809" y="762"/>
                    <a:pt x="806" y="762"/>
                    <a:pt x="801" y="757"/>
                  </a:cubicBezTo>
                  <a:cubicBezTo>
                    <a:pt x="800" y="755"/>
                    <a:pt x="799" y="754"/>
                    <a:pt x="798" y="754"/>
                  </a:cubicBezTo>
                  <a:lnTo>
                    <a:pt x="798" y="754"/>
                  </a:lnTo>
                  <a:cubicBezTo>
                    <a:pt x="796" y="754"/>
                    <a:pt x="798" y="760"/>
                    <a:pt x="799" y="764"/>
                  </a:cubicBezTo>
                  <a:lnTo>
                    <a:pt x="804" y="780"/>
                  </a:lnTo>
                  <a:cubicBezTo>
                    <a:pt x="803" y="780"/>
                    <a:pt x="803" y="780"/>
                    <a:pt x="803" y="780"/>
                  </a:cubicBezTo>
                  <a:cubicBezTo>
                    <a:pt x="799" y="780"/>
                    <a:pt x="791" y="766"/>
                    <a:pt x="790" y="759"/>
                  </a:cubicBezTo>
                  <a:cubicBezTo>
                    <a:pt x="786" y="752"/>
                    <a:pt x="784" y="748"/>
                    <a:pt x="784" y="748"/>
                  </a:cubicBezTo>
                  <a:lnTo>
                    <a:pt x="784" y="748"/>
                  </a:lnTo>
                  <a:cubicBezTo>
                    <a:pt x="783" y="748"/>
                    <a:pt x="784" y="752"/>
                    <a:pt x="786" y="760"/>
                  </a:cubicBezTo>
                  <a:cubicBezTo>
                    <a:pt x="787" y="766"/>
                    <a:pt x="787" y="772"/>
                    <a:pt x="782" y="772"/>
                  </a:cubicBezTo>
                  <a:cubicBezTo>
                    <a:pt x="781" y="772"/>
                    <a:pt x="779" y="771"/>
                    <a:pt x="777" y="770"/>
                  </a:cubicBezTo>
                  <a:cubicBezTo>
                    <a:pt x="773" y="771"/>
                    <a:pt x="769" y="772"/>
                    <a:pt x="766" y="772"/>
                  </a:cubicBezTo>
                  <a:cubicBezTo>
                    <a:pt x="763" y="772"/>
                    <a:pt x="760" y="771"/>
                    <a:pt x="759" y="767"/>
                  </a:cubicBezTo>
                  <a:cubicBezTo>
                    <a:pt x="757" y="765"/>
                    <a:pt x="756" y="764"/>
                    <a:pt x="755" y="764"/>
                  </a:cubicBezTo>
                  <a:cubicBezTo>
                    <a:pt x="753" y="764"/>
                    <a:pt x="752" y="768"/>
                    <a:pt x="752" y="768"/>
                  </a:cubicBezTo>
                  <a:cubicBezTo>
                    <a:pt x="751" y="773"/>
                    <a:pt x="749" y="776"/>
                    <a:pt x="744" y="776"/>
                  </a:cubicBezTo>
                  <a:cubicBezTo>
                    <a:pt x="742" y="776"/>
                    <a:pt x="738" y="775"/>
                    <a:pt x="733" y="773"/>
                  </a:cubicBezTo>
                  <a:cubicBezTo>
                    <a:pt x="722" y="768"/>
                    <a:pt x="716" y="766"/>
                    <a:pt x="714" y="766"/>
                  </a:cubicBezTo>
                  <a:cubicBezTo>
                    <a:pt x="710" y="766"/>
                    <a:pt x="711" y="769"/>
                    <a:pt x="714" y="778"/>
                  </a:cubicBezTo>
                  <a:cubicBezTo>
                    <a:pt x="715" y="783"/>
                    <a:pt x="716" y="787"/>
                    <a:pt x="715" y="787"/>
                  </a:cubicBezTo>
                  <a:cubicBezTo>
                    <a:pt x="714" y="787"/>
                    <a:pt x="713" y="785"/>
                    <a:pt x="709" y="779"/>
                  </a:cubicBezTo>
                  <a:cubicBezTo>
                    <a:pt x="708" y="777"/>
                    <a:pt x="707" y="777"/>
                    <a:pt x="706" y="777"/>
                  </a:cubicBezTo>
                  <a:cubicBezTo>
                    <a:pt x="702" y="777"/>
                    <a:pt x="700" y="783"/>
                    <a:pt x="696" y="790"/>
                  </a:cubicBezTo>
                  <a:cubicBezTo>
                    <a:pt x="696" y="800"/>
                    <a:pt x="697" y="812"/>
                    <a:pt x="700" y="822"/>
                  </a:cubicBezTo>
                  <a:cubicBezTo>
                    <a:pt x="703" y="831"/>
                    <a:pt x="703" y="834"/>
                    <a:pt x="702" y="834"/>
                  </a:cubicBezTo>
                  <a:cubicBezTo>
                    <a:pt x="700" y="834"/>
                    <a:pt x="698" y="833"/>
                    <a:pt x="695" y="831"/>
                  </a:cubicBezTo>
                  <a:cubicBezTo>
                    <a:pt x="695" y="831"/>
                    <a:pt x="694" y="831"/>
                    <a:pt x="694" y="831"/>
                  </a:cubicBezTo>
                  <a:cubicBezTo>
                    <a:pt x="690" y="831"/>
                    <a:pt x="685" y="824"/>
                    <a:pt x="684" y="817"/>
                  </a:cubicBezTo>
                  <a:cubicBezTo>
                    <a:pt x="681" y="809"/>
                    <a:pt x="685" y="809"/>
                    <a:pt x="685" y="809"/>
                  </a:cubicBezTo>
                  <a:lnTo>
                    <a:pt x="689" y="808"/>
                  </a:lnTo>
                  <a:cubicBezTo>
                    <a:pt x="687" y="801"/>
                    <a:pt x="685" y="794"/>
                    <a:pt x="679" y="794"/>
                  </a:cubicBezTo>
                  <a:cubicBezTo>
                    <a:pt x="679" y="794"/>
                    <a:pt x="678" y="795"/>
                    <a:pt x="677" y="795"/>
                  </a:cubicBezTo>
                  <a:cubicBezTo>
                    <a:pt x="674" y="792"/>
                    <a:pt x="672" y="790"/>
                    <a:pt x="671" y="790"/>
                  </a:cubicBezTo>
                  <a:cubicBezTo>
                    <a:pt x="669" y="790"/>
                    <a:pt x="669" y="793"/>
                    <a:pt x="670" y="797"/>
                  </a:cubicBezTo>
                  <a:cubicBezTo>
                    <a:pt x="666" y="793"/>
                    <a:pt x="663" y="792"/>
                    <a:pt x="659" y="792"/>
                  </a:cubicBezTo>
                  <a:cubicBezTo>
                    <a:pt x="655" y="792"/>
                    <a:pt x="652" y="793"/>
                    <a:pt x="649" y="794"/>
                  </a:cubicBezTo>
                  <a:cubicBezTo>
                    <a:pt x="645" y="795"/>
                    <a:pt x="640" y="796"/>
                    <a:pt x="636" y="796"/>
                  </a:cubicBezTo>
                  <a:cubicBezTo>
                    <a:pt x="631" y="796"/>
                    <a:pt x="627" y="795"/>
                    <a:pt x="624" y="791"/>
                  </a:cubicBezTo>
                  <a:cubicBezTo>
                    <a:pt x="616" y="794"/>
                    <a:pt x="612" y="795"/>
                    <a:pt x="614" y="802"/>
                  </a:cubicBezTo>
                  <a:cubicBezTo>
                    <a:pt x="617" y="811"/>
                    <a:pt x="616" y="815"/>
                    <a:pt x="615" y="815"/>
                  </a:cubicBezTo>
                  <a:cubicBezTo>
                    <a:pt x="614" y="815"/>
                    <a:pt x="613" y="814"/>
                    <a:pt x="612" y="810"/>
                  </a:cubicBezTo>
                  <a:cubicBezTo>
                    <a:pt x="609" y="804"/>
                    <a:pt x="598" y="802"/>
                    <a:pt x="587" y="802"/>
                  </a:cubicBezTo>
                  <a:cubicBezTo>
                    <a:pt x="571" y="802"/>
                    <a:pt x="553" y="807"/>
                    <a:pt x="553" y="816"/>
                  </a:cubicBezTo>
                  <a:lnTo>
                    <a:pt x="546" y="818"/>
                  </a:lnTo>
                  <a:cubicBezTo>
                    <a:pt x="543" y="817"/>
                    <a:pt x="538" y="816"/>
                    <a:pt x="534" y="816"/>
                  </a:cubicBezTo>
                  <a:cubicBezTo>
                    <a:pt x="524" y="816"/>
                    <a:pt x="512" y="820"/>
                    <a:pt x="511" y="826"/>
                  </a:cubicBezTo>
                  <a:lnTo>
                    <a:pt x="500" y="828"/>
                  </a:lnTo>
                  <a:cubicBezTo>
                    <a:pt x="496" y="826"/>
                    <a:pt x="493" y="825"/>
                    <a:pt x="490" y="825"/>
                  </a:cubicBezTo>
                  <a:cubicBezTo>
                    <a:pt x="487" y="825"/>
                    <a:pt x="485" y="828"/>
                    <a:pt x="484" y="833"/>
                  </a:cubicBezTo>
                  <a:cubicBezTo>
                    <a:pt x="483" y="838"/>
                    <a:pt x="483" y="844"/>
                    <a:pt x="483" y="844"/>
                  </a:cubicBezTo>
                  <a:cubicBezTo>
                    <a:pt x="483" y="844"/>
                    <a:pt x="483" y="843"/>
                    <a:pt x="483" y="841"/>
                  </a:cubicBezTo>
                  <a:cubicBezTo>
                    <a:pt x="482" y="837"/>
                    <a:pt x="479" y="835"/>
                    <a:pt x="475" y="835"/>
                  </a:cubicBezTo>
                  <a:cubicBezTo>
                    <a:pt x="471" y="835"/>
                    <a:pt x="465" y="837"/>
                    <a:pt x="457" y="839"/>
                  </a:cubicBezTo>
                  <a:cubicBezTo>
                    <a:pt x="442" y="842"/>
                    <a:pt x="442" y="842"/>
                    <a:pt x="448" y="849"/>
                  </a:cubicBezTo>
                  <a:cubicBezTo>
                    <a:pt x="443" y="853"/>
                    <a:pt x="439" y="855"/>
                    <a:pt x="437" y="855"/>
                  </a:cubicBezTo>
                  <a:cubicBezTo>
                    <a:pt x="433" y="855"/>
                    <a:pt x="432" y="850"/>
                    <a:pt x="431" y="845"/>
                  </a:cubicBezTo>
                  <a:cubicBezTo>
                    <a:pt x="431" y="838"/>
                    <a:pt x="430" y="834"/>
                    <a:pt x="428" y="834"/>
                  </a:cubicBezTo>
                  <a:cubicBezTo>
                    <a:pt x="426" y="834"/>
                    <a:pt x="424" y="841"/>
                    <a:pt x="424" y="854"/>
                  </a:cubicBezTo>
                  <a:cubicBezTo>
                    <a:pt x="424" y="865"/>
                    <a:pt x="422" y="869"/>
                    <a:pt x="419" y="869"/>
                  </a:cubicBezTo>
                  <a:cubicBezTo>
                    <a:pt x="418" y="869"/>
                    <a:pt x="416" y="868"/>
                    <a:pt x="416" y="865"/>
                  </a:cubicBezTo>
                  <a:cubicBezTo>
                    <a:pt x="413" y="858"/>
                    <a:pt x="418" y="856"/>
                    <a:pt x="421" y="855"/>
                  </a:cubicBezTo>
                  <a:cubicBezTo>
                    <a:pt x="421" y="855"/>
                    <a:pt x="419" y="847"/>
                    <a:pt x="418" y="840"/>
                  </a:cubicBezTo>
                  <a:cubicBezTo>
                    <a:pt x="413" y="841"/>
                    <a:pt x="413" y="841"/>
                    <a:pt x="412" y="850"/>
                  </a:cubicBezTo>
                  <a:cubicBezTo>
                    <a:pt x="412" y="850"/>
                    <a:pt x="408" y="851"/>
                    <a:pt x="405" y="859"/>
                  </a:cubicBezTo>
                  <a:cubicBezTo>
                    <a:pt x="404" y="868"/>
                    <a:pt x="405" y="876"/>
                    <a:pt x="411" y="882"/>
                  </a:cubicBezTo>
                  <a:cubicBezTo>
                    <a:pt x="417" y="889"/>
                    <a:pt x="413" y="890"/>
                    <a:pt x="410" y="890"/>
                  </a:cubicBezTo>
                  <a:cubicBezTo>
                    <a:pt x="401" y="887"/>
                    <a:pt x="398" y="877"/>
                    <a:pt x="400" y="869"/>
                  </a:cubicBezTo>
                  <a:cubicBezTo>
                    <a:pt x="404" y="868"/>
                    <a:pt x="402" y="860"/>
                    <a:pt x="400" y="852"/>
                  </a:cubicBezTo>
                  <a:cubicBezTo>
                    <a:pt x="400" y="851"/>
                    <a:pt x="399" y="850"/>
                    <a:pt x="398" y="850"/>
                  </a:cubicBezTo>
                  <a:cubicBezTo>
                    <a:pt x="394" y="850"/>
                    <a:pt x="383" y="867"/>
                    <a:pt x="383" y="880"/>
                  </a:cubicBezTo>
                  <a:cubicBezTo>
                    <a:pt x="383" y="883"/>
                    <a:pt x="384" y="885"/>
                    <a:pt x="384" y="885"/>
                  </a:cubicBezTo>
                  <a:cubicBezTo>
                    <a:pt x="384" y="885"/>
                    <a:pt x="383" y="882"/>
                    <a:pt x="381" y="873"/>
                  </a:cubicBezTo>
                  <a:cubicBezTo>
                    <a:pt x="380" y="869"/>
                    <a:pt x="377" y="867"/>
                    <a:pt x="373" y="867"/>
                  </a:cubicBezTo>
                  <a:cubicBezTo>
                    <a:pt x="370" y="867"/>
                    <a:pt x="367" y="868"/>
                    <a:pt x="364" y="869"/>
                  </a:cubicBezTo>
                  <a:cubicBezTo>
                    <a:pt x="356" y="870"/>
                    <a:pt x="353" y="871"/>
                    <a:pt x="354" y="879"/>
                  </a:cubicBezTo>
                  <a:cubicBezTo>
                    <a:pt x="356" y="887"/>
                    <a:pt x="358" y="895"/>
                    <a:pt x="354" y="895"/>
                  </a:cubicBezTo>
                  <a:cubicBezTo>
                    <a:pt x="358" y="895"/>
                    <a:pt x="359" y="901"/>
                    <a:pt x="362" y="909"/>
                  </a:cubicBezTo>
                  <a:cubicBezTo>
                    <a:pt x="356" y="906"/>
                    <a:pt x="350" y="901"/>
                    <a:pt x="346" y="897"/>
                  </a:cubicBezTo>
                  <a:cubicBezTo>
                    <a:pt x="337" y="886"/>
                    <a:pt x="329" y="880"/>
                    <a:pt x="318" y="880"/>
                  </a:cubicBezTo>
                  <a:cubicBezTo>
                    <a:pt x="316" y="880"/>
                    <a:pt x="313" y="881"/>
                    <a:pt x="310" y="881"/>
                  </a:cubicBezTo>
                  <a:cubicBezTo>
                    <a:pt x="306" y="882"/>
                    <a:pt x="302" y="882"/>
                    <a:pt x="298" y="882"/>
                  </a:cubicBezTo>
                  <a:cubicBezTo>
                    <a:pt x="293" y="882"/>
                    <a:pt x="288" y="881"/>
                    <a:pt x="285" y="878"/>
                  </a:cubicBezTo>
                  <a:cubicBezTo>
                    <a:pt x="278" y="880"/>
                    <a:pt x="274" y="881"/>
                    <a:pt x="275" y="889"/>
                  </a:cubicBezTo>
                  <a:lnTo>
                    <a:pt x="267" y="890"/>
                  </a:lnTo>
                  <a:cubicBezTo>
                    <a:pt x="265" y="887"/>
                    <a:pt x="263" y="886"/>
                    <a:pt x="260" y="886"/>
                  </a:cubicBezTo>
                  <a:cubicBezTo>
                    <a:pt x="258" y="886"/>
                    <a:pt x="256" y="888"/>
                    <a:pt x="256" y="892"/>
                  </a:cubicBezTo>
                  <a:cubicBezTo>
                    <a:pt x="255" y="896"/>
                    <a:pt x="254" y="897"/>
                    <a:pt x="252" y="897"/>
                  </a:cubicBezTo>
                  <a:cubicBezTo>
                    <a:pt x="250" y="897"/>
                    <a:pt x="248" y="896"/>
                    <a:pt x="246" y="896"/>
                  </a:cubicBezTo>
                  <a:cubicBezTo>
                    <a:pt x="246" y="896"/>
                    <a:pt x="245" y="896"/>
                    <a:pt x="245" y="896"/>
                  </a:cubicBezTo>
                  <a:cubicBezTo>
                    <a:pt x="240" y="890"/>
                    <a:pt x="237" y="886"/>
                    <a:pt x="237" y="886"/>
                  </a:cubicBezTo>
                  <a:lnTo>
                    <a:pt x="237" y="886"/>
                  </a:lnTo>
                  <a:cubicBezTo>
                    <a:pt x="236" y="886"/>
                    <a:pt x="238" y="892"/>
                    <a:pt x="243" y="904"/>
                  </a:cubicBezTo>
                  <a:cubicBezTo>
                    <a:pt x="245" y="910"/>
                    <a:pt x="251" y="916"/>
                    <a:pt x="258" y="917"/>
                  </a:cubicBezTo>
                  <a:lnTo>
                    <a:pt x="270" y="914"/>
                  </a:lnTo>
                  <a:lnTo>
                    <a:pt x="270" y="914"/>
                  </a:lnTo>
                  <a:lnTo>
                    <a:pt x="260" y="925"/>
                  </a:lnTo>
                  <a:cubicBezTo>
                    <a:pt x="254" y="928"/>
                    <a:pt x="251" y="935"/>
                    <a:pt x="252" y="942"/>
                  </a:cubicBezTo>
                  <a:cubicBezTo>
                    <a:pt x="252" y="942"/>
                    <a:pt x="254" y="950"/>
                    <a:pt x="249" y="951"/>
                  </a:cubicBezTo>
                  <a:cubicBezTo>
                    <a:pt x="249" y="951"/>
                    <a:pt x="248" y="943"/>
                    <a:pt x="246" y="935"/>
                  </a:cubicBezTo>
                  <a:cubicBezTo>
                    <a:pt x="247" y="927"/>
                    <a:pt x="247" y="919"/>
                    <a:pt x="245" y="911"/>
                  </a:cubicBezTo>
                  <a:cubicBezTo>
                    <a:pt x="240" y="903"/>
                    <a:pt x="234" y="898"/>
                    <a:pt x="230" y="898"/>
                  </a:cubicBezTo>
                  <a:cubicBezTo>
                    <a:pt x="228" y="898"/>
                    <a:pt x="226" y="901"/>
                    <a:pt x="228" y="907"/>
                  </a:cubicBezTo>
                  <a:cubicBezTo>
                    <a:pt x="227" y="907"/>
                    <a:pt x="226" y="908"/>
                    <a:pt x="225" y="908"/>
                  </a:cubicBezTo>
                  <a:cubicBezTo>
                    <a:pt x="223" y="908"/>
                    <a:pt x="222" y="906"/>
                    <a:pt x="218" y="901"/>
                  </a:cubicBezTo>
                  <a:cubicBezTo>
                    <a:pt x="217" y="898"/>
                    <a:pt x="216" y="897"/>
                    <a:pt x="215" y="897"/>
                  </a:cubicBezTo>
                  <a:cubicBezTo>
                    <a:pt x="214" y="897"/>
                    <a:pt x="212" y="901"/>
                    <a:pt x="212" y="911"/>
                  </a:cubicBezTo>
                  <a:cubicBezTo>
                    <a:pt x="212" y="920"/>
                    <a:pt x="211" y="924"/>
                    <a:pt x="209" y="924"/>
                  </a:cubicBezTo>
                  <a:cubicBezTo>
                    <a:pt x="207" y="924"/>
                    <a:pt x="204" y="921"/>
                    <a:pt x="201" y="914"/>
                  </a:cubicBezTo>
                  <a:cubicBezTo>
                    <a:pt x="196" y="907"/>
                    <a:pt x="189" y="904"/>
                    <a:pt x="184" y="904"/>
                  </a:cubicBezTo>
                  <a:cubicBezTo>
                    <a:pt x="179" y="904"/>
                    <a:pt x="175" y="907"/>
                    <a:pt x="175" y="910"/>
                  </a:cubicBezTo>
                  <a:cubicBezTo>
                    <a:pt x="178" y="921"/>
                    <a:pt x="174" y="925"/>
                    <a:pt x="169" y="925"/>
                  </a:cubicBezTo>
                  <a:cubicBezTo>
                    <a:pt x="167" y="925"/>
                    <a:pt x="164" y="924"/>
                    <a:pt x="162" y="922"/>
                  </a:cubicBezTo>
                  <a:cubicBezTo>
                    <a:pt x="160" y="919"/>
                    <a:pt x="158" y="917"/>
                    <a:pt x="156" y="917"/>
                  </a:cubicBezTo>
                  <a:cubicBezTo>
                    <a:pt x="154" y="917"/>
                    <a:pt x="152" y="920"/>
                    <a:pt x="151" y="925"/>
                  </a:cubicBezTo>
                  <a:cubicBezTo>
                    <a:pt x="150" y="920"/>
                    <a:pt x="147" y="915"/>
                    <a:pt x="145" y="915"/>
                  </a:cubicBezTo>
                  <a:cubicBezTo>
                    <a:pt x="144" y="915"/>
                    <a:pt x="143" y="916"/>
                    <a:pt x="142" y="918"/>
                  </a:cubicBezTo>
                  <a:cubicBezTo>
                    <a:pt x="142" y="918"/>
                    <a:pt x="137" y="919"/>
                    <a:pt x="143" y="926"/>
                  </a:cubicBezTo>
                  <a:lnTo>
                    <a:pt x="138" y="943"/>
                  </a:lnTo>
                  <a:cubicBezTo>
                    <a:pt x="139" y="943"/>
                    <a:pt x="139" y="943"/>
                    <a:pt x="139" y="943"/>
                  </a:cubicBezTo>
                  <a:cubicBezTo>
                    <a:pt x="143" y="943"/>
                    <a:pt x="144" y="950"/>
                    <a:pt x="146" y="957"/>
                  </a:cubicBezTo>
                  <a:cubicBezTo>
                    <a:pt x="147" y="960"/>
                    <a:pt x="146" y="961"/>
                    <a:pt x="144" y="961"/>
                  </a:cubicBezTo>
                  <a:cubicBezTo>
                    <a:pt x="138" y="961"/>
                    <a:pt x="127" y="954"/>
                    <a:pt x="118" y="939"/>
                  </a:cubicBezTo>
                  <a:lnTo>
                    <a:pt x="107" y="926"/>
                  </a:lnTo>
                  <a:lnTo>
                    <a:pt x="107" y="926"/>
                  </a:lnTo>
                  <a:cubicBezTo>
                    <a:pt x="108" y="934"/>
                    <a:pt x="110" y="942"/>
                    <a:pt x="110" y="942"/>
                  </a:cubicBezTo>
                  <a:cubicBezTo>
                    <a:pt x="110" y="942"/>
                    <a:pt x="109" y="942"/>
                    <a:pt x="108" y="942"/>
                  </a:cubicBezTo>
                  <a:cubicBezTo>
                    <a:pt x="105" y="942"/>
                    <a:pt x="102" y="941"/>
                    <a:pt x="101" y="935"/>
                  </a:cubicBezTo>
                  <a:cubicBezTo>
                    <a:pt x="100" y="929"/>
                    <a:pt x="99" y="928"/>
                    <a:pt x="98" y="928"/>
                  </a:cubicBezTo>
                  <a:cubicBezTo>
                    <a:pt x="97" y="928"/>
                    <a:pt x="97" y="928"/>
                    <a:pt x="96" y="928"/>
                  </a:cubicBezTo>
                  <a:cubicBezTo>
                    <a:pt x="96" y="928"/>
                    <a:pt x="91" y="929"/>
                    <a:pt x="94" y="937"/>
                  </a:cubicBezTo>
                  <a:cubicBezTo>
                    <a:pt x="96" y="946"/>
                    <a:pt x="96" y="949"/>
                    <a:pt x="96" y="949"/>
                  </a:cubicBezTo>
                  <a:cubicBezTo>
                    <a:pt x="95" y="949"/>
                    <a:pt x="94" y="948"/>
                    <a:pt x="91" y="945"/>
                  </a:cubicBezTo>
                  <a:cubicBezTo>
                    <a:pt x="88" y="938"/>
                    <a:pt x="85" y="935"/>
                    <a:pt x="83" y="935"/>
                  </a:cubicBezTo>
                  <a:cubicBezTo>
                    <a:pt x="81" y="935"/>
                    <a:pt x="80" y="939"/>
                    <a:pt x="80" y="947"/>
                  </a:cubicBezTo>
                  <a:cubicBezTo>
                    <a:pt x="82" y="955"/>
                    <a:pt x="83" y="959"/>
                    <a:pt x="82" y="959"/>
                  </a:cubicBezTo>
                  <a:cubicBezTo>
                    <a:pt x="81" y="959"/>
                    <a:pt x="79" y="956"/>
                    <a:pt x="76" y="948"/>
                  </a:cubicBezTo>
                  <a:cubicBezTo>
                    <a:pt x="75" y="941"/>
                    <a:pt x="70" y="935"/>
                    <a:pt x="65" y="935"/>
                  </a:cubicBezTo>
                  <a:cubicBezTo>
                    <a:pt x="65" y="935"/>
                    <a:pt x="65" y="935"/>
                    <a:pt x="64" y="935"/>
                  </a:cubicBezTo>
                  <a:lnTo>
                    <a:pt x="67" y="943"/>
                  </a:lnTo>
                  <a:cubicBezTo>
                    <a:pt x="69" y="952"/>
                    <a:pt x="68" y="956"/>
                    <a:pt x="66" y="956"/>
                  </a:cubicBezTo>
                  <a:cubicBezTo>
                    <a:pt x="64" y="956"/>
                    <a:pt x="62" y="954"/>
                    <a:pt x="60" y="952"/>
                  </a:cubicBezTo>
                  <a:cubicBezTo>
                    <a:pt x="59" y="948"/>
                    <a:pt x="58" y="947"/>
                    <a:pt x="57" y="947"/>
                  </a:cubicBezTo>
                  <a:cubicBezTo>
                    <a:pt x="55" y="947"/>
                    <a:pt x="52" y="949"/>
                    <a:pt x="49" y="954"/>
                  </a:cubicBezTo>
                  <a:cubicBezTo>
                    <a:pt x="45" y="955"/>
                    <a:pt x="43" y="956"/>
                    <a:pt x="41" y="956"/>
                  </a:cubicBezTo>
                  <a:cubicBezTo>
                    <a:pt x="38" y="956"/>
                    <a:pt x="37" y="954"/>
                    <a:pt x="35" y="950"/>
                  </a:cubicBezTo>
                  <a:cubicBezTo>
                    <a:pt x="34" y="942"/>
                    <a:pt x="33" y="938"/>
                    <a:pt x="32" y="938"/>
                  </a:cubicBezTo>
                  <a:cubicBezTo>
                    <a:pt x="32" y="938"/>
                    <a:pt x="32" y="942"/>
                    <a:pt x="32" y="951"/>
                  </a:cubicBezTo>
                  <a:cubicBezTo>
                    <a:pt x="31" y="955"/>
                    <a:pt x="30" y="957"/>
                    <a:pt x="28" y="957"/>
                  </a:cubicBezTo>
                  <a:cubicBezTo>
                    <a:pt x="27" y="957"/>
                    <a:pt x="25" y="956"/>
                    <a:pt x="21" y="953"/>
                  </a:cubicBezTo>
                  <a:cubicBezTo>
                    <a:pt x="18" y="950"/>
                    <a:pt x="17" y="948"/>
                    <a:pt x="16" y="948"/>
                  </a:cubicBezTo>
                  <a:cubicBezTo>
                    <a:pt x="15" y="948"/>
                    <a:pt x="14" y="950"/>
                    <a:pt x="13" y="954"/>
                  </a:cubicBezTo>
                  <a:cubicBezTo>
                    <a:pt x="16" y="969"/>
                    <a:pt x="17" y="977"/>
                    <a:pt x="21" y="977"/>
                  </a:cubicBezTo>
                  <a:cubicBezTo>
                    <a:pt x="21" y="977"/>
                    <a:pt x="21" y="977"/>
                    <a:pt x="22" y="977"/>
                  </a:cubicBezTo>
                  <a:cubicBezTo>
                    <a:pt x="23" y="976"/>
                    <a:pt x="23" y="976"/>
                    <a:pt x="24" y="976"/>
                  </a:cubicBezTo>
                  <a:cubicBezTo>
                    <a:pt x="25" y="976"/>
                    <a:pt x="26" y="978"/>
                    <a:pt x="27" y="983"/>
                  </a:cubicBezTo>
                  <a:lnTo>
                    <a:pt x="20" y="985"/>
                  </a:lnTo>
                  <a:cubicBezTo>
                    <a:pt x="16" y="985"/>
                    <a:pt x="12" y="987"/>
                    <a:pt x="6" y="996"/>
                  </a:cubicBezTo>
                  <a:cubicBezTo>
                    <a:pt x="1" y="1003"/>
                    <a:pt x="2" y="1014"/>
                    <a:pt x="6" y="1014"/>
                  </a:cubicBezTo>
                  <a:cubicBezTo>
                    <a:pt x="7" y="1014"/>
                    <a:pt x="8" y="1013"/>
                    <a:pt x="9" y="1011"/>
                  </a:cubicBezTo>
                  <a:lnTo>
                    <a:pt x="15" y="1018"/>
                  </a:lnTo>
                  <a:cubicBezTo>
                    <a:pt x="17" y="1029"/>
                    <a:pt x="20" y="1035"/>
                    <a:pt x="22" y="1035"/>
                  </a:cubicBezTo>
                  <a:cubicBezTo>
                    <a:pt x="24" y="1035"/>
                    <a:pt x="25" y="1029"/>
                    <a:pt x="22" y="1017"/>
                  </a:cubicBezTo>
                  <a:cubicBezTo>
                    <a:pt x="19" y="1004"/>
                    <a:pt x="18" y="998"/>
                    <a:pt x="19" y="998"/>
                  </a:cubicBezTo>
                  <a:lnTo>
                    <a:pt x="19" y="998"/>
                  </a:lnTo>
                  <a:cubicBezTo>
                    <a:pt x="19" y="998"/>
                    <a:pt x="21" y="1001"/>
                    <a:pt x="24" y="1008"/>
                  </a:cubicBezTo>
                  <a:cubicBezTo>
                    <a:pt x="27" y="1020"/>
                    <a:pt x="30" y="1022"/>
                    <a:pt x="32" y="1022"/>
                  </a:cubicBezTo>
                  <a:cubicBezTo>
                    <a:pt x="33" y="1022"/>
                    <a:pt x="34" y="1022"/>
                    <a:pt x="35" y="1021"/>
                  </a:cubicBezTo>
                  <a:cubicBezTo>
                    <a:pt x="40" y="1021"/>
                    <a:pt x="40" y="1021"/>
                    <a:pt x="41" y="1029"/>
                  </a:cubicBezTo>
                  <a:cubicBezTo>
                    <a:pt x="43" y="1036"/>
                    <a:pt x="49" y="1043"/>
                    <a:pt x="52" y="1043"/>
                  </a:cubicBezTo>
                  <a:cubicBezTo>
                    <a:pt x="57" y="1042"/>
                    <a:pt x="57" y="1042"/>
                    <a:pt x="54" y="1034"/>
                  </a:cubicBezTo>
                  <a:cubicBezTo>
                    <a:pt x="52" y="1031"/>
                    <a:pt x="52" y="1029"/>
                    <a:pt x="53" y="1029"/>
                  </a:cubicBezTo>
                  <a:lnTo>
                    <a:pt x="53" y="1029"/>
                  </a:lnTo>
                  <a:cubicBezTo>
                    <a:pt x="55" y="1029"/>
                    <a:pt x="60" y="1032"/>
                    <a:pt x="64" y="1040"/>
                  </a:cubicBezTo>
                  <a:cubicBezTo>
                    <a:pt x="67" y="1043"/>
                    <a:pt x="68" y="1045"/>
                    <a:pt x="69" y="1045"/>
                  </a:cubicBezTo>
                  <a:cubicBezTo>
                    <a:pt x="69" y="1045"/>
                    <a:pt x="69" y="1041"/>
                    <a:pt x="67" y="1031"/>
                  </a:cubicBezTo>
                  <a:cubicBezTo>
                    <a:pt x="64" y="1023"/>
                    <a:pt x="65" y="1019"/>
                    <a:pt x="68" y="1019"/>
                  </a:cubicBezTo>
                  <a:cubicBezTo>
                    <a:pt x="70" y="1019"/>
                    <a:pt x="74" y="1022"/>
                    <a:pt x="78" y="1029"/>
                  </a:cubicBezTo>
                  <a:lnTo>
                    <a:pt x="86" y="1027"/>
                  </a:lnTo>
                  <a:cubicBezTo>
                    <a:pt x="89" y="1026"/>
                    <a:pt x="88" y="1019"/>
                    <a:pt x="86" y="1011"/>
                  </a:cubicBezTo>
                  <a:cubicBezTo>
                    <a:pt x="84" y="1002"/>
                    <a:pt x="83" y="998"/>
                    <a:pt x="84" y="998"/>
                  </a:cubicBezTo>
                  <a:lnTo>
                    <a:pt x="84" y="998"/>
                  </a:lnTo>
                  <a:cubicBezTo>
                    <a:pt x="84" y="998"/>
                    <a:pt x="86" y="1000"/>
                    <a:pt x="88" y="1002"/>
                  </a:cubicBezTo>
                  <a:cubicBezTo>
                    <a:pt x="91" y="1007"/>
                    <a:pt x="94" y="1011"/>
                    <a:pt x="95" y="1017"/>
                  </a:cubicBezTo>
                  <a:cubicBezTo>
                    <a:pt x="96" y="1022"/>
                    <a:pt x="98" y="1023"/>
                    <a:pt x="100" y="1023"/>
                  </a:cubicBezTo>
                  <a:cubicBezTo>
                    <a:pt x="102" y="1023"/>
                    <a:pt x="103" y="1023"/>
                    <a:pt x="105" y="1022"/>
                  </a:cubicBezTo>
                  <a:cubicBezTo>
                    <a:pt x="108" y="1022"/>
                    <a:pt x="115" y="1021"/>
                    <a:pt x="115" y="1014"/>
                  </a:cubicBezTo>
                  <a:lnTo>
                    <a:pt x="115" y="1014"/>
                  </a:lnTo>
                  <a:cubicBezTo>
                    <a:pt x="115" y="1016"/>
                    <a:pt x="116" y="1018"/>
                    <a:pt x="116" y="1020"/>
                  </a:cubicBezTo>
                  <a:cubicBezTo>
                    <a:pt x="116" y="1020"/>
                    <a:pt x="117" y="1020"/>
                    <a:pt x="117" y="1020"/>
                  </a:cubicBezTo>
                  <a:cubicBezTo>
                    <a:pt x="119" y="1020"/>
                    <a:pt x="120" y="1023"/>
                    <a:pt x="121" y="1023"/>
                  </a:cubicBezTo>
                  <a:cubicBezTo>
                    <a:pt x="121" y="1023"/>
                    <a:pt x="121" y="1022"/>
                    <a:pt x="120" y="1019"/>
                  </a:cubicBezTo>
                  <a:lnTo>
                    <a:pt x="120" y="1019"/>
                  </a:lnTo>
                  <a:cubicBezTo>
                    <a:pt x="120" y="1019"/>
                    <a:pt x="124" y="1019"/>
                    <a:pt x="133" y="1025"/>
                  </a:cubicBezTo>
                  <a:cubicBezTo>
                    <a:pt x="134" y="1026"/>
                    <a:pt x="136" y="1026"/>
                    <a:pt x="137" y="1026"/>
                  </a:cubicBezTo>
                  <a:cubicBezTo>
                    <a:pt x="145" y="1026"/>
                    <a:pt x="149" y="1012"/>
                    <a:pt x="136" y="1000"/>
                  </a:cubicBezTo>
                  <a:lnTo>
                    <a:pt x="140" y="999"/>
                  </a:lnTo>
                  <a:cubicBezTo>
                    <a:pt x="144" y="999"/>
                    <a:pt x="142" y="991"/>
                    <a:pt x="142" y="991"/>
                  </a:cubicBezTo>
                  <a:cubicBezTo>
                    <a:pt x="140" y="983"/>
                    <a:pt x="144" y="982"/>
                    <a:pt x="147" y="981"/>
                  </a:cubicBezTo>
                  <a:cubicBezTo>
                    <a:pt x="147" y="981"/>
                    <a:pt x="150" y="989"/>
                    <a:pt x="151" y="997"/>
                  </a:cubicBezTo>
                  <a:cubicBezTo>
                    <a:pt x="152" y="1010"/>
                    <a:pt x="155" y="1018"/>
                    <a:pt x="158" y="1018"/>
                  </a:cubicBezTo>
                  <a:cubicBezTo>
                    <a:pt x="160" y="1018"/>
                    <a:pt x="161" y="1013"/>
                    <a:pt x="161" y="1002"/>
                  </a:cubicBezTo>
                  <a:lnTo>
                    <a:pt x="161" y="1002"/>
                  </a:lnTo>
                  <a:lnTo>
                    <a:pt x="162" y="1010"/>
                  </a:lnTo>
                  <a:cubicBezTo>
                    <a:pt x="163" y="1014"/>
                    <a:pt x="164" y="1015"/>
                    <a:pt x="166" y="1015"/>
                  </a:cubicBezTo>
                  <a:cubicBezTo>
                    <a:pt x="168" y="1015"/>
                    <a:pt x="171" y="1013"/>
                    <a:pt x="174" y="1008"/>
                  </a:cubicBezTo>
                  <a:cubicBezTo>
                    <a:pt x="178" y="1007"/>
                    <a:pt x="178" y="991"/>
                    <a:pt x="177" y="983"/>
                  </a:cubicBezTo>
                  <a:cubicBezTo>
                    <a:pt x="174" y="975"/>
                    <a:pt x="179" y="974"/>
                    <a:pt x="179" y="974"/>
                  </a:cubicBezTo>
                  <a:cubicBezTo>
                    <a:pt x="182" y="974"/>
                    <a:pt x="182" y="974"/>
                    <a:pt x="184" y="982"/>
                  </a:cubicBezTo>
                  <a:cubicBezTo>
                    <a:pt x="186" y="989"/>
                    <a:pt x="189" y="992"/>
                    <a:pt x="191" y="992"/>
                  </a:cubicBezTo>
                  <a:cubicBezTo>
                    <a:pt x="193" y="992"/>
                    <a:pt x="196" y="988"/>
                    <a:pt x="196" y="979"/>
                  </a:cubicBezTo>
                  <a:lnTo>
                    <a:pt x="198" y="987"/>
                  </a:lnTo>
                  <a:cubicBezTo>
                    <a:pt x="199" y="991"/>
                    <a:pt x="201" y="996"/>
                    <a:pt x="207" y="996"/>
                  </a:cubicBezTo>
                  <a:cubicBezTo>
                    <a:pt x="210" y="996"/>
                    <a:pt x="215" y="994"/>
                    <a:pt x="223" y="989"/>
                  </a:cubicBezTo>
                  <a:cubicBezTo>
                    <a:pt x="230" y="987"/>
                    <a:pt x="237" y="986"/>
                    <a:pt x="242" y="986"/>
                  </a:cubicBezTo>
                  <a:cubicBezTo>
                    <a:pt x="247" y="986"/>
                    <a:pt x="250" y="987"/>
                    <a:pt x="251" y="991"/>
                  </a:cubicBezTo>
                  <a:cubicBezTo>
                    <a:pt x="251" y="992"/>
                    <a:pt x="252" y="993"/>
                    <a:pt x="252" y="993"/>
                  </a:cubicBezTo>
                  <a:cubicBezTo>
                    <a:pt x="256" y="993"/>
                    <a:pt x="265" y="977"/>
                    <a:pt x="269" y="963"/>
                  </a:cubicBezTo>
                  <a:cubicBezTo>
                    <a:pt x="270" y="968"/>
                    <a:pt x="272" y="969"/>
                    <a:pt x="274" y="969"/>
                  </a:cubicBezTo>
                  <a:cubicBezTo>
                    <a:pt x="276" y="969"/>
                    <a:pt x="279" y="968"/>
                    <a:pt x="282" y="968"/>
                  </a:cubicBezTo>
                  <a:cubicBezTo>
                    <a:pt x="286" y="967"/>
                    <a:pt x="288" y="966"/>
                    <a:pt x="290" y="966"/>
                  </a:cubicBezTo>
                  <a:cubicBezTo>
                    <a:pt x="294" y="966"/>
                    <a:pt x="294" y="968"/>
                    <a:pt x="295" y="973"/>
                  </a:cubicBezTo>
                  <a:cubicBezTo>
                    <a:pt x="295" y="981"/>
                    <a:pt x="295" y="985"/>
                    <a:pt x="296" y="985"/>
                  </a:cubicBezTo>
                  <a:cubicBezTo>
                    <a:pt x="296" y="985"/>
                    <a:pt x="297" y="981"/>
                    <a:pt x="299" y="972"/>
                  </a:cubicBezTo>
                  <a:cubicBezTo>
                    <a:pt x="299" y="965"/>
                    <a:pt x="301" y="962"/>
                    <a:pt x="305" y="962"/>
                  </a:cubicBezTo>
                  <a:cubicBezTo>
                    <a:pt x="309" y="962"/>
                    <a:pt x="314" y="968"/>
                    <a:pt x="317" y="977"/>
                  </a:cubicBezTo>
                  <a:cubicBezTo>
                    <a:pt x="317" y="981"/>
                    <a:pt x="319" y="983"/>
                    <a:pt x="322" y="983"/>
                  </a:cubicBezTo>
                  <a:cubicBezTo>
                    <a:pt x="324" y="983"/>
                    <a:pt x="327" y="982"/>
                    <a:pt x="330" y="981"/>
                  </a:cubicBezTo>
                  <a:cubicBezTo>
                    <a:pt x="331" y="973"/>
                    <a:pt x="339" y="971"/>
                    <a:pt x="347" y="970"/>
                  </a:cubicBezTo>
                  <a:cubicBezTo>
                    <a:pt x="358" y="966"/>
                    <a:pt x="358" y="966"/>
                    <a:pt x="355" y="952"/>
                  </a:cubicBezTo>
                  <a:cubicBezTo>
                    <a:pt x="352" y="936"/>
                    <a:pt x="355" y="935"/>
                    <a:pt x="363" y="934"/>
                  </a:cubicBezTo>
                  <a:cubicBezTo>
                    <a:pt x="364" y="933"/>
                    <a:pt x="365" y="933"/>
                    <a:pt x="367" y="933"/>
                  </a:cubicBezTo>
                  <a:cubicBezTo>
                    <a:pt x="369" y="933"/>
                    <a:pt x="371" y="934"/>
                    <a:pt x="373" y="939"/>
                  </a:cubicBezTo>
                  <a:cubicBezTo>
                    <a:pt x="373" y="939"/>
                    <a:pt x="378" y="945"/>
                    <a:pt x="381" y="945"/>
                  </a:cubicBezTo>
                  <a:cubicBezTo>
                    <a:pt x="381" y="945"/>
                    <a:pt x="382" y="945"/>
                    <a:pt x="382" y="945"/>
                  </a:cubicBezTo>
                  <a:cubicBezTo>
                    <a:pt x="383" y="945"/>
                    <a:pt x="384" y="945"/>
                    <a:pt x="385" y="945"/>
                  </a:cubicBezTo>
                  <a:cubicBezTo>
                    <a:pt x="388" y="945"/>
                    <a:pt x="390" y="946"/>
                    <a:pt x="392" y="951"/>
                  </a:cubicBezTo>
                  <a:cubicBezTo>
                    <a:pt x="395" y="954"/>
                    <a:pt x="398" y="957"/>
                    <a:pt x="402" y="957"/>
                  </a:cubicBezTo>
                  <a:cubicBezTo>
                    <a:pt x="403" y="957"/>
                    <a:pt x="404" y="957"/>
                    <a:pt x="404" y="956"/>
                  </a:cubicBezTo>
                  <a:cubicBezTo>
                    <a:pt x="408" y="955"/>
                    <a:pt x="411" y="955"/>
                    <a:pt x="414" y="955"/>
                  </a:cubicBezTo>
                  <a:cubicBezTo>
                    <a:pt x="418" y="955"/>
                    <a:pt x="421" y="956"/>
                    <a:pt x="422" y="961"/>
                  </a:cubicBezTo>
                  <a:cubicBezTo>
                    <a:pt x="426" y="960"/>
                    <a:pt x="426" y="960"/>
                    <a:pt x="424" y="952"/>
                  </a:cubicBezTo>
                  <a:cubicBezTo>
                    <a:pt x="423" y="945"/>
                    <a:pt x="424" y="939"/>
                    <a:pt x="434" y="939"/>
                  </a:cubicBezTo>
                  <a:cubicBezTo>
                    <a:pt x="436" y="939"/>
                    <a:pt x="439" y="939"/>
                    <a:pt x="441" y="939"/>
                  </a:cubicBezTo>
                  <a:cubicBezTo>
                    <a:pt x="449" y="938"/>
                    <a:pt x="460" y="935"/>
                    <a:pt x="459" y="927"/>
                  </a:cubicBezTo>
                  <a:cubicBezTo>
                    <a:pt x="463" y="927"/>
                    <a:pt x="463" y="927"/>
                    <a:pt x="465" y="934"/>
                  </a:cubicBezTo>
                  <a:cubicBezTo>
                    <a:pt x="466" y="941"/>
                    <a:pt x="469" y="944"/>
                    <a:pt x="471" y="944"/>
                  </a:cubicBezTo>
                  <a:cubicBezTo>
                    <a:pt x="474" y="944"/>
                    <a:pt x="478" y="940"/>
                    <a:pt x="479" y="931"/>
                  </a:cubicBezTo>
                  <a:cubicBezTo>
                    <a:pt x="479" y="926"/>
                    <a:pt x="479" y="924"/>
                    <a:pt x="481" y="924"/>
                  </a:cubicBezTo>
                  <a:cubicBezTo>
                    <a:pt x="482" y="924"/>
                    <a:pt x="485" y="926"/>
                    <a:pt x="487" y="929"/>
                  </a:cubicBezTo>
                  <a:cubicBezTo>
                    <a:pt x="487" y="929"/>
                    <a:pt x="492" y="928"/>
                    <a:pt x="493" y="919"/>
                  </a:cubicBezTo>
                  <a:cubicBezTo>
                    <a:pt x="494" y="915"/>
                    <a:pt x="495" y="913"/>
                    <a:pt x="497" y="913"/>
                  </a:cubicBezTo>
                  <a:cubicBezTo>
                    <a:pt x="498" y="913"/>
                    <a:pt x="501" y="914"/>
                    <a:pt x="505" y="917"/>
                  </a:cubicBezTo>
                  <a:cubicBezTo>
                    <a:pt x="506" y="922"/>
                    <a:pt x="508" y="923"/>
                    <a:pt x="510" y="923"/>
                  </a:cubicBezTo>
                  <a:cubicBezTo>
                    <a:pt x="512" y="923"/>
                    <a:pt x="513" y="923"/>
                    <a:pt x="514" y="923"/>
                  </a:cubicBezTo>
                  <a:cubicBezTo>
                    <a:pt x="519" y="916"/>
                    <a:pt x="545" y="908"/>
                    <a:pt x="559" y="908"/>
                  </a:cubicBezTo>
                  <a:cubicBezTo>
                    <a:pt x="564" y="908"/>
                    <a:pt x="567" y="909"/>
                    <a:pt x="568" y="910"/>
                  </a:cubicBezTo>
                  <a:cubicBezTo>
                    <a:pt x="570" y="901"/>
                    <a:pt x="570" y="901"/>
                    <a:pt x="574" y="900"/>
                  </a:cubicBezTo>
                  <a:cubicBezTo>
                    <a:pt x="576" y="905"/>
                    <a:pt x="579" y="908"/>
                    <a:pt x="580" y="908"/>
                  </a:cubicBezTo>
                  <a:cubicBezTo>
                    <a:pt x="582" y="908"/>
                    <a:pt x="582" y="901"/>
                    <a:pt x="579" y="891"/>
                  </a:cubicBezTo>
                  <a:lnTo>
                    <a:pt x="576" y="892"/>
                  </a:lnTo>
                  <a:lnTo>
                    <a:pt x="571" y="892"/>
                  </a:lnTo>
                  <a:cubicBezTo>
                    <a:pt x="570" y="885"/>
                    <a:pt x="572" y="881"/>
                    <a:pt x="575" y="881"/>
                  </a:cubicBezTo>
                  <a:cubicBezTo>
                    <a:pt x="578" y="881"/>
                    <a:pt x="582" y="886"/>
                    <a:pt x="585" y="898"/>
                  </a:cubicBezTo>
                  <a:cubicBezTo>
                    <a:pt x="589" y="905"/>
                    <a:pt x="591" y="909"/>
                    <a:pt x="592" y="909"/>
                  </a:cubicBezTo>
                  <a:cubicBezTo>
                    <a:pt x="593" y="909"/>
                    <a:pt x="593" y="904"/>
                    <a:pt x="593" y="896"/>
                  </a:cubicBezTo>
                  <a:cubicBezTo>
                    <a:pt x="593" y="887"/>
                    <a:pt x="594" y="883"/>
                    <a:pt x="596" y="883"/>
                  </a:cubicBezTo>
                  <a:cubicBezTo>
                    <a:pt x="598" y="883"/>
                    <a:pt x="601" y="887"/>
                    <a:pt x="604" y="893"/>
                  </a:cubicBezTo>
                  <a:cubicBezTo>
                    <a:pt x="606" y="901"/>
                    <a:pt x="607" y="904"/>
                    <a:pt x="608" y="904"/>
                  </a:cubicBezTo>
                  <a:cubicBezTo>
                    <a:pt x="608" y="904"/>
                    <a:pt x="608" y="900"/>
                    <a:pt x="608" y="892"/>
                  </a:cubicBezTo>
                  <a:cubicBezTo>
                    <a:pt x="608" y="873"/>
                    <a:pt x="612" y="862"/>
                    <a:pt x="616" y="862"/>
                  </a:cubicBezTo>
                  <a:cubicBezTo>
                    <a:pt x="619" y="862"/>
                    <a:pt x="622" y="868"/>
                    <a:pt x="625" y="880"/>
                  </a:cubicBezTo>
                  <a:cubicBezTo>
                    <a:pt x="629" y="895"/>
                    <a:pt x="635" y="901"/>
                    <a:pt x="638" y="901"/>
                  </a:cubicBezTo>
                  <a:cubicBezTo>
                    <a:pt x="638" y="901"/>
                    <a:pt x="639" y="901"/>
                    <a:pt x="639" y="901"/>
                  </a:cubicBezTo>
                  <a:cubicBezTo>
                    <a:pt x="643" y="900"/>
                    <a:pt x="641" y="892"/>
                    <a:pt x="639" y="885"/>
                  </a:cubicBezTo>
                  <a:cubicBezTo>
                    <a:pt x="635" y="878"/>
                    <a:pt x="634" y="874"/>
                    <a:pt x="636" y="874"/>
                  </a:cubicBezTo>
                  <a:lnTo>
                    <a:pt x="636" y="874"/>
                  </a:lnTo>
                  <a:cubicBezTo>
                    <a:pt x="637" y="874"/>
                    <a:pt x="641" y="877"/>
                    <a:pt x="647" y="883"/>
                  </a:cubicBezTo>
                  <a:cubicBezTo>
                    <a:pt x="655" y="893"/>
                    <a:pt x="661" y="898"/>
                    <a:pt x="666" y="898"/>
                  </a:cubicBezTo>
                  <a:cubicBezTo>
                    <a:pt x="671" y="898"/>
                    <a:pt x="675" y="893"/>
                    <a:pt x="679" y="883"/>
                  </a:cubicBezTo>
                  <a:cubicBezTo>
                    <a:pt x="685" y="873"/>
                    <a:pt x="692" y="868"/>
                    <a:pt x="695" y="868"/>
                  </a:cubicBezTo>
                  <a:cubicBezTo>
                    <a:pt x="698" y="868"/>
                    <a:pt x="698" y="872"/>
                    <a:pt x="695" y="880"/>
                  </a:cubicBezTo>
                  <a:cubicBezTo>
                    <a:pt x="692" y="890"/>
                    <a:pt x="691" y="894"/>
                    <a:pt x="692" y="894"/>
                  </a:cubicBezTo>
                  <a:cubicBezTo>
                    <a:pt x="692" y="894"/>
                    <a:pt x="694" y="891"/>
                    <a:pt x="697" y="887"/>
                  </a:cubicBezTo>
                  <a:lnTo>
                    <a:pt x="716" y="882"/>
                  </a:lnTo>
                  <a:cubicBezTo>
                    <a:pt x="720" y="881"/>
                    <a:pt x="722" y="873"/>
                    <a:pt x="720" y="865"/>
                  </a:cubicBezTo>
                  <a:lnTo>
                    <a:pt x="720" y="865"/>
                  </a:lnTo>
                  <a:cubicBezTo>
                    <a:pt x="724" y="874"/>
                    <a:pt x="729" y="879"/>
                    <a:pt x="733" y="879"/>
                  </a:cubicBezTo>
                  <a:cubicBezTo>
                    <a:pt x="736" y="879"/>
                    <a:pt x="739" y="876"/>
                    <a:pt x="741" y="869"/>
                  </a:cubicBezTo>
                  <a:lnTo>
                    <a:pt x="749" y="867"/>
                  </a:lnTo>
                  <a:cubicBezTo>
                    <a:pt x="752" y="865"/>
                    <a:pt x="752" y="865"/>
                    <a:pt x="754" y="858"/>
                  </a:cubicBezTo>
                  <a:cubicBezTo>
                    <a:pt x="755" y="854"/>
                    <a:pt x="756" y="853"/>
                    <a:pt x="757" y="853"/>
                  </a:cubicBezTo>
                  <a:cubicBezTo>
                    <a:pt x="759" y="853"/>
                    <a:pt x="763" y="858"/>
                    <a:pt x="768" y="862"/>
                  </a:cubicBezTo>
                  <a:cubicBezTo>
                    <a:pt x="772" y="867"/>
                    <a:pt x="775" y="871"/>
                    <a:pt x="777" y="871"/>
                  </a:cubicBezTo>
                  <a:cubicBezTo>
                    <a:pt x="777" y="871"/>
                    <a:pt x="777" y="870"/>
                    <a:pt x="777" y="868"/>
                  </a:cubicBezTo>
                  <a:cubicBezTo>
                    <a:pt x="774" y="860"/>
                    <a:pt x="781" y="851"/>
                    <a:pt x="782" y="842"/>
                  </a:cubicBezTo>
                  <a:cubicBezTo>
                    <a:pt x="783" y="839"/>
                    <a:pt x="784" y="838"/>
                    <a:pt x="785" y="838"/>
                  </a:cubicBezTo>
                  <a:cubicBezTo>
                    <a:pt x="787" y="838"/>
                    <a:pt x="789" y="843"/>
                    <a:pt x="788" y="849"/>
                  </a:cubicBezTo>
                  <a:cubicBezTo>
                    <a:pt x="790" y="856"/>
                    <a:pt x="790" y="856"/>
                    <a:pt x="800" y="862"/>
                  </a:cubicBezTo>
                  <a:cubicBezTo>
                    <a:pt x="804" y="861"/>
                    <a:pt x="812" y="859"/>
                    <a:pt x="809" y="852"/>
                  </a:cubicBezTo>
                  <a:cubicBezTo>
                    <a:pt x="808" y="847"/>
                    <a:pt x="818" y="842"/>
                    <a:pt x="827" y="842"/>
                  </a:cubicBezTo>
                  <a:cubicBezTo>
                    <a:pt x="831" y="842"/>
                    <a:pt x="834" y="843"/>
                    <a:pt x="836" y="845"/>
                  </a:cubicBezTo>
                  <a:lnTo>
                    <a:pt x="844" y="843"/>
                  </a:lnTo>
                  <a:cubicBezTo>
                    <a:pt x="847" y="842"/>
                    <a:pt x="850" y="833"/>
                    <a:pt x="853" y="833"/>
                  </a:cubicBezTo>
                  <a:cubicBezTo>
                    <a:pt x="853" y="833"/>
                    <a:pt x="857" y="832"/>
                    <a:pt x="859" y="823"/>
                  </a:cubicBezTo>
                  <a:cubicBezTo>
                    <a:pt x="860" y="822"/>
                    <a:pt x="862" y="822"/>
                    <a:pt x="863" y="822"/>
                  </a:cubicBezTo>
                  <a:cubicBezTo>
                    <a:pt x="865" y="822"/>
                    <a:pt x="867" y="823"/>
                    <a:pt x="869" y="828"/>
                  </a:cubicBezTo>
                  <a:cubicBezTo>
                    <a:pt x="869" y="820"/>
                    <a:pt x="869" y="816"/>
                    <a:pt x="870" y="816"/>
                  </a:cubicBezTo>
                  <a:cubicBezTo>
                    <a:pt x="871" y="816"/>
                    <a:pt x="873" y="820"/>
                    <a:pt x="877" y="826"/>
                  </a:cubicBezTo>
                  <a:cubicBezTo>
                    <a:pt x="878" y="834"/>
                    <a:pt x="879" y="838"/>
                    <a:pt x="880" y="838"/>
                  </a:cubicBezTo>
                  <a:cubicBezTo>
                    <a:pt x="880" y="838"/>
                    <a:pt x="880" y="834"/>
                    <a:pt x="880" y="826"/>
                  </a:cubicBezTo>
                  <a:cubicBezTo>
                    <a:pt x="881" y="821"/>
                    <a:pt x="882" y="819"/>
                    <a:pt x="883" y="819"/>
                  </a:cubicBezTo>
                  <a:cubicBezTo>
                    <a:pt x="884" y="819"/>
                    <a:pt x="885" y="821"/>
                    <a:pt x="888" y="824"/>
                  </a:cubicBezTo>
                  <a:cubicBezTo>
                    <a:pt x="889" y="828"/>
                    <a:pt x="890" y="829"/>
                    <a:pt x="891" y="829"/>
                  </a:cubicBezTo>
                  <a:cubicBezTo>
                    <a:pt x="892" y="829"/>
                    <a:pt x="892" y="827"/>
                    <a:pt x="891" y="823"/>
                  </a:cubicBezTo>
                  <a:cubicBezTo>
                    <a:pt x="891" y="812"/>
                    <a:pt x="896" y="804"/>
                    <a:pt x="900" y="804"/>
                  </a:cubicBezTo>
                  <a:cubicBezTo>
                    <a:pt x="902" y="804"/>
                    <a:pt x="903" y="806"/>
                    <a:pt x="905" y="812"/>
                  </a:cubicBezTo>
                  <a:cubicBezTo>
                    <a:pt x="905" y="812"/>
                    <a:pt x="909" y="810"/>
                    <a:pt x="910" y="802"/>
                  </a:cubicBezTo>
                  <a:cubicBezTo>
                    <a:pt x="910" y="794"/>
                    <a:pt x="910" y="790"/>
                    <a:pt x="911" y="790"/>
                  </a:cubicBezTo>
                  <a:cubicBezTo>
                    <a:pt x="911" y="790"/>
                    <a:pt x="913" y="793"/>
                    <a:pt x="915" y="800"/>
                  </a:cubicBezTo>
                  <a:cubicBezTo>
                    <a:pt x="918" y="807"/>
                    <a:pt x="921" y="811"/>
                    <a:pt x="923" y="811"/>
                  </a:cubicBezTo>
                  <a:cubicBezTo>
                    <a:pt x="925" y="811"/>
                    <a:pt x="926" y="806"/>
                    <a:pt x="926" y="798"/>
                  </a:cubicBezTo>
                  <a:cubicBezTo>
                    <a:pt x="926" y="798"/>
                    <a:pt x="927" y="793"/>
                    <a:pt x="929" y="793"/>
                  </a:cubicBezTo>
                  <a:cubicBezTo>
                    <a:pt x="931" y="793"/>
                    <a:pt x="932" y="794"/>
                    <a:pt x="934" y="796"/>
                  </a:cubicBezTo>
                  <a:cubicBezTo>
                    <a:pt x="938" y="798"/>
                    <a:pt x="945" y="800"/>
                    <a:pt x="951" y="800"/>
                  </a:cubicBezTo>
                  <a:cubicBezTo>
                    <a:pt x="959" y="800"/>
                    <a:pt x="965" y="797"/>
                    <a:pt x="961" y="789"/>
                  </a:cubicBezTo>
                  <a:lnTo>
                    <a:pt x="967" y="787"/>
                  </a:lnTo>
                  <a:cubicBezTo>
                    <a:pt x="972" y="789"/>
                    <a:pt x="975" y="791"/>
                    <a:pt x="977" y="791"/>
                  </a:cubicBezTo>
                  <a:cubicBezTo>
                    <a:pt x="980" y="791"/>
                    <a:pt x="982" y="789"/>
                    <a:pt x="983" y="784"/>
                  </a:cubicBezTo>
                  <a:lnTo>
                    <a:pt x="985" y="775"/>
                  </a:lnTo>
                  <a:cubicBezTo>
                    <a:pt x="986" y="782"/>
                    <a:pt x="992" y="788"/>
                    <a:pt x="996" y="788"/>
                  </a:cubicBezTo>
                  <a:cubicBezTo>
                    <a:pt x="996" y="788"/>
                    <a:pt x="996" y="788"/>
                    <a:pt x="997" y="788"/>
                  </a:cubicBezTo>
                  <a:cubicBezTo>
                    <a:pt x="1000" y="787"/>
                    <a:pt x="1000" y="787"/>
                    <a:pt x="999" y="779"/>
                  </a:cubicBezTo>
                  <a:cubicBezTo>
                    <a:pt x="992" y="773"/>
                    <a:pt x="997" y="772"/>
                    <a:pt x="1000" y="771"/>
                  </a:cubicBezTo>
                  <a:cubicBezTo>
                    <a:pt x="1000" y="771"/>
                    <a:pt x="1001" y="771"/>
                    <a:pt x="1001" y="771"/>
                  </a:cubicBezTo>
                  <a:cubicBezTo>
                    <a:pt x="1005" y="771"/>
                    <a:pt x="1010" y="777"/>
                    <a:pt x="1012" y="785"/>
                  </a:cubicBezTo>
                  <a:lnTo>
                    <a:pt x="1016" y="784"/>
                  </a:lnTo>
                  <a:cubicBezTo>
                    <a:pt x="1013" y="774"/>
                    <a:pt x="1014" y="770"/>
                    <a:pt x="1015" y="770"/>
                  </a:cubicBezTo>
                  <a:lnTo>
                    <a:pt x="1015" y="770"/>
                  </a:lnTo>
                  <a:cubicBezTo>
                    <a:pt x="1016" y="770"/>
                    <a:pt x="1017" y="772"/>
                    <a:pt x="1018" y="775"/>
                  </a:cubicBezTo>
                  <a:cubicBezTo>
                    <a:pt x="1020" y="778"/>
                    <a:pt x="1023" y="780"/>
                    <a:pt x="1027" y="780"/>
                  </a:cubicBezTo>
                  <a:cubicBezTo>
                    <a:pt x="1028" y="780"/>
                    <a:pt x="1030" y="780"/>
                    <a:pt x="1031" y="779"/>
                  </a:cubicBezTo>
                  <a:cubicBezTo>
                    <a:pt x="1031" y="776"/>
                    <a:pt x="1031" y="775"/>
                    <a:pt x="1031" y="775"/>
                  </a:cubicBezTo>
                  <a:lnTo>
                    <a:pt x="1031" y="775"/>
                  </a:lnTo>
                  <a:cubicBezTo>
                    <a:pt x="1032" y="775"/>
                    <a:pt x="1034" y="778"/>
                    <a:pt x="1031" y="779"/>
                  </a:cubicBezTo>
                  <a:lnTo>
                    <a:pt x="1032" y="787"/>
                  </a:lnTo>
                  <a:cubicBezTo>
                    <a:pt x="1034" y="789"/>
                    <a:pt x="1035" y="789"/>
                    <a:pt x="1036" y="789"/>
                  </a:cubicBezTo>
                  <a:cubicBezTo>
                    <a:pt x="1038" y="789"/>
                    <a:pt x="1036" y="784"/>
                    <a:pt x="1035" y="778"/>
                  </a:cubicBezTo>
                  <a:lnTo>
                    <a:pt x="1043" y="777"/>
                  </a:lnTo>
                  <a:cubicBezTo>
                    <a:pt x="1046" y="776"/>
                    <a:pt x="1050" y="775"/>
                    <a:pt x="1044" y="768"/>
                  </a:cubicBezTo>
                  <a:cubicBezTo>
                    <a:pt x="1043" y="760"/>
                    <a:pt x="1040" y="752"/>
                    <a:pt x="1044" y="751"/>
                  </a:cubicBezTo>
                  <a:cubicBezTo>
                    <a:pt x="1043" y="749"/>
                    <a:pt x="1043" y="748"/>
                    <a:pt x="1044" y="748"/>
                  </a:cubicBezTo>
                  <a:cubicBezTo>
                    <a:pt x="1045" y="748"/>
                    <a:pt x="1047" y="751"/>
                    <a:pt x="1044" y="751"/>
                  </a:cubicBezTo>
                  <a:cubicBezTo>
                    <a:pt x="1046" y="758"/>
                    <a:pt x="1048" y="766"/>
                    <a:pt x="1051" y="766"/>
                  </a:cubicBezTo>
                  <a:cubicBezTo>
                    <a:pt x="1051" y="766"/>
                    <a:pt x="1051" y="766"/>
                    <a:pt x="1052" y="766"/>
                  </a:cubicBezTo>
                  <a:cubicBezTo>
                    <a:pt x="1052" y="766"/>
                    <a:pt x="1052" y="766"/>
                    <a:pt x="1052" y="766"/>
                  </a:cubicBezTo>
                  <a:cubicBezTo>
                    <a:pt x="1056" y="766"/>
                    <a:pt x="1057" y="772"/>
                    <a:pt x="1057" y="772"/>
                  </a:cubicBezTo>
                  <a:cubicBezTo>
                    <a:pt x="1058" y="778"/>
                    <a:pt x="1059" y="780"/>
                    <a:pt x="1062" y="780"/>
                  </a:cubicBezTo>
                  <a:cubicBezTo>
                    <a:pt x="1066" y="780"/>
                    <a:pt x="1071" y="774"/>
                    <a:pt x="1073" y="768"/>
                  </a:cubicBezTo>
                  <a:cubicBezTo>
                    <a:pt x="1075" y="759"/>
                    <a:pt x="1077" y="754"/>
                    <a:pt x="1079" y="754"/>
                  </a:cubicBezTo>
                  <a:cubicBezTo>
                    <a:pt x="1081" y="754"/>
                    <a:pt x="1082" y="758"/>
                    <a:pt x="1084" y="766"/>
                  </a:cubicBezTo>
                  <a:cubicBezTo>
                    <a:pt x="1085" y="769"/>
                    <a:pt x="1086" y="771"/>
                    <a:pt x="1087" y="771"/>
                  </a:cubicBezTo>
                  <a:cubicBezTo>
                    <a:pt x="1090" y="771"/>
                    <a:pt x="1091" y="757"/>
                    <a:pt x="1090" y="740"/>
                  </a:cubicBezTo>
                  <a:lnTo>
                    <a:pt x="1087" y="716"/>
                  </a:lnTo>
                  <a:lnTo>
                    <a:pt x="1093" y="739"/>
                  </a:lnTo>
                  <a:cubicBezTo>
                    <a:pt x="1100" y="755"/>
                    <a:pt x="1103" y="762"/>
                    <a:pt x="1106" y="762"/>
                  </a:cubicBezTo>
                  <a:cubicBezTo>
                    <a:pt x="1108" y="762"/>
                    <a:pt x="1110" y="758"/>
                    <a:pt x="1113" y="750"/>
                  </a:cubicBezTo>
                  <a:cubicBezTo>
                    <a:pt x="1116" y="745"/>
                    <a:pt x="1117" y="742"/>
                    <a:pt x="1118" y="742"/>
                  </a:cubicBezTo>
                  <a:cubicBezTo>
                    <a:pt x="1118" y="742"/>
                    <a:pt x="1119" y="744"/>
                    <a:pt x="1120" y="748"/>
                  </a:cubicBezTo>
                  <a:cubicBezTo>
                    <a:pt x="1121" y="752"/>
                    <a:pt x="1123" y="754"/>
                    <a:pt x="1127" y="754"/>
                  </a:cubicBezTo>
                  <a:cubicBezTo>
                    <a:pt x="1129" y="754"/>
                    <a:pt x="1133" y="753"/>
                    <a:pt x="1138" y="751"/>
                  </a:cubicBezTo>
                  <a:cubicBezTo>
                    <a:pt x="1149" y="749"/>
                    <a:pt x="1153" y="748"/>
                    <a:pt x="1151" y="740"/>
                  </a:cubicBezTo>
                  <a:lnTo>
                    <a:pt x="1158" y="738"/>
                  </a:lnTo>
                  <a:cubicBezTo>
                    <a:pt x="1161" y="743"/>
                    <a:pt x="1163" y="745"/>
                    <a:pt x="1165" y="745"/>
                  </a:cubicBezTo>
                  <a:cubicBezTo>
                    <a:pt x="1168" y="745"/>
                    <a:pt x="1169" y="737"/>
                    <a:pt x="1164" y="729"/>
                  </a:cubicBezTo>
                  <a:lnTo>
                    <a:pt x="1172" y="726"/>
                  </a:lnTo>
                  <a:lnTo>
                    <a:pt x="1174" y="734"/>
                  </a:lnTo>
                  <a:cubicBezTo>
                    <a:pt x="1175" y="737"/>
                    <a:pt x="1177" y="739"/>
                    <a:pt x="1181" y="739"/>
                  </a:cubicBezTo>
                  <a:cubicBezTo>
                    <a:pt x="1187" y="739"/>
                    <a:pt x="1197" y="736"/>
                    <a:pt x="1214" y="731"/>
                  </a:cubicBezTo>
                  <a:cubicBezTo>
                    <a:pt x="1248" y="722"/>
                    <a:pt x="1252" y="721"/>
                    <a:pt x="1248" y="706"/>
                  </a:cubicBezTo>
                  <a:cubicBezTo>
                    <a:pt x="1248" y="697"/>
                    <a:pt x="1249" y="693"/>
                    <a:pt x="1250" y="693"/>
                  </a:cubicBezTo>
                  <a:cubicBezTo>
                    <a:pt x="1252" y="693"/>
                    <a:pt x="1254" y="696"/>
                    <a:pt x="1256" y="704"/>
                  </a:cubicBezTo>
                  <a:cubicBezTo>
                    <a:pt x="1257" y="709"/>
                    <a:pt x="1260" y="714"/>
                    <a:pt x="1261" y="714"/>
                  </a:cubicBezTo>
                  <a:cubicBezTo>
                    <a:pt x="1262" y="714"/>
                    <a:pt x="1262" y="713"/>
                    <a:pt x="1261" y="711"/>
                  </a:cubicBezTo>
                  <a:cubicBezTo>
                    <a:pt x="1262" y="710"/>
                    <a:pt x="1264" y="710"/>
                    <a:pt x="1265" y="710"/>
                  </a:cubicBezTo>
                  <a:cubicBezTo>
                    <a:pt x="1268" y="710"/>
                    <a:pt x="1272" y="712"/>
                    <a:pt x="1275" y="715"/>
                  </a:cubicBezTo>
                  <a:cubicBezTo>
                    <a:pt x="1280" y="720"/>
                    <a:pt x="1284" y="721"/>
                    <a:pt x="1287" y="721"/>
                  </a:cubicBezTo>
                  <a:cubicBezTo>
                    <a:pt x="1292" y="721"/>
                    <a:pt x="1292" y="716"/>
                    <a:pt x="1291" y="711"/>
                  </a:cubicBezTo>
                  <a:cubicBezTo>
                    <a:pt x="1286" y="705"/>
                    <a:pt x="1286" y="702"/>
                    <a:pt x="1286" y="702"/>
                  </a:cubicBezTo>
                  <a:lnTo>
                    <a:pt x="1286" y="702"/>
                  </a:lnTo>
                  <a:cubicBezTo>
                    <a:pt x="1287" y="702"/>
                    <a:pt x="1291" y="706"/>
                    <a:pt x="1294" y="710"/>
                  </a:cubicBezTo>
                  <a:cubicBezTo>
                    <a:pt x="1298" y="714"/>
                    <a:pt x="1302" y="719"/>
                    <a:pt x="1304" y="719"/>
                  </a:cubicBezTo>
                  <a:cubicBezTo>
                    <a:pt x="1304" y="719"/>
                    <a:pt x="1305" y="718"/>
                    <a:pt x="1304" y="715"/>
                  </a:cubicBezTo>
                  <a:cubicBezTo>
                    <a:pt x="1305" y="709"/>
                    <a:pt x="1314" y="701"/>
                    <a:pt x="1322" y="701"/>
                  </a:cubicBezTo>
                  <a:cubicBezTo>
                    <a:pt x="1326" y="701"/>
                    <a:pt x="1329" y="703"/>
                    <a:pt x="1331" y="708"/>
                  </a:cubicBezTo>
                  <a:lnTo>
                    <a:pt x="1338" y="706"/>
                  </a:lnTo>
                  <a:cubicBezTo>
                    <a:pt x="1335" y="698"/>
                    <a:pt x="1343" y="696"/>
                    <a:pt x="1351" y="694"/>
                  </a:cubicBezTo>
                  <a:cubicBezTo>
                    <a:pt x="1354" y="693"/>
                    <a:pt x="1356" y="693"/>
                    <a:pt x="1358" y="693"/>
                  </a:cubicBezTo>
                  <a:cubicBezTo>
                    <a:pt x="1361" y="693"/>
                    <a:pt x="1363" y="694"/>
                    <a:pt x="1365" y="698"/>
                  </a:cubicBezTo>
                  <a:cubicBezTo>
                    <a:pt x="1364" y="703"/>
                    <a:pt x="1364" y="704"/>
                    <a:pt x="1366" y="704"/>
                  </a:cubicBezTo>
                  <a:cubicBezTo>
                    <a:pt x="1367" y="704"/>
                    <a:pt x="1369" y="702"/>
                    <a:pt x="1372" y="697"/>
                  </a:cubicBezTo>
                  <a:cubicBezTo>
                    <a:pt x="1376" y="696"/>
                    <a:pt x="1376" y="679"/>
                    <a:pt x="1379" y="678"/>
                  </a:cubicBezTo>
                  <a:cubicBezTo>
                    <a:pt x="1377" y="671"/>
                    <a:pt x="1379" y="662"/>
                    <a:pt x="1382" y="661"/>
                  </a:cubicBezTo>
                  <a:lnTo>
                    <a:pt x="1385" y="669"/>
                  </a:lnTo>
                  <a:cubicBezTo>
                    <a:pt x="1387" y="676"/>
                    <a:pt x="1389" y="684"/>
                    <a:pt x="1389" y="684"/>
                  </a:cubicBezTo>
                  <a:cubicBezTo>
                    <a:pt x="1393" y="683"/>
                    <a:pt x="1397" y="681"/>
                    <a:pt x="1395" y="675"/>
                  </a:cubicBezTo>
                  <a:lnTo>
                    <a:pt x="1395" y="675"/>
                  </a:lnTo>
                  <a:cubicBezTo>
                    <a:pt x="1398" y="678"/>
                    <a:pt x="1401" y="680"/>
                    <a:pt x="1404" y="680"/>
                  </a:cubicBezTo>
                  <a:cubicBezTo>
                    <a:pt x="1406" y="680"/>
                    <a:pt x="1409" y="679"/>
                    <a:pt x="1412" y="678"/>
                  </a:cubicBezTo>
                  <a:cubicBezTo>
                    <a:pt x="1420" y="676"/>
                    <a:pt x="1427" y="674"/>
                    <a:pt x="1428" y="665"/>
                  </a:cubicBezTo>
                  <a:cubicBezTo>
                    <a:pt x="1432" y="670"/>
                    <a:pt x="1437" y="673"/>
                    <a:pt x="1442" y="673"/>
                  </a:cubicBezTo>
                  <a:cubicBezTo>
                    <a:pt x="1451" y="673"/>
                    <a:pt x="1459" y="666"/>
                    <a:pt x="1459" y="657"/>
                  </a:cubicBezTo>
                  <a:cubicBezTo>
                    <a:pt x="1458" y="652"/>
                    <a:pt x="1458" y="650"/>
                    <a:pt x="1460" y="650"/>
                  </a:cubicBezTo>
                  <a:cubicBezTo>
                    <a:pt x="1462" y="650"/>
                    <a:pt x="1464" y="652"/>
                    <a:pt x="1467" y="655"/>
                  </a:cubicBezTo>
                  <a:cubicBezTo>
                    <a:pt x="1469" y="658"/>
                    <a:pt x="1471" y="659"/>
                    <a:pt x="1472" y="659"/>
                  </a:cubicBezTo>
                  <a:cubicBezTo>
                    <a:pt x="1473" y="659"/>
                    <a:pt x="1473" y="657"/>
                    <a:pt x="1474" y="652"/>
                  </a:cubicBezTo>
                  <a:cubicBezTo>
                    <a:pt x="1475" y="649"/>
                    <a:pt x="1476" y="648"/>
                    <a:pt x="1477" y="648"/>
                  </a:cubicBezTo>
                  <a:cubicBezTo>
                    <a:pt x="1480" y="648"/>
                    <a:pt x="1484" y="652"/>
                    <a:pt x="1488" y="657"/>
                  </a:cubicBezTo>
                  <a:cubicBezTo>
                    <a:pt x="1492" y="664"/>
                    <a:pt x="1495" y="667"/>
                    <a:pt x="1498" y="667"/>
                  </a:cubicBezTo>
                  <a:cubicBezTo>
                    <a:pt x="1500" y="667"/>
                    <a:pt x="1501" y="665"/>
                    <a:pt x="1501" y="661"/>
                  </a:cubicBezTo>
                  <a:cubicBezTo>
                    <a:pt x="1505" y="655"/>
                    <a:pt x="1511" y="650"/>
                    <a:pt x="1518" y="648"/>
                  </a:cubicBezTo>
                  <a:cubicBezTo>
                    <a:pt x="1524" y="639"/>
                    <a:pt x="1527" y="638"/>
                    <a:pt x="1522" y="631"/>
                  </a:cubicBezTo>
                  <a:cubicBezTo>
                    <a:pt x="1520" y="625"/>
                    <a:pt x="1519" y="620"/>
                    <a:pt x="1520" y="614"/>
                  </a:cubicBezTo>
                  <a:cubicBezTo>
                    <a:pt x="1522" y="611"/>
                    <a:pt x="1524" y="610"/>
                    <a:pt x="1525" y="610"/>
                  </a:cubicBezTo>
                  <a:lnTo>
                    <a:pt x="1525" y="610"/>
                  </a:lnTo>
                  <a:cubicBezTo>
                    <a:pt x="1527" y="610"/>
                    <a:pt x="1527" y="613"/>
                    <a:pt x="1525" y="614"/>
                  </a:cubicBezTo>
                  <a:cubicBezTo>
                    <a:pt x="1519" y="623"/>
                    <a:pt x="1523" y="622"/>
                    <a:pt x="1529" y="629"/>
                  </a:cubicBezTo>
                  <a:cubicBezTo>
                    <a:pt x="1532" y="632"/>
                    <a:pt x="1536" y="633"/>
                    <a:pt x="1540" y="633"/>
                  </a:cubicBezTo>
                  <a:cubicBezTo>
                    <a:pt x="1542" y="633"/>
                    <a:pt x="1544" y="633"/>
                    <a:pt x="1546" y="632"/>
                  </a:cubicBezTo>
                  <a:lnTo>
                    <a:pt x="1562" y="628"/>
                  </a:lnTo>
                  <a:cubicBezTo>
                    <a:pt x="1567" y="629"/>
                    <a:pt x="1571" y="630"/>
                    <a:pt x="1573" y="630"/>
                  </a:cubicBezTo>
                  <a:cubicBezTo>
                    <a:pt x="1577" y="630"/>
                    <a:pt x="1578" y="628"/>
                    <a:pt x="1577" y="623"/>
                  </a:cubicBezTo>
                  <a:cubicBezTo>
                    <a:pt x="1576" y="621"/>
                    <a:pt x="1575" y="619"/>
                    <a:pt x="1575" y="617"/>
                  </a:cubicBezTo>
                  <a:lnTo>
                    <a:pt x="1575" y="617"/>
                  </a:lnTo>
                  <a:cubicBezTo>
                    <a:pt x="1577" y="621"/>
                    <a:pt x="1583" y="622"/>
                    <a:pt x="1589" y="622"/>
                  </a:cubicBezTo>
                  <a:cubicBezTo>
                    <a:pt x="1604" y="622"/>
                    <a:pt x="1624" y="614"/>
                    <a:pt x="1624" y="602"/>
                  </a:cubicBezTo>
                  <a:lnTo>
                    <a:pt x="1624" y="602"/>
                  </a:lnTo>
                  <a:cubicBezTo>
                    <a:pt x="1624" y="604"/>
                    <a:pt x="1625" y="607"/>
                    <a:pt x="1626" y="610"/>
                  </a:cubicBezTo>
                  <a:cubicBezTo>
                    <a:pt x="1627" y="614"/>
                    <a:pt x="1629" y="616"/>
                    <a:pt x="1632" y="616"/>
                  </a:cubicBezTo>
                  <a:cubicBezTo>
                    <a:pt x="1634" y="616"/>
                    <a:pt x="1636" y="615"/>
                    <a:pt x="1639" y="614"/>
                  </a:cubicBezTo>
                  <a:cubicBezTo>
                    <a:pt x="1648" y="607"/>
                    <a:pt x="1657" y="602"/>
                    <a:pt x="1667" y="597"/>
                  </a:cubicBezTo>
                  <a:cubicBezTo>
                    <a:pt x="1683" y="593"/>
                    <a:pt x="1694" y="589"/>
                    <a:pt x="1692" y="583"/>
                  </a:cubicBezTo>
                  <a:cubicBezTo>
                    <a:pt x="1693" y="582"/>
                    <a:pt x="1694" y="582"/>
                    <a:pt x="1694" y="582"/>
                  </a:cubicBezTo>
                  <a:cubicBezTo>
                    <a:pt x="1696" y="582"/>
                    <a:pt x="1696" y="584"/>
                    <a:pt x="1698" y="588"/>
                  </a:cubicBezTo>
                  <a:cubicBezTo>
                    <a:pt x="1697" y="594"/>
                    <a:pt x="1698" y="596"/>
                    <a:pt x="1700" y="596"/>
                  </a:cubicBezTo>
                  <a:cubicBezTo>
                    <a:pt x="1702" y="596"/>
                    <a:pt x="1703" y="595"/>
                    <a:pt x="1704" y="595"/>
                  </a:cubicBezTo>
                  <a:cubicBezTo>
                    <a:pt x="1708" y="594"/>
                    <a:pt x="1706" y="587"/>
                    <a:pt x="1703" y="579"/>
                  </a:cubicBezTo>
                  <a:cubicBezTo>
                    <a:pt x="1702" y="575"/>
                    <a:pt x="1703" y="573"/>
                    <a:pt x="1705" y="573"/>
                  </a:cubicBezTo>
                  <a:cubicBezTo>
                    <a:pt x="1707" y="573"/>
                    <a:pt x="1710" y="574"/>
                    <a:pt x="1715" y="576"/>
                  </a:cubicBezTo>
                  <a:cubicBezTo>
                    <a:pt x="1718" y="577"/>
                    <a:pt x="1721" y="578"/>
                    <a:pt x="1724" y="578"/>
                  </a:cubicBezTo>
                  <a:cubicBezTo>
                    <a:pt x="1732" y="578"/>
                    <a:pt x="1740" y="574"/>
                    <a:pt x="1745" y="567"/>
                  </a:cubicBezTo>
                  <a:cubicBezTo>
                    <a:pt x="1746" y="567"/>
                    <a:pt x="1747" y="566"/>
                    <a:pt x="1749" y="566"/>
                  </a:cubicBezTo>
                  <a:cubicBezTo>
                    <a:pt x="1751" y="566"/>
                    <a:pt x="1753" y="568"/>
                    <a:pt x="1755" y="573"/>
                  </a:cubicBezTo>
                  <a:cubicBezTo>
                    <a:pt x="1758" y="576"/>
                    <a:pt x="1761" y="579"/>
                    <a:pt x="1765" y="579"/>
                  </a:cubicBezTo>
                  <a:cubicBezTo>
                    <a:pt x="1769" y="579"/>
                    <a:pt x="1772" y="576"/>
                    <a:pt x="1774" y="567"/>
                  </a:cubicBezTo>
                  <a:cubicBezTo>
                    <a:pt x="1775" y="567"/>
                    <a:pt x="1776" y="567"/>
                    <a:pt x="1776" y="567"/>
                  </a:cubicBezTo>
                  <a:cubicBezTo>
                    <a:pt x="1778" y="567"/>
                    <a:pt x="1778" y="568"/>
                    <a:pt x="1780" y="574"/>
                  </a:cubicBezTo>
                  <a:cubicBezTo>
                    <a:pt x="1783" y="577"/>
                    <a:pt x="1786" y="581"/>
                    <a:pt x="1787" y="581"/>
                  </a:cubicBezTo>
                  <a:cubicBezTo>
                    <a:pt x="1788" y="581"/>
                    <a:pt x="1788" y="578"/>
                    <a:pt x="1787" y="572"/>
                  </a:cubicBezTo>
                  <a:cubicBezTo>
                    <a:pt x="1790" y="565"/>
                    <a:pt x="1797" y="561"/>
                    <a:pt x="1804" y="561"/>
                  </a:cubicBezTo>
                  <a:cubicBezTo>
                    <a:pt x="1807" y="561"/>
                    <a:pt x="1810" y="562"/>
                    <a:pt x="1813" y="564"/>
                  </a:cubicBezTo>
                  <a:cubicBezTo>
                    <a:pt x="1818" y="563"/>
                    <a:pt x="1821" y="561"/>
                    <a:pt x="1819" y="554"/>
                  </a:cubicBezTo>
                  <a:cubicBezTo>
                    <a:pt x="1817" y="548"/>
                    <a:pt x="1816" y="543"/>
                    <a:pt x="1816" y="543"/>
                  </a:cubicBezTo>
                  <a:lnTo>
                    <a:pt x="1816" y="543"/>
                  </a:lnTo>
                  <a:cubicBezTo>
                    <a:pt x="1816" y="543"/>
                    <a:pt x="1816" y="544"/>
                    <a:pt x="1817" y="546"/>
                  </a:cubicBezTo>
                  <a:cubicBezTo>
                    <a:pt x="1821" y="553"/>
                    <a:pt x="1823" y="557"/>
                    <a:pt x="1824" y="557"/>
                  </a:cubicBezTo>
                  <a:cubicBezTo>
                    <a:pt x="1825" y="557"/>
                    <a:pt x="1825" y="553"/>
                    <a:pt x="1824" y="545"/>
                  </a:cubicBezTo>
                  <a:cubicBezTo>
                    <a:pt x="1823" y="540"/>
                    <a:pt x="1824" y="538"/>
                    <a:pt x="1825" y="538"/>
                  </a:cubicBezTo>
                  <a:cubicBezTo>
                    <a:pt x="1826" y="538"/>
                    <a:pt x="1827" y="540"/>
                    <a:pt x="1828" y="543"/>
                  </a:cubicBezTo>
                  <a:cubicBezTo>
                    <a:pt x="1833" y="548"/>
                    <a:pt x="1836" y="548"/>
                    <a:pt x="1837" y="548"/>
                  </a:cubicBezTo>
                  <a:cubicBezTo>
                    <a:pt x="1838" y="548"/>
                    <a:pt x="1838" y="548"/>
                    <a:pt x="1838" y="548"/>
                  </a:cubicBezTo>
                  <a:cubicBezTo>
                    <a:pt x="1850" y="540"/>
                    <a:pt x="1864" y="533"/>
                    <a:pt x="1877" y="528"/>
                  </a:cubicBezTo>
                  <a:cubicBezTo>
                    <a:pt x="1907" y="519"/>
                    <a:pt x="1919" y="515"/>
                    <a:pt x="1916" y="509"/>
                  </a:cubicBezTo>
                  <a:cubicBezTo>
                    <a:pt x="1917" y="504"/>
                    <a:pt x="1917" y="502"/>
                    <a:pt x="1918" y="502"/>
                  </a:cubicBezTo>
                  <a:cubicBezTo>
                    <a:pt x="1920" y="502"/>
                    <a:pt x="1921" y="503"/>
                    <a:pt x="1924" y="506"/>
                  </a:cubicBezTo>
                  <a:cubicBezTo>
                    <a:pt x="1926" y="509"/>
                    <a:pt x="1929" y="511"/>
                    <a:pt x="1932" y="511"/>
                  </a:cubicBezTo>
                  <a:cubicBezTo>
                    <a:pt x="1934" y="511"/>
                    <a:pt x="1936" y="511"/>
                    <a:pt x="1938" y="510"/>
                  </a:cubicBezTo>
                  <a:cubicBezTo>
                    <a:pt x="1939" y="509"/>
                    <a:pt x="1940" y="509"/>
                    <a:pt x="1942" y="509"/>
                  </a:cubicBezTo>
                  <a:cubicBezTo>
                    <a:pt x="1944" y="509"/>
                    <a:pt x="1946" y="510"/>
                    <a:pt x="1948" y="515"/>
                  </a:cubicBezTo>
                  <a:cubicBezTo>
                    <a:pt x="1949" y="506"/>
                    <a:pt x="1949" y="506"/>
                    <a:pt x="1952" y="505"/>
                  </a:cubicBezTo>
                  <a:cubicBezTo>
                    <a:pt x="1953" y="509"/>
                    <a:pt x="1955" y="511"/>
                    <a:pt x="1956" y="511"/>
                  </a:cubicBezTo>
                  <a:cubicBezTo>
                    <a:pt x="1958" y="511"/>
                    <a:pt x="1960" y="508"/>
                    <a:pt x="1960" y="503"/>
                  </a:cubicBezTo>
                  <a:cubicBezTo>
                    <a:pt x="1960" y="495"/>
                    <a:pt x="1959" y="491"/>
                    <a:pt x="1960" y="491"/>
                  </a:cubicBezTo>
                  <a:lnTo>
                    <a:pt x="1960" y="491"/>
                  </a:lnTo>
                  <a:cubicBezTo>
                    <a:pt x="1960" y="491"/>
                    <a:pt x="1961" y="495"/>
                    <a:pt x="1964" y="502"/>
                  </a:cubicBezTo>
                  <a:cubicBezTo>
                    <a:pt x="1966" y="507"/>
                    <a:pt x="1972" y="511"/>
                    <a:pt x="1975" y="511"/>
                  </a:cubicBezTo>
                  <a:cubicBezTo>
                    <a:pt x="1976" y="511"/>
                    <a:pt x="1976" y="510"/>
                    <a:pt x="1974" y="508"/>
                  </a:cubicBezTo>
                  <a:cubicBezTo>
                    <a:pt x="1971" y="500"/>
                    <a:pt x="1979" y="498"/>
                    <a:pt x="1980" y="490"/>
                  </a:cubicBezTo>
                  <a:cubicBezTo>
                    <a:pt x="1982" y="489"/>
                    <a:pt x="1984" y="489"/>
                    <a:pt x="1985" y="489"/>
                  </a:cubicBezTo>
                  <a:cubicBezTo>
                    <a:pt x="1987" y="489"/>
                    <a:pt x="1989" y="490"/>
                    <a:pt x="1990" y="494"/>
                  </a:cubicBezTo>
                  <a:cubicBezTo>
                    <a:pt x="1992" y="495"/>
                    <a:pt x="1993" y="496"/>
                    <a:pt x="1995" y="496"/>
                  </a:cubicBezTo>
                  <a:cubicBezTo>
                    <a:pt x="2002" y="496"/>
                    <a:pt x="2013" y="486"/>
                    <a:pt x="2014" y="478"/>
                  </a:cubicBezTo>
                  <a:cubicBezTo>
                    <a:pt x="2013" y="475"/>
                    <a:pt x="2014" y="473"/>
                    <a:pt x="2015" y="473"/>
                  </a:cubicBezTo>
                  <a:cubicBezTo>
                    <a:pt x="2016" y="473"/>
                    <a:pt x="2018" y="474"/>
                    <a:pt x="2019" y="477"/>
                  </a:cubicBezTo>
                  <a:cubicBezTo>
                    <a:pt x="2020" y="482"/>
                    <a:pt x="2022" y="484"/>
                    <a:pt x="2024" y="484"/>
                  </a:cubicBezTo>
                  <a:cubicBezTo>
                    <a:pt x="2026" y="484"/>
                    <a:pt x="2027" y="483"/>
                    <a:pt x="2029" y="483"/>
                  </a:cubicBezTo>
                  <a:cubicBezTo>
                    <a:pt x="2029" y="480"/>
                    <a:pt x="2029" y="479"/>
                    <a:pt x="2030" y="479"/>
                  </a:cubicBezTo>
                  <a:cubicBezTo>
                    <a:pt x="2031" y="479"/>
                    <a:pt x="2033" y="484"/>
                    <a:pt x="2034" y="490"/>
                  </a:cubicBezTo>
                  <a:cubicBezTo>
                    <a:pt x="2034" y="495"/>
                    <a:pt x="2034" y="496"/>
                    <a:pt x="2036" y="496"/>
                  </a:cubicBezTo>
                  <a:cubicBezTo>
                    <a:pt x="2038" y="496"/>
                    <a:pt x="2041" y="495"/>
                    <a:pt x="2044" y="494"/>
                  </a:cubicBezTo>
                  <a:cubicBezTo>
                    <a:pt x="2045" y="486"/>
                    <a:pt x="2061" y="482"/>
                    <a:pt x="2072" y="477"/>
                  </a:cubicBezTo>
                  <a:cubicBezTo>
                    <a:pt x="2090" y="472"/>
                    <a:pt x="2093" y="464"/>
                    <a:pt x="2095" y="446"/>
                  </a:cubicBezTo>
                  <a:lnTo>
                    <a:pt x="2094" y="430"/>
                  </a:lnTo>
                  <a:lnTo>
                    <a:pt x="2099" y="445"/>
                  </a:lnTo>
                  <a:cubicBezTo>
                    <a:pt x="2102" y="453"/>
                    <a:pt x="2105" y="459"/>
                    <a:pt x="2109" y="466"/>
                  </a:cubicBezTo>
                  <a:cubicBezTo>
                    <a:pt x="2114" y="465"/>
                    <a:pt x="2112" y="457"/>
                    <a:pt x="2108" y="450"/>
                  </a:cubicBezTo>
                  <a:cubicBezTo>
                    <a:pt x="2107" y="446"/>
                    <a:pt x="2108" y="444"/>
                    <a:pt x="2111" y="444"/>
                  </a:cubicBezTo>
                  <a:cubicBezTo>
                    <a:pt x="2113" y="444"/>
                    <a:pt x="2116" y="445"/>
                    <a:pt x="2119" y="447"/>
                  </a:cubicBezTo>
                  <a:cubicBezTo>
                    <a:pt x="2123" y="449"/>
                    <a:pt x="2126" y="450"/>
                    <a:pt x="2129" y="450"/>
                  </a:cubicBezTo>
                  <a:cubicBezTo>
                    <a:pt x="2132" y="450"/>
                    <a:pt x="2134" y="447"/>
                    <a:pt x="2135" y="441"/>
                  </a:cubicBezTo>
                  <a:cubicBezTo>
                    <a:pt x="2136" y="441"/>
                    <a:pt x="2137" y="441"/>
                    <a:pt x="2139" y="441"/>
                  </a:cubicBezTo>
                  <a:cubicBezTo>
                    <a:pt x="2142" y="441"/>
                    <a:pt x="2146" y="442"/>
                    <a:pt x="2149" y="446"/>
                  </a:cubicBezTo>
                  <a:cubicBezTo>
                    <a:pt x="2152" y="445"/>
                    <a:pt x="2152" y="445"/>
                    <a:pt x="2150" y="437"/>
                  </a:cubicBezTo>
                  <a:cubicBezTo>
                    <a:pt x="2149" y="433"/>
                    <a:pt x="2149" y="431"/>
                    <a:pt x="2151" y="431"/>
                  </a:cubicBezTo>
                  <a:cubicBezTo>
                    <a:pt x="2153" y="431"/>
                    <a:pt x="2155" y="432"/>
                    <a:pt x="2158" y="435"/>
                  </a:cubicBezTo>
                  <a:cubicBezTo>
                    <a:pt x="2162" y="442"/>
                    <a:pt x="2167" y="444"/>
                    <a:pt x="2171" y="444"/>
                  </a:cubicBezTo>
                  <a:cubicBezTo>
                    <a:pt x="2174" y="444"/>
                    <a:pt x="2177" y="442"/>
                    <a:pt x="2176" y="438"/>
                  </a:cubicBezTo>
                  <a:cubicBezTo>
                    <a:pt x="2172" y="430"/>
                    <a:pt x="2177" y="429"/>
                    <a:pt x="2180" y="428"/>
                  </a:cubicBezTo>
                  <a:cubicBezTo>
                    <a:pt x="2185" y="427"/>
                    <a:pt x="2188" y="426"/>
                    <a:pt x="2189" y="417"/>
                  </a:cubicBezTo>
                  <a:lnTo>
                    <a:pt x="2197" y="414"/>
                  </a:lnTo>
                  <a:cubicBezTo>
                    <a:pt x="2197" y="414"/>
                    <a:pt x="2197" y="414"/>
                    <a:pt x="2197" y="414"/>
                  </a:cubicBezTo>
                  <a:lnTo>
                    <a:pt x="2197" y="414"/>
                  </a:lnTo>
                  <a:cubicBezTo>
                    <a:pt x="2200" y="414"/>
                    <a:pt x="2199" y="422"/>
                    <a:pt x="2196" y="423"/>
                  </a:cubicBezTo>
                  <a:lnTo>
                    <a:pt x="2201" y="429"/>
                  </a:lnTo>
                  <a:cubicBezTo>
                    <a:pt x="2209" y="427"/>
                    <a:pt x="2213" y="426"/>
                    <a:pt x="2214" y="418"/>
                  </a:cubicBezTo>
                  <a:cubicBezTo>
                    <a:pt x="2213" y="409"/>
                    <a:pt x="2213" y="405"/>
                    <a:pt x="2213" y="405"/>
                  </a:cubicBezTo>
                  <a:lnTo>
                    <a:pt x="2213" y="405"/>
                  </a:lnTo>
                  <a:cubicBezTo>
                    <a:pt x="2214" y="405"/>
                    <a:pt x="2215" y="409"/>
                    <a:pt x="2218" y="417"/>
                  </a:cubicBezTo>
                  <a:cubicBezTo>
                    <a:pt x="2220" y="421"/>
                    <a:pt x="2223" y="426"/>
                    <a:pt x="2225" y="426"/>
                  </a:cubicBezTo>
                  <a:cubicBezTo>
                    <a:pt x="2226" y="426"/>
                    <a:pt x="2228" y="424"/>
                    <a:pt x="2228" y="421"/>
                  </a:cubicBezTo>
                  <a:cubicBezTo>
                    <a:pt x="2228" y="414"/>
                    <a:pt x="2229" y="411"/>
                    <a:pt x="2230" y="411"/>
                  </a:cubicBezTo>
                  <a:cubicBezTo>
                    <a:pt x="2232" y="411"/>
                    <a:pt x="2234" y="415"/>
                    <a:pt x="2235" y="419"/>
                  </a:cubicBezTo>
                  <a:cubicBezTo>
                    <a:pt x="2236" y="426"/>
                    <a:pt x="2236" y="430"/>
                    <a:pt x="2237" y="430"/>
                  </a:cubicBezTo>
                  <a:cubicBezTo>
                    <a:pt x="2238" y="430"/>
                    <a:pt x="2241" y="426"/>
                    <a:pt x="2246" y="416"/>
                  </a:cubicBezTo>
                  <a:cubicBezTo>
                    <a:pt x="2254" y="413"/>
                    <a:pt x="2266" y="401"/>
                    <a:pt x="2278" y="398"/>
                  </a:cubicBezTo>
                  <a:cubicBezTo>
                    <a:pt x="2287" y="394"/>
                    <a:pt x="2293" y="392"/>
                    <a:pt x="2297" y="392"/>
                  </a:cubicBezTo>
                  <a:cubicBezTo>
                    <a:pt x="2301" y="392"/>
                    <a:pt x="2304" y="394"/>
                    <a:pt x="2307" y="397"/>
                  </a:cubicBezTo>
                  <a:cubicBezTo>
                    <a:pt x="2307" y="398"/>
                    <a:pt x="2308" y="399"/>
                    <a:pt x="2308" y="400"/>
                  </a:cubicBezTo>
                  <a:lnTo>
                    <a:pt x="2308" y="400"/>
                  </a:lnTo>
                  <a:cubicBezTo>
                    <a:pt x="2305" y="388"/>
                    <a:pt x="2309" y="387"/>
                    <a:pt x="2319" y="384"/>
                  </a:cubicBezTo>
                  <a:cubicBezTo>
                    <a:pt x="2321" y="385"/>
                    <a:pt x="2323" y="385"/>
                    <a:pt x="2325" y="385"/>
                  </a:cubicBezTo>
                  <a:cubicBezTo>
                    <a:pt x="2334" y="385"/>
                    <a:pt x="2338" y="377"/>
                    <a:pt x="2339" y="370"/>
                  </a:cubicBezTo>
                  <a:lnTo>
                    <a:pt x="2339" y="370"/>
                  </a:lnTo>
                  <a:lnTo>
                    <a:pt x="2332" y="372"/>
                  </a:lnTo>
                  <a:cubicBezTo>
                    <a:pt x="2328" y="362"/>
                    <a:pt x="2329" y="358"/>
                    <a:pt x="2333" y="358"/>
                  </a:cubicBezTo>
                  <a:cubicBezTo>
                    <a:pt x="2335" y="358"/>
                    <a:pt x="2337" y="359"/>
                    <a:pt x="2340" y="361"/>
                  </a:cubicBezTo>
                  <a:cubicBezTo>
                    <a:pt x="2341" y="361"/>
                    <a:pt x="2341" y="361"/>
                    <a:pt x="2341" y="361"/>
                  </a:cubicBezTo>
                  <a:cubicBezTo>
                    <a:pt x="2344" y="361"/>
                    <a:pt x="2347" y="368"/>
                    <a:pt x="2349" y="374"/>
                  </a:cubicBezTo>
                  <a:cubicBezTo>
                    <a:pt x="2352" y="381"/>
                    <a:pt x="2357" y="388"/>
                    <a:pt x="2361" y="388"/>
                  </a:cubicBezTo>
                  <a:cubicBezTo>
                    <a:pt x="2361" y="388"/>
                    <a:pt x="2362" y="388"/>
                    <a:pt x="2362" y="388"/>
                  </a:cubicBezTo>
                  <a:cubicBezTo>
                    <a:pt x="2365" y="386"/>
                    <a:pt x="2370" y="385"/>
                    <a:pt x="2363" y="379"/>
                  </a:cubicBezTo>
                  <a:cubicBezTo>
                    <a:pt x="2361" y="371"/>
                    <a:pt x="2361" y="371"/>
                    <a:pt x="2364" y="370"/>
                  </a:cubicBezTo>
                  <a:cubicBezTo>
                    <a:pt x="2369" y="368"/>
                    <a:pt x="2372" y="367"/>
                    <a:pt x="2373" y="358"/>
                  </a:cubicBezTo>
                  <a:cubicBezTo>
                    <a:pt x="2371" y="352"/>
                    <a:pt x="2374" y="351"/>
                    <a:pt x="2379" y="349"/>
                  </a:cubicBezTo>
                  <a:cubicBezTo>
                    <a:pt x="2381" y="352"/>
                    <a:pt x="2384" y="353"/>
                    <a:pt x="2388" y="353"/>
                  </a:cubicBezTo>
                  <a:cubicBezTo>
                    <a:pt x="2389" y="353"/>
                    <a:pt x="2391" y="353"/>
                    <a:pt x="2392" y="353"/>
                  </a:cubicBezTo>
                  <a:lnTo>
                    <a:pt x="2392" y="353"/>
                  </a:lnTo>
                  <a:cubicBezTo>
                    <a:pt x="2393" y="355"/>
                    <a:pt x="2394" y="358"/>
                    <a:pt x="2394" y="361"/>
                  </a:cubicBezTo>
                  <a:cubicBezTo>
                    <a:pt x="2397" y="365"/>
                    <a:pt x="2399" y="371"/>
                    <a:pt x="2403" y="374"/>
                  </a:cubicBezTo>
                  <a:cubicBezTo>
                    <a:pt x="2407" y="373"/>
                    <a:pt x="2404" y="365"/>
                    <a:pt x="2404" y="365"/>
                  </a:cubicBezTo>
                  <a:cubicBezTo>
                    <a:pt x="2402" y="358"/>
                    <a:pt x="2492" y="329"/>
                    <a:pt x="2503" y="325"/>
                  </a:cubicBezTo>
                  <a:cubicBezTo>
                    <a:pt x="2507" y="327"/>
                    <a:pt x="2510" y="328"/>
                    <a:pt x="2513" y="328"/>
                  </a:cubicBezTo>
                  <a:cubicBezTo>
                    <a:pt x="2519" y="328"/>
                    <a:pt x="2522" y="325"/>
                    <a:pt x="2518" y="320"/>
                  </a:cubicBezTo>
                  <a:cubicBezTo>
                    <a:pt x="2515" y="312"/>
                    <a:pt x="2535" y="307"/>
                    <a:pt x="2557" y="299"/>
                  </a:cubicBezTo>
                  <a:cubicBezTo>
                    <a:pt x="2583" y="291"/>
                    <a:pt x="2602" y="284"/>
                    <a:pt x="2600" y="278"/>
                  </a:cubicBezTo>
                  <a:lnTo>
                    <a:pt x="2611" y="273"/>
                  </a:lnTo>
                  <a:cubicBezTo>
                    <a:pt x="2618" y="271"/>
                    <a:pt x="2623" y="261"/>
                    <a:pt x="2627" y="260"/>
                  </a:cubicBezTo>
                  <a:cubicBezTo>
                    <a:pt x="2627" y="255"/>
                    <a:pt x="2628" y="252"/>
                    <a:pt x="2629" y="252"/>
                  </a:cubicBezTo>
                  <a:cubicBezTo>
                    <a:pt x="2630" y="252"/>
                    <a:pt x="2630" y="254"/>
                    <a:pt x="2630" y="259"/>
                  </a:cubicBezTo>
                  <a:cubicBezTo>
                    <a:pt x="2633" y="266"/>
                    <a:pt x="2635" y="272"/>
                    <a:pt x="2638" y="272"/>
                  </a:cubicBezTo>
                  <a:cubicBezTo>
                    <a:pt x="2638" y="272"/>
                    <a:pt x="2639" y="272"/>
                    <a:pt x="2639" y="272"/>
                  </a:cubicBezTo>
                  <a:cubicBezTo>
                    <a:pt x="2647" y="270"/>
                    <a:pt x="2644" y="262"/>
                    <a:pt x="2641" y="255"/>
                  </a:cubicBezTo>
                  <a:cubicBezTo>
                    <a:pt x="2639" y="247"/>
                    <a:pt x="2642" y="246"/>
                    <a:pt x="2642" y="246"/>
                  </a:cubicBezTo>
                  <a:cubicBezTo>
                    <a:pt x="2644" y="246"/>
                    <a:pt x="2644" y="246"/>
                    <a:pt x="2645" y="246"/>
                  </a:cubicBezTo>
                  <a:cubicBezTo>
                    <a:pt x="2647" y="246"/>
                    <a:pt x="2647" y="247"/>
                    <a:pt x="2649" y="252"/>
                  </a:cubicBezTo>
                  <a:lnTo>
                    <a:pt x="2653" y="268"/>
                  </a:lnTo>
                  <a:lnTo>
                    <a:pt x="2658" y="266"/>
                  </a:lnTo>
                  <a:cubicBezTo>
                    <a:pt x="2655" y="259"/>
                    <a:pt x="2659" y="257"/>
                    <a:pt x="2659" y="257"/>
                  </a:cubicBezTo>
                  <a:cubicBezTo>
                    <a:pt x="2660" y="257"/>
                    <a:pt x="2660" y="257"/>
                    <a:pt x="2661" y="257"/>
                  </a:cubicBezTo>
                  <a:cubicBezTo>
                    <a:pt x="2663" y="257"/>
                    <a:pt x="2664" y="259"/>
                    <a:pt x="2668" y="271"/>
                  </a:cubicBezTo>
                  <a:cubicBezTo>
                    <a:pt x="2670" y="278"/>
                    <a:pt x="2672" y="281"/>
                    <a:pt x="2674" y="281"/>
                  </a:cubicBezTo>
                  <a:cubicBezTo>
                    <a:pt x="2675" y="281"/>
                    <a:pt x="2676" y="277"/>
                    <a:pt x="2675" y="269"/>
                  </a:cubicBezTo>
                  <a:lnTo>
                    <a:pt x="2680" y="259"/>
                  </a:lnTo>
                  <a:cubicBezTo>
                    <a:pt x="2683" y="262"/>
                    <a:pt x="2685" y="263"/>
                    <a:pt x="2686" y="263"/>
                  </a:cubicBezTo>
                  <a:cubicBezTo>
                    <a:pt x="2690" y="263"/>
                    <a:pt x="2692" y="252"/>
                    <a:pt x="2693" y="246"/>
                  </a:cubicBezTo>
                  <a:cubicBezTo>
                    <a:pt x="2697" y="252"/>
                    <a:pt x="2700" y="255"/>
                    <a:pt x="2702" y="255"/>
                  </a:cubicBezTo>
                  <a:cubicBezTo>
                    <a:pt x="2704" y="255"/>
                    <a:pt x="2705" y="251"/>
                    <a:pt x="2704" y="242"/>
                  </a:cubicBezTo>
                  <a:cubicBezTo>
                    <a:pt x="2702" y="238"/>
                    <a:pt x="2703" y="236"/>
                    <a:pt x="2705" y="236"/>
                  </a:cubicBezTo>
                  <a:cubicBezTo>
                    <a:pt x="2706" y="236"/>
                    <a:pt x="2708" y="237"/>
                    <a:pt x="2711" y="239"/>
                  </a:cubicBezTo>
                  <a:cubicBezTo>
                    <a:pt x="2714" y="243"/>
                    <a:pt x="2717" y="244"/>
                    <a:pt x="2719" y="244"/>
                  </a:cubicBezTo>
                  <a:cubicBezTo>
                    <a:pt x="2722" y="244"/>
                    <a:pt x="2725" y="243"/>
                    <a:pt x="2729" y="242"/>
                  </a:cubicBezTo>
                  <a:cubicBezTo>
                    <a:pt x="2730" y="234"/>
                    <a:pt x="2756" y="225"/>
                    <a:pt x="2786" y="215"/>
                  </a:cubicBezTo>
                  <a:cubicBezTo>
                    <a:pt x="2819" y="204"/>
                    <a:pt x="2842" y="196"/>
                    <a:pt x="2839" y="188"/>
                  </a:cubicBezTo>
                  <a:cubicBezTo>
                    <a:pt x="2840" y="188"/>
                    <a:pt x="2841" y="187"/>
                    <a:pt x="2842" y="187"/>
                  </a:cubicBezTo>
                  <a:cubicBezTo>
                    <a:pt x="2844" y="187"/>
                    <a:pt x="2845" y="189"/>
                    <a:pt x="2849" y="192"/>
                  </a:cubicBezTo>
                  <a:cubicBezTo>
                    <a:pt x="2850" y="195"/>
                    <a:pt x="2851" y="197"/>
                    <a:pt x="2852" y="197"/>
                  </a:cubicBezTo>
                  <a:cubicBezTo>
                    <a:pt x="2854" y="197"/>
                    <a:pt x="2855" y="193"/>
                    <a:pt x="2854" y="182"/>
                  </a:cubicBezTo>
                  <a:cubicBezTo>
                    <a:pt x="2855" y="178"/>
                    <a:pt x="2854" y="173"/>
                    <a:pt x="2854" y="173"/>
                  </a:cubicBezTo>
                  <a:lnTo>
                    <a:pt x="2854" y="173"/>
                  </a:lnTo>
                  <a:cubicBezTo>
                    <a:pt x="2855" y="173"/>
                    <a:pt x="2855" y="175"/>
                    <a:pt x="2858" y="181"/>
                  </a:cubicBezTo>
                  <a:cubicBezTo>
                    <a:pt x="2859" y="185"/>
                    <a:pt x="2861" y="186"/>
                    <a:pt x="2864" y="186"/>
                  </a:cubicBezTo>
                  <a:cubicBezTo>
                    <a:pt x="2868" y="186"/>
                    <a:pt x="2874" y="184"/>
                    <a:pt x="2882" y="181"/>
                  </a:cubicBezTo>
                  <a:cubicBezTo>
                    <a:pt x="2894" y="178"/>
                    <a:pt x="2909" y="172"/>
                    <a:pt x="2906" y="164"/>
                  </a:cubicBezTo>
                  <a:cubicBezTo>
                    <a:pt x="2908" y="160"/>
                    <a:pt x="2909" y="157"/>
                    <a:pt x="2910" y="157"/>
                  </a:cubicBezTo>
                  <a:cubicBezTo>
                    <a:pt x="2910" y="157"/>
                    <a:pt x="2910" y="159"/>
                    <a:pt x="2910" y="163"/>
                  </a:cubicBezTo>
                  <a:cubicBezTo>
                    <a:pt x="2911" y="171"/>
                    <a:pt x="2916" y="176"/>
                    <a:pt x="2922" y="176"/>
                  </a:cubicBezTo>
                  <a:cubicBezTo>
                    <a:pt x="2929" y="176"/>
                    <a:pt x="2936" y="171"/>
                    <a:pt x="2938" y="162"/>
                  </a:cubicBezTo>
                  <a:cubicBezTo>
                    <a:pt x="2940" y="162"/>
                    <a:pt x="2941" y="161"/>
                    <a:pt x="2943" y="161"/>
                  </a:cubicBezTo>
                  <a:cubicBezTo>
                    <a:pt x="2945" y="161"/>
                    <a:pt x="2947" y="162"/>
                    <a:pt x="2948" y="167"/>
                  </a:cubicBezTo>
                  <a:cubicBezTo>
                    <a:pt x="2952" y="165"/>
                    <a:pt x="2956" y="164"/>
                    <a:pt x="2964" y="153"/>
                  </a:cubicBezTo>
                  <a:lnTo>
                    <a:pt x="2991" y="144"/>
                  </a:lnTo>
                  <a:cubicBezTo>
                    <a:pt x="2996" y="141"/>
                    <a:pt x="3000" y="136"/>
                    <a:pt x="3002" y="132"/>
                  </a:cubicBezTo>
                  <a:lnTo>
                    <a:pt x="3007" y="130"/>
                  </a:lnTo>
                  <a:cubicBezTo>
                    <a:pt x="3008" y="132"/>
                    <a:pt x="3010" y="133"/>
                    <a:pt x="3013" y="133"/>
                  </a:cubicBezTo>
                  <a:cubicBezTo>
                    <a:pt x="3022" y="133"/>
                    <a:pt x="3036" y="128"/>
                    <a:pt x="3054" y="122"/>
                  </a:cubicBezTo>
                  <a:cubicBezTo>
                    <a:pt x="3074" y="115"/>
                    <a:pt x="3092" y="109"/>
                    <a:pt x="3102" y="109"/>
                  </a:cubicBezTo>
                  <a:cubicBezTo>
                    <a:pt x="3105" y="109"/>
                    <a:pt x="3107" y="109"/>
                    <a:pt x="3109" y="110"/>
                  </a:cubicBezTo>
                  <a:cubicBezTo>
                    <a:pt x="3109" y="110"/>
                    <a:pt x="3112" y="109"/>
                    <a:pt x="3113" y="100"/>
                  </a:cubicBezTo>
                  <a:cubicBezTo>
                    <a:pt x="3112" y="90"/>
                    <a:pt x="3113" y="86"/>
                    <a:pt x="3116" y="86"/>
                  </a:cubicBezTo>
                  <a:cubicBezTo>
                    <a:pt x="3117" y="86"/>
                    <a:pt x="3119" y="87"/>
                    <a:pt x="3121" y="89"/>
                  </a:cubicBezTo>
                  <a:cubicBezTo>
                    <a:pt x="3125" y="94"/>
                    <a:pt x="3130" y="97"/>
                    <a:pt x="3134" y="97"/>
                  </a:cubicBezTo>
                  <a:cubicBezTo>
                    <a:pt x="3140" y="97"/>
                    <a:pt x="3145" y="91"/>
                    <a:pt x="3144" y="81"/>
                  </a:cubicBezTo>
                  <a:cubicBezTo>
                    <a:pt x="3143" y="79"/>
                    <a:pt x="3143" y="78"/>
                    <a:pt x="3143" y="78"/>
                  </a:cubicBezTo>
                  <a:lnTo>
                    <a:pt x="3143" y="78"/>
                  </a:lnTo>
                  <a:cubicBezTo>
                    <a:pt x="3143" y="78"/>
                    <a:pt x="3145" y="83"/>
                    <a:pt x="3147" y="88"/>
                  </a:cubicBezTo>
                  <a:cubicBezTo>
                    <a:pt x="3150" y="92"/>
                    <a:pt x="3153" y="94"/>
                    <a:pt x="3155" y="94"/>
                  </a:cubicBezTo>
                  <a:cubicBezTo>
                    <a:pt x="3160" y="94"/>
                    <a:pt x="3164" y="85"/>
                    <a:pt x="3163" y="75"/>
                  </a:cubicBezTo>
                  <a:lnTo>
                    <a:pt x="3163" y="75"/>
                  </a:lnTo>
                  <a:cubicBezTo>
                    <a:pt x="3167" y="78"/>
                    <a:pt x="3171" y="82"/>
                    <a:pt x="3174" y="82"/>
                  </a:cubicBezTo>
                  <a:cubicBezTo>
                    <a:pt x="3175" y="82"/>
                    <a:pt x="3176" y="81"/>
                    <a:pt x="3176" y="78"/>
                  </a:cubicBezTo>
                  <a:cubicBezTo>
                    <a:pt x="3177" y="78"/>
                    <a:pt x="3178" y="78"/>
                    <a:pt x="3178" y="78"/>
                  </a:cubicBezTo>
                  <a:cubicBezTo>
                    <a:pt x="3180" y="78"/>
                    <a:pt x="3181" y="80"/>
                    <a:pt x="3185" y="91"/>
                  </a:cubicBezTo>
                  <a:cubicBezTo>
                    <a:pt x="3188" y="99"/>
                    <a:pt x="3190" y="105"/>
                    <a:pt x="3194" y="105"/>
                  </a:cubicBezTo>
                  <a:cubicBezTo>
                    <a:pt x="3195" y="105"/>
                    <a:pt x="3195" y="105"/>
                    <a:pt x="3195" y="105"/>
                  </a:cubicBezTo>
                  <a:cubicBezTo>
                    <a:pt x="3199" y="104"/>
                    <a:pt x="3195" y="96"/>
                    <a:pt x="3193" y="89"/>
                  </a:cubicBezTo>
                  <a:lnTo>
                    <a:pt x="3201" y="86"/>
                  </a:lnTo>
                  <a:cubicBezTo>
                    <a:pt x="3201" y="86"/>
                    <a:pt x="3204" y="85"/>
                    <a:pt x="3201" y="77"/>
                  </a:cubicBezTo>
                  <a:cubicBezTo>
                    <a:pt x="3199" y="70"/>
                    <a:pt x="3202" y="69"/>
                    <a:pt x="3206" y="68"/>
                  </a:cubicBezTo>
                  <a:cubicBezTo>
                    <a:pt x="3207" y="70"/>
                    <a:pt x="3208" y="70"/>
                    <a:pt x="3208" y="70"/>
                  </a:cubicBezTo>
                  <a:cubicBezTo>
                    <a:pt x="3209" y="70"/>
                    <a:pt x="3208" y="64"/>
                    <a:pt x="3203" y="60"/>
                  </a:cubicBezTo>
                  <a:cubicBezTo>
                    <a:pt x="3201" y="52"/>
                    <a:pt x="3198" y="45"/>
                    <a:pt x="3202" y="44"/>
                  </a:cubicBezTo>
                  <a:cubicBezTo>
                    <a:pt x="3202" y="44"/>
                    <a:pt x="3199" y="36"/>
                    <a:pt x="3196" y="30"/>
                  </a:cubicBezTo>
                  <a:cubicBezTo>
                    <a:pt x="3191" y="14"/>
                    <a:pt x="3187" y="7"/>
                    <a:pt x="3177" y="3"/>
                  </a:cubicBezTo>
                  <a:cubicBezTo>
                    <a:pt x="3170" y="2"/>
                    <a:pt x="3164" y="1"/>
                    <a:pt x="3159" y="1"/>
                  </a:cubicBezTo>
                  <a:close/>
                  <a:moveTo>
                    <a:pt x="91" y="1090"/>
                  </a:moveTo>
                  <a:lnTo>
                    <a:pt x="88" y="1091"/>
                  </a:lnTo>
                  <a:cubicBezTo>
                    <a:pt x="87" y="1097"/>
                    <a:pt x="87" y="1102"/>
                    <a:pt x="87" y="1107"/>
                  </a:cubicBezTo>
                  <a:lnTo>
                    <a:pt x="87" y="1108"/>
                  </a:lnTo>
                  <a:lnTo>
                    <a:pt x="91" y="1107"/>
                  </a:lnTo>
                  <a:cubicBezTo>
                    <a:pt x="95" y="1106"/>
                    <a:pt x="94" y="1098"/>
                    <a:pt x="91" y="10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58"/>
            <p:cNvSpPr/>
            <p:nvPr/>
          </p:nvSpPr>
          <p:spPr>
            <a:xfrm>
              <a:off x="7100225" y="3036926"/>
              <a:ext cx="302234" cy="104387"/>
            </a:xfrm>
            <a:custGeom>
              <a:avLst/>
              <a:gdLst/>
              <a:ahLst/>
              <a:cxnLst/>
              <a:rect l="l" t="t" r="r" b="b"/>
              <a:pathLst>
                <a:path w="3208" h="1108" extrusionOk="0">
                  <a:moveTo>
                    <a:pt x="3163" y="8"/>
                  </a:moveTo>
                  <a:cubicBezTo>
                    <a:pt x="3165" y="8"/>
                    <a:pt x="3167" y="19"/>
                    <a:pt x="3166" y="31"/>
                  </a:cubicBezTo>
                  <a:cubicBezTo>
                    <a:pt x="3167" y="39"/>
                    <a:pt x="3167" y="43"/>
                    <a:pt x="3167" y="43"/>
                  </a:cubicBezTo>
                  <a:cubicBezTo>
                    <a:pt x="3166" y="43"/>
                    <a:pt x="3165" y="39"/>
                    <a:pt x="3162" y="32"/>
                  </a:cubicBezTo>
                  <a:cubicBezTo>
                    <a:pt x="3159" y="25"/>
                    <a:pt x="3157" y="17"/>
                    <a:pt x="3160" y="16"/>
                  </a:cubicBezTo>
                  <a:cubicBezTo>
                    <a:pt x="3161" y="10"/>
                    <a:pt x="3162" y="8"/>
                    <a:pt x="3163" y="8"/>
                  </a:cubicBezTo>
                  <a:close/>
                  <a:moveTo>
                    <a:pt x="2645" y="203"/>
                  </a:moveTo>
                  <a:cubicBezTo>
                    <a:pt x="2647" y="203"/>
                    <a:pt x="2647" y="204"/>
                    <a:pt x="2650" y="210"/>
                  </a:cubicBezTo>
                  <a:cubicBezTo>
                    <a:pt x="2652" y="217"/>
                    <a:pt x="2651" y="226"/>
                    <a:pt x="2647" y="227"/>
                  </a:cubicBezTo>
                  <a:cubicBezTo>
                    <a:pt x="2647" y="227"/>
                    <a:pt x="2647" y="227"/>
                    <a:pt x="2647" y="227"/>
                  </a:cubicBezTo>
                  <a:cubicBezTo>
                    <a:pt x="2643" y="227"/>
                    <a:pt x="2639" y="213"/>
                    <a:pt x="2643" y="203"/>
                  </a:cubicBezTo>
                  <a:cubicBezTo>
                    <a:pt x="2644" y="203"/>
                    <a:pt x="2644" y="203"/>
                    <a:pt x="2645" y="203"/>
                  </a:cubicBezTo>
                  <a:close/>
                  <a:moveTo>
                    <a:pt x="2528" y="271"/>
                  </a:moveTo>
                  <a:cubicBezTo>
                    <a:pt x="2528" y="271"/>
                    <a:pt x="2529" y="272"/>
                    <a:pt x="2530" y="274"/>
                  </a:cubicBezTo>
                  <a:cubicBezTo>
                    <a:pt x="2532" y="280"/>
                    <a:pt x="2532" y="285"/>
                    <a:pt x="2532" y="290"/>
                  </a:cubicBezTo>
                  <a:cubicBezTo>
                    <a:pt x="2532" y="290"/>
                    <a:pt x="2531" y="294"/>
                    <a:pt x="2530" y="294"/>
                  </a:cubicBezTo>
                  <a:cubicBezTo>
                    <a:pt x="2529" y="294"/>
                    <a:pt x="2528" y="293"/>
                    <a:pt x="2527" y="291"/>
                  </a:cubicBezTo>
                  <a:lnTo>
                    <a:pt x="2525" y="284"/>
                  </a:lnTo>
                  <a:cubicBezTo>
                    <a:pt x="2526" y="278"/>
                    <a:pt x="2527" y="271"/>
                    <a:pt x="2528" y="271"/>
                  </a:cubicBezTo>
                  <a:close/>
                  <a:moveTo>
                    <a:pt x="2378" y="323"/>
                  </a:moveTo>
                  <a:cubicBezTo>
                    <a:pt x="2381" y="323"/>
                    <a:pt x="2383" y="330"/>
                    <a:pt x="2383" y="330"/>
                  </a:cubicBezTo>
                  <a:cubicBezTo>
                    <a:pt x="2383" y="330"/>
                    <a:pt x="2385" y="338"/>
                    <a:pt x="2382" y="339"/>
                  </a:cubicBezTo>
                  <a:cubicBezTo>
                    <a:pt x="2378" y="335"/>
                    <a:pt x="2375" y="330"/>
                    <a:pt x="2373" y="326"/>
                  </a:cubicBezTo>
                  <a:lnTo>
                    <a:pt x="2373" y="325"/>
                  </a:lnTo>
                  <a:lnTo>
                    <a:pt x="2377" y="323"/>
                  </a:lnTo>
                  <a:cubicBezTo>
                    <a:pt x="2377" y="323"/>
                    <a:pt x="2377" y="323"/>
                    <a:pt x="2378" y="323"/>
                  </a:cubicBezTo>
                  <a:close/>
                  <a:moveTo>
                    <a:pt x="2237" y="327"/>
                  </a:moveTo>
                  <a:cubicBezTo>
                    <a:pt x="2239" y="335"/>
                    <a:pt x="2241" y="341"/>
                    <a:pt x="2238" y="344"/>
                  </a:cubicBezTo>
                  <a:lnTo>
                    <a:pt x="2232" y="337"/>
                  </a:lnTo>
                  <a:lnTo>
                    <a:pt x="2233" y="328"/>
                  </a:lnTo>
                  <a:lnTo>
                    <a:pt x="2237" y="327"/>
                  </a:lnTo>
                  <a:close/>
                  <a:moveTo>
                    <a:pt x="2347" y="350"/>
                  </a:moveTo>
                  <a:cubicBezTo>
                    <a:pt x="2348" y="350"/>
                    <a:pt x="2348" y="351"/>
                    <a:pt x="2350" y="357"/>
                  </a:cubicBezTo>
                  <a:lnTo>
                    <a:pt x="2347" y="358"/>
                  </a:lnTo>
                  <a:lnTo>
                    <a:pt x="2340" y="352"/>
                  </a:lnTo>
                  <a:lnTo>
                    <a:pt x="2345" y="350"/>
                  </a:lnTo>
                  <a:cubicBezTo>
                    <a:pt x="2345" y="350"/>
                    <a:pt x="2346" y="350"/>
                    <a:pt x="2347" y="350"/>
                  </a:cubicBezTo>
                  <a:close/>
                  <a:moveTo>
                    <a:pt x="2193" y="349"/>
                  </a:moveTo>
                  <a:cubicBezTo>
                    <a:pt x="2194" y="349"/>
                    <a:pt x="2195" y="351"/>
                    <a:pt x="2196" y="356"/>
                  </a:cubicBezTo>
                  <a:cubicBezTo>
                    <a:pt x="2196" y="356"/>
                    <a:pt x="2200" y="364"/>
                    <a:pt x="2195" y="365"/>
                  </a:cubicBezTo>
                  <a:lnTo>
                    <a:pt x="2190" y="358"/>
                  </a:lnTo>
                  <a:cubicBezTo>
                    <a:pt x="2186" y="352"/>
                    <a:pt x="2191" y="350"/>
                    <a:pt x="2191" y="350"/>
                  </a:cubicBezTo>
                  <a:cubicBezTo>
                    <a:pt x="2192" y="350"/>
                    <a:pt x="2193" y="349"/>
                    <a:pt x="2193" y="349"/>
                  </a:cubicBezTo>
                  <a:close/>
                  <a:moveTo>
                    <a:pt x="2339" y="365"/>
                  </a:moveTo>
                  <a:lnTo>
                    <a:pt x="2339" y="365"/>
                  </a:lnTo>
                  <a:cubicBezTo>
                    <a:pt x="2339" y="365"/>
                    <a:pt x="2338" y="366"/>
                    <a:pt x="2338" y="369"/>
                  </a:cubicBezTo>
                  <a:cubicBezTo>
                    <a:pt x="2340" y="369"/>
                    <a:pt x="2340" y="365"/>
                    <a:pt x="2339" y="365"/>
                  </a:cubicBezTo>
                  <a:close/>
                  <a:moveTo>
                    <a:pt x="2309" y="362"/>
                  </a:moveTo>
                  <a:cubicBezTo>
                    <a:pt x="2311" y="362"/>
                    <a:pt x="2311" y="364"/>
                    <a:pt x="2313" y="369"/>
                  </a:cubicBezTo>
                  <a:lnTo>
                    <a:pt x="2309" y="371"/>
                  </a:lnTo>
                  <a:lnTo>
                    <a:pt x="2303" y="364"/>
                  </a:lnTo>
                  <a:lnTo>
                    <a:pt x="2306" y="363"/>
                  </a:lnTo>
                  <a:cubicBezTo>
                    <a:pt x="2308" y="362"/>
                    <a:pt x="2308" y="362"/>
                    <a:pt x="2309" y="362"/>
                  </a:cubicBezTo>
                  <a:close/>
                  <a:moveTo>
                    <a:pt x="2280" y="365"/>
                  </a:moveTo>
                  <a:cubicBezTo>
                    <a:pt x="2282" y="365"/>
                    <a:pt x="2283" y="366"/>
                    <a:pt x="2284" y="369"/>
                  </a:cubicBezTo>
                  <a:cubicBezTo>
                    <a:pt x="2286" y="377"/>
                    <a:pt x="2286" y="377"/>
                    <a:pt x="2283" y="378"/>
                  </a:cubicBezTo>
                  <a:cubicBezTo>
                    <a:pt x="2280" y="379"/>
                    <a:pt x="2278" y="380"/>
                    <a:pt x="2277" y="380"/>
                  </a:cubicBezTo>
                  <a:cubicBezTo>
                    <a:pt x="2275" y="380"/>
                    <a:pt x="2275" y="378"/>
                    <a:pt x="2276" y="372"/>
                  </a:cubicBezTo>
                  <a:cubicBezTo>
                    <a:pt x="2277" y="367"/>
                    <a:pt x="2279" y="365"/>
                    <a:pt x="2280" y="365"/>
                  </a:cubicBezTo>
                  <a:close/>
                  <a:moveTo>
                    <a:pt x="2307" y="401"/>
                  </a:moveTo>
                  <a:cubicBezTo>
                    <a:pt x="2307" y="402"/>
                    <a:pt x="2307" y="402"/>
                    <a:pt x="2307" y="403"/>
                  </a:cubicBezTo>
                  <a:cubicBezTo>
                    <a:pt x="2308" y="403"/>
                    <a:pt x="2308" y="403"/>
                    <a:pt x="2308" y="404"/>
                  </a:cubicBezTo>
                  <a:lnTo>
                    <a:pt x="2308" y="404"/>
                  </a:lnTo>
                  <a:cubicBezTo>
                    <a:pt x="2308" y="403"/>
                    <a:pt x="2307" y="402"/>
                    <a:pt x="2307" y="401"/>
                  </a:cubicBezTo>
                  <a:close/>
                  <a:moveTo>
                    <a:pt x="2308" y="404"/>
                  </a:moveTo>
                  <a:cubicBezTo>
                    <a:pt x="2309" y="407"/>
                    <a:pt x="2311" y="408"/>
                    <a:pt x="2311" y="408"/>
                  </a:cubicBezTo>
                  <a:cubicBezTo>
                    <a:pt x="2311" y="408"/>
                    <a:pt x="2310" y="406"/>
                    <a:pt x="2308" y="404"/>
                  </a:cubicBezTo>
                  <a:close/>
                  <a:moveTo>
                    <a:pt x="1892" y="490"/>
                  </a:moveTo>
                  <a:cubicBezTo>
                    <a:pt x="1895" y="497"/>
                    <a:pt x="1897" y="505"/>
                    <a:pt x="1894" y="506"/>
                  </a:cubicBezTo>
                  <a:lnTo>
                    <a:pt x="1890" y="507"/>
                  </a:lnTo>
                  <a:cubicBezTo>
                    <a:pt x="1888" y="502"/>
                    <a:pt x="1888" y="496"/>
                    <a:pt x="1889" y="491"/>
                  </a:cubicBezTo>
                  <a:lnTo>
                    <a:pt x="1892" y="490"/>
                  </a:lnTo>
                  <a:close/>
                  <a:moveTo>
                    <a:pt x="1742" y="543"/>
                  </a:moveTo>
                  <a:cubicBezTo>
                    <a:pt x="1745" y="543"/>
                    <a:pt x="1745" y="545"/>
                    <a:pt x="1747" y="549"/>
                  </a:cubicBezTo>
                  <a:cubicBezTo>
                    <a:pt x="1749" y="557"/>
                    <a:pt x="1741" y="559"/>
                    <a:pt x="1738" y="560"/>
                  </a:cubicBezTo>
                  <a:cubicBezTo>
                    <a:pt x="1731" y="553"/>
                    <a:pt x="1733" y="546"/>
                    <a:pt x="1737" y="544"/>
                  </a:cubicBezTo>
                  <a:cubicBezTo>
                    <a:pt x="1739" y="544"/>
                    <a:pt x="1741" y="543"/>
                    <a:pt x="1742" y="543"/>
                  </a:cubicBezTo>
                  <a:close/>
                  <a:moveTo>
                    <a:pt x="1412" y="587"/>
                  </a:moveTo>
                  <a:cubicBezTo>
                    <a:pt x="1415" y="595"/>
                    <a:pt x="1417" y="602"/>
                    <a:pt x="1413" y="603"/>
                  </a:cubicBezTo>
                  <a:lnTo>
                    <a:pt x="1410" y="604"/>
                  </a:lnTo>
                  <a:cubicBezTo>
                    <a:pt x="1408" y="599"/>
                    <a:pt x="1408" y="594"/>
                    <a:pt x="1409" y="588"/>
                  </a:cubicBezTo>
                  <a:lnTo>
                    <a:pt x="1412" y="587"/>
                  </a:lnTo>
                  <a:close/>
                  <a:moveTo>
                    <a:pt x="1475" y="619"/>
                  </a:moveTo>
                  <a:cubicBezTo>
                    <a:pt x="1477" y="626"/>
                    <a:pt x="1480" y="633"/>
                    <a:pt x="1476" y="634"/>
                  </a:cubicBezTo>
                  <a:lnTo>
                    <a:pt x="1470" y="629"/>
                  </a:lnTo>
                  <a:lnTo>
                    <a:pt x="1472" y="620"/>
                  </a:lnTo>
                  <a:lnTo>
                    <a:pt x="1475" y="619"/>
                  </a:lnTo>
                  <a:close/>
                  <a:moveTo>
                    <a:pt x="1362" y="658"/>
                  </a:moveTo>
                  <a:cubicBezTo>
                    <a:pt x="1363" y="658"/>
                    <a:pt x="1364" y="660"/>
                    <a:pt x="1365" y="666"/>
                  </a:cubicBezTo>
                  <a:cubicBezTo>
                    <a:pt x="1367" y="670"/>
                    <a:pt x="1367" y="676"/>
                    <a:pt x="1366" y="681"/>
                  </a:cubicBezTo>
                  <a:cubicBezTo>
                    <a:pt x="1366" y="681"/>
                    <a:pt x="1366" y="681"/>
                    <a:pt x="1366" y="681"/>
                  </a:cubicBezTo>
                  <a:cubicBezTo>
                    <a:pt x="1362" y="681"/>
                    <a:pt x="1362" y="665"/>
                    <a:pt x="1360" y="659"/>
                  </a:cubicBezTo>
                  <a:cubicBezTo>
                    <a:pt x="1361" y="659"/>
                    <a:pt x="1361" y="658"/>
                    <a:pt x="1362" y="658"/>
                  </a:cubicBezTo>
                  <a:close/>
                  <a:moveTo>
                    <a:pt x="878" y="687"/>
                  </a:moveTo>
                  <a:cubicBezTo>
                    <a:pt x="872" y="689"/>
                    <a:pt x="872" y="689"/>
                    <a:pt x="877" y="696"/>
                  </a:cubicBezTo>
                  <a:lnTo>
                    <a:pt x="884" y="694"/>
                  </a:lnTo>
                  <a:cubicBezTo>
                    <a:pt x="883" y="687"/>
                    <a:pt x="883" y="687"/>
                    <a:pt x="878" y="687"/>
                  </a:cubicBezTo>
                  <a:close/>
                  <a:moveTo>
                    <a:pt x="1274" y="690"/>
                  </a:moveTo>
                  <a:cubicBezTo>
                    <a:pt x="1277" y="697"/>
                    <a:pt x="1279" y="705"/>
                    <a:pt x="1274" y="706"/>
                  </a:cubicBezTo>
                  <a:lnTo>
                    <a:pt x="1269" y="699"/>
                  </a:lnTo>
                  <a:lnTo>
                    <a:pt x="1271" y="690"/>
                  </a:lnTo>
                  <a:close/>
                  <a:moveTo>
                    <a:pt x="899" y="748"/>
                  </a:moveTo>
                  <a:cubicBezTo>
                    <a:pt x="899" y="750"/>
                    <a:pt x="899" y="751"/>
                    <a:pt x="899" y="751"/>
                  </a:cubicBezTo>
                  <a:cubicBezTo>
                    <a:pt x="898" y="751"/>
                    <a:pt x="896" y="748"/>
                    <a:pt x="899" y="748"/>
                  </a:cubicBezTo>
                  <a:close/>
                  <a:moveTo>
                    <a:pt x="1023" y="740"/>
                  </a:moveTo>
                  <a:cubicBezTo>
                    <a:pt x="1025" y="748"/>
                    <a:pt x="1026" y="755"/>
                    <a:pt x="1023" y="756"/>
                  </a:cubicBezTo>
                  <a:lnTo>
                    <a:pt x="1017" y="750"/>
                  </a:lnTo>
                  <a:lnTo>
                    <a:pt x="1019" y="741"/>
                  </a:lnTo>
                  <a:lnTo>
                    <a:pt x="1023" y="740"/>
                  </a:lnTo>
                  <a:close/>
                  <a:moveTo>
                    <a:pt x="989" y="743"/>
                  </a:moveTo>
                  <a:cubicBezTo>
                    <a:pt x="991" y="743"/>
                    <a:pt x="994" y="746"/>
                    <a:pt x="998" y="754"/>
                  </a:cubicBezTo>
                  <a:cubicBezTo>
                    <a:pt x="1001" y="762"/>
                    <a:pt x="1001" y="762"/>
                    <a:pt x="996" y="763"/>
                  </a:cubicBezTo>
                  <a:cubicBezTo>
                    <a:pt x="993" y="759"/>
                    <a:pt x="991" y="754"/>
                    <a:pt x="988" y="749"/>
                  </a:cubicBezTo>
                  <a:cubicBezTo>
                    <a:pt x="987" y="745"/>
                    <a:pt x="988" y="743"/>
                    <a:pt x="989" y="743"/>
                  </a:cubicBezTo>
                  <a:close/>
                  <a:moveTo>
                    <a:pt x="825" y="758"/>
                  </a:moveTo>
                  <a:cubicBezTo>
                    <a:pt x="825" y="758"/>
                    <a:pt x="825" y="758"/>
                    <a:pt x="824" y="758"/>
                  </a:cubicBezTo>
                  <a:lnTo>
                    <a:pt x="820" y="759"/>
                  </a:lnTo>
                  <a:cubicBezTo>
                    <a:pt x="822" y="764"/>
                    <a:pt x="824" y="769"/>
                    <a:pt x="828" y="773"/>
                  </a:cubicBezTo>
                  <a:cubicBezTo>
                    <a:pt x="832" y="772"/>
                    <a:pt x="830" y="764"/>
                    <a:pt x="830" y="764"/>
                  </a:cubicBezTo>
                  <a:cubicBezTo>
                    <a:pt x="830" y="764"/>
                    <a:pt x="828" y="758"/>
                    <a:pt x="825" y="758"/>
                  </a:cubicBezTo>
                  <a:close/>
                  <a:moveTo>
                    <a:pt x="931" y="779"/>
                  </a:moveTo>
                  <a:cubicBezTo>
                    <a:pt x="936" y="779"/>
                    <a:pt x="938" y="786"/>
                    <a:pt x="938" y="786"/>
                  </a:cubicBezTo>
                  <a:cubicBezTo>
                    <a:pt x="939" y="789"/>
                    <a:pt x="938" y="790"/>
                    <a:pt x="937" y="790"/>
                  </a:cubicBezTo>
                  <a:cubicBezTo>
                    <a:pt x="936" y="790"/>
                    <a:pt x="933" y="788"/>
                    <a:pt x="931" y="788"/>
                  </a:cubicBezTo>
                  <a:cubicBezTo>
                    <a:pt x="931" y="788"/>
                    <a:pt x="930" y="788"/>
                    <a:pt x="930" y="788"/>
                  </a:cubicBezTo>
                  <a:cubicBezTo>
                    <a:pt x="924" y="781"/>
                    <a:pt x="924" y="781"/>
                    <a:pt x="931" y="779"/>
                  </a:cubicBezTo>
                  <a:close/>
                  <a:moveTo>
                    <a:pt x="791" y="791"/>
                  </a:moveTo>
                  <a:cubicBezTo>
                    <a:pt x="792" y="791"/>
                    <a:pt x="793" y="792"/>
                    <a:pt x="794" y="798"/>
                  </a:cubicBezTo>
                  <a:lnTo>
                    <a:pt x="790" y="799"/>
                  </a:lnTo>
                  <a:lnTo>
                    <a:pt x="784" y="792"/>
                  </a:lnTo>
                  <a:lnTo>
                    <a:pt x="789" y="791"/>
                  </a:lnTo>
                  <a:cubicBezTo>
                    <a:pt x="790" y="791"/>
                    <a:pt x="790" y="791"/>
                    <a:pt x="791" y="791"/>
                  </a:cubicBezTo>
                  <a:close/>
                  <a:moveTo>
                    <a:pt x="863" y="797"/>
                  </a:moveTo>
                  <a:cubicBezTo>
                    <a:pt x="865" y="797"/>
                    <a:pt x="868" y="799"/>
                    <a:pt x="868" y="804"/>
                  </a:cubicBezTo>
                  <a:cubicBezTo>
                    <a:pt x="868" y="804"/>
                    <a:pt x="870" y="811"/>
                    <a:pt x="867" y="813"/>
                  </a:cubicBezTo>
                  <a:cubicBezTo>
                    <a:pt x="863" y="813"/>
                    <a:pt x="857" y="807"/>
                    <a:pt x="857" y="807"/>
                  </a:cubicBezTo>
                  <a:lnTo>
                    <a:pt x="857" y="806"/>
                  </a:lnTo>
                  <a:cubicBezTo>
                    <a:pt x="855" y="799"/>
                    <a:pt x="859" y="798"/>
                    <a:pt x="859" y="798"/>
                  </a:cubicBezTo>
                  <a:cubicBezTo>
                    <a:pt x="860" y="798"/>
                    <a:pt x="862" y="797"/>
                    <a:pt x="863" y="797"/>
                  </a:cubicBezTo>
                  <a:close/>
                  <a:moveTo>
                    <a:pt x="756" y="796"/>
                  </a:moveTo>
                  <a:cubicBezTo>
                    <a:pt x="759" y="796"/>
                    <a:pt x="762" y="802"/>
                    <a:pt x="762" y="814"/>
                  </a:cubicBezTo>
                  <a:lnTo>
                    <a:pt x="754" y="816"/>
                  </a:lnTo>
                  <a:cubicBezTo>
                    <a:pt x="752" y="808"/>
                    <a:pt x="750" y="800"/>
                    <a:pt x="754" y="799"/>
                  </a:cubicBezTo>
                  <a:cubicBezTo>
                    <a:pt x="754" y="797"/>
                    <a:pt x="755" y="796"/>
                    <a:pt x="756" y="796"/>
                  </a:cubicBezTo>
                  <a:close/>
                  <a:moveTo>
                    <a:pt x="619" y="819"/>
                  </a:moveTo>
                  <a:cubicBezTo>
                    <a:pt x="620" y="819"/>
                    <a:pt x="620" y="823"/>
                    <a:pt x="620" y="833"/>
                  </a:cubicBezTo>
                  <a:cubicBezTo>
                    <a:pt x="618" y="841"/>
                    <a:pt x="616" y="850"/>
                    <a:pt x="616" y="850"/>
                  </a:cubicBezTo>
                  <a:cubicBezTo>
                    <a:pt x="616" y="850"/>
                    <a:pt x="615" y="850"/>
                    <a:pt x="615" y="850"/>
                  </a:cubicBezTo>
                  <a:cubicBezTo>
                    <a:pt x="613" y="850"/>
                    <a:pt x="615" y="841"/>
                    <a:pt x="615" y="826"/>
                  </a:cubicBezTo>
                  <a:cubicBezTo>
                    <a:pt x="617" y="822"/>
                    <a:pt x="619" y="819"/>
                    <a:pt x="619" y="819"/>
                  </a:cubicBezTo>
                  <a:close/>
                  <a:moveTo>
                    <a:pt x="739" y="852"/>
                  </a:moveTo>
                  <a:lnTo>
                    <a:pt x="740" y="860"/>
                  </a:lnTo>
                  <a:cubicBezTo>
                    <a:pt x="738" y="860"/>
                    <a:pt x="736" y="864"/>
                    <a:pt x="735" y="864"/>
                  </a:cubicBezTo>
                  <a:cubicBezTo>
                    <a:pt x="734" y="864"/>
                    <a:pt x="734" y="863"/>
                    <a:pt x="734" y="861"/>
                  </a:cubicBezTo>
                  <a:lnTo>
                    <a:pt x="733" y="861"/>
                  </a:lnTo>
                  <a:cubicBezTo>
                    <a:pt x="732" y="861"/>
                    <a:pt x="732" y="861"/>
                    <a:pt x="732" y="861"/>
                  </a:cubicBezTo>
                  <a:cubicBezTo>
                    <a:pt x="730" y="861"/>
                    <a:pt x="735" y="853"/>
                    <a:pt x="739" y="852"/>
                  </a:cubicBezTo>
                  <a:close/>
                  <a:moveTo>
                    <a:pt x="656" y="847"/>
                  </a:moveTo>
                  <a:cubicBezTo>
                    <a:pt x="658" y="855"/>
                    <a:pt x="661" y="863"/>
                    <a:pt x="656" y="864"/>
                  </a:cubicBezTo>
                  <a:lnTo>
                    <a:pt x="653" y="865"/>
                  </a:lnTo>
                  <a:cubicBezTo>
                    <a:pt x="652" y="860"/>
                    <a:pt x="652" y="854"/>
                    <a:pt x="653" y="848"/>
                  </a:cubicBezTo>
                  <a:lnTo>
                    <a:pt x="656" y="847"/>
                  </a:lnTo>
                  <a:close/>
                  <a:moveTo>
                    <a:pt x="517" y="856"/>
                  </a:moveTo>
                  <a:lnTo>
                    <a:pt x="518" y="864"/>
                  </a:lnTo>
                  <a:lnTo>
                    <a:pt x="517" y="873"/>
                  </a:lnTo>
                  <a:lnTo>
                    <a:pt x="510" y="866"/>
                  </a:lnTo>
                  <a:cubicBezTo>
                    <a:pt x="509" y="859"/>
                    <a:pt x="513" y="857"/>
                    <a:pt x="517" y="856"/>
                  </a:cubicBezTo>
                  <a:close/>
                  <a:moveTo>
                    <a:pt x="538" y="865"/>
                  </a:moveTo>
                  <a:cubicBezTo>
                    <a:pt x="539" y="865"/>
                    <a:pt x="540" y="868"/>
                    <a:pt x="542" y="875"/>
                  </a:cubicBezTo>
                  <a:cubicBezTo>
                    <a:pt x="545" y="883"/>
                    <a:pt x="544" y="892"/>
                    <a:pt x="540" y="900"/>
                  </a:cubicBezTo>
                  <a:lnTo>
                    <a:pt x="532" y="901"/>
                  </a:lnTo>
                  <a:cubicBezTo>
                    <a:pt x="532" y="901"/>
                    <a:pt x="534" y="893"/>
                    <a:pt x="536" y="884"/>
                  </a:cubicBezTo>
                  <a:cubicBezTo>
                    <a:pt x="537" y="871"/>
                    <a:pt x="537" y="865"/>
                    <a:pt x="538" y="865"/>
                  </a:cubicBezTo>
                  <a:close/>
                  <a:moveTo>
                    <a:pt x="119" y="923"/>
                  </a:moveTo>
                  <a:cubicBezTo>
                    <a:pt x="118" y="923"/>
                    <a:pt x="118" y="923"/>
                    <a:pt x="117" y="924"/>
                  </a:cubicBezTo>
                  <a:lnTo>
                    <a:pt x="112" y="924"/>
                  </a:lnTo>
                  <a:lnTo>
                    <a:pt x="118" y="930"/>
                  </a:lnTo>
                  <a:lnTo>
                    <a:pt x="122" y="930"/>
                  </a:lnTo>
                  <a:cubicBezTo>
                    <a:pt x="121" y="925"/>
                    <a:pt x="120" y="923"/>
                    <a:pt x="119" y="923"/>
                  </a:cubicBezTo>
                  <a:close/>
                  <a:moveTo>
                    <a:pt x="342" y="937"/>
                  </a:moveTo>
                  <a:cubicBezTo>
                    <a:pt x="345" y="937"/>
                    <a:pt x="348" y="944"/>
                    <a:pt x="342" y="954"/>
                  </a:cubicBezTo>
                  <a:lnTo>
                    <a:pt x="334" y="955"/>
                  </a:lnTo>
                  <a:cubicBezTo>
                    <a:pt x="333" y="948"/>
                    <a:pt x="335" y="942"/>
                    <a:pt x="342" y="937"/>
                  </a:cubicBezTo>
                  <a:close/>
                  <a:moveTo>
                    <a:pt x="951" y="937"/>
                  </a:moveTo>
                  <a:cubicBezTo>
                    <a:pt x="951" y="937"/>
                    <a:pt x="950" y="937"/>
                    <a:pt x="949" y="937"/>
                  </a:cubicBezTo>
                  <a:cubicBezTo>
                    <a:pt x="948" y="943"/>
                    <a:pt x="948" y="948"/>
                    <a:pt x="949" y="954"/>
                  </a:cubicBezTo>
                  <a:cubicBezTo>
                    <a:pt x="950" y="957"/>
                    <a:pt x="951" y="959"/>
                    <a:pt x="952" y="959"/>
                  </a:cubicBezTo>
                  <a:cubicBezTo>
                    <a:pt x="953" y="959"/>
                    <a:pt x="955" y="954"/>
                    <a:pt x="955" y="944"/>
                  </a:cubicBezTo>
                  <a:cubicBezTo>
                    <a:pt x="953" y="938"/>
                    <a:pt x="953" y="937"/>
                    <a:pt x="951" y="937"/>
                  </a:cubicBezTo>
                  <a:close/>
                  <a:moveTo>
                    <a:pt x="364" y="945"/>
                  </a:moveTo>
                  <a:cubicBezTo>
                    <a:pt x="358" y="945"/>
                    <a:pt x="357" y="952"/>
                    <a:pt x="359" y="958"/>
                  </a:cubicBezTo>
                  <a:cubicBezTo>
                    <a:pt x="360" y="963"/>
                    <a:pt x="362" y="964"/>
                    <a:pt x="365" y="964"/>
                  </a:cubicBezTo>
                  <a:cubicBezTo>
                    <a:pt x="367" y="964"/>
                    <a:pt x="370" y="964"/>
                    <a:pt x="372" y="963"/>
                  </a:cubicBezTo>
                  <a:cubicBezTo>
                    <a:pt x="376" y="962"/>
                    <a:pt x="378" y="954"/>
                    <a:pt x="378" y="954"/>
                  </a:cubicBezTo>
                  <a:cubicBezTo>
                    <a:pt x="377" y="948"/>
                    <a:pt x="374" y="947"/>
                    <a:pt x="371" y="947"/>
                  </a:cubicBezTo>
                  <a:cubicBezTo>
                    <a:pt x="371" y="947"/>
                    <a:pt x="370" y="947"/>
                    <a:pt x="369" y="947"/>
                  </a:cubicBezTo>
                  <a:cubicBezTo>
                    <a:pt x="367" y="946"/>
                    <a:pt x="365" y="945"/>
                    <a:pt x="364" y="945"/>
                  </a:cubicBezTo>
                  <a:close/>
                  <a:moveTo>
                    <a:pt x="74" y="972"/>
                  </a:moveTo>
                  <a:cubicBezTo>
                    <a:pt x="75" y="972"/>
                    <a:pt x="76" y="974"/>
                    <a:pt x="77" y="980"/>
                  </a:cubicBezTo>
                  <a:cubicBezTo>
                    <a:pt x="77" y="980"/>
                    <a:pt x="75" y="989"/>
                    <a:pt x="71" y="990"/>
                  </a:cubicBezTo>
                  <a:lnTo>
                    <a:pt x="65" y="983"/>
                  </a:lnTo>
                  <a:cubicBezTo>
                    <a:pt x="64" y="975"/>
                    <a:pt x="67" y="974"/>
                    <a:pt x="72" y="973"/>
                  </a:cubicBezTo>
                  <a:cubicBezTo>
                    <a:pt x="73" y="973"/>
                    <a:pt x="73" y="972"/>
                    <a:pt x="74" y="972"/>
                  </a:cubicBezTo>
                  <a:close/>
                  <a:moveTo>
                    <a:pt x="117" y="963"/>
                  </a:moveTo>
                  <a:cubicBezTo>
                    <a:pt x="120" y="963"/>
                    <a:pt x="122" y="965"/>
                    <a:pt x="123" y="970"/>
                  </a:cubicBezTo>
                  <a:lnTo>
                    <a:pt x="119" y="971"/>
                  </a:lnTo>
                  <a:cubicBezTo>
                    <a:pt x="119" y="969"/>
                    <a:pt x="118" y="968"/>
                    <a:pt x="118" y="968"/>
                  </a:cubicBezTo>
                  <a:lnTo>
                    <a:pt x="118" y="968"/>
                  </a:lnTo>
                  <a:cubicBezTo>
                    <a:pt x="117" y="968"/>
                    <a:pt x="117" y="974"/>
                    <a:pt x="121" y="979"/>
                  </a:cubicBezTo>
                  <a:cubicBezTo>
                    <a:pt x="123" y="986"/>
                    <a:pt x="125" y="994"/>
                    <a:pt x="125" y="994"/>
                  </a:cubicBezTo>
                  <a:cubicBezTo>
                    <a:pt x="121" y="994"/>
                    <a:pt x="116" y="988"/>
                    <a:pt x="113" y="980"/>
                  </a:cubicBezTo>
                  <a:cubicBezTo>
                    <a:pt x="107" y="966"/>
                    <a:pt x="107" y="966"/>
                    <a:pt x="113" y="964"/>
                  </a:cubicBezTo>
                  <a:cubicBezTo>
                    <a:pt x="115" y="964"/>
                    <a:pt x="116" y="963"/>
                    <a:pt x="117" y="963"/>
                  </a:cubicBezTo>
                  <a:close/>
                  <a:moveTo>
                    <a:pt x="3159" y="0"/>
                  </a:moveTo>
                  <a:cubicBezTo>
                    <a:pt x="3151" y="0"/>
                    <a:pt x="3146" y="2"/>
                    <a:pt x="3150" y="12"/>
                  </a:cubicBezTo>
                  <a:cubicBezTo>
                    <a:pt x="3150" y="12"/>
                    <a:pt x="3149" y="19"/>
                    <a:pt x="3145" y="22"/>
                  </a:cubicBezTo>
                  <a:cubicBezTo>
                    <a:pt x="3145" y="22"/>
                    <a:pt x="3145" y="22"/>
                    <a:pt x="3145" y="22"/>
                  </a:cubicBezTo>
                  <a:cubicBezTo>
                    <a:pt x="3141" y="22"/>
                    <a:pt x="3135" y="16"/>
                    <a:pt x="3135" y="16"/>
                  </a:cubicBezTo>
                  <a:cubicBezTo>
                    <a:pt x="3134" y="14"/>
                    <a:pt x="3132" y="13"/>
                    <a:pt x="3129" y="13"/>
                  </a:cubicBezTo>
                  <a:cubicBezTo>
                    <a:pt x="3122" y="13"/>
                    <a:pt x="3112" y="17"/>
                    <a:pt x="3099" y="21"/>
                  </a:cubicBezTo>
                  <a:cubicBezTo>
                    <a:pt x="3084" y="26"/>
                    <a:pt x="3074" y="30"/>
                    <a:pt x="3067" y="30"/>
                  </a:cubicBezTo>
                  <a:cubicBezTo>
                    <a:pt x="3064" y="30"/>
                    <a:pt x="3061" y="29"/>
                    <a:pt x="3059" y="27"/>
                  </a:cubicBezTo>
                  <a:cubicBezTo>
                    <a:pt x="3055" y="22"/>
                    <a:pt x="3051" y="22"/>
                    <a:pt x="3050" y="22"/>
                  </a:cubicBezTo>
                  <a:cubicBezTo>
                    <a:pt x="3049" y="22"/>
                    <a:pt x="3049" y="22"/>
                    <a:pt x="3049" y="22"/>
                  </a:cubicBezTo>
                  <a:cubicBezTo>
                    <a:pt x="3052" y="30"/>
                    <a:pt x="3030" y="37"/>
                    <a:pt x="3004" y="46"/>
                  </a:cubicBezTo>
                  <a:cubicBezTo>
                    <a:pt x="2978" y="55"/>
                    <a:pt x="2953" y="64"/>
                    <a:pt x="2955" y="72"/>
                  </a:cubicBezTo>
                  <a:lnTo>
                    <a:pt x="2947" y="74"/>
                  </a:lnTo>
                  <a:cubicBezTo>
                    <a:pt x="2946" y="71"/>
                    <a:pt x="2943" y="70"/>
                    <a:pt x="2940" y="70"/>
                  </a:cubicBezTo>
                  <a:cubicBezTo>
                    <a:pt x="2937" y="70"/>
                    <a:pt x="2933" y="71"/>
                    <a:pt x="2930" y="72"/>
                  </a:cubicBezTo>
                  <a:cubicBezTo>
                    <a:pt x="2928" y="78"/>
                    <a:pt x="2923" y="82"/>
                    <a:pt x="2918" y="85"/>
                  </a:cubicBezTo>
                  <a:cubicBezTo>
                    <a:pt x="2916" y="81"/>
                    <a:pt x="2914" y="79"/>
                    <a:pt x="2912" y="79"/>
                  </a:cubicBezTo>
                  <a:cubicBezTo>
                    <a:pt x="2910" y="79"/>
                    <a:pt x="2907" y="80"/>
                    <a:pt x="2904" y="81"/>
                  </a:cubicBezTo>
                  <a:cubicBezTo>
                    <a:pt x="2896" y="83"/>
                    <a:pt x="2893" y="86"/>
                    <a:pt x="2895" y="92"/>
                  </a:cubicBezTo>
                  <a:cubicBezTo>
                    <a:pt x="2884" y="97"/>
                    <a:pt x="2872" y="99"/>
                    <a:pt x="2859" y="99"/>
                  </a:cubicBezTo>
                  <a:cubicBezTo>
                    <a:pt x="2857" y="99"/>
                    <a:pt x="2854" y="99"/>
                    <a:pt x="2852" y="99"/>
                  </a:cubicBezTo>
                  <a:cubicBezTo>
                    <a:pt x="2850" y="98"/>
                    <a:pt x="2849" y="97"/>
                    <a:pt x="2848" y="97"/>
                  </a:cubicBezTo>
                  <a:cubicBezTo>
                    <a:pt x="2845" y="97"/>
                    <a:pt x="2845" y="103"/>
                    <a:pt x="2844" y="110"/>
                  </a:cubicBezTo>
                  <a:cubicBezTo>
                    <a:pt x="2846" y="118"/>
                    <a:pt x="2845" y="127"/>
                    <a:pt x="2841" y="128"/>
                  </a:cubicBezTo>
                  <a:lnTo>
                    <a:pt x="2836" y="113"/>
                  </a:lnTo>
                  <a:cubicBezTo>
                    <a:pt x="2837" y="107"/>
                    <a:pt x="2837" y="106"/>
                    <a:pt x="2835" y="106"/>
                  </a:cubicBezTo>
                  <a:cubicBezTo>
                    <a:pt x="2834" y="106"/>
                    <a:pt x="2833" y="106"/>
                    <a:pt x="2830" y="107"/>
                  </a:cubicBezTo>
                  <a:lnTo>
                    <a:pt x="2822" y="109"/>
                  </a:lnTo>
                  <a:cubicBezTo>
                    <a:pt x="2825" y="117"/>
                    <a:pt x="2807" y="124"/>
                    <a:pt x="2781" y="133"/>
                  </a:cubicBezTo>
                  <a:cubicBezTo>
                    <a:pt x="2747" y="144"/>
                    <a:pt x="2736" y="147"/>
                    <a:pt x="2738" y="155"/>
                  </a:cubicBezTo>
                  <a:cubicBezTo>
                    <a:pt x="2740" y="160"/>
                    <a:pt x="2739" y="162"/>
                    <a:pt x="2734" y="162"/>
                  </a:cubicBezTo>
                  <a:cubicBezTo>
                    <a:pt x="2732" y="162"/>
                    <a:pt x="2728" y="161"/>
                    <a:pt x="2724" y="160"/>
                  </a:cubicBezTo>
                  <a:cubicBezTo>
                    <a:pt x="2707" y="152"/>
                    <a:pt x="2699" y="148"/>
                    <a:pt x="2696" y="148"/>
                  </a:cubicBezTo>
                  <a:cubicBezTo>
                    <a:pt x="2693" y="148"/>
                    <a:pt x="2693" y="150"/>
                    <a:pt x="2692" y="154"/>
                  </a:cubicBezTo>
                  <a:cubicBezTo>
                    <a:pt x="2693" y="154"/>
                    <a:pt x="2693" y="154"/>
                    <a:pt x="2693" y="154"/>
                  </a:cubicBezTo>
                  <a:cubicBezTo>
                    <a:pt x="2696" y="154"/>
                    <a:pt x="2699" y="160"/>
                    <a:pt x="2701" y="168"/>
                  </a:cubicBezTo>
                  <a:cubicBezTo>
                    <a:pt x="2704" y="175"/>
                    <a:pt x="2704" y="179"/>
                    <a:pt x="2702" y="179"/>
                  </a:cubicBezTo>
                  <a:cubicBezTo>
                    <a:pt x="2701" y="179"/>
                    <a:pt x="2698" y="176"/>
                    <a:pt x="2693" y="170"/>
                  </a:cubicBezTo>
                  <a:cubicBezTo>
                    <a:pt x="2692" y="167"/>
                    <a:pt x="2689" y="165"/>
                    <a:pt x="2685" y="165"/>
                  </a:cubicBezTo>
                  <a:cubicBezTo>
                    <a:pt x="2669" y="165"/>
                    <a:pt x="2636" y="184"/>
                    <a:pt x="2637" y="197"/>
                  </a:cubicBezTo>
                  <a:cubicBezTo>
                    <a:pt x="2638" y="200"/>
                    <a:pt x="2639" y="202"/>
                    <a:pt x="2639" y="202"/>
                  </a:cubicBezTo>
                  <a:cubicBezTo>
                    <a:pt x="2639" y="202"/>
                    <a:pt x="2637" y="198"/>
                    <a:pt x="2634" y="190"/>
                  </a:cubicBezTo>
                  <a:cubicBezTo>
                    <a:pt x="2633" y="186"/>
                    <a:pt x="2631" y="184"/>
                    <a:pt x="2628" y="184"/>
                  </a:cubicBezTo>
                  <a:cubicBezTo>
                    <a:pt x="2625" y="184"/>
                    <a:pt x="2620" y="186"/>
                    <a:pt x="2613" y="189"/>
                  </a:cubicBezTo>
                  <a:lnTo>
                    <a:pt x="2601" y="192"/>
                  </a:lnTo>
                  <a:cubicBezTo>
                    <a:pt x="2605" y="201"/>
                    <a:pt x="2597" y="204"/>
                    <a:pt x="2590" y="204"/>
                  </a:cubicBezTo>
                  <a:cubicBezTo>
                    <a:pt x="2585" y="204"/>
                    <a:pt x="2580" y="203"/>
                    <a:pt x="2579" y="200"/>
                  </a:cubicBezTo>
                  <a:cubicBezTo>
                    <a:pt x="2575" y="196"/>
                    <a:pt x="2574" y="194"/>
                    <a:pt x="2572" y="194"/>
                  </a:cubicBezTo>
                  <a:cubicBezTo>
                    <a:pt x="2570" y="194"/>
                    <a:pt x="2568" y="195"/>
                    <a:pt x="2565" y="196"/>
                  </a:cubicBezTo>
                  <a:cubicBezTo>
                    <a:pt x="2562" y="207"/>
                    <a:pt x="2553" y="211"/>
                    <a:pt x="2546" y="211"/>
                  </a:cubicBezTo>
                  <a:cubicBezTo>
                    <a:pt x="2541" y="211"/>
                    <a:pt x="2537" y="209"/>
                    <a:pt x="2536" y="206"/>
                  </a:cubicBezTo>
                  <a:lnTo>
                    <a:pt x="2528" y="208"/>
                  </a:lnTo>
                  <a:cubicBezTo>
                    <a:pt x="2527" y="215"/>
                    <a:pt x="2522" y="219"/>
                    <a:pt x="2516" y="220"/>
                  </a:cubicBezTo>
                  <a:cubicBezTo>
                    <a:pt x="2505" y="225"/>
                    <a:pt x="2502" y="226"/>
                    <a:pt x="2507" y="231"/>
                  </a:cubicBezTo>
                  <a:cubicBezTo>
                    <a:pt x="2509" y="239"/>
                    <a:pt x="2513" y="246"/>
                    <a:pt x="2508" y="248"/>
                  </a:cubicBezTo>
                  <a:lnTo>
                    <a:pt x="2506" y="240"/>
                  </a:lnTo>
                  <a:cubicBezTo>
                    <a:pt x="2505" y="237"/>
                    <a:pt x="2503" y="236"/>
                    <a:pt x="2499" y="236"/>
                  </a:cubicBezTo>
                  <a:cubicBezTo>
                    <a:pt x="2494" y="236"/>
                    <a:pt x="2487" y="239"/>
                    <a:pt x="2478" y="242"/>
                  </a:cubicBezTo>
                  <a:cubicBezTo>
                    <a:pt x="2466" y="245"/>
                    <a:pt x="2459" y="248"/>
                    <a:pt x="2454" y="248"/>
                  </a:cubicBezTo>
                  <a:cubicBezTo>
                    <a:pt x="2450" y="248"/>
                    <a:pt x="2448" y="246"/>
                    <a:pt x="2445" y="244"/>
                  </a:cubicBezTo>
                  <a:lnTo>
                    <a:pt x="2444" y="253"/>
                  </a:lnTo>
                  <a:cubicBezTo>
                    <a:pt x="2444" y="257"/>
                    <a:pt x="2442" y="260"/>
                    <a:pt x="2440" y="260"/>
                  </a:cubicBezTo>
                  <a:cubicBezTo>
                    <a:pt x="2439" y="260"/>
                    <a:pt x="2437" y="258"/>
                    <a:pt x="2436" y="255"/>
                  </a:cubicBezTo>
                  <a:cubicBezTo>
                    <a:pt x="2434" y="253"/>
                    <a:pt x="2432" y="252"/>
                    <a:pt x="2429" y="252"/>
                  </a:cubicBezTo>
                  <a:cubicBezTo>
                    <a:pt x="2422" y="252"/>
                    <a:pt x="2414" y="257"/>
                    <a:pt x="2411" y="264"/>
                  </a:cubicBezTo>
                  <a:lnTo>
                    <a:pt x="2403" y="266"/>
                  </a:lnTo>
                  <a:cubicBezTo>
                    <a:pt x="2399" y="260"/>
                    <a:pt x="2395" y="257"/>
                    <a:pt x="2391" y="257"/>
                  </a:cubicBezTo>
                  <a:cubicBezTo>
                    <a:pt x="2387" y="257"/>
                    <a:pt x="2383" y="263"/>
                    <a:pt x="2384" y="272"/>
                  </a:cubicBezTo>
                  <a:cubicBezTo>
                    <a:pt x="2382" y="267"/>
                    <a:pt x="2381" y="266"/>
                    <a:pt x="2379" y="266"/>
                  </a:cubicBezTo>
                  <a:cubicBezTo>
                    <a:pt x="2378" y="266"/>
                    <a:pt x="2376" y="266"/>
                    <a:pt x="2375" y="267"/>
                  </a:cubicBezTo>
                  <a:cubicBezTo>
                    <a:pt x="2371" y="273"/>
                    <a:pt x="2363" y="278"/>
                    <a:pt x="2358" y="278"/>
                  </a:cubicBezTo>
                  <a:cubicBezTo>
                    <a:pt x="2355" y="278"/>
                    <a:pt x="2353" y="277"/>
                    <a:pt x="2352" y="274"/>
                  </a:cubicBezTo>
                  <a:lnTo>
                    <a:pt x="2348" y="275"/>
                  </a:lnTo>
                  <a:cubicBezTo>
                    <a:pt x="2347" y="284"/>
                    <a:pt x="2343" y="285"/>
                    <a:pt x="2339" y="286"/>
                  </a:cubicBezTo>
                  <a:cubicBezTo>
                    <a:pt x="2336" y="288"/>
                    <a:pt x="2332" y="289"/>
                    <a:pt x="2331" y="298"/>
                  </a:cubicBezTo>
                  <a:cubicBezTo>
                    <a:pt x="2329" y="306"/>
                    <a:pt x="2325" y="307"/>
                    <a:pt x="2325" y="307"/>
                  </a:cubicBezTo>
                  <a:cubicBezTo>
                    <a:pt x="2325" y="307"/>
                    <a:pt x="2325" y="307"/>
                    <a:pt x="2325" y="307"/>
                  </a:cubicBezTo>
                  <a:cubicBezTo>
                    <a:pt x="2322" y="307"/>
                    <a:pt x="2323" y="299"/>
                    <a:pt x="2324" y="291"/>
                  </a:cubicBezTo>
                  <a:cubicBezTo>
                    <a:pt x="2326" y="287"/>
                    <a:pt x="2326" y="285"/>
                    <a:pt x="2324" y="285"/>
                  </a:cubicBezTo>
                  <a:cubicBezTo>
                    <a:pt x="2321" y="285"/>
                    <a:pt x="2316" y="291"/>
                    <a:pt x="2312" y="303"/>
                  </a:cubicBezTo>
                  <a:cubicBezTo>
                    <a:pt x="2309" y="312"/>
                    <a:pt x="2307" y="317"/>
                    <a:pt x="2306" y="317"/>
                  </a:cubicBezTo>
                  <a:cubicBezTo>
                    <a:pt x="2306" y="317"/>
                    <a:pt x="2307" y="313"/>
                    <a:pt x="2309" y="304"/>
                  </a:cubicBezTo>
                  <a:cubicBezTo>
                    <a:pt x="2309" y="298"/>
                    <a:pt x="2310" y="292"/>
                    <a:pt x="2309" y="292"/>
                  </a:cubicBezTo>
                  <a:lnTo>
                    <a:pt x="2309" y="292"/>
                  </a:lnTo>
                  <a:cubicBezTo>
                    <a:pt x="2308" y="292"/>
                    <a:pt x="2307" y="293"/>
                    <a:pt x="2305" y="297"/>
                  </a:cubicBezTo>
                  <a:cubicBezTo>
                    <a:pt x="2302" y="298"/>
                    <a:pt x="2300" y="302"/>
                    <a:pt x="2301" y="307"/>
                  </a:cubicBezTo>
                  <a:lnTo>
                    <a:pt x="2290" y="310"/>
                  </a:lnTo>
                  <a:cubicBezTo>
                    <a:pt x="2284" y="308"/>
                    <a:pt x="2280" y="307"/>
                    <a:pt x="2278" y="307"/>
                  </a:cubicBezTo>
                  <a:cubicBezTo>
                    <a:pt x="2275" y="307"/>
                    <a:pt x="2274" y="307"/>
                    <a:pt x="2272" y="308"/>
                  </a:cubicBezTo>
                  <a:cubicBezTo>
                    <a:pt x="2271" y="312"/>
                    <a:pt x="2271" y="314"/>
                    <a:pt x="2270" y="314"/>
                  </a:cubicBezTo>
                  <a:cubicBezTo>
                    <a:pt x="2269" y="314"/>
                    <a:pt x="2267" y="313"/>
                    <a:pt x="2265" y="310"/>
                  </a:cubicBezTo>
                  <a:cubicBezTo>
                    <a:pt x="2264" y="307"/>
                    <a:pt x="2262" y="305"/>
                    <a:pt x="2261" y="305"/>
                  </a:cubicBezTo>
                  <a:lnTo>
                    <a:pt x="2261" y="305"/>
                  </a:lnTo>
                  <a:cubicBezTo>
                    <a:pt x="2260" y="305"/>
                    <a:pt x="2260" y="309"/>
                    <a:pt x="2264" y="319"/>
                  </a:cubicBezTo>
                  <a:cubicBezTo>
                    <a:pt x="2262" y="324"/>
                    <a:pt x="2261" y="326"/>
                    <a:pt x="2258" y="326"/>
                  </a:cubicBezTo>
                  <a:cubicBezTo>
                    <a:pt x="2257" y="326"/>
                    <a:pt x="2255" y="325"/>
                    <a:pt x="2253" y="322"/>
                  </a:cubicBezTo>
                  <a:cubicBezTo>
                    <a:pt x="2249" y="314"/>
                    <a:pt x="2247" y="310"/>
                    <a:pt x="2246" y="310"/>
                  </a:cubicBezTo>
                  <a:cubicBezTo>
                    <a:pt x="2245" y="310"/>
                    <a:pt x="2245" y="313"/>
                    <a:pt x="2246" y="316"/>
                  </a:cubicBezTo>
                  <a:cubicBezTo>
                    <a:pt x="2245" y="325"/>
                    <a:pt x="2240" y="326"/>
                    <a:pt x="2240" y="326"/>
                  </a:cubicBezTo>
                  <a:cubicBezTo>
                    <a:pt x="2240" y="324"/>
                    <a:pt x="2237" y="323"/>
                    <a:pt x="2234" y="323"/>
                  </a:cubicBezTo>
                  <a:cubicBezTo>
                    <a:pt x="2222" y="323"/>
                    <a:pt x="2196" y="331"/>
                    <a:pt x="2171" y="339"/>
                  </a:cubicBezTo>
                  <a:cubicBezTo>
                    <a:pt x="2167" y="340"/>
                    <a:pt x="2166" y="349"/>
                    <a:pt x="2168" y="357"/>
                  </a:cubicBezTo>
                  <a:cubicBezTo>
                    <a:pt x="2170" y="363"/>
                    <a:pt x="2171" y="365"/>
                    <a:pt x="2171" y="365"/>
                  </a:cubicBezTo>
                  <a:cubicBezTo>
                    <a:pt x="2170" y="365"/>
                    <a:pt x="2168" y="361"/>
                    <a:pt x="2164" y="358"/>
                  </a:cubicBezTo>
                  <a:cubicBezTo>
                    <a:pt x="2159" y="348"/>
                    <a:pt x="2155" y="343"/>
                    <a:pt x="2153" y="343"/>
                  </a:cubicBezTo>
                  <a:lnTo>
                    <a:pt x="2153" y="343"/>
                  </a:lnTo>
                  <a:cubicBezTo>
                    <a:pt x="2151" y="343"/>
                    <a:pt x="2151" y="349"/>
                    <a:pt x="2157" y="360"/>
                  </a:cubicBezTo>
                  <a:cubicBezTo>
                    <a:pt x="2161" y="367"/>
                    <a:pt x="2163" y="371"/>
                    <a:pt x="2162" y="371"/>
                  </a:cubicBezTo>
                  <a:cubicBezTo>
                    <a:pt x="2162" y="371"/>
                    <a:pt x="2159" y="368"/>
                    <a:pt x="2153" y="362"/>
                  </a:cubicBezTo>
                  <a:cubicBezTo>
                    <a:pt x="2150" y="358"/>
                    <a:pt x="2149" y="357"/>
                    <a:pt x="2148" y="357"/>
                  </a:cubicBezTo>
                  <a:cubicBezTo>
                    <a:pt x="2147" y="357"/>
                    <a:pt x="2147" y="359"/>
                    <a:pt x="2146" y="364"/>
                  </a:cubicBezTo>
                  <a:cubicBezTo>
                    <a:pt x="2147" y="368"/>
                    <a:pt x="2146" y="370"/>
                    <a:pt x="2145" y="370"/>
                  </a:cubicBezTo>
                  <a:cubicBezTo>
                    <a:pt x="2144" y="370"/>
                    <a:pt x="2142" y="368"/>
                    <a:pt x="2141" y="365"/>
                  </a:cubicBezTo>
                  <a:cubicBezTo>
                    <a:pt x="2138" y="360"/>
                    <a:pt x="2133" y="356"/>
                    <a:pt x="2132" y="356"/>
                  </a:cubicBezTo>
                  <a:lnTo>
                    <a:pt x="2132" y="356"/>
                  </a:lnTo>
                  <a:cubicBezTo>
                    <a:pt x="2131" y="356"/>
                    <a:pt x="2131" y="357"/>
                    <a:pt x="2132" y="359"/>
                  </a:cubicBezTo>
                  <a:cubicBezTo>
                    <a:pt x="2132" y="359"/>
                    <a:pt x="2132" y="359"/>
                    <a:pt x="2131" y="359"/>
                  </a:cubicBezTo>
                  <a:cubicBezTo>
                    <a:pt x="2130" y="359"/>
                    <a:pt x="2126" y="359"/>
                    <a:pt x="2122" y="355"/>
                  </a:cubicBezTo>
                  <a:cubicBezTo>
                    <a:pt x="2121" y="353"/>
                    <a:pt x="2119" y="353"/>
                    <a:pt x="2118" y="353"/>
                  </a:cubicBezTo>
                  <a:cubicBezTo>
                    <a:pt x="2115" y="353"/>
                    <a:pt x="2114" y="359"/>
                    <a:pt x="2113" y="365"/>
                  </a:cubicBezTo>
                  <a:cubicBezTo>
                    <a:pt x="2110" y="375"/>
                    <a:pt x="2107" y="380"/>
                    <a:pt x="2105" y="380"/>
                  </a:cubicBezTo>
                  <a:cubicBezTo>
                    <a:pt x="2104" y="380"/>
                    <a:pt x="2103" y="376"/>
                    <a:pt x="2102" y="368"/>
                  </a:cubicBezTo>
                  <a:cubicBezTo>
                    <a:pt x="2102" y="363"/>
                    <a:pt x="2100" y="361"/>
                    <a:pt x="2098" y="361"/>
                  </a:cubicBezTo>
                  <a:cubicBezTo>
                    <a:pt x="2092" y="361"/>
                    <a:pt x="2085" y="371"/>
                    <a:pt x="2085" y="382"/>
                  </a:cubicBezTo>
                  <a:cubicBezTo>
                    <a:pt x="2086" y="392"/>
                    <a:pt x="2086" y="396"/>
                    <a:pt x="2086" y="396"/>
                  </a:cubicBezTo>
                  <a:cubicBezTo>
                    <a:pt x="2086" y="396"/>
                    <a:pt x="2085" y="394"/>
                    <a:pt x="2084" y="391"/>
                  </a:cubicBezTo>
                  <a:cubicBezTo>
                    <a:pt x="2083" y="385"/>
                    <a:pt x="2079" y="384"/>
                    <a:pt x="2078" y="384"/>
                  </a:cubicBezTo>
                  <a:cubicBezTo>
                    <a:pt x="2078" y="384"/>
                    <a:pt x="2078" y="384"/>
                    <a:pt x="2078" y="384"/>
                  </a:cubicBezTo>
                  <a:cubicBezTo>
                    <a:pt x="2076" y="384"/>
                    <a:pt x="2075" y="385"/>
                    <a:pt x="2074" y="385"/>
                  </a:cubicBezTo>
                  <a:cubicBezTo>
                    <a:pt x="2072" y="385"/>
                    <a:pt x="2070" y="384"/>
                    <a:pt x="2069" y="380"/>
                  </a:cubicBezTo>
                  <a:cubicBezTo>
                    <a:pt x="2069" y="380"/>
                    <a:pt x="2064" y="381"/>
                    <a:pt x="2060" y="390"/>
                  </a:cubicBezTo>
                  <a:cubicBezTo>
                    <a:pt x="2058" y="398"/>
                    <a:pt x="2054" y="402"/>
                    <a:pt x="2050" y="402"/>
                  </a:cubicBezTo>
                  <a:cubicBezTo>
                    <a:pt x="2045" y="402"/>
                    <a:pt x="2039" y="397"/>
                    <a:pt x="2035" y="390"/>
                  </a:cubicBezTo>
                  <a:lnTo>
                    <a:pt x="2029" y="400"/>
                  </a:lnTo>
                  <a:cubicBezTo>
                    <a:pt x="2030" y="410"/>
                    <a:pt x="2030" y="417"/>
                    <a:pt x="2028" y="417"/>
                  </a:cubicBezTo>
                  <a:cubicBezTo>
                    <a:pt x="2027" y="417"/>
                    <a:pt x="2026" y="415"/>
                    <a:pt x="2024" y="409"/>
                  </a:cubicBezTo>
                  <a:cubicBezTo>
                    <a:pt x="2022" y="404"/>
                    <a:pt x="2021" y="399"/>
                    <a:pt x="2021" y="399"/>
                  </a:cubicBezTo>
                  <a:lnTo>
                    <a:pt x="2021" y="399"/>
                  </a:lnTo>
                  <a:cubicBezTo>
                    <a:pt x="2020" y="399"/>
                    <a:pt x="2021" y="400"/>
                    <a:pt x="2021" y="402"/>
                  </a:cubicBezTo>
                  <a:cubicBezTo>
                    <a:pt x="2022" y="409"/>
                    <a:pt x="2019" y="413"/>
                    <a:pt x="2014" y="413"/>
                  </a:cubicBezTo>
                  <a:cubicBezTo>
                    <a:pt x="2010" y="413"/>
                    <a:pt x="2004" y="408"/>
                    <a:pt x="2001" y="400"/>
                  </a:cubicBezTo>
                  <a:cubicBezTo>
                    <a:pt x="1999" y="395"/>
                    <a:pt x="1998" y="394"/>
                    <a:pt x="1997" y="394"/>
                  </a:cubicBezTo>
                  <a:cubicBezTo>
                    <a:pt x="1996" y="394"/>
                    <a:pt x="1995" y="394"/>
                    <a:pt x="1995" y="394"/>
                  </a:cubicBezTo>
                  <a:lnTo>
                    <a:pt x="1997" y="401"/>
                  </a:lnTo>
                  <a:cubicBezTo>
                    <a:pt x="1999" y="409"/>
                    <a:pt x="2001" y="417"/>
                    <a:pt x="1998" y="418"/>
                  </a:cubicBezTo>
                  <a:cubicBezTo>
                    <a:pt x="1997" y="418"/>
                    <a:pt x="1995" y="419"/>
                    <a:pt x="1994" y="419"/>
                  </a:cubicBezTo>
                  <a:cubicBezTo>
                    <a:pt x="1992" y="419"/>
                    <a:pt x="1989" y="417"/>
                    <a:pt x="1988" y="412"/>
                  </a:cubicBezTo>
                  <a:cubicBezTo>
                    <a:pt x="1984" y="408"/>
                    <a:pt x="1980" y="403"/>
                    <a:pt x="1978" y="403"/>
                  </a:cubicBezTo>
                  <a:cubicBezTo>
                    <a:pt x="1977" y="403"/>
                    <a:pt x="1977" y="404"/>
                    <a:pt x="1978" y="406"/>
                  </a:cubicBezTo>
                  <a:cubicBezTo>
                    <a:pt x="1978" y="406"/>
                    <a:pt x="1977" y="407"/>
                    <a:pt x="1977" y="407"/>
                  </a:cubicBezTo>
                  <a:cubicBezTo>
                    <a:pt x="1976" y="407"/>
                    <a:pt x="1973" y="406"/>
                    <a:pt x="1969" y="402"/>
                  </a:cubicBezTo>
                  <a:lnTo>
                    <a:pt x="1953" y="406"/>
                  </a:lnTo>
                  <a:cubicBezTo>
                    <a:pt x="1952" y="411"/>
                    <a:pt x="1949" y="414"/>
                    <a:pt x="1946" y="414"/>
                  </a:cubicBezTo>
                  <a:cubicBezTo>
                    <a:pt x="1945" y="414"/>
                    <a:pt x="1943" y="413"/>
                    <a:pt x="1942" y="410"/>
                  </a:cubicBezTo>
                  <a:cubicBezTo>
                    <a:pt x="1937" y="411"/>
                    <a:pt x="1934" y="415"/>
                    <a:pt x="1933" y="420"/>
                  </a:cubicBezTo>
                  <a:cubicBezTo>
                    <a:pt x="1930" y="421"/>
                    <a:pt x="1927" y="422"/>
                    <a:pt x="1925" y="422"/>
                  </a:cubicBezTo>
                  <a:cubicBezTo>
                    <a:pt x="1923" y="422"/>
                    <a:pt x="1921" y="420"/>
                    <a:pt x="1919" y="417"/>
                  </a:cubicBezTo>
                  <a:cubicBezTo>
                    <a:pt x="1918" y="413"/>
                    <a:pt x="1918" y="411"/>
                    <a:pt x="1917" y="411"/>
                  </a:cubicBezTo>
                  <a:cubicBezTo>
                    <a:pt x="1917" y="411"/>
                    <a:pt x="1917" y="413"/>
                    <a:pt x="1916" y="418"/>
                  </a:cubicBezTo>
                  <a:cubicBezTo>
                    <a:pt x="1918" y="424"/>
                    <a:pt x="1915" y="426"/>
                    <a:pt x="1910" y="427"/>
                  </a:cubicBezTo>
                  <a:lnTo>
                    <a:pt x="1903" y="429"/>
                  </a:lnTo>
                  <a:cubicBezTo>
                    <a:pt x="1906" y="437"/>
                    <a:pt x="1906" y="437"/>
                    <a:pt x="1901" y="438"/>
                  </a:cubicBezTo>
                  <a:cubicBezTo>
                    <a:pt x="1901" y="438"/>
                    <a:pt x="1901" y="438"/>
                    <a:pt x="1900" y="438"/>
                  </a:cubicBezTo>
                  <a:cubicBezTo>
                    <a:pt x="1896" y="438"/>
                    <a:pt x="1887" y="435"/>
                    <a:pt x="1882" y="435"/>
                  </a:cubicBezTo>
                  <a:cubicBezTo>
                    <a:pt x="1881" y="435"/>
                    <a:pt x="1881" y="436"/>
                    <a:pt x="1880" y="436"/>
                  </a:cubicBezTo>
                  <a:cubicBezTo>
                    <a:pt x="1869" y="439"/>
                    <a:pt x="1869" y="439"/>
                    <a:pt x="1876" y="446"/>
                  </a:cubicBezTo>
                  <a:cubicBezTo>
                    <a:pt x="1876" y="446"/>
                    <a:pt x="1876" y="446"/>
                    <a:pt x="1876" y="446"/>
                  </a:cubicBezTo>
                  <a:cubicBezTo>
                    <a:pt x="1878" y="446"/>
                    <a:pt x="1880" y="449"/>
                    <a:pt x="1877" y="449"/>
                  </a:cubicBezTo>
                  <a:cubicBezTo>
                    <a:pt x="1876" y="449"/>
                    <a:pt x="1874" y="448"/>
                    <a:pt x="1871" y="447"/>
                  </a:cubicBezTo>
                  <a:cubicBezTo>
                    <a:pt x="1867" y="446"/>
                    <a:pt x="1862" y="446"/>
                    <a:pt x="1857" y="446"/>
                  </a:cubicBezTo>
                  <a:cubicBezTo>
                    <a:pt x="1852" y="446"/>
                    <a:pt x="1848" y="446"/>
                    <a:pt x="1843" y="447"/>
                  </a:cubicBezTo>
                  <a:cubicBezTo>
                    <a:pt x="1827" y="451"/>
                    <a:pt x="1827" y="451"/>
                    <a:pt x="1830" y="459"/>
                  </a:cubicBezTo>
                  <a:cubicBezTo>
                    <a:pt x="1834" y="467"/>
                    <a:pt x="1836" y="471"/>
                    <a:pt x="1835" y="471"/>
                  </a:cubicBezTo>
                  <a:cubicBezTo>
                    <a:pt x="1834" y="471"/>
                    <a:pt x="1831" y="467"/>
                    <a:pt x="1826" y="460"/>
                  </a:cubicBezTo>
                  <a:cubicBezTo>
                    <a:pt x="1820" y="454"/>
                    <a:pt x="1815" y="451"/>
                    <a:pt x="1814" y="451"/>
                  </a:cubicBezTo>
                  <a:cubicBezTo>
                    <a:pt x="1812" y="451"/>
                    <a:pt x="1812" y="453"/>
                    <a:pt x="1813" y="456"/>
                  </a:cubicBezTo>
                  <a:cubicBezTo>
                    <a:pt x="1812" y="465"/>
                    <a:pt x="1812" y="465"/>
                    <a:pt x="1807" y="466"/>
                  </a:cubicBezTo>
                  <a:cubicBezTo>
                    <a:pt x="1806" y="463"/>
                    <a:pt x="1805" y="461"/>
                    <a:pt x="1803" y="461"/>
                  </a:cubicBezTo>
                  <a:cubicBezTo>
                    <a:pt x="1802" y="461"/>
                    <a:pt x="1799" y="464"/>
                    <a:pt x="1796" y="469"/>
                  </a:cubicBezTo>
                  <a:cubicBezTo>
                    <a:pt x="1795" y="470"/>
                    <a:pt x="1794" y="470"/>
                    <a:pt x="1794" y="470"/>
                  </a:cubicBezTo>
                  <a:cubicBezTo>
                    <a:pt x="1792" y="470"/>
                    <a:pt x="1792" y="468"/>
                    <a:pt x="1790" y="463"/>
                  </a:cubicBezTo>
                  <a:lnTo>
                    <a:pt x="1782" y="465"/>
                  </a:lnTo>
                  <a:cubicBezTo>
                    <a:pt x="1780" y="476"/>
                    <a:pt x="1771" y="479"/>
                    <a:pt x="1762" y="479"/>
                  </a:cubicBezTo>
                  <a:cubicBezTo>
                    <a:pt x="1756" y="479"/>
                    <a:pt x="1751" y="478"/>
                    <a:pt x="1749" y="475"/>
                  </a:cubicBezTo>
                  <a:cubicBezTo>
                    <a:pt x="1749" y="475"/>
                    <a:pt x="1744" y="476"/>
                    <a:pt x="1743" y="485"/>
                  </a:cubicBezTo>
                  <a:cubicBezTo>
                    <a:pt x="1744" y="493"/>
                    <a:pt x="1743" y="498"/>
                    <a:pt x="1741" y="498"/>
                  </a:cubicBezTo>
                  <a:cubicBezTo>
                    <a:pt x="1740" y="498"/>
                    <a:pt x="1738" y="494"/>
                    <a:pt x="1735" y="487"/>
                  </a:cubicBezTo>
                  <a:cubicBezTo>
                    <a:pt x="1733" y="480"/>
                    <a:pt x="1732" y="476"/>
                    <a:pt x="1732" y="476"/>
                  </a:cubicBezTo>
                  <a:lnTo>
                    <a:pt x="1732" y="476"/>
                  </a:lnTo>
                  <a:cubicBezTo>
                    <a:pt x="1731" y="476"/>
                    <a:pt x="1731" y="480"/>
                    <a:pt x="1732" y="488"/>
                  </a:cubicBezTo>
                  <a:cubicBezTo>
                    <a:pt x="1731" y="493"/>
                    <a:pt x="1726" y="496"/>
                    <a:pt x="1720" y="496"/>
                  </a:cubicBezTo>
                  <a:cubicBezTo>
                    <a:pt x="1716" y="496"/>
                    <a:pt x="1711" y="493"/>
                    <a:pt x="1711" y="486"/>
                  </a:cubicBezTo>
                  <a:cubicBezTo>
                    <a:pt x="1708" y="478"/>
                    <a:pt x="1706" y="470"/>
                    <a:pt x="1706" y="470"/>
                  </a:cubicBezTo>
                  <a:cubicBezTo>
                    <a:pt x="1705" y="479"/>
                    <a:pt x="1701" y="481"/>
                    <a:pt x="1701" y="481"/>
                  </a:cubicBezTo>
                  <a:cubicBezTo>
                    <a:pt x="1703" y="488"/>
                    <a:pt x="1699" y="490"/>
                    <a:pt x="1688" y="493"/>
                  </a:cubicBezTo>
                  <a:cubicBezTo>
                    <a:pt x="1680" y="495"/>
                    <a:pt x="1668" y="506"/>
                    <a:pt x="1660" y="509"/>
                  </a:cubicBezTo>
                  <a:cubicBezTo>
                    <a:pt x="1656" y="510"/>
                    <a:pt x="1650" y="511"/>
                    <a:pt x="1645" y="511"/>
                  </a:cubicBezTo>
                  <a:cubicBezTo>
                    <a:pt x="1642" y="511"/>
                    <a:pt x="1638" y="510"/>
                    <a:pt x="1636" y="507"/>
                  </a:cubicBezTo>
                  <a:cubicBezTo>
                    <a:pt x="1632" y="509"/>
                    <a:pt x="1628" y="510"/>
                    <a:pt x="1623" y="520"/>
                  </a:cubicBezTo>
                  <a:cubicBezTo>
                    <a:pt x="1622" y="525"/>
                    <a:pt x="1619" y="528"/>
                    <a:pt x="1616" y="528"/>
                  </a:cubicBezTo>
                  <a:cubicBezTo>
                    <a:pt x="1614" y="528"/>
                    <a:pt x="1612" y="526"/>
                    <a:pt x="1611" y="523"/>
                  </a:cubicBezTo>
                  <a:lnTo>
                    <a:pt x="1607" y="524"/>
                  </a:lnTo>
                  <a:cubicBezTo>
                    <a:pt x="1602" y="533"/>
                    <a:pt x="1599" y="534"/>
                    <a:pt x="1599" y="534"/>
                  </a:cubicBezTo>
                  <a:cubicBezTo>
                    <a:pt x="1597" y="530"/>
                    <a:pt x="1594" y="526"/>
                    <a:pt x="1592" y="526"/>
                  </a:cubicBezTo>
                  <a:cubicBezTo>
                    <a:pt x="1590" y="526"/>
                    <a:pt x="1589" y="527"/>
                    <a:pt x="1588" y="530"/>
                  </a:cubicBezTo>
                  <a:cubicBezTo>
                    <a:pt x="1591" y="537"/>
                    <a:pt x="1587" y="538"/>
                    <a:pt x="1579" y="540"/>
                  </a:cubicBezTo>
                  <a:cubicBezTo>
                    <a:pt x="1579" y="540"/>
                    <a:pt x="1577" y="539"/>
                    <a:pt x="1575" y="539"/>
                  </a:cubicBezTo>
                  <a:cubicBezTo>
                    <a:pt x="1552" y="539"/>
                    <a:pt x="1445" y="570"/>
                    <a:pt x="1447" y="577"/>
                  </a:cubicBezTo>
                  <a:lnTo>
                    <a:pt x="1436" y="580"/>
                  </a:lnTo>
                  <a:lnTo>
                    <a:pt x="1425" y="584"/>
                  </a:lnTo>
                  <a:cubicBezTo>
                    <a:pt x="1423" y="579"/>
                    <a:pt x="1420" y="577"/>
                    <a:pt x="1417" y="577"/>
                  </a:cubicBezTo>
                  <a:cubicBezTo>
                    <a:pt x="1410" y="577"/>
                    <a:pt x="1400" y="585"/>
                    <a:pt x="1394" y="592"/>
                  </a:cubicBezTo>
                  <a:cubicBezTo>
                    <a:pt x="1392" y="601"/>
                    <a:pt x="1389" y="602"/>
                    <a:pt x="1385" y="603"/>
                  </a:cubicBezTo>
                  <a:cubicBezTo>
                    <a:pt x="1383" y="595"/>
                    <a:pt x="1379" y="592"/>
                    <a:pt x="1375" y="592"/>
                  </a:cubicBezTo>
                  <a:cubicBezTo>
                    <a:pt x="1371" y="592"/>
                    <a:pt x="1367" y="595"/>
                    <a:pt x="1364" y="601"/>
                  </a:cubicBezTo>
                  <a:cubicBezTo>
                    <a:pt x="1364" y="609"/>
                    <a:pt x="1363" y="613"/>
                    <a:pt x="1362" y="613"/>
                  </a:cubicBezTo>
                  <a:cubicBezTo>
                    <a:pt x="1360" y="613"/>
                    <a:pt x="1358" y="610"/>
                    <a:pt x="1356" y="603"/>
                  </a:cubicBezTo>
                  <a:cubicBezTo>
                    <a:pt x="1354" y="596"/>
                    <a:pt x="1352" y="593"/>
                    <a:pt x="1350" y="593"/>
                  </a:cubicBezTo>
                  <a:cubicBezTo>
                    <a:pt x="1346" y="593"/>
                    <a:pt x="1343" y="600"/>
                    <a:pt x="1343" y="614"/>
                  </a:cubicBezTo>
                  <a:cubicBezTo>
                    <a:pt x="1342" y="619"/>
                    <a:pt x="1342" y="621"/>
                    <a:pt x="1341" y="621"/>
                  </a:cubicBezTo>
                  <a:cubicBezTo>
                    <a:pt x="1340" y="621"/>
                    <a:pt x="1339" y="619"/>
                    <a:pt x="1336" y="616"/>
                  </a:cubicBezTo>
                  <a:cubicBezTo>
                    <a:pt x="1331" y="608"/>
                    <a:pt x="1328" y="605"/>
                    <a:pt x="1326" y="605"/>
                  </a:cubicBezTo>
                  <a:cubicBezTo>
                    <a:pt x="1325" y="605"/>
                    <a:pt x="1325" y="607"/>
                    <a:pt x="1326" y="611"/>
                  </a:cubicBezTo>
                  <a:cubicBezTo>
                    <a:pt x="1326" y="619"/>
                    <a:pt x="1325" y="623"/>
                    <a:pt x="1323" y="623"/>
                  </a:cubicBezTo>
                  <a:cubicBezTo>
                    <a:pt x="1321" y="623"/>
                    <a:pt x="1318" y="620"/>
                    <a:pt x="1315" y="614"/>
                  </a:cubicBezTo>
                  <a:cubicBezTo>
                    <a:pt x="1309" y="608"/>
                    <a:pt x="1306" y="604"/>
                    <a:pt x="1304" y="604"/>
                  </a:cubicBezTo>
                  <a:cubicBezTo>
                    <a:pt x="1303" y="604"/>
                    <a:pt x="1303" y="608"/>
                    <a:pt x="1303" y="616"/>
                  </a:cubicBezTo>
                  <a:cubicBezTo>
                    <a:pt x="1303" y="626"/>
                    <a:pt x="1299" y="631"/>
                    <a:pt x="1293" y="631"/>
                  </a:cubicBezTo>
                  <a:cubicBezTo>
                    <a:pt x="1288" y="631"/>
                    <a:pt x="1284" y="629"/>
                    <a:pt x="1280" y="623"/>
                  </a:cubicBezTo>
                  <a:cubicBezTo>
                    <a:pt x="1280" y="623"/>
                    <a:pt x="1279" y="623"/>
                    <a:pt x="1279" y="623"/>
                  </a:cubicBezTo>
                  <a:cubicBezTo>
                    <a:pt x="1277" y="623"/>
                    <a:pt x="1275" y="621"/>
                    <a:pt x="1274" y="621"/>
                  </a:cubicBezTo>
                  <a:cubicBezTo>
                    <a:pt x="1273" y="621"/>
                    <a:pt x="1272" y="622"/>
                    <a:pt x="1273" y="625"/>
                  </a:cubicBezTo>
                  <a:lnTo>
                    <a:pt x="1266" y="619"/>
                  </a:lnTo>
                  <a:lnTo>
                    <a:pt x="1260" y="621"/>
                  </a:lnTo>
                  <a:lnTo>
                    <a:pt x="1262" y="627"/>
                  </a:lnTo>
                  <a:cubicBezTo>
                    <a:pt x="1243" y="629"/>
                    <a:pt x="1225" y="631"/>
                    <a:pt x="1206" y="635"/>
                  </a:cubicBezTo>
                  <a:cubicBezTo>
                    <a:pt x="1164" y="645"/>
                    <a:pt x="1157" y="648"/>
                    <a:pt x="1163" y="654"/>
                  </a:cubicBezTo>
                  <a:cubicBezTo>
                    <a:pt x="1167" y="662"/>
                    <a:pt x="1167" y="666"/>
                    <a:pt x="1165" y="666"/>
                  </a:cubicBezTo>
                  <a:cubicBezTo>
                    <a:pt x="1163" y="666"/>
                    <a:pt x="1159" y="663"/>
                    <a:pt x="1155" y="657"/>
                  </a:cubicBezTo>
                  <a:cubicBezTo>
                    <a:pt x="1155" y="657"/>
                    <a:pt x="1155" y="657"/>
                    <a:pt x="1154" y="657"/>
                  </a:cubicBezTo>
                  <a:cubicBezTo>
                    <a:pt x="1150" y="657"/>
                    <a:pt x="1144" y="654"/>
                    <a:pt x="1138" y="654"/>
                  </a:cubicBezTo>
                  <a:cubicBezTo>
                    <a:pt x="1137" y="654"/>
                    <a:pt x="1135" y="654"/>
                    <a:pt x="1134" y="654"/>
                  </a:cubicBezTo>
                  <a:cubicBezTo>
                    <a:pt x="1131" y="655"/>
                    <a:pt x="1128" y="656"/>
                    <a:pt x="1125" y="656"/>
                  </a:cubicBezTo>
                  <a:cubicBezTo>
                    <a:pt x="1121" y="656"/>
                    <a:pt x="1119" y="654"/>
                    <a:pt x="1117" y="650"/>
                  </a:cubicBezTo>
                  <a:lnTo>
                    <a:pt x="1113" y="651"/>
                  </a:lnTo>
                  <a:cubicBezTo>
                    <a:pt x="1110" y="664"/>
                    <a:pt x="1095" y="671"/>
                    <a:pt x="1083" y="671"/>
                  </a:cubicBezTo>
                  <a:cubicBezTo>
                    <a:pt x="1079" y="671"/>
                    <a:pt x="1076" y="671"/>
                    <a:pt x="1074" y="670"/>
                  </a:cubicBezTo>
                  <a:cubicBezTo>
                    <a:pt x="1066" y="671"/>
                    <a:pt x="1060" y="676"/>
                    <a:pt x="1057" y="682"/>
                  </a:cubicBezTo>
                  <a:cubicBezTo>
                    <a:pt x="1054" y="688"/>
                    <a:pt x="1052" y="691"/>
                    <a:pt x="1051" y="691"/>
                  </a:cubicBezTo>
                  <a:cubicBezTo>
                    <a:pt x="1049" y="691"/>
                    <a:pt x="1048" y="689"/>
                    <a:pt x="1045" y="686"/>
                  </a:cubicBezTo>
                  <a:cubicBezTo>
                    <a:pt x="1044" y="682"/>
                    <a:pt x="1039" y="680"/>
                    <a:pt x="1033" y="680"/>
                  </a:cubicBezTo>
                  <a:cubicBezTo>
                    <a:pt x="1026" y="680"/>
                    <a:pt x="1020" y="683"/>
                    <a:pt x="1022" y="691"/>
                  </a:cubicBezTo>
                  <a:lnTo>
                    <a:pt x="1016" y="685"/>
                  </a:lnTo>
                  <a:cubicBezTo>
                    <a:pt x="1015" y="683"/>
                    <a:pt x="1014" y="682"/>
                    <a:pt x="1013" y="682"/>
                  </a:cubicBezTo>
                  <a:cubicBezTo>
                    <a:pt x="1010" y="682"/>
                    <a:pt x="1009" y="689"/>
                    <a:pt x="1011" y="695"/>
                  </a:cubicBezTo>
                  <a:cubicBezTo>
                    <a:pt x="1013" y="702"/>
                    <a:pt x="1013" y="706"/>
                    <a:pt x="1012" y="706"/>
                  </a:cubicBezTo>
                  <a:cubicBezTo>
                    <a:pt x="1010" y="706"/>
                    <a:pt x="1007" y="701"/>
                    <a:pt x="1002" y="689"/>
                  </a:cubicBezTo>
                  <a:cubicBezTo>
                    <a:pt x="999" y="680"/>
                    <a:pt x="997" y="677"/>
                    <a:pt x="996" y="677"/>
                  </a:cubicBezTo>
                  <a:cubicBezTo>
                    <a:pt x="995" y="677"/>
                    <a:pt x="995" y="679"/>
                    <a:pt x="995" y="682"/>
                  </a:cubicBezTo>
                  <a:cubicBezTo>
                    <a:pt x="994" y="688"/>
                    <a:pt x="993" y="695"/>
                    <a:pt x="990" y="695"/>
                  </a:cubicBezTo>
                  <a:cubicBezTo>
                    <a:pt x="989" y="695"/>
                    <a:pt x="987" y="694"/>
                    <a:pt x="986" y="693"/>
                  </a:cubicBezTo>
                  <a:cubicBezTo>
                    <a:pt x="983" y="694"/>
                    <a:pt x="978" y="695"/>
                    <a:pt x="983" y="709"/>
                  </a:cubicBezTo>
                  <a:cubicBezTo>
                    <a:pt x="985" y="717"/>
                    <a:pt x="980" y="718"/>
                    <a:pt x="977" y="719"/>
                  </a:cubicBezTo>
                  <a:cubicBezTo>
                    <a:pt x="975" y="714"/>
                    <a:pt x="975" y="708"/>
                    <a:pt x="977" y="703"/>
                  </a:cubicBezTo>
                  <a:lnTo>
                    <a:pt x="977" y="703"/>
                  </a:lnTo>
                  <a:lnTo>
                    <a:pt x="969" y="705"/>
                  </a:lnTo>
                  <a:cubicBezTo>
                    <a:pt x="961" y="705"/>
                    <a:pt x="956" y="699"/>
                    <a:pt x="954" y="693"/>
                  </a:cubicBezTo>
                  <a:cubicBezTo>
                    <a:pt x="951" y="690"/>
                    <a:pt x="950" y="689"/>
                    <a:pt x="949" y="689"/>
                  </a:cubicBezTo>
                  <a:lnTo>
                    <a:pt x="949" y="689"/>
                  </a:lnTo>
                  <a:cubicBezTo>
                    <a:pt x="947" y="689"/>
                    <a:pt x="947" y="692"/>
                    <a:pt x="952" y="702"/>
                  </a:cubicBezTo>
                  <a:cubicBezTo>
                    <a:pt x="956" y="716"/>
                    <a:pt x="956" y="716"/>
                    <a:pt x="948" y="718"/>
                  </a:cubicBezTo>
                  <a:cubicBezTo>
                    <a:pt x="947" y="719"/>
                    <a:pt x="946" y="719"/>
                    <a:pt x="944" y="719"/>
                  </a:cubicBezTo>
                  <a:cubicBezTo>
                    <a:pt x="942" y="719"/>
                    <a:pt x="940" y="718"/>
                    <a:pt x="939" y="713"/>
                  </a:cubicBezTo>
                  <a:cubicBezTo>
                    <a:pt x="937" y="708"/>
                    <a:pt x="937" y="706"/>
                    <a:pt x="935" y="706"/>
                  </a:cubicBezTo>
                  <a:cubicBezTo>
                    <a:pt x="933" y="706"/>
                    <a:pt x="932" y="706"/>
                    <a:pt x="929" y="707"/>
                  </a:cubicBezTo>
                  <a:cubicBezTo>
                    <a:pt x="918" y="710"/>
                    <a:pt x="912" y="736"/>
                    <a:pt x="912" y="752"/>
                  </a:cubicBezTo>
                  <a:cubicBezTo>
                    <a:pt x="914" y="760"/>
                    <a:pt x="915" y="764"/>
                    <a:pt x="915" y="764"/>
                  </a:cubicBezTo>
                  <a:cubicBezTo>
                    <a:pt x="914" y="764"/>
                    <a:pt x="912" y="760"/>
                    <a:pt x="909" y="753"/>
                  </a:cubicBezTo>
                  <a:cubicBezTo>
                    <a:pt x="907" y="748"/>
                    <a:pt x="905" y="747"/>
                    <a:pt x="903" y="747"/>
                  </a:cubicBezTo>
                  <a:cubicBezTo>
                    <a:pt x="902" y="747"/>
                    <a:pt x="900" y="747"/>
                    <a:pt x="899" y="748"/>
                  </a:cubicBezTo>
                  <a:cubicBezTo>
                    <a:pt x="897" y="740"/>
                    <a:pt x="901" y="739"/>
                    <a:pt x="904" y="737"/>
                  </a:cubicBezTo>
                  <a:lnTo>
                    <a:pt x="903" y="730"/>
                  </a:lnTo>
                  <a:cubicBezTo>
                    <a:pt x="899" y="723"/>
                    <a:pt x="896" y="720"/>
                    <a:pt x="894" y="720"/>
                  </a:cubicBezTo>
                  <a:cubicBezTo>
                    <a:pt x="892" y="720"/>
                    <a:pt x="891" y="724"/>
                    <a:pt x="891" y="733"/>
                  </a:cubicBezTo>
                  <a:cubicBezTo>
                    <a:pt x="890" y="738"/>
                    <a:pt x="890" y="740"/>
                    <a:pt x="889" y="740"/>
                  </a:cubicBezTo>
                  <a:cubicBezTo>
                    <a:pt x="888" y="740"/>
                    <a:pt x="887" y="738"/>
                    <a:pt x="884" y="735"/>
                  </a:cubicBezTo>
                  <a:cubicBezTo>
                    <a:pt x="879" y="731"/>
                    <a:pt x="875" y="726"/>
                    <a:pt x="874" y="726"/>
                  </a:cubicBezTo>
                  <a:cubicBezTo>
                    <a:pt x="873" y="726"/>
                    <a:pt x="873" y="727"/>
                    <a:pt x="874" y="730"/>
                  </a:cubicBezTo>
                  <a:cubicBezTo>
                    <a:pt x="873" y="730"/>
                    <a:pt x="872" y="730"/>
                    <a:pt x="871" y="730"/>
                  </a:cubicBezTo>
                  <a:cubicBezTo>
                    <a:pt x="867" y="730"/>
                    <a:pt x="863" y="728"/>
                    <a:pt x="860" y="725"/>
                  </a:cubicBezTo>
                  <a:cubicBezTo>
                    <a:pt x="853" y="726"/>
                    <a:pt x="849" y="727"/>
                    <a:pt x="851" y="735"/>
                  </a:cubicBezTo>
                  <a:cubicBezTo>
                    <a:pt x="853" y="743"/>
                    <a:pt x="849" y="744"/>
                    <a:pt x="846" y="744"/>
                  </a:cubicBezTo>
                  <a:cubicBezTo>
                    <a:pt x="841" y="745"/>
                    <a:pt x="838" y="746"/>
                    <a:pt x="840" y="754"/>
                  </a:cubicBezTo>
                  <a:cubicBezTo>
                    <a:pt x="841" y="762"/>
                    <a:pt x="840" y="770"/>
                    <a:pt x="832" y="772"/>
                  </a:cubicBezTo>
                  <a:cubicBezTo>
                    <a:pt x="830" y="777"/>
                    <a:pt x="828" y="779"/>
                    <a:pt x="827" y="779"/>
                  </a:cubicBezTo>
                  <a:cubicBezTo>
                    <a:pt x="825" y="779"/>
                    <a:pt x="823" y="776"/>
                    <a:pt x="819" y="768"/>
                  </a:cubicBezTo>
                  <a:cubicBezTo>
                    <a:pt x="817" y="763"/>
                    <a:pt x="816" y="761"/>
                    <a:pt x="813" y="761"/>
                  </a:cubicBezTo>
                  <a:cubicBezTo>
                    <a:pt x="812" y="761"/>
                    <a:pt x="811" y="762"/>
                    <a:pt x="810" y="762"/>
                  </a:cubicBezTo>
                  <a:cubicBezTo>
                    <a:pt x="810" y="762"/>
                    <a:pt x="810" y="762"/>
                    <a:pt x="809" y="762"/>
                  </a:cubicBezTo>
                  <a:cubicBezTo>
                    <a:pt x="808" y="762"/>
                    <a:pt x="804" y="762"/>
                    <a:pt x="800" y="756"/>
                  </a:cubicBezTo>
                  <a:cubicBezTo>
                    <a:pt x="798" y="755"/>
                    <a:pt x="797" y="754"/>
                    <a:pt x="797" y="754"/>
                  </a:cubicBezTo>
                  <a:lnTo>
                    <a:pt x="797" y="754"/>
                  </a:lnTo>
                  <a:cubicBezTo>
                    <a:pt x="795" y="754"/>
                    <a:pt x="797" y="759"/>
                    <a:pt x="798" y="764"/>
                  </a:cubicBezTo>
                  <a:cubicBezTo>
                    <a:pt x="800" y="772"/>
                    <a:pt x="802" y="780"/>
                    <a:pt x="802" y="780"/>
                  </a:cubicBezTo>
                  <a:cubicBezTo>
                    <a:pt x="802" y="780"/>
                    <a:pt x="802" y="780"/>
                    <a:pt x="802" y="780"/>
                  </a:cubicBezTo>
                  <a:cubicBezTo>
                    <a:pt x="797" y="780"/>
                    <a:pt x="791" y="766"/>
                    <a:pt x="789" y="759"/>
                  </a:cubicBezTo>
                  <a:cubicBezTo>
                    <a:pt x="785" y="752"/>
                    <a:pt x="783" y="748"/>
                    <a:pt x="782" y="748"/>
                  </a:cubicBezTo>
                  <a:lnTo>
                    <a:pt x="782" y="748"/>
                  </a:lnTo>
                  <a:cubicBezTo>
                    <a:pt x="782" y="748"/>
                    <a:pt x="782" y="752"/>
                    <a:pt x="784" y="760"/>
                  </a:cubicBezTo>
                  <a:cubicBezTo>
                    <a:pt x="786" y="766"/>
                    <a:pt x="785" y="772"/>
                    <a:pt x="780" y="772"/>
                  </a:cubicBezTo>
                  <a:cubicBezTo>
                    <a:pt x="779" y="772"/>
                    <a:pt x="777" y="771"/>
                    <a:pt x="775" y="770"/>
                  </a:cubicBezTo>
                  <a:cubicBezTo>
                    <a:pt x="771" y="771"/>
                    <a:pt x="768" y="772"/>
                    <a:pt x="765" y="772"/>
                  </a:cubicBezTo>
                  <a:cubicBezTo>
                    <a:pt x="761" y="772"/>
                    <a:pt x="759" y="771"/>
                    <a:pt x="758" y="767"/>
                  </a:cubicBezTo>
                  <a:cubicBezTo>
                    <a:pt x="756" y="765"/>
                    <a:pt x="755" y="764"/>
                    <a:pt x="754" y="764"/>
                  </a:cubicBezTo>
                  <a:cubicBezTo>
                    <a:pt x="751" y="764"/>
                    <a:pt x="750" y="768"/>
                    <a:pt x="750" y="768"/>
                  </a:cubicBezTo>
                  <a:cubicBezTo>
                    <a:pt x="749" y="773"/>
                    <a:pt x="747" y="776"/>
                    <a:pt x="743" y="776"/>
                  </a:cubicBezTo>
                  <a:cubicBezTo>
                    <a:pt x="740" y="776"/>
                    <a:pt x="736" y="775"/>
                    <a:pt x="731" y="773"/>
                  </a:cubicBezTo>
                  <a:cubicBezTo>
                    <a:pt x="721" y="768"/>
                    <a:pt x="715" y="765"/>
                    <a:pt x="712" y="765"/>
                  </a:cubicBezTo>
                  <a:cubicBezTo>
                    <a:pt x="709" y="765"/>
                    <a:pt x="710" y="769"/>
                    <a:pt x="712" y="778"/>
                  </a:cubicBezTo>
                  <a:cubicBezTo>
                    <a:pt x="713" y="782"/>
                    <a:pt x="714" y="787"/>
                    <a:pt x="713" y="787"/>
                  </a:cubicBezTo>
                  <a:cubicBezTo>
                    <a:pt x="713" y="787"/>
                    <a:pt x="711" y="785"/>
                    <a:pt x="708" y="779"/>
                  </a:cubicBezTo>
                  <a:cubicBezTo>
                    <a:pt x="706" y="777"/>
                    <a:pt x="705" y="776"/>
                    <a:pt x="704" y="776"/>
                  </a:cubicBezTo>
                  <a:cubicBezTo>
                    <a:pt x="701" y="776"/>
                    <a:pt x="699" y="783"/>
                    <a:pt x="694" y="790"/>
                  </a:cubicBezTo>
                  <a:cubicBezTo>
                    <a:pt x="694" y="800"/>
                    <a:pt x="695" y="811"/>
                    <a:pt x="699" y="822"/>
                  </a:cubicBezTo>
                  <a:cubicBezTo>
                    <a:pt x="701" y="831"/>
                    <a:pt x="702" y="834"/>
                    <a:pt x="700" y="834"/>
                  </a:cubicBezTo>
                  <a:cubicBezTo>
                    <a:pt x="699" y="834"/>
                    <a:pt x="697" y="833"/>
                    <a:pt x="693" y="831"/>
                  </a:cubicBezTo>
                  <a:cubicBezTo>
                    <a:pt x="693" y="831"/>
                    <a:pt x="693" y="831"/>
                    <a:pt x="692" y="831"/>
                  </a:cubicBezTo>
                  <a:cubicBezTo>
                    <a:pt x="689" y="831"/>
                    <a:pt x="683" y="824"/>
                    <a:pt x="682" y="817"/>
                  </a:cubicBezTo>
                  <a:cubicBezTo>
                    <a:pt x="680" y="809"/>
                    <a:pt x="683" y="809"/>
                    <a:pt x="683" y="809"/>
                  </a:cubicBezTo>
                  <a:lnTo>
                    <a:pt x="688" y="808"/>
                  </a:lnTo>
                  <a:cubicBezTo>
                    <a:pt x="686" y="801"/>
                    <a:pt x="684" y="794"/>
                    <a:pt x="678" y="794"/>
                  </a:cubicBezTo>
                  <a:cubicBezTo>
                    <a:pt x="677" y="794"/>
                    <a:pt x="676" y="794"/>
                    <a:pt x="675" y="795"/>
                  </a:cubicBezTo>
                  <a:cubicBezTo>
                    <a:pt x="673" y="792"/>
                    <a:pt x="671" y="790"/>
                    <a:pt x="669" y="790"/>
                  </a:cubicBezTo>
                  <a:cubicBezTo>
                    <a:pt x="668" y="790"/>
                    <a:pt x="667" y="792"/>
                    <a:pt x="669" y="797"/>
                  </a:cubicBezTo>
                  <a:cubicBezTo>
                    <a:pt x="665" y="793"/>
                    <a:pt x="662" y="792"/>
                    <a:pt x="657" y="792"/>
                  </a:cubicBezTo>
                  <a:cubicBezTo>
                    <a:pt x="654" y="792"/>
                    <a:pt x="651" y="793"/>
                    <a:pt x="647" y="794"/>
                  </a:cubicBezTo>
                  <a:cubicBezTo>
                    <a:pt x="643" y="795"/>
                    <a:pt x="639" y="796"/>
                    <a:pt x="634" y="796"/>
                  </a:cubicBezTo>
                  <a:cubicBezTo>
                    <a:pt x="630" y="796"/>
                    <a:pt x="625" y="795"/>
                    <a:pt x="623" y="791"/>
                  </a:cubicBezTo>
                  <a:cubicBezTo>
                    <a:pt x="615" y="794"/>
                    <a:pt x="611" y="795"/>
                    <a:pt x="612" y="801"/>
                  </a:cubicBezTo>
                  <a:cubicBezTo>
                    <a:pt x="615" y="811"/>
                    <a:pt x="615" y="815"/>
                    <a:pt x="613" y="815"/>
                  </a:cubicBezTo>
                  <a:cubicBezTo>
                    <a:pt x="613" y="815"/>
                    <a:pt x="612" y="813"/>
                    <a:pt x="611" y="810"/>
                  </a:cubicBezTo>
                  <a:cubicBezTo>
                    <a:pt x="608" y="804"/>
                    <a:pt x="597" y="801"/>
                    <a:pt x="586" y="801"/>
                  </a:cubicBezTo>
                  <a:cubicBezTo>
                    <a:pt x="569" y="801"/>
                    <a:pt x="552" y="807"/>
                    <a:pt x="552" y="816"/>
                  </a:cubicBezTo>
                  <a:lnTo>
                    <a:pt x="544" y="818"/>
                  </a:lnTo>
                  <a:cubicBezTo>
                    <a:pt x="541" y="816"/>
                    <a:pt x="537" y="816"/>
                    <a:pt x="532" y="816"/>
                  </a:cubicBezTo>
                  <a:cubicBezTo>
                    <a:pt x="522" y="816"/>
                    <a:pt x="511" y="820"/>
                    <a:pt x="509" y="826"/>
                  </a:cubicBezTo>
                  <a:cubicBezTo>
                    <a:pt x="509" y="826"/>
                    <a:pt x="506" y="827"/>
                    <a:pt x="498" y="829"/>
                  </a:cubicBezTo>
                  <a:cubicBezTo>
                    <a:pt x="494" y="827"/>
                    <a:pt x="491" y="825"/>
                    <a:pt x="489" y="825"/>
                  </a:cubicBezTo>
                  <a:cubicBezTo>
                    <a:pt x="486" y="825"/>
                    <a:pt x="484" y="828"/>
                    <a:pt x="482" y="833"/>
                  </a:cubicBezTo>
                  <a:cubicBezTo>
                    <a:pt x="482" y="838"/>
                    <a:pt x="482" y="844"/>
                    <a:pt x="482" y="844"/>
                  </a:cubicBezTo>
                  <a:cubicBezTo>
                    <a:pt x="482" y="844"/>
                    <a:pt x="482" y="843"/>
                    <a:pt x="481" y="841"/>
                  </a:cubicBezTo>
                  <a:cubicBezTo>
                    <a:pt x="480" y="837"/>
                    <a:pt x="477" y="836"/>
                    <a:pt x="473" y="836"/>
                  </a:cubicBezTo>
                  <a:cubicBezTo>
                    <a:pt x="469" y="836"/>
                    <a:pt x="463" y="837"/>
                    <a:pt x="457" y="838"/>
                  </a:cubicBezTo>
                  <a:cubicBezTo>
                    <a:pt x="441" y="843"/>
                    <a:pt x="441" y="843"/>
                    <a:pt x="446" y="850"/>
                  </a:cubicBezTo>
                  <a:cubicBezTo>
                    <a:pt x="442" y="854"/>
                    <a:pt x="438" y="855"/>
                    <a:pt x="436" y="855"/>
                  </a:cubicBezTo>
                  <a:cubicBezTo>
                    <a:pt x="432" y="855"/>
                    <a:pt x="430" y="850"/>
                    <a:pt x="430" y="845"/>
                  </a:cubicBezTo>
                  <a:cubicBezTo>
                    <a:pt x="430" y="838"/>
                    <a:pt x="428" y="834"/>
                    <a:pt x="427" y="834"/>
                  </a:cubicBezTo>
                  <a:cubicBezTo>
                    <a:pt x="425" y="834"/>
                    <a:pt x="423" y="841"/>
                    <a:pt x="424" y="854"/>
                  </a:cubicBezTo>
                  <a:cubicBezTo>
                    <a:pt x="423" y="865"/>
                    <a:pt x="420" y="869"/>
                    <a:pt x="418" y="869"/>
                  </a:cubicBezTo>
                  <a:cubicBezTo>
                    <a:pt x="416" y="869"/>
                    <a:pt x="415" y="868"/>
                    <a:pt x="414" y="865"/>
                  </a:cubicBezTo>
                  <a:cubicBezTo>
                    <a:pt x="412" y="857"/>
                    <a:pt x="416" y="856"/>
                    <a:pt x="420" y="855"/>
                  </a:cubicBezTo>
                  <a:cubicBezTo>
                    <a:pt x="420" y="855"/>
                    <a:pt x="417" y="847"/>
                    <a:pt x="416" y="840"/>
                  </a:cubicBezTo>
                  <a:cubicBezTo>
                    <a:pt x="412" y="841"/>
                    <a:pt x="412" y="841"/>
                    <a:pt x="411" y="850"/>
                  </a:cubicBezTo>
                  <a:cubicBezTo>
                    <a:pt x="411" y="850"/>
                    <a:pt x="406" y="851"/>
                    <a:pt x="405" y="859"/>
                  </a:cubicBezTo>
                  <a:cubicBezTo>
                    <a:pt x="403" y="868"/>
                    <a:pt x="405" y="875"/>
                    <a:pt x="411" y="882"/>
                  </a:cubicBezTo>
                  <a:cubicBezTo>
                    <a:pt x="416" y="889"/>
                    <a:pt x="412" y="890"/>
                    <a:pt x="408" y="890"/>
                  </a:cubicBezTo>
                  <a:cubicBezTo>
                    <a:pt x="400" y="887"/>
                    <a:pt x="396" y="877"/>
                    <a:pt x="398" y="869"/>
                  </a:cubicBezTo>
                  <a:cubicBezTo>
                    <a:pt x="403" y="868"/>
                    <a:pt x="400" y="860"/>
                    <a:pt x="398" y="852"/>
                  </a:cubicBezTo>
                  <a:cubicBezTo>
                    <a:pt x="398" y="851"/>
                    <a:pt x="398" y="850"/>
                    <a:pt x="397" y="850"/>
                  </a:cubicBezTo>
                  <a:cubicBezTo>
                    <a:pt x="393" y="850"/>
                    <a:pt x="381" y="867"/>
                    <a:pt x="381" y="880"/>
                  </a:cubicBezTo>
                  <a:cubicBezTo>
                    <a:pt x="382" y="883"/>
                    <a:pt x="383" y="885"/>
                    <a:pt x="383" y="885"/>
                  </a:cubicBezTo>
                  <a:cubicBezTo>
                    <a:pt x="383" y="885"/>
                    <a:pt x="382" y="882"/>
                    <a:pt x="379" y="873"/>
                  </a:cubicBezTo>
                  <a:cubicBezTo>
                    <a:pt x="378" y="869"/>
                    <a:pt x="375" y="867"/>
                    <a:pt x="372" y="867"/>
                  </a:cubicBezTo>
                  <a:cubicBezTo>
                    <a:pt x="369" y="867"/>
                    <a:pt x="366" y="868"/>
                    <a:pt x="362" y="869"/>
                  </a:cubicBezTo>
                  <a:cubicBezTo>
                    <a:pt x="354" y="870"/>
                    <a:pt x="351" y="871"/>
                    <a:pt x="352" y="879"/>
                  </a:cubicBezTo>
                  <a:cubicBezTo>
                    <a:pt x="354" y="887"/>
                    <a:pt x="357" y="894"/>
                    <a:pt x="352" y="894"/>
                  </a:cubicBezTo>
                  <a:cubicBezTo>
                    <a:pt x="357" y="894"/>
                    <a:pt x="358" y="901"/>
                    <a:pt x="360" y="909"/>
                  </a:cubicBezTo>
                  <a:cubicBezTo>
                    <a:pt x="354" y="906"/>
                    <a:pt x="349" y="901"/>
                    <a:pt x="344" y="897"/>
                  </a:cubicBezTo>
                  <a:cubicBezTo>
                    <a:pt x="335" y="886"/>
                    <a:pt x="328" y="880"/>
                    <a:pt x="317" y="880"/>
                  </a:cubicBezTo>
                  <a:cubicBezTo>
                    <a:pt x="314" y="880"/>
                    <a:pt x="311" y="880"/>
                    <a:pt x="308" y="881"/>
                  </a:cubicBezTo>
                  <a:cubicBezTo>
                    <a:pt x="305" y="882"/>
                    <a:pt x="300" y="883"/>
                    <a:pt x="295" y="883"/>
                  </a:cubicBezTo>
                  <a:cubicBezTo>
                    <a:pt x="291" y="883"/>
                    <a:pt x="287" y="882"/>
                    <a:pt x="284" y="878"/>
                  </a:cubicBezTo>
                  <a:cubicBezTo>
                    <a:pt x="276" y="880"/>
                    <a:pt x="273" y="881"/>
                    <a:pt x="274" y="889"/>
                  </a:cubicBezTo>
                  <a:lnTo>
                    <a:pt x="267" y="890"/>
                  </a:lnTo>
                  <a:cubicBezTo>
                    <a:pt x="265" y="887"/>
                    <a:pt x="262" y="886"/>
                    <a:pt x="260" y="886"/>
                  </a:cubicBezTo>
                  <a:cubicBezTo>
                    <a:pt x="256" y="886"/>
                    <a:pt x="254" y="888"/>
                    <a:pt x="255" y="892"/>
                  </a:cubicBezTo>
                  <a:cubicBezTo>
                    <a:pt x="254" y="896"/>
                    <a:pt x="253" y="897"/>
                    <a:pt x="251" y="897"/>
                  </a:cubicBezTo>
                  <a:cubicBezTo>
                    <a:pt x="249" y="897"/>
                    <a:pt x="247" y="895"/>
                    <a:pt x="245" y="895"/>
                  </a:cubicBezTo>
                  <a:cubicBezTo>
                    <a:pt x="244" y="895"/>
                    <a:pt x="244" y="895"/>
                    <a:pt x="243" y="896"/>
                  </a:cubicBezTo>
                  <a:cubicBezTo>
                    <a:pt x="238" y="890"/>
                    <a:pt x="236" y="886"/>
                    <a:pt x="235" y="886"/>
                  </a:cubicBezTo>
                  <a:lnTo>
                    <a:pt x="235" y="886"/>
                  </a:lnTo>
                  <a:cubicBezTo>
                    <a:pt x="234" y="886"/>
                    <a:pt x="236" y="892"/>
                    <a:pt x="241" y="903"/>
                  </a:cubicBezTo>
                  <a:cubicBezTo>
                    <a:pt x="243" y="911"/>
                    <a:pt x="249" y="916"/>
                    <a:pt x="257" y="917"/>
                  </a:cubicBezTo>
                  <a:lnTo>
                    <a:pt x="268" y="914"/>
                  </a:lnTo>
                  <a:lnTo>
                    <a:pt x="258" y="925"/>
                  </a:lnTo>
                  <a:cubicBezTo>
                    <a:pt x="252" y="928"/>
                    <a:pt x="249" y="935"/>
                    <a:pt x="250" y="943"/>
                  </a:cubicBezTo>
                  <a:cubicBezTo>
                    <a:pt x="250" y="943"/>
                    <a:pt x="252" y="949"/>
                    <a:pt x="249" y="951"/>
                  </a:cubicBezTo>
                  <a:cubicBezTo>
                    <a:pt x="249" y="951"/>
                    <a:pt x="247" y="943"/>
                    <a:pt x="245" y="935"/>
                  </a:cubicBezTo>
                  <a:cubicBezTo>
                    <a:pt x="247" y="927"/>
                    <a:pt x="246" y="919"/>
                    <a:pt x="243" y="911"/>
                  </a:cubicBezTo>
                  <a:cubicBezTo>
                    <a:pt x="239" y="903"/>
                    <a:pt x="233" y="898"/>
                    <a:pt x="229" y="898"/>
                  </a:cubicBezTo>
                  <a:cubicBezTo>
                    <a:pt x="226" y="898"/>
                    <a:pt x="225" y="901"/>
                    <a:pt x="227" y="907"/>
                  </a:cubicBezTo>
                  <a:cubicBezTo>
                    <a:pt x="225" y="907"/>
                    <a:pt x="224" y="907"/>
                    <a:pt x="224" y="907"/>
                  </a:cubicBezTo>
                  <a:cubicBezTo>
                    <a:pt x="222" y="907"/>
                    <a:pt x="220" y="906"/>
                    <a:pt x="216" y="901"/>
                  </a:cubicBezTo>
                  <a:cubicBezTo>
                    <a:pt x="216" y="898"/>
                    <a:pt x="215" y="897"/>
                    <a:pt x="214" y="897"/>
                  </a:cubicBezTo>
                  <a:cubicBezTo>
                    <a:pt x="213" y="897"/>
                    <a:pt x="211" y="901"/>
                    <a:pt x="211" y="911"/>
                  </a:cubicBezTo>
                  <a:cubicBezTo>
                    <a:pt x="211" y="920"/>
                    <a:pt x="210" y="924"/>
                    <a:pt x="207" y="924"/>
                  </a:cubicBezTo>
                  <a:cubicBezTo>
                    <a:pt x="206" y="924"/>
                    <a:pt x="203" y="920"/>
                    <a:pt x="200" y="914"/>
                  </a:cubicBezTo>
                  <a:cubicBezTo>
                    <a:pt x="194" y="907"/>
                    <a:pt x="188" y="904"/>
                    <a:pt x="183" y="904"/>
                  </a:cubicBezTo>
                  <a:cubicBezTo>
                    <a:pt x="177" y="904"/>
                    <a:pt x="174" y="907"/>
                    <a:pt x="175" y="911"/>
                  </a:cubicBezTo>
                  <a:cubicBezTo>
                    <a:pt x="177" y="921"/>
                    <a:pt x="173" y="925"/>
                    <a:pt x="168" y="925"/>
                  </a:cubicBezTo>
                  <a:cubicBezTo>
                    <a:pt x="165" y="925"/>
                    <a:pt x="162" y="924"/>
                    <a:pt x="160" y="921"/>
                  </a:cubicBezTo>
                  <a:cubicBezTo>
                    <a:pt x="158" y="919"/>
                    <a:pt x="156" y="917"/>
                    <a:pt x="154" y="917"/>
                  </a:cubicBezTo>
                  <a:cubicBezTo>
                    <a:pt x="152" y="917"/>
                    <a:pt x="150" y="920"/>
                    <a:pt x="149" y="925"/>
                  </a:cubicBezTo>
                  <a:cubicBezTo>
                    <a:pt x="148" y="919"/>
                    <a:pt x="146" y="915"/>
                    <a:pt x="143" y="915"/>
                  </a:cubicBezTo>
                  <a:cubicBezTo>
                    <a:pt x="142" y="915"/>
                    <a:pt x="141" y="916"/>
                    <a:pt x="140" y="918"/>
                  </a:cubicBezTo>
                  <a:cubicBezTo>
                    <a:pt x="140" y="918"/>
                    <a:pt x="136" y="919"/>
                    <a:pt x="141" y="926"/>
                  </a:cubicBezTo>
                  <a:cubicBezTo>
                    <a:pt x="141" y="926"/>
                    <a:pt x="140" y="935"/>
                    <a:pt x="138" y="943"/>
                  </a:cubicBezTo>
                  <a:cubicBezTo>
                    <a:pt x="138" y="943"/>
                    <a:pt x="138" y="943"/>
                    <a:pt x="139" y="943"/>
                  </a:cubicBezTo>
                  <a:cubicBezTo>
                    <a:pt x="142" y="943"/>
                    <a:pt x="144" y="950"/>
                    <a:pt x="145" y="957"/>
                  </a:cubicBezTo>
                  <a:cubicBezTo>
                    <a:pt x="145" y="960"/>
                    <a:pt x="144" y="961"/>
                    <a:pt x="142" y="961"/>
                  </a:cubicBezTo>
                  <a:cubicBezTo>
                    <a:pt x="137" y="961"/>
                    <a:pt x="125" y="954"/>
                    <a:pt x="117" y="939"/>
                  </a:cubicBezTo>
                  <a:lnTo>
                    <a:pt x="105" y="926"/>
                  </a:lnTo>
                  <a:lnTo>
                    <a:pt x="105" y="926"/>
                  </a:lnTo>
                  <a:cubicBezTo>
                    <a:pt x="107" y="934"/>
                    <a:pt x="109" y="942"/>
                    <a:pt x="109" y="942"/>
                  </a:cubicBezTo>
                  <a:cubicBezTo>
                    <a:pt x="108" y="942"/>
                    <a:pt x="107" y="942"/>
                    <a:pt x="106" y="942"/>
                  </a:cubicBezTo>
                  <a:cubicBezTo>
                    <a:pt x="104" y="942"/>
                    <a:pt x="101" y="941"/>
                    <a:pt x="100" y="935"/>
                  </a:cubicBezTo>
                  <a:cubicBezTo>
                    <a:pt x="98" y="929"/>
                    <a:pt x="98" y="928"/>
                    <a:pt x="96" y="928"/>
                  </a:cubicBezTo>
                  <a:cubicBezTo>
                    <a:pt x="96" y="928"/>
                    <a:pt x="95" y="928"/>
                    <a:pt x="94" y="928"/>
                  </a:cubicBezTo>
                  <a:cubicBezTo>
                    <a:pt x="94" y="928"/>
                    <a:pt x="90" y="929"/>
                    <a:pt x="92" y="937"/>
                  </a:cubicBezTo>
                  <a:cubicBezTo>
                    <a:pt x="94" y="946"/>
                    <a:pt x="95" y="949"/>
                    <a:pt x="94" y="949"/>
                  </a:cubicBezTo>
                  <a:cubicBezTo>
                    <a:pt x="93" y="949"/>
                    <a:pt x="92" y="948"/>
                    <a:pt x="90" y="945"/>
                  </a:cubicBezTo>
                  <a:cubicBezTo>
                    <a:pt x="86" y="938"/>
                    <a:pt x="83" y="935"/>
                    <a:pt x="82" y="935"/>
                  </a:cubicBezTo>
                  <a:cubicBezTo>
                    <a:pt x="79" y="935"/>
                    <a:pt x="79" y="939"/>
                    <a:pt x="79" y="948"/>
                  </a:cubicBezTo>
                  <a:cubicBezTo>
                    <a:pt x="80" y="956"/>
                    <a:pt x="81" y="959"/>
                    <a:pt x="80" y="959"/>
                  </a:cubicBezTo>
                  <a:cubicBezTo>
                    <a:pt x="80" y="959"/>
                    <a:pt x="78" y="956"/>
                    <a:pt x="74" y="948"/>
                  </a:cubicBezTo>
                  <a:cubicBezTo>
                    <a:pt x="73" y="941"/>
                    <a:pt x="68" y="935"/>
                    <a:pt x="64" y="935"/>
                  </a:cubicBezTo>
                  <a:cubicBezTo>
                    <a:pt x="63" y="935"/>
                    <a:pt x="63" y="935"/>
                    <a:pt x="63" y="935"/>
                  </a:cubicBezTo>
                  <a:lnTo>
                    <a:pt x="65" y="943"/>
                  </a:lnTo>
                  <a:cubicBezTo>
                    <a:pt x="67" y="952"/>
                    <a:pt x="66" y="956"/>
                    <a:pt x="64" y="956"/>
                  </a:cubicBezTo>
                  <a:cubicBezTo>
                    <a:pt x="63" y="956"/>
                    <a:pt x="61" y="954"/>
                    <a:pt x="58" y="952"/>
                  </a:cubicBezTo>
                  <a:cubicBezTo>
                    <a:pt x="58" y="948"/>
                    <a:pt x="57" y="946"/>
                    <a:pt x="55" y="946"/>
                  </a:cubicBezTo>
                  <a:cubicBezTo>
                    <a:pt x="53" y="946"/>
                    <a:pt x="51" y="949"/>
                    <a:pt x="47" y="954"/>
                  </a:cubicBezTo>
                  <a:cubicBezTo>
                    <a:pt x="44" y="955"/>
                    <a:pt x="41" y="956"/>
                    <a:pt x="39" y="956"/>
                  </a:cubicBezTo>
                  <a:cubicBezTo>
                    <a:pt x="37" y="956"/>
                    <a:pt x="35" y="954"/>
                    <a:pt x="34" y="949"/>
                  </a:cubicBezTo>
                  <a:cubicBezTo>
                    <a:pt x="32" y="942"/>
                    <a:pt x="31" y="938"/>
                    <a:pt x="31" y="938"/>
                  </a:cubicBezTo>
                  <a:cubicBezTo>
                    <a:pt x="30" y="938"/>
                    <a:pt x="30" y="942"/>
                    <a:pt x="30" y="951"/>
                  </a:cubicBezTo>
                  <a:cubicBezTo>
                    <a:pt x="29" y="955"/>
                    <a:pt x="29" y="957"/>
                    <a:pt x="27" y="957"/>
                  </a:cubicBezTo>
                  <a:cubicBezTo>
                    <a:pt x="25" y="957"/>
                    <a:pt x="23" y="955"/>
                    <a:pt x="19" y="953"/>
                  </a:cubicBezTo>
                  <a:cubicBezTo>
                    <a:pt x="16" y="950"/>
                    <a:pt x="15" y="948"/>
                    <a:pt x="14" y="948"/>
                  </a:cubicBezTo>
                  <a:cubicBezTo>
                    <a:pt x="13" y="948"/>
                    <a:pt x="12" y="950"/>
                    <a:pt x="11" y="954"/>
                  </a:cubicBezTo>
                  <a:cubicBezTo>
                    <a:pt x="14" y="969"/>
                    <a:pt x="16" y="976"/>
                    <a:pt x="19" y="976"/>
                  </a:cubicBezTo>
                  <a:cubicBezTo>
                    <a:pt x="20" y="976"/>
                    <a:pt x="20" y="976"/>
                    <a:pt x="20" y="976"/>
                  </a:cubicBezTo>
                  <a:cubicBezTo>
                    <a:pt x="21" y="976"/>
                    <a:pt x="22" y="976"/>
                    <a:pt x="22" y="976"/>
                  </a:cubicBezTo>
                  <a:cubicBezTo>
                    <a:pt x="24" y="976"/>
                    <a:pt x="24" y="977"/>
                    <a:pt x="26" y="983"/>
                  </a:cubicBezTo>
                  <a:lnTo>
                    <a:pt x="18" y="985"/>
                  </a:lnTo>
                  <a:cubicBezTo>
                    <a:pt x="15" y="985"/>
                    <a:pt x="10" y="986"/>
                    <a:pt x="4" y="995"/>
                  </a:cubicBezTo>
                  <a:cubicBezTo>
                    <a:pt x="0" y="1003"/>
                    <a:pt x="0" y="1014"/>
                    <a:pt x="4" y="1014"/>
                  </a:cubicBezTo>
                  <a:cubicBezTo>
                    <a:pt x="5" y="1014"/>
                    <a:pt x="6" y="1013"/>
                    <a:pt x="8" y="1011"/>
                  </a:cubicBezTo>
                  <a:lnTo>
                    <a:pt x="13" y="1018"/>
                  </a:lnTo>
                  <a:cubicBezTo>
                    <a:pt x="16" y="1029"/>
                    <a:pt x="19" y="1035"/>
                    <a:pt x="20" y="1035"/>
                  </a:cubicBezTo>
                  <a:cubicBezTo>
                    <a:pt x="22" y="1035"/>
                    <a:pt x="23" y="1028"/>
                    <a:pt x="20" y="1017"/>
                  </a:cubicBezTo>
                  <a:cubicBezTo>
                    <a:pt x="18" y="1004"/>
                    <a:pt x="17" y="998"/>
                    <a:pt x="17" y="998"/>
                  </a:cubicBezTo>
                  <a:lnTo>
                    <a:pt x="17" y="998"/>
                  </a:lnTo>
                  <a:cubicBezTo>
                    <a:pt x="18" y="998"/>
                    <a:pt x="19" y="1001"/>
                    <a:pt x="22" y="1008"/>
                  </a:cubicBezTo>
                  <a:cubicBezTo>
                    <a:pt x="25" y="1019"/>
                    <a:pt x="28" y="1022"/>
                    <a:pt x="31" y="1022"/>
                  </a:cubicBezTo>
                  <a:cubicBezTo>
                    <a:pt x="32" y="1022"/>
                    <a:pt x="33" y="1022"/>
                    <a:pt x="34" y="1021"/>
                  </a:cubicBezTo>
                  <a:cubicBezTo>
                    <a:pt x="38" y="1021"/>
                    <a:pt x="38" y="1021"/>
                    <a:pt x="39" y="1028"/>
                  </a:cubicBezTo>
                  <a:cubicBezTo>
                    <a:pt x="41" y="1036"/>
                    <a:pt x="47" y="1043"/>
                    <a:pt x="50" y="1043"/>
                  </a:cubicBezTo>
                  <a:cubicBezTo>
                    <a:pt x="55" y="1041"/>
                    <a:pt x="55" y="1041"/>
                    <a:pt x="53" y="1034"/>
                  </a:cubicBezTo>
                  <a:cubicBezTo>
                    <a:pt x="50" y="1030"/>
                    <a:pt x="50" y="1028"/>
                    <a:pt x="52" y="1028"/>
                  </a:cubicBezTo>
                  <a:lnTo>
                    <a:pt x="52" y="1028"/>
                  </a:lnTo>
                  <a:cubicBezTo>
                    <a:pt x="54" y="1028"/>
                    <a:pt x="59" y="1031"/>
                    <a:pt x="63" y="1039"/>
                  </a:cubicBezTo>
                  <a:cubicBezTo>
                    <a:pt x="65" y="1042"/>
                    <a:pt x="66" y="1044"/>
                    <a:pt x="67" y="1044"/>
                  </a:cubicBezTo>
                  <a:cubicBezTo>
                    <a:pt x="68" y="1044"/>
                    <a:pt x="67" y="1041"/>
                    <a:pt x="65" y="1031"/>
                  </a:cubicBezTo>
                  <a:cubicBezTo>
                    <a:pt x="63" y="1023"/>
                    <a:pt x="64" y="1019"/>
                    <a:pt x="66" y="1019"/>
                  </a:cubicBezTo>
                  <a:cubicBezTo>
                    <a:pt x="69" y="1019"/>
                    <a:pt x="73" y="1022"/>
                    <a:pt x="76" y="1029"/>
                  </a:cubicBezTo>
                  <a:lnTo>
                    <a:pt x="84" y="1027"/>
                  </a:lnTo>
                  <a:cubicBezTo>
                    <a:pt x="87" y="1026"/>
                    <a:pt x="86" y="1019"/>
                    <a:pt x="84" y="1011"/>
                  </a:cubicBezTo>
                  <a:cubicBezTo>
                    <a:pt x="82" y="1002"/>
                    <a:pt x="81" y="998"/>
                    <a:pt x="82" y="998"/>
                  </a:cubicBezTo>
                  <a:lnTo>
                    <a:pt x="82" y="998"/>
                  </a:lnTo>
                  <a:cubicBezTo>
                    <a:pt x="83" y="998"/>
                    <a:pt x="84" y="999"/>
                    <a:pt x="86" y="1002"/>
                  </a:cubicBezTo>
                  <a:cubicBezTo>
                    <a:pt x="90" y="1007"/>
                    <a:pt x="92" y="1011"/>
                    <a:pt x="93" y="1017"/>
                  </a:cubicBezTo>
                  <a:cubicBezTo>
                    <a:pt x="95" y="1022"/>
                    <a:pt x="96" y="1023"/>
                    <a:pt x="99" y="1023"/>
                  </a:cubicBezTo>
                  <a:cubicBezTo>
                    <a:pt x="100" y="1023"/>
                    <a:pt x="102" y="1023"/>
                    <a:pt x="103" y="1022"/>
                  </a:cubicBezTo>
                  <a:cubicBezTo>
                    <a:pt x="107" y="1022"/>
                    <a:pt x="114" y="1020"/>
                    <a:pt x="113" y="1012"/>
                  </a:cubicBezTo>
                  <a:lnTo>
                    <a:pt x="113" y="1012"/>
                  </a:lnTo>
                  <a:lnTo>
                    <a:pt x="114" y="1020"/>
                  </a:lnTo>
                  <a:cubicBezTo>
                    <a:pt x="115" y="1020"/>
                    <a:pt x="115" y="1020"/>
                    <a:pt x="115" y="1020"/>
                  </a:cubicBezTo>
                  <a:cubicBezTo>
                    <a:pt x="118" y="1020"/>
                    <a:pt x="119" y="1023"/>
                    <a:pt x="119" y="1023"/>
                  </a:cubicBezTo>
                  <a:cubicBezTo>
                    <a:pt x="119" y="1023"/>
                    <a:pt x="119" y="1022"/>
                    <a:pt x="119" y="1019"/>
                  </a:cubicBezTo>
                  <a:lnTo>
                    <a:pt x="119" y="1019"/>
                  </a:lnTo>
                  <a:cubicBezTo>
                    <a:pt x="119" y="1019"/>
                    <a:pt x="122" y="1019"/>
                    <a:pt x="132" y="1025"/>
                  </a:cubicBezTo>
                  <a:cubicBezTo>
                    <a:pt x="134" y="1025"/>
                    <a:pt x="135" y="1026"/>
                    <a:pt x="136" y="1026"/>
                  </a:cubicBezTo>
                  <a:cubicBezTo>
                    <a:pt x="143" y="1026"/>
                    <a:pt x="147" y="1011"/>
                    <a:pt x="135" y="1000"/>
                  </a:cubicBezTo>
                  <a:lnTo>
                    <a:pt x="138" y="999"/>
                  </a:lnTo>
                  <a:cubicBezTo>
                    <a:pt x="142" y="999"/>
                    <a:pt x="140" y="991"/>
                    <a:pt x="140" y="991"/>
                  </a:cubicBezTo>
                  <a:cubicBezTo>
                    <a:pt x="138" y="983"/>
                    <a:pt x="142" y="982"/>
                    <a:pt x="146" y="981"/>
                  </a:cubicBezTo>
                  <a:lnTo>
                    <a:pt x="149" y="997"/>
                  </a:lnTo>
                  <a:cubicBezTo>
                    <a:pt x="150" y="1010"/>
                    <a:pt x="154" y="1018"/>
                    <a:pt x="156" y="1018"/>
                  </a:cubicBezTo>
                  <a:cubicBezTo>
                    <a:pt x="158" y="1018"/>
                    <a:pt x="160" y="1014"/>
                    <a:pt x="159" y="1004"/>
                  </a:cubicBezTo>
                  <a:lnTo>
                    <a:pt x="159" y="1004"/>
                  </a:lnTo>
                  <a:cubicBezTo>
                    <a:pt x="160" y="1006"/>
                    <a:pt x="160" y="1008"/>
                    <a:pt x="160" y="1010"/>
                  </a:cubicBezTo>
                  <a:cubicBezTo>
                    <a:pt x="161" y="1014"/>
                    <a:pt x="163" y="1015"/>
                    <a:pt x="164" y="1015"/>
                  </a:cubicBezTo>
                  <a:cubicBezTo>
                    <a:pt x="166" y="1015"/>
                    <a:pt x="169" y="1013"/>
                    <a:pt x="173" y="1008"/>
                  </a:cubicBezTo>
                  <a:cubicBezTo>
                    <a:pt x="176" y="1007"/>
                    <a:pt x="176" y="991"/>
                    <a:pt x="175" y="983"/>
                  </a:cubicBezTo>
                  <a:cubicBezTo>
                    <a:pt x="173" y="975"/>
                    <a:pt x="177" y="974"/>
                    <a:pt x="177" y="974"/>
                  </a:cubicBezTo>
                  <a:cubicBezTo>
                    <a:pt x="181" y="974"/>
                    <a:pt x="181" y="974"/>
                    <a:pt x="183" y="981"/>
                  </a:cubicBezTo>
                  <a:cubicBezTo>
                    <a:pt x="184" y="988"/>
                    <a:pt x="187" y="992"/>
                    <a:pt x="189" y="992"/>
                  </a:cubicBezTo>
                  <a:cubicBezTo>
                    <a:pt x="192" y="992"/>
                    <a:pt x="194" y="987"/>
                    <a:pt x="194" y="979"/>
                  </a:cubicBezTo>
                  <a:lnTo>
                    <a:pt x="196" y="986"/>
                  </a:lnTo>
                  <a:cubicBezTo>
                    <a:pt x="197" y="991"/>
                    <a:pt x="199" y="996"/>
                    <a:pt x="205" y="996"/>
                  </a:cubicBezTo>
                  <a:cubicBezTo>
                    <a:pt x="209" y="996"/>
                    <a:pt x="214" y="994"/>
                    <a:pt x="221" y="989"/>
                  </a:cubicBezTo>
                  <a:cubicBezTo>
                    <a:pt x="229" y="987"/>
                    <a:pt x="236" y="986"/>
                    <a:pt x="240" y="986"/>
                  </a:cubicBezTo>
                  <a:cubicBezTo>
                    <a:pt x="245" y="986"/>
                    <a:pt x="248" y="987"/>
                    <a:pt x="249" y="991"/>
                  </a:cubicBezTo>
                  <a:cubicBezTo>
                    <a:pt x="249" y="992"/>
                    <a:pt x="250" y="993"/>
                    <a:pt x="251" y="993"/>
                  </a:cubicBezTo>
                  <a:cubicBezTo>
                    <a:pt x="255" y="993"/>
                    <a:pt x="263" y="977"/>
                    <a:pt x="267" y="963"/>
                  </a:cubicBezTo>
                  <a:cubicBezTo>
                    <a:pt x="268" y="967"/>
                    <a:pt x="270" y="969"/>
                    <a:pt x="273" y="969"/>
                  </a:cubicBezTo>
                  <a:cubicBezTo>
                    <a:pt x="275" y="969"/>
                    <a:pt x="278" y="968"/>
                    <a:pt x="280" y="967"/>
                  </a:cubicBezTo>
                  <a:cubicBezTo>
                    <a:pt x="284" y="967"/>
                    <a:pt x="287" y="966"/>
                    <a:pt x="289" y="966"/>
                  </a:cubicBezTo>
                  <a:cubicBezTo>
                    <a:pt x="292" y="966"/>
                    <a:pt x="292" y="968"/>
                    <a:pt x="294" y="973"/>
                  </a:cubicBezTo>
                  <a:cubicBezTo>
                    <a:pt x="294" y="981"/>
                    <a:pt x="294" y="985"/>
                    <a:pt x="294" y="985"/>
                  </a:cubicBezTo>
                  <a:cubicBezTo>
                    <a:pt x="295" y="985"/>
                    <a:pt x="296" y="980"/>
                    <a:pt x="297" y="972"/>
                  </a:cubicBezTo>
                  <a:cubicBezTo>
                    <a:pt x="297" y="965"/>
                    <a:pt x="300" y="962"/>
                    <a:pt x="303" y="962"/>
                  </a:cubicBezTo>
                  <a:cubicBezTo>
                    <a:pt x="307" y="962"/>
                    <a:pt x="313" y="967"/>
                    <a:pt x="315" y="976"/>
                  </a:cubicBezTo>
                  <a:cubicBezTo>
                    <a:pt x="316" y="981"/>
                    <a:pt x="318" y="982"/>
                    <a:pt x="321" y="982"/>
                  </a:cubicBezTo>
                  <a:cubicBezTo>
                    <a:pt x="323" y="982"/>
                    <a:pt x="326" y="982"/>
                    <a:pt x="329" y="981"/>
                  </a:cubicBezTo>
                  <a:cubicBezTo>
                    <a:pt x="330" y="973"/>
                    <a:pt x="338" y="971"/>
                    <a:pt x="345" y="969"/>
                  </a:cubicBezTo>
                  <a:cubicBezTo>
                    <a:pt x="357" y="966"/>
                    <a:pt x="357" y="966"/>
                    <a:pt x="353" y="951"/>
                  </a:cubicBezTo>
                  <a:cubicBezTo>
                    <a:pt x="350" y="936"/>
                    <a:pt x="353" y="935"/>
                    <a:pt x="361" y="934"/>
                  </a:cubicBezTo>
                  <a:cubicBezTo>
                    <a:pt x="363" y="933"/>
                    <a:pt x="364" y="933"/>
                    <a:pt x="366" y="933"/>
                  </a:cubicBezTo>
                  <a:cubicBezTo>
                    <a:pt x="368" y="933"/>
                    <a:pt x="370" y="934"/>
                    <a:pt x="371" y="939"/>
                  </a:cubicBezTo>
                  <a:cubicBezTo>
                    <a:pt x="371" y="939"/>
                    <a:pt x="376" y="945"/>
                    <a:pt x="379" y="945"/>
                  </a:cubicBezTo>
                  <a:cubicBezTo>
                    <a:pt x="380" y="945"/>
                    <a:pt x="380" y="945"/>
                    <a:pt x="380" y="945"/>
                  </a:cubicBezTo>
                  <a:cubicBezTo>
                    <a:pt x="382" y="945"/>
                    <a:pt x="383" y="944"/>
                    <a:pt x="384" y="944"/>
                  </a:cubicBezTo>
                  <a:cubicBezTo>
                    <a:pt x="387" y="944"/>
                    <a:pt x="389" y="946"/>
                    <a:pt x="390" y="951"/>
                  </a:cubicBezTo>
                  <a:cubicBezTo>
                    <a:pt x="394" y="955"/>
                    <a:pt x="398" y="956"/>
                    <a:pt x="404" y="956"/>
                  </a:cubicBezTo>
                  <a:cubicBezTo>
                    <a:pt x="407" y="955"/>
                    <a:pt x="410" y="955"/>
                    <a:pt x="412" y="955"/>
                  </a:cubicBezTo>
                  <a:cubicBezTo>
                    <a:pt x="416" y="955"/>
                    <a:pt x="419" y="956"/>
                    <a:pt x="421" y="961"/>
                  </a:cubicBezTo>
                  <a:cubicBezTo>
                    <a:pt x="424" y="960"/>
                    <a:pt x="424" y="960"/>
                    <a:pt x="423" y="952"/>
                  </a:cubicBezTo>
                  <a:cubicBezTo>
                    <a:pt x="421" y="945"/>
                    <a:pt x="422" y="939"/>
                    <a:pt x="433" y="939"/>
                  </a:cubicBezTo>
                  <a:cubicBezTo>
                    <a:pt x="435" y="939"/>
                    <a:pt x="437" y="939"/>
                    <a:pt x="440" y="939"/>
                  </a:cubicBezTo>
                  <a:cubicBezTo>
                    <a:pt x="448" y="938"/>
                    <a:pt x="459" y="935"/>
                    <a:pt x="458" y="927"/>
                  </a:cubicBezTo>
                  <a:cubicBezTo>
                    <a:pt x="459" y="927"/>
                    <a:pt x="459" y="926"/>
                    <a:pt x="460" y="926"/>
                  </a:cubicBezTo>
                  <a:cubicBezTo>
                    <a:pt x="461" y="926"/>
                    <a:pt x="462" y="928"/>
                    <a:pt x="463" y="934"/>
                  </a:cubicBezTo>
                  <a:cubicBezTo>
                    <a:pt x="465" y="941"/>
                    <a:pt x="467" y="944"/>
                    <a:pt x="470" y="944"/>
                  </a:cubicBezTo>
                  <a:cubicBezTo>
                    <a:pt x="473" y="944"/>
                    <a:pt x="476" y="940"/>
                    <a:pt x="478" y="930"/>
                  </a:cubicBezTo>
                  <a:cubicBezTo>
                    <a:pt x="477" y="926"/>
                    <a:pt x="478" y="924"/>
                    <a:pt x="480" y="924"/>
                  </a:cubicBezTo>
                  <a:cubicBezTo>
                    <a:pt x="481" y="924"/>
                    <a:pt x="483" y="925"/>
                    <a:pt x="486" y="928"/>
                  </a:cubicBezTo>
                  <a:cubicBezTo>
                    <a:pt x="486" y="928"/>
                    <a:pt x="490" y="928"/>
                    <a:pt x="491" y="919"/>
                  </a:cubicBezTo>
                  <a:cubicBezTo>
                    <a:pt x="493" y="914"/>
                    <a:pt x="493" y="912"/>
                    <a:pt x="495" y="912"/>
                  </a:cubicBezTo>
                  <a:cubicBezTo>
                    <a:pt x="496" y="912"/>
                    <a:pt x="499" y="914"/>
                    <a:pt x="504" y="917"/>
                  </a:cubicBezTo>
                  <a:cubicBezTo>
                    <a:pt x="504" y="922"/>
                    <a:pt x="507" y="923"/>
                    <a:pt x="510" y="923"/>
                  </a:cubicBezTo>
                  <a:cubicBezTo>
                    <a:pt x="511" y="923"/>
                    <a:pt x="512" y="923"/>
                    <a:pt x="513" y="923"/>
                  </a:cubicBezTo>
                  <a:cubicBezTo>
                    <a:pt x="517" y="915"/>
                    <a:pt x="542" y="908"/>
                    <a:pt x="557" y="908"/>
                  </a:cubicBezTo>
                  <a:cubicBezTo>
                    <a:pt x="562" y="908"/>
                    <a:pt x="565" y="909"/>
                    <a:pt x="566" y="910"/>
                  </a:cubicBezTo>
                  <a:cubicBezTo>
                    <a:pt x="569" y="901"/>
                    <a:pt x="569" y="901"/>
                    <a:pt x="572" y="900"/>
                  </a:cubicBezTo>
                  <a:cubicBezTo>
                    <a:pt x="575" y="905"/>
                    <a:pt x="577" y="908"/>
                    <a:pt x="578" y="908"/>
                  </a:cubicBezTo>
                  <a:cubicBezTo>
                    <a:pt x="581" y="908"/>
                    <a:pt x="581" y="900"/>
                    <a:pt x="578" y="891"/>
                  </a:cubicBezTo>
                  <a:lnTo>
                    <a:pt x="574" y="892"/>
                  </a:lnTo>
                  <a:lnTo>
                    <a:pt x="570" y="892"/>
                  </a:lnTo>
                  <a:cubicBezTo>
                    <a:pt x="568" y="885"/>
                    <a:pt x="570" y="881"/>
                    <a:pt x="573" y="881"/>
                  </a:cubicBezTo>
                  <a:cubicBezTo>
                    <a:pt x="576" y="881"/>
                    <a:pt x="580" y="886"/>
                    <a:pt x="583" y="898"/>
                  </a:cubicBezTo>
                  <a:cubicBezTo>
                    <a:pt x="587" y="905"/>
                    <a:pt x="589" y="909"/>
                    <a:pt x="590" y="909"/>
                  </a:cubicBezTo>
                  <a:cubicBezTo>
                    <a:pt x="591" y="909"/>
                    <a:pt x="591" y="904"/>
                    <a:pt x="591" y="896"/>
                  </a:cubicBezTo>
                  <a:cubicBezTo>
                    <a:pt x="591" y="887"/>
                    <a:pt x="592" y="883"/>
                    <a:pt x="595" y="883"/>
                  </a:cubicBezTo>
                  <a:cubicBezTo>
                    <a:pt x="597" y="883"/>
                    <a:pt x="600" y="886"/>
                    <a:pt x="604" y="893"/>
                  </a:cubicBezTo>
                  <a:cubicBezTo>
                    <a:pt x="605" y="901"/>
                    <a:pt x="606" y="904"/>
                    <a:pt x="606" y="904"/>
                  </a:cubicBezTo>
                  <a:cubicBezTo>
                    <a:pt x="607" y="904"/>
                    <a:pt x="607" y="900"/>
                    <a:pt x="607" y="892"/>
                  </a:cubicBezTo>
                  <a:cubicBezTo>
                    <a:pt x="607" y="873"/>
                    <a:pt x="610" y="862"/>
                    <a:pt x="614" y="862"/>
                  </a:cubicBezTo>
                  <a:cubicBezTo>
                    <a:pt x="617" y="862"/>
                    <a:pt x="620" y="867"/>
                    <a:pt x="624" y="880"/>
                  </a:cubicBezTo>
                  <a:cubicBezTo>
                    <a:pt x="628" y="894"/>
                    <a:pt x="633" y="901"/>
                    <a:pt x="636" y="901"/>
                  </a:cubicBezTo>
                  <a:cubicBezTo>
                    <a:pt x="637" y="901"/>
                    <a:pt x="637" y="901"/>
                    <a:pt x="637" y="901"/>
                  </a:cubicBezTo>
                  <a:cubicBezTo>
                    <a:pt x="642" y="900"/>
                    <a:pt x="639" y="892"/>
                    <a:pt x="637" y="884"/>
                  </a:cubicBezTo>
                  <a:cubicBezTo>
                    <a:pt x="633" y="877"/>
                    <a:pt x="632" y="874"/>
                    <a:pt x="634" y="874"/>
                  </a:cubicBezTo>
                  <a:lnTo>
                    <a:pt x="634" y="874"/>
                  </a:lnTo>
                  <a:cubicBezTo>
                    <a:pt x="636" y="874"/>
                    <a:pt x="640" y="877"/>
                    <a:pt x="645" y="883"/>
                  </a:cubicBezTo>
                  <a:cubicBezTo>
                    <a:pt x="653" y="893"/>
                    <a:pt x="659" y="898"/>
                    <a:pt x="664" y="898"/>
                  </a:cubicBezTo>
                  <a:cubicBezTo>
                    <a:pt x="669" y="898"/>
                    <a:pt x="674" y="892"/>
                    <a:pt x="678" y="883"/>
                  </a:cubicBezTo>
                  <a:cubicBezTo>
                    <a:pt x="684" y="873"/>
                    <a:pt x="690" y="867"/>
                    <a:pt x="693" y="867"/>
                  </a:cubicBezTo>
                  <a:cubicBezTo>
                    <a:pt x="696" y="867"/>
                    <a:pt x="697" y="871"/>
                    <a:pt x="693" y="880"/>
                  </a:cubicBezTo>
                  <a:cubicBezTo>
                    <a:pt x="691" y="889"/>
                    <a:pt x="690" y="894"/>
                    <a:pt x="690" y="894"/>
                  </a:cubicBezTo>
                  <a:cubicBezTo>
                    <a:pt x="691" y="894"/>
                    <a:pt x="693" y="891"/>
                    <a:pt x="695" y="887"/>
                  </a:cubicBezTo>
                  <a:lnTo>
                    <a:pt x="715" y="882"/>
                  </a:lnTo>
                  <a:cubicBezTo>
                    <a:pt x="718" y="881"/>
                    <a:pt x="720" y="873"/>
                    <a:pt x="718" y="865"/>
                  </a:cubicBezTo>
                  <a:lnTo>
                    <a:pt x="718" y="865"/>
                  </a:lnTo>
                  <a:cubicBezTo>
                    <a:pt x="722" y="874"/>
                    <a:pt x="727" y="879"/>
                    <a:pt x="731" y="879"/>
                  </a:cubicBezTo>
                  <a:cubicBezTo>
                    <a:pt x="735" y="879"/>
                    <a:pt x="737" y="876"/>
                    <a:pt x="739" y="869"/>
                  </a:cubicBezTo>
                  <a:lnTo>
                    <a:pt x="747" y="866"/>
                  </a:lnTo>
                  <a:cubicBezTo>
                    <a:pt x="750" y="865"/>
                    <a:pt x="750" y="865"/>
                    <a:pt x="753" y="856"/>
                  </a:cubicBezTo>
                  <a:cubicBezTo>
                    <a:pt x="753" y="854"/>
                    <a:pt x="754" y="853"/>
                    <a:pt x="755" y="853"/>
                  </a:cubicBezTo>
                  <a:cubicBezTo>
                    <a:pt x="758" y="853"/>
                    <a:pt x="762" y="857"/>
                    <a:pt x="766" y="862"/>
                  </a:cubicBezTo>
                  <a:cubicBezTo>
                    <a:pt x="770" y="867"/>
                    <a:pt x="774" y="871"/>
                    <a:pt x="775" y="871"/>
                  </a:cubicBezTo>
                  <a:cubicBezTo>
                    <a:pt x="776" y="871"/>
                    <a:pt x="776" y="870"/>
                    <a:pt x="775" y="868"/>
                  </a:cubicBezTo>
                  <a:cubicBezTo>
                    <a:pt x="773" y="860"/>
                    <a:pt x="780" y="851"/>
                    <a:pt x="781" y="842"/>
                  </a:cubicBezTo>
                  <a:cubicBezTo>
                    <a:pt x="781" y="839"/>
                    <a:pt x="783" y="838"/>
                    <a:pt x="784" y="838"/>
                  </a:cubicBezTo>
                  <a:cubicBezTo>
                    <a:pt x="786" y="838"/>
                    <a:pt x="788" y="842"/>
                    <a:pt x="786" y="848"/>
                  </a:cubicBezTo>
                  <a:cubicBezTo>
                    <a:pt x="789" y="856"/>
                    <a:pt x="789" y="856"/>
                    <a:pt x="799" y="862"/>
                  </a:cubicBezTo>
                  <a:cubicBezTo>
                    <a:pt x="802" y="861"/>
                    <a:pt x="810" y="859"/>
                    <a:pt x="808" y="852"/>
                  </a:cubicBezTo>
                  <a:cubicBezTo>
                    <a:pt x="807" y="846"/>
                    <a:pt x="817" y="842"/>
                    <a:pt x="826" y="842"/>
                  </a:cubicBezTo>
                  <a:cubicBezTo>
                    <a:pt x="829" y="842"/>
                    <a:pt x="833" y="843"/>
                    <a:pt x="835" y="845"/>
                  </a:cubicBezTo>
                  <a:lnTo>
                    <a:pt x="842" y="843"/>
                  </a:lnTo>
                  <a:cubicBezTo>
                    <a:pt x="846" y="842"/>
                    <a:pt x="848" y="833"/>
                    <a:pt x="851" y="833"/>
                  </a:cubicBezTo>
                  <a:cubicBezTo>
                    <a:pt x="851" y="833"/>
                    <a:pt x="856" y="832"/>
                    <a:pt x="857" y="823"/>
                  </a:cubicBezTo>
                  <a:cubicBezTo>
                    <a:pt x="859" y="822"/>
                    <a:pt x="860" y="822"/>
                    <a:pt x="861" y="822"/>
                  </a:cubicBezTo>
                  <a:cubicBezTo>
                    <a:pt x="864" y="822"/>
                    <a:pt x="866" y="823"/>
                    <a:pt x="867" y="828"/>
                  </a:cubicBezTo>
                  <a:cubicBezTo>
                    <a:pt x="867" y="820"/>
                    <a:pt x="867" y="816"/>
                    <a:pt x="868" y="816"/>
                  </a:cubicBezTo>
                  <a:cubicBezTo>
                    <a:pt x="869" y="816"/>
                    <a:pt x="871" y="820"/>
                    <a:pt x="875" y="826"/>
                  </a:cubicBezTo>
                  <a:cubicBezTo>
                    <a:pt x="877" y="834"/>
                    <a:pt x="877" y="838"/>
                    <a:pt x="878" y="838"/>
                  </a:cubicBezTo>
                  <a:cubicBezTo>
                    <a:pt x="878" y="838"/>
                    <a:pt x="878" y="833"/>
                    <a:pt x="878" y="825"/>
                  </a:cubicBezTo>
                  <a:cubicBezTo>
                    <a:pt x="880" y="821"/>
                    <a:pt x="880" y="819"/>
                    <a:pt x="881" y="819"/>
                  </a:cubicBezTo>
                  <a:cubicBezTo>
                    <a:pt x="882" y="819"/>
                    <a:pt x="883" y="821"/>
                    <a:pt x="886" y="824"/>
                  </a:cubicBezTo>
                  <a:cubicBezTo>
                    <a:pt x="887" y="827"/>
                    <a:pt x="889" y="829"/>
                    <a:pt x="889" y="829"/>
                  </a:cubicBezTo>
                  <a:cubicBezTo>
                    <a:pt x="890" y="829"/>
                    <a:pt x="891" y="827"/>
                    <a:pt x="890" y="823"/>
                  </a:cubicBezTo>
                  <a:cubicBezTo>
                    <a:pt x="890" y="812"/>
                    <a:pt x="894" y="804"/>
                    <a:pt x="898" y="804"/>
                  </a:cubicBezTo>
                  <a:cubicBezTo>
                    <a:pt x="900" y="804"/>
                    <a:pt x="902" y="806"/>
                    <a:pt x="903" y="811"/>
                  </a:cubicBezTo>
                  <a:cubicBezTo>
                    <a:pt x="903" y="811"/>
                    <a:pt x="908" y="810"/>
                    <a:pt x="909" y="801"/>
                  </a:cubicBezTo>
                  <a:cubicBezTo>
                    <a:pt x="909" y="793"/>
                    <a:pt x="909" y="789"/>
                    <a:pt x="909" y="789"/>
                  </a:cubicBezTo>
                  <a:cubicBezTo>
                    <a:pt x="910" y="789"/>
                    <a:pt x="911" y="793"/>
                    <a:pt x="913" y="800"/>
                  </a:cubicBezTo>
                  <a:cubicBezTo>
                    <a:pt x="917" y="807"/>
                    <a:pt x="920" y="811"/>
                    <a:pt x="921" y="811"/>
                  </a:cubicBezTo>
                  <a:cubicBezTo>
                    <a:pt x="923" y="811"/>
                    <a:pt x="924" y="806"/>
                    <a:pt x="924" y="798"/>
                  </a:cubicBezTo>
                  <a:cubicBezTo>
                    <a:pt x="924" y="798"/>
                    <a:pt x="925" y="793"/>
                    <a:pt x="928" y="793"/>
                  </a:cubicBezTo>
                  <a:cubicBezTo>
                    <a:pt x="929" y="793"/>
                    <a:pt x="930" y="794"/>
                    <a:pt x="932" y="796"/>
                  </a:cubicBezTo>
                  <a:cubicBezTo>
                    <a:pt x="936" y="798"/>
                    <a:pt x="943" y="800"/>
                    <a:pt x="950" y="800"/>
                  </a:cubicBezTo>
                  <a:cubicBezTo>
                    <a:pt x="957" y="800"/>
                    <a:pt x="963" y="797"/>
                    <a:pt x="959" y="789"/>
                  </a:cubicBezTo>
                  <a:lnTo>
                    <a:pt x="966" y="787"/>
                  </a:lnTo>
                  <a:cubicBezTo>
                    <a:pt x="970" y="789"/>
                    <a:pt x="973" y="790"/>
                    <a:pt x="975" y="790"/>
                  </a:cubicBezTo>
                  <a:cubicBezTo>
                    <a:pt x="979" y="790"/>
                    <a:pt x="980" y="788"/>
                    <a:pt x="982" y="783"/>
                  </a:cubicBezTo>
                  <a:lnTo>
                    <a:pt x="984" y="774"/>
                  </a:lnTo>
                  <a:cubicBezTo>
                    <a:pt x="985" y="782"/>
                    <a:pt x="991" y="788"/>
                    <a:pt x="994" y="788"/>
                  </a:cubicBezTo>
                  <a:cubicBezTo>
                    <a:pt x="994" y="788"/>
                    <a:pt x="995" y="788"/>
                    <a:pt x="995" y="788"/>
                  </a:cubicBezTo>
                  <a:cubicBezTo>
                    <a:pt x="998" y="787"/>
                    <a:pt x="998" y="787"/>
                    <a:pt x="997" y="779"/>
                  </a:cubicBezTo>
                  <a:cubicBezTo>
                    <a:pt x="991" y="772"/>
                    <a:pt x="995" y="772"/>
                    <a:pt x="998" y="771"/>
                  </a:cubicBezTo>
                  <a:cubicBezTo>
                    <a:pt x="999" y="771"/>
                    <a:pt x="999" y="771"/>
                    <a:pt x="999" y="771"/>
                  </a:cubicBezTo>
                  <a:cubicBezTo>
                    <a:pt x="1004" y="771"/>
                    <a:pt x="1009" y="777"/>
                    <a:pt x="1011" y="785"/>
                  </a:cubicBezTo>
                  <a:lnTo>
                    <a:pt x="1014" y="783"/>
                  </a:lnTo>
                  <a:cubicBezTo>
                    <a:pt x="1011" y="774"/>
                    <a:pt x="1012" y="770"/>
                    <a:pt x="1013" y="770"/>
                  </a:cubicBezTo>
                  <a:lnTo>
                    <a:pt x="1013" y="770"/>
                  </a:lnTo>
                  <a:cubicBezTo>
                    <a:pt x="1014" y="770"/>
                    <a:pt x="1015" y="771"/>
                    <a:pt x="1016" y="774"/>
                  </a:cubicBezTo>
                  <a:cubicBezTo>
                    <a:pt x="1018" y="778"/>
                    <a:pt x="1021" y="780"/>
                    <a:pt x="1025" y="780"/>
                  </a:cubicBezTo>
                  <a:cubicBezTo>
                    <a:pt x="1027" y="780"/>
                    <a:pt x="1028" y="780"/>
                    <a:pt x="1030" y="779"/>
                  </a:cubicBezTo>
                  <a:cubicBezTo>
                    <a:pt x="1029" y="776"/>
                    <a:pt x="1029" y="775"/>
                    <a:pt x="1030" y="775"/>
                  </a:cubicBezTo>
                  <a:lnTo>
                    <a:pt x="1030" y="775"/>
                  </a:lnTo>
                  <a:cubicBezTo>
                    <a:pt x="1030" y="775"/>
                    <a:pt x="1032" y="778"/>
                    <a:pt x="1030" y="779"/>
                  </a:cubicBezTo>
                  <a:lnTo>
                    <a:pt x="1031" y="787"/>
                  </a:lnTo>
                  <a:cubicBezTo>
                    <a:pt x="1033" y="789"/>
                    <a:pt x="1034" y="789"/>
                    <a:pt x="1035" y="789"/>
                  </a:cubicBezTo>
                  <a:cubicBezTo>
                    <a:pt x="1036" y="789"/>
                    <a:pt x="1035" y="784"/>
                    <a:pt x="1033" y="778"/>
                  </a:cubicBezTo>
                  <a:lnTo>
                    <a:pt x="1041" y="776"/>
                  </a:lnTo>
                  <a:cubicBezTo>
                    <a:pt x="1044" y="776"/>
                    <a:pt x="1049" y="774"/>
                    <a:pt x="1042" y="768"/>
                  </a:cubicBezTo>
                  <a:cubicBezTo>
                    <a:pt x="1041" y="760"/>
                    <a:pt x="1039" y="752"/>
                    <a:pt x="1042" y="751"/>
                  </a:cubicBezTo>
                  <a:cubicBezTo>
                    <a:pt x="1041" y="749"/>
                    <a:pt x="1042" y="748"/>
                    <a:pt x="1042" y="748"/>
                  </a:cubicBezTo>
                  <a:cubicBezTo>
                    <a:pt x="1043" y="748"/>
                    <a:pt x="1045" y="751"/>
                    <a:pt x="1042" y="751"/>
                  </a:cubicBezTo>
                  <a:cubicBezTo>
                    <a:pt x="1044" y="758"/>
                    <a:pt x="1046" y="766"/>
                    <a:pt x="1049" y="766"/>
                  </a:cubicBezTo>
                  <a:cubicBezTo>
                    <a:pt x="1050" y="766"/>
                    <a:pt x="1050" y="766"/>
                    <a:pt x="1050" y="765"/>
                  </a:cubicBezTo>
                  <a:cubicBezTo>
                    <a:pt x="1050" y="765"/>
                    <a:pt x="1051" y="765"/>
                    <a:pt x="1051" y="765"/>
                  </a:cubicBezTo>
                  <a:cubicBezTo>
                    <a:pt x="1055" y="765"/>
                    <a:pt x="1056" y="772"/>
                    <a:pt x="1056" y="772"/>
                  </a:cubicBezTo>
                  <a:cubicBezTo>
                    <a:pt x="1056" y="778"/>
                    <a:pt x="1058" y="780"/>
                    <a:pt x="1060" y="780"/>
                  </a:cubicBezTo>
                  <a:cubicBezTo>
                    <a:pt x="1064" y="780"/>
                    <a:pt x="1070" y="773"/>
                    <a:pt x="1071" y="768"/>
                  </a:cubicBezTo>
                  <a:cubicBezTo>
                    <a:pt x="1073" y="759"/>
                    <a:pt x="1075" y="754"/>
                    <a:pt x="1077" y="754"/>
                  </a:cubicBezTo>
                  <a:cubicBezTo>
                    <a:pt x="1079" y="754"/>
                    <a:pt x="1081" y="758"/>
                    <a:pt x="1083" y="765"/>
                  </a:cubicBezTo>
                  <a:cubicBezTo>
                    <a:pt x="1084" y="769"/>
                    <a:pt x="1085" y="771"/>
                    <a:pt x="1086" y="771"/>
                  </a:cubicBezTo>
                  <a:cubicBezTo>
                    <a:pt x="1088" y="771"/>
                    <a:pt x="1090" y="757"/>
                    <a:pt x="1088" y="740"/>
                  </a:cubicBezTo>
                  <a:lnTo>
                    <a:pt x="1086" y="715"/>
                  </a:lnTo>
                  <a:lnTo>
                    <a:pt x="1091" y="739"/>
                  </a:lnTo>
                  <a:cubicBezTo>
                    <a:pt x="1098" y="755"/>
                    <a:pt x="1101" y="762"/>
                    <a:pt x="1104" y="762"/>
                  </a:cubicBezTo>
                  <a:cubicBezTo>
                    <a:pt x="1106" y="762"/>
                    <a:pt x="1108" y="758"/>
                    <a:pt x="1112" y="750"/>
                  </a:cubicBezTo>
                  <a:cubicBezTo>
                    <a:pt x="1115" y="744"/>
                    <a:pt x="1116" y="742"/>
                    <a:pt x="1117" y="742"/>
                  </a:cubicBezTo>
                  <a:cubicBezTo>
                    <a:pt x="1118" y="742"/>
                    <a:pt x="1118" y="744"/>
                    <a:pt x="1118" y="748"/>
                  </a:cubicBezTo>
                  <a:cubicBezTo>
                    <a:pt x="1120" y="752"/>
                    <a:pt x="1122" y="753"/>
                    <a:pt x="1125" y="753"/>
                  </a:cubicBezTo>
                  <a:cubicBezTo>
                    <a:pt x="1128" y="753"/>
                    <a:pt x="1131" y="752"/>
                    <a:pt x="1136" y="751"/>
                  </a:cubicBezTo>
                  <a:cubicBezTo>
                    <a:pt x="1148" y="749"/>
                    <a:pt x="1151" y="748"/>
                    <a:pt x="1150" y="740"/>
                  </a:cubicBezTo>
                  <a:lnTo>
                    <a:pt x="1157" y="737"/>
                  </a:lnTo>
                  <a:cubicBezTo>
                    <a:pt x="1159" y="742"/>
                    <a:pt x="1162" y="745"/>
                    <a:pt x="1163" y="745"/>
                  </a:cubicBezTo>
                  <a:cubicBezTo>
                    <a:pt x="1167" y="745"/>
                    <a:pt x="1167" y="737"/>
                    <a:pt x="1162" y="728"/>
                  </a:cubicBezTo>
                  <a:lnTo>
                    <a:pt x="1170" y="726"/>
                  </a:lnTo>
                  <a:lnTo>
                    <a:pt x="1172" y="734"/>
                  </a:lnTo>
                  <a:cubicBezTo>
                    <a:pt x="1173" y="737"/>
                    <a:pt x="1175" y="738"/>
                    <a:pt x="1180" y="738"/>
                  </a:cubicBezTo>
                  <a:cubicBezTo>
                    <a:pt x="1185" y="738"/>
                    <a:pt x="1195" y="736"/>
                    <a:pt x="1213" y="731"/>
                  </a:cubicBezTo>
                  <a:cubicBezTo>
                    <a:pt x="1246" y="722"/>
                    <a:pt x="1251" y="721"/>
                    <a:pt x="1246" y="706"/>
                  </a:cubicBezTo>
                  <a:cubicBezTo>
                    <a:pt x="1246" y="697"/>
                    <a:pt x="1247" y="693"/>
                    <a:pt x="1249" y="693"/>
                  </a:cubicBezTo>
                  <a:cubicBezTo>
                    <a:pt x="1250" y="693"/>
                    <a:pt x="1252" y="696"/>
                    <a:pt x="1254" y="704"/>
                  </a:cubicBezTo>
                  <a:cubicBezTo>
                    <a:pt x="1256" y="709"/>
                    <a:pt x="1259" y="713"/>
                    <a:pt x="1260" y="713"/>
                  </a:cubicBezTo>
                  <a:cubicBezTo>
                    <a:pt x="1260" y="713"/>
                    <a:pt x="1260" y="713"/>
                    <a:pt x="1260" y="710"/>
                  </a:cubicBezTo>
                  <a:cubicBezTo>
                    <a:pt x="1261" y="710"/>
                    <a:pt x="1262" y="710"/>
                    <a:pt x="1263" y="710"/>
                  </a:cubicBezTo>
                  <a:cubicBezTo>
                    <a:pt x="1267" y="710"/>
                    <a:pt x="1271" y="712"/>
                    <a:pt x="1273" y="715"/>
                  </a:cubicBezTo>
                  <a:cubicBezTo>
                    <a:pt x="1279" y="719"/>
                    <a:pt x="1283" y="721"/>
                    <a:pt x="1285" y="721"/>
                  </a:cubicBezTo>
                  <a:cubicBezTo>
                    <a:pt x="1290" y="721"/>
                    <a:pt x="1290" y="716"/>
                    <a:pt x="1289" y="710"/>
                  </a:cubicBezTo>
                  <a:cubicBezTo>
                    <a:pt x="1285" y="704"/>
                    <a:pt x="1284" y="702"/>
                    <a:pt x="1285" y="702"/>
                  </a:cubicBezTo>
                  <a:lnTo>
                    <a:pt x="1285" y="702"/>
                  </a:lnTo>
                  <a:cubicBezTo>
                    <a:pt x="1286" y="702"/>
                    <a:pt x="1289" y="706"/>
                    <a:pt x="1292" y="709"/>
                  </a:cubicBezTo>
                  <a:cubicBezTo>
                    <a:pt x="1296" y="714"/>
                    <a:pt x="1300" y="719"/>
                    <a:pt x="1302" y="719"/>
                  </a:cubicBezTo>
                  <a:cubicBezTo>
                    <a:pt x="1303" y="719"/>
                    <a:pt x="1303" y="718"/>
                    <a:pt x="1302" y="715"/>
                  </a:cubicBezTo>
                  <a:cubicBezTo>
                    <a:pt x="1303" y="709"/>
                    <a:pt x="1313" y="701"/>
                    <a:pt x="1320" y="701"/>
                  </a:cubicBezTo>
                  <a:cubicBezTo>
                    <a:pt x="1324" y="701"/>
                    <a:pt x="1327" y="703"/>
                    <a:pt x="1328" y="708"/>
                  </a:cubicBezTo>
                  <a:lnTo>
                    <a:pt x="1336" y="706"/>
                  </a:lnTo>
                  <a:cubicBezTo>
                    <a:pt x="1334" y="698"/>
                    <a:pt x="1342" y="696"/>
                    <a:pt x="1349" y="694"/>
                  </a:cubicBezTo>
                  <a:cubicBezTo>
                    <a:pt x="1352" y="693"/>
                    <a:pt x="1355" y="692"/>
                    <a:pt x="1356" y="692"/>
                  </a:cubicBezTo>
                  <a:cubicBezTo>
                    <a:pt x="1360" y="692"/>
                    <a:pt x="1362" y="694"/>
                    <a:pt x="1363" y="698"/>
                  </a:cubicBezTo>
                  <a:cubicBezTo>
                    <a:pt x="1362" y="702"/>
                    <a:pt x="1363" y="704"/>
                    <a:pt x="1364" y="704"/>
                  </a:cubicBezTo>
                  <a:cubicBezTo>
                    <a:pt x="1365" y="704"/>
                    <a:pt x="1368" y="701"/>
                    <a:pt x="1371" y="696"/>
                  </a:cubicBezTo>
                  <a:cubicBezTo>
                    <a:pt x="1374" y="696"/>
                    <a:pt x="1374" y="679"/>
                    <a:pt x="1378" y="678"/>
                  </a:cubicBezTo>
                  <a:cubicBezTo>
                    <a:pt x="1375" y="670"/>
                    <a:pt x="1378" y="662"/>
                    <a:pt x="1381" y="661"/>
                  </a:cubicBezTo>
                  <a:lnTo>
                    <a:pt x="1383" y="669"/>
                  </a:lnTo>
                  <a:lnTo>
                    <a:pt x="1388" y="684"/>
                  </a:lnTo>
                  <a:cubicBezTo>
                    <a:pt x="1391" y="682"/>
                    <a:pt x="1395" y="681"/>
                    <a:pt x="1393" y="675"/>
                  </a:cubicBezTo>
                  <a:lnTo>
                    <a:pt x="1393" y="675"/>
                  </a:lnTo>
                  <a:cubicBezTo>
                    <a:pt x="1397" y="678"/>
                    <a:pt x="1399" y="679"/>
                    <a:pt x="1402" y="679"/>
                  </a:cubicBezTo>
                  <a:cubicBezTo>
                    <a:pt x="1404" y="679"/>
                    <a:pt x="1407" y="678"/>
                    <a:pt x="1410" y="678"/>
                  </a:cubicBezTo>
                  <a:cubicBezTo>
                    <a:pt x="1418" y="676"/>
                    <a:pt x="1426" y="673"/>
                    <a:pt x="1427" y="665"/>
                  </a:cubicBezTo>
                  <a:cubicBezTo>
                    <a:pt x="1430" y="670"/>
                    <a:pt x="1436" y="673"/>
                    <a:pt x="1441" y="673"/>
                  </a:cubicBezTo>
                  <a:cubicBezTo>
                    <a:pt x="1449" y="673"/>
                    <a:pt x="1457" y="666"/>
                    <a:pt x="1457" y="657"/>
                  </a:cubicBezTo>
                  <a:cubicBezTo>
                    <a:pt x="1456" y="652"/>
                    <a:pt x="1457" y="650"/>
                    <a:pt x="1459" y="650"/>
                  </a:cubicBezTo>
                  <a:cubicBezTo>
                    <a:pt x="1460" y="650"/>
                    <a:pt x="1463" y="651"/>
                    <a:pt x="1465" y="654"/>
                  </a:cubicBezTo>
                  <a:cubicBezTo>
                    <a:pt x="1468" y="658"/>
                    <a:pt x="1469" y="659"/>
                    <a:pt x="1470" y="659"/>
                  </a:cubicBezTo>
                  <a:cubicBezTo>
                    <a:pt x="1471" y="659"/>
                    <a:pt x="1472" y="657"/>
                    <a:pt x="1473" y="652"/>
                  </a:cubicBezTo>
                  <a:cubicBezTo>
                    <a:pt x="1473" y="649"/>
                    <a:pt x="1474" y="648"/>
                    <a:pt x="1476" y="648"/>
                  </a:cubicBezTo>
                  <a:cubicBezTo>
                    <a:pt x="1479" y="648"/>
                    <a:pt x="1483" y="652"/>
                    <a:pt x="1486" y="657"/>
                  </a:cubicBezTo>
                  <a:cubicBezTo>
                    <a:pt x="1491" y="664"/>
                    <a:pt x="1494" y="667"/>
                    <a:pt x="1496" y="667"/>
                  </a:cubicBezTo>
                  <a:cubicBezTo>
                    <a:pt x="1498" y="667"/>
                    <a:pt x="1499" y="665"/>
                    <a:pt x="1500" y="661"/>
                  </a:cubicBezTo>
                  <a:cubicBezTo>
                    <a:pt x="1503" y="654"/>
                    <a:pt x="1510" y="650"/>
                    <a:pt x="1517" y="648"/>
                  </a:cubicBezTo>
                  <a:cubicBezTo>
                    <a:pt x="1522" y="639"/>
                    <a:pt x="1526" y="638"/>
                    <a:pt x="1520" y="631"/>
                  </a:cubicBezTo>
                  <a:cubicBezTo>
                    <a:pt x="1519" y="625"/>
                    <a:pt x="1518" y="620"/>
                    <a:pt x="1519" y="614"/>
                  </a:cubicBezTo>
                  <a:cubicBezTo>
                    <a:pt x="1521" y="611"/>
                    <a:pt x="1523" y="609"/>
                    <a:pt x="1524" y="609"/>
                  </a:cubicBezTo>
                  <a:lnTo>
                    <a:pt x="1524" y="609"/>
                  </a:lnTo>
                  <a:cubicBezTo>
                    <a:pt x="1525" y="609"/>
                    <a:pt x="1525" y="612"/>
                    <a:pt x="1523" y="613"/>
                  </a:cubicBezTo>
                  <a:cubicBezTo>
                    <a:pt x="1518" y="623"/>
                    <a:pt x="1521" y="622"/>
                    <a:pt x="1528" y="629"/>
                  </a:cubicBezTo>
                  <a:cubicBezTo>
                    <a:pt x="1531" y="632"/>
                    <a:pt x="1535" y="633"/>
                    <a:pt x="1539" y="633"/>
                  </a:cubicBezTo>
                  <a:cubicBezTo>
                    <a:pt x="1541" y="633"/>
                    <a:pt x="1543" y="633"/>
                    <a:pt x="1545" y="632"/>
                  </a:cubicBezTo>
                  <a:lnTo>
                    <a:pt x="1560" y="627"/>
                  </a:lnTo>
                  <a:cubicBezTo>
                    <a:pt x="1566" y="629"/>
                    <a:pt x="1569" y="630"/>
                    <a:pt x="1572" y="630"/>
                  </a:cubicBezTo>
                  <a:cubicBezTo>
                    <a:pt x="1576" y="630"/>
                    <a:pt x="1576" y="628"/>
                    <a:pt x="1575" y="623"/>
                  </a:cubicBezTo>
                  <a:cubicBezTo>
                    <a:pt x="1574" y="620"/>
                    <a:pt x="1574" y="618"/>
                    <a:pt x="1573" y="617"/>
                  </a:cubicBezTo>
                  <a:lnTo>
                    <a:pt x="1573" y="617"/>
                  </a:lnTo>
                  <a:cubicBezTo>
                    <a:pt x="1576" y="621"/>
                    <a:pt x="1582" y="622"/>
                    <a:pt x="1588" y="622"/>
                  </a:cubicBezTo>
                  <a:cubicBezTo>
                    <a:pt x="1603" y="622"/>
                    <a:pt x="1622" y="613"/>
                    <a:pt x="1622" y="602"/>
                  </a:cubicBezTo>
                  <a:lnTo>
                    <a:pt x="1622" y="602"/>
                  </a:lnTo>
                  <a:cubicBezTo>
                    <a:pt x="1623" y="604"/>
                    <a:pt x="1624" y="607"/>
                    <a:pt x="1624" y="610"/>
                  </a:cubicBezTo>
                  <a:cubicBezTo>
                    <a:pt x="1626" y="614"/>
                    <a:pt x="1627" y="616"/>
                    <a:pt x="1630" y="616"/>
                  </a:cubicBezTo>
                  <a:cubicBezTo>
                    <a:pt x="1632" y="616"/>
                    <a:pt x="1635" y="615"/>
                    <a:pt x="1638" y="614"/>
                  </a:cubicBezTo>
                  <a:cubicBezTo>
                    <a:pt x="1647" y="607"/>
                    <a:pt x="1656" y="602"/>
                    <a:pt x="1666" y="597"/>
                  </a:cubicBezTo>
                  <a:cubicBezTo>
                    <a:pt x="1682" y="593"/>
                    <a:pt x="1693" y="589"/>
                    <a:pt x="1691" y="583"/>
                  </a:cubicBezTo>
                  <a:cubicBezTo>
                    <a:pt x="1691" y="582"/>
                    <a:pt x="1692" y="582"/>
                    <a:pt x="1693" y="582"/>
                  </a:cubicBezTo>
                  <a:cubicBezTo>
                    <a:pt x="1694" y="582"/>
                    <a:pt x="1695" y="583"/>
                    <a:pt x="1696" y="588"/>
                  </a:cubicBezTo>
                  <a:cubicBezTo>
                    <a:pt x="1695" y="594"/>
                    <a:pt x="1697" y="596"/>
                    <a:pt x="1699" y="596"/>
                  </a:cubicBezTo>
                  <a:cubicBezTo>
                    <a:pt x="1700" y="596"/>
                    <a:pt x="1701" y="595"/>
                    <a:pt x="1703" y="595"/>
                  </a:cubicBezTo>
                  <a:cubicBezTo>
                    <a:pt x="1706" y="594"/>
                    <a:pt x="1704" y="586"/>
                    <a:pt x="1702" y="579"/>
                  </a:cubicBezTo>
                  <a:cubicBezTo>
                    <a:pt x="1700" y="575"/>
                    <a:pt x="1701" y="572"/>
                    <a:pt x="1704" y="572"/>
                  </a:cubicBezTo>
                  <a:cubicBezTo>
                    <a:pt x="1706" y="572"/>
                    <a:pt x="1709" y="574"/>
                    <a:pt x="1713" y="576"/>
                  </a:cubicBezTo>
                  <a:cubicBezTo>
                    <a:pt x="1716" y="577"/>
                    <a:pt x="1720" y="578"/>
                    <a:pt x="1723" y="578"/>
                  </a:cubicBezTo>
                  <a:cubicBezTo>
                    <a:pt x="1731" y="578"/>
                    <a:pt x="1738" y="574"/>
                    <a:pt x="1743" y="567"/>
                  </a:cubicBezTo>
                  <a:cubicBezTo>
                    <a:pt x="1744" y="567"/>
                    <a:pt x="1746" y="566"/>
                    <a:pt x="1747" y="566"/>
                  </a:cubicBezTo>
                  <a:cubicBezTo>
                    <a:pt x="1749" y="566"/>
                    <a:pt x="1752" y="567"/>
                    <a:pt x="1753" y="573"/>
                  </a:cubicBezTo>
                  <a:cubicBezTo>
                    <a:pt x="1756" y="575"/>
                    <a:pt x="1760" y="578"/>
                    <a:pt x="1764" y="578"/>
                  </a:cubicBezTo>
                  <a:cubicBezTo>
                    <a:pt x="1767" y="578"/>
                    <a:pt x="1771" y="575"/>
                    <a:pt x="1772" y="567"/>
                  </a:cubicBezTo>
                  <a:cubicBezTo>
                    <a:pt x="1773" y="567"/>
                    <a:pt x="1774" y="566"/>
                    <a:pt x="1775" y="566"/>
                  </a:cubicBezTo>
                  <a:cubicBezTo>
                    <a:pt x="1776" y="566"/>
                    <a:pt x="1776" y="568"/>
                    <a:pt x="1778" y="574"/>
                  </a:cubicBezTo>
                  <a:cubicBezTo>
                    <a:pt x="1782" y="577"/>
                    <a:pt x="1784" y="581"/>
                    <a:pt x="1785" y="581"/>
                  </a:cubicBezTo>
                  <a:cubicBezTo>
                    <a:pt x="1786" y="581"/>
                    <a:pt x="1786" y="578"/>
                    <a:pt x="1786" y="571"/>
                  </a:cubicBezTo>
                  <a:cubicBezTo>
                    <a:pt x="1789" y="565"/>
                    <a:pt x="1795" y="561"/>
                    <a:pt x="1803" y="561"/>
                  </a:cubicBezTo>
                  <a:cubicBezTo>
                    <a:pt x="1806" y="561"/>
                    <a:pt x="1809" y="562"/>
                    <a:pt x="1813" y="564"/>
                  </a:cubicBezTo>
                  <a:cubicBezTo>
                    <a:pt x="1816" y="562"/>
                    <a:pt x="1820" y="561"/>
                    <a:pt x="1817" y="553"/>
                  </a:cubicBezTo>
                  <a:cubicBezTo>
                    <a:pt x="1816" y="548"/>
                    <a:pt x="1814" y="543"/>
                    <a:pt x="1814" y="543"/>
                  </a:cubicBezTo>
                  <a:lnTo>
                    <a:pt x="1814" y="543"/>
                  </a:lnTo>
                  <a:cubicBezTo>
                    <a:pt x="1814" y="543"/>
                    <a:pt x="1814" y="544"/>
                    <a:pt x="1815" y="546"/>
                  </a:cubicBezTo>
                  <a:cubicBezTo>
                    <a:pt x="1819" y="553"/>
                    <a:pt x="1822" y="556"/>
                    <a:pt x="1823" y="556"/>
                  </a:cubicBezTo>
                  <a:cubicBezTo>
                    <a:pt x="1824" y="556"/>
                    <a:pt x="1823" y="552"/>
                    <a:pt x="1823" y="543"/>
                  </a:cubicBezTo>
                  <a:cubicBezTo>
                    <a:pt x="1822" y="540"/>
                    <a:pt x="1822" y="538"/>
                    <a:pt x="1823" y="538"/>
                  </a:cubicBezTo>
                  <a:cubicBezTo>
                    <a:pt x="1824" y="538"/>
                    <a:pt x="1825" y="539"/>
                    <a:pt x="1826" y="542"/>
                  </a:cubicBezTo>
                  <a:cubicBezTo>
                    <a:pt x="1831" y="547"/>
                    <a:pt x="1834" y="548"/>
                    <a:pt x="1836" y="548"/>
                  </a:cubicBezTo>
                  <a:cubicBezTo>
                    <a:pt x="1836" y="548"/>
                    <a:pt x="1836" y="548"/>
                    <a:pt x="1836" y="548"/>
                  </a:cubicBezTo>
                  <a:cubicBezTo>
                    <a:pt x="1849" y="540"/>
                    <a:pt x="1862" y="533"/>
                    <a:pt x="1876" y="528"/>
                  </a:cubicBezTo>
                  <a:cubicBezTo>
                    <a:pt x="1906" y="519"/>
                    <a:pt x="1917" y="515"/>
                    <a:pt x="1915" y="509"/>
                  </a:cubicBezTo>
                  <a:cubicBezTo>
                    <a:pt x="1915" y="504"/>
                    <a:pt x="1916" y="502"/>
                    <a:pt x="1917" y="502"/>
                  </a:cubicBezTo>
                  <a:cubicBezTo>
                    <a:pt x="1918" y="502"/>
                    <a:pt x="1920" y="503"/>
                    <a:pt x="1923" y="506"/>
                  </a:cubicBezTo>
                  <a:cubicBezTo>
                    <a:pt x="1924" y="509"/>
                    <a:pt x="1928" y="511"/>
                    <a:pt x="1931" y="511"/>
                  </a:cubicBezTo>
                  <a:cubicBezTo>
                    <a:pt x="1933" y="511"/>
                    <a:pt x="1935" y="510"/>
                    <a:pt x="1936" y="510"/>
                  </a:cubicBezTo>
                  <a:cubicBezTo>
                    <a:pt x="1937" y="509"/>
                    <a:pt x="1939" y="509"/>
                    <a:pt x="1940" y="509"/>
                  </a:cubicBezTo>
                  <a:cubicBezTo>
                    <a:pt x="1942" y="509"/>
                    <a:pt x="1945" y="510"/>
                    <a:pt x="1946" y="515"/>
                  </a:cubicBezTo>
                  <a:cubicBezTo>
                    <a:pt x="1947" y="506"/>
                    <a:pt x="1947" y="506"/>
                    <a:pt x="1951" y="505"/>
                  </a:cubicBezTo>
                  <a:cubicBezTo>
                    <a:pt x="1952" y="509"/>
                    <a:pt x="1953" y="510"/>
                    <a:pt x="1955" y="510"/>
                  </a:cubicBezTo>
                  <a:cubicBezTo>
                    <a:pt x="1956" y="510"/>
                    <a:pt x="1958" y="508"/>
                    <a:pt x="1959" y="503"/>
                  </a:cubicBezTo>
                  <a:cubicBezTo>
                    <a:pt x="1958" y="495"/>
                    <a:pt x="1958" y="491"/>
                    <a:pt x="1958" y="491"/>
                  </a:cubicBezTo>
                  <a:lnTo>
                    <a:pt x="1958" y="491"/>
                  </a:lnTo>
                  <a:cubicBezTo>
                    <a:pt x="1959" y="491"/>
                    <a:pt x="1960" y="495"/>
                    <a:pt x="1962" y="502"/>
                  </a:cubicBezTo>
                  <a:cubicBezTo>
                    <a:pt x="1964" y="507"/>
                    <a:pt x="1971" y="511"/>
                    <a:pt x="1973" y="511"/>
                  </a:cubicBezTo>
                  <a:cubicBezTo>
                    <a:pt x="1974" y="511"/>
                    <a:pt x="1974" y="510"/>
                    <a:pt x="1972" y="507"/>
                  </a:cubicBezTo>
                  <a:cubicBezTo>
                    <a:pt x="1970" y="500"/>
                    <a:pt x="1978" y="497"/>
                    <a:pt x="1979" y="488"/>
                  </a:cubicBezTo>
                  <a:cubicBezTo>
                    <a:pt x="1980" y="488"/>
                    <a:pt x="1982" y="488"/>
                    <a:pt x="1983" y="488"/>
                  </a:cubicBezTo>
                  <a:cubicBezTo>
                    <a:pt x="1986" y="488"/>
                    <a:pt x="1987" y="489"/>
                    <a:pt x="1989" y="494"/>
                  </a:cubicBezTo>
                  <a:cubicBezTo>
                    <a:pt x="1990" y="495"/>
                    <a:pt x="1991" y="496"/>
                    <a:pt x="1993" y="496"/>
                  </a:cubicBezTo>
                  <a:cubicBezTo>
                    <a:pt x="2000" y="496"/>
                    <a:pt x="2012" y="486"/>
                    <a:pt x="2012" y="478"/>
                  </a:cubicBezTo>
                  <a:cubicBezTo>
                    <a:pt x="2011" y="475"/>
                    <a:pt x="2012" y="473"/>
                    <a:pt x="2013" y="473"/>
                  </a:cubicBezTo>
                  <a:cubicBezTo>
                    <a:pt x="2014" y="473"/>
                    <a:pt x="2016" y="474"/>
                    <a:pt x="2017" y="477"/>
                  </a:cubicBezTo>
                  <a:cubicBezTo>
                    <a:pt x="2018" y="482"/>
                    <a:pt x="2020" y="484"/>
                    <a:pt x="2023" y="484"/>
                  </a:cubicBezTo>
                  <a:cubicBezTo>
                    <a:pt x="2024" y="484"/>
                    <a:pt x="2025" y="483"/>
                    <a:pt x="2027" y="483"/>
                  </a:cubicBezTo>
                  <a:cubicBezTo>
                    <a:pt x="2027" y="480"/>
                    <a:pt x="2028" y="479"/>
                    <a:pt x="2028" y="479"/>
                  </a:cubicBezTo>
                  <a:cubicBezTo>
                    <a:pt x="2030" y="479"/>
                    <a:pt x="2031" y="484"/>
                    <a:pt x="2033" y="490"/>
                  </a:cubicBezTo>
                  <a:cubicBezTo>
                    <a:pt x="2032" y="494"/>
                    <a:pt x="2033" y="496"/>
                    <a:pt x="2035" y="496"/>
                  </a:cubicBezTo>
                  <a:cubicBezTo>
                    <a:pt x="2037" y="496"/>
                    <a:pt x="2040" y="495"/>
                    <a:pt x="2043" y="494"/>
                  </a:cubicBezTo>
                  <a:cubicBezTo>
                    <a:pt x="2044" y="486"/>
                    <a:pt x="2060" y="481"/>
                    <a:pt x="2071" y="477"/>
                  </a:cubicBezTo>
                  <a:cubicBezTo>
                    <a:pt x="2090" y="472"/>
                    <a:pt x="2091" y="463"/>
                    <a:pt x="2093" y="446"/>
                  </a:cubicBezTo>
                  <a:lnTo>
                    <a:pt x="2092" y="430"/>
                  </a:lnTo>
                  <a:lnTo>
                    <a:pt x="2098" y="445"/>
                  </a:lnTo>
                  <a:cubicBezTo>
                    <a:pt x="2100" y="452"/>
                    <a:pt x="2103" y="459"/>
                    <a:pt x="2108" y="466"/>
                  </a:cubicBezTo>
                  <a:cubicBezTo>
                    <a:pt x="2112" y="465"/>
                    <a:pt x="2110" y="457"/>
                    <a:pt x="2107" y="450"/>
                  </a:cubicBezTo>
                  <a:cubicBezTo>
                    <a:pt x="2105" y="445"/>
                    <a:pt x="2106" y="443"/>
                    <a:pt x="2110" y="443"/>
                  </a:cubicBezTo>
                  <a:cubicBezTo>
                    <a:pt x="2112" y="443"/>
                    <a:pt x="2114" y="444"/>
                    <a:pt x="2118" y="446"/>
                  </a:cubicBezTo>
                  <a:cubicBezTo>
                    <a:pt x="2122" y="448"/>
                    <a:pt x="2125" y="449"/>
                    <a:pt x="2128" y="449"/>
                  </a:cubicBezTo>
                  <a:cubicBezTo>
                    <a:pt x="2131" y="449"/>
                    <a:pt x="2133" y="447"/>
                    <a:pt x="2134" y="441"/>
                  </a:cubicBezTo>
                  <a:cubicBezTo>
                    <a:pt x="2135" y="441"/>
                    <a:pt x="2136" y="440"/>
                    <a:pt x="2137" y="440"/>
                  </a:cubicBezTo>
                  <a:cubicBezTo>
                    <a:pt x="2141" y="440"/>
                    <a:pt x="2145" y="442"/>
                    <a:pt x="2147" y="446"/>
                  </a:cubicBezTo>
                  <a:cubicBezTo>
                    <a:pt x="2150" y="445"/>
                    <a:pt x="2150" y="445"/>
                    <a:pt x="2148" y="437"/>
                  </a:cubicBezTo>
                  <a:cubicBezTo>
                    <a:pt x="2147" y="433"/>
                    <a:pt x="2148" y="430"/>
                    <a:pt x="2150" y="430"/>
                  </a:cubicBezTo>
                  <a:cubicBezTo>
                    <a:pt x="2152" y="430"/>
                    <a:pt x="2154" y="432"/>
                    <a:pt x="2156" y="435"/>
                  </a:cubicBezTo>
                  <a:cubicBezTo>
                    <a:pt x="2161" y="441"/>
                    <a:pt x="2166" y="444"/>
                    <a:pt x="2169" y="444"/>
                  </a:cubicBezTo>
                  <a:cubicBezTo>
                    <a:pt x="2173" y="444"/>
                    <a:pt x="2175" y="441"/>
                    <a:pt x="2174" y="438"/>
                  </a:cubicBezTo>
                  <a:cubicBezTo>
                    <a:pt x="2171" y="430"/>
                    <a:pt x="2175" y="429"/>
                    <a:pt x="2178" y="428"/>
                  </a:cubicBezTo>
                  <a:cubicBezTo>
                    <a:pt x="2183" y="427"/>
                    <a:pt x="2186" y="426"/>
                    <a:pt x="2187" y="417"/>
                  </a:cubicBezTo>
                  <a:lnTo>
                    <a:pt x="2195" y="414"/>
                  </a:lnTo>
                  <a:cubicBezTo>
                    <a:pt x="2196" y="414"/>
                    <a:pt x="2196" y="414"/>
                    <a:pt x="2196" y="414"/>
                  </a:cubicBezTo>
                  <a:lnTo>
                    <a:pt x="2196" y="414"/>
                  </a:lnTo>
                  <a:cubicBezTo>
                    <a:pt x="2199" y="414"/>
                    <a:pt x="2197" y="422"/>
                    <a:pt x="2194" y="423"/>
                  </a:cubicBezTo>
                  <a:lnTo>
                    <a:pt x="2200" y="429"/>
                  </a:lnTo>
                  <a:cubicBezTo>
                    <a:pt x="2208" y="427"/>
                    <a:pt x="2211" y="426"/>
                    <a:pt x="2212" y="418"/>
                  </a:cubicBezTo>
                  <a:cubicBezTo>
                    <a:pt x="2212" y="409"/>
                    <a:pt x="2211" y="405"/>
                    <a:pt x="2212" y="405"/>
                  </a:cubicBezTo>
                  <a:lnTo>
                    <a:pt x="2212" y="405"/>
                  </a:lnTo>
                  <a:cubicBezTo>
                    <a:pt x="2212" y="405"/>
                    <a:pt x="2214" y="409"/>
                    <a:pt x="2217" y="417"/>
                  </a:cubicBezTo>
                  <a:cubicBezTo>
                    <a:pt x="2218" y="421"/>
                    <a:pt x="2221" y="425"/>
                    <a:pt x="2223" y="425"/>
                  </a:cubicBezTo>
                  <a:cubicBezTo>
                    <a:pt x="2225" y="425"/>
                    <a:pt x="2226" y="424"/>
                    <a:pt x="2227" y="421"/>
                  </a:cubicBezTo>
                  <a:cubicBezTo>
                    <a:pt x="2226" y="414"/>
                    <a:pt x="2227" y="411"/>
                    <a:pt x="2229" y="411"/>
                  </a:cubicBezTo>
                  <a:cubicBezTo>
                    <a:pt x="2230" y="411"/>
                    <a:pt x="2232" y="415"/>
                    <a:pt x="2233" y="419"/>
                  </a:cubicBezTo>
                  <a:cubicBezTo>
                    <a:pt x="2234" y="426"/>
                    <a:pt x="2234" y="430"/>
                    <a:pt x="2235" y="430"/>
                  </a:cubicBezTo>
                  <a:cubicBezTo>
                    <a:pt x="2237" y="430"/>
                    <a:pt x="2239" y="425"/>
                    <a:pt x="2245" y="415"/>
                  </a:cubicBezTo>
                  <a:cubicBezTo>
                    <a:pt x="2253" y="413"/>
                    <a:pt x="2265" y="401"/>
                    <a:pt x="2276" y="398"/>
                  </a:cubicBezTo>
                  <a:cubicBezTo>
                    <a:pt x="2285" y="394"/>
                    <a:pt x="2291" y="392"/>
                    <a:pt x="2296" y="392"/>
                  </a:cubicBezTo>
                  <a:cubicBezTo>
                    <a:pt x="2299" y="392"/>
                    <a:pt x="2302" y="393"/>
                    <a:pt x="2305" y="396"/>
                  </a:cubicBezTo>
                  <a:cubicBezTo>
                    <a:pt x="2306" y="398"/>
                    <a:pt x="2306" y="400"/>
                    <a:pt x="2307" y="401"/>
                  </a:cubicBezTo>
                  <a:lnTo>
                    <a:pt x="2307" y="401"/>
                  </a:lnTo>
                  <a:cubicBezTo>
                    <a:pt x="2303" y="388"/>
                    <a:pt x="2307" y="387"/>
                    <a:pt x="2318" y="384"/>
                  </a:cubicBezTo>
                  <a:cubicBezTo>
                    <a:pt x="2320" y="385"/>
                    <a:pt x="2321" y="385"/>
                    <a:pt x="2323" y="385"/>
                  </a:cubicBezTo>
                  <a:cubicBezTo>
                    <a:pt x="2333" y="385"/>
                    <a:pt x="2337" y="377"/>
                    <a:pt x="2338" y="369"/>
                  </a:cubicBezTo>
                  <a:lnTo>
                    <a:pt x="2338" y="369"/>
                  </a:lnTo>
                  <a:cubicBezTo>
                    <a:pt x="2334" y="371"/>
                    <a:pt x="2330" y="372"/>
                    <a:pt x="2330" y="372"/>
                  </a:cubicBezTo>
                  <a:cubicBezTo>
                    <a:pt x="2327" y="362"/>
                    <a:pt x="2327" y="358"/>
                    <a:pt x="2331" y="358"/>
                  </a:cubicBezTo>
                  <a:cubicBezTo>
                    <a:pt x="2333" y="358"/>
                    <a:pt x="2336" y="359"/>
                    <a:pt x="2339" y="360"/>
                  </a:cubicBezTo>
                  <a:cubicBezTo>
                    <a:pt x="2339" y="360"/>
                    <a:pt x="2339" y="360"/>
                    <a:pt x="2340" y="360"/>
                  </a:cubicBezTo>
                  <a:cubicBezTo>
                    <a:pt x="2343" y="360"/>
                    <a:pt x="2346" y="368"/>
                    <a:pt x="2348" y="374"/>
                  </a:cubicBezTo>
                  <a:cubicBezTo>
                    <a:pt x="2350" y="381"/>
                    <a:pt x="2356" y="388"/>
                    <a:pt x="2359" y="388"/>
                  </a:cubicBezTo>
                  <a:cubicBezTo>
                    <a:pt x="2360" y="388"/>
                    <a:pt x="2360" y="388"/>
                    <a:pt x="2360" y="387"/>
                  </a:cubicBezTo>
                  <a:cubicBezTo>
                    <a:pt x="2364" y="386"/>
                    <a:pt x="2368" y="384"/>
                    <a:pt x="2361" y="378"/>
                  </a:cubicBezTo>
                  <a:cubicBezTo>
                    <a:pt x="2359" y="371"/>
                    <a:pt x="2359" y="371"/>
                    <a:pt x="2362" y="369"/>
                  </a:cubicBezTo>
                  <a:cubicBezTo>
                    <a:pt x="2367" y="368"/>
                    <a:pt x="2370" y="367"/>
                    <a:pt x="2371" y="358"/>
                  </a:cubicBezTo>
                  <a:cubicBezTo>
                    <a:pt x="2369" y="352"/>
                    <a:pt x="2373" y="350"/>
                    <a:pt x="2377" y="349"/>
                  </a:cubicBezTo>
                  <a:cubicBezTo>
                    <a:pt x="2380" y="352"/>
                    <a:pt x="2383" y="353"/>
                    <a:pt x="2387" y="353"/>
                  </a:cubicBezTo>
                  <a:cubicBezTo>
                    <a:pt x="2388" y="353"/>
                    <a:pt x="2389" y="353"/>
                    <a:pt x="2391" y="353"/>
                  </a:cubicBezTo>
                  <a:lnTo>
                    <a:pt x="2391" y="353"/>
                  </a:lnTo>
                  <a:cubicBezTo>
                    <a:pt x="2391" y="355"/>
                    <a:pt x="2392" y="358"/>
                    <a:pt x="2393" y="360"/>
                  </a:cubicBezTo>
                  <a:cubicBezTo>
                    <a:pt x="2395" y="365"/>
                    <a:pt x="2397" y="369"/>
                    <a:pt x="2402" y="374"/>
                  </a:cubicBezTo>
                  <a:cubicBezTo>
                    <a:pt x="2405" y="373"/>
                    <a:pt x="2403" y="365"/>
                    <a:pt x="2403" y="365"/>
                  </a:cubicBezTo>
                  <a:cubicBezTo>
                    <a:pt x="2401" y="358"/>
                    <a:pt x="2490" y="329"/>
                    <a:pt x="2502" y="325"/>
                  </a:cubicBezTo>
                  <a:cubicBezTo>
                    <a:pt x="2505" y="326"/>
                    <a:pt x="2508" y="327"/>
                    <a:pt x="2511" y="327"/>
                  </a:cubicBezTo>
                  <a:cubicBezTo>
                    <a:pt x="2517" y="327"/>
                    <a:pt x="2521" y="324"/>
                    <a:pt x="2516" y="320"/>
                  </a:cubicBezTo>
                  <a:cubicBezTo>
                    <a:pt x="2514" y="312"/>
                    <a:pt x="2533" y="307"/>
                    <a:pt x="2555" y="299"/>
                  </a:cubicBezTo>
                  <a:cubicBezTo>
                    <a:pt x="2581" y="291"/>
                    <a:pt x="2600" y="284"/>
                    <a:pt x="2598" y="276"/>
                  </a:cubicBezTo>
                  <a:lnTo>
                    <a:pt x="2609" y="273"/>
                  </a:lnTo>
                  <a:cubicBezTo>
                    <a:pt x="2616" y="271"/>
                    <a:pt x="2622" y="261"/>
                    <a:pt x="2625" y="260"/>
                  </a:cubicBezTo>
                  <a:cubicBezTo>
                    <a:pt x="2626" y="255"/>
                    <a:pt x="2627" y="252"/>
                    <a:pt x="2628" y="252"/>
                  </a:cubicBezTo>
                  <a:cubicBezTo>
                    <a:pt x="2628" y="252"/>
                    <a:pt x="2629" y="254"/>
                    <a:pt x="2628" y="258"/>
                  </a:cubicBezTo>
                  <a:cubicBezTo>
                    <a:pt x="2631" y="266"/>
                    <a:pt x="2634" y="272"/>
                    <a:pt x="2637" y="272"/>
                  </a:cubicBezTo>
                  <a:cubicBezTo>
                    <a:pt x="2637" y="272"/>
                    <a:pt x="2637" y="272"/>
                    <a:pt x="2637" y="272"/>
                  </a:cubicBezTo>
                  <a:cubicBezTo>
                    <a:pt x="2645" y="270"/>
                    <a:pt x="2643" y="262"/>
                    <a:pt x="2640" y="255"/>
                  </a:cubicBezTo>
                  <a:cubicBezTo>
                    <a:pt x="2637" y="247"/>
                    <a:pt x="2641" y="246"/>
                    <a:pt x="2641" y="246"/>
                  </a:cubicBezTo>
                  <a:cubicBezTo>
                    <a:pt x="2642" y="246"/>
                    <a:pt x="2643" y="246"/>
                    <a:pt x="2644" y="246"/>
                  </a:cubicBezTo>
                  <a:cubicBezTo>
                    <a:pt x="2645" y="246"/>
                    <a:pt x="2646" y="247"/>
                    <a:pt x="2647" y="252"/>
                  </a:cubicBezTo>
                  <a:lnTo>
                    <a:pt x="2652" y="267"/>
                  </a:lnTo>
                  <a:lnTo>
                    <a:pt x="2656" y="265"/>
                  </a:lnTo>
                  <a:cubicBezTo>
                    <a:pt x="2654" y="258"/>
                    <a:pt x="2657" y="257"/>
                    <a:pt x="2657" y="257"/>
                  </a:cubicBezTo>
                  <a:cubicBezTo>
                    <a:pt x="2658" y="257"/>
                    <a:pt x="2659" y="257"/>
                    <a:pt x="2659" y="257"/>
                  </a:cubicBezTo>
                  <a:cubicBezTo>
                    <a:pt x="2661" y="257"/>
                    <a:pt x="2662" y="259"/>
                    <a:pt x="2666" y="271"/>
                  </a:cubicBezTo>
                  <a:cubicBezTo>
                    <a:pt x="2669" y="278"/>
                    <a:pt x="2671" y="281"/>
                    <a:pt x="2672" y="281"/>
                  </a:cubicBezTo>
                  <a:cubicBezTo>
                    <a:pt x="2674" y="281"/>
                    <a:pt x="2674" y="277"/>
                    <a:pt x="2673" y="269"/>
                  </a:cubicBezTo>
                  <a:lnTo>
                    <a:pt x="2679" y="258"/>
                  </a:lnTo>
                  <a:cubicBezTo>
                    <a:pt x="2681" y="262"/>
                    <a:pt x="2683" y="263"/>
                    <a:pt x="2685" y="263"/>
                  </a:cubicBezTo>
                  <a:cubicBezTo>
                    <a:pt x="2689" y="263"/>
                    <a:pt x="2690" y="252"/>
                    <a:pt x="2691" y="246"/>
                  </a:cubicBezTo>
                  <a:cubicBezTo>
                    <a:pt x="2695" y="252"/>
                    <a:pt x="2698" y="255"/>
                    <a:pt x="2700" y="255"/>
                  </a:cubicBezTo>
                  <a:cubicBezTo>
                    <a:pt x="2702" y="255"/>
                    <a:pt x="2703" y="251"/>
                    <a:pt x="2702" y="242"/>
                  </a:cubicBezTo>
                  <a:cubicBezTo>
                    <a:pt x="2700" y="238"/>
                    <a:pt x="2701" y="236"/>
                    <a:pt x="2703" y="236"/>
                  </a:cubicBezTo>
                  <a:cubicBezTo>
                    <a:pt x="2704" y="236"/>
                    <a:pt x="2707" y="237"/>
                    <a:pt x="2709" y="239"/>
                  </a:cubicBezTo>
                  <a:cubicBezTo>
                    <a:pt x="2712" y="243"/>
                    <a:pt x="2715" y="244"/>
                    <a:pt x="2718" y="244"/>
                  </a:cubicBezTo>
                  <a:cubicBezTo>
                    <a:pt x="2720" y="244"/>
                    <a:pt x="2723" y="243"/>
                    <a:pt x="2727" y="242"/>
                  </a:cubicBezTo>
                  <a:cubicBezTo>
                    <a:pt x="2728" y="233"/>
                    <a:pt x="2754" y="225"/>
                    <a:pt x="2784" y="215"/>
                  </a:cubicBezTo>
                  <a:cubicBezTo>
                    <a:pt x="2818" y="203"/>
                    <a:pt x="2840" y="196"/>
                    <a:pt x="2838" y="188"/>
                  </a:cubicBezTo>
                  <a:cubicBezTo>
                    <a:pt x="2839" y="187"/>
                    <a:pt x="2840" y="187"/>
                    <a:pt x="2841" y="187"/>
                  </a:cubicBezTo>
                  <a:cubicBezTo>
                    <a:pt x="2842" y="187"/>
                    <a:pt x="2844" y="188"/>
                    <a:pt x="2848" y="192"/>
                  </a:cubicBezTo>
                  <a:cubicBezTo>
                    <a:pt x="2849" y="195"/>
                    <a:pt x="2850" y="197"/>
                    <a:pt x="2851" y="197"/>
                  </a:cubicBezTo>
                  <a:cubicBezTo>
                    <a:pt x="2852" y="197"/>
                    <a:pt x="2853" y="193"/>
                    <a:pt x="2853" y="182"/>
                  </a:cubicBezTo>
                  <a:cubicBezTo>
                    <a:pt x="2853" y="177"/>
                    <a:pt x="2852" y="173"/>
                    <a:pt x="2853" y="173"/>
                  </a:cubicBezTo>
                  <a:lnTo>
                    <a:pt x="2853" y="173"/>
                  </a:lnTo>
                  <a:cubicBezTo>
                    <a:pt x="2853" y="173"/>
                    <a:pt x="2854" y="175"/>
                    <a:pt x="2856" y="181"/>
                  </a:cubicBezTo>
                  <a:cubicBezTo>
                    <a:pt x="2857" y="185"/>
                    <a:pt x="2859" y="186"/>
                    <a:pt x="2863" y="186"/>
                  </a:cubicBezTo>
                  <a:cubicBezTo>
                    <a:pt x="2867" y="186"/>
                    <a:pt x="2873" y="184"/>
                    <a:pt x="2881" y="181"/>
                  </a:cubicBezTo>
                  <a:cubicBezTo>
                    <a:pt x="2892" y="178"/>
                    <a:pt x="2908" y="172"/>
                    <a:pt x="2904" y="164"/>
                  </a:cubicBezTo>
                  <a:cubicBezTo>
                    <a:pt x="2907" y="159"/>
                    <a:pt x="2909" y="156"/>
                    <a:pt x="2909" y="156"/>
                  </a:cubicBezTo>
                  <a:lnTo>
                    <a:pt x="2909" y="156"/>
                  </a:lnTo>
                  <a:cubicBezTo>
                    <a:pt x="2910" y="156"/>
                    <a:pt x="2909" y="159"/>
                    <a:pt x="2909" y="163"/>
                  </a:cubicBezTo>
                  <a:cubicBezTo>
                    <a:pt x="2909" y="171"/>
                    <a:pt x="2915" y="176"/>
                    <a:pt x="2921" y="176"/>
                  </a:cubicBezTo>
                  <a:cubicBezTo>
                    <a:pt x="2927" y="176"/>
                    <a:pt x="2934" y="171"/>
                    <a:pt x="2937" y="162"/>
                  </a:cubicBezTo>
                  <a:cubicBezTo>
                    <a:pt x="2938" y="161"/>
                    <a:pt x="2940" y="161"/>
                    <a:pt x="2942" y="161"/>
                  </a:cubicBezTo>
                  <a:cubicBezTo>
                    <a:pt x="2944" y="161"/>
                    <a:pt x="2946" y="162"/>
                    <a:pt x="2947" y="166"/>
                  </a:cubicBezTo>
                  <a:cubicBezTo>
                    <a:pt x="2950" y="165"/>
                    <a:pt x="2955" y="164"/>
                    <a:pt x="2963" y="153"/>
                  </a:cubicBezTo>
                  <a:lnTo>
                    <a:pt x="2990" y="144"/>
                  </a:lnTo>
                  <a:cubicBezTo>
                    <a:pt x="2994" y="141"/>
                    <a:pt x="2999" y="136"/>
                    <a:pt x="3002" y="131"/>
                  </a:cubicBezTo>
                  <a:lnTo>
                    <a:pt x="3005" y="129"/>
                  </a:lnTo>
                  <a:cubicBezTo>
                    <a:pt x="3006" y="132"/>
                    <a:pt x="3008" y="133"/>
                    <a:pt x="3012" y="133"/>
                  </a:cubicBezTo>
                  <a:cubicBezTo>
                    <a:pt x="3020" y="133"/>
                    <a:pt x="3035" y="128"/>
                    <a:pt x="3052" y="122"/>
                  </a:cubicBezTo>
                  <a:cubicBezTo>
                    <a:pt x="3072" y="115"/>
                    <a:pt x="3089" y="108"/>
                    <a:pt x="3100" y="108"/>
                  </a:cubicBezTo>
                  <a:cubicBezTo>
                    <a:pt x="3103" y="108"/>
                    <a:pt x="3106" y="109"/>
                    <a:pt x="3107" y="110"/>
                  </a:cubicBezTo>
                  <a:cubicBezTo>
                    <a:pt x="3107" y="110"/>
                    <a:pt x="3111" y="109"/>
                    <a:pt x="3112" y="100"/>
                  </a:cubicBezTo>
                  <a:cubicBezTo>
                    <a:pt x="3110" y="90"/>
                    <a:pt x="3112" y="85"/>
                    <a:pt x="3114" y="85"/>
                  </a:cubicBezTo>
                  <a:cubicBezTo>
                    <a:pt x="3116" y="85"/>
                    <a:pt x="3118" y="87"/>
                    <a:pt x="3120" y="89"/>
                  </a:cubicBezTo>
                  <a:cubicBezTo>
                    <a:pt x="3124" y="94"/>
                    <a:pt x="3128" y="97"/>
                    <a:pt x="3132" y="97"/>
                  </a:cubicBezTo>
                  <a:cubicBezTo>
                    <a:pt x="3139" y="97"/>
                    <a:pt x="3143" y="91"/>
                    <a:pt x="3142" y="81"/>
                  </a:cubicBezTo>
                  <a:lnTo>
                    <a:pt x="3142" y="81"/>
                  </a:lnTo>
                  <a:lnTo>
                    <a:pt x="3145" y="88"/>
                  </a:lnTo>
                  <a:cubicBezTo>
                    <a:pt x="3148" y="92"/>
                    <a:pt x="3151" y="94"/>
                    <a:pt x="3153" y="94"/>
                  </a:cubicBezTo>
                  <a:cubicBezTo>
                    <a:pt x="3158" y="94"/>
                    <a:pt x="3162" y="85"/>
                    <a:pt x="3161" y="74"/>
                  </a:cubicBezTo>
                  <a:lnTo>
                    <a:pt x="3161" y="74"/>
                  </a:lnTo>
                  <a:cubicBezTo>
                    <a:pt x="3166" y="78"/>
                    <a:pt x="3169" y="82"/>
                    <a:pt x="3172" y="82"/>
                  </a:cubicBezTo>
                  <a:cubicBezTo>
                    <a:pt x="3173" y="82"/>
                    <a:pt x="3174" y="81"/>
                    <a:pt x="3175" y="78"/>
                  </a:cubicBezTo>
                  <a:cubicBezTo>
                    <a:pt x="3175" y="78"/>
                    <a:pt x="3176" y="77"/>
                    <a:pt x="3176" y="77"/>
                  </a:cubicBezTo>
                  <a:cubicBezTo>
                    <a:pt x="3178" y="77"/>
                    <a:pt x="3179" y="80"/>
                    <a:pt x="3184" y="91"/>
                  </a:cubicBezTo>
                  <a:cubicBezTo>
                    <a:pt x="3187" y="98"/>
                    <a:pt x="3189" y="105"/>
                    <a:pt x="3193" y="105"/>
                  </a:cubicBezTo>
                  <a:cubicBezTo>
                    <a:pt x="3193" y="105"/>
                    <a:pt x="3193" y="105"/>
                    <a:pt x="3194" y="105"/>
                  </a:cubicBezTo>
                  <a:cubicBezTo>
                    <a:pt x="3197" y="104"/>
                    <a:pt x="3194" y="96"/>
                    <a:pt x="3191" y="88"/>
                  </a:cubicBezTo>
                  <a:lnTo>
                    <a:pt x="3199" y="86"/>
                  </a:lnTo>
                  <a:cubicBezTo>
                    <a:pt x="3199" y="86"/>
                    <a:pt x="3203" y="85"/>
                    <a:pt x="3199" y="77"/>
                  </a:cubicBezTo>
                  <a:cubicBezTo>
                    <a:pt x="3197" y="70"/>
                    <a:pt x="3200" y="69"/>
                    <a:pt x="3205" y="67"/>
                  </a:cubicBezTo>
                  <a:cubicBezTo>
                    <a:pt x="3206" y="69"/>
                    <a:pt x="3206" y="70"/>
                    <a:pt x="3206" y="70"/>
                  </a:cubicBezTo>
                  <a:cubicBezTo>
                    <a:pt x="3207" y="70"/>
                    <a:pt x="3206" y="64"/>
                    <a:pt x="3202" y="60"/>
                  </a:cubicBezTo>
                  <a:cubicBezTo>
                    <a:pt x="3199" y="52"/>
                    <a:pt x="3196" y="45"/>
                    <a:pt x="3200" y="44"/>
                  </a:cubicBezTo>
                  <a:lnTo>
                    <a:pt x="3195" y="28"/>
                  </a:lnTo>
                  <a:cubicBezTo>
                    <a:pt x="3189" y="14"/>
                    <a:pt x="3186" y="7"/>
                    <a:pt x="3176" y="2"/>
                  </a:cubicBezTo>
                  <a:cubicBezTo>
                    <a:pt x="3169" y="1"/>
                    <a:pt x="3164" y="0"/>
                    <a:pt x="3159" y="0"/>
                  </a:cubicBezTo>
                  <a:close/>
                  <a:moveTo>
                    <a:pt x="90" y="1090"/>
                  </a:moveTo>
                  <a:lnTo>
                    <a:pt x="86" y="1091"/>
                  </a:lnTo>
                  <a:cubicBezTo>
                    <a:pt x="85" y="1096"/>
                    <a:pt x="85" y="1102"/>
                    <a:pt x="85" y="1108"/>
                  </a:cubicBezTo>
                  <a:lnTo>
                    <a:pt x="90" y="1106"/>
                  </a:lnTo>
                  <a:cubicBezTo>
                    <a:pt x="93" y="1105"/>
                    <a:pt x="92" y="1098"/>
                    <a:pt x="90" y="10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58"/>
            <p:cNvSpPr/>
            <p:nvPr/>
          </p:nvSpPr>
          <p:spPr>
            <a:xfrm>
              <a:off x="6612863" y="2002475"/>
              <a:ext cx="139246" cy="225168"/>
            </a:xfrm>
            <a:custGeom>
              <a:avLst/>
              <a:gdLst/>
              <a:ahLst/>
              <a:cxnLst/>
              <a:rect l="l" t="t" r="r" b="b"/>
              <a:pathLst>
                <a:path w="1478" h="2390" extrusionOk="0">
                  <a:moveTo>
                    <a:pt x="1447" y="9"/>
                  </a:moveTo>
                  <a:cubicBezTo>
                    <a:pt x="1449" y="9"/>
                    <a:pt x="1450" y="19"/>
                    <a:pt x="1446" y="30"/>
                  </a:cubicBezTo>
                  <a:cubicBezTo>
                    <a:pt x="1446" y="38"/>
                    <a:pt x="1446" y="41"/>
                    <a:pt x="1445" y="41"/>
                  </a:cubicBezTo>
                  <a:cubicBezTo>
                    <a:pt x="1445" y="41"/>
                    <a:pt x="1444" y="38"/>
                    <a:pt x="1443" y="31"/>
                  </a:cubicBezTo>
                  <a:cubicBezTo>
                    <a:pt x="1441" y="24"/>
                    <a:pt x="1440" y="16"/>
                    <a:pt x="1443" y="16"/>
                  </a:cubicBezTo>
                  <a:cubicBezTo>
                    <a:pt x="1444" y="11"/>
                    <a:pt x="1446" y="9"/>
                    <a:pt x="1447" y="9"/>
                  </a:cubicBezTo>
                  <a:close/>
                  <a:moveTo>
                    <a:pt x="959" y="175"/>
                  </a:moveTo>
                  <a:cubicBezTo>
                    <a:pt x="960" y="175"/>
                    <a:pt x="961" y="177"/>
                    <a:pt x="963" y="181"/>
                  </a:cubicBezTo>
                  <a:cubicBezTo>
                    <a:pt x="966" y="188"/>
                    <a:pt x="965" y="196"/>
                    <a:pt x="962" y="198"/>
                  </a:cubicBezTo>
                  <a:cubicBezTo>
                    <a:pt x="962" y="198"/>
                    <a:pt x="962" y="198"/>
                    <a:pt x="961" y="198"/>
                  </a:cubicBezTo>
                  <a:cubicBezTo>
                    <a:pt x="958" y="198"/>
                    <a:pt x="953" y="185"/>
                    <a:pt x="956" y="177"/>
                  </a:cubicBezTo>
                  <a:cubicBezTo>
                    <a:pt x="957" y="176"/>
                    <a:pt x="958" y="175"/>
                    <a:pt x="959" y="175"/>
                  </a:cubicBezTo>
                  <a:close/>
                  <a:moveTo>
                    <a:pt x="859" y="254"/>
                  </a:moveTo>
                  <a:cubicBezTo>
                    <a:pt x="859" y="254"/>
                    <a:pt x="860" y="254"/>
                    <a:pt x="861" y="256"/>
                  </a:cubicBezTo>
                  <a:cubicBezTo>
                    <a:pt x="863" y="261"/>
                    <a:pt x="864" y="265"/>
                    <a:pt x="865" y="270"/>
                  </a:cubicBezTo>
                  <a:cubicBezTo>
                    <a:pt x="865" y="270"/>
                    <a:pt x="865" y="274"/>
                    <a:pt x="864" y="274"/>
                  </a:cubicBezTo>
                  <a:cubicBezTo>
                    <a:pt x="864" y="274"/>
                    <a:pt x="863" y="274"/>
                    <a:pt x="862" y="272"/>
                  </a:cubicBezTo>
                  <a:lnTo>
                    <a:pt x="859" y="265"/>
                  </a:lnTo>
                  <a:cubicBezTo>
                    <a:pt x="858" y="259"/>
                    <a:pt x="858" y="254"/>
                    <a:pt x="859" y="254"/>
                  </a:cubicBezTo>
                  <a:close/>
                  <a:moveTo>
                    <a:pt x="734" y="332"/>
                  </a:moveTo>
                  <a:cubicBezTo>
                    <a:pt x="737" y="332"/>
                    <a:pt x="740" y="337"/>
                    <a:pt x="740" y="337"/>
                  </a:cubicBezTo>
                  <a:cubicBezTo>
                    <a:pt x="740" y="337"/>
                    <a:pt x="744" y="343"/>
                    <a:pt x="741" y="345"/>
                  </a:cubicBezTo>
                  <a:cubicBezTo>
                    <a:pt x="736" y="343"/>
                    <a:pt x="733" y="339"/>
                    <a:pt x="730" y="335"/>
                  </a:cubicBezTo>
                  <a:lnTo>
                    <a:pt x="733" y="332"/>
                  </a:lnTo>
                  <a:cubicBezTo>
                    <a:pt x="733" y="332"/>
                    <a:pt x="734" y="332"/>
                    <a:pt x="734" y="332"/>
                  </a:cubicBezTo>
                  <a:close/>
                  <a:moveTo>
                    <a:pt x="714" y="365"/>
                  </a:moveTo>
                  <a:cubicBezTo>
                    <a:pt x="716" y="365"/>
                    <a:pt x="716" y="366"/>
                    <a:pt x="718" y="369"/>
                  </a:cubicBezTo>
                  <a:lnTo>
                    <a:pt x="716" y="372"/>
                  </a:lnTo>
                  <a:lnTo>
                    <a:pt x="708" y="368"/>
                  </a:lnTo>
                  <a:lnTo>
                    <a:pt x="712" y="366"/>
                  </a:lnTo>
                  <a:cubicBezTo>
                    <a:pt x="713" y="365"/>
                    <a:pt x="714" y="365"/>
                    <a:pt x="714" y="365"/>
                  </a:cubicBezTo>
                  <a:close/>
                  <a:moveTo>
                    <a:pt x="711" y="380"/>
                  </a:moveTo>
                  <a:cubicBezTo>
                    <a:pt x="711" y="380"/>
                    <a:pt x="710" y="381"/>
                    <a:pt x="711" y="384"/>
                  </a:cubicBezTo>
                  <a:cubicBezTo>
                    <a:pt x="713" y="383"/>
                    <a:pt x="712" y="380"/>
                    <a:pt x="711" y="380"/>
                  </a:cubicBezTo>
                  <a:close/>
                  <a:moveTo>
                    <a:pt x="610" y="377"/>
                  </a:moveTo>
                  <a:cubicBezTo>
                    <a:pt x="614" y="383"/>
                    <a:pt x="619" y="389"/>
                    <a:pt x="615" y="391"/>
                  </a:cubicBezTo>
                  <a:lnTo>
                    <a:pt x="608" y="387"/>
                  </a:lnTo>
                  <a:lnTo>
                    <a:pt x="606" y="380"/>
                  </a:lnTo>
                  <a:lnTo>
                    <a:pt x="610" y="377"/>
                  </a:lnTo>
                  <a:close/>
                  <a:moveTo>
                    <a:pt x="684" y="385"/>
                  </a:moveTo>
                  <a:cubicBezTo>
                    <a:pt x="685" y="385"/>
                    <a:pt x="686" y="387"/>
                    <a:pt x="689" y="391"/>
                  </a:cubicBezTo>
                  <a:lnTo>
                    <a:pt x="686" y="392"/>
                  </a:lnTo>
                  <a:lnTo>
                    <a:pt x="679" y="389"/>
                  </a:lnTo>
                  <a:lnTo>
                    <a:pt x="681" y="386"/>
                  </a:lnTo>
                  <a:cubicBezTo>
                    <a:pt x="683" y="385"/>
                    <a:pt x="683" y="385"/>
                    <a:pt x="684" y="385"/>
                  </a:cubicBezTo>
                  <a:close/>
                  <a:moveTo>
                    <a:pt x="660" y="396"/>
                  </a:moveTo>
                  <a:cubicBezTo>
                    <a:pt x="661" y="396"/>
                    <a:pt x="663" y="397"/>
                    <a:pt x="665" y="399"/>
                  </a:cubicBezTo>
                  <a:cubicBezTo>
                    <a:pt x="669" y="405"/>
                    <a:pt x="669" y="405"/>
                    <a:pt x="666" y="406"/>
                  </a:cubicBezTo>
                  <a:cubicBezTo>
                    <a:pt x="663" y="408"/>
                    <a:pt x="662" y="410"/>
                    <a:pt x="661" y="410"/>
                  </a:cubicBezTo>
                  <a:cubicBezTo>
                    <a:pt x="660" y="410"/>
                    <a:pt x="659" y="408"/>
                    <a:pt x="658" y="403"/>
                  </a:cubicBezTo>
                  <a:cubicBezTo>
                    <a:pt x="657" y="398"/>
                    <a:pt x="658" y="396"/>
                    <a:pt x="660" y="396"/>
                  </a:cubicBezTo>
                  <a:close/>
                  <a:moveTo>
                    <a:pt x="693" y="419"/>
                  </a:moveTo>
                  <a:cubicBezTo>
                    <a:pt x="693" y="420"/>
                    <a:pt x="694" y="421"/>
                    <a:pt x="695" y="422"/>
                  </a:cubicBezTo>
                  <a:cubicBezTo>
                    <a:pt x="695" y="422"/>
                    <a:pt x="696" y="423"/>
                    <a:pt x="696" y="423"/>
                  </a:cubicBezTo>
                  <a:lnTo>
                    <a:pt x="696" y="423"/>
                  </a:lnTo>
                  <a:cubicBezTo>
                    <a:pt x="695" y="422"/>
                    <a:pt x="694" y="421"/>
                    <a:pt x="693" y="419"/>
                  </a:cubicBezTo>
                  <a:close/>
                  <a:moveTo>
                    <a:pt x="696" y="423"/>
                  </a:moveTo>
                  <a:lnTo>
                    <a:pt x="696" y="423"/>
                  </a:lnTo>
                  <a:cubicBezTo>
                    <a:pt x="698" y="424"/>
                    <a:pt x="698" y="425"/>
                    <a:pt x="699" y="425"/>
                  </a:cubicBezTo>
                  <a:cubicBezTo>
                    <a:pt x="699" y="425"/>
                    <a:pt x="698" y="424"/>
                    <a:pt x="696" y="423"/>
                  </a:cubicBezTo>
                  <a:close/>
                  <a:moveTo>
                    <a:pt x="579" y="413"/>
                  </a:moveTo>
                  <a:cubicBezTo>
                    <a:pt x="580" y="413"/>
                    <a:pt x="581" y="414"/>
                    <a:pt x="584" y="418"/>
                  </a:cubicBezTo>
                  <a:cubicBezTo>
                    <a:pt x="584" y="418"/>
                    <a:pt x="589" y="423"/>
                    <a:pt x="586" y="426"/>
                  </a:cubicBezTo>
                  <a:lnTo>
                    <a:pt x="578" y="422"/>
                  </a:lnTo>
                  <a:cubicBezTo>
                    <a:pt x="574" y="417"/>
                    <a:pt x="577" y="414"/>
                    <a:pt x="577" y="414"/>
                  </a:cubicBezTo>
                  <a:cubicBezTo>
                    <a:pt x="578" y="413"/>
                    <a:pt x="578" y="413"/>
                    <a:pt x="579" y="413"/>
                  </a:cubicBezTo>
                  <a:close/>
                  <a:moveTo>
                    <a:pt x="394" y="663"/>
                  </a:moveTo>
                  <a:cubicBezTo>
                    <a:pt x="400" y="668"/>
                    <a:pt x="405" y="672"/>
                    <a:pt x="403" y="675"/>
                  </a:cubicBezTo>
                  <a:lnTo>
                    <a:pt x="401" y="678"/>
                  </a:lnTo>
                  <a:cubicBezTo>
                    <a:pt x="398" y="675"/>
                    <a:pt x="394" y="670"/>
                    <a:pt x="392" y="666"/>
                  </a:cubicBezTo>
                  <a:lnTo>
                    <a:pt x="394" y="663"/>
                  </a:lnTo>
                  <a:close/>
                  <a:moveTo>
                    <a:pt x="316" y="787"/>
                  </a:moveTo>
                  <a:cubicBezTo>
                    <a:pt x="317" y="787"/>
                    <a:pt x="319" y="788"/>
                    <a:pt x="321" y="790"/>
                  </a:cubicBezTo>
                  <a:cubicBezTo>
                    <a:pt x="328" y="794"/>
                    <a:pt x="324" y="799"/>
                    <a:pt x="322" y="802"/>
                  </a:cubicBezTo>
                  <a:cubicBezTo>
                    <a:pt x="313" y="801"/>
                    <a:pt x="310" y="795"/>
                    <a:pt x="311" y="792"/>
                  </a:cubicBezTo>
                  <a:cubicBezTo>
                    <a:pt x="314" y="789"/>
                    <a:pt x="315" y="787"/>
                    <a:pt x="316" y="787"/>
                  </a:cubicBezTo>
                  <a:close/>
                  <a:moveTo>
                    <a:pt x="197" y="1014"/>
                  </a:moveTo>
                  <a:cubicBezTo>
                    <a:pt x="204" y="1018"/>
                    <a:pt x="210" y="1020"/>
                    <a:pt x="209" y="1023"/>
                  </a:cubicBezTo>
                  <a:lnTo>
                    <a:pt x="201" y="1025"/>
                  </a:lnTo>
                  <a:lnTo>
                    <a:pt x="196" y="1019"/>
                  </a:lnTo>
                  <a:lnTo>
                    <a:pt x="197" y="1014"/>
                  </a:lnTo>
                  <a:close/>
                  <a:moveTo>
                    <a:pt x="138" y="1045"/>
                  </a:moveTo>
                  <a:cubicBezTo>
                    <a:pt x="145" y="1047"/>
                    <a:pt x="152" y="1049"/>
                    <a:pt x="151" y="1053"/>
                  </a:cubicBezTo>
                  <a:lnTo>
                    <a:pt x="150" y="1056"/>
                  </a:lnTo>
                  <a:cubicBezTo>
                    <a:pt x="145" y="1054"/>
                    <a:pt x="141" y="1052"/>
                    <a:pt x="137" y="1048"/>
                  </a:cubicBezTo>
                  <a:lnTo>
                    <a:pt x="138" y="1045"/>
                  </a:lnTo>
                  <a:close/>
                  <a:moveTo>
                    <a:pt x="166" y="1121"/>
                  </a:moveTo>
                  <a:cubicBezTo>
                    <a:pt x="167" y="1121"/>
                    <a:pt x="169" y="1121"/>
                    <a:pt x="172" y="1122"/>
                  </a:cubicBezTo>
                  <a:cubicBezTo>
                    <a:pt x="178" y="1123"/>
                    <a:pt x="181" y="1127"/>
                    <a:pt x="186" y="1130"/>
                  </a:cubicBezTo>
                  <a:cubicBezTo>
                    <a:pt x="185" y="1131"/>
                    <a:pt x="185" y="1131"/>
                    <a:pt x="184" y="1131"/>
                  </a:cubicBezTo>
                  <a:cubicBezTo>
                    <a:pt x="180" y="1131"/>
                    <a:pt x="170" y="1125"/>
                    <a:pt x="164" y="1123"/>
                  </a:cubicBezTo>
                  <a:cubicBezTo>
                    <a:pt x="165" y="1121"/>
                    <a:pt x="165" y="1121"/>
                    <a:pt x="166" y="1121"/>
                  </a:cubicBezTo>
                  <a:close/>
                  <a:moveTo>
                    <a:pt x="149" y="1205"/>
                  </a:moveTo>
                  <a:cubicBezTo>
                    <a:pt x="155" y="1206"/>
                    <a:pt x="162" y="1209"/>
                    <a:pt x="161" y="1212"/>
                  </a:cubicBezTo>
                  <a:lnTo>
                    <a:pt x="153" y="1214"/>
                  </a:lnTo>
                  <a:lnTo>
                    <a:pt x="147" y="1209"/>
                  </a:lnTo>
                  <a:lnTo>
                    <a:pt x="149" y="1205"/>
                  </a:lnTo>
                  <a:close/>
                  <a:moveTo>
                    <a:pt x="104" y="1420"/>
                  </a:moveTo>
                  <a:cubicBezTo>
                    <a:pt x="105" y="1420"/>
                    <a:pt x="106" y="1420"/>
                    <a:pt x="106" y="1422"/>
                  </a:cubicBezTo>
                  <a:cubicBezTo>
                    <a:pt x="102" y="1421"/>
                    <a:pt x="103" y="1420"/>
                    <a:pt x="104" y="1420"/>
                  </a:cubicBezTo>
                  <a:close/>
                  <a:moveTo>
                    <a:pt x="90" y="1434"/>
                  </a:moveTo>
                  <a:cubicBezTo>
                    <a:pt x="98" y="1435"/>
                    <a:pt x="105" y="1435"/>
                    <a:pt x="105" y="1440"/>
                  </a:cubicBezTo>
                  <a:lnTo>
                    <a:pt x="97" y="1442"/>
                  </a:lnTo>
                  <a:lnTo>
                    <a:pt x="90" y="1437"/>
                  </a:lnTo>
                  <a:lnTo>
                    <a:pt x="90" y="1434"/>
                  </a:lnTo>
                  <a:close/>
                  <a:moveTo>
                    <a:pt x="96" y="1460"/>
                  </a:moveTo>
                  <a:cubicBezTo>
                    <a:pt x="103" y="1461"/>
                    <a:pt x="103" y="1461"/>
                    <a:pt x="103" y="1464"/>
                  </a:cubicBezTo>
                  <a:cubicBezTo>
                    <a:pt x="97" y="1467"/>
                    <a:pt x="92" y="1467"/>
                    <a:pt x="87" y="1467"/>
                  </a:cubicBezTo>
                  <a:cubicBezTo>
                    <a:pt x="80" y="1467"/>
                    <a:pt x="80" y="1462"/>
                    <a:pt x="96" y="1460"/>
                  </a:cubicBezTo>
                  <a:close/>
                  <a:moveTo>
                    <a:pt x="101" y="1522"/>
                  </a:moveTo>
                  <a:cubicBezTo>
                    <a:pt x="102" y="1522"/>
                    <a:pt x="104" y="1523"/>
                    <a:pt x="104" y="1523"/>
                  </a:cubicBezTo>
                  <a:cubicBezTo>
                    <a:pt x="110" y="1523"/>
                    <a:pt x="104" y="1526"/>
                    <a:pt x="103" y="1529"/>
                  </a:cubicBezTo>
                  <a:cubicBezTo>
                    <a:pt x="99" y="1531"/>
                    <a:pt x="98" y="1532"/>
                    <a:pt x="96" y="1532"/>
                  </a:cubicBezTo>
                  <a:cubicBezTo>
                    <a:pt x="95" y="1532"/>
                    <a:pt x="95" y="1530"/>
                    <a:pt x="96" y="1525"/>
                  </a:cubicBezTo>
                  <a:cubicBezTo>
                    <a:pt x="96" y="1523"/>
                    <a:pt x="99" y="1522"/>
                    <a:pt x="101" y="1522"/>
                  </a:cubicBezTo>
                  <a:close/>
                  <a:moveTo>
                    <a:pt x="8" y="1543"/>
                  </a:moveTo>
                  <a:cubicBezTo>
                    <a:pt x="0" y="1543"/>
                    <a:pt x="0" y="1543"/>
                    <a:pt x="0" y="1546"/>
                  </a:cubicBezTo>
                  <a:cubicBezTo>
                    <a:pt x="0" y="1551"/>
                    <a:pt x="0" y="1553"/>
                    <a:pt x="2" y="1553"/>
                  </a:cubicBezTo>
                  <a:cubicBezTo>
                    <a:pt x="3" y="1553"/>
                    <a:pt x="5" y="1552"/>
                    <a:pt x="8" y="1551"/>
                  </a:cubicBezTo>
                  <a:lnTo>
                    <a:pt x="8" y="1543"/>
                  </a:lnTo>
                  <a:close/>
                  <a:moveTo>
                    <a:pt x="246" y="1550"/>
                  </a:moveTo>
                  <a:cubicBezTo>
                    <a:pt x="239" y="1550"/>
                    <a:pt x="239" y="1550"/>
                    <a:pt x="239" y="1553"/>
                  </a:cubicBezTo>
                  <a:cubicBezTo>
                    <a:pt x="244" y="1555"/>
                    <a:pt x="248" y="1556"/>
                    <a:pt x="254" y="1557"/>
                  </a:cubicBezTo>
                  <a:cubicBezTo>
                    <a:pt x="261" y="1557"/>
                    <a:pt x="261" y="1554"/>
                    <a:pt x="246" y="1550"/>
                  </a:cubicBezTo>
                  <a:close/>
                  <a:moveTo>
                    <a:pt x="101" y="1587"/>
                  </a:moveTo>
                  <a:cubicBezTo>
                    <a:pt x="101" y="1587"/>
                    <a:pt x="108" y="1587"/>
                    <a:pt x="108" y="1590"/>
                  </a:cubicBezTo>
                  <a:cubicBezTo>
                    <a:pt x="108" y="1594"/>
                    <a:pt x="101" y="1598"/>
                    <a:pt x="101" y="1598"/>
                  </a:cubicBezTo>
                  <a:cubicBezTo>
                    <a:pt x="94" y="1598"/>
                    <a:pt x="94" y="1593"/>
                    <a:pt x="94" y="1593"/>
                  </a:cubicBezTo>
                  <a:cubicBezTo>
                    <a:pt x="94" y="1590"/>
                    <a:pt x="94" y="1587"/>
                    <a:pt x="101" y="1587"/>
                  </a:cubicBezTo>
                  <a:close/>
                  <a:moveTo>
                    <a:pt x="58" y="1611"/>
                  </a:moveTo>
                  <a:cubicBezTo>
                    <a:pt x="58" y="1611"/>
                    <a:pt x="50" y="1611"/>
                    <a:pt x="50" y="1615"/>
                  </a:cubicBezTo>
                  <a:lnTo>
                    <a:pt x="50" y="1618"/>
                  </a:lnTo>
                  <a:cubicBezTo>
                    <a:pt x="55" y="1618"/>
                    <a:pt x="60" y="1617"/>
                    <a:pt x="64" y="1615"/>
                  </a:cubicBezTo>
                  <a:cubicBezTo>
                    <a:pt x="64" y="1611"/>
                    <a:pt x="58" y="1611"/>
                    <a:pt x="58" y="1611"/>
                  </a:cubicBezTo>
                  <a:close/>
                  <a:moveTo>
                    <a:pt x="79" y="1652"/>
                  </a:moveTo>
                  <a:lnTo>
                    <a:pt x="79" y="1655"/>
                  </a:lnTo>
                  <a:lnTo>
                    <a:pt x="71" y="1658"/>
                  </a:lnTo>
                  <a:lnTo>
                    <a:pt x="71" y="1655"/>
                  </a:lnTo>
                  <a:cubicBezTo>
                    <a:pt x="71" y="1652"/>
                    <a:pt x="71" y="1652"/>
                    <a:pt x="79" y="1652"/>
                  </a:cubicBezTo>
                  <a:close/>
                  <a:moveTo>
                    <a:pt x="75" y="1682"/>
                  </a:moveTo>
                  <a:cubicBezTo>
                    <a:pt x="78" y="1682"/>
                    <a:pt x="81" y="1683"/>
                    <a:pt x="86" y="1684"/>
                  </a:cubicBezTo>
                  <a:lnTo>
                    <a:pt x="86" y="1691"/>
                  </a:lnTo>
                  <a:cubicBezTo>
                    <a:pt x="78" y="1691"/>
                    <a:pt x="71" y="1691"/>
                    <a:pt x="71" y="1688"/>
                  </a:cubicBezTo>
                  <a:cubicBezTo>
                    <a:pt x="66" y="1685"/>
                    <a:pt x="68" y="1682"/>
                    <a:pt x="75" y="1682"/>
                  </a:cubicBezTo>
                  <a:close/>
                  <a:moveTo>
                    <a:pt x="120" y="1711"/>
                  </a:moveTo>
                  <a:cubicBezTo>
                    <a:pt x="120" y="1716"/>
                    <a:pt x="128" y="1719"/>
                    <a:pt x="120" y="1719"/>
                  </a:cubicBezTo>
                  <a:cubicBezTo>
                    <a:pt x="120" y="1720"/>
                    <a:pt x="120" y="1720"/>
                    <a:pt x="120" y="1720"/>
                  </a:cubicBezTo>
                  <a:cubicBezTo>
                    <a:pt x="118" y="1720"/>
                    <a:pt x="114" y="1715"/>
                    <a:pt x="114" y="1712"/>
                  </a:cubicBezTo>
                  <a:lnTo>
                    <a:pt x="120" y="1711"/>
                  </a:lnTo>
                  <a:close/>
                  <a:moveTo>
                    <a:pt x="91" y="1783"/>
                  </a:moveTo>
                  <a:cubicBezTo>
                    <a:pt x="98" y="1783"/>
                    <a:pt x="106" y="1783"/>
                    <a:pt x="106" y="1786"/>
                  </a:cubicBezTo>
                  <a:lnTo>
                    <a:pt x="106" y="1790"/>
                  </a:lnTo>
                  <a:cubicBezTo>
                    <a:pt x="100" y="1790"/>
                    <a:pt x="96" y="1789"/>
                    <a:pt x="91" y="1786"/>
                  </a:cubicBezTo>
                  <a:lnTo>
                    <a:pt x="91" y="1783"/>
                  </a:lnTo>
                  <a:close/>
                  <a:moveTo>
                    <a:pt x="58" y="1810"/>
                  </a:moveTo>
                  <a:cubicBezTo>
                    <a:pt x="59" y="1810"/>
                    <a:pt x="63" y="1811"/>
                    <a:pt x="69" y="1812"/>
                  </a:cubicBezTo>
                  <a:lnTo>
                    <a:pt x="83" y="1819"/>
                  </a:lnTo>
                  <a:cubicBezTo>
                    <a:pt x="83" y="1820"/>
                    <a:pt x="83" y="1820"/>
                    <a:pt x="82" y="1820"/>
                  </a:cubicBezTo>
                  <a:cubicBezTo>
                    <a:pt x="78" y="1820"/>
                    <a:pt x="72" y="1818"/>
                    <a:pt x="62" y="1815"/>
                  </a:cubicBezTo>
                  <a:cubicBezTo>
                    <a:pt x="58" y="1812"/>
                    <a:pt x="56" y="1810"/>
                    <a:pt x="58" y="1810"/>
                  </a:cubicBezTo>
                  <a:close/>
                  <a:moveTo>
                    <a:pt x="93" y="1889"/>
                  </a:moveTo>
                  <a:cubicBezTo>
                    <a:pt x="100" y="1889"/>
                    <a:pt x="106" y="1892"/>
                    <a:pt x="112" y="1896"/>
                  </a:cubicBezTo>
                  <a:lnTo>
                    <a:pt x="110" y="1903"/>
                  </a:lnTo>
                  <a:lnTo>
                    <a:pt x="97" y="1896"/>
                  </a:lnTo>
                  <a:cubicBezTo>
                    <a:pt x="75" y="1889"/>
                    <a:pt x="75" y="1889"/>
                    <a:pt x="89" y="1889"/>
                  </a:cubicBezTo>
                  <a:cubicBezTo>
                    <a:pt x="90" y="1889"/>
                    <a:pt x="92" y="1889"/>
                    <a:pt x="93" y="1889"/>
                  </a:cubicBezTo>
                  <a:close/>
                  <a:moveTo>
                    <a:pt x="75" y="1907"/>
                  </a:moveTo>
                  <a:lnTo>
                    <a:pt x="82" y="1911"/>
                  </a:lnTo>
                  <a:lnTo>
                    <a:pt x="75" y="1914"/>
                  </a:lnTo>
                  <a:cubicBezTo>
                    <a:pt x="68" y="1914"/>
                    <a:pt x="68" y="1911"/>
                    <a:pt x="68" y="1907"/>
                  </a:cubicBezTo>
                  <a:close/>
                  <a:moveTo>
                    <a:pt x="123" y="2049"/>
                  </a:moveTo>
                  <a:cubicBezTo>
                    <a:pt x="116" y="2049"/>
                    <a:pt x="116" y="2052"/>
                    <a:pt x="116" y="2056"/>
                  </a:cubicBezTo>
                  <a:cubicBezTo>
                    <a:pt x="108" y="2062"/>
                    <a:pt x="116" y="2066"/>
                    <a:pt x="123" y="2066"/>
                  </a:cubicBezTo>
                  <a:cubicBezTo>
                    <a:pt x="131" y="2066"/>
                    <a:pt x="131" y="2062"/>
                    <a:pt x="131" y="2056"/>
                  </a:cubicBezTo>
                  <a:cubicBezTo>
                    <a:pt x="131" y="2052"/>
                    <a:pt x="123" y="2049"/>
                    <a:pt x="123" y="2049"/>
                  </a:cubicBezTo>
                  <a:close/>
                  <a:moveTo>
                    <a:pt x="104" y="2075"/>
                  </a:moveTo>
                  <a:cubicBezTo>
                    <a:pt x="107" y="2075"/>
                    <a:pt x="111" y="2076"/>
                    <a:pt x="115" y="2080"/>
                  </a:cubicBezTo>
                  <a:lnTo>
                    <a:pt x="115" y="2087"/>
                  </a:lnTo>
                  <a:cubicBezTo>
                    <a:pt x="109" y="2087"/>
                    <a:pt x="103" y="2082"/>
                    <a:pt x="101" y="2077"/>
                  </a:cubicBezTo>
                  <a:cubicBezTo>
                    <a:pt x="101" y="2075"/>
                    <a:pt x="103" y="2075"/>
                    <a:pt x="104" y="2075"/>
                  </a:cubicBezTo>
                  <a:close/>
                  <a:moveTo>
                    <a:pt x="48" y="2268"/>
                  </a:moveTo>
                  <a:cubicBezTo>
                    <a:pt x="40" y="2268"/>
                    <a:pt x="40" y="2268"/>
                    <a:pt x="40" y="2272"/>
                  </a:cubicBezTo>
                  <a:lnTo>
                    <a:pt x="40" y="2275"/>
                  </a:lnTo>
                  <a:lnTo>
                    <a:pt x="48" y="2272"/>
                  </a:lnTo>
                  <a:lnTo>
                    <a:pt x="48" y="2268"/>
                  </a:lnTo>
                  <a:close/>
                  <a:moveTo>
                    <a:pt x="83" y="2275"/>
                  </a:moveTo>
                  <a:lnTo>
                    <a:pt x="83" y="2279"/>
                  </a:lnTo>
                  <a:cubicBezTo>
                    <a:pt x="79" y="2279"/>
                    <a:pt x="80" y="2280"/>
                    <a:pt x="84" y="2280"/>
                  </a:cubicBezTo>
                  <a:cubicBezTo>
                    <a:pt x="86" y="2280"/>
                    <a:pt x="88" y="2280"/>
                    <a:pt x="90" y="2279"/>
                  </a:cubicBezTo>
                  <a:lnTo>
                    <a:pt x="105" y="2279"/>
                  </a:lnTo>
                  <a:cubicBezTo>
                    <a:pt x="105" y="2282"/>
                    <a:pt x="98" y="2285"/>
                    <a:pt x="90" y="2285"/>
                  </a:cubicBezTo>
                  <a:cubicBezTo>
                    <a:pt x="84" y="2287"/>
                    <a:pt x="81" y="2288"/>
                    <a:pt x="79" y="2288"/>
                  </a:cubicBezTo>
                  <a:cubicBezTo>
                    <a:pt x="76" y="2288"/>
                    <a:pt x="76" y="2286"/>
                    <a:pt x="76" y="2282"/>
                  </a:cubicBezTo>
                  <a:cubicBezTo>
                    <a:pt x="76" y="2279"/>
                    <a:pt x="77" y="2275"/>
                    <a:pt x="83" y="2275"/>
                  </a:cubicBezTo>
                  <a:close/>
                  <a:moveTo>
                    <a:pt x="82" y="2318"/>
                  </a:moveTo>
                  <a:cubicBezTo>
                    <a:pt x="82" y="2318"/>
                    <a:pt x="90" y="2321"/>
                    <a:pt x="90" y="2325"/>
                  </a:cubicBezTo>
                  <a:lnTo>
                    <a:pt x="82" y="2328"/>
                  </a:lnTo>
                  <a:cubicBezTo>
                    <a:pt x="76" y="2328"/>
                    <a:pt x="76" y="2325"/>
                    <a:pt x="76" y="2321"/>
                  </a:cubicBezTo>
                  <a:cubicBezTo>
                    <a:pt x="76" y="2318"/>
                    <a:pt x="76" y="2318"/>
                    <a:pt x="82" y="2318"/>
                  </a:cubicBezTo>
                  <a:close/>
                  <a:moveTo>
                    <a:pt x="183" y="2328"/>
                  </a:moveTo>
                  <a:lnTo>
                    <a:pt x="183" y="2331"/>
                  </a:lnTo>
                  <a:cubicBezTo>
                    <a:pt x="188" y="2334"/>
                    <a:pt x="193" y="2335"/>
                    <a:pt x="198" y="2336"/>
                  </a:cubicBezTo>
                  <a:lnTo>
                    <a:pt x="198" y="2331"/>
                  </a:lnTo>
                  <a:cubicBezTo>
                    <a:pt x="198" y="2328"/>
                    <a:pt x="191" y="2328"/>
                    <a:pt x="183" y="2328"/>
                  </a:cubicBezTo>
                  <a:close/>
                  <a:moveTo>
                    <a:pt x="1440" y="1"/>
                  </a:moveTo>
                  <a:cubicBezTo>
                    <a:pt x="1436" y="1"/>
                    <a:pt x="1433" y="3"/>
                    <a:pt x="1434" y="11"/>
                  </a:cubicBezTo>
                  <a:cubicBezTo>
                    <a:pt x="1434" y="11"/>
                    <a:pt x="1432" y="18"/>
                    <a:pt x="1428" y="19"/>
                  </a:cubicBezTo>
                  <a:cubicBezTo>
                    <a:pt x="1425" y="19"/>
                    <a:pt x="1420" y="14"/>
                    <a:pt x="1420" y="14"/>
                  </a:cubicBezTo>
                  <a:cubicBezTo>
                    <a:pt x="1419" y="11"/>
                    <a:pt x="1416" y="10"/>
                    <a:pt x="1411" y="10"/>
                  </a:cubicBezTo>
                  <a:cubicBezTo>
                    <a:pt x="1405" y="10"/>
                    <a:pt x="1396" y="11"/>
                    <a:pt x="1386" y="14"/>
                  </a:cubicBezTo>
                  <a:cubicBezTo>
                    <a:pt x="1374" y="16"/>
                    <a:pt x="1366" y="18"/>
                    <a:pt x="1359" y="18"/>
                  </a:cubicBezTo>
                  <a:cubicBezTo>
                    <a:pt x="1354" y="18"/>
                    <a:pt x="1351" y="17"/>
                    <a:pt x="1349" y="14"/>
                  </a:cubicBezTo>
                  <a:cubicBezTo>
                    <a:pt x="1343" y="8"/>
                    <a:pt x="1340" y="8"/>
                    <a:pt x="1340" y="8"/>
                  </a:cubicBezTo>
                  <a:lnTo>
                    <a:pt x="1340" y="8"/>
                  </a:lnTo>
                  <a:cubicBezTo>
                    <a:pt x="1341" y="16"/>
                    <a:pt x="1320" y="19"/>
                    <a:pt x="1294" y="26"/>
                  </a:cubicBezTo>
                  <a:cubicBezTo>
                    <a:pt x="1269" y="33"/>
                    <a:pt x="1245" y="41"/>
                    <a:pt x="1247" y="48"/>
                  </a:cubicBezTo>
                  <a:lnTo>
                    <a:pt x="1239" y="50"/>
                  </a:lnTo>
                  <a:cubicBezTo>
                    <a:pt x="1238" y="46"/>
                    <a:pt x="1235" y="45"/>
                    <a:pt x="1232" y="45"/>
                  </a:cubicBezTo>
                  <a:cubicBezTo>
                    <a:pt x="1229" y="45"/>
                    <a:pt x="1226" y="46"/>
                    <a:pt x="1223" y="46"/>
                  </a:cubicBezTo>
                  <a:cubicBezTo>
                    <a:pt x="1220" y="52"/>
                    <a:pt x="1216" y="55"/>
                    <a:pt x="1211" y="58"/>
                  </a:cubicBezTo>
                  <a:cubicBezTo>
                    <a:pt x="1210" y="54"/>
                    <a:pt x="1208" y="53"/>
                    <a:pt x="1205" y="53"/>
                  </a:cubicBezTo>
                  <a:cubicBezTo>
                    <a:pt x="1203" y="53"/>
                    <a:pt x="1201" y="53"/>
                    <a:pt x="1197" y="54"/>
                  </a:cubicBezTo>
                  <a:cubicBezTo>
                    <a:pt x="1191" y="56"/>
                    <a:pt x="1187" y="58"/>
                    <a:pt x="1190" y="64"/>
                  </a:cubicBezTo>
                  <a:cubicBezTo>
                    <a:pt x="1179" y="68"/>
                    <a:pt x="1168" y="69"/>
                    <a:pt x="1158" y="69"/>
                  </a:cubicBezTo>
                  <a:cubicBezTo>
                    <a:pt x="1154" y="69"/>
                    <a:pt x="1151" y="69"/>
                    <a:pt x="1148" y="69"/>
                  </a:cubicBezTo>
                  <a:cubicBezTo>
                    <a:pt x="1147" y="68"/>
                    <a:pt x="1146" y="67"/>
                    <a:pt x="1145" y="67"/>
                  </a:cubicBezTo>
                  <a:cubicBezTo>
                    <a:pt x="1142" y="67"/>
                    <a:pt x="1141" y="73"/>
                    <a:pt x="1140" y="79"/>
                  </a:cubicBezTo>
                  <a:cubicBezTo>
                    <a:pt x="1142" y="86"/>
                    <a:pt x="1141" y="95"/>
                    <a:pt x="1138" y="96"/>
                  </a:cubicBezTo>
                  <a:cubicBezTo>
                    <a:pt x="1138" y="96"/>
                    <a:pt x="1136" y="89"/>
                    <a:pt x="1133" y="82"/>
                  </a:cubicBezTo>
                  <a:cubicBezTo>
                    <a:pt x="1133" y="77"/>
                    <a:pt x="1133" y="75"/>
                    <a:pt x="1132" y="75"/>
                  </a:cubicBezTo>
                  <a:cubicBezTo>
                    <a:pt x="1131" y="75"/>
                    <a:pt x="1129" y="75"/>
                    <a:pt x="1127" y="77"/>
                  </a:cubicBezTo>
                  <a:lnTo>
                    <a:pt x="1120" y="79"/>
                  </a:lnTo>
                  <a:cubicBezTo>
                    <a:pt x="1122" y="86"/>
                    <a:pt x="1105" y="92"/>
                    <a:pt x="1081" y="101"/>
                  </a:cubicBezTo>
                  <a:cubicBezTo>
                    <a:pt x="1049" y="114"/>
                    <a:pt x="1039" y="117"/>
                    <a:pt x="1041" y="124"/>
                  </a:cubicBezTo>
                  <a:cubicBezTo>
                    <a:pt x="1044" y="128"/>
                    <a:pt x="1043" y="130"/>
                    <a:pt x="1038" y="130"/>
                  </a:cubicBezTo>
                  <a:cubicBezTo>
                    <a:pt x="1035" y="130"/>
                    <a:pt x="1032" y="130"/>
                    <a:pt x="1028" y="129"/>
                  </a:cubicBezTo>
                  <a:cubicBezTo>
                    <a:pt x="1012" y="123"/>
                    <a:pt x="1005" y="120"/>
                    <a:pt x="1001" y="120"/>
                  </a:cubicBezTo>
                  <a:cubicBezTo>
                    <a:pt x="999" y="120"/>
                    <a:pt x="998" y="121"/>
                    <a:pt x="998" y="125"/>
                  </a:cubicBezTo>
                  <a:cubicBezTo>
                    <a:pt x="998" y="125"/>
                    <a:pt x="998" y="125"/>
                    <a:pt x="998" y="125"/>
                  </a:cubicBezTo>
                  <a:cubicBezTo>
                    <a:pt x="1002" y="125"/>
                    <a:pt x="1005" y="131"/>
                    <a:pt x="1007" y="137"/>
                  </a:cubicBezTo>
                  <a:cubicBezTo>
                    <a:pt x="1010" y="144"/>
                    <a:pt x="1010" y="148"/>
                    <a:pt x="1009" y="148"/>
                  </a:cubicBezTo>
                  <a:cubicBezTo>
                    <a:pt x="1007" y="148"/>
                    <a:pt x="1004" y="145"/>
                    <a:pt x="1000" y="140"/>
                  </a:cubicBezTo>
                  <a:cubicBezTo>
                    <a:pt x="999" y="137"/>
                    <a:pt x="997" y="137"/>
                    <a:pt x="994" y="137"/>
                  </a:cubicBezTo>
                  <a:cubicBezTo>
                    <a:pt x="980" y="137"/>
                    <a:pt x="947" y="160"/>
                    <a:pt x="949" y="172"/>
                  </a:cubicBezTo>
                  <a:lnTo>
                    <a:pt x="949" y="172"/>
                  </a:lnTo>
                  <a:cubicBezTo>
                    <a:pt x="949" y="170"/>
                    <a:pt x="948" y="168"/>
                    <a:pt x="946" y="165"/>
                  </a:cubicBezTo>
                  <a:cubicBezTo>
                    <a:pt x="945" y="162"/>
                    <a:pt x="943" y="161"/>
                    <a:pt x="941" y="161"/>
                  </a:cubicBezTo>
                  <a:cubicBezTo>
                    <a:pt x="938" y="161"/>
                    <a:pt x="934" y="163"/>
                    <a:pt x="926" y="166"/>
                  </a:cubicBezTo>
                  <a:lnTo>
                    <a:pt x="916" y="172"/>
                  </a:lnTo>
                  <a:cubicBezTo>
                    <a:pt x="920" y="180"/>
                    <a:pt x="912" y="184"/>
                    <a:pt x="904" y="184"/>
                  </a:cubicBezTo>
                  <a:cubicBezTo>
                    <a:pt x="900" y="184"/>
                    <a:pt x="897" y="183"/>
                    <a:pt x="896" y="181"/>
                  </a:cubicBezTo>
                  <a:cubicBezTo>
                    <a:pt x="892" y="179"/>
                    <a:pt x="890" y="177"/>
                    <a:pt x="889" y="177"/>
                  </a:cubicBezTo>
                  <a:cubicBezTo>
                    <a:pt x="887" y="177"/>
                    <a:pt x="885" y="178"/>
                    <a:pt x="882" y="180"/>
                  </a:cubicBezTo>
                  <a:cubicBezTo>
                    <a:pt x="880" y="191"/>
                    <a:pt x="870" y="196"/>
                    <a:pt x="863" y="196"/>
                  </a:cubicBezTo>
                  <a:cubicBezTo>
                    <a:pt x="859" y="196"/>
                    <a:pt x="856" y="195"/>
                    <a:pt x="855" y="192"/>
                  </a:cubicBezTo>
                  <a:lnTo>
                    <a:pt x="849" y="197"/>
                  </a:lnTo>
                  <a:cubicBezTo>
                    <a:pt x="849" y="202"/>
                    <a:pt x="845" y="208"/>
                    <a:pt x="840" y="210"/>
                  </a:cubicBezTo>
                  <a:cubicBezTo>
                    <a:pt x="829" y="216"/>
                    <a:pt x="826" y="218"/>
                    <a:pt x="833" y="223"/>
                  </a:cubicBezTo>
                  <a:cubicBezTo>
                    <a:pt x="836" y="228"/>
                    <a:pt x="841" y="235"/>
                    <a:pt x="837" y="236"/>
                  </a:cubicBezTo>
                  <a:lnTo>
                    <a:pt x="833" y="230"/>
                  </a:lnTo>
                  <a:cubicBezTo>
                    <a:pt x="832" y="228"/>
                    <a:pt x="830" y="227"/>
                    <a:pt x="828" y="227"/>
                  </a:cubicBezTo>
                  <a:cubicBezTo>
                    <a:pt x="823" y="227"/>
                    <a:pt x="816" y="232"/>
                    <a:pt x="807" y="237"/>
                  </a:cubicBezTo>
                  <a:cubicBezTo>
                    <a:pt x="796" y="244"/>
                    <a:pt x="789" y="248"/>
                    <a:pt x="783" y="248"/>
                  </a:cubicBezTo>
                  <a:cubicBezTo>
                    <a:pt x="781" y="248"/>
                    <a:pt x="780" y="247"/>
                    <a:pt x="778" y="246"/>
                  </a:cubicBezTo>
                  <a:lnTo>
                    <a:pt x="778" y="254"/>
                  </a:lnTo>
                  <a:cubicBezTo>
                    <a:pt x="779" y="259"/>
                    <a:pt x="778" y="261"/>
                    <a:pt x="776" y="261"/>
                  </a:cubicBezTo>
                  <a:cubicBezTo>
                    <a:pt x="775" y="261"/>
                    <a:pt x="773" y="260"/>
                    <a:pt x="771" y="257"/>
                  </a:cubicBezTo>
                  <a:cubicBezTo>
                    <a:pt x="770" y="257"/>
                    <a:pt x="769" y="256"/>
                    <a:pt x="767" y="256"/>
                  </a:cubicBezTo>
                  <a:cubicBezTo>
                    <a:pt x="760" y="256"/>
                    <a:pt x="751" y="262"/>
                    <a:pt x="749" y="271"/>
                  </a:cubicBezTo>
                  <a:lnTo>
                    <a:pt x="742" y="274"/>
                  </a:lnTo>
                  <a:cubicBezTo>
                    <a:pt x="738" y="271"/>
                    <a:pt x="735" y="269"/>
                    <a:pt x="732" y="269"/>
                  </a:cubicBezTo>
                  <a:cubicBezTo>
                    <a:pt x="727" y="269"/>
                    <a:pt x="723" y="275"/>
                    <a:pt x="726" y="284"/>
                  </a:cubicBezTo>
                  <a:cubicBezTo>
                    <a:pt x="725" y="282"/>
                    <a:pt x="723" y="281"/>
                    <a:pt x="722" y="281"/>
                  </a:cubicBezTo>
                  <a:cubicBezTo>
                    <a:pt x="720" y="281"/>
                    <a:pt x="718" y="282"/>
                    <a:pt x="716" y="283"/>
                  </a:cubicBezTo>
                  <a:cubicBezTo>
                    <a:pt x="714" y="291"/>
                    <a:pt x="707" y="298"/>
                    <a:pt x="702" y="298"/>
                  </a:cubicBezTo>
                  <a:cubicBezTo>
                    <a:pt x="700" y="298"/>
                    <a:pt x="699" y="297"/>
                    <a:pt x="698" y="295"/>
                  </a:cubicBezTo>
                  <a:lnTo>
                    <a:pt x="695" y="298"/>
                  </a:lnTo>
                  <a:cubicBezTo>
                    <a:pt x="696" y="303"/>
                    <a:pt x="694" y="308"/>
                    <a:pt x="689" y="310"/>
                  </a:cubicBezTo>
                  <a:cubicBezTo>
                    <a:pt x="686" y="313"/>
                    <a:pt x="684" y="318"/>
                    <a:pt x="685" y="322"/>
                  </a:cubicBezTo>
                  <a:cubicBezTo>
                    <a:pt x="686" y="331"/>
                    <a:pt x="683" y="334"/>
                    <a:pt x="683" y="334"/>
                  </a:cubicBezTo>
                  <a:cubicBezTo>
                    <a:pt x="682" y="334"/>
                    <a:pt x="682" y="334"/>
                    <a:pt x="682" y="334"/>
                  </a:cubicBezTo>
                  <a:cubicBezTo>
                    <a:pt x="680" y="334"/>
                    <a:pt x="679" y="326"/>
                    <a:pt x="678" y="319"/>
                  </a:cubicBezTo>
                  <a:cubicBezTo>
                    <a:pt x="678" y="316"/>
                    <a:pt x="678" y="314"/>
                    <a:pt x="677" y="314"/>
                  </a:cubicBezTo>
                  <a:cubicBezTo>
                    <a:pt x="674" y="314"/>
                    <a:pt x="670" y="321"/>
                    <a:pt x="669" y="334"/>
                  </a:cubicBezTo>
                  <a:cubicBezTo>
                    <a:pt x="669" y="343"/>
                    <a:pt x="669" y="347"/>
                    <a:pt x="669" y="347"/>
                  </a:cubicBezTo>
                  <a:cubicBezTo>
                    <a:pt x="668" y="347"/>
                    <a:pt x="668" y="343"/>
                    <a:pt x="667" y="336"/>
                  </a:cubicBezTo>
                  <a:cubicBezTo>
                    <a:pt x="666" y="331"/>
                    <a:pt x="665" y="325"/>
                    <a:pt x="664" y="325"/>
                  </a:cubicBezTo>
                  <a:cubicBezTo>
                    <a:pt x="663" y="325"/>
                    <a:pt x="663" y="327"/>
                    <a:pt x="662" y="330"/>
                  </a:cubicBezTo>
                  <a:cubicBezTo>
                    <a:pt x="659" y="332"/>
                    <a:pt x="658" y="337"/>
                    <a:pt x="660" y="340"/>
                  </a:cubicBezTo>
                  <a:lnTo>
                    <a:pt x="651" y="347"/>
                  </a:lnTo>
                  <a:cubicBezTo>
                    <a:pt x="649" y="346"/>
                    <a:pt x="647" y="346"/>
                    <a:pt x="645" y="346"/>
                  </a:cubicBezTo>
                  <a:cubicBezTo>
                    <a:pt x="641" y="346"/>
                    <a:pt x="637" y="347"/>
                    <a:pt x="634" y="349"/>
                  </a:cubicBezTo>
                  <a:cubicBezTo>
                    <a:pt x="635" y="354"/>
                    <a:pt x="635" y="356"/>
                    <a:pt x="634" y="356"/>
                  </a:cubicBezTo>
                  <a:cubicBezTo>
                    <a:pt x="633" y="356"/>
                    <a:pt x="631" y="355"/>
                    <a:pt x="629" y="354"/>
                  </a:cubicBezTo>
                  <a:cubicBezTo>
                    <a:pt x="627" y="352"/>
                    <a:pt x="626" y="351"/>
                    <a:pt x="625" y="351"/>
                  </a:cubicBezTo>
                  <a:lnTo>
                    <a:pt x="625" y="351"/>
                  </a:lnTo>
                  <a:cubicBezTo>
                    <a:pt x="623" y="351"/>
                    <a:pt x="624" y="354"/>
                    <a:pt x="630" y="362"/>
                  </a:cubicBezTo>
                  <a:cubicBezTo>
                    <a:pt x="631" y="367"/>
                    <a:pt x="630" y="370"/>
                    <a:pt x="626" y="370"/>
                  </a:cubicBezTo>
                  <a:cubicBezTo>
                    <a:pt x="625" y="370"/>
                    <a:pt x="623" y="369"/>
                    <a:pt x="621" y="368"/>
                  </a:cubicBezTo>
                  <a:cubicBezTo>
                    <a:pt x="616" y="363"/>
                    <a:pt x="613" y="360"/>
                    <a:pt x="612" y="360"/>
                  </a:cubicBezTo>
                  <a:lnTo>
                    <a:pt x="612" y="360"/>
                  </a:lnTo>
                  <a:cubicBezTo>
                    <a:pt x="610" y="360"/>
                    <a:pt x="611" y="362"/>
                    <a:pt x="613" y="365"/>
                  </a:cubicBezTo>
                  <a:cubicBezTo>
                    <a:pt x="614" y="373"/>
                    <a:pt x="612" y="375"/>
                    <a:pt x="612" y="375"/>
                  </a:cubicBezTo>
                  <a:cubicBezTo>
                    <a:pt x="611" y="374"/>
                    <a:pt x="611" y="374"/>
                    <a:pt x="610" y="374"/>
                  </a:cubicBezTo>
                  <a:cubicBezTo>
                    <a:pt x="602" y="374"/>
                    <a:pt x="579" y="394"/>
                    <a:pt x="556" y="413"/>
                  </a:cubicBezTo>
                  <a:cubicBezTo>
                    <a:pt x="552" y="415"/>
                    <a:pt x="555" y="423"/>
                    <a:pt x="559" y="429"/>
                  </a:cubicBezTo>
                  <a:cubicBezTo>
                    <a:pt x="564" y="434"/>
                    <a:pt x="565" y="436"/>
                    <a:pt x="565" y="436"/>
                  </a:cubicBezTo>
                  <a:cubicBezTo>
                    <a:pt x="564" y="436"/>
                    <a:pt x="561" y="433"/>
                    <a:pt x="557" y="431"/>
                  </a:cubicBezTo>
                  <a:cubicBezTo>
                    <a:pt x="549" y="426"/>
                    <a:pt x="544" y="423"/>
                    <a:pt x="542" y="423"/>
                  </a:cubicBezTo>
                  <a:cubicBezTo>
                    <a:pt x="538" y="423"/>
                    <a:pt x="541" y="428"/>
                    <a:pt x="551" y="437"/>
                  </a:cubicBezTo>
                  <a:cubicBezTo>
                    <a:pt x="558" y="441"/>
                    <a:pt x="561" y="443"/>
                    <a:pt x="560" y="443"/>
                  </a:cubicBezTo>
                  <a:cubicBezTo>
                    <a:pt x="559" y="443"/>
                    <a:pt x="555" y="442"/>
                    <a:pt x="548" y="439"/>
                  </a:cubicBezTo>
                  <a:cubicBezTo>
                    <a:pt x="545" y="438"/>
                    <a:pt x="543" y="437"/>
                    <a:pt x="542" y="437"/>
                  </a:cubicBezTo>
                  <a:lnTo>
                    <a:pt x="542" y="437"/>
                  </a:lnTo>
                  <a:cubicBezTo>
                    <a:pt x="540" y="437"/>
                    <a:pt x="541" y="439"/>
                    <a:pt x="542" y="444"/>
                  </a:cubicBezTo>
                  <a:cubicBezTo>
                    <a:pt x="545" y="447"/>
                    <a:pt x="545" y="449"/>
                    <a:pt x="544" y="449"/>
                  </a:cubicBezTo>
                  <a:cubicBezTo>
                    <a:pt x="543" y="449"/>
                    <a:pt x="541" y="448"/>
                    <a:pt x="539" y="446"/>
                  </a:cubicBezTo>
                  <a:cubicBezTo>
                    <a:pt x="535" y="444"/>
                    <a:pt x="531" y="443"/>
                    <a:pt x="529" y="443"/>
                  </a:cubicBezTo>
                  <a:cubicBezTo>
                    <a:pt x="527" y="443"/>
                    <a:pt x="527" y="443"/>
                    <a:pt x="529" y="446"/>
                  </a:cubicBezTo>
                  <a:cubicBezTo>
                    <a:pt x="529" y="446"/>
                    <a:pt x="528" y="447"/>
                    <a:pt x="525" y="447"/>
                  </a:cubicBezTo>
                  <a:cubicBezTo>
                    <a:pt x="523" y="447"/>
                    <a:pt x="521" y="447"/>
                    <a:pt x="519" y="446"/>
                  </a:cubicBezTo>
                  <a:cubicBezTo>
                    <a:pt x="517" y="445"/>
                    <a:pt x="516" y="445"/>
                    <a:pt x="516" y="445"/>
                  </a:cubicBezTo>
                  <a:cubicBezTo>
                    <a:pt x="511" y="445"/>
                    <a:pt x="512" y="452"/>
                    <a:pt x="514" y="458"/>
                  </a:cubicBezTo>
                  <a:cubicBezTo>
                    <a:pt x="516" y="468"/>
                    <a:pt x="515" y="473"/>
                    <a:pt x="513" y="473"/>
                  </a:cubicBezTo>
                  <a:cubicBezTo>
                    <a:pt x="512" y="473"/>
                    <a:pt x="509" y="471"/>
                    <a:pt x="506" y="465"/>
                  </a:cubicBezTo>
                  <a:cubicBezTo>
                    <a:pt x="505" y="462"/>
                    <a:pt x="503" y="461"/>
                    <a:pt x="501" y="461"/>
                  </a:cubicBezTo>
                  <a:cubicBezTo>
                    <a:pt x="496" y="461"/>
                    <a:pt x="492" y="474"/>
                    <a:pt x="497" y="484"/>
                  </a:cubicBezTo>
                  <a:cubicBezTo>
                    <a:pt x="502" y="492"/>
                    <a:pt x="504" y="495"/>
                    <a:pt x="504" y="495"/>
                  </a:cubicBezTo>
                  <a:cubicBezTo>
                    <a:pt x="504" y="495"/>
                    <a:pt x="503" y="494"/>
                    <a:pt x="501" y="492"/>
                  </a:cubicBezTo>
                  <a:cubicBezTo>
                    <a:pt x="498" y="489"/>
                    <a:pt x="496" y="489"/>
                    <a:pt x="495" y="489"/>
                  </a:cubicBezTo>
                  <a:cubicBezTo>
                    <a:pt x="494" y="489"/>
                    <a:pt x="493" y="490"/>
                    <a:pt x="493" y="490"/>
                  </a:cubicBezTo>
                  <a:cubicBezTo>
                    <a:pt x="491" y="491"/>
                    <a:pt x="489" y="492"/>
                    <a:pt x="487" y="492"/>
                  </a:cubicBezTo>
                  <a:cubicBezTo>
                    <a:pt x="486" y="492"/>
                    <a:pt x="484" y="491"/>
                    <a:pt x="482" y="490"/>
                  </a:cubicBezTo>
                  <a:cubicBezTo>
                    <a:pt x="482" y="490"/>
                    <a:pt x="479" y="492"/>
                    <a:pt x="479" y="503"/>
                  </a:cubicBezTo>
                  <a:cubicBezTo>
                    <a:pt x="483" y="513"/>
                    <a:pt x="478" y="518"/>
                    <a:pt x="471" y="518"/>
                  </a:cubicBezTo>
                  <a:cubicBezTo>
                    <a:pt x="467" y="518"/>
                    <a:pt x="463" y="516"/>
                    <a:pt x="458" y="514"/>
                  </a:cubicBezTo>
                  <a:lnTo>
                    <a:pt x="458" y="524"/>
                  </a:lnTo>
                  <a:cubicBezTo>
                    <a:pt x="463" y="533"/>
                    <a:pt x="467" y="539"/>
                    <a:pt x="465" y="539"/>
                  </a:cubicBezTo>
                  <a:cubicBezTo>
                    <a:pt x="464" y="539"/>
                    <a:pt x="462" y="538"/>
                    <a:pt x="458" y="534"/>
                  </a:cubicBezTo>
                  <a:lnTo>
                    <a:pt x="454" y="530"/>
                  </a:lnTo>
                  <a:lnTo>
                    <a:pt x="454" y="530"/>
                  </a:lnTo>
                  <a:cubicBezTo>
                    <a:pt x="459" y="538"/>
                    <a:pt x="454" y="543"/>
                    <a:pt x="447" y="543"/>
                  </a:cubicBezTo>
                  <a:cubicBezTo>
                    <a:pt x="443" y="543"/>
                    <a:pt x="439" y="541"/>
                    <a:pt x="435" y="538"/>
                  </a:cubicBezTo>
                  <a:cubicBezTo>
                    <a:pt x="432" y="535"/>
                    <a:pt x="431" y="534"/>
                    <a:pt x="430" y="534"/>
                  </a:cubicBezTo>
                  <a:cubicBezTo>
                    <a:pt x="429" y="534"/>
                    <a:pt x="428" y="535"/>
                    <a:pt x="427" y="535"/>
                  </a:cubicBezTo>
                  <a:lnTo>
                    <a:pt x="432" y="541"/>
                  </a:lnTo>
                  <a:cubicBezTo>
                    <a:pt x="438" y="546"/>
                    <a:pt x="442" y="550"/>
                    <a:pt x="440" y="553"/>
                  </a:cubicBezTo>
                  <a:cubicBezTo>
                    <a:pt x="439" y="555"/>
                    <a:pt x="438" y="557"/>
                    <a:pt x="435" y="557"/>
                  </a:cubicBezTo>
                  <a:cubicBezTo>
                    <a:pt x="434" y="557"/>
                    <a:pt x="432" y="556"/>
                    <a:pt x="430" y="553"/>
                  </a:cubicBezTo>
                  <a:cubicBezTo>
                    <a:pt x="426" y="552"/>
                    <a:pt x="422" y="551"/>
                    <a:pt x="419" y="551"/>
                  </a:cubicBezTo>
                  <a:cubicBezTo>
                    <a:pt x="417" y="551"/>
                    <a:pt x="416" y="552"/>
                    <a:pt x="419" y="555"/>
                  </a:cubicBezTo>
                  <a:cubicBezTo>
                    <a:pt x="419" y="555"/>
                    <a:pt x="418" y="556"/>
                    <a:pt x="415" y="556"/>
                  </a:cubicBezTo>
                  <a:cubicBezTo>
                    <a:pt x="413" y="556"/>
                    <a:pt x="411" y="555"/>
                    <a:pt x="409" y="555"/>
                  </a:cubicBezTo>
                  <a:lnTo>
                    <a:pt x="398" y="566"/>
                  </a:lnTo>
                  <a:cubicBezTo>
                    <a:pt x="400" y="572"/>
                    <a:pt x="398" y="576"/>
                    <a:pt x="395" y="576"/>
                  </a:cubicBezTo>
                  <a:cubicBezTo>
                    <a:pt x="394" y="576"/>
                    <a:pt x="392" y="576"/>
                    <a:pt x="391" y="575"/>
                  </a:cubicBezTo>
                  <a:cubicBezTo>
                    <a:pt x="387" y="578"/>
                    <a:pt x="387" y="584"/>
                    <a:pt x="390" y="588"/>
                  </a:cubicBezTo>
                  <a:cubicBezTo>
                    <a:pt x="386" y="592"/>
                    <a:pt x="384" y="595"/>
                    <a:pt x="381" y="595"/>
                  </a:cubicBezTo>
                  <a:cubicBezTo>
                    <a:pt x="380" y="595"/>
                    <a:pt x="378" y="594"/>
                    <a:pt x="376" y="593"/>
                  </a:cubicBezTo>
                  <a:cubicBezTo>
                    <a:pt x="374" y="591"/>
                    <a:pt x="372" y="590"/>
                    <a:pt x="372" y="590"/>
                  </a:cubicBezTo>
                  <a:lnTo>
                    <a:pt x="372" y="590"/>
                  </a:lnTo>
                  <a:cubicBezTo>
                    <a:pt x="371" y="590"/>
                    <a:pt x="372" y="591"/>
                    <a:pt x="374" y="595"/>
                  </a:cubicBezTo>
                  <a:cubicBezTo>
                    <a:pt x="380" y="599"/>
                    <a:pt x="377" y="603"/>
                    <a:pt x="375" y="606"/>
                  </a:cubicBezTo>
                  <a:cubicBezTo>
                    <a:pt x="373" y="608"/>
                    <a:pt x="371" y="612"/>
                    <a:pt x="371" y="612"/>
                  </a:cubicBezTo>
                  <a:cubicBezTo>
                    <a:pt x="376" y="616"/>
                    <a:pt x="376" y="616"/>
                    <a:pt x="374" y="620"/>
                  </a:cubicBezTo>
                  <a:cubicBezTo>
                    <a:pt x="372" y="622"/>
                    <a:pt x="358" y="626"/>
                    <a:pt x="356" y="630"/>
                  </a:cubicBezTo>
                  <a:cubicBezTo>
                    <a:pt x="349" y="639"/>
                    <a:pt x="349" y="639"/>
                    <a:pt x="357" y="640"/>
                  </a:cubicBezTo>
                  <a:cubicBezTo>
                    <a:pt x="358" y="639"/>
                    <a:pt x="359" y="639"/>
                    <a:pt x="359" y="639"/>
                  </a:cubicBezTo>
                  <a:lnTo>
                    <a:pt x="359" y="639"/>
                  </a:lnTo>
                  <a:cubicBezTo>
                    <a:pt x="361" y="639"/>
                    <a:pt x="362" y="642"/>
                    <a:pt x="355" y="643"/>
                  </a:cubicBezTo>
                  <a:cubicBezTo>
                    <a:pt x="353" y="645"/>
                    <a:pt x="339" y="650"/>
                    <a:pt x="333" y="659"/>
                  </a:cubicBezTo>
                  <a:cubicBezTo>
                    <a:pt x="324" y="671"/>
                    <a:pt x="324" y="671"/>
                    <a:pt x="329" y="676"/>
                  </a:cubicBezTo>
                  <a:cubicBezTo>
                    <a:pt x="337" y="679"/>
                    <a:pt x="340" y="681"/>
                    <a:pt x="337" y="681"/>
                  </a:cubicBezTo>
                  <a:cubicBezTo>
                    <a:pt x="336" y="681"/>
                    <a:pt x="332" y="680"/>
                    <a:pt x="327" y="678"/>
                  </a:cubicBezTo>
                  <a:cubicBezTo>
                    <a:pt x="323" y="677"/>
                    <a:pt x="320" y="677"/>
                    <a:pt x="318" y="677"/>
                  </a:cubicBezTo>
                  <a:cubicBezTo>
                    <a:pt x="309" y="677"/>
                    <a:pt x="309" y="680"/>
                    <a:pt x="313" y="682"/>
                  </a:cubicBezTo>
                  <a:cubicBezTo>
                    <a:pt x="318" y="690"/>
                    <a:pt x="318" y="690"/>
                    <a:pt x="316" y="694"/>
                  </a:cubicBezTo>
                  <a:cubicBezTo>
                    <a:pt x="314" y="692"/>
                    <a:pt x="313" y="692"/>
                    <a:pt x="312" y="692"/>
                  </a:cubicBezTo>
                  <a:cubicBezTo>
                    <a:pt x="309" y="692"/>
                    <a:pt x="308" y="695"/>
                    <a:pt x="309" y="703"/>
                  </a:cubicBezTo>
                  <a:cubicBezTo>
                    <a:pt x="308" y="704"/>
                    <a:pt x="308" y="705"/>
                    <a:pt x="307" y="705"/>
                  </a:cubicBezTo>
                  <a:cubicBezTo>
                    <a:pt x="306" y="705"/>
                    <a:pt x="305" y="704"/>
                    <a:pt x="301" y="702"/>
                  </a:cubicBezTo>
                  <a:lnTo>
                    <a:pt x="297" y="708"/>
                  </a:lnTo>
                  <a:cubicBezTo>
                    <a:pt x="304" y="722"/>
                    <a:pt x="288" y="736"/>
                    <a:pt x="280" y="736"/>
                  </a:cubicBezTo>
                  <a:cubicBezTo>
                    <a:pt x="279" y="736"/>
                    <a:pt x="279" y="736"/>
                    <a:pt x="279" y="736"/>
                  </a:cubicBezTo>
                  <a:lnTo>
                    <a:pt x="279" y="736"/>
                  </a:lnTo>
                  <a:cubicBezTo>
                    <a:pt x="279" y="736"/>
                    <a:pt x="276" y="740"/>
                    <a:pt x="281" y="746"/>
                  </a:cubicBezTo>
                  <a:cubicBezTo>
                    <a:pt x="287" y="753"/>
                    <a:pt x="289" y="757"/>
                    <a:pt x="286" y="757"/>
                  </a:cubicBezTo>
                  <a:cubicBezTo>
                    <a:pt x="284" y="757"/>
                    <a:pt x="281" y="756"/>
                    <a:pt x="276" y="753"/>
                  </a:cubicBezTo>
                  <a:cubicBezTo>
                    <a:pt x="271" y="750"/>
                    <a:pt x="268" y="748"/>
                    <a:pt x="267" y="748"/>
                  </a:cubicBezTo>
                  <a:lnTo>
                    <a:pt x="267" y="748"/>
                  </a:lnTo>
                  <a:cubicBezTo>
                    <a:pt x="266" y="748"/>
                    <a:pt x="269" y="750"/>
                    <a:pt x="274" y="756"/>
                  </a:cubicBezTo>
                  <a:cubicBezTo>
                    <a:pt x="278" y="762"/>
                    <a:pt x="272" y="772"/>
                    <a:pt x="265" y="772"/>
                  </a:cubicBezTo>
                  <a:cubicBezTo>
                    <a:pt x="262" y="772"/>
                    <a:pt x="260" y="771"/>
                    <a:pt x="257" y="769"/>
                  </a:cubicBezTo>
                  <a:lnTo>
                    <a:pt x="245" y="761"/>
                  </a:lnTo>
                  <a:lnTo>
                    <a:pt x="245" y="761"/>
                  </a:lnTo>
                  <a:cubicBezTo>
                    <a:pt x="250" y="768"/>
                    <a:pt x="247" y="771"/>
                    <a:pt x="247" y="771"/>
                  </a:cubicBezTo>
                  <a:cubicBezTo>
                    <a:pt x="254" y="774"/>
                    <a:pt x="252" y="778"/>
                    <a:pt x="245" y="788"/>
                  </a:cubicBezTo>
                  <a:cubicBezTo>
                    <a:pt x="242" y="797"/>
                    <a:pt x="238" y="807"/>
                    <a:pt x="236" y="817"/>
                  </a:cubicBezTo>
                  <a:cubicBezTo>
                    <a:pt x="233" y="824"/>
                    <a:pt x="227" y="834"/>
                    <a:pt x="219" y="834"/>
                  </a:cubicBezTo>
                  <a:cubicBezTo>
                    <a:pt x="216" y="838"/>
                    <a:pt x="216" y="845"/>
                    <a:pt x="218" y="851"/>
                  </a:cubicBezTo>
                  <a:cubicBezTo>
                    <a:pt x="223" y="856"/>
                    <a:pt x="221" y="862"/>
                    <a:pt x="217" y="862"/>
                  </a:cubicBezTo>
                  <a:cubicBezTo>
                    <a:pt x="216" y="862"/>
                    <a:pt x="215" y="861"/>
                    <a:pt x="214" y="861"/>
                  </a:cubicBezTo>
                  <a:lnTo>
                    <a:pt x="211" y="864"/>
                  </a:lnTo>
                  <a:cubicBezTo>
                    <a:pt x="215" y="873"/>
                    <a:pt x="212" y="877"/>
                    <a:pt x="212" y="877"/>
                  </a:cubicBezTo>
                  <a:cubicBezTo>
                    <a:pt x="210" y="876"/>
                    <a:pt x="208" y="875"/>
                    <a:pt x="205" y="875"/>
                  </a:cubicBezTo>
                  <a:cubicBezTo>
                    <a:pt x="202" y="875"/>
                    <a:pt x="200" y="876"/>
                    <a:pt x="204" y="880"/>
                  </a:cubicBezTo>
                  <a:cubicBezTo>
                    <a:pt x="209" y="883"/>
                    <a:pt x="208" y="887"/>
                    <a:pt x="205" y="893"/>
                  </a:cubicBezTo>
                  <a:cubicBezTo>
                    <a:pt x="189" y="911"/>
                    <a:pt x="178" y="931"/>
                    <a:pt x="169" y="953"/>
                  </a:cubicBezTo>
                  <a:cubicBezTo>
                    <a:pt x="158" y="983"/>
                    <a:pt x="147" y="1012"/>
                    <a:pt x="151" y="1013"/>
                  </a:cubicBezTo>
                  <a:cubicBezTo>
                    <a:pt x="151" y="1013"/>
                    <a:pt x="150" y="1017"/>
                    <a:pt x="146" y="1023"/>
                  </a:cubicBezTo>
                  <a:lnTo>
                    <a:pt x="142" y="1035"/>
                  </a:lnTo>
                  <a:cubicBezTo>
                    <a:pt x="140" y="1034"/>
                    <a:pt x="139" y="1034"/>
                    <a:pt x="138" y="1034"/>
                  </a:cubicBezTo>
                  <a:cubicBezTo>
                    <a:pt x="128" y="1034"/>
                    <a:pt x="129" y="1051"/>
                    <a:pt x="131" y="1063"/>
                  </a:cubicBezTo>
                  <a:cubicBezTo>
                    <a:pt x="135" y="1065"/>
                    <a:pt x="136" y="1071"/>
                    <a:pt x="134" y="1075"/>
                  </a:cubicBezTo>
                  <a:cubicBezTo>
                    <a:pt x="132" y="1074"/>
                    <a:pt x="129" y="1074"/>
                    <a:pt x="128" y="1074"/>
                  </a:cubicBezTo>
                  <a:cubicBezTo>
                    <a:pt x="118" y="1074"/>
                    <a:pt x="117" y="1082"/>
                    <a:pt x="122" y="1091"/>
                  </a:cubicBezTo>
                  <a:cubicBezTo>
                    <a:pt x="130" y="1096"/>
                    <a:pt x="132" y="1100"/>
                    <a:pt x="128" y="1100"/>
                  </a:cubicBezTo>
                  <a:cubicBezTo>
                    <a:pt x="126" y="1100"/>
                    <a:pt x="123" y="1099"/>
                    <a:pt x="119" y="1098"/>
                  </a:cubicBezTo>
                  <a:cubicBezTo>
                    <a:pt x="117" y="1097"/>
                    <a:pt x="114" y="1096"/>
                    <a:pt x="112" y="1096"/>
                  </a:cubicBezTo>
                  <a:cubicBezTo>
                    <a:pt x="105" y="1096"/>
                    <a:pt x="106" y="1103"/>
                    <a:pt x="122" y="1114"/>
                  </a:cubicBezTo>
                  <a:cubicBezTo>
                    <a:pt x="127" y="1120"/>
                    <a:pt x="127" y="1120"/>
                    <a:pt x="119" y="1121"/>
                  </a:cubicBezTo>
                  <a:cubicBezTo>
                    <a:pt x="105" y="1121"/>
                    <a:pt x="104" y="1124"/>
                    <a:pt x="110" y="1127"/>
                  </a:cubicBezTo>
                  <a:cubicBezTo>
                    <a:pt x="121" y="1134"/>
                    <a:pt x="123" y="1137"/>
                    <a:pt x="112" y="1137"/>
                  </a:cubicBezTo>
                  <a:cubicBezTo>
                    <a:pt x="111" y="1137"/>
                    <a:pt x="109" y="1137"/>
                    <a:pt x="107" y="1137"/>
                  </a:cubicBezTo>
                  <a:cubicBezTo>
                    <a:pt x="91" y="1140"/>
                    <a:pt x="91" y="1140"/>
                    <a:pt x="104" y="1148"/>
                  </a:cubicBezTo>
                  <a:cubicBezTo>
                    <a:pt x="117" y="1156"/>
                    <a:pt x="113" y="1169"/>
                    <a:pt x="98" y="1169"/>
                  </a:cubicBezTo>
                  <a:cubicBezTo>
                    <a:pt x="97" y="1173"/>
                    <a:pt x="89" y="1175"/>
                    <a:pt x="96" y="1177"/>
                  </a:cubicBezTo>
                  <a:lnTo>
                    <a:pt x="88" y="1178"/>
                  </a:lnTo>
                  <a:cubicBezTo>
                    <a:pt x="87" y="1182"/>
                    <a:pt x="86" y="1186"/>
                    <a:pt x="86" y="1186"/>
                  </a:cubicBezTo>
                  <a:lnTo>
                    <a:pt x="92" y="1187"/>
                  </a:lnTo>
                  <a:cubicBezTo>
                    <a:pt x="83" y="1203"/>
                    <a:pt x="77" y="1220"/>
                    <a:pt x="72" y="1237"/>
                  </a:cubicBezTo>
                  <a:cubicBezTo>
                    <a:pt x="65" y="1273"/>
                    <a:pt x="64" y="1283"/>
                    <a:pt x="69" y="1283"/>
                  </a:cubicBezTo>
                  <a:cubicBezTo>
                    <a:pt x="70" y="1283"/>
                    <a:pt x="70" y="1283"/>
                    <a:pt x="71" y="1283"/>
                  </a:cubicBezTo>
                  <a:cubicBezTo>
                    <a:pt x="72" y="1283"/>
                    <a:pt x="73" y="1282"/>
                    <a:pt x="74" y="1282"/>
                  </a:cubicBezTo>
                  <a:cubicBezTo>
                    <a:pt x="85" y="1282"/>
                    <a:pt x="83" y="1288"/>
                    <a:pt x="69" y="1289"/>
                  </a:cubicBezTo>
                  <a:cubicBezTo>
                    <a:pt x="69" y="1294"/>
                    <a:pt x="60" y="1299"/>
                    <a:pt x="59" y="1307"/>
                  </a:cubicBezTo>
                  <a:cubicBezTo>
                    <a:pt x="58" y="1314"/>
                    <a:pt x="56" y="1321"/>
                    <a:pt x="50" y="1321"/>
                  </a:cubicBezTo>
                  <a:cubicBezTo>
                    <a:pt x="50" y="1321"/>
                    <a:pt x="49" y="1321"/>
                    <a:pt x="49" y="1321"/>
                  </a:cubicBezTo>
                  <a:lnTo>
                    <a:pt x="48" y="1324"/>
                  </a:lnTo>
                  <a:cubicBezTo>
                    <a:pt x="61" y="1334"/>
                    <a:pt x="57" y="1356"/>
                    <a:pt x="48" y="1366"/>
                  </a:cubicBezTo>
                  <a:cubicBezTo>
                    <a:pt x="45" y="1372"/>
                    <a:pt x="46" y="1380"/>
                    <a:pt x="52" y="1386"/>
                  </a:cubicBezTo>
                  <a:cubicBezTo>
                    <a:pt x="58" y="1394"/>
                    <a:pt x="58" y="1394"/>
                    <a:pt x="51" y="1396"/>
                  </a:cubicBezTo>
                  <a:cubicBezTo>
                    <a:pt x="43" y="1396"/>
                    <a:pt x="34" y="1417"/>
                    <a:pt x="49" y="1418"/>
                  </a:cubicBezTo>
                  <a:lnTo>
                    <a:pt x="41" y="1422"/>
                  </a:lnTo>
                  <a:cubicBezTo>
                    <a:pt x="33" y="1425"/>
                    <a:pt x="40" y="1430"/>
                    <a:pt x="48" y="1430"/>
                  </a:cubicBezTo>
                  <a:cubicBezTo>
                    <a:pt x="61" y="1432"/>
                    <a:pt x="61" y="1435"/>
                    <a:pt x="40" y="1436"/>
                  </a:cubicBezTo>
                  <a:cubicBezTo>
                    <a:pt x="38" y="1436"/>
                    <a:pt x="36" y="1436"/>
                    <a:pt x="34" y="1436"/>
                  </a:cubicBezTo>
                  <a:cubicBezTo>
                    <a:pt x="25" y="1436"/>
                    <a:pt x="25" y="1439"/>
                    <a:pt x="32" y="1440"/>
                  </a:cubicBezTo>
                  <a:cubicBezTo>
                    <a:pt x="39" y="1444"/>
                    <a:pt x="45" y="1449"/>
                    <a:pt x="37" y="1452"/>
                  </a:cubicBezTo>
                  <a:cubicBezTo>
                    <a:pt x="37" y="1455"/>
                    <a:pt x="36" y="1459"/>
                    <a:pt x="51" y="1460"/>
                  </a:cubicBezTo>
                  <a:cubicBezTo>
                    <a:pt x="59" y="1461"/>
                    <a:pt x="58" y="1464"/>
                    <a:pt x="58" y="1468"/>
                  </a:cubicBezTo>
                  <a:cubicBezTo>
                    <a:pt x="57" y="1468"/>
                    <a:pt x="56" y="1468"/>
                    <a:pt x="55" y="1468"/>
                  </a:cubicBezTo>
                  <a:cubicBezTo>
                    <a:pt x="51" y="1468"/>
                    <a:pt x="47" y="1466"/>
                    <a:pt x="44" y="1463"/>
                  </a:cubicBezTo>
                  <a:lnTo>
                    <a:pt x="43" y="1471"/>
                  </a:lnTo>
                  <a:cubicBezTo>
                    <a:pt x="40" y="1477"/>
                    <a:pt x="34" y="1481"/>
                    <a:pt x="27" y="1481"/>
                  </a:cubicBezTo>
                  <a:cubicBezTo>
                    <a:pt x="22" y="1483"/>
                    <a:pt x="20" y="1486"/>
                    <a:pt x="26" y="1486"/>
                  </a:cubicBezTo>
                  <a:cubicBezTo>
                    <a:pt x="28" y="1486"/>
                    <a:pt x="30" y="1485"/>
                    <a:pt x="34" y="1485"/>
                  </a:cubicBezTo>
                  <a:cubicBezTo>
                    <a:pt x="49" y="1486"/>
                    <a:pt x="49" y="1486"/>
                    <a:pt x="48" y="1493"/>
                  </a:cubicBezTo>
                  <a:cubicBezTo>
                    <a:pt x="48" y="1497"/>
                    <a:pt x="48" y="1500"/>
                    <a:pt x="42" y="1500"/>
                  </a:cubicBezTo>
                  <a:cubicBezTo>
                    <a:pt x="41" y="1500"/>
                    <a:pt x="41" y="1500"/>
                    <a:pt x="40" y="1500"/>
                  </a:cubicBezTo>
                  <a:cubicBezTo>
                    <a:pt x="33" y="1500"/>
                    <a:pt x="33" y="1500"/>
                    <a:pt x="32" y="1507"/>
                  </a:cubicBezTo>
                  <a:cubicBezTo>
                    <a:pt x="31" y="1518"/>
                    <a:pt x="51" y="1531"/>
                    <a:pt x="66" y="1535"/>
                  </a:cubicBezTo>
                  <a:cubicBezTo>
                    <a:pt x="80" y="1536"/>
                    <a:pt x="80" y="1536"/>
                    <a:pt x="66" y="1538"/>
                  </a:cubicBezTo>
                  <a:cubicBezTo>
                    <a:pt x="59" y="1538"/>
                    <a:pt x="59" y="1542"/>
                    <a:pt x="59" y="1546"/>
                  </a:cubicBezTo>
                  <a:cubicBezTo>
                    <a:pt x="63" y="1546"/>
                    <a:pt x="62" y="1548"/>
                    <a:pt x="60" y="1548"/>
                  </a:cubicBezTo>
                  <a:cubicBezTo>
                    <a:pt x="60" y="1548"/>
                    <a:pt x="59" y="1547"/>
                    <a:pt x="59" y="1546"/>
                  </a:cubicBezTo>
                  <a:cubicBezTo>
                    <a:pt x="51" y="1545"/>
                    <a:pt x="51" y="1542"/>
                    <a:pt x="51" y="1538"/>
                  </a:cubicBezTo>
                  <a:lnTo>
                    <a:pt x="44" y="1538"/>
                  </a:lnTo>
                  <a:cubicBezTo>
                    <a:pt x="30" y="1541"/>
                    <a:pt x="30" y="1545"/>
                    <a:pt x="44" y="1548"/>
                  </a:cubicBezTo>
                  <a:cubicBezTo>
                    <a:pt x="51" y="1553"/>
                    <a:pt x="51" y="1553"/>
                    <a:pt x="43" y="1556"/>
                  </a:cubicBezTo>
                  <a:cubicBezTo>
                    <a:pt x="36" y="1560"/>
                    <a:pt x="29" y="1563"/>
                    <a:pt x="36" y="1563"/>
                  </a:cubicBezTo>
                  <a:cubicBezTo>
                    <a:pt x="36" y="1568"/>
                    <a:pt x="33" y="1572"/>
                    <a:pt x="29" y="1574"/>
                  </a:cubicBezTo>
                  <a:cubicBezTo>
                    <a:pt x="29" y="1581"/>
                    <a:pt x="29" y="1585"/>
                    <a:pt x="36" y="1585"/>
                  </a:cubicBezTo>
                  <a:cubicBezTo>
                    <a:pt x="43" y="1585"/>
                    <a:pt x="43" y="1589"/>
                    <a:pt x="43" y="1593"/>
                  </a:cubicBezTo>
                  <a:cubicBezTo>
                    <a:pt x="43" y="1597"/>
                    <a:pt x="43" y="1600"/>
                    <a:pt x="50" y="1600"/>
                  </a:cubicBezTo>
                  <a:cubicBezTo>
                    <a:pt x="58" y="1600"/>
                    <a:pt x="64" y="1605"/>
                    <a:pt x="64" y="1611"/>
                  </a:cubicBezTo>
                  <a:cubicBezTo>
                    <a:pt x="71" y="1619"/>
                    <a:pt x="71" y="1619"/>
                    <a:pt x="57" y="1623"/>
                  </a:cubicBezTo>
                  <a:cubicBezTo>
                    <a:pt x="50" y="1623"/>
                    <a:pt x="50" y="1626"/>
                    <a:pt x="50" y="1629"/>
                  </a:cubicBezTo>
                  <a:cubicBezTo>
                    <a:pt x="50" y="1629"/>
                    <a:pt x="50" y="1634"/>
                    <a:pt x="42" y="1637"/>
                  </a:cubicBezTo>
                  <a:cubicBezTo>
                    <a:pt x="35" y="1640"/>
                    <a:pt x="42" y="1640"/>
                    <a:pt x="50" y="1640"/>
                  </a:cubicBezTo>
                  <a:lnTo>
                    <a:pt x="64" y="1640"/>
                  </a:lnTo>
                  <a:cubicBezTo>
                    <a:pt x="63" y="1644"/>
                    <a:pt x="50" y="1648"/>
                    <a:pt x="42" y="1648"/>
                  </a:cubicBezTo>
                  <a:cubicBezTo>
                    <a:pt x="27" y="1652"/>
                    <a:pt x="27" y="1652"/>
                    <a:pt x="42" y="1652"/>
                  </a:cubicBezTo>
                  <a:cubicBezTo>
                    <a:pt x="50" y="1652"/>
                    <a:pt x="57" y="1655"/>
                    <a:pt x="49" y="1663"/>
                  </a:cubicBezTo>
                  <a:cubicBezTo>
                    <a:pt x="49" y="1670"/>
                    <a:pt x="49" y="1677"/>
                    <a:pt x="42" y="1677"/>
                  </a:cubicBezTo>
                  <a:cubicBezTo>
                    <a:pt x="34" y="1681"/>
                    <a:pt x="42" y="1684"/>
                    <a:pt x="42" y="1684"/>
                  </a:cubicBezTo>
                  <a:cubicBezTo>
                    <a:pt x="49" y="1688"/>
                    <a:pt x="49" y="1692"/>
                    <a:pt x="41" y="1702"/>
                  </a:cubicBezTo>
                  <a:cubicBezTo>
                    <a:pt x="26" y="1720"/>
                    <a:pt x="26" y="1720"/>
                    <a:pt x="41" y="1720"/>
                  </a:cubicBezTo>
                  <a:cubicBezTo>
                    <a:pt x="49" y="1720"/>
                    <a:pt x="55" y="1720"/>
                    <a:pt x="41" y="1723"/>
                  </a:cubicBezTo>
                  <a:cubicBezTo>
                    <a:pt x="34" y="1728"/>
                    <a:pt x="41" y="1731"/>
                    <a:pt x="48" y="1738"/>
                  </a:cubicBezTo>
                  <a:cubicBezTo>
                    <a:pt x="58" y="1740"/>
                    <a:pt x="67" y="1741"/>
                    <a:pt x="77" y="1741"/>
                  </a:cubicBezTo>
                  <a:cubicBezTo>
                    <a:pt x="81" y="1741"/>
                    <a:pt x="84" y="1741"/>
                    <a:pt x="86" y="1741"/>
                  </a:cubicBezTo>
                  <a:cubicBezTo>
                    <a:pt x="91" y="1741"/>
                    <a:pt x="89" y="1742"/>
                    <a:pt x="83" y="1748"/>
                  </a:cubicBezTo>
                  <a:cubicBezTo>
                    <a:pt x="83" y="1752"/>
                    <a:pt x="77" y="1755"/>
                    <a:pt x="69" y="1755"/>
                  </a:cubicBezTo>
                  <a:cubicBezTo>
                    <a:pt x="62" y="1755"/>
                    <a:pt x="62" y="1752"/>
                    <a:pt x="62" y="1752"/>
                  </a:cubicBezTo>
                  <a:lnTo>
                    <a:pt x="62" y="1748"/>
                  </a:lnTo>
                  <a:cubicBezTo>
                    <a:pt x="55" y="1748"/>
                    <a:pt x="48" y="1748"/>
                    <a:pt x="48" y="1756"/>
                  </a:cubicBezTo>
                  <a:cubicBezTo>
                    <a:pt x="41" y="1759"/>
                    <a:pt x="41" y="1763"/>
                    <a:pt x="48" y="1763"/>
                  </a:cubicBezTo>
                  <a:cubicBezTo>
                    <a:pt x="41" y="1766"/>
                    <a:pt x="40" y="1773"/>
                    <a:pt x="40" y="1781"/>
                  </a:cubicBezTo>
                  <a:cubicBezTo>
                    <a:pt x="40" y="1787"/>
                    <a:pt x="40" y="1798"/>
                    <a:pt x="33" y="1802"/>
                  </a:cubicBezTo>
                  <a:cubicBezTo>
                    <a:pt x="32" y="1809"/>
                    <a:pt x="32" y="1812"/>
                    <a:pt x="40" y="1812"/>
                  </a:cubicBezTo>
                  <a:cubicBezTo>
                    <a:pt x="54" y="1812"/>
                    <a:pt x="54" y="1815"/>
                    <a:pt x="46" y="1815"/>
                  </a:cubicBezTo>
                  <a:cubicBezTo>
                    <a:pt x="32" y="1819"/>
                    <a:pt x="24" y="1865"/>
                    <a:pt x="39" y="1868"/>
                  </a:cubicBezTo>
                  <a:lnTo>
                    <a:pt x="39" y="1876"/>
                  </a:lnTo>
                  <a:cubicBezTo>
                    <a:pt x="31" y="1883"/>
                    <a:pt x="31" y="1904"/>
                    <a:pt x="39" y="1907"/>
                  </a:cubicBezTo>
                  <a:cubicBezTo>
                    <a:pt x="39" y="1907"/>
                    <a:pt x="37" y="1911"/>
                    <a:pt x="37" y="1919"/>
                  </a:cubicBezTo>
                  <a:cubicBezTo>
                    <a:pt x="31" y="1925"/>
                    <a:pt x="31" y="1929"/>
                    <a:pt x="37" y="1932"/>
                  </a:cubicBezTo>
                  <a:cubicBezTo>
                    <a:pt x="45" y="1935"/>
                    <a:pt x="52" y="1935"/>
                    <a:pt x="45" y="1935"/>
                  </a:cubicBezTo>
                  <a:cubicBezTo>
                    <a:pt x="37" y="1935"/>
                    <a:pt x="37" y="1943"/>
                    <a:pt x="37" y="1957"/>
                  </a:cubicBezTo>
                  <a:cubicBezTo>
                    <a:pt x="37" y="1967"/>
                    <a:pt x="37" y="1970"/>
                    <a:pt x="40" y="1970"/>
                  </a:cubicBezTo>
                  <a:cubicBezTo>
                    <a:pt x="41" y="1970"/>
                    <a:pt x="42" y="1969"/>
                    <a:pt x="44" y="1968"/>
                  </a:cubicBezTo>
                  <a:lnTo>
                    <a:pt x="44" y="1968"/>
                  </a:lnTo>
                  <a:cubicBezTo>
                    <a:pt x="51" y="1981"/>
                    <a:pt x="44" y="1981"/>
                    <a:pt x="36" y="1981"/>
                  </a:cubicBezTo>
                  <a:cubicBezTo>
                    <a:pt x="34" y="1981"/>
                    <a:pt x="32" y="1981"/>
                    <a:pt x="31" y="1981"/>
                  </a:cubicBezTo>
                  <a:cubicBezTo>
                    <a:pt x="24" y="1981"/>
                    <a:pt x="27" y="1987"/>
                    <a:pt x="44" y="1989"/>
                  </a:cubicBezTo>
                  <a:cubicBezTo>
                    <a:pt x="59" y="1993"/>
                    <a:pt x="59" y="1999"/>
                    <a:pt x="51" y="1999"/>
                  </a:cubicBezTo>
                  <a:cubicBezTo>
                    <a:pt x="44" y="1999"/>
                    <a:pt x="44" y="1996"/>
                    <a:pt x="44" y="1993"/>
                  </a:cubicBezTo>
                  <a:lnTo>
                    <a:pt x="30" y="1993"/>
                  </a:lnTo>
                  <a:cubicBezTo>
                    <a:pt x="30" y="1996"/>
                    <a:pt x="30" y="1996"/>
                    <a:pt x="36" y="1999"/>
                  </a:cubicBezTo>
                  <a:cubicBezTo>
                    <a:pt x="36" y="1999"/>
                    <a:pt x="36" y="2003"/>
                    <a:pt x="44" y="2006"/>
                  </a:cubicBezTo>
                  <a:cubicBezTo>
                    <a:pt x="48" y="2008"/>
                    <a:pt x="51" y="2009"/>
                    <a:pt x="55" y="2009"/>
                  </a:cubicBezTo>
                  <a:cubicBezTo>
                    <a:pt x="59" y="2009"/>
                    <a:pt x="62" y="2008"/>
                    <a:pt x="66" y="2006"/>
                  </a:cubicBezTo>
                  <a:cubicBezTo>
                    <a:pt x="68" y="2005"/>
                    <a:pt x="69" y="2005"/>
                    <a:pt x="70" y="2005"/>
                  </a:cubicBezTo>
                  <a:cubicBezTo>
                    <a:pt x="72" y="2005"/>
                    <a:pt x="72" y="2007"/>
                    <a:pt x="72" y="2010"/>
                  </a:cubicBezTo>
                  <a:cubicBezTo>
                    <a:pt x="69" y="2014"/>
                    <a:pt x="64" y="2016"/>
                    <a:pt x="59" y="2016"/>
                  </a:cubicBezTo>
                  <a:cubicBezTo>
                    <a:pt x="56" y="2016"/>
                    <a:pt x="53" y="2015"/>
                    <a:pt x="51" y="2014"/>
                  </a:cubicBezTo>
                  <a:cubicBezTo>
                    <a:pt x="51" y="2010"/>
                    <a:pt x="43" y="2010"/>
                    <a:pt x="36" y="2010"/>
                  </a:cubicBezTo>
                  <a:cubicBezTo>
                    <a:pt x="30" y="2010"/>
                    <a:pt x="43" y="2027"/>
                    <a:pt x="58" y="2031"/>
                  </a:cubicBezTo>
                  <a:lnTo>
                    <a:pt x="51" y="2031"/>
                  </a:lnTo>
                  <a:cubicBezTo>
                    <a:pt x="43" y="2031"/>
                    <a:pt x="43" y="2039"/>
                    <a:pt x="43" y="2045"/>
                  </a:cubicBezTo>
                  <a:cubicBezTo>
                    <a:pt x="43" y="2052"/>
                    <a:pt x="43" y="2056"/>
                    <a:pt x="50" y="2056"/>
                  </a:cubicBezTo>
                  <a:cubicBezTo>
                    <a:pt x="58" y="2056"/>
                    <a:pt x="64" y="2056"/>
                    <a:pt x="64" y="2059"/>
                  </a:cubicBezTo>
                  <a:cubicBezTo>
                    <a:pt x="64" y="2056"/>
                    <a:pt x="72" y="2056"/>
                    <a:pt x="79" y="2056"/>
                  </a:cubicBezTo>
                  <a:cubicBezTo>
                    <a:pt x="75" y="2060"/>
                    <a:pt x="70" y="2063"/>
                    <a:pt x="64" y="2067"/>
                  </a:cubicBezTo>
                  <a:cubicBezTo>
                    <a:pt x="50" y="2073"/>
                    <a:pt x="42" y="2080"/>
                    <a:pt x="42" y="2095"/>
                  </a:cubicBezTo>
                  <a:cubicBezTo>
                    <a:pt x="42" y="2102"/>
                    <a:pt x="42" y="2113"/>
                    <a:pt x="35" y="2116"/>
                  </a:cubicBezTo>
                  <a:cubicBezTo>
                    <a:pt x="34" y="2123"/>
                    <a:pt x="34" y="2126"/>
                    <a:pt x="42" y="2126"/>
                  </a:cubicBezTo>
                  <a:lnTo>
                    <a:pt x="42" y="2134"/>
                  </a:lnTo>
                  <a:cubicBezTo>
                    <a:pt x="34" y="2137"/>
                    <a:pt x="34" y="2144"/>
                    <a:pt x="42" y="2144"/>
                  </a:cubicBezTo>
                  <a:cubicBezTo>
                    <a:pt x="49" y="2147"/>
                    <a:pt x="41" y="2151"/>
                    <a:pt x="41" y="2155"/>
                  </a:cubicBezTo>
                  <a:cubicBezTo>
                    <a:pt x="32" y="2159"/>
                    <a:pt x="29" y="2161"/>
                    <a:pt x="32" y="2161"/>
                  </a:cubicBezTo>
                  <a:cubicBezTo>
                    <a:pt x="34" y="2161"/>
                    <a:pt x="39" y="2160"/>
                    <a:pt x="49" y="2159"/>
                  </a:cubicBezTo>
                  <a:cubicBezTo>
                    <a:pt x="55" y="2158"/>
                    <a:pt x="61" y="2154"/>
                    <a:pt x="63" y="2147"/>
                  </a:cubicBezTo>
                  <a:lnTo>
                    <a:pt x="63" y="2137"/>
                  </a:lnTo>
                  <a:lnTo>
                    <a:pt x="70" y="2147"/>
                  </a:lnTo>
                  <a:cubicBezTo>
                    <a:pt x="72" y="2154"/>
                    <a:pt x="78" y="2158"/>
                    <a:pt x="85" y="2159"/>
                  </a:cubicBezTo>
                  <a:cubicBezTo>
                    <a:pt x="85" y="2159"/>
                    <a:pt x="91" y="2159"/>
                    <a:pt x="91" y="2162"/>
                  </a:cubicBezTo>
                  <a:lnTo>
                    <a:pt x="77" y="2162"/>
                  </a:lnTo>
                  <a:cubicBezTo>
                    <a:pt x="72" y="2160"/>
                    <a:pt x="67" y="2158"/>
                    <a:pt x="61" y="2158"/>
                  </a:cubicBezTo>
                  <a:cubicBezTo>
                    <a:pt x="59" y="2158"/>
                    <a:pt x="57" y="2158"/>
                    <a:pt x="55" y="2159"/>
                  </a:cubicBezTo>
                  <a:cubicBezTo>
                    <a:pt x="41" y="2162"/>
                    <a:pt x="34" y="2172"/>
                    <a:pt x="49" y="2172"/>
                  </a:cubicBezTo>
                  <a:cubicBezTo>
                    <a:pt x="49" y="2176"/>
                    <a:pt x="49" y="2176"/>
                    <a:pt x="41" y="2180"/>
                  </a:cubicBezTo>
                  <a:cubicBezTo>
                    <a:pt x="34" y="2180"/>
                    <a:pt x="34" y="2183"/>
                    <a:pt x="48" y="2187"/>
                  </a:cubicBezTo>
                  <a:cubicBezTo>
                    <a:pt x="62" y="2190"/>
                    <a:pt x="62" y="2193"/>
                    <a:pt x="48" y="2197"/>
                  </a:cubicBezTo>
                  <a:cubicBezTo>
                    <a:pt x="33" y="2205"/>
                    <a:pt x="33" y="2218"/>
                    <a:pt x="41" y="2218"/>
                  </a:cubicBezTo>
                  <a:cubicBezTo>
                    <a:pt x="54" y="2218"/>
                    <a:pt x="54" y="2229"/>
                    <a:pt x="48" y="2233"/>
                  </a:cubicBezTo>
                  <a:cubicBezTo>
                    <a:pt x="40" y="2236"/>
                    <a:pt x="40" y="2239"/>
                    <a:pt x="48" y="2243"/>
                  </a:cubicBezTo>
                  <a:cubicBezTo>
                    <a:pt x="40" y="2243"/>
                    <a:pt x="33" y="2246"/>
                    <a:pt x="40" y="2251"/>
                  </a:cubicBezTo>
                  <a:cubicBezTo>
                    <a:pt x="40" y="2251"/>
                    <a:pt x="40" y="2252"/>
                    <a:pt x="42" y="2252"/>
                  </a:cubicBezTo>
                  <a:cubicBezTo>
                    <a:pt x="43" y="2252"/>
                    <a:pt x="45" y="2252"/>
                    <a:pt x="48" y="2251"/>
                  </a:cubicBezTo>
                  <a:cubicBezTo>
                    <a:pt x="48" y="2251"/>
                    <a:pt x="54" y="2254"/>
                    <a:pt x="61" y="2257"/>
                  </a:cubicBezTo>
                  <a:cubicBezTo>
                    <a:pt x="61" y="2254"/>
                    <a:pt x="69" y="2254"/>
                    <a:pt x="76" y="2254"/>
                  </a:cubicBezTo>
                  <a:cubicBezTo>
                    <a:pt x="83" y="2254"/>
                    <a:pt x="76" y="2268"/>
                    <a:pt x="54" y="2275"/>
                  </a:cubicBezTo>
                  <a:lnTo>
                    <a:pt x="40" y="2282"/>
                  </a:lnTo>
                  <a:lnTo>
                    <a:pt x="54" y="2282"/>
                  </a:lnTo>
                  <a:cubicBezTo>
                    <a:pt x="54" y="2285"/>
                    <a:pt x="53" y="2289"/>
                    <a:pt x="46" y="2289"/>
                  </a:cubicBezTo>
                  <a:cubicBezTo>
                    <a:pt x="40" y="2289"/>
                    <a:pt x="40" y="2289"/>
                    <a:pt x="40" y="2292"/>
                  </a:cubicBezTo>
                  <a:cubicBezTo>
                    <a:pt x="40" y="2292"/>
                    <a:pt x="40" y="2296"/>
                    <a:pt x="46" y="2296"/>
                  </a:cubicBezTo>
                  <a:cubicBezTo>
                    <a:pt x="61" y="2296"/>
                    <a:pt x="61" y="2296"/>
                    <a:pt x="53" y="2299"/>
                  </a:cubicBezTo>
                  <a:cubicBezTo>
                    <a:pt x="39" y="2303"/>
                    <a:pt x="39" y="2307"/>
                    <a:pt x="53" y="2310"/>
                  </a:cubicBezTo>
                  <a:cubicBezTo>
                    <a:pt x="68" y="2310"/>
                    <a:pt x="68" y="2310"/>
                    <a:pt x="53" y="2314"/>
                  </a:cubicBezTo>
                  <a:cubicBezTo>
                    <a:pt x="46" y="2314"/>
                    <a:pt x="39" y="2317"/>
                    <a:pt x="39" y="2320"/>
                  </a:cubicBezTo>
                  <a:lnTo>
                    <a:pt x="46" y="2320"/>
                  </a:lnTo>
                  <a:cubicBezTo>
                    <a:pt x="60" y="2320"/>
                    <a:pt x="60" y="2325"/>
                    <a:pt x="53" y="2328"/>
                  </a:cubicBezTo>
                  <a:cubicBezTo>
                    <a:pt x="45" y="2328"/>
                    <a:pt x="45" y="2331"/>
                    <a:pt x="53" y="2338"/>
                  </a:cubicBezTo>
                  <a:cubicBezTo>
                    <a:pt x="53" y="2345"/>
                    <a:pt x="53" y="2349"/>
                    <a:pt x="45" y="2349"/>
                  </a:cubicBezTo>
                  <a:cubicBezTo>
                    <a:pt x="31" y="2349"/>
                    <a:pt x="31" y="2349"/>
                    <a:pt x="45" y="2353"/>
                  </a:cubicBezTo>
                  <a:cubicBezTo>
                    <a:pt x="53" y="2356"/>
                    <a:pt x="53" y="2356"/>
                    <a:pt x="45" y="2363"/>
                  </a:cubicBezTo>
                  <a:cubicBezTo>
                    <a:pt x="39" y="2366"/>
                    <a:pt x="39" y="2366"/>
                    <a:pt x="45" y="2370"/>
                  </a:cubicBezTo>
                  <a:cubicBezTo>
                    <a:pt x="60" y="2370"/>
                    <a:pt x="67" y="2370"/>
                    <a:pt x="67" y="2366"/>
                  </a:cubicBezTo>
                  <a:cubicBezTo>
                    <a:pt x="67" y="2363"/>
                    <a:pt x="67" y="2363"/>
                    <a:pt x="75" y="2363"/>
                  </a:cubicBezTo>
                  <a:lnTo>
                    <a:pt x="75" y="2370"/>
                  </a:lnTo>
                  <a:cubicBezTo>
                    <a:pt x="75" y="2374"/>
                    <a:pt x="75" y="2377"/>
                    <a:pt x="81" y="2384"/>
                  </a:cubicBezTo>
                  <a:cubicBezTo>
                    <a:pt x="85" y="2388"/>
                    <a:pt x="91" y="2390"/>
                    <a:pt x="95" y="2390"/>
                  </a:cubicBezTo>
                  <a:cubicBezTo>
                    <a:pt x="98" y="2390"/>
                    <a:pt x="99" y="2388"/>
                    <a:pt x="96" y="2385"/>
                  </a:cubicBezTo>
                  <a:lnTo>
                    <a:pt x="104" y="2381"/>
                  </a:lnTo>
                  <a:cubicBezTo>
                    <a:pt x="125" y="2381"/>
                    <a:pt x="125" y="2374"/>
                    <a:pt x="104" y="2374"/>
                  </a:cubicBezTo>
                  <a:cubicBezTo>
                    <a:pt x="82" y="2374"/>
                    <a:pt x="82" y="2374"/>
                    <a:pt x="97" y="2371"/>
                  </a:cubicBezTo>
                  <a:cubicBezTo>
                    <a:pt x="110" y="2371"/>
                    <a:pt x="112" y="2367"/>
                    <a:pt x="112" y="2364"/>
                  </a:cubicBezTo>
                  <a:cubicBezTo>
                    <a:pt x="112" y="2361"/>
                    <a:pt x="112" y="2360"/>
                    <a:pt x="114" y="2360"/>
                  </a:cubicBezTo>
                  <a:cubicBezTo>
                    <a:pt x="115" y="2360"/>
                    <a:pt x="117" y="2360"/>
                    <a:pt x="118" y="2361"/>
                  </a:cubicBezTo>
                  <a:cubicBezTo>
                    <a:pt x="126" y="2361"/>
                    <a:pt x="133" y="2356"/>
                    <a:pt x="133" y="2353"/>
                  </a:cubicBezTo>
                  <a:cubicBezTo>
                    <a:pt x="133" y="2349"/>
                    <a:pt x="133" y="2349"/>
                    <a:pt x="126" y="2349"/>
                  </a:cubicBezTo>
                  <a:cubicBezTo>
                    <a:pt x="125" y="2350"/>
                    <a:pt x="123" y="2350"/>
                    <a:pt x="123" y="2350"/>
                  </a:cubicBezTo>
                  <a:cubicBezTo>
                    <a:pt x="119" y="2350"/>
                    <a:pt x="121" y="2345"/>
                    <a:pt x="133" y="2343"/>
                  </a:cubicBezTo>
                  <a:cubicBezTo>
                    <a:pt x="141" y="2339"/>
                    <a:pt x="141" y="2339"/>
                    <a:pt x="126" y="2339"/>
                  </a:cubicBezTo>
                  <a:cubicBezTo>
                    <a:pt x="112" y="2339"/>
                    <a:pt x="112" y="2331"/>
                    <a:pt x="126" y="2328"/>
                  </a:cubicBezTo>
                  <a:lnTo>
                    <a:pt x="126" y="2321"/>
                  </a:lnTo>
                  <a:cubicBezTo>
                    <a:pt x="126" y="2318"/>
                    <a:pt x="119" y="2318"/>
                    <a:pt x="112" y="2318"/>
                  </a:cubicBezTo>
                  <a:cubicBezTo>
                    <a:pt x="97" y="2318"/>
                    <a:pt x="97" y="2318"/>
                    <a:pt x="105" y="2315"/>
                  </a:cubicBezTo>
                  <a:cubicBezTo>
                    <a:pt x="109" y="2312"/>
                    <a:pt x="114" y="2311"/>
                    <a:pt x="119" y="2310"/>
                  </a:cubicBezTo>
                  <a:cubicBezTo>
                    <a:pt x="126" y="2310"/>
                    <a:pt x="126" y="2307"/>
                    <a:pt x="126" y="2303"/>
                  </a:cubicBezTo>
                  <a:cubicBezTo>
                    <a:pt x="126" y="2300"/>
                    <a:pt x="126" y="2293"/>
                    <a:pt x="119" y="2293"/>
                  </a:cubicBezTo>
                  <a:lnTo>
                    <a:pt x="126" y="2293"/>
                  </a:lnTo>
                  <a:cubicBezTo>
                    <a:pt x="126" y="2289"/>
                    <a:pt x="134" y="2289"/>
                    <a:pt x="126" y="2289"/>
                  </a:cubicBezTo>
                  <a:cubicBezTo>
                    <a:pt x="126" y="2289"/>
                    <a:pt x="126" y="2285"/>
                    <a:pt x="134" y="2279"/>
                  </a:cubicBezTo>
                  <a:cubicBezTo>
                    <a:pt x="139" y="2274"/>
                    <a:pt x="134" y="2267"/>
                    <a:pt x="125" y="2267"/>
                  </a:cubicBezTo>
                  <a:cubicBezTo>
                    <a:pt x="122" y="2267"/>
                    <a:pt x="117" y="2269"/>
                    <a:pt x="113" y="2272"/>
                  </a:cubicBezTo>
                  <a:lnTo>
                    <a:pt x="113" y="2269"/>
                  </a:lnTo>
                  <a:cubicBezTo>
                    <a:pt x="113" y="2264"/>
                    <a:pt x="105" y="2264"/>
                    <a:pt x="105" y="2264"/>
                  </a:cubicBezTo>
                  <a:cubicBezTo>
                    <a:pt x="98" y="2264"/>
                    <a:pt x="98" y="2261"/>
                    <a:pt x="98" y="2257"/>
                  </a:cubicBezTo>
                  <a:lnTo>
                    <a:pt x="113" y="2257"/>
                  </a:lnTo>
                  <a:cubicBezTo>
                    <a:pt x="117" y="2258"/>
                    <a:pt x="120" y="2258"/>
                    <a:pt x="123" y="2258"/>
                  </a:cubicBezTo>
                  <a:cubicBezTo>
                    <a:pt x="136" y="2258"/>
                    <a:pt x="138" y="2253"/>
                    <a:pt x="119" y="2251"/>
                  </a:cubicBezTo>
                  <a:lnTo>
                    <a:pt x="127" y="2251"/>
                  </a:lnTo>
                  <a:cubicBezTo>
                    <a:pt x="134" y="2251"/>
                    <a:pt x="134" y="2247"/>
                    <a:pt x="127" y="2239"/>
                  </a:cubicBezTo>
                  <a:cubicBezTo>
                    <a:pt x="127" y="2236"/>
                    <a:pt x="113" y="2233"/>
                    <a:pt x="106" y="2233"/>
                  </a:cubicBezTo>
                  <a:cubicBezTo>
                    <a:pt x="98" y="2233"/>
                    <a:pt x="98" y="2229"/>
                    <a:pt x="98" y="2229"/>
                  </a:cubicBezTo>
                  <a:cubicBezTo>
                    <a:pt x="98" y="2226"/>
                    <a:pt x="98" y="2226"/>
                    <a:pt x="106" y="2226"/>
                  </a:cubicBezTo>
                  <a:cubicBezTo>
                    <a:pt x="120" y="2226"/>
                    <a:pt x="120" y="2218"/>
                    <a:pt x="106" y="2215"/>
                  </a:cubicBezTo>
                  <a:lnTo>
                    <a:pt x="114" y="2215"/>
                  </a:lnTo>
                  <a:cubicBezTo>
                    <a:pt x="120" y="2215"/>
                    <a:pt x="127" y="2211"/>
                    <a:pt x="120" y="2193"/>
                  </a:cubicBezTo>
                  <a:cubicBezTo>
                    <a:pt x="120" y="2180"/>
                    <a:pt x="122" y="2169"/>
                    <a:pt x="128" y="2169"/>
                  </a:cubicBezTo>
                  <a:cubicBezTo>
                    <a:pt x="135" y="2169"/>
                    <a:pt x="122" y="2155"/>
                    <a:pt x="107" y="2147"/>
                  </a:cubicBezTo>
                  <a:cubicBezTo>
                    <a:pt x="114" y="2147"/>
                    <a:pt x="114" y="2144"/>
                    <a:pt x="115" y="2137"/>
                  </a:cubicBezTo>
                  <a:cubicBezTo>
                    <a:pt x="115" y="2126"/>
                    <a:pt x="115" y="2126"/>
                    <a:pt x="122" y="2126"/>
                  </a:cubicBezTo>
                  <a:cubicBezTo>
                    <a:pt x="128" y="2128"/>
                    <a:pt x="131" y="2128"/>
                    <a:pt x="132" y="2128"/>
                  </a:cubicBezTo>
                  <a:cubicBezTo>
                    <a:pt x="134" y="2128"/>
                    <a:pt x="130" y="2127"/>
                    <a:pt x="122" y="2123"/>
                  </a:cubicBezTo>
                  <a:cubicBezTo>
                    <a:pt x="107" y="2119"/>
                    <a:pt x="115" y="2108"/>
                    <a:pt x="129" y="2108"/>
                  </a:cubicBezTo>
                  <a:cubicBezTo>
                    <a:pt x="136" y="2108"/>
                    <a:pt x="136" y="2105"/>
                    <a:pt x="136" y="2098"/>
                  </a:cubicBezTo>
                  <a:cubicBezTo>
                    <a:pt x="129" y="2095"/>
                    <a:pt x="129" y="2087"/>
                    <a:pt x="129" y="2080"/>
                  </a:cubicBezTo>
                  <a:cubicBezTo>
                    <a:pt x="129" y="2070"/>
                    <a:pt x="129" y="2070"/>
                    <a:pt x="115" y="2070"/>
                  </a:cubicBezTo>
                  <a:cubicBezTo>
                    <a:pt x="100" y="2070"/>
                    <a:pt x="101" y="2067"/>
                    <a:pt x="101" y="2059"/>
                  </a:cubicBezTo>
                  <a:cubicBezTo>
                    <a:pt x="101" y="2056"/>
                    <a:pt x="101" y="2052"/>
                    <a:pt x="108" y="2052"/>
                  </a:cubicBezTo>
                  <a:cubicBezTo>
                    <a:pt x="108" y="2052"/>
                    <a:pt x="116" y="2049"/>
                    <a:pt x="116" y="2045"/>
                  </a:cubicBezTo>
                  <a:cubicBezTo>
                    <a:pt x="116" y="2041"/>
                    <a:pt x="116" y="2038"/>
                    <a:pt x="123" y="2038"/>
                  </a:cubicBezTo>
                  <a:cubicBezTo>
                    <a:pt x="127" y="2035"/>
                    <a:pt x="129" y="2032"/>
                    <a:pt x="131" y="2027"/>
                  </a:cubicBezTo>
                  <a:cubicBezTo>
                    <a:pt x="131" y="2020"/>
                    <a:pt x="131" y="2013"/>
                    <a:pt x="137" y="2013"/>
                  </a:cubicBezTo>
                  <a:cubicBezTo>
                    <a:pt x="137" y="2010"/>
                    <a:pt x="137" y="2010"/>
                    <a:pt x="131" y="2010"/>
                  </a:cubicBezTo>
                  <a:cubicBezTo>
                    <a:pt x="124" y="2010"/>
                    <a:pt x="116" y="2006"/>
                    <a:pt x="124" y="1992"/>
                  </a:cubicBezTo>
                  <a:cubicBezTo>
                    <a:pt x="124" y="1985"/>
                    <a:pt x="124" y="1974"/>
                    <a:pt x="117" y="1974"/>
                  </a:cubicBezTo>
                  <a:cubicBezTo>
                    <a:pt x="117" y="1970"/>
                    <a:pt x="117" y="1970"/>
                    <a:pt x="124" y="1970"/>
                  </a:cubicBezTo>
                  <a:cubicBezTo>
                    <a:pt x="138" y="1970"/>
                    <a:pt x="138" y="1964"/>
                    <a:pt x="124" y="1957"/>
                  </a:cubicBezTo>
                  <a:cubicBezTo>
                    <a:pt x="117" y="1957"/>
                    <a:pt x="117" y="1953"/>
                    <a:pt x="124" y="1949"/>
                  </a:cubicBezTo>
                  <a:cubicBezTo>
                    <a:pt x="124" y="1949"/>
                    <a:pt x="124" y="1946"/>
                    <a:pt x="117" y="1942"/>
                  </a:cubicBezTo>
                  <a:cubicBezTo>
                    <a:pt x="110" y="1939"/>
                    <a:pt x="110" y="1939"/>
                    <a:pt x="117" y="1932"/>
                  </a:cubicBezTo>
                  <a:cubicBezTo>
                    <a:pt x="125" y="1932"/>
                    <a:pt x="125" y="1928"/>
                    <a:pt x="125" y="1924"/>
                  </a:cubicBezTo>
                  <a:cubicBezTo>
                    <a:pt x="117" y="1918"/>
                    <a:pt x="118" y="1878"/>
                    <a:pt x="125" y="1875"/>
                  </a:cubicBezTo>
                  <a:cubicBezTo>
                    <a:pt x="118" y="1872"/>
                    <a:pt x="118" y="1872"/>
                    <a:pt x="118" y="1868"/>
                  </a:cubicBezTo>
                  <a:cubicBezTo>
                    <a:pt x="131" y="1864"/>
                    <a:pt x="128" y="1861"/>
                    <a:pt x="117" y="1861"/>
                  </a:cubicBezTo>
                  <a:cubicBezTo>
                    <a:pt x="115" y="1861"/>
                    <a:pt x="113" y="1861"/>
                    <a:pt x="112" y="1861"/>
                  </a:cubicBezTo>
                  <a:lnTo>
                    <a:pt x="112" y="1865"/>
                  </a:lnTo>
                  <a:lnTo>
                    <a:pt x="112" y="1868"/>
                  </a:lnTo>
                  <a:cubicBezTo>
                    <a:pt x="97" y="1868"/>
                    <a:pt x="97" y="1858"/>
                    <a:pt x="118" y="1857"/>
                  </a:cubicBezTo>
                  <a:cubicBezTo>
                    <a:pt x="133" y="1854"/>
                    <a:pt x="133" y="1854"/>
                    <a:pt x="118" y="1850"/>
                  </a:cubicBezTo>
                  <a:cubicBezTo>
                    <a:pt x="105" y="1847"/>
                    <a:pt x="105" y="1843"/>
                    <a:pt x="119" y="1839"/>
                  </a:cubicBezTo>
                  <a:cubicBezTo>
                    <a:pt x="133" y="1839"/>
                    <a:pt x="133" y="1839"/>
                    <a:pt x="119" y="1836"/>
                  </a:cubicBezTo>
                  <a:cubicBezTo>
                    <a:pt x="90" y="1829"/>
                    <a:pt x="83" y="1819"/>
                    <a:pt x="112" y="1819"/>
                  </a:cubicBezTo>
                  <a:cubicBezTo>
                    <a:pt x="126" y="1818"/>
                    <a:pt x="134" y="1814"/>
                    <a:pt x="134" y="1811"/>
                  </a:cubicBezTo>
                  <a:cubicBezTo>
                    <a:pt x="134" y="1808"/>
                    <a:pt x="126" y="1808"/>
                    <a:pt x="119" y="1808"/>
                  </a:cubicBezTo>
                  <a:cubicBezTo>
                    <a:pt x="115" y="1808"/>
                    <a:pt x="113" y="1809"/>
                    <a:pt x="111" y="1809"/>
                  </a:cubicBezTo>
                  <a:cubicBezTo>
                    <a:pt x="106" y="1809"/>
                    <a:pt x="109" y="1806"/>
                    <a:pt x="119" y="1801"/>
                  </a:cubicBezTo>
                  <a:cubicBezTo>
                    <a:pt x="141" y="1790"/>
                    <a:pt x="142" y="1783"/>
                    <a:pt x="127" y="1772"/>
                  </a:cubicBezTo>
                  <a:cubicBezTo>
                    <a:pt x="117" y="1762"/>
                    <a:pt x="114" y="1754"/>
                    <a:pt x="118" y="1754"/>
                  </a:cubicBezTo>
                  <a:cubicBezTo>
                    <a:pt x="120" y="1754"/>
                    <a:pt x="123" y="1755"/>
                    <a:pt x="127" y="1758"/>
                  </a:cubicBezTo>
                  <a:cubicBezTo>
                    <a:pt x="135" y="1762"/>
                    <a:pt x="138" y="1763"/>
                    <a:pt x="139" y="1763"/>
                  </a:cubicBezTo>
                  <a:cubicBezTo>
                    <a:pt x="140" y="1763"/>
                    <a:pt x="138" y="1762"/>
                    <a:pt x="134" y="1758"/>
                  </a:cubicBezTo>
                  <a:cubicBezTo>
                    <a:pt x="135" y="1750"/>
                    <a:pt x="135" y="1744"/>
                    <a:pt x="135" y="1740"/>
                  </a:cubicBezTo>
                  <a:cubicBezTo>
                    <a:pt x="135" y="1737"/>
                    <a:pt x="127" y="1734"/>
                    <a:pt x="120" y="1734"/>
                  </a:cubicBezTo>
                  <a:cubicBezTo>
                    <a:pt x="135" y="1729"/>
                    <a:pt x="142" y="1722"/>
                    <a:pt x="128" y="1716"/>
                  </a:cubicBezTo>
                  <a:cubicBezTo>
                    <a:pt x="128" y="1712"/>
                    <a:pt x="128" y="1709"/>
                    <a:pt x="128" y="1709"/>
                  </a:cubicBezTo>
                  <a:cubicBezTo>
                    <a:pt x="128" y="1704"/>
                    <a:pt x="128" y="1704"/>
                    <a:pt x="120" y="1701"/>
                  </a:cubicBezTo>
                  <a:cubicBezTo>
                    <a:pt x="114" y="1698"/>
                    <a:pt x="120" y="1694"/>
                    <a:pt x="128" y="1691"/>
                  </a:cubicBezTo>
                  <a:cubicBezTo>
                    <a:pt x="135" y="1686"/>
                    <a:pt x="143" y="1683"/>
                    <a:pt x="135" y="1683"/>
                  </a:cubicBezTo>
                  <a:cubicBezTo>
                    <a:pt x="128" y="1683"/>
                    <a:pt x="122" y="1676"/>
                    <a:pt x="114" y="1673"/>
                  </a:cubicBezTo>
                  <a:cubicBezTo>
                    <a:pt x="109" y="1671"/>
                    <a:pt x="111" y="1668"/>
                    <a:pt x="115" y="1668"/>
                  </a:cubicBezTo>
                  <a:cubicBezTo>
                    <a:pt x="117" y="1668"/>
                    <a:pt x="119" y="1669"/>
                    <a:pt x="122" y="1670"/>
                  </a:cubicBezTo>
                  <a:cubicBezTo>
                    <a:pt x="128" y="1670"/>
                    <a:pt x="128" y="1670"/>
                    <a:pt x="136" y="1662"/>
                  </a:cubicBezTo>
                  <a:cubicBezTo>
                    <a:pt x="136" y="1658"/>
                    <a:pt x="136" y="1652"/>
                    <a:pt x="128" y="1652"/>
                  </a:cubicBezTo>
                  <a:cubicBezTo>
                    <a:pt x="122" y="1652"/>
                    <a:pt x="122" y="1630"/>
                    <a:pt x="129" y="1627"/>
                  </a:cubicBezTo>
                  <a:lnTo>
                    <a:pt x="129" y="1620"/>
                  </a:lnTo>
                  <a:cubicBezTo>
                    <a:pt x="129" y="1616"/>
                    <a:pt x="123" y="1612"/>
                    <a:pt x="123" y="1609"/>
                  </a:cubicBezTo>
                  <a:cubicBezTo>
                    <a:pt x="123" y="1609"/>
                    <a:pt x="123" y="1606"/>
                    <a:pt x="115" y="1602"/>
                  </a:cubicBezTo>
                  <a:cubicBezTo>
                    <a:pt x="115" y="1598"/>
                    <a:pt x="115" y="1594"/>
                    <a:pt x="123" y="1594"/>
                  </a:cubicBezTo>
                  <a:cubicBezTo>
                    <a:pt x="108" y="1591"/>
                    <a:pt x="108" y="1591"/>
                    <a:pt x="123" y="1588"/>
                  </a:cubicBezTo>
                  <a:cubicBezTo>
                    <a:pt x="137" y="1588"/>
                    <a:pt x="137" y="1588"/>
                    <a:pt x="123" y="1584"/>
                  </a:cubicBezTo>
                  <a:cubicBezTo>
                    <a:pt x="116" y="1580"/>
                    <a:pt x="116" y="1580"/>
                    <a:pt x="123" y="1577"/>
                  </a:cubicBezTo>
                  <a:cubicBezTo>
                    <a:pt x="124" y="1577"/>
                    <a:pt x="125" y="1577"/>
                    <a:pt x="126" y="1577"/>
                  </a:cubicBezTo>
                  <a:cubicBezTo>
                    <a:pt x="130" y="1577"/>
                    <a:pt x="129" y="1574"/>
                    <a:pt x="123" y="1573"/>
                  </a:cubicBezTo>
                  <a:cubicBezTo>
                    <a:pt x="108" y="1570"/>
                    <a:pt x="101" y="1559"/>
                    <a:pt x="116" y="1559"/>
                  </a:cubicBezTo>
                  <a:cubicBezTo>
                    <a:pt x="116" y="1559"/>
                    <a:pt x="116" y="1555"/>
                    <a:pt x="109" y="1552"/>
                  </a:cubicBezTo>
                  <a:cubicBezTo>
                    <a:pt x="100" y="1549"/>
                    <a:pt x="96" y="1548"/>
                    <a:pt x="100" y="1548"/>
                  </a:cubicBezTo>
                  <a:cubicBezTo>
                    <a:pt x="101" y="1548"/>
                    <a:pt x="104" y="1548"/>
                    <a:pt x="109" y="1548"/>
                  </a:cubicBezTo>
                  <a:cubicBezTo>
                    <a:pt x="123" y="1545"/>
                    <a:pt x="124" y="1542"/>
                    <a:pt x="109" y="1537"/>
                  </a:cubicBezTo>
                  <a:cubicBezTo>
                    <a:pt x="109" y="1537"/>
                    <a:pt x="101" y="1534"/>
                    <a:pt x="109" y="1531"/>
                  </a:cubicBezTo>
                  <a:cubicBezTo>
                    <a:pt x="117" y="1524"/>
                    <a:pt x="126" y="1505"/>
                    <a:pt x="115" y="1505"/>
                  </a:cubicBezTo>
                  <a:cubicBezTo>
                    <a:pt x="114" y="1505"/>
                    <a:pt x="113" y="1505"/>
                    <a:pt x="113" y="1505"/>
                  </a:cubicBezTo>
                  <a:lnTo>
                    <a:pt x="113" y="1498"/>
                  </a:lnTo>
                  <a:cubicBezTo>
                    <a:pt x="120" y="1491"/>
                    <a:pt x="122" y="1488"/>
                    <a:pt x="114" y="1483"/>
                  </a:cubicBezTo>
                  <a:lnTo>
                    <a:pt x="107" y="1480"/>
                  </a:lnTo>
                  <a:cubicBezTo>
                    <a:pt x="115" y="1480"/>
                    <a:pt x="122" y="1477"/>
                    <a:pt x="123" y="1473"/>
                  </a:cubicBezTo>
                  <a:cubicBezTo>
                    <a:pt x="123" y="1470"/>
                    <a:pt x="123" y="1470"/>
                    <a:pt x="116" y="1470"/>
                  </a:cubicBezTo>
                  <a:cubicBezTo>
                    <a:pt x="114" y="1470"/>
                    <a:pt x="113" y="1471"/>
                    <a:pt x="112" y="1471"/>
                  </a:cubicBezTo>
                  <a:cubicBezTo>
                    <a:pt x="108" y="1471"/>
                    <a:pt x="108" y="1468"/>
                    <a:pt x="109" y="1465"/>
                  </a:cubicBezTo>
                  <a:cubicBezTo>
                    <a:pt x="109" y="1463"/>
                    <a:pt x="115" y="1460"/>
                    <a:pt x="121" y="1460"/>
                  </a:cubicBezTo>
                  <a:cubicBezTo>
                    <a:pt x="122" y="1460"/>
                    <a:pt x="123" y="1460"/>
                    <a:pt x="124" y="1460"/>
                  </a:cubicBezTo>
                  <a:lnTo>
                    <a:pt x="124" y="1455"/>
                  </a:lnTo>
                  <a:cubicBezTo>
                    <a:pt x="112" y="1454"/>
                    <a:pt x="111" y="1452"/>
                    <a:pt x="115" y="1452"/>
                  </a:cubicBezTo>
                  <a:cubicBezTo>
                    <a:pt x="115" y="1452"/>
                    <a:pt x="116" y="1452"/>
                    <a:pt x="117" y="1452"/>
                  </a:cubicBezTo>
                  <a:cubicBezTo>
                    <a:pt x="125" y="1449"/>
                    <a:pt x="125" y="1445"/>
                    <a:pt x="126" y="1442"/>
                  </a:cubicBezTo>
                  <a:cubicBezTo>
                    <a:pt x="121" y="1441"/>
                    <a:pt x="122" y="1440"/>
                    <a:pt x="124" y="1440"/>
                  </a:cubicBezTo>
                  <a:cubicBezTo>
                    <a:pt x="125" y="1440"/>
                    <a:pt x="126" y="1441"/>
                    <a:pt x="126" y="1442"/>
                  </a:cubicBezTo>
                  <a:lnTo>
                    <a:pt x="133" y="1442"/>
                  </a:lnTo>
                  <a:cubicBezTo>
                    <a:pt x="141" y="1440"/>
                    <a:pt x="133" y="1439"/>
                    <a:pt x="126" y="1439"/>
                  </a:cubicBezTo>
                  <a:cubicBezTo>
                    <a:pt x="126" y="1439"/>
                    <a:pt x="126" y="1434"/>
                    <a:pt x="127" y="1431"/>
                  </a:cubicBezTo>
                  <a:cubicBezTo>
                    <a:pt x="127" y="1428"/>
                    <a:pt x="127" y="1425"/>
                    <a:pt x="124" y="1425"/>
                  </a:cubicBezTo>
                  <a:cubicBezTo>
                    <a:pt x="123" y="1425"/>
                    <a:pt x="122" y="1426"/>
                    <a:pt x="120" y="1426"/>
                  </a:cubicBezTo>
                  <a:cubicBezTo>
                    <a:pt x="113" y="1426"/>
                    <a:pt x="106" y="1425"/>
                    <a:pt x="106" y="1422"/>
                  </a:cubicBezTo>
                  <a:lnTo>
                    <a:pt x="106" y="1422"/>
                  </a:lnTo>
                  <a:cubicBezTo>
                    <a:pt x="109" y="1422"/>
                    <a:pt x="112" y="1422"/>
                    <a:pt x="114" y="1422"/>
                  </a:cubicBezTo>
                  <a:cubicBezTo>
                    <a:pt x="118" y="1422"/>
                    <a:pt x="120" y="1422"/>
                    <a:pt x="120" y="1419"/>
                  </a:cubicBezTo>
                  <a:cubicBezTo>
                    <a:pt x="121" y="1417"/>
                    <a:pt x="124" y="1417"/>
                    <a:pt x="126" y="1417"/>
                  </a:cubicBezTo>
                  <a:cubicBezTo>
                    <a:pt x="127" y="1417"/>
                    <a:pt x="128" y="1417"/>
                    <a:pt x="128" y="1417"/>
                  </a:cubicBezTo>
                  <a:cubicBezTo>
                    <a:pt x="130" y="1418"/>
                    <a:pt x="132" y="1418"/>
                    <a:pt x="133" y="1418"/>
                  </a:cubicBezTo>
                  <a:cubicBezTo>
                    <a:pt x="140" y="1418"/>
                    <a:pt x="135" y="1407"/>
                    <a:pt x="129" y="1403"/>
                  </a:cubicBezTo>
                  <a:cubicBezTo>
                    <a:pt x="119" y="1395"/>
                    <a:pt x="117" y="1392"/>
                    <a:pt x="124" y="1392"/>
                  </a:cubicBezTo>
                  <a:cubicBezTo>
                    <a:pt x="125" y="1392"/>
                    <a:pt x="128" y="1392"/>
                    <a:pt x="131" y="1393"/>
                  </a:cubicBezTo>
                  <a:cubicBezTo>
                    <a:pt x="131" y="1393"/>
                    <a:pt x="132" y="1393"/>
                    <a:pt x="133" y="1393"/>
                  </a:cubicBezTo>
                  <a:cubicBezTo>
                    <a:pt x="144" y="1393"/>
                    <a:pt x="130" y="1384"/>
                    <a:pt x="110" y="1378"/>
                  </a:cubicBezTo>
                  <a:lnTo>
                    <a:pt x="90" y="1372"/>
                  </a:lnTo>
                  <a:lnTo>
                    <a:pt x="112" y="1375"/>
                  </a:lnTo>
                  <a:cubicBezTo>
                    <a:pt x="118" y="1375"/>
                    <a:pt x="123" y="1375"/>
                    <a:pt x="127" y="1375"/>
                  </a:cubicBezTo>
                  <a:cubicBezTo>
                    <a:pt x="140" y="1375"/>
                    <a:pt x="138" y="1373"/>
                    <a:pt x="128" y="1363"/>
                  </a:cubicBezTo>
                  <a:cubicBezTo>
                    <a:pt x="124" y="1357"/>
                    <a:pt x="123" y="1355"/>
                    <a:pt x="126" y="1355"/>
                  </a:cubicBezTo>
                  <a:cubicBezTo>
                    <a:pt x="126" y="1355"/>
                    <a:pt x="128" y="1355"/>
                    <a:pt x="129" y="1356"/>
                  </a:cubicBezTo>
                  <a:cubicBezTo>
                    <a:pt x="130" y="1356"/>
                    <a:pt x="131" y="1356"/>
                    <a:pt x="132" y="1356"/>
                  </a:cubicBezTo>
                  <a:cubicBezTo>
                    <a:pt x="137" y="1356"/>
                    <a:pt x="138" y="1352"/>
                    <a:pt x="140" y="1343"/>
                  </a:cubicBezTo>
                  <a:cubicBezTo>
                    <a:pt x="142" y="1332"/>
                    <a:pt x="143" y="1329"/>
                    <a:pt x="135" y="1327"/>
                  </a:cubicBezTo>
                  <a:cubicBezTo>
                    <a:pt x="135" y="1327"/>
                    <a:pt x="136" y="1324"/>
                    <a:pt x="136" y="1321"/>
                  </a:cubicBezTo>
                  <a:cubicBezTo>
                    <a:pt x="151" y="1320"/>
                    <a:pt x="147" y="1313"/>
                    <a:pt x="134" y="1313"/>
                  </a:cubicBezTo>
                  <a:cubicBezTo>
                    <a:pt x="133" y="1313"/>
                    <a:pt x="132" y="1313"/>
                    <a:pt x="131" y="1313"/>
                  </a:cubicBezTo>
                  <a:lnTo>
                    <a:pt x="133" y="1305"/>
                  </a:lnTo>
                  <a:lnTo>
                    <a:pt x="140" y="1307"/>
                  </a:lnTo>
                  <a:cubicBezTo>
                    <a:pt x="140" y="1307"/>
                    <a:pt x="140" y="1307"/>
                    <a:pt x="141" y="1307"/>
                  </a:cubicBezTo>
                  <a:cubicBezTo>
                    <a:pt x="146" y="1307"/>
                    <a:pt x="148" y="1299"/>
                    <a:pt x="153" y="1274"/>
                  </a:cubicBezTo>
                  <a:cubicBezTo>
                    <a:pt x="160" y="1241"/>
                    <a:pt x="161" y="1238"/>
                    <a:pt x="146" y="1235"/>
                  </a:cubicBezTo>
                  <a:cubicBezTo>
                    <a:pt x="136" y="1230"/>
                    <a:pt x="134" y="1226"/>
                    <a:pt x="140" y="1226"/>
                  </a:cubicBezTo>
                  <a:cubicBezTo>
                    <a:pt x="142" y="1226"/>
                    <a:pt x="145" y="1227"/>
                    <a:pt x="149" y="1228"/>
                  </a:cubicBezTo>
                  <a:cubicBezTo>
                    <a:pt x="151" y="1228"/>
                    <a:pt x="153" y="1229"/>
                    <a:pt x="155" y="1229"/>
                  </a:cubicBezTo>
                  <a:cubicBezTo>
                    <a:pt x="159" y="1229"/>
                    <a:pt x="161" y="1227"/>
                    <a:pt x="156" y="1227"/>
                  </a:cubicBezTo>
                  <a:cubicBezTo>
                    <a:pt x="159" y="1222"/>
                    <a:pt x="162" y="1219"/>
                    <a:pt x="166" y="1218"/>
                  </a:cubicBezTo>
                  <a:cubicBezTo>
                    <a:pt x="183" y="1211"/>
                    <a:pt x="178" y="1206"/>
                    <a:pt x="171" y="1204"/>
                  </a:cubicBezTo>
                  <a:cubicBezTo>
                    <a:pt x="155" y="1204"/>
                    <a:pt x="163" y="1202"/>
                    <a:pt x="172" y="1201"/>
                  </a:cubicBezTo>
                  <a:cubicBezTo>
                    <a:pt x="180" y="1198"/>
                    <a:pt x="188" y="1197"/>
                    <a:pt x="181" y="1195"/>
                  </a:cubicBezTo>
                  <a:cubicBezTo>
                    <a:pt x="175" y="1191"/>
                    <a:pt x="173" y="1171"/>
                    <a:pt x="185" y="1171"/>
                  </a:cubicBezTo>
                  <a:cubicBezTo>
                    <a:pt x="186" y="1171"/>
                    <a:pt x="187" y="1171"/>
                    <a:pt x="188" y="1172"/>
                  </a:cubicBezTo>
                  <a:lnTo>
                    <a:pt x="190" y="1165"/>
                  </a:lnTo>
                  <a:cubicBezTo>
                    <a:pt x="182" y="1163"/>
                    <a:pt x="184" y="1156"/>
                    <a:pt x="187" y="1149"/>
                  </a:cubicBezTo>
                  <a:cubicBezTo>
                    <a:pt x="188" y="1144"/>
                    <a:pt x="190" y="1141"/>
                    <a:pt x="193" y="1141"/>
                  </a:cubicBezTo>
                  <a:cubicBezTo>
                    <a:pt x="194" y="1141"/>
                    <a:pt x="195" y="1141"/>
                    <a:pt x="197" y="1141"/>
                  </a:cubicBezTo>
                  <a:cubicBezTo>
                    <a:pt x="199" y="1143"/>
                    <a:pt x="200" y="1144"/>
                    <a:pt x="201" y="1144"/>
                  </a:cubicBezTo>
                  <a:cubicBezTo>
                    <a:pt x="203" y="1144"/>
                    <a:pt x="202" y="1141"/>
                    <a:pt x="199" y="1135"/>
                  </a:cubicBezTo>
                  <a:cubicBezTo>
                    <a:pt x="199" y="1131"/>
                    <a:pt x="187" y="1123"/>
                    <a:pt x="188" y="1120"/>
                  </a:cubicBezTo>
                  <a:cubicBezTo>
                    <a:pt x="181" y="1118"/>
                    <a:pt x="175" y="1112"/>
                    <a:pt x="175" y="1109"/>
                  </a:cubicBezTo>
                  <a:lnTo>
                    <a:pt x="175" y="1109"/>
                  </a:lnTo>
                  <a:lnTo>
                    <a:pt x="183" y="1111"/>
                  </a:lnTo>
                  <a:lnTo>
                    <a:pt x="197" y="1115"/>
                  </a:lnTo>
                  <a:cubicBezTo>
                    <a:pt x="198" y="1112"/>
                    <a:pt x="199" y="1109"/>
                    <a:pt x="192" y="1106"/>
                  </a:cubicBezTo>
                  <a:cubicBezTo>
                    <a:pt x="199" y="1105"/>
                    <a:pt x="201" y="1102"/>
                    <a:pt x="204" y="1095"/>
                  </a:cubicBezTo>
                  <a:cubicBezTo>
                    <a:pt x="206" y="1089"/>
                    <a:pt x="209" y="1082"/>
                    <a:pt x="204" y="1076"/>
                  </a:cubicBezTo>
                  <a:lnTo>
                    <a:pt x="204" y="1076"/>
                  </a:lnTo>
                  <a:cubicBezTo>
                    <a:pt x="204" y="1076"/>
                    <a:pt x="204" y="1076"/>
                    <a:pt x="205" y="1076"/>
                  </a:cubicBezTo>
                  <a:cubicBezTo>
                    <a:pt x="219" y="1076"/>
                    <a:pt x="226" y="1058"/>
                    <a:pt x="214" y="1049"/>
                  </a:cubicBezTo>
                  <a:cubicBezTo>
                    <a:pt x="207" y="1047"/>
                    <a:pt x="209" y="1044"/>
                    <a:pt x="217" y="1043"/>
                  </a:cubicBezTo>
                  <a:cubicBezTo>
                    <a:pt x="225" y="1043"/>
                    <a:pt x="225" y="1043"/>
                    <a:pt x="219" y="1036"/>
                  </a:cubicBezTo>
                  <a:cubicBezTo>
                    <a:pt x="214" y="1030"/>
                    <a:pt x="221" y="1029"/>
                    <a:pt x="230" y="1029"/>
                  </a:cubicBezTo>
                  <a:cubicBezTo>
                    <a:pt x="233" y="1030"/>
                    <a:pt x="236" y="1030"/>
                    <a:pt x="238" y="1030"/>
                  </a:cubicBezTo>
                  <a:cubicBezTo>
                    <a:pt x="245" y="1030"/>
                    <a:pt x="245" y="1027"/>
                    <a:pt x="241" y="1021"/>
                  </a:cubicBezTo>
                  <a:cubicBezTo>
                    <a:pt x="238" y="1016"/>
                    <a:pt x="238" y="1009"/>
                    <a:pt x="241" y="1002"/>
                  </a:cubicBezTo>
                  <a:cubicBezTo>
                    <a:pt x="236" y="993"/>
                    <a:pt x="238" y="990"/>
                    <a:pt x="230" y="990"/>
                  </a:cubicBezTo>
                  <a:cubicBezTo>
                    <a:pt x="226" y="988"/>
                    <a:pt x="221" y="985"/>
                    <a:pt x="218" y="981"/>
                  </a:cubicBezTo>
                  <a:cubicBezTo>
                    <a:pt x="216" y="976"/>
                    <a:pt x="216" y="975"/>
                    <a:pt x="218" y="975"/>
                  </a:cubicBezTo>
                  <a:lnTo>
                    <a:pt x="218" y="975"/>
                  </a:lnTo>
                  <a:cubicBezTo>
                    <a:pt x="218" y="975"/>
                    <a:pt x="220" y="976"/>
                    <a:pt x="219" y="977"/>
                  </a:cubicBezTo>
                  <a:cubicBezTo>
                    <a:pt x="222" y="983"/>
                    <a:pt x="223" y="985"/>
                    <a:pt x="225" y="985"/>
                  </a:cubicBezTo>
                  <a:cubicBezTo>
                    <a:pt x="227" y="985"/>
                    <a:pt x="229" y="984"/>
                    <a:pt x="233" y="983"/>
                  </a:cubicBezTo>
                  <a:cubicBezTo>
                    <a:pt x="238" y="983"/>
                    <a:pt x="243" y="979"/>
                    <a:pt x="245" y="973"/>
                  </a:cubicBezTo>
                  <a:cubicBezTo>
                    <a:pt x="246" y="970"/>
                    <a:pt x="250" y="964"/>
                    <a:pt x="251" y="961"/>
                  </a:cubicBezTo>
                  <a:cubicBezTo>
                    <a:pt x="263" y="954"/>
                    <a:pt x="264" y="951"/>
                    <a:pt x="257" y="947"/>
                  </a:cubicBezTo>
                  <a:cubicBezTo>
                    <a:pt x="256" y="946"/>
                    <a:pt x="254" y="946"/>
                    <a:pt x="253" y="945"/>
                  </a:cubicBezTo>
                  <a:lnTo>
                    <a:pt x="253" y="945"/>
                  </a:lnTo>
                  <a:cubicBezTo>
                    <a:pt x="268" y="944"/>
                    <a:pt x="284" y="913"/>
                    <a:pt x="273" y="903"/>
                  </a:cubicBezTo>
                  <a:lnTo>
                    <a:pt x="273" y="903"/>
                  </a:lnTo>
                  <a:lnTo>
                    <a:pt x="279" y="907"/>
                  </a:lnTo>
                  <a:cubicBezTo>
                    <a:pt x="280" y="908"/>
                    <a:pt x="282" y="908"/>
                    <a:pt x="283" y="908"/>
                  </a:cubicBezTo>
                  <a:cubicBezTo>
                    <a:pt x="287" y="908"/>
                    <a:pt x="288" y="905"/>
                    <a:pt x="290" y="900"/>
                  </a:cubicBezTo>
                  <a:cubicBezTo>
                    <a:pt x="292" y="891"/>
                    <a:pt x="294" y="881"/>
                    <a:pt x="297" y="872"/>
                  </a:cubicBezTo>
                  <a:cubicBezTo>
                    <a:pt x="303" y="859"/>
                    <a:pt x="309" y="850"/>
                    <a:pt x="302" y="846"/>
                  </a:cubicBezTo>
                  <a:cubicBezTo>
                    <a:pt x="303" y="845"/>
                    <a:pt x="304" y="844"/>
                    <a:pt x="305" y="844"/>
                  </a:cubicBezTo>
                  <a:cubicBezTo>
                    <a:pt x="306" y="844"/>
                    <a:pt x="307" y="845"/>
                    <a:pt x="310" y="846"/>
                  </a:cubicBezTo>
                  <a:cubicBezTo>
                    <a:pt x="312" y="849"/>
                    <a:pt x="314" y="850"/>
                    <a:pt x="315" y="850"/>
                  </a:cubicBezTo>
                  <a:cubicBezTo>
                    <a:pt x="317" y="850"/>
                    <a:pt x="318" y="849"/>
                    <a:pt x="319" y="847"/>
                  </a:cubicBezTo>
                  <a:cubicBezTo>
                    <a:pt x="320" y="844"/>
                    <a:pt x="315" y="841"/>
                    <a:pt x="308" y="837"/>
                  </a:cubicBezTo>
                  <a:cubicBezTo>
                    <a:pt x="302" y="833"/>
                    <a:pt x="303" y="831"/>
                    <a:pt x="313" y="828"/>
                  </a:cubicBezTo>
                  <a:cubicBezTo>
                    <a:pt x="325" y="825"/>
                    <a:pt x="331" y="815"/>
                    <a:pt x="329" y="804"/>
                  </a:cubicBezTo>
                  <a:cubicBezTo>
                    <a:pt x="331" y="801"/>
                    <a:pt x="332" y="800"/>
                    <a:pt x="334" y="800"/>
                  </a:cubicBezTo>
                  <a:cubicBezTo>
                    <a:pt x="336" y="800"/>
                    <a:pt x="337" y="800"/>
                    <a:pt x="339" y="801"/>
                  </a:cubicBezTo>
                  <a:cubicBezTo>
                    <a:pt x="341" y="802"/>
                    <a:pt x="342" y="802"/>
                    <a:pt x="343" y="802"/>
                  </a:cubicBezTo>
                  <a:cubicBezTo>
                    <a:pt x="350" y="802"/>
                    <a:pt x="356" y="798"/>
                    <a:pt x="349" y="787"/>
                  </a:cubicBezTo>
                  <a:cubicBezTo>
                    <a:pt x="350" y="785"/>
                    <a:pt x="351" y="784"/>
                    <a:pt x="352" y="784"/>
                  </a:cubicBezTo>
                  <a:cubicBezTo>
                    <a:pt x="353" y="784"/>
                    <a:pt x="354" y="785"/>
                    <a:pt x="357" y="788"/>
                  </a:cubicBezTo>
                  <a:cubicBezTo>
                    <a:pt x="361" y="788"/>
                    <a:pt x="364" y="789"/>
                    <a:pt x="365" y="789"/>
                  </a:cubicBezTo>
                  <a:cubicBezTo>
                    <a:pt x="368" y="789"/>
                    <a:pt x="367" y="788"/>
                    <a:pt x="362" y="781"/>
                  </a:cubicBezTo>
                  <a:cubicBezTo>
                    <a:pt x="358" y="772"/>
                    <a:pt x="365" y="762"/>
                    <a:pt x="375" y="761"/>
                  </a:cubicBezTo>
                  <a:cubicBezTo>
                    <a:pt x="376" y="758"/>
                    <a:pt x="379" y="755"/>
                    <a:pt x="373" y="751"/>
                  </a:cubicBezTo>
                  <a:cubicBezTo>
                    <a:pt x="369" y="748"/>
                    <a:pt x="364" y="745"/>
                    <a:pt x="364" y="745"/>
                  </a:cubicBezTo>
                  <a:lnTo>
                    <a:pt x="364" y="745"/>
                  </a:lnTo>
                  <a:cubicBezTo>
                    <a:pt x="365" y="745"/>
                    <a:pt x="365" y="745"/>
                    <a:pt x="367" y="746"/>
                  </a:cubicBezTo>
                  <a:cubicBezTo>
                    <a:pt x="373" y="749"/>
                    <a:pt x="376" y="750"/>
                    <a:pt x="377" y="750"/>
                  </a:cubicBezTo>
                  <a:cubicBezTo>
                    <a:pt x="379" y="750"/>
                    <a:pt x="377" y="747"/>
                    <a:pt x="371" y="741"/>
                  </a:cubicBezTo>
                  <a:cubicBezTo>
                    <a:pt x="367" y="738"/>
                    <a:pt x="366" y="736"/>
                    <a:pt x="368" y="736"/>
                  </a:cubicBezTo>
                  <a:cubicBezTo>
                    <a:pt x="369" y="736"/>
                    <a:pt x="371" y="736"/>
                    <a:pt x="373" y="737"/>
                  </a:cubicBezTo>
                  <a:cubicBezTo>
                    <a:pt x="374" y="738"/>
                    <a:pt x="376" y="738"/>
                    <a:pt x="377" y="738"/>
                  </a:cubicBezTo>
                  <a:cubicBezTo>
                    <a:pt x="381" y="738"/>
                    <a:pt x="382" y="736"/>
                    <a:pt x="382" y="736"/>
                  </a:cubicBezTo>
                  <a:cubicBezTo>
                    <a:pt x="387" y="724"/>
                    <a:pt x="393" y="712"/>
                    <a:pt x="401" y="700"/>
                  </a:cubicBezTo>
                  <a:cubicBezTo>
                    <a:pt x="419" y="678"/>
                    <a:pt x="426" y="670"/>
                    <a:pt x="420" y="666"/>
                  </a:cubicBezTo>
                  <a:cubicBezTo>
                    <a:pt x="418" y="661"/>
                    <a:pt x="417" y="659"/>
                    <a:pt x="419" y="659"/>
                  </a:cubicBezTo>
                  <a:cubicBezTo>
                    <a:pt x="420" y="659"/>
                    <a:pt x="422" y="659"/>
                    <a:pt x="424" y="660"/>
                  </a:cubicBezTo>
                  <a:cubicBezTo>
                    <a:pt x="426" y="660"/>
                    <a:pt x="427" y="660"/>
                    <a:pt x="428" y="660"/>
                  </a:cubicBezTo>
                  <a:cubicBezTo>
                    <a:pt x="433" y="660"/>
                    <a:pt x="435" y="658"/>
                    <a:pt x="437" y="657"/>
                  </a:cubicBezTo>
                  <a:cubicBezTo>
                    <a:pt x="438" y="655"/>
                    <a:pt x="440" y="653"/>
                    <a:pt x="442" y="653"/>
                  </a:cubicBezTo>
                  <a:cubicBezTo>
                    <a:pt x="443" y="653"/>
                    <a:pt x="445" y="654"/>
                    <a:pt x="447" y="656"/>
                  </a:cubicBezTo>
                  <a:cubicBezTo>
                    <a:pt x="444" y="648"/>
                    <a:pt x="444" y="648"/>
                    <a:pt x="446" y="645"/>
                  </a:cubicBezTo>
                  <a:lnTo>
                    <a:pt x="446" y="645"/>
                  </a:lnTo>
                  <a:cubicBezTo>
                    <a:pt x="448" y="647"/>
                    <a:pt x="449" y="647"/>
                    <a:pt x="450" y="647"/>
                  </a:cubicBezTo>
                  <a:cubicBezTo>
                    <a:pt x="452" y="647"/>
                    <a:pt x="453" y="644"/>
                    <a:pt x="450" y="640"/>
                  </a:cubicBezTo>
                  <a:cubicBezTo>
                    <a:pt x="445" y="633"/>
                    <a:pt x="443" y="630"/>
                    <a:pt x="444" y="630"/>
                  </a:cubicBezTo>
                  <a:lnTo>
                    <a:pt x="444" y="630"/>
                  </a:lnTo>
                  <a:cubicBezTo>
                    <a:pt x="445" y="630"/>
                    <a:pt x="447" y="632"/>
                    <a:pt x="453" y="636"/>
                  </a:cubicBezTo>
                  <a:cubicBezTo>
                    <a:pt x="455" y="638"/>
                    <a:pt x="457" y="639"/>
                    <a:pt x="460" y="639"/>
                  </a:cubicBezTo>
                  <a:cubicBezTo>
                    <a:pt x="464" y="639"/>
                    <a:pt x="468" y="637"/>
                    <a:pt x="463" y="635"/>
                  </a:cubicBezTo>
                  <a:cubicBezTo>
                    <a:pt x="457" y="631"/>
                    <a:pt x="462" y="625"/>
                    <a:pt x="458" y="617"/>
                  </a:cubicBezTo>
                  <a:cubicBezTo>
                    <a:pt x="459" y="616"/>
                    <a:pt x="461" y="615"/>
                    <a:pt x="463" y="615"/>
                  </a:cubicBezTo>
                  <a:cubicBezTo>
                    <a:pt x="464" y="615"/>
                    <a:pt x="466" y="615"/>
                    <a:pt x="468" y="617"/>
                  </a:cubicBezTo>
                  <a:cubicBezTo>
                    <a:pt x="469" y="618"/>
                    <a:pt x="469" y="618"/>
                    <a:pt x="470" y="618"/>
                  </a:cubicBezTo>
                  <a:cubicBezTo>
                    <a:pt x="477" y="618"/>
                    <a:pt x="484" y="601"/>
                    <a:pt x="481" y="595"/>
                  </a:cubicBezTo>
                  <a:cubicBezTo>
                    <a:pt x="477" y="591"/>
                    <a:pt x="477" y="589"/>
                    <a:pt x="479" y="589"/>
                  </a:cubicBezTo>
                  <a:lnTo>
                    <a:pt x="479" y="589"/>
                  </a:lnTo>
                  <a:cubicBezTo>
                    <a:pt x="480" y="589"/>
                    <a:pt x="481" y="590"/>
                    <a:pt x="483" y="592"/>
                  </a:cubicBezTo>
                  <a:cubicBezTo>
                    <a:pt x="485" y="594"/>
                    <a:pt x="487" y="595"/>
                    <a:pt x="489" y="595"/>
                  </a:cubicBezTo>
                  <a:cubicBezTo>
                    <a:pt x="490" y="595"/>
                    <a:pt x="492" y="593"/>
                    <a:pt x="493" y="592"/>
                  </a:cubicBezTo>
                  <a:cubicBezTo>
                    <a:pt x="492" y="589"/>
                    <a:pt x="492" y="588"/>
                    <a:pt x="493" y="588"/>
                  </a:cubicBezTo>
                  <a:cubicBezTo>
                    <a:pt x="495" y="588"/>
                    <a:pt x="498" y="591"/>
                    <a:pt x="501" y="594"/>
                  </a:cubicBezTo>
                  <a:cubicBezTo>
                    <a:pt x="502" y="597"/>
                    <a:pt x="504" y="599"/>
                    <a:pt x="505" y="599"/>
                  </a:cubicBezTo>
                  <a:cubicBezTo>
                    <a:pt x="507" y="599"/>
                    <a:pt x="509" y="597"/>
                    <a:pt x="512" y="594"/>
                  </a:cubicBezTo>
                  <a:cubicBezTo>
                    <a:pt x="509" y="586"/>
                    <a:pt x="519" y="576"/>
                    <a:pt x="527" y="569"/>
                  </a:cubicBezTo>
                  <a:cubicBezTo>
                    <a:pt x="539" y="556"/>
                    <a:pt x="536" y="548"/>
                    <a:pt x="531" y="533"/>
                  </a:cubicBezTo>
                  <a:lnTo>
                    <a:pt x="523" y="520"/>
                  </a:lnTo>
                  <a:lnTo>
                    <a:pt x="533" y="530"/>
                  </a:lnTo>
                  <a:cubicBezTo>
                    <a:pt x="539" y="535"/>
                    <a:pt x="545" y="540"/>
                    <a:pt x="551" y="543"/>
                  </a:cubicBezTo>
                  <a:cubicBezTo>
                    <a:pt x="554" y="541"/>
                    <a:pt x="548" y="535"/>
                    <a:pt x="543" y="530"/>
                  </a:cubicBezTo>
                  <a:cubicBezTo>
                    <a:pt x="538" y="525"/>
                    <a:pt x="541" y="523"/>
                    <a:pt x="550" y="523"/>
                  </a:cubicBezTo>
                  <a:cubicBezTo>
                    <a:pt x="560" y="523"/>
                    <a:pt x="564" y="521"/>
                    <a:pt x="561" y="513"/>
                  </a:cubicBezTo>
                  <a:cubicBezTo>
                    <a:pt x="564" y="511"/>
                    <a:pt x="567" y="510"/>
                    <a:pt x="570" y="510"/>
                  </a:cubicBezTo>
                  <a:cubicBezTo>
                    <a:pt x="571" y="510"/>
                    <a:pt x="573" y="510"/>
                    <a:pt x="575" y="511"/>
                  </a:cubicBezTo>
                  <a:cubicBezTo>
                    <a:pt x="577" y="509"/>
                    <a:pt x="577" y="509"/>
                    <a:pt x="573" y="504"/>
                  </a:cubicBezTo>
                  <a:cubicBezTo>
                    <a:pt x="569" y="500"/>
                    <a:pt x="569" y="498"/>
                    <a:pt x="572" y="498"/>
                  </a:cubicBezTo>
                  <a:cubicBezTo>
                    <a:pt x="574" y="498"/>
                    <a:pt x="576" y="499"/>
                    <a:pt x="578" y="500"/>
                  </a:cubicBezTo>
                  <a:cubicBezTo>
                    <a:pt x="582" y="502"/>
                    <a:pt x="586" y="503"/>
                    <a:pt x="589" y="503"/>
                  </a:cubicBezTo>
                  <a:cubicBezTo>
                    <a:pt x="594" y="503"/>
                    <a:pt x="597" y="499"/>
                    <a:pt x="594" y="495"/>
                  </a:cubicBezTo>
                  <a:cubicBezTo>
                    <a:pt x="588" y="490"/>
                    <a:pt x="592" y="487"/>
                    <a:pt x="594" y="485"/>
                  </a:cubicBezTo>
                  <a:cubicBezTo>
                    <a:pt x="597" y="483"/>
                    <a:pt x="599" y="481"/>
                    <a:pt x="597" y="473"/>
                  </a:cubicBezTo>
                  <a:lnTo>
                    <a:pt x="603" y="468"/>
                  </a:lnTo>
                  <a:cubicBezTo>
                    <a:pt x="603" y="468"/>
                    <a:pt x="604" y="468"/>
                    <a:pt x="604" y="468"/>
                  </a:cubicBezTo>
                  <a:cubicBezTo>
                    <a:pt x="606" y="468"/>
                    <a:pt x="607" y="474"/>
                    <a:pt x="605" y="476"/>
                  </a:cubicBezTo>
                  <a:lnTo>
                    <a:pt x="613" y="479"/>
                  </a:lnTo>
                  <a:cubicBezTo>
                    <a:pt x="617" y="474"/>
                    <a:pt x="621" y="472"/>
                    <a:pt x="619" y="464"/>
                  </a:cubicBezTo>
                  <a:cubicBezTo>
                    <a:pt x="615" y="457"/>
                    <a:pt x="613" y="454"/>
                    <a:pt x="614" y="454"/>
                  </a:cubicBezTo>
                  <a:lnTo>
                    <a:pt x="614" y="454"/>
                  </a:lnTo>
                  <a:cubicBezTo>
                    <a:pt x="614" y="454"/>
                    <a:pt x="617" y="457"/>
                    <a:pt x="621" y="461"/>
                  </a:cubicBezTo>
                  <a:cubicBezTo>
                    <a:pt x="624" y="465"/>
                    <a:pt x="628" y="467"/>
                    <a:pt x="630" y="467"/>
                  </a:cubicBezTo>
                  <a:cubicBezTo>
                    <a:pt x="631" y="467"/>
                    <a:pt x="632" y="466"/>
                    <a:pt x="631" y="463"/>
                  </a:cubicBezTo>
                  <a:cubicBezTo>
                    <a:pt x="628" y="456"/>
                    <a:pt x="628" y="453"/>
                    <a:pt x="630" y="453"/>
                  </a:cubicBezTo>
                  <a:lnTo>
                    <a:pt x="630" y="453"/>
                  </a:lnTo>
                  <a:cubicBezTo>
                    <a:pt x="632" y="453"/>
                    <a:pt x="634" y="455"/>
                    <a:pt x="637" y="458"/>
                  </a:cubicBezTo>
                  <a:cubicBezTo>
                    <a:pt x="640" y="464"/>
                    <a:pt x="641" y="467"/>
                    <a:pt x="642" y="467"/>
                  </a:cubicBezTo>
                  <a:cubicBezTo>
                    <a:pt x="644" y="467"/>
                    <a:pt x="644" y="462"/>
                    <a:pt x="645" y="451"/>
                  </a:cubicBezTo>
                  <a:cubicBezTo>
                    <a:pt x="651" y="447"/>
                    <a:pt x="657" y="431"/>
                    <a:pt x="666" y="426"/>
                  </a:cubicBezTo>
                  <a:cubicBezTo>
                    <a:pt x="674" y="419"/>
                    <a:pt x="679" y="415"/>
                    <a:pt x="685" y="415"/>
                  </a:cubicBezTo>
                  <a:cubicBezTo>
                    <a:pt x="686" y="415"/>
                    <a:pt x="688" y="416"/>
                    <a:pt x="690" y="417"/>
                  </a:cubicBezTo>
                  <a:cubicBezTo>
                    <a:pt x="691" y="418"/>
                    <a:pt x="692" y="419"/>
                    <a:pt x="693" y="419"/>
                  </a:cubicBezTo>
                  <a:lnTo>
                    <a:pt x="693" y="419"/>
                  </a:lnTo>
                  <a:cubicBezTo>
                    <a:pt x="686" y="411"/>
                    <a:pt x="689" y="408"/>
                    <a:pt x="697" y="402"/>
                  </a:cubicBezTo>
                  <a:cubicBezTo>
                    <a:pt x="711" y="402"/>
                    <a:pt x="712" y="392"/>
                    <a:pt x="711" y="384"/>
                  </a:cubicBezTo>
                  <a:lnTo>
                    <a:pt x="711" y="384"/>
                  </a:lnTo>
                  <a:lnTo>
                    <a:pt x="705" y="389"/>
                  </a:lnTo>
                  <a:cubicBezTo>
                    <a:pt x="697" y="379"/>
                    <a:pt x="699" y="376"/>
                    <a:pt x="705" y="376"/>
                  </a:cubicBezTo>
                  <a:cubicBezTo>
                    <a:pt x="707" y="376"/>
                    <a:pt x="708" y="376"/>
                    <a:pt x="709" y="376"/>
                  </a:cubicBezTo>
                  <a:cubicBezTo>
                    <a:pt x="710" y="376"/>
                    <a:pt x="710" y="376"/>
                    <a:pt x="711" y="376"/>
                  </a:cubicBezTo>
                  <a:cubicBezTo>
                    <a:pt x="714" y="376"/>
                    <a:pt x="717" y="381"/>
                    <a:pt x="721" y="386"/>
                  </a:cubicBezTo>
                  <a:cubicBezTo>
                    <a:pt x="725" y="391"/>
                    <a:pt x="730" y="394"/>
                    <a:pt x="734" y="394"/>
                  </a:cubicBezTo>
                  <a:cubicBezTo>
                    <a:pt x="734" y="394"/>
                    <a:pt x="735" y="394"/>
                    <a:pt x="735" y="394"/>
                  </a:cubicBezTo>
                  <a:cubicBezTo>
                    <a:pt x="737" y="392"/>
                    <a:pt x="741" y="390"/>
                    <a:pt x="734" y="386"/>
                  </a:cubicBezTo>
                  <a:cubicBezTo>
                    <a:pt x="730" y="380"/>
                    <a:pt x="730" y="380"/>
                    <a:pt x="733" y="377"/>
                  </a:cubicBezTo>
                  <a:cubicBezTo>
                    <a:pt x="735" y="376"/>
                    <a:pt x="739" y="374"/>
                    <a:pt x="737" y="366"/>
                  </a:cubicBezTo>
                  <a:cubicBezTo>
                    <a:pt x="733" y="359"/>
                    <a:pt x="736" y="357"/>
                    <a:pt x="739" y="356"/>
                  </a:cubicBezTo>
                  <a:cubicBezTo>
                    <a:pt x="741" y="357"/>
                    <a:pt x="743" y="358"/>
                    <a:pt x="745" y="358"/>
                  </a:cubicBezTo>
                  <a:cubicBezTo>
                    <a:pt x="747" y="358"/>
                    <a:pt x="750" y="357"/>
                    <a:pt x="752" y="355"/>
                  </a:cubicBezTo>
                  <a:lnTo>
                    <a:pt x="755" y="362"/>
                  </a:lnTo>
                  <a:cubicBezTo>
                    <a:pt x="759" y="365"/>
                    <a:pt x="762" y="368"/>
                    <a:pt x="767" y="372"/>
                  </a:cubicBezTo>
                  <a:cubicBezTo>
                    <a:pt x="770" y="369"/>
                    <a:pt x="766" y="363"/>
                    <a:pt x="766" y="363"/>
                  </a:cubicBezTo>
                  <a:cubicBezTo>
                    <a:pt x="760" y="355"/>
                    <a:pt x="835" y="313"/>
                    <a:pt x="844" y="308"/>
                  </a:cubicBezTo>
                  <a:cubicBezTo>
                    <a:pt x="846" y="308"/>
                    <a:pt x="847" y="308"/>
                    <a:pt x="849" y="308"/>
                  </a:cubicBezTo>
                  <a:cubicBezTo>
                    <a:pt x="857" y="308"/>
                    <a:pt x="862" y="304"/>
                    <a:pt x="856" y="300"/>
                  </a:cubicBezTo>
                  <a:cubicBezTo>
                    <a:pt x="853" y="294"/>
                    <a:pt x="869" y="285"/>
                    <a:pt x="887" y="274"/>
                  </a:cubicBezTo>
                  <a:cubicBezTo>
                    <a:pt x="909" y="262"/>
                    <a:pt x="926" y="255"/>
                    <a:pt x="923" y="248"/>
                  </a:cubicBezTo>
                  <a:lnTo>
                    <a:pt x="932" y="244"/>
                  </a:lnTo>
                  <a:cubicBezTo>
                    <a:pt x="938" y="242"/>
                    <a:pt x="942" y="231"/>
                    <a:pt x="945" y="230"/>
                  </a:cubicBezTo>
                  <a:cubicBezTo>
                    <a:pt x="945" y="225"/>
                    <a:pt x="946" y="223"/>
                    <a:pt x="947" y="223"/>
                  </a:cubicBezTo>
                  <a:cubicBezTo>
                    <a:pt x="948" y="223"/>
                    <a:pt x="948" y="225"/>
                    <a:pt x="948" y="228"/>
                  </a:cubicBezTo>
                  <a:cubicBezTo>
                    <a:pt x="951" y="234"/>
                    <a:pt x="954" y="240"/>
                    <a:pt x="956" y="240"/>
                  </a:cubicBezTo>
                  <a:cubicBezTo>
                    <a:pt x="957" y="240"/>
                    <a:pt x="957" y="240"/>
                    <a:pt x="957" y="239"/>
                  </a:cubicBezTo>
                  <a:cubicBezTo>
                    <a:pt x="964" y="237"/>
                    <a:pt x="961" y="230"/>
                    <a:pt x="958" y="224"/>
                  </a:cubicBezTo>
                  <a:cubicBezTo>
                    <a:pt x="955" y="217"/>
                    <a:pt x="958" y="216"/>
                    <a:pt x="958" y="216"/>
                  </a:cubicBezTo>
                  <a:cubicBezTo>
                    <a:pt x="960" y="215"/>
                    <a:pt x="960" y="215"/>
                    <a:pt x="961" y="215"/>
                  </a:cubicBezTo>
                  <a:cubicBezTo>
                    <a:pt x="962" y="215"/>
                    <a:pt x="963" y="216"/>
                    <a:pt x="964" y="220"/>
                  </a:cubicBezTo>
                  <a:cubicBezTo>
                    <a:pt x="967" y="227"/>
                    <a:pt x="971" y="234"/>
                    <a:pt x="971" y="234"/>
                  </a:cubicBezTo>
                  <a:lnTo>
                    <a:pt x="974" y="233"/>
                  </a:lnTo>
                  <a:cubicBezTo>
                    <a:pt x="971" y="226"/>
                    <a:pt x="974" y="224"/>
                    <a:pt x="974" y="224"/>
                  </a:cubicBezTo>
                  <a:cubicBezTo>
                    <a:pt x="975" y="223"/>
                    <a:pt x="976" y="223"/>
                    <a:pt x="976" y="223"/>
                  </a:cubicBezTo>
                  <a:cubicBezTo>
                    <a:pt x="978" y="223"/>
                    <a:pt x="979" y="226"/>
                    <a:pt x="983" y="236"/>
                  </a:cubicBezTo>
                  <a:cubicBezTo>
                    <a:pt x="986" y="242"/>
                    <a:pt x="989" y="244"/>
                    <a:pt x="990" y="244"/>
                  </a:cubicBezTo>
                  <a:cubicBezTo>
                    <a:pt x="992" y="244"/>
                    <a:pt x="992" y="241"/>
                    <a:pt x="990" y="233"/>
                  </a:cubicBezTo>
                  <a:lnTo>
                    <a:pt x="993" y="223"/>
                  </a:lnTo>
                  <a:cubicBezTo>
                    <a:pt x="996" y="226"/>
                    <a:pt x="998" y="227"/>
                    <a:pt x="999" y="227"/>
                  </a:cubicBezTo>
                  <a:cubicBezTo>
                    <a:pt x="1003" y="227"/>
                    <a:pt x="1003" y="216"/>
                    <a:pt x="1003" y="210"/>
                  </a:cubicBezTo>
                  <a:cubicBezTo>
                    <a:pt x="1007" y="216"/>
                    <a:pt x="1010" y="218"/>
                    <a:pt x="1012" y="218"/>
                  </a:cubicBezTo>
                  <a:cubicBezTo>
                    <a:pt x="1014" y="218"/>
                    <a:pt x="1015" y="214"/>
                    <a:pt x="1013" y="206"/>
                  </a:cubicBezTo>
                  <a:cubicBezTo>
                    <a:pt x="1011" y="202"/>
                    <a:pt x="1012" y="200"/>
                    <a:pt x="1014" y="200"/>
                  </a:cubicBezTo>
                  <a:cubicBezTo>
                    <a:pt x="1015" y="200"/>
                    <a:pt x="1017" y="201"/>
                    <a:pt x="1020" y="202"/>
                  </a:cubicBezTo>
                  <a:cubicBezTo>
                    <a:pt x="1023" y="205"/>
                    <a:pt x="1025" y="206"/>
                    <a:pt x="1027" y="206"/>
                  </a:cubicBezTo>
                  <a:cubicBezTo>
                    <a:pt x="1030" y="206"/>
                    <a:pt x="1032" y="205"/>
                    <a:pt x="1036" y="203"/>
                  </a:cubicBezTo>
                  <a:cubicBezTo>
                    <a:pt x="1036" y="196"/>
                    <a:pt x="1059" y="187"/>
                    <a:pt x="1086" y="177"/>
                  </a:cubicBezTo>
                  <a:cubicBezTo>
                    <a:pt x="1117" y="165"/>
                    <a:pt x="1137" y="157"/>
                    <a:pt x="1135" y="151"/>
                  </a:cubicBezTo>
                  <a:cubicBezTo>
                    <a:pt x="1136" y="150"/>
                    <a:pt x="1136" y="150"/>
                    <a:pt x="1137" y="150"/>
                  </a:cubicBezTo>
                  <a:cubicBezTo>
                    <a:pt x="1138" y="150"/>
                    <a:pt x="1140" y="151"/>
                    <a:pt x="1144" y="155"/>
                  </a:cubicBezTo>
                  <a:cubicBezTo>
                    <a:pt x="1144" y="158"/>
                    <a:pt x="1145" y="159"/>
                    <a:pt x="1146" y="159"/>
                  </a:cubicBezTo>
                  <a:cubicBezTo>
                    <a:pt x="1148" y="159"/>
                    <a:pt x="1149" y="155"/>
                    <a:pt x="1148" y="146"/>
                  </a:cubicBezTo>
                  <a:cubicBezTo>
                    <a:pt x="1149" y="142"/>
                    <a:pt x="1148" y="137"/>
                    <a:pt x="1149" y="137"/>
                  </a:cubicBezTo>
                  <a:lnTo>
                    <a:pt x="1149" y="137"/>
                  </a:lnTo>
                  <a:cubicBezTo>
                    <a:pt x="1149" y="137"/>
                    <a:pt x="1150" y="139"/>
                    <a:pt x="1151" y="145"/>
                  </a:cubicBezTo>
                  <a:cubicBezTo>
                    <a:pt x="1152" y="148"/>
                    <a:pt x="1154" y="149"/>
                    <a:pt x="1157" y="149"/>
                  </a:cubicBezTo>
                  <a:cubicBezTo>
                    <a:pt x="1160" y="149"/>
                    <a:pt x="1166" y="147"/>
                    <a:pt x="1174" y="144"/>
                  </a:cubicBezTo>
                  <a:cubicBezTo>
                    <a:pt x="1184" y="141"/>
                    <a:pt x="1197" y="137"/>
                    <a:pt x="1195" y="131"/>
                  </a:cubicBezTo>
                  <a:cubicBezTo>
                    <a:pt x="1198" y="126"/>
                    <a:pt x="1199" y="124"/>
                    <a:pt x="1200" y="124"/>
                  </a:cubicBezTo>
                  <a:lnTo>
                    <a:pt x="1200" y="124"/>
                  </a:lnTo>
                  <a:cubicBezTo>
                    <a:pt x="1200" y="124"/>
                    <a:pt x="1200" y="126"/>
                    <a:pt x="1200" y="129"/>
                  </a:cubicBezTo>
                  <a:cubicBezTo>
                    <a:pt x="1200" y="137"/>
                    <a:pt x="1206" y="141"/>
                    <a:pt x="1211" y="141"/>
                  </a:cubicBezTo>
                  <a:cubicBezTo>
                    <a:pt x="1217" y="141"/>
                    <a:pt x="1223" y="138"/>
                    <a:pt x="1225" y="129"/>
                  </a:cubicBezTo>
                  <a:cubicBezTo>
                    <a:pt x="1227" y="129"/>
                    <a:pt x="1228" y="129"/>
                    <a:pt x="1229" y="129"/>
                  </a:cubicBezTo>
                  <a:cubicBezTo>
                    <a:pt x="1231" y="129"/>
                    <a:pt x="1233" y="130"/>
                    <a:pt x="1234" y="134"/>
                  </a:cubicBezTo>
                  <a:cubicBezTo>
                    <a:pt x="1238" y="133"/>
                    <a:pt x="1241" y="132"/>
                    <a:pt x="1249" y="123"/>
                  </a:cubicBezTo>
                  <a:lnTo>
                    <a:pt x="1274" y="115"/>
                  </a:lnTo>
                  <a:cubicBezTo>
                    <a:pt x="1278" y="113"/>
                    <a:pt x="1283" y="109"/>
                    <a:pt x="1285" y="105"/>
                  </a:cubicBezTo>
                  <a:cubicBezTo>
                    <a:pt x="1286" y="104"/>
                    <a:pt x="1287" y="104"/>
                    <a:pt x="1288" y="104"/>
                  </a:cubicBezTo>
                  <a:lnTo>
                    <a:pt x="1288" y="104"/>
                  </a:lnTo>
                  <a:cubicBezTo>
                    <a:pt x="1289" y="106"/>
                    <a:pt x="1291" y="107"/>
                    <a:pt x="1295" y="107"/>
                  </a:cubicBezTo>
                  <a:cubicBezTo>
                    <a:pt x="1302" y="107"/>
                    <a:pt x="1315" y="103"/>
                    <a:pt x="1332" y="99"/>
                  </a:cubicBezTo>
                  <a:cubicBezTo>
                    <a:pt x="1348" y="96"/>
                    <a:pt x="1362" y="92"/>
                    <a:pt x="1372" y="92"/>
                  </a:cubicBezTo>
                  <a:cubicBezTo>
                    <a:pt x="1377" y="92"/>
                    <a:pt x="1381" y="93"/>
                    <a:pt x="1382" y="96"/>
                  </a:cubicBezTo>
                  <a:cubicBezTo>
                    <a:pt x="1382" y="96"/>
                    <a:pt x="1386" y="95"/>
                    <a:pt x="1388" y="87"/>
                  </a:cubicBezTo>
                  <a:cubicBezTo>
                    <a:pt x="1388" y="78"/>
                    <a:pt x="1389" y="74"/>
                    <a:pt x="1392" y="74"/>
                  </a:cubicBezTo>
                  <a:cubicBezTo>
                    <a:pt x="1393" y="74"/>
                    <a:pt x="1395" y="75"/>
                    <a:pt x="1397" y="78"/>
                  </a:cubicBezTo>
                  <a:cubicBezTo>
                    <a:pt x="1400" y="84"/>
                    <a:pt x="1404" y="86"/>
                    <a:pt x="1408" y="86"/>
                  </a:cubicBezTo>
                  <a:cubicBezTo>
                    <a:pt x="1413" y="86"/>
                    <a:pt x="1417" y="82"/>
                    <a:pt x="1418" y="74"/>
                  </a:cubicBezTo>
                  <a:lnTo>
                    <a:pt x="1418" y="74"/>
                  </a:lnTo>
                  <a:cubicBezTo>
                    <a:pt x="1419" y="76"/>
                    <a:pt x="1419" y="78"/>
                    <a:pt x="1420" y="80"/>
                  </a:cubicBezTo>
                  <a:cubicBezTo>
                    <a:pt x="1422" y="85"/>
                    <a:pt x="1424" y="87"/>
                    <a:pt x="1427" y="87"/>
                  </a:cubicBezTo>
                  <a:cubicBezTo>
                    <a:pt x="1431" y="87"/>
                    <a:pt x="1435" y="80"/>
                    <a:pt x="1435" y="70"/>
                  </a:cubicBezTo>
                  <a:cubicBezTo>
                    <a:pt x="1439" y="74"/>
                    <a:pt x="1442" y="78"/>
                    <a:pt x="1445" y="78"/>
                  </a:cubicBezTo>
                  <a:cubicBezTo>
                    <a:pt x="1446" y="78"/>
                    <a:pt x="1447" y="77"/>
                    <a:pt x="1448" y="74"/>
                  </a:cubicBezTo>
                  <a:cubicBezTo>
                    <a:pt x="1448" y="74"/>
                    <a:pt x="1449" y="74"/>
                    <a:pt x="1449" y="74"/>
                  </a:cubicBezTo>
                  <a:cubicBezTo>
                    <a:pt x="1451" y="74"/>
                    <a:pt x="1452" y="76"/>
                    <a:pt x="1454" y="88"/>
                  </a:cubicBezTo>
                  <a:cubicBezTo>
                    <a:pt x="1455" y="94"/>
                    <a:pt x="1456" y="101"/>
                    <a:pt x="1459" y="101"/>
                  </a:cubicBezTo>
                  <a:cubicBezTo>
                    <a:pt x="1459" y="101"/>
                    <a:pt x="1460" y="101"/>
                    <a:pt x="1460" y="101"/>
                  </a:cubicBezTo>
                  <a:cubicBezTo>
                    <a:pt x="1463" y="100"/>
                    <a:pt x="1462" y="94"/>
                    <a:pt x="1461" y="87"/>
                  </a:cubicBezTo>
                  <a:lnTo>
                    <a:pt x="1468" y="85"/>
                  </a:lnTo>
                  <a:cubicBezTo>
                    <a:pt x="1468" y="85"/>
                    <a:pt x="1471" y="85"/>
                    <a:pt x="1470" y="77"/>
                  </a:cubicBezTo>
                  <a:cubicBezTo>
                    <a:pt x="1469" y="70"/>
                    <a:pt x="1472" y="69"/>
                    <a:pt x="1476" y="69"/>
                  </a:cubicBezTo>
                  <a:cubicBezTo>
                    <a:pt x="1476" y="71"/>
                    <a:pt x="1476" y="71"/>
                    <a:pt x="1477" y="71"/>
                  </a:cubicBezTo>
                  <a:cubicBezTo>
                    <a:pt x="1477" y="71"/>
                    <a:pt x="1478" y="66"/>
                    <a:pt x="1474" y="61"/>
                  </a:cubicBezTo>
                  <a:cubicBezTo>
                    <a:pt x="1472" y="54"/>
                    <a:pt x="1471" y="48"/>
                    <a:pt x="1474" y="46"/>
                  </a:cubicBezTo>
                  <a:cubicBezTo>
                    <a:pt x="1474" y="46"/>
                    <a:pt x="1473" y="40"/>
                    <a:pt x="1472" y="32"/>
                  </a:cubicBezTo>
                  <a:cubicBezTo>
                    <a:pt x="1469" y="18"/>
                    <a:pt x="1468" y="11"/>
                    <a:pt x="1460" y="5"/>
                  </a:cubicBezTo>
                  <a:cubicBezTo>
                    <a:pt x="1452" y="3"/>
                    <a:pt x="1445" y="1"/>
                    <a:pt x="1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58"/>
            <p:cNvSpPr/>
            <p:nvPr/>
          </p:nvSpPr>
          <p:spPr>
            <a:xfrm>
              <a:off x="6620871" y="2364533"/>
              <a:ext cx="322866" cy="553122"/>
            </a:xfrm>
            <a:custGeom>
              <a:avLst/>
              <a:gdLst/>
              <a:ahLst/>
              <a:cxnLst/>
              <a:rect l="l" t="t" r="r" b="b"/>
              <a:pathLst>
                <a:path w="3427" h="5871" extrusionOk="0">
                  <a:moveTo>
                    <a:pt x="180" y="240"/>
                  </a:moveTo>
                  <a:lnTo>
                    <a:pt x="179" y="255"/>
                  </a:lnTo>
                  <a:cubicBezTo>
                    <a:pt x="179" y="271"/>
                    <a:pt x="186" y="271"/>
                    <a:pt x="194" y="272"/>
                  </a:cubicBezTo>
                  <a:lnTo>
                    <a:pt x="194" y="256"/>
                  </a:lnTo>
                  <a:cubicBezTo>
                    <a:pt x="194" y="256"/>
                    <a:pt x="187" y="240"/>
                    <a:pt x="180" y="240"/>
                  </a:cubicBezTo>
                  <a:close/>
                  <a:moveTo>
                    <a:pt x="295" y="277"/>
                  </a:moveTo>
                  <a:cubicBezTo>
                    <a:pt x="301" y="278"/>
                    <a:pt x="301" y="293"/>
                    <a:pt x="300" y="309"/>
                  </a:cubicBezTo>
                  <a:cubicBezTo>
                    <a:pt x="300" y="322"/>
                    <a:pt x="300" y="324"/>
                    <a:pt x="296" y="324"/>
                  </a:cubicBezTo>
                  <a:cubicBezTo>
                    <a:pt x="295" y="324"/>
                    <a:pt x="294" y="324"/>
                    <a:pt x="292" y="324"/>
                  </a:cubicBezTo>
                  <a:cubicBezTo>
                    <a:pt x="289" y="314"/>
                    <a:pt x="287" y="304"/>
                    <a:pt x="287" y="292"/>
                  </a:cubicBezTo>
                  <a:lnTo>
                    <a:pt x="295" y="277"/>
                  </a:lnTo>
                  <a:close/>
                  <a:moveTo>
                    <a:pt x="3020" y="331"/>
                  </a:moveTo>
                  <a:cubicBezTo>
                    <a:pt x="3024" y="331"/>
                    <a:pt x="3031" y="338"/>
                    <a:pt x="3040" y="353"/>
                  </a:cubicBezTo>
                  <a:cubicBezTo>
                    <a:pt x="3055" y="367"/>
                    <a:pt x="3055" y="367"/>
                    <a:pt x="3041" y="369"/>
                  </a:cubicBezTo>
                  <a:cubicBezTo>
                    <a:pt x="3039" y="369"/>
                    <a:pt x="3038" y="369"/>
                    <a:pt x="3037" y="369"/>
                  </a:cubicBezTo>
                  <a:cubicBezTo>
                    <a:pt x="3031" y="369"/>
                    <a:pt x="3027" y="366"/>
                    <a:pt x="3025" y="354"/>
                  </a:cubicBezTo>
                  <a:cubicBezTo>
                    <a:pt x="3016" y="339"/>
                    <a:pt x="3016" y="331"/>
                    <a:pt x="3020" y="331"/>
                  </a:cubicBezTo>
                  <a:close/>
                  <a:moveTo>
                    <a:pt x="292" y="456"/>
                  </a:moveTo>
                  <a:cubicBezTo>
                    <a:pt x="296" y="456"/>
                    <a:pt x="295" y="464"/>
                    <a:pt x="295" y="483"/>
                  </a:cubicBezTo>
                  <a:cubicBezTo>
                    <a:pt x="294" y="498"/>
                    <a:pt x="292" y="513"/>
                    <a:pt x="286" y="513"/>
                  </a:cubicBezTo>
                  <a:cubicBezTo>
                    <a:pt x="286" y="513"/>
                    <a:pt x="286" y="513"/>
                    <a:pt x="286" y="513"/>
                  </a:cubicBezTo>
                  <a:lnTo>
                    <a:pt x="287" y="498"/>
                  </a:lnTo>
                  <a:cubicBezTo>
                    <a:pt x="287" y="498"/>
                    <a:pt x="287" y="498"/>
                    <a:pt x="287" y="498"/>
                  </a:cubicBezTo>
                  <a:cubicBezTo>
                    <a:pt x="291" y="498"/>
                    <a:pt x="290" y="491"/>
                    <a:pt x="286" y="491"/>
                  </a:cubicBezTo>
                  <a:cubicBezTo>
                    <a:pt x="284" y="491"/>
                    <a:pt x="281" y="493"/>
                    <a:pt x="279" y="498"/>
                  </a:cubicBezTo>
                  <a:lnTo>
                    <a:pt x="264" y="496"/>
                  </a:lnTo>
                  <a:cubicBezTo>
                    <a:pt x="265" y="481"/>
                    <a:pt x="273" y="466"/>
                    <a:pt x="280" y="466"/>
                  </a:cubicBezTo>
                  <a:cubicBezTo>
                    <a:pt x="286" y="460"/>
                    <a:pt x="290" y="456"/>
                    <a:pt x="292" y="456"/>
                  </a:cubicBezTo>
                  <a:close/>
                  <a:moveTo>
                    <a:pt x="329" y="516"/>
                  </a:moveTo>
                  <a:lnTo>
                    <a:pt x="322" y="531"/>
                  </a:lnTo>
                  <a:lnTo>
                    <a:pt x="320" y="547"/>
                  </a:lnTo>
                  <a:cubicBezTo>
                    <a:pt x="322" y="547"/>
                    <a:pt x="323" y="547"/>
                    <a:pt x="324" y="547"/>
                  </a:cubicBezTo>
                  <a:cubicBezTo>
                    <a:pt x="328" y="547"/>
                    <a:pt x="328" y="545"/>
                    <a:pt x="328" y="532"/>
                  </a:cubicBezTo>
                  <a:lnTo>
                    <a:pt x="329" y="516"/>
                  </a:lnTo>
                  <a:close/>
                  <a:moveTo>
                    <a:pt x="226" y="1349"/>
                  </a:moveTo>
                  <a:cubicBezTo>
                    <a:pt x="233" y="1350"/>
                    <a:pt x="240" y="1382"/>
                    <a:pt x="239" y="1397"/>
                  </a:cubicBezTo>
                  <a:cubicBezTo>
                    <a:pt x="238" y="1404"/>
                    <a:pt x="237" y="1407"/>
                    <a:pt x="235" y="1407"/>
                  </a:cubicBezTo>
                  <a:cubicBezTo>
                    <a:pt x="232" y="1407"/>
                    <a:pt x="228" y="1400"/>
                    <a:pt x="225" y="1380"/>
                  </a:cubicBezTo>
                  <a:lnTo>
                    <a:pt x="226" y="1349"/>
                  </a:lnTo>
                  <a:close/>
                  <a:moveTo>
                    <a:pt x="215" y="1443"/>
                  </a:moveTo>
                  <a:cubicBezTo>
                    <a:pt x="208" y="1443"/>
                    <a:pt x="207" y="1459"/>
                    <a:pt x="206" y="1490"/>
                  </a:cubicBezTo>
                  <a:cubicBezTo>
                    <a:pt x="206" y="1502"/>
                    <a:pt x="208" y="1513"/>
                    <a:pt x="213" y="1523"/>
                  </a:cubicBezTo>
                  <a:cubicBezTo>
                    <a:pt x="219" y="1523"/>
                    <a:pt x="221" y="1507"/>
                    <a:pt x="221" y="1491"/>
                  </a:cubicBezTo>
                  <a:cubicBezTo>
                    <a:pt x="230" y="1460"/>
                    <a:pt x="223" y="1444"/>
                    <a:pt x="215" y="1443"/>
                  </a:cubicBezTo>
                  <a:close/>
                  <a:moveTo>
                    <a:pt x="241" y="2125"/>
                  </a:moveTo>
                  <a:cubicBezTo>
                    <a:pt x="248" y="2125"/>
                    <a:pt x="248" y="2142"/>
                    <a:pt x="246" y="2158"/>
                  </a:cubicBezTo>
                  <a:lnTo>
                    <a:pt x="240" y="2157"/>
                  </a:lnTo>
                  <a:lnTo>
                    <a:pt x="233" y="2141"/>
                  </a:lnTo>
                  <a:lnTo>
                    <a:pt x="241" y="2125"/>
                  </a:lnTo>
                  <a:close/>
                  <a:moveTo>
                    <a:pt x="203" y="2171"/>
                  </a:moveTo>
                  <a:cubicBezTo>
                    <a:pt x="203" y="2171"/>
                    <a:pt x="209" y="2187"/>
                    <a:pt x="216" y="2203"/>
                  </a:cubicBezTo>
                  <a:cubicBezTo>
                    <a:pt x="233" y="2231"/>
                    <a:pt x="236" y="2236"/>
                    <a:pt x="227" y="2236"/>
                  </a:cubicBezTo>
                  <a:cubicBezTo>
                    <a:pt x="226" y="2236"/>
                    <a:pt x="224" y="2235"/>
                    <a:pt x="222" y="2235"/>
                  </a:cubicBezTo>
                  <a:cubicBezTo>
                    <a:pt x="215" y="2235"/>
                    <a:pt x="208" y="2234"/>
                    <a:pt x="202" y="2203"/>
                  </a:cubicBezTo>
                  <a:lnTo>
                    <a:pt x="203" y="2171"/>
                  </a:lnTo>
                  <a:close/>
                  <a:moveTo>
                    <a:pt x="3223" y="2544"/>
                  </a:moveTo>
                  <a:cubicBezTo>
                    <a:pt x="3230" y="2544"/>
                    <a:pt x="3238" y="2558"/>
                    <a:pt x="3239" y="2573"/>
                  </a:cubicBezTo>
                  <a:cubicBezTo>
                    <a:pt x="3240" y="2580"/>
                    <a:pt x="3237" y="2585"/>
                    <a:pt x="3234" y="2585"/>
                  </a:cubicBezTo>
                  <a:cubicBezTo>
                    <a:pt x="3229" y="2585"/>
                    <a:pt x="3222" y="2577"/>
                    <a:pt x="3217" y="2559"/>
                  </a:cubicBezTo>
                  <a:cubicBezTo>
                    <a:pt x="3215" y="2544"/>
                    <a:pt x="3215" y="2544"/>
                    <a:pt x="3222" y="2544"/>
                  </a:cubicBezTo>
                  <a:cubicBezTo>
                    <a:pt x="3223" y="2544"/>
                    <a:pt x="3223" y="2544"/>
                    <a:pt x="3223" y="2544"/>
                  </a:cubicBezTo>
                  <a:close/>
                  <a:moveTo>
                    <a:pt x="220" y="2545"/>
                  </a:moveTo>
                  <a:cubicBezTo>
                    <a:pt x="223" y="2545"/>
                    <a:pt x="229" y="2556"/>
                    <a:pt x="239" y="2568"/>
                  </a:cubicBezTo>
                  <a:cubicBezTo>
                    <a:pt x="242" y="2587"/>
                    <a:pt x="244" y="2595"/>
                    <a:pt x="242" y="2595"/>
                  </a:cubicBezTo>
                  <a:cubicBezTo>
                    <a:pt x="240" y="2595"/>
                    <a:pt x="237" y="2591"/>
                    <a:pt x="231" y="2584"/>
                  </a:cubicBezTo>
                  <a:lnTo>
                    <a:pt x="218" y="2552"/>
                  </a:lnTo>
                  <a:cubicBezTo>
                    <a:pt x="218" y="2547"/>
                    <a:pt x="219" y="2545"/>
                    <a:pt x="220" y="2545"/>
                  </a:cubicBezTo>
                  <a:close/>
                  <a:moveTo>
                    <a:pt x="191" y="2676"/>
                  </a:moveTo>
                  <a:cubicBezTo>
                    <a:pt x="199" y="2677"/>
                    <a:pt x="205" y="2693"/>
                    <a:pt x="205" y="2693"/>
                  </a:cubicBezTo>
                  <a:lnTo>
                    <a:pt x="205" y="2709"/>
                  </a:lnTo>
                  <a:cubicBezTo>
                    <a:pt x="197" y="2709"/>
                    <a:pt x="190" y="2709"/>
                    <a:pt x="191" y="2693"/>
                  </a:cubicBezTo>
                  <a:lnTo>
                    <a:pt x="191" y="2676"/>
                  </a:lnTo>
                  <a:close/>
                  <a:moveTo>
                    <a:pt x="238" y="2901"/>
                  </a:moveTo>
                  <a:cubicBezTo>
                    <a:pt x="238" y="2901"/>
                    <a:pt x="239" y="2901"/>
                    <a:pt x="241" y="2902"/>
                  </a:cubicBezTo>
                  <a:lnTo>
                    <a:pt x="249" y="2902"/>
                  </a:lnTo>
                  <a:cubicBezTo>
                    <a:pt x="243" y="2902"/>
                    <a:pt x="239" y="2901"/>
                    <a:pt x="238" y="2901"/>
                  </a:cubicBezTo>
                  <a:close/>
                  <a:moveTo>
                    <a:pt x="166" y="2987"/>
                  </a:moveTo>
                  <a:cubicBezTo>
                    <a:pt x="168" y="2987"/>
                    <a:pt x="172" y="3011"/>
                    <a:pt x="171" y="3024"/>
                  </a:cubicBezTo>
                  <a:lnTo>
                    <a:pt x="165" y="3023"/>
                  </a:lnTo>
                  <a:cubicBezTo>
                    <a:pt x="165" y="3007"/>
                    <a:pt x="158" y="2991"/>
                    <a:pt x="166" y="2991"/>
                  </a:cubicBezTo>
                  <a:cubicBezTo>
                    <a:pt x="166" y="2988"/>
                    <a:pt x="166" y="2987"/>
                    <a:pt x="166" y="2987"/>
                  </a:cubicBezTo>
                  <a:close/>
                  <a:moveTo>
                    <a:pt x="3289" y="3077"/>
                  </a:moveTo>
                  <a:cubicBezTo>
                    <a:pt x="3289" y="3077"/>
                    <a:pt x="3295" y="3077"/>
                    <a:pt x="3304" y="3091"/>
                  </a:cubicBezTo>
                  <a:cubicBezTo>
                    <a:pt x="3304" y="3091"/>
                    <a:pt x="3313" y="3107"/>
                    <a:pt x="3305" y="3107"/>
                  </a:cubicBezTo>
                  <a:lnTo>
                    <a:pt x="3299" y="3108"/>
                  </a:lnTo>
                  <a:cubicBezTo>
                    <a:pt x="3290" y="3092"/>
                    <a:pt x="3281" y="3078"/>
                    <a:pt x="3289" y="3077"/>
                  </a:cubicBezTo>
                  <a:close/>
                  <a:moveTo>
                    <a:pt x="197" y="3120"/>
                  </a:moveTo>
                  <a:cubicBezTo>
                    <a:pt x="204" y="3120"/>
                    <a:pt x="212" y="3120"/>
                    <a:pt x="210" y="3137"/>
                  </a:cubicBezTo>
                  <a:cubicBezTo>
                    <a:pt x="215" y="3148"/>
                    <a:pt x="213" y="3159"/>
                    <a:pt x="206" y="3159"/>
                  </a:cubicBezTo>
                  <a:cubicBezTo>
                    <a:pt x="204" y="3159"/>
                    <a:pt x="200" y="3157"/>
                    <a:pt x="196" y="3152"/>
                  </a:cubicBezTo>
                  <a:lnTo>
                    <a:pt x="197" y="3120"/>
                  </a:lnTo>
                  <a:close/>
                  <a:moveTo>
                    <a:pt x="206" y="3263"/>
                  </a:moveTo>
                  <a:lnTo>
                    <a:pt x="206" y="3278"/>
                  </a:lnTo>
                  <a:cubicBezTo>
                    <a:pt x="205" y="3294"/>
                    <a:pt x="205" y="3294"/>
                    <a:pt x="198" y="3294"/>
                  </a:cubicBezTo>
                  <a:lnTo>
                    <a:pt x="198" y="3278"/>
                  </a:lnTo>
                  <a:lnTo>
                    <a:pt x="206" y="3263"/>
                  </a:lnTo>
                  <a:close/>
                  <a:moveTo>
                    <a:pt x="222" y="3438"/>
                  </a:moveTo>
                  <a:lnTo>
                    <a:pt x="222" y="3438"/>
                  </a:lnTo>
                  <a:cubicBezTo>
                    <a:pt x="214" y="3438"/>
                    <a:pt x="206" y="3453"/>
                    <a:pt x="206" y="3453"/>
                  </a:cubicBezTo>
                  <a:cubicBezTo>
                    <a:pt x="206" y="3469"/>
                    <a:pt x="213" y="3469"/>
                    <a:pt x="213" y="3469"/>
                  </a:cubicBezTo>
                  <a:cubicBezTo>
                    <a:pt x="213" y="3469"/>
                    <a:pt x="221" y="3469"/>
                    <a:pt x="221" y="3453"/>
                  </a:cubicBezTo>
                  <a:lnTo>
                    <a:pt x="222" y="3438"/>
                  </a:lnTo>
                  <a:close/>
                  <a:moveTo>
                    <a:pt x="167" y="3530"/>
                  </a:moveTo>
                  <a:cubicBezTo>
                    <a:pt x="175" y="3530"/>
                    <a:pt x="173" y="3547"/>
                    <a:pt x="173" y="3547"/>
                  </a:cubicBezTo>
                  <a:cubicBezTo>
                    <a:pt x="173" y="3562"/>
                    <a:pt x="172" y="3577"/>
                    <a:pt x="166" y="3577"/>
                  </a:cubicBezTo>
                  <a:cubicBezTo>
                    <a:pt x="166" y="3577"/>
                    <a:pt x="166" y="3577"/>
                    <a:pt x="166" y="3577"/>
                  </a:cubicBezTo>
                  <a:cubicBezTo>
                    <a:pt x="166" y="3577"/>
                    <a:pt x="158" y="3577"/>
                    <a:pt x="159" y="3561"/>
                  </a:cubicBezTo>
                  <a:cubicBezTo>
                    <a:pt x="160" y="3550"/>
                    <a:pt x="162" y="3540"/>
                    <a:pt x="167" y="3530"/>
                  </a:cubicBezTo>
                  <a:close/>
                  <a:moveTo>
                    <a:pt x="3348" y="3707"/>
                  </a:moveTo>
                  <a:cubicBezTo>
                    <a:pt x="3350" y="3707"/>
                    <a:pt x="3355" y="3708"/>
                    <a:pt x="3357" y="3722"/>
                  </a:cubicBezTo>
                  <a:cubicBezTo>
                    <a:pt x="3357" y="3722"/>
                    <a:pt x="3350" y="3738"/>
                    <a:pt x="3344" y="3738"/>
                  </a:cubicBezTo>
                  <a:lnTo>
                    <a:pt x="3343" y="3723"/>
                  </a:lnTo>
                  <a:cubicBezTo>
                    <a:pt x="3341" y="3707"/>
                    <a:pt x="3348" y="3707"/>
                    <a:pt x="3348" y="3707"/>
                  </a:cubicBezTo>
                  <a:cubicBezTo>
                    <a:pt x="3348" y="3707"/>
                    <a:pt x="3348" y="3707"/>
                    <a:pt x="3348" y="3707"/>
                  </a:cubicBezTo>
                  <a:close/>
                  <a:moveTo>
                    <a:pt x="260" y="3715"/>
                  </a:moveTo>
                  <a:cubicBezTo>
                    <a:pt x="259" y="3715"/>
                    <a:pt x="257" y="3718"/>
                    <a:pt x="254" y="3725"/>
                  </a:cubicBezTo>
                  <a:cubicBezTo>
                    <a:pt x="253" y="3741"/>
                    <a:pt x="253" y="3756"/>
                    <a:pt x="253" y="3756"/>
                  </a:cubicBezTo>
                  <a:cubicBezTo>
                    <a:pt x="260" y="3756"/>
                    <a:pt x="260" y="3756"/>
                    <a:pt x="261" y="3741"/>
                  </a:cubicBezTo>
                  <a:cubicBezTo>
                    <a:pt x="262" y="3722"/>
                    <a:pt x="262" y="3715"/>
                    <a:pt x="260" y="3715"/>
                  </a:cubicBezTo>
                  <a:close/>
                  <a:moveTo>
                    <a:pt x="9" y="3726"/>
                  </a:moveTo>
                  <a:cubicBezTo>
                    <a:pt x="1" y="3726"/>
                    <a:pt x="1" y="3742"/>
                    <a:pt x="14" y="3759"/>
                  </a:cubicBezTo>
                  <a:cubicBezTo>
                    <a:pt x="21" y="3759"/>
                    <a:pt x="21" y="3759"/>
                    <a:pt x="22" y="3743"/>
                  </a:cubicBezTo>
                  <a:cubicBezTo>
                    <a:pt x="22" y="3743"/>
                    <a:pt x="15" y="3727"/>
                    <a:pt x="9" y="3726"/>
                  </a:cubicBezTo>
                  <a:close/>
                  <a:moveTo>
                    <a:pt x="163" y="3820"/>
                  </a:moveTo>
                  <a:cubicBezTo>
                    <a:pt x="164" y="3820"/>
                    <a:pt x="164" y="3828"/>
                    <a:pt x="163" y="3846"/>
                  </a:cubicBezTo>
                  <a:cubicBezTo>
                    <a:pt x="162" y="3862"/>
                    <a:pt x="156" y="3862"/>
                    <a:pt x="156" y="3862"/>
                  </a:cubicBezTo>
                  <a:cubicBezTo>
                    <a:pt x="148" y="3861"/>
                    <a:pt x="156" y="3846"/>
                    <a:pt x="157" y="3830"/>
                  </a:cubicBezTo>
                  <a:cubicBezTo>
                    <a:pt x="160" y="3824"/>
                    <a:pt x="162" y="3820"/>
                    <a:pt x="163" y="3820"/>
                  </a:cubicBezTo>
                  <a:close/>
                  <a:moveTo>
                    <a:pt x="3376" y="3863"/>
                  </a:moveTo>
                  <a:lnTo>
                    <a:pt x="3377" y="3879"/>
                  </a:lnTo>
                  <a:lnTo>
                    <a:pt x="3372" y="3894"/>
                  </a:lnTo>
                  <a:lnTo>
                    <a:pt x="3369" y="3879"/>
                  </a:lnTo>
                  <a:cubicBezTo>
                    <a:pt x="3368" y="3863"/>
                    <a:pt x="3368" y="3863"/>
                    <a:pt x="3376" y="3863"/>
                  </a:cubicBezTo>
                  <a:close/>
                  <a:moveTo>
                    <a:pt x="3384" y="3913"/>
                  </a:moveTo>
                  <a:cubicBezTo>
                    <a:pt x="3383" y="3913"/>
                    <a:pt x="3384" y="3917"/>
                    <a:pt x="3388" y="3925"/>
                  </a:cubicBezTo>
                  <a:cubicBezTo>
                    <a:pt x="3387" y="3917"/>
                    <a:pt x="3385" y="3913"/>
                    <a:pt x="3384" y="3913"/>
                  </a:cubicBezTo>
                  <a:close/>
                  <a:moveTo>
                    <a:pt x="3388" y="4020"/>
                  </a:moveTo>
                  <a:lnTo>
                    <a:pt x="3390" y="4036"/>
                  </a:lnTo>
                  <a:lnTo>
                    <a:pt x="3384" y="4051"/>
                  </a:lnTo>
                  <a:lnTo>
                    <a:pt x="3383" y="4036"/>
                  </a:lnTo>
                  <a:cubicBezTo>
                    <a:pt x="3382" y="4021"/>
                    <a:pt x="3382" y="4021"/>
                    <a:pt x="3388" y="4020"/>
                  </a:cubicBezTo>
                  <a:close/>
                  <a:moveTo>
                    <a:pt x="3426" y="4073"/>
                  </a:moveTo>
                  <a:cubicBezTo>
                    <a:pt x="3426" y="4073"/>
                    <a:pt x="3425" y="4074"/>
                    <a:pt x="3423" y="4078"/>
                  </a:cubicBezTo>
                  <a:lnTo>
                    <a:pt x="3423" y="4078"/>
                  </a:lnTo>
                  <a:cubicBezTo>
                    <a:pt x="3426" y="4076"/>
                    <a:pt x="3427" y="4073"/>
                    <a:pt x="3426" y="4073"/>
                  </a:cubicBezTo>
                  <a:close/>
                  <a:moveTo>
                    <a:pt x="211" y="4101"/>
                  </a:moveTo>
                  <a:cubicBezTo>
                    <a:pt x="211" y="4106"/>
                    <a:pt x="211" y="4108"/>
                    <a:pt x="211" y="4108"/>
                  </a:cubicBezTo>
                  <a:cubicBezTo>
                    <a:pt x="211" y="4108"/>
                    <a:pt x="211" y="4106"/>
                    <a:pt x="212" y="4102"/>
                  </a:cubicBezTo>
                  <a:cubicBezTo>
                    <a:pt x="212" y="4102"/>
                    <a:pt x="212" y="4102"/>
                    <a:pt x="211" y="4101"/>
                  </a:cubicBezTo>
                  <a:close/>
                  <a:moveTo>
                    <a:pt x="168" y="4100"/>
                  </a:moveTo>
                  <a:cubicBezTo>
                    <a:pt x="176" y="4100"/>
                    <a:pt x="175" y="4115"/>
                    <a:pt x="160" y="4131"/>
                  </a:cubicBezTo>
                  <a:cubicBezTo>
                    <a:pt x="152" y="4130"/>
                    <a:pt x="152" y="4130"/>
                    <a:pt x="153" y="4114"/>
                  </a:cubicBezTo>
                  <a:cubicBezTo>
                    <a:pt x="153" y="4114"/>
                    <a:pt x="161" y="4100"/>
                    <a:pt x="168" y="4100"/>
                  </a:cubicBezTo>
                  <a:close/>
                  <a:moveTo>
                    <a:pt x="3390" y="4129"/>
                  </a:moveTo>
                  <a:cubicBezTo>
                    <a:pt x="3397" y="4129"/>
                    <a:pt x="3397" y="4129"/>
                    <a:pt x="3399" y="4144"/>
                  </a:cubicBezTo>
                  <a:cubicBezTo>
                    <a:pt x="3400" y="4163"/>
                    <a:pt x="3400" y="4171"/>
                    <a:pt x="3399" y="4171"/>
                  </a:cubicBezTo>
                  <a:cubicBezTo>
                    <a:pt x="3398" y="4171"/>
                    <a:pt x="3396" y="4167"/>
                    <a:pt x="3392" y="4160"/>
                  </a:cubicBezTo>
                  <a:cubicBezTo>
                    <a:pt x="3384" y="4144"/>
                    <a:pt x="3383" y="4129"/>
                    <a:pt x="3390" y="4129"/>
                  </a:cubicBezTo>
                  <a:close/>
                  <a:moveTo>
                    <a:pt x="130" y="4223"/>
                  </a:moveTo>
                  <a:cubicBezTo>
                    <a:pt x="135" y="4223"/>
                    <a:pt x="133" y="4230"/>
                    <a:pt x="131" y="4230"/>
                  </a:cubicBezTo>
                  <a:cubicBezTo>
                    <a:pt x="131" y="4230"/>
                    <a:pt x="130" y="4228"/>
                    <a:pt x="130" y="4223"/>
                  </a:cubicBezTo>
                  <a:close/>
                  <a:moveTo>
                    <a:pt x="159" y="4208"/>
                  </a:moveTo>
                  <a:lnTo>
                    <a:pt x="167" y="4224"/>
                  </a:lnTo>
                  <a:lnTo>
                    <a:pt x="167" y="4239"/>
                  </a:lnTo>
                  <a:cubicBezTo>
                    <a:pt x="159" y="4239"/>
                    <a:pt x="152" y="4239"/>
                    <a:pt x="152" y="4224"/>
                  </a:cubicBezTo>
                  <a:lnTo>
                    <a:pt x="159" y="4208"/>
                  </a:lnTo>
                  <a:close/>
                  <a:moveTo>
                    <a:pt x="3341" y="4251"/>
                  </a:moveTo>
                  <a:cubicBezTo>
                    <a:pt x="3348" y="4251"/>
                    <a:pt x="3356" y="4251"/>
                    <a:pt x="3355" y="4267"/>
                  </a:cubicBezTo>
                  <a:lnTo>
                    <a:pt x="3347" y="4281"/>
                  </a:lnTo>
                  <a:lnTo>
                    <a:pt x="3340" y="4266"/>
                  </a:lnTo>
                  <a:lnTo>
                    <a:pt x="3341" y="4251"/>
                  </a:lnTo>
                  <a:close/>
                  <a:moveTo>
                    <a:pt x="152" y="4300"/>
                  </a:moveTo>
                  <a:cubicBezTo>
                    <a:pt x="157" y="4300"/>
                    <a:pt x="155" y="4307"/>
                    <a:pt x="154" y="4307"/>
                  </a:cubicBezTo>
                  <a:cubicBezTo>
                    <a:pt x="153" y="4307"/>
                    <a:pt x="152" y="4306"/>
                    <a:pt x="152" y="4300"/>
                  </a:cubicBezTo>
                  <a:close/>
                  <a:moveTo>
                    <a:pt x="3337" y="4431"/>
                  </a:moveTo>
                  <a:cubicBezTo>
                    <a:pt x="3338" y="4431"/>
                    <a:pt x="3340" y="4431"/>
                    <a:pt x="3341" y="4432"/>
                  </a:cubicBezTo>
                  <a:cubicBezTo>
                    <a:pt x="3341" y="4432"/>
                    <a:pt x="3348" y="4433"/>
                    <a:pt x="3346" y="4447"/>
                  </a:cubicBezTo>
                  <a:lnTo>
                    <a:pt x="3337" y="4462"/>
                  </a:lnTo>
                  <a:cubicBezTo>
                    <a:pt x="3330" y="4461"/>
                    <a:pt x="3332" y="4445"/>
                    <a:pt x="3332" y="4445"/>
                  </a:cubicBezTo>
                  <a:cubicBezTo>
                    <a:pt x="3333" y="4434"/>
                    <a:pt x="3333" y="4431"/>
                    <a:pt x="3337" y="4431"/>
                  </a:cubicBezTo>
                  <a:close/>
                  <a:moveTo>
                    <a:pt x="438" y="5159"/>
                  </a:moveTo>
                  <a:lnTo>
                    <a:pt x="453" y="5168"/>
                  </a:lnTo>
                  <a:lnTo>
                    <a:pt x="462" y="5180"/>
                  </a:lnTo>
                  <a:cubicBezTo>
                    <a:pt x="459" y="5182"/>
                    <a:pt x="456" y="5184"/>
                    <a:pt x="453" y="5184"/>
                  </a:cubicBezTo>
                  <a:cubicBezTo>
                    <a:pt x="450" y="5184"/>
                    <a:pt x="446" y="5182"/>
                    <a:pt x="442" y="5175"/>
                  </a:cubicBezTo>
                  <a:lnTo>
                    <a:pt x="438" y="5159"/>
                  </a:lnTo>
                  <a:close/>
                  <a:moveTo>
                    <a:pt x="706" y="5438"/>
                  </a:moveTo>
                  <a:cubicBezTo>
                    <a:pt x="718" y="5449"/>
                    <a:pt x="718" y="5449"/>
                    <a:pt x="713" y="5455"/>
                  </a:cubicBezTo>
                  <a:cubicBezTo>
                    <a:pt x="711" y="5456"/>
                    <a:pt x="708" y="5457"/>
                    <a:pt x="705" y="5457"/>
                  </a:cubicBezTo>
                  <a:cubicBezTo>
                    <a:pt x="699" y="5457"/>
                    <a:pt x="692" y="5455"/>
                    <a:pt x="692" y="5455"/>
                  </a:cubicBezTo>
                  <a:cubicBezTo>
                    <a:pt x="681" y="5444"/>
                    <a:pt x="702" y="5444"/>
                    <a:pt x="706" y="5438"/>
                  </a:cubicBezTo>
                  <a:close/>
                  <a:moveTo>
                    <a:pt x="2731" y="5519"/>
                  </a:moveTo>
                  <a:lnTo>
                    <a:pt x="2731" y="5519"/>
                  </a:lnTo>
                  <a:cubicBezTo>
                    <a:pt x="2734" y="5524"/>
                    <a:pt x="2739" y="5531"/>
                    <a:pt x="2727" y="5539"/>
                  </a:cubicBezTo>
                  <a:lnTo>
                    <a:pt x="2713" y="5548"/>
                  </a:lnTo>
                  <a:cubicBezTo>
                    <a:pt x="2710" y="5542"/>
                    <a:pt x="2718" y="5528"/>
                    <a:pt x="2718" y="5528"/>
                  </a:cubicBezTo>
                  <a:lnTo>
                    <a:pt x="2731" y="5519"/>
                  </a:lnTo>
                  <a:close/>
                  <a:moveTo>
                    <a:pt x="937" y="5553"/>
                  </a:moveTo>
                  <a:cubicBezTo>
                    <a:pt x="941" y="5553"/>
                    <a:pt x="944" y="5553"/>
                    <a:pt x="944" y="5553"/>
                  </a:cubicBezTo>
                  <a:lnTo>
                    <a:pt x="956" y="5561"/>
                  </a:lnTo>
                  <a:cubicBezTo>
                    <a:pt x="954" y="5565"/>
                    <a:pt x="952" y="5569"/>
                    <a:pt x="947" y="5569"/>
                  </a:cubicBezTo>
                  <a:cubicBezTo>
                    <a:pt x="944" y="5569"/>
                    <a:pt x="941" y="5567"/>
                    <a:pt x="936" y="5565"/>
                  </a:cubicBezTo>
                  <a:lnTo>
                    <a:pt x="923" y="5557"/>
                  </a:lnTo>
                  <a:cubicBezTo>
                    <a:pt x="925" y="5554"/>
                    <a:pt x="932" y="5553"/>
                    <a:pt x="937" y="5553"/>
                  </a:cubicBezTo>
                  <a:close/>
                  <a:moveTo>
                    <a:pt x="1096" y="5685"/>
                  </a:moveTo>
                  <a:lnTo>
                    <a:pt x="1110" y="5691"/>
                  </a:lnTo>
                  <a:cubicBezTo>
                    <a:pt x="1108" y="5696"/>
                    <a:pt x="1105" y="5701"/>
                    <a:pt x="1099" y="5701"/>
                  </a:cubicBezTo>
                  <a:cubicBezTo>
                    <a:pt x="1097" y="5701"/>
                    <a:pt x="1094" y="5700"/>
                    <a:pt x="1090" y="5698"/>
                  </a:cubicBezTo>
                  <a:lnTo>
                    <a:pt x="1079" y="5685"/>
                  </a:lnTo>
                  <a:close/>
                  <a:moveTo>
                    <a:pt x="2177" y="5790"/>
                  </a:moveTo>
                  <a:cubicBezTo>
                    <a:pt x="2181" y="5790"/>
                    <a:pt x="2181" y="5792"/>
                    <a:pt x="2181" y="5796"/>
                  </a:cubicBezTo>
                  <a:cubicBezTo>
                    <a:pt x="2184" y="5804"/>
                    <a:pt x="2153" y="5808"/>
                    <a:pt x="2138" y="5811"/>
                  </a:cubicBezTo>
                  <a:cubicBezTo>
                    <a:pt x="2121" y="5808"/>
                    <a:pt x="2134" y="5798"/>
                    <a:pt x="2150" y="5795"/>
                  </a:cubicBezTo>
                  <a:cubicBezTo>
                    <a:pt x="2165" y="5792"/>
                    <a:pt x="2173" y="5790"/>
                    <a:pt x="2177" y="5790"/>
                  </a:cubicBezTo>
                  <a:close/>
                  <a:moveTo>
                    <a:pt x="292" y="0"/>
                  </a:moveTo>
                  <a:cubicBezTo>
                    <a:pt x="288" y="0"/>
                    <a:pt x="286" y="8"/>
                    <a:pt x="289" y="23"/>
                  </a:cubicBezTo>
                  <a:lnTo>
                    <a:pt x="281" y="39"/>
                  </a:lnTo>
                  <a:cubicBezTo>
                    <a:pt x="281" y="39"/>
                    <a:pt x="280" y="39"/>
                    <a:pt x="280" y="39"/>
                  </a:cubicBezTo>
                  <a:cubicBezTo>
                    <a:pt x="260" y="39"/>
                    <a:pt x="259" y="70"/>
                    <a:pt x="280" y="70"/>
                  </a:cubicBezTo>
                  <a:cubicBezTo>
                    <a:pt x="302" y="71"/>
                    <a:pt x="302" y="71"/>
                    <a:pt x="287" y="87"/>
                  </a:cubicBezTo>
                  <a:cubicBezTo>
                    <a:pt x="286" y="87"/>
                    <a:pt x="286" y="87"/>
                    <a:pt x="285" y="87"/>
                  </a:cubicBezTo>
                  <a:cubicBezTo>
                    <a:pt x="272" y="87"/>
                    <a:pt x="272" y="102"/>
                    <a:pt x="271" y="117"/>
                  </a:cubicBezTo>
                  <a:cubicBezTo>
                    <a:pt x="271" y="133"/>
                    <a:pt x="271" y="133"/>
                    <a:pt x="263" y="133"/>
                  </a:cubicBezTo>
                  <a:cubicBezTo>
                    <a:pt x="256" y="133"/>
                    <a:pt x="249" y="148"/>
                    <a:pt x="248" y="163"/>
                  </a:cubicBezTo>
                  <a:cubicBezTo>
                    <a:pt x="248" y="179"/>
                    <a:pt x="248" y="179"/>
                    <a:pt x="254" y="180"/>
                  </a:cubicBezTo>
                  <a:cubicBezTo>
                    <a:pt x="256" y="177"/>
                    <a:pt x="257" y="176"/>
                    <a:pt x="258" y="176"/>
                  </a:cubicBezTo>
                  <a:lnTo>
                    <a:pt x="258" y="176"/>
                  </a:lnTo>
                  <a:cubicBezTo>
                    <a:pt x="261" y="176"/>
                    <a:pt x="258" y="199"/>
                    <a:pt x="246" y="212"/>
                  </a:cubicBezTo>
                  <a:cubicBezTo>
                    <a:pt x="239" y="226"/>
                    <a:pt x="239" y="226"/>
                    <a:pt x="253" y="227"/>
                  </a:cubicBezTo>
                  <a:cubicBezTo>
                    <a:pt x="268" y="228"/>
                    <a:pt x="267" y="260"/>
                    <a:pt x="251" y="274"/>
                  </a:cubicBezTo>
                  <a:lnTo>
                    <a:pt x="250" y="306"/>
                  </a:lnTo>
                  <a:cubicBezTo>
                    <a:pt x="250" y="321"/>
                    <a:pt x="256" y="323"/>
                    <a:pt x="263" y="323"/>
                  </a:cubicBezTo>
                  <a:cubicBezTo>
                    <a:pt x="278" y="324"/>
                    <a:pt x="278" y="324"/>
                    <a:pt x="270" y="339"/>
                  </a:cubicBezTo>
                  <a:cubicBezTo>
                    <a:pt x="262" y="354"/>
                    <a:pt x="255" y="354"/>
                    <a:pt x="255" y="354"/>
                  </a:cubicBezTo>
                  <a:cubicBezTo>
                    <a:pt x="249" y="354"/>
                    <a:pt x="248" y="370"/>
                    <a:pt x="248" y="385"/>
                  </a:cubicBezTo>
                  <a:cubicBezTo>
                    <a:pt x="246" y="401"/>
                    <a:pt x="245" y="433"/>
                    <a:pt x="252" y="433"/>
                  </a:cubicBezTo>
                  <a:lnTo>
                    <a:pt x="245" y="433"/>
                  </a:lnTo>
                  <a:cubicBezTo>
                    <a:pt x="244" y="448"/>
                    <a:pt x="237" y="448"/>
                    <a:pt x="244" y="448"/>
                  </a:cubicBezTo>
                  <a:cubicBezTo>
                    <a:pt x="243" y="464"/>
                    <a:pt x="241" y="480"/>
                    <a:pt x="235" y="495"/>
                  </a:cubicBezTo>
                  <a:cubicBezTo>
                    <a:pt x="230" y="517"/>
                    <a:pt x="234" y="548"/>
                    <a:pt x="243" y="548"/>
                  </a:cubicBezTo>
                  <a:cubicBezTo>
                    <a:pt x="247" y="548"/>
                    <a:pt x="251" y="542"/>
                    <a:pt x="256" y="528"/>
                  </a:cubicBezTo>
                  <a:lnTo>
                    <a:pt x="256" y="528"/>
                  </a:lnTo>
                  <a:lnTo>
                    <a:pt x="255" y="544"/>
                  </a:lnTo>
                  <a:cubicBezTo>
                    <a:pt x="255" y="559"/>
                    <a:pt x="262" y="560"/>
                    <a:pt x="262" y="560"/>
                  </a:cubicBezTo>
                  <a:cubicBezTo>
                    <a:pt x="270" y="560"/>
                    <a:pt x="269" y="576"/>
                    <a:pt x="269" y="592"/>
                  </a:cubicBezTo>
                  <a:lnTo>
                    <a:pt x="254" y="591"/>
                  </a:lnTo>
                  <a:cubicBezTo>
                    <a:pt x="250" y="587"/>
                    <a:pt x="246" y="586"/>
                    <a:pt x="243" y="586"/>
                  </a:cubicBezTo>
                  <a:cubicBezTo>
                    <a:pt x="231" y="586"/>
                    <a:pt x="228" y="609"/>
                    <a:pt x="245" y="622"/>
                  </a:cubicBezTo>
                  <a:cubicBezTo>
                    <a:pt x="248" y="622"/>
                    <a:pt x="249" y="623"/>
                    <a:pt x="249" y="623"/>
                  </a:cubicBezTo>
                  <a:cubicBezTo>
                    <a:pt x="248" y="623"/>
                    <a:pt x="243" y="622"/>
                    <a:pt x="239" y="622"/>
                  </a:cubicBezTo>
                  <a:cubicBezTo>
                    <a:pt x="231" y="622"/>
                    <a:pt x="231" y="638"/>
                    <a:pt x="236" y="669"/>
                  </a:cubicBezTo>
                  <a:cubicBezTo>
                    <a:pt x="236" y="684"/>
                    <a:pt x="244" y="696"/>
                    <a:pt x="256" y="702"/>
                  </a:cubicBezTo>
                  <a:cubicBezTo>
                    <a:pt x="264" y="703"/>
                    <a:pt x="263" y="719"/>
                    <a:pt x="263" y="719"/>
                  </a:cubicBezTo>
                  <a:cubicBezTo>
                    <a:pt x="263" y="731"/>
                    <a:pt x="263" y="734"/>
                    <a:pt x="259" y="734"/>
                  </a:cubicBezTo>
                  <a:cubicBezTo>
                    <a:pt x="258" y="734"/>
                    <a:pt x="257" y="733"/>
                    <a:pt x="255" y="733"/>
                  </a:cubicBezTo>
                  <a:cubicBezTo>
                    <a:pt x="242" y="733"/>
                    <a:pt x="240" y="765"/>
                    <a:pt x="254" y="781"/>
                  </a:cubicBezTo>
                  <a:lnTo>
                    <a:pt x="246" y="780"/>
                  </a:lnTo>
                  <a:cubicBezTo>
                    <a:pt x="240" y="780"/>
                    <a:pt x="232" y="796"/>
                    <a:pt x="236" y="874"/>
                  </a:cubicBezTo>
                  <a:cubicBezTo>
                    <a:pt x="234" y="938"/>
                    <a:pt x="232" y="986"/>
                    <a:pt x="225" y="986"/>
                  </a:cubicBezTo>
                  <a:cubicBezTo>
                    <a:pt x="225" y="986"/>
                    <a:pt x="225" y="986"/>
                    <a:pt x="225" y="986"/>
                  </a:cubicBezTo>
                  <a:lnTo>
                    <a:pt x="225" y="986"/>
                  </a:lnTo>
                  <a:cubicBezTo>
                    <a:pt x="217" y="986"/>
                    <a:pt x="230" y="1049"/>
                    <a:pt x="243" y="1081"/>
                  </a:cubicBezTo>
                  <a:cubicBezTo>
                    <a:pt x="236" y="1081"/>
                    <a:pt x="235" y="1097"/>
                    <a:pt x="234" y="1128"/>
                  </a:cubicBezTo>
                  <a:cubicBezTo>
                    <a:pt x="232" y="1175"/>
                    <a:pt x="232" y="1175"/>
                    <a:pt x="225" y="1175"/>
                  </a:cubicBezTo>
                  <a:cubicBezTo>
                    <a:pt x="219" y="1168"/>
                    <a:pt x="216" y="1164"/>
                    <a:pt x="215" y="1164"/>
                  </a:cubicBezTo>
                  <a:lnTo>
                    <a:pt x="215" y="1164"/>
                  </a:lnTo>
                  <a:cubicBezTo>
                    <a:pt x="214" y="1164"/>
                    <a:pt x="217" y="1172"/>
                    <a:pt x="225" y="1191"/>
                  </a:cubicBezTo>
                  <a:cubicBezTo>
                    <a:pt x="238" y="1207"/>
                    <a:pt x="230" y="1254"/>
                    <a:pt x="215" y="1254"/>
                  </a:cubicBezTo>
                  <a:cubicBezTo>
                    <a:pt x="215" y="1254"/>
                    <a:pt x="215" y="1254"/>
                    <a:pt x="215" y="1254"/>
                  </a:cubicBezTo>
                  <a:cubicBezTo>
                    <a:pt x="208" y="1254"/>
                    <a:pt x="207" y="1269"/>
                    <a:pt x="206" y="1301"/>
                  </a:cubicBezTo>
                  <a:cubicBezTo>
                    <a:pt x="213" y="1316"/>
                    <a:pt x="212" y="1348"/>
                    <a:pt x="210" y="1380"/>
                  </a:cubicBezTo>
                  <a:cubicBezTo>
                    <a:pt x="208" y="1428"/>
                    <a:pt x="208" y="1428"/>
                    <a:pt x="223" y="1429"/>
                  </a:cubicBezTo>
                  <a:cubicBezTo>
                    <a:pt x="237" y="1429"/>
                    <a:pt x="237" y="1444"/>
                    <a:pt x="235" y="1476"/>
                  </a:cubicBezTo>
                  <a:cubicBezTo>
                    <a:pt x="235" y="1492"/>
                    <a:pt x="234" y="1507"/>
                    <a:pt x="228" y="1507"/>
                  </a:cubicBezTo>
                  <a:cubicBezTo>
                    <a:pt x="228" y="1507"/>
                    <a:pt x="228" y="1507"/>
                    <a:pt x="227" y="1507"/>
                  </a:cubicBezTo>
                  <a:cubicBezTo>
                    <a:pt x="223" y="1517"/>
                    <a:pt x="219" y="1527"/>
                    <a:pt x="218" y="1539"/>
                  </a:cubicBezTo>
                  <a:cubicBezTo>
                    <a:pt x="218" y="1554"/>
                    <a:pt x="217" y="1570"/>
                    <a:pt x="210" y="1570"/>
                  </a:cubicBezTo>
                  <a:cubicBezTo>
                    <a:pt x="205" y="1585"/>
                    <a:pt x="202" y="1600"/>
                    <a:pt x="202" y="1617"/>
                  </a:cubicBezTo>
                  <a:cubicBezTo>
                    <a:pt x="200" y="1649"/>
                    <a:pt x="199" y="1680"/>
                    <a:pt x="191" y="1680"/>
                  </a:cubicBezTo>
                  <a:cubicBezTo>
                    <a:pt x="191" y="1696"/>
                    <a:pt x="191" y="1696"/>
                    <a:pt x="198" y="1696"/>
                  </a:cubicBezTo>
                  <a:cubicBezTo>
                    <a:pt x="206" y="1696"/>
                    <a:pt x="213" y="1712"/>
                    <a:pt x="203" y="1775"/>
                  </a:cubicBezTo>
                  <a:cubicBezTo>
                    <a:pt x="202" y="1807"/>
                    <a:pt x="200" y="1854"/>
                    <a:pt x="207" y="1855"/>
                  </a:cubicBezTo>
                  <a:cubicBezTo>
                    <a:pt x="207" y="1867"/>
                    <a:pt x="207" y="1870"/>
                    <a:pt x="203" y="1870"/>
                  </a:cubicBezTo>
                  <a:cubicBezTo>
                    <a:pt x="202" y="1870"/>
                    <a:pt x="201" y="1870"/>
                    <a:pt x="199" y="1870"/>
                  </a:cubicBezTo>
                  <a:cubicBezTo>
                    <a:pt x="185" y="1870"/>
                    <a:pt x="184" y="1901"/>
                    <a:pt x="197" y="1933"/>
                  </a:cubicBezTo>
                  <a:cubicBezTo>
                    <a:pt x="204" y="1933"/>
                    <a:pt x="204" y="1949"/>
                    <a:pt x="196" y="1965"/>
                  </a:cubicBezTo>
                  <a:cubicBezTo>
                    <a:pt x="196" y="1976"/>
                    <a:pt x="198" y="1986"/>
                    <a:pt x="202" y="1996"/>
                  </a:cubicBezTo>
                  <a:cubicBezTo>
                    <a:pt x="208" y="2013"/>
                    <a:pt x="208" y="2013"/>
                    <a:pt x="200" y="2045"/>
                  </a:cubicBezTo>
                  <a:cubicBezTo>
                    <a:pt x="200" y="2044"/>
                    <a:pt x="200" y="2044"/>
                    <a:pt x="200" y="2044"/>
                  </a:cubicBezTo>
                  <a:cubicBezTo>
                    <a:pt x="193" y="2044"/>
                    <a:pt x="193" y="2060"/>
                    <a:pt x="191" y="2075"/>
                  </a:cubicBezTo>
                  <a:cubicBezTo>
                    <a:pt x="198" y="2107"/>
                    <a:pt x="191" y="2281"/>
                    <a:pt x="184" y="2296"/>
                  </a:cubicBezTo>
                  <a:cubicBezTo>
                    <a:pt x="189" y="2306"/>
                    <a:pt x="191" y="2317"/>
                    <a:pt x="190" y="2328"/>
                  </a:cubicBezTo>
                  <a:cubicBezTo>
                    <a:pt x="175" y="2343"/>
                    <a:pt x="181" y="2360"/>
                    <a:pt x="196" y="2360"/>
                  </a:cubicBezTo>
                  <a:lnTo>
                    <a:pt x="196" y="2344"/>
                  </a:lnTo>
                  <a:lnTo>
                    <a:pt x="197" y="2328"/>
                  </a:lnTo>
                  <a:lnTo>
                    <a:pt x="197" y="2328"/>
                  </a:lnTo>
                  <a:cubicBezTo>
                    <a:pt x="211" y="2329"/>
                    <a:pt x="209" y="2375"/>
                    <a:pt x="189" y="2375"/>
                  </a:cubicBezTo>
                  <a:cubicBezTo>
                    <a:pt x="189" y="2375"/>
                    <a:pt x="188" y="2375"/>
                    <a:pt x="188" y="2375"/>
                  </a:cubicBezTo>
                  <a:cubicBezTo>
                    <a:pt x="173" y="2391"/>
                    <a:pt x="173" y="2391"/>
                    <a:pt x="187" y="2407"/>
                  </a:cubicBezTo>
                  <a:cubicBezTo>
                    <a:pt x="200" y="2420"/>
                    <a:pt x="200" y="2443"/>
                    <a:pt x="185" y="2455"/>
                  </a:cubicBezTo>
                  <a:cubicBezTo>
                    <a:pt x="182" y="2455"/>
                    <a:pt x="179" y="2455"/>
                    <a:pt x="178" y="2455"/>
                  </a:cubicBezTo>
                  <a:cubicBezTo>
                    <a:pt x="171" y="2455"/>
                    <a:pt x="173" y="2457"/>
                    <a:pt x="185" y="2471"/>
                  </a:cubicBezTo>
                  <a:cubicBezTo>
                    <a:pt x="212" y="2503"/>
                    <a:pt x="217" y="2549"/>
                    <a:pt x="191" y="2549"/>
                  </a:cubicBezTo>
                  <a:cubicBezTo>
                    <a:pt x="190" y="2549"/>
                    <a:pt x="190" y="2549"/>
                    <a:pt x="189" y="2549"/>
                  </a:cubicBezTo>
                  <a:cubicBezTo>
                    <a:pt x="175" y="2549"/>
                    <a:pt x="167" y="2564"/>
                    <a:pt x="166" y="2580"/>
                  </a:cubicBezTo>
                  <a:cubicBezTo>
                    <a:pt x="166" y="2596"/>
                    <a:pt x="172" y="2596"/>
                    <a:pt x="180" y="2596"/>
                  </a:cubicBezTo>
                  <a:cubicBezTo>
                    <a:pt x="184" y="2593"/>
                    <a:pt x="187" y="2591"/>
                    <a:pt x="189" y="2591"/>
                  </a:cubicBezTo>
                  <a:cubicBezTo>
                    <a:pt x="194" y="2591"/>
                    <a:pt x="191" y="2605"/>
                    <a:pt x="179" y="2628"/>
                  </a:cubicBezTo>
                  <a:cubicBezTo>
                    <a:pt x="157" y="2667"/>
                    <a:pt x="152" y="2712"/>
                    <a:pt x="167" y="2755"/>
                  </a:cubicBezTo>
                  <a:cubicBezTo>
                    <a:pt x="176" y="2800"/>
                    <a:pt x="177" y="2837"/>
                    <a:pt x="173" y="2837"/>
                  </a:cubicBezTo>
                  <a:cubicBezTo>
                    <a:pt x="171" y="2837"/>
                    <a:pt x="168" y="2831"/>
                    <a:pt x="165" y="2817"/>
                  </a:cubicBezTo>
                  <a:cubicBezTo>
                    <a:pt x="158" y="2801"/>
                    <a:pt x="154" y="2793"/>
                    <a:pt x="154" y="2793"/>
                  </a:cubicBezTo>
                  <a:lnTo>
                    <a:pt x="154" y="2793"/>
                  </a:lnTo>
                  <a:cubicBezTo>
                    <a:pt x="153" y="2793"/>
                    <a:pt x="154" y="2801"/>
                    <a:pt x="158" y="2817"/>
                  </a:cubicBezTo>
                  <a:lnTo>
                    <a:pt x="154" y="2896"/>
                  </a:lnTo>
                  <a:cubicBezTo>
                    <a:pt x="153" y="2912"/>
                    <a:pt x="160" y="2928"/>
                    <a:pt x="168" y="2928"/>
                  </a:cubicBezTo>
                  <a:cubicBezTo>
                    <a:pt x="149" y="2950"/>
                    <a:pt x="145" y="2981"/>
                    <a:pt x="158" y="3007"/>
                  </a:cubicBezTo>
                  <a:lnTo>
                    <a:pt x="157" y="3038"/>
                  </a:lnTo>
                  <a:cubicBezTo>
                    <a:pt x="154" y="3050"/>
                    <a:pt x="157" y="3061"/>
                    <a:pt x="162" y="3071"/>
                  </a:cubicBezTo>
                  <a:cubicBezTo>
                    <a:pt x="169" y="3087"/>
                    <a:pt x="161" y="3102"/>
                    <a:pt x="153" y="3117"/>
                  </a:cubicBezTo>
                  <a:cubicBezTo>
                    <a:pt x="145" y="3133"/>
                    <a:pt x="138" y="3148"/>
                    <a:pt x="145" y="3148"/>
                  </a:cubicBezTo>
                  <a:cubicBezTo>
                    <a:pt x="152" y="3149"/>
                    <a:pt x="158" y="3181"/>
                    <a:pt x="165" y="3198"/>
                  </a:cubicBezTo>
                  <a:cubicBezTo>
                    <a:pt x="169" y="3209"/>
                    <a:pt x="167" y="3220"/>
                    <a:pt x="163" y="3220"/>
                  </a:cubicBezTo>
                  <a:cubicBezTo>
                    <a:pt x="161" y="3220"/>
                    <a:pt x="159" y="3217"/>
                    <a:pt x="157" y="3212"/>
                  </a:cubicBezTo>
                  <a:cubicBezTo>
                    <a:pt x="150" y="3212"/>
                    <a:pt x="150" y="3212"/>
                    <a:pt x="142" y="3244"/>
                  </a:cubicBezTo>
                  <a:cubicBezTo>
                    <a:pt x="141" y="3259"/>
                    <a:pt x="140" y="3291"/>
                    <a:pt x="147" y="3291"/>
                  </a:cubicBezTo>
                  <a:cubicBezTo>
                    <a:pt x="154" y="3292"/>
                    <a:pt x="151" y="3386"/>
                    <a:pt x="143" y="3402"/>
                  </a:cubicBezTo>
                  <a:lnTo>
                    <a:pt x="142" y="3433"/>
                  </a:lnTo>
                  <a:cubicBezTo>
                    <a:pt x="141" y="3449"/>
                    <a:pt x="148" y="3466"/>
                    <a:pt x="148" y="3482"/>
                  </a:cubicBezTo>
                  <a:cubicBezTo>
                    <a:pt x="148" y="3492"/>
                    <a:pt x="149" y="3503"/>
                    <a:pt x="153" y="3513"/>
                  </a:cubicBezTo>
                  <a:cubicBezTo>
                    <a:pt x="152" y="3529"/>
                    <a:pt x="152" y="3544"/>
                    <a:pt x="144" y="3544"/>
                  </a:cubicBezTo>
                  <a:cubicBezTo>
                    <a:pt x="159" y="3561"/>
                    <a:pt x="159" y="3561"/>
                    <a:pt x="143" y="3576"/>
                  </a:cubicBezTo>
                  <a:cubicBezTo>
                    <a:pt x="140" y="3576"/>
                    <a:pt x="138" y="3575"/>
                    <a:pt x="137" y="3575"/>
                  </a:cubicBezTo>
                  <a:cubicBezTo>
                    <a:pt x="130" y="3575"/>
                    <a:pt x="132" y="3578"/>
                    <a:pt x="143" y="3591"/>
                  </a:cubicBezTo>
                  <a:cubicBezTo>
                    <a:pt x="150" y="3608"/>
                    <a:pt x="150" y="3608"/>
                    <a:pt x="142" y="3623"/>
                  </a:cubicBezTo>
                  <a:cubicBezTo>
                    <a:pt x="134" y="3623"/>
                    <a:pt x="134" y="3639"/>
                    <a:pt x="141" y="3639"/>
                  </a:cubicBezTo>
                  <a:cubicBezTo>
                    <a:pt x="155" y="3655"/>
                    <a:pt x="161" y="3703"/>
                    <a:pt x="147" y="3703"/>
                  </a:cubicBezTo>
                  <a:cubicBezTo>
                    <a:pt x="147" y="3703"/>
                    <a:pt x="147" y="3703"/>
                    <a:pt x="147" y="3703"/>
                  </a:cubicBezTo>
                  <a:lnTo>
                    <a:pt x="147" y="3703"/>
                  </a:lnTo>
                  <a:cubicBezTo>
                    <a:pt x="147" y="3714"/>
                    <a:pt x="149" y="3724"/>
                    <a:pt x="152" y="3735"/>
                  </a:cubicBezTo>
                  <a:cubicBezTo>
                    <a:pt x="166" y="3751"/>
                    <a:pt x="166" y="3751"/>
                    <a:pt x="152" y="3751"/>
                  </a:cubicBezTo>
                  <a:cubicBezTo>
                    <a:pt x="136" y="3762"/>
                    <a:pt x="136" y="3784"/>
                    <a:pt x="150" y="3798"/>
                  </a:cubicBezTo>
                  <a:cubicBezTo>
                    <a:pt x="153" y="3808"/>
                    <a:pt x="153" y="3819"/>
                    <a:pt x="149" y="3829"/>
                  </a:cubicBezTo>
                  <a:cubicBezTo>
                    <a:pt x="142" y="3858"/>
                    <a:pt x="131" y="3942"/>
                    <a:pt x="142" y="3942"/>
                  </a:cubicBezTo>
                  <a:cubicBezTo>
                    <a:pt x="142" y="3942"/>
                    <a:pt x="143" y="3941"/>
                    <a:pt x="144" y="3940"/>
                  </a:cubicBezTo>
                  <a:lnTo>
                    <a:pt x="144" y="3940"/>
                  </a:lnTo>
                  <a:lnTo>
                    <a:pt x="143" y="3972"/>
                  </a:lnTo>
                  <a:cubicBezTo>
                    <a:pt x="135" y="4003"/>
                    <a:pt x="134" y="4019"/>
                    <a:pt x="141" y="4035"/>
                  </a:cubicBezTo>
                  <a:lnTo>
                    <a:pt x="148" y="4050"/>
                  </a:lnTo>
                  <a:cubicBezTo>
                    <a:pt x="141" y="4050"/>
                    <a:pt x="133" y="4066"/>
                    <a:pt x="132" y="4082"/>
                  </a:cubicBezTo>
                  <a:cubicBezTo>
                    <a:pt x="132" y="4097"/>
                    <a:pt x="132" y="4097"/>
                    <a:pt x="139" y="4097"/>
                  </a:cubicBezTo>
                  <a:cubicBezTo>
                    <a:pt x="141" y="4093"/>
                    <a:pt x="142" y="4092"/>
                    <a:pt x="144" y="4092"/>
                  </a:cubicBezTo>
                  <a:cubicBezTo>
                    <a:pt x="146" y="4092"/>
                    <a:pt x="146" y="4103"/>
                    <a:pt x="145" y="4114"/>
                  </a:cubicBezTo>
                  <a:cubicBezTo>
                    <a:pt x="145" y="4130"/>
                    <a:pt x="138" y="4144"/>
                    <a:pt x="131" y="4144"/>
                  </a:cubicBezTo>
                  <a:lnTo>
                    <a:pt x="131" y="4160"/>
                  </a:lnTo>
                  <a:cubicBezTo>
                    <a:pt x="144" y="4161"/>
                    <a:pt x="144" y="4176"/>
                    <a:pt x="138" y="4176"/>
                  </a:cubicBezTo>
                  <a:cubicBezTo>
                    <a:pt x="138" y="4176"/>
                    <a:pt x="138" y="4176"/>
                    <a:pt x="138" y="4176"/>
                  </a:cubicBezTo>
                  <a:cubicBezTo>
                    <a:pt x="132" y="4192"/>
                    <a:pt x="129" y="4207"/>
                    <a:pt x="130" y="4223"/>
                  </a:cubicBezTo>
                  <a:lnTo>
                    <a:pt x="123" y="4223"/>
                  </a:lnTo>
                  <a:cubicBezTo>
                    <a:pt x="116" y="4239"/>
                    <a:pt x="123" y="4239"/>
                    <a:pt x="130" y="4239"/>
                  </a:cubicBezTo>
                  <a:lnTo>
                    <a:pt x="130" y="4270"/>
                  </a:lnTo>
                  <a:cubicBezTo>
                    <a:pt x="130" y="4281"/>
                    <a:pt x="130" y="4292"/>
                    <a:pt x="133" y="4292"/>
                  </a:cubicBezTo>
                  <a:cubicBezTo>
                    <a:pt x="134" y="4292"/>
                    <a:pt x="135" y="4290"/>
                    <a:pt x="138" y="4286"/>
                  </a:cubicBezTo>
                  <a:cubicBezTo>
                    <a:pt x="144" y="4286"/>
                    <a:pt x="152" y="4286"/>
                    <a:pt x="152" y="4300"/>
                  </a:cubicBezTo>
                  <a:cubicBezTo>
                    <a:pt x="144" y="4302"/>
                    <a:pt x="138" y="4302"/>
                    <a:pt x="138" y="4317"/>
                  </a:cubicBezTo>
                  <a:cubicBezTo>
                    <a:pt x="140" y="4333"/>
                    <a:pt x="132" y="4333"/>
                    <a:pt x="132" y="4333"/>
                  </a:cubicBezTo>
                  <a:cubicBezTo>
                    <a:pt x="130" y="4331"/>
                    <a:pt x="129" y="4331"/>
                    <a:pt x="128" y="4331"/>
                  </a:cubicBezTo>
                  <a:cubicBezTo>
                    <a:pt x="119" y="4331"/>
                    <a:pt x="131" y="4382"/>
                    <a:pt x="139" y="4396"/>
                  </a:cubicBezTo>
                  <a:cubicBezTo>
                    <a:pt x="157" y="4425"/>
                    <a:pt x="158" y="4441"/>
                    <a:pt x="143" y="4442"/>
                  </a:cubicBezTo>
                  <a:cubicBezTo>
                    <a:pt x="130" y="4444"/>
                    <a:pt x="147" y="4474"/>
                    <a:pt x="170" y="4486"/>
                  </a:cubicBezTo>
                  <a:lnTo>
                    <a:pt x="195" y="4498"/>
                  </a:lnTo>
                  <a:lnTo>
                    <a:pt x="173" y="4501"/>
                  </a:lnTo>
                  <a:cubicBezTo>
                    <a:pt x="148" y="4520"/>
                    <a:pt x="149" y="4521"/>
                    <a:pt x="172" y="4564"/>
                  </a:cubicBezTo>
                  <a:cubicBezTo>
                    <a:pt x="186" y="4593"/>
                    <a:pt x="186" y="4593"/>
                    <a:pt x="179" y="4595"/>
                  </a:cubicBezTo>
                  <a:cubicBezTo>
                    <a:pt x="172" y="4597"/>
                    <a:pt x="175" y="4612"/>
                    <a:pt x="185" y="4658"/>
                  </a:cubicBezTo>
                  <a:cubicBezTo>
                    <a:pt x="199" y="4700"/>
                    <a:pt x="204" y="4716"/>
                    <a:pt x="210" y="4716"/>
                  </a:cubicBezTo>
                  <a:cubicBezTo>
                    <a:pt x="211" y="4716"/>
                    <a:pt x="211" y="4716"/>
                    <a:pt x="212" y="4715"/>
                  </a:cubicBezTo>
                  <a:lnTo>
                    <a:pt x="222" y="4746"/>
                  </a:lnTo>
                  <a:cubicBezTo>
                    <a:pt x="215" y="4760"/>
                    <a:pt x="223" y="4779"/>
                    <a:pt x="231" y="4779"/>
                  </a:cubicBezTo>
                  <a:cubicBezTo>
                    <a:pt x="234" y="4779"/>
                    <a:pt x="236" y="4777"/>
                    <a:pt x="239" y="4773"/>
                  </a:cubicBezTo>
                  <a:lnTo>
                    <a:pt x="248" y="4802"/>
                  </a:lnTo>
                  <a:lnTo>
                    <a:pt x="241" y="4805"/>
                  </a:lnTo>
                  <a:cubicBezTo>
                    <a:pt x="233" y="4807"/>
                    <a:pt x="245" y="4837"/>
                    <a:pt x="297" y="4951"/>
                  </a:cubicBezTo>
                  <a:cubicBezTo>
                    <a:pt x="355" y="5059"/>
                    <a:pt x="371" y="5083"/>
                    <a:pt x="381" y="5083"/>
                  </a:cubicBezTo>
                  <a:cubicBezTo>
                    <a:pt x="383" y="5083"/>
                    <a:pt x="384" y="5082"/>
                    <a:pt x="385" y="5081"/>
                  </a:cubicBezTo>
                  <a:cubicBezTo>
                    <a:pt x="406" y="5087"/>
                    <a:pt x="414" y="5100"/>
                    <a:pt x="401" y="5108"/>
                  </a:cubicBezTo>
                  <a:cubicBezTo>
                    <a:pt x="396" y="5111"/>
                    <a:pt x="397" y="5125"/>
                    <a:pt x="403" y="5125"/>
                  </a:cubicBezTo>
                  <a:cubicBezTo>
                    <a:pt x="403" y="5125"/>
                    <a:pt x="404" y="5125"/>
                    <a:pt x="405" y="5125"/>
                  </a:cubicBezTo>
                  <a:cubicBezTo>
                    <a:pt x="414" y="5137"/>
                    <a:pt x="421" y="5152"/>
                    <a:pt x="426" y="5166"/>
                  </a:cubicBezTo>
                  <a:cubicBezTo>
                    <a:pt x="439" y="5207"/>
                    <a:pt x="453" y="5219"/>
                    <a:pt x="460" y="5219"/>
                  </a:cubicBezTo>
                  <a:cubicBezTo>
                    <a:pt x="461" y="5219"/>
                    <a:pt x="462" y="5219"/>
                    <a:pt x="463" y="5218"/>
                  </a:cubicBezTo>
                  <a:cubicBezTo>
                    <a:pt x="464" y="5211"/>
                    <a:pt x="465" y="5208"/>
                    <a:pt x="465" y="5208"/>
                  </a:cubicBezTo>
                  <a:cubicBezTo>
                    <a:pt x="467" y="5208"/>
                    <a:pt x="470" y="5219"/>
                    <a:pt x="472" y="5230"/>
                  </a:cubicBezTo>
                  <a:cubicBezTo>
                    <a:pt x="475" y="5245"/>
                    <a:pt x="478" y="5261"/>
                    <a:pt x="483" y="5261"/>
                  </a:cubicBezTo>
                  <a:cubicBezTo>
                    <a:pt x="483" y="5261"/>
                    <a:pt x="484" y="5261"/>
                    <a:pt x="484" y="5261"/>
                  </a:cubicBezTo>
                  <a:cubicBezTo>
                    <a:pt x="501" y="5267"/>
                    <a:pt x="568" y="5334"/>
                    <a:pt x="558" y="5344"/>
                  </a:cubicBezTo>
                  <a:lnTo>
                    <a:pt x="578" y="5367"/>
                  </a:lnTo>
                  <a:cubicBezTo>
                    <a:pt x="579" y="5367"/>
                    <a:pt x="580" y="5367"/>
                    <a:pt x="580" y="5367"/>
                  </a:cubicBezTo>
                  <a:cubicBezTo>
                    <a:pt x="588" y="5367"/>
                    <a:pt x="607" y="5387"/>
                    <a:pt x="629" y="5406"/>
                  </a:cubicBezTo>
                  <a:cubicBezTo>
                    <a:pt x="652" y="5428"/>
                    <a:pt x="664" y="5438"/>
                    <a:pt x="658" y="5444"/>
                  </a:cubicBezTo>
                  <a:cubicBezTo>
                    <a:pt x="655" y="5443"/>
                    <a:pt x="653" y="5442"/>
                    <a:pt x="652" y="5442"/>
                  </a:cubicBezTo>
                  <a:cubicBezTo>
                    <a:pt x="647" y="5442"/>
                    <a:pt x="659" y="5452"/>
                    <a:pt x="682" y="5465"/>
                  </a:cubicBezTo>
                  <a:cubicBezTo>
                    <a:pt x="694" y="5476"/>
                    <a:pt x="714" y="5476"/>
                    <a:pt x="727" y="5486"/>
                  </a:cubicBezTo>
                  <a:cubicBezTo>
                    <a:pt x="728" y="5484"/>
                    <a:pt x="731" y="5483"/>
                    <a:pt x="734" y="5483"/>
                  </a:cubicBezTo>
                  <a:cubicBezTo>
                    <a:pt x="741" y="5483"/>
                    <a:pt x="752" y="5487"/>
                    <a:pt x="760" y="5494"/>
                  </a:cubicBezTo>
                  <a:lnTo>
                    <a:pt x="756" y="5500"/>
                  </a:lnTo>
                  <a:lnTo>
                    <a:pt x="747" y="5511"/>
                  </a:lnTo>
                  <a:cubicBezTo>
                    <a:pt x="757" y="5518"/>
                    <a:pt x="766" y="5526"/>
                    <a:pt x="772" y="5526"/>
                  </a:cubicBezTo>
                  <a:cubicBezTo>
                    <a:pt x="774" y="5526"/>
                    <a:pt x="775" y="5525"/>
                    <a:pt x="776" y="5524"/>
                  </a:cubicBezTo>
                  <a:cubicBezTo>
                    <a:pt x="784" y="5539"/>
                    <a:pt x="797" y="5549"/>
                    <a:pt x="822" y="5567"/>
                  </a:cubicBezTo>
                  <a:cubicBezTo>
                    <a:pt x="847" y="5587"/>
                    <a:pt x="873" y="5604"/>
                    <a:pt x="891" y="5605"/>
                  </a:cubicBezTo>
                  <a:cubicBezTo>
                    <a:pt x="896" y="5624"/>
                    <a:pt x="971" y="5670"/>
                    <a:pt x="995" y="5670"/>
                  </a:cubicBezTo>
                  <a:cubicBezTo>
                    <a:pt x="996" y="5670"/>
                    <a:pt x="997" y="5670"/>
                    <a:pt x="998" y="5670"/>
                  </a:cubicBezTo>
                  <a:cubicBezTo>
                    <a:pt x="999" y="5669"/>
                    <a:pt x="1000" y="5668"/>
                    <a:pt x="1002" y="5668"/>
                  </a:cubicBezTo>
                  <a:cubicBezTo>
                    <a:pt x="1008" y="5668"/>
                    <a:pt x="1019" y="5674"/>
                    <a:pt x="1027" y="5684"/>
                  </a:cubicBezTo>
                  <a:cubicBezTo>
                    <a:pt x="1037" y="5697"/>
                    <a:pt x="1037" y="5697"/>
                    <a:pt x="1055" y="5697"/>
                  </a:cubicBezTo>
                  <a:cubicBezTo>
                    <a:pt x="1072" y="5698"/>
                    <a:pt x="1083" y="5711"/>
                    <a:pt x="1094" y="5724"/>
                  </a:cubicBezTo>
                  <a:cubicBezTo>
                    <a:pt x="1100" y="5740"/>
                    <a:pt x="1115" y="5751"/>
                    <a:pt x="1131" y="5751"/>
                  </a:cubicBezTo>
                  <a:cubicBezTo>
                    <a:pt x="1132" y="5751"/>
                    <a:pt x="1133" y="5751"/>
                    <a:pt x="1134" y="5751"/>
                  </a:cubicBezTo>
                  <a:cubicBezTo>
                    <a:pt x="1161" y="5756"/>
                    <a:pt x="1185" y="5763"/>
                    <a:pt x="1211" y="5772"/>
                  </a:cubicBezTo>
                  <a:cubicBezTo>
                    <a:pt x="1229" y="5774"/>
                    <a:pt x="1241" y="5776"/>
                    <a:pt x="1247" y="5776"/>
                  </a:cubicBezTo>
                  <a:cubicBezTo>
                    <a:pt x="1252" y="5776"/>
                    <a:pt x="1252" y="5775"/>
                    <a:pt x="1246" y="5769"/>
                  </a:cubicBezTo>
                  <a:cubicBezTo>
                    <a:pt x="1248" y="5762"/>
                    <a:pt x="1265" y="5760"/>
                    <a:pt x="1265" y="5760"/>
                  </a:cubicBezTo>
                  <a:cubicBezTo>
                    <a:pt x="1288" y="5763"/>
                    <a:pt x="1293" y="5768"/>
                    <a:pt x="1288" y="5768"/>
                  </a:cubicBezTo>
                  <a:cubicBezTo>
                    <a:pt x="1287" y="5768"/>
                    <a:pt x="1283" y="5767"/>
                    <a:pt x="1280" y="5765"/>
                  </a:cubicBezTo>
                  <a:cubicBezTo>
                    <a:pt x="1273" y="5765"/>
                    <a:pt x="1269" y="5764"/>
                    <a:pt x="1266" y="5764"/>
                  </a:cubicBezTo>
                  <a:cubicBezTo>
                    <a:pt x="1254" y="5764"/>
                    <a:pt x="1265" y="5770"/>
                    <a:pt x="1275" y="5779"/>
                  </a:cubicBezTo>
                  <a:cubicBezTo>
                    <a:pt x="1292" y="5792"/>
                    <a:pt x="1311" y="5801"/>
                    <a:pt x="1332" y="5805"/>
                  </a:cubicBezTo>
                  <a:lnTo>
                    <a:pt x="1394" y="5819"/>
                  </a:lnTo>
                  <a:cubicBezTo>
                    <a:pt x="1424" y="5832"/>
                    <a:pt x="1441" y="5837"/>
                    <a:pt x="1449" y="5837"/>
                  </a:cubicBezTo>
                  <a:cubicBezTo>
                    <a:pt x="1452" y="5837"/>
                    <a:pt x="1454" y="5836"/>
                    <a:pt x="1455" y="5834"/>
                  </a:cubicBezTo>
                  <a:cubicBezTo>
                    <a:pt x="1455" y="5831"/>
                    <a:pt x="1456" y="5829"/>
                    <a:pt x="1456" y="5828"/>
                  </a:cubicBezTo>
                  <a:lnTo>
                    <a:pt x="1456" y="5828"/>
                  </a:lnTo>
                  <a:cubicBezTo>
                    <a:pt x="1467" y="5844"/>
                    <a:pt x="1573" y="5859"/>
                    <a:pt x="1627" y="5859"/>
                  </a:cubicBezTo>
                  <a:cubicBezTo>
                    <a:pt x="1642" y="5859"/>
                    <a:pt x="1653" y="5858"/>
                    <a:pt x="1657" y="5855"/>
                  </a:cubicBezTo>
                  <a:lnTo>
                    <a:pt x="1657" y="5855"/>
                  </a:lnTo>
                  <a:cubicBezTo>
                    <a:pt x="1657" y="5857"/>
                    <a:pt x="1657" y="5860"/>
                    <a:pt x="1656" y="5862"/>
                  </a:cubicBezTo>
                  <a:cubicBezTo>
                    <a:pt x="1655" y="5870"/>
                    <a:pt x="1672" y="5870"/>
                    <a:pt x="1704" y="5871"/>
                  </a:cubicBezTo>
                  <a:cubicBezTo>
                    <a:pt x="1718" y="5871"/>
                    <a:pt x="1771" y="5866"/>
                    <a:pt x="1816" y="5866"/>
                  </a:cubicBezTo>
                  <a:cubicBezTo>
                    <a:pt x="1821" y="5866"/>
                    <a:pt x="1825" y="5866"/>
                    <a:pt x="1829" y="5866"/>
                  </a:cubicBezTo>
                  <a:cubicBezTo>
                    <a:pt x="1892" y="5861"/>
                    <a:pt x="1939" y="5857"/>
                    <a:pt x="1938" y="5850"/>
                  </a:cubicBezTo>
                  <a:cubicBezTo>
                    <a:pt x="1943" y="5849"/>
                    <a:pt x="1946" y="5849"/>
                    <a:pt x="1948" y="5849"/>
                  </a:cubicBezTo>
                  <a:cubicBezTo>
                    <a:pt x="1954" y="5849"/>
                    <a:pt x="1954" y="5850"/>
                    <a:pt x="1955" y="5855"/>
                  </a:cubicBezTo>
                  <a:cubicBezTo>
                    <a:pt x="1944" y="5861"/>
                    <a:pt x="1948" y="5863"/>
                    <a:pt x="1956" y="5863"/>
                  </a:cubicBezTo>
                  <a:cubicBezTo>
                    <a:pt x="1960" y="5863"/>
                    <a:pt x="1965" y="5862"/>
                    <a:pt x="1971" y="5862"/>
                  </a:cubicBezTo>
                  <a:cubicBezTo>
                    <a:pt x="1986" y="5861"/>
                    <a:pt x="1986" y="5853"/>
                    <a:pt x="1985" y="5846"/>
                  </a:cubicBezTo>
                  <a:cubicBezTo>
                    <a:pt x="1984" y="5840"/>
                    <a:pt x="1994" y="5839"/>
                    <a:pt x="2013" y="5839"/>
                  </a:cubicBezTo>
                  <a:cubicBezTo>
                    <a:pt x="2018" y="5839"/>
                    <a:pt x="2024" y="5840"/>
                    <a:pt x="2031" y="5840"/>
                  </a:cubicBezTo>
                  <a:cubicBezTo>
                    <a:pt x="2074" y="5838"/>
                    <a:pt x="2115" y="5831"/>
                    <a:pt x="2155" y="5816"/>
                  </a:cubicBezTo>
                  <a:cubicBezTo>
                    <a:pt x="2164" y="5814"/>
                    <a:pt x="2172" y="5812"/>
                    <a:pt x="2178" y="5812"/>
                  </a:cubicBezTo>
                  <a:cubicBezTo>
                    <a:pt x="2183" y="5812"/>
                    <a:pt x="2186" y="5813"/>
                    <a:pt x="2187" y="5816"/>
                  </a:cubicBezTo>
                  <a:cubicBezTo>
                    <a:pt x="2191" y="5816"/>
                    <a:pt x="2195" y="5817"/>
                    <a:pt x="2199" y="5817"/>
                  </a:cubicBezTo>
                  <a:cubicBezTo>
                    <a:pt x="2222" y="5817"/>
                    <a:pt x="2244" y="5809"/>
                    <a:pt x="2262" y="5794"/>
                  </a:cubicBezTo>
                  <a:cubicBezTo>
                    <a:pt x="2269" y="5791"/>
                    <a:pt x="2273" y="5790"/>
                    <a:pt x="2275" y="5790"/>
                  </a:cubicBezTo>
                  <a:cubicBezTo>
                    <a:pt x="2277" y="5790"/>
                    <a:pt x="2278" y="5792"/>
                    <a:pt x="2279" y="5796"/>
                  </a:cubicBezTo>
                  <a:cubicBezTo>
                    <a:pt x="2287" y="5797"/>
                    <a:pt x="2291" y="5799"/>
                    <a:pt x="2295" y="5799"/>
                  </a:cubicBezTo>
                  <a:cubicBezTo>
                    <a:pt x="2300" y="5799"/>
                    <a:pt x="2303" y="5796"/>
                    <a:pt x="2309" y="5786"/>
                  </a:cubicBezTo>
                  <a:cubicBezTo>
                    <a:pt x="2342" y="5769"/>
                    <a:pt x="2377" y="5755"/>
                    <a:pt x="2413" y="5746"/>
                  </a:cubicBezTo>
                  <a:cubicBezTo>
                    <a:pt x="2427" y="5741"/>
                    <a:pt x="2442" y="5734"/>
                    <a:pt x="2438" y="5727"/>
                  </a:cubicBezTo>
                  <a:cubicBezTo>
                    <a:pt x="2437" y="5723"/>
                    <a:pt x="2435" y="5718"/>
                    <a:pt x="2435" y="5718"/>
                  </a:cubicBezTo>
                  <a:lnTo>
                    <a:pt x="2435" y="5718"/>
                  </a:lnTo>
                  <a:cubicBezTo>
                    <a:pt x="2435" y="5718"/>
                    <a:pt x="2435" y="5719"/>
                    <a:pt x="2436" y="5721"/>
                  </a:cubicBezTo>
                  <a:cubicBezTo>
                    <a:pt x="2444" y="5724"/>
                    <a:pt x="2449" y="5725"/>
                    <a:pt x="2452" y="5725"/>
                  </a:cubicBezTo>
                  <a:cubicBezTo>
                    <a:pt x="2457" y="5725"/>
                    <a:pt x="2459" y="5721"/>
                    <a:pt x="2464" y="5708"/>
                  </a:cubicBezTo>
                  <a:cubicBezTo>
                    <a:pt x="2463" y="5704"/>
                    <a:pt x="2469" y="5700"/>
                    <a:pt x="2474" y="5700"/>
                  </a:cubicBezTo>
                  <a:cubicBezTo>
                    <a:pt x="2476" y="5700"/>
                    <a:pt x="2478" y="5701"/>
                    <a:pt x="2479" y="5703"/>
                  </a:cubicBezTo>
                  <a:cubicBezTo>
                    <a:pt x="2490" y="5703"/>
                    <a:pt x="2500" y="5700"/>
                    <a:pt x="2510" y="5696"/>
                  </a:cubicBezTo>
                  <a:cubicBezTo>
                    <a:pt x="2525" y="5688"/>
                    <a:pt x="2590" y="5644"/>
                    <a:pt x="2657" y="5605"/>
                  </a:cubicBezTo>
                  <a:cubicBezTo>
                    <a:pt x="2760" y="5533"/>
                    <a:pt x="2800" y="5506"/>
                    <a:pt x="2794" y="5500"/>
                  </a:cubicBezTo>
                  <a:cubicBezTo>
                    <a:pt x="2801" y="5484"/>
                    <a:pt x="2801" y="5484"/>
                    <a:pt x="2818" y="5479"/>
                  </a:cubicBezTo>
                  <a:cubicBezTo>
                    <a:pt x="2832" y="5474"/>
                    <a:pt x="2846" y="5465"/>
                    <a:pt x="2857" y="5454"/>
                  </a:cubicBezTo>
                  <a:cubicBezTo>
                    <a:pt x="2867" y="5446"/>
                    <a:pt x="2876" y="5437"/>
                    <a:pt x="2882" y="5437"/>
                  </a:cubicBezTo>
                  <a:cubicBezTo>
                    <a:pt x="2883" y="5437"/>
                    <a:pt x="2885" y="5438"/>
                    <a:pt x="2886" y="5439"/>
                  </a:cubicBezTo>
                  <a:cubicBezTo>
                    <a:pt x="2889" y="5428"/>
                    <a:pt x="2896" y="5419"/>
                    <a:pt x="2905" y="5413"/>
                  </a:cubicBezTo>
                  <a:cubicBezTo>
                    <a:pt x="2906" y="5414"/>
                    <a:pt x="2907" y="5414"/>
                    <a:pt x="2908" y="5414"/>
                  </a:cubicBezTo>
                  <a:cubicBezTo>
                    <a:pt x="2913" y="5414"/>
                    <a:pt x="2923" y="5405"/>
                    <a:pt x="2927" y="5391"/>
                  </a:cubicBezTo>
                  <a:cubicBezTo>
                    <a:pt x="2927" y="5378"/>
                    <a:pt x="2927" y="5373"/>
                    <a:pt x="2930" y="5373"/>
                  </a:cubicBezTo>
                  <a:cubicBezTo>
                    <a:pt x="2931" y="5373"/>
                    <a:pt x="2933" y="5375"/>
                    <a:pt x="2938" y="5380"/>
                  </a:cubicBezTo>
                  <a:cubicBezTo>
                    <a:pt x="2938" y="5380"/>
                    <a:pt x="2939" y="5380"/>
                    <a:pt x="2940" y="5380"/>
                  </a:cubicBezTo>
                  <a:cubicBezTo>
                    <a:pt x="2948" y="5380"/>
                    <a:pt x="2973" y="5361"/>
                    <a:pt x="2968" y="5361"/>
                  </a:cubicBezTo>
                  <a:lnTo>
                    <a:pt x="2968" y="5361"/>
                  </a:lnTo>
                  <a:cubicBezTo>
                    <a:pt x="2967" y="5361"/>
                    <a:pt x="2966" y="5361"/>
                    <a:pt x="2964" y="5362"/>
                  </a:cubicBezTo>
                  <a:cubicBezTo>
                    <a:pt x="2959" y="5357"/>
                    <a:pt x="2981" y="5334"/>
                    <a:pt x="2986" y="5318"/>
                  </a:cubicBezTo>
                  <a:cubicBezTo>
                    <a:pt x="2995" y="5309"/>
                    <a:pt x="3004" y="5299"/>
                    <a:pt x="3010" y="5299"/>
                  </a:cubicBezTo>
                  <a:cubicBezTo>
                    <a:pt x="3011" y="5299"/>
                    <a:pt x="3012" y="5299"/>
                    <a:pt x="3013" y="5300"/>
                  </a:cubicBezTo>
                  <a:cubicBezTo>
                    <a:pt x="3032" y="5294"/>
                    <a:pt x="3072" y="5226"/>
                    <a:pt x="3077" y="5210"/>
                  </a:cubicBezTo>
                  <a:cubicBezTo>
                    <a:pt x="3072" y="5206"/>
                    <a:pt x="3078" y="5196"/>
                    <a:pt x="3084" y="5196"/>
                  </a:cubicBezTo>
                  <a:cubicBezTo>
                    <a:pt x="3084" y="5196"/>
                    <a:pt x="3085" y="5196"/>
                    <a:pt x="3086" y="5197"/>
                  </a:cubicBezTo>
                  <a:cubicBezTo>
                    <a:pt x="3086" y="5197"/>
                    <a:pt x="3087" y="5198"/>
                    <a:pt x="3088" y="5198"/>
                  </a:cubicBezTo>
                  <a:cubicBezTo>
                    <a:pt x="3094" y="5198"/>
                    <a:pt x="3103" y="5187"/>
                    <a:pt x="3110" y="5177"/>
                  </a:cubicBezTo>
                  <a:cubicBezTo>
                    <a:pt x="3112" y="5167"/>
                    <a:pt x="3115" y="5165"/>
                    <a:pt x="3118" y="5165"/>
                  </a:cubicBezTo>
                  <a:cubicBezTo>
                    <a:pt x="3121" y="5165"/>
                    <a:pt x="3123" y="5167"/>
                    <a:pt x="3126" y="5169"/>
                  </a:cubicBezTo>
                  <a:cubicBezTo>
                    <a:pt x="3125" y="5174"/>
                    <a:pt x="3125" y="5176"/>
                    <a:pt x="3126" y="5176"/>
                  </a:cubicBezTo>
                  <a:cubicBezTo>
                    <a:pt x="3129" y="5176"/>
                    <a:pt x="3138" y="5165"/>
                    <a:pt x="3150" y="5147"/>
                  </a:cubicBezTo>
                  <a:cubicBezTo>
                    <a:pt x="3153" y="5129"/>
                    <a:pt x="3185" y="5076"/>
                    <a:pt x="3210" y="5035"/>
                  </a:cubicBezTo>
                  <a:cubicBezTo>
                    <a:pt x="3251" y="4968"/>
                    <a:pt x="3247" y="4948"/>
                    <a:pt x="3248" y="4914"/>
                  </a:cubicBezTo>
                  <a:lnTo>
                    <a:pt x="3243" y="4894"/>
                  </a:lnTo>
                  <a:lnTo>
                    <a:pt x="3255" y="4899"/>
                  </a:lnTo>
                  <a:cubicBezTo>
                    <a:pt x="3256" y="4900"/>
                    <a:pt x="3258" y="4900"/>
                    <a:pt x="3260" y="4900"/>
                  </a:cubicBezTo>
                  <a:cubicBezTo>
                    <a:pt x="3268" y="4900"/>
                    <a:pt x="3282" y="4895"/>
                    <a:pt x="3282" y="4895"/>
                  </a:cubicBezTo>
                  <a:cubicBezTo>
                    <a:pt x="3289" y="4882"/>
                    <a:pt x="3282" y="4878"/>
                    <a:pt x="3275" y="4875"/>
                  </a:cubicBezTo>
                  <a:cubicBezTo>
                    <a:pt x="3268" y="4871"/>
                    <a:pt x="3277" y="4859"/>
                    <a:pt x="3294" y="4832"/>
                  </a:cubicBezTo>
                  <a:cubicBezTo>
                    <a:pt x="3311" y="4805"/>
                    <a:pt x="3317" y="4791"/>
                    <a:pt x="3316" y="4773"/>
                  </a:cubicBezTo>
                  <a:cubicBezTo>
                    <a:pt x="3320" y="4758"/>
                    <a:pt x="3328" y="4744"/>
                    <a:pt x="3338" y="4731"/>
                  </a:cubicBezTo>
                  <a:cubicBezTo>
                    <a:pt x="3344" y="4717"/>
                    <a:pt x="3344" y="4717"/>
                    <a:pt x="3337" y="4714"/>
                  </a:cubicBezTo>
                  <a:cubicBezTo>
                    <a:pt x="3330" y="4712"/>
                    <a:pt x="3336" y="4698"/>
                    <a:pt x="3347" y="4685"/>
                  </a:cubicBezTo>
                  <a:cubicBezTo>
                    <a:pt x="3364" y="4674"/>
                    <a:pt x="3376" y="4628"/>
                    <a:pt x="3368" y="4626"/>
                  </a:cubicBezTo>
                  <a:cubicBezTo>
                    <a:pt x="3362" y="4625"/>
                    <a:pt x="3366" y="4609"/>
                    <a:pt x="3369" y="4593"/>
                  </a:cubicBezTo>
                  <a:cubicBezTo>
                    <a:pt x="3374" y="4579"/>
                    <a:pt x="3376" y="4563"/>
                    <a:pt x="3374" y="4546"/>
                  </a:cubicBezTo>
                  <a:cubicBezTo>
                    <a:pt x="3376" y="4537"/>
                    <a:pt x="3378" y="4526"/>
                    <a:pt x="3381" y="4516"/>
                  </a:cubicBezTo>
                  <a:cubicBezTo>
                    <a:pt x="3381" y="4512"/>
                    <a:pt x="3382" y="4510"/>
                    <a:pt x="3382" y="4510"/>
                  </a:cubicBezTo>
                  <a:cubicBezTo>
                    <a:pt x="3385" y="4510"/>
                    <a:pt x="3387" y="4522"/>
                    <a:pt x="3384" y="4533"/>
                  </a:cubicBezTo>
                  <a:cubicBezTo>
                    <a:pt x="3384" y="4533"/>
                    <a:pt x="3384" y="4533"/>
                    <a:pt x="3384" y="4533"/>
                  </a:cubicBezTo>
                  <a:cubicBezTo>
                    <a:pt x="3384" y="4533"/>
                    <a:pt x="3386" y="4532"/>
                    <a:pt x="3394" y="4519"/>
                  </a:cubicBezTo>
                  <a:cubicBezTo>
                    <a:pt x="3399" y="4488"/>
                    <a:pt x="3401" y="4472"/>
                    <a:pt x="3396" y="4455"/>
                  </a:cubicBezTo>
                  <a:cubicBezTo>
                    <a:pt x="3387" y="4443"/>
                    <a:pt x="3385" y="4440"/>
                    <a:pt x="3390" y="4440"/>
                  </a:cubicBezTo>
                  <a:cubicBezTo>
                    <a:pt x="3392" y="4440"/>
                    <a:pt x="3395" y="4440"/>
                    <a:pt x="3399" y="4441"/>
                  </a:cubicBezTo>
                  <a:cubicBezTo>
                    <a:pt x="3399" y="4441"/>
                    <a:pt x="3399" y="4441"/>
                    <a:pt x="3399" y="4441"/>
                  </a:cubicBezTo>
                  <a:cubicBezTo>
                    <a:pt x="3406" y="4441"/>
                    <a:pt x="3414" y="4427"/>
                    <a:pt x="3410" y="4410"/>
                  </a:cubicBezTo>
                  <a:cubicBezTo>
                    <a:pt x="3398" y="4393"/>
                    <a:pt x="3406" y="4379"/>
                    <a:pt x="3413" y="4379"/>
                  </a:cubicBezTo>
                  <a:cubicBezTo>
                    <a:pt x="3414" y="4379"/>
                    <a:pt x="3414" y="4379"/>
                    <a:pt x="3414" y="4379"/>
                  </a:cubicBezTo>
                  <a:cubicBezTo>
                    <a:pt x="3418" y="4385"/>
                    <a:pt x="3420" y="4388"/>
                    <a:pt x="3422" y="4388"/>
                  </a:cubicBezTo>
                  <a:cubicBezTo>
                    <a:pt x="3426" y="4388"/>
                    <a:pt x="3425" y="4374"/>
                    <a:pt x="3418" y="4332"/>
                  </a:cubicBezTo>
                  <a:cubicBezTo>
                    <a:pt x="3419" y="4300"/>
                    <a:pt x="3413" y="4238"/>
                    <a:pt x="3415" y="4190"/>
                  </a:cubicBezTo>
                  <a:cubicBezTo>
                    <a:pt x="3413" y="4128"/>
                    <a:pt x="3409" y="4097"/>
                    <a:pt x="3415" y="4081"/>
                  </a:cubicBezTo>
                  <a:cubicBezTo>
                    <a:pt x="3416" y="4080"/>
                    <a:pt x="3417" y="4080"/>
                    <a:pt x="3418" y="4080"/>
                  </a:cubicBezTo>
                  <a:lnTo>
                    <a:pt x="3418" y="4080"/>
                  </a:lnTo>
                  <a:cubicBezTo>
                    <a:pt x="3419" y="4080"/>
                    <a:pt x="3420" y="4081"/>
                    <a:pt x="3421" y="4081"/>
                  </a:cubicBezTo>
                  <a:cubicBezTo>
                    <a:pt x="3421" y="4081"/>
                    <a:pt x="3422" y="4081"/>
                    <a:pt x="3422" y="4081"/>
                  </a:cubicBezTo>
                  <a:cubicBezTo>
                    <a:pt x="3422" y="4080"/>
                    <a:pt x="3423" y="4079"/>
                    <a:pt x="3423" y="4078"/>
                  </a:cubicBezTo>
                  <a:lnTo>
                    <a:pt x="3423" y="4078"/>
                  </a:lnTo>
                  <a:cubicBezTo>
                    <a:pt x="3422" y="4079"/>
                    <a:pt x="3420" y="4080"/>
                    <a:pt x="3418" y="4080"/>
                  </a:cubicBezTo>
                  <a:lnTo>
                    <a:pt x="3418" y="4080"/>
                  </a:lnTo>
                  <a:cubicBezTo>
                    <a:pt x="3407" y="4078"/>
                    <a:pt x="3406" y="4061"/>
                    <a:pt x="3403" y="4019"/>
                  </a:cubicBezTo>
                  <a:cubicBezTo>
                    <a:pt x="3406" y="3986"/>
                    <a:pt x="3402" y="3954"/>
                    <a:pt x="3388" y="3925"/>
                  </a:cubicBezTo>
                  <a:lnTo>
                    <a:pt x="3388" y="3925"/>
                  </a:lnTo>
                  <a:cubicBezTo>
                    <a:pt x="3390" y="3940"/>
                    <a:pt x="3391" y="3956"/>
                    <a:pt x="3391" y="3956"/>
                  </a:cubicBezTo>
                  <a:cubicBezTo>
                    <a:pt x="3390" y="3956"/>
                    <a:pt x="3389" y="3956"/>
                    <a:pt x="3388" y="3956"/>
                  </a:cubicBezTo>
                  <a:cubicBezTo>
                    <a:pt x="3376" y="3956"/>
                    <a:pt x="3375" y="3940"/>
                    <a:pt x="3380" y="3910"/>
                  </a:cubicBezTo>
                  <a:cubicBezTo>
                    <a:pt x="3378" y="3894"/>
                    <a:pt x="3385" y="3893"/>
                    <a:pt x="3393" y="3893"/>
                  </a:cubicBezTo>
                  <a:cubicBezTo>
                    <a:pt x="3400" y="3892"/>
                    <a:pt x="3405" y="3875"/>
                    <a:pt x="3404" y="3860"/>
                  </a:cubicBezTo>
                  <a:cubicBezTo>
                    <a:pt x="3403" y="3849"/>
                    <a:pt x="3403" y="3838"/>
                    <a:pt x="3400" y="3838"/>
                  </a:cubicBezTo>
                  <a:cubicBezTo>
                    <a:pt x="3399" y="3838"/>
                    <a:pt x="3398" y="3840"/>
                    <a:pt x="3396" y="3845"/>
                  </a:cubicBezTo>
                  <a:cubicBezTo>
                    <a:pt x="3388" y="3845"/>
                    <a:pt x="3388" y="3845"/>
                    <a:pt x="3387" y="3829"/>
                  </a:cubicBezTo>
                  <a:cubicBezTo>
                    <a:pt x="3387" y="3814"/>
                    <a:pt x="3383" y="3798"/>
                    <a:pt x="3376" y="3783"/>
                  </a:cubicBezTo>
                  <a:cubicBezTo>
                    <a:pt x="3369" y="3783"/>
                    <a:pt x="3367" y="3768"/>
                    <a:pt x="3366" y="3752"/>
                  </a:cubicBezTo>
                  <a:cubicBezTo>
                    <a:pt x="3371" y="3736"/>
                    <a:pt x="3372" y="3720"/>
                    <a:pt x="3369" y="3705"/>
                  </a:cubicBezTo>
                  <a:lnTo>
                    <a:pt x="3377" y="3704"/>
                  </a:lnTo>
                  <a:cubicBezTo>
                    <a:pt x="3384" y="3703"/>
                    <a:pt x="3390" y="3687"/>
                    <a:pt x="3390" y="3687"/>
                  </a:cubicBezTo>
                  <a:cubicBezTo>
                    <a:pt x="3388" y="3671"/>
                    <a:pt x="3382" y="3671"/>
                    <a:pt x="3382" y="3671"/>
                  </a:cubicBezTo>
                  <a:cubicBezTo>
                    <a:pt x="3376" y="3652"/>
                    <a:pt x="3373" y="3632"/>
                    <a:pt x="3373" y="3612"/>
                  </a:cubicBezTo>
                  <a:cubicBezTo>
                    <a:pt x="3368" y="3576"/>
                    <a:pt x="3364" y="3528"/>
                    <a:pt x="3359" y="3477"/>
                  </a:cubicBezTo>
                  <a:cubicBezTo>
                    <a:pt x="3350" y="3377"/>
                    <a:pt x="3341" y="3271"/>
                    <a:pt x="3339" y="3247"/>
                  </a:cubicBezTo>
                  <a:cubicBezTo>
                    <a:pt x="3343" y="3219"/>
                    <a:pt x="3340" y="3181"/>
                    <a:pt x="3336" y="3181"/>
                  </a:cubicBezTo>
                  <a:cubicBezTo>
                    <a:pt x="3335" y="3181"/>
                    <a:pt x="3334" y="3182"/>
                    <a:pt x="3334" y="3184"/>
                  </a:cubicBezTo>
                  <a:cubicBezTo>
                    <a:pt x="3327" y="3184"/>
                    <a:pt x="3320" y="3106"/>
                    <a:pt x="3312" y="3011"/>
                  </a:cubicBezTo>
                  <a:cubicBezTo>
                    <a:pt x="3303" y="2902"/>
                    <a:pt x="3297" y="2823"/>
                    <a:pt x="3289" y="2823"/>
                  </a:cubicBezTo>
                  <a:cubicBezTo>
                    <a:pt x="3289" y="2823"/>
                    <a:pt x="3289" y="2823"/>
                    <a:pt x="3289" y="2823"/>
                  </a:cubicBezTo>
                  <a:lnTo>
                    <a:pt x="3285" y="2776"/>
                  </a:lnTo>
                  <a:cubicBezTo>
                    <a:pt x="3282" y="2745"/>
                    <a:pt x="3273" y="2713"/>
                    <a:pt x="3272" y="2697"/>
                  </a:cubicBezTo>
                  <a:cubicBezTo>
                    <a:pt x="3265" y="2687"/>
                    <a:pt x="3263" y="2676"/>
                    <a:pt x="3265" y="2676"/>
                  </a:cubicBezTo>
                  <a:lnTo>
                    <a:pt x="3265" y="2676"/>
                  </a:lnTo>
                  <a:cubicBezTo>
                    <a:pt x="3266" y="2676"/>
                    <a:pt x="3267" y="2678"/>
                    <a:pt x="3270" y="2682"/>
                  </a:cubicBezTo>
                  <a:cubicBezTo>
                    <a:pt x="3277" y="2682"/>
                    <a:pt x="3284" y="2681"/>
                    <a:pt x="3283" y="2665"/>
                  </a:cubicBezTo>
                  <a:cubicBezTo>
                    <a:pt x="3281" y="2638"/>
                    <a:pt x="3275" y="2634"/>
                    <a:pt x="3269" y="2634"/>
                  </a:cubicBezTo>
                  <a:cubicBezTo>
                    <a:pt x="3268" y="2634"/>
                    <a:pt x="3267" y="2634"/>
                    <a:pt x="3266" y="2635"/>
                  </a:cubicBezTo>
                  <a:cubicBezTo>
                    <a:pt x="3258" y="2635"/>
                    <a:pt x="3257" y="2619"/>
                    <a:pt x="3257" y="2619"/>
                  </a:cubicBezTo>
                  <a:cubicBezTo>
                    <a:pt x="3256" y="2603"/>
                    <a:pt x="3256" y="2603"/>
                    <a:pt x="3264" y="2603"/>
                  </a:cubicBezTo>
                  <a:lnTo>
                    <a:pt x="3277" y="2602"/>
                  </a:lnTo>
                  <a:lnTo>
                    <a:pt x="3276" y="2586"/>
                  </a:lnTo>
                  <a:cubicBezTo>
                    <a:pt x="3270" y="2586"/>
                    <a:pt x="3268" y="2571"/>
                    <a:pt x="3268" y="2571"/>
                  </a:cubicBezTo>
                  <a:cubicBezTo>
                    <a:pt x="3266" y="2555"/>
                    <a:pt x="3266" y="2555"/>
                    <a:pt x="3281" y="2554"/>
                  </a:cubicBezTo>
                  <a:cubicBezTo>
                    <a:pt x="3295" y="2553"/>
                    <a:pt x="3294" y="2537"/>
                    <a:pt x="3279" y="2522"/>
                  </a:cubicBezTo>
                  <a:lnTo>
                    <a:pt x="3268" y="2492"/>
                  </a:lnTo>
                  <a:cubicBezTo>
                    <a:pt x="3282" y="2474"/>
                    <a:pt x="3265" y="2444"/>
                    <a:pt x="3256" y="2429"/>
                  </a:cubicBezTo>
                  <a:cubicBezTo>
                    <a:pt x="3270" y="2416"/>
                    <a:pt x="3267" y="2393"/>
                    <a:pt x="3253" y="2382"/>
                  </a:cubicBezTo>
                  <a:cubicBezTo>
                    <a:pt x="3245" y="2382"/>
                    <a:pt x="3244" y="2366"/>
                    <a:pt x="3249" y="2351"/>
                  </a:cubicBezTo>
                  <a:cubicBezTo>
                    <a:pt x="3255" y="2334"/>
                    <a:pt x="3254" y="2318"/>
                    <a:pt x="3252" y="2287"/>
                  </a:cubicBezTo>
                  <a:cubicBezTo>
                    <a:pt x="3243" y="2271"/>
                    <a:pt x="3234" y="2161"/>
                    <a:pt x="3224" y="2036"/>
                  </a:cubicBezTo>
                  <a:cubicBezTo>
                    <a:pt x="3211" y="1894"/>
                    <a:pt x="3203" y="1800"/>
                    <a:pt x="3197" y="1800"/>
                  </a:cubicBezTo>
                  <a:cubicBezTo>
                    <a:pt x="3197" y="1800"/>
                    <a:pt x="3197" y="1800"/>
                    <a:pt x="3197" y="1800"/>
                  </a:cubicBezTo>
                  <a:cubicBezTo>
                    <a:pt x="3194" y="1789"/>
                    <a:pt x="3197" y="1778"/>
                    <a:pt x="3201" y="1767"/>
                  </a:cubicBezTo>
                  <a:cubicBezTo>
                    <a:pt x="3208" y="1767"/>
                    <a:pt x="3207" y="1752"/>
                    <a:pt x="3191" y="1737"/>
                  </a:cubicBezTo>
                  <a:cubicBezTo>
                    <a:pt x="3183" y="1721"/>
                    <a:pt x="3175" y="1723"/>
                    <a:pt x="3190" y="1721"/>
                  </a:cubicBezTo>
                  <a:cubicBezTo>
                    <a:pt x="3197" y="1720"/>
                    <a:pt x="3194" y="1689"/>
                    <a:pt x="3189" y="1626"/>
                  </a:cubicBezTo>
                  <a:cubicBezTo>
                    <a:pt x="3185" y="1579"/>
                    <a:pt x="3180" y="1516"/>
                    <a:pt x="3173" y="1516"/>
                  </a:cubicBezTo>
                  <a:cubicBezTo>
                    <a:pt x="3173" y="1516"/>
                    <a:pt x="3173" y="1516"/>
                    <a:pt x="3173" y="1516"/>
                  </a:cubicBezTo>
                  <a:cubicBezTo>
                    <a:pt x="3167" y="1498"/>
                    <a:pt x="3165" y="1490"/>
                    <a:pt x="3166" y="1490"/>
                  </a:cubicBezTo>
                  <a:lnTo>
                    <a:pt x="3166" y="1490"/>
                  </a:lnTo>
                  <a:cubicBezTo>
                    <a:pt x="3166" y="1490"/>
                    <a:pt x="3168" y="1494"/>
                    <a:pt x="3172" y="1500"/>
                  </a:cubicBezTo>
                  <a:cubicBezTo>
                    <a:pt x="3173" y="1502"/>
                    <a:pt x="3174" y="1502"/>
                    <a:pt x="3176" y="1502"/>
                  </a:cubicBezTo>
                  <a:cubicBezTo>
                    <a:pt x="3188" y="1502"/>
                    <a:pt x="3186" y="1432"/>
                    <a:pt x="3170" y="1389"/>
                  </a:cubicBezTo>
                  <a:cubicBezTo>
                    <a:pt x="3169" y="1374"/>
                    <a:pt x="3168" y="1358"/>
                    <a:pt x="3174" y="1358"/>
                  </a:cubicBezTo>
                  <a:cubicBezTo>
                    <a:pt x="3172" y="1331"/>
                    <a:pt x="3168" y="1305"/>
                    <a:pt x="3161" y="1279"/>
                  </a:cubicBezTo>
                  <a:cubicBezTo>
                    <a:pt x="3160" y="1264"/>
                    <a:pt x="3154" y="1201"/>
                    <a:pt x="3152" y="1170"/>
                  </a:cubicBezTo>
                  <a:cubicBezTo>
                    <a:pt x="3150" y="1148"/>
                    <a:pt x="3145" y="1127"/>
                    <a:pt x="3138" y="1107"/>
                  </a:cubicBezTo>
                  <a:cubicBezTo>
                    <a:pt x="3138" y="1101"/>
                    <a:pt x="3138" y="1095"/>
                    <a:pt x="3137" y="1091"/>
                  </a:cubicBezTo>
                  <a:cubicBezTo>
                    <a:pt x="3145" y="1090"/>
                    <a:pt x="3138" y="1011"/>
                    <a:pt x="3129" y="901"/>
                  </a:cubicBezTo>
                  <a:cubicBezTo>
                    <a:pt x="3119" y="791"/>
                    <a:pt x="3111" y="696"/>
                    <a:pt x="3118" y="680"/>
                  </a:cubicBezTo>
                  <a:cubicBezTo>
                    <a:pt x="3117" y="669"/>
                    <a:pt x="3114" y="659"/>
                    <a:pt x="3108" y="649"/>
                  </a:cubicBezTo>
                  <a:cubicBezTo>
                    <a:pt x="3095" y="638"/>
                    <a:pt x="3090" y="619"/>
                    <a:pt x="3097" y="603"/>
                  </a:cubicBezTo>
                  <a:cubicBezTo>
                    <a:pt x="3110" y="586"/>
                    <a:pt x="3105" y="524"/>
                    <a:pt x="3089" y="508"/>
                  </a:cubicBezTo>
                  <a:lnTo>
                    <a:pt x="3089" y="508"/>
                  </a:lnTo>
                  <a:cubicBezTo>
                    <a:pt x="3091" y="508"/>
                    <a:pt x="3093" y="508"/>
                    <a:pt x="3096" y="508"/>
                  </a:cubicBezTo>
                  <a:cubicBezTo>
                    <a:pt x="3109" y="491"/>
                    <a:pt x="3098" y="444"/>
                    <a:pt x="3082" y="429"/>
                  </a:cubicBezTo>
                  <a:cubicBezTo>
                    <a:pt x="3088" y="413"/>
                    <a:pt x="3095" y="397"/>
                    <a:pt x="3086" y="382"/>
                  </a:cubicBezTo>
                  <a:cubicBezTo>
                    <a:pt x="3084" y="366"/>
                    <a:pt x="3084" y="366"/>
                    <a:pt x="3099" y="365"/>
                  </a:cubicBezTo>
                  <a:cubicBezTo>
                    <a:pt x="3106" y="364"/>
                    <a:pt x="3114" y="364"/>
                    <a:pt x="3111" y="348"/>
                  </a:cubicBezTo>
                  <a:cubicBezTo>
                    <a:pt x="3110" y="333"/>
                    <a:pt x="3104" y="333"/>
                    <a:pt x="3096" y="333"/>
                  </a:cubicBezTo>
                  <a:lnTo>
                    <a:pt x="3093" y="301"/>
                  </a:lnTo>
                  <a:cubicBezTo>
                    <a:pt x="3093" y="301"/>
                    <a:pt x="3092" y="287"/>
                    <a:pt x="3085" y="287"/>
                  </a:cubicBezTo>
                  <a:cubicBezTo>
                    <a:pt x="3085" y="287"/>
                    <a:pt x="3085" y="287"/>
                    <a:pt x="3084" y="287"/>
                  </a:cubicBezTo>
                  <a:cubicBezTo>
                    <a:pt x="3078" y="287"/>
                    <a:pt x="3077" y="271"/>
                    <a:pt x="3076" y="255"/>
                  </a:cubicBezTo>
                  <a:cubicBezTo>
                    <a:pt x="3080" y="255"/>
                    <a:pt x="3078" y="249"/>
                    <a:pt x="3074" y="249"/>
                  </a:cubicBezTo>
                  <a:cubicBezTo>
                    <a:pt x="3072" y="249"/>
                    <a:pt x="3070" y="251"/>
                    <a:pt x="3068" y="256"/>
                  </a:cubicBezTo>
                  <a:cubicBezTo>
                    <a:pt x="3067" y="256"/>
                    <a:pt x="3066" y="256"/>
                    <a:pt x="3065" y="256"/>
                  </a:cubicBezTo>
                  <a:cubicBezTo>
                    <a:pt x="3059" y="256"/>
                    <a:pt x="3053" y="256"/>
                    <a:pt x="3052" y="242"/>
                  </a:cubicBezTo>
                  <a:lnTo>
                    <a:pt x="3037" y="242"/>
                  </a:lnTo>
                  <a:cubicBezTo>
                    <a:pt x="3023" y="243"/>
                    <a:pt x="3016" y="244"/>
                    <a:pt x="3012" y="275"/>
                  </a:cubicBezTo>
                  <a:cubicBezTo>
                    <a:pt x="3009" y="339"/>
                    <a:pt x="3006" y="387"/>
                    <a:pt x="3020" y="387"/>
                  </a:cubicBezTo>
                  <a:cubicBezTo>
                    <a:pt x="3020" y="387"/>
                    <a:pt x="3020" y="387"/>
                    <a:pt x="3021" y="387"/>
                  </a:cubicBezTo>
                  <a:cubicBezTo>
                    <a:pt x="3026" y="395"/>
                    <a:pt x="3030" y="407"/>
                    <a:pt x="3031" y="417"/>
                  </a:cubicBezTo>
                  <a:cubicBezTo>
                    <a:pt x="3031" y="428"/>
                    <a:pt x="3030" y="439"/>
                    <a:pt x="3026" y="449"/>
                  </a:cubicBezTo>
                  <a:cubicBezTo>
                    <a:pt x="3018" y="449"/>
                    <a:pt x="3024" y="512"/>
                    <a:pt x="3031" y="592"/>
                  </a:cubicBezTo>
                  <a:cubicBezTo>
                    <a:pt x="3038" y="686"/>
                    <a:pt x="3042" y="733"/>
                    <a:pt x="3036" y="750"/>
                  </a:cubicBezTo>
                  <a:cubicBezTo>
                    <a:pt x="3033" y="760"/>
                    <a:pt x="3032" y="771"/>
                    <a:pt x="3032" y="781"/>
                  </a:cubicBezTo>
                  <a:cubicBezTo>
                    <a:pt x="3040" y="781"/>
                    <a:pt x="3047" y="876"/>
                    <a:pt x="3056" y="986"/>
                  </a:cubicBezTo>
                  <a:cubicBezTo>
                    <a:pt x="3065" y="1097"/>
                    <a:pt x="3074" y="1207"/>
                    <a:pt x="3082" y="1207"/>
                  </a:cubicBezTo>
                  <a:lnTo>
                    <a:pt x="3084" y="1238"/>
                  </a:lnTo>
                  <a:cubicBezTo>
                    <a:pt x="3077" y="1238"/>
                    <a:pt x="3080" y="1269"/>
                    <a:pt x="3082" y="1301"/>
                  </a:cubicBezTo>
                  <a:cubicBezTo>
                    <a:pt x="3089" y="1321"/>
                    <a:pt x="3092" y="1342"/>
                    <a:pt x="3095" y="1364"/>
                  </a:cubicBezTo>
                  <a:cubicBezTo>
                    <a:pt x="3088" y="1365"/>
                    <a:pt x="3089" y="1380"/>
                    <a:pt x="3091" y="1412"/>
                  </a:cubicBezTo>
                  <a:cubicBezTo>
                    <a:pt x="3094" y="1442"/>
                    <a:pt x="3096" y="1458"/>
                    <a:pt x="3102" y="1458"/>
                  </a:cubicBezTo>
                  <a:cubicBezTo>
                    <a:pt x="3102" y="1458"/>
                    <a:pt x="3102" y="1458"/>
                    <a:pt x="3102" y="1458"/>
                  </a:cubicBezTo>
                  <a:cubicBezTo>
                    <a:pt x="3108" y="1516"/>
                    <a:pt x="3110" y="1574"/>
                    <a:pt x="3110" y="1632"/>
                  </a:cubicBezTo>
                  <a:cubicBezTo>
                    <a:pt x="3104" y="1649"/>
                    <a:pt x="3113" y="1663"/>
                    <a:pt x="3122" y="1679"/>
                  </a:cubicBezTo>
                  <a:cubicBezTo>
                    <a:pt x="3122" y="1679"/>
                    <a:pt x="3122" y="1679"/>
                    <a:pt x="3122" y="1679"/>
                  </a:cubicBezTo>
                  <a:cubicBezTo>
                    <a:pt x="3129" y="1679"/>
                    <a:pt x="3137" y="1694"/>
                    <a:pt x="3138" y="1709"/>
                  </a:cubicBezTo>
                  <a:lnTo>
                    <a:pt x="3124" y="1710"/>
                  </a:lnTo>
                  <a:cubicBezTo>
                    <a:pt x="3120" y="1704"/>
                    <a:pt x="3118" y="1700"/>
                    <a:pt x="3117" y="1700"/>
                  </a:cubicBezTo>
                  <a:lnTo>
                    <a:pt x="3117" y="1700"/>
                  </a:lnTo>
                  <a:cubicBezTo>
                    <a:pt x="3115" y="1700"/>
                    <a:pt x="3116" y="1708"/>
                    <a:pt x="3118" y="1727"/>
                  </a:cubicBezTo>
                  <a:lnTo>
                    <a:pt x="3120" y="1758"/>
                  </a:lnTo>
                  <a:cubicBezTo>
                    <a:pt x="3120" y="1758"/>
                    <a:pt x="3120" y="1758"/>
                    <a:pt x="3121" y="1758"/>
                  </a:cubicBezTo>
                  <a:cubicBezTo>
                    <a:pt x="3127" y="1758"/>
                    <a:pt x="3134" y="1837"/>
                    <a:pt x="3144" y="1947"/>
                  </a:cubicBezTo>
                  <a:cubicBezTo>
                    <a:pt x="3155" y="2088"/>
                    <a:pt x="3160" y="2135"/>
                    <a:pt x="3166" y="2135"/>
                  </a:cubicBezTo>
                  <a:cubicBezTo>
                    <a:pt x="3167" y="2135"/>
                    <a:pt x="3167" y="2135"/>
                    <a:pt x="3167" y="2135"/>
                  </a:cubicBezTo>
                  <a:cubicBezTo>
                    <a:pt x="3173" y="2135"/>
                    <a:pt x="3175" y="2152"/>
                    <a:pt x="3172" y="2198"/>
                  </a:cubicBezTo>
                  <a:cubicBezTo>
                    <a:pt x="3157" y="2295"/>
                    <a:pt x="3157" y="2295"/>
                    <a:pt x="3166" y="2309"/>
                  </a:cubicBezTo>
                  <a:cubicBezTo>
                    <a:pt x="3165" y="2294"/>
                    <a:pt x="3172" y="2294"/>
                    <a:pt x="3180" y="2292"/>
                  </a:cubicBezTo>
                  <a:cubicBezTo>
                    <a:pt x="3180" y="2292"/>
                    <a:pt x="3181" y="2292"/>
                    <a:pt x="3181" y="2292"/>
                  </a:cubicBezTo>
                  <a:cubicBezTo>
                    <a:pt x="3194" y="2292"/>
                    <a:pt x="3195" y="2308"/>
                    <a:pt x="3182" y="2324"/>
                  </a:cubicBezTo>
                  <a:cubicBezTo>
                    <a:pt x="3168" y="2325"/>
                    <a:pt x="3194" y="2557"/>
                    <a:pt x="3210" y="2576"/>
                  </a:cubicBezTo>
                  <a:lnTo>
                    <a:pt x="3210" y="2576"/>
                  </a:lnTo>
                  <a:cubicBezTo>
                    <a:pt x="3208" y="2576"/>
                    <a:pt x="3206" y="2576"/>
                    <a:pt x="3203" y="2576"/>
                  </a:cubicBezTo>
                  <a:cubicBezTo>
                    <a:pt x="3196" y="2577"/>
                    <a:pt x="3198" y="2593"/>
                    <a:pt x="3202" y="2656"/>
                  </a:cubicBezTo>
                  <a:cubicBezTo>
                    <a:pt x="3206" y="2687"/>
                    <a:pt x="3207" y="2703"/>
                    <a:pt x="3207" y="2703"/>
                  </a:cubicBezTo>
                  <a:cubicBezTo>
                    <a:pt x="3207" y="2703"/>
                    <a:pt x="3207" y="2703"/>
                    <a:pt x="3207" y="2703"/>
                  </a:cubicBezTo>
                  <a:cubicBezTo>
                    <a:pt x="3221" y="2703"/>
                    <a:pt x="3221" y="2797"/>
                    <a:pt x="3215" y="2797"/>
                  </a:cubicBezTo>
                  <a:cubicBezTo>
                    <a:pt x="3208" y="2814"/>
                    <a:pt x="3208" y="2814"/>
                    <a:pt x="3211" y="2845"/>
                  </a:cubicBezTo>
                  <a:cubicBezTo>
                    <a:pt x="3229" y="2891"/>
                    <a:pt x="3229" y="2971"/>
                    <a:pt x="3221" y="2971"/>
                  </a:cubicBezTo>
                  <a:lnTo>
                    <a:pt x="3225" y="3004"/>
                  </a:lnTo>
                  <a:cubicBezTo>
                    <a:pt x="3231" y="3023"/>
                    <a:pt x="3236" y="3044"/>
                    <a:pt x="3237" y="3065"/>
                  </a:cubicBezTo>
                  <a:cubicBezTo>
                    <a:pt x="3240" y="3101"/>
                    <a:pt x="3241" y="3118"/>
                    <a:pt x="3244" y="3118"/>
                  </a:cubicBezTo>
                  <a:cubicBezTo>
                    <a:pt x="3245" y="3118"/>
                    <a:pt x="3247" y="3116"/>
                    <a:pt x="3248" y="3112"/>
                  </a:cubicBezTo>
                  <a:cubicBezTo>
                    <a:pt x="3250" y="3112"/>
                    <a:pt x="3251" y="3112"/>
                    <a:pt x="3252" y="3112"/>
                  </a:cubicBezTo>
                  <a:cubicBezTo>
                    <a:pt x="3258" y="3112"/>
                    <a:pt x="3262" y="3115"/>
                    <a:pt x="3264" y="3127"/>
                  </a:cubicBezTo>
                  <a:lnTo>
                    <a:pt x="3256" y="3127"/>
                  </a:lnTo>
                  <a:cubicBezTo>
                    <a:pt x="3249" y="3128"/>
                    <a:pt x="3253" y="3175"/>
                    <a:pt x="3258" y="3238"/>
                  </a:cubicBezTo>
                  <a:cubicBezTo>
                    <a:pt x="3265" y="3317"/>
                    <a:pt x="3267" y="3348"/>
                    <a:pt x="3262" y="3365"/>
                  </a:cubicBezTo>
                  <a:lnTo>
                    <a:pt x="3270" y="3381"/>
                  </a:lnTo>
                  <a:cubicBezTo>
                    <a:pt x="3279" y="3395"/>
                    <a:pt x="3280" y="3411"/>
                    <a:pt x="3273" y="3412"/>
                  </a:cubicBezTo>
                  <a:cubicBezTo>
                    <a:pt x="3267" y="3428"/>
                    <a:pt x="3272" y="3490"/>
                    <a:pt x="3282" y="3522"/>
                  </a:cubicBezTo>
                  <a:lnTo>
                    <a:pt x="3284" y="3553"/>
                  </a:lnTo>
                  <a:cubicBezTo>
                    <a:pt x="3272" y="3570"/>
                    <a:pt x="3275" y="3617"/>
                    <a:pt x="3291" y="3632"/>
                  </a:cubicBezTo>
                  <a:cubicBezTo>
                    <a:pt x="3284" y="3633"/>
                    <a:pt x="3285" y="3649"/>
                    <a:pt x="3286" y="3664"/>
                  </a:cubicBezTo>
                  <a:cubicBezTo>
                    <a:pt x="3297" y="3696"/>
                    <a:pt x="3302" y="3759"/>
                    <a:pt x="3294" y="3759"/>
                  </a:cubicBezTo>
                  <a:lnTo>
                    <a:pt x="3295" y="3774"/>
                  </a:lnTo>
                  <a:cubicBezTo>
                    <a:pt x="3303" y="3789"/>
                    <a:pt x="3307" y="3806"/>
                    <a:pt x="3307" y="3821"/>
                  </a:cubicBezTo>
                  <a:cubicBezTo>
                    <a:pt x="3307" y="3837"/>
                    <a:pt x="3311" y="3854"/>
                    <a:pt x="3318" y="3867"/>
                  </a:cubicBezTo>
                  <a:cubicBezTo>
                    <a:pt x="3323" y="3878"/>
                    <a:pt x="3327" y="3888"/>
                    <a:pt x="3328" y="3899"/>
                  </a:cubicBezTo>
                  <a:cubicBezTo>
                    <a:pt x="3328" y="3904"/>
                    <a:pt x="3328" y="3906"/>
                    <a:pt x="3326" y="3906"/>
                  </a:cubicBezTo>
                  <a:cubicBezTo>
                    <a:pt x="3324" y="3906"/>
                    <a:pt x="3318" y="3895"/>
                    <a:pt x="3312" y="3884"/>
                  </a:cubicBezTo>
                  <a:cubicBezTo>
                    <a:pt x="3310" y="3878"/>
                    <a:pt x="3308" y="3875"/>
                    <a:pt x="3308" y="3875"/>
                  </a:cubicBezTo>
                  <a:lnTo>
                    <a:pt x="3308" y="3875"/>
                  </a:lnTo>
                  <a:cubicBezTo>
                    <a:pt x="3305" y="3875"/>
                    <a:pt x="3311" y="3911"/>
                    <a:pt x="3325" y="3947"/>
                  </a:cubicBezTo>
                  <a:cubicBezTo>
                    <a:pt x="3334" y="3972"/>
                    <a:pt x="3339" y="3984"/>
                    <a:pt x="3338" y="3984"/>
                  </a:cubicBezTo>
                  <a:cubicBezTo>
                    <a:pt x="3337" y="3984"/>
                    <a:pt x="3333" y="3976"/>
                    <a:pt x="3326" y="3963"/>
                  </a:cubicBezTo>
                  <a:cubicBezTo>
                    <a:pt x="3321" y="3954"/>
                    <a:pt x="3316" y="3945"/>
                    <a:pt x="3315" y="3945"/>
                  </a:cubicBezTo>
                  <a:lnTo>
                    <a:pt x="3315" y="3945"/>
                  </a:lnTo>
                  <a:cubicBezTo>
                    <a:pt x="3314" y="3945"/>
                    <a:pt x="3315" y="3950"/>
                    <a:pt x="3319" y="3963"/>
                  </a:cubicBezTo>
                  <a:cubicBezTo>
                    <a:pt x="3319" y="3963"/>
                    <a:pt x="3321" y="3994"/>
                    <a:pt x="3328" y="3994"/>
                  </a:cubicBezTo>
                  <a:lnTo>
                    <a:pt x="3332" y="4040"/>
                  </a:lnTo>
                  <a:cubicBezTo>
                    <a:pt x="3328" y="4060"/>
                    <a:pt x="3328" y="4081"/>
                    <a:pt x="3329" y="4101"/>
                  </a:cubicBezTo>
                  <a:cubicBezTo>
                    <a:pt x="3338" y="4115"/>
                    <a:pt x="3338" y="4115"/>
                    <a:pt x="3331" y="4131"/>
                  </a:cubicBezTo>
                  <a:cubicBezTo>
                    <a:pt x="3325" y="4131"/>
                    <a:pt x="3326" y="4146"/>
                    <a:pt x="3340" y="4146"/>
                  </a:cubicBezTo>
                  <a:cubicBezTo>
                    <a:pt x="3349" y="4159"/>
                    <a:pt x="3350" y="4177"/>
                    <a:pt x="3343" y="4190"/>
                  </a:cubicBezTo>
                  <a:cubicBezTo>
                    <a:pt x="3328" y="4192"/>
                    <a:pt x="3328" y="4206"/>
                    <a:pt x="3335" y="4206"/>
                  </a:cubicBezTo>
                  <a:cubicBezTo>
                    <a:pt x="3339" y="4215"/>
                    <a:pt x="3341" y="4225"/>
                    <a:pt x="3341" y="4235"/>
                  </a:cubicBezTo>
                  <a:cubicBezTo>
                    <a:pt x="3338" y="4235"/>
                    <a:pt x="3335" y="4269"/>
                    <a:pt x="3332" y="4319"/>
                  </a:cubicBezTo>
                  <a:cubicBezTo>
                    <a:pt x="3331" y="4370"/>
                    <a:pt x="3317" y="4436"/>
                    <a:pt x="3309" y="4502"/>
                  </a:cubicBezTo>
                  <a:cubicBezTo>
                    <a:pt x="3308" y="4517"/>
                    <a:pt x="3310" y="4533"/>
                    <a:pt x="3317" y="4534"/>
                  </a:cubicBezTo>
                  <a:cubicBezTo>
                    <a:pt x="3331" y="4537"/>
                    <a:pt x="3325" y="4536"/>
                    <a:pt x="3313" y="4548"/>
                  </a:cubicBezTo>
                  <a:cubicBezTo>
                    <a:pt x="3292" y="4557"/>
                    <a:pt x="3284" y="4580"/>
                    <a:pt x="3298" y="4580"/>
                  </a:cubicBezTo>
                  <a:cubicBezTo>
                    <a:pt x="3300" y="4580"/>
                    <a:pt x="3303" y="4579"/>
                    <a:pt x="3307" y="4578"/>
                  </a:cubicBezTo>
                  <a:cubicBezTo>
                    <a:pt x="3313" y="4573"/>
                    <a:pt x="3317" y="4571"/>
                    <a:pt x="3318" y="4571"/>
                  </a:cubicBezTo>
                  <a:lnTo>
                    <a:pt x="3318" y="4571"/>
                  </a:lnTo>
                  <a:cubicBezTo>
                    <a:pt x="3320" y="4571"/>
                    <a:pt x="3315" y="4577"/>
                    <a:pt x="3302" y="4592"/>
                  </a:cubicBezTo>
                  <a:cubicBezTo>
                    <a:pt x="3292" y="4606"/>
                    <a:pt x="3292" y="4606"/>
                    <a:pt x="3295" y="4621"/>
                  </a:cubicBezTo>
                  <a:cubicBezTo>
                    <a:pt x="3302" y="4623"/>
                    <a:pt x="3299" y="4636"/>
                    <a:pt x="3293" y="4636"/>
                  </a:cubicBezTo>
                  <a:cubicBezTo>
                    <a:pt x="3293" y="4636"/>
                    <a:pt x="3292" y="4636"/>
                    <a:pt x="3292" y="4636"/>
                  </a:cubicBezTo>
                  <a:cubicBezTo>
                    <a:pt x="3281" y="4649"/>
                    <a:pt x="3271" y="4662"/>
                    <a:pt x="3277" y="4663"/>
                  </a:cubicBezTo>
                  <a:cubicBezTo>
                    <a:pt x="3275" y="4673"/>
                    <a:pt x="3270" y="4682"/>
                    <a:pt x="3262" y="4690"/>
                  </a:cubicBezTo>
                  <a:cubicBezTo>
                    <a:pt x="3249" y="4701"/>
                    <a:pt x="3252" y="4718"/>
                    <a:pt x="3253" y="4733"/>
                  </a:cubicBezTo>
                  <a:cubicBezTo>
                    <a:pt x="3252" y="4767"/>
                    <a:pt x="3249" y="4784"/>
                    <a:pt x="3244" y="4784"/>
                  </a:cubicBezTo>
                  <a:cubicBezTo>
                    <a:pt x="3242" y="4784"/>
                    <a:pt x="3240" y="4781"/>
                    <a:pt x="3238" y="4776"/>
                  </a:cubicBezTo>
                  <a:cubicBezTo>
                    <a:pt x="3237" y="4774"/>
                    <a:pt x="3236" y="4773"/>
                    <a:pt x="3235" y="4773"/>
                  </a:cubicBezTo>
                  <a:cubicBezTo>
                    <a:pt x="3226" y="4773"/>
                    <a:pt x="3213" y="4832"/>
                    <a:pt x="3217" y="4848"/>
                  </a:cubicBezTo>
                  <a:cubicBezTo>
                    <a:pt x="3222" y="4862"/>
                    <a:pt x="3223" y="4866"/>
                    <a:pt x="3221" y="4866"/>
                  </a:cubicBezTo>
                  <a:cubicBezTo>
                    <a:pt x="3220" y="4866"/>
                    <a:pt x="3219" y="4866"/>
                    <a:pt x="3217" y="4865"/>
                  </a:cubicBezTo>
                  <a:cubicBezTo>
                    <a:pt x="3216" y="4864"/>
                    <a:pt x="3215" y="4864"/>
                    <a:pt x="3215" y="4864"/>
                  </a:cubicBezTo>
                  <a:cubicBezTo>
                    <a:pt x="3209" y="4864"/>
                    <a:pt x="3203" y="4875"/>
                    <a:pt x="3203" y="4875"/>
                  </a:cubicBezTo>
                  <a:cubicBezTo>
                    <a:pt x="3197" y="4887"/>
                    <a:pt x="3191" y="4899"/>
                    <a:pt x="3186" y="4899"/>
                  </a:cubicBezTo>
                  <a:cubicBezTo>
                    <a:pt x="3186" y="4899"/>
                    <a:pt x="3185" y="4899"/>
                    <a:pt x="3184" y="4898"/>
                  </a:cubicBezTo>
                  <a:cubicBezTo>
                    <a:pt x="3178" y="4913"/>
                    <a:pt x="3173" y="4927"/>
                    <a:pt x="3171" y="4942"/>
                  </a:cubicBezTo>
                  <a:cubicBezTo>
                    <a:pt x="3170" y="4975"/>
                    <a:pt x="3150" y="5004"/>
                    <a:pt x="3120" y="5017"/>
                  </a:cubicBezTo>
                  <a:lnTo>
                    <a:pt x="3110" y="5046"/>
                  </a:lnTo>
                  <a:cubicBezTo>
                    <a:pt x="3114" y="5063"/>
                    <a:pt x="3113" y="5078"/>
                    <a:pt x="3106" y="5078"/>
                  </a:cubicBezTo>
                  <a:cubicBezTo>
                    <a:pt x="3104" y="5078"/>
                    <a:pt x="3102" y="5077"/>
                    <a:pt x="3100" y="5076"/>
                  </a:cubicBezTo>
                  <a:lnTo>
                    <a:pt x="3095" y="5072"/>
                  </a:lnTo>
                  <a:cubicBezTo>
                    <a:pt x="3095" y="5087"/>
                    <a:pt x="3088" y="5101"/>
                    <a:pt x="3078" y="5113"/>
                  </a:cubicBezTo>
                  <a:cubicBezTo>
                    <a:pt x="3069" y="5123"/>
                    <a:pt x="3057" y="5131"/>
                    <a:pt x="3050" y="5131"/>
                  </a:cubicBezTo>
                  <a:cubicBezTo>
                    <a:pt x="3049" y="5131"/>
                    <a:pt x="3047" y="5130"/>
                    <a:pt x="3046" y="5129"/>
                  </a:cubicBezTo>
                  <a:cubicBezTo>
                    <a:pt x="3044" y="5128"/>
                    <a:pt x="3043" y="5127"/>
                    <a:pt x="3042" y="5127"/>
                  </a:cubicBezTo>
                  <a:cubicBezTo>
                    <a:pt x="3039" y="5127"/>
                    <a:pt x="3037" y="5130"/>
                    <a:pt x="3032" y="5137"/>
                  </a:cubicBezTo>
                  <a:lnTo>
                    <a:pt x="3037" y="5142"/>
                  </a:lnTo>
                  <a:cubicBezTo>
                    <a:pt x="3043" y="5145"/>
                    <a:pt x="3049" y="5150"/>
                    <a:pt x="3040" y="5162"/>
                  </a:cubicBezTo>
                  <a:cubicBezTo>
                    <a:pt x="3032" y="5172"/>
                    <a:pt x="3024" y="5182"/>
                    <a:pt x="3019" y="5182"/>
                  </a:cubicBezTo>
                  <a:cubicBezTo>
                    <a:pt x="3018" y="5182"/>
                    <a:pt x="3017" y="5182"/>
                    <a:pt x="3016" y="5181"/>
                  </a:cubicBezTo>
                  <a:cubicBezTo>
                    <a:pt x="3001" y="5189"/>
                    <a:pt x="2987" y="5196"/>
                    <a:pt x="2993" y="5200"/>
                  </a:cubicBezTo>
                  <a:cubicBezTo>
                    <a:pt x="2986" y="5208"/>
                    <a:pt x="2978" y="5215"/>
                    <a:pt x="2969" y="5219"/>
                  </a:cubicBezTo>
                  <a:cubicBezTo>
                    <a:pt x="2960" y="5232"/>
                    <a:pt x="2949" y="5242"/>
                    <a:pt x="2929" y="5263"/>
                  </a:cubicBezTo>
                  <a:cubicBezTo>
                    <a:pt x="2924" y="5277"/>
                    <a:pt x="2907" y="5296"/>
                    <a:pt x="2899" y="5296"/>
                  </a:cubicBezTo>
                  <a:cubicBezTo>
                    <a:pt x="2899" y="5296"/>
                    <a:pt x="2898" y="5296"/>
                    <a:pt x="2897" y="5295"/>
                  </a:cubicBezTo>
                  <a:cubicBezTo>
                    <a:pt x="2887" y="5307"/>
                    <a:pt x="2878" y="5319"/>
                    <a:pt x="2872" y="5334"/>
                  </a:cubicBezTo>
                  <a:cubicBezTo>
                    <a:pt x="2856" y="5351"/>
                    <a:pt x="2845" y="5360"/>
                    <a:pt x="2838" y="5360"/>
                  </a:cubicBezTo>
                  <a:cubicBezTo>
                    <a:pt x="2837" y="5360"/>
                    <a:pt x="2835" y="5359"/>
                    <a:pt x="2834" y="5358"/>
                  </a:cubicBezTo>
                  <a:cubicBezTo>
                    <a:pt x="2833" y="5357"/>
                    <a:pt x="2832" y="5356"/>
                    <a:pt x="2831" y="5356"/>
                  </a:cubicBezTo>
                  <a:cubicBezTo>
                    <a:pt x="2829" y="5356"/>
                    <a:pt x="2827" y="5359"/>
                    <a:pt x="2823" y="5368"/>
                  </a:cubicBezTo>
                  <a:cubicBezTo>
                    <a:pt x="2829" y="5374"/>
                    <a:pt x="2816" y="5384"/>
                    <a:pt x="2805" y="5393"/>
                  </a:cubicBezTo>
                  <a:lnTo>
                    <a:pt x="2783" y="5413"/>
                  </a:lnTo>
                  <a:cubicBezTo>
                    <a:pt x="2787" y="5419"/>
                    <a:pt x="2787" y="5419"/>
                    <a:pt x="2776" y="5428"/>
                  </a:cubicBezTo>
                  <a:cubicBezTo>
                    <a:pt x="2757" y="5444"/>
                    <a:pt x="2736" y="5457"/>
                    <a:pt x="2713" y="5469"/>
                  </a:cubicBezTo>
                  <a:cubicBezTo>
                    <a:pt x="2687" y="5488"/>
                    <a:pt x="2680" y="5493"/>
                    <a:pt x="2684" y="5493"/>
                  </a:cubicBezTo>
                  <a:cubicBezTo>
                    <a:pt x="2686" y="5493"/>
                    <a:pt x="2689" y="5493"/>
                    <a:pt x="2693" y="5492"/>
                  </a:cubicBezTo>
                  <a:cubicBezTo>
                    <a:pt x="2697" y="5489"/>
                    <a:pt x="2700" y="5488"/>
                    <a:pt x="2702" y="5488"/>
                  </a:cubicBezTo>
                  <a:cubicBezTo>
                    <a:pt x="2705" y="5488"/>
                    <a:pt x="2700" y="5493"/>
                    <a:pt x="2681" y="5501"/>
                  </a:cubicBezTo>
                  <a:cubicBezTo>
                    <a:pt x="2668" y="5509"/>
                    <a:pt x="2629" y="5531"/>
                    <a:pt x="2590" y="5552"/>
                  </a:cubicBezTo>
                  <a:cubicBezTo>
                    <a:pt x="2538" y="5581"/>
                    <a:pt x="2538" y="5581"/>
                    <a:pt x="2542" y="5588"/>
                  </a:cubicBezTo>
                  <a:cubicBezTo>
                    <a:pt x="2556" y="5592"/>
                    <a:pt x="2553" y="5597"/>
                    <a:pt x="2542" y="5597"/>
                  </a:cubicBezTo>
                  <a:cubicBezTo>
                    <a:pt x="2538" y="5597"/>
                    <a:pt x="2533" y="5596"/>
                    <a:pt x="2528" y="5595"/>
                  </a:cubicBezTo>
                  <a:cubicBezTo>
                    <a:pt x="2496" y="5597"/>
                    <a:pt x="2483" y="5604"/>
                    <a:pt x="2487" y="5611"/>
                  </a:cubicBezTo>
                  <a:cubicBezTo>
                    <a:pt x="2476" y="5624"/>
                    <a:pt x="2476" y="5625"/>
                    <a:pt x="2463" y="5631"/>
                  </a:cubicBezTo>
                  <a:cubicBezTo>
                    <a:pt x="2462" y="5629"/>
                    <a:pt x="2461" y="5628"/>
                    <a:pt x="2458" y="5628"/>
                  </a:cubicBezTo>
                  <a:cubicBezTo>
                    <a:pt x="2452" y="5628"/>
                    <a:pt x="2440" y="5635"/>
                    <a:pt x="2422" y="5649"/>
                  </a:cubicBezTo>
                  <a:cubicBezTo>
                    <a:pt x="2415" y="5651"/>
                    <a:pt x="2412" y="5653"/>
                    <a:pt x="2410" y="5653"/>
                  </a:cubicBezTo>
                  <a:cubicBezTo>
                    <a:pt x="2407" y="5653"/>
                    <a:pt x="2406" y="5651"/>
                    <a:pt x="2405" y="5648"/>
                  </a:cubicBezTo>
                  <a:lnTo>
                    <a:pt x="2378" y="5660"/>
                  </a:lnTo>
                  <a:cubicBezTo>
                    <a:pt x="2359" y="5676"/>
                    <a:pt x="2337" y="5688"/>
                    <a:pt x="2313" y="5695"/>
                  </a:cubicBezTo>
                  <a:cubicBezTo>
                    <a:pt x="2294" y="5702"/>
                    <a:pt x="2272" y="5705"/>
                    <a:pt x="2252" y="5706"/>
                  </a:cubicBezTo>
                  <a:cubicBezTo>
                    <a:pt x="2242" y="5709"/>
                    <a:pt x="2233" y="5714"/>
                    <a:pt x="2225" y="5722"/>
                  </a:cubicBezTo>
                  <a:cubicBezTo>
                    <a:pt x="2219" y="5732"/>
                    <a:pt x="2212" y="5738"/>
                    <a:pt x="2206" y="5738"/>
                  </a:cubicBezTo>
                  <a:cubicBezTo>
                    <a:pt x="2202" y="5738"/>
                    <a:pt x="2199" y="5736"/>
                    <a:pt x="2197" y="5730"/>
                  </a:cubicBezTo>
                  <a:cubicBezTo>
                    <a:pt x="2195" y="5723"/>
                    <a:pt x="2194" y="5720"/>
                    <a:pt x="2192" y="5720"/>
                  </a:cubicBezTo>
                  <a:cubicBezTo>
                    <a:pt x="2191" y="5720"/>
                    <a:pt x="2188" y="5724"/>
                    <a:pt x="2183" y="5734"/>
                  </a:cubicBezTo>
                  <a:cubicBezTo>
                    <a:pt x="2174" y="5744"/>
                    <a:pt x="2140" y="5752"/>
                    <a:pt x="2120" y="5752"/>
                  </a:cubicBezTo>
                  <a:cubicBezTo>
                    <a:pt x="2110" y="5752"/>
                    <a:pt x="2104" y="5750"/>
                    <a:pt x="2109" y="5744"/>
                  </a:cubicBezTo>
                  <a:lnTo>
                    <a:pt x="2105" y="5730"/>
                  </a:lnTo>
                  <a:cubicBezTo>
                    <a:pt x="2097" y="5735"/>
                    <a:pt x="2087" y="5740"/>
                    <a:pt x="2077" y="5742"/>
                  </a:cubicBezTo>
                  <a:cubicBezTo>
                    <a:pt x="2079" y="5750"/>
                    <a:pt x="2065" y="5752"/>
                    <a:pt x="2020" y="5761"/>
                  </a:cubicBezTo>
                  <a:cubicBezTo>
                    <a:pt x="1992" y="5769"/>
                    <a:pt x="1932" y="5777"/>
                    <a:pt x="1902" y="5780"/>
                  </a:cubicBezTo>
                  <a:cubicBezTo>
                    <a:pt x="1885" y="5781"/>
                    <a:pt x="1862" y="5784"/>
                    <a:pt x="1844" y="5784"/>
                  </a:cubicBezTo>
                  <a:cubicBezTo>
                    <a:pt x="1830" y="5784"/>
                    <a:pt x="1819" y="5783"/>
                    <a:pt x="1812" y="5779"/>
                  </a:cubicBezTo>
                  <a:cubicBezTo>
                    <a:pt x="1793" y="5779"/>
                    <a:pt x="1773" y="5780"/>
                    <a:pt x="1753" y="5785"/>
                  </a:cubicBezTo>
                  <a:cubicBezTo>
                    <a:pt x="1746" y="5788"/>
                    <a:pt x="1735" y="5790"/>
                    <a:pt x="1726" y="5790"/>
                  </a:cubicBezTo>
                  <a:cubicBezTo>
                    <a:pt x="1716" y="5790"/>
                    <a:pt x="1708" y="5788"/>
                    <a:pt x="1708" y="5785"/>
                  </a:cubicBezTo>
                  <a:lnTo>
                    <a:pt x="1693" y="5783"/>
                  </a:lnTo>
                  <a:cubicBezTo>
                    <a:pt x="1681" y="5787"/>
                    <a:pt x="1669" y="5789"/>
                    <a:pt x="1656" y="5789"/>
                  </a:cubicBezTo>
                  <a:cubicBezTo>
                    <a:pt x="1653" y="5789"/>
                    <a:pt x="1650" y="5789"/>
                    <a:pt x="1647" y="5789"/>
                  </a:cubicBezTo>
                  <a:cubicBezTo>
                    <a:pt x="1648" y="5784"/>
                    <a:pt x="1639" y="5776"/>
                    <a:pt x="1628" y="5776"/>
                  </a:cubicBezTo>
                  <a:cubicBezTo>
                    <a:pt x="1625" y="5776"/>
                    <a:pt x="1622" y="5777"/>
                    <a:pt x="1619" y="5778"/>
                  </a:cubicBezTo>
                  <a:cubicBezTo>
                    <a:pt x="1619" y="5782"/>
                    <a:pt x="1615" y="5783"/>
                    <a:pt x="1608" y="5783"/>
                  </a:cubicBezTo>
                  <a:cubicBezTo>
                    <a:pt x="1601" y="5783"/>
                    <a:pt x="1589" y="5781"/>
                    <a:pt x="1573" y="5779"/>
                  </a:cubicBezTo>
                  <a:cubicBezTo>
                    <a:pt x="1567" y="5776"/>
                    <a:pt x="1530" y="5772"/>
                    <a:pt x="1480" y="5762"/>
                  </a:cubicBezTo>
                  <a:cubicBezTo>
                    <a:pt x="1432" y="5748"/>
                    <a:pt x="1368" y="5736"/>
                    <a:pt x="1308" y="5716"/>
                  </a:cubicBezTo>
                  <a:cubicBezTo>
                    <a:pt x="1249" y="5694"/>
                    <a:pt x="1188" y="5679"/>
                    <a:pt x="1146" y="5657"/>
                  </a:cubicBezTo>
                  <a:cubicBezTo>
                    <a:pt x="1123" y="5644"/>
                    <a:pt x="1099" y="5634"/>
                    <a:pt x="1074" y="5626"/>
                  </a:cubicBezTo>
                  <a:lnTo>
                    <a:pt x="1034" y="5607"/>
                  </a:lnTo>
                  <a:lnTo>
                    <a:pt x="995" y="5584"/>
                  </a:lnTo>
                  <a:cubicBezTo>
                    <a:pt x="1002" y="5571"/>
                    <a:pt x="935" y="5540"/>
                    <a:pt x="893" y="5522"/>
                  </a:cubicBezTo>
                  <a:cubicBezTo>
                    <a:pt x="878" y="5518"/>
                    <a:pt x="864" y="5511"/>
                    <a:pt x="853" y="5500"/>
                  </a:cubicBezTo>
                  <a:cubicBezTo>
                    <a:pt x="861" y="5488"/>
                    <a:pt x="825" y="5461"/>
                    <a:pt x="797" y="5449"/>
                  </a:cubicBezTo>
                  <a:cubicBezTo>
                    <a:pt x="795" y="5449"/>
                    <a:pt x="793" y="5449"/>
                    <a:pt x="791" y="5449"/>
                  </a:cubicBezTo>
                  <a:cubicBezTo>
                    <a:pt x="774" y="5449"/>
                    <a:pt x="765" y="5441"/>
                    <a:pt x="774" y="5431"/>
                  </a:cubicBezTo>
                  <a:cubicBezTo>
                    <a:pt x="781" y="5421"/>
                    <a:pt x="761" y="5400"/>
                    <a:pt x="724" y="5396"/>
                  </a:cubicBezTo>
                  <a:cubicBezTo>
                    <a:pt x="709" y="5391"/>
                    <a:pt x="709" y="5391"/>
                    <a:pt x="702" y="5375"/>
                  </a:cubicBezTo>
                  <a:cubicBezTo>
                    <a:pt x="701" y="5359"/>
                    <a:pt x="694" y="5349"/>
                    <a:pt x="688" y="5349"/>
                  </a:cubicBezTo>
                  <a:cubicBezTo>
                    <a:pt x="687" y="5349"/>
                    <a:pt x="686" y="5349"/>
                    <a:pt x="685" y="5350"/>
                  </a:cubicBezTo>
                  <a:cubicBezTo>
                    <a:pt x="664" y="5350"/>
                    <a:pt x="652" y="5339"/>
                    <a:pt x="652" y="5319"/>
                  </a:cubicBezTo>
                  <a:cubicBezTo>
                    <a:pt x="644" y="5286"/>
                    <a:pt x="644" y="5288"/>
                    <a:pt x="622" y="5285"/>
                  </a:cubicBezTo>
                  <a:cubicBezTo>
                    <a:pt x="602" y="5284"/>
                    <a:pt x="562" y="5238"/>
                    <a:pt x="563" y="5218"/>
                  </a:cubicBezTo>
                  <a:cubicBezTo>
                    <a:pt x="554" y="5208"/>
                    <a:pt x="550" y="5195"/>
                    <a:pt x="546" y="5195"/>
                  </a:cubicBezTo>
                  <a:cubicBezTo>
                    <a:pt x="545" y="5195"/>
                    <a:pt x="544" y="5195"/>
                    <a:pt x="544" y="5196"/>
                  </a:cubicBezTo>
                  <a:lnTo>
                    <a:pt x="541" y="5179"/>
                  </a:lnTo>
                  <a:lnTo>
                    <a:pt x="523" y="5154"/>
                  </a:lnTo>
                  <a:lnTo>
                    <a:pt x="518" y="5159"/>
                  </a:lnTo>
                  <a:cubicBezTo>
                    <a:pt x="510" y="5146"/>
                    <a:pt x="460" y="5072"/>
                    <a:pt x="411" y="4979"/>
                  </a:cubicBezTo>
                  <a:lnTo>
                    <a:pt x="383" y="4932"/>
                  </a:lnTo>
                  <a:lnTo>
                    <a:pt x="365" y="4892"/>
                  </a:lnTo>
                  <a:lnTo>
                    <a:pt x="342" y="4840"/>
                  </a:lnTo>
                  <a:cubicBezTo>
                    <a:pt x="333" y="4824"/>
                    <a:pt x="329" y="4817"/>
                    <a:pt x="327" y="4817"/>
                  </a:cubicBezTo>
                  <a:cubicBezTo>
                    <a:pt x="326" y="4817"/>
                    <a:pt x="326" y="4819"/>
                    <a:pt x="326" y="4822"/>
                  </a:cubicBezTo>
                  <a:cubicBezTo>
                    <a:pt x="324" y="4827"/>
                    <a:pt x="323" y="4828"/>
                    <a:pt x="321" y="4828"/>
                  </a:cubicBezTo>
                  <a:cubicBezTo>
                    <a:pt x="315" y="4828"/>
                    <a:pt x="309" y="4809"/>
                    <a:pt x="314" y="4794"/>
                  </a:cubicBezTo>
                  <a:cubicBezTo>
                    <a:pt x="308" y="4781"/>
                    <a:pt x="307" y="4749"/>
                    <a:pt x="297" y="4721"/>
                  </a:cubicBezTo>
                  <a:cubicBezTo>
                    <a:pt x="288" y="4693"/>
                    <a:pt x="279" y="4665"/>
                    <a:pt x="286" y="4663"/>
                  </a:cubicBezTo>
                  <a:lnTo>
                    <a:pt x="281" y="4648"/>
                  </a:lnTo>
                  <a:cubicBezTo>
                    <a:pt x="258" y="4625"/>
                    <a:pt x="241" y="4536"/>
                    <a:pt x="237" y="4491"/>
                  </a:cubicBezTo>
                  <a:cubicBezTo>
                    <a:pt x="231" y="4462"/>
                    <a:pt x="232" y="4447"/>
                    <a:pt x="221" y="4418"/>
                  </a:cubicBezTo>
                  <a:cubicBezTo>
                    <a:pt x="210" y="4389"/>
                    <a:pt x="210" y="4389"/>
                    <a:pt x="216" y="4373"/>
                  </a:cubicBezTo>
                  <a:cubicBezTo>
                    <a:pt x="223" y="4373"/>
                    <a:pt x="222" y="4285"/>
                    <a:pt x="209" y="4285"/>
                  </a:cubicBezTo>
                  <a:lnTo>
                    <a:pt x="217" y="4269"/>
                  </a:lnTo>
                  <a:cubicBezTo>
                    <a:pt x="224" y="4254"/>
                    <a:pt x="217" y="4239"/>
                    <a:pt x="209" y="4239"/>
                  </a:cubicBezTo>
                  <a:cubicBezTo>
                    <a:pt x="195" y="4239"/>
                    <a:pt x="195" y="4224"/>
                    <a:pt x="217" y="4210"/>
                  </a:cubicBezTo>
                  <a:cubicBezTo>
                    <a:pt x="232" y="4210"/>
                    <a:pt x="232" y="4195"/>
                    <a:pt x="224" y="4195"/>
                  </a:cubicBezTo>
                  <a:cubicBezTo>
                    <a:pt x="217" y="4179"/>
                    <a:pt x="209" y="4164"/>
                    <a:pt x="217" y="4149"/>
                  </a:cubicBezTo>
                  <a:cubicBezTo>
                    <a:pt x="217" y="4134"/>
                    <a:pt x="218" y="4119"/>
                    <a:pt x="204" y="4118"/>
                  </a:cubicBezTo>
                  <a:cubicBezTo>
                    <a:pt x="196" y="4118"/>
                    <a:pt x="197" y="4102"/>
                    <a:pt x="197" y="4085"/>
                  </a:cubicBezTo>
                  <a:lnTo>
                    <a:pt x="197" y="4085"/>
                  </a:lnTo>
                  <a:cubicBezTo>
                    <a:pt x="205" y="4086"/>
                    <a:pt x="205" y="4086"/>
                    <a:pt x="211" y="4101"/>
                  </a:cubicBezTo>
                  <a:lnTo>
                    <a:pt x="211" y="4101"/>
                  </a:lnTo>
                  <a:cubicBezTo>
                    <a:pt x="212" y="4095"/>
                    <a:pt x="212" y="4084"/>
                    <a:pt x="213" y="4070"/>
                  </a:cubicBezTo>
                  <a:cubicBezTo>
                    <a:pt x="213" y="4055"/>
                    <a:pt x="221" y="4024"/>
                    <a:pt x="228" y="4024"/>
                  </a:cubicBezTo>
                  <a:cubicBezTo>
                    <a:pt x="228" y="4024"/>
                    <a:pt x="228" y="4024"/>
                    <a:pt x="228" y="4024"/>
                  </a:cubicBezTo>
                  <a:cubicBezTo>
                    <a:pt x="234" y="4013"/>
                    <a:pt x="236" y="4002"/>
                    <a:pt x="231" y="4002"/>
                  </a:cubicBezTo>
                  <a:cubicBezTo>
                    <a:pt x="229" y="4002"/>
                    <a:pt x="226" y="4004"/>
                    <a:pt x="222" y="4008"/>
                  </a:cubicBezTo>
                  <a:cubicBezTo>
                    <a:pt x="207" y="4007"/>
                    <a:pt x="207" y="4007"/>
                    <a:pt x="208" y="3975"/>
                  </a:cubicBezTo>
                  <a:cubicBezTo>
                    <a:pt x="209" y="3960"/>
                    <a:pt x="209" y="3945"/>
                    <a:pt x="216" y="3945"/>
                  </a:cubicBezTo>
                  <a:cubicBezTo>
                    <a:pt x="217" y="3945"/>
                    <a:pt x="217" y="3945"/>
                    <a:pt x="217" y="3945"/>
                  </a:cubicBezTo>
                  <a:cubicBezTo>
                    <a:pt x="224" y="3945"/>
                    <a:pt x="224" y="3945"/>
                    <a:pt x="225" y="3913"/>
                  </a:cubicBezTo>
                  <a:cubicBezTo>
                    <a:pt x="226" y="3873"/>
                    <a:pt x="215" y="3834"/>
                    <a:pt x="194" y="3800"/>
                  </a:cubicBezTo>
                  <a:cubicBezTo>
                    <a:pt x="179" y="3800"/>
                    <a:pt x="179" y="3800"/>
                    <a:pt x="194" y="3784"/>
                  </a:cubicBezTo>
                  <a:cubicBezTo>
                    <a:pt x="194" y="3784"/>
                    <a:pt x="194" y="3784"/>
                    <a:pt x="194" y="3784"/>
                  </a:cubicBezTo>
                  <a:cubicBezTo>
                    <a:pt x="202" y="3784"/>
                    <a:pt x="202" y="3768"/>
                    <a:pt x="203" y="3753"/>
                  </a:cubicBezTo>
                  <a:cubicBezTo>
                    <a:pt x="197" y="3753"/>
                    <a:pt x="199" y="3746"/>
                    <a:pt x="201" y="3746"/>
                  </a:cubicBezTo>
                  <a:lnTo>
                    <a:pt x="201" y="3746"/>
                  </a:lnTo>
                  <a:cubicBezTo>
                    <a:pt x="202" y="3746"/>
                    <a:pt x="203" y="3748"/>
                    <a:pt x="203" y="3753"/>
                  </a:cubicBezTo>
                  <a:cubicBezTo>
                    <a:pt x="209" y="3754"/>
                    <a:pt x="209" y="3770"/>
                    <a:pt x="208" y="3786"/>
                  </a:cubicBezTo>
                  <a:lnTo>
                    <a:pt x="216" y="3786"/>
                  </a:lnTo>
                  <a:cubicBezTo>
                    <a:pt x="231" y="3774"/>
                    <a:pt x="232" y="3752"/>
                    <a:pt x="217" y="3738"/>
                  </a:cubicBezTo>
                  <a:cubicBezTo>
                    <a:pt x="210" y="3723"/>
                    <a:pt x="210" y="3723"/>
                    <a:pt x="218" y="3707"/>
                  </a:cubicBezTo>
                  <a:cubicBezTo>
                    <a:pt x="226" y="3691"/>
                    <a:pt x="234" y="3677"/>
                    <a:pt x="227" y="3676"/>
                  </a:cubicBezTo>
                  <a:cubicBezTo>
                    <a:pt x="227" y="3660"/>
                    <a:pt x="231" y="3644"/>
                    <a:pt x="236" y="3628"/>
                  </a:cubicBezTo>
                  <a:cubicBezTo>
                    <a:pt x="237" y="3597"/>
                    <a:pt x="237" y="3581"/>
                    <a:pt x="231" y="3581"/>
                  </a:cubicBezTo>
                  <a:cubicBezTo>
                    <a:pt x="223" y="3580"/>
                    <a:pt x="224" y="3565"/>
                    <a:pt x="224" y="3549"/>
                  </a:cubicBezTo>
                  <a:cubicBezTo>
                    <a:pt x="225" y="3533"/>
                    <a:pt x="225" y="3517"/>
                    <a:pt x="218" y="3517"/>
                  </a:cubicBezTo>
                  <a:cubicBezTo>
                    <a:pt x="212" y="3516"/>
                    <a:pt x="205" y="3501"/>
                    <a:pt x="206" y="3469"/>
                  </a:cubicBezTo>
                  <a:cubicBezTo>
                    <a:pt x="199" y="3437"/>
                    <a:pt x="199" y="3437"/>
                    <a:pt x="215" y="3422"/>
                  </a:cubicBezTo>
                  <a:cubicBezTo>
                    <a:pt x="222" y="3422"/>
                    <a:pt x="223" y="3406"/>
                    <a:pt x="223" y="3391"/>
                  </a:cubicBezTo>
                  <a:cubicBezTo>
                    <a:pt x="224" y="3379"/>
                    <a:pt x="227" y="3369"/>
                    <a:pt x="232" y="3359"/>
                  </a:cubicBezTo>
                  <a:cubicBezTo>
                    <a:pt x="240" y="3344"/>
                    <a:pt x="232" y="3344"/>
                    <a:pt x="225" y="3344"/>
                  </a:cubicBezTo>
                  <a:lnTo>
                    <a:pt x="210" y="3342"/>
                  </a:lnTo>
                  <a:cubicBezTo>
                    <a:pt x="212" y="3327"/>
                    <a:pt x="226" y="3312"/>
                    <a:pt x="233" y="3312"/>
                  </a:cubicBezTo>
                  <a:cubicBezTo>
                    <a:pt x="249" y="3298"/>
                    <a:pt x="249" y="3298"/>
                    <a:pt x="234" y="3296"/>
                  </a:cubicBezTo>
                  <a:cubicBezTo>
                    <a:pt x="226" y="3296"/>
                    <a:pt x="221" y="3280"/>
                    <a:pt x="228" y="3248"/>
                  </a:cubicBezTo>
                  <a:cubicBezTo>
                    <a:pt x="230" y="3217"/>
                    <a:pt x="231" y="3185"/>
                    <a:pt x="237" y="3185"/>
                  </a:cubicBezTo>
                  <a:cubicBezTo>
                    <a:pt x="243" y="3175"/>
                    <a:pt x="243" y="3164"/>
                    <a:pt x="240" y="3154"/>
                  </a:cubicBezTo>
                  <a:cubicBezTo>
                    <a:pt x="233" y="3138"/>
                    <a:pt x="233" y="3123"/>
                    <a:pt x="242" y="3075"/>
                  </a:cubicBezTo>
                  <a:cubicBezTo>
                    <a:pt x="260" y="2997"/>
                    <a:pt x="260" y="2997"/>
                    <a:pt x="245" y="2996"/>
                  </a:cubicBezTo>
                  <a:cubicBezTo>
                    <a:pt x="237" y="2996"/>
                    <a:pt x="231" y="2996"/>
                    <a:pt x="245" y="2980"/>
                  </a:cubicBezTo>
                  <a:cubicBezTo>
                    <a:pt x="253" y="2966"/>
                    <a:pt x="246" y="2949"/>
                    <a:pt x="241" y="2917"/>
                  </a:cubicBezTo>
                  <a:cubicBezTo>
                    <a:pt x="237" y="2907"/>
                    <a:pt x="226" y="2899"/>
                    <a:pt x="215" y="2899"/>
                  </a:cubicBezTo>
                  <a:cubicBezTo>
                    <a:pt x="214" y="2899"/>
                    <a:pt x="214" y="2899"/>
                    <a:pt x="213" y="2899"/>
                  </a:cubicBezTo>
                  <a:cubicBezTo>
                    <a:pt x="198" y="2898"/>
                    <a:pt x="198" y="2898"/>
                    <a:pt x="206" y="2868"/>
                  </a:cubicBezTo>
                  <a:cubicBezTo>
                    <a:pt x="207" y="2851"/>
                    <a:pt x="215" y="2836"/>
                    <a:pt x="222" y="2836"/>
                  </a:cubicBezTo>
                  <a:cubicBezTo>
                    <a:pt x="230" y="2836"/>
                    <a:pt x="228" y="2853"/>
                    <a:pt x="228" y="2853"/>
                  </a:cubicBezTo>
                  <a:lnTo>
                    <a:pt x="228" y="2869"/>
                  </a:lnTo>
                  <a:cubicBezTo>
                    <a:pt x="235" y="2869"/>
                    <a:pt x="242" y="2869"/>
                    <a:pt x="243" y="2838"/>
                  </a:cubicBezTo>
                  <a:cubicBezTo>
                    <a:pt x="251" y="2822"/>
                    <a:pt x="252" y="2806"/>
                    <a:pt x="245" y="2806"/>
                  </a:cubicBezTo>
                  <a:cubicBezTo>
                    <a:pt x="252" y="2791"/>
                    <a:pt x="254" y="2759"/>
                    <a:pt x="255" y="2728"/>
                  </a:cubicBezTo>
                  <a:cubicBezTo>
                    <a:pt x="256" y="2696"/>
                    <a:pt x="258" y="2649"/>
                    <a:pt x="265" y="2633"/>
                  </a:cubicBezTo>
                  <a:cubicBezTo>
                    <a:pt x="267" y="2602"/>
                    <a:pt x="268" y="2586"/>
                    <a:pt x="260" y="2585"/>
                  </a:cubicBezTo>
                  <a:cubicBezTo>
                    <a:pt x="245" y="2585"/>
                    <a:pt x="246" y="2570"/>
                    <a:pt x="253" y="2570"/>
                  </a:cubicBezTo>
                  <a:cubicBezTo>
                    <a:pt x="269" y="2555"/>
                    <a:pt x="283" y="2350"/>
                    <a:pt x="270" y="2333"/>
                  </a:cubicBezTo>
                  <a:cubicBezTo>
                    <a:pt x="270" y="2333"/>
                    <a:pt x="270" y="2317"/>
                    <a:pt x="271" y="2301"/>
                  </a:cubicBezTo>
                  <a:cubicBezTo>
                    <a:pt x="279" y="2270"/>
                    <a:pt x="282" y="2176"/>
                    <a:pt x="276" y="2159"/>
                  </a:cubicBezTo>
                  <a:lnTo>
                    <a:pt x="278" y="2112"/>
                  </a:lnTo>
                  <a:cubicBezTo>
                    <a:pt x="286" y="2080"/>
                    <a:pt x="287" y="2065"/>
                    <a:pt x="280" y="2049"/>
                  </a:cubicBezTo>
                  <a:cubicBezTo>
                    <a:pt x="273" y="2032"/>
                    <a:pt x="267" y="2032"/>
                    <a:pt x="273" y="2032"/>
                  </a:cubicBezTo>
                  <a:cubicBezTo>
                    <a:pt x="273" y="2032"/>
                    <a:pt x="274" y="2032"/>
                    <a:pt x="274" y="2032"/>
                  </a:cubicBezTo>
                  <a:cubicBezTo>
                    <a:pt x="280" y="2032"/>
                    <a:pt x="281" y="2000"/>
                    <a:pt x="283" y="1938"/>
                  </a:cubicBezTo>
                  <a:cubicBezTo>
                    <a:pt x="286" y="1896"/>
                    <a:pt x="286" y="1882"/>
                    <a:pt x="284" y="1882"/>
                  </a:cubicBezTo>
                  <a:lnTo>
                    <a:pt x="284" y="1882"/>
                  </a:lnTo>
                  <a:cubicBezTo>
                    <a:pt x="283" y="1882"/>
                    <a:pt x="281" y="1885"/>
                    <a:pt x="279" y="1890"/>
                  </a:cubicBezTo>
                  <a:cubicBezTo>
                    <a:pt x="273" y="1827"/>
                    <a:pt x="281" y="1827"/>
                    <a:pt x="288" y="1827"/>
                  </a:cubicBezTo>
                  <a:cubicBezTo>
                    <a:pt x="291" y="1830"/>
                    <a:pt x="293" y="1832"/>
                    <a:pt x="295" y="1832"/>
                  </a:cubicBezTo>
                  <a:cubicBezTo>
                    <a:pt x="301" y="1832"/>
                    <a:pt x="299" y="1809"/>
                    <a:pt x="282" y="1795"/>
                  </a:cubicBezTo>
                  <a:cubicBezTo>
                    <a:pt x="268" y="1779"/>
                    <a:pt x="269" y="1747"/>
                    <a:pt x="277" y="1747"/>
                  </a:cubicBezTo>
                  <a:lnTo>
                    <a:pt x="277" y="1747"/>
                  </a:lnTo>
                  <a:cubicBezTo>
                    <a:pt x="283" y="1748"/>
                    <a:pt x="283" y="1764"/>
                    <a:pt x="282" y="1780"/>
                  </a:cubicBezTo>
                  <a:lnTo>
                    <a:pt x="297" y="1781"/>
                  </a:lnTo>
                  <a:cubicBezTo>
                    <a:pt x="298" y="1770"/>
                    <a:pt x="297" y="1758"/>
                    <a:pt x="291" y="1748"/>
                  </a:cubicBezTo>
                  <a:cubicBezTo>
                    <a:pt x="291" y="1737"/>
                    <a:pt x="289" y="1727"/>
                    <a:pt x="285" y="1717"/>
                  </a:cubicBezTo>
                  <a:cubicBezTo>
                    <a:pt x="281" y="1708"/>
                    <a:pt x="278" y="1704"/>
                    <a:pt x="274" y="1704"/>
                  </a:cubicBezTo>
                  <a:cubicBezTo>
                    <a:pt x="271" y="1704"/>
                    <a:pt x="267" y="1708"/>
                    <a:pt x="263" y="1716"/>
                  </a:cubicBezTo>
                  <a:cubicBezTo>
                    <a:pt x="261" y="1720"/>
                    <a:pt x="260" y="1722"/>
                    <a:pt x="259" y="1722"/>
                  </a:cubicBezTo>
                  <a:cubicBezTo>
                    <a:pt x="256" y="1722"/>
                    <a:pt x="256" y="1710"/>
                    <a:pt x="256" y="1699"/>
                  </a:cubicBezTo>
                  <a:cubicBezTo>
                    <a:pt x="262" y="1681"/>
                    <a:pt x="266" y="1674"/>
                    <a:pt x="270" y="1674"/>
                  </a:cubicBezTo>
                  <a:cubicBezTo>
                    <a:pt x="273" y="1674"/>
                    <a:pt x="276" y="1678"/>
                    <a:pt x="279" y="1684"/>
                  </a:cubicBezTo>
                  <a:cubicBezTo>
                    <a:pt x="278" y="1700"/>
                    <a:pt x="286" y="1700"/>
                    <a:pt x="292" y="1701"/>
                  </a:cubicBezTo>
                  <a:cubicBezTo>
                    <a:pt x="300" y="1701"/>
                    <a:pt x="288" y="1622"/>
                    <a:pt x="274" y="1605"/>
                  </a:cubicBezTo>
                  <a:lnTo>
                    <a:pt x="274" y="1605"/>
                  </a:lnTo>
                  <a:lnTo>
                    <a:pt x="281" y="1606"/>
                  </a:lnTo>
                  <a:cubicBezTo>
                    <a:pt x="289" y="1606"/>
                    <a:pt x="290" y="1574"/>
                    <a:pt x="291" y="1543"/>
                  </a:cubicBezTo>
                  <a:cubicBezTo>
                    <a:pt x="292" y="1512"/>
                    <a:pt x="294" y="1495"/>
                    <a:pt x="286" y="1495"/>
                  </a:cubicBezTo>
                  <a:cubicBezTo>
                    <a:pt x="279" y="1495"/>
                    <a:pt x="271" y="1494"/>
                    <a:pt x="272" y="1478"/>
                  </a:cubicBezTo>
                  <a:lnTo>
                    <a:pt x="272" y="1478"/>
                  </a:lnTo>
                  <a:cubicBezTo>
                    <a:pt x="271" y="1494"/>
                    <a:pt x="264" y="1494"/>
                    <a:pt x="256" y="1494"/>
                  </a:cubicBezTo>
                  <a:cubicBezTo>
                    <a:pt x="261" y="1478"/>
                    <a:pt x="267" y="1462"/>
                    <a:pt x="273" y="1447"/>
                  </a:cubicBezTo>
                  <a:cubicBezTo>
                    <a:pt x="289" y="1416"/>
                    <a:pt x="297" y="1385"/>
                    <a:pt x="299" y="1322"/>
                  </a:cubicBezTo>
                  <a:cubicBezTo>
                    <a:pt x="300" y="1290"/>
                    <a:pt x="302" y="1242"/>
                    <a:pt x="310" y="1227"/>
                  </a:cubicBezTo>
                  <a:cubicBezTo>
                    <a:pt x="311" y="1195"/>
                    <a:pt x="311" y="1180"/>
                    <a:pt x="305" y="1180"/>
                  </a:cubicBezTo>
                  <a:lnTo>
                    <a:pt x="306" y="1148"/>
                  </a:lnTo>
                  <a:cubicBezTo>
                    <a:pt x="314" y="1133"/>
                    <a:pt x="315" y="1101"/>
                    <a:pt x="308" y="1100"/>
                  </a:cubicBezTo>
                  <a:cubicBezTo>
                    <a:pt x="301" y="1084"/>
                    <a:pt x="309" y="1069"/>
                    <a:pt x="309" y="1053"/>
                  </a:cubicBezTo>
                  <a:cubicBezTo>
                    <a:pt x="318" y="1035"/>
                    <a:pt x="322" y="1028"/>
                    <a:pt x="319" y="1028"/>
                  </a:cubicBezTo>
                  <a:lnTo>
                    <a:pt x="319" y="1028"/>
                  </a:lnTo>
                  <a:cubicBezTo>
                    <a:pt x="317" y="1028"/>
                    <a:pt x="312" y="1031"/>
                    <a:pt x="302" y="1037"/>
                  </a:cubicBezTo>
                  <a:cubicBezTo>
                    <a:pt x="302" y="1037"/>
                    <a:pt x="302" y="1037"/>
                    <a:pt x="302" y="1037"/>
                  </a:cubicBezTo>
                  <a:cubicBezTo>
                    <a:pt x="295" y="1037"/>
                    <a:pt x="287" y="1068"/>
                    <a:pt x="287" y="1083"/>
                  </a:cubicBezTo>
                  <a:lnTo>
                    <a:pt x="285" y="1131"/>
                  </a:lnTo>
                  <a:lnTo>
                    <a:pt x="279" y="1083"/>
                  </a:lnTo>
                  <a:cubicBezTo>
                    <a:pt x="280" y="1067"/>
                    <a:pt x="273" y="1035"/>
                    <a:pt x="267" y="1035"/>
                  </a:cubicBezTo>
                  <a:cubicBezTo>
                    <a:pt x="267" y="1035"/>
                    <a:pt x="260" y="1035"/>
                    <a:pt x="260" y="1019"/>
                  </a:cubicBezTo>
                  <a:lnTo>
                    <a:pt x="274" y="1019"/>
                  </a:lnTo>
                  <a:cubicBezTo>
                    <a:pt x="281" y="1036"/>
                    <a:pt x="288" y="1036"/>
                    <a:pt x="296" y="1036"/>
                  </a:cubicBezTo>
                  <a:cubicBezTo>
                    <a:pt x="310" y="1021"/>
                    <a:pt x="319" y="974"/>
                    <a:pt x="305" y="973"/>
                  </a:cubicBezTo>
                  <a:cubicBezTo>
                    <a:pt x="305" y="963"/>
                    <a:pt x="307" y="952"/>
                    <a:pt x="314" y="943"/>
                  </a:cubicBezTo>
                  <a:cubicBezTo>
                    <a:pt x="320" y="943"/>
                    <a:pt x="322" y="927"/>
                    <a:pt x="307" y="910"/>
                  </a:cubicBezTo>
                  <a:cubicBezTo>
                    <a:pt x="294" y="898"/>
                    <a:pt x="295" y="876"/>
                    <a:pt x="309" y="863"/>
                  </a:cubicBezTo>
                  <a:cubicBezTo>
                    <a:pt x="325" y="832"/>
                    <a:pt x="327" y="769"/>
                    <a:pt x="319" y="769"/>
                  </a:cubicBezTo>
                  <a:cubicBezTo>
                    <a:pt x="306" y="768"/>
                    <a:pt x="307" y="721"/>
                    <a:pt x="315" y="705"/>
                  </a:cubicBezTo>
                  <a:cubicBezTo>
                    <a:pt x="323" y="691"/>
                    <a:pt x="324" y="673"/>
                    <a:pt x="317" y="658"/>
                  </a:cubicBezTo>
                  <a:cubicBezTo>
                    <a:pt x="324" y="658"/>
                    <a:pt x="332" y="642"/>
                    <a:pt x="325" y="627"/>
                  </a:cubicBezTo>
                  <a:cubicBezTo>
                    <a:pt x="325" y="627"/>
                    <a:pt x="325" y="620"/>
                    <a:pt x="323" y="620"/>
                  </a:cubicBezTo>
                  <a:cubicBezTo>
                    <a:pt x="322" y="620"/>
                    <a:pt x="321" y="621"/>
                    <a:pt x="318" y="627"/>
                  </a:cubicBezTo>
                  <a:cubicBezTo>
                    <a:pt x="318" y="627"/>
                    <a:pt x="311" y="610"/>
                    <a:pt x="305" y="594"/>
                  </a:cubicBezTo>
                  <a:cubicBezTo>
                    <a:pt x="304" y="606"/>
                    <a:pt x="299" y="609"/>
                    <a:pt x="294" y="609"/>
                  </a:cubicBezTo>
                  <a:cubicBezTo>
                    <a:pt x="292" y="609"/>
                    <a:pt x="291" y="609"/>
                    <a:pt x="289" y="609"/>
                  </a:cubicBezTo>
                  <a:cubicBezTo>
                    <a:pt x="282" y="609"/>
                    <a:pt x="292" y="546"/>
                    <a:pt x="315" y="516"/>
                  </a:cubicBezTo>
                  <a:lnTo>
                    <a:pt x="331" y="484"/>
                  </a:lnTo>
                  <a:lnTo>
                    <a:pt x="316" y="484"/>
                  </a:lnTo>
                  <a:cubicBezTo>
                    <a:pt x="316" y="468"/>
                    <a:pt x="317" y="453"/>
                    <a:pt x="324" y="453"/>
                  </a:cubicBezTo>
                  <a:cubicBezTo>
                    <a:pt x="332" y="453"/>
                    <a:pt x="332" y="453"/>
                    <a:pt x="332" y="437"/>
                  </a:cubicBezTo>
                  <a:cubicBezTo>
                    <a:pt x="332" y="437"/>
                    <a:pt x="333" y="421"/>
                    <a:pt x="325" y="421"/>
                  </a:cubicBezTo>
                  <a:cubicBezTo>
                    <a:pt x="311" y="420"/>
                    <a:pt x="311" y="420"/>
                    <a:pt x="319" y="404"/>
                  </a:cubicBezTo>
                  <a:cubicBezTo>
                    <a:pt x="334" y="393"/>
                    <a:pt x="335" y="371"/>
                    <a:pt x="320" y="357"/>
                  </a:cubicBezTo>
                  <a:cubicBezTo>
                    <a:pt x="306" y="356"/>
                    <a:pt x="306" y="356"/>
                    <a:pt x="322" y="342"/>
                  </a:cubicBezTo>
                  <a:cubicBezTo>
                    <a:pt x="328" y="342"/>
                    <a:pt x="336" y="327"/>
                    <a:pt x="336" y="310"/>
                  </a:cubicBezTo>
                  <a:lnTo>
                    <a:pt x="329" y="310"/>
                  </a:lnTo>
                  <a:cubicBezTo>
                    <a:pt x="315" y="309"/>
                    <a:pt x="316" y="293"/>
                    <a:pt x="324" y="279"/>
                  </a:cubicBezTo>
                  <a:cubicBezTo>
                    <a:pt x="331" y="279"/>
                    <a:pt x="332" y="263"/>
                    <a:pt x="325" y="231"/>
                  </a:cubicBezTo>
                  <a:cubicBezTo>
                    <a:pt x="326" y="199"/>
                    <a:pt x="327" y="183"/>
                    <a:pt x="334" y="183"/>
                  </a:cubicBezTo>
                  <a:cubicBezTo>
                    <a:pt x="337" y="184"/>
                    <a:pt x="339" y="184"/>
                    <a:pt x="341" y="184"/>
                  </a:cubicBezTo>
                  <a:cubicBezTo>
                    <a:pt x="348" y="184"/>
                    <a:pt x="346" y="181"/>
                    <a:pt x="335" y="168"/>
                  </a:cubicBezTo>
                  <a:cubicBezTo>
                    <a:pt x="328" y="152"/>
                    <a:pt x="328" y="152"/>
                    <a:pt x="336" y="121"/>
                  </a:cubicBezTo>
                  <a:cubicBezTo>
                    <a:pt x="344" y="105"/>
                    <a:pt x="344" y="105"/>
                    <a:pt x="337" y="89"/>
                  </a:cubicBezTo>
                  <a:cubicBezTo>
                    <a:pt x="334" y="89"/>
                    <a:pt x="331" y="89"/>
                    <a:pt x="329" y="89"/>
                  </a:cubicBezTo>
                  <a:cubicBezTo>
                    <a:pt x="320" y="89"/>
                    <a:pt x="316" y="91"/>
                    <a:pt x="316" y="104"/>
                  </a:cubicBezTo>
                  <a:cubicBezTo>
                    <a:pt x="315" y="120"/>
                    <a:pt x="315" y="120"/>
                    <a:pt x="308" y="120"/>
                  </a:cubicBezTo>
                  <a:cubicBezTo>
                    <a:pt x="308" y="120"/>
                    <a:pt x="308" y="104"/>
                    <a:pt x="309" y="88"/>
                  </a:cubicBezTo>
                  <a:cubicBezTo>
                    <a:pt x="310" y="67"/>
                    <a:pt x="308" y="46"/>
                    <a:pt x="304" y="24"/>
                  </a:cubicBezTo>
                  <a:cubicBezTo>
                    <a:pt x="301" y="8"/>
                    <a:pt x="296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58"/>
            <p:cNvSpPr/>
            <p:nvPr/>
          </p:nvSpPr>
          <p:spPr>
            <a:xfrm>
              <a:off x="6864882" y="2096970"/>
              <a:ext cx="143486" cy="316648"/>
            </a:xfrm>
            <a:custGeom>
              <a:avLst/>
              <a:gdLst/>
              <a:ahLst/>
              <a:cxnLst/>
              <a:rect l="l" t="t" r="r" b="b"/>
              <a:pathLst>
                <a:path w="1523" h="3361" extrusionOk="0">
                  <a:moveTo>
                    <a:pt x="539" y="77"/>
                  </a:moveTo>
                  <a:cubicBezTo>
                    <a:pt x="544" y="77"/>
                    <a:pt x="545" y="81"/>
                    <a:pt x="547" y="84"/>
                  </a:cubicBezTo>
                  <a:cubicBezTo>
                    <a:pt x="549" y="89"/>
                    <a:pt x="549" y="89"/>
                    <a:pt x="543" y="92"/>
                  </a:cubicBezTo>
                  <a:cubicBezTo>
                    <a:pt x="543" y="92"/>
                    <a:pt x="534" y="90"/>
                    <a:pt x="532" y="86"/>
                  </a:cubicBezTo>
                  <a:lnTo>
                    <a:pt x="536" y="78"/>
                  </a:lnTo>
                  <a:cubicBezTo>
                    <a:pt x="537" y="77"/>
                    <a:pt x="538" y="77"/>
                    <a:pt x="539" y="77"/>
                  </a:cubicBezTo>
                  <a:close/>
                  <a:moveTo>
                    <a:pt x="437" y="113"/>
                  </a:moveTo>
                  <a:cubicBezTo>
                    <a:pt x="433" y="113"/>
                    <a:pt x="430" y="114"/>
                    <a:pt x="426" y="115"/>
                  </a:cubicBezTo>
                  <a:lnTo>
                    <a:pt x="428" y="119"/>
                  </a:lnTo>
                  <a:cubicBezTo>
                    <a:pt x="429" y="121"/>
                    <a:pt x="431" y="122"/>
                    <a:pt x="433" y="122"/>
                  </a:cubicBezTo>
                  <a:cubicBezTo>
                    <a:pt x="436" y="122"/>
                    <a:pt x="440" y="120"/>
                    <a:pt x="444" y="118"/>
                  </a:cubicBezTo>
                  <a:lnTo>
                    <a:pt x="442" y="114"/>
                  </a:lnTo>
                  <a:cubicBezTo>
                    <a:pt x="440" y="113"/>
                    <a:pt x="439" y="113"/>
                    <a:pt x="437" y="113"/>
                  </a:cubicBezTo>
                  <a:close/>
                  <a:moveTo>
                    <a:pt x="607" y="130"/>
                  </a:moveTo>
                  <a:lnTo>
                    <a:pt x="601" y="137"/>
                  </a:lnTo>
                  <a:lnTo>
                    <a:pt x="603" y="143"/>
                  </a:lnTo>
                  <a:cubicBezTo>
                    <a:pt x="610" y="139"/>
                    <a:pt x="610" y="139"/>
                    <a:pt x="608" y="135"/>
                  </a:cubicBezTo>
                  <a:lnTo>
                    <a:pt x="607" y="130"/>
                  </a:lnTo>
                  <a:close/>
                  <a:moveTo>
                    <a:pt x="564" y="128"/>
                  </a:moveTo>
                  <a:cubicBezTo>
                    <a:pt x="566" y="128"/>
                    <a:pt x="567" y="131"/>
                    <a:pt x="569" y="135"/>
                  </a:cubicBezTo>
                  <a:cubicBezTo>
                    <a:pt x="571" y="141"/>
                    <a:pt x="573" y="145"/>
                    <a:pt x="566" y="147"/>
                  </a:cubicBezTo>
                  <a:lnTo>
                    <a:pt x="564" y="143"/>
                  </a:lnTo>
                  <a:cubicBezTo>
                    <a:pt x="567" y="142"/>
                    <a:pt x="567" y="141"/>
                    <a:pt x="566" y="141"/>
                  </a:cubicBezTo>
                  <a:cubicBezTo>
                    <a:pt x="564" y="141"/>
                    <a:pt x="560" y="142"/>
                    <a:pt x="557" y="146"/>
                  </a:cubicBezTo>
                  <a:lnTo>
                    <a:pt x="545" y="152"/>
                  </a:lnTo>
                  <a:cubicBezTo>
                    <a:pt x="543" y="147"/>
                    <a:pt x="547" y="139"/>
                    <a:pt x="554" y="136"/>
                  </a:cubicBezTo>
                  <a:cubicBezTo>
                    <a:pt x="560" y="131"/>
                    <a:pt x="563" y="128"/>
                    <a:pt x="564" y="128"/>
                  </a:cubicBezTo>
                  <a:close/>
                  <a:moveTo>
                    <a:pt x="650" y="405"/>
                  </a:moveTo>
                  <a:cubicBezTo>
                    <a:pt x="656" y="405"/>
                    <a:pt x="661" y="407"/>
                    <a:pt x="665" y="413"/>
                  </a:cubicBezTo>
                  <a:cubicBezTo>
                    <a:pt x="666" y="416"/>
                    <a:pt x="665" y="418"/>
                    <a:pt x="661" y="418"/>
                  </a:cubicBezTo>
                  <a:cubicBezTo>
                    <a:pt x="658" y="418"/>
                    <a:pt x="655" y="417"/>
                    <a:pt x="650" y="414"/>
                  </a:cubicBezTo>
                  <a:lnTo>
                    <a:pt x="646" y="405"/>
                  </a:lnTo>
                  <a:cubicBezTo>
                    <a:pt x="647" y="405"/>
                    <a:pt x="648" y="405"/>
                    <a:pt x="650" y="405"/>
                  </a:cubicBezTo>
                  <a:close/>
                  <a:moveTo>
                    <a:pt x="658" y="435"/>
                  </a:moveTo>
                  <a:cubicBezTo>
                    <a:pt x="656" y="435"/>
                    <a:pt x="654" y="436"/>
                    <a:pt x="652" y="437"/>
                  </a:cubicBezTo>
                  <a:cubicBezTo>
                    <a:pt x="645" y="439"/>
                    <a:pt x="647" y="443"/>
                    <a:pt x="650" y="453"/>
                  </a:cubicBezTo>
                  <a:cubicBezTo>
                    <a:pt x="653" y="458"/>
                    <a:pt x="662" y="459"/>
                    <a:pt x="662" y="459"/>
                  </a:cubicBezTo>
                  <a:cubicBezTo>
                    <a:pt x="668" y="457"/>
                    <a:pt x="666" y="451"/>
                    <a:pt x="664" y="447"/>
                  </a:cubicBezTo>
                  <a:cubicBezTo>
                    <a:pt x="665" y="438"/>
                    <a:pt x="662" y="435"/>
                    <a:pt x="658" y="435"/>
                  </a:cubicBezTo>
                  <a:close/>
                  <a:moveTo>
                    <a:pt x="788" y="614"/>
                  </a:moveTo>
                  <a:cubicBezTo>
                    <a:pt x="791" y="614"/>
                    <a:pt x="792" y="618"/>
                    <a:pt x="794" y="622"/>
                  </a:cubicBezTo>
                  <a:lnTo>
                    <a:pt x="787" y="624"/>
                  </a:lnTo>
                  <a:lnTo>
                    <a:pt x="779" y="623"/>
                  </a:lnTo>
                  <a:lnTo>
                    <a:pt x="784" y="615"/>
                  </a:lnTo>
                  <a:cubicBezTo>
                    <a:pt x="785" y="614"/>
                    <a:pt x="787" y="614"/>
                    <a:pt x="788" y="614"/>
                  </a:cubicBezTo>
                  <a:close/>
                  <a:moveTo>
                    <a:pt x="757" y="644"/>
                  </a:moveTo>
                  <a:lnTo>
                    <a:pt x="774" y="648"/>
                  </a:lnTo>
                  <a:cubicBezTo>
                    <a:pt x="797" y="648"/>
                    <a:pt x="797" y="648"/>
                    <a:pt x="784" y="653"/>
                  </a:cubicBezTo>
                  <a:cubicBezTo>
                    <a:pt x="781" y="655"/>
                    <a:pt x="777" y="657"/>
                    <a:pt x="773" y="657"/>
                  </a:cubicBezTo>
                  <a:cubicBezTo>
                    <a:pt x="768" y="657"/>
                    <a:pt x="764" y="655"/>
                    <a:pt x="760" y="653"/>
                  </a:cubicBezTo>
                  <a:lnTo>
                    <a:pt x="757" y="644"/>
                  </a:lnTo>
                  <a:close/>
                  <a:moveTo>
                    <a:pt x="852" y="740"/>
                  </a:moveTo>
                  <a:cubicBezTo>
                    <a:pt x="864" y="745"/>
                    <a:pt x="864" y="745"/>
                    <a:pt x="848" y="747"/>
                  </a:cubicBezTo>
                  <a:lnTo>
                    <a:pt x="831" y="744"/>
                  </a:lnTo>
                  <a:cubicBezTo>
                    <a:pt x="829" y="738"/>
                    <a:pt x="838" y="741"/>
                    <a:pt x="852" y="740"/>
                  </a:cubicBezTo>
                  <a:close/>
                  <a:moveTo>
                    <a:pt x="842" y="788"/>
                  </a:moveTo>
                  <a:lnTo>
                    <a:pt x="844" y="793"/>
                  </a:lnTo>
                  <a:cubicBezTo>
                    <a:pt x="840" y="795"/>
                    <a:pt x="836" y="797"/>
                    <a:pt x="833" y="797"/>
                  </a:cubicBezTo>
                  <a:cubicBezTo>
                    <a:pt x="831" y="797"/>
                    <a:pt x="830" y="796"/>
                    <a:pt x="829" y="795"/>
                  </a:cubicBezTo>
                  <a:lnTo>
                    <a:pt x="828" y="790"/>
                  </a:lnTo>
                  <a:cubicBezTo>
                    <a:pt x="832" y="788"/>
                    <a:pt x="838" y="788"/>
                    <a:pt x="842" y="788"/>
                  </a:cubicBezTo>
                  <a:close/>
                  <a:moveTo>
                    <a:pt x="921" y="825"/>
                  </a:moveTo>
                  <a:lnTo>
                    <a:pt x="908" y="830"/>
                  </a:lnTo>
                  <a:cubicBezTo>
                    <a:pt x="906" y="831"/>
                    <a:pt x="906" y="832"/>
                    <a:pt x="906" y="832"/>
                  </a:cubicBezTo>
                  <a:cubicBezTo>
                    <a:pt x="906" y="832"/>
                    <a:pt x="910" y="830"/>
                    <a:pt x="914" y="828"/>
                  </a:cubicBezTo>
                  <a:lnTo>
                    <a:pt x="921" y="825"/>
                  </a:lnTo>
                  <a:close/>
                  <a:moveTo>
                    <a:pt x="855" y="887"/>
                  </a:moveTo>
                  <a:cubicBezTo>
                    <a:pt x="857" y="887"/>
                    <a:pt x="863" y="891"/>
                    <a:pt x="865" y="894"/>
                  </a:cubicBezTo>
                  <a:lnTo>
                    <a:pt x="858" y="898"/>
                  </a:lnTo>
                  <a:cubicBezTo>
                    <a:pt x="856" y="893"/>
                    <a:pt x="848" y="891"/>
                    <a:pt x="855" y="889"/>
                  </a:cubicBezTo>
                  <a:lnTo>
                    <a:pt x="853" y="889"/>
                  </a:lnTo>
                  <a:cubicBezTo>
                    <a:pt x="853" y="888"/>
                    <a:pt x="854" y="887"/>
                    <a:pt x="855" y="887"/>
                  </a:cubicBezTo>
                  <a:close/>
                  <a:moveTo>
                    <a:pt x="915" y="907"/>
                  </a:moveTo>
                  <a:cubicBezTo>
                    <a:pt x="916" y="907"/>
                    <a:pt x="918" y="907"/>
                    <a:pt x="919" y="909"/>
                  </a:cubicBezTo>
                  <a:cubicBezTo>
                    <a:pt x="926" y="911"/>
                    <a:pt x="922" y="919"/>
                    <a:pt x="907" y="920"/>
                  </a:cubicBezTo>
                  <a:cubicBezTo>
                    <a:pt x="905" y="916"/>
                    <a:pt x="905" y="916"/>
                    <a:pt x="903" y="911"/>
                  </a:cubicBezTo>
                  <a:lnTo>
                    <a:pt x="903" y="911"/>
                  </a:lnTo>
                  <a:cubicBezTo>
                    <a:pt x="907" y="909"/>
                    <a:pt x="912" y="907"/>
                    <a:pt x="915" y="907"/>
                  </a:cubicBezTo>
                  <a:close/>
                  <a:moveTo>
                    <a:pt x="934" y="946"/>
                  </a:moveTo>
                  <a:lnTo>
                    <a:pt x="936" y="952"/>
                  </a:lnTo>
                  <a:cubicBezTo>
                    <a:pt x="938" y="956"/>
                    <a:pt x="938" y="956"/>
                    <a:pt x="932" y="958"/>
                  </a:cubicBezTo>
                  <a:lnTo>
                    <a:pt x="930" y="954"/>
                  </a:lnTo>
                  <a:lnTo>
                    <a:pt x="934" y="946"/>
                  </a:lnTo>
                  <a:close/>
                  <a:moveTo>
                    <a:pt x="976" y="989"/>
                  </a:moveTo>
                  <a:cubicBezTo>
                    <a:pt x="971" y="991"/>
                    <a:pt x="968" y="994"/>
                    <a:pt x="965" y="999"/>
                  </a:cubicBezTo>
                  <a:cubicBezTo>
                    <a:pt x="966" y="1001"/>
                    <a:pt x="967" y="1002"/>
                    <a:pt x="969" y="1002"/>
                  </a:cubicBezTo>
                  <a:cubicBezTo>
                    <a:pt x="971" y="1002"/>
                    <a:pt x="973" y="1001"/>
                    <a:pt x="973" y="1001"/>
                  </a:cubicBezTo>
                  <a:cubicBezTo>
                    <a:pt x="973" y="1001"/>
                    <a:pt x="980" y="998"/>
                    <a:pt x="978" y="993"/>
                  </a:cubicBezTo>
                  <a:lnTo>
                    <a:pt x="976" y="989"/>
                  </a:lnTo>
                  <a:close/>
                  <a:moveTo>
                    <a:pt x="946" y="1037"/>
                  </a:moveTo>
                  <a:cubicBezTo>
                    <a:pt x="949" y="1037"/>
                    <a:pt x="950" y="1039"/>
                    <a:pt x="950" y="1039"/>
                  </a:cubicBezTo>
                  <a:cubicBezTo>
                    <a:pt x="952" y="1044"/>
                    <a:pt x="954" y="1048"/>
                    <a:pt x="948" y="1051"/>
                  </a:cubicBezTo>
                  <a:cubicBezTo>
                    <a:pt x="948" y="1051"/>
                    <a:pt x="946" y="1052"/>
                    <a:pt x="944" y="1052"/>
                  </a:cubicBezTo>
                  <a:cubicBezTo>
                    <a:pt x="942" y="1052"/>
                    <a:pt x="940" y="1052"/>
                    <a:pt x="939" y="1049"/>
                  </a:cubicBezTo>
                  <a:cubicBezTo>
                    <a:pt x="938" y="1045"/>
                    <a:pt x="942" y="1037"/>
                    <a:pt x="942" y="1037"/>
                  </a:cubicBezTo>
                  <a:lnTo>
                    <a:pt x="942" y="1038"/>
                  </a:lnTo>
                  <a:cubicBezTo>
                    <a:pt x="944" y="1037"/>
                    <a:pt x="945" y="1037"/>
                    <a:pt x="946" y="1037"/>
                  </a:cubicBezTo>
                  <a:close/>
                  <a:moveTo>
                    <a:pt x="1055" y="1048"/>
                  </a:moveTo>
                  <a:cubicBezTo>
                    <a:pt x="1054" y="1048"/>
                    <a:pt x="1053" y="1050"/>
                    <a:pt x="1051" y="1054"/>
                  </a:cubicBezTo>
                  <a:lnTo>
                    <a:pt x="1055" y="1063"/>
                  </a:lnTo>
                  <a:cubicBezTo>
                    <a:pt x="1062" y="1060"/>
                    <a:pt x="1062" y="1060"/>
                    <a:pt x="1060" y="1056"/>
                  </a:cubicBezTo>
                  <a:cubicBezTo>
                    <a:pt x="1057" y="1051"/>
                    <a:pt x="1056" y="1048"/>
                    <a:pt x="1055" y="1048"/>
                  </a:cubicBezTo>
                  <a:close/>
                  <a:moveTo>
                    <a:pt x="984" y="1120"/>
                  </a:moveTo>
                  <a:cubicBezTo>
                    <a:pt x="985" y="1120"/>
                    <a:pt x="986" y="1122"/>
                    <a:pt x="988" y="1128"/>
                  </a:cubicBezTo>
                  <a:cubicBezTo>
                    <a:pt x="990" y="1132"/>
                    <a:pt x="984" y="1134"/>
                    <a:pt x="984" y="1134"/>
                  </a:cubicBezTo>
                  <a:cubicBezTo>
                    <a:pt x="982" y="1135"/>
                    <a:pt x="982" y="1135"/>
                    <a:pt x="981" y="1135"/>
                  </a:cubicBezTo>
                  <a:cubicBezTo>
                    <a:pt x="978" y="1135"/>
                    <a:pt x="981" y="1129"/>
                    <a:pt x="980" y="1125"/>
                  </a:cubicBezTo>
                  <a:cubicBezTo>
                    <a:pt x="982" y="1122"/>
                    <a:pt x="983" y="1120"/>
                    <a:pt x="984" y="1120"/>
                  </a:cubicBezTo>
                  <a:close/>
                  <a:moveTo>
                    <a:pt x="846" y="1159"/>
                  </a:moveTo>
                  <a:cubicBezTo>
                    <a:pt x="840" y="1159"/>
                    <a:pt x="834" y="1159"/>
                    <a:pt x="830" y="1161"/>
                  </a:cubicBezTo>
                  <a:cubicBezTo>
                    <a:pt x="824" y="1163"/>
                    <a:pt x="825" y="1167"/>
                    <a:pt x="834" y="1167"/>
                  </a:cubicBezTo>
                  <a:cubicBezTo>
                    <a:pt x="836" y="1167"/>
                    <a:pt x="838" y="1167"/>
                    <a:pt x="840" y="1167"/>
                  </a:cubicBezTo>
                  <a:cubicBezTo>
                    <a:pt x="847" y="1165"/>
                    <a:pt x="847" y="1165"/>
                    <a:pt x="846" y="1159"/>
                  </a:cubicBezTo>
                  <a:close/>
                  <a:moveTo>
                    <a:pt x="1036" y="1194"/>
                  </a:moveTo>
                  <a:cubicBezTo>
                    <a:pt x="1040" y="1194"/>
                    <a:pt x="1040" y="1199"/>
                    <a:pt x="1031" y="1207"/>
                  </a:cubicBezTo>
                  <a:cubicBezTo>
                    <a:pt x="1028" y="1209"/>
                    <a:pt x="1026" y="1210"/>
                    <a:pt x="1025" y="1210"/>
                  </a:cubicBezTo>
                  <a:cubicBezTo>
                    <a:pt x="1024" y="1210"/>
                    <a:pt x="1023" y="1209"/>
                    <a:pt x="1023" y="1206"/>
                  </a:cubicBezTo>
                  <a:cubicBezTo>
                    <a:pt x="1025" y="1202"/>
                    <a:pt x="1028" y="1198"/>
                    <a:pt x="1034" y="1195"/>
                  </a:cubicBezTo>
                  <a:lnTo>
                    <a:pt x="1033" y="1195"/>
                  </a:lnTo>
                  <a:cubicBezTo>
                    <a:pt x="1034" y="1195"/>
                    <a:pt x="1035" y="1194"/>
                    <a:pt x="1036" y="1194"/>
                  </a:cubicBezTo>
                  <a:close/>
                  <a:moveTo>
                    <a:pt x="1041" y="1231"/>
                  </a:moveTo>
                  <a:lnTo>
                    <a:pt x="1050" y="1233"/>
                  </a:lnTo>
                  <a:lnTo>
                    <a:pt x="1052" y="1238"/>
                  </a:lnTo>
                  <a:cubicBezTo>
                    <a:pt x="1048" y="1239"/>
                    <a:pt x="1043" y="1241"/>
                    <a:pt x="1040" y="1241"/>
                  </a:cubicBezTo>
                  <a:cubicBezTo>
                    <a:pt x="1039" y="1241"/>
                    <a:pt x="1037" y="1240"/>
                    <a:pt x="1036" y="1239"/>
                  </a:cubicBezTo>
                  <a:lnTo>
                    <a:pt x="1041" y="1231"/>
                  </a:lnTo>
                  <a:close/>
                  <a:moveTo>
                    <a:pt x="1157" y="1539"/>
                  </a:moveTo>
                  <a:lnTo>
                    <a:pt x="1166" y="1540"/>
                  </a:lnTo>
                  <a:lnTo>
                    <a:pt x="1169" y="1545"/>
                  </a:lnTo>
                  <a:cubicBezTo>
                    <a:pt x="1165" y="1547"/>
                    <a:pt x="1160" y="1549"/>
                    <a:pt x="1157" y="1549"/>
                  </a:cubicBezTo>
                  <a:cubicBezTo>
                    <a:pt x="1155" y="1549"/>
                    <a:pt x="1154" y="1548"/>
                    <a:pt x="1153" y="1546"/>
                  </a:cubicBezTo>
                  <a:lnTo>
                    <a:pt x="1157" y="1539"/>
                  </a:lnTo>
                  <a:close/>
                  <a:moveTo>
                    <a:pt x="1221" y="1649"/>
                  </a:moveTo>
                  <a:lnTo>
                    <a:pt x="1221" y="1649"/>
                  </a:lnTo>
                  <a:cubicBezTo>
                    <a:pt x="1223" y="1654"/>
                    <a:pt x="1223" y="1654"/>
                    <a:pt x="1217" y="1657"/>
                  </a:cubicBezTo>
                  <a:cubicBezTo>
                    <a:pt x="1213" y="1658"/>
                    <a:pt x="1210" y="1659"/>
                    <a:pt x="1206" y="1659"/>
                  </a:cubicBezTo>
                  <a:cubicBezTo>
                    <a:pt x="1204" y="1659"/>
                    <a:pt x="1203" y="1659"/>
                    <a:pt x="1201" y="1658"/>
                  </a:cubicBezTo>
                  <a:cubicBezTo>
                    <a:pt x="1199" y="1654"/>
                    <a:pt x="1215" y="1652"/>
                    <a:pt x="1221" y="1649"/>
                  </a:cubicBezTo>
                  <a:close/>
                  <a:moveTo>
                    <a:pt x="1296" y="1706"/>
                  </a:moveTo>
                  <a:cubicBezTo>
                    <a:pt x="1298" y="1706"/>
                    <a:pt x="1299" y="1706"/>
                    <a:pt x="1301" y="1707"/>
                  </a:cubicBezTo>
                  <a:lnTo>
                    <a:pt x="1302" y="1711"/>
                  </a:lnTo>
                  <a:cubicBezTo>
                    <a:pt x="1299" y="1713"/>
                    <a:pt x="1295" y="1715"/>
                    <a:pt x="1292" y="1715"/>
                  </a:cubicBezTo>
                  <a:cubicBezTo>
                    <a:pt x="1290" y="1715"/>
                    <a:pt x="1288" y="1714"/>
                    <a:pt x="1288" y="1712"/>
                  </a:cubicBezTo>
                  <a:lnTo>
                    <a:pt x="1285" y="1708"/>
                  </a:lnTo>
                  <a:cubicBezTo>
                    <a:pt x="1289" y="1707"/>
                    <a:pt x="1293" y="1706"/>
                    <a:pt x="1296" y="1706"/>
                  </a:cubicBezTo>
                  <a:close/>
                  <a:moveTo>
                    <a:pt x="1279" y="1784"/>
                  </a:moveTo>
                  <a:lnTo>
                    <a:pt x="1288" y="1785"/>
                  </a:lnTo>
                  <a:lnTo>
                    <a:pt x="1290" y="1790"/>
                  </a:lnTo>
                  <a:cubicBezTo>
                    <a:pt x="1285" y="1792"/>
                    <a:pt x="1281" y="1794"/>
                    <a:pt x="1278" y="1794"/>
                  </a:cubicBezTo>
                  <a:cubicBezTo>
                    <a:pt x="1276" y="1794"/>
                    <a:pt x="1275" y="1793"/>
                    <a:pt x="1274" y="1792"/>
                  </a:cubicBezTo>
                  <a:lnTo>
                    <a:pt x="1279" y="1784"/>
                  </a:lnTo>
                  <a:close/>
                  <a:moveTo>
                    <a:pt x="1421" y="2109"/>
                  </a:moveTo>
                  <a:cubicBezTo>
                    <a:pt x="1424" y="2109"/>
                    <a:pt x="1427" y="2110"/>
                    <a:pt x="1429" y="2114"/>
                  </a:cubicBezTo>
                  <a:cubicBezTo>
                    <a:pt x="1432" y="2124"/>
                    <a:pt x="1432" y="2124"/>
                    <a:pt x="1426" y="2126"/>
                  </a:cubicBezTo>
                  <a:cubicBezTo>
                    <a:pt x="1425" y="2126"/>
                    <a:pt x="1424" y="2126"/>
                    <a:pt x="1424" y="2126"/>
                  </a:cubicBezTo>
                  <a:cubicBezTo>
                    <a:pt x="1418" y="2126"/>
                    <a:pt x="1415" y="2118"/>
                    <a:pt x="1413" y="2114"/>
                  </a:cubicBezTo>
                  <a:cubicBezTo>
                    <a:pt x="1415" y="2110"/>
                    <a:pt x="1418" y="2109"/>
                    <a:pt x="1421" y="2109"/>
                  </a:cubicBezTo>
                  <a:close/>
                  <a:moveTo>
                    <a:pt x="1448" y="2328"/>
                  </a:moveTo>
                  <a:cubicBezTo>
                    <a:pt x="1454" y="2329"/>
                    <a:pt x="1458" y="2331"/>
                    <a:pt x="1463" y="2335"/>
                  </a:cubicBezTo>
                  <a:lnTo>
                    <a:pt x="1461" y="2340"/>
                  </a:lnTo>
                  <a:cubicBezTo>
                    <a:pt x="1455" y="2339"/>
                    <a:pt x="1447" y="2338"/>
                    <a:pt x="1448" y="2334"/>
                  </a:cubicBezTo>
                  <a:lnTo>
                    <a:pt x="1448" y="2328"/>
                  </a:lnTo>
                  <a:close/>
                  <a:moveTo>
                    <a:pt x="1087" y="2728"/>
                  </a:moveTo>
                  <a:cubicBezTo>
                    <a:pt x="1087" y="2728"/>
                    <a:pt x="1088" y="2730"/>
                    <a:pt x="1091" y="2732"/>
                  </a:cubicBezTo>
                  <a:lnTo>
                    <a:pt x="1091" y="2732"/>
                  </a:lnTo>
                  <a:cubicBezTo>
                    <a:pt x="1089" y="2729"/>
                    <a:pt x="1088" y="2728"/>
                    <a:pt x="1087" y="2728"/>
                  </a:cubicBezTo>
                  <a:close/>
                  <a:moveTo>
                    <a:pt x="1091" y="2732"/>
                  </a:moveTo>
                  <a:lnTo>
                    <a:pt x="1091" y="2732"/>
                  </a:lnTo>
                  <a:cubicBezTo>
                    <a:pt x="1091" y="2732"/>
                    <a:pt x="1092" y="2732"/>
                    <a:pt x="1092" y="2733"/>
                  </a:cubicBezTo>
                  <a:lnTo>
                    <a:pt x="1092" y="2733"/>
                  </a:lnTo>
                  <a:cubicBezTo>
                    <a:pt x="1092" y="2733"/>
                    <a:pt x="1091" y="2732"/>
                    <a:pt x="1091" y="2732"/>
                  </a:cubicBezTo>
                  <a:cubicBezTo>
                    <a:pt x="1091" y="2732"/>
                    <a:pt x="1091" y="2732"/>
                    <a:pt x="1091" y="2732"/>
                  </a:cubicBezTo>
                  <a:close/>
                  <a:moveTo>
                    <a:pt x="1232" y="2733"/>
                  </a:moveTo>
                  <a:lnTo>
                    <a:pt x="1240" y="2736"/>
                  </a:lnTo>
                  <a:cubicBezTo>
                    <a:pt x="1243" y="2739"/>
                    <a:pt x="1243" y="2743"/>
                    <a:pt x="1239" y="2745"/>
                  </a:cubicBezTo>
                  <a:cubicBezTo>
                    <a:pt x="1237" y="2747"/>
                    <a:pt x="1236" y="2747"/>
                    <a:pt x="1235" y="2747"/>
                  </a:cubicBezTo>
                  <a:cubicBezTo>
                    <a:pt x="1233" y="2747"/>
                    <a:pt x="1232" y="2746"/>
                    <a:pt x="1230" y="2742"/>
                  </a:cubicBezTo>
                  <a:cubicBezTo>
                    <a:pt x="1230" y="2742"/>
                    <a:pt x="1227" y="2736"/>
                    <a:pt x="1232" y="2733"/>
                  </a:cubicBezTo>
                  <a:close/>
                  <a:moveTo>
                    <a:pt x="1130" y="2746"/>
                  </a:moveTo>
                  <a:cubicBezTo>
                    <a:pt x="1131" y="2746"/>
                    <a:pt x="1131" y="2748"/>
                    <a:pt x="1131" y="2752"/>
                  </a:cubicBezTo>
                  <a:cubicBezTo>
                    <a:pt x="1130" y="2757"/>
                    <a:pt x="1128" y="2760"/>
                    <a:pt x="1126" y="2760"/>
                  </a:cubicBezTo>
                  <a:cubicBezTo>
                    <a:pt x="1124" y="2760"/>
                    <a:pt x="1123" y="2759"/>
                    <a:pt x="1122" y="2756"/>
                  </a:cubicBezTo>
                  <a:cubicBezTo>
                    <a:pt x="1118" y="2751"/>
                    <a:pt x="1118" y="2751"/>
                    <a:pt x="1123" y="2749"/>
                  </a:cubicBezTo>
                  <a:cubicBezTo>
                    <a:pt x="1127" y="2747"/>
                    <a:pt x="1129" y="2746"/>
                    <a:pt x="1130" y="2746"/>
                  </a:cubicBezTo>
                  <a:close/>
                  <a:moveTo>
                    <a:pt x="1091" y="2764"/>
                  </a:moveTo>
                  <a:lnTo>
                    <a:pt x="1099" y="2768"/>
                  </a:lnTo>
                  <a:lnTo>
                    <a:pt x="1095" y="2770"/>
                  </a:lnTo>
                  <a:cubicBezTo>
                    <a:pt x="1093" y="2771"/>
                    <a:pt x="1092" y="2771"/>
                    <a:pt x="1091" y="2771"/>
                  </a:cubicBezTo>
                  <a:cubicBezTo>
                    <a:pt x="1090" y="2771"/>
                    <a:pt x="1089" y="2770"/>
                    <a:pt x="1087" y="2767"/>
                  </a:cubicBezTo>
                  <a:lnTo>
                    <a:pt x="1091" y="2764"/>
                  </a:lnTo>
                  <a:close/>
                  <a:moveTo>
                    <a:pt x="1057" y="2773"/>
                  </a:moveTo>
                  <a:cubicBezTo>
                    <a:pt x="1054" y="2775"/>
                    <a:pt x="1054" y="2778"/>
                    <a:pt x="1055" y="2778"/>
                  </a:cubicBezTo>
                  <a:cubicBezTo>
                    <a:pt x="1055" y="2778"/>
                    <a:pt x="1056" y="2777"/>
                    <a:pt x="1057" y="2773"/>
                  </a:cubicBezTo>
                  <a:close/>
                  <a:moveTo>
                    <a:pt x="1179" y="2769"/>
                  </a:moveTo>
                  <a:lnTo>
                    <a:pt x="1187" y="2773"/>
                  </a:lnTo>
                  <a:lnTo>
                    <a:pt x="1186" y="2781"/>
                  </a:lnTo>
                  <a:lnTo>
                    <a:pt x="1181" y="2783"/>
                  </a:lnTo>
                  <a:cubicBezTo>
                    <a:pt x="1178" y="2778"/>
                    <a:pt x="1174" y="2771"/>
                    <a:pt x="1179" y="2769"/>
                  </a:cubicBezTo>
                  <a:close/>
                  <a:moveTo>
                    <a:pt x="1046" y="2787"/>
                  </a:moveTo>
                  <a:lnTo>
                    <a:pt x="1054" y="2790"/>
                  </a:lnTo>
                  <a:lnTo>
                    <a:pt x="1050" y="2792"/>
                  </a:lnTo>
                  <a:cubicBezTo>
                    <a:pt x="1048" y="2793"/>
                    <a:pt x="1047" y="2794"/>
                    <a:pt x="1046" y="2794"/>
                  </a:cubicBezTo>
                  <a:cubicBezTo>
                    <a:pt x="1045" y="2794"/>
                    <a:pt x="1044" y="2792"/>
                    <a:pt x="1042" y="2789"/>
                  </a:cubicBezTo>
                  <a:lnTo>
                    <a:pt x="1046" y="2787"/>
                  </a:lnTo>
                  <a:close/>
                  <a:moveTo>
                    <a:pt x="1004" y="2815"/>
                  </a:moveTo>
                  <a:cubicBezTo>
                    <a:pt x="1008" y="2818"/>
                    <a:pt x="1013" y="2822"/>
                    <a:pt x="1015" y="2826"/>
                  </a:cubicBezTo>
                  <a:lnTo>
                    <a:pt x="1011" y="2828"/>
                  </a:lnTo>
                  <a:cubicBezTo>
                    <a:pt x="1010" y="2829"/>
                    <a:pt x="1009" y="2829"/>
                    <a:pt x="1009" y="2829"/>
                  </a:cubicBezTo>
                  <a:cubicBezTo>
                    <a:pt x="1005" y="2829"/>
                    <a:pt x="1003" y="2824"/>
                    <a:pt x="1003" y="2824"/>
                  </a:cubicBezTo>
                  <a:cubicBezTo>
                    <a:pt x="1003" y="2824"/>
                    <a:pt x="999" y="2817"/>
                    <a:pt x="1004" y="2815"/>
                  </a:cubicBezTo>
                  <a:close/>
                  <a:moveTo>
                    <a:pt x="825" y="2901"/>
                  </a:moveTo>
                  <a:cubicBezTo>
                    <a:pt x="826" y="2901"/>
                    <a:pt x="827" y="2902"/>
                    <a:pt x="828" y="2903"/>
                  </a:cubicBezTo>
                  <a:lnTo>
                    <a:pt x="831" y="2909"/>
                  </a:lnTo>
                  <a:cubicBezTo>
                    <a:pt x="830" y="2916"/>
                    <a:pt x="829" y="2923"/>
                    <a:pt x="827" y="2923"/>
                  </a:cubicBezTo>
                  <a:cubicBezTo>
                    <a:pt x="826" y="2923"/>
                    <a:pt x="825" y="2922"/>
                    <a:pt x="824" y="2920"/>
                  </a:cubicBezTo>
                  <a:cubicBezTo>
                    <a:pt x="823" y="2916"/>
                    <a:pt x="822" y="2910"/>
                    <a:pt x="823" y="2906"/>
                  </a:cubicBezTo>
                  <a:cubicBezTo>
                    <a:pt x="823" y="2906"/>
                    <a:pt x="824" y="2901"/>
                    <a:pt x="825" y="2901"/>
                  </a:cubicBezTo>
                  <a:close/>
                  <a:moveTo>
                    <a:pt x="684" y="2999"/>
                  </a:moveTo>
                  <a:cubicBezTo>
                    <a:pt x="688" y="2999"/>
                    <a:pt x="694" y="3011"/>
                    <a:pt x="689" y="3020"/>
                  </a:cubicBezTo>
                  <a:cubicBezTo>
                    <a:pt x="687" y="3021"/>
                    <a:pt x="686" y="3022"/>
                    <a:pt x="685" y="3022"/>
                  </a:cubicBezTo>
                  <a:cubicBezTo>
                    <a:pt x="684" y="3022"/>
                    <a:pt x="683" y="3020"/>
                    <a:pt x="681" y="3017"/>
                  </a:cubicBezTo>
                  <a:cubicBezTo>
                    <a:pt x="677" y="3010"/>
                    <a:pt x="678" y="3001"/>
                    <a:pt x="683" y="2999"/>
                  </a:cubicBezTo>
                  <a:cubicBezTo>
                    <a:pt x="683" y="2999"/>
                    <a:pt x="684" y="2999"/>
                    <a:pt x="684" y="2999"/>
                  </a:cubicBezTo>
                  <a:close/>
                  <a:moveTo>
                    <a:pt x="50" y="3318"/>
                  </a:moveTo>
                  <a:cubicBezTo>
                    <a:pt x="51" y="3318"/>
                    <a:pt x="52" y="3321"/>
                    <a:pt x="55" y="3327"/>
                  </a:cubicBezTo>
                  <a:cubicBezTo>
                    <a:pt x="58" y="3333"/>
                    <a:pt x="61" y="3340"/>
                    <a:pt x="57" y="3342"/>
                  </a:cubicBezTo>
                  <a:cubicBezTo>
                    <a:pt x="56" y="3348"/>
                    <a:pt x="55" y="3351"/>
                    <a:pt x="54" y="3351"/>
                  </a:cubicBezTo>
                  <a:cubicBezTo>
                    <a:pt x="51" y="3351"/>
                    <a:pt x="49" y="3341"/>
                    <a:pt x="50" y="3330"/>
                  </a:cubicBezTo>
                  <a:cubicBezTo>
                    <a:pt x="50" y="3322"/>
                    <a:pt x="49" y="3318"/>
                    <a:pt x="50" y="3318"/>
                  </a:cubicBezTo>
                  <a:close/>
                  <a:moveTo>
                    <a:pt x="494" y="1"/>
                  </a:moveTo>
                  <a:cubicBezTo>
                    <a:pt x="488" y="1"/>
                    <a:pt x="484" y="5"/>
                    <a:pt x="491" y="9"/>
                  </a:cubicBezTo>
                  <a:lnTo>
                    <a:pt x="487" y="17"/>
                  </a:lnTo>
                  <a:cubicBezTo>
                    <a:pt x="472" y="23"/>
                    <a:pt x="470" y="30"/>
                    <a:pt x="477" y="30"/>
                  </a:cubicBezTo>
                  <a:cubicBezTo>
                    <a:pt x="480" y="30"/>
                    <a:pt x="484" y="29"/>
                    <a:pt x="490" y="26"/>
                  </a:cubicBezTo>
                  <a:cubicBezTo>
                    <a:pt x="500" y="22"/>
                    <a:pt x="505" y="20"/>
                    <a:pt x="506" y="20"/>
                  </a:cubicBezTo>
                  <a:lnTo>
                    <a:pt x="506" y="20"/>
                  </a:lnTo>
                  <a:cubicBezTo>
                    <a:pt x="508" y="20"/>
                    <a:pt x="505" y="22"/>
                    <a:pt x="499" y="28"/>
                  </a:cubicBezTo>
                  <a:cubicBezTo>
                    <a:pt x="486" y="34"/>
                    <a:pt x="488" y="38"/>
                    <a:pt x="490" y="43"/>
                  </a:cubicBezTo>
                  <a:cubicBezTo>
                    <a:pt x="492" y="47"/>
                    <a:pt x="492" y="47"/>
                    <a:pt x="486" y="51"/>
                  </a:cubicBezTo>
                  <a:cubicBezTo>
                    <a:pt x="479" y="53"/>
                    <a:pt x="474" y="61"/>
                    <a:pt x="477" y="65"/>
                  </a:cubicBezTo>
                  <a:cubicBezTo>
                    <a:pt x="477" y="68"/>
                    <a:pt x="477" y="69"/>
                    <a:pt x="479" y="69"/>
                  </a:cubicBezTo>
                  <a:cubicBezTo>
                    <a:pt x="480" y="69"/>
                    <a:pt x="482" y="69"/>
                    <a:pt x="484" y="68"/>
                  </a:cubicBezTo>
                  <a:cubicBezTo>
                    <a:pt x="486" y="66"/>
                    <a:pt x="487" y="65"/>
                    <a:pt x="488" y="65"/>
                  </a:cubicBezTo>
                  <a:lnTo>
                    <a:pt x="488" y="65"/>
                  </a:lnTo>
                  <a:cubicBezTo>
                    <a:pt x="490" y="65"/>
                    <a:pt x="490" y="72"/>
                    <a:pt x="482" y="80"/>
                  </a:cubicBezTo>
                  <a:cubicBezTo>
                    <a:pt x="480" y="83"/>
                    <a:pt x="479" y="85"/>
                    <a:pt x="480" y="85"/>
                  </a:cubicBezTo>
                  <a:cubicBezTo>
                    <a:pt x="481" y="85"/>
                    <a:pt x="485" y="84"/>
                    <a:pt x="491" y="81"/>
                  </a:cubicBezTo>
                  <a:cubicBezTo>
                    <a:pt x="494" y="80"/>
                    <a:pt x="496" y="79"/>
                    <a:pt x="498" y="79"/>
                  </a:cubicBezTo>
                  <a:cubicBezTo>
                    <a:pt x="505" y="79"/>
                    <a:pt x="506" y="87"/>
                    <a:pt x="497" y="96"/>
                  </a:cubicBezTo>
                  <a:cubicBezTo>
                    <a:pt x="497" y="96"/>
                    <a:pt x="499" y="100"/>
                    <a:pt x="500" y="105"/>
                  </a:cubicBezTo>
                  <a:cubicBezTo>
                    <a:pt x="501" y="106"/>
                    <a:pt x="503" y="107"/>
                    <a:pt x="505" y="107"/>
                  </a:cubicBezTo>
                  <a:cubicBezTo>
                    <a:pt x="508" y="107"/>
                    <a:pt x="512" y="106"/>
                    <a:pt x="516" y="103"/>
                  </a:cubicBezTo>
                  <a:cubicBezTo>
                    <a:pt x="522" y="101"/>
                    <a:pt x="525" y="100"/>
                    <a:pt x="527" y="100"/>
                  </a:cubicBezTo>
                  <a:lnTo>
                    <a:pt x="527" y="100"/>
                  </a:lnTo>
                  <a:cubicBezTo>
                    <a:pt x="528" y="100"/>
                    <a:pt x="527" y="101"/>
                    <a:pt x="525" y="106"/>
                  </a:cubicBezTo>
                  <a:cubicBezTo>
                    <a:pt x="521" y="109"/>
                    <a:pt x="518" y="114"/>
                    <a:pt x="514" y="116"/>
                  </a:cubicBezTo>
                  <a:cubicBezTo>
                    <a:pt x="507" y="118"/>
                    <a:pt x="509" y="124"/>
                    <a:pt x="510" y="128"/>
                  </a:cubicBezTo>
                  <a:cubicBezTo>
                    <a:pt x="512" y="132"/>
                    <a:pt x="516" y="140"/>
                    <a:pt x="522" y="140"/>
                  </a:cubicBezTo>
                  <a:cubicBezTo>
                    <a:pt x="522" y="140"/>
                    <a:pt x="523" y="140"/>
                    <a:pt x="524" y="139"/>
                  </a:cubicBezTo>
                  <a:lnTo>
                    <a:pt x="524" y="139"/>
                  </a:lnTo>
                  <a:lnTo>
                    <a:pt x="517" y="142"/>
                  </a:lnTo>
                  <a:cubicBezTo>
                    <a:pt x="519" y="145"/>
                    <a:pt x="516" y="147"/>
                    <a:pt x="516" y="147"/>
                  </a:cubicBezTo>
                  <a:cubicBezTo>
                    <a:pt x="516" y="147"/>
                    <a:pt x="517" y="147"/>
                    <a:pt x="519" y="146"/>
                  </a:cubicBezTo>
                  <a:lnTo>
                    <a:pt x="519" y="146"/>
                  </a:lnTo>
                  <a:cubicBezTo>
                    <a:pt x="520" y="152"/>
                    <a:pt x="520" y="157"/>
                    <a:pt x="518" y="163"/>
                  </a:cubicBezTo>
                  <a:cubicBezTo>
                    <a:pt x="517" y="170"/>
                    <a:pt x="522" y="176"/>
                    <a:pt x="529" y="176"/>
                  </a:cubicBezTo>
                  <a:cubicBezTo>
                    <a:pt x="533" y="176"/>
                    <a:pt x="539" y="172"/>
                    <a:pt x="542" y="164"/>
                  </a:cubicBezTo>
                  <a:lnTo>
                    <a:pt x="542" y="164"/>
                  </a:lnTo>
                  <a:cubicBezTo>
                    <a:pt x="542" y="165"/>
                    <a:pt x="543" y="167"/>
                    <a:pt x="544" y="169"/>
                  </a:cubicBezTo>
                  <a:cubicBezTo>
                    <a:pt x="545" y="170"/>
                    <a:pt x="546" y="171"/>
                    <a:pt x="548" y="171"/>
                  </a:cubicBezTo>
                  <a:cubicBezTo>
                    <a:pt x="550" y="171"/>
                    <a:pt x="553" y="170"/>
                    <a:pt x="553" y="170"/>
                  </a:cubicBezTo>
                  <a:cubicBezTo>
                    <a:pt x="554" y="169"/>
                    <a:pt x="555" y="169"/>
                    <a:pt x="556" y="169"/>
                  </a:cubicBezTo>
                  <a:cubicBezTo>
                    <a:pt x="560" y="169"/>
                    <a:pt x="561" y="173"/>
                    <a:pt x="563" y="176"/>
                  </a:cubicBezTo>
                  <a:lnTo>
                    <a:pt x="549" y="182"/>
                  </a:lnTo>
                  <a:cubicBezTo>
                    <a:pt x="531" y="186"/>
                    <a:pt x="527" y="195"/>
                    <a:pt x="539" y="195"/>
                  </a:cubicBezTo>
                  <a:cubicBezTo>
                    <a:pt x="541" y="195"/>
                    <a:pt x="544" y="195"/>
                    <a:pt x="547" y="194"/>
                  </a:cubicBezTo>
                  <a:cubicBezTo>
                    <a:pt x="549" y="194"/>
                    <a:pt x="550" y="193"/>
                    <a:pt x="550" y="193"/>
                  </a:cubicBezTo>
                  <a:lnTo>
                    <a:pt x="550" y="193"/>
                  </a:lnTo>
                  <a:cubicBezTo>
                    <a:pt x="550" y="193"/>
                    <a:pt x="545" y="195"/>
                    <a:pt x="540" y="198"/>
                  </a:cubicBezTo>
                  <a:cubicBezTo>
                    <a:pt x="534" y="200"/>
                    <a:pt x="536" y="206"/>
                    <a:pt x="547" y="211"/>
                  </a:cubicBezTo>
                  <a:cubicBezTo>
                    <a:pt x="548" y="213"/>
                    <a:pt x="552" y="214"/>
                    <a:pt x="557" y="214"/>
                  </a:cubicBezTo>
                  <a:cubicBezTo>
                    <a:pt x="562" y="214"/>
                    <a:pt x="567" y="213"/>
                    <a:pt x="571" y="212"/>
                  </a:cubicBezTo>
                  <a:cubicBezTo>
                    <a:pt x="573" y="211"/>
                    <a:pt x="574" y="211"/>
                    <a:pt x="575" y="211"/>
                  </a:cubicBezTo>
                  <a:cubicBezTo>
                    <a:pt x="578" y="211"/>
                    <a:pt x="579" y="213"/>
                    <a:pt x="579" y="213"/>
                  </a:cubicBezTo>
                  <a:cubicBezTo>
                    <a:pt x="581" y="218"/>
                    <a:pt x="581" y="218"/>
                    <a:pt x="574" y="221"/>
                  </a:cubicBezTo>
                  <a:cubicBezTo>
                    <a:pt x="563" y="227"/>
                    <a:pt x="565" y="235"/>
                    <a:pt x="578" y="235"/>
                  </a:cubicBezTo>
                  <a:cubicBezTo>
                    <a:pt x="579" y="235"/>
                    <a:pt x="580" y="235"/>
                    <a:pt x="581" y="235"/>
                  </a:cubicBezTo>
                  <a:lnTo>
                    <a:pt x="581" y="235"/>
                  </a:lnTo>
                  <a:lnTo>
                    <a:pt x="574" y="238"/>
                  </a:lnTo>
                  <a:cubicBezTo>
                    <a:pt x="567" y="241"/>
                    <a:pt x="563" y="248"/>
                    <a:pt x="580" y="268"/>
                  </a:cubicBezTo>
                  <a:cubicBezTo>
                    <a:pt x="588" y="287"/>
                    <a:pt x="593" y="301"/>
                    <a:pt x="586" y="304"/>
                  </a:cubicBezTo>
                  <a:cubicBezTo>
                    <a:pt x="580" y="308"/>
                    <a:pt x="601" y="320"/>
                    <a:pt x="619" y="323"/>
                  </a:cubicBezTo>
                  <a:cubicBezTo>
                    <a:pt x="612" y="327"/>
                    <a:pt x="613" y="331"/>
                    <a:pt x="618" y="340"/>
                  </a:cubicBezTo>
                  <a:cubicBezTo>
                    <a:pt x="623" y="355"/>
                    <a:pt x="623" y="355"/>
                    <a:pt x="617" y="357"/>
                  </a:cubicBezTo>
                  <a:cubicBezTo>
                    <a:pt x="602" y="358"/>
                    <a:pt x="602" y="358"/>
                    <a:pt x="619" y="361"/>
                  </a:cubicBezTo>
                  <a:cubicBezTo>
                    <a:pt x="620" y="361"/>
                    <a:pt x="620" y="361"/>
                    <a:pt x="620" y="361"/>
                  </a:cubicBezTo>
                  <a:cubicBezTo>
                    <a:pt x="635" y="361"/>
                    <a:pt x="633" y="377"/>
                    <a:pt x="621" y="383"/>
                  </a:cubicBezTo>
                  <a:cubicBezTo>
                    <a:pt x="615" y="386"/>
                    <a:pt x="616" y="391"/>
                    <a:pt x="620" y="400"/>
                  </a:cubicBezTo>
                  <a:cubicBezTo>
                    <a:pt x="629" y="402"/>
                    <a:pt x="632" y="411"/>
                    <a:pt x="637" y="421"/>
                  </a:cubicBezTo>
                  <a:cubicBezTo>
                    <a:pt x="640" y="429"/>
                    <a:pt x="642" y="432"/>
                    <a:pt x="645" y="432"/>
                  </a:cubicBezTo>
                  <a:cubicBezTo>
                    <a:pt x="648" y="432"/>
                    <a:pt x="651" y="431"/>
                    <a:pt x="656" y="429"/>
                  </a:cubicBezTo>
                  <a:cubicBezTo>
                    <a:pt x="660" y="427"/>
                    <a:pt x="663" y="426"/>
                    <a:pt x="665" y="426"/>
                  </a:cubicBezTo>
                  <a:cubicBezTo>
                    <a:pt x="670" y="426"/>
                    <a:pt x="672" y="430"/>
                    <a:pt x="675" y="437"/>
                  </a:cubicBezTo>
                  <a:cubicBezTo>
                    <a:pt x="677" y="441"/>
                    <a:pt x="680" y="446"/>
                    <a:pt x="673" y="449"/>
                  </a:cubicBezTo>
                  <a:cubicBezTo>
                    <a:pt x="673" y="449"/>
                    <a:pt x="668" y="457"/>
                    <a:pt x="669" y="461"/>
                  </a:cubicBezTo>
                  <a:cubicBezTo>
                    <a:pt x="672" y="466"/>
                    <a:pt x="674" y="470"/>
                    <a:pt x="667" y="474"/>
                  </a:cubicBezTo>
                  <a:cubicBezTo>
                    <a:pt x="665" y="478"/>
                    <a:pt x="664" y="485"/>
                    <a:pt x="667" y="490"/>
                  </a:cubicBezTo>
                  <a:cubicBezTo>
                    <a:pt x="671" y="499"/>
                    <a:pt x="675" y="508"/>
                    <a:pt x="668" y="512"/>
                  </a:cubicBezTo>
                  <a:cubicBezTo>
                    <a:pt x="670" y="514"/>
                    <a:pt x="670" y="515"/>
                    <a:pt x="671" y="515"/>
                  </a:cubicBezTo>
                  <a:cubicBezTo>
                    <a:pt x="672" y="515"/>
                    <a:pt x="674" y="514"/>
                    <a:pt x="676" y="513"/>
                  </a:cubicBezTo>
                  <a:cubicBezTo>
                    <a:pt x="678" y="512"/>
                    <a:pt x="679" y="512"/>
                    <a:pt x="681" y="512"/>
                  </a:cubicBezTo>
                  <a:cubicBezTo>
                    <a:pt x="686" y="512"/>
                    <a:pt x="692" y="516"/>
                    <a:pt x="693" y="533"/>
                  </a:cubicBezTo>
                  <a:cubicBezTo>
                    <a:pt x="697" y="542"/>
                    <a:pt x="702" y="554"/>
                    <a:pt x="708" y="554"/>
                  </a:cubicBezTo>
                  <a:cubicBezTo>
                    <a:pt x="708" y="554"/>
                    <a:pt x="709" y="554"/>
                    <a:pt x="710" y="553"/>
                  </a:cubicBezTo>
                  <a:lnTo>
                    <a:pt x="710" y="553"/>
                  </a:lnTo>
                  <a:cubicBezTo>
                    <a:pt x="712" y="559"/>
                    <a:pt x="712" y="559"/>
                    <a:pt x="705" y="561"/>
                  </a:cubicBezTo>
                  <a:cubicBezTo>
                    <a:pt x="692" y="567"/>
                    <a:pt x="696" y="577"/>
                    <a:pt x="713" y="580"/>
                  </a:cubicBezTo>
                  <a:cubicBezTo>
                    <a:pt x="715" y="579"/>
                    <a:pt x="716" y="579"/>
                    <a:pt x="717" y="579"/>
                  </a:cubicBezTo>
                  <a:cubicBezTo>
                    <a:pt x="721" y="579"/>
                    <a:pt x="721" y="583"/>
                    <a:pt x="718" y="589"/>
                  </a:cubicBezTo>
                  <a:cubicBezTo>
                    <a:pt x="718" y="589"/>
                    <a:pt x="719" y="594"/>
                    <a:pt x="728" y="596"/>
                  </a:cubicBezTo>
                  <a:cubicBezTo>
                    <a:pt x="737" y="597"/>
                    <a:pt x="737" y="597"/>
                    <a:pt x="733" y="609"/>
                  </a:cubicBezTo>
                  <a:cubicBezTo>
                    <a:pt x="728" y="613"/>
                    <a:pt x="729" y="617"/>
                    <a:pt x="731" y="622"/>
                  </a:cubicBezTo>
                  <a:cubicBezTo>
                    <a:pt x="742" y="628"/>
                    <a:pt x="764" y="679"/>
                    <a:pt x="759" y="687"/>
                  </a:cubicBezTo>
                  <a:cubicBezTo>
                    <a:pt x="768" y="689"/>
                    <a:pt x="768" y="689"/>
                    <a:pt x="770" y="694"/>
                  </a:cubicBezTo>
                  <a:cubicBezTo>
                    <a:pt x="764" y="700"/>
                    <a:pt x="764" y="703"/>
                    <a:pt x="768" y="703"/>
                  </a:cubicBezTo>
                  <a:cubicBezTo>
                    <a:pt x="771" y="703"/>
                    <a:pt x="775" y="702"/>
                    <a:pt x="781" y="699"/>
                  </a:cubicBezTo>
                  <a:lnTo>
                    <a:pt x="778" y="695"/>
                  </a:lnTo>
                  <a:lnTo>
                    <a:pt x="776" y="690"/>
                  </a:lnTo>
                  <a:cubicBezTo>
                    <a:pt x="778" y="689"/>
                    <a:pt x="780" y="689"/>
                    <a:pt x="782" y="689"/>
                  </a:cubicBezTo>
                  <a:cubicBezTo>
                    <a:pt x="791" y="689"/>
                    <a:pt x="793" y="699"/>
                    <a:pt x="776" y="707"/>
                  </a:cubicBezTo>
                  <a:cubicBezTo>
                    <a:pt x="768" y="715"/>
                    <a:pt x="766" y="717"/>
                    <a:pt x="770" y="717"/>
                  </a:cubicBezTo>
                  <a:cubicBezTo>
                    <a:pt x="772" y="717"/>
                    <a:pt x="776" y="717"/>
                    <a:pt x="781" y="716"/>
                  </a:cubicBezTo>
                  <a:cubicBezTo>
                    <a:pt x="782" y="716"/>
                    <a:pt x="783" y="716"/>
                    <a:pt x="785" y="716"/>
                  </a:cubicBezTo>
                  <a:cubicBezTo>
                    <a:pt x="795" y="716"/>
                    <a:pt x="796" y="720"/>
                    <a:pt x="786" y="731"/>
                  </a:cubicBezTo>
                  <a:cubicBezTo>
                    <a:pt x="777" y="734"/>
                    <a:pt x="774" y="736"/>
                    <a:pt x="778" y="736"/>
                  </a:cubicBezTo>
                  <a:cubicBezTo>
                    <a:pt x="780" y="736"/>
                    <a:pt x="784" y="735"/>
                    <a:pt x="788" y="735"/>
                  </a:cubicBezTo>
                  <a:cubicBezTo>
                    <a:pt x="791" y="735"/>
                    <a:pt x="794" y="735"/>
                    <a:pt x="796" y="735"/>
                  </a:cubicBezTo>
                  <a:cubicBezTo>
                    <a:pt x="821" y="735"/>
                    <a:pt x="828" y="744"/>
                    <a:pt x="804" y="755"/>
                  </a:cubicBezTo>
                  <a:cubicBezTo>
                    <a:pt x="792" y="761"/>
                    <a:pt x="787" y="769"/>
                    <a:pt x="788" y="773"/>
                  </a:cubicBezTo>
                  <a:cubicBezTo>
                    <a:pt x="789" y="775"/>
                    <a:pt x="791" y="776"/>
                    <a:pt x="793" y="776"/>
                  </a:cubicBezTo>
                  <a:cubicBezTo>
                    <a:pt x="796" y="776"/>
                    <a:pt x="800" y="774"/>
                    <a:pt x="804" y="772"/>
                  </a:cubicBezTo>
                  <a:cubicBezTo>
                    <a:pt x="808" y="768"/>
                    <a:pt x="811" y="767"/>
                    <a:pt x="813" y="767"/>
                  </a:cubicBezTo>
                  <a:lnTo>
                    <a:pt x="813" y="767"/>
                  </a:lnTo>
                  <a:cubicBezTo>
                    <a:pt x="815" y="767"/>
                    <a:pt x="814" y="772"/>
                    <a:pt x="807" y="781"/>
                  </a:cubicBezTo>
                  <a:cubicBezTo>
                    <a:pt x="794" y="805"/>
                    <a:pt x="798" y="814"/>
                    <a:pt x="818" y="821"/>
                  </a:cubicBezTo>
                  <a:cubicBezTo>
                    <a:pt x="835" y="831"/>
                    <a:pt x="842" y="843"/>
                    <a:pt x="834" y="843"/>
                  </a:cubicBezTo>
                  <a:cubicBezTo>
                    <a:pt x="832" y="843"/>
                    <a:pt x="829" y="842"/>
                    <a:pt x="825" y="840"/>
                  </a:cubicBezTo>
                  <a:cubicBezTo>
                    <a:pt x="818" y="839"/>
                    <a:pt x="814" y="838"/>
                    <a:pt x="812" y="838"/>
                  </a:cubicBezTo>
                  <a:cubicBezTo>
                    <a:pt x="811" y="838"/>
                    <a:pt x="813" y="840"/>
                    <a:pt x="819" y="843"/>
                  </a:cubicBezTo>
                  <a:lnTo>
                    <a:pt x="829" y="866"/>
                  </a:lnTo>
                  <a:cubicBezTo>
                    <a:pt x="830" y="869"/>
                    <a:pt x="834" y="871"/>
                    <a:pt x="839" y="871"/>
                  </a:cubicBezTo>
                  <a:cubicBezTo>
                    <a:pt x="841" y="871"/>
                    <a:pt x="843" y="871"/>
                    <a:pt x="846" y="870"/>
                  </a:cubicBezTo>
                  <a:lnTo>
                    <a:pt x="846" y="870"/>
                  </a:lnTo>
                  <a:cubicBezTo>
                    <a:pt x="834" y="880"/>
                    <a:pt x="832" y="892"/>
                    <a:pt x="849" y="895"/>
                  </a:cubicBezTo>
                  <a:lnTo>
                    <a:pt x="853" y="906"/>
                  </a:lnTo>
                  <a:cubicBezTo>
                    <a:pt x="856" y="910"/>
                    <a:pt x="856" y="910"/>
                    <a:pt x="864" y="911"/>
                  </a:cubicBezTo>
                  <a:cubicBezTo>
                    <a:pt x="873" y="913"/>
                    <a:pt x="868" y="921"/>
                    <a:pt x="864" y="928"/>
                  </a:cubicBezTo>
                  <a:cubicBezTo>
                    <a:pt x="860" y="935"/>
                    <a:pt x="856" y="941"/>
                    <a:pt x="859" y="941"/>
                  </a:cubicBezTo>
                  <a:cubicBezTo>
                    <a:pt x="859" y="941"/>
                    <a:pt x="860" y="941"/>
                    <a:pt x="861" y="940"/>
                  </a:cubicBezTo>
                  <a:cubicBezTo>
                    <a:pt x="862" y="940"/>
                    <a:pt x="863" y="940"/>
                    <a:pt x="864" y="940"/>
                  </a:cubicBezTo>
                  <a:cubicBezTo>
                    <a:pt x="870" y="940"/>
                    <a:pt x="880" y="944"/>
                    <a:pt x="887" y="946"/>
                  </a:cubicBezTo>
                  <a:cubicBezTo>
                    <a:pt x="894" y="947"/>
                    <a:pt x="891" y="954"/>
                    <a:pt x="883" y="954"/>
                  </a:cubicBezTo>
                  <a:cubicBezTo>
                    <a:pt x="883" y="954"/>
                    <a:pt x="882" y="954"/>
                    <a:pt x="882" y="954"/>
                  </a:cubicBezTo>
                  <a:cubicBezTo>
                    <a:pt x="876" y="956"/>
                    <a:pt x="876" y="956"/>
                    <a:pt x="873" y="968"/>
                  </a:cubicBezTo>
                  <a:cubicBezTo>
                    <a:pt x="874" y="972"/>
                    <a:pt x="878" y="980"/>
                    <a:pt x="883" y="980"/>
                  </a:cubicBezTo>
                  <a:cubicBezTo>
                    <a:pt x="884" y="980"/>
                    <a:pt x="885" y="980"/>
                    <a:pt x="886" y="980"/>
                  </a:cubicBezTo>
                  <a:cubicBezTo>
                    <a:pt x="886" y="979"/>
                    <a:pt x="887" y="979"/>
                    <a:pt x="887" y="979"/>
                  </a:cubicBezTo>
                  <a:cubicBezTo>
                    <a:pt x="893" y="979"/>
                    <a:pt x="904" y="1005"/>
                    <a:pt x="899" y="1012"/>
                  </a:cubicBezTo>
                  <a:cubicBezTo>
                    <a:pt x="899" y="1012"/>
                    <a:pt x="902" y="1017"/>
                    <a:pt x="904" y="1021"/>
                  </a:cubicBezTo>
                  <a:cubicBezTo>
                    <a:pt x="905" y="1026"/>
                    <a:pt x="914" y="1028"/>
                    <a:pt x="916" y="1032"/>
                  </a:cubicBezTo>
                  <a:cubicBezTo>
                    <a:pt x="916" y="1032"/>
                    <a:pt x="919" y="1037"/>
                    <a:pt x="926" y="1039"/>
                  </a:cubicBezTo>
                  <a:cubicBezTo>
                    <a:pt x="929" y="1044"/>
                    <a:pt x="931" y="1048"/>
                    <a:pt x="924" y="1051"/>
                  </a:cubicBezTo>
                  <a:cubicBezTo>
                    <a:pt x="929" y="1051"/>
                    <a:pt x="932" y="1050"/>
                    <a:pt x="934" y="1050"/>
                  </a:cubicBezTo>
                  <a:cubicBezTo>
                    <a:pt x="939" y="1050"/>
                    <a:pt x="936" y="1053"/>
                    <a:pt x="929" y="1060"/>
                  </a:cubicBezTo>
                  <a:cubicBezTo>
                    <a:pt x="919" y="1064"/>
                    <a:pt x="916" y="1065"/>
                    <a:pt x="920" y="1065"/>
                  </a:cubicBezTo>
                  <a:cubicBezTo>
                    <a:pt x="922" y="1065"/>
                    <a:pt x="925" y="1065"/>
                    <a:pt x="930" y="1065"/>
                  </a:cubicBezTo>
                  <a:cubicBezTo>
                    <a:pt x="939" y="1066"/>
                    <a:pt x="939" y="1066"/>
                    <a:pt x="934" y="1074"/>
                  </a:cubicBezTo>
                  <a:cubicBezTo>
                    <a:pt x="929" y="1076"/>
                    <a:pt x="929" y="1080"/>
                    <a:pt x="932" y="1080"/>
                  </a:cubicBezTo>
                  <a:cubicBezTo>
                    <a:pt x="933" y="1080"/>
                    <a:pt x="935" y="1079"/>
                    <a:pt x="936" y="1078"/>
                  </a:cubicBezTo>
                  <a:cubicBezTo>
                    <a:pt x="937" y="1078"/>
                    <a:pt x="938" y="1078"/>
                    <a:pt x="939" y="1078"/>
                  </a:cubicBezTo>
                  <a:cubicBezTo>
                    <a:pt x="952" y="1078"/>
                    <a:pt x="963" y="1089"/>
                    <a:pt x="951" y="1094"/>
                  </a:cubicBezTo>
                  <a:cubicBezTo>
                    <a:pt x="951" y="1094"/>
                    <a:pt x="953" y="1099"/>
                    <a:pt x="961" y="1101"/>
                  </a:cubicBezTo>
                  <a:cubicBezTo>
                    <a:pt x="966" y="1100"/>
                    <a:pt x="969" y="1100"/>
                    <a:pt x="971" y="1100"/>
                  </a:cubicBezTo>
                  <a:cubicBezTo>
                    <a:pt x="976" y="1100"/>
                    <a:pt x="973" y="1101"/>
                    <a:pt x="963" y="1105"/>
                  </a:cubicBezTo>
                  <a:cubicBezTo>
                    <a:pt x="954" y="1115"/>
                    <a:pt x="954" y="1119"/>
                    <a:pt x="963" y="1119"/>
                  </a:cubicBezTo>
                  <a:cubicBezTo>
                    <a:pt x="964" y="1119"/>
                    <a:pt x="967" y="1119"/>
                    <a:pt x="969" y="1119"/>
                  </a:cubicBezTo>
                  <a:cubicBezTo>
                    <a:pt x="973" y="1120"/>
                    <a:pt x="976" y="1125"/>
                    <a:pt x="973" y="1129"/>
                  </a:cubicBezTo>
                  <a:cubicBezTo>
                    <a:pt x="972" y="1139"/>
                    <a:pt x="975" y="1163"/>
                    <a:pt x="983" y="1163"/>
                  </a:cubicBezTo>
                  <a:cubicBezTo>
                    <a:pt x="984" y="1163"/>
                    <a:pt x="985" y="1163"/>
                    <a:pt x="987" y="1161"/>
                  </a:cubicBezTo>
                  <a:lnTo>
                    <a:pt x="991" y="1170"/>
                  </a:lnTo>
                  <a:cubicBezTo>
                    <a:pt x="989" y="1183"/>
                    <a:pt x="990" y="1187"/>
                    <a:pt x="999" y="1189"/>
                  </a:cubicBezTo>
                  <a:lnTo>
                    <a:pt x="1008" y="1190"/>
                  </a:lnTo>
                  <a:cubicBezTo>
                    <a:pt x="1002" y="1194"/>
                    <a:pt x="997" y="1201"/>
                    <a:pt x="999" y="1206"/>
                  </a:cubicBezTo>
                  <a:cubicBezTo>
                    <a:pt x="1000" y="1209"/>
                    <a:pt x="1000" y="1210"/>
                    <a:pt x="1001" y="1210"/>
                  </a:cubicBezTo>
                  <a:cubicBezTo>
                    <a:pt x="1002" y="1210"/>
                    <a:pt x="1004" y="1209"/>
                    <a:pt x="1007" y="1207"/>
                  </a:cubicBezTo>
                  <a:cubicBezTo>
                    <a:pt x="1009" y="1204"/>
                    <a:pt x="1010" y="1203"/>
                    <a:pt x="1011" y="1203"/>
                  </a:cubicBezTo>
                  <a:cubicBezTo>
                    <a:pt x="1013" y="1203"/>
                    <a:pt x="1015" y="1206"/>
                    <a:pt x="1016" y="1210"/>
                  </a:cubicBezTo>
                  <a:cubicBezTo>
                    <a:pt x="1018" y="1214"/>
                    <a:pt x="1014" y="1222"/>
                    <a:pt x="1007" y="1224"/>
                  </a:cubicBezTo>
                  <a:lnTo>
                    <a:pt x="1008" y="1229"/>
                  </a:lnTo>
                  <a:cubicBezTo>
                    <a:pt x="1013" y="1227"/>
                    <a:pt x="1016" y="1226"/>
                    <a:pt x="1018" y="1226"/>
                  </a:cubicBezTo>
                  <a:cubicBezTo>
                    <a:pt x="1022" y="1226"/>
                    <a:pt x="1022" y="1229"/>
                    <a:pt x="1017" y="1231"/>
                  </a:cubicBezTo>
                  <a:cubicBezTo>
                    <a:pt x="1014" y="1235"/>
                    <a:pt x="1014" y="1242"/>
                    <a:pt x="1017" y="1248"/>
                  </a:cubicBezTo>
                  <a:cubicBezTo>
                    <a:pt x="1018" y="1247"/>
                    <a:pt x="1019" y="1247"/>
                    <a:pt x="1019" y="1247"/>
                  </a:cubicBezTo>
                  <a:lnTo>
                    <a:pt x="1019" y="1247"/>
                  </a:lnTo>
                  <a:cubicBezTo>
                    <a:pt x="1021" y="1247"/>
                    <a:pt x="1020" y="1249"/>
                    <a:pt x="1018" y="1249"/>
                  </a:cubicBezTo>
                  <a:cubicBezTo>
                    <a:pt x="1018" y="1249"/>
                    <a:pt x="1018" y="1249"/>
                    <a:pt x="1017" y="1248"/>
                  </a:cubicBezTo>
                  <a:lnTo>
                    <a:pt x="1011" y="1251"/>
                  </a:lnTo>
                  <a:cubicBezTo>
                    <a:pt x="1008" y="1254"/>
                    <a:pt x="1009" y="1255"/>
                    <a:pt x="1010" y="1255"/>
                  </a:cubicBezTo>
                  <a:cubicBezTo>
                    <a:pt x="1012" y="1255"/>
                    <a:pt x="1015" y="1254"/>
                    <a:pt x="1018" y="1252"/>
                  </a:cubicBezTo>
                  <a:cubicBezTo>
                    <a:pt x="1018" y="1252"/>
                    <a:pt x="1021" y="1257"/>
                    <a:pt x="1023" y="1261"/>
                  </a:cubicBezTo>
                  <a:cubicBezTo>
                    <a:pt x="1024" y="1264"/>
                    <a:pt x="1026" y="1267"/>
                    <a:pt x="1028" y="1267"/>
                  </a:cubicBezTo>
                  <a:cubicBezTo>
                    <a:pt x="1029" y="1267"/>
                    <a:pt x="1030" y="1266"/>
                    <a:pt x="1032" y="1263"/>
                  </a:cubicBezTo>
                  <a:cubicBezTo>
                    <a:pt x="1035" y="1261"/>
                    <a:pt x="1039" y="1259"/>
                    <a:pt x="1042" y="1259"/>
                  </a:cubicBezTo>
                  <a:cubicBezTo>
                    <a:pt x="1044" y="1259"/>
                    <a:pt x="1046" y="1260"/>
                    <a:pt x="1046" y="1262"/>
                  </a:cubicBezTo>
                  <a:cubicBezTo>
                    <a:pt x="1048" y="1262"/>
                    <a:pt x="1049" y="1261"/>
                    <a:pt x="1049" y="1261"/>
                  </a:cubicBezTo>
                  <a:lnTo>
                    <a:pt x="1049" y="1261"/>
                  </a:lnTo>
                  <a:cubicBezTo>
                    <a:pt x="1051" y="1261"/>
                    <a:pt x="1050" y="1264"/>
                    <a:pt x="1048" y="1264"/>
                  </a:cubicBezTo>
                  <a:cubicBezTo>
                    <a:pt x="1048" y="1264"/>
                    <a:pt x="1047" y="1263"/>
                    <a:pt x="1046" y="1262"/>
                  </a:cubicBezTo>
                  <a:cubicBezTo>
                    <a:pt x="1040" y="1265"/>
                    <a:pt x="1033" y="1268"/>
                    <a:pt x="1035" y="1272"/>
                  </a:cubicBezTo>
                  <a:cubicBezTo>
                    <a:pt x="1037" y="1277"/>
                    <a:pt x="1031" y="1280"/>
                    <a:pt x="1031" y="1280"/>
                  </a:cubicBezTo>
                  <a:cubicBezTo>
                    <a:pt x="1016" y="1281"/>
                    <a:pt x="1031" y="1297"/>
                    <a:pt x="1039" y="1298"/>
                  </a:cubicBezTo>
                  <a:cubicBezTo>
                    <a:pt x="1055" y="1302"/>
                    <a:pt x="1058" y="1306"/>
                    <a:pt x="1045" y="1313"/>
                  </a:cubicBezTo>
                  <a:cubicBezTo>
                    <a:pt x="1036" y="1317"/>
                    <a:pt x="1041" y="1319"/>
                    <a:pt x="1052" y="1319"/>
                  </a:cubicBezTo>
                  <a:cubicBezTo>
                    <a:pt x="1057" y="1319"/>
                    <a:pt x="1063" y="1319"/>
                    <a:pt x="1070" y="1317"/>
                  </a:cubicBezTo>
                  <a:lnTo>
                    <a:pt x="1092" y="1313"/>
                  </a:lnTo>
                  <a:lnTo>
                    <a:pt x="1072" y="1322"/>
                  </a:lnTo>
                  <a:cubicBezTo>
                    <a:pt x="1049" y="1339"/>
                    <a:pt x="1049" y="1339"/>
                    <a:pt x="1068" y="1346"/>
                  </a:cubicBezTo>
                  <a:cubicBezTo>
                    <a:pt x="1078" y="1353"/>
                    <a:pt x="1078" y="1353"/>
                    <a:pt x="1071" y="1357"/>
                  </a:cubicBezTo>
                  <a:cubicBezTo>
                    <a:pt x="1064" y="1359"/>
                    <a:pt x="1067" y="1363"/>
                    <a:pt x="1073" y="1378"/>
                  </a:cubicBezTo>
                  <a:cubicBezTo>
                    <a:pt x="1078" y="1389"/>
                    <a:pt x="1080" y="1394"/>
                    <a:pt x="1085" y="1394"/>
                  </a:cubicBezTo>
                  <a:cubicBezTo>
                    <a:pt x="1086" y="1394"/>
                    <a:pt x="1087" y="1394"/>
                    <a:pt x="1088" y="1394"/>
                  </a:cubicBezTo>
                  <a:lnTo>
                    <a:pt x="1091" y="1403"/>
                  </a:lnTo>
                  <a:cubicBezTo>
                    <a:pt x="1084" y="1410"/>
                    <a:pt x="1086" y="1415"/>
                    <a:pt x="1091" y="1415"/>
                  </a:cubicBezTo>
                  <a:cubicBezTo>
                    <a:pt x="1094" y="1415"/>
                    <a:pt x="1098" y="1413"/>
                    <a:pt x="1101" y="1409"/>
                  </a:cubicBezTo>
                  <a:cubicBezTo>
                    <a:pt x="1101" y="1409"/>
                    <a:pt x="1104" y="1414"/>
                    <a:pt x="1106" y="1418"/>
                  </a:cubicBezTo>
                  <a:lnTo>
                    <a:pt x="1099" y="1422"/>
                  </a:lnTo>
                  <a:cubicBezTo>
                    <a:pt x="1092" y="1424"/>
                    <a:pt x="1097" y="1434"/>
                    <a:pt x="1113" y="1471"/>
                  </a:cubicBezTo>
                  <a:cubicBezTo>
                    <a:pt x="1127" y="1503"/>
                    <a:pt x="1131" y="1513"/>
                    <a:pt x="1139" y="1513"/>
                  </a:cubicBezTo>
                  <a:cubicBezTo>
                    <a:pt x="1141" y="1513"/>
                    <a:pt x="1143" y="1513"/>
                    <a:pt x="1146" y="1511"/>
                  </a:cubicBezTo>
                  <a:cubicBezTo>
                    <a:pt x="1149" y="1511"/>
                    <a:pt x="1150" y="1511"/>
                    <a:pt x="1152" y="1511"/>
                  </a:cubicBezTo>
                  <a:cubicBezTo>
                    <a:pt x="1161" y="1511"/>
                    <a:pt x="1161" y="1516"/>
                    <a:pt x="1150" y="1520"/>
                  </a:cubicBezTo>
                  <a:cubicBezTo>
                    <a:pt x="1144" y="1523"/>
                    <a:pt x="1140" y="1529"/>
                    <a:pt x="1143" y="1529"/>
                  </a:cubicBezTo>
                  <a:cubicBezTo>
                    <a:pt x="1143" y="1529"/>
                    <a:pt x="1144" y="1529"/>
                    <a:pt x="1145" y="1528"/>
                  </a:cubicBezTo>
                  <a:cubicBezTo>
                    <a:pt x="1147" y="1534"/>
                    <a:pt x="1147" y="1539"/>
                    <a:pt x="1145" y="1545"/>
                  </a:cubicBezTo>
                  <a:cubicBezTo>
                    <a:pt x="1139" y="1561"/>
                    <a:pt x="1143" y="1565"/>
                    <a:pt x="1148" y="1565"/>
                  </a:cubicBezTo>
                  <a:cubicBezTo>
                    <a:pt x="1150" y="1565"/>
                    <a:pt x="1151" y="1565"/>
                    <a:pt x="1153" y="1564"/>
                  </a:cubicBezTo>
                  <a:cubicBezTo>
                    <a:pt x="1157" y="1560"/>
                    <a:pt x="1159" y="1558"/>
                    <a:pt x="1160" y="1558"/>
                  </a:cubicBezTo>
                  <a:lnTo>
                    <a:pt x="1160" y="1558"/>
                  </a:lnTo>
                  <a:cubicBezTo>
                    <a:pt x="1161" y="1558"/>
                    <a:pt x="1158" y="1563"/>
                    <a:pt x="1155" y="1569"/>
                  </a:cubicBezTo>
                  <a:cubicBezTo>
                    <a:pt x="1151" y="1575"/>
                    <a:pt x="1147" y="1581"/>
                    <a:pt x="1150" y="1581"/>
                  </a:cubicBezTo>
                  <a:cubicBezTo>
                    <a:pt x="1151" y="1581"/>
                    <a:pt x="1151" y="1581"/>
                    <a:pt x="1152" y="1581"/>
                  </a:cubicBezTo>
                  <a:cubicBezTo>
                    <a:pt x="1161" y="1582"/>
                    <a:pt x="1180" y="1607"/>
                    <a:pt x="1166" y="1613"/>
                  </a:cubicBezTo>
                  <a:cubicBezTo>
                    <a:pt x="1166" y="1613"/>
                    <a:pt x="1169" y="1618"/>
                    <a:pt x="1170" y="1622"/>
                  </a:cubicBezTo>
                  <a:cubicBezTo>
                    <a:pt x="1171" y="1622"/>
                    <a:pt x="1172" y="1622"/>
                    <a:pt x="1172" y="1622"/>
                  </a:cubicBezTo>
                  <a:cubicBezTo>
                    <a:pt x="1178" y="1622"/>
                    <a:pt x="1181" y="1630"/>
                    <a:pt x="1184" y="1638"/>
                  </a:cubicBezTo>
                  <a:cubicBezTo>
                    <a:pt x="1189" y="1647"/>
                    <a:pt x="1191" y="1652"/>
                    <a:pt x="1184" y="1655"/>
                  </a:cubicBezTo>
                  <a:cubicBezTo>
                    <a:pt x="1183" y="1655"/>
                    <a:pt x="1183" y="1655"/>
                    <a:pt x="1182" y="1655"/>
                  </a:cubicBezTo>
                  <a:cubicBezTo>
                    <a:pt x="1176" y="1655"/>
                    <a:pt x="1179" y="1659"/>
                    <a:pt x="1189" y="1664"/>
                  </a:cubicBezTo>
                  <a:cubicBezTo>
                    <a:pt x="1190" y="1668"/>
                    <a:pt x="1206" y="1667"/>
                    <a:pt x="1208" y="1672"/>
                  </a:cubicBezTo>
                  <a:cubicBezTo>
                    <a:pt x="1210" y="1671"/>
                    <a:pt x="1212" y="1670"/>
                    <a:pt x="1214" y="1670"/>
                  </a:cubicBezTo>
                  <a:cubicBezTo>
                    <a:pt x="1219" y="1670"/>
                    <a:pt x="1223" y="1672"/>
                    <a:pt x="1225" y="1675"/>
                  </a:cubicBezTo>
                  <a:lnTo>
                    <a:pt x="1218" y="1678"/>
                  </a:lnTo>
                  <a:lnTo>
                    <a:pt x="1205" y="1684"/>
                  </a:lnTo>
                  <a:cubicBezTo>
                    <a:pt x="1206" y="1688"/>
                    <a:pt x="1208" y="1692"/>
                    <a:pt x="1212" y="1692"/>
                  </a:cubicBezTo>
                  <a:cubicBezTo>
                    <a:pt x="1213" y="1692"/>
                    <a:pt x="1214" y="1692"/>
                    <a:pt x="1216" y="1691"/>
                  </a:cubicBezTo>
                  <a:lnTo>
                    <a:pt x="1216" y="1691"/>
                  </a:lnTo>
                  <a:cubicBezTo>
                    <a:pt x="1211" y="1699"/>
                    <a:pt x="1212" y="1703"/>
                    <a:pt x="1217" y="1712"/>
                  </a:cubicBezTo>
                  <a:cubicBezTo>
                    <a:pt x="1220" y="1721"/>
                    <a:pt x="1225" y="1731"/>
                    <a:pt x="1234" y="1732"/>
                  </a:cubicBezTo>
                  <a:cubicBezTo>
                    <a:pt x="1223" y="1743"/>
                    <a:pt x="1234" y="1769"/>
                    <a:pt x="1248" y="1769"/>
                  </a:cubicBezTo>
                  <a:cubicBezTo>
                    <a:pt x="1248" y="1769"/>
                    <a:pt x="1249" y="1769"/>
                    <a:pt x="1249" y="1769"/>
                  </a:cubicBezTo>
                  <a:cubicBezTo>
                    <a:pt x="1251" y="1769"/>
                    <a:pt x="1252" y="1768"/>
                    <a:pt x="1253" y="1768"/>
                  </a:cubicBezTo>
                  <a:cubicBezTo>
                    <a:pt x="1257" y="1768"/>
                    <a:pt x="1257" y="1773"/>
                    <a:pt x="1254" y="1778"/>
                  </a:cubicBezTo>
                  <a:cubicBezTo>
                    <a:pt x="1248" y="1786"/>
                    <a:pt x="1248" y="1786"/>
                    <a:pt x="1257" y="1788"/>
                  </a:cubicBezTo>
                  <a:cubicBezTo>
                    <a:pt x="1266" y="1790"/>
                    <a:pt x="1262" y="1797"/>
                    <a:pt x="1257" y="1805"/>
                  </a:cubicBezTo>
                  <a:cubicBezTo>
                    <a:pt x="1246" y="1816"/>
                    <a:pt x="1248" y="1821"/>
                    <a:pt x="1256" y="1822"/>
                  </a:cubicBezTo>
                  <a:cubicBezTo>
                    <a:pt x="1264" y="1827"/>
                    <a:pt x="1270" y="1834"/>
                    <a:pt x="1273" y="1842"/>
                  </a:cubicBezTo>
                  <a:cubicBezTo>
                    <a:pt x="1279" y="1846"/>
                    <a:pt x="1283" y="1850"/>
                    <a:pt x="1285" y="1850"/>
                  </a:cubicBezTo>
                  <a:cubicBezTo>
                    <a:pt x="1287" y="1850"/>
                    <a:pt x="1288" y="1849"/>
                    <a:pt x="1290" y="1846"/>
                  </a:cubicBezTo>
                  <a:cubicBezTo>
                    <a:pt x="1294" y="1843"/>
                    <a:pt x="1300" y="1843"/>
                    <a:pt x="1306" y="1843"/>
                  </a:cubicBezTo>
                  <a:cubicBezTo>
                    <a:pt x="1312" y="1848"/>
                    <a:pt x="1311" y="1851"/>
                    <a:pt x="1309" y="1851"/>
                  </a:cubicBezTo>
                  <a:cubicBezTo>
                    <a:pt x="1309" y="1851"/>
                    <a:pt x="1307" y="1850"/>
                    <a:pt x="1307" y="1849"/>
                  </a:cubicBezTo>
                  <a:cubicBezTo>
                    <a:pt x="1303" y="1847"/>
                    <a:pt x="1301" y="1846"/>
                    <a:pt x="1300" y="1846"/>
                  </a:cubicBezTo>
                  <a:cubicBezTo>
                    <a:pt x="1297" y="1846"/>
                    <a:pt x="1297" y="1849"/>
                    <a:pt x="1294" y="1855"/>
                  </a:cubicBezTo>
                  <a:cubicBezTo>
                    <a:pt x="1291" y="1861"/>
                    <a:pt x="1292" y="1870"/>
                    <a:pt x="1295" y="1876"/>
                  </a:cubicBezTo>
                  <a:cubicBezTo>
                    <a:pt x="1298" y="1882"/>
                    <a:pt x="1301" y="1890"/>
                    <a:pt x="1303" y="1895"/>
                  </a:cubicBezTo>
                  <a:cubicBezTo>
                    <a:pt x="1303" y="1909"/>
                    <a:pt x="1304" y="1915"/>
                    <a:pt x="1308" y="1915"/>
                  </a:cubicBezTo>
                  <a:cubicBezTo>
                    <a:pt x="1309" y="1915"/>
                    <a:pt x="1310" y="1914"/>
                    <a:pt x="1311" y="1914"/>
                  </a:cubicBezTo>
                  <a:lnTo>
                    <a:pt x="1318" y="1911"/>
                  </a:lnTo>
                  <a:lnTo>
                    <a:pt x="1318" y="1911"/>
                  </a:lnTo>
                  <a:cubicBezTo>
                    <a:pt x="1307" y="1921"/>
                    <a:pt x="1329" y="1971"/>
                    <a:pt x="1343" y="1971"/>
                  </a:cubicBezTo>
                  <a:cubicBezTo>
                    <a:pt x="1343" y="1971"/>
                    <a:pt x="1344" y="1971"/>
                    <a:pt x="1344" y="1971"/>
                  </a:cubicBezTo>
                  <a:lnTo>
                    <a:pt x="1344" y="1971"/>
                  </a:lnTo>
                  <a:lnTo>
                    <a:pt x="1337" y="1973"/>
                  </a:lnTo>
                  <a:cubicBezTo>
                    <a:pt x="1331" y="1977"/>
                    <a:pt x="1332" y="1981"/>
                    <a:pt x="1337" y="1991"/>
                  </a:cubicBezTo>
                  <a:cubicBezTo>
                    <a:pt x="1345" y="2002"/>
                    <a:pt x="1353" y="2013"/>
                    <a:pt x="1359" y="2025"/>
                  </a:cubicBezTo>
                  <a:cubicBezTo>
                    <a:pt x="1366" y="2042"/>
                    <a:pt x="1373" y="2055"/>
                    <a:pt x="1378" y="2055"/>
                  </a:cubicBezTo>
                  <a:cubicBezTo>
                    <a:pt x="1378" y="2055"/>
                    <a:pt x="1379" y="2055"/>
                    <a:pt x="1380" y="2054"/>
                  </a:cubicBezTo>
                  <a:lnTo>
                    <a:pt x="1380" y="2054"/>
                  </a:lnTo>
                  <a:cubicBezTo>
                    <a:pt x="1382" y="2059"/>
                    <a:pt x="1382" y="2059"/>
                    <a:pt x="1375" y="2062"/>
                  </a:cubicBezTo>
                  <a:cubicBezTo>
                    <a:pt x="1374" y="2062"/>
                    <a:pt x="1374" y="2062"/>
                    <a:pt x="1373" y="2062"/>
                  </a:cubicBezTo>
                  <a:cubicBezTo>
                    <a:pt x="1367" y="2062"/>
                    <a:pt x="1369" y="2066"/>
                    <a:pt x="1371" y="2070"/>
                  </a:cubicBezTo>
                  <a:cubicBezTo>
                    <a:pt x="1371" y="2072"/>
                    <a:pt x="1373" y="2072"/>
                    <a:pt x="1375" y="2072"/>
                  </a:cubicBezTo>
                  <a:cubicBezTo>
                    <a:pt x="1378" y="2072"/>
                    <a:pt x="1382" y="2070"/>
                    <a:pt x="1386" y="2069"/>
                  </a:cubicBezTo>
                  <a:cubicBezTo>
                    <a:pt x="1388" y="2068"/>
                    <a:pt x="1389" y="2068"/>
                    <a:pt x="1390" y="2068"/>
                  </a:cubicBezTo>
                  <a:cubicBezTo>
                    <a:pt x="1394" y="2068"/>
                    <a:pt x="1395" y="2073"/>
                    <a:pt x="1392" y="2082"/>
                  </a:cubicBezTo>
                  <a:cubicBezTo>
                    <a:pt x="1392" y="2097"/>
                    <a:pt x="1398" y="2111"/>
                    <a:pt x="1409" y="2120"/>
                  </a:cubicBezTo>
                  <a:cubicBezTo>
                    <a:pt x="1410" y="2126"/>
                    <a:pt x="1412" y="2131"/>
                    <a:pt x="1405" y="2133"/>
                  </a:cubicBezTo>
                  <a:cubicBezTo>
                    <a:pt x="1400" y="2141"/>
                    <a:pt x="1396" y="2152"/>
                    <a:pt x="1413" y="2157"/>
                  </a:cubicBezTo>
                  <a:cubicBezTo>
                    <a:pt x="1414" y="2163"/>
                    <a:pt x="1414" y="2163"/>
                    <a:pt x="1406" y="2164"/>
                  </a:cubicBezTo>
                  <a:cubicBezTo>
                    <a:pt x="1401" y="2171"/>
                    <a:pt x="1394" y="2173"/>
                    <a:pt x="1409" y="2174"/>
                  </a:cubicBezTo>
                  <a:cubicBezTo>
                    <a:pt x="1419" y="2183"/>
                    <a:pt x="1422" y="2197"/>
                    <a:pt x="1417" y="2209"/>
                  </a:cubicBezTo>
                  <a:cubicBezTo>
                    <a:pt x="1417" y="2214"/>
                    <a:pt x="1417" y="2218"/>
                    <a:pt x="1423" y="2218"/>
                  </a:cubicBezTo>
                  <a:cubicBezTo>
                    <a:pt x="1423" y="2218"/>
                    <a:pt x="1424" y="2218"/>
                    <a:pt x="1424" y="2218"/>
                  </a:cubicBezTo>
                  <a:cubicBezTo>
                    <a:pt x="1430" y="2217"/>
                    <a:pt x="1435" y="2216"/>
                    <a:pt x="1435" y="2216"/>
                  </a:cubicBezTo>
                  <a:lnTo>
                    <a:pt x="1435" y="2216"/>
                  </a:lnTo>
                  <a:cubicBezTo>
                    <a:pt x="1435" y="2216"/>
                    <a:pt x="1434" y="2217"/>
                    <a:pt x="1432" y="2217"/>
                  </a:cubicBezTo>
                  <a:cubicBezTo>
                    <a:pt x="1418" y="2225"/>
                    <a:pt x="1418" y="2224"/>
                    <a:pt x="1433" y="2227"/>
                  </a:cubicBezTo>
                  <a:cubicBezTo>
                    <a:pt x="1440" y="2227"/>
                    <a:pt x="1441" y="2232"/>
                    <a:pt x="1433" y="2233"/>
                  </a:cubicBezTo>
                  <a:cubicBezTo>
                    <a:pt x="1430" y="2235"/>
                    <a:pt x="1428" y="2239"/>
                    <a:pt x="1428" y="2244"/>
                  </a:cubicBezTo>
                  <a:cubicBezTo>
                    <a:pt x="1432" y="2262"/>
                    <a:pt x="1436" y="2281"/>
                    <a:pt x="1436" y="2300"/>
                  </a:cubicBezTo>
                  <a:cubicBezTo>
                    <a:pt x="1433" y="2343"/>
                    <a:pt x="1429" y="2357"/>
                    <a:pt x="1437" y="2358"/>
                  </a:cubicBezTo>
                  <a:cubicBezTo>
                    <a:pt x="1442" y="2365"/>
                    <a:pt x="1442" y="2365"/>
                    <a:pt x="1435" y="2368"/>
                  </a:cubicBezTo>
                  <a:cubicBezTo>
                    <a:pt x="1429" y="2372"/>
                    <a:pt x="1426" y="2376"/>
                    <a:pt x="1424" y="2383"/>
                  </a:cubicBezTo>
                  <a:cubicBezTo>
                    <a:pt x="1424" y="2387"/>
                    <a:pt x="1423" y="2391"/>
                    <a:pt x="1418" y="2391"/>
                  </a:cubicBezTo>
                  <a:cubicBezTo>
                    <a:pt x="1417" y="2391"/>
                    <a:pt x="1417" y="2391"/>
                    <a:pt x="1415" y="2391"/>
                  </a:cubicBezTo>
                  <a:lnTo>
                    <a:pt x="1415" y="2391"/>
                  </a:lnTo>
                  <a:cubicBezTo>
                    <a:pt x="1421" y="2398"/>
                    <a:pt x="1421" y="2398"/>
                    <a:pt x="1419" y="2403"/>
                  </a:cubicBezTo>
                  <a:cubicBezTo>
                    <a:pt x="1418" y="2403"/>
                    <a:pt x="1417" y="2403"/>
                    <a:pt x="1416" y="2403"/>
                  </a:cubicBezTo>
                  <a:cubicBezTo>
                    <a:pt x="1412" y="2403"/>
                    <a:pt x="1412" y="2408"/>
                    <a:pt x="1417" y="2413"/>
                  </a:cubicBezTo>
                  <a:cubicBezTo>
                    <a:pt x="1424" y="2418"/>
                    <a:pt x="1427" y="2421"/>
                    <a:pt x="1425" y="2421"/>
                  </a:cubicBezTo>
                  <a:cubicBezTo>
                    <a:pt x="1424" y="2421"/>
                    <a:pt x="1421" y="2420"/>
                    <a:pt x="1415" y="2418"/>
                  </a:cubicBezTo>
                  <a:cubicBezTo>
                    <a:pt x="1415" y="2418"/>
                    <a:pt x="1415" y="2418"/>
                    <a:pt x="1414" y="2418"/>
                  </a:cubicBezTo>
                  <a:cubicBezTo>
                    <a:pt x="1408" y="2418"/>
                    <a:pt x="1399" y="2426"/>
                    <a:pt x="1403" y="2426"/>
                  </a:cubicBezTo>
                  <a:cubicBezTo>
                    <a:pt x="1404" y="2426"/>
                    <a:pt x="1405" y="2426"/>
                    <a:pt x="1405" y="2426"/>
                  </a:cubicBezTo>
                  <a:cubicBezTo>
                    <a:pt x="1412" y="2428"/>
                    <a:pt x="1409" y="2438"/>
                    <a:pt x="1413" y="2445"/>
                  </a:cubicBezTo>
                  <a:cubicBezTo>
                    <a:pt x="1411" y="2449"/>
                    <a:pt x="1410" y="2453"/>
                    <a:pt x="1406" y="2453"/>
                  </a:cubicBezTo>
                  <a:cubicBezTo>
                    <a:pt x="1405" y="2453"/>
                    <a:pt x="1404" y="2453"/>
                    <a:pt x="1403" y="2452"/>
                  </a:cubicBezTo>
                  <a:cubicBezTo>
                    <a:pt x="1395" y="2455"/>
                    <a:pt x="1390" y="2481"/>
                    <a:pt x="1394" y="2488"/>
                  </a:cubicBezTo>
                  <a:cubicBezTo>
                    <a:pt x="1399" y="2491"/>
                    <a:pt x="1399" y="2494"/>
                    <a:pt x="1396" y="2494"/>
                  </a:cubicBezTo>
                  <a:cubicBezTo>
                    <a:pt x="1395" y="2494"/>
                    <a:pt x="1394" y="2494"/>
                    <a:pt x="1392" y="2493"/>
                  </a:cubicBezTo>
                  <a:cubicBezTo>
                    <a:pt x="1390" y="2492"/>
                    <a:pt x="1389" y="2492"/>
                    <a:pt x="1388" y="2492"/>
                  </a:cubicBezTo>
                  <a:cubicBezTo>
                    <a:pt x="1384" y="2492"/>
                    <a:pt x="1382" y="2496"/>
                    <a:pt x="1381" y="2500"/>
                  </a:cubicBezTo>
                  <a:cubicBezTo>
                    <a:pt x="1383" y="2503"/>
                    <a:pt x="1382" y="2504"/>
                    <a:pt x="1381" y="2504"/>
                  </a:cubicBezTo>
                  <a:cubicBezTo>
                    <a:pt x="1379" y="2504"/>
                    <a:pt x="1376" y="2503"/>
                    <a:pt x="1373" y="2501"/>
                  </a:cubicBezTo>
                  <a:cubicBezTo>
                    <a:pt x="1371" y="2498"/>
                    <a:pt x="1370" y="2497"/>
                    <a:pt x="1369" y="2497"/>
                  </a:cubicBezTo>
                  <a:cubicBezTo>
                    <a:pt x="1366" y="2497"/>
                    <a:pt x="1364" y="2500"/>
                    <a:pt x="1361" y="2505"/>
                  </a:cubicBezTo>
                  <a:cubicBezTo>
                    <a:pt x="1364" y="2513"/>
                    <a:pt x="1355" y="2532"/>
                    <a:pt x="1345" y="2543"/>
                  </a:cubicBezTo>
                  <a:cubicBezTo>
                    <a:pt x="1334" y="2556"/>
                    <a:pt x="1330" y="2575"/>
                    <a:pt x="1337" y="2590"/>
                  </a:cubicBezTo>
                  <a:lnTo>
                    <a:pt x="1345" y="2603"/>
                  </a:lnTo>
                  <a:lnTo>
                    <a:pt x="1334" y="2594"/>
                  </a:lnTo>
                  <a:cubicBezTo>
                    <a:pt x="1327" y="2589"/>
                    <a:pt x="1320" y="2586"/>
                    <a:pt x="1313" y="2584"/>
                  </a:cubicBezTo>
                  <a:lnTo>
                    <a:pt x="1313" y="2584"/>
                  </a:lnTo>
                  <a:cubicBezTo>
                    <a:pt x="1310" y="2587"/>
                    <a:pt x="1316" y="2593"/>
                    <a:pt x="1321" y="2597"/>
                  </a:cubicBezTo>
                  <a:cubicBezTo>
                    <a:pt x="1326" y="2602"/>
                    <a:pt x="1322" y="2606"/>
                    <a:pt x="1310" y="2608"/>
                  </a:cubicBezTo>
                  <a:cubicBezTo>
                    <a:pt x="1298" y="2612"/>
                    <a:pt x="1294" y="2614"/>
                    <a:pt x="1295" y="2623"/>
                  </a:cubicBezTo>
                  <a:cubicBezTo>
                    <a:pt x="1292" y="2627"/>
                    <a:pt x="1287" y="2629"/>
                    <a:pt x="1283" y="2629"/>
                  </a:cubicBezTo>
                  <a:cubicBezTo>
                    <a:pt x="1281" y="2629"/>
                    <a:pt x="1280" y="2629"/>
                    <a:pt x="1279" y="2629"/>
                  </a:cubicBezTo>
                  <a:lnTo>
                    <a:pt x="1279" y="2629"/>
                  </a:lnTo>
                  <a:cubicBezTo>
                    <a:pt x="1275" y="2632"/>
                    <a:pt x="1275" y="2632"/>
                    <a:pt x="1280" y="2638"/>
                  </a:cubicBezTo>
                  <a:cubicBezTo>
                    <a:pt x="1283" y="2642"/>
                    <a:pt x="1282" y="2645"/>
                    <a:pt x="1277" y="2645"/>
                  </a:cubicBezTo>
                  <a:cubicBezTo>
                    <a:pt x="1275" y="2645"/>
                    <a:pt x="1274" y="2645"/>
                    <a:pt x="1272" y="2644"/>
                  </a:cubicBezTo>
                  <a:cubicBezTo>
                    <a:pt x="1268" y="2642"/>
                    <a:pt x="1264" y="2641"/>
                    <a:pt x="1261" y="2641"/>
                  </a:cubicBezTo>
                  <a:cubicBezTo>
                    <a:pt x="1253" y="2641"/>
                    <a:pt x="1247" y="2647"/>
                    <a:pt x="1251" y="2651"/>
                  </a:cubicBezTo>
                  <a:cubicBezTo>
                    <a:pt x="1255" y="2657"/>
                    <a:pt x="1251" y="2660"/>
                    <a:pt x="1246" y="2663"/>
                  </a:cubicBezTo>
                  <a:cubicBezTo>
                    <a:pt x="1240" y="2667"/>
                    <a:pt x="1238" y="2672"/>
                    <a:pt x="1238" y="2679"/>
                  </a:cubicBezTo>
                  <a:lnTo>
                    <a:pt x="1229" y="2685"/>
                  </a:lnTo>
                  <a:cubicBezTo>
                    <a:pt x="1229" y="2685"/>
                    <a:pt x="1228" y="2685"/>
                    <a:pt x="1228" y="2685"/>
                  </a:cubicBezTo>
                  <a:cubicBezTo>
                    <a:pt x="1224" y="2685"/>
                    <a:pt x="1225" y="2678"/>
                    <a:pt x="1229" y="2676"/>
                  </a:cubicBezTo>
                  <a:lnTo>
                    <a:pt x="1221" y="2672"/>
                  </a:lnTo>
                  <a:cubicBezTo>
                    <a:pt x="1212" y="2677"/>
                    <a:pt x="1208" y="2680"/>
                    <a:pt x="1207" y="2689"/>
                  </a:cubicBezTo>
                  <a:cubicBezTo>
                    <a:pt x="1208" y="2697"/>
                    <a:pt x="1209" y="2700"/>
                    <a:pt x="1208" y="2700"/>
                  </a:cubicBezTo>
                  <a:cubicBezTo>
                    <a:pt x="1207" y="2700"/>
                    <a:pt x="1206" y="2697"/>
                    <a:pt x="1202" y="2691"/>
                  </a:cubicBezTo>
                  <a:cubicBezTo>
                    <a:pt x="1200" y="2688"/>
                    <a:pt x="1197" y="2685"/>
                    <a:pt x="1194" y="2685"/>
                  </a:cubicBezTo>
                  <a:cubicBezTo>
                    <a:pt x="1192" y="2685"/>
                    <a:pt x="1190" y="2686"/>
                    <a:pt x="1190" y="2690"/>
                  </a:cubicBezTo>
                  <a:cubicBezTo>
                    <a:pt x="1191" y="2698"/>
                    <a:pt x="1190" y="2701"/>
                    <a:pt x="1188" y="2701"/>
                  </a:cubicBezTo>
                  <a:cubicBezTo>
                    <a:pt x="1186" y="2701"/>
                    <a:pt x="1183" y="2698"/>
                    <a:pt x="1181" y="2695"/>
                  </a:cubicBezTo>
                  <a:cubicBezTo>
                    <a:pt x="1180" y="2688"/>
                    <a:pt x="1179" y="2685"/>
                    <a:pt x="1178" y="2685"/>
                  </a:cubicBezTo>
                  <a:cubicBezTo>
                    <a:pt x="1176" y="2685"/>
                    <a:pt x="1174" y="2690"/>
                    <a:pt x="1168" y="2702"/>
                  </a:cubicBezTo>
                  <a:cubicBezTo>
                    <a:pt x="1159" y="2706"/>
                    <a:pt x="1143" y="2722"/>
                    <a:pt x="1129" y="2728"/>
                  </a:cubicBezTo>
                  <a:cubicBezTo>
                    <a:pt x="1116" y="2735"/>
                    <a:pt x="1108" y="2739"/>
                    <a:pt x="1101" y="2739"/>
                  </a:cubicBezTo>
                  <a:cubicBezTo>
                    <a:pt x="1099" y="2739"/>
                    <a:pt x="1097" y="2739"/>
                    <a:pt x="1095" y="2737"/>
                  </a:cubicBezTo>
                  <a:cubicBezTo>
                    <a:pt x="1094" y="2736"/>
                    <a:pt x="1093" y="2734"/>
                    <a:pt x="1092" y="2733"/>
                  </a:cubicBezTo>
                  <a:lnTo>
                    <a:pt x="1092" y="2733"/>
                  </a:lnTo>
                  <a:cubicBezTo>
                    <a:pt x="1098" y="2744"/>
                    <a:pt x="1093" y="2747"/>
                    <a:pt x="1080" y="2753"/>
                  </a:cubicBezTo>
                  <a:cubicBezTo>
                    <a:pt x="1079" y="2753"/>
                    <a:pt x="1079" y="2753"/>
                    <a:pt x="1078" y="2753"/>
                  </a:cubicBezTo>
                  <a:cubicBezTo>
                    <a:pt x="1067" y="2753"/>
                    <a:pt x="1058" y="2762"/>
                    <a:pt x="1057" y="2773"/>
                  </a:cubicBezTo>
                  <a:lnTo>
                    <a:pt x="1065" y="2769"/>
                  </a:lnTo>
                  <a:lnTo>
                    <a:pt x="1065" y="2769"/>
                  </a:lnTo>
                  <a:cubicBezTo>
                    <a:pt x="1071" y="2779"/>
                    <a:pt x="1069" y="2783"/>
                    <a:pt x="1060" y="2783"/>
                  </a:cubicBezTo>
                  <a:cubicBezTo>
                    <a:pt x="1059" y="2783"/>
                    <a:pt x="1057" y="2782"/>
                    <a:pt x="1055" y="2782"/>
                  </a:cubicBezTo>
                  <a:cubicBezTo>
                    <a:pt x="1055" y="2783"/>
                    <a:pt x="1054" y="2783"/>
                    <a:pt x="1054" y="2783"/>
                  </a:cubicBezTo>
                  <a:cubicBezTo>
                    <a:pt x="1050" y="2783"/>
                    <a:pt x="1047" y="2777"/>
                    <a:pt x="1044" y="2771"/>
                  </a:cubicBezTo>
                  <a:cubicBezTo>
                    <a:pt x="1042" y="2766"/>
                    <a:pt x="1036" y="2763"/>
                    <a:pt x="1032" y="2763"/>
                  </a:cubicBezTo>
                  <a:cubicBezTo>
                    <a:pt x="1030" y="2763"/>
                    <a:pt x="1029" y="2763"/>
                    <a:pt x="1028" y="2763"/>
                  </a:cubicBezTo>
                  <a:cubicBezTo>
                    <a:pt x="1024" y="2765"/>
                    <a:pt x="1018" y="2768"/>
                    <a:pt x="1026" y="2771"/>
                  </a:cubicBezTo>
                  <a:cubicBezTo>
                    <a:pt x="1030" y="2778"/>
                    <a:pt x="1030" y="2778"/>
                    <a:pt x="1025" y="2780"/>
                  </a:cubicBezTo>
                  <a:cubicBezTo>
                    <a:pt x="1019" y="2782"/>
                    <a:pt x="1016" y="2787"/>
                    <a:pt x="1015" y="2794"/>
                  </a:cubicBezTo>
                  <a:cubicBezTo>
                    <a:pt x="1018" y="2800"/>
                    <a:pt x="1014" y="2802"/>
                    <a:pt x="1009" y="2805"/>
                  </a:cubicBezTo>
                  <a:cubicBezTo>
                    <a:pt x="1007" y="2804"/>
                    <a:pt x="1004" y="2803"/>
                    <a:pt x="1001" y="2803"/>
                  </a:cubicBezTo>
                  <a:cubicBezTo>
                    <a:pt x="998" y="2803"/>
                    <a:pt x="995" y="2804"/>
                    <a:pt x="993" y="2805"/>
                  </a:cubicBezTo>
                  <a:cubicBezTo>
                    <a:pt x="992" y="2803"/>
                    <a:pt x="990" y="2800"/>
                    <a:pt x="989" y="2798"/>
                  </a:cubicBezTo>
                  <a:cubicBezTo>
                    <a:pt x="987" y="2794"/>
                    <a:pt x="982" y="2790"/>
                    <a:pt x="978" y="2788"/>
                  </a:cubicBezTo>
                  <a:cubicBezTo>
                    <a:pt x="973" y="2790"/>
                    <a:pt x="977" y="2796"/>
                    <a:pt x="977" y="2796"/>
                  </a:cubicBezTo>
                  <a:cubicBezTo>
                    <a:pt x="980" y="2802"/>
                    <a:pt x="871" y="2856"/>
                    <a:pt x="858" y="2863"/>
                  </a:cubicBezTo>
                  <a:cubicBezTo>
                    <a:pt x="857" y="2863"/>
                    <a:pt x="856" y="2863"/>
                    <a:pt x="855" y="2863"/>
                  </a:cubicBezTo>
                  <a:cubicBezTo>
                    <a:pt x="844" y="2863"/>
                    <a:pt x="833" y="2869"/>
                    <a:pt x="840" y="2872"/>
                  </a:cubicBezTo>
                  <a:cubicBezTo>
                    <a:pt x="843" y="2879"/>
                    <a:pt x="821" y="2890"/>
                    <a:pt x="793" y="2903"/>
                  </a:cubicBezTo>
                  <a:cubicBezTo>
                    <a:pt x="761" y="2919"/>
                    <a:pt x="739" y="2930"/>
                    <a:pt x="742" y="2937"/>
                  </a:cubicBezTo>
                  <a:lnTo>
                    <a:pt x="729" y="2944"/>
                  </a:lnTo>
                  <a:cubicBezTo>
                    <a:pt x="720" y="2948"/>
                    <a:pt x="713" y="2960"/>
                    <a:pt x="709" y="2962"/>
                  </a:cubicBezTo>
                  <a:cubicBezTo>
                    <a:pt x="708" y="2967"/>
                    <a:pt x="706" y="2970"/>
                    <a:pt x="705" y="2970"/>
                  </a:cubicBezTo>
                  <a:cubicBezTo>
                    <a:pt x="704" y="2970"/>
                    <a:pt x="704" y="2968"/>
                    <a:pt x="704" y="2964"/>
                  </a:cubicBezTo>
                  <a:cubicBezTo>
                    <a:pt x="701" y="2958"/>
                    <a:pt x="698" y="2952"/>
                    <a:pt x="695" y="2952"/>
                  </a:cubicBezTo>
                  <a:cubicBezTo>
                    <a:pt x="694" y="2952"/>
                    <a:pt x="694" y="2953"/>
                    <a:pt x="693" y="2953"/>
                  </a:cubicBezTo>
                  <a:cubicBezTo>
                    <a:pt x="684" y="2957"/>
                    <a:pt x="687" y="2964"/>
                    <a:pt x="691" y="2971"/>
                  </a:cubicBezTo>
                  <a:cubicBezTo>
                    <a:pt x="694" y="2977"/>
                    <a:pt x="690" y="2980"/>
                    <a:pt x="690" y="2980"/>
                  </a:cubicBezTo>
                  <a:cubicBezTo>
                    <a:pt x="688" y="2981"/>
                    <a:pt x="687" y="2981"/>
                    <a:pt x="686" y="2981"/>
                  </a:cubicBezTo>
                  <a:cubicBezTo>
                    <a:pt x="685" y="2981"/>
                    <a:pt x="684" y="2980"/>
                    <a:pt x="682" y="2975"/>
                  </a:cubicBezTo>
                  <a:cubicBezTo>
                    <a:pt x="678" y="2969"/>
                    <a:pt x="675" y="2962"/>
                    <a:pt x="675" y="2962"/>
                  </a:cubicBezTo>
                  <a:lnTo>
                    <a:pt x="671" y="2964"/>
                  </a:lnTo>
                  <a:cubicBezTo>
                    <a:pt x="674" y="2971"/>
                    <a:pt x="669" y="2973"/>
                    <a:pt x="669" y="2973"/>
                  </a:cubicBezTo>
                  <a:cubicBezTo>
                    <a:pt x="668" y="2974"/>
                    <a:pt x="667" y="2974"/>
                    <a:pt x="666" y="2974"/>
                  </a:cubicBezTo>
                  <a:cubicBezTo>
                    <a:pt x="664" y="2974"/>
                    <a:pt x="663" y="2972"/>
                    <a:pt x="658" y="2963"/>
                  </a:cubicBezTo>
                  <a:cubicBezTo>
                    <a:pt x="655" y="2957"/>
                    <a:pt x="653" y="2954"/>
                    <a:pt x="651" y="2954"/>
                  </a:cubicBezTo>
                  <a:cubicBezTo>
                    <a:pt x="649" y="2954"/>
                    <a:pt x="648" y="2959"/>
                    <a:pt x="649" y="2967"/>
                  </a:cubicBezTo>
                  <a:lnTo>
                    <a:pt x="644" y="2977"/>
                  </a:lnTo>
                  <a:cubicBezTo>
                    <a:pt x="641" y="2975"/>
                    <a:pt x="639" y="2974"/>
                    <a:pt x="638" y="2974"/>
                  </a:cubicBezTo>
                  <a:cubicBezTo>
                    <a:pt x="632" y="2974"/>
                    <a:pt x="630" y="2986"/>
                    <a:pt x="629" y="2993"/>
                  </a:cubicBezTo>
                  <a:cubicBezTo>
                    <a:pt x="625" y="2989"/>
                    <a:pt x="621" y="2987"/>
                    <a:pt x="619" y="2987"/>
                  </a:cubicBezTo>
                  <a:cubicBezTo>
                    <a:pt x="615" y="2987"/>
                    <a:pt x="614" y="2991"/>
                    <a:pt x="616" y="3000"/>
                  </a:cubicBezTo>
                  <a:cubicBezTo>
                    <a:pt x="618" y="3004"/>
                    <a:pt x="617" y="3007"/>
                    <a:pt x="614" y="3007"/>
                  </a:cubicBezTo>
                  <a:cubicBezTo>
                    <a:pt x="612" y="3007"/>
                    <a:pt x="609" y="3006"/>
                    <a:pt x="607" y="3004"/>
                  </a:cubicBezTo>
                  <a:cubicBezTo>
                    <a:pt x="604" y="3003"/>
                    <a:pt x="601" y="3002"/>
                    <a:pt x="599" y="3002"/>
                  </a:cubicBezTo>
                  <a:cubicBezTo>
                    <a:pt x="595" y="3002"/>
                    <a:pt x="591" y="3004"/>
                    <a:pt x="585" y="3007"/>
                  </a:cubicBezTo>
                  <a:cubicBezTo>
                    <a:pt x="583" y="3016"/>
                    <a:pt x="552" y="3031"/>
                    <a:pt x="516" y="3049"/>
                  </a:cubicBezTo>
                  <a:cubicBezTo>
                    <a:pt x="474" y="3069"/>
                    <a:pt x="447" y="3083"/>
                    <a:pt x="451" y="3090"/>
                  </a:cubicBezTo>
                  <a:cubicBezTo>
                    <a:pt x="449" y="3091"/>
                    <a:pt x="448" y="3091"/>
                    <a:pt x="447" y="3091"/>
                  </a:cubicBezTo>
                  <a:cubicBezTo>
                    <a:pt x="445" y="3091"/>
                    <a:pt x="443" y="3090"/>
                    <a:pt x="438" y="3087"/>
                  </a:cubicBezTo>
                  <a:cubicBezTo>
                    <a:pt x="437" y="3086"/>
                    <a:pt x="436" y="3085"/>
                    <a:pt x="435" y="3085"/>
                  </a:cubicBezTo>
                  <a:cubicBezTo>
                    <a:pt x="433" y="3085"/>
                    <a:pt x="431" y="3089"/>
                    <a:pt x="433" y="3099"/>
                  </a:cubicBezTo>
                  <a:cubicBezTo>
                    <a:pt x="432" y="3104"/>
                    <a:pt x="433" y="3108"/>
                    <a:pt x="432" y="3108"/>
                  </a:cubicBezTo>
                  <a:cubicBezTo>
                    <a:pt x="432" y="3108"/>
                    <a:pt x="431" y="3106"/>
                    <a:pt x="428" y="3101"/>
                  </a:cubicBezTo>
                  <a:cubicBezTo>
                    <a:pt x="427" y="3099"/>
                    <a:pt x="425" y="3098"/>
                    <a:pt x="423" y="3098"/>
                  </a:cubicBezTo>
                  <a:cubicBezTo>
                    <a:pt x="418" y="3098"/>
                    <a:pt x="410" y="3102"/>
                    <a:pt x="398" y="3108"/>
                  </a:cubicBezTo>
                  <a:cubicBezTo>
                    <a:pt x="385" y="3114"/>
                    <a:pt x="367" y="3124"/>
                    <a:pt x="369" y="3130"/>
                  </a:cubicBezTo>
                  <a:cubicBezTo>
                    <a:pt x="366" y="3136"/>
                    <a:pt x="364" y="3139"/>
                    <a:pt x="364" y="3139"/>
                  </a:cubicBezTo>
                  <a:cubicBezTo>
                    <a:pt x="364" y="3139"/>
                    <a:pt x="364" y="3137"/>
                    <a:pt x="364" y="3132"/>
                  </a:cubicBezTo>
                  <a:cubicBezTo>
                    <a:pt x="364" y="3127"/>
                    <a:pt x="360" y="3124"/>
                    <a:pt x="354" y="3124"/>
                  </a:cubicBezTo>
                  <a:cubicBezTo>
                    <a:pt x="346" y="3124"/>
                    <a:pt x="334" y="3130"/>
                    <a:pt x="330" y="3142"/>
                  </a:cubicBezTo>
                  <a:cubicBezTo>
                    <a:pt x="327" y="3144"/>
                    <a:pt x="325" y="3145"/>
                    <a:pt x="323" y="3145"/>
                  </a:cubicBezTo>
                  <a:cubicBezTo>
                    <a:pt x="321" y="3145"/>
                    <a:pt x="319" y="3144"/>
                    <a:pt x="317" y="3140"/>
                  </a:cubicBezTo>
                  <a:cubicBezTo>
                    <a:pt x="309" y="3144"/>
                    <a:pt x="303" y="3150"/>
                    <a:pt x="298" y="3158"/>
                  </a:cubicBezTo>
                  <a:lnTo>
                    <a:pt x="267" y="3174"/>
                  </a:lnTo>
                  <a:cubicBezTo>
                    <a:pt x="260" y="3177"/>
                    <a:pt x="256" y="3183"/>
                    <a:pt x="251" y="3188"/>
                  </a:cubicBezTo>
                  <a:lnTo>
                    <a:pt x="247" y="3191"/>
                  </a:lnTo>
                  <a:cubicBezTo>
                    <a:pt x="246" y="3190"/>
                    <a:pt x="245" y="3189"/>
                    <a:pt x="243" y="3189"/>
                  </a:cubicBezTo>
                  <a:cubicBezTo>
                    <a:pt x="236" y="3189"/>
                    <a:pt x="215" y="3199"/>
                    <a:pt x="189" y="3212"/>
                  </a:cubicBezTo>
                  <a:cubicBezTo>
                    <a:pt x="162" y="3226"/>
                    <a:pt x="138" y="3237"/>
                    <a:pt x="127" y="3237"/>
                  </a:cubicBezTo>
                  <a:cubicBezTo>
                    <a:pt x="126" y="3237"/>
                    <a:pt x="124" y="3237"/>
                    <a:pt x="123" y="3237"/>
                  </a:cubicBezTo>
                  <a:cubicBezTo>
                    <a:pt x="119" y="3239"/>
                    <a:pt x="118" y="3243"/>
                    <a:pt x="116" y="3248"/>
                  </a:cubicBezTo>
                  <a:cubicBezTo>
                    <a:pt x="118" y="3259"/>
                    <a:pt x="116" y="3263"/>
                    <a:pt x="112" y="3263"/>
                  </a:cubicBezTo>
                  <a:cubicBezTo>
                    <a:pt x="110" y="3263"/>
                    <a:pt x="108" y="3262"/>
                    <a:pt x="106" y="3261"/>
                  </a:cubicBezTo>
                  <a:cubicBezTo>
                    <a:pt x="103" y="3258"/>
                    <a:pt x="99" y="3256"/>
                    <a:pt x="95" y="3256"/>
                  </a:cubicBezTo>
                  <a:cubicBezTo>
                    <a:pt x="87" y="3256"/>
                    <a:pt x="78" y="3264"/>
                    <a:pt x="79" y="3274"/>
                  </a:cubicBezTo>
                  <a:lnTo>
                    <a:pt x="79" y="3274"/>
                  </a:lnTo>
                  <a:cubicBezTo>
                    <a:pt x="78" y="3273"/>
                    <a:pt x="77" y="3270"/>
                    <a:pt x="76" y="3268"/>
                  </a:cubicBezTo>
                  <a:cubicBezTo>
                    <a:pt x="73" y="3265"/>
                    <a:pt x="70" y="3264"/>
                    <a:pt x="68" y="3264"/>
                  </a:cubicBezTo>
                  <a:cubicBezTo>
                    <a:pt x="60" y="3264"/>
                    <a:pt x="55" y="3274"/>
                    <a:pt x="57" y="3286"/>
                  </a:cubicBezTo>
                  <a:cubicBezTo>
                    <a:pt x="52" y="3283"/>
                    <a:pt x="48" y="3281"/>
                    <a:pt x="45" y="3281"/>
                  </a:cubicBezTo>
                  <a:cubicBezTo>
                    <a:pt x="42" y="3281"/>
                    <a:pt x="41" y="3282"/>
                    <a:pt x="40" y="3286"/>
                  </a:cubicBezTo>
                  <a:cubicBezTo>
                    <a:pt x="39" y="3287"/>
                    <a:pt x="38" y="3287"/>
                    <a:pt x="37" y="3287"/>
                  </a:cubicBezTo>
                  <a:cubicBezTo>
                    <a:pt x="35" y="3287"/>
                    <a:pt x="34" y="3284"/>
                    <a:pt x="29" y="3275"/>
                  </a:cubicBezTo>
                  <a:cubicBezTo>
                    <a:pt x="26" y="3270"/>
                    <a:pt x="23" y="3264"/>
                    <a:pt x="19" y="3264"/>
                  </a:cubicBezTo>
                  <a:cubicBezTo>
                    <a:pt x="19" y="3264"/>
                    <a:pt x="18" y="3264"/>
                    <a:pt x="18" y="3265"/>
                  </a:cubicBezTo>
                  <a:cubicBezTo>
                    <a:pt x="13" y="3267"/>
                    <a:pt x="17" y="3274"/>
                    <a:pt x="20" y="3279"/>
                  </a:cubicBezTo>
                  <a:lnTo>
                    <a:pt x="11" y="3284"/>
                  </a:lnTo>
                  <a:cubicBezTo>
                    <a:pt x="11" y="3284"/>
                    <a:pt x="7" y="3287"/>
                    <a:pt x="10" y="3293"/>
                  </a:cubicBezTo>
                  <a:cubicBezTo>
                    <a:pt x="13" y="3299"/>
                    <a:pt x="9" y="3302"/>
                    <a:pt x="3" y="3304"/>
                  </a:cubicBezTo>
                  <a:cubicBezTo>
                    <a:pt x="3" y="3302"/>
                    <a:pt x="2" y="3302"/>
                    <a:pt x="2" y="3302"/>
                  </a:cubicBezTo>
                  <a:lnTo>
                    <a:pt x="2" y="3302"/>
                  </a:lnTo>
                  <a:cubicBezTo>
                    <a:pt x="0" y="3302"/>
                    <a:pt x="1" y="3307"/>
                    <a:pt x="7" y="3311"/>
                  </a:cubicBezTo>
                  <a:cubicBezTo>
                    <a:pt x="10" y="3317"/>
                    <a:pt x="13" y="3323"/>
                    <a:pt x="9" y="3325"/>
                  </a:cubicBezTo>
                  <a:cubicBezTo>
                    <a:pt x="9" y="3325"/>
                    <a:pt x="12" y="3332"/>
                    <a:pt x="15" y="3339"/>
                  </a:cubicBezTo>
                  <a:cubicBezTo>
                    <a:pt x="22" y="3351"/>
                    <a:pt x="26" y="3358"/>
                    <a:pt x="38" y="3360"/>
                  </a:cubicBezTo>
                  <a:cubicBezTo>
                    <a:pt x="59" y="3358"/>
                    <a:pt x="76" y="3357"/>
                    <a:pt x="69" y="3344"/>
                  </a:cubicBezTo>
                  <a:cubicBezTo>
                    <a:pt x="69" y="3344"/>
                    <a:pt x="70" y="3335"/>
                    <a:pt x="75" y="3333"/>
                  </a:cubicBezTo>
                  <a:cubicBezTo>
                    <a:pt x="76" y="3333"/>
                    <a:pt x="77" y="3332"/>
                    <a:pt x="78" y="3332"/>
                  </a:cubicBezTo>
                  <a:cubicBezTo>
                    <a:pt x="82" y="3332"/>
                    <a:pt x="87" y="3335"/>
                    <a:pt x="87" y="3335"/>
                  </a:cubicBezTo>
                  <a:cubicBezTo>
                    <a:pt x="88" y="3337"/>
                    <a:pt x="89" y="3337"/>
                    <a:pt x="91" y="3337"/>
                  </a:cubicBezTo>
                  <a:cubicBezTo>
                    <a:pt x="98" y="3337"/>
                    <a:pt x="113" y="3330"/>
                    <a:pt x="131" y="3321"/>
                  </a:cubicBezTo>
                  <a:cubicBezTo>
                    <a:pt x="153" y="3310"/>
                    <a:pt x="166" y="3304"/>
                    <a:pt x="175" y="3304"/>
                  </a:cubicBezTo>
                  <a:cubicBezTo>
                    <a:pt x="177" y="3304"/>
                    <a:pt x="179" y="3304"/>
                    <a:pt x="180" y="3305"/>
                  </a:cubicBezTo>
                  <a:cubicBezTo>
                    <a:pt x="183" y="3307"/>
                    <a:pt x="186" y="3308"/>
                    <a:pt x="189" y="3308"/>
                  </a:cubicBezTo>
                  <a:cubicBezTo>
                    <a:pt x="190" y="3308"/>
                    <a:pt x="192" y="3308"/>
                    <a:pt x="193" y="3307"/>
                  </a:cubicBezTo>
                  <a:cubicBezTo>
                    <a:pt x="189" y="3301"/>
                    <a:pt x="216" y="3287"/>
                    <a:pt x="248" y="3271"/>
                  </a:cubicBezTo>
                  <a:cubicBezTo>
                    <a:pt x="280" y="3256"/>
                    <a:pt x="312" y="3240"/>
                    <a:pt x="308" y="3233"/>
                  </a:cubicBezTo>
                  <a:lnTo>
                    <a:pt x="317" y="3229"/>
                  </a:lnTo>
                  <a:cubicBezTo>
                    <a:pt x="318" y="3231"/>
                    <a:pt x="320" y="3232"/>
                    <a:pt x="323" y="3232"/>
                  </a:cubicBezTo>
                  <a:cubicBezTo>
                    <a:pt x="327" y="3232"/>
                    <a:pt x="333" y="3229"/>
                    <a:pt x="339" y="3227"/>
                  </a:cubicBezTo>
                  <a:cubicBezTo>
                    <a:pt x="342" y="3220"/>
                    <a:pt x="348" y="3214"/>
                    <a:pt x="353" y="3211"/>
                  </a:cubicBezTo>
                  <a:cubicBezTo>
                    <a:pt x="355" y="3214"/>
                    <a:pt x="356" y="3215"/>
                    <a:pt x="359" y="3215"/>
                  </a:cubicBezTo>
                  <a:cubicBezTo>
                    <a:pt x="361" y="3215"/>
                    <a:pt x="365" y="3213"/>
                    <a:pt x="370" y="3211"/>
                  </a:cubicBezTo>
                  <a:cubicBezTo>
                    <a:pt x="379" y="3206"/>
                    <a:pt x="383" y="3204"/>
                    <a:pt x="381" y="3197"/>
                  </a:cubicBezTo>
                  <a:cubicBezTo>
                    <a:pt x="397" y="3188"/>
                    <a:pt x="415" y="3183"/>
                    <a:pt x="434" y="3179"/>
                  </a:cubicBezTo>
                  <a:cubicBezTo>
                    <a:pt x="435" y="3180"/>
                    <a:pt x="436" y="3180"/>
                    <a:pt x="437" y="3180"/>
                  </a:cubicBezTo>
                  <a:cubicBezTo>
                    <a:pt x="442" y="3180"/>
                    <a:pt x="443" y="3173"/>
                    <a:pt x="444" y="3166"/>
                  </a:cubicBezTo>
                  <a:cubicBezTo>
                    <a:pt x="441" y="3159"/>
                    <a:pt x="442" y="3150"/>
                    <a:pt x="446" y="3148"/>
                  </a:cubicBezTo>
                  <a:lnTo>
                    <a:pt x="453" y="3161"/>
                  </a:lnTo>
                  <a:cubicBezTo>
                    <a:pt x="452" y="3167"/>
                    <a:pt x="452" y="3169"/>
                    <a:pt x="454" y="3169"/>
                  </a:cubicBezTo>
                  <a:cubicBezTo>
                    <a:pt x="455" y="3169"/>
                    <a:pt x="457" y="3168"/>
                    <a:pt x="461" y="3166"/>
                  </a:cubicBezTo>
                  <a:lnTo>
                    <a:pt x="470" y="3161"/>
                  </a:lnTo>
                  <a:cubicBezTo>
                    <a:pt x="466" y="3155"/>
                    <a:pt x="490" y="3144"/>
                    <a:pt x="521" y="3128"/>
                  </a:cubicBezTo>
                  <a:cubicBezTo>
                    <a:pt x="562" y="3108"/>
                    <a:pt x="575" y="3101"/>
                    <a:pt x="572" y="3094"/>
                  </a:cubicBezTo>
                  <a:cubicBezTo>
                    <a:pt x="570" y="3087"/>
                    <a:pt x="574" y="3085"/>
                    <a:pt x="591" y="3085"/>
                  </a:cubicBezTo>
                  <a:cubicBezTo>
                    <a:pt x="607" y="3088"/>
                    <a:pt x="616" y="3089"/>
                    <a:pt x="622" y="3089"/>
                  </a:cubicBezTo>
                  <a:cubicBezTo>
                    <a:pt x="628" y="3089"/>
                    <a:pt x="628" y="3087"/>
                    <a:pt x="629" y="3082"/>
                  </a:cubicBezTo>
                  <a:lnTo>
                    <a:pt x="629" y="3082"/>
                  </a:lnTo>
                  <a:cubicBezTo>
                    <a:pt x="628" y="3082"/>
                    <a:pt x="628" y="3082"/>
                    <a:pt x="627" y="3082"/>
                  </a:cubicBezTo>
                  <a:cubicBezTo>
                    <a:pt x="624" y="3082"/>
                    <a:pt x="621" y="3077"/>
                    <a:pt x="618" y="3072"/>
                  </a:cubicBezTo>
                  <a:cubicBezTo>
                    <a:pt x="614" y="3064"/>
                    <a:pt x="614" y="3060"/>
                    <a:pt x="616" y="3060"/>
                  </a:cubicBezTo>
                  <a:cubicBezTo>
                    <a:pt x="618" y="3060"/>
                    <a:pt x="622" y="3062"/>
                    <a:pt x="627" y="3067"/>
                  </a:cubicBezTo>
                  <a:cubicBezTo>
                    <a:pt x="628" y="3069"/>
                    <a:pt x="630" y="3070"/>
                    <a:pt x="632" y="3070"/>
                  </a:cubicBezTo>
                  <a:cubicBezTo>
                    <a:pt x="649" y="3070"/>
                    <a:pt x="697" y="3037"/>
                    <a:pt x="696" y="3025"/>
                  </a:cubicBezTo>
                  <a:lnTo>
                    <a:pt x="696" y="3025"/>
                  </a:lnTo>
                  <a:cubicBezTo>
                    <a:pt x="697" y="3026"/>
                    <a:pt x="698" y="3029"/>
                    <a:pt x="700" y="3031"/>
                  </a:cubicBezTo>
                  <a:cubicBezTo>
                    <a:pt x="701" y="3033"/>
                    <a:pt x="702" y="3034"/>
                    <a:pt x="705" y="3034"/>
                  </a:cubicBezTo>
                  <a:cubicBezTo>
                    <a:pt x="708" y="3034"/>
                    <a:pt x="714" y="3031"/>
                    <a:pt x="726" y="3026"/>
                  </a:cubicBezTo>
                  <a:lnTo>
                    <a:pt x="739" y="3019"/>
                  </a:lnTo>
                  <a:cubicBezTo>
                    <a:pt x="734" y="3010"/>
                    <a:pt x="750" y="3004"/>
                    <a:pt x="760" y="3004"/>
                  </a:cubicBezTo>
                  <a:cubicBezTo>
                    <a:pt x="763" y="3004"/>
                    <a:pt x="765" y="3004"/>
                    <a:pt x="766" y="3006"/>
                  </a:cubicBezTo>
                  <a:cubicBezTo>
                    <a:pt x="770" y="3008"/>
                    <a:pt x="772" y="3009"/>
                    <a:pt x="774" y="3009"/>
                  </a:cubicBezTo>
                  <a:cubicBezTo>
                    <a:pt x="776" y="3009"/>
                    <a:pt x="778" y="3008"/>
                    <a:pt x="783" y="3006"/>
                  </a:cubicBezTo>
                  <a:cubicBezTo>
                    <a:pt x="788" y="2992"/>
                    <a:pt x="803" y="2985"/>
                    <a:pt x="812" y="2985"/>
                  </a:cubicBezTo>
                  <a:cubicBezTo>
                    <a:pt x="816" y="2985"/>
                    <a:pt x="818" y="2986"/>
                    <a:pt x="819" y="2988"/>
                  </a:cubicBezTo>
                  <a:lnTo>
                    <a:pt x="829" y="2983"/>
                  </a:lnTo>
                  <a:cubicBezTo>
                    <a:pt x="830" y="2974"/>
                    <a:pt x="839" y="2970"/>
                    <a:pt x="843" y="2967"/>
                  </a:cubicBezTo>
                  <a:cubicBezTo>
                    <a:pt x="857" y="2961"/>
                    <a:pt x="861" y="2958"/>
                    <a:pt x="853" y="2954"/>
                  </a:cubicBezTo>
                  <a:cubicBezTo>
                    <a:pt x="850" y="2948"/>
                    <a:pt x="847" y="2942"/>
                    <a:pt x="851" y="2939"/>
                  </a:cubicBezTo>
                  <a:lnTo>
                    <a:pt x="851" y="2939"/>
                  </a:lnTo>
                  <a:lnTo>
                    <a:pt x="855" y="2946"/>
                  </a:lnTo>
                  <a:cubicBezTo>
                    <a:pt x="855" y="2948"/>
                    <a:pt x="857" y="2948"/>
                    <a:pt x="859" y="2948"/>
                  </a:cubicBezTo>
                  <a:cubicBezTo>
                    <a:pt x="865" y="2948"/>
                    <a:pt x="876" y="2943"/>
                    <a:pt x="889" y="2936"/>
                  </a:cubicBezTo>
                  <a:cubicBezTo>
                    <a:pt x="906" y="2928"/>
                    <a:pt x="916" y="2923"/>
                    <a:pt x="923" y="2923"/>
                  </a:cubicBezTo>
                  <a:cubicBezTo>
                    <a:pt x="926" y="2923"/>
                    <a:pt x="928" y="2924"/>
                    <a:pt x="930" y="2925"/>
                  </a:cubicBezTo>
                  <a:lnTo>
                    <a:pt x="931" y="2916"/>
                  </a:lnTo>
                  <a:cubicBezTo>
                    <a:pt x="932" y="2911"/>
                    <a:pt x="934" y="2908"/>
                    <a:pt x="936" y="2908"/>
                  </a:cubicBezTo>
                  <a:cubicBezTo>
                    <a:pt x="937" y="2908"/>
                    <a:pt x="939" y="2909"/>
                    <a:pt x="940" y="2911"/>
                  </a:cubicBezTo>
                  <a:cubicBezTo>
                    <a:pt x="941" y="2912"/>
                    <a:pt x="943" y="2912"/>
                    <a:pt x="945" y="2912"/>
                  </a:cubicBezTo>
                  <a:cubicBezTo>
                    <a:pt x="954" y="2912"/>
                    <a:pt x="967" y="2905"/>
                    <a:pt x="971" y="2896"/>
                  </a:cubicBezTo>
                  <a:lnTo>
                    <a:pt x="980" y="2891"/>
                  </a:lnTo>
                  <a:cubicBezTo>
                    <a:pt x="984" y="2895"/>
                    <a:pt x="988" y="2897"/>
                    <a:pt x="992" y="2897"/>
                  </a:cubicBezTo>
                  <a:cubicBezTo>
                    <a:pt x="999" y="2897"/>
                    <a:pt x="1004" y="2890"/>
                    <a:pt x="1003" y="2880"/>
                  </a:cubicBezTo>
                  <a:lnTo>
                    <a:pt x="1003" y="2880"/>
                  </a:lnTo>
                  <a:cubicBezTo>
                    <a:pt x="1004" y="2883"/>
                    <a:pt x="1006" y="2884"/>
                    <a:pt x="1008" y="2884"/>
                  </a:cubicBezTo>
                  <a:cubicBezTo>
                    <a:pt x="1011" y="2884"/>
                    <a:pt x="1013" y="2883"/>
                    <a:pt x="1015" y="2882"/>
                  </a:cubicBezTo>
                  <a:cubicBezTo>
                    <a:pt x="1019" y="2874"/>
                    <a:pt x="1031" y="2866"/>
                    <a:pt x="1038" y="2866"/>
                  </a:cubicBezTo>
                  <a:cubicBezTo>
                    <a:pt x="1041" y="2866"/>
                    <a:pt x="1042" y="2867"/>
                    <a:pt x="1043" y="2869"/>
                  </a:cubicBezTo>
                  <a:lnTo>
                    <a:pt x="1048" y="2866"/>
                  </a:lnTo>
                  <a:cubicBezTo>
                    <a:pt x="1048" y="2860"/>
                    <a:pt x="1052" y="2855"/>
                    <a:pt x="1058" y="2853"/>
                  </a:cubicBezTo>
                  <a:cubicBezTo>
                    <a:pt x="1063" y="2851"/>
                    <a:pt x="1068" y="2846"/>
                    <a:pt x="1068" y="2840"/>
                  </a:cubicBezTo>
                  <a:cubicBezTo>
                    <a:pt x="1068" y="2835"/>
                    <a:pt x="1070" y="2832"/>
                    <a:pt x="1073" y="2829"/>
                  </a:cubicBezTo>
                  <a:cubicBezTo>
                    <a:pt x="1074" y="2829"/>
                    <a:pt x="1074" y="2829"/>
                    <a:pt x="1075" y="2829"/>
                  </a:cubicBezTo>
                  <a:cubicBezTo>
                    <a:pt x="1078" y="2829"/>
                    <a:pt x="1077" y="2836"/>
                    <a:pt x="1076" y="2844"/>
                  </a:cubicBezTo>
                  <a:cubicBezTo>
                    <a:pt x="1074" y="2848"/>
                    <a:pt x="1074" y="2849"/>
                    <a:pt x="1075" y="2849"/>
                  </a:cubicBezTo>
                  <a:cubicBezTo>
                    <a:pt x="1078" y="2849"/>
                    <a:pt x="1086" y="2842"/>
                    <a:pt x="1090" y="2828"/>
                  </a:cubicBezTo>
                  <a:cubicBezTo>
                    <a:pt x="1094" y="2818"/>
                    <a:pt x="1095" y="2814"/>
                    <a:pt x="1096" y="2814"/>
                  </a:cubicBezTo>
                  <a:lnTo>
                    <a:pt x="1096" y="2814"/>
                  </a:lnTo>
                  <a:cubicBezTo>
                    <a:pt x="1096" y="2814"/>
                    <a:pt x="1096" y="2818"/>
                    <a:pt x="1095" y="2826"/>
                  </a:cubicBezTo>
                  <a:cubicBezTo>
                    <a:pt x="1094" y="2832"/>
                    <a:pt x="1093" y="2838"/>
                    <a:pt x="1094" y="2838"/>
                  </a:cubicBezTo>
                  <a:cubicBezTo>
                    <a:pt x="1095" y="2838"/>
                    <a:pt x="1096" y="2837"/>
                    <a:pt x="1098" y="2833"/>
                  </a:cubicBezTo>
                  <a:cubicBezTo>
                    <a:pt x="1098" y="2833"/>
                    <a:pt x="1107" y="2828"/>
                    <a:pt x="1104" y="2822"/>
                  </a:cubicBezTo>
                  <a:lnTo>
                    <a:pt x="1117" y="2815"/>
                  </a:lnTo>
                  <a:cubicBezTo>
                    <a:pt x="1120" y="2816"/>
                    <a:pt x="1123" y="2816"/>
                    <a:pt x="1125" y="2816"/>
                  </a:cubicBezTo>
                  <a:cubicBezTo>
                    <a:pt x="1130" y="2816"/>
                    <a:pt x="1135" y="2815"/>
                    <a:pt x="1140" y="2813"/>
                  </a:cubicBezTo>
                  <a:cubicBezTo>
                    <a:pt x="1140" y="2807"/>
                    <a:pt x="1140" y="2805"/>
                    <a:pt x="1142" y="2805"/>
                  </a:cubicBezTo>
                  <a:cubicBezTo>
                    <a:pt x="1143" y="2805"/>
                    <a:pt x="1145" y="2806"/>
                    <a:pt x="1148" y="2808"/>
                  </a:cubicBezTo>
                  <a:cubicBezTo>
                    <a:pt x="1150" y="2811"/>
                    <a:pt x="1151" y="2812"/>
                    <a:pt x="1152" y="2812"/>
                  </a:cubicBezTo>
                  <a:cubicBezTo>
                    <a:pt x="1154" y="2812"/>
                    <a:pt x="1154" y="2808"/>
                    <a:pt x="1150" y="2799"/>
                  </a:cubicBezTo>
                  <a:cubicBezTo>
                    <a:pt x="1150" y="2793"/>
                    <a:pt x="1153" y="2790"/>
                    <a:pt x="1156" y="2790"/>
                  </a:cubicBezTo>
                  <a:cubicBezTo>
                    <a:pt x="1158" y="2790"/>
                    <a:pt x="1160" y="2791"/>
                    <a:pt x="1163" y="2792"/>
                  </a:cubicBezTo>
                  <a:cubicBezTo>
                    <a:pt x="1167" y="2800"/>
                    <a:pt x="1170" y="2802"/>
                    <a:pt x="1171" y="2802"/>
                  </a:cubicBezTo>
                  <a:cubicBezTo>
                    <a:pt x="1172" y="2802"/>
                    <a:pt x="1173" y="2800"/>
                    <a:pt x="1171" y="2797"/>
                  </a:cubicBezTo>
                  <a:cubicBezTo>
                    <a:pt x="1171" y="2792"/>
                    <a:pt x="1173" y="2788"/>
                    <a:pt x="1177" y="2786"/>
                  </a:cubicBezTo>
                  <a:cubicBezTo>
                    <a:pt x="1177" y="2787"/>
                    <a:pt x="1178" y="2787"/>
                    <a:pt x="1180" y="2787"/>
                  </a:cubicBezTo>
                  <a:cubicBezTo>
                    <a:pt x="1184" y="2787"/>
                    <a:pt x="1193" y="2784"/>
                    <a:pt x="1205" y="2779"/>
                  </a:cubicBezTo>
                  <a:cubicBezTo>
                    <a:pt x="1214" y="2776"/>
                    <a:pt x="1221" y="2772"/>
                    <a:pt x="1232" y="2767"/>
                  </a:cubicBezTo>
                  <a:lnTo>
                    <a:pt x="1267" y="2745"/>
                  </a:lnTo>
                  <a:cubicBezTo>
                    <a:pt x="1273" y="2741"/>
                    <a:pt x="1274" y="2733"/>
                    <a:pt x="1270" y="2726"/>
                  </a:cubicBezTo>
                  <a:cubicBezTo>
                    <a:pt x="1266" y="2721"/>
                    <a:pt x="1265" y="2719"/>
                    <a:pt x="1266" y="2719"/>
                  </a:cubicBezTo>
                  <a:lnTo>
                    <a:pt x="1266" y="2719"/>
                  </a:lnTo>
                  <a:cubicBezTo>
                    <a:pt x="1267" y="2719"/>
                    <a:pt x="1270" y="2722"/>
                    <a:pt x="1275" y="2723"/>
                  </a:cubicBezTo>
                  <a:cubicBezTo>
                    <a:pt x="1282" y="2728"/>
                    <a:pt x="1287" y="2731"/>
                    <a:pt x="1290" y="2731"/>
                  </a:cubicBezTo>
                  <a:cubicBezTo>
                    <a:pt x="1296" y="2731"/>
                    <a:pt x="1295" y="2724"/>
                    <a:pt x="1284" y="2716"/>
                  </a:cubicBezTo>
                  <a:cubicBezTo>
                    <a:pt x="1277" y="2712"/>
                    <a:pt x="1274" y="2710"/>
                    <a:pt x="1276" y="2710"/>
                  </a:cubicBezTo>
                  <a:cubicBezTo>
                    <a:pt x="1277" y="2710"/>
                    <a:pt x="1282" y="2711"/>
                    <a:pt x="1290" y="2713"/>
                  </a:cubicBezTo>
                  <a:cubicBezTo>
                    <a:pt x="1293" y="2713"/>
                    <a:pt x="1295" y="2714"/>
                    <a:pt x="1296" y="2714"/>
                  </a:cubicBezTo>
                  <a:cubicBezTo>
                    <a:pt x="1299" y="2714"/>
                    <a:pt x="1299" y="2712"/>
                    <a:pt x="1299" y="2705"/>
                  </a:cubicBezTo>
                  <a:cubicBezTo>
                    <a:pt x="1296" y="2701"/>
                    <a:pt x="1297" y="2699"/>
                    <a:pt x="1299" y="2699"/>
                  </a:cubicBezTo>
                  <a:cubicBezTo>
                    <a:pt x="1300" y="2699"/>
                    <a:pt x="1302" y="2700"/>
                    <a:pt x="1303" y="2702"/>
                  </a:cubicBezTo>
                  <a:cubicBezTo>
                    <a:pt x="1309" y="2703"/>
                    <a:pt x="1314" y="2704"/>
                    <a:pt x="1317" y="2704"/>
                  </a:cubicBezTo>
                  <a:cubicBezTo>
                    <a:pt x="1319" y="2704"/>
                    <a:pt x="1320" y="2703"/>
                    <a:pt x="1318" y="2700"/>
                  </a:cubicBezTo>
                  <a:cubicBezTo>
                    <a:pt x="1321" y="2698"/>
                    <a:pt x="1325" y="2697"/>
                    <a:pt x="1328" y="2697"/>
                  </a:cubicBezTo>
                  <a:cubicBezTo>
                    <a:pt x="1329" y="2697"/>
                    <a:pt x="1330" y="2697"/>
                    <a:pt x="1331" y="2697"/>
                  </a:cubicBezTo>
                  <a:cubicBezTo>
                    <a:pt x="1332" y="2697"/>
                    <a:pt x="1333" y="2697"/>
                    <a:pt x="1334" y="2697"/>
                  </a:cubicBezTo>
                  <a:cubicBezTo>
                    <a:pt x="1341" y="2697"/>
                    <a:pt x="1340" y="2688"/>
                    <a:pt x="1340" y="2680"/>
                  </a:cubicBezTo>
                  <a:cubicBezTo>
                    <a:pt x="1342" y="2666"/>
                    <a:pt x="1345" y="2659"/>
                    <a:pt x="1348" y="2659"/>
                  </a:cubicBezTo>
                  <a:cubicBezTo>
                    <a:pt x="1350" y="2659"/>
                    <a:pt x="1352" y="2662"/>
                    <a:pt x="1354" y="2668"/>
                  </a:cubicBezTo>
                  <a:cubicBezTo>
                    <a:pt x="1355" y="2671"/>
                    <a:pt x="1356" y="2672"/>
                    <a:pt x="1358" y="2672"/>
                  </a:cubicBezTo>
                  <a:cubicBezTo>
                    <a:pt x="1365" y="2672"/>
                    <a:pt x="1375" y="2652"/>
                    <a:pt x="1369" y="2641"/>
                  </a:cubicBezTo>
                  <a:cubicBezTo>
                    <a:pt x="1364" y="2632"/>
                    <a:pt x="1363" y="2628"/>
                    <a:pt x="1363" y="2628"/>
                  </a:cubicBezTo>
                  <a:lnTo>
                    <a:pt x="1363" y="2628"/>
                  </a:lnTo>
                  <a:cubicBezTo>
                    <a:pt x="1364" y="2628"/>
                    <a:pt x="1365" y="2629"/>
                    <a:pt x="1367" y="2631"/>
                  </a:cubicBezTo>
                  <a:cubicBezTo>
                    <a:pt x="1369" y="2633"/>
                    <a:pt x="1371" y="2634"/>
                    <a:pt x="1373" y="2634"/>
                  </a:cubicBezTo>
                  <a:cubicBezTo>
                    <a:pt x="1374" y="2634"/>
                    <a:pt x="1376" y="2633"/>
                    <a:pt x="1377" y="2632"/>
                  </a:cubicBezTo>
                  <a:cubicBezTo>
                    <a:pt x="1380" y="2629"/>
                    <a:pt x="1383" y="2626"/>
                    <a:pt x="1386" y="2626"/>
                  </a:cubicBezTo>
                  <a:cubicBezTo>
                    <a:pt x="1388" y="2626"/>
                    <a:pt x="1389" y="2626"/>
                    <a:pt x="1391" y="2627"/>
                  </a:cubicBezTo>
                  <a:cubicBezTo>
                    <a:pt x="1394" y="2622"/>
                    <a:pt x="1396" y="2615"/>
                    <a:pt x="1396" y="2608"/>
                  </a:cubicBezTo>
                  <a:cubicBezTo>
                    <a:pt x="1392" y="2593"/>
                    <a:pt x="1404" y="2583"/>
                    <a:pt x="1417" y="2583"/>
                  </a:cubicBezTo>
                  <a:cubicBezTo>
                    <a:pt x="1419" y="2583"/>
                    <a:pt x="1421" y="2583"/>
                    <a:pt x="1423" y="2584"/>
                  </a:cubicBezTo>
                  <a:lnTo>
                    <a:pt x="1423" y="2569"/>
                  </a:lnTo>
                  <a:cubicBezTo>
                    <a:pt x="1417" y="2560"/>
                    <a:pt x="1413" y="2553"/>
                    <a:pt x="1417" y="2553"/>
                  </a:cubicBezTo>
                  <a:cubicBezTo>
                    <a:pt x="1418" y="2553"/>
                    <a:pt x="1420" y="2554"/>
                    <a:pt x="1423" y="2556"/>
                  </a:cubicBezTo>
                  <a:lnTo>
                    <a:pt x="1430" y="2559"/>
                  </a:lnTo>
                  <a:cubicBezTo>
                    <a:pt x="1422" y="2549"/>
                    <a:pt x="1434" y="2535"/>
                    <a:pt x="1445" y="2535"/>
                  </a:cubicBezTo>
                  <a:cubicBezTo>
                    <a:pt x="1447" y="2535"/>
                    <a:pt x="1449" y="2536"/>
                    <a:pt x="1451" y="2537"/>
                  </a:cubicBezTo>
                  <a:cubicBezTo>
                    <a:pt x="1454" y="2538"/>
                    <a:pt x="1456" y="2539"/>
                    <a:pt x="1457" y="2539"/>
                  </a:cubicBezTo>
                  <a:cubicBezTo>
                    <a:pt x="1459" y="2539"/>
                    <a:pt x="1459" y="2538"/>
                    <a:pt x="1460" y="2534"/>
                  </a:cubicBezTo>
                  <a:lnTo>
                    <a:pt x="1454" y="2531"/>
                  </a:lnTo>
                  <a:cubicBezTo>
                    <a:pt x="1448" y="2528"/>
                    <a:pt x="1441" y="2524"/>
                    <a:pt x="1444" y="2520"/>
                  </a:cubicBezTo>
                  <a:cubicBezTo>
                    <a:pt x="1445" y="2515"/>
                    <a:pt x="1448" y="2511"/>
                    <a:pt x="1452" y="2511"/>
                  </a:cubicBezTo>
                  <a:cubicBezTo>
                    <a:pt x="1453" y="2511"/>
                    <a:pt x="1454" y="2511"/>
                    <a:pt x="1456" y="2512"/>
                  </a:cubicBezTo>
                  <a:cubicBezTo>
                    <a:pt x="1465" y="2510"/>
                    <a:pt x="1474" y="2506"/>
                    <a:pt x="1467" y="2504"/>
                  </a:cubicBezTo>
                  <a:cubicBezTo>
                    <a:pt x="1469" y="2500"/>
                    <a:pt x="1474" y="2496"/>
                    <a:pt x="1479" y="2495"/>
                  </a:cubicBezTo>
                  <a:cubicBezTo>
                    <a:pt x="1482" y="2490"/>
                    <a:pt x="1483" y="2484"/>
                    <a:pt x="1487" y="2473"/>
                  </a:cubicBezTo>
                  <a:cubicBezTo>
                    <a:pt x="1483" y="2465"/>
                    <a:pt x="1487" y="2454"/>
                    <a:pt x="1492" y="2454"/>
                  </a:cubicBezTo>
                  <a:cubicBezTo>
                    <a:pt x="1493" y="2454"/>
                    <a:pt x="1493" y="2455"/>
                    <a:pt x="1494" y="2455"/>
                  </a:cubicBezTo>
                  <a:cubicBezTo>
                    <a:pt x="1496" y="2449"/>
                    <a:pt x="1496" y="2441"/>
                    <a:pt x="1493" y="2436"/>
                  </a:cubicBezTo>
                  <a:cubicBezTo>
                    <a:pt x="1496" y="2425"/>
                    <a:pt x="1497" y="2419"/>
                    <a:pt x="1502" y="2419"/>
                  </a:cubicBezTo>
                  <a:cubicBezTo>
                    <a:pt x="1502" y="2419"/>
                    <a:pt x="1503" y="2420"/>
                    <a:pt x="1504" y="2420"/>
                  </a:cubicBezTo>
                  <a:cubicBezTo>
                    <a:pt x="1506" y="2420"/>
                    <a:pt x="1507" y="2421"/>
                    <a:pt x="1508" y="2421"/>
                  </a:cubicBezTo>
                  <a:cubicBezTo>
                    <a:pt x="1510" y="2421"/>
                    <a:pt x="1510" y="2419"/>
                    <a:pt x="1506" y="2414"/>
                  </a:cubicBezTo>
                  <a:cubicBezTo>
                    <a:pt x="1498" y="2412"/>
                    <a:pt x="1501" y="2407"/>
                    <a:pt x="1502" y="2400"/>
                  </a:cubicBezTo>
                  <a:cubicBezTo>
                    <a:pt x="1503" y="2396"/>
                    <a:pt x="1504" y="2392"/>
                    <a:pt x="1504" y="2389"/>
                  </a:cubicBezTo>
                  <a:cubicBezTo>
                    <a:pt x="1497" y="2387"/>
                    <a:pt x="1497" y="2387"/>
                    <a:pt x="1498" y="2381"/>
                  </a:cubicBezTo>
                  <a:cubicBezTo>
                    <a:pt x="1500" y="2375"/>
                    <a:pt x="1510" y="2358"/>
                    <a:pt x="1511" y="2353"/>
                  </a:cubicBezTo>
                  <a:cubicBezTo>
                    <a:pt x="1512" y="2341"/>
                    <a:pt x="1512" y="2337"/>
                    <a:pt x="1510" y="2337"/>
                  </a:cubicBezTo>
                  <a:cubicBezTo>
                    <a:pt x="1509" y="2337"/>
                    <a:pt x="1507" y="2338"/>
                    <a:pt x="1505" y="2339"/>
                  </a:cubicBezTo>
                  <a:cubicBezTo>
                    <a:pt x="1505" y="2342"/>
                    <a:pt x="1503" y="2343"/>
                    <a:pt x="1502" y="2343"/>
                  </a:cubicBezTo>
                  <a:cubicBezTo>
                    <a:pt x="1501" y="2343"/>
                    <a:pt x="1501" y="2340"/>
                    <a:pt x="1505" y="2334"/>
                  </a:cubicBezTo>
                  <a:cubicBezTo>
                    <a:pt x="1510" y="2320"/>
                    <a:pt x="1513" y="2306"/>
                    <a:pt x="1515" y="2292"/>
                  </a:cubicBezTo>
                  <a:cubicBezTo>
                    <a:pt x="1515" y="2267"/>
                    <a:pt x="1515" y="2267"/>
                    <a:pt x="1507" y="2267"/>
                  </a:cubicBezTo>
                  <a:cubicBezTo>
                    <a:pt x="1503" y="2269"/>
                    <a:pt x="1501" y="2270"/>
                    <a:pt x="1499" y="2270"/>
                  </a:cubicBezTo>
                  <a:cubicBezTo>
                    <a:pt x="1495" y="2270"/>
                    <a:pt x="1497" y="2266"/>
                    <a:pt x="1507" y="2262"/>
                  </a:cubicBezTo>
                  <a:cubicBezTo>
                    <a:pt x="1522" y="2248"/>
                    <a:pt x="1522" y="2243"/>
                    <a:pt x="1514" y="2243"/>
                  </a:cubicBezTo>
                  <a:cubicBezTo>
                    <a:pt x="1506" y="2237"/>
                    <a:pt x="1507" y="2237"/>
                    <a:pt x="1506" y="2232"/>
                  </a:cubicBezTo>
                  <a:cubicBezTo>
                    <a:pt x="1513" y="2230"/>
                    <a:pt x="1513" y="2225"/>
                    <a:pt x="1504" y="2214"/>
                  </a:cubicBezTo>
                  <a:cubicBezTo>
                    <a:pt x="1503" y="2207"/>
                    <a:pt x="1503" y="2207"/>
                    <a:pt x="1511" y="2207"/>
                  </a:cubicBezTo>
                  <a:lnTo>
                    <a:pt x="1509" y="2194"/>
                  </a:lnTo>
                  <a:cubicBezTo>
                    <a:pt x="1494" y="2184"/>
                    <a:pt x="1492" y="2148"/>
                    <a:pt x="1497" y="2141"/>
                  </a:cubicBezTo>
                  <a:cubicBezTo>
                    <a:pt x="1496" y="2136"/>
                    <a:pt x="1492" y="2132"/>
                    <a:pt x="1487" y="2131"/>
                  </a:cubicBezTo>
                  <a:cubicBezTo>
                    <a:pt x="1472" y="2128"/>
                    <a:pt x="1469" y="2124"/>
                    <a:pt x="1484" y="2119"/>
                  </a:cubicBezTo>
                  <a:cubicBezTo>
                    <a:pt x="1497" y="2115"/>
                    <a:pt x="1497" y="2115"/>
                    <a:pt x="1482" y="2114"/>
                  </a:cubicBezTo>
                  <a:cubicBezTo>
                    <a:pt x="1473" y="2110"/>
                    <a:pt x="1464" y="2082"/>
                    <a:pt x="1478" y="2082"/>
                  </a:cubicBezTo>
                  <a:lnTo>
                    <a:pt x="1492" y="2077"/>
                  </a:lnTo>
                  <a:cubicBezTo>
                    <a:pt x="1487" y="2076"/>
                    <a:pt x="1484" y="2072"/>
                    <a:pt x="1481" y="2069"/>
                  </a:cubicBezTo>
                  <a:cubicBezTo>
                    <a:pt x="1480" y="2069"/>
                    <a:pt x="1479" y="2069"/>
                    <a:pt x="1478" y="2069"/>
                  </a:cubicBezTo>
                  <a:cubicBezTo>
                    <a:pt x="1473" y="2069"/>
                    <a:pt x="1471" y="2063"/>
                    <a:pt x="1465" y="2050"/>
                  </a:cubicBezTo>
                  <a:cubicBezTo>
                    <a:pt x="1459" y="2039"/>
                    <a:pt x="1445" y="2023"/>
                    <a:pt x="1441" y="2014"/>
                  </a:cubicBezTo>
                  <a:cubicBezTo>
                    <a:pt x="1437" y="2005"/>
                    <a:pt x="1431" y="1991"/>
                    <a:pt x="1436" y="1984"/>
                  </a:cubicBezTo>
                  <a:cubicBezTo>
                    <a:pt x="1432" y="1977"/>
                    <a:pt x="1428" y="1971"/>
                    <a:pt x="1421" y="1968"/>
                  </a:cubicBezTo>
                  <a:cubicBezTo>
                    <a:pt x="1412" y="1966"/>
                    <a:pt x="1409" y="1957"/>
                    <a:pt x="1415" y="1953"/>
                  </a:cubicBezTo>
                  <a:lnTo>
                    <a:pt x="1413" y="1949"/>
                  </a:lnTo>
                  <a:cubicBezTo>
                    <a:pt x="1402" y="1943"/>
                    <a:pt x="1401" y="1939"/>
                    <a:pt x="1401" y="1939"/>
                  </a:cubicBezTo>
                  <a:cubicBezTo>
                    <a:pt x="1406" y="1935"/>
                    <a:pt x="1411" y="1928"/>
                    <a:pt x="1403" y="1926"/>
                  </a:cubicBezTo>
                  <a:lnTo>
                    <a:pt x="1403" y="1926"/>
                  </a:lnTo>
                  <a:cubicBezTo>
                    <a:pt x="1402" y="1927"/>
                    <a:pt x="1401" y="1927"/>
                    <a:pt x="1400" y="1927"/>
                  </a:cubicBezTo>
                  <a:cubicBezTo>
                    <a:pt x="1396" y="1927"/>
                    <a:pt x="1394" y="1923"/>
                    <a:pt x="1391" y="1915"/>
                  </a:cubicBezTo>
                  <a:cubicBezTo>
                    <a:pt x="1393" y="1903"/>
                    <a:pt x="1328" y="1752"/>
                    <a:pt x="1320" y="1752"/>
                  </a:cubicBezTo>
                  <a:cubicBezTo>
                    <a:pt x="1320" y="1752"/>
                    <a:pt x="1320" y="1752"/>
                    <a:pt x="1320" y="1753"/>
                  </a:cubicBezTo>
                  <a:lnTo>
                    <a:pt x="1315" y="1739"/>
                  </a:lnTo>
                  <a:lnTo>
                    <a:pt x="1309" y="1724"/>
                  </a:lnTo>
                  <a:cubicBezTo>
                    <a:pt x="1321" y="1719"/>
                    <a:pt x="1306" y="1699"/>
                    <a:pt x="1292" y="1687"/>
                  </a:cubicBezTo>
                  <a:cubicBezTo>
                    <a:pt x="1286" y="1687"/>
                    <a:pt x="1282" y="1683"/>
                    <a:pt x="1280" y="1677"/>
                  </a:cubicBezTo>
                  <a:cubicBezTo>
                    <a:pt x="1293" y="1671"/>
                    <a:pt x="1286" y="1657"/>
                    <a:pt x="1276" y="1650"/>
                  </a:cubicBezTo>
                  <a:cubicBezTo>
                    <a:pt x="1274" y="1651"/>
                    <a:pt x="1272" y="1651"/>
                    <a:pt x="1270" y="1651"/>
                  </a:cubicBezTo>
                  <a:cubicBezTo>
                    <a:pt x="1261" y="1651"/>
                    <a:pt x="1262" y="1646"/>
                    <a:pt x="1273" y="1641"/>
                  </a:cubicBezTo>
                  <a:cubicBezTo>
                    <a:pt x="1285" y="1635"/>
                    <a:pt x="1282" y="1626"/>
                    <a:pt x="1258" y="1626"/>
                  </a:cubicBezTo>
                  <a:cubicBezTo>
                    <a:pt x="1249" y="1625"/>
                    <a:pt x="1249" y="1625"/>
                    <a:pt x="1254" y="1617"/>
                  </a:cubicBezTo>
                  <a:cubicBezTo>
                    <a:pt x="1263" y="1608"/>
                    <a:pt x="1263" y="1603"/>
                    <a:pt x="1260" y="1603"/>
                  </a:cubicBezTo>
                  <a:cubicBezTo>
                    <a:pt x="1259" y="1603"/>
                    <a:pt x="1258" y="1604"/>
                    <a:pt x="1256" y="1604"/>
                  </a:cubicBezTo>
                  <a:cubicBezTo>
                    <a:pt x="1255" y="1605"/>
                    <a:pt x="1253" y="1605"/>
                    <a:pt x="1252" y="1605"/>
                  </a:cubicBezTo>
                  <a:cubicBezTo>
                    <a:pt x="1241" y="1605"/>
                    <a:pt x="1240" y="1600"/>
                    <a:pt x="1251" y="1590"/>
                  </a:cubicBezTo>
                  <a:cubicBezTo>
                    <a:pt x="1258" y="1578"/>
                    <a:pt x="1259" y="1576"/>
                    <a:pt x="1252" y="1576"/>
                  </a:cubicBezTo>
                  <a:cubicBezTo>
                    <a:pt x="1251" y="1576"/>
                    <a:pt x="1248" y="1576"/>
                    <a:pt x="1245" y="1576"/>
                  </a:cubicBezTo>
                  <a:cubicBezTo>
                    <a:pt x="1245" y="1576"/>
                    <a:pt x="1244" y="1576"/>
                    <a:pt x="1244" y="1576"/>
                  </a:cubicBezTo>
                  <a:cubicBezTo>
                    <a:pt x="1229" y="1576"/>
                    <a:pt x="1222" y="1558"/>
                    <a:pt x="1233" y="1548"/>
                  </a:cubicBezTo>
                  <a:cubicBezTo>
                    <a:pt x="1231" y="1545"/>
                    <a:pt x="1234" y="1539"/>
                    <a:pt x="1231" y="1539"/>
                  </a:cubicBezTo>
                  <a:cubicBezTo>
                    <a:pt x="1230" y="1539"/>
                    <a:pt x="1229" y="1539"/>
                    <a:pt x="1228" y="1539"/>
                  </a:cubicBezTo>
                  <a:lnTo>
                    <a:pt x="1233" y="1532"/>
                  </a:lnTo>
                  <a:lnTo>
                    <a:pt x="1229" y="1523"/>
                  </a:lnTo>
                  <a:lnTo>
                    <a:pt x="1223" y="1526"/>
                  </a:lnTo>
                  <a:cubicBezTo>
                    <a:pt x="1217" y="1502"/>
                    <a:pt x="1210" y="1480"/>
                    <a:pt x="1201" y="1457"/>
                  </a:cubicBezTo>
                  <a:cubicBezTo>
                    <a:pt x="1183" y="1416"/>
                    <a:pt x="1178" y="1402"/>
                    <a:pt x="1174" y="1402"/>
                  </a:cubicBezTo>
                  <a:cubicBezTo>
                    <a:pt x="1173" y="1402"/>
                    <a:pt x="1172" y="1403"/>
                    <a:pt x="1171" y="1405"/>
                  </a:cubicBezTo>
                  <a:cubicBezTo>
                    <a:pt x="1167" y="1408"/>
                    <a:pt x="1165" y="1410"/>
                    <a:pt x="1163" y="1410"/>
                  </a:cubicBezTo>
                  <a:cubicBezTo>
                    <a:pt x="1158" y="1410"/>
                    <a:pt x="1159" y="1403"/>
                    <a:pt x="1166" y="1396"/>
                  </a:cubicBezTo>
                  <a:cubicBezTo>
                    <a:pt x="1164" y="1391"/>
                    <a:pt x="1168" y="1379"/>
                    <a:pt x="1163" y="1369"/>
                  </a:cubicBezTo>
                  <a:cubicBezTo>
                    <a:pt x="1159" y="1360"/>
                    <a:pt x="1155" y="1351"/>
                    <a:pt x="1162" y="1348"/>
                  </a:cubicBezTo>
                  <a:lnTo>
                    <a:pt x="1160" y="1343"/>
                  </a:lnTo>
                  <a:cubicBezTo>
                    <a:pt x="1143" y="1340"/>
                    <a:pt x="1131" y="1312"/>
                    <a:pt x="1132" y="1295"/>
                  </a:cubicBezTo>
                  <a:cubicBezTo>
                    <a:pt x="1128" y="1286"/>
                    <a:pt x="1123" y="1279"/>
                    <a:pt x="1115" y="1275"/>
                  </a:cubicBezTo>
                  <a:cubicBezTo>
                    <a:pt x="1104" y="1269"/>
                    <a:pt x="1104" y="1269"/>
                    <a:pt x="1108" y="1261"/>
                  </a:cubicBezTo>
                  <a:cubicBezTo>
                    <a:pt x="1114" y="1258"/>
                    <a:pt x="1110" y="1232"/>
                    <a:pt x="1100" y="1232"/>
                  </a:cubicBezTo>
                  <a:cubicBezTo>
                    <a:pt x="1099" y="1232"/>
                    <a:pt x="1098" y="1233"/>
                    <a:pt x="1097" y="1233"/>
                  </a:cubicBezTo>
                  <a:lnTo>
                    <a:pt x="1101" y="1225"/>
                  </a:lnTo>
                  <a:cubicBezTo>
                    <a:pt x="1104" y="1220"/>
                    <a:pt x="1101" y="1218"/>
                    <a:pt x="1097" y="1218"/>
                  </a:cubicBezTo>
                  <a:cubicBezTo>
                    <a:pt x="1095" y="1218"/>
                    <a:pt x="1092" y="1218"/>
                    <a:pt x="1090" y="1220"/>
                  </a:cubicBezTo>
                  <a:cubicBezTo>
                    <a:pt x="1087" y="1221"/>
                    <a:pt x="1084" y="1222"/>
                    <a:pt x="1082" y="1222"/>
                  </a:cubicBezTo>
                  <a:cubicBezTo>
                    <a:pt x="1078" y="1222"/>
                    <a:pt x="1081" y="1217"/>
                    <a:pt x="1094" y="1207"/>
                  </a:cubicBezTo>
                  <a:cubicBezTo>
                    <a:pt x="1103" y="1202"/>
                    <a:pt x="1105" y="1198"/>
                    <a:pt x="1102" y="1198"/>
                  </a:cubicBezTo>
                  <a:cubicBezTo>
                    <a:pt x="1101" y="1198"/>
                    <a:pt x="1100" y="1199"/>
                    <a:pt x="1098" y="1199"/>
                  </a:cubicBezTo>
                  <a:cubicBezTo>
                    <a:pt x="1089" y="1197"/>
                    <a:pt x="1081" y="1196"/>
                    <a:pt x="1086" y="1188"/>
                  </a:cubicBezTo>
                  <a:cubicBezTo>
                    <a:pt x="1084" y="1185"/>
                    <a:pt x="1083" y="1182"/>
                    <a:pt x="1078" y="1182"/>
                  </a:cubicBezTo>
                  <a:cubicBezTo>
                    <a:pt x="1075" y="1182"/>
                    <a:pt x="1072" y="1183"/>
                    <a:pt x="1068" y="1185"/>
                  </a:cubicBezTo>
                  <a:cubicBezTo>
                    <a:pt x="1066" y="1186"/>
                    <a:pt x="1065" y="1186"/>
                    <a:pt x="1064" y="1186"/>
                  </a:cubicBezTo>
                  <a:cubicBezTo>
                    <a:pt x="1060" y="1186"/>
                    <a:pt x="1059" y="1183"/>
                    <a:pt x="1058" y="1179"/>
                  </a:cubicBezTo>
                  <a:cubicBezTo>
                    <a:pt x="1060" y="1177"/>
                    <a:pt x="1064" y="1176"/>
                    <a:pt x="1067" y="1176"/>
                  </a:cubicBezTo>
                  <a:cubicBezTo>
                    <a:pt x="1069" y="1176"/>
                    <a:pt x="1071" y="1177"/>
                    <a:pt x="1072" y="1177"/>
                  </a:cubicBezTo>
                  <a:cubicBezTo>
                    <a:pt x="1073" y="1178"/>
                    <a:pt x="1073" y="1179"/>
                    <a:pt x="1073" y="1179"/>
                  </a:cubicBezTo>
                  <a:cubicBezTo>
                    <a:pt x="1073" y="1179"/>
                    <a:pt x="1071" y="1175"/>
                    <a:pt x="1069" y="1168"/>
                  </a:cubicBezTo>
                  <a:cubicBezTo>
                    <a:pt x="1067" y="1160"/>
                    <a:pt x="1070" y="1152"/>
                    <a:pt x="1076" y="1148"/>
                  </a:cubicBezTo>
                  <a:cubicBezTo>
                    <a:pt x="1078" y="1143"/>
                    <a:pt x="1079" y="1140"/>
                    <a:pt x="1076" y="1140"/>
                  </a:cubicBezTo>
                  <a:lnTo>
                    <a:pt x="1076" y="1140"/>
                  </a:lnTo>
                  <a:cubicBezTo>
                    <a:pt x="1075" y="1140"/>
                    <a:pt x="1072" y="1142"/>
                    <a:pt x="1068" y="1147"/>
                  </a:cubicBezTo>
                  <a:cubicBezTo>
                    <a:pt x="1062" y="1149"/>
                    <a:pt x="1058" y="1151"/>
                    <a:pt x="1056" y="1151"/>
                  </a:cubicBezTo>
                  <a:cubicBezTo>
                    <a:pt x="1053" y="1151"/>
                    <a:pt x="1052" y="1148"/>
                    <a:pt x="1050" y="1143"/>
                  </a:cubicBezTo>
                  <a:cubicBezTo>
                    <a:pt x="1048" y="1139"/>
                    <a:pt x="1046" y="1134"/>
                    <a:pt x="1053" y="1131"/>
                  </a:cubicBezTo>
                  <a:cubicBezTo>
                    <a:pt x="1059" y="1128"/>
                    <a:pt x="1059" y="1128"/>
                    <a:pt x="1055" y="1119"/>
                  </a:cubicBezTo>
                  <a:cubicBezTo>
                    <a:pt x="1049" y="1106"/>
                    <a:pt x="1028" y="1101"/>
                    <a:pt x="1012" y="1101"/>
                  </a:cubicBezTo>
                  <a:cubicBezTo>
                    <a:pt x="1011" y="1101"/>
                    <a:pt x="1010" y="1101"/>
                    <a:pt x="1008" y="1101"/>
                  </a:cubicBezTo>
                  <a:cubicBezTo>
                    <a:pt x="1002" y="1104"/>
                    <a:pt x="999" y="1105"/>
                    <a:pt x="998" y="1105"/>
                  </a:cubicBezTo>
                  <a:cubicBezTo>
                    <a:pt x="997" y="1105"/>
                    <a:pt x="1000" y="1103"/>
                    <a:pt x="1006" y="1096"/>
                  </a:cubicBezTo>
                  <a:cubicBezTo>
                    <a:pt x="1013" y="1094"/>
                    <a:pt x="1011" y="1090"/>
                    <a:pt x="1009" y="1084"/>
                  </a:cubicBezTo>
                  <a:lnTo>
                    <a:pt x="1009" y="1084"/>
                  </a:lnTo>
                  <a:cubicBezTo>
                    <a:pt x="1008" y="1085"/>
                    <a:pt x="1007" y="1085"/>
                    <a:pt x="1007" y="1085"/>
                  </a:cubicBezTo>
                  <a:cubicBezTo>
                    <a:pt x="1005" y="1085"/>
                    <a:pt x="1006" y="1082"/>
                    <a:pt x="1008" y="1082"/>
                  </a:cubicBezTo>
                  <a:cubicBezTo>
                    <a:pt x="1008" y="1082"/>
                    <a:pt x="1009" y="1083"/>
                    <a:pt x="1009" y="1084"/>
                  </a:cubicBezTo>
                  <a:cubicBezTo>
                    <a:pt x="1010" y="1084"/>
                    <a:pt x="1011" y="1083"/>
                    <a:pt x="1012" y="1083"/>
                  </a:cubicBezTo>
                  <a:cubicBezTo>
                    <a:pt x="1016" y="1083"/>
                    <a:pt x="1018" y="1087"/>
                    <a:pt x="1019" y="1091"/>
                  </a:cubicBezTo>
                  <a:lnTo>
                    <a:pt x="1026" y="1087"/>
                  </a:lnTo>
                  <a:cubicBezTo>
                    <a:pt x="1036" y="1078"/>
                    <a:pt x="1036" y="1074"/>
                    <a:pt x="1025" y="1074"/>
                  </a:cubicBezTo>
                  <a:cubicBezTo>
                    <a:pt x="1023" y="1074"/>
                    <a:pt x="1022" y="1074"/>
                    <a:pt x="1021" y="1074"/>
                  </a:cubicBezTo>
                  <a:cubicBezTo>
                    <a:pt x="1012" y="1072"/>
                    <a:pt x="1012" y="1072"/>
                    <a:pt x="1016" y="1065"/>
                  </a:cubicBezTo>
                  <a:cubicBezTo>
                    <a:pt x="1020" y="1058"/>
                    <a:pt x="1024" y="1052"/>
                    <a:pt x="1021" y="1052"/>
                  </a:cubicBezTo>
                  <a:lnTo>
                    <a:pt x="1021" y="1052"/>
                  </a:lnTo>
                  <a:cubicBezTo>
                    <a:pt x="1020" y="1052"/>
                    <a:pt x="1019" y="1052"/>
                    <a:pt x="1018" y="1053"/>
                  </a:cubicBezTo>
                  <a:cubicBezTo>
                    <a:pt x="1016" y="1047"/>
                    <a:pt x="1016" y="1040"/>
                    <a:pt x="1019" y="1036"/>
                  </a:cubicBezTo>
                  <a:cubicBezTo>
                    <a:pt x="1016" y="1028"/>
                    <a:pt x="1014" y="1023"/>
                    <a:pt x="1010" y="1023"/>
                  </a:cubicBezTo>
                  <a:cubicBezTo>
                    <a:pt x="1009" y="1023"/>
                    <a:pt x="1008" y="1024"/>
                    <a:pt x="1007" y="1024"/>
                  </a:cubicBezTo>
                  <a:cubicBezTo>
                    <a:pt x="1006" y="1025"/>
                    <a:pt x="1004" y="1025"/>
                    <a:pt x="1003" y="1025"/>
                  </a:cubicBezTo>
                  <a:cubicBezTo>
                    <a:pt x="999" y="1025"/>
                    <a:pt x="998" y="1021"/>
                    <a:pt x="996" y="1018"/>
                  </a:cubicBezTo>
                  <a:cubicBezTo>
                    <a:pt x="994" y="1014"/>
                    <a:pt x="993" y="1011"/>
                    <a:pt x="990" y="1011"/>
                  </a:cubicBezTo>
                  <a:cubicBezTo>
                    <a:pt x="989" y="1011"/>
                    <a:pt x="987" y="1011"/>
                    <a:pt x="986" y="1012"/>
                  </a:cubicBezTo>
                  <a:cubicBezTo>
                    <a:pt x="984" y="1013"/>
                    <a:pt x="982" y="1013"/>
                    <a:pt x="980" y="1013"/>
                  </a:cubicBezTo>
                  <a:cubicBezTo>
                    <a:pt x="974" y="1013"/>
                    <a:pt x="968" y="1010"/>
                    <a:pt x="967" y="1004"/>
                  </a:cubicBezTo>
                  <a:cubicBezTo>
                    <a:pt x="956" y="998"/>
                    <a:pt x="956" y="998"/>
                    <a:pt x="967" y="986"/>
                  </a:cubicBezTo>
                  <a:cubicBezTo>
                    <a:pt x="973" y="984"/>
                    <a:pt x="971" y="980"/>
                    <a:pt x="969" y="975"/>
                  </a:cubicBezTo>
                  <a:cubicBezTo>
                    <a:pt x="968" y="971"/>
                    <a:pt x="969" y="966"/>
                    <a:pt x="972" y="963"/>
                  </a:cubicBezTo>
                  <a:cubicBezTo>
                    <a:pt x="975" y="959"/>
                    <a:pt x="974" y="957"/>
                    <a:pt x="972" y="957"/>
                  </a:cubicBezTo>
                  <a:cubicBezTo>
                    <a:pt x="970" y="957"/>
                    <a:pt x="967" y="959"/>
                    <a:pt x="963" y="961"/>
                  </a:cubicBezTo>
                  <a:lnTo>
                    <a:pt x="950" y="966"/>
                  </a:lnTo>
                  <a:cubicBezTo>
                    <a:pt x="949" y="962"/>
                    <a:pt x="960" y="952"/>
                    <a:pt x="966" y="948"/>
                  </a:cubicBezTo>
                  <a:cubicBezTo>
                    <a:pt x="972" y="942"/>
                    <a:pt x="975" y="940"/>
                    <a:pt x="974" y="940"/>
                  </a:cubicBezTo>
                  <a:lnTo>
                    <a:pt x="974" y="940"/>
                  </a:lnTo>
                  <a:cubicBezTo>
                    <a:pt x="973" y="940"/>
                    <a:pt x="970" y="941"/>
                    <a:pt x="965" y="944"/>
                  </a:cubicBezTo>
                  <a:cubicBezTo>
                    <a:pt x="963" y="945"/>
                    <a:pt x="961" y="945"/>
                    <a:pt x="959" y="945"/>
                  </a:cubicBezTo>
                  <a:cubicBezTo>
                    <a:pt x="954" y="945"/>
                    <a:pt x="949" y="941"/>
                    <a:pt x="951" y="932"/>
                  </a:cubicBezTo>
                  <a:cubicBezTo>
                    <a:pt x="948" y="924"/>
                    <a:pt x="943" y="915"/>
                    <a:pt x="950" y="911"/>
                  </a:cubicBezTo>
                  <a:cubicBezTo>
                    <a:pt x="953" y="908"/>
                    <a:pt x="951" y="902"/>
                    <a:pt x="947" y="902"/>
                  </a:cubicBezTo>
                  <a:cubicBezTo>
                    <a:pt x="938" y="900"/>
                    <a:pt x="935" y="895"/>
                    <a:pt x="936" y="879"/>
                  </a:cubicBezTo>
                  <a:cubicBezTo>
                    <a:pt x="938" y="859"/>
                    <a:pt x="938" y="853"/>
                    <a:pt x="935" y="853"/>
                  </a:cubicBezTo>
                  <a:cubicBezTo>
                    <a:pt x="933" y="853"/>
                    <a:pt x="930" y="854"/>
                    <a:pt x="926" y="856"/>
                  </a:cubicBezTo>
                  <a:cubicBezTo>
                    <a:pt x="923" y="857"/>
                    <a:pt x="920" y="858"/>
                    <a:pt x="919" y="858"/>
                  </a:cubicBezTo>
                  <a:cubicBezTo>
                    <a:pt x="917" y="858"/>
                    <a:pt x="918" y="857"/>
                    <a:pt x="924" y="851"/>
                  </a:cubicBezTo>
                  <a:cubicBezTo>
                    <a:pt x="929" y="844"/>
                    <a:pt x="920" y="842"/>
                    <a:pt x="910" y="835"/>
                  </a:cubicBezTo>
                  <a:cubicBezTo>
                    <a:pt x="899" y="835"/>
                    <a:pt x="889" y="838"/>
                    <a:pt x="882" y="843"/>
                  </a:cubicBezTo>
                  <a:cubicBezTo>
                    <a:pt x="876" y="845"/>
                    <a:pt x="873" y="846"/>
                    <a:pt x="871" y="846"/>
                  </a:cubicBezTo>
                  <a:cubicBezTo>
                    <a:pt x="868" y="846"/>
                    <a:pt x="869" y="843"/>
                    <a:pt x="870" y="836"/>
                  </a:cubicBezTo>
                  <a:cubicBezTo>
                    <a:pt x="868" y="832"/>
                    <a:pt x="874" y="824"/>
                    <a:pt x="879" y="821"/>
                  </a:cubicBezTo>
                  <a:cubicBezTo>
                    <a:pt x="881" y="821"/>
                    <a:pt x="883" y="820"/>
                    <a:pt x="884" y="820"/>
                  </a:cubicBezTo>
                  <a:cubicBezTo>
                    <a:pt x="887" y="820"/>
                    <a:pt x="888" y="823"/>
                    <a:pt x="888" y="823"/>
                  </a:cubicBezTo>
                  <a:lnTo>
                    <a:pt x="890" y="827"/>
                  </a:lnTo>
                  <a:cubicBezTo>
                    <a:pt x="897" y="825"/>
                    <a:pt x="904" y="821"/>
                    <a:pt x="899" y="812"/>
                  </a:cubicBezTo>
                  <a:cubicBezTo>
                    <a:pt x="903" y="806"/>
                    <a:pt x="902" y="802"/>
                    <a:pt x="899" y="802"/>
                  </a:cubicBezTo>
                  <a:cubicBezTo>
                    <a:pt x="898" y="802"/>
                    <a:pt x="897" y="803"/>
                    <a:pt x="895" y="803"/>
                  </a:cubicBezTo>
                  <a:cubicBezTo>
                    <a:pt x="901" y="796"/>
                    <a:pt x="896" y="787"/>
                    <a:pt x="892" y="777"/>
                  </a:cubicBezTo>
                  <a:cubicBezTo>
                    <a:pt x="888" y="768"/>
                    <a:pt x="883" y="754"/>
                    <a:pt x="887" y="746"/>
                  </a:cubicBezTo>
                  <a:cubicBezTo>
                    <a:pt x="884" y="738"/>
                    <a:pt x="881" y="734"/>
                    <a:pt x="878" y="734"/>
                  </a:cubicBezTo>
                  <a:cubicBezTo>
                    <a:pt x="876" y="734"/>
                    <a:pt x="875" y="734"/>
                    <a:pt x="874" y="735"/>
                  </a:cubicBezTo>
                  <a:cubicBezTo>
                    <a:pt x="869" y="737"/>
                    <a:pt x="866" y="738"/>
                    <a:pt x="864" y="738"/>
                  </a:cubicBezTo>
                  <a:cubicBezTo>
                    <a:pt x="861" y="738"/>
                    <a:pt x="861" y="735"/>
                    <a:pt x="866" y="733"/>
                  </a:cubicBezTo>
                  <a:cubicBezTo>
                    <a:pt x="877" y="723"/>
                    <a:pt x="857" y="661"/>
                    <a:pt x="843" y="661"/>
                  </a:cubicBezTo>
                  <a:cubicBezTo>
                    <a:pt x="843" y="661"/>
                    <a:pt x="842" y="661"/>
                    <a:pt x="842" y="661"/>
                  </a:cubicBezTo>
                  <a:lnTo>
                    <a:pt x="838" y="651"/>
                  </a:lnTo>
                  <a:cubicBezTo>
                    <a:pt x="841" y="640"/>
                    <a:pt x="829" y="612"/>
                    <a:pt x="820" y="609"/>
                  </a:cubicBezTo>
                  <a:lnTo>
                    <a:pt x="814" y="596"/>
                  </a:lnTo>
                  <a:cubicBezTo>
                    <a:pt x="816" y="584"/>
                    <a:pt x="814" y="579"/>
                    <a:pt x="806" y="577"/>
                  </a:cubicBezTo>
                  <a:cubicBezTo>
                    <a:pt x="804" y="577"/>
                    <a:pt x="802" y="577"/>
                    <a:pt x="801" y="577"/>
                  </a:cubicBezTo>
                  <a:cubicBezTo>
                    <a:pt x="798" y="577"/>
                    <a:pt x="796" y="577"/>
                    <a:pt x="795" y="577"/>
                  </a:cubicBezTo>
                  <a:cubicBezTo>
                    <a:pt x="794" y="577"/>
                    <a:pt x="795" y="577"/>
                    <a:pt x="797" y="576"/>
                  </a:cubicBezTo>
                  <a:cubicBezTo>
                    <a:pt x="804" y="572"/>
                    <a:pt x="800" y="563"/>
                    <a:pt x="792" y="544"/>
                  </a:cubicBezTo>
                  <a:cubicBezTo>
                    <a:pt x="787" y="534"/>
                    <a:pt x="785" y="529"/>
                    <a:pt x="783" y="529"/>
                  </a:cubicBezTo>
                  <a:cubicBezTo>
                    <a:pt x="782" y="529"/>
                    <a:pt x="781" y="531"/>
                    <a:pt x="779" y="534"/>
                  </a:cubicBezTo>
                  <a:cubicBezTo>
                    <a:pt x="765" y="519"/>
                    <a:pt x="772" y="515"/>
                    <a:pt x="778" y="512"/>
                  </a:cubicBezTo>
                  <a:cubicBezTo>
                    <a:pt x="790" y="511"/>
                    <a:pt x="790" y="505"/>
                    <a:pt x="778" y="505"/>
                  </a:cubicBezTo>
                  <a:cubicBezTo>
                    <a:pt x="775" y="505"/>
                    <a:pt x="772" y="505"/>
                    <a:pt x="767" y="506"/>
                  </a:cubicBezTo>
                  <a:cubicBezTo>
                    <a:pt x="766" y="506"/>
                    <a:pt x="765" y="506"/>
                    <a:pt x="765" y="506"/>
                  </a:cubicBezTo>
                  <a:cubicBezTo>
                    <a:pt x="752" y="506"/>
                    <a:pt x="748" y="498"/>
                    <a:pt x="755" y="495"/>
                  </a:cubicBezTo>
                  <a:cubicBezTo>
                    <a:pt x="756" y="494"/>
                    <a:pt x="758" y="494"/>
                    <a:pt x="759" y="494"/>
                  </a:cubicBezTo>
                  <a:cubicBezTo>
                    <a:pt x="763" y="494"/>
                    <a:pt x="764" y="497"/>
                    <a:pt x="766" y="502"/>
                  </a:cubicBezTo>
                  <a:lnTo>
                    <a:pt x="778" y="495"/>
                  </a:lnTo>
                  <a:cubicBezTo>
                    <a:pt x="777" y="490"/>
                    <a:pt x="777" y="490"/>
                    <a:pt x="768" y="489"/>
                  </a:cubicBezTo>
                  <a:cubicBezTo>
                    <a:pt x="768" y="489"/>
                    <a:pt x="766" y="485"/>
                    <a:pt x="757" y="483"/>
                  </a:cubicBezTo>
                  <a:cubicBezTo>
                    <a:pt x="756" y="482"/>
                    <a:pt x="754" y="482"/>
                    <a:pt x="753" y="482"/>
                  </a:cubicBezTo>
                  <a:cubicBezTo>
                    <a:pt x="746" y="482"/>
                    <a:pt x="741" y="486"/>
                    <a:pt x="738" y="492"/>
                  </a:cubicBezTo>
                  <a:cubicBezTo>
                    <a:pt x="736" y="495"/>
                    <a:pt x="735" y="496"/>
                    <a:pt x="734" y="496"/>
                  </a:cubicBezTo>
                  <a:cubicBezTo>
                    <a:pt x="732" y="496"/>
                    <a:pt x="730" y="493"/>
                    <a:pt x="729" y="489"/>
                  </a:cubicBezTo>
                  <a:cubicBezTo>
                    <a:pt x="731" y="479"/>
                    <a:pt x="736" y="476"/>
                    <a:pt x="744" y="476"/>
                  </a:cubicBezTo>
                  <a:cubicBezTo>
                    <a:pt x="745" y="476"/>
                    <a:pt x="746" y="476"/>
                    <a:pt x="747" y="476"/>
                  </a:cubicBezTo>
                  <a:cubicBezTo>
                    <a:pt x="748" y="478"/>
                    <a:pt x="749" y="479"/>
                    <a:pt x="751" y="479"/>
                  </a:cubicBezTo>
                  <a:cubicBezTo>
                    <a:pt x="754" y="479"/>
                    <a:pt x="758" y="477"/>
                    <a:pt x="763" y="475"/>
                  </a:cubicBezTo>
                  <a:cubicBezTo>
                    <a:pt x="768" y="473"/>
                    <a:pt x="747" y="456"/>
                    <a:pt x="732" y="456"/>
                  </a:cubicBezTo>
                  <a:lnTo>
                    <a:pt x="732" y="456"/>
                  </a:lnTo>
                  <a:cubicBezTo>
                    <a:pt x="733" y="455"/>
                    <a:pt x="735" y="454"/>
                    <a:pt x="737" y="453"/>
                  </a:cubicBezTo>
                  <a:cubicBezTo>
                    <a:pt x="744" y="450"/>
                    <a:pt x="739" y="441"/>
                    <a:pt x="736" y="432"/>
                  </a:cubicBezTo>
                  <a:cubicBezTo>
                    <a:pt x="732" y="424"/>
                    <a:pt x="731" y="420"/>
                    <a:pt x="727" y="420"/>
                  </a:cubicBezTo>
                  <a:cubicBezTo>
                    <a:pt x="726" y="420"/>
                    <a:pt x="725" y="420"/>
                    <a:pt x="723" y="421"/>
                  </a:cubicBezTo>
                  <a:cubicBezTo>
                    <a:pt x="719" y="422"/>
                    <a:pt x="715" y="424"/>
                    <a:pt x="712" y="424"/>
                  </a:cubicBezTo>
                  <a:cubicBezTo>
                    <a:pt x="710" y="424"/>
                    <a:pt x="708" y="424"/>
                    <a:pt x="708" y="422"/>
                  </a:cubicBezTo>
                  <a:lnTo>
                    <a:pt x="708" y="422"/>
                  </a:lnTo>
                  <a:cubicBezTo>
                    <a:pt x="710" y="427"/>
                    <a:pt x="703" y="430"/>
                    <a:pt x="696" y="432"/>
                  </a:cubicBezTo>
                  <a:cubicBezTo>
                    <a:pt x="698" y="425"/>
                    <a:pt x="701" y="419"/>
                    <a:pt x="703" y="413"/>
                  </a:cubicBezTo>
                  <a:cubicBezTo>
                    <a:pt x="713" y="400"/>
                    <a:pt x="715" y="382"/>
                    <a:pt x="708" y="367"/>
                  </a:cubicBezTo>
                  <a:cubicBezTo>
                    <a:pt x="703" y="357"/>
                    <a:pt x="698" y="344"/>
                    <a:pt x="702" y="336"/>
                  </a:cubicBezTo>
                  <a:cubicBezTo>
                    <a:pt x="699" y="328"/>
                    <a:pt x="697" y="324"/>
                    <a:pt x="693" y="324"/>
                  </a:cubicBezTo>
                  <a:cubicBezTo>
                    <a:pt x="692" y="324"/>
                    <a:pt x="691" y="324"/>
                    <a:pt x="690" y="324"/>
                  </a:cubicBezTo>
                  <a:lnTo>
                    <a:pt x="685" y="315"/>
                  </a:lnTo>
                  <a:cubicBezTo>
                    <a:pt x="689" y="309"/>
                    <a:pt x="687" y="301"/>
                    <a:pt x="682" y="301"/>
                  </a:cubicBezTo>
                  <a:cubicBezTo>
                    <a:pt x="682" y="301"/>
                    <a:pt x="681" y="302"/>
                    <a:pt x="680" y="302"/>
                  </a:cubicBezTo>
                  <a:cubicBezTo>
                    <a:pt x="671" y="300"/>
                    <a:pt x="675" y="292"/>
                    <a:pt x="674" y="287"/>
                  </a:cubicBezTo>
                  <a:cubicBezTo>
                    <a:pt x="679" y="280"/>
                    <a:pt x="681" y="276"/>
                    <a:pt x="680" y="276"/>
                  </a:cubicBezTo>
                  <a:lnTo>
                    <a:pt x="680" y="276"/>
                  </a:lnTo>
                  <a:cubicBezTo>
                    <a:pt x="678" y="276"/>
                    <a:pt x="674" y="280"/>
                    <a:pt x="665" y="286"/>
                  </a:cubicBezTo>
                  <a:cubicBezTo>
                    <a:pt x="658" y="291"/>
                    <a:pt x="656" y="299"/>
                    <a:pt x="657" y="305"/>
                  </a:cubicBezTo>
                  <a:lnTo>
                    <a:pt x="664" y="320"/>
                  </a:lnTo>
                  <a:lnTo>
                    <a:pt x="652" y="309"/>
                  </a:lnTo>
                  <a:cubicBezTo>
                    <a:pt x="648" y="303"/>
                    <a:pt x="642" y="300"/>
                    <a:pt x="636" y="300"/>
                  </a:cubicBezTo>
                  <a:cubicBezTo>
                    <a:pt x="635" y="300"/>
                    <a:pt x="633" y="300"/>
                    <a:pt x="631" y="301"/>
                  </a:cubicBezTo>
                  <a:cubicBezTo>
                    <a:pt x="631" y="301"/>
                    <a:pt x="630" y="301"/>
                    <a:pt x="628" y="301"/>
                  </a:cubicBezTo>
                  <a:cubicBezTo>
                    <a:pt x="627" y="301"/>
                    <a:pt x="625" y="301"/>
                    <a:pt x="623" y="299"/>
                  </a:cubicBezTo>
                  <a:lnTo>
                    <a:pt x="637" y="293"/>
                  </a:lnTo>
                  <a:cubicBezTo>
                    <a:pt x="639" y="293"/>
                    <a:pt x="640" y="293"/>
                    <a:pt x="642" y="293"/>
                  </a:cubicBezTo>
                  <a:cubicBezTo>
                    <a:pt x="647" y="293"/>
                    <a:pt x="653" y="292"/>
                    <a:pt x="658" y="289"/>
                  </a:cubicBezTo>
                  <a:cubicBezTo>
                    <a:pt x="668" y="280"/>
                    <a:pt x="670" y="266"/>
                    <a:pt x="662" y="266"/>
                  </a:cubicBezTo>
                  <a:cubicBezTo>
                    <a:pt x="661" y="266"/>
                    <a:pt x="659" y="266"/>
                    <a:pt x="657" y="267"/>
                  </a:cubicBezTo>
                  <a:cubicBezTo>
                    <a:pt x="655" y="263"/>
                    <a:pt x="655" y="263"/>
                    <a:pt x="659" y="255"/>
                  </a:cubicBezTo>
                  <a:cubicBezTo>
                    <a:pt x="665" y="253"/>
                    <a:pt x="664" y="249"/>
                    <a:pt x="654" y="249"/>
                  </a:cubicBezTo>
                  <a:cubicBezTo>
                    <a:pt x="652" y="249"/>
                    <a:pt x="651" y="249"/>
                    <a:pt x="649" y="249"/>
                  </a:cubicBezTo>
                  <a:cubicBezTo>
                    <a:pt x="648" y="249"/>
                    <a:pt x="646" y="249"/>
                    <a:pt x="645" y="249"/>
                  </a:cubicBezTo>
                  <a:cubicBezTo>
                    <a:pt x="633" y="249"/>
                    <a:pt x="632" y="245"/>
                    <a:pt x="643" y="235"/>
                  </a:cubicBezTo>
                  <a:cubicBezTo>
                    <a:pt x="651" y="221"/>
                    <a:pt x="645" y="204"/>
                    <a:pt x="639" y="204"/>
                  </a:cubicBezTo>
                  <a:cubicBezTo>
                    <a:pt x="638" y="204"/>
                    <a:pt x="637" y="204"/>
                    <a:pt x="637" y="204"/>
                  </a:cubicBezTo>
                  <a:cubicBezTo>
                    <a:pt x="635" y="205"/>
                    <a:pt x="634" y="206"/>
                    <a:pt x="632" y="206"/>
                  </a:cubicBezTo>
                  <a:cubicBezTo>
                    <a:pt x="625" y="206"/>
                    <a:pt x="618" y="196"/>
                    <a:pt x="622" y="189"/>
                  </a:cubicBezTo>
                  <a:cubicBezTo>
                    <a:pt x="628" y="181"/>
                    <a:pt x="626" y="176"/>
                    <a:pt x="617" y="174"/>
                  </a:cubicBezTo>
                  <a:cubicBezTo>
                    <a:pt x="623" y="172"/>
                    <a:pt x="628" y="164"/>
                    <a:pt x="619" y="163"/>
                  </a:cubicBezTo>
                  <a:cubicBezTo>
                    <a:pt x="619" y="163"/>
                    <a:pt x="619" y="161"/>
                    <a:pt x="617" y="161"/>
                  </a:cubicBezTo>
                  <a:cubicBezTo>
                    <a:pt x="617" y="161"/>
                    <a:pt x="615" y="162"/>
                    <a:pt x="613" y="165"/>
                  </a:cubicBezTo>
                  <a:lnTo>
                    <a:pt x="595" y="162"/>
                  </a:lnTo>
                  <a:lnTo>
                    <a:pt x="595" y="162"/>
                  </a:lnTo>
                  <a:cubicBezTo>
                    <a:pt x="598" y="166"/>
                    <a:pt x="591" y="170"/>
                    <a:pt x="584" y="172"/>
                  </a:cubicBezTo>
                  <a:cubicBezTo>
                    <a:pt x="584" y="172"/>
                    <a:pt x="583" y="172"/>
                    <a:pt x="583" y="172"/>
                  </a:cubicBezTo>
                  <a:cubicBezTo>
                    <a:pt x="577" y="172"/>
                    <a:pt x="577" y="153"/>
                    <a:pt x="592" y="136"/>
                  </a:cubicBezTo>
                  <a:lnTo>
                    <a:pt x="601" y="120"/>
                  </a:lnTo>
                  <a:lnTo>
                    <a:pt x="589" y="127"/>
                  </a:lnTo>
                  <a:cubicBezTo>
                    <a:pt x="586" y="121"/>
                    <a:pt x="584" y="117"/>
                    <a:pt x="591" y="115"/>
                  </a:cubicBezTo>
                  <a:cubicBezTo>
                    <a:pt x="598" y="111"/>
                    <a:pt x="598" y="111"/>
                    <a:pt x="595" y="107"/>
                  </a:cubicBezTo>
                  <a:cubicBezTo>
                    <a:pt x="595" y="107"/>
                    <a:pt x="594" y="104"/>
                    <a:pt x="590" y="104"/>
                  </a:cubicBezTo>
                  <a:cubicBezTo>
                    <a:pt x="589" y="104"/>
                    <a:pt x="588" y="104"/>
                    <a:pt x="586" y="105"/>
                  </a:cubicBezTo>
                  <a:cubicBezTo>
                    <a:pt x="581" y="108"/>
                    <a:pt x="577" y="110"/>
                    <a:pt x="576" y="110"/>
                  </a:cubicBezTo>
                  <a:cubicBezTo>
                    <a:pt x="575" y="110"/>
                    <a:pt x="576" y="108"/>
                    <a:pt x="579" y="103"/>
                  </a:cubicBezTo>
                  <a:cubicBezTo>
                    <a:pt x="589" y="94"/>
                    <a:pt x="588" y="89"/>
                    <a:pt x="576" y="89"/>
                  </a:cubicBezTo>
                  <a:cubicBezTo>
                    <a:pt x="574" y="89"/>
                    <a:pt x="573" y="89"/>
                    <a:pt x="572" y="89"/>
                  </a:cubicBezTo>
                  <a:cubicBezTo>
                    <a:pt x="567" y="92"/>
                    <a:pt x="563" y="93"/>
                    <a:pt x="563" y="93"/>
                  </a:cubicBezTo>
                  <a:cubicBezTo>
                    <a:pt x="562" y="93"/>
                    <a:pt x="564" y="91"/>
                    <a:pt x="571" y="84"/>
                  </a:cubicBezTo>
                  <a:cubicBezTo>
                    <a:pt x="576" y="82"/>
                    <a:pt x="582" y="74"/>
                    <a:pt x="580" y="70"/>
                  </a:cubicBezTo>
                  <a:lnTo>
                    <a:pt x="580" y="70"/>
                  </a:lnTo>
                  <a:lnTo>
                    <a:pt x="573" y="72"/>
                  </a:lnTo>
                  <a:cubicBezTo>
                    <a:pt x="568" y="74"/>
                    <a:pt x="565" y="75"/>
                    <a:pt x="563" y="75"/>
                  </a:cubicBezTo>
                  <a:cubicBezTo>
                    <a:pt x="559" y="75"/>
                    <a:pt x="559" y="72"/>
                    <a:pt x="562" y="66"/>
                  </a:cubicBezTo>
                  <a:cubicBezTo>
                    <a:pt x="569" y="63"/>
                    <a:pt x="567" y="59"/>
                    <a:pt x="556" y="52"/>
                  </a:cubicBezTo>
                  <a:cubicBezTo>
                    <a:pt x="553" y="43"/>
                    <a:pt x="551" y="38"/>
                    <a:pt x="557" y="35"/>
                  </a:cubicBezTo>
                  <a:cubicBezTo>
                    <a:pt x="566" y="31"/>
                    <a:pt x="568" y="30"/>
                    <a:pt x="564" y="30"/>
                  </a:cubicBezTo>
                  <a:cubicBezTo>
                    <a:pt x="563" y="30"/>
                    <a:pt x="560" y="30"/>
                    <a:pt x="555" y="31"/>
                  </a:cubicBezTo>
                  <a:cubicBezTo>
                    <a:pt x="546" y="29"/>
                    <a:pt x="546" y="29"/>
                    <a:pt x="549" y="17"/>
                  </a:cubicBezTo>
                  <a:cubicBezTo>
                    <a:pt x="554" y="9"/>
                    <a:pt x="554" y="9"/>
                    <a:pt x="545" y="8"/>
                  </a:cubicBezTo>
                  <a:cubicBezTo>
                    <a:pt x="532" y="14"/>
                    <a:pt x="525" y="16"/>
                    <a:pt x="527" y="20"/>
                  </a:cubicBezTo>
                  <a:cubicBezTo>
                    <a:pt x="529" y="26"/>
                    <a:pt x="529" y="26"/>
                    <a:pt x="523" y="28"/>
                  </a:cubicBezTo>
                  <a:cubicBezTo>
                    <a:pt x="523" y="28"/>
                    <a:pt x="520" y="24"/>
                    <a:pt x="518" y="19"/>
                  </a:cubicBezTo>
                  <a:cubicBezTo>
                    <a:pt x="516" y="13"/>
                    <a:pt x="510" y="7"/>
                    <a:pt x="503" y="4"/>
                  </a:cubicBezTo>
                  <a:cubicBezTo>
                    <a:pt x="500" y="1"/>
                    <a:pt x="497" y="1"/>
                    <a:pt x="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58"/>
            <p:cNvSpPr/>
            <p:nvPr/>
          </p:nvSpPr>
          <p:spPr>
            <a:xfrm>
              <a:off x="6575460" y="2213040"/>
              <a:ext cx="131521" cy="160067"/>
            </a:xfrm>
            <a:custGeom>
              <a:avLst/>
              <a:gdLst/>
              <a:ahLst/>
              <a:cxnLst/>
              <a:rect l="l" t="t" r="r" b="b"/>
              <a:pathLst>
                <a:path w="1396" h="1699" extrusionOk="0">
                  <a:moveTo>
                    <a:pt x="330" y="1"/>
                  </a:moveTo>
                  <a:cubicBezTo>
                    <a:pt x="328" y="1"/>
                    <a:pt x="325" y="5"/>
                    <a:pt x="325" y="15"/>
                  </a:cubicBezTo>
                  <a:cubicBezTo>
                    <a:pt x="326" y="19"/>
                    <a:pt x="326" y="20"/>
                    <a:pt x="328" y="20"/>
                  </a:cubicBezTo>
                  <a:cubicBezTo>
                    <a:pt x="329" y="20"/>
                    <a:pt x="330" y="20"/>
                    <a:pt x="331" y="19"/>
                  </a:cubicBezTo>
                  <a:cubicBezTo>
                    <a:pt x="334" y="15"/>
                    <a:pt x="335" y="9"/>
                    <a:pt x="334" y="4"/>
                  </a:cubicBezTo>
                  <a:cubicBezTo>
                    <a:pt x="333" y="2"/>
                    <a:pt x="331" y="1"/>
                    <a:pt x="330" y="1"/>
                  </a:cubicBezTo>
                  <a:close/>
                  <a:moveTo>
                    <a:pt x="579" y="115"/>
                  </a:moveTo>
                  <a:cubicBezTo>
                    <a:pt x="580" y="115"/>
                    <a:pt x="581" y="116"/>
                    <a:pt x="580" y="119"/>
                  </a:cubicBezTo>
                  <a:cubicBezTo>
                    <a:pt x="585" y="119"/>
                    <a:pt x="575" y="125"/>
                    <a:pt x="570" y="125"/>
                  </a:cubicBezTo>
                  <a:lnTo>
                    <a:pt x="571" y="118"/>
                  </a:lnTo>
                  <a:cubicBezTo>
                    <a:pt x="574" y="118"/>
                    <a:pt x="577" y="115"/>
                    <a:pt x="579" y="115"/>
                  </a:cubicBezTo>
                  <a:close/>
                  <a:moveTo>
                    <a:pt x="421" y="133"/>
                  </a:moveTo>
                  <a:cubicBezTo>
                    <a:pt x="425" y="133"/>
                    <a:pt x="430" y="139"/>
                    <a:pt x="430" y="139"/>
                  </a:cubicBezTo>
                  <a:cubicBezTo>
                    <a:pt x="431" y="146"/>
                    <a:pt x="427" y="147"/>
                    <a:pt x="427" y="147"/>
                  </a:cubicBezTo>
                  <a:cubicBezTo>
                    <a:pt x="426" y="147"/>
                    <a:pt x="424" y="147"/>
                    <a:pt x="423" y="147"/>
                  </a:cubicBezTo>
                  <a:cubicBezTo>
                    <a:pt x="420" y="147"/>
                    <a:pt x="417" y="146"/>
                    <a:pt x="417" y="141"/>
                  </a:cubicBezTo>
                  <a:cubicBezTo>
                    <a:pt x="417" y="141"/>
                    <a:pt x="415" y="133"/>
                    <a:pt x="420" y="133"/>
                  </a:cubicBezTo>
                  <a:cubicBezTo>
                    <a:pt x="420" y="133"/>
                    <a:pt x="421" y="133"/>
                    <a:pt x="421" y="133"/>
                  </a:cubicBezTo>
                  <a:close/>
                  <a:moveTo>
                    <a:pt x="498" y="156"/>
                  </a:moveTo>
                  <a:lnTo>
                    <a:pt x="503" y="163"/>
                  </a:lnTo>
                  <a:lnTo>
                    <a:pt x="498" y="163"/>
                  </a:lnTo>
                  <a:cubicBezTo>
                    <a:pt x="495" y="163"/>
                    <a:pt x="495" y="163"/>
                    <a:pt x="495" y="156"/>
                  </a:cubicBezTo>
                  <a:close/>
                  <a:moveTo>
                    <a:pt x="659" y="150"/>
                  </a:moveTo>
                  <a:cubicBezTo>
                    <a:pt x="659" y="150"/>
                    <a:pt x="660" y="150"/>
                    <a:pt x="660" y="150"/>
                  </a:cubicBezTo>
                  <a:lnTo>
                    <a:pt x="664" y="151"/>
                  </a:lnTo>
                  <a:cubicBezTo>
                    <a:pt x="662" y="157"/>
                    <a:pt x="660" y="160"/>
                    <a:pt x="657" y="165"/>
                  </a:cubicBezTo>
                  <a:lnTo>
                    <a:pt x="652" y="164"/>
                  </a:lnTo>
                  <a:cubicBezTo>
                    <a:pt x="654" y="157"/>
                    <a:pt x="655" y="150"/>
                    <a:pt x="659" y="150"/>
                  </a:cubicBezTo>
                  <a:close/>
                  <a:moveTo>
                    <a:pt x="342" y="157"/>
                  </a:moveTo>
                  <a:cubicBezTo>
                    <a:pt x="344" y="157"/>
                    <a:pt x="347" y="158"/>
                    <a:pt x="349" y="158"/>
                  </a:cubicBezTo>
                  <a:cubicBezTo>
                    <a:pt x="349" y="158"/>
                    <a:pt x="350" y="158"/>
                    <a:pt x="350" y="158"/>
                  </a:cubicBezTo>
                  <a:lnTo>
                    <a:pt x="350" y="158"/>
                  </a:lnTo>
                  <a:cubicBezTo>
                    <a:pt x="357" y="164"/>
                    <a:pt x="357" y="164"/>
                    <a:pt x="348" y="166"/>
                  </a:cubicBezTo>
                  <a:cubicBezTo>
                    <a:pt x="348" y="166"/>
                    <a:pt x="348" y="166"/>
                    <a:pt x="347" y="166"/>
                  </a:cubicBezTo>
                  <a:cubicBezTo>
                    <a:pt x="344" y="166"/>
                    <a:pt x="343" y="160"/>
                    <a:pt x="343" y="160"/>
                  </a:cubicBezTo>
                  <a:cubicBezTo>
                    <a:pt x="341" y="158"/>
                    <a:pt x="341" y="157"/>
                    <a:pt x="342" y="157"/>
                  </a:cubicBezTo>
                  <a:close/>
                  <a:moveTo>
                    <a:pt x="541" y="150"/>
                  </a:moveTo>
                  <a:cubicBezTo>
                    <a:pt x="541" y="158"/>
                    <a:pt x="540" y="165"/>
                    <a:pt x="535" y="165"/>
                  </a:cubicBezTo>
                  <a:cubicBezTo>
                    <a:pt x="534" y="167"/>
                    <a:pt x="533" y="167"/>
                    <a:pt x="532" y="167"/>
                  </a:cubicBezTo>
                  <a:cubicBezTo>
                    <a:pt x="530" y="167"/>
                    <a:pt x="529" y="160"/>
                    <a:pt x="533" y="150"/>
                  </a:cubicBezTo>
                  <a:close/>
                  <a:moveTo>
                    <a:pt x="455" y="173"/>
                  </a:moveTo>
                  <a:cubicBezTo>
                    <a:pt x="451" y="173"/>
                    <a:pt x="451" y="179"/>
                    <a:pt x="451" y="179"/>
                  </a:cubicBezTo>
                  <a:cubicBezTo>
                    <a:pt x="451" y="179"/>
                    <a:pt x="452" y="186"/>
                    <a:pt x="455" y="186"/>
                  </a:cubicBezTo>
                  <a:cubicBezTo>
                    <a:pt x="455" y="186"/>
                    <a:pt x="456" y="186"/>
                    <a:pt x="456" y="186"/>
                  </a:cubicBezTo>
                  <a:lnTo>
                    <a:pt x="460" y="186"/>
                  </a:lnTo>
                  <a:cubicBezTo>
                    <a:pt x="459" y="182"/>
                    <a:pt x="458" y="176"/>
                    <a:pt x="455" y="173"/>
                  </a:cubicBezTo>
                  <a:close/>
                  <a:moveTo>
                    <a:pt x="384" y="190"/>
                  </a:moveTo>
                  <a:lnTo>
                    <a:pt x="384" y="190"/>
                  </a:lnTo>
                  <a:cubicBezTo>
                    <a:pt x="385" y="190"/>
                    <a:pt x="386" y="192"/>
                    <a:pt x="384" y="193"/>
                  </a:cubicBezTo>
                  <a:cubicBezTo>
                    <a:pt x="383" y="191"/>
                    <a:pt x="383" y="190"/>
                    <a:pt x="384" y="190"/>
                  </a:cubicBezTo>
                  <a:close/>
                  <a:moveTo>
                    <a:pt x="246" y="194"/>
                  </a:moveTo>
                  <a:lnTo>
                    <a:pt x="246" y="194"/>
                  </a:lnTo>
                  <a:cubicBezTo>
                    <a:pt x="248" y="197"/>
                    <a:pt x="248" y="198"/>
                    <a:pt x="247" y="198"/>
                  </a:cubicBezTo>
                  <a:cubicBezTo>
                    <a:pt x="246" y="198"/>
                    <a:pt x="244" y="196"/>
                    <a:pt x="246" y="194"/>
                  </a:cubicBezTo>
                  <a:close/>
                  <a:moveTo>
                    <a:pt x="691" y="183"/>
                  </a:moveTo>
                  <a:cubicBezTo>
                    <a:pt x="696" y="184"/>
                    <a:pt x="689" y="190"/>
                    <a:pt x="680" y="202"/>
                  </a:cubicBezTo>
                  <a:cubicBezTo>
                    <a:pt x="676" y="204"/>
                    <a:pt x="674" y="205"/>
                    <a:pt x="673" y="205"/>
                  </a:cubicBezTo>
                  <a:cubicBezTo>
                    <a:pt x="671" y="205"/>
                    <a:pt x="673" y="202"/>
                    <a:pt x="679" y="194"/>
                  </a:cubicBezTo>
                  <a:lnTo>
                    <a:pt x="691" y="183"/>
                  </a:lnTo>
                  <a:close/>
                  <a:moveTo>
                    <a:pt x="594" y="194"/>
                  </a:moveTo>
                  <a:cubicBezTo>
                    <a:pt x="593" y="196"/>
                    <a:pt x="593" y="198"/>
                    <a:pt x="593" y="201"/>
                  </a:cubicBezTo>
                  <a:lnTo>
                    <a:pt x="592" y="209"/>
                  </a:lnTo>
                  <a:cubicBezTo>
                    <a:pt x="593" y="201"/>
                    <a:pt x="594" y="195"/>
                    <a:pt x="594" y="194"/>
                  </a:cubicBezTo>
                  <a:close/>
                  <a:moveTo>
                    <a:pt x="283" y="196"/>
                  </a:moveTo>
                  <a:cubicBezTo>
                    <a:pt x="288" y="199"/>
                    <a:pt x="292" y="202"/>
                    <a:pt x="294" y="206"/>
                  </a:cubicBezTo>
                  <a:cubicBezTo>
                    <a:pt x="296" y="210"/>
                    <a:pt x="296" y="212"/>
                    <a:pt x="294" y="212"/>
                  </a:cubicBezTo>
                  <a:cubicBezTo>
                    <a:pt x="293" y="212"/>
                    <a:pt x="289" y="210"/>
                    <a:pt x="284" y="204"/>
                  </a:cubicBezTo>
                  <a:cubicBezTo>
                    <a:pt x="280" y="199"/>
                    <a:pt x="280" y="199"/>
                    <a:pt x="283" y="196"/>
                  </a:cubicBezTo>
                  <a:close/>
                  <a:moveTo>
                    <a:pt x="791" y="194"/>
                  </a:moveTo>
                  <a:lnTo>
                    <a:pt x="799" y="199"/>
                  </a:lnTo>
                  <a:cubicBezTo>
                    <a:pt x="799" y="199"/>
                    <a:pt x="792" y="203"/>
                    <a:pt x="784" y="208"/>
                  </a:cubicBezTo>
                  <a:cubicBezTo>
                    <a:pt x="776" y="216"/>
                    <a:pt x="772" y="220"/>
                    <a:pt x="770" y="220"/>
                  </a:cubicBezTo>
                  <a:cubicBezTo>
                    <a:pt x="769" y="220"/>
                    <a:pt x="771" y="216"/>
                    <a:pt x="773" y="210"/>
                  </a:cubicBezTo>
                  <a:cubicBezTo>
                    <a:pt x="777" y="202"/>
                    <a:pt x="783" y="196"/>
                    <a:pt x="791" y="194"/>
                  </a:cubicBezTo>
                  <a:close/>
                  <a:moveTo>
                    <a:pt x="258" y="212"/>
                  </a:moveTo>
                  <a:lnTo>
                    <a:pt x="266" y="215"/>
                  </a:lnTo>
                  <a:lnTo>
                    <a:pt x="267" y="224"/>
                  </a:lnTo>
                  <a:lnTo>
                    <a:pt x="264" y="227"/>
                  </a:lnTo>
                  <a:cubicBezTo>
                    <a:pt x="259" y="220"/>
                    <a:pt x="255" y="214"/>
                    <a:pt x="258" y="212"/>
                  </a:cubicBezTo>
                  <a:close/>
                  <a:moveTo>
                    <a:pt x="242" y="224"/>
                  </a:moveTo>
                  <a:lnTo>
                    <a:pt x="242" y="224"/>
                  </a:lnTo>
                  <a:cubicBezTo>
                    <a:pt x="243" y="227"/>
                    <a:pt x="243" y="227"/>
                    <a:pt x="242" y="227"/>
                  </a:cubicBezTo>
                  <a:cubicBezTo>
                    <a:pt x="242" y="227"/>
                    <a:pt x="240" y="226"/>
                    <a:pt x="242" y="224"/>
                  </a:cubicBezTo>
                  <a:close/>
                  <a:moveTo>
                    <a:pt x="793" y="228"/>
                  </a:moveTo>
                  <a:lnTo>
                    <a:pt x="793" y="237"/>
                  </a:lnTo>
                  <a:cubicBezTo>
                    <a:pt x="792" y="240"/>
                    <a:pt x="790" y="241"/>
                    <a:pt x="788" y="241"/>
                  </a:cubicBezTo>
                  <a:cubicBezTo>
                    <a:pt x="787" y="241"/>
                    <a:pt x="785" y="240"/>
                    <a:pt x="783" y="239"/>
                  </a:cubicBezTo>
                  <a:lnTo>
                    <a:pt x="787" y="232"/>
                  </a:lnTo>
                  <a:lnTo>
                    <a:pt x="793" y="228"/>
                  </a:lnTo>
                  <a:close/>
                  <a:moveTo>
                    <a:pt x="404" y="240"/>
                  </a:moveTo>
                  <a:cubicBezTo>
                    <a:pt x="401" y="240"/>
                    <a:pt x="397" y="241"/>
                    <a:pt x="397" y="241"/>
                  </a:cubicBezTo>
                  <a:cubicBezTo>
                    <a:pt x="400" y="248"/>
                    <a:pt x="400" y="248"/>
                    <a:pt x="403" y="248"/>
                  </a:cubicBezTo>
                  <a:cubicBezTo>
                    <a:pt x="409" y="246"/>
                    <a:pt x="409" y="246"/>
                    <a:pt x="404" y="240"/>
                  </a:cubicBezTo>
                  <a:close/>
                  <a:moveTo>
                    <a:pt x="965" y="293"/>
                  </a:moveTo>
                  <a:cubicBezTo>
                    <a:pt x="962" y="293"/>
                    <a:pt x="958" y="294"/>
                    <a:pt x="958" y="294"/>
                  </a:cubicBezTo>
                  <a:cubicBezTo>
                    <a:pt x="953" y="298"/>
                    <a:pt x="956" y="302"/>
                    <a:pt x="959" y="305"/>
                  </a:cubicBezTo>
                  <a:cubicBezTo>
                    <a:pt x="961" y="311"/>
                    <a:pt x="963" y="313"/>
                    <a:pt x="966" y="313"/>
                  </a:cubicBezTo>
                  <a:cubicBezTo>
                    <a:pt x="969" y="313"/>
                    <a:pt x="972" y="311"/>
                    <a:pt x="975" y="308"/>
                  </a:cubicBezTo>
                  <a:cubicBezTo>
                    <a:pt x="980" y="304"/>
                    <a:pt x="976" y="301"/>
                    <a:pt x="970" y="294"/>
                  </a:cubicBezTo>
                  <a:cubicBezTo>
                    <a:pt x="968" y="293"/>
                    <a:pt x="967" y="293"/>
                    <a:pt x="965" y="293"/>
                  </a:cubicBezTo>
                  <a:close/>
                  <a:moveTo>
                    <a:pt x="980" y="326"/>
                  </a:moveTo>
                  <a:cubicBezTo>
                    <a:pt x="981" y="326"/>
                    <a:pt x="982" y="326"/>
                    <a:pt x="983" y="326"/>
                  </a:cubicBezTo>
                  <a:lnTo>
                    <a:pt x="989" y="333"/>
                  </a:lnTo>
                  <a:cubicBezTo>
                    <a:pt x="986" y="336"/>
                    <a:pt x="982" y="337"/>
                    <a:pt x="978" y="337"/>
                  </a:cubicBezTo>
                  <a:cubicBezTo>
                    <a:pt x="975" y="337"/>
                    <a:pt x="972" y="336"/>
                    <a:pt x="970" y="334"/>
                  </a:cubicBezTo>
                  <a:cubicBezTo>
                    <a:pt x="967" y="331"/>
                    <a:pt x="970" y="326"/>
                    <a:pt x="980" y="326"/>
                  </a:cubicBezTo>
                  <a:close/>
                  <a:moveTo>
                    <a:pt x="88" y="425"/>
                  </a:moveTo>
                  <a:lnTo>
                    <a:pt x="92" y="432"/>
                  </a:lnTo>
                  <a:lnTo>
                    <a:pt x="91" y="436"/>
                  </a:lnTo>
                  <a:cubicBezTo>
                    <a:pt x="84" y="434"/>
                    <a:pt x="78" y="431"/>
                    <a:pt x="79" y="427"/>
                  </a:cubicBezTo>
                  <a:lnTo>
                    <a:pt x="88" y="425"/>
                  </a:lnTo>
                  <a:close/>
                  <a:moveTo>
                    <a:pt x="49" y="529"/>
                  </a:moveTo>
                  <a:cubicBezTo>
                    <a:pt x="53" y="529"/>
                    <a:pt x="62" y="534"/>
                    <a:pt x="68" y="535"/>
                  </a:cubicBezTo>
                  <a:cubicBezTo>
                    <a:pt x="67" y="538"/>
                    <a:pt x="67" y="539"/>
                    <a:pt x="65" y="539"/>
                  </a:cubicBezTo>
                  <a:cubicBezTo>
                    <a:pt x="64" y="539"/>
                    <a:pt x="63" y="538"/>
                    <a:pt x="60" y="537"/>
                  </a:cubicBezTo>
                  <a:cubicBezTo>
                    <a:pt x="55" y="536"/>
                    <a:pt x="51" y="534"/>
                    <a:pt x="46" y="531"/>
                  </a:cubicBezTo>
                  <a:cubicBezTo>
                    <a:pt x="47" y="530"/>
                    <a:pt x="47" y="529"/>
                    <a:pt x="49" y="529"/>
                  </a:cubicBezTo>
                  <a:close/>
                  <a:moveTo>
                    <a:pt x="1247" y="536"/>
                  </a:moveTo>
                  <a:cubicBezTo>
                    <a:pt x="1244" y="536"/>
                    <a:pt x="1239" y="539"/>
                    <a:pt x="1235" y="542"/>
                  </a:cubicBezTo>
                  <a:lnTo>
                    <a:pt x="1238" y="545"/>
                  </a:lnTo>
                  <a:cubicBezTo>
                    <a:pt x="1242" y="545"/>
                    <a:pt x="1248" y="544"/>
                    <a:pt x="1252" y="542"/>
                  </a:cubicBezTo>
                  <a:lnTo>
                    <a:pt x="1250" y="537"/>
                  </a:lnTo>
                  <a:cubicBezTo>
                    <a:pt x="1249" y="536"/>
                    <a:pt x="1248" y="536"/>
                    <a:pt x="1247" y="536"/>
                  </a:cubicBezTo>
                  <a:close/>
                  <a:moveTo>
                    <a:pt x="1133" y="529"/>
                  </a:moveTo>
                  <a:lnTo>
                    <a:pt x="1133" y="529"/>
                  </a:lnTo>
                  <a:cubicBezTo>
                    <a:pt x="1137" y="534"/>
                    <a:pt x="1132" y="542"/>
                    <a:pt x="1127" y="545"/>
                  </a:cubicBezTo>
                  <a:cubicBezTo>
                    <a:pt x="1121" y="552"/>
                    <a:pt x="1119" y="555"/>
                    <a:pt x="1117" y="555"/>
                  </a:cubicBezTo>
                  <a:cubicBezTo>
                    <a:pt x="1115" y="555"/>
                    <a:pt x="1114" y="553"/>
                    <a:pt x="1112" y="550"/>
                  </a:cubicBezTo>
                  <a:cubicBezTo>
                    <a:pt x="1110" y="546"/>
                    <a:pt x="1108" y="542"/>
                    <a:pt x="1113" y="538"/>
                  </a:cubicBezTo>
                  <a:lnTo>
                    <a:pt x="1115" y="542"/>
                  </a:lnTo>
                  <a:cubicBezTo>
                    <a:pt x="1113" y="544"/>
                    <a:pt x="1113" y="545"/>
                    <a:pt x="1114" y="545"/>
                  </a:cubicBezTo>
                  <a:cubicBezTo>
                    <a:pt x="1116" y="545"/>
                    <a:pt x="1120" y="543"/>
                    <a:pt x="1122" y="538"/>
                  </a:cubicBezTo>
                  <a:lnTo>
                    <a:pt x="1133" y="529"/>
                  </a:lnTo>
                  <a:close/>
                  <a:moveTo>
                    <a:pt x="1078" y="551"/>
                  </a:moveTo>
                  <a:cubicBezTo>
                    <a:pt x="1072" y="555"/>
                    <a:pt x="1072" y="555"/>
                    <a:pt x="1075" y="559"/>
                  </a:cubicBezTo>
                  <a:lnTo>
                    <a:pt x="1077" y="562"/>
                  </a:lnTo>
                  <a:lnTo>
                    <a:pt x="1081" y="555"/>
                  </a:lnTo>
                  <a:lnTo>
                    <a:pt x="1078" y="551"/>
                  </a:lnTo>
                  <a:close/>
                  <a:moveTo>
                    <a:pt x="1142" y="583"/>
                  </a:moveTo>
                  <a:cubicBezTo>
                    <a:pt x="1142" y="583"/>
                    <a:pt x="1151" y="583"/>
                    <a:pt x="1154" y="588"/>
                  </a:cubicBezTo>
                  <a:lnTo>
                    <a:pt x="1149" y="596"/>
                  </a:lnTo>
                  <a:cubicBezTo>
                    <a:pt x="1147" y="597"/>
                    <a:pt x="1146" y="597"/>
                    <a:pt x="1145" y="597"/>
                  </a:cubicBezTo>
                  <a:cubicBezTo>
                    <a:pt x="1142" y="597"/>
                    <a:pt x="1141" y="594"/>
                    <a:pt x="1139" y="591"/>
                  </a:cubicBezTo>
                  <a:cubicBezTo>
                    <a:pt x="1137" y="588"/>
                    <a:pt x="1137" y="588"/>
                    <a:pt x="1142" y="583"/>
                  </a:cubicBezTo>
                  <a:close/>
                  <a:moveTo>
                    <a:pt x="89" y="610"/>
                  </a:moveTo>
                  <a:cubicBezTo>
                    <a:pt x="95" y="611"/>
                    <a:pt x="99" y="614"/>
                    <a:pt x="104" y="617"/>
                  </a:cubicBezTo>
                  <a:lnTo>
                    <a:pt x="102" y="620"/>
                  </a:lnTo>
                  <a:cubicBezTo>
                    <a:pt x="96" y="619"/>
                    <a:pt x="88" y="618"/>
                    <a:pt x="89" y="615"/>
                  </a:cubicBezTo>
                  <a:lnTo>
                    <a:pt x="89" y="610"/>
                  </a:lnTo>
                  <a:close/>
                  <a:moveTo>
                    <a:pt x="45" y="662"/>
                  </a:moveTo>
                  <a:lnTo>
                    <a:pt x="52" y="667"/>
                  </a:lnTo>
                  <a:lnTo>
                    <a:pt x="52" y="672"/>
                  </a:lnTo>
                  <a:cubicBezTo>
                    <a:pt x="44" y="671"/>
                    <a:pt x="37" y="671"/>
                    <a:pt x="37" y="666"/>
                  </a:cubicBezTo>
                  <a:lnTo>
                    <a:pt x="45" y="662"/>
                  </a:lnTo>
                  <a:close/>
                  <a:moveTo>
                    <a:pt x="50" y="972"/>
                  </a:moveTo>
                  <a:cubicBezTo>
                    <a:pt x="54" y="972"/>
                    <a:pt x="57" y="974"/>
                    <a:pt x="58" y="977"/>
                  </a:cubicBezTo>
                  <a:cubicBezTo>
                    <a:pt x="59" y="985"/>
                    <a:pt x="59" y="985"/>
                    <a:pt x="52" y="987"/>
                  </a:cubicBezTo>
                  <a:cubicBezTo>
                    <a:pt x="52" y="987"/>
                    <a:pt x="51" y="987"/>
                    <a:pt x="51" y="987"/>
                  </a:cubicBezTo>
                  <a:cubicBezTo>
                    <a:pt x="45" y="987"/>
                    <a:pt x="43" y="979"/>
                    <a:pt x="43" y="975"/>
                  </a:cubicBezTo>
                  <a:cubicBezTo>
                    <a:pt x="45" y="973"/>
                    <a:pt x="47" y="972"/>
                    <a:pt x="50" y="972"/>
                  </a:cubicBezTo>
                  <a:close/>
                  <a:moveTo>
                    <a:pt x="108" y="1147"/>
                  </a:moveTo>
                  <a:cubicBezTo>
                    <a:pt x="109" y="1147"/>
                    <a:pt x="111" y="1147"/>
                    <a:pt x="113" y="1148"/>
                  </a:cubicBezTo>
                  <a:lnTo>
                    <a:pt x="115" y="1152"/>
                  </a:lnTo>
                  <a:cubicBezTo>
                    <a:pt x="110" y="1154"/>
                    <a:pt x="106" y="1155"/>
                    <a:pt x="103" y="1155"/>
                  </a:cubicBezTo>
                  <a:cubicBezTo>
                    <a:pt x="101" y="1155"/>
                    <a:pt x="100" y="1155"/>
                    <a:pt x="99" y="1153"/>
                  </a:cubicBezTo>
                  <a:lnTo>
                    <a:pt x="98" y="1149"/>
                  </a:lnTo>
                  <a:cubicBezTo>
                    <a:pt x="101" y="1148"/>
                    <a:pt x="104" y="1147"/>
                    <a:pt x="108" y="1147"/>
                  </a:cubicBezTo>
                  <a:close/>
                  <a:moveTo>
                    <a:pt x="349" y="1413"/>
                  </a:moveTo>
                  <a:cubicBezTo>
                    <a:pt x="350" y="1413"/>
                    <a:pt x="350" y="1413"/>
                    <a:pt x="350" y="1413"/>
                  </a:cubicBezTo>
                  <a:cubicBezTo>
                    <a:pt x="354" y="1417"/>
                    <a:pt x="354" y="1417"/>
                    <a:pt x="348" y="1422"/>
                  </a:cubicBezTo>
                  <a:cubicBezTo>
                    <a:pt x="348" y="1422"/>
                    <a:pt x="345" y="1426"/>
                    <a:pt x="343" y="1426"/>
                  </a:cubicBezTo>
                  <a:cubicBezTo>
                    <a:pt x="342" y="1426"/>
                    <a:pt x="341" y="1425"/>
                    <a:pt x="340" y="1425"/>
                  </a:cubicBezTo>
                  <a:lnTo>
                    <a:pt x="343" y="1417"/>
                  </a:lnTo>
                  <a:cubicBezTo>
                    <a:pt x="345" y="1414"/>
                    <a:pt x="347" y="1413"/>
                    <a:pt x="349" y="1413"/>
                  </a:cubicBezTo>
                  <a:close/>
                  <a:moveTo>
                    <a:pt x="393" y="1441"/>
                  </a:moveTo>
                  <a:lnTo>
                    <a:pt x="396" y="1444"/>
                  </a:lnTo>
                  <a:cubicBezTo>
                    <a:pt x="393" y="1448"/>
                    <a:pt x="389" y="1453"/>
                    <a:pt x="386" y="1453"/>
                  </a:cubicBezTo>
                  <a:cubicBezTo>
                    <a:pt x="385" y="1453"/>
                    <a:pt x="385" y="1453"/>
                    <a:pt x="384" y="1453"/>
                  </a:cubicBezTo>
                  <a:lnTo>
                    <a:pt x="385" y="1444"/>
                  </a:lnTo>
                  <a:lnTo>
                    <a:pt x="393" y="1441"/>
                  </a:lnTo>
                  <a:close/>
                  <a:moveTo>
                    <a:pt x="1326" y="1444"/>
                  </a:moveTo>
                  <a:cubicBezTo>
                    <a:pt x="1328" y="1444"/>
                    <a:pt x="1334" y="1451"/>
                    <a:pt x="1338" y="1461"/>
                  </a:cubicBezTo>
                  <a:cubicBezTo>
                    <a:pt x="1342" y="1467"/>
                    <a:pt x="1345" y="1471"/>
                    <a:pt x="1344" y="1471"/>
                  </a:cubicBezTo>
                  <a:cubicBezTo>
                    <a:pt x="1343" y="1471"/>
                    <a:pt x="1340" y="1468"/>
                    <a:pt x="1335" y="1464"/>
                  </a:cubicBezTo>
                  <a:cubicBezTo>
                    <a:pt x="1330" y="1459"/>
                    <a:pt x="1324" y="1455"/>
                    <a:pt x="1326" y="1452"/>
                  </a:cubicBezTo>
                  <a:cubicBezTo>
                    <a:pt x="1324" y="1446"/>
                    <a:pt x="1324" y="1444"/>
                    <a:pt x="1326" y="1444"/>
                  </a:cubicBezTo>
                  <a:close/>
                  <a:moveTo>
                    <a:pt x="392" y="1498"/>
                  </a:moveTo>
                  <a:cubicBezTo>
                    <a:pt x="395" y="1498"/>
                    <a:pt x="396" y="1500"/>
                    <a:pt x="393" y="1504"/>
                  </a:cubicBezTo>
                  <a:cubicBezTo>
                    <a:pt x="390" y="1508"/>
                    <a:pt x="389" y="1510"/>
                    <a:pt x="388" y="1510"/>
                  </a:cubicBezTo>
                  <a:cubicBezTo>
                    <a:pt x="387" y="1510"/>
                    <a:pt x="387" y="1509"/>
                    <a:pt x="385" y="1508"/>
                  </a:cubicBezTo>
                  <a:cubicBezTo>
                    <a:pt x="378" y="1502"/>
                    <a:pt x="378" y="1502"/>
                    <a:pt x="386" y="1500"/>
                  </a:cubicBezTo>
                  <a:cubicBezTo>
                    <a:pt x="389" y="1499"/>
                    <a:pt x="391" y="1498"/>
                    <a:pt x="392" y="1498"/>
                  </a:cubicBezTo>
                  <a:close/>
                  <a:moveTo>
                    <a:pt x="411" y="1518"/>
                  </a:moveTo>
                  <a:lnTo>
                    <a:pt x="414" y="1520"/>
                  </a:lnTo>
                  <a:cubicBezTo>
                    <a:pt x="418" y="1522"/>
                    <a:pt x="418" y="1522"/>
                    <a:pt x="414" y="1528"/>
                  </a:cubicBezTo>
                  <a:lnTo>
                    <a:pt x="411" y="1526"/>
                  </a:lnTo>
                  <a:lnTo>
                    <a:pt x="411" y="1518"/>
                  </a:lnTo>
                  <a:close/>
                  <a:moveTo>
                    <a:pt x="386" y="1539"/>
                  </a:moveTo>
                  <a:cubicBezTo>
                    <a:pt x="385" y="1540"/>
                    <a:pt x="384" y="1541"/>
                    <a:pt x="383" y="1542"/>
                  </a:cubicBezTo>
                  <a:cubicBezTo>
                    <a:pt x="383" y="1544"/>
                    <a:pt x="383" y="1544"/>
                    <a:pt x="383" y="1545"/>
                  </a:cubicBezTo>
                  <a:lnTo>
                    <a:pt x="383" y="1545"/>
                  </a:lnTo>
                  <a:cubicBezTo>
                    <a:pt x="383" y="1544"/>
                    <a:pt x="384" y="1542"/>
                    <a:pt x="386" y="1539"/>
                  </a:cubicBezTo>
                  <a:close/>
                  <a:moveTo>
                    <a:pt x="383" y="1545"/>
                  </a:moveTo>
                  <a:cubicBezTo>
                    <a:pt x="382" y="1547"/>
                    <a:pt x="382" y="1548"/>
                    <a:pt x="382" y="1548"/>
                  </a:cubicBezTo>
                  <a:cubicBezTo>
                    <a:pt x="382" y="1548"/>
                    <a:pt x="383" y="1547"/>
                    <a:pt x="383" y="1545"/>
                  </a:cubicBezTo>
                  <a:close/>
                  <a:moveTo>
                    <a:pt x="436" y="1549"/>
                  </a:moveTo>
                  <a:cubicBezTo>
                    <a:pt x="436" y="1549"/>
                    <a:pt x="434" y="1549"/>
                    <a:pt x="432" y="1550"/>
                  </a:cubicBezTo>
                  <a:cubicBezTo>
                    <a:pt x="433" y="1551"/>
                    <a:pt x="434" y="1551"/>
                    <a:pt x="434" y="1551"/>
                  </a:cubicBezTo>
                  <a:cubicBezTo>
                    <a:pt x="436" y="1551"/>
                    <a:pt x="438" y="1549"/>
                    <a:pt x="436" y="1549"/>
                  </a:cubicBezTo>
                  <a:close/>
                  <a:moveTo>
                    <a:pt x="448" y="1541"/>
                  </a:moveTo>
                  <a:lnTo>
                    <a:pt x="451" y="1544"/>
                  </a:lnTo>
                  <a:cubicBezTo>
                    <a:pt x="455" y="1546"/>
                    <a:pt x="455" y="1546"/>
                    <a:pt x="451" y="1553"/>
                  </a:cubicBezTo>
                  <a:lnTo>
                    <a:pt x="448" y="1550"/>
                  </a:lnTo>
                  <a:lnTo>
                    <a:pt x="448" y="1541"/>
                  </a:lnTo>
                  <a:close/>
                  <a:moveTo>
                    <a:pt x="493" y="1551"/>
                  </a:moveTo>
                  <a:lnTo>
                    <a:pt x="496" y="1554"/>
                  </a:lnTo>
                  <a:cubicBezTo>
                    <a:pt x="501" y="1556"/>
                    <a:pt x="497" y="1562"/>
                    <a:pt x="497" y="1562"/>
                  </a:cubicBezTo>
                  <a:cubicBezTo>
                    <a:pt x="497" y="1562"/>
                    <a:pt x="495" y="1566"/>
                    <a:pt x="491" y="1566"/>
                  </a:cubicBezTo>
                  <a:cubicBezTo>
                    <a:pt x="491" y="1566"/>
                    <a:pt x="490" y="1566"/>
                    <a:pt x="489" y="1566"/>
                  </a:cubicBezTo>
                  <a:cubicBezTo>
                    <a:pt x="489" y="1562"/>
                    <a:pt x="491" y="1556"/>
                    <a:pt x="493" y="1551"/>
                  </a:cubicBezTo>
                  <a:close/>
                  <a:moveTo>
                    <a:pt x="660" y="1619"/>
                  </a:moveTo>
                  <a:cubicBezTo>
                    <a:pt x="661" y="1619"/>
                    <a:pt x="661" y="1620"/>
                    <a:pt x="660" y="1622"/>
                  </a:cubicBezTo>
                  <a:cubicBezTo>
                    <a:pt x="659" y="1627"/>
                    <a:pt x="655" y="1631"/>
                    <a:pt x="652" y="1634"/>
                  </a:cubicBezTo>
                  <a:cubicBezTo>
                    <a:pt x="652" y="1634"/>
                    <a:pt x="649" y="1637"/>
                    <a:pt x="648" y="1637"/>
                  </a:cubicBezTo>
                  <a:cubicBezTo>
                    <a:pt x="647" y="1637"/>
                    <a:pt x="647" y="1636"/>
                    <a:pt x="648" y="1633"/>
                  </a:cubicBezTo>
                  <a:lnTo>
                    <a:pt x="650" y="1627"/>
                  </a:lnTo>
                  <a:cubicBezTo>
                    <a:pt x="654" y="1623"/>
                    <a:pt x="658" y="1619"/>
                    <a:pt x="660" y="1619"/>
                  </a:cubicBezTo>
                  <a:close/>
                  <a:moveTo>
                    <a:pt x="804" y="1622"/>
                  </a:moveTo>
                  <a:cubicBezTo>
                    <a:pt x="807" y="1622"/>
                    <a:pt x="807" y="1622"/>
                    <a:pt x="807" y="1629"/>
                  </a:cubicBezTo>
                  <a:cubicBezTo>
                    <a:pt x="806" y="1636"/>
                    <a:pt x="802" y="1642"/>
                    <a:pt x="798" y="1642"/>
                  </a:cubicBezTo>
                  <a:cubicBezTo>
                    <a:pt x="797" y="1642"/>
                    <a:pt x="797" y="1642"/>
                    <a:pt x="797" y="1642"/>
                  </a:cubicBezTo>
                  <a:cubicBezTo>
                    <a:pt x="792" y="1642"/>
                    <a:pt x="795" y="1628"/>
                    <a:pt x="804" y="1622"/>
                  </a:cubicBezTo>
                  <a:close/>
                  <a:moveTo>
                    <a:pt x="537" y="97"/>
                  </a:moveTo>
                  <a:cubicBezTo>
                    <a:pt x="536" y="97"/>
                    <a:pt x="536" y="98"/>
                    <a:pt x="535" y="100"/>
                  </a:cubicBezTo>
                  <a:cubicBezTo>
                    <a:pt x="535" y="107"/>
                    <a:pt x="525" y="113"/>
                    <a:pt x="521" y="120"/>
                  </a:cubicBezTo>
                  <a:cubicBezTo>
                    <a:pt x="520" y="122"/>
                    <a:pt x="518" y="123"/>
                    <a:pt x="517" y="123"/>
                  </a:cubicBezTo>
                  <a:cubicBezTo>
                    <a:pt x="515" y="123"/>
                    <a:pt x="514" y="118"/>
                    <a:pt x="517" y="113"/>
                  </a:cubicBezTo>
                  <a:cubicBezTo>
                    <a:pt x="517" y="105"/>
                    <a:pt x="517" y="105"/>
                    <a:pt x="509" y="98"/>
                  </a:cubicBezTo>
                  <a:cubicBezTo>
                    <a:pt x="503" y="98"/>
                    <a:pt x="494" y="99"/>
                    <a:pt x="494" y="105"/>
                  </a:cubicBezTo>
                  <a:cubicBezTo>
                    <a:pt x="494" y="110"/>
                    <a:pt x="487" y="111"/>
                    <a:pt x="479" y="111"/>
                  </a:cubicBezTo>
                  <a:cubicBezTo>
                    <a:pt x="472" y="111"/>
                    <a:pt x="465" y="110"/>
                    <a:pt x="463" y="107"/>
                  </a:cubicBezTo>
                  <a:lnTo>
                    <a:pt x="452" y="108"/>
                  </a:lnTo>
                  <a:cubicBezTo>
                    <a:pt x="448" y="108"/>
                    <a:pt x="445" y="116"/>
                    <a:pt x="440" y="116"/>
                  </a:cubicBezTo>
                  <a:cubicBezTo>
                    <a:pt x="440" y="116"/>
                    <a:pt x="436" y="116"/>
                    <a:pt x="432" y="123"/>
                  </a:cubicBezTo>
                  <a:cubicBezTo>
                    <a:pt x="431" y="124"/>
                    <a:pt x="429" y="124"/>
                    <a:pt x="428" y="124"/>
                  </a:cubicBezTo>
                  <a:cubicBezTo>
                    <a:pt x="425" y="124"/>
                    <a:pt x="423" y="123"/>
                    <a:pt x="422" y="118"/>
                  </a:cubicBezTo>
                  <a:cubicBezTo>
                    <a:pt x="421" y="126"/>
                    <a:pt x="420" y="130"/>
                    <a:pt x="419" y="130"/>
                  </a:cubicBezTo>
                  <a:cubicBezTo>
                    <a:pt x="418" y="130"/>
                    <a:pt x="416" y="126"/>
                    <a:pt x="413" y="120"/>
                  </a:cubicBezTo>
                  <a:cubicBezTo>
                    <a:pt x="412" y="113"/>
                    <a:pt x="411" y="109"/>
                    <a:pt x="411" y="109"/>
                  </a:cubicBezTo>
                  <a:cubicBezTo>
                    <a:pt x="410" y="109"/>
                    <a:pt x="410" y="113"/>
                    <a:pt x="409" y="120"/>
                  </a:cubicBezTo>
                  <a:cubicBezTo>
                    <a:pt x="407" y="124"/>
                    <a:pt x="406" y="126"/>
                    <a:pt x="405" y="126"/>
                  </a:cubicBezTo>
                  <a:cubicBezTo>
                    <a:pt x="404" y="126"/>
                    <a:pt x="402" y="125"/>
                    <a:pt x="400" y="122"/>
                  </a:cubicBezTo>
                  <a:cubicBezTo>
                    <a:pt x="399" y="118"/>
                    <a:pt x="398" y="117"/>
                    <a:pt x="397" y="117"/>
                  </a:cubicBezTo>
                  <a:cubicBezTo>
                    <a:pt x="396" y="117"/>
                    <a:pt x="395" y="119"/>
                    <a:pt x="395" y="122"/>
                  </a:cubicBezTo>
                  <a:cubicBezTo>
                    <a:pt x="394" y="133"/>
                    <a:pt x="389" y="141"/>
                    <a:pt x="385" y="141"/>
                  </a:cubicBezTo>
                  <a:cubicBezTo>
                    <a:pt x="383" y="141"/>
                    <a:pt x="381" y="139"/>
                    <a:pt x="380" y="135"/>
                  </a:cubicBezTo>
                  <a:cubicBezTo>
                    <a:pt x="380" y="135"/>
                    <a:pt x="375" y="135"/>
                    <a:pt x="373" y="144"/>
                  </a:cubicBezTo>
                  <a:cubicBezTo>
                    <a:pt x="373" y="151"/>
                    <a:pt x="373" y="155"/>
                    <a:pt x="372" y="155"/>
                  </a:cubicBezTo>
                  <a:cubicBezTo>
                    <a:pt x="372" y="155"/>
                    <a:pt x="370" y="151"/>
                    <a:pt x="368" y="145"/>
                  </a:cubicBezTo>
                  <a:cubicBezTo>
                    <a:pt x="365" y="139"/>
                    <a:pt x="362" y="136"/>
                    <a:pt x="360" y="136"/>
                  </a:cubicBezTo>
                  <a:cubicBezTo>
                    <a:pt x="357" y="136"/>
                    <a:pt x="356" y="140"/>
                    <a:pt x="356" y="148"/>
                  </a:cubicBezTo>
                  <a:cubicBezTo>
                    <a:pt x="356" y="148"/>
                    <a:pt x="355" y="153"/>
                    <a:pt x="352" y="153"/>
                  </a:cubicBezTo>
                  <a:cubicBezTo>
                    <a:pt x="351" y="153"/>
                    <a:pt x="350" y="153"/>
                    <a:pt x="348" y="151"/>
                  </a:cubicBezTo>
                  <a:cubicBezTo>
                    <a:pt x="345" y="150"/>
                    <a:pt x="341" y="150"/>
                    <a:pt x="336" y="150"/>
                  </a:cubicBezTo>
                  <a:cubicBezTo>
                    <a:pt x="324" y="150"/>
                    <a:pt x="312" y="154"/>
                    <a:pt x="319" y="163"/>
                  </a:cubicBezTo>
                  <a:lnTo>
                    <a:pt x="311" y="166"/>
                  </a:lnTo>
                  <a:cubicBezTo>
                    <a:pt x="308" y="165"/>
                    <a:pt x="305" y="165"/>
                    <a:pt x="303" y="165"/>
                  </a:cubicBezTo>
                  <a:cubicBezTo>
                    <a:pt x="298" y="165"/>
                    <a:pt x="296" y="167"/>
                    <a:pt x="295" y="173"/>
                  </a:cubicBezTo>
                  <a:lnTo>
                    <a:pt x="295" y="182"/>
                  </a:lnTo>
                  <a:cubicBezTo>
                    <a:pt x="293" y="176"/>
                    <a:pt x="287" y="172"/>
                    <a:pt x="283" y="172"/>
                  </a:cubicBezTo>
                  <a:cubicBezTo>
                    <a:pt x="282" y="172"/>
                    <a:pt x="281" y="172"/>
                    <a:pt x="281" y="173"/>
                  </a:cubicBezTo>
                  <a:cubicBezTo>
                    <a:pt x="276" y="175"/>
                    <a:pt x="276" y="175"/>
                    <a:pt x="280" y="182"/>
                  </a:cubicBezTo>
                  <a:cubicBezTo>
                    <a:pt x="288" y="186"/>
                    <a:pt x="284" y="187"/>
                    <a:pt x="280" y="190"/>
                  </a:cubicBezTo>
                  <a:cubicBezTo>
                    <a:pt x="279" y="190"/>
                    <a:pt x="278" y="190"/>
                    <a:pt x="277" y="190"/>
                  </a:cubicBezTo>
                  <a:cubicBezTo>
                    <a:pt x="273" y="190"/>
                    <a:pt x="268" y="187"/>
                    <a:pt x="265" y="182"/>
                  </a:cubicBezTo>
                  <a:lnTo>
                    <a:pt x="261" y="184"/>
                  </a:lnTo>
                  <a:cubicBezTo>
                    <a:pt x="266" y="192"/>
                    <a:pt x="266" y="196"/>
                    <a:pt x="265" y="196"/>
                  </a:cubicBezTo>
                  <a:cubicBezTo>
                    <a:pt x="264" y="196"/>
                    <a:pt x="263" y="195"/>
                    <a:pt x="262" y="193"/>
                  </a:cubicBezTo>
                  <a:cubicBezTo>
                    <a:pt x="259" y="192"/>
                    <a:pt x="257" y="191"/>
                    <a:pt x="255" y="191"/>
                  </a:cubicBezTo>
                  <a:cubicBezTo>
                    <a:pt x="252" y="191"/>
                    <a:pt x="249" y="192"/>
                    <a:pt x="246" y="194"/>
                  </a:cubicBezTo>
                  <a:lnTo>
                    <a:pt x="242" y="188"/>
                  </a:lnTo>
                  <a:cubicBezTo>
                    <a:pt x="240" y="188"/>
                    <a:pt x="239" y="187"/>
                    <a:pt x="238" y="187"/>
                  </a:cubicBezTo>
                  <a:lnTo>
                    <a:pt x="238" y="187"/>
                  </a:lnTo>
                  <a:cubicBezTo>
                    <a:pt x="236" y="187"/>
                    <a:pt x="239" y="192"/>
                    <a:pt x="243" y="197"/>
                  </a:cubicBezTo>
                  <a:lnTo>
                    <a:pt x="235" y="202"/>
                  </a:lnTo>
                  <a:cubicBezTo>
                    <a:pt x="231" y="204"/>
                    <a:pt x="228" y="208"/>
                    <a:pt x="236" y="211"/>
                  </a:cubicBezTo>
                  <a:cubicBezTo>
                    <a:pt x="240" y="216"/>
                    <a:pt x="245" y="222"/>
                    <a:pt x="242" y="224"/>
                  </a:cubicBezTo>
                  <a:cubicBezTo>
                    <a:pt x="238" y="220"/>
                    <a:pt x="234" y="215"/>
                    <a:pt x="231" y="215"/>
                  </a:cubicBezTo>
                  <a:cubicBezTo>
                    <a:pt x="230" y="215"/>
                    <a:pt x="230" y="215"/>
                    <a:pt x="229" y="215"/>
                  </a:cubicBezTo>
                  <a:cubicBezTo>
                    <a:pt x="228" y="216"/>
                    <a:pt x="228" y="216"/>
                    <a:pt x="227" y="216"/>
                  </a:cubicBezTo>
                  <a:cubicBezTo>
                    <a:pt x="224" y="216"/>
                    <a:pt x="221" y="213"/>
                    <a:pt x="221" y="213"/>
                  </a:cubicBezTo>
                  <a:cubicBezTo>
                    <a:pt x="220" y="209"/>
                    <a:pt x="218" y="208"/>
                    <a:pt x="216" y="208"/>
                  </a:cubicBezTo>
                  <a:cubicBezTo>
                    <a:pt x="211" y="208"/>
                    <a:pt x="206" y="219"/>
                    <a:pt x="208" y="224"/>
                  </a:cubicBezTo>
                  <a:cubicBezTo>
                    <a:pt x="209" y="235"/>
                    <a:pt x="209" y="239"/>
                    <a:pt x="206" y="239"/>
                  </a:cubicBezTo>
                  <a:cubicBezTo>
                    <a:pt x="205" y="239"/>
                    <a:pt x="202" y="237"/>
                    <a:pt x="198" y="233"/>
                  </a:cubicBezTo>
                  <a:cubicBezTo>
                    <a:pt x="196" y="231"/>
                    <a:pt x="194" y="230"/>
                    <a:pt x="193" y="230"/>
                  </a:cubicBezTo>
                  <a:lnTo>
                    <a:pt x="193" y="230"/>
                  </a:lnTo>
                  <a:cubicBezTo>
                    <a:pt x="189" y="230"/>
                    <a:pt x="194" y="244"/>
                    <a:pt x="203" y="258"/>
                  </a:cubicBezTo>
                  <a:lnTo>
                    <a:pt x="216" y="276"/>
                  </a:lnTo>
                  <a:lnTo>
                    <a:pt x="216" y="276"/>
                  </a:lnTo>
                  <a:lnTo>
                    <a:pt x="200" y="261"/>
                  </a:lnTo>
                  <a:cubicBezTo>
                    <a:pt x="189" y="253"/>
                    <a:pt x="183" y="249"/>
                    <a:pt x="180" y="249"/>
                  </a:cubicBezTo>
                  <a:cubicBezTo>
                    <a:pt x="177" y="249"/>
                    <a:pt x="177" y="254"/>
                    <a:pt x="178" y="264"/>
                  </a:cubicBezTo>
                  <a:cubicBezTo>
                    <a:pt x="178" y="270"/>
                    <a:pt x="178" y="273"/>
                    <a:pt x="176" y="273"/>
                  </a:cubicBezTo>
                  <a:cubicBezTo>
                    <a:pt x="175" y="273"/>
                    <a:pt x="174" y="272"/>
                    <a:pt x="172" y="270"/>
                  </a:cubicBezTo>
                  <a:cubicBezTo>
                    <a:pt x="170" y="269"/>
                    <a:pt x="169" y="268"/>
                    <a:pt x="168" y="268"/>
                  </a:cubicBezTo>
                  <a:cubicBezTo>
                    <a:pt x="164" y="268"/>
                    <a:pt x="162" y="272"/>
                    <a:pt x="155" y="279"/>
                  </a:cubicBezTo>
                  <a:cubicBezTo>
                    <a:pt x="146" y="291"/>
                    <a:pt x="144" y="294"/>
                    <a:pt x="150" y="298"/>
                  </a:cubicBezTo>
                  <a:lnTo>
                    <a:pt x="145" y="305"/>
                  </a:lnTo>
                  <a:cubicBezTo>
                    <a:pt x="143" y="304"/>
                    <a:pt x="141" y="304"/>
                    <a:pt x="139" y="304"/>
                  </a:cubicBezTo>
                  <a:cubicBezTo>
                    <a:pt x="131" y="304"/>
                    <a:pt x="133" y="313"/>
                    <a:pt x="145" y="316"/>
                  </a:cubicBezTo>
                  <a:lnTo>
                    <a:pt x="141" y="324"/>
                  </a:lnTo>
                  <a:lnTo>
                    <a:pt x="135" y="320"/>
                  </a:lnTo>
                  <a:cubicBezTo>
                    <a:pt x="134" y="319"/>
                    <a:pt x="133" y="319"/>
                    <a:pt x="132" y="319"/>
                  </a:cubicBezTo>
                  <a:cubicBezTo>
                    <a:pt x="127" y="319"/>
                    <a:pt x="121" y="328"/>
                    <a:pt x="106" y="354"/>
                  </a:cubicBezTo>
                  <a:cubicBezTo>
                    <a:pt x="86" y="390"/>
                    <a:pt x="86" y="396"/>
                    <a:pt x="98" y="402"/>
                  </a:cubicBezTo>
                  <a:cubicBezTo>
                    <a:pt x="106" y="408"/>
                    <a:pt x="108" y="412"/>
                    <a:pt x="103" y="412"/>
                  </a:cubicBezTo>
                  <a:cubicBezTo>
                    <a:pt x="102" y="412"/>
                    <a:pt x="99" y="411"/>
                    <a:pt x="95" y="409"/>
                  </a:cubicBezTo>
                  <a:cubicBezTo>
                    <a:pt x="92" y="408"/>
                    <a:pt x="89" y="407"/>
                    <a:pt x="87" y="407"/>
                  </a:cubicBezTo>
                  <a:cubicBezTo>
                    <a:pt x="84" y="407"/>
                    <a:pt x="83" y="409"/>
                    <a:pt x="87" y="411"/>
                  </a:cubicBezTo>
                  <a:cubicBezTo>
                    <a:pt x="83" y="415"/>
                    <a:pt x="80" y="418"/>
                    <a:pt x="74" y="421"/>
                  </a:cubicBezTo>
                  <a:cubicBezTo>
                    <a:pt x="56" y="427"/>
                    <a:pt x="61" y="435"/>
                    <a:pt x="68" y="437"/>
                  </a:cubicBezTo>
                  <a:cubicBezTo>
                    <a:pt x="83" y="437"/>
                    <a:pt x="74" y="440"/>
                    <a:pt x="67" y="441"/>
                  </a:cubicBezTo>
                  <a:cubicBezTo>
                    <a:pt x="58" y="443"/>
                    <a:pt x="50" y="445"/>
                    <a:pt x="56" y="448"/>
                  </a:cubicBezTo>
                  <a:cubicBezTo>
                    <a:pt x="61" y="454"/>
                    <a:pt x="60" y="478"/>
                    <a:pt x="49" y="478"/>
                  </a:cubicBezTo>
                  <a:cubicBezTo>
                    <a:pt x="48" y="478"/>
                    <a:pt x="47" y="478"/>
                    <a:pt x="46" y="478"/>
                  </a:cubicBezTo>
                  <a:lnTo>
                    <a:pt x="43" y="487"/>
                  </a:lnTo>
                  <a:cubicBezTo>
                    <a:pt x="51" y="489"/>
                    <a:pt x="47" y="498"/>
                    <a:pt x="45" y="506"/>
                  </a:cubicBezTo>
                  <a:cubicBezTo>
                    <a:pt x="43" y="514"/>
                    <a:pt x="42" y="518"/>
                    <a:pt x="37" y="518"/>
                  </a:cubicBezTo>
                  <a:cubicBezTo>
                    <a:pt x="36" y="518"/>
                    <a:pt x="36" y="518"/>
                    <a:pt x="35" y="518"/>
                  </a:cubicBezTo>
                  <a:cubicBezTo>
                    <a:pt x="33" y="516"/>
                    <a:pt x="32" y="515"/>
                    <a:pt x="31" y="515"/>
                  </a:cubicBezTo>
                  <a:lnTo>
                    <a:pt x="31" y="515"/>
                  </a:lnTo>
                  <a:cubicBezTo>
                    <a:pt x="29" y="515"/>
                    <a:pt x="29" y="520"/>
                    <a:pt x="33" y="527"/>
                  </a:cubicBezTo>
                  <a:cubicBezTo>
                    <a:pt x="32" y="532"/>
                    <a:pt x="45" y="538"/>
                    <a:pt x="44" y="543"/>
                  </a:cubicBezTo>
                  <a:cubicBezTo>
                    <a:pt x="51" y="545"/>
                    <a:pt x="56" y="551"/>
                    <a:pt x="56" y="555"/>
                  </a:cubicBezTo>
                  <a:lnTo>
                    <a:pt x="49" y="554"/>
                  </a:lnTo>
                  <a:lnTo>
                    <a:pt x="35" y="551"/>
                  </a:lnTo>
                  <a:lnTo>
                    <a:pt x="35" y="551"/>
                  </a:lnTo>
                  <a:cubicBezTo>
                    <a:pt x="34" y="555"/>
                    <a:pt x="33" y="560"/>
                    <a:pt x="40" y="561"/>
                  </a:cubicBezTo>
                  <a:cubicBezTo>
                    <a:pt x="32" y="564"/>
                    <a:pt x="31" y="569"/>
                    <a:pt x="30" y="578"/>
                  </a:cubicBezTo>
                  <a:cubicBezTo>
                    <a:pt x="27" y="587"/>
                    <a:pt x="26" y="596"/>
                    <a:pt x="33" y="601"/>
                  </a:cubicBezTo>
                  <a:cubicBezTo>
                    <a:pt x="18" y="604"/>
                    <a:pt x="13" y="630"/>
                    <a:pt x="27" y="637"/>
                  </a:cubicBezTo>
                  <a:cubicBezTo>
                    <a:pt x="34" y="638"/>
                    <a:pt x="34" y="643"/>
                    <a:pt x="26" y="646"/>
                  </a:cubicBezTo>
                  <a:cubicBezTo>
                    <a:pt x="18" y="650"/>
                    <a:pt x="18" y="650"/>
                    <a:pt x="25" y="655"/>
                  </a:cubicBezTo>
                  <a:cubicBezTo>
                    <a:pt x="32" y="661"/>
                    <a:pt x="24" y="664"/>
                    <a:pt x="16" y="669"/>
                  </a:cubicBezTo>
                  <a:cubicBezTo>
                    <a:pt x="1" y="671"/>
                    <a:pt x="0" y="675"/>
                    <a:pt x="7" y="681"/>
                  </a:cubicBezTo>
                  <a:cubicBezTo>
                    <a:pt x="12" y="688"/>
                    <a:pt x="14" y="697"/>
                    <a:pt x="13" y="704"/>
                  </a:cubicBezTo>
                  <a:cubicBezTo>
                    <a:pt x="17" y="712"/>
                    <a:pt x="18" y="716"/>
                    <a:pt x="21" y="716"/>
                  </a:cubicBezTo>
                  <a:cubicBezTo>
                    <a:pt x="23" y="716"/>
                    <a:pt x="24" y="716"/>
                    <a:pt x="26" y="715"/>
                  </a:cubicBezTo>
                  <a:cubicBezTo>
                    <a:pt x="31" y="716"/>
                    <a:pt x="36" y="717"/>
                    <a:pt x="40" y="720"/>
                  </a:cubicBezTo>
                  <a:cubicBezTo>
                    <a:pt x="44" y="725"/>
                    <a:pt x="43" y="728"/>
                    <a:pt x="42" y="728"/>
                  </a:cubicBezTo>
                  <a:cubicBezTo>
                    <a:pt x="41" y="728"/>
                    <a:pt x="40" y="727"/>
                    <a:pt x="40" y="725"/>
                  </a:cubicBezTo>
                  <a:cubicBezTo>
                    <a:pt x="37" y="721"/>
                    <a:pt x="35" y="719"/>
                    <a:pt x="33" y="719"/>
                  </a:cubicBezTo>
                  <a:cubicBezTo>
                    <a:pt x="31" y="719"/>
                    <a:pt x="29" y="721"/>
                    <a:pt x="25" y="724"/>
                  </a:cubicBezTo>
                  <a:cubicBezTo>
                    <a:pt x="19" y="728"/>
                    <a:pt x="16" y="735"/>
                    <a:pt x="17" y="741"/>
                  </a:cubicBezTo>
                  <a:cubicBezTo>
                    <a:pt x="17" y="746"/>
                    <a:pt x="16" y="755"/>
                    <a:pt x="16" y="759"/>
                  </a:cubicBezTo>
                  <a:cubicBezTo>
                    <a:pt x="8" y="773"/>
                    <a:pt x="8" y="777"/>
                    <a:pt x="16" y="777"/>
                  </a:cubicBezTo>
                  <a:cubicBezTo>
                    <a:pt x="18" y="778"/>
                    <a:pt x="20" y="778"/>
                    <a:pt x="22" y="778"/>
                  </a:cubicBezTo>
                  <a:lnTo>
                    <a:pt x="22" y="778"/>
                  </a:lnTo>
                  <a:cubicBezTo>
                    <a:pt x="8" y="785"/>
                    <a:pt x="9" y="832"/>
                    <a:pt x="23" y="837"/>
                  </a:cubicBezTo>
                  <a:lnTo>
                    <a:pt x="15" y="837"/>
                  </a:lnTo>
                  <a:cubicBezTo>
                    <a:pt x="8" y="837"/>
                    <a:pt x="8" y="841"/>
                    <a:pt x="8" y="851"/>
                  </a:cubicBezTo>
                  <a:cubicBezTo>
                    <a:pt x="13" y="863"/>
                    <a:pt x="16" y="875"/>
                    <a:pt x="18" y="887"/>
                  </a:cubicBezTo>
                  <a:cubicBezTo>
                    <a:pt x="19" y="905"/>
                    <a:pt x="20" y="918"/>
                    <a:pt x="27" y="918"/>
                  </a:cubicBezTo>
                  <a:cubicBezTo>
                    <a:pt x="27" y="918"/>
                    <a:pt x="27" y="918"/>
                    <a:pt x="27" y="918"/>
                  </a:cubicBezTo>
                  <a:lnTo>
                    <a:pt x="27" y="918"/>
                  </a:lnTo>
                  <a:cubicBezTo>
                    <a:pt x="28" y="922"/>
                    <a:pt x="28" y="922"/>
                    <a:pt x="22" y="923"/>
                  </a:cubicBezTo>
                  <a:cubicBezTo>
                    <a:pt x="20" y="922"/>
                    <a:pt x="18" y="922"/>
                    <a:pt x="17" y="922"/>
                  </a:cubicBezTo>
                  <a:cubicBezTo>
                    <a:pt x="14" y="922"/>
                    <a:pt x="14" y="925"/>
                    <a:pt x="15" y="929"/>
                  </a:cubicBezTo>
                  <a:cubicBezTo>
                    <a:pt x="15" y="931"/>
                    <a:pt x="17" y="932"/>
                    <a:pt x="21" y="932"/>
                  </a:cubicBezTo>
                  <a:cubicBezTo>
                    <a:pt x="23" y="932"/>
                    <a:pt x="27" y="932"/>
                    <a:pt x="30" y="931"/>
                  </a:cubicBezTo>
                  <a:cubicBezTo>
                    <a:pt x="36" y="931"/>
                    <a:pt x="37" y="934"/>
                    <a:pt x="31" y="945"/>
                  </a:cubicBezTo>
                  <a:cubicBezTo>
                    <a:pt x="25" y="957"/>
                    <a:pt x="27" y="971"/>
                    <a:pt x="36" y="980"/>
                  </a:cubicBezTo>
                  <a:cubicBezTo>
                    <a:pt x="37" y="985"/>
                    <a:pt x="37" y="989"/>
                    <a:pt x="31" y="991"/>
                  </a:cubicBezTo>
                  <a:cubicBezTo>
                    <a:pt x="24" y="996"/>
                    <a:pt x="19" y="1007"/>
                    <a:pt x="35" y="1013"/>
                  </a:cubicBezTo>
                  <a:cubicBezTo>
                    <a:pt x="36" y="1017"/>
                    <a:pt x="36" y="1017"/>
                    <a:pt x="30" y="1020"/>
                  </a:cubicBezTo>
                  <a:cubicBezTo>
                    <a:pt x="23" y="1025"/>
                    <a:pt x="16" y="1026"/>
                    <a:pt x="31" y="1029"/>
                  </a:cubicBezTo>
                  <a:cubicBezTo>
                    <a:pt x="40" y="1035"/>
                    <a:pt x="43" y="1049"/>
                    <a:pt x="38" y="1059"/>
                  </a:cubicBezTo>
                  <a:cubicBezTo>
                    <a:pt x="40" y="1063"/>
                    <a:pt x="41" y="1067"/>
                    <a:pt x="46" y="1067"/>
                  </a:cubicBezTo>
                  <a:cubicBezTo>
                    <a:pt x="46" y="1067"/>
                    <a:pt x="47" y="1067"/>
                    <a:pt x="47" y="1067"/>
                  </a:cubicBezTo>
                  <a:lnTo>
                    <a:pt x="55" y="1065"/>
                  </a:lnTo>
                  <a:lnTo>
                    <a:pt x="55" y="1065"/>
                  </a:lnTo>
                  <a:cubicBezTo>
                    <a:pt x="42" y="1072"/>
                    <a:pt x="42" y="1072"/>
                    <a:pt x="58" y="1074"/>
                  </a:cubicBezTo>
                  <a:cubicBezTo>
                    <a:pt x="59" y="1073"/>
                    <a:pt x="60" y="1073"/>
                    <a:pt x="61" y="1073"/>
                  </a:cubicBezTo>
                  <a:cubicBezTo>
                    <a:pt x="64" y="1073"/>
                    <a:pt x="64" y="1076"/>
                    <a:pt x="59" y="1078"/>
                  </a:cubicBezTo>
                  <a:cubicBezTo>
                    <a:pt x="53" y="1084"/>
                    <a:pt x="54" y="1088"/>
                    <a:pt x="54" y="1088"/>
                  </a:cubicBezTo>
                  <a:cubicBezTo>
                    <a:pt x="62" y="1103"/>
                    <a:pt x="70" y="1118"/>
                    <a:pt x="77" y="1133"/>
                  </a:cubicBezTo>
                  <a:cubicBezTo>
                    <a:pt x="88" y="1165"/>
                    <a:pt x="95" y="1177"/>
                    <a:pt x="100" y="1177"/>
                  </a:cubicBezTo>
                  <a:cubicBezTo>
                    <a:pt x="100" y="1177"/>
                    <a:pt x="101" y="1177"/>
                    <a:pt x="101" y="1177"/>
                  </a:cubicBezTo>
                  <a:cubicBezTo>
                    <a:pt x="110" y="1178"/>
                    <a:pt x="110" y="1178"/>
                    <a:pt x="105" y="1185"/>
                  </a:cubicBezTo>
                  <a:cubicBezTo>
                    <a:pt x="101" y="1189"/>
                    <a:pt x="100" y="1196"/>
                    <a:pt x="104" y="1200"/>
                  </a:cubicBezTo>
                  <a:cubicBezTo>
                    <a:pt x="106" y="1205"/>
                    <a:pt x="108" y="1208"/>
                    <a:pt x="101" y="1212"/>
                  </a:cubicBezTo>
                  <a:cubicBezTo>
                    <a:pt x="110" y="1213"/>
                    <a:pt x="110" y="1213"/>
                    <a:pt x="111" y="1217"/>
                  </a:cubicBezTo>
                  <a:cubicBezTo>
                    <a:pt x="106" y="1219"/>
                    <a:pt x="107" y="1224"/>
                    <a:pt x="116" y="1225"/>
                  </a:cubicBezTo>
                  <a:cubicBezTo>
                    <a:pt x="122" y="1224"/>
                    <a:pt x="125" y="1224"/>
                    <a:pt x="126" y="1224"/>
                  </a:cubicBezTo>
                  <a:cubicBezTo>
                    <a:pt x="129" y="1224"/>
                    <a:pt x="126" y="1225"/>
                    <a:pt x="118" y="1228"/>
                  </a:cubicBezTo>
                  <a:cubicBezTo>
                    <a:pt x="113" y="1232"/>
                    <a:pt x="112" y="1242"/>
                    <a:pt x="114" y="1242"/>
                  </a:cubicBezTo>
                  <a:cubicBezTo>
                    <a:pt x="114" y="1242"/>
                    <a:pt x="115" y="1242"/>
                    <a:pt x="116" y="1241"/>
                  </a:cubicBezTo>
                  <a:cubicBezTo>
                    <a:pt x="117" y="1240"/>
                    <a:pt x="118" y="1240"/>
                    <a:pt x="119" y="1240"/>
                  </a:cubicBezTo>
                  <a:cubicBezTo>
                    <a:pt x="123" y="1240"/>
                    <a:pt x="128" y="1245"/>
                    <a:pt x="135" y="1245"/>
                  </a:cubicBezTo>
                  <a:cubicBezTo>
                    <a:pt x="137" y="1250"/>
                    <a:pt x="139" y="1253"/>
                    <a:pt x="133" y="1256"/>
                  </a:cubicBezTo>
                  <a:cubicBezTo>
                    <a:pt x="128" y="1264"/>
                    <a:pt x="146" y="1280"/>
                    <a:pt x="155" y="1280"/>
                  </a:cubicBezTo>
                  <a:cubicBezTo>
                    <a:pt x="157" y="1279"/>
                    <a:pt x="158" y="1279"/>
                    <a:pt x="159" y="1279"/>
                  </a:cubicBezTo>
                  <a:cubicBezTo>
                    <a:pt x="161" y="1279"/>
                    <a:pt x="161" y="1281"/>
                    <a:pt x="157" y="1284"/>
                  </a:cubicBezTo>
                  <a:cubicBezTo>
                    <a:pt x="151" y="1288"/>
                    <a:pt x="154" y="1291"/>
                    <a:pt x="156" y="1296"/>
                  </a:cubicBezTo>
                  <a:cubicBezTo>
                    <a:pt x="164" y="1296"/>
                    <a:pt x="159" y="1299"/>
                    <a:pt x="152" y="1304"/>
                  </a:cubicBezTo>
                  <a:cubicBezTo>
                    <a:pt x="144" y="1304"/>
                    <a:pt x="146" y="1307"/>
                    <a:pt x="151" y="1315"/>
                  </a:cubicBezTo>
                  <a:cubicBezTo>
                    <a:pt x="160" y="1315"/>
                    <a:pt x="171" y="1329"/>
                    <a:pt x="179" y="1341"/>
                  </a:cubicBezTo>
                  <a:cubicBezTo>
                    <a:pt x="188" y="1354"/>
                    <a:pt x="196" y="1357"/>
                    <a:pt x="205" y="1357"/>
                  </a:cubicBezTo>
                  <a:cubicBezTo>
                    <a:pt x="208" y="1357"/>
                    <a:pt x="212" y="1357"/>
                    <a:pt x="217" y="1356"/>
                  </a:cubicBezTo>
                  <a:lnTo>
                    <a:pt x="231" y="1351"/>
                  </a:lnTo>
                  <a:lnTo>
                    <a:pt x="220" y="1360"/>
                  </a:lnTo>
                  <a:cubicBezTo>
                    <a:pt x="215" y="1365"/>
                    <a:pt x="210" y="1371"/>
                    <a:pt x="206" y="1378"/>
                  </a:cubicBezTo>
                  <a:cubicBezTo>
                    <a:pt x="206" y="1378"/>
                    <a:pt x="207" y="1379"/>
                    <a:pt x="208" y="1379"/>
                  </a:cubicBezTo>
                  <a:cubicBezTo>
                    <a:pt x="212" y="1379"/>
                    <a:pt x="216" y="1375"/>
                    <a:pt x="220" y="1372"/>
                  </a:cubicBezTo>
                  <a:cubicBezTo>
                    <a:pt x="222" y="1371"/>
                    <a:pt x="223" y="1370"/>
                    <a:pt x="224" y="1370"/>
                  </a:cubicBezTo>
                  <a:cubicBezTo>
                    <a:pt x="227" y="1370"/>
                    <a:pt x="228" y="1374"/>
                    <a:pt x="229" y="1382"/>
                  </a:cubicBezTo>
                  <a:cubicBezTo>
                    <a:pt x="229" y="1392"/>
                    <a:pt x="232" y="1396"/>
                    <a:pt x="238" y="1396"/>
                  </a:cubicBezTo>
                  <a:cubicBezTo>
                    <a:pt x="239" y="1396"/>
                    <a:pt x="239" y="1396"/>
                    <a:pt x="240" y="1395"/>
                  </a:cubicBezTo>
                  <a:cubicBezTo>
                    <a:pt x="245" y="1399"/>
                    <a:pt x="246" y="1406"/>
                    <a:pt x="244" y="1410"/>
                  </a:cubicBezTo>
                  <a:cubicBezTo>
                    <a:pt x="245" y="1412"/>
                    <a:pt x="246" y="1412"/>
                    <a:pt x="247" y="1412"/>
                  </a:cubicBezTo>
                  <a:cubicBezTo>
                    <a:pt x="248" y="1412"/>
                    <a:pt x="250" y="1411"/>
                    <a:pt x="253" y="1409"/>
                  </a:cubicBezTo>
                  <a:cubicBezTo>
                    <a:pt x="255" y="1407"/>
                    <a:pt x="256" y="1407"/>
                    <a:pt x="257" y="1407"/>
                  </a:cubicBezTo>
                  <a:cubicBezTo>
                    <a:pt x="259" y="1407"/>
                    <a:pt x="260" y="1410"/>
                    <a:pt x="258" y="1416"/>
                  </a:cubicBezTo>
                  <a:cubicBezTo>
                    <a:pt x="253" y="1427"/>
                    <a:pt x="258" y="1435"/>
                    <a:pt x="263" y="1435"/>
                  </a:cubicBezTo>
                  <a:cubicBezTo>
                    <a:pt x="264" y="1435"/>
                    <a:pt x="265" y="1434"/>
                    <a:pt x="266" y="1434"/>
                  </a:cubicBezTo>
                  <a:cubicBezTo>
                    <a:pt x="268" y="1431"/>
                    <a:pt x="270" y="1431"/>
                    <a:pt x="271" y="1431"/>
                  </a:cubicBezTo>
                  <a:cubicBezTo>
                    <a:pt x="274" y="1431"/>
                    <a:pt x="275" y="1433"/>
                    <a:pt x="277" y="1435"/>
                  </a:cubicBezTo>
                  <a:cubicBezTo>
                    <a:pt x="280" y="1438"/>
                    <a:pt x="284" y="1440"/>
                    <a:pt x="288" y="1440"/>
                  </a:cubicBezTo>
                  <a:cubicBezTo>
                    <a:pt x="289" y="1440"/>
                    <a:pt x="291" y="1440"/>
                    <a:pt x="292" y="1439"/>
                  </a:cubicBezTo>
                  <a:lnTo>
                    <a:pt x="299" y="1445"/>
                  </a:lnTo>
                  <a:cubicBezTo>
                    <a:pt x="301" y="1447"/>
                    <a:pt x="298" y="1449"/>
                    <a:pt x="295" y="1449"/>
                  </a:cubicBezTo>
                  <a:cubicBezTo>
                    <a:pt x="294" y="1449"/>
                    <a:pt x="292" y="1448"/>
                    <a:pt x="291" y="1447"/>
                  </a:cubicBezTo>
                  <a:lnTo>
                    <a:pt x="289" y="1456"/>
                  </a:lnTo>
                  <a:cubicBezTo>
                    <a:pt x="294" y="1460"/>
                    <a:pt x="297" y="1464"/>
                    <a:pt x="302" y="1464"/>
                  </a:cubicBezTo>
                  <a:cubicBezTo>
                    <a:pt x="303" y="1464"/>
                    <a:pt x="305" y="1463"/>
                    <a:pt x="307" y="1463"/>
                  </a:cubicBezTo>
                  <a:cubicBezTo>
                    <a:pt x="313" y="1459"/>
                    <a:pt x="316" y="1457"/>
                    <a:pt x="317" y="1457"/>
                  </a:cubicBezTo>
                  <a:lnTo>
                    <a:pt x="317" y="1457"/>
                  </a:lnTo>
                  <a:cubicBezTo>
                    <a:pt x="318" y="1457"/>
                    <a:pt x="315" y="1460"/>
                    <a:pt x="310" y="1466"/>
                  </a:cubicBezTo>
                  <a:cubicBezTo>
                    <a:pt x="306" y="1471"/>
                    <a:pt x="305" y="1478"/>
                    <a:pt x="310" y="1478"/>
                  </a:cubicBezTo>
                  <a:cubicBezTo>
                    <a:pt x="310" y="1478"/>
                    <a:pt x="311" y="1478"/>
                    <a:pt x="312" y="1477"/>
                  </a:cubicBezTo>
                  <a:cubicBezTo>
                    <a:pt x="316" y="1475"/>
                    <a:pt x="319" y="1474"/>
                    <a:pt x="320" y="1474"/>
                  </a:cubicBezTo>
                  <a:cubicBezTo>
                    <a:pt x="324" y="1474"/>
                    <a:pt x="322" y="1479"/>
                    <a:pt x="319" y="1483"/>
                  </a:cubicBezTo>
                  <a:cubicBezTo>
                    <a:pt x="307" y="1491"/>
                    <a:pt x="307" y="1492"/>
                    <a:pt x="330" y="1492"/>
                  </a:cubicBezTo>
                  <a:cubicBezTo>
                    <a:pt x="337" y="1498"/>
                    <a:pt x="355" y="1504"/>
                    <a:pt x="366" y="1512"/>
                  </a:cubicBezTo>
                  <a:cubicBezTo>
                    <a:pt x="381" y="1522"/>
                    <a:pt x="387" y="1528"/>
                    <a:pt x="387" y="1537"/>
                  </a:cubicBezTo>
                  <a:cubicBezTo>
                    <a:pt x="387" y="1538"/>
                    <a:pt x="386" y="1538"/>
                    <a:pt x="386" y="1539"/>
                  </a:cubicBezTo>
                  <a:lnTo>
                    <a:pt x="386" y="1539"/>
                  </a:lnTo>
                  <a:cubicBezTo>
                    <a:pt x="389" y="1536"/>
                    <a:pt x="391" y="1535"/>
                    <a:pt x="394" y="1535"/>
                  </a:cubicBezTo>
                  <a:cubicBezTo>
                    <a:pt x="397" y="1535"/>
                    <a:pt x="401" y="1537"/>
                    <a:pt x="406" y="1541"/>
                  </a:cubicBezTo>
                  <a:cubicBezTo>
                    <a:pt x="410" y="1548"/>
                    <a:pt x="417" y="1553"/>
                    <a:pt x="424" y="1553"/>
                  </a:cubicBezTo>
                  <a:cubicBezTo>
                    <a:pt x="427" y="1553"/>
                    <a:pt x="430" y="1552"/>
                    <a:pt x="432" y="1550"/>
                  </a:cubicBezTo>
                  <a:lnTo>
                    <a:pt x="426" y="1545"/>
                  </a:lnTo>
                  <a:cubicBezTo>
                    <a:pt x="429" y="1539"/>
                    <a:pt x="432" y="1537"/>
                    <a:pt x="434" y="1537"/>
                  </a:cubicBezTo>
                  <a:cubicBezTo>
                    <a:pt x="436" y="1537"/>
                    <a:pt x="438" y="1540"/>
                    <a:pt x="440" y="1546"/>
                  </a:cubicBezTo>
                  <a:cubicBezTo>
                    <a:pt x="445" y="1548"/>
                    <a:pt x="440" y="1555"/>
                    <a:pt x="437" y="1560"/>
                  </a:cubicBezTo>
                  <a:cubicBezTo>
                    <a:pt x="433" y="1567"/>
                    <a:pt x="433" y="1575"/>
                    <a:pt x="437" y="1577"/>
                  </a:cubicBezTo>
                  <a:cubicBezTo>
                    <a:pt x="439" y="1579"/>
                    <a:pt x="441" y="1580"/>
                    <a:pt x="442" y="1580"/>
                  </a:cubicBezTo>
                  <a:cubicBezTo>
                    <a:pt x="444" y="1580"/>
                    <a:pt x="445" y="1579"/>
                    <a:pt x="445" y="1574"/>
                  </a:cubicBezTo>
                  <a:cubicBezTo>
                    <a:pt x="447" y="1570"/>
                    <a:pt x="447" y="1568"/>
                    <a:pt x="449" y="1568"/>
                  </a:cubicBezTo>
                  <a:cubicBezTo>
                    <a:pt x="449" y="1568"/>
                    <a:pt x="451" y="1569"/>
                    <a:pt x="452" y="1570"/>
                  </a:cubicBezTo>
                  <a:cubicBezTo>
                    <a:pt x="455" y="1572"/>
                    <a:pt x="457" y="1573"/>
                    <a:pt x="460" y="1573"/>
                  </a:cubicBezTo>
                  <a:cubicBezTo>
                    <a:pt x="462" y="1573"/>
                    <a:pt x="465" y="1572"/>
                    <a:pt x="467" y="1570"/>
                  </a:cubicBezTo>
                  <a:cubicBezTo>
                    <a:pt x="469" y="1568"/>
                    <a:pt x="470" y="1567"/>
                    <a:pt x="472" y="1567"/>
                  </a:cubicBezTo>
                  <a:cubicBezTo>
                    <a:pt x="474" y="1567"/>
                    <a:pt x="476" y="1568"/>
                    <a:pt x="478" y="1569"/>
                  </a:cubicBezTo>
                  <a:cubicBezTo>
                    <a:pt x="479" y="1574"/>
                    <a:pt x="483" y="1578"/>
                    <a:pt x="487" y="1582"/>
                  </a:cubicBezTo>
                  <a:lnTo>
                    <a:pt x="487" y="1582"/>
                  </a:lnTo>
                  <a:cubicBezTo>
                    <a:pt x="486" y="1583"/>
                    <a:pt x="485" y="1585"/>
                    <a:pt x="484" y="1587"/>
                  </a:cubicBezTo>
                  <a:cubicBezTo>
                    <a:pt x="482" y="1593"/>
                    <a:pt x="480" y="1597"/>
                    <a:pt x="480" y="1603"/>
                  </a:cubicBezTo>
                  <a:cubicBezTo>
                    <a:pt x="481" y="1603"/>
                    <a:pt x="482" y="1603"/>
                    <a:pt x="482" y="1603"/>
                  </a:cubicBezTo>
                  <a:cubicBezTo>
                    <a:pt x="486" y="1603"/>
                    <a:pt x="488" y="1599"/>
                    <a:pt x="488" y="1599"/>
                  </a:cubicBezTo>
                  <a:cubicBezTo>
                    <a:pt x="488" y="1598"/>
                    <a:pt x="489" y="1598"/>
                    <a:pt x="489" y="1598"/>
                  </a:cubicBezTo>
                  <a:cubicBezTo>
                    <a:pt x="500" y="1598"/>
                    <a:pt x="590" y="1639"/>
                    <a:pt x="603" y="1642"/>
                  </a:cubicBezTo>
                  <a:cubicBezTo>
                    <a:pt x="607" y="1648"/>
                    <a:pt x="614" y="1652"/>
                    <a:pt x="618" y="1652"/>
                  </a:cubicBezTo>
                  <a:cubicBezTo>
                    <a:pt x="620" y="1652"/>
                    <a:pt x="622" y="1651"/>
                    <a:pt x="621" y="1648"/>
                  </a:cubicBezTo>
                  <a:cubicBezTo>
                    <a:pt x="621" y="1646"/>
                    <a:pt x="623" y="1645"/>
                    <a:pt x="627" y="1645"/>
                  </a:cubicBezTo>
                  <a:cubicBezTo>
                    <a:pt x="635" y="1645"/>
                    <a:pt x="651" y="1651"/>
                    <a:pt x="670" y="1655"/>
                  </a:cubicBezTo>
                  <a:cubicBezTo>
                    <a:pt x="689" y="1660"/>
                    <a:pt x="705" y="1664"/>
                    <a:pt x="715" y="1664"/>
                  </a:cubicBezTo>
                  <a:cubicBezTo>
                    <a:pt x="720" y="1664"/>
                    <a:pt x="723" y="1663"/>
                    <a:pt x="724" y="1660"/>
                  </a:cubicBezTo>
                  <a:lnTo>
                    <a:pt x="736" y="1664"/>
                  </a:lnTo>
                  <a:cubicBezTo>
                    <a:pt x="738" y="1664"/>
                    <a:pt x="739" y="1664"/>
                    <a:pt x="740" y="1664"/>
                  </a:cubicBezTo>
                  <a:cubicBezTo>
                    <a:pt x="747" y="1664"/>
                    <a:pt x="755" y="1660"/>
                    <a:pt x="759" y="1660"/>
                  </a:cubicBezTo>
                  <a:cubicBezTo>
                    <a:pt x="759" y="1660"/>
                    <a:pt x="759" y="1660"/>
                    <a:pt x="760" y="1660"/>
                  </a:cubicBezTo>
                  <a:cubicBezTo>
                    <a:pt x="763" y="1657"/>
                    <a:pt x="765" y="1655"/>
                    <a:pt x="766" y="1655"/>
                  </a:cubicBezTo>
                  <a:lnTo>
                    <a:pt x="766" y="1655"/>
                  </a:lnTo>
                  <a:cubicBezTo>
                    <a:pt x="767" y="1655"/>
                    <a:pt x="767" y="1657"/>
                    <a:pt x="764" y="1660"/>
                  </a:cubicBezTo>
                  <a:cubicBezTo>
                    <a:pt x="763" y="1668"/>
                    <a:pt x="762" y="1675"/>
                    <a:pt x="767" y="1676"/>
                  </a:cubicBezTo>
                  <a:cubicBezTo>
                    <a:pt x="767" y="1676"/>
                    <a:pt x="768" y="1676"/>
                    <a:pt x="768" y="1676"/>
                  </a:cubicBezTo>
                  <a:cubicBezTo>
                    <a:pt x="776" y="1676"/>
                    <a:pt x="777" y="1669"/>
                    <a:pt x="778" y="1662"/>
                  </a:cubicBezTo>
                  <a:cubicBezTo>
                    <a:pt x="778" y="1656"/>
                    <a:pt x="782" y="1656"/>
                    <a:pt x="782" y="1656"/>
                  </a:cubicBezTo>
                  <a:cubicBezTo>
                    <a:pt x="787" y="1657"/>
                    <a:pt x="787" y="1657"/>
                    <a:pt x="786" y="1664"/>
                  </a:cubicBezTo>
                  <a:lnTo>
                    <a:pt x="784" y="1678"/>
                  </a:lnTo>
                  <a:lnTo>
                    <a:pt x="789" y="1678"/>
                  </a:lnTo>
                  <a:cubicBezTo>
                    <a:pt x="789" y="1673"/>
                    <a:pt x="791" y="1673"/>
                    <a:pt x="793" y="1673"/>
                  </a:cubicBezTo>
                  <a:cubicBezTo>
                    <a:pt x="793" y="1673"/>
                    <a:pt x="793" y="1673"/>
                    <a:pt x="793" y="1673"/>
                  </a:cubicBezTo>
                  <a:cubicBezTo>
                    <a:pt x="798" y="1673"/>
                    <a:pt x="798" y="1673"/>
                    <a:pt x="797" y="1687"/>
                  </a:cubicBezTo>
                  <a:cubicBezTo>
                    <a:pt x="796" y="1694"/>
                    <a:pt x="797" y="1698"/>
                    <a:pt x="799" y="1698"/>
                  </a:cubicBezTo>
                  <a:cubicBezTo>
                    <a:pt x="800" y="1698"/>
                    <a:pt x="803" y="1694"/>
                    <a:pt x="806" y="1687"/>
                  </a:cubicBezTo>
                  <a:lnTo>
                    <a:pt x="816" y="1682"/>
                  </a:lnTo>
                  <a:cubicBezTo>
                    <a:pt x="817" y="1686"/>
                    <a:pt x="819" y="1688"/>
                    <a:pt x="821" y="1688"/>
                  </a:cubicBezTo>
                  <a:cubicBezTo>
                    <a:pt x="825" y="1688"/>
                    <a:pt x="831" y="1680"/>
                    <a:pt x="834" y="1675"/>
                  </a:cubicBezTo>
                  <a:cubicBezTo>
                    <a:pt x="836" y="1683"/>
                    <a:pt x="838" y="1687"/>
                    <a:pt x="840" y="1687"/>
                  </a:cubicBezTo>
                  <a:cubicBezTo>
                    <a:pt x="843" y="1687"/>
                    <a:pt x="845" y="1683"/>
                    <a:pt x="847" y="1676"/>
                  </a:cubicBezTo>
                  <a:cubicBezTo>
                    <a:pt x="847" y="1673"/>
                    <a:pt x="848" y="1671"/>
                    <a:pt x="850" y="1671"/>
                  </a:cubicBezTo>
                  <a:cubicBezTo>
                    <a:pt x="852" y="1671"/>
                    <a:pt x="854" y="1673"/>
                    <a:pt x="856" y="1677"/>
                  </a:cubicBezTo>
                  <a:cubicBezTo>
                    <a:pt x="861" y="1684"/>
                    <a:pt x="865" y="1684"/>
                    <a:pt x="874" y="1684"/>
                  </a:cubicBezTo>
                  <a:cubicBezTo>
                    <a:pt x="879" y="1677"/>
                    <a:pt x="910" y="1677"/>
                    <a:pt x="946" y="1675"/>
                  </a:cubicBezTo>
                  <a:cubicBezTo>
                    <a:pt x="985" y="1671"/>
                    <a:pt x="1012" y="1668"/>
                    <a:pt x="1011" y="1660"/>
                  </a:cubicBezTo>
                  <a:cubicBezTo>
                    <a:pt x="1012" y="1660"/>
                    <a:pt x="1013" y="1660"/>
                    <a:pt x="1014" y="1660"/>
                  </a:cubicBezTo>
                  <a:cubicBezTo>
                    <a:pt x="1016" y="1660"/>
                    <a:pt x="1017" y="1661"/>
                    <a:pt x="1021" y="1666"/>
                  </a:cubicBezTo>
                  <a:cubicBezTo>
                    <a:pt x="1022" y="1669"/>
                    <a:pt x="1023" y="1670"/>
                    <a:pt x="1024" y="1670"/>
                  </a:cubicBezTo>
                  <a:cubicBezTo>
                    <a:pt x="1025" y="1670"/>
                    <a:pt x="1028" y="1666"/>
                    <a:pt x="1029" y="1657"/>
                  </a:cubicBezTo>
                  <a:cubicBezTo>
                    <a:pt x="1030" y="1652"/>
                    <a:pt x="1030" y="1648"/>
                    <a:pt x="1031" y="1648"/>
                  </a:cubicBezTo>
                  <a:cubicBezTo>
                    <a:pt x="1031" y="1648"/>
                    <a:pt x="1031" y="1651"/>
                    <a:pt x="1032" y="1657"/>
                  </a:cubicBezTo>
                  <a:cubicBezTo>
                    <a:pt x="1034" y="1660"/>
                    <a:pt x="1036" y="1662"/>
                    <a:pt x="1041" y="1662"/>
                  </a:cubicBezTo>
                  <a:cubicBezTo>
                    <a:pt x="1046" y="1662"/>
                    <a:pt x="1052" y="1660"/>
                    <a:pt x="1060" y="1658"/>
                  </a:cubicBezTo>
                  <a:cubicBezTo>
                    <a:pt x="1074" y="1656"/>
                    <a:pt x="1091" y="1651"/>
                    <a:pt x="1090" y="1645"/>
                  </a:cubicBezTo>
                  <a:cubicBezTo>
                    <a:pt x="1093" y="1640"/>
                    <a:pt x="1095" y="1637"/>
                    <a:pt x="1095" y="1637"/>
                  </a:cubicBezTo>
                  <a:lnTo>
                    <a:pt x="1095" y="1637"/>
                  </a:lnTo>
                  <a:cubicBezTo>
                    <a:pt x="1095" y="1637"/>
                    <a:pt x="1094" y="1639"/>
                    <a:pt x="1093" y="1643"/>
                  </a:cubicBezTo>
                  <a:cubicBezTo>
                    <a:pt x="1093" y="1651"/>
                    <a:pt x="1099" y="1654"/>
                    <a:pt x="1106" y="1654"/>
                  </a:cubicBezTo>
                  <a:cubicBezTo>
                    <a:pt x="1113" y="1654"/>
                    <a:pt x="1121" y="1650"/>
                    <a:pt x="1126" y="1641"/>
                  </a:cubicBezTo>
                  <a:cubicBezTo>
                    <a:pt x="1127" y="1641"/>
                    <a:pt x="1129" y="1640"/>
                    <a:pt x="1130" y="1640"/>
                  </a:cubicBezTo>
                  <a:cubicBezTo>
                    <a:pt x="1133" y="1640"/>
                    <a:pt x="1135" y="1641"/>
                    <a:pt x="1137" y="1646"/>
                  </a:cubicBezTo>
                  <a:cubicBezTo>
                    <a:pt x="1140" y="1645"/>
                    <a:pt x="1145" y="1642"/>
                    <a:pt x="1155" y="1631"/>
                  </a:cubicBezTo>
                  <a:lnTo>
                    <a:pt x="1184" y="1620"/>
                  </a:lnTo>
                  <a:cubicBezTo>
                    <a:pt x="1189" y="1616"/>
                    <a:pt x="1194" y="1612"/>
                    <a:pt x="1197" y="1606"/>
                  </a:cubicBezTo>
                  <a:lnTo>
                    <a:pt x="1202" y="1604"/>
                  </a:lnTo>
                  <a:cubicBezTo>
                    <a:pt x="1202" y="1606"/>
                    <a:pt x="1204" y="1606"/>
                    <a:pt x="1206" y="1606"/>
                  </a:cubicBezTo>
                  <a:cubicBezTo>
                    <a:pt x="1214" y="1606"/>
                    <a:pt x="1232" y="1598"/>
                    <a:pt x="1252" y="1586"/>
                  </a:cubicBezTo>
                  <a:cubicBezTo>
                    <a:pt x="1277" y="1572"/>
                    <a:pt x="1297" y="1558"/>
                    <a:pt x="1306" y="1558"/>
                  </a:cubicBezTo>
                  <a:cubicBezTo>
                    <a:pt x="1307" y="1558"/>
                    <a:pt x="1308" y="1558"/>
                    <a:pt x="1308" y="1558"/>
                  </a:cubicBezTo>
                  <a:cubicBezTo>
                    <a:pt x="1308" y="1558"/>
                    <a:pt x="1312" y="1556"/>
                    <a:pt x="1311" y="1547"/>
                  </a:cubicBezTo>
                  <a:cubicBezTo>
                    <a:pt x="1306" y="1536"/>
                    <a:pt x="1307" y="1532"/>
                    <a:pt x="1311" y="1532"/>
                  </a:cubicBezTo>
                  <a:cubicBezTo>
                    <a:pt x="1312" y="1532"/>
                    <a:pt x="1314" y="1533"/>
                    <a:pt x="1316" y="1533"/>
                  </a:cubicBezTo>
                  <a:cubicBezTo>
                    <a:pt x="1319" y="1535"/>
                    <a:pt x="1322" y="1536"/>
                    <a:pt x="1324" y="1536"/>
                  </a:cubicBezTo>
                  <a:cubicBezTo>
                    <a:pt x="1333" y="1536"/>
                    <a:pt x="1342" y="1527"/>
                    <a:pt x="1337" y="1517"/>
                  </a:cubicBezTo>
                  <a:lnTo>
                    <a:pt x="1337" y="1517"/>
                  </a:lnTo>
                  <a:cubicBezTo>
                    <a:pt x="1338" y="1518"/>
                    <a:pt x="1340" y="1520"/>
                    <a:pt x="1341" y="1521"/>
                  </a:cubicBezTo>
                  <a:cubicBezTo>
                    <a:pt x="1343" y="1523"/>
                    <a:pt x="1346" y="1523"/>
                    <a:pt x="1347" y="1523"/>
                  </a:cubicBezTo>
                  <a:cubicBezTo>
                    <a:pt x="1356" y="1523"/>
                    <a:pt x="1357" y="1511"/>
                    <a:pt x="1351" y="1501"/>
                  </a:cubicBezTo>
                  <a:lnTo>
                    <a:pt x="1351" y="1501"/>
                  </a:lnTo>
                  <a:cubicBezTo>
                    <a:pt x="1355" y="1501"/>
                    <a:pt x="1359" y="1502"/>
                    <a:pt x="1361" y="1502"/>
                  </a:cubicBezTo>
                  <a:cubicBezTo>
                    <a:pt x="1365" y="1502"/>
                    <a:pt x="1367" y="1501"/>
                    <a:pt x="1366" y="1496"/>
                  </a:cubicBezTo>
                  <a:cubicBezTo>
                    <a:pt x="1367" y="1495"/>
                    <a:pt x="1368" y="1494"/>
                    <a:pt x="1369" y="1494"/>
                  </a:cubicBezTo>
                  <a:cubicBezTo>
                    <a:pt x="1370" y="1494"/>
                    <a:pt x="1373" y="1496"/>
                    <a:pt x="1379" y="1502"/>
                  </a:cubicBezTo>
                  <a:cubicBezTo>
                    <a:pt x="1383" y="1505"/>
                    <a:pt x="1387" y="1509"/>
                    <a:pt x="1391" y="1509"/>
                  </a:cubicBezTo>
                  <a:cubicBezTo>
                    <a:pt x="1392" y="1509"/>
                    <a:pt x="1393" y="1509"/>
                    <a:pt x="1394" y="1508"/>
                  </a:cubicBezTo>
                  <a:cubicBezTo>
                    <a:pt x="1396" y="1504"/>
                    <a:pt x="1390" y="1500"/>
                    <a:pt x="1385" y="1495"/>
                  </a:cubicBezTo>
                  <a:lnTo>
                    <a:pt x="1391" y="1487"/>
                  </a:lnTo>
                  <a:cubicBezTo>
                    <a:pt x="1391" y="1487"/>
                    <a:pt x="1394" y="1484"/>
                    <a:pt x="1388" y="1480"/>
                  </a:cubicBezTo>
                  <a:cubicBezTo>
                    <a:pt x="1382" y="1475"/>
                    <a:pt x="1385" y="1472"/>
                    <a:pt x="1388" y="1468"/>
                  </a:cubicBezTo>
                  <a:cubicBezTo>
                    <a:pt x="1389" y="1469"/>
                    <a:pt x="1390" y="1470"/>
                    <a:pt x="1390" y="1470"/>
                  </a:cubicBezTo>
                  <a:cubicBezTo>
                    <a:pt x="1392" y="1470"/>
                    <a:pt x="1388" y="1465"/>
                    <a:pt x="1382" y="1465"/>
                  </a:cubicBezTo>
                  <a:cubicBezTo>
                    <a:pt x="1377" y="1461"/>
                    <a:pt x="1370" y="1456"/>
                    <a:pt x="1373" y="1453"/>
                  </a:cubicBezTo>
                  <a:lnTo>
                    <a:pt x="1361" y="1445"/>
                  </a:lnTo>
                  <a:cubicBezTo>
                    <a:pt x="1351" y="1437"/>
                    <a:pt x="1345" y="1433"/>
                    <a:pt x="1337" y="1433"/>
                  </a:cubicBezTo>
                  <a:cubicBezTo>
                    <a:pt x="1335" y="1433"/>
                    <a:pt x="1334" y="1433"/>
                    <a:pt x="1333" y="1434"/>
                  </a:cubicBezTo>
                  <a:cubicBezTo>
                    <a:pt x="1318" y="1440"/>
                    <a:pt x="1306" y="1444"/>
                    <a:pt x="1317" y="1453"/>
                  </a:cubicBezTo>
                  <a:cubicBezTo>
                    <a:pt x="1317" y="1453"/>
                    <a:pt x="1320" y="1461"/>
                    <a:pt x="1317" y="1463"/>
                  </a:cubicBezTo>
                  <a:cubicBezTo>
                    <a:pt x="1316" y="1464"/>
                    <a:pt x="1314" y="1465"/>
                    <a:pt x="1311" y="1465"/>
                  </a:cubicBezTo>
                  <a:cubicBezTo>
                    <a:pt x="1309" y="1465"/>
                    <a:pt x="1306" y="1464"/>
                    <a:pt x="1306" y="1464"/>
                  </a:cubicBezTo>
                  <a:cubicBezTo>
                    <a:pt x="1305" y="1463"/>
                    <a:pt x="1304" y="1462"/>
                    <a:pt x="1303" y="1462"/>
                  </a:cubicBezTo>
                  <a:cubicBezTo>
                    <a:pt x="1297" y="1462"/>
                    <a:pt x="1289" y="1472"/>
                    <a:pt x="1277" y="1481"/>
                  </a:cubicBezTo>
                  <a:cubicBezTo>
                    <a:pt x="1264" y="1492"/>
                    <a:pt x="1255" y="1499"/>
                    <a:pt x="1248" y="1499"/>
                  </a:cubicBezTo>
                  <a:cubicBezTo>
                    <a:pt x="1247" y="1499"/>
                    <a:pt x="1245" y="1499"/>
                    <a:pt x="1243" y="1498"/>
                  </a:cubicBezTo>
                  <a:cubicBezTo>
                    <a:pt x="1240" y="1496"/>
                    <a:pt x="1238" y="1496"/>
                    <a:pt x="1236" y="1496"/>
                  </a:cubicBezTo>
                  <a:cubicBezTo>
                    <a:pt x="1234" y="1496"/>
                    <a:pt x="1233" y="1496"/>
                    <a:pt x="1233" y="1496"/>
                  </a:cubicBezTo>
                  <a:cubicBezTo>
                    <a:pt x="1238" y="1502"/>
                    <a:pt x="1219" y="1514"/>
                    <a:pt x="1195" y="1527"/>
                  </a:cubicBezTo>
                  <a:cubicBezTo>
                    <a:pt x="1170" y="1539"/>
                    <a:pt x="1146" y="1550"/>
                    <a:pt x="1148" y="1557"/>
                  </a:cubicBezTo>
                  <a:lnTo>
                    <a:pt x="1141" y="1559"/>
                  </a:lnTo>
                  <a:cubicBezTo>
                    <a:pt x="1140" y="1556"/>
                    <a:pt x="1137" y="1555"/>
                    <a:pt x="1134" y="1555"/>
                  </a:cubicBezTo>
                  <a:cubicBezTo>
                    <a:pt x="1131" y="1555"/>
                    <a:pt x="1127" y="1556"/>
                    <a:pt x="1123" y="1558"/>
                  </a:cubicBezTo>
                  <a:cubicBezTo>
                    <a:pt x="1121" y="1564"/>
                    <a:pt x="1117" y="1568"/>
                    <a:pt x="1111" y="1570"/>
                  </a:cubicBezTo>
                  <a:cubicBezTo>
                    <a:pt x="1110" y="1567"/>
                    <a:pt x="1108" y="1565"/>
                    <a:pt x="1105" y="1565"/>
                  </a:cubicBezTo>
                  <a:cubicBezTo>
                    <a:pt x="1103" y="1565"/>
                    <a:pt x="1100" y="1566"/>
                    <a:pt x="1097" y="1567"/>
                  </a:cubicBezTo>
                  <a:cubicBezTo>
                    <a:pt x="1090" y="1569"/>
                    <a:pt x="1085" y="1570"/>
                    <a:pt x="1087" y="1577"/>
                  </a:cubicBezTo>
                  <a:cubicBezTo>
                    <a:pt x="1078" y="1580"/>
                    <a:pt x="1068" y="1582"/>
                    <a:pt x="1058" y="1582"/>
                  </a:cubicBezTo>
                  <a:cubicBezTo>
                    <a:pt x="1053" y="1582"/>
                    <a:pt x="1048" y="1581"/>
                    <a:pt x="1042" y="1581"/>
                  </a:cubicBezTo>
                  <a:cubicBezTo>
                    <a:pt x="1041" y="1579"/>
                    <a:pt x="1040" y="1579"/>
                    <a:pt x="1039" y="1579"/>
                  </a:cubicBezTo>
                  <a:cubicBezTo>
                    <a:pt x="1036" y="1579"/>
                    <a:pt x="1034" y="1585"/>
                    <a:pt x="1032" y="1591"/>
                  </a:cubicBezTo>
                  <a:cubicBezTo>
                    <a:pt x="1035" y="1597"/>
                    <a:pt x="1031" y="1605"/>
                    <a:pt x="1028" y="1606"/>
                  </a:cubicBezTo>
                  <a:lnTo>
                    <a:pt x="1025" y="1592"/>
                  </a:lnTo>
                  <a:cubicBezTo>
                    <a:pt x="1026" y="1586"/>
                    <a:pt x="1027" y="1585"/>
                    <a:pt x="1024" y="1585"/>
                  </a:cubicBezTo>
                  <a:cubicBezTo>
                    <a:pt x="1023" y="1585"/>
                    <a:pt x="1021" y="1585"/>
                    <a:pt x="1019" y="1585"/>
                  </a:cubicBezTo>
                  <a:lnTo>
                    <a:pt x="1011" y="1587"/>
                  </a:lnTo>
                  <a:cubicBezTo>
                    <a:pt x="1012" y="1594"/>
                    <a:pt x="993" y="1599"/>
                    <a:pt x="964" y="1601"/>
                  </a:cubicBezTo>
                  <a:cubicBezTo>
                    <a:pt x="928" y="1605"/>
                    <a:pt x="916" y="1603"/>
                    <a:pt x="916" y="1611"/>
                  </a:cubicBezTo>
                  <a:cubicBezTo>
                    <a:pt x="916" y="1615"/>
                    <a:pt x="915" y="1617"/>
                    <a:pt x="912" y="1617"/>
                  </a:cubicBezTo>
                  <a:cubicBezTo>
                    <a:pt x="909" y="1617"/>
                    <a:pt x="905" y="1615"/>
                    <a:pt x="899" y="1612"/>
                  </a:cubicBezTo>
                  <a:cubicBezTo>
                    <a:pt x="883" y="1598"/>
                    <a:pt x="877" y="1593"/>
                    <a:pt x="874" y="1593"/>
                  </a:cubicBezTo>
                  <a:cubicBezTo>
                    <a:pt x="873" y="1593"/>
                    <a:pt x="872" y="1595"/>
                    <a:pt x="871" y="1597"/>
                  </a:cubicBezTo>
                  <a:cubicBezTo>
                    <a:pt x="874" y="1597"/>
                    <a:pt x="874" y="1604"/>
                    <a:pt x="874" y="1612"/>
                  </a:cubicBezTo>
                  <a:cubicBezTo>
                    <a:pt x="874" y="1619"/>
                    <a:pt x="873" y="1623"/>
                    <a:pt x="872" y="1623"/>
                  </a:cubicBezTo>
                  <a:cubicBezTo>
                    <a:pt x="870" y="1623"/>
                    <a:pt x="868" y="1619"/>
                    <a:pt x="866" y="1612"/>
                  </a:cubicBezTo>
                  <a:cubicBezTo>
                    <a:pt x="866" y="1606"/>
                    <a:pt x="854" y="1603"/>
                    <a:pt x="839" y="1603"/>
                  </a:cubicBezTo>
                  <a:cubicBezTo>
                    <a:pt x="822" y="1603"/>
                    <a:pt x="803" y="1607"/>
                    <a:pt x="800" y="1614"/>
                  </a:cubicBezTo>
                  <a:cubicBezTo>
                    <a:pt x="800" y="1618"/>
                    <a:pt x="799" y="1619"/>
                    <a:pt x="799" y="1619"/>
                  </a:cubicBezTo>
                  <a:cubicBezTo>
                    <a:pt x="799" y="1619"/>
                    <a:pt x="800" y="1616"/>
                    <a:pt x="800" y="1608"/>
                  </a:cubicBezTo>
                  <a:cubicBezTo>
                    <a:pt x="801" y="1600"/>
                    <a:pt x="797" y="1600"/>
                    <a:pt x="781" y="1597"/>
                  </a:cubicBezTo>
                  <a:lnTo>
                    <a:pt x="769" y="1595"/>
                  </a:lnTo>
                  <a:cubicBezTo>
                    <a:pt x="768" y="1600"/>
                    <a:pt x="765" y="1602"/>
                    <a:pt x="761" y="1602"/>
                  </a:cubicBezTo>
                  <a:cubicBezTo>
                    <a:pt x="753" y="1602"/>
                    <a:pt x="744" y="1596"/>
                    <a:pt x="745" y="1592"/>
                  </a:cubicBezTo>
                  <a:cubicBezTo>
                    <a:pt x="743" y="1583"/>
                    <a:pt x="743" y="1583"/>
                    <a:pt x="735" y="1582"/>
                  </a:cubicBezTo>
                  <a:cubicBezTo>
                    <a:pt x="731" y="1586"/>
                    <a:pt x="726" y="1587"/>
                    <a:pt x="721" y="1587"/>
                  </a:cubicBezTo>
                  <a:cubicBezTo>
                    <a:pt x="711" y="1587"/>
                    <a:pt x="702" y="1580"/>
                    <a:pt x="704" y="1575"/>
                  </a:cubicBezTo>
                  <a:lnTo>
                    <a:pt x="696" y="1573"/>
                  </a:lnTo>
                  <a:cubicBezTo>
                    <a:pt x="693" y="1575"/>
                    <a:pt x="689" y="1576"/>
                    <a:pt x="685" y="1576"/>
                  </a:cubicBezTo>
                  <a:cubicBezTo>
                    <a:pt x="683" y="1576"/>
                    <a:pt x="680" y="1576"/>
                    <a:pt x="678" y="1575"/>
                  </a:cubicBezTo>
                  <a:cubicBezTo>
                    <a:pt x="673" y="1573"/>
                    <a:pt x="669" y="1572"/>
                    <a:pt x="667" y="1572"/>
                  </a:cubicBezTo>
                  <a:cubicBezTo>
                    <a:pt x="665" y="1572"/>
                    <a:pt x="664" y="1574"/>
                    <a:pt x="664" y="1578"/>
                  </a:cubicBezTo>
                  <a:cubicBezTo>
                    <a:pt x="662" y="1585"/>
                    <a:pt x="660" y="1591"/>
                    <a:pt x="657" y="1591"/>
                  </a:cubicBezTo>
                  <a:cubicBezTo>
                    <a:pt x="657" y="1591"/>
                    <a:pt x="657" y="1591"/>
                    <a:pt x="657" y="1591"/>
                  </a:cubicBezTo>
                  <a:lnTo>
                    <a:pt x="659" y="1584"/>
                  </a:lnTo>
                  <a:cubicBezTo>
                    <a:pt x="661" y="1577"/>
                    <a:pt x="649" y="1573"/>
                    <a:pt x="633" y="1568"/>
                  </a:cubicBezTo>
                  <a:cubicBezTo>
                    <a:pt x="614" y="1562"/>
                    <a:pt x="606" y="1557"/>
                    <a:pt x="605" y="1549"/>
                  </a:cubicBezTo>
                  <a:lnTo>
                    <a:pt x="599" y="1555"/>
                  </a:lnTo>
                  <a:cubicBezTo>
                    <a:pt x="597" y="1557"/>
                    <a:pt x="594" y="1558"/>
                    <a:pt x="593" y="1558"/>
                  </a:cubicBezTo>
                  <a:cubicBezTo>
                    <a:pt x="590" y="1558"/>
                    <a:pt x="589" y="1556"/>
                    <a:pt x="592" y="1551"/>
                  </a:cubicBezTo>
                  <a:cubicBezTo>
                    <a:pt x="591" y="1545"/>
                    <a:pt x="581" y="1539"/>
                    <a:pt x="571" y="1539"/>
                  </a:cubicBezTo>
                  <a:cubicBezTo>
                    <a:pt x="569" y="1539"/>
                    <a:pt x="567" y="1540"/>
                    <a:pt x="565" y="1540"/>
                  </a:cubicBezTo>
                  <a:lnTo>
                    <a:pt x="558" y="1537"/>
                  </a:lnTo>
                  <a:cubicBezTo>
                    <a:pt x="559" y="1527"/>
                    <a:pt x="555" y="1522"/>
                    <a:pt x="550" y="1522"/>
                  </a:cubicBezTo>
                  <a:cubicBezTo>
                    <a:pt x="547" y="1522"/>
                    <a:pt x="543" y="1524"/>
                    <a:pt x="539" y="1528"/>
                  </a:cubicBezTo>
                  <a:cubicBezTo>
                    <a:pt x="542" y="1521"/>
                    <a:pt x="539" y="1519"/>
                    <a:pt x="535" y="1517"/>
                  </a:cubicBezTo>
                  <a:cubicBezTo>
                    <a:pt x="534" y="1517"/>
                    <a:pt x="532" y="1517"/>
                    <a:pt x="530" y="1517"/>
                  </a:cubicBezTo>
                  <a:cubicBezTo>
                    <a:pt x="520" y="1517"/>
                    <a:pt x="510" y="1511"/>
                    <a:pt x="513" y="1505"/>
                  </a:cubicBezTo>
                  <a:lnTo>
                    <a:pt x="510" y="1503"/>
                  </a:lnTo>
                  <a:cubicBezTo>
                    <a:pt x="507" y="1505"/>
                    <a:pt x="505" y="1506"/>
                    <a:pt x="502" y="1506"/>
                  </a:cubicBezTo>
                  <a:cubicBezTo>
                    <a:pt x="500" y="1506"/>
                    <a:pt x="497" y="1505"/>
                    <a:pt x="495" y="1503"/>
                  </a:cubicBezTo>
                  <a:cubicBezTo>
                    <a:pt x="493" y="1502"/>
                    <a:pt x="491" y="1501"/>
                    <a:pt x="489" y="1501"/>
                  </a:cubicBezTo>
                  <a:cubicBezTo>
                    <a:pt x="486" y="1501"/>
                    <a:pt x="484" y="1502"/>
                    <a:pt x="482" y="1503"/>
                  </a:cubicBezTo>
                  <a:cubicBezTo>
                    <a:pt x="478" y="1505"/>
                    <a:pt x="475" y="1506"/>
                    <a:pt x="473" y="1506"/>
                  </a:cubicBezTo>
                  <a:cubicBezTo>
                    <a:pt x="471" y="1506"/>
                    <a:pt x="470" y="1505"/>
                    <a:pt x="470" y="1505"/>
                  </a:cubicBezTo>
                  <a:cubicBezTo>
                    <a:pt x="467" y="1503"/>
                    <a:pt x="474" y="1499"/>
                    <a:pt x="482" y="1495"/>
                  </a:cubicBezTo>
                  <a:cubicBezTo>
                    <a:pt x="489" y="1494"/>
                    <a:pt x="486" y="1490"/>
                    <a:pt x="477" y="1490"/>
                  </a:cubicBezTo>
                  <a:cubicBezTo>
                    <a:pt x="473" y="1490"/>
                    <a:pt x="469" y="1490"/>
                    <a:pt x="464" y="1492"/>
                  </a:cubicBezTo>
                  <a:cubicBezTo>
                    <a:pt x="455" y="1495"/>
                    <a:pt x="451" y="1496"/>
                    <a:pt x="450" y="1496"/>
                  </a:cubicBezTo>
                  <a:cubicBezTo>
                    <a:pt x="449" y="1496"/>
                    <a:pt x="452" y="1494"/>
                    <a:pt x="460" y="1490"/>
                  </a:cubicBezTo>
                  <a:cubicBezTo>
                    <a:pt x="466" y="1487"/>
                    <a:pt x="473" y="1484"/>
                    <a:pt x="467" y="1484"/>
                  </a:cubicBezTo>
                  <a:cubicBezTo>
                    <a:pt x="466" y="1484"/>
                    <a:pt x="465" y="1484"/>
                    <a:pt x="464" y="1484"/>
                  </a:cubicBezTo>
                  <a:cubicBezTo>
                    <a:pt x="464" y="1484"/>
                    <a:pt x="461" y="1482"/>
                    <a:pt x="458" y="1482"/>
                  </a:cubicBezTo>
                  <a:cubicBezTo>
                    <a:pt x="457" y="1482"/>
                    <a:pt x="455" y="1483"/>
                    <a:pt x="454" y="1485"/>
                  </a:cubicBezTo>
                  <a:lnTo>
                    <a:pt x="443" y="1479"/>
                  </a:lnTo>
                  <a:cubicBezTo>
                    <a:pt x="442" y="1472"/>
                    <a:pt x="439" y="1466"/>
                    <a:pt x="433" y="1463"/>
                  </a:cubicBezTo>
                  <a:cubicBezTo>
                    <a:pt x="430" y="1464"/>
                    <a:pt x="428" y="1465"/>
                    <a:pt x="427" y="1465"/>
                  </a:cubicBezTo>
                  <a:cubicBezTo>
                    <a:pt x="426" y="1465"/>
                    <a:pt x="426" y="1463"/>
                    <a:pt x="427" y="1458"/>
                  </a:cubicBezTo>
                  <a:cubicBezTo>
                    <a:pt x="429" y="1456"/>
                    <a:pt x="429" y="1454"/>
                    <a:pt x="428" y="1454"/>
                  </a:cubicBezTo>
                  <a:lnTo>
                    <a:pt x="428" y="1454"/>
                  </a:lnTo>
                  <a:cubicBezTo>
                    <a:pt x="427" y="1454"/>
                    <a:pt x="423" y="1456"/>
                    <a:pt x="419" y="1462"/>
                  </a:cubicBezTo>
                  <a:cubicBezTo>
                    <a:pt x="417" y="1463"/>
                    <a:pt x="415" y="1463"/>
                    <a:pt x="414" y="1463"/>
                  </a:cubicBezTo>
                  <a:cubicBezTo>
                    <a:pt x="410" y="1463"/>
                    <a:pt x="409" y="1460"/>
                    <a:pt x="410" y="1454"/>
                  </a:cubicBezTo>
                  <a:cubicBezTo>
                    <a:pt x="415" y="1447"/>
                    <a:pt x="415" y="1443"/>
                    <a:pt x="414" y="1443"/>
                  </a:cubicBezTo>
                  <a:lnTo>
                    <a:pt x="414" y="1443"/>
                  </a:lnTo>
                  <a:cubicBezTo>
                    <a:pt x="413" y="1443"/>
                    <a:pt x="412" y="1444"/>
                    <a:pt x="411" y="1446"/>
                  </a:cubicBezTo>
                  <a:cubicBezTo>
                    <a:pt x="408" y="1447"/>
                    <a:pt x="405" y="1448"/>
                    <a:pt x="403" y="1448"/>
                  </a:cubicBezTo>
                  <a:cubicBezTo>
                    <a:pt x="401" y="1448"/>
                    <a:pt x="400" y="1447"/>
                    <a:pt x="400" y="1447"/>
                  </a:cubicBezTo>
                  <a:cubicBezTo>
                    <a:pt x="404" y="1440"/>
                    <a:pt x="374" y="1418"/>
                    <a:pt x="348" y="1392"/>
                  </a:cubicBezTo>
                  <a:cubicBezTo>
                    <a:pt x="347" y="1392"/>
                    <a:pt x="346" y="1391"/>
                    <a:pt x="345" y="1391"/>
                  </a:cubicBezTo>
                  <a:cubicBezTo>
                    <a:pt x="341" y="1391"/>
                    <a:pt x="336" y="1394"/>
                    <a:pt x="332" y="1398"/>
                  </a:cubicBezTo>
                  <a:cubicBezTo>
                    <a:pt x="329" y="1402"/>
                    <a:pt x="327" y="1403"/>
                    <a:pt x="326" y="1403"/>
                  </a:cubicBezTo>
                  <a:cubicBezTo>
                    <a:pt x="325" y="1403"/>
                    <a:pt x="328" y="1399"/>
                    <a:pt x="329" y="1394"/>
                  </a:cubicBezTo>
                  <a:cubicBezTo>
                    <a:pt x="336" y="1384"/>
                    <a:pt x="337" y="1377"/>
                    <a:pt x="335" y="1377"/>
                  </a:cubicBezTo>
                  <a:lnTo>
                    <a:pt x="335" y="1377"/>
                  </a:lnTo>
                  <a:cubicBezTo>
                    <a:pt x="333" y="1377"/>
                    <a:pt x="329" y="1381"/>
                    <a:pt x="323" y="1389"/>
                  </a:cubicBezTo>
                  <a:cubicBezTo>
                    <a:pt x="320" y="1395"/>
                    <a:pt x="318" y="1398"/>
                    <a:pt x="317" y="1398"/>
                  </a:cubicBezTo>
                  <a:cubicBezTo>
                    <a:pt x="317" y="1398"/>
                    <a:pt x="318" y="1394"/>
                    <a:pt x="320" y="1385"/>
                  </a:cubicBezTo>
                  <a:cubicBezTo>
                    <a:pt x="322" y="1380"/>
                    <a:pt x="322" y="1378"/>
                    <a:pt x="320" y="1378"/>
                  </a:cubicBezTo>
                  <a:cubicBezTo>
                    <a:pt x="319" y="1378"/>
                    <a:pt x="317" y="1379"/>
                    <a:pt x="314" y="1380"/>
                  </a:cubicBezTo>
                  <a:cubicBezTo>
                    <a:pt x="312" y="1381"/>
                    <a:pt x="311" y="1382"/>
                    <a:pt x="310" y="1382"/>
                  </a:cubicBezTo>
                  <a:cubicBezTo>
                    <a:pt x="308" y="1382"/>
                    <a:pt x="308" y="1380"/>
                    <a:pt x="311" y="1376"/>
                  </a:cubicBezTo>
                  <a:cubicBezTo>
                    <a:pt x="313" y="1370"/>
                    <a:pt x="315" y="1364"/>
                    <a:pt x="313" y="1364"/>
                  </a:cubicBezTo>
                  <a:lnTo>
                    <a:pt x="313" y="1364"/>
                  </a:lnTo>
                  <a:cubicBezTo>
                    <a:pt x="313" y="1364"/>
                    <a:pt x="312" y="1364"/>
                    <a:pt x="311" y="1365"/>
                  </a:cubicBezTo>
                  <a:cubicBezTo>
                    <a:pt x="311" y="1365"/>
                    <a:pt x="308" y="1363"/>
                    <a:pt x="310" y="1355"/>
                  </a:cubicBezTo>
                  <a:cubicBezTo>
                    <a:pt x="312" y="1350"/>
                    <a:pt x="310" y="1349"/>
                    <a:pt x="306" y="1349"/>
                  </a:cubicBezTo>
                  <a:cubicBezTo>
                    <a:pt x="304" y="1349"/>
                    <a:pt x="300" y="1350"/>
                    <a:pt x="297" y="1351"/>
                  </a:cubicBezTo>
                  <a:cubicBezTo>
                    <a:pt x="279" y="1351"/>
                    <a:pt x="275" y="1347"/>
                    <a:pt x="289" y="1341"/>
                  </a:cubicBezTo>
                  <a:cubicBezTo>
                    <a:pt x="299" y="1336"/>
                    <a:pt x="290" y="1328"/>
                    <a:pt x="279" y="1328"/>
                  </a:cubicBezTo>
                  <a:cubicBezTo>
                    <a:pt x="276" y="1328"/>
                    <a:pt x="273" y="1329"/>
                    <a:pt x="270" y="1330"/>
                  </a:cubicBezTo>
                  <a:cubicBezTo>
                    <a:pt x="262" y="1333"/>
                    <a:pt x="259" y="1335"/>
                    <a:pt x="258" y="1335"/>
                  </a:cubicBezTo>
                  <a:cubicBezTo>
                    <a:pt x="258" y="1335"/>
                    <a:pt x="259" y="1334"/>
                    <a:pt x="262" y="1332"/>
                  </a:cubicBezTo>
                  <a:cubicBezTo>
                    <a:pt x="267" y="1327"/>
                    <a:pt x="265" y="1324"/>
                    <a:pt x="265" y="1324"/>
                  </a:cubicBezTo>
                  <a:cubicBezTo>
                    <a:pt x="262" y="1320"/>
                    <a:pt x="259" y="1317"/>
                    <a:pt x="265" y="1312"/>
                  </a:cubicBezTo>
                  <a:cubicBezTo>
                    <a:pt x="265" y="1312"/>
                    <a:pt x="263" y="1309"/>
                    <a:pt x="252" y="1307"/>
                  </a:cubicBezTo>
                  <a:cubicBezTo>
                    <a:pt x="250" y="1307"/>
                    <a:pt x="249" y="1307"/>
                    <a:pt x="248" y="1307"/>
                  </a:cubicBezTo>
                  <a:cubicBezTo>
                    <a:pt x="235" y="1307"/>
                    <a:pt x="234" y="1294"/>
                    <a:pt x="243" y="1283"/>
                  </a:cubicBezTo>
                  <a:lnTo>
                    <a:pt x="233" y="1280"/>
                  </a:lnTo>
                  <a:cubicBezTo>
                    <a:pt x="226" y="1283"/>
                    <a:pt x="221" y="1284"/>
                    <a:pt x="218" y="1284"/>
                  </a:cubicBezTo>
                  <a:cubicBezTo>
                    <a:pt x="215" y="1284"/>
                    <a:pt x="215" y="1282"/>
                    <a:pt x="221" y="1278"/>
                  </a:cubicBezTo>
                  <a:lnTo>
                    <a:pt x="228" y="1273"/>
                  </a:lnTo>
                  <a:lnTo>
                    <a:pt x="228" y="1273"/>
                  </a:lnTo>
                  <a:cubicBezTo>
                    <a:pt x="226" y="1274"/>
                    <a:pt x="225" y="1274"/>
                    <a:pt x="223" y="1274"/>
                  </a:cubicBezTo>
                  <a:cubicBezTo>
                    <a:pt x="213" y="1274"/>
                    <a:pt x="212" y="1259"/>
                    <a:pt x="222" y="1252"/>
                  </a:cubicBezTo>
                  <a:cubicBezTo>
                    <a:pt x="228" y="1249"/>
                    <a:pt x="228" y="1249"/>
                    <a:pt x="227" y="1245"/>
                  </a:cubicBezTo>
                  <a:lnTo>
                    <a:pt x="227" y="1245"/>
                  </a:lnTo>
                  <a:lnTo>
                    <a:pt x="220" y="1249"/>
                  </a:lnTo>
                  <a:cubicBezTo>
                    <a:pt x="216" y="1252"/>
                    <a:pt x="212" y="1254"/>
                    <a:pt x="209" y="1254"/>
                  </a:cubicBezTo>
                  <a:cubicBezTo>
                    <a:pt x="207" y="1254"/>
                    <a:pt x="206" y="1254"/>
                    <a:pt x="206" y="1253"/>
                  </a:cubicBezTo>
                  <a:cubicBezTo>
                    <a:pt x="203" y="1250"/>
                    <a:pt x="201" y="1246"/>
                    <a:pt x="208" y="1242"/>
                  </a:cubicBezTo>
                  <a:cubicBezTo>
                    <a:pt x="211" y="1236"/>
                    <a:pt x="214" y="1231"/>
                    <a:pt x="212" y="1231"/>
                  </a:cubicBezTo>
                  <a:lnTo>
                    <a:pt x="212" y="1231"/>
                  </a:lnTo>
                  <a:cubicBezTo>
                    <a:pt x="212" y="1231"/>
                    <a:pt x="211" y="1231"/>
                    <a:pt x="210" y="1232"/>
                  </a:cubicBezTo>
                  <a:cubicBezTo>
                    <a:pt x="210" y="1232"/>
                    <a:pt x="208" y="1228"/>
                    <a:pt x="211" y="1220"/>
                  </a:cubicBezTo>
                  <a:cubicBezTo>
                    <a:pt x="210" y="1217"/>
                    <a:pt x="208" y="1214"/>
                    <a:pt x="205" y="1207"/>
                  </a:cubicBezTo>
                  <a:cubicBezTo>
                    <a:pt x="196" y="1207"/>
                    <a:pt x="192" y="1199"/>
                    <a:pt x="198" y="1196"/>
                  </a:cubicBezTo>
                  <a:cubicBezTo>
                    <a:pt x="196" y="1192"/>
                    <a:pt x="191" y="1189"/>
                    <a:pt x="187" y="1189"/>
                  </a:cubicBezTo>
                  <a:cubicBezTo>
                    <a:pt x="183" y="1181"/>
                    <a:pt x="181" y="1178"/>
                    <a:pt x="188" y="1175"/>
                  </a:cubicBezTo>
                  <a:cubicBezTo>
                    <a:pt x="194" y="1171"/>
                    <a:pt x="194" y="1171"/>
                    <a:pt x="185" y="1171"/>
                  </a:cubicBezTo>
                  <a:cubicBezTo>
                    <a:pt x="184" y="1172"/>
                    <a:pt x="183" y="1172"/>
                    <a:pt x="182" y="1172"/>
                  </a:cubicBezTo>
                  <a:cubicBezTo>
                    <a:pt x="179" y="1172"/>
                    <a:pt x="177" y="1169"/>
                    <a:pt x="175" y="1167"/>
                  </a:cubicBezTo>
                  <a:cubicBezTo>
                    <a:pt x="174" y="1163"/>
                    <a:pt x="172" y="1159"/>
                    <a:pt x="172" y="1159"/>
                  </a:cubicBezTo>
                  <a:cubicBezTo>
                    <a:pt x="169" y="1160"/>
                    <a:pt x="167" y="1161"/>
                    <a:pt x="166" y="1161"/>
                  </a:cubicBezTo>
                  <a:cubicBezTo>
                    <a:pt x="165" y="1161"/>
                    <a:pt x="165" y="1160"/>
                    <a:pt x="164" y="1159"/>
                  </a:cubicBezTo>
                  <a:cubicBezTo>
                    <a:pt x="163" y="1154"/>
                    <a:pt x="164" y="1141"/>
                    <a:pt x="163" y="1136"/>
                  </a:cubicBezTo>
                  <a:cubicBezTo>
                    <a:pt x="160" y="1130"/>
                    <a:pt x="159" y="1127"/>
                    <a:pt x="158" y="1127"/>
                  </a:cubicBezTo>
                  <a:cubicBezTo>
                    <a:pt x="157" y="1127"/>
                    <a:pt x="155" y="1129"/>
                    <a:pt x="153" y="1132"/>
                  </a:cubicBezTo>
                  <a:cubicBezTo>
                    <a:pt x="153" y="1134"/>
                    <a:pt x="152" y="1135"/>
                    <a:pt x="151" y="1135"/>
                  </a:cubicBezTo>
                  <a:cubicBezTo>
                    <a:pt x="150" y="1135"/>
                    <a:pt x="150" y="1134"/>
                    <a:pt x="152" y="1129"/>
                  </a:cubicBezTo>
                  <a:cubicBezTo>
                    <a:pt x="152" y="1118"/>
                    <a:pt x="151" y="1108"/>
                    <a:pt x="148" y="1098"/>
                  </a:cubicBezTo>
                  <a:cubicBezTo>
                    <a:pt x="144" y="1087"/>
                    <a:pt x="143" y="1084"/>
                    <a:pt x="140" y="1084"/>
                  </a:cubicBezTo>
                  <a:cubicBezTo>
                    <a:pt x="139" y="1084"/>
                    <a:pt x="138" y="1084"/>
                    <a:pt x="136" y="1085"/>
                  </a:cubicBezTo>
                  <a:cubicBezTo>
                    <a:pt x="131" y="1088"/>
                    <a:pt x="128" y="1090"/>
                    <a:pt x="127" y="1090"/>
                  </a:cubicBezTo>
                  <a:cubicBezTo>
                    <a:pt x="125" y="1090"/>
                    <a:pt x="127" y="1086"/>
                    <a:pt x="135" y="1081"/>
                  </a:cubicBezTo>
                  <a:cubicBezTo>
                    <a:pt x="144" y="1071"/>
                    <a:pt x="145" y="1066"/>
                    <a:pt x="141" y="1066"/>
                  </a:cubicBezTo>
                  <a:cubicBezTo>
                    <a:pt x="140" y="1066"/>
                    <a:pt x="139" y="1066"/>
                    <a:pt x="138" y="1067"/>
                  </a:cubicBezTo>
                  <a:cubicBezTo>
                    <a:pt x="130" y="1066"/>
                    <a:pt x="130" y="1066"/>
                    <a:pt x="129" y="1061"/>
                  </a:cubicBezTo>
                  <a:cubicBezTo>
                    <a:pt x="136" y="1059"/>
                    <a:pt x="134" y="1056"/>
                    <a:pt x="126" y="1050"/>
                  </a:cubicBezTo>
                  <a:cubicBezTo>
                    <a:pt x="125" y="1045"/>
                    <a:pt x="125" y="1045"/>
                    <a:pt x="132" y="1043"/>
                  </a:cubicBezTo>
                  <a:lnTo>
                    <a:pt x="129" y="1035"/>
                  </a:lnTo>
                  <a:cubicBezTo>
                    <a:pt x="113" y="1031"/>
                    <a:pt x="115" y="1005"/>
                    <a:pt x="122" y="1000"/>
                  </a:cubicBezTo>
                  <a:cubicBezTo>
                    <a:pt x="122" y="1000"/>
                    <a:pt x="120" y="995"/>
                    <a:pt x="113" y="993"/>
                  </a:cubicBezTo>
                  <a:cubicBezTo>
                    <a:pt x="97" y="992"/>
                    <a:pt x="97" y="987"/>
                    <a:pt x="110" y="985"/>
                  </a:cubicBezTo>
                  <a:cubicBezTo>
                    <a:pt x="125" y="982"/>
                    <a:pt x="125" y="982"/>
                    <a:pt x="109" y="980"/>
                  </a:cubicBezTo>
                  <a:cubicBezTo>
                    <a:pt x="103" y="978"/>
                    <a:pt x="98" y="959"/>
                    <a:pt x="111" y="959"/>
                  </a:cubicBezTo>
                  <a:cubicBezTo>
                    <a:pt x="112" y="959"/>
                    <a:pt x="113" y="959"/>
                    <a:pt x="114" y="959"/>
                  </a:cubicBezTo>
                  <a:lnTo>
                    <a:pt x="128" y="957"/>
                  </a:lnTo>
                  <a:cubicBezTo>
                    <a:pt x="120" y="954"/>
                    <a:pt x="119" y="949"/>
                    <a:pt x="119" y="949"/>
                  </a:cubicBezTo>
                  <a:cubicBezTo>
                    <a:pt x="118" y="949"/>
                    <a:pt x="118" y="949"/>
                    <a:pt x="117" y="949"/>
                  </a:cubicBezTo>
                  <a:cubicBezTo>
                    <a:pt x="112" y="949"/>
                    <a:pt x="111" y="945"/>
                    <a:pt x="110" y="934"/>
                  </a:cubicBezTo>
                  <a:cubicBezTo>
                    <a:pt x="109" y="925"/>
                    <a:pt x="99" y="911"/>
                    <a:pt x="99" y="902"/>
                  </a:cubicBezTo>
                  <a:cubicBezTo>
                    <a:pt x="98" y="894"/>
                    <a:pt x="97" y="881"/>
                    <a:pt x="105" y="876"/>
                  </a:cubicBezTo>
                  <a:cubicBezTo>
                    <a:pt x="104" y="870"/>
                    <a:pt x="101" y="864"/>
                    <a:pt x="96" y="860"/>
                  </a:cubicBezTo>
                  <a:cubicBezTo>
                    <a:pt x="89" y="856"/>
                    <a:pt x="88" y="848"/>
                    <a:pt x="96" y="847"/>
                  </a:cubicBezTo>
                  <a:lnTo>
                    <a:pt x="96" y="844"/>
                  </a:lnTo>
                  <a:cubicBezTo>
                    <a:pt x="88" y="835"/>
                    <a:pt x="88" y="831"/>
                    <a:pt x="88" y="831"/>
                  </a:cubicBezTo>
                  <a:cubicBezTo>
                    <a:pt x="95" y="830"/>
                    <a:pt x="102" y="826"/>
                    <a:pt x="95" y="822"/>
                  </a:cubicBezTo>
                  <a:cubicBezTo>
                    <a:pt x="88" y="822"/>
                    <a:pt x="88" y="818"/>
                    <a:pt x="88" y="810"/>
                  </a:cubicBezTo>
                  <a:cubicBezTo>
                    <a:pt x="92" y="801"/>
                    <a:pt x="102" y="661"/>
                    <a:pt x="97" y="660"/>
                  </a:cubicBezTo>
                  <a:lnTo>
                    <a:pt x="99" y="647"/>
                  </a:lnTo>
                  <a:cubicBezTo>
                    <a:pt x="99" y="643"/>
                    <a:pt x="101" y="634"/>
                    <a:pt x="101" y="634"/>
                  </a:cubicBezTo>
                  <a:cubicBezTo>
                    <a:pt x="102" y="634"/>
                    <a:pt x="103" y="634"/>
                    <a:pt x="103" y="634"/>
                  </a:cubicBezTo>
                  <a:cubicBezTo>
                    <a:pt x="114" y="634"/>
                    <a:pt x="111" y="613"/>
                    <a:pt x="106" y="600"/>
                  </a:cubicBezTo>
                  <a:cubicBezTo>
                    <a:pt x="101" y="597"/>
                    <a:pt x="100" y="591"/>
                    <a:pt x="101" y="587"/>
                  </a:cubicBezTo>
                  <a:lnTo>
                    <a:pt x="101" y="587"/>
                  </a:lnTo>
                  <a:cubicBezTo>
                    <a:pt x="102" y="587"/>
                    <a:pt x="104" y="587"/>
                    <a:pt x="105" y="587"/>
                  </a:cubicBezTo>
                  <a:cubicBezTo>
                    <a:pt x="116" y="587"/>
                    <a:pt x="118" y="576"/>
                    <a:pt x="113" y="568"/>
                  </a:cubicBezTo>
                  <a:cubicBezTo>
                    <a:pt x="102" y="562"/>
                    <a:pt x="100" y="559"/>
                    <a:pt x="107" y="559"/>
                  </a:cubicBezTo>
                  <a:cubicBezTo>
                    <a:pt x="109" y="559"/>
                    <a:pt x="111" y="559"/>
                    <a:pt x="115" y="560"/>
                  </a:cubicBezTo>
                  <a:cubicBezTo>
                    <a:pt x="116" y="560"/>
                    <a:pt x="118" y="560"/>
                    <a:pt x="119" y="560"/>
                  </a:cubicBezTo>
                  <a:cubicBezTo>
                    <a:pt x="128" y="560"/>
                    <a:pt x="128" y="553"/>
                    <a:pt x="111" y="542"/>
                  </a:cubicBezTo>
                  <a:cubicBezTo>
                    <a:pt x="106" y="536"/>
                    <a:pt x="105" y="535"/>
                    <a:pt x="114" y="533"/>
                  </a:cubicBezTo>
                  <a:cubicBezTo>
                    <a:pt x="128" y="533"/>
                    <a:pt x="129" y="529"/>
                    <a:pt x="123" y="527"/>
                  </a:cubicBezTo>
                  <a:cubicBezTo>
                    <a:pt x="109" y="519"/>
                    <a:pt x="111" y="515"/>
                    <a:pt x="126" y="515"/>
                  </a:cubicBezTo>
                  <a:cubicBezTo>
                    <a:pt x="142" y="512"/>
                    <a:pt x="142" y="512"/>
                    <a:pt x="129" y="504"/>
                  </a:cubicBezTo>
                  <a:cubicBezTo>
                    <a:pt x="117" y="497"/>
                    <a:pt x="122" y="480"/>
                    <a:pt x="135" y="480"/>
                  </a:cubicBezTo>
                  <a:cubicBezTo>
                    <a:pt x="136" y="480"/>
                    <a:pt x="136" y="480"/>
                    <a:pt x="137" y="480"/>
                  </a:cubicBezTo>
                  <a:cubicBezTo>
                    <a:pt x="138" y="477"/>
                    <a:pt x="146" y="475"/>
                    <a:pt x="139" y="472"/>
                  </a:cubicBezTo>
                  <a:lnTo>
                    <a:pt x="148" y="471"/>
                  </a:lnTo>
                  <a:lnTo>
                    <a:pt x="151" y="464"/>
                  </a:lnTo>
                  <a:lnTo>
                    <a:pt x="144" y="461"/>
                  </a:lnTo>
                  <a:cubicBezTo>
                    <a:pt x="145" y="458"/>
                    <a:pt x="161" y="437"/>
                    <a:pt x="173" y="414"/>
                  </a:cubicBezTo>
                  <a:cubicBezTo>
                    <a:pt x="192" y="376"/>
                    <a:pt x="198" y="370"/>
                    <a:pt x="189" y="369"/>
                  </a:cubicBezTo>
                  <a:cubicBezTo>
                    <a:pt x="179" y="366"/>
                    <a:pt x="178" y="362"/>
                    <a:pt x="185" y="362"/>
                  </a:cubicBezTo>
                  <a:cubicBezTo>
                    <a:pt x="187" y="362"/>
                    <a:pt x="190" y="362"/>
                    <a:pt x="193" y="363"/>
                  </a:cubicBezTo>
                  <a:cubicBezTo>
                    <a:pt x="196" y="360"/>
                    <a:pt x="206" y="358"/>
                    <a:pt x="210" y="351"/>
                  </a:cubicBezTo>
                  <a:cubicBezTo>
                    <a:pt x="213" y="347"/>
                    <a:pt x="217" y="343"/>
                    <a:pt x="221" y="343"/>
                  </a:cubicBezTo>
                  <a:cubicBezTo>
                    <a:pt x="222" y="343"/>
                    <a:pt x="223" y="343"/>
                    <a:pt x="225" y="344"/>
                  </a:cubicBezTo>
                  <a:lnTo>
                    <a:pt x="227" y="341"/>
                  </a:lnTo>
                  <a:cubicBezTo>
                    <a:pt x="222" y="325"/>
                    <a:pt x="233" y="310"/>
                    <a:pt x="247" y="306"/>
                  </a:cubicBezTo>
                  <a:cubicBezTo>
                    <a:pt x="253" y="303"/>
                    <a:pt x="256" y="296"/>
                    <a:pt x="255" y="288"/>
                  </a:cubicBezTo>
                  <a:cubicBezTo>
                    <a:pt x="256" y="282"/>
                    <a:pt x="256" y="280"/>
                    <a:pt x="258" y="280"/>
                  </a:cubicBezTo>
                  <a:cubicBezTo>
                    <a:pt x="260" y="280"/>
                    <a:pt x="261" y="281"/>
                    <a:pt x="264" y="282"/>
                  </a:cubicBezTo>
                  <a:cubicBezTo>
                    <a:pt x="265" y="283"/>
                    <a:pt x="267" y="283"/>
                    <a:pt x="269" y="283"/>
                  </a:cubicBezTo>
                  <a:cubicBezTo>
                    <a:pt x="276" y="283"/>
                    <a:pt x="287" y="277"/>
                    <a:pt x="281" y="268"/>
                  </a:cubicBezTo>
                  <a:lnTo>
                    <a:pt x="281" y="268"/>
                  </a:lnTo>
                  <a:lnTo>
                    <a:pt x="288" y="271"/>
                  </a:lnTo>
                  <a:cubicBezTo>
                    <a:pt x="289" y="272"/>
                    <a:pt x="290" y="273"/>
                    <a:pt x="291" y="273"/>
                  </a:cubicBezTo>
                  <a:cubicBezTo>
                    <a:pt x="294" y="273"/>
                    <a:pt x="292" y="267"/>
                    <a:pt x="290" y="262"/>
                  </a:cubicBezTo>
                  <a:cubicBezTo>
                    <a:pt x="285" y="256"/>
                    <a:pt x="284" y="253"/>
                    <a:pt x="286" y="253"/>
                  </a:cubicBezTo>
                  <a:lnTo>
                    <a:pt x="286" y="253"/>
                  </a:lnTo>
                  <a:cubicBezTo>
                    <a:pt x="287" y="253"/>
                    <a:pt x="292" y="256"/>
                    <a:pt x="299" y="264"/>
                  </a:cubicBezTo>
                  <a:cubicBezTo>
                    <a:pt x="304" y="270"/>
                    <a:pt x="306" y="273"/>
                    <a:pt x="308" y="273"/>
                  </a:cubicBezTo>
                  <a:cubicBezTo>
                    <a:pt x="309" y="273"/>
                    <a:pt x="308" y="271"/>
                    <a:pt x="307" y="268"/>
                  </a:cubicBezTo>
                  <a:cubicBezTo>
                    <a:pt x="305" y="261"/>
                    <a:pt x="304" y="254"/>
                    <a:pt x="308" y="254"/>
                  </a:cubicBezTo>
                  <a:cubicBezTo>
                    <a:pt x="309" y="254"/>
                    <a:pt x="310" y="255"/>
                    <a:pt x="311" y="256"/>
                  </a:cubicBezTo>
                  <a:cubicBezTo>
                    <a:pt x="314" y="255"/>
                    <a:pt x="317" y="252"/>
                    <a:pt x="310" y="240"/>
                  </a:cubicBezTo>
                  <a:cubicBezTo>
                    <a:pt x="307" y="234"/>
                    <a:pt x="309" y="232"/>
                    <a:pt x="312" y="230"/>
                  </a:cubicBezTo>
                  <a:cubicBezTo>
                    <a:pt x="316" y="234"/>
                    <a:pt x="317" y="240"/>
                    <a:pt x="317" y="245"/>
                  </a:cubicBezTo>
                  <a:cubicBezTo>
                    <a:pt x="316" y="245"/>
                    <a:pt x="315" y="245"/>
                    <a:pt x="315" y="245"/>
                  </a:cubicBezTo>
                  <a:cubicBezTo>
                    <a:pt x="315" y="245"/>
                    <a:pt x="318" y="244"/>
                    <a:pt x="322" y="241"/>
                  </a:cubicBezTo>
                  <a:cubicBezTo>
                    <a:pt x="323" y="241"/>
                    <a:pt x="324" y="240"/>
                    <a:pt x="325" y="240"/>
                  </a:cubicBezTo>
                  <a:cubicBezTo>
                    <a:pt x="330" y="240"/>
                    <a:pt x="336" y="244"/>
                    <a:pt x="339" y="249"/>
                  </a:cubicBezTo>
                  <a:cubicBezTo>
                    <a:pt x="341" y="251"/>
                    <a:pt x="343" y="252"/>
                    <a:pt x="344" y="252"/>
                  </a:cubicBezTo>
                  <a:cubicBezTo>
                    <a:pt x="346" y="252"/>
                    <a:pt x="345" y="248"/>
                    <a:pt x="339" y="241"/>
                  </a:cubicBezTo>
                  <a:cubicBezTo>
                    <a:pt x="332" y="229"/>
                    <a:pt x="332" y="229"/>
                    <a:pt x="339" y="225"/>
                  </a:cubicBezTo>
                  <a:cubicBezTo>
                    <a:pt x="341" y="225"/>
                    <a:pt x="342" y="224"/>
                    <a:pt x="344" y="224"/>
                  </a:cubicBezTo>
                  <a:cubicBezTo>
                    <a:pt x="346" y="224"/>
                    <a:pt x="347" y="225"/>
                    <a:pt x="349" y="229"/>
                  </a:cubicBezTo>
                  <a:cubicBezTo>
                    <a:pt x="351" y="233"/>
                    <a:pt x="351" y="234"/>
                    <a:pt x="353" y="234"/>
                  </a:cubicBezTo>
                  <a:cubicBezTo>
                    <a:pt x="354" y="234"/>
                    <a:pt x="355" y="234"/>
                    <a:pt x="358" y="232"/>
                  </a:cubicBezTo>
                  <a:cubicBezTo>
                    <a:pt x="367" y="229"/>
                    <a:pt x="371" y="205"/>
                    <a:pt x="371" y="190"/>
                  </a:cubicBezTo>
                  <a:cubicBezTo>
                    <a:pt x="368" y="183"/>
                    <a:pt x="367" y="179"/>
                    <a:pt x="368" y="179"/>
                  </a:cubicBezTo>
                  <a:lnTo>
                    <a:pt x="368" y="179"/>
                  </a:lnTo>
                  <a:cubicBezTo>
                    <a:pt x="368" y="179"/>
                    <a:pt x="370" y="182"/>
                    <a:pt x="374" y="188"/>
                  </a:cubicBezTo>
                  <a:cubicBezTo>
                    <a:pt x="375" y="193"/>
                    <a:pt x="377" y="194"/>
                    <a:pt x="379" y="194"/>
                  </a:cubicBezTo>
                  <a:cubicBezTo>
                    <a:pt x="381" y="194"/>
                    <a:pt x="382" y="193"/>
                    <a:pt x="384" y="193"/>
                  </a:cubicBezTo>
                  <a:lnTo>
                    <a:pt x="384" y="193"/>
                  </a:lnTo>
                  <a:cubicBezTo>
                    <a:pt x="385" y="200"/>
                    <a:pt x="382" y="202"/>
                    <a:pt x="378" y="203"/>
                  </a:cubicBezTo>
                  <a:lnTo>
                    <a:pt x="381" y="210"/>
                  </a:lnTo>
                  <a:cubicBezTo>
                    <a:pt x="384" y="215"/>
                    <a:pt x="387" y="218"/>
                    <a:pt x="389" y="218"/>
                  </a:cubicBezTo>
                  <a:cubicBezTo>
                    <a:pt x="391" y="218"/>
                    <a:pt x="391" y="214"/>
                    <a:pt x="391" y="206"/>
                  </a:cubicBezTo>
                  <a:cubicBezTo>
                    <a:pt x="392" y="202"/>
                    <a:pt x="393" y="200"/>
                    <a:pt x="394" y="200"/>
                  </a:cubicBezTo>
                  <a:cubicBezTo>
                    <a:pt x="395" y="200"/>
                    <a:pt x="396" y="202"/>
                    <a:pt x="399" y="204"/>
                  </a:cubicBezTo>
                  <a:cubicBezTo>
                    <a:pt x="402" y="209"/>
                    <a:pt x="406" y="213"/>
                    <a:pt x="407" y="213"/>
                  </a:cubicBezTo>
                  <a:cubicBezTo>
                    <a:pt x="408" y="213"/>
                    <a:pt x="408" y="212"/>
                    <a:pt x="408" y="210"/>
                  </a:cubicBezTo>
                  <a:cubicBezTo>
                    <a:pt x="408" y="210"/>
                    <a:pt x="409" y="209"/>
                    <a:pt x="410" y="209"/>
                  </a:cubicBezTo>
                  <a:cubicBezTo>
                    <a:pt x="414" y="209"/>
                    <a:pt x="417" y="211"/>
                    <a:pt x="420" y="214"/>
                  </a:cubicBezTo>
                  <a:cubicBezTo>
                    <a:pt x="427" y="213"/>
                    <a:pt x="430" y="212"/>
                    <a:pt x="429" y="205"/>
                  </a:cubicBezTo>
                  <a:cubicBezTo>
                    <a:pt x="428" y="199"/>
                    <a:pt x="431" y="197"/>
                    <a:pt x="436" y="197"/>
                  </a:cubicBezTo>
                  <a:cubicBezTo>
                    <a:pt x="439" y="196"/>
                    <a:pt x="442" y="196"/>
                    <a:pt x="441" y="188"/>
                  </a:cubicBezTo>
                  <a:cubicBezTo>
                    <a:pt x="440" y="182"/>
                    <a:pt x="443" y="174"/>
                    <a:pt x="451" y="173"/>
                  </a:cubicBezTo>
                  <a:cubicBezTo>
                    <a:pt x="454" y="169"/>
                    <a:pt x="456" y="168"/>
                    <a:pt x="458" y="168"/>
                  </a:cubicBezTo>
                  <a:cubicBezTo>
                    <a:pt x="460" y="168"/>
                    <a:pt x="461" y="171"/>
                    <a:pt x="464" y="179"/>
                  </a:cubicBezTo>
                  <a:cubicBezTo>
                    <a:pt x="465" y="186"/>
                    <a:pt x="468" y="186"/>
                    <a:pt x="473" y="186"/>
                  </a:cubicBezTo>
                  <a:cubicBezTo>
                    <a:pt x="473" y="186"/>
                    <a:pt x="476" y="186"/>
                    <a:pt x="480" y="193"/>
                  </a:cubicBezTo>
                  <a:cubicBezTo>
                    <a:pt x="482" y="195"/>
                    <a:pt x="483" y="196"/>
                    <a:pt x="483" y="196"/>
                  </a:cubicBezTo>
                  <a:cubicBezTo>
                    <a:pt x="484" y="196"/>
                    <a:pt x="484" y="191"/>
                    <a:pt x="484" y="185"/>
                  </a:cubicBezTo>
                  <a:cubicBezTo>
                    <a:pt x="484" y="178"/>
                    <a:pt x="484" y="172"/>
                    <a:pt x="484" y="172"/>
                  </a:cubicBezTo>
                  <a:cubicBezTo>
                    <a:pt x="487" y="172"/>
                    <a:pt x="492" y="185"/>
                    <a:pt x="492" y="193"/>
                  </a:cubicBezTo>
                  <a:cubicBezTo>
                    <a:pt x="494" y="200"/>
                    <a:pt x="495" y="204"/>
                    <a:pt x="496" y="204"/>
                  </a:cubicBezTo>
                  <a:cubicBezTo>
                    <a:pt x="496" y="204"/>
                    <a:pt x="496" y="200"/>
                    <a:pt x="496" y="193"/>
                  </a:cubicBezTo>
                  <a:cubicBezTo>
                    <a:pt x="496" y="187"/>
                    <a:pt x="498" y="182"/>
                    <a:pt x="502" y="182"/>
                  </a:cubicBezTo>
                  <a:cubicBezTo>
                    <a:pt x="503" y="182"/>
                    <a:pt x="505" y="183"/>
                    <a:pt x="507" y="185"/>
                  </a:cubicBezTo>
                  <a:cubicBezTo>
                    <a:pt x="515" y="186"/>
                    <a:pt x="523" y="186"/>
                    <a:pt x="523" y="193"/>
                  </a:cubicBezTo>
                  <a:cubicBezTo>
                    <a:pt x="524" y="196"/>
                    <a:pt x="526" y="197"/>
                    <a:pt x="527" y="197"/>
                  </a:cubicBezTo>
                  <a:cubicBezTo>
                    <a:pt x="529" y="197"/>
                    <a:pt x="531" y="194"/>
                    <a:pt x="531" y="194"/>
                  </a:cubicBezTo>
                  <a:cubicBezTo>
                    <a:pt x="533" y="190"/>
                    <a:pt x="535" y="189"/>
                    <a:pt x="537" y="189"/>
                  </a:cubicBezTo>
                  <a:cubicBezTo>
                    <a:pt x="540" y="189"/>
                    <a:pt x="544" y="191"/>
                    <a:pt x="550" y="195"/>
                  </a:cubicBezTo>
                  <a:cubicBezTo>
                    <a:pt x="559" y="204"/>
                    <a:pt x="564" y="208"/>
                    <a:pt x="566" y="208"/>
                  </a:cubicBezTo>
                  <a:cubicBezTo>
                    <a:pt x="569" y="208"/>
                    <a:pt x="569" y="204"/>
                    <a:pt x="570" y="197"/>
                  </a:cubicBezTo>
                  <a:cubicBezTo>
                    <a:pt x="570" y="194"/>
                    <a:pt x="571" y="190"/>
                    <a:pt x="571" y="190"/>
                  </a:cubicBezTo>
                  <a:cubicBezTo>
                    <a:pt x="572" y="190"/>
                    <a:pt x="573" y="192"/>
                    <a:pt x="574" y="199"/>
                  </a:cubicBezTo>
                  <a:cubicBezTo>
                    <a:pt x="574" y="201"/>
                    <a:pt x="575" y="202"/>
                    <a:pt x="577" y="202"/>
                  </a:cubicBezTo>
                  <a:cubicBezTo>
                    <a:pt x="580" y="202"/>
                    <a:pt x="584" y="198"/>
                    <a:pt x="590" y="194"/>
                  </a:cubicBezTo>
                  <a:cubicBezTo>
                    <a:pt x="595" y="185"/>
                    <a:pt x="598" y="176"/>
                    <a:pt x="599" y="166"/>
                  </a:cubicBezTo>
                  <a:cubicBezTo>
                    <a:pt x="601" y="158"/>
                    <a:pt x="601" y="155"/>
                    <a:pt x="603" y="155"/>
                  </a:cubicBezTo>
                  <a:cubicBezTo>
                    <a:pt x="604" y="155"/>
                    <a:pt x="606" y="157"/>
                    <a:pt x="609" y="160"/>
                  </a:cubicBezTo>
                  <a:cubicBezTo>
                    <a:pt x="613" y="162"/>
                    <a:pt x="616" y="169"/>
                    <a:pt x="615" y="177"/>
                  </a:cubicBezTo>
                  <a:cubicBezTo>
                    <a:pt x="613" y="182"/>
                    <a:pt x="611" y="183"/>
                    <a:pt x="610" y="183"/>
                  </a:cubicBezTo>
                  <a:cubicBezTo>
                    <a:pt x="610" y="183"/>
                    <a:pt x="609" y="183"/>
                    <a:pt x="609" y="183"/>
                  </a:cubicBezTo>
                  <a:lnTo>
                    <a:pt x="605" y="182"/>
                  </a:lnTo>
                  <a:lnTo>
                    <a:pt x="605" y="182"/>
                  </a:lnTo>
                  <a:cubicBezTo>
                    <a:pt x="604" y="190"/>
                    <a:pt x="603" y="196"/>
                    <a:pt x="611" y="199"/>
                  </a:cubicBezTo>
                  <a:cubicBezTo>
                    <a:pt x="612" y="203"/>
                    <a:pt x="613" y="205"/>
                    <a:pt x="615" y="205"/>
                  </a:cubicBezTo>
                  <a:cubicBezTo>
                    <a:pt x="616" y="205"/>
                    <a:pt x="617" y="203"/>
                    <a:pt x="618" y="200"/>
                  </a:cubicBezTo>
                  <a:cubicBezTo>
                    <a:pt x="621" y="208"/>
                    <a:pt x="629" y="210"/>
                    <a:pt x="635" y="212"/>
                  </a:cubicBezTo>
                  <a:cubicBezTo>
                    <a:pt x="643" y="214"/>
                    <a:pt x="655" y="216"/>
                    <a:pt x="657" y="225"/>
                  </a:cubicBezTo>
                  <a:cubicBezTo>
                    <a:pt x="660" y="226"/>
                    <a:pt x="663" y="227"/>
                    <a:pt x="665" y="227"/>
                  </a:cubicBezTo>
                  <a:cubicBezTo>
                    <a:pt x="667" y="227"/>
                    <a:pt x="669" y="226"/>
                    <a:pt x="670" y="222"/>
                  </a:cubicBezTo>
                  <a:cubicBezTo>
                    <a:pt x="673" y="215"/>
                    <a:pt x="675" y="212"/>
                    <a:pt x="676" y="212"/>
                  </a:cubicBezTo>
                  <a:cubicBezTo>
                    <a:pt x="677" y="212"/>
                    <a:pt x="678" y="214"/>
                    <a:pt x="677" y="216"/>
                  </a:cubicBezTo>
                  <a:cubicBezTo>
                    <a:pt x="677" y="229"/>
                    <a:pt x="707" y="248"/>
                    <a:pt x="723" y="248"/>
                  </a:cubicBezTo>
                  <a:cubicBezTo>
                    <a:pt x="726" y="248"/>
                    <a:pt x="729" y="248"/>
                    <a:pt x="731" y="246"/>
                  </a:cubicBezTo>
                  <a:lnTo>
                    <a:pt x="737" y="249"/>
                  </a:lnTo>
                  <a:cubicBezTo>
                    <a:pt x="741" y="256"/>
                    <a:pt x="756" y="266"/>
                    <a:pt x="765" y="266"/>
                  </a:cubicBezTo>
                  <a:cubicBezTo>
                    <a:pt x="767" y="266"/>
                    <a:pt x="769" y="266"/>
                    <a:pt x="770" y="265"/>
                  </a:cubicBezTo>
                  <a:lnTo>
                    <a:pt x="781" y="271"/>
                  </a:lnTo>
                  <a:cubicBezTo>
                    <a:pt x="783" y="278"/>
                    <a:pt x="786" y="281"/>
                    <a:pt x="789" y="281"/>
                  </a:cubicBezTo>
                  <a:cubicBezTo>
                    <a:pt x="791" y="281"/>
                    <a:pt x="792" y="280"/>
                    <a:pt x="795" y="279"/>
                  </a:cubicBezTo>
                  <a:cubicBezTo>
                    <a:pt x="799" y="276"/>
                    <a:pt x="803" y="272"/>
                    <a:pt x="803" y="272"/>
                  </a:cubicBezTo>
                  <a:lnTo>
                    <a:pt x="803" y="272"/>
                  </a:lnTo>
                  <a:cubicBezTo>
                    <a:pt x="803" y="272"/>
                    <a:pt x="803" y="273"/>
                    <a:pt x="801" y="275"/>
                  </a:cubicBezTo>
                  <a:cubicBezTo>
                    <a:pt x="798" y="280"/>
                    <a:pt x="805" y="285"/>
                    <a:pt x="818" y="294"/>
                  </a:cubicBezTo>
                  <a:cubicBezTo>
                    <a:pt x="825" y="298"/>
                    <a:pt x="828" y="301"/>
                    <a:pt x="830" y="301"/>
                  </a:cubicBezTo>
                  <a:cubicBezTo>
                    <a:pt x="832" y="301"/>
                    <a:pt x="832" y="298"/>
                    <a:pt x="833" y="294"/>
                  </a:cubicBezTo>
                  <a:cubicBezTo>
                    <a:pt x="850" y="298"/>
                    <a:pt x="845" y="304"/>
                    <a:pt x="841" y="310"/>
                  </a:cubicBezTo>
                  <a:cubicBezTo>
                    <a:pt x="835" y="315"/>
                    <a:pt x="834" y="319"/>
                    <a:pt x="837" y="319"/>
                  </a:cubicBezTo>
                  <a:cubicBezTo>
                    <a:pt x="839" y="319"/>
                    <a:pt x="844" y="316"/>
                    <a:pt x="852" y="308"/>
                  </a:cubicBezTo>
                  <a:cubicBezTo>
                    <a:pt x="856" y="305"/>
                    <a:pt x="860" y="303"/>
                    <a:pt x="863" y="303"/>
                  </a:cubicBezTo>
                  <a:cubicBezTo>
                    <a:pt x="867" y="303"/>
                    <a:pt x="868" y="307"/>
                    <a:pt x="865" y="311"/>
                  </a:cubicBezTo>
                  <a:cubicBezTo>
                    <a:pt x="863" y="313"/>
                    <a:pt x="862" y="314"/>
                    <a:pt x="861" y="314"/>
                  </a:cubicBezTo>
                  <a:cubicBezTo>
                    <a:pt x="859" y="314"/>
                    <a:pt x="857" y="312"/>
                    <a:pt x="855" y="311"/>
                  </a:cubicBezTo>
                  <a:lnTo>
                    <a:pt x="846" y="322"/>
                  </a:lnTo>
                  <a:cubicBezTo>
                    <a:pt x="848" y="324"/>
                    <a:pt x="849" y="324"/>
                    <a:pt x="850" y="324"/>
                  </a:cubicBezTo>
                  <a:cubicBezTo>
                    <a:pt x="852" y="324"/>
                    <a:pt x="853" y="324"/>
                    <a:pt x="857" y="322"/>
                  </a:cubicBezTo>
                  <a:cubicBezTo>
                    <a:pt x="857" y="322"/>
                    <a:pt x="858" y="323"/>
                    <a:pt x="860" y="323"/>
                  </a:cubicBezTo>
                  <a:cubicBezTo>
                    <a:pt x="862" y="323"/>
                    <a:pt x="864" y="322"/>
                    <a:pt x="867" y="321"/>
                  </a:cubicBezTo>
                  <a:cubicBezTo>
                    <a:pt x="875" y="319"/>
                    <a:pt x="880" y="312"/>
                    <a:pt x="881" y="304"/>
                  </a:cubicBezTo>
                  <a:cubicBezTo>
                    <a:pt x="882" y="300"/>
                    <a:pt x="883" y="298"/>
                    <a:pt x="884" y="298"/>
                  </a:cubicBezTo>
                  <a:cubicBezTo>
                    <a:pt x="885" y="298"/>
                    <a:pt x="887" y="300"/>
                    <a:pt x="889" y="301"/>
                  </a:cubicBezTo>
                  <a:cubicBezTo>
                    <a:pt x="892" y="310"/>
                    <a:pt x="887" y="319"/>
                    <a:pt x="879" y="321"/>
                  </a:cubicBezTo>
                  <a:cubicBezTo>
                    <a:pt x="878" y="320"/>
                    <a:pt x="877" y="320"/>
                    <a:pt x="877" y="320"/>
                  </a:cubicBezTo>
                  <a:cubicBezTo>
                    <a:pt x="874" y="320"/>
                    <a:pt x="870" y="325"/>
                    <a:pt x="866" y="330"/>
                  </a:cubicBezTo>
                  <a:cubicBezTo>
                    <a:pt x="864" y="332"/>
                    <a:pt x="870" y="334"/>
                    <a:pt x="877" y="334"/>
                  </a:cubicBezTo>
                  <a:cubicBezTo>
                    <a:pt x="884" y="334"/>
                    <a:pt x="893" y="332"/>
                    <a:pt x="899" y="329"/>
                  </a:cubicBezTo>
                  <a:lnTo>
                    <a:pt x="899" y="329"/>
                  </a:lnTo>
                  <a:cubicBezTo>
                    <a:pt x="898" y="330"/>
                    <a:pt x="896" y="332"/>
                    <a:pt x="894" y="334"/>
                  </a:cubicBezTo>
                  <a:cubicBezTo>
                    <a:pt x="890" y="340"/>
                    <a:pt x="897" y="344"/>
                    <a:pt x="902" y="350"/>
                  </a:cubicBezTo>
                  <a:cubicBezTo>
                    <a:pt x="906" y="354"/>
                    <a:pt x="909" y="356"/>
                    <a:pt x="911" y="356"/>
                  </a:cubicBezTo>
                  <a:cubicBezTo>
                    <a:pt x="913" y="356"/>
                    <a:pt x="914" y="355"/>
                    <a:pt x="916" y="353"/>
                  </a:cubicBezTo>
                  <a:cubicBezTo>
                    <a:pt x="920" y="349"/>
                    <a:pt x="924" y="345"/>
                    <a:pt x="927" y="345"/>
                  </a:cubicBezTo>
                  <a:cubicBezTo>
                    <a:pt x="928" y="345"/>
                    <a:pt x="929" y="345"/>
                    <a:pt x="929" y="346"/>
                  </a:cubicBezTo>
                  <a:cubicBezTo>
                    <a:pt x="926" y="343"/>
                    <a:pt x="931" y="338"/>
                    <a:pt x="936" y="332"/>
                  </a:cubicBezTo>
                  <a:lnTo>
                    <a:pt x="936" y="332"/>
                  </a:lnTo>
                  <a:cubicBezTo>
                    <a:pt x="937" y="339"/>
                    <a:pt x="936" y="346"/>
                    <a:pt x="935" y="351"/>
                  </a:cubicBezTo>
                  <a:cubicBezTo>
                    <a:pt x="930" y="366"/>
                    <a:pt x="934" y="380"/>
                    <a:pt x="944" y="390"/>
                  </a:cubicBezTo>
                  <a:cubicBezTo>
                    <a:pt x="949" y="397"/>
                    <a:pt x="958" y="406"/>
                    <a:pt x="956" y="414"/>
                  </a:cubicBezTo>
                  <a:cubicBezTo>
                    <a:pt x="960" y="418"/>
                    <a:pt x="962" y="421"/>
                    <a:pt x="965" y="421"/>
                  </a:cubicBezTo>
                  <a:cubicBezTo>
                    <a:pt x="966" y="421"/>
                    <a:pt x="968" y="420"/>
                    <a:pt x="970" y="418"/>
                  </a:cubicBezTo>
                  <a:lnTo>
                    <a:pt x="975" y="425"/>
                  </a:lnTo>
                  <a:cubicBezTo>
                    <a:pt x="973" y="431"/>
                    <a:pt x="975" y="436"/>
                    <a:pt x="979" y="436"/>
                  </a:cubicBezTo>
                  <a:cubicBezTo>
                    <a:pt x="980" y="436"/>
                    <a:pt x="982" y="436"/>
                    <a:pt x="983" y="434"/>
                  </a:cubicBezTo>
                  <a:cubicBezTo>
                    <a:pt x="984" y="434"/>
                    <a:pt x="984" y="434"/>
                    <a:pt x="984" y="434"/>
                  </a:cubicBezTo>
                  <a:cubicBezTo>
                    <a:pt x="991" y="434"/>
                    <a:pt x="989" y="441"/>
                    <a:pt x="991" y="444"/>
                  </a:cubicBezTo>
                  <a:cubicBezTo>
                    <a:pt x="988" y="452"/>
                    <a:pt x="987" y="456"/>
                    <a:pt x="988" y="456"/>
                  </a:cubicBezTo>
                  <a:cubicBezTo>
                    <a:pt x="989" y="456"/>
                    <a:pt x="992" y="452"/>
                    <a:pt x="1000" y="443"/>
                  </a:cubicBezTo>
                  <a:cubicBezTo>
                    <a:pt x="1004" y="437"/>
                    <a:pt x="1005" y="430"/>
                    <a:pt x="1002" y="424"/>
                  </a:cubicBezTo>
                  <a:lnTo>
                    <a:pt x="994" y="414"/>
                  </a:lnTo>
                  <a:lnTo>
                    <a:pt x="1008" y="420"/>
                  </a:lnTo>
                  <a:cubicBezTo>
                    <a:pt x="1011" y="421"/>
                    <a:pt x="1014" y="423"/>
                    <a:pt x="1018" y="423"/>
                  </a:cubicBezTo>
                  <a:cubicBezTo>
                    <a:pt x="1021" y="423"/>
                    <a:pt x="1024" y="422"/>
                    <a:pt x="1027" y="420"/>
                  </a:cubicBezTo>
                  <a:cubicBezTo>
                    <a:pt x="1027" y="420"/>
                    <a:pt x="1030" y="417"/>
                    <a:pt x="1033" y="417"/>
                  </a:cubicBezTo>
                  <a:cubicBezTo>
                    <a:pt x="1034" y="417"/>
                    <a:pt x="1035" y="418"/>
                    <a:pt x="1036" y="418"/>
                  </a:cubicBezTo>
                  <a:lnTo>
                    <a:pt x="1025" y="429"/>
                  </a:lnTo>
                  <a:cubicBezTo>
                    <a:pt x="1017" y="430"/>
                    <a:pt x="1010" y="433"/>
                    <a:pt x="1005" y="439"/>
                  </a:cubicBezTo>
                  <a:cubicBezTo>
                    <a:pt x="998" y="448"/>
                    <a:pt x="998" y="459"/>
                    <a:pt x="1004" y="459"/>
                  </a:cubicBezTo>
                  <a:cubicBezTo>
                    <a:pt x="1006" y="459"/>
                    <a:pt x="1008" y="458"/>
                    <a:pt x="1010" y="457"/>
                  </a:cubicBezTo>
                  <a:cubicBezTo>
                    <a:pt x="1013" y="460"/>
                    <a:pt x="1013" y="460"/>
                    <a:pt x="1010" y="468"/>
                  </a:cubicBezTo>
                  <a:cubicBezTo>
                    <a:pt x="1006" y="471"/>
                    <a:pt x="1006" y="473"/>
                    <a:pt x="1010" y="473"/>
                  </a:cubicBezTo>
                  <a:cubicBezTo>
                    <a:pt x="1012" y="473"/>
                    <a:pt x="1016" y="472"/>
                    <a:pt x="1021" y="470"/>
                  </a:cubicBezTo>
                  <a:cubicBezTo>
                    <a:pt x="1025" y="468"/>
                    <a:pt x="1029" y="467"/>
                    <a:pt x="1031" y="467"/>
                  </a:cubicBezTo>
                  <a:cubicBezTo>
                    <a:pt x="1036" y="467"/>
                    <a:pt x="1035" y="472"/>
                    <a:pt x="1029" y="480"/>
                  </a:cubicBezTo>
                  <a:cubicBezTo>
                    <a:pt x="1023" y="494"/>
                    <a:pt x="1030" y="506"/>
                    <a:pt x="1036" y="506"/>
                  </a:cubicBezTo>
                  <a:cubicBezTo>
                    <a:pt x="1037" y="506"/>
                    <a:pt x="1037" y="506"/>
                    <a:pt x="1038" y="506"/>
                  </a:cubicBezTo>
                  <a:cubicBezTo>
                    <a:pt x="1041" y="504"/>
                    <a:pt x="1044" y="503"/>
                    <a:pt x="1046" y="503"/>
                  </a:cubicBezTo>
                  <a:cubicBezTo>
                    <a:pt x="1053" y="503"/>
                    <a:pt x="1056" y="510"/>
                    <a:pt x="1054" y="515"/>
                  </a:cubicBezTo>
                  <a:cubicBezTo>
                    <a:pt x="1050" y="523"/>
                    <a:pt x="1053" y="526"/>
                    <a:pt x="1062" y="526"/>
                  </a:cubicBezTo>
                  <a:cubicBezTo>
                    <a:pt x="1056" y="530"/>
                    <a:pt x="1053" y="537"/>
                    <a:pt x="1059" y="537"/>
                  </a:cubicBezTo>
                  <a:cubicBezTo>
                    <a:pt x="1059" y="537"/>
                    <a:pt x="1060" y="537"/>
                    <a:pt x="1060" y="537"/>
                  </a:cubicBezTo>
                  <a:cubicBezTo>
                    <a:pt x="1060" y="537"/>
                    <a:pt x="1061" y="538"/>
                    <a:pt x="1062" y="538"/>
                  </a:cubicBezTo>
                  <a:cubicBezTo>
                    <a:pt x="1063" y="538"/>
                    <a:pt x="1064" y="537"/>
                    <a:pt x="1066" y="534"/>
                  </a:cubicBezTo>
                  <a:lnTo>
                    <a:pt x="1083" y="533"/>
                  </a:lnTo>
                  <a:cubicBezTo>
                    <a:pt x="1081" y="528"/>
                    <a:pt x="1086" y="525"/>
                    <a:pt x="1093" y="521"/>
                  </a:cubicBezTo>
                  <a:cubicBezTo>
                    <a:pt x="1094" y="520"/>
                    <a:pt x="1094" y="520"/>
                    <a:pt x="1095" y="520"/>
                  </a:cubicBezTo>
                  <a:lnTo>
                    <a:pt x="1095" y="520"/>
                  </a:lnTo>
                  <a:cubicBezTo>
                    <a:pt x="1099" y="520"/>
                    <a:pt x="1102" y="537"/>
                    <a:pt x="1090" y="555"/>
                  </a:cubicBezTo>
                  <a:lnTo>
                    <a:pt x="1083" y="571"/>
                  </a:lnTo>
                  <a:lnTo>
                    <a:pt x="1094" y="562"/>
                  </a:lnTo>
                  <a:lnTo>
                    <a:pt x="1094" y="562"/>
                  </a:lnTo>
                  <a:cubicBezTo>
                    <a:pt x="1096" y="566"/>
                    <a:pt x="1100" y="570"/>
                    <a:pt x="1093" y="574"/>
                  </a:cubicBezTo>
                  <a:cubicBezTo>
                    <a:pt x="1087" y="578"/>
                    <a:pt x="1087" y="578"/>
                    <a:pt x="1090" y="581"/>
                  </a:cubicBezTo>
                  <a:cubicBezTo>
                    <a:pt x="1090" y="581"/>
                    <a:pt x="1091" y="583"/>
                    <a:pt x="1093" y="583"/>
                  </a:cubicBezTo>
                  <a:cubicBezTo>
                    <a:pt x="1094" y="583"/>
                    <a:pt x="1096" y="583"/>
                    <a:pt x="1097" y="581"/>
                  </a:cubicBezTo>
                  <a:cubicBezTo>
                    <a:pt x="1104" y="577"/>
                    <a:pt x="1107" y="575"/>
                    <a:pt x="1108" y="575"/>
                  </a:cubicBezTo>
                  <a:lnTo>
                    <a:pt x="1108" y="575"/>
                  </a:lnTo>
                  <a:cubicBezTo>
                    <a:pt x="1109" y="575"/>
                    <a:pt x="1108" y="577"/>
                    <a:pt x="1106" y="581"/>
                  </a:cubicBezTo>
                  <a:cubicBezTo>
                    <a:pt x="1099" y="589"/>
                    <a:pt x="1098" y="594"/>
                    <a:pt x="1104" y="594"/>
                  </a:cubicBezTo>
                  <a:cubicBezTo>
                    <a:pt x="1106" y="594"/>
                    <a:pt x="1109" y="593"/>
                    <a:pt x="1113" y="592"/>
                  </a:cubicBezTo>
                  <a:cubicBezTo>
                    <a:pt x="1119" y="589"/>
                    <a:pt x="1122" y="587"/>
                    <a:pt x="1123" y="587"/>
                  </a:cubicBezTo>
                  <a:lnTo>
                    <a:pt x="1123" y="587"/>
                  </a:lnTo>
                  <a:cubicBezTo>
                    <a:pt x="1124" y="587"/>
                    <a:pt x="1122" y="590"/>
                    <a:pt x="1117" y="597"/>
                  </a:cubicBezTo>
                  <a:cubicBezTo>
                    <a:pt x="1110" y="600"/>
                    <a:pt x="1106" y="608"/>
                    <a:pt x="1109" y="611"/>
                  </a:cubicBezTo>
                  <a:lnTo>
                    <a:pt x="1114" y="608"/>
                  </a:lnTo>
                  <a:cubicBezTo>
                    <a:pt x="1119" y="605"/>
                    <a:pt x="1122" y="604"/>
                    <a:pt x="1124" y="604"/>
                  </a:cubicBezTo>
                  <a:cubicBezTo>
                    <a:pt x="1128" y="604"/>
                    <a:pt x="1128" y="607"/>
                    <a:pt x="1126" y="611"/>
                  </a:cubicBezTo>
                  <a:cubicBezTo>
                    <a:pt x="1120" y="616"/>
                    <a:pt x="1122" y="619"/>
                    <a:pt x="1132" y="623"/>
                  </a:cubicBezTo>
                  <a:cubicBezTo>
                    <a:pt x="1138" y="630"/>
                    <a:pt x="1140" y="635"/>
                    <a:pt x="1133" y="638"/>
                  </a:cubicBezTo>
                  <a:cubicBezTo>
                    <a:pt x="1126" y="643"/>
                    <a:pt x="1123" y="645"/>
                    <a:pt x="1125" y="645"/>
                  </a:cubicBezTo>
                  <a:cubicBezTo>
                    <a:pt x="1126" y="645"/>
                    <a:pt x="1130" y="644"/>
                    <a:pt x="1136" y="643"/>
                  </a:cubicBezTo>
                  <a:cubicBezTo>
                    <a:pt x="1145" y="643"/>
                    <a:pt x="1145" y="643"/>
                    <a:pt x="1143" y="654"/>
                  </a:cubicBezTo>
                  <a:cubicBezTo>
                    <a:pt x="1139" y="662"/>
                    <a:pt x="1139" y="662"/>
                    <a:pt x="1148" y="662"/>
                  </a:cubicBezTo>
                  <a:cubicBezTo>
                    <a:pt x="1160" y="654"/>
                    <a:pt x="1166" y="651"/>
                    <a:pt x="1164" y="646"/>
                  </a:cubicBezTo>
                  <a:cubicBezTo>
                    <a:pt x="1161" y="643"/>
                    <a:pt x="1161" y="643"/>
                    <a:pt x="1168" y="638"/>
                  </a:cubicBezTo>
                  <a:cubicBezTo>
                    <a:pt x="1168" y="638"/>
                    <a:pt x="1170" y="643"/>
                    <a:pt x="1173" y="646"/>
                  </a:cubicBezTo>
                  <a:cubicBezTo>
                    <a:pt x="1176" y="653"/>
                    <a:pt x="1182" y="656"/>
                    <a:pt x="1188" y="658"/>
                  </a:cubicBezTo>
                  <a:cubicBezTo>
                    <a:pt x="1190" y="659"/>
                    <a:pt x="1192" y="659"/>
                    <a:pt x="1193" y="659"/>
                  </a:cubicBezTo>
                  <a:cubicBezTo>
                    <a:pt x="1202" y="659"/>
                    <a:pt x="1209" y="653"/>
                    <a:pt x="1200" y="650"/>
                  </a:cubicBezTo>
                  <a:lnTo>
                    <a:pt x="1204" y="643"/>
                  </a:lnTo>
                  <a:cubicBezTo>
                    <a:pt x="1216" y="635"/>
                    <a:pt x="1218" y="629"/>
                    <a:pt x="1213" y="629"/>
                  </a:cubicBezTo>
                  <a:cubicBezTo>
                    <a:pt x="1211" y="629"/>
                    <a:pt x="1206" y="631"/>
                    <a:pt x="1200" y="635"/>
                  </a:cubicBezTo>
                  <a:cubicBezTo>
                    <a:pt x="1190" y="640"/>
                    <a:pt x="1185" y="643"/>
                    <a:pt x="1184" y="643"/>
                  </a:cubicBezTo>
                  <a:cubicBezTo>
                    <a:pt x="1183" y="643"/>
                    <a:pt x="1185" y="640"/>
                    <a:pt x="1191" y="634"/>
                  </a:cubicBezTo>
                  <a:cubicBezTo>
                    <a:pt x="1203" y="627"/>
                    <a:pt x="1201" y="623"/>
                    <a:pt x="1198" y="619"/>
                  </a:cubicBezTo>
                  <a:cubicBezTo>
                    <a:pt x="1196" y="615"/>
                    <a:pt x="1196" y="615"/>
                    <a:pt x="1202" y="611"/>
                  </a:cubicBezTo>
                  <a:cubicBezTo>
                    <a:pt x="1207" y="607"/>
                    <a:pt x="1212" y="599"/>
                    <a:pt x="1210" y="596"/>
                  </a:cubicBezTo>
                  <a:cubicBezTo>
                    <a:pt x="1209" y="594"/>
                    <a:pt x="1208" y="593"/>
                    <a:pt x="1207" y="593"/>
                  </a:cubicBezTo>
                  <a:cubicBezTo>
                    <a:pt x="1206" y="593"/>
                    <a:pt x="1204" y="594"/>
                    <a:pt x="1201" y="596"/>
                  </a:cubicBezTo>
                  <a:cubicBezTo>
                    <a:pt x="1200" y="598"/>
                    <a:pt x="1199" y="599"/>
                    <a:pt x="1198" y="599"/>
                  </a:cubicBezTo>
                  <a:cubicBezTo>
                    <a:pt x="1195" y="599"/>
                    <a:pt x="1195" y="593"/>
                    <a:pt x="1202" y="584"/>
                  </a:cubicBezTo>
                  <a:cubicBezTo>
                    <a:pt x="1204" y="581"/>
                    <a:pt x="1205" y="579"/>
                    <a:pt x="1204" y="579"/>
                  </a:cubicBezTo>
                  <a:lnTo>
                    <a:pt x="1204" y="579"/>
                  </a:lnTo>
                  <a:cubicBezTo>
                    <a:pt x="1203" y="579"/>
                    <a:pt x="1200" y="581"/>
                    <a:pt x="1194" y="584"/>
                  </a:cubicBezTo>
                  <a:cubicBezTo>
                    <a:pt x="1191" y="586"/>
                    <a:pt x="1188" y="587"/>
                    <a:pt x="1186" y="587"/>
                  </a:cubicBezTo>
                  <a:cubicBezTo>
                    <a:pt x="1180" y="587"/>
                    <a:pt x="1179" y="581"/>
                    <a:pt x="1186" y="572"/>
                  </a:cubicBezTo>
                  <a:lnTo>
                    <a:pt x="1182" y="564"/>
                  </a:lnTo>
                  <a:cubicBezTo>
                    <a:pt x="1181" y="563"/>
                    <a:pt x="1180" y="563"/>
                    <a:pt x="1179" y="563"/>
                  </a:cubicBezTo>
                  <a:cubicBezTo>
                    <a:pt x="1176" y="563"/>
                    <a:pt x="1171" y="566"/>
                    <a:pt x="1167" y="569"/>
                  </a:cubicBezTo>
                  <a:cubicBezTo>
                    <a:pt x="1161" y="573"/>
                    <a:pt x="1158" y="575"/>
                    <a:pt x="1157" y="575"/>
                  </a:cubicBezTo>
                  <a:cubicBezTo>
                    <a:pt x="1156" y="575"/>
                    <a:pt x="1156" y="573"/>
                    <a:pt x="1158" y="569"/>
                  </a:cubicBezTo>
                  <a:cubicBezTo>
                    <a:pt x="1160" y="564"/>
                    <a:pt x="1164" y="560"/>
                    <a:pt x="1168" y="556"/>
                  </a:cubicBezTo>
                  <a:cubicBezTo>
                    <a:pt x="1174" y="553"/>
                    <a:pt x="1171" y="549"/>
                    <a:pt x="1169" y="545"/>
                  </a:cubicBezTo>
                  <a:cubicBezTo>
                    <a:pt x="1167" y="542"/>
                    <a:pt x="1163" y="536"/>
                    <a:pt x="1159" y="536"/>
                  </a:cubicBezTo>
                  <a:cubicBezTo>
                    <a:pt x="1158" y="536"/>
                    <a:pt x="1157" y="537"/>
                    <a:pt x="1156" y="537"/>
                  </a:cubicBezTo>
                  <a:lnTo>
                    <a:pt x="1161" y="534"/>
                  </a:lnTo>
                  <a:cubicBezTo>
                    <a:pt x="1160" y="531"/>
                    <a:pt x="1162" y="528"/>
                    <a:pt x="1162" y="528"/>
                  </a:cubicBezTo>
                  <a:lnTo>
                    <a:pt x="1162" y="528"/>
                  </a:lnTo>
                  <a:cubicBezTo>
                    <a:pt x="1161" y="528"/>
                    <a:pt x="1161" y="529"/>
                    <a:pt x="1159" y="529"/>
                  </a:cubicBezTo>
                  <a:cubicBezTo>
                    <a:pt x="1157" y="525"/>
                    <a:pt x="1157" y="519"/>
                    <a:pt x="1158" y="514"/>
                  </a:cubicBezTo>
                  <a:cubicBezTo>
                    <a:pt x="1159" y="508"/>
                    <a:pt x="1154" y="505"/>
                    <a:pt x="1149" y="505"/>
                  </a:cubicBezTo>
                  <a:cubicBezTo>
                    <a:pt x="1143" y="505"/>
                    <a:pt x="1137" y="509"/>
                    <a:pt x="1134" y="518"/>
                  </a:cubicBezTo>
                  <a:cubicBezTo>
                    <a:pt x="1135" y="520"/>
                    <a:pt x="1136" y="521"/>
                    <a:pt x="1136" y="521"/>
                  </a:cubicBezTo>
                  <a:cubicBezTo>
                    <a:pt x="1136" y="521"/>
                    <a:pt x="1135" y="519"/>
                    <a:pt x="1132" y="515"/>
                  </a:cubicBezTo>
                  <a:cubicBezTo>
                    <a:pt x="1131" y="513"/>
                    <a:pt x="1130" y="513"/>
                    <a:pt x="1129" y="513"/>
                  </a:cubicBezTo>
                  <a:cubicBezTo>
                    <a:pt x="1126" y="513"/>
                    <a:pt x="1123" y="515"/>
                    <a:pt x="1123" y="515"/>
                  </a:cubicBezTo>
                  <a:cubicBezTo>
                    <a:pt x="1122" y="516"/>
                    <a:pt x="1120" y="517"/>
                    <a:pt x="1119" y="517"/>
                  </a:cubicBezTo>
                  <a:cubicBezTo>
                    <a:pt x="1116" y="517"/>
                    <a:pt x="1114" y="514"/>
                    <a:pt x="1112" y="512"/>
                  </a:cubicBezTo>
                  <a:lnTo>
                    <a:pt x="1124" y="504"/>
                  </a:lnTo>
                  <a:cubicBezTo>
                    <a:pt x="1140" y="497"/>
                    <a:pt x="1144" y="489"/>
                    <a:pt x="1136" y="489"/>
                  </a:cubicBezTo>
                  <a:cubicBezTo>
                    <a:pt x="1134" y="489"/>
                    <a:pt x="1130" y="489"/>
                    <a:pt x="1126" y="491"/>
                  </a:cubicBezTo>
                  <a:lnTo>
                    <a:pt x="1131" y="488"/>
                  </a:lnTo>
                  <a:cubicBezTo>
                    <a:pt x="1137" y="483"/>
                    <a:pt x="1134" y="479"/>
                    <a:pt x="1123" y="476"/>
                  </a:cubicBezTo>
                  <a:cubicBezTo>
                    <a:pt x="1123" y="475"/>
                    <a:pt x="1121" y="474"/>
                    <a:pt x="1120" y="474"/>
                  </a:cubicBezTo>
                  <a:cubicBezTo>
                    <a:pt x="1114" y="474"/>
                    <a:pt x="1105" y="478"/>
                    <a:pt x="1101" y="481"/>
                  </a:cubicBezTo>
                  <a:cubicBezTo>
                    <a:pt x="1099" y="483"/>
                    <a:pt x="1097" y="483"/>
                    <a:pt x="1096" y="483"/>
                  </a:cubicBezTo>
                  <a:cubicBezTo>
                    <a:pt x="1093" y="483"/>
                    <a:pt x="1092" y="481"/>
                    <a:pt x="1092" y="481"/>
                  </a:cubicBezTo>
                  <a:cubicBezTo>
                    <a:pt x="1090" y="478"/>
                    <a:pt x="1090" y="478"/>
                    <a:pt x="1095" y="473"/>
                  </a:cubicBezTo>
                  <a:cubicBezTo>
                    <a:pt x="1105" y="467"/>
                    <a:pt x="1104" y="461"/>
                    <a:pt x="1096" y="461"/>
                  </a:cubicBezTo>
                  <a:cubicBezTo>
                    <a:pt x="1094" y="461"/>
                    <a:pt x="1091" y="462"/>
                    <a:pt x="1087" y="463"/>
                  </a:cubicBezTo>
                  <a:lnTo>
                    <a:pt x="1093" y="459"/>
                  </a:lnTo>
                  <a:cubicBezTo>
                    <a:pt x="1100" y="454"/>
                    <a:pt x="1102" y="446"/>
                    <a:pt x="1083" y="432"/>
                  </a:cubicBezTo>
                  <a:cubicBezTo>
                    <a:pt x="1072" y="417"/>
                    <a:pt x="1064" y="407"/>
                    <a:pt x="1069" y="403"/>
                  </a:cubicBezTo>
                  <a:cubicBezTo>
                    <a:pt x="1074" y="399"/>
                    <a:pt x="1058" y="394"/>
                    <a:pt x="1043" y="394"/>
                  </a:cubicBezTo>
                  <a:cubicBezTo>
                    <a:pt x="1040" y="394"/>
                    <a:pt x="1037" y="395"/>
                    <a:pt x="1035" y="395"/>
                  </a:cubicBezTo>
                  <a:cubicBezTo>
                    <a:pt x="1040" y="390"/>
                    <a:pt x="1038" y="387"/>
                    <a:pt x="1031" y="380"/>
                  </a:cubicBezTo>
                  <a:cubicBezTo>
                    <a:pt x="1022" y="370"/>
                    <a:pt x="1022" y="370"/>
                    <a:pt x="1028" y="365"/>
                  </a:cubicBezTo>
                  <a:cubicBezTo>
                    <a:pt x="1037" y="361"/>
                    <a:pt x="1040" y="360"/>
                    <a:pt x="1038" y="360"/>
                  </a:cubicBezTo>
                  <a:cubicBezTo>
                    <a:pt x="1036" y="360"/>
                    <a:pt x="1032" y="360"/>
                    <a:pt x="1026" y="361"/>
                  </a:cubicBezTo>
                  <a:cubicBezTo>
                    <a:pt x="1023" y="362"/>
                    <a:pt x="1021" y="363"/>
                    <a:pt x="1019" y="363"/>
                  </a:cubicBezTo>
                  <a:cubicBezTo>
                    <a:pt x="1010" y="363"/>
                    <a:pt x="1010" y="352"/>
                    <a:pt x="1018" y="343"/>
                  </a:cubicBezTo>
                  <a:cubicBezTo>
                    <a:pt x="1023" y="339"/>
                    <a:pt x="1020" y="335"/>
                    <a:pt x="1014" y="328"/>
                  </a:cubicBezTo>
                  <a:cubicBezTo>
                    <a:pt x="1013" y="328"/>
                    <a:pt x="1012" y="328"/>
                    <a:pt x="1011" y="328"/>
                  </a:cubicBezTo>
                  <a:cubicBezTo>
                    <a:pt x="1004" y="328"/>
                    <a:pt x="998" y="322"/>
                    <a:pt x="993" y="316"/>
                  </a:cubicBezTo>
                  <a:cubicBezTo>
                    <a:pt x="988" y="312"/>
                    <a:pt x="986" y="310"/>
                    <a:pt x="983" y="310"/>
                  </a:cubicBezTo>
                  <a:cubicBezTo>
                    <a:pt x="981" y="310"/>
                    <a:pt x="978" y="312"/>
                    <a:pt x="973" y="317"/>
                  </a:cubicBezTo>
                  <a:cubicBezTo>
                    <a:pt x="968" y="322"/>
                    <a:pt x="965" y="324"/>
                    <a:pt x="962" y="324"/>
                  </a:cubicBezTo>
                  <a:cubicBezTo>
                    <a:pt x="959" y="324"/>
                    <a:pt x="956" y="322"/>
                    <a:pt x="953" y="319"/>
                  </a:cubicBezTo>
                  <a:cubicBezTo>
                    <a:pt x="951" y="315"/>
                    <a:pt x="947" y="313"/>
                    <a:pt x="952" y="307"/>
                  </a:cubicBezTo>
                  <a:cubicBezTo>
                    <a:pt x="952" y="307"/>
                    <a:pt x="953" y="298"/>
                    <a:pt x="949" y="296"/>
                  </a:cubicBezTo>
                  <a:cubicBezTo>
                    <a:pt x="946" y="293"/>
                    <a:pt x="943" y="289"/>
                    <a:pt x="948" y="284"/>
                  </a:cubicBezTo>
                  <a:cubicBezTo>
                    <a:pt x="948" y="279"/>
                    <a:pt x="946" y="274"/>
                    <a:pt x="943" y="270"/>
                  </a:cubicBezTo>
                  <a:cubicBezTo>
                    <a:pt x="935" y="264"/>
                    <a:pt x="928" y="258"/>
                    <a:pt x="933" y="252"/>
                  </a:cubicBezTo>
                  <a:cubicBezTo>
                    <a:pt x="931" y="251"/>
                    <a:pt x="930" y="250"/>
                    <a:pt x="929" y="250"/>
                  </a:cubicBezTo>
                  <a:cubicBezTo>
                    <a:pt x="928" y="250"/>
                    <a:pt x="927" y="251"/>
                    <a:pt x="925" y="255"/>
                  </a:cubicBezTo>
                  <a:cubicBezTo>
                    <a:pt x="923" y="257"/>
                    <a:pt x="920" y="259"/>
                    <a:pt x="917" y="259"/>
                  </a:cubicBezTo>
                  <a:cubicBezTo>
                    <a:pt x="913" y="259"/>
                    <a:pt x="908" y="256"/>
                    <a:pt x="902" y="247"/>
                  </a:cubicBezTo>
                  <a:cubicBezTo>
                    <a:pt x="896" y="243"/>
                    <a:pt x="888" y="237"/>
                    <a:pt x="884" y="237"/>
                  </a:cubicBezTo>
                  <a:cubicBezTo>
                    <a:pt x="882" y="237"/>
                    <a:pt x="881" y="238"/>
                    <a:pt x="880" y="239"/>
                  </a:cubicBezTo>
                  <a:cubicBezTo>
                    <a:pt x="875" y="237"/>
                    <a:pt x="875" y="237"/>
                    <a:pt x="880" y="231"/>
                  </a:cubicBezTo>
                  <a:cubicBezTo>
                    <a:pt x="885" y="223"/>
                    <a:pt x="883" y="217"/>
                    <a:pt x="877" y="217"/>
                  </a:cubicBezTo>
                  <a:cubicBezTo>
                    <a:pt x="874" y="217"/>
                    <a:pt x="870" y="218"/>
                    <a:pt x="865" y="221"/>
                  </a:cubicBezTo>
                  <a:cubicBezTo>
                    <a:pt x="864" y="223"/>
                    <a:pt x="862" y="224"/>
                    <a:pt x="861" y="224"/>
                  </a:cubicBezTo>
                  <a:cubicBezTo>
                    <a:pt x="859" y="224"/>
                    <a:pt x="857" y="221"/>
                    <a:pt x="857" y="215"/>
                  </a:cubicBezTo>
                  <a:cubicBezTo>
                    <a:pt x="857" y="215"/>
                    <a:pt x="856" y="215"/>
                    <a:pt x="853" y="215"/>
                  </a:cubicBezTo>
                  <a:cubicBezTo>
                    <a:pt x="851" y="215"/>
                    <a:pt x="848" y="215"/>
                    <a:pt x="845" y="216"/>
                  </a:cubicBezTo>
                  <a:cubicBezTo>
                    <a:pt x="842" y="218"/>
                    <a:pt x="841" y="219"/>
                    <a:pt x="840" y="219"/>
                  </a:cubicBezTo>
                  <a:cubicBezTo>
                    <a:pt x="838" y="219"/>
                    <a:pt x="837" y="217"/>
                    <a:pt x="834" y="210"/>
                  </a:cubicBezTo>
                  <a:cubicBezTo>
                    <a:pt x="837" y="203"/>
                    <a:pt x="834" y="201"/>
                    <a:pt x="829" y="199"/>
                  </a:cubicBezTo>
                  <a:cubicBezTo>
                    <a:pt x="829" y="199"/>
                    <a:pt x="829" y="199"/>
                    <a:pt x="828" y="199"/>
                  </a:cubicBezTo>
                  <a:cubicBezTo>
                    <a:pt x="816" y="199"/>
                    <a:pt x="774" y="177"/>
                    <a:pt x="773" y="169"/>
                  </a:cubicBezTo>
                  <a:cubicBezTo>
                    <a:pt x="768" y="172"/>
                    <a:pt x="767" y="173"/>
                    <a:pt x="765" y="173"/>
                  </a:cubicBezTo>
                  <a:cubicBezTo>
                    <a:pt x="764" y="173"/>
                    <a:pt x="764" y="173"/>
                    <a:pt x="762" y="173"/>
                  </a:cubicBezTo>
                  <a:cubicBezTo>
                    <a:pt x="763" y="166"/>
                    <a:pt x="761" y="163"/>
                    <a:pt x="760" y="163"/>
                  </a:cubicBezTo>
                  <a:cubicBezTo>
                    <a:pt x="757" y="163"/>
                    <a:pt x="754" y="168"/>
                    <a:pt x="751" y="175"/>
                  </a:cubicBezTo>
                  <a:lnTo>
                    <a:pt x="755" y="177"/>
                  </a:lnTo>
                  <a:lnTo>
                    <a:pt x="759" y="179"/>
                  </a:lnTo>
                  <a:cubicBezTo>
                    <a:pt x="757" y="184"/>
                    <a:pt x="754" y="186"/>
                    <a:pt x="751" y="186"/>
                  </a:cubicBezTo>
                  <a:cubicBezTo>
                    <a:pt x="747" y="186"/>
                    <a:pt x="744" y="180"/>
                    <a:pt x="750" y="167"/>
                  </a:cubicBezTo>
                  <a:cubicBezTo>
                    <a:pt x="750" y="159"/>
                    <a:pt x="751" y="155"/>
                    <a:pt x="749" y="155"/>
                  </a:cubicBezTo>
                  <a:cubicBezTo>
                    <a:pt x="748" y="155"/>
                    <a:pt x="745" y="158"/>
                    <a:pt x="741" y="164"/>
                  </a:cubicBezTo>
                  <a:cubicBezTo>
                    <a:pt x="737" y="169"/>
                    <a:pt x="734" y="171"/>
                    <a:pt x="732" y="171"/>
                  </a:cubicBezTo>
                  <a:cubicBezTo>
                    <a:pt x="729" y="171"/>
                    <a:pt x="728" y="167"/>
                    <a:pt x="728" y="158"/>
                  </a:cubicBezTo>
                  <a:cubicBezTo>
                    <a:pt x="731" y="151"/>
                    <a:pt x="733" y="148"/>
                    <a:pt x="732" y="148"/>
                  </a:cubicBezTo>
                  <a:lnTo>
                    <a:pt x="732" y="148"/>
                  </a:lnTo>
                  <a:cubicBezTo>
                    <a:pt x="731" y="148"/>
                    <a:pt x="729" y="151"/>
                    <a:pt x="724" y="157"/>
                  </a:cubicBezTo>
                  <a:cubicBezTo>
                    <a:pt x="715" y="169"/>
                    <a:pt x="707" y="175"/>
                    <a:pt x="702" y="175"/>
                  </a:cubicBezTo>
                  <a:cubicBezTo>
                    <a:pt x="697" y="175"/>
                    <a:pt x="696" y="169"/>
                    <a:pt x="700" y="156"/>
                  </a:cubicBezTo>
                  <a:cubicBezTo>
                    <a:pt x="705" y="142"/>
                    <a:pt x="704" y="133"/>
                    <a:pt x="699" y="132"/>
                  </a:cubicBezTo>
                  <a:cubicBezTo>
                    <a:pt x="699" y="132"/>
                    <a:pt x="699" y="132"/>
                    <a:pt x="698" y="132"/>
                  </a:cubicBezTo>
                  <a:cubicBezTo>
                    <a:pt x="694" y="132"/>
                    <a:pt x="692" y="138"/>
                    <a:pt x="690" y="145"/>
                  </a:cubicBezTo>
                  <a:cubicBezTo>
                    <a:pt x="690" y="151"/>
                    <a:pt x="689" y="155"/>
                    <a:pt x="688" y="155"/>
                  </a:cubicBezTo>
                  <a:cubicBezTo>
                    <a:pt x="686" y="155"/>
                    <a:pt x="684" y="150"/>
                    <a:pt x="681" y="141"/>
                  </a:cubicBezTo>
                  <a:cubicBezTo>
                    <a:pt x="677" y="125"/>
                    <a:pt x="672" y="119"/>
                    <a:pt x="664" y="119"/>
                  </a:cubicBezTo>
                  <a:cubicBezTo>
                    <a:pt x="660" y="119"/>
                    <a:pt x="655" y="121"/>
                    <a:pt x="649" y="125"/>
                  </a:cubicBezTo>
                  <a:cubicBezTo>
                    <a:pt x="639" y="129"/>
                    <a:pt x="632" y="131"/>
                    <a:pt x="627" y="131"/>
                  </a:cubicBezTo>
                  <a:cubicBezTo>
                    <a:pt x="621" y="131"/>
                    <a:pt x="621" y="127"/>
                    <a:pt x="631" y="121"/>
                  </a:cubicBezTo>
                  <a:cubicBezTo>
                    <a:pt x="638" y="113"/>
                    <a:pt x="641" y="111"/>
                    <a:pt x="640" y="111"/>
                  </a:cubicBezTo>
                  <a:lnTo>
                    <a:pt x="640" y="111"/>
                  </a:lnTo>
                  <a:cubicBezTo>
                    <a:pt x="639" y="111"/>
                    <a:pt x="636" y="112"/>
                    <a:pt x="632" y="113"/>
                  </a:cubicBezTo>
                  <a:lnTo>
                    <a:pt x="609" y="109"/>
                  </a:lnTo>
                  <a:cubicBezTo>
                    <a:pt x="609" y="109"/>
                    <a:pt x="609" y="109"/>
                    <a:pt x="608" y="109"/>
                  </a:cubicBezTo>
                  <a:cubicBezTo>
                    <a:pt x="604" y="109"/>
                    <a:pt x="599" y="115"/>
                    <a:pt x="598" y="121"/>
                  </a:cubicBezTo>
                  <a:cubicBezTo>
                    <a:pt x="597" y="112"/>
                    <a:pt x="592" y="104"/>
                    <a:pt x="587" y="104"/>
                  </a:cubicBezTo>
                  <a:cubicBezTo>
                    <a:pt x="584" y="104"/>
                    <a:pt x="580" y="106"/>
                    <a:pt x="577" y="111"/>
                  </a:cubicBezTo>
                  <a:lnTo>
                    <a:pt x="567" y="110"/>
                  </a:lnTo>
                  <a:cubicBezTo>
                    <a:pt x="566" y="110"/>
                    <a:pt x="565" y="109"/>
                    <a:pt x="564" y="109"/>
                  </a:cubicBezTo>
                  <a:cubicBezTo>
                    <a:pt x="562" y="109"/>
                    <a:pt x="561" y="111"/>
                    <a:pt x="558" y="116"/>
                  </a:cubicBezTo>
                  <a:cubicBezTo>
                    <a:pt x="556" y="117"/>
                    <a:pt x="555" y="118"/>
                    <a:pt x="554" y="118"/>
                  </a:cubicBezTo>
                  <a:cubicBezTo>
                    <a:pt x="550" y="118"/>
                    <a:pt x="548" y="113"/>
                    <a:pt x="544" y="108"/>
                  </a:cubicBezTo>
                  <a:cubicBezTo>
                    <a:pt x="542" y="102"/>
                    <a:pt x="539" y="97"/>
                    <a:pt x="537" y="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58"/>
            <p:cNvSpPr/>
            <p:nvPr/>
          </p:nvSpPr>
          <p:spPr>
            <a:xfrm>
              <a:off x="6741275" y="2162730"/>
              <a:ext cx="67268" cy="43244"/>
            </a:xfrm>
            <a:custGeom>
              <a:avLst/>
              <a:gdLst/>
              <a:ahLst/>
              <a:cxnLst/>
              <a:rect l="l" t="t" r="r" b="b"/>
              <a:pathLst>
                <a:path w="714" h="459" extrusionOk="0">
                  <a:moveTo>
                    <a:pt x="470" y="0"/>
                  </a:moveTo>
                  <a:cubicBezTo>
                    <a:pt x="470" y="0"/>
                    <a:pt x="470" y="3"/>
                    <a:pt x="472" y="11"/>
                  </a:cubicBezTo>
                  <a:cubicBezTo>
                    <a:pt x="473" y="19"/>
                    <a:pt x="473" y="19"/>
                    <a:pt x="474" y="19"/>
                  </a:cubicBezTo>
                  <a:cubicBezTo>
                    <a:pt x="473" y="13"/>
                    <a:pt x="473" y="9"/>
                    <a:pt x="472" y="5"/>
                  </a:cubicBezTo>
                  <a:cubicBezTo>
                    <a:pt x="471" y="2"/>
                    <a:pt x="471" y="0"/>
                    <a:pt x="470" y="0"/>
                  </a:cubicBezTo>
                  <a:close/>
                  <a:moveTo>
                    <a:pt x="704" y="42"/>
                  </a:moveTo>
                  <a:lnTo>
                    <a:pt x="704" y="42"/>
                  </a:lnTo>
                  <a:cubicBezTo>
                    <a:pt x="703" y="42"/>
                    <a:pt x="702" y="49"/>
                    <a:pt x="702" y="56"/>
                  </a:cubicBezTo>
                  <a:lnTo>
                    <a:pt x="703" y="56"/>
                  </a:lnTo>
                  <a:cubicBezTo>
                    <a:pt x="704" y="52"/>
                    <a:pt x="704" y="47"/>
                    <a:pt x="704" y="42"/>
                  </a:cubicBezTo>
                  <a:close/>
                  <a:moveTo>
                    <a:pt x="679" y="114"/>
                  </a:moveTo>
                  <a:cubicBezTo>
                    <a:pt x="678" y="115"/>
                    <a:pt x="678" y="117"/>
                    <a:pt x="678" y="119"/>
                  </a:cubicBezTo>
                  <a:cubicBezTo>
                    <a:pt x="678" y="116"/>
                    <a:pt x="678" y="116"/>
                    <a:pt x="679" y="114"/>
                  </a:cubicBezTo>
                  <a:close/>
                  <a:moveTo>
                    <a:pt x="628" y="110"/>
                  </a:moveTo>
                  <a:cubicBezTo>
                    <a:pt x="626" y="110"/>
                    <a:pt x="625" y="117"/>
                    <a:pt x="625" y="117"/>
                  </a:cubicBezTo>
                  <a:cubicBezTo>
                    <a:pt x="626" y="123"/>
                    <a:pt x="626" y="123"/>
                    <a:pt x="628" y="123"/>
                  </a:cubicBezTo>
                  <a:cubicBezTo>
                    <a:pt x="628" y="126"/>
                    <a:pt x="629" y="127"/>
                    <a:pt x="629" y="127"/>
                  </a:cubicBezTo>
                  <a:cubicBezTo>
                    <a:pt x="630" y="127"/>
                    <a:pt x="631" y="122"/>
                    <a:pt x="630" y="117"/>
                  </a:cubicBezTo>
                  <a:cubicBezTo>
                    <a:pt x="630" y="110"/>
                    <a:pt x="629" y="110"/>
                    <a:pt x="628" y="110"/>
                  </a:cubicBezTo>
                  <a:close/>
                  <a:moveTo>
                    <a:pt x="539" y="124"/>
                  </a:moveTo>
                  <a:cubicBezTo>
                    <a:pt x="539" y="124"/>
                    <a:pt x="540" y="125"/>
                    <a:pt x="540" y="127"/>
                  </a:cubicBezTo>
                  <a:cubicBezTo>
                    <a:pt x="541" y="127"/>
                    <a:pt x="540" y="135"/>
                    <a:pt x="539" y="135"/>
                  </a:cubicBezTo>
                  <a:lnTo>
                    <a:pt x="538" y="127"/>
                  </a:lnTo>
                  <a:cubicBezTo>
                    <a:pt x="539" y="127"/>
                    <a:pt x="539" y="124"/>
                    <a:pt x="539" y="124"/>
                  </a:cubicBezTo>
                  <a:close/>
                  <a:moveTo>
                    <a:pt x="636" y="125"/>
                  </a:moveTo>
                  <a:cubicBezTo>
                    <a:pt x="636" y="129"/>
                    <a:pt x="635" y="134"/>
                    <a:pt x="634" y="139"/>
                  </a:cubicBezTo>
                  <a:cubicBezTo>
                    <a:pt x="633" y="134"/>
                    <a:pt x="633" y="129"/>
                    <a:pt x="634" y="125"/>
                  </a:cubicBezTo>
                  <a:close/>
                  <a:moveTo>
                    <a:pt x="469" y="142"/>
                  </a:moveTo>
                  <a:lnTo>
                    <a:pt x="469" y="142"/>
                  </a:lnTo>
                  <a:cubicBezTo>
                    <a:pt x="470" y="145"/>
                    <a:pt x="470" y="146"/>
                    <a:pt x="470" y="146"/>
                  </a:cubicBezTo>
                  <a:cubicBezTo>
                    <a:pt x="470" y="146"/>
                    <a:pt x="469" y="143"/>
                    <a:pt x="469" y="142"/>
                  </a:cubicBezTo>
                  <a:close/>
                  <a:moveTo>
                    <a:pt x="560" y="140"/>
                  </a:moveTo>
                  <a:cubicBezTo>
                    <a:pt x="561" y="145"/>
                    <a:pt x="561" y="149"/>
                    <a:pt x="561" y="155"/>
                  </a:cubicBezTo>
                  <a:lnTo>
                    <a:pt x="560" y="155"/>
                  </a:lnTo>
                  <a:cubicBezTo>
                    <a:pt x="559" y="149"/>
                    <a:pt x="559" y="145"/>
                    <a:pt x="559" y="140"/>
                  </a:cubicBezTo>
                  <a:close/>
                  <a:moveTo>
                    <a:pt x="510" y="145"/>
                  </a:moveTo>
                  <a:cubicBezTo>
                    <a:pt x="511" y="145"/>
                    <a:pt x="513" y="151"/>
                    <a:pt x="513" y="151"/>
                  </a:cubicBezTo>
                  <a:cubicBezTo>
                    <a:pt x="514" y="158"/>
                    <a:pt x="513" y="159"/>
                    <a:pt x="513" y="159"/>
                  </a:cubicBezTo>
                  <a:cubicBezTo>
                    <a:pt x="512" y="159"/>
                    <a:pt x="511" y="159"/>
                    <a:pt x="510" y="151"/>
                  </a:cubicBezTo>
                  <a:cubicBezTo>
                    <a:pt x="510" y="151"/>
                    <a:pt x="509" y="145"/>
                    <a:pt x="510" y="145"/>
                  </a:cubicBezTo>
                  <a:close/>
                  <a:moveTo>
                    <a:pt x="494" y="151"/>
                  </a:moveTo>
                  <a:cubicBezTo>
                    <a:pt x="494" y="151"/>
                    <a:pt x="495" y="154"/>
                    <a:pt x="495" y="154"/>
                  </a:cubicBezTo>
                  <a:cubicBezTo>
                    <a:pt x="498" y="162"/>
                    <a:pt x="498" y="162"/>
                    <a:pt x="496" y="162"/>
                  </a:cubicBezTo>
                  <a:cubicBezTo>
                    <a:pt x="495" y="162"/>
                    <a:pt x="494" y="154"/>
                    <a:pt x="494" y="154"/>
                  </a:cubicBezTo>
                  <a:cubicBezTo>
                    <a:pt x="494" y="151"/>
                    <a:pt x="494" y="151"/>
                    <a:pt x="494" y="151"/>
                  </a:cubicBezTo>
                  <a:close/>
                  <a:moveTo>
                    <a:pt x="589" y="131"/>
                  </a:moveTo>
                  <a:lnTo>
                    <a:pt x="588" y="146"/>
                  </a:lnTo>
                  <a:cubicBezTo>
                    <a:pt x="588" y="158"/>
                    <a:pt x="588" y="163"/>
                    <a:pt x="588" y="163"/>
                  </a:cubicBezTo>
                  <a:cubicBezTo>
                    <a:pt x="588" y="163"/>
                    <a:pt x="588" y="160"/>
                    <a:pt x="587" y="154"/>
                  </a:cubicBezTo>
                  <a:cubicBezTo>
                    <a:pt x="586" y="146"/>
                    <a:pt x="586" y="139"/>
                    <a:pt x="587" y="131"/>
                  </a:cubicBezTo>
                  <a:close/>
                  <a:moveTo>
                    <a:pt x="686" y="135"/>
                  </a:moveTo>
                  <a:cubicBezTo>
                    <a:pt x="687" y="139"/>
                    <a:pt x="687" y="144"/>
                    <a:pt x="687" y="149"/>
                  </a:cubicBezTo>
                  <a:cubicBezTo>
                    <a:pt x="687" y="161"/>
                    <a:pt x="687" y="163"/>
                    <a:pt x="686" y="163"/>
                  </a:cubicBezTo>
                  <a:cubicBezTo>
                    <a:pt x="686" y="163"/>
                    <a:pt x="686" y="163"/>
                    <a:pt x="686" y="163"/>
                  </a:cubicBezTo>
                  <a:cubicBezTo>
                    <a:pt x="685" y="163"/>
                    <a:pt x="684" y="163"/>
                    <a:pt x="684" y="156"/>
                  </a:cubicBezTo>
                  <a:lnTo>
                    <a:pt x="685" y="156"/>
                  </a:lnTo>
                  <a:cubicBezTo>
                    <a:pt x="685" y="158"/>
                    <a:pt x="685" y="159"/>
                    <a:pt x="685" y="159"/>
                  </a:cubicBezTo>
                  <a:cubicBezTo>
                    <a:pt x="685" y="159"/>
                    <a:pt x="686" y="154"/>
                    <a:pt x="685" y="149"/>
                  </a:cubicBezTo>
                  <a:lnTo>
                    <a:pt x="686" y="135"/>
                  </a:lnTo>
                  <a:close/>
                  <a:moveTo>
                    <a:pt x="408" y="156"/>
                  </a:moveTo>
                  <a:cubicBezTo>
                    <a:pt x="410" y="162"/>
                    <a:pt x="411" y="164"/>
                    <a:pt x="411" y="164"/>
                  </a:cubicBezTo>
                  <a:cubicBezTo>
                    <a:pt x="411" y="164"/>
                    <a:pt x="409" y="160"/>
                    <a:pt x="408" y="156"/>
                  </a:cubicBezTo>
                  <a:close/>
                  <a:moveTo>
                    <a:pt x="697" y="150"/>
                  </a:moveTo>
                  <a:cubicBezTo>
                    <a:pt x="697" y="150"/>
                    <a:pt x="697" y="150"/>
                    <a:pt x="697" y="150"/>
                  </a:cubicBezTo>
                  <a:lnTo>
                    <a:pt x="697" y="157"/>
                  </a:lnTo>
                  <a:cubicBezTo>
                    <a:pt x="697" y="164"/>
                    <a:pt x="696" y="164"/>
                    <a:pt x="695" y="164"/>
                  </a:cubicBezTo>
                  <a:cubicBezTo>
                    <a:pt x="694" y="164"/>
                    <a:pt x="694" y="164"/>
                    <a:pt x="695" y="157"/>
                  </a:cubicBezTo>
                  <a:cubicBezTo>
                    <a:pt x="695" y="157"/>
                    <a:pt x="696" y="150"/>
                    <a:pt x="697" y="150"/>
                  </a:cubicBezTo>
                  <a:close/>
                  <a:moveTo>
                    <a:pt x="470" y="165"/>
                  </a:moveTo>
                  <a:lnTo>
                    <a:pt x="470" y="165"/>
                  </a:lnTo>
                  <a:cubicBezTo>
                    <a:pt x="471" y="167"/>
                    <a:pt x="471" y="168"/>
                    <a:pt x="471" y="168"/>
                  </a:cubicBezTo>
                  <a:cubicBezTo>
                    <a:pt x="470" y="168"/>
                    <a:pt x="470" y="165"/>
                    <a:pt x="470" y="165"/>
                  </a:cubicBezTo>
                  <a:close/>
                  <a:moveTo>
                    <a:pt x="593" y="160"/>
                  </a:moveTo>
                  <a:lnTo>
                    <a:pt x="595" y="167"/>
                  </a:lnTo>
                  <a:cubicBezTo>
                    <a:pt x="595" y="175"/>
                    <a:pt x="594" y="175"/>
                    <a:pt x="594" y="175"/>
                  </a:cubicBezTo>
                  <a:lnTo>
                    <a:pt x="593" y="167"/>
                  </a:lnTo>
                  <a:lnTo>
                    <a:pt x="593" y="160"/>
                  </a:lnTo>
                  <a:close/>
                  <a:moveTo>
                    <a:pt x="413" y="163"/>
                  </a:moveTo>
                  <a:lnTo>
                    <a:pt x="417" y="169"/>
                  </a:lnTo>
                  <a:lnTo>
                    <a:pt x="418" y="176"/>
                  </a:lnTo>
                  <a:lnTo>
                    <a:pt x="417" y="176"/>
                  </a:lnTo>
                  <a:cubicBezTo>
                    <a:pt x="414" y="172"/>
                    <a:pt x="413" y="167"/>
                    <a:pt x="413" y="163"/>
                  </a:cubicBezTo>
                  <a:close/>
                  <a:moveTo>
                    <a:pt x="475" y="164"/>
                  </a:moveTo>
                  <a:lnTo>
                    <a:pt x="477" y="172"/>
                  </a:lnTo>
                  <a:lnTo>
                    <a:pt x="478" y="178"/>
                  </a:lnTo>
                  <a:lnTo>
                    <a:pt x="477" y="178"/>
                  </a:lnTo>
                  <a:cubicBezTo>
                    <a:pt x="476" y="174"/>
                    <a:pt x="475" y="169"/>
                    <a:pt x="475" y="164"/>
                  </a:cubicBezTo>
                  <a:close/>
                  <a:moveTo>
                    <a:pt x="531" y="172"/>
                  </a:moveTo>
                  <a:lnTo>
                    <a:pt x="532" y="178"/>
                  </a:lnTo>
                  <a:cubicBezTo>
                    <a:pt x="531" y="178"/>
                    <a:pt x="531" y="178"/>
                    <a:pt x="530" y="172"/>
                  </a:cubicBezTo>
                  <a:close/>
                  <a:moveTo>
                    <a:pt x="538" y="164"/>
                  </a:moveTo>
                  <a:cubicBezTo>
                    <a:pt x="539" y="168"/>
                    <a:pt x="540" y="173"/>
                    <a:pt x="540" y="177"/>
                  </a:cubicBezTo>
                  <a:cubicBezTo>
                    <a:pt x="540" y="180"/>
                    <a:pt x="540" y="181"/>
                    <a:pt x="540" y="181"/>
                  </a:cubicBezTo>
                  <a:cubicBezTo>
                    <a:pt x="539" y="181"/>
                    <a:pt x="537" y="174"/>
                    <a:pt x="537" y="164"/>
                  </a:cubicBezTo>
                  <a:close/>
                  <a:moveTo>
                    <a:pt x="481" y="164"/>
                  </a:moveTo>
                  <a:lnTo>
                    <a:pt x="481" y="164"/>
                  </a:lnTo>
                  <a:cubicBezTo>
                    <a:pt x="483" y="168"/>
                    <a:pt x="484" y="173"/>
                    <a:pt x="485" y="177"/>
                  </a:cubicBezTo>
                  <a:cubicBezTo>
                    <a:pt x="486" y="180"/>
                    <a:pt x="486" y="182"/>
                    <a:pt x="486" y="182"/>
                  </a:cubicBezTo>
                  <a:cubicBezTo>
                    <a:pt x="485" y="182"/>
                    <a:pt x="484" y="178"/>
                    <a:pt x="482" y="171"/>
                  </a:cubicBezTo>
                  <a:cubicBezTo>
                    <a:pt x="481" y="164"/>
                    <a:pt x="481" y="164"/>
                    <a:pt x="481" y="164"/>
                  </a:cubicBezTo>
                  <a:close/>
                  <a:moveTo>
                    <a:pt x="570" y="160"/>
                  </a:moveTo>
                  <a:cubicBezTo>
                    <a:pt x="571" y="168"/>
                    <a:pt x="571" y="175"/>
                    <a:pt x="571" y="183"/>
                  </a:cubicBezTo>
                  <a:cubicBezTo>
                    <a:pt x="571" y="186"/>
                    <a:pt x="571" y="187"/>
                    <a:pt x="571" y="187"/>
                  </a:cubicBezTo>
                  <a:cubicBezTo>
                    <a:pt x="570" y="187"/>
                    <a:pt x="570" y="184"/>
                    <a:pt x="570" y="175"/>
                  </a:cubicBezTo>
                  <a:lnTo>
                    <a:pt x="570" y="160"/>
                  </a:lnTo>
                  <a:close/>
                  <a:moveTo>
                    <a:pt x="346" y="188"/>
                  </a:moveTo>
                  <a:cubicBezTo>
                    <a:pt x="346" y="188"/>
                    <a:pt x="346" y="188"/>
                    <a:pt x="346" y="188"/>
                  </a:cubicBezTo>
                  <a:cubicBezTo>
                    <a:pt x="346" y="188"/>
                    <a:pt x="346" y="188"/>
                    <a:pt x="346" y="188"/>
                  </a:cubicBezTo>
                  <a:close/>
                  <a:moveTo>
                    <a:pt x="392" y="168"/>
                  </a:moveTo>
                  <a:lnTo>
                    <a:pt x="392" y="168"/>
                  </a:lnTo>
                  <a:cubicBezTo>
                    <a:pt x="394" y="175"/>
                    <a:pt x="396" y="182"/>
                    <a:pt x="399" y="188"/>
                  </a:cubicBezTo>
                  <a:cubicBezTo>
                    <a:pt x="398" y="188"/>
                    <a:pt x="398" y="188"/>
                    <a:pt x="395" y="182"/>
                  </a:cubicBezTo>
                  <a:cubicBezTo>
                    <a:pt x="394" y="177"/>
                    <a:pt x="393" y="173"/>
                    <a:pt x="392" y="168"/>
                  </a:cubicBezTo>
                  <a:close/>
                  <a:moveTo>
                    <a:pt x="681" y="192"/>
                  </a:moveTo>
                  <a:cubicBezTo>
                    <a:pt x="681" y="199"/>
                    <a:pt x="681" y="199"/>
                    <a:pt x="681" y="200"/>
                  </a:cubicBezTo>
                  <a:lnTo>
                    <a:pt x="682" y="200"/>
                  </a:lnTo>
                  <a:lnTo>
                    <a:pt x="682" y="192"/>
                  </a:lnTo>
                  <a:close/>
                  <a:moveTo>
                    <a:pt x="523" y="186"/>
                  </a:moveTo>
                  <a:lnTo>
                    <a:pt x="523" y="186"/>
                  </a:lnTo>
                  <a:cubicBezTo>
                    <a:pt x="522" y="186"/>
                    <a:pt x="524" y="194"/>
                    <a:pt x="524" y="194"/>
                  </a:cubicBezTo>
                  <a:cubicBezTo>
                    <a:pt x="524" y="194"/>
                    <a:pt x="525" y="201"/>
                    <a:pt x="525" y="201"/>
                  </a:cubicBezTo>
                  <a:lnTo>
                    <a:pt x="527" y="201"/>
                  </a:lnTo>
                  <a:cubicBezTo>
                    <a:pt x="525" y="196"/>
                    <a:pt x="524" y="192"/>
                    <a:pt x="523" y="186"/>
                  </a:cubicBezTo>
                  <a:close/>
                  <a:moveTo>
                    <a:pt x="362" y="199"/>
                  </a:moveTo>
                  <a:lnTo>
                    <a:pt x="362" y="199"/>
                  </a:lnTo>
                  <a:cubicBezTo>
                    <a:pt x="362" y="201"/>
                    <a:pt x="362" y="202"/>
                    <a:pt x="362" y="202"/>
                  </a:cubicBezTo>
                  <a:cubicBezTo>
                    <a:pt x="362" y="202"/>
                    <a:pt x="361" y="199"/>
                    <a:pt x="362" y="199"/>
                  </a:cubicBezTo>
                  <a:close/>
                  <a:moveTo>
                    <a:pt x="369" y="188"/>
                  </a:moveTo>
                  <a:lnTo>
                    <a:pt x="373" y="195"/>
                  </a:lnTo>
                  <a:lnTo>
                    <a:pt x="375" y="203"/>
                  </a:lnTo>
                  <a:lnTo>
                    <a:pt x="374" y="203"/>
                  </a:lnTo>
                  <a:cubicBezTo>
                    <a:pt x="372" y="199"/>
                    <a:pt x="371" y="194"/>
                    <a:pt x="369" y="188"/>
                  </a:cubicBezTo>
                  <a:close/>
                  <a:moveTo>
                    <a:pt x="556" y="199"/>
                  </a:moveTo>
                  <a:cubicBezTo>
                    <a:pt x="556" y="202"/>
                    <a:pt x="556" y="202"/>
                    <a:pt x="557" y="205"/>
                  </a:cubicBezTo>
                  <a:lnTo>
                    <a:pt x="557" y="205"/>
                  </a:lnTo>
                  <a:cubicBezTo>
                    <a:pt x="556" y="201"/>
                    <a:pt x="556" y="199"/>
                    <a:pt x="556" y="199"/>
                  </a:cubicBezTo>
                  <a:close/>
                  <a:moveTo>
                    <a:pt x="557" y="205"/>
                  </a:moveTo>
                  <a:cubicBezTo>
                    <a:pt x="557" y="207"/>
                    <a:pt x="558" y="210"/>
                    <a:pt x="558" y="213"/>
                  </a:cubicBezTo>
                  <a:lnTo>
                    <a:pt x="557" y="205"/>
                  </a:lnTo>
                  <a:cubicBezTo>
                    <a:pt x="557" y="205"/>
                    <a:pt x="557" y="205"/>
                    <a:pt x="557" y="205"/>
                  </a:cubicBezTo>
                  <a:close/>
                  <a:moveTo>
                    <a:pt x="310" y="209"/>
                  </a:moveTo>
                  <a:cubicBezTo>
                    <a:pt x="313" y="213"/>
                    <a:pt x="316" y="218"/>
                    <a:pt x="316" y="223"/>
                  </a:cubicBezTo>
                  <a:cubicBezTo>
                    <a:pt x="315" y="223"/>
                    <a:pt x="315" y="223"/>
                    <a:pt x="311" y="217"/>
                  </a:cubicBezTo>
                  <a:cubicBezTo>
                    <a:pt x="308" y="210"/>
                    <a:pt x="310" y="210"/>
                    <a:pt x="310" y="209"/>
                  </a:cubicBezTo>
                  <a:close/>
                  <a:moveTo>
                    <a:pt x="396" y="227"/>
                  </a:moveTo>
                  <a:cubicBezTo>
                    <a:pt x="398" y="231"/>
                    <a:pt x="400" y="236"/>
                    <a:pt x="401" y="240"/>
                  </a:cubicBezTo>
                  <a:lnTo>
                    <a:pt x="400" y="240"/>
                  </a:lnTo>
                  <a:cubicBezTo>
                    <a:pt x="398" y="236"/>
                    <a:pt x="396" y="231"/>
                    <a:pt x="395" y="227"/>
                  </a:cubicBezTo>
                  <a:close/>
                  <a:moveTo>
                    <a:pt x="279" y="230"/>
                  </a:moveTo>
                  <a:lnTo>
                    <a:pt x="279" y="230"/>
                  </a:lnTo>
                  <a:cubicBezTo>
                    <a:pt x="281" y="234"/>
                    <a:pt x="283" y="239"/>
                    <a:pt x="284" y="243"/>
                  </a:cubicBezTo>
                  <a:cubicBezTo>
                    <a:pt x="281" y="239"/>
                    <a:pt x="280" y="234"/>
                    <a:pt x="279" y="230"/>
                  </a:cubicBezTo>
                  <a:close/>
                  <a:moveTo>
                    <a:pt x="519" y="246"/>
                  </a:moveTo>
                  <a:cubicBezTo>
                    <a:pt x="520" y="252"/>
                    <a:pt x="520" y="252"/>
                    <a:pt x="521" y="252"/>
                  </a:cubicBezTo>
                  <a:cubicBezTo>
                    <a:pt x="522" y="252"/>
                    <a:pt x="522" y="252"/>
                    <a:pt x="520" y="246"/>
                  </a:cubicBezTo>
                  <a:close/>
                  <a:moveTo>
                    <a:pt x="175" y="252"/>
                  </a:moveTo>
                  <a:cubicBezTo>
                    <a:pt x="175" y="252"/>
                    <a:pt x="176" y="253"/>
                    <a:pt x="177" y="254"/>
                  </a:cubicBezTo>
                  <a:lnTo>
                    <a:pt x="177" y="254"/>
                  </a:lnTo>
                  <a:cubicBezTo>
                    <a:pt x="176" y="253"/>
                    <a:pt x="175" y="252"/>
                    <a:pt x="175" y="252"/>
                  </a:cubicBezTo>
                  <a:close/>
                  <a:moveTo>
                    <a:pt x="177" y="254"/>
                  </a:moveTo>
                  <a:cubicBezTo>
                    <a:pt x="179" y="256"/>
                    <a:pt x="180" y="258"/>
                    <a:pt x="182" y="261"/>
                  </a:cubicBezTo>
                  <a:cubicBezTo>
                    <a:pt x="182" y="262"/>
                    <a:pt x="182" y="262"/>
                    <a:pt x="182" y="262"/>
                  </a:cubicBezTo>
                  <a:lnTo>
                    <a:pt x="182" y="262"/>
                  </a:lnTo>
                  <a:cubicBezTo>
                    <a:pt x="182" y="260"/>
                    <a:pt x="180" y="258"/>
                    <a:pt x="179" y="256"/>
                  </a:cubicBezTo>
                  <a:cubicBezTo>
                    <a:pt x="178" y="255"/>
                    <a:pt x="178" y="255"/>
                    <a:pt x="177" y="254"/>
                  </a:cubicBezTo>
                  <a:close/>
                  <a:moveTo>
                    <a:pt x="182" y="278"/>
                  </a:moveTo>
                  <a:cubicBezTo>
                    <a:pt x="181" y="279"/>
                    <a:pt x="183" y="281"/>
                    <a:pt x="183" y="281"/>
                  </a:cubicBezTo>
                  <a:cubicBezTo>
                    <a:pt x="184" y="281"/>
                    <a:pt x="183" y="281"/>
                    <a:pt x="182" y="278"/>
                  </a:cubicBezTo>
                  <a:close/>
                  <a:moveTo>
                    <a:pt x="302" y="279"/>
                  </a:moveTo>
                  <a:cubicBezTo>
                    <a:pt x="302" y="279"/>
                    <a:pt x="303" y="280"/>
                    <a:pt x="304" y="282"/>
                  </a:cubicBezTo>
                  <a:cubicBezTo>
                    <a:pt x="304" y="282"/>
                    <a:pt x="304" y="282"/>
                    <a:pt x="304" y="282"/>
                  </a:cubicBezTo>
                  <a:cubicBezTo>
                    <a:pt x="303" y="282"/>
                    <a:pt x="302" y="279"/>
                    <a:pt x="302" y="279"/>
                  </a:cubicBezTo>
                  <a:close/>
                  <a:moveTo>
                    <a:pt x="192" y="282"/>
                  </a:moveTo>
                  <a:lnTo>
                    <a:pt x="197" y="287"/>
                  </a:lnTo>
                  <a:lnTo>
                    <a:pt x="196" y="287"/>
                  </a:lnTo>
                  <a:cubicBezTo>
                    <a:pt x="196" y="288"/>
                    <a:pt x="196" y="288"/>
                    <a:pt x="196" y="288"/>
                  </a:cubicBezTo>
                  <a:cubicBezTo>
                    <a:pt x="195" y="288"/>
                    <a:pt x="194" y="286"/>
                    <a:pt x="191" y="282"/>
                  </a:cubicBezTo>
                  <a:close/>
                  <a:moveTo>
                    <a:pt x="199" y="278"/>
                  </a:moveTo>
                  <a:cubicBezTo>
                    <a:pt x="199" y="278"/>
                    <a:pt x="200" y="279"/>
                    <a:pt x="202" y="284"/>
                  </a:cubicBezTo>
                  <a:cubicBezTo>
                    <a:pt x="204" y="287"/>
                    <a:pt x="205" y="289"/>
                    <a:pt x="204" y="289"/>
                  </a:cubicBezTo>
                  <a:cubicBezTo>
                    <a:pt x="204" y="289"/>
                    <a:pt x="202" y="288"/>
                    <a:pt x="200" y="285"/>
                  </a:cubicBezTo>
                  <a:cubicBezTo>
                    <a:pt x="197" y="278"/>
                    <a:pt x="197" y="278"/>
                    <a:pt x="198" y="278"/>
                  </a:cubicBezTo>
                  <a:cubicBezTo>
                    <a:pt x="198" y="278"/>
                    <a:pt x="198" y="278"/>
                    <a:pt x="199" y="278"/>
                  </a:cubicBezTo>
                  <a:close/>
                  <a:moveTo>
                    <a:pt x="184" y="286"/>
                  </a:moveTo>
                  <a:lnTo>
                    <a:pt x="189" y="292"/>
                  </a:lnTo>
                  <a:lnTo>
                    <a:pt x="188" y="292"/>
                  </a:lnTo>
                  <a:cubicBezTo>
                    <a:pt x="188" y="292"/>
                    <a:pt x="188" y="292"/>
                    <a:pt x="188" y="292"/>
                  </a:cubicBezTo>
                  <a:cubicBezTo>
                    <a:pt x="187" y="292"/>
                    <a:pt x="186" y="291"/>
                    <a:pt x="183" y="286"/>
                  </a:cubicBezTo>
                  <a:close/>
                  <a:moveTo>
                    <a:pt x="180" y="296"/>
                  </a:moveTo>
                  <a:lnTo>
                    <a:pt x="180" y="296"/>
                  </a:lnTo>
                  <a:cubicBezTo>
                    <a:pt x="183" y="300"/>
                    <a:pt x="187" y="304"/>
                    <a:pt x="189" y="307"/>
                  </a:cubicBezTo>
                  <a:lnTo>
                    <a:pt x="189" y="309"/>
                  </a:lnTo>
                  <a:cubicBezTo>
                    <a:pt x="188" y="309"/>
                    <a:pt x="183" y="303"/>
                    <a:pt x="183" y="303"/>
                  </a:cubicBezTo>
                  <a:cubicBezTo>
                    <a:pt x="183" y="303"/>
                    <a:pt x="180" y="297"/>
                    <a:pt x="180" y="296"/>
                  </a:cubicBezTo>
                  <a:close/>
                  <a:moveTo>
                    <a:pt x="233" y="300"/>
                  </a:moveTo>
                  <a:lnTo>
                    <a:pt x="237" y="306"/>
                  </a:lnTo>
                  <a:cubicBezTo>
                    <a:pt x="240" y="312"/>
                    <a:pt x="239" y="312"/>
                    <a:pt x="239" y="312"/>
                  </a:cubicBezTo>
                  <a:cubicBezTo>
                    <a:pt x="239" y="312"/>
                    <a:pt x="239" y="312"/>
                    <a:pt x="239" y="312"/>
                  </a:cubicBezTo>
                  <a:cubicBezTo>
                    <a:pt x="239" y="312"/>
                    <a:pt x="238" y="311"/>
                    <a:pt x="235" y="306"/>
                  </a:cubicBezTo>
                  <a:cubicBezTo>
                    <a:pt x="235" y="306"/>
                    <a:pt x="232" y="301"/>
                    <a:pt x="233" y="300"/>
                  </a:cubicBezTo>
                  <a:close/>
                  <a:moveTo>
                    <a:pt x="227" y="311"/>
                  </a:moveTo>
                  <a:lnTo>
                    <a:pt x="232" y="316"/>
                  </a:lnTo>
                  <a:lnTo>
                    <a:pt x="235" y="323"/>
                  </a:lnTo>
                  <a:lnTo>
                    <a:pt x="234" y="324"/>
                  </a:lnTo>
                  <a:cubicBezTo>
                    <a:pt x="230" y="317"/>
                    <a:pt x="226" y="312"/>
                    <a:pt x="227" y="311"/>
                  </a:cubicBezTo>
                  <a:close/>
                  <a:moveTo>
                    <a:pt x="148" y="313"/>
                  </a:moveTo>
                  <a:cubicBezTo>
                    <a:pt x="149" y="313"/>
                    <a:pt x="149" y="313"/>
                    <a:pt x="151" y="315"/>
                  </a:cubicBezTo>
                  <a:lnTo>
                    <a:pt x="155" y="321"/>
                  </a:lnTo>
                  <a:cubicBezTo>
                    <a:pt x="158" y="326"/>
                    <a:pt x="160" y="330"/>
                    <a:pt x="160" y="330"/>
                  </a:cubicBezTo>
                  <a:cubicBezTo>
                    <a:pt x="159" y="330"/>
                    <a:pt x="159" y="329"/>
                    <a:pt x="157" y="328"/>
                  </a:cubicBezTo>
                  <a:cubicBezTo>
                    <a:pt x="155" y="324"/>
                    <a:pt x="152" y="320"/>
                    <a:pt x="150" y="315"/>
                  </a:cubicBezTo>
                  <a:cubicBezTo>
                    <a:pt x="150" y="315"/>
                    <a:pt x="148" y="313"/>
                    <a:pt x="148" y="313"/>
                  </a:cubicBezTo>
                  <a:close/>
                  <a:moveTo>
                    <a:pt x="140" y="349"/>
                  </a:moveTo>
                  <a:lnTo>
                    <a:pt x="140" y="349"/>
                  </a:lnTo>
                  <a:cubicBezTo>
                    <a:pt x="144" y="355"/>
                    <a:pt x="149" y="360"/>
                    <a:pt x="152" y="367"/>
                  </a:cubicBezTo>
                  <a:cubicBezTo>
                    <a:pt x="152" y="367"/>
                    <a:pt x="152" y="367"/>
                    <a:pt x="146" y="361"/>
                  </a:cubicBezTo>
                  <a:cubicBezTo>
                    <a:pt x="142" y="356"/>
                    <a:pt x="138" y="350"/>
                    <a:pt x="140" y="349"/>
                  </a:cubicBezTo>
                  <a:close/>
                  <a:moveTo>
                    <a:pt x="47" y="431"/>
                  </a:moveTo>
                  <a:lnTo>
                    <a:pt x="47" y="431"/>
                  </a:lnTo>
                  <a:cubicBezTo>
                    <a:pt x="47" y="431"/>
                    <a:pt x="50" y="434"/>
                    <a:pt x="55" y="439"/>
                  </a:cubicBezTo>
                  <a:cubicBezTo>
                    <a:pt x="61" y="443"/>
                    <a:pt x="65" y="448"/>
                    <a:pt x="65" y="449"/>
                  </a:cubicBezTo>
                  <a:cubicBezTo>
                    <a:pt x="68" y="452"/>
                    <a:pt x="69" y="453"/>
                    <a:pt x="69" y="453"/>
                  </a:cubicBezTo>
                  <a:cubicBezTo>
                    <a:pt x="68" y="453"/>
                    <a:pt x="61" y="446"/>
                    <a:pt x="54" y="439"/>
                  </a:cubicBezTo>
                  <a:cubicBezTo>
                    <a:pt x="49" y="434"/>
                    <a:pt x="47" y="431"/>
                    <a:pt x="47" y="431"/>
                  </a:cubicBezTo>
                  <a:close/>
                  <a:moveTo>
                    <a:pt x="615" y="102"/>
                  </a:moveTo>
                  <a:cubicBezTo>
                    <a:pt x="614" y="102"/>
                    <a:pt x="614" y="102"/>
                    <a:pt x="615" y="109"/>
                  </a:cubicBezTo>
                  <a:cubicBezTo>
                    <a:pt x="615" y="114"/>
                    <a:pt x="615" y="119"/>
                    <a:pt x="614" y="119"/>
                  </a:cubicBezTo>
                  <a:cubicBezTo>
                    <a:pt x="613" y="119"/>
                    <a:pt x="612" y="119"/>
                    <a:pt x="611" y="117"/>
                  </a:cubicBezTo>
                  <a:cubicBezTo>
                    <a:pt x="608" y="117"/>
                    <a:pt x="606" y="117"/>
                    <a:pt x="606" y="123"/>
                  </a:cubicBezTo>
                  <a:cubicBezTo>
                    <a:pt x="605" y="123"/>
                    <a:pt x="605" y="123"/>
                    <a:pt x="605" y="117"/>
                  </a:cubicBezTo>
                  <a:cubicBezTo>
                    <a:pt x="605" y="109"/>
                    <a:pt x="604" y="106"/>
                    <a:pt x="603" y="106"/>
                  </a:cubicBezTo>
                  <a:cubicBezTo>
                    <a:pt x="602" y="106"/>
                    <a:pt x="602" y="109"/>
                    <a:pt x="602" y="117"/>
                  </a:cubicBezTo>
                  <a:cubicBezTo>
                    <a:pt x="602" y="120"/>
                    <a:pt x="601" y="122"/>
                    <a:pt x="601" y="122"/>
                  </a:cubicBezTo>
                  <a:cubicBezTo>
                    <a:pt x="601" y="122"/>
                    <a:pt x="600" y="120"/>
                    <a:pt x="599" y="117"/>
                  </a:cubicBezTo>
                  <a:cubicBezTo>
                    <a:pt x="599" y="117"/>
                    <a:pt x="598" y="117"/>
                    <a:pt x="598" y="123"/>
                  </a:cubicBezTo>
                  <a:cubicBezTo>
                    <a:pt x="598" y="128"/>
                    <a:pt x="598" y="129"/>
                    <a:pt x="598" y="129"/>
                  </a:cubicBezTo>
                  <a:cubicBezTo>
                    <a:pt x="597" y="129"/>
                    <a:pt x="597" y="128"/>
                    <a:pt x="595" y="125"/>
                  </a:cubicBezTo>
                  <a:cubicBezTo>
                    <a:pt x="595" y="117"/>
                    <a:pt x="594" y="117"/>
                    <a:pt x="593" y="117"/>
                  </a:cubicBezTo>
                  <a:cubicBezTo>
                    <a:pt x="592" y="121"/>
                    <a:pt x="589" y="123"/>
                    <a:pt x="587" y="123"/>
                  </a:cubicBezTo>
                  <a:cubicBezTo>
                    <a:pt x="584" y="123"/>
                    <a:pt x="581" y="121"/>
                    <a:pt x="580" y="117"/>
                  </a:cubicBezTo>
                  <a:cubicBezTo>
                    <a:pt x="579" y="125"/>
                    <a:pt x="579" y="125"/>
                    <a:pt x="579" y="125"/>
                  </a:cubicBezTo>
                  <a:cubicBezTo>
                    <a:pt x="578" y="119"/>
                    <a:pt x="577" y="117"/>
                    <a:pt x="577" y="117"/>
                  </a:cubicBezTo>
                  <a:lnTo>
                    <a:pt x="577" y="117"/>
                  </a:lnTo>
                  <a:cubicBezTo>
                    <a:pt x="576" y="117"/>
                    <a:pt x="577" y="123"/>
                    <a:pt x="578" y="131"/>
                  </a:cubicBezTo>
                  <a:lnTo>
                    <a:pt x="579" y="131"/>
                  </a:lnTo>
                  <a:cubicBezTo>
                    <a:pt x="580" y="138"/>
                    <a:pt x="580" y="141"/>
                    <a:pt x="579" y="141"/>
                  </a:cubicBezTo>
                  <a:cubicBezTo>
                    <a:pt x="578" y="141"/>
                    <a:pt x="577" y="136"/>
                    <a:pt x="576" y="125"/>
                  </a:cubicBezTo>
                  <a:cubicBezTo>
                    <a:pt x="575" y="117"/>
                    <a:pt x="574" y="114"/>
                    <a:pt x="574" y="114"/>
                  </a:cubicBezTo>
                  <a:cubicBezTo>
                    <a:pt x="574" y="114"/>
                    <a:pt x="574" y="117"/>
                    <a:pt x="574" y="125"/>
                  </a:cubicBezTo>
                  <a:cubicBezTo>
                    <a:pt x="574" y="132"/>
                    <a:pt x="574" y="135"/>
                    <a:pt x="574" y="135"/>
                  </a:cubicBezTo>
                  <a:cubicBezTo>
                    <a:pt x="573" y="135"/>
                    <a:pt x="573" y="132"/>
                    <a:pt x="571" y="125"/>
                  </a:cubicBezTo>
                  <a:cubicBezTo>
                    <a:pt x="571" y="117"/>
                    <a:pt x="571" y="114"/>
                    <a:pt x="570" y="114"/>
                  </a:cubicBezTo>
                  <a:cubicBezTo>
                    <a:pt x="570" y="114"/>
                    <a:pt x="570" y="117"/>
                    <a:pt x="570" y="125"/>
                  </a:cubicBezTo>
                  <a:cubicBezTo>
                    <a:pt x="571" y="141"/>
                    <a:pt x="571" y="150"/>
                    <a:pt x="570" y="150"/>
                  </a:cubicBezTo>
                  <a:cubicBezTo>
                    <a:pt x="569" y="150"/>
                    <a:pt x="568" y="145"/>
                    <a:pt x="567" y="132"/>
                  </a:cubicBezTo>
                  <a:cubicBezTo>
                    <a:pt x="567" y="125"/>
                    <a:pt x="565" y="118"/>
                    <a:pt x="562" y="111"/>
                  </a:cubicBezTo>
                  <a:lnTo>
                    <a:pt x="562" y="111"/>
                  </a:lnTo>
                  <a:cubicBezTo>
                    <a:pt x="561" y="116"/>
                    <a:pt x="562" y="120"/>
                    <a:pt x="564" y="125"/>
                  </a:cubicBezTo>
                  <a:cubicBezTo>
                    <a:pt x="565" y="132"/>
                    <a:pt x="565" y="136"/>
                    <a:pt x="565" y="136"/>
                  </a:cubicBezTo>
                  <a:cubicBezTo>
                    <a:pt x="564" y="136"/>
                    <a:pt x="563" y="132"/>
                    <a:pt x="561" y="126"/>
                  </a:cubicBezTo>
                  <a:cubicBezTo>
                    <a:pt x="558" y="114"/>
                    <a:pt x="556" y="109"/>
                    <a:pt x="555" y="109"/>
                  </a:cubicBezTo>
                  <a:cubicBezTo>
                    <a:pt x="554" y="109"/>
                    <a:pt x="553" y="112"/>
                    <a:pt x="553" y="119"/>
                  </a:cubicBezTo>
                  <a:cubicBezTo>
                    <a:pt x="552" y="126"/>
                    <a:pt x="551" y="130"/>
                    <a:pt x="550" y="130"/>
                  </a:cubicBezTo>
                  <a:cubicBezTo>
                    <a:pt x="549" y="130"/>
                    <a:pt x="548" y="126"/>
                    <a:pt x="549" y="119"/>
                  </a:cubicBezTo>
                  <a:cubicBezTo>
                    <a:pt x="549" y="111"/>
                    <a:pt x="549" y="107"/>
                    <a:pt x="549" y="107"/>
                  </a:cubicBezTo>
                  <a:cubicBezTo>
                    <a:pt x="549" y="107"/>
                    <a:pt x="548" y="109"/>
                    <a:pt x="548" y="112"/>
                  </a:cubicBezTo>
                  <a:lnTo>
                    <a:pt x="543" y="112"/>
                  </a:lnTo>
                  <a:cubicBezTo>
                    <a:pt x="543" y="115"/>
                    <a:pt x="542" y="119"/>
                    <a:pt x="543" y="123"/>
                  </a:cubicBezTo>
                  <a:lnTo>
                    <a:pt x="543" y="123"/>
                  </a:lnTo>
                  <a:cubicBezTo>
                    <a:pt x="541" y="116"/>
                    <a:pt x="540" y="112"/>
                    <a:pt x="539" y="112"/>
                  </a:cubicBezTo>
                  <a:cubicBezTo>
                    <a:pt x="538" y="112"/>
                    <a:pt x="538" y="114"/>
                    <a:pt x="538" y="120"/>
                  </a:cubicBezTo>
                  <a:lnTo>
                    <a:pt x="537" y="120"/>
                  </a:lnTo>
                  <a:cubicBezTo>
                    <a:pt x="536" y="120"/>
                    <a:pt x="536" y="120"/>
                    <a:pt x="536" y="127"/>
                  </a:cubicBezTo>
                  <a:cubicBezTo>
                    <a:pt x="536" y="129"/>
                    <a:pt x="535" y="130"/>
                    <a:pt x="535" y="130"/>
                  </a:cubicBezTo>
                  <a:cubicBezTo>
                    <a:pt x="534" y="130"/>
                    <a:pt x="533" y="125"/>
                    <a:pt x="531" y="120"/>
                  </a:cubicBezTo>
                  <a:cubicBezTo>
                    <a:pt x="530" y="115"/>
                    <a:pt x="529" y="111"/>
                    <a:pt x="529" y="111"/>
                  </a:cubicBezTo>
                  <a:lnTo>
                    <a:pt x="529" y="111"/>
                  </a:lnTo>
                  <a:cubicBezTo>
                    <a:pt x="528" y="111"/>
                    <a:pt x="528" y="111"/>
                    <a:pt x="529" y="113"/>
                  </a:cubicBezTo>
                  <a:cubicBezTo>
                    <a:pt x="529" y="120"/>
                    <a:pt x="530" y="128"/>
                    <a:pt x="529" y="135"/>
                  </a:cubicBezTo>
                  <a:cubicBezTo>
                    <a:pt x="529" y="137"/>
                    <a:pt x="529" y="138"/>
                    <a:pt x="529" y="138"/>
                  </a:cubicBezTo>
                  <a:cubicBezTo>
                    <a:pt x="529" y="138"/>
                    <a:pt x="527" y="133"/>
                    <a:pt x="527" y="128"/>
                  </a:cubicBezTo>
                  <a:cubicBezTo>
                    <a:pt x="527" y="123"/>
                    <a:pt x="525" y="118"/>
                    <a:pt x="523" y="114"/>
                  </a:cubicBezTo>
                  <a:cubicBezTo>
                    <a:pt x="522" y="114"/>
                    <a:pt x="520" y="114"/>
                    <a:pt x="521" y="121"/>
                  </a:cubicBezTo>
                  <a:cubicBezTo>
                    <a:pt x="522" y="125"/>
                    <a:pt x="520" y="127"/>
                    <a:pt x="518" y="127"/>
                  </a:cubicBezTo>
                  <a:cubicBezTo>
                    <a:pt x="517" y="127"/>
                    <a:pt x="515" y="125"/>
                    <a:pt x="514" y="122"/>
                  </a:cubicBezTo>
                  <a:lnTo>
                    <a:pt x="513" y="122"/>
                  </a:lnTo>
                  <a:cubicBezTo>
                    <a:pt x="512" y="122"/>
                    <a:pt x="512" y="130"/>
                    <a:pt x="511" y="130"/>
                  </a:cubicBezTo>
                  <a:cubicBezTo>
                    <a:pt x="511" y="130"/>
                    <a:pt x="511" y="130"/>
                    <a:pt x="511" y="137"/>
                  </a:cubicBezTo>
                  <a:cubicBezTo>
                    <a:pt x="510" y="137"/>
                    <a:pt x="509" y="137"/>
                    <a:pt x="507" y="130"/>
                  </a:cubicBezTo>
                  <a:lnTo>
                    <a:pt x="507" y="130"/>
                  </a:lnTo>
                  <a:cubicBezTo>
                    <a:pt x="509" y="137"/>
                    <a:pt x="509" y="141"/>
                    <a:pt x="509" y="141"/>
                  </a:cubicBezTo>
                  <a:cubicBezTo>
                    <a:pt x="509" y="141"/>
                    <a:pt x="508" y="137"/>
                    <a:pt x="506" y="130"/>
                  </a:cubicBezTo>
                  <a:cubicBezTo>
                    <a:pt x="505" y="123"/>
                    <a:pt x="504" y="120"/>
                    <a:pt x="504" y="120"/>
                  </a:cubicBezTo>
                  <a:lnTo>
                    <a:pt x="504" y="120"/>
                  </a:lnTo>
                  <a:cubicBezTo>
                    <a:pt x="504" y="120"/>
                    <a:pt x="504" y="123"/>
                    <a:pt x="505" y="130"/>
                  </a:cubicBezTo>
                  <a:cubicBezTo>
                    <a:pt x="505" y="134"/>
                    <a:pt x="505" y="136"/>
                    <a:pt x="505" y="136"/>
                  </a:cubicBezTo>
                  <a:cubicBezTo>
                    <a:pt x="505" y="136"/>
                    <a:pt x="504" y="135"/>
                    <a:pt x="503" y="131"/>
                  </a:cubicBezTo>
                  <a:cubicBezTo>
                    <a:pt x="502" y="127"/>
                    <a:pt x="502" y="125"/>
                    <a:pt x="502" y="125"/>
                  </a:cubicBezTo>
                  <a:lnTo>
                    <a:pt x="502" y="125"/>
                  </a:lnTo>
                  <a:cubicBezTo>
                    <a:pt x="501" y="125"/>
                    <a:pt x="501" y="127"/>
                    <a:pt x="502" y="131"/>
                  </a:cubicBezTo>
                  <a:cubicBezTo>
                    <a:pt x="503" y="140"/>
                    <a:pt x="503" y="146"/>
                    <a:pt x="502" y="146"/>
                  </a:cubicBezTo>
                  <a:cubicBezTo>
                    <a:pt x="502" y="146"/>
                    <a:pt x="501" y="144"/>
                    <a:pt x="500" y="139"/>
                  </a:cubicBezTo>
                  <a:cubicBezTo>
                    <a:pt x="500" y="139"/>
                    <a:pt x="498" y="139"/>
                    <a:pt x="500" y="146"/>
                  </a:cubicBezTo>
                  <a:cubicBezTo>
                    <a:pt x="501" y="153"/>
                    <a:pt x="501" y="157"/>
                    <a:pt x="501" y="157"/>
                  </a:cubicBezTo>
                  <a:cubicBezTo>
                    <a:pt x="501" y="157"/>
                    <a:pt x="500" y="153"/>
                    <a:pt x="498" y="146"/>
                  </a:cubicBezTo>
                  <a:cubicBezTo>
                    <a:pt x="497" y="139"/>
                    <a:pt x="496" y="136"/>
                    <a:pt x="495" y="136"/>
                  </a:cubicBezTo>
                  <a:lnTo>
                    <a:pt x="495" y="136"/>
                  </a:lnTo>
                  <a:cubicBezTo>
                    <a:pt x="495" y="136"/>
                    <a:pt x="495" y="140"/>
                    <a:pt x="496" y="147"/>
                  </a:cubicBezTo>
                  <a:cubicBezTo>
                    <a:pt x="496" y="147"/>
                    <a:pt x="496" y="150"/>
                    <a:pt x="496" y="150"/>
                  </a:cubicBezTo>
                  <a:cubicBezTo>
                    <a:pt x="495" y="150"/>
                    <a:pt x="495" y="149"/>
                    <a:pt x="494" y="147"/>
                  </a:cubicBezTo>
                  <a:cubicBezTo>
                    <a:pt x="492" y="143"/>
                    <a:pt x="489" y="139"/>
                    <a:pt x="488" y="139"/>
                  </a:cubicBezTo>
                  <a:cubicBezTo>
                    <a:pt x="486" y="139"/>
                    <a:pt x="486" y="142"/>
                    <a:pt x="487" y="148"/>
                  </a:cubicBezTo>
                  <a:lnTo>
                    <a:pt x="486" y="148"/>
                  </a:lnTo>
                  <a:cubicBezTo>
                    <a:pt x="484" y="145"/>
                    <a:pt x="483" y="143"/>
                    <a:pt x="483" y="143"/>
                  </a:cubicBezTo>
                  <a:cubicBezTo>
                    <a:pt x="482" y="143"/>
                    <a:pt x="482" y="145"/>
                    <a:pt x="482" y="148"/>
                  </a:cubicBezTo>
                  <a:lnTo>
                    <a:pt x="483" y="156"/>
                  </a:lnTo>
                  <a:cubicBezTo>
                    <a:pt x="482" y="150"/>
                    <a:pt x="481" y="146"/>
                    <a:pt x="478" y="141"/>
                  </a:cubicBezTo>
                  <a:cubicBezTo>
                    <a:pt x="477" y="141"/>
                    <a:pt x="477" y="141"/>
                    <a:pt x="478" y="149"/>
                  </a:cubicBezTo>
                  <a:cubicBezTo>
                    <a:pt x="481" y="156"/>
                    <a:pt x="481" y="156"/>
                    <a:pt x="479" y="156"/>
                  </a:cubicBezTo>
                  <a:cubicBezTo>
                    <a:pt x="477" y="151"/>
                    <a:pt x="475" y="147"/>
                    <a:pt x="474" y="142"/>
                  </a:cubicBezTo>
                  <a:lnTo>
                    <a:pt x="474" y="142"/>
                  </a:lnTo>
                  <a:cubicBezTo>
                    <a:pt x="475" y="150"/>
                    <a:pt x="476" y="154"/>
                    <a:pt x="475" y="154"/>
                  </a:cubicBezTo>
                  <a:cubicBezTo>
                    <a:pt x="475" y="154"/>
                    <a:pt x="475" y="152"/>
                    <a:pt x="474" y="149"/>
                  </a:cubicBezTo>
                  <a:cubicBezTo>
                    <a:pt x="472" y="142"/>
                    <a:pt x="470" y="142"/>
                    <a:pt x="469" y="142"/>
                  </a:cubicBezTo>
                  <a:lnTo>
                    <a:pt x="468" y="136"/>
                  </a:lnTo>
                  <a:cubicBezTo>
                    <a:pt x="468" y="134"/>
                    <a:pt x="467" y="133"/>
                    <a:pt x="467" y="133"/>
                  </a:cubicBezTo>
                  <a:lnTo>
                    <a:pt x="467" y="133"/>
                  </a:lnTo>
                  <a:cubicBezTo>
                    <a:pt x="467" y="133"/>
                    <a:pt x="468" y="138"/>
                    <a:pt x="469" y="144"/>
                  </a:cubicBezTo>
                  <a:lnTo>
                    <a:pt x="467" y="144"/>
                  </a:lnTo>
                  <a:cubicBezTo>
                    <a:pt x="466" y="144"/>
                    <a:pt x="465" y="144"/>
                    <a:pt x="468" y="150"/>
                  </a:cubicBezTo>
                  <a:cubicBezTo>
                    <a:pt x="469" y="155"/>
                    <a:pt x="470" y="160"/>
                    <a:pt x="470" y="165"/>
                  </a:cubicBezTo>
                  <a:cubicBezTo>
                    <a:pt x="469" y="160"/>
                    <a:pt x="468" y="156"/>
                    <a:pt x="466" y="151"/>
                  </a:cubicBezTo>
                  <a:cubicBezTo>
                    <a:pt x="465" y="151"/>
                    <a:pt x="464" y="145"/>
                    <a:pt x="464" y="145"/>
                  </a:cubicBezTo>
                  <a:cubicBezTo>
                    <a:pt x="463" y="139"/>
                    <a:pt x="462" y="136"/>
                    <a:pt x="461" y="136"/>
                  </a:cubicBezTo>
                  <a:cubicBezTo>
                    <a:pt x="460" y="136"/>
                    <a:pt x="459" y="141"/>
                    <a:pt x="459" y="145"/>
                  </a:cubicBezTo>
                  <a:cubicBezTo>
                    <a:pt x="460" y="152"/>
                    <a:pt x="461" y="156"/>
                    <a:pt x="460" y="156"/>
                  </a:cubicBezTo>
                  <a:cubicBezTo>
                    <a:pt x="460" y="156"/>
                    <a:pt x="459" y="152"/>
                    <a:pt x="457" y="146"/>
                  </a:cubicBezTo>
                  <a:cubicBezTo>
                    <a:pt x="456" y="142"/>
                    <a:pt x="455" y="140"/>
                    <a:pt x="455" y="140"/>
                  </a:cubicBezTo>
                  <a:lnTo>
                    <a:pt x="455" y="140"/>
                  </a:lnTo>
                  <a:cubicBezTo>
                    <a:pt x="455" y="140"/>
                    <a:pt x="456" y="152"/>
                    <a:pt x="459" y="167"/>
                  </a:cubicBezTo>
                  <a:lnTo>
                    <a:pt x="464" y="188"/>
                  </a:lnTo>
                  <a:lnTo>
                    <a:pt x="458" y="167"/>
                  </a:lnTo>
                  <a:cubicBezTo>
                    <a:pt x="454" y="151"/>
                    <a:pt x="452" y="144"/>
                    <a:pt x="451" y="144"/>
                  </a:cubicBezTo>
                  <a:lnTo>
                    <a:pt x="451" y="144"/>
                  </a:lnTo>
                  <a:cubicBezTo>
                    <a:pt x="451" y="144"/>
                    <a:pt x="451" y="148"/>
                    <a:pt x="451" y="154"/>
                  </a:cubicBezTo>
                  <a:cubicBezTo>
                    <a:pt x="451" y="158"/>
                    <a:pt x="451" y="160"/>
                    <a:pt x="451" y="160"/>
                  </a:cubicBezTo>
                  <a:cubicBezTo>
                    <a:pt x="451" y="160"/>
                    <a:pt x="451" y="158"/>
                    <a:pt x="450" y="155"/>
                  </a:cubicBezTo>
                  <a:cubicBezTo>
                    <a:pt x="449" y="149"/>
                    <a:pt x="448" y="148"/>
                    <a:pt x="446" y="148"/>
                  </a:cubicBezTo>
                  <a:cubicBezTo>
                    <a:pt x="446" y="148"/>
                    <a:pt x="445" y="148"/>
                    <a:pt x="445" y="148"/>
                  </a:cubicBezTo>
                  <a:cubicBezTo>
                    <a:pt x="441" y="148"/>
                    <a:pt x="440" y="149"/>
                    <a:pt x="442" y="156"/>
                  </a:cubicBezTo>
                  <a:lnTo>
                    <a:pt x="441" y="156"/>
                  </a:lnTo>
                  <a:cubicBezTo>
                    <a:pt x="439" y="151"/>
                    <a:pt x="438" y="149"/>
                    <a:pt x="437" y="149"/>
                  </a:cubicBezTo>
                  <a:lnTo>
                    <a:pt x="437" y="149"/>
                  </a:lnTo>
                  <a:cubicBezTo>
                    <a:pt x="436" y="149"/>
                    <a:pt x="438" y="155"/>
                    <a:pt x="441" y="164"/>
                  </a:cubicBezTo>
                  <a:lnTo>
                    <a:pt x="439" y="164"/>
                  </a:lnTo>
                  <a:lnTo>
                    <a:pt x="437" y="157"/>
                  </a:lnTo>
                  <a:cubicBezTo>
                    <a:pt x="436" y="152"/>
                    <a:pt x="435" y="151"/>
                    <a:pt x="432" y="151"/>
                  </a:cubicBezTo>
                  <a:cubicBezTo>
                    <a:pt x="430" y="151"/>
                    <a:pt x="428" y="151"/>
                    <a:pt x="426" y="151"/>
                  </a:cubicBezTo>
                  <a:cubicBezTo>
                    <a:pt x="418" y="154"/>
                    <a:pt x="417" y="154"/>
                    <a:pt x="421" y="167"/>
                  </a:cubicBezTo>
                  <a:cubicBezTo>
                    <a:pt x="423" y="175"/>
                    <a:pt x="423" y="178"/>
                    <a:pt x="423" y="178"/>
                  </a:cubicBezTo>
                  <a:cubicBezTo>
                    <a:pt x="423" y="178"/>
                    <a:pt x="422" y="175"/>
                    <a:pt x="420" y="168"/>
                  </a:cubicBezTo>
                  <a:cubicBezTo>
                    <a:pt x="418" y="164"/>
                    <a:pt x="416" y="159"/>
                    <a:pt x="416" y="159"/>
                  </a:cubicBezTo>
                  <a:lnTo>
                    <a:pt x="416" y="159"/>
                  </a:lnTo>
                  <a:cubicBezTo>
                    <a:pt x="416" y="159"/>
                    <a:pt x="416" y="160"/>
                    <a:pt x="417" y="162"/>
                  </a:cubicBezTo>
                  <a:cubicBezTo>
                    <a:pt x="417" y="162"/>
                    <a:pt x="414" y="162"/>
                    <a:pt x="412" y="155"/>
                  </a:cubicBezTo>
                  <a:cubicBezTo>
                    <a:pt x="409" y="149"/>
                    <a:pt x="408" y="147"/>
                    <a:pt x="407" y="147"/>
                  </a:cubicBezTo>
                  <a:lnTo>
                    <a:pt x="407" y="147"/>
                  </a:lnTo>
                  <a:cubicBezTo>
                    <a:pt x="406" y="147"/>
                    <a:pt x="407" y="152"/>
                    <a:pt x="408" y="156"/>
                  </a:cubicBezTo>
                  <a:cubicBezTo>
                    <a:pt x="405" y="151"/>
                    <a:pt x="403" y="146"/>
                    <a:pt x="402" y="146"/>
                  </a:cubicBezTo>
                  <a:lnTo>
                    <a:pt x="402" y="146"/>
                  </a:lnTo>
                  <a:cubicBezTo>
                    <a:pt x="402" y="146"/>
                    <a:pt x="402" y="147"/>
                    <a:pt x="403" y="149"/>
                  </a:cubicBezTo>
                  <a:cubicBezTo>
                    <a:pt x="404" y="154"/>
                    <a:pt x="403" y="159"/>
                    <a:pt x="401" y="159"/>
                  </a:cubicBezTo>
                  <a:cubicBezTo>
                    <a:pt x="400" y="159"/>
                    <a:pt x="398" y="157"/>
                    <a:pt x="396" y="151"/>
                  </a:cubicBezTo>
                  <a:lnTo>
                    <a:pt x="395" y="151"/>
                  </a:lnTo>
                  <a:cubicBezTo>
                    <a:pt x="398" y="158"/>
                    <a:pt x="395" y="159"/>
                    <a:pt x="394" y="159"/>
                  </a:cubicBezTo>
                  <a:cubicBezTo>
                    <a:pt x="394" y="160"/>
                    <a:pt x="393" y="160"/>
                    <a:pt x="392" y="160"/>
                  </a:cubicBezTo>
                  <a:cubicBezTo>
                    <a:pt x="391" y="160"/>
                    <a:pt x="390" y="158"/>
                    <a:pt x="389" y="154"/>
                  </a:cubicBezTo>
                  <a:cubicBezTo>
                    <a:pt x="388" y="150"/>
                    <a:pt x="387" y="148"/>
                    <a:pt x="387" y="148"/>
                  </a:cubicBezTo>
                  <a:lnTo>
                    <a:pt x="387" y="148"/>
                  </a:lnTo>
                  <a:cubicBezTo>
                    <a:pt x="387" y="148"/>
                    <a:pt x="387" y="150"/>
                    <a:pt x="387" y="154"/>
                  </a:cubicBezTo>
                  <a:cubicBezTo>
                    <a:pt x="386" y="154"/>
                    <a:pt x="390" y="168"/>
                    <a:pt x="389" y="168"/>
                  </a:cubicBezTo>
                  <a:cubicBezTo>
                    <a:pt x="391" y="173"/>
                    <a:pt x="392" y="177"/>
                    <a:pt x="392" y="183"/>
                  </a:cubicBezTo>
                  <a:lnTo>
                    <a:pt x="390" y="176"/>
                  </a:lnTo>
                  <a:cubicBezTo>
                    <a:pt x="387" y="168"/>
                    <a:pt x="385" y="162"/>
                    <a:pt x="385" y="162"/>
                  </a:cubicBezTo>
                  <a:cubicBezTo>
                    <a:pt x="384" y="163"/>
                    <a:pt x="383" y="163"/>
                    <a:pt x="385" y="169"/>
                  </a:cubicBezTo>
                  <a:cubicBezTo>
                    <a:pt x="383" y="165"/>
                    <a:pt x="382" y="163"/>
                    <a:pt x="381" y="163"/>
                  </a:cubicBezTo>
                  <a:cubicBezTo>
                    <a:pt x="380" y="163"/>
                    <a:pt x="380" y="163"/>
                    <a:pt x="380" y="164"/>
                  </a:cubicBezTo>
                  <a:cubicBezTo>
                    <a:pt x="377" y="164"/>
                    <a:pt x="376" y="164"/>
                    <a:pt x="377" y="172"/>
                  </a:cubicBezTo>
                  <a:cubicBezTo>
                    <a:pt x="375" y="165"/>
                    <a:pt x="372" y="162"/>
                    <a:pt x="370" y="162"/>
                  </a:cubicBezTo>
                  <a:lnTo>
                    <a:pt x="370" y="162"/>
                  </a:lnTo>
                  <a:cubicBezTo>
                    <a:pt x="369" y="162"/>
                    <a:pt x="368" y="166"/>
                    <a:pt x="371" y="174"/>
                  </a:cubicBezTo>
                  <a:cubicBezTo>
                    <a:pt x="372" y="177"/>
                    <a:pt x="372" y="179"/>
                    <a:pt x="372" y="179"/>
                  </a:cubicBezTo>
                  <a:cubicBezTo>
                    <a:pt x="371" y="179"/>
                    <a:pt x="370" y="177"/>
                    <a:pt x="368" y="174"/>
                  </a:cubicBezTo>
                  <a:cubicBezTo>
                    <a:pt x="367" y="171"/>
                    <a:pt x="366" y="169"/>
                    <a:pt x="366" y="169"/>
                  </a:cubicBezTo>
                  <a:lnTo>
                    <a:pt x="366" y="169"/>
                  </a:lnTo>
                  <a:cubicBezTo>
                    <a:pt x="365" y="169"/>
                    <a:pt x="366" y="171"/>
                    <a:pt x="366" y="175"/>
                  </a:cubicBezTo>
                  <a:cubicBezTo>
                    <a:pt x="367" y="177"/>
                    <a:pt x="367" y="178"/>
                    <a:pt x="367" y="178"/>
                  </a:cubicBezTo>
                  <a:cubicBezTo>
                    <a:pt x="366" y="178"/>
                    <a:pt x="364" y="173"/>
                    <a:pt x="362" y="168"/>
                  </a:cubicBezTo>
                  <a:cubicBezTo>
                    <a:pt x="358" y="161"/>
                    <a:pt x="357" y="158"/>
                    <a:pt x="356" y="158"/>
                  </a:cubicBezTo>
                  <a:lnTo>
                    <a:pt x="356" y="158"/>
                  </a:lnTo>
                  <a:cubicBezTo>
                    <a:pt x="355" y="158"/>
                    <a:pt x="356" y="160"/>
                    <a:pt x="356" y="163"/>
                  </a:cubicBezTo>
                  <a:cubicBezTo>
                    <a:pt x="357" y="171"/>
                    <a:pt x="355" y="171"/>
                    <a:pt x="355" y="171"/>
                  </a:cubicBezTo>
                  <a:cubicBezTo>
                    <a:pt x="354" y="176"/>
                    <a:pt x="355" y="181"/>
                    <a:pt x="358" y="185"/>
                  </a:cubicBezTo>
                  <a:cubicBezTo>
                    <a:pt x="359" y="190"/>
                    <a:pt x="361" y="194"/>
                    <a:pt x="362" y="199"/>
                  </a:cubicBezTo>
                  <a:cubicBezTo>
                    <a:pt x="361" y="194"/>
                    <a:pt x="359" y="190"/>
                    <a:pt x="356" y="185"/>
                  </a:cubicBezTo>
                  <a:cubicBezTo>
                    <a:pt x="353" y="180"/>
                    <a:pt x="350" y="180"/>
                    <a:pt x="349" y="180"/>
                  </a:cubicBezTo>
                  <a:lnTo>
                    <a:pt x="346" y="181"/>
                  </a:lnTo>
                  <a:cubicBezTo>
                    <a:pt x="344" y="178"/>
                    <a:pt x="342" y="177"/>
                    <a:pt x="342" y="177"/>
                  </a:cubicBezTo>
                  <a:lnTo>
                    <a:pt x="342" y="177"/>
                  </a:lnTo>
                  <a:cubicBezTo>
                    <a:pt x="341" y="177"/>
                    <a:pt x="341" y="178"/>
                    <a:pt x="343" y="182"/>
                  </a:cubicBezTo>
                  <a:cubicBezTo>
                    <a:pt x="343" y="183"/>
                    <a:pt x="344" y="184"/>
                    <a:pt x="344" y="185"/>
                  </a:cubicBezTo>
                  <a:lnTo>
                    <a:pt x="344" y="185"/>
                  </a:lnTo>
                  <a:cubicBezTo>
                    <a:pt x="341" y="182"/>
                    <a:pt x="339" y="180"/>
                    <a:pt x="337" y="180"/>
                  </a:cubicBezTo>
                  <a:cubicBezTo>
                    <a:pt x="333" y="180"/>
                    <a:pt x="331" y="184"/>
                    <a:pt x="333" y="191"/>
                  </a:cubicBezTo>
                  <a:lnTo>
                    <a:pt x="333" y="191"/>
                  </a:lnTo>
                  <a:cubicBezTo>
                    <a:pt x="332" y="189"/>
                    <a:pt x="332" y="189"/>
                    <a:pt x="331" y="186"/>
                  </a:cubicBezTo>
                  <a:cubicBezTo>
                    <a:pt x="328" y="180"/>
                    <a:pt x="328" y="180"/>
                    <a:pt x="326" y="180"/>
                  </a:cubicBezTo>
                  <a:cubicBezTo>
                    <a:pt x="325" y="181"/>
                    <a:pt x="325" y="188"/>
                    <a:pt x="321" y="190"/>
                  </a:cubicBezTo>
                  <a:cubicBezTo>
                    <a:pt x="318" y="191"/>
                    <a:pt x="316" y="192"/>
                    <a:pt x="319" y="199"/>
                  </a:cubicBezTo>
                  <a:cubicBezTo>
                    <a:pt x="318" y="199"/>
                    <a:pt x="318" y="199"/>
                    <a:pt x="315" y="192"/>
                  </a:cubicBezTo>
                  <a:cubicBezTo>
                    <a:pt x="312" y="185"/>
                    <a:pt x="312" y="185"/>
                    <a:pt x="311" y="185"/>
                  </a:cubicBezTo>
                  <a:cubicBezTo>
                    <a:pt x="310" y="186"/>
                    <a:pt x="313" y="193"/>
                    <a:pt x="316" y="200"/>
                  </a:cubicBezTo>
                  <a:cubicBezTo>
                    <a:pt x="317" y="203"/>
                    <a:pt x="318" y="204"/>
                    <a:pt x="317" y="204"/>
                  </a:cubicBezTo>
                  <a:cubicBezTo>
                    <a:pt x="317" y="204"/>
                    <a:pt x="316" y="203"/>
                    <a:pt x="313" y="200"/>
                  </a:cubicBezTo>
                  <a:cubicBezTo>
                    <a:pt x="312" y="197"/>
                    <a:pt x="310" y="196"/>
                    <a:pt x="309" y="196"/>
                  </a:cubicBezTo>
                  <a:cubicBezTo>
                    <a:pt x="307" y="196"/>
                    <a:pt x="306" y="198"/>
                    <a:pt x="307" y="203"/>
                  </a:cubicBezTo>
                  <a:cubicBezTo>
                    <a:pt x="306" y="203"/>
                    <a:pt x="304" y="203"/>
                    <a:pt x="302" y="196"/>
                  </a:cubicBezTo>
                  <a:cubicBezTo>
                    <a:pt x="300" y="193"/>
                    <a:pt x="297" y="190"/>
                    <a:pt x="296" y="190"/>
                  </a:cubicBezTo>
                  <a:lnTo>
                    <a:pt x="296" y="190"/>
                  </a:lnTo>
                  <a:cubicBezTo>
                    <a:pt x="295" y="190"/>
                    <a:pt x="296" y="192"/>
                    <a:pt x="298" y="199"/>
                  </a:cubicBezTo>
                  <a:cubicBezTo>
                    <a:pt x="297" y="199"/>
                    <a:pt x="297" y="199"/>
                    <a:pt x="293" y="192"/>
                  </a:cubicBezTo>
                  <a:cubicBezTo>
                    <a:pt x="291" y="189"/>
                    <a:pt x="289" y="185"/>
                    <a:pt x="289" y="185"/>
                  </a:cubicBezTo>
                  <a:lnTo>
                    <a:pt x="289" y="185"/>
                  </a:lnTo>
                  <a:cubicBezTo>
                    <a:pt x="289" y="185"/>
                    <a:pt x="290" y="187"/>
                    <a:pt x="292" y="193"/>
                  </a:cubicBezTo>
                  <a:cubicBezTo>
                    <a:pt x="293" y="197"/>
                    <a:pt x="292" y="199"/>
                    <a:pt x="291" y="199"/>
                  </a:cubicBezTo>
                  <a:cubicBezTo>
                    <a:pt x="290" y="199"/>
                    <a:pt x="288" y="198"/>
                    <a:pt x="285" y="195"/>
                  </a:cubicBezTo>
                  <a:lnTo>
                    <a:pt x="285" y="195"/>
                  </a:lnTo>
                  <a:cubicBezTo>
                    <a:pt x="285" y="195"/>
                    <a:pt x="284" y="196"/>
                    <a:pt x="288" y="202"/>
                  </a:cubicBezTo>
                  <a:lnTo>
                    <a:pt x="290" y="209"/>
                  </a:lnTo>
                  <a:cubicBezTo>
                    <a:pt x="287" y="203"/>
                    <a:pt x="285" y="200"/>
                    <a:pt x="285" y="200"/>
                  </a:cubicBezTo>
                  <a:lnTo>
                    <a:pt x="285" y="200"/>
                  </a:lnTo>
                  <a:cubicBezTo>
                    <a:pt x="284" y="200"/>
                    <a:pt x="286" y="203"/>
                    <a:pt x="289" y="210"/>
                  </a:cubicBezTo>
                  <a:cubicBezTo>
                    <a:pt x="290" y="213"/>
                    <a:pt x="291" y="215"/>
                    <a:pt x="291" y="215"/>
                  </a:cubicBezTo>
                  <a:cubicBezTo>
                    <a:pt x="290" y="215"/>
                    <a:pt x="289" y="213"/>
                    <a:pt x="288" y="210"/>
                  </a:cubicBezTo>
                  <a:cubicBezTo>
                    <a:pt x="283" y="204"/>
                    <a:pt x="283" y="204"/>
                    <a:pt x="283" y="204"/>
                  </a:cubicBezTo>
                  <a:cubicBezTo>
                    <a:pt x="282" y="204"/>
                    <a:pt x="281" y="213"/>
                    <a:pt x="276" y="214"/>
                  </a:cubicBezTo>
                  <a:cubicBezTo>
                    <a:pt x="270" y="218"/>
                    <a:pt x="267" y="219"/>
                    <a:pt x="271" y="226"/>
                  </a:cubicBezTo>
                  <a:cubicBezTo>
                    <a:pt x="272" y="229"/>
                    <a:pt x="272" y="231"/>
                    <a:pt x="272" y="231"/>
                  </a:cubicBezTo>
                  <a:cubicBezTo>
                    <a:pt x="272" y="231"/>
                    <a:pt x="271" y="229"/>
                    <a:pt x="269" y="226"/>
                  </a:cubicBezTo>
                  <a:cubicBezTo>
                    <a:pt x="266" y="222"/>
                    <a:pt x="265" y="220"/>
                    <a:pt x="264" y="220"/>
                  </a:cubicBezTo>
                  <a:cubicBezTo>
                    <a:pt x="264" y="220"/>
                    <a:pt x="263" y="221"/>
                    <a:pt x="263" y="221"/>
                  </a:cubicBezTo>
                  <a:cubicBezTo>
                    <a:pt x="262" y="221"/>
                    <a:pt x="262" y="221"/>
                    <a:pt x="258" y="215"/>
                  </a:cubicBezTo>
                  <a:lnTo>
                    <a:pt x="258" y="215"/>
                  </a:lnTo>
                  <a:cubicBezTo>
                    <a:pt x="261" y="222"/>
                    <a:pt x="261" y="222"/>
                    <a:pt x="260" y="222"/>
                  </a:cubicBezTo>
                  <a:cubicBezTo>
                    <a:pt x="258" y="219"/>
                    <a:pt x="257" y="218"/>
                    <a:pt x="257" y="218"/>
                  </a:cubicBezTo>
                  <a:lnTo>
                    <a:pt x="257" y="218"/>
                  </a:lnTo>
                  <a:cubicBezTo>
                    <a:pt x="256" y="218"/>
                    <a:pt x="257" y="220"/>
                    <a:pt x="258" y="223"/>
                  </a:cubicBezTo>
                  <a:cubicBezTo>
                    <a:pt x="261" y="229"/>
                    <a:pt x="263" y="233"/>
                    <a:pt x="263" y="233"/>
                  </a:cubicBezTo>
                  <a:cubicBezTo>
                    <a:pt x="262" y="233"/>
                    <a:pt x="261" y="229"/>
                    <a:pt x="257" y="223"/>
                  </a:cubicBezTo>
                  <a:cubicBezTo>
                    <a:pt x="255" y="219"/>
                    <a:pt x="252" y="215"/>
                    <a:pt x="251" y="215"/>
                  </a:cubicBezTo>
                  <a:lnTo>
                    <a:pt x="251" y="215"/>
                  </a:lnTo>
                  <a:cubicBezTo>
                    <a:pt x="250" y="215"/>
                    <a:pt x="251" y="216"/>
                    <a:pt x="252" y="218"/>
                  </a:cubicBezTo>
                  <a:cubicBezTo>
                    <a:pt x="255" y="224"/>
                    <a:pt x="254" y="224"/>
                    <a:pt x="256" y="231"/>
                  </a:cubicBezTo>
                  <a:cubicBezTo>
                    <a:pt x="256" y="231"/>
                    <a:pt x="256" y="232"/>
                    <a:pt x="255" y="232"/>
                  </a:cubicBezTo>
                  <a:cubicBezTo>
                    <a:pt x="255" y="232"/>
                    <a:pt x="254" y="230"/>
                    <a:pt x="252" y="226"/>
                  </a:cubicBezTo>
                  <a:cubicBezTo>
                    <a:pt x="251" y="224"/>
                    <a:pt x="250" y="224"/>
                    <a:pt x="249" y="224"/>
                  </a:cubicBezTo>
                  <a:cubicBezTo>
                    <a:pt x="247" y="224"/>
                    <a:pt x="247" y="229"/>
                    <a:pt x="248" y="234"/>
                  </a:cubicBezTo>
                  <a:cubicBezTo>
                    <a:pt x="250" y="238"/>
                    <a:pt x="251" y="240"/>
                    <a:pt x="251" y="240"/>
                  </a:cubicBezTo>
                  <a:cubicBezTo>
                    <a:pt x="251" y="240"/>
                    <a:pt x="250" y="238"/>
                    <a:pt x="248" y="236"/>
                  </a:cubicBezTo>
                  <a:cubicBezTo>
                    <a:pt x="246" y="231"/>
                    <a:pt x="245" y="229"/>
                    <a:pt x="244" y="229"/>
                  </a:cubicBezTo>
                  <a:cubicBezTo>
                    <a:pt x="243" y="229"/>
                    <a:pt x="243" y="230"/>
                    <a:pt x="243" y="230"/>
                  </a:cubicBezTo>
                  <a:cubicBezTo>
                    <a:pt x="243" y="232"/>
                    <a:pt x="244" y="233"/>
                    <a:pt x="243" y="233"/>
                  </a:cubicBezTo>
                  <a:cubicBezTo>
                    <a:pt x="243" y="233"/>
                    <a:pt x="241" y="228"/>
                    <a:pt x="238" y="223"/>
                  </a:cubicBezTo>
                  <a:cubicBezTo>
                    <a:pt x="237" y="219"/>
                    <a:pt x="236" y="218"/>
                    <a:pt x="235" y="218"/>
                  </a:cubicBezTo>
                  <a:cubicBezTo>
                    <a:pt x="235" y="218"/>
                    <a:pt x="234" y="218"/>
                    <a:pt x="234" y="219"/>
                  </a:cubicBezTo>
                  <a:cubicBezTo>
                    <a:pt x="236" y="226"/>
                    <a:pt x="233" y="227"/>
                    <a:pt x="230" y="228"/>
                  </a:cubicBezTo>
                  <a:cubicBezTo>
                    <a:pt x="226" y="230"/>
                    <a:pt x="229" y="237"/>
                    <a:pt x="235" y="250"/>
                  </a:cubicBezTo>
                  <a:lnTo>
                    <a:pt x="240" y="264"/>
                  </a:lnTo>
                  <a:lnTo>
                    <a:pt x="234" y="250"/>
                  </a:lnTo>
                  <a:lnTo>
                    <a:pt x="223" y="232"/>
                  </a:lnTo>
                  <a:lnTo>
                    <a:pt x="223" y="232"/>
                  </a:lnTo>
                  <a:cubicBezTo>
                    <a:pt x="221" y="232"/>
                    <a:pt x="225" y="239"/>
                    <a:pt x="228" y="246"/>
                  </a:cubicBezTo>
                  <a:cubicBezTo>
                    <a:pt x="230" y="249"/>
                    <a:pt x="231" y="251"/>
                    <a:pt x="230" y="251"/>
                  </a:cubicBezTo>
                  <a:cubicBezTo>
                    <a:pt x="230" y="251"/>
                    <a:pt x="228" y="249"/>
                    <a:pt x="226" y="247"/>
                  </a:cubicBezTo>
                  <a:cubicBezTo>
                    <a:pt x="223" y="244"/>
                    <a:pt x="222" y="243"/>
                    <a:pt x="221" y="243"/>
                  </a:cubicBezTo>
                  <a:lnTo>
                    <a:pt x="221" y="243"/>
                  </a:lnTo>
                  <a:cubicBezTo>
                    <a:pt x="221" y="243"/>
                    <a:pt x="221" y="244"/>
                    <a:pt x="223" y="248"/>
                  </a:cubicBezTo>
                  <a:cubicBezTo>
                    <a:pt x="222" y="248"/>
                    <a:pt x="222" y="249"/>
                    <a:pt x="222" y="249"/>
                  </a:cubicBezTo>
                  <a:cubicBezTo>
                    <a:pt x="221" y="249"/>
                    <a:pt x="220" y="247"/>
                    <a:pt x="217" y="243"/>
                  </a:cubicBezTo>
                  <a:cubicBezTo>
                    <a:pt x="216" y="243"/>
                    <a:pt x="216" y="243"/>
                    <a:pt x="219" y="250"/>
                  </a:cubicBezTo>
                  <a:cubicBezTo>
                    <a:pt x="221" y="253"/>
                    <a:pt x="222" y="255"/>
                    <a:pt x="222" y="255"/>
                  </a:cubicBezTo>
                  <a:cubicBezTo>
                    <a:pt x="221" y="255"/>
                    <a:pt x="220" y="253"/>
                    <a:pt x="218" y="250"/>
                  </a:cubicBezTo>
                  <a:cubicBezTo>
                    <a:pt x="213" y="244"/>
                    <a:pt x="210" y="242"/>
                    <a:pt x="209" y="242"/>
                  </a:cubicBezTo>
                  <a:lnTo>
                    <a:pt x="209" y="242"/>
                  </a:lnTo>
                  <a:cubicBezTo>
                    <a:pt x="208" y="242"/>
                    <a:pt x="209" y="243"/>
                    <a:pt x="210" y="246"/>
                  </a:cubicBezTo>
                  <a:cubicBezTo>
                    <a:pt x="215" y="252"/>
                    <a:pt x="214" y="252"/>
                    <a:pt x="212" y="254"/>
                  </a:cubicBezTo>
                  <a:cubicBezTo>
                    <a:pt x="212" y="254"/>
                    <a:pt x="211" y="254"/>
                    <a:pt x="214" y="260"/>
                  </a:cubicBezTo>
                  <a:lnTo>
                    <a:pt x="212" y="261"/>
                  </a:lnTo>
                  <a:cubicBezTo>
                    <a:pt x="211" y="261"/>
                    <a:pt x="209" y="255"/>
                    <a:pt x="209" y="255"/>
                  </a:cubicBezTo>
                  <a:lnTo>
                    <a:pt x="205" y="249"/>
                  </a:lnTo>
                  <a:lnTo>
                    <a:pt x="205" y="249"/>
                  </a:lnTo>
                  <a:cubicBezTo>
                    <a:pt x="203" y="250"/>
                    <a:pt x="202" y="250"/>
                    <a:pt x="206" y="257"/>
                  </a:cubicBezTo>
                  <a:cubicBezTo>
                    <a:pt x="209" y="263"/>
                    <a:pt x="211" y="266"/>
                    <a:pt x="211" y="266"/>
                  </a:cubicBezTo>
                  <a:cubicBezTo>
                    <a:pt x="210" y="266"/>
                    <a:pt x="209" y="263"/>
                    <a:pt x="205" y="257"/>
                  </a:cubicBezTo>
                  <a:cubicBezTo>
                    <a:pt x="202" y="253"/>
                    <a:pt x="199" y="249"/>
                    <a:pt x="198" y="249"/>
                  </a:cubicBezTo>
                  <a:lnTo>
                    <a:pt x="198" y="249"/>
                  </a:lnTo>
                  <a:cubicBezTo>
                    <a:pt x="198" y="249"/>
                    <a:pt x="198" y="250"/>
                    <a:pt x="199" y="252"/>
                  </a:cubicBezTo>
                  <a:cubicBezTo>
                    <a:pt x="202" y="258"/>
                    <a:pt x="203" y="260"/>
                    <a:pt x="202" y="260"/>
                  </a:cubicBezTo>
                  <a:cubicBezTo>
                    <a:pt x="202" y="260"/>
                    <a:pt x="200" y="256"/>
                    <a:pt x="198" y="252"/>
                  </a:cubicBezTo>
                  <a:cubicBezTo>
                    <a:pt x="195" y="247"/>
                    <a:pt x="193" y="243"/>
                    <a:pt x="193" y="243"/>
                  </a:cubicBezTo>
                  <a:lnTo>
                    <a:pt x="193" y="243"/>
                  </a:lnTo>
                  <a:cubicBezTo>
                    <a:pt x="192" y="243"/>
                    <a:pt x="193" y="247"/>
                    <a:pt x="196" y="255"/>
                  </a:cubicBezTo>
                  <a:cubicBezTo>
                    <a:pt x="193" y="255"/>
                    <a:pt x="194" y="264"/>
                    <a:pt x="192" y="265"/>
                  </a:cubicBezTo>
                  <a:cubicBezTo>
                    <a:pt x="191" y="265"/>
                    <a:pt x="190" y="266"/>
                    <a:pt x="188" y="266"/>
                  </a:cubicBezTo>
                  <a:cubicBezTo>
                    <a:pt x="187" y="266"/>
                    <a:pt x="185" y="265"/>
                    <a:pt x="182" y="262"/>
                  </a:cubicBezTo>
                  <a:lnTo>
                    <a:pt x="182" y="262"/>
                  </a:lnTo>
                  <a:cubicBezTo>
                    <a:pt x="186" y="268"/>
                    <a:pt x="185" y="268"/>
                    <a:pt x="183" y="269"/>
                  </a:cubicBezTo>
                  <a:cubicBezTo>
                    <a:pt x="182" y="268"/>
                    <a:pt x="181" y="268"/>
                    <a:pt x="180" y="268"/>
                  </a:cubicBezTo>
                  <a:lnTo>
                    <a:pt x="180" y="268"/>
                  </a:lnTo>
                  <a:cubicBezTo>
                    <a:pt x="178" y="268"/>
                    <a:pt x="180" y="273"/>
                    <a:pt x="182" y="278"/>
                  </a:cubicBezTo>
                  <a:lnTo>
                    <a:pt x="184" y="277"/>
                  </a:lnTo>
                  <a:cubicBezTo>
                    <a:pt x="189" y="285"/>
                    <a:pt x="191" y="288"/>
                    <a:pt x="190" y="288"/>
                  </a:cubicBezTo>
                  <a:cubicBezTo>
                    <a:pt x="189" y="288"/>
                    <a:pt x="188" y="287"/>
                    <a:pt x="186" y="285"/>
                  </a:cubicBezTo>
                  <a:cubicBezTo>
                    <a:pt x="184" y="285"/>
                    <a:pt x="181" y="279"/>
                    <a:pt x="177" y="274"/>
                  </a:cubicBezTo>
                  <a:cubicBezTo>
                    <a:pt x="173" y="268"/>
                    <a:pt x="169" y="262"/>
                    <a:pt x="168" y="262"/>
                  </a:cubicBezTo>
                  <a:cubicBezTo>
                    <a:pt x="168" y="262"/>
                    <a:pt x="168" y="262"/>
                    <a:pt x="168" y="263"/>
                  </a:cubicBezTo>
                  <a:cubicBezTo>
                    <a:pt x="166" y="263"/>
                    <a:pt x="165" y="264"/>
                    <a:pt x="170" y="269"/>
                  </a:cubicBezTo>
                  <a:cubicBezTo>
                    <a:pt x="174" y="275"/>
                    <a:pt x="174" y="275"/>
                    <a:pt x="173" y="275"/>
                  </a:cubicBezTo>
                  <a:cubicBezTo>
                    <a:pt x="173" y="276"/>
                    <a:pt x="172" y="276"/>
                    <a:pt x="175" y="283"/>
                  </a:cubicBezTo>
                  <a:cubicBezTo>
                    <a:pt x="179" y="288"/>
                    <a:pt x="179" y="289"/>
                    <a:pt x="178" y="289"/>
                  </a:cubicBezTo>
                  <a:cubicBezTo>
                    <a:pt x="174" y="285"/>
                    <a:pt x="172" y="285"/>
                    <a:pt x="171" y="285"/>
                  </a:cubicBezTo>
                  <a:cubicBezTo>
                    <a:pt x="171" y="285"/>
                    <a:pt x="171" y="285"/>
                    <a:pt x="171" y="285"/>
                  </a:cubicBezTo>
                  <a:lnTo>
                    <a:pt x="168" y="279"/>
                  </a:lnTo>
                  <a:cubicBezTo>
                    <a:pt x="164" y="275"/>
                    <a:pt x="161" y="271"/>
                    <a:pt x="159" y="267"/>
                  </a:cubicBezTo>
                  <a:lnTo>
                    <a:pt x="159" y="267"/>
                  </a:lnTo>
                  <a:cubicBezTo>
                    <a:pt x="157" y="268"/>
                    <a:pt x="161" y="274"/>
                    <a:pt x="161" y="274"/>
                  </a:cubicBezTo>
                  <a:cubicBezTo>
                    <a:pt x="165" y="279"/>
                    <a:pt x="147" y="292"/>
                    <a:pt x="144" y="293"/>
                  </a:cubicBezTo>
                  <a:cubicBezTo>
                    <a:pt x="142" y="291"/>
                    <a:pt x="140" y="290"/>
                    <a:pt x="139" y="290"/>
                  </a:cubicBezTo>
                  <a:lnTo>
                    <a:pt x="139" y="290"/>
                  </a:lnTo>
                  <a:cubicBezTo>
                    <a:pt x="138" y="290"/>
                    <a:pt x="139" y="292"/>
                    <a:pt x="142" y="295"/>
                  </a:cubicBezTo>
                  <a:cubicBezTo>
                    <a:pt x="146" y="301"/>
                    <a:pt x="142" y="304"/>
                    <a:pt x="137" y="306"/>
                  </a:cubicBezTo>
                  <a:cubicBezTo>
                    <a:pt x="132" y="310"/>
                    <a:pt x="128" y="313"/>
                    <a:pt x="133" y="319"/>
                  </a:cubicBezTo>
                  <a:lnTo>
                    <a:pt x="131" y="320"/>
                  </a:lnTo>
                  <a:cubicBezTo>
                    <a:pt x="128" y="321"/>
                    <a:pt x="132" y="328"/>
                    <a:pt x="131" y="328"/>
                  </a:cubicBezTo>
                  <a:cubicBezTo>
                    <a:pt x="133" y="331"/>
                    <a:pt x="134" y="333"/>
                    <a:pt x="133" y="333"/>
                  </a:cubicBezTo>
                  <a:cubicBezTo>
                    <a:pt x="133" y="333"/>
                    <a:pt x="132" y="331"/>
                    <a:pt x="131" y="329"/>
                  </a:cubicBezTo>
                  <a:cubicBezTo>
                    <a:pt x="126" y="323"/>
                    <a:pt x="122" y="317"/>
                    <a:pt x="120" y="317"/>
                  </a:cubicBezTo>
                  <a:lnTo>
                    <a:pt x="120" y="317"/>
                  </a:lnTo>
                  <a:cubicBezTo>
                    <a:pt x="119" y="319"/>
                    <a:pt x="124" y="324"/>
                    <a:pt x="128" y="330"/>
                  </a:cubicBezTo>
                  <a:cubicBezTo>
                    <a:pt x="133" y="335"/>
                    <a:pt x="132" y="337"/>
                    <a:pt x="132" y="337"/>
                  </a:cubicBezTo>
                  <a:cubicBezTo>
                    <a:pt x="132" y="337"/>
                    <a:pt x="132" y="337"/>
                    <a:pt x="127" y="331"/>
                  </a:cubicBezTo>
                  <a:lnTo>
                    <a:pt x="118" y="320"/>
                  </a:lnTo>
                  <a:lnTo>
                    <a:pt x="117" y="321"/>
                  </a:lnTo>
                  <a:cubicBezTo>
                    <a:pt x="122" y="326"/>
                    <a:pt x="120" y="326"/>
                    <a:pt x="120" y="326"/>
                  </a:cubicBezTo>
                  <a:cubicBezTo>
                    <a:pt x="120" y="327"/>
                    <a:pt x="120" y="327"/>
                    <a:pt x="120" y="327"/>
                  </a:cubicBezTo>
                  <a:cubicBezTo>
                    <a:pt x="120" y="327"/>
                    <a:pt x="118" y="325"/>
                    <a:pt x="111" y="316"/>
                  </a:cubicBezTo>
                  <a:cubicBezTo>
                    <a:pt x="107" y="311"/>
                    <a:pt x="104" y="308"/>
                    <a:pt x="104" y="308"/>
                  </a:cubicBezTo>
                  <a:lnTo>
                    <a:pt x="104" y="308"/>
                  </a:lnTo>
                  <a:cubicBezTo>
                    <a:pt x="103" y="308"/>
                    <a:pt x="105" y="311"/>
                    <a:pt x="109" y="317"/>
                  </a:cubicBezTo>
                  <a:lnTo>
                    <a:pt x="113" y="324"/>
                  </a:lnTo>
                  <a:cubicBezTo>
                    <a:pt x="110" y="321"/>
                    <a:pt x="108" y="320"/>
                    <a:pt x="108" y="320"/>
                  </a:cubicBezTo>
                  <a:lnTo>
                    <a:pt x="108" y="320"/>
                  </a:lnTo>
                  <a:cubicBezTo>
                    <a:pt x="107" y="320"/>
                    <a:pt x="111" y="327"/>
                    <a:pt x="114" y="332"/>
                  </a:cubicBezTo>
                  <a:cubicBezTo>
                    <a:pt x="109" y="327"/>
                    <a:pt x="107" y="324"/>
                    <a:pt x="106" y="324"/>
                  </a:cubicBezTo>
                  <a:lnTo>
                    <a:pt x="106" y="324"/>
                  </a:lnTo>
                  <a:cubicBezTo>
                    <a:pt x="106" y="324"/>
                    <a:pt x="107" y="327"/>
                    <a:pt x="111" y="333"/>
                  </a:cubicBezTo>
                  <a:cubicBezTo>
                    <a:pt x="115" y="336"/>
                    <a:pt x="116" y="338"/>
                    <a:pt x="115" y="338"/>
                  </a:cubicBezTo>
                  <a:cubicBezTo>
                    <a:pt x="115" y="338"/>
                    <a:pt x="113" y="337"/>
                    <a:pt x="110" y="334"/>
                  </a:cubicBezTo>
                  <a:cubicBezTo>
                    <a:pt x="107" y="331"/>
                    <a:pt x="106" y="330"/>
                    <a:pt x="105" y="330"/>
                  </a:cubicBezTo>
                  <a:cubicBezTo>
                    <a:pt x="104" y="330"/>
                    <a:pt x="103" y="331"/>
                    <a:pt x="103" y="331"/>
                  </a:cubicBezTo>
                  <a:cubicBezTo>
                    <a:pt x="107" y="338"/>
                    <a:pt x="101" y="341"/>
                    <a:pt x="96" y="346"/>
                  </a:cubicBezTo>
                  <a:cubicBezTo>
                    <a:pt x="89" y="350"/>
                    <a:pt x="86" y="353"/>
                    <a:pt x="90" y="359"/>
                  </a:cubicBezTo>
                  <a:cubicBezTo>
                    <a:pt x="90" y="359"/>
                    <a:pt x="90" y="360"/>
                    <a:pt x="89" y="360"/>
                  </a:cubicBezTo>
                  <a:cubicBezTo>
                    <a:pt x="89" y="360"/>
                    <a:pt x="87" y="358"/>
                    <a:pt x="83" y="355"/>
                  </a:cubicBezTo>
                  <a:cubicBezTo>
                    <a:pt x="82" y="353"/>
                    <a:pt x="80" y="352"/>
                    <a:pt x="80" y="352"/>
                  </a:cubicBezTo>
                  <a:lnTo>
                    <a:pt x="80" y="352"/>
                  </a:lnTo>
                  <a:cubicBezTo>
                    <a:pt x="80" y="352"/>
                    <a:pt x="81" y="354"/>
                    <a:pt x="87" y="361"/>
                  </a:cubicBezTo>
                  <a:cubicBezTo>
                    <a:pt x="89" y="365"/>
                    <a:pt x="93" y="368"/>
                    <a:pt x="92" y="368"/>
                  </a:cubicBezTo>
                  <a:cubicBezTo>
                    <a:pt x="92" y="368"/>
                    <a:pt x="91" y="366"/>
                    <a:pt x="87" y="362"/>
                  </a:cubicBezTo>
                  <a:cubicBezTo>
                    <a:pt x="84" y="359"/>
                    <a:pt x="83" y="358"/>
                    <a:pt x="81" y="358"/>
                  </a:cubicBezTo>
                  <a:cubicBezTo>
                    <a:pt x="80" y="358"/>
                    <a:pt x="79" y="359"/>
                    <a:pt x="78" y="360"/>
                  </a:cubicBezTo>
                  <a:cubicBezTo>
                    <a:pt x="76" y="362"/>
                    <a:pt x="72" y="365"/>
                    <a:pt x="78" y="369"/>
                  </a:cubicBezTo>
                  <a:cubicBezTo>
                    <a:pt x="80" y="373"/>
                    <a:pt x="80" y="374"/>
                    <a:pt x="80" y="374"/>
                  </a:cubicBezTo>
                  <a:cubicBezTo>
                    <a:pt x="80" y="374"/>
                    <a:pt x="79" y="373"/>
                    <a:pt x="77" y="370"/>
                  </a:cubicBezTo>
                  <a:cubicBezTo>
                    <a:pt x="72" y="364"/>
                    <a:pt x="67" y="361"/>
                    <a:pt x="65" y="361"/>
                  </a:cubicBezTo>
                  <a:lnTo>
                    <a:pt x="65" y="361"/>
                  </a:lnTo>
                  <a:cubicBezTo>
                    <a:pt x="63" y="361"/>
                    <a:pt x="63" y="363"/>
                    <a:pt x="67" y="369"/>
                  </a:cubicBezTo>
                  <a:cubicBezTo>
                    <a:pt x="67" y="369"/>
                    <a:pt x="67" y="369"/>
                    <a:pt x="66" y="369"/>
                  </a:cubicBezTo>
                  <a:cubicBezTo>
                    <a:pt x="66" y="369"/>
                    <a:pt x="64" y="369"/>
                    <a:pt x="61" y="365"/>
                  </a:cubicBezTo>
                  <a:lnTo>
                    <a:pt x="61" y="365"/>
                  </a:lnTo>
                  <a:cubicBezTo>
                    <a:pt x="60" y="366"/>
                    <a:pt x="59" y="366"/>
                    <a:pt x="62" y="374"/>
                  </a:cubicBezTo>
                  <a:cubicBezTo>
                    <a:pt x="61" y="374"/>
                    <a:pt x="59" y="376"/>
                    <a:pt x="58" y="377"/>
                  </a:cubicBezTo>
                  <a:cubicBezTo>
                    <a:pt x="55" y="378"/>
                    <a:pt x="60" y="385"/>
                    <a:pt x="60" y="385"/>
                  </a:cubicBezTo>
                  <a:cubicBezTo>
                    <a:pt x="59" y="385"/>
                    <a:pt x="58" y="385"/>
                    <a:pt x="58" y="385"/>
                  </a:cubicBezTo>
                  <a:cubicBezTo>
                    <a:pt x="58" y="385"/>
                    <a:pt x="58" y="385"/>
                    <a:pt x="59" y="385"/>
                  </a:cubicBezTo>
                  <a:cubicBezTo>
                    <a:pt x="57" y="383"/>
                    <a:pt x="55" y="383"/>
                    <a:pt x="54" y="383"/>
                  </a:cubicBezTo>
                  <a:cubicBezTo>
                    <a:pt x="51" y="383"/>
                    <a:pt x="49" y="385"/>
                    <a:pt x="45" y="387"/>
                  </a:cubicBezTo>
                  <a:cubicBezTo>
                    <a:pt x="42" y="390"/>
                    <a:pt x="40" y="393"/>
                    <a:pt x="36" y="393"/>
                  </a:cubicBezTo>
                  <a:cubicBezTo>
                    <a:pt x="34" y="393"/>
                    <a:pt x="33" y="393"/>
                    <a:pt x="31" y="392"/>
                  </a:cubicBezTo>
                  <a:lnTo>
                    <a:pt x="31" y="392"/>
                  </a:lnTo>
                  <a:cubicBezTo>
                    <a:pt x="31" y="392"/>
                    <a:pt x="31" y="392"/>
                    <a:pt x="35" y="397"/>
                  </a:cubicBezTo>
                  <a:cubicBezTo>
                    <a:pt x="42" y="404"/>
                    <a:pt x="44" y="407"/>
                    <a:pt x="43" y="407"/>
                  </a:cubicBezTo>
                  <a:cubicBezTo>
                    <a:pt x="42" y="407"/>
                    <a:pt x="41" y="406"/>
                    <a:pt x="39" y="405"/>
                  </a:cubicBezTo>
                  <a:cubicBezTo>
                    <a:pt x="34" y="401"/>
                    <a:pt x="31" y="399"/>
                    <a:pt x="29" y="399"/>
                  </a:cubicBezTo>
                  <a:lnTo>
                    <a:pt x="29" y="399"/>
                  </a:lnTo>
                  <a:cubicBezTo>
                    <a:pt x="28" y="399"/>
                    <a:pt x="28" y="400"/>
                    <a:pt x="29" y="402"/>
                  </a:cubicBezTo>
                  <a:lnTo>
                    <a:pt x="29" y="402"/>
                  </a:lnTo>
                  <a:cubicBezTo>
                    <a:pt x="25" y="400"/>
                    <a:pt x="23" y="399"/>
                    <a:pt x="22" y="399"/>
                  </a:cubicBezTo>
                  <a:lnTo>
                    <a:pt x="22" y="399"/>
                  </a:lnTo>
                  <a:cubicBezTo>
                    <a:pt x="20" y="399"/>
                    <a:pt x="24" y="404"/>
                    <a:pt x="31" y="412"/>
                  </a:cubicBezTo>
                  <a:cubicBezTo>
                    <a:pt x="27" y="409"/>
                    <a:pt x="23" y="406"/>
                    <a:pt x="22" y="406"/>
                  </a:cubicBezTo>
                  <a:lnTo>
                    <a:pt x="22" y="406"/>
                  </a:lnTo>
                  <a:cubicBezTo>
                    <a:pt x="22" y="406"/>
                    <a:pt x="22" y="406"/>
                    <a:pt x="24" y="408"/>
                  </a:cubicBezTo>
                  <a:cubicBezTo>
                    <a:pt x="24" y="409"/>
                    <a:pt x="23" y="409"/>
                    <a:pt x="23" y="409"/>
                  </a:cubicBezTo>
                  <a:cubicBezTo>
                    <a:pt x="22" y="409"/>
                    <a:pt x="20" y="407"/>
                    <a:pt x="13" y="399"/>
                  </a:cubicBezTo>
                  <a:cubicBezTo>
                    <a:pt x="8" y="395"/>
                    <a:pt x="3" y="390"/>
                    <a:pt x="1" y="390"/>
                  </a:cubicBezTo>
                  <a:cubicBezTo>
                    <a:pt x="1" y="390"/>
                    <a:pt x="1" y="390"/>
                    <a:pt x="0" y="390"/>
                  </a:cubicBezTo>
                  <a:cubicBezTo>
                    <a:pt x="0" y="390"/>
                    <a:pt x="6" y="396"/>
                    <a:pt x="11" y="401"/>
                  </a:cubicBezTo>
                  <a:lnTo>
                    <a:pt x="9" y="402"/>
                  </a:lnTo>
                  <a:cubicBezTo>
                    <a:pt x="9" y="402"/>
                    <a:pt x="9" y="403"/>
                    <a:pt x="14" y="407"/>
                  </a:cubicBezTo>
                  <a:cubicBezTo>
                    <a:pt x="19" y="412"/>
                    <a:pt x="19" y="413"/>
                    <a:pt x="18" y="413"/>
                  </a:cubicBezTo>
                  <a:cubicBezTo>
                    <a:pt x="17" y="412"/>
                    <a:pt x="16" y="411"/>
                    <a:pt x="16" y="411"/>
                  </a:cubicBezTo>
                  <a:lnTo>
                    <a:pt x="16" y="411"/>
                  </a:lnTo>
                  <a:cubicBezTo>
                    <a:pt x="15" y="411"/>
                    <a:pt x="19" y="415"/>
                    <a:pt x="24" y="418"/>
                  </a:cubicBezTo>
                  <a:cubicBezTo>
                    <a:pt x="30" y="423"/>
                    <a:pt x="34" y="427"/>
                    <a:pt x="34" y="429"/>
                  </a:cubicBezTo>
                  <a:lnTo>
                    <a:pt x="44" y="438"/>
                  </a:lnTo>
                  <a:cubicBezTo>
                    <a:pt x="52" y="445"/>
                    <a:pt x="59" y="451"/>
                    <a:pt x="68" y="457"/>
                  </a:cubicBezTo>
                  <a:cubicBezTo>
                    <a:pt x="71" y="458"/>
                    <a:pt x="75" y="459"/>
                    <a:pt x="76" y="459"/>
                  </a:cubicBezTo>
                  <a:cubicBezTo>
                    <a:pt x="78" y="459"/>
                    <a:pt x="78" y="457"/>
                    <a:pt x="72" y="452"/>
                  </a:cubicBezTo>
                  <a:cubicBezTo>
                    <a:pt x="72" y="452"/>
                    <a:pt x="67" y="446"/>
                    <a:pt x="68" y="446"/>
                  </a:cubicBezTo>
                  <a:cubicBezTo>
                    <a:pt x="68" y="446"/>
                    <a:pt x="68" y="446"/>
                    <a:pt x="68" y="446"/>
                  </a:cubicBezTo>
                  <a:cubicBezTo>
                    <a:pt x="70" y="446"/>
                    <a:pt x="74" y="450"/>
                    <a:pt x="74" y="450"/>
                  </a:cubicBezTo>
                  <a:cubicBezTo>
                    <a:pt x="77" y="452"/>
                    <a:pt x="79" y="452"/>
                    <a:pt x="80" y="452"/>
                  </a:cubicBezTo>
                  <a:cubicBezTo>
                    <a:pt x="82" y="452"/>
                    <a:pt x="84" y="451"/>
                    <a:pt x="86" y="450"/>
                  </a:cubicBezTo>
                  <a:cubicBezTo>
                    <a:pt x="88" y="448"/>
                    <a:pt x="89" y="446"/>
                    <a:pt x="91" y="446"/>
                  </a:cubicBezTo>
                  <a:cubicBezTo>
                    <a:pt x="92" y="446"/>
                    <a:pt x="94" y="447"/>
                    <a:pt x="97" y="449"/>
                  </a:cubicBezTo>
                  <a:cubicBezTo>
                    <a:pt x="103" y="453"/>
                    <a:pt x="103" y="453"/>
                    <a:pt x="103" y="453"/>
                  </a:cubicBezTo>
                  <a:cubicBezTo>
                    <a:pt x="98" y="448"/>
                    <a:pt x="101" y="444"/>
                    <a:pt x="106" y="441"/>
                  </a:cubicBezTo>
                  <a:cubicBezTo>
                    <a:pt x="109" y="436"/>
                    <a:pt x="115" y="433"/>
                    <a:pt x="109" y="427"/>
                  </a:cubicBezTo>
                  <a:lnTo>
                    <a:pt x="110" y="426"/>
                  </a:lnTo>
                  <a:cubicBezTo>
                    <a:pt x="114" y="430"/>
                    <a:pt x="115" y="431"/>
                    <a:pt x="117" y="431"/>
                  </a:cubicBezTo>
                  <a:cubicBezTo>
                    <a:pt x="117" y="431"/>
                    <a:pt x="118" y="430"/>
                    <a:pt x="118" y="430"/>
                  </a:cubicBezTo>
                  <a:cubicBezTo>
                    <a:pt x="115" y="423"/>
                    <a:pt x="116" y="422"/>
                    <a:pt x="116" y="422"/>
                  </a:cubicBezTo>
                  <a:lnTo>
                    <a:pt x="116" y="422"/>
                  </a:lnTo>
                  <a:cubicBezTo>
                    <a:pt x="119" y="426"/>
                    <a:pt x="121" y="427"/>
                    <a:pt x="122" y="427"/>
                  </a:cubicBezTo>
                  <a:cubicBezTo>
                    <a:pt x="122" y="427"/>
                    <a:pt x="122" y="427"/>
                    <a:pt x="123" y="426"/>
                  </a:cubicBezTo>
                  <a:cubicBezTo>
                    <a:pt x="124" y="425"/>
                    <a:pt x="125" y="424"/>
                    <a:pt x="119" y="420"/>
                  </a:cubicBezTo>
                  <a:cubicBezTo>
                    <a:pt x="121" y="418"/>
                    <a:pt x="124" y="417"/>
                    <a:pt x="126" y="417"/>
                  </a:cubicBezTo>
                  <a:cubicBezTo>
                    <a:pt x="128" y="417"/>
                    <a:pt x="130" y="417"/>
                    <a:pt x="132" y="418"/>
                  </a:cubicBezTo>
                  <a:cubicBezTo>
                    <a:pt x="133" y="420"/>
                    <a:pt x="134" y="420"/>
                    <a:pt x="134" y="420"/>
                  </a:cubicBezTo>
                  <a:cubicBezTo>
                    <a:pt x="135" y="420"/>
                    <a:pt x="132" y="416"/>
                    <a:pt x="128" y="412"/>
                  </a:cubicBezTo>
                  <a:cubicBezTo>
                    <a:pt x="124" y="406"/>
                    <a:pt x="119" y="401"/>
                    <a:pt x="120" y="399"/>
                  </a:cubicBezTo>
                  <a:lnTo>
                    <a:pt x="120" y="399"/>
                  </a:lnTo>
                  <a:lnTo>
                    <a:pt x="129" y="411"/>
                  </a:lnTo>
                  <a:cubicBezTo>
                    <a:pt x="133" y="414"/>
                    <a:pt x="133" y="416"/>
                    <a:pt x="134" y="416"/>
                  </a:cubicBezTo>
                  <a:cubicBezTo>
                    <a:pt x="134" y="416"/>
                    <a:pt x="135" y="415"/>
                    <a:pt x="135" y="415"/>
                  </a:cubicBezTo>
                  <a:lnTo>
                    <a:pt x="136" y="414"/>
                  </a:lnTo>
                  <a:cubicBezTo>
                    <a:pt x="132" y="409"/>
                    <a:pt x="135" y="406"/>
                    <a:pt x="140" y="403"/>
                  </a:cubicBezTo>
                  <a:cubicBezTo>
                    <a:pt x="145" y="398"/>
                    <a:pt x="147" y="397"/>
                    <a:pt x="143" y="392"/>
                  </a:cubicBezTo>
                  <a:cubicBezTo>
                    <a:pt x="140" y="388"/>
                    <a:pt x="139" y="387"/>
                    <a:pt x="140" y="387"/>
                  </a:cubicBezTo>
                  <a:lnTo>
                    <a:pt x="140" y="387"/>
                  </a:lnTo>
                  <a:cubicBezTo>
                    <a:pt x="141" y="387"/>
                    <a:pt x="142" y="387"/>
                    <a:pt x="145" y="389"/>
                  </a:cubicBezTo>
                  <a:cubicBezTo>
                    <a:pt x="156" y="397"/>
                    <a:pt x="160" y="401"/>
                    <a:pt x="161" y="401"/>
                  </a:cubicBezTo>
                  <a:cubicBezTo>
                    <a:pt x="162" y="401"/>
                    <a:pt x="161" y="399"/>
                    <a:pt x="160" y="397"/>
                  </a:cubicBezTo>
                  <a:cubicBezTo>
                    <a:pt x="159" y="397"/>
                    <a:pt x="154" y="392"/>
                    <a:pt x="150" y="386"/>
                  </a:cubicBezTo>
                  <a:cubicBezTo>
                    <a:pt x="145" y="381"/>
                    <a:pt x="143" y="378"/>
                    <a:pt x="143" y="378"/>
                  </a:cubicBezTo>
                  <a:lnTo>
                    <a:pt x="143" y="378"/>
                  </a:lnTo>
                  <a:cubicBezTo>
                    <a:pt x="143" y="378"/>
                    <a:pt x="146" y="380"/>
                    <a:pt x="151" y="386"/>
                  </a:cubicBezTo>
                  <a:cubicBezTo>
                    <a:pt x="153" y="389"/>
                    <a:pt x="155" y="390"/>
                    <a:pt x="157" y="390"/>
                  </a:cubicBezTo>
                  <a:cubicBezTo>
                    <a:pt x="162" y="390"/>
                    <a:pt x="163" y="380"/>
                    <a:pt x="157" y="371"/>
                  </a:cubicBezTo>
                  <a:lnTo>
                    <a:pt x="157" y="371"/>
                  </a:lnTo>
                  <a:cubicBezTo>
                    <a:pt x="160" y="375"/>
                    <a:pt x="157" y="372"/>
                    <a:pt x="162" y="377"/>
                  </a:cubicBezTo>
                  <a:cubicBezTo>
                    <a:pt x="165" y="380"/>
                    <a:pt x="166" y="382"/>
                    <a:pt x="167" y="382"/>
                  </a:cubicBezTo>
                  <a:cubicBezTo>
                    <a:pt x="168" y="382"/>
                    <a:pt x="169" y="381"/>
                    <a:pt x="170" y="380"/>
                  </a:cubicBezTo>
                  <a:lnTo>
                    <a:pt x="172" y="379"/>
                  </a:lnTo>
                  <a:cubicBezTo>
                    <a:pt x="167" y="373"/>
                    <a:pt x="167" y="371"/>
                    <a:pt x="169" y="371"/>
                  </a:cubicBezTo>
                  <a:lnTo>
                    <a:pt x="169" y="371"/>
                  </a:lnTo>
                  <a:cubicBezTo>
                    <a:pt x="170" y="371"/>
                    <a:pt x="173" y="373"/>
                    <a:pt x="175" y="376"/>
                  </a:cubicBezTo>
                  <a:cubicBezTo>
                    <a:pt x="179" y="380"/>
                    <a:pt x="180" y="381"/>
                    <a:pt x="181" y="381"/>
                  </a:cubicBezTo>
                  <a:cubicBezTo>
                    <a:pt x="182" y="381"/>
                    <a:pt x="182" y="381"/>
                    <a:pt x="182" y="380"/>
                  </a:cubicBezTo>
                  <a:cubicBezTo>
                    <a:pt x="179" y="374"/>
                    <a:pt x="179" y="372"/>
                    <a:pt x="181" y="372"/>
                  </a:cubicBezTo>
                  <a:lnTo>
                    <a:pt x="181" y="372"/>
                  </a:lnTo>
                  <a:cubicBezTo>
                    <a:pt x="182" y="372"/>
                    <a:pt x="186" y="374"/>
                    <a:pt x="188" y="377"/>
                  </a:cubicBezTo>
                  <a:lnTo>
                    <a:pt x="189" y="376"/>
                  </a:lnTo>
                  <a:cubicBezTo>
                    <a:pt x="186" y="370"/>
                    <a:pt x="187" y="369"/>
                    <a:pt x="188" y="369"/>
                  </a:cubicBezTo>
                  <a:cubicBezTo>
                    <a:pt x="190" y="367"/>
                    <a:pt x="190" y="367"/>
                    <a:pt x="186" y="361"/>
                  </a:cubicBezTo>
                  <a:cubicBezTo>
                    <a:pt x="181" y="356"/>
                    <a:pt x="177" y="350"/>
                    <a:pt x="178" y="350"/>
                  </a:cubicBezTo>
                  <a:lnTo>
                    <a:pt x="178" y="350"/>
                  </a:lnTo>
                  <a:lnTo>
                    <a:pt x="182" y="356"/>
                  </a:lnTo>
                  <a:cubicBezTo>
                    <a:pt x="185" y="359"/>
                    <a:pt x="186" y="360"/>
                    <a:pt x="187" y="360"/>
                  </a:cubicBezTo>
                  <a:cubicBezTo>
                    <a:pt x="188" y="360"/>
                    <a:pt x="190" y="359"/>
                    <a:pt x="191" y="358"/>
                  </a:cubicBezTo>
                  <a:cubicBezTo>
                    <a:pt x="193" y="357"/>
                    <a:pt x="194" y="356"/>
                    <a:pt x="195" y="356"/>
                  </a:cubicBezTo>
                  <a:cubicBezTo>
                    <a:pt x="196" y="356"/>
                    <a:pt x="198" y="357"/>
                    <a:pt x="201" y="360"/>
                  </a:cubicBezTo>
                  <a:lnTo>
                    <a:pt x="198" y="353"/>
                  </a:lnTo>
                  <a:cubicBezTo>
                    <a:pt x="196" y="350"/>
                    <a:pt x="195" y="349"/>
                    <a:pt x="195" y="349"/>
                  </a:cubicBezTo>
                  <a:lnTo>
                    <a:pt x="195" y="349"/>
                  </a:lnTo>
                  <a:cubicBezTo>
                    <a:pt x="195" y="349"/>
                    <a:pt x="197" y="350"/>
                    <a:pt x="199" y="353"/>
                  </a:cubicBezTo>
                  <a:cubicBezTo>
                    <a:pt x="201" y="355"/>
                    <a:pt x="202" y="356"/>
                    <a:pt x="203" y="356"/>
                  </a:cubicBezTo>
                  <a:cubicBezTo>
                    <a:pt x="205" y="356"/>
                    <a:pt x="205" y="354"/>
                    <a:pt x="203" y="350"/>
                  </a:cubicBezTo>
                  <a:lnTo>
                    <a:pt x="205" y="349"/>
                  </a:lnTo>
                  <a:cubicBezTo>
                    <a:pt x="209" y="354"/>
                    <a:pt x="211" y="357"/>
                    <a:pt x="213" y="357"/>
                  </a:cubicBezTo>
                  <a:cubicBezTo>
                    <a:pt x="214" y="357"/>
                    <a:pt x="213" y="353"/>
                    <a:pt x="209" y="347"/>
                  </a:cubicBezTo>
                  <a:lnTo>
                    <a:pt x="209" y="347"/>
                  </a:lnTo>
                  <a:cubicBezTo>
                    <a:pt x="211" y="351"/>
                    <a:pt x="213" y="352"/>
                    <a:pt x="214" y="352"/>
                  </a:cubicBezTo>
                  <a:cubicBezTo>
                    <a:pt x="214" y="352"/>
                    <a:pt x="214" y="351"/>
                    <a:pt x="215" y="351"/>
                  </a:cubicBezTo>
                  <a:cubicBezTo>
                    <a:pt x="213" y="347"/>
                    <a:pt x="213" y="345"/>
                    <a:pt x="214" y="345"/>
                  </a:cubicBezTo>
                  <a:lnTo>
                    <a:pt x="214" y="345"/>
                  </a:lnTo>
                  <a:cubicBezTo>
                    <a:pt x="216" y="345"/>
                    <a:pt x="217" y="346"/>
                    <a:pt x="219" y="349"/>
                  </a:cubicBezTo>
                  <a:cubicBezTo>
                    <a:pt x="216" y="342"/>
                    <a:pt x="217" y="342"/>
                    <a:pt x="217" y="341"/>
                  </a:cubicBezTo>
                  <a:cubicBezTo>
                    <a:pt x="218" y="341"/>
                    <a:pt x="219" y="341"/>
                    <a:pt x="216" y="334"/>
                  </a:cubicBezTo>
                  <a:cubicBezTo>
                    <a:pt x="212" y="328"/>
                    <a:pt x="214" y="328"/>
                    <a:pt x="214" y="328"/>
                  </a:cubicBezTo>
                  <a:lnTo>
                    <a:pt x="214" y="328"/>
                  </a:lnTo>
                  <a:cubicBezTo>
                    <a:pt x="216" y="331"/>
                    <a:pt x="218" y="335"/>
                    <a:pt x="220" y="340"/>
                  </a:cubicBezTo>
                  <a:cubicBezTo>
                    <a:pt x="221" y="343"/>
                    <a:pt x="222" y="344"/>
                    <a:pt x="222" y="344"/>
                  </a:cubicBezTo>
                  <a:cubicBezTo>
                    <a:pt x="223" y="344"/>
                    <a:pt x="223" y="340"/>
                    <a:pt x="219" y="332"/>
                  </a:cubicBezTo>
                  <a:cubicBezTo>
                    <a:pt x="216" y="325"/>
                    <a:pt x="215" y="322"/>
                    <a:pt x="215" y="322"/>
                  </a:cubicBezTo>
                  <a:lnTo>
                    <a:pt x="215" y="322"/>
                  </a:lnTo>
                  <a:cubicBezTo>
                    <a:pt x="215" y="322"/>
                    <a:pt x="217" y="325"/>
                    <a:pt x="220" y="332"/>
                  </a:cubicBezTo>
                  <a:cubicBezTo>
                    <a:pt x="223" y="337"/>
                    <a:pt x="225" y="341"/>
                    <a:pt x="225" y="341"/>
                  </a:cubicBezTo>
                  <a:cubicBezTo>
                    <a:pt x="225" y="341"/>
                    <a:pt x="225" y="340"/>
                    <a:pt x="224" y="338"/>
                  </a:cubicBezTo>
                  <a:cubicBezTo>
                    <a:pt x="224" y="338"/>
                    <a:pt x="226" y="337"/>
                    <a:pt x="221" y="331"/>
                  </a:cubicBezTo>
                  <a:lnTo>
                    <a:pt x="224" y="330"/>
                  </a:lnTo>
                  <a:cubicBezTo>
                    <a:pt x="228" y="334"/>
                    <a:pt x="229" y="334"/>
                    <a:pt x="230" y="334"/>
                  </a:cubicBezTo>
                  <a:cubicBezTo>
                    <a:pt x="230" y="334"/>
                    <a:pt x="230" y="334"/>
                    <a:pt x="230" y="334"/>
                  </a:cubicBezTo>
                  <a:cubicBezTo>
                    <a:pt x="229" y="331"/>
                    <a:pt x="228" y="329"/>
                    <a:pt x="228" y="329"/>
                  </a:cubicBezTo>
                  <a:lnTo>
                    <a:pt x="228" y="329"/>
                  </a:lnTo>
                  <a:cubicBezTo>
                    <a:pt x="228" y="329"/>
                    <a:pt x="229" y="331"/>
                    <a:pt x="232" y="333"/>
                  </a:cubicBezTo>
                  <a:cubicBezTo>
                    <a:pt x="233" y="335"/>
                    <a:pt x="235" y="337"/>
                    <a:pt x="235" y="337"/>
                  </a:cubicBezTo>
                  <a:cubicBezTo>
                    <a:pt x="235" y="337"/>
                    <a:pt x="234" y="334"/>
                    <a:pt x="229" y="326"/>
                  </a:cubicBezTo>
                  <a:cubicBezTo>
                    <a:pt x="227" y="323"/>
                    <a:pt x="227" y="322"/>
                    <a:pt x="227" y="322"/>
                  </a:cubicBezTo>
                  <a:lnTo>
                    <a:pt x="227" y="322"/>
                  </a:lnTo>
                  <a:cubicBezTo>
                    <a:pt x="227" y="322"/>
                    <a:pt x="228" y="323"/>
                    <a:pt x="230" y="325"/>
                  </a:cubicBezTo>
                  <a:cubicBezTo>
                    <a:pt x="235" y="332"/>
                    <a:pt x="237" y="335"/>
                    <a:pt x="238" y="335"/>
                  </a:cubicBezTo>
                  <a:cubicBezTo>
                    <a:pt x="238" y="335"/>
                    <a:pt x="237" y="334"/>
                    <a:pt x="236" y="331"/>
                  </a:cubicBezTo>
                  <a:cubicBezTo>
                    <a:pt x="233" y="324"/>
                    <a:pt x="233" y="324"/>
                    <a:pt x="233" y="324"/>
                  </a:cubicBezTo>
                  <a:lnTo>
                    <a:pt x="233" y="324"/>
                  </a:lnTo>
                  <a:cubicBezTo>
                    <a:pt x="234" y="327"/>
                    <a:pt x="236" y="328"/>
                    <a:pt x="239" y="328"/>
                  </a:cubicBezTo>
                  <a:cubicBezTo>
                    <a:pt x="242" y="328"/>
                    <a:pt x="246" y="325"/>
                    <a:pt x="251" y="323"/>
                  </a:cubicBezTo>
                  <a:cubicBezTo>
                    <a:pt x="249" y="319"/>
                    <a:pt x="247" y="314"/>
                    <a:pt x="244" y="310"/>
                  </a:cubicBezTo>
                  <a:cubicBezTo>
                    <a:pt x="241" y="305"/>
                    <a:pt x="240" y="303"/>
                    <a:pt x="240" y="303"/>
                  </a:cubicBezTo>
                  <a:lnTo>
                    <a:pt x="240" y="303"/>
                  </a:lnTo>
                  <a:cubicBezTo>
                    <a:pt x="240" y="303"/>
                    <a:pt x="242" y="306"/>
                    <a:pt x="245" y="310"/>
                  </a:cubicBezTo>
                  <a:cubicBezTo>
                    <a:pt x="251" y="318"/>
                    <a:pt x="254" y="323"/>
                    <a:pt x="255" y="323"/>
                  </a:cubicBezTo>
                  <a:cubicBezTo>
                    <a:pt x="255" y="323"/>
                    <a:pt x="252" y="318"/>
                    <a:pt x="246" y="309"/>
                  </a:cubicBezTo>
                  <a:cubicBezTo>
                    <a:pt x="242" y="303"/>
                    <a:pt x="240" y="300"/>
                    <a:pt x="240" y="300"/>
                  </a:cubicBezTo>
                  <a:lnTo>
                    <a:pt x="240" y="300"/>
                  </a:lnTo>
                  <a:cubicBezTo>
                    <a:pt x="240" y="300"/>
                    <a:pt x="243" y="303"/>
                    <a:pt x="247" y="309"/>
                  </a:cubicBezTo>
                  <a:cubicBezTo>
                    <a:pt x="249" y="311"/>
                    <a:pt x="250" y="313"/>
                    <a:pt x="251" y="313"/>
                  </a:cubicBezTo>
                  <a:cubicBezTo>
                    <a:pt x="251" y="313"/>
                    <a:pt x="250" y="311"/>
                    <a:pt x="248" y="307"/>
                  </a:cubicBezTo>
                  <a:cubicBezTo>
                    <a:pt x="247" y="304"/>
                    <a:pt x="246" y="303"/>
                    <a:pt x="246" y="303"/>
                  </a:cubicBezTo>
                  <a:lnTo>
                    <a:pt x="246" y="303"/>
                  </a:lnTo>
                  <a:cubicBezTo>
                    <a:pt x="247" y="303"/>
                    <a:pt x="248" y="304"/>
                    <a:pt x="249" y="307"/>
                  </a:cubicBezTo>
                  <a:cubicBezTo>
                    <a:pt x="253" y="311"/>
                    <a:pt x="256" y="315"/>
                    <a:pt x="256" y="315"/>
                  </a:cubicBezTo>
                  <a:cubicBezTo>
                    <a:pt x="256" y="315"/>
                    <a:pt x="256" y="315"/>
                    <a:pt x="255" y="313"/>
                  </a:cubicBezTo>
                  <a:cubicBezTo>
                    <a:pt x="255" y="313"/>
                    <a:pt x="255" y="313"/>
                    <a:pt x="255" y="313"/>
                  </a:cubicBezTo>
                  <a:cubicBezTo>
                    <a:pt x="255" y="313"/>
                    <a:pt x="256" y="314"/>
                    <a:pt x="260" y="319"/>
                  </a:cubicBezTo>
                  <a:cubicBezTo>
                    <a:pt x="261" y="320"/>
                    <a:pt x="261" y="321"/>
                    <a:pt x="262" y="321"/>
                  </a:cubicBezTo>
                  <a:cubicBezTo>
                    <a:pt x="263" y="321"/>
                    <a:pt x="261" y="316"/>
                    <a:pt x="258" y="311"/>
                  </a:cubicBezTo>
                  <a:cubicBezTo>
                    <a:pt x="256" y="304"/>
                    <a:pt x="255" y="301"/>
                    <a:pt x="255" y="301"/>
                  </a:cubicBezTo>
                  <a:lnTo>
                    <a:pt x="255" y="301"/>
                  </a:lnTo>
                  <a:cubicBezTo>
                    <a:pt x="256" y="301"/>
                    <a:pt x="257" y="304"/>
                    <a:pt x="261" y="310"/>
                  </a:cubicBezTo>
                  <a:cubicBezTo>
                    <a:pt x="263" y="314"/>
                    <a:pt x="265" y="316"/>
                    <a:pt x="265" y="316"/>
                  </a:cubicBezTo>
                  <a:cubicBezTo>
                    <a:pt x="267" y="316"/>
                    <a:pt x="265" y="310"/>
                    <a:pt x="261" y="302"/>
                  </a:cubicBezTo>
                  <a:cubicBezTo>
                    <a:pt x="257" y="294"/>
                    <a:pt x="255" y="291"/>
                    <a:pt x="255" y="291"/>
                  </a:cubicBezTo>
                  <a:lnTo>
                    <a:pt x="255" y="291"/>
                  </a:lnTo>
                  <a:cubicBezTo>
                    <a:pt x="255" y="291"/>
                    <a:pt x="257" y="292"/>
                    <a:pt x="258" y="295"/>
                  </a:cubicBezTo>
                  <a:cubicBezTo>
                    <a:pt x="261" y="300"/>
                    <a:pt x="262" y="301"/>
                    <a:pt x="263" y="301"/>
                  </a:cubicBezTo>
                  <a:cubicBezTo>
                    <a:pt x="263" y="301"/>
                    <a:pt x="263" y="301"/>
                    <a:pt x="263" y="301"/>
                  </a:cubicBezTo>
                  <a:cubicBezTo>
                    <a:pt x="263" y="301"/>
                    <a:pt x="263" y="301"/>
                    <a:pt x="263" y="301"/>
                  </a:cubicBezTo>
                  <a:cubicBezTo>
                    <a:pt x="264" y="301"/>
                    <a:pt x="265" y="301"/>
                    <a:pt x="267" y="306"/>
                  </a:cubicBezTo>
                  <a:cubicBezTo>
                    <a:pt x="267" y="306"/>
                    <a:pt x="269" y="306"/>
                    <a:pt x="266" y="298"/>
                  </a:cubicBezTo>
                  <a:cubicBezTo>
                    <a:pt x="264" y="293"/>
                    <a:pt x="264" y="291"/>
                    <a:pt x="264" y="291"/>
                  </a:cubicBezTo>
                  <a:lnTo>
                    <a:pt x="264" y="291"/>
                  </a:lnTo>
                  <a:cubicBezTo>
                    <a:pt x="266" y="291"/>
                    <a:pt x="270" y="296"/>
                    <a:pt x="274" y="303"/>
                  </a:cubicBezTo>
                  <a:lnTo>
                    <a:pt x="272" y="296"/>
                  </a:lnTo>
                  <a:cubicBezTo>
                    <a:pt x="268" y="288"/>
                    <a:pt x="266" y="282"/>
                    <a:pt x="266" y="282"/>
                  </a:cubicBezTo>
                  <a:lnTo>
                    <a:pt x="266" y="282"/>
                  </a:lnTo>
                  <a:cubicBezTo>
                    <a:pt x="266" y="282"/>
                    <a:pt x="268" y="284"/>
                    <a:pt x="271" y="289"/>
                  </a:cubicBezTo>
                  <a:cubicBezTo>
                    <a:pt x="272" y="293"/>
                    <a:pt x="272" y="292"/>
                    <a:pt x="274" y="295"/>
                  </a:cubicBezTo>
                  <a:cubicBezTo>
                    <a:pt x="271" y="290"/>
                    <a:pt x="271" y="288"/>
                    <a:pt x="272" y="288"/>
                  </a:cubicBezTo>
                  <a:lnTo>
                    <a:pt x="272" y="288"/>
                  </a:lnTo>
                  <a:cubicBezTo>
                    <a:pt x="273" y="288"/>
                    <a:pt x="277" y="292"/>
                    <a:pt x="281" y="300"/>
                  </a:cubicBezTo>
                  <a:cubicBezTo>
                    <a:pt x="283" y="304"/>
                    <a:pt x="284" y="306"/>
                    <a:pt x="285" y="306"/>
                  </a:cubicBezTo>
                  <a:cubicBezTo>
                    <a:pt x="285" y="306"/>
                    <a:pt x="285" y="305"/>
                    <a:pt x="285" y="305"/>
                  </a:cubicBezTo>
                  <a:lnTo>
                    <a:pt x="282" y="300"/>
                  </a:lnTo>
                  <a:cubicBezTo>
                    <a:pt x="279" y="295"/>
                    <a:pt x="278" y="291"/>
                    <a:pt x="275" y="286"/>
                  </a:cubicBezTo>
                  <a:cubicBezTo>
                    <a:pt x="276" y="286"/>
                    <a:pt x="278" y="286"/>
                    <a:pt x="281" y="292"/>
                  </a:cubicBezTo>
                  <a:cubicBezTo>
                    <a:pt x="284" y="296"/>
                    <a:pt x="286" y="300"/>
                    <a:pt x="287" y="300"/>
                  </a:cubicBezTo>
                  <a:cubicBezTo>
                    <a:pt x="287" y="300"/>
                    <a:pt x="286" y="299"/>
                    <a:pt x="285" y="297"/>
                  </a:cubicBezTo>
                  <a:lnTo>
                    <a:pt x="285" y="297"/>
                  </a:lnTo>
                  <a:cubicBezTo>
                    <a:pt x="285" y="297"/>
                    <a:pt x="286" y="297"/>
                    <a:pt x="291" y="303"/>
                  </a:cubicBezTo>
                  <a:lnTo>
                    <a:pt x="294" y="302"/>
                  </a:lnTo>
                  <a:cubicBezTo>
                    <a:pt x="293" y="298"/>
                    <a:pt x="292" y="297"/>
                    <a:pt x="293" y="297"/>
                  </a:cubicBezTo>
                  <a:lnTo>
                    <a:pt x="293" y="297"/>
                  </a:lnTo>
                  <a:cubicBezTo>
                    <a:pt x="294" y="297"/>
                    <a:pt x="295" y="298"/>
                    <a:pt x="297" y="301"/>
                  </a:cubicBezTo>
                  <a:cubicBezTo>
                    <a:pt x="297" y="301"/>
                    <a:pt x="298" y="301"/>
                    <a:pt x="295" y="294"/>
                  </a:cubicBezTo>
                  <a:cubicBezTo>
                    <a:pt x="296" y="294"/>
                    <a:pt x="296" y="293"/>
                    <a:pt x="296" y="293"/>
                  </a:cubicBezTo>
                  <a:cubicBezTo>
                    <a:pt x="297" y="293"/>
                    <a:pt x="299" y="295"/>
                    <a:pt x="301" y="300"/>
                  </a:cubicBezTo>
                  <a:cubicBezTo>
                    <a:pt x="303" y="302"/>
                    <a:pt x="304" y="304"/>
                    <a:pt x="304" y="304"/>
                  </a:cubicBezTo>
                  <a:cubicBezTo>
                    <a:pt x="304" y="304"/>
                    <a:pt x="303" y="302"/>
                    <a:pt x="301" y="298"/>
                  </a:cubicBezTo>
                  <a:cubicBezTo>
                    <a:pt x="298" y="292"/>
                    <a:pt x="299" y="292"/>
                    <a:pt x="300" y="292"/>
                  </a:cubicBezTo>
                  <a:lnTo>
                    <a:pt x="301" y="291"/>
                  </a:lnTo>
                  <a:cubicBezTo>
                    <a:pt x="298" y="285"/>
                    <a:pt x="298" y="285"/>
                    <a:pt x="299" y="284"/>
                  </a:cubicBezTo>
                  <a:lnTo>
                    <a:pt x="299" y="284"/>
                  </a:lnTo>
                  <a:cubicBezTo>
                    <a:pt x="300" y="284"/>
                    <a:pt x="306" y="289"/>
                    <a:pt x="306" y="289"/>
                  </a:cubicBezTo>
                  <a:cubicBezTo>
                    <a:pt x="308" y="288"/>
                    <a:pt x="308" y="288"/>
                    <a:pt x="304" y="282"/>
                  </a:cubicBezTo>
                  <a:lnTo>
                    <a:pt x="304" y="282"/>
                  </a:lnTo>
                  <a:cubicBezTo>
                    <a:pt x="306" y="282"/>
                    <a:pt x="311" y="286"/>
                    <a:pt x="313" y="286"/>
                  </a:cubicBezTo>
                  <a:cubicBezTo>
                    <a:pt x="317" y="284"/>
                    <a:pt x="317" y="284"/>
                    <a:pt x="313" y="278"/>
                  </a:cubicBezTo>
                  <a:cubicBezTo>
                    <a:pt x="310" y="271"/>
                    <a:pt x="308" y="268"/>
                    <a:pt x="309" y="268"/>
                  </a:cubicBezTo>
                  <a:lnTo>
                    <a:pt x="309" y="268"/>
                  </a:lnTo>
                  <a:cubicBezTo>
                    <a:pt x="309" y="268"/>
                    <a:pt x="311" y="271"/>
                    <a:pt x="315" y="277"/>
                  </a:cubicBezTo>
                  <a:cubicBezTo>
                    <a:pt x="319" y="284"/>
                    <a:pt x="321" y="287"/>
                    <a:pt x="321" y="287"/>
                  </a:cubicBezTo>
                  <a:cubicBezTo>
                    <a:pt x="322" y="287"/>
                    <a:pt x="321" y="286"/>
                    <a:pt x="320" y="283"/>
                  </a:cubicBezTo>
                  <a:cubicBezTo>
                    <a:pt x="317" y="276"/>
                    <a:pt x="317" y="276"/>
                    <a:pt x="318" y="276"/>
                  </a:cubicBezTo>
                  <a:cubicBezTo>
                    <a:pt x="319" y="279"/>
                    <a:pt x="321" y="281"/>
                    <a:pt x="321" y="281"/>
                  </a:cubicBezTo>
                  <a:cubicBezTo>
                    <a:pt x="322" y="281"/>
                    <a:pt x="321" y="279"/>
                    <a:pt x="320" y="275"/>
                  </a:cubicBezTo>
                  <a:cubicBezTo>
                    <a:pt x="321" y="275"/>
                    <a:pt x="321" y="275"/>
                    <a:pt x="325" y="282"/>
                  </a:cubicBezTo>
                  <a:lnTo>
                    <a:pt x="326" y="280"/>
                  </a:lnTo>
                  <a:cubicBezTo>
                    <a:pt x="324" y="274"/>
                    <a:pt x="324" y="272"/>
                    <a:pt x="326" y="272"/>
                  </a:cubicBezTo>
                  <a:cubicBezTo>
                    <a:pt x="328" y="272"/>
                    <a:pt x="331" y="275"/>
                    <a:pt x="332" y="278"/>
                  </a:cubicBezTo>
                  <a:cubicBezTo>
                    <a:pt x="332" y="278"/>
                    <a:pt x="334" y="277"/>
                    <a:pt x="331" y="270"/>
                  </a:cubicBezTo>
                  <a:cubicBezTo>
                    <a:pt x="329" y="264"/>
                    <a:pt x="328" y="260"/>
                    <a:pt x="328" y="260"/>
                  </a:cubicBezTo>
                  <a:lnTo>
                    <a:pt x="328" y="260"/>
                  </a:lnTo>
                  <a:cubicBezTo>
                    <a:pt x="329" y="260"/>
                    <a:pt x="330" y="264"/>
                    <a:pt x="334" y="270"/>
                  </a:cubicBezTo>
                  <a:cubicBezTo>
                    <a:pt x="333" y="267"/>
                    <a:pt x="333" y="265"/>
                    <a:pt x="334" y="265"/>
                  </a:cubicBezTo>
                  <a:cubicBezTo>
                    <a:pt x="335" y="265"/>
                    <a:pt x="338" y="268"/>
                    <a:pt x="340" y="275"/>
                  </a:cubicBezTo>
                  <a:cubicBezTo>
                    <a:pt x="344" y="282"/>
                    <a:pt x="347" y="288"/>
                    <a:pt x="347" y="288"/>
                  </a:cubicBezTo>
                  <a:cubicBezTo>
                    <a:pt x="345" y="282"/>
                    <a:pt x="345" y="280"/>
                    <a:pt x="345" y="280"/>
                  </a:cubicBezTo>
                  <a:cubicBezTo>
                    <a:pt x="343" y="275"/>
                    <a:pt x="344" y="274"/>
                    <a:pt x="346" y="274"/>
                  </a:cubicBezTo>
                  <a:cubicBezTo>
                    <a:pt x="347" y="273"/>
                    <a:pt x="347" y="265"/>
                    <a:pt x="349" y="265"/>
                  </a:cubicBezTo>
                  <a:cubicBezTo>
                    <a:pt x="350" y="264"/>
                    <a:pt x="350" y="264"/>
                    <a:pt x="351" y="264"/>
                  </a:cubicBezTo>
                  <a:cubicBezTo>
                    <a:pt x="352" y="264"/>
                    <a:pt x="354" y="265"/>
                    <a:pt x="356" y="269"/>
                  </a:cubicBezTo>
                  <a:cubicBezTo>
                    <a:pt x="357" y="269"/>
                    <a:pt x="358" y="268"/>
                    <a:pt x="357" y="261"/>
                  </a:cubicBezTo>
                  <a:cubicBezTo>
                    <a:pt x="356" y="258"/>
                    <a:pt x="356" y="256"/>
                    <a:pt x="356" y="256"/>
                  </a:cubicBezTo>
                  <a:lnTo>
                    <a:pt x="356" y="256"/>
                  </a:lnTo>
                  <a:cubicBezTo>
                    <a:pt x="357" y="256"/>
                    <a:pt x="358" y="257"/>
                    <a:pt x="359" y="260"/>
                  </a:cubicBezTo>
                  <a:lnTo>
                    <a:pt x="361" y="260"/>
                  </a:lnTo>
                  <a:cubicBezTo>
                    <a:pt x="359" y="253"/>
                    <a:pt x="359" y="252"/>
                    <a:pt x="359" y="252"/>
                  </a:cubicBezTo>
                  <a:lnTo>
                    <a:pt x="359" y="252"/>
                  </a:lnTo>
                  <a:cubicBezTo>
                    <a:pt x="362" y="257"/>
                    <a:pt x="364" y="262"/>
                    <a:pt x="365" y="262"/>
                  </a:cubicBezTo>
                  <a:cubicBezTo>
                    <a:pt x="365" y="262"/>
                    <a:pt x="365" y="261"/>
                    <a:pt x="364" y="259"/>
                  </a:cubicBezTo>
                  <a:cubicBezTo>
                    <a:pt x="362" y="252"/>
                    <a:pt x="362" y="251"/>
                    <a:pt x="364" y="251"/>
                  </a:cubicBezTo>
                  <a:cubicBezTo>
                    <a:pt x="365" y="253"/>
                    <a:pt x="367" y="254"/>
                    <a:pt x="370" y="254"/>
                  </a:cubicBezTo>
                  <a:cubicBezTo>
                    <a:pt x="380" y="254"/>
                    <a:pt x="394" y="247"/>
                    <a:pt x="392" y="242"/>
                  </a:cubicBezTo>
                  <a:lnTo>
                    <a:pt x="394" y="242"/>
                  </a:lnTo>
                  <a:lnTo>
                    <a:pt x="398" y="241"/>
                  </a:lnTo>
                  <a:cubicBezTo>
                    <a:pt x="399" y="247"/>
                    <a:pt x="401" y="248"/>
                    <a:pt x="401" y="248"/>
                  </a:cubicBezTo>
                  <a:cubicBezTo>
                    <a:pt x="403" y="248"/>
                    <a:pt x="403" y="244"/>
                    <a:pt x="403" y="239"/>
                  </a:cubicBezTo>
                  <a:cubicBezTo>
                    <a:pt x="402" y="232"/>
                    <a:pt x="403" y="232"/>
                    <a:pt x="403" y="232"/>
                  </a:cubicBezTo>
                  <a:cubicBezTo>
                    <a:pt x="406" y="240"/>
                    <a:pt x="408" y="243"/>
                    <a:pt x="409" y="243"/>
                  </a:cubicBezTo>
                  <a:cubicBezTo>
                    <a:pt x="410" y="243"/>
                    <a:pt x="410" y="241"/>
                    <a:pt x="410" y="238"/>
                  </a:cubicBezTo>
                  <a:cubicBezTo>
                    <a:pt x="408" y="230"/>
                    <a:pt x="408" y="227"/>
                    <a:pt x="408" y="227"/>
                  </a:cubicBezTo>
                  <a:lnTo>
                    <a:pt x="408" y="227"/>
                  </a:lnTo>
                  <a:cubicBezTo>
                    <a:pt x="409" y="227"/>
                    <a:pt x="410" y="230"/>
                    <a:pt x="412" y="237"/>
                  </a:cubicBezTo>
                  <a:cubicBezTo>
                    <a:pt x="414" y="243"/>
                    <a:pt x="415" y="247"/>
                    <a:pt x="416" y="247"/>
                  </a:cubicBezTo>
                  <a:cubicBezTo>
                    <a:pt x="417" y="247"/>
                    <a:pt x="416" y="241"/>
                    <a:pt x="413" y="230"/>
                  </a:cubicBezTo>
                  <a:cubicBezTo>
                    <a:pt x="412" y="226"/>
                    <a:pt x="412" y="224"/>
                    <a:pt x="412" y="224"/>
                  </a:cubicBezTo>
                  <a:lnTo>
                    <a:pt x="412" y="224"/>
                  </a:lnTo>
                  <a:cubicBezTo>
                    <a:pt x="412" y="224"/>
                    <a:pt x="413" y="226"/>
                    <a:pt x="414" y="229"/>
                  </a:cubicBezTo>
                  <a:cubicBezTo>
                    <a:pt x="418" y="237"/>
                    <a:pt x="419" y="240"/>
                    <a:pt x="420" y="240"/>
                  </a:cubicBezTo>
                  <a:cubicBezTo>
                    <a:pt x="420" y="240"/>
                    <a:pt x="420" y="238"/>
                    <a:pt x="419" y="236"/>
                  </a:cubicBezTo>
                  <a:cubicBezTo>
                    <a:pt x="417" y="228"/>
                    <a:pt x="416" y="225"/>
                    <a:pt x="416" y="225"/>
                  </a:cubicBezTo>
                  <a:lnTo>
                    <a:pt x="416" y="225"/>
                  </a:lnTo>
                  <a:cubicBezTo>
                    <a:pt x="417" y="225"/>
                    <a:pt x="418" y="228"/>
                    <a:pt x="421" y="234"/>
                  </a:cubicBezTo>
                  <a:cubicBezTo>
                    <a:pt x="424" y="241"/>
                    <a:pt x="425" y="245"/>
                    <a:pt x="426" y="245"/>
                  </a:cubicBezTo>
                  <a:cubicBezTo>
                    <a:pt x="426" y="245"/>
                    <a:pt x="425" y="241"/>
                    <a:pt x="423" y="234"/>
                  </a:cubicBezTo>
                  <a:cubicBezTo>
                    <a:pt x="422" y="227"/>
                    <a:pt x="422" y="223"/>
                    <a:pt x="423" y="223"/>
                  </a:cubicBezTo>
                  <a:lnTo>
                    <a:pt x="423" y="223"/>
                  </a:lnTo>
                  <a:cubicBezTo>
                    <a:pt x="424" y="223"/>
                    <a:pt x="426" y="227"/>
                    <a:pt x="428" y="233"/>
                  </a:cubicBezTo>
                  <a:cubicBezTo>
                    <a:pt x="429" y="233"/>
                    <a:pt x="430" y="236"/>
                    <a:pt x="431" y="236"/>
                  </a:cubicBezTo>
                  <a:cubicBezTo>
                    <a:pt x="431" y="236"/>
                    <a:pt x="431" y="235"/>
                    <a:pt x="430" y="232"/>
                  </a:cubicBezTo>
                  <a:lnTo>
                    <a:pt x="430" y="232"/>
                  </a:lnTo>
                  <a:lnTo>
                    <a:pt x="432" y="239"/>
                  </a:lnTo>
                  <a:lnTo>
                    <a:pt x="435" y="239"/>
                  </a:lnTo>
                  <a:lnTo>
                    <a:pt x="432" y="232"/>
                  </a:lnTo>
                  <a:lnTo>
                    <a:pt x="432" y="232"/>
                  </a:lnTo>
                  <a:cubicBezTo>
                    <a:pt x="433" y="232"/>
                    <a:pt x="438" y="236"/>
                    <a:pt x="443" y="236"/>
                  </a:cubicBezTo>
                  <a:cubicBezTo>
                    <a:pt x="444" y="236"/>
                    <a:pt x="445" y="236"/>
                    <a:pt x="446" y="236"/>
                  </a:cubicBezTo>
                  <a:cubicBezTo>
                    <a:pt x="455" y="234"/>
                    <a:pt x="457" y="234"/>
                    <a:pt x="454" y="228"/>
                  </a:cubicBezTo>
                  <a:cubicBezTo>
                    <a:pt x="451" y="220"/>
                    <a:pt x="451" y="217"/>
                    <a:pt x="451" y="217"/>
                  </a:cubicBezTo>
                  <a:lnTo>
                    <a:pt x="451" y="217"/>
                  </a:lnTo>
                  <a:cubicBezTo>
                    <a:pt x="451" y="217"/>
                    <a:pt x="453" y="220"/>
                    <a:pt x="456" y="227"/>
                  </a:cubicBezTo>
                  <a:cubicBezTo>
                    <a:pt x="456" y="227"/>
                    <a:pt x="459" y="233"/>
                    <a:pt x="461" y="233"/>
                  </a:cubicBezTo>
                  <a:cubicBezTo>
                    <a:pt x="462" y="233"/>
                    <a:pt x="462" y="233"/>
                    <a:pt x="463" y="233"/>
                  </a:cubicBezTo>
                  <a:cubicBezTo>
                    <a:pt x="464" y="233"/>
                    <a:pt x="465" y="234"/>
                    <a:pt x="467" y="239"/>
                  </a:cubicBezTo>
                  <a:cubicBezTo>
                    <a:pt x="466" y="231"/>
                    <a:pt x="467" y="227"/>
                    <a:pt x="470" y="227"/>
                  </a:cubicBezTo>
                  <a:cubicBezTo>
                    <a:pt x="471" y="227"/>
                    <a:pt x="473" y="229"/>
                    <a:pt x="475" y="231"/>
                  </a:cubicBezTo>
                  <a:cubicBezTo>
                    <a:pt x="476" y="230"/>
                    <a:pt x="477" y="230"/>
                    <a:pt x="477" y="223"/>
                  </a:cubicBezTo>
                  <a:cubicBezTo>
                    <a:pt x="477" y="219"/>
                    <a:pt x="477" y="217"/>
                    <a:pt x="477" y="217"/>
                  </a:cubicBezTo>
                  <a:cubicBezTo>
                    <a:pt x="478" y="217"/>
                    <a:pt x="478" y="219"/>
                    <a:pt x="479" y="222"/>
                  </a:cubicBezTo>
                  <a:cubicBezTo>
                    <a:pt x="480" y="226"/>
                    <a:pt x="482" y="230"/>
                    <a:pt x="484" y="230"/>
                  </a:cubicBezTo>
                  <a:cubicBezTo>
                    <a:pt x="485" y="230"/>
                    <a:pt x="485" y="227"/>
                    <a:pt x="484" y="221"/>
                  </a:cubicBezTo>
                  <a:lnTo>
                    <a:pt x="484" y="221"/>
                  </a:lnTo>
                  <a:lnTo>
                    <a:pt x="487" y="228"/>
                  </a:lnTo>
                  <a:cubicBezTo>
                    <a:pt x="488" y="230"/>
                    <a:pt x="488" y="231"/>
                    <a:pt x="488" y="231"/>
                  </a:cubicBezTo>
                  <a:cubicBezTo>
                    <a:pt x="489" y="231"/>
                    <a:pt x="488" y="226"/>
                    <a:pt x="487" y="221"/>
                  </a:cubicBezTo>
                  <a:cubicBezTo>
                    <a:pt x="486" y="214"/>
                    <a:pt x="485" y="211"/>
                    <a:pt x="485" y="211"/>
                  </a:cubicBezTo>
                  <a:lnTo>
                    <a:pt x="485" y="211"/>
                  </a:lnTo>
                  <a:cubicBezTo>
                    <a:pt x="485" y="211"/>
                    <a:pt x="486" y="216"/>
                    <a:pt x="490" y="228"/>
                  </a:cubicBezTo>
                  <a:cubicBezTo>
                    <a:pt x="491" y="236"/>
                    <a:pt x="493" y="239"/>
                    <a:pt x="493" y="239"/>
                  </a:cubicBezTo>
                  <a:cubicBezTo>
                    <a:pt x="493" y="239"/>
                    <a:pt x="493" y="237"/>
                    <a:pt x="493" y="234"/>
                  </a:cubicBezTo>
                  <a:cubicBezTo>
                    <a:pt x="492" y="230"/>
                    <a:pt x="491" y="224"/>
                    <a:pt x="492" y="224"/>
                  </a:cubicBezTo>
                  <a:lnTo>
                    <a:pt x="492" y="224"/>
                  </a:lnTo>
                  <a:cubicBezTo>
                    <a:pt x="492" y="224"/>
                    <a:pt x="492" y="225"/>
                    <a:pt x="493" y="227"/>
                  </a:cubicBezTo>
                  <a:cubicBezTo>
                    <a:pt x="494" y="227"/>
                    <a:pt x="495" y="227"/>
                    <a:pt x="492" y="213"/>
                  </a:cubicBezTo>
                  <a:cubicBezTo>
                    <a:pt x="491" y="205"/>
                    <a:pt x="491" y="205"/>
                    <a:pt x="492" y="205"/>
                  </a:cubicBezTo>
                  <a:cubicBezTo>
                    <a:pt x="493" y="210"/>
                    <a:pt x="494" y="215"/>
                    <a:pt x="494" y="220"/>
                  </a:cubicBezTo>
                  <a:lnTo>
                    <a:pt x="496" y="220"/>
                  </a:lnTo>
                  <a:cubicBezTo>
                    <a:pt x="498" y="223"/>
                    <a:pt x="501" y="229"/>
                    <a:pt x="502" y="233"/>
                  </a:cubicBezTo>
                  <a:cubicBezTo>
                    <a:pt x="503" y="236"/>
                    <a:pt x="504" y="238"/>
                    <a:pt x="504" y="238"/>
                  </a:cubicBezTo>
                  <a:cubicBezTo>
                    <a:pt x="504" y="238"/>
                    <a:pt x="503" y="235"/>
                    <a:pt x="501" y="227"/>
                  </a:cubicBezTo>
                  <a:cubicBezTo>
                    <a:pt x="497" y="212"/>
                    <a:pt x="497" y="212"/>
                    <a:pt x="500" y="212"/>
                  </a:cubicBezTo>
                  <a:cubicBezTo>
                    <a:pt x="501" y="212"/>
                    <a:pt x="501" y="212"/>
                    <a:pt x="503" y="219"/>
                  </a:cubicBezTo>
                  <a:cubicBezTo>
                    <a:pt x="504" y="226"/>
                    <a:pt x="504" y="226"/>
                    <a:pt x="505" y="226"/>
                  </a:cubicBezTo>
                  <a:cubicBezTo>
                    <a:pt x="507" y="213"/>
                    <a:pt x="507" y="201"/>
                    <a:pt x="504" y="190"/>
                  </a:cubicBezTo>
                  <a:cubicBezTo>
                    <a:pt x="503" y="182"/>
                    <a:pt x="502" y="179"/>
                    <a:pt x="503" y="179"/>
                  </a:cubicBezTo>
                  <a:lnTo>
                    <a:pt x="503" y="179"/>
                  </a:lnTo>
                  <a:cubicBezTo>
                    <a:pt x="503" y="179"/>
                    <a:pt x="504" y="182"/>
                    <a:pt x="505" y="190"/>
                  </a:cubicBezTo>
                  <a:cubicBezTo>
                    <a:pt x="506" y="196"/>
                    <a:pt x="507" y="196"/>
                    <a:pt x="509" y="196"/>
                  </a:cubicBezTo>
                  <a:cubicBezTo>
                    <a:pt x="508" y="194"/>
                    <a:pt x="508" y="193"/>
                    <a:pt x="508" y="193"/>
                  </a:cubicBezTo>
                  <a:lnTo>
                    <a:pt x="508" y="193"/>
                  </a:lnTo>
                  <a:cubicBezTo>
                    <a:pt x="509" y="193"/>
                    <a:pt x="509" y="196"/>
                    <a:pt x="509" y="196"/>
                  </a:cubicBezTo>
                  <a:cubicBezTo>
                    <a:pt x="510" y="203"/>
                    <a:pt x="509" y="203"/>
                    <a:pt x="509" y="203"/>
                  </a:cubicBezTo>
                  <a:lnTo>
                    <a:pt x="510" y="210"/>
                  </a:lnTo>
                  <a:cubicBezTo>
                    <a:pt x="511" y="217"/>
                    <a:pt x="513" y="221"/>
                    <a:pt x="513" y="221"/>
                  </a:cubicBezTo>
                  <a:cubicBezTo>
                    <a:pt x="513" y="221"/>
                    <a:pt x="513" y="217"/>
                    <a:pt x="512" y="210"/>
                  </a:cubicBezTo>
                  <a:cubicBezTo>
                    <a:pt x="512" y="206"/>
                    <a:pt x="512" y="205"/>
                    <a:pt x="512" y="205"/>
                  </a:cubicBezTo>
                  <a:cubicBezTo>
                    <a:pt x="513" y="205"/>
                    <a:pt x="513" y="206"/>
                    <a:pt x="514" y="210"/>
                  </a:cubicBezTo>
                  <a:cubicBezTo>
                    <a:pt x="516" y="215"/>
                    <a:pt x="517" y="219"/>
                    <a:pt x="517" y="219"/>
                  </a:cubicBezTo>
                  <a:cubicBezTo>
                    <a:pt x="517" y="219"/>
                    <a:pt x="517" y="219"/>
                    <a:pt x="516" y="217"/>
                  </a:cubicBezTo>
                  <a:lnTo>
                    <a:pt x="516" y="217"/>
                  </a:lnTo>
                  <a:cubicBezTo>
                    <a:pt x="516" y="217"/>
                    <a:pt x="519" y="217"/>
                    <a:pt x="521" y="223"/>
                  </a:cubicBezTo>
                  <a:cubicBezTo>
                    <a:pt x="522" y="223"/>
                    <a:pt x="523" y="223"/>
                    <a:pt x="522" y="217"/>
                  </a:cubicBezTo>
                  <a:cubicBezTo>
                    <a:pt x="521" y="209"/>
                    <a:pt x="521" y="209"/>
                    <a:pt x="522" y="209"/>
                  </a:cubicBezTo>
                  <a:cubicBezTo>
                    <a:pt x="523" y="209"/>
                    <a:pt x="524" y="209"/>
                    <a:pt x="522" y="201"/>
                  </a:cubicBezTo>
                  <a:cubicBezTo>
                    <a:pt x="521" y="194"/>
                    <a:pt x="521" y="187"/>
                    <a:pt x="522" y="186"/>
                  </a:cubicBezTo>
                  <a:cubicBezTo>
                    <a:pt x="523" y="183"/>
                    <a:pt x="523" y="182"/>
                    <a:pt x="523" y="182"/>
                  </a:cubicBezTo>
                  <a:cubicBezTo>
                    <a:pt x="524" y="182"/>
                    <a:pt x="525" y="185"/>
                    <a:pt x="527" y="193"/>
                  </a:cubicBezTo>
                  <a:cubicBezTo>
                    <a:pt x="528" y="201"/>
                    <a:pt x="529" y="201"/>
                    <a:pt x="529" y="201"/>
                  </a:cubicBezTo>
                  <a:cubicBezTo>
                    <a:pt x="529" y="201"/>
                    <a:pt x="530" y="201"/>
                    <a:pt x="532" y="208"/>
                  </a:cubicBezTo>
                  <a:cubicBezTo>
                    <a:pt x="533" y="209"/>
                    <a:pt x="533" y="210"/>
                    <a:pt x="533" y="210"/>
                  </a:cubicBezTo>
                  <a:cubicBezTo>
                    <a:pt x="534" y="210"/>
                    <a:pt x="533" y="205"/>
                    <a:pt x="532" y="200"/>
                  </a:cubicBezTo>
                  <a:lnTo>
                    <a:pt x="529" y="186"/>
                  </a:lnTo>
                  <a:lnTo>
                    <a:pt x="529" y="186"/>
                  </a:lnTo>
                  <a:cubicBezTo>
                    <a:pt x="532" y="193"/>
                    <a:pt x="533" y="200"/>
                    <a:pt x="534" y="208"/>
                  </a:cubicBezTo>
                  <a:cubicBezTo>
                    <a:pt x="536" y="214"/>
                    <a:pt x="537" y="218"/>
                    <a:pt x="537" y="218"/>
                  </a:cubicBezTo>
                  <a:cubicBezTo>
                    <a:pt x="537" y="218"/>
                    <a:pt x="537" y="214"/>
                    <a:pt x="536" y="208"/>
                  </a:cubicBezTo>
                  <a:cubicBezTo>
                    <a:pt x="535" y="202"/>
                    <a:pt x="534" y="197"/>
                    <a:pt x="535" y="197"/>
                  </a:cubicBezTo>
                  <a:lnTo>
                    <a:pt x="535" y="197"/>
                  </a:lnTo>
                  <a:cubicBezTo>
                    <a:pt x="536" y="197"/>
                    <a:pt x="536" y="198"/>
                    <a:pt x="537" y="200"/>
                  </a:cubicBezTo>
                  <a:cubicBezTo>
                    <a:pt x="539" y="200"/>
                    <a:pt x="540" y="200"/>
                    <a:pt x="541" y="206"/>
                  </a:cubicBezTo>
                  <a:cubicBezTo>
                    <a:pt x="542" y="209"/>
                    <a:pt x="542" y="209"/>
                    <a:pt x="543" y="209"/>
                  </a:cubicBezTo>
                  <a:cubicBezTo>
                    <a:pt x="543" y="209"/>
                    <a:pt x="543" y="206"/>
                    <a:pt x="543" y="206"/>
                  </a:cubicBezTo>
                  <a:cubicBezTo>
                    <a:pt x="543" y="203"/>
                    <a:pt x="543" y="201"/>
                    <a:pt x="544" y="201"/>
                  </a:cubicBezTo>
                  <a:cubicBezTo>
                    <a:pt x="544" y="201"/>
                    <a:pt x="546" y="203"/>
                    <a:pt x="548" y="206"/>
                  </a:cubicBezTo>
                  <a:cubicBezTo>
                    <a:pt x="551" y="213"/>
                    <a:pt x="552" y="217"/>
                    <a:pt x="552" y="217"/>
                  </a:cubicBezTo>
                  <a:cubicBezTo>
                    <a:pt x="553" y="217"/>
                    <a:pt x="552" y="213"/>
                    <a:pt x="551" y="206"/>
                  </a:cubicBezTo>
                  <a:cubicBezTo>
                    <a:pt x="551" y="202"/>
                    <a:pt x="550" y="198"/>
                    <a:pt x="550" y="198"/>
                  </a:cubicBezTo>
                  <a:lnTo>
                    <a:pt x="550" y="198"/>
                  </a:lnTo>
                  <a:cubicBezTo>
                    <a:pt x="550" y="198"/>
                    <a:pt x="551" y="200"/>
                    <a:pt x="552" y="205"/>
                  </a:cubicBezTo>
                  <a:cubicBezTo>
                    <a:pt x="553" y="208"/>
                    <a:pt x="553" y="209"/>
                    <a:pt x="554" y="209"/>
                  </a:cubicBezTo>
                  <a:cubicBezTo>
                    <a:pt x="555" y="209"/>
                    <a:pt x="555" y="203"/>
                    <a:pt x="555" y="199"/>
                  </a:cubicBezTo>
                  <a:cubicBezTo>
                    <a:pt x="555" y="191"/>
                    <a:pt x="552" y="177"/>
                    <a:pt x="551" y="169"/>
                  </a:cubicBezTo>
                  <a:cubicBezTo>
                    <a:pt x="551" y="161"/>
                    <a:pt x="550" y="157"/>
                    <a:pt x="551" y="157"/>
                  </a:cubicBezTo>
                  <a:lnTo>
                    <a:pt x="551" y="157"/>
                  </a:lnTo>
                  <a:cubicBezTo>
                    <a:pt x="551" y="157"/>
                    <a:pt x="551" y="159"/>
                    <a:pt x="552" y="163"/>
                  </a:cubicBezTo>
                  <a:cubicBezTo>
                    <a:pt x="555" y="167"/>
                    <a:pt x="556" y="172"/>
                    <a:pt x="556" y="176"/>
                  </a:cubicBezTo>
                  <a:cubicBezTo>
                    <a:pt x="557" y="184"/>
                    <a:pt x="556" y="184"/>
                    <a:pt x="556" y="184"/>
                  </a:cubicBezTo>
                  <a:cubicBezTo>
                    <a:pt x="557" y="190"/>
                    <a:pt x="557" y="198"/>
                    <a:pt x="559" y="198"/>
                  </a:cubicBezTo>
                  <a:cubicBezTo>
                    <a:pt x="559" y="198"/>
                    <a:pt x="559" y="198"/>
                    <a:pt x="559" y="197"/>
                  </a:cubicBezTo>
                  <a:cubicBezTo>
                    <a:pt x="560" y="201"/>
                    <a:pt x="561" y="203"/>
                    <a:pt x="561" y="203"/>
                  </a:cubicBezTo>
                  <a:cubicBezTo>
                    <a:pt x="561" y="203"/>
                    <a:pt x="561" y="201"/>
                    <a:pt x="560" y="197"/>
                  </a:cubicBezTo>
                  <a:lnTo>
                    <a:pt x="560" y="197"/>
                  </a:lnTo>
                  <a:cubicBezTo>
                    <a:pt x="562" y="203"/>
                    <a:pt x="563" y="205"/>
                    <a:pt x="564" y="205"/>
                  </a:cubicBezTo>
                  <a:cubicBezTo>
                    <a:pt x="565" y="205"/>
                    <a:pt x="565" y="204"/>
                    <a:pt x="566" y="204"/>
                  </a:cubicBezTo>
                  <a:cubicBezTo>
                    <a:pt x="568" y="204"/>
                    <a:pt x="570" y="204"/>
                    <a:pt x="571" y="212"/>
                  </a:cubicBezTo>
                  <a:cubicBezTo>
                    <a:pt x="574" y="211"/>
                    <a:pt x="574" y="211"/>
                    <a:pt x="574" y="204"/>
                  </a:cubicBezTo>
                  <a:cubicBezTo>
                    <a:pt x="572" y="196"/>
                    <a:pt x="572" y="192"/>
                    <a:pt x="573" y="192"/>
                  </a:cubicBezTo>
                  <a:lnTo>
                    <a:pt x="573" y="192"/>
                  </a:lnTo>
                  <a:cubicBezTo>
                    <a:pt x="573" y="192"/>
                    <a:pt x="573" y="194"/>
                    <a:pt x="574" y="196"/>
                  </a:cubicBezTo>
                  <a:cubicBezTo>
                    <a:pt x="575" y="205"/>
                    <a:pt x="580" y="211"/>
                    <a:pt x="583" y="211"/>
                  </a:cubicBezTo>
                  <a:cubicBezTo>
                    <a:pt x="586" y="211"/>
                    <a:pt x="587" y="209"/>
                    <a:pt x="587" y="204"/>
                  </a:cubicBezTo>
                  <a:lnTo>
                    <a:pt x="588" y="204"/>
                  </a:lnTo>
                  <a:cubicBezTo>
                    <a:pt x="589" y="207"/>
                    <a:pt x="591" y="209"/>
                    <a:pt x="593" y="209"/>
                  </a:cubicBezTo>
                  <a:cubicBezTo>
                    <a:pt x="595" y="209"/>
                    <a:pt x="596" y="207"/>
                    <a:pt x="596" y="203"/>
                  </a:cubicBezTo>
                  <a:lnTo>
                    <a:pt x="598" y="203"/>
                  </a:lnTo>
                  <a:cubicBezTo>
                    <a:pt x="599" y="207"/>
                    <a:pt x="600" y="209"/>
                    <a:pt x="601" y="209"/>
                  </a:cubicBezTo>
                  <a:cubicBezTo>
                    <a:pt x="601" y="209"/>
                    <a:pt x="602" y="207"/>
                    <a:pt x="602" y="203"/>
                  </a:cubicBezTo>
                  <a:cubicBezTo>
                    <a:pt x="602" y="201"/>
                    <a:pt x="602" y="198"/>
                    <a:pt x="602" y="196"/>
                  </a:cubicBezTo>
                  <a:cubicBezTo>
                    <a:pt x="603" y="203"/>
                    <a:pt x="604" y="203"/>
                    <a:pt x="607" y="203"/>
                  </a:cubicBezTo>
                  <a:cubicBezTo>
                    <a:pt x="611" y="203"/>
                    <a:pt x="611" y="203"/>
                    <a:pt x="610" y="196"/>
                  </a:cubicBezTo>
                  <a:cubicBezTo>
                    <a:pt x="611" y="194"/>
                    <a:pt x="611" y="193"/>
                    <a:pt x="612" y="193"/>
                  </a:cubicBezTo>
                  <a:cubicBezTo>
                    <a:pt x="613" y="193"/>
                    <a:pt x="613" y="198"/>
                    <a:pt x="614" y="203"/>
                  </a:cubicBezTo>
                  <a:cubicBezTo>
                    <a:pt x="614" y="210"/>
                    <a:pt x="614" y="213"/>
                    <a:pt x="615" y="213"/>
                  </a:cubicBezTo>
                  <a:cubicBezTo>
                    <a:pt x="615" y="213"/>
                    <a:pt x="615" y="208"/>
                    <a:pt x="615" y="196"/>
                  </a:cubicBezTo>
                  <a:cubicBezTo>
                    <a:pt x="615" y="188"/>
                    <a:pt x="616" y="184"/>
                    <a:pt x="616" y="184"/>
                  </a:cubicBezTo>
                  <a:cubicBezTo>
                    <a:pt x="616" y="184"/>
                    <a:pt x="617" y="186"/>
                    <a:pt x="617" y="188"/>
                  </a:cubicBezTo>
                  <a:cubicBezTo>
                    <a:pt x="617" y="196"/>
                    <a:pt x="616" y="196"/>
                    <a:pt x="615" y="196"/>
                  </a:cubicBezTo>
                  <a:cubicBezTo>
                    <a:pt x="615" y="196"/>
                    <a:pt x="616" y="203"/>
                    <a:pt x="616" y="211"/>
                  </a:cubicBezTo>
                  <a:cubicBezTo>
                    <a:pt x="617" y="211"/>
                    <a:pt x="617" y="211"/>
                    <a:pt x="617" y="203"/>
                  </a:cubicBezTo>
                  <a:cubicBezTo>
                    <a:pt x="617" y="203"/>
                    <a:pt x="619" y="203"/>
                    <a:pt x="619" y="196"/>
                  </a:cubicBezTo>
                  <a:cubicBezTo>
                    <a:pt x="620" y="188"/>
                    <a:pt x="619" y="182"/>
                    <a:pt x="617" y="174"/>
                  </a:cubicBezTo>
                  <a:cubicBezTo>
                    <a:pt x="616" y="167"/>
                    <a:pt x="617" y="167"/>
                    <a:pt x="619" y="167"/>
                  </a:cubicBezTo>
                  <a:cubicBezTo>
                    <a:pt x="621" y="174"/>
                    <a:pt x="621" y="182"/>
                    <a:pt x="621" y="188"/>
                  </a:cubicBezTo>
                  <a:cubicBezTo>
                    <a:pt x="620" y="193"/>
                    <a:pt x="620" y="199"/>
                    <a:pt x="621" y="203"/>
                  </a:cubicBezTo>
                  <a:cubicBezTo>
                    <a:pt x="621" y="204"/>
                    <a:pt x="621" y="205"/>
                    <a:pt x="621" y="205"/>
                  </a:cubicBezTo>
                  <a:cubicBezTo>
                    <a:pt x="622" y="205"/>
                    <a:pt x="624" y="194"/>
                    <a:pt x="624" y="182"/>
                  </a:cubicBezTo>
                  <a:cubicBezTo>
                    <a:pt x="624" y="185"/>
                    <a:pt x="624" y="183"/>
                    <a:pt x="624" y="188"/>
                  </a:cubicBezTo>
                  <a:cubicBezTo>
                    <a:pt x="625" y="196"/>
                    <a:pt x="626" y="196"/>
                    <a:pt x="629" y="196"/>
                  </a:cubicBezTo>
                  <a:cubicBezTo>
                    <a:pt x="630" y="196"/>
                    <a:pt x="631" y="196"/>
                    <a:pt x="631" y="190"/>
                  </a:cubicBezTo>
                  <a:cubicBezTo>
                    <a:pt x="630" y="184"/>
                    <a:pt x="630" y="180"/>
                    <a:pt x="631" y="175"/>
                  </a:cubicBezTo>
                  <a:cubicBezTo>
                    <a:pt x="630" y="169"/>
                    <a:pt x="629" y="165"/>
                    <a:pt x="630" y="160"/>
                  </a:cubicBezTo>
                  <a:lnTo>
                    <a:pt x="630" y="160"/>
                  </a:lnTo>
                  <a:cubicBezTo>
                    <a:pt x="631" y="165"/>
                    <a:pt x="632" y="169"/>
                    <a:pt x="633" y="175"/>
                  </a:cubicBezTo>
                  <a:cubicBezTo>
                    <a:pt x="635" y="190"/>
                    <a:pt x="636" y="196"/>
                    <a:pt x="640" y="196"/>
                  </a:cubicBezTo>
                  <a:cubicBezTo>
                    <a:pt x="642" y="196"/>
                    <a:pt x="644" y="196"/>
                    <a:pt x="645" y="204"/>
                  </a:cubicBezTo>
                  <a:cubicBezTo>
                    <a:pt x="647" y="204"/>
                    <a:pt x="648" y="204"/>
                    <a:pt x="648" y="197"/>
                  </a:cubicBezTo>
                  <a:lnTo>
                    <a:pt x="650" y="197"/>
                  </a:lnTo>
                  <a:cubicBezTo>
                    <a:pt x="650" y="201"/>
                    <a:pt x="650" y="203"/>
                    <a:pt x="651" y="203"/>
                  </a:cubicBezTo>
                  <a:cubicBezTo>
                    <a:pt x="652" y="203"/>
                    <a:pt x="652" y="201"/>
                    <a:pt x="652" y="197"/>
                  </a:cubicBezTo>
                  <a:cubicBezTo>
                    <a:pt x="652" y="195"/>
                    <a:pt x="652" y="194"/>
                    <a:pt x="653" y="194"/>
                  </a:cubicBezTo>
                  <a:cubicBezTo>
                    <a:pt x="653" y="194"/>
                    <a:pt x="654" y="197"/>
                    <a:pt x="654" y="197"/>
                  </a:cubicBezTo>
                  <a:cubicBezTo>
                    <a:pt x="655" y="204"/>
                    <a:pt x="656" y="208"/>
                    <a:pt x="656" y="208"/>
                  </a:cubicBezTo>
                  <a:cubicBezTo>
                    <a:pt x="656" y="208"/>
                    <a:pt x="656" y="202"/>
                    <a:pt x="656" y="190"/>
                  </a:cubicBezTo>
                  <a:cubicBezTo>
                    <a:pt x="656" y="185"/>
                    <a:pt x="654" y="180"/>
                    <a:pt x="652" y="175"/>
                  </a:cubicBezTo>
                  <a:lnTo>
                    <a:pt x="650" y="175"/>
                  </a:lnTo>
                  <a:lnTo>
                    <a:pt x="652" y="168"/>
                  </a:lnTo>
                  <a:cubicBezTo>
                    <a:pt x="654" y="164"/>
                    <a:pt x="656" y="158"/>
                    <a:pt x="654" y="154"/>
                  </a:cubicBezTo>
                  <a:cubicBezTo>
                    <a:pt x="654" y="154"/>
                    <a:pt x="654" y="147"/>
                    <a:pt x="656" y="147"/>
                  </a:cubicBezTo>
                  <a:lnTo>
                    <a:pt x="656" y="162"/>
                  </a:lnTo>
                  <a:cubicBezTo>
                    <a:pt x="656" y="168"/>
                    <a:pt x="654" y="175"/>
                    <a:pt x="656" y="183"/>
                  </a:cubicBezTo>
                  <a:cubicBezTo>
                    <a:pt x="656" y="192"/>
                    <a:pt x="657" y="198"/>
                    <a:pt x="658" y="198"/>
                  </a:cubicBezTo>
                  <a:cubicBezTo>
                    <a:pt x="659" y="198"/>
                    <a:pt x="659" y="195"/>
                    <a:pt x="659" y="190"/>
                  </a:cubicBezTo>
                  <a:cubicBezTo>
                    <a:pt x="659" y="190"/>
                    <a:pt x="659" y="190"/>
                    <a:pt x="660" y="197"/>
                  </a:cubicBezTo>
                  <a:cubicBezTo>
                    <a:pt x="660" y="200"/>
                    <a:pt x="660" y="202"/>
                    <a:pt x="661" y="202"/>
                  </a:cubicBezTo>
                  <a:cubicBezTo>
                    <a:pt x="661" y="202"/>
                    <a:pt x="662" y="199"/>
                    <a:pt x="662" y="191"/>
                  </a:cubicBezTo>
                  <a:cubicBezTo>
                    <a:pt x="662" y="183"/>
                    <a:pt x="663" y="180"/>
                    <a:pt x="663" y="180"/>
                  </a:cubicBezTo>
                  <a:cubicBezTo>
                    <a:pt x="663" y="180"/>
                    <a:pt x="664" y="183"/>
                    <a:pt x="665" y="191"/>
                  </a:cubicBezTo>
                  <a:cubicBezTo>
                    <a:pt x="665" y="199"/>
                    <a:pt x="667" y="203"/>
                    <a:pt x="668" y="203"/>
                  </a:cubicBezTo>
                  <a:cubicBezTo>
                    <a:pt x="668" y="203"/>
                    <a:pt x="669" y="201"/>
                    <a:pt x="669" y="197"/>
                  </a:cubicBezTo>
                  <a:cubicBezTo>
                    <a:pt x="670" y="190"/>
                    <a:pt x="671" y="186"/>
                    <a:pt x="671" y="186"/>
                  </a:cubicBezTo>
                  <a:cubicBezTo>
                    <a:pt x="672" y="186"/>
                    <a:pt x="672" y="188"/>
                    <a:pt x="672" y="191"/>
                  </a:cubicBezTo>
                  <a:cubicBezTo>
                    <a:pt x="673" y="195"/>
                    <a:pt x="674" y="197"/>
                    <a:pt x="674" y="197"/>
                  </a:cubicBezTo>
                  <a:cubicBezTo>
                    <a:pt x="675" y="197"/>
                    <a:pt x="675" y="195"/>
                    <a:pt x="676" y="192"/>
                  </a:cubicBezTo>
                  <a:cubicBezTo>
                    <a:pt x="676" y="197"/>
                    <a:pt x="676" y="201"/>
                    <a:pt x="676" y="201"/>
                  </a:cubicBezTo>
                  <a:cubicBezTo>
                    <a:pt x="676" y="201"/>
                    <a:pt x="677" y="201"/>
                    <a:pt x="677" y="199"/>
                  </a:cubicBezTo>
                  <a:cubicBezTo>
                    <a:pt x="677" y="199"/>
                    <a:pt x="678" y="199"/>
                    <a:pt x="677" y="192"/>
                  </a:cubicBezTo>
                  <a:lnTo>
                    <a:pt x="679" y="177"/>
                  </a:lnTo>
                  <a:cubicBezTo>
                    <a:pt x="678" y="173"/>
                    <a:pt x="678" y="167"/>
                    <a:pt x="679" y="163"/>
                  </a:cubicBezTo>
                  <a:cubicBezTo>
                    <a:pt x="679" y="161"/>
                    <a:pt x="679" y="160"/>
                    <a:pt x="680" y="160"/>
                  </a:cubicBezTo>
                  <a:cubicBezTo>
                    <a:pt x="681" y="160"/>
                    <a:pt x="683" y="168"/>
                    <a:pt x="684" y="185"/>
                  </a:cubicBezTo>
                  <a:lnTo>
                    <a:pt x="685" y="200"/>
                  </a:lnTo>
                  <a:cubicBezTo>
                    <a:pt x="685" y="192"/>
                    <a:pt x="685" y="185"/>
                    <a:pt x="685" y="185"/>
                  </a:cubicBezTo>
                  <a:cubicBezTo>
                    <a:pt x="686" y="185"/>
                    <a:pt x="687" y="185"/>
                    <a:pt x="686" y="192"/>
                  </a:cubicBezTo>
                  <a:cubicBezTo>
                    <a:pt x="686" y="200"/>
                    <a:pt x="686" y="200"/>
                    <a:pt x="687" y="200"/>
                  </a:cubicBezTo>
                  <a:cubicBezTo>
                    <a:pt x="687" y="200"/>
                    <a:pt x="688" y="200"/>
                    <a:pt x="688" y="193"/>
                  </a:cubicBezTo>
                  <a:cubicBezTo>
                    <a:pt x="688" y="184"/>
                    <a:pt x="688" y="181"/>
                    <a:pt x="688" y="181"/>
                  </a:cubicBezTo>
                  <a:cubicBezTo>
                    <a:pt x="688" y="181"/>
                    <a:pt x="689" y="182"/>
                    <a:pt x="689" y="185"/>
                  </a:cubicBezTo>
                  <a:cubicBezTo>
                    <a:pt x="689" y="192"/>
                    <a:pt x="689" y="196"/>
                    <a:pt x="690" y="196"/>
                  </a:cubicBezTo>
                  <a:cubicBezTo>
                    <a:pt x="690" y="196"/>
                    <a:pt x="691" y="192"/>
                    <a:pt x="691" y="185"/>
                  </a:cubicBezTo>
                  <a:cubicBezTo>
                    <a:pt x="692" y="179"/>
                    <a:pt x="692" y="175"/>
                    <a:pt x="692" y="175"/>
                  </a:cubicBezTo>
                  <a:cubicBezTo>
                    <a:pt x="693" y="175"/>
                    <a:pt x="693" y="179"/>
                    <a:pt x="693" y="186"/>
                  </a:cubicBezTo>
                  <a:cubicBezTo>
                    <a:pt x="691" y="191"/>
                    <a:pt x="693" y="195"/>
                    <a:pt x="694" y="201"/>
                  </a:cubicBezTo>
                  <a:lnTo>
                    <a:pt x="694" y="193"/>
                  </a:lnTo>
                  <a:cubicBezTo>
                    <a:pt x="694" y="185"/>
                    <a:pt x="695" y="181"/>
                    <a:pt x="695" y="181"/>
                  </a:cubicBezTo>
                  <a:cubicBezTo>
                    <a:pt x="696" y="181"/>
                    <a:pt x="696" y="183"/>
                    <a:pt x="696" y="186"/>
                  </a:cubicBezTo>
                  <a:cubicBezTo>
                    <a:pt x="696" y="190"/>
                    <a:pt x="696" y="191"/>
                    <a:pt x="696" y="191"/>
                  </a:cubicBezTo>
                  <a:cubicBezTo>
                    <a:pt x="696" y="191"/>
                    <a:pt x="697" y="190"/>
                    <a:pt x="698" y="186"/>
                  </a:cubicBezTo>
                  <a:cubicBezTo>
                    <a:pt x="700" y="186"/>
                    <a:pt x="702" y="186"/>
                    <a:pt x="700" y="194"/>
                  </a:cubicBezTo>
                  <a:cubicBezTo>
                    <a:pt x="700" y="201"/>
                    <a:pt x="700" y="205"/>
                    <a:pt x="701" y="205"/>
                  </a:cubicBezTo>
                  <a:cubicBezTo>
                    <a:pt x="701" y="205"/>
                    <a:pt x="701" y="201"/>
                    <a:pt x="702" y="194"/>
                  </a:cubicBezTo>
                  <a:cubicBezTo>
                    <a:pt x="702" y="190"/>
                    <a:pt x="702" y="188"/>
                    <a:pt x="703" y="188"/>
                  </a:cubicBezTo>
                  <a:cubicBezTo>
                    <a:pt x="703" y="188"/>
                    <a:pt x="703" y="190"/>
                    <a:pt x="704" y="194"/>
                  </a:cubicBezTo>
                  <a:cubicBezTo>
                    <a:pt x="704" y="198"/>
                    <a:pt x="705" y="200"/>
                    <a:pt x="705" y="200"/>
                  </a:cubicBezTo>
                  <a:cubicBezTo>
                    <a:pt x="705" y="200"/>
                    <a:pt x="705" y="198"/>
                    <a:pt x="706" y="194"/>
                  </a:cubicBezTo>
                  <a:cubicBezTo>
                    <a:pt x="707" y="187"/>
                    <a:pt x="707" y="180"/>
                    <a:pt x="706" y="173"/>
                  </a:cubicBezTo>
                  <a:cubicBezTo>
                    <a:pt x="705" y="173"/>
                    <a:pt x="705" y="173"/>
                    <a:pt x="706" y="165"/>
                  </a:cubicBezTo>
                  <a:lnTo>
                    <a:pt x="707" y="165"/>
                  </a:lnTo>
                  <a:cubicBezTo>
                    <a:pt x="707" y="165"/>
                    <a:pt x="708" y="165"/>
                    <a:pt x="708" y="165"/>
                  </a:cubicBezTo>
                  <a:cubicBezTo>
                    <a:pt x="709" y="165"/>
                    <a:pt x="710" y="164"/>
                    <a:pt x="712" y="158"/>
                  </a:cubicBezTo>
                  <a:cubicBezTo>
                    <a:pt x="713" y="153"/>
                    <a:pt x="714" y="142"/>
                    <a:pt x="713" y="142"/>
                  </a:cubicBezTo>
                  <a:lnTo>
                    <a:pt x="713" y="142"/>
                  </a:lnTo>
                  <a:cubicBezTo>
                    <a:pt x="712" y="142"/>
                    <a:pt x="712" y="142"/>
                    <a:pt x="712" y="144"/>
                  </a:cubicBezTo>
                  <a:lnTo>
                    <a:pt x="712" y="137"/>
                  </a:lnTo>
                  <a:cubicBezTo>
                    <a:pt x="712" y="126"/>
                    <a:pt x="712" y="120"/>
                    <a:pt x="712" y="120"/>
                  </a:cubicBezTo>
                  <a:lnTo>
                    <a:pt x="712" y="120"/>
                  </a:lnTo>
                  <a:cubicBezTo>
                    <a:pt x="711" y="120"/>
                    <a:pt x="711" y="126"/>
                    <a:pt x="709" y="137"/>
                  </a:cubicBezTo>
                  <a:cubicBezTo>
                    <a:pt x="709" y="149"/>
                    <a:pt x="709" y="154"/>
                    <a:pt x="708" y="154"/>
                  </a:cubicBezTo>
                  <a:cubicBezTo>
                    <a:pt x="708" y="154"/>
                    <a:pt x="708" y="150"/>
                    <a:pt x="708" y="144"/>
                  </a:cubicBezTo>
                  <a:cubicBezTo>
                    <a:pt x="709" y="129"/>
                    <a:pt x="708" y="129"/>
                    <a:pt x="707" y="129"/>
                  </a:cubicBezTo>
                  <a:cubicBezTo>
                    <a:pt x="706" y="129"/>
                    <a:pt x="707" y="129"/>
                    <a:pt x="707" y="122"/>
                  </a:cubicBezTo>
                  <a:cubicBezTo>
                    <a:pt x="707" y="117"/>
                    <a:pt x="707" y="112"/>
                    <a:pt x="706" y="107"/>
                  </a:cubicBezTo>
                  <a:cubicBezTo>
                    <a:pt x="705" y="107"/>
                    <a:pt x="705" y="107"/>
                    <a:pt x="705" y="114"/>
                  </a:cubicBezTo>
                  <a:cubicBezTo>
                    <a:pt x="705" y="117"/>
                    <a:pt x="705" y="119"/>
                    <a:pt x="704" y="119"/>
                  </a:cubicBezTo>
                  <a:cubicBezTo>
                    <a:pt x="704" y="119"/>
                    <a:pt x="703" y="115"/>
                    <a:pt x="703" y="107"/>
                  </a:cubicBezTo>
                  <a:cubicBezTo>
                    <a:pt x="703" y="104"/>
                    <a:pt x="703" y="102"/>
                    <a:pt x="703" y="102"/>
                  </a:cubicBezTo>
                  <a:cubicBezTo>
                    <a:pt x="702" y="102"/>
                    <a:pt x="702" y="106"/>
                    <a:pt x="702" y="114"/>
                  </a:cubicBezTo>
                  <a:cubicBezTo>
                    <a:pt x="702" y="121"/>
                    <a:pt x="701" y="125"/>
                    <a:pt x="700" y="125"/>
                  </a:cubicBezTo>
                  <a:cubicBezTo>
                    <a:pt x="700" y="125"/>
                    <a:pt x="699" y="121"/>
                    <a:pt x="699" y="113"/>
                  </a:cubicBezTo>
                  <a:lnTo>
                    <a:pt x="697" y="113"/>
                  </a:lnTo>
                  <a:cubicBezTo>
                    <a:pt x="696" y="118"/>
                    <a:pt x="695" y="123"/>
                    <a:pt x="696" y="128"/>
                  </a:cubicBezTo>
                  <a:cubicBezTo>
                    <a:pt x="695" y="136"/>
                    <a:pt x="695" y="140"/>
                    <a:pt x="695" y="140"/>
                  </a:cubicBezTo>
                  <a:cubicBezTo>
                    <a:pt x="695" y="140"/>
                    <a:pt x="695" y="138"/>
                    <a:pt x="695" y="135"/>
                  </a:cubicBezTo>
                  <a:cubicBezTo>
                    <a:pt x="694" y="130"/>
                    <a:pt x="694" y="126"/>
                    <a:pt x="694" y="120"/>
                  </a:cubicBezTo>
                  <a:cubicBezTo>
                    <a:pt x="695" y="113"/>
                    <a:pt x="694" y="113"/>
                    <a:pt x="693" y="113"/>
                  </a:cubicBezTo>
                  <a:cubicBezTo>
                    <a:pt x="691" y="113"/>
                    <a:pt x="689" y="113"/>
                    <a:pt x="689" y="120"/>
                  </a:cubicBezTo>
                  <a:cubicBezTo>
                    <a:pt x="689" y="117"/>
                    <a:pt x="689" y="117"/>
                    <a:pt x="689" y="113"/>
                  </a:cubicBezTo>
                  <a:cubicBezTo>
                    <a:pt x="689" y="113"/>
                    <a:pt x="688" y="113"/>
                    <a:pt x="686" y="105"/>
                  </a:cubicBezTo>
                  <a:cubicBezTo>
                    <a:pt x="686" y="104"/>
                    <a:pt x="685" y="103"/>
                    <a:pt x="685" y="103"/>
                  </a:cubicBezTo>
                  <a:cubicBezTo>
                    <a:pt x="684" y="103"/>
                    <a:pt x="682" y="115"/>
                    <a:pt x="684" y="127"/>
                  </a:cubicBezTo>
                  <a:lnTo>
                    <a:pt x="682" y="127"/>
                  </a:lnTo>
                  <a:cubicBezTo>
                    <a:pt x="682" y="127"/>
                    <a:pt x="681" y="134"/>
                    <a:pt x="681" y="134"/>
                  </a:cubicBezTo>
                  <a:cubicBezTo>
                    <a:pt x="681" y="141"/>
                    <a:pt x="680" y="141"/>
                    <a:pt x="680" y="141"/>
                  </a:cubicBezTo>
                  <a:lnTo>
                    <a:pt x="680" y="127"/>
                  </a:lnTo>
                  <a:cubicBezTo>
                    <a:pt x="681" y="114"/>
                    <a:pt x="681" y="106"/>
                    <a:pt x="680" y="106"/>
                  </a:cubicBezTo>
                  <a:cubicBezTo>
                    <a:pt x="680" y="106"/>
                    <a:pt x="679" y="108"/>
                    <a:pt x="679" y="110"/>
                  </a:cubicBezTo>
                  <a:lnTo>
                    <a:pt x="679" y="110"/>
                  </a:lnTo>
                  <a:cubicBezTo>
                    <a:pt x="679" y="108"/>
                    <a:pt x="679" y="106"/>
                    <a:pt x="678" y="106"/>
                  </a:cubicBezTo>
                  <a:cubicBezTo>
                    <a:pt x="678" y="106"/>
                    <a:pt x="677" y="108"/>
                    <a:pt x="676" y="112"/>
                  </a:cubicBezTo>
                  <a:cubicBezTo>
                    <a:pt x="675" y="119"/>
                    <a:pt x="673" y="126"/>
                    <a:pt x="673" y="134"/>
                  </a:cubicBezTo>
                  <a:cubicBezTo>
                    <a:pt x="673" y="140"/>
                    <a:pt x="672" y="140"/>
                    <a:pt x="672" y="140"/>
                  </a:cubicBezTo>
                  <a:cubicBezTo>
                    <a:pt x="671" y="140"/>
                    <a:pt x="671" y="140"/>
                    <a:pt x="671" y="134"/>
                  </a:cubicBezTo>
                  <a:cubicBezTo>
                    <a:pt x="672" y="126"/>
                    <a:pt x="672" y="122"/>
                    <a:pt x="671" y="122"/>
                  </a:cubicBezTo>
                  <a:cubicBezTo>
                    <a:pt x="670" y="122"/>
                    <a:pt x="670" y="125"/>
                    <a:pt x="669" y="132"/>
                  </a:cubicBezTo>
                  <a:lnTo>
                    <a:pt x="669" y="126"/>
                  </a:lnTo>
                  <a:cubicBezTo>
                    <a:pt x="669" y="120"/>
                    <a:pt x="668" y="115"/>
                    <a:pt x="666" y="115"/>
                  </a:cubicBezTo>
                  <a:cubicBezTo>
                    <a:pt x="666" y="115"/>
                    <a:pt x="665" y="116"/>
                    <a:pt x="663" y="118"/>
                  </a:cubicBezTo>
                  <a:cubicBezTo>
                    <a:pt x="660" y="118"/>
                    <a:pt x="657" y="118"/>
                    <a:pt x="657" y="110"/>
                  </a:cubicBezTo>
                  <a:cubicBezTo>
                    <a:pt x="657" y="109"/>
                    <a:pt x="657" y="108"/>
                    <a:pt x="656" y="108"/>
                  </a:cubicBezTo>
                  <a:cubicBezTo>
                    <a:pt x="656" y="108"/>
                    <a:pt x="653" y="120"/>
                    <a:pt x="652" y="132"/>
                  </a:cubicBezTo>
                  <a:cubicBezTo>
                    <a:pt x="652" y="125"/>
                    <a:pt x="651" y="125"/>
                    <a:pt x="649" y="125"/>
                  </a:cubicBezTo>
                  <a:cubicBezTo>
                    <a:pt x="647" y="125"/>
                    <a:pt x="647" y="125"/>
                    <a:pt x="647" y="118"/>
                  </a:cubicBezTo>
                  <a:cubicBezTo>
                    <a:pt x="647" y="111"/>
                    <a:pt x="647" y="107"/>
                    <a:pt x="646" y="107"/>
                  </a:cubicBezTo>
                  <a:cubicBezTo>
                    <a:pt x="646" y="107"/>
                    <a:pt x="646" y="111"/>
                    <a:pt x="645" y="118"/>
                  </a:cubicBezTo>
                  <a:cubicBezTo>
                    <a:pt x="645" y="123"/>
                    <a:pt x="644" y="125"/>
                    <a:pt x="644" y="125"/>
                  </a:cubicBezTo>
                  <a:cubicBezTo>
                    <a:pt x="643" y="125"/>
                    <a:pt x="642" y="119"/>
                    <a:pt x="641" y="110"/>
                  </a:cubicBezTo>
                  <a:cubicBezTo>
                    <a:pt x="641" y="103"/>
                    <a:pt x="640" y="103"/>
                    <a:pt x="639" y="103"/>
                  </a:cubicBezTo>
                  <a:cubicBezTo>
                    <a:pt x="638" y="110"/>
                    <a:pt x="635" y="110"/>
                    <a:pt x="634" y="110"/>
                  </a:cubicBezTo>
                  <a:cubicBezTo>
                    <a:pt x="631" y="110"/>
                    <a:pt x="631" y="110"/>
                    <a:pt x="632" y="125"/>
                  </a:cubicBezTo>
                  <a:cubicBezTo>
                    <a:pt x="632" y="138"/>
                    <a:pt x="631" y="138"/>
                    <a:pt x="630" y="138"/>
                  </a:cubicBezTo>
                  <a:cubicBezTo>
                    <a:pt x="629" y="138"/>
                    <a:pt x="628" y="138"/>
                    <a:pt x="628" y="131"/>
                  </a:cubicBezTo>
                  <a:cubicBezTo>
                    <a:pt x="628" y="131"/>
                    <a:pt x="626" y="123"/>
                    <a:pt x="625" y="123"/>
                  </a:cubicBezTo>
                  <a:cubicBezTo>
                    <a:pt x="624" y="123"/>
                    <a:pt x="623" y="123"/>
                    <a:pt x="623" y="117"/>
                  </a:cubicBezTo>
                  <a:cubicBezTo>
                    <a:pt x="623" y="117"/>
                    <a:pt x="622" y="109"/>
                    <a:pt x="620" y="109"/>
                  </a:cubicBezTo>
                  <a:cubicBezTo>
                    <a:pt x="617" y="109"/>
                    <a:pt x="616" y="109"/>
                    <a:pt x="615" y="1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58"/>
            <p:cNvSpPr/>
            <p:nvPr/>
          </p:nvSpPr>
          <p:spPr>
            <a:xfrm>
              <a:off x="6776981" y="2211344"/>
              <a:ext cx="26945" cy="32598"/>
            </a:xfrm>
            <a:custGeom>
              <a:avLst/>
              <a:gdLst/>
              <a:ahLst/>
              <a:cxnLst/>
              <a:rect l="l" t="t" r="r" b="b"/>
              <a:pathLst>
                <a:path w="286" h="346" extrusionOk="0">
                  <a:moveTo>
                    <a:pt x="121" y="1"/>
                  </a:moveTo>
                  <a:cubicBezTo>
                    <a:pt x="111" y="1"/>
                    <a:pt x="100" y="2"/>
                    <a:pt x="89" y="6"/>
                  </a:cubicBezTo>
                  <a:cubicBezTo>
                    <a:pt x="32" y="22"/>
                    <a:pt x="1" y="83"/>
                    <a:pt x="17" y="139"/>
                  </a:cubicBezTo>
                  <a:lnTo>
                    <a:pt x="58" y="270"/>
                  </a:lnTo>
                  <a:cubicBezTo>
                    <a:pt x="72" y="315"/>
                    <a:pt x="114" y="346"/>
                    <a:pt x="161" y="346"/>
                  </a:cubicBezTo>
                  <a:cubicBezTo>
                    <a:pt x="234" y="346"/>
                    <a:pt x="286" y="276"/>
                    <a:pt x="264" y="206"/>
                  </a:cubicBezTo>
                  <a:lnTo>
                    <a:pt x="224" y="76"/>
                  </a:lnTo>
                  <a:cubicBezTo>
                    <a:pt x="209" y="30"/>
                    <a:pt x="167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58"/>
            <p:cNvSpPr/>
            <p:nvPr/>
          </p:nvSpPr>
          <p:spPr>
            <a:xfrm>
              <a:off x="6846416" y="2131263"/>
              <a:ext cx="69340" cy="39569"/>
            </a:xfrm>
            <a:custGeom>
              <a:avLst/>
              <a:gdLst/>
              <a:ahLst/>
              <a:cxnLst/>
              <a:rect l="l" t="t" r="r" b="b"/>
              <a:pathLst>
                <a:path w="736" h="420" extrusionOk="0">
                  <a:moveTo>
                    <a:pt x="506" y="0"/>
                  </a:moveTo>
                  <a:cubicBezTo>
                    <a:pt x="506" y="0"/>
                    <a:pt x="505" y="4"/>
                    <a:pt x="505" y="12"/>
                  </a:cubicBezTo>
                  <a:cubicBezTo>
                    <a:pt x="507" y="19"/>
                    <a:pt x="507" y="19"/>
                    <a:pt x="508" y="19"/>
                  </a:cubicBezTo>
                  <a:cubicBezTo>
                    <a:pt x="508" y="14"/>
                    <a:pt x="508" y="10"/>
                    <a:pt x="507" y="5"/>
                  </a:cubicBezTo>
                  <a:cubicBezTo>
                    <a:pt x="507" y="2"/>
                    <a:pt x="506" y="0"/>
                    <a:pt x="506" y="0"/>
                  </a:cubicBezTo>
                  <a:close/>
                  <a:moveTo>
                    <a:pt x="734" y="64"/>
                  </a:moveTo>
                  <a:cubicBezTo>
                    <a:pt x="733" y="64"/>
                    <a:pt x="732" y="72"/>
                    <a:pt x="731" y="78"/>
                  </a:cubicBezTo>
                  <a:lnTo>
                    <a:pt x="732" y="78"/>
                  </a:lnTo>
                  <a:cubicBezTo>
                    <a:pt x="733" y="74"/>
                    <a:pt x="734" y="69"/>
                    <a:pt x="734" y="65"/>
                  </a:cubicBezTo>
                  <a:lnTo>
                    <a:pt x="734" y="64"/>
                  </a:lnTo>
                  <a:close/>
                  <a:moveTo>
                    <a:pt x="563" y="130"/>
                  </a:moveTo>
                  <a:cubicBezTo>
                    <a:pt x="563" y="130"/>
                    <a:pt x="563" y="131"/>
                    <a:pt x="563" y="133"/>
                  </a:cubicBezTo>
                  <a:cubicBezTo>
                    <a:pt x="564" y="133"/>
                    <a:pt x="563" y="141"/>
                    <a:pt x="561" y="141"/>
                  </a:cubicBezTo>
                  <a:lnTo>
                    <a:pt x="561" y="133"/>
                  </a:lnTo>
                  <a:cubicBezTo>
                    <a:pt x="562" y="133"/>
                    <a:pt x="562" y="130"/>
                    <a:pt x="563" y="130"/>
                  </a:cubicBezTo>
                  <a:close/>
                  <a:moveTo>
                    <a:pt x="651" y="124"/>
                  </a:moveTo>
                  <a:cubicBezTo>
                    <a:pt x="650" y="124"/>
                    <a:pt x="649" y="131"/>
                    <a:pt x="649" y="131"/>
                  </a:cubicBezTo>
                  <a:cubicBezTo>
                    <a:pt x="649" y="139"/>
                    <a:pt x="650" y="139"/>
                    <a:pt x="650" y="139"/>
                  </a:cubicBezTo>
                  <a:cubicBezTo>
                    <a:pt x="651" y="141"/>
                    <a:pt x="651" y="142"/>
                    <a:pt x="652" y="142"/>
                  </a:cubicBezTo>
                  <a:cubicBezTo>
                    <a:pt x="653" y="142"/>
                    <a:pt x="653" y="137"/>
                    <a:pt x="653" y="132"/>
                  </a:cubicBezTo>
                  <a:cubicBezTo>
                    <a:pt x="655" y="125"/>
                    <a:pt x="653" y="124"/>
                    <a:pt x="651" y="124"/>
                  </a:cubicBezTo>
                  <a:close/>
                  <a:moveTo>
                    <a:pt x="492" y="142"/>
                  </a:moveTo>
                  <a:cubicBezTo>
                    <a:pt x="492" y="145"/>
                    <a:pt x="492" y="146"/>
                    <a:pt x="492" y="146"/>
                  </a:cubicBezTo>
                  <a:cubicBezTo>
                    <a:pt x="491" y="146"/>
                    <a:pt x="491" y="143"/>
                    <a:pt x="492" y="142"/>
                  </a:cubicBezTo>
                  <a:close/>
                  <a:moveTo>
                    <a:pt x="659" y="140"/>
                  </a:moveTo>
                  <a:cubicBezTo>
                    <a:pt x="659" y="144"/>
                    <a:pt x="658" y="150"/>
                    <a:pt x="656" y="155"/>
                  </a:cubicBezTo>
                  <a:cubicBezTo>
                    <a:pt x="655" y="149"/>
                    <a:pt x="655" y="144"/>
                    <a:pt x="657" y="140"/>
                  </a:cubicBezTo>
                  <a:close/>
                  <a:moveTo>
                    <a:pt x="531" y="148"/>
                  </a:moveTo>
                  <a:cubicBezTo>
                    <a:pt x="532" y="148"/>
                    <a:pt x="533" y="156"/>
                    <a:pt x="533" y="156"/>
                  </a:cubicBezTo>
                  <a:cubicBezTo>
                    <a:pt x="533" y="162"/>
                    <a:pt x="533" y="162"/>
                    <a:pt x="533" y="162"/>
                  </a:cubicBezTo>
                  <a:cubicBezTo>
                    <a:pt x="532" y="162"/>
                    <a:pt x="531" y="162"/>
                    <a:pt x="530" y="156"/>
                  </a:cubicBezTo>
                  <a:cubicBezTo>
                    <a:pt x="530" y="156"/>
                    <a:pt x="530" y="148"/>
                    <a:pt x="531" y="148"/>
                  </a:cubicBezTo>
                  <a:close/>
                  <a:moveTo>
                    <a:pt x="582" y="148"/>
                  </a:moveTo>
                  <a:cubicBezTo>
                    <a:pt x="582" y="153"/>
                    <a:pt x="582" y="158"/>
                    <a:pt x="582" y="162"/>
                  </a:cubicBezTo>
                  <a:lnTo>
                    <a:pt x="581" y="162"/>
                  </a:lnTo>
                  <a:cubicBezTo>
                    <a:pt x="579" y="158"/>
                    <a:pt x="581" y="153"/>
                    <a:pt x="581" y="148"/>
                  </a:cubicBezTo>
                  <a:close/>
                  <a:moveTo>
                    <a:pt x="514" y="153"/>
                  </a:moveTo>
                  <a:cubicBezTo>
                    <a:pt x="515" y="153"/>
                    <a:pt x="516" y="156"/>
                    <a:pt x="516" y="156"/>
                  </a:cubicBezTo>
                  <a:cubicBezTo>
                    <a:pt x="516" y="156"/>
                    <a:pt x="517" y="156"/>
                    <a:pt x="517" y="156"/>
                  </a:cubicBezTo>
                  <a:lnTo>
                    <a:pt x="517" y="156"/>
                  </a:lnTo>
                  <a:cubicBezTo>
                    <a:pt x="518" y="164"/>
                    <a:pt x="518" y="164"/>
                    <a:pt x="515" y="164"/>
                  </a:cubicBezTo>
                  <a:cubicBezTo>
                    <a:pt x="515" y="164"/>
                    <a:pt x="514" y="157"/>
                    <a:pt x="514" y="157"/>
                  </a:cubicBezTo>
                  <a:cubicBezTo>
                    <a:pt x="514" y="154"/>
                    <a:pt x="514" y="153"/>
                    <a:pt x="514" y="153"/>
                  </a:cubicBezTo>
                  <a:close/>
                  <a:moveTo>
                    <a:pt x="490" y="165"/>
                  </a:moveTo>
                  <a:lnTo>
                    <a:pt x="490" y="165"/>
                  </a:lnTo>
                  <a:cubicBezTo>
                    <a:pt x="490" y="167"/>
                    <a:pt x="490" y="168"/>
                    <a:pt x="490" y="168"/>
                  </a:cubicBezTo>
                  <a:cubicBezTo>
                    <a:pt x="490" y="168"/>
                    <a:pt x="489" y="165"/>
                    <a:pt x="490" y="165"/>
                  </a:cubicBezTo>
                  <a:close/>
                  <a:moveTo>
                    <a:pt x="434" y="157"/>
                  </a:moveTo>
                  <a:lnTo>
                    <a:pt x="436" y="164"/>
                  </a:lnTo>
                  <a:lnTo>
                    <a:pt x="436" y="170"/>
                  </a:lnTo>
                  <a:lnTo>
                    <a:pt x="435" y="171"/>
                  </a:lnTo>
                  <a:cubicBezTo>
                    <a:pt x="434" y="166"/>
                    <a:pt x="434" y="161"/>
                    <a:pt x="434" y="157"/>
                  </a:cubicBezTo>
                  <a:close/>
                  <a:moveTo>
                    <a:pt x="611" y="142"/>
                  </a:moveTo>
                  <a:cubicBezTo>
                    <a:pt x="611" y="142"/>
                    <a:pt x="610" y="150"/>
                    <a:pt x="609" y="157"/>
                  </a:cubicBezTo>
                  <a:cubicBezTo>
                    <a:pt x="608" y="169"/>
                    <a:pt x="608" y="174"/>
                    <a:pt x="608" y="174"/>
                  </a:cubicBezTo>
                  <a:cubicBezTo>
                    <a:pt x="607" y="174"/>
                    <a:pt x="607" y="171"/>
                    <a:pt x="607" y="165"/>
                  </a:cubicBezTo>
                  <a:cubicBezTo>
                    <a:pt x="607" y="157"/>
                    <a:pt x="607" y="150"/>
                    <a:pt x="610" y="142"/>
                  </a:cubicBezTo>
                  <a:close/>
                  <a:moveTo>
                    <a:pt x="494" y="165"/>
                  </a:moveTo>
                  <a:lnTo>
                    <a:pt x="496" y="171"/>
                  </a:lnTo>
                  <a:lnTo>
                    <a:pt x="496" y="179"/>
                  </a:lnTo>
                  <a:lnTo>
                    <a:pt x="495" y="179"/>
                  </a:lnTo>
                  <a:cubicBezTo>
                    <a:pt x="494" y="174"/>
                    <a:pt x="494" y="169"/>
                    <a:pt x="494" y="165"/>
                  </a:cubicBezTo>
                  <a:close/>
                  <a:moveTo>
                    <a:pt x="411" y="160"/>
                  </a:moveTo>
                  <a:lnTo>
                    <a:pt x="411" y="160"/>
                  </a:lnTo>
                  <a:cubicBezTo>
                    <a:pt x="413" y="167"/>
                    <a:pt x="415" y="174"/>
                    <a:pt x="416" y="181"/>
                  </a:cubicBezTo>
                  <a:cubicBezTo>
                    <a:pt x="416" y="181"/>
                    <a:pt x="416" y="181"/>
                    <a:pt x="413" y="175"/>
                  </a:cubicBezTo>
                  <a:cubicBezTo>
                    <a:pt x="412" y="169"/>
                    <a:pt x="412" y="165"/>
                    <a:pt x="411" y="160"/>
                  </a:cubicBezTo>
                  <a:close/>
                  <a:moveTo>
                    <a:pt x="501" y="164"/>
                  </a:moveTo>
                  <a:cubicBezTo>
                    <a:pt x="502" y="169"/>
                    <a:pt x="503" y="174"/>
                    <a:pt x="503" y="178"/>
                  </a:cubicBezTo>
                  <a:cubicBezTo>
                    <a:pt x="504" y="181"/>
                    <a:pt x="504" y="183"/>
                    <a:pt x="503" y="183"/>
                  </a:cubicBezTo>
                  <a:cubicBezTo>
                    <a:pt x="503" y="183"/>
                    <a:pt x="502" y="180"/>
                    <a:pt x="501" y="171"/>
                  </a:cubicBezTo>
                  <a:cubicBezTo>
                    <a:pt x="500" y="164"/>
                    <a:pt x="500" y="164"/>
                    <a:pt x="501" y="164"/>
                  </a:cubicBezTo>
                  <a:close/>
                  <a:moveTo>
                    <a:pt x="549" y="177"/>
                  </a:moveTo>
                  <a:lnTo>
                    <a:pt x="550" y="184"/>
                  </a:lnTo>
                  <a:cubicBezTo>
                    <a:pt x="549" y="184"/>
                    <a:pt x="549" y="184"/>
                    <a:pt x="548" y="177"/>
                  </a:cubicBezTo>
                  <a:close/>
                  <a:moveTo>
                    <a:pt x="707" y="155"/>
                  </a:moveTo>
                  <a:cubicBezTo>
                    <a:pt x="708" y="160"/>
                    <a:pt x="708" y="165"/>
                    <a:pt x="707" y="169"/>
                  </a:cubicBezTo>
                  <a:cubicBezTo>
                    <a:pt x="706" y="184"/>
                    <a:pt x="706" y="184"/>
                    <a:pt x="704" y="184"/>
                  </a:cubicBezTo>
                  <a:cubicBezTo>
                    <a:pt x="703" y="184"/>
                    <a:pt x="703" y="184"/>
                    <a:pt x="703" y="176"/>
                  </a:cubicBezTo>
                  <a:lnTo>
                    <a:pt x="704" y="176"/>
                  </a:lnTo>
                  <a:cubicBezTo>
                    <a:pt x="704" y="178"/>
                    <a:pt x="704" y="179"/>
                    <a:pt x="704" y="179"/>
                  </a:cubicBezTo>
                  <a:cubicBezTo>
                    <a:pt x="704" y="179"/>
                    <a:pt x="705" y="175"/>
                    <a:pt x="705" y="169"/>
                  </a:cubicBezTo>
                  <a:cubicBezTo>
                    <a:pt x="706" y="162"/>
                    <a:pt x="707" y="155"/>
                    <a:pt x="707" y="155"/>
                  </a:cubicBezTo>
                  <a:close/>
                  <a:moveTo>
                    <a:pt x="613" y="171"/>
                  </a:moveTo>
                  <a:lnTo>
                    <a:pt x="613" y="179"/>
                  </a:lnTo>
                  <a:cubicBezTo>
                    <a:pt x="613" y="186"/>
                    <a:pt x="612" y="186"/>
                    <a:pt x="612" y="186"/>
                  </a:cubicBezTo>
                  <a:lnTo>
                    <a:pt x="612" y="179"/>
                  </a:lnTo>
                  <a:lnTo>
                    <a:pt x="613" y="171"/>
                  </a:lnTo>
                  <a:close/>
                  <a:moveTo>
                    <a:pt x="716" y="171"/>
                  </a:moveTo>
                  <a:lnTo>
                    <a:pt x="716" y="178"/>
                  </a:lnTo>
                  <a:cubicBezTo>
                    <a:pt x="715" y="186"/>
                    <a:pt x="714" y="186"/>
                    <a:pt x="714" y="186"/>
                  </a:cubicBezTo>
                  <a:cubicBezTo>
                    <a:pt x="713" y="185"/>
                    <a:pt x="713" y="185"/>
                    <a:pt x="714" y="178"/>
                  </a:cubicBezTo>
                  <a:cubicBezTo>
                    <a:pt x="714" y="178"/>
                    <a:pt x="715" y="171"/>
                    <a:pt x="716" y="171"/>
                  </a:cubicBezTo>
                  <a:close/>
                  <a:moveTo>
                    <a:pt x="558" y="169"/>
                  </a:moveTo>
                  <a:cubicBezTo>
                    <a:pt x="558" y="175"/>
                    <a:pt x="558" y="179"/>
                    <a:pt x="558" y="184"/>
                  </a:cubicBezTo>
                  <a:cubicBezTo>
                    <a:pt x="558" y="186"/>
                    <a:pt x="558" y="187"/>
                    <a:pt x="557" y="187"/>
                  </a:cubicBezTo>
                  <a:cubicBezTo>
                    <a:pt x="556" y="187"/>
                    <a:pt x="556" y="180"/>
                    <a:pt x="556" y="169"/>
                  </a:cubicBezTo>
                  <a:close/>
                  <a:moveTo>
                    <a:pt x="388" y="179"/>
                  </a:moveTo>
                  <a:lnTo>
                    <a:pt x="391" y="186"/>
                  </a:lnTo>
                  <a:lnTo>
                    <a:pt x="391" y="193"/>
                  </a:lnTo>
                  <a:cubicBezTo>
                    <a:pt x="389" y="188"/>
                    <a:pt x="388" y="184"/>
                    <a:pt x="388" y="179"/>
                  </a:cubicBezTo>
                  <a:close/>
                  <a:moveTo>
                    <a:pt x="590" y="170"/>
                  </a:moveTo>
                  <a:cubicBezTo>
                    <a:pt x="591" y="177"/>
                    <a:pt x="590" y="185"/>
                    <a:pt x="590" y="192"/>
                  </a:cubicBezTo>
                  <a:cubicBezTo>
                    <a:pt x="589" y="195"/>
                    <a:pt x="588" y="197"/>
                    <a:pt x="588" y="197"/>
                  </a:cubicBezTo>
                  <a:cubicBezTo>
                    <a:pt x="587" y="197"/>
                    <a:pt x="588" y="193"/>
                    <a:pt x="588" y="185"/>
                  </a:cubicBezTo>
                  <a:lnTo>
                    <a:pt x="590" y="170"/>
                  </a:lnTo>
                  <a:close/>
                  <a:moveTo>
                    <a:pt x="541" y="192"/>
                  </a:moveTo>
                  <a:cubicBezTo>
                    <a:pt x="540" y="192"/>
                    <a:pt x="540" y="198"/>
                    <a:pt x="540" y="198"/>
                  </a:cubicBezTo>
                  <a:cubicBezTo>
                    <a:pt x="540" y="198"/>
                    <a:pt x="541" y="206"/>
                    <a:pt x="542" y="206"/>
                  </a:cubicBezTo>
                  <a:cubicBezTo>
                    <a:pt x="542" y="201"/>
                    <a:pt x="541" y="196"/>
                    <a:pt x="541" y="192"/>
                  </a:cubicBezTo>
                  <a:close/>
                  <a:moveTo>
                    <a:pt x="327" y="194"/>
                  </a:moveTo>
                  <a:cubicBezTo>
                    <a:pt x="329" y="197"/>
                    <a:pt x="330" y="203"/>
                    <a:pt x="330" y="207"/>
                  </a:cubicBezTo>
                  <a:cubicBezTo>
                    <a:pt x="329" y="207"/>
                    <a:pt x="329" y="207"/>
                    <a:pt x="326" y="201"/>
                  </a:cubicBezTo>
                  <a:cubicBezTo>
                    <a:pt x="324" y="194"/>
                    <a:pt x="326" y="194"/>
                    <a:pt x="327" y="194"/>
                  </a:cubicBezTo>
                  <a:close/>
                  <a:moveTo>
                    <a:pt x="697" y="212"/>
                  </a:moveTo>
                  <a:cubicBezTo>
                    <a:pt x="696" y="218"/>
                    <a:pt x="696" y="218"/>
                    <a:pt x="697" y="218"/>
                  </a:cubicBezTo>
                  <a:lnTo>
                    <a:pt x="698" y="220"/>
                  </a:lnTo>
                  <a:lnTo>
                    <a:pt x="698" y="212"/>
                  </a:lnTo>
                  <a:close/>
                  <a:moveTo>
                    <a:pt x="699" y="220"/>
                  </a:moveTo>
                  <a:lnTo>
                    <a:pt x="699" y="220"/>
                  </a:lnTo>
                  <a:lnTo>
                    <a:pt x="699" y="220"/>
                  </a:lnTo>
                  <a:close/>
                  <a:moveTo>
                    <a:pt x="572" y="206"/>
                  </a:moveTo>
                  <a:cubicBezTo>
                    <a:pt x="572" y="210"/>
                    <a:pt x="572" y="210"/>
                    <a:pt x="572" y="213"/>
                  </a:cubicBezTo>
                  <a:lnTo>
                    <a:pt x="573" y="221"/>
                  </a:lnTo>
                  <a:lnTo>
                    <a:pt x="572" y="206"/>
                  </a:lnTo>
                  <a:close/>
                  <a:moveTo>
                    <a:pt x="293" y="211"/>
                  </a:moveTo>
                  <a:cubicBezTo>
                    <a:pt x="296" y="215"/>
                    <a:pt x="297" y="220"/>
                    <a:pt x="298" y="224"/>
                  </a:cubicBezTo>
                  <a:lnTo>
                    <a:pt x="297" y="225"/>
                  </a:lnTo>
                  <a:cubicBezTo>
                    <a:pt x="295" y="221"/>
                    <a:pt x="293" y="216"/>
                    <a:pt x="292" y="211"/>
                  </a:cubicBezTo>
                  <a:close/>
                  <a:moveTo>
                    <a:pt x="410" y="218"/>
                  </a:moveTo>
                  <a:lnTo>
                    <a:pt x="410" y="218"/>
                  </a:lnTo>
                  <a:cubicBezTo>
                    <a:pt x="411" y="223"/>
                    <a:pt x="412" y="227"/>
                    <a:pt x="413" y="233"/>
                  </a:cubicBezTo>
                  <a:lnTo>
                    <a:pt x="412" y="233"/>
                  </a:lnTo>
                  <a:cubicBezTo>
                    <a:pt x="411" y="229"/>
                    <a:pt x="410" y="223"/>
                    <a:pt x="410" y="218"/>
                  </a:cubicBezTo>
                  <a:close/>
                  <a:moveTo>
                    <a:pt x="192" y="250"/>
                  </a:moveTo>
                  <a:cubicBezTo>
                    <a:pt x="192" y="250"/>
                    <a:pt x="193" y="253"/>
                    <a:pt x="193" y="253"/>
                  </a:cubicBezTo>
                  <a:cubicBezTo>
                    <a:pt x="193" y="253"/>
                    <a:pt x="193" y="252"/>
                    <a:pt x="192" y="250"/>
                  </a:cubicBezTo>
                  <a:close/>
                  <a:moveTo>
                    <a:pt x="530" y="250"/>
                  </a:moveTo>
                  <a:cubicBezTo>
                    <a:pt x="531" y="257"/>
                    <a:pt x="531" y="257"/>
                    <a:pt x="531" y="257"/>
                  </a:cubicBezTo>
                  <a:cubicBezTo>
                    <a:pt x="533" y="257"/>
                    <a:pt x="533" y="257"/>
                    <a:pt x="531" y="250"/>
                  </a:cubicBezTo>
                  <a:close/>
                  <a:moveTo>
                    <a:pt x="201" y="253"/>
                  </a:moveTo>
                  <a:lnTo>
                    <a:pt x="206" y="260"/>
                  </a:lnTo>
                  <a:lnTo>
                    <a:pt x="205" y="260"/>
                  </a:lnTo>
                  <a:cubicBezTo>
                    <a:pt x="205" y="260"/>
                    <a:pt x="205" y="260"/>
                    <a:pt x="201" y="254"/>
                  </a:cubicBezTo>
                  <a:lnTo>
                    <a:pt x="201" y="253"/>
                  </a:lnTo>
                  <a:close/>
                  <a:moveTo>
                    <a:pt x="208" y="250"/>
                  </a:moveTo>
                  <a:cubicBezTo>
                    <a:pt x="209" y="250"/>
                    <a:pt x="210" y="252"/>
                    <a:pt x="211" y="258"/>
                  </a:cubicBezTo>
                  <a:lnTo>
                    <a:pt x="211" y="257"/>
                  </a:lnTo>
                  <a:cubicBezTo>
                    <a:pt x="213" y="261"/>
                    <a:pt x="213" y="263"/>
                    <a:pt x="213" y="263"/>
                  </a:cubicBezTo>
                  <a:cubicBezTo>
                    <a:pt x="213" y="263"/>
                    <a:pt x="212" y="261"/>
                    <a:pt x="210" y="258"/>
                  </a:cubicBezTo>
                  <a:cubicBezTo>
                    <a:pt x="207" y="251"/>
                    <a:pt x="207" y="251"/>
                    <a:pt x="207" y="251"/>
                  </a:cubicBezTo>
                  <a:cubicBezTo>
                    <a:pt x="208" y="251"/>
                    <a:pt x="208" y="250"/>
                    <a:pt x="208" y="250"/>
                  </a:cubicBezTo>
                  <a:close/>
                  <a:moveTo>
                    <a:pt x="194" y="258"/>
                  </a:moveTo>
                  <a:lnTo>
                    <a:pt x="198" y="263"/>
                  </a:lnTo>
                  <a:lnTo>
                    <a:pt x="197" y="263"/>
                  </a:lnTo>
                  <a:cubicBezTo>
                    <a:pt x="197" y="264"/>
                    <a:pt x="196" y="264"/>
                    <a:pt x="196" y="264"/>
                  </a:cubicBezTo>
                  <a:cubicBezTo>
                    <a:pt x="196" y="264"/>
                    <a:pt x="195" y="263"/>
                    <a:pt x="192" y="258"/>
                  </a:cubicBezTo>
                  <a:close/>
                  <a:moveTo>
                    <a:pt x="312" y="262"/>
                  </a:moveTo>
                  <a:cubicBezTo>
                    <a:pt x="312" y="262"/>
                    <a:pt x="313" y="263"/>
                    <a:pt x="314" y="264"/>
                  </a:cubicBezTo>
                  <a:cubicBezTo>
                    <a:pt x="313" y="265"/>
                    <a:pt x="313" y="265"/>
                    <a:pt x="313" y="265"/>
                  </a:cubicBezTo>
                  <a:cubicBezTo>
                    <a:pt x="313" y="265"/>
                    <a:pt x="312" y="262"/>
                    <a:pt x="312" y="262"/>
                  </a:cubicBezTo>
                  <a:close/>
                  <a:moveTo>
                    <a:pt x="189" y="268"/>
                  </a:moveTo>
                  <a:lnTo>
                    <a:pt x="189" y="268"/>
                  </a:lnTo>
                  <a:cubicBezTo>
                    <a:pt x="191" y="271"/>
                    <a:pt x="195" y="276"/>
                    <a:pt x="197" y="280"/>
                  </a:cubicBezTo>
                  <a:lnTo>
                    <a:pt x="196" y="280"/>
                  </a:lnTo>
                  <a:cubicBezTo>
                    <a:pt x="195" y="280"/>
                    <a:pt x="191" y="275"/>
                    <a:pt x="191" y="275"/>
                  </a:cubicBezTo>
                  <a:cubicBezTo>
                    <a:pt x="191" y="275"/>
                    <a:pt x="188" y="268"/>
                    <a:pt x="189" y="268"/>
                  </a:cubicBezTo>
                  <a:close/>
                  <a:moveTo>
                    <a:pt x="287" y="277"/>
                  </a:moveTo>
                  <a:cubicBezTo>
                    <a:pt x="288" y="278"/>
                    <a:pt x="288" y="279"/>
                    <a:pt x="289" y="280"/>
                  </a:cubicBezTo>
                  <a:cubicBezTo>
                    <a:pt x="288" y="279"/>
                    <a:pt x="288" y="278"/>
                    <a:pt x="287" y="277"/>
                  </a:cubicBezTo>
                  <a:close/>
                  <a:moveTo>
                    <a:pt x="289" y="280"/>
                  </a:moveTo>
                  <a:cubicBezTo>
                    <a:pt x="291" y="287"/>
                    <a:pt x="291" y="287"/>
                    <a:pt x="292" y="287"/>
                  </a:cubicBezTo>
                  <a:lnTo>
                    <a:pt x="289" y="280"/>
                  </a:lnTo>
                  <a:close/>
                  <a:moveTo>
                    <a:pt x="240" y="276"/>
                  </a:moveTo>
                  <a:lnTo>
                    <a:pt x="244" y="282"/>
                  </a:lnTo>
                  <a:cubicBezTo>
                    <a:pt x="247" y="289"/>
                    <a:pt x="246" y="289"/>
                    <a:pt x="246" y="289"/>
                  </a:cubicBezTo>
                  <a:cubicBezTo>
                    <a:pt x="245" y="289"/>
                    <a:pt x="245" y="289"/>
                    <a:pt x="242" y="282"/>
                  </a:cubicBezTo>
                  <a:cubicBezTo>
                    <a:pt x="242" y="282"/>
                    <a:pt x="240" y="277"/>
                    <a:pt x="240" y="276"/>
                  </a:cubicBezTo>
                  <a:close/>
                  <a:moveTo>
                    <a:pt x="155" y="281"/>
                  </a:moveTo>
                  <a:cubicBezTo>
                    <a:pt x="156" y="281"/>
                    <a:pt x="156" y="281"/>
                    <a:pt x="158" y="284"/>
                  </a:cubicBezTo>
                  <a:lnTo>
                    <a:pt x="161" y="289"/>
                  </a:lnTo>
                  <a:cubicBezTo>
                    <a:pt x="163" y="294"/>
                    <a:pt x="166" y="299"/>
                    <a:pt x="165" y="299"/>
                  </a:cubicBezTo>
                  <a:cubicBezTo>
                    <a:pt x="165" y="299"/>
                    <a:pt x="164" y="298"/>
                    <a:pt x="163" y="297"/>
                  </a:cubicBezTo>
                  <a:cubicBezTo>
                    <a:pt x="161" y="293"/>
                    <a:pt x="159" y="288"/>
                    <a:pt x="157" y="284"/>
                  </a:cubicBezTo>
                  <a:cubicBezTo>
                    <a:pt x="157" y="284"/>
                    <a:pt x="155" y="281"/>
                    <a:pt x="155" y="281"/>
                  </a:cubicBezTo>
                  <a:close/>
                  <a:moveTo>
                    <a:pt x="136" y="295"/>
                  </a:moveTo>
                  <a:cubicBezTo>
                    <a:pt x="138" y="298"/>
                    <a:pt x="139" y="300"/>
                    <a:pt x="138" y="300"/>
                  </a:cubicBezTo>
                  <a:cubicBezTo>
                    <a:pt x="138" y="300"/>
                    <a:pt x="137" y="298"/>
                    <a:pt x="136" y="295"/>
                  </a:cubicBezTo>
                  <a:close/>
                  <a:moveTo>
                    <a:pt x="234" y="287"/>
                  </a:moveTo>
                  <a:lnTo>
                    <a:pt x="237" y="293"/>
                  </a:lnTo>
                  <a:lnTo>
                    <a:pt x="241" y="299"/>
                  </a:lnTo>
                  <a:lnTo>
                    <a:pt x="240" y="300"/>
                  </a:lnTo>
                  <a:cubicBezTo>
                    <a:pt x="237" y="296"/>
                    <a:pt x="235" y="291"/>
                    <a:pt x="234" y="287"/>
                  </a:cubicBezTo>
                  <a:close/>
                  <a:moveTo>
                    <a:pt x="89" y="324"/>
                  </a:moveTo>
                  <a:cubicBezTo>
                    <a:pt x="92" y="327"/>
                    <a:pt x="94" y="330"/>
                    <a:pt x="94" y="330"/>
                  </a:cubicBezTo>
                  <a:cubicBezTo>
                    <a:pt x="94" y="330"/>
                    <a:pt x="93" y="329"/>
                    <a:pt x="89" y="324"/>
                  </a:cubicBezTo>
                  <a:close/>
                  <a:moveTo>
                    <a:pt x="143" y="316"/>
                  </a:moveTo>
                  <a:cubicBezTo>
                    <a:pt x="148" y="322"/>
                    <a:pt x="151" y="328"/>
                    <a:pt x="154" y="335"/>
                  </a:cubicBezTo>
                  <a:cubicBezTo>
                    <a:pt x="153" y="335"/>
                    <a:pt x="153" y="335"/>
                    <a:pt x="149" y="330"/>
                  </a:cubicBezTo>
                  <a:cubicBezTo>
                    <a:pt x="146" y="325"/>
                    <a:pt x="144" y="321"/>
                    <a:pt x="143" y="316"/>
                  </a:cubicBezTo>
                  <a:close/>
                  <a:moveTo>
                    <a:pt x="43" y="388"/>
                  </a:moveTo>
                  <a:cubicBezTo>
                    <a:pt x="44" y="388"/>
                    <a:pt x="46" y="391"/>
                    <a:pt x="51" y="397"/>
                  </a:cubicBezTo>
                  <a:cubicBezTo>
                    <a:pt x="56" y="402"/>
                    <a:pt x="60" y="407"/>
                    <a:pt x="60" y="408"/>
                  </a:cubicBezTo>
                  <a:cubicBezTo>
                    <a:pt x="62" y="411"/>
                    <a:pt x="63" y="413"/>
                    <a:pt x="63" y="413"/>
                  </a:cubicBezTo>
                  <a:cubicBezTo>
                    <a:pt x="62" y="413"/>
                    <a:pt x="55" y="405"/>
                    <a:pt x="50" y="397"/>
                  </a:cubicBezTo>
                  <a:cubicBezTo>
                    <a:pt x="45" y="391"/>
                    <a:pt x="43" y="388"/>
                    <a:pt x="43" y="388"/>
                  </a:cubicBezTo>
                  <a:close/>
                  <a:moveTo>
                    <a:pt x="574" y="115"/>
                  </a:moveTo>
                  <a:lnTo>
                    <a:pt x="574" y="115"/>
                  </a:lnTo>
                  <a:cubicBezTo>
                    <a:pt x="573" y="115"/>
                    <a:pt x="573" y="116"/>
                    <a:pt x="573" y="120"/>
                  </a:cubicBezTo>
                  <a:lnTo>
                    <a:pt x="568" y="120"/>
                  </a:lnTo>
                  <a:cubicBezTo>
                    <a:pt x="566" y="123"/>
                    <a:pt x="566" y="127"/>
                    <a:pt x="567" y="131"/>
                  </a:cubicBezTo>
                  <a:lnTo>
                    <a:pt x="567" y="131"/>
                  </a:lnTo>
                  <a:cubicBezTo>
                    <a:pt x="565" y="124"/>
                    <a:pt x="564" y="119"/>
                    <a:pt x="563" y="119"/>
                  </a:cubicBezTo>
                  <a:cubicBezTo>
                    <a:pt x="562" y="119"/>
                    <a:pt x="562" y="121"/>
                    <a:pt x="561" y="126"/>
                  </a:cubicBezTo>
                  <a:lnTo>
                    <a:pt x="559" y="126"/>
                  </a:lnTo>
                  <a:cubicBezTo>
                    <a:pt x="559" y="126"/>
                    <a:pt x="559" y="126"/>
                    <a:pt x="558" y="133"/>
                  </a:cubicBezTo>
                  <a:cubicBezTo>
                    <a:pt x="558" y="136"/>
                    <a:pt x="558" y="137"/>
                    <a:pt x="558" y="137"/>
                  </a:cubicBezTo>
                  <a:cubicBezTo>
                    <a:pt x="557" y="137"/>
                    <a:pt x="556" y="131"/>
                    <a:pt x="555" y="126"/>
                  </a:cubicBezTo>
                  <a:cubicBezTo>
                    <a:pt x="554" y="122"/>
                    <a:pt x="553" y="116"/>
                    <a:pt x="553" y="116"/>
                  </a:cubicBezTo>
                  <a:cubicBezTo>
                    <a:pt x="553" y="116"/>
                    <a:pt x="553" y="117"/>
                    <a:pt x="553" y="120"/>
                  </a:cubicBezTo>
                  <a:cubicBezTo>
                    <a:pt x="553" y="126"/>
                    <a:pt x="553" y="133"/>
                    <a:pt x="551" y="141"/>
                  </a:cubicBezTo>
                  <a:cubicBezTo>
                    <a:pt x="551" y="143"/>
                    <a:pt x="551" y="144"/>
                    <a:pt x="551" y="144"/>
                  </a:cubicBezTo>
                  <a:cubicBezTo>
                    <a:pt x="550" y="144"/>
                    <a:pt x="549" y="139"/>
                    <a:pt x="550" y="133"/>
                  </a:cubicBezTo>
                  <a:cubicBezTo>
                    <a:pt x="550" y="129"/>
                    <a:pt x="549" y="124"/>
                    <a:pt x="547" y="120"/>
                  </a:cubicBezTo>
                  <a:cubicBezTo>
                    <a:pt x="546" y="120"/>
                    <a:pt x="545" y="120"/>
                    <a:pt x="545" y="126"/>
                  </a:cubicBezTo>
                  <a:cubicBezTo>
                    <a:pt x="545" y="130"/>
                    <a:pt x="544" y="132"/>
                    <a:pt x="543" y="132"/>
                  </a:cubicBezTo>
                  <a:cubicBezTo>
                    <a:pt x="541" y="132"/>
                    <a:pt x="539" y="130"/>
                    <a:pt x="538" y="126"/>
                  </a:cubicBezTo>
                  <a:lnTo>
                    <a:pt x="537" y="126"/>
                  </a:lnTo>
                  <a:cubicBezTo>
                    <a:pt x="536" y="126"/>
                    <a:pt x="535" y="133"/>
                    <a:pt x="535" y="134"/>
                  </a:cubicBezTo>
                  <a:cubicBezTo>
                    <a:pt x="535" y="134"/>
                    <a:pt x="533" y="134"/>
                    <a:pt x="533" y="141"/>
                  </a:cubicBezTo>
                  <a:cubicBezTo>
                    <a:pt x="532" y="141"/>
                    <a:pt x="531" y="141"/>
                    <a:pt x="530" y="134"/>
                  </a:cubicBezTo>
                  <a:lnTo>
                    <a:pt x="530" y="134"/>
                  </a:lnTo>
                  <a:cubicBezTo>
                    <a:pt x="531" y="142"/>
                    <a:pt x="531" y="145"/>
                    <a:pt x="531" y="145"/>
                  </a:cubicBezTo>
                  <a:cubicBezTo>
                    <a:pt x="531" y="145"/>
                    <a:pt x="530" y="142"/>
                    <a:pt x="529" y="134"/>
                  </a:cubicBezTo>
                  <a:cubicBezTo>
                    <a:pt x="528" y="127"/>
                    <a:pt x="528" y="123"/>
                    <a:pt x="528" y="123"/>
                  </a:cubicBezTo>
                  <a:cubicBezTo>
                    <a:pt x="528" y="123"/>
                    <a:pt x="528" y="127"/>
                    <a:pt x="528" y="134"/>
                  </a:cubicBezTo>
                  <a:cubicBezTo>
                    <a:pt x="528" y="138"/>
                    <a:pt x="528" y="139"/>
                    <a:pt x="528" y="139"/>
                  </a:cubicBezTo>
                  <a:cubicBezTo>
                    <a:pt x="527" y="139"/>
                    <a:pt x="527" y="138"/>
                    <a:pt x="526" y="134"/>
                  </a:cubicBezTo>
                  <a:cubicBezTo>
                    <a:pt x="526" y="130"/>
                    <a:pt x="525" y="128"/>
                    <a:pt x="525" y="128"/>
                  </a:cubicBezTo>
                  <a:cubicBezTo>
                    <a:pt x="525" y="128"/>
                    <a:pt x="524" y="130"/>
                    <a:pt x="524" y="134"/>
                  </a:cubicBezTo>
                  <a:cubicBezTo>
                    <a:pt x="525" y="143"/>
                    <a:pt x="525" y="149"/>
                    <a:pt x="524" y="149"/>
                  </a:cubicBezTo>
                  <a:cubicBezTo>
                    <a:pt x="523" y="149"/>
                    <a:pt x="523" y="147"/>
                    <a:pt x="522" y="141"/>
                  </a:cubicBezTo>
                  <a:cubicBezTo>
                    <a:pt x="522" y="141"/>
                    <a:pt x="521" y="141"/>
                    <a:pt x="521" y="149"/>
                  </a:cubicBezTo>
                  <a:cubicBezTo>
                    <a:pt x="521" y="156"/>
                    <a:pt x="521" y="160"/>
                    <a:pt x="521" y="160"/>
                  </a:cubicBezTo>
                  <a:cubicBezTo>
                    <a:pt x="521" y="160"/>
                    <a:pt x="521" y="156"/>
                    <a:pt x="520" y="149"/>
                  </a:cubicBezTo>
                  <a:cubicBezTo>
                    <a:pt x="519" y="142"/>
                    <a:pt x="518" y="138"/>
                    <a:pt x="517" y="138"/>
                  </a:cubicBezTo>
                  <a:cubicBezTo>
                    <a:pt x="517" y="138"/>
                    <a:pt x="517" y="142"/>
                    <a:pt x="517" y="149"/>
                  </a:cubicBezTo>
                  <a:cubicBezTo>
                    <a:pt x="517" y="149"/>
                    <a:pt x="517" y="152"/>
                    <a:pt x="516" y="152"/>
                  </a:cubicBezTo>
                  <a:cubicBezTo>
                    <a:pt x="516" y="152"/>
                    <a:pt x="516" y="151"/>
                    <a:pt x="515" y="149"/>
                  </a:cubicBezTo>
                  <a:cubicBezTo>
                    <a:pt x="514" y="145"/>
                    <a:pt x="511" y="141"/>
                    <a:pt x="509" y="141"/>
                  </a:cubicBezTo>
                  <a:cubicBezTo>
                    <a:pt x="508" y="141"/>
                    <a:pt x="508" y="143"/>
                    <a:pt x="509" y="149"/>
                  </a:cubicBezTo>
                  <a:lnTo>
                    <a:pt x="507" y="149"/>
                  </a:lnTo>
                  <a:cubicBezTo>
                    <a:pt x="505" y="146"/>
                    <a:pt x="505" y="144"/>
                    <a:pt x="504" y="144"/>
                  </a:cubicBezTo>
                  <a:cubicBezTo>
                    <a:pt x="503" y="144"/>
                    <a:pt x="503" y="146"/>
                    <a:pt x="503" y="149"/>
                  </a:cubicBezTo>
                  <a:lnTo>
                    <a:pt x="503" y="157"/>
                  </a:lnTo>
                  <a:cubicBezTo>
                    <a:pt x="503" y="151"/>
                    <a:pt x="502" y="147"/>
                    <a:pt x="500" y="142"/>
                  </a:cubicBezTo>
                  <a:cubicBezTo>
                    <a:pt x="499" y="142"/>
                    <a:pt x="499" y="142"/>
                    <a:pt x="500" y="150"/>
                  </a:cubicBezTo>
                  <a:cubicBezTo>
                    <a:pt x="502" y="157"/>
                    <a:pt x="501" y="157"/>
                    <a:pt x="500" y="157"/>
                  </a:cubicBezTo>
                  <a:cubicBezTo>
                    <a:pt x="498" y="152"/>
                    <a:pt x="496" y="148"/>
                    <a:pt x="496" y="142"/>
                  </a:cubicBezTo>
                  <a:lnTo>
                    <a:pt x="495" y="142"/>
                  </a:lnTo>
                  <a:cubicBezTo>
                    <a:pt x="496" y="151"/>
                    <a:pt x="496" y="154"/>
                    <a:pt x="496" y="154"/>
                  </a:cubicBezTo>
                  <a:cubicBezTo>
                    <a:pt x="496" y="154"/>
                    <a:pt x="496" y="153"/>
                    <a:pt x="495" y="150"/>
                  </a:cubicBezTo>
                  <a:cubicBezTo>
                    <a:pt x="493" y="142"/>
                    <a:pt x="492" y="142"/>
                    <a:pt x="492" y="142"/>
                  </a:cubicBezTo>
                  <a:lnTo>
                    <a:pt x="491" y="135"/>
                  </a:lnTo>
                  <a:cubicBezTo>
                    <a:pt x="490" y="134"/>
                    <a:pt x="490" y="133"/>
                    <a:pt x="490" y="133"/>
                  </a:cubicBezTo>
                  <a:lnTo>
                    <a:pt x="490" y="133"/>
                  </a:lnTo>
                  <a:cubicBezTo>
                    <a:pt x="489" y="133"/>
                    <a:pt x="490" y="138"/>
                    <a:pt x="491" y="143"/>
                  </a:cubicBezTo>
                  <a:lnTo>
                    <a:pt x="489" y="143"/>
                  </a:lnTo>
                  <a:cubicBezTo>
                    <a:pt x="487" y="143"/>
                    <a:pt x="486" y="143"/>
                    <a:pt x="489" y="150"/>
                  </a:cubicBezTo>
                  <a:cubicBezTo>
                    <a:pt x="490" y="155"/>
                    <a:pt x="490" y="160"/>
                    <a:pt x="490" y="165"/>
                  </a:cubicBezTo>
                  <a:cubicBezTo>
                    <a:pt x="490" y="160"/>
                    <a:pt x="489" y="155"/>
                    <a:pt x="487" y="150"/>
                  </a:cubicBezTo>
                  <a:cubicBezTo>
                    <a:pt x="486" y="150"/>
                    <a:pt x="485" y="143"/>
                    <a:pt x="485" y="143"/>
                  </a:cubicBezTo>
                  <a:cubicBezTo>
                    <a:pt x="485" y="137"/>
                    <a:pt x="484" y="135"/>
                    <a:pt x="483" y="135"/>
                  </a:cubicBezTo>
                  <a:cubicBezTo>
                    <a:pt x="482" y="135"/>
                    <a:pt x="481" y="139"/>
                    <a:pt x="482" y="143"/>
                  </a:cubicBezTo>
                  <a:cubicBezTo>
                    <a:pt x="482" y="151"/>
                    <a:pt x="482" y="154"/>
                    <a:pt x="481" y="154"/>
                  </a:cubicBezTo>
                  <a:cubicBezTo>
                    <a:pt x="480" y="154"/>
                    <a:pt x="480" y="151"/>
                    <a:pt x="478" y="144"/>
                  </a:cubicBezTo>
                  <a:cubicBezTo>
                    <a:pt x="478" y="140"/>
                    <a:pt x="477" y="139"/>
                    <a:pt x="477" y="139"/>
                  </a:cubicBezTo>
                  <a:lnTo>
                    <a:pt x="477" y="139"/>
                  </a:lnTo>
                  <a:cubicBezTo>
                    <a:pt x="476" y="139"/>
                    <a:pt x="477" y="150"/>
                    <a:pt x="478" y="166"/>
                  </a:cubicBezTo>
                  <a:cubicBezTo>
                    <a:pt x="475" y="149"/>
                    <a:pt x="474" y="143"/>
                    <a:pt x="473" y="143"/>
                  </a:cubicBezTo>
                  <a:cubicBezTo>
                    <a:pt x="472" y="143"/>
                    <a:pt x="472" y="146"/>
                    <a:pt x="472" y="152"/>
                  </a:cubicBezTo>
                  <a:cubicBezTo>
                    <a:pt x="472" y="156"/>
                    <a:pt x="472" y="157"/>
                    <a:pt x="472" y="157"/>
                  </a:cubicBezTo>
                  <a:cubicBezTo>
                    <a:pt x="471" y="157"/>
                    <a:pt x="471" y="156"/>
                    <a:pt x="471" y="152"/>
                  </a:cubicBezTo>
                  <a:cubicBezTo>
                    <a:pt x="470" y="146"/>
                    <a:pt x="469" y="146"/>
                    <a:pt x="467" y="146"/>
                  </a:cubicBezTo>
                  <a:cubicBezTo>
                    <a:pt x="467" y="146"/>
                    <a:pt x="467" y="146"/>
                    <a:pt x="466" y="146"/>
                  </a:cubicBezTo>
                  <a:cubicBezTo>
                    <a:pt x="463" y="146"/>
                    <a:pt x="462" y="146"/>
                    <a:pt x="463" y="152"/>
                  </a:cubicBezTo>
                  <a:lnTo>
                    <a:pt x="462" y="153"/>
                  </a:lnTo>
                  <a:cubicBezTo>
                    <a:pt x="460" y="148"/>
                    <a:pt x="459" y="146"/>
                    <a:pt x="459" y="146"/>
                  </a:cubicBezTo>
                  <a:lnTo>
                    <a:pt x="459" y="146"/>
                  </a:lnTo>
                  <a:cubicBezTo>
                    <a:pt x="458" y="146"/>
                    <a:pt x="458" y="152"/>
                    <a:pt x="461" y="160"/>
                  </a:cubicBezTo>
                  <a:lnTo>
                    <a:pt x="459" y="160"/>
                  </a:lnTo>
                  <a:lnTo>
                    <a:pt x="457" y="153"/>
                  </a:lnTo>
                  <a:cubicBezTo>
                    <a:pt x="456" y="147"/>
                    <a:pt x="455" y="147"/>
                    <a:pt x="447" y="147"/>
                  </a:cubicBezTo>
                  <a:cubicBezTo>
                    <a:pt x="439" y="148"/>
                    <a:pt x="438" y="149"/>
                    <a:pt x="440" y="162"/>
                  </a:cubicBezTo>
                  <a:cubicBezTo>
                    <a:pt x="441" y="170"/>
                    <a:pt x="442" y="173"/>
                    <a:pt x="441" y="173"/>
                  </a:cubicBezTo>
                  <a:cubicBezTo>
                    <a:pt x="441" y="173"/>
                    <a:pt x="440" y="170"/>
                    <a:pt x="439" y="162"/>
                  </a:cubicBezTo>
                  <a:cubicBezTo>
                    <a:pt x="438" y="158"/>
                    <a:pt x="437" y="153"/>
                    <a:pt x="436" y="153"/>
                  </a:cubicBezTo>
                  <a:lnTo>
                    <a:pt x="436" y="153"/>
                  </a:lnTo>
                  <a:cubicBezTo>
                    <a:pt x="436" y="153"/>
                    <a:pt x="436" y="154"/>
                    <a:pt x="437" y="156"/>
                  </a:cubicBezTo>
                  <a:cubicBezTo>
                    <a:pt x="437" y="156"/>
                    <a:pt x="435" y="156"/>
                    <a:pt x="432" y="149"/>
                  </a:cubicBezTo>
                  <a:cubicBezTo>
                    <a:pt x="430" y="143"/>
                    <a:pt x="429" y="141"/>
                    <a:pt x="428" y="141"/>
                  </a:cubicBezTo>
                  <a:lnTo>
                    <a:pt x="428" y="141"/>
                  </a:lnTo>
                  <a:cubicBezTo>
                    <a:pt x="427" y="141"/>
                    <a:pt x="428" y="145"/>
                    <a:pt x="429" y="150"/>
                  </a:cubicBezTo>
                  <a:cubicBezTo>
                    <a:pt x="431" y="156"/>
                    <a:pt x="431" y="158"/>
                    <a:pt x="431" y="158"/>
                  </a:cubicBezTo>
                  <a:cubicBezTo>
                    <a:pt x="431" y="158"/>
                    <a:pt x="429" y="154"/>
                    <a:pt x="428" y="150"/>
                  </a:cubicBezTo>
                  <a:cubicBezTo>
                    <a:pt x="426" y="145"/>
                    <a:pt x="425" y="140"/>
                    <a:pt x="424" y="140"/>
                  </a:cubicBezTo>
                  <a:lnTo>
                    <a:pt x="424" y="140"/>
                  </a:lnTo>
                  <a:cubicBezTo>
                    <a:pt x="424" y="140"/>
                    <a:pt x="424" y="141"/>
                    <a:pt x="425" y="143"/>
                  </a:cubicBezTo>
                  <a:cubicBezTo>
                    <a:pt x="425" y="147"/>
                    <a:pt x="423" y="152"/>
                    <a:pt x="422" y="152"/>
                  </a:cubicBezTo>
                  <a:cubicBezTo>
                    <a:pt x="421" y="152"/>
                    <a:pt x="419" y="150"/>
                    <a:pt x="418" y="144"/>
                  </a:cubicBezTo>
                  <a:lnTo>
                    <a:pt x="417" y="144"/>
                  </a:lnTo>
                  <a:cubicBezTo>
                    <a:pt x="418" y="151"/>
                    <a:pt x="416" y="152"/>
                    <a:pt x="415" y="152"/>
                  </a:cubicBezTo>
                  <a:cubicBezTo>
                    <a:pt x="412" y="152"/>
                    <a:pt x="411" y="152"/>
                    <a:pt x="410" y="146"/>
                  </a:cubicBezTo>
                  <a:cubicBezTo>
                    <a:pt x="410" y="142"/>
                    <a:pt x="409" y="140"/>
                    <a:pt x="409" y="140"/>
                  </a:cubicBezTo>
                  <a:cubicBezTo>
                    <a:pt x="408" y="140"/>
                    <a:pt x="408" y="142"/>
                    <a:pt x="408" y="146"/>
                  </a:cubicBezTo>
                  <a:cubicBezTo>
                    <a:pt x="407" y="146"/>
                    <a:pt x="409" y="160"/>
                    <a:pt x="409" y="160"/>
                  </a:cubicBezTo>
                  <a:cubicBezTo>
                    <a:pt x="410" y="165"/>
                    <a:pt x="410" y="170"/>
                    <a:pt x="410" y="175"/>
                  </a:cubicBezTo>
                  <a:lnTo>
                    <a:pt x="408" y="168"/>
                  </a:lnTo>
                  <a:lnTo>
                    <a:pt x="404" y="153"/>
                  </a:lnTo>
                  <a:cubicBezTo>
                    <a:pt x="404" y="153"/>
                    <a:pt x="403" y="153"/>
                    <a:pt x="404" y="161"/>
                  </a:cubicBezTo>
                  <a:cubicBezTo>
                    <a:pt x="403" y="155"/>
                    <a:pt x="402" y="154"/>
                    <a:pt x="400" y="154"/>
                  </a:cubicBezTo>
                  <a:cubicBezTo>
                    <a:pt x="400" y="154"/>
                    <a:pt x="399" y="155"/>
                    <a:pt x="399" y="155"/>
                  </a:cubicBezTo>
                  <a:cubicBezTo>
                    <a:pt x="398" y="155"/>
                    <a:pt x="395" y="155"/>
                    <a:pt x="397" y="162"/>
                  </a:cubicBezTo>
                  <a:cubicBezTo>
                    <a:pt x="394" y="156"/>
                    <a:pt x="392" y="152"/>
                    <a:pt x="391" y="152"/>
                  </a:cubicBezTo>
                  <a:cubicBezTo>
                    <a:pt x="389" y="152"/>
                    <a:pt x="388" y="156"/>
                    <a:pt x="390" y="164"/>
                  </a:cubicBezTo>
                  <a:cubicBezTo>
                    <a:pt x="390" y="167"/>
                    <a:pt x="390" y="169"/>
                    <a:pt x="390" y="169"/>
                  </a:cubicBezTo>
                  <a:cubicBezTo>
                    <a:pt x="389" y="169"/>
                    <a:pt x="389" y="168"/>
                    <a:pt x="388" y="165"/>
                  </a:cubicBezTo>
                  <a:cubicBezTo>
                    <a:pt x="386" y="161"/>
                    <a:pt x="386" y="159"/>
                    <a:pt x="386" y="159"/>
                  </a:cubicBezTo>
                  <a:cubicBezTo>
                    <a:pt x="385" y="159"/>
                    <a:pt x="385" y="161"/>
                    <a:pt x="385" y="165"/>
                  </a:cubicBezTo>
                  <a:cubicBezTo>
                    <a:pt x="386" y="167"/>
                    <a:pt x="386" y="167"/>
                    <a:pt x="386" y="167"/>
                  </a:cubicBezTo>
                  <a:cubicBezTo>
                    <a:pt x="385" y="167"/>
                    <a:pt x="383" y="163"/>
                    <a:pt x="381" y="158"/>
                  </a:cubicBezTo>
                  <a:cubicBezTo>
                    <a:pt x="378" y="150"/>
                    <a:pt x="377" y="147"/>
                    <a:pt x="376" y="147"/>
                  </a:cubicBezTo>
                  <a:lnTo>
                    <a:pt x="376" y="147"/>
                  </a:lnTo>
                  <a:cubicBezTo>
                    <a:pt x="376" y="147"/>
                    <a:pt x="376" y="148"/>
                    <a:pt x="376" y="151"/>
                  </a:cubicBezTo>
                  <a:cubicBezTo>
                    <a:pt x="376" y="159"/>
                    <a:pt x="375" y="159"/>
                    <a:pt x="374" y="159"/>
                  </a:cubicBezTo>
                  <a:cubicBezTo>
                    <a:pt x="373" y="165"/>
                    <a:pt x="374" y="169"/>
                    <a:pt x="376" y="174"/>
                  </a:cubicBezTo>
                  <a:cubicBezTo>
                    <a:pt x="378" y="178"/>
                    <a:pt x="379" y="184"/>
                    <a:pt x="379" y="188"/>
                  </a:cubicBezTo>
                  <a:cubicBezTo>
                    <a:pt x="379" y="190"/>
                    <a:pt x="379" y="191"/>
                    <a:pt x="378" y="191"/>
                  </a:cubicBezTo>
                  <a:cubicBezTo>
                    <a:pt x="378" y="191"/>
                    <a:pt x="378" y="188"/>
                    <a:pt x="378" y="188"/>
                  </a:cubicBezTo>
                  <a:cubicBezTo>
                    <a:pt x="378" y="184"/>
                    <a:pt x="376" y="178"/>
                    <a:pt x="374" y="175"/>
                  </a:cubicBezTo>
                  <a:cubicBezTo>
                    <a:pt x="371" y="168"/>
                    <a:pt x="370" y="168"/>
                    <a:pt x="369" y="168"/>
                  </a:cubicBezTo>
                  <a:lnTo>
                    <a:pt x="365" y="169"/>
                  </a:lnTo>
                  <a:cubicBezTo>
                    <a:pt x="363" y="166"/>
                    <a:pt x="362" y="164"/>
                    <a:pt x="361" y="164"/>
                  </a:cubicBezTo>
                  <a:lnTo>
                    <a:pt x="361" y="164"/>
                  </a:lnTo>
                  <a:cubicBezTo>
                    <a:pt x="360" y="164"/>
                    <a:pt x="361" y="166"/>
                    <a:pt x="362" y="169"/>
                  </a:cubicBezTo>
                  <a:lnTo>
                    <a:pt x="363" y="177"/>
                  </a:lnTo>
                  <a:cubicBezTo>
                    <a:pt x="361" y="170"/>
                    <a:pt x="358" y="167"/>
                    <a:pt x="355" y="167"/>
                  </a:cubicBezTo>
                  <a:cubicBezTo>
                    <a:pt x="352" y="167"/>
                    <a:pt x="350" y="171"/>
                    <a:pt x="352" y="179"/>
                  </a:cubicBezTo>
                  <a:cubicBezTo>
                    <a:pt x="351" y="175"/>
                    <a:pt x="351" y="176"/>
                    <a:pt x="349" y="172"/>
                  </a:cubicBezTo>
                  <a:cubicBezTo>
                    <a:pt x="347" y="166"/>
                    <a:pt x="346" y="166"/>
                    <a:pt x="345" y="166"/>
                  </a:cubicBezTo>
                  <a:cubicBezTo>
                    <a:pt x="344" y="166"/>
                    <a:pt x="343" y="174"/>
                    <a:pt x="339" y="175"/>
                  </a:cubicBezTo>
                  <a:cubicBezTo>
                    <a:pt x="336" y="176"/>
                    <a:pt x="334" y="177"/>
                    <a:pt x="336" y="184"/>
                  </a:cubicBezTo>
                  <a:cubicBezTo>
                    <a:pt x="335" y="184"/>
                    <a:pt x="335" y="184"/>
                    <a:pt x="333" y="177"/>
                  </a:cubicBezTo>
                  <a:cubicBezTo>
                    <a:pt x="332" y="171"/>
                    <a:pt x="331" y="170"/>
                    <a:pt x="330" y="170"/>
                  </a:cubicBezTo>
                  <a:cubicBezTo>
                    <a:pt x="330" y="170"/>
                    <a:pt x="330" y="170"/>
                    <a:pt x="329" y="170"/>
                  </a:cubicBezTo>
                  <a:cubicBezTo>
                    <a:pt x="330" y="175"/>
                    <a:pt x="332" y="179"/>
                    <a:pt x="333" y="184"/>
                  </a:cubicBezTo>
                  <a:cubicBezTo>
                    <a:pt x="334" y="188"/>
                    <a:pt x="334" y="190"/>
                    <a:pt x="334" y="190"/>
                  </a:cubicBezTo>
                  <a:cubicBezTo>
                    <a:pt x="334" y="190"/>
                    <a:pt x="333" y="188"/>
                    <a:pt x="330" y="185"/>
                  </a:cubicBezTo>
                  <a:cubicBezTo>
                    <a:pt x="328" y="182"/>
                    <a:pt x="327" y="180"/>
                    <a:pt x="325" y="180"/>
                  </a:cubicBezTo>
                  <a:cubicBezTo>
                    <a:pt x="324" y="180"/>
                    <a:pt x="323" y="183"/>
                    <a:pt x="324" y="187"/>
                  </a:cubicBezTo>
                  <a:cubicBezTo>
                    <a:pt x="323" y="187"/>
                    <a:pt x="321" y="187"/>
                    <a:pt x="319" y="180"/>
                  </a:cubicBezTo>
                  <a:cubicBezTo>
                    <a:pt x="317" y="177"/>
                    <a:pt x="315" y="173"/>
                    <a:pt x="314" y="173"/>
                  </a:cubicBezTo>
                  <a:lnTo>
                    <a:pt x="314" y="173"/>
                  </a:lnTo>
                  <a:cubicBezTo>
                    <a:pt x="313" y="173"/>
                    <a:pt x="313" y="175"/>
                    <a:pt x="315" y="181"/>
                  </a:cubicBezTo>
                  <a:cubicBezTo>
                    <a:pt x="314" y="181"/>
                    <a:pt x="314" y="181"/>
                    <a:pt x="311" y="175"/>
                  </a:cubicBezTo>
                  <a:cubicBezTo>
                    <a:pt x="309" y="171"/>
                    <a:pt x="308" y="167"/>
                    <a:pt x="308" y="167"/>
                  </a:cubicBezTo>
                  <a:lnTo>
                    <a:pt x="308" y="167"/>
                  </a:lnTo>
                  <a:cubicBezTo>
                    <a:pt x="307" y="167"/>
                    <a:pt x="308" y="169"/>
                    <a:pt x="309" y="176"/>
                  </a:cubicBezTo>
                  <a:cubicBezTo>
                    <a:pt x="310" y="179"/>
                    <a:pt x="309" y="181"/>
                    <a:pt x="308" y="181"/>
                  </a:cubicBezTo>
                  <a:cubicBezTo>
                    <a:pt x="307" y="181"/>
                    <a:pt x="306" y="180"/>
                    <a:pt x="303" y="177"/>
                  </a:cubicBezTo>
                  <a:cubicBezTo>
                    <a:pt x="302" y="177"/>
                    <a:pt x="301" y="178"/>
                    <a:pt x="303" y="185"/>
                  </a:cubicBezTo>
                  <a:cubicBezTo>
                    <a:pt x="306" y="188"/>
                    <a:pt x="305" y="187"/>
                    <a:pt x="307" y="192"/>
                  </a:cubicBezTo>
                  <a:cubicBezTo>
                    <a:pt x="303" y="185"/>
                    <a:pt x="302" y="181"/>
                    <a:pt x="302" y="181"/>
                  </a:cubicBezTo>
                  <a:lnTo>
                    <a:pt x="302" y="181"/>
                  </a:lnTo>
                  <a:cubicBezTo>
                    <a:pt x="301" y="181"/>
                    <a:pt x="302" y="185"/>
                    <a:pt x="305" y="192"/>
                  </a:cubicBezTo>
                  <a:cubicBezTo>
                    <a:pt x="306" y="195"/>
                    <a:pt x="306" y="197"/>
                    <a:pt x="306" y="197"/>
                  </a:cubicBezTo>
                  <a:cubicBezTo>
                    <a:pt x="305" y="197"/>
                    <a:pt x="305" y="195"/>
                    <a:pt x="303" y="192"/>
                  </a:cubicBezTo>
                  <a:cubicBezTo>
                    <a:pt x="300" y="186"/>
                    <a:pt x="299" y="186"/>
                    <a:pt x="299" y="186"/>
                  </a:cubicBezTo>
                  <a:cubicBezTo>
                    <a:pt x="299" y="186"/>
                    <a:pt x="297" y="195"/>
                    <a:pt x="292" y="196"/>
                  </a:cubicBezTo>
                  <a:cubicBezTo>
                    <a:pt x="286" y="198"/>
                    <a:pt x="283" y="199"/>
                    <a:pt x="286" y="206"/>
                  </a:cubicBezTo>
                  <a:cubicBezTo>
                    <a:pt x="286" y="210"/>
                    <a:pt x="286" y="211"/>
                    <a:pt x="286" y="211"/>
                  </a:cubicBezTo>
                  <a:cubicBezTo>
                    <a:pt x="286" y="211"/>
                    <a:pt x="285" y="210"/>
                    <a:pt x="283" y="206"/>
                  </a:cubicBezTo>
                  <a:cubicBezTo>
                    <a:pt x="281" y="201"/>
                    <a:pt x="280" y="200"/>
                    <a:pt x="279" y="200"/>
                  </a:cubicBezTo>
                  <a:cubicBezTo>
                    <a:pt x="279" y="200"/>
                    <a:pt x="279" y="201"/>
                    <a:pt x="279" y="201"/>
                  </a:cubicBezTo>
                  <a:cubicBezTo>
                    <a:pt x="278" y="201"/>
                    <a:pt x="277" y="201"/>
                    <a:pt x="274" y="194"/>
                  </a:cubicBezTo>
                  <a:lnTo>
                    <a:pt x="274" y="194"/>
                  </a:lnTo>
                  <a:cubicBezTo>
                    <a:pt x="275" y="202"/>
                    <a:pt x="275" y="202"/>
                    <a:pt x="274" y="202"/>
                  </a:cubicBezTo>
                  <a:cubicBezTo>
                    <a:pt x="273" y="198"/>
                    <a:pt x="272" y="197"/>
                    <a:pt x="272" y="197"/>
                  </a:cubicBezTo>
                  <a:lnTo>
                    <a:pt x="272" y="197"/>
                  </a:lnTo>
                  <a:cubicBezTo>
                    <a:pt x="272" y="197"/>
                    <a:pt x="272" y="198"/>
                    <a:pt x="273" y="202"/>
                  </a:cubicBezTo>
                  <a:cubicBezTo>
                    <a:pt x="275" y="209"/>
                    <a:pt x="277" y="213"/>
                    <a:pt x="276" y="213"/>
                  </a:cubicBezTo>
                  <a:cubicBezTo>
                    <a:pt x="276" y="213"/>
                    <a:pt x="275" y="209"/>
                    <a:pt x="272" y="203"/>
                  </a:cubicBezTo>
                  <a:cubicBezTo>
                    <a:pt x="270" y="198"/>
                    <a:pt x="267" y="194"/>
                    <a:pt x="267" y="194"/>
                  </a:cubicBezTo>
                  <a:lnTo>
                    <a:pt x="267" y="194"/>
                  </a:lnTo>
                  <a:cubicBezTo>
                    <a:pt x="266" y="194"/>
                    <a:pt x="267" y="194"/>
                    <a:pt x="268" y="196"/>
                  </a:cubicBezTo>
                  <a:cubicBezTo>
                    <a:pt x="271" y="203"/>
                    <a:pt x="269" y="204"/>
                    <a:pt x="271" y="211"/>
                  </a:cubicBezTo>
                  <a:cubicBezTo>
                    <a:pt x="270" y="211"/>
                    <a:pt x="269" y="211"/>
                    <a:pt x="266" y="205"/>
                  </a:cubicBezTo>
                  <a:cubicBezTo>
                    <a:pt x="265" y="203"/>
                    <a:pt x="264" y="202"/>
                    <a:pt x="264" y="202"/>
                  </a:cubicBezTo>
                  <a:cubicBezTo>
                    <a:pt x="262" y="202"/>
                    <a:pt x="261" y="208"/>
                    <a:pt x="263" y="213"/>
                  </a:cubicBezTo>
                  <a:cubicBezTo>
                    <a:pt x="264" y="216"/>
                    <a:pt x="264" y="218"/>
                    <a:pt x="264" y="218"/>
                  </a:cubicBezTo>
                  <a:cubicBezTo>
                    <a:pt x="264" y="218"/>
                    <a:pt x="263" y="216"/>
                    <a:pt x="262" y="213"/>
                  </a:cubicBezTo>
                  <a:cubicBezTo>
                    <a:pt x="259" y="208"/>
                    <a:pt x="259" y="207"/>
                    <a:pt x="258" y="207"/>
                  </a:cubicBezTo>
                  <a:cubicBezTo>
                    <a:pt x="258" y="207"/>
                    <a:pt x="258" y="207"/>
                    <a:pt x="257" y="207"/>
                  </a:cubicBezTo>
                  <a:cubicBezTo>
                    <a:pt x="258" y="209"/>
                    <a:pt x="258" y="210"/>
                    <a:pt x="258" y="210"/>
                  </a:cubicBezTo>
                  <a:cubicBezTo>
                    <a:pt x="258" y="210"/>
                    <a:pt x="255" y="205"/>
                    <a:pt x="253" y="201"/>
                  </a:cubicBezTo>
                  <a:cubicBezTo>
                    <a:pt x="252" y="195"/>
                    <a:pt x="251" y="195"/>
                    <a:pt x="250" y="195"/>
                  </a:cubicBezTo>
                  <a:cubicBezTo>
                    <a:pt x="250" y="195"/>
                    <a:pt x="249" y="195"/>
                    <a:pt x="249" y="195"/>
                  </a:cubicBezTo>
                  <a:cubicBezTo>
                    <a:pt x="251" y="202"/>
                    <a:pt x="247" y="204"/>
                    <a:pt x="245" y="205"/>
                  </a:cubicBezTo>
                  <a:cubicBezTo>
                    <a:pt x="241" y="206"/>
                    <a:pt x="243" y="213"/>
                    <a:pt x="247" y="227"/>
                  </a:cubicBezTo>
                  <a:lnTo>
                    <a:pt x="252" y="241"/>
                  </a:lnTo>
                  <a:lnTo>
                    <a:pt x="246" y="227"/>
                  </a:lnTo>
                  <a:cubicBezTo>
                    <a:pt x="243" y="221"/>
                    <a:pt x="236" y="208"/>
                    <a:pt x="236" y="208"/>
                  </a:cubicBezTo>
                  <a:lnTo>
                    <a:pt x="236" y="208"/>
                  </a:lnTo>
                  <a:cubicBezTo>
                    <a:pt x="235" y="208"/>
                    <a:pt x="238" y="215"/>
                    <a:pt x="242" y="222"/>
                  </a:cubicBezTo>
                  <a:cubicBezTo>
                    <a:pt x="243" y="225"/>
                    <a:pt x="243" y="226"/>
                    <a:pt x="243" y="226"/>
                  </a:cubicBezTo>
                  <a:cubicBezTo>
                    <a:pt x="242" y="226"/>
                    <a:pt x="241" y="225"/>
                    <a:pt x="238" y="222"/>
                  </a:cubicBezTo>
                  <a:cubicBezTo>
                    <a:pt x="236" y="219"/>
                    <a:pt x="235" y="218"/>
                    <a:pt x="234" y="218"/>
                  </a:cubicBezTo>
                  <a:lnTo>
                    <a:pt x="234" y="218"/>
                  </a:lnTo>
                  <a:cubicBezTo>
                    <a:pt x="234" y="218"/>
                    <a:pt x="234" y="220"/>
                    <a:pt x="235" y="224"/>
                  </a:cubicBezTo>
                  <a:cubicBezTo>
                    <a:pt x="234" y="224"/>
                    <a:pt x="234" y="224"/>
                    <a:pt x="229" y="218"/>
                  </a:cubicBezTo>
                  <a:cubicBezTo>
                    <a:pt x="228" y="218"/>
                    <a:pt x="228" y="218"/>
                    <a:pt x="232" y="225"/>
                  </a:cubicBezTo>
                  <a:cubicBezTo>
                    <a:pt x="233" y="229"/>
                    <a:pt x="234" y="230"/>
                    <a:pt x="234" y="230"/>
                  </a:cubicBezTo>
                  <a:cubicBezTo>
                    <a:pt x="233" y="230"/>
                    <a:pt x="232" y="229"/>
                    <a:pt x="231" y="225"/>
                  </a:cubicBezTo>
                  <a:cubicBezTo>
                    <a:pt x="226" y="218"/>
                    <a:pt x="224" y="216"/>
                    <a:pt x="223" y="216"/>
                  </a:cubicBezTo>
                  <a:lnTo>
                    <a:pt x="223" y="216"/>
                  </a:lnTo>
                  <a:cubicBezTo>
                    <a:pt x="222" y="216"/>
                    <a:pt x="222" y="218"/>
                    <a:pt x="224" y="221"/>
                  </a:cubicBezTo>
                  <a:cubicBezTo>
                    <a:pt x="227" y="227"/>
                    <a:pt x="226" y="227"/>
                    <a:pt x="225" y="227"/>
                  </a:cubicBezTo>
                  <a:cubicBezTo>
                    <a:pt x="224" y="229"/>
                    <a:pt x="224" y="229"/>
                    <a:pt x="226" y="235"/>
                  </a:cubicBezTo>
                  <a:lnTo>
                    <a:pt x="224" y="236"/>
                  </a:lnTo>
                  <a:cubicBezTo>
                    <a:pt x="223" y="236"/>
                    <a:pt x="220" y="230"/>
                    <a:pt x="222" y="229"/>
                  </a:cubicBezTo>
                  <a:lnTo>
                    <a:pt x="217" y="223"/>
                  </a:lnTo>
                  <a:cubicBezTo>
                    <a:pt x="216" y="224"/>
                    <a:pt x="215" y="224"/>
                    <a:pt x="217" y="231"/>
                  </a:cubicBezTo>
                  <a:cubicBezTo>
                    <a:pt x="220" y="238"/>
                    <a:pt x="221" y="241"/>
                    <a:pt x="221" y="241"/>
                  </a:cubicBezTo>
                  <a:cubicBezTo>
                    <a:pt x="221" y="241"/>
                    <a:pt x="219" y="238"/>
                    <a:pt x="216" y="231"/>
                  </a:cubicBezTo>
                  <a:cubicBezTo>
                    <a:pt x="214" y="226"/>
                    <a:pt x="212" y="222"/>
                    <a:pt x="211" y="222"/>
                  </a:cubicBezTo>
                  <a:lnTo>
                    <a:pt x="211" y="222"/>
                  </a:lnTo>
                  <a:cubicBezTo>
                    <a:pt x="211" y="222"/>
                    <a:pt x="211" y="223"/>
                    <a:pt x="211" y="225"/>
                  </a:cubicBezTo>
                  <a:cubicBezTo>
                    <a:pt x="214" y="231"/>
                    <a:pt x="214" y="233"/>
                    <a:pt x="214" y="233"/>
                  </a:cubicBezTo>
                  <a:cubicBezTo>
                    <a:pt x="214" y="233"/>
                    <a:pt x="212" y="230"/>
                    <a:pt x="210" y="226"/>
                  </a:cubicBezTo>
                  <a:cubicBezTo>
                    <a:pt x="208" y="220"/>
                    <a:pt x="206" y="216"/>
                    <a:pt x="206" y="216"/>
                  </a:cubicBezTo>
                  <a:lnTo>
                    <a:pt x="206" y="216"/>
                  </a:lnTo>
                  <a:cubicBezTo>
                    <a:pt x="205" y="216"/>
                    <a:pt x="206" y="220"/>
                    <a:pt x="207" y="227"/>
                  </a:cubicBezTo>
                  <a:cubicBezTo>
                    <a:pt x="206" y="227"/>
                    <a:pt x="206" y="236"/>
                    <a:pt x="204" y="238"/>
                  </a:cubicBezTo>
                  <a:cubicBezTo>
                    <a:pt x="202" y="238"/>
                    <a:pt x="201" y="238"/>
                    <a:pt x="200" y="238"/>
                  </a:cubicBezTo>
                  <a:cubicBezTo>
                    <a:pt x="198" y="238"/>
                    <a:pt x="196" y="237"/>
                    <a:pt x="194" y="233"/>
                  </a:cubicBezTo>
                  <a:cubicBezTo>
                    <a:pt x="190" y="226"/>
                    <a:pt x="188" y="223"/>
                    <a:pt x="188" y="223"/>
                  </a:cubicBezTo>
                  <a:lnTo>
                    <a:pt x="188" y="223"/>
                  </a:lnTo>
                  <a:cubicBezTo>
                    <a:pt x="188" y="223"/>
                    <a:pt x="189" y="225"/>
                    <a:pt x="190" y="227"/>
                  </a:cubicBezTo>
                  <a:cubicBezTo>
                    <a:pt x="197" y="240"/>
                    <a:pt x="197" y="240"/>
                    <a:pt x="194" y="241"/>
                  </a:cubicBezTo>
                  <a:cubicBezTo>
                    <a:pt x="192" y="240"/>
                    <a:pt x="191" y="239"/>
                    <a:pt x="191" y="239"/>
                  </a:cubicBezTo>
                  <a:lnTo>
                    <a:pt x="191" y="239"/>
                  </a:lnTo>
                  <a:cubicBezTo>
                    <a:pt x="189" y="239"/>
                    <a:pt x="191" y="245"/>
                    <a:pt x="192" y="250"/>
                  </a:cubicBezTo>
                  <a:lnTo>
                    <a:pt x="194" y="249"/>
                  </a:lnTo>
                  <a:cubicBezTo>
                    <a:pt x="198" y="257"/>
                    <a:pt x="199" y="260"/>
                    <a:pt x="199" y="260"/>
                  </a:cubicBezTo>
                  <a:cubicBezTo>
                    <a:pt x="198" y="260"/>
                    <a:pt x="197" y="259"/>
                    <a:pt x="195" y="257"/>
                  </a:cubicBezTo>
                  <a:cubicBezTo>
                    <a:pt x="194" y="257"/>
                    <a:pt x="190" y="251"/>
                    <a:pt x="187" y="244"/>
                  </a:cubicBezTo>
                  <a:cubicBezTo>
                    <a:pt x="183" y="238"/>
                    <a:pt x="179" y="232"/>
                    <a:pt x="179" y="232"/>
                  </a:cubicBezTo>
                  <a:lnTo>
                    <a:pt x="179" y="232"/>
                  </a:lnTo>
                  <a:cubicBezTo>
                    <a:pt x="178" y="233"/>
                    <a:pt x="177" y="233"/>
                    <a:pt x="181" y="239"/>
                  </a:cubicBezTo>
                  <a:cubicBezTo>
                    <a:pt x="185" y="245"/>
                    <a:pt x="185" y="245"/>
                    <a:pt x="183" y="245"/>
                  </a:cubicBezTo>
                  <a:cubicBezTo>
                    <a:pt x="183" y="247"/>
                    <a:pt x="182" y="247"/>
                    <a:pt x="185" y="253"/>
                  </a:cubicBezTo>
                  <a:cubicBezTo>
                    <a:pt x="188" y="260"/>
                    <a:pt x="188" y="260"/>
                    <a:pt x="187" y="260"/>
                  </a:cubicBezTo>
                  <a:cubicBezTo>
                    <a:pt x="184" y="256"/>
                    <a:pt x="182" y="255"/>
                    <a:pt x="182" y="255"/>
                  </a:cubicBezTo>
                  <a:cubicBezTo>
                    <a:pt x="181" y="255"/>
                    <a:pt x="181" y="256"/>
                    <a:pt x="181" y="256"/>
                  </a:cubicBezTo>
                  <a:lnTo>
                    <a:pt x="177" y="249"/>
                  </a:lnTo>
                  <a:cubicBezTo>
                    <a:pt x="174" y="244"/>
                    <a:pt x="172" y="241"/>
                    <a:pt x="169" y="236"/>
                  </a:cubicBezTo>
                  <a:lnTo>
                    <a:pt x="169" y="236"/>
                  </a:lnTo>
                  <a:cubicBezTo>
                    <a:pt x="169" y="238"/>
                    <a:pt x="172" y="243"/>
                    <a:pt x="172" y="243"/>
                  </a:cubicBezTo>
                  <a:cubicBezTo>
                    <a:pt x="176" y="250"/>
                    <a:pt x="155" y="260"/>
                    <a:pt x="153" y="261"/>
                  </a:cubicBezTo>
                  <a:cubicBezTo>
                    <a:pt x="151" y="259"/>
                    <a:pt x="149" y="258"/>
                    <a:pt x="148" y="258"/>
                  </a:cubicBezTo>
                  <a:lnTo>
                    <a:pt x="148" y="258"/>
                  </a:lnTo>
                  <a:cubicBezTo>
                    <a:pt x="147" y="258"/>
                    <a:pt x="147" y="260"/>
                    <a:pt x="150" y="263"/>
                  </a:cubicBezTo>
                  <a:cubicBezTo>
                    <a:pt x="154" y="269"/>
                    <a:pt x="150" y="271"/>
                    <a:pt x="145" y="273"/>
                  </a:cubicBezTo>
                  <a:cubicBezTo>
                    <a:pt x="140" y="277"/>
                    <a:pt x="135" y="279"/>
                    <a:pt x="139" y="285"/>
                  </a:cubicBezTo>
                  <a:lnTo>
                    <a:pt x="136" y="286"/>
                  </a:lnTo>
                  <a:cubicBezTo>
                    <a:pt x="135" y="287"/>
                    <a:pt x="137" y="294"/>
                    <a:pt x="136" y="295"/>
                  </a:cubicBezTo>
                  <a:cubicBezTo>
                    <a:pt x="132" y="290"/>
                    <a:pt x="129" y="283"/>
                    <a:pt x="128" y="283"/>
                  </a:cubicBezTo>
                  <a:cubicBezTo>
                    <a:pt x="128" y="283"/>
                    <a:pt x="127" y="283"/>
                    <a:pt x="127" y="284"/>
                  </a:cubicBezTo>
                  <a:cubicBezTo>
                    <a:pt x="125" y="285"/>
                    <a:pt x="130" y="290"/>
                    <a:pt x="133" y="296"/>
                  </a:cubicBezTo>
                  <a:cubicBezTo>
                    <a:pt x="137" y="303"/>
                    <a:pt x="136" y="303"/>
                    <a:pt x="136" y="303"/>
                  </a:cubicBezTo>
                  <a:cubicBezTo>
                    <a:pt x="136" y="303"/>
                    <a:pt x="136" y="303"/>
                    <a:pt x="136" y="303"/>
                  </a:cubicBezTo>
                  <a:cubicBezTo>
                    <a:pt x="136" y="303"/>
                    <a:pt x="135" y="302"/>
                    <a:pt x="132" y="297"/>
                  </a:cubicBezTo>
                  <a:lnTo>
                    <a:pt x="124" y="285"/>
                  </a:lnTo>
                  <a:lnTo>
                    <a:pt x="123" y="286"/>
                  </a:lnTo>
                  <a:cubicBezTo>
                    <a:pt x="127" y="291"/>
                    <a:pt x="126" y="293"/>
                    <a:pt x="126" y="293"/>
                  </a:cubicBezTo>
                  <a:cubicBezTo>
                    <a:pt x="125" y="293"/>
                    <a:pt x="125" y="293"/>
                    <a:pt x="117" y="280"/>
                  </a:cubicBezTo>
                  <a:cubicBezTo>
                    <a:pt x="113" y="275"/>
                    <a:pt x="111" y="272"/>
                    <a:pt x="111" y="272"/>
                  </a:cubicBezTo>
                  <a:lnTo>
                    <a:pt x="111" y="272"/>
                  </a:lnTo>
                  <a:cubicBezTo>
                    <a:pt x="111" y="272"/>
                    <a:pt x="113" y="275"/>
                    <a:pt x="116" y="281"/>
                  </a:cubicBezTo>
                  <a:lnTo>
                    <a:pt x="118" y="288"/>
                  </a:lnTo>
                  <a:cubicBezTo>
                    <a:pt x="116" y="285"/>
                    <a:pt x="115" y="284"/>
                    <a:pt x="114" y="284"/>
                  </a:cubicBezTo>
                  <a:lnTo>
                    <a:pt x="114" y="284"/>
                  </a:lnTo>
                  <a:cubicBezTo>
                    <a:pt x="113" y="284"/>
                    <a:pt x="117" y="292"/>
                    <a:pt x="120" y="297"/>
                  </a:cubicBezTo>
                  <a:cubicBezTo>
                    <a:pt x="115" y="291"/>
                    <a:pt x="113" y="288"/>
                    <a:pt x="112" y="288"/>
                  </a:cubicBezTo>
                  <a:lnTo>
                    <a:pt x="112" y="288"/>
                  </a:lnTo>
                  <a:cubicBezTo>
                    <a:pt x="112" y="288"/>
                    <a:pt x="113" y="292"/>
                    <a:pt x="117" y="298"/>
                  </a:cubicBezTo>
                  <a:cubicBezTo>
                    <a:pt x="119" y="301"/>
                    <a:pt x="120" y="302"/>
                    <a:pt x="119" y="302"/>
                  </a:cubicBezTo>
                  <a:cubicBezTo>
                    <a:pt x="119" y="302"/>
                    <a:pt x="118" y="301"/>
                    <a:pt x="115" y="299"/>
                  </a:cubicBezTo>
                  <a:cubicBezTo>
                    <a:pt x="112" y="295"/>
                    <a:pt x="110" y="294"/>
                    <a:pt x="109" y="294"/>
                  </a:cubicBezTo>
                  <a:cubicBezTo>
                    <a:pt x="109" y="294"/>
                    <a:pt x="109" y="294"/>
                    <a:pt x="108" y="295"/>
                  </a:cubicBezTo>
                  <a:cubicBezTo>
                    <a:pt x="112" y="301"/>
                    <a:pt x="106" y="305"/>
                    <a:pt x="99" y="308"/>
                  </a:cubicBezTo>
                  <a:cubicBezTo>
                    <a:pt x="93" y="313"/>
                    <a:pt x="88" y="316"/>
                    <a:pt x="93" y="322"/>
                  </a:cubicBezTo>
                  <a:cubicBezTo>
                    <a:pt x="91" y="322"/>
                    <a:pt x="91" y="322"/>
                    <a:pt x="87" y="316"/>
                  </a:cubicBezTo>
                  <a:cubicBezTo>
                    <a:pt x="85" y="314"/>
                    <a:pt x="84" y="313"/>
                    <a:pt x="84" y="313"/>
                  </a:cubicBezTo>
                  <a:lnTo>
                    <a:pt x="84" y="313"/>
                  </a:lnTo>
                  <a:cubicBezTo>
                    <a:pt x="83" y="313"/>
                    <a:pt x="84" y="316"/>
                    <a:pt x="89" y="324"/>
                  </a:cubicBezTo>
                  <a:cubicBezTo>
                    <a:pt x="87" y="321"/>
                    <a:pt x="85" y="320"/>
                    <a:pt x="84" y="320"/>
                  </a:cubicBezTo>
                  <a:cubicBezTo>
                    <a:pt x="83" y="320"/>
                    <a:pt x="82" y="321"/>
                    <a:pt x="80" y="322"/>
                  </a:cubicBezTo>
                  <a:cubicBezTo>
                    <a:pt x="78" y="323"/>
                    <a:pt x="75" y="325"/>
                    <a:pt x="79" y="331"/>
                  </a:cubicBezTo>
                  <a:cubicBezTo>
                    <a:pt x="81" y="334"/>
                    <a:pt x="82" y="336"/>
                    <a:pt x="82" y="336"/>
                  </a:cubicBezTo>
                  <a:cubicBezTo>
                    <a:pt x="81" y="336"/>
                    <a:pt x="80" y="334"/>
                    <a:pt x="78" y="331"/>
                  </a:cubicBezTo>
                  <a:cubicBezTo>
                    <a:pt x="74" y="324"/>
                    <a:pt x="69" y="321"/>
                    <a:pt x="67" y="321"/>
                  </a:cubicBezTo>
                  <a:lnTo>
                    <a:pt x="67" y="321"/>
                  </a:lnTo>
                  <a:cubicBezTo>
                    <a:pt x="66" y="321"/>
                    <a:pt x="66" y="323"/>
                    <a:pt x="69" y="328"/>
                  </a:cubicBezTo>
                  <a:cubicBezTo>
                    <a:pt x="69" y="329"/>
                    <a:pt x="68" y="329"/>
                    <a:pt x="68" y="329"/>
                  </a:cubicBezTo>
                  <a:cubicBezTo>
                    <a:pt x="67" y="329"/>
                    <a:pt x="65" y="328"/>
                    <a:pt x="62" y="324"/>
                  </a:cubicBezTo>
                  <a:lnTo>
                    <a:pt x="62" y="324"/>
                  </a:lnTo>
                  <a:cubicBezTo>
                    <a:pt x="62" y="325"/>
                    <a:pt x="61" y="325"/>
                    <a:pt x="63" y="333"/>
                  </a:cubicBezTo>
                  <a:lnTo>
                    <a:pt x="58" y="336"/>
                  </a:lnTo>
                  <a:cubicBezTo>
                    <a:pt x="57" y="337"/>
                    <a:pt x="60" y="344"/>
                    <a:pt x="60" y="344"/>
                  </a:cubicBezTo>
                  <a:lnTo>
                    <a:pt x="59" y="344"/>
                  </a:lnTo>
                  <a:cubicBezTo>
                    <a:pt x="57" y="342"/>
                    <a:pt x="56" y="341"/>
                    <a:pt x="54" y="341"/>
                  </a:cubicBezTo>
                  <a:cubicBezTo>
                    <a:pt x="51" y="341"/>
                    <a:pt x="49" y="343"/>
                    <a:pt x="45" y="345"/>
                  </a:cubicBezTo>
                  <a:cubicBezTo>
                    <a:pt x="43" y="348"/>
                    <a:pt x="40" y="350"/>
                    <a:pt x="37" y="350"/>
                  </a:cubicBezTo>
                  <a:cubicBezTo>
                    <a:pt x="35" y="350"/>
                    <a:pt x="33" y="350"/>
                    <a:pt x="31" y="347"/>
                  </a:cubicBezTo>
                  <a:lnTo>
                    <a:pt x="31" y="347"/>
                  </a:lnTo>
                  <a:cubicBezTo>
                    <a:pt x="31" y="347"/>
                    <a:pt x="30" y="349"/>
                    <a:pt x="34" y="354"/>
                  </a:cubicBezTo>
                  <a:cubicBezTo>
                    <a:pt x="40" y="362"/>
                    <a:pt x="42" y="365"/>
                    <a:pt x="40" y="365"/>
                  </a:cubicBezTo>
                  <a:cubicBezTo>
                    <a:pt x="40" y="365"/>
                    <a:pt x="38" y="364"/>
                    <a:pt x="36" y="362"/>
                  </a:cubicBezTo>
                  <a:cubicBezTo>
                    <a:pt x="32" y="357"/>
                    <a:pt x="29" y="355"/>
                    <a:pt x="28" y="355"/>
                  </a:cubicBezTo>
                  <a:lnTo>
                    <a:pt x="28" y="355"/>
                  </a:lnTo>
                  <a:cubicBezTo>
                    <a:pt x="26" y="355"/>
                    <a:pt x="27" y="359"/>
                    <a:pt x="32" y="365"/>
                  </a:cubicBezTo>
                  <a:lnTo>
                    <a:pt x="28" y="360"/>
                  </a:lnTo>
                  <a:cubicBezTo>
                    <a:pt x="24" y="356"/>
                    <a:pt x="22" y="355"/>
                    <a:pt x="21" y="355"/>
                  </a:cubicBezTo>
                  <a:lnTo>
                    <a:pt x="21" y="355"/>
                  </a:lnTo>
                  <a:cubicBezTo>
                    <a:pt x="20" y="355"/>
                    <a:pt x="23" y="360"/>
                    <a:pt x="29" y="368"/>
                  </a:cubicBezTo>
                  <a:cubicBezTo>
                    <a:pt x="25" y="365"/>
                    <a:pt x="21" y="361"/>
                    <a:pt x="20" y="361"/>
                  </a:cubicBezTo>
                  <a:lnTo>
                    <a:pt x="20" y="361"/>
                  </a:lnTo>
                  <a:cubicBezTo>
                    <a:pt x="20" y="361"/>
                    <a:pt x="20" y="362"/>
                    <a:pt x="22" y="364"/>
                  </a:cubicBezTo>
                  <a:cubicBezTo>
                    <a:pt x="21" y="364"/>
                    <a:pt x="21" y="364"/>
                    <a:pt x="12" y="354"/>
                  </a:cubicBezTo>
                  <a:cubicBezTo>
                    <a:pt x="7" y="349"/>
                    <a:pt x="3" y="344"/>
                    <a:pt x="1" y="344"/>
                  </a:cubicBezTo>
                  <a:cubicBezTo>
                    <a:pt x="1" y="344"/>
                    <a:pt x="1" y="344"/>
                    <a:pt x="1" y="344"/>
                  </a:cubicBezTo>
                  <a:cubicBezTo>
                    <a:pt x="1" y="344"/>
                    <a:pt x="5" y="350"/>
                    <a:pt x="10" y="355"/>
                  </a:cubicBezTo>
                  <a:lnTo>
                    <a:pt x="8" y="356"/>
                  </a:lnTo>
                  <a:cubicBezTo>
                    <a:pt x="8" y="356"/>
                    <a:pt x="7" y="356"/>
                    <a:pt x="13" y="362"/>
                  </a:cubicBezTo>
                  <a:cubicBezTo>
                    <a:pt x="17" y="368"/>
                    <a:pt x="16" y="368"/>
                    <a:pt x="16" y="369"/>
                  </a:cubicBezTo>
                  <a:cubicBezTo>
                    <a:pt x="15" y="367"/>
                    <a:pt x="14" y="366"/>
                    <a:pt x="14" y="366"/>
                  </a:cubicBezTo>
                  <a:lnTo>
                    <a:pt x="14" y="366"/>
                  </a:lnTo>
                  <a:cubicBezTo>
                    <a:pt x="13" y="366"/>
                    <a:pt x="17" y="370"/>
                    <a:pt x="21" y="373"/>
                  </a:cubicBezTo>
                  <a:cubicBezTo>
                    <a:pt x="26" y="379"/>
                    <a:pt x="31" y="385"/>
                    <a:pt x="30" y="385"/>
                  </a:cubicBezTo>
                  <a:lnTo>
                    <a:pt x="40" y="396"/>
                  </a:lnTo>
                  <a:cubicBezTo>
                    <a:pt x="47" y="404"/>
                    <a:pt x="53" y="410"/>
                    <a:pt x="61" y="416"/>
                  </a:cubicBezTo>
                  <a:cubicBezTo>
                    <a:pt x="65" y="418"/>
                    <a:pt x="69" y="419"/>
                    <a:pt x="70" y="419"/>
                  </a:cubicBezTo>
                  <a:cubicBezTo>
                    <a:pt x="72" y="419"/>
                    <a:pt x="71" y="418"/>
                    <a:pt x="66" y="413"/>
                  </a:cubicBezTo>
                  <a:cubicBezTo>
                    <a:pt x="66" y="413"/>
                    <a:pt x="61" y="406"/>
                    <a:pt x="62" y="406"/>
                  </a:cubicBezTo>
                  <a:lnTo>
                    <a:pt x="62" y="406"/>
                  </a:lnTo>
                  <a:cubicBezTo>
                    <a:pt x="62" y="406"/>
                    <a:pt x="68" y="410"/>
                    <a:pt x="68" y="410"/>
                  </a:cubicBezTo>
                  <a:cubicBezTo>
                    <a:pt x="71" y="413"/>
                    <a:pt x="72" y="414"/>
                    <a:pt x="74" y="414"/>
                  </a:cubicBezTo>
                  <a:cubicBezTo>
                    <a:pt x="76" y="414"/>
                    <a:pt x="77" y="413"/>
                    <a:pt x="79" y="411"/>
                  </a:cubicBezTo>
                  <a:cubicBezTo>
                    <a:pt x="82" y="410"/>
                    <a:pt x="83" y="408"/>
                    <a:pt x="85" y="408"/>
                  </a:cubicBezTo>
                  <a:cubicBezTo>
                    <a:pt x="86" y="408"/>
                    <a:pt x="88" y="409"/>
                    <a:pt x="90" y="411"/>
                  </a:cubicBezTo>
                  <a:cubicBezTo>
                    <a:pt x="96" y="416"/>
                    <a:pt x="96" y="416"/>
                    <a:pt x="96" y="416"/>
                  </a:cubicBezTo>
                  <a:cubicBezTo>
                    <a:pt x="91" y="410"/>
                    <a:pt x="96" y="407"/>
                    <a:pt x="100" y="404"/>
                  </a:cubicBezTo>
                  <a:cubicBezTo>
                    <a:pt x="105" y="400"/>
                    <a:pt x="109" y="397"/>
                    <a:pt x="105" y="391"/>
                  </a:cubicBezTo>
                  <a:lnTo>
                    <a:pt x="106" y="390"/>
                  </a:lnTo>
                  <a:cubicBezTo>
                    <a:pt x="109" y="394"/>
                    <a:pt x="111" y="395"/>
                    <a:pt x="113" y="395"/>
                  </a:cubicBezTo>
                  <a:cubicBezTo>
                    <a:pt x="113" y="395"/>
                    <a:pt x="114" y="395"/>
                    <a:pt x="114" y="395"/>
                  </a:cubicBezTo>
                  <a:cubicBezTo>
                    <a:pt x="111" y="388"/>
                    <a:pt x="112" y="387"/>
                    <a:pt x="112" y="387"/>
                  </a:cubicBezTo>
                  <a:lnTo>
                    <a:pt x="112" y="387"/>
                  </a:lnTo>
                  <a:cubicBezTo>
                    <a:pt x="115" y="391"/>
                    <a:pt x="116" y="392"/>
                    <a:pt x="117" y="392"/>
                  </a:cubicBezTo>
                  <a:cubicBezTo>
                    <a:pt x="118" y="392"/>
                    <a:pt x="118" y="392"/>
                    <a:pt x="118" y="391"/>
                  </a:cubicBezTo>
                  <a:cubicBezTo>
                    <a:pt x="120" y="390"/>
                    <a:pt x="121" y="390"/>
                    <a:pt x="116" y="385"/>
                  </a:cubicBezTo>
                  <a:cubicBezTo>
                    <a:pt x="118" y="383"/>
                    <a:pt x="120" y="382"/>
                    <a:pt x="122" y="382"/>
                  </a:cubicBezTo>
                  <a:cubicBezTo>
                    <a:pt x="124" y="382"/>
                    <a:pt x="127" y="383"/>
                    <a:pt x="128" y="385"/>
                  </a:cubicBezTo>
                  <a:cubicBezTo>
                    <a:pt x="130" y="386"/>
                    <a:pt x="130" y="387"/>
                    <a:pt x="131" y="387"/>
                  </a:cubicBezTo>
                  <a:cubicBezTo>
                    <a:pt x="131" y="387"/>
                    <a:pt x="129" y="382"/>
                    <a:pt x="126" y="378"/>
                  </a:cubicBezTo>
                  <a:cubicBezTo>
                    <a:pt x="123" y="373"/>
                    <a:pt x="121" y="370"/>
                    <a:pt x="118" y="365"/>
                  </a:cubicBezTo>
                  <a:lnTo>
                    <a:pt x="118" y="365"/>
                  </a:lnTo>
                  <a:lnTo>
                    <a:pt x="127" y="377"/>
                  </a:lnTo>
                  <a:cubicBezTo>
                    <a:pt x="131" y="382"/>
                    <a:pt x="131" y="382"/>
                    <a:pt x="132" y="382"/>
                  </a:cubicBezTo>
                  <a:lnTo>
                    <a:pt x="134" y="381"/>
                  </a:lnTo>
                  <a:cubicBezTo>
                    <a:pt x="130" y="376"/>
                    <a:pt x="133" y="372"/>
                    <a:pt x="137" y="370"/>
                  </a:cubicBezTo>
                  <a:cubicBezTo>
                    <a:pt x="144" y="365"/>
                    <a:pt x="146" y="364"/>
                    <a:pt x="142" y="359"/>
                  </a:cubicBezTo>
                  <a:cubicBezTo>
                    <a:pt x="139" y="355"/>
                    <a:pt x="139" y="354"/>
                    <a:pt x="140" y="354"/>
                  </a:cubicBezTo>
                  <a:lnTo>
                    <a:pt x="140" y="354"/>
                  </a:lnTo>
                  <a:cubicBezTo>
                    <a:pt x="141" y="354"/>
                    <a:pt x="142" y="355"/>
                    <a:pt x="145" y="356"/>
                  </a:cubicBezTo>
                  <a:cubicBezTo>
                    <a:pt x="155" y="366"/>
                    <a:pt x="160" y="370"/>
                    <a:pt x="160" y="370"/>
                  </a:cubicBezTo>
                  <a:cubicBezTo>
                    <a:pt x="161" y="370"/>
                    <a:pt x="160" y="368"/>
                    <a:pt x="159" y="365"/>
                  </a:cubicBezTo>
                  <a:cubicBezTo>
                    <a:pt x="159" y="366"/>
                    <a:pt x="159" y="366"/>
                    <a:pt x="158" y="366"/>
                  </a:cubicBezTo>
                  <a:cubicBezTo>
                    <a:pt x="157" y="366"/>
                    <a:pt x="153" y="359"/>
                    <a:pt x="150" y="354"/>
                  </a:cubicBezTo>
                  <a:cubicBezTo>
                    <a:pt x="145" y="348"/>
                    <a:pt x="143" y="345"/>
                    <a:pt x="144" y="345"/>
                  </a:cubicBezTo>
                  <a:lnTo>
                    <a:pt x="144" y="345"/>
                  </a:lnTo>
                  <a:cubicBezTo>
                    <a:pt x="144" y="345"/>
                    <a:pt x="147" y="348"/>
                    <a:pt x="151" y="353"/>
                  </a:cubicBezTo>
                  <a:cubicBezTo>
                    <a:pt x="153" y="357"/>
                    <a:pt x="155" y="358"/>
                    <a:pt x="157" y="358"/>
                  </a:cubicBezTo>
                  <a:cubicBezTo>
                    <a:pt x="162" y="358"/>
                    <a:pt x="164" y="349"/>
                    <a:pt x="159" y="341"/>
                  </a:cubicBezTo>
                  <a:lnTo>
                    <a:pt x="159" y="341"/>
                  </a:lnTo>
                  <a:lnTo>
                    <a:pt x="162" y="346"/>
                  </a:lnTo>
                  <a:cubicBezTo>
                    <a:pt x="165" y="351"/>
                    <a:pt x="166" y="352"/>
                    <a:pt x="167" y="352"/>
                  </a:cubicBezTo>
                  <a:cubicBezTo>
                    <a:pt x="168" y="352"/>
                    <a:pt x="169" y="351"/>
                    <a:pt x="170" y="351"/>
                  </a:cubicBezTo>
                  <a:lnTo>
                    <a:pt x="172" y="349"/>
                  </a:lnTo>
                  <a:cubicBezTo>
                    <a:pt x="168" y="343"/>
                    <a:pt x="168" y="341"/>
                    <a:pt x="170" y="341"/>
                  </a:cubicBezTo>
                  <a:lnTo>
                    <a:pt x="170" y="341"/>
                  </a:lnTo>
                  <a:cubicBezTo>
                    <a:pt x="171" y="341"/>
                    <a:pt x="174" y="343"/>
                    <a:pt x="177" y="346"/>
                  </a:cubicBezTo>
                  <a:cubicBezTo>
                    <a:pt x="181" y="352"/>
                    <a:pt x="181" y="352"/>
                    <a:pt x="182" y="352"/>
                  </a:cubicBezTo>
                  <a:cubicBezTo>
                    <a:pt x="180" y="345"/>
                    <a:pt x="180" y="343"/>
                    <a:pt x="182" y="343"/>
                  </a:cubicBezTo>
                  <a:lnTo>
                    <a:pt x="182" y="343"/>
                  </a:lnTo>
                  <a:cubicBezTo>
                    <a:pt x="183" y="343"/>
                    <a:pt x="186" y="346"/>
                    <a:pt x="188" y="349"/>
                  </a:cubicBezTo>
                  <a:lnTo>
                    <a:pt x="190" y="347"/>
                  </a:lnTo>
                  <a:cubicBezTo>
                    <a:pt x="187" y="342"/>
                    <a:pt x="188" y="341"/>
                    <a:pt x="189" y="341"/>
                  </a:cubicBezTo>
                  <a:cubicBezTo>
                    <a:pt x="191" y="339"/>
                    <a:pt x="192" y="339"/>
                    <a:pt x="188" y="333"/>
                  </a:cubicBezTo>
                  <a:cubicBezTo>
                    <a:pt x="185" y="330"/>
                    <a:pt x="182" y="325"/>
                    <a:pt x="180" y="321"/>
                  </a:cubicBezTo>
                  <a:lnTo>
                    <a:pt x="180" y="321"/>
                  </a:lnTo>
                  <a:lnTo>
                    <a:pt x="185" y="326"/>
                  </a:lnTo>
                  <a:cubicBezTo>
                    <a:pt x="186" y="330"/>
                    <a:pt x="188" y="331"/>
                    <a:pt x="190" y="331"/>
                  </a:cubicBezTo>
                  <a:cubicBezTo>
                    <a:pt x="191" y="331"/>
                    <a:pt x="192" y="331"/>
                    <a:pt x="194" y="330"/>
                  </a:cubicBezTo>
                  <a:cubicBezTo>
                    <a:pt x="195" y="329"/>
                    <a:pt x="196" y="328"/>
                    <a:pt x="197" y="328"/>
                  </a:cubicBezTo>
                  <a:cubicBezTo>
                    <a:pt x="198" y="328"/>
                    <a:pt x="200" y="329"/>
                    <a:pt x="203" y="333"/>
                  </a:cubicBezTo>
                  <a:lnTo>
                    <a:pt x="200" y="326"/>
                  </a:lnTo>
                  <a:cubicBezTo>
                    <a:pt x="199" y="323"/>
                    <a:pt x="198" y="321"/>
                    <a:pt x="198" y="321"/>
                  </a:cubicBezTo>
                  <a:lnTo>
                    <a:pt x="198" y="321"/>
                  </a:lnTo>
                  <a:cubicBezTo>
                    <a:pt x="199" y="321"/>
                    <a:pt x="200" y="322"/>
                    <a:pt x="201" y="325"/>
                  </a:cubicBezTo>
                  <a:cubicBezTo>
                    <a:pt x="203" y="328"/>
                    <a:pt x="205" y="329"/>
                    <a:pt x="206" y="329"/>
                  </a:cubicBezTo>
                  <a:cubicBezTo>
                    <a:pt x="208" y="329"/>
                    <a:pt x="208" y="327"/>
                    <a:pt x="207" y="323"/>
                  </a:cubicBezTo>
                  <a:lnTo>
                    <a:pt x="208" y="322"/>
                  </a:lnTo>
                  <a:cubicBezTo>
                    <a:pt x="212" y="328"/>
                    <a:pt x="214" y="330"/>
                    <a:pt x="215" y="330"/>
                  </a:cubicBezTo>
                  <a:cubicBezTo>
                    <a:pt x="216" y="330"/>
                    <a:pt x="215" y="327"/>
                    <a:pt x="211" y="321"/>
                  </a:cubicBezTo>
                  <a:lnTo>
                    <a:pt x="211" y="321"/>
                  </a:lnTo>
                  <a:cubicBezTo>
                    <a:pt x="216" y="326"/>
                    <a:pt x="216" y="326"/>
                    <a:pt x="217" y="326"/>
                  </a:cubicBezTo>
                  <a:cubicBezTo>
                    <a:pt x="216" y="322"/>
                    <a:pt x="216" y="320"/>
                    <a:pt x="218" y="320"/>
                  </a:cubicBezTo>
                  <a:cubicBezTo>
                    <a:pt x="219" y="320"/>
                    <a:pt x="220" y="321"/>
                    <a:pt x="222" y="324"/>
                  </a:cubicBezTo>
                  <a:lnTo>
                    <a:pt x="223" y="324"/>
                  </a:lnTo>
                  <a:cubicBezTo>
                    <a:pt x="219" y="317"/>
                    <a:pt x="220" y="316"/>
                    <a:pt x="222" y="316"/>
                  </a:cubicBezTo>
                  <a:cubicBezTo>
                    <a:pt x="222" y="316"/>
                    <a:pt x="223" y="315"/>
                    <a:pt x="220" y="308"/>
                  </a:cubicBezTo>
                  <a:cubicBezTo>
                    <a:pt x="217" y="302"/>
                    <a:pt x="218" y="301"/>
                    <a:pt x="218" y="301"/>
                  </a:cubicBezTo>
                  <a:lnTo>
                    <a:pt x="218" y="301"/>
                  </a:lnTo>
                  <a:cubicBezTo>
                    <a:pt x="220" y="306"/>
                    <a:pt x="223" y="310"/>
                    <a:pt x="224" y="315"/>
                  </a:cubicBezTo>
                  <a:cubicBezTo>
                    <a:pt x="225" y="318"/>
                    <a:pt x="226" y="319"/>
                    <a:pt x="226" y="319"/>
                  </a:cubicBezTo>
                  <a:cubicBezTo>
                    <a:pt x="227" y="319"/>
                    <a:pt x="227" y="315"/>
                    <a:pt x="224" y="307"/>
                  </a:cubicBezTo>
                  <a:cubicBezTo>
                    <a:pt x="222" y="300"/>
                    <a:pt x="220" y="297"/>
                    <a:pt x="221" y="297"/>
                  </a:cubicBezTo>
                  <a:lnTo>
                    <a:pt x="221" y="297"/>
                  </a:lnTo>
                  <a:cubicBezTo>
                    <a:pt x="221" y="297"/>
                    <a:pt x="222" y="300"/>
                    <a:pt x="225" y="307"/>
                  </a:cubicBezTo>
                  <a:cubicBezTo>
                    <a:pt x="226" y="312"/>
                    <a:pt x="228" y="316"/>
                    <a:pt x="228" y="316"/>
                  </a:cubicBezTo>
                  <a:cubicBezTo>
                    <a:pt x="229" y="316"/>
                    <a:pt x="229" y="315"/>
                    <a:pt x="228" y="313"/>
                  </a:cubicBezTo>
                  <a:cubicBezTo>
                    <a:pt x="228" y="313"/>
                    <a:pt x="229" y="313"/>
                    <a:pt x="226" y="306"/>
                  </a:cubicBezTo>
                  <a:lnTo>
                    <a:pt x="228" y="305"/>
                  </a:lnTo>
                  <a:cubicBezTo>
                    <a:pt x="234" y="310"/>
                    <a:pt x="234" y="310"/>
                    <a:pt x="235" y="310"/>
                  </a:cubicBezTo>
                  <a:cubicBezTo>
                    <a:pt x="234" y="307"/>
                    <a:pt x="233" y="305"/>
                    <a:pt x="234" y="305"/>
                  </a:cubicBezTo>
                  <a:lnTo>
                    <a:pt x="234" y="305"/>
                  </a:lnTo>
                  <a:cubicBezTo>
                    <a:pt x="234" y="305"/>
                    <a:pt x="235" y="307"/>
                    <a:pt x="236" y="309"/>
                  </a:cubicBezTo>
                  <a:cubicBezTo>
                    <a:pt x="238" y="312"/>
                    <a:pt x="238" y="313"/>
                    <a:pt x="239" y="313"/>
                  </a:cubicBezTo>
                  <a:cubicBezTo>
                    <a:pt x="239" y="313"/>
                    <a:pt x="238" y="310"/>
                    <a:pt x="234" y="303"/>
                  </a:cubicBezTo>
                  <a:cubicBezTo>
                    <a:pt x="233" y="299"/>
                    <a:pt x="232" y="297"/>
                    <a:pt x="233" y="297"/>
                  </a:cubicBezTo>
                  <a:lnTo>
                    <a:pt x="233" y="297"/>
                  </a:lnTo>
                  <a:cubicBezTo>
                    <a:pt x="233" y="297"/>
                    <a:pt x="234" y="299"/>
                    <a:pt x="236" y="301"/>
                  </a:cubicBezTo>
                  <a:cubicBezTo>
                    <a:pt x="240" y="309"/>
                    <a:pt x="242" y="312"/>
                    <a:pt x="242" y="312"/>
                  </a:cubicBezTo>
                  <a:cubicBezTo>
                    <a:pt x="243" y="312"/>
                    <a:pt x="242" y="310"/>
                    <a:pt x="241" y="307"/>
                  </a:cubicBezTo>
                  <a:cubicBezTo>
                    <a:pt x="237" y="300"/>
                    <a:pt x="238" y="300"/>
                    <a:pt x="238" y="300"/>
                  </a:cubicBezTo>
                  <a:lnTo>
                    <a:pt x="238" y="300"/>
                  </a:lnTo>
                  <a:cubicBezTo>
                    <a:pt x="240" y="303"/>
                    <a:pt x="242" y="304"/>
                    <a:pt x="245" y="304"/>
                  </a:cubicBezTo>
                  <a:cubicBezTo>
                    <a:pt x="248" y="304"/>
                    <a:pt x="251" y="303"/>
                    <a:pt x="255" y="301"/>
                  </a:cubicBezTo>
                  <a:cubicBezTo>
                    <a:pt x="255" y="296"/>
                    <a:pt x="253" y="291"/>
                    <a:pt x="251" y="287"/>
                  </a:cubicBezTo>
                  <a:cubicBezTo>
                    <a:pt x="248" y="282"/>
                    <a:pt x="247" y="280"/>
                    <a:pt x="247" y="280"/>
                  </a:cubicBezTo>
                  <a:lnTo>
                    <a:pt x="247" y="280"/>
                  </a:lnTo>
                  <a:cubicBezTo>
                    <a:pt x="247" y="280"/>
                    <a:pt x="249" y="284"/>
                    <a:pt x="252" y="287"/>
                  </a:cubicBezTo>
                  <a:cubicBezTo>
                    <a:pt x="257" y="296"/>
                    <a:pt x="260" y="301"/>
                    <a:pt x="260" y="301"/>
                  </a:cubicBezTo>
                  <a:cubicBezTo>
                    <a:pt x="260" y="301"/>
                    <a:pt x="258" y="296"/>
                    <a:pt x="253" y="287"/>
                  </a:cubicBezTo>
                  <a:cubicBezTo>
                    <a:pt x="250" y="280"/>
                    <a:pt x="248" y="277"/>
                    <a:pt x="248" y="277"/>
                  </a:cubicBezTo>
                  <a:lnTo>
                    <a:pt x="248" y="277"/>
                  </a:lnTo>
                  <a:cubicBezTo>
                    <a:pt x="248" y="277"/>
                    <a:pt x="250" y="280"/>
                    <a:pt x="254" y="286"/>
                  </a:cubicBezTo>
                  <a:cubicBezTo>
                    <a:pt x="256" y="289"/>
                    <a:pt x="257" y="291"/>
                    <a:pt x="257" y="291"/>
                  </a:cubicBezTo>
                  <a:cubicBezTo>
                    <a:pt x="257" y="291"/>
                    <a:pt x="256" y="289"/>
                    <a:pt x="255" y="286"/>
                  </a:cubicBezTo>
                  <a:cubicBezTo>
                    <a:pt x="254" y="282"/>
                    <a:pt x="254" y="281"/>
                    <a:pt x="254" y="281"/>
                  </a:cubicBezTo>
                  <a:lnTo>
                    <a:pt x="254" y="281"/>
                  </a:lnTo>
                  <a:cubicBezTo>
                    <a:pt x="254" y="281"/>
                    <a:pt x="255" y="282"/>
                    <a:pt x="256" y="286"/>
                  </a:cubicBezTo>
                  <a:cubicBezTo>
                    <a:pt x="260" y="290"/>
                    <a:pt x="262" y="294"/>
                    <a:pt x="262" y="294"/>
                  </a:cubicBezTo>
                  <a:cubicBezTo>
                    <a:pt x="262" y="294"/>
                    <a:pt x="262" y="293"/>
                    <a:pt x="261" y="291"/>
                  </a:cubicBezTo>
                  <a:lnTo>
                    <a:pt x="261" y="291"/>
                  </a:lnTo>
                  <a:cubicBezTo>
                    <a:pt x="261" y="291"/>
                    <a:pt x="262" y="291"/>
                    <a:pt x="265" y="297"/>
                  </a:cubicBezTo>
                  <a:cubicBezTo>
                    <a:pt x="267" y="299"/>
                    <a:pt x="267" y="300"/>
                    <a:pt x="268" y="300"/>
                  </a:cubicBezTo>
                  <a:cubicBezTo>
                    <a:pt x="269" y="300"/>
                    <a:pt x="267" y="295"/>
                    <a:pt x="265" y="289"/>
                  </a:cubicBezTo>
                  <a:cubicBezTo>
                    <a:pt x="263" y="282"/>
                    <a:pt x="262" y="279"/>
                    <a:pt x="263" y="279"/>
                  </a:cubicBezTo>
                  <a:lnTo>
                    <a:pt x="263" y="279"/>
                  </a:lnTo>
                  <a:cubicBezTo>
                    <a:pt x="263" y="279"/>
                    <a:pt x="265" y="282"/>
                    <a:pt x="268" y="289"/>
                  </a:cubicBezTo>
                  <a:cubicBezTo>
                    <a:pt x="269" y="294"/>
                    <a:pt x="270" y="296"/>
                    <a:pt x="271" y="296"/>
                  </a:cubicBezTo>
                  <a:cubicBezTo>
                    <a:pt x="272" y="296"/>
                    <a:pt x="272" y="289"/>
                    <a:pt x="269" y="280"/>
                  </a:cubicBezTo>
                  <a:cubicBezTo>
                    <a:pt x="265" y="272"/>
                    <a:pt x="264" y="269"/>
                    <a:pt x="264" y="269"/>
                  </a:cubicBezTo>
                  <a:lnTo>
                    <a:pt x="264" y="269"/>
                  </a:lnTo>
                  <a:cubicBezTo>
                    <a:pt x="264" y="269"/>
                    <a:pt x="265" y="271"/>
                    <a:pt x="266" y="273"/>
                  </a:cubicBezTo>
                  <a:cubicBezTo>
                    <a:pt x="269" y="280"/>
                    <a:pt x="270" y="280"/>
                    <a:pt x="270" y="280"/>
                  </a:cubicBezTo>
                  <a:cubicBezTo>
                    <a:pt x="270" y="280"/>
                    <a:pt x="270" y="280"/>
                    <a:pt x="271" y="280"/>
                  </a:cubicBezTo>
                  <a:cubicBezTo>
                    <a:pt x="271" y="280"/>
                    <a:pt x="272" y="281"/>
                    <a:pt x="274" y="286"/>
                  </a:cubicBezTo>
                  <a:cubicBezTo>
                    <a:pt x="274" y="286"/>
                    <a:pt x="275" y="286"/>
                    <a:pt x="274" y="278"/>
                  </a:cubicBezTo>
                  <a:cubicBezTo>
                    <a:pt x="273" y="273"/>
                    <a:pt x="272" y="270"/>
                    <a:pt x="273" y="270"/>
                  </a:cubicBezTo>
                  <a:lnTo>
                    <a:pt x="273" y="270"/>
                  </a:lnTo>
                  <a:cubicBezTo>
                    <a:pt x="274" y="270"/>
                    <a:pt x="278" y="275"/>
                    <a:pt x="281" y="284"/>
                  </a:cubicBezTo>
                  <a:lnTo>
                    <a:pt x="280" y="276"/>
                  </a:lnTo>
                  <a:cubicBezTo>
                    <a:pt x="277" y="267"/>
                    <a:pt x="275" y="262"/>
                    <a:pt x="275" y="262"/>
                  </a:cubicBezTo>
                  <a:lnTo>
                    <a:pt x="275" y="262"/>
                  </a:lnTo>
                  <a:cubicBezTo>
                    <a:pt x="276" y="262"/>
                    <a:pt x="277" y="264"/>
                    <a:pt x="279" y="269"/>
                  </a:cubicBezTo>
                  <a:lnTo>
                    <a:pt x="282" y="276"/>
                  </a:lnTo>
                  <a:cubicBezTo>
                    <a:pt x="280" y="270"/>
                    <a:pt x="280" y="268"/>
                    <a:pt x="281" y="268"/>
                  </a:cubicBezTo>
                  <a:lnTo>
                    <a:pt x="281" y="268"/>
                  </a:lnTo>
                  <a:cubicBezTo>
                    <a:pt x="282" y="268"/>
                    <a:pt x="285" y="271"/>
                    <a:pt x="287" y="277"/>
                  </a:cubicBezTo>
                  <a:lnTo>
                    <a:pt x="287" y="277"/>
                  </a:lnTo>
                  <a:cubicBezTo>
                    <a:pt x="286" y="274"/>
                    <a:pt x="285" y="270"/>
                    <a:pt x="284" y="267"/>
                  </a:cubicBezTo>
                  <a:cubicBezTo>
                    <a:pt x="286" y="267"/>
                    <a:pt x="286" y="267"/>
                    <a:pt x="289" y="272"/>
                  </a:cubicBezTo>
                  <a:cubicBezTo>
                    <a:pt x="291" y="277"/>
                    <a:pt x="294" y="282"/>
                    <a:pt x="294" y="282"/>
                  </a:cubicBezTo>
                  <a:cubicBezTo>
                    <a:pt x="294" y="282"/>
                    <a:pt x="294" y="281"/>
                    <a:pt x="293" y="279"/>
                  </a:cubicBezTo>
                  <a:lnTo>
                    <a:pt x="293" y="279"/>
                  </a:lnTo>
                  <a:cubicBezTo>
                    <a:pt x="293" y="279"/>
                    <a:pt x="295" y="279"/>
                    <a:pt x="298" y="285"/>
                  </a:cubicBezTo>
                  <a:lnTo>
                    <a:pt x="301" y="285"/>
                  </a:lnTo>
                  <a:cubicBezTo>
                    <a:pt x="300" y="281"/>
                    <a:pt x="300" y="279"/>
                    <a:pt x="300" y="279"/>
                  </a:cubicBezTo>
                  <a:lnTo>
                    <a:pt x="300" y="279"/>
                  </a:lnTo>
                  <a:cubicBezTo>
                    <a:pt x="301" y="279"/>
                    <a:pt x="302" y="280"/>
                    <a:pt x="303" y="284"/>
                  </a:cubicBezTo>
                  <a:cubicBezTo>
                    <a:pt x="303" y="284"/>
                    <a:pt x="305" y="282"/>
                    <a:pt x="303" y="276"/>
                  </a:cubicBezTo>
                  <a:cubicBezTo>
                    <a:pt x="304" y="276"/>
                    <a:pt x="304" y="276"/>
                    <a:pt x="304" y="276"/>
                  </a:cubicBezTo>
                  <a:cubicBezTo>
                    <a:pt x="305" y="276"/>
                    <a:pt x="306" y="276"/>
                    <a:pt x="308" y="281"/>
                  </a:cubicBezTo>
                  <a:cubicBezTo>
                    <a:pt x="309" y="285"/>
                    <a:pt x="310" y="286"/>
                    <a:pt x="310" y="286"/>
                  </a:cubicBezTo>
                  <a:cubicBezTo>
                    <a:pt x="310" y="286"/>
                    <a:pt x="310" y="285"/>
                    <a:pt x="309" y="281"/>
                  </a:cubicBezTo>
                  <a:cubicBezTo>
                    <a:pt x="306" y="275"/>
                    <a:pt x="307" y="275"/>
                    <a:pt x="308" y="275"/>
                  </a:cubicBezTo>
                  <a:lnTo>
                    <a:pt x="309" y="273"/>
                  </a:lnTo>
                  <a:cubicBezTo>
                    <a:pt x="307" y="267"/>
                    <a:pt x="307" y="267"/>
                    <a:pt x="308" y="267"/>
                  </a:cubicBezTo>
                  <a:cubicBezTo>
                    <a:pt x="308" y="267"/>
                    <a:pt x="314" y="272"/>
                    <a:pt x="315" y="272"/>
                  </a:cubicBezTo>
                  <a:cubicBezTo>
                    <a:pt x="317" y="271"/>
                    <a:pt x="317" y="271"/>
                    <a:pt x="314" y="264"/>
                  </a:cubicBezTo>
                  <a:lnTo>
                    <a:pt x="314" y="264"/>
                  </a:lnTo>
                  <a:cubicBezTo>
                    <a:pt x="315" y="264"/>
                    <a:pt x="319" y="270"/>
                    <a:pt x="323" y="270"/>
                  </a:cubicBezTo>
                  <a:cubicBezTo>
                    <a:pt x="325" y="269"/>
                    <a:pt x="325" y="269"/>
                    <a:pt x="323" y="262"/>
                  </a:cubicBezTo>
                  <a:cubicBezTo>
                    <a:pt x="320" y="255"/>
                    <a:pt x="319" y="252"/>
                    <a:pt x="319" y="252"/>
                  </a:cubicBezTo>
                  <a:lnTo>
                    <a:pt x="319" y="252"/>
                  </a:lnTo>
                  <a:cubicBezTo>
                    <a:pt x="319" y="252"/>
                    <a:pt x="321" y="255"/>
                    <a:pt x="324" y="261"/>
                  </a:cubicBezTo>
                  <a:cubicBezTo>
                    <a:pt x="328" y="269"/>
                    <a:pt x="330" y="272"/>
                    <a:pt x="330" y="272"/>
                  </a:cubicBezTo>
                  <a:cubicBezTo>
                    <a:pt x="330" y="272"/>
                    <a:pt x="330" y="271"/>
                    <a:pt x="328" y="268"/>
                  </a:cubicBezTo>
                  <a:cubicBezTo>
                    <a:pt x="327" y="261"/>
                    <a:pt x="327" y="261"/>
                    <a:pt x="328" y="260"/>
                  </a:cubicBezTo>
                  <a:cubicBezTo>
                    <a:pt x="329" y="263"/>
                    <a:pt x="330" y="265"/>
                    <a:pt x="330" y="265"/>
                  </a:cubicBezTo>
                  <a:cubicBezTo>
                    <a:pt x="330" y="265"/>
                    <a:pt x="330" y="263"/>
                    <a:pt x="330" y="260"/>
                  </a:cubicBezTo>
                  <a:cubicBezTo>
                    <a:pt x="330" y="260"/>
                    <a:pt x="330" y="259"/>
                    <a:pt x="330" y="259"/>
                  </a:cubicBezTo>
                  <a:cubicBezTo>
                    <a:pt x="331" y="259"/>
                    <a:pt x="331" y="261"/>
                    <a:pt x="334" y="266"/>
                  </a:cubicBezTo>
                  <a:lnTo>
                    <a:pt x="335" y="266"/>
                  </a:lnTo>
                  <a:cubicBezTo>
                    <a:pt x="333" y="259"/>
                    <a:pt x="334" y="257"/>
                    <a:pt x="336" y="257"/>
                  </a:cubicBezTo>
                  <a:cubicBezTo>
                    <a:pt x="338" y="257"/>
                    <a:pt x="341" y="260"/>
                    <a:pt x="343" y="263"/>
                  </a:cubicBezTo>
                  <a:cubicBezTo>
                    <a:pt x="343" y="263"/>
                    <a:pt x="343" y="263"/>
                    <a:pt x="342" y="257"/>
                  </a:cubicBezTo>
                  <a:cubicBezTo>
                    <a:pt x="339" y="250"/>
                    <a:pt x="339" y="246"/>
                    <a:pt x="339" y="246"/>
                  </a:cubicBezTo>
                  <a:lnTo>
                    <a:pt x="339" y="246"/>
                  </a:lnTo>
                  <a:cubicBezTo>
                    <a:pt x="339" y="246"/>
                    <a:pt x="341" y="249"/>
                    <a:pt x="343" y="257"/>
                  </a:cubicBezTo>
                  <a:cubicBezTo>
                    <a:pt x="345" y="263"/>
                    <a:pt x="347" y="267"/>
                    <a:pt x="347" y="267"/>
                  </a:cubicBezTo>
                  <a:cubicBezTo>
                    <a:pt x="347" y="267"/>
                    <a:pt x="346" y="263"/>
                    <a:pt x="344" y="256"/>
                  </a:cubicBezTo>
                  <a:cubicBezTo>
                    <a:pt x="343" y="253"/>
                    <a:pt x="344" y="251"/>
                    <a:pt x="345" y="251"/>
                  </a:cubicBezTo>
                  <a:cubicBezTo>
                    <a:pt x="346" y="251"/>
                    <a:pt x="348" y="254"/>
                    <a:pt x="351" y="261"/>
                  </a:cubicBezTo>
                  <a:lnTo>
                    <a:pt x="355" y="276"/>
                  </a:lnTo>
                  <a:cubicBezTo>
                    <a:pt x="354" y="268"/>
                    <a:pt x="354" y="268"/>
                    <a:pt x="354" y="268"/>
                  </a:cubicBezTo>
                  <a:cubicBezTo>
                    <a:pt x="352" y="261"/>
                    <a:pt x="353" y="261"/>
                    <a:pt x="355" y="260"/>
                  </a:cubicBezTo>
                  <a:cubicBezTo>
                    <a:pt x="357" y="260"/>
                    <a:pt x="357" y="252"/>
                    <a:pt x="360" y="252"/>
                  </a:cubicBezTo>
                  <a:cubicBezTo>
                    <a:pt x="360" y="252"/>
                    <a:pt x="360" y="252"/>
                    <a:pt x="361" y="252"/>
                  </a:cubicBezTo>
                  <a:cubicBezTo>
                    <a:pt x="363" y="252"/>
                    <a:pt x="365" y="253"/>
                    <a:pt x="366" y="258"/>
                  </a:cubicBezTo>
                  <a:cubicBezTo>
                    <a:pt x="367" y="257"/>
                    <a:pt x="369" y="257"/>
                    <a:pt x="367" y="250"/>
                  </a:cubicBezTo>
                  <a:cubicBezTo>
                    <a:pt x="367" y="246"/>
                    <a:pt x="367" y="244"/>
                    <a:pt x="367" y="244"/>
                  </a:cubicBezTo>
                  <a:lnTo>
                    <a:pt x="367" y="244"/>
                  </a:lnTo>
                  <a:cubicBezTo>
                    <a:pt x="368" y="244"/>
                    <a:pt x="369" y="246"/>
                    <a:pt x="370" y="249"/>
                  </a:cubicBezTo>
                  <a:lnTo>
                    <a:pt x="371" y="249"/>
                  </a:lnTo>
                  <a:cubicBezTo>
                    <a:pt x="371" y="241"/>
                    <a:pt x="371" y="241"/>
                    <a:pt x="371" y="241"/>
                  </a:cubicBezTo>
                  <a:cubicBezTo>
                    <a:pt x="372" y="246"/>
                    <a:pt x="375" y="250"/>
                    <a:pt x="375" y="250"/>
                  </a:cubicBezTo>
                  <a:cubicBezTo>
                    <a:pt x="376" y="250"/>
                    <a:pt x="376" y="250"/>
                    <a:pt x="375" y="248"/>
                  </a:cubicBezTo>
                  <a:cubicBezTo>
                    <a:pt x="373" y="241"/>
                    <a:pt x="374" y="241"/>
                    <a:pt x="375" y="241"/>
                  </a:cubicBezTo>
                  <a:cubicBezTo>
                    <a:pt x="376" y="243"/>
                    <a:pt x="379" y="243"/>
                    <a:pt x="383" y="243"/>
                  </a:cubicBezTo>
                  <a:cubicBezTo>
                    <a:pt x="392" y="243"/>
                    <a:pt x="406" y="239"/>
                    <a:pt x="404" y="234"/>
                  </a:cubicBezTo>
                  <a:lnTo>
                    <a:pt x="407" y="234"/>
                  </a:lnTo>
                  <a:lnTo>
                    <a:pt x="409" y="233"/>
                  </a:lnTo>
                  <a:cubicBezTo>
                    <a:pt x="411" y="239"/>
                    <a:pt x="412" y="241"/>
                    <a:pt x="413" y="241"/>
                  </a:cubicBezTo>
                  <a:cubicBezTo>
                    <a:pt x="415" y="241"/>
                    <a:pt x="416" y="237"/>
                    <a:pt x="416" y="232"/>
                  </a:cubicBezTo>
                  <a:cubicBezTo>
                    <a:pt x="416" y="225"/>
                    <a:pt x="416" y="225"/>
                    <a:pt x="417" y="225"/>
                  </a:cubicBezTo>
                  <a:cubicBezTo>
                    <a:pt x="419" y="233"/>
                    <a:pt x="420" y="236"/>
                    <a:pt x="421" y="236"/>
                  </a:cubicBezTo>
                  <a:cubicBezTo>
                    <a:pt x="422" y="236"/>
                    <a:pt x="422" y="234"/>
                    <a:pt x="422" y="231"/>
                  </a:cubicBezTo>
                  <a:cubicBezTo>
                    <a:pt x="421" y="224"/>
                    <a:pt x="421" y="220"/>
                    <a:pt x="421" y="220"/>
                  </a:cubicBezTo>
                  <a:lnTo>
                    <a:pt x="421" y="220"/>
                  </a:lnTo>
                  <a:cubicBezTo>
                    <a:pt x="422" y="220"/>
                    <a:pt x="423" y="224"/>
                    <a:pt x="425" y="231"/>
                  </a:cubicBezTo>
                  <a:cubicBezTo>
                    <a:pt x="426" y="237"/>
                    <a:pt x="427" y="241"/>
                    <a:pt x="428" y="241"/>
                  </a:cubicBezTo>
                  <a:cubicBezTo>
                    <a:pt x="428" y="241"/>
                    <a:pt x="428" y="235"/>
                    <a:pt x="426" y="223"/>
                  </a:cubicBezTo>
                  <a:cubicBezTo>
                    <a:pt x="426" y="220"/>
                    <a:pt x="426" y="218"/>
                    <a:pt x="426" y="218"/>
                  </a:cubicBezTo>
                  <a:cubicBezTo>
                    <a:pt x="426" y="218"/>
                    <a:pt x="427" y="220"/>
                    <a:pt x="428" y="223"/>
                  </a:cubicBezTo>
                  <a:cubicBezTo>
                    <a:pt x="431" y="231"/>
                    <a:pt x="432" y="234"/>
                    <a:pt x="432" y="234"/>
                  </a:cubicBezTo>
                  <a:cubicBezTo>
                    <a:pt x="432" y="234"/>
                    <a:pt x="432" y="233"/>
                    <a:pt x="431" y="230"/>
                  </a:cubicBezTo>
                  <a:cubicBezTo>
                    <a:pt x="430" y="222"/>
                    <a:pt x="430" y="219"/>
                    <a:pt x="430" y="219"/>
                  </a:cubicBezTo>
                  <a:lnTo>
                    <a:pt x="430" y="219"/>
                  </a:lnTo>
                  <a:cubicBezTo>
                    <a:pt x="431" y="219"/>
                    <a:pt x="432" y="222"/>
                    <a:pt x="434" y="230"/>
                  </a:cubicBezTo>
                  <a:cubicBezTo>
                    <a:pt x="436" y="236"/>
                    <a:pt x="437" y="240"/>
                    <a:pt x="437" y="240"/>
                  </a:cubicBezTo>
                  <a:cubicBezTo>
                    <a:pt x="438" y="240"/>
                    <a:pt x="437" y="236"/>
                    <a:pt x="436" y="229"/>
                  </a:cubicBezTo>
                  <a:cubicBezTo>
                    <a:pt x="435" y="222"/>
                    <a:pt x="435" y="218"/>
                    <a:pt x="436" y="218"/>
                  </a:cubicBezTo>
                  <a:cubicBezTo>
                    <a:pt x="437" y="218"/>
                    <a:pt x="439" y="221"/>
                    <a:pt x="441" y="229"/>
                  </a:cubicBezTo>
                  <a:cubicBezTo>
                    <a:pt x="442" y="229"/>
                    <a:pt x="443" y="232"/>
                    <a:pt x="444" y="232"/>
                  </a:cubicBezTo>
                  <a:cubicBezTo>
                    <a:pt x="444" y="232"/>
                    <a:pt x="443" y="231"/>
                    <a:pt x="443" y="229"/>
                  </a:cubicBezTo>
                  <a:lnTo>
                    <a:pt x="443" y="229"/>
                  </a:lnTo>
                  <a:lnTo>
                    <a:pt x="445" y="235"/>
                  </a:lnTo>
                  <a:lnTo>
                    <a:pt x="447" y="235"/>
                  </a:lnTo>
                  <a:lnTo>
                    <a:pt x="446" y="227"/>
                  </a:lnTo>
                  <a:lnTo>
                    <a:pt x="446" y="227"/>
                  </a:lnTo>
                  <a:cubicBezTo>
                    <a:pt x="446" y="227"/>
                    <a:pt x="452" y="233"/>
                    <a:pt x="457" y="233"/>
                  </a:cubicBezTo>
                  <a:cubicBezTo>
                    <a:pt x="457" y="233"/>
                    <a:pt x="458" y="233"/>
                    <a:pt x="458" y="233"/>
                  </a:cubicBezTo>
                  <a:cubicBezTo>
                    <a:pt x="467" y="232"/>
                    <a:pt x="470" y="232"/>
                    <a:pt x="467" y="225"/>
                  </a:cubicBezTo>
                  <a:cubicBezTo>
                    <a:pt x="466" y="218"/>
                    <a:pt x="465" y="214"/>
                    <a:pt x="466" y="214"/>
                  </a:cubicBezTo>
                  <a:lnTo>
                    <a:pt x="466" y="214"/>
                  </a:lnTo>
                  <a:cubicBezTo>
                    <a:pt x="466" y="214"/>
                    <a:pt x="467" y="218"/>
                    <a:pt x="468" y="225"/>
                  </a:cubicBezTo>
                  <a:cubicBezTo>
                    <a:pt x="470" y="225"/>
                    <a:pt x="473" y="232"/>
                    <a:pt x="474" y="232"/>
                  </a:cubicBezTo>
                  <a:cubicBezTo>
                    <a:pt x="474" y="232"/>
                    <a:pt x="475" y="232"/>
                    <a:pt x="475" y="232"/>
                  </a:cubicBezTo>
                  <a:cubicBezTo>
                    <a:pt x="477" y="232"/>
                    <a:pt x="478" y="233"/>
                    <a:pt x="478" y="239"/>
                  </a:cubicBezTo>
                  <a:lnTo>
                    <a:pt x="480" y="239"/>
                  </a:lnTo>
                  <a:cubicBezTo>
                    <a:pt x="479" y="230"/>
                    <a:pt x="481" y="226"/>
                    <a:pt x="483" y="226"/>
                  </a:cubicBezTo>
                  <a:cubicBezTo>
                    <a:pt x="484" y="226"/>
                    <a:pt x="486" y="228"/>
                    <a:pt x="487" y="231"/>
                  </a:cubicBezTo>
                  <a:cubicBezTo>
                    <a:pt x="490" y="231"/>
                    <a:pt x="490" y="230"/>
                    <a:pt x="491" y="223"/>
                  </a:cubicBezTo>
                  <a:cubicBezTo>
                    <a:pt x="491" y="219"/>
                    <a:pt x="492" y="217"/>
                    <a:pt x="492" y="217"/>
                  </a:cubicBezTo>
                  <a:cubicBezTo>
                    <a:pt x="492" y="217"/>
                    <a:pt x="492" y="219"/>
                    <a:pt x="493" y="223"/>
                  </a:cubicBezTo>
                  <a:cubicBezTo>
                    <a:pt x="494" y="227"/>
                    <a:pt x="496" y="231"/>
                    <a:pt x="497" y="231"/>
                  </a:cubicBezTo>
                  <a:cubicBezTo>
                    <a:pt x="498" y="231"/>
                    <a:pt x="499" y="228"/>
                    <a:pt x="499" y="222"/>
                  </a:cubicBezTo>
                  <a:lnTo>
                    <a:pt x="499" y="222"/>
                  </a:lnTo>
                  <a:lnTo>
                    <a:pt x="500" y="230"/>
                  </a:lnTo>
                  <a:cubicBezTo>
                    <a:pt x="500" y="232"/>
                    <a:pt x="501" y="232"/>
                    <a:pt x="501" y="232"/>
                  </a:cubicBezTo>
                  <a:cubicBezTo>
                    <a:pt x="502" y="232"/>
                    <a:pt x="502" y="227"/>
                    <a:pt x="501" y="222"/>
                  </a:cubicBezTo>
                  <a:cubicBezTo>
                    <a:pt x="500" y="215"/>
                    <a:pt x="500" y="212"/>
                    <a:pt x="500" y="212"/>
                  </a:cubicBezTo>
                  <a:lnTo>
                    <a:pt x="500" y="212"/>
                  </a:lnTo>
                  <a:cubicBezTo>
                    <a:pt x="500" y="212"/>
                    <a:pt x="501" y="217"/>
                    <a:pt x="503" y="229"/>
                  </a:cubicBezTo>
                  <a:cubicBezTo>
                    <a:pt x="504" y="237"/>
                    <a:pt x="505" y="241"/>
                    <a:pt x="506" y="241"/>
                  </a:cubicBezTo>
                  <a:cubicBezTo>
                    <a:pt x="506" y="241"/>
                    <a:pt x="506" y="239"/>
                    <a:pt x="505" y="236"/>
                  </a:cubicBezTo>
                  <a:cubicBezTo>
                    <a:pt x="505" y="231"/>
                    <a:pt x="505" y="226"/>
                    <a:pt x="506" y="226"/>
                  </a:cubicBezTo>
                  <a:cubicBezTo>
                    <a:pt x="506" y="226"/>
                    <a:pt x="506" y="227"/>
                    <a:pt x="507" y="229"/>
                  </a:cubicBezTo>
                  <a:cubicBezTo>
                    <a:pt x="508" y="229"/>
                    <a:pt x="509" y="229"/>
                    <a:pt x="507" y="214"/>
                  </a:cubicBezTo>
                  <a:cubicBezTo>
                    <a:pt x="505" y="207"/>
                    <a:pt x="507" y="207"/>
                    <a:pt x="508" y="207"/>
                  </a:cubicBezTo>
                  <a:cubicBezTo>
                    <a:pt x="508" y="212"/>
                    <a:pt x="509" y="216"/>
                    <a:pt x="509" y="222"/>
                  </a:cubicBezTo>
                  <a:lnTo>
                    <a:pt x="510" y="222"/>
                  </a:lnTo>
                  <a:cubicBezTo>
                    <a:pt x="512" y="226"/>
                    <a:pt x="514" y="231"/>
                    <a:pt x="514" y="235"/>
                  </a:cubicBezTo>
                  <a:cubicBezTo>
                    <a:pt x="515" y="239"/>
                    <a:pt x="515" y="241"/>
                    <a:pt x="516" y="241"/>
                  </a:cubicBezTo>
                  <a:cubicBezTo>
                    <a:pt x="516" y="241"/>
                    <a:pt x="516" y="237"/>
                    <a:pt x="514" y="229"/>
                  </a:cubicBezTo>
                  <a:cubicBezTo>
                    <a:pt x="512" y="214"/>
                    <a:pt x="512" y="214"/>
                    <a:pt x="514" y="214"/>
                  </a:cubicBezTo>
                  <a:cubicBezTo>
                    <a:pt x="515" y="214"/>
                    <a:pt x="515" y="214"/>
                    <a:pt x="517" y="221"/>
                  </a:cubicBezTo>
                  <a:cubicBezTo>
                    <a:pt x="518" y="229"/>
                    <a:pt x="518" y="229"/>
                    <a:pt x="519" y="229"/>
                  </a:cubicBezTo>
                  <a:cubicBezTo>
                    <a:pt x="522" y="216"/>
                    <a:pt x="522" y="204"/>
                    <a:pt x="521" y="193"/>
                  </a:cubicBezTo>
                  <a:cubicBezTo>
                    <a:pt x="521" y="185"/>
                    <a:pt x="520" y="182"/>
                    <a:pt x="520" y="182"/>
                  </a:cubicBezTo>
                  <a:lnTo>
                    <a:pt x="520" y="182"/>
                  </a:lnTo>
                  <a:cubicBezTo>
                    <a:pt x="521" y="182"/>
                    <a:pt x="521" y="185"/>
                    <a:pt x="522" y="193"/>
                  </a:cubicBezTo>
                  <a:cubicBezTo>
                    <a:pt x="523" y="199"/>
                    <a:pt x="523" y="199"/>
                    <a:pt x="524" y="199"/>
                  </a:cubicBezTo>
                  <a:cubicBezTo>
                    <a:pt x="524" y="197"/>
                    <a:pt x="525" y="196"/>
                    <a:pt x="525" y="196"/>
                  </a:cubicBezTo>
                  <a:lnTo>
                    <a:pt x="525" y="196"/>
                  </a:lnTo>
                  <a:cubicBezTo>
                    <a:pt x="525" y="196"/>
                    <a:pt x="525" y="199"/>
                    <a:pt x="524" y="199"/>
                  </a:cubicBezTo>
                  <a:cubicBezTo>
                    <a:pt x="526" y="206"/>
                    <a:pt x="524" y="206"/>
                    <a:pt x="523" y="206"/>
                  </a:cubicBezTo>
                  <a:lnTo>
                    <a:pt x="524" y="214"/>
                  </a:lnTo>
                  <a:cubicBezTo>
                    <a:pt x="526" y="221"/>
                    <a:pt x="526" y="225"/>
                    <a:pt x="527" y="225"/>
                  </a:cubicBezTo>
                  <a:cubicBezTo>
                    <a:pt x="527" y="225"/>
                    <a:pt x="527" y="221"/>
                    <a:pt x="527" y="214"/>
                  </a:cubicBezTo>
                  <a:cubicBezTo>
                    <a:pt x="527" y="210"/>
                    <a:pt x="527" y="208"/>
                    <a:pt x="527" y="208"/>
                  </a:cubicBezTo>
                  <a:cubicBezTo>
                    <a:pt x="527" y="208"/>
                    <a:pt x="528" y="210"/>
                    <a:pt x="529" y="214"/>
                  </a:cubicBezTo>
                  <a:cubicBezTo>
                    <a:pt x="530" y="219"/>
                    <a:pt x="531" y="224"/>
                    <a:pt x="531" y="224"/>
                  </a:cubicBezTo>
                  <a:cubicBezTo>
                    <a:pt x="531" y="224"/>
                    <a:pt x="531" y="223"/>
                    <a:pt x="531" y="221"/>
                  </a:cubicBezTo>
                  <a:cubicBezTo>
                    <a:pt x="531" y="221"/>
                    <a:pt x="532" y="221"/>
                    <a:pt x="535" y="227"/>
                  </a:cubicBezTo>
                  <a:cubicBezTo>
                    <a:pt x="536" y="227"/>
                    <a:pt x="537" y="227"/>
                    <a:pt x="536" y="221"/>
                  </a:cubicBezTo>
                  <a:cubicBezTo>
                    <a:pt x="536" y="214"/>
                    <a:pt x="536" y="213"/>
                    <a:pt x="537" y="213"/>
                  </a:cubicBezTo>
                  <a:cubicBezTo>
                    <a:pt x="538" y="213"/>
                    <a:pt x="539" y="213"/>
                    <a:pt x="538" y="206"/>
                  </a:cubicBezTo>
                  <a:cubicBezTo>
                    <a:pt x="538" y="198"/>
                    <a:pt x="538" y="192"/>
                    <a:pt x="539" y="192"/>
                  </a:cubicBezTo>
                  <a:cubicBezTo>
                    <a:pt x="540" y="189"/>
                    <a:pt x="540" y="187"/>
                    <a:pt x="540" y="187"/>
                  </a:cubicBezTo>
                  <a:cubicBezTo>
                    <a:pt x="541" y="187"/>
                    <a:pt x="542" y="190"/>
                    <a:pt x="542" y="198"/>
                  </a:cubicBezTo>
                  <a:cubicBezTo>
                    <a:pt x="544" y="206"/>
                    <a:pt x="545" y="206"/>
                    <a:pt x="545" y="206"/>
                  </a:cubicBezTo>
                  <a:cubicBezTo>
                    <a:pt x="545" y="206"/>
                    <a:pt x="546" y="206"/>
                    <a:pt x="547" y="213"/>
                  </a:cubicBezTo>
                  <a:cubicBezTo>
                    <a:pt x="547" y="215"/>
                    <a:pt x="547" y="216"/>
                    <a:pt x="548" y="216"/>
                  </a:cubicBezTo>
                  <a:cubicBezTo>
                    <a:pt x="548" y="216"/>
                    <a:pt x="548" y="211"/>
                    <a:pt x="548" y="206"/>
                  </a:cubicBezTo>
                  <a:lnTo>
                    <a:pt x="547" y="192"/>
                  </a:lnTo>
                  <a:lnTo>
                    <a:pt x="547" y="192"/>
                  </a:lnTo>
                  <a:cubicBezTo>
                    <a:pt x="548" y="198"/>
                    <a:pt x="549" y="206"/>
                    <a:pt x="550" y="213"/>
                  </a:cubicBezTo>
                  <a:cubicBezTo>
                    <a:pt x="550" y="208"/>
                    <a:pt x="550" y="203"/>
                    <a:pt x="551" y="203"/>
                  </a:cubicBezTo>
                  <a:cubicBezTo>
                    <a:pt x="551" y="203"/>
                    <a:pt x="552" y="204"/>
                    <a:pt x="553" y="206"/>
                  </a:cubicBezTo>
                  <a:cubicBezTo>
                    <a:pt x="555" y="206"/>
                    <a:pt x="556" y="206"/>
                    <a:pt x="557" y="213"/>
                  </a:cubicBezTo>
                  <a:cubicBezTo>
                    <a:pt x="557" y="215"/>
                    <a:pt x="558" y="216"/>
                    <a:pt x="558" y="216"/>
                  </a:cubicBezTo>
                  <a:cubicBezTo>
                    <a:pt x="558" y="216"/>
                    <a:pt x="558" y="213"/>
                    <a:pt x="558" y="213"/>
                  </a:cubicBezTo>
                  <a:cubicBezTo>
                    <a:pt x="558" y="210"/>
                    <a:pt x="558" y="208"/>
                    <a:pt x="559" y="208"/>
                  </a:cubicBezTo>
                  <a:cubicBezTo>
                    <a:pt x="560" y="208"/>
                    <a:pt x="561" y="210"/>
                    <a:pt x="563" y="213"/>
                  </a:cubicBezTo>
                  <a:cubicBezTo>
                    <a:pt x="565" y="220"/>
                    <a:pt x="566" y="224"/>
                    <a:pt x="567" y="224"/>
                  </a:cubicBezTo>
                  <a:cubicBezTo>
                    <a:pt x="567" y="224"/>
                    <a:pt x="567" y="220"/>
                    <a:pt x="567" y="213"/>
                  </a:cubicBezTo>
                  <a:cubicBezTo>
                    <a:pt x="566" y="209"/>
                    <a:pt x="566" y="205"/>
                    <a:pt x="566" y="205"/>
                  </a:cubicBezTo>
                  <a:lnTo>
                    <a:pt x="566" y="205"/>
                  </a:lnTo>
                  <a:cubicBezTo>
                    <a:pt x="566" y="205"/>
                    <a:pt x="567" y="207"/>
                    <a:pt x="567" y="213"/>
                  </a:cubicBezTo>
                  <a:cubicBezTo>
                    <a:pt x="567" y="215"/>
                    <a:pt x="568" y="216"/>
                    <a:pt x="568" y="216"/>
                  </a:cubicBezTo>
                  <a:cubicBezTo>
                    <a:pt x="569" y="216"/>
                    <a:pt x="570" y="211"/>
                    <a:pt x="570" y="206"/>
                  </a:cubicBezTo>
                  <a:cubicBezTo>
                    <a:pt x="570" y="199"/>
                    <a:pt x="570" y="185"/>
                    <a:pt x="570" y="177"/>
                  </a:cubicBezTo>
                  <a:cubicBezTo>
                    <a:pt x="570" y="169"/>
                    <a:pt x="570" y="165"/>
                    <a:pt x="570" y="165"/>
                  </a:cubicBezTo>
                  <a:lnTo>
                    <a:pt x="570" y="165"/>
                  </a:lnTo>
                  <a:cubicBezTo>
                    <a:pt x="570" y="165"/>
                    <a:pt x="571" y="167"/>
                    <a:pt x="572" y="170"/>
                  </a:cubicBezTo>
                  <a:cubicBezTo>
                    <a:pt x="574" y="175"/>
                    <a:pt x="574" y="179"/>
                    <a:pt x="574" y="185"/>
                  </a:cubicBezTo>
                  <a:cubicBezTo>
                    <a:pt x="574" y="192"/>
                    <a:pt x="574" y="192"/>
                    <a:pt x="574" y="192"/>
                  </a:cubicBezTo>
                  <a:lnTo>
                    <a:pt x="573" y="192"/>
                  </a:lnTo>
                  <a:cubicBezTo>
                    <a:pt x="573" y="199"/>
                    <a:pt x="573" y="206"/>
                    <a:pt x="575" y="206"/>
                  </a:cubicBezTo>
                  <a:cubicBezTo>
                    <a:pt x="576" y="210"/>
                    <a:pt x="576" y="212"/>
                    <a:pt x="576" y="212"/>
                  </a:cubicBezTo>
                  <a:cubicBezTo>
                    <a:pt x="577" y="212"/>
                    <a:pt x="577" y="210"/>
                    <a:pt x="576" y="206"/>
                  </a:cubicBezTo>
                  <a:lnTo>
                    <a:pt x="576" y="206"/>
                  </a:lnTo>
                  <a:cubicBezTo>
                    <a:pt x="577" y="214"/>
                    <a:pt x="579" y="214"/>
                    <a:pt x="581" y="214"/>
                  </a:cubicBezTo>
                  <a:cubicBezTo>
                    <a:pt x="583" y="214"/>
                    <a:pt x="585" y="214"/>
                    <a:pt x="586" y="221"/>
                  </a:cubicBezTo>
                  <a:cubicBezTo>
                    <a:pt x="587" y="221"/>
                    <a:pt x="588" y="221"/>
                    <a:pt x="588" y="214"/>
                  </a:cubicBezTo>
                  <a:cubicBezTo>
                    <a:pt x="588" y="205"/>
                    <a:pt x="589" y="202"/>
                    <a:pt x="589" y="202"/>
                  </a:cubicBezTo>
                  <a:cubicBezTo>
                    <a:pt x="589" y="202"/>
                    <a:pt x="590" y="203"/>
                    <a:pt x="590" y="206"/>
                  </a:cubicBezTo>
                  <a:cubicBezTo>
                    <a:pt x="590" y="215"/>
                    <a:pt x="594" y="222"/>
                    <a:pt x="598" y="222"/>
                  </a:cubicBezTo>
                  <a:cubicBezTo>
                    <a:pt x="600" y="222"/>
                    <a:pt x="601" y="219"/>
                    <a:pt x="602" y="214"/>
                  </a:cubicBezTo>
                  <a:lnTo>
                    <a:pt x="603" y="215"/>
                  </a:lnTo>
                  <a:cubicBezTo>
                    <a:pt x="604" y="219"/>
                    <a:pt x="606" y="221"/>
                    <a:pt x="608" y="221"/>
                  </a:cubicBezTo>
                  <a:cubicBezTo>
                    <a:pt x="609" y="221"/>
                    <a:pt x="610" y="219"/>
                    <a:pt x="611" y="215"/>
                  </a:cubicBezTo>
                  <a:lnTo>
                    <a:pt x="613" y="215"/>
                  </a:lnTo>
                  <a:cubicBezTo>
                    <a:pt x="614" y="219"/>
                    <a:pt x="615" y="221"/>
                    <a:pt x="616" y="221"/>
                  </a:cubicBezTo>
                  <a:cubicBezTo>
                    <a:pt x="616" y="221"/>
                    <a:pt x="616" y="219"/>
                    <a:pt x="616" y="216"/>
                  </a:cubicBezTo>
                  <a:cubicBezTo>
                    <a:pt x="617" y="211"/>
                    <a:pt x="617" y="206"/>
                    <a:pt x="618" y="206"/>
                  </a:cubicBezTo>
                  <a:cubicBezTo>
                    <a:pt x="618" y="206"/>
                    <a:pt x="618" y="206"/>
                    <a:pt x="618" y="208"/>
                  </a:cubicBezTo>
                  <a:cubicBezTo>
                    <a:pt x="618" y="216"/>
                    <a:pt x="620" y="216"/>
                    <a:pt x="623" y="216"/>
                  </a:cubicBezTo>
                  <a:cubicBezTo>
                    <a:pt x="627" y="216"/>
                    <a:pt x="627" y="216"/>
                    <a:pt x="625" y="210"/>
                  </a:cubicBezTo>
                  <a:cubicBezTo>
                    <a:pt x="626" y="207"/>
                    <a:pt x="627" y="206"/>
                    <a:pt x="628" y="206"/>
                  </a:cubicBezTo>
                  <a:cubicBezTo>
                    <a:pt x="629" y="206"/>
                    <a:pt x="629" y="212"/>
                    <a:pt x="629" y="216"/>
                  </a:cubicBezTo>
                  <a:cubicBezTo>
                    <a:pt x="628" y="223"/>
                    <a:pt x="628" y="226"/>
                    <a:pt x="628" y="226"/>
                  </a:cubicBezTo>
                  <a:cubicBezTo>
                    <a:pt x="629" y="226"/>
                    <a:pt x="629" y="221"/>
                    <a:pt x="630" y="210"/>
                  </a:cubicBezTo>
                  <a:cubicBezTo>
                    <a:pt x="631" y="201"/>
                    <a:pt x="632" y="198"/>
                    <a:pt x="633" y="198"/>
                  </a:cubicBezTo>
                  <a:cubicBezTo>
                    <a:pt x="633" y="198"/>
                    <a:pt x="633" y="199"/>
                    <a:pt x="633" y="203"/>
                  </a:cubicBezTo>
                  <a:cubicBezTo>
                    <a:pt x="633" y="210"/>
                    <a:pt x="632" y="210"/>
                    <a:pt x="631" y="210"/>
                  </a:cubicBezTo>
                  <a:lnTo>
                    <a:pt x="631" y="224"/>
                  </a:lnTo>
                  <a:cubicBezTo>
                    <a:pt x="632" y="224"/>
                    <a:pt x="632" y="224"/>
                    <a:pt x="633" y="217"/>
                  </a:cubicBezTo>
                  <a:cubicBezTo>
                    <a:pt x="633" y="217"/>
                    <a:pt x="633" y="217"/>
                    <a:pt x="634" y="210"/>
                  </a:cubicBezTo>
                  <a:cubicBezTo>
                    <a:pt x="636" y="203"/>
                    <a:pt x="637" y="195"/>
                    <a:pt x="636" y="188"/>
                  </a:cubicBezTo>
                  <a:cubicBezTo>
                    <a:pt x="634" y="181"/>
                    <a:pt x="636" y="181"/>
                    <a:pt x="637" y="181"/>
                  </a:cubicBezTo>
                  <a:cubicBezTo>
                    <a:pt x="638" y="188"/>
                    <a:pt x="638" y="196"/>
                    <a:pt x="637" y="203"/>
                  </a:cubicBezTo>
                  <a:cubicBezTo>
                    <a:pt x="636" y="207"/>
                    <a:pt x="636" y="213"/>
                    <a:pt x="636" y="217"/>
                  </a:cubicBezTo>
                  <a:cubicBezTo>
                    <a:pt x="636" y="219"/>
                    <a:pt x="636" y="219"/>
                    <a:pt x="636" y="219"/>
                  </a:cubicBezTo>
                  <a:cubicBezTo>
                    <a:pt x="637" y="219"/>
                    <a:pt x="640" y="208"/>
                    <a:pt x="641" y="196"/>
                  </a:cubicBezTo>
                  <a:cubicBezTo>
                    <a:pt x="641" y="199"/>
                    <a:pt x="641" y="197"/>
                    <a:pt x="641" y="204"/>
                  </a:cubicBezTo>
                  <a:cubicBezTo>
                    <a:pt x="641" y="211"/>
                    <a:pt x="642" y="211"/>
                    <a:pt x="644" y="211"/>
                  </a:cubicBezTo>
                  <a:cubicBezTo>
                    <a:pt x="645" y="211"/>
                    <a:pt x="645" y="211"/>
                    <a:pt x="645" y="211"/>
                  </a:cubicBezTo>
                  <a:cubicBezTo>
                    <a:pt x="646" y="211"/>
                    <a:pt x="647" y="210"/>
                    <a:pt x="647" y="204"/>
                  </a:cubicBezTo>
                  <a:cubicBezTo>
                    <a:pt x="647" y="199"/>
                    <a:pt x="647" y="195"/>
                    <a:pt x="649" y="189"/>
                  </a:cubicBezTo>
                  <a:cubicBezTo>
                    <a:pt x="648" y="185"/>
                    <a:pt x="648" y="180"/>
                    <a:pt x="649" y="175"/>
                  </a:cubicBezTo>
                  <a:cubicBezTo>
                    <a:pt x="649" y="180"/>
                    <a:pt x="650" y="185"/>
                    <a:pt x="650" y="190"/>
                  </a:cubicBezTo>
                  <a:cubicBezTo>
                    <a:pt x="651" y="205"/>
                    <a:pt x="652" y="212"/>
                    <a:pt x="656" y="213"/>
                  </a:cubicBezTo>
                  <a:cubicBezTo>
                    <a:pt x="657" y="213"/>
                    <a:pt x="660" y="213"/>
                    <a:pt x="660" y="221"/>
                  </a:cubicBezTo>
                  <a:cubicBezTo>
                    <a:pt x="661" y="221"/>
                    <a:pt x="662" y="221"/>
                    <a:pt x="664" y="214"/>
                  </a:cubicBezTo>
                  <a:lnTo>
                    <a:pt x="665" y="214"/>
                  </a:lnTo>
                  <a:cubicBezTo>
                    <a:pt x="665" y="217"/>
                    <a:pt x="665" y="219"/>
                    <a:pt x="666" y="219"/>
                  </a:cubicBezTo>
                  <a:cubicBezTo>
                    <a:pt x="666" y="219"/>
                    <a:pt x="667" y="218"/>
                    <a:pt x="667" y="214"/>
                  </a:cubicBezTo>
                  <a:cubicBezTo>
                    <a:pt x="668" y="212"/>
                    <a:pt x="668" y="211"/>
                    <a:pt x="669" y="211"/>
                  </a:cubicBezTo>
                  <a:cubicBezTo>
                    <a:pt x="669" y="211"/>
                    <a:pt x="670" y="214"/>
                    <a:pt x="670" y="214"/>
                  </a:cubicBezTo>
                  <a:cubicBezTo>
                    <a:pt x="670" y="221"/>
                    <a:pt x="670" y="225"/>
                    <a:pt x="670" y="225"/>
                  </a:cubicBezTo>
                  <a:cubicBezTo>
                    <a:pt x="671" y="225"/>
                    <a:pt x="671" y="219"/>
                    <a:pt x="671" y="207"/>
                  </a:cubicBezTo>
                  <a:cubicBezTo>
                    <a:pt x="671" y="203"/>
                    <a:pt x="671" y="197"/>
                    <a:pt x="670" y="193"/>
                  </a:cubicBezTo>
                  <a:lnTo>
                    <a:pt x="667" y="193"/>
                  </a:lnTo>
                  <a:lnTo>
                    <a:pt x="670" y="186"/>
                  </a:lnTo>
                  <a:cubicBezTo>
                    <a:pt x="673" y="181"/>
                    <a:pt x="675" y="176"/>
                    <a:pt x="675" y="171"/>
                  </a:cubicBezTo>
                  <a:cubicBezTo>
                    <a:pt x="675" y="171"/>
                    <a:pt x="675" y="165"/>
                    <a:pt x="676" y="165"/>
                  </a:cubicBezTo>
                  <a:lnTo>
                    <a:pt x="676" y="165"/>
                  </a:lnTo>
                  <a:lnTo>
                    <a:pt x="675" y="179"/>
                  </a:lnTo>
                  <a:cubicBezTo>
                    <a:pt x="674" y="186"/>
                    <a:pt x="673" y="193"/>
                    <a:pt x="671" y="201"/>
                  </a:cubicBezTo>
                  <a:cubicBezTo>
                    <a:pt x="671" y="210"/>
                    <a:pt x="672" y="216"/>
                    <a:pt x="673" y="216"/>
                  </a:cubicBezTo>
                  <a:cubicBezTo>
                    <a:pt x="674" y="216"/>
                    <a:pt x="674" y="213"/>
                    <a:pt x="675" y="208"/>
                  </a:cubicBezTo>
                  <a:cubicBezTo>
                    <a:pt x="675" y="208"/>
                    <a:pt x="675" y="208"/>
                    <a:pt x="676" y="215"/>
                  </a:cubicBezTo>
                  <a:cubicBezTo>
                    <a:pt x="675" y="218"/>
                    <a:pt x="675" y="220"/>
                    <a:pt x="676" y="220"/>
                  </a:cubicBezTo>
                  <a:cubicBezTo>
                    <a:pt x="676" y="220"/>
                    <a:pt x="677" y="217"/>
                    <a:pt x="678" y="208"/>
                  </a:cubicBezTo>
                  <a:cubicBezTo>
                    <a:pt x="679" y="201"/>
                    <a:pt x="680" y="197"/>
                    <a:pt x="681" y="197"/>
                  </a:cubicBezTo>
                  <a:lnTo>
                    <a:pt x="681" y="197"/>
                  </a:lnTo>
                  <a:cubicBezTo>
                    <a:pt x="681" y="197"/>
                    <a:pt x="681" y="201"/>
                    <a:pt x="680" y="208"/>
                  </a:cubicBezTo>
                  <a:cubicBezTo>
                    <a:pt x="680" y="217"/>
                    <a:pt x="682" y="221"/>
                    <a:pt x="683" y="221"/>
                  </a:cubicBezTo>
                  <a:cubicBezTo>
                    <a:pt x="684" y="221"/>
                    <a:pt x="684" y="219"/>
                    <a:pt x="685" y="216"/>
                  </a:cubicBezTo>
                  <a:cubicBezTo>
                    <a:pt x="686" y="209"/>
                    <a:pt x="687" y="205"/>
                    <a:pt x="687" y="205"/>
                  </a:cubicBezTo>
                  <a:cubicBezTo>
                    <a:pt x="688" y="205"/>
                    <a:pt x="688" y="207"/>
                    <a:pt x="688" y="211"/>
                  </a:cubicBezTo>
                  <a:cubicBezTo>
                    <a:pt x="688" y="214"/>
                    <a:pt x="689" y="216"/>
                    <a:pt x="689" y="216"/>
                  </a:cubicBezTo>
                  <a:cubicBezTo>
                    <a:pt x="690" y="216"/>
                    <a:pt x="690" y="214"/>
                    <a:pt x="692" y="211"/>
                  </a:cubicBezTo>
                  <a:lnTo>
                    <a:pt x="692" y="211"/>
                  </a:lnTo>
                  <a:cubicBezTo>
                    <a:pt x="691" y="216"/>
                    <a:pt x="691" y="221"/>
                    <a:pt x="691" y="221"/>
                  </a:cubicBezTo>
                  <a:cubicBezTo>
                    <a:pt x="691" y="221"/>
                    <a:pt x="691" y="220"/>
                    <a:pt x="692" y="218"/>
                  </a:cubicBezTo>
                  <a:cubicBezTo>
                    <a:pt x="692" y="218"/>
                    <a:pt x="693" y="218"/>
                    <a:pt x="693" y="211"/>
                  </a:cubicBezTo>
                  <a:cubicBezTo>
                    <a:pt x="693" y="211"/>
                    <a:pt x="695" y="204"/>
                    <a:pt x="696" y="197"/>
                  </a:cubicBezTo>
                  <a:cubicBezTo>
                    <a:pt x="696" y="193"/>
                    <a:pt x="696" y="187"/>
                    <a:pt x="697" y="183"/>
                  </a:cubicBezTo>
                  <a:cubicBezTo>
                    <a:pt x="697" y="181"/>
                    <a:pt x="698" y="180"/>
                    <a:pt x="698" y="180"/>
                  </a:cubicBezTo>
                  <a:cubicBezTo>
                    <a:pt x="699" y="180"/>
                    <a:pt x="700" y="189"/>
                    <a:pt x="699" y="205"/>
                  </a:cubicBezTo>
                  <a:lnTo>
                    <a:pt x="699" y="220"/>
                  </a:lnTo>
                  <a:lnTo>
                    <a:pt x="702" y="205"/>
                  </a:lnTo>
                  <a:cubicBezTo>
                    <a:pt x="702" y="205"/>
                    <a:pt x="703" y="206"/>
                    <a:pt x="702" y="213"/>
                  </a:cubicBezTo>
                  <a:cubicBezTo>
                    <a:pt x="701" y="220"/>
                    <a:pt x="701" y="220"/>
                    <a:pt x="702" y="221"/>
                  </a:cubicBezTo>
                  <a:cubicBezTo>
                    <a:pt x="702" y="221"/>
                    <a:pt x="703" y="221"/>
                    <a:pt x="704" y="213"/>
                  </a:cubicBezTo>
                  <a:cubicBezTo>
                    <a:pt x="705" y="204"/>
                    <a:pt x="705" y="201"/>
                    <a:pt x="705" y="201"/>
                  </a:cubicBezTo>
                  <a:cubicBezTo>
                    <a:pt x="705" y="201"/>
                    <a:pt x="705" y="203"/>
                    <a:pt x="705" y="206"/>
                  </a:cubicBezTo>
                  <a:cubicBezTo>
                    <a:pt x="705" y="213"/>
                    <a:pt x="705" y="217"/>
                    <a:pt x="705" y="217"/>
                  </a:cubicBezTo>
                  <a:cubicBezTo>
                    <a:pt x="705" y="217"/>
                    <a:pt x="706" y="213"/>
                    <a:pt x="707" y="206"/>
                  </a:cubicBezTo>
                  <a:cubicBezTo>
                    <a:pt x="708" y="200"/>
                    <a:pt x="709" y="196"/>
                    <a:pt x="709" y="196"/>
                  </a:cubicBezTo>
                  <a:lnTo>
                    <a:pt x="709" y="196"/>
                  </a:lnTo>
                  <a:cubicBezTo>
                    <a:pt x="709" y="196"/>
                    <a:pt x="709" y="200"/>
                    <a:pt x="708" y="207"/>
                  </a:cubicBezTo>
                  <a:cubicBezTo>
                    <a:pt x="707" y="212"/>
                    <a:pt x="707" y="216"/>
                    <a:pt x="708" y="222"/>
                  </a:cubicBezTo>
                  <a:lnTo>
                    <a:pt x="710" y="214"/>
                  </a:lnTo>
                  <a:cubicBezTo>
                    <a:pt x="711" y="206"/>
                    <a:pt x="711" y="203"/>
                    <a:pt x="712" y="203"/>
                  </a:cubicBezTo>
                  <a:cubicBezTo>
                    <a:pt x="712" y="203"/>
                    <a:pt x="712" y="204"/>
                    <a:pt x="712" y="207"/>
                  </a:cubicBezTo>
                  <a:cubicBezTo>
                    <a:pt x="711" y="211"/>
                    <a:pt x="711" y="213"/>
                    <a:pt x="712" y="213"/>
                  </a:cubicBezTo>
                  <a:cubicBezTo>
                    <a:pt x="712" y="213"/>
                    <a:pt x="713" y="212"/>
                    <a:pt x="714" y="208"/>
                  </a:cubicBezTo>
                  <a:cubicBezTo>
                    <a:pt x="716" y="208"/>
                    <a:pt x="717" y="208"/>
                    <a:pt x="716" y="215"/>
                  </a:cubicBezTo>
                  <a:cubicBezTo>
                    <a:pt x="715" y="223"/>
                    <a:pt x="715" y="226"/>
                    <a:pt x="715" y="226"/>
                  </a:cubicBezTo>
                  <a:cubicBezTo>
                    <a:pt x="715" y="226"/>
                    <a:pt x="715" y="223"/>
                    <a:pt x="716" y="216"/>
                  </a:cubicBezTo>
                  <a:cubicBezTo>
                    <a:pt x="717" y="212"/>
                    <a:pt x="718" y="210"/>
                    <a:pt x="718" y="210"/>
                  </a:cubicBezTo>
                  <a:cubicBezTo>
                    <a:pt x="719" y="210"/>
                    <a:pt x="719" y="212"/>
                    <a:pt x="720" y="216"/>
                  </a:cubicBezTo>
                  <a:cubicBezTo>
                    <a:pt x="719" y="220"/>
                    <a:pt x="719" y="221"/>
                    <a:pt x="719" y="221"/>
                  </a:cubicBezTo>
                  <a:cubicBezTo>
                    <a:pt x="719" y="221"/>
                    <a:pt x="720" y="220"/>
                    <a:pt x="721" y="216"/>
                  </a:cubicBezTo>
                  <a:cubicBezTo>
                    <a:pt x="723" y="210"/>
                    <a:pt x="723" y="203"/>
                    <a:pt x="723" y="195"/>
                  </a:cubicBezTo>
                  <a:cubicBezTo>
                    <a:pt x="723" y="195"/>
                    <a:pt x="723" y="195"/>
                    <a:pt x="724" y="188"/>
                  </a:cubicBezTo>
                  <a:lnTo>
                    <a:pt x="725" y="188"/>
                  </a:lnTo>
                  <a:cubicBezTo>
                    <a:pt x="726" y="188"/>
                    <a:pt x="728" y="188"/>
                    <a:pt x="730" y="181"/>
                  </a:cubicBezTo>
                  <a:cubicBezTo>
                    <a:pt x="733" y="176"/>
                    <a:pt x="735" y="165"/>
                    <a:pt x="734" y="165"/>
                  </a:cubicBezTo>
                  <a:lnTo>
                    <a:pt x="734" y="165"/>
                  </a:lnTo>
                  <a:cubicBezTo>
                    <a:pt x="734" y="165"/>
                    <a:pt x="734" y="166"/>
                    <a:pt x="733" y="167"/>
                  </a:cubicBezTo>
                  <a:lnTo>
                    <a:pt x="732" y="167"/>
                  </a:lnTo>
                  <a:lnTo>
                    <a:pt x="733" y="160"/>
                  </a:lnTo>
                  <a:cubicBezTo>
                    <a:pt x="735" y="149"/>
                    <a:pt x="735" y="144"/>
                    <a:pt x="734" y="144"/>
                  </a:cubicBezTo>
                  <a:lnTo>
                    <a:pt x="734" y="144"/>
                  </a:lnTo>
                  <a:cubicBezTo>
                    <a:pt x="734" y="144"/>
                    <a:pt x="733" y="149"/>
                    <a:pt x="731" y="159"/>
                  </a:cubicBezTo>
                  <a:cubicBezTo>
                    <a:pt x="729" y="171"/>
                    <a:pt x="728" y="176"/>
                    <a:pt x="728" y="176"/>
                  </a:cubicBezTo>
                  <a:cubicBezTo>
                    <a:pt x="728" y="176"/>
                    <a:pt x="728" y="173"/>
                    <a:pt x="729" y="167"/>
                  </a:cubicBezTo>
                  <a:cubicBezTo>
                    <a:pt x="731" y="152"/>
                    <a:pt x="730" y="152"/>
                    <a:pt x="730" y="152"/>
                  </a:cubicBezTo>
                  <a:cubicBezTo>
                    <a:pt x="729" y="151"/>
                    <a:pt x="729" y="151"/>
                    <a:pt x="730" y="144"/>
                  </a:cubicBezTo>
                  <a:cubicBezTo>
                    <a:pt x="731" y="140"/>
                    <a:pt x="731" y="134"/>
                    <a:pt x="730" y="130"/>
                  </a:cubicBezTo>
                  <a:cubicBezTo>
                    <a:pt x="729" y="130"/>
                    <a:pt x="729" y="130"/>
                    <a:pt x="728" y="137"/>
                  </a:cubicBezTo>
                  <a:cubicBezTo>
                    <a:pt x="728" y="140"/>
                    <a:pt x="727" y="141"/>
                    <a:pt x="727" y="141"/>
                  </a:cubicBezTo>
                  <a:cubicBezTo>
                    <a:pt x="727" y="141"/>
                    <a:pt x="727" y="138"/>
                    <a:pt x="728" y="130"/>
                  </a:cubicBezTo>
                  <a:cubicBezTo>
                    <a:pt x="728" y="127"/>
                    <a:pt x="728" y="125"/>
                    <a:pt x="727" y="125"/>
                  </a:cubicBezTo>
                  <a:cubicBezTo>
                    <a:pt x="727" y="125"/>
                    <a:pt x="727" y="128"/>
                    <a:pt x="725" y="137"/>
                  </a:cubicBezTo>
                  <a:cubicBezTo>
                    <a:pt x="724" y="144"/>
                    <a:pt x="723" y="147"/>
                    <a:pt x="723" y="147"/>
                  </a:cubicBezTo>
                  <a:cubicBezTo>
                    <a:pt x="722" y="147"/>
                    <a:pt x="722" y="143"/>
                    <a:pt x="722" y="135"/>
                  </a:cubicBezTo>
                  <a:lnTo>
                    <a:pt x="721" y="135"/>
                  </a:lnTo>
                  <a:cubicBezTo>
                    <a:pt x="719" y="140"/>
                    <a:pt x="717" y="144"/>
                    <a:pt x="717" y="150"/>
                  </a:cubicBezTo>
                  <a:cubicBezTo>
                    <a:pt x="717" y="153"/>
                    <a:pt x="717" y="155"/>
                    <a:pt x="716" y="157"/>
                  </a:cubicBezTo>
                  <a:cubicBezTo>
                    <a:pt x="716" y="152"/>
                    <a:pt x="716" y="147"/>
                    <a:pt x="716" y="142"/>
                  </a:cubicBezTo>
                  <a:cubicBezTo>
                    <a:pt x="717" y="135"/>
                    <a:pt x="716" y="134"/>
                    <a:pt x="716" y="134"/>
                  </a:cubicBezTo>
                  <a:cubicBezTo>
                    <a:pt x="715" y="134"/>
                    <a:pt x="714" y="134"/>
                    <a:pt x="713" y="137"/>
                  </a:cubicBezTo>
                  <a:lnTo>
                    <a:pt x="713" y="137"/>
                  </a:lnTo>
                  <a:cubicBezTo>
                    <a:pt x="713" y="136"/>
                    <a:pt x="713" y="136"/>
                    <a:pt x="713" y="134"/>
                  </a:cubicBezTo>
                  <a:cubicBezTo>
                    <a:pt x="712" y="134"/>
                    <a:pt x="712" y="131"/>
                    <a:pt x="712" y="131"/>
                  </a:cubicBezTo>
                  <a:lnTo>
                    <a:pt x="712" y="131"/>
                  </a:lnTo>
                  <a:cubicBezTo>
                    <a:pt x="712" y="131"/>
                    <a:pt x="712" y="132"/>
                    <a:pt x="712" y="134"/>
                  </a:cubicBezTo>
                  <a:cubicBezTo>
                    <a:pt x="712" y="134"/>
                    <a:pt x="712" y="133"/>
                    <a:pt x="711" y="126"/>
                  </a:cubicBezTo>
                  <a:cubicBezTo>
                    <a:pt x="710" y="125"/>
                    <a:pt x="710" y="124"/>
                    <a:pt x="710" y="124"/>
                  </a:cubicBezTo>
                  <a:cubicBezTo>
                    <a:pt x="708" y="124"/>
                    <a:pt x="705" y="135"/>
                    <a:pt x="706" y="147"/>
                  </a:cubicBezTo>
                  <a:lnTo>
                    <a:pt x="706" y="147"/>
                  </a:lnTo>
                  <a:cubicBezTo>
                    <a:pt x="706" y="147"/>
                    <a:pt x="706" y="147"/>
                    <a:pt x="705" y="147"/>
                  </a:cubicBezTo>
                  <a:cubicBezTo>
                    <a:pt x="704" y="147"/>
                    <a:pt x="703" y="155"/>
                    <a:pt x="703" y="155"/>
                  </a:cubicBezTo>
                  <a:cubicBezTo>
                    <a:pt x="703" y="161"/>
                    <a:pt x="702" y="161"/>
                    <a:pt x="701" y="161"/>
                  </a:cubicBezTo>
                  <a:lnTo>
                    <a:pt x="703" y="147"/>
                  </a:lnTo>
                  <a:cubicBezTo>
                    <a:pt x="705" y="134"/>
                    <a:pt x="705" y="126"/>
                    <a:pt x="705" y="126"/>
                  </a:cubicBezTo>
                  <a:lnTo>
                    <a:pt x="705" y="126"/>
                  </a:lnTo>
                  <a:cubicBezTo>
                    <a:pt x="704" y="126"/>
                    <a:pt x="703" y="130"/>
                    <a:pt x="702" y="139"/>
                  </a:cubicBezTo>
                  <a:cubicBezTo>
                    <a:pt x="702" y="135"/>
                    <a:pt x="702" y="135"/>
                    <a:pt x="702" y="132"/>
                  </a:cubicBezTo>
                  <a:cubicBezTo>
                    <a:pt x="702" y="128"/>
                    <a:pt x="702" y="126"/>
                    <a:pt x="702" y="126"/>
                  </a:cubicBezTo>
                  <a:lnTo>
                    <a:pt x="702" y="126"/>
                  </a:lnTo>
                  <a:cubicBezTo>
                    <a:pt x="701" y="126"/>
                    <a:pt x="700" y="128"/>
                    <a:pt x="699" y="131"/>
                  </a:cubicBezTo>
                  <a:cubicBezTo>
                    <a:pt x="697" y="139"/>
                    <a:pt x="696" y="146"/>
                    <a:pt x="695" y="152"/>
                  </a:cubicBezTo>
                  <a:cubicBezTo>
                    <a:pt x="694" y="160"/>
                    <a:pt x="694" y="160"/>
                    <a:pt x="694" y="160"/>
                  </a:cubicBezTo>
                  <a:cubicBezTo>
                    <a:pt x="693" y="159"/>
                    <a:pt x="693" y="159"/>
                    <a:pt x="694" y="152"/>
                  </a:cubicBezTo>
                  <a:cubicBezTo>
                    <a:pt x="694" y="145"/>
                    <a:pt x="694" y="141"/>
                    <a:pt x="693" y="141"/>
                  </a:cubicBezTo>
                  <a:cubicBezTo>
                    <a:pt x="693" y="141"/>
                    <a:pt x="692" y="145"/>
                    <a:pt x="690" y="152"/>
                  </a:cubicBezTo>
                  <a:lnTo>
                    <a:pt x="692" y="144"/>
                  </a:lnTo>
                  <a:cubicBezTo>
                    <a:pt x="692" y="140"/>
                    <a:pt x="692" y="134"/>
                    <a:pt x="690" y="134"/>
                  </a:cubicBezTo>
                  <a:cubicBezTo>
                    <a:pt x="689" y="134"/>
                    <a:pt x="688" y="135"/>
                    <a:pt x="687" y="137"/>
                  </a:cubicBezTo>
                  <a:cubicBezTo>
                    <a:pt x="683" y="137"/>
                    <a:pt x="680" y="135"/>
                    <a:pt x="682" y="129"/>
                  </a:cubicBezTo>
                  <a:cubicBezTo>
                    <a:pt x="682" y="127"/>
                    <a:pt x="681" y="127"/>
                    <a:pt x="681" y="127"/>
                  </a:cubicBezTo>
                  <a:cubicBezTo>
                    <a:pt x="680" y="127"/>
                    <a:pt x="676" y="138"/>
                    <a:pt x="674" y="149"/>
                  </a:cubicBezTo>
                  <a:cubicBezTo>
                    <a:pt x="675" y="142"/>
                    <a:pt x="674" y="142"/>
                    <a:pt x="671" y="142"/>
                  </a:cubicBezTo>
                  <a:cubicBezTo>
                    <a:pt x="669" y="141"/>
                    <a:pt x="669" y="141"/>
                    <a:pt x="669" y="134"/>
                  </a:cubicBezTo>
                  <a:cubicBezTo>
                    <a:pt x="670" y="127"/>
                    <a:pt x="671" y="123"/>
                    <a:pt x="671" y="123"/>
                  </a:cubicBezTo>
                  <a:lnTo>
                    <a:pt x="671" y="123"/>
                  </a:lnTo>
                  <a:cubicBezTo>
                    <a:pt x="671" y="123"/>
                    <a:pt x="670" y="127"/>
                    <a:pt x="668" y="134"/>
                  </a:cubicBezTo>
                  <a:cubicBezTo>
                    <a:pt x="668" y="140"/>
                    <a:pt x="667" y="142"/>
                    <a:pt x="667" y="142"/>
                  </a:cubicBezTo>
                  <a:cubicBezTo>
                    <a:pt x="666" y="142"/>
                    <a:pt x="665" y="136"/>
                    <a:pt x="665" y="126"/>
                  </a:cubicBezTo>
                  <a:cubicBezTo>
                    <a:pt x="666" y="120"/>
                    <a:pt x="665" y="119"/>
                    <a:pt x="662" y="119"/>
                  </a:cubicBezTo>
                  <a:cubicBezTo>
                    <a:pt x="662" y="125"/>
                    <a:pt x="661" y="125"/>
                    <a:pt x="659" y="125"/>
                  </a:cubicBezTo>
                  <a:cubicBezTo>
                    <a:pt x="659" y="125"/>
                    <a:pt x="658" y="125"/>
                    <a:pt x="658" y="125"/>
                  </a:cubicBezTo>
                  <a:cubicBezTo>
                    <a:pt x="655" y="125"/>
                    <a:pt x="655" y="125"/>
                    <a:pt x="655" y="140"/>
                  </a:cubicBezTo>
                  <a:cubicBezTo>
                    <a:pt x="653" y="153"/>
                    <a:pt x="652" y="153"/>
                    <a:pt x="650" y="153"/>
                  </a:cubicBezTo>
                  <a:cubicBezTo>
                    <a:pt x="650" y="153"/>
                    <a:pt x="649" y="153"/>
                    <a:pt x="649" y="147"/>
                  </a:cubicBezTo>
                  <a:cubicBezTo>
                    <a:pt x="649" y="147"/>
                    <a:pt x="649" y="139"/>
                    <a:pt x="648" y="139"/>
                  </a:cubicBezTo>
                  <a:cubicBezTo>
                    <a:pt x="647" y="139"/>
                    <a:pt x="646" y="139"/>
                    <a:pt x="647" y="131"/>
                  </a:cubicBezTo>
                  <a:cubicBezTo>
                    <a:pt x="647" y="131"/>
                    <a:pt x="646" y="124"/>
                    <a:pt x="644" y="123"/>
                  </a:cubicBezTo>
                  <a:cubicBezTo>
                    <a:pt x="642" y="123"/>
                    <a:pt x="640" y="123"/>
                    <a:pt x="640" y="116"/>
                  </a:cubicBezTo>
                  <a:cubicBezTo>
                    <a:pt x="640" y="116"/>
                    <a:pt x="640" y="116"/>
                    <a:pt x="639" y="123"/>
                  </a:cubicBezTo>
                  <a:cubicBezTo>
                    <a:pt x="639" y="128"/>
                    <a:pt x="638" y="133"/>
                    <a:pt x="637" y="133"/>
                  </a:cubicBezTo>
                  <a:cubicBezTo>
                    <a:pt x="636" y="133"/>
                    <a:pt x="635" y="132"/>
                    <a:pt x="634" y="130"/>
                  </a:cubicBezTo>
                  <a:cubicBezTo>
                    <a:pt x="632" y="130"/>
                    <a:pt x="630" y="130"/>
                    <a:pt x="630" y="137"/>
                  </a:cubicBezTo>
                  <a:cubicBezTo>
                    <a:pt x="629" y="137"/>
                    <a:pt x="629" y="137"/>
                    <a:pt x="629" y="130"/>
                  </a:cubicBezTo>
                  <a:cubicBezTo>
                    <a:pt x="629" y="123"/>
                    <a:pt x="629" y="119"/>
                    <a:pt x="628" y="119"/>
                  </a:cubicBezTo>
                  <a:cubicBezTo>
                    <a:pt x="627" y="119"/>
                    <a:pt x="627" y="123"/>
                    <a:pt x="625" y="130"/>
                  </a:cubicBezTo>
                  <a:cubicBezTo>
                    <a:pt x="625" y="133"/>
                    <a:pt x="625" y="135"/>
                    <a:pt x="625" y="135"/>
                  </a:cubicBezTo>
                  <a:cubicBezTo>
                    <a:pt x="624" y="135"/>
                    <a:pt x="624" y="133"/>
                    <a:pt x="623" y="129"/>
                  </a:cubicBezTo>
                  <a:cubicBezTo>
                    <a:pt x="623" y="129"/>
                    <a:pt x="622" y="129"/>
                    <a:pt x="621" y="137"/>
                  </a:cubicBezTo>
                  <a:cubicBezTo>
                    <a:pt x="620" y="140"/>
                    <a:pt x="620" y="142"/>
                    <a:pt x="620" y="142"/>
                  </a:cubicBezTo>
                  <a:cubicBezTo>
                    <a:pt x="620" y="142"/>
                    <a:pt x="619" y="140"/>
                    <a:pt x="619" y="137"/>
                  </a:cubicBezTo>
                  <a:cubicBezTo>
                    <a:pt x="619" y="129"/>
                    <a:pt x="618" y="129"/>
                    <a:pt x="616" y="129"/>
                  </a:cubicBezTo>
                  <a:cubicBezTo>
                    <a:pt x="616" y="132"/>
                    <a:pt x="613" y="134"/>
                    <a:pt x="610" y="134"/>
                  </a:cubicBezTo>
                  <a:cubicBezTo>
                    <a:pt x="607" y="134"/>
                    <a:pt x="604" y="132"/>
                    <a:pt x="604" y="128"/>
                  </a:cubicBezTo>
                  <a:cubicBezTo>
                    <a:pt x="603" y="135"/>
                    <a:pt x="603" y="135"/>
                    <a:pt x="602" y="135"/>
                  </a:cubicBezTo>
                  <a:cubicBezTo>
                    <a:pt x="601" y="130"/>
                    <a:pt x="601" y="127"/>
                    <a:pt x="601" y="127"/>
                  </a:cubicBezTo>
                  <a:cubicBezTo>
                    <a:pt x="600" y="127"/>
                    <a:pt x="600" y="133"/>
                    <a:pt x="600" y="142"/>
                  </a:cubicBezTo>
                  <a:lnTo>
                    <a:pt x="602" y="142"/>
                  </a:lnTo>
                  <a:cubicBezTo>
                    <a:pt x="602" y="149"/>
                    <a:pt x="601" y="152"/>
                    <a:pt x="601" y="152"/>
                  </a:cubicBezTo>
                  <a:cubicBezTo>
                    <a:pt x="600" y="152"/>
                    <a:pt x="599" y="147"/>
                    <a:pt x="599" y="134"/>
                  </a:cubicBezTo>
                  <a:cubicBezTo>
                    <a:pt x="599" y="127"/>
                    <a:pt x="599" y="123"/>
                    <a:pt x="598" y="123"/>
                  </a:cubicBezTo>
                  <a:cubicBezTo>
                    <a:pt x="598" y="123"/>
                    <a:pt x="598" y="127"/>
                    <a:pt x="597" y="134"/>
                  </a:cubicBezTo>
                  <a:cubicBezTo>
                    <a:pt x="597" y="142"/>
                    <a:pt x="596" y="145"/>
                    <a:pt x="596" y="145"/>
                  </a:cubicBezTo>
                  <a:cubicBezTo>
                    <a:pt x="595" y="145"/>
                    <a:pt x="595" y="142"/>
                    <a:pt x="594" y="134"/>
                  </a:cubicBezTo>
                  <a:cubicBezTo>
                    <a:pt x="593" y="151"/>
                    <a:pt x="592" y="160"/>
                    <a:pt x="591" y="160"/>
                  </a:cubicBezTo>
                  <a:cubicBezTo>
                    <a:pt x="590" y="160"/>
                    <a:pt x="590" y="154"/>
                    <a:pt x="590" y="141"/>
                  </a:cubicBezTo>
                  <a:cubicBezTo>
                    <a:pt x="590" y="134"/>
                    <a:pt x="588" y="126"/>
                    <a:pt x="587" y="120"/>
                  </a:cubicBezTo>
                  <a:cubicBezTo>
                    <a:pt x="586" y="124"/>
                    <a:pt x="585" y="129"/>
                    <a:pt x="586" y="134"/>
                  </a:cubicBezTo>
                  <a:cubicBezTo>
                    <a:pt x="587" y="142"/>
                    <a:pt x="587" y="145"/>
                    <a:pt x="586" y="145"/>
                  </a:cubicBezTo>
                  <a:cubicBezTo>
                    <a:pt x="586" y="145"/>
                    <a:pt x="585" y="142"/>
                    <a:pt x="584" y="134"/>
                  </a:cubicBezTo>
                  <a:cubicBezTo>
                    <a:pt x="582" y="122"/>
                    <a:pt x="581" y="116"/>
                    <a:pt x="580" y="116"/>
                  </a:cubicBezTo>
                  <a:cubicBezTo>
                    <a:pt x="579" y="116"/>
                    <a:pt x="578" y="120"/>
                    <a:pt x="576" y="126"/>
                  </a:cubicBezTo>
                  <a:cubicBezTo>
                    <a:pt x="575" y="134"/>
                    <a:pt x="574" y="137"/>
                    <a:pt x="573" y="137"/>
                  </a:cubicBezTo>
                  <a:cubicBezTo>
                    <a:pt x="572" y="137"/>
                    <a:pt x="572" y="134"/>
                    <a:pt x="573" y="126"/>
                  </a:cubicBezTo>
                  <a:cubicBezTo>
                    <a:pt x="573" y="118"/>
                    <a:pt x="574" y="115"/>
                    <a:pt x="574" y="1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58"/>
            <p:cNvSpPr/>
            <p:nvPr/>
          </p:nvSpPr>
          <p:spPr>
            <a:xfrm>
              <a:off x="6883159" y="2178746"/>
              <a:ext cx="26945" cy="32786"/>
            </a:xfrm>
            <a:custGeom>
              <a:avLst/>
              <a:gdLst/>
              <a:ahLst/>
              <a:cxnLst/>
              <a:rect l="l" t="t" r="r" b="b"/>
              <a:pathLst>
                <a:path w="286" h="348" extrusionOk="0">
                  <a:moveTo>
                    <a:pt x="120" y="0"/>
                  </a:moveTo>
                  <a:cubicBezTo>
                    <a:pt x="110" y="0"/>
                    <a:pt x="100" y="2"/>
                    <a:pt x="90" y="5"/>
                  </a:cubicBezTo>
                  <a:cubicBezTo>
                    <a:pt x="32" y="23"/>
                    <a:pt x="1" y="84"/>
                    <a:pt x="18" y="141"/>
                  </a:cubicBezTo>
                  <a:lnTo>
                    <a:pt x="58" y="271"/>
                  </a:lnTo>
                  <a:cubicBezTo>
                    <a:pt x="73" y="316"/>
                    <a:pt x="114" y="347"/>
                    <a:pt x="161" y="347"/>
                  </a:cubicBezTo>
                  <a:cubicBezTo>
                    <a:pt x="234" y="347"/>
                    <a:pt x="286" y="276"/>
                    <a:pt x="265" y="207"/>
                  </a:cubicBezTo>
                  <a:lnTo>
                    <a:pt x="224" y="77"/>
                  </a:lnTo>
                  <a:cubicBezTo>
                    <a:pt x="210" y="30"/>
                    <a:pt x="166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8" name="Google Shape;14628;p58"/>
            <p:cNvSpPr/>
            <p:nvPr/>
          </p:nvSpPr>
          <p:spPr>
            <a:xfrm>
              <a:off x="6819283" y="2283040"/>
              <a:ext cx="52665" cy="24589"/>
            </a:xfrm>
            <a:custGeom>
              <a:avLst/>
              <a:gdLst/>
              <a:ahLst/>
              <a:cxnLst/>
              <a:rect l="l" t="t" r="r" b="b"/>
              <a:pathLst>
                <a:path w="559" h="261" extrusionOk="0">
                  <a:moveTo>
                    <a:pt x="151" y="10"/>
                  </a:moveTo>
                  <a:cubicBezTo>
                    <a:pt x="151" y="10"/>
                    <a:pt x="149" y="10"/>
                    <a:pt x="145" y="12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0"/>
                    <a:pt x="152" y="10"/>
                    <a:pt x="151" y="10"/>
                  </a:cubicBezTo>
                  <a:close/>
                  <a:moveTo>
                    <a:pt x="153" y="12"/>
                  </a:moveTo>
                  <a:lnTo>
                    <a:pt x="146" y="15"/>
                  </a:lnTo>
                  <a:cubicBezTo>
                    <a:pt x="153" y="13"/>
                    <a:pt x="153" y="13"/>
                    <a:pt x="153" y="12"/>
                  </a:cubicBezTo>
                  <a:close/>
                  <a:moveTo>
                    <a:pt x="116" y="17"/>
                  </a:moveTo>
                  <a:cubicBezTo>
                    <a:pt x="117" y="17"/>
                    <a:pt x="117" y="18"/>
                    <a:pt x="117" y="18"/>
                  </a:cubicBezTo>
                  <a:cubicBezTo>
                    <a:pt x="117" y="19"/>
                    <a:pt x="117" y="19"/>
                    <a:pt x="110" y="21"/>
                  </a:cubicBezTo>
                  <a:cubicBezTo>
                    <a:pt x="110" y="21"/>
                    <a:pt x="106" y="22"/>
                    <a:pt x="104" y="22"/>
                  </a:cubicBezTo>
                  <a:cubicBezTo>
                    <a:pt x="104" y="22"/>
                    <a:pt x="104" y="22"/>
                    <a:pt x="104" y="22"/>
                  </a:cubicBezTo>
                  <a:lnTo>
                    <a:pt x="110" y="19"/>
                  </a:lnTo>
                  <a:cubicBezTo>
                    <a:pt x="114" y="18"/>
                    <a:pt x="115" y="17"/>
                    <a:pt x="116" y="17"/>
                  </a:cubicBezTo>
                  <a:close/>
                  <a:moveTo>
                    <a:pt x="118" y="24"/>
                  </a:moveTo>
                  <a:cubicBezTo>
                    <a:pt x="118" y="24"/>
                    <a:pt x="118" y="24"/>
                    <a:pt x="118" y="24"/>
                  </a:cubicBezTo>
                  <a:cubicBezTo>
                    <a:pt x="119" y="24"/>
                    <a:pt x="119" y="25"/>
                    <a:pt x="112" y="28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6"/>
                  </a:lnTo>
                  <a:cubicBezTo>
                    <a:pt x="114" y="26"/>
                    <a:pt x="109" y="28"/>
                    <a:pt x="106" y="30"/>
                  </a:cubicBezTo>
                  <a:lnTo>
                    <a:pt x="92" y="36"/>
                  </a:lnTo>
                  <a:cubicBezTo>
                    <a:pt x="96" y="32"/>
                    <a:pt x="100" y="30"/>
                    <a:pt x="105" y="29"/>
                  </a:cubicBezTo>
                  <a:cubicBezTo>
                    <a:pt x="114" y="25"/>
                    <a:pt x="117" y="24"/>
                    <a:pt x="118" y="24"/>
                  </a:cubicBezTo>
                  <a:close/>
                  <a:moveTo>
                    <a:pt x="15" y="52"/>
                  </a:moveTo>
                  <a:cubicBezTo>
                    <a:pt x="9" y="53"/>
                    <a:pt x="5" y="55"/>
                    <a:pt x="0" y="57"/>
                  </a:cubicBezTo>
                  <a:lnTo>
                    <a:pt x="0" y="58"/>
                  </a:lnTo>
                  <a:cubicBezTo>
                    <a:pt x="6" y="57"/>
                    <a:pt x="10" y="56"/>
                    <a:pt x="15" y="53"/>
                  </a:cubicBezTo>
                  <a:lnTo>
                    <a:pt x="15" y="52"/>
                  </a:lnTo>
                  <a:close/>
                  <a:moveTo>
                    <a:pt x="237" y="62"/>
                  </a:moveTo>
                  <a:cubicBezTo>
                    <a:pt x="237" y="62"/>
                    <a:pt x="236" y="63"/>
                    <a:pt x="233" y="68"/>
                  </a:cubicBezTo>
                  <a:lnTo>
                    <a:pt x="234" y="68"/>
                  </a:lnTo>
                  <a:cubicBezTo>
                    <a:pt x="238" y="62"/>
                    <a:pt x="238" y="62"/>
                    <a:pt x="238" y="62"/>
                  </a:cubicBezTo>
                  <a:cubicBezTo>
                    <a:pt x="238" y="62"/>
                    <a:pt x="238" y="62"/>
                    <a:pt x="237" y="62"/>
                  </a:cubicBezTo>
                  <a:close/>
                  <a:moveTo>
                    <a:pt x="89" y="69"/>
                  </a:moveTo>
                  <a:lnTo>
                    <a:pt x="89" y="69"/>
                  </a:lnTo>
                  <a:cubicBezTo>
                    <a:pt x="82" y="72"/>
                    <a:pt x="79" y="73"/>
                    <a:pt x="79" y="73"/>
                  </a:cubicBezTo>
                  <a:cubicBezTo>
                    <a:pt x="79" y="73"/>
                    <a:pt x="83" y="72"/>
                    <a:pt x="89" y="69"/>
                  </a:cubicBezTo>
                  <a:close/>
                  <a:moveTo>
                    <a:pt x="111" y="67"/>
                  </a:moveTo>
                  <a:lnTo>
                    <a:pt x="111" y="67"/>
                  </a:lnTo>
                  <a:cubicBezTo>
                    <a:pt x="108" y="70"/>
                    <a:pt x="104" y="73"/>
                    <a:pt x="99" y="74"/>
                  </a:cubicBezTo>
                  <a:cubicBezTo>
                    <a:pt x="99" y="73"/>
                    <a:pt x="99" y="73"/>
                    <a:pt x="99" y="73"/>
                  </a:cubicBezTo>
                  <a:cubicBezTo>
                    <a:pt x="102" y="69"/>
                    <a:pt x="107" y="68"/>
                    <a:pt x="111" y="67"/>
                  </a:cubicBezTo>
                  <a:close/>
                  <a:moveTo>
                    <a:pt x="155" y="72"/>
                  </a:moveTo>
                  <a:cubicBezTo>
                    <a:pt x="156" y="72"/>
                    <a:pt x="156" y="73"/>
                    <a:pt x="156" y="73"/>
                  </a:cubicBezTo>
                  <a:lnTo>
                    <a:pt x="149" y="77"/>
                  </a:lnTo>
                  <a:lnTo>
                    <a:pt x="144" y="80"/>
                  </a:lnTo>
                  <a:lnTo>
                    <a:pt x="149" y="76"/>
                  </a:lnTo>
                  <a:cubicBezTo>
                    <a:pt x="153" y="73"/>
                    <a:pt x="154" y="72"/>
                    <a:pt x="155" y="72"/>
                  </a:cubicBezTo>
                  <a:close/>
                  <a:moveTo>
                    <a:pt x="198" y="70"/>
                  </a:moveTo>
                  <a:lnTo>
                    <a:pt x="192" y="75"/>
                  </a:lnTo>
                  <a:lnTo>
                    <a:pt x="187" y="80"/>
                  </a:lnTo>
                  <a:lnTo>
                    <a:pt x="198" y="70"/>
                  </a:lnTo>
                  <a:close/>
                  <a:moveTo>
                    <a:pt x="103" y="75"/>
                  </a:moveTo>
                  <a:cubicBezTo>
                    <a:pt x="102" y="75"/>
                    <a:pt x="98" y="77"/>
                    <a:pt x="95" y="79"/>
                  </a:cubicBezTo>
                  <a:cubicBezTo>
                    <a:pt x="88" y="84"/>
                    <a:pt x="88" y="84"/>
                    <a:pt x="89" y="85"/>
                  </a:cubicBezTo>
                  <a:cubicBezTo>
                    <a:pt x="89" y="85"/>
                    <a:pt x="89" y="85"/>
                    <a:pt x="89" y="85"/>
                  </a:cubicBezTo>
                  <a:cubicBezTo>
                    <a:pt x="91" y="85"/>
                    <a:pt x="96" y="83"/>
                    <a:pt x="96" y="83"/>
                  </a:cubicBezTo>
                  <a:cubicBezTo>
                    <a:pt x="102" y="79"/>
                    <a:pt x="101" y="78"/>
                    <a:pt x="101" y="78"/>
                  </a:cubicBezTo>
                  <a:cubicBezTo>
                    <a:pt x="103" y="76"/>
                    <a:pt x="104" y="75"/>
                    <a:pt x="103" y="75"/>
                  </a:cubicBezTo>
                  <a:close/>
                  <a:moveTo>
                    <a:pt x="173" y="78"/>
                  </a:moveTo>
                  <a:cubicBezTo>
                    <a:pt x="174" y="78"/>
                    <a:pt x="171" y="80"/>
                    <a:pt x="164" y="86"/>
                  </a:cubicBezTo>
                  <a:lnTo>
                    <a:pt x="153" y="94"/>
                  </a:lnTo>
                  <a:cubicBezTo>
                    <a:pt x="157" y="89"/>
                    <a:pt x="164" y="85"/>
                    <a:pt x="170" y="80"/>
                  </a:cubicBezTo>
                  <a:cubicBezTo>
                    <a:pt x="172" y="79"/>
                    <a:pt x="173" y="78"/>
                    <a:pt x="173" y="78"/>
                  </a:cubicBezTo>
                  <a:close/>
                  <a:moveTo>
                    <a:pt x="493" y="83"/>
                  </a:moveTo>
                  <a:lnTo>
                    <a:pt x="493" y="83"/>
                  </a:lnTo>
                  <a:cubicBezTo>
                    <a:pt x="493" y="83"/>
                    <a:pt x="500" y="91"/>
                    <a:pt x="506" y="98"/>
                  </a:cubicBezTo>
                  <a:cubicBezTo>
                    <a:pt x="503" y="95"/>
                    <a:pt x="499" y="92"/>
                    <a:pt x="496" y="88"/>
                  </a:cubicBezTo>
                  <a:cubicBezTo>
                    <a:pt x="493" y="85"/>
                    <a:pt x="492" y="83"/>
                    <a:pt x="493" y="83"/>
                  </a:cubicBezTo>
                  <a:close/>
                  <a:moveTo>
                    <a:pt x="148" y="82"/>
                  </a:moveTo>
                  <a:cubicBezTo>
                    <a:pt x="148" y="82"/>
                    <a:pt x="146" y="84"/>
                    <a:pt x="141" y="88"/>
                  </a:cubicBezTo>
                  <a:cubicBezTo>
                    <a:pt x="135" y="93"/>
                    <a:pt x="128" y="97"/>
                    <a:pt x="123" y="101"/>
                  </a:cubicBezTo>
                  <a:lnTo>
                    <a:pt x="121" y="99"/>
                  </a:lnTo>
                  <a:lnTo>
                    <a:pt x="134" y="92"/>
                  </a:lnTo>
                  <a:cubicBezTo>
                    <a:pt x="143" y="85"/>
                    <a:pt x="148" y="82"/>
                    <a:pt x="148" y="82"/>
                  </a:cubicBezTo>
                  <a:close/>
                  <a:moveTo>
                    <a:pt x="199" y="94"/>
                  </a:moveTo>
                  <a:lnTo>
                    <a:pt x="189" y="105"/>
                  </a:lnTo>
                  <a:cubicBezTo>
                    <a:pt x="190" y="105"/>
                    <a:pt x="194" y="99"/>
                    <a:pt x="194" y="99"/>
                  </a:cubicBezTo>
                  <a:cubicBezTo>
                    <a:pt x="194" y="99"/>
                    <a:pt x="199" y="95"/>
                    <a:pt x="199" y="94"/>
                  </a:cubicBez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134" y="99"/>
                    <a:pt x="132" y="101"/>
                    <a:pt x="126" y="106"/>
                  </a:cubicBezTo>
                  <a:lnTo>
                    <a:pt x="126" y="106"/>
                  </a:lnTo>
                  <a:lnTo>
                    <a:pt x="126" y="105"/>
                  </a:lnTo>
                  <a:lnTo>
                    <a:pt x="125" y="105"/>
                  </a:lnTo>
                  <a:cubicBezTo>
                    <a:pt x="130" y="101"/>
                    <a:pt x="133" y="99"/>
                    <a:pt x="134" y="99"/>
                  </a:cubicBezTo>
                  <a:close/>
                  <a:moveTo>
                    <a:pt x="180" y="105"/>
                  </a:moveTo>
                  <a:cubicBezTo>
                    <a:pt x="181" y="106"/>
                    <a:pt x="181" y="106"/>
                    <a:pt x="175" y="111"/>
                  </a:cubicBezTo>
                  <a:lnTo>
                    <a:pt x="180" y="105"/>
                  </a:lnTo>
                  <a:close/>
                  <a:moveTo>
                    <a:pt x="179" y="100"/>
                  </a:moveTo>
                  <a:cubicBezTo>
                    <a:pt x="179" y="100"/>
                    <a:pt x="175" y="105"/>
                    <a:pt x="166" y="112"/>
                  </a:cubicBezTo>
                  <a:cubicBezTo>
                    <a:pt x="170" y="107"/>
                    <a:pt x="173" y="104"/>
                    <a:pt x="176" y="102"/>
                  </a:cubicBezTo>
                  <a:cubicBezTo>
                    <a:pt x="178" y="101"/>
                    <a:pt x="179" y="100"/>
                    <a:pt x="179" y="100"/>
                  </a:cubicBezTo>
                  <a:close/>
                  <a:moveTo>
                    <a:pt x="151" y="103"/>
                  </a:moveTo>
                  <a:lnTo>
                    <a:pt x="151" y="104"/>
                  </a:lnTo>
                  <a:cubicBezTo>
                    <a:pt x="147" y="107"/>
                    <a:pt x="144" y="110"/>
                    <a:pt x="139" y="113"/>
                  </a:cubicBezTo>
                  <a:lnTo>
                    <a:pt x="139" y="112"/>
                  </a:lnTo>
                  <a:lnTo>
                    <a:pt x="151" y="103"/>
                  </a:lnTo>
                  <a:close/>
                  <a:moveTo>
                    <a:pt x="432" y="123"/>
                  </a:moveTo>
                  <a:cubicBezTo>
                    <a:pt x="432" y="123"/>
                    <a:pt x="432" y="124"/>
                    <a:pt x="432" y="124"/>
                  </a:cubicBezTo>
                  <a:cubicBezTo>
                    <a:pt x="432" y="123"/>
                    <a:pt x="432" y="123"/>
                    <a:pt x="432" y="123"/>
                  </a:cubicBezTo>
                  <a:close/>
                  <a:moveTo>
                    <a:pt x="143" y="129"/>
                  </a:moveTo>
                  <a:lnTo>
                    <a:pt x="138" y="134"/>
                  </a:lnTo>
                  <a:cubicBezTo>
                    <a:pt x="138" y="134"/>
                    <a:pt x="138" y="134"/>
                    <a:pt x="138" y="134"/>
                  </a:cubicBezTo>
                  <a:cubicBezTo>
                    <a:pt x="137" y="134"/>
                    <a:pt x="135" y="135"/>
                    <a:pt x="135" y="135"/>
                  </a:cubicBezTo>
                  <a:cubicBezTo>
                    <a:pt x="135" y="135"/>
                    <a:pt x="135" y="135"/>
                    <a:pt x="137" y="133"/>
                  </a:cubicBezTo>
                  <a:cubicBezTo>
                    <a:pt x="136" y="132"/>
                    <a:pt x="143" y="129"/>
                    <a:pt x="143" y="129"/>
                  </a:cubicBezTo>
                  <a:close/>
                  <a:moveTo>
                    <a:pt x="346" y="130"/>
                  </a:moveTo>
                  <a:lnTo>
                    <a:pt x="347" y="136"/>
                  </a:lnTo>
                  <a:cubicBezTo>
                    <a:pt x="347" y="130"/>
                    <a:pt x="347" y="130"/>
                    <a:pt x="346" y="130"/>
                  </a:cubicBezTo>
                  <a:close/>
                  <a:moveTo>
                    <a:pt x="172" y="129"/>
                  </a:moveTo>
                  <a:cubicBezTo>
                    <a:pt x="173" y="130"/>
                    <a:pt x="173" y="130"/>
                    <a:pt x="169" y="135"/>
                  </a:cubicBezTo>
                  <a:cubicBezTo>
                    <a:pt x="169" y="135"/>
                    <a:pt x="164" y="141"/>
                    <a:pt x="163" y="141"/>
                  </a:cubicBezTo>
                  <a:cubicBezTo>
                    <a:pt x="163" y="140"/>
                    <a:pt x="167" y="134"/>
                    <a:pt x="167" y="134"/>
                  </a:cubicBezTo>
                  <a:cubicBezTo>
                    <a:pt x="172" y="129"/>
                    <a:pt x="172" y="129"/>
                    <a:pt x="172" y="129"/>
                  </a:cubicBezTo>
                  <a:close/>
                  <a:moveTo>
                    <a:pt x="180" y="137"/>
                  </a:moveTo>
                  <a:cubicBezTo>
                    <a:pt x="180" y="137"/>
                    <a:pt x="181" y="137"/>
                    <a:pt x="181" y="138"/>
                  </a:cubicBezTo>
                  <a:cubicBezTo>
                    <a:pt x="181" y="138"/>
                    <a:pt x="176" y="143"/>
                    <a:pt x="176" y="143"/>
                  </a:cubicBezTo>
                  <a:cubicBezTo>
                    <a:pt x="179" y="138"/>
                    <a:pt x="180" y="137"/>
                    <a:pt x="180" y="137"/>
                  </a:cubicBezTo>
                  <a:close/>
                  <a:moveTo>
                    <a:pt x="271" y="131"/>
                  </a:moveTo>
                  <a:cubicBezTo>
                    <a:pt x="268" y="135"/>
                    <a:pt x="267" y="140"/>
                    <a:pt x="265" y="144"/>
                  </a:cubicBezTo>
                  <a:lnTo>
                    <a:pt x="264" y="144"/>
                  </a:lnTo>
                  <a:lnTo>
                    <a:pt x="270" y="131"/>
                  </a:lnTo>
                  <a:close/>
                  <a:moveTo>
                    <a:pt x="350" y="144"/>
                  </a:moveTo>
                  <a:cubicBezTo>
                    <a:pt x="350" y="144"/>
                    <a:pt x="350" y="144"/>
                    <a:pt x="350" y="144"/>
                  </a:cubicBezTo>
                  <a:lnTo>
                    <a:pt x="350" y="144"/>
                  </a:lnTo>
                  <a:close/>
                  <a:moveTo>
                    <a:pt x="200" y="129"/>
                  </a:moveTo>
                  <a:cubicBezTo>
                    <a:pt x="200" y="129"/>
                    <a:pt x="199" y="132"/>
                    <a:pt x="193" y="140"/>
                  </a:cubicBezTo>
                  <a:cubicBezTo>
                    <a:pt x="190" y="145"/>
                    <a:pt x="190" y="145"/>
                    <a:pt x="189" y="145"/>
                  </a:cubicBezTo>
                  <a:lnTo>
                    <a:pt x="197" y="133"/>
                  </a:lnTo>
                  <a:cubicBezTo>
                    <a:pt x="198" y="131"/>
                    <a:pt x="200" y="129"/>
                    <a:pt x="200" y="129"/>
                  </a:cubicBezTo>
                  <a:close/>
                  <a:moveTo>
                    <a:pt x="201" y="136"/>
                  </a:moveTo>
                  <a:cubicBezTo>
                    <a:pt x="199" y="141"/>
                    <a:pt x="195" y="144"/>
                    <a:pt x="192" y="148"/>
                  </a:cubicBezTo>
                  <a:lnTo>
                    <a:pt x="195" y="142"/>
                  </a:lnTo>
                  <a:lnTo>
                    <a:pt x="201" y="136"/>
                  </a:lnTo>
                  <a:close/>
                  <a:moveTo>
                    <a:pt x="197" y="147"/>
                  </a:moveTo>
                  <a:cubicBezTo>
                    <a:pt x="197" y="147"/>
                    <a:pt x="195" y="150"/>
                    <a:pt x="194" y="150"/>
                  </a:cubicBezTo>
                  <a:cubicBezTo>
                    <a:pt x="196" y="148"/>
                    <a:pt x="196" y="147"/>
                    <a:pt x="197" y="147"/>
                  </a:cubicBezTo>
                  <a:close/>
                  <a:moveTo>
                    <a:pt x="378" y="136"/>
                  </a:moveTo>
                  <a:cubicBezTo>
                    <a:pt x="379" y="141"/>
                    <a:pt x="381" y="145"/>
                    <a:pt x="381" y="150"/>
                  </a:cubicBezTo>
                  <a:lnTo>
                    <a:pt x="378" y="143"/>
                  </a:lnTo>
                  <a:lnTo>
                    <a:pt x="378" y="136"/>
                  </a:lnTo>
                  <a:close/>
                  <a:moveTo>
                    <a:pt x="436" y="131"/>
                  </a:moveTo>
                  <a:cubicBezTo>
                    <a:pt x="437" y="131"/>
                    <a:pt x="437" y="131"/>
                    <a:pt x="440" y="136"/>
                  </a:cubicBezTo>
                  <a:cubicBezTo>
                    <a:pt x="442" y="141"/>
                    <a:pt x="443" y="145"/>
                    <a:pt x="445" y="150"/>
                  </a:cubicBezTo>
                  <a:cubicBezTo>
                    <a:pt x="441" y="144"/>
                    <a:pt x="438" y="138"/>
                    <a:pt x="436" y="131"/>
                  </a:cubicBezTo>
                  <a:close/>
                  <a:moveTo>
                    <a:pt x="156" y="153"/>
                  </a:moveTo>
                  <a:cubicBezTo>
                    <a:pt x="153" y="156"/>
                    <a:pt x="152" y="158"/>
                    <a:pt x="152" y="158"/>
                  </a:cubicBezTo>
                  <a:cubicBezTo>
                    <a:pt x="153" y="158"/>
                    <a:pt x="154" y="156"/>
                    <a:pt x="156" y="153"/>
                  </a:cubicBezTo>
                  <a:close/>
                  <a:moveTo>
                    <a:pt x="373" y="144"/>
                  </a:moveTo>
                  <a:cubicBezTo>
                    <a:pt x="374" y="144"/>
                    <a:pt x="374" y="144"/>
                    <a:pt x="375" y="151"/>
                  </a:cubicBezTo>
                  <a:cubicBezTo>
                    <a:pt x="375" y="153"/>
                    <a:pt x="375" y="156"/>
                    <a:pt x="375" y="158"/>
                  </a:cubicBezTo>
                  <a:lnTo>
                    <a:pt x="374" y="151"/>
                  </a:lnTo>
                  <a:cubicBezTo>
                    <a:pt x="373" y="144"/>
                    <a:pt x="373" y="144"/>
                    <a:pt x="373" y="144"/>
                  </a:cubicBezTo>
                  <a:close/>
                  <a:moveTo>
                    <a:pt x="180" y="166"/>
                  </a:moveTo>
                  <a:lnTo>
                    <a:pt x="175" y="171"/>
                  </a:lnTo>
                  <a:cubicBezTo>
                    <a:pt x="174" y="173"/>
                    <a:pt x="174" y="174"/>
                    <a:pt x="174" y="174"/>
                  </a:cubicBezTo>
                  <a:cubicBezTo>
                    <a:pt x="175" y="174"/>
                    <a:pt x="177" y="170"/>
                    <a:pt x="180" y="166"/>
                  </a:cubicBezTo>
                  <a:close/>
                  <a:moveTo>
                    <a:pt x="428" y="161"/>
                  </a:moveTo>
                  <a:cubicBezTo>
                    <a:pt x="428" y="161"/>
                    <a:pt x="429" y="161"/>
                    <a:pt x="430" y="163"/>
                  </a:cubicBezTo>
                  <a:lnTo>
                    <a:pt x="434" y="177"/>
                  </a:lnTo>
                  <a:cubicBezTo>
                    <a:pt x="434" y="177"/>
                    <a:pt x="435" y="180"/>
                    <a:pt x="435" y="180"/>
                  </a:cubicBezTo>
                  <a:cubicBezTo>
                    <a:pt x="435" y="180"/>
                    <a:pt x="434" y="179"/>
                    <a:pt x="433" y="177"/>
                  </a:cubicBezTo>
                  <a:lnTo>
                    <a:pt x="431" y="170"/>
                  </a:lnTo>
                  <a:cubicBezTo>
                    <a:pt x="429" y="165"/>
                    <a:pt x="428" y="161"/>
                    <a:pt x="428" y="161"/>
                  </a:cubicBezTo>
                  <a:close/>
                  <a:moveTo>
                    <a:pt x="405" y="169"/>
                  </a:moveTo>
                  <a:lnTo>
                    <a:pt x="405" y="169"/>
                  </a:lnTo>
                  <a:cubicBezTo>
                    <a:pt x="406" y="169"/>
                    <a:pt x="409" y="176"/>
                    <a:pt x="409" y="176"/>
                  </a:cubicBezTo>
                  <a:cubicBezTo>
                    <a:pt x="409" y="176"/>
                    <a:pt x="410" y="182"/>
                    <a:pt x="410" y="182"/>
                  </a:cubicBezTo>
                  <a:lnTo>
                    <a:pt x="405" y="169"/>
                  </a:lnTo>
                  <a:close/>
                  <a:moveTo>
                    <a:pt x="227" y="172"/>
                  </a:moveTo>
                  <a:cubicBezTo>
                    <a:pt x="225" y="177"/>
                    <a:pt x="222" y="181"/>
                    <a:pt x="220" y="185"/>
                  </a:cubicBezTo>
                  <a:lnTo>
                    <a:pt x="222" y="178"/>
                  </a:lnTo>
                  <a:lnTo>
                    <a:pt x="226" y="172"/>
                  </a:lnTo>
                  <a:close/>
                  <a:moveTo>
                    <a:pt x="263" y="175"/>
                  </a:moveTo>
                  <a:cubicBezTo>
                    <a:pt x="262" y="179"/>
                    <a:pt x="259" y="184"/>
                    <a:pt x="257" y="188"/>
                  </a:cubicBezTo>
                  <a:lnTo>
                    <a:pt x="259" y="181"/>
                  </a:lnTo>
                  <a:lnTo>
                    <a:pt x="262" y="175"/>
                  </a:lnTo>
                  <a:close/>
                  <a:moveTo>
                    <a:pt x="403" y="184"/>
                  </a:moveTo>
                  <a:cubicBezTo>
                    <a:pt x="404" y="184"/>
                    <a:pt x="404" y="184"/>
                    <a:pt x="405" y="190"/>
                  </a:cubicBezTo>
                  <a:lnTo>
                    <a:pt x="403" y="184"/>
                  </a:lnTo>
                  <a:close/>
                  <a:moveTo>
                    <a:pt x="397" y="185"/>
                  </a:moveTo>
                  <a:cubicBezTo>
                    <a:pt x="397" y="185"/>
                    <a:pt x="397" y="185"/>
                    <a:pt x="400" y="191"/>
                  </a:cubicBezTo>
                  <a:lnTo>
                    <a:pt x="399" y="191"/>
                  </a:lnTo>
                  <a:lnTo>
                    <a:pt x="396" y="185"/>
                  </a:lnTo>
                  <a:close/>
                  <a:moveTo>
                    <a:pt x="392" y="180"/>
                  </a:moveTo>
                  <a:cubicBezTo>
                    <a:pt x="392" y="180"/>
                    <a:pt x="392" y="181"/>
                    <a:pt x="393" y="185"/>
                  </a:cubicBezTo>
                  <a:cubicBezTo>
                    <a:pt x="395" y="193"/>
                    <a:pt x="395" y="193"/>
                    <a:pt x="394" y="193"/>
                  </a:cubicBezTo>
                  <a:cubicBezTo>
                    <a:pt x="393" y="193"/>
                    <a:pt x="393" y="193"/>
                    <a:pt x="392" y="186"/>
                  </a:cubicBezTo>
                  <a:cubicBezTo>
                    <a:pt x="391" y="182"/>
                    <a:pt x="391" y="180"/>
                    <a:pt x="392" y="180"/>
                  </a:cubicBezTo>
                  <a:close/>
                  <a:moveTo>
                    <a:pt x="243" y="173"/>
                  </a:moveTo>
                  <a:cubicBezTo>
                    <a:pt x="243" y="173"/>
                    <a:pt x="243" y="174"/>
                    <a:pt x="240" y="180"/>
                  </a:cubicBezTo>
                  <a:lnTo>
                    <a:pt x="234" y="194"/>
                  </a:lnTo>
                  <a:cubicBezTo>
                    <a:pt x="234" y="193"/>
                    <a:pt x="239" y="180"/>
                    <a:pt x="243" y="173"/>
                  </a:cubicBezTo>
                  <a:close/>
                  <a:moveTo>
                    <a:pt x="405" y="195"/>
                  </a:moveTo>
                  <a:lnTo>
                    <a:pt x="405" y="195"/>
                  </a:lnTo>
                  <a:cubicBezTo>
                    <a:pt x="405" y="195"/>
                    <a:pt x="405" y="196"/>
                    <a:pt x="405" y="198"/>
                  </a:cubicBezTo>
                  <a:cubicBezTo>
                    <a:pt x="406" y="198"/>
                    <a:pt x="405" y="195"/>
                    <a:pt x="405" y="195"/>
                  </a:cubicBezTo>
                  <a:close/>
                  <a:moveTo>
                    <a:pt x="329" y="186"/>
                  </a:moveTo>
                  <a:cubicBezTo>
                    <a:pt x="329" y="190"/>
                    <a:pt x="329" y="195"/>
                    <a:pt x="328" y="200"/>
                  </a:cubicBezTo>
                  <a:lnTo>
                    <a:pt x="327" y="199"/>
                  </a:lnTo>
                  <a:cubicBezTo>
                    <a:pt x="328" y="193"/>
                    <a:pt x="328" y="186"/>
                    <a:pt x="328" y="186"/>
                  </a:cubicBezTo>
                  <a:close/>
                  <a:moveTo>
                    <a:pt x="303" y="188"/>
                  </a:moveTo>
                  <a:cubicBezTo>
                    <a:pt x="304" y="188"/>
                    <a:pt x="304" y="188"/>
                    <a:pt x="303" y="196"/>
                  </a:cubicBezTo>
                  <a:cubicBezTo>
                    <a:pt x="302" y="203"/>
                    <a:pt x="301" y="203"/>
                    <a:pt x="300" y="203"/>
                  </a:cubicBezTo>
                  <a:cubicBezTo>
                    <a:pt x="300" y="197"/>
                    <a:pt x="301" y="193"/>
                    <a:pt x="303" y="188"/>
                  </a:cubicBezTo>
                  <a:close/>
                  <a:moveTo>
                    <a:pt x="401" y="210"/>
                  </a:moveTo>
                  <a:cubicBezTo>
                    <a:pt x="401" y="212"/>
                    <a:pt x="402" y="216"/>
                    <a:pt x="403" y="221"/>
                  </a:cubicBezTo>
                  <a:cubicBezTo>
                    <a:pt x="404" y="223"/>
                    <a:pt x="404" y="225"/>
                    <a:pt x="405" y="225"/>
                  </a:cubicBezTo>
                  <a:cubicBezTo>
                    <a:pt x="405" y="225"/>
                    <a:pt x="404" y="221"/>
                    <a:pt x="402" y="213"/>
                  </a:cubicBezTo>
                  <a:cubicBezTo>
                    <a:pt x="402" y="212"/>
                    <a:pt x="401" y="211"/>
                    <a:pt x="401" y="210"/>
                  </a:cubicBezTo>
                  <a:close/>
                  <a:moveTo>
                    <a:pt x="148" y="0"/>
                  </a:moveTo>
                  <a:cubicBezTo>
                    <a:pt x="147" y="0"/>
                    <a:pt x="146" y="0"/>
                    <a:pt x="143" y="1"/>
                  </a:cubicBezTo>
                  <a:cubicBezTo>
                    <a:pt x="136" y="3"/>
                    <a:pt x="129" y="5"/>
                    <a:pt x="123" y="9"/>
                  </a:cubicBezTo>
                  <a:cubicBezTo>
                    <a:pt x="123" y="9"/>
                    <a:pt x="123" y="9"/>
                    <a:pt x="116" y="11"/>
                  </a:cubicBezTo>
                  <a:cubicBezTo>
                    <a:pt x="116" y="11"/>
                    <a:pt x="116" y="11"/>
                    <a:pt x="115" y="10"/>
                  </a:cubicBezTo>
                  <a:cubicBezTo>
                    <a:pt x="115" y="10"/>
                    <a:pt x="115" y="9"/>
                    <a:pt x="113" y="9"/>
                  </a:cubicBezTo>
                  <a:cubicBezTo>
                    <a:pt x="112" y="9"/>
                    <a:pt x="110" y="9"/>
                    <a:pt x="108" y="10"/>
                  </a:cubicBezTo>
                  <a:cubicBezTo>
                    <a:pt x="101" y="11"/>
                    <a:pt x="90" y="14"/>
                    <a:pt x="92" y="14"/>
                  </a:cubicBezTo>
                  <a:cubicBezTo>
                    <a:pt x="92" y="14"/>
                    <a:pt x="93" y="14"/>
                    <a:pt x="93" y="14"/>
                  </a:cubicBezTo>
                  <a:lnTo>
                    <a:pt x="93" y="14"/>
                  </a:lnTo>
                  <a:lnTo>
                    <a:pt x="87" y="18"/>
                  </a:lnTo>
                  <a:cubicBezTo>
                    <a:pt x="75" y="21"/>
                    <a:pt x="70" y="23"/>
                    <a:pt x="72" y="23"/>
                  </a:cubicBezTo>
                  <a:cubicBezTo>
                    <a:pt x="73" y="23"/>
                    <a:pt x="79" y="22"/>
                    <a:pt x="88" y="19"/>
                  </a:cubicBezTo>
                  <a:cubicBezTo>
                    <a:pt x="90" y="18"/>
                    <a:pt x="93" y="17"/>
                    <a:pt x="94" y="16"/>
                  </a:cubicBezTo>
                  <a:lnTo>
                    <a:pt x="94" y="16"/>
                  </a:lnTo>
                  <a:cubicBezTo>
                    <a:pt x="81" y="21"/>
                    <a:pt x="81" y="22"/>
                    <a:pt x="81" y="22"/>
                  </a:cubicBezTo>
                  <a:cubicBezTo>
                    <a:pt x="81" y="23"/>
                    <a:pt x="81" y="23"/>
                    <a:pt x="74" y="25"/>
                  </a:cubicBezTo>
                  <a:cubicBezTo>
                    <a:pt x="70" y="27"/>
                    <a:pt x="65" y="29"/>
                    <a:pt x="61" y="31"/>
                  </a:cubicBezTo>
                  <a:cubicBezTo>
                    <a:pt x="61" y="31"/>
                    <a:pt x="61" y="32"/>
                    <a:pt x="61" y="32"/>
                  </a:cubicBezTo>
                  <a:cubicBezTo>
                    <a:pt x="62" y="32"/>
                    <a:pt x="64" y="31"/>
                    <a:pt x="68" y="30"/>
                  </a:cubicBezTo>
                  <a:cubicBezTo>
                    <a:pt x="70" y="29"/>
                    <a:pt x="72" y="28"/>
                    <a:pt x="72" y="28"/>
                  </a:cubicBezTo>
                  <a:lnTo>
                    <a:pt x="72" y="28"/>
                  </a:lnTo>
                  <a:cubicBezTo>
                    <a:pt x="72" y="28"/>
                    <a:pt x="69" y="30"/>
                    <a:pt x="61" y="33"/>
                  </a:cubicBezTo>
                  <a:cubicBezTo>
                    <a:pt x="58" y="35"/>
                    <a:pt x="57" y="36"/>
                    <a:pt x="57" y="36"/>
                  </a:cubicBezTo>
                  <a:cubicBezTo>
                    <a:pt x="58" y="36"/>
                    <a:pt x="62" y="35"/>
                    <a:pt x="69" y="32"/>
                  </a:cubicBezTo>
                  <a:cubicBezTo>
                    <a:pt x="74" y="30"/>
                    <a:pt x="77" y="29"/>
                    <a:pt x="78" y="29"/>
                  </a:cubicBezTo>
                  <a:lnTo>
                    <a:pt x="78" y="29"/>
                  </a:lnTo>
                  <a:cubicBezTo>
                    <a:pt x="80" y="29"/>
                    <a:pt x="77" y="31"/>
                    <a:pt x="69" y="34"/>
                  </a:cubicBezTo>
                  <a:lnTo>
                    <a:pt x="70" y="36"/>
                  </a:lnTo>
                  <a:cubicBezTo>
                    <a:pt x="74" y="34"/>
                    <a:pt x="79" y="33"/>
                    <a:pt x="83" y="31"/>
                  </a:cubicBezTo>
                  <a:cubicBezTo>
                    <a:pt x="87" y="30"/>
                    <a:pt x="89" y="29"/>
                    <a:pt x="91" y="28"/>
                  </a:cubicBezTo>
                  <a:lnTo>
                    <a:pt x="91" y="28"/>
                  </a:lnTo>
                  <a:cubicBezTo>
                    <a:pt x="91" y="28"/>
                    <a:pt x="90" y="29"/>
                    <a:pt x="90" y="29"/>
                  </a:cubicBezTo>
                  <a:lnTo>
                    <a:pt x="77" y="34"/>
                  </a:lnTo>
                  <a:cubicBezTo>
                    <a:pt x="70" y="38"/>
                    <a:pt x="70" y="38"/>
                    <a:pt x="70" y="39"/>
                  </a:cubicBezTo>
                  <a:cubicBezTo>
                    <a:pt x="70" y="39"/>
                    <a:pt x="71" y="40"/>
                    <a:pt x="72" y="40"/>
                  </a:cubicBezTo>
                  <a:cubicBezTo>
                    <a:pt x="73" y="40"/>
                    <a:pt x="75" y="39"/>
                    <a:pt x="78" y="38"/>
                  </a:cubicBezTo>
                  <a:lnTo>
                    <a:pt x="78" y="38"/>
                  </a:lnTo>
                  <a:lnTo>
                    <a:pt x="71" y="41"/>
                  </a:lnTo>
                  <a:cubicBezTo>
                    <a:pt x="71" y="41"/>
                    <a:pt x="71" y="42"/>
                    <a:pt x="65" y="46"/>
                  </a:cubicBezTo>
                  <a:cubicBezTo>
                    <a:pt x="63" y="47"/>
                    <a:pt x="63" y="48"/>
                    <a:pt x="64" y="48"/>
                  </a:cubicBezTo>
                  <a:cubicBezTo>
                    <a:pt x="67" y="48"/>
                    <a:pt x="77" y="44"/>
                    <a:pt x="86" y="39"/>
                  </a:cubicBezTo>
                  <a:lnTo>
                    <a:pt x="86" y="40"/>
                  </a:ln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92" y="38"/>
                    <a:pt x="92" y="38"/>
                  </a:cubicBezTo>
                  <a:cubicBezTo>
                    <a:pt x="96" y="36"/>
                    <a:pt x="98" y="36"/>
                    <a:pt x="99" y="36"/>
                  </a:cubicBezTo>
                  <a:cubicBezTo>
                    <a:pt x="100" y="36"/>
                    <a:pt x="100" y="36"/>
                    <a:pt x="100" y="37"/>
                  </a:cubicBezTo>
                  <a:cubicBezTo>
                    <a:pt x="100" y="37"/>
                    <a:pt x="93" y="39"/>
                    <a:pt x="87" y="42"/>
                  </a:cubicBezTo>
                  <a:cubicBezTo>
                    <a:pt x="75" y="47"/>
                    <a:pt x="67" y="50"/>
                    <a:pt x="68" y="50"/>
                  </a:cubicBezTo>
                  <a:cubicBezTo>
                    <a:pt x="68" y="50"/>
                    <a:pt x="72" y="49"/>
                    <a:pt x="80" y="46"/>
                  </a:cubicBezTo>
                  <a:lnTo>
                    <a:pt x="80" y="46"/>
                  </a:lnTo>
                  <a:lnTo>
                    <a:pt x="73" y="49"/>
                  </a:lnTo>
                  <a:cubicBezTo>
                    <a:pt x="68" y="51"/>
                    <a:pt x="68" y="52"/>
                    <a:pt x="70" y="52"/>
                  </a:cubicBezTo>
                  <a:cubicBezTo>
                    <a:pt x="71" y="52"/>
                    <a:pt x="73" y="52"/>
                    <a:pt x="74" y="51"/>
                  </a:cubicBezTo>
                  <a:cubicBezTo>
                    <a:pt x="81" y="49"/>
                    <a:pt x="88" y="47"/>
                    <a:pt x="95" y="43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1"/>
                  </a:lnTo>
                  <a:cubicBezTo>
                    <a:pt x="101" y="42"/>
                    <a:pt x="101" y="42"/>
                    <a:pt x="95" y="44"/>
                  </a:cubicBezTo>
                  <a:cubicBezTo>
                    <a:pt x="87" y="48"/>
                    <a:pt x="84" y="50"/>
                    <a:pt x="86" y="50"/>
                  </a:cubicBezTo>
                  <a:cubicBezTo>
                    <a:pt x="87" y="50"/>
                    <a:pt x="90" y="49"/>
                    <a:pt x="96" y="47"/>
                  </a:cubicBezTo>
                  <a:lnTo>
                    <a:pt x="96" y="47"/>
                  </a:lnTo>
                  <a:lnTo>
                    <a:pt x="89" y="50"/>
                  </a:lnTo>
                  <a:cubicBezTo>
                    <a:pt x="82" y="52"/>
                    <a:pt x="77" y="57"/>
                    <a:pt x="84" y="57"/>
                  </a:cubicBezTo>
                  <a:cubicBezTo>
                    <a:pt x="86" y="59"/>
                    <a:pt x="86" y="61"/>
                    <a:pt x="79" y="65"/>
                  </a:cubicBezTo>
                  <a:cubicBezTo>
                    <a:pt x="78" y="65"/>
                    <a:pt x="77" y="65"/>
                    <a:pt x="78" y="65"/>
                  </a:cubicBezTo>
                  <a:cubicBezTo>
                    <a:pt x="79" y="65"/>
                    <a:pt x="90" y="62"/>
                    <a:pt x="100" y="58"/>
                  </a:cubicBezTo>
                  <a:lnTo>
                    <a:pt x="100" y="58"/>
                  </a:lnTo>
                  <a:cubicBezTo>
                    <a:pt x="93" y="61"/>
                    <a:pt x="95" y="62"/>
                    <a:pt x="95" y="64"/>
                  </a:cubicBezTo>
                  <a:cubicBezTo>
                    <a:pt x="96" y="66"/>
                    <a:pt x="96" y="66"/>
                    <a:pt x="89" y="69"/>
                  </a:cubicBezTo>
                  <a:cubicBezTo>
                    <a:pt x="93" y="67"/>
                    <a:pt x="95" y="67"/>
                    <a:pt x="96" y="67"/>
                  </a:cubicBezTo>
                  <a:lnTo>
                    <a:pt x="96" y="67"/>
                  </a:lnTo>
                  <a:cubicBezTo>
                    <a:pt x="98" y="67"/>
                    <a:pt x="93" y="70"/>
                    <a:pt x="84" y="76"/>
                  </a:cubicBezTo>
                  <a:cubicBezTo>
                    <a:pt x="78" y="79"/>
                    <a:pt x="78" y="79"/>
                    <a:pt x="79" y="82"/>
                  </a:cubicBezTo>
                  <a:cubicBezTo>
                    <a:pt x="82" y="80"/>
                    <a:pt x="84" y="79"/>
                    <a:pt x="85" y="79"/>
                  </a:cubicBezTo>
                  <a:cubicBezTo>
                    <a:pt x="86" y="79"/>
                    <a:pt x="86" y="80"/>
                    <a:pt x="87" y="80"/>
                  </a:cubicBezTo>
                  <a:cubicBezTo>
                    <a:pt x="87" y="81"/>
                    <a:pt x="87" y="82"/>
                    <a:pt x="88" y="82"/>
                  </a:cubicBezTo>
                  <a:cubicBezTo>
                    <a:pt x="89" y="82"/>
                    <a:pt x="92" y="80"/>
                    <a:pt x="100" y="75"/>
                  </a:cubicBezTo>
                  <a:cubicBezTo>
                    <a:pt x="109" y="70"/>
                    <a:pt x="111" y="69"/>
                    <a:pt x="113" y="69"/>
                  </a:cubicBezTo>
                  <a:cubicBezTo>
                    <a:pt x="113" y="69"/>
                    <a:pt x="113" y="69"/>
                    <a:pt x="114" y="69"/>
                  </a:cubicBezTo>
                  <a:cubicBezTo>
                    <a:pt x="114" y="70"/>
                    <a:pt x="114" y="70"/>
                    <a:pt x="108" y="75"/>
                  </a:cubicBezTo>
                  <a:cubicBezTo>
                    <a:pt x="108" y="75"/>
                    <a:pt x="102" y="79"/>
                    <a:pt x="102" y="79"/>
                  </a:cubicBezTo>
                  <a:cubicBezTo>
                    <a:pt x="102" y="80"/>
                    <a:pt x="102" y="80"/>
                    <a:pt x="97" y="85"/>
                  </a:cubicBezTo>
                  <a:cubicBezTo>
                    <a:pt x="97" y="85"/>
                    <a:pt x="91" y="89"/>
                    <a:pt x="91" y="90"/>
                  </a:cubicBezTo>
                  <a:cubicBezTo>
                    <a:pt x="92" y="92"/>
                    <a:pt x="92" y="93"/>
                    <a:pt x="87" y="97"/>
                  </a:cubicBezTo>
                  <a:cubicBezTo>
                    <a:pt x="87" y="97"/>
                    <a:pt x="87" y="97"/>
                    <a:pt x="93" y="94"/>
                  </a:cubicBezTo>
                  <a:cubicBezTo>
                    <a:pt x="97" y="91"/>
                    <a:pt x="100" y="89"/>
                    <a:pt x="102" y="89"/>
                  </a:cubicBezTo>
                  <a:lnTo>
                    <a:pt x="102" y="89"/>
                  </a:lnTo>
                  <a:cubicBezTo>
                    <a:pt x="103" y="89"/>
                    <a:pt x="103" y="90"/>
                    <a:pt x="101" y="93"/>
                  </a:cubicBezTo>
                  <a:cubicBezTo>
                    <a:pt x="101" y="93"/>
                    <a:pt x="102" y="94"/>
                    <a:pt x="103" y="94"/>
                  </a:cubicBezTo>
                  <a:cubicBezTo>
                    <a:pt x="104" y="94"/>
                    <a:pt x="106" y="94"/>
                    <a:pt x="109" y="92"/>
                  </a:cubicBezTo>
                  <a:lnTo>
                    <a:pt x="109" y="92"/>
                  </a:lnTo>
                  <a:cubicBezTo>
                    <a:pt x="109" y="93"/>
                    <a:pt x="109" y="93"/>
                    <a:pt x="104" y="96"/>
                  </a:cubicBezTo>
                  <a:cubicBezTo>
                    <a:pt x="96" y="101"/>
                    <a:pt x="94" y="103"/>
                    <a:pt x="95" y="103"/>
                  </a:cubicBezTo>
                  <a:cubicBezTo>
                    <a:pt x="96" y="103"/>
                    <a:pt x="99" y="102"/>
                    <a:pt x="105" y="98"/>
                  </a:cubicBezTo>
                  <a:cubicBezTo>
                    <a:pt x="107" y="97"/>
                    <a:pt x="109" y="96"/>
                    <a:pt x="109" y="96"/>
                  </a:cubicBezTo>
                  <a:lnTo>
                    <a:pt x="109" y="96"/>
                  </a:lnTo>
                  <a:cubicBezTo>
                    <a:pt x="109" y="96"/>
                    <a:pt x="108" y="97"/>
                    <a:pt x="105" y="99"/>
                  </a:cubicBezTo>
                  <a:cubicBezTo>
                    <a:pt x="105" y="99"/>
                    <a:pt x="105" y="100"/>
                    <a:pt x="105" y="100"/>
                  </a:cubicBezTo>
                  <a:cubicBezTo>
                    <a:pt x="106" y="100"/>
                    <a:pt x="108" y="99"/>
                    <a:pt x="111" y="97"/>
                  </a:cubicBezTo>
                  <a:cubicBezTo>
                    <a:pt x="114" y="96"/>
                    <a:pt x="116" y="95"/>
                    <a:pt x="116" y="95"/>
                  </a:cubicBezTo>
                  <a:lnTo>
                    <a:pt x="116" y="95"/>
                  </a:lnTo>
                  <a:cubicBezTo>
                    <a:pt x="117" y="95"/>
                    <a:pt x="115" y="96"/>
                    <a:pt x="112" y="98"/>
                  </a:cubicBezTo>
                  <a:cubicBezTo>
                    <a:pt x="107" y="103"/>
                    <a:pt x="107" y="104"/>
                    <a:pt x="108" y="104"/>
                  </a:cubicBezTo>
                  <a:cubicBezTo>
                    <a:pt x="109" y="104"/>
                    <a:pt x="110" y="103"/>
                    <a:pt x="111" y="103"/>
                  </a:cubicBezTo>
                  <a:cubicBezTo>
                    <a:pt x="116" y="103"/>
                    <a:pt x="117" y="108"/>
                    <a:pt x="114" y="113"/>
                  </a:cubicBezTo>
                  <a:cubicBezTo>
                    <a:pt x="117" y="110"/>
                    <a:pt x="119" y="109"/>
                    <a:pt x="119" y="109"/>
                  </a:cubicBezTo>
                  <a:cubicBezTo>
                    <a:pt x="119" y="109"/>
                    <a:pt x="119" y="109"/>
                    <a:pt x="119" y="110"/>
                  </a:cubicBezTo>
                  <a:cubicBezTo>
                    <a:pt x="115" y="113"/>
                    <a:pt x="114" y="115"/>
                    <a:pt x="114" y="115"/>
                  </a:cubicBezTo>
                  <a:cubicBezTo>
                    <a:pt x="115" y="115"/>
                    <a:pt x="118" y="112"/>
                    <a:pt x="124" y="108"/>
                  </a:cubicBezTo>
                  <a:lnTo>
                    <a:pt x="124" y="108"/>
                  </a:lnTo>
                  <a:cubicBezTo>
                    <a:pt x="123" y="109"/>
                    <a:pt x="122" y="110"/>
                    <a:pt x="120" y="111"/>
                  </a:cubicBezTo>
                  <a:cubicBezTo>
                    <a:pt x="115" y="116"/>
                    <a:pt x="113" y="118"/>
                    <a:pt x="113" y="118"/>
                  </a:cubicBezTo>
                  <a:cubicBezTo>
                    <a:pt x="113" y="118"/>
                    <a:pt x="116" y="116"/>
                    <a:pt x="121" y="112"/>
                  </a:cubicBezTo>
                  <a:cubicBezTo>
                    <a:pt x="127" y="108"/>
                    <a:pt x="130" y="106"/>
                    <a:pt x="130" y="106"/>
                  </a:cubicBezTo>
                  <a:lnTo>
                    <a:pt x="130" y="106"/>
                  </a:lnTo>
                  <a:cubicBezTo>
                    <a:pt x="131" y="106"/>
                    <a:pt x="129" y="109"/>
                    <a:pt x="123" y="114"/>
                  </a:cubicBezTo>
                  <a:cubicBezTo>
                    <a:pt x="135" y="105"/>
                    <a:pt x="143" y="100"/>
                    <a:pt x="144" y="100"/>
                  </a:cubicBezTo>
                  <a:lnTo>
                    <a:pt x="144" y="100"/>
                  </a:lnTo>
                  <a:cubicBezTo>
                    <a:pt x="145" y="100"/>
                    <a:pt x="141" y="104"/>
                    <a:pt x="130" y="113"/>
                  </a:cubicBezTo>
                  <a:cubicBezTo>
                    <a:pt x="119" y="122"/>
                    <a:pt x="115" y="127"/>
                    <a:pt x="115" y="127"/>
                  </a:cubicBezTo>
                  <a:cubicBezTo>
                    <a:pt x="119" y="125"/>
                    <a:pt x="123" y="122"/>
                    <a:pt x="126" y="119"/>
                  </a:cubicBezTo>
                  <a:cubicBezTo>
                    <a:pt x="131" y="114"/>
                    <a:pt x="134" y="111"/>
                    <a:pt x="134" y="111"/>
                  </a:cubicBezTo>
                  <a:lnTo>
                    <a:pt x="134" y="111"/>
                  </a:lnTo>
                  <a:cubicBezTo>
                    <a:pt x="135" y="111"/>
                    <a:pt x="132" y="114"/>
                    <a:pt x="127" y="120"/>
                  </a:cubicBezTo>
                  <a:cubicBezTo>
                    <a:pt x="118" y="130"/>
                    <a:pt x="115" y="134"/>
                    <a:pt x="117" y="134"/>
                  </a:cubicBezTo>
                  <a:cubicBezTo>
                    <a:pt x="118" y="134"/>
                    <a:pt x="121" y="133"/>
                    <a:pt x="125" y="130"/>
                  </a:cubicBezTo>
                  <a:cubicBezTo>
                    <a:pt x="130" y="126"/>
                    <a:pt x="134" y="124"/>
                    <a:pt x="135" y="124"/>
                  </a:cubicBezTo>
                  <a:lnTo>
                    <a:pt x="135" y="124"/>
                  </a:lnTo>
                  <a:cubicBezTo>
                    <a:pt x="136" y="124"/>
                    <a:pt x="133" y="127"/>
                    <a:pt x="127" y="132"/>
                  </a:cubicBezTo>
                  <a:cubicBezTo>
                    <a:pt x="120" y="137"/>
                    <a:pt x="118" y="139"/>
                    <a:pt x="118" y="139"/>
                  </a:cubicBezTo>
                  <a:cubicBezTo>
                    <a:pt x="118" y="139"/>
                    <a:pt x="119" y="138"/>
                    <a:pt x="121" y="136"/>
                  </a:cubicBezTo>
                  <a:lnTo>
                    <a:pt x="124" y="140"/>
                  </a:lnTo>
                  <a:cubicBezTo>
                    <a:pt x="128" y="138"/>
                    <a:pt x="132" y="134"/>
                    <a:pt x="135" y="131"/>
                  </a:cubicBezTo>
                  <a:lnTo>
                    <a:pt x="135" y="131"/>
                  </a:lnTo>
                  <a:cubicBezTo>
                    <a:pt x="128" y="138"/>
                    <a:pt x="124" y="143"/>
                    <a:pt x="126" y="143"/>
                  </a:cubicBezTo>
                  <a:cubicBezTo>
                    <a:pt x="127" y="143"/>
                    <a:pt x="129" y="142"/>
                    <a:pt x="133" y="139"/>
                  </a:cubicBezTo>
                  <a:cubicBezTo>
                    <a:pt x="133" y="139"/>
                    <a:pt x="133" y="139"/>
                    <a:pt x="134" y="139"/>
                  </a:cubicBezTo>
                  <a:cubicBezTo>
                    <a:pt x="134" y="139"/>
                    <a:pt x="136" y="138"/>
                    <a:pt x="139" y="135"/>
                  </a:cubicBezTo>
                  <a:cubicBezTo>
                    <a:pt x="141" y="134"/>
                    <a:pt x="142" y="134"/>
                    <a:pt x="142" y="134"/>
                  </a:cubicBezTo>
                  <a:lnTo>
                    <a:pt x="142" y="134"/>
                  </a:lnTo>
                  <a:cubicBezTo>
                    <a:pt x="143" y="134"/>
                    <a:pt x="139" y="138"/>
                    <a:pt x="136" y="142"/>
                  </a:cubicBezTo>
                  <a:cubicBezTo>
                    <a:pt x="132" y="146"/>
                    <a:pt x="129" y="150"/>
                    <a:pt x="129" y="150"/>
                  </a:cubicBezTo>
                  <a:cubicBezTo>
                    <a:pt x="129" y="150"/>
                    <a:pt x="130" y="149"/>
                    <a:pt x="132" y="148"/>
                  </a:cubicBezTo>
                  <a:cubicBezTo>
                    <a:pt x="136" y="143"/>
                    <a:pt x="143" y="139"/>
                    <a:pt x="148" y="134"/>
                  </a:cubicBezTo>
                  <a:cubicBezTo>
                    <a:pt x="150" y="133"/>
                    <a:pt x="150" y="133"/>
                    <a:pt x="150" y="133"/>
                  </a:cubicBezTo>
                  <a:lnTo>
                    <a:pt x="150" y="133"/>
                  </a:lnTo>
                  <a:cubicBezTo>
                    <a:pt x="150" y="133"/>
                    <a:pt x="147" y="137"/>
                    <a:pt x="143" y="140"/>
                  </a:cubicBezTo>
                  <a:cubicBezTo>
                    <a:pt x="139" y="143"/>
                    <a:pt x="137" y="148"/>
                    <a:pt x="134" y="151"/>
                  </a:cubicBezTo>
                  <a:cubicBezTo>
                    <a:pt x="134" y="152"/>
                    <a:pt x="135" y="152"/>
                    <a:pt x="135" y="152"/>
                  </a:cubicBezTo>
                  <a:cubicBezTo>
                    <a:pt x="136" y="152"/>
                    <a:pt x="138" y="151"/>
                    <a:pt x="141" y="148"/>
                  </a:cubicBezTo>
                  <a:cubicBezTo>
                    <a:pt x="143" y="146"/>
                    <a:pt x="144" y="145"/>
                    <a:pt x="145" y="145"/>
                  </a:cubicBezTo>
                  <a:lnTo>
                    <a:pt x="145" y="145"/>
                  </a:lnTo>
                  <a:cubicBezTo>
                    <a:pt x="147" y="145"/>
                    <a:pt x="147" y="148"/>
                    <a:pt x="144" y="152"/>
                  </a:cubicBezTo>
                  <a:lnTo>
                    <a:pt x="145" y="152"/>
                  </a:lnTo>
                  <a:cubicBezTo>
                    <a:pt x="145" y="152"/>
                    <a:pt x="145" y="152"/>
                    <a:pt x="145" y="152"/>
                  </a:cubicBezTo>
                  <a:cubicBezTo>
                    <a:pt x="146" y="152"/>
                    <a:pt x="151" y="149"/>
                    <a:pt x="152" y="149"/>
                  </a:cubicBezTo>
                  <a:cubicBezTo>
                    <a:pt x="152" y="149"/>
                    <a:pt x="152" y="149"/>
                    <a:pt x="157" y="144"/>
                  </a:cubicBezTo>
                  <a:lnTo>
                    <a:pt x="157" y="144"/>
                  </a:lnTo>
                  <a:cubicBezTo>
                    <a:pt x="157" y="144"/>
                    <a:pt x="158" y="145"/>
                    <a:pt x="153" y="151"/>
                  </a:cubicBezTo>
                  <a:cubicBezTo>
                    <a:pt x="158" y="146"/>
                    <a:pt x="160" y="144"/>
                    <a:pt x="161" y="144"/>
                  </a:cubicBezTo>
                  <a:lnTo>
                    <a:pt x="161" y="144"/>
                  </a:lnTo>
                  <a:cubicBezTo>
                    <a:pt x="161" y="144"/>
                    <a:pt x="159" y="146"/>
                    <a:pt x="154" y="152"/>
                  </a:cubicBezTo>
                  <a:cubicBezTo>
                    <a:pt x="149" y="157"/>
                    <a:pt x="147" y="160"/>
                    <a:pt x="147" y="160"/>
                  </a:cubicBezTo>
                  <a:cubicBezTo>
                    <a:pt x="148" y="160"/>
                    <a:pt x="150" y="157"/>
                    <a:pt x="155" y="152"/>
                  </a:cubicBezTo>
                  <a:cubicBezTo>
                    <a:pt x="157" y="150"/>
                    <a:pt x="158" y="149"/>
                    <a:pt x="159" y="149"/>
                  </a:cubicBezTo>
                  <a:lnTo>
                    <a:pt x="159" y="149"/>
                  </a:lnTo>
                  <a:cubicBezTo>
                    <a:pt x="159" y="149"/>
                    <a:pt x="158" y="150"/>
                    <a:pt x="156" y="153"/>
                  </a:cubicBezTo>
                  <a:cubicBezTo>
                    <a:pt x="162" y="147"/>
                    <a:pt x="167" y="143"/>
                    <a:pt x="167" y="143"/>
                  </a:cubicBezTo>
                  <a:lnTo>
                    <a:pt x="167" y="143"/>
                  </a:lnTo>
                  <a:cubicBezTo>
                    <a:pt x="168" y="143"/>
                    <a:pt x="167" y="145"/>
                    <a:pt x="163" y="150"/>
                  </a:cubicBezTo>
                  <a:cubicBezTo>
                    <a:pt x="163" y="150"/>
                    <a:pt x="163" y="150"/>
                    <a:pt x="163" y="150"/>
                  </a:cubicBezTo>
                  <a:cubicBezTo>
                    <a:pt x="163" y="150"/>
                    <a:pt x="165" y="149"/>
                    <a:pt x="169" y="145"/>
                  </a:cubicBezTo>
                  <a:cubicBezTo>
                    <a:pt x="173" y="141"/>
                    <a:pt x="176" y="138"/>
                    <a:pt x="176" y="138"/>
                  </a:cubicBezTo>
                  <a:lnTo>
                    <a:pt x="176" y="138"/>
                  </a:lnTo>
                  <a:cubicBezTo>
                    <a:pt x="176" y="138"/>
                    <a:pt x="174" y="141"/>
                    <a:pt x="169" y="147"/>
                  </a:cubicBezTo>
                  <a:cubicBezTo>
                    <a:pt x="164" y="152"/>
                    <a:pt x="162" y="156"/>
                    <a:pt x="163" y="156"/>
                  </a:cubicBezTo>
                  <a:cubicBezTo>
                    <a:pt x="163" y="156"/>
                    <a:pt x="166" y="153"/>
                    <a:pt x="171" y="148"/>
                  </a:cubicBezTo>
                  <a:cubicBezTo>
                    <a:pt x="171" y="148"/>
                    <a:pt x="173" y="145"/>
                    <a:pt x="173" y="145"/>
                  </a:cubicBezTo>
                  <a:lnTo>
                    <a:pt x="173" y="145"/>
                  </a:lnTo>
                  <a:cubicBezTo>
                    <a:pt x="173" y="145"/>
                    <a:pt x="173" y="146"/>
                    <a:pt x="172" y="149"/>
                  </a:cubicBezTo>
                  <a:cubicBezTo>
                    <a:pt x="169" y="152"/>
                    <a:pt x="168" y="158"/>
                    <a:pt x="169" y="158"/>
                  </a:cubicBezTo>
                  <a:cubicBezTo>
                    <a:pt x="170" y="158"/>
                    <a:pt x="172" y="156"/>
                    <a:pt x="175" y="152"/>
                  </a:cubicBezTo>
                  <a:lnTo>
                    <a:pt x="176" y="152"/>
                  </a:lnTo>
                  <a:cubicBezTo>
                    <a:pt x="174" y="156"/>
                    <a:pt x="173" y="158"/>
                    <a:pt x="174" y="158"/>
                  </a:cubicBezTo>
                  <a:cubicBezTo>
                    <a:pt x="174" y="158"/>
                    <a:pt x="176" y="157"/>
                    <a:pt x="178" y="154"/>
                  </a:cubicBezTo>
                  <a:lnTo>
                    <a:pt x="183" y="149"/>
                  </a:lnTo>
                  <a:lnTo>
                    <a:pt x="183" y="149"/>
                  </a:lnTo>
                  <a:cubicBezTo>
                    <a:pt x="180" y="152"/>
                    <a:pt x="176" y="157"/>
                    <a:pt x="175" y="161"/>
                  </a:cubicBezTo>
                  <a:cubicBezTo>
                    <a:pt x="175" y="161"/>
                    <a:pt x="175" y="162"/>
                    <a:pt x="175" y="162"/>
                  </a:cubicBezTo>
                  <a:cubicBezTo>
                    <a:pt x="176" y="162"/>
                    <a:pt x="177" y="161"/>
                    <a:pt x="180" y="157"/>
                  </a:cubicBezTo>
                  <a:cubicBezTo>
                    <a:pt x="182" y="152"/>
                    <a:pt x="183" y="150"/>
                    <a:pt x="184" y="150"/>
                  </a:cubicBezTo>
                  <a:cubicBezTo>
                    <a:pt x="184" y="150"/>
                    <a:pt x="184" y="151"/>
                    <a:pt x="184" y="151"/>
                  </a:cubicBezTo>
                  <a:cubicBezTo>
                    <a:pt x="183" y="156"/>
                    <a:pt x="180" y="160"/>
                    <a:pt x="178" y="163"/>
                  </a:cubicBezTo>
                  <a:cubicBezTo>
                    <a:pt x="183" y="157"/>
                    <a:pt x="185" y="154"/>
                    <a:pt x="185" y="154"/>
                  </a:cubicBezTo>
                  <a:lnTo>
                    <a:pt x="185" y="154"/>
                  </a:lnTo>
                  <a:cubicBezTo>
                    <a:pt x="185" y="154"/>
                    <a:pt x="184" y="156"/>
                    <a:pt x="182" y="159"/>
                  </a:cubicBezTo>
                  <a:cubicBezTo>
                    <a:pt x="179" y="165"/>
                    <a:pt x="179" y="166"/>
                    <a:pt x="180" y="166"/>
                  </a:cubicBezTo>
                  <a:lnTo>
                    <a:pt x="181" y="167"/>
                  </a:lnTo>
                  <a:cubicBezTo>
                    <a:pt x="181" y="167"/>
                    <a:pt x="181" y="167"/>
                    <a:pt x="182" y="167"/>
                  </a:cubicBezTo>
                  <a:cubicBezTo>
                    <a:pt x="182" y="167"/>
                    <a:pt x="183" y="166"/>
                    <a:pt x="187" y="161"/>
                  </a:cubicBezTo>
                  <a:cubicBezTo>
                    <a:pt x="189" y="158"/>
                    <a:pt x="191" y="153"/>
                    <a:pt x="194" y="150"/>
                  </a:cubicBezTo>
                  <a:lnTo>
                    <a:pt x="194" y="150"/>
                  </a:lnTo>
                  <a:cubicBezTo>
                    <a:pt x="192" y="153"/>
                    <a:pt x="189" y="158"/>
                    <a:pt x="187" y="162"/>
                  </a:cubicBezTo>
                  <a:cubicBezTo>
                    <a:pt x="188" y="162"/>
                    <a:pt x="183" y="169"/>
                    <a:pt x="183" y="169"/>
                  </a:cubicBezTo>
                  <a:cubicBezTo>
                    <a:pt x="179" y="174"/>
                    <a:pt x="178" y="176"/>
                    <a:pt x="179" y="176"/>
                  </a:cubicBezTo>
                  <a:cubicBezTo>
                    <a:pt x="180" y="176"/>
                    <a:pt x="183" y="173"/>
                    <a:pt x="185" y="170"/>
                  </a:cubicBezTo>
                  <a:cubicBezTo>
                    <a:pt x="190" y="165"/>
                    <a:pt x="192" y="162"/>
                    <a:pt x="193" y="162"/>
                  </a:cubicBezTo>
                  <a:lnTo>
                    <a:pt x="193" y="162"/>
                  </a:lnTo>
                  <a:cubicBezTo>
                    <a:pt x="193" y="162"/>
                    <a:pt x="192" y="165"/>
                    <a:pt x="188" y="171"/>
                  </a:cubicBezTo>
                  <a:cubicBezTo>
                    <a:pt x="185" y="175"/>
                    <a:pt x="184" y="176"/>
                    <a:pt x="185" y="176"/>
                  </a:cubicBezTo>
                  <a:cubicBezTo>
                    <a:pt x="185" y="176"/>
                    <a:pt x="192" y="167"/>
                    <a:pt x="201" y="154"/>
                  </a:cubicBezTo>
                  <a:lnTo>
                    <a:pt x="213" y="138"/>
                  </a:lnTo>
                  <a:lnTo>
                    <a:pt x="201" y="156"/>
                  </a:lnTo>
                  <a:cubicBezTo>
                    <a:pt x="192" y="170"/>
                    <a:pt x="189" y="176"/>
                    <a:pt x="189" y="176"/>
                  </a:cubicBezTo>
                  <a:cubicBezTo>
                    <a:pt x="190" y="176"/>
                    <a:pt x="192" y="174"/>
                    <a:pt x="195" y="169"/>
                  </a:cubicBezTo>
                  <a:cubicBezTo>
                    <a:pt x="198" y="166"/>
                    <a:pt x="199" y="165"/>
                    <a:pt x="199" y="165"/>
                  </a:cubicBezTo>
                  <a:lnTo>
                    <a:pt x="199" y="165"/>
                  </a:lnTo>
                  <a:cubicBezTo>
                    <a:pt x="199" y="165"/>
                    <a:pt x="198" y="167"/>
                    <a:pt x="197" y="170"/>
                  </a:cubicBezTo>
                  <a:cubicBezTo>
                    <a:pt x="193" y="176"/>
                    <a:pt x="193" y="177"/>
                    <a:pt x="195" y="178"/>
                  </a:cubicBezTo>
                  <a:cubicBezTo>
                    <a:pt x="196" y="178"/>
                    <a:pt x="196" y="179"/>
                    <a:pt x="197" y="179"/>
                  </a:cubicBezTo>
                  <a:cubicBezTo>
                    <a:pt x="198" y="179"/>
                    <a:pt x="199" y="177"/>
                    <a:pt x="201" y="173"/>
                  </a:cubicBezTo>
                  <a:lnTo>
                    <a:pt x="202" y="173"/>
                  </a:lnTo>
                  <a:cubicBezTo>
                    <a:pt x="200" y="179"/>
                    <a:pt x="199" y="181"/>
                    <a:pt x="199" y="181"/>
                  </a:cubicBezTo>
                  <a:cubicBezTo>
                    <a:pt x="199" y="181"/>
                    <a:pt x="203" y="176"/>
                    <a:pt x="207" y="168"/>
                  </a:cubicBezTo>
                  <a:lnTo>
                    <a:pt x="208" y="169"/>
                  </a:lnTo>
                  <a:lnTo>
                    <a:pt x="204" y="176"/>
                  </a:lnTo>
                  <a:cubicBezTo>
                    <a:pt x="201" y="181"/>
                    <a:pt x="202" y="182"/>
                    <a:pt x="207" y="186"/>
                  </a:cubicBezTo>
                  <a:cubicBezTo>
                    <a:pt x="208" y="187"/>
                    <a:pt x="209" y="188"/>
                    <a:pt x="211" y="188"/>
                  </a:cubicBezTo>
                  <a:cubicBezTo>
                    <a:pt x="213" y="188"/>
                    <a:pt x="215" y="185"/>
                    <a:pt x="219" y="177"/>
                  </a:cubicBezTo>
                  <a:cubicBezTo>
                    <a:pt x="222" y="170"/>
                    <a:pt x="224" y="167"/>
                    <a:pt x="225" y="167"/>
                  </a:cubicBezTo>
                  <a:lnTo>
                    <a:pt x="225" y="167"/>
                  </a:lnTo>
                  <a:cubicBezTo>
                    <a:pt x="225" y="167"/>
                    <a:pt x="224" y="171"/>
                    <a:pt x="220" y="177"/>
                  </a:cubicBezTo>
                  <a:cubicBezTo>
                    <a:pt x="218" y="182"/>
                    <a:pt x="216" y="186"/>
                    <a:pt x="216" y="186"/>
                  </a:cubicBezTo>
                  <a:cubicBezTo>
                    <a:pt x="216" y="186"/>
                    <a:pt x="217" y="186"/>
                    <a:pt x="218" y="184"/>
                  </a:cubicBezTo>
                  <a:lnTo>
                    <a:pt x="218" y="184"/>
                  </a:lnTo>
                  <a:cubicBezTo>
                    <a:pt x="218" y="184"/>
                    <a:pt x="219" y="185"/>
                    <a:pt x="216" y="191"/>
                  </a:cubicBezTo>
                  <a:cubicBezTo>
                    <a:pt x="214" y="197"/>
                    <a:pt x="213" y="200"/>
                    <a:pt x="214" y="200"/>
                  </a:cubicBezTo>
                  <a:cubicBezTo>
                    <a:pt x="215" y="200"/>
                    <a:pt x="217" y="196"/>
                    <a:pt x="218" y="193"/>
                  </a:cubicBezTo>
                  <a:cubicBezTo>
                    <a:pt x="221" y="187"/>
                    <a:pt x="222" y="185"/>
                    <a:pt x="222" y="185"/>
                  </a:cubicBezTo>
                  <a:lnTo>
                    <a:pt x="222" y="185"/>
                  </a:lnTo>
                  <a:cubicBezTo>
                    <a:pt x="222" y="185"/>
                    <a:pt x="220" y="189"/>
                    <a:pt x="219" y="194"/>
                  </a:cubicBezTo>
                  <a:cubicBezTo>
                    <a:pt x="217" y="198"/>
                    <a:pt x="215" y="203"/>
                    <a:pt x="215" y="203"/>
                  </a:cubicBezTo>
                  <a:cubicBezTo>
                    <a:pt x="215" y="203"/>
                    <a:pt x="216" y="202"/>
                    <a:pt x="217" y="200"/>
                  </a:cubicBezTo>
                  <a:cubicBezTo>
                    <a:pt x="219" y="197"/>
                    <a:pt x="222" y="195"/>
                    <a:pt x="223" y="195"/>
                  </a:cubicBezTo>
                  <a:lnTo>
                    <a:pt x="223" y="195"/>
                  </a:lnTo>
                  <a:cubicBezTo>
                    <a:pt x="224" y="195"/>
                    <a:pt x="224" y="197"/>
                    <a:pt x="221" y="203"/>
                  </a:cubicBezTo>
                  <a:lnTo>
                    <a:pt x="222" y="204"/>
                  </a:lnTo>
                  <a:cubicBezTo>
                    <a:pt x="225" y="199"/>
                    <a:pt x="226" y="198"/>
                    <a:pt x="227" y="198"/>
                  </a:cubicBezTo>
                  <a:cubicBezTo>
                    <a:pt x="227" y="198"/>
                    <a:pt x="228" y="198"/>
                    <a:pt x="228" y="198"/>
                  </a:cubicBezTo>
                  <a:cubicBezTo>
                    <a:pt x="229" y="199"/>
                    <a:pt x="230" y="199"/>
                    <a:pt x="227" y="206"/>
                  </a:cubicBezTo>
                  <a:cubicBezTo>
                    <a:pt x="225" y="209"/>
                    <a:pt x="225" y="211"/>
                    <a:pt x="225" y="211"/>
                  </a:cubicBezTo>
                  <a:cubicBezTo>
                    <a:pt x="225" y="211"/>
                    <a:pt x="226" y="209"/>
                    <a:pt x="228" y="206"/>
                  </a:cubicBezTo>
                  <a:cubicBezTo>
                    <a:pt x="228" y="206"/>
                    <a:pt x="228" y="206"/>
                    <a:pt x="228" y="206"/>
                  </a:cubicBezTo>
                  <a:cubicBezTo>
                    <a:pt x="230" y="206"/>
                    <a:pt x="235" y="194"/>
                    <a:pt x="236" y="194"/>
                  </a:cubicBezTo>
                  <a:cubicBezTo>
                    <a:pt x="237" y="189"/>
                    <a:pt x="239" y="186"/>
                    <a:pt x="243" y="181"/>
                  </a:cubicBezTo>
                  <a:lnTo>
                    <a:pt x="243" y="181"/>
                  </a:lnTo>
                  <a:lnTo>
                    <a:pt x="239" y="188"/>
                  </a:lnTo>
                  <a:lnTo>
                    <a:pt x="235" y="202"/>
                  </a:lnTo>
                  <a:cubicBezTo>
                    <a:pt x="235" y="202"/>
                    <a:pt x="235" y="202"/>
                    <a:pt x="235" y="202"/>
                  </a:cubicBezTo>
                  <a:cubicBezTo>
                    <a:pt x="235" y="202"/>
                    <a:pt x="236" y="201"/>
                    <a:pt x="238" y="196"/>
                  </a:cubicBezTo>
                  <a:lnTo>
                    <a:pt x="238" y="196"/>
                  </a:lnTo>
                  <a:cubicBezTo>
                    <a:pt x="236" y="203"/>
                    <a:pt x="237" y="203"/>
                    <a:pt x="238" y="204"/>
                  </a:cubicBezTo>
                  <a:cubicBezTo>
                    <a:pt x="238" y="204"/>
                    <a:pt x="239" y="204"/>
                    <a:pt x="239" y="204"/>
                  </a:cubicBezTo>
                  <a:cubicBezTo>
                    <a:pt x="240" y="204"/>
                    <a:pt x="241" y="203"/>
                    <a:pt x="244" y="198"/>
                  </a:cubicBezTo>
                  <a:lnTo>
                    <a:pt x="244" y="198"/>
                  </a:lnTo>
                  <a:cubicBezTo>
                    <a:pt x="241" y="205"/>
                    <a:pt x="241" y="209"/>
                    <a:pt x="243" y="209"/>
                  </a:cubicBezTo>
                  <a:cubicBezTo>
                    <a:pt x="244" y="209"/>
                    <a:pt x="246" y="207"/>
                    <a:pt x="248" y="200"/>
                  </a:cubicBezTo>
                  <a:cubicBezTo>
                    <a:pt x="250" y="197"/>
                    <a:pt x="251" y="195"/>
                    <a:pt x="251" y="195"/>
                  </a:cubicBezTo>
                  <a:lnTo>
                    <a:pt x="251" y="195"/>
                  </a:lnTo>
                  <a:cubicBezTo>
                    <a:pt x="251" y="195"/>
                    <a:pt x="251" y="197"/>
                    <a:pt x="250" y="200"/>
                  </a:cubicBezTo>
                  <a:cubicBezTo>
                    <a:pt x="249" y="204"/>
                    <a:pt x="249" y="206"/>
                    <a:pt x="249" y="206"/>
                  </a:cubicBezTo>
                  <a:cubicBezTo>
                    <a:pt x="249" y="206"/>
                    <a:pt x="250" y="205"/>
                    <a:pt x="252" y="202"/>
                  </a:cubicBezTo>
                  <a:cubicBezTo>
                    <a:pt x="252" y="200"/>
                    <a:pt x="253" y="199"/>
                    <a:pt x="253" y="199"/>
                  </a:cubicBezTo>
                  <a:lnTo>
                    <a:pt x="253" y="199"/>
                  </a:lnTo>
                  <a:cubicBezTo>
                    <a:pt x="253" y="199"/>
                    <a:pt x="252" y="204"/>
                    <a:pt x="250" y="209"/>
                  </a:cubicBezTo>
                  <a:cubicBezTo>
                    <a:pt x="248" y="218"/>
                    <a:pt x="248" y="221"/>
                    <a:pt x="249" y="221"/>
                  </a:cubicBezTo>
                  <a:cubicBezTo>
                    <a:pt x="249" y="221"/>
                    <a:pt x="250" y="220"/>
                    <a:pt x="250" y="217"/>
                  </a:cubicBezTo>
                  <a:cubicBezTo>
                    <a:pt x="253" y="212"/>
                    <a:pt x="254" y="212"/>
                    <a:pt x="255" y="212"/>
                  </a:cubicBezTo>
                  <a:cubicBezTo>
                    <a:pt x="256" y="212"/>
                    <a:pt x="256" y="212"/>
                    <a:pt x="256" y="212"/>
                  </a:cubicBezTo>
                  <a:cubicBezTo>
                    <a:pt x="259" y="207"/>
                    <a:pt x="261" y="203"/>
                    <a:pt x="262" y="198"/>
                  </a:cubicBezTo>
                  <a:lnTo>
                    <a:pt x="266" y="185"/>
                  </a:lnTo>
                  <a:cubicBezTo>
                    <a:pt x="267" y="182"/>
                    <a:pt x="268" y="182"/>
                    <a:pt x="268" y="182"/>
                  </a:cubicBezTo>
                  <a:lnTo>
                    <a:pt x="268" y="182"/>
                  </a:lnTo>
                  <a:cubicBezTo>
                    <a:pt x="268" y="182"/>
                    <a:pt x="267" y="185"/>
                    <a:pt x="267" y="185"/>
                  </a:cubicBezTo>
                  <a:cubicBezTo>
                    <a:pt x="265" y="189"/>
                    <a:pt x="263" y="194"/>
                    <a:pt x="263" y="198"/>
                  </a:cubicBezTo>
                  <a:cubicBezTo>
                    <a:pt x="262" y="206"/>
                    <a:pt x="263" y="206"/>
                    <a:pt x="264" y="206"/>
                  </a:cubicBezTo>
                  <a:lnTo>
                    <a:pt x="266" y="207"/>
                  </a:lnTo>
                  <a:cubicBezTo>
                    <a:pt x="266" y="211"/>
                    <a:pt x="266" y="213"/>
                    <a:pt x="266" y="213"/>
                  </a:cubicBezTo>
                  <a:cubicBezTo>
                    <a:pt x="267" y="213"/>
                    <a:pt x="267" y="212"/>
                    <a:pt x="268" y="208"/>
                  </a:cubicBezTo>
                  <a:cubicBezTo>
                    <a:pt x="271" y="203"/>
                    <a:pt x="270" y="205"/>
                    <a:pt x="271" y="202"/>
                  </a:cubicBezTo>
                  <a:lnTo>
                    <a:pt x="271" y="202"/>
                  </a:lnTo>
                  <a:cubicBezTo>
                    <a:pt x="269" y="209"/>
                    <a:pt x="270" y="213"/>
                    <a:pt x="273" y="213"/>
                  </a:cubicBezTo>
                  <a:cubicBezTo>
                    <a:pt x="275" y="213"/>
                    <a:pt x="277" y="210"/>
                    <a:pt x="279" y="204"/>
                  </a:cubicBezTo>
                  <a:lnTo>
                    <a:pt x="279" y="204"/>
                  </a:lnTo>
                  <a:lnTo>
                    <a:pt x="277" y="212"/>
                  </a:lnTo>
                  <a:cubicBezTo>
                    <a:pt x="275" y="218"/>
                    <a:pt x="276" y="218"/>
                    <a:pt x="277" y="218"/>
                  </a:cubicBezTo>
                  <a:cubicBezTo>
                    <a:pt x="277" y="218"/>
                    <a:pt x="278" y="218"/>
                    <a:pt x="278" y="218"/>
                  </a:cubicBezTo>
                  <a:cubicBezTo>
                    <a:pt x="279" y="218"/>
                    <a:pt x="282" y="213"/>
                    <a:pt x="284" y="213"/>
                  </a:cubicBezTo>
                  <a:cubicBezTo>
                    <a:pt x="285" y="213"/>
                    <a:pt x="286" y="214"/>
                    <a:pt x="287" y="214"/>
                  </a:cubicBezTo>
                  <a:cubicBezTo>
                    <a:pt x="288" y="214"/>
                    <a:pt x="289" y="212"/>
                    <a:pt x="291" y="207"/>
                  </a:cubicBezTo>
                  <a:lnTo>
                    <a:pt x="291" y="207"/>
                  </a:lnTo>
                  <a:cubicBezTo>
                    <a:pt x="291" y="207"/>
                    <a:pt x="291" y="207"/>
                    <a:pt x="290" y="215"/>
                  </a:cubicBezTo>
                  <a:cubicBezTo>
                    <a:pt x="287" y="222"/>
                    <a:pt x="289" y="222"/>
                    <a:pt x="289" y="222"/>
                  </a:cubicBezTo>
                  <a:cubicBezTo>
                    <a:pt x="291" y="217"/>
                    <a:pt x="292" y="213"/>
                    <a:pt x="292" y="208"/>
                  </a:cubicBezTo>
                  <a:cubicBezTo>
                    <a:pt x="293" y="204"/>
                    <a:pt x="293" y="203"/>
                    <a:pt x="293" y="203"/>
                  </a:cubicBezTo>
                  <a:cubicBezTo>
                    <a:pt x="294" y="203"/>
                    <a:pt x="294" y="205"/>
                    <a:pt x="294" y="208"/>
                  </a:cubicBezTo>
                  <a:cubicBezTo>
                    <a:pt x="294" y="212"/>
                    <a:pt x="295" y="214"/>
                    <a:pt x="296" y="214"/>
                  </a:cubicBezTo>
                  <a:cubicBezTo>
                    <a:pt x="297" y="214"/>
                    <a:pt x="299" y="213"/>
                    <a:pt x="300" y="209"/>
                  </a:cubicBezTo>
                  <a:cubicBezTo>
                    <a:pt x="300" y="209"/>
                    <a:pt x="301" y="211"/>
                    <a:pt x="300" y="217"/>
                  </a:cubicBezTo>
                  <a:cubicBezTo>
                    <a:pt x="300" y="221"/>
                    <a:pt x="300" y="226"/>
                    <a:pt x="301" y="226"/>
                  </a:cubicBezTo>
                  <a:cubicBezTo>
                    <a:pt x="301" y="226"/>
                    <a:pt x="302" y="224"/>
                    <a:pt x="303" y="218"/>
                  </a:cubicBezTo>
                  <a:cubicBezTo>
                    <a:pt x="304" y="218"/>
                    <a:pt x="304" y="218"/>
                    <a:pt x="303" y="225"/>
                  </a:cubicBezTo>
                  <a:cubicBezTo>
                    <a:pt x="303" y="230"/>
                    <a:pt x="303" y="234"/>
                    <a:pt x="303" y="234"/>
                  </a:cubicBezTo>
                  <a:cubicBezTo>
                    <a:pt x="303" y="234"/>
                    <a:pt x="303" y="231"/>
                    <a:pt x="304" y="225"/>
                  </a:cubicBezTo>
                  <a:cubicBezTo>
                    <a:pt x="305" y="222"/>
                    <a:pt x="306" y="221"/>
                    <a:pt x="307" y="221"/>
                  </a:cubicBezTo>
                  <a:cubicBezTo>
                    <a:pt x="308" y="221"/>
                    <a:pt x="309" y="223"/>
                    <a:pt x="310" y="226"/>
                  </a:cubicBezTo>
                  <a:cubicBezTo>
                    <a:pt x="310" y="226"/>
                    <a:pt x="311" y="226"/>
                    <a:pt x="311" y="219"/>
                  </a:cubicBezTo>
                  <a:lnTo>
                    <a:pt x="312" y="213"/>
                  </a:lnTo>
                  <a:lnTo>
                    <a:pt x="312" y="213"/>
                  </a:lnTo>
                  <a:cubicBezTo>
                    <a:pt x="312" y="220"/>
                    <a:pt x="311" y="224"/>
                    <a:pt x="311" y="224"/>
                  </a:cubicBezTo>
                  <a:cubicBezTo>
                    <a:pt x="312" y="224"/>
                    <a:pt x="312" y="220"/>
                    <a:pt x="313" y="213"/>
                  </a:cubicBezTo>
                  <a:cubicBezTo>
                    <a:pt x="314" y="209"/>
                    <a:pt x="314" y="207"/>
                    <a:pt x="314" y="207"/>
                  </a:cubicBezTo>
                  <a:cubicBezTo>
                    <a:pt x="314" y="207"/>
                    <a:pt x="314" y="209"/>
                    <a:pt x="314" y="213"/>
                  </a:cubicBezTo>
                  <a:cubicBezTo>
                    <a:pt x="314" y="219"/>
                    <a:pt x="314" y="221"/>
                    <a:pt x="314" y="221"/>
                  </a:cubicBezTo>
                  <a:cubicBezTo>
                    <a:pt x="316" y="221"/>
                    <a:pt x="320" y="214"/>
                    <a:pt x="323" y="214"/>
                  </a:cubicBezTo>
                  <a:cubicBezTo>
                    <a:pt x="325" y="214"/>
                    <a:pt x="326" y="214"/>
                    <a:pt x="327" y="214"/>
                  </a:cubicBezTo>
                  <a:cubicBezTo>
                    <a:pt x="329" y="214"/>
                    <a:pt x="330" y="213"/>
                    <a:pt x="330" y="207"/>
                  </a:cubicBezTo>
                  <a:cubicBezTo>
                    <a:pt x="331" y="204"/>
                    <a:pt x="331" y="202"/>
                    <a:pt x="331" y="202"/>
                  </a:cubicBezTo>
                  <a:cubicBezTo>
                    <a:pt x="331" y="202"/>
                    <a:pt x="332" y="204"/>
                    <a:pt x="332" y="208"/>
                  </a:cubicBezTo>
                  <a:cubicBezTo>
                    <a:pt x="332" y="215"/>
                    <a:pt x="333" y="215"/>
                    <a:pt x="333" y="215"/>
                  </a:cubicBezTo>
                  <a:cubicBezTo>
                    <a:pt x="335" y="215"/>
                    <a:pt x="336" y="215"/>
                    <a:pt x="336" y="223"/>
                  </a:cubicBezTo>
                  <a:cubicBezTo>
                    <a:pt x="336" y="215"/>
                    <a:pt x="336" y="215"/>
                    <a:pt x="337" y="215"/>
                  </a:cubicBezTo>
                  <a:cubicBezTo>
                    <a:pt x="337" y="219"/>
                    <a:pt x="337" y="221"/>
                    <a:pt x="337" y="221"/>
                  </a:cubicBezTo>
                  <a:cubicBezTo>
                    <a:pt x="337" y="221"/>
                    <a:pt x="337" y="219"/>
                    <a:pt x="338" y="215"/>
                  </a:cubicBezTo>
                  <a:cubicBezTo>
                    <a:pt x="339" y="208"/>
                    <a:pt x="339" y="205"/>
                    <a:pt x="339" y="205"/>
                  </a:cubicBezTo>
                  <a:cubicBezTo>
                    <a:pt x="339" y="205"/>
                    <a:pt x="339" y="208"/>
                    <a:pt x="339" y="215"/>
                  </a:cubicBezTo>
                  <a:cubicBezTo>
                    <a:pt x="339" y="221"/>
                    <a:pt x="340" y="226"/>
                    <a:pt x="340" y="226"/>
                  </a:cubicBezTo>
                  <a:cubicBezTo>
                    <a:pt x="341" y="226"/>
                    <a:pt x="341" y="225"/>
                    <a:pt x="340" y="223"/>
                  </a:cubicBezTo>
                  <a:cubicBezTo>
                    <a:pt x="340" y="218"/>
                    <a:pt x="341" y="213"/>
                    <a:pt x="342" y="208"/>
                  </a:cubicBezTo>
                  <a:cubicBezTo>
                    <a:pt x="342" y="208"/>
                    <a:pt x="344" y="208"/>
                    <a:pt x="344" y="216"/>
                  </a:cubicBezTo>
                  <a:cubicBezTo>
                    <a:pt x="344" y="218"/>
                    <a:pt x="344" y="219"/>
                    <a:pt x="345" y="219"/>
                  </a:cubicBezTo>
                  <a:cubicBezTo>
                    <a:pt x="346" y="219"/>
                    <a:pt x="348" y="214"/>
                    <a:pt x="348" y="209"/>
                  </a:cubicBezTo>
                  <a:cubicBezTo>
                    <a:pt x="348" y="205"/>
                    <a:pt x="348" y="203"/>
                    <a:pt x="348" y="203"/>
                  </a:cubicBezTo>
                  <a:cubicBezTo>
                    <a:pt x="348" y="203"/>
                    <a:pt x="349" y="205"/>
                    <a:pt x="349" y="209"/>
                  </a:cubicBezTo>
                  <a:cubicBezTo>
                    <a:pt x="349" y="216"/>
                    <a:pt x="349" y="216"/>
                    <a:pt x="350" y="216"/>
                  </a:cubicBezTo>
                  <a:cubicBezTo>
                    <a:pt x="350" y="214"/>
                    <a:pt x="350" y="213"/>
                    <a:pt x="351" y="213"/>
                  </a:cubicBezTo>
                  <a:cubicBezTo>
                    <a:pt x="351" y="213"/>
                    <a:pt x="351" y="218"/>
                    <a:pt x="351" y="224"/>
                  </a:cubicBezTo>
                  <a:cubicBezTo>
                    <a:pt x="351" y="231"/>
                    <a:pt x="351" y="231"/>
                    <a:pt x="354" y="231"/>
                  </a:cubicBezTo>
                  <a:cubicBezTo>
                    <a:pt x="354" y="225"/>
                    <a:pt x="355" y="224"/>
                    <a:pt x="357" y="224"/>
                  </a:cubicBezTo>
                  <a:cubicBezTo>
                    <a:pt x="357" y="224"/>
                    <a:pt x="358" y="224"/>
                    <a:pt x="358" y="224"/>
                  </a:cubicBezTo>
                  <a:cubicBezTo>
                    <a:pt x="362" y="224"/>
                    <a:pt x="363" y="216"/>
                    <a:pt x="363" y="202"/>
                  </a:cubicBezTo>
                  <a:cubicBezTo>
                    <a:pt x="364" y="209"/>
                    <a:pt x="366" y="223"/>
                    <a:pt x="366" y="223"/>
                  </a:cubicBezTo>
                  <a:cubicBezTo>
                    <a:pt x="366" y="218"/>
                    <a:pt x="366" y="214"/>
                    <a:pt x="365" y="209"/>
                  </a:cubicBezTo>
                  <a:cubicBezTo>
                    <a:pt x="364" y="205"/>
                    <a:pt x="364" y="203"/>
                    <a:pt x="365" y="203"/>
                  </a:cubicBezTo>
                  <a:lnTo>
                    <a:pt x="365" y="203"/>
                  </a:lnTo>
                  <a:cubicBezTo>
                    <a:pt x="365" y="203"/>
                    <a:pt x="366" y="205"/>
                    <a:pt x="367" y="209"/>
                  </a:cubicBezTo>
                  <a:cubicBezTo>
                    <a:pt x="368" y="213"/>
                    <a:pt x="369" y="214"/>
                    <a:pt x="369" y="214"/>
                  </a:cubicBezTo>
                  <a:cubicBezTo>
                    <a:pt x="369" y="214"/>
                    <a:pt x="369" y="213"/>
                    <a:pt x="369" y="209"/>
                  </a:cubicBezTo>
                  <a:cubicBezTo>
                    <a:pt x="370" y="209"/>
                    <a:pt x="370" y="209"/>
                    <a:pt x="370" y="209"/>
                  </a:cubicBezTo>
                  <a:cubicBezTo>
                    <a:pt x="371" y="209"/>
                    <a:pt x="372" y="210"/>
                    <a:pt x="373" y="216"/>
                  </a:cubicBezTo>
                  <a:cubicBezTo>
                    <a:pt x="374" y="216"/>
                    <a:pt x="374" y="216"/>
                    <a:pt x="373" y="208"/>
                  </a:cubicBezTo>
                  <a:cubicBezTo>
                    <a:pt x="372" y="205"/>
                    <a:pt x="372" y="203"/>
                    <a:pt x="372" y="203"/>
                  </a:cubicBezTo>
                  <a:lnTo>
                    <a:pt x="372" y="203"/>
                  </a:lnTo>
                  <a:cubicBezTo>
                    <a:pt x="372" y="203"/>
                    <a:pt x="373" y="205"/>
                    <a:pt x="374" y="208"/>
                  </a:cubicBezTo>
                  <a:cubicBezTo>
                    <a:pt x="375" y="217"/>
                    <a:pt x="377" y="220"/>
                    <a:pt x="377" y="220"/>
                  </a:cubicBezTo>
                  <a:cubicBezTo>
                    <a:pt x="378" y="220"/>
                    <a:pt x="378" y="219"/>
                    <a:pt x="377" y="216"/>
                  </a:cubicBezTo>
                  <a:cubicBezTo>
                    <a:pt x="376" y="208"/>
                    <a:pt x="377" y="208"/>
                    <a:pt x="378" y="208"/>
                  </a:cubicBezTo>
                  <a:cubicBezTo>
                    <a:pt x="378" y="208"/>
                    <a:pt x="379" y="208"/>
                    <a:pt x="378" y="202"/>
                  </a:cubicBezTo>
                  <a:lnTo>
                    <a:pt x="381" y="202"/>
                  </a:lnTo>
                  <a:cubicBezTo>
                    <a:pt x="381" y="204"/>
                    <a:pt x="381" y="206"/>
                    <a:pt x="381" y="208"/>
                  </a:cubicBezTo>
                  <a:lnTo>
                    <a:pt x="383" y="215"/>
                  </a:lnTo>
                  <a:cubicBezTo>
                    <a:pt x="384" y="215"/>
                    <a:pt x="384" y="215"/>
                    <a:pt x="384" y="208"/>
                  </a:cubicBezTo>
                  <a:cubicBezTo>
                    <a:pt x="383" y="201"/>
                    <a:pt x="382" y="197"/>
                    <a:pt x="382" y="197"/>
                  </a:cubicBezTo>
                  <a:lnTo>
                    <a:pt x="382" y="197"/>
                  </a:lnTo>
                  <a:cubicBezTo>
                    <a:pt x="383" y="197"/>
                    <a:pt x="383" y="201"/>
                    <a:pt x="385" y="208"/>
                  </a:cubicBezTo>
                  <a:cubicBezTo>
                    <a:pt x="386" y="213"/>
                    <a:pt x="387" y="218"/>
                    <a:pt x="387" y="218"/>
                  </a:cubicBezTo>
                  <a:cubicBezTo>
                    <a:pt x="387" y="218"/>
                    <a:pt x="387" y="217"/>
                    <a:pt x="387" y="215"/>
                  </a:cubicBezTo>
                  <a:cubicBezTo>
                    <a:pt x="386" y="209"/>
                    <a:pt x="386" y="207"/>
                    <a:pt x="386" y="207"/>
                  </a:cubicBezTo>
                  <a:lnTo>
                    <a:pt x="386" y="207"/>
                  </a:lnTo>
                  <a:cubicBezTo>
                    <a:pt x="387" y="207"/>
                    <a:pt x="388" y="211"/>
                    <a:pt x="388" y="215"/>
                  </a:cubicBezTo>
                  <a:cubicBezTo>
                    <a:pt x="390" y="222"/>
                    <a:pt x="390" y="226"/>
                    <a:pt x="390" y="226"/>
                  </a:cubicBezTo>
                  <a:cubicBezTo>
                    <a:pt x="391" y="226"/>
                    <a:pt x="391" y="222"/>
                    <a:pt x="391" y="215"/>
                  </a:cubicBezTo>
                  <a:cubicBezTo>
                    <a:pt x="392" y="214"/>
                    <a:pt x="394" y="207"/>
                    <a:pt x="395" y="207"/>
                  </a:cubicBezTo>
                  <a:cubicBezTo>
                    <a:pt x="396" y="207"/>
                    <a:pt x="397" y="207"/>
                    <a:pt x="398" y="207"/>
                  </a:cubicBezTo>
                  <a:cubicBezTo>
                    <a:pt x="399" y="207"/>
                    <a:pt x="400" y="207"/>
                    <a:pt x="401" y="210"/>
                  </a:cubicBezTo>
                  <a:lnTo>
                    <a:pt x="401" y="210"/>
                  </a:lnTo>
                  <a:cubicBezTo>
                    <a:pt x="401" y="206"/>
                    <a:pt x="402" y="206"/>
                    <a:pt x="403" y="206"/>
                  </a:cubicBezTo>
                  <a:cubicBezTo>
                    <a:pt x="404" y="208"/>
                    <a:pt x="405" y="209"/>
                    <a:pt x="405" y="209"/>
                  </a:cubicBezTo>
                  <a:cubicBezTo>
                    <a:pt x="406" y="209"/>
                    <a:pt x="406" y="203"/>
                    <a:pt x="405" y="198"/>
                  </a:cubicBezTo>
                  <a:lnTo>
                    <a:pt x="404" y="198"/>
                  </a:lnTo>
                  <a:cubicBezTo>
                    <a:pt x="402" y="190"/>
                    <a:pt x="401" y="187"/>
                    <a:pt x="402" y="187"/>
                  </a:cubicBezTo>
                  <a:lnTo>
                    <a:pt x="402" y="187"/>
                  </a:lnTo>
                  <a:cubicBezTo>
                    <a:pt x="402" y="187"/>
                    <a:pt x="403" y="188"/>
                    <a:pt x="404" y="191"/>
                  </a:cubicBezTo>
                  <a:cubicBezTo>
                    <a:pt x="406" y="195"/>
                    <a:pt x="408" y="200"/>
                    <a:pt x="409" y="205"/>
                  </a:cubicBezTo>
                  <a:cubicBezTo>
                    <a:pt x="409" y="209"/>
                    <a:pt x="411" y="214"/>
                    <a:pt x="413" y="218"/>
                  </a:cubicBezTo>
                  <a:cubicBezTo>
                    <a:pt x="414" y="218"/>
                    <a:pt x="414" y="218"/>
                    <a:pt x="412" y="212"/>
                  </a:cubicBezTo>
                  <a:cubicBezTo>
                    <a:pt x="410" y="205"/>
                    <a:pt x="410" y="205"/>
                    <a:pt x="411" y="204"/>
                  </a:cubicBezTo>
                  <a:cubicBezTo>
                    <a:pt x="412" y="204"/>
                    <a:pt x="412" y="204"/>
                    <a:pt x="411" y="197"/>
                  </a:cubicBezTo>
                  <a:cubicBezTo>
                    <a:pt x="409" y="190"/>
                    <a:pt x="410" y="190"/>
                    <a:pt x="411" y="189"/>
                  </a:cubicBezTo>
                  <a:cubicBezTo>
                    <a:pt x="413" y="195"/>
                    <a:pt x="414" y="196"/>
                    <a:pt x="414" y="196"/>
                  </a:cubicBezTo>
                  <a:cubicBezTo>
                    <a:pt x="414" y="196"/>
                    <a:pt x="414" y="196"/>
                    <a:pt x="414" y="196"/>
                  </a:cubicBezTo>
                  <a:cubicBezTo>
                    <a:pt x="415" y="200"/>
                    <a:pt x="415" y="199"/>
                    <a:pt x="416" y="204"/>
                  </a:cubicBezTo>
                  <a:lnTo>
                    <a:pt x="421" y="217"/>
                  </a:lnTo>
                  <a:cubicBezTo>
                    <a:pt x="422" y="217"/>
                    <a:pt x="420" y="211"/>
                    <a:pt x="420" y="211"/>
                  </a:cubicBezTo>
                  <a:cubicBezTo>
                    <a:pt x="418" y="204"/>
                    <a:pt x="433" y="199"/>
                    <a:pt x="436" y="199"/>
                  </a:cubicBezTo>
                  <a:cubicBezTo>
                    <a:pt x="438" y="202"/>
                    <a:pt x="439" y="203"/>
                    <a:pt x="440" y="203"/>
                  </a:cubicBezTo>
                  <a:cubicBezTo>
                    <a:pt x="440" y="203"/>
                    <a:pt x="440" y="202"/>
                    <a:pt x="439" y="198"/>
                  </a:cubicBezTo>
                  <a:cubicBezTo>
                    <a:pt x="436" y="191"/>
                    <a:pt x="439" y="190"/>
                    <a:pt x="443" y="189"/>
                  </a:cubicBezTo>
                  <a:cubicBezTo>
                    <a:pt x="448" y="188"/>
                    <a:pt x="451" y="187"/>
                    <a:pt x="448" y="180"/>
                  </a:cubicBezTo>
                  <a:lnTo>
                    <a:pt x="450" y="179"/>
                  </a:lnTo>
                  <a:cubicBezTo>
                    <a:pt x="451" y="179"/>
                    <a:pt x="449" y="172"/>
                    <a:pt x="450" y="171"/>
                  </a:cubicBezTo>
                  <a:lnTo>
                    <a:pt x="450" y="171"/>
                  </a:lnTo>
                  <a:cubicBezTo>
                    <a:pt x="452" y="176"/>
                    <a:pt x="455" y="180"/>
                    <a:pt x="457" y="185"/>
                  </a:cubicBezTo>
                  <a:cubicBezTo>
                    <a:pt x="458" y="184"/>
                    <a:pt x="456" y="177"/>
                    <a:pt x="452" y="171"/>
                  </a:cubicBezTo>
                  <a:cubicBezTo>
                    <a:pt x="449" y="165"/>
                    <a:pt x="450" y="165"/>
                    <a:pt x="450" y="165"/>
                  </a:cubicBezTo>
                  <a:cubicBezTo>
                    <a:pt x="450" y="164"/>
                    <a:pt x="450" y="164"/>
                    <a:pt x="450" y="164"/>
                  </a:cubicBezTo>
                  <a:cubicBezTo>
                    <a:pt x="450" y="164"/>
                    <a:pt x="451" y="165"/>
                    <a:pt x="454" y="170"/>
                  </a:cubicBezTo>
                  <a:lnTo>
                    <a:pt x="459" y="184"/>
                  </a:lnTo>
                  <a:lnTo>
                    <a:pt x="460" y="184"/>
                  </a:lnTo>
                  <a:cubicBezTo>
                    <a:pt x="457" y="177"/>
                    <a:pt x="458" y="177"/>
                    <a:pt x="458" y="177"/>
                  </a:cubicBezTo>
                  <a:cubicBezTo>
                    <a:pt x="458" y="177"/>
                    <a:pt x="458" y="176"/>
                    <a:pt x="458" y="176"/>
                  </a:cubicBezTo>
                  <a:cubicBezTo>
                    <a:pt x="458" y="176"/>
                    <a:pt x="459" y="179"/>
                    <a:pt x="465" y="189"/>
                  </a:cubicBezTo>
                  <a:cubicBezTo>
                    <a:pt x="468" y="196"/>
                    <a:pt x="470" y="199"/>
                    <a:pt x="470" y="199"/>
                  </a:cubicBezTo>
                  <a:cubicBezTo>
                    <a:pt x="470" y="199"/>
                    <a:pt x="469" y="195"/>
                    <a:pt x="466" y="188"/>
                  </a:cubicBezTo>
                  <a:lnTo>
                    <a:pt x="464" y="181"/>
                  </a:lnTo>
                  <a:lnTo>
                    <a:pt x="464" y="181"/>
                  </a:lnTo>
                  <a:cubicBezTo>
                    <a:pt x="466" y="186"/>
                    <a:pt x="467" y="187"/>
                    <a:pt x="468" y="187"/>
                  </a:cubicBezTo>
                  <a:cubicBezTo>
                    <a:pt x="468" y="187"/>
                    <a:pt x="465" y="179"/>
                    <a:pt x="464" y="175"/>
                  </a:cubicBezTo>
                  <a:lnTo>
                    <a:pt x="464" y="175"/>
                  </a:lnTo>
                  <a:cubicBezTo>
                    <a:pt x="467" y="181"/>
                    <a:pt x="469" y="184"/>
                    <a:pt x="469" y="184"/>
                  </a:cubicBezTo>
                  <a:cubicBezTo>
                    <a:pt x="470" y="184"/>
                    <a:pt x="468" y="180"/>
                    <a:pt x="465" y="173"/>
                  </a:cubicBezTo>
                  <a:cubicBezTo>
                    <a:pt x="463" y="170"/>
                    <a:pt x="462" y="168"/>
                    <a:pt x="463" y="168"/>
                  </a:cubicBezTo>
                  <a:lnTo>
                    <a:pt x="463" y="168"/>
                  </a:lnTo>
                  <a:cubicBezTo>
                    <a:pt x="463" y="168"/>
                    <a:pt x="464" y="170"/>
                    <a:pt x="466" y="173"/>
                  </a:cubicBezTo>
                  <a:cubicBezTo>
                    <a:pt x="469" y="177"/>
                    <a:pt x="470" y="179"/>
                    <a:pt x="471" y="179"/>
                  </a:cubicBezTo>
                  <a:cubicBezTo>
                    <a:pt x="472" y="179"/>
                    <a:pt x="472" y="178"/>
                    <a:pt x="473" y="178"/>
                  </a:cubicBezTo>
                  <a:cubicBezTo>
                    <a:pt x="469" y="171"/>
                    <a:pt x="474" y="170"/>
                    <a:pt x="478" y="168"/>
                  </a:cubicBezTo>
                  <a:cubicBezTo>
                    <a:pt x="484" y="165"/>
                    <a:pt x="487" y="163"/>
                    <a:pt x="484" y="157"/>
                  </a:cubicBezTo>
                  <a:lnTo>
                    <a:pt x="484" y="157"/>
                  </a:lnTo>
                  <a:cubicBezTo>
                    <a:pt x="484" y="157"/>
                    <a:pt x="484" y="157"/>
                    <a:pt x="488" y="162"/>
                  </a:cubicBezTo>
                  <a:cubicBezTo>
                    <a:pt x="490" y="165"/>
                    <a:pt x="491" y="166"/>
                    <a:pt x="491" y="166"/>
                  </a:cubicBezTo>
                  <a:cubicBezTo>
                    <a:pt x="492" y="166"/>
                    <a:pt x="490" y="163"/>
                    <a:pt x="486" y="156"/>
                  </a:cubicBezTo>
                  <a:lnTo>
                    <a:pt x="486" y="156"/>
                  </a:lnTo>
                  <a:cubicBezTo>
                    <a:pt x="489" y="159"/>
                    <a:pt x="490" y="160"/>
                    <a:pt x="492" y="160"/>
                  </a:cubicBezTo>
                  <a:cubicBezTo>
                    <a:pt x="492" y="160"/>
                    <a:pt x="493" y="160"/>
                    <a:pt x="494" y="159"/>
                  </a:cubicBezTo>
                  <a:cubicBezTo>
                    <a:pt x="495" y="159"/>
                    <a:pt x="497" y="157"/>
                    <a:pt x="494" y="151"/>
                  </a:cubicBezTo>
                  <a:lnTo>
                    <a:pt x="494" y="151"/>
                  </a:lnTo>
                  <a:cubicBezTo>
                    <a:pt x="498" y="158"/>
                    <a:pt x="503" y="162"/>
                    <a:pt x="505" y="162"/>
                  </a:cubicBezTo>
                  <a:cubicBezTo>
                    <a:pt x="506" y="162"/>
                    <a:pt x="506" y="160"/>
                    <a:pt x="503" y="154"/>
                  </a:cubicBezTo>
                  <a:cubicBezTo>
                    <a:pt x="503" y="154"/>
                    <a:pt x="503" y="154"/>
                    <a:pt x="503" y="154"/>
                  </a:cubicBezTo>
                  <a:cubicBezTo>
                    <a:pt x="504" y="154"/>
                    <a:pt x="505" y="155"/>
                    <a:pt x="507" y="159"/>
                  </a:cubicBezTo>
                  <a:cubicBezTo>
                    <a:pt x="508" y="159"/>
                    <a:pt x="508" y="159"/>
                    <a:pt x="506" y="152"/>
                  </a:cubicBezTo>
                  <a:lnTo>
                    <a:pt x="511" y="149"/>
                  </a:lnTo>
                  <a:cubicBezTo>
                    <a:pt x="512" y="149"/>
                    <a:pt x="508" y="142"/>
                    <a:pt x="508" y="142"/>
                  </a:cubicBezTo>
                  <a:lnTo>
                    <a:pt x="508" y="142"/>
                  </a:lnTo>
                  <a:cubicBezTo>
                    <a:pt x="511" y="145"/>
                    <a:pt x="512" y="146"/>
                    <a:pt x="514" y="146"/>
                  </a:cubicBezTo>
                  <a:cubicBezTo>
                    <a:pt x="516" y="146"/>
                    <a:pt x="517" y="144"/>
                    <a:pt x="520" y="143"/>
                  </a:cubicBezTo>
                  <a:cubicBezTo>
                    <a:pt x="522" y="141"/>
                    <a:pt x="524" y="140"/>
                    <a:pt x="526" y="140"/>
                  </a:cubicBezTo>
                  <a:cubicBezTo>
                    <a:pt x="528" y="140"/>
                    <a:pt x="530" y="140"/>
                    <a:pt x="532" y="142"/>
                  </a:cubicBezTo>
                  <a:cubicBezTo>
                    <a:pt x="532" y="142"/>
                    <a:pt x="533" y="142"/>
                    <a:pt x="529" y="136"/>
                  </a:cubicBezTo>
                  <a:cubicBezTo>
                    <a:pt x="522" y="130"/>
                    <a:pt x="520" y="127"/>
                    <a:pt x="521" y="127"/>
                  </a:cubicBezTo>
                  <a:lnTo>
                    <a:pt x="521" y="127"/>
                  </a:lnTo>
                  <a:cubicBezTo>
                    <a:pt x="521" y="127"/>
                    <a:pt x="522" y="128"/>
                    <a:pt x="524" y="130"/>
                  </a:cubicBezTo>
                  <a:cubicBezTo>
                    <a:pt x="529" y="134"/>
                    <a:pt x="532" y="136"/>
                    <a:pt x="534" y="136"/>
                  </a:cubicBezTo>
                  <a:cubicBezTo>
                    <a:pt x="535" y="136"/>
                    <a:pt x="533" y="133"/>
                    <a:pt x="528" y="127"/>
                  </a:cubicBezTo>
                  <a:lnTo>
                    <a:pt x="528" y="127"/>
                  </a:lnTo>
                  <a:lnTo>
                    <a:pt x="533" y="132"/>
                  </a:lnTo>
                  <a:cubicBezTo>
                    <a:pt x="537" y="136"/>
                    <a:pt x="539" y="137"/>
                    <a:pt x="539" y="137"/>
                  </a:cubicBezTo>
                  <a:cubicBezTo>
                    <a:pt x="540" y="137"/>
                    <a:pt x="536" y="132"/>
                    <a:pt x="530" y="125"/>
                  </a:cubicBezTo>
                  <a:lnTo>
                    <a:pt x="530" y="125"/>
                  </a:lnTo>
                  <a:cubicBezTo>
                    <a:pt x="534" y="128"/>
                    <a:pt x="537" y="131"/>
                    <a:pt x="538" y="131"/>
                  </a:cubicBezTo>
                  <a:cubicBezTo>
                    <a:pt x="538" y="131"/>
                    <a:pt x="538" y="130"/>
                    <a:pt x="537" y="129"/>
                  </a:cubicBezTo>
                  <a:cubicBezTo>
                    <a:pt x="538" y="129"/>
                    <a:pt x="538" y="129"/>
                    <a:pt x="548" y="139"/>
                  </a:cubicBezTo>
                  <a:cubicBezTo>
                    <a:pt x="551" y="142"/>
                    <a:pt x="554" y="145"/>
                    <a:pt x="559" y="149"/>
                  </a:cubicBezTo>
                  <a:cubicBezTo>
                    <a:pt x="559" y="148"/>
                    <a:pt x="554" y="143"/>
                    <a:pt x="549" y="138"/>
                  </a:cubicBezTo>
                  <a:lnTo>
                    <a:pt x="550" y="136"/>
                  </a:lnTo>
                  <a:cubicBezTo>
                    <a:pt x="550" y="136"/>
                    <a:pt x="550" y="136"/>
                    <a:pt x="545" y="131"/>
                  </a:cubicBezTo>
                  <a:cubicBezTo>
                    <a:pt x="540" y="127"/>
                    <a:pt x="541" y="126"/>
                    <a:pt x="541" y="126"/>
                  </a:cubicBezTo>
                  <a:lnTo>
                    <a:pt x="541" y="126"/>
                  </a:lnTo>
                  <a:cubicBezTo>
                    <a:pt x="542" y="127"/>
                    <a:pt x="543" y="128"/>
                    <a:pt x="543" y="128"/>
                  </a:cubicBezTo>
                  <a:cubicBezTo>
                    <a:pt x="543" y="128"/>
                    <a:pt x="543" y="127"/>
                    <a:pt x="541" y="125"/>
                  </a:cubicBezTo>
                  <a:lnTo>
                    <a:pt x="541" y="125"/>
                  </a:lnTo>
                  <a:cubicBezTo>
                    <a:pt x="541" y="125"/>
                    <a:pt x="541" y="125"/>
                    <a:pt x="541" y="126"/>
                  </a:cubicBezTo>
                  <a:lnTo>
                    <a:pt x="541" y="126"/>
                  </a:lnTo>
                  <a:cubicBezTo>
                    <a:pt x="539" y="124"/>
                    <a:pt x="537" y="122"/>
                    <a:pt x="535" y="121"/>
                  </a:cubicBezTo>
                  <a:cubicBezTo>
                    <a:pt x="532" y="117"/>
                    <a:pt x="529" y="114"/>
                    <a:pt x="525" y="111"/>
                  </a:cubicBezTo>
                  <a:lnTo>
                    <a:pt x="515" y="101"/>
                  </a:lnTo>
                  <a:cubicBezTo>
                    <a:pt x="508" y="94"/>
                    <a:pt x="501" y="87"/>
                    <a:pt x="493" y="82"/>
                  </a:cubicBezTo>
                  <a:cubicBezTo>
                    <a:pt x="489" y="80"/>
                    <a:pt x="486" y="78"/>
                    <a:pt x="485" y="78"/>
                  </a:cubicBezTo>
                  <a:lnTo>
                    <a:pt x="485" y="78"/>
                  </a:lnTo>
                  <a:cubicBezTo>
                    <a:pt x="485" y="78"/>
                    <a:pt x="486" y="79"/>
                    <a:pt x="491" y="84"/>
                  </a:cubicBezTo>
                  <a:cubicBezTo>
                    <a:pt x="491" y="84"/>
                    <a:pt x="495" y="89"/>
                    <a:pt x="495" y="89"/>
                  </a:cubicBezTo>
                  <a:cubicBezTo>
                    <a:pt x="494" y="89"/>
                    <a:pt x="488" y="85"/>
                    <a:pt x="488" y="85"/>
                  </a:cubicBezTo>
                  <a:cubicBezTo>
                    <a:pt x="486" y="82"/>
                    <a:pt x="484" y="81"/>
                    <a:pt x="483" y="81"/>
                  </a:cubicBezTo>
                  <a:cubicBezTo>
                    <a:pt x="482" y="81"/>
                    <a:pt x="481" y="82"/>
                    <a:pt x="480" y="83"/>
                  </a:cubicBezTo>
                  <a:cubicBezTo>
                    <a:pt x="479" y="83"/>
                    <a:pt x="479" y="84"/>
                    <a:pt x="478" y="84"/>
                  </a:cubicBezTo>
                  <a:cubicBezTo>
                    <a:pt x="476" y="84"/>
                    <a:pt x="475" y="83"/>
                    <a:pt x="471" y="80"/>
                  </a:cubicBezTo>
                  <a:cubicBezTo>
                    <a:pt x="466" y="75"/>
                    <a:pt x="466" y="75"/>
                    <a:pt x="466" y="75"/>
                  </a:cubicBezTo>
                  <a:lnTo>
                    <a:pt x="466" y="75"/>
                  </a:lnTo>
                  <a:cubicBezTo>
                    <a:pt x="470" y="80"/>
                    <a:pt x="468" y="82"/>
                    <a:pt x="466" y="84"/>
                  </a:cubicBezTo>
                  <a:cubicBezTo>
                    <a:pt x="464" y="86"/>
                    <a:pt x="460" y="87"/>
                    <a:pt x="465" y="93"/>
                  </a:cubicBezTo>
                  <a:lnTo>
                    <a:pt x="464" y="94"/>
                  </a:lnTo>
                  <a:cubicBezTo>
                    <a:pt x="460" y="90"/>
                    <a:pt x="460" y="89"/>
                    <a:pt x="459" y="89"/>
                  </a:cubicBezTo>
                  <a:cubicBezTo>
                    <a:pt x="459" y="89"/>
                    <a:pt x="458" y="89"/>
                    <a:pt x="458" y="89"/>
                  </a:cubicBezTo>
                  <a:cubicBezTo>
                    <a:pt x="461" y="95"/>
                    <a:pt x="460" y="96"/>
                    <a:pt x="460" y="96"/>
                  </a:cubicBezTo>
                  <a:cubicBezTo>
                    <a:pt x="457" y="91"/>
                    <a:pt x="456" y="90"/>
                    <a:pt x="455" y="90"/>
                  </a:cubicBezTo>
                  <a:cubicBezTo>
                    <a:pt x="455" y="90"/>
                    <a:pt x="455" y="90"/>
                    <a:pt x="455" y="90"/>
                  </a:cubicBezTo>
                  <a:cubicBezTo>
                    <a:pt x="455" y="90"/>
                    <a:pt x="454" y="92"/>
                    <a:pt x="458" y="97"/>
                  </a:cubicBezTo>
                  <a:cubicBezTo>
                    <a:pt x="458" y="97"/>
                    <a:pt x="457" y="98"/>
                    <a:pt x="456" y="98"/>
                  </a:cubicBezTo>
                  <a:cubicBezTo>
                    <a:pt x="455" y="98"/>
                    <a:pt x="452" y="97"/>
                    <a:pt x="449" y="94"/>
                  </a:cubicBezTo>
                  <a:cubicBezTo>
                    <a:pt x="448" y="92"/>
                    <a:pt x="447" y="92"/>
                    <a:pt x="447" y="92"/>
                  </a:cubicBezTo>
                  <a:lnTo>
                    <a:pt x="447" y="92"/>
                  </a:lnTo>
                  <a:cubicBezTo>
                    <a:pt x="447" y="92"/>
                    <a:pt x="449" y="96"/>
                    <a:pt x="452" y="101"/>
                  </a:cubicBezTo>
                  <a:cubicBezTo>
                    <a:pt x="455" y="104"/>
                    <a:pt x="457" y="108"/>
                    <a:pt x="459" y="113"/>
                  </a:cubicBezTo>
                  <a:cubicBezTo>
                    <a:pt x="459" y="113"/>
                    <a:pt x="455" y="106"/>
                    <a:pt x="451" y="101"/>
                  </a:cubicBezTo>
                  <a:cubicBezTo>
                    <a:pt x="448" y="95"/>
                    <a:pt x="448" y="95"/>
                    <a:pt x="447" y="95"/>
                  </a:cubicBezTo>
                  <a:lnTo>
                    <a:pt x="446" y="95"/>
                  </a:lnTo>
                  <a:cubicBezTo>
                    <a:pt x="450" y="102"/>
                    <a:pt x="448" y="103"/>
                    <a:pt x="445" y="104"/>
                  </a:cubicBezTo>
                  <a:cubicBezTo>
                    <a:pt x="440" y="106"/>
                    <a:pt x="439" y="106"/>
                    <a:pt x="442" y="113"/>
                  </a:cubicBezTo>
                  <a:cubicBezTo>
                    <a:pt x="444" y="116"/>
                    <a:pt x="445" y="118"/>
                    <a:pt x="445" y="118"/>
                  </a:cubicBezTo>
                  <a:cubicBezTo>
                    <a:pt x="444" y="118"/>
                    <a:pt x="443" y="116"/>
                    <a:pt x="441" y="113"/>
                  </a:cubicBezTo>
                  <a:cubicBezTo>
                    <a:pt x="433" y="102"/>
                    <a:pt x="429" y="98"/>
                    <a:pt x="429" y="98"/>
                  </a:cubicBezTo>
                  <a:lnTo>
                    <a:pt x="429" y="98"/>
                  </a:lnTo>
                  <a:cubicBezTo>
                    <a:pt x="429" y="98"/>
                    <a:pt x="430" y="99"/>
                    <a:pt x="431" y="102"/>
                  </a:cubicBezTo>
                  <a:cubicBezTo>
                    <a:pt x="433" y="106"/>
                    <a:pt x="436" y="111"/>
                    <a:pt x="438" y="115"/>
                  </a:cubicBezTo>
                  <a:cubicBezTo>
                    <a:pt x="441" y="121"/>
                    <a:pt x="443" y="124"/>
                    <a:pt x="443" y="124"/>
                  </a:cubicBezTo>
                  <a:cubicBezTo>
                    <a:pt x="443" y="124"/>
                    <a:pt x="441" y="121"/>
                    <a:pt x="437" y="115"/>
                  </a:cubicBezTo>
                  <a:cubicBezTo>
                    <a:pt x="434" y="111"/>
                    <a:pt x="432" y="109"/>
                    <a:pt x="431" y="109"/>
                  </a:cubicBezTo>
                  <a:lnTo>
                    <a:pt x="431" y="109"/>
                  </a:lnTo>
                  <a:cubicBezTo>
                    <a:pt x="429" y="109"/>
                    <a:pt x="429" y="112"/>
                    <a:pt x="430" y="118"/>
                  </a:cubicBezTo>
                  <a:lnTo>
                    <a:pt x="430" y="118"/>
                  </a:lnTo>
                  <a:cubicBezTo>
                    <a:pt x="430" y="118"/>
                    <a:pt x="430" y="117"/>
                    <a:pt x="430" y="117"/>
                  </a:cubicBezTo>
                  <a:cubicBezTo>
                    <a:pt x="427" y="112"/>
                    <a:pt x="425" y="112"/>
                    <a:pt x="424" y="112"/>
                  </a:cubicBezTo>
                  <a:lnTo>
                    <a:pt x="422" y="113"/>
                  </a:lnTo>
                  <a:cubicBezTo>
                    <a:pt x="425" y="119"/>
                    <a:pt x="426" y="121"/>
                    <a:pt x="425" y="121"/>
                  </a:cubicBezTo>
                  <a:cubicBezTo>
                    <a:pt x="424" y="121"/>
                    <a:pt x="422" y="118"/>
                    <a:pt x="420" y="114"/>
                  </a:cubicBezTo>
                  <a:cubicBezTo>
                    <a:pt x="416" y="107"/>
                    <a:pt x="416" y="107"/>
                    <a:pt x="415" y="107"/>
                  </a:cubicBezTo>
                  <a:cubicBezTo>
                    <a:pt x="417" y="113"/>
                    <a:pt x="417" y="116"/>
                    <a:pt x="417" y="116"/>
                  </a:cubicBezTo>
                  <a:cubicBezTo>
                    <a:pt x="416" y="116"/>
                    <a:pt x="413" y="112"/>
                    <a:pt x="412" y="108"/>
                  </a:cubicBezTo>
                  <a:lnTo>
                    <a:pt x="411" y="108"/>
                  </a:lnTo>
                  <a:cubicBezTo>
                    <a:pt x="413" y="115"/>
                    <a:pt x="412" y="116"/>
                    <a:pt x="412" y="116"/>
                  </a:cubicBezTo>
                  <a:cubicBezTo>
                    <a:pt x="411" y="116"/>
                    <a:pt x="410" y="116"/>
                    <a:pt x="413" y="123"/>
                  </a:cubicBezTo>
                  <a:cubicBezTo>
                    <a:pt x="415" y="127"/>
                    <a:pt x="416" y="132"/>
                    <a:pt x="418" y="136"/>
                  </a:cubicBezTo>
                  <a:lnTo>
                    <a:pt x="415" y="130"/>
                  </a:lnTo>
                  <a:cubicBezTo>
                    <a:pt x="414" y="125"/>
                    <a:pt x="412" y="124"/>
                    <a:pt x="410" y="124"/>
                  </a:cubicBezTo>
                  <a:cubicBezTo>
                    <a:pt x="410" y="124"/>
                    <a:pt x="409" y="124"/>
                    <a:pt x="409" y="124"/>
                  </a:cubicBezTo>
                  <a:cubicBezTo>
                    <a:pt x="408" y="124"/>
                    <a:pt x="408" y="124"/>
                    <a:pt x="407" y="124"/>
                  </a:cubicBezTo>
                  <a:cubicBezTo>
                    <a:pt x="406" y="124"/>
                    <a:pt x="405" y="124"/>
                    <a:pt x="403" y="119"/>
                  </a:cubicBezTo>
                  <a:lnTo>
                    <a:pt x="403" y="119"/>
                  </a:lnTo>
                  <a:lnTo>
                    <a:pt x="405" y="125"/>
                  </a:lnTo>
                  <a:cubicBezTo>
                    <a:pt x="406" y="129"/>
                    <a:pt x="406" y="130"/>
                    <a:pt x="406" y="130"/>
                  </a:cubicBezTo>
                  <a:cubicBezTo>
                    <a:pt x="406" y="130"/>
                    <a:pt x="405" y="129"/>
                    <a:pt x="404" y="125"/>
                  </a:cubicBezTo>
                  <a:cubicBezTo>
                    <a:pt x="403" y="122"/>
                    <a:pt x="401" y="120"/>
                    <a:pt x="401" y="120"/>
                  </a:cubicBezTo>
                  <a:cubicBezTo>
                    <a:pt x="400" y="120"/>
                    <a:pt x="400" y="122"/>
                    <a:pt x="401" y="126"/>
                  </a:cubicBezTo>
                  <a:lnTo>
                    <a:pt x="400" y="126"/>
                  </a:lnTo>
                  <a:cubicBezTo>
                    <a:pt x="397" y="120"/>
                    <a:pt x="395" y="116"/>
                    <a:pt x="395" y="116"/>
                  </a:cubicBezTo>
                  <a:lnTo>
                    <a:pt x="395" y="116"/>
                  </a:lnTo>
                  <a:cubicBezTo>
                    <a:pt x="394" y="116"/>
                    <a:pt x="395" y="120"/>
                    <a:pt x="397" y="126"/>
                  </a:cubicBezTo>
                  <a:cubicBezTo>
                    <a:pt x="395" y="120"/>
                    <a:pt x="394" y="120"/>
                    <a:pt x="394" y="120"/>
                  </a:cubicBezTo>
                  <a:lnTo>
                    <a:pt x="394" y="120"/>
                  </a:lnTo>
                  <a:cubicBezTo>
                    <a:pt x="395" y="123"/>
                    <a:pt x="394" y="125"/>
                    <a:pt x="393" y="125"/>
                  </a:cubicBezTo>
                  <a:cubicBezTo>
                    <a:pt x="393" y="125"/>
                    <a:pt x="392" y="124"/>
                    <a:pt x="391" y="121"/>
                  </a:cubicBezTo>
                  <a:lnTo>
                    <a:pt x="391" y="121"/>
                  </a:lnTo>
                  <a:cubicBezTo>
                    <a:pt x="392" y="127"/>
                    <a:pt x="392" y="127"/>
                    <a:pt x="391" y="127"/>
                  </a:cubicBezTo>
                  <a:cubicBezTo>
                    <a:pt x="391" y="127"/>
                    <a:pt x="390" y="127"/>
                    <a:pt x="392" y="134"/>
                  </a:cubicBezTo>
                  <a:cubicBezTo>
                    <a:pt x="393" y="142"/>
                    <a:pt x="392" y="142"/>
                    <a:pt x="392" y="142"/>
                  </a:cubicBezTo>
                  <a:cubicBezTo>
                    <a:pt x="391" y="138"/>
                    <a:pt x="390" y="133"/>
                    <a:pt x="390" y="127"/>
                  </a:cubicBezTo>
                  <a:cubicBezTo>
                    <a:pt x="389" y="125"/>
                    <a:pt x="389" y="123"/>
                    <a:pt x="388" y="123"/>
                  </a:cubicBezTo>
                  <a:lnTo>
                    <a:pt x="388" y="123"/>
                  </a:lnTo>
                  <a:cubicBezTo>
                    <a:pt x="388" y="123"/>
                    <a:pt x="388" y="127"/>
                    <a:pt x="388" y="135"/>
                  </a:cubicBezTo>
                  <a:cubicBezTo>
                    <a:pt x="388" y="131"/>
                    <a:pt x="387" y="125"/>
                    <a:pt x="386" y="125"/>
                  </a:cubicBezTo>
                  <a:cubicBezTo>
                    <a:pt x="386" y="125"/>
                    <a:pt x="386" y="126"/>
                    <a:pt x="386" y="129"/>
                  </a:cubicBezTo>
                  <a:cubicBezTo>
                    <a:pt x="386" y="129"/>
                    <a:pt x="386" y="129"/>
                    <a:pt x="387" y="135"/>
                  </a:cubicBezTo>
                  <a:lnTo>
                    <a:pt x="386" y="135"/>
                  </a:lnTo>
                  <a:cubicBezTo>
                    <a:pt x="383" y="129"/>
                    <a:pt x="383" y="129"/>
                    <a:pt x="382" y="129"/>
                  </a:cubicBezTo>
                  <a:cubicBezTo>
                    <a:pt x="381" y="126"/>
                    <a:pt x="380" y="124"/>
                    <a:pt x="380" y="124"/>
                  </a:cubicBezTo>
                  <a:lnTo>
                    <a:pt x="380" y="124"/>
                  </a:lnTo>
                  <a:cubicBezTo>
                    <a:pt x="380" y="124"/>
                    <a:pt x="380" y="128"/>
                    <a:pt x="382" y="136"/>
                  </a:cubicBezTo>
                  <a:cubicBezTo>
                    <a:pt x="382" y="140"/>
                    <a:pt x="383" y="142"/>
                    <a:pt x="382" y="142"/>
                  </a:cubicBezTo>
                  <a:cubicBezTo>
                    <a:pt x="382" y="142"/>
                    <a:pt x="382" y="140"/>
                    <a:pt x="381" y="136"/>
                  </a:cubicBezTo>
                  <a:cubicBezTo>
                    <a:pt x="379" y="128"/>
                    <a:pt x="378" y="125"/>
                    <a:pt x="378" y="125"/>
                  </a:cubicBezTo>
                  <a:lnTo>
                    <a:pt x="378" y="125"/>
                  </a:lnTo>
                  <a:cubicBezTo>
                    <a:pt x="378" y="125"/>
                    <a:pt x="378" y="126"/>
                    <a:pt x="378" y="130"/>
                  </a:cubicBezTo>
                  <a:cubicBezTo>
                    <a:pt x="379" y="136"/>
                    <a:pt x="379" y="136"/>
                    <a:pt x="379" y="136"/>
                  </a:cubicBezTo>
                  <a:cubicBezTo>
                    <a:pt x="378" y="130"/>
                    <a:pt x="375" y="130"/>
                    <a:pt x="372" y="130"/>
                  </a:cubicBezTo>
                  <a:cubicBezTo>
                    <a:pt x="371" y="130"/>
                    <a:pt x="370" y="130"/>
                    <a:pt x="369" y="130"/>
                  </a:cubicBezTo>
                  <a:cubicBezTo>
                    <a:pt x="368" y="134"/>
                    <a:pt x="369" y="140"/>
                    <a:pt x="370" y="144"/>
                  </a:cubicBezTo>
                  <a:cubicBezTo>
                    <a:pt x="371" y="150"/>
                    <a:pt x="372" y="153"/>
                    <a:pt x="372" y="153"/>
                  </a:cubicBezTo>
                  <a:cubicBezTo>
                    <a:pt x="372" y="153"/>
                    <a:pt x="371" y="148"/>
                    <a:pt x="369" y="144"/>
                  </a:cubicBezTo>
                  <a:cubicBezTo>
                    <a:pt x="368" y="134"/>
                    <a:pt x="367" y="128"/>
                    <a:pt x="366" y="128"/>
                  </a:cubicBezTo>
                  <a:lnTo>
                    <a:pt x="366" y="128"/>
                  </a:lnTo>
                  <a:cubicBezTo>
                    <a:pt x="366" y="128"/>
                    <a:pt x="367" y="134"/>
                    <a:pt x="368" y="144"/>
                  </a:cubicBezTo>
                  <a:cubicBezTo>
                    <a:pt x="367" y="141"/>
                    <a:pt x="367" y="139"/>
                    <a:pt x="366" y="139"/>
                  </a:cubicBezTo>
                  <a:lnTo>
                    <a:pt x="366" y="139"/>
                  </a:lnTo>
                  <a:cubicBezTo>
                    <a:pt x="366" y="139"/>
                    <a:pt x="367" y="141"/>
                    <a:pt x="367" y="144"/>
                  </a:cubicBezTo>
                  <a:cubicBezTo>
                    <a:pt x="368" y="148"/>
                    <a:pt x="368" y="149"/>
                    <a:pt x="367" y="149"/>
                  </a:cubicBezTo>
                  <a:cubicBezTo>
                    <a:pt x="367" y="149"/>
                    <a:pt x="367" y="148"/>
                    <a:pt x="366" y="144"/>
                  </a:cubicBezTo>
                  <a:cubicBezTo>
                    <a:pt x="365" y="140"/>
                    <a:pt x="364" y="134"/>
                    <a:pt x="364" y="134"/>
                  </a:cubicBezTo>
                  <a:lnTo>
                    <a:pt x="364" y="134"/>
                  </a:lnTo>
                  <a:cubicBezTo>
                    <a:pt x="364" y="134"/>
                    <a:pt x="365" y="135"/>
                    <a:pt x="365" y="138"/>
                  </a:cubicBezTo>
                  <a:cubicBezTo>
                    <a:pt x="365" y="138"/>
                    <a:pt x="364" y="138"/>
                    <a:pt x="363" y="130"/>
                  </a:cubicBezTo>
                  <a:cubicBezTo>
                    <a:pt x="362" y="128"/>
                    <a:pt x="362" y="127"/>
                    <a:pt x="362" y="127"/>
                  </a:cubicBezTo>
                  <a:cubicBezTo>
                    <a:pt x="362" y="127"/>
                    <a:pt x="362" y="132"/>
                    <a:pt x="362" y="138"/>
                  </a:cubicBezTo>
                  <a:cubicBezTo>
                    <a:pt x="362" y="145"/>
                    <a:pt x="362" y="149"/>
                    <a:pt x="361" y="149"/>
                  </a:cubicBezTo>
                  <a:cubicBezTo>
                    <a:pt x="361" y="149"/>
                    <a:pt x="361" y="145"/>
                    <a:pt x="360" y="138"/>
                  </a:cubicBezTo>
                  <a:cubicBezTo>
                    <a:pt x="360" y="132"/>
                    <a:pt x="360" y="129"/>
                    <a:pt x="359" y="129"/>
                  </a:cubicBezTo>
                  <a:cubicBezTo>
                    <a:pt x="359" y="129"/>
                    <a:pt x="358" y="135"/>
                    <a:pt x="358" y="144"/>
                  </a:cubicBezTo>
                  <a:cubicBezTo>
                    <a:pt x="358" y="145"/>
                    <a:pt x="358" y="146"/>
                    <a:pt x="358" y="147"/>
                  </a:cubicBezTo>
                  <a:lnTo>
                    <a:pt x="358" y="147"/>
                  </a:lnTo>
                  <a:cubicBezTo>
                    <a:pt x="358" y="144"/>
                    <a:pt x="357" y="144"/>
                    <a:pt x="357" y="144"/>
                  </a:cubicBezTo>
                  <a:cubicBezTo>
                    <a:pt x="357" y="144"/>
                    <a:pt x="357" y="144"/>
                    <a:pt x="356" y="138"/>
                  </a:cubicBezTo>
                  <a:cubicBezTo>
                    <a:pt x="356" y="138"/>
                    <a:pt x="356" y="138"/>
                    <a:pt x="355" y="144"/>
                  </a:cubicBezTo>
                  <a:cubicBezTo>
                    <a:pt x="355" y="150"/>
                    <a:pt x="354" y="152"/>
                    <a:pt x="354" y="152"/>
                  </a:cubicBezTo>
                  <a:cubicBezTo>
                    <a:pt x="353" y="152"/>
                    <a:pt x="352" y="146"/>
                    <a:pt x="351" y="136"/>
                  </a:cubicBezTo>
                  <a:lnTo>
                    <a:pt x="350" y="144"/>
                  </a:lnTo>
                  <a:cubicBezTo>
                    <a:pt x="351" y="153"/>
                    <a:pt x="351" y="159"/>
                    <a:pt x="351" y="159"/>
                  </a:cubicBezTo>
                  <a:cubicBezTo>
                    <a:pt x="351" y="159"/>
                    <a:pt x="351" y="157"/>
                    <a:pt x="350" y="151"/>
                  </a:cubicBezTo>
                  <a:lnTo>
                    <a:pt x="350" y="144"/>
                  </a:lnTo>
                  <a:cubicBezTo>
                    <a:pt x="350" y="150"/>
                    <a:pt x="350" y="152"/>
                    <a:pt x="350" y="152"/>
                  </a:cubicBezTo>
                  <a:cubicBezTo>
                    <a:pt x="349" y="152"/>
                    <a:pt x="348" y="146"/>
                    <a:pt x="347" y="136"/>
                  </a:cubicBezTo>
                  <a:cubicBezTo>
                    <a:pt x="347" y="142"/>
                    <a:pt x="347" y="147"/>
                    <a:pt x="347" y="151"/>
                  </a:cubicBezTo>
                  <a:cubicBezTo>
                    <a:pt x="346" y="151"/>
                    <a:pt x="346" y="151"/>
                    <a:pt x="345" y="144"/>
                  </a:cubicBezTo>
                  <a:cubicBezTo>
                    <a:pt x="345" y="139"/>
                    <a:pt x="344" y="134"/>
                    <a:pt x="344" y="134"/>
                  </a:cubicBezTo>
                  <a:cubicBezTo>
                    <a:pt x="344" y="134"/>
                    <a:pt x="344" y="135"/>
                    <a:pt x="344" y="136"/>
                  </a:cubicBezTo>
                  <a:cubicBezTo>
                    <a:pt x="344" y="136"/>
                    <a:pt x="344" y="136"/>
                    <a:pt x="342" y="130"/>
                  </a:cubicBezTo>
                  <a:lnTo>
                    <a:pt x="341" y="129"/>
                  </a:lnTo>
                  <a:cubicBezTo>
                    <a:pt x="341" y="133"/>
                    <a:pt x="340" y="135"/>
                    <a:pt x="340" y="135"/>
                  </a:cubicBezTo>
                  <a:cubicBezTo>
                    <a:pt x="339" y="135"/>
                    <a:pt x="339" y="133"/>
                    <a:pt x="339" y="129"/>
                  </a:cubicBezTo>
                  <a:cubicBezTo>
                    <a:pt x="339" y="129"/>
                    <a:pt x="339" y="129"/>
                    <a:pt x="338" y="136"/>
                  </a:cubicBezTo>
                  <a:cubicBezTo>
                    <a:pt x="337" y="135"/>
                    <a:pt x="337" y="135"/>
                    <a:pt x="337" y="129"/>
                  </a:cubicBezTo>
                  <a:cubicBezTo>
                    <a:pt x="337" y="125"/>
                    <a:pt x="337" y="124"/>
                    <a:pt x="337" y="124"/>
                  </a:cubicBezTo>
                  <a:cubicBezTo>
                    <a:pt x="337" y="124"/>
                    <a:pt x="336" y="125"/>
                    <a:pt x="336" y="129"/>
                  </a:cubicBezTo>
                  <a:cubicBezTo>
                    <a:pt x="336" y="135"/>
                    <a:pt x="336" y="135"/>
                    <a:pt x="336" y="135"/>
                  </a:cubicBezTo>
                  <a:lnTo>
                    <a:pt x="335" y="135"/>
                  </a:lnTo>
                  <a:cubicBezTo>
                    <a:pt x="335" y="143"/>
                    <a:pt x="335" y="143"/>
                    <a:pt x="333" y="143"/>
                  </a:cubicBezTo>
                  <a:cubicBezTo>
                    <a:pt x="333" y="143"/>
                    <a:pt x="331" y="135"/>
                    <a:pt x="331" y="135"/>
                  </a:cubicBezTo>
                  <a:cubicBezTo>
                    <a:pt x="330" y="135"/>
                    <a:pt x="330" y="135"/>
                    <a:pt x="330" y="142"/>
                  </a:cubicBezTo>
                  <a:cubicBezTo>
                    <a:pt x="329" y="142"/>
                    <a:pt x="328" y="134"/>
                    <a:pt x="327" y="134"/>
                  </a:cubicBezTo>
                  <a:cubicBezTo>
                    <a:pt x="324" y="134"/>
                    <a:pt x="324" y="134"/>
                    <a:pt x="324" y="141"/>
                  </a:cubicBezTo>
                  <a:cubicBezTo>
                    <a:pt x="324" y="148"/>
                    <a:pt x="324" y="152"/>
                    <a:pt x="324" y="152"/>
                  </a:cubicBezTo>
                  <a:cubicBezTo>
                    <a:pt x="323" y="152"/>
                    <a:pt x="323" y="148"/>
                    <a:pt x="323" y="141"/>
                  </a:cubicBezTo>
                  <a:cubicBezTo>
                    <a:pt x="323" y="133"/>
                    <a:pt x="323" y="129"/>
                    <a:pt x="323" y="129"/>
                  </a:cubicBezTo>
                  <a:cubicBezTo>
                    <a:pt x="323" y="129"/>
                    <a:pt x="323" y="131"/>
                    <a:pt x="322" y="134"/>
                  </a:cubicBezTo>
                  <a:cubicBezTo>
                    <a:pt x="321" y="141"/>
                    <a:pt x="321" y="141"/>
                    <a:pt x="321" y="141"/>
                  </a:cubicBezTo>
                  <a:cubicBezTo>
                    <a:pt x="322" y="137"/>
                    <a:pt x="322" y="135"/>
                    <a:pt x="321" y="135"/>
                  </a:cubicBezTo>
                  <a:lnTo>
                    <a:pt x="321" y="135"/>
                  </a:lnTo>
                  <a:cubicBezTo>
                    <a:pt x="321" y="135"/>
                    <a:pt x="321" y="137"/>
                    <a:pt x="320" y="141"/>
                  </a:cubicBezTo>
                  <a:cubicBezTo>
                    <a:pt x="319" y="140"/>
                    <a:pt x="319" y="140"/>
                    <a:pt x="320" y="133"/>
                  </a:cubicBezTo>
                  <a:lnTo>
                    <a:pt x="319" y="133"/>
                  </a:lnTo>
                  <a:cubicBezTo>
                    <a:pt x="318" y="138"/>
                    <a:pt x="317" y="140"/>
                    <a:pt x="316" y="140"/>
                  </a:cubicBezTo>
                  <a:cubicBezTo>
                    <a:pt x="315" y="140"/>
                    <a:pt x="314" y="136"/>
                    <a:pt x="314" y="132"/>
                  </a:cubicBezTo>
                  <a:cubicBezTo>
                    <a:pt x="314" y="132"/>
                    <a:pt x="314" y="132"/>
                    <a:pt x="313" y="139"/>
                  </a:cubicBezTo>
                  <a:cubicBezTo>
                    <a:pt x="312" y="146"/>
                    <a:pt x="311" y="150"/>
                    <a:pt x="311" y="150"/>
                  </a:cubicBezTo>
                  <a:cubicBezTo>
                    <a:pt x="311" y="150"/>
                    <a:pt x="311" y="146"/>
                    <a:pt x="312" y="139"/>
                  </a:cubicBezTo>
                  <a:cubicBezTo>
                    <a:pt x="313" y="131"/>
                    <a:pt x="314" y="128"/>
                    <a:pt x="314" y="128"/>
                  </a:cubicBezTo>
                  <a:lnTo>
                    <a:pt x="314" y="128"/>
                  </a:lnTo>
                  <a:cubicBezTo>
                    <a:pt x="314" y="128"/>
                    <a:pt x="313" y="131"/>
                    <a:pt x="311" y="139"/>
                  </a:cubicBezTo>
                  <a:cubicBezTo>
                    <a:pt x="311" y="141"/>
                    <a:pt x="310" y="143"/>
                    <a:pt x="309" y="143"/>
                  </a:cubicBezTo>
                  <a:cubicBezTo>
                    <a:pt x="309" y="143"/>
                    <a:pt x="309" y="140"/>
                    <a:pt x="310" y="131"/>
                  </a:cubicBezTo>
                  <a:lnTo>
                    <a:pt x="312" y="116"/>
                  </a:lnTo>
                  <a:lnTo>
                    <a:pt x="312" y="116"/>
                  </a:lnTo>
                  <a:cubicBezTo>
                    <a:pt x="311" y="123"/>
                    <a:pt x="310" y="123"/>
                    <a:pt x="310" y="123"/>
                  </a:cubicBezTo>
                  <a:cubicBezTo>
                    <a:pt x="309" y="129"/>
                    <a:pt x="309" y="130"/>
                    <a:pt x="308" y="130"/>
                  </a:cubicBezTo>
                  <a:cubicBezTo>
                    <a:pt x="308" y="130"/>
                    <a:pt x="308" y="130"/>
                    <a:pt x="308" y="130"/>
                  </a:cubicBezTo>
                  <a:cubicBezTo>
                    <a:pt x="307" y="130"/>
                    <a:pt x="303" y="136"/>
                    <a:pt x="302" y="136"/>
                  </a:cubicBezTo>
                  <a:cubicBezTo>
                    <a:pt x="302" y="135"/>
                    <a:pt x="300" y="135"/>
                    <a:pt x="301" y="129"/>
                  </a:cubicBezTo>
                  <a:cubicBezTo>
                    <a:pt x="301" y="128"/>
                    <a:pt x="301" y="128"/>
                    <a:pt x="301" y="128"/>
                  </a:cubicBezTo>
                  <a:cubicBezTo>
                    <a:pt x="300" y="128"/>
                    <a:pt x="299" y="129"/>
                    <a:pt x="298" y="134"/>
                  </a:cubicBezTo>
                  <a:cubicBezTo>
                    <a:pt x="296" y="138"/>
                    <a:pt x="296" y="140"/>
                    <a:pt x="296" y="140"/>
                  </a:cubicBezTo>
                  <a:cubicBezTo>
                    <a:pt x="296" y="140"/>
                    <a:pt x="296" y="138"/>
                    <a:pt x="296" y="134"/>
                  </a:cubicBezTo>
                  <a:lnTo>
                    <a:pt x="296" y="134"/>
                  </a:lnTo>
                  <a:cubicBezTo>
                    <a:pt x="293" y="141"/>
                    <a:pt x="293" y="141"/>
                    <a:pt x="293" y="141"/>
                  </a:cubicBezTo>
                  <a:cubicBezTo>
                    <a:pt x="294" y="135"/>
                    <a:pt x="295" y="130"/>
                    <a:pt x="295" y="130"/>
                  </a:cubicBezTo>
                  <a:lnTo>
                    <a:pt x="295" y="130"/>
                  </a:lnTo>
                  <a:cubicBezTo>
                    <a:pt x="295" y="130"/>
                    <a:pt x="295" y="131"/>
                    <a:pt x="294" y="133"/>
                  </a:cubicBezTo>
                  <a:cubicBezTo>
                    <a:pt x="292" y="140"/>
                    <a:pt x="292" y="140"/>
                    <a:pt x="291" y="140"/>
                  </a:cubicBezTo>
                  <a:cubicBezTo>
                    <a:pt x="291" y="134"/>
                    <a:pt x="284" y="130"/>
                    <a:pt x="279" y="130"/>
                  </a:cubicBezTo>
                  <a:cubicBezTo>
                    <a:pt x="277" y="130"/>
                    <a:pt x="275" y="131"/>
                    <a:pt x="274" y="133"/>
                  </a:cubicBezTo>
                  <a:lnTo>
                    <a:pt x="273" y="132"/>
                  </a:lnTo>
                  <a:lnTo>
                    <a:pt x="272" y="132"/>
                  </a:lnTo>
                  <a:cubicBezTo>
                    <a:pt x="274" y="126"/>
                    <a:pt x="274" y="124"/>
                    <a:pt x="273" y="124"/>
                  </a:cubicBezTo>
                  <a:lnTo>
                    <a:pt x="273" y="124"/>
                  </a:lnTo>
                  <a:cubicBezTo>
                    <a:pt x="272" y="124"/>
                    <a:pt x="270" y="127"/>
                    <a:pt x="268" y="130"/>
                  </a:cubicBezTo>
                  <a:cubicBezTo>
                    <a:pt x="266" y="135"/>
                    <a:pt x="265" y="136"/>
                    <a:pt x="265" y="136"/>
                  </a:cubicBezTo>
                  <a:cubicBezTo>
                    <a:pt x="264" y="136"/>
                    <a:pt x="264" y="136"/>
                    <a:pt x="264" y="135"/>
                  </a:cubicBezTo>
                  <a:cubicBezTo>
                    <a:pt x="267" y="127"/>
                    <a:pt x="268" y="124"/>
                    <a:pt x="268" y="124"/>
                  </a:cubicBezTo>
                  <a:lnTo>
                    <a:pt x="268" y="124"/>
                  </a:lnTo>
                  <a:cubicBezTo>
                    <a:pt x="267" y="124"/>
                    <a:pt x="266" y="125"/>
                    <a:pt x="265" y="127"/>
                  </a:cubicBezTo>
                  <a:cubicBezTo>
                    <a:pt x="262" y="134"/>
                    <a:pt x="260" y="138"/>
                    <a:pt x="260" y="138"/>
                  </a:cubicBezTo>
                  <a:cubicBezTo>
                    <a:pt x="260" y="138"/>
                    <a:pt x="261" y="134"/>
                    <a:pt x="264" y="127"/>
                  </a:cubicBezTo>
                  <a:cubicBezTo>
                    <a:pt x="266" y="121"/>
                    <a:pt x="268" y="118"/>
                    <a:pt x="267" y="118"/>
                  </a:cubicBezTo>
                  <a:lnTo>
                    <a:pt x="267" y="118"/>
                  </a:lnTo>
                  <a:cubicBezTo>
                    <a:pt x="267" y="118"/>
                    <a:pt x="264" y="123"/>
                    <a:pt x="259" y="133"/>
                  </a:cubicBezTo>
                  <a:cubicBezTo>
                    <a:pt x="258" y="136"/>
                    <a:pt x="257" y="138"/>
                    <a:pt x="257" y="138"/>
                  </a:cubicBezTo>
                  <a:cubicBezTo>
                    <a:pt x="257" y="138"/>
                    <a:pt x="257" y="136"/>
                    <a:pt x="258" y="132"/>
                  </a:cubicBezTo>
                  <a:cubicBezTo>
                    <a:pt x="262" y="124"/>
                    <a:pt x="263" y="121"/>
                    <a:pt x="262" y="121"/>
                  </a:cubicBezTo>
                  <a:lnTo>
                    <a:pt x="262" y="121"/>
                  </a:lnTo>
                  <a:cubicBezTo>
                    <a:pt x="262" y="121"/>
                    <a:pt x="261" y="122"/>
                    <a:pt x="261" y="125"/>
                  </a:cubicBezTo>
                  <a:cubicBezTo>
                    <a:pt x="257" y="132"/>
                    <a:pt x="256" y="135"/>
                    <a:pt x="255" y="135"/>
                  </a:cubicBezTo>
                  <a:cubicBezTo>
                    <a:pt x="255" y="135"/>
                    <a:pt x="256" y="132"/>
                    <a:pt x="258" y="125"/>
                  </a:cubicBezTo>
                  <a:cubicBezTo>
                    <a:pt x="261" y="118"/>
                    <a:pt x="263" y="114"/>
                    <a:pt x="262" y="114"/>
                  </a:cubicBezTo>
                  <a:lnTo>
                    <a:pt x="262" y="114"/>
                  </a:lnTo>
                  <a:cubicBezTo>
                    <a:pt x="262" y="114"/>
                    <a:pt x="260" y="118"/>
                    <a:pt x="257" y="124"/>
                  </a:cubicBezTo>
                  <a:cubicBezTo>
                    <a:pt x="254" y="130"/>
                    <a:pt x="252" y="133"/>
                    <a:pt x="252" y="133"/>
                  </a:cubicBezTo>
                  <a:cubicBezTo>
                    <a:pt x="251" y="133"/>
                    <a:pt x="252" y="129"/>
                    <a:pt x="255" y="122"/>
                  </a:cubicBezTo>
                  <a:cubicBezTo>
                    <a:pt x="255" y="122"/>
                    <a:pt x="256" y="119"/>
                    <a:pt x="256" y="119"/>
                  </a:cubicBezTo>
                  <a:lnTo>
                    <a:pt x="256" y="119"/>
                  </a:lnTo>
                  <a:cubicBezTo>
                    <a:pt x="255" y="119"/>
                    <a:pt x="255" y="120"/>
                    <a:pt x="254" y="122"/>
                  </a:cubicBezTo>
                  <a:lnTo>
                    <a:pt x="257" y="115"/>
                  </a:lnTo>
                  <a:cubicBezTo>
                    <a:pt x="256" y="115"/>
                    <a:pt x="256" y="114"/>
                    <a:pt x="256" y="114"/>
                  </a:cubicBezTo>
                  <a:lnTo>
                    <a:pt x="253" y="121"/>
                  </a:lnTo>
                  <a:cubicBezTo>
                    <a:pt x="253" y="121"/>
                    <a:pt x="253" y="113"/>
                    <a:pt x="250" y="111"/>
                  </a:cubicBezTo>
                  <a:cubicBezTo>
                    <a:pt x="249" y="109"/>
                    <a:pt x="247" y="108"/>
                    <a:pt x="246" y="108"/>
                  </a:cubicBezTo>
                  <a:cubicBezTo>
                    <a:pt x="245" y="108"/>
                    <a:pt x="243" y="110"/>
                    <a:pt x="241" y="114"/>
                  </a:cubicBezTo>
                  <a:cubicBezTo>
                    <a:pt x="238" y="120"/>
                    <a:pt x="237" y="123"/>
                    <a:pt x="236" y="123"/>
                  </a:cubicBezTo>
                  <a:cubicBezTo>
                    <a:pt x="236" y="123"/>
                    <a:pt x="238" y="120"/>
                    <a:pt x="241" y="113"/>
                  </a:cubicBezTo>
                  <a:cubicBezTo>
                    <a:pt x="240" y="113"/>
                    <a:pt x="244" y="106"/>
                    <a:pt x="243" y="105"/>
                  </a:cubicBezTo>
                  <a:cubicBezTo>
                    <a:pt x="243" y="105"/>
                    <a:pt x="241" y="104"/>
                    <a:pt x="245" y="98"/>
                  </a:cubicBezTo>
                  <a:lnTo>
                    <a:pt x="245" y="97"/>
                  </a:lnTo>
                  <a:cubicBezTo>
                    <a:pt x="240" y="104"/>
                    <a:pt x="237" y="106"/>
                    <a:pt x="236" y="106"/>
                  </a:cubicBezTo>
                  <a:cubicBezTo>
                    <a:pt x="235" y="106"/>
                    <a:pt x="235" y="104"/>
                    <a:pt x="237" y="101"/>
                  </a:cubicBezTo>
                  <a:cubicBezTo>
                    <a:pt x="237" y="100"/>
                    <a:pt x="236" y="100"/>
                    <a:pt x="236" y="100"/>
                  </a:cubicBezTo>
                  <a:cubicBezTo>
                    <a:pt x="235" y="100"/>
                    <a:pt x="234" y="101"/>
                    <a:pt x="231" y="105"/>
                  </a:cubicBezTo>
                  <a:cubicBezTo>
                    <a:pt x="229" y="108"/>
                    <a:pt x="227" y="109"/>
                    <a:pt x="227" y="109"/>
                  </a:cubicBezTo>
                  <a:cubicBezTo>
                    <a:pt x="227" y="109"/>
                    <a:pt x="228" y="107"/>
                    <a:pt x="230" y="104"/>
                  </a:cubicBezTo>
                  <a:cubicBezTo>
                    <a:pt x="232" y="100"/>
                    <a:pt x="234" y="96"/>
                    <a:pt x="233" y="96"/>
                  </a:cubicBezTo>
                  <a:lnTo>
                    <a:pt x="233" y="96"/>
                  </a:lnTo>
                  <a:cubicBezTo>
                    <a:pt x="232" y="96"/>
                    <a:pt x="230" y="98"/>
                    <a:pt x="227" y="102"/>
                  </a:cubicBezTo>
                  <a:lnTo>
                    <a:pt x="231" y="96"/>
                  </a:lnTo>
                  <a:cubicBezTo>
                    <a:pt x="232" y="94"/>
                    <a:pt x="233" y="93"/>
                    <a:pt x="232" y="93"/>
                  </a:cubicBezTo>
                  <a:lnTo>
                    <a:pt x="232" y="93"/>
                  </a:lnTo>
                  <a:cubicBezTo>
                    <a:pt x="232" y="93"/>
                    <a:pt x="231" y="94"/>
                    <a:pt x="230" y="96"/>
                  </a:cubicBezTo>
                  <a:lnTo>
                    <a:pt x="230" y="96"/>
                  </a:lnTo>
                  <a:cubicBezTo>
                    <a:pt x="230" y="95"/>
                    <a:pt x="230" y="95"/>
                    <a:pt x="230" y="95"/>
                  </a:cubicBezTo>
                  <a:cubicBezTo>
                    <a:pt x="235" y="88"/>
                    <a:pt x="237" y="85"/>
                    <a:pt x="237" y="85"/>
                  </a:cubicBezTo>
                  <a:lnTo>
                    <a:pt x="237" y="85"/>
                  </a:lnTo>
                  <a:cubicBezTo>
                    <a:pt x="237" y="85"/>
                    <a:pt x="235" y="86"/>
                    <a:pt x="234" y="88"/>
                  </a:cubicBezTo>
                  <a:cubicBezTo>
                    <a:pt x="231" y="92"/>
                    <a:pt x="228" y="96"/>
                    <a:pt x="227" y="96"/>
                  </a:cubicBezTo>
                  <a:cubicBezTo>
                    <a:pt x="227" y="96"/>
                    <a:pt x="227" y="95"/>
                    <a:pt x="228" y="93"/>
                  </a:cubicBezTo>
                  <a:lnTo>
                    <a:pt x="228" y="93"/>
                  </a:lnTo>
                  <a:cubicBezTo>
                    <a:pt x="228" y="93"/>
                    <a:pt x="228" y="93"/>
                    <a:pt x="219" y="104"/>
                  </a:cubicBezTo>
                  <a:cubicBezTo>
                    <a:pt x="215" y="110"/>
                    <a:pt x="215" y="110"/>
                    <a:pt x="213" y="110"/>
                  </a:cubicBezTo>
                  <a:cubicBezTo>
                    <a:pt x="217" y="105"/>
                    <a:pt x="220" y="102"/>
                    <a:pt x="222" y="98"/>
                  </a:cubicBezTo>
                  <a:cubicBezTo>
                    <a:pt x="224" y="98"/>
                    <a:pt x="222" y="98"/>
                    <a:pt x="222" y="97"/>
                  </a:cubicBezTo>
                  <a:cubicBezTo>
                    <a:pt x="225" y="93"/>
                    <a:pt x="227" y="88"/>
                    <a:pt x="230" y="85"/>
                  </a:cubicBezTo>
                  <a:cubicBezTo>
                    <a:pt x="232" y="82"/>
                    <a:pt x="233" y="80"/>
                    <a:pt x="232" y="80"/>
                  </a:cubicBezTo>
                  <a:lnTo>
                    <a:pt x="232" y="80"/>
                  </a:lnTo>
                  <a:cubicBezTo>
                    <a:pt x="232" y="80"/>
                    <a:pt x="230" y="83"/>
                    <a:pt x="225" y="90"/>
                  </a:cubicBezTo>
                  <a:cubicBezTo>
                    <a:pt x="219" y="99"/>
                    <a:pt x="217" y="101"/>
                    <a:pt x="216" y="101"/>
                  </a:cubicBezTo>
                  <a:cubicBezTo>
                    <a:pt x="216" y="101"/>
                    <a:pt x="216" y="101"/>
                    <a:pt x="216" y="101"/>
                  </a:cubicBezTo>
                  <a:cubicBezTo>
                    <a:pt x="216" y="101"/>
                    <a:pt x="215" y="101"/>
                    <a:pt x="219" y="95"/>
                  </a:cubicBezTo>
                  <a:cubicBezTo>
                    <a:pt x="224" y="89"/>
                    <a:pt x="224" y="89"/>
                    <a:pt x="224" y="88"/>
                  </a:cubicBezTo>
                  <a:lnTo>
                    <a:pt x="224" y="88"/>
                  </a:lnTo>
                  <a:cubicBezTo>
                    <a:pt x="214" y="96"/>
                    <a:pt x="206" y="104"/>
                    <a:pt x="198" y="113"/>
                  </a:cubicBezTo>
                  <a:lnTo>
                    <a:pt x="198" y="113"/>
                  </a:lnTo>
                  <a:cubicBezTo>
                    <a:pt x="202" y="108"/>
                    <a:pt x="201" y="107"/>
                    <a:pt x="201" y="107"/>
                  </a:cubicBezTo>
                  <a:lnTo>
                    <a:pt x="201" y="107"/>
                  </a:lnTo>
                  <a:cubicBezTo>
                    <a:pt x="200" y="109"/>
                    <a:pt x="199" y="110"/>
                    <a:pt x="199" y="110"/>
                  </a:cubicBezTo>
                  <a:cubicBezTo>
                    <a:pt x="199" y="110"/>
                    <a:pt x="201" y="107"/>
                    <a:pt x="201" y="107"/>
                  </a:cubicBezTo>
                  <a:cubicBezTo>
                    <a:pt x="201" y="107"/>
                    <a:pt x="201" y="107"/>
                    <a:pt x="201" y="107"/>
                  </a:cubicBezTo>
                  <a:cubicBezTo>
                    <a:pt x="204" y="103"/>
                    <a:pt x="206" y="102"/>
                    <a:pt x="206" y="102"/>
                  </a:cubicBezTo>
                  <a:cubicBezTo>
                    <a:pt x="207" y="102"/>
                    <a:pt x="207" y="102"/>
                    <a:pt x="207" y="103"/>
                  </a:cubicBezTo>
                  <a:lnTo>
                    <a:pt x="211" y="97"/>
                  </a:lnTo>
                  <a:cubicBezTo>
                    <a:pt x="216" y="91"/>
                    <a:pt x="218" y="88"/>
                    <a:pt x="218" y="88"/>
                  </a:cubicBezTo>
                  <a:lnTo>
                    <a:pt x="218" y="88"/>
                  </a:lnTo>
                  <a:cubicBezTo>
                    <a:pt x="218" y="88"/>
                    <a:pt x="215" y="91"/>
                    <a:pt x="210" y="96"/>
                  </a:cubicBezTo>
                  <a:cubicBezTo>
                    <a:pt x="208" y="98"/>
                    <a:pt x="207" y="99"/>
                    <a:pt x="207" y="99"/>
                  </a:cubicBezTo>
                  <a:cubicBezTo>
                    <a:pt x="206" y="99"/>
                    <a:pt x="207" y="98"/>
                    <a:pt x="209" y="95"/>
                  </a:cubicBezTo>
                  <a:cubicBezTo>
                    <a:pt x="212" y="91"/>
                    <a:pt x="216" y="86"/>
                    <a:pt x="215" y="86"/>
                  </a:cubicBezTo>
                  <a:lnTo>
                    <a:pt x="215" y="86"/>
                  </a:lnTo>
                  <a:cubicBezTo>
                    <a:pt x="215" y="86"/>
                    <a:pt x="215" y="87"/>
                    <a:pt x="213" y="88"/>
                  </a:cubicBezTo>
                  <a:cubicBezTo>
                    <a:pt x="213" y="88"/>
                    <a:pt x="212" y="88"/>
                    <a:pt x="217" y="82"/>
                  </a:cubicBezTo>
                  <a:cubicBezTo>
                    <a:pt x="217" y="82"/>
                    <a:pt x="217" y="81"/>
                    <a:pt x="216" y="81"/>
                  </a:cubicBezTo>
                  <a:cubicBezTo>
                    <a:pt x="216" y="81"/>
                    <a:pt x="214" y="82"/>
                    <a:pt x="211" y="86"/>
                  </a:cubicBezTo>
                  <a:cubicBezTo>
                    <a:pt x="208" y="90"/>
                    <a:pt x="207" y="91"/>
                    <a:pt x="206" y="91"/>
                  </a:cubicBezTo>
                  <a:cubicBezTo>
                    <a:pt x="206" y="91"/>
                    <a:pt x="206" y="91"/>
                    <a:pt x="206" y="90"/>
                  </a:cubicBezTo>
                  <a:cubicBezTo>
                    <a:pt x="206" y="90"/>
                    <a:pt x="206" y="90"/>
                    <a:pt x="200" y="96"/>
                  </a:cubicBezTo>
                  <a:cubicBezTo>
                    <a:pt x="196" y="100"/>
                    <a:pt x="191" y="105"/>
                    <a:pt x="190" y="105"/>
                  </a:cubicBezTo>
                  <a:cubicBezTo>
                    <a:pt x="190" y="105"/>
                    <a:pt x="190" y="105"/>
                    <a:pt x="190" y="105"/>
                  </a:cubicBezTo>
                  <a:cubicBezTo>
                    <a:pt x="188" y="107"/>
                    <a:pt x="186" y="108"/>
                    <a:pt x="186" y="108"/>
                  </a:cubicBezTo>
                  <a:cubicBezTo>
                    <a:pt x="186" y="108"/>
                    <a:pt x="188" y="105"/>
                    <a:pt x="193" y="98"/>
                  </a:cubicBezTo>
                  <a:cubicBezTo>
                    <a:pt x="198" y="94"/>
                    <a:pt x="198" y="93"/>
                    <a:pt x="198" y="93"/>
                  </a:cubicBezTo>
                  <a:cubicBezTo>
                    <a:pt x="198" y="93"/>
                    <a:pt x="197" y="92"/>
                    <a:pt x="202" y="86"/>
                  </a:cubicBezTo>
                  <a:cubicBezTo>
                    <a:pt x="204" y="84"/>
                    <a:pt x="204" y="84"/>
                    <a:pt x="204" y="84"/>
                  </a:cubicBezTo>
                  <a:lnTo>
                    <a:pt x="204" y="84"/>
                  </a:lnTo>
                  <a:cubicBezTo>
                    <a:pt x="204" y="84"/>
                    <a:pt x="200" y="88"/>
                    <a:pt x="197" y="92"/>
                  </a:cubicBezTo>
                  <a:lnTo>
                    <a:pt x="187" y="102"/>
                  </a:lnTo>
                  <a:cubicBezTo>
                    <a:pt x="191" y="96"/>
                    <a:pt x="195" y="90"/>
                    <a:pt x="201" y="85"/>
                  </a:cubicBezTo>
                  <a:cubicBezTo>
                    <a:pt x="206" y="80"/>
                    <a:pt x="208" y="77"/>
                    <a:pt x="208" y="77"/>
                  </a:cubicBezTo>
                  <a:lnTo>
                    <a:pt x="208" y="77"/>
                  </a:lnTo>
                  <a:cubicBezTo>
                    <a:pt x="208" y="77"/>
                    <a:pt x="205" y="80"/>
                    <a:pt x="200" y="85"/>
                  </a:cubicBezTo>
                  <a:cubicBezTo>
                    <a:pt x="197" y="89"/>
                    <a:pt x="193" y="92"/>
                    <a:pt x="193" y="92"/>
                  </a:cubicBezTo>
                  <a:cubicBezTo>
                    <a:pt x="193" y="92"/>
                    <a:pt x="193" y="91"/>
                    <a:pt x="194" y="89"/>
                  </a:cubicBezTo>
                  <a:cubicBezTo>
                    <a:pt x="194" y="88"/>
                    <a:pt x="193" y="87"/>
                    <a:pt x="198" y="83"/>
                  </a:cubicBezTo>
                  <a:cubicBezTo>
                    <a:pt x="200" y="80"/>
                    <a:pt x="200" y="80"/>
                    <a:pt x="200" y="80"/>
                  </a:cubicBezTo>
                  <a:lnTo>
                    <a:pt x="200" y="80"/>
                  </a:lnTo>
                  <a:cubicBezTo>
                    <a:pt x="200" y="80"/>
                    <a:pt x="198" y="82"/>
                    <a:pt x="198" y="82"/>
                  </a:cubicBezTo>
                  <a:cubicBezTo>
                    <a:pt x="195" y="84"/>
                    <a:pt x="194" y="85"/>
                    <a:pt x="193" y="85"/>
                  </a:cubicBezTo>
                  <a:cubicBezTo>
                    <a:pt x="193" y="85"/>
                    <a:pt x="194" y="83"/>
                    <a:pt x="195" y="79"/>
                  </a:cubicBezTo>
                  <a:cubicBezTo>
                    <a:pt x="200" y="73"/>
                    <a:pt x="202" y="70"/>
                    <a:pt x="202" y="70"/>
                  </a:cubicBezTo>
                  <a:lnTo>
                    <a:pt x="202" y="70"/>
                  </a:lnTo>
                  <a:cubicBezTo>
                    <a:pt x="202" y="70"/>
                    <a:pt x="199" y="72"/>
                    <a:pt x="194" y="77"/>
                  </a:cubicBezTo>
                  <a:cubicBezTo>
                    <a:pt x="196" y="75"/>
                    <a:pt x="196" y="74"/>
                    <a:pt x="196" y="74"/>
                  </a:cubicBezTo>
                  <a:lnTo>
                    <a:pt x="196" y="74"/>
                  </a:lnTo>
                  <a:cubicBezTo>
                    <a:pt x="195" y="74"/>
                    <a:pt x="191" y="77"/>
                    <a:pt x="188" y="80"/>
                  </a:cubicBezTo>
                  <a:lnTo>
                    <a:pt x="166" y="99"/>
                  </a:lnTo>
                  <a:cubicBezTo>
                    <a:pt x="160" y="105"/>
                    <a:pt x="157" y="108"/>
                    <a:pt x="157" y="108"/>
                  </a:cubicBezTo>
                  <a:cubicBezTo>
                    <a:pt x="157" y="108"/>
                    <a:pt x="158" y="106"/>
                    <a:pt x="160" y="104"/>
                  </a:cubicBezTo>
                  <a:cubicBezTo>
                    <a:pt x="163" y="99"/>
                    <a:pt x="166" y="96"/>
                    <a:pt x="170" y="93"/>
                  </a:cubicBezTo>
                  <a:cubicBezTo>
                    <a:pt x="175" y="88"/>
                    <a:pt x="175" y="88"/>
                    <a:pt x="175" y="88"/>
                  </a:cubicBezTo>
                  <a:lnTo>
                    <a:pt x="176" y="89"/>
                  </a:lnTo>
                  <a:cubicBezTo>
                    <a:pt x="181" y="84"/>
                    <a:pt x="187" y="79"/>
                    <a:pt x="185" y="78"/>
                  </a:cubicBezTo>
                  <a:cubicBezTo>
                    <a:pt x="188" y="75"/>
                    <a:pt x="190" y="74"/>
                    <a:pt x="190" y="74"/>
                  </a:cubicBezTo>
                  <a:lnTo>
                    <a:pt x="190" y="74"/>
                  </a:lnTo>
                  <a:cubicBezTo>
                    <a:pt x="189" y="74"/>
                    <a:pt x="188" y="75"/>
                    <a:pt x="185" y="77"/>
                  </a:cubicBezTo>
                  <a:cubicBezTo>
                    <a:pt x="190" y="73"/>
                    <a:pt x="190" y="71"/>
                    <a:pt x="189" y="70"/>
                  </a:cubicBezTo>
                  <a:cubicBezTo>
                    <a:pt x="189" y="69"/>
                    <a:pt x="188" y="68"/>
                    <a:pt x="193" y="64"/>
                  </a:cubicBezTo>
                  <a:cubicBezTo>
                    <a:pt x="193" y="63"/>
                    <a:pt x="193" y="63"/>
                    <a:pt x="192" y="63"/>
                  </a:cubicBezTo>
                  <a:cubicBezTo>
                    <a:pt x="192" y="63"/>
                    <a:pt x="190" y="64"/>
                    <a:pt x="187" y="67"/>
                  </a:cubicBezTo>
                  <a:cubicBezTo>
                    <a:pt x="184" y="69"/>
                    <a:pt x="182" y="70"/>
                    <a:pt x="181" y="71"/>
                  </a:cubicBezTo>
                  <a:cubicBezTo>
                    <a:pt x="188" y="64"/>
                    <a:pt x="191" y="57"/>
                    <a:pt x="188" y="57"/>
                  </a:cubicBezTo>
                  <a:lnTo>
                    <a:pt x="188" y="57"/>
                  </a:lnTo>
                  <a:cubicBezTo>
                    <a:pt x="187" y="57"/>
                    <a:pt x="185" y="58"/>
                    <a:pt x="182" y="60"/>
                  </a:cubicBezTo>
                  <a:lnTo>
                    <a:pt x="182" y="59"/>
                  </a:lnTo>
                  <a:cubicBezTo>
                    <a:pt x="185" y="55"/>
                    <a:pt x="186" y="53"/>
                    <a:pt x="183" y="53"/>
                  </a:cubicBezTo>
                  <a:cubicBezTo>
                    <a:pt x="182" y="53"/>
                    <a:pt x="181" y="54"/>
                    <a:pt x="179" y="55"/>
                  </a:cubicBezTo>
                  <a:lnTo>
                    <a:pt x="179" y="53"/>
                  </a:lnTo>
                  <a:cubicBezTo>
                    <a:pt x="181" y="51"/>
                    <a:pt x="182" y="49"/>
                    <a:pt x="182" y="49"/>
                  </a:cubicBezTo>
                  <a:lnTo>
                    <a:pt x="182" y="49"/>
                  </a:lnTo>
                  <a:cubicBezTo>
                    <a:pt x="181" y="49"/>
                    <a:pt x="180" y="50"/>
                    <a:pt x="178" y="52"/>
                  </a:cubicBezTo>
                  <a:cubicBezTo>
                    <a:pt x="173" y="55"/>
                    <a:pt x="169" y="58"/>
                    <a:pt x="169" y="58"/>
                  </a:cubicBezTo>
                  <a:cubicBezTo>
                    <a:pt x="168" y="58"/>
                    <a:pt x="169" y="57"/>
                    <a:pt x="171" y="56"/>
                  </a:cubicBezTo>
                  <a:cubicBezTo>
                    <a:pt x="178" y="51"/>
                    <a:pt x="176" y="51"/>
                    <a:pt x="175" y="49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4" y="48"/>
                    <a:pt x="173" y="49"/>
                    <a:pt x="169" y="52"/>
                  </a:cubicBezTo>
                  <a:cubicBezTo>
                    <a:pt x="167" y="53"/>
                    <a:pt x="167" y="53"/>
                    <a:pt x="166" y="53"/>
                  </a:cubicBezTo>
                  <a:cubicBezTo>
                    <a:pt x="164" y="53"/>
                    <a:pt x="170" y="49"/>
                    <a:pt x="174" y="46"/>
                  </a:cubicBezTo>
                  <a:cubicBezTo>
                    <a:pt x="180" y="42"/>
                    <a:pt x="183" y="40"/>
                    <a:pt x="182" y="40"/>
                  </a:cubicBezTo>
                  <a:lnTo>
                    <a:pt x="182" y="40"/>
                  </a:lnTo>
                  <a:cubicBezTo>
                    <a:pt x="182" y="40"/>
                    <a:pt x="177" y="43"/>
                    <a:pt x="167" y="49"/>
                  </a:cubicBezTo>
                  <a:cubicBezTo>
                    <a:pt x="161" y="53"/>
                    <a:pt x="158" y="55"/>
                    <a:pt x="157" y="55"/>
                  </a:cubicBezTo>
                  <a:cubicBezTo>
                    <a:pt x="157" y="55"/>
                    <a:pt x="158" y="53"/>
                    <a:pt x="161" y="51"/>
                  </a:cubicBezTo>
                  <a:cubicBezTo>
                    <a:pt x="164" y="49"/>
                    <a:pt x="166" y="48"/>
                    <a:pt x="167" y="48"/>
                  </a:cubicBezTo>
                  <a:cubicBezTo>
                    <a:pt x="167" y="48"/>
                    <a:pt x="167" y="49"/>
                    <a:pt x="167" y="49"/>
                  </a:cubicBezTo>
                  <a:lnTo>
                    <a:pt x="180" y="41"/>
                  </a:lnTo>
                  <a:cubicBezTo>
                    <a:pt x="179" y="41"/>
                    <a:pt x="179" y="40"/>
                    <a:pt x="179" y="40"/>
                  </a:cubicBezTo>
                  <a:cubicBezTo>
                    <a:pt x="178" y="40"/>
                    <a:pt x="177" y="41"/>
                    <a:pt x="173" y="43"/>
                  </a:cubicBezTo>
                  <a:cubicBezTo>
                    <a:pt x="173" y="43"/>
                    <a:pt x="173" y="43"/>
                    <a:pt x="166" y="47"/>
                  </a:cubicBezTo>
                  <a:cubicBezTo>
                    <a:pt x="160" y="50"/>
                    <a:pt x="154" y="55"/>
                    <a:pt x="148" y="59"/>
                  </a:cubicBezTo>
                  <a:cubicBezTo>
                    <a:pt x="145" y="62"/>
                    <a:pt x="143" y="63"/>
                    <a:pt x="142" y="63"/>
                  </a:cubicBezTo>
                  <a:cubicBezTo>
                    <a:pt x="142" y="63"/>
                    <a:pt x="142" y="62"/>
                    <a:pt x="142" y="62"/>
                  </a:cubicBezTo>
                  <a:cubicBezTo>
                    <a:pt x="147" y="57"/>
                    <a:pt x="153" y="53"/>
                    <a:pt x="160" y="50"/>
                  </a:cubicBezTo>
                  <a:cubicBezTo>
                    <a:pt x="164" y="48"/>
                    <a:pt x="169" y="46"/>
                    <a:pt x="172" y="42"/>
                  </a:cubicBezTo>
                  <a:cubicBezTo>
                    <a:pt x="173" y="42"/>
                    <a:pt x="174" y="41"/>
                    <a:pt x="174" y="41"/>
                  </a:cubicBezTo>
                  <a:lnTo>
                    <a:pt x="174" y="41"/>
                  </a:lnTo>
                  <a:cubicBezTo>
                    <a:pt x="173" y="41"/>
                    <a:pt x="163" y="46"/>
                    <a:pt x="153" y="51"/>
                  </a:cubicBezTo>
                  <a:lnTo>
                    <a:pt x="158" y="48"/>
                  </a:lnTo>
                  <a:cubicBezTo>
                    <a:pt x="165" y="43"/>
                    <a:pt x="164" y="42"/>
                    <a:pt x="164" y="42"/>
                  </a:cubicBezTo>
                  <a:cubicBezTo>
                    <a:pt x="164" y="42"/>
                    <a:pt x="164" y="41"/>
                    <a:pt x="163" y="41"/>
                  </a:cubicBezTo>
                  <a:cubicBezTo>
                    <a:pt x="162" y="41"/>
                    <a:pt x="160" y="42"/>
                    <a:pt x="157" y="44"/>
                  </a:cubicBezTo>
                  <a:cubicBezTo>
                    <a:pt x="153" y="47"/>
                    <a:pt x="149" y="49"/>
                    <a:pt x="145" y="51"/>
                  </a:cubicBezTo>
                  <a:cubicBezTo>
                    <a:pt x="141" y="55"/>
                    <a:pt x="137" y="57"/>
                    <a:pt x="133" y="59"/>
                  </a:cubicBezTo>
                  <a:lnTo>
                    <a:pt x="144" y="50"/>
                  </a:lnTo>
                  <a:cubicBezTo>
                    <a:pt x="156" y="42"/>
                    <a:pt x="162" y="38"/>
                    <a:pt x="161" y="36"/>
                  </a:cubicBezTo>
                  <a:cubicBezTo>
                    <a:pt x="161" y="34"/>
                    <a:pt x="160" y="33"/>
                    <a:pt x="166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5" y="29"/>
                    <a:pt x="163" y="29"/>
                    <a:pt x="160" y="31"/>
                  </a:cubicBezTo>
                  <a:lnTo>
                    <a:pt x="158" y="30"/>
                  </a:lnTo>
                  <a:cubicBezTo>
                    <a:pt x="162" y="28"/>
                    <a:pt x="164" y="27"/>
                    <a:pt x="163" y="27"/>
                  </a:cubicBezTo>
                  <a:lnTo>
                    <a:pt x="163" y="27"/>
                  </a:lnTo>
                  <a:cubicBezTo>
                    <a:pt x="163" y="27"/>
                    <a:pt x="161" y="27"/>
                    <a:pt x="158" y="29"/>
                  </a:cubicBezTo>
                  <a:cubicBezTo>
                    <a:pt x="157" y="30"/>
                    <a:pt x="156" y="30"/>
                    <a:pt x="156" y="30"/>
                  </a:cubicBezTo>
                  <a:cubicBezTo>
                    <a:pt x="155" y="30"/>
                    <a:pt x="158" y="28"/>
                    <a:pt x="157" y="28"/>
                  </a:cubicBezTo>
                  <a:cubicBezTo>
                    <a:pt x="164" y="24"/>
                    <a:pt x="167" y="22"/>
                    <a:pt x="167" y="22"/>
                  </a:cubicBezTo>
                  <a:lnTo>
                    <a:pt x="167" y="22"/>
                  </a:lnTo>
                  <a:cubicBezTo>
                    <a:pt x="167" y="22"/>
                    <a:pt x="162" y="25"/>
                    <a:pt x="152" y="30"/>
                  </a:cubicBezTo>
                  <a:cubicBezTo>
                    <a:pt x="147" y="32"/>
                    <a:pt x="143" y="36"/>
                    <a:pt x="139" y="39"/>
                  </a:cubicBezTo>
                  <a:lnTo>
                    <a:pt x="139" y="40"/>
                  </a:lnTo>
                  <a:lnTo>
                    <a:pt x="133" y="41"/>
                  </a:lnTo>
                  <a:cubicBezTo>
                    <a:pt x="128" y="42"/>
                    <a:pt x="124" y="44"/>
                    <a:pt x="119" y="47"/>
                  </a:cubicBezTo>
                  <a:cubicBezTo>
                    <a:pt x="119" y="47"/>
                    <a:pt x="114" y="49"/>
                    <a:pt x="113" y="49"/>
                  </a:cubicBezTo>
                  <a:cubicBezTo>
                    <a:pt x="113" y="49"/>
                    <a:pt x="112" y="49"/>
                    <a:pt x="112" y="49"/>
                  </a:cubicBezTo>
                  <a:lnTo>
                    <a:pt x="125" y="42"/>
                  </a:lnTo>
                  <a:cubicBezTo>
                    <a:pt x="132" y="40"/>
                    <a:pt x="138" y="37"/>
                    <a:pt x="145" y="33"/>
                  </a:cubicBezTo>
                  <a:cubicBezTo>
                    <a:pt x="153" y="29"/>
                    <a:pt x="159" y="25"/>
                    <a:pt x="158" y="25"/>
                  </a:cubicBezTo>
                  <a:lnTo>
                    <a:pt x="158" y="25"/>
                  </a:lnTo>
                  <a:cubicBezTo>
                    <a:pt x="158" y="25"/>
                    <a:pt x="155" y="26"/>
                    <a:pt x="151" y="29"/>
                  </a:cubicBezTo>
                  <a:cubicBezTo>
                    <a:pt x="151" y="28"/>
                    <a:pt x="151" y="28"/>
                    <a:pt x="156" y="24"/>
                  </a:cubicBezTo>
                  <a:cubicBezTo>
                    <a:pt x="159" y="23"/>
                    <a:pt x="161" y="22"/>
                    <a:pt x="161" y="22"/>
                  </a:cubicBezTo>
                  <a:lnTo>
                    <a:pt x="161" y="22"/>
                  </a:lnTo>
                  <a:cubicBezTo>
                    <a:pt x="160" y="22"/>
                    <a:pt x="157" y="23"/>
                    <a:pt x="149" y="27"/>
                  </a:cubicBezTo>
                  <a:cubicBezTo>
                    <a:pt x="144" y="29"/>
                    <a:pt x="140" y="31"/>
                    <a:pt x="140" y="31"/>
                  </a:cubicBezTo>
                  <a:cubicBezTo>
                    <a:pt x="139" y="31"/>
                    <a:pt x="142" y="29"/>
                    <a:pt x="149" y="25"/>
                  </a:cubicBezTo>
                  <a:cubicBezTo>
                    <a:pt x="158" y="20"/>
                    <a:pt x="161" y="18"/>
                    <a:pt x="159" y="18"/>
                  </a:cubicBezTo>
                  <a:lnTo>
                    <a:pt x="159" y="18"/>
                  </a:lnTo>
                  <a:cubicBezTo>
                    <a:pt x="158" y="18"/>
                    <a:pt x="157" y="18"/>
                    <a:pt x="155" y="19"/>
                  </a:cubicBezTo>
                  <a:cubicBezTo>
                    <a:pt x="149" y="22"/>
                    <a:pt x="145" y="23"/>
                    <a:pt x="144" y="23"/>
                  </a:cubicBezTo>
                  <a:cubicBezTo>
                    <a:pt x="143" y="23"/>
                    <a:pt x="144" y="22"/>
                    <a:pt x="147" y="20"/>
                  </a:cubicBezTo>
                  <a:cubicBezTo>
                    <a:pt x="151" y="18"/>
                    <a:pt x="153" y="17"/>
                    <a:pt x="152" y="17"/>
                  </a:cubicBezTo>
                  <a:lnTo>
                    <a:pt x="152" y="17"/>
                  </a:lnTo>
                  <a:cubicBezTo>
                    <a:pt x="152" y="17"/>
                    <a:pt x="150" y="18"/>
                    <a:pt x="147" y="19"/>
                  </a:cubicBezTo>
                  <a:cubicBezTo>
                    <a:pt x="152" y="17"/>
                    <a:pt x="158" y="15"/>
                    <a:pt x="157" y="15"/>
                  </a:cubicBezTo>
                  <a:lnTo>
                    <a:pt x="157" y="15"/>
                  </a:lnTo>
                  <a:cubicBezTo>
                    <a:pt x="156" y="15"/>
                    <a:pt x="156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5"/>
                    <a:pt x="151" y="16"/>
                    <a:pt x="147" y="18"/>
                  </a:cubicBezTo>
                  <a:lnTo>
                    <a:pt x="134" y="22"/>
                  </a:lnTo>
                  <a:cubicBezTo>
                    <a:pt x="129" y="24"/>
                    <a:pt x="125" y="27"/>
                    <a:pt x="120" y="29"/>
                  </a:cubicBezTo>
                  <a:cubicBezTo>
                    <a:pt x="119" y="29"/>
                    <a:pt x="118" y="29"/>
                    <a:pt x="118" y="29"/>
                  </a:cubicBezTo>
                  <a:cubicBezTo>
                    <a:pt x="116" y="29"/>
                    <a:pt x="123" y="25"/>
                    <a:pt x="139" y="18"/>
                  </a:cubicBezTo>
                  <a:lnTo>
                    <a:pt x="153" y="11"/>
                  </a:lnTo>
                  <a:lnTo>
                    <a:pt x="139" y="16"/>
                  </a:lnTo>
                  <a:cubicBezTo>
                    <a:pt x="138" y="15"/>
                    <a:pt x="138" y="15"/>
                    <a:pt x="145" y="12"/>
                  </a:cubicBezTo>
                  <a:lnTo>
                    <a:pt x="145" y="12"/>
                  </a:lnTo>
                  <a:cubicBezTo>
                    <a:pt x="138" y="14"/>
                    <a:pt x="134" y="15"/>
                    <a:pt x="134" y="15"/>
                  </a:cubicBezTo>
                  <a:cubicBezTo>
                    <a:pt x="133" y="15"/>
                    <a:pt x="135" y="15"/>
                    <a:pt x="138" y="13"/>
                  </a:cubicBezTo>
                  <a:cubicBezTo>
                    <a:pt x="145" y="10"/>
                    <a:pt x="149" y="9"/>
                    <a:pt x="148" y="9"/>
                  </a:cubicBezTo>
                  <a:lnTo>
                    <a:pt x="148" y="9"/>
                  </a:lnTo>
                  <a:cubicBezTo>
                    <a:pt x="148" y="9"/>
                    <a:pt x="145" y="10"/>
                    <a:pt x="138" y="12"/>
                  </a:cubicBezTo>
                  <a:cubicBezTo>
                    <a:pt x="131" y="15"/>
                    <a:pt x="127" y="16"/>
                    <a:pt x="127" y="16"/>
                  </a:cubicBezTo>
                  <a:cubicBezTo>
                    <a:pt x="127" y="16"/>
                    <a:pt x="130" y="15"/>
                    <a:pt x="137" y="12"/>
                  </a:cubicBezTo>
                  <a:cubicBezTo>
                    <a:pt x="143" y="10"/>
                    <a:pt x="147" y="7"/>
                    <a:pt x="151" y="5"/>
                  </a:cubicBezTo>
                  <a:lnTo>
                    <a:pt x="151" y="5"/>
                  </a:lnTo>
                  <a:lnTo>
                    <a:pt x="144" y="7"/>
                  </a:lnTo>
                  <a:cubicBezTo>
                    <a:pt x="137" y="10"/>
                    <a:pt x="133" y="12"/>
                    <a:pt x="133" y="12"/>
                  </a:cubicBezTo>
                  <a:cubicBezTo>
                    <a:pt x="132" y="12"/>
                    <a:pt x="134" y="11"/>
                    <a:pt x="137" y="10"/>
                  </a:cubicBezTo>
                  <a:cubicBezTo>
                    <a:pt x="142" y="8"/>
                    <a:pt x="143" y="7"/>
                    <a:pt x="141" y="7"/>
                  </a:cubicBezTo>
                  <a:cubicBezTo>
                    <a:pt x="140" y="7"/>
                    <a:pt x="139" y="7"/>
                    <a:pt x="137" y="7"/>
                  </a:cubicBezTo>
                  <a:cubicBezTo>
                    <a:pt x="137" y="6"/>
                    <a:pt x="136" y="6"/>
                    <a:pt x="144" y="4"/>
                  </a:cubicBezTo>
                  <a:cubicBezTo>
                    <a:pt x="151" y="2"/>
                    <a:pt x="154" y="1"/>
                    <a:pt x="154" y="1"/>
                  </a:cubicBezTo>
                  <a:lnTo>
                    <a:pt x="154" y="1"/>
                  </a:lnTo>
                  <a:cubicBezTo>
                    <a:pt x="154" y="1"/>
                    <a:pt x="150" y="2"/>
                    <a:pt x="143" y="4"/>
                  </a:cubicBezTo>
                  <a:cubicBezTo>
                    <a:pt x="140" y="5"/>
                    <a:pt x="139" y="5"/>
                    <a:pt x="138" y="5"/>
                  </a:cubicBezTo>
                  <a:cubicBezTo>
                    <a:pt x="137" y="5"/>
                    <a:pt x="139" y="4"/>
                    <a:pt x="143" y="2"/>
                  </a:cubicBezTo>
                  <a:cubicBezTo>
                    <a:pt x="147" y="1"/>
                    <a:pt x="148" y="0"/>
                    <a:pt x="148" y="0"/>
                  </a:cubicBezTo>
                  <a:close/>
                  <a:moveTo>
                    <a:pt x="87" y="246"/>
                  </a:moveTo>
                  <a:cubicBezTo>
                    <a:pt x="82" y="250"/>
                    <a:pt x="79" y="253"/>
                    <a:pt x="77" y="257"/>
                  </a:cubicBezTo>
                  <a:cubicBezTo>
                    <a:pt x="75" y="259"/>
                    <a:pt x="73" y="261"/>
                    <a:pt x="74" y="261"/>
                  </a:cubicBezTo>
                  <a:cubicBezTo>
                    <a:pt x="74" y="261"/>
                    <a:pt x="77" y="259"/>
                    <a:pt x="82" y="253"/>
                  </a:cubicBezTo>
                  <a:cubicBezTo>
                    <a:pt x="87" y="248"/>
                    <a:pt x="87" y="248"/>
                    <a:pt x="87" y="2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9" name="Google Shape;14629;p58"/>
            <p:cNvSpPr/>
            <p:nvPr/>
          </p:nvSpPr>
          <p:spPr>
            <a:xfrm>
              <a:off x="6825784" y="2176203"/>
              <a:ext cx="68587" cy="88654"/>
            </a:xfrm>
            <a:custGeom>
              <a:avLst/>
              <a:gdLst/>
              <a:ahLst/>
              <a:cxnLst/>
              <a:rect l="l" t="t" r="r" b="b"/>
              <a:pathLst>
                <a:path w="728" h="941" extrusionOk="0">
                  <a:moveTo>
                    <a:pt x="120" y="23"/>
                  </a:moveTo>
                  <a:cubicBezTo>
                    <a:pt x="124" y="23"/>
                    <a:pt x="124" y="24"/>
                    <a:pt x="124" y="25"/>
                  </a:cubicBezTo>
                  <a:cubicBezTo>
                    <a:pt x="124" y="26"/>
                    <a:pt x="124" y="26"/>
                    <a:pt x="116" y="28"/>
                  </a:cubicBezTo>
                  <a:cubicBezTo>
                    <a:pt x="116" y="28"/>
                    <a:pt x="110" y="26"/>
                    <a:pt x="110" y="25"/>
                  </a:cubicBezTo>
                  <a:lnTo>
                    <a:pt x="116" y="23"/>
                  </a:lnTo>
                  <a:cubicBezTo>
                    <a:pt x="118" y="23"/>
                    <a:pt x="119" y="23"/>
                    <a:pt x="120" y="23"/>
                  </a:cubicBezTo>
                  <a:close/>
                  <a:moveTo>
                    <a:pt x="1" y="32"/>
                  </a:moveTo>
                  <a:lnTo>
                    <a:pt x="2" y="34"/>
                  </a:lnTo>
                  <a:cubicBezTo>
                    <a:pt x="2" y="35"/>
                    <a:pt x="4" y="35"/>
                    <a:pt x="6" y="35"/>
                  </a:cubicBezTo>
                  <a:cubicBezTo>
                    <a:pt x="9" y="35"/>
                    <a:pt x="12" y="35"/>
                    <a:pt x="15" y="34"/>
                  </a:cubicBezTo>
                  <a:lnTo>
                    <a:pt x="15" y="32"/>
                  </a:lnTo>
                  <a:close/>
                  <a:moveTo>
                    <a:pt x="161" y="38"/>
                  </a:moveTo>
                  <a:lnTo>
                    <a:pt x="153" y="40"/>
                  </a:lnTo>
                  <a:lnTo>
                    <a:pt x="153" y="41"/>
                  </a:lnTo>
                  <a:cubicBezTo>
                    <a:pt x="161" y="40"/>
                    <a:pt x="161" y="40"/>
                    <a:pt x="161" y="39"/>
                  </a:cubicBezTo>
                  <a:lnTo>
                    <a:pt x="161" y="38"/>
                  </a:lnTo>
                  <a:close/>
                  <a:moveTo>
                    <a:pt x="123" y="37"/>
                  </a:moveTo>
                  <a:cubicBezTo>
                    <a:pt x="125" y="37"/>
                    <a:pt x="125" y="38"/>
                    <a:pt x="125" y="40"/>
                  </a:cubicBezTo>
                  <a:cubicBezTo>
                    <a:pt x="125" y="41"/>
                    <a:pt x="125" y="42"/>
                    <a:pt x="118" y="43"/>
                  </a:cubicBezTo>
                  <a:lnTo>
                    <a:pt x="118" y="42"/>
                  </a:lnTo>
                  <a:cubicBezTo>
                    <a:pt x="121" y="42"/>
                    <a:pt x="121" y="41"/>
                    <a:pt x="120" y="41"/>
                  </a:cubicBezTo>
                  <a:cubicBezTo>
                    <a:pt x="119" y="41"/>
                    <a:pt x="115" y="42"/>
                    <a:pt x="111" y="43"/>
                  </a:cubicBezTo>
                  <a:lnTo>
                    <a:pt x="96" y="44"/>
                  </a:lnTo>
                  <a:cubicBezTo>
                    <a:pt x="96" y="43"/>
                    <a:pt x="103" y="41"/>
                    <a:pt x="111" y="40"/>
                  </a:cubicBezTo>
                  <a:cubicBezTo>
                    <a:pt x="118" y="38"/>
                    <a:pt x="121" y="37"/>
                    <a:pt x="123" y="37"/>
                  </a:cubicBezTo>
                  <a:close/>
                  <a:moveTo>
                    <a:pt x="109" y="119"/>
                  </a:moveTo>
                  <a:cubicBezTo>
                    <a:pt x="112" y="119"/>
                    <a:pt x="115" y="120"/>
                    <a:pt x="115" y="121"/>
                  </a:cubicBezTo>
                  <a:cubicBezTo>
                    <a:pt x="115" y="122"/>
                    <a:pt x="112" y="123"/>
                    <a:pt x="107" y="123"/>
                  </a:cubicBezTo>
                  <a:cubicBezTo>
                    <a:pt x="105" y="123"/>
                    <a:pt x="103" y="123"/>
                    <a:pt x="101" y="123"/>
                  </a:cubicBezTo>
                  <a:lnTo>
                    <a:pt x="100" y="121"/>
                  </a:lnTo>
                  <a:cubicBezTo>
                    <a:pt x="103" y="120"/>
                    <a:pt x="106" y="119"/>
                    <a:pt x="109" y="119"/>
                  </a:cubicBezTo>
                  <a:close/>
                  <a:moveTo>
                    <a:pt x="103" y="129"/>
                  </a:moveTo>
                  <a:cubicBezTo>
                    <a:pt x="101" y="129"/>
                    <a:pt x="98" y="130"/>
                    <a:pt x="95" y="131"/>
                  </a:cubicBezTo>
                  <a:cubicBezTo>
                    <a:pt x="87" y="132"/>
                    <a:pt x="88" y="133"/>
                    <a:pt x="88" y="136"/>
                  </a:cubicBezTo>
                  <a:cubicBezTo>
                    <a:pt x="88" y="137"/>
                    <a:pt x="96" y="137"/>
                    <a:pt x="96" y="137"/>
                  </a:cubicBezTo>
                  <a:cubicBezTo>
                    <a:pt x="103" y="135"/>
                    <a:pt x="103" y="134"/>
                    <a:pt x="103" y="133"/>
                  </a:cubicBezTo>
                  <a:cubicBezTo>
                    <a:pt x="106" y="130"/>
                    <a:pt x="105" y="129"/>
                    <a:pt x="103" y="129"/>
                  </a:cubicBezTo>
                  <a:close/>
                  <a:moveTo>
                    <a:pt x="163" y="173"/>
                  </a:moveTo>
                  <a:cubicBezTo>
                    <a:pt x="164" y="173"/>
                    <a:pt x="165" y="174"/>
                    <a:pt x="165" y="174"/>
                  </a:cubicBezTo>
                  <a:lnTo>
                    <a:pt x="158" y="177"/>
                  </a:lnTo>
                  <a:lnTo>
                    <a:pt x="150" y="178"/>
                  </a:lnTo>
                  <a:lnTo>
                    <a:pt x="150" y="178"/>
                  </a:lnTo>
                  <a:lnTo>
                    <a:pt x="157" y="174"/>
                  </a:lnTo>
                  <a:cubicBezTo>
                    <a:pt x="160" y="174"/>
                    <a:pt x="161" y="173"/>
                    <a:pt x="163" y="173"/>
                  </a:cubicBezTo>
                  <a:close/>
                  <a:moveTo>
                    <a:pt x="155" y="184"/>
                  </a:moveTo>
                  <a:cubicBezTo>
                    <a:pt x="156" y="184"/>
                    <a:pt x="153" y="186"/>
                    <a:pt x="146" y="188"/>
                  </a:cubicBezTo>
                  <a:cubicBezTo>
                    <a:pt x="139" y="190"/>
                    <a:pt x="132" y="191"/>
                    <a:pt x="124" y="191"/>
                  </a:cubicBezTo>
                  <a:lnTo>
                    <a:pt x="124" y="189"/>
                  </a:lnTo>
                  <a:lnTo>
                    <a:pt x="139" y="187"/>
                  </a:lnTo>
                  <a:cubicBezTo>
                    <a:pt x="149" y="185"/>
                    <a:pt x="154" y="184"/>
                    <a:pt x="155" y="184"/>
                  </a:cubicBezTo>
                  <a:close/>
                  <a:moveTo>
                    <a:pt x="181" y="205"/>
                  </a:moveTo>
                  <a:cubicBezTo>
                    <a:pt x="189" y="205"/>
                    <a:pt x="189" y="205"/>
                    <a:pt x="175" y="208"/>
                  </a:cubicBezTo>
                  <a:lnTo>
                    <a:pt x="160" y="212"/>
                  </a:lnTo>
                  <a:cubicBezTo>
                    <a:pt x="160" y="209"/>
                    <a:pt x="168" y="208"/>
                    <a:pt x="181" y="205"/>
                  </a:cubicBezTo>
                  <a:close/>
                  <a:moveTo>
                    <a:pt x="217" y="219"/>
                  </a:moveTo>
                  <a:lnTo>
                    <a:pt x="204" y="225"/>
                  </a:lnTo>
                  <a:lnTo>
                    <a:pt x="211" y="223"/>
                  </a:lnTo>
                  <a:lnTo>
                    <a:pt x="217" y="219"/>
                  </a:lnTo>
                  <a:close/>
                  <a:moveTo>
                    <a:pt x="158" y="225"/>
                  </a:moveTo>
                  <a:lnTo>
                    <a:pt x="158" y="226"/>
                  </a:lnTo>
                  <a:cubicBezTo>
                    <a:pt x="152" y="229"/>
                    <a:pt x="147" y="231"/>
                    <a:pt x="145" y="231"/>
                  </a:cubicBezTo>
                  <a:cubicBezTo>
                    <a:pt x="145" y="231"/>
                    <a:pt x="144" y="231"/>
                    <a:pt x="144" y="231"/>
                  </a:cubicBezTo>
                  <a:lnTo>
                    <a:pt x="144" y="229"/>
                  </a:lnTo>
                  <a:cubicBezTo>
                    <a:pt x="149" y="227"/>
                    <a:pt x="153" y="226"/>
                    <a:pt x="158" y="225"/>
                  </a:cubicBezTo>
                  <a:close/>
                  <a:moveTo>
                    <a:pt x="190" y="252"/>
                  </a:moveTo>
                  <a:cubicBezTo>
                    <a:pt x="190" y="252"/>
                    <a:pt x="190" y="252"/>
                    <a:pt x="190" y="252"/>
                  </a:cubicBezTo>
                  <a:cubicBezTo>
                    <a:pt x="191" y="252"/>
                    <a:pt x="192" y="252"/>
                    <a:pt x="193" y="252"/>
                  </a:cubicBezTo>
                  <a:cubicBezTo>
                    <a:pt x="196" y="252"/>
                    <a:pt x="190" y="255"/>
                    <a:pt x="178" y="259"/>
                  </a:cubicBezTo>
                  <a:lnTo>
                    <a:pt x="177" y="256"/>
                  </a:lnTo>
                  <a:cubicBezTo>
                    <a:pt x="183" y="254"/>
                    <a:pt x="189" y="252"/>
                    <a:pt x="190" y="252"/>
                  </a:cubicBezTo>
                  <a:close/>
                  <a:moveTo>
                    <a:pt x="143" y="260"/>
                  </a:moveTo>
                  <a:cubicBezTo>
                    <a:pt x="145" y="260"/>
                    <a:pt x="147" y="260"/>
                    <a:pt x="148" y="261"/>
                  </a:cubicBezTo>
                  <a:lnTo>
                    <a:pt x="141" y="263"/>
                  </a:lnTo>
                  <a:cubicBezTo>
                    <a:pt x="140" y="262"/>
                    <a:pt x="133" y="263"/>
                    <a:pt x="140" y="261"/>
                  </a:cubicBezTo>
                  <a:cubicBezTo>
                    <a:pt x="139" y="260"/>
                    <a:pt x="141" y="260"/>
                    <a:pt x="143" y="260"/>
                  </a:cubicBezTo>
                  <a:close/>
                  <a:moveTo>
                    <a:pt x="195" y="262"/>
                  </a:moveTo>
                  <a:lnTo>
                    <a:pt x="195" y="263"/>
                  </a:lnTo>
                  <a:cubicBezTo>
                    <a:pt x="196" y="264"/>
                    <a:pt x="196" y="264"/>
                    <a:pt x="189" y="268"/>
                  </a:cubicBezTo>
                  <a:lnTo>
                    <a:pt x="189" y="266"/>
                  </a:lnTo>
                  <a:lnTo>
                    <a:pt x="195" y="262"/>
                  </a:lnTo>
                  <a:close/>
                  <a:moveTo>
                    <a:pt x="273" y="264"/>
                  </a:moveTo>
                  <a:cubicBezTo>
                    <a:pt x="272" y="264"/>
                    <a:pt x="271" y="265"/>
                    <a:pt x="268" y="268"/>
                  </a:cubicBezTo>
                  <a:cubicBezTo>
                    <a:pt x="269" y="269"/>
                    <a:pt x="269" y="270"/>
                    <a:pt x="269" y="270"/>
                  </a:cubicBezTo>
                  <a:cubicBezTo>
                    <a:pt x="276" y="266"/>
                    <a:pt x="276" y="266"/>
                    <a:pt x="275" y="265"/>
                  </a:cubicBezTo>
                  <a:cubicBezTo>
                    <a:pt x="274" y="264"/>
                    <a:pt x="274" y="264"/>
                    <a:pt x="273" y="264"/>
                  </a:cubicBezTo>
                  <a:close/>
                  <a:moveTo>
                    <a:pt x="220" y="266"/>
                  </a:moveTo>
                  <a:cubicBezTo>
                    <a:pt x="215" y="269"/>
                    <a:pt x="212" y="271"/>
                    <a:pt x="207" y="273"/>
                  </a:cubicBezTo>
                  <a:cubicBezTo>
                    <a:pt x="207" y="273"/>
                    <a:pt x="208" y="274"/>
                    <a:pt x="208" y="274"/>
                  </a:cubicBezTo>
                  <a:cubicBezTo>
                    <a:pt x="210" y="274"/>
                    <a:pt x="214" y="272"/>
                    <a:pt x="214" y="272"/>
                  </a:cubicBezTo>
                  <a:cubicBezTo>
                    <a:pt x="214" y="272"/>
                    <a:pt x="221" y="269"/>
                    <a:pt x="221" y="268"/>
                  </a:cubicBezTo>
                  <a:lnTo>
                    <a:pt x="220" y="266"/>
                  </a:lnTo>
                  <a:close/>
                  <a:moveTo>
                    <a:pt x="184" y="293"/>
                  </a:moveTo>
                  <a:cubicBezTo>
                    <a:pt x="185" y="293"/>
                    <a:pt x="185" y="293"/>
                    <a:pt x="185" y="293"/>
                  </a:cubicBezTo>
                  <a:cubicBezTo>
                    <a:pt x="185" y="295"/>
                    <a:pt x="186" y="296"/>
                    <a:pt x="179" y="299"/>
                  </a:cubicBezTo>
                  <a:cubicBezTo>
                    <a:pt x="179" y="299"/>
                    <a:pt x="174" y="301"/>
                    <a:pt x="173" y="301"/>
                  </a:cubicBezTo>
                  <a:cubicBezTo>
                    <a:pt x="173" y="301"/>
                    <a:pt x="172" y="301"/>
                    <a:pt x="172" y="301"/>
                  </a:cubicBezTo>
                  <a:cubicBezTo>
                    <a:pt x="171" y="300"/>
                    <a:pt x="178" y="296"/>
                    <a:pt x="178" y="296"/>
                  </a:cubicBezTo>
                  <a:cubicBezTo>
                    <a:pt x="181" y="294"/>
                    <a:pt x="183" y="293"/>
                    <a:pt x="184" y="293"/>
                  </a:cubicBezTo>
                  <a:close/>
                  <a:moveTo>
                    <a:pt x="195" y="315"/>
                  </a:moveTo>
                  <a:cubicBezTo>
                    <a:pt x="195" y="315"/>
                    <a:pt x="196" y="316"/>
                    <a:pt x="196" y="317"/>
                  </a:cubicBezTo>
                  <a:cubicBezTo>
                    <a:pt x="196" y="318"/>
                    <a:pt x="190" y="321"/>
                    <a:pt x="190" y="321"/>
                  </a:cubicBezTo>
                  <a:cubicBezTo>
                    <a:pt x="189" y="322"/>
                    <a:pt x="188" y="323"/>
                    <a:pt x="187" y="323"/>
                  </a:cubicBezTo>
                  <a:cubicBezTo>
                    <a:pt x="186" y="323"/>
                    <a:pt x="189" y="320"/>
                    <a:pt x="189" y="319"/>
                  </a:cubicBezTo>
                  <a:cubicBezTo>
                    <a:pt x="193" y="317"/>
                    <a:pt x="194" y="315"/>
                    <a:pt x="195" y="315"/>
                  </a:cubicBezTo>
                  <a:close/>
                  <a:moveTo>
                    <a:pt x="222" y="328"/>
                  </a:moveTo>
                  <a:cubicBezTo>
                    <a:pt x="223" y="328"/>
                    <a:pt x="221" y="330"/>
                    <a:pt x="213" y="336"/>
                  </a:cubicBezTo>
                  <a:cubicBezTo>
                    <a:pt x="209" y="338"/>
                    <a:pt x="207" y="339"/>
                    <a:pt x="206" y="339"/>
                  </a:cubicBezTo>
                  <a:cubicBezTo>
                    <a:pt x="206" y="339"/>
                    <a:pt x="206" y="339"/>
                    <a:pt x="206" y="338"/>
                  </a:cubicBezTo>
                  <a:cubicBezTo>
                    <a:pt x="210" y="335"/>
                    <a:pt x="214" y="332"/>
                    <a:pt x="218" y="329"/>
                  </a:cubicBezTo>
                  <a:cubicBezTo>
                    <a:pt x="220" y="328"/>
                    <a:pt x="222" y="328"/>
                    <a:pt x="222" y="328"/>
                  </a:cubicBezTo>
                  <a:close/>
                  <a:moveTo>
                    <a:pt x="223" y="339"/>
                  </a:moveTo>
                  <a:lnTo>
                    <a:pt x="223" y="341"/>
                  </a:lnTo>
                  <a:cubicBezTo>
                    <a:pt x="218" y="343"/>
                    <a:pt x="212" y="346"/>
                    <a:pt x="211" y="346"/>
                  </a:cubicBezTo>
                  <a:cubicBezTo>
                    <a:pt x="211" y="346"/>
                    <a:pt x="211" y="346"/>
                    <a:pt x="211" y="346"/>
                  </a:cubicBezTo>
                  <a:lnTo>
                    <a:pt x="216" y="342"/>
                  </a:lnTo>
                  <a:lnTo>
                    <a:pt x="223" y="339"/>
                  </a:lnTo>
                  <a:close/>
                  <a:moveTo>
                    <a:pt x="64" y="376"/>
                  </a:moveTo>
                  <a:lnTo>
                    <a:pt x="64" y="376"/>
                  </a:lnTo>
                  <a:cubicBezTo>
                    <a:pt x="59" y="378"/>
                    <a:pt x="55" y="379"/>
                    <a:pt x="50" y="381"/>
                  </a:cubicBezTo>
                  <a:cubicBezTo>
                    <a:pt x="46" y="383"/>
                    <a:pt x="45" y="384"/>
                    <a:pt x="47" y="384"/>
                  </a:cubicBezTo>
                  <a:cubicBezTo>
                    <a:pt x="49" y="384"/>
                    <a:pt x="52" y="383"/>
                    <a:pt x="58" y="381"/>
                  </a:cubicBezTo>
                  <a:cubicBezTo>
                    <a:pt x="65" y="378"/>
                    <a:pt x="65" y="378"/>
                    <a:pt x="64" y="376"/>
                  </a:cubicBezTo>
                  <a:close/>
                  <a:moveTo>
                    <a:pt x="257" y="422"/>
                  </a:moveTo>
                  <a:lnTo>
                    <a:pt x="258" y="424"/>
                  </a:lnTo>
                  <a:cubicBezTo>
                    <a:pt x="252" y="428"/>
                    <a:pt x="247" y="432"/>
                    <a:pt x="245" y="432"/>
                  </a:cubicBezTo>
                  <a:cubicBezTo>
                    <a:pt x="245" y="432"/>
                    <a:pt x="244" y="431"/>
                    <a:pt x="244" y="431"/>
                  </a:cubicBezTo>
                  <a:lnTo>
                    <a:pt x="250" y="426"/>
                  </a:lnTo>
                  <a:lnTo>
                    <a:pt x="257" y="422"/>
                  </a:lnTo>
                  <a:close/>
                  <a:moveTo>
                    <a:pt x="334" y="431"/>
                  </a:moveTo>
                  <a:lnTo>
                    <a:pt x="335" y="433"/>
                  </a:lnTo>
                  <a:cubicBezTo>
                    <a:pt x="330" y="437"/>
                    <a:pt x="325" y="441"/>
                    <a:pt x="323" y="441"/>
                  </a:cubicBezTo>
                  <a:cubicBezTo>
                    <a:pt x="323" y="441"/>
                    <a:pt x="323" y="440"/>
                    <a:pt x="323" y="440"/>
                  </a:cubicBezTo>
                  <a:lnTo>
                    <a:pt x="322" y="439"/>
                  </a:lnTo>
                  <a:cubicBezTo>
                    <a:pt x="326" y="437"/>
                    <a:pt x="330" y="434"/>
                    <a:pt x="334" y="431"/>
                  </a:cubicBezTo>
                  <a:close/>
                  <a:moveTo>
                    <a:pt x="281" y="445"/>
                  </a:moveTo>
                  <a:cubicBezTo>
                    <a:pt x="282" y="446"/>
                    <a:pt x="282" y="446"/>
                    <a:pt x="277" y="450"/>
                  </a:cubicBezTo>
                  <a:cubicBezTo>
                    <a:pt x="272" y="454"/>
                    <a:pt x="269" y="456"/>
                    <a:pt x="264" y="458"/>
                  </a:cubicBezTo>
                  <a:cubicBezTo>
                    <a:pt x="263" y="457"/>
                    <a:pt x="276" y="449"/>
                    <a:pt x="281" y="445"/>
                  </a:cubicBezTo>
                  <a:close/>
                  <a:moveTo>
                    <a:pt x="312" y="473"/>
                  </a:moveTo>
                  <a:lnTo>
                    <a:pt x="313" y="474"/>
                  </a:lnTo>
                  <a:cubicBezTo>
                    <a:pt x="308" y="478"/>
                    <a:pt x="302" y="483"/>
                    <a:pt x="301" y="483"/>
                  </a:cubicBezTo>
                  <a:cubicBezTo>
                    <a:pt x="301" y="483"/>
                    <a:pt x="300" y="483"/>
                    <a:pt x="300" y="483"/>
                  </a:cubicBezTo>
                  <a:lnTo>
                    <a:pt x="305" y="477"/>
                  </a:lnTo>
                  <a:lnTo>
                    <a:pt x="312" y="473"/>
                  </a:lnTo>
                  <a:close/>
                  <a:moveTo>
                    <a:pt x="375" y="543"/>
                  </a:moveTo>
                  <a:cubicBezTo>
                    <a:pt x="375" y="543"/>
                    <a:pt x="375" y="543"/>
                    <a:pt x="376" y="544"/>
                  </a:cubicBezTo>
                  <a:cubicBezTo>
                    <a:pt x="378" y="546"/>
                    <a:pt x="378" y="546"/>
                    <a:pt x="372" y="551"/>
                  </a:cubicBezTo>
                  <a:cubicBezTo>
                    <a:pt x="370" y="554"/>
                    <a:pt x="368" y="555"/>
                    <a:pt x="367" y="555"/>
                  </a:cubicBezTo>
                  <a:cubicBezTo>
                    <a:pt x="366" y="555"/>
                    <a:pt x="365" y="554"/>
                    <a:pt x="364" y="554"/>
                  </a:cubicBezTo>
                  <a:cubicBezTo>
                    <a:pt x="368" y="548"/>
                    <a:pt x="373" y="543"/>
                    <a:pt x="375" y="543"/>
                  </a:cubicBezTo>
                  <a:close/>
                  <a:moveTo>
                    <a:pt x="432" y="583"/>
                  </a:moveTo>
                  <a:lnTo>
                    <a:pt x="433" y="584"/>
                  </a:lnTo>
                  <a:cubicBezTo>
                    <a:pt x="428" y="588"/>
                    <a:pt x="422" y="592"/>
                    <a:pt x="420" y="592"/>
                  </a:cubicBezTo>
                  <a:cubicBezTo>
                    <a:pt x="420" y="592"/>
                    <a:pt x="419" y="592"/>
                    <a:pt x="419" y="592"/>
                  </a:cubicBezTo>
                  <a:lnTo>
                    <a:pt x="417" y="591"/>
                  </a:lnTo>
                  <a:cubicBezTo>
                    <a:pt x="422" y="587"/>
                    <a:pt x="426" y="585"/>
                    <a:pt x="432" y="583"/>
                  </a:cubicBezTo>
                  <a:close/>
                  <a:moveTo>
                    <a:pt x="639" y="667"/>
                  </a:moveTo>
                  <a:cubicBezTo>
                    <a:pt x="642" y="667"/>
                    <a:pt x="644" y="668"/>
                    <a:pt x="647" y="668"/>
                  </a:cubicBezTo>
                  <a:cubicBezTo>
                    <a:pt x="649" y="669"/>
                    <a:pt x="649" y="669"/>
                    <a:pt x="635" y="670"/>
                  </a:cubicBezTo>
                  <a:cubicBezTo>
                    <a:pt x="630" y="670"/>
                    <a:pt x="625" y="670"/>
                    <a:pt x="620" y="669"/>
                  </a:cubicBezTo>
                  <a:lnTo>
                    <a:pt x="631" y="668"/>
                  </a:lnTo>
                  <a:cubicBezTo>
                    <a:pt x="634" y="668"/>
                    <a:pt x="637" y="667"/>
                    <a:pt x="639" y="667"/>
                  </a:cubicBezTo>
                  <a:close/>
                  <a:moveTo>
                    <a:pt x="669" y="682"/>
                  </a:moveTo>
                  <a:lnTo>
                    <a:pt x="686" y="683"/>
                  </a:lnTo>
                  <a:lnTo>
                    <a:pt x="689" y="684"/>
                  </a:lnTo>
                  <a:cubicBezTo>
                    <a:pt x="677" y="684"/>
                    <a:pt x="667" y="684"/>
                    <a:pt x="657" y="683"/>
                  </a:cubicBezTo>
                  <a:lnTo>
                    <a:pt x="669" y="682"/>
                  </a:lnTo>
                  <a:close/>
                  <a:moveTo>
                    <a:pt x="594" y="689"/>
                  </a:moveTo>
                  <a:cubicBezTo>
                    <a:pt x="609" y="691"/>
                    <a:pt x="609" y="692"/>
                    <a:pt x="594" y="692"/>
                  </a:cubicBezTo>
                  <a:cubicBezTo>
                    <a:pt x="580" y="692"/>
                    <a:pt x="580" y="692"/>
                    <a:pt x="580" y="691"/>
                  </a:cubicBezTo>
                  <a:cubicBezTo>
                    <a:pt x="579" y="689"/>
                    <a:pt x="579" y="689"/>
                    <a:pt x="580" y="689"/>
                  </a:cubicBezTo>
                  <a:close/>
                  <a:moveTo>
                    <a:pt x="595" y="696"/>
                  </a:moveTo>
                  <a:cubicBezTo>
                    <a:pt x="595" y="696"/>
                    <a:pt x="595" y="696"/>
                    <a:pt x="594" y="697"/>
                  </a:cubicBezTo>
                  <a:lnTo>
                    <a:pt x="580" y="697"/>
                  </a:lnTo>
                  <a:lnTo>
                    <a:pt x="581" y="696"/>
                  </a:lnTo>
                  <a:close/>
                  <a:moveTo>
                    <a:pt x="557" y="702"/>
                  </a:moveTo>
                  <a:cubicBezTo>
                    <a:pt x="556" y="702"/>
                    <a:pt x="559" y="703"/>
                    <a:pt x="561" y="703"/>
                  </a:cubicBezTo>
                  <a:cubicBezTo>
                    <a:pt x="562" y="703"/>
                    <a:pt x="563" y="702"/>
                    <a:pt x="557" y="702"/>
                  </a:cubicBezTo>
                  <a:close/>
                  <a:moveTo>
                    <a:pt x="580" y="705"/>
                  </a:moveTo>
                  <a:lnTo>
                    <a:pt x="577" y="706"/>
                  </a:lnTo>
                  <a:cubicBezTo>
                    <a:pt x="577" y="707"/>
                    <a:pt x="577" y="707"/>
                    <a:pt x="575" y="707"/>
                  </a:cubicBezTo>
                  <a:cubicBezTo>
                    <a:pt x="573" y="707"/>
                    <a:pt x="570" y="707"/>
                    <a:pt x="564" y="706"/>
                  </a:cubicBezTo>
                  <a:lnTo>
                    <a:pt x="565" y="705"/>
                  </a:lnTo>
                  <a:close/>
                  <a:moveTo>
                    <a:pt x="562" y="715"/>
                  </a:moveTo>
                  <a:lnTo>
                    <a:pt x="588" y="716"/>
                  </a:lnTo>
                  <a:lnTo>
                    <a:pt x="585" y="717"/>
                  </a:lnTo>
                  <a:cubicBezTo>
                    <a:pt x="584" y="718"/>
                    <a:pt x="582" y="718"/>
                    <a:pt x="581" y="718"/>
                  </a:cubicBezTo>
                  <a:cubicBezTo>
                    <a:pt x="578" y="718"/>
                    <a:pt x="575" y="717"/>
                    <a:pt x="572" y="717"/>
                  </a:cubicBezTo>
                  <a:cubicBezTo>
                    <a:pt x="572" y="717"/>
                    <a:pt x="559" y="716"/>
                    <a:pt x="562" y="715"/>
                  </a:cubicBezTo>
                  <a:close/>
                  <a:moveTo>
                    <a:pt x="493" y="749"/>
                  </a:moveTo>
                  <a:cubicBezTo>
                    <a:pt x="494" y="749"/>
                    <a:pt x="495" y="749"/>
                    <a:pt x="498" y="750"/>
                  </a:cubicBezTo>
                  <a:lnTo>
                    <a:pt x="507" y="753"/>
                  </a:lnTo>
                  <a:cubicBezTo>
                    <a:pt x="513" y="756"/>
                    <a:pt x="519" y="759"/>
                    <a:pt x="517" y="759"/>
                  </a:cubicBezTo>
                  <a:cubicBezTo>
                    <a:pt x="516" y="759"/>
                    <a:pt x="515" y="759"/>
                    <a:pt x="512" y="758"/>
                  </a:cubicBezTo>
                  <a:cubicBezTo>
                    <a:pt x="507" y="756"/>
                    <a:pt x="501" y="753"/>
                    <a:pt x="496" y="751"/>
                  </a:cubicBezTo>
                  <a:cubicBezTo>
                    <a:pt x="496" y="751"/>
                    <a:pt x="491" y="749"/>
                    <a:pt x="493" y="749"/>
                  </a:cubicBezTo>
                  <a:close/>
                  <a:moveTo>
                    <a:pt x="464" y="793"/>
                  </a:moveTo>
                  <a:lnTo>
                    <a:pt x="464" y="793"/>
                  </a:lnTo>
                  <a:cubicBezTo>
                    <a:pt x="472" y="795"/>
                    <a:pt x="479" y="799"/>
                    <a:pt x="483" y="806"/>
                  </a:cubicBezTo>
                  <a:cubicBezTo>
                    <a:pt x="483" y="806"/>
                    <a:pt x="483" y="807"/>
                    <a:pt x="482" y="807"/>
                  </a:cubicBezTo>
                  <a:cubicBezTo>
                    <a:pt x="481" y="807"/>
                    <a:pt x="479" y="806"/>
                    <a:pt x="474" y="804"/>
                  </a:cubicBezTo>
                  <a:cubicBezTo>
                    <a:pt x="468" y="799"/>
                    <a:pt x="463" y="794"/>
                    <a:pt x="464" y="793"/>
                  </a:cubicBezTo>
                  <a:close/>
                  <a:moveTo>
                    <a:pt x="266" y="906"/>
                  </a:moveTo>
                  <a:cubicBezTo>
                    <a:pt x="266" y="906"/>
                    <a:pt x="268" y="909"/>
                    <a:pt x="271" y="915"/>
                  </a:cubicBezTo>
                  <a:cubicBezTo>
                    <a:pt x="275" y="920"/>
                    <a:pt x="279" y="927"/>
                    <a:pt x="277" y="927"/>
                  </a:cubicBezTo>
                  <a:cubicBezTo>
                    <a:pt x="279" y="932"/>
                    <a:pt x="279" y="934"/>
                    <a:pt x="279" y="934"/>
                  </a:cubicBezTo>
                  <a:cubicBezTo>
                    <a:pt x="278" y="934"/>
                    <a:pt x="273" y="925"/>
                    <a:pt x="270" y="915"/>
                  </a:cubicBezTo>
                  <a:cubicBezTo>
                    <a:pt x="267" y="909"/>
                    <a:pt x="266" y="906"/>
                    <a:pt x="266" y="906"/>
                  </a:cubicBezTo>
                  <a:close/>
                  <a:moveTo>
                    <a:pt x="105" y="1"/>
                  </a:moveTo>
                  <a:cubicBezTo>
                    <a:pt x="100" y="1"/>
                    <a:pt x="96" y="1"/>
                    <a:pt x="101" y="3"/>
                  </a:cubicBezTo>
                  <a:lnTo>
                    <a:pt x="94" y="5"/>
                  </a:lnTo>
                  <a:cubicBezTo>
                    <a:pt x="77" y="6"/>
                    <a:pt x="73" y="8"/>
                    <a:pt x="82" y="8"/>
                  </a:cubicBezTo>
                  <a:cubicBezTo>
                    <a:pt x="84" y="8"/>
                    <a:pt x="89" y="8"/>
                    <a:pt x="94" y="7"/>
                  </a:cubicBezTo>
                  <a:cubicBezTo>
                    <a:pt x="103" y="7"/>
                    <a:pt x="108" y="7"/>
                    <a:pt x="110" y="7"/>
                  </a:cubicBezTo>
                  <a:cubicBezTo>
                    <a:pt x="113" y="7"/>
                    <a:pt x="109" y="7"/>
                    <a:pt x="101" y="8"/>
                  </a:cubicBezTo>
                  <a:cubicBezTo>
                    <a:pt x="86" y="10"/>
                    <a:pt x="86" y="11"/>
                    <a:pt x="87" y="13"/>
                  </a:cubicBezTo>
                  <a:cubicBezTo>
                    <a:pt x="87" y="14"/>
                    <a:pt x="87" y="14"/>
                    <a:pt x="79" y="14"/>
                  </a:cubicBezTo>
                  <a:cubicBezTo>
                    <a:pt x="73" y="15"/>
                    <a:pt x="66" y="17"/>
                    <a:pt x="66" y="19"/>
                  </a:cubicBezTo>
                  <a:cubicBezTo>
                    <a:pt x="66" y="20"/>
                    <a:pt x="66" y="20"/>
                    <a:pt x="73" y="20"/>
                  </a:cubicBezTo>
                  <a:cubicBezTo>
                    <a:pt x="75" y="19"/>
                    <a:pt x="76" y="19"/>
                    <a:pt x="77" y="19"/>
                  </a:cubicBezTo>
                  <a:cubicBezTo>
                    <a:pt x="79" y="19"/>
                    <a:pt x="76" y="21"/>
                    <a:pt x="66" y="23"/>
                  </a:cubicBezTo>
                  <a:cubicBezTo>
                    <a:pt x="62" y="24"/>
                    <a:pt x="60" y="25"/>
                    <a:pt x="62" y="25"/>
                  </a:cubicBezTo>
                  <a:cubicBezTo>
                    <a:pt x="64" y="25"/>
                    <a:pt x="67" y="25"/>
                    <a:pt x="73" y="24"/>
                  </a:cubicBezTo>
                  <a:cubicBezTo>
                    <a:pt x="76" y="24"/>
                    <a:pt x="79" y="23"/>
                    <a:pt x="80" y="23"/>
                  </a:cubicBezTo>
                  <a:cubicBezTo>
                    <a:pt x="87" y="23"/>
                    <a:pt x="84" y="26"/>
                    <a:pt x="74" y="28"/>
                  </a:cubicBezTo>
                  <a:cubicBezTo>
                    <a:pt x="74" y="28"/>
                    <a:pt x="74" y="30"/>
                    <a:pt x="74" y="31"/>
                  </a:cubicBezTo>
                  <a:cubicBezTo>
                    <a:pt x="74" y="31"/>
                    <a:pt x="75" y="31"/>
                    <a:pt x="76" y="31"/>
                  </a:cubicBezTo>
                  <a:cubicBezTo>
                    <a:pt x="78" y="31"/>
                    <a:pt x="83" y="31"/>
                    <a:pt x="88" y="31"/>
                  </a:cubicBezTo>
                  <a:cubicBezTo>
                    <a:pt x="96" y="30"/>
                    <a:pt x="99" y="29"/>
                    <a:pt x="100" y="29"/>
                  </a:cubicBezTo>
                  <a:lnTo>
                    <a:pt x="100" y="29"/>
                  </a:lnTo>
                  <a:cubicBezTo>
                    <a:pt x="101" y="29"/>
                    <a:pt x="99" y="30"/>
                    <a:pt x="95" y="31"/>
                  </a:cubicBezTo>
                  <a:cubicBezTo>
                    <a:pt x="91" y="32"/>
                    <a:pt x="86" y="33"/>
                    <a:pt x="82" y="34"/>
                  </a:cubicBezTo>
                  <a:cubicBezTo>
                    <a:pt x="74" y="35"/>
                    <a:pt x="74" y="37"/>
                    <a:pt x="74" y="38"/>
                  </a:cubicBezTo>
                  <a:cubicBezTo>
                    <a:pt x="74" y="39"/>
                    <a:pt x="75" y="41"/>
                    <a:pt x="79" y="41"/>
                  </a:cubicBezTo>
                  <a:cubicBezTo>
                    <a:pt x="80" y="41"/>
                    <a:pt x="81" y="41"/>
                    <a:pt x="82" y="41"/>
                  </a:cubicBezTo>
                  <a:lnTo>
                    <a:pt x="82" y="41"/>
                  </a:lnTo>
                  <a:lnTo>
                    <a:pt x="75" y="42"/>
                  </a:lnTo>
                  <a:cubicBezTo>
                    <a:pt x="75" y="43"/>
                    <a:pt x="71" y="44"/>
                    <a:pt x="71" y="44"/>
                  </a:cubicBezTo>
                  <a:cubicBezTo>
                    <a:pt x="72" y="44"/>
                    <a:pt x="73" y="44"/>
                    <a:pt x="75" y="43"/>
                  </a:cubicBezTo>
                  <a:lnTo>
                    <a:pt x="75" y="43"/>
                  </a:lnTo>
                  <a:cubicBezTo>
                    <a:pt x="75" y="43"/>
                    <a:pt x="75" y="44"/>
                    <a:pt x="68" y="49"/>
                  </a:cubicBezTo>
                  <a:cubicBezTo>
                    <a:pt x="64" y="51"/>
                    <a:pt x="66" y="52"/>
                    <a:pt x="72" y="52"/>
                  </a:cubicBezTo>
                  <a:cubicBezTo>
                    <a:pt x="77" y="52"/>
                    <a:pt x="83" y="51"/>
                    <a:pt x="89" y="49"/>
                  </a:cubicBezTo>
                  <a:cubicBezTo>
                    <a:pt x="89" y="49"/>
                    <a:pt x="89" y="50"/>
                    <a:pt x="89" y="50"/>
                  </a:cubicBezTo>
                  <a:cubicBezTo>
                    <a:pt x="89" y="50"/>
                    <a:pt x="90" y="50"/>
                    <a:pt x="91" y="50"/>
                  </a:cubicBezTo>
                  <a:cubicBezTo>
                    <a:pt x="93" y="50"/>
                    <a:pt x="96" y="50"/>
                    <a:pt x="96" y="50"/>
                  </a:cubicBezTo>
                  <a:cubicBezTo>
                    <a:pt x="98" y="50"/>
                    <a:pt x="99" y="50"/>
                    <a:pt x="100" y="50"/>
                  </a:cubicBezTo>
                  <a:cubicBezTo>
                    <a:pt x="104" y="50"/>
                    <a:pt x="104" y="51"/>
                    <a:pt x="104" y="52"/>
                  </a:cubicBezTo>
                  <a:lnTo>
                    <a:pt x="89" y="54"/>
                  </a:lnTo>
                  <a:cubicBezTo>
                    <a:pt x="72" y="55"/>
                    <a:pt x="65" y="58"/>
                    <a:pt x="73" y="58"/>
                  </a:cubicBezTo>
                  <a:cubicBezTo>
                    <a:pt x="75" y="58"/>
                    <a:pt x="79" y="58"/>
                    <a:pt x="83" y="58"/>
                  </a:cubicBezTo>
                  <a:lnTo>
                    <a:pt x="83" y="58"/>
                  </a:lnTo>
                  <a:lnTo>
                    <a:pt x="76" y="59"/>
                  </a:lnTo>
                  <a:cubicBezTo>
                    <a:pt x="68" y="60"/>
                    <a:pt x="69" y="61"/>
                    <a:pt x="76" y="63"/>
                  </a:cubicBezTo>
                  <a:cubicBezTo>
                    <a:pt x="79" y="64"/>
                    <a:pt x="82" y="64"/>
                    <a:pt x="85" y="64"/>
                  </a:cubicBezTo>
                  <a:cubicBezTo>
                    <a:pt x="90" y="64"/>
                    <a:pt x="94" y="64"/>
                    <a:pt x="98" y="62"/>
                  </a:cubicBezTo>
                  <a:cubicBezTo>
                    <a:pt x="100" y="62"/>
                    <a:pt x="101" y="62"/>
                    <a:pt x="102" y="62"/>
                  </a:cubicBezTo>
                  <a:cubicBezTo>
                    <a:pt x="105" y="62"/>
                    <a:pt x="105" y="63"/>
                    <a:pt x="105" y="63"/>
                  </a:cubicBezTo>
                  <a:cubicBezTo>
                    <a:pt x="105" y="65"/>
                    <a:pt x="105" y="65"/>
                    <a:pt x="98" y="66"/>
                  </a:cubicBezTo>
                  <a:cubicBezTo>
                    <a:pt x="87" y="68"/>
                    <a:pt x="85" y="69"/>
                    <a:pt x="93" y="69"/>
                  </a:cubicBezTo>
                  <a:cubicBezTo>
                    <a:pt x="95" y="69"/>
                    <a:pt x="97" y="69"/>
                    <a:pt x="100" y="69"/>
                  </a:cubicBezTo>
                  <a:lnTo>
                    <a:pt x="100" y="69"/>
                  </a:lnTo>
                  <a:lnTo>
                    <a:pt x="92" y="71"/>
                  </a:lnTo>
                  <a:cubicBezTo>
                    <a:pt x="85" y="72"/>
                    <a:pt x="78" y="75"/>
                    <a:pt x="86" y="80"/>
                  </a:cubicBezTo>
                  <a:cubicBezTo>
                    <a:pt x="87" y="86"/>
                    <a:pt x="87" y="90"/>
                    <a:pt x="80" y="91"/>
                  </a:cubicBezTo>
                  <a:cubicBezTo>
                    <a:pt x="73" y="93"/>
                    <a:pt x="88" y="96"/>
                    <a:pt x="103" y="96"/>
                  </a:cubicBezTo>
                  <a:cubicBezTo>
                    <a:pt x="96" y="97"/>
                    <a:pt x="96" y="98"/>
                    <a:pt x="96" y="102"/>
                  </a:cubicBezTo>
                  <a:cubicBezTo>
                    <a:pt x="97" y="105"/>
                    <a:pt x="97" y="105"/>
                    <a:pt x="89" y="107"/>
                  </a:cubicBezTo>
                  <a:cubicBezTo>
                    <a:pt x="75" y="108"/>
                    <a:pt x="75" y="108"/>
                    <a:pt x="89" y="108"/>
                  </a:cubicBezTo>
                  <a:cubicBezTo>
                    <a:pt x="92" y="108"/>
                    <a:pt x="94" y="108"/>
                    <a:pt x="95" y="108"/>
                  </a:cubicBezTo>
                  <a:cubicBezTo>
                    <a:pt x="102" y="108"/>
                    <a:pt x="96" y="112"/>
                    <a:pt x="84" y="115"/>
                  </a:cubicBezTo>
                  <a:cubicBezTo>
                    <a:pt x="77" y="117"/>
                    <a:pt x="77" y="118"/>
                    <a:pt x="78" y="121"/>
                  </a:cubicBezTo>
                  <a:cubicBezTo>
                    <a:pt x="85" y="121"/>
                    <a:pt x="86" y="124"/>
                    <a:pt x="86" y="126"/>
                  </a:cubicBezTo>
                  <a:cubicBezTo>
                    <a:pt x="87" y="129"/>
                    <a:pt x="87" y="130"/>
                    <a:pt x="89" y="130"/>
                  </a:cubicBezTo>
                  <a:cubicBezTo>
                    <a:pt x="91" y="130"/>
                    <a:pt x="94" y="129"/>
                    <a:pt x="101" y="127"/>
                  </a:cubicBezTo>
                  <a:cubicBezTo>
                    <a:pt x="107" y="126"/>
                    <a:pt x="111" y="125"/>
                    <a:pt x="113" y="125"/>
                  </a:cubicBezTo>
                  <a:cubicBezTo>
                    <a:pt x="116" y="125"/>
                    <a:pt x="116" y="126"/>
                    <a:pt x="116" y="127"/>
                  </a:cubicBezTo>
                  <a:cubicBezTo>
                    <a:pt x="116" y="130"/>
                    <a:pt x="116" y="131"/>
                    <a:pt x="110" y="132"/>
                  </a:cubicBezTo>
                  <a:cubicBezTo>
                    <a:pt x="110" y="132"/>
                    <a:pt x="103" y="135"/>
                    <a:pt x="103" y="136"/>
                  </a:cubicBezTo>
                  <a:cubicBezTo>
                    <a:pt x="104" y="139"/>
                    <a:pt x="104" y="140"/>
                    <a:pt x="97" y="141"/>
                  </a:cubicBezTo>
                  <a:cubicBezTo>
                    <a:pt x="97" y="141"/>
                    <a:pt x="91" y="144"/>
                    <a:pt x="91" y="148"/>
                  </a:cubicBezTo>
                  <a:cubicBezTo>
                    <a:pt x="92" y="150"/>
                    <a:pt x="92" y="153"/>
                    <a:pt x="85" y="154"/>
                  </a:cubicBezTo>
                  <a:cubicBezTo>
                    <a:pt x="85" y="155"/>
                    <a:pt x="85" y="156"/>
                    <a:pt x="86" y="156"/>
                  </a:cubicBezTo>
                  <a:cubicBezTo>
                    <a:pt x="87" y="156"/>
                    <a:pt x="88" y="155"/>
                    <a:pt x="92" y="154"/>
                  </a:cubicBezTo>
                  <a:cubicBezTo>
                    <a:pt x="95" y="153"/>
                    <a:pt x="97" y="153"/>
                    <a:pt x="99" y="153"/>
                  </a:cubicBezTo>
                  <a:cubicBezTo>
                    <a:pt x="103" y="153"/>
                    <a:pt x="104" y="155"/>
                    <a:pt x="101" y="159"/>
                  </a:cubicBezTo>
                  <a:cubicBezTo>
                    <a:pt x="101" y="162"/>
                    <a:pt x="101" y="165"/>
                    <a:pt x="106" y="165"/>
                  </a:cubicBezTo>
                  <a:cubicBezTo>
                    <a:pt x="107" y="165"/>
                    <a:pt x="108" y="165"/>
                    <a:pt x="110" y="164"/>
                  </a:cubicBezTo>
                  <a:lnTo>
                    <a:pt x="110" y="164"/>
                  </a:lnTo>
                  <a:cubicBezTo>
                    <a:pt x="110" y="166"/>
                    <a:pt x="110" y="166"/>
                    <a:pt x="103" y="168"/>
                  </a:cubicBezTo>
                  <a:cubicBezTo>
                    <a:pt x="90" y="171"/>
                    <a:pt x="89" y="174"/>
                    <a:pt x="99" y="174"/>
                  </a:cubicBezTo>
                  <a:cubicBezTo>
                    <a:pt x="100" y="174"/>
                    <a:pt x="102" y="174"/>
                    <a:pt x="104" y="173"/>
                  </a:cubicBezTo>
                  <a:cubicBezTo>
                    <a:pt x="106" y="173"/>
                    <a:pt x="108" y="172"/>
                    <a:pt x="109" y="172"/>
                  </a:cubicBezTo>
                  <a:cubicBezTo>
                    <a:pt x="111" y="172"/>
                    <a:pt x="110" y="173"/>
                    <a:pt x="105" y="176"/>
                  </a:cubicBezTo>
                  <a:cubicBezTo>
                    <a:pt x="105" y="176"/>
                    <a:pt x="105" y="177"/>
                    <a:pt x="113" y="177"/>
                  </a:cubicBezTo>
                  <a:cubicBezTo>
                    <a:pt x="115" y="176"/>
                    <a:pt x="117" y="176"/>
                    <a:pt x="118" y="176"/>
                  </a:cubicBezTo>
                  <a:cubicBezTo>
                    <a:pt x="119" y="176"/>
                    <a:pt x="118" y="177"/>
                    <a:pt x="114" y="180"/>
                  </a:cubicBezTo>
                  <a:cubicBezTo>
                    <a:pt x="106" y="182"/>
                    <a:pt x="107" y="183"/>
                    <a:pt x="107" y="186"/>
                  </a:cubicBezTo>
                  <a:cubicBezTo>
                    <a:pt x="115" y="186"/>
                    <a:pt x="120" y="200"/>
                    <a:pt x="113" y="205"/>
                  </a:cubicBezTo>
                  <a:cubicBezTo>
                    <a:pt x="116" y="204"/>
                    <a:pt x="118" y="204"/>
                    <a:pt x="119" y="204"/>
                  </a:cubicBezTo>
                  <a:cubicBezTo>
                    <a:pt x="120" y="204"/>
                    <a:pt x="120" y="204"/>
                    <a:pt x="121" y="205"/>
                  </a:cubicBezTo>
                  <a:cubicBezTo>
                    <a:pt x="114" y="208"/>
                    <a:pt x="112" y="209"/>
                    <a:pt x="114" y="209"/>
                  </a:cubicBezTo>
                  <a:cubicBezTo>
                    <a:pt x="116" y="209"/>
                    <a:pt x="121" y="208"/>
                    <a:pt x="128" y="205"/>
                  </a:cubicBezTo>
                  <a:lnTo>
                    <a:pt x="128" y="204"/>
                  </a:lnTo>
                  <a:lnTo>
                    <a:pt x="128" y="203"/>
                  </a:lnTo>
                  <a:cubicBezTo>
                    <a:pt x="132" y="201"/>
                    <a:pt x="135" y="201"/>
                    <a:pt x="136" y="201"/>
                  </a:cubicBezTo>
                  <a:cubicBezTo>
                    <a:pt x="140" y="201"/>
                    <a:pt x="136" y="204"/>
                    <a:pt x="122" y="209"/>
                  </a:cubicBezTo>
                  <a:cubicBezTo>
                    <a:pt x="114" y="212"/>
                    <a:pt x="111" y="214"/>
                    <a:pt x="112" y="214"/>
                  </a:cubicBezTo>
                  <a:cubicBezTo>
                    <a:pt x="113" y="214"/>
                    <a:pt x="116" y="213"/>
                    <a:pt x="122" y="212"/>
                  </a:cubicBezTo>
                  <a:cubicBezTo>
                    <a:pt x="127" y="210"/>
                    <a:pt x="131" y="210"/>
                    <a:pt x="132" y="210"/>
                  </a:cubicBezTo>
                  <a:cubicBezTo>
                    <a:pt x="135" y="210"/>
                    <a:pt x="132" y="211"/>
                    <a:pt x="124" y="215"/>
                  </a:cubicBezTo>
                  <a:cubicBezTo>
                    <a:pt x="116" y="218"/>
                    <a:pt x="112" y="219"/>
                    <a:pt x="113" y="219"/>
                  </a:cubicBezTo>
                  <a:cubicBezTo>
                    <a:pt x="114" y="219"/>
                    <a:pt x="118" y="219"/>
                    <a:pt x="124" y="217"/>
                  </a:cubicBezTo>
                  <a:cubicBezTo>
                    <a:pt x="137" y="214"/>
                    <a:pt x="145" y="212"/>
                    <a:pt x="148" y="212"/>
                  </a:cubicBezTo>
                  <a:cubicBezTo>
                    <a:pt x="153" y="212"/>
                    <a:pt x="148" y="215"/>
                    <a:pt x="133" y="220"/>
                  </a:cubicBezTo>
                  <a:cubicBezTo>
                    <a:pt x="120" y="226"/>
                    <a:pt x="113" y="229"/>
                    <a:pt x="114" y="232"/>
                  </a:cubicBezTo>
                  <a:cubicBezTo>
                    <a:pt x="114" y="232"/>
                    <a:pt x="114" y="232"/>
                    <a:pt x="115" y="232"/>
                  </a:cubicBezTo>
                  <a:cubicBezTo>
                    <a:pt x="116" y="232"/>
                    <a:pt x="122" y="229"/>
                    <a:pt x="128" y="227"/>
                  </a:cubicBezTo>
                  <a:cubicBezTo>
                    <a:pt x="133" y="224"/>
                    <a:pt x="136" y="223"/>
                    <a:pt x="137" y="223"/>
                  </a:cubicBezTo>
                  <a:lnTo>
                    <a:pt x="137" y="223"/>
                  </a:lnTo>
                  <a:cubicBezTo>
                    <a:pt x="139" y="223"/>
                    <a:pt x="136" y="226"/>
                    <a:pt x="129" y="231"/>
                  </a:cubicBezTo>
                  <a:cubicBezTo>
                    <a:pt x="113" y="240"/>
                    <a:pt x="111" y="244"/>
                    <a:pt x="118" y="244"/>
                  </a:cubicBezTo>
                  <a:cubicBezTo>
                    <a:pt x="120" y="244"/>
                    <a:pt x="123" y="243"/>
                    <a:pt x="125" y="243"/>
                  </a:cubicBezTo>
                  <a:cubicBezTo>
                    <a:pt x="141" y="243"/>
                    <a:pt x="142" y="247"/>
                    <a:pt x="128" y="249"/>
                  </a:cubicBezTo>
                  <a:cubicBezTo>
                    <a:pt x="113" y="252"/>
                    <a:pt x="113" y="252"/>
                    <a:pt x="121" y="252"/>
                  </a:cubicBezTo>
                  <a:lnTo>
                    <a:pt x="123" y="259"/>
                  </a:lnTo>
                  <a:cubicBezTo>
                    <a:pt x="123" y="259"/>
                    <a:pt x="124" y="259"/>
                    <a:pt x="125" y="259"/>
                  </a:cubicBezTo>
                  <a:cubicBezTo>
                    <a:pt x="128" y="259"/>
                    <a:pt x="133" y="258"/>
                    <a:pt x="138" y="255"/>
                  </a:cubicBezTo>
                  <a:lnTo>
                    <a:pt x="138" y="255"/>
                  </a:lnTo>
                  <a:cubicBezTo>
                    <a:pt x="126" y="261"/>
                    <a:pt x="121" y="266"/>
                    <a:pt x="128" y="266"/>
                  </a:cubicBezTo>
                  <a:cubicBezTo>
                    <a:pt x="129" y="266"/>
                    <a:pt x="131" y="266"/>
                    <a:pt x="133" y="265"/>
                  </a:cubicBezTo>
                  <a:lnTo>
                    <a:pt x="134" y="268"/>
                  </a:lnTo>
                  <a:cubicBezTo>
                    <a:pt x="135" y="268"/>
                    <a:pt x="135" y="268"/>
                    <a:pt x="136" y="268"/>
                  </a:cubicBezTo>
                  <a:cubicBezTo>
                    <a:pt x="137" y="268"/>
                    <a:pt x="139" y="268"/>
                    <a:pt x="142" y="268"/>
                  </a:cubicBezTo>
                  <a:cubicBezTo>
                    <a:pt x="143" y="267"/>
                    <a:pt x="144" y="267"/>
                    <a:pt x="145" y="267"/>
                  </a:cubicBezTo>
                  <a:lnTo>
                    <a:pt x="145" y="267"/>
                  </a:lnTo>
                  <a:cubicBezTo>
                    <a:pt x="147" y="267"/>
                    <a:pt x="142" y="271"/>
                    <a:pt x="138" y="274"/>
                  </a:cubicBezTo>
                  <a:cubicBezTo>
                    <a:pt x="132" y="278"/>
                    <a:pt x="128" y="281"/>
                    <a:pt x="129" y="281"/>
                  </a:cubicBezTo>
                  <a:cubicBezTo>
                    <a:pt x="130" y="281"/>
                    <a:pt x="131" y="280"/>
                    <a:pt x="132" y="280"/>
                  </a:cubicBezTo>
                  <a:cubicBezTo>
                    <a:pt x="139" y="278"/>
                    <a:pt x="146" y="275"/>
                    <a:pt x="153" y="274"/>
                  </a:cubicBezTo>
                  <a:cubicBezTo>
                    <a:pt x="154" y="274"/>
                    <a:pt x="155" y="274"/>
                    <a:pt x="155" y="274"/>
                  </a:cubicBezTo>
                  <a:cubicBezTo>
                    <a:pt x="159" y="274"/>
                    <a:pt x="154" y="278"/>
                    <a:pt x="147" y="279"/>
                  </a:cubicBezTo>
                  <a:cubicBezTo>
                    <a:pt x="142" y="281"/>
                    <a:pt x="138" y="283"/>
                    <a:pt x="135" y="288"/>
                  </a:cubicBezTo>
                  <a:cubicBezTo>
                    <a:pt x="135" y="289"/>
                    <a:pt x="136" y="290"/>
                    <a:pt x="139" y="290"/>
                  </a:cubicBezTo>
                  <a:cubicBezTo>
                    <a:pt x="140" y="290"/>
                    <a:pt x="141" y="290"/>
                    <a:pt x="143" y="289"/>
                  </a:cubicBezTo>
                  <a:cubicBezTo>
                    <a:pt x="144" y="288"/>
                    <a:pt x="145" y="288"/>
                    <a:pt x="146" y="288"/>
                  </a:cubicBezTo>
                  <a:cubicBezTo>
                    <a:pt x="151" y="288"/>
                    <a:pt x="152" y="294"/>
                    <a:pt x="147" y="298"/>
                  </a:cubicBezTo>
                  <a:lnTo>
                    <a:pt x="148" y="300"/>
                  </a:lnTo>
                  <a:cubicBezTo>
                    <a:pt x="148" y="301"/>
                    <a:pt x="150" y="301"/>
                    <a:pt x="152" y="301"/>
                  </a:cubicBezTo>
                  <a:cubicBezTo>
                    <a:pt x="154" y="301"/>
                    <a:pt x="156" y="301"/>
                    <a:pt x="157" y="301"/>
                  </a:cubicBezTo>
                  <a:cubicBezTo>
                    <a:pt x="157" y="301"/>
                    <a:pt x="157" y="302"/>
                    <a:pt x="158" y="302"/>
                  </a:cubicBezTo>
                  <a:cubicBezTo>
                    <a:pt x="158" y="302"/>
                    <a:pt x="160" y="301"/>
                    <a:pt x="164" y="300"/>
                  </a:cubicBezTo>
                  <a:lnTo>
                    <a:pt x="164" y="300"/>
                  </a:lnTo>
                  <a:cubicBezTo>
                    <a:pt x="165" y="302"/>
                    <a:pt x="165" y="303"/>
                    <a:pt x="159" y="307"/>
                  </a:cubicBezTo>
                  <a:cubicBezTo>
                    <a:pt x="165" y="304"/>
                    <a:pt x="169" y="303"/>
                    <a:pt x="169" y="303"/>
                  </a:cubicBezTo>
                  <a:lnTo>
                    <a:pt x="169" y="303"/>
                  </a:lnTo>
                  <a:cubicBezTo>
                    <a:pt x="170" y="303"/>
                    <a:pt x="166" y="305"/>
                    <a:pt x="159" y="309"/>
                  </a:cubicBezTo>
                  <a:cubicBezTo>
                    <a:pt x="153" y="313"/>
                    <a:pt x="149" y="314"/>
                    <a:pt x="150" y="314"/>
                  </a:cubicBezTo>
                  <a:cubicBezTo>
                    <a:pt x="150" y="314"/>
                    <a:pt x="154" y="313"/>
                    <a:pt x="160" y="310"/>
                  </a:cubicBezTo>
                  <a:cubicBezTo>
                    <a:pt x="163" y="309"/>
                    <a:pt x="165" y="309"/>
                    <a:pt x="165" y="309"/>
                  </a:cubicBezTo>
                  <a:lnTo>
                    <a:pt x="165" y="309"/>
                  </a:lnTo>
                  <a:cubicBezTo>
                    <a:pt x="166" y="309"/>
                    <a:pt x="165" y="310"/>
                    <a:pt x="161" y="312"/>
                  </a:cubicBezTo>
                  <a:cubicBezTo>
                    <a:pt x="157" y="314"/>
                    <a:pt x="156" y="316"/>
                    <a:pt x="157" y="316"/>
                  </a:cubicBezTo>
                  <a:cubicBezTo>
                    <a:pt x="158" y="316"/>
                    <a:pt x="160" y="315"/>
                    <a:pt x="162" y="314"/>
                  </a:cubicBezTo>
                  <a:cubicBezTo>
                    <a:pt x="168" y="312"/>
                    <a:pt x="173" y="310"/>
                    <a:pt x="176" y="310"/>
                  </a:cubicBezTo>
                  <a:cubicBezTo>
                    <a:pt x="179" y="310"/>
                    <a:pt x="178" y="312"/>
                    <a:pt x="171" y="316"/>
                  </a:cubicBezTo>
                  <a:cubicBezTo>
                    <a:pt x="171" y="316"/>
                    <a:pt x="171" y="316"/>
                    <a:pt x="172" y="316"/>
                  </a:cubicBezTo>
                  <a:cubicBezTo>
                    <a:pt x="173" y="316"/>
                    <a:pt x="175" y="316"/>
                    <a:pt x="178" y="315"/>
                  </a:cubicBezTo>
                  <a:cubicBezTo>
                    <a:pt x="185" y="312"/>
                    <a:pt x="188" y="311"/>
                    <a:pt x="188" y="311"/>
                  </a:cubicBezTo>
                  <a:lnTo>
                    <a:pt x="188" y="311"/>
                  </a:lnTo>
                  <a:cubicBezTo>
                    <a:pt x="189" y="311"/>
                    <a:pt x="186" y="312"/>
                    <a:pt x="179" y="316"/>
                  </a:cubicBezTo>
                  <a:cubicBezTo>
                    <a:pt x="172" y="321"/>
                    <a:pt x="169" y="323"/>
                    <a:pt x="172" y="323"/>
                  </a:cubicBezTo>
                  <a:cubicBezTo>
                    <a:pt x="173" y="323"/>
                    <a:pt x="176" y="322"/>
                    <a:pt x="181" y="320"/>
                  </a:cubicBezTo>
                  <a:cubicBezTo>
                    <a:pt x="181" y="320"/>
                    <a:pt x="183" y="320"/>
                    <a:pt x="184" y="320"/>
                  </a:cubicBezTo>
                  <a:cubicBezTo>
                    <a:pt x="185" y="320"/>
                    <a:pt x="185" y="320"/>
                    <a:pt x="183" y="323"/>
                  </a:cubicBezTo>
                  <a:cubicBezTo>
                    <a:pt x="178" y="327"/>
                    <a:pt x="176" y="334"/>
                    <a:pt x="180" y="334"/>
                  </a:cubicBezTo>
                  <a:cubicBezTo>
                    <a:pt x="181" y="334"/>
                    <a:pt x="183" y="333"/>
                    <a:pt x="186" y="332"/>
                  </a:cubicBezTo>
                  <a:lnTo>
                    <a:pt x="188" y="334"/>
                  </a:lnTo>
                  <a:cubicBezTo>
                    <a:pt x="184" y="338"/>
                    <a:pt x="184" y="339"/>
                    <a:pt x="186" y="339"/>
                  </a:cubicBezTo>
                  <a:cubicBezTo>
                    <a:pt x="187" y="339"/>
                    <a:pt x="188" y="339"/>
                    <a:pt x="190" y="338"/>
                  </a:cubicBezTo>
                  <a:lnTo>
                    <a:pt x="197" y="336"/>
                  </a:lnTo>
                  <a:lnTo>
                    <a:pt x="197" y="336"/>
                  </a:lnTo>
                  <a:cubicBezTo>
                    <a:pt x="190" y="341"/>
                    <a:pt x="185" y="345"/>
                    <a:pt x="186" y="346"/>
                  </a:cubicBezTo>
                  <a:cubicBezTo>
                    <a:pt x="186" y="347"/>
                    <a:pt x="186" y="347"/>
                    <a:pt x="186" y="347"/>
                  </a:cubicBezTo>
                  <a:cubicBezTo>
                    <a:pt x="187" y="347"/>
                    <a:pt x="188" y="346"/>
                    <a:pt x="193" y="344"/>
                  </a:cubicBezTo>
                  <a:cubicBezTo>
                    <a:pt x="196" y="341"/>
                    <a:pt x="198" y="341"/>
                    <a:pt x="198" y="341"/>
                  </a:cubicBezTo>
                  <a:cubicBezTo>
                    <a:pt x="199" y="341"/>
                    <a:pt x="199" y="341"/>
                    <a:pt x="199" y="342"/>
                  </a:cubicBezTo>
                  <a:cubicBezTo>
                    <a:pt x="201" y="343"/>
                    <a:pt x="195" y="347"/>
                    <a:pt x="188" y="351"/>
                  </a:cubicBezTo>
                  <a:lnTo>
                    <a:pt x="189" y="353"/>
                  </a:lnTo>
                  <a:cubicBezTo>
                    <a:pt x="196" y="349"/>
                    <a:pt x="199" y="347"/>
                    <a:pt x="200" y="347"/>
                  </a:cubicBezTo>
                  <a:lnTo>
                    <a:pt x="200" y="347"/>
                  </a:lnTo>
                  <a:cubicBezTo>
                    <a:pt x="200" y="347"/>
                    <a:pt x="199" y="348"/>
                    <a:pt x="196" y="349"/>
                  </a:cubicBezTo>
                  <a:cubicBezTo>
                    <a:pt x="190" y="355"/>
                    <a:pt x="190" y="356"/>
                    <a:pt x="192" y="357"/>
                  </a:cubicBezTo>
                  <a:cubicBezTo>
                    <a:pt x="193" y="356"/>
                    <a:pt x="194" y="356"/>
                    <a:pt x="194" y="356"/>
                  </a:cubicBezTo>
                  <a:lnTo>
                    <a:pt x="194" y="356"/>
                  </a:lnTo>
                  <a:cubicBezTo>
                    <a:pt x="194" y="356"/>
                    <a:pt x="192" y="358"/>
                    <a:pt x="192" y="358"/>
                  </a:cubicBezTo>
                  <a:cubicBezTo>
                    <a:pt x="192" y="358"/>
                    <a:pt x="192" y="357"/>
                    <a:pt x="192" y="357"/>
                  </a:cubicBezTo>
                  <a:lnTo>
                    <a:pt x="185" y="361"/>
                  </a:lnTo>
                  <a:cubicBezTo>
                    <a:pt x="183" y="363"/>
                    <a:pt x="182" y="363"/>
                    <a:pt x="183" y="363"/>
                  </a:cubicBezTo>
                  <a:cubicBezTo>
                    <a:pt x="184" y="363"/>
                    <a:pt x="188" y="361"/>
                    <a:pt x="192" y="358"/>
                  </a:cubicBezTo>
                  <a:lnTo>
                    <a:pt x="194" y="361"/>
                  </a:lnTo>
                  <a:cubicBezTo>
                    <a:pt x="194" y="361"/>
                    <a:pt x="194" y="362"/>
                    <a:pt x="195" y="362"/>
                  </a:cubicBezTo>
                  <a:cubicBezTo>
                    <a:pt x="196" y="362"/>
                    <a:pt x="197" y="361"/>
                    <a:pt x="201" y="358"/>
                  </a:cubicBezTo>
                  <a:cubicBezTo>
                    <a:pt x="205" y="356"/>
                    <a:pt x="211" y="353"/>
                    <a:pt x="213" y="353"/>
                  </a:cubicBezTo>
                  <a:cubicBezTo>
                    <a:pt x="214" y="353"/>
                    <a:pt x="214" y="353"/>
                    <a:pt x="214" y="353"/>
                  </a:cubicBezTo>
                  <a:cubicBezTo>
                    <a:pt x="216" y="352"/>
                    <a:pt x="216" y="351"/>
                    <a:pt x="216" y="351"/>
                  </a:cubicBezTo>
                  <a:lnTo>
                    <a:pt x="216" y="351"/>
                  </a:lnTo>
                  <a:cubicBezTo>
                    <a:pt x="217" y="351"/>
                    <a:pt x="215" y="353"/>
                    <a:pt x="214" y="353"/>
                  </a:cubicBezTo>
                  <a:cubicBezTo>
                    <a:pt x="214" y="353"/>
                    <a:pt x="214" y="353"/>
                    <a:pt x="214" y="353"/>
                  </a:cubicBezTo>
                  <a:cubicBezTo>
                    <a:pt x="207" y="356"/>
                    <a:pt x="202" y="360"/>
                    <a:pt x="202" y="361"/>
                  </a:cubicBezTo>
                  <a:cubicBezTo>
                    <a:pt x="203" y="362"/>
                    <a:pt x="196" y="366"/>
                    <a:pt x="196" y="366"/>
                  </a:cubicBezTo>
                  <a:cubicBezTo>
                    <a:pt x="188" y="370"/>
                    <a:pt x="189" y="372"/>
                    <a:pt x="193" y="372"/>
                  </a:cubicBezTo>
                  <a:cubicBezTo>
                    <a:pt x="195" y="372"/>
                    <a:pt x="197" y="372"/>
                    <a:pt x="199" y="371"/>
                  </a:cubicBezTo>
                  <a:cubicBezTo>
                    <a:pt x="205" y="368"/>
                    <a:pt x="208" y="367"/>
                    <a:pt x="210" y="367"/>
                  </a:cubicBezTo>
                  <a:lnTo>
                    <a:pt x="210" y="367"/>
                  </a:lnTo>
                  <a:cubicBezTo>
                    <a:pt x="211" y="367"/>
                    <a:pt x="209" y="370"/>
                    <a:pt x="202" y="374"/>
                  </a:cubicBezTo>
                  <a:cubicBezTo>
                    <a:pt x="198" y="377"/>
                    <a:pt x="196" y="378"/>
                    <a:pt x="197" y="378"/>
                  </a:cubicBezTo>
                  <a:cubicBezTo>
                    <a:pt x="199" y="378"/>
                    <a:pt x="209" y="373"/>
                    <a:pt x="222" y="366"/>
                  </a:cubicBezTo>
                  <a:lnTo>
                    <a:pt x="241" y="356"/>
                  </a:lnTo>
                  <a:lnTo>
                    <a:pt x="222" y="367"/>
                  </a:lnTo>
                  <a:cubicBezTo>
                    <a:pt x="206" y="379"/>
                    <a:pt x="201" y="383"/>
                    <a:pt x="204" y="383"/>
                  </a:cubicBezTo>
                  <a:cubicBezTo>
                    <a:pt x="205" y="383"/>
                    <a:pt x="208" y="382"/>
                    <a:pt x="213" y="381"/>
                  </a:cubicBezTo>
                  <a:cubicBezTo>
                    <a:pt x="216" y="380"/>
                    <a:pt x="218" y="379"/>
                    <a:pt x="219" y="379"/>
                  </a:cubicBezTo>
                  <a:lnTo>
                    <a:pt x="219" y="379"/>
                  </a:lnTo>
                  <a:cubicBezTo>
                    <a:pt x="220" y="379"/>
                    <a:pt x="218" y="381"/>
                    <a:pt x="214" y="383"/>
                  </a:cubicBezTo>
                  <a:cubicBezTo>
                    <a:pt x="208" y="387"/>
                    <a:pt x="208" y="388"/>
                    <a:pt x="211" y="391"/>
                  </a:cubicBezTo>
                  <a:cubicBezTo>
                    <a:pt x="212" y="394"/>
                    <a:pt x="213" y="395"/>
                    <a:pt x="214" y="395"/>
                  </a:cubicBezTo>
                  <a:cubicBezTo>
                    <a:pt x="216" y="395"/>
                    <a:pt x="217" y="394"/>
                    <a:pt x="220" y="392"/>
                  </a:cubicBezTo>
                  <a:cubicBezTo>
                    <a:pt x="220" y="392"/>
                    <a:pt x="221" y="393"/>
                    <a:pt x="221" y="395"/>
                  </a:cubicBezTo>
                  <a:cubicBezTo>
                    <a:pt x="216" y="399"/>
                    <a:pt x="215" y="401"/>
                    <a:pt x="216" y="401"/>
                  </a:cubicBezTo>
                  <a:cubicBezTo>
                    <a:pt x="217" y="401"/>
                    <a:pt x="222" y="398"/>
                    <a:pt x="229" y="393"/>
                  </a:cubicBezTo>
                  <a:cubicBezTo>
                    <a:pt x="229" y="393"/>
                    <a:pt x="230" y="394"/>
                    <a:pt x="230" y="395"/>
                  </a:cubicBezTo>
                  <a:lnTo>
                    <a:pt x="224" y="400"/>
                  </a:lnTo>
                  <a:cubicBezTo>
                    <a:pt x="218" y="403"/>
                    <a:pt x="220" y="406"/>
                    <a:pt x="225" y="416"/>
                  </a:cubicBezTo>
                  <a:cubicBezTo>
                    <a:pt x="230" y="421"/>
                    <a:pt x="232" y="424"/>
                    <a:pt x="235" y="424"/>
                  </a:cubicBezTo>
                  <a:cubicBezTo>
                    <a:pt x="237" y="424"/>
                    <a:pt x="240" y="422"/>
                    <a:pt x="245" y="419"/>
                  </a:cubicBezTo>
                  <a:cubicBezTo>
                    <a:pt x="251" y="416"/>
                    <a:pt x="254" y="414"/>
                    <a:pt x="255" y="414"/>
                  </a:cubicBezTo>
                  <a:lnTo>
                    <a:pt x="255" y="414"/>
                  </a:lnTo>
                  <a:cubicBezTo>
                    <a:pt x="256" y="414"/>
                    <a:pt x="253" y="416"/>
                    <a:pt x="247" y="421"/>
                  </a:cubicBezTo>
                  <a:cubicBezTo>
                    <a:pt x="242" y="425"/>
                    <a:pt x="238" y="429"/>
                    <a:pt x="239" y="429"/>
                  </a:cubicBezTo>
                  <a:cubicBezTo>
                    <a:pt x="239" y="429"/>
                    <a:pt x="240" y="428"/>
                    <a:pt x="242" y="427"/>
                  </a:cubicBezTo>
                  <a:lnTo>
                    <a:pt x="242" y="427"/>
                  </a:lnTo>
                  <a:cubicBezTo>
                    <a:pt x="242" y="427"/>
                    <a:pt x="243" y="429"/>
                    <a:pt x="238" y="435"/>
                  </a:cubicBezTo>
                  <a:cubicBezTo>
                    <a:pt x="233" y="441"/>
                    <a:pt x="232" y="443"/>
                    <a:pt x="234" y="443"/>
                  </a:cubicBezTo>
                  <a:cubicBezTo>
                    <a:pt x="235" y="443"/>
                    <a:pt x="238" y="441"/>
                    <a:pt x="241" y="439"/>
                  </a:cubicBezTo>
                  <a:cubicBezTo>
                    <a:pt x="245" y="435"/>
                    <a:pt x="247" y="434"/>
                    <a:pt x="247" y="434"/>
                  </a:cubicBezTo>
                  <a:lnTo>
                    <a:pt x="247" y="434"/>
                  </a:lnTo>
                  <a:cubicBezTo>
                    <a:pt x="248" y="434"/>
                    <a:pt x="245" y="437"/>
                    <a:pt x="242" y="440"/>
                  </a:cubicBezTo>
                  <a:cubicBezTo>
                    <a:pt x="238" y="445"/>
                    <a:pt x="234" y="449"/>
                    <a:pt x="235" y="449"/>
                  </a:cubicBezTo>
                  <a:cubicBezTo>
                    <a:pt x="235" y="449"/>
                    <a:pt x="236" y="448"/>
                    <a:pt x="238" y="447"/>
                  </a:cubicBezTo>
                  <a:cubicBezTo>
                    <a:pt x="240" y="446"/>
                    <a:pt x="242" y="446"/>
                    <a:pt x="244" y="446"/>
                  </a:cubicBezTo>
                  <a:cubicBezTo>
                    <a:pt x="248" y="446"/>
                    <a:pt x="251" y="449"/>
                    <a:pt x="243" y="455"/>
                  </a:cubicBezTo>
                  <a:lnTo>
                    <a:pt x="245" y="457"/>
                  </a:lnTo>
                  <a:cubicBezTo>
                    <a:pt x="248" y="455"/>
                    <a:pt x="249" y="455"/>
                    <a:pt x="251" y="455"/>
                  </a:cubicBezTo>
                  <a:cubicBezTo>
                    <a:pt x="252" y="455"/>
                    <a:pt x="253" y="456"/>
                    <a:pt x="254" y="457"/>
                  </a:cubicBezTo>
                  <a:cubicBezTo>
                    <a:pt x="255" y="459"/>
                    <a:pt x="257" y="461"/>
                    <a:pt x="251" y="465"/>
                  </a:cubicBezTo>
                  <a:cubicBezTo>
                    <a:pt x="247" y="467"/>
                    <a:pt x="246" y="468"/>
                    <a:pt x="247" y="468"/>
                  </a:cubicBezTo>
                  <a:cubicBezTo>
                    <a:pt x="249" y="468"/>
                    <a:pt x="250" y="468"/>
                    <a:pt x="253" y="467"/>
                  </a:cubicBezTo>
                  <a:cubicBezTo>
                    <a:pt x="253" y="467"/>
                    <a:pt x="253" y="467"/>
                    <a:pt x="253" y="467"/>
                  </a:cubicBezTo>
                  <a:cubicBezTo>
                    <a:pt x="255" y="467"/>
                    <a:pt x="264" y="462"/>
                    <a:pt x="266" y="462"/>
                  </a:cubicBezTo>
                  <a:cubicBezTo>
                    <a:pt x="267" y="462"/>
                    <a:pt x="267" y="462"/>
                    <a:pt x="267" y="462"/>
                  </a:cubicBezTo>
                  <a:cubicBezTo>
                    <a:pt x="272" y="458"/>
                    <a:pt x="277" y="455"/>
                    <a:pt x="279" y="455"/>
                  </a:cubicBezTo>
                  <a:cubicBezTo>
                    <a:pt x="279" y="455"/>
                    <a:pt x="279" y="455"/>
                    <a:pt x="279" y="455"/>
                  </a:cubicBezTo>
                  <a:lnTo>
                    <a:pt x="273" y="459"/>
                  </a:lnTo>
                  <a:lnTo>
                    <a:pt x="262" y="468"/>
                  </a:lnTo>
                  <a:cubicBezTo>
                    <a:pt x="263" y="469"/>
                    <a:pt x="263" y="469"/>
                    <a:pt x="264" y="469"/>
                  </a:cubicBezTo>
                  <a:cubicBezTo>
                    <a:pt x="265" y="469"/>
                    <a:pt x="267" y="469"/>
                    <a:pt x="270" y="466"/>
                  </a:cubicBezTo>
                  <a:lnTo>
                    <a:pt x="270" y="466"/>
                  </a:lnTo>
                  <a:cubicBezTo>
                    <a:pt x="266" y="472"/>
                    <a:pt x="266" y="473"/>
                    <a:pt x="268" y="475"/>
                  </a:cubicBezTo>
                  <a:cubicBezTo>
                    <a:pt x="269" y="477"/>
                    <a:pt x="270" y="479"/>
                    <a:pt x="272" y="479"/>
                  </a:cubicBezTo>
                  <a:cubicBezTo>
                    <a:pt x="273" y="479"/>
                    <a:pt x="275" y="478"/>
                    <a:pt x="278" y="476"/>
                  </a:cubicBezTo>
                  <a:lnTo>
                    <a:pt x="278" y="476"/>
                  </a:lnTo>
                  <a:cubicBezTo>
                    <a:pt x="271" y="484"/>
                    <a:pt x="271" y="489"/>
                    <a:pt x="275" y="489"/>
                  </a:cubicBezTo>
                  <a:cubicBezTo>
                    <a:pt x="278" y="489"/>
                    <a:pt x="281" y="488"/>
                    <a:pt x="285" y="485"/>
                  </a:cubicBezTo>
                  <a:cubicBezTo>
                    <a:pt x="287" y="483"/>
                    <a:pt x="288" y="482"/>
                    <a:pt x="289" y="482"/>
                  </a:cubicBezTo>
                  <a:lnTo>
                    <a:pt x="289" y="482"/>
                  </a:lnTo>
                  <a:cubicBezTo>
                    <a:pt x="289" y="482"/>
                    <a:pt x="288" y="484"/>
                    <a:pt x="286" y="487"/>
                  </a:cubicBezTo>
                  <a:cubicBezTo>
                    <a:pt x="283" y="491"/>
                    <a:pt x="282" y="492"/>
                    <a:pt x="283" y="492"/>
                  </a:cubicBezTo>
                  <a:cubicBezTo>
                    <a:pt x="284" y="492"/>
                    <a:pt x="285" y="492"/>
                    <a:pt x="288" y="490"/>
                  </a:cubicBezTo>
                  <a:cubicBezTo>
                    <a:pt x="289" y="489"/>
                    <a:pt x="290" y="489"/>
                    <a:pt x="291" y="489"/>
                  </a:cubicBezTo>
                  <a:lnTo>
                    <a:pt x="291" y="489"/>
                  </a:lnTo>
                  <a:cubicBezTo>
                    <a:pt x="293" y="489"/>
                    <a:pt x="289" y="493"/>
                    <a:pt x="286" y="498"/>
                  </a:cubicBezTo>
                  <a:cubicBezTo>
                    <a:pt x="279" y="505"/>
                    <a:pt x="277" y="508"/>
                    <a:pt x="279" y="508"/>
                  </a:cubicBezTo>
                  <a:cubicBezTo>
                    <a:pt x="279" y="508"/>
                    <a:pt x="281" y="508"/>
                    <a:pt x="282" y="507"/>
                  </a:cubicBezTo>
                  <a:cubicBezTo>
                    <a:pt x="285" y="505"/>
                    <a:pt x="288" y="505"/>
                    <a:pt x="289" y="505"/>
                  </a:cubicBezTo>
                  <a:cubicBezTo>
                    <a:pt x="291" y="505"/>
                    <a:pt x="292" y="506"/>
                    <a:pt x="293" y="507"/>
                  </a:cubicBezTo>
                  <a:cubicBezTo>
                    <a:pt x="299" y="504"/>
                    <a:pt x="300" y="505"/>
                    <a:pt x="305" y="499"/>
                  </a:cubicBezTo>
                  <a:cubicBezTo>
                    <a:pt x="308" y="495"/>
                    <a:pt x="313" y="493"/>
                    <a:pt x="317" y="491"/>
                  </a:cubicBezTo>
                  <a:cubicBezTo>
                    <a:pt x="319" y="490"/>
                    <a:pt x="320" y="490"/>
                    <a:pt x="320" y="490"/>
                  </a:cubicBezTo>
                  <a:lnTo>
                    <a:pt x="320" y="490"/>
                  </a:lnTo>
                  <a:cubicBezTo>
                    <a:pt x="321" y="490"/>
                    <a:pt x="318" y="492"/>
                    <a:pt x="317" y="492"/>
                  </a:cubicBezTo>
                  <a:cubicBezTo>
                    <a:pt x="310" y="494"/>
                    <a:pt x="312" y="495"/>
                    <a:pt x="307" y="501"/>
                  </a:cubicBezTo>
                  <a:cubicBezTo>
                    <a:pt x="303" y="508"/>
                    <a:pt x="305" y="509"/>
                    <a:pt x="305" y="510"/>
                  </a:cubicBezTo>
                  <a:lnTo>
                    <a:pt x="309" y="514"/>
                  </a:lnTo>
                  <a:cubicBezTo>
                    <a:pt x="307" y="520"/>
                    <a:pt x="307" y="522"/>
                    <a:pt x="308" y="522"/>
                  </a:cubicBezTo>
                  <a:cubicBezTo>
                    <a:pt x="309" y="522"/>
                    <a:pt x="310" y="521"/>
                    <a:pt x="313" y="519"/>
                  </a:cubicBezTo>
                  <a:lnTo>
                    <a:pt x="317" y="514"/>
                  </a:lnTo>
                  <a:lnTo>
                    <a:pt x="317" y="514"/>
                  </a:lnTo>
                  <a:cubicBezTo>
                    <a:pt x="311" y="523"/>
                    <a:pt x="314" y="531"/>
                    <a:pt x="321" y="531"/>
                  </a:cubicBezTo>
                  <a:cubicBezTo>
                    <a:pt x="324" y="531"/>
                    <a:pt x="327" y="530"/>
                    <a:pt x="330" y="528"/>
                  </a:cubicBezTo>
                  <a:lnTo>
                    <a:pt x="330" y="528"/>
                  </a:lnTo>
                  <a:lnTo>
                    <a:pt x="325" y="532"/>
                  </a:lnTo>
                  <a:cubicBezTo>
                    <a:pt x="319" y="538"/>
                    <a:pt x="321" y="539"/>
                    <a:pt x="323" y="540"/>
                  </a:cubicBezTo>
                  <a:cubicBezTo>
                    <a:pt x="324" y="541"/>
                    <a:pt x="333" y="540"/>
                    <a:pt x="335" y="544"/>
                  </a:cubicBezTo>
                  <a:cubicBezTo>
                    <a:pt x="338" y="546"/>
                    <a:pt x="340" y="548"/>
                    <a:pt x="342" y="548"/>
                  </a:cubicBezTo>
                  <a:cubicBezTo>
                    <a:pt x="344" y="548"/>
                    <a:pt x="345" y="548"/>
                    <a:pt x="347" y="546"/>
                  </a:cubicBezTo>
                  <a:lnTo>
                    <a:pt x="347" y="546"/>
                  </a:lnTo>
                  <a:cubicBezTo>
                    <a:pt x="349" y="547"/>
                    <a:pt x="349" y="547"/>
                    <a:pt x="343" y="551"/>
                  </a:cubicBezTo>
                  <a:cubicBezTo>
                    <a:pt x="337" y="556"/>
                    <a:pt x="339" y="557"/>
                    <a:pt x="340" y="558"/>
                  </a:cubicBezTo>
                  <a:cubicBezTo>
                    <a:pt x="340" y="558"/>
                    <a:pt x="340" y="558"/>
                    <a:pt x="340" y="558"/>
                  </a:cubicBezTo>
                  <a:cubicBezTo>
                    <a:pt x="341" y="558"/>
                    <a:pt x="346" y="553"/>
                    <a:pt x="350" y="549"/>
                  </a:cubicBezTo>
                  <a:cubicBezTo>
                    <a:pt x="352" y="547"/>
                    <a:pt x="354" y="546"/>
                    <a:pt x="354" y="546"/>
                  </a:cubicBezTo>
                  <a:lnTo>
                    <a:pt x="354" y="546"/>
                  </a:lnTo>
                  <a:cubicBezTo>
                    <a:pt x="355" y="546"/>
                    <a:pt x="355" y="548"/>
                    <a:pt x="353" y="551"/>
                  </a:cubicBezTo>
                  <a:cubicBezTo>
                    <a:pt x="351" y="557"/>
                    <a:pt x="352" y="561"/>
                    <a:pt x="356" y="561"/>
                  </a:cubicBezTo>
                  <a:cubicBezTo>
                    <a:pt x="358" y="561"/>
                    <a:pt x="359" y="560"/>
                    <a:pt x="361" y="559"/>
                  </a:cubicBezTo>
                  <a:lnTo>
                    <a:pt x="361" y="559"/>
                  </a:lnTo>
                  <a:cubicBezTo>
                    <a:pt x="362" y="560"/>
                    <a:pt x="363" y="562"/>
                    <a:pt x="358" y="567"/>
                  </a:cubicBezTo>
                  <a:cubicBezTo>
                    <a:pt x="355" y="571"/>
                    <a:pt x="354" y="576"/>
                    <a:pt x="356" y="576"/>
                  </a:cubicBezTo>
                  <a:cubicBezTo>
                    <a:pt x="357" y="576"/>
                    <a:pt x="360" y="575"/>
                    <a:pt x="363" y="572"/>
                  </a:cubicBezTo>
                  <a:lnTo>
                    <a:pt x="363" y="572"/>
                  </a:lnTo>
                  <a:cubicBezTo>
                    <a:pt x="364" y="573"/>
                    <a:pt x="364" y="573"/>
                    <a:pt x="360" y="578"/>
                  </a:cubicBezTo>
                  <a:cubicBezTo>
                    <a:pt x="357" y="582"/>
                    <a:pt x="354" y="585"/>
                    <a:pt x="355" y="585"/>
                  </a:cubicBezTo>
                  <a:cubicBezTo>
                    <a:pt x="355" y="585"/>
                    <a:pt x="357" y="584"/>
                    <a:pt x="361" y="579"/>
                  </a:cubicBezTo>
                  <a:cubicBezTo>
                    <a:pt x="363" y="579"/>
                    <a:pt x="365" y="578"/>
                    <a:pt x="366" y="578"/>
                  </a:cubicBezTo>
                  <a:cubicBezTo>
                    <a:pt x="370" y="578"/>
                    <a:pt x="370" y="582"/>
                    <a:pt x="369" y="587"/>
                  </a:cubicBezTo>
                  <a:cubicBezTo>
                    <a:pt x="369" y="587"/>
                    <a:pt x="369" y="587"/>
                    <a:pt x="370" y="587"/>
                  </a:cubicBezTo>
                  <a:cubicBezTo>
                    <a:pt x="371" y="587"/>
                    <a:pt x="372" y="587"/>
                    <a:pt x="376" y="583"/>
                  </a:cubicBezTo>
                  <a:lnTo>
                    <a:pt x="380" y="577"/>
                  </a:lnTo>
                  <a:lnTo>
                    <a:pt x="380" y="577"/>
                  </a:lnTo>
                  <a:cubicBezTo>
                    <a:pt x="376" y="584"/>
                    <a:pt x="374" y="587"/>
                    <a:pt x="374" y="587"/>
                  </a:cubicBezTo>
                  <a:cubicBezTo>
                    <a:pt x="375" y="587"/>
                    <a:pt x="377" y="584"/>
                    <a:pt x="382" y="579"/>
                  </a:cubicBezTo>
                  <a:cubicBezTo>
                    <a:pt x="385" y="577"/>
                    <a:pt x="386" y="577"/>
                    <a:pt x="387" y="577"/>
                  </a:cubicBezTo>
                  <a:lnTo>
                    <a:pt x="387" y="577"/>
                  </a:lnTo>
                  <a:cubicBezTo>
                    <a:pt x="388" y="577"/>
                    <a:pt x="387" y="578"/>
                    <a:pt x="383" y="581"/>
                  </a:cubicBezTo>
                  <a:cubicBezTo>
                    <a:pt x="380" y="587"/>
                    <a:pt x="381" y="588"/>
                    <a:pt x="381" y="588"/>
                  </a:cubicBezTo>
                  <a:cubicBezTo>
                    <a:pt x="382" y="590"/>
                    <a:pt x="393" y="590"/>
                    <a:pt x="399" y="595"/>
                  </a:cubicBezTo>
                  <a:cubicBezTo>
                    <a:pt x="406" y="600"/>
                    <a:pt x="409" y="603"/>
                    <a:pt x="413" y="603"/>
                  </a:cubicBezTo>
                  <a:cubicBezTo>
                    <a:pt x="415" y="603"/>
                    <a:pt x="417" y="602"/>
                    <a:pt x="419" y="601"/>
                  </a:cubicBezTo>
                  <a:cubicBezTo>
                    <a:pt x="423" y="600"/>
                    <a:pt x="424" y="599"/>
                    <a:pt x="425" y="599"/>
                  </a:cubicBezTo>
                  <a:lnTo>
                    <a:pt x="425" y="599"/>
                  </a:lnTo>
                  <a:cubicBezTo>
                    <a:pt x="426" y="599"/>
                    <a:pt x="425" y="600"/>
                    <a:pt x="422" y="603"/>
                  </a:cubicBezTo>
                  <a:cubicBezTo>
                    <a:pt x="417" y="609"/>
                    <a:pt x="418" y="610"/>
                    <a:pt x="419" y="610"/>
                  </a:cubicBezTo>
                  <a:cubicBezTo>
                    <a:pt x="420" y="611"/>
                    <a:pt x="422" y="612"/>
                    <a:pt x="414" y="616"/>
                  </a:cubicBezTo>
                  <a:cubicBezTo>
                    <a:pt x="419" y="614"/>
                    <a:pt x="421" y="614"/>
                    <a:pt x="422" y="614"/>
                  </a:cubicBezTo>
                  <a:cubicBezTo>
                    <a:pt x="423" y="614"/>
                    <a:pt x="423" y="614"/>
                    <a:pt x="424" y="614"/>
                  </a:cubicBezTo>
                  <a:cubicBezTo>
                    <a:pt x="419" y="616"/>
                    <a:pt x="417" y="618"/>
                    <a:pt x="419" y="618"/>
                  </a:cubicBezTo>
                  <a:cubicBezTo>
                    <a:pt x="421" y="618"/>
                    <a:pt x="423" y="617"/>
                    <a:pt x="426" y="616"/>
                  </a:cubicBezTo>
                  <a:cubicBezTo>
                    <a:pt x="434" y="613"/>
                    <a:pt x="439" y="611"/>
                    <a:pt x="439" y="611"/>
                  </a:cubicBezTo>
                  <a:lnTo>
                    <a:pt x="439" y="611"/>
                  </a:lnTo>
                  <a:cubicBezTo>
                    <a:pt x="439" y="611"/>
                    <a:pt x="435" y="613"/>
                    <a:pt x="427" y="616"/>
                  </a:cubicBezTo>
                  <a:cubicBezTo>
                    <a:pt x="422" y="620"/>
                    <a:pt x="418" y="624"/>
                    <a:pt x="420" y="624"/>
                  </a:cubicBezTo>
                  <a:cubicBezTo>
                    <a:pt x="420" y="624"/>
                    <a:pt x="421" y="623"/>
                    <a:pt x="423" y="622"/>
                  </a:cubicBezTo>
                  <a:cubicBezTo>
                    <a:pt x="430" y="619"/>
                    <a:pt x="433" y="621"/>
                    <a:pt x="442" y="619"/>
                  </a:cubicBezTo>
                  <a:lnTo>
                    <a:pt x="442" y="619"/>
                  </a:lnTo>
                  <a:cubicBezTo>
                    <a:pt x="443" y="620"/>
                    <a:pt x="444" y="620"/>
                    <a:pt x="436" y="623"/>
                  </a:cubicBezTo>
                  <a:cubicBezTo>
                    <a:pt x="431" y="627"/>
                    <a:pt x="438" y="628"/>
                    <a:pt x="446" y="628"/>
                  </a:cubicBezTo>
                  <a:cubicBezTo>
                    <a:pt x="448" y="628"/>
                    <a:pt x="451" y="628"/>
                    <a:pt x="453" y="628"/>
                  </a:cubicBezTo>
                  <a:cubicBezTo>
                    <a:pt x="457" y="626"/>
                    <a:pt x="460" y="626"/>
                    <a:pt x="461" y="626"/>
                  </a:cubicBezTo>
                  <a:lnTo>
                    <a:pt x="461" y="626"/>
                  </a:lnTo>
                  <a:cubicBezTo>
                    <a:pt x="462" y="626"/>
                    <a:pt x="460" y="626"/>
                    <a:pt x="455" y="628"/>
                  </a:cubicBezTo>
                  <a:cubicBezTo>
                    <a:pt x="446" y="631"/>
                    <a:pt x="447" y="632"/>
                    <a:pt x="448" y="633"/>
                  </a:cubicBezTo>
                  <a:cubicBezTo>
                    <a:pt x="451" y="633"/>
                    <a:pt x="452" y="633"/>
                    <a:pt x="453" y="633"/>
                  </a:cubicBezTo>
                  <a:lnTo>
                    <a:pt x="453" y="633"/>
                  </a:lnTo>
                  <a:cubicBezTo>
                    <a:pt x="454" y="633"/>
                    <a:pt x="447" y="635"/>
                    <a:pt x="441" y="637"/>
                  </a:cubicBezTo>
                  <a:cubicBezTo>
                    <a:pt x="430" y="639"/>
                    <a:pt x="432" y="640"/>
                    <a:pt x="434" y="641"/>
                  </a:cubicBezTo>
                  <a:cubicBezTo>
                    <a:pt x="435" y="641"/>
                    <a:pt x="437" y="641"/>
                    <a:pt x="439" y="641"/>
                  </a:cubicBezTo>
                  <a:cubicBezTo>
                    <a:pt x="444" y="641"/>
                    <a:pt x="448" y="642"/>
                    <a:pt x="452" y="646"/>
                  </a:cubicBezTo>
                  <a:cubicBezTo>
                    <a:pt x="454" y="647"/>
                    <a:pt x="458" y="648"/>
                    <a:pt x="464" y="648"/>
                  </a:cubicBezTo>
                  <a:cubicBezTo>
                    <a:pt x="471" y="648"/>
                    <a:pt x="481" y="647"/>
                    <a:pt x="494" y="646"/>
                  </a:cubicBezTo>
                  <a:lnTo>
                    <a:pt x="517" y="642"/>
                  </a:lnTo>
                  <a:lnTo>
                    <a:pt x="517" y="642"/>
                  </a:lnTo>
                  <a:lnTo>
                    <a:pt x="496" y="647"/>
                  </a:lnTo>
                  <a:lnTo>
                    <a:pt x="464" y="653"/>
                  </a:lnTo>
                  <a:cubicBezTo>
                    <a:pt x="472" y="653"/>
                    <a:pt x="480" y="652"/>
                    <a:pt x="488" y="650"/>
                  </a:cubicBezTo>
                  <a:cubicBezTo>
                    <a:pt x="491" y="649"/>
                    <a:pt x="494" y="649"/>
                    <a:pt x="495" y="649"/>
                  </a:cubicBezTo>
                  <a:cubicBezTo>
                    <a:pt x="498" y="649"/>
                    <a:pt x="497" y="651"/>
                    <a:pt x="491" y="653"/>
                  </a:cubicBezTo>
                  <a:cubicBezTo>
                    <a:pt x="482" y="657"/>
                    <a:pt x="483" y="657"/>
                    <a:pt x="497" y="657"/>
                  </a:cubicBezTo>
                  <a:cubicBezTo>
                    <a:pt x="498" y="658"/>
                    <a:pt x="499" y="658"/>
                    <a:pt x="489" y="660"/>
                  </a:cubicBezTo>
                  <a:cubicBezTo>
                    <a:pt x="489" y="661"/>
                    <a:pt x="490" y="661"/>
                    <a:pt x="491" y="661"/>
                  </a:cubicBezTo>
                  <a:cubicBezTo>
                    <a:pt x="493" y="661"/>
                    <a:pt x="496" y="661"/>
                    <a:pt x="502" y="660"/>
                  </a:cubicBezTo>
                  <a:cubicBezTo>
                    <a:pt x="506" y="660"/>
                    <a:pt x="509" y="660"/>
                    <a:pt x="511" y="660"/>
                  </a:cubicBezTo>
                  <a:cubicBezTo>
                    <a:pt x="513" y="660"/>
                    <a:pt x="512" y="660"/>
                    <a:pt x="505" y="662"/>
                  </a:cubicBezTo>
                  <a:cubicBezTo>
                    <a:pt x="485" y="665"/>
                    <a:pt x="484" y="667"/>
                    <a:pt x="491" y="667"/>
                  </a:cubicBezTo>
                  <a:cubicBezTo>
                    <a:pt x="493" y="667"/>
                    <a:pt x="494" y="667"/>
                    <a:pt x="497" y="667"/>
                  </a:cubicBezTo>
                  <a:cubicBezTo>
                    <a:pt x="503" y="666"/>
                    <a:pt x="507" y="666"/>
                    <a:pt x="509" y="666"/>
                  </a:cubicBezTo>
                  <a:cubicBezTo>
                    <a:pt x="511" y="666"/>
                    <a:pt x="512" y="666"/>
                    <a:pt x="512" y="667"/>
                  </a:cubicBezTo>
                  <a:cubicBezTo>
                    <a:pt x="513" y="668"/>
                    <a:pt x="514" y="669"/>
                    <a:pt x="520" y="669"/>
                  </a:cubicBezTo>
                  <a:cubicBezTo>
                    <a:pt x="522" y="669"/>
                    <a:pt x="525" y="668"/>
                    <a:pt x="529" y="668"/>
                  </a:cubicBezTo>
                  <a:lnTo>
                    <a:pt x="533" y="670"/>
                  </a:lnTo>
                  <a:cubicBezTo>
                    <a:pt x="530" y="671"/>
                    <a:pt x="528" y="671"/>
                    <a:pt x="525" y="671"/>
                  </a:cubicBezTo>
                  <a:cubicBezTo>
                    <a:pt x="523" y="671"/>
                    <a:pt x="520" y="671"/>
                    <a:pt x="518" y="670"/>
                  </a:cubicBezTo>
                  <a:lnTo>
                    <a:pt x="506" y="671"/>
                  </a:lnTo>
                  <a:cubicBezTo>
                    <a:pt x="508" y="674"/>
                    <a:pt x="509" y="674"/>
                    <a:pt x="525" y="674"/>
                  </a:cubicBezTo>
                  <a:cubicBezTo>
                    <a:pt x="553" y="674"/>
                    <a:pt x="553" y="674"/>
                    <a:pt x="526" y="675"/>
                  </a:cubicBezTo>
                  <a:cubicBezTo>
                    <a:pt x="512" y="676"/>
                    <a:pt x="500" y="677"/>
                    <a:pt x="515" y="677"/>
                  </a:cubicBezTo>
                  <a:cubicBezTo>
                    <a:pt x="544" y="677"/>
                    <a:pt x="531" y="678"/>
                    <a:pt x="517" y="678"/>
                  </a:cubicBezTo>
                  <a:cubicBezTo>
                    <a:pt x="489" y="679"/>
                    <a:pt x="488" y="678"/>
                    <a:pt x="520" y="680"/>
                  </a:cubicBezTo>
                  <a:cubicBezTo>
                    <a:pt x="522" y="683"/>
                    <a:pt x="543" y="685"/>
                    <a:pt x="547" y="687"/>
                  </a:cubicBezTo>
                  <a:lnTo>
                    <a:pt x="548" y="689"/>
                  </a:lnTo>
                  <a:cubicBezTo>
                    <a:pt x="551" y="692"/>
                    <a:pt x="549" y="693"/>
                    <a:pt x="538" y="693"/>
                  </a:cubicBezTo>
                  <a:cubicBezTo>
                    <a:pt x="529" y="692"/>
                    <a:pt x="523" y="692"/>
                    <a:pt x="519" y="692"/>
                  </a:cubicBezTo>
                  <a:cubicBezTo>
                    <a:pt x="513" y="692"/>
                    <a:pt x="516" y="693"/>
                    <a:pt x="525" y="693"/>
                  </a:cubicBezTo>
                  <a:cubicBezTo>
                    <a:pt x="552" y="693"/>
                    <a:pt x="556" y="694"/>
                    <a:pt x="553" y="696"/>
                  </a:cubicBezTo>
                  <a:cubicBezTo>
                    <a:pt x="535" y="698"/>
                    <a:pt x="546" y="701"/>
                    <a:pt x="557" y="702"/>
                  </a:cubicBezTo>
                  <a:lnTo>
                    <a:pt x="561" y="699"/>
                  </a:lnTo>
                  <a:cubicBezTo>
                    <a:pt x="586" y="702"/>
                    <a:pt x="584" y="703"/>
                    <a:pt x="568" y="703"/>
                  </a:cubicBezTo>
                  <a:cubicBezTo>
                    <a:pt x="564" y="703"/>
                    <a:pt x="559" y="704"/>
                    <a:pt x="555" y="704"/>
                  </a:cubicBezTo>
                  <a:cubicBezTo>
                    <a:pt x="551" y="704"/>
                    <a:pt x="546" y="703"/>
                    <a:pt x="542" y="703"/>
                  </a:cubicBezTo>
                  <a:cubicBezTo>
                    <a:pt x="537" y="702"/>
                    <a:pt x="532" y="702"/>
                    <a:pt x="527" y="702"/>
                  </a:cubicBezTo>
                  <a:cubicBezTo>
                    <a:pt x="522" y="702"/>
                    <a:pt x="517" y="702"/>
                    <a:pt x="512" y="703"/>
                  </a:cubicBezTo>
                  <a:cubicBezTo>
                    <a:pt x="511" y="703"/>
                    <a:pt x="510" y="704"/>
                    <a:pt x="524" y="704"/>
                  </a:cubicBezTo>
                  <a:cubicBezTo>
                    <a:pt x="537" y="705"/>
                    <a:pt x="537" y="705"/>
                    <a:pt x="535" y="706"/>
                  </a:cubicBezTo>
                  <a:cubicBezTo>
                    <a:pt x="534" y="706"/>
                    <a:pt x="533" y="707"/>
                    <a:pt x="544" y="710"/>
                  </a:cubicBezTo>
                  <a:cubicBezTo>
                    <a:pt x="556" y="711"/>
                    <a:pt x="554" y="711"/>
                    <a:pt x="553" y="712"/>
                  </a:cubicBezTo>
                  <a:cubicBezTo>
                    <a:pt x="547" y="712"/>
                    <a:pt x="542" y="712"/>
                    <a:pt x="536" y="713"/>
                  </a:cubicBezTo>
                  <a:cubicBezTo>
                    <a:pt x="529" y="713"/>
                    <a:pt x="530" y="713"/>
                    <a:pt x="524" y="712"/>
                  </a:cubicBezTo>
                  <a:lnTo>
                    <a:pt x="498" y="710"/>
                  </a:lnTo>
                  <a:lnTo>
                    <a:pt x="498" y="710"/>
                  </a:lnTo>
                  <a:cubicBezTo>
                    <a:pt x="497" y="711"/>
                    <a:pt x="509" y="712"/>
                    <a:pt x="509" y="712"/>
                  </a:cubicBezTo>
                  <a:cubicBezTo>
                    <a:pt x="521" y="713"/>
                    <a:pt x="487" y="732"/>
                    <a:pt x="482" y="734"/>
                  </a:cubicBezTo>
                  <a:cubicBezTo>
                    <a:pt x="480" y="734"/>
                    <a:pt x="478" y="734"/>
                    <a:pt x="476" y="734"/>
                  </a:cubicBezTo>
                  <a:cubicBezTo>
                    <a:pt x="469" y="734"/>
                    <a:pt x="467" y="736"/>
                    <a:pt x="476" y="738"/>
                  </a:cubicBezTo>
                  <a:cubicBezTo>
                    <a:pt x="487" y="740"/>
                    <a:pt x="479" y="744"/>
                    <a:pt x="470" y="749"/>
                  </a:cubicBezTo>
                  <a:cubicBezTo>
                    <a:pt x="460" y="754"/>
                    <a:pt x="453" y="759"/>
                    <a:pt x="461" y="762"/>
                  </a:cubicBezTo>
                  <a:lnTo>
                    <a:pt x="456" y="765"/>
                  </a:lnTo>
                  <a:cubicBezTo>
                    <a:pt x="453" y="767"/>
                    <a:pt x="457" y="772"/>
                    <a:pt x="456" y="774"/>
                  </a:cubicBezTo>
                  <a:cubicBezTo>
                    <a:pt x="459" y="776"/>
                    <a:pt x="460" y="777"/>
                    <a:pt x="460" y="777"/>
                  </a:cubicBezTo>
                  <a:cubicBezTo>
                    <a:pt x="459" y="777"/>
                    <a:pt x="457" y="776"/>
                    <a:pt x="454" y="774"/>
                  </a:cubicBezTo>
                  <a:cubicBezTo>
                    <a:pt x="450" y="770"/>
                    <a:pt x="444" y="768"/>
                    <a:pt x="438" y="767"/>
                  </a:cubicBezTo>
                  <a:lnTo>
                    <a:pt x="438" y="767"/>
                  </a:lnTo>
                  <a:cubicBezTo>
                    <a:pt x="435" y="768"/>
                    <a:pt x="443" y="772"/>
                    <a:pt x="450" y="777"/>
                  </a:cubicBezTo>
                  <a:cubicBezTo>
                    <a:pt x="457" y="780"/>
                    <a:pt x="455" y="781"/>
                    <a:pt x="455" y="781"/>
                  </a:cubicBezTo>
                  <a:cubicBezTo>
                    <a:pt x="455" y="782"/>
                    <a:pt x="455" y="782"/>
                    <a:pt x="454" y="782"/>
                  </a:cubicBezTo>
                  <a:cubicBezTo>
                    <a:pt x="453" y="782"/>
                    <a:pt x="451" y="781"/>
                    <a:pt x="446" y="778"/>
                  </a:cubicBezTo>
                  <a:lnTo>
                    <a:pt x="433" y="770"/>
                  </a:lnTo>
                  <a:lnTo>
                    <a:pt x="430" y="770"/>
                  </a:lnTo>
                  <a:cubicBezTo>
                    <a:pt x="438" y="775"/>
                    <a:pt x="436" y="776"/>
                    <a:pt x="436" y="776"/>
                  </a:cubicBezTo>
                  <a:cubicBezTo>
                    <a:pt x="436" y="776"/>
                    <a:pt x="436" y="776"/>
                    <a:pt x="435" y="776"/>
                  </a:cubicBezTo>
                  <a:cubicBezTo>
                    <a:pt x="434" y="776"/>
                    <a:pt x="431" y="775"/>
                    <a:pt x="420" y="768"/>
                  </a:cubicBezTo>
                  <a:cubicBezTo>
                    <a:pt x="414" y="764"/>
                    <a:pt x="410" y="762"/>
                    <a:pt x="410" y="762"/>
                  </a:cubicBezTo>
                  <a:lnTo>
                    <a:pt x="410" y="762"/>
                  </a:lnTo>
                  <a:cubicBezTo>
                    <a:pt x="409" y="762"/>
                    <a:pt x="412" y="764"/>
                    <a:pt x="418" y="769"/>
                  </a:cubicBezTo>
                  <a:lnTo>
                    <a:pt x="423" y="776"/>
                  </a:lnTo>
                  <a:cubicBezTo>
                    <a:pt x="418" y="773"/>
                    <a:pt x="416" y="772"/>
                    <a:pt x="415" y="772"/>
                  </a:cubicBezTo>
                  <a:lnTo>
                    <a:pt x="415" y="772"/>
                  </a:lnTo>
                  <a:cubicBezTo>
                    <a:pt x="412" y="772"/>
                    <a:pt x="419" y="780"/>
                    <a:pt x="423" y="784"/>
                  </a:cubicBezTo>
                  <a:cubicBezTo>
                    <a:pt x="416" y="780"/>
                    <a:pt x="412" y="778"/>
                    <a:pt x="411" y="778"/>
                  </a:cubicBezTo>
                  <a:lnTo>
                    <a:pt x="411" y="778"/>
                  </a:lnTo>
                  <a:cubicBezTo>
                    <a:pt x="410" y="778"/>
                    <a:pt x="412" y="780"/>
                    <a:pt x="418" y="786"/>
                  </a:cubicBezTo>
                  <a:cubicBezTo>
                    <a:pt x="422" y="788"/>
                    <a:pt x="423" y="790"/>
                    <a:pt x="422" y="790"/>
                  </a:cubicBezTo>
                  <a:cubicBezTo>
                    <a:pt x="421" y="790"/>
                    <a:pt x="419" y="789"/>
                    <a:pt x="416" y="787"/>
                  </a:cubicBezTo>
                  <a:cubicBezTo>
                    <a:pt x="412" y="785"/>
                    <a:pt x="409" y="784"/>
                    <a:pt x="408" y="784"/>
                  </a:cubicBezTo>
                  <a:cubicBezTo>
                    <a:pt x="406" y="784"/>
                    <a:pt x="405" y="785"/>
                    <a:pt x="404" y="786"/>
                  </a:cubicBezTo>
                  <a:cubicBezTo>
                    <a:pt x="408" y="791"/>
                    <a:pt x="398" y="797"/>
                    <a:pt x="386" y="804"/>
                  </a:cubicBezTo>
                  <a:cubicBezTo>
                    <a:pt x="372" y="811"/>
                    <a:pt x="364" y="815"/>
                    <a:pt x="368" y="822"/>
                  </a:cubicBezTo>
                  <a:cubicBezTo>
                    <a:pt x="367" y="822"/>
                    <a:pt x="367" y="822"/>
                    <a:pt x="366" y="822"/>
                  </a:cubicBezTo>
                  <a:cubicBezTo>
                    <a:pt x="365" y="822"/>
                    <a:pt x="365" y="821"/>
                    <a:pt x="361" y="817"/>
                  </a:cubicBezTo>
                  <a:cubicBezTo>
                    <a:pt x="360" y="815"/>
                    <a:pt x="359" y="813"/>
                    <a:pt x="358" y="813"/>
                  </a:cubicBezTo>
                  <a:lnTo>
                    <a:pt x="358" y="813"/>
                  </a:lnTo>
                  <a:cubicBezTo>
                    <a:pt x="358" y="813"/>
                    <a:pt x="359" y="817"/>
                    <a:pt x="362" y="824"/>
                  </a:cubicBezTo>
                  <a:cubicBezTo>
                    <a:pt x="363" y="829"/>
                    <a:pt x="365" y="832"/>
                    <a:pt x="365" y="832"/>
                  </a:cubicBezTo>
                  <a:cubicBezTo>
                    <a:pt x="365" y="832"/>
                    <a:pt x="364" y="830"/>
                    <a:pt x="361" y="825"/>
                  </a:cubicBezTo>
                  <a:cubicBezTo>
                    <a:pt x="359" y="822"/>
                    <a:pt x="358" y="821"/>
                    <a:pt x="356" y="821"/>
                  </a:cubicBezTo>
                  <a:cubicBezTo>
                    <a:pt x="354" y="821"/>
                    <a:pt x="353" y="822"/>
                    <a:pt x="350" y="823"/>
                  </a:cubicBezTo>
                  <a:cubicBezTo>
                    <a:pt x="346" y="825"/>
                    <a:pt x="341" y="827"/>
                    <a:pt x="344" y="834"/>
                  </a:cubicBezTo>
                  <a:cubicBezTo>
                    <a:pt x="345" y="838"/>
                    <a:pt x="346" y="840"/>
                    <a:pt x="346" y="840"/>
                  </a:cubicBezTo>
                  <a:cubicBezTo>
                    <a:pt x="346" y="840"/>
                    <a:pt x="345" y="838"/>
                    <a:pt x="343" y="834"/>
                  </a:cubicBezTo>
                  <a:cubicBezTo>
                    <a:pt x="340" y="827"/>
                    <a:pt x="336" y="823"/>
                    <a:pt x="333" y="823"/>
                  </a:cubicBezTo>
                  <a:cubicBezTo>
                    <a:pt x="330" y="823"/>
                    <a:pt x="329" y="826"/>
                    <a:pt x="331" y="833"/>
                  </a:cubicBezTo>
                  <a:cubicBezTo>
                    <a:pt x="330" y="833"/>
                    <a:pt x="330" y="834"/>
                    <a:pt x="330" y="834"/>
                  </a:cubicBezTo>
                  <a:cubicBezTo>
                    <a:pt x="329" y="834"/>
                    <a:pt x="327" y="832"/>
                    <a:pt x="325" y="828"/>
                  </a:cubicBezTo>
                  <a:cubicBezTo>
                    <a:pt x="324" y="828"/>
                    <a:pt x="323" y="830"/>
                    <a:pt x="322" y="837"/>
                  </a:cubicBezTo>
                  <a:lnTo>
                    <a:pt x="314" y="843"/>
                  </a:lnTo>
                  <a:cubicBezTo>
                    <a:pt x="310" y="844"/>
                    <a:pt x="312" y="851"/>
                    <a:pt x="312" y="851"/>
                  </a:cubicBezTo>
                  <a:lnTo>
                    <a:pt x="310" y="852"/>
                  </a:lnTo>
                  <a:cubicBezTo>
                    <a:pt x="309" y="850"/>
                    <a:pt x="307" y="849"/>
                    <a:pt x="305" y="849"/>
                  </a:cubicBezTo>
                  <a:cubicBezTo>
                    <a:pt x="302" y="849"/>
                    <a:pt x="297" y="851"/>
                    <a:pt x="293" y="854"/>
                  </a:cubicBezTo>
                  <a:cubicBezTo>
                    <a:pt x="287" y="857"/>
                    <a:pt x="281" y="860"/>
                    <a:pt x="277" y="860"/>
                  </a:cubicBezTo>
                  <a:cubicBezTo>
                    <a:pt x="275" y="860"/>
                    <a:pt x="273" y="860"/>
                    <a:pt x="271" y="858"/>
                  </a:cubicBezTo>
                  <a:lnTo>
                    <a:pt x="271" y="858"/>
                  </a:lnTo>
                  <a:cubicBezTo>
                    <a:pt x="271" y="858"/>
                    <a:pt x="270" y="858"/>
                    <a:pt x="272" y="864"/>
                  </a:cubicBezTo>
                  <a:cubicBezTo>
                    <a:pt x="276" y="873"/>
                    <a:pt x="277" y="877"/>
                    <a:pt x="276" y="877"/>
                  </a:cubicBezTo>
                  <a:cubicBezTo>
                    <a:pt x="275" y="877"/>
                    <a:pt x="274" y="875"/>
                    <a:pt x="272" y="873"/>
                  </a:cubicBezTo>
                  <a:cubicBezTo>
                    <a:pt x="268" y="868"/>
                    <a:pt x="265" y="866"/>
                    <a:pt x="264" y="866"/>
                  </a:cubicBezTo>
                  <a:lnTo>
                    <a:pt x="264" y="866"/>
                  </a:lnTo>
                  <a:cubicBezTo>
                    <a:pt x="261" y="866"/>
                    <a:pt x="261" y="870"/>
                    <a:pt x="264" y="877"/>
                  </a:cubicBezTo>
                  <a:lnTo>
                    <a:pt x="261" y="871"/>
                  </a:lnTo>
                  <a:cubicBezTo>
                    <a:pt x="258" y="867"/>
                    <a:pt x="256" y="865"/>
                    <a:pt x="255" y="865"/>
                  </a:cubicBezTo>
                  <a:lnTo>
                    <a:pt x="255" y="865"/>
                  </a:lnTo>
                  <a:cubicBezTo>
                    <a:pt x="253" y="865"/>
                    <a:pt x="254" y="872"/>
                    <a:pt x="258" y="880"/>
                  </a:cubicBezTo>
                  <a:cubicBezTo>
                    <a:pt x="255" y="876"/>
                    <a:pt x="252" y="873"/>
                    <a:pt x="251" y="873"/>
                  </a:cubicBezTo>
                  <a:lnTo>
                    <a:pt x="251" y="873"/>
                  </a:lnTo>
                  <a:cubicBezTo>
                    <a:pt x="250" y="873"/>
                    <a:pt x="250" y="874"/>
                    <a:pt x="251" y="877"/>
                  </a:cubicBezTo>
                  <a:cubicBezTo>
                    <a:pt x="250" y="877"/>
                    <a:pt x="250" y="877"/>
                    <a:pt x="242" y="864"/>
                  </a:cubicBezTo>
                  <a:cubicBezTo>
                    <a:pt x="239" y="859"/>
                    <a:pt x="236" y="853"/>
                    <a:pt x="234" y="853"/>
                  </a:cubicBezTo>
                  <a:cubicBezTo>
                    <a:pt x="233" y="853"/>
                    <a:pt x="233" y="853"/>
                    <a:pt x="233" y="853"/>
                  </a:cubicBezTo>
                  <a:cubicBezTo>
                    <a:pt x="232" y="853"/>
                    <a:pt x="236" y="860"/>
                    <a:pt x="240" y="866"/>
                  </a:cubicBezTo>
                  <a:lnTo>
                    <a:pt x="238" y="868"/>
                  </a:lnTo>
                  <a:cubicBezTo>
                    <a:pt x="238" y="868"/>
                    <a:pt x="236" y="868"/>
                    <a:pt x="240" y="874"/>
                  </a:cubicBezTo>
                  <a:cubicBezTo>
                    <a:pt x="243" y="880"/>
                    <a:pt x="242" y="881"/>
                    <a:pt x="241" y="881"/>
                  </a:cubicBezTo>
                  <a:cubicBezTo>
                    <a:pt x="240" y="880"/>
                    <a:pt x="240" y="879"/>
                    <a:pt x="239" y="879"/>
                  </a:cubicBezTo>
                  <a:lnTo>
                    <a:pt x="239" y="879"/>
                  </a:lnTo>
                  <a:cubicBezTo>
                    <a:pt x="239" y="879"/>
                    <a:pt x="241" y="884"/>
                    <a:pt x="244" y="888"/>
                  </a:cubicBezTo>
                  <a:cubicBezTo>
                    <a:pt x="248" y="895"/>
                    <a:pt x="252" y="900"/>
                    <a:pt x="250" y="901"/>
                  </a:cubicBezTo>
                  <a:lnTo>
                    <a:pt x="258" y="914"/>
                  </a:lnTo>
                  <a:cubicBezTo>
                    <a:pt x="262" y="923"/>
                    <a:pt x="268" y="931"/>
                    <a:pt x="275" y="937"/>
                  </a:cubicBezTo>
                  <a:cubicBezTo>
                    <a:pt x="279" y="939"/>
                    <a:pt x="283" y="941"/>
                    <a:pt x="285" y="941"/>
                  </a:cubicBezTo>
                  <a:cubicBezTo>
                    <a:pt x="287" y="941"/>
                    <a:pt x="287" y="939"/>
                    <a:pt x="284" y="933"/>
                  </a:cubicBezTo>
                  <a:cubicBezTo>
                    <a:pt x="284" y="933"/>
                    <a:pt x="281" y="925"/>
                    <a:pt x="282" y="925"/>
                  </a:cubicBezTo>
                  <a:cubicBezTo>
                    <a:pt x="283" y="925"/>
                    <a:pt x="283" y="925"/>
                    <a:pt x="283" y="925"/>
                  </a:cubicBezTo>
                  <a:cubicBezTo>
                    <a:pt x="285" y="925"/>
                    <a:pt x="289" y="929"/>
                    <a:pt x="289" y="929"/>
                  </a:cubicBezTo>
                  <a:cubicBezTo>
                    <a:pt x="291" y="932"/>
                    <a:pt x="292" y="933"/>
                    <a:pt x="294" y="933"/>
                  </a:cubicBezTo>
                  <a:cubicBezTo>
                    <a:pt x="297" y="933"/>
                    <a:pt x="300" y="931"/>
                    <a:pt x="304" y="929"/>
                  </a:cubicBezTo>
                  <a:cubicBezTo>
                    <a:pt x="308" y="928"/>
                    <a:pt x="311" y="926"/>
                    <a:pt x="314" y="926"/>
                  </a:cubicBezTo>
                  <a:cubicBezTo>
                    <a:pt x="316" y="926"/>
                    <a:pt x="317" y="927"/>
                    <a:pt x="319" y="929"/>
                  </a:cubicBezTo>
                  <a:cubicBezTo>
                    <a:pt x="323" y="933"/>
                    <a:pt x="325" y="934"/>
                    <a:pt x="326" y="934"/>
                  </a:cubicBezTo>
                  <a:cubicBezTo>
                    <a:pt x="326" y="934"/>
                    <a:pt x="326" y="934"/>
                    <a:pt x="326" y="934"/>
                  </a:cubicBezTo>
                  <a:cubicBezTo>
                    <a:pt x="323" y="928"/>
                    <a:pt x="330" y="924"/>
                    <a:pt x="339" y="919"/>
                  </a:cubicBezTo>
                  <a:cubicBezTo>
                    <a:pt x="347" y="915"/>
                    <a:pt x="356" y="909"/>
                    <a:pt x="352" y="904"/>
                  </a:cubicBezTo>
                  <a:lnTo>
                    <a:pt x="355" y="903"/>
                  </a:lnTo>
                  <a:cubicBezTo>
                    <a:pt x="357" y="906"/>
                    <a:pt x="359" y="907"/>
                    <a:pt x="360" y="907"/>
                  </a:cubicBezTo>
                  <a:cubicBezTo>
                    <a:pt x="361" y="907"/>
                    <a:pt x="362" y="906"/>
                    <a:pt x="363" y="906"/>
                  </a:cubicBezTo>
                  <a:cubicBezTo>
                    <a:pt x="362" y="898"/>
                    <a:pt x="365" y="897"/>
                    <a:pt x="365" y="897"/>
                  </a:cubicBezTo>
                  <a:cubicBezTo>
                    <a:pt x="368" y="901"/>
                    <a:pt x="369" y="902"/>
                    <a:pt x="370" y="902"/>
                  </a:cubicBezTo>
                  <a:cubicBezTo>
                    <a:pt x="371" y="902"/>
                    <a:pt x="371" y="902"/>
                    <a:pt x="372" y="901"/>
                  </a:cubicBezTo>
                  <a:cubicBezTo>
                    <a:pt x="374" y="899"/>
                    <a:pt x="377" y="899"/>
                    <a:pt x="372" y="892"/>
                  </a:cubicBezTo>
                  <a:cubicBezTo>
                    <a:pt x="375" y="891"/>
                    <a:pt x="379" y="890"/>
                    <a:pt x="382" y="890"/>
                  </a:cubicBezTo>
                  <a:cubicBezTo>
                    <a:pt x="385" y="890"/>
                    <a:pt x="388" y="890"/>
                    <a:pt x="390" y="891"/>
                  </a:cubicBezTo>
                  <a:cubicBezTo>
                    <a:pt x="391" y="893"/>
                    <a:pt x="392" y="893"/>
                    <a:pt x="392" y="893"/>
                  </a:cubicBezTo>
                  <a:cubicBezTo>
                    <a:pt x="393" y="893"/>
                    <a:pt x="392" y="888"/>
                    <a:pt x="390" y="883"/>
                  </a:cubicBezTo>
                  <a:cubicBezTo>
                    <a:pt x="387" y="877"/>
                    <a:pt x="385" y="870"/>
                    <a:pt x="386" y="869"/>
                  </a:cubicBezTo>
                  <a:lnTo>
                    <a:pt x="386" y="869"/>
                  </a:lnTo>
                  <a:lnTo>
                    <a:pt x="392" y="882"/>
                  </a:lnTo>
                  <a:cubicBezTo>
                    <a:pt x="394" y="887"/>
                    <a:pt x="394" y="889"/>
                    <a:pt x="396" y="889"/>
                  </a:cubicBezTo>
                  <a:cubicBezTo>
                    <a:pt x="396" y="889"/>
                    <a:pt x="397" y="888"/>
                    <a:pt x="398" y="888"/>
                  </a:cubicBezTo>
                  <a:lnTo>
                    <a:pt x="400" y="886"/>
                  </a:lnTo>
                  <a:cubicBezTo>
                    <a:pt x="395" y="880"/>
                    <a:pt x="404" y="876"/>
                    <a:pt x="420" y="867"/>
                  </a:cubicBezTo>
                  <a:cubicBezTo>
                    <a:pt x="439" y="855"/>
                    <a:pt x="446" y="852"/>
                    <a:pt x="441" y="846"/>
                  </a:cubicBezTo>
                  <a:cubicBezTo>
                    <a:pt x="437" y="843"/>
                    <a:pt x="437" y="842"/>
                    <a:pt x="443" y="842"/>
                  </a:cubicBezTo>
                  <a:cubicBezTo>
                    <a:pt x="444" y="842"/>
                    <a:pt x="447" y="842"/>
                    <a:pt x="450" y="842"/>
                  </a:cubicBezTo>
                  <a:cubicBezTo>
                    <a:pt x="465" y="847"/>
                    <a:pt x="472" y="849"/>
                    <a:pt x="475" y="849"/>
                  </a:cubicBezTo>
                  <a:cubicBezTo>
                    <a:pt x="478" y="849"/>
                    <a:pt x="478" y="847"/>
                    <a:pt x="475" y="844"/>
                  </a:cubicBezTo>
                  <a:cubicBezTo>
                    <a:pt x="475" y="844"/>
                    <a:pt x="475" y="844"/>
                    <a:pt x="475" y="844"/>
                  </a:cubicBezTo>
                  <a:cubicBezTo>
                    <a:pt x="472" y="844"/>
                    <a:pt x="467" y="839"/>
                    <a:pt x="462" y="835"/>
                  </a:cubicBezTo>
                  <a:cubicBezTo>
                    <a:pt x="456" y="830"/>
                    <a:pt x="453" y="827"/>
                    <a:pt x="455" y="827"/>
                  </a:cubicBezTo>
                  <a:lnTo>
                    <a:pt x="455" y="827"/>
                  </a:lnTo>
                  <a:cubicBezTo>
                    <a:pt x="456" y="827"/>
                    <a:pt x="460" y="829"/>
                    <a:pt x="466" y="833"/>
                  </a:cubicBezTo>
                  <a:cubicBezTo>
                    <a:pt x="468" y="835"/>
                    <a:pt x="471" y="835"/>
                    <a:pt x="473" y="835"/>
                  </a:cubicBezTo>
                  <a:cubicBezTo>
                    <a:pt x="486" y="835"/>
                    <a:pt x="504" y="817"/>
                    <a:pt x="493" y="809"/>
                  </a:cubicBezTo>
                  <a:lnTo>
                    <a:pt x="493" y="809"/>
                  </a:lnTo>
                  <a:lnTo>
                    <a:pt x="500" y="814"/>
                  </a:lnTo>
                  <a:cubicBezTo>
                    <a:pt x="503" y="816"/>
                    <a:pt x="505" y="817"/>
                    <a:pt x="507" y="817"/>
                  </a:cubicBezTo>
                  <a:cubicBezTo>
                    <a:pt x="510" y="817"/>
                    <a:pt x="513" y="815"/>
                    <a:pt x="518" y="812"/>
                  </a:cubicBezTo>
                  <a:lnTo>
                    <a:pt x="525" y="808"/>
                  </a:lnTo>
                  <a:cubicBezTo>
                    <a:pt x="513" y="802"/>
                    <a:pt x="521" y="799"/>
                    <a:pt x="530" y="799"/>
                  </a:cubicBezTo>
                  <a:cubicBezTo>
                    <a:pt x="533" y="799"/>
                    <a:pt x="536" y="800"/>
                    <a:pt x="538" y="800"/>
                  </a:cubicBezTo>
                  <a:cubicBezTo>
                    <a:pt x="543" y="802"/>
                    <a:pt x="546" y="802"/>
                    <a:pt x="548" y="802"/>
                  </a:cubicBezTo>
                  <a:cubicBezTo>
                    <a:pt x="549" y="802"/>
                    <a:pt x="551" y="802"/>
                    <a:pt x="553" y="800"/>
                  </a:cubicBezTo>
                  <a:cubicBezTo>
                    <a:pt x="545" y="792"/>
                    <a:pt x="553" y="789"/>
                    <a:pt x="562" y="789"/>
                  </a:cubicBezTo>
                  <a:cubicBezTo>
                    <a:pt x="565" y="789"/>
                    <a:pt x="568" y="789"/>
                    <a:pt x="571" y="790"/>
                  </a:cubicBezTo>
                  <a:lnTo>
                    <a:pt x="575" y="788"/>
                  </a:lnTo>
                  <a:cubicBezTo>
                    <a:pt x="568" y="784"/>
                    <a:pt x="573" y="780"/>
                    <a:pt x="575" y="779"/>
                  </a:cubicBezTo>
                  <a:cubicBezTo>
                    <a:pt x="582" y="776"/>
                    <a:pt x="584" y="775"/>
                    <a:pt x="573" y="772"/>
                  </a:cubicBezTo>
                  <a:cubicBezTo>
                    <a:pt x="564" y="770"/>
                    <a:pt x="554" y="767"/>
                    <a:pt x="556" y="766"/>
                  </a:cubicBezTo>
                  <a:lnTo>
                    <a:pt x="556" y="766"/>
                  </a:lnTo>
                  <a:lnTo>
                    <a:pt x="565" y="769"/>
                  </a:lnTo>
                  <a:cubicBezTo>
                    <a:pt x="567" y="770"/>
                    <a:pt x="570" y="770"/>
                    <a:pt x="572" y="770"/>
                  </a:cubicBezTo>
                  <a:cubicBezTo>
                    <a:pt x="579" y="770"/>
                    <a:pt x="585" y="768"/>
                    <a:pt x="590" y="763"/>
                  </a:cubicBezTo>
                  <a:cubicBezTo>
                    <a:pt x="597" y="759"/>
                    <a:pt x="605" y="755"/>
                    <a:pt x="614" y="755"/>
                  </a:cubicBezTo>
                  <a:cubicBezTo>
                    <a:pt x="615" y="755"/>
                    <a:pt x="617" y="755"/>
                    <a:pt x="618" y="756"/>
                  </a:cubicBezTo>
                  <a:lnTo>
                    <a:pt x="610" y="752"/>
                  </a:lnTo>
                  <a:cubicBezTo>
                    <a:pt x="604" y="750"/>
                    <a:pt x="603" y="749"/>
                    <a:pt x="606" y="749"/>
                  </a:cubicBezTo>
                  <a:cubicBezTo>
                    <a:pt x="608" y="749"/>
                    <a:pt x="610" y="749"/>
                    <a:pt x="614" y="750"/>
                  </a:cubicBezTo>
                  <a:cubicBezTo>
                    <a:pt x="616" y="750"/>
                    <a:pt x="617" y="750"/>
                    <a:pt x="618" y="750"/>
                  </a:cubicBezTo>
                  <a:cubicBezTo>
                    <a:pt x="628" y="750"/>
                    <a:pt x="635" y="745"/>
                    <a:pt x="629" y="741"/>
                  </a:cubicBezTo>
                  <a:lnTo>
                    <a:pt x="634" y="739"/>
                  </a:lnTo>
                  <a:cubicBezTo>
                    <a:pt x="638" y="739"/>
                    <a:pt x="642" y="739"/>
                    <a:pt x="646" y="739"/>
                  </a:cubicBezTo>
                  <a:cubicBezTo>
                    <a:pt x="660" y="739"/>
                    <a:pt x="662" y="736"/>
                    <a:pt x="645" y="733"/>
                  </a:cubicBezTo>
                  <a:lnTo>
                    <a:pt x="645" y="733"/>
                  </a:lnTo>
                  <a:cubicBezTo>
                    <a:pt x="648" y="733"/>
                    <a:pt x="651" y="734"/>
                    <a:pt x="653" y="734"/>
                  </a:cubicBezTo>
                  <a:cubicBezTo>
                    <a:pt x="657" y="734"/>
                    <a:pt x="659" y="733"/>
                    <a:pt x="660" y="732"/>
                  </a:cubicBezTo>
                  <a:cubicBezTo>
                    <a:pt x="654" y="728"/>
                    <a:pt x="661" y="724"/>
                    <a:pt x="671" y="724"/>
                  </a:cubicBezTo>
                  <a:cubicBezTo>
                    <a:pt x="672" y="724"/>
                    <a:pt x="674" y="724"/>
                    <a:pt x="675" y="724"/>
                  </a:cubicBezTo>
                  <a:lnTo>
                    <a:pt x="677" y="723"/>
                  </a:lnTo>
                  <a:cubicBezTo>
                    <a:pt x="667" y="721"/>
                    <a:pt x="669" y="720"/>
                    <a:pt x="672" y="717"/>
                  </a:cubicBezTo>
                  <a:cubicBezTo>
                    <a:pt x="674" y="716"/>
                    <a:pt x="676" y="715"/>
                    <a:pt x="665" y="713"/>
                  </a:cubicBezTo>
                  <a:cubicBezTo>
                    <a:pt x="655" y="711"/>
                    <a:pt x="657" y="710"/>
                    <a:pt x="657" y="710"/>
                  </a:cubicBezTo>
                  <a:cubicBezTo>
                    <a:pt x="665" y="710"/>
                    <a:pt x="673" y="711"/>
                    <a:pt x="680" y="713"/>
                  </a:cubicBezTo>
                  <a:cubicBezTo>
                    <a:pt x="682" y="714"/>
                    <a:pt x="684" y="714"/>
                    <a:pt x="686" y="714"/>
                  </a:cubicBezTo>
                  <a:cubicBezTo>
                    <a:pt x="690" y="714"/>
                    <a:pt x="690" y="711"/>
                    <a:pt x="676" y="707"/>
                  </a:cubicBezTo>
                  <a:cubicBezTo>
                    <a:pt x="665" y="705"/>
                    <a:pt x="660" y="704"/>
                    <a:pt x="661" y="704"/>
                  </a:cubicBezTo>
                  <a:lnTo>
                    <a:pt x="661" y="704"/>
                  </a:lnTo>
                  <a:cubicBezTo>
                    <a:pt x="662" y="704"/>
                    <a:pt x="668" y="705"/>
                    <a:pt x="678" y="706"/>
                  </a:cubicBezTo>
                  <a:cubicBezTo>
                    <a:pt x="684" y="707"/>
                    <a:pt x="690" y="708"/>
                    <a:pt x="693" y="708"/>
                  </a:cubicBezTo>
                  <a:cubicBezTo>
                    <a:pt x="695" y="708"/>
                    <a:pt x="695" y="708"/>
                    <a:pt x="691" y="706"/>
                  </a:cubicBezTo>
                  <a:cubicBezTo>
                    <a:pt x="691" y="706"/>
                    <a:pt x="695" y="704"/>
                    <a:pt x="682" y="704"/>
                  </a:cubicBezTo>
                  <a:lnTo>
                    <a:pt x="689" y="701"/>
                  </a:lnTo>
                  <a:cubicBezTo>
                    <a:pt x="705" y="698"/>
                    <a:pt x="706" y="697"/>
                    <a:pt x="709" y="696"/>
                  </a:cubicBezTo>
                  <a:cubicBezTo>
                    <a:pt x="695" y="694"/>
                    <a:pt x="695" y="695"/>
                    <a:pt x="711" y="694"/>
                  </a:cubicBezTo>
                  <a:cubicBezTo>
                    <a:pt x="726" y="694"/>
                    <a:pt x="728" y="693"/>
                    <a:pt x="697" y="692"/>
                  </a:cubicBezTo>
                  <a:cubicBezTo>
                    <a:pt x="691" y="692"/>
                    <a:pt x="687" y="691"/>
                    <a:pt x="689" y="691"/>
                  </a:cubicBezTo>
                  <a:cubicBezTo>
                    <a:pt x="687" y="689"/>
                    <a:pt x="691" y="689"/>
                    <a:pt x="696" y="688"/>
                  </a:cubicBezTo>
                  <a:cubicBezTo>
                    <a:pt x="727" y="688"/>
                    <a:pt x="724" y="687"/>
                    <a:pt x="710" y="687"/>
                  </a:cubicBezTo>
                  <a:cubicBezTo>
                    <a:pt x="703" y="687"/>
                    <a:pt x="696" y="686"/>
                    <a:pt x="691" y="685"/>
                  </a:cubicBezTo>
                  <a:cubicBezTo>
                    <a:pt x="705" y="685"/>
                    <a:pt x="685" y="674"/>
                    <a:pt x="665" y="661"/>
                  </a:cubicBezTo>
                  <a:cubicBezTo>
                    <a:pt x="658" y="661"/>
                    <a:pt x="651" y="660"/>
                    <a:pt x="644" y="660"/>
                  </a:cubicBezTo>
                  <a:cubicBezTo>
                    <a:pt x="641" y="660"/>
                    <a:pt x="638" y="660"/>
                    <a:pt x="635" y="660"/>
                  </a:cubicBezTo>
                  <a:cubicBezTo>
                    <a:pt x="624" y="661"/>
                    <a:pt x="620" y="661"/>
                    <a:pt x="619" y="661"/>
                  </a:cubicBezTo>
                  <a:cubicBezTo>
                    <a:pt x="618" y="661"/>
                    <a:pt x="625" y="660"/>
                    <a:pt x="632" y="659"/>
                  </a:cubicBezTo>
                  <a:cubicBezTo>
                    <a:pt x="657" y="657"/>
                    <a:pt x="663" y="655"/>
                    <a:pt x="654" y="655"/>
                  </a:cubicBezTo>
                  <a:cubicBezTo>
                    <a:pt x="650" y="655"/>
                    <a:pt x="641" y="655"/>
                    <a:pt x="628" y="657"/>
                  </a:cubicBezTo>
                  <a:cubicBezTo>
                    <a:pt x="617" y="658"/>
                    <a:pt x="611" y="659"/>
                    <a:pt x="610" y="659"/>
                  </a:cubicBezTo>
                  <a:cubicBezTo>
                    <a:pt x="609" y="659"/>
                    <a:pt x="614" y="658"/>
                    <a:pt x="626" y="656"/>
                  </a:cubicBezTo>
                  <a:cubicBezTo>
                    <a:pt x="637" y="653"/>
                    <a:pt x="637" y="653"/>
                    <a:pt x="622" y="653"/>
                  </a:cubicBezTo>
                  <a:cubicBezTo>
                    <a:pt x="618" y="654"/>
                    <a:pt x="615" y="654"/>
                    <a:pt x="614" y="654"/>
                  </a:cubicBezTo>
                  <a:cubicBezTo>
                    <a:pt x="609" y="654"/>
                    <a:pt x="611" y="653"/>
                    <a:pt x="620" y="652"/>
                  </a:cubicBezTo>
                  <a:cubicBezTo>
                    <a:pt x="629" y="650"/>
                    <a:pt x="638" y="648"/>
                    <a:pt x="632" y="648"/>
                  </a:cubicBezTo>
                  <a:cubicBezTo>
                    <a:pt x="631" y="648"/>
                    <a:pt x="630" y="648"/>
                    <a:pt x="628" y="648"/>
                  </a:cubicBezTo>
                  <a:cubicBezTo>
                    <a:pt x="628" y="648"/>
                    <a:pt x="626" y="647"/>
                    <a:pt x="636" y="645"/>
                  </a:cubicBezTo>
                  <a:cubicBezTo>
                    <a:pt x="645" y="641"/>
                    <a:pt x="630" y="641"/>
                    <a:pt x="617" y="641"/>
                  </a:cubicBezTo>
                  <a:cubicBezTo>
                    <a:pt x="586" y="640"/>
                    <a:pt x="584" y="640"/>
                    <a:pt x="610" y="638"/>
                  </a:cubicBezTo>
                  <a:cubicBezTo>
                    <a:pt x="632" y="636"/>
                    <a:pt x="618" y="632"/>
                    <a:pt x="599" y="632"/>
                  </a:cubicBezTo>
                  <a:cubicBezTo>
                    <a:pt x="595" y="632"/>
                    <a:pt x="591" y="632"/>
                    <a:pt x="588" y="632"/>
                  </a:cubicBezTo>
                  <a:cubicBezTo>
                    <a:pt x="574" y="634"/>
                    <a:pt x="568" y="635"/>
                    <a:pt x="567" y="635"/>
                  </a:cubicBezTo>
                  <a:cubicBezTo>
                    <a:pt x="566" y="635"/>
                    <a:pt x="569" y="634"/>
                    <a:pt x="574" y="633"/>
                  </a:cubicBezTo>
                  <a:cubicBezTo>
                    <a:pt x="585" y="631"/>
                    <a:pt x="583" y="630"/>
                    <a:pt x="583" y="630"/>
                  </a:cubicBezTo>
                  <a:cubicBezTo>
                    <a:pt x="581" y="629"/>
                    <a:pt x="579" y="628"/>
                    <a:pt x="590" y="625"/>
                  </a:cubicBezTo>
                  <a:cubicBezTo>
                    <a:pt x="584" y="623"/>
                    <a:pt x="577" y="623"/>
                    <a:pt x="572" y="623"/>
                  </a:cubicBezTo>
                  <a:cubicBezTo>
                    <a:pt x="568" y="624"/>
                    <a:pt x="565" y="624"/>
                    <a:pt x="563" y="624"/>
                  </a:cubicBezTo>
                  <a:cubicBezTo>
                    <a:pt x="549" y="624"/>
                    <a:pt x="554" y="619"/>
                    <a:pt x="568" y="613"/>
                  </a:cubicBezTo>
                  <a:lnTo>
                    <a:pt x="554" y="613"/>
                  </a:lnTo>
                  <a:cubicBezTo>
                    <a:pt x="542" y="615"/>
                    <a:pt x="533" y="617"/>
                    <a:pt x="531" y="617"/>
                  </a:cubicBezTo>
                  <a:cubicBezTo>
                    <a:pt x="530" y="617"/>
                    <a:pt x="532" y="616"/>
                    <a:pt x="540" y="613"/>
                  </a:cubicBezTo>
                  <a:lnTo>
                    <a:pt x="551" y="610"/>
                  </a:lnTo>
                  <a:lnTo>
                    <a:pt x="551" y="610"/>
                  </a:lnTo>
                  <a:cubicBezTo>
                    <a:pt x="546" y="611"/>
                    <a:pt x="543" y="611"/>
                    <a:pt x="540" y="611"/>
                  </a:cubicBezTo>
                  <a:cubicBezTo>
                    <a:pt x="530" y="611"/>
                    <a:pt x="534" y="605"/>
                    <a:pt x="548" y="601"/>
                  </a:cubicBezTo>
                  <a:cubicBezTo>
                    <a:pt x="557" y="597"/>
                    <a:pt x="557" y="597"/>
                    <a:pt x="555" y="596"/>
                  </a:cubicBezTo>
                  <a:lnTo>
                    <a:pt x="555" y="596"/>
                  </a:lnTo>
                  <a:lnTo>
                    <a:pt x="546" y="599"/>
                  </a:lnTo>
                  <a:cubicBezTo>
                    <a:pt x="539" y="602"/>
                    <a:pt x="533" y="603"/>
                    <a:pt x="526" y="604"/>
                  </a:cubicBezTo>
                  <a:cubicBezTo>
                    <a:pt x="524" y="602"/>
                    <a:pt x="522" y="601"/>
                    <a:pt x="531" y="597"/>
                  </a:cubicBezTo>
                  <a:cubicBezTo>
                    <a:pt x="537" y="594"/>
                    <a:pt x="541" y="591"/>
                    <a:pt x="539" y="591"/>
                  </a:cubicBezTo>
                  <a:lnTo>
                    <a:pt x="539" y="591"/>
                  </a:lnTo>
                  <a:cubicBezTo>
                    <a:pt x="539" y="591"/>
                    <a:pt x="538" y="591"/>
                    <a:pt x="536" y="592"/>
                  </a:cubicBezTo>
                  <a:cubicBezTo>
                    <a:pt x="536" y="592"/>
                    <a:pt x="534" y="591"/>
                    <a:pt x="539" y="586"/>
                  </a:cubicBezTo>
                  <a:lnTo>
                    <a:pt x="530" y="579"/>
                  </a:lnTo>
                  <a:cubicBezTo>
                    <a:pt x="528" y="580"/>
                    <a:pt x="525" y="580"/>
                    <a:pt x="523" y="580"/>
                  </a:cubicBezTo>
                  <a:cubicBezTo>
                    <a:pt x="519" y="580"/>
                    <a:pt x="518" y="579"/>
                    <a:pt x="524" y="576"/>
                  </a:cubicBezTo>
                  <a:cubicBezTo>
                    <a:pt x="521" y="575"/>
                    <a:pt x="518" y="574"/>
                    <a:pt x="515" y="574"/>
                  </a:cubicBezTo>
                  <a:cubicBezTo>
                    <a:pt x="514" y="574"/>
                    <a:pt x="512" y="574"/>
                    <a:pt x="510" y="575"/>
                  </a:cubicBezTo>
                  <a:cubicBezTo>
                    <a:pt x="506" y="572"/>
                    <a:pt x="503" y="570"/>
                    <a:pt x="510" y="567"/>
                  </a:cubicBezTo>
                  <a:cubicBezTo>
                    <a:pt x="515" y="564"/>
                    <a:pt x="517" y="563"/>
                    <a:pt x="516" y="563"/>
                  </a:cubicBezTo>
                  <a:lnTo>
                    <a:pt x="516" y="563"/>
                  </a:lnTo>
                  <a:cubicBezTo>
                    <a:pt x="515" y="563"/>
                    <a:pt x="513" y="564"/>
                    <a:pt x="509" y="565"/>
                  </a:cubicBezTo>
                  <a:cubicBezTo>
                    <a:pt x="505" y="567"/>
                    <a:pt x="503" y="568"/>
                    <a:pt x="501" y="568"/>
                  </a:cubicBezTo>
                  <a:cubicBezTo>
                    <a:pt x="499" y="568"/>
                    <a:pt x="498" y="567"/>
                    <a:pt x="497" y="566"/>
                  </a:cubicBezTo>
                  <a:lnTo>
                    <a:pt x="492" y="564"/>
                  </a:lnTo>
                  <a:cubicBezTo>
                    <a:pt x="488" y="566"/>
                    <a:pt x="486" y="567"/>
                    <a:pt x="485" y="567"/>
                  </a:cubicBezTo>
                  <a:cubicBezTo>
                    <a:pt x="485" y="567"/>
                    <a:pt x="484" y="566"/>
                    <a:pt x="483" y="566"/>
                  </a:cubicBezTo>
                  <a:cubicBezTo>
                    <a:pt x="481" y="565"/>
                    <a:pt x="482" y="556"/>
                    <a:pt x="480" y="555"/>
                  </a:cubicBezTo>
                  <a:cubicBezTo>
                    <a:pt x="477" y="553"/>
                    <a:pt x="475" y="552"/>
                    <a:pt x="474" y="552"/>
                  </a:cubicBezTo>
                  <a:cubicBezTo>
                    <a:pt x="472" y="552"/>
                    <a:pt x="471" y="553"/>
                    <a:pt x="469" y="557"/>
                  </a:cubicBezTo>
                  <a:cubicBezTo>
                    <a:pt x="470" y="558"/>
                    <a:pt x="469" y="559"/>
                    <a:pt x="468" y="559"/>
                  </a:cubicBezTo>
                  <a:cubicBezTo>
                    <a:pt x="467" y="559"/>
                    <a:pt x="467" y="558"/>
                    <a:pt x="468" y="555"/>
                  </a:cubicBezTo>
                  <a:cubicBezTo>
                    <a:pt x="465" y="554"/>
                    <a:pt x="465" y="545"/>
                    <a:pt x="459" y="540"/>
                  </a:cubicBezTo>
                  <a:cubicBezTo>
                    <a:pt x="455" y="537"/>
                    <a:pt x="453" y="536"/>
                    <a:pt x="452" y="536"/>
                  </a:cubicBezTo>
                  <a:cubicBezTo>
                    <a:pt x="450" y="536"/>
                    <a:pt x="449" y="537"/>
                    <a:pt x="446" y="539"/>
                  </a:cubicBezTo>
                  <a:cubicBezTo>
                    <a:pt x="442" y="544"/>
                    <a:pt x="439" y="547"/>
                    <a:pt x="438" y="547"/>
                  </a:cubicBezTo>
                  <a:cubicBezTo>
                    <a:pt x="438" y="547"/>
                    <a:pt x="439" y="544"/>
                    <a:pt x="444" y="538"/>
                  </a:cubicBezTo>
                  <a:cubicBezTo>
                    <a:pt x="448" y="529"/>
                    <a:pt x="449" y="525"/>
                    <a:pt x="447" y="525"/>
                  </a:cubicBezTo>
                  <a:lnTo>
                    <a:pt x="447" y="525"/>
                  </a:lnTo>
                  <a:cubicBezTo>
                    <a:pt x="447" y="525"/>
                    <a:pt x="445" y="526"/>
                    <a:pt x="444" y="528"/>
                  </a:cubicBezTo>
                  <a:cubicBezTo>
                    <a:pt x="440" y="530"/>
                    <a:pt x="438" y="531"/>
                    <a:pt x="437" y="531"/>
                  </a:cubicBezTo>
                  <a:cubicBezTo>
                    <a:pt x="436" y="531"/>
                    <a:pt x="436" y="531"/>
                    <a:pt x="435" y="530"/>
                  </a:cubicBezTo>
                  <a:cubicBezTo>
                    <a:pt x="439" y="526"/>
                    <a:pt x="439" y="524"/>
                    <a:pt x="435" y="524"/>
                  </a:cubicBezTo>
                  <a:cubicBezTo>
                    <a:pt x="434" y="524"/>
                    <a:pt x="432" y="524"/>
                    <a:pt x="429" y="524"/>
                  </a:cubicBezTo>
                  <a:cubicBezTo>
                    <a:pt x="428" y="523"/>
                    <a:pt x="428" y="523"/>
                    <a:pt x="433" y="518"/>
                  </a:cubicBezTo>
                  <a:lnTo>
                    <a:pt x="430" y="516"/>
                  </a:lnTo>
                  <a:cubicBezTo>
                    <a:pt x="427" y="518"/>
                    <a:pt x="425" y="519"/>
                    <a:pt x="423" y="519"/>
                  </a:cubicBezTo>
                  <a:cubicBezTo>
                    <a:pt x="419" y="519"/>
                    <a:pt x="419" y="512"/>
                    <a:pt x="422" y="508"/>
                  </a:cubicBezTo>
                  <a:cubicBezTo>
                    <a:pt x="422" y="508"/>
                    <a:pt x="421" y="508"/>
                    <a:pt x="421" y="508"/>
                  </a:cubicBezTo>
                  <a:cubicBezTo>
                    <a:pt x="420" y="508"/>
                    <a:pt x="419" y="508"/>
                    <a:pt x="415" y="511"/>
                  </a:cubicBezTo>
                  <a:cubicBezTo>
                    <a:pt x="410" y="516"/>
                    <a:pt x="407" y="518"/>
                    <a:pt x="407" y="518"/>
                  </a:cubicBezTo>
                  <a:cubicBezTo>
                    <a:pt x="406" y="518"/>
                    <a:pt x="408" y="515"/>
                    <a:pt x="414" y="510"/>
                  </a:cubicBezTo>
                  <a:cubicBezTo>
                    <a:pt x="418" y="504"/>
                    <a:pt x="421" y="501"/>
                    <a:pt x="420" y="501"/>
                  </a:cubicBezTo>
                  <a:lnTo>
                    <a:pt x="420" y="501"/>
                  </a:lnTo>
                  <a:cubicBezTo>
                    <a:pt x="420" y="501"/>
                    <a:pt x="417" y="504"/>
                    <a:pt x="413" y="509"/>
                  </a:cubicBezTo>
                  <a:cubicBezTo>
                    <a:pt x="411" y="510"/>
                    <a:pt x="409" y="511"/>
                    <a:pt x="408" y="511"/>
                  </a:cubicBezTo>
                  <a:cubicBezTo>
                    <a:pt x="405" y="511"/>
                    <a:pt x="404" y="506"/>
                    <a:pt x="413" y="499"/>
                  </a:cubicBezTo>
                  <a:lnTo>
                    <a:pt x="423" y="489"/>
                  </a:lnTo>
                  <a:lnTo>
                    <a:pt x="423" y="489"/>
                  </a:lnTo>
                  <a:cubicBezTo>
                    <a:pt x="419" y="492"/>
                    <a:pt x="417" y="492"/>
                    <a:pt x="416" y="492"/>
                  </a:cubicBezTo>
                  <a:cubicBezTo>
                    <a:pt x="416" y="492"/>
                    <a:pt x="416" y="492"/>
                    <a:pt x="416" y="492"/>
                  </a:cubicBezTo>
                  <a:cubicBezTo>
                    <a:pt x="413" y="495"/>
                    <a:pt x="412" y="496"/>
                    <a:pt x="411" y="496"/>
                  </a:cubicBezTo>
                  <a:cubicBezTo>
                    <a:pt x="409" y="496"/>
                    <a:pt x="409" y="495"/>
                    <a:pt x="407" y="493"/>
                  </a:cubicBezTo>
                  <a:cubicBezTo>
                    <a:pt x="406" y="492"/>
                    <a:pt x="397" y="493"/>
                    <a:pt x="396" y="491"/>
                  </a:cubicBezTo>
                  <a:cubicBezTo>
                    <a:pt x="393" y="490"/>
                    <a:pt x="391" y="486"/>
                    <a:pt x="395" y="481"/>
                  </a:cubicBezTo>
                  <a:cubicBezTo>
                    <a:pt x="395" y="480"/>
                    <a:pt x="394" y="480"/>
                    <a:pt x="393" y="480"/>
                  </a:cubicBezTo>
                  <a:cubicBezTo>
                    <a:pt x="392" y="480"/>
                    <a:pt x="390" y="480"/>
                    <a:pt x="387" y="482"/>
                  </a:cubicBezTo>
                  <a:cubicBezTo>
                    <a:pt x="384" y="484"/>
                    <a:pt x="382" y="484"/>
                    <a:pt x="381" y="484"/>
                  </a:cubicBezTo>
                  <a:cubicBezTo>
                    <a:pt x="380" y="484"/>
                    <a:pt x="381" y="482"/>
                    <a:pt x="383" y="480"/>
                  </a:cubicBezTo>
                  <a:lnTo>
                    <a:pt x="383" y="478"/>
                  </a:lnTo>
                  <a:cubicBezTo>
                    <a:pt x="379" y="481"/>
                    <a:pt x="377" y="481"/>
                    <a:pt x="376" y="481"/>
                  </a:cubicBezTo>
                  <a:cubicBezTo>
                    <a:pt x="376" y="481"/>
                    <a:pt x="376" y="481"/>
                    <a:pt x="376" y="481"/>
                  </a:cubicBezTo>
                  <a:cubicBezTo>
                    <a:pt x="379" y="477"/>
                    <a:pt x="382" y="472"/>
                    <a:pt x="381" y="472"/>
                  </a:cubicBezTo>
                  <a:lnTo>
                    <a:pt x="381" y="472"/>
                  </a:lnTo>
                  <a:cubicBezTo>
                    <a:pt x="381" y="472"/>
                    <a:pt x="380" y="473"/>
                    <a:pt x="379" y="474"/>
                  </a:cubicBezTo>
                  <a:cubicBezTo>
                    <a:pt x="376" y="476"/>
                    <a:pt x="374" y="477"/>
                    <a:pt x="373" y="477"/>
                  </a:cubicBezTo>
                  <a:cubicBezTo>
                    <a:pt x="372" y="477"/>
                    <a:pt x="372" y="477"/>
                    <a:pt x="371" y="476"/>
                  </a:cubicBezTo>
                  <a:cubicBezTo>
                    <a:pt x="374" y="470"/>
                    <a:pt x="351" y="441"/>
                    <a:pt x="343" y="441"/>
                  </a:cubicBezTo>
                  <a:cubicBezTo>
                    <a:pt x="343" y="441"/>
                    <a:pt x="342" y="441"/>
                    <a:pt x="342" y="441"/>
                  </a:cubicBezTo>
                  <a:lnTo>
                    <a:pt x="340" y="438"/>
                  </a:lnTo>
                  <a:lnTo>
                    <a:pt x="337" y="436"/>
                  </a:lnTo>
                  <a:cubicBezTo>
                    <a:pt x="345" y="428"/>
                    <a:pt x="342" y="426"/>
                    <a:pt x="336" y="426"/>
                  </a:cubicBezTo>
                  <a:cubicBezTo>
                    <a:pt x="335" y="426"/>
                    <a:pt x="333" y="427"/>
                    <a:pt x="331" y="427"/>
                  </a:cubicBezTo>
                  <a:cubicBezTo>
                    <a:pt x="327" y="429"/>
                    <a:pt x="325" y="429"/>
                    <a:pt x="324" y="429"/>
                  </a:cubicBezTo>
                  <a:cubicBezTo>
                    <a:pt x="324" y="429"/>
                    <a:pt x="323" y="429"/>
                    <a:pt x="323" y="429"/>
                  </a:cubicBezTo>
                  <a:cubicBezTo>
                    <a:pt x="331" y="421"/>
                    <a:pt x="332" y="418"/>
                    <a:pt x="329" y="418"/>
                  </a:cubicBezTo>
                  <a:cubicBezTo>
                    <a:pt x="328" y="418"/>
                    <a:pt x="327" y="419"/>
                    <a:pt x="325" y="419"/>
                  </a:cubicBezTo>
                  <a:cubicBezTo>
                    <a:pt x="319" y="423"/>
                    <a:pt x="316" y="424"/>
                    <a:pt x="315" y="424"/>
                  </a:cubicBezTo>
                  <a:cubicBezTo>
                    <a:pt x="314" y="424"/>
                    <a:pt x="317" y="422"/>
                    <a:pt x="323" y="417"/>
                  </a:cubicBezTo>
                  <a:cubicBezTo>
                    <a:pt x="329" y="412"/>
                    <a:pt x="331" y="409"/>
                    <a:pt x="330" y="409"/>
                  </a:cubicBezTo>
                  <a:lnTo>
                    <a:pt x="330" y="409"/>
                  </a:lnTo>
                  <a:cubicBezTo>
                    <a:pt x="328" y="409"/>
                    <a:pt x="323" y="411"/>
                    <a:pt x="315" y="417"/>
                  </a:cubicBezTo>
                  <a:cubicBezTo>
                    <a:pt x="312" y="418"/>
                    <a:pt x="310" y="419"/>
                    <a:pt x="310" y="419"/>
                  </a:cubicBezTo>
                  <a:cubicBezTo>
                    <a:pt x="309" y="419"/>
                    <a:pt x="310" y="418"/>
                    <a:pt x="313" y="415"/>
                  </a:cubicBezTo>
                  <a:cubicBezTo>
                    <a:pt x="320" y="409"/>
                    <a:pt x="322" y="406"/>
                    <a:pt x="321" y="406"/>
                  </a:cubicBezTo>
                  <a:lnTo>
                    <a:pt x="321" y="406"/>
                  </a:lnTo>
                  <a:cubicBezTo>
                    <a:pt x="321" y="406"/>
                    <a:pt x="319" y="407"/>
                    <a:pt x="317" y="409"/>
                  </a:cubicBezTo>
                  <a:cubicBezTo>
                    <a:pt x="312" y="412"/>
                    <a:pt x="309" y="414"/>
                    <a:pt x="308" y="414"/>
                  </a:cubicBezTo>
                  <a:cubicBezTo>
                    <a:pt x="306" y="414"/>
                    <a:pt x="309" y="411"/>
                    <a:pt x="315" y="406"/>
                  </a:cubicBezTo>
                  <a:cubicBezTo>
                    <a:pt x="320" y="399"/>
                    <a:pt x="323" y="397"/>
                    <a:pt x="322" y="397"/>
                  </a:cubicBezTo>
                  <a:lnTo>
                    <a:pt x="322" y="397"/>
                  </a:lnTo>
                  <a:cubicBezTo>
                    <a:pt x="321" y="397"/>
                    <a:pt x="318" y="399"/>
                    <a:pt x="313" y="402"/>
                  </a:cubicBezTo>
                  <a:cubicBezTo>
                    <a:pt x="308" y="405"/>
                    <a:pt x="305" y="406"/>
                    <a:pt x="303" y="406"/>
                  </a:cubicBezTo>
                  <a:cubicBezTo>
                    <a:pt x="300" y="406"/>
                    <a:pt x="301" y="402"/>
                    <a:pt x="308" y="395"/>
                  </a:cubicBezTo>
                  <a:cubicBezTo>
                    <a:pt x="307" y="395"/>
                    <a:pt x="310" y="393"/>
                    <a:pt x="310" y="393"/>
                  </a:cubicBezTo>
                  <a:lnTo>
                    <a:pt x="310" y="393"/>
                  </a:lnTo>
                  <a:cubicBezTo>
                    <a:pt x="309" y="393"/>
                    <a:pt x="309" y="393"/>
                    <a:pt x="307" y="394"/>
                  </a:cubicBezTo>
                  <a:lnTo>
                    <a:pt x="312" y="389"/>
                  </a:lnTo>
                  <a:lnTo>
                    <a:pt x="310" y="387"/>
                  </a:lnTo>
                  <a:lnTo>
                    <a:pt x="305" y="391"/>
                  </a:lnTo>
                  <a:cubicBezTo>
                    <a:pt x="305" y="384"/>
                    <a:pt x="304" y="378"/>
                    <a:pt x="300" y="372"/>
                  </a:cubicBezTo>
                  <a:cubicBezTo>
                    <a:pt x="296" y="364"/>
                    <a:pt x="293" y="360"/>
                    <a:pt x="291" y="360"/>
                  </a:cubicBezTo>
                  <a:cubicBezTo>
                    <a:pt x="290" y="360"/>
                    <a:pt x="288" y="361"/>
                    <a:pt x="287" y="363"/>
                  </a:cubicBezTo>
                  <a:cubicBezTo>
                    <a:pt x="282" y="367"/>
                    <a:pt x="279" y="369"/>
                    <a:pt x="278" y="369"/>
                  </a:cubicBezTo>
                  <a:cubicBezTo>
                    <a:pt x="276" y="369"/>
                    <a:pt x="278" y="366"/>
                    <a:pt x="285" y="361"/>
                  </a:cubicBezTo>
                  <a:cubicBezTo>
                    <a:pt x="285" y="360"/>
                    <a:pt x="289" y="353"/>
                    <a:pt x="288" y="351"/>
                  </a:cubicBezTo>
                  <a:cubicBezTo>
                    <a:pt x="287" y="348"/>
                    <a:pt x="286" y="346"/>
                    <a:pt x="291" y="343"/>
                  </a:cubicBezTo>
                  <a:lnTo>
                    <a:pt x="290" y="342"/>
                  </a:lnTo>
                  <a:cubicBezTo>
                    <a:pt x="287" y="343"/>
                    <a:pt x="284" y="344"/>
                    <a:pt x="282" y="344"/>
                  </a:cubicBezTo>
                  <a:cubicBezTo>
                    <a:pt x="276" y="344"/>
                    <a:pt x="275" y="339"/>
                    <a:pt x="278" y="334"/>
                  </a:cubicBezTo>
                  <a:cubicBezTo>
                    <a:pt x="277" y="332"/>
                    <a:pt x="276" y="331"/>
                    <a:pt x="273" y="331"/>
                  </a:cubicBezTo>
                  <a:cubicBezTo>
                    <a:pt x="272" y="331"/>
                    <a:pt x="271" y="331"/>
                    <a:pt x="269" y="332"/>
                  </a:cubicBezTo>
                  <a:cubicBezTo>
                    <a:pt x="266" y="332"/>
                    <a:pt x="265" y="332"/>
                    <a:pt x="264" y="332"/>
                  </a:cubicBezTo>
                  <a:cubicBezTo>
                    <a:pt x="262" y="332"/>
                    <a:pt x="263" y="331"/>
                    <a:pt x="267" y="328"/>
                  </a:cubicBezTo>
                  <a:cubicBezTo>
                    <a:pt x="271" y="326"/>
                    <a:pt x="274" y="319"/>
                    <a:pt x="270" y="319"/>
                  </a:cubicBezTo>
                  <a:cubicBezTo>
                    <a:pt x="268" y="319"/>
                    <a:pt x="266" y="320"/>
                    <a:pt x="263" y="321"/>
                  </a:cubicBezTo>
                  <a:lnTo>
                    <a:pt x="269" y="317"/>
                  </a:lnTo>
                  <a:cubicBezTo>
                    <a:pt x="271" y="315"/>
                    <a:pt x="271" y="314"/>
                    <a:pt x="270" y="314"/>
                  </a:cubicBezTo>
                  <a:cubicBezTo>
                    <a:pt x="269" y="314"/>
                    <a:pt x="264" y="316"/>
                    <a:pt x="261" y="318"/>
                  </a:cubicBezTo>
                  <a:cubicBezTo>
                    <a:pt x="256" y="321"/>
                    <a:pt x="253" y="323"/>
                    <a:pt x="252" y="323"/>
                  </a:cubicBezTo>
                  <a:cubicBezTo>
                    <a:pt x="251" y="323"/>
                    <a:pt x="255" y="320"/>
                    <a:pt x="266" y="312"/>
                  </a:cubicBezTo>
                  <a:cubicBezTo>
                    <a:pt x="273" y="308"/>
                    <a:pt x="276" y="305"/>
                    <a:pt x="276" y="305"/>
                  </a:cubicBezTo>
                  <a:lnTo>
                    <a:pt x="276" y="305"/>
                  </a:lnTo>
                  <a:cubicBezTo>
                    <a:pt x="275" y="305"/>
                    <a:pt x="274" y="306"/>
                    <a:pt x="271" y="308"/>
                  </a:cubicBezTo>
                  <a:cubicBezTo>
                    <a:pt x="267" y="309"/>
                    <a:pt x="263" y="311"/>
                    <a:pt x="262" y="311"/>
                  </a:cubicBezTo>
                  <a:cubicBezTo>
                    <a:pt x="261" y="311"/>
                    <a:pt x="261" y="310"/>
                    <a:pt x="263" y="308"/>
                  </a:cubicBezTo>
                  <a:cubicBezTo>
                    <a:pt x="263" y="308"/>
                    <a:pt x="263" y="307"/>
                    <a:pt x="262" y="307"/>
                  </a:cubicBezTo>
                  <a:cubicBezTo>
                    <a:pt x="261" y="307"/>
                    <a:pt x="258" y="308"/>
                    <a:pt x="250" y="312"/>
                  </a:cubicBezTo>
                  <a:cubicBezTo>
                    <a:pt x="247" y="314"/>
                    <a:pt x="245" y="315"/>
                    <a:pt x="244" y="315"/>
                  </a:cubicBezTo>
                  <a:cubicBezTo>
                    <a:pt x="243" y="315"/>
                    <a:pt x="243" y="314"/>
                    <a:pt x="242" y="314"/>
                  </a:cubicBezTo>
                  <a:cubicBezTo>
                    <a:pt x="247" y="311"/>
                    <a:pt x="251" y="309"/>
                    <a:pt x="255" y="308"/>
                  </a:cubicBezTo>
                  <a:cubicBezTo>
                    <a:pt x="256" y="308"/>
                    <a:pt x="256" y="308"/>
                    <a:pt x="256" y="308"/>
                  </a:cubicBezTo>
                  <a:cubicBezTo>
                    <a:pt x="256" y="308"/>
                    <a:pt x="255" y="307"/>
                    <a:pt x="254" y="306"/>
                  </a:cubicBezTo>
                  <a:cubicBezTo>
                    <a:pt x="254" y="305"/>
                    <a:pt x="259" y="299"/>
                    <a:pt x="266" y="296"/>
                  </a:cubicBezTo>
                  <a:cubicBezTo>
                    <a:pt x="268" y="293"/>
                    <a:pt x="270" y="291"/>
                    <a:pt x="269" y="291"/>
                  </a:cubicBezTo>
                  <a:lnTo>
                    <a:pt x="269" y="291"/>
                  </a:lnTo>
                  <a:cubicBezTo>
                    <a:pt x="268" y="291"/>
                    <a:pt x="265" y="293"/>
                    <a:pt x="259" y="298"/>
                  </a:cubicBezTo>
                  <a:cubicBezTo>
                    <a:pt x="251" y="302"/>
                    <a:pt x="248" y="304"/>
                    <a:pt x="247" y="304"/>
                  </a:cubicBezTo>
                  <a:cubicBezTo>
                    <a:pt x="246" y="304"/>
                    <a:pt x="246" y="303"/>
                    <a:pt x="245" y="302"/>
                  </a:cubicBezTo>
                  <a:cubicBezTo>
                    <a:pt x="244" y="301"/>
                    <a:pt x="244" y="300"/>
                    <a:pt x="250" y="297"/>
                  </a:cubicBezTo>
                  <a:cubicBezTo>
                    <a:pt x="257" y="293"/>
                    <a:pt x="257" y="293"/>
                    <a:pt x="255" y="291"/>
                  </a:cubicBezTo>
                  <a:cubicBezTo>
                    <a:pt x="255" y="291"/>
                    <a:pt x="254" y="290"/>
                    <a:pt x="253" y="290"/>
                  </a:cubicBezTo>
                  <a:cubicBezTo>
                    <a:pt x="246" y="290"/>
                    <a:pt x="231" y="296"/>
                    <a:pt x="220" y="300"/>
                  </a:cubicBezTo>
                  <a:cubicBezTo>
                    <a:pt x="214" y="303"/>
                    <a:pt x="211" y="305"/>
                    <a:pt x="210" y="305"/>
                  </a:cubicBezTo>
                  <a:cubicBezTo>
                    <a:pt x="210" y="305"/>
                    <a:pt x="212" y="303"/>
                    <a:pt x="218" y="298"/>
                  </a:cubicBezTo>
                  <a:cubicBezTo>
                    <a:pt x="225" y="295"/>
                    <a:pt x="225" y="293"/>
                    <a:pt x="224" y="292"/>
                  </a:cubicBezTo>
                  <a:lnTo>
                    <a:pt x="224" y="292"/>
                  </a:lnTo>
                  <a:cubicBezTo>
                    <a:pt x="222" y="293"/>
                    <a:pt x="221" y="294"/>
                    <a:pt x="221" y="294"/>
                  </a:cubicBezTo>
                  <a:cubicBezTo>
                    <a:pt x="221" y="294"/>
                    <a:pt x="223" y="292"/>
                    <a:pt x="224" y="292"/>
                  </a:cubicBezTo>
                  <a:cubicBezTo>
                    <a:pt x="224" y="292"/>
                    <a:pt x="224" y="292"/>
                    <a:pt x="224" y="292"/>
                  </a:cubicBezTo>
                  <a:cubicBezTo>
                    <a:pt x="227" y="291"/>
                    <a:pt x="229" y="290"/>
                    <a:pt x="230" y="290"/>
                  </a:cubicBezTo>
                  <a:cubicBezTo>
                    <a:pt x="231" y="290"/>
                    <a:pt x="231" y="291"/>
                    <a:pt x="232" y="291"/>
                  </a:cubicBezTo>
                  <a:lnTo>
                    <a:pt x="239" y="289"/>
                  </a:lnTo>
                  <a:cubicBezTo>
                    <a:pt x="246" y="284"/>
                    <a:pt x="248" y="282"/>
                    <a:pt x="246" y="282"/>
                  </a:cubicBezTo>
                  <a:cubicBezTo>
                    <a:pt x="245" y="282"/>
                    <a:pt x="242" y="283"/>
                    <a:pt x="236" y="284"/>
                  </a:cubicBezTo>
                  <a:cubicBezTo>
                    <a:pt x="234" y="285"/>
                    <a:pt x="232" y="286"/>
                    <a:pt x="231" y="286"/>
                  </a:cubicBezTo>
                  <a:cubicBezTo>
                    <a:pt x="231" y="286"/>
                    <a:pt x="232" y="285"/>
                    <a:pt x="235" y="282"/>
                  </a:cubicBezTo>
                  <a:cubicBezTo>
                    <a:pt x="240" y="279"/>
                    <a:pt x="244" y="275"/>
                    <a:pt x="244" y="275"/>
                  </a:cubicBezTo>
                  <a:lnTo>
                    <a:pt x="244" y="275"/>
                  </a:lnTo>
                  <a:cubicBezTo>
                    <a:pt x="243" y="275"/>
                    <a:pt x="243" y="276"/>
                    <a:pt x="241" y="277"/>
                  </a:cubicBezTo>
                  <a:cubicBezTo>
                    <a:pt x="241" y="277"/>
                    <a:pt x="240" y="274"/>
                    <a:pt x="245" y="270"/>
                  </a:cubicBezTo>
                  <a:cubicBezTo>
                    <a:pt x="245" y="269"/>
                    <a:pt x="245" y="268"/>
                    <a:pt x="243" y="268"/>
                  </a:cubicBezTo>
                  <a:cubicBezTo>
                    <a:pt x="242" y="268"/>
                    <a:pt x="241" y="268"/>
                    <a:pt x="238" y="270"/>
                  </a:cubicBezTo>
                  <a:cubicBezTo>
                    <a:pt x="234" y="272"/>
                    <a:pt x="232" y="272"/>
                    <a:pt x="232" y="272"/>
                  </a:cubicBezTo>
                  <a:cubicBezTo>
                    <a:pt x="231" y="272"/>
                    <a:pt x="230" y="272"/>
                    <a:pt x="230" y="271"/>
                  </a:cubicBezTo>
                  <a:cubicBezTo>
                    <a:pt x="230" y="270"/>
                    <a:pt x="229" y="270"/>
                    <a:pt x="228" y="270"/>
                  </a:cubicBezTo>
                  <a:cubicBezTo>
                    <a:pt x="227" y="270"/>
                    <a:pt x="226" y="270"/>
                    <a:pt x="223" y="272"/>
                  </a:cubicBezTo>
                  <a:cubicBezTo>
                    <a:pt x="219" y="274"/>
                    <a:pt x="214" y="275"/>
                    <a:pt x="211" y="275"/>
                  </a:cubicBezTo>
                  <a:cubicBezTo>
                    <a:pt x="210" y="275"/>
                    <a:pt x="209" y="275"/>
                    <a:pt x="208" y="274"/>
                  </a:cubicBezTo>
                  <a:cubicBezTo>
                    <a:pt x="206" y="275"/>
                    <a:pt x="205" y="275"/>
                    <a:pt x="204" y="275"/>
                  </a:cubicBezTo>
                  <a:cubicBezTo>
                    <a:pt x="201" y="275"/>
                    <a:pt x="204" y="273"/>
                    <a:pt x="213" y="268"/>
                  </a:cubicBezTo>
                  <a:cubicBezTo>
                    <a:pt x="220" y="264"/>
                    <a:pt x="220" y="263"/>
                    <a:pt x="218" y="262"/>
                  </a:cubicBezTo>
                  <a:cubicBezTo>
                    <a:pt x="218" y="262"/>
                    <a:pt x="218" y="261"/>
                    <a:pt x="224" y="256"/>
                  </a:cubicBezTo>
                  <a:cubicBezTo>
                    <a:pt x="226" y="255"/>
                    <a:pt x="227" y="254"/>
                    <a:pt x="227" y="254"/>
                  </a:cubicBezTo>
                  <a:lnTo>
                    <a:pt x="227" y="254"/>
                  </a:lnTo>
                  <a:cubicBezTo>
                    <a:pt x="226" y="254"/>
                    <a:pt x="222" y="256"/>
                    <a:pt x="217" y="259"/>
                  </a:cubicBezTo>
                  <a:lnTo>
                    <a:pt x="204" y="264"/>
                  </a:lnTo>
                  <a:cubicBezTo>
                    <a:pt x="210" y="260"/>
                    <a:pt x="216" y="256"/>
                    <a:pt x="223" y="253"/>
                  </a:cubicBezTo>
                  <a:cubicBezTo>
                    <a:pt x="229" y="249"/>
                    <a:pt x="232" y="248"/>
                    <a:pt x="232" y="248"/>
                  </a:cubicBezTo>
                  <a:lnTo>
                    <a:pt x="232" y="248"/>
                  </a:lnTo>
                  <a:cubicBezTo>
                    <a:pt x="232" y="248"/>
                    <a:pt x="228" y="249"/>
                    <a:pt x="222" y="252"/>
                  </a:cubicBezTo>
                  <a:cubicBezTo>
                    <a:pt x="219" y="254"/>
                    <a:pt x="215" y="255"/>
                    <a:pt x="213" y="255"/>
                  </a:cubicBezTo>
                  <a:cubicBezTo>
                    <a:pt x="212" y="255"/>
                    <a:pt x="211" y="254"/>
                    <a:pt x="214" y="252"/>
                  </a:cubicBezTo>
                  <a:cubicBezTo>
                    <a:pt x="213" y="249"/>
                    <a:pt x="212" y="246"/>
                    <a:pt x="218" y="244"/>
                  </a:cubicBezTo>
                  <a:cubicBezTo>
                    <a:pt x="222" y="242"/>
                    <a:pt x="222" y="241"/>
                    <a:pt x="220" y="241"/>
                  </a:cubicBezTo>
                  <a:cubicBezTo>
                    <a:pt x="219" y="241"/>
                    <a:pt x="217" y="242"/>
                    <a:pt x="217" y="242"/>
                  </a:cubicBezTo>
                  <a:cubicBezTo>
                    <a:pt x="216" y="242"/>
                    <a:pt x="215" y="242"/>
                    <a:pt x="214" y="242"/>
                  </a:cubicBezTo>
                  <a:cubicBezTo>
                    <a:pt x="211" y="242"/>
                    <a:pt x="212" y="240"/>
                    <a:pt x="215" y="235"/>
                  </a:cubicBezTo>
                  <a:cubicBezTo>
                    <a:pt x="222" y="228"/>
                    <a:pt x="224" y="226"/>
                    <a:pt x="223" y="226"/>
                  </a:cubicBezTo>
                  <a:lnTo>
                    <a:pt x="223" y="226"/>
                  </a:lnTo>
                  <a:cubicBezTo>
                    <a:pt x="222" y="226"/>
                    <a:pt x="218" y="227"/>
                    <a:pt x="213" y="229"/>
                  </a:cubicBezTo>
                  <a:cubicBezTo>
                    <a:pt x="209" y="231"/>
                    <a:pt x="205" y="232"/>
                    <a:pt x="205" y="232"/>
                  </a:cubicBezTo>
                  <a:cubicBezTo>
                    <a:pt x="205" y="232"/>
                    <a:pt x="207" y="231"/>
                    <a:pt x="213" y="228"/>
                  </a:cubicBezTo>
                  <a:cubicBezTo>
                    <a:pt x="216" y="226"/>
                    <a:pt x="215" y="226"/>
                    <a:pt x="213" y="226"/>
                  </a:cubicBezTo>
                  <a:cubicBezTo>
                    <a:pt x="211" y="226"/>
                    <a:pt x="208" y="226"/>
                    <a:pt x="204" y="226"/>
                  </a:cubicBezTo>
                  <a:cubicBezTo>
                    <a:pt x="195" y="228"/>
                    <a:pt x="186" y="232"/>
                    <a:pt x="177" y="236"/>
                  </a:cubicBezTo>
                  <a:cubicBezTo>
                    <a:pt x="170" y="239"/>
                    <a:pt x="167" y="240"/>
                    <a:pt x="166" y="240"/>
                  </a:cubicBezTo>
                  <a:cubicBezTo>
                    <a:pt x="165" y="240"/>
                    <a:pt x="166" y="239"/>
                    <a:pt x="169" y="236"/>
                  </a:cubicBezTo>
                  <a:cubicBezTo>
                    <a:pt x="169" y="235"/>
                    <a:pt x="176" y="231"/>
                    <a:pt x="183" y="228"/>
                  </a:cubicBezTo>
                  <a:cubicBezTo>
                    <a:pt x="185" y="227"/>
                    <a:pt x="187" y="226"/>
                    <a:pt x="188" y="226"/>
                  </a:cubicBezTo>
                  <a:cubicBezTo>
                    <a:pt x="189" y="226"/>
                    <a:pt x="189" y="227"/>
                    <a:pt x="189" y="227"/>
                  </a:cubicBezTo>
                  <a:lnTo>
                    <a:pt x="189" y="228"/>
                  </a:lnTo>
                  <a:cubicBezTo>
                    <a:pt x="196" y="225"/>
                    <a:pt x="203" y="223"/>
                    <a:pt x="202" y="220"/>
                  </a:cubicBezTo>
                  <a:cubicBezTo>
                    <a:pt x="206" y="218"/>
                    <a:pt x="207" y="216"/>
                    <a:pt x="206" y="216"/>
                  </a:cubicBezTo>
                  <a:lnTo>
                    <a:pt x="206" y="216"/>
                  </a:lnTo>
                  <a:cubicBezTo>
                    <a:pt x="206" y="216"/>
                    <a:pt x="204" y="217"/>
                    <a:pt x="202" y="218"/>
                  </a:cubicBezTo>
                  <a:cubicBezTo>
                    <a:pt x="207" y="214"/>
                    <a:pt x="207" y="212"/>
                    <a:pt x="206" y="209"/>
                  </a:cubicBezTo>
                  <a:cubicBezTo>
                    <a:pt x="205" y="207"/>
                    <a:pt x="204" y="203"/>
                    <a:pt x="211" y="199"/>
                  </a:cubicBezTo>
                  <a:cubicBezTo>
                    <a:pt x="210" y="198"/>
                    <a:pt x="210" y="197"/>
                    <a:pt x="208" y="197"/>
                  </a:cubicBezTo>
                  <a:cubicBezTo>
                    <a:pt x="207" y="197"/>
                    <a:pt x="205" y="197"/>
                    <a:pt x="203" y="198"/>
                  </a:cubicBezTo>
                  <a:cubicBezTo>
                    <a:pt x="197" y="201"/>
                    <a:pt x="193" y="202"/>
                    <a:pt x="192" y="202"/>
                  </a:cubicBezTo>
                  <a:cubicBezTo>
                    <a:pt x="190" y="202"/>
                    <a:pt x="191" y="200"/>
                    <a:pt x="195" y="199"/>
                  </a:cubicBezTo>
                  <a:cubicBezTo>
                    <a:pt x="207" y="194"/>
                    <a:pt x="209" y="179"/>
                    <a:pt x="199" y="179"/>
                  </a:cubicBezTo>
                  <a:cubicBezTo>
                    <a:pt x="198" y="179"/>
                    <a:pt x="197" y="179"/>
                    <a:pt x="196" y="179"/>
                  </a:cubicBezTo>
                  <a:cubicBezTo>
                    <a:pt x="196" y="179"/>
                    <a:pt x="196" y="178"/>
                    <a:pt x="195" y="177"/>
                  </a:cubicBezTo>
                  <a:cubicBezTo>
                    <a:pt x="201" y="172"/>
                    <a:pt x="200" y="165"/>
                    <a:pt x="194" y="165"/>
                  </a:cubicBezTo>
                  <a:cubicBezTo>
                    <a:pt x="194" y="165"/>
                    <a:pt x="193" y="165"/>
                    <a:pt x="193" y="166"/>
                  </a:cubicBezTo>
                  <a:lnTo>
                    <a:pt x="192" y="161"/>
                  </a:lnTo>
                  <a:cubicBezTo>
                    <a:pt x="196" y="158"/>
                    <a:pt x="197" y="156"/>
                    <a:pt x="194" y="156"/>
                  </a:cubicBezTo>
                  <a:cubicBezTo>
                    <a:pt x="193" y="156"/>
                    <a:pt x="192" y="156"/>
                    <a:pt x="190" y="157"/>
                  </a:cubicBezTo>
                  <a:cubicBezTo>
                    <a:pt x="185" y="157"/>
                    <a:pt x="180" y="159"/>
                    <a:pt x="180" y="159"/>
                  </a:cubicBezTo>
                  <a:cubicBezTo>
                    <a:pt x="180" y="159"/>
                    <a:pt x="180" y="158"/>
                    <a:pt x="183" y="158"/>
                  </a:cubicBezTo>
                  <a:cubicBezTo>
                    <a:pt x="189" y="155"/>
                    <a:pt x="189" y="153"/>
                    <a:pt x="187" y="148"/>
                  </a:cubicBezTo>
                  <a:cubicBezTo>
                    <a:pt x="186" y="145"/>
                    <a:pt x="186" y="144"/>
                    <a:pt x="185" y="144"/>
                  </a:cubicBezTo>
                  <a:cubicBezTo>
                    <a:pt x="184" y="144"/>
                    <a:pt x="182" y="145"/>
                    <a:pt x="179" y="146"/>
                  </a:cubicBezTo>
                  <a:cubicBezTo>
                    <a:pt x="171" y="143"/>
                    <a:pt x="178" y="142"/>
                    <a:pt x="185" y="140"/>
                  </a:cubicBezTo>
                  <a:cubicBezTo>
                    <a:pt x="194" y="138"/>
                    <a:pt x="197" y="136"/>
                    <a:pt x="193" y="136"/>
                  </a:cubicBezTo>
                  <a:cubicBezTo>
                    <a:pt x="191" y="136"/>
                    <a:pt x="186" y="137"/>
                    <a:pt x="178" y="139"/>
                  </a:cubicBezTo>
                  <a:cubicBezTo>
                    <a:pt x="173" y="140"/>
                    <a:pt x="170" y="140"/>
                    <a:pt x="168" y="140"/>
                  </a:cubicBezTo>
                  <a:cubicBezTo>
                    <a:pt x="164" y="140"/>
                    <a:pt x="166" y="138"/>
                    <a:pt x="170" y="137"/>
                  </a:cubicBezTo>
                  <a:cubicBezTo>
                    <a:pt x="173" y="137"/>
                    <a:pt x="175" y="136"/>
                    <a:pt x="176" y="136"/>
                  </a:cubicBezTo>
                  <a:cubicBezTo>
                    <a:pt x="177" y="136"/>
                    <a:pt x="177" y="137"/>
                    <a:pt x="177" y="137"/>
                  </a:cubicBezTo>
                  <a:lnTo>
                    <a:pt x="192" y="134"/>
                  </a:lnTo>
                  <a:cubicBezTo>
                    <a:pt x="192" y="133"/>
                    <a:pt x="192" y="133"/>
                    <a:pt x="184" y="133"/>
                  </a:cubicBezTo>
                  <a:cubicBezTo>
                    <a:pt x="184" y="133"/>
                    <a:pt x="184" y="132"/>
                    <a:pt x="182" y="132"/>
                  </a:cubicBezTo>
                  <a:cubicBezTo>
                    <a:pt x="181" y="132"/>
                    <a:pt x="179" y="133"/>
                    <a:pt x="177" y="133"/>
                  </a:cubicBezTo>
                  <a:cubicBezTo>
                    <a:pt x="169" y="133"/>
                    <a:pt x="162" y="135"/>
                    <a:pt x="156" y="139"/>
                  </a:cubicBezTo>
                  <a:cubicBezTo>
                    <a:pt x="153" y="140"/>
                    <a:pt x="151" y="141"/>
                    <a:pt x="150" y="141"/>
                  </a:cubicBezTo>
                  <a:cubicBezTo>
                    <a:pt x="149" y="141"/>
                    <a:pt x="148" y="140"/>
                    <a:pt x="148" y="139"/>
                  </a:cubicBezTo>
                  <a:cubicBezTo>
                    <a:pt x="155" y="135"/>
                    <a:pt x="161" y="133"/>
                    <a:pt x="169" y="132"/>
                  </a:cubicBezTo>
                  <a:cubicBezTo>
                    <a:pt x="169" y="132"/>
                    <a:pt x="170" y="132"/>
                    <a:pt x="170" y="132"/>
                  </a:cubicBezTo>
                  <a:cubicBezTo>
                    <a:pt x="173" y="132"/>
                    <a:pt x="178" y="131"/>
                    <a:pt x="184" y="130"/>
                  </a:cubicBezTo>
                  <a:cubicBezTo>
                    <a:pt x="188" y="128"/>
                    <a:pt x="182" y="126"/>
                    <a:pt x="173" y="126"/>
                  </a:cubicBezTo>
                  <a:cubicBezTo>
                    <a:pt x="169" y="126"/>
                    <a:pt x="165" y="127"/>
                    <a:pt x="161" y="127"/>
                  </a:cubicBezTo>
                  <a:lnTo>
                    <a:pt x="168" y="126"/>
                  </a:lnTo>
                  <a:cubicBezTo>
                    <a:pt x="175" y="124"/>
                    <a:pt x="175" y="122"/>
                    <a:pt x="174" y="118"/>
                  </a:cubicBezTo>
                  <a:cubicBezTo>
                    <a:pt x="174" y="117"/>
                    <a:pt x="173" y="116"/>
                    <a:pt x="171" y="116"/>
                  </a:cubicBezTo>
                  <a:cubicBezTo>
                    <a:pt x="170" y="116"/>
                    <a:pt x="168" y="116"/>
                    <a:pt x="166" y="117"/>
                  </a:cubicBezTo>
                  <a:cubicBezTo>
                    <a:pt x="160" y="118"/>
                    <a:pt x="155" y="120"/>
                    <a:pt x="152" y="120"/>
                  </a:cubicBezTo>
                  <a:cubicBezTo>
                    <a:pt x="152" y="120"/>
                    <a:pt x="151" y="120"/>
                    <a:pt x="151" y="120"/>
                  </a:cubicBezTo>
                  <a:lnTo>
                    <a:pt x="151" y="120"/>
                  </a:lnTo>
                  <a:cubicBezTo>
                    <a:pt x="152" y="121"/>
                    <a:pt x="144" y="122"/>
                    <a:pt x="138" y="124"/>
                  </a:cubicBezTo>
                  <a:cubicBezTo>
                    <a:pt x="142" y="121"/>
                    <a:pt x="147" y="118"/>
                    <a:pt x="151" y="116"/>
                  </a:cubicBezTo>
                  <a:cubicBezTo>
                    <a:pt x="165" y="111"/>
                    <a:pt x="171" y="106"/>
                    <a:pt x="170" y="102"/>
                  </a:cubicBezTo>
                  <a:cubicBezTo>
                    <a:pt x="169" y="99"/>
                    <a:pt x="169" y="95"/>
                    <a:pt x="176" y="93"/>
                  </a:cubicBezTo>
                  <a:cubicBezTo>
                    <a:pt x="175" y="91"/>
                    <a:pt x="175" y="89"/>
                    <a:pt x="172" y="89"/>
                  </a:cubicBezTo>
                  <a:cubicBezTo>
                    <a:pt x="171" y="89"/>
                    <a:pt x="170" y="90"/>
                    <a:pt x="168" y="90"/>
                  </a:cubicBezTo>
                  <a:lnTo>
                    <a:pt x="168" y="88"/>
                  </a:lnTo>
                  <a:cubicBezTo>
                    <a:pt x="174" y="85"/>
                    <a:pt x="174" y="83"/>
                    <a:pt x="170" y="83"/>
                  </a:cubicBezTo>
                  <a:cubicBezTo>
                    <a:pt x="169" y="83"/>
                    <a:pt x="168" y="83"/>
                    <a:pt x="167" y="84"/>
                  </a:cubicBezTo>
                  <a:cubicBezTo>
                    <a:pt x="160" y="84"/>
                    <a:pt x="167" y="81"/>
                    <a:pt x="167" y="80"/>
                  </a:cubicBezTo>
                  <a:cubicBezTo>
                    <a:pt x="174" y="77"/>
                    <a:pt x="177" y="76"/>
                    <a:pt x="176" y="76"/>
                  </a:cubicBezTo>
                  <a:lnTo>
                    <a:pt x="176" y="76"/>
                  </a:lnTo>
                  <a:cubicBezTo>
                    <a:pt x="175" y="76"/>
                    <a:pt x="170" y="77"/>
                    <a:pt x="159" y="80"/>
                  </a:cubicBezTo>
                  <a:cubicBezTo>
                    <a:pt x="152" y="81"/>
                    <a:pt x="146" y="86"/>
                    <a:pt x="146" y="87"/>
                  </a:cubicBezTo>
                  <a:lnTo>
                    <a:pt x="147" y="90"/>
                  </a:lnTo>
                  <a:lnTo>
                    <a:pt x="139" y="88"/>
                  </a:lnTo>
                  <a:cubicBezTo>
                    <a:pt x="139" y="87"/>
                    <a:pt x="135" y="87"/>
                    <a:pt x="130" y="87"/>
                  </a:cubicBezTo>
                  <a:cubicBezTo>
                    <a:pt x="128" y="87"/>
                    <a:pt x="126" y="87"/>
                    <a:pt x="124" y="87"/>
                  </a:cubicBezTo>
                  <a:cubicBezTo>
                    <a:pt x="124" y="87"/>
                    <a:pt x="121" y="87"/>
                    <a:pt x="118" y="87"/>
                  </a:cubicBezTo>
                  <a:cubicBezTo>
                    <a:pt x="117" y="87"/>
                    <a:pt x="116" y="87"/>
                    <a:pt x="116" y="87"/>
                  </a:cubicBezTo>
                  <a:lnTo>
                    <a:pt x="131" y="85"/>
                  </a:lnTo>
                  <a:cubicBezTo>
                    <a:pt x="138" y="84"/>
                    <a:pt x="146" y="84"/>
                    <a:pt x="152" y="81"/>
                  </a:cubicBezTo>
                  <a:cubicBezTo>
                    <a:pt x="164" y="79"/>
                    <a:pt x="170" y="74"/>
                    <a:pt x="164" y="74"/>
                  </a:cubicBezTo>
                  <a:cubicBezTo>
                    <a:pt x="163" y="74"/>
                    <a:pt x="161" y="74"/>
                    <a:pt x="159" y="75"/>
                  </a:cubicBezTo>
                  <a:cubicBezTo>
                    <a:pt x="158" y="74"/>
                    <a:pt x="158" y="74"/>
                    <a:pt x="166" y="71"/>
                  </a:cubicBezTo>
                  <a:cubicBezTo>
                    <a:pt x="171" y="70"/>
                    <a:pt x="172" y="70"/>
                    <a:pt x="167" y="70"/>
                  </a:cubicBezTo>
                  <a:cubicBezTo>
                    <a:pt x="165" y="70"/>
                    <a:pt x="162" y="70"/>
                    <a:pt x="158" y="70"/>
                  </a:cubicBezTo>
                  <a:cubicBezTo>
                    <a:pt x="154" y="70"/>
                    <a:pt x="152" y="71"/>
                    <a:pt x="150" y="71"/>
                  </a:cubicBezTo>
                  <a:cubicBezTo>
                    <a:pt x="144" y="71"/>
                    <a:pt x="147" y="69"/>
                    <a:pt x="158" y="66"/>
                  </a:cubicBezTo>
                  <a:cubicBezTo>
                    <a:pt x="170" y="62"/>
                    <a:pt x="170" y="58"/>
                    <a:pt x="165" y="58"/>
                  </a:cubicBezTo>
                  <a:cubicBezTo>
                    <a:pt x="165" y="58"/>
                    <a:pt x="164" y="58"/>
                    <a:pt x="164" y="58"/>
                  </a:cubicBezTo>
                  <a:cubicBezTo>
                    <a:pt x="161" y="58"/>
                    <a:pt x="158" y="58"/>
                    <a:pt x="157" y="58"/>
                  </a:cubicBezTo>
                  <a:cubicBezTo>
                    <a:pt x="149" y="58"/>
                    <a:pt x="150" y="55"/>
                    <a:pt x="156" y="53"/>
                  </a:cubicBezTo>
                  <a:cubicBezTo>
                    <a:pt x="162" y="51"/>
                    <a:pt x="162" y="50"/>
                    <a:pt x="155" y="50"/>
                  </a:cubicBezTo>
                  <a:cubicBezTo>
                    <a:pt x="162" y="49"/>
                    <a:pt x="169" y="47"/>
                    <a:pt x="162" y="47"/>
                  </a:cubicBezTo>
                  <a:cubicBezTo>
                    <a:pt x="162" y="47"/>
                    <a:pt x="162" y="46"/>
                    <a:pt x="160" y="46"/>
                  </a:cubicBezTo>
                  <a:cubicBezTo>
                    <a:pt x="158" y="46"/>
                    <a:pt x="157" y="46"/>
                    <a:pt x="155" y="47"/>
                  </a:cubicBezTo>
                  <a:lnTo>
                    <a:pt x="140" y="47"/>
                  </a:lnTo>
                  <a:cubicBezTo>
                    <a:pt x="140" y="48"/>
                    <a:pt x="133" y="49"/>
                    <a:pt x="125" y="50"/>
                  </a:cubicBezTo>
                  <a:cubicBezTo>
                    <a:pt x="125" y="50"/>
                    <a:pt x="124" y="50"/>
                    <a:pt x="124" y="50"/>
                  </a:cubicBezTo>
                  <a:cubicBezTo>
                    <a:pt x="120" y="50"/>
                    <a:pt x="127" y="44"/>
                    <a:pt x="147" y="39"/>
                  </a:cubicBezTo>
                  <a:lnTo>
                    <a:pt x="161" y="34"/>
                  </a:lnTo>
                  <a:lnTo>
                    <a:pt x="147" y="37"/>
                  </a:lnTo>
                  <a:cubicBezTo>
                    <a:pt x="147" y="35"/>
                    <a:pt x="147" y="34"/>
                    <a:pt x="153" y="33"/>
                  </a:cubicBezTo>
                  <a:cubicBezTo>
                    <a:pt x="161" y="32"/>
                    <a:pt x="161" y="32"/>
                    <a:pt x="160" y="31"/>
                  </a:cubicBezTo>
                  <a:cubicBezTo>
                    <a:pt x="160" y="31"/>
                    <a:pt x="160" y="30"/>
                    <a:pt x="158" y="30"/>
                  </a:cubicBezTo>
                  <a:cubicBezTo>
                    <a:pt x="157" y="30"/>
                    <a:pt x="156" y="31"/>
                    <a:pt x="153" y="31"/>
                  </a:cubicBezTo>
                  <a:cubicBezTo>
                    <a:pt x="147" y="31"/>
                    <a:pt x="144" y="32"/>
                    <a:pt x="142" y="32"/>
                  </a:cubicBezTo>
                  <a:cubicBezTo>
                    <a:pt x="140" y="32"/>
                    <a:pt x="142" y="31"/>
                    <a:pt x="147" y="30"/>
                  </a:cubicBezTo>
                  <a:cubicBezTo>
                    <a:pt x="160" y="28"/>
                    <a:pt x="160" y="26"/>
                    <a:pt x="146" y="26"/>
                  </a:cubicBezTo>
                  <a:cubicBezTo>
                    <a:pt x="140" y="27"/>
                    <a:pt x="136" y="27"/>
                    <a:pt x="135" y="27"/>
                  </a:cubicBezTo>
                  <a:cubicBezTo>
                    <a:pt x="133" y="27"/>
                    <a:pt x="137" y="27"/>
                    <a:pt x="146" y="25"/>
                  </a:cubicBezTo>
                  <a:cubicBezTo>
                    <a:pt x="153" y="24"/>
                    <a:pt x="160" y="22"/>
                    <a:pt x="160" y="21"/>
                  </a:cubicBezTo>
                  <a:lnTo>
                    <a:pt x="160" y="21"/>
                  </a:lnTo>
                  <a:lnTo>
                    <a:pt x="152" y="22"/>
                  </a:lnTo>
                  <a:cubicBezTo>
                    <a:pt x="149" y="22"/>
                    <a:pt x="146" y="22"/>
                    <a:pt x="144" y="22"/>
                  </a:cubicBezTo>
                  <a:cubicBezTo>
                    <a:pt x="139" y="22"/>
                    <a:pt x="141" y="21"/>
                    <a:pt x="146" y="20"/>
                  </a:cubicBezTo>
                  <a:cubicBezTo>
                    <a:pt x="152" y="19"/>
                    <a:pt x="152" y="17"/>
                    <a:pt x="146" y="16"/>
                  </a:cubicBezTo>
                  <a:cubicBezTo>
                    <a:pt x="144" y="13"/>
                    <a:pt x="144" y="12"/>
                    <a:pt x="152" y="12"/>
                  </a:cubicBezTo>
                  <a:cubicBezTo>
                    <a:pt x="161" y="11"/>
                    <a:pt x="164" y="10"/>
                    <a:pt x="163" y="10"/>
                  </a:cubicBezTo>
                  <a:cubicBezTo>
                    <a:pt x="162" y="10"/>
                    <a:pt x="158" y="10"/>
                    <a:pt x="152" y="11"/>
                  </a:cubicBezTo>
                  <a:cubicBezTo>
                    <a:pt x="144" y="10"/>
                    <a:pt x="144" y="10"/>
                    <a:pt x="151" y="6"/>
                  </a:cubicBezTo>
                  <a:cubicBezTo>
                    <a:pt x="159" y="4"/>
                    <a:pt x="159" y="4"/>
                    <a:pt x="151" y="4"/>
                  </a:cubicBezTo>
                  <a:cubicBezTo>
                    <a:pt x="137" y="5"/>
                    <a:pt x="130" y="6"/>
                    <a:pt x="130" y="7"/>
                  </a:cubicBezTo>
                  <a:cubicBezTo>
                    <a:pt x="130" y="8"/>
                    <a:pt x="130" y="8"/>
                    <a:pt x="123" y="8"/>
                  </a:cubicBezTo>
                  <a:lnTo>
                    <a:pt x="123" y="6"/>
                  </a:lnTo>
                  <a:cubicBezTo>
                    <a:pt x="123" y="5"/>
                    <a:pt x="122" y="4"/>
                    <a:pt x="115" y="2"/>
                  </a:cubicBezTo>
                  <a:cubicBezTo>
                    <a:pt x="112" y="1"/>
                    <a:pt x="10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58"/>
            <p:cNvSpPr/>
            <p:nvPr/>
          </p:nvSpPr>
          <p:spPr>
            <a:xfrm>
              <a:off x="6273603" y="3055298"/>
              <a:ext cx="85074" cy="416325"/>
            </a:xfrm>
            <a:custGeom>
              <a:avLst/>
              <a:gdLst/>
              <a:ahLst/>
              <a:cxnLst/>
              <a:rect l="l" t="t" r="r" b="b"/>
              <a:pathLst>
                <a:path w="903" h="4419" extrusionOk="0">
                  <a:moveTo>
                    <a:pt x="723" y="60"/>
                  </a:moveTo>
                  <a:lnTo>
                    <a:pt x="722" y="66"/>
                  </a:lnTo>
                  <a:cubicBezTo>
                    <a:pt x="721" y="71"/>
                    <a:pt x="729" y="72"/>
                    <a:pt x="736" y="74"/>
                  </a:cubicBezTo>
                  <a:lnTo>
                    <a:pt x="738" y="69"/>
                  </a:lnTo>
                  <a:cubicBezTo>
                    <a:pt x="733" y="65"/>
                    <a:pt x="729" y="62"/>
                    <a:pt x="723" y="60"/>
                  </a:cubicBezTo>
                  <a:close/>
                  <a:moveTo>
                    <a:pt x="845" y="94"/>
                  </a:moveTo>
                  <a:cubicBezTo>
                    <a:pt x="852" y="96"/>
                    <a:pt x="852" y="100"/>
                    <a:pt x="851" y="106"/>
                  </a:cubicBezTo>
                  <a:cubicBezTo>
                    <a:pt x="850" y="109"/>
                    <a:pt x="850" y="110"/>
                    <a:pt x="847" y="110"/>
                  </a:cubicBezTo>
                  <a:cubicBezTo>
                    <a:pt x="846" y="110"/>
                    <a:pt x="845" y="110"/>
                    <a:pt x="842" y="109"/>
                  </a:cubicBezTo>
                  <a:cubicBezTo>
                    <a:pt x="842" y="109"/>
                    <a:pt x="835" y="103"/>
                    <a:pt x="836" y="98"/>
                  </a:cubicBezTo>
                  <a:lnTo>
                    <a:pt x="845" y="94"/>
                  </a:lnTo>
                  <a:close/>
                  <a:moveTo>
                    <a:pt x="836" y="153"/>
                  </a:moveTo>
                  <a:cubicBezTo>
                    <a:pt x="842" y="153"/>
                    <a:pt x="841" y="156"/>
                    <a:pt x="840" y="163"/>
                  </a:cubicBezTo>
                  <a:cubicBezTo>
                    <a:pt x="839" y="167"/>
                    <a:pt x="838" y="172"/>
                    <a:pt x="831" y="172"/>
                  </a:cubicBezTo>
                  <a:cubicBezTo>
                    <a:pt x="831" y="172"/>
                    <a:pt x="830" y="172"/>
                    <a:pt x="830" y="172"/>
                  </a:cubicBezTo>
                  <a:lnTo>
                    <a:pt x="831" y="167"/>
                  </a:lnTo>
                  <a:cubicBezTo>
                    <a:pt x="831" y="167"/>
                    <a:pt x="832" y="167"/>
                    <a:pt x="832" y="167"/>
                  </a:cubicBezTo>
                  <a:cubicBezTo>
                    <a:pt x="836" y="167"/>
                    <a:pt x="834" y="164"/>
                    <a:pt x="829" y="164"/>
                  </a:cubicBezTo>
                  <a:cubicBezTo>
                    <a:pt x="827" y="164"/>
                    <a:pt x="825" y="164"/>
                    <a:pt x="823" y="165"/>
                  </a:cubicBezTo>
                  <a:lnTo>
                    <a:pt x="807" y="162"/>
                  </a:lnTo>
                  <a:cubicBezTo>
                    <a:pt x="808" y="158"/>
                    <a:pt x="815" y="154"/>
                    <a:pt x="823" y="154"/>
                  </a:cubicBezTo>
                  <a:cubicBezTo>
                    <a:pt x="823" y="154"/>
                    <a:pt x="824" y="154"/>
                    <a:pt x="825" y="154"/>
                  </a:cubicBezTo>
                  <a:cubicBezTo>
                    <a:pt x="830" y="154"/>
                    <a:pt x="834" y="153"/>
                    <a:pt x="836" y="153"/>
                  </a:cubicBezTo>
                  <a:close/>
                  <a:moveTo>
                    <a:pt x="876" y="180"/>
                  </a:moveTo>
                  <a:lnTo>
                    <a:pt x="868" y="185"/>
                  </a:lnTo>
                  <a:lnTo>
                    <a:pt x="867" y="189"/>
                  </a:lnTo>
                  <a:cubicBezTo>
                    <a:pt x="870" y="190"/>
                    <a:pt x="871" y="190"/>
                    <a:pt x="873" y="190"/>
                  </a:cubicBezTo>
                  <a:cubicBezTo>
                    <a:pt x="875" y="190"/>
                    <a:pt x="875" y="189"/>
                    <a:pt x="876" y="186"/>
                  </a:cubicBezTo>
                  <a:lnTo>
                    <a:pt x="876" y="180"/>
                  </a:lnTo>
                  <a:close/>
                  <a:moveTo>
                    <a:pt x="745" y="440"/>
                  </a:moveTo>
                  <a:cubicBezTo>
                    <a:pt x="753" y="444"/>
                    <a:pt x="758" y="450"/>
                    <a:pt x="758" y="459"/>
                  </a:cubicBezTo>
                  <a:cubicBezTo>
                    <a:pt x="757" y="461"/>
                    <a:pt x="756" y="462"/>
                    <a:pt x="754" y="462"/>
                  </a:cubicBezTo>
                  <a:cubicBezTo>
                    <a:pt x="751" y="462"/>
                    <a:pt x="747" y="459"/>
                    <a:pt x="743" y="452"/>
                  </a:cubicBezTo>
                  <a:cubicBezTo>
                    <a:pt x="744" y="446"/>
                    <a:pt x="745" y="440"/>
                    <a:pt x="745" y="440"/>
                  </a:cubicBezTo>
                  <a:close/>
                  <a:moveTo>
                    <a:pt x="730" y="470"/>
                  </a:moveTo>
                  <a:cubicBezTo>
                    <a:pt x="724" y="470"/>
                    <a:pt x="723" y="475"/>
                    <a:pt x="721" y="484"/>
                  </a:cubicBezTo>
                  <a:cubicBezTo>
                    <a:pt x="720" y="490"/>
                    <a:pt x="726" y="496"/>
                    <a:pt x="726" y="496"/>
                  </a:cubicBezTo>
                  <a:cubicBezTo>
                    <a:pt x="727" y="497"/>
                    <a:pt x="728" y="497"/>
                    <a:pt x="729" y="497"/>
                  </a:cubicBezTo>
                  <a:cubicBezTo>
                    <a:pt x="734" y="497"/>
                    <a:pt x="735" y="492"/>
                    <a:pt x="736" y="487"/>
                  </a:cubicBezTo>
                  <a:cubicBezTo>
                    <a:pt x="747" y="478"/>
                    <a:pt x="740" y="472"/>
                    <a:pt x="732" y="471"/>
                  </a:cubicBezTo>
                  <a:cubicBezTo>
                    <a:pt x="731" y="471"/>
                    <a:pt x="730" y="470"/>
                    <a:pt x="730" y="470"/>
                  </a:cubicBezTo>
                  <a:close/>
                  <a:moveTo>
                    <a:pt x="743" y="703"/>
                  </a:moveTo>
                  <a:cubicBezTo>
                    <a:pt x="751" y="705"/>
                    <a:pt x="750" y="710"/>
                    <a:pt x="749" y="715"/>
                  </a:cubicBezTo>
                  <a:lnTo>
                    <a:pt x="741" y="714"/>
                  </a:lnTo>
                  <a:lnTo>
                    <a:pt x="734" y="707"/>
                  </a:lnTo>
                  <a:lnTo>
                    <a:pt x="743" y="703"/>
                  </a:lnTo>
                  <a:close/>
                  <a:moveTo>
                    <a:pt x="701" y="712"/>
                  </a:moveTo>
                  <a:lnTo>
                    <a:pt x="714" y="725"/>
                  </a:lnTo>
                  <a:cubicBezTo>
                    <a:pt x="728" y="735"/>
                    <a:pt x="733" y="738"/>
                    <a:pt x="730" y="738"/>
                  </a:cubicBezTo>
                  <a:cubicBezTo>
                    <a:pt x="729" y="738"/>
                    <a:pt x="725" y="738"/>
                    <a:pt x="721" y="736"/>
                  </a:cubicBezTo>
                  <a:cubicBezTo>
                    <a:pt x="711" y="736"/>
                    <a:pt x="703" y="731"/>
                    <a:pt x="699" y="722"/>
                  </a:cubicBezTo>
                  <a:cubicBezTo>
                    <a:pt x="701" y="717"/>
                    <a:pt x="701" y="712"/>
                    <a:pt x="701" y="712"/>
                  </a:cubicBezTo>
                  <a:close/>
                  <a:moveTo>
                    <a:pt x="710" y="840"/>
                  </a:moveTo>
                  <a:cubicBezTo>
                    <a:pt x="712" y="840"/>
                    <a:pt x="719" y="845"/>
                    <a:pt x="730" y="851"/>
                  </a:cubicBezTo>
                  <a:cubicBezTo>
                    <a:pt x="733" y="858"/>
                    <a:pt x="734" y="861"/>
                    <a:pt x="733" y="861"/>
                  </a:cubicBezTo>
                  <a:cubicBezTo>
                    <a:pt x="731" y="861"/>
                    <a:pt x="728" y="859"/>
                    <a:pt x="722" y="855"/>
                  </a:cubicBezTo>
                  <a:cubicBezTo>
                    <a:pt x="715" y="849"/>
                    <a:pt x="708" y="842"/>
                    <a:pt x="708" y="842"/>
                  </a:cubicBezTo>
                  <a:cubicBezTo>
                    <a:pt x="708" y="840"/>
                    <a:pt x="709" y="840"/>
                    <a:pt x="710" y="840"/>
                  </a:cubicBezTo>
                  <a:close/>
                  <a:moveTo>
                    <a:pt x="677" y="879"/>
                  </a:moveTo>
                  <a:cubicBezTo>
                    <a:pt x="683" y="880"/>
                    <a:pt x="687" y="883"/>
                    <a:pt x="692" y="887"/>
                  </a:cubicBezTo>
                  <a:lnTo>
                    <a:pt x="690" y="892"/>
                  </a:lnTo>
                  <a:cubicBezTo>
                    <a:pt x="683" y="891"/>
                    <a:pt x="675" y="889"/>
                    <a:pt x="676" y="885"/>
                  </a:cubicBezTo>
                  <a:lnTo>
                    <a:pt x="677" y="879"/>
                  </a:lnTo>
                  <a:close/>
                  <a:moveTo>
                    <a:pt x="724" y="963"/>
                  </a:moveTo>
                  <a:lnTo>
                    <a:pt x="740" y="966"/>
                  </a:lnTo>
                  <a:lnTo>
                    <a:pt x="740" y="966"/>
                  </a:lnTo>
                  <a:lnTo>
                    <a:pt x="732" y="964"/>
                  </a:lnTo>
                  <a:lnTo>
                    <a:pt x="724" y="963"/>
                  </a:lnTo>
                  <a:close/>
                  <a:moveTo>
                    <a:pt x="642" y="978"/>
                  </a:moveTo>
                  <a:cubicBezTo>
                    <a:pt x="644" y="978"/>
                    <a:pt x="648" y="987"/>
                    <a:pt x="647" y="991"/>
                  </a:cubicBezTo>
                  <a:lnTo>
                    <a:pt x="639" y="990"/>
                  </a:lnTo>
                  <a:cubicBezTo>
                    <a:pt x="640" y="985"/>
                    <a:pt x="634" y="980"/>
                    <a:pt x="639" y="980"/>
                  </a:cubicBezTo>
                  <a:cubicBezTo>
                    <a:pt x="640" y="980"/>
                    <a:pt x="640" y="980"/>
                    <a:pt x="641" y="980"/>
                  </a:cubicBezTo>
                  <a:cubicBezTo>
                    <a:pt x="641" y="979"/>
                    <a:pt x="642" y="978"/>
                    <a:pt x="642" y="978"/>
                  </a:cubicBezTo>
                  <a:close/>
                  <a:moveTo>
                    <a:pt x="671" y="1028"/>
                  </a:moveTo>
                  <a:cubicBezTo>
                    <a:pt x="679" y="1029"/>
                    <a:pt x="687" y="1032"/>
                    <a:pt x="686" y="1036"/>
                  </a:cubicBezTo>
                  <a:cubicBezTo>
                    <a:pt x="690" y="1040"/>
                    <a:pt x="688" y="1043"/>
                    <a:pt x="684" y="1043"/>
                  </a:cubicBezTo>
                  <a:cubicBezTo>
                    <a:pt x="680" y="1043"/>
                    <a:pt x="676" y="1042"/>
                    <a:pt x="670" y="1038"/>
                  </a:cubicBezTo>
                  <a:cubicBezTo>
                    <a:pt x="671" y="1034"/>
                    <a:pt x="671" y="1034"/>
                    <a:pt x="671" y="1028"/>
                  </a:cubicBezTo>
                  <a:close/>
                  <a:moveTo>
                    <a:pt x="678" y="1078"/>
                  </a:moveTo>
                  <a:lnTo>
                    <a:pt x="677" y="1083"/>
                  </a:lnTo>
                  <a:cubicBezTo>
                    <a:pt x="676" y="1087"/>
                    <a:pt x="676" y="1088"/>
                    <a:pt x="674" y="1088"/>
                  </a:cubicBezTo>
                  <a:cubicBezTo>
                    <a:pt x="673" y="1088"/>
                    <a:pt x="671" y="1087"/>
                    <a:pt x="668" y="1086"/>
                  </a:cubicBezTo>
                  <a:lnTo>
                    <a:pt x="669" y="1082"/>
                  </a:lnTo>
                  <a:lnTo>
                    <a:pt x="678" y="1078"/>
                  </a:lnTo>
                  <a:close/>
                  <a:moveTo>
                    <a:pt x="690" y="1139"/>
                  </a:moveTo>
                  <a:cubicBezTo>
                    <a:pt x="685" y="1139"/>
                    <a:pt x="679" y="1139"/>
                    <a:pt x="674" y="1141"/>
                  </a:cubicBezTo>
                  <a:cubicBezTo>
                    <a:pt x="673" y="1147"/>
                    <a:pt x="680" y="1148"/>
                    <a:pt x="680" y="1148"/>
                  </a:cubicBezTo>
                  <a:cubicBezTo>
                    <a:pt x="680" y="1148"/>
                    <a:pt x="681" y="1148"/>
                    <a:pt x="682" y="1148"/>
                  </a:cubicBezTo>
                  <a:cubicBezTo>
                    <a:pt x="685" y="1148"/>
                    <a:pt x="689" y="1148"/>
                    <a:pt x="689" y="1145"/>
                  </a:cubicBezTo>
                  <a:lnTo>
                    <a:pt x="690" y="1139"/>
                  </a:lnTo>
                  <a:close/>
                  <a:moveTo>
                    <a:pt x="630" y="1161"/>
                  </a:moveTo>
                  <a:cubicBezTo>
                    <a:pt x="638" y="1162"/>
                    <a:pt x="637" y="1167"/>
                    <a:pt x="637" y="1167"/>
                  </a:cubicBezTo>
                  <a:cubicBezTo>
                    <a:pt x="636" y="1171"/>
                    <a:pt x="635" y="1176"/>
                    <a:pt x="630" y="1176"/>
                  </a:cubicBezTo>
                  <a:cubicBezTo>
                    <a:pt x="629" y="1176"/>
                    <a:pt x="628" y="1176"/>
                    <a:pt x="628" y="1176"/>
                  </a:cubicBezTo>
                  <a:cubicBezTo>
                    <a:pt x="628" y="1176"/>
                    <a:pt x="620" y="1174"/>
                    <a:pt x="621" y="1169"/>
                  </a:cubicBezTo>
                  <a:cubicBezTo>
                    <a:pt x="622" y="1164"/>
                    <a:pt x="630" y="1161"/>
                    <a:pt x="630" y="1161"/>
                  </a:cubicBezTo>
                  <a:close/>
                  <a:moveTo>
                    <a:pt x="453" y="1197"/>
                  </a:moveTo>
                  <a:cubicBezTo>
                    <a:pt x="447" y="1197"/>
                    <a:pt x="447" y="1202"/>
                    <a:pt x="460" y="1209"/>
                  </a:cubicBezTo>
                  <a:cubicBezTo>
                    <a:pt x="464" y="1210"/>
                    <a:pt x="465" y="1210"/>
                    <a:pt x="467" y="1210"/>
                  </a:cubicBezTo>
                  <a:cubicBezTo>
                    <a:pt x="469" y="1210"/>
                    <a:pt x="469" y="1209"/>
                    <a:pt x="469" y="1205"/>
                  </a:cubicBezTo>
                  <a:cubicBezTo>
                    <a:pt x="465" y="1201"/>
                    <a:pt x="460" y="1199"/>
                    <a:pt x="455" y="1198"/>
                  </a:cubicBezTo>
                  <a:cubicBezTo>
                    <a:pt x="454" y="1197"/>
                    <a:pt x="453" y="1197"/>
                    <a:pt x="453" y="1197"/>
                  </a:cubicBezTo>
                  <a:close/>
                  <a:moveTo>
                    <a:pt x="725" y="1239"/>
                  </a:moveTo>
                  <a:cubicBezTo>
                    <a:pt x="724" y="1239"/>
                    <a:pt x="722" y="1240"/>
                    <a:pt x="718" y="1241"/>
                  </a:cubicBezTo>
                  <a:cubicBezTo>
                    <a:pt x="717" y="1247"/>
                    <a:pt x="716" y="1251"/>
                    <a:pt x="716" y="1251"/>
                  </a:cubicBezTo>
                  <a:cubicBezTo>
                    <a:pt x="719" y="1252"/>
                    <a:pt x="721" y="1253"/>
                    <a:pt x="722" y="1253"/>
                  </a:cubicBezTo>
                  <a:cubicBezTo>
                    <a:pt x="724" y="1253"/>
                    <a:pt x="725" y="1251"/>
                    <a:pt x="725" y="1248"/>
                  </a:cubicBezTo>
                  <a:cubicBezTo>
                    <a:pt x="727" y="1242"/>
                    <a:pt x="727" y="1239"/>
                    <a:pt x="725" y="1239"/>
                  </a:cubicBezTo>
                  <a:close/>
                  <a:moveTo>
                    <a:pt x="618" y="1256"/>
                  </a:moveTo>
                  <a:cubicBezTo>
                    <a:pt x="619" y="1256"/>
                    <a:pt x="619" y="1259"/>
                    <a:pt x="618" y="1265"/>
                  </a:cubicBezTo>
                  <a:cubicBezTo>
                    <a:pt x="617" y="1269"/>
                    <a:pt x="613" y="1269"/>
                    <a:pt x="611" y="1269"/>
                  </a:cubicBezTo>
                  <a:cubicBezTo>
                    <a:pt x="610" y="1269"/>
                    <a:pt x="610" y="1269"/>
                    <a:pt x="610" y="1269"/>
                  </a:cubicBezTo>
                  <a:cubicBezTo>
                    <a:pt x="602" y="1268"/>
                    <a:pt x="611" y="1264"/>
                    <a:pt x="611" y="1259"/>
                  </a:cubicBezTo>
                  <a:cubicBezTo>
                    <a:pt x="614" y="1257"/>
                    <a:pt x="617" y="1256"/>
                    <a:pt x="618" y="1256"/>
                  </a:cubicBezTo>
                  <a:close/>
                  <a:moveTo>
                    <a:pt x="613" y="1351"/>
                  </a:moveTo>
                  <a:cubicBezTo>
                    <a:pt x="615" y="1351"/>
                    <a:pt x="616" y="1351"/>
                    <a:pt x="618" y="1351"/>
                  </a:cubicBezTo>
                  <a:cubicBezTo>
                    <a:pt x="625" y="1352"/>
                    <a:pt x="624" y="1358"/>
                    <a:pt x="607" y="1360"/>
                  </a:cubicBezTo>
                  <a:cubicBezTo>
                    <a:pt x="600" y="1359"/>
                    <a:pt x="600" y="1359"/>
                    <a:pt x="601" y="1353"/>
                  </a:cubicBezTo>
                  <a:cubicBezTo>
                    <a:pt x="605" y="1352"/>
                    <a:pt x="609" y="1351"/>
                    <a:pt x="613" y="1351"/>
                  </a:cubicBezTo>
                  <a:close/>
                  <a:moveTo>
                    <a:pt x="663" y="1360"/>
                  </a:moveTo>
                  <a:lnTo>
                    <a:pt x="663" y="1360"/>
                  </a:lnTo>
                  <a:cubicBezTo>
                    <a:pt x="663" y="1361"/>
                    <a:pt x="663" y="1362"/>
                    <a:pt x="663" y="1362"/>
                  </a:cubicBezTo>
                  <a:cubicBezTo>
                    <a:pt x="663" y="1362"/>
                    <a:pt x="663" y="1361"/>
                    <a:pt x="664" y="1360"/>
                  </a:cubicBezTo>
                  <a:cubicBezTo>
                    <a:pt x="664" y="1360"/>
                    <a:pt x="663" y="1360"/>
                    <a:pt x="663" y="1360"/>
                  </a:cubicBezTo>
                  <a:close/>
                  <a:moveTo>
                    <a:pt x="570" y="1385"/>
                  </a:moveTo>
                  <a:cubicBezTo>
                    <a:pt x="575" y="1386"/>
                    <a:pt x="574" y="1388"/>
                    <a:pt x="572" y="1388"/>
                  </a:cubicBezTo>
                  <a:cubicBezTo>
                    <a:pt x="571" y="1388"/>
                    <a:pt x="570" y="1387"/>
                    <a:pt x="570" y="1385"/>
                  </a:cubicBezTo>
                  <a:close/>
                  <a:moveTo>
                    <a:pt x="603" y="1386"/>
                  </a:moveTo>
                  <a:lnTo>
                    <a:pt x="610" y="1393"/>
                  </a:lnTo>
                  <a:lnTo>
                    <a:pt x="609" y="1398"/>
                  </a:lnTo>
                  <a:cubicBezTo>
                    <a:pt x="601" y="1396"/>
                    <a:pt x="593" y="1395"/>
                    <a:pt x="594" y="1389"/>
                  </a:cubicBezTo>
                  <a:lnTo>
                    <a:pt x="603" y="1386"/>
                  </a:lnTo>
                  <a:close/>
                  <a:moveTo>
                    <a:pt x="588" y="1415"/>
                  </a:moveTo>
                  <a:cubicBezTo>
                    <a:pt x="593" y="1417"/>
                    <a:pt x="592" y="1418"/>
                    <a:pt x="591" y="1418"/>
                  </a:cubicBezTo>
                  <a:cubicBezTo>
                    <a:pt x="590" y="1418"/>
                    <a:pt x="588" y="1417"/>
                    <a:pt x="588" y="1415"/>
                  </a:cubicBezTo>
                  <a:close/>
                  <a:moveTo>
                    <a:pt x="522" y="1720"/>
                  </a:moveTo>
                  <a:lnTo>
                    <a:pt x="529" y="1727"/>
                  </a:lnTo>
                  <a:lnTo>
                    <a:pt x="528" y="1732"/>
                  </a:lnTo>
                  <a:cubicBezTo>
                    <a:pt x="520" y="1730"/>
                    <a:pt x="512" y="1729"/>
                    <a:pt x="513" y="1724"/>
                  </a:cubicBezTo>
                  <a:lnTo>
                    <a:pt x="522" y="1720"/>
                  </a:lnTo>
                  <a:close/>
                  <a:moveTo>
                    <a:pt x="491" y="1846"/>
                  </a:moveTo>
                  <a:cubicBezTo>
                    <a:pt x="496" y="1846"/>
                    <a:pt x="506" y="1852"/>
                    <a:pt x="512" y="1853"/>
                  </a:cubicBezTo>
                  <a:cubicBezTo>
                    <a:pt x="511" y="1856"/>
                    <a:pt x="511" y="1857"/>
                    <a:pt x="509" y="1857"/>
                  </a:cubicBezTo>
                  <a:cubicBezTo>
                    <a:pt x="507" y="1857"/>
                    <a:pt x="506" y="1856"/>
                    <a:pt x="503" y="1856"/>
                  </a:cubicBezTo>
                  <a:cubicBezTo>
                    <a:pt x="498" y="1855"/>
                    <a:pt x="493" y="1852"/>
                    <a:pt x="489" y="1848"/>
                  </a:cubicBezTo>
                  <a:cubicBezTo>
                    <a:pt x="489" y="1847"/>
                    <a:pt x="490" y="1846"/>
                    <a:pt x="491" y="1846"/>
                  </a:cubicBezTo>
                  <a:close/>
                  <a:moveTo>
                    <a:pt x="535" y="1942"/>
                  </a:moveTo>
                  <a:cubicBezTo>
                    <a:pt x="540" y="1945"/>
                    <a:pt x="546" y="1947"/>
                    <a:pt x="549" y="1950"/>
                  </a:cubicBezTo>
                  <a:lnTo>
                    <a:pt x="548" y="1956"/>
                  </a:lnTo>
                  <a:cubicBezTo>
                    <a:pt x="540" y="1955"/>
                    <a:pt x="533" y="1952"/>
                    <a:pt x="533" y="1948"/>
                  </a:cubicBezTo>
                  <a:lnTo>
                    <a:pt x="535" y="1942"/>
                  </a:lnTo>
                  <a:close/>
                  <a:moveTo>
                    <a:pt x="483" y="2003"/>
                  </a:moveTo>
                  <a:lnTo>
                    <a:pt x="490" y="2010"/>
                  </a:lnTo>
                  <a:lnTo>
                    <a:pt x="489" y="2014"/>
                  </a:lnTo>
                  <a:cubicBezTo>
                    <a:pt x="481" y="2013"/>
                    <a:pt x="474" y="2012"/>
                    <a:pt x="474" y="2006"/>
                  </a:cubicBezTo>
                  <a:lnTo>
                    <a:pt x="483" y="2003"/>
                  </a:lnTo>
                  <a:close/>
                  <a:moveTo>
                    <a:pt x="410" y="2363"/>
                  </a:moveTo>
                  <a:cubicBezTo>
                    <a:pt x="416" y="2363"/>
                    <a:pt x="420" y="2368"/>
                    <a:pt x="420" y="2372"/>
                  </a:cubicBezTo>
                  <a:cubicBezTo>
                    <a:pt x="418" y="2380"/>
                    <a:pt x="418" y="2382"/>
                    <a:pt x="415" y="2382"/>
                  </a:cubicBezTo>
                  <a:cubicBezTo>
                    <a:pt x="413" y="2382"/>
                    <a:pt x="412" y="2381"/>
                    <a:pt x="410" y="2381"/>
                  </a:cubicBezTo>
                  <a:cubicBezTo>
                    <a:pt x="402" y="2380"/>
                    <a:pt x="404" y="2370"/>
                    <a:pt x="406" y="2364"/>
                  </a:cubicBezTo>
                  <a:cubicBezTo>
                    <a:pt x="407" y="2364"/>
                    <a:pt x="409" y="2363"/>
                    <a:pt x="410" y="2363"/>
                  </a:cubicBezTo>
                  <a:close/>
                  <a:moveTo>
                    <a:pt x="372" y="2578"/>
                  </a:moveTo>
                  <a:cubicBezTo>
                    <a:pt x="377" y="2580"/>
                    <a:pt x="382" y="2582"/>
                    <a:pt x="386" y="2586"/>
                  </a:cubicBezTo>
                  <a:lnTo>
                    <a:pt x="385" y="2592"/>
                  </a:lnTo>
                  <a:cubicBezTo>
                    <a:pt x="377" y="2590"/>
                    <a:pt x="370" y="2589"/>
                    <a:pt x="371" y="2583"/>
                  </a:cubicBezTo>
                  <a:lnTo>
                    <a:pt x="372" y="2578"/>
                  </a:lnTo>
                  <a:close/>
                  <a:moveTo>
                    <a:pt x="393" y="2797"/>
                  </a:moveTo>
                  <a:cubicBezTo>
                    <a:pt x="393" y="2797"/>
                    <a:pt x="393" y="2797"/>
                    <a:pt x="393" y="2797"/>
                  </a:cubicBezTo>
                  <a:cubicBezTo>
                    <a:pt x="395" y="2798"/>
                    <a:pt x="396" y="2798"/>
                    <a:pt x="396" y="2798"/>
                  </a:cubicBezTo>
                  <a:cubicBezTo>
                    <a:pt x="397" y="2798"/>
                    <a:pt x="395" y="2797"/>
                    <a:pt x="393" y="2797"/>
                  </a:cubicBezTo>
                  <a:close/>
                  <a:moveTo>
                    <a:pt x="342" y="3024"/>
                  </a:moveTo>
                  <a:cubicBezTo>
                    <a:pt x="349" y="3025"/>
                    <a:pt x="348" y="3031"/>
                    <a:pt x="348" y="3031"/>
                  </a:cubicBezTo>
                  <a:cubicBezTo>
                    <a:pt x="348" y="3034"/>
                    <a:pt x="347" y="3035"/>
                    <a:pt x="345" y="3035"/>
                  </a:cubicBezTo>
                  <a:cubicBezTo>
                    <a:pt x="344" y="3035"/>
                    <a:pt x="342" y="3034"/>
                    <a:pt x="339" y="3034"/>
                  </a:cubicBezTo>
                  <a:cubicBezTo>
                    <a:pt x="339" y="3034"/>
                    <a:pt x="331" y="3033"/>
                    <a:pt x="333" y="3027"/>
                  </a:cubicBezTo>
                  <a:lnTo>
                    <a:pt x="342" y="3024"/>
                  </a:lnTo>
                  <a:close/>
                  <a:moveTo>
                    <a:pt x="337" y="3088"/>
                  </a:moveTo>
                  <a:lnTo>
                    <a:pt x="344" y="3094"/>
                  </a:lnTo>
                  <a:lnTo>
                    <a:pt x="343" y="3099"/>
                  </a:lnTo>
                  <a:cubicBezTo>
                    <a:pt x="335" y="3098"/>
                    <a:pt x="328" y="3097"/>
                    <a:pt x="328" y="3091"/>
                  </a:cubicBezTo>
                  <a:lnTo>
                    <a:pt x="337" y="3088"/>
                  </a:lnTo>
                  <a:close/>
                  <a:moveTo>
                    <a:pt x="277" y="3116"/>
                  </a:moveTo>
                  <a:cubicBezTo>
                    <a:pt x="279" y="3116"/>
                    <a:pt x="280" y="3117"/>
                    <a:pt x="283" y="3120"/>
                  </a:cubicBezTo>
                  <a:cubicBezTo>
                    <a:pt x="289" y="3126"/>
                    <a:pt x="289" y="3131"/>
                    <a:pt x="283" y="3131"/>
                  </a:cubicBezTo>
                  <a:cubicBezTo>
                    <a:pt x="283" y="3131"/>
                    <a:pt x="282" y="3130"/>
                    <a:pt x="281" y="3130"/>
                  </a:cubicBezTo>
                  <a:cubicBezTo>
                    <a:pt x="273" y="3129"/>
                    <a:pt x="273" y="3129"/>
                    <a:pt x="274" y="3124"/>
                  </a:cubicBezTo>
                  <a:cubicBezTo>
                    <a:pt x="276" y="3118"/>
                    <a:pt x="276" y="3116"/>
                    <a:pt x="277" y="3116"/>
                  </a:cubicBezTo>
                  <a:close/>
                  <a:moveTo>
                    <a:pt x="237" y="3139"/>
                  </a:moveTo>
                  <a:cubicBezTo>
                    <a:pt x="234" y="3139"/>
                    <a:pt x="233" y="3140"/>
                    <a:pt x="234" y="3140"/>
                  </a:cubicBezTo>
                  <a:cubicBezTo>
                    <a:pt x="235" y="3140"/>
                    <a:pt x="236" y="3140"/>
                    <a:pt x="237" y="3139"/>
                  </a:cubicBezTo>
                  <a:close/>
                  <a:moveTo>
                    <a:pt x="239" y="3138"/>
                  </a:moveTo>
                  <a:cubicBezTo>
                    <a:pt x="239" y="3139"/>
                    <a:pt x="238" y="3139"/>
                    <a:pt x="237" y="3139"/>
                  </a:cubicBezTo>
                  <a:lnTo>
                    <a:pt x="237" y="3139"/>
                  </a:lnTo>
                  <a:cubicBezTo>
                    <a:pt x="237" y="3139"/>
                    <a:pt x="238" y="3139"/>
                    <a:pt x="238" y="3139"/>
                  </a:cubicBezTo>
                  <a:cubicBezTo>
                    <a:pt x="240" y="3139"/>
                    <a:pt x="243" y="3140"/>
                    <a:pt x="247" y="3140"/>
                  </a:cubicBezTo>
                  <a:lnTo>
                    <a:pt x="247" y="3140"/>
                  </a:lnTo>
                  <a:cubicBezTo>
                    <a:pt x="245" y="3140"/>
                    <a:pt x="242" y="3139"/>
                    <a:pt x="239" y="3138"/>
                  </a:cubicBezTo>
                  <a:close/>
                  <a:moveTo>
                    <a:pt x="275" y="3156"/>
                  </a:moveTo>
                  <a:lnTo>
                    <a:pt x="274" y="3162"/>
                  </a:lnTo>
                  <a:cubicBezTo>
                    <a:pt x="274" y="3165"/>
                    <a:pt x="274" y="3166"/>
                    <a:pt x="272" y="3166"/>
                  </a:cubicBezTo>
                  <a:cubicBezTo>
                    <a:pt x="271" y="3166"/>
                    <a:pt x="269" y="3166"/>
                    <a:pt x="266" y="3165"/>
                  </a:cubicBezTo>
                  <a:lnTo>
                    <a:pt x="268" y="3160"/>
                  </a:lnTo>
                  <a:lnTo>
                    <a:pt x="275" y="3156"/>
                  </a:lnTo>
                  <a:close/>
                  <a:moveTo>
                    <a:pt x="253" y="3194"/>
                  </a:moveTo>
                  <a:cubicBezTo>
                    <a:pt x="252" y="3197"/>
                    <a:pt x="254" y="3199"/>
                    <a:pt x="255" y="3199"/>
                  </a:cubicBezTo>
                  <a:cubicBezTo>
                    <a:pt x="256" y="3199"/>
                    <a:pt x="256" y="3198"/>
                    <a:pt x="253" y="3194"/>
                  </a:cubicBezTo>
                  <a:close/>
                  <a:moveTo>
                    <a:pt x="265" y="3208"/>
                  </a:moveTo>
                  <a:lnTo>
                    <a:pt x="265" y="3213"/>
                  </a:lnTo>
                  <a:cubicBezTo>
                    <a:pt x="265" y="3217"/>
                    <a:pt x="264" y="3218"/>
                    <a:pt x="262" y="3218"/>
                  </a:cubicBezTo>
                  <a:cubicBezTo>
                    <a:pt x="261" y="3218"/>
                    <a:pt x="259" y="3218"/>
                    <a:pt x="256" y="3217"/>
                  </a:cubicBezTo>
                  <a:lnTo>
                    <a:pt x="257" y="3212"/>
                  </a:lnTo>
                  <a:lnTo>
                    <a:pt x="265" y="3208"/>
                  </a:lnTo>
                  <a:close/>
                  <a:moveTo>
                    <a:pt x="271" y="3263"/>
                  </a:moveTo>
                  <a:lnTo>
                    <a:pt x="270" y="3268"/>
                  </a:lnTo>
                  <a:cubicBezTo>
                    <a:pt x="269" y="3271"/>
                    <a:pt x="266" y="3272"/>
                    <a:pt x="264" y="3272"/>
                  </a:cubicBezTo>
                  <a:cubicBezTo>
                    <a:pt x="263" y="3272"/>
                    <a:pt x="262" y="3272"/>
                    <a:pt x="262" y="3272"/>
                  </a:cubicBezTo>
                  <a:cubicBezTo>
                    <a:pt x="262" y="3272"/>
                    <a:pt x="254" y="3271"/>
                    <a:pt x="255" y="3265"/>
                  </a:cubicBezTo>
                  <a:cubicBezTo>
                    <a:pt x="260" y="3263"/>
                    <a:pt x="265" y="3263"/>
                    <a:pt x="271" y="3263"/>
                  </a:cubicBezTo>
                  <a:close/>
                  <a:moveTo>
                    <a:pt x="214" y="3467"/>
                  </a:moveTo>
                  <a:cubicBezTo>
                    <a:pt x="215" y="3467"/>
                    <a:pt x="215" y="3467"/>
                    <a:pt x="216" y="3467"/>
                  </a:cubicBezTo>
                  <a:lnTo>
                    <a:pt x="224" y="3469"/>
                  </a:lnTo>
                  <a:cubicBezTo>
                    <a:pt x="230" y="3475"/>
                    <a:pt x="236" y="3481"/>
                    <a:pt x="231" y="3481"/>
                  </a:cubicBezTo>
                  <a:cubicBezTo>
                    <a:pt x="231" y="3481"/>
                    <a:pt x="230" y="3480"/>
                    <a:pt x="229" y="3480"/>
                  </a:cubicBezTo>
                  <a:cubicBezTo>
                    <a:pt x="224" y="3479"/>
                    <a:pt x="218" y="3477"/>
                    <a:pt x="215" y="3473"/>
                  </a:cubicBezTo>
                  <a:cubicBezTo>
                    <a:pt x="215" y="3473"/>
                    <a:pt x="209" y="3467"/>
                    <a:pt x="214" y="3467"/>
                  </a:cubicBezTo>
                  <a:close/>
                  <a:moveTo>
                    <a:pt x="209" y="3645"/>
                  </a:moveTo>
                  <a:cubicBezTo>
                    <a:pt x="215" y="3645"/>
                    <a:pt x="223" y="3649"/>
                    <a:pt x="227" y="3658"/>
                  </a:cubicBezTo>
                  <a:cubicBezTo>
                    <a:pt x="226" y="3661"/>
                    <a:pt x="226" y="3662"/>
                    <a:pt x="224" y="3662"/>
                  </a:cubicBezTo>
                  <a:cubicBezTo>
                    <a:pt x="223" y="3662"/>
                    <a:pt x="221" y="3661"/>
                    <a:pt x="218" y="3661"/>
                  </a:cubicBezTo>
                  <a:cubicBezTo>
                    <a:pt x="210" y="3660"/>
                    <a:pt x="204" y="3653"/>
                    <a:pt x="205" y="3648"/>
                  </a:cubicBezTo>
                  <a:cubicBezTo>
                    <a:pt x="205" y="3646"/>
                    <a:pt x="207" y="3645"/>
                    <a:pt x="209" y="3645"/>
                  </a:cubicBezTo>
                  <a:close/>
                  <a:moveTo>
                    <a:pt x="69" y="4375"/>
                  </a:moveTo>
                  <a:cubicBezTo>
                    <a:pt x="70" y="4375"/>
                    <a:pt x="74" y="4375"/>
                    <a:pt x="80" y="4377"/>
                  </a:cubicBezTo>
                  <a:cubicBezTo>
                    <a:pt x="87" y="4378"/>
                    <a:pt x="95" y="4379"/>
                    <a:pt x="94" y="4385"/>
                  </a:cubicBezTo>
                  <a:cubicBezTo>
                    <a:pt x="100" y="4390"/>
                    <a:pt x="100" y="4393"/>
                    <a:pt x="98" y="4393"/>
                  </a:cubicBezTo>
                  <a:cubicBezTo>
                    <a:pt x="95" y="4393"/>
                    <a:pt x="87" y="4389"/>
                    <a:pt x="79" y="4381"/>
                  </a:cubicBezTo>
                  <a:cubicBezTo>
                    <a:pt x="70" y="4376"/>
                    <a:pt x="67" y="4375"/>
                    <a:pt x="69" y="4375"/>
                  </a:cubicBezTo>
                  <a:close/>
                  <a:moveTo>
                    <a:pt x="848" y="1"/>
                  </a:moveTo>
                  <a:cubicBezTo>
                    <a:pt x="844" y="1"/>
                    <a:pt x="843" y="3"/>
                    <a:pt x="845" y="8"/>
                  </a:cubicBezTo>
                  <a:lnTo>
                    <a:pt x="836" y="12"/>
                  </a:lnTo>
                  <a:cubicBezTo>
                    <a:pt x="832" y="11"/>
                    <a:pt x="829" y="11"/>
                    <a:pt x="826" y="11"/>
                  </a:cubicBezTo>
                  <a:cubicBezTo>
                    <a:pt x="814" y="11"/>
                    <a:pt x="816" y="18"/>
                    <a:pt x="834" y="22"/>
                  </a:cubicBezTo>
                  <a:cubicBezTo>
                    <a:pt x="858" y="26"/>
                    <a:pt x="858" y="26"/>
                    <a:pt x="841" y="29"/>
                  </a:cubicBezTo>
                  <a:cubicBezTo>
                    <a:pt x="838" y="28"/>
                    <a:pt x="836" y="28"/>
                    <a:pt x="834" y="28"/>
                  </a:cubicBezTo>
                  <a:cubicBezTo>
                    <a:pt x="826" y="28"/>
                    <a:pt x="825" y="32"/>
                    <a:pt x="824" y="36"/>
                  </a:cubicBezTo>
                  <a:cubicBezTo>
                    <a:pt x="823" y="40"/>
                    <a:pt x="823" y="41"/>
                    <a:pt x="821" y="41"/>
                  </a:cubicBezTo>
                  <a:cubicBezTo>
                    <a:pt x="820" y="41"/>
                    <a:pt x="818" y="41"/>
                    <a:pt x="815" y="40"/>
                  </a:cubicBezTo>
                  <a:cubicBezTo>
                    <a:pt x="814" y="40"/>
                    <a:pt x="813" y="40"/>
                    <a:pt x="812" y="40"/>
                  </a:cubicBezTo>
                  <a:cubicBezTo>
                    <a:pt x="805" y="40"/>
                    <a:pt x="798" y="43"/>
                    <a:pt x="798" y="48"/>
                  </a:cubicBezTo>
                  <a:cubicBezTo>
                    <a:pt x="797" y="53"/>
                    <a:pt x="797" y="53"/>
                    <a:pt x="805" y="54"/>
                  </a:cubicBezTo>
                  <a:cubicBezTo>
                    <a:pt x="806" y="54"/>
                    <a:pt x="807" y="53"/>
                    <a:pt x="808" y="53"/>
                  </a:cubicBezTo>
                  <a:cubicBezTo>
                    <a:pt x="812" y="53"/>
                    <a:pt x="809" y="62"/>
                    <a:pt x="795" y="63"/>
                  </a:cubicBezTo>
                  <a:cubicBezTo>
                    <a:pt x="786" y="67"/>
                    <a:pt x="786" y="67"/>
                    <a:pt x="802" y="70"/>
                  </a:cubicBezTo>
                  <a:cubicBezTo>
                    <a:pt x="817" y="72"/>
                    <a:pt x="815" y="82"/>
                    <a:pt x="798" y="86"/>
                  </a:cubicBezTo>
                  <a:lnTo>
                    <a:pt x="796" y="96"/>
                  </a:lnTo>
                  <a:cubicBezTo>
                    <a:pt x="795" y="100"/>
                    <a:pt x="803" y="103"/>
                    <a:pt x="810" y="104"/>
                  </a:cubicBezTo>
                  <a:cubicBezTo>
                    <a:pt x="826" y="107"/>
                    <a:pt x="826" y="107"/>
                    <a:pt x="817" y="111"/>
                  </a:cubicBezTo>
                  <a:cubicBezTo>
                    <a:pt x="814" y="112"/>
                    <a:pt x="810" y="113"/>
                    <a:pt x="806" y="113"/>
                  </a:cubicBezTo>
                  <a:cubicBezTo>
                    <a:pt x="805" y="113"/>
                    <a:pt x="803" y="113"/>
                    <a:pt x="802" y="113"/>
                  </a:cubicBezTo>
                  <a:cubicBezTo>
                    <a:pt x="801" y="113"/>
                    <a:pt x="800" y="113"/>
                    <a:pt x="799" y="113"/>
                  </a:cubicBezTo>
                  <a:cubicBezTo>
                    <a:pt x="793" y="113"/>
                    <a:pt x="792" y="117"/>
                    <a:pt x="791" y="122"/>
                  </a:cubicBezTo>
                  <a:cubicBezTo>
                    <a:pt x="790" y="126"/>
                    <a:pt x="788" y="137"/>
                    <a:pt x="796" y="139"/>
                  </a:cubicBezTo>
                  <a:lnTo>
                    <a:pt x="796" y="139"/>
                  </a:lnTo>
                  <a:cubicBezTo>
                    <a:pt x="794" y="138"/>
                    <a:pt x="791" y="138"/>
                    <a:pt x="788" y="137"/>
                  </a:cubicBezTo>
                  <a:cubicBezTo>
                    <a:pt x="787" y="142"/>
                    <a:pt x="779" y="141"/>
                    <a:pt x="787" y="142"/>
                  </a:cubicBezTo>
                  <a:cubicBezTo>
                    <a:pt x="787" y="142"/>
                    <a:pt x="786" y="148"/>
                    <a:pt x="777" y="157"/>
                  </a:cubicBezTo>
                  <a:cubicBezTo>
                    <a:pt x="769" y="163"/>
                    <a:pt x="774" y="175"/>
                    <a:pt x="786" y="175"/>
                  </a:cubicBezTo>
                  <a:cubicBezTo>
                    <a:pt x="789" y="175"/>
                    <a:pt x="794" y="174"/>
                    <a:pt x="798" y="171"/>
                  </a:cubicBezTo>
                  <a:lnTo>
                    <a:pt x="798" y="171"/>
                  </a:lnTo>
                  <a:cubicBezTo>
                    <a:pt x="798" y="173"/>
                    <a:pt x="797" y="174"/>
                    <a:pt x="797" y="177"/>
                  </a:cubicBezTo>
                  <a:cubicBezTo>
                    <a:pt x="796" y="181"/>
                    <a:pt x="804" y="183"/>
                    <a:pt x="804" y="183"/>
                  </a:cubicBezTo>
                  <a:cubicBezTo>
                    <a:pt x="812" y="185"/>
                    <a:pt x="810" y="189"/>
                    <a:pt x="809" y="195"/>
                  </a:cubicBezTo>
                  <a:lnTo>
                    <a:pt x="794" y="192"/>
                  </a:lnTo>
                  <a:cubicBezTo>
                    <a:pt x="787" y="189"/>
                    <a:pt x="781" y="188"/>
                    <a:pt x="777" y="188"/>
                  </a:cubicBezTo>
                  <a:cubicBezTo>
                    <a:pt x="769" y="188"/>
                    <a:pt x="769" y="194"/>
                    <a:pt x="784" y="200"/>
                  </a:cubicBezTo>
                  <a:lnTo>
                    <a:pt x="777" y="199"/>
                  </a:lnTo>
                  <a:cubicBezTo>
                    <a:pt x="776" y="199"/>
                    <a:pt x="776" y="199"/>
                    <a:pt x="775" y="199"/>
                  </a:cubicBezTo>
                  <a:cubicBezTo>
                    <a:pt x="769" y="199"/>
                    <a:pt x="768" y="205"/>
                    <a:pt x="773" y="215"/>
                  </a:cubicBezTo>
                  <a:cubicBezTo>
                    <a:pt x="772" y="220"/>
                    <a:pt x="787" y="228"/>
                    <a:pt x="795" y="229"/>
                  </a:cubicBezTo>
                  <a:cubicBezTo>
                    <a:pt x="803" y="231"/>
                    <a:pt x="802" y="236"/>
                    <a:pt x="802" y="236"/>
                  </a:cubicBezTo>
                  <a:cubicBezTo>
                    <a:pt x="801" y="240"/>
                    <a:pt x="801" y="241"/>
                    <a:pt x="799" y="241"/>
                  </a:cubicBezTo>
                  <a:cubicBezTo>
                    <a:pt x="797" y="241"/>
                    <a:pt x="796" y="240"/>
                    <a:pt x="793" y="240"/>
                  </a:cubicBezTo>
                  <a:cubicBezTo>
                    <a:pt x="791" y="239"/>
                    <a:pt x="790" y="239"/>
                    <a:pt x="788" y="239"/>
                  </a:cubicBezTo>
                  <a:cubicBezTo>
                    <a:pt x="777" y="239"/>
                    <a:pt x="776" y="248"/>
                    <a:pt x="789" y="255"/>
                  </a:cubicBezTo>
                  <a:lnTo>
                    <a:pt x="781" y="254"/>
                  </a:lnTo>
                  <a:cubicBezTo>
                    <a:pt x="781" y="254"/>
                    <a:pt x="780" y="254"/>
                    <a:pt x="779" y="254"/>
                  </a:cubicBezTo>
                  <a:cubicBezTo>
                    <a:pt x="772" y="254"/>
                    <a:pt x="766" y="259"/>
                    <a:pt x="768" y="283"/>
                  </a:cubicBezTo>
                  <a:cubicBezTo>
                    <a:pt x="765" y="304"/>
                    <a:pt x="761" y="319"/>
                    <a:pt x="754" y="319"/>
                  </a:cubicBezTo>
                  <a:cubicBezTo>
                    <a:pt x="754" y="319"/>
                    <a:pt x="754" y="319"/>
                    <a:pt x="753" y="319"/>
                  </a:cubicBezTo>
                  <a:cubicBezTo>
                    <a:pt x="753" y="319"/>
                    <a:pt x="753" y="319"/>
                    <a:pt x="752" y="319"/>
                  </a:cubicBezTo>
                  <a:cubicBezTo>
                    <a:pt x="746" y="319"/>
                    <a:pt x="757" y="341"/>
                    <a:pt x="770" y="354"/>
                  </a:cubicBezTo>
                  <a:cubicBezTo>
                    <a:pt x="769" y="354"/>
                    <a:pt x="769" y="354"/>
                    <a:pt x="768" y="354"/>
                  </a:cubicBezTo>
                  <a:cubicBezTo>
                    <a:pt x="762" y="354"/>
                    <a:pt x="761" y="358"/>
                    <a:pt x="760" y="369"/>
                  </a:cubicBezTo>
                  <a:cubicBezTo>
                    <a:pt x="758" y="380"/>
                    <a:pt x="757" y="383"/>
                    <a:pt x="754" y="383"/>
                  </a:cubicBezTo>
                  <a:cubicBezTo>
                    <a:pt x="753" y="383"/>
                    <a:pt x="751" y="383"/>
                    <a:pt x="749" y="382"/>
                  </a:cubicBezTo>
                  <a:cubicBezTo>
                    <a:pt x="742" y="379"/>
                    <a:pt x="739" y="377"/>
                    <a:pt x="738" y="377"/>
                  </a:cubicBezTo>
                  <a:lnTo>
                    <a:pt x="738" y="377"/>
                  </a:lnTo>
                  <a:cubicBezTo>
                    <a:pt x="737" y="377"/>
                    <a:pt x="740" y="380"/>
                    <a:pt x="748" y="388"/>
                  </a:cubicBezTo>
                  <a:cubicBezTo>
                    <a:pt x="761" y="395"/>
                    <a:pt x="754" y="407"/>
                    <a:pt x="741" y="407"/>
                  </a:cubicBezTo>
                  <a:cubicBezTo>
                    <a:pt x="740" y="407"/>
                    <a:pt x="738" y="407"/>
                    <a:pt x="736" y="407"/>
                  </a:cubicBezTo>
                  <a:cubicBezTo>
                    <a:pt x="736" y="407"/>
                    <a:pt x="735" y="407"/>
                    <a:pt x="734" y="407"/>
                  </a:cubicBezTo>
                  <a:cubicBezTo>
                    <a:pt x="728" y="407"/>
                    <a:pt x="727" y="411"/>
                    <a:pt x="725" y="421"/>
                  </a:cubicBezTo>
                  <a:cubicBezTo>
                    <a:pt x="732" y="427"/>
                    <a:pt x="730" y="438"/>
                    <a:pt x="729" y="448"/>
                  </a:cubicBezTo>
                  <a:cubicBezTo>
                    <a:pt x="725" y="464"/>
                    <a:pt x="725" y="464"/>
                    <a:pt x="741" y="466"/>
                  </a:cubicBezTo>
                  <a:cubicBezTo>
                    <a:pt x="756" y="470"/>
                    <a:pt x="756" y="475"/>
                    <a:pt x="753" y="485"/>
                  </a:cubicBezTo>
                  <a:cubicBezTo>
                    <a:pt x="752" y="489"/>
                    <a:pt x="751" y="494"/>
                    <a:pt x="745" y="494"/>
                  </a:cubicBezTo>
                  <a:cubicBezTo>
                    <a:pt x="745" y="494"/>
                    <a:pt x="744" y="494"/>
                    <a:pt x="743" y="494"/>
                  </a:cubicBezTo>
                  <a:cubicBezTo>
                    <a:pt x="743" y="494"/>
                    <a:pt x="734" y="498"/>
                    <a:pt x="733" y="503"/>
                  </a:cubicBezTo>
                  <a:cubicBezTo>
                    <a:pt x="733" y="507"/>
                    <a:pt x="732" y="512"/>
                    <a:pt x="726" y="512"/>
                  </a:cubicBezTo>
                  <a:cubicBezTo>
                    <a:pt x="725" y="512"/>
                    <a:pt x="725" y="512"/>
                    <a:pt x="724" y="512"/>
                  </a:cubicBezTo>
                  <a:cubicBezTo>
                    <a:pt x="718" y="514"/>
                    <a:pt x="714" y="520"/>
                    <a:pt x="713" y="526"/>
                  </a:cubicBezTo>
                  <a:cubicBezTo>
                    <a:pt x="711" y="535"/>
                    <a:pt x="710" y="545"/>
                    <a:pt x="704" y="545"/>
                  </a:cubicBezTo>
                  <a:cubicBezTo>
                    <a:pt x="703" y="545"/>
                    <a:pt x="702" y="545"/>
                    <a:pt x="702" y="545"/>
                  </a:cubicBezTo>
                  <a:lnTo>
                    <a:pt x="702" y="545"/>
                  </a:lnTo>
                  <a:cubicBezTo>
                    <a:pt x="701" y="550"/>
                    <a:pt x="701" y="550"/>
                    <a:pt x="708" y="551"/>
                  </a:cubicBezTo>
                  <a:cubicBezTo>
                    <a:pt x="716" y="554"/>
                    <a:pt x="723" y="560"/>
                    <a:pt x="711" y="579"/>
                  </a:cubicBezTo>
                  <a:cubicBezTo>
                    <a:pt x="708" y="590"/>
                    <a:pt x="706" y="605"/>
                    <a:pt x="714" y="606"/>
                  </a:cubicBezTo>
                  <a:cubicBezTo>
                    <a:pt x="713" y="610"/>
                    <a:pt x="713" y="611"/>
                    <a:pt x="711" y="611"/>
                  </a:cubicBezTo>
                  <a:cubicBezTo>
                    <a:pt x="710" y="611"/>
                    <a:pt x="708" y="611"/>
                    <a:pt x="705" y="610"/>
                  </a:cubicBezTo>
                  <a:cubicBezTo>
                    <a:pt x="704" y="610"/>
                    <a:pt x="702" y="609"/>
                    <a:pt x="701" y="609"/>
                  </a:cubicBezTo>
                  <a:cubicBezTo>
                    <a:pt x="689" y="609"/>
                    <a:pt x="688" y="619"/>
                    <a:pt x="701" y="631"/>
                  </a:cubicBezTo>
                  <a:cubicBezTo>
                    <a:pt x="708" y="632"/>
                    <a:pt x="707" y="638"/>
                    <a:pt x="698" y="641"/>
                  </a:cubicBezTo>
                  <a:cubicBezTo>
                    <a:pt x="698" y="641"/>
                    <a:pt x="697" y="647"/>
                    <a:pt x="704" y="653"/>
                  </a:cubicBezTo>
                  <a:cubicBezTo>
                    <a:pt x="711" y="660"/>
                    <a:pt x="711" y="660"/>
                    <a:pt x="702" y="669"/>
                  </a:cubicBezTo>
                  <a:cubicBezTo>
                    <a:pt x="700" y="669"/>
                    <a:pt x="699" y="669"/>
                    <a:pt x="698" y="669"/>
                  </a:cubicBezTo>
                  <a:cubicBezTo>
                    <a:pt x="693" y="669"/>
                    <a:pt x="693" y="673"/>
                    <a:pt x="692" y="677"/>
                  </a:cubicBezTo>
                  <a:cubicBezTo>
                    <a:pt x="697" y="689"/>
                    <a:pt x="686" y="747"/>
                    <a:pt x="678" y="750"/>
                  </a:cubicBezTo>
                  <a:cubicBezTo>
                    <a:pt x="685" y="757"/>
                    <a:pt x="685" y="757"/>
                    <a:pt x="684" y="762"/>
                  </a:cubicBezTo>
                  <a:cubicBezTo>
                    <a:pt x="667" y="765"/>
                    <a:pt x="674" y="771"/>
                    <a:pt x="689" y="774"/>
                  </a:cubicBezTo>
                  <a:lnTo>
                    <a:pt x="690" y="769"/>
                  </a:lnTo>
                  <a:lnTo>
                    <a:pt x="692" y="763"/>
                  </a:lnTo>
                  <a:lnTo>
                    <a:pt x="692" y="763"/>
                  </a:lnTo>
                  <a:cubicBezTo>
                    <a:pt x="705" y="766"/>
                    <a:pt x="704" y="778"/>
                    <a:pt x="687" y="778"/>
                  </a:cubicBezTo>
                  <a:cubicBezTo>
                    <a:pt x="685" y="778"/>
                    <a:pt x="683" y="778"/>
                    <a:pt x="680" y="778"/>
                  </a:cubicBezTo>
                  <a:cubicBezTo>
                    <a:pt x="664" y="780"/>
                    <a:pt x="664" y="780"/>
                    <a:pt x="678" y="788"/>
                  </a:cubicBezTo>
                  <a:cubicBezTo>
                    <a:pt x="693" y="796"/>
                    <a:pt x="692" y="802"/>
                    <a:pt x="676" y="804"/>
                  </a:cubicBezTo>
                  <a:cubicBezTo>
                    <a:pt x="670" y="802"/>
                    <a:pt x="666" y="802"/>
                    <a:pt x="665" y="802"/>
                  </a:cubicBezTo>
                  <a:cubicBezTo>
                    <a:pt x="662" y="802"/>
                    <a:pt x="666" y="804"/>
                    <a:pt x="675" y="808"/>
                  </a:cubicBezTo>
                  <a:cubicBezTo>
                    <a:pt x="699" y="823"/>
                    <a:pt x="706" y="837"/>
                    <a:pt x="688" y="837"/>
                  </a:cubicBezTo>
                  <a:cubicBezTo>
                    <a:pt x="685" y="837"/>
                    <a:pt x="681" y="837"/>
                    <a:pt x="677" y="836"/>
                  </a:cubicBezTo>
                  <a:cubicBezTo>
                    <a:pt x="673" y="835"/>
                    <a:pt x="669" y="835"/>
                    <a:pt x="666" y="835"/>
                  </a:cubicBezTo>
                  <a:cubicBezTo>
                    <a:pt x="657" y="835"/>
                    <a:pt x="652" y="838"/>
                    <a:pt x="652" y="842"/>
                  </a:cubicBezTo>
                  <a:cubicBezTo>
                    <a:pt x="651" y="848"/>
                    <a:pt x="659" y="849"/>
                    <a:pt x="666" y="850"/>
                  </a:cubicBezTo>
                  <a:cubicBezTo>
                    <a:pt x="668" y="849"/>
                    <a:pt x="670" y="849"/>
                    <a:pt x="672" y="849"/>
                  </a:cubicBezTo>
                  <a:cubicBezTo>
                    <a:pt x="682" y="849"/>
                    <a:pt x="679" y="854"/>
                    <a:pt x="665" y="860"/>
                  </a:cubicBezTo>
                  <a:cubicBezTo>
                    <a:pt x="638" y="871"/>
                    <a:pt x="635" y="882"/>
                    <a:pt x="649" y="900"/>
                  </a:cubicBezTo>
                  <a:cubicBezTo>
                    <a:pt x="657" y="917"/>
                    <a:pt x="658" y="929"/>
                    <a:pt x="653" y="929"/>
                  </a:cubicBezTo>
                  <a:cubicBezTo>
                    <a:pt x="651" y="929"/>
                    <a:pt x="648" y="927"/>
                    <a:pt x="644" y="922"/>
                  </a:cubicBezTo>
                  <a:cubicBezTo>
                    <a:pt x="637" y="915"/>
                    <a:pt x="634" y="911"/>
                    <a:pt x="633" y="911"/>
                  </a:cubicBezTo>
                  <a:lnTo>
                    <a:pt x="633" y="911"/>
                  </a:lnTo>
                  <a:cubicBezTo>
                    <a:pt x="633" y="911"/>
                    <a:pt x="634" y="914"/>
                    <a:pt x="637" y="919"/>
                  </a:cubicBezTo>
                  <a:cubicBezTo>
                    <a:pt x="634" y="931"/>
                    <a:pt x="633" y="941"/>
                    <a:pt x="632" y="945"/>
                  </a:cubicBezTo>
                  <a:cubicBezTo>
                    <a:pt x="631" y="951"/>
                    <a:pt x="638" y="957"/>
                    <a:pt x="646" y="959"/>
                  </a:cubicBezTo>
                  <a:cubicBezTo>
                    <a:pt x="629" y="961"/>
                    <a:pt x="619" y="970"/>
                    <a:pt x="632" y="983"/>
                  </a:cubicBezTo>
                  <a:lnTo>
                    <a:pt x="630" y="993"/>
                  </a:lnTo>
                  <a:cubicBezTo>
                    <a:pt x="630" y="999"/>
                    <a:pt x="630" y="999"/>
                    <a:pt x="637" y="1006"/>
                  </a:cubicBezTo>
                  <a:cubicBezTo>
                    <a:pt x="643" y="1012"/>
                    <a:pt x="634" y="1016"/>
                    <a:pt x="625" y="1019"/>
                  </a:cubicBezTo>
                  <a:cubicBezTo>
                    <a:pt x="616" y="1024"/>
                    <a:pt x="607" y="1027"/>
                    <a:pt x="615" y="1028"/>
                  </a:cubicBezTo>
                  <a:cubicBezTo>
                    <a:pt x="623" y="1030"/>
                    <a:pt x="629" y="1042"/>
                    <a:pt x="635" y="1048"/>
                  </a:cubicBezTo>
                  <a:cubicBezTo>
                    <a:pt x="640" y="1053"/>
                    <a:pt x="638" y="1055"/>
                    <a:pt x="635" y="1055"/>
                  </a:cubicBezTo>
                  <a:cubicBezTo>
                    <a:pt x="633" y="1055"/>
                    <a:pt x="630" y="1054"/>
                    <a:pt x="628" y="1052"/>
                  </a:cubicBezTo>
                  <a:cubicBezTo>
                    <a:pt x="626" y="1051"/>
                    <a:pt x="624" y="1051"/>
                    <a:pt x="623" y="1051"/>
                  </a:cubicBezTo>
                  <a:cubicBezTo>
                    <a:pt x="619" y="1051"/>
                    <a:pt x="617" y="1053"/>
                    <a:pt x="610" y="1060"/>
                  </a:cubicBezTo>
                  <a:cubicBezTo>
                    <a:pt x="609" y="1065"/>
                    <a:pt x="606" y="1075"/>
                    <a:pt x="614" y="1076"/>
                  </a:cubicBezTo>
                  <a:cubicBezTo>
                    <a:pt x="622" y="1078"/>
                    <a:pt x="616" y="1109"/>
                    <a:pt x="607" y="1113"/>
                  </a:cubicBezTo>
                  <a:lnTo>
                    <a:pt x="605" y="1124"/>
                  </a:lnTo>
                  <a:cubicBezTo>
                    <a:pt x="604" y="1128"/>
                    <a:pt x="611" y="1135"/>
                    <a:pt x="610" y="1140"/>
                  </a:cubicBezTo>
                  <a:cubicBezTo>
                    <a:pt x="610" y="1140"/>
                    <a:pt x="609" y="1146"/>
                    <a:pt x="615" y="1152"/>
                  </a:cubicBezTo>
                  <a:cubicBezTo>
                    <a:pt x="615" y="1156"/>
                    <a:pt x="614" y="1161"/>
                    <a:pt x="610" y="1161"/>
                  </a:cubicBezTo>
                  <a:cubicBezTo>
                    <a:pt x="609" y="1161"/>
                    <a:pt x="608" y="1161"/>
                    <a:pt x="606" y="1161"/>
                  </a:cubicBezTo>
                  <a:lnTo>
                    <a:pt x="606" y="1161"/>
                  </a:lnTo>
                  <a:cubicBezTo>
                    <a:pt x="621" y="1169"/>
                    <a:pt x="621" y="1169"/>
                    <a:pt x="604" y="1172"/>
                  </a:cubicBezTo>
                  <a:cubicBezTo>
                    <a:pt x="598" y="1170"/>
                    <a:pt x="594" y="1170"/>
                    <a:pt x="593" y="1170"/>
                  </a:cubicBezTo>
                  <a:cubicBezTo>
                    <a:pt x="591" y="1170"/>
                    <a:pt x="594" y="1171"/>
                    <a:pt x="603" y="1176"/>
                  </a:cubicBezTo>
                  <a:cubicBezTo>
                    <a:pt x="610" y="1183"/>
                    <a:pt x="610" y="1183"/>
                    <a:pt x="601" y="1186"/>
                  </a:cubicBezTo>
                  <a:cubicBezTo>
                    <a:pt x="600" y="1186"/>
                    <a:pt x="599" y="1186"/>
                    <a:pt x="599" y="1186"/>
                  </a:cubicBezTo>
                  <a:cubicBezTo>
                    <a:pt x="593" y="1186"/>
                    <a:pt x="593" y="1191"/>
                    <a:pt x="600" y="1192"/>
                  </a:cubicBezTo>
                  <a:cubicBezTo>
                    <a:pt x="613" y="1199"/>
                    <a:pt x="619" y="1215"/>
                    <a:pt x="607" y="1215"/>
                  </a:cubicBezTo>
                  <a:cubicBezTo>
                    <a:pt x="606" y="1215"/>
                    <a:pt x="605" y="1215"/>
                    <a:pt x="604" y="1214"/>
                  </a:cubicBezTo>
                  <a:lnTo>
                    <a:pt x="604" y="1214"/>
                  </a:lnTo>
                  <a:cubicBezTo>
                    <a:pt x="604" y="1214"/>
                    <a:pt x="603" y="1220"/>
                    <a:pt x="610" y="1226"/>
                  </a:cubicBezTo>
                  <a:cubicBezTo>
                    <a:pt x="619" y="1231"/>
                    <a:pt x="622" y="1233"/>
                    <a:pt x="620" y="1233"/>
                  </a:cubicBezTo>
                  <a:cubicBezTo>
                    <a:pt x="618" y="1233"/>
                    <a:pt x="615" y="1232"/>
                    <a:pt x="609" y="1231"/>
                  </a:cubicBezTo>
                  <a:cubicBezTo>
                    <a:pt x="592" y="1233"/>
                    <a:pt x="591" y="1239"/>
                    <a:pt x="605" y="1247"/>
                  </a:cubicBezTo>
                  <a:cubicBezTo>
                    <a:pt x="610" y="1250"/>
                    <a:pt x="609" y="1256"/>
                    <a:pt x="603" y="1257"/>
                  </a:cubicBezTo>
                  <a:cubicBezTo>
                    <a:pt x="594" y="1265"/>
                    <a:pt x="582" y="1293"/>
                    <a:pt x="594" y="1293"/>
                  </a:cubicBezTo>
                  <a:cubicBezTo>
                    <a:pt x="595" y="1293"/>
                    <a:pt x="595" y="1293"/>
                    <a:pt x="596" y="1293"/>
                  </a:cubicBezTo>
                  <a:lnTo>
                    <a:pt x="596" y="1293"/>
                  </a:lnTo>
                  <a:lnTo>
                    <a:pt x="594" y="1304"/>
                  </a:lnTo>
                  <a:cubicBezTo>
                    <a:pt x="585" y="1313"/>
                    <a:pt x="584" y="1318"/>
                    <a:pt x="591" y="1324"/>
                  </a:cubicBezTo>
                  <a:lnTo>
                    <a:pt x="597" y="1331"/>
                  </a:lnTo>
                  <a:cubicBezTo>
                    <a:pt x="596" y="1331"/>
                    <a:pt x="595" y="1331"/>
                    <a:pt x="594" y="1331"/>
                  </a:cubicBezTo>
                  <a:cubicBezTo>
                    <a:pt x="587" y="1331"/>
                    <a:pt x="580" y="1334"/>
                    <a:pt x="579" y="1339"/>
                  </a:cubicBezTo>
                  <a:cubicBezTo>
                    <a:pt x="578" y="1343"/>
                    <a:pt x="578" y="1343"/>
                    <a:pt x="586" y="1346"/>
                  </a:cubicBezTo>
                  <a:cubicBezTo>
                    <a:pt x="588" y="1344"/>
                    <a:pt x="590" y="1344"/>
                    <a:pt x="591" y="1344"/>
                  </a:cubicBezTo>
                  <a:cubicBezTo>
                    <a:pt x="595" y="1344"/>
                    <a:pt x="594" y="1348"/>
                    <a:pt x="593" y="1352"/>
                  </a:cubicBezTo>
                  <a:cubicBezTo>
                    <a:pt x="592" y="1356"/>
                    <a:pt x="587" y="1360"/>
                    <a:pt x="580" y="1360"/>
                  </a:cubicBezTo>
                  <a:cubicBezTo>
                    <a:pt x="579" y="1360"/>
                    <a:pt x="577" y="1359"/>
                    <a:pt x="576" y="1359"/>
                  </a:cubicBezTo>
                  <a:lnTo>
                    <a:pt x="575" y="1365"/>
                  </a:lnTo>
                  <a:cubicBezTo>
                    <a:pt x="589" y="1367"/>
                    <a:pt x="590" y="1372"/>
                    <a:pt x="584" y="1372"/>
                  </a:cubicBezTo>
                  <a:cubicBezTo>
                    <a:pt x="583" y="1372"/>
                    <a:pt x="582" y="1372"/>
                    <a:pt x="582" y="1371"/>
                  </a:cubicBezTo>
                  <a:cubicBezTo>
                    <a:pt x="575" y="1374"/>
                    <a:pt x="572" y="1379"/>
                    <a:pt x="570" y="1385"/>
                  </a:cubicBezTo>
                  <a:lnTo>
                    <a:pt x="563" y="1384"/>
                  </a:lnTo>
                  <a:lnTo>
                    <a:pt x="563" y="1384"/>
                  </a:lnTo>
                  <a:cubicBezTo>
                    <a:pt x="555" y="1387"/>
                    <a:pt x="561" y="1389"/>
                    <a:pt x="569" y="1390"/>
                  </a:cubicBezTo>
                  <a:cubicBezTo>
                    <a:pt x="569" y="1390"/>
                    <a:pt x="568" y="1396"/>
                    <a:pt x="568" y="1401"/>
                  </a:cubicBezTo>
                  <a:cubicBezTo>
                    <a:pt x="567" y="1405"/>
                    <a:pt x="566" y="1408"/>
                    <a:pt x="570" y="1408"/>
                  </a:cubicBezTo>
                  <a:cubicBezTo>
                    <a:pt x="571" y="1408"/>
                    <a:pt x="573" y="1408"/>
                    <a:pt x="575" y="1407"/>
                  </a:cubicBezTo>
                  <a:cubicBezTo>
                    <a:pt x="582" y="1408"/>
                    <a:pt x="589" y="1411"/>
                    <a:pt x="588" y="1415"/>
                  </a:cubicBezTo>
                  <a:cubicBezTo>
                    <a:pt x="585" y="1415"/>
                    <a:pt x="582" y="1414"/>
                    <a:pt x="579" y="1414"/>
                  </a:cubicBezTo>
                  <a:cubicBezTo>
                    <a:pt x="576" y="1414"/>
                    <a:pt x="573" y="1415"/>
                    <a:pt x="573" y="1417"/>
                  </a:cubicBezTo>
                  <a:cubicBezTo>
                    <a:pt x="572" y="1421"/>
                    <a:pt x="568" y="1422"/>
                    <a:pt x="565" y="1422"/>
                  </a:cubicBezTo>
                  <a:cubicBezTo>
                    <a:pt x="564" y="1422"/>
                    <a:pt x="564" y="1422"/>
                    <a:pt x="564" y="1422"/>
                  </a:cubicBezTo>
                  <a:cubicBezTo>
                    <a:pt x="561" y="1421"/>
                    <a:pt x="560" y="1420"/>
                    <a:pt x="558" y="1420"/>
                  </a:cubicBezTo>
                  <a:cubicBezTo>
                    <a:pt x="550" y="1420"/>
                    <a:pt x="553" y="1436"/>
                    <a:pt x="559" y="1442"/>
                  </a:cubicBezTo>
                  <a:cubicBezTo>
                    <a:pt x="570" y="1453"/>
                    <a:pt x="571" y="1459"/>
                    <a:pt x="564" y="1459"/>
                  </a:cubicBezTo>
                  <a:cubicBezTo>
                    <a:pt x="562" y="1459"/>
                    <a:pt x="560" y="1458"/>
                    <a:pt x="557" y="1458"/>
                  </a:cubicBezTo>
                  <a:cubicBezTo>
                    <a:pt x="555" y="1457"/>
                    <a:pt x="554" y="1457"/>
                    <a:pt x="553" y="1457"/>
                  </a:cubicBezTo>
                  <a:cubicBezTo>
                    <a:pt x="544" y="1457"/>
                    <a:pt x="557" y="1469"/>
                    <a:pt x="577" y="1478"/>
                  </a:cubicBezTo>
                  <a:lnTo>
                    <a:pt x="598" y="1487"/>
                  </a:lnTo>
                  <a:lnTo>
                    <a:pt x="598" y="1487"/>
                  </a:lnTo>
                  <a:lnTo>
                    <a:pt x="576" y="1482"/>
                  </a:lnTo>
                  <a:cubicBezTo>
                    <a:pt x="543" y="1482"/>
                    <a:pt x="543" y="1482"/>
                    <a:pt x="556" y="1500"/>
                  </a:cubicBezTo>
                  <a:cubicBezTo>
                    <a:pt x="561" y="1510"/>
                    <a:pt x="562" y="1512"/>
                    <a:pt x="559" y="1512"/>
                  </a:cubicBezTo>
                  <a:cubicBezTo>
                    <a:pt x="558" y="1512"/>
                    <a:pt x="557" y="1512"/>
                    <a:pt x="555" y="1512"/>
                  </a:cubicBezTo>
                  <a:cubicBezTo>
                    <a:pt x="554" y="1511"/>
                    <a:pt x="553" y="1511"/>
                    <a:pt x="552" y="1511"/>
                  </a:cubicBezTo>
                  <a:cubicBezTo>
                    <a:pt x="547" y="1511"/>
                    <a:pt x="545" y="1517"/>
                    <a:pt x="542" y="1531"/>
                  </a:cubicBezTo>
                  <a:cubicBezTo>
                    <a:pt x="539" y="1546"/>
                    <a:pt x="539" y="1551"/>
                    <a:pt x="546" y="1553"/>
                  </a:cubicBezTo>
                  <a:cubicBezTo>
                    <a:pt x="546" y="1553"/>
                    <a:pt x="546" y="1558"/>
                    <a:pt x="545" y="1563"/>
                  </a:cubicBezTo>
                  <a:cubicBezTo>
                    <a:pt x="529" y="1565"/>
                    <a:pt x="533" y="1575"/>
                    <a:pt x="546" y="1575"/>
                  </a:cubicBezTo>
                  <a:cubicBezTo>
                    <a:pt x="547" y="1575"/>
                    <a:pt x="549" y="1575"/>
                    <a:pt x="550" y="1574"/>
                  </a:cubicBezTo>
                  <a:lnTo>
                    <a:pt x="550" y="1574"/>
                  </a:lnTo>
                  <a:cubicBezTo>
                    <a:pt x="550" y="1574"/>
                    <a:pt x="549" y="1580"/>
                    <a:pt x="548" y="1586"/>
                  </a:cubicBezTo>
                  <a:lnTo>
                    <a:pt x="540" y="1583"/>
                  </a:lnTo>
                  <a:cubicBezTo>
                    <a:pt x="540" y="1583"/>
                    <a:pt x="539" y="1583"/>
                    <a:pt x="539" y="1583"/>
                  </a:cubicBezTo>
                  <a:cubicBezTo>
                    <a:pt x="532" y="1583"/>
                    <a:pt x="530" y="1594"/>
                    <a:pt x="522" y="1634"/>
                  </a:cubicBezTo>
                  <a:cubicBezTo>
                    <a:pt x="513" y="1681"/>
                    <a:pt x="512" y="1686"/>
                    <a:pt x="528" y="1689"/>
                  </a:cubicBezTo>
                  <a:cubicBezTo>
                    <a:pt x="539" y="1695"/>
                    <a:pt x="541" y="1700"/>
                    <a:pt x="533" y="1700"/>
                  </a:cubicBezTo>
                  <a:cubicBezTo>
                    <a:pt x="531" y="1700"/>
                    <a:pt x="529" y="1700"/>
                    <a:pt x="526" y="1699"/>
                  </a:cubicBezTo>
                  <a:cubicBezTo>
                    <a:pt x="524" y="1699"/>
                    <a:pt x="523" y="1699"/>
                    <a:pt x="522" y="1699"/>
                  </a:cubicBezTo>
                  <a:cubicBezTo>
                    <a:pt x="516" y="1699"/>
                    <a:pt x="511" y="1702"/>
                    <a:pt x="518" y="1703"/>
                  </a:cubicBezTo>
                  <a:cubicBezTo>
                    <a:pt x="515" y="1709"/>
                    <a:pt x="512" y="1715"/>
                    <a:pt x="506" y="1717"/>
                  </a:cubicBezTo>
                  <a:cubicBezTo>
                    <a:pt x="487" y="1729"/>
                    <a:pt x="494" y="1736"/>
                    <a:pt x="502" y="1738"/>
                  </a:cubicBezTo>
                  <a:cubicBezTo>
                    <a:pt x="506" y="1738"/>
                    <a:pt x="508" y="1738"/>
                    <a:pt x="510" y="1738"/>
                  </a:cubicBezTo>
                  <a:cubicBezTo>
                    <a:pt x="515" y="1738"/>
                    <a:pt x="508" y="1740"/>
                    <a:pt x="501" y="1743"/>
                  </a:cubicBezTo>
                  <a:cubicBezTo>
                    <a:pt x="493" y="1747"/>
                    <a:pt x="484" y="1751"/>
                    <a:pt x="492" y="1752"/>
                  </a:cubicBezTo>
                  <a:cubicBezTo>
                    <a:pt x="498" y="1758"/>
                    <a:pt x="500" y="1788"/>
                    <a:pt x="487" y="1788"/>
                  </a:cubicBezTo>
                  <a:cubicBezTo>
                    <a:pt x="487" y="1788"/>
                    <a:pt x="486" y="1788"/>
                    <a:pt x="485" y="1788"/>
                  </a:cubicBezTo>
                  <a:lnTo>
                    <a:pt x="483" y="1799"/>
                  </a:lnTo>
                  <a:cubicBezTo>
                    <a:pt x="491" y="1800"/>
                    <a:pt x="489" y="1810"/>
                    <a:pt x="486" y="1821"/>
                  </a:cubicBezTo>
                  <a:cubicBezTo>
                    <a:pt x="484" y="1830"/>
                    <a:pt x="483" y="1835"/>
                    <a:pt x="477" y="1835"/>
                  </a:cubicBezTo>
                  <a:cubicBezTo>
                    <a:pt x="477" y="1835"/>
                    <a:pt x="476" y="1835"/>
                    <a:pt x="475" y="1835"/>
                  </a:cubicBezTo>
                  <a:cubicBezTo>
                    <a:pt x="473" y="1833"/>
                    <a:pt x="472" y="1832"/>
                    <a:pt x="471" y="1832"/>
                  </a:cubicBezTo>
                  <a:lnTo>
                    <a:pt x="471" y="1832"/>
                  </a:lnTo>
                  <a:cubicBezTo>
                    <a:pt x="469" y="1832"/>
                    <a:pt x="470" y="1837"/>
                    <a:pt x="474" y="1845"/>
                  </a:cubicBezTo>
                  <a:cubicBezTo>
                    <a:pt x="473" y="1850"/>
                    <a:pt x="487" y="1858"/>
                    <a:pt x="486" y="1864"/>
                  </a:cubicBezTo>
                  <a:cubicBezTo>
                    <a:pt x="494" y="1865"/>
                    <a:pt x="501" y="1872"/>
                    <a:pt x="500" y="1877"/>
                  </a:cubicBezTo>
                  <a:lnTo>
                    <a:pt x="492" y="1875"/>
                  </a:lnTo>
                  <a:lnTo>
                    <a:pt x="476" y="1873"/>
                  </a:lnTo>
                  <a:lnTo>
                    <a:pt x="476" y="1873"/>
                  </a:lnTo>
                  <a:cubicBezTo>
                    <a:pt x="475" y="1877"/>
                    <a:pt x="474" y="1883"/>
                    <a:pt x="482" y="1884"/>
                  </a:cubicBezTo>
                  <a:cubicBezTo>
                    <a:pt x="473" y="1889"/>
                    <a:pt x="473" y="1893"/>
                    <a:pt x="471" y="1903"/>
                  </a:cubicBezTo>
                  <a:cubicBezTo>
                    <a:pt x="468" y="1914"/>
                    <a:pt x="466" y="1924"/>
                    <a:pt x="473" y="1931"/>
                  </a:cubicBezTo>
                  <a:cubicBezTo>
                    <a:pt x="457" y="1933"/>
                    <a:pt x="450" y="1965"/>
                    <a:pt x="465" y="1973"/>
                  </a:cubicBezTo>
                  <a:cubicBezTo>
                    <a:pt x="473" y="1974"/>
                    <a:pt x="472" y="1979"/>
                    <a:pt x="463" y="1983"/>
                  </a:cubicBezTo>
                  <a:cubicBezTo>
                    <a:pt x="454" y="1986"/>
                    <a:pt x="454" y="1986"/>
                    <a:pt x="460" y="1993"/>
                  </a:cubicBezTo>
                  <a:cubicBezTo>
                    <a:pt x="467" y="2000"/>
                    <a:pt x="459" y="2004"/>
                    <a:pt x="450" y="2007"/>
                  </a:cubicBezTo>
                  <a:cubicBezTo>
                    <a:pt x="434" y="2010"/>
                    <a:pt x="432" y="2015"/>
                    <a:pt x="439" y="2021"/>
                  </a:cubicBezTo>
                  <a:cubicBezTo>
                    <a:pt x="444" y="2030"/>
                    <a:pt x="445" y="2040"/>
                    <a:pt x="443" y="2049"/>
                  </a:cubicBezTo>
                  <a:cubicBezTo>
                    <a:pt x="447" y="2058"/>
                    <a:pt x="447" y="2063"/>
                    <a:pt x="452" y="2063"/>
                  </a:cubicBezTo>
                  <a:cubicBezTo>
                    <a:pt x="453" y="2063"/>
                    <a:pt x="454" y="2063"/>
                    <a:pt x="456" y="2062"/>
                  </a:cubicBezTo>
                  <a:cubicBezTo>
                    <a:pt x="462" y="2064"/>
                    <a:pt x="466" y="2066"/>
                    <a:pt x="471" y="2070"/>
                  </a:cubicBezTo>
                  <a:cubicBezTo>
                    <a:pt x="474" y="2076"/>
                    <a:pt x="473" y="2079"/>
                    <a:pt x="471" y="2079"/>
                  </a:cubicBezTo>
                  <a:cubicBezTo>
                    <a:pt x="470" y="2079"/>
                    <a:pt x="469" y="2077"/>
                    <a:pt x="469" y="2075"/>
                  </a:cubicBezTo>
                  <a:cubicBezTo>
                    <a:pt x="467" y="2070"/>
                    <a:pt x="465" y="2068"/>
                    <a:pt x="464" y="2068"/>
                  </a:cubicBezTo>
                  <a:cubicBezTo>
                    <a:pt x="461" y="2068"/>
                    <a:pt x="459" y="2071"/>
                    <a:pt x="454" y="2073"/>
                  </a:cubicBezTo>
                  <a:cubicBezTo>
                    <a:pt x="447" y="2077"/>
                    <a:pt x="443" y="2084"/>
                    <a:pt x="443" y="2092"/>
                  </a:cubicBezTo>
                  <a:cubicBezTo>
                    <a:pt x="441" y="2097"/>
                    <a:pt x="439" y="2107"/>
                    <a:pt x="438" y="2113"/>
                  </a:cubicBezTo>
                  <a:cubicBezTo>
                    <a:pt x="427" y="2126"/>
                    <a:pt x="426" y="2132"/>
                    <a:pt x="434" y="2133"/>
                  </a:cubicBezTo>
                  <a:lnTo>
                    <a:pt x="441" y="2134"/>
                  </a:lnTo>
                  <a:cubicBezTo>
                    <a:pt x="426" y="2136"/>
                    <a:pt x="414" y="2194"/>
                    <a:pt x="429" y="2202"/>
                  </a:cubicBezTo>
                  <a:lnTo>
                    <a:pt x="421" y="2200"/>
                  </a:lnTo>
                  <a:cubicBezTo>
                    <a:pt x="420" y="2200"/>
                    <a:pt x="420" y="2200"/>
                    <a:pt x="419" y="2200"/>
                  </a:cubicBezTo>
                  <a:cubicBezTo>
                    <a:pt x="413" y="2200"/>
                    <a:pt x="412" y="2205"/>
                    <a:pt x="410" y="2215"/>
                  </a:cubicBezTo>
                  <a:cubicBezTo>
                    <a:pt x="411" y="2228"/>
                    <a:pt x="411" y="2243"/>
                    <a:pt x="410" y="2258"/>
                  </a:cubicBezTo>
                  <a:cubicBezTo>
                    <a:pt x="406" y="2278"/>
                    <a:pt x="403" y="2294"/>
                    <a:pt x="411" y="2296"/>
                  </a:cubicBezTo>
                  <a:cubicBezTo>
                    <a:pt x="410" y="2299"/>
                    <a:pt x="410" y="2300"/>
                    <a:pt x="408" y="2300"/>
                  </a:cubicBezTo>
                  <a:cubicBezTo>
                    <a:pt x="407" y="2300"/>
                    <a:pt x="405" y="2300"/>
                    <a:pt x="402" y="2299"/>
                  </a:cubicBezTo>
                  <a:cubicBezTo>
                    <a:pt x="400" y="2297"/>
                    <a:pt x="398" y="2296"/>
                    <a:pt x="397" y="2296"/>
                  </a:cubicBezTo>
                  <a:cubicBezTo>
                    <a:pt x="395" y="2296"/>
                    <a:pt x="394" y="2300"/>
                    <a:pt x="393" y="2302"/>
                  </a:cubicBezTo>
                  <a:cubicBezTo>
                    <a:pt x="392" y="2308"/>
                    <a:pt x="400" y="2309"/>
                    <a:pt x="408" y="2310"/>
                  </a:cubicBezTo>
                  <a:cubicBezTo>
                    <a:pt x="416" y="2313"/>
                    <a:pt x="414" y="2317"/>
                    <a:pt x="404" y="2326"/>
                  </a:cubicBezTo>
                  <a:cubicBezTo>
                    <a:pt x="394" y="2337"/>
                    <a:pt x="391" y="2354"/>
                    <a:pt x="397" y="2368"/>
                  </a:cubicBezTo>
                  <a:cubicBezTo>
                    <a:pt x="396" y="2373"/>
                    <a:pt x="395" y="2377"/>
                    <a:pt x="389" y="2377"/>
                  </a:cubicBezTo>
                  <a:cubicBezTo>
                    <a:pt x="388" y="2377"/>
                    <a:pt x="387" y="2377"/>
                    <a:pt x="386" y="2377"/>
                  </a:cubicBezTo>
                  <a:cubicBezTo>
                    <a:pt x="379" y="2380"/>
                    <a:pt x="369" y="2389"/>
                    <a:pt x="382" y="2402"/>
                  </a:cubicBezTo>
                  <a:cubicBezTo>
                    <a:pt x="381" y="2406"/>
                    <a:pt x="381" y="2407"/>
                    <a:pt x="378" y="2407"/>
                  </a:cubicBezTo>
                  <a:cubicBezTo>
                    <a:pt x="377" y="2407"/>
                    <a:pt x="375" y="2407"/>
                    <a:pt x="373" y="2407"/>
                  </a:cubicBezTo>
                  <a:cubicBezTo>
                    <a:pt x="364" y="2410"/>
                    <a:pt x="356" y="2409"/>
                    <a:pt x="371" y="2417"/>
                  </a:cubicBezTo>
                  <a:cubicBezTo>
                    <a:pt x="376" y="2429"/>
                    <a:pt x="374" y="2444"/>
                    <a:pt x="364" y="2453"/>
                  </a:cubicBezTo>
                  <a:cubicBezTo>
                    <a:pt x="363" y="2458"/>
                    <a:pt x="362" y="2463"/>
                    <a:pt x="370" y="2465"/>
                  </a:cubicBezTo>
                  <a:lnTo>
                    <a:pt x="377" y="2466"/>
                  </a:lnTo>
                  <a:cubicBezTo>
                    <a:pt x="361" y="2469"/>
                    <a:pt x="361" y="2469"/>
                    <a:pt x="375" y="2476"/>
                  </a:cubicBezTo>
                  <a:cubicBezTo>
                    <a:pt x="382" y="2477"/>
                    <a:pt x="382" y="2482"/>
                    <a:pt x="376" y="2482"/>
                  </a:cubicBezTo>
                  <a:cubicBezTo>
                    <a:pt x="375" y="2482"/>
                    <a:pt x="375" y="2482"/>
                    <a:pt x="374" y="2482"/>
                  </a:cubicBezTo>
                  <a:cubicBezTo>
                    <a:pt x="366" y="2485"/>
                    <a:pt x="365" y="2491"/>
                    <a:pt x="365" y="2491"/>
                  </a:cubicBezTo>
                  <a:cubicBezTo>
                    <a:pt x="365" y="2510"/>
                    <a:pt x="364" y="2530"/>
                    <a:pt x="362" y="2549"/>
                  </a:cubicBezTo>
                  <a:cubicBezTo>
                    <a:pt x="354" y="2591"/>
                    <a:pt x="351" y="2606"/>
                    <a:pt x="358" y="2608"/>
                  </a:cubicBezTo>
                  <a:cubicBezTo>
                    <a:pt x="365" y="2614"/>
                    <a:pt x="365" y="2614"/>
                    <a:pt x="356" y="2618"/>
                  </a:cubicBezTo>
                  <a:cubicBezTo>
                    <a:pt x="351" y="2620"/>
                    <a:pt x="346" y="2626"/>
                    <a:pt x="345" y="2632"/>
                  </a:cubicBezTo>
                  <a:cubicBezTo>
                    <a:pt x="345" y="2636"/>
                    <a:pt x="344" y="2641"/>
                    <a:pt x="338" y="2641"/>
                  </a:cubicBezTo>
                  <a:cubicBezTo>
                    <a:pt x="337" y="2641"/>
                    <a:pt x="337" y="2641"/>
                    <a:pt x="336" y="2641"/>
                  </a:cubicBezTo>
                  <a:lnTo>
                    <a:pt x="336" y="2641"/>
                  </a:lnTo>
                  <a:cubicBezTo>
                    <a:pt x="343" y="2648"/>
                    <a:pt x="343" y="2648"/>
                    <a:pt x="342" y="2652"/>
                  </a:cubicBezTo>
                  <a:cubicBezTo>
                    <a:pt x="341" y="2652"/>
                    <a:pt x="340" y="2652"/>
                    <a:pt x="340" y="2652"/>
                  </a:cubicBezTo>
                  <a:cubicBezTo>
                    <a:pt x="334" y="2652"/>
                    <a:pt x="333" y="2658"/>
                    <a:pt x="339" y="2664"/>
                  </a:cubicBezTo>
                  <a:cubicBezTo>
                    <a:pt x="348" y="2668"/>
                    <a:pt x="352" y="2670"/>
                    <a:pt x="350" y="2670"/>
                  </a:cubicBezTo>
                  <a:cubicBezTo>
                    <a:pt x="348" y="2670"/>
                    <a:pt x="344" y="2670"/>
                    <a:pt x="338" y="2668"/>
                  </a:cubicBezTo>
                  <a:cubicBezTo>
                    <a:pt x="338" y="2668"/>
                    <a:pt x="338" y="2668"/>
                    <a:pt x="337" y="2668"/>
                  </a:cubicBezTo>
                  <a:cubicBezTo>
                    <a:pt x="330" y="2668"/>
                    <a:pt x="323" y="2678"/>
                    <a:pt x="326" y="2678"/>
                  </a:cubicBezTo>
                  <a:cubicBezTo>
                    <a:pt x="327" y="2678"/>
                    <a:pt x="327" y="2678"/>
                    <a:pt x="328" y="2677"/>
                  </a:cubicBezTo>
                  <a:cubicBezTo>
                    <a:pt x="336" y="2678"/>
                    <a:pt x="335" y="2690"/>
                    <a:pt x="342" y="2696"/>
                  </a:cubicBezTo>
                  <a:cubicBezTo>
                    <a:pt x="341" y="2700"/>
                    <a:pt x="340" y="2705"/>
                    <a:pt x="335" y="2705"/>
                  </a:cubicBezTo>
                  <a:cubicBezTo>
                    <a:pt x="334" y="2705"/>
                    <a:pt x="333" y="2704"/>
                    <a:pt x="331" y="2704"/>
                  </a:cubicBezTo>
                  <a:cubicBezTo>
                    <a:pt x="323" y="2709"/>
                    <a:pt x="326" y="2736"/>
                    <a:pt x="331" y="2742"/>
                  </a:cubicBezTo>
                  <a:cubicBezTo>
                    <a:pt x="339" y="2743"/>
                    <a:pt x="339" y="2748"/>
                    <a:pt x="333" y="2748"/>
                  </a:cubicBezTo>
                  <a:cubicBezTo>
                    <a:pt x="333" y="2748"/>
                    <a:pt x="332" y="2748"/>
                    <a:pt x="331" y="2748"/>
                  </a:cubicBezTo>
                  <a:cubicBezTo>
                    <a:pt x="330" y="2747"/>
                    <a:pt x="329" y="2747"/>
                    <a:pt x="328" y="2747"/>
                  </a:cubicBezTo>
                  <a:cubicBezTo>
                    <a:pt x="323" y="2747"/>
                    <a:pt x="322" y="2752"/>
                    <a:pt x="321" y="2757"/>
                  </a:cubicBezTo>
                  <a:cubicBezTo>
                    <a:pt x="325" y="2760"/>
                    <a:pt x="324" y="2761"/>
                    <a:pt x="322" y="2761"/>
                  </a:cubicBezTo>
                  <a:cubicBezTo>
                    <a:pt x="320" y="2761"/>
                    <a:pt x="316" y="2761"/>
                    <a:pt x="312" y="2760"/>
                  </a:cubicBezTo>
                  <a:cubicBezTo>
                    <a:pt x="310" y="2758"/>
                    <a:pt x="309" y="2757"/>
                    <a:pt x="308" y="2757"/>
                  </a:cubicBezTo>
                  <a:cubicBezTo>
                    <a:pt x="305" y="2757"/>
                    <a:pt x="304" y="2762"/>
                    <a:pt x="302" y="2769"/>
                  </a:cubicBezTo>
                  <a:cubicBezTo>
                    <a:pt x="309" y="2776"/>
                    <a:pt x="306" y="2796"/>
                    <a:pt x="302" y="2812"/>
                  </a:cubicBezTo>
                  <a:cubicBezTo>
                    <a:pt x="297" y="2829"/>
                    <a:pt x="303" y="2848"/>
                    <a:pt x="318" y="2858"/>
                  </a:cubicBezTo>
                  <a:lnTo>
                    <a:pt x="333" y="2866"/>
                  </a:lnTo>
                  <a:lnTo>
                    <a:pt x="317" y="2863"/>
                  </a:lnTo>
                  <a:cubicBezTo>
                    <a:pt x="313" y="2863"/>
                    <a:pt x="309" y="2863"/>
                    <a:pt x="305" y="2863"/>
                  </a:cubicBezTo>
                  <a:cubicBezTo>
                    <a:pt x="300" y="2863"/>
                    <a:pt x="296" y="2863"/>
                    <a:pt x="292" y="2863"/>
                  </a:cubicBezTo>
                  <a:cubicBezTo>
                    <a:pt x="291" y="2869"/>
                    <a:pt x="299" y="2870"/>
                    <a:pt x="307" y="2872"/>
                  </a:cubicBezTo>
                  <a:cubicBezTo>
                    <a:pt x="315" y="2873"/>
                    <a:pt x="314" y="2879"/>
                    <a:pt x="303" y="2887"/>
                  </a:cubicBezTo>
                  <a:cubicBezTo>
                    <a:pt x="294" y="2896"/>
                    <a:pt x="293" y="2902"/>
                    <a:pt x="300" y="2908"/>
                  </a:cubicBezTo>
                  <a:cubicBezTo>
                    <a:pt x="300" y="2915"/>
                    <a:pt x="296" y="2921"/>
                    <a:pt x="289" y="2922"/>
                  </a:cubicBezTo>
                  <a:cubicBezTo>
                    <a:pt x="288" y="2927"/>
                    <a:pt x="288" y="2927"/>
                    <a:pt x="296" y="2928"/>
                  </a:cubicBezTo>
                  <a:cubicBezTo>
                    <a:pt x="303" y="2931"/>
                    <a:pt x="302" y="2935"/>
                    <a:pt x="294" y="2940"/>
                  </a:cubicBezTo>
                  <a:cubicBezTo>
                    <a:pt x="278" y="2942"/>
                    <a:pt x="274" y="2958"/>
                    <a:pt x="282" y="2959"/>
                  </a:cubicBezTo>
                  <a:cubicBezTo>
                    <a:pt x="290" y="2960"/>
                    <a:pt x="289" y="2965"/>
                    <a:pt x="288" y="2970"/>
                  </a:cubicBezTo>
                  <a:cubicBezTo>
                    <a:pt x="285" y="2977"/>
                    <a:pt x="288" y="2983"/>
                    <a:pt x="292" y="2988"/>
                  </a:cubicBezTo>
                  <a:cubicBezTo>
                    <a:pt x="291" y="2992"/>
                    <a:pt x="291" y="2998"/>
                    <a:pt x="291" y="2998"/>
                  </a:cubicBezTo>
                  <a:cubicBezTo>
                    <a:pt x="291" y="2999"/>
                    <a:pt x="290" y="3000"/>
                    <a:pt x="289" y="3000"/>
                  </a:cubicBezTo>
                  <a:cubicBezTo>
                    <a:pt x="287" y="3000"/>
                    <a:pt x="284" y="2995"/>
                    <a:pt x="284" y="2991"/>
                  </a:cubicBezTo>
                  <a:lnTo>
                    <a:pt x="284" y="2991"/>
                  </a:lnTo>
                  <a:lnTo>
                    <a:pt x="275" y="2995"/>
                  </a:lnTo>
                  <a:cubicBezTo>
                    <a:pt x="273" y="3005"/>
                    <a:pt x="272" y="3010"/>
                    <a:pt x="279" y="3017"/>
                  </a:cubicBezTo>
                  <a:cubicBezTo>
                    <a:pt x="288" y="3022"/>
                    <a:pt x="292" y="3024"/>
                    <a:pt x="288" y="3024"/>
                  </a:cubicBezTo>
                  <a:cubicBezTo>
                    <a:pt x="287" y="3024"/>
                    <a:pt x="283" y="3023"/>
                    <a:pt x="278" y="3023"/>
                  </a:cubicBezTo>
                  <a:cubicBezTo>
                    <a:pt x="276" y="3022"/>
                    <a:pt x="275" y="3022"/>
                    <a:pt x="274" y="3022"/>
                  </a:cubicBezTo>
                  <a:cubicBezTo>
                    <a:pt x="267" y="3022"/>
                    <a:pt x="263" y="3026"/>
                    <a:pt x="269" y="3032"/>
                  </a:cubicBezTo>
                  <a:cubicBezTo>
                    <a:pt x="280" y="3039"/>
                    <a:pt x="276" y="3042"/>
                    <a:pt x="269" y="3042"/>
                  </a:cubicBezTo>
                  <a:cubicBezTo>
                    <a:pt x="268" y="3042"/>
                    <a:pt x="267" y="3042"/>
                    <a:pt x="266" y="3042"/>
                  </a:cubicBezTo>
                  <a:cubicBezTo>
                    <a:pt x="261" y="3039"/>
                    <a:pt x="258" y="3037"/>
                    <a:pt x="256" y="3037"/>
                  </a:cubicBezTo>
                  <a:lnTo>
                    <a:pt x="256" y="3037"/>
                  </a:lnTo>
                  <a:cubicBezTo>
                    <a:pt x="253" y="3037"/>
                    <a:pt x="256" y="3043"/>
                    <a:pt x="263" y="3057"/>
                  </a:cubicBezTo>
                  <a:cubicBezTo>
                    <a:pt x="261" y="3068"/>
                    <a:pt x="265" y="3090"/>
                    <a:pt x="262" y="3105"/>
                  </a:cubicBezTo>
                  <a:cubicBezTo>
                    <a:pt x="257" y="3126"/>
                    <a:pt x="256" y="3136"/>
                    <a:pt x="247" y="3140"/>
                  </a:cubicBezTo>
                  <a:cubicBezTo>
                    <a:pt x="247" y="3140"/>
                    <a:pt x="247" y="3140"/>
                    <a:pt x="247" y="3140"/>
                  </a:cubicBezTo>
                  <a:lnTo>
                    <a:pt x="247" y="3140"/>
                  </a:lnTo>
                  <a:cubicBezTo>
                    <a:pt x="255" y="3144"/>
                    <a:pt x="253" y="3149"/>
                    <a:pt x="251" y="3162"/>
                  </a:cubicBezTo>
                  <a:cubicBezTo>
                    <a:pt x="242" y="3172"/>
                    <a:pt x="243" y="3186"/>
                    <a:pt x="253" y="3194"/>
                  </a:cubicBezTo>
                  <a:lnTo>
                    <a:pt x="254" y="3184"/>
                  </a:lnTo>
                  <a:cubicBezTo>
                    <a:pt x="270" y="3188"/>
                    <a:pt x="269" y="3192"/>
                    <a:pt x="260" y="3201"/>
                  </a:cubicBezTo>
                  <a:cubicBezTo>
                    <a:pt x="259" y="3204"/>
                    <a:pt x="257" y="3205"/>
                    <a:pt x="253" y="3205"/>
                  </a:cubicBezTo>
                  <a:cubicBezTo>
                    <a:pt x="250" y="3205"/>
                    <a:pt x="246" y="3204"/>
                    <a:pt x="243" y="3203"/>
                  </a:cubicBezTo>
                  <a:cubicBezTo>
                    <a:pt x="242" y="3203"/>
                    <a:pt x="241" y="3203"/>
                    <a:pt x="240" y="3203"/>
                  </a:cubicBezTo>
                  <a:cubicBezTo>
                    <a:pt x="233" y="3203"/>
                    <a:pt x="226" y="3206"/>
                    <a:pt x="225" y="3211"/>
                  </a:cubicBezTo>
                  <a:cubicBezTo>
                    <a:pt x="224" y="3215"/>
                    <a:pt x="224" y="3219"/>
                    <a:pt x="227" y="3219"/>
                  </a:cubicBezTo>
                  <a:cubicBezTo>
                    <a:pt x="228" y="3219"/>
                    <a:pt x="230" y="3219"/>
                    <a:pt x="232" y="3218"/>
                  </a:cubicBezTo>
                  <a:cubicBezTo>
                    <a:pt x="239" y="3219"/>
                    <a:pt x="239" y="3219"/>
                    <a:pt x="238" y="3225"/>
                  </a:cubicBezTo>
                  <a:cubicBezTo>
                    <a:pt x="237" y="3230"/>
                    <a:pt x="238" y="3237"/>
                    <a:pt x="244" y="3241"/>
                  </a:cubicBezTo>
                  <a:cubicBezTo>
                    <a:pt x="251" y="3243"/>
                    <a:pt x="251" y="3248"/>
                    <a:pt x="250" y="3253"/>
                  </a:cubicBezTo>
                  <a:cubicBezTo>
                    <a:pt x="244" y="3256"/>
                    <a:pt x="239" y="3262"/>
                    <a:pt x="238" y="3267"/>
                  </a:cubicBezTo>
                  <a:lnTo>
                    <a:pt x="231" y="3266"/>
                  </a:lnTo>
                  <a:cubicBezTo>
                    <a:pt x="229" y="3266"/>
                    <a:pt x="228" y="3266"/>
                    <a:pt x="226" y="3266"/>
                  </a:cubicBezTo>
                  <a:cubicBezTo>
                    <a:pt x="222" y="3266"/>
                    <a:pt x="218" y="3267"/>
                    <a:pt x="214" y="3268"/>
                  </a:cubicBezTo>
                  <a:cubicBezTo>
                    <a:pt x="214" y="3273"/>
                    <a:pt x="220" y="3275"/>
                    <a:pt x="220" y="3275"/>
                  </a:cubicBezTo>
                  <a:cubicBezTo>
                    <a:pt x="228" y="3276"/>
                    <a:pt x="205" y="3401"/>
                    <a:pt x="201" y="3416"/>
                  </a:cubicBezTo>
                  <a:cubicBezTo>
                    <a:pt x="193" y="3424"/>
                    <a:pt x="190" y="3437"/>
                    <a:pt x="195" y="3437"/>
                  </a:cubicBezTo>
                  <a:cubicBezTo>
                    <a:pt x="196" y="3437"/>
                    <a:pt x="197" y="3437"/>
                    <a:pt x="198" y="3437"/>
                  </a:cubicBezTo>
                  <a:lnTo>
                    <a:pt x="198" y="3437"/>
                  </a:lnTo>
                  <a:cubicBezTo>
                    <a:pt x="206" y="3439"/>
                    <a:pt x="200" y="3465"/>
                    <a:pt x="195" y="3495"/>
                  </a:cubicBezTo>
                  <a:cubicBezTo>
                    <a:pt x="187" y="3532"/>
                    <a:pt x="182" y="3558"/>
                    <a:pt x="190" y="3559"/>
                  </a:cubicBezTo>
                  <a:cubicBezTo>
                    <a:pt x="190" y="3559"/>
                    <a:pt x="189" y="3564"/>
                    <a:pt x="187" y="3575"/>
                  </a:cubicBezTo>
                  <a:cubicBezTo>
                    <a:pt x="185" y="3585"/>
                    <a:pt x="191" y="3597"/>
                    <a:pt x="190" y="3602"/>
                  </a:cubicBezTo>
                  <a:cubicBezTo>
                    <a:pt x="195" y="3606"/>
                    <a:pt x="196" y="3610"/>
                    <a:pt x="194" y="3610"/>
                  </a:cubicBezTo>
                  <a:cubicBezTo>
                    <a:pt x="193" y="3610"/>
                    <a:pt x="191" y="3609"/>
                    <a:pt x="189" y="3607"/>
                  </a:cubicBezTo>
                  <a:cubicBezTo>
                    <a:pt x="185" y="3607"/>
                    <a:pt x="181" y="3606"/>
                    <a:pt x="178" y="3606"/>
                  </a:cubicBezTo>
                  <a:cubicBezTo>
                    <a:pt x="175" y="3606"/>
                    <a:pt x="173" y="3607"/>
                    <a:pt x="172" y="3609"/>
                  </a:cubicBezTo>
                  <a:cubicBezTo>
                    <a:pt x="170" y="3619"/>
                    <a:pt x="178" y="3622"/>
                    <a:pt x="186" y="3623"/>
                  </a:cubicBezTo>
                  <a:cubicBezTo>
                    <a:pt x="194" y="3624"/>
                    <a:pt x="192" y="3630"/>
                    <a:pt x="192" y="3630"/>
                  </a:cubicBezTo>
                  <a:cubicBezTo>
                    <a:pt x="192" y="3633"/>
                    <a:pt x="191" y="3634"/>
                    <a:pt x="189" y="3634"/>
                  </a:cubicBezTo>
                  <a:cubicBezTo>
                    <a:pt x="188" y="3634"/>
                    <a:pt x="186" y="3633"/>
                    <a:pt x="183" y="3633"/>
                  </a:cubicBezTo>
                  <a:lnTo>
                    <a:pt x="168" y="3631"/>
                  </a:lnTo>
                  <a:lnTo>
                    <a:pt x="168" y="3635"/>
                  </a:lnTo>
                  <a:cubicBezTo>
                    <a:pt x="174" y="3636"/>
                    <a:pt x="174" y="3642"/>
                    <a:pt x="174" y="3642"/>
                  </a:cubicBezTo>
                  <a:cubicBezTo>
                    <a:pt x="174" y="3645"/>
                    <a:pt x="174" y="3646"/>
                    <a:pt x="171" y="3646"/>
                  </a:cubicBezTo>
                  <a:cubicBezTo>
                    <a:pt x="168" y="3646"/>
                    <a:pt x="164" y="3646"/>
                    <a:pt x="158" y="3644"/>
                  </a:cubicBezTo>
                  <a:cubicBezTo>
                    <a:pt x="155" y="3644"/>
                    <a:pt x="153" y="3644"/>
                    <a:pt x="151" y="3644"/>
                  </a:cubicBezTo>
                  <a:cubicBezTo>
                    <a:pt x="142" y="3644"/>
                    <a:pt x="143" y="3648"/>
                    <a:pt x="155" y="3654"/>
                  </a:cubicBezTo>
                  <a:lnTo>
                    <a:pt x="161" y="3667"/>
                  </a:lnTo>
                  <a:cubicBezTo>
                    <a:pt x="145" y="3669"/>
                    <a:pt x="159" y="3682"/>
                    <a:pt x="165" y="3689"/>
                  </a:cubicBezTo>
                  <a:cubicBezTo>
                    <a:pt x="149" y="3691"/>
                    <a:pt x="148" y="3696"/>
                    <a:pt x="162" y="3704"/>
                  </a:cubicBezTo>
                  <a:cubicBezTo>
                    <a:pt x="170" y="3706"/>
                    <a:pt x="169" y="3710"/>
                    <a:pt x="160" y="3715"/>
                  </a:cubicBezTo>
                  <a:cubicBezTo>
                    <a:pt x="151" y="3718"/>
                    <a:pt x="150" y="3724"/>
                    <a:pt x="149" y="3734"/>
                  </a:cubicBezTo>
                  <a:cubicBezTo>
                    <a:pt x="155" y="3741"/>
                    <a:pt x="148" y="3777"/>
                    <a:pt x="140" y="3818"/>
                  </a:cubicBezTo>
                  <a:cubicBezTo>
                    <a:pt x="131" y="3865"/>
                    <a:pt x="125" y="3895"/>
                    <a:pt x="133" y="3898"/>
                  </a:cubicBezTo>
                  <a:cubicBezTo>
                    <a:pt x="132" y="3902"/>
                    <a:pt x="132" y="3902"/>
                    <a:pt x="123" y="3907"/>
                  </a:cubicBezTo>
                  <a:cubicBezTo>
                    <a:pt x="122" y="3906"/>
                    <a:pt x="121" y="3906"/>
                    <a:pt x="120" y="3906"/>
                  </a:cubicBezTo>
                  <a:cubicBezTo>
                    <a:pt x="115" y="3906"/>
                    <a:pt x="116" y="3911"/>
                    <a:pt x="128" y="3918"/>
                  </a:cubicBezTo>
                  <a:cubicBezTo>
                    <a:pt x="133" y="3923"/>
                    <a:pt x="138" y="3925"/>
                    <a:pt x="136" y="3925"/>
                  </a:cubicBezTo>
                  <a:cubicBezTo>
                    <a:pt x="135" y="3925"/>
                    <a:pt x="132" y="3924"/>
                    <a:pt x="127" y="3923"/>
                  </a:cubicBezTo>
                  <a:cubicBezTo>
                    <a:pt x="127" y="3923"/>
                    <a:pt x="127" y="3923"/>
                    <a:pt x="126" y="3923"/>
                  </a:cubicBezTo>
                  <a:cubicBezTo>
                    <a:pt x="119" y="3923"/>
                    <a:pt x="117" y="3933"/>
                    <a:pt x="114" y="3953"/>
                  </a:cubicBezTo>
                  <a:cubicBezTo>
                    <a:pt x="110" y="3968"/>
                    <a:pt x="107" y="3990"/>
                    <a:pt x="115" y="3991"/>
                  </a:cubicBezTo>
                  <a:cubicBezTo>
                    <a:pt x="118" y="3997"/>
                    <a:pt x="120" y="4000"/>
                    <a:pt x="119" y="4000"/>
                  </a:cubicBezTo>
                  <a:cubicBezTo>
                    <a:pt x="118" y="4000"/>
                    <a:pt x="117" y="3999"/>
                    <a:pt x="114" y="3996"/>
                  </a:cubicBezTo>
                  <a:cubicBezTo>
                    <a:pt x="112" y="3995"/>
                    <a:pt x="110" y="3994"/>
                    <a:pt x="108" y="3994"/>
                  </a:cubicBezTo>
                  <a:cubicBezTo>
                    <a:pt x="96" y="3994"/>
                    <a:pt x="88" y="4015"/>
                    <a:pt x="98" y="4031"/>
                  </a:cubicBezTo>
                  <a:cubicBezTo>
                    <a:pt x="98" y="4035"/>
                    <a:pt x="97" y="4040"/>
                    <a:pt x="91" y="4040"/>
                  </a:cubicBezTo>
                  <a:cubicBezTo>
                    <a:pt x="91" y="4040"/>
                    <a:pt x="90" y="4040"/>
                    <a:pt x="89" y="4040"/>
                  </a:cubicBezTo>
                  <a:lnTo>
                    <a:pt x="89" y="4040"/>
                  </a:lnTo>
                  <a:cubicBezTo>
                    <a:pt x="87" y="4049"/>
                    <a:pt x="88" y="4058"/>
                    <a:pt x="91" y="4067"/>
                  </a:cubicBezTo>
                  <a:cubicBezTo>
                    <a:pt x="90" y="4073"/>
                    <a:pt x="87" y="4093"/>
                    <a:pt x="85" y="4103"/>
                  </a:cubicBezTo>
                  <a:cubicBezTo>
                    <a:pt x="84" y="4111"/>
                    <a:pt x="85" y="4119"/>
                    <a:pt x="88" y="4125"/>
                  </a:cubicBezTo>
                  <a:cubicBezTo>
                    <a:pt x="87" y="4129"/>
                    <a:pt x="87" y="4133"/>
                    <a:pt x="87" y="4133"/>
                  </a:cubicBezTo>
                  <a:cubicBezTo>
                    <a:pt x="87" y="4133"/>
                    <a:pt x="87" y="4132"/>
                    <a:pt x="87" y="4131"/>
                  </a:cubicBezTo>
                  <a:cubicBezTo>
                    <a:pt x="87" y="4131"/>
                    <a:pt x="86" y="4131"/>
                    <a:pt x="86" y="4131"/>
                  </a:cubicBezTo>
                  <a:cubicBezTo>
                    <a:pt x="80" y="4131"/>
                    <a:pt x="74" y="4156"/>
                    <a:pt x="68" y="4192"/>
                  </a:cubicBezTo>
                  <a:cubicBezTo>
                    <a:pt x="60" y="4227"/>
                    <a:pt x="54" y="4259"/>
                    <a:pt x="45" y="4262"/>
                  </a:cubicBezTo>
                  <a:cubicBezTo>
                    <a:pt x="45" y="4262"/>
                    <a:pt x="44" y="4268"/>
                    <a:pt x="51" y="4275"/>
                  </a:cubicBezTo>
                  <a:cubicBezTo>
                    <a:pt x="66" y="4282"/>
                    <a:pt x="64" y="4288"/>
                    <a:pt x="57" y="4291"/>
                  </a:cubicBezTo>
                  <a:cubicBezTo>
                    <a:pt x="40" y="4293"/>
                    <a:pt x="35" y="4315"/>
                    <a:pt x="50" y="4323"/>
                  </a:cubicBezTo>
                  <a:lnTo>
                    <a:pt x="42" y="4321"/>
                  </a:lnTo>
                  <a:lnTo>
                    <a:pt x="42" y="4321"/>
                  </a:lnTo>
                  <a:cubicBezTo>
                    <a:pt x="26" y="4323"/>
                    <a:pt x="31" y="4341"/>
                    <a:pt x="45" y="4349"/>
                  </a:cubicBezTo>
                  <a:cubicBezTo>
                    <a:pt x="36" y="4352"/>
                    <a:pt x="27" y="4355"/>
                    <a:pt x="34" y="4362"/>
                  </a:cubicBezTo>
                  <a:cubicBezTo>
                    <a:pt x="34" y="4365"/>
                    <a:pt x="33" y="4367"/>
                    <a:pt x="31" y="4367"/>
                  </a:cubicBezTo>
                  <a:cubicBezTo>
                    <a:pt x="28" y="4367"/>
                    <a:pt x="25" y="4366"/>
                    <a:pt x="19" y="4364"/>
                  </a:cubicBezTo>
                  <a:cubicBezTo>
                    <a:pt x="15" y="4364"/>
                    <a:pt x="11" y="4363"/>
                    <a:pt x="9" y="4363"/>
                  </a:cubicBezTo>
                  <a:cubicBezTo>
                    <a:pt x="5" y="4363"/>
                    <a:pt x="2" y="4364"/>
                    <a:pt x="2" y="4367"/>
                  </a:cubicBezTo>
                  <a:cubicBezTo>
                    <a:pt x="1" y="4372"/>
                    <a:pt x="8" y="4373"/>
                    <a:pt x="16" y="4376"/>
                  </a:cubicBezTo>
                  <a:lnTo>
                    <a:pt x="14" y="4386"/>
                  </a:lnTo>
                  <a:cubicBezTo>
                    <a:pt x="14" y="4386"/>
                    <a:pt x="13" y="4390"/>
                    <a:pt x="21" y="4392"/>
                  </a:cubicBezTo>
                  <a:cubicBezTo>
                    <a:pt x="29" y="4393"/>
                    <a:pt x="27" y="4399"/>
                    <a:pt x="26" y="4404"/>
                  </a:cubicBezTo>
                  <a:cubicBezTo>
                    <a:pt x="26" y="4404"/>
                    <a:pt x="25" y="4403"/>
                    <a:pt x="25" y="4403"/>
                  </a:cubicBezTo>
                  <a:cubicBezTo>
                    <a:pt x="21" y="4403"/>
                    <a:pt x="24" y="4407"/>
                    <a:pt x="29" y="4407"/>
                  </a:cubicBezTo>
                  <a:cubicBezTo>
                    <a:pt x="31" y="4407"/>
                    <a:pt x="32" y="4407"/>
                    <a:pt x="34" y="4406"/>
                  </a:cubicBezTo>
                  <a:cubicBezTo>
                    <a:pt x="42" y="4407"/>
                    <a:pt x="50" y="4408"/>
                    <a:pt x="49" y="4414"/>
                  </a:cubicBezTo>
                  <a:lnTo>
                    <a:pt x="64" y="4416"/>
                  </a:lnTo>
                  <a:cubicBezTo>
                    <a:pt x="71" y="4417"/>
                    <a:pt x="76" y="4418"/>
                    <a:pt x="80" y="4418"/>
                  </a:cubicBezTo>
                  <a:cubicBezTo>
                    <a:pt x="86" y="4418"/>
                    <a:pt x="91" y="4417"/>
                    <a:pt x="97" y="4411"/>
                  </a:cubicBezTo>
                  <a:cubicBezTo>
                    <a:pt x="108" y="4392"/>
                    <a:pt x="119" y="4378"/>
                    <a:pt x="104" y="4376"/>
                  </a:cubicBezTo>
                  <a:cubicBezTo>
                    <a:pt x="104" y="4376"/>
                    <a:pt x="97" y="4369"/>
                    <a:pt x="98" y="4363"/>
                  </a:cubicBezTo>
                  <a:cubicBezTo>
                    <a:pt x="99" y="4359"/>
                    <a:pt x="108" y="4354"/>
                    <a:pt x="108" y="4354"/>
                  </a:cubicBezTo>
                  <a:cubicBezTo>
                    <a:pt x="109" y="4354"/>
                    <a:pt x="109" y="4354"/>
                    <a:pt x="109" y="4354"/>
                  </a:cubicBezTo>
                  <a:cubicBezTo>
                    <a:pt x="116" y="4354"/>
                    <a:pt x="120" y="4334"/>
                    <a:pt x="125" y="4309"/>
                  </a:cubicBezTo>
                  <a:cubicBezTo>
                    <a:pt x="131" y="4278"/>
                    <a:pt x="134" y="4263"/>
                    <a:pt x="143" y="4259"/>
                  </a:cubicBezTo>
                  <a:cubicBezTo>
                    <a:pt x="151" y="4256"/>
                    <a:pt x="152" y="4250"/>
                    <a:pt x="152" y="4250"/>
                  </a:cubicBezTo>
                  <a:cubicBezTo>
                    <a:pt x="144" y="4249"/>
                    <a:pt x="151" y="4217"/>
                    <a:pt x="158" y="4181"/>
                  </a:cubicBezTo>
                  <a:cubicBezTo>
                    <a:pt x="164" y="4146"/>
                    <a:pt x="172" y="4109"/>
                    <a:pt x="164" y="4107"/>
                  </a:cubicBezTo>
                  <a:lnTo>
                    <a:pt x="165" y="4097"/>
                  </a:lnTo>
                  <a:cubicBezTo>
                    <a:pt x="166" y="4097"/>
                    <a:pt x="166" y="4097"/>
                    <a:pt x="167" y="4097"/>
                  </a:cubicBezTo>
                  <a:cubicBezTo>
                    <a:pt x="174" y="4097"/>
                    <a:pt x="176" y="4088"/>
                    <a:pt x="178" y="4078"/>
                  </a:cubicBezTo>
                  <a:cubicBezTo>
                    <a:pt x="174" y="4070"/>
                    <a:pt x="173" y="4064"/>
                    <a:pt x="174" y="4056"/>
                  </a:cubicBezTo>
                  <a:lnTo>
                    <a:pt x="174" y="4056"/>
                  </a:lnTo>
                  <a:cubicBezTo>
                    <a:pt x="175" y="4056"/>
                    <a:pt x="176" y="4056"/>
                    <a:pt x="176" y="4056"/>
                  </a:cubicBezTo>
                  <a:cubicBezTo>
                    <a:pt x="182" y="4056"/>
                    <a:pt x="182" y="4050"/>
                    <a:pt x="185" y="4041"/>
                  </a:cubicBezTo>
                  <a:cubicBezTo>
                    <a:pt x="187" y="4031"/>
                    <a:pt x="188" y="4026"/>
                    <a:pt x="180" y="4024"/>
                  </a:cubicBezTo>
                  <a:cubicBezTo>
                    <a:pt x="183" y="4005"/>
                    <a:pt x="189" y="3986"/>
                    <a:pt x="199" y="3968"/>
                  </a:cubicBezTo>
                  <a:cubicBezTo>
                    <a:pt x="208" y="3965"/>
                    <a:pt x="201" y="3958"/>
                    <a:pt x="195" y="3952"/>
                  </a:cubicBezTo>
                  <a:cubicBezTo>
                    <a:pt x="187" y="3950"/>
                    <a:pt x="180" y="3944"/>
                    <a:pt x="181" y="3938"/>
                  </a:cubicBezTo>
                  <a:lnTo>
                    <a:pt x="181" y="3938"/>
                  </a:lnTo>
                  <a:lnTo>
                    <a:pt x="196" y="3941"/>
                  </a:lnTo>
                  <a:cubicBezTo>
                    <a:pt x="199" y="3944"/>
                    <a:pt x="200" y="3946"/>
                    <a:pt x="202" y="3946"/>
                  </a:cubicBezTo>
                  <a:cubicBezTo>
                    <a:pt x="203" y="3946"/>
                    <a:pt x="203" y="3944"/>
                    <a:pt x="205" y="3938"/>
                  </a:cubicBezTo>
                  <a:lnTo>
                    <a:pt x="207" y="3928"/>
                  </a:lnTo>
                  <a:cubicBezTo>
                    <a:pt x="199" y="3926"/>
                    <a:pt x="204" y="3900"/>
                    <a:pt x="211" y="3864"/>
                  </a:cubicBezTo>
                  <a:cubicBezTo>
                    <a:pt x="220" y="3817"/>
                    <a:pt x="223" y="3801"/>
                    <a:pt x="216" y="3800"/>
                  </a:cubicBezTo>
                  <a:cubicBezTo>
                    <a:pt x="208" y="3799"/>
                    <a:pt x="209" y="3793"/>
                    <a:pt x="219" y="3780"/>
                  </a:cubicBezTo>
                  <a:cubicBezTo>
                    <a:pt x="248" y="3753"/>
                    <a:pt x="248" y="3753"/>
                    <a:pt x="242" y="3746"/>
                  </a:cubicBezTo>
                  <a:lnTo>
                    <a:pt x="242" y="3746"/>
                  </a:lnTo>
                  <a:cubicBezTo>
                    <a:pt x="241" y="3749"/>
                    <a:pt x="238" y="3749"/>
                    <a:pt x="235" y="3749"/>
                  </a:cubicBezTo>
                  <a:cubicBezTo>
                    <a:pt x="232" y="3749"/>
                    <a:pt x="228" y="3749"/>
                    <a:pt x="225" y="3748"/>
                  </a:cubicBezTo>
                  <a:cubicBezTo>
                    <a:pt x="210" y="3745"/>
                    <a:pt x="211" y="3741"/>
                    <a:pt x="227" y="3738"/>
                  </a:cubicBezTo>
                  <a:cubicBezTo>
                    <a:pt x="227" y="3738"/>
                    <a:pt x="228" y="3738"/>
                    <a:pt x="228" y="3738"/>
                  </a:cubicBezTo>
                  <a:cubicBezTo>
                    <a:pt x="243" y="3738"/>
                    <a:pt x="251" y="3662"/>
                    <a:pt x="236" y="3653"/>
                  </a:cubicBezTo>
                  <a:lnTo>
                    <a:pt x="236" y="3653"/>
                  </a:lnTo>
                  <a:lnTo>
                    <a:pt x="244" y="3655"/>
                  </a:lnTo>
                  <a:cubicBezTo>
                    <a:pt x="245" y="3655"/>
                    <a:pt x="245" y="3655"/>
                    <a:pt x="245" y="3655"/>
                  </a:cubicBezTo>
                  <a:cubicBezTo>
                    <a:pt x="251" y="3655"/>
                    <a:pt x="252" y="3649"/>
                    <a:pt x="256" y="3631"/>
                  </a:cubicBezTo>
                  <a:cubicBezTo>
                    <a:pt x="259" y="3621"/>
                    <a:pt x="260" y="3615"/>
                    <a:pt x="260" y="3615"/>
                  </a:cubicBezTo>
                  <a:cubicBezTo>
                    <a:pt x="244" y="3612"/>
                    <a:pt x="257" y="3584"/>
                    <a:pt x="265" y="3584"/>
                  </a:cubicBezTo>
                  <a:cubicBezTo>
                    <a:pt x="265" y="3584"/>
                    <a:pt x="265" y="3584"/>
                    <a:pt x="265" y="3584"/>
                  </a:cubicBezTo>
                  <a:cubicBezTo>
                    <a:pt x="274" y="3580"/>
                    <a:pt x="274" y="3580"/>
                    <a:pt x="277" y="3570"/>
                  </a:cubicBezTo>
                  <a:cubicBezTo>
                    <a:pt x="264" y="3552"/>
                    <a:pt x="275" y="3528"/>
                    <a:pt x="283" y="3528"/>
                  </a:cubicBezTo>
                  <a:cubicBezTo>
                    <a:pt x="284" y="3528"/>
                    <a:pt x="284" y="3529"/>
                    <a:pt x="284" y="3529"/>
                  </a:cubicBezTo>
                  <a:lnTo>
                    <a:pt x="285" y="3517"/>
                  </a:lnTo>
                  <a:cubicBezTo>
                    <a:pt x="281" y="3512"/>
                    <a:pt x="280" y="3503"/>
                    <a:pt x="282" y="3496"/>
                  </a:cubicBezTo>
                  <a:cubicBezTo>
                    <a:pt x="285" y="3484"/>
                    <a:pt x="286" y="3478"/>
                    <a:pt x="282" y="3478"/>
                  </a:cubicBezTo>
                  <a:cubicBezTo>
                    <a:pt x="281" y="3478"/>
                    <a:pt x="280" y="3478"/>
                    <a:pt x="278" y="3479"/>
                  </a:cubicBezTo>
                  <a:cubicBezTo>
                    <a:pt x="270" y="3477"/>
                    <a:pt x="262" y="3476"/>
                    <a:pt x="263" y="3470"/>
                  </a:cubicBezTo>
                  <a:lnTo>
                    <a:pt x="263" y="3470"/>
                  </a:lnTo>
                  <a:lnTo>
                    <a:pt x="271" y="3473"/>
                  </a:lnTo>
                  <a:cubicBezTo>
                    <a:pt x="271" y="3473"/>
                    <a:pt x="271" y="3473"/>
                    <a:pt x="272" y="3473"/>
                  </a:cubicBezTo>
                  <a:cubicBezTo>
                    <a:pt x="279" y="3473"/>
                    <a:pt x="282" y="3457"/>
                    <a:pt x="285" y="3438"/>
                  </a:cubicBezTo>
                  <a:cubicBezTo>
                    <a:pt x="291" y="3411"/>
                    <a:pt x="292" y="3401"/>
                    <a:pt x="301" y="3397"/>
                  </a:cubicBezTo>
                  <a:lnTo>
                    <a:pt x="294" y="3391"/>
                  </a:lnTo>
                  <a:cubicBezTo>
                    <a:pt x="289" y="3385"/>
                    <a:pt x="289" y="3380"/>
                    <a:pt x="294" y="3380"/>
                  </a:cubicBezTo>
                  <a:cubicBezTo>
                    <a:pt x="294" y="3380"/>
                    <a:pt x="296" y="3380"/>
                    <a:pt x="297" y="3381"/>
                  </a:cubicBezTo>
                  <a:cubicBezTo>
                    <a:pt x="306" y="3376"/>
                    <a:pt x="309" y="3356"/>
                    <a:pt x="303" y="3344"/>
                  </a:cubicBezTo>
                  <a:cubicBezTo>
                    <a:pt x="305" y="3339"/>
                    <a:pt x="306" y="3333"/>
                    <a:pt x="306" y="3333"/>
                  </a:cubicBezTo>
                  <a:cubicBezTo>
                    <a:pt x="323" y="3331"/>
                    <a:pt x="325" y="3315"/>
                    <a:pt x="310" y="3308"/>
                  </a:cubicBezTo>
                  <a:lnTo>
                    <a:pt x="310" y="3308"/>
                  </a:lnTo>
                  <a:cubicBezTo>
                    <a:pt x="311" y="3308"/>
                    <a:pt x="312" y="3308"/>
                    <a:pt x="312" y="3308"/>
                  </a:cubicBezTo>
                  <a:cubicBezTo>
                    <a:pt x="318" y="3308"/>
                    <a:pt x="319" y="3304"/>
                    <a:pt x="320" y="3299"/>
                  </a:cubicBezTo>
                  <a:cubicBezTo>
                    <a:pt x="315" y="3288"/>
                    <a:pt x="319" y="3267"/>
                    <a:pt x="325" y="3267"/>
                  </a:cubicBezTo>
                  <a:cubicBezTo>
                    <a:pt x="326" y="3267"/>
                    <a:pt x="326" y="3267"/>
                    <a:pt x="326" y="3267"/>
                  </a:cubicBezTo>
                  <a:lnTo>
                    <a:pt x="327" y="3263"/>
                  </a:lnTo>
                  <a:cubicBezTo>
                    <a:pt x="323" y="3258"/>
                    <a:pt x="320" y="3252"/>
                    <a:pt x="323" y="3246"/>
                  </a:cubicBezTo>
                  <a:cubicBezTo>
                    <a:pt x="325" y="3239"/>
                    <a:pt x="323" y="3232"/>
                    <a:pt x="318" y="3228"/>
                  </a:cubicBezTo>
                  <a:cubicBezTo>
                    <a:pt x="311" y="3222"/>
                    <a:pt x="312" y="3217"/>
                    <a:pt x="312" y="3217"/>
                  </a:cubicBezTo>
                  <a:cubicBezTo>
                    <a:pt x="313" y="3215"/>
                    <a:pt x="313" y="3215"/>
                    <a:pt x="314" y="3215"/>
                  </a:cubicBezTo>
                  <a:cubicBezTo>
                    <a:pt x="317" y="3215"/>
                    <a:pt x="322" y="3220"/>
                    <a:pt x="327" y="3225"/>
                  </a:cubicBezTo>
                  <a:cubicBezTo>
                    <a:pt x="328" y="3228"/>
                    <a:pt x="330" y="3229"/>
                    <a:pt x="331" y="3229"/>
                  </a:cubicBezTo>
                  <a:cubicBezTo>
                    <a:pt x="333" y="3229"/>
                    <a:pt x="333" y="3217"/>
                    <a:pt x="323" y="3202"/>
                  </a:cubicBezTo>
                  <a:cubicBezTo>
                    <a:pt x="316" y="3193"/>
                    <a:pt x="313" y="3188"/>
                    <a:pt x="313" y="3188"/>
                  </a:cubicBezTo>
                  <a:lnTo>
                    <a:pt x="313" y="3188"/>
                  </a:lnTo>
                  <a:cubicBezTo>
                    <a:pt x="314" y="3188"/>
                    <a:pt x="317" y="3191"/>
                    <a:pt x="324" y="3198"/>
                  </a:cubicBezTo>
                  <a:cubicBezTo>
                    <a:pt x="328" y="3202"/>
                    <a:pt x="332" y="3206"/>
                    <a:pt x="333" y="3206"/>
                  </a:cubicBezTo>
                  <a:cubicBezTo>
                    <a:pt x="334" y="3206"/>
                    <a:pt x="334" y="3204"/>
                    <a:pt x="331" y="3199"/>
                  </a:cubicBezTo>
                  <a:cubicBezTo>
                    <a:pt x="331" y="3199"/>
                    <a:pt x="334" y="3189"/>
                    <a:pt x="326" y="3186"/>
                  </a:cubicBezTo>
                  <a:cubicBezTo>
                    <a:pt x="327" y="3182"/>
                    <a:pt x="328" y="3176"/>
                    <a:pt x="329" y="3172"/>
                  </a:cubicBezTo>
                  <a:cubicBezTo>
                    <a:pt x="335" y="3166"/>
                    <a:pt x="339" y="3160"/>
                    <a:pt x="340" y="3152"/>
                  </a:cubicBezTo>
                  <a:cubicBezTo>
                    <a:pt x="334" y="3145"/>
                    <a:pt x="334" y="3145"/>
                    <a:pt x="343" y="3142"/>
                  </a:cubicBezTo>
                  <a:cubicBezTo>
                    <a:pt x="344" y="3142"/>
                    <a:pt x="344" y="3142"/>
                    <a:pt x="345" y="3142"/>
                  </a:cubicBezTo>
                  <a:cubicBezTo>
                    <a:pt x="351" y="3142"/>
                    <a:pt x="350" y="3138"/>
                    <a:pt x="336" y="3135"/>
                  </a:cubicBezTo>
                  <a:cubicBezTo>
                    <a:pt x="329" y="3128"/>
                    <a:pt x="330" y="3124"/>
                    <a:pt x="339" y="3119"/>
                  </a:cubicBezTo>
                  <a:cubicBezTo>
                    <a:pt x="343" y="3120"/>
                    <a:pt x="346" y="3120"/>
                    <a:pt x="348" y="3120"/>
                  </a:cubicBezTo>
                  <a:cubicBezTo>
                    <a:pt x="355" y="3120"/>
                    <a:pt x="354" y="3117"/>
                    <a:pt x="348" y="3116"/>
                  </a:cubicBezTo>
                  <a:cubicBezTo>
                    <a:pt x="342" y="3109"/>
                    <a:pt x="342" y="3105"/>
                    <a:pt x="342" y="3105"/>
                  </a:cubicBezTo>
                  <a:lnTo>
                    <a:pt x="342" y="3105"/>
                  </a:lnTo>
                  <a:cubicBezTo>
                    <a:pt x="342" y="3105"/>
                    <a:pt x="342" y="3105"/>
                    <a:pt x="342" y="3105"/>
                  </a:cubicBezTo>
                  <a:cubicBezTo>
                    <a:pt x="350" y="3105"/>
                    <a:pt x="359" y="3058"/>
                    <a:pt x="367" y="3013"/>
                  </a:cubicBezTo>
                  <a:cubicBezTo>
                    <a:pt x="369" y="3007"/>
                    <a:pt x="362" y="3000"/>
                    <a:pt x="354" y="2999"/>
                  </a:cubicBezTo>
                  <a:cubicBezTo>
                    <a:pt x="339" y="2996"/>
                    <a:pt x="347" y="2998"/>
                    <a:pt x="355" y="2994"/>
                  </a:cubicBezTo>
                  <a:cubicBezTo>
                    <a:pt x="378" y="2992"/>
                    <a:pt x="382" y="2983"/>
                    <a:pt x="361" y="2983"/>
                  </a:cubicBezTo>
                  <a:cubicBezTo>
                    <a:pt x="360" y="2983"/>
                    <a:pt x="359" y="2983"/>
                    <a:pt x="357" y="2983"/>
                  </a:cubicBezTo>
                  <a:cubicBezTo>
                    <a:pt x="351" y="2984"/>
                    <a:pt x="348" y="2985"/>
                    <a:pt x="346" y="2985"/>
                  </a:cubicBezTo>
                  <a:cubicBezTo>
                    <a:pt x="343" y="2985"/>
                    <a:pt x="347" y="2983"/>
                    <a:pt x="358" y="2978"/>
                  </a:cubicBezTo>
                  <a:cubicBezTo>
                    <a:pt x="367" y="2974"/>
                    <a:pt x="367" y="2974"/>
                    <a:pt x="361" y="2968"/>
                  </a:cubicBezTo>
                  <a:cubicBezTo>
                    <a:pt x="354" y="2967"/>
                    <a:pt x="354" y="2962"/>
                    <a:pt x="360" y="2962"/>
                  </a:cubicBezTo>
                  <a:cubicBezTo>
                    <a:pt x="360" y="2962"/>
                    <a:pt x="361" y="2962"/>
                    <a:pt x="362" y="2962"/>
                  </a:cubicBezTo>
                  <a:cubicBezTo>
                    <a:pt x="370" y="2959"/>
                    <a:pt x="379" y="2955"/>
                    <a:pt x="371" y="2954"/>
                  </a:cubicBezTo>
                  <a:cubicBezTo>
                    <a:pt x="371" y="2954"/>
                    <a:pt x="372" y="2949"/>
                    <a:pt x="381" y="2945"/>
                  </a:cubicBezTo>
                  <a:cubicBezTo>
                    <a:pt x="390" y="2941"/>
                    <a:pt x="383" y="2934"/>
                    <a:pt x="376" y="2927"/>
                  </a:cubicBezTo>
                  <a:cubicBezTo>
                    <a:pt x="368" y="2915"/>
                    <a:pt x="366" y="2909"/>
                    <a:pt x="370" y="2909"/>
                  </a:cubicBezTo>
                  <a:cubicBezTo>
                    <a:pt x="372" y="2909"/>
                    <a:pt x="375" y="2910"/>
                    <a:pt x="380" y="2913"/>
                  </a:cubicBezTo>
                  <a:cubicBezTo>
                    <a:pt x="381" y="2914"/>
                    <a:pt x="383" y="2914"/>
                    <a:pt x="384" y="2914"/>
                  </a:cubicBezTo>
                  <a:cubicBezTo>
                    <a:pt x="392" y="2914"/>
                    <a:pt x="389" y="2892"/>
                    <a:pt x="376" y="2885"/>
                  </a:cubicBezTo>
                  <a:cubicBezTo>
                    <a:pt x="366" y="2879"/>
                    <a:pt x="363" y="2877"/>
                    <a:pt x="365" y="2877"/>
                  </a:cubicBezTo>
                  <a:cubicBezTo>
                    <a:pt x="366" y="2877"/>
                    <a:pt x="367" y="2878"/>
                    <a:pt x="370" y="2878"/>
                  </a:cubicBezTo>
                  <a:cubicBezTo>
                    <a:pt x="371" y="2878"/>
                    <a:pt x="372" y="2878"/>
                    <a:pt x="373" y="2878"/>
                  </a:cubicBezTo>
                  <a:cubicBezTo>
                    <a:pt x="378" y="2878"/>
                    <a:pt x="379" y="2875"/>
                    <a:pt x="379" y="2875"/>
                  </a:cubicBezTo>
                  <a:cubicBezTo>
                    <a:pt x="380" y="2870"/>
                    <a:pt x="381" y="2865"/>
                    <a:pt x="386" y="2865"/>
                  </a:cubicBezTo>
                  <a:cubicBezTo>
                    <a:pt x="387" y="2865"/>
                    <a:pt x="388" y="2866"/>
                    <a:pt x="389" y="2866"/>
                  </a:cubicBezTo>
                  <a:cubicBezTo>
                    <a:pt x="389" y="2860"/>
                    <a:pt x="386" y="2853"/>
                    <a:pt x="383" y="2849"/>
                  </a:cubicBezTo>
                  <a:cubicBezTo>
                    <a:pt x="370" y="2835"/>
                    <a:pt x="381" y="2821"/>
                    <a:pt x="398" y="2819"/>
                  </a:cubicBezTo>
                  <a:lnTo>
                    <a:pt x="392" y="2807"/>
                  </a:lnTo>
                  <a:cubicBezTo>
                    <a:pt x="379" y="2800"/>
                    <a:pt x="373" y="2795"/>
                    <a:pt x="381" y="2795"/>
                  </a:cubicBezTo>
                  <a:cubicBezTo>
                    <a:pt x="382" y="2795"/>
                    <a:pt x="383" y="2795"/>
                    <a:pt x="385" y="2795"/>
                  </a:cubicBezTo>
                  <a:cubicBezTo>
                    <a:pt x="388" y="2796"/>
                    <a:pt x="390" y="2796"/>
                    <a:pt x="393" y="2797"/>
                  </a:cubicBezTo>
                  <a:lnTo>
                    <a:pt x="393" y="2797"/>
                  </a:lnTo>
                  <a:cubicBezTo>
                    <a:pt x="380" y="2788"/>
                    <a:pt x="389" y="2772"/>
                    <a:pt x="403" y="2772"/>
                  </a:cubicBezTo>
                  <a:cubicBezTo>
                    <a:pt x="404" y="2772"/>
                    <a:pt x="405" y="2772"/>
                    <a:pt x="407" y="2773"/>
                  </a:cubicBezTo>
                  <a:cubicBezTo>
                    <a:pt x="409" y="2773"/>
                    <a:pt x="411" y="2773"/>
                    <a:pt x="412" y="2773"/>
                  </a:cubicBezTo>
                  <a:cubicBezTo>
                    <a:pt x="414" y="2773"/>
                    <a:pt x="414" y="2772"/>
                    <a:pt x="414" y="2768"/>
                  </a:cubicBezTo>
                  <a:lnTo>
                    <a:pt x="408" y="2767"/>
                  </a:lnTo>
                  <a:cubicBezTo>
                    <a:pt x="400" y="2766"/>
                    <a:pt x="392" y="2765"/>
                    <a:pt x="393" y="2759"/>
                  </a:cubicBezTo>
                  <a:cubicBezTo>
                    <a:pt x="394" y="2754"/>
                    <a:pt x="394" y="2750"/>
                    <a:pt x="400" y="2750"/>
                  </a:cubicBezTo>
                  <a:cubicBezTo>
                    <a:pt x="401" y="2750"/>
                    <a:pt x="401" y="2750"/>
                    <a:pt x="402" y="2750"/>
                  </a:cubicBezTo>
                  <a:cubicBezTo>
                    <a:pt x="411" y="2747"/>
                    <a:pt x="420" y="2742"/>
                    <a:pt x="412" y="2741"/>
                  </a:cubicBezTo>
                  <a:cubicBezTo>
                    <a:pt x="412" y="2741"/>
                    <a:pt x="413" y="2736"/>
                    <a:pt x="422" y="2732"/>
                  </a:cubicBezTo>
                  <a:cubicBezTo>
                    <a:pt x="423" y="2728"/>
                    <a:pt x="425" y="2722"/>
                    <a:pt x="426" y="2712"/>
                  </a:cubicBezTo>
                  <a:cubicBezTo>
                    <a:pt x="419" y="2706"/>
                    <a:pt x="421" y="2696"/>
                    <a:pt x="428" y="2696"/>
                  </a:cubicBezTo>
                  <a:cubicBezTo>
                    <a:pt x="428" y="2696"/>
                    <a:pt x="429" y="2696"/>
                    <a:pt x="429" y="2696"/>
                  </a:cubicBezTo>
                  <a:cubicBezTo>
                    <a:pt x="430" y="2690"/>
                    <a:pt x="428" y="2684"/>
                    <a:pt x="425" y="2679"/>
                  </a:cubicBezTo>
                  <a:cubicBezTo>
                    <a:pt x="427" y="2669"/>
                    <a:pt x="427" y="2665"/>
                    <a:pt x="433" y="2665"/>
                  </a:cubicBezTo>
                  <a:cubicBezTo>
                    <a:pt x="433" y="2665"/>
                    <a:pt x="434" y="2665"/>
                    <a:pt x="435" y="2665"/>
                  </a:cubicBezTo>
                  <a:cubicBezTo>
                    <a:pt x="437" y="2665"/>
                    <a:pt x="439" y="2665"/>
                    <a:pt x="440" y="2665"/>
                  </a:cubicBezTo>
                  <a:cubicBezTo>
                    <a:pt x="442" y="2665"/>
                    <a:pt x="441" y="2664"/>
                    <a:pt x="436" y="2659"/>
                  </a:cubicBezTo>
                  <a:cubicBezTo>
                    <a:pt x="428" y="2658"/>
                    <a:pt x="429" y="2654"/>
                    <a:pt x="430" y="2648"/>
                  </a:cubicBezTo>
                  <a:lnTo>
                    <a:pt x="432" y="2638"/>
                  </a:lnTo>
                  <a:cubicBezTo>
                    <a:pt x="425" y="2636"/>
                    <a:pt x="425" y="2636"/>
                    <a:pt x="426" y="2631"/>
                  </a:cubicBezTo>
                  <a:cubicBezTo>
                    <a:pt x="427" y="2626"/>
                    <a:pt x="437" y="2612"/>
                    <a:pt x="438" y="2606"/>
                  </a:cubicBezTo>
                  <a:cubicBezTo>
                    <a:pt x="440" y="2596"/>
                    <a:pt x="441" y="2592"/>
                    <a:pt x="438" y="2592"/>
                  </a:cubicBezTo>
                  <a:cubicBezTo>
                    <a:pt x="437" y="2592"/>
                    <a:pt x="435" y="2593"/>
                    <a:pt x="432" y="2594"/>
                  </a:cubicBezTo>
                  <a:cubicBezTo>
                    <a:pt x="432" y="2596"/>
                    <a:pt x="430" y="2598"/>
                    <a:pt x="429" y="2598"/>
                  </a:cubicBezTo>
                  <a:cubicBezTo>
                    <a:pt x="428" y="2598"/>
                    <a:pt x="428" y="2595"/>
                    <a:pt x="434" y="2590"/>
                  </a:cubicBezTo>
                  <a:cubicBezTo>
                    <a:pt x="439" y="2578"/>
                    <a:pt x="445" y="2566"/>
                    <a:pt x="448" y="2555"/>
                  </a:cubicBezTo>
                  <a:cubicBezTo>
                    <a:pt x="453" y="2534"/>
                    <a:pt x="453" y="2534"/>
                    <a:pt x="445" y="2532"/>
                  </a:cubicBezTo>
                  <a:cubicBezTo>
                    <a:pt x="442" y="2533"/>
                    <a:pt x="440" y="2533"/>
                    <a:pt x="438" y="2533"/>
                  </a:cubicBezTo>
                  <a:cubicBezTo>
                    <a:pt x="429" y="2533"/>
                    <a:pt x="432" y="2529"/>
                    <a:pt x="446" y="2527"/>
                  </a:cubicBezTo>
                  <a:cubicBezTo>
                    <a:pt x="463" y="2520"/>
                    <a:pt x="464" y="2515"/>
                    <a:pt x="456" y="2513"/>
                  </a:cubicBezTo>
                  <a:cubicBezTo>
                    <a:pt x="449" y="2507"/>
                    <a:pt x="449" y="2507"/>
                    <a:pt x="450" y="2501"/>
                  </a:cubicBezTo>
                  <a:lnTo>
                    <a:pt x="450" y="2501"/>
                  </a:lnTo>
                  <a:cubicBezTo>
                    <a:pt x="452" y="2501"/>
                    <a:pt x="453" y="2502"/>
                    <a:pt x="453" y="2502"/>
                  </a:cubicBezTo>
                  <a:cubicBezTo>
                    <a:pt x="458" y="2502"/>
                    <a:pt x="459" y="2496"/>
                    <a:pt x="454" y="2485"/>
                  </a:cubicBezTo>
                  <a:cubicBezTo>
                    <a:pt x="455" y="2482"/>
                    <a:pt x="455" y="2481"/>
                    <a:pt x="457" y="2481"/>
                  </a:cubicBezTo>
                  <a:cubicBezTo>
                    <a:pt x="458" y="2481"/>
                    <a:pt x="460" y="2482"/>
                    <a:pt x="463" y="2482"/>
                  </a:cubicBezTo>
                  <a:cubicBezTo>
                    <a:pt x="463" y="2482"/>
                    <a:pt x="464" y="2476"/>
                    <a:pt x="465" y="2472"/>
                  </a:cubicBezTo>
                  <a:cubicBezTo>
                    <a:pt x="452" y="2458"/>
                    <a:pt x="465" y="2429"/>
                    <a:pt x="474" y="2425"/>
                  </a:cubicBezTo>
                  <a:cubicBezTo>
                    <a:pt x="474" y="2425"/>
                    <a:pt x="475" y="2420"/>
                    <a:pt x="468" y="2414"/>
                  </a:cubicBezTo>
                  <a:cubicBezTo>
                    <a:pt x="456" y="2407"/>
                    <a:pt x="455" y="2402"/>
                    <a:pt x="464" y="2402"/>
                  </a:cubicBezTo>
                  <a:cubicBezTo>
                    <a:pt x="465" y="2402"/>
                    <a:pt x="467" y="2402"/>
                    <a:pt x="469" y="2402"/>
                  </a:cubicBezTo>
                  <a:cubicBezTo>
                    <a:pt x="476" y="2404"/>
                    <a:pt x="479" y="2404"/>
                    <a:pt x="481" y="2404"/>
                  </a:cubicBezTo>
                  <a:cubicBezTo>
                    <a:pt x="483" y="2404"/>
                    <a:pt x="479" y="2403"/>
                    <a:pt x="471" y="2398"/>
                  </a:cubicBezTo>
                  <a:cubicBezTo>
                    <a:pt x="465" y="2392"/>
                    <a:pt x="468" y="2372"/>
                    <a:pt x="479" y="2372"/>
                  </a:cubicBezTo>
                  <a:cubicBezTo>
                    <a:pt x="480" y="2372"/>
                    <a:pt x="482" y="2372"/>
                    <a:pt x="484" y="2373"/>
                  </a:cubicBezTo>
                  <a:lnTo>
                    <a:pt x="499" y="2377"/>
                  </a:lnTo>
                  <a:cubicBezTo>
                    <a:pt x="492" y="2370"/>
                    <a:pt x="493" y="2364"/>
                    <a:pt x="493" y="2364"/>
                  </a:cubicBezTo>
                  <a:cubicBezTo>
                    <a:pt x="485" y="2363"/>
                    <a:pt x="486" y="2357"/>
                    <a:pt x="490" y="2342"/>
                  </a:cubicBezTo>
                  <a:cubicBezTo>
                    <a:pt x="492" y="2332"/>
                    <a:pt x="487" y="2309"/>
                    <a:pt x="490" y="2299"/>
                  </a:cubicBezTo>
                  <a:cubicBezTo>
                    <a:pt x="492" y="2289"/>
                    <a:pt x="495" y="2273"/>
                    <a:pt x="503" y="2270"/>
                  </a:cubicBezTo>
                  <a:cubicBezTo>
                    <a:pt x="505" y="2262"/>
                    <a:pt x="504" y="2254"/>
                    <a:pt x="500" y="2248"/>
                  </a:cubicBezTo>
                  <a:cubicBezTo>
                    <a:pt x="493" y="2241"/>
                    <a:pt x="495" y="2232"/>
                    <a:pt x="502" y="2232"/>
                  </a:cubicBezTo>
                  <a:cubicBezTo>
                    <a:pt x="502" y="2232"/>
                    <a:pt x="503" y="2232"/>
                    <a:pt x="503" y="2232"/>
                  </a:cubicBezTo>
                  <a:lnTo>
                    <a:pt x="504" y="2226"/>
                  </a:lnTo>
                  <a:cubicBezTo>
                    <a:pt x="501" y="2222"/>
                    <a:pt x="499" y="2216"/>
                    <a:pt x="499" y="2209"/>
                  </a:cubicBezTo>
                  <a:lnTo>
                    <a:pt x="499" y="2209"/>
                  </a:lnTo>
                  <a:cubicBezTo>
                    <a:pt x="500" y="2210"/>
                    <a:pt x="501" y="2210"/>
                    <a:pt x="502" y="2210"/>
                  </a:cubicBezTo>
                  <a:cubicBezTo>
                    <a:pt x="509" y="2210"/>
                    <a:pt x="515" y="2206"/>
                    <a:pt x="509" y="2200"/>
                  </a:cubicBezTo>
                  <a:cubicBezTo>
                    <a:pt x="501" y="2199"/>
                    <a:pt x="502" y="2194"/>
                    <a:pt x="504" y="2184"/>
                  </a:cubicBezTo>
                  <a:cubicBezTo>
                    <a:pt x="514" y="2175"/>
                    <a:pt x="547" y="2004"/>
                    <a:pt x="539" y="2002"/>
                  </a:cubicBezTo>
                  <a:lnTo>
                    <a:pt x="542" y="1987"/>
                  </a:lnTo>
                  <a:cubicBezTo>
                    <a:pt x="543" y="1982"/>
                    <a:pt x="546" y="1972"/>
                    <a:pt x="546" y="1972"/>
                  </a:cubicBezTo>
                  <a:cubicBezTo>
                    <a:pt x="546" y="1972"/>
                    <a:pt x="547" y="1972"/>
                    <a:pt x="547" y="1972"/>
                  </a:cubicBezTo>
                  <a:cubicBezTo>
                    <a:pt x="560" y="1972"/>
                    <a:pt x="558" y="1946"/>
                    <a:pt x="554" y="1930"/>
                  </a:cubicBezTo>
                  <a:cubicBezTo>
                    <a:pt x="548" y="1926"/>
                    <a:pt x="547" y="1919"/>
                    <a:pt x="549" y="1913"/>
                  </a:cubicBezTo>
                  <a:lnTo>
                    <a:pt x="549" y="1913"/>
                  </a:lnTo>
                  <a:cubicBezTo>
                    <a:pt x="550" y="1913"/>
                    <a:pt x="551" y="1913"/>
                    <a:pt x="552" y="1913"/>
                  </a:cubicBezTo>
                  <a:cubicBezTo>
                    <a:pt x="564" y="1913"/>
                    <a:pt x="567" y="1899"/>
                    <a:pt x="561" y="1889"/>
                  </a:cubicBezTo>
                  <a:cubicBezTo>
                    <a:pt x="550" y="1882"/>
                    <a:pt x="548" y="1877"/>
                    <a:pt x="556" y="1877"/>
                  </a:cubicBezTo>
                  <a:cubicBezTo>
                    <a:pt x="558" y="1877"/>
                    <a:pt x="561" y="1878"/>
                    <a:pt x="564" y="1878"/>
                  </a:cubicBezTo>
                  <a:cubicBezTo>
                    <a:pt x="565" y="1879"/>
                    <a:pt x="566" y="1879"/>
                    <a:pt x="567" y="1879"/>
                  </a:cubicBezTo>
                  <a:cubicBezTo>
                    <a:pt x="578" y="1879"/>
                    <a:pt x="579" y="1869"/>
                    <a:pt x="559" y="1856"/>
                  </a:cubicBezTo>
                  <a:cubicBezTo>
                    <a:pt x="552" y="1849"/>
                    <a:pt x="552" y="1849"/>
                    <a:pt x="561" y="1846"/>
                  </a:cubicBezTo>
                  <a:cubicBezTo>
                    <a:pt x="578" y="1843"/>
                    <a:pt x="579" y="1838"/>
                    <a:pt x="572" y="1837"/>
                  </a:cubicBezTo>
                  <a:cubicBezTo>
                    <a:pt x="557" y="1828"/>
                    <a:pt x="558" y="1823"/>
                    <a:pt x="575" y="1821"/>
                  </a:cubicBezTo>
                  <a:cubicBezTo>
                    <a:pt x="592" y="1813"/>
                    <a:pt x="592" y="1813"/>
                    <a:pt x="577" y="1806"/>
                  </a:cubicBezTo>
                  <a:cubicBezTo>
                    <a:pt x="563" y="1798"/>
                    <a:pt x="567" y="1776"/>
                    <a:pt x="584" y="1774"/>
                  </a:cubicBezTo>
                  <a:cubicBezTo>
                    <a:pt x="584" y="1769"/>
                    <a:pt x="593" y="1765"/>
                    <a:pt x="585" y="1764"/>
                  </a:cubicBezTo>
                  <a:lnTo>
                    <a:pt x="594" y="1761"/>
                  </a:lnTo>
                  <a:cubicBezTo>
                    <a:pt x="595" y="1755"/>
                    <a:pt x="596" y="1749"/>
                    <a:pt x="596" y="1749"/>
                  </a:cubicBezTo>
                  <a:lnTo>
                    <a:pt x="588" y="1748"/>
                  </a:lnTo>
                  <a:cubicBezTo>
                    <a:pt x="597" y="1725"/>
                    <a:pt x="605" y="1701"/>
                    <a:pt x="610" y="1678"/>
                  </a:cubicBezTo>
                  <a:cubicBezTo>
                    <a:pt x="620" y="1627"/>
                    <a:pt x="623" y="1613"/>
                    <a:pt x="617" y="1613"/>
                  </a:cubicBezTo>
                  <a:cubicBezTo>
                    <a:pt x="616" y="1613"/>
                    <a:pt x="615" y="1613"/>
                    <a:pt x="614" y="1614"/>
                  </a:cubicBezTo>
                  <a:cubicBezTo>
                    <a:pt x="613" y="1614"/>
                    <a:pt x="611" y="1614"/>
                    <a:pt x="610" y="1614"/>
                  </a:cubicBezTo>
                  <a:cubicBezTo>
                    <a:pt x="599" y="1614"/>
                    <a:pt x="601" y="1606"/>
                    <a:pt x="616" y="1604"/>
                  </a:cubicBezTo>
                  <a:cubicBezTo>
                    <a:pt x="618" y="1598"/>
                    <a:pt x="628" y="1589"/>
                    <a:pt x="629" y="1579"/>
                  </a:cubicBezTo>
                  <a:cubicBezTo>
                    <a:pt x="631" y="1570"/>
                    <a:pt x="633" y="1560"/>
                    <a:pt x="639" y="1560"/>
                  </a:cubicBezTo>
                  <a:cubicBezTo>
                    <a:pt x="640" y="1560"/>
                    <a:pt x="640" y="1560"/>
                    <a:pt x="641" y="1560"/>
                  </a:cubicBezTo>
                  <a:lnTo>
                    <a:pt x="642" y="1554"/>
                  </a:lnTo>
                  <a:cubicBezTo>
                    <a:pt x="629" y="1541"/>
                    <a:pt x="634" y="1511"/>
                    <a:pt x="646" y="1496"/>
                  </a:cubicBezTo>
                  <a:cubicBezTo>
                    <a:pt x="648" y="1487"/>
                    <a:pt x="647" y="1477"/>
                    <a:pt x="642" y="1469"/>
                  </a:cubicBezTo>
                  <a:cubicBezTo>
                    <a:pt x="637" y="1457"/>
                    <a:pt x="637" y="1457"/>
                    <a:pt x="646" y="1453"/>
                  </a:cubicBezTo>
                  <a:cubicBezTo>
                    <a:pt x="646" y="1453"/>
                    <a:pt x="646" y="1453"/>
                    <a:pt x="646" y="1453"/>
                  </a:cubicBezTo>
                  <a:cubicBezTo>
                    <a:pt x="654" y="1453"/>
                    <a:pt x="667" y="1425"/>
                    <a:pt x="651" y="1422"/>
                  </a:cubicBezTo>
                  <a:lnTo>
                    <a:pt x="660" y="1419"/>
                  </a:lnTo>
                  <a:cubicBezTo>
                    <a:pt x="669" y="1414"/>
                    <a:pt x="662" y="1407"/>
                    <a:pt x="655" y="1406"/>
                  </a:cubicBezTo>
                  <a:cubicBezTo>
                    <a:pt x="639" y="1404"/>
                    <a:pt x="640" y="1398"/>
                    <a:pt x="665" y="1397"/>
                  </a:cubicBezTo>
                  <a:cubicBezTo>
                    <a:pt x="668" y="1398"/>
                    <a:pt x="671" y="1398"/>
                    <a:pt x="673" y="1398"/>
                  </a:cubicBezTo>
                  <a:cubicBezTo>
                    <a:pt x="680" y="1398"/>
                    <a:pt x="680" y="1395"/>
                    <a:pt x="674" y="1394"/>
                  </a:cubicBezTo>
                  <a:cubicBezTo>
                    <a:pt x="667" y="1387"/>
                    <a:pt x="660" y="1380"/>
                    <a:pt x="668" y="1377"/>
                  </a:cubicBezTo>
                  <a:cubicBezTo>
                    <a:pt x="669" y="1371"/>
                    <a:pt x="670" y="1366"/>
                    <a:pt x="655" y="1364"/>
                  </a:cubicBezTo>
                  <a:cubicBezTo>
                    <a:pt x="648" y="1362"/>
                    <a:pt x="648" y="1357"/>
                    <a:pt x="649" y="1351"/>
                  </a:cubicBezTo>
                  <a:lnTo>
                    <a:pt x="649" y="1351"/>
                  </a:lnTo>
                  <a:cubicBezTo>
                    <a:pt x="657" y="1353"/>
                    <a:pt x="657" y="1353"/>
                    <a:pt x="663" y="1360"/>
                  </a:cubicBezTo>
                  <a:lnTo>
                    <a:pt x="663" y="1360"/>
                  </a:lnTo>
                  <a:cubicBezTo>
                    <a:pt x="664" y="1358"/>
                    <a:pt x="665" y="1354"/>
                    <a:pt x="666" y="1349"/>
                  </a:cubicBezTo>
                  <a:cubicBezTo>
                    <a:pt x="669" y="1342"/>
                    <a:pt x="676" y="1337"/>
                    <a:pt x="684" y="1337"/>
                  </a:cubicBezTo>
                  <a:cubicBezTo>
                    <a:pt x="691" y="1334"/>
                    <a:pt x="693" y="1329"/>
                    <a:pt x="684" y="1329"/>
                  </a:cubicBezTo>
                  <a:cubicBezTo>
                    <a:pt x="682" y="1329"/>
                    <a:pt x="680" y="1330"/>
                    <a:pt x="677" y="1330"/>
                  </a:cubicBezTo>
                  <a:cubicBezTo>
                    <a:pt x="662" y="1328"/>
                    <a:pt x="662" y="1328"/>
                    <a:pt x="664" y="1316"/>
                  </a:cubicBezTo>
                  <a:cubicBezTo>
                    <a:pt x="665" y="1312"/>
                    <a:pt x="666" y="1307"/>
                    <a:pt x="672" y="1307"/>
                  </a:cubicBezTo>
                  <a:cubicBezTo>
                    <a:pt x="672" y="1307"/>
                    <a:pt x="673" y="1307"/>
                    <a:pt x="674" y="1307"/>
                  </a:cubicBezTo>
                  <a:cubicBezTo>
                    <a:pt x="676" y="1308"/>
                    <a:pt x="678" y="1309"/>
                    <a:pt x="679" y="1309"/>
                  </a:cubicBezTo>
                  <a:cubicBezTo>
                    <a:pt x="682" y="1309"/>
                    <a:pt x="682" y="1306"/>
                    <a:pt x="684" y="1298"/>
                  </a:cubicBezTo>
                  <a:cubicBezTo>
                    <a:pt x="687" y="1284"/>
                    <a:pt x="667" y="1264"/>
                    <a:pt x="652" y="1256"/>
                  </a:cubicBezTo>
                  <a:cubicBezTo>
                    <a:pt x="637" y="1253"/>
                    <a:pt x="637" y="1253"/>
                    <a:pt x="653" y="1250"/>
                  </a:cubicBezTo>
                  <a:cubicBezTo>
                    <a:pt x="654" y="1250"/>
                    <a:pt x="655" y="1250"/>
                    <a:pt x="655" y="1250"/>
                  </a:cubicBezTo>
                  <a:cubicBezTo>
                    <a:pt x="660" y="1250"/>
                    <a:pt x="661" y="1246"/>
                    <a:pt x="662" y="1241"/>
                  </a:cubicBezTo>
                  <a:cubicBezTo>
                    <a:pt x="657" y="1241"/>
                    <a:pt x="659" y="1239"/>
                    <a:pt x="661" y="1239"/>
                  </a:cubicBezTo>
                  <a:lnTo>
                    <a:pt x="661" y="1239"/>
                  </a:lnTo>
                  <a:cubicBezTo>
                    <a:pt x="662" y="1239"/>
                    <a:pt x="663" y="1239"/>
                    <a:pt x="662" y="1241"/>
                  </a:cubicBezTo>
                  <a:cubicBezTo>
                    <a:pt x="670" y="1242"/>
                    <a:pt x="669" y="1248"/>
                    <a:pt x="668" y="1254"/>
                  </a:cubicBezTo>
                  <a:lnTo>
                    <a:pt x="676" y="1255"/>
                  </a:lnTo>
                  <a:cubicBezTo>
                    <a:pt x="693" y="1253"/>
                    <a:pt x="694" y="1247"/>
                    <a:pt x="679" y="1239"/>
                  </a:cubicBezTo>
                  <a:cubicBezTo>
                    <a:pt x="673" y="1232"/>
                    <a:pt x="673" y="1232"/>
                    <a:pt x="681" y="1229"/>
                  </a:cubicBezTo>
                  <a:cubicBezTo>
                    <a:pt x="689" y="1224"/>
                    <a:pt x="698" y="1221"/>
                    <a:pt x="690" y="1220"/>
                  </a:cubicBezTo>
                  <a:cubicBezTo>
                    <a:pt x="693" y="1213"/>
                    <a:pt x="696" y="1209"/>
                    <a:pt x="702" y="1205"/>
                  </a:cubicBezTo>
                  <a:cubicBezTo>
                    <a:pt x="704" y="1195"/>
                    <a:pt x="705" y="1190"/>
                    <a:pt x="697" y="1189"/>
                  </a:cubicBezTo>
                  <a:cubicBezTo>
                    <a:pt x="689" y="1187"/>
                    <a:pt x="690" y="1182"/>
                    <a:pt x="692" y="1177"/>
                  </a:cubicBezTo>
                  <a:cubicBezTo>
                    <a:pt x="693" y="1172"/>
                    <a:pt x="693" y="1166"/>
                    <a:pt x="686" y="1165"/>
                  </a:cubicBezTo>
                  <a:cubicBezTo>
                    <a:pt x="677" y="1164"/>
                    <a:pt x="671" y="1155"/>
                    <a:pt x="673" y="1147"/>
                  </a:cubicBezTo>
                  <a:cubicBezTo>
                    <a:pt x="667" y="1135"/>
                    <a:pt x="667" y="1135"/>
                    <a:pt x="684" y="1132"/>
                  </a:cubicBezTo>
                  <a:cubicBezTo>
                    <a:pt x="685" y="1133"/>
                    <a:pt x="685" y="1133"/>
                    <a:pt x="686" y="1133"/>
                  </a:cubicBezTo>
                  <a:cubicBezTo>
                    <a:pt x="692" y="1133"/>
                    <a:pt x="693" y="1129"/>
                    <a:pt x="694" y="1124"/>
                  </a:cubicBezTo>
                  <a:cubicBezTo>
                    <a:pt x="694" y="1124"/>
                    <a:pt x="695" y="1118"/>
                    <a:pt x="703" y="1115"/>
                  </a:cubicBezTo>
                  <a:cubicBezTo>
                    <a:pt x="712" y="1111"/>
                    <a:pt x="704" y="1110"/>
                    <a:pt x="696" y="1108"/>
                  </a:cubicBezTo>
                  <a:lnTo>
                    <a:pt x="681" y="1106"/>
                  </a:lnTo>
                  <a:cubicBezTo>
                    <a:pt x="682" y="1101"/>
                    <a:pt x="693" y="1099"/>
                    <a:pt x="702" y="1099"/>
                  </a:cubicBezTo>
                  <a:cubicBezTo>
                    <a:pt x="703" y="1099"/>
                    <a:pt x="705" y="1099"/>
                    <a:pt x="706" y="1099"/>
                  </a:cubicBezTo>
                  <a:cubicBezTo>
                    <a:pt x="723" y="1097"/>
                    <a:pt x="723" y="1097"/>
                    <a:pt x="707" y="1094"/>
                  </a:cubicBezTo>
                  <a:cubicBezTo>
                    <a:pt x="699" y="1092"/>
                    <a:pt x="693" y="1085"/>
                    <a:pt x="703" y="1076"/>
                  </a:cubicBezTo>
                  <a:cubicBezTo>
                    <a:pt x="705" y="1067"/>
                    <a:pt x="706" y="1057"/>
                    <a:pt x="713" y="1057"/>
                  </a:cubicBezTo>
                  <a:cubicBezTo>
                    <a:pt x="713" y="1057"/>
                    <a:pt x="714" y="1057"/>
                    <a:pt x="714" y="1057"/>
                  </a:cubicBezTo>
                  <a:cubicBezTo>
                    <a:pt x="718" y="1056"/>
                    <a:pt x="721" y="1051"/>
                    <a:pt x="716" y="1047"/>
                  </a:cubicBezTo>
                  <a:cubicBezTo>
                    <a:pt x="710" y="1040"/>
                    <a:pt x="711" y="1036"/>
                    <a:pt x="722" y="1021"/>
                  </a:cubicBezTo>
                  <a:cubicBezTo>
                    <a:pt x="742" y="998"/>
                    <a:pt x="742" y="998"/>
                    <a:pt x="726" y="996"/>
                  </a:cubicBezTo>
                  <a:cubicBezTo>
                    <a:pt x="718" y="994"/>
                    <a:pt x="711" y="992"/>
                    <a:pt x="727" y="990"/>
                  </a:cubicBezTo>
                  <a:cubicBezTo>
                    <a:pt x="736" y="987"/>
                    <a:pt x="730" y="980"/>
                    <a:pt x="724" y="968"/>
                  </a:cubicBezTo>
                  <a:cubicBezTo>
                    <a:pt x="715" y="962"/>
                    <a:pt x="704" y="959"/>
                    <a:pt x="694" y="957"/>
                  </a:cubicBezTo>
                  <a:cubicBezTo>
                    <a:pt x="678" y="954"/>
                    <a:pt x="678" y="954"/>
                    <a:pt x="688" y="945"/>
                  </a:cubicBezTo>
                  <a:cubicBezTo>
                    <a:pt x="689" y="941"/>
                    <a:pt x="696" y="937"/>
                    <a:pt x="703" y="937"/>
                  </a:cubicBezTo>
                  <a:cubicBezTo>
                    <a:pt x="703" y="937"/>
                    <a:pt x="704" y="937"/>
                    <a:pt x="705" y="937"/>
                  </a:cubicBezTo>
                  <a:cubicBezTo>
                    <a:pt x="713" y="940"/>
                    <a:pt x="712" y="944"/>
                    <a:pt x="712" y="944"/>
                  </a:cubicBezTo>
                  <a:lnTo>
                    <a:pt x="711" y="950"/>
                  </a:lnTo>
                  <a:cubicBezTo>
                    <a:pt x="714" y="950"/>
                    <a:pt x="716" y="951"/>
                    <a:pt x="719" y="951"/>
                  </a:cubicBezTo>
                  <a:cubicBezTo>
                    <a:pt x="723" y="951"/>
                    <a:pt x="727" y="949"/>
                    <a:pt x="729" y="942"/>
                  </a:cubicBezTo>
                  <a:cubicBezTo>
                    <a:pt x="738" y="938"/>
                    <a:pt x="739" y="933"/>
                    <a:pt x="731" y="932"/>
                  </a:cubicBezTo>
                  <a:cubicBezTo>
                    <a:pt x="740" y="928"/>
                    <a:pt x="741" y="918"/>
                    <a:pt x="743" y="907"/>
                  </a:cubicBezTo>
                  <a:cubicBezTo>
                    <a:pt x="745" y="897"/>
                    <a:pt x="749" y="881"/>
                    <a:pt x="757" y="878"/>
                  </a:cubicBezTo>
                  <a:cubicBezTo>
                    <a:pt x="759" y="868"/>
                    <a:pt x="760" y="862"/>
                    <a:pt x="752" y="861"/>
                  </a:cubicBezTo>
                  <a:cubicBezTo>
                    <a:pt x="739" y="858"/>
                    <a:pt x="738" y="854"/>
                    <a:pt x="743" y="854"/>
                  </a:cubicBezTo>
                  <a:cubicBezTo>
                    <a:pt x="744" y="854"/>
                    <a:pt x="745" y="854"/>
                    <a:pt x="745" y="854"/>
                  </a:cubicBezTo>
                  <a:cubicBezTo>
                    <a:pt x="762" y="852"/>
                    <a:pt x="782" y="786"/>
                    <a:pt x="769" y="778"/>
                  </a:cubicBezTo>
                  <a:cubicBezTo>
                    <a:pt x="769" y="778"/>
                    <a:pt x="769" y="772"/>
                    <a:pt x="770" y="768"/>
                  </a:cubicBezTo>
                  <a:cubicBezTo>
                    <a:pt x="780" y="759"/>
                    <a:pt x="786" y="728"/>
                    <a:pt x="779" y="721"/>
                  </a:cubicBezTo>
                  <a:lnTo>
                    <a:pt x="782" y="705"/>
                  </a:lnTo>
                  <a:cubicBezTo>
                    <a:pt x="793" y="696"/>
                    <a:pt x="794" y="692"/>
                    <a:pt x="787" y="685"/>
                  </a:cubicBezTo>
                  <a:cubicBezTo>
                    <a:pt x="782" y="680"/>
                    <a:pt x="776" y="677"/>
                    <a:pt x="777" y="677"/>
                  </a:cubicBezTo>
                  <a:lnTo>
                    <a:pt x="777" y="677"/>
                  </a:lnTo>
                  <a:cubicBezTo>
                    <a:pt x="777" y="677"/>
                    <a:pt x="778" y="678"/>
                    <a:pt x="780" y="678"/>
                  </a:cubicBezTo>
                  <a:cubicBezTo>
                    <a:pt x="781" y="678"/>
                    <a:pt x="781" y="678"/>
                    <a:pt x="781" y="678"/>
                  </a:cubicBezTo>
                  <a:cubicBezTo>
                    <a:pt x="788" y="678"/>
                    <a:pt x="789" y="668"/>
                    <a:pt x="794" y="648"/>
                  </a:cubicBezTo>
                  <a:cubicBezTo>
                    <a:pt x="797" y="634"/>
                    <a:pt x="798" y="629"/>
                    <a:pt x="795" y="629"/>
                  </a:cubicBezTo>
                  <a:cubicBezTo>
                    <a:pt x="794" y="629"/>
                    <a:pt x="792" y="630"/>
                    <a:pt x="789" y="631"/>
                  </a:cubicBezTo>
                  <a:cubicBezTo>
                    <a:pt x="786" y="614"/>
                    <a:pt x="789" y="611"/>
                    <a:pt x="795" y="611"/>
                  </a:cubicBezTo>
                  <a:cubicBezTo>
                    <a:pt x="796" y="611"/>
                    <a:pt x="798" y="612"/>
                    <a:pt x="800" y="612"/>
                  </a:cubicBezTo>
                  <a:cubicBezTo>
                    <a:pt x="804" y="614"/>
                    <a:pt x="807" y="615"/>
                    <a:pt x="809" y="615"/>
                  </a:cubicBezTo>
                  <a:cubicBezTo>
                    <a:pt x="815" y="615"/>
                    <a:pt x="812" y="607"/>
                    <a:pt x="795" y="600"/>
                  </a:cubicBezTo>
                  <a:cubicBezTo>
                    <a:pt x="781" y="592"/>
                    <a:pt x="782" y="583"/>
                    <a:pt x="789" y="583"/>
                  </a:cubicBezTo>
                  <a:cubicBezTo>
                    <a:pt x="789" y="583"/>
                    <a:pt x="790" y="583"/>
                    <a:pt x="790" y="583"/>
                  </a:cubicBezTo>
                  <a:cubicBezTo>
                    <a:pt x="798" y="585"/>
                    <a:pt x="797" y="590"/>
                    <a:pt x="796" y="595"/>
                  </a:cubicBezTo>
                  <a:lnTo>
                    <a:pt x="812" y="597"/>
                  </a:lnTo>
                  <a:cubicBezTo>
                    <a:pt x="813" y="593"/>
                    <a:pt x="813" y="593"/>
                    <a:pt x="806" y="586"/>
                  </a:cubicBezTo>
                  <a:cubicBezTo>
                    <a:pt x="806" y="586"/>
                    <a:pt x="807" y="581"/>
                    <a:pt x="800" y="574"/>
                  </a:cubicBezTo>
                  <a:cubicBezTo>
                    <a:pt x="796" y="570"/>
                    <a:pt x="790" y="568"/>
                    <a:pt x="785" y="568"/>
                  </a:cubicBezTo>
                  <a:cubicBezTo>
                    <a:pt x="782" y="568"/>
                    <a:pt x="779" y="568"/>
                    <a:pt x="777" y="569"/>
                  </a:cubicBezTo>
                  <a:cubicBezTo>
                    <a:pt x="774" y="571"/>
                    <a:pt x="773" y="571"/>
                    <a:pt x="772" y="571"/>
                  </a:cubicBezTo>
                  <a:cubicBezTo>
                    <a:pt x="768" y="571"/>
                    <a:pt x="769" y="567"/>
                    <a:pt x="770" y="564"/>
                  </a:cubicBezTo>
                  <a:cubicBezTo>
                    <a:pt x="773" y="559"/>
                    <a:pt x="778" y="557"/>
                    <a:pt x="782" y="557"/>
                  </a:cubicBezTo>
                  <a:cubicBezTo>
                    <a:pt x="787" y="557"/>
                    <a:pt x="791" y="559"/>
                    <a:pt x="794" y="563"/>
                  </a:cubicBezTo>
                  <a:cubicBezTo>
                    <a:pt x="794" y="567"/>
                    <a:pt x="800" y="569"/>
                    <a:pt x="808" y="570"/>
                  </a:cubicBezTo>
                  <a:cubicBezTo>
                    <a:pt x="808" y="570"/>
                    <a:pt x="809" y="570"/>
                    <a:pt x="809" y="570"/>
                  </a:cubicBezTo>
                  <a:cubicBezTo>
                    <a:pt x="816" y="570"/>
                    <a:pt x="806" y="543"/>
                    <a:pt x="791" y="535"/>
                  </a:cubicBezTo>
                  <a:lnTo>
                    <a:pt x="791" y="535"/>
                  </a:lnTo>
                  <a:lnTo>
                    <a:pt x="799" y="537"/>
                  </a:lnTo>
                  <a:cubicBezTo>
                    <a:pt x="800" y="537"/>
                    <a:pt x="800" y="537"/>
                    <a:pt x="800" y="537"/>
                  </a:cubicBezTo>
                  <a:cubicBezTo>
                    <a:pt x="807" y="537"/>
                    <a:pt x="809" y="527"/>
                    <a:pt x="810" y="517"/>
                  </a:cubicBezTo>
                  <a:cubicBezTo>
                    <a:pt x="813" y="507"/>
                    <a:pt x="814" y="502"/>
                    <a:pt x="806" y="500"/>
                  </a:cubicBezTo>
                  <a:cubicBezTo>
                    <a:pt x="798" y="499"/>
                    <a:pt x="790" y="498"/>
                    <a:pt x="791" y="492"/>
                  </a:cubicBezTo>
                  <a:lnTo>
                    <a:pt x="791" y="492"/>
                  </a:lnTo>
                  <a:cubicBezTo>
                    <a:pt x="791" y="495"/>
                    <a:pt x="789" y="496"/>
                    <a:pt x="786" y="496"/>
                  </a:cubicBezTo>
                  <a:cubicBezTo>
                    <a:pt x="783" y="496"/>
                    <a:pt x="779" y="495"/>
                    <a:pt x="776" y="494"/>
                  </a:cubicBezTo>
                  <a:cubicBezTo>
                    <a:pt x="781" y="490"/>
                    <a:pt x="787" y="485"/>
                    <a:pt x="794" y="482"/>
                  </a:cubicBezTo>
                  <a:cubicBezTo>
                    <a:pt x="810" y="476"/>
                    <a:pt x="823" y="462"/>
                    <a:pt x="825" y="445"/>
                  </a:cubicBezTo>
                  <a:cubicBezTo>
                    <a:pt x="827" y="435"/>
                    <a:pt x="830" y="419"/>
                    <a:pt x="839" y="415"/>
                  </a:cubicBezTo>
                  <a:cubicBezTo>
                    <a:pt x="841" y="404"/>
                    <a:pt x="842" y="400"/>
                    <a:pt x="834" y="398"/>
                  </a:cubicBezTo>
                  <a:lnTo>
                    <a:pt x="836" y="388"/>
                  </a:lnTo>
                  <a:cubicBezTo>
                    <a:pt x="845" y="384"/>
                    <a:pt x="846" y="373"/>
                    <a:pt x="839" y="372"/>
                  </a:cubicBezTo>
                  <a:cubicBezTo>
                    <a:pt x="832" y="365"/>
                    <a:pt x="841" y="362"/>
                    <a:pt x="842" y="356"/>
                  </a:cubicBezTo>
                  <a:cubicBezTo>
                    <a:pt x="860" y="349"/>
                    <a:pt x="860" y="349"/>
                    <a:pt x="835" y="349"/>
                  </a:cubicBezTo>
                  <a:cubicBezTo>
                    <a:pt x="827" y="349"/>
                    <a:pt x="819" y="355"/>
                    <a:pt x="817" y="363"/>
                  </a:cubicBezTo>
                  <a:lnTo>
                    <a:pt x="814" y="378"/>
                  </a:lnTo>
                  <a:lnTo>
                    <a:pt x="809" y="361"/>
                  </a:lnTo>
                  <a:cubicBezTo>
                    <a:pt x="809" y="353"/>
                    <a:pt x="804" y="345"/>
                    <a:pt x="797" y="343"/>
                  </a:cubicBezTo>
                  <a:cubicBezTo>
                    <a:pt x="797" y="343"/>
                    <a:pt x="789" y="342"/>
                    <a:pt x="790" y="336"/>
                  </a:cubicBezTo>
                  <a:lnTo>
                    <a:pt x="790" y="336"/>
                  </a:lnTo>
                  <a:lnTo>
                    <a:pt x="805" y="339"/>
                  </a:lnTo>
                  <a:cubicBezTo>
                    <a:pt x="812" y="344"/>
                    <a:pt x="819" y="347"/>
                    <a:pt x="827" y="348"/>
                  </a:cubicBezTo>
                  <a:cubicBezTo>
                    <a:pt x="844" y="346"/>
                    <a:pt x="854" y="332"/>
                    <a:pt x="840" y="329"/>
                  </a:cubicBezTo>
                  <a:cubicBezTo>
                    <a:pt x="841" y="324"/>
                    <a:pt x="841" y="324"/>
                    <a:pt x="849" y="320"/>
                  </a:cubicBezTo>
                  <a:cubicBezTo>
                    <a:pt x="849" y="320"/>
                    <a:pt x="850" y="320"/>
                    <a:pt x="851" y="320"/>
                  </a:cubicBezTo>
                  <a:cubicBezTo>
                    <a:pt x="857" y="320"/>
                    <a:pt x="856" y="316"/>
                    <a:pt x="843" y="308"/>
                  </a:cubicBezTo>
                  <a:cubicBezTo>
                    <a:pt x="828" y="300"/>
                    <a:pt x="830" y="296"/>
                    <a:pt x="846" y="292"/>
                  </a:cubicBezTo>
                  <a:cubicBezTo>
                    <a:pt x="863" y="286"/>
                    <a:pt x="868" y="264"/>
                    <a:pt x="860" y="263"/>
                  </a:cubicBezTo>
                  <a:cubicBezTo>
                    <a:pt x="848" y="263"/>
                    <a:pt x="845" y="245"/>
                    <a:pt x="856" y="241"/>
                  </a:cubicBezTo>
                  <a:cubicBezTo>
                    <a:pt x="865" y="237"/>
                    <a:pt x="867" y="232"/>
                    <a:pt x="860" y="225"/>
                  </a:cubicBezTo>
                  <a:lnTo>
                    <a:pt x="860" y="225"/>
                  </a:lnTo>
                  <a:cubicBezTo>
                    <a:pt x="861" y="225"/>
                    <a:pt x="862" y="226"/>
                    <a:pt x="864" y="226"/>
                  </a:cubicBezTo>
                  <a:cubicBezTo>
                    <a:pt x="869" y="226"/>
                    <a:pt x="874" y="222"/>
                    <a:pt x="869" y="216"/>
                  </a:cubicBezTo>
                  <a:cubicBezTo>
                    <a:pt x="869" y="216"/>
                    <a:pt x="869" y="214"/>
                    <a:pt x="866" y="214"/>
                  </a:cubicBezTo>
                  <a:cubicBezTo>
                    <a:pt x="865" y="214"/>
                    <a:pt x="863" y="214"/>
                    <a:pt x="861" y="215"/>
                  </a:cubicBezTo>
                  <a:lnTo>
                    <a:pt x="848" y="201"/>
                  </a:lnTo>
                  <a:cubicBezTo>
                    <a:pt x="847" y="204"/>
                    <a:pt x="845" y="205"/>
                    <a:pt x="842" y="205"/>
                  </a:cubicBezTo>
                  <a:cubicBezTo>
                    <a:pt x="839" y="205"/>
                    <a:pt x="835" y="205"/>
                    <a:pt x="832" y="204"/>
                  </a:cubicBezTo>
                  <a:cubicBezTo>
                    <a:pt x="824" y="203"/>
                    <a:pt x="835" y="183"/>
                    <a:pt x="861" y="178"/>
                  </a:cubicBezTo>
                  <a:lnTo>
                    <a:pt x="878" y="170"/>
                  </a:lnTo>
                  <a:lnTo>
                    <a:pt x="863" y="167"/>
                  </a:lnTo>
                  <a:cubicBezTo>
                    <a:pt x="863" y="163"/>
                    <a:pt x="864" y="158"/>
                    <a:pt x="870" y="158"/>
                  </a:cubicBezTo>
                  <a:cubicBezTo>
                    <a:pt x="871" y="158"/>
                    <a:pt x="871" y="158"/>
                    <a:pt x="872" y="158"/>
                  </a:cubicBezTo>
                  <a:cubicBezTo>
                    <a:pt x="875" y="159"/>
                    <a:pt x="877" y="159"/>
                    <a:pt x="878" y="159"/>
                  </a:cubicBezTo>
                  <a:cubicBezTo>
                    <a:pt x="880" y="159"/>
                    <a:pt x="880" y="158"/>
                    <a:pt x="881" y="154"/>
                  </a:cubicBezTo>
                  <a:cubicBezTo>
                    <a:pt x="881" y="154"/>
                    <a:pt x="882" y="149"/>
                    <a:pt x="874" y="148"/>
                  </a:cubicBezTo>
                  <a:cubicBezTo>
                    <a:pt x="859" y="145"/>
                    <a:pt x="859" y="145"/>
                    <a:pt x="868" y="141"/>
                  </a:cubicBezTo>
                  <a:cubicBezTo>
                    <a:pt x="885" y="139"/>
                    <a:pt x="886" y="134"/>
                    <a:pt x="871" y="125"/>
                  </a:cubicBezTo>
                  <a:cubicBezTo>
                    <a:pt x="855" y="123"/>
                    <a:pt x="855" y="123"/>
                    <a:pt x="872" y="121"/>
                  </a:cubicBezTo>
                  <a:cubicBezTo>
                    <a:pt x="873" y="121"/>
                    <a:pt x="874" y="121"/>
                    <a:pt x="875" y="121"/>
                  </a:cubicBezTo>
                  <a:cubicBezTo>
                    <a:pt x="881" y="121"/>
                    <a:pt x="888" y="118"/>
                    <a:pt x="889" y="113"/>
                  </a:cubicBezTo>
                  <a:lnTo>
                    <a:pt x="881" y="112"/>
                  </a:lnTo>
                  <a:cubicBezTo>
                    <a:pt x="867" y="108"/>
                    <a:pt x="867" y="104"/>
                    <a:pt x="876" y="99"/>
                  </a:cubicBezTo>
                  <a:lnTo>
                    <a:pt x="876" y="99"/>
                  </a:lnTo>
                  <a:cubicBezTo>
                    <a:pt x="877" y="100"/>
                    <a:pt x="878" y="100"/>
                    <a:pt x="879" y="100"/>
                  </a:cubicBezTo>
                  <a:cubicBezTo>
                    <a:pt x="884" y="100"/>
                    <a:pt x="884" y="94"/>
                    <a:pt x="879" y="84"/>
                  </a:cubicBezTo>
                  <a:cubicBezTo>
                    <a:pt x="881" y="75"/>
                    <a:pt x="882" y="70"/>
                    <a:pt x="887" y="70"/>
                  </a:cubicBezTo>
                  <a:cubicBezTo>
                    <a:pt x="888" y="70"/>
                    <a:pt x="888" y="70"/>
                    <a:pt x="889" y="70"/>
                  </a:cubicBezTo>
                  <a:cubicBezTo>
                    <a:pt x="894" y="71"/>
                    <a:pt x="898" y="71"/>
                    <a:pt x="900" y="71"/>
                  </a:cubicBezTo>
                  <a:cubicBezTo>
                    <a:pt x="903" y="71"/>
                    <a:pt x="900" y="70"/>
                    <a:pt x="890" y="65"/>
                  </a:cubicBezTo>
                  <a:cubicBezTo>
                    <a:pt x="883" y="58"/>
                    <a:pt x="883" y="58"/>
                    <a:pt x="893" y="49"/>
                  </a:cubicBezTo>
                  <a:cubicBezTo>
                    <a:pt x="902" y="45"/>
                    <a:pt x="902" y="45"/>
                    <a:pt x="896" y="39"/>
                  </a:cubicBezTo>
                  <a:cubicBezTo>
                    <a:pt x="887" y="38"/>
                    <a:pt x="881" y="36"/>
                    <a:pt x="877" y="36"/>
                  </a:cubicBezTo>
                  <a:cubicBezTo>
                    <a:pt x="874" y="36"/>
                    <a:pt x="872" y="37"/>
                    <a:pt x="871" y="40"/>
                  </a:cubicBezTo>
                  <a:cubicBezTo>
                    <a:pt x="870" y="43"/>
                    <a:pt x="870" y="45"/>
                    <a:pt x="868" y="45"/>
                  </a:cubicBezTo>
                  <a:cubicBezTo>
                    <a:pt x="867" y="45"/>
                    <a:pt x="865" y="44"/>
                    <a:pt x="862" y="43"/>
                  </a:cubicBezTo>
                  <a:cubicBezTo>
                    <a:pt x="862" y="43"/>
                    <a:pt x="863" y="39"/>
                    <a:pt x="864" y="33"/>
                  </a:cubicBezTo>
                  <a:cubicBezTo>
                    <a:pt x="867" y="25"/>
                    <a:pt x="865" y="17"/>
                    <a:pt x="861" y="11"/>
                  </a:cubicBezTo>
                  <a:cubicBezTo>
                    <a:pt x="858" y="4"/>
                    <a:pt x="852" y="1"/>
                    <a:pt x="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58"/>
            <p:cNvSpPr/>
            <p:nvPr/>
          </p:nvSpPr>
          <p:spPr>
            <a:xfrm>
              <a:off x="5977774" y="2538920"/>
              <a:ext cx="667496" cy="650632"/>
            </a:xfrm>
            <a:custGeom>
              <a:avLst/>
              <a:gdLst/>
              <a:ahLst/>
              <a:cxnLst/>
              <a:rect l="l" t="t" r="r" b="b"/>
              <a:pathLst>
                <a:path w="7085" h="6906" extrusionOk="0">
                  <a:moveTo>
                    <a:pt x="6972" y="28"/>
                  </a:moveTo>
                  <a:cubicBezTo>
                    <a:pt x="6984" y="28"/>
                    <a:pt x="6975" y="39"/>
                    <a:pt x="6947" y="50"/>
                  </a:cubicBezTo>
                  <a:cubicBezTo>
                    <a:pt x="6937" y="58"/>
                    <a:pt x="6932" y="62"/>
                    <a:pt x="6930" y="62"/>
                  </a:cubicBezTo>
                  <a:cubicBezTo>
                    <a:pt x="6928" y="62"/>
                    <a:pt x="6928" y="58"/>
                    <a:pt x="6928" y="50"/>
                  </a:cubicBezTo>
                  <a:cubicBezTo>
                    <a:pt x="6928" y="42"/>
                    <a:pt x="6928" y="34"/>
                    <a:pt x="6948" y="34"/>
                  </a:cubicBezTo>
                  <a:cubicBezTo>
                    <a:pt x="6959" y="30"/>
                    <a:pt x="6968" y="28"/>
                    <a:pt x="6972" y="28"/>
                  </a:cubicBezTo>
                  <a:close/>
                  <a:moveTo>
                    <a:pt x="4239" y="366"/>
                  </a:moveTo>
                  <a:cubicBezTo>
                    <a:pt x="4241" y="366"/>
                    <a:pt x="4242" y="368"/>
                    <a:pt x="4243" y="371"/>
                  </a:cubicBezTo>
                  <a:cubicBezTo>
                    <a:pt x="4248" y="377"/>
                    <a:pt x="4234" y="394"/>
                    <a:pt x="4216" y="404"/>
                  </a:cubicBezTo>
                  <a:cubicBezTo>
                    <a:pt x="4213" y="407"/>
                    <a:pt x="4209" y="408"/>
                    <a:pt x="4207" y="408"/>
                  </a:cubicBezTo>
                  <a:cubicBezTo>
                    <a:pt x="4198" y="408"/>
                    <a:pt x="4198" y="395"/>
                    <a:pt x="4222" y="374"/>
                  </a:cubicBezTo>
                  <a:cubicBezTo>
                    <a:pt x="4232" y="369"/>
                    <a:pt x="4236" y="366"/>
                    <a:pt x="4239" y="366"/>
                  </a:cubicBezTo>
                  <a:close/>
                  <a:moveTo>
                    <a:pt x="3722" y="812"/>
                  </a:moveTo>
                  <a:cubicBezTo>
                    <a:pt x="3723" y="812"/>
                    <a:pt x="3723" y="812"/>
                    <a:pt x="3724" y="813"/>
                  </a:cubicBezTo>
                  <a:cubicBezTo>
                    <a:pt x="3724" y="813"/>
                    <a:pt x="3729" y="818"/>
                    <a:pt x="3722" y="839"/>
                  </a:cubicBezTo>
                  <a:cubicBezTo>
                    <a:pt x="3722" y="839"/>
                    <a:pt x="3716" y="853"/>
                    <a:pt x="3710" y="853"/>
                  </a:cubicBezTo>
                  <a:cubicBezTo>
                    <a:pt x="3710" y="853"/>
                    <a:pt x="3709" y="853"/>
                    <a:pt x="3708" y="852"/>
                  </a:cubicBezTo>
                  <a:lnTo>
                    <a:pt x="3703" y="848"/>
                  </a:lnTo>
                  <a:cubicBezTo>
                    <a:pt x="3710" y="830"/>
                    <a:pt x="3716" y="812"/>
                    <a:pt x="3722" y="812"/>
                  </a:cubicBezTo>
                  <a:close/>
                  <a:moveTo>
                    <a:pt x="1" y="1031"/>
                  </a:moveTo>
                  <a:lnTo>
                    <a:pt x="3" y="1052"/>
                  </a:lnTo>
                  <a:cubicBezTo>
                    <a:pt x="4" y="1069"/>
                    <a:pt x="10" y="1070"/>
                    <a:pt x="17" y="1070"/>
                  </a:cubicBezTo>
                  <a:cubicBezTo>
                    <a:pt x="18" y="1070"/>
                    <a:pt x="19" y="1070"/>
                    <a:pt x="20" y="1070"/>
                  </a:cubicBezTo>
                  <a:lnTo>
                    <a:pt x="19" y="1051"/>
                  </a:lnTo>
                  <a:cubicBezTo>
                    <a:pt x="19" y="1051"/>
                    <a:pt x="9" y="1031"/>
                    <a:pt x="1" y="1031"/>
                  </a:cubicBezTo>
                  <a:close/>
                  <a:moveTo>
                    <a:pt x="130" y="1062"/>
                  </a:moveTo>
                  <a:cubicBezTo>
                    <a:pt x="138" y="1062"/>
                    <a:pt x="139" y="1081"/>
                    <a:pt x="141" y="1101"/>
                  </a:cubicBezTo>
                  <a:cubicBezTo>
                    <a:pt x="142" y="1120"/>
                    <a:pt x="142" y="1120"/>
                    <a:pt x="134" y="1121"/>
                  </a:cubicBezTo>
                  <a:cubicBezTo>
                    <a:pt x="129" y="1109"/>
                    <a:pt x="125" y="1095"/>
                    <a:pt x="123" y="1082"/>
                  </a:cubicBezTo>
                  <a:lnTo>
                    <a:pt x="130" y="1062"/>
                  </a:lnTo>
                  <a:close/>
                  <a:moveTo>
                    <a:pt x="153" y="1283"/>
                  </a:moveTo>
                  <a:cubicBezTo>
                    <a:pt x="156" y="1283"/>
                    <a:pt x="157" y="1293"/>
                    <a:pt x="159" y="1315"/>
                  </a:cubicBezTo>
                  <a:cubicBezTo>
                    <a:pt x="160" y="1335"/>
                    <a:pt x="162" y="1355"/>
                    <a:pt x="154" y="1356"/>
                  </a:cubicBezTo>
                  <a:lnTo>
                    <a:pt x="152" y="1335"/>
                  </a:lnTo>
                  <a:cubicBezTo>
                    <a:pt x="157" y="1335"/>
                    <a:pt x="155" y="1327"/>
                    <a:pt x="151" y="1327"/>
                  </a:cubicBezTo>
                  <a:cubicBezTo>
                    <a:pt x="149" y="1327"/>
                    <a:pt x="147" y="1330"/>
                    <a:pt x="144" y="1337"/>
                  </a:cubicBezTo>
                  <a:lnTo>
                    <a:pt x="129" y="1338"/>
                  </a:lnTo>
                  <a:cubicBezTo>
                    <a:pt x="127" y="1318"/>
                    <a:pt x="133" y="1297"/>
                    <a:pt x="141" y="1297"/>
                  </a:cubicBezTo>
                  <a:cubicBezTo>
                    <a:pt x="147" y="1288"/>
                    <a:pt x="151" y="1283"/>
                    <a:pt x="153" y="1283"/>
                  </a:cubicBezTo>
                  <a:close/>
                  <a:moveTo>
                    <a:pt x="201" y="1352"/>
                  </a:moveTo>
                  <a:lnTo>
                    <a:pt x="195" y="1373"/>
                  </a:lnTo>
                  <a:lnTo>
                    <a:pt x="196" y="1392"/>
                  </a:lnTo>
                  <a:cubicBezTo>
                    <a:pt x="204" y="1392"/>
                    <a:pt x="204" y="1392"/>
                    <a:pt x="203" y="1371"/>
                  </a:cubicBezTo>
                  <a:lnTo>
                    <a:pt x="201" y="1352"/>
                  </a:lnTo>
                  <a:close/>
                  <a:moveTo>
                    <a:pt x="3286" y="1477"/>
                  </a:moveTo>
                  <a:cubicBezTo>
                    <a:pt x="3287" y="1477"/>
                    <a:pt x="3288" y="1477"/>
                    <a:pt x="3288" y="1477"/>
                  </a:cubicBezTo>
                  <a:cubicBezTo>
                    <a:pt x="3288" y="1477"/>
                    <a:pt x="3294" y="1480"/>
                    <a:pt x="3285" y="1498"/>
                  </a:cubicBezTo>
                  <a:cubicBezTo>
                    <a:pt x="3285" y="1498"/>
                    <a:pt x="3273" y="1509"/>
                    <a:pt x="3265" y="1509"/>
                  </a:cubicBezTo>
                  <a:cubicBezTo>
                    <a:pt x="3264" y="1509"/>
                    <a:pt x="3264" y="1509"/>
                    <a:pt x="3263" y="1508"/>
                  </a:cubicBezTo>
                  <a:lnTo>
                    <a:pt x="3271" y="1490"/>
                  </a:lnTo>
                  <a:cubicBezTo>
                    <a:pt x="3277" y="1478"/>
                    <a:pt x="3283" y="1477"/>
                    <a:pt x="3286" y="1477"/>
                  </a:cubicBezTo>
                  <a:close/>
                  <a:moveTo>
                    <a:pt x="3208" y="1657"/>
                  </a:moveTo>
                  <a:cubicBezTo>
                    <a:pt x="3209" y="1657"/>
                    <a:pt x="3210" y="1658"/>
                    <a:pt x="3212" y="1659"/>
                  </a:cubicBezTo>
                  <a:lnTo>
                    <a:pt x="3203" y="1677"/>
                  </a:lnTo>
                  <a:lnTo>
                    <a:pt x="3188" y="1690"/>
                  </a:lnTo>
                  <a:lnTo>
                    <a:pt x="3197" y="1672"/>
                  </a:lnTo>
                  <a:cubicBezTo>
                    <a:pt x="3203" y="1660"/>
                    <a:pt x="3205" y="1657"/>
                    <a:pt x="3208" y="1657"/>
                  </a:cubicBezTo>
                  <a:close/>
                  <a:moveTo>
                    <a:pt x="3188" y="1718"/>
                  </a:moveTo>
                  <a:cubicBezTo>
                    <a:pt x="3187" y="1718"/>
                    <a:pt x="3185" y="1722"/>
                    <a:pt x="3184" y="1731"/>
                  </a:cubicBezTo>
                  <a:cubicBezTo>
                    <a:pt x="3189" y="1723"/>
                    <a:pt x="3189" y="1718"/>
                    <a:pt x="3188" y="1718"/>
                  </a:cubicBezTo>
                  <a:close/>
                  <a:moveTo>
                    <a:pt x="3118" y="1832"/>
                  </a:moveTo>
                  <a:cubicBezTo>
                    <a:pt x="3120" y="1832"/>
                    <a:pt x="3121" y="1833"/>
                    <a:pt x="3124" y="1834"/>
                  </a:cubicBezTo>
                  <a:lnTo>
                    <a:pt x="3115" y="1850"/>
                  </a:lnTo>
                  <a:lnTo>
                    <a:pt x="3099" y="1865"/>
                  </a:lnTo>
                  <a:lnTo>
                    <a:pt x="3108" y="1847"/>
                  </a:lnTo>
                  <a:cubicBezTo>
                    <a:pt x="3113" y="1835"/>
                    <a:pt x="3115" y="1832"/>
                    <a:pt x="3118" y="1832"/>
                  </a:cubicBezTo>
                  <a:close/>
                  <a:moveTo>
                    <a:pt x="3124" y="1912"/>
                  </a:moveTo>
                  <a:cubicBezTo>
                    <a:pt x="3123" y="1912"/>
                    <a:pt x="3122" y="1913"/>
                    <a:pt x="3118" y="1916"/>
                  </a:cubicBezTo>
                  <a:lnTo>
                    <a:pt x="3118" y="1916"/>
                  </a:lnTo>
                  <a:cubicBezTo>
                    <a:pt x="3123" y="1915"/>
                    <a:pt x="3125" y="1912"/>
                    <a:pt x="3124" y="1912"/>
                  </a:cubicBezTo>
                  <a:close/>
                  <a:moveTo>
                    <a:pt x="3118" y="1916"/>
                  </a:moveTo>
                  <a:lnTo>
                    <a:pt x="3118" y="1916"/>
                  </a:lnTo>
                  <a:cubicBezTo>
                    <a:pt x="3117" y="1916"/>
                    <a:pt x="3116" y="1916"/>
                    <a:pt x="3116" y="1916"/>
                  </a:cubicBezTo>
                  <a:cubicBezTo>
                    <a:pt x="3115" y="1916"/>
                    <a:pt x="3114" y="1916"/>
                    <a:pt x="3113" y="1916"/>
                  </a:cubicBezTo>
                  <a:lnTo>
                    <a:pt x="3113" y="1916"/>
                  </a:lnTo>
                  <a:cubicBezTo>
                    <a:pt x="3114" y="1916"/>
                    <a:pt x="3115" y="1917"/>
                    <a:pt x="3116" y="1918"/>
                  </a:cubicBezTo>
                  <a:cubicBezTo>
                    <a:pt x="3117" y="1917"/>
                    <a:pt x="3117" y="1916"/>
                    <a:pt x="3118" y="1916"/>
                  </a:cubicBezTo>
                  <a:close/>
                  <a:moveTo>
                    <a:pt x="3052" y="1952"/>
                  </a:moveTo>
                  <a:cubicBezTo>
                    <a:pt x="3053" y="1952"/>
                    <a:pt x="3053" y="1952"/>
                    <a:pt x="3054" y="1952"/>
                  </a:cubicBezTo>
                  <a:cubicBezTo>
                    <a:pt x="3061" y="1956"/>
                    <a:pt x="3061" y="1956"/>
                    <a:pt x="3052" y="1973"/>
                  </a:cubicBezTo>
                  <a:cubicBezTo>
                    <a:pt x="3042" y="1992"/>
                    <a:pt x="3038" y="2001"/>
                    <a:pt x="3037" y="2001"/>
                  </a:cubicBezTo>
                  <a:cubicBezTo>
                    <a:pt x="3035" y="2001"/>
                    <a:pt x="3036" y="1996"/>
                    <a:pt x="3036" y="1987"/>
                  </a:cubicBezTo>
                  <a:cubicBezTo>
                    <a:pt x="3038" y="1968"/>
                    <a:pt x="3046" y="1952"/>
                    <a:pt x="3052" y="1952"/>
                  </a:cubicBezTo>
                  <a:close/>
                  <a:moveTo>
                    <a:pt x="2934" y="2066"/>
                  </a:moveTo>
                  <a:cubicBezTo>
                    <a:pt x="2941" y="2070"/>
                    <a:pt x="2949" y="2074"/>
                    <a:pt x="2940" y="2090"/>
                  </a:cubicBezTo>
                  <a:lnTo>
                    <a:pt x="2924" y="2105"/>
                  </a:lnTo>
                  <a:lnTo>
                    <a:pt x="2924" y="2105"/>
                  </a:lnTo>
                  <a:lnTo>
                    <a:pt x="2925" y="2084"/>
                  </a:lnTo>
                  <a:lnTo>
                    <a:pt x="2934" y="2066"/>
                  </a:lnTo>
                  <a:close/>
                  <a:moveTo>
                    <a:pt x="2836" y="2281"/>
                  </a:moveTo>
                  <a:cubicBezTo>
                    <a:pt x="2838" y="2281"/>
                    <a:pt x="2840" y="2282"/>
                    <a:pt x="2842" y="2283"/>
                  </a:cubicBezTo>
                  <a:cubicBezTo>
                    <a:pt x="2842" y="2283"/>
                    <a:pt x="2849" y="2287"/>
                    <a:pt x="2840" y="2304"/>
                  </a:cubicBezTo>
                  <a:lnTo>
                    <a:pt x="2824" y="2318"/>
                  </a:lnTo>
                  <a:cubicBezTo>
                    <a:pt x="2817" y="2314"/>
                    <a:pt x="2825" y="2297"/>
                    <a:pt x="2825" y="2297"/>
                  </a:cubicBezTo>
                  <a:cubicBezTo>
                    <a:pt x="2831" y="2285"/>
                    <a:pt x="2833" y="2281"/>
                    <a:pt x="2836" y="2281"/>
                  </a:cubicBezTo>
                  <a:close/>
                  <a:moveTo>
                    <a:pt x="209" y="2392"/>
                  </a:moveTo>
                  <a:cubicBezTo>
                    <a:pt x="216" y="2392"/>
                    <a:pt x="226" y="2431"/>
                    <a:pt x="228" y="2449"/>
                  </a:cubicBezTo>
                  <a:cubicBezTo>
                    <a:pt x="229" y="2458"/>
                    <a:pt x="228" y="2463"/>
                    <a:pt x="225" y="2463"/>
                  </a:cubicBezTo>
                  <a:cubicBezTo>
                    <a:pt x="222" y="2463"/>
                    <a:pt x="217" y="2454"/>
                    <a:pt x="210" y="2431"/>
                  </a:cubicBezTo>
                  <a:lnTo>
                    <a:pt x="208" y="2392"/>
                  </a:lnTo>
                  <a:cubicBezTo>
                    <a:pt x="208" y="2392"/>
                    <a:pt x="208" y="2392"/>
                    <a:pt x="209" y="2392"/>
                  </a:cubicBezTo>
                  <a:close/>
                  <a:moveTo>
                    <a:pt x="209" y="2510"/>
                  </a:moveTo>
                  <a:cubicBezTo>
                    <a:pt x="201" y="2510"/>
                    <a:pt x="204" y="2530"/>
                    <a:pt x="207" y="2569"/>
                  </a:cubicBezTo>
                  <a:cubicBezTo>
                    <a:pt x="208" y="2582"/>
                    <a:pt x="212" y="2595"/>
                    <a:pt x="217" y="2608"/>
                  </a:cubicBezTo>
                  <a:cubicBezTo>
                    <a:pt x="225" y="2606"/>
                    <a:pt x="224" y="2587"/>
                    <a:pt x="223" y="2568"/>
                  </a:cubicBezTo>
                  <a:cubicBezTo>
                    <a:pt x="227" y="2528"/>
                    <a:pt x="217" y="2510"/>
                    <a:pt x="209" y="2510"/>
                  </a:cubicBezTo>
                  <a:close/>
                  <a:moveTo>
                    <a:pt x="334" y="3346"/>
                  </a:moveTo>
                  <a:cubicBezTo>
                    <a:pt x="342" y="3346"/>
                    <a:pt x="343" y="3365"/>
                    <a:pt x="345" y="3384"/>
                  </a:cubicBezTo>
                  <a:lnTo>
                    <a:pt x="337" y="3385"/>
                  </a:lnTo>
                  <a:lnTo>
                    <a:pt x="327" y="3366"/>
                  </a:lnTo>
                  <a:lnTo>
                    <a:pt x="334" y="3346"/>
                  </a:lnTo>
                  <a:close/>
                  <a:moveTo>
                    <a:pt x="299" y="3407"/>
                  </a:moveTo>
                  <a:lnTo>
                    <a:pt x="299" y="3407"/>
                  </a:lnTo>
                  <a:cubicBezTo>
                    <a:pt x="299" y="3407"/>
                    <a:pt x="309" y="3427"/>
                    <a:pt x="318" y="3446"/>
                  </a:cubicBezTo>
                  <a:cubicBezTo>
                    <a:pt x="345" y="3483"/>
                    <a:pt x="345" y="3483"/>
                    <a:pt x="329" y="3484"/>
                  </a:cubicBezTo>
                  <a:cubicBezTo>
                    <a:pt x="329" y="3484"/>
                    <a:pt x="329" y="3484"/>
                    <a:pt x="328" y="3484"/>
                  </a:cubicBezTo>
                  <a:cubicBezTo>
                    <a:pt x="321" y="3484"/>
                    <a:pt x="313" y="3483"/>
                    <a:pt x="302" y="3446"/>
                  </a:cubicBezTo>
                  <a:lnTo>
                    <a:pt x="299" y="3407"/>
                  </a:lnTo>
                  <a:close/>
                  <a:moveTo>
                    <a:pt x="2131" y="3768"/>
                  </a:moveTo>
                  <a:cubicBezTo>
                    <a:pt x="2138" y="3772"/>
                    <a:pt x="2144" y="3775"/>
                    <a:pt x="2135" y="3793"/>
                  </a:cubicBezTo>
                  <a:lnTo>
                    <a:pt x="2126" y="3810"/>
                  </a:lnTo>
                  <a:cubicBezTo>
                    <a:pt x="2120" y="3807"/>
                    <a:pt x="2122" y="3785"/>
                    <a:pt x="2122" y="3785"/>
                  </a:cubicBezTo>
                  <a:lnTo>
                    <a:pt x="2131" y="3768"/>
                  </a:lnTo>
                  <a:close/>
                  <a:moveTo>
                    <a:pt x="371" y="3865"/>
                  </a:moveTo>
                  <a:cubicBezTo>
                    <a:pt x="374" y="3865"/>
                    <a:pt x="383" y="3879"/>
                    <a:pt x="394" y="3892"/>
                  </a:cubicBezTo>
                  <a:cubicBezTo>
                    <a:pt x="401" y="3914"/>
                    <a:pt x="404" y="3924"/>
                    <a:pt x="401" y="3924"/>
                  </a:cubicBezTo>
                  <a:cubicBezTo>
                    <a:pt x="400" y="3924"/>
                    <a:pt x="396" y="3919"/>
                    <a:pt x="389" y="3911"/>
                  </a:cubicBezTo>
                  <a:lnTo>
                    <a:pt x="370" y="3874"/>
                  </a:lnTo>
                  <a:cubicBezTo>
                    <a:pt x="369" y="3868"/>
                    <a:pt x="370" y="3865"/>
                    <a:pt x="371" y="3865"/>
                  </a:cubicBezTo>
                  <a:close/>
                  <a:moveTo>
                    <a:pt x="359" y="4031"/>
                  </a:moveTo>
                  <a:lnTo>
                    <a:pt x="359" y="4031"/>
                  </a:lnTo>
                  <a:cubicBezTo>
                    <a:pt x="366" y="4031"/>
                    <a:pt x="376" y="4050"/>
                    <a:pt x="376" y="4050"/>
                  </a:cubicBezTo>
                  <a:lnTo>
                    <a:pt x="378" y="4069"/>
                  </a:lnTo>
                  <a:cubicBezTo>
                    <a:pt x="376" y="4069"/>
                    <a:pt x="375" y="4070"/>
                    <a:pt x="373" y="4070"/>
                  </a:cubicBezTo>
                  <a:cubicBezTo>
                    <a:pt x="367" y="4070"/>
                    <a:pt x="362" y="4067"/>
                    <a:pt x="361" y="4051"/>
                  </a:cubicBezTo>
                  <a:lnTo>
                    <a:pt x="359" y="4031"/>
                  </a:lnTo>
                  <a:close/>
                  <a:moveTo>
                    <a:pt x="460" y="4299"/>
                  </a:moveTo>
                  <a:lnTo>
                    <a:pt x="444" y="4300"/>
                  </a:lnTo>
                  <a:lnTo>
                    <a:pt x="452" y="4300"/>
                  </a:lnTo>
                  <a:lnTo>
                    <a:pt x="460" y="4299"/>
                  </a:lnTo>
                  <a:close/>
                  <a:moveTo>
                    <a:pt x="375" y="4417"/>
                  </a:moveTo>
                  <a:cubicBezTo>
                    <a:pt x="377" y="4417"/>
                    <a:pt x="385" y="4446"/>
                    <a:pt x="387" y="4462"/>
                  </a:cubicBezTo>
                  <a:lnTo>
                    <a:pt x="379" y="4462"/>
                  </a:lnTo>
                  <a:cubicBezTo>
                    <a:pt x="376" y="4443"/>
                    <a:pt x="368" y="4424"/>
                    <a:pt x="375" y="4423"/>
                  </a:cubicBezTo>
                  <a:cubicBezTo>
                    <a:pt x="375" y="4419"/>
                    <a:pt x="375" y="4417"/>
                    <a:pt x="375" y="4417"/>
                  </a:cubicBezTo>
                  <a:close/>
                  <a:moveTo>
                    <a:pt x="1784" y="4472"/>
                  </a:moveTo>
                  <a:cubicBezTo>
                    <a:pt x="1786" y="4472"/>
                    <a:pt x="1787" y="4473"/>
                    <a:pt x="1789" y="4474"/>
                  </a:cubicBezTo>
                  <a:cubicBezTo>
                    <a:pt x="1797" y="4478"/>
                    <a:pt x="1779" y="4512"/>
                    <a:pt x="1770" y="4530"/>
                  </a:cubicBezTo>
                  <a:cubicBezTo>
                    <a:pt x="1766" y="4533"/>
                    <a:pt x="1764" y="4535"/>
                    <a:pt x="1762" y="4535"/>
                  </a:cubicBezTo>
                  <a:cubicBezTo>
                    <a:pt x="1755" y="4535"/>
                    <a:pt x="1757" y="4519"/>
                    <a:pt x="1764" y="4506"/>
                  </a:cubicBezTo>
                  <a:cubicBezTo>
                    <a:pt x="1777" y="4479"/>
                    <a:pt x="1781" y="4472"/>
                    <a:pt x="1784" y="4472"/>
                  </a:cubicBezTo>
                  <a:close/>
                  <a:moveTo>
                    <a:pt x="429" y="4576"/>
                  </a:moveTo>
                  <a:cubicBezTo>
                    <a:pt x="436" y="4576"/>
                    <a:pt x="443" y="4577"/>
                    <a:pt x="445" y="4595"/>
                  </a:cubicBezTo>
                  <a:cubicBezTo>
                    <a:pt x="451" y="4609"/>
                    <a:pt x="450" y="4623"/>
                    <a:pt x="443" y="4623"/>
                  </a:cubicBezTo>
                  <a:cubicBezTo>
                    <a:pt x="439" y="4623"/>
                    <a:pt x="435" y="4621"/>
                    <a:pt x="430" y="4616"/>
                  </a:cubicBezTo>
                  <a:cubicBezTo>
                    <a:pt x="429" y="4597"/>
                    <a:pt x="429" y="4597"/>
                    <a:pt x="427" y="4576"/>
                  </a:cubicBezTo>
                  <a:cubicBezTo>
                    <a:pt x="428" y="4576"/>
                    <a:pt x="429" y="4576"/>
                    <a:pt x="429" y="4576"/>
                  </a:cubicBezTo>
                  <a:close/>
                  <a:moveTo>
                    <a:pt x="457" y="4751"/>
                  </a:moveTo>
                  <a:lnTo>
                    <a:pt x="460" y="4770"/>
                  </a:lnTo>
                  <a:cubicBezTo>
                    <a:pt x="461" y="4791"/>
                    <a:pt x="461" y="4791"/>
                    <a:pt x="453" y="4791"/>
                  </a:cubicBezTo>
                  <a:lnTo>
                    <a:pt x="452" y="4772"/>
                  </a:lnTo>
                  <a:lnTo>
                    <a:pt x="457" y="4751"/>
                  </a:lnTo>
                  <a:close/>
                  <a:moveTo>
                    <a:pt x="499" y="4964"/>
                  </a:moveTo>
                  <a:cubicBezTo>
                    <a:pt x="491" y="4964"/>
                    <a:pt x="485" y="4985"/>
                    <a:pt x="485" y="4985"/>
                  </a:cubicBezTo>
                  <a:cubicBezTo>
                    <a:pt x="486" y="5003"/>
                    <a:pt x="493" y="5004"/>
                    <a:pt x="494" y="5004"/>
                  </a:cubicBezTo>
                  <a:cubicBezTo>
                    <a:pt x="494" y="5004"/>
                    <a:pt x="494" y="5004"/>
                    <a:pt x="494" y="5004"/>
                  </a:cubicBezTo>
                  <a:cubicBezTo>
                    <a:pt x="494" y="5004"/>
                    <a:pt x="502" y="5004"/>
                    <a:pt x="501" y="4984"/>
                  </a:cubicBezTo>
                  <a:lnTo>
                    <a:pt x="499" y="4964"/>
                  </a:lnTo>
                  <a:close/>
                  <a:moveTo>
                    <a:pt x="455" y="5086"/>
                  </a:moveTo>
                  <a:cubicBezTo>
                    <a:pt x="462" y="5086"/>
                    <a:pt x="463" y="5105"/>
                    <a:pt x="463" y="5105"/>
                  </a:cubicBezTo>
                  <a:cubicBezTo>
                    <a:pt x="465" y="5124"/>
                    <a:pt x="466" y="5143"/>
                    <a:pt x="458" y="5144"/>
                  </a:cubicBezTo>
                  <a:cubicBezTo>
                    <a:pt x="458" y="5144"/>
                    <a:pt x="451" y="5144"/>
                    <a:pt x="449" y="5125"/>
                  </a:cubicBezTo>
                  <a:cubicBezTo>
                    <a:pt x="448" y="5111"/>
                    <a:pt x="449" y="5098"/>
                    <a:pt x="454" y="5086"/>
                  </a:cubicBezTo>
                  <a:cubicBezTo>
                    <a:pt x="454" y="5086"/>
                    <a:pt x="454" y="5086"/>
                    <a:pt x="455" y="5086"/>
                  </a:cubicBezTo>
                  <a:close/>
                  <a:moveTo>
                    <a:pt x="581" y="5300"/>
                  </a:moveTo>
                  <a:cubicBezTo>
                    <a:pt x="580" y="5300"/>
                    <a:pt x="578" y="5305"/>
                    <a:pt x="575" y="5313"/>
                  </a:cubicBezTo>
                  <a:lnTo>
                    <a:pt x="578" y="5351"/>
                  </a:lnTo>
                  <a:cubicBezTo>
                    <a:pt x="586" y="5351"/>
                    <a:pt x="586" y="5351"/>
                    <a:pt x="584" y="5331"/>
                  </a:cubicBezTo>
                  <a:cubicBezTo>
                    <a:pt x="583" y="5309"/>
                    <a:pt x="582" y="5300"/>
                    <a:pt x="581" y="5300"/>
                  </a:cubicBezTo>
                  <a:close/>
                  <a:moveTo>
                    <a:pt x="310" y="5350"/>
                  </a:moveTo>
                  <a:cubicBezTo>
                    <a:pt x="310" y="5350"/>
                    <a:pt x="309" y="5350"/>
                    <a:pt x="309" y="5350"/>
                  </a:cubicBezTo>
                  <a:cubicBezTo>
                    <a:pt x="301" y="5350"/>
                    <a:pt x="304" y="5371"/>
                    <a:pt x="320" y="5388"/>
                  </a:cubicBezTo>
                  <a:cubicBezTo>
                    <a:pt x="328" y="5388"/>
                    <a:pt x="328" y="5388"/>
                    <a:pt x="327" y="5368"/>
                  </a:cubicBezTo>
                  <a:cubicBezTo>
                    <a:pt x="327" y="5368"/>
                    <a:pt x="318" y="5350"/>
                    <a:pt x="310" y="5350"/>
                  </a:cubicBezTo>
                  <a:close/>
                  <a:moveTo>
                    <a:pt x="490" y="5443"/>
                  </a:moveTo>
                  <a:cubicBezTo>
                    <a:pt x="491" y="5443"/>
                    <a:pt x="492" y="5453"/>
                    <a:pt x="493" y="5475"/>
                  </a:cubicBezTo>
                  <a:cubicBezTo>
                    <a:pt x="495" y="5495"/>
                    <a:pt x="488" y="5495"/>
                    <a:pt x="488" y="5495"/>
                  </a:cubicBezTo>
                  <a:cubicBezTo>
                    <a:pt x="487" y="5495"/>
                    <a:pt x="487" y="5495"/>
                    <a:pt x="487" y="5495"/>
                  </a:cubicBezTo>
                  <a:cubicBezTo>
                    <a:pt x="480" y="5495"/>
                    <a:pt x="485" y="5475"/>
                    <a:pt x="484" y="5456"/>
                  </a:cubicBezTo>
                  <a:cubicBezTo>
                    <a:pt x="487" y="5448"/>
                    <a:pt x="489" y="5443"/>
                    <a:pt x="490" y="5443"/>
                  </a:cubicBezTo>
                  <a:close/>
                  <a:moveTo>
                    <a:pt x="1152" y="5710"/>
                  </a:moveTo>
                  <a:cubicBezTo>
                    <a:pt x="1158" y="5714"/>
                    <a:pt x="1165" y="5717"/>
                    <a:pt x="1156" y="5735"/>
                  </a:cubicBezTo>
                  <a:lnTo>
                    <a:pt x="1140" y="5749"/>
                  </a:lnTo>
                  <a:lnTo>
                    <a:pt x="1143" y="5727"/>
                  </a:lnTo>
                  <a:lnTo>
                    <a:pt x="1152" y="5710"/>
                  </a:lnTo>
                  <a:close/>
                  <a:moveTo>
                    <a:pt x="535" y="5787"/>
                  </a:moveTo>
                  <a:cubicBezTo>
                    <a:pt x="543" y="5787"/>
                    <a:pt x="544" y="5806"/>
                    <a:pt x="530" y="5826"/>
                  </a:cubicBezTo>
                  <a:cubicBezTo>
                    <a:pt x="529" y="5826"/>
                    <a:pt x="527" y="5826"/>
                    <a:pt x="526" y="5826"/>
                  </a:cubicBezTo>
                  <a:cubicBezTo>
                    <a:pt x="522" y="5826"/>
                    <a:pt x="522" y="5823"/>
                    <a:pt x="521" y="5807"/>
                  </a:cubicBezTo>
                  <a:cubicBezTo>
                    <a:pt x="521" y="5807"/>
                    <a:pt x="527" y="5787"/>
                    <a:pt x="535" y="5787"/>
                  </a:cubicBezTo>
                  <a:cubicBezTo>
                    <a:pt x="535" y="5787"/>
                    <a:pt x="535" y="5787"/>
                    <a:pt x="535" y="5787"/>
                  </a:cubicBezTo>
                  <a:close/>
                  <a:moveTo>
                    <a:pt x="509" y="5945"/>
                  </a:moveTo>
                  <a:cubicBezTo>
                    <a:pt x="514" y="5945"/>
                    <a:pt x="513" y="5954"/>
                    <a:pt x="511" y="5954"/>
                  </a:cubicBezTo>
                  <a:cubicBezTo>
                    <a:pt x="510" y="5954"/>
                    <a:pt x="509" y="5952"/>
                    <a:pt x="509" y="5945"/>
                  </a:cubicBezTo>
                  <a:close/>
                  <a:moveTo>
                    <a:pt x="995" y="5915"/>
                  </a:moveTo>
                  <a:cubicBezTo>
                    <a:pt x="1001" y="5919"/>
                    <a:pt x="1008" y="5922"/>
                    <a:pt x="999" y="5940"/>
                  </a:cubicBezTo>
                  <a:lnTo>
                    <a:pt x="990" y="5957"/>
                  </a:lnTo>
                  <a:cubicBezTo>
                    <a:pt x="983" y="5954"/>
                    <a:pt x="986" y="5933"/>
                    <a:pt x="986" y="5933"/>
                  </a:cubicBezTo>
                  <a:lnTo>
                    <a:pt x="995" y="5915"/>
                  </a:lnTo>
                  <a:close/>
                  <a:moveTo>
                    <a:pt x="538" y="5924"/>
                  </a:moveTo>
                  <a:lnTo>
                    <a:pt x="548" y="5943"/>
                  </a:lnTo>
                  <a:lnTo>
                    <a:pt x="549" y="5963"/>
                  </a:lnTo>
                  <a:cubicBezTo>
                    <a:pt x="548" y="5963"/>
                    <a:pt x="548" y="5963"/>
                    <a:pt x="547" y="5963"/>
                  </a:cubicBezTo>
                  <a:cubicBezTo>
                    <a:pt x="540" y="5963"/>
                    <a:pt x="533" y="5962"/>
                    <a:pt x="532" y="5944"/>
                  </a:cubicBezTo>
                  <a:lnTo>
                    <a:pt x="538" y="5924"/>
                  </a:lnTo>
                  <a:close/>
                  <a:moveTo>
                    <a:pt x="540" y="6041"/>
                  </a:moveTo>
                  <a:cubicBezTo>
                    <a:pt x="546" y="6041"/>
                    <a:pt x="544" y="6050"/>
                    <a:pt x="543" y="6050"/>
                  </a:cubicBezTo>
                  <a:cubicBezTo>
                    <a:pt x="542" y="6050"/>
                    <a:pt x="541" y="6048"/>
                    <a:pt x="540" y="6041"/>
                  </a:cubicBezTo>
                  <a:close/>
                  <a:moveTo>
                    <a:pt x="895" y="6239"/>
                  </a:moveTo>
                  <a:cubicBezTo>
                    <a:pt x="896" y="6239"/>
                    <a:pt x="897" y="6240"/>
                    <a:pt x="899" y="6241"/>
                  </a:cubicBezTo>
                  <a:cubicBezTo>
                    <a:pt x="906" y="6246"/>
                    <a:pt x="904" y="6266"/>
                    <a:pt x="904" y="6266"/>
                  </a:cubicBezTo>
                  <a:cubicBezTo>
                    <a:pt x="902" y="6270"/>
                    <a:pt x="900" y="6272"/>
                    <a:pt x="898" y="6272"/>
                  </a:cubicBezTo>
                  <a:cubicBezTo>
                    <a:pt x="893" y="6272"/>
                    <a:pt x="889" y="6258"/>
                    <a:pt x="884" y="6256"/>
                  </a:cubicBezTo>
                  <a:cubicBezTo>
                    <a:pt x="890" y="6243"/>
                    <a:pt x="892" y="6239"/>
                    <a:pt x="895" y="6239"/>
                  </a:cubicBezTo>
                  <a:close/>
                  <a:moveTo>
                    <a:pt x="706" y="6620"/>
                  </a:moveTo>
                  <a:lnTo>
                    <a:pt x="706" y="6620"/>
                  </a:lnTo>
                  <a:cubicBezTo>
                    <a:pt x="710" y="6634"/>
                    <a:pt x="709" y="6649"/>
                    <a:pt x="703" y="6663"/>
                  </a:cubicBezTo>
                  <a:cubicBezTo>
                    <a:pt x="700" y="6663"/>
                    <a:pt x="696" y="6663"/>
                    <a:pt x="694" y="6662"/>
                  </a:cubicBezTo>
                  <a:lnTo>
                    <a:pt x="700" y="6634"/>
                  </a:lnTo>
                  <a:lnTo>
                    <a:pt x="706" y="6620"/>
                  </a:lnTo>
                  <a:close/>
                  <a:moveTo>
                    <a:pt x="6420" y="1"/>
                  </a:moveTo>
                  <a:cubicBezTo>
                    <a:pt x="6420" y="8"/>
                    <a:pt x="6302" y="8"/>
                    <a:pt x="6165" y="8"/>
                  </a:cubicBezTo>
                  <a:cubicBezTo>
                    <a:pt x="6127" y="8"/>
                    <a:pt x="6089" y="8"/>
                    <a:pt x="6054" y="8"/>
                  </a:cubicBezTo>
                  <a:cubicBezTo>
                    <a:pt x="5962" y="8"/>
                    <a:pt x="5890" y="9"/>
                    <a:pt x="5890" y="15"/>
                  </a:cubicBezTo>
                  <a:lnTo>
                    <a:pt x="5851" y="15"/>
                  </a:lnTo>
                  <a:cubicBezTo>
                    <a:pt x="5851" y="7"/>
                    <a:pt x="5812" y="7"/>
                    <a:pt x="5772" y="7"/>
                  </a:cubicBezTo>
                  <a:cubicBezTo>
                    <a:pt x="5746" y="12"/>
                    <a:pt x="5721" y="14"/>
                    <a:pt x="5694" y="14"/>
                  </a:cubicBezTo>
                  <a:cubicBezTo>
                    <a:pt x="5694" y="6"/>
                    <a:pt x="5675" y="6"/>
                    <a:pt x="5635" y="6"/>
                  </a:cubicBezTo>
                  <a:cubicBezTo>
                    <a:pt x="5596" y="6"/>
                    <a:pt x="5577" y="6"/>
                    <a:pt x="5577" y="14"/>
                  </a:cubicBezTo>
                  <a:cubicBezTo>
                    <a:pt x="5557" y="14"/>
                    <a:pt x="5421" y="13"/>
                    <a:pt x="5357" y="8"/>
                  </a:cubicBezTo>
                  <a:cubicBezTo>
                    <a:pt x="5352" y="7"/>
                    <a:pt x="5347" y="6"/>
                    <a:pt x="5342" y="6"/>
                  </a:cubicBezTo>
                  <a:cubicBezTo>
                    <a:pt x="5326" y="6"/>
                    <a:pt x="5311" y="13"/>
                    <a:pt x="5295" y="19"/>
                  </a:cubicBezTo>
                  <a:cubicBezTo>
                    <a:pt x="5297" y="26"/>
                    <a:pt x="5276" y="34"/>
                    <a:pt x="5256" y="38"/>
                  </a:cubicBezTo>
                  <a:lnTo>
                    <a:pt x="5255" y="22"/>
                  </a:lnTo>
                  <a:cubicBezTo>
                    <a:pt x="5267" y="16"/>
                    <a:pt x="5272" y="13"/>
                    <a:pt x="5265" y="13"/>
                  </a:cubicBezTo>
                  <a:cubicBezTo>
                    <a:pt x="5260" y="13"/>
                    <a:pt x="5250" y="14"/>
                    <a:pt x="5234" y="16"/>
                  </a:cubicBezTo>
                  <a:lnTo>
                    <a:pt x="5193" y="20"/>
                  </a:lnTo>
                  <a:cubicBezTo>
                    <a:pt x="5195" y="27"/>
                    <a:pt x="5092" y="36"/>
                    <a:pt x="4951" y="65"/>
                  </a:cubicBezTo>
                  <a:cubicBezTo>
                    <a:pt x="4861" y="85"/>
                    <a:pt x="4802" y="102"/>
                    <a:pt x="4766" y="112"/>
                  </a:cubicBezTo>
                  <a:cubicBezTo>
                    <a:pt x="4729" y="124"/>
                    <a:pt x="4716" y="131"/>
                    <a:pt x="4717" y="135"/>
                  </a:cubicBezTo>
                  <a:cubicBezTo>
                    <a:pt x="4719" y="142"/>
                    <a:pt x="4700" y="149"/>
                    <a:pt x="4639" y="161"/>
                  </a:cubicBezTo>
                  <a:cubicBezTo>
                    <a:pt x="4516" y="181"/>
                    <a:pt x="4516" y="183"/>
                    <a:pt x="4500" y="198"/>
                  </a:cubicBezTo>
                  <a:cubicBezTo>
                    <a:pt x="4506" y="196"/>
                    <a:pt x="4510" y="195"/>
                    <a:pt x="4513" y="195"/>
                  </a:cubicBezTo>
                  <a:cubicBezTo>
                    <a:pt x="4521" y="195"/>
                    <a:pt x="4522" y="200"/>
                    <a:pt x="4525" y="205"/>
                  </a:cubicBezTo>
                  <a:cubicBezTo>
                    <a:pt x="4529" y="216"/>
                    <a:pt x="4519" y="223"/>
                    <a:pt x="4504" y="223"/>
                  </a:cubicBezTo>
                  <a:cubicBezTo>
                    <a:pt x="4499" y="223"/>
                    <a:pt x="4493" y="222"/>
                    <a:pt x="4487" y="220"/>
                  </a:cubicBezTo>
                  <a:cubicBezTo>
                    <a:pt x="4486" y="219"/>
                    <a:pt x="4485" y="219"/>
                    <a:pt x="4483" y="219"/>
                  </a:cubicBezTo>
                  <a:cubicBezTo>
                    <a:pt x="4466" y="219"/>
                    <a:pt x="4404" y="246"/>
                    <a:pt x="4343" y="280"/>
                  </a:cubicBezTo>
                  <a:cubicBezTo>
                    <a:pt x="4272" y="316"/>
                    <a:pt x="4206" y="366"/>
                    <a:pt x="4201" y="376"/>
                  </a:cubicBezTo>
                  <a:lnTo>
                    <a:pt x="4197" y="370"/>
                  </a:lnTo>
                  <a:cubicBezTo>
                    <a:pt x="4197" y="369"/>
                    <a:pt x="4196" y="368"/>
                    <a:pt x="4194" y="368"/>
                  </a:cubicBezTo>
                  <a:cubicBezTo>
                    <a:pt x="4185" y="368"/>
                    <a:pt x="4162" y="380"/>
                    <a:pt x="4106" y="418"/>
                  </a:cubicBezTo>
                  <a:lnTo>
                    <a:pt x="4056" y="453"/>
                  </a:lnTo>
                  <a:cubicBezTo>
                    <a:pt x="4064" y="464"/>
                    <a:pt x="3968" y="527"/>
                    <a:pt x="3958" y="527"/>
                  </a:cubicBezTo>
                  <a:cubicBezTo>
                    <a:pt x="3958" y="527"/>
                    <a:pt x="3957" y="527"/>
                    <a:pt x="3957" y="527"/>
                  </a:cubicBezTo>
                  <a:cubicBezTo>
                    <a:pt x="3937" y="532"/>
                    <a:pt x="3937" y="532"/>
                    <a:pt x="3904" y="558"/>
                  </a:cubicBezTo>
                  <a:cubicBezTo>
                    <a:pt x="3868" y="606"/>
                    <a:pt x="3793" y="667"/>
                    <a:pt x="3782" y="667"/>
                  </a:cubicBezTo>
                  <a:cubicBezTo>
                    <a:pt x="3782" y="667"/>
                    <a:pt x="3781" y="667"/>
                    <a:pt x="3781" y="667"/>
                  </a:cubicBezTo>
                  <a:cubicBezTo>
                    <a:pt x="3770" y="676"/>
                    <a:pt x="3761" y="685"/>
                    <a:pt x="3751" y="695"/>
                  </a:cubicBezTo>
                  <a:cubicBezTo>
                    <a:pt x="3737" y="719"/>
                    <a:pt x="3719" y="740"/>
                    <a:pt x="3699" y="759"/>
                  </a:cubicBezTo>
                  <a:cubicBezTo>
                    <a:pt x="3664" y="795"/>
                    <a:pt x="3648" y="812"/>
                    <a:pt x="3654" y="812"/>
                  </a:cubicBezTo>
                  <a:cubicBezTo>
                    <a:pt x="3656" y="812"/>
                    <a:pt x="3658" y="811"/>
                    <a:pt x="3662" y="809"/>
                  </a:cubicBezTo>
                  <a:lnTo>
                    <a:pt x="3662" y="809"/>
                  </a:lnTo>
                  <a:cubicBezTo>
                    <a:pt x="3668" y="815"/>
                    <a:pt x="3673" y="819"/>
                    <a:pt x="3660" y="835"/>
                  </a:cubicBezTo>
                  <a:lnTo>
                    <a:pt x="3654" y="830"/>
                  </a:lnTo>
                  <a:cubicBezTo>
                    <a:pt x="3654" y="829"/>
                    <a:pt x="3654" y="829"/>
                    <a:pt x="3653" y="829"/>
                  </a:cubicBezTo>
                  <a:cubicBezTo>
                    <a:pt x="3644" y="829"/>
                    <a:pt x="3607" y="874"/>
                    <a:pt x="3557" y="934"/>
                  </a:cubicBezTo>
                  <a:cubicBezTo>
                    <a:pt x="3495" y="1015"/>
                    <a:pt x="3471" y="1048"/>
                    <a:pt x="3452" y="1061"/>
                  </a:cubicBezTo>
                  <a:lnTo>
                    <a:pt x="3447" y="1082"/>
                  </a:lnTo>
                  <a:cubicBezTo>
                    <a:pt x="3443" y="1101"/>
                    <a:pt x="3434" y="1116"/>
                    <a:pt x="3428" y="1116"/>
                  </a:cubicBezTo>
                  <a:cubicBezTo>
                    <a:pt x="3427" y="1116"/>
                    <a:pt x="3426" y="1116"/>
                    <a:pt x="3425" y="1116"/>
                  </a:cubicBezTo>
                  <a:cubicBezTo>
                    <a:pt x="3409" y="1129"/>
                    <a:pt x="3363" y="1198"/>
                    <a:pt x="3350" y="1238"/>
                  </a:cubicBezTo>
                  <a:lnTo>
                    <a:pt x="3331" y="1274"/>
                  </a:lnTo>
                  <a:cubicBezTo>
                    <a:pt x="3308" y="1284"/>
                    <a:pt x="3279" y="1338"/>
                    <a:pt x="3283" y="1364"/>
                  </a:cubicBezTo>
                  <a:cubicBezTo>
                    <a:pt x="3282" y="1363"/>
                    <a:pt x="3282" y="1363"/>
                    <a:pt x="3281" y="1363"/>
                  </a:cubicBezTo>
                  <a:cubicBezTo>
                    <a:pt x="3275" y="1363"/>
                    <a:pt x="3267" y="1379"/>
                    <a:pt x="3258" y="1395"/>
                  </a:cubicBezTo>
                  <a:cubicBezTo>
                    <a:pt x="3247" y="1432"/>
                    <a:pt x="3214" y="1499"/>
                    <a:pt x="3205" y="1499"/>
                  </a:cubicBezTo>
                  <a:cubicBezTo>
                    <a:pt x="3205" y="1499"/>
                    <a:pt x="3205" y="1499"/>
                    <a:pt x="3204" y="1499"/>
                  </a:cubicBezTo>
                  <a:lnTo>
                    <a:pt x="3196" y="1517"/>
                  </a:lnTo>
                  <a:cubicBezTo>
                    <a:pt x="3193" y="1537"/>
                    <a:pt x="3187" y="1556"/>
                    <a:pt x="3176" y="1573"/>
                  </a:cubicBezTo>
                  <a:cubicBezTo>
                    <a:pt x="3166" y="1590"/>
                    <a:pt x="3160" y="1609"/>
                    <a:pt x="3156" y="1629"/>
                  </a:cubicBezTo>
                  <a:cubicBezTo>
                    <a:pt x="3155" y="1643"/>
                    <a:pt x="3152" y="1655"/>
                    <a:pt x="3146" y="1668"/>
                  </a:cubicBezTo>
                  <a:cubicBezTo>
                    <a:pt x="3144" y="1672"/>
                    <a:pt x="3142" y="1674"/>
                    <a:pt x="3141" y="1674"/>
                  </a:cubicBezTo>
                  <a:cubicBezTo>
                    <a:pt x="3138" y="1674"/>
                    <a:pt x="3140" y="1659"/>
                    <a:pt x="3141" y="1643"/>
                  </a:cubicBezTo>
                  <a:cubicBezTo>
                    <a:pt x="3143" y="1634"/>
                    <a:pt x="3144" y="1630"/>
                    <a:pt x="3143" y="1630"/>
                  </a:cubicBezTo>
                  <a:lnTo>
                    <a:pt x="3143" y="1630"/>
                  </a:lnTo>
                  <a:cubicBezTo>
                    <a:pt x="3140" y="1630"/>
                    <a:pt x="3122" y="1671"/>
                    <a:pt x="3113" y="1717"/>
                  </a:cubicBezTo>
                  <a:cubicBezTo>
                    <a:pt x="3106" y="1749"/>
                    <a:pt x="3103" y="1764"/>
                    <a:pt x="3102" y="1764"/>
                  </a:cubicBezTo>
                  <a:cubicBezTo>
                    <a:pt x="3101" y="1764"/>
                    <a:pt x="3102" y="1753"/>
                    <a:pt x="3104" y="1734"/>
                  </a:cubicBezTo>
                  <a:cubicBezTo>
                    <a:pt x="3105" y="1721"/>
                    <a:pt x="3106" y="1709"/>
                    <a:pt x="3104" y="1709"/>
                  </a:cubicBezTo>
                  <a:lnTo>
                    <a:pt x="3104" y="1709"/>
                  </a:lnTo>
                  <a:cubicBezTo>
                    <a:pt x="3103" y="1709"/>
                    <a:pt x="3101" y="1715"/>
                    <a:pt x="3097" y="1730"/>
                  </a:cubicBezTo>
                  <a:cubicBezTo>
                    <a:pt x="3097" y="1730"/>
                    <a:pt x="3079" y="1765"/>
                    <a:pt x="3086" y="1768"/>
                  </a:cubicBezTo>
                  <a:lnTo>
                    <a:pt x="3059" y="1821"/>
                  </a:lnTo>
                  <a:cubicBezTo>
                    <a:pt x="3042" y="1841"/>
                    <a:pt x="3028" y="1864"/>
                    <a:pt x="3016" y="1887"/>
                  </a:cubicBezTo>
                  <a:cubicBezTo>
                    <a:pt x="3015" y="1909"/>
                    <a:pt x="3015" y="1909"/>
                    <a:pt x="2999" y="1922"/>
                  </a:cubicBezTo>
                  <a:cubicBezTo>
                    <a:pt x="2999" y="1922"/>
                    <a:pt x="2998" y="1922"/>
                    <a:pt x="2997" y="1922"/>
                  </a:cubicBezTo>
                  <a:cubicBezTo>
                    <a:pt x="2990" y="1922"/>
                    <a:pt x="2984" y="1937"/>
                    <a:pt x="2997" y="1943"/>
                  </a:cubicBezTo>
                  <a:cubicBezTo>
                    <a:pt x="2996" y="1964"/>
                    <a:pt x="2986" y="1983"/>
                    <a:pt x="2970" y="1996"/>
                  </a:cubicBezTo>
                  <a:cubicBezTo>
                    <a:pt x="2968" y="1995"/>
                    <a:pt x="2965" y="1994"/>
                    <a:pt x="2963" y="1994"/>
                  </a:cubicBezTo>
                  <a:cubicBezTo>
                    <a:pt x="2954" y="1994"/>
                    <a:pt x="2949" y="2007"/>
                    <a:pt x="2954" y="2010"/>
                  </a:cubicBezTo>
                  <a:cubicBezTo>
                    <a:pt x="2953" y="2023"/>
                    <a:pt x="2949" y="2037"/>
                    <a:pt x="2943" y="2048"/>
                  </a:cubicBezTo>
                  <a:cubicBezTo>
                    <a:pt x="2943" y="2048"/>
                    <a:pt x="2943" y="2048"/>
                    <a:pt x="2943" y="2048"/>
                  </a:cubicBezTo>
                  <a:cubicBezTo>
                    <a:pt x="2935" y="2048"/>
                    <a:pt x="2856" y="2203"/>
                    <a:pt x="2777" y="2359"/>
                  </a:cubicBezTo>
                  <a:cubicBezTo>
                    <a:pt x="2768" y="2377"/>
                    <a:pt x="2766" y="2398"/>
                    <a:pt x="2773" y="2401"/>
                  </a:cubicBezTo>
                  <a:cubicBezTo>
                    <a:pt x="2787" y="2408"/>
                    <a:pt x="2779" y="2405"/>
                    <a:pt x="2764" y="2419"/>
                  </a:cubicBezTo>
                  <a:cubicBezTo>
                    <a:pt x="2737" y="2424"/>
                    <a:pt x="2719" y="2455"/>
                    <a:pt x="2740" y="2455"/>
                  </a:cubicBezTo>
                  <a:cubicBezTo>
                    <a:pt x="2742" y="2455"/>
                    <a:pt x="2744" y="2454"/>
                    <a:pt x="2746" y="2454"/>
                  </a:cubicBezTo>
                  <a:cubicBezTo>
                    <a:pt x="2755" y="2450"/>
                    <a:pt x="2760" y="2448"/>
                    <a:pt x="2762" y="2448"/>
                  </a:cubicBezTo>
                  <a:lnTo>
                    <a:pt x="2762" y="2448"/>
                  </a:lnTo>
                  <a:cubicBezTo>
                    <a:pt x="2765" y="2448"/>
                    <a:pt x="2757" y="2454"/>
                    <a:pt x="2738" y="2471"/>
                  </a:cubicBezTo>
                  <a:cubicBezTo>
                    <a:pt x="2721" y="2485"/>
                    <a:pt x="2721" y="2485"/>
                    <a:pt x="2720" y="2506"/>
                  </a:cubicBezTo>
                  <a:cubicBezTo>
                    <a:pt x="2726" y="2510"/>
                    <a:pt x="2719" y="2524"/>
                    <a:pt x="2713" y="2524"/>
                  </a:cubicBezTo>
                  <a:cubicBezTo>
                    <a:pt x="2712" y="2524"/>
                    <a:pt x="2712" y="2524"/>
                    <a:pt x="2711" y="2523"/>
                  </a:cubicBezTo>
                  <a:cubicBezTo>
                    <a:pt x="2695" y="2537"/>
                    <a:pt x="2680" y="2552"/>
                    <a:pt x="2686" y="2555"/>
                  </a:cubicBezTo>
                  <a:cubicBezTo>
                    <a:pt x="2680" y="2566"/>
                    <a:pt x="2672" y="2577"/>
                    <a:pt x="2662" y="2586"/>
                  </a:cubicBezTo>
                  <a:cubicBezTo>
                    <a:pt x="2646" y="2600"/>
                    <a:pt x="2644" y="2621"/>
                    <a:pt x="2641" y="2642"/>
                  </a:cubicBezTo>
                  <a:cubicBezTo>
                    <a:pt x="2633" y="2684"/>
                    <a:pt x="2626" y="2705"/>
                    <a:pt x="2620" y="2705"/>
                  </a:cubicBezTo>
                  <a:cubicBezTo>
                    <a:pt x="2618" y="2705"/>
                    <a:pt x="2616" y="2701"/>
                    <a:pt x="2614" y="2694"/>
                  </a:cubicBezTo>
                  <a:cubicBezTo>
                    <a:pt x="2614" y="2691"/>
                    <a:pt x="2613" y="2690"/>
                    <a:pt x="2612" y="2690"/>
                  </a:cubicBezTo>
                  <a:cubicBezTo>
                    <a:pt x="2602" y="2690"/>
                    <a:pt x="2573" y="2763"/>
                    <a:pt x="2577" y="2785"/>
                  </a:cubicBezTo>
                  <a:cubicBezTo>
                    <a:pt x="2581" y="2803"/>
                    <a:pt x="2583" y="2808"/>
                    <a:pt x="2580" y="2808"/>
                  </a:cubicBezTo>
                  <a:cubicBezTo>
                    <a:pt x="2579" y="2808"/>
                    <a:pt x="2577" y="2807"/>
                    <a:pt x="2575" y="2806"/>
                  </a:cubicBezTo>
                  <a:cubicBezTo>
                    <a:pt x="2575" y="2806"/>
                    <a:pt x="2574" y="2806"/>
                    <a:pt x="2573" y="2806"/>
                  </a:cubicBezTo>
                  <a:cubicBezTo>
                    <a:pt x="2567" y="2806"/>
                    <a:pt x="2559" y="2821"/>
                    <a:pt x="2559" y="2821"/>
                  </a:cubicBezTo>
                  <a:cubicBezTo>
                    <a:pt x="2551" y="2836"/>
                    <a:pt x="2543" y="2852"/>
                    <a:pt x="2537" y="2852"/>
                  </a:cubicBezTo>
                  <a:cubicBezTo>
                    <a:pt x="2536" y="2852"/>
                    <a:pt x="2536" y="2851"/>
                    <a:pt x="2535" y="2851"/>
                  </a:cubicBezTo>
                  <a:cubicBezTo>
                    <a:pt x="2527" y="2870"/>
                    <a:pt x="2520" y="2888"/>
                    <a:pt x="2516" y="2907"/>
                  </a:cubicBezTo>
                  <a:cubicBezTo>
                    <a:pt x="2511" y="2950"/>
                    <a:pt x="2478" y="2998"/>
                    <a:pt x="2455" y="3009"/>
                  </a:cubicBezTo>
                  <a:lnTo>
                    <a:pt x="2444" y="3047"/>
                  </a:lnTo>
                  <a:cubicBezTo>
                    <a:pt x="2449" y="3068"/>
                    <a:pt x="2448" y="3087"/>
                    <a:pt x="2439" y="3087"/>
                  </a:cubicBezTo>
                  <a:cubicBezTo>
                    <a:pt x="2437" y="3087"/>
                    <a:pt x="2436" y="3087"/>
                    <a:pt x="2434" y="3085"/>
                  </a:cubicBezTo>
                  <a:cubicBezTo>
                    <a:pt x="2428" y="3083"/>
                    <a:pt x="2423" y="3081"/>
                    <a:pt x="2423" y="3081"/>
                  </a:cubicBezTo>
                  <a:lnTo>
                    <a:pt x="2423" y="3081"/>
                  </a:lnTo>
                  <a:cubicBezTo>
                    <a:pt x="2423" y="3081"/>
                    <a:pt x="2424" y="3081"/>
                    <a:pt x="2426" y="3082"/>
                  </a:cubicBezTo>
                  <a:cubicBezTo>
                    <a:pt x="2431" y="3106"/>
                    <a:pt x="2393" y="3167"/>
                    <a:pt x="2378" y="3167"/>
                  </a:cubicBezTo>
                  <a:cubicBezTo>
                    <a:pt x="2377" y="3167"/>
                    <a:pt x="2376" y="3167"/>
                    <a:pt x="2376" y="3166"/>
                  </a:cubicBezTo>
                  <a:cubicBezTo>
                    <a:pt x="2373" y="3165"/>
                    <a:pt x="2371" y="3164"/>
                    <a:pt x="2370" y="3164"/>
                  </a:cubicBezTo>
                  <a:cubicBezTo>
                    <a:pt x="2367" y="3164"/>
                    <a:pt x="2365" y="3168"/>
                    <a:pt x="2359" y="3180"/>
                  </a:cubicBezTo>
                  <a:lnTo>
                    <a:pt x="2367" y="3183"/>
                  </a:lnTo>
                  <a:cubicBezTo>
                    <a:pt x="2373" y="3186"/>
                    <a:pt x="2380" y="3191"/>
                    <a:pt x="2371" y="3208"/>
                  </a:cubicBezTo>
                  <a:cubicBezTo>
                    <a:pt x="2363" y="3224"/>
                    <a:pt x="2355" y="3240"/>
                    <a:pt x="2348" y="3240"/>
                  </a:cubicBezTo>
                  <a:cubicBezTo>
                    <a:pt x="2348" y="3240"/>
                    <a:pt x="2347" y="3239"/>
                    <a:pt x="2346" y="3239"/>
                  </a:cubicBezTo>
                  <a:cubicBezTo>
                    <a:pt x="2331" y="3253"/>
                    <a:pt x="2315" y="3267"/>
                    <a:pt x="2322" y="3271"/>
                  </a:cubicBezTo>
                  <a:cubicBezTo>
                    <a:pt x="2315" y="3283"/>
                    <a:pt x="2307" y="3293"/>
                    <a:pt x="2297" y="3302"/>
                  </a:cubicBezTo>
                  <a:cubicBezTo>
                    <a:pt x="2288" y="3319"/>
                    <a:pt x="2279" y="3337"/>
                    <a:pt x="2261" y="3372"/>
                  </a:cubicBezTo>
                  <a:cubicBezTo>
                    <a:pt x="2260" y="3392"/>
                    <a:pt x="2244" y="3424"/>
                    <a:pt x="2236" y="3424"/>
                  </a:cubicBezTo>
                  <a:cubicBezTo>
                    <a:pt x="2236" y="3424"/>
                    <a:pt x="2236" y="3424"/>
                    <a:pt x="2235" y="3424"/>
                  </a:cubicBezTo>
                  <a:cubicBezTo>
                    <a:pt x="2226" y="3442"/>
                    <a:pt x="2220" y="3460"/>
                    <a:pt x="2215" y="3480"/>
                  </a:cubicBezTo>
                  <a:cubicBezTo>
                    <a:pt x="2199" y="3512"/>
                    <a:pt x="2190" y="3529"/>
                    <a:pt x="2184" y="3529"/>
                  </a:cubicBezTo>
                  <a:cubicBezTo>
                    <a:pt x="2183" y="3529"/>
                    <a:pt x="2182" y="3529"/>
                    <a:pt x="2181" y="3529"/>
                  </a:cubicBezTo>
                  <a:cubicBezTo>
                    <a:pt x="2180" y="3528"/>
                    <a:pt x="2178" y="3527"/>
                    <a:pt x="2177" y="3527"/>
                  </a:cubicBezTo>
                  <a:cubicBezTo>
                    <a:pt x="2175" y="3527"/>
                    <a:pt x="2174" y="3531"/>
                    <a:pt x="2172" y="3547"/>
                  </a:cubicBezTo>
                  <a:cubicBezTo>
                    <a:pt x="2179" y="3550"/>
                    <a:pt x="2171" y="3568"/>
                    <a:pt x="2162" y="3585"/>
                  </a:cubicBezTo>
                  <a:lnTo>
                    <a:pt x="2144" y="3619"/>
                  </a:lnTo>
                  <a:cubicBezTo>
                    <a:pt x="2151" y="3624"/>
                    <a:pt x="2151" y="3624"/>
                    <a:pt x="2142" y="3641"/>
                  </a:cubicBezTo>
                  <a:cubicBezTo>
                    <a:pt x="2133" y="3659"/>
                    <a:pt x="2100" y="3707"/>
                    <a:pt x="2091" y="3725"/>
                  </a:cubicBezTo>
                  <a:cubicBezTo>
                    <a:pt x="2074" y="3759"/>
                    <a:pt x="2068" y="3771"/>
                    <a:pt x="2070" y="3771"/>
                  </a:cubicBezTo>
                  <a:cubicBezTo>
                    <a:pt x="2072" y="3771"/>
                    <a:pt x="2075" y="3768"/>
                    <a:pt x="2080" y="3763"/>
                  </a:cubicBezTo>
                  <a:cubicBezTo>
                    <a:pt x="2084" y="3757"/>
                    <a:pt x="2087" y="3753"/>
                    <a:pt x="2088" y="3753"/>
                  </a:cubicBezTo>
                  <a:lnTo>
                    <a:pt x="2088" y="3753"/>
                  </a:lnTo>
                  <a:cubicBezTo>
                    <a:pt x="2090" y="3753"/>
                    <a:pt x="2087" y="3762"/>
                    <a:pt x="2072" y="3781"/>
                  </a:cubicBezTo>
                  <a:cubicBezTo>
                    <a:pt x="2063" y="3798"/>
                    <a:pt x="2029" y="3847"/>
                    <a:pt x="2002" y="3899"/>
                  </a:cubicBezTo>
                  <a:cubicBezTo>
                    <a:pt x="1966" y="3969"/>
                    <a:pt x="1966" y="3969"/>
                    <a:pt x="1974" y="3973"/>
                  </a:cubicBezTo>
                  <a:cubicBezTo>
                    <a:pt x="1979" y="3971"/>
                    <a:pt x="1982" y="3970"/>
                    <a:pt x="1984" y="3970"/>
                  </a:cubicBezTo>
                  <a:cubicBezTo>
                    <a:pt x="1992" y="3970"/>
                    <a:pt x="1983" y="3983"/>
                    <a:pt x="1965" y="3991"/>
                  </a:cubicBezTo>
                  <a:cubicBezTo>
                    <a:pt x="1932" y="4018"/>
                    <a:pt x="1925" y="4036"/>
                    <a:pt x="1931" y="4039"/>
                  </a:cubicBezTo>
                  <a:cubicBezTo>
                    <a:pt x="1931" y="4052"/>
                    <a:pt x="1928" y="4066"/>
                    <a:pt x="1920" y="4077"/>
                  </a:cubicBezTo>
                  <a:cubicBezTo>
                    <a:pt x="1920" y="4077"/>
                    <a:pt x="1919" y="4077"/>
                    <a:pt x="1918" y="4077"/>
                  </a:cubicBezTo>
                  <a:cubicBezTo>
                    <a:pt x="1912" y="4077"/>
                    <a:pt x="1903" y="4095"/>
                    <a:pt x="1893" y="4130"/>
                  </a:cubicBezTo>
                  <a:cubicBezTo>
                    <a:pt x="1887" y="4142"/>
                    <a:pt x="1885" y="4146"/>
                    <a:pt x="1883" y="4146"/>
                  </a:cubicBezTo>
                  <a:cubicBezTo>
                    <a:pt x="1881" y="4146"/>
                    <a:pt x="1880" y="4145"/>
                    <a:pt x="1877" y="4143"/>
                  </a:cubicBezTo>
                  <a:lnTo>
                    <a:pt x="1859" y="4179"/>
                  </a:lnTo>
                  <a:cubicBezTo>
                    <a:pt x="1856" y="4221"/>
                    <a:pt x="1796" y="4322"/>
                    <a:pt x="1780" y="4336"/>
                  </a:cubicBezTo>
                  <a:cubicBezTo>
                    <a:pt x="1774" y="4349"/>
                    <a:pt x="1771" y="4361"/>
                    <a:pt x="1770" y="4374"/>
                  </a:cubicBezTo>
                  <a:cubicBezTo>
                    <a:pt x="1774" y="4395"/>
                    <a:pt x="1768" y="4411"/>
                    <a:pt x="1758" y="4411"/>
                  </a:cubicBezTo>
                  <a:cubicBezTo>
                    <a:pt x="1756" y="4411"/>
                    <a:pt x="1754" y="4410"/>
                    <a:pt x="1752" y="4409"/>
                  </a:cubicBezTo>
                  <a:cubicBezTo>
                    <a:pt x="1747" y="4407"/>
                    <a:pt x="1744" y="4405"/>
                    <a:pt x="1742" y="4405"/>
                  </a:cubicBezTo>
                  <a:cubicBezTo>
                    <a:pt x="1738" y="4405"/>
                    <a:pt x="1739" y="4411"/>
                    <a:pt x="1743" y="4427"/>
                  </a:cubicBezTo>
                  <a:cubicBezTo>
                    <a:pt x="1741" y="4446"/>
                    <a:pt x="1707" y="4515"/>
                    <a:pt x="1695" y="4515"/>
                  </a:cubicBezTo>
                  <a:cubicBezTo>
                    <a:pt x="1693" y="4515"/>
                    <a:pt x="1692" y="4513"/>
                    <a:pt x="1691" y="4510"/>
                  </a:cubicBezTo>
                  <a:lnTo>
                    <a:pt x="1678" y="4503"/>
                  </a:lnTo>
                  <a:cubicBezTo>
                    <a:pt x="1676" y="4517"/>
                    <a:pt x="1672" y="4529"/>
                    <a:pt x="1667" y="4542"/>
                  </a:cubicBezTo>
                  <a:cubicBezTo>
                    <a:pt x="1673" y="4545"/>
                    <a:pt x="1664" y="4563"/>
                    <a:pt x="1637" y="4616"/>
                  </a:cubicBezTo>
                  <a:cubicBezTo>
                    <a:pt x="1621" y="4650"/>
                    <a:pt x="1591" y="4723"/>
                    <a:pt x="1573" y="4759"/>
                  </a:cubicBezTo>
                  <a:cubicBezTo>
                    <a:pt x="1555" y="4794"/>
                    <a:pt x="1530" y="4846"/>
                    <a:pt x="1514" y="4860"/>
                  </a:cubicBezTo>
                  <a:cubicBezTo>
                    <a:pt x="1502" y="4883"/>
                    <a:pt x="1492" y="4907"/>
                    <a:pt x="1485" y="4933"/>
                  </a:cubicBezTo>
                  <a:cubicBezTo>
                    <a:pt x="1483" y="4953"/>
                    <a:pt x="1467" y="4986"/>
                    <a:pt x="1459" y="4986"/>
                  </a:cubicBezTo>
                  <a:cubicBezTo>
                    <a:pt x="1459" y="4986"/>
                    <a:pt x="1458" y="4986"/>
                    <a:pt x="1458" y="4986"/>
                  </a:cubicBezTo>
                  <a:lnTo>
                    <a:pt x="1449" y="5003"/>
                  </a:lnTo>
                  <a:cubicBezTo>
                    <a:pt x="1444" y="5023"/>
                    <a:pt x="1438" y="5041"/>
                    <a:pt x="1430" y="5059"/>
                  </a:cubicBezTo>
                  <a:cubicBezTo>
                    <a:pt x="1429" y="5058"/>
                    <a:pt x="1428" y="5058"/>
                    <a:pt x="1428" y="5058"/>
                  </a:cubicBezTo>
                  <a:cubicBezTo>
                    <a:pt x="1420" y="5058"/>
                    <a:pt x="1407" y="5071"/>
                    <a:pt x="1405" y="5090"/>
                  </a:cubicBezTo>
                  <a:cubicBezTo>
                    <a:pt x="1412" y="5095"/>
                    <a:pt x="1403" y="5111"/>
                    <a:pt x="1385" y="5146"/>
                  </a:cubicBezTo>
                  <a:cubicBezTo>
                    <a:pt x="1373" y="5162"/>
                    <a:pt x="1294" y="5314"/>
                    <a:pt x="1218" y="5463"/>
                  </a:cubicBezTo>
                  <a:lnTo>
                    <a:pt x="1117" y="5666"/>
                  </a:lnTo>
                  <a:cubicBezTo>
                    <a:pt x="1103" y="5692"/>
                    <a:pt x="1092" y="5716"/>
                    <a:pt x="1085" y="5732"/>
                  </a:cubicBezTo>
                  <a:cubicBezTo>
                    <a:pt x="1080" y="5740"/>
                    <a:pt x="1076" y="5749"/>
                    <a:pt x="1074" y="5758"/>
                  </a:cubicBezTo>
                  <a:cubicBezTo>
                    <a:pt x="1074" y="5758"/>
                    <a:pt x="1065" y="5776"/>
                    <a:pt x="1048" y="5810"/>
                  </a:cubicBezTo>
                  <a:cubicBezTo>
                    <a:pt x="1039" y="5827"/>
                    <a:pt x="1022" y="5863"/>
                    <a:pt x="1022" y="5863"/>
                  </a:cubicBezTo>
                  <a:cubicBezTo>
                    <a:pt x="1021" y="5863"/>
                    <a:pt x="1020" y="5863"/>
                    <a:pt x="1020" y="5863"/>
                  </a:cubicBezTo>
                  <a:cubicBezTo>
                    <a:pt x="1004" y="5863"/>
                    <a:pt x="969" y="5948"/>
                    <a:pt x="950" y="6002"/>
                  </a:cubicBezTo>
                  <a:cubicBezTo>
                    <a:pt x="947" y="6022"/>
                    <a:pt x="941" y="6041"/>
                    <a:pt x="931" y="6058"/>
                  </a:cubicBezTo>
                  <a:cubicBezTo>
                    <a:pt x="930" y="6058"/>
                    <a:pt x="929" y="6058"/>
                    <a:pt x="928" y="6058"/>
                  </a:cubicBezTo>
                  <a:cubicBezTo>
                    <a:pt x="914" y="6058"/>
                    <a:pt x="890" y="6105"/>
                    <a:pt x="879" y="6142"/>
                  </a:cubicBezTo>
                  <a:cubicBezTo>
                    <a:pt x="884" y="6163"/>
                    <a:pt x="878" y="6179"/>
                    <a:pt x="867" y="6179"/>
                  </a:cubicBezTo>
                  <a:cubicBezTo>
                    <a:pt x="865" y="6179"/>
                    <a:pt x="863" y="6178"/>
                    <a:pt x="861" y="6177"/>
                  </a:cubicBezTo>
                  <a:cubicBezTo>
                    <a:pt x="860" y="6176"/>
                    <a:pt x="858" y="6176"/>
                    <a:pt x="857" y="6176"/>
                  </a:cubicBezTo>
                  <a:cubicBezTo>
                    <a:pt x="844" y="6176"/>
                    <a:pt x="830" y="6208"/>
                    <a:pt x="833" y="6250"/>
                  </a:cubicBezTo>
                  <a:cubicBezTo>
                    <a:pt x="831" y="6271"/>
                    <a:pt x="831" y="6271"/>
                    <a:pt x="815" y="6285"/>
                  </a:cubicBezTo>
                  <a:cubicBezTo>
                    <a:pt x="793" y="6295"/>
                    <a:pt x="784" y="6313"/>
                    <a:pt x="790" y="6316"/>
                  </a:cubicBezTo>
                  <a:cubicBezTo>
                    <a:pt x="797" y="6339"/>
                    <a:pt x="785" y="6361"/>
                    <a:pt x="764" y="6369"/>
                  </a:cubicBezTo>
                  <a:cubicBezTo>
                    <a:pt x="732" y="6397"/>
                    <a:pt x="732" y="6397"/>
                    <a:pt x="738" y="6422"/>
                  </a:cubicBezTo>
                  <a:cubicBezTo>
                    <a:pt x="738" y="6430"/>
                    <a:pt x="737" y="6438"/>
                    <a:pt x="734" y="6446"/>
                  </a:cubicBezTo>
                  <a:cubicBezTo>
                    <a:pt x="732" y="6452"/>
                    <a:pt x="731" y="6456"/>
                    <a:pt x="729" y="6461"/>
                  </a:cubicBezTo>
                  <a:cubicBezTo>
                    <a:pt x="729" y="6464"/>
                    <a:pt x="728" y="6467"/>
                    <a:pt x="726" y="6469"/>
                  </a:cubicBezTo>
                  <a:cubicBezTo>
                    <a:pt x="723" y="6475"/>
                    <a:pt x="718" y="6480"/>
                    <a:pt x="714" y="6480"/>
                  </a:cubicBezTo>
                  <a:cubicBezTo>
                    <a:pt x="712" y="6480"/>
                    <a:pt x="710" y="6479"/>
                    <a:pt x="709" y="6478"/>
                  </a:cubicBezTo>
                  <a:cubicBezTo>
                    <a:pt x="705" y="6484"/>
                    <a:pt x="698" y="6480"/>
                    <a:pt x="702" y="6489"/>
                  </a:cubicBezTo>
                  <a:cubicBezTo>
                    <a:pt x="702" y="6489"/>
                    <a:pt x="702" y="6489"/>
                    <a:pt x="702" y="6489"/>
                  </a:cubicBezTo>
                  <a:cubicBezTo>
                    <a:pt x="701" y="6489"/>
                    <a:pt x="700" y="6488"/>
                    <a:pt x="696" y="6484"/>
                  </a:cubicBezTo>
                  <a:lnTo>
                    <a:pt x="691" y="6493"/>
                  </a:lnTo>
                  <a:lnTo>
                    <a:pt x="694" y="6506"/>
                  </a:lnTo>
                  <a:cubicBezTo>
                    <a:pt x="680" y="6521"/>
                    <a:pt x="669" y="6538"/>
                    <a:pt x="659" y="6556"/>
                  </a:cubicBezTo>
                  <a:lnTo>
                    <a:pt x="654" y="6565"/>
                  </a:lnTo>
                  <a:cubicBezTo>
                    <a:pt x="651" y="6535"/>
                    <a:pt x="650" y="6521"/>
                    <a:pt x="648" y="6521"/>
                  </a:cubicBezTo>
                  <a:cubicBezTo>
                    <a:pt x="647" y="6521"/>
                    <a:pt x="645" y="6525"/>
                    <a:pt x="643" y="6533"/>
                  </a:cubicBezTo>
                  <a:cubicBezTo>
                    <a:pt x="638" y="6550"/>
                    <a:pt x="635" y="6557"/>
                    <a:pt x="634" y="6557"/>
                  </a:cubicBezTo>
                  <a:cubicBezTo>
                    <a:pt x="632" y="6557"/>
                    <a:pt x="635" y="6542"/>
                    <a:pt x="642" y="6520"/>
                  </a:cubicBezTo>
                  <a:cubicBezTo>
                    <a:pt x="642" y="6513"/>
                    <a:pt x="648" y="6489"/>
                    <a:pt x="647" y="6479"/>
                  </a:cubicBezTo>
                  <a:cubicBezTo>
                    <a:pt x="647" y="6470"/>
                    <a:pt x="646" y="6459"/>
                    <a:pt x="654" y="6454"/>
                  </a:cubicBezTo>
                  <a:lnTo>
                    <a:pt x="654" y="6450"/>
                  </a:lnTo>
                  <a:cubicBezTo>
                    <a:pt x="653" y="6450"/>
                    <a:pt x="652" y="6450"/>
                    <a:pt x="651" y="6450"/>
                  </a:cubicBezTo>
                  <a:cubicBezTo>
                    <a:pt x="648" y="6450"/>
                    <a:pt x="645" y="6448"/>
                    <a:pt x="643" y="6444"/>
                  </a:cubicBezTo>
                  <a:cubicBezTo>
                    <a:pt x="642" y="6442"/>
                    <a:pt x="641" y="6438"/>
                    <a:pt x="640" y="6436"/>
                  </a:cubicBezTo>
                  <a:cubicBezTo>
                    <a:pt x="639" y="6426"/>
                    <a:pt x="638" y="6416"/>
                    <a:pt x="637" y="6406"/>
                  </a:cubicBezTo>
                  <a:cubicBezTo>
                    <a:pt x="632" y="6368"/>
                    <a:pt x="631" y="6329"/>
                    <a:pt x="632" y="6290"/>
                  </a:cubicBezTo>
                  <a:cubicBezTo>
                    <a:pt x="631" y="6258"/>
                    <a:pt x="626" y="6225"/>
                    <a:pt x="617" y="6194"/>
                  </a:cubicBezTo>
                  <a:cubicBezTo>
                    <a:pt x="605" y="6155"/>
                    <a:pt x="605" y="6155"/>
                    <a:pt x="611" y="6134"/>
                  </a:cubicBezTo>
                  <a:cubicBezTo>
                    <a:pt x="619" y="6134"/>
                    <a:pt x="618" y="6018"/>
                    <a:pt x="602" y="6018"/>
                  </a:cubicBezTo>
                  <a:cubicBezTo>
                    <a:pt x="602" y="6018"/>
                    <a:pt x="602" y="6018"/>
                    <a:pt x="602" y="6018"/>
                  </a:cubicBezTo>
                  <a:lnTo>
                    <a:pt x="608" y="5998"/>
                  </a:lnTo>
                  <a:cubicBezTo>
                    <a:pt x="614" y="5978"/>
                    <a:pt x="606" y="5959"/>
                    <a:pt x="598" y="5959"/>
                  </a:cubicBezTo>
                  <a:cubicBezTo>
                    <a:pt x="598" y="5959"/>
                    <a:pt x="598" y="5959"/>
                    <a:pt x="597" y="5959"/>
                  </a:cubicBezTo>
                  <a:cubicBezTo>
                    <a:pt x="597" y="5960"/>
                    <a:pt x="597" y="5960"/>
                    <a:pt x="596" y="5960"/>
                  </a:cubicBezTo>
                  <a:cubicBezTo>
                    <a:pt x="582" y="5960"/>
                    <a:pt x="580" y="5940"/>
                    <a:pt x="602" y="5919"/>
                  </a:cubicBezTo>
                  <a:cubicBezTo>
                    <a:pt x="617" y="5918"/>
                    <a:pt x="616" y="5900"/>
                    <a:pt x="608" y="5900"/>
                  </a:cubicBezTo>
                  <a:cubicBezTo>
                    <a:pt x="608" y="5900"/>
                    <a:pt x="608" y="5900"/>
                    <a:pt x="608" y="5900"/>
                  </a:cubicBezTo>
                  <a:cubicBezTo>
                    <a:pt x="599" y="5881"/>
                    <a:pt x="589" y="5862"/>
                    <a:pt x="595" y="5842"/>
                  </a:cubicBezTo>
                  <a:cubicBezTo>
                    <a:pt x="594" y="5822"/>
                    <a:pt x="592" y="5804"/>
                    <a:pt x="577" y="5804"/>
                  </a:cubicBezTo>
                  <a:cubicBezTo>
                    <a:pt x="577" y="5804"/>
                    <a:pt x="577" y="5804"/>
                    <a:pt x="576" y="5804"/>
                  </a:cubicBezTo>
                  <a:cubicBezTo>
                    <a:pt x="568" y="5804"/>
                    <a:pt x="567" y="5784"/>
                    <a:pt x="565" y="5765"/>
                  </a:cubicBezTo>
                  <a:cubicBezTo>
                    <a:pt x="566" y="5765"/>
                    <a:pt x="568" y="5765"/>
                    <a:pt x="569" y="5765"/>
                  </a:cubicBezTo>
                  <a:cubicBezTo>
                    <a:pt x="573" y="5765"/>
                    <a:pt x="575" y="5768"/>
                    <a:pt x="583" y="5783"/>
                  </a:cubicBezTo>
                  <a:lnTo>
                    <a:pt x="580" y="5744"/>
                  </a:lnTo>
                  <a:cubicBezTo>
                    <a:pt x="577" y="5725"/>
                    <a:pt x="582" y="5686"/>
                    <a:pt x="590" y="5685"/>
                  </a:cubicBezTo>
                  <a:cubicBezTo>
                    <a:pt x="594" y="5671"/>
                    <a:pt x="595" y="5657"/>
                    <a:pt x="590" y="5657"/>
                  </a:cubicBezTo>
                  <a:cubicBezTo>
                    <a:pt x="588" y="5657"/>
                    <a:pt x="585" y="5659"/>
                    <a:pt x="581" y="5666"/>
                  </a:cubicBezTo>
                  <a:cubicBezTo>
                    <a:pt x="578" y="5666"/>
                    <a:pt x="576" y="5666"/>
                    <a:pt x="575" y="5666"/>
                  </a:cubicBezTo>
                  <a:cubicBezTo>
                    <a:pt x="565" y="5666"/>
                    <a:pt x="564" y="5661"/>
                    <a:pt x="562" y="5627"/>
                  </a:cubicBezTo>
                  <a:cubicBezTo>
                    <a:pt x="560" y="5608"/>
                    <a:pt x="558" y="5588"/>
                    <a:pt x="566" y="5588"/>
                  </a:cubicBezTo>
                  <a:cubicBezTo>
                    <a:pt x="574" y="5587"/>
                    <a:pt x="574" y="5588"/>
                    <a:pt x="571" y="5549"/>
                  </a:cubicBezTo>
                  <a:cubicBezTo>
                    <a:pt x="566" y="5489"/>
                    <a:pt x="538" y="5433"/>
                    <a:pt x="520" y="5414"/>
                  </a:cubicBezTo>
                  <a:cubicBezTo>
                    <a:pt x="517" y="5415"/>
                    <a:pt x="515" y="5415"/>
                    <a:pt x="513" y="5415"/>
                  </a:cubicBezTo>
                  <a:cubicBezTo>
                    <a:pt x="505" y="5415"/>
                    <a:pt x="507" y="5412"/>
                    <a:pt x="519" y="5395"/>
                  </a:cubicBezTo>
                  <a:cubicBezTo>
                    <a:pt x="527" y="5394"/>
                    <a:pt x="526" y="5375"/>
                    <a:pt x="523" y="5355"/>
                  </a:cubicBezTo>
                  <a:lnTo>
                    <a:pt x="523" y="5355"/>
                  </a:lnTo>
                  <a:cubicBezTo>
                    <a:pt x="523" y="5355"/>
                    <a:pt x="523" y="5355"/>
                    <a:pt x="523" y="5355"/>
                  </a:cubicBezTo>
                  <a:cubicBezTo>
                    <a:pt x="518" y="5355"/>
                    <a:pt x="520" y="5347"/>
                    <a:pt x="521" y="5347"/>
                  </a:cubicBezTo>
                  <a:lnTo>
                    <a:pt x="521" y="5347"/>
                  </a:lnTo>
                  <a:cubicBezTo>
                    <a:pt x="522" y="5347"/>
                    <a:pt x="523" y="5349"/>
                    <a:pt x="523" y="5355"/>
                  </a:cubicBezTo>
                  <a:cubicBezTo>
                    <a:pt x="531" y="5355"/>
                    <a:pt x="534" y="5374"/>
                    <a:pt x="535" y="5394"/>
                  </a:cubicBezTo>
                  <a:lnTo>
                    <a:pt x="543" y="5393"/>
                  </a:lnTo>
                  <a:cubicBezTo>
                    <a:pt x="557" y="5376"/>
                    <a:pt x="555" y="5350"/>
                    <a:pt x="538" y="5335"/>
                  </a:cubicBezTo>
                  <a:cubicBezTo>
                    <a:pt x="528" y="5316"/>
                    <a:pt x="528" y="5316"/>
                    <a:pt x="535" y="5295"/>
                  </a:cubicBezTo>
                  <a:cubicBezTo>
                    <a:pt x="540" y="5275"/>
                    <a:pt x="547" y="5256"/>
                    <a:pt x="539" y="5256"/>
                  </a:cubicBezTo>
                  <a:cubicBezTo>
                    <a:pt x="537" y="5236"/>
                    <a:pt x="538" y="5217"/>
                    <a:pt x="543" y="5197"/>
                  </a:cubicBezTo>
                  <a:cubicBezTo>
                    <a:pt x="539" y="5160"/>
                    <a:pt x="537" y="5139"/>
                    <a:pt x="530" y="5139"/>
                  </a:cubicBezTo>
                  <a:cubicBezTo>
                    <a:pt x="529" y="5139"/>
                    <a:pt x="529" y="5139"/>
                    <a:pt x="529" y="5139"/>
                  </a:cubicBezTo>
                  <a:cubicBezTo>
                    <a:pt x="521" y="5139"/>
                    <a:pt x="520" y="5120"/>
                    <a:pt x="518" y="5100"/>
                  </a:cubicBezTo>
                  <a:cubicBezTo>
                    <a:pt x="517" y="5082"/>
                    <a:pt x="516" y="5062"/>
                    <a:pt x="508" y="5062"/>
                  </a:cubicBezTo>
                  <a:cubicBezTo>
                    <a:pt x="508" y="5062"/>
                    <a:pt x="508" y="5062"/>
                    <a:pt x="508" y="5062"/>
                  </a:cubicBezTo>
                  <a:cubicBezTo>
                    <a:pt x="500" y="5062"/>
                    <a:pt x="490" y="5043"/>
                    <a:pt x="486" y="5005"/>
                  </a:cubicBezTo>
                  <a:cubicBezTo>
                    <a:pt x="475" y="4966"/>
                    <a:pt x="475" y="4966"/>
                    <a:pt x="490" y="4945"/>
                  </a:cubicBezTo>
                  <a:cubicBezTo>
                    <a:pt x="498" y="4945"/>
                    <a:pt x="497" y="4925"/>
                    <a:pt x="494" y="4906"/>
                  </a:cubicBezTo>
                  <a:cubicBezTo>
                    <a:pt x="493" y="4893"/>
                    <a:pt x="495" y="4879"/>
                    <a:pt x="499" y="4866"/>
                  </a:cubicBezTo>
                  <a:cubicBezTo>
                    <a:pt x="505" y="4847"/>
                    <a:pt x="498" y="4847"/>
                    <a:pt x="490" y="4847"/>
                  </a:cubicBezTo>
                  <a:lnTo>
                    <a:pt x="474" y="4848"/>
                  </a:lnTo>
                  <a:cubicBezTo>
                    <a:pt x="472" y="4829"/>
                    <a:pt x="486" y="4809"/>
                    <a:pt x="494" y="4807"/>
                  </a:cubicBezTo>
                  <a:cubicBezTo>
                    <a:pt x="505" y="4791"/>
                    <a:pt x="507" y="4788"/>
                    <a:pt x="499" y="4788"/>
                  </a:cubicBezTo>
                  <a:cubicBezTo>
                    <a:pt x="497" y="4788"/>
                    <a:pt x="495" y="4788"/>
                    <a:pt x="492" y="4788"/>
                  </a:cubicBezTo>
                  <a:cubicBezTo>
                    <a:pt x="484" y="4788"/>
                    <a:pt x="475" y="4769"/>
                    <a:pt x="480" y="4730"/>
                  </a:cubicBezTo>
                  <a:cubicBezTo>
                    <a:pt x="476" y="4691"/>
                    <a:pt x="473" y="4651"/>
                    <a:pt x="481" y="4651"/>
                  </a:cubicBezTo>
                  <a:cubicBezTo>
                    <a:pt x="485" y="4638"/>
                    <a:pt x="484" y="4625"/>
                    <a:pt x="479" y="4612"/>
                  </a:cubicBezTo>
                  <a:cubicBezTo>
                    <a:pt x="468" y="4593"/>
                    <a:pt x="467" y="4574"/>
                    <a:pt x="470" y="4515"/>
                  </a:cubicBezTo>
                  <a:cubicBezTo>
                    <a:pt x="477" y="4425"/>
                    <a:pt x="477" y="4417"/>
                    <a:pt x="466" y="4417"/>
                  </a:cubicBezTo>
                  <a:cubicBezTo>
                    <a:pt x="465" y="4417"/>
                    <a:pt x="463" y="4417"/>
                    <a:pt x="462" y="4417"/>
                  </a:cubicBezTo>
                  <a:cubicBezTo>
                    <a:pt x="461" y="4417"/>
                    <a:pt x="460" y="4417"/>
                    <a:pt x="459" y="4417"/>
                  </a:cubicBezTo>
                  <a:cubicBezTo>
                    <a:pt x="453" y="4417"/>
                    <a:pt x="448" y="4416"/>
                    <a:pt x="461" y="4398"/>
                  </a:cubicBezTo>
                  <a:cubicBezTo>
                    <a:pt x="466" y="4378"/>
                    <a:pt x="457" y="4359"/>
                    <a:pt x="446" y="4319"/>
                  </a:cubicBezTo>
                  <a:cubicBezTo>
                    <a:pt x="441" y="4309"/>
                    <a:pt x="430" y="4302"/>
                    <a:pt x="419" y="4302"/>
                  </a:cubicBezTo>
                  <a:cubicBezTo>
                    <a:pt x="417" y="4302"/>
                    <a:pt x="415" y="4302"/>
                    <a:pt x="414" y="4303"/>
                  </a:cubicBezTo>
                  <a:cubicBezTo>
                    <a:pt x="411" y="4303"/>
                    <a:pt x="409" y="4303"/>
                    <a:pt x="408" y="4303"/>
                  </a:cubicBezTo>
                  <a:cubicBezTo>
                    <a:pt x="398" y="4303"/>
                    <a:pt x="398" y="4298"/>
                    <a:pt x="402" y="4264"/>
                  </a:cubicBezTo>
                  <a:cubicBezTo>
                    <a:pt x="400" y="4244"/>
                    <a:pt x="407" y="4224"/>
                    <a:pt x="415" y="4224"/>
                  </a:cubicBezTo>
                  <a:cubicBezTo>
                    <a:pt x="415" y="4224"/>
                    <a:pt x="415" y="4224"/>
                    <a:pt x="415" y="4224"/>
                  </a:cubicBezTo>
                  <a:cubicBezTo>
                    <a:pt x="423" y="4224"/>
                    <a:pt x="424" y="4243"/>
                    <a:pt x="424" y="4243"/>
                  </a:cubicBezTo>
                  <a:lnTo>
                    <a:pt x="426" y="4262"/>
                  </a:lnTo>
                  <a:cubicBezTo>
                    <a:pt x="434" y="4262"/>
                    <a:pt x="442" y="4261"/>
                    <a:pt x="438" y="4222"/>
                  </a:cubicBezTo>
                  <a:cubicBezTo>
                    <a:pt x="444" y="4203"/>
                    <a:pt x="443" y="4184"/>
                    <a:pt x="435" y="4184"/>
                  </a:cubicBezTo>
                  <a:cubicBezTo>
                    <a:pt x="435" y="4184"/>
                    <a:pt x="435" y="4184"/>
                    <a:pt x="435" y="4184"/>
                  </a:cubicBezTo>
                  <a:cubicBezTo>
                    <a:pt x="442" y="4164"/>
                    <a:pt x="438" y="4124"/>
                    <a:pt x="435" y="4085"/>
                  </a:cubicBezTo>
                  <a:cubicBezTo>
                    <a:pt x="431" y="4046"/>
                    <a:pt x="427" y="3987"/>
                    <a:pt x="433" y="3967"/>
                  </a:cubicBezTo>
                  <a:cubicBezTo>
                    <a:pt x="429" y="3928"/>
                    <a:pt x="428" y="3909"/>
                    <a:pt x="420" y="3909"/>
                  </a:cubicBezTo>
                  <a:cubicBezTo>
                    <a:pt x="420" y="3909"/>
                    <a:pt x="419" y="3909"/>
                    <a:pt x="419" y="3909"/>
                  </a:cubicBezTo>
                  <a:cubicBezTo>
                    <a:pt x="404" y="3909"/>
                    <a:pt x="404" y="3891"/>
                    <a:pt x="411" y="3890"/>
                  </a:cubicBezTo>
                  <a:cubicBezTo>
                    <a:pt x="425" y="3870"/>
                    <a:pt x="411" y="3615"/>
                    <a:pt x="394" y="3597"/>
                  </a:cubicBezTo>
                  <a:cubicBezTo>
                    <a:pt x="394" y="3597"/>
                    <a:pt x="393" y="3578"/>
                    <a:pt x="391" y="3558"/>
                  </a:cubicBezTo>
                  <a:cubicBezTo>
                    <a:pt x="396" y="3518"/>
                    <a:pt x="387" y="3401"/>
                    <a:pt x="376" y="3382"/>
                  </a:cubicBezTo>
                  <a:lnTo>
                    <a:pt x="372" y="3323"/>
                  </a:lnTo>
                  <a:cubicBezTo>
                    <a:pt x="376" y="3284"/>
                    <a:pt x="375" y="3265"/>
                    <a:pt x="365" y="3246"/>
                  </a:cubicBezTo>
                  <a:cubicBezTo>
                    <a:pt x="356" y="3227"/>
                    <a:pt x="348" y="3227"/>
                    <a:pt x="356" y="3227"/>
                  </a:cubicBezTo>
                  <a:cubicBezTo>
                    <a:pt x="364" y="3226"/>
                    <a:pt x="361" y="3186"/>
                    <a:pt x="354" y="3109"/>
                  </a:cubicBezTo>
                  <a:cubicBezTo>
                    <a:pt x="350" y="3057"/>
                    <a:pt x="348" y="3039"/>
                    <a:pt x="346" y="3039"/>
                  </a:cubicBezTo>
                  <a:cubicBezTo>
                    <a:pt x="345" y="3039"/>
                    <a:pt x="344" y="3044"/>
                    <a:pt x="342" y="3051"/>
                  </a:cubicBezTo>
                  <a:cubicBezTo>
                    <a:pt x="327" y="2973"/>
                    <a:pt x="335" y="2972"/>
                    <a:pt x="343" y="2972"/>
                  </a:cubicBezTo>
                  <a:cubicBezTo>
                    <a:pt x="346" y="2975"/>
                    <a:pt x="349" y="2977"/>
                    <a:pt x="351" y="2977"/>
                  </a:cubicBezTo>
                  <a:cubicBezTo>
                    <a:pt x="359" y="2977"/>
                    <a:pt x="353" y="2949"/>
                    <a:pt x="332" y="2934"/>
                  </a:cubicBezTo>
                  <a:cubicBezTo>
                    <a:pt x="315" y="2915"/>
                    <a:pt x="311" y="2876"/>
                    <a:pt x="319" y="2876"/>
                  </a:cubicBezTo>
                  <a:cubicBezTo>
                    <a:pt x="319" y="2876"/>
                    <a:pt x="320" y="2876"/>
                    <a:pt x="320" y="2876"/>
                  </a:cubicBezTo>
                  <a:cubicBezTo>
                    <a:pt x="327" y="2876"/>
                    <a:pt x="328" y="2895"/>
                    <a:pt x="331" y="2914"/>
                  </a:cubicBezTo>
                  <a:lnTo>
                    <a:pt x="346" y="2913"/>
                  </a:lnTo>
                  <a:cubicBezTo>
                    <a:pt x="346" y="2899"/>
                    <a:pt x="342" y="2886"/>
                    <a:pt x="335" y="2875"/>
                  </a:cubicBezTo>
                  <a:cubicBezTo>
                    <a:pt x="334" y="2861"/>
                    <a:pt x="329" y="2848"/>
                    <a:pt x="324" y="2836"/>
                  </a:cubicBezTo>
                  <a:cubicBezTo>
                    <a:pt x="319" y="2827"/>
                    <a:pt x="315" y="2822"/>
                    <a:pt x="311" y="2822"/>
                  </a:cubicBezTo>
                  <a:cubicBezTo>
                    <a:pt x="307" y="2822"/>
                    <a:pt x="304" y="2827"/>
                    <a:pt x="300" y="2838"/>
                  </a:cubicBezTo>
                  <a:cubicBezTo>
                    <a:pt x="299" y="2844"/>
                    <a:pt x="297" y="2846"/>
                    <a:pt x="296" y="2846"/>
                  </a:cubicBezTo>
                  <a:cubicBezTo>
                    <a:pt x="293" y="2846"/>
                    <a:pt x="292" y="2832"/>
                    <a:pt x="291" y="2818"/>
                  </a:cubicBezTo>
                  <a:cubicBezTo>
                    <a:pt x="294" y="2795"/>
                    <a:pt x="298" y="2785"/>
                    <a:pt x="302" y="2785"/>
                  </a:cubicBezTo>
                  <a:cubicBezTo>
                    <a:pt x="306" y="2785"/>
                    <a:pt x="309" y="2790"/>
                    <a:pt x="313" y="2797"/>
                  </a:cubicBezTo>
                  <a:cubicBezTo>
                    <a:pt x="315" y="2815"/>
                    <a:pt x="321" y="2816"/>
                    <a:pt x="328" y="2816"/>
                  </a:cubicBezTo>
                  <a:cubicBezTo>
                    <a:pt x="329" y="2816"/>
                    <a:pt x="330" y="2816"/>
                    <a:pt x="331" y="2816"/>
                  </a:cubicBezTo>
                  <a:cubicBezTo>
                    <a:pt x="338" y="2815"/>
                    <a:pt x="314" y="2719"/>
                    <a:pt x="297" y="2701"/>
                  </a:cubicBezTo>
                  <a:lnTo>
                    <a:pt x="305" y="2700"/>
                  </a:lnTo>
                  <a:cubicBezTo>
                    <a:pt x="313" y="2700"/>
                    <a:pt x="309" y="2660"/>
                    <a:pt x="306" y="2621"/>
                  </a:cubicBezTo>
                  <a:cubicBezTo>
                    <a:pt x="302" y="2582"/>
                    <a:pt x="301" y="2563"/>
                    <a:pt x="293" y="2563"/>
                  </a:cubicBezTo>
                  <a:cubicBezTo>
                    <a:pt x="292" y="2563"/>
                    <a:pt x="290" y="2563"/>
                    <a:pt x="289" y="2563"/>
                  </a:cubicBezTo>
                  <a:cubicBezTo>
                    <a:pt x="283" y="2563"/>
                    <a:pt x="278" y="2560"/>
                    <a:pt x="277" y="2545"/>
                  </a:cubicBezTo>
                  <a:lnTo>
                    <a:pt x="277" y="2545"/>
                  </a:lnTo>
                  <a:cubicBezTo>
                    <a:pt x="278" y="2564"/>
                    <a:pt x="270" y="2565"/>
                    <a:pt x="262" y="2565"/>
                  </a:cubicBezTo>
                  <a:cubicBezTo>
                    <a:pt x="264" y="2545"/>
                    <a:pt x="268" y="2526"/>
                    <a:pt x="273" y="2506"/>
                  </a:cubicBezTo>
                  <a:cubicBezTo>
                    <a:pt x="286" y="2465"/>
                    <a:pt x="290" y="2426"/>
                    <a:pt x="283" y="2347"/>
                  </a:cubicBezTo>
                  <a:cubicBezTo>
                    <a:pt x="280" y="2309"/>
                    <a:pt x="276" y="2250"/>
                    <a:pt x="282" y="2231"/>
                  </a:cubicBezTo>
                  <a:cubicBezTo>
                    <a:pt x="279" y="2192"/>
                    <a:pt x="277" y="2172"/>
                    <a:pt x="269" y="2172"/>
                  </a:cubicBezTo>
                  <a:cubicBezTo>
                    <a:pt x="269" y="2172"/>
                    <a:pt x="269" y="2172"/>
                    <a:pt x="269" y="2172"/>
                  </a:cubicBezTo>
                  <a:lnTo>
                    <a:pt x="267" y="2133"/>
                  </a:lnTo>
                  <a:cubicBezTo>
                    <a:pt x="272" y="2113"/>
                    <a:pt x="269" y="2075"/>
                    <a:pt x="261" y="2075"/>
                  </a:cubicBezTo>
                  <a:cubicBezTo>
                    <a:pt x="261" y="2075"/>
                    <a:pt x="261" y="2075"/>
                    <a:pt x="261" y="2075"/>
                  </a:cubicBezTo>
                  <a:cubicBezTo>
                    <a:pt x="252" y="2056"/>
                    <a:pt x="258" y="2035"/>
                    <a:pt x="256" y="2016"/>
                  </a:cubicBezTo>
                  <a:cubicBezTo>
                    <a:pt x="264" y="1993"/>
                    <a:pt x="267" y="1983"/>
                    <a:pt x="264" y="1983"/>
                  </a:cubicBezTo>
                  <a:lnTo>
                    <a:pt x="264" y="1983"/>
                  </a:lnTo>
                  <a:cubicBezTo>
                    <a:pt x="262" y="1983"/>
                    <a:pt x="256" y="1988"/>
                    <a:pt x="247" y="1997"/>
                  </a:cubicBezTo>
                  <a:cubicBezTo>
                    <a:pt x="240" y="1997"/>
                    <a:pt x="234" y="2037"/>
                    <a:pt x="236" y="2057"/>
                  </a:cubicBezTo>
                  <a:lnTo>
                    <a:pt x="241" y="2115"/>
                  </a:lnTo>
                  <a:lnTo>
                    <a:pt x="228" y="2057"/>
                  </a:lnTo>
                  <a:cubicBezTo>
                    <a:pt x="226" y="2038"/>
                    <a:pt x="216" y="2000"/>
                    <a:pt x="209" y="2000"/>
                  </a:cubicBezTo>
                  <a:cubicBezTo>
                    <a:pt x="208" y="2000"/>
                    <a:pt x="208" y="2000"/>
                    <a:pt x="208" y="2000"/>
                  </a:cubicBezTo>
                  <a:cubicBezTo>
                    <a:pt x="208" y="2000"/>
                    <a:pt x="200" y="2000"/>
                    <a:pt x="198" y="1981"/>
                  </a:cubicBezTo>
                  <a:lnTo>
                    <a:pt x="214" y="1979"/>
                  </a:lnTo>
                  <a:cubicBezTo>
                    <a:pt x="222" y="1995"/>
                    <a:pt x="229" y="1998"/>
                    <a:pt x="235" y="1998"/>
                  </a:cubicBezTo>
                  <a:cubicBezTo>
                    <a:pt x="237" y="1998"/>
                    <a:pt x="238" y="1998"/>
                    <a:pt x="240" y="1997"/>
                  </a:cubicBezTo>
                  <a:cubicBezTo>
                    <a:pt x="253" y="1977"/>
                    <a:pt x="256" y="1919"/>
                    <a:pt x="241" y="1919"/>
                  </a:cubicBezTo>
                  <a:cubicBezTo>
                    <a:pt x="241" y="1919"/>
                    <a:pt x="241" y="1919"/>
                    <a:pt x="241" y="1919"/>
                  </a:cubicBezTo>
                  <a:cubicBezTo>
                    <a:pt x="239" y="1905"/>
                    <a:pt x="240" y="1892"/>
                    <a:pt x="245" y="1880"/>
                  </a:cubicBezTo>
                  <a:cubicBezTo>
                    <a:pt x="253" y="1878"/>
                    <a:pt x="252" y="1859"/>
                    <a:pt x="234" y="1840"/>
                  </a:cubicBezTo>
                  <a:cubicBezTo>
                    <a:pt x="217" y="1826"/>
                    <a:pt x="215" y="1800"/>
                    <a:pt x="230" y="1782"/>
                  </a:cubicBezTo>
                  <a:cubicBezTo>
                    <a:pt x="242" y="1742"/>
                    <a:pt x="235" y="1664"/>
                    <a:pt x="227" y="1664"/>
                  </a:cubicBezTo>
                  <a:cubicBezTo>
                    <a:pt x="227" y="1664"/>
                    <a:pt x="227" y="1664"/>
                    <a:pt x="227" y="1664"/>
                  </a:cubicBezTo>
                  <a:cubicBezTo>
                    <a:pt x="212" y="1664"/>
                    <a:pt x="207" y="1607"/>
                    <a:pt x="214" y="1587"/>
                  </a:cubicBezTo>
                  <a:cubicBezTo>
                    <a:pt x="219" y="1568"/>
                    <a:pt x="218" y="1546"/>
                    <a:pt x="208" y="1528"/>
                  </a:cubicBezTo>
                  <a:cubicBezTo>
                    <a:pt x="216" y="1527"/>
                    <a:pt x="223" y="1507"/>
                    <a:pt x="213" y="1489"/>
                  </a:cubicBezTo>
                  <a:cubicBezTo>
                    <a:pt x="213" y="1489"/>
                    <a:pt x="212" y="1480"/>
                    <a:pt x="210" y="1480"/>
                  </a:cubicBezTo>
                  <a:cubicBezTo>
                    <a:pt x="209" y="1480"/>
                    <a:pt x="207" y="1482"/>
                    <a:pt x="205" y="1489"/>
                  </a:cubicBezTo>
                  <a:lnTo>
                    <a:pt x="186" y="1451"/>
                  </a:lnTo>
                  <a:lnTo>
                    <a:pt x="186" y="1451"/>
                  </a:lnTo>
                  <a:cubicBezTo>
                    <a:pt x="188" y="1471"/>
                    <a:pt x="180" y="1471"/>
                    <a:pt x="172" y="1471"/>
                  </a:cubicBezTo>
                  <a:cubicBezTo>
                    <a:pt x="172" y="1471"/>
                    <a:pt x="172" y="1471"/>
                    <a:pt x="172" y="1471"/>
                  </a:cubicBezTo>
                  <a:cubicBezTo>
                    <a:pt x="164" y="1471"/>
                    <a:pt x="166" y="1394"/>
                    <a:pt x="186" y="1353"/>
                  </a:cubicBezTo>
                  <a:lnTo>
                    <a:pt x="198" y="1313"/>
                  </a:lnTo>
                  <a:lnTo>
                    <a:pt x="182" y="1314"/>
                  </a:lnTo>
                  <a:cubicBezTo>
                    <a:pt x="181" y="1294"/>
                    <a:pt x="180" y="1275"/>
                    <a:pt x="188" y="1275"/>
                  </a:cubicBezTo>
                  <a:cubicBezTo>
                    <a:pt x="196" y="1274"/>
                    <a:pt x="196" y="1274"/>
                    <a:pt x="194" y="1255"/>
                  </a:cubicBezTo>
                  <a:cubicBezTo>
                    <a:pt x="194" y="1255"/>
                    <a:pt x="193" y="1236"/>
                    <a:pt x="185" y="1236"/>
                  </a:cubicBezTo>
                  <a:cubicBezTo>
                    <a:pt x="185" y="1236"/>
                    <a:pt x="185" y="1236"/>
                    <a:pt x="185" y="1236"/>
                  </a:cubicBezTo>
                  <a:cubicBezTo>
                    <a:pt x="182" y="1236"/>
                    <a:pt x="179" y="1236"/>
                    <a:pt x="177" y="1236"/>
                  </a:cubicBezTo>
                  <a:cubicBezTo>
                    <a:pt x="169" y="1236"/>
                    <a:pt x="170" y="1233"/>
                    <a:pt x="175" y="1217"/>
                  </a:cubicBezTo>
                  <a:cubicBezTo>
                    <a:pt x="189" y="1199"/>
                    <a:pt x="187" y="1173"/>
                    <a:pt x="170" y="1158"/>
                  </a:cubicBezTo>
                  <a:cubicBezTo>
                    <a:pt x="154" y="1158"/>
                    <a:pt x="154" y="1158"/>
                    <a:pt x="169" y="1138"/>
                  </a:cubicBezTo>
                  <a:cubicBezTo>
                    <a:pt x="177" y="1138"/>
                    <a:pt x="182" y="1118"/>
                    <a:pt x="181" y="1098"/>
                  </a:cubicBezTo>
                  <a:lnTo>
                    <a:pt x="181" y="1098"/>
                  </a:lnTo>
                  <a:lnTo>
                    <a:pt x="173" y="1099"/>
                  </a:lnTo>
                  <a:cubicBezTo>
                    <a:pt x="173" y="1099"/>
                    <a:pt x="173" y="1099"/>
                    <a:pt x="172" y="1099"/>
                  </a:cubicBezTo>
                  <a:cubicBezTo>
                    <a:pt x="158" y="1099"/>
                    <a:pt x="156" y="1079"/>
                    <a:pt x="162" y="1061"/>
                  </a:cubicBezTo>
                  <a:cubicBezTo>
                    <a:pt x="170" y="1060"/>
                    <a:pt x="168" y="1040"/>
                    <a:pt x="157" y="1001"/>
                  </a:cubicBezTo>
                  <a:cubicBezTo>
                    <a:pt x="154" y="962"/>
                    <a:pt x="152" y="943"/>
                    <a:pt x="160" y="943"/>
                  </a:cubicBezTo>
                  <a:cubicBezTo>
                    <a:pt x="176" y="942"/>
                    <a:pt x="176" y="942"/>
                    <a:pt x="159" y="923"/>
                  </a:cubicBezTo>
                  <a:cubicBezTo>
                    <a:pt x="149" y="904"/>
                    <a:pt x="149" y="904"/>
                    <a:pt x="153" y="864"/>
                  </a:cubicBezTo>
                  <a:cubicBezTo>
                    <a:pt x="160" y="844"/>
                    <a:pt x="160" y="844"/>
                    <a:pt x="151" y="825"/>
                  </a:cubicBezTo>
                  <a:cubicBezTo>
                    <a:pt x="135" y="826"/>
                    <a:pt x="127" y="827"/>
                    <a:pt x="129" y="846"/>
                  </a:cubicBezTo>
                  <a:cubicBezTo>
                    <a:pt x="130" y="865"/>
                    <a:pt x="130" y="865"/>
                    <a:pt x="122" y="867"/>
                  </a:cubicBezTo>
                  <a:lnTo>
                    <a:pt x="120" y="827"/>
                  </a:lnTo>
                  <a:cubicBezTo>
                    <a:pt x="117" y="802"/>
                    <a:pt x="113" y="775"/>
                    <a:pt x="105" y="750"/>
                  </a:cubicBezTo>
                  <a:cubicBezTo>
                    <a:pt x="99" y="731"/>
                    <a:pt x="92" y="722"/>
                    <a:pt x="88" y="722"/>
                  </a:cubicBezTo>
                  <a:cubicBezTo>
                    <a:pt x="84" y="722"/>
                    <a:pt x="83" y="732"/>
                    <a:pt x="88" y="751"/>
                  </a:cubicBezTo>
                  <a:lnTo>
                    <a:pt x="81" y="771"/>
                  </a:lnTo>
                  <a:cubicBezTo>
                    <a:pt x="58" y="772"/>
                    <a:pt x="61" y="811"/>
                    <a:pt x="84" y="811"/>
                  </a:cubicBezTo>
                  <a:cubicBezTo>
                    <a:pt x="84" y="811"/>
                    <a:pt x="85" y="811"/>
                    <a:pt x="85" y="810"/>
                  </a:cubicBezTo>
                  <a:cubicBezTo>
                    <a:pt x="91" y="810"/>
                    <a:pt x="95" y="810"/>
                    <a:pt x="98" y="810"/>
                  </a:cubicBezTo>
                  <a:cubicBezTo>
                    <a:pt x="108" y="810"/>
                    <a:pt x="105" y="813"/>
                    <a:pt x="95" y="828"/>
                  </a:cubicBezTo>
                  <a:cubicBezTo>
                    <a:pt x="79" y="830"/>
                    <a:pt x="80" y="850"/>
                    <a:pt x="83" y="869"/>
                  </a:cubicBezTo>
                  <a:cubicBezTo>
                    <a:pt x="84" y="889"/>
                    <a:pt x="84" y="889"/>
                    <a:pt x="76" y="889"/>
                  </a:cubicBezTo>
                  <a:cubicBezTo>
                    <a:pt x="68" y="890"/>
                    <a:pt x="62" y="909"/>
                    <a:pt x="64" y="929"/>
                  </a:cubicBezTo>
                  <a:cubicBezTo>
                    <a:pt x="65" y="948"/>
                    <a:pt x="65" y="948"/>
                    <a:pt x="72" y="948"/>
                  </a:cubicBezTo>
                  <a:cubicBezTo>
                    <a:pt x="74" y="945"/>
                    <a:pt x="75" y="943"/>
                    <a:pt x="76" y="943"/>
                  </a:cubicBezTo>
                  <a:lnTo>
                    <a:pt x="76" y="943"/>
                  </a:lnTo>
                  <a:cubicBezTo>
                    <a:pt x="80" y="943"/>
                    <a:pt x="80" y="971"/>
                    <a:pt x="68" y="988"/>
                  </a:cubicBezTo>
                  <a:cubicBezTo>
                    <a:pt x="63" y="1004"/>
                    <a:pt x="63" y="1007"/>
                    <a:pt x="71" y="1007"/>
                  </a:cubicBezTo>
                  <a:cubicBezTo>
                    <a:pt x="73" y="1007"/>
                    <a:pt x="75" y="1007"/>
                    <a:pt x="78" y="1007"/>
                  </a:cubicBezTo>
                  <a:cubicBezTo>
                    <a:pt x="78" y="1007"/>
                    <a:pt x="79" y="1007"/>
                    <a:pt x="79" y="1007"/>
                  </a:cubicBezTo>
                  <a:cubicBezTo>
                    <a:pt x="94" y="1007"/>
                    <a:pt x="97" y="1045"/>
                    <a:pt x="83" y="1065"/>
                  </a:cubicBezTo>
                  <a:lnTo>
                    <a:pt x="86" y="1104"/>
                  </a:lnTo>
                  <a:cubicBezTo>
                    <a:pt x="87" y="1120"/>
                    <a:pt x="92" y="1123"/>
                    <a:pt x="98" y="1123"/>
                  </a:cubicBezTo>
                  <a:cubicBezTo>
                    <a:pt x="100" y="1123"/>
                    <a:pt x="101" y="1123"/>
                    <a:pt x="103" y="1122"/>
                  </a:cubicBezTo>
                  <a:cubicBezTo>
                    <a:pt x="118" y="1122"/>
                    <a:pt x="118" y="1122"/>
                    <a:pt x="113" y="1141"/>
                  </a:cubicBezTo>
                  <a:cubicBezTo>
                    <a:pt x="106" y="1162"/>
                    <a:pt x="98" y="1163"/>
                    <a:pt x="98" y="1163"/>
                  </a:cubicBezTo>
                  <a:cubicBezTo>
                    <a:pt x="90" y="1163"/>
                    <a:pt x="93" y="1183"/>
                    <a:pt x="94" y="1202"/>
                  </a:cubicBezTo>
                  <a:cubicBezTo>
                    <a:pt x="95" y="1221"/>
                    <a:pt x="98" y="1260"/>
                    <a:pt x="106" y="1260"/>
                  </a:cubicBezTo>
                  <a:lnTo>
                    <a:pt x="98" y="1260"/>
                  </a:lnTo>
                  <a:cubicBezTo>
                    <a:pt x="101" y="1281"/>
                    <a:pt x="93" y="1281"/>
                    <a:pt x="101" y="1281"/>
                  </a:cubicBezTo>
                  <a:cubicBezTo>
                    <a:pt x="101" y="1300"/>
                    <a:pt x="101" y="1320"/>
                    <a:pt x="97" y="1339"/>
                  </a:cubicBezTo>
                  <a:cubicBezTo>
                    <a:pt x="94" y="1367"/>
                    <a:pt x="103" y="1403"/>
                    <a:pt x="112" y="1403"/>
                  </a:cubicBezTo>
                  <a:cubicBezTo>
                    <a:pt x="116" y="1403"/>
                    <a:pt x="121" y="1395"/>
                    <a:pt x="124" y="1377"/>
                  </a:cubicBezTo>
                  <a:cubicBezTo>
                    <a:pt x="124" y="1369"/>
                    <a:pt x="123" y="1364"/>
                    <a:pt x="123" y="1364"/>
                  </a:cubicBezTo>
                  <a:lnTo>
                    <a:pt x="123" y="1364"/>
                  </a:lnTo>
                  <a:cubicBezTo>
                    <a:pt x="123" y="1364"/>
                    <a:pt x="124" y="1373"/>
                    <a:pt x="125" y="1396"/>
                  </a:cubicBezTo>
                  <a:cubicBezTo>
                    <a:pt x="127" y="1414"/>
                    <a:pt x="134" y="1415"/>
                    <a:pt x="135" y="1415"/>
                  </a:cubicBezTo>
                  <a:cubicBezTo>
                    <a:pt x="135" y="1415"/>
                    <a:pt x="135" y="1415"/>
                    <a:pt x="135" y="1415"/>
                  </a:cubicBezTo>
                  <a:cubicBezTo>
                    <a:pt x="143" y="1415"/>
                    <a:pt x="144" y="1434"/>
                    <a:pt x="147" y="1453"/>
                  </a:cubicBezTo>
                  <a:lnTo>
                    <a:pt x="131" y="1454"/>
                  </a:lnTo>
                  <a:cubicBezTo>
                    <a:pt x="126" y="1451"/>
                    <a:pt x="122" y="1450"/>
                    <a:pt x="119" y="1450"/>
                  </a:cubicBezTo>
                  <a:cubicBezTo>
                    <a:pt x="104" y="1450"/>
                    <a:pt x="105" y="1480"/>
                    <a:pt x="126" y="1495"/>
                  </a:cubicBezTo>
                  <a:lnTo>
                    <a:pt x="118" y="1495"/>
                  </a:lnTo>
                  <a:cubicBezTo>
                    <a:pt x="111" y="1496"/>
                    <a:pt x="112" y="1515"/>
                    <a:pt x="123" y="1553"/>
                  </a:cubicBezTo>
                  <a:cubicBezTo>
                    <a:pt x="124" y="1573"/>
                    <a:pt x="142" y="1591"/>
                    <a:pt x="150" y="1591"/>
                  </a:cubicBezTo>
                  <a:cubicBezTo>
                    <a:pt x="150" y="1591"/>
                    <a:pt x="150" y="1591"/>
                    <a:pt x="151" y="1591"/>
                  </a:cubicBezTo>
                  <a:cubicBezTo>
                    <a:pt x="158" y="1591"/>
                    <a:pt x="159" y="1610"/>
                    <a:pt x="159" y="1610"/>
                  </a:cubicBezTo>
                  <a:cubicBezTo>
                    <a:pt x="161" y="1629"/>
                    <a:pt x="161" y="1629"/>
                    <a:pt x="153" y="1631"/>
                  </a:cubicBezTo>
                  <a:cubicBezTo>
                    <a:pt x="138" y="1632"/>
                    <a:pt x="141" y="1670"/>
                    <a:pt x="158" y="1689"/>
                  </a:cubicBezTo>
                  <a:lnTo>
                    <a:pt x="150" y="1689"/>
                  </a:lnTo>
                  <a:cubicBezTo>
                    <a:pt x="142" y="1690"/>
                    <a:pt x="135" y="1710"/>
                    <a:pt x="152" y="1807"/>
                  </a:cubicBezTo>
                  <a:cubicBezTo>
                    <a:pt x="158" y="1885"/>
                    <a:pt x="163" y="1943"/>
                    <a:pt x="156" y="1945"/>
                  </a:cubicBezTo>
                  <a:cubicBezTo>
                    <a:pt x="148" y="1945"/>
                    <a:pt x="169" y="2022"/>
                    <a:pt x="188" y="2060"/>
                  </a:cubicBezTo>
                  <a:cubicBezTo>
                    <a:pt x="180" y="2060"/>
                    <a:pt x="182" y="2079"/>
                    <a:pt x="186" y="2118"/>
                  </a:cubicBezTo>
                  <a:cubicBezTo>
                    <a:pt x="190" y="2177"/>
                    <a:pt x="190" y="2177"/>
                    <a:pt x="182" y="2178"/>
                  </a:cubicBezTo>
                  <a:cubicBezTo>
                    <a:pt x="175" y="2170"/>
                    <a:pt x="171" y="2165"/>
                    <a:pt x="169" y="2165"/>
                  </a:cubicBezTo>
                  <a:lnTo>
                    <a:pt x="169" y="2165"/>
                  </a:lnTo>
                  <a:cubicBezTo>
                    <a:pt x="168" y="2165"/>
                    <a:pt x="172" y="2175"/>
                    <a:pt x="184" y="2197"/>
                  </a:cubicBezTo>
                  <a:cubicBezTo>
                    <a:pt x="201" y="2216"/>
                    <a:pt x="198" y="2276"/>
                    <a:pt x="182" y="2276"/>
                  </a:cubicBezTo>
                  <a:cubicBezTo>
                    <a:pt x="175" y="2277"/>
                    <a:pt x="176" y="2296"/>
                    <a:pt x="179" y="2335"/>
                  </a:cubicBezTo>
                  <a:cubicBezTo>
                    <a:pt x="189" y="2354"/>
                    <a:pt x="193" y="2393"/>
                    <a:pt x="196" y="2433"/>
                  </a:cubicBezTo>
                  <a:cubicBezTo>
                    <a:pt x="200" y="2484"/>
                    <a:pt x="200" y="2490"/>
                    <a:pt x="211" y="2490"/>
                  </a:cubicBezTo>
                  <a:cubicBezTo>
                    <a:pt x="212" y="2490"/>
                    <a:pt x="214" y="2490"/>
                    <a:pt x="216" y="2490"/>
                  </a:cubicBezTo>
                  <a:cubicBezTo>
                    <a:pt x="217" y="2490"/>
                    <a:pt x="217" y="2490"/>
                    <a:pt x="217" y="2490"/>
                  </a:cubicBezTo>
                  <a:cubicBezTo>
                    <a:pt x="232" y="2490"/>
                    <a:pt x="233" y="2509"/>
                    <a:pt x="236" y="2547"/>
                  </a:cubicBezTo>
                  <a:cubicBezTo>
                    <a:pt x="239" y="2567"/>
                    <a:pt x="240" y="2586"/>
                    <a:pt x="232" y="2586"/>
                  </a:cubicBezTo>
                  <a:cubicBezTo>
                    <a:pt x="228" y="2600"/>
                    <a:pt x="226" y="2613"/>
                    <a:pt x="227" y="2627"/>
                  </a:cubicBezTo>
                  <a:cubicBezTo>
                    <a:pt x="228" y="2646"/>
                    <a:pt x="231" y="2666"/>
                    <a:pt x="223" y="2666"/>
                  </a:cubicBezTo>
                  <a:cubicBezTo>
                    <a:pt x="218" y="2685"/>
                    <a:pt x="217" y="2705"/>
                    <a:pt x="219" y="2725"/>
                  </a:cubicBezTo>
                  <a:cubicBezTo>
                    <a:pt x="223" y="2765"/>
                    <a:pt x="226" y="2803"/>
                    <a:pt x="218" y="2804"/>
                  </a:cubicBezTo>
                  <a:cubicBezTo>
                    <a:pt x="219" y="2823"/>
                    <a:pt x="219" y="2823"/>
                    <a:pt x="227" y="2823"/>
                  </a:cubicBezTo>
                  <a:cubicBezTo>
                    <a:pt x="228" y="2823"/>
                    <a:pt x="228" y="2823"/>
                    <a:pt x="228" y="2823"/>
                  </a:cubicBezTo>
                  <a:cubicBezTo>
                    <a:pt x="236" y="2823"/>
                    <a:pt x="245" y="2843"/>
                    <a:pt x="243" y="2919"/>
                  </a:cubicBezTo>
                  <a:cubicBezTo>
                    <a:pt x="246" y="2959"/>
                    <a:pt x="252" y="3017"/>
                    <a:pt x="260" y="3017"/>
                  </a:cubicBezTo>
                  <a:cubicBezTo>
                    <a:pt x="261" y="3036"/>
                    <a:pt x="261" y="3036"/>
                    <a:pt x="253" y="3037"/>
                  </a:cubicBezTo>
                  <a:cubicBezTo>
                    <a:pt x="237" y="3038"/>
                    <a:pt x="241" y="3078"/>
                    <a:pt x="260" y="3115"/>
                  </a:cubicBezTo>
                  <a:cubicBezTo>
                    <a:pt x="268" y="3115"/>
                    <a:pt x="269" y="3134"/>
                    <a:pt x="263" y="3154"/>
                  </a:cubicBezTo>
                  <a:cubicBezTo>
                    <a:pt x="264" y="3167"/>
                    <a:pt x="268" y="3181"/>
                    <a:pt x="273" y="3193"/>
                  </a:cubicBezTo>
                  <a:cubicBezTo>
                    <a:pt x="283" y="3211"/>
                    <a:pt x="283" y="3211"/>
                    <a:pt x="279" y="3251"/>
                  </a:cubicBezTo>
                  <a:cubicBezTo>
                    <a:pt x="271" y="3251"/>
                    <a:pt x="272" y="3272"/>
                    <a:pt x="274" y="3291"/>
                  </a:cubicBezTo>
                  <a:cubicBezTo>
                    <a:pt x="286" y="3329"/>
                    <a:pt x="302" y="3544"/>
                    <a:pt x="297" y="3564"/>
                  </a:cubicBezTo>
                  <a:cubicBezTo>
                    <a:pt x="304" y="3576"/>
                    <a:pt x="308" y="3589"/>
                    <a:pt x="308" y="3603"/>
                  </a:cubicBezTo>
                  <a:cubicBezTo>
                    <a:pt x="294" y="3622"/>
                    <a:pt x="303" y="3641"/>
                    <a:pt x="318" y="3641"/>
                  </a:cubicBezTo>
                  <a:cubicBezTo>
                    <a:pt x="318" y="3641"/>
                    <a:pt x="319" y="3641"/>
                    <a:pt x="319" y="3641"/>
                  </a:cubicBezTo>
                  <a:lnTo>
                    <a:pt x="317" y="3622"/>
                  </a:lnTo>
                  <a:lnTo>
                    <a:pt x="316" y="3603"/>
                  </a:lnTo>
                  <a:cubicBezTo>
                    <a:pt x="316" y="3603"/>
                    <a:pt x="316" y="3603"/>
                    <a:pt x="316" y="3603"/>
                  </a:cubicBezTo>
                  <a:cubicBezTo>
                    <a:pt x="332" y="3603"/>
                    <a:pt x="336" y="3660"/>
                    <a:pt x="313" y="3661"/>
                  </a:cubicBezTo>
                  <a:cubicBezTo>
                    <a:pt x="298" y="3682"/>
                    <a:pt x="298" y="3682"/>
                    <a:pt x="316" y="3700"/>
                  </a:cubicBezTo>
                  <a:cubicBezTo>
                    <a:pt x="333" y="3716"/>
                    <a:pt x="335" y="3742"/>
                    <a:pt x="320" y="3759"/>
                  </a:cubicBezTo>
                  <a:cubicBezTo>
                    <a:pt x="305" y="3760"/>
                    <a:pt x="305" y="3760"/>
                    <a:pt x="323" y="3779"/>
                  </a:cubicBezTo>
                  <a:cubicBezTo>
                    <a:pt x="356" y="3816"/>
                    <a:pt x="370" y="3873"/>
                    <a:pt x="338" y="3875"/>
                  </a:cubicBezTo>
                  <a:cubicBezTo>
                    <a:pt x="323" y="3876"/>
                    <a:pt x="316" y="3897"/>
                    <a:pt x="318" y="3917"/>
                  </a:cubicBezTo>
                  <a:cubicBezTo>
                    <a:pt x="319" y="3932"/>
                    <a:pt x="324" y="3935"/>
                    <a:pt x="330" y="3935"/>
                  </a:cubicBezTo>
                  <a:cubicBezTo>
                    <a:pt x="332" y="3935"/>
                    <a:pt x="333" y="3935"/>
                    <a:pt x="335" y="3935"/>
                  </a:cubicBezTo>
                  <a:cubicBezTo>
                    <a:pt x="339" y="3929"/>
                    <a:pt x="342" y="3927"/>
                    <a:pt x="344" y="3927"/>
                  </a:cubicBezTo>
                  <a:cubicBezTo>
                    <a:pt x="349" y="3927"/>
                    <a:pt x="347" y="3945"/>
                    <a:pt x="338" y="3974"/>
                  </a:cubicBezTo>
                  <a:cubicBezTo>
                    <a:pt x="319" y="4033"/>
                    <a:pt x="323" y="4073"/>
                    <a:pt x="343" y="4131"/>
                  </a:cubicBezTo>
                  <a:cubicBezTo>
                    <a:pt x="359" y="4186"/>
                    <a:pt x="366" y="4231"/>
                    <a:pt x="361" y="4231"/>
                  </a:cubicBezTo>
                  <a:cubicBezTo>
                    <a:pt x="359" y="4231"/>
                    <a:pt x="355" y="4224"/>
                    <a:pt x="350" y="4208"/>
                  </a:cubicBezTo>
                  <a:cubicBezTo>
                    <a:pt x="340" y="4189"/>
                    <a:pt x="335" y="4180"/>
                    <a:pt x="334" y="4180"/>
                  </a:cubicBezTo>
                  <a:lnTo>
                    <a:pt x="334" y="4180"/>
                  </a:lnTo>
                  <a:cubicBezTo>
                    <a:pt x="333" y="4180"/>
                    <a:pt x="336" y="4190"/>
                    <a:pt x="342" y="4209"/>
                  </a:cubicBezTo>
                  <a:cubicBezTo>
                    <a:pt x="345" y="4248"/>
                    <a:pt x="348" y="4287"/>
                    <a:pt x="350" y="4307"/>
                  </a:cubicBezTo>
                  <a:cubicBezTo>
                    <a:pt x="352" y="4326"/>
                    <a:pt x="361" y="4345"/>
                    <a:pt x="369" y="4345"/>
                  </a:cubicBezTo>
                  <a:cubicBezTo>
                    <a:pt x="352" y="4376"/>
                    <a:pt x="352" y="4413"/>
                    <a:pt x="369" y="4443"/>
                  </a:cubicBezTo>
                  <a:cubicBezTo>
                    <a:pt x="371" y="4462"/>
                    <a:pt x="372" y="4482"/>
                    <a:pt x="372" y="4482"/>
                  </a:cubicBezTo>
                  <a:cubicBezTo>
                    <a:pt x="372" y="4496"/>
                    <a:pt x="376" y="4509"/>
                    <a:pt x="383" y="4520"/>
                  </a:cubicBezTo>
                  <a:cubicBezTo>
                    <a:pt x="393" y="4539"/>
                    <a:pt x="387" y="4559"/>
                    <a:pt x="380" y="4580"/>
                  </a:cubicBezTo>
                  <a:cubicBezTo>
                    <a:pt x="374" y="4599"/>
                    <a:pt x="368" y="4619"/>
                    <a:pt x="375" y="4619"/>
                  </a:cubicBezTo>
                  <a:cubicBezTo>
                    <a:pt x="375" y="4619"/>
                    <a:pt x="375" y="4619"/>
                    <a:pt x="375" y="4619"/>
                  </a:cubicBezTo>
                  <a:cubicBezTo>
                    <a:pt x="383" y="4619"/>
                    <a:pt x="394" y="4657"/>
                    <a:pt x="405" y="4676"/>
                  </a:cubicBezTo>
                  <a:cubicBezTo>
                    <a:pt x="411" y="4690"/>
                    <a:pt x="409" y="4704"/>
                    <a:pt x="405" y="4704"/>
                  </a:cubicBezTo>
                  <a:cubicBezTo>
                    <a:pt x="403" y="4704"/>
                    <a:pt x="400" y="4702"/>
                    <a:pt x="398" y="4696"/>
                  </a:cubicBezTo>
                  <a:cubicBezTo>
                    <a:pt x="390" y="4696"/>
                    <a:pt x="390" y="4696"/>
                    <a:pt x="385" y="4737"/>
                  </a:cubicBezTo>
                  <a:cubicBezTo>
                    <a:pt x="387" y="4756"/>
                    <a:pt x="390" y="4794"/>
                    <a:pt x="397" y="4794"/>
                  </a:cubicBezTo>
                  <a:cubicBezTo>
                    <a:pt x="398" y="4794"/>
                    <a:pt x="398" y="4794"/>
                    <a:pt x="398" y="4794"/>
                  </a:cubicBezTo>
                  <a:cubicBezTo>
                    <a:pt x="406" y="4794"/>
                    <a:pt x="416" y="4911"/>
                    <a:pt x="409" y="4931"/>
                  </a:cubicBezTo>
                  <a:cubicBezTo>
                    <a:pt x="409" y="4931"/>
                    <a:pt x="411" y="4951"/>
                    <a:pt x="412" y="4970"/>
                  </a:cubicBezTo>
                  <a:cubicBezTo>
                    <a:pt x="415" y="4989"/>
                    <a:pt x="424" y="5008"/>
                    <a:pt x="425" y="5028"/>
                  </a:cubicBezTo>
                  <a:cubicBezTo>
                    <a:pt x="427" y="5042"/>
                    <a:pt x="430" y="5054"/>
                    <a:pt x="436" y="5067"/>
                  </a:cubicBezTo>
                  <a:cubicBezTo>
                    <a:pt x="438" y="5087"/>
                    <a:pt x="439" y="5106"/>
                    <a:pt x="431" y="5106"/>
                  </a:cubicBezTo>
                  <a:cubicBezTo>
                    <a:pt x="449" y="5125"/>
                    <a:pt x="449" y="5125"/>
                    <a:pt x="435" y="5145"/>
                  </a:cubicBezTo>
                  <a:cubicBezTo>
                    <a:pt x="419" y="5146"/>
                    <a:pt x="419" y="5146"/>
                    <a:pt x="436" y="5165"/>
                  </a:cubicBezTo>
                  <a:cubicBezTo>
                    <a:pt x="446" y="5184"/>
                    <a:pt x="446" y="5184"/>
                    <a:pt x="439" y="5203"/>
                  </a:cubicBezTo>
                  <a:cubicBezTo>
                    <a:pt x="431" y="5205"/>
                    <a:pt x="434" y="5224"/>
                    <a:pt x="442" y="5224"/>
                  </a:cubicBezTo>
                  <a:cubicBezTo>
                    <a:pt x="458" y="5242"/>
                    <a:pt x="471" y="5300"/>
                    <a:pt x="455" y="5301"/>
                  </a:cubicBezTo>
                  <a:cubicBezTo>
                    <a:pt x="457" y="5314"/>
                    <a:pt x="461" y="5328"/>
                    <a:pt x="466" y="5339"/>
                  </a:cubicBezTo>
                  <a:cubicBezTo>
                    <a:pt x="484" y="5358"/>
                    <a:pt x="484" y="5358"/>
                    <a:pt x="468" y="5359"/>
                  </a:cubicBezTo>
                  <a:cubicBezTo>
                    <a:pt x="454" y="5377"/>
                    <a:pt x="456" y="5403"/>
                    <a:pt x="473" y="5418"/>
                  </a:cubicBezTo>
                  <a:cubicBezTo>
                    <a:pt x="479" y="5430"/>
                    <a:pt x="480" y="5443"/>
                    <a:pt x="476" y="5457"/>
                  </a:cubicBezTo>
                  <a:cubicBezTo>
                    <a:pt x="472" y="5493"/>
                    <a:pt x="473" y="5596"/>
                    <a:pt x="484" y="5596"/>
                  </a:cubicBezTo>
                  <a:cubicBezTo>
                    <a:pt x="485" y="5596"/>
                    <a:pt x="486" y="5595"/>
                    <a:pt x="488" y="5594"/>
                  </a:cubicBezTo>
                  <a:lnTo>
                    <a:pt x="491" y="5633"/>
                  </a:lnTo>
                  <a:cubicBezTo>
                    <a:pt x="486" y="5672"/>
                    <a:pt x="488" y="5691"/>
                    <a:pt x="498" y="5710"/>
                  </a:cubicBezTo>
                  <a:lnTo>
                    <a:pt x="507" y="5730"/>
                  </a:lnTo>
                  <a:cubicBezTo>
                    <a:pt x="499" y="5731"/>
                    <a:pt x="492" y="5750"/>
                    <a:pt x="494" y="5770"/>
                  </a:cubicBezTo>
                  <a:cubicBezTo>
                    <a:pt x="495" y="5789"/>
                    <a:pt x="495" y="5789"/>
                    <a:pt x="503" y="5789"/>
                  </a:cubicBezTo>
                  <a:cubicBezTo>
                    <a:pt x="505" y="5783"/>
                    <a:pt x="507" y="5780"/>
                    <a:pt x="508" y="5780"/>
                  </a:cubicBezTo>
                  <a:cubicBezTo>
                    <a:pt x="511" y="5780"/>
                    <a:pt x="512" y="5794"/>
                    <a:pt x="513" y="5808"/>
                  </a:cubicBezTo>
                  <a:cubicBezTo>
                    <a:pt x="514" y="5827"/>
                    <a:pt x="509" y="5847"/>
                    <a:pt x="501" y="5847"/>
                  </a:cubicBezTo>
                  <a:lnTo>
                    <a:pt x="502" y="5867"/>
                  </a:lnTo>
                  <a:cubicBezTo>
                    <a:pt x="503" y="5867"/>
                    <a:pt x="503" y="5867"/>
                    <a:pt x="503" y="5867"/>
                  </a:cubicBezTo>
                  <a:cubicBezTo>
                    <a:pt x="518" y="5867"/>
                    <a:pt x="519" y="5885"/>
                    <a:pt x="511" y="5887"/>
                  </a:cubicBezTo>
                  <a:cubicBezTo>
                    <a:pt x="507" y="5906"/>
                    <a:pt x="505" y="5926"/>
                    <a:pt x="509" y="5945"/>
                  </a:cubicBezTo>
                  <a:lnTo>
                    <a:pt x="501" y="5946"/>
                  </a:lnTo>
                  <a:cubicBezTo>
                    <a:pt x="495" y="5964"/>
                    <a:pt x="501" y="5965"/>
                    <a:pt x="508" y="5965"/>
                  </a:cubicBezTo>
                  <a:cubicBezTo>
                    <a:pt x="508" y="5965"/>
                    <a:pt x="509" y="5965"/>
                    <a:pt x="510" y="5965"/>
                  </a:cubicBezTo>
                  <a:cubicBezTo>
                    <a:pt x="510" y="5965"/>
                    <a:pt x="512" y="5984"/>
                    <a:pt x="513" y="6004"/>
                  </a:cubicBezTo>
                  <a:cubicBezTo>
                    <a:pt x="515" y="6018"/>
                    <a:pt x="516" y="6032"/>
                    <a:pt x="519" y="6032"/>
                  </a:cubicBezTo>
                  <a:cubicBezTo>
                    <a:pt x="520" y="6032"/>
                    <a:pt x="521" y="6029"/>
                    <a:pt x="523" y="6023"/>
                  </a:cubicBezTo>
                  <a:cubicBezTo>
                    <a:pt x="525" y="6023"/>
                    <a:pt x="527" y="6023"/>
                    <a:pt x="528" y="6023"/>
                  </a:cubicBezTo>
                  <a:cubicBezTo>
                    <a:pt x="534" y="6023"/>
                    <a:pt x="539" y="6026"/>
                    <a:pt x="540" y="6041"/>
                  </a:cubicBezTo>
                  <a:cubicBezTo>
                    <a:pt x="532" y="6042"/>
                    <a:pt x="525" y="6042"/>
                    <a:pt x="526" y="6062"/>
                  </a:cubicBezTo>
                  <a:cubicBezTo>
                    <a:pt x="528" y="6082"/>
                    <a:pt x="520" y="6082"/>
                    <a:pt x="520" y="6082"/>
                  </a:cubicBezTo>
                  <a:cubicBezTo>
                    <a:pt x="518" y="6080"/>
                    <a:pt x="517" y="6079"/>
                    <a:pt x="516" y="6079"/>
                  </a:cubicBezTo>
                  <a:cubicBezTo>
                    <a:pt x="505" y="6079"/>
                    <a:pt x="518" y="6143"/>
                    <a:pt x="527" y="6160"/>
                  </a:cubicBezTo>
                  <a:cubicBezTo>
                    <a:pt x="546" y="6198"/>
                    <a:pt x="547" y="6217"/>
                    <a:pt x="531" y="6219"/>
                  </a:cubicBezTo>
                  <a:cubicBezTo>
                    <a:pt x="516" y="6220"/>
                    <a:pt x="535" y="6258"/>
                    <a:pt x="559" y="6276"/>
                  </a:cubicBezTo>
                  <a:lnTo>
                    <a:pt x="585" y="6294"/>
                  </a:lnTo>
                  <a:lnTo>
                    <a:pt x="562" y="6295"/>
                  </a:lnTo>
                  <a:cubicBezTo>
                    <a:pt x="531" y="6317"/>
                    <a:pt x="531" y="6317"/>
                    <a:pt x="551" y="6375"/>
                  </a:cubicBezTo>
                  <a:cubicBezTo>
                    <a:pt x="563" y="6413"/>
                    <a:pt x="563" y="6413"/>
                    <a:pt x="555" y="6414"/>
                  </a:cubicBezTo>
                  <a:cubicBezTo>
                    <a:pt x="547" y="6414"/>
                    <a:pt x="549" y="6435"/>
                    <a:pt x="554" y="6489"/>
                  </a:cubicBezTo>
                  <a:cubicBezTo>
                    <a:pt x="558" y="6535"/>
                    <a:pt x="559" y="6555"/>
                    <a:pt x="564" y="6555"/>
                  </a:cubicBezTo>
                  <a:cubicBezTo>
                    <a:pt x="565" y="6555"/>
                    <a:pt x="566" y="6554"/>
                    <a:pt x="567" y="6553"/>
                  </a:cubicBezTo>
                  <a:cubicBezTo>
                    <a:pt x="567" y="6553"/>
                    <a:pt x="568" y="6571"/>
                    <a:pt x="569" y="6588"/>
                  </a:cubicBezTo>
                  <a:cubicBezTo>
                    <a:pt x="562" y="6611"/>
                    <a:pt x="563" y="6631"/>
                    <a:pt x="568" y="6631"/>
                  </a:cubicBezTo>
                  <a:cubicBezTo>
                    <a:pt x="571" y="6631"/>
                    <a:pt x="575" y="6624"/>
                    <a:pt x="580" y="6609"/>
                  </a:cubicBezTo>
                  <a:cubicBezTo>
                    <a:pt x="580" y="6609"/>
                    <a:pt x="581" y="6626"/>
                    <a:pt x="582" y="6642"/>
                  </a:cubicBezTo>
                  <a:lnTo>
                    <a:pt x="575" y="6656"/>
                  </a:lnTo>
                  <a:cubicBezTo>
                    <a:pt x="568" y="6670"/>
                    <a:pt x="572" y="6705"/>
                    <a:pt x="584" y="6852"/>
                  </a:cubicBezTo>
                  <a:cubicBezTo>
                    <a:pt x="585" y="6873"/>
                    <a:pt x="586" y="6889"/>
                    <a:pt x="587" y="6905"/>
                  </a:cubicBezTo>
                  <a:cubicBezTo>
                    <a:pt x="640" y="6802"/>
                    <a:pt x="647" y="6785"/>
                    <a:pt x="650" y="6748"/>
                  </a:cubicBezTo>
                  <a:cubicBezTo>
                    <a:pt x="657" y="6714"/>
                    <a:pt x="661" y="6696"/>
                    <a:pt x="663" y="6696"/>
                  </a:cubicBezTo>
                  <a:cubicBezTo>
                    <a:pt x="665" y="6696"/>
                    <a:pt x="665" y="6704"/>
                    <a:pt x="665" y="6719"/>
                  </a:cubicBezTo>
                  <a:cubicBezTo>
                    <a:pt x="664" y="6730"/>
                    <a:pt x="666" y="6736"/>
                    <a:pt x="668" y="6736"/>
                  </a:cubicBezTo>
                  <a:cubicBezTo>
                    <a:pt x="670" y="6736"/>
                    <a:pt x="672" y="6732"/>
                    <a:pt x="672" y="6723"/>
                  </a:cubicBezTo>
                  <a:cubicBezTo>
                    <a:pt x="672" y="6723"/>
                    <a:pt x="686" y="6694"/>
                    <a:pt x="696" y="6693"/>
                  </a:cubicBezTo>
                  <a:cubicBezTo>
                    <a:pt x="724" y="6673"/>
                    <a:pt x="733" y="6638"/>
                    <a:pt x="729" y="6628"/>
                  </a:cubicBezTo>
                  <a:cubicBezTo>
                    <a:pt x="715" y="6619"/>
                    <a:pt x="725" y="6617"/>
                    <a:pt x="738" y="6611"/>
                  </a:cubicBezTo>
                  <a:cubicBezTo>
                    <a:pt x="749" y="6606"/>
                    <a:pt x="762" y="6597"/>
                    <a:pt x="758" y="6588"/>
                  </a:cubicBezTo>
                  <a:cubicBezTo>
                    <a:pt x="763" y="6560"/>
                    <a:pt x="803" y="6465"/>
                    <a:pt x="820" y="6465"/>
                  </a:cubicBezTo>
                  <a:cubicBezTo>
                    <a:pt x="820" y="6465"/>
                    <a:pt x="820" y="6465"/>
                    <a:pt x="821" y="6465"/>
                  </a:cubicBezTo>
                  <a:lnTo>
                    <a:pt x="839" y="6431"/>
                  </a:lnTo>
                  <a:cubicBezTo>
                    <a:pt x="831" y="6427"/>
                    <a:pt x="849" y="6392"/>
                    <a:pt x="867" y="6357"/>
                  </a:cubicBezTo>
                  <a:cubicBezTo>
                    <a:pt x="883" y="6325"/>
                    <a:pt x="892" y="6308"/>
                    <a:pt x="899" y="6308"/>
                  </a:cubicBezTo>
                  <a:cubicBezTo>
                    <a:pt x="899" y="6308"/>
                    <a:pt x="900" y="6308"/>
                    <a:pt x="900" y="6308"/>
                  </a:cubicBezTo>
                  <a:cubicBezTo>
                    <a:pt x="900" y="6315"/>
                    <a:pt x="900" y="6317"/>
                    <a:pt x="901" y="6317"/>
                  </a:cubicBezTo>
                  <a:cubicBezTo>
                    <a:pt x="904" y="6317"/>
                    <a:pt x="910" y="6301"/>
                    <a:pt x="918" y="6274"/>
                  </a:cubicBezTo>
                  <a:cubicBezTo>
                    <a:pt x="927" y="6256"/>
                    <a:pt x="922" y="6231"/>
                    <a:pt x="931" y="6214"/>
                  </a:cubicBezTo>
                  <a:cubicBezTo>
                    <a:pt x="924" y="6210"/>
                    <a:pt x="926" y="6189"/>
                    <a:pt x="935" y="6171"/>
                  </a:cubicBezTo>
                  <a:lnTo>
                    <a:pt x="942" y="6175"/>
                  </a:lnTo>
                  <a:cubicBezTo>
                    <a:pt x="949" y="6179"/>
                    <a:pt x="955" y="6183"/>
                    <a:pt x="955" y="6183"/>
                  </a:cubicBezTo>
                  <a:cubicBezTo>
                    <a:pt x="964" y="6165"/>
                    <a:pt x="973" y="6148"/>
                    <a:pt x="967" y="6143"/>
                  </a:cubicBezTo>
                  <a:cubicBezTo>
                    <a:pt x="982" y="6130"/>
                    <a:pt x="991" y="6113"/>
                    <a:pt x="1009" y="6077"/>
                  </a:cubicBezTo>
                  <a:cubicBezTo>
                    <a:pt x="1027" y="6042"/>
                    <a:pt x="1044" y="6008"/>
                    <a:pt x="1046" y="5986"/>
                  </a:cubicBezTo>
                  <a:cubicBezTo>
                    <a:pt x="1070" y="5976"/>
                    <a:pt x="1122" y="5872"/>
                    <a:pt x="1118" y="5847"/>
                  </a:cubicBezTo>
                  <a:cubicBezTo>
                    <a:pt x="1110" y="5843"/>
                    <a:pt x="1119" y="5826"/>
                    <a:pt x="1135" y="5813"/>
                  </a:cubicBezTo>
                  <a:cubicBezTo>
                    <a:pt x="1151" y="5798"/>
                    <a:pt x="1151" y="5798"/>
                    <a:pt x="1153" y="5777"/>
                  </a:cubicBezTo>
                  <a:cubicBezTo>
                    <a:pt x="1155" y="5756"/>
                    <a:pt x="1171" y="5742"/>
                    <a:pt x="1186" y="5728"/>
                  </a:cubicBezTo>
                  <a:cubicBezTo>
                    <a:pt x="1207" y="5721"/>
                    <a:pt x="1220" y="5701"/>
                    <a:pt x="1220" y="5680"/>
                  </a:cubicBezTo>
                  <a:cubicBezTo>
                    <a:pt x="1230" y="5649"/>
                    <a:pt x="1243" y="5617"/>
                    <a:pt x="1258" y="5588"/>
                  </a:cubicBezTo>
                  <a:cubicBezTo>
                    <a:pt x="1266" y="5559"/>
                    <a:pt x="1273" y="5542"/>
                    <a:pt x="1269" y="5542"/>
                  </a:cubicBezTo>
                  <a:lnTo>
                    <a:pt x="1269" y="5542"/>
                  </a:lnTo>
                  <a:cubicBezTo>
                    <a:pt x="1268" y="5542"/>
                    <a:pt x="1265" y="5543"/>
                    <a:pt x="1262" y="5547"/>
                  </a:cubicBezTo>
                  <a:cubicBezTo>
                    <a:pt x="1255" y="5543"/>
                    <a:pt x="1257" y="5522"/>
                    <a:pt x="1257" y="5522"/>
                  </a:cubicBezTo>
                  <a:cubicBezTo>
                    <a:pt x="1263" y="5500"/>
                    <a:pt x="1267" y="5492"/>
                    <a:pt x="1269" y="5492"/>
                  </a:cubicBezTo>
                  <a:lnTo>
                    <a:pt x="1269" y="5492"/>
                  </a:lnTo>
                  <a:cubicBezTo>
                    <a:pt x="1270" y="5492"/>
                    <a:pt x="1269" y="5497"/>
                    <a:pt x="1265" y="5504"/>
                  </a:cubicBezTo>
                  <a:cubicBezTo>
                    <a:pt x="1260" y="5522"/>
                    <a:pt x="1260" y="5528"/>
                    <a:pt x="1262" y="5528"/>
                  </a:cubicBezTo>
                  <a:cubicBezTo>
                    <a:pt x="1264" y="5528"/>
                    <a:pt x="1271" y="5519"/>
                    <a:pt x="1280" y="5512"/>
                  </a:cubicBezTo>
                  <a:cubicBezTo>
                    <a:pt x="1295" y="5497"/>
                    <a:pt x="1313" y="5463"/>
                    <a:pt x="1322" y="5446"/>
                  </a:cubicBezTo>
                  <a:cubicBezTo>
                    <a:pt x="1331" y="5428"/>
                    <a:pt x="1348" y="5393"/>
                    <a:pt x="1357" y="5375"/>
                  </a:cubicBezTo>
                  <a:cubicBezTo>
                    <a:pt x="1391" y="5327"/>
                    <a:pt x="1400" y="5309"/>
                    <a:pt x="1393" y="5305"/>
                  </a:cubicBezTo>
                  <a:lnTo>
                    <a:pt x="1386" y="5302"/>
                  </a:lnTo>
                  <a:cubicBezTo>
                    <a:pt x="1409" y="5292"/>
                    <a:pt x="1506" y="5100"/>
                    <a:pt x="1502" y="5074"/>
                  </a:cubicBezTo>
                  <a:lnTo>
                    <a:pt x="1502" y="5074"/>
                  </a:lnTo>
                  <a:lnTo>
                    <a:pt x="1508" y="5079"/>
                  </a:lnTo>
                  <a:cubicBezTo>
                    <a:pt x="1509" y="5079"/>
                    <a:pt x="1509" y="5079"/>
                    <a:pt x="1510" y="5079"/>
                  </a:cubicBezTo>
                  <a:cubicBezTo>
                    <a:pt x="1517" y="5079"/>
                    <a:pt x="1526" y="5062"/>
                    <a:pt x="1542" y="5030"/>
                  </a:cubicBezTo>
                  <a:cubicBezTo>
                    <a:pt x="1551" y="5013"/>
                    <a:pt x="1579" y="4939"/>
                    <a:pt x="1606" y="4887"/>
                  </a:cubicBezTo>
                  <a:cubicBezTo>
                    <a:pt x="1642" y="4816"/>
                    <a:pt x="1669" y="4765"/>
                    <a:pt x="1661" y="4760"/>
                  </a:cubicBezTo>
                  <a:cubicBezTo>
                    <a:pt x="1667" y="4749"/>
                    <a:pt x="1669" y="4745"/>
                    <a:pt x="1672" y="4745"/>
                  </a:cubicBezTo>
                  <a:cubicBezTo>
                    <a:pt x="1673" y="4745"/>
                    <a:pt x="1675" y="4746"/>
                    <a:pt x="1677" y="4747"/>
                  </a:cubicBezTo>
                  <a:cubicBezTo>
                    <a:pt x="1676" y="4754"/>
                    <a:pt x="1677" y="4757"/>
                    <a:pt x="1678" y="4757"/>
                  </a:cubicBezTo>
                  <a:cubicBezTo>
                    <a:pt x="1681" y="4757"/>
                    <a:pt x="1687" y="4745"/>
                    <a:pt x="1693" y="4733"/>
                  </a:cubicBezTo>
                  <a:cubicBezTo>
                    <a:pt x="1701" y="4715"/>
                    <a:pt x="1695" y="4712"/>
                    <a:pt x="1688" y="4709"/>
                  </a:cubicBezTo>
                  <a:cubicBezTo>
                    <a:pt x="1681" y="4704"/>
                    <a:pt x="1690" y="4687"/>
                    <a:pt x="1715" y="4656"/>
                  </a:cubicBezTo>
                  <a:cubicBezTo>
                    <a:pt x="1745" y="4613"/>
                    <a:pt x="1769" y="4566"/>
                    <a:pt x="1785" y="4516"/>
                  </a:cubicBezTo>
                  <a:cubicBezTo>
                    <a:pt x="1794" y="4500"/>
                    <a:pt x="1802" y="4484"/>
                    <a:pt x="1808" y="4484"/>
                  </a:cubicBezTo>
                  <a:cubicBezTo>
                    <a:pt x="1809" y="4484"/>
                    <a:pt x="1810" y="4484"/>
                    <a:pt x="1810" y="4484"/>
                  </a:cubicBezTo>
                  <a:cubicBezTo>
                    <a:pt x="1836" y="4462"/>
                    <a:pt x="1852" y="4432"/>
                    <a:pt x="1855" y="4398"/>
                  </a:cubicBezTo>
                  <a:cubicBezTo>
                    <a:pt x="1861" y="4385"/>
                    <a:pt x="1863" y="4382"/>
                    <a:pt x="1866" y="4382"/>
                  </a:cubicBezTo>
                  <a:cubicBezTo>
                    <a:pt x="1867" y="4382"/>
                    <a:pt x="1869" y="4382"/>
                    <a:pt x="1871" y="4383"/>
                  </a:cubicBezTo>
                  <a:cubicBezTo>
                    <a:pt x="1886" y="4370"/>
                    <a:pt x="1893" y="4373"/>
                    <a:pt x="1889" y="4349"/>
                  </a:cubicBezTo>
                  <a:cubicBezTo>
                    <a:pt x="1902" y="4305"/>
                    <a:pt x="1923" y="4263"/>
                    <a:pt x="1950" y="4226"/>
                  </a:cubicBezTo>
                  <a:cubicBezTo>
                    <a:pt x="1959" y="4209"/>
                    <a:pt x="1968" y="4192"/>
                    <a:pt x="1962" y="4188"/>
                  </a:cubicBezTo>
                  <a:cubicBezTo>
                    <a:pt x="1959" y="4187"/>
                    <a:pt x="1957" y="4186"/>
                    <a:pt x="1955" y="4185"/>
                  </a:cubicBezTo>
                  <a:lnTo>
                    <a:pt x="1955" y="4185"/>
                  </a:lnTo>
                  <a:cubicBezTo>
                    <a:pt x="1977" y="4174"/>
                    <a:pt x="1977" y="4174"/>
                    <a:pt x="1972" y="4149"/>
                  </a:cubicBezTo>
                  <a:cubicBezTo>
                    <a:pt x="1966" y="4146"/>
                    <a:pt x="1972" y="4132"/>
                    <a:pt x="1979" y="4132"/>
                  </a:cubicBezTo>
                  <a:cubicBezTo>
                    <a:pt x="1979" y="4132"/>
                    <a:pt x="1980" y="4132"/>
                    <a:pt x="1981" y="4132"/>
                  </a:cubicBezTo>
                  <a:cubicBezTo>
                    <a:pt x="1991" y="4123"/>
                    <a:pt x="2000" y="4112"/>
                    <a:pt x="2005" y="4101"/>
                  </a:cubicBezTo>
                  <a:cubicBezTo>
                    <a:pt x="2014" y="4083"/>
                    <a:pt x="2052" y="3992"/>
                    <a:pt x="2096" y="3904"/>
                  </a:cubicBezTo>
                  <a:cubicBezTo>
                    <a:pt x="2168" y="3765"/>
                    <a:pt x="2194" y="3713"/>
                    <a:pt x="2187" y="3709"/>
                  </a:cubicBezTo>
                  <a:cubicBezTo>
                    <a:pt x="2189" y="3688"/>
                    <a:pt x="2189" y="3688"/>
                    <a:pt x="2205" y="3674"/>
                  </a:cubicBezTo>
                  <a:cubicBezTo>
                    <a:pt x="2220" y="3660"/>
                    <a:pt x="2231" y="3644"/>
                    <a:pt x="2239" y="3625"/>
                  </a:cubicBezTo>
                  <a:cubicBezTo>
                    <a:pt x="2247" y="3610"/>
                    <a:pt x="2255" y="3593"/>
                    <a:pt x="2262" y="3593"/>
                  </a:cubicBezTo>
                  <a:cubicBezTo>
                    <a:pt x="2262" y="3593"/>
                    <a:pt x="2263" y="3593"/>
                    <a:pt x="2263" y="3594"/>
                  </a:cubicBezTo>
                  <a:cubicBezTo>
                    <a:pt x="2263" y="3580"/>
                    <a:pt x="2267" y="3567"/>
                    <a:pt x="2275" y="3555"/>
                  </a:cubicBezTo>
                  <a:cubicBezTo>
                    <a:pt x="2275" y="3556"/>
                    <a:pt x="2276" y="3556"/>
                    <a:pt x="2276" y="3556"/>
                  </a:cubicBezTo>
                  <a:cubicBezTo>
                    <a:pt x="2283" y="3556"/>
                    <a:pt x="2290" y="3540"/>
                    <a:pt x="2291" y="3521"/>
                  </a:cubicBezTo>
                  <a:cubicBezTo>
                    <a:pt x="2288" y="3505"/>
                    <a:pt x="2287" y="3499"/>
                    <a:pt x="2291" y="3499"/>
                  </a:cubicBezTo>
                  <a:cubicBezTo>
                    <a:pt x="2293" y="3499"/>
                    <a:pt x="2296" y="3500"/>
                    <a:pt x="2300" y="3503"/>
                  </a:cubicBezTo>
                  <a:cubicBezTo>
                    <a:pt x="2301" y="3503"/>
                    <a:pt x="2301" y="3503"/>
                    <a:pt x="2302" y="3503"/>
                  </a:cubicBezTo>
                  <a:cubicBezTo>
                    <a:pt x="2310" y="3503"/>
                    <a:pt x="2334" y="3469"/>
                    <a:pt x="2329" y="3469"/>
                  </a:cubicBezTo>
                  <a:lnTo>
                    <a:pt x="2329" y="3469"/>
                  </a:lnTo>
                  <a:cubicBezTo>
                    <a:pt x="2328" y="3469"/>
                    <a:pt x="2327" y="3470"/>
                    <a:pt x="2325" y="3471"/>
                  </a:cubicBezTo>
                  <a:cubicBezTo>
                    <a:pt x="2318" y="3468"/>
                    <a:pt x="2336" y="3433"/>
                    <a:pt x="2338" y="3412"/>
                  </a:cubicBezTo>
                  <a:cubicBezTo>
                    <a:pt x="2347" y="3396"/>
                    <a:pt x="2355" y="3380"/>
                    <a:pt x="2361" y="3380"/>
                  </a:cubicBezTo>
                  <a:cubicBezTo>
                    <a:pt x="2362" y="3380"/>
                    <a:pt x="2363" y="3380"/>
                    <a:pt x="2363" y="3381"/>
                  </a:cubicBezTo>
                  <a:cubicBezTo>
                    <a:pt x="2379" y="3367"/>
                    <a:pt x="2416" y="3276"/>
                    <a:pt x="2418" y="3255"/>
                  </a:cubicBezTo>
                  <a:cubicBezTo>
                    <a:pt x="2412" y="3252"/>
                    <a:pt x="2419" y="3237"/>
                    <a:pt x="2425" y="3237"/>
                  </a:cubicBezTo>
                  <a:cubicBezTo>
                    <a:pt x="2426" y="3237"/>
                    <a:pt x="2426" y="3238"/>
                    <a:pt x="2427" y="3238"/>
                  </a:cubicBezTo>
                  <a:cubicBezTo>
                    <a:pt x="2428" y="3238"/>
                    <a:pt x="2428" y="3238"/>
                    <a:pt x="2429" y="3238"/>
                  </a:cubicBezTo>
                  <a:cubicBezTo>
                    <a:pt x="2435" y="3238"/>
                    <a:pt x="2444" y="3222"/>
                    <a:pt x="2452" y="3207"/>
                  </a:cubicBezTo>
                  <a:cubicBezTo>
                    <a:pt x="2453" y="3193"/>
                    <a:pt x="2456" y="3190"/>
                    <a:pt x="2460" y="3190"/>
                  </a:cubicBezTo>
                  <a:cubicBezTo>
                    <a:pt x="2463" y="3190"/>
                    <a:pt x="2465" y="3191"/>
                    <a:pt x="2467" y="3192"/>
                  </a:cubicBezTo>
                  <a:cubicBezTo>
                    <a:pt x="2467" y="3199"/>
                    <a:pt x="2467" y="3201"/>
                    <a:pt x="2468" y="3201"/>
                  </a:cubicBezTo>
                  <a:cubicBezTo>
                    <a:pt x="2472" y="3201"/>
                    <a:pt x="2480" y="3186"/>
                    <a:pt x="2492" y="3162"/>
                  </a:cubicBezTo>
                  <a:cubicBezTo>
                    <a:pt x="2494" y="3140"/>
                    <a:pt x="2530" y="3070"/>
                    <a:pt x="2556" y="3018"/>
                  </a:cubicBezTo>
                  <a:cubicBezTo>
                    <a:pt x="2601" y="2931"/>
                    <a:pt x="2603" y="2909"/>
                    <a:pt x="2607" y="2867"/>
                  </a:cubicBezTo>
                  <a:lnTo>
                    <a:pt x="2601" y="2842"/>
                  </a:lnTo>
                  <a:lnTo>
                    <a:pt x="2601" y="2842"/>
                  </a:lnTo>
                  <a:lnTo>
                    <a:pt x="2616" y="2850"/>
                  </a:lnTo>
                  <a:cubicBezTo>
                    <a:pt x="2617" y="2850"/>
                    <a:pt x="2618" y="2851"/>
                    <a:pt x="2619" y="2851"/>
                  </a:cubicBezTo>
                  <a:cubicBezTo>
                    <a:pt x="2629" y="2851"/>
                    <a:pt x="2646" y="2843"/>
                    <a:pt x="2646" y="2843"/>
                  </a:cubicBezTo>
                  <a:cubicBezTo>
                    <a:pt x="2654" y="2825"/>
                    <a:pt x="2647" y="2822"/>
                    <a:pt x="2640" y="2818"/>
                  </a:cubicBezTo>
                  <a:cubicBezTo>
                    <a:pt x="2634" y="2815"/>
                    <a:pt x="2642" y="2797"/>
                    <a:pt x="2667" y="2766"/>
                  </a:cubicBezTo>
                  <a:cubicBezTo>
                    <a:pt x="2692" y="2734"/>
                    <a:pt x="2701" y="2718"/>
                    <a:pt x="2702" y="2696"/>
                  </a:cubicBezTo>
                  <a:cubicBezTo>
                    <a:pt x="2710" y="2678"/>
                    <a:pt x="2722" y="2661"/>
                    <a:pt x="2736" y="2648"/>
                  </a:cubicBezTo>
                  <a:cubicBezTo>
                    <a:pt x="2745" y="2630"/>
                    <a:pt x="2745" y="2630"/>
                    <a:pt x="2738" y="2627"/>
                  </a:cubicBezTo>
                  <a:cubicBezTo>
                    <a:pt x="2731" y="2622"/>
                    <a:pt x="2740" y="2605"/>
                    <a:pt x="2756" y="2592"/>
                  </a:cubicBezTo>
                  <a:cubicBezTo>
                    <a:pt x="2778" y="2582"/>
                    <a:pt x="2805" y="2529"/>
                    <a:pt x="2798" y="2526"/>
                  </a:cubicBezTo>
                  <a:cubicBezTo>
                    <a:pt x="2792" y="2521"/>
                    <a:pt x="2801" y="2504"/>
                    <a:pt x="2809" y="2486"/>
                  </a:cubicBezTo>
                  <a:cubicBezTo>
                    <a:pt x="2820" y="2470"/>
                    <a:pt x="2825" y="2451"/>
                    <a:pt x="2829" y="2430"/>
                  </a:cubicBezTo>
                  <a:cubicBezTo>
                    <a:pt x="2838" y="2414"/>
                    <a:pt x="2847" y="2396"/>
                    <a:pt x="2847" y="2396"/>
                  </a:cubicBezTo>
                  <a:cubicBezTo>
                    <a:pt x="2849" y="2391"/>
                    <a:pt x="2851" y="2389"/>
                    <a:pt x="2852" y="2389"/>
                  </a:cubicBezTo>
                  <a:lnTo>
                    <a:pt x="2852" y="2389"/>
                  </a:lnTo>
                  <a:cubicBezTo>
                    <a:pt x="2854" y="2389"/>
                    <a:pt x="2851" y="2404"/>
                    <a:pt x="2844" y="2417"/>
                  </a:cubicBezTo>
                  <a:lnTo>
                    <a:pt x="2860" y="2402"/>
                  </a:lnTo>
                  <a:cubicBezTo>
                    <a:pt x="2878" y="2368"/>
                    <a:pt x="2887" y="2351"/>
                    <a:pt x="2889" y="2329"/>
                  </a:cubicBezTo>
                  <a:cubicBezTo>
                    <a:pt x="2886" y="2313"/>
                    <a:pt x="2884" y="2308"/>
                    <a:pt x="2888" y="2308"/>
                  </a:cubicBezTo>
                  <a:cubicBezTo>
                    <a:pt x="2890" y="2308"/>
                    <a:pt x="2893" y="2309"/>
                    <a:pt x="2898" y="2311"/>
                  </a:cubicBezTo>
                  <a:cubicBezTo>
                    <a:pt x="2899" y="2312"/>
                    <a:pt x="2900" y="2312"/>
                    <a:pt x="2901" y="2312"/>
                  </a:cubicBezTo>
                  <a:cubicBezTo>
                    <a:pt x="2909" y="2312"/>
                    <a:pt x="2921" y="2299"/>
                    <a:pt x="2923" y="2280"/>
                  </a:cubicBezTo>
                  <a:cubicBezTo>
                    <a:pt x="2918" y="2258"/>
                    <a:pt x="2930" y="2245"/>
                    <a:pt x="2937" y="2245"/>
                  </a:cubicBezTo>
                  <a:cubicBezTo>
                    <a:pt x="2938" y="2245"/>
                    <a:pt x="2939" y="2245"/>
                    <a:pt x="2940" y="2245"/>
                  </a:cubicBezTo>
                  <a:cubicBezTo>
                    <a:pt x="2942" y="2254"/>
                    <a:pt x="2943" y="2260"/>
                    <a:pt x="2945" y="2260"/>
                  </a:cubicBezTo>
                  <a:cubicBezTo>
                    <a:pt x="2948" y="2260"/>
                    <a:pt x="2953" y="2242"/>
                    <a:pt x="2967" y="2194"/>
                  </a:cubicBezTo>
                  <a:cubicBezTo>
                    <a:pt x="2985" y="2159"/>
                    <a:pt x="3013" y="2085"/>
                    <a:pt x="3040" y="2032"/>
                  </a:cubicBezTo>
                  <a:cubicBezTo>
                    <a:pt x="3075" y="1963"/>
                    <a:pt x="3093" y="1928"/>
                    <a:pt x="3109" y="1914"/>
                  </a:cubicBezTo>
                  <a:cubicBezTo>
                    <a:pt x="3111" y="1915"/>
                    <a:pt x="3112" y="1915"/>
                    <a:pt x="3113" y="1916"/>
                  </a:cubicBezTo>
                  <a:lnTo>
                    <a:pt x="3113" y="1916"/>
                  </a:lnTo>
                  <a:cubicBezTo>
                    <a:pt x="3104" y="1907"/>
                    <a:pt x="3113" y="1889"/>
                    <a:pt x="3137" y="1840"/>
                  </a:cubicBezTo>
                  <a:cubicBezTo>
                    <a:pt x="3162" y="1809"/>
                    <a:pt x="3178" y="1772"/>
                    <a:pt x="3184" y="1731"/>
                  </a:cubicBezTo>
                  <a:lnTo>
                    <a:pt x="3184" y="1731"/>
                  </a:lnTo>
                  <a:lnTo>
                    <a:pt x="3166" y="1767"/>
                  </a:lnTo>
                  <a:cubicBezTo>
                    <a:pt x="3152" y="1760"/>
                    <a:pt x="3161" y="1742"/>
                    <a:pt x="3185" y="1711"/>
                  </a:cubicBezTo>
                  <a:cubicBezTo>
                    <a:pt x="3191" y="1700"/>
                    <a:pt x="3195" y="1697"/>
                    <a:pt x="3200" y="1697"/>
                  </a:cubicBezTo>
                  <a:cubicBezTo>
                    <a:pt x="3203" y="1697"/>
                    <a:pt x="3206" y="1699"/>
                    <a:pt x="3209" y="1700"/>
                  </a:cubicBezTo>
                  <a:cubicBezTo>
                    <a:pt x="3210" y="1701"/>
                    <a:pt x="3211" y="1701"/>
                    <a:pt x="3212" y="1701"/>
                  </a:cubicBezTo>
                  <a:cubicBezTo>
                    <a:pt x="3220" y="1701"/>
                    <a:pt x="3233" y="1688"/>
                    <a:pt x="3240" y="1673"/>
                  </a:cubicBezTo>
                  <a:cubicBezTo>
                    <a:pt x="3247" y="1660"/>
                    <a:pt x="3254" y="1647"/>
                    <a:pt x="3250" y="1647"/>
                  </a:cubicBezTo>
                  <a:lnTo>
                    <a:pt x="3250" y="1647"/>
                  </a:lnTo>
                  <a:cubicBezTo>
                    <a:pt x="3249" y="1647"/>
                    <a:pt x="3247" y="1648"/>
                    <a:pt x="3243" y="1652"/>
                  </a:cubicBezTo>
                  <a:cubicBezTo>
                    <a:pt x="3235" y="1648"/>
                    <a:pt x="3235" y="1648"/>
                    <a:pt x="3244" y="1631"/>
                  </a:cubicBezTo>
                  <a:cubicBezTo>
                    <a:pt x="3254" y="1614"/>
                    <a:pt x="3261" y="1595"/>
                    <a:pt x="3264" y="1574"/>
                  </a:cubicBezTo>
                  <a:cubicBezTo>
                    <a:pt x="3257" y="1571"/>
                    <a:pt x="3265" y="1553"/>
                    <a:pt x="3274" y="1536"/>
                  </a:cubicBezTo>
                  <a:cubicBezTo>
                    <a:pt x="3287" y="1522"/>
                    <a:pt x="3299" y="1505"/>
                    <a:pt x="3308" y="1487"/>
                  </a:cubicBezTo>
                  <a:lnTo>
                    <a:pt x="3308" y="1487"/>
                  </a:lnTo>
                  <a:cubicBezTo>
                    <a:pt x="3310" y="1488"/>
                    <a:pt x="3313" y="1490"/>
                    <a:pt x="3316" y="1491"/>
                  </a:cubicBezTo>
                  <a:cubicBezTo>
                    <a:pt x="3316" y="1492"/>
                    <a:pt x="3317" y="1492"/>
                    <a:pt x="3318" y="1492"/>
                  </a:cubicBezTo>
                  <a:cubicBezTo>
                    <a:pt x="3326" y="1492"/>
                    <a:pt x="3338" y="1481"/>
                    <a:pt x="3338" y="1481"/>
                  </a:cubicBezTo>
                  <a:cubicBezTo>
                    <a:pt x="3347" y="1463"/>
                    <a:pt x="3340" y="1460"/>
                    <a:pt x="3340" y="1460"/>
                  </a:cubicBezTo>
                  <a:cubicBezTo>
                    <a:pt x="3348" y="1436"/>
                    <a:pt x="3358" y="1413"/>
                    <a:pt x="3371" y="1392"/>
                  </a:cubicBezTo>
                  <a:cubicBezTo>
                    <a:pt x="3391" y="1351"/>
                    <a:pt x="3418" y="1296"/>
                    <a:pt x="3449" y="1242"/>
                  </a:cubicBezTo>
                  <a:cubicBezTo>
                    <a:pt x="3498" y="1160"/>
                    <a:pt x="3553" y="1081"/>
                    <a:pt x="3611" y="1005"/>
                  </a:cubicBezTo>
                  <a:cubicBezTo>
                    <a:pt x="3638" y="980"/>
                    <a:pt x="3673" y="942"/>
                    <a:pt x="3665" y="942"/>
                  </a:cubicBezTo>
                  <a:cubicBezTo>
                    <a:pt x="3664" y="942"/>
                    <a:pt x="3663" y="942"/>
                    <a:pt x="3661" y="943"/>
                  </a:cubicBezTo>
                  <a:cubicBezTo>
                    <a:pt x="3655" y="938"/>
                    <a:pt x="3717" y="861"/>
                    <a:pt x="3802" y="778"/>
                  </a:cubicBezTo>
                  <a:cubicBezTo>
                    <a:pt x="3901" y="681"/>
                    <a:pt x="3977" y="619"/>
                    <a:pt x="3974" y="614"/>
                  </a:cubicBezTo>
                  <a:lnTo>
                    <a:pt x="4020" y="577"/>
                  </a:lnTo>
                  <a:cubicBezTo>
                    <a:pt x="4051" y="552"/>
                    <a:pt x="4078" y="522"/>
                    <a:pt x="4095" y="512"/>
                  </a:cubicBezTo>
                  <a:cubicBezTo>
                    <a:pt x="4103" y="501"/>
                    <a:pt x="4113" y="492"/>
                    <a:pt x="4116" y="492"/>
                  </a:cubicBezTo>
                  <a:lnTo>
                    <a:pt x="4116" y="492"/>
                  </a:lnTo>
                  <a:cubicBezTo>
                    <a:pt x="4117" y="492"/>
                    <a:pt x="4116" y="494"/>
                    <a:pt x="4112" y="501"/>
                  </a:cubicBezTo>
                  <a:cubicBezTo>
                    <a:pt x="4115" y="504"/>
                    <a:pt x="4117" y="508"/>
                    <a:pt x="4123" y="508"/>
                  </a:cubicBezTo>
                  <a:cubicBezTo>
                    <a:pt x="4126" y="508"/>
                    <a:pt x="4130" y="506"/>
                    <a:pt x="4137" y="502"/>
                  </a:cubicBezTo>
                  <a:cubicBezTo>
                    <a:pt x="4170" y="481"/>
                    <a:pt x="4166" y="474"/>
                    <a:pt x="4161" y="467"/>
                  </a:cubicBezTo>
                  <a:cubicBezTo>
                    <a:pt x="4157" y="461"/>
                    <a:pt x="4174" y="449"/>
                    <a:pt x="4174" y="449"/>
                  </a:cubicBezTo>
                  <a:cubicBezTo>
                    <a:pt x="4183" y="443"/>
                    <a:pt x="4187" y="440"/>
                    <a:pt x="4190" y="440"/>
                  </a:cubicBezTo>
                  <a:cubicBezTo>
                    <a:pt x="4192" y="440"/>
                    <a:pt x="4192" y="442"/>
                    <a:pt x="4194" y="445"/>
                  </a:cubicBezTo>
                  <a:lnTo>
                    <a:pt x="4203" y="458"/>
                  </a:lnTo>
                  <a:lnTo>
                    <a:pt x="4220" y="448"/>
                  </a:lnTo>
                  <a:cubicBezTo>
                    <a:pt x="4215" y="441"/>
                    <a:pt x="4233" y="431"/>
                    <a:pt x="4233" y="431"/>
                  </a:cubicBezTo>
                  <a:cubicBezTo>
                    <a:pt x="4241" y="427"/>
                    <a:pt x="4245" y="424"/>
                    <a:pt x="4248" y="424"/>
                  </a:cubicBezTo>
                  <a:cubicBezTo>
                    <a:pt x="4252" y="424"/>
                    <a:pt x="4254" y="427"/>
                    <a:pt x="4258" y="435"/>
                  </a:cubicBezTo>
                  <a:cubicBezTo>
                    <a:pt x="4260" y="439"/>
                    <a:pt x="4264" y="441"/>
                    <a:pt x="4268" y="441"/>
                  </a:cubicBezTo>
                  <a:cubicBezTo>
                    <a:pt x="4276" y="441"/>
                    <a:pt x="4285" y="432"/>
                    <a:pt x="4292" y="416"/>
                  </a:cubicBezTo>
                  <a:lnTo>
                    <a:pt x="4322" y="389"/>
                  </a:lnTo>
                  <a:cubicBezTo>
                    <a:pt x="4323" y="389"/>
                    <a:pt x="4324" y="389"/>
                    <a:pt x="4326" y="389"/>
                  </a:cubicBezTo>
                  <a:cubicBezTo>
                    <a:pt x="4349" y="389"/>
                    <a:pt x="4375" y="360"/>
                    <a:pt x="4389" y="345"/>
                  </a:cubicBezTo>
                  <a:cubicBezTo>
                    <a:pt x="4393" y="346"/>
                    <a:pt x="4398" y="347"/>
                    <a:pt x="4402" y="347"/>
                  </a:cubicBezTo>
                  <a:cubicBezTo>
                    <a:pt x="4419" y="347"/>
                    <a:pt x="4436" y="336"/>
                    <a:pt x="4442" y="319"/>
                  </a:cubicBezTo>
                  <a:cubicBezTo>
                    <a:pt x="4438" y="311"/>
                    <a:pt x="4456" y="302"/>
                    <a:pt x="4478" y="301"/>
                  </a:cubicBezTo>
                  <a:cubicBezTo>
                    <a:pt x="4498" y="300"/>
                    <a:pt x="4517" y="293"/>
                    <a:pt x="4554" y="278"/>
                  </a:cubicBezTo>
                  <a:cubicBezTo>
                    <a:pt x="4569" y="263"/>
                    <a:pt x="4696" y="209"/>
                    <a:pt x="4850" y="170"/>
                  </a:cubicBezTo>
                  <a:cubicBezTo>
                    <a:pt x="4937" y="146"/>
                    <a:pt x="5009" y="134"/>
                    <a:pt x="5061" y="124"/>
                  </a:cubicBezTo>
                  <a:cubicBezTo>
                    <a:pt x="5112" y="113"/>
                    <a:pt x="5142" y="108"/>
                    <a:pt x="5141" y="105"/>
                  </a:cubicBezTo>
                  <a:cubicBezTo>
                    <a:pt x="5145" y="104"/>
                    <a:pt x="5150" y="104"/>
                    <a:pt x="5154" y="104"/>
                  </a:cubicBezTo>
                  <a:cubicBezTo>
                    <a:pt x="5164" y="104"/>
                    <a:pt x="5173" y="105"/>
                    <a:pt x="5181" y="108"/>
                  </a:cubicBezTo>
                  <a:cubicBezTo>
                    <a:pt x="5181" y="111"/>
                    <a:pt x="5184" y="113"/>
                    <a:pt x="5188" y="113"/>
                  </a:cubicBezTo>
                  <a:cubicBezTo>
                    <a:pt x="5196" y="113"/>
                    <a:pt x="5208" y="108"/>
                    <a:pt x="5220" y="97"/>
                  </a:cubicBezTo>
                  <a:cubicBezTo>
                    <a:pt x="5232" y="91"/>
                    <a:pt x="5236" y="86"/>
                    <a:pt x="5238" y="86"/>
                  </a:cubicBezTo>
                  <a:cubicBezTo>
                    <a:pt x="5239" y="86"/>
                    <a:pt x="5239" y="88"/>
                    <a:pt x="5239" y="95"/>
                  </a:cubicBezTo>
                  <a:cubicBezTo>
                    <a:pt x="5240" y="98"/>
                    <a:pt x="5246" y="99"/>
                    <a:pt x="5259" y="99"/>
                  </a:cubicBezTo>
                  <a:cubicBezTo>
                    <a:pt x="5278" y="99"/>
                    <a:pt x="5311" y="97"/>
                    <a:pt x="5358" y="96"/>
                  </a:cubicBezTo>
                  <a:cubicBezTo>
                    <a:pt x="5418" y="93"/>
                    <a:pt x="5496" y="93"/>
                    <a:pt x="5496" y="85"/>
                  </a:cubicBezTo>
                  <a:cubicBezTo>
                    <a:pt x="5516" y="81"/>
                    <a:pt x="5526" y="79"/>
                    <a:pt x="5528" y="79"/>
                  </a:cubicBezTo>
                  <a:cubicBezTo>
                    <a:pt x="5531" y="79"/>
                    <a:pt x="5526" y="81"/>
                    <a:pt x="5516" y="85"/>
                  </a:cubicBezTo>
                  <a:cubicBezTo>
                    <a:pt x="5504" y="95"/>
                    <a:pt x="5538" y="101"/>
                    <a:pt x="5580" y="101"/>
                  </a:cubicBezTo>
                  <a:cubicBezTo>
                    <a:pt x="5604" y="101"/>
                    <a:pt x="5631" y="99"/>
                    <a:pt x="5653" y="94"/>
                  </a:cubicBezTo>
                  <a:cubicBezTo>
                    <a:pt x="5674" y="94"/>
                    <a:pt x="5693" y="94"/>
                    <a:pt x="5693" y="102"/>
                  </a:cubicBezTo>
                  <a:cubicBezTo>
                    <a:pt x="5725" y="102"/>
                    <a:pt x="5758" y="98"/>
                    <a:pt x="5790" y="94"/>
                  </a:cubicBezTo>
                  <a:lnTo>
                    <a:pt x="5928" y="94"/>
                  </a:lnTo>
                  <a:cubicBezTo>
                    <a:pt x="5954" y="94"/>
                    <a:pt x="5981" y="91"/>
                    <a:pt x="6007" y="86"/>
                  </a:cubicBezTo>
                  <a:cubicBezTo>
                    <a:pt x="6014" y="86"/>
                    <a:pt x="6021" y="86"/>
                    <a:pt x="6026" y="86"/>
                  </a:cubicBezTo>
                  <a:lnTo>
                    <a:pt x="6026" y="86"/>
                  </a:lnTo>
                  <a:cubicBezTo>
                    <a:pt x="6028" y="94"/>
                    <a:pt x="6125" y="95"/>
                    <a:pt x="6261" y="95"/>
                  </a:cubicBezTo>
                  <a:cubicBezTo>
                    <a:pt x="6398" y="95"/>
                    <a:pt x="6516" y="96"/>
                    <a:pt x="6535" y="104"/>
                  </a:cubicBezTo>
                  <a:cubicBezTo>
                    <a:pt x="6549" y="104"/>
                    <a:pt x="6562" y="100"/>
                    <a:pt x="6574" y="96"/>
                  </a:cubicBezTo>
                  <a:cubicBezTo>
                    <a:pt x="6585" y="87"/>
                    <a:pt x="6597" y="83"/>
                    <a:pt x="6609" y="83"/>
                  </a:cubicBezTo>
                  <a:cubicBezTo>
                    <a:pt x="6618" y="83"/>
                    <a:pt x="6626" y="85"/>
                    <a:pt x="6634" y="88"/>
                  </a:cubicBezTo>
                  <a:cubicBezTo>
                    <a:pt x="6643" y="96"/>
                    <a:pt x="6668" y="100"/>
                    <a:pt x="6692" y="100"/>
                  </a:cubicBezTo>
                  <a:cubicBezTo>
                    <a:pt x="6717" y="100"/>
                    <a:pt x="6741" y="96"/>
                    <a:pt x="6750" y="88"/>
                  </a:cubicBezTo>
                  <a:cubicBezTo>
                    <a:pt x="6750" y="90"/>
                    <a:pt x="6750" y="93"/>
                    <a:pt x="6750" y="96"/>
                  </a:cubicBezTo>
                  <a:cubicBezTo>
                    <a:pt x="6758" y="102"/>
                    <a:pt x="6772" y="105"/>
                    <a:pt x="6787" y="105"/>
                  </a:cubicBezTo>
                  <a:cubicBezTo>
                    <a:pt x="6811" y="105"/>
                    <a:pt x="6837" y="99"/>
                    <a:pt x="6849" y="89"/>
                  </a:cubicBezTo>
                  <a:cubicBezTo>
                    <a:pt x="6863" y="95"/>
                    <a:pt x="6876" y="100"/>
                    <a:pt x="6890" y="100"/>
                  </a:cubicBezTo>
                  <a:cubicBezTo>
                    <a:pt x="6896" y="100"/>
                    <a:pt x="6902" y="99"/>
                    <a:pt x="6907" y="97"/>
                  </a:cubicBezTo>
                  <a:cubicBezTo>
                    <a:pt x="6927" y="97"/>
                    <a:pt x="6927" y="97"/>
                    <a:pt x="6927" y="113"/>
                  </a:cubicBezTo>
                  <a:cubicBezTo>
                    <a:pt x="6927" y="121"/>
                    <a:pt x="6927" y="128"/>
                    <a:pt x="6946" y="128"/>
                  </a:cubicBezTo>
                  <a:cubicBezTo>
                    <a:pt x="6966" y="128"/>
                    <a:pt x="6966" y="121"/>
                    <a:pt x="6966" y="113"/>
                  </a:cubicBezTo>
                  <a:lnTo>
                    <a:pt x="7005" y="113"/>
                  </a:lnTo>
                  <a:cubicBezTo>
                    <a:pt x="7005" y="113"/>
                    <a:pt x="7025" y="113"/>
                    <a:pt x="7025" y="105"/>
                  </a:cubicBezTo>
                  <a:cubicBezTo>
                    <a:pt x="7025" y="97"/>
                    <a:pt x="7044" y="97"/>
                    <a:pt x="7065" y="97"/>
                  </a:cubicBezTo>
                  <a:cubicBezTo>
                    <a:pt x="7065" y="99"/>
                    <a:pt x="7066" y="100"/>
                    <a:pt x="7068" y="100"/>
                  </a:cubicBezTo>
                  <a:cubicBezTo>
                    <a:pt x="7072" y="100"/>
                    <a:pt x="7078" y="95"/>
                    <a:pt x="7065" y="89"/>
                  </a:cubicBezTo>
                  <a:cubicBezTo>
                    <a:pt x="7065" y="81"/>
                    <a:pt x="7065" y="73"/>
                    <a:pt x="7085" y="73"/>
                  </a:cubicBezTo>
                  <a:cubicBezTo>
                    <a:pt x="7085" y="73"/>
                    <a:pt x="7085" y="66"/>
                    <a:pt x="7085" y="58"/>
                  </a:cubicBezTo>
                  <a:cubicBezTo>
                    <a:pt x="7085" y="42"/>
                    <a:pt x="7085" y="34"/>
                    <a:pt x="7045" y="26"/>
                  </a:cubicBezTo>
                  <a:cubicBezTo>
                    <a:pt x="7001" y="22"/>
                    <a:pt x="6962" y="17"/>
                    <a:pt x="6937" y="17"/>
                  </a:cubicBezTo>
                  <a:cubicBezTo>
                    <a:pt x="6919" y="17"/>
                    <a:pt x="6909" y="20"/>
                    <a:pt x="6909" y="26"/>
                  </a:cubicBezTo>
                  <a:cubicBezTo>
                    <a:pt x="6896" y="31"/>
                    <a:pt x="6883" y="33"/>
                    <a:pt x="6869" y="34"/>
                  </a:cubicBezTo>
                  <a:cubicBezTo>
                    <a:pt x="6856" y="33"/>
                    <a:pt x="6842" y="31"/>
                    <a:pt x="6830" y="25"/>
                  </a:cubicBezTo>
                  <a:cubicBezTo>
                    <a:pt x="6830" y="17"/>
                    <a:pt x="6753" y="17"/>
                    <a:pt x="6654" y="17"/>
                  </a:cubicBezTo>
                  <a:cubicBezTo>
                    <a:pt x="6536" y="17"/>
                    <a:pt x="6478" y="16"/>
                    <a:pt x="6459" y="8"/>
                  </a:cubicBezTo>
                  <a:cubicBezTo>
                    <a:pt x="6446" y="4"/>
                    <a:pt x="6433" y="2"/>
                    <a:pt x="6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58"/>
            <p:cNvSpPr/>
            <p:nvPr/>
          </p:nvSpPr>
          <p:spPr>
            <a:xfrm>
              <a:off x="5616751" y="2549284"/>
              <a:ext cx="408976" cy="1301546"/>
            </a:xfrm>
            <a:custGeom>
              <a:avLst/>
              <a:gdLst/>
              <a:ahLst/>
              <a:cxnLst/>
              <a:rect l="l" t="t" r="r" b="b"/>
              <a:pathLst>
                <a:path w="4341" h="13815" extrusionOk="0">
                  <a:moveTo>
                    <a:pt x="1" y="292"/>
                  </a:moveTo>
                  <a:cubicBezTo>
                    <a:pt x="1" y="292"/>
                    <a:pt x="1" y="292"/>
                    <a:pt x="1" y="292"/>
                  </a:cubicBezTo>
                  <a:lnTo>
                    <a:pt x="3" y="310"/>
                  </a:lnTo>
                  <a:cubicBezTo>
                    <a:pt x="5" y="324"/>
                    <a:pt x="10" y="326"/>
                    <a:pt x="15" y="326"/>
                  </a:cubicBezTo>
                  <a:cubicBezTo>
                    <a:pt x="17" y="326"/>
                    <a:pt x="19" y="326"/>
                    <a:pt x="21" y="326"/>
                  </a:cubicBezTo>
                  <a:lnTo>
                    <a:pt x="19" y="308"/>
                  </a:lnTo>
                  <a:cubicBezTo>
                    <a:pt x="19" y="308"/>
                    <a:pt x="9" y="292"/>
                    <a:pt x="1" y="292"/>
                  </a:cubicBezTo>
                  <a:close/>
                  <a:moveTo>
                    <a:pt x="132" y="315"/>
                  </a:moveTo>
                  <a:cubicBezTo>
                    <a:pt x="139" y="315"/>
                    <a:pt x="140" y="332"/>
                    <a:pt x="142" y="351"/>
                  </a:cubicBezTo>
                  <a:cubicBezTo>
                    <a:pt x="144" y="368"/>
                    <a:pt x="144" y="368"/>
                    <a:pt x="136" y="368"/>
                  </a:cubicBezTo>
                  <a:cubicBezTo>
                    <a:pt x="131" y="358"/>
                    <a:pt x="126" y="346"/>
                    <a:pt x="125" y="334"/>
                  </a:cubicBezTo>
                  <a:lnTo>
                    <a:pt x="131" y="315"/>
                  </a:lnTo>
                  <a:cubicBezTo>
                    <a:pt x="131" y="315"/>
                    <a:pt x="131" y="315"/>
                    <a:pt x="132" y="315"/>
                  </a:cubicBezTo>
                  <a:close/>
                  <a:moveTo>
                    <a:pt x="159" y="519"/>
                  </a:moveTo>
                  <a:cubicBezTo>
                    <a:pt x="162" y="519"/>
                    <a:pt x="163" y="527"/>
                    <a:pt x="166" y="548"/>
                  </a:cubicBezTo>
                  <a:cubicBezTo>
                    <a:pt x="168" y="566"/>
                    <a:pt x="170" y="584"/>
                    <a:pt x="162" y="585"/>
                  </a:cubicBezTo>
                  <a:lnTo>
                    <a:pt x="160" y="567"/>
                  </a:lnTo>
                  <a:cubicBezTo>
                    <a:pt x="165" y="566"/>
                    <a:pt x="163" y="559"/>
                    <a:pt x="159" y="559"/>
                  </a:cubicBezTo>
                  <a:cubicBezTo>
                    <a:pt x="157" y="559"/>
                    <a:pt x="154" y="561"/>
                    <a:pt x="152" y="568"/>
                  </a:cubicBezTo>
                  <a:lnTo>
                    <a:pt x="136" y="569"/>
                  </a:lnTo>
                  <a:cubicBezTo>
                    <a:pt x="134" y="551"/>
                    <a:pt x="140" y="532"/>
                    <a:pt x="148" y="532"/>
                  </a:cubicBezTo>
                  <a:cubicBezTo>
                    <a:pt x="153" y="524"/>
                    <a:pt x="157" y="519"/>
                    <a:pt x="159" y="519"/>
                  </a:cubicBezTo>
                  <a:close/>
                  <a:moveTo>
                    <a:pt x="209" y="580"/>
                  </a:moveTo>
                  <a:lnTo>
                    <a:pt x="204" y="600"/>
                  </a:lnTo>
                  <a:lnTo>
                    <a:pt x="206" y="617"/>
                  </a:lnTo>
                  <a:cubicBezTo>
                    <a:pt x="214" y="616"/>
                    <a:pt x="214" y="616"/>
                    <a:pt x="212" y="598"/>
                  </a:cubicBezTo>
                  <a:lnTo>
                    <a:pt x="209" y="580"/>
                  </a:lnTo>
                  <a:close/>
                  <a:moveTo>
                    <a:pt x="245" y="1544"/>
                  </a:moveTo>
                  <a:cubicBezTo>
                    <a:pt x="252" y="1544"/>
                    <a:pt x="263" y="1578"/>
                    <a:pt x="265" y="1596"/>
                  </a:cubicBezTo>
                  <a:cubicBezTo>
                    <a:pt x="266" y="1603"/>
                    <a:pt x="266" y="1608"/>
                    <a:pt x="263" y="1608"/>
                  </a:cubicBezTo>
                  <a:cubicBezTo>
                    <a:pt x="260" y="1608"/>
                    <a:pt x="255" y="1600"/>
                    <a:pt x="247" y="1580"/>
                  </a:cubicBezTo>
                  <a:lnTo>
                    <a:pt x="244" y="1544"/>
                  </a:lnTo>
                  <a:cubicBezTo>
                    <a:pt x="244" y="1544"/>
                    <a:pt x="244" y="1544"/>
                    <a:pt x="245" y="1544"/>
                  </a:cubicBezTo>
                  <a:close/>
                  <a:moveTo>
                    <a:pt x="249" y="1653"/>
                  </a:moveTo>
                  <a:cubicBezTo>
                    <a:pt x="249" y="1653"/>
                    <a:pt x="249" y="1653"/>
                    <a:pt x="249" y="1653"/>
                  </a:cubicBezTo>
                  <a:cubicBezTo>
                    <a:pt x="241" y="1654"/>
                    <a:pt x="243" y="1672"/>
                    <a:pt x="247" y="1708"/>
                  </a:cubicBezTo>
                  <a:cubicBezTo>
                    <a:pt x="249" y="1720"/>
                    <a:pt x="253" y="1731"/>
                    <a:pt x="259" y="1743"/>
                  </a:cubicBezTo>
                  <a:cubicBezTo>
                    <a:pt x="267" y="1742"/>
                    <a:pt x="264" y="1724"/>
                    <a:pt x="263" y="1706"/>
                  </a:cubicBezTo>
                  <a:cubicBezTo>
                    <a:pt x="266" y="1670"/>
                    <a:pt x="257" y="1653"/>
                    <a:pt x="249" y="1653"/>
                  </a:cubicBezTo>
                  <a:close/>
                  <a:moveTo>
                    <a:pt x="395" y="2422"/>
                  </a:moveTo>
                  <a:cubicBezTo>
                    <a:pt x="402" y="2422"/>
                    <a:pt x="405" y="2440"/>
                    <a:pt x="407" y="2457"/>
                  </a:cubicBezTo>
                  <a:lnTo>
                    <a:pt x="399" y="2458"/>
                  </a:lnTo>
                  <a:lnTo>
                    <a:pt x="389" y="2440"/>
                  </a:lnTo>
                  <a:lnTo>
                    <a:pt x="394" y="2422"/>
                  </a:lnTo>
                  <a:cubicBezTo>
                    <a:pt x="395" y="2422"/>
                    <a:pt x="395" y="2422"/>
                    <a:pt x="395" y="2422"/>
                  </a:cubicBezTo>
                  <a:close/>
                  <a:moveTo>
                    <a:pt x="362" y="2480"/>
                  </a:moveTo>
                  <a:cubicBezTo>
                    <a:pt x="362" y="2480"/>
                    <a:pt x="372" y="2498"/>
                    <a:pt x="382" y="2514"/>
                  </a:cubicBezTo>
                  <a:cubicBezTo>
                    <a:pt x="409" y="2548"/>
                    <a:pt x="409" y="2548"/>
                    <a:pt x="394" y="2550"/>
                  </a:cubicBezTo>
                  <a:cubicBezTo>
                    <a:pt x="394" y="2550"/>
                    <a:pt x="393" y="2550"/>
                    <a:pt x="393" y="2550"/>
                  </a:cubicBezTo>
                  <a:cubicBezTo>
                    <a:pt x="386" y="2550"/>
                    <a:pt x="378" y="2549"/>
                    <a:pt x="366" y="2517"/>
                  </a:cubicBezTo>
                  <a:cubicBezTo>
                    <a:pt x="364" y="2499"/>
                    <a:pt x="362" y="2481"/>
                    <a:pt x="362" y="2481"/>
                  </a:cubicBezTo>
                  <a:lnTo>
                    <a:pt x="362" y="2480"/>
                  </a:lnTo>
                  <a:close/>
                  <a:moveTo>
                    <a:pt x="445" y="2902"/>
                  </a:moveTo>
                  <a:cubicBezTo>
                    <a:pt x="449" y="2902"/>
                    <a:pt x="457" y="2914"/>
                    <a:pt x="470" y="2925"/>
                  </a:cubicBezTo>
                  <a:cubicBezTo>
                    <a:pt x="477" y="2946"/>
                    <a:pt x="480" y="2955"/>
                    <a:pt x="477" y="2955"/>
                  </a:cubicBezTo>
                  <a:cubicBezTo>
                    <a:pt x="476" y="2955"/>
                    <a:pt x="471" y="2951"/>
                    <a:pt x="464" y="2944"/>
                  </a:cubicBezTo>
                  <a:lnTo>
                    <a:pt x="444" y="2909"/>
                  </a:lnTo>
                  <a:cubicBezTo>
                    <a:pt x="443" y="2904"/>
                    <a:pt x="444" y="2902"/>
                    <a:pt x="445" y="2902"/>
                  </a:cubicBezTo>
                  <a:close/>
                  <a:moveTo>
                    <a:pt x="439" y="3056"/>
                  </a:moveTo>
                  <a:cubicBezTo>
                    <a:pt x="447" y="3056"/>
                    <a:pt x="456" y="3073"/>
                    <a:pt x="456" y="3073"/>
                  </a:cubicBezTo>
                  <a:lnTo>
                    <a:pt x="457" y="3091"/>
                  </a:lnTo>
                  <a:cubicBezTo>
                    <a:pt x="456" y="3091"/>
                    <a:pt x="456" y="3091"/>
                    <a:pt x="455" y="3091"/>
                  </a:cubicBezTo>
                  <a:cubicBezTo>
                    <a:pt x="448" y="3091"/>
                    <a:pt x="441" y="3090"/>
                    <a:pt x="440" y="3074"/>
                  </a:cubicBezTo>
                  <a:lnTo>
                    <a:pt x="438" y="3056"/>
                  </a:lnTo>
                  <a:cubicBezTo>
                    <a:pt x="438" y="3056"/>
                    <a:pt x="439" y="3056"/>
                    <a:pt x="439" y="3056"/>
                  </a:cubicBezTo>
                  <a:close/>
                  <a:moveTo>
                    <a:pt x="538" y="3301"/>
                  </a:moveTo>
                  <a:lnTo>
                    <a:pt x="530" y="3302"/>
                  </a:lnTo>
                  <a:lnTo>
                    <a:pt x="546" y="3301"/>
                  </a:lnTo>
                  <a:close/>
                  <a:moveTo>
                    <a:pt x="465" y="3414"/>
                  </a:moveTo>
                  <a:cubicBezTo>
                    <a:pt x="467" y="3414"/>
                    <a:pt x="475" y="3439"/>
                    <a:pt x="476" y="3453"/>
                  </a:cubicBezTo>
                  <a:lnTo>
                    <a:pt x="468" y="3454"/>
                  </a:lnTo>
                  <a:cubicBezTo>
                    <a:pt x="466" y="3437"/>
                    <a:pt x="457" y="3419"/>
                    <a:pt x="465" y="3419"/>
                  </a:cubicBezTo>
                  <a:cubicBezTo>
                    <a:pt x="465" y="3415"/>
                    <a:pt x="465" y="3414"/>
                    <a:pt x="465" y="3414"/>
                  </a:cubicBezTo>
                  <a:close/>
                  <a:moveTo>
                    <a:pt x="527" y="3558"/>
                  </a:moveTo>
                  <a:cubicBezTo>
                    <a:pt x="532" y="3558"/>
                    <a:pt x="537" y="3561"/>
                    <a:pt x="538" y="3575"/>
                  </a:cubicBezTo>
                  <a:cubicBezTo>
                    <a:pt x="545" y="3588"/>
                    <a:pt x="544" y="3601"/>
                    <a:pt x="536" y="3601"/>
                  </a:cubicBezTo>
                  <a:cubicBezTo>
                    <a:pt x="533" y="3601"/>
                    <a:pt x="529" y="3599"/>
                    <a:pt x="525" y="3595"/>
                  </a:cubicBezTo>
                  <a:cubicBezTo>
                    <a:pt x="522" y="3577"/>
                    <a:pt x="522" y="3577"/>
                    <a:pt x="521" y="3559"/>
                  </a:cubicBezTo>
                  <a:cubicBezTo>
                    <a:pt x="523" y="3559"/>
                    <a:pt x="525" y="3558"/>
                    <a:pt x="527" y="3558"/>
                  </a:cubicBezTo>
                  <a:close/>
                  <a:moveTo>
                    <a:pt x="556" y="3719"/>
                  </a:moveTo>
                  <a:lnTo>
                    <a:pt x="557" y="3737"/>
                  </a:lnTo>
                  <a:cubicBezTo>
                    <a:pt x="559" y="3755"/>
                    <a:pt x="559" y="3755"/>
                    <a:pt x="551" y="3756"/>
                  </a:cubicBezTo>
                  <a:lnTo>
                    <a:pt x="550" y="3738"/>
                  </a:lnTo>
                  <a:lnTo>
                    <a:pt x="556" y="3719"/>
                  </a:lnTo>
                  <a:close/>
                  <a:moveTo>
                    <a:pt x="602" y="3914"/>
                  </a:moveTo>
                  <a:cubicBezTo>
                    <a:pt x="594" y="3916"/>
                    <a:pt x="589" y="3935"/>
                    <a:pt x="589" y="3935"/>
                  </a:cubicBezTo>
                  <a:cubicBezTo>
                    <a:pt x="591" y="3951"/>
                    <a:pt x="597" y="3951"/>
                    <a:pt x="598" y="3951"/>
                  </a:cubicBezTo>
                  <a:cubicBezTo>
                    <a:pt x="599" y="3951"/>
                    <a:pt x="599" y="3951"/>
                    <a:pt x="599" y="3951"/>
                  </a:cubicBezTo>
                  <a:cubicBezTo>
                    <a:pt x="599" y="3951"/>
                    <a:pt x="606" y="3951"/>
                    <a:pt x="604" y="3933"/>
                  </a:cubicBezTo>
                  <a:lnTo>
                    <a:pt x="602" y="3914"/>
                  </a:lnTo>
                  <a:close/>
                  <a:moveTo>
                    <a:pt x="561" y="4029"/>
                  </a:moveTo>
                  <a:cubicBezTo>
                    <a:pt x="568" y="4029"/>
                    <a:pt x="571" y="4046"/>
                    <a:pt x="571" y="4046"/>
                  </a:cubicBezTo>
                  <a:cubicBezTo>
                    <a:pt x="573" y="4064"/>
                    <a:pt x="574" y="4082"/>
                    <a:pt x="567" y="4083"/>
                  </a:cubicBezTo>
                  <a:cubicBezTo>
                    <a:pt x="567" y="4083"/>
                    <a:pt x="567" y="4083"/>
                    <a:pt x="567" y="4083"/>
                  </a:cubicBezTo>
                  <a:cubicBezTo>
                    <a:pt x="566" y="4083"/>
                    <a:pt x="559" y="4082"/>
                    <a:pt x="557" y="4066"/>
                  </a:cubicBezTo>
                  <a:cubicBezTo>
                    <a:pt x="556" y="4054"/>
                    <a:pt x="557" y="4041"/>
                    <a:pt x="560" y="4029"/>
                  </a:cubicBezTo>
                  <a:cubicBezTo>
                    <a:pt x="561" y="4029"/>
                    <a:pt x="561" y="4029"/>
                    <a:pt x="561" y="4029"/>
                  </a:cubicBezTo>
                  <a:close/>
                  <a:moveTo>
                    <a:pt x="692" y="4222"/>
                  </a:moveTo>
                  <a:cubicBezTo>
                    <a:pt x="691" y="4222"/>
                    <a:pt x="690" y="4227"/>
                    <a:pt x="687" y="4234"/>
                  </a:cubicBezTo>
                  <a:lnTo>
                    <a:pt x="692" y="4271"/>
                  </a:lnTo>
                  <a:cubicBezTo>
                    <a:pt x="700" y="4270"/>
                    <a:pt x="700" y="4270"/>
                    <a:pt x="697" y="4252"/>
                  </a:cubicBezTo>
                  <a:cubicBezTo>
                    <a:pt x="695" y="4231"/>
                    <a:pt x="694" y="4222"/>
                    <a:pt x="692" y="4222"/>
                  </a:cubicBezTo>
                  <a:close/>
                  <a:moveTo>
                    <a:pt x="424" y="4280"/>
                  </a:moveTo>
                  <a:cubicBezTo>
                    <a:pt x="424" y="4280"/>
                    <a:pt x="424" y="4280"/>
                    <a:pt x="424" y="4280"/>
                  </a:cubicBezTo>
                  <a:cubicBezTo>
                    <a:pt x="416" y="4280"/>
                    <a:pt x="418" y="4299"/>
                    <a:pt x="436" y="4315"/>
                  </a:cubicBezTo>
                  <a:cubicBezTo>
                    <a:pt x="444" y="4314"/>
                    <a:pt x="444" y="4314"/>
                    <a:pt x="442" y="4296"/>
                  </a:cubicBezTo>
                  <a:cubicBezTo>
                    <a:pt x="442" y="4296"/>
                    <a:pt x="432" y="4280"/>
                    <a:pt x="424" y="4280"/>
                  </a:cubicBezTo>
                  <a:close/>
                  <a:moveTo>
                    <a:pt x="606" y="4358"/>
                  </a:moveTo>
                  <a:cubicBezTo>
                    <a:pt x="607" y="4358"/>
                    <a:pt x="608" y="4367"/>
                    <a:pt x="611" y="4388"/>
                  </a:cubicBezTo>
                  <a:cubicBezTo>
                    <a:pt x="613" y="4407"/>
                    <a:pt x="605" y="4407"/>
                    <a:pt x="605" y="4407"/>
                  </a:cubicBezTo>
                  <a:cubicBezTo>
                    <a:pt x="605" y="4407"/>
                    <a:pt x="605" y="4407"/>
                    <a:pt x="605" y="4407"/>
                  </a:cubicBezTo>
                  <a:cubicBezTo>
                    <a:pt x="598" y="4407"/>
                    <a:pt x="603" y="4388"/>
                    <a:pt x="601" y="4371"/>
                  </a:cubicBezTo>
                  <a:cubicBezTo>
                    <a:pt x="603" y="4363"/>
                    <a:pt x="605" y="4358"/>
                    <a:pt x="606" y="4358"/>
                  </a:cubicBezTo>
                  <a:close/>
                  <a:moveTo>
                    <a:pt x="661" y="4675"/>
                  </a:moveTo>
                  <a:cubicBezTo>
                    <a:pt x="668" y="4675"/>
                    <a:pt x="670" y="4693"/>
                    <a:pt x="657" y="4712"/>
                  </a:cubicBezTo>
                  <a:cubicBezTo>
                    <a:pt x="655" y="4712"/>
                    <a:pt x="654" y="4712"/>
                    <a:pt x="653" y="4712"/>
                  </a:cubicBezTo>
                  <a:cubicBezTo>
                    <a:pt x="649" y="4712"/>
                    <a:pt x="649" y="4710"/>
                    <a:pt x="647" y="4695"/>
                  </a:cubicBezTo>
                  <a:cubicBezTo>
                    <a:pt x="647" y="4695"/>
                    <a:pt x="652" y="4676"/>
                    <a:pt x="660" y="4675"/>
                  </a:cubicBezTo>
                  <a:cubicBezTo>
                    <a:pt x="661" y="4675"/>
                    <a:pt x="661" y="4675"/>
                    <a:pt x="661" y="4675"/>
                  </a:cubicBezTo>
                  <a:close/>
                  <a:moveTo>
                    <a:pt x="638" y="4823"/>
                  </a:moveTo>
                  <a:cubicBezTo>
                    <a:pt x="643" y="4823"/>
                    <a:pt x="642" y="4831"/>
                    <a:pt x="641" y="4831"/>
                  </a:cubicBezTo>
                  <a:cubicBezTo>
                    <a:pt x="640" y="4831"/>
                    <a:pt x="639" y="4829"/>
                    <a:pt x="638" y="4823"/>
                  </a:cubicBezTo>
                  <a:close/>
                  <a:moveTo>
                    <a:pt x="667" y="4802"/>
                  </a:moveTo>
                  <a:lnTo>
                    <a:pt x="677" y="4820"/>
                  </a:lnTo>
                  <a:lnTo>
                    <a:pt x="679" y="4838"/>
                  </a:lnTo>
                  <a:cubicBezTo>
                    <a:pt x="679" y="4838"/>
                    <a:pt x="678" y="4838"/>
                    <a:pt x="677" y="4838"/>
                  </a:cubicBezTo>
                  <a:cubicBezTo>
                    <a:pt x="670" y="4838"/>
                    <a:pt x="663" y="4837"/>
                    <a:pt x="661" y="4821"/>
                  </a:cubicBezTo>
                  <a:lnTo>
                    <a:pt x="667" y="4802"/>
                  </a:lnTo>
                  <a:close/>
                  <a:moveTo>
                    <a:pt x="789" y="5975"/>
                  </a:moveTo>
                  <a:lnTo>
                    <a:pt x="799" y="5993"/>
                  </a:lnTo>
                  <a:lnTo>
                    <a:pt x="802" y="6011"/>
                  </a:lnTo>
                  <a:cubicBezTo>
                    <a:pt x="801" y="6011"/>
                    <a:pt x="800" y="6011"/>
                    <a:pt x="799" y="6011"/>
                  </a:cubicBezTo>
                  <a:cubicBezTo>
                    <a:pt x="792" y="6011"/>
                    <a:pt x="786" y="6010"/>
                    <a:pt x="784" y="5994"/>
                  </a:cubicBezTo>
                  <a:lnTo>
                    <a:pt x="789" y="5975"/>
                  </a:lnTo>
                  <a:close/>
                  <a:moveTo>
                    <a:pt x="839" y="6419"/>
                  </a:moveTo>
                  <a:cubicBezTo>
                    <a:pt x="845" y="6419"/>
                    <a:pt x="854" y="6425"/>
                    <a:pt x="859" y="6425"/>
                  </a:cubicBezTo>
                  <a:lnTo>
                    <a:pt x="859" y="6424"/>
                  </a:lnTo>
                  <a:lnTo>
                    <a:pt x="859" y="6424"/>
                  </a:lnTo>
                  <a:cubicBezTo>
                    <a:pt x="861" y="6443"/>
                    <a:pt x="861" y="6443"/>
                    <a:pt x="853" y="6443"/>
                  </a:cubicBezTo>
                  <a:cubicBezTo>
                    <a:pt x="853" y="6443"/>
                    <a:pt x="853" y="6443"/>
                    <a:pt x="852" y="6443"/>
                  </a:cubicBezTo>
                  <a:cubicBezTo>
                    <a:pt x="845" y="6443"/>
                    <a:pt x="835" y="6427"/>
                    <a:pt x="835" y="6427"/>
                  </a:cubicBezTo>
                  <a:cubicBezTo>
                    <a:pt x="834" y="6421"/>
                    <a:pt x="836" y="6419"/>
                    <a:pt x="839" y="6419"/>
                  </a:cubicBezTo>
                  <a:close/>
                  <a:moveTo>
                    <a:pt x="932" y="6709"/>
                  </a:moveTo>
                  <a:cubicBezTo>
                    <a:pt x="940" y="6709"/>
                    <a:pt x="950" y="6726"/>
                    <a:pt x="950" y="6726"/>
                  </a:cubicBezTo>
                  <a:lnTo>
                    <a:pt x="952" y="6744"/>
                  </a:lnTo>
                  <a:cubicBezTo>
                    <a:pt x="951" y="6744"/>
                    <a:pt x="950" y="6744"/>
                    <a:pt x="949" y="6744"/>
                  </a:cubicBezTo>
                  <a:cubicBezTo>
                    <a:pt x="942" y="6744"/>
                    <a:pt x="936" y="6743"/>
                    <a:pt x="934" y="6727"/>
                  </a:cubicBezTo>
                  <a:lnTo>
                    <a:pt x="932" y="6709"/>
                  </a:lnTo>
                  <a:cubicBezTo>
                    <a:pt x="932" y="6709"/>
                    <a:pt x="932" y="6709"/>
                    <a:pt x="932" y="6709"/>
                  </a:cubicBezTo>
                  <a:close/>
                  <a:moveTo>
                    <a:pt x="921" y="6947"/>
                  </a:moveTo>
                  <a:lnTo>
                    <a:pt x="931" y="6965"/>
                  </a:lnTo>
                  <a:lnTo>
                    <a:pt x="933" y="6982"/>
                  </a:lnTo>
                  <a:cubicBezTo>
                    <a:pt x="931" y="6983"/>
                    <a:pt x="930" y="6983"/>
                    <a:pt x="928" y="6983"/>
                  </a:cubicBezTo>
                  <a:cubicBezTo>
                    <a:pt x="922" y="6983"/>
                    <a:pt x="917" y="6980"/>
                    <a:pt x="915" y="6966"/>
                  </a:cubicBezTo>
                  <a:lnTo>
                    <a:pt x="921" y="6947"/>
                  </a:lnTo>
                  <a:close/>
                  <a:moveTo>
                    <a:pt x="1067" y="8202"/>
                  </a:moveTo>
                  <a:cubicBezTo>
                    <a:pt x="1072" y="8202"/>
                    <a:pt x="1077" y="8214"/>
                    <a:pt x="1079" y="8227"/>
                  </a:cubicBezTo>
                  <a:cubicBezTo>
                    <a:pt x="1083" y="8262"/>
                    <a:pt x="1083" y="8262"/>
                    <a:pt x="1075" y="8262"/>
                  </a:cubicBezTo>
                  <a:cubicBezTo>
                    <a:pt x="1075" y="8262"/>
                    <a:pt x="1075" y="8262"/>
                    <a:pt x="1075" y="8262"/>
                  </a:cubicBezTo>
                  <a:cubicBezTo>
                    <a:pt x="1067" y="8262"/>
                    <a:pt x="1063" y="8227"/>
                    <a:pt x="1061" y="8210"/>
                  </a:cubicBezTo>
                  <a:cubicBezTo>
                    <a:pt x="1062" y="8204"/>
                    <a:pt x="1065" y="8202"/>
                    <a:pt x="1067" y="8202"/>
                  </a:cubicBezTo>
                  <a:close/>
                  <a:moveTo>
                    <a:pt x="1157" y="8948"/>
                  </a:moveTo>
                  <a:cubicBezTo>
                    <a:pt x="1165" y="8948"/>
                    <a:pt x="1174" y="8965"/>
                    <a:pt x="1174" y="8965"/>
                  </a:cubicBezTo>
                  <a:lnTo>
                    <a:pt x="1176" y="8983"/>
                  </a:lnTo>
                  <a:cubicBezTo>
                    <a:pt x="1175" y="8983"/>
                    <a:pt x="1175" y="8983"/>
                    <a:pt x="1174" y="8983"/>
                  </a:cubicBezTo>
                  <a:cubicBezTo>
                    <a:pt x="1167" y="8983"/>
                    <a:pt x="1160" y="8982"/>
                    <a:pt x="1158" y="8966"/>
                  </a:cubicBezTo>
                  <a:lnTo>
                    <a:pt x="1156" y="8948"/>
                  </a:lnTo>
                  <a:cubicBezTo>
                    <a:pt x="1156" y="8948"/>
                    <a:pt x="1157" y="8948"/>
                    <a:pt x="1157" y="8948"/>
                  </a:cubicBezTo>
                  <a:close/>
                  <a:moveTo>
                    <a:pt x="1390" y="10457"/>
                  </a:moveTo>
                  <a:cubicBezTo>
                    <a:pt x="1397" y="10457"/>
                    <a:pt x="1400" y="10473"/>
                    <a:pt x="1400" y="10473"/>
                  </a:cubicBezTo>
                  <a:cubicBezTo>
                    <a:pt x="1402" y="10491"/>
                    <a:pt x="1402" y="10491"/>
                    <a:pt x="1394" y="10493"/>
                  </a:cubicBezTo>
                  <a:cubicBezTo>
                    <a:pt x="1394" y="10493"/>
                    <a:pt x="1394" y="10493"/>
                    <a:pt x="1394" y="10493"/>
                  </a:cubicBezTo>
                  <a:cubicBezTo>
                    <a:pt x="1392" y="10493"/>
                    <a:pt x="1386" y="10492"/>
                    <a:pt x="1384" y="10476"/>
                  </a:cubicBezTo>
                  <a:lnTo>
                    <a:pt x="1389" y="10457"/>
                  </a:lnTo>
                  <a:cubicBezTo>
                    <a:pt x="1390" y="10457"/>
                    <a:pt x="1390" y="10457"/>
                    <a:pt x="1390" y="10457"/>
                  </a:cubicBezTo>
                  <a:close/>
                  <a:moveTo>
                    <a:pt x="1423" y="10672"/>
                  </a:moveTo>
                  <a:lnTo>
                    <a:pt x="1433" y="10689"/>
                  </a:lnTo>
                  <a:lnTo>
                    <a:pt x="1434" y="10707"/>
                  </a:lnTo>
                  <a:cubicBezTo>
                    <a:pt x="1432" y="10707"/>
                    <a:pt x="1431" y="10707"/>
                    <a:pt x="1429" y="10707"/>
                  </a:cubicBezTo>
                  <a:cubicBezTo>
                    <a:pt x="1423" y="10707"/>
                    <a:pt x="1418" y="10705"/>
                    <a:pt x="1418" y="10691"/>
                  </a:cubicBezTo>
                  <a:lnTo>
                    <a:pt x="1423" y="10672"/>
                  </a:lnTo>
                  <a:close/>
                  <a:moveTo>
                    <a:pt x="1388" y="10808"/>
                  </a:moveTo>
                  <a:cubicBezTo>
                    <a:pt x="1389" y="10808"/>
                    <a:pt x="1392" y="10812"/>
                    <a:pt x="1396" y="10819"/>
                  </a:cubicBezTo>
                  <a:lnTo>
                    <a:pt x="1395" y="10819"/>
                  </a:lnTo>
                  <a:cubicBezTo>
                    <a:pt x="1406" y="10836"/>
                    <a:pt x="1409" y="10854"/>
                    <a:pt x="1401" y="10855"/>
                  </a:cubicBezTo>
                  <a:cubicBezTo>
                    <a:pt x="1399" y="10855"/>
                    <a:pt x="1398" y="10855"/>
                    <a:pt x="1397" y="10855"/>
                  </a:cubicBezTo>
                  <a:cubicBezTo>
                    <a:pt x="1393" y="10855"/>
                    <a:pt x="1392" y="10852"/>
                    <a:pt x="1391" y="10838"/>
                  </a:cubicBezTo>
                  <a:cubicBezTo>
                    <a:pt x="1387" y="10817"/>
                    <a:pt x="1386" y="10808"/>
                    <a:pt x="1388" y="10808"/>
                  </a:cubicBezTo>
                  <a:close/>
                  <a:moveTo>
                    <a:pt x="1372" y="10914"/>
                  </a:moveTo>
                  <a:cubicBezTo>
                    <a:pt x="1371" y="10914"/>
                    <a:pt x="1370" y="10914"/>
                    <a:pt x="1369" y="10914"/>
                  </a:cubicBezTo>
                  <a:cubicBezTo>
                    <a:pt x="1369" y="10915"/>
                    <a:pt x="1369" y="10916"/>
                    <a:pt x="1369" y="10917"/>
                  </a:cubicBezTo>
                  <a:lnTo>
                    <a:pt x="1369" y="10917"/>
                  </a:lnTo>
                  <a:cubicBezTo>
                    <a:pt x="1370" y="10916"/>
                    <a:pt x="1371" y="10915"/>
                    <a:pt x="1373" y="10914"/>
                  </a:cubicBezTo>
                  <a:lnTo>
                    <a:pt x="1373" y="10914"/>
                  </a:lnTo>
                  <a:cubicBezTo>
                    <a:pt x="1373" y="10914"/>
                    <a:pt x="1372" y="10914"/>
                    <a:pt x="1372" y="10914"/>
                  </a:cubicBezTo>
                  <a:close/>
                  <a:moveTo>
                    <a:pt x="1369" y="10917"/>
                  </a:moveTo>
                  <a:cubicBezTo>
                    <a:pt x="1366" y="10920"/>
                    <a:pt x="1365" y="10923"/>
                    <a:pt x="1366" y="10923"/>
                  </a:cubicBezTo>
                  <a:cubicBezTo>
                    <a:pt x="1366" y="10923"/>
                    <a:pt x="1367" y="10921"/>
                    <a:pt x="1369" y="10917"/>
                  </a:cubicBezTo>
                  <a:close/>
                  <a:moveTo>
                    <a:pt x="1414" y="10943"/>
                  </a:moveTo>
                  <a:lnTo>
                    <a:pt x="1416" y="10961"/>
                  </a:lnTo>
                  <a:cubicBezTo>
                    <a:pt x="1420" y="10979"/>
                    <a:pt x="1420" y="10979"/>
                    <a:pt x="1412" y="10981"/>
                  </a:cubicBezTo>
                  <a:lnTo>
                    <a:pt x="1409" y="10963"/>
                  </a:lnTo>
                  <a:lnTo>
                    <a:pt x="1414" y="10943"/>
                  </a:lnTo>
                  <a:close/>
                  <a:moveTo>
                    <a:pt x="1426" y="11088"/>
                  </a:moveTo>
                  <a:lnTo>
                    <a:pt x="1426" y="11088"/>
                  </a:lnTo>
                  <a:cubicBezTo>
                    <a:pt x="1428" y="11096"/>
                    <a:pt x="1431" y="11100"/>
                    <a:pt x="1432" y="11100"/>
                  </a:cubicBezTo>
                  <a:cubicBezTo>
                    <a:pt x="1433" y="11100"/>
                    <a:pt x="1432" y="11096"/>
                    <a:pt x="1426" y="11088"/>
                  </a:cubicBezTo>
                  <a:close/>
                  <a:moveTo>
                    <a:pt x="1450" y="11120"/>
                  </a:moveTo>
                  <a:lnTo>
                    <a:pt x="1455" y="11136"/>
                  </a:lnTo>
                  <a:cubicBezTo>
                    <a:pt x="1458" y="11154"/>
                    <a:pt x="1458" y="11154"/>
                    <a:pt x="1450" y="11157"/>
                  </a:cubicBezTo>
                  <a:lnTo>
                    <a:pt x="1447" y="11139"/>
                  </a:lnTo>
                  <a:lnTo>
                    <a:pt x="1450" y="11120"/>
                  </a:lnTo>
                  <a:close/>
                  <a:moveTo>
                    <a:pt x="1508" y="11289"/>
                  </a:moveTo>
                  <a:lnTo>
                    <a:pt x="1514" y="11307"/>
                  </a:lnTo>
                  <a:cubicBezTo>
                    <a:pt x="1518" y="11324"/>
                    <a:pt x="1512" y="11326"/>
                    <a:pt x="1512" y="11326"/>
                  </a:cubicBezTo>
                  <a:cubicBezTo>
                    <a:pt x="1512" y="11326"/>
                    <a:pt x="1511" y="11326"/>
                    <a:pt x="1511" y="11326"/>
                  </a:cubicBezTo>
                  <a:cubicBezTo>
                    <a:pt x="1509" y="11326"/>
                    <a:pt x="1503" y="11325"/>
                    <a:pt x="1498" y="11310"/>
                  </a:cubicBezTo>
                  <a:cubicBezTo>
                    <a:pt x="1498" y="11310"/>
                    <a:pt x="1501" y="11291"/>
                    <a:pt x="1508" y="11290"/>
                  </a:cubicBezTo>
                  <a:lnTo>
                    <a:pt x="1508" y="11289"/>
                  </a:lnTo>
                  <a:close/>
                  <a:moveTo>
                    <a:pt x="1765" y="11956"/>
                  </a:moveTo>
                  <a:cubicBezTo>
                    <a:pt x="1780" y="11969"/>
                    <a:pt x="1794" y="11981"/>
                    <a:pt x="1788" y="11985"/>
                  </a:cubicBezTo>
                  <a:cubicBezTo>
                    <a:pt x="1788" y="11985"/>
                    <a:pt x="1787" y="11985"/>
                    <a:pt x="1785" y="11985"/>
                  </a:cubicBezTo>
                  <a:cubicBezTo>
                    <a:pt x="1782" y="11985"/>
                    <a:pt x="1776" y="11984"/>
                    <a:pt x="1766" y="11976"/>
                  </a:cubicBezTo>
                  <a:cubicBezTo>
                    <a:pt x="1766" y="11976"/>
                    <a:pt x="1751" y="11963"/>
                    <a:pt x="1759" y="11960"/>
                  </a:cubicBezTo>
                  <a:lnTo>
                    <a:pt x="1765" y="11956"/>
                  </a:lnTo>
                  <a:close/>
                  <a:moveTo>
                    <a:pt x="2109" y="12445"/>
                  </a:moveTo>
                  <a:cubicBezTo>
                    <a:pt x="2115" y="12445"/>
                    <a:pt x="2124" y="12449"/>
                    <a:pt x="2137" y="12459"/>
                  </a:cubicBezTo>
                  <a:cubicBezTo>
                    <a:pt x="2148" y="12472"/>
                    <a:pt x="2148" y="12472"/>
                    <a:pt x="2141" y="12477"/>
                  </a:cubicBezTo>
                  <a:cubicBezTo>
                    <a:pt x="2140" y="12478"/>
                    <a:pt x="2139" y="12478"/>
                    <a:pt x="2137" y="12478"/>
                  </a:cubicBezTo>
                  <a:cubicBezTo>
                    <a:pt x="2129" y="12478"/>
                    <a:pt x="2116" y="12470"/>
                    <a:pt x="2106" y="12459"/>
                  </a:cubicBezTo>
                  <a:cubicBezTo>
                    <a:pt x="2100" y="12451"/>
                    <a:pt x="2101" y="12445"/>
                    <a:pt x="2109" y="12445"/>
                  </a:cubicBezTo>
                  <a:close/>
                  <a:moveTo>
                    <a:pt x="4235" y="13720"/>
                  </a:moveTo>
                  <a:cubicBezTo>
                    <a:pt x="4254" y="13720"/>
                    <a:pt x="4246" y="13731"/>
                    <a:pt x="4214" y="13737"/>
                  </a:cubicBezTo>
                  <a:cubicBezTo>
                    <a:pt x="4204" y="13742"/>
                    <a:pt x="4199" y="13745"/>
                    <a:pt x="4197" y="13745"/>
                  </a:cubicBezTo>
                  <a:cubicBezTo>
                    <a:pt x="4193" y="13745"/>
                    <a:pt x="4194" y="13741"/>
                    <a:pt x="4196" y="13732"/>
                  </a:cubicBezTo>
                  <a:cubicBezTo>
                    <a:pt x="4198" y="13727"/>
                    <a:pt x="4200" y="13721"/>
                    <a:pt x="4209" y="13721"/>
                  </a:cubicBezTo>
                  <a:cubicBezTo>
                    <a:pt x="4211" y="13721"/>
                    <a:pt x="4214" y="13721"/>
                    <a:pt x="4217" y="13722"/>
                  </a:cubicBezTo>
                  <a:cubicBezTo>
                    <a:pt x="4225" y="13721"/>
                    <a:pt x="4230" y="13720"/>
                    <a:pt x="4235" y="13720"/>
                  </a:cubicBezTo>
                  <a:close/>
                  <a:moveTo>
                    <a:pt x="80" y="1"/>
                  </a:moveTo>
                  <a:cubicBezTo>
                    <a:pt x="76" y="1"/>
                    <a:pt x="75" y="10"/>
                    <a:pt x="80" y="28"/>
                  </a:cubicBezTo>
                  <a:lnTo>
                    <a:pt x="80" y="28"/>
                  </a:lnTo>
                  <a:lnTo>
                    <a:pt x="75" y="46"/>
                  </a:lnTo>
                  <a:cubicBezTo>
                    <a:pt x="52" y="50"/>
                    <a:pt x="55" y="82"/>
                    <a:pt x="77" y="82"/>
                  </a:cubicBezTo>
                  <a:cubicBezTo>
                    <a:pt x="78" y="82"/>
                    <a:pt x="78" y="82"/>
                    <a:pt x="79" y="82"/>
                  </a:cubicBezTo>
                  <a:cubicBezTo>
                    <a:pt x="85" y="82"/>
                    <a:pt x="90" y="81"/>
                    <a:pt x="93" y="81"/>
                  </a:cubicBezTo>
                  <a:cubicBezTo>
                    <a:pt x="102" y="81"/>
                    <a:pt x="99" y="85"/>
                    <a:pt x="89" y="100"/>
                  </a:cubicBezTo>
                  <a:cubicBezTo>
                    <a:pt x="74" y="101"/>
                    <a:pt x="76" y="119"/>
                    <a:pt x="78" y="137"/>
                  </a:cubicBezTo>
                  <a:cubicBezTo>
                    <a:pt x="80" y="155"/>
                    <a:pt x="80" y="155"/>
                    <a:pt x="72" y="156"/>
                  </a:cubicBezTo>
                  <a:cubicBezTo>
                    <a:pt x="65" y="158"/>
                    <a:pt x="59" y="177"/>
                    <a:pt x="60" y="195"/>
                  </a:cubicBezTo>
                  <a:cubicBezTo>
                    <a:pt x="62" y="209"/>
                    <a:pt x="62" y="212"/>
                    <a:pt x="66" y="212"/>
                  </a:cubicBezTo>
                  <a:cubicBezTo>
                    <a:pt x="67" y="212"/>
                    <a:pt x="69" y="212"/>
                    <a:pt x="70" y="211"/>
                  </a:cubicBezTo>
                  <a:cubicBezTo>
                    <a:pt x="71" y="208"/>
                    <a:pt x="72" y="206"/>
                    <a:pt x="73" y="206"/>
                  </a:cubicBezTo>
                  <a:lnTo>
                    <a:pt x="73" y="206"/>
                  </a:lnTo>
                  <a:cubicBezTo>
                    <a:pt x="77" y="206"/>
                    <a:pt x="78" y="232"/>
                    <a:pt x="67" y="248"/>
                  </a:cubicBezTo>
                  <a:cubicBezTo>
                    <a:pt x="63" y="263"/>
                    <a:pt x="62" y="266"/>
                    <a:pt x="68" y="266"/>
                  </a:cubicBezTo>
                  <a:cubicBezTo>
                    <a:pt x="70" y="266"/>
                    <a:pt x="73" y="266"/>
                    <a:pt x="77" y="265"/>
                  </a:cubicBezTo>
                  <a:cubicBezTo>
                    <a:pt x="77" y="265"/>
                    <a:pt x="77" y="265"/>
                    <a:pt x="78" y="265"/>
                  </a:cubicBezTo>
                  <a:cubicBezTo>
                    <a:pt x="93" y="265"/>
                    <a:pt x="97" y="300"/>
                    <a:pt x="84" y="319"/>
                  </a:cubicBezTo>
                  <a:lnTo>
                    <a:pt x="87" y="356"/>
                  </a:lnTo>
                  <a:cubicBezTo>
                    <a:pt x="89" y="370"/>
                    <a:pt x="94" y="372"/>
                    <a:pt x="99" y="372"/>
                  </a:cubicBezTo>
                  <a:cubicBezTo>
                    <a:pt x="101" y="372"/>
                    <a:pt x="103" y="372"/>
                    <a:pt x="105" y="372"/>
                  </a:cubicBezTo>
                  <a:cubicBezTo>
                    <a:pt x="108" y="372"/>
                    <a:pt x="111" y="371"/>
                    <a:pt x="113" y="371"/>
                  </a:cubicBezTo>
                  <a:cubicBezTo>
                    <a:pt x="121" y="371"/>
                    <a:pt x="120" y="374"/>
                    <a:pt x="115" y="390"/>
                  </a:cubicBezTo>
                  <a:cubicBezTo>
                    <a:pt x="110" y="408"/>
                    <a:pt x="102" y="409"/>
                    <a:pt x="102" y="409"/>
                  </a:cubicBezTo>
                  <a:cubicBezTo>
                    <a:pt x="94" y="410"/>
                    <a:pt x="96" y="428"/>
                    <a:pt x="98" y="446"/>
                  </a:cubicBezTo>
                  <a:cubicBezTo>
                    <a:pt x="101" y="464"/>
                    <a:pt x="105" y="499"/>
                    <a:pt x="113" y="499"/>
                  </a:cubicBezTo>
                  <a:cubicBezTo>
                    <a:pt x="113" y="499"/>
                    <a:pt x="113" y="499"/>
                    <a:pt x="113" y="499"/>
                  </a:cubicBezTo>
                  <a:lnTo>
                    <a:pt x="113" y="499"/>
                  </a:lnTo>
                  <a:lnTo>
                    <a:pt x="105" y="500"/>
                  </a:lnTo>
                  <a:cubicBezTo>
                    <a:pt x="106" y="515"/>
                    <a:pt x="101" y="518"/>
                    <a:pt x="104" y="518"/>
                  </a:cubicBezTo>
                  <a:cubicBezTo>
                    <a:pt x="104" y="518"/>
                    <a:pt x="105" y="518"/>
                    <a:pt x="106" y="518"/>
                  </a:cubicBezTo>
                  <a:lnTo>
                    <a:pt x="106" y="518"/>
                  </a:lnTo>
                  <a:cubicBezTo>
                    <a:pt x="108" y="536"/>
                    <a:pt x="107" y="555"/>
                    <a:pt x="105" y="573"/>
                  </a:cubicBezTo>
                  <a:cubicBezTo>
                    <a:pt x="103" y="598"/>
                    <a:pt x="113" y="631"/>
                    <a:pt x="122" y="631"/>
                  </a:cubicBezTo>
                  <a:cubicBezTo>
                    <a:pt x="126" y="631"/>
                    <a:pt x="130" y="624"/>
                    <a:pt x="133" y="606"/>
                  </a:cubicBezTo>
                  <a:lnTo>
                    <a:pt x="135" y="624"/>
                  </a:lnTo>
                  <a:cubicBezTo>
                    <a:pt x="138" y="642"/>
                    <a:pt x="145" y="642"/>
                    <a:pt x="145" y="642"/>
                  </a:cubicBezTo>
                  <a:cubicBezTo>
                    <a:pt x="146" y="642"/>
                    <a:pt x="146" y="642"/>
                    <a:pt x="146" y="642"/>
                  </a:cubicBezTo>
                  <a:cubicBezTo>
                    <a:pt x="153" y="642"/>
                    <a:pt x="156" y="660"/>
                    <a:pt x="158" y="677"/>
                  </a:cubicBezTo>
                  <a:lnTo>
                    <a:pt x="142" y="678"/>
                  </a:lnTo>
                  <a:cubicBezTo>
                    <a:pt x="138" y="675"/>
                    <a:pt x="134" y="674"/>
                    <a:pt x="131" y="674"/>
                  </a:cubicBezTo>
                  <a:cubicBezTo>
                    <a:pt x="116" y="674"/>
                    <a:pt x="117" y="702"/>
                    <a:pt x="138" y="715"/>
                  </a:cubicBezTo>
                  <a:lnTo>
                    <a:pt x="130" y="716"/>
                  </a:lnTo>
                  <a:cubicBezTo>
                    <a:pt x="122" y="717"/>
                    <a:pt x="124" y="735"/>
                    <a:pt x="136" y="770"/>
                  </a:cubicBezTo>
                  <a:cubicBezTo>
                    <a:pt x="139" y="787"/>
                    <a:pt x="156" y="804"/>
                    <a:pt x="164" y="804"/>
                  </a:cubicBezTo>
                  <a:cubicBezTo>
                    <a:pt x="164" y="804"/>
                    <a:pt x="164" y="804"/>
                    <a:pt x="164" y="804"/>
                  </a:cubicBezTo>
                  <a:cubicBezTo>
                    <a:pt x="165" y="804"/>
                    <a:pt x="165" y="804"/>
                    <a:pt x="165" y="804"/>
                  </a:cubicBezTo>
                  <a:cubicBezTo>
                    <a:pt x="172" y="804"/>
                    <a:pt x="175" y="821"/>
                    <a:pt x="175" y="821"/>
                  </a:cubicBezTo>
                  <a:cubicBezTo>
                    <a:pt x="177" y="840"/>
                    <a:pt x="177" y="840"/>
                    <a:pt x="169" y="840"/>
                  </a:cubicBezTo>
                  <a:cubicBezTo>
                    <a:pt x="153" y="842"/>
                    <a:pt x="157" y="878"/>
                    <a:pt x="175" y="893"/>
                  </a:cubicBezTo>
                  <a:lnTo>
                    <a:pt x="167" y="895"/>
                  </a:lnTo>
                  <a:cubicBezTo>
                    <a:pt x="159" y="896"/>
                    <a:pt x="153" y="915"/>
                    <a:pt x="172" y="1003"/>
                  </a:cubicBezTo>
                  <a:cubicBezTo>
                    <a:pt x="180" y="1076"/>
                    <a:pt x="187" y="1130"/>
                    <a:pt x="179" y="1131"/>
                  </a:cubicBezTo>
                  <a:cubicBezTo>
                    <a:pt x="171" y="1131"/>
                    <a:pt x="195" y="1202"/>
                    <a:pt x="215" y="1237"/>
                  </a:cubicBezTo>
                  <a:cubicBezTo>
                    <a:pt x="207" y="1237"/>
                    <a:pt x="209" y="1256"/>
                    <a:pt x="214" y="1292"/>
                  </a:cubicBezTo>
                  <a:cubicBezTo>
                    <a:pt x="221" y="1346"/>
                    <a:pt x="221" y="1346"/>
                    <a:pt x="213" y="1347"/>
                  </a:cubicBezTo>
                  <a:cubicBezTo>
                    <a:pt x="205" y="1340"/>
                    <a:pt x="201" y="1336"/>
                    <a:pt x="200" y="1336"/>
                  </a:cubicBezTo>
                  <a:lnTo>
                    <a:pt x="200" y="1336"/>
                  </a:lnTo>
                  <a:cubicBezTo>
                    <a:pt x="198" y="1336"/>
                    <a:pt x="203" y="1344"/>
                    <a:pt x="215" y="1365"/>
                  </a:cubicBezTo>
                  <a:cubicBezTo>
                    <a:pt x="232" y="1380"/>
                    <a:pt x="231" y="1435"/>
                    <a:pt x="215" y="1438"/>
                  </a:cubicBezTo>
                  <a:cubicBezTo>
                    <a:pt x="207" y="1438"/>
                    <a:pt x="209" y="1455"/>
                    <a:pt x="214" y="1492"/>
                  </a:cubicBezTo>
                  <a:cubicBezTo>
                    <a:pt x="224" y="1509"/>
                    <a:pt x="228" y="1545"/>
                    <a:pt x="232" y="1581"/>
                  </a:cubicBezTo>
                  <a:cubicBezTo>
                    <a:pt x="238" y="1628"/>
                    <a:pt x="238" y="1634"/>
                    <a:pt x="249" y="1634"/>
                  </a:cubicBezTo>
                  <a:cubicBezTo>
                    <a:pt x="251" y="1634"/>
                    <a:pt x="252" y="1634"/>
                    <a:pt x="254" y="1634"/>
                  </a:cubicBezTo>
                  <a:cubicBezTo>
                    <a:pt x="255" y="1634"/>
                    <a:pt x="255" y="1634"/>
                    <a:pt x="256" y="1634"/>
                  </a:cubicBezTo>
                  <a:cubicBezTo>
                    <a:pt x="270" y="1634"/>
                    <a:pt x="272" y="1652"/>
                    <a:pt x="277" y="1687"/>
                  </a:cubicBezTo>
                  <a:cubicBezTo>
                    <a:pt x="279" y="1704"/>
                    <a:pt x="280" y="1722"/>
                    <a:pt x="273" y="1724"/>
                  </a:cubicBezTo>
                  <a:cubicBezTo>
                    <a:pt x="270" y="1735"/>
                    <a:pt x="268" y="1747"/>
                    <a:pt x="269" y="1759"/>
                  </a:cubicBezTo>
                  <a:cubicBezTo>
                    <a:pt x="271" y="1779"/>
                    <a:pt x="273" y="1796"/>
                    <a:pt x="265" y="1796"/>
                  </a:cubicBezTo>
                  <a:cubicBezTo>
                    <a:pt x="262" y="1814"/>
                    <a:pt x="261" y="1833"/>
                    <a:pt x="264" y="1851"/>
                  </a:cubicBezTo>
                  <a:cubicBezTo>
                    <a:pt x="269" y="1887"/>
                    <a:pt x="272" y="1924"/>
                    <a:pt x="264" y="1924"/>
                  </a:cubicBezTo>
                  <a:cubicBezTo>
                    <a:pt x="267" y="1942"/>
                    <a:pt x="267" y="1942"/>
                    <a:pt x="274" y="1942"/>
                  </a:cubicBezTo>
                  <a:cubicBezTo>
                    <a:pt x="275" y="1942"/>
                    <a:pt x="275" y="1942"/>
                    <a:pt x="275" y="1942"/>
                  </a:cubicBezTo>
                  <a:cubicBezTo>
                    <a:pt x="283" y="1942"/>
                    <a:pt x="292" y="1960"/>
                    <a:pt x="293" y="2031"/>
                  </a:cubicBezTo>
                  <a:cubicBezTo>
                    <a:pt x="298" y="2066"/>
                    <a:pt x="303" y="2121"/>
                    <a:pt x="311" y="2121"/>
                  </a:cubicBezTo>
                  <a:cubicBezTo>
                    <a:pt x="311" y="2121"/>
                    <a:pt x="311" y="2121"/>
                    <a:pt x="311" y="2121"/>
                  </a:cubicBezTo>
                  <a:lnTo>
                    <a:pt x="311" y="2121"/>
                  </a:lnTo>
                  <a:cubicBezTo>
                    <a:pt x="314" y="2139"/>
                    <a:pt x="314" y="2139"/>
                    <a:pt x="306" y="2140"/>
                  </a:cubicBezTo>
                  <a:cubicBezTo>
                    <a:pt x="290" y="2141"/>
                    <a:pt x="295" y="2177"/>
                    <a:pt x="315" y="2212"/>
                  </a:cubicBezTo>
                  <a:cubicBezTo>
                    <a:pt x="315" y="2212"/>
                    <a:pt x="315" y="2211"/>
                    <a:pt x="315" y="2211"/>
                  </a:cubicBezTo>
                  <a:cubicBezTo>
                    <a:pt x="323" y="2211"/>
                    <a:pt x="325" y="2229"/>
                    <a:pt x="318" y="2247"/>
                  </a:cubicBezTo>
                  <a:cubicBezTo>
                    <a:pt x="320" y="2260"/>
                    <a:pt x="325" y="2272"/>
                    <a:pt x="331" y="2282"/>
                  </a:cubicBezTo>
                  <a:cubicBezTo>
                    <a:pt x="341" y="2300"/>
                    <a:pt x="341" y="2300"/>
                    <a:pt x="337" y="2337"/>
                  </a:cubicBezTo>
                  <a:cubicBezTo>
                    <a:pt x="329" y="2337"/>
                    <a:pt x="332" y="2355"/>
                    <a:pt x="334" y="2374"/>
                  </a:cubicBezTo>
                  <a:cubicBezTo>
                    <a:pt x="346" y="2409"/>
                    <a:pt x="369" y="2608"/>
                    <a:pt x="363" y="2625"/>
                  </a:cubicBezTo>
                  <a:cubicBezTo>
                    <a:pt x="371" y="2637"/>
                    <a:pt x="375" y="2649"/>
                    <a:pt x="375" y="2661"/>
                  </a:cubicBezTo>
                  <a:cubicBezTo>
                    <a:pt x="363" y="2679"/>
                    <a:pt x="371" y="2696"/>
                    <a:pt x="385" y="2696"/>
                  </a:cubicBezTo>
                  <a:cubicBezTo>
                    <a:pt x="386" y="2696"/>
                    <a:pt x="387" y="2696"/>
                    <a:pt x="388" y="2696"/>
                  </a:cubicBezTo>
                  <a:lnTo>
                    <a:pt x="385" y="2678"/>
                  </a:lnTo>
                  <a:lnTo>
                    <a:pt x="383" y="2660"/>
                  </a:lnTo>
                  <a:cubicBezTo>
                    <a:pt x="383" y="2660"/>
                    <a:pt x="384" y="2660"/>
                    <a:pt x="384" y="2660"/>
                  </a:cubicBezTo>
                  <a:cubicBezTo>
                    <a:pt x="399" y="2660"/>
                    <a:pt x="405" y="2713"/>
                    <a:pt x="382" y="2715"/>
                  </a:cubicBezTo>
                  <a:cubicBezTo>
                    <a:pt x="369" y="2735"/>
                    <a:pt x="369" y="2735"/>
                    <a:pt x="387" y="2751"/>
                  </a:cubicBezTo>
                  <a:cubicBezTo>
                    <a:pt x="403" y="2765"/>
                    <a:pt x="407" y="2789"/>
                    <a:pt x="392" y="2805"/>
                  </a:cubicBezTo>
                  <a:cubicBezTo>
                    <a:pt x="376" y="2807"/>
                    <a:pt x="376" y="2807"/>
                    <a:pt x="394" y="2823"/>
                  </a:cubicBezTo>
                  <a:cubicBezTo>
                    <a:pt x="430" y="2857"/>
                    <a:pt x="444" y="2909"/>
                    <a:pt x="414" y="2913"/>
                  </a:cubicBezTo>
                  <a:cubicBezTo>
                    <a:pt x="398" y="2915"/>
                    <a:pt x="391" y="2933"/>
                    <a:pt x="393" y="2951"/>
                  </a:cubicBezTo>
                  <a:cubicBezTo>
                    <a:pt x="395" y="2965"/>
                    <a:pt x="401" y="2968"/>
                    <a:pt x="407" y="2968"/>
                  </a:cubicBezTo>
                  <a:cubicBezTo>
                    <a:pt x="408" y="2968"/>
                    <a:pt x="410" y="2968"/>
                    <a:pt x="411" y="2968"/>
                  </a:cubicBezTo>
                  <a:cubicBezTo>
                    <a:pt x="415" y="2962"/>
                    <a:pt x="418" y="2960"/>
                    <a:pt x="420" y="2960"/>
                  </a:cubicBezTo>
                  <a:cubicBezTo>
                    <a:pt x="425" y="2960"/>
                    <a:pt x="424" y="2977"/>
                    <a:pt x="416" y="3004"/>
                  </a:cubicBezTo>
                  <a:cubicBezTo>
                    <a:pt x="399" y="3061"/>
                    <a:pt x="403" y="3097"/>
                    <a:pt x="425" y="3148"/>
                  </a:cubicBezTo>
                  <a:cubicBezTo>
                    <a:pt x="443" y="3199"/>
                    <a:pt x="450" y="3242"/>
                    <a:pt x="445" y="3242"/>
                  </a:cubicBezTo>
                  <a:cubicBezTo>
                    <a:pt x="443" y="3242"/>
                    <a:pt x="440" y="3235"/>
                    <a:pt x="434" y="3221"/>
                  </a:cubicBezTo>
                  <a:cubicBezTo>
                    <a:pt x="424" y="3204"/>
                    <a:pt x="419" y="3195"/>
                    <a:pt x="418" y="3195"/>
                  </a:cubicBezTo>
                  <a:lnTo>
                    <a:pt x="418" y="3195"/>
                  </a:lnTo>
                  <a:cubicBezTo>
                    <a:pt x="417" y="3195"/>
                    <a:pt x="420" y="3204"/>
                    <a:pt x="426" y="3221"/>
                  </a:cubicBezTo>
                  <a:cubicBezTo>
                    <a:pt x="430" y="3258"/>
                    <a:pt x="434" y="3294"/>
                    <a:pt x="436" y="3312"/>
                  </a:cubicBezTo>
                  <a:cubicBezTo>
                    <a:pt x="438" y="3329"/>
                    <a:pt x="448" y="3346"/>
                    <a:pt x="455" y="3346"/>
                  </a:cubicBezTo>
                  <a:cubicBezTo>
                    <a:pt x="456" y="3346"/>
                    <a:pt x="456" y="3346"/>
                    <a:pt x="456" y="3346"/>
                  </a:cubicBezTo>
                  <a:lnTo>
                    <a:pt x="456" y="3346"/>
                  </a:lnTo>
                  <a:cubicBezTo>
                    <a:pt x="440" y="3375"/>
                    <a:pt x="442" y="3410"/>
                    <a:pt x="458" y="3437"/>
                  </a:cubicBezTo>
                  <a:lnTo>
                    <a:pt x="463" y="3474"/>
                  </a:lnTo>
                  <a:cubicBezTo>
                    <a:pt x="464" y="3486"/>
                    <a:pt x="467" y="3498"/>
                    <a:pt x="475" y="3508"/>
                  </a:cubicBezTo>
                  <a:cubicBezTo>
                    <a:pt x="485" y="3525"/>
                    <a:pt x="480" y="3544"/>
                    <a:pt x="474" y="3563"/>
                  </a:cubicBezTo>
                  <a:cubicBezTo>
                    <a:pt x="469" y="3582"/>
                    <a:pt x="463" y="3600"/>
                    <a:pt x="470" y="3600"/>
                  </a:cubicBezTo>
                  <a:cubicBezTo>
                    <a:pt x="470" y="3600"/>
                    <a:pt x="471" y="3600"/>
                    <a:pt x="471" y="3600"/>
                  </a:cubicBezTo>
                  <a:cubicBezTo>
                    <a:pt x="471" y="3600"/>
                    <a:pt x="471" y="3600"/>
                    <a:pt x="471" y="3600"/>
                  </a:cubicBezTo>
                  <a:cubicBezTo>
                    <a:pt x="479" y="3600"/>
                    <a:pt x="490" y="3635"/>
                    <a:pt x="500" y="3652"/>
                  </a:cubicBezTo>
                  <a:cubicBezTo>
                    <a:pt x="507" y="3664"/>
                    <a:pt x="506" y="3678"/>
                    <a:pt x="501" y="3678"/>
                  </a:cubicBezTo>
                  <a:cubicBezTo>
                    <a:pt x="499" y="3678"/>
                    <a:pt x="497" y="3676"/>
                    <a:pt x="494" y="3671"/>
                  </a:cubicBezTo>
                  <a:cubicBezTo>
                    <a:pt x="486" y="3671"/>
                    <a:pt x="486" y="3671"/>
                    <a:pt x="483" y="3708"/>
                  </a:cubicBezTo>
                  <a:cubicBezTo>
                    <a:pt x="485" y="3726"/>
                    <a:pt x="490" y="3762"/>
                    <a:pt x="498" y="3762"/>
                  </a:cubicBezTo>
                  <a:cubicBezTo>
                    <a:pt x="498" y="3762"/>
                    <a:pt x="498" y="3762"/>
                    <a:pt x="498" y="3762"/>
                  </a:cubicBezTo>
                  <a:cubicBezTo>
                    <a:pt x="506" y="3762"/>
                    <a:pt x="518" y="3869"/>
                    <a:pt x="512" y="3887"/>
                  </a:cubicBezTo>
                  <a:lnTo>
                    <a:pt x="517" y="3923"/>
                  </a:lnTo>
                  <a:cubicBezTo>
                    <a:pt x="518" y="3941"/>
                    <a:pt x="528" y="3959"/>
                    <a:pt x="530" y="3977"/>
                  </a:cubicBezTo>
                  <a:cubicBezTo>
                    <a:pt x="532" y="3990"/>
                    <a:pt x="537" y="4002"/>
                    <a:pt x="543" y="4012"/>
                  </a:cubicBezTo>
                  <a:cubicBezTo>
                    <a:pt x="545" y="4030"/>
                    <a:pt x="547" y="4048"/>
                    <a:pt x="539" y="4049"/>
                  </a:cubicBezTo>
                  <a:cubicBezTo>
                    <a:pt x="557" y="4066"/>
                    <a:pt x="557" y="4066"/>
                    <a:pt x="544" y="4085"/>
                  </a:cubicBezTo>
                  <a:cubicBezTo>
                    <a:pt x="528" y="4087"/>
                    <a:pt x="528" y="4087"/>
                    <a:pt x="545" y="4103"/>
                  </a:cubicBezTo>
                  <a:cubicBezTo>
                    <a:pt x="555" y="4121"/>
                    <a:pt x="555" y="4121"/>
                    <a:pt x="549" y="4139"/>
                  </a:cubicBezTo>
                  <a:cubicBezTo>
                    <a:pt x="541" y="4140"/>
                    <a:pt x="544" y="4158"/>
                    <a:pt x="551" y="4158"/>
                  </a:cubicBezTo>
                  <a:cubicBezTo>
                    <a:pt x="569" y="4174"/>
                    <a:pt x="584" y="4227"/>
                    <a:pt x="568" y="4229"/>
                  </a:cubicBezTo>
                  <a:cubicBezTo>
                    <a:pt x="569" y="4241"/>
                    <a:pt x="574" y="4253"/>
                    <a:pt x="580" y="4264"/>
                  </a:cubicBezTo>
                  <a:cubicBezTo>
                    <a:pt x="597" y="4280"/>
                    <a:pt x="597" y="4280"/>
                    <a:pt x="582" y="4282"/>
                  </a:cubicBezTo>
                  <a:cubicBezTo>
                    <a:pt x="568" y="4298"/>
                    <a:pt x="572" y="4323"/>
                    <a:pt x="589" y="4336"/>
                  </a:cubicBezTo>
                  <a:cubicBezTo>
                    <a:pt x="594" y="4347"/>
                    <a:pt x="596" y="4360"/>
                    <a:pt x="593" y="4372"/>
                  </a:cubicBezTo>
                  <a:cubicBezTo>
                    <a:pt x="590" y="4406"/>
                    <a:pt x="593" y="4500"/>
                    <a:pt x="604" y="4500"/>
                  </a:cubicBezTo>
                  <a:cubicBezTo>
                    <a:pt x="605" y="4500"/>
                    <a:pt x="606" y="4499"/>
                    <a:pt x="608" y="4498"/>
                  </a:cubicBezTo>
                  <a:lnTo>
                    <a:pt x="612" y="4535"/>
                  </a:lnTo>
                  <a:cubicBezTo>
                    <a:pt x="609" y="4571"/>
                    <a:pt x="611" y="4589"/>
                    <a:pt x="620" y="4607"/>
                  </a:cubicBezTo>
                  <a:lnTo>
                    <a:pt x="630" y="4623"/>
                  </a:lnTo>
                  <a:cubicBezTo>
                    <a:pt x="622" y="4624"/>
                    <a:pt x="617" y="4644"/>
                    <a:pt x="619" y="4662"/>
                  </a:cubicBezTo>
                  <a:cubicBezTo>
                    <a:pt x="621" y="4676"/>
                    <a:pt x="621" y="4679"/>
                    <a:pt x="625" y="4679"/>
                  </a:cubicBezTo>
                  <a:cubicBezTo>
                    <a:pt x="626" y="4679"/>
                    <a:pt x="627" y="4679"/>
                    <a:pt x="629" y="4678"/>
                  </a:cubicBezTo>
                  <a:cubicBezTo>
                    <a:pt x="631" y="4673"/>
                    <a:pt x="632" y="4670"/>
                    <a:pt x="633" y="4670"/>
                  </a:cubicBezTo>
                  <a:cubicBezTo>
                    <a:pt x="636" y="4670"/>
                    <a:pt x="637" y="4683"/>
                    <a:pt x="639" y="4695"/>
                  </a:cubicBezTo>
                  <a:cubicBezTo>
                    <a:pt x="641" y="4714"/>
                    <a:pt x="636" y="4732"/>
                    <a:pt x="628" y="4733"/>
                  </a:cubicBezTo>
                  <a:lnTo>
                    <a:pt x="630" y="4751"/>
                  </a:lnTo>
                  <a:cubicBezTo>
                    <a:pt x="630" y="4751"/>
                    <a:pt x="631" y="4751"/>
                    <a:pt x="631" y="4751"/>
                  </a:cubicBezTo>
                  <a:cubicBezTo>
                    <a:pt x="646" y="4751"/>
                    <a:pt x="647" y="4768"/>
                    <a:pt x="639" y="4768"/>
                  </a:cubicBezTo>
                  <a:cubicBezTo>
                    <a:pt x="636" y="4786"/>
                    <a:pt x="635" y="4805"/>
                    <a:pt x="638" y="4823"/>
                  </a:cubicBezTo>
                  <a:lnTo>
                    <a:pt x="630" y="4824"/>
                  </a:lnTo>
                  <a:cubicBezTo>
                    <a:pt x="626" y="4839"/>
                    <a:pt x="629" y="4842"/>
                    <a:pt x="635" y="4842"/>
                  </a:cubicBezTo>
                  <a:cubicBezTo>
                    <a:pt x="636" y="4842"/>
                    <a:pt x="638" y="4841"/>
                    <a:pt x="640" y="4841"/>
                  </a:cubicBezTo>
                  <a:lnTo>
                    <a:pt x="645" y="4878"/>
                  </a:lnTo>
                  <a:cubicBezTo>
                    <a:pt x="646" y="4891"/>
                    <a:pt x="648" y="4903"/>
                    <a:pt x="650" y="4903"/>
                  </a:cubicBezTo>
                  <a:cubicBezTo>
                    <a:pt x="652" y="4903"/>
                    <a:pt x="653" y="4901"/>
                    <a:pt x="655" y="4895"/>
                  </a:cubicBezTo>
                  <a:cubicBezTo>
                    <a:pt x="656" y="4895"/>
                    <a:pt x="658" y="4894"/>
                    <a:pt x="659" y="4894"/>
                  </a:cubicBezTo>
                  <a:cubicBezTo>
                    <a:pt x="665" y="4894"/>
                    <a:pt x="671" y="4897"/>
                    <a:pt x="673" y="4912"/>
                  </a:cubicBezTo>
                  <a:cubicBezTo>
                    <a:pt x="673" y="4912"/>
                    <a:pt x="673" y="4912"/>
                    <a:pt x="673" y="4912"/>
                  </a:cubicBezTo>
                  <a:cubicBezTo>
                    <a:pt x="678" y="4912"/>
                    <a:pt x="677" y="4919"/>
                    <a:pt x="675" y="4919"/>
                  </a:cubicBezTo>
                  <a:cubicBezTo>
                    <a:pt x="674" y="4919"/>
                    <a:pt x="673" y="4917"/>
                    <a:pt x="673" y="4912"/>
                  </a:cubicBezTo>
                  <a:cubicBezTo>
                    <a:pt x="665" y="4912"/>
                    <a:pt x="657" y="4913"/>
                    <a:pt x="658" y="4931"/>
                  </a:cubicBezTo>
                  <a:cubicBezTo>
                    <a:pt x="660" y="4949"/>
                    <a:pt x="652" y="4950"/>
                    <a:pt x="652" y="4950"/>
                  </a:cubicBezTo>
                  <a:cubicBezTo>
                    <a:pt x="651" y="4948"/>
                    <a:pt x="649" y="4947"/>
                    <a:pt x="648" y="4947"/>
                  </a:cubicBezTo>
                  <a:cubicBezTo>
                    <a:pt x="639" y="4947"/>
                    <a:pt x="652" y="5007"/>
                    <a:pt x="661" y="5022"/>
                  </a:cubicBezTo>
                  <a:cubicBezTo>
                    <a:pt x="682" y="5056"/>
                    <a:pt x="684" y="5074"/>
                    <a:pt x="668" y="5075"/>
                  </a:cubicBezTo>
                  <a:cubicBezTo>
                    <a:pt x="652" y="5078"/>
                    <a:pt x="672" y="5111"/>
                    <a:pt x="697" y="5127"/>
                  </a:cubicBezTo>
                  <a:lnTo>
                    <a:pt x="723" y="5143"/>
                  </a:lnTo>
                  <a:lnTo>
                    <a:pt x="700" y="5145"/>
                  </a:lnTo>
                  <a:cubicBezTo>
                    <a:pt x="670" y="5166"/>
                    <a:pt x="670" y="5166"/>
                    <a:pt x="693" y="5219"/>
                  </a:cubicBezTo>
                  <a:cubicBezTo>
                    <a:pt x="705" y="5255"/>
                    <a:pt x="705" y="5255"/>
                    <a:pt x="697" y="5255"/>
                  </a:cubicBezTo>
                  <a:cubicBezTo>
                    <a:pt x="689" y="5256"/>
                    <a:pt x="691" y="5274"/>
                    <a:pt x="697" y="5328"/>
                  </a:cubicBezTo>
                  <a:cubicBezTo>
                    <a:pt x="704" y="5381"/>
                    <a:pt x="706" y="5400"/>
                    <a:pt x="713" y="5400"/>
                  </a:cubicBezTo>
                  <a:cubicBezTo>
                    <a:pt x="714" y="5400"/>
                    <a:pt x="714" y="5400"/>
                    <a:pt x="714" y="5400"/>
                  </a:cubicBezTo>
                  <a:lnTo>
                    <a:pt x="718" y="5436"/>
                  </a:lnTo>
                  <a:cubicBezTo>
                    <a:pt x="707" y="5451"/>
                    <a:pt x="712" y="5476"/>
                    <a:pt x="722" y="5476"/>
                  </a:cubicBezTo>
                  <a:cubicBezTo>
                    <a:pt x="724" y="5476"/>
                    <a:pt x="727" y="5475"/>
                    <a:pt x="730" y="5470"/>
                  </a:cubicBezTo>
                  <a:cubicBezTo>
                    <a:pt x="730" y="5470"/>
                    <a:pt x="732" y="5488"/>
                    <a:pt x="734" y="5507"/>
                  </a:cubicBezTo>
                  <a:lnTo>
                    <a:pt x="726" y="5507"/>
                  </a:lnTo>
                  <a:cubicBezTo>
                    <a:pt x="719" y="5508"/>
                    <a:pt x="723" y="5544"/>
                    <a:pt x="740" y="5689"/>
                  </a:cubicBezTo>
                  <a:cubicBezTo>
                    <a:pt x="759" y="5846"/>
                    <a:pt x="761" y="5867"/>
                    <a:pt x="776" y="5867"/>
                  </a:cubicBezTo>
                  <a:cubicBezTo>
                    <a:pt x="776" y="5867"/>
                    <a:pt x="777" y="5867"/>
                    <a:pt x="777" y="5867"/>
                  </a:cubicBezTo>
                  <a:cubicBezTo>
                    <a:pt x="795" y="5884"/>
                    <a:pt x="797" y="5902"/>
                    <a:pt x="781" y="5903"/>
                  </a:cubicBezTo>
                  <a:cubicBezTo>
                    <a:pt x="774" y="5904"/>
                    <a:pt x="768" y="5922"/>
                    <a:pt x="775" y="5922"/>
                  </a:cubicBezTo>
                  <a:cubicBezTo>
                    <a:pt x="775" y="5922"/>
                    <a:pt x="776" y="5922"/>
                    <a:pt x="776" y="5922"/>
                  </a:cubicBezTo>
                  <a:lnTo>
                    <a:pt x="776" y="5922"/>
                  </a:lnTo>
                  <a:cubicBezTo>
                    <a:pt x="778" y="5940"/>
                    <a:pt x="777" y="5959"/>
                    <a:pt x="774" y="5977"/>
                  </a:cubicBezTo>
                  <a:cubicBezTo>
                    <a:pt x="765" y="6031"/>
                    <a:pt x="774" y="6049"/>
                    <a:pt x="782" y="6049"/>
                  </a:cubicBezTo>
                  <a:cubicBezTo>
                    <a:pt x="782" y="6049"/>
                    <a:pt x="782" y="6049"/>
                    <a:pt x="783" y="6049"/>
                  </a:cubicBezTo>
                  <a:cubicBezTo>
                    <a:pt x="787" y="6043"/>
                    <a:pt x="789" y="6041"/>
                    <a:pt x="790" y="6041"/>
                  </a:cubicBezTo>
                  <a:lnTo>
                    <a:pt x="790" y="6041"/>
                  </a:lnTo>
                  <a:cubicBezTo>
                    <a:pt x="793" y="6041"/>
                    <a:pt x="789" y="6054"/>
                    <a:pt x="785" y="6067"/>
                  </a:cubicBezTo>
                  <a:cubicBezTo>
                    <a:pt x="779" y="6086"/>
                    <a:pt x="774" y="6104"/>
                    <a:pt x="781" y="6104"/>
                  </a:cubicBezTo>
                  <a:cubicBezTo>
                    <a:pt x="781" y="6104"/>
                    <a:pt x="781" y="6104"/>
                    <a:pt x="781" y="6104"/>
                  </a:cubicBezTo>
                  <a:cubicBezTo>
                    <a:pt x="790" y="6121"/>
                    <a:pt x="812" y="6229"/>
                    <a:pt x="796" y="6230"/>
                  </a:cubicBezTo>
                  <a:lnTo>
                    <a:pt x="801" y="6267"/>
                  </a:lnTo>
                  <a:cubicBezTo>
                    <a:pt x="801" y="6267"/>
                    <a:pt x="801" y="6267"/>
                    <a:pt x="801" y="6267"/>
                  </a:cubicBezTo>
                  <a:cubicBezTo>
                    <a:pt x="808" y="6267"/>
                    <a:pt x="812" y="6302"/>
                    <a:pt x="816" y="6337"/>
                  </a:cubicBezTo>
                  <a:cubicBezTo>
                    <a:pt x="821" y="6373"/>
                    <a:pt x="823" y="6391"/>
                    <a:pt x="815" y="6392"/>
                  </a:cubicBezTo>
                  <a:cubicBezTo>
                    <a:pt x="812" y="6388"/>
                    <a:pt x="811" y="6386"/>
                    <a:pt x="810" y="6386"/>
                  </a:cubicBezTo>
                  <a:lnTo>
                    <a:pt x="810" y="6386"/>
                  </a:lnTo>
                  <a:cubicBezTo>
                    <a:pt x="807" y="6386"/>
                    <a:pt x="810" y="6403"/>
                    <a:pt x="820" y="6428"/>
                  </a:cubicBezTo>
                  <a:cubicBezTo>
                    <a:pt x="822" y="6446"/>
                    <a:pt x="839" y="6463"/>
                    <a:pt x="841" y="6481"/>
                  </a:cubicBezTo>
                  <a:cubicBezTo>
                    <a:pt x="841" y="6481"/>
                    <a:pt x="841" y="6481"/>
                    <a:pt x="842" y="6481"/>
                  </a:cubicBezTo>
                  <a:cubicBezTo>
                    <a:pt x="849" y="6481"/>
                    <a:pt x="859" y="6498"/>
                    <a:pt x="861" y="6516"/>
                  </a:cubicBezTo>
                  <a:lnTo>
                    <a:pt x="853" y="6516"/>
                  </a:lnTo>
                  <a:lnTo>
                    <a:pt x="838" y="6518"/>
                  </a:lnTo>
                  <a:cubicBezTo>
                    <a:pt x="840" y="6535"/>
                    <a:pt x="842" y="6553"/>
                    <a:pt x="849" y="6553"/>
                  </a:cubicBezTo>
                  <a:cubicBezTo>
                    <a:pt x="849" y="6553"/>
                    <a:pt x="850" y="6553"/>
                    <a:pt x="850" y="6553"/>
                  </a:cubicBezTo>
                  <a:lnTo>
                    <a:pt x="850" y="6553"/>
                  </a:lnTo>
                  <a:cubicBezTo>
                    <a:pt x="844" y="6572"/>
                    <a:pt x="847" y="6590"/>
                    <a:pt x="850" y="6626"/>
                  </a:cubicBezTo>
                  <a:cubicBezTo>
                    <a:pt x="854" y="6662"/>
                    <a:pt x="859" y="6698"/>
                    <a:pt x="869" y="6715"/>
                  </a:cubicBezTo>
                  <a:cubicBezTo>
                    <a:pt x="855" y="6735"/>
                    <a:pt x="868" y="6843"/>
                    <a:pt x="886" y="6859"/>
                  </a:cubicBezTo>
                  <a:cubicBezTo>
                    <a:pt x="894" y="6859"/>
                    <a:pt x="896" y="6877"/>
                    <a:pt x="890" y="6896"/>
                  </a:cubicBezTo>
                  <a:cubicBezTo>
                    <a:pt x="885" y="6914"/>
                    <a:pt x="885" y="6914"/>
                    <a:pt x="895" y="6932"/>
                  </a:cubicBezTo>
                  <a:cubicBezTo>
                    <a:pt x="904" y="6949"/>
                    <a:pt x="898" y="6968"/>
                    <a:pt x="893" y="6987"/>
                  </a:cubicBezTo>
                  <a:cubicBezTo>
                    <a:pt x="880" y="7003"/>
                    <a:pt x="880" y="7025"/>
                    <a:pt x="891" y="7041"/>
                  </a:cubicBezTo>
                  <a:cubicBezTo>
                    <a:pt x="900" y="7070"/>
                    <a:pt x="907" y="7100"/>
                    <a:pt x="910" y="7131"/>
                  </a:cubicBezTo>
                  <a:cubicBezTo>
                    <a:pt x="919" y="7156"/>
                    <a:pt x="922" y="7173"/>
                    <a:pt x="925" y="7173"/>
                  </a:cubicBezTo>
                  <a:cubicBezTo>
                    <a:pt x="927" y="7173"/>
                    <a:pt x="928" y="7171"/>
                    <a:pt x="930" y="7165"/>
                  </a:cubicBezTo>
                  <a:cubicBezTo>
                    <a:pt x="930" y="7165"/>
                    <a:pt x="930" y="7165"/>
                    <a:pt x="930" y="7165"/>
                  </a:cubicBezTo>
                  <a:cubicBezTo>
                    <a:pt x="938" y="7165"/>
                    <a:pt x="947" y="7181"/>
                    <a:pt x="947" y="7181"/>
                  </a:cubicBezTo>
                  <a:cubicBezTo>
                    <a:pt x="955" y="7202"/>
                    <a:pt x="955" y="7211"/>
                    <a:pt x="953" y="7211"/>
                  </a:cubicBezTo>
                  <a:cubicBezTo>
                    <a:pt x="952" y="7211"/>
                    <a:pt x="951" y="7207"/>
                    <a:pt x="950" y="7200"/>
                  </a:cubicBezTo>
                  <a:cubicBezTo>
                    <a:pt x="945" y="7185"/>
                    <a:pt x="942" y="7179"/>
                    <a:pt x="940" y="7179"/>
                  </a:cubicBezTo>
                  <a:cubicBezTo>
                    <a:pt x="938" y="7179"/>
                    <a:pt x="937" y="7190"/>
                    <a:pt x="934" y="7201"/>
                  </a:cubicBezTo>
                  <a:cubicBezTo>
                    <a:pt x="928" y="7220"/>
                    <a:pt x="933" y="7256"/>
                    <a:pt x="935" y="7274"/>
                  </a:cubicBezTo>
                  <a:cubicBezTo>
                    <a:pt x="937" y="7292"/>
                    <a:pt x="941" y="7328"/>
                    <a:pt x="943" y="7346"/>
                  </a:cubicBezTo>
                  <a:cubicBezTo>
                    <a:pt x="942" y="7401"/>
                    <a:pt x="944" y="7419"/>
                    <a:pt x="952" y="7419"/>
                  </a:cubicBezTo>
                  <a:cubicBezTo>
                    <a:pt x="955" y="7418"/>
                    <a:pt x="958" y="7418"/>
                    <a:pt x="960" y="7418"/>
                  </a:cubicBezTo>
                  <a:lnTo>
                    <a:pt x="960" y="7418"/>
                  </a:lnTo>
                  <a:cubicBezTo>
                    <a:pt x="946" y="7437"/>
                    <a:pt x="970" y="7633"/>
                    <a:pt x="986" y="7652"/>
                  </a:cubicBezTo>
                  <a:lnTo>
                    <a:pt x="986" y="7652"/>
                  </a:lnTo>
                  <a:cubicBezTo>
                    <a:pt x="984" y="7652"/>
                    <a:pt x="982" y="7652"/>
                    <a:pt x="979" y="7652"/>
                  </a:cubicBezTo>
                  <a:cubicBezTo>
                    <a:pt x="971" y="7653"/>
                    <a:pt x="973" y="7671"/>
                    <a:pt x="978" y="7707"/>
                  </a:cubicBezTo>
                  <a:cubicBezTo>
                    <a:pt x="980" y="7725"/>
                    <a:pt x="997" y="7797"/>
                    <a:pt x="1002" y="7851"/>
                  </a:cubicBezTo>
                  <a:cubicBezTo>
                    <a:pt x="1011" y="7922"/>
                    <a:pt x="1018" y="7976"/>
                    <a:pt x="1026" y="7976"/>
                  </a:cubicBezTo>
                  <a:cubicBezTo>
                    <a:pt x="1026" y="7976"/>
                    <a:pt x="1026" y="7976"/>
                    <a:pt x="1026" y="7976"/>
                  </a:cubicBezTo>
                  <a:lnTo>
                    <a:pt x="1026" y="7976"/>
                  </a:lnTo>
                  <a:cubicBezTo>
                    <a:pt x="1027" y="7994"/>
                    <a:pt x="1027" y="7994"/>
                    <a:pt x="1019" y="7995"/>
                  </a:cubicBezTo>
                  <a:cubicBezTo>
                    <a:pt x="1017" y="7990"/>
                    <a:pt x="1015" y="7988"/>
                    <a:pt x="1014" y="7988"/>
                  </a:cubicBezTo>
                  <a:cubicBezTo>
                    <a:pt x="1011" y="7988"/>
                    <a:pt x="1012" y="8001"/>
                    <a:pt x="1014" y="8013"/>
                  </a:cubicBezTo>
                  <a:cubicBezTo>
                    <a:pt x="1015" y="8028"/>
                    <a:pt x="1020" y="8031"/>
                    <a:pt x="1026" y="8031"/>
                  </a:cubicBezTo>
                  <a:cubicBezTo>
                    <a:pt x="1028" y="8031"/>
                    <a:pt x="1030" y="8030"/>
                    <a:pt x="1032" y="8030"/>
                  </a:cubicBezTo>
                  <a:cubicBezTo>
                    <a:pt x="1032" y="8030"/>
                    <a:pt x="1032" y="8030"/>
                    <a:pt x="1032" y="8030"/>
                  </a:cubicBezTo>
                  <a:cubicBezTo>
                    <a:pt x="1040" y="8030"/>
                    <a:pt x="1042" y="8048"/>
                    <a:pt x="1038" y="8084"/>
                  </a:cubicBezTo>
                  <a:cubicBezTo>
                    <a:pt x="1036" y="8133"/>
                    <a:pt x="1042" y="8182"/>
                    <a:pt x="1055" y="8229"/>
                  </a:cubicBezTo>
                  <a:cubicBezTo>
                    <a:pt x="1057" y="8247"/>
                    <a:pt x="1060" y="8265"/>
                    <a:pt x="1052" y="8266"/>
                  </a:cubicBezTo>
                  <a:cubicBezTo>
                    <a:pt x="1043" y="8296"/>
                    <a:pt x="1047" y="8329"/>
                    <a:pt x="1062" y="8356"/>
                  </a:cubicBezTo>
                  <a:cubicBezTo>
                    <a:pt x="1064" y="8373"/>
                    <a:pt x="1064" y="8373"/>
                    <a:pt x="1056" y="8375"/>
                  </a:cubicBezTo>
                  <a:cubicBezTo>
                    <a:pt x="1051" y="8394"/>
                    <a:pt x="1043" y="8394"/>
                    <a:pt x="1061" y="8411"/>
                  </a:cubicBezTo>
                  <a:cubicBezTo>
                    <a:pt x="1073" y="8451"/>
                    <a:pt x="1079" y="8494"/>
                    <a:pt x="1075" y="8536"/>
                  </a:cubicBezTo>
                  <a:cubicBezTo>
                    <a:pt x="1078" y="8555"/>
                    <a:pt x="1080" y="8572"/>
                    <a:pt x="1087" y="8572"/>
                  </a:cubicBezTo>
                  <a:cubicBezTo>
                    <a:pt x="1087" y="8572"/>
                    <a:pt x="1087" y="8572"/>
                    <a:pt x="1088" y="8572"/>
                  </a:cubicBezTo>
                  <a:lnTo>
                    <a:pt x="1096" y="8571"/>
                  </a:lnTo>
                  <a:lnTo>
                    <a:pt x="1096" y="8571"/>
                  </a:lnTo>
                  <a:cubicBezTo>
                    <a:pt x="1082" y="8591"/>
                    <a:pt x="1082" y="8591"/>
                    <a:pt x="1100" y="8607"/>
                  </a:cubicBezTo>
                  <a:cubicBezTo>
                    <a:pt x="1108" y="8607"/>
                    <a:pt x="1110" y="8625"/>
                    <a:pt x="1102" y="8625"/>
                  </a:cubicBezTo>
                  <a:cubicBezTo>
                    <a:pt x="1099" y="8637"/>
                    <a:pt x="1098" y="8649"/>
                    <a:pt x="1098" y="8662"/>
                  </a:cubicBezTo>
                  <a:cubicBezTo>
                    <a:pt x="1100" y="8680"/>
                    <a:pt x="1119" y="8769"/>
                    <a:pt x="1129" y="8859"/>
                  </a:cubicBezTo>
                  <a:cubicBezTo>
                    <a:pt x="1146" y="9002"/>
                    <a:pt x="1153" y="9057"/>
                    <a:pt x="1160" y="9057"/>
                  </a:cubicBezTo>
                  <a:cubicBezTo>
                    <a:pt x="1160" y="9057"/>
                    <a:pt x="1161" y="9057"/>
                    <a:pt x="1161" y="9057"/>
                  </a:cubicBezTo>
                  <a:cubicBezTo>
                    <a:pt x="1171" y="9075"/>
                    <a:pt x="1171" y="9075"/>
                    <a:pt x="1165" y="9093"/>
                  </a:cubicBezTo>
                  <a:cubicBezTo>
                    <a:pt x="1161" y="9110"/>
                    <a:pt x="1161" y="9130"/>
                    <a:pt x="1164" y="9148"/>
                  </a:cubicBezTo>
                  <a:cubicBezTo>
                    <a:pt x="1166" y="9165"/>
                    <a:pt x="1167" y="9183"/>
                    <a:pt x="1159" y="9185"/>
                  </a:cubicBezTo>
                  <a:cubicBezTo>
                    <a:pt x="1167" y="9195"/>
                    <a:pt x="1172" y="9207"/>
                    <a:pt x="1172" y="9220"/>
                  </a:cubicBezTo>
                  <a:cubicBezTo>
                    <a:pt x="1164" y="9220"/>
                    <a:pt x="1166" y="9238"/>
                    <a:pt x="1176" y="9256"/>
                  </a:cubicBezTo>
                  <a:cubicBezTo>
                    <a:pt x="1194" y="9272"/>
                    <a:pt x="1194" y="9272"/>
                    <a:pt x="1179" y="9274"/>
                  </a:cubicBezTo>
                  <a:cubicBezTo>
                    <a:pt x="1172" y="9275"/>
                    <a:pt x="1170" y="9315"/>
                    <a:pt x="1173" y="9315"/>
                  </a:cubicBezTo>
                  <a:cubicBezTo>
                    <a:pt x="1174" y="9315"/>
                    <a:pt x="1174" y="9314"/>
                    <a:pt x="1175" y="9311"/>
                  </a:cubicBezTo>
                  <a:cubicBezTo>
                    <a:pt x="1175" y="9311"/>
                    <a:pt x="1175" y="9311"/>
                    <a:pt x="1176" y="9311"/>
                  </a:cubicBezTo>
                  <a:cubicBezTo>
                    <a:pt x="1183" y="9311"/>
                    <a:pt x="1187" y="9346"/>
                    <a:pt x="1197" y="9363"/>
                  </a:cubicBezTo>
                  <a:cubicBezTo>
                    <a:pt x="1199" y="9382"/>
                    <a:pt x="1201" y="9400"/>
                    <a:pt x="1193" y="9400"/>
                  </a:cubicBezTo>
                  <a:cubicBezTo>
                    <a:pt x="1188" y="9419"/>
                    <a:pt x="1205" y="9509"/>
                    <a:pt x="1216" y="9526"/>
                  </a:cubicBezTo>
                  <a:cubicBezTo>
                    <a:pt x="1216" y="9526"/>
                    <a:pt x="1216" y="9526"/>
                    <a:pt x="1216" y="9526"/>
                  </a:cubicBezTo>
                  <a:cubicBezTo>
                    <a:pt x="1224" y="9526"/>
                    <a:pt x="1225" y="9542"/>
                    <a:pt x="1218" y="9544"/>
                  </a:cubicBezTo>
                  <a:cubicBezTo>
                    <a:pt x="1210" y="9545"/>
                    <a:pt x="1212" y="9563"/>
                    <a:pt x="1214" y="9581"/>
                  </a:cubicBezTo>
                  <a:cubicBezTo>
                    <a:pt x="1225" y="9597"/>
                    <a:pt x="1217" y="9598"/>
                    <a:pt x="1209" y="9600"/>
                  </a:cubicBezTo>
                  <a:cubicBezTo>
                    <a:pt x="1206" y="9595"/>
                    <a:pt x="1204" y="9593"/>
                    <a:pt x="1203" y="9593"/>
                  </a:cubicBezTo>
                  <a:lnTo>
                    <a:pt x="1203" y="9593"/>
                  </a:lnTo>
                  <a:cubicBezTo>
                    <a:pt x="1200" y="9593"/>
                    <a:pt x="1202" y="9609"/>
                    <a:pt x="1205" y="9637"/>
                  </a:cubicBezTo>
                  <a:cubicBezTo>
                    <a:pt x="1216" y="9653"/>
                    <a:pt x="1223" y="9725"/>
                    <a:pt x="1230" y="9779"/>
                  </a:cubicBezTo>
                  <a:cubicBezTo>
                    <a:pt x="1240" y="9870"/>
                    <a:pt x="1250" y="9887"/>
                    <a:pt x="1271" y="9922"/>
                  </a:cubicBezTo>
                  <a:lnTo>
                    <a:pt x="1289" y="9938"/>
                  </a:lnTo>
                  <a:lnTo>
                    <a:pt x="1273" y="9939"/>
                  </a:lnTo>
                  <a:cubicBezTo>
                    <a:pt x="1265" y="9941"/>
                    <a:pt x="1251" y="9960"/>
                    <a:pt x="1251" y="9960"/>
                  </a:cubicBezTo>
                  <a:cubicBezTo>
                    <a:pt x="1253" y="9976"/>
                    <a:pt x="1260" y="9977"/>
                    <a:pt x="1267" y="9977"/>
                  </a:cubicBezTo>
                  <a:cubicBezTo>
                    <a:pt x="1268" y="9977"/>
                    <a:pt x="1269" y="9977"/>
                    <a:pt x="1269" y="9977"/>
                  </a:cubicBezTo>
                  <a:cubicBezTo>
                    <a:pt x="1270" y="9976"/>
                    <a:pt x="1270" y="9976"/>
                    <a:pt x="1270" y="9976"/>
                  </a:cubicBezTo>
                  <a:cubicBezTo>
                    <a:pt x="1277" y="9976"/>
                    <a:pt x="1279" y="9994"/>
                    <a:pt x="1275" y="10030"/>
                  </a:cubicBezTo>
                  <a:cubicBezTo>
                    <a:pt x="1272" y="10067"/>
                    <a:pt x="1274" y="10085"/>
                    <a:pt x="1284" y="10102"/>
                  </a:cubicBezTo>
                  <a:cubicBezTo>
                    <a:pt x="1287" y="10120"/>
                    <a:pt x="1287" y="10139"/>
                    <a:pt x="1283" y="10157"/>
                  </a:cubicBezTo>
                  <a:cubicBezTo>
                    <a:pt x="1285" y="10175"/>
                    <a:pt x="1285" y="10175"/>
                    <a:pt x="1293" y="10175"/>
                  </a:cubicBezTo>
                  <a:cubicBezTo>
                    <a:pt x="1293" y="10175"/>
                    <a:pt x="1293" y="10175"/>
                    <a:pt x="1294" y="10175"/>
                  </a:cubicBezTo>
                  <a:cubicBezTo>
                    <a:pt x="1301" y="10175"/>
                    <a:pt x="1302" y="10192"/>
                    <a:pt x="1296" y="10211"/>
                  </a:cubicBezTo>
                  <a:cubicBezTo>
                    <a:pt x="1283" y="10230"/>
                    <a:pt x="1290" y="10284"/>
                    <a:pt x="1297" y="10284"/>
                  </a:cubicBezTo>
                  <a:cubicBezTo>
                    <a:pt x="1298" y="10284"/>
                    <a:pt x="1298" y="10284"/>
                    <a:pt x="1298" y="10284"/>
                  </a:cubicBezTo>
                  <a:cubicBezTo>
                    <a:pt x="1305" y="10284"/>
                    <a:pt x="1308" y="10301"/>
                    <a:pt x="1310" y="10319"/>
                  </a:cubicBezTo>
                  <a:cubicBezTo>
                    <a:pt x="1311" y="10338"/>
                    <a:pt x="1315" y="10356"/>
                    <a:pt x="1323" y="10373"/>
                  </a:cubicBezTo>
                  <a:lnTo>
                    <a:pt x="1328" y="10408"/>
                  </a:lnTo>
                  <a:cubicBezTo>
                    <a:pt x="1328" y="10414"/>
                    <a:pt x="1328" y="10416"/>
                    <a:pt x="1327" y="10416"/>
                  </a:cubicBezTo>
                  <a:cubicBezTo>
                    <a:pt x="1325" y="10416"/>
                    <a:pt x="1319" y="10403"/>
                    <a:pt x="1318" y="10390"/>
                  </a:cubicBezTo>
                  <a:lnTo>
                    <a:pt x="1312" y="10410"/>
                  </a:lnTo>
                  <a:cubicBezTo>
                    <a:pt x="1317" y="10445"/>
                    <a:pt x="1319" y="10463"/>
                    <a:pt x="1329" y="10481"/>
                  </a:cubicBezTo>
                  <a:cubicBezTo>
                    <a:pt x="1347" y="10497"/>
                    <a:pt x="1347" y="10497"/>
                    <a:pt x="1331" y="10499"/>
                  </a:cubicBezTo>
                  <a:cubicBezTo>
                    <a:pt x="1323" y="10499"/>
                    <a:pt x="1318" y="10518"/>
                    <a:pt x="1327" y="10536"/>
                  </a:cubicBezTo>
                  <a:cubicBezTo>
                    <a:pt x="1345" y="10552"/>
                    <a:pt x="1339" y="10571"/>
                    <a:pt x="1331" y="10572"/>
                  </a:cubicBezTo>
                  <a:cubicBezTo>
                    <a:pt x="1325" y="10567"/>
                    <a:pt x="1321" y="10563"/>
                    <a:pt x="1320" y="10563"/>
                  </a:cubicBezTo>
                  <a:lnTo>
                    <a:pt x="1320" y="10563"/>
                  </a:lnTo>
                  <a:cubicBezTo>
                    <a:pt x="1316" y="10563"/>
                    <a:pt x="1321" y="10579"/>
                    <a:pt x="1338" y="10626"/>
                  </a:cubicBezTo>
                  <a:cubicBezTo>
                    <a:pt x="1342" y="10662"/>
                    <a:pt x="1358" y="10734"/>
                    <a:pt x="1366" y="10786"/>
                  </a:cubicBezTo>
                  <a:cubicBezTo>
                    <a:pt x="1377" y="10858"/>
                    <a:pt x="1383" y="10894"/>
                    <a:pt x="1377" y="10913"/>
                  </a:cubicBezTo>
                  <a:cubicBezTo>
                    <a:pt x="1376" y="10913"/>
                    <a:pt x="1374" y="10914"/>
                    <a:pt x="1373" y="10914"/>
                  </a:cubicBezTo>
                  <a:lnTo>
                    <a:pt x="1373" y="10914"/>
                  </a:lnTo>
                  <a:cubicBezTo>
                    <a:pt x="1385" y="10916"/>
                    <a:pt x="1388" y="10935"/>
                    <a:pt x="1395" y="10984"/>
                  </a:cubicBezTo>
                  <a:cubicBezTo>
                    <a:pt x="1396" y="11021"/>
                    <a:pt x="1406" y="11057"/>
                    <a:pt x="1426" y="11088"/>
                  </a:cubicBezTo>
                  <a:cubicBezTo>
                    <a:pt x="1422" y="11070"/>
                    <a:pt x="1419" y="11052"/>
                    <a:pt x="1419" y="11052"/>
                  </a:cubicBezTo>
                  <a:cubicBezTo>
                    <a:pt x="1419" y="11052"/>
                    <a:pt x="1420" y="11052"/>
                    <a:pt x="1421" y="11052"/>
                  </a:cubicBezTo>
                  <a:cubicBezTo>
                    <a:pt x="1434" y="11052"/>
                    <a:pt x="1438" y="11069"/>
                    <a:pt x="1438" y="11104"/>
                  </a:cubicBezTo>
                  <a:cubicBezTo>
                    <a:pt x="1442" y="11122"/>
                    <a:pt x="1434" y="11123"/>
                    <a:pt x="1426" y="11124"/>
                  </a:cubicBezTo>
                  <a:cubicBezTo>
                    <a:pt x="1419" y="11126"/>
                    <a:pt x="1415" y="11145"/>
                    <a:pt x="1420" y="11163"/>
                  </a:cubicBezTo>
                  <a:cubicBezTo>
                    <a:pt x="1422" y="11176"/>
                    <a:pt x="1425" y="11187"/>
                    <a:pt x="1428" y="11187"/>
                  </a:cubicBezTo>
                  <a:cubicBezTo>
                    <a:pt x="1429" y="11187"/>
                    <a:pt x="1430" y="11185"/>
                    <a:pt x="1431" y="11179"/>
                  </a:cubicBezTo>
                  <a:cubicBezTo>
                    <a:pt x="1433" y="11179"/>
                    <a:pt x="1434" y="11179"/>
                    <a:pt x="1435" y="11179"/>
                  </a:cubicBezTo>
                  <a:cubicBezTo>
                    <a:pt x="1439" y="11179"/>
                    <a:pt x="1440" y="11181"/>
                    <a:pt x="1443" y="11195"/>
                  </a:cubicBezTo>
                  <a:cubicBezTo>
                    <a:pt x="1446" y="11213"/>
                    <a:pt x="1452" y="11231"/>
                    <a:pt x="1462" y="11246"/>
                  </a:cubicBezTo>
                  <a:cubicBezTo>
                    <a:pt x="1463" y="11246"/>
                    <a:pt x="1463" y="11246"/>
                    <a:pt x="1464" y="11246"/>
                  </a:cubicBezTo>
                  <a:cubicBezTo>
                    <a:pt x="1471" y="11246"/>
                    <a:pt x="1474" y="11263"/>
                    <a:pt x="1480" y="11279"/>
                  </a:cubicBezTo>
                  <a:cubicBezTo>
                    <a:pt x="1480" y="11297"/>
                    <a:pt x="1483" y="11315"/>
                    <a:pt x="1488" y="11333"/>
                  </a:cubicBezTo>
                  <a:lnTo>
                    <a:pt x="1488" y="11333"/>
                  </a:lnTo>
                  <a:cubicBezTo>
                    <a:pt x="1486" y="11333"/>
                    <a:pt x="1483" y="11334"/>
                    <a:pt x="1480" y="11335"/>
                  </a:cubicBezTo>
                  <a:cubicBezTo>
                    <a:pt x="1474" y="11336"/>
                    <a:pt x="1471" y="11356"/>
                    <a:pt x="1471" y="11356"/>
                  </a:cubicBezTo>
                  <a:cubicBezTo>
                    <a:pt x="1475" y="11370"/>
                    <a:pt x="1481" y="11371"/>
                    <a:pt x="1483" y="11371"/>
                  </a:cubicBezTo>
                  <a:cubicBezTo>
                    <a:pt x="1483" y="11371"/>
                    <a:pt x="1484" y="11371"/>
                    <a:pt x="1484" y="11371"/>
                  </a:cubicBezTo>
                  <a:cubicBezTo>
                    <a:pt x="1494" y="11392"/>
                    <a:pt x="1503" y="11414"/>
                    <a:pt x="1508" y="11436"/>
                  </a:cubicBezTo>
                  <a:cubicBezTo>
                    <a:pt x="1522" y="11475"/>
                    <a:pt x="1539" y="11528"/>
                    <a:pt x="1562" y="11581"/>
                  </a:cubicBezTo>
                  <a:cubicBezTo>
                    <a:pt x="1605" y="11688"/>
                    <a:pt x="1651" y="11802"/>
                    <a:pt x="1665" y="11824"/>
                  </a:cubicBezTo>
                  <a:cubicBezTo>
                    <a:pt x="1673" y="11854"/>
                    <a:pt x="1691" y="11894"/>
                    <a:pt x="1696" y="11894"/>
                  </a:cubicBezTo>
                  <a:cubicBezTo>
                    <a:pt x="1697" y="11894"/>
                    <a:pt x="1697" y="11892"/>
                    <a:pt x="1697" y="11889"/>
                  </a:cubicBezTo>
                  <a:cubicBezTo>
                    <a:pt x="1697" y="11889"/>
                    <a:pt x="1697" y="11889"/>
                    <a:pt x="1697" y="11889"/>
                  </a:cubicBezTo>
                  <a:cubicBezTo>
                    <a:pt x="1701" y="11889"/>
                    <a:pt x="1713" y="11908"/>
                    <a:pt x="1729" y="11940"/>
                  </a:cubicBezTo>
                  <a:cubicBezTo>
                    <a:pt x="1745" y="11971"/>
                    <a:pt x="1768" y="12016"/>
                    <a:pt x="1796" y="12062"/>
                  </a:cubicBezTo>
                  <a:cubicBezTo>
                    <a:pt x="1857" y="12167"/>
                    <a:pt x="1902" y="12244"/>
                    <a:pt x="1912" y="12244"/>
                  </a:cubicBezTo>
                  <a:cubicBezTo>
                    <a:pt x="1913" y="12244"/>
                    <a:pt x="1913" y="12244"/>
                    <a:pt x="1913" y="12244"/>
                  </a:cubicBezTo>
                  <a:lnTo>
                    <a:pt x="1945" y="12287"/>
                  </a:lnTo>
                  <a:cubicBezTo>
                    <a:pt x="1965" y="12318"/>
                    <a:pt x="1992" y="12342"/>
                    <a:pt x="2002" y="12357"/>
                  </a:cubicBezTo>
                  <a:cubicBezTo>
                    <a:pt x="2015" y="12366"/>
                    <a:pt x="2024" y="12376"/>
                    <a:pt x="2020" y="12376"/>
                  </a:cubicBezTo>
                  <a:cubicBezTo>
                    <a:pt x="2019" y="12376"/>
                    <a:pt x="2017" y="12375"/>
                    <a:pt x="2013" y="12373"/>
                  </a:cubicBezTo>
                  <a:cubicBezTo>
                    <a:pt x="2006" y="12377"/>
                    <a:pt x="2000" y="12382"/>
                    <a:pt x="2010" y="12396"/>
                  </a:cubicBezTo>
                  <a:cubicBezTo>
                    <a:pt x="2023" y="12415"/>
                    <a:pt x="2030" y="12420"/>
                    <a:pt x="2035" y="12420"/>
                  </a:cubicBezTo>
                  <a:cubicBezTo>
                    <a:pt x="2039" y="12420"/>
                    <a:pt x="2041" y="12418"/>
                    <a:pt x="2043" y="12416"/>
                  </a:cubicBezTo>
                  <a:cubicBezTo>
                    <a:pt x="2044" y="12416"/>
                    <a:pt x="2045" y="12416"/>
                    <a:pt x="2046" y="12416"/>
                  </a:cubicBezTo>
                  <a:cubicBezTo>
                    <a:pt x="2053" y="12416"/>
                    <a:pt x="2060" y="12426"/>
                    <a:pt x="2060" y="12426"/>
                  </a:cubicBezTo>
                  <a:cubicBezTo>
                    <a:pt x="2070" y="12441"/>
                    <a:pt x="2072" y="12441"/>
                    <a:pt x="2065" y="12446"/>
                  </a:cubicBezTo>
                  <a:lnTo>
                    <a:pt x="2052" y="12455"/>
                  </a:lnTo>
                  <a:lnTo>
                    <a:pt x="2064" y="12469"/>
                  </a:lnTo>
                  <a:cubicBezTo>
                    <a:pt x="2064" y="12468"/>
                    <a:pt x="2065" y="12468"/>
                    <a:pt x="2066" y="12468"/>
                  </a:cubicBezTo>
                  <a:cubicBezTo>
                    <a:pt x="2072" y="12468"/>
                    <a:pt x="2080" y="12478"/>
                    <a:pt x="2080" y="12478"/>
                  </a:cubicBezTo>
                  <a:cubicBezTo>
                    <a:pt x="2093" y="12492"/>
                    <a:pt x="2093" y="12492"/>
                    <a:pt x="2079" y="12502"/>
                  </a:cubicBezTo>
                  <a:cubicBezTo>
                    <a:pt x="2067" y="12511"/>
                    <a:pt x="2078" y="12525"/>
                    <a:pt x="2103" y="12530"/>
                  </a:cubicBezTo>
                  <a:lnTo>
                    <a:pt x="2131" y="12553"/>
                  </a:lnTo>
                  <a:cubicBezTo>
                    <a:pt x="2131" y="12577"/>
                    <a:pt x="2166" y="12595"/>
                    <a:pt x="2183" y="12604"/>
                  </a:cubicBezTo>
                  <a:cubicBezTo>
                    <a:pt x="2180" y="12625"/>
                    <a:pt x="2196" y="12645"/>
                    <a:pt x="2217" y="12645"/>
                  </a:cubicBezTo>
                  <a:cubicBezTo>
                    <a:pt x="2218" y="12645"/>
                    <a:pt x="2219" y="12644"/>
                    <a:pt x="2220" y="12644"/>
                  </a:cubicBezTo>
                  <a:cubicBezTo>
                    <a:pt x="2226" y="12644"/>
                    <a:pt x="2236" y="12657"/>
                    <a:pt x="2242" y="12672"/>
                  </a:cubicBezTo>
                  <a:cubicBezTo>
                    <a:pt x="2249" y="12690"/>
                    <a:pt x="2261" y="12704"/>
                    <a:pt x="2286" y="12729"/>
                  </a:cubicBezTo>
                  <a:cubicBezTo>
                    <a:pt x="2305" y="12737"/>
                    <a:pt x="2387" y="12833"/>
                    <a:pt x="2497" y="12927"/>
                  </a:cubicBezTo>
                  <a:cubicBezTo>
                    <a:pt x="2544" y="12973"/>
                    <a:pt x="2593" y="13015"/>
                    <a:pt x="2646" y="13054"/>
                  </a:cubicBezTo>
                  <a:cubicBezTo>
                    <a:pt x="2680" y="13081"/>
                    <a:pt x="2702" y="13095"/>
                    <a:pt x="2708" y="13095"/>
                  </a:cubicBezTo>
                  <a:cubicBezTo>
                    <a:pt x="2708" y="13095"/>
                    <a:pt x="2708" y="13095"/>
                    <a:pt x="2709" y="13095"/>
                  </a:cubicBezTo>
                  <a:cubicBezTo>
                    <a:pt x="2719" y="13102"/>
                    <a:pt x="2727" y="13111"/>
                    <a:pt x="2732" y="13123"/>
                  </a:cubicBezTo>
                  <a:cubicBezTo>
                    <a:pt x="2727" y="13128"/>
                    <a:pt x="2740" y="13139"/>
                    <a:pt x="2761" y="13139"/>
                  </a:cubicBezTo>
                  <a:cubicBezTo>
                    <a:pt x="2763" y="13139"/>
                    <a:pt x="2764" y="13139"/>
                    <a:pt x="2765" y="13139"/>
                  </a:cubicBezTo>
                  <a:cubicBezTo>
                    <a:pt x="2784" y="13143"/>
                    <a:pt x="2788" y="13138"/>
                    <a:pt x="2779" y="13150"/>
                  </a:cubicBezTo>
                  <a:cubicBezTo>
                    <a:pt x="2774" y="13157"/>
                    <a:pt x="2803" y="13179"/>
                    <a:pt x="2863" y="13218"/>
                  </a:cubicBezTo>
                  <a:cubicBezTo>
                    <a:pt x="2905" y="13245"/>
                    <a:pt x="2959" y="13282"/>
                    <a:pt x="2970" y="13282"/>
                  </a:cubicBezTo>
                  <a:cubicBezTo>
                    <a:pt x="2971" y="13282"/>
                    <a:pt x="2972" y="13282"/>
                    <a:pt x="2972" y="13281"/>
                  </a:cubicBezTo>
                  <a:cubicBezTo>
                    <a:pt x="2995" y="13290"/>
                    <a:pt x="3002" y="13293"/>
                    <a:pt x="2999" y="13293"/>
                  </a:cubicBezTo>
                  <a:cubicBezTo>
                    <a:pt x="2997" y="13293"/>
                    <a:pt x="2993" y="13293"/>
                    <a:pt x="2987" y="13291"/>
                  </a:cubicBezTo>
                  <a:lnTo>
                    <a:pt x="2987" y="13291"/>
                  </a:lnTo>
                  <a:cubicBezTo>
                    <a:pt x="2976" y="13294"/>
                    <a:pt x="2987" y="13308"/>
                    <a:pt x="3008" y="13325"/>
                  </a:cubicBezTo>
                  <a:cubicBezTo>
                    <a:pt x="3034" y="13342"/>
                    <a:pt x="3062" y="13355"/>
                    <a:pt x="3091" y="13363"/>
                  </a:cubicBezTo>
                  <a:cubicBezTo>
                    <a:pt x="3107" y="13371"/>
                    <a:pt x="3123" y="13380"/>
                    <a:pt x="3119" y="13387"/>
                  </a:cubicBezTo>
                  <a:cubicBezTo>
                    <a:pt x="3145" y="13402"/>
                    <a:pt x="3173" y="13415"/>
                    <a:pt x="3201" y="13425"/>
                  </a:cubicBezTo>
                  <a:lnTo>
                    <a:pt x="3250" y="13452"/>
                  </a:lnTo>
                  <a:lnTo>
                    <a:pt x="3314" y="13481"/>
                  </a:lnTo>
                  <a:cubicBezTo>
                    <a:pt x="3336" y="13491"/>
                    <a:pt x="3359" y="13499"/>
                    <a:pt x="3383" y="13505"/>
                  </a:cubicBezTo>
                  <a:lnTo>
                    <a:pt x="3400" y="13512"/>
                  </a:lnTo>
                  <a:cubicBezTo>
                    <a:pt x="3396" y="13518"/>
                    <a:pt x="3476" y="13562"/>
                    <a:pt x="3596" y="13603"/>
                  </a:cubicBezTo>
                  <a:lnTo>
                    <a:pt x="3752" y="13662"/>
                  </a:lnTo>
                  <a:cubicBezTo>
                    <a:pt x="3780" y="13669"/>
                    <a:pt x="3807" y="13680"/>
                    <a:pt x="3832" y="13692"/>
                  </a:cubicBezTo>
                  <a:cubicBezTo>
                    <a:pt x="3841" y="13694"/>
                    <a:pt x="3850" y="13696"/>
                    <a:pt x="3859" y="13696"/>
                  </a:cubicBezTo>
                  <a:cubicBezTo>
                    <a:pt x="3862" y="13696"/>
                    <a:pt x="3866" y="13696"/>
                    <a:pt x="3869" y="13695"/>
                  </a:cubicBezTo>
                  <a:cubicBezTo>
                    <a:pt x="3876" y="13691"/>
                    <a:pt x="3883" y="13689"/>
                    <a:pt x="3891" y="13689"/>
                  </a:cubicBezTo>
                  <a:cubicBezTo>
                    <a:pt x="3903" y="13689"/>
                    <a:pt x="3915" y="13694"/>
                    <a:pt x="3924" y="13702"/>
                  </a:cubicBezTo>
                  <a:cubicBezTo>
                    <a:pt x="3933" y="13718"/>
                    <a:pt x="3979" y="13735"/>
                    <a:pt x="4009" y="13735"/>
                  </a:cubicBezTo>
                  <a:cubicBezTo>
                    <a:pt x="4017" y="13735"/>
                    <a:pt x="4023" y="13734"/>
                    <a:pt x="4028" y="13731"/>
                  </a:cubicBezTo>
                  <a:lnTo>
                    <a:pt x="4028" y="13731"/>
                  </a:lnTo>
                  <a:cubicBezTo>
                    <a:pt x="4027" y="13733"/>
                    <a:pt x="4026" y="13736"/>
                    <a:pt x="4026" y="13739"/>
                  </a:cubicBezTo>
                  <a:cubicBezTo>
                    <a:pt x="4035" y="13752"/>
                    <a:pt x="4061" y="13759"/>
                    <a:pt x="4085" y="13759"/>
                  </a:cubicBezTo>
                  <a:cubicBezTo>
                    <a:pt x="4097" y="13759"/>
                    <a:pt x="4108" y="13757"/>
                    <a:pt x="4115" y="13754"/>
                  </a:cubicBezTo>
                  <a:cubicBezTo>
                    <a:pt x="4129" y="13764"/>
                    <a:pt x="4143" y="13774"/>
                    <a:pt x="4159" y="13774"/>
                  </a:cubicBezTo>
                  <a:cubicBezTo>
                    <a:pt x="4161" y="13774"/>
                    <a:pt x="4164" y="13774"/>
                    <a:pt x="4166" y="13774"/>
                  </a:cubicBezTo>
                  <a:cubicBezTo>
                    <a:pt x="4184" y="13778"/>
                    <a:pt x="4184" y="13778"/>
                    <a:pt x="4180" y="13794"/>
                  </a:cubicBezTo>
                  <a:cubicBezTo>
                    <a:pt x="4178" y="13802"/>
                    <a:pt x="4176" y="13809"/>
                    <a:pt x="4194" y="13813"/>
                  </a:cubicBezTo>
                  <a:cubicBezTo>
                    <a:pt x="4197" y="13814"/>
                    <a:pt x="4200" y="13814"/>
                    <a:pt x="4203" y="13814"/>
                  </a:cubicBezTo>
                  <a:cubicBezTo>
                    <a:pt x="4212" y="13814"/>
                    <a:pt x="4213" y="13808"/>
                    <a:pt x="4215" y="13803"/>
                  </a:cubicBezTo>
                  <a:lnTo>
                    <a:pt x="4250" y="13811"/>
                  </a:lnTo>
                  <a:cubicBezTo>
                    <a:pt x="4250" y="13811"/>
                    <a:pt x="4255" y="13812"/>
                    <a:pt x="4260" y="13812"/>
                  </a:cubicBezTo>
                  <a:cubicBezTo>
                    <a:pt x="4265" y="13812"/>
                    <a:pt x="4269" y="13811"/>
                    <a:pt x="4270" y="13807"/>
                  </a:cubicBezTo>
                  <a:cubicBezTo>
                    <a:pt x="4271" y="13805"/>
                    <a:pt x="4274" y="13804"/>
                    <a:pt x="4278" y="13804"/>
                  </a:cubicBezTo>
                  <a:cubicBezTo>
                    <a:pt x="4285" y="13804"/>
                    <a:pt x="4296" y="13806"/>
                    <a:pt x="4307" y="13809"/>
                  </a:cubicBezTo>
                  <a:cubicBezTo>
                    <a:pt x="4306" y="13811"/>
                    <a:pt x="4309" y="13813"/>
                    <a:pt x="4311" y="13813"/>
                  </a:cubicBezTo>
                  <a:cubicBezTo>
                    <a:pt x="4315" y="13813"/>
                    <a:pt x="4319" y="13809"/>
                    <a:pt x="4309" y="13802"/>
                  </a:cubicBezTo>
                  <a:cubicBezTo>
                    <a:pt x="4311" y="13796"/>
                    <a:pt x="4312" y="13789"/>
                    <a:pt x="4322" y="13789"/>
                  </a:cubicBezTo>
                  <a:cubicBezTo>
                    <a:pt x="4324" y="13789"/>
                    <a:pt x="4327" y="13790"/>
                    <a:pt x="4331" y="13791"/>
                  </a:cubicBezTo>
                  <a:lnTo>
                    <a:pt x="4335" y="13775"/>
                  </a:lnTo>
                  <a:cubicBezTo>
                    <a:pt x="4339" y="13760"/>
                    <a:pt x="4341" y="13752"/>
                    <a:pt x="4307" y="13736"/>
                  </a:cubicBezTo>
                  <a:cubicBezTo>
                    <a:pt x="4255" y="13717"/>
                    <a:pt x="4213" y="13700"/>
                    <a:pt x="4194" y="13700"/>
                  </a:cubicBezTo>
                  <a:cubicBezTo>
                    <a:pt x="4188" y="13700"/>
                    <a:pt x="4185" y="13702"/>
                    <a:pt x="4184" y="13705"/>
                  </a:cubicBezTo>
                  <a:cubicBezTo>
                    <a:pt x="4178" y="13706"/>
                    <a:pt x="4173" y="13707"/>
                    <a:pt x="4167" y="13707"/>
                  </a:cubicBezTo>
                  <a:cubicBezTo>
                    <a:pt x="4160" y="13707"/>
                    <a:pt x="4154" y="13706"/>
                    <a:pt x="4147" y="13704"/>
                  </a:cubicBezTo>
                  <a:cubicBezTo>
                    <a:pt x="4136" y="13701"/>
                    <a:pt x="4124" y="13695"/>
                    <a:pt x="4114" y="13688"/>
                  </a:cubicBezTo>
                  <a:cubicBezTo>
                    <a:pt x="4117" y="13680"/>
                    <a:pt x="4044" y="13665"/>
                    <a:pt x="3959" y="13639"/>
                  </a:cubicBezTo>
                  <a:cubicBezTo>
                    <a:pt x="3858" y="13610"/>
                    <a:pt x="3807" y="13595"/>
                    <a:pt x="3792" y="13583"/>
                  </a:cubicBezTo>
                  <a:cubicBezTo>
                    <a:pt x="3783" y="13575"/>
                    <a:pt x="3773" y="13570"/>
                    <a:pt x="3762" y="13565"/>
                  </a:cubicBezTo>
                  <a:cubicBezTo>
                    <a:pt x="3762" y="13566"/>
                    <a:pt x="3761" y="13566"/>
                    <a:pt x="3760" y="13566"/>
                  </a:cubicBezTo>
                  <a:cubicBezTo>
                    <a:pt x="3744" y="13566"/>
                    <a:pt x="3651" y="13531"/>
                    <a:pt x="3546" y="13492"/>
                  </a:cubicBezTo>
                  <a:cubicBezTo>
                    <a:pt x="3440" y="13446"/>
                    <a:pt x="3336" y="13396"/>
                    <a:pt x="3320" y="13396"/>
                  </a:cubicBezTo>
                  <a:cubicBezTo>
                    <a:pt x="3319" y="13396"/>
                    <a:pt x="3318" y="13396"/>
                    <a:pt x="3318" y="13397"/>
                  </a:cubicBezTo>
                  <a:lnTo>
                    <a:pt x="3285" y="13381"/>
                  </a:lnTo>
                  <a:cubicBezTo>
                    <a:pt x="3289" y="13376"/>
                    <a:pt x="3258" y="13358"/>
                    <a:pt x="3228" y="13341"/>
                  </a:cubicBezTo>
                  <a:cubicBezTo>
                    <a:pt x="3206" y="13333"/>
                    <a:pt x="3183" y="13324"/>
                    <a:pt x="3163" y="13313"/>
                  </a:cubicBezTo>
                  <a:cubicBezTo>
                    <a:pt x="3166" y="13306"/>
                    <a:pt x="3152" y="13297"/>
                    <a:pt x="3120" y="13280"/>
                  </a:cubicBezTo>
                  <a:cubicBezTo>
                    <a:pt x="3097" y="13267"/>
                    <a:pt x="3083" y="13259"/>
                    <a:pt x="3075" y="13259"/>
                  </a:cubicBezTo>
                  <a:cubicBezTo>
                    <a:pt x="3073" y="13259"/>
                    <a:pt x="3071" y="13259"/>
                    <a:pt x="3070" y="13261"/>
                  </a:cubicBezTo>
                  <a:cubicBezTo>
                    <a:pt x="3015" y="13226"/>
                    <a:pt x="2963" y="13188"/>
                    <a:pt x="2913" y="13148"/>
                  </a:cubicBezTo>
                  <a:cubicBezTo>
                    <a:pt x="2903" y="13131"/>
                    <a:pt x="2884" y="13128"/>
                    <a:pt x="2865" y="13124"/>
                  </a:cubicBezTo>
                  <a:cubicBezTo>
                    <a:pt x="2863" y="13127"/>
                    <a:pt x="2859" y="13128"/>
                    <a:pt x="2855" y="13128"/>
                  </a:cubicBezTo>
                  <a:cubicBezTo>
                    <a:pt x="2847" y="13128"/>
                    <a:pt x="2835" y="13124"/>
                    <a:pt x="2826" y="13118"/>
                  </a:cubicBezTo>
                  <a:lnTo>
                    <a:pt x="2835" y="13104"/>
                  </a:lnTo>
                  <a:cubicBezTo>
                    <a:pt x="2842" y="13106"/>
                    <a:pt x="2846" y="13107"/>
                    <a:pt x="2848" y="13107"/>
                  </a:cubicBezTo>
                  <a:cubicBezTo>
                    <a:pt x="2851" y="13107"/>
                    <a:pt x="2845" y="13102"/>
                    <a:pt x="2826" y="13087"/>
                  </a:cubicBezTo>
                  <a:lnTo>
                    <a:pt x="2798" y="13066"/>
                  </a:lnTo>
                  <a:cubicBezTo>
                    <a:pt x="2798" y="13066"/>
                    <a:pt x="2798" y="13066"/>
                    <a:pt x="2797" y="13066"/>
                  </a:cubicBezTo>
                  <a:cubicBezTo>
                    <a:pt x="2787" y="13066"/>
                    <a:pt x="2720" y="13015"/>
                    <a:pt x="2628" y="12940"/>
                  </a:cubicBezTo>
                  <a:cubicBezTo>
                    <a:pt x="2519" y="12841"/>
                    <a:pt x="2478" y="12803"/>
                    <a:pt x="2468" y="12803"/>
                  </a:cubicBezTo>
                  <a:cubicBezTo>
                    <a:pt x="2467" y="12803"/>
                    <a:pt x="2467" y="12803"/>
                    <a:pt x="2466" y="12803"/>
                  </a:cubicBezTo>
                  <a:cubicBezTo>
                    <a:pt x="2466" y="12804"/>
                    <a:pt x="2465" y="12805"/>
                    <a:pt x="2463" y="12805"/>
                  </a:cubicBezTo>
                  <a:cubicBezTo>
                    <a:pt x="2456" y="12805"/>
                    <a:pt x="2441" y="12792"/>
                    <a:pt x="2417" y="12754"/>
                  </a:cubicBezTo>
                  <a:cubicBezTo>
                    <a:pt x="2361" y="12661"/>
                    <a:pt x="2361" y="12661"/>
                    <a:pt x="2343" y="12653"/>
                  </a:cubicBezTo>
                  <a:lnTo>
                    <a:pt x="2343" y="12653"/>
                  </a:lnTo>
                  <a:cubicBezTo>
                    <a:pt x="2355" y="12667"/>
                    <a:pt x="2350" y="12672"/>
                    <a:pt x="2344" y="12677"/>
                  </a:cubicBezTo>
                  <a:cubicBezTo>
                    <a:pt x="2341" y="12679"/>
                    <a:pt x="2338" y="12681"/>
                    <a:pt x="2335" y="12681"/>
                  </a:cubicBezTo>
                  <a:cubicBezTo>
                    <a:pt x="2327" y="12681"/>
                    <a:pt x="2320" y="12669"/>
                    <a:pt x="2319" y="12651"/>
                  </a:cubicBezTo>
                  <a:cubicBezTo>
                    <a:pt x="2327" y="12644"/>
                    <a:pt x="2155" y="12446"/>
                    <a:pt x="2131" y="12440"/>
                  </a:cubicBezTo>
                  <a:lnTo>
                    <a:pt x="2138" y="12435"/>
                  </a:lnTo>
                  <a:cubicBezTo>
                    <a:pt x="2144" y="12430"/>
                    <a:pt x="2131" y="12419"/>
                    <a:pt x="2091" y="12360"/>
                  </a:cubicBezTo>
                  <a:lnTo>
                    <a:pt x="2060" y="12318"/>
                  </a:lnTo>
                  <a:cubicBezTo>
                    <a:pt x="2060" y="12318"/>
                    <a:pt x="2059" y="12318"/>
                    <a:pt x="2058" y="12318"/>
                  </a:cubicBezTo>
                  <a:cubicBezTo>
                    <a:pt x="2043" y="12318"/>
                    <a:pt x="1994" y="12234"/>
                    <a:pt x="2001" y="12230"/>
                  </a:cubicBezTo>
                  <a:cubicBezTo>
                    <a:pt x="1997" y="12212"/>
                    <a:pt x="1997" y="12212"/>
                    <a:pt x="1977" y="12183"/>
                  </a:cubicBezTo>
                  <a:cubicBezTo>
                    <a:pt x="1936" y="12146"/>
                    <a:pt x="1899" y="12065"/>
                    <a:pt x="1905" y="12062"/>
                  </a:cubicBezTo>
                  <a:lnTo>
                    <a:pt x="1888" y="12032"/>
                  </a:lnTo>
                  <a:cubicBezTo>
                    <a:pt x="1871" y="12015"/>
                    <a:pt x="1856" y="11996"/>
                    <a:pt x="1845" y="11974"/>
                  </a:cubicBezTo>
                  <a:cubicBezTo>
                    <a:pt x="1826" y="11941"/>
                    <a:pt x="1818" y="11923"/>
                    <a:pt x="1815" y="11923"/>
                  </a:cubicBezTo>
                  <a:cubicBezTo>
                    <a:pt x="1814" y="11923"/>
                    <a:pt x="1813" y="11926"/>
                    <a:pt x="1813" y="11932"/>
                  </a:cubicBezTo>
                  <a:cubicBezTo>
                    <a:pt x="1811" y="11933"/>
                    <a:pt x="1808" y="11935"/>
                    <a:pt x="1805" y="11935"/>
                  </a:cubicBezTo>
                  <a:cubicBezTo>
                    <a:pt x="1801" y="11935"/>
                    <a:pt x="1797" y="11932"/>
                    <a:pt x="1792" y="11923"/>
                  </a:cubicBezTo>
                  <a:lnTo>
                    <a:pt x="1799" y="11919"/>
                  </a:lnTo>
                  <a:cubicBezTo>
                    <a:pt x="1806" y="11916"/>
                    <a:pt x="1783" y="11868"/>
                    <a:pt x="1752" y="11805"/>
                  </a:cubicBezTo>
                  <a:cubicBezTo>
                    <a:pt x="1711" y="11726"/>
                    <a:pt x="1700" y="11693"/>
                    <a:pt x="1701" y="11674"/>
                  </a:cubicBezTo>
                  <a:lnTo>
                    <a:pt x="1688" y="11660"/>
                  </a:lnTo>
                  <a:cubicBezTo>
                    <a:pt x="1673" y="11647"/>
                    <a:pt x="1668" y="11630"/>
                    <a:pt x="1674" y="11627"/>
                  </a:cubicBezTo>
                  <a:cubicBezTo>
                    <a:pt x="1676" y="11608"/>
                    <a:pt x="1650" y="11543"/>
                    <a:pt x="1628" y="11512"/>
                  </a:cubicBezTo>
                  <a:cubicBezTo>
                    <a:pt x="1622" y="11497"/>
                    <a:pt x="1616" y="11480"/>
                    <a:pt x="1616" y="11480"/>
                  </a:cubicBezTo>
                  <a:cubicBezTo>
                    <a:pt x="1626" y="11457"/>
                    <a:pt x="1610" y="11408"/>
                    <a:pt x="1590" y="11396"/>
                  </a:cubicBezTo>
                  <a:cubicBezTo>
                    <a:pt x="1598" y="11393"/>
                    <a:pt x="1593" y="11376"/>
                    <a:pt x="1587" y="11360"/>
                  </a:cubicBezTo>
                  <a:cubicBezTo>
                    <a:pt x="1569" y="11328"/>
                    <a:pt x="1549" y="11261"/>
                    <a:pt x="1555" y="11259"/>
                  </a:cubicBezTo>
                  <a:lnTo>
                    <a:pt x="1551" y="11242"/>
                  </a:lnTo>
                  <a:cubicBezTo>
                    <a:pt x="1540" y="11227"/>
                    <a:pt x="1533" y="11210"/>
                    <a:pt x="1531" y="11193"/>
                  </a:cubicBezTo>
                  <a:cubicBezTo>
                    <a:pt x="1529" y="11175"/>
                    <a:pt x="1522" y="11158"/>
                    <a:pt x="1512" y="11143"/>
                  </a:cubicBezTo>
                  <a:cubicBezTo>
                    <a:pt x="1504" y="11133"/>
                    <a:pt x="1499" y="11122"/>
                    <a:pt x="1496" y="11110"/>
                  </a:cubicBezTo>
                  <a:cubicBezTo>
                    <a:pt x="1495" y="11104"/>
                    <a:pt x="1495" y="11102"/>
                    <a:pt x="1496" y="11102"/>
                  </a:cubicBezTo>
                  <a:cubicBezTo>
                    <a:pt x="1499" y="11102"/>
                    <a:pt x="1507" y="11113"/>
                    <a:pt x="1515" y="11124"/>
                  </a:cubicBezTo>
                  <a:cubicBezTo>
                    <a:pt x="1519" y="11131"/>
                    <a:pt x="1521" y="11134"/>
                    <a:pt x="1522" y="11134"/>
                  </a:cubicBezTo>
                  <a:cubicBezTo>
                    <a:pt x="1525" y="11134"/>
                    <a:pt x="1513" y="11095"/>
                    <a:pt x="1492" y="11057"/>
                  </a:cubicBezTo>
                  <a:cubicBezTo>
                    <a:pt x="1477" y="11029"/>
                    <a:pt x="1470" y="11017"/>
                    <a:pt x="1471" y="11017"/>
                  </a:cubicBezTo>
                  <a:lnTo>
                    <a:pt x="1471" y="11017"/>
                  </a:lnTo>
                  <a:cubicBezTo>
                    <a:pt x="1472" y="11017"/>
                    <a:pt x="1478" y="11025"/>
                    <a:pt x="1488" y="11039"/>
                  </a:cubicBezTo>
                  <a:cubicBezTo>
                    <a:pt x="1495" y="11048"/>
                    <a:pt x="1501" y="11057"/>
                    <a:pt x="1503" y="11057"/>
                  </a:cubicBezTo>
                  <a:cubicBezTo>
                    <a:pt x="1504" y="11057"/>
                    <a:pt x="1503" y="11052"/>
                    <a:pt x="1496" y="11038"/>
                  </a:cubicBezTo>
                  <a:cubicBezTo>
                    <a:pt x="1496" y="11038"/>
                    <a:pt x="1488" y="11005"/>
                    <a:pt x="1481" y="11005"/>
                  </a:cubicBezTo>
                  <a:cubicBezTo>
                    <a:pt x="1481" y="11005"/>
                    <a:pt x="1480" y="11005"/>
                    <a:pt x="1480" y="11005"/>
                  </a:cubicBezTo>
                  <a:cubicBezTo>
                    <a:pt x="1476" y="10987"/>
                    <a:pt x="1472" y="10970"/>
                    <a:pt x="1470" y="10952"/>
                  </a:cubicBezTo>
                  <a:cubicBezTo>
                    <a:pt x="1472" y="10929"/>
                    <a:pt x="1471" y="10905"/>
                    <a:pt x="1468" y="10882"/>
                  </a:cubicBezTo>
                  <a:cubicBezTo>
                    <a:pt x="1458" y="10865"/>
                    <a:pt x="1458" y="10865"/>
                    <a:pt x="1462" y="10847"/>
                  </a:cubicBezTo>
                  <a:cubicBezTo>
                    <a:pt x="1470" y="10846"/>
                    <a:pt x="1468" y="10830"/>
                    <a:pt x="1455" y="10830"/>
                  </a:cubicBezTo>
                  <a:cubicBezTo>
                    <a:pt x="1454" y="10830"/>
                    <a:pt x="1453" y="10830"/>
                    <a:pt x="1452" y="10830"/>
                  </a:cubicBezTo>
                  <a:cubicBezTo>
                    <a:pt x="1442" y="10814"/>
                    <a:pt x="1439" y="10795"/>
                    <a:pt x="1444" y="10777"/>
                  </a:cubicBezTo>
                  <a:cubicBezTo>
                    <a:pt x="1460" y="10776"/>
                    <a:pt x="1458" y="10759"/>
                    <a:pt x="1451" y="10759"/>
                  </a:cubicBezTo>
                  <a:cubicBezTo>
                    <a:pt x="1451" y="10759"/>
                    <a:pt x="1450" y="10759"/>
                    <a:pt x="1450" y="10760"/>
                  </a:cubicBezTo>
                  <a:cubicBezTo>
                    <a:pt x="1443" y="10749"/>
                    <a:pt x="1439" y="10737"/>
                    <a:pt x="1437" y="10726"/>
                  </a:cubicBezTo>
                  <a:cubicBezTo>
                    <a:pt x="1444" y="10725"/>
                    <a:pt x="1425" y="10562"/>
                    <a:pt x="1406" y="10401"/>
                  </a:cubicBezTo>
                  <a:cubicBezTo>
                    <a:pt x="1404" y="10383"/>
                    <a:pt x="1395" y="10366"/>
                    <a:pt x="1387" y="10366"/>
                  </a:cubicBezTo>
                  <a:cubicBezTo>
                    <a:pt x="1387" y="10366"/>
                    <a:pt x="1386" y="10366"/>
                    <a:pt x="1386" y="10366"/>
                  </a:cubicBezTo>
                  <a:cubicBezTo>
                    <a:pt x="1383" y="10366"/>
                    <a:pt x="1381" y="10366"/>
                    <a:pt x="1379" y="10366"/>
                  </a:cubicBezTo>
                  <a:cubicBezTo>
                    <a:pt x="1373" y="10366"/>
                    <a:pt x="1379" y="10363"/>
                    <a:pt x="1384" y="10348"/>
                  </a:cubicBezTo>
                  <a:cubicBezTo>
                    <a:pt x="1401" y="10332"/>
                    <a:pt x="1401" y="10306"/>
                    <a:pt x="1390" y="10306"/>
                  </a:cubicBezTo>
                  <a:cubicBezTo>
                    <a:pt x="1387" y="10306"/>
                    <a:pt x="1384" y="10308"/>
                    <a:pt x="1379" y="10312"/>
                  </a:cubicBezTo>
                  <a:cubicBezTo>
                    <a:pt x="1374" y="10320"/>
                    <a:pt x="1370" y="10325"/>
                    <a:pt x="1369" y="10325"/>
                  </a:cubicBezTo>
                  <a:cubicBezTo>
                    <a:pt x="1368" y="10325"/>
                    <a:pt x="1371" y="10316"/>
                    <a:pt x="1378" y="10294"/>
                  </a:cubicBezTo>
                  <a:cubicBezTo>
                    <a:pt x="1384" y="10275"/>
                    <a:pt x="1384" y="10275"/>
                    <a:pt x="1374" y="10258"/>
                  </a:cubicBezTo>
                  <a:cubicBezTo>
                    <a:pt x="1366" y="10258"/>
                    <a:pt x="1364" y="10240"/>
                    <a:pt x="1372" y="10240"/>
                  </a:cubicBezTo>
                  <a:cubicBezTo>
                    <a:pt x="1377" y="10222"/>
                    <a:pt x="1382" y="10203"/>
                    <a:pt x="1376" y="10203"/>
                  </a:cubicBezTo>
                  <a:cubicBezTo>
                    <a:pt x="1375" y="10203"/>
                    <a:pt x="1375" y="10203"/>
                    <a:pt x="1375" y="10203"/>
                  </a:cubicBezTo>
                  <a:cubicBezTo>
                    <a:pt x="1374" y="10191"/>
                    <a:pt x="1375" y="10178"/>
                    <a:pt x="1378" y="10166"/>
                  </a:cubicBezTo>
                  <a:cubicBezTo>
                    <a:pt x="1384" y="10147"/>
                    <a:pt x="1375" y="10130"/>
                    <a:pt x="1365" y="10112"/>
                  </a:cubicBezTo>
                  <a:cubicBezTo>
                    <a:pt x="1348" y="10073"/>
                    <a:pt x="1342" y="10053"/>
                    <a:pt x="1349" y="10053"/>
                  </a:cubicBezTo>
                  <a:cubicBezTo>
                    <a:pt x="1351" y="10053"/>
                    <a:pt x="1354" y="10055"/>
                    <a:pt x="1358" y="10058"/>
                  </a:cubicBezTo>
                  <a:cubicBezTo>
                    <a:pt x="1360" y="10060"/>
                    <a:pt x="1361" y="10060"/>
                    <a:pt x="1362" y="10060"/>
                  </a:cubicBezTo>
                  <a:cubicBezTo>
                    <a:pt x="1373" y="10060"/>
                    <a:pt x="1355" y="9984"/>
                    <a:pt x="1339" y="9970"/>
                  </a:cubicBezTo>
                  <a:cubicBezTo>
                    <a:pt x="1322" y="9953"/>
                    <a:pt x="1322" y="9953"/>
                    <a:pt x="1330" y="9952"/>
                  </a:cubicBezTo>
                  <a:cubicBezTo>
                    <a:pt x="1338" y="9952"/>
                    <a:pt x="1336" y="9933"/>
                    <a:pt x="1336" y="9933"/>
                  </a:cubicBezTo>
                  <a:cubicBezTo>
                    <a:pt x="1333" y="9915"/>
                    <a:pt x="1331" y="9897"/>
                    <a:pt x="1339" y="9897"/>
                  </a:cubicBezTo>
                  <a:cubicBezTo>
                    <a:pt x="1336" y="9878"/>
                    <a:pt x="1331" y="9861"/>
                    <a:pt x="1324" y="9843"/>
                  </a:cubicBezTo>
                  <a:cubicBezTo>
                    <a:pt x="1304" y="9808"/>
                    <a:pt x="1306" y="9753"/>
                    <a:pt x="1320" y="9734"/>
                  </a:cubicBezTo>
                  <a:lnTo>
                    <a:pt x="1308" y="9699"/>
                  </a:lnTo>
                  <a:cubicBezTo>
                    <a:pt x="1290" y="9683"/>
                    <a:pt x="1280" y="9666"/>
                    <a:pt x="1295" y="9664"/>
                  </a:cubicBezTo>
                  <a:lnTo>
                    <a:pt x="1303" y="9662"/>
                  </a:lnTo>
                  <a:cubicBezTo>
                    <a:pt x="1285" y="9647"/>
                    <a:pt x="1285" y="9574"/>
                    <a:pt x="1301" y="9572"/>
                  </a:cubicBezTo>
                  <a:cubicBezTo>
                    <a:pt x="1309" y="9572"/>
                    <a:pt x="1309" y="9572"/>
                    <a:pt x="1306" y="9554"/>
                  </a:cubicBezTo>
                  <a:lnTo>
                    <a:pt x="1299" y="9554"/>
                  </a:lnTo>
                  <a:cubicBezTo>
                    <a:pt x="1297" y="9554"/>
                    <a:pt x="1295" y="9554"/>
                    <a:pt x="1293" y="9554"/>
                  </a:cubicBezTo>
                  <a:cubicBezTo>
                    <a:pt x="1287" y="9554"/>
                    <a:pt x="1282" y="9551"/>
                    <a:pt x="1281" y="9538"/>
                  </a:cubicBezTo>
                  <a:cubicBezTo>
                    <a:pt x="1278" y="9520"/>
                    <a:pt x="1276" y="9502"/>
                    <a:pt x="1284" y="9501"/>
                  </a:cubicBezTo>
                  <a:cubicBezTo>
                    <a:pt x="1289" y="9482"/>
                    <a:pt x="1295" y="9464"/>
                    <a:pt x="1288" y="9464"/>
                  </a:cubicBezTo>
                  <a:cubicBezTo>
                    <a:pt x="1288" y="9464"/>
                    <a:pt x="1288" y="9464"/>
                    <a:pt x="1287" y="9464"/>
                  </a:cubicBezTo>
                  <a:cubicBezTo>
                    <a:pt x="1286" y="9452"/>
                    <a:pt x="1289" y="9439"/>
                    <a:pt x="1292" y="9427"/>
                  </a:cubicBezTo>
                  <a:cubicBezTo>
                    <a:pt x="1290" y="9409"/>
                    <a:pt x="1287" y="9391"/>
                    <a:pt x="1283" y="9355"/>
                  </a:cubicBezTo>
                  <a:cubicBezTo>
                    <a:pt x="1273" y="9338"/>
                    <a:pt x="1268" y="9301"/>
                    <a:pt x="1276" y="9301"/>
                  </a:cubicBezTo>
                  <a:cubicBezTo>
                    <a:pt x="1275" y="9282"/>
                    <a:pt x="1269" y="9264"/>
                    <a:pt x="1263" y="9247"/>
                  </a:cubicBezTo>
                  <a:cubicBezTo>
                    <a:pt x="1258" y="9211"/>
                    <a:pt x="1256" y="9194"/>
                    <a:pt x="1264" y="9192"/>
                  </a:cubicBezTo>
                  <a:cubicBezTo>
                    <a:pt x="1272" y="9192"/>
                    <a:pt x="1272" y="9192"/>
                    <a:pt x="1262" y="9174"/>
                  </a:cubicBezTo>
                  <a:cubicBezTo>
                    <a:pt x="1261" y="9174"/>
                    <a:pt x="1261" y="9174"/>
                    <a:pt x="1261" y="9174"/>
                  </a:cubicBezTo>
                  <a:cubicBezTo>
                    <a:pt x="1254" y="9174"/>
                    <a:pt x="1251" y="9157"/>
                    <a:pt x="1249" y="9140"/>
                  </a:cubicBezTo>
                  <a:cubicBezTo>
                    <a:pt x="1247" y="9122"/>
                    <a:pt x="1246" y="9104"/>
                    <a:pt x="1246" y="9104"/>
                  </a:cubicBezTo>
                  <a:cubicBezTo>
                    <a:pt x="1238" y="9104"/>
                    <a:pt x="1238" y="9104"/>
                    <a:pt x="1236" y="9086"/>
                  </a:cubicBezTo>
                  <a:cubicBezTo>
                    <a:pt x="1234" y="9068"/>
                    <a:pt x="1235" y="9013"/>
                    <a:pt x="1232" y="8995"/>
                  </a:cubicBezTo>
                  <a:cubicBezTo>
                    <a:pt x="1228" y="8961"/>
                    <a:pt x="1227" y="8949"/>
                    <a:pt x="1225" y="8949"/>
                  </a:cubicBezTo>
                  <a:cubicBezTo>
                    <a:pt x="1223" y="8949"/>
                    <a:pt x="1222" y="8953"/>
                    <a:pt x="1220" y="8960"/>
                  </a:cubicBezTo>
                  <a:cubicBezTo>
                    <a:pt x="1221" y="8968"/>
                    <a:pt x="1220" y="8972"/>
                    <a:pt x="1219" y="8972"/>
                  </a:cubicBezTo>
                  <a:cubicBezTo>
                    <a:pt x="1218" y="8972"/>
                    <a:pt x="1216" y="8964"/>
                    <a:pt x="1218" y="8942"/>
                  </a:cubicBezTo>
                  <a:cubicBezTo>
                    <a:pt x="1217" y="8924"/>
                    <a:pt x="1218" y="8869"/>
                    <a:pt x="1211" y="8815"/>
                  </a:cubicBezTo>
                  <a:cubicBezTo>
                    <a:pt x="1204" y="8751"/>
                    <a:pt x="1203" y="8743"/>
                    <a:pt x="1198" y="8743"/>
                  </a:cubicBezTo>
                  <a:cubicBezTo>
                    <a:pt x="1197" y="8743"/>
                    <a:pt x="1196" y="8744"/>
                    <a:pt x="1195" y="8744"/>
                  </a:cubicBezTo>
                  <a:cubicBezTo>
                    <a:pt x="1191" y="8749"/>
                    <a:pt x="1188" y="8752"/>
                    <a:pt x="1186" y="8752"/>
                  </a:cubicBezTo>
                  <a:cubicBezTo>
                    <a:pt x="1182" y="8752"/>
                    <a:pt x="1184" y="8739"/>
                    <a:pt x="1193" y="8726"/>
                  </a:cubicBezTo>
                  <a:cubicBezTo>
                    <a:pt x="1204" y="8689"/>
                    <a:pt x="1202" y="8671"/>
                    <a:pt x="1195" y="8671"/>
                  </a:cubicBezTo>
                  <a:cubicBezTo>
                    <a:pt x="1195" y="8671"/>
                    <a:pt x="1195" y="8671"/>
                    <a:pt x="1194" y="8671"/>
                  </a:cubicBezTo>
                  <a:cubicBezTo>
                    <a:pt x="1186" y="8661"/>
                    <a:pt x="1183" y="8648"/>
                    <a:pt x="1182" y="8636"/>
                  </a:cubicBezTo>
                  <a:cubicBezTo>
                    <a:pt x="1190" y="8635"/>
                    <a:pt x="1188" y="8617"/>
                    <a:pt x="1176" y="8581"/>
                  </a:cubicBezTo>
                  <a:cubicBezTo>
                    <a:pt x="1174" y="8563"/>
                    <a:pt x="1174" y="8563"/>
                    <a:pt x="1182" y="8563"/>
                  </a:cubicBezTo>
                  <a:cubicBezTo>
                    <a:pt x="1182" y="8563"/>
                    <a:pt x="1180" y="8545"/>
                    <a:pt x="1177" y="8526"/>
                  </a:cubicBezTo>
                  <a:cubicBezTo>
                    <a:pt x="1157" y="8492"/>
                    <a:pt x="1153" y="8384"/>
                    <a:pt x="1158" y="8365"/>
                  </a:cubicBezTo>
                  <a:cubicBezTo>
                    <a:pt x="1156" y="8352"/>
                    <a:pt x="1153" y="8340"/>
                    <a:pt x="1146" y="8329"/>
                  </a:cubicBezTo>
                  <a:cubicBezTo>
                    <a:pt x="1128" y="8313"/>
                    <a:pt x="1126" y="8295"/>
                    <a:pt x="1142" y="8293"/>
                  </a:cubicBezTo>
                  <a:cubicBezTo>
                    <a:pt x="1157" y="8292"/>
                    <a:pt x="1157" y="8292"/>
                    <a:pt x="1139" y="8275"/>
                  </a:cubicBezTo>
                  <a:cubicBezTo>
                    <a:pt x="1131" y="8259"/>
                    <a:pt x="1121" y="8182"/>
                    <a:pt x="1133" y="8182"/>
                  </a:cubicBezTo>
                  <a:cubicBezTo>
                    <a:pt x="1134" y="8182"/>
                    <a:pt x="1136" y="8182"/>
                    <a:pt x="1137" y="8184"/>
                  </a:cubicBezTo>
                  <a:lnTo>
                    <a:pt x="1153" y="8183"/>
                  </a:lnTo>
                  <a:cubicBezTo>
                    <a:pt x="1146" y="8172"/>
                    <a:pt x="1143" y="8159"/>
                    <a:pt x="1140" y="8147"/>
                  </a:cubicBezTo>
                  <a:cubicBezTo>
                    <a:pt x="1140" y="8147"/>
                    <a:pt x="1140" y="8147"/>
                    <a:pt x="1140" y="8147"/>
                  </a:cubicBezTo>
                  <a:cubicBezTo>
                    <a:pt x="1132" y="8147"/>
                    <a:pt x="1130" y="8128"/>
                    <a:pt x="1125" y="8076"/>
                  </a:cubicBezTo>
                  <a:cubicBezTo>
                    <a:pt x="1120" y="8040"/>
                    <a:pt x="1103" y="7969"/>
                    <a:pt x="1099" y="7933"/>
                  </a:cubicBezTo>
                  <a:cubicBezTo>
                    <a:pt x="1096" y="7897"/>
                    <a:pt x="1089" y="7843"/>
                    <a:pt x="1094" y="7824"/>
                  </a:cubicBezTo>
                  <a:cubicBezTo>
                    <a:pt x="1092" y="7799"/>
                    <a:pt x="1087" y="7776"/>
                    <a:pt x="1078" y="7752"/>
                  </a:cubicBezTo>
                  <a:cubicBezTo>
                    <a:pt x="1069" y="7735"/>
                    <a:pt x="1064" y="7699"/>
                    <a:pt x="1072" y="7698"/>
                  </a:cubicBezTo>
                  <a:lnTo>
                    <a:pt x="1070" y="7680"/>
                  </a:lnTo>
                  <a:cubicBezTo>
                    <a:pt x="1063" y="7663"/>
                    <a:pt x="1059" y="7645"/>
                    <a:pt x="1055" y="7626"/>
                  </a:cubicBezTo>
                  <a:cubicBezTo>
                    <a:pt x="1063" y="7626"/>
                    <a:pt x="1069" y="7607"/>
                    <a:pt x="1059" y="7590"/>
                  </a:cubicBezTo>
                  <a:cubicBezTo>
                    <a:pt x="1051" y="7590"/>
                    <a:pt x="1050" y="7573"/>
                    <a:pt x="1045" y="7537"/>
                  </a:cubicBezTo>
                  <a:cubicBezTo>
                    <a:pt x="1046" y="7519"/>
                    <a:pt x="1030" y="7361"/>
                    <a:pt x="1011" y="7207"/>
                  </a:cubicBezTo>
                  <a:cubicBezTo>
                    <a:pt x="1002" y="7131"/>
                    <a:pt x="993" y="7055"/>
                    <a:pt x="986" y="6999"/>
                  </a:cubicBezTo>
                  <a:cubicBezTo>
                    <a:pt x="983" y="6968"/>
                    <a:pt x="978" y="6936"/>
                    <a:pt x="970" y="6906"/>
                  </a:cubicBezTo>
                  <a:cubicBezTo>
                    <a:pt x="970" y="6906"/>
                    <a:pt x="969" y="6888"/>
                    <a:pt x="964" y="6852"/>
                  </a:cubicBezTo>
                  <a:cubicBezTo>
                    <a:pt x="962" y="6833"/>
                    <a:pt x="958" y="6797"/>
                    <a:pt x="958" y="6797"/>
                  </a:cubicBezTo>
                  <a:cubicBezTo>
                    <a:pt x="973" y="6796"/>
                    <a:pt x="955" y="6707"/>
                    <a:pt x="941" y="6654"/>
                  </a:cubicBezTo>
                  <a:cubicBezTo>
                    <a:pt x="932" y="6637"/>
                    <a:pt x="927" y="6619"/>
                    <a:pt x="926" y="6600"/>
                  </a:cubicBezTo>
                  <a:cubicBezTo>
                    <a:pt x="942" y="6599"/>
                    <a:pt x="936" y="6545"/>
                    <a:pt x="924" y="6509"/>
                  </a:cubicBezTo>
                  <a:cubicBezTo>
                    <a:pt x="906" y="6493"/>
                    <a:pt x="904" y="6474"/>
                    <a:pt x="919" y="6473"/>
                  </a:cubicBezTo>
                  <a:cubicBezTo>
                    <a:pt x="935" y="6472"/>
                    <a:pt x="931" y="6436"/>
                    <a:pt x="903" y="6403"/>
                  </a:cubicBezTo>
                  <a:cubicBezTo>
                    <a:pt x="894" y="6385"/>
                    <a:pt x="894" y="6385"/>
                    <a:pt x="899" y="6365"/>
                  </a:cubicBezTo>
                  <a:cubicBezTo>
                    <a:pt x="912" y="6347"/>
                    <a:pt x="911" y="6330"/>
                    <a:pt x="903" y="6330"/>
                  </a:cubicBezTo>
                  <a:cubicBezTo>
                    <a:pt x="903" y="6330"/>
                    <a:pt x="903" y="6330"/>
                    <a:pt x="903" y="6330"/>
                  </a:cubicBezTo>
                  <a:cubicBezTo>
                    <a:pt x="885" y="6316"/>
                    <a:pt x="882" y="6291"/>
                    <a:pt x="896" y="6275"/>
                  </a:cubicBezTo>
                  <a:cubicBezTo>
                    <a:pt x="907" y="6238"/>
                    <a:pt x="907" y="6238"/>
                    <a:pt x="890" y="6221"/>
                  </a:cubicBezTo>
                  <a:cubicBezTo>
                    <a:pt x="872" y="6204"/>
                    <a:pt x="863" y="6132"/>
                    <a:pt x="877" y="6113"/>
                  </a:cubicBezTo>
                  <a:cubicBezTo>
                    <a:pt x="875" y="6096"/>
                    <a:pt x="880" y="6077"/>
                    <a:pt x="873" y="6077"/>
                  </a:cubicBezTo>
                  <a:cubicBezTo>
                    <a:pt x="873" y="6077"/>
                    <a:pt x="873" y="6077"/>
                    <a:pt x="872" y="6077"/>
                  </a:cubicBezTo>
                  <a:lnTo>
                    <a:pt x="879" y="6058"/>
                  </a:lnTo>
                  <a:cubicBezTo>
                    <a:pt x="877" y="6040"/>
                    <a:pt x="875" y="6022"/>
                    <a:pt x="875" y="6022"/>
                  </a:cubicBezTo>
                  <a:lnTo>
                    <a:pt x="867" y="6022"/>
                  </a:lnTo>
                  <a:cubicBezTo>
                    <a:pt x="864" y="6004"/>
                    <a:pt x="860" y="5895"/>
                    <a:pt x="844" y="5770"/>
                  </a:cubicBezTo>
                  <a:cubicBezTo>
                    <a:pt x="824" y="5601"/>
                    <a:pt x="819" y="5550"/>
                    <a:pt x="814" y="5550"/>
                  </a:cubicBezTo>
                  <a:cubicBezTo>
                    <a:pt x="813" y="5550"/>
                    <a:pt x="813" y="5552"/>
                    <a:pt x="812" y="5554"/>
                  </a:cubicBezTo>
                  <a:cubicBezTo>
                    <a:pt x="809" y="5558"/>
                    <a:pt x="806" y="5560"/>
                    <a:pt x="804" y="5560"/>
                  </a:cubicBezTo>
                  <a:cubicBezTo>
                    <a:pt x="796" y="5560"/>
                    <a:pt x="796" y="5534"/>
                    <a:pt x="807" y="5517"/>
                  </a:cubicBezTo>
                  <a:cubicBezTo>
                    <a:pt x="805" y="5499"/>
                    <a:pt x="808" y="5464"/>
                    <a:pt x="804" y="5427"/>
                  </a:cubicBezTo>
                  <a:cubicBezTo>
                    <a:pt x="801" y="5391"/>
                    <a:pt x="796" y="5355"/>
                    <a:pt x="804" y="5354"/>
                  </a:cubicBezTo>
                  <a:lnTo>
                    <a:pt x="802" y="5336"/>
                  </a:lnTo>
                  <a:cubicBezTo>
                    <a:pt x="781" y="5302"/>
                    <a:pt x="769" y="5193"/>
                    <a:pt x="770" y="5138"/>
                  </a:cubicBezTo>
                  <a:cubicBezTo>
                    <a:pt x="768" y="5108"/>
                    <a:pt x="761" y="5078"/>
                    <a:pt x="752" y="5050"/>
                  </a:cubicBezTo>
                  <a:cubicBezTo>
                    <a:pt x="740" y="5014"/>
                    <a:pt x="740" y="5014"/>
                    <a:pt x="746" y="4995"/>
                  </a:cubicBezTo>
                  <a:cubicBezTo>
                    <a:pt x="753" y="4995"/>
                    <a:pt x="748" y="4887"/>
                    <a:pt x="732" y="4887"/>
                  </a:cubicBezTo>
                  <a:cubicBezTo>
                    <a:pt x="732" y="4887"/>
                    <a:pt x="732" y="4887"/>
                    <a:pt x="732" y="4887"/>
                  </a:cubicBezTo>
                  <a:lnTo>
                    <a:pt x="739" y="4868"/>
                  </a:lnTo>
                  <a:cubicBezTo>
                    <a:pt x="744" y="4851"/>
                    <a:pt x="735" y="4833"/>
                    <a:pt x="727" y="4833"/>
                  </a:cubicBezTo>
                  <a:cubicBezTo>
                    <a:pt x="727" y="4833"/>
                    <a:pt x="727" y="4833"/>
                    <a:pt x="726" y="4833"/>
                  </a:cubicBezTo>
                  <a:cubicBezTo>
                    <a:pt x="726" y="4833"/>
                    <a:pt x="726" y="4833"/>
                    <a:pt x="725" y="4833"/>
                  </a:cubicBezTo>
                  <a:cubicBezTo>
                    <a:pt x="711" y="4833"/>
                    <a:pt x="709" y="4816"/>
                    <a:pt x="730" y="4796"/>
                  </a:cubicBezTo>
                  <a:cubicBezTo>
                    <a:pt x="746" y="4795"/>
                    <a:pt x="743" y="4777"/>
                    <a:pt x="735" y="4777"/>
                  </a:cubicBezTo>
                  <a:cubicBezTo>
                    <a:pt x="725" y="4760"/>
                    <a:pt x="715" y="4743"/>
                    <a:pt x="721" y="4724"/>
                  </a:cubicBezTo>
                  <a:cubicBezTo>
                    <a:pt x="719" y="4707"/>
                    <a:pt x="718" y="4690"/>
                    <a:pt x="703" y="4690"/>
                  </a:cubicBezTo>
                  <a:cubicBezTo>
                    <a:pt x="703" y="4690"/>
                    <a:pt x="702" y="4690"/>
                    <a:pt x="702" y="4690"/>
                  </a:cubicBezTo>
                  <a:cubicBezTo>
                    <a:pt x="702" y="4690"/>
                    <a:pt x="701" y="4690"/>
                    <a:pt x="701" y="4690"/>
                  </a:cubicBezTo>
                  <a:cubicBezTo>
                    <a:pt x="694" y="4690"/>
                    <a:pt x="692" y="4672"/>
                    <a:pt x="689" y="4655"/>
                  </a:cubicBezTo>
                  <a:cubicBezTo>
                    <a:pt x="691" y="4655"/>
                    <a:pt x="692" y="4654"/>
                    <a:pt x="693" y="4654"/>
                  </a:cubicBezTo>
                  <a:cubicBezTo>
                    <a:pt x="698" y="4654"/>
                    <a:pt x="699" y="4657"/>
                    <a:pt x="707" y="4670"/>
                  </a:cubicBezTo>
                  <a:cubicBezTo>
                    <a:pt x="707" y="4663"/>
                    <a:pt x="705" y="4651"/>
                    <a:pt x="703" y="4635"/>
                  </a:cubicBezTo>
                  <a:cubicBezTo>
                    <a:pt x="701" y="4617"/>
                    <a:pt x="704" y="4580"/>
                    <a:pt x="712" y="4578"/>
                  </a:cubicBezTo>
                  <a:cubicBezTo>
                    <a:pt x="716" y="4566"/>
                    <a:pt x="716" y="4554"/>
                    <a:pt x="711" y="4554"/>
                  </a:cubicBezTo>
                  <a:cubicBezTo>
                    <a:pt x="709" y="4554"/>
                    <a:pt x="706" y="4556"/>
                    <a:pt x="702" y="4562"/>
                  </a:cubicBezTo>
                  <a:cubicBezTo>
                    <a:pt x="699" y="4562"/>
                    <a:pt x="696" y="4562"/>
                    <a:pt x="694" y="4562"/>
                  </a:cubicBezTo>
                  <a:cubicBezTo>
                    <a:pt x="686" y="4562"/>
                    <a:pt x="685" y="4557"/>
                    <a:pt x="683" y="4527"/>
                  </a:cubicBezTo>
                  <a:cubicBezTo>
                    <a:pt x="681" y="4509"/>
                    <a:pt x="678" y="4491"/>
                    <a:pt x="686" y="4491"/>
                  </a:cubicBezTo>
                  <a:cubicBezTo>
                    <a:pt x="694" y="4490"/>
                    <a:pt x="694" y="4490"/>
                    <a:pt x="689" y="4454"/>
                  </a:cubicBezTo>
                  <a:cubicBezTo>
                    <a:pt x="684" y="4408"/>
                    <a:pt x="665" y="4366"/>
                    <a:pt x="636" y="4332"/>
                  </a:cubicBezTo>
                  <a:cubicBezTo>
                    <a:pt x="633" y="4332"/>
                    <a:pt x="630" y="4332"/>
                    <a:pt x="628" y="4332"/>
                  </a:cubicBezTo>
                  <a:cubicBezTo>
                    <a:pt x="620" y="4332"/>
                    <a:pt x="623" y="4329"/>
                    <a:pt x="633" y="4314"/>
                  </a:cubicBezTo>
                  <a:cubicBezTo>
                    <a:pt x="641" y="4313"/>
                    <a:pt x="639" y="4295"/>
                    <a:pt x="637" y="4277"/>
                  </a:cubicBezTo>
                  <a:lnTo>
                    <a:pt x="637" y="4277"/>
                  </a:lnTo>
                  <a:cubicBezTo>
                    <a:pt x="637" y="4277"/>
                    <a:pt x="636" y="4277"/>
                    <a:pt x="636" y="4277"/>
                  </a:cubicBezTo>
                  <a:cubicBezTo>
                    <a:pt x="632" y="4277"/>
                    <a:pt x="632" y="4269"/>
                    <a:pt x="634" y="4269"/>
                  </a:cubicBezTo>
                  <a:lnTo>
                    <a:pt x="634" y="4269"/>
                  </a:lnTo>
                  <a:cubicBezTo>
                    <a:pt x="635" y="4269"/>
                    <a:pt x="636" y="4271"/>
                    <a:pt x="637" y="4277"/>
                  </a:cubicBezTo>
                  <a:cubicBezTo>
                    <a:pt x="637" y="4277"/>
                    <a:pt x="637" y="4277"/>
                    <a:pt x="637" y="4277"/>
                  </a:cubicBezTo>
                  <a:cubicBezTo>
                    <a:pt x="645" y="4277"/>
                    <a:pt x="647" y="4294"/>
                    <a:pt x="649" y="4312"/>
                  </a:cubicBezTo>
                  <a:lnTo>
                    <a:pt x="657" y="4312"/>
                  </a:lnTo>
                  <a:cubicBezTo>
                    <a:pt x="670" y="4295"/>
                    <a:pt x="668" y="4270"/>
                    <a:pt x="650" y="4257"/>
                  </a:cubicBezTo>
                  <a:cubicBezTo>
                    <a:pt x="640" y="4240"/>
                    <a:pt x="640" y="4240"/>
                    <a:pt x="646" y="4221"/>
                  </a:cubicBezTo>
                  <a:cubicBezTo>
                    <a:pt x="652" y="4202"/>
                    <a:pt x="658" y="4184"/>
                    <a:pt x="650" y="4184"/>
                  </a:cubicBezTo>
                  <a:cubicBezTo>
                    <a:pt x="648" y="4166"/>
                    <a:pt x="648" y="4148"/>
                    <a:pt x="651" y="4129"/>
                  </a:cubicBezTo>
                  <a:cubicBezTo>
                    <a:pt x="647" y="4094"/>
                    <a:pt x="645" y="4076"/>
                    <a:pt x="637" y="4076"/>
                  </a:cubicBezTo>
                  <a:cubicBezTo>
                    <a:pt x="637" y="4076"/>
                    <a:pt x="637" y="4076"/>
                    <a:pt x="637" y="4076"/>
                  </a:cubicBezTo>
                  <a:cubicBezTo>
                    <a:pt x="637" y="4076"/>
                    <a:pt x="636" y="4076"/>
                    <a:pt x="636" y="4076"/>
                  </a:cubicBezTo>
                  <a:cubicBezTo>
                    <a:pt x="629" y="4076"/>
                    <a:pt x="627" y="4059"/>
                    <a:pt x="624" y="4041"/>
                  </a:cubicBezTo>
                  <a:cubicBezTo>
                    <a:pt x="623" y="4023"/>
                    <a:pt x="621" y="4005"/>
                    <a:pt x="614" y="4005"/>
                  </a:cubicBezTo>
                  <a:cubicBezTo>
                    <a:pt x="614" y="4005"/>
                    <a:pt x="613" y="4005"/>
                    <a:pt x="613" y="4005"/>
                  </a:cubicBezTo>
                  <a:cubicBezTo>
                    <a:pt x="613" y="4005"/>
                    <a:pt x="613" y="4005"/>
                    <a:pt x="612" y="4005"/>
                  </a:cubicBezTo>
                  <a:cubicBezTo>
                    <a:pt x="605" y="4005"/>
                    <a:pt x="595" y="3987"/>
                    <a:pt x="591" y="3953"/>
                  </a:cubicBezTo>
                  <a:cubicBezTo>
                    <a:pt x="578" y="3918"/>
                    <a:pt x="578" y="3918"/>
                    <a:pt x="592" y="3898"/>
                  </a:cubicBezTo>
                  <a:cubicBezTo>
                    <a:pt x="600" y="3898"/>
                    <a:pt x="597" y="3880"/>
                    <a:pt x="595" y="3862"/>
                  </a:cubicBezTo>
                  <a:cubicBezTo>
                    <a:pt x="595" y="3849"/>
                    <a:pt x="596" y="3836"/>
                    <a:pt x="600" y="3825"/>
                  </a:cubicBezTo>
                  <a:cubicBezTo>
                    <a:pt x="605" y="3808"/>
                    <a:pt x="599" y="3807"/>
                    <a:pt x="592" y="3807"/>
                  </a:cubicBezTo>
                  <a:cubicBezTo>
                    <a:pt x="591" y="3807"/>
                    <a:pt x="590" y="3807"/>
                    <a:pt x="590" y="3807"/>
                  </a:cubicBezTo>
                  <a:lnTo>
                    <a:pt x="574" y="3809"/>
                  </a:lnTo>
                  <a:cubicBezTo>
                    <a:pt x="572" y="3791"/>
                    <a:pt x="585" y="3771"/>
                    <a:pt x="593" y="3771"/>
                  </a:cubicBezTo>
                  <a:cubicBezTo>
                    <a:pt x="604" y="3754"/>
                    <a:pt x="606" y="3751"/>
                    <a:pt x="598" y="3751"/>
                  </a:cubicBezTo>
                  <a:cubicBezTo>
                    <a:pt x="596" y="3751"/>
                    <a:pt x="594" y="3752"/>
                    <a:pt x="591" y="3752"/>
                  </a:cubicBezTo>
                  <a:cubicBezTo>
                    <a:pt x="591" y="3752"/>
                    <a:pt x="590" y="3752"/>
                    <a:pt x="590" y="3752"/>
                  </a:cubicBezTo>
                  <a:cubicBezTo>
                    <a:pt x="582" y="3752"/>
                    <a:pt x="573" y="3735"/>
                    <a:pt x="576" y="3699"/>
                  </a:cubicBezTo>
                  <a:cubicBezTo>
                    <a:pt x="573" y="3663"/>
                    <a:pt x="568" y="3627"/>
                    <a:pt x="576" y="3626"/>
                  </a:cubicBezTo>
                  <a:cubicBezTo>
                    <a:pt x="580" y="3614"/>
                    <a:pt x="577" y="3601"/>
                    <a:pt x="572" y="3590"/>
                  </a:cubicBezTo>
                  <a:cubicBezTo>
                    <a:pt x="562" y="3572"/>
                    <a:pt x="559" y="3554"/>
                    <a:pt x="562" y="3499"/>
                  </a:cubicBezTo>
                  <a:cubicBezTo>
                    <a:pt x="566" y="3418"/>
                    <a:pt x="566" y="3409"/>
                    <a:pt x="555" y="3409"/>
                  </a:cubicBezTo>
                  <a:cubicBezTo>
                    <a:pt x="553" y="3409"/>
                    <a:pt x="552" y="3409"/>
                    <a:pt x="550" y="3410"/>
                  </a:cubicBezTo>
                  <a:cubicBezTo>
                    <a:pt x="549" y="3410"/>
                    <a:pt x="547" y="3410"/>
                    <a:pt x="545" y="3410"/>
                  </a:cubicBezTo>
                  <a:cubicBezTo>
                    <a:pt x="540" y="3410"/>
                    <a:pt x="538" y="3407"/>
                    <a:pt x="548" y="3392"/>
                  </a:cubicBezTo>
                  <a:cubicBezTo>
                    <a:pt x="554" y="3373"/>
                    <a:pt x="544" y="3356"/>
                    <a:pt x="532" y="3320"/>
                  </a:cubicBezTo>
                  <a:cubicBezTo>
                    <a:pt x="527" y="3310"/>
                    <a:pt x="516" y="3305"/>
                    <a:pt x="505" y="3305"/>
                  </a:cubicBezTo>
                  <a:cubicBezTo>
                    <a:pt x="503" y="3305"/>
                    <a:pt x="501" y="3305"/>
                    <a:pt x="499" y="3305"/>
                  </a:cubicBezTo>
                  <a:cubicBezTo>
                    <a:pt x="496" y="3306"/>
                    <a:pt x="493" y="3306"/>
                    <a:pt x="491" y="3306"/>
                  </a:cubicBezTo>
                  <a:cubicBezTo>
                    <a:pt x="483" y="3306"/>
                    <a:pt x="484" y="3300"/>
                    <a:pt x="486" y="3271"/>
                  </a:cubicBezTo>
                  <a:cubicBezTo>
                    <a:pt x="484" y="3253"/>
                    <a:pt x="490" y="3233"/>
                    <a:pt x="498" y="3232"/>
                  </a:cubicBezTo>
                  <a:cubicBezTo>
                    <a:pt x="506" y="3232"/>
                    <a:pt x="508" y="3250"/>
                    <a:pt x="508" y="3250"/>
                  </a:cubicBezTo>
                  <a:lnTo>
                    <a:pt x="510" y="3268"/>
                  </a:lnTo>
                  <a:cubicBezTo>
                    <a:pt x="518" y="3267"/>
                    <a:pt x="526" y="3266"/>
                    <a:pt x="521" y="3230"/>
                  </a:cubicBezTo>
                  <a:cubicBezTo>
                    <a:pt x="527" y="3212"/>
                    <a:pt x="525" y="3194"/>
                    <a:pt x="517" y="3194"/>
                  </a:cubicBezTo>
                  <a:cubicBezTo>
                    <a:pt x="517" y="3194"/>
                    <a:pt x="517" y="3194"/>
                    <a:pt x="517" y="3194"/>
                  </a:cubicBezTo>
                  <a:cubicBezTo>
                    <a:pt x="523" y="3175"/>
                    <a:pt x="519" y="3139"/>
                    <a:pt x="514" y="3103"/>
                  </a:cubicBezTo>
                  <a:cubicBezTo>
                    <a:pt x="510" y="3067"/>
                    <a:pt x="503" y="3014"/>
                    <a:pt x="510" y="2995"/>
                  </a:cubicBezTo>
                  <a:cubicBezTo>
                    <a:pt x="506" y="2959"/>
                    <a:pt x="503" y="2941"/>
                    <a:pt x="495" y="2941"/>
                  </a:cubicBezTo>
                  <a:cubicBezTo>
                    <a:pt x="494" y="2941"/>
                    <a:pt x="494" y="2941"/>
                    <a:pt x="493" y="2941"/>
                  </a:cubicBezTo>
                  <a:cubicBezTo>
                    <a:pt x="479" y="2941"/>
                    <a:pt x="478" y="2925"/>
                    <a:pt x="485" y="2924"/>
                  </a:cubicBezTo>
                  <a:cubicBezTo>
                    <a:pt x="499" y="2904"/>
                    <a:pt x="479" y="2669"/>
                    <a:pt x="462" y="2652"/>
                  </a:cubicBezTo>
                  <a:lnTo>
                    <a:pt x="457" y="2617"/>
                  </a:lnTo>
                  <a:cubicBezTo>
                    <a:pt x="461" y="2579"/>
                    <a:pt x="448" y="2472"/>
                    <a:pt x="438" y="2454"/>
                  </a:cubicBezTo>
                  <a:lnTo>
                    <a:pt x="431" y="2400"/>
                  </a:lnTo>
                  <a:cubicBezTo>
                    <a:pt x="435" y="2363"/>
                    <a:pt x="433" y="2345"/>
                    <a:pt x="424" y="2328"/>
                  </a:cubicBezTo>
                  <a:cubicBezTo>
                    <a:pt x="414" y="2311"/>
                    <a:pt x="406" y="2311"/>
                    <a:pt x="414" y="2311"/>
                  </a:cubicBezTo>
                  <a:cubicBezTo>
                    <a:pt x="421" y="2310"/>
                    <a:pt x="417" y="2274"/>
                    <a:pt x="408" y="2203"/>
                  </a:cubicBezTo>
                  <a:cubicBezTo>
                    <a:pt x="403" y="2154"/>
                    <a:pt x="401" y="2138"/>
                    <a:pt x="399" y="2138"/>
                  </a:cubicBezTo>
                  <a:cubicBezTo>
                    <a:pt x="398" y="2138"/>
                    <a:pt x="396" y="2142"/>
                    <a:pt x="394" y="2149"/>
                  </a:cubicBezTo>
                  <a:cubicBezTo>
                    <a:pt x="378" y="2077"/>
                    <a:pt x="385" y="2077"/>
                    <a:pt x="393" y="2076"/>
                  </a:cubicBezTo>
                  <a:lnTo>
                    <a:pt x="393" y="2076"/>
                  </a:lnTo>
                  <a:cubicBezTo>
                    <a:pt x="397" y="2079"/>
                    <a:pt x="399" y="2080"/>
                    <a:pt x="401" y="2080"/>
                  </a:cubicBezTo>
                  <a:cubicBezTo>
                    <a:pt x="409" y="2080"/>
                    <a:pt x="402" y="2054"/>
                    <a:pt x="381" y="2041"/>
                  </a:cubicBezTo>
                  <a:cubicBezTo>
                    <a:pt x="363" y="2024"/>
                    <a:pt x="360" y="1988"/>
                    <a:pt x="368" y="1987"/>
                  </a:cubicBezTo>
                  <a:cubicBezTo>
                    <a:pt x="368" y="1987"/>
                    <a:pt x="368" y="1987"/>
                    <a:pt x="368" y="1987"/>
                  </a:cubicBezTo>
                  <a:cubicBezTo>
                    <a:pt x="375" y="1987"/>
                    <a:pt x="377" y="2005"/>
                    <a:pt x="379" y="2023"/>
                  </a:cubicBezTo>
                  <a:lnTo>
                    <a:pt x="394" y="2021"/>
                  </a:lnTo>
                  <a:cubicBezTo>
                    <a:pt x="394" y="2008"/>
                    <a:pt x="390" y="1996"/>
                    <a:pt x="383" y="1986"/>
                  </a:cubicBezTo>
                  <a:cubicBezTo>
                    <a:pt x="381" y="1974"/>
                    <a:pt x="376" y="1961"/>
                    <a:pt x="371" y="1950"/>
                  </a:cubicBezTo>
                  <a:cubicBezTo>
                    <a:pt x="366" y="1942"/>
                    <a:pt x="362" y="1938"/>
                    <a:pt x="358" y="1938"/>
                  </a:cubicBezTo>
                  <a:cubicBezTo>
                    <a:pt x="354" y="1938"/>
                    <a:pt x="350" y="1943"/>
                    <a:pt x="347" y="1952"/>
                  </a:cubicBezTo>
                  <a:cubicBezTo>
                    <a:pt x="346" y="1958"/>
                    <a:pt x="344" y="1961"/>
                    <a:pt x="343" y="1961"/>
                  </a:cubicBezTo>
                  <a:cubicBezTo>
                    <a:pt x="340" y="1961"/>
                    <a:pt x="339" y="1948"/>
                    <a:pt x="337" y="1936"/>
                  </a:cubicBezTo>
                  <a:cubicBezTo>
                    <a:pt x="339" y="1913"/>
                    <a:pt x="343" y="1904"/>
                    <a:pt x="348" y="1904"/>
                  </a:cubicBezTo>
                  <a:cubicBezTo>
                    <a:pt x="351" y="1904"/>
                    <a:pt x="355" y="1908"/>
                    <a:pt x="359" y="1915"/>
                  </a:cubicBezTo>
                  <a:cubicBezTo>
                    <a:pt x="360" y="1929"/>
                    <a:pt x="365" y="1932"/>
                    <a:pt x="371" y="1932"/>
                  </a:cubicBezTo>
                  <a:cubicBezTo>
                    <a:pt x="373" y="1932"/>
                    <a:pt x="375" y="1931"/>
                    <a:pt x="376" y="1931"/>
                  </a:cubicBezTo>
                  <a:cubicBezTo>
                    <a:pt x="384" y="1931"/>
                    <a:pt x="357" y="1842"/>
                    <a:pt x="341" y="1826"/>
                  </a:cubicBezTo>
                  <a:lnTo>
                    <a:pt x="348" y="1825"/>
                  </a:lnTo>
                  <a:cubicBezTo>
                    <a:pt x="356" y="1825"/>
                    <a:pt x="352" y="1789"/>
                    <a:pt x="347" y="1752"/>
                  </a:cubicBezTo>
                  <a:cubicBezTo>
                    <a:pt x="343" y="1717"/>
                    <a:pt x="341" y="1699"/>
                    <a:pt x="333" y="1699"/>
                  </a:cubicBezTo>
                  <a:cubicBezTo>
                    <a:pt x="333" y="1699"/>
                    <a:pt x="333" y="1699"/>
                    <a:pt x="333" y="1699"/>
                  </a:cubicBezTo>
                  <a:cubicBezTo>
                    <a:pt x="331" y="1699"/>
                    <a:pt x="330" y="1699"/>
                    <a:pt x="328" y="1699"/>
                  </a:cubicBezTo>
                  <a:cubicBezTo>
                    <a:pt x="322" y="1699"/>
                    <a:pt x="317" y="1696"/>
                    <a:pt x="315" y="1682"/>
                  </a:cubicBezTo>
                  <a:lnTo>
                    <a:pt x="315" y="1682"/>
                  </a:lnTo>
                  <a:cubicBezTo>
                    <a:pt x="317" y="1700"/>
                    <a:pt x="309" y="1701"/>
                    <a:pt x="301" y="1702"/>
                  </a:cubicBezTo>
                  <a:cubicBezTo>
                    <a:pt x="304" y="1683"/>
                    <a:pt x="307" y="1665"/>
                    <a:pt x="311" y="1646"/>
                  </a:cubicBezTo>
                  <a:cubicBezTo>
                    <a:pt x="323" y="1609"/>
                    <a:pt x="326" y="1572"/>
                    <a:pt x="317" y="1500"/>
                  </a:cubicBezTo>
                  <a:cubicBezTo>
                    <a:pt x="314" y="1463"/>
                    <a:pt x="307" y="1409"/>
                    <a:pt x="313" y="1390"/>
                  </a:cubicBezTo>
                  <a:cubicBezTo>
                    <a:pt x="308" y="1356"/>
                    <a:pt x="306" y="1338"/>
                    <a:pt x="299" y="1338"/>
                  </a:cubicBezTo>
                  <a:cubicBezTo>
                    <a:pt x="298" y="1338"/>
                    <a:pt x="298" y="1338"/>
                    <a:pt x="298" y="1338"/>
                  </a:cubicBezTo>
                  <a:lnTo>
                    <a:pt x="295" y="1302"/>
                  </a:lnTo>
                  <a:cubicBezTo>
                    <a:pt x="300" y="1283"/>
                    <a:pt x="296" y="1248"/>
                    <a:pt x="288" y="1248"/>
                  </a:cubicBezTo>
                  <a:cubicBezTo>
                    <a:pt x="288" y="1248"/>
                    <a:pt x="288" y="1248"/>
                    <a:pt x="288" y="1248"/>
                  </a:cubicBezTo>
                  <a:cubicBezTo>
                    <a:pt x="278" y="1230"/>
                    <a:pt x="283" y="1211"/>
                    <a:pt x="281" y="1193"/>
                  </a:cubicBezTo>
                  <a:cubicBezTo>
                    <a:pt x="288" y="1172"/>
                    <a:pt x="290" y="1163"/>
                    <a:pt x="287" y="1163"/>
                  </a:cubicBezTo>
                  <a:lnTo>
                    <a:pt x="287" y="1163"/>
                  </a:lnTo>
                  <a:cubicBezTo>
                    <a:pt x="285" y="1163"/>
                    <a:pt x="280" y="1168"/>
                    <a:pt x="271" y="1176"/>
                  </a:cubicBezTo>
                  <a:cubicBezTo>
                    <a:pt x="263" y="1177"/>
                    <a:pt x="260" y="1214"/>
                    <a:pt x="262" y="1232"/>
                  </a:cubicBezTo>
                  <a:lnTo>
                    <a:pt x="269" y="1286"/>
                  </a:lnTo>
                  <a:lnTo>
                    <a:pt x="254" y="1232"/>
                  </a:lnTo>
                  <a:cubicBezTo>
                    <a:pt x="252" y="1215"/>
                    <a:pt x="240" y="1181"/>
                    <a:pt x="232" y="1181"/>
                  </a:cubicBezTo>
                  <a:cubicBezTo>
                    <a:pt x="232" y="1181"/>
                    <a:pt x="232" y="1181"/>
                    <a:pt x="232" y="1181"/>
                  </a:cubicBezTo>
                  <a:cubicBezTo>
                    <a:pt x="232" y="1181"/>
                    <a:pt x="224" y="1181"/>
                    <a:pt x="223" y="1163"/>
                  </a:cubicBezTo>
                  <a:lnTo>
                    <a:pt x="239" y="1162"/>
                  </a:lnTo>
                  <a:cubicBezTo>
                    <a:pt x="246" y="1176"/>
                    <a:pt x="253" y="1177"/>
                    <a:pt x="260" y="1177"/>
                  </a:cubicBezTo>
                  <a:cubicBezTo>
                    <a:pt x="261" y="1177"/>
                    <a:pt x="262" y="1177"/>
                    <a:pt x="263" y="1177"/>
                  </a:cubicBezTo>
                  <a:cubicBezTo>
                    <a:pt x="276" y="1157"/>
                    <a:pt x="279" y="1104"/>
                    <a:pt x="264" y="1104"/>
                  </a:cubicBezTo>
                  <a:cubicBezTo>
                    <a:pt x="264" y="1104"/>
                    <a:pt x="264" y="1104"/>
                    <a:pt x="263" y="1104"/>
                  </a:cubicBezTo>
                  <a:cubicBezTo>
                    <a:pt x="260" y="1092"/>
                    <a:pt x="262" y="1079"/>
                    <a:pt x="267" y="1067"/>
                  </a:cubicBezTo>
                  <a:cubicBezTo>
                    <a:pt x="274" y="1066"/>
                    <a:pt x="272" y="1048"/>
                    <a:pt x="254" y="1031"/>
                  </a:cubicBezTo>
                  <a:cubicBezTo>
                    <a:pt x="237" y="1019"/>
                    <a:pt x="234" y="994"/>
                    <a:pt x="249" y="978"/>
                  </a:cubicBezTo>
                  <a:cubicBezTo>
                    <a:pt x="260" y="941"/>
                    <a:pt x="251" y="869"/>
                    <a:pt x="243" y="869"/>
                  </a:cubicBezTo>
                  <a:cubicBezTo>
                    <a:pt x="243" y="869"/>
                    <a:pt x="243" y="869"/>
                    <a:pt x="243" y="869"/>
                  </a:cubicBezTo>
                  <a:cubicBezTo>
                    <a:pt x="243" y="869"/>
                    <a:pt x="242" y="869"/>
                    <a:pt x="242" y="869"/>
                  </a:cubicBezTo>
                  <a:cubicBezTo>
                    <a:pt x="227" y="869"/>
                    <a:pt x="221" y="816"/>
                    <a:pt x="227" y="798"/>
                  </a:cubicBezTo>
                  <a:cubicBezTo>
                    <a:pt x="233" y="779"/>
                    <a:pt x="231" y="760"/>
                    <a:pt x="221" y="743"/>
                  </a:cubicBezTo>
                  <a:cubicBezTo>
                    <a:pt x="228" y="743"/>
                    <a:pt x="234" y="724"/>
                    <a:pt x="224" y="706"/>
                  </a:cubicBezTo>
                  <a:cubicBezTo>
                    <a:pt x="224" y="706"/>
                    <a:pt x="223" y="698"/>
                    <a:pt x="221" y="698"/>
                  </a:cubicBezTo>
                  <a:cubicBezTo>
                    <a:pt x="220" y="698"/>
                    <a:pt x="218" y="701"/>
                    <a:pt x="216" y="707"/>
                  </a:cubicBezTo>
                  <a:lnTo>
                    <a:pt x="196" y="674"/>
                  </a:lnTo>
                  <a:lnTo>
                    <a:pt x="196" y="674"/>
                  </a:lnTo>
                  <a:cubicBezTo>
                    <a:pt x="198" y="692"/>
                    <a:pt x="190" y="692"/>
                    <a:pt x="182" y="693"/>
                  </a:cubicBezTo>
                  <a:cubicBezTo>
                    <a:pt x="182" y="693"/>
                    <a:pt x="182" y="693"/>
                    <a:pt x="182" y="693"/>
                  </a:cubicBezTo>
                  <a:cubicBezTo>
                    <a:pt x="175" y="693"/>
                    <a:pt x="175" y="621"/>
                    <a:pt x="194" y="582"/>
                  </a:cubicBezTo>
                  <a:lnTo>
                    <a:pt x="205" y="545"/>
                  </a:lnTo>
                  <a:lnTo>
                    <a:pt x="189" y="546"/>
                  </a:lnTo>
                  <a:cubicBezTo>
                    <a:pt x="187" y="528"/>
                    <a:pt x="185" y="510"/>
                    <a:pt x="193" y="509"/>
                  </a:cubicBezTo>
                  <a:cubicBezTo>
                    <a:pt x="200" y="509"/>
                    <a:pt x="200" y="509"/>
                    <a:pt x="198" y="491"/>
                  </a:cubicBezTo>
                  <a:cubicBezTo>
                    <a:pt x="198" y="491"/>
                    <a:pt x="196" y="473"/>
                    <a:pt x="188" y="473"/>
                  </a:cubicBezTo>
                  <a:cubicBezTo>
                    <a:pt x="184" y="473"/>
                    <a:pt x="182" y="474"/>
                    <a:pt x="180" y="474"/>
                  </a:cubicBezTo>
                  <a:cubicBezTo>
                    <a:pt x="174" y="474"/>
                    <a:pt x="175" y="470"/>
                    <a:pt x="179" y="456"/>
                  </a:cubicBezTo>
                  <a:cubicBezTo>
                    <a:pt x="193" y="439"/>
                    <a:pt x="189" y="414"/>
                    <a:pt x="172" y="402"/>
                  </a:cubicBezTo>
                  <a:cubicBezTo>
                    <a:pt x="169" y="402"/>
                    <a:pt x="167" y="402"/>
                    <a:pt x="165" y="402"/>
                  </a:cubicBezTo>
                  <a:cubicBezTo>
                    <a:pt x="157" y="402"/>
                    <a:pt x="159" y="400"/>
                    <a:pt x="170" y="384"/>
                  </a:cubicBezTo>
                  <a:cubicBezTo>
                    <a:pt x="178" y="383"/>
                    <a:pt x="184" y="364"/>
                    <a:pt x="181" y="346"/>
                  </a:cubicBezTo>
                  <a:lnTo>
                    <a:pt x="181" y="346"/>
                  </a:lnTo>
                  <a:lnTo>
                    <a:pt x="173" y="347"/>
                  </a:lnTo>
                  <a:cubicBezTo>
                    <a:pt x="173" y="347"/>
                    <a:pt x="173" y="347"/>
                    <a:pt x="172" y="347"/>
                  </a:cubicBezTo>
                  <a:cubicBezTo>
                    <a:pt x="158" y="347"/>
                    <a:pt x="156" y="330"/>
                    <a:pt x="161" y="311"/>
                  </a:cubicBezTo>
                  <a:cubicBezTo>
                    <a:pt x="169" y="311"/>
                    <a:pt x="168" y="293"/>
                    <a:pt x="156" y="257"/>
                  </a:cubicBezTo>
                  <a:cubicBezTo>
                    <a:pt x="151" y="221"/>
                    <a:pt x="149" y="204"/>
                    <a:pt x="157" y="202"/>
                  </a:cubicBezTo>
                  <a:cubicBezTo>
                    <a:pt x="172" y="201"/>
                    <a:pt x="172" y="201"/>
                    <a:pt x="154" y="184"/>
                  </a:cubicBezTo>
                  <a:cubicBezTo>
                    <a:pt x="144" y="168"/>
                    <a:pt x="144" y="168"/>
                    <a:pt x="148" y="131"/>
                  </a:cubicBezTo>
                  <a:cubicBezTo>
                    <a:pt x="154" y="112"/>
                    <a:pt x="154" y="112"/>
                    <a:pt x="144" y="95"/>
                  </a:cubicBezTo>
                  <a:cubicBezTo>
                    <a:pt x="129" y="96"/>
                    <a:pt x="121" y="97"/>
                    <a:pt x="123" y="115"/>
                  </a:cubicBezTo>
                  <a:cubicBezTo>
                    <a:pt x="125" y="133"/>
                    <a:pt x="125" y="133"/>
                    <a:pt x="117" y="134"/>
                  </a:cubicBezTo>
                  <a:cubicBezTo>
                    <a:pt x="117" y="134"/>
                    <a:pt x="115" y="116"/>
                    <a:pt x="113" y="98"/>
                  </a:cubicBezTo>
                  <a:cubicBezTo>
                    <a:pt x="111" y="73"/>
                    <a:pt x="105" y="50"/>
                    <a:pt x="96" y="26"/>
                  </a:cubicBezTo>
                  <a:cubicBezTo>
                    <a:pt x="91" y="9"/>
                    <a:pt x="84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58"/>
            <p:cNvSpPr/>
            <p:nvPr/>
          </p:nvSpPr>
          <p:spPr>
            <a:xfrm>
              <a:off x="5837303" y="2154063"/>
              <a:ext cx="153095" cy="377604"/>
            </a:xfrm>
            <a:custGeom>
              <a:avLst/>
              <a:gdLst/>
              <a:ahLst/>
              <a:cxnLst/>
              <a:rect l="l" t="t" r="r" b="b"/>
              <a:pathLst>
                <a:path w="1625" h="4008" extrusionOk="0">
                  <a:moveTo>
                    <a:pt x="788" y="81"/>
                  </a:moveTo>
                  <a:cubicBezTo>
                    <a:pt x="789" y="81"/>
                    <a:pt x="790" y="81"/>
                    <a:pt x="791" y="81"/>
                  </a:cubicBezTo>
                  <a:cubicBezTo>
                    <a:pt x="811" y="84"/>
                    <a:pt x="811" y="84"/>
                    <a:pt x="809" y="92"/>
                  </a:cubicBezTo>
                  <a:cubicBezTo>
                    <a:pt x="808" y="96"/>
                    <a:pt x="803" y="97"/>
                    <a:pt x="797" y="97"/>
                  </a:cubicBezTo>
                  <a:cubicBezTo>
                    <a:pt x="791" y="97"/>
                    <a:pt x="783" y="96"/>
                    <a:pt x="778" y="95"/>
                  </a:cubicBezTo>
                  <a:cubicBezTo>
                    <a:pt x="770" y="87"/>
                    <a:pt x="779" y="81"/>
                    <a:pt x="788" y="81"/>
                  </a:cubicBezTo>
                  <a:close/>
                  <a:moveTo>
                    <a:pt x="1156" y="257"/>
                  </a:moveTo>
                  <a:cubicBezTo>
                    <a:pt x="1158" y="257"/>
                    <a:pt x="1159" y="257"/>
                    <a:pt x="1159" y="257"/>
                  </a:cubicBezTo>
                  <a:lnTo>
                    <a:pt x="1165" y="265"/>
                  </a:lnTo>
                  <a:cubicBezTo>
                    <a:pt x="1162" y="268"/>
                    <a:pt x="1158" y="272"/>
                    <a:pt x="1154" y="272"/>
                  </a:cubicBezTo>
                  <a:cubicBezTo>
                    <a:pt x="1152" y="272"/>
                    <a:pt x="1150" y="271"/>
                    <a:pt x="1147" y="268"/>
                  </a:cubicBezTo>
                  <a:lnTo>
                    <a:pt x="1141" y="261"/>
                  </a:lnTo>
                  <a:cubicBezTo>
                    <a:pt x="1145" y="257"/>
                    <a:pt x="1152" y="257"/>
                    <a:pt x="1156" y="257"/>
                  </a:cubicBezTo>
                  <a:close/>
                  <a:moveTo>
                    <a:pt x="181" y="346"/>
                  </a:moveTo>
                  <a:cubicBezTo>
                    <a:pt x="188" y="350"/>
                    <a:pt x="195" y="355"/>
                    <a:pt x="188" y="362"/>
                  </a:cubicBezTo>
                  <a:lnTo>
                    <a:pt x="176" y="367"/>
                  </a:lnTo>
                  <a:lnTo>
                    <a:pt x="176" y="355"/>
                  </a:lnTo>
                  <a:lnTo>
                    <a:pt x="181" y="346"/>
                  </a:lnTo>
                  <a:close/>
                  <a:moveTo>
                    <a:pt x="74" y="442"/>
                  </a:moveTo>
                  <a:cubicBezTo>
                    <a:pt x="81" y="445"/>
                    <a:pt x="88" y="448"/>
                    <a:pt x="84" y="458"/>
                  </a:cubicBezTo>
                  <a:cubicBezTo>
                    <a:pt x="83" y="461"/>
                    <a:pt x="81" y="464"/>
                    <a:pt x="79" y="468"/>
                  </a:cubicBezTo>
                  <a:cubicBezTo>
                    <a:pt x="73" y="464"/>
                    <a:pt x="69" y="452"/>
                    <a:pt x="69" y="452"/>
                  </a:cubicBezTo>
                  <a:lnTo>
                    <a:pt x="74" y="442"/>
                  </a:lnTo>
                  <a:close/>
                  <a:moveTo>
                    <a:pt x="82" y="629"/>
                  </a:moveTo>
                  <a:cubicBezTo>
                    <a:pt x="83" y="629"/>
                    <a:pt x="84" y="629"/>
                    <a:pt x="86" y="629"/>
                  </a:cubicBezTo>
                  <a:cubicBezTo>
                    <a:pt x="94" y="630"/>
                    <a:pt x="101" y="641"/>
                    <a:pt x="101" y="641"/>
                  </a:cubicBezTo>
                  <a:cubicBezTo>
                    <a:pt x="100" y="644"/>
                    <a:pt x="99" y="645"/>
                    <a:pt x="96" y="645"/>
                  </a:cubicBezTo>
                  <a:cubicBezTo>
                    <a:pt x="91" y="645"/>
                    <a:pt x="83" y="639"/>
                    <a:pt x="77" y="638"/>
                  </a:cubicBezTo>
                  <a:cubicBezTo>
                    <a:pt x="79" y="631"/>
                    <a:pt x="79" y="629"/>
                    <a:pt x="82" y="629"/>
                  </a:cubicBezTo>
                  <a:close/>
                  <a:moveTo>
                    <a:pt x="91" y="860"/>
                  </a:moveTo>
                  <a:cubicBezTo>
                    <a:pt x="98" y="860"/>
                    <a:pt x="106" y="860"/>
                    <a:pt x="106" y="869"/>
                  </a:cubicBezTo>
                  <a:lnTo>
                    <a:pt x="100" y="880"/>
                  </a:lnTo>
                  <a:lnTo>
                    <a:pt x="91" y="871"/>
                  </a:lnTo>
                  <a:lnTo>
                    <a:pt x="91" y="860"/>
                  </a:lnTo>
                  <a:close/>
                  <a:moveTo>
                    <a:pt x="1408" y="1022"/>
                  </a:moveTo>
                  <a:cubicBezTo>
                    <a:pt x="1415" y="1022"/>
                    <a:pt x="1417" y="1031"/>
                    <a:pt x="1417" y="1031"/>
                  </a:cubicBezTo>
                  <a:cubicBezTo>
                    <a:pt x="1417" y="1040"/>
                    <a:pt x="1417" y="1040"/>
                    <a:pt x="1409" y="1041"/>
                  </a:cubicBezTo>
                  <a:cubicBezTo>
                    <a:pt x="1404" y="1041"/>
                    <a:pt x="1400" y="1037"/>
                    <a:pt x="1401" y="1032"/>
                  </a:cubicBezTo>
                  <a:lnTo>
                    <a:pt x="1408" y="1022"/>
                  </a:lnTo>
                  <a:close/>
                  <a:moveTo>
                    <a:pt x="1423" y="1134"/>
                  </a:moveTo>
                  <a:lnTo>
                    <a:pt x="1432" y="1143"/>
                  </a:lnTo>
                  <a:lnTo>
                    <a:pt x="1433" y="1153"/>
                  </a:lnTo>
                  <a:cubicBezTo>
                    <a:pt x="1426" y="1153"/>
                    <a:pt x="1418" y="1153"/>
                    <a:pt x="1417" y="1144"/>
                  </a:cubicBezTo>
                  <a:lnTo>
                    <a:pt x="1423" y="1134"/>
                  </a:lnTo>
                  <a:close/>
                  <a:moveTo>
                    <a:pt x="1376" y="1206"/>
                  </a:moveTo>
                  <a:cubicBezTo>
                    <a:pt x="1377" y="1206"/>
                    <a:pt x="1379" y="1208"/>
                    <a:pt x="1382" y="1212"/>
                  </a:cubicBezTo>
                  <a:cubicBezTo>
                    <a:pt x="1391" y="1221"/>
                    <a:pt x="1391" y="1231"/>
                    <a:pt x="1384" y="1231"/>
                  </a:cubicBezTo>
                  <a:cubicBezTo>
                    <a:pt x="1376" y="1231"/>
                    <a:pt x="1375" y="1231"/>
                    <a:pt x="1375" y="1222"/>
                  </a:cubicBezTo>
                  <a:cubicBezTo>
                    <a:pt x="1374" y="1210"/>
                    <a:pt x="1374" y="1206"/>
                    <a:pt x="1376" y="1206"/>
                  </a:cubicBezTo>
                  <a:close/>
                  <a:moveTo>
                    <a:pt x="1348" y="1261"/>
                  </a:moveTo>
                  <a:cubicBezTo>
                    <a:pt x="1347" y="1261"/>
                    <a:pt x="1346" y="1261"/>
                    <a:pt x="1346" y="1261"/>
                  </a:cubicBezTo>
                  <a:cubicBezTo>
                    <a:pt x="1346" y="1261"/>
                    <a:pt x="1346" y="1261"/>
                    <a:pt x="1345" y="1262"/>
                  </a:cubicBezTo>
                  <a:lnTo>
                    <a:pt x="1345" y="1262"/>
                  </a:lnTo>
                  <a:cubicBezTo>
                    <a:pt x="1346" y="1261"/>
                    <a:pt x="1347" y="1261"/>
                    <a:pt x="1348" y="1261"/>
                  </a:cubicBezTo>
                  <a:close/>
                  <a:moveTo>
                    <a:pt x="1345" y="1262"/>
                  </a:moveTo>
                  <a:cubicBezTo>
                    <a:pt x="1342" y="1263"/>
                    <a:pt x="1341" y="1265"/>
                    <a:pt x="1341" y="1265"/>
                  </a:cubicBezTo>
                  <a:cubicBezTo>
                    <a:pt x="1342" y="1265"/>
                    <a:pt x="1343" y="1264"/>
                    <a:pt x="1345" y="1262"/>
                  </a:cubicBezTo>
                  <a:close/>
                  <a:moveTo>
                    <a:pt x="1387" y="1278"/>
                  </a:moveTo>
                  <a:lnTo>
                    <a:pt x="1387" y="1287"/>
                  </a:lnTo>
                  <a:cubicBezTo>
                    <a:pt x="1388" y="1297"/>
                    <a:pt x="1388" y="1297"/>
                    <a:pt x="1381" y="1297"/>
                  </a:cubicBezTo>
                  <a:lnTo>
                    <a:pt x="1380" y="1288"/>
                  </a:lnTo>
                  <a:lnTo>
                    <a:pt x="1387" y="1278"/>
                  </a:lnTo>
                  <a:close/>
                  <a:moveTo>
                    <a:pt x="1376" y="1354"/>
                  </a:moveTo>
                  <a:cubicBezTo>
                    <a:pt x="1377" y="1359"/>
                    <a:pt x="1379" y="1361"/>
                    <a:pt x="1380" y="1361"/>
                  </a:cubicBezTo>
                  <a:cubicBezTo>
                    <a:pt x="1381" y="1361"/>
                    <a:pt x="1381" y="1359"/>
                    <a:pt x="1376" y="1354"/>
                  </a:cubicBezTo>
                  <a:close/>
                  <a:moveTo>
                    <a:pt x="1394" y="1372"/>
                  </a:moveTo>
                  <a:lnTo>
                    <a:pt x="1394" y="1381"/>
                  </a:lnTo>
                  <a:cubicBezTo>
                    <a:pt x="1395" y="1391"/>
                    <a:pt x="1395" y="1391"/>
                    <a:pt x="1387" y="1391"/>
                  </a:cubicBezTo>
                  <a:lnTo>
                    <a:pt x="1386" y="1382"/>
                  </a:lnTo>
                  <a:lnTo>
                    <a:pt x="1394" y="1372"/>
                  </a:lnTo>
                  <a:close/>
                  <a:moveTo>
                    <a:pt x="1417" y="1465"/>
                  </a:moveTo>
                  <a:lnTo>
                    <a:pt x="1417" y="1475"/>
                  </a:lnTo>
                  <a:cubicBezTo>
                    <a:pt x="1418" y="1480"/>
                    <a:pt x="1414" y="1484"/>
                    <a:pt x="1410" y="1484"/>
                  </a:cubicBezTo>
                  <a:cubicBezTo>
                    <a:pt x="1405" y="1484"/>
                    <a:pt x="1401" y="1481"/>
                    <a:pt x="1401" y="1475"/>
                  </a:cubicBezTo>
                  <a:cubicBezTo>
                    <a:pt x="1401" y="1475"/>
                    <a:pt x="1409" y="1466"/>
                    <a:pt x="1417" y="1465"/>
                  </a:cubicBezTo>
                  <a:close/>
                  <a:moveTo>
                    <a:pt x="125" y="1474"/>
                  </a:moveTo>
                  <a:cubicBezTo>
                    <a:pt x="130" y="1474"/>
                    <a:pt x="135" y="1475"/>
                    <a:pt x="135" y="1482"/>
                  </a:cubicBezTo>
                  <a:lnTo>
                    <a:pt x="129" y="1492"/>
                  </a:lnTo>
                  <a:lnTo>
                    <a:pt x="120" y="1483"/>
                  </a:lnTo>
                  <a:lnTo>
                    <a:pt x="119" y="1474"/>
                  </a:lnTo>
                  <a:cubicBezTo>
                    <a:pt x="121" y="1474"/>
                    <a:pt x="123" y="1474"/>
                    <a:pt x="125" y="1474"/>
                  </a:cubicBezTo>
                  <a:close/>
                  <a:moveTo>
                    <a:pt x="132" y="1539"/>
                  </a:moveTo>
                  <a:cubicBezTo>
                    <a:pt x="140" y="1539"/>
                    <a:pt x="140" y="1539"/>
                    <a:pt x="140" y="1548"/>
                  </a:cubicBezTo>
                  <a:cubicBezTo>
                    <a:pt x="140" y="1548"/>
                    <a:pt x="133" y="1558"/>
                    <a:pt x="125" y="1558"/>
                  </a:cubicBezTo>
                  <a:cubicBezTo>
                    <a:pt x="125" y="1558"/>
                    <a:pt x="125" y="1558"/>
                    <a:pt x="124" y="1558"/>
                  </a:cubicBezTo>
                  <a:cubicBezTo>
                    <a:pt x="117" y="1558"/>
                    <a:pt x="117" y="1549"/>
                    <a:pt x="132" y="1539"/>
                  </a:cubicBezTo>
                  <a:close/>
                  <a:moveTo>
                    <a:pt x="159" y="1698"/>
                  </a:moveTo>
                  <a:cubicBezTo>
                    <a:pt x="167" y="1698"/>
                    <a:pt x="160" y="1709"/>
                    <a:pt x="160" y="1717"/>
                  </a:cubicBezTo>
                  <a:cubicBezTo>
                    <a:pt x="157" y="1722"/>
                    <a:pt x="156" y="1724"/>
                    <a:pt x="155" y="1724"/>
                  </a:cubicBezTo>
                  <a:cubicBezTo>
                    <a:pt x="153" y="1724"/>
                    <a:pt x="153" y="1720"/>
                    <a:pt x="152" y="1709"/>
                  </a:cubicBezTo>
                  <a:cubicBezTo>
                    <a:pt x="151" y="1704"/>
                    <a:pt x="155" y="1700"/>
                    <a:pt x="159" y="1698"/>
                  </a:cubicBezTo>
                  <a:close/>
                  <a:moveTo>
                    <a:pt x="321" y="1749"/>
                  </a:moveTo>
                  <a:cubicBezTo>
                    <a:pt x="313" y="1749"/>
                    <a:pt x="313" y="1749"/>
                    <a:pt x="313" y="1758"/>
                  </a:cubicBezTo>
                  <a:cubicBezTo>
                    <a:pt x="317" y="1763"/>
                    <a:pt x="323" y="1766"/>
                    <a:pt x="330" y="1767"/>
                  </a:cubicBezTo>
                  <a:cubicBezTo>
                    <a:pt x="337" y="1767"/>
                    <a:pt x="337" y="1758"/>
                    <a:pt x="321" y="1749"/>
                  </a:cubicBezTo>
                  <a:close/>
                  <a:moveTo>
                    <a:pt x="61" y="1769"/>
                  </a:moveTo>
                  <a:cubicBezTo>
                    <a:pt x="54" y="1769"/>
                    <a:pt x="54" y="1769"/>
                    <a:pt x="55" y="1779"/>
                  </a:cubicBezTo>
                  <a:cubicBezTo>
                    <a:pt x="55" y="1790"/>
                    <a:pt x="56" y="1794"/>
                    <a:pt x="57" y="1794"/>
                  </a:cubicBezTo>
                  <a:cubicBezTo>
                    <a:pt x="58" y="1794"/>
                    <a:pt x="60" y="1792"/>
                    <a:pt x="63" y="1788"/>
                  </a:cubicBezTo>
                  <a:lnTo>
                    <a:pt x="61" y="1769"/>
                  </a:lnTo>
                  <a:close/>
                  <a:moveTo>
                    <a:pt x="1436" y="1842"/>
                  </a:moveTo>
                  <a:cubicBezTo>
                    <a:pt x="1445" y="1851"/>
                    <a:pt x="1452" y="1860"/>
                    <a:pt x="1445" y="1861"/>
                  </a:cubicBezTo>
                  <a:cubicBezTo>
                    <a:pt x="1439" y="1860"/>
                    <a:pt x="1432" y="1858"/>
                    <a:pt x="1429" y="1852"/>
                  </a:cubicBezTo>
                  <a:cubicBezTo>
                    <a:pt x="1429" y="1852"/>
                    <a:pt x="1420" y="1843"/>
                    <a:pt x="1428" y="1843"/>
                  </a:cubicBezTo>
                  <a:lnTo>
                    <a:pt x="1436" y="1842"/>
                  </a:lnTo>
                  <a:close/>
                  <a:moveTo>
                    <a:pt x="171" y="1868"/>
                  </a:moveTo>
                  <a:cubicBezTo>
                    <a:pt x="176" y="1869"/>
                    <a:pt x="180" y="1872"/>
                    <a:pt x="180" y="1878"/>
                  </a:cubicBezTo>
                  <a:cubicBezTo>
                    <a:pt x="179" y="1885"/>
                    <a:pt x="177" y="1891"/>
                    <a:pt x="174" y="1897"/>
                  </a:cubicBezTo>
                  <a:cubicBezTo>
                    <a:pt x="166" y="1897"/>
                    <a:pt x="165" y="1888"/>
                    <a:pt x="165" y="1888"/>
                  </a:cubicBezTo>
                  <a:cubicBezTo>
                    <a:pt x="165" y="1878"/>
                    <a:pt x="164" y="1869"/>
                    <a:pt x="171" y="1868"/>
                  </a:cubicBezTo>
                  <a:close/>
                  <a:moveTo>
                    <a:pt x="129" y="1936"/>
                  </a:moveTo>
                  <a:cubicBezTo>
                    <a:pt x="124" y="1936"/>
                    <a:pt x="121" y="1941"/>
                    <a:pt x="122" y="1946"/>
                  </a:cubicBezTo>
                  <a:lnTo>
                    <a:pt x="122" y="1955"/>
                  </a:lnTo>
                  <a:cubicBezTo>
                    <a:pt x="130" y="1955"/>
                    <a:pt x="138" y="1945"/>
                    <a:pt x="138" y="1945"/>
                  </a:cubicBezTo>
                  <a:cubicBezTo>
                    <a:pt x="138" y="1941"/>
                    <a:pt x="134" y="1936"/>
                    <a:pt x="129" y="1936"/>
                  </a:cubicBezTo>
                  <a:close/>
                  <a:moveTo>
                    <a:pt x="160" y="2039"/>
                  </a:moveTo>
                  <a:lnTo>
                    <a:pt x="161" y="2048"/>
                  </a:lnTo>
                  <a:lnTo>
                    <a:pt x="153" y="2059"/>
                  </a:lnTo>
                  <a:lnTo>
                    <a:pt x="153" y="2048"/>
                  </a:lnTo>
                  <a:cubicBezTo>
                    <a:pt x="152" y="2039"/>
                    <a:pt x="152" y="2039"/>
                    <a:pt x="160" y="2039"/>
                  </a:cubicBezTo>
                  <a:close/>
                  <a:moveTo>
                    <a:pt x="163" y="2120"/>
                  </a:moveTo>
                  <a:cubicBezTo>
                    <a:pt x="166" y="2120"/>
                    <a:pt x="169" y="2121"/>
                    <a:pt x="174" y="2124"/>
                  </a:cubicBezTo>
                  <a:lnTo>
                    <a:pt x="176" y="2143"/>
                  </a:lnTo>
                  <a:cubicBezTo>
                    <a:pt x="168" y="2143"/>
                    <a:pt x="160" y="2143"/>
                    <a:pt x="159" y="2134"/>
                  </a:cubicBezTo>
                  <a:cubicBezTo>
                    <a:pt x="153" y="2127"/>
                    <a:pt x="155" y="2120"/>
                    <a:pt x="163" y="2120"/>
                  </a:cubicBezTo>
                  <a:close/>
                  <a:moveTo>
                    <a:pt x="1481" y="2155"/>
                  </a:moveTo>
                  <a:cubicBezTo>
                    <a:pt x="1486" y="2155"/>
                    <a:pt x="1494" y="2159"/>
                    <a:pt x="1500" y="2170"/>
                  </a:cubicBezTo>
                  <a:cubicBezTo>
                    <a:pt x="1500" y="2180"/>
                    <a:pt x="1500" y="2180"/>
                    <a:pt x="1492" y="2180"/>
                  </a:cubicBezTo>
                  <a:cubicBezTo>
                    <a:pt x="1483" y="2179"/>
                    <a:pt x="1476" y="2171"/>
                    <a:pt x="1475" y="2162"/>
                  </a:cubicBezTo>
                  <a:cubicBezTo>
                    <a:pt x="1474" y="2158"/>
                    <a:pt x="1477" y="2155"/>
                    <a:pt x="1481" y="2155"/>
                  </a:cubicBezTo>
                  <a:close/>
                  <a:moveTo>
                    <a:pt x="218" y="2198"/>
                  </a:moveTo>
                  <a:cubicBezTo>
                    <a:pt x="220" y="2207"/>
                    <a:pt x="229" y="2216"/>
                    <a:pt x="221" y="2216"/>
                  </a:cubicBezTo>
                  <a:cubicBezTo>
                    <a:pt x="221" y="2218"/>
                    <a:pt x="220" y="2218"/>
                    <a:pt x="220" y="2218"/>
                  </a:cubicBezTo>
                  <a:cubicBezTo>
                    <a:pt x="217" y="2218"/>
                    <a:pt x="212" y="2205"/>
                    <a:pt x="211" y="2198"/>
                  </a:cubicBezTo>
                  <a:close/>
                  <a:moveTo>
                    <a:pt x="149" y="2276"/>
                  </a:moveTo>
                  <a:cubicBezTo>
                    <a:pt x="148" y="2276"/>
                    <a:pt x="143" y="2276"/>
                    <a:pt x="138" y="2276"/>
                  </a:cubicBezTo>
                  <a:lnTo>
                    <a:pt x="146" y="2276"/>
                  </a:lnTo>
                  <a:cubicBezTo>
                    <a:pt x="148" y="2276"/>
                    <a:pt x="149" y="2276"/>
                    <a:pt x="149" y="2276"/>
                  </a:cubicBezTo>
                  <a:close/>
                  <a:moveTo>
                    <a:pt x="208" y="2387"/>
                  </a:moveTo>
                  <a:cubicBezTo>
                    <a:pt x="213" y="2387"/>
                    <a:pt x="217" y="2388"/>
                    <a:pt x="217" y="2395"/>
                  </a:cubicBezTo>
                  <a:lnTo>
                    <a:pt x="218" y="2405"/>
                  </a:lnTo>
                  <a:cubicBezTo>
                    <a:pt x="212" y="2404"/>
                    <a:pt x="206" y="2401"/>
                    <a:pt x="202" y="2396"/>
                  </a:cubicBezTo>
                  <a:lnTo>
                    <a:pt x="202" y="2387"/>
                  </a:lnTo>
                  <a:cubicBezTo>
                    <a:pt x="204" y="2387"/>
                    <a:pt x="206" y="2387"/>
                    <a:pt x="208" y="2387"/>
                  </a:cubicBezTo>
                  <a:close/>
                  <a:moveTo>
                    <a:pt x="171" y="2458"/>
                  </a:moveTo>
                  <a:cubicBezTo>
                    <a:pt x="172" y="2458"/>
                    <a:pt x="176" y="2460"/>
                    <a:pt x="183" y="2463"/>
                  </a:cubicBezTo>
                  <a:lnTo>
                    <a:pt x="201" y="2481"/>
                  </a:lnTo>
                  <a:cubicBezTo>
                    <a:pt x="201" y="2484"/>
                    <a:pt x="200" y="2485"/>
                    <a:pt x="198" y="2485"/>
                  </a:cubicBezTo>
                  <a:cubicBezTo>
                    <a:pt x="195" y="2485"/>
                    <a:pt x="188" y="2479"/>
                    <a:pt x="176" y="2472"/>
                  </a:cubicBezTo>
                  <a:cubicBezTo>
                    <a:pt x="171" y="2462"/>
                    <a:pt x="168" y="2458"/>
                    <a:pt x="171" y="2458"/>
                  </a:cubicBezTo>
                  <a:close/>
                  <a:moveTo>
                    <a:pt x="227" y="2669"/>
                  </a:moveTo>
                  <a:cubicBezTo>
                    <a:pt x="233" y="2669"/>
                    <a:pt x="239" y="2672"/>
                    <a:pt x="247" y="2687"/>
                  </a:cubicBezTo>
                  <a:cubicBezTo>
                    <a:pt x="248" y="2697"/>
                    <a:pt x="248" y="2706"/>
                    <a:pt x="248" y="2706"/>
                  </a:cubicBezTo>
                  <a:lnTo>
                    <a:pt x="231" y="2688"/>
                  </a:lnTo>
                  <a:cubicBezTo>
                    <a:pt x="206" y="2670"/>
                    <a:pt x="206" y="2670"/>
                    <a:pt x="222" y="2670"/>
                  </a:cubicBezTo>
                  <a:cubicBezTo>
                    <a:pt x="223" y="2670"/>
                    <a:pt x="225" y="2669"/>
                    <a:pt x="227" y="2669"/>
                  </a:cubicBezTo>
                  <a:close/>
                  <a:moveTo>
                    <a:pt x="210" y="2717"/>
                  </a:moveTo>
                  <a:lnTo>
                    <a:pt x="218" y="2726"/>
                  </a:lnTo>
                  <a:lnTo>
                    <a:pt x="211" y="2736"/>
                  </a:lnTo>
                  <a:cubicBezTo>
                    <a:pt x="203" y="2736"/>
                    <a:pt x="203" y="2727"/>
                    <a:pt x="202" y="2717"/>
                  </a:cubicBezTo>
                  <a:close/>
                  <a:moveTo>
                    <a:pt x="291" y="3092"/>
                  </a:moveTo>
                  <a:cubicBezTo>
                    <a:pt x="284" y="3092"/>
                    <a:pt x="285" y="3102"/>
                    <a:pt x="286" y="3111"/>
                  </a:cubicBezTo>
                  <a:cubicBezTo>
                    <a:pt x="279" y="3130"/>
                    <a:pt x="288" y="3139"/>
                    <a:pt x="296" y="3139"/>
                  </a:cubicBezTo>
                  <a:cubicBezTo>
                    <a:pt x="304" y="3139"/>
                    <a:pt x="303" y="3129"/>
                    <a:pt x="301" y="3110"/>
                  </a:cubicBezTo>
                  <a:cubicBezTo>
                    <a:pt x="300" y="3103"/>
                    <a:pt x="297" y="3096"/>
                    <a:pt x="291" y="3092"/>
                  </a:cubicBezTo>
                  <a:close/>
                  <a:moveTo>
                    <a:pt x="277" y="3162"/>
                  </a:moveTo>
                  <a:cubicBezTo>
                    <a:pt x="280" y="3162"/>
                    <a:pt x="285" y="3166"/>
                    <a:pt x="290" y="3177"/>
                  </a:cubicBezTo>
                  <a:cubicBezTo>
                    <a:pt x="291" y="3186"/>
                    <a:pt x="291" y="3196"/>
                    <a:pt x="291" y="3196"/>
                  </a:cubicBezTo>
                  <a:cubicBezTo>
                    <a:pt x="284" y="3196"/>
                    <a:pt x="275" y="3177"/>
                    <a:pt x="273" y="3168"/>
                  </a:cubicBezTo>
                  <a:cubicBezTo>
                    <a:pt x="273" y="3164"/>
                    <a:pt x="275" y="3162"/>
                    <a:pt x="277" y="3162"/>
                  </a:cubicBezTo>
                  <a:close/>
                  <a:moveTo>
                    <a:pt x="1591" y="3479"/>
                  </a:moveTo>
                  <a:cubicBezTo>
                    <a:pt x="1597" y="3479"/>
                    <a:pt x="1603" y="3479"/>
                    <a:pt x="1603" y="3488"/>
                  </a:cubicBezTo>
                  <a:cubicBezTo>
                    <a:pt x="1611" y="3496"/>
                    <a:pt x="1611" y="3501"/>
                    <a:pt x="1607" y="3501"/>
                  </a:cubicBezTo>
                  <a:cubicBezTo>
                    <a:pt x="1603" y="3501"/>
                    <a:pt x="1595" y="3497"/>
                    <a:pt x="1587" y="3489"/>
                  </a:cubicBezTo>
                  <a:cubicBezTo>
                    <a:pt x="1571" y="3480"/>
                    <a:pt x="1571" y="3480"/>
                    <a:pt x="1587" y="3479"/>
                  </a:cubicBezTo>
                  <a:cubicBezTo>
                    <a:pt x="1588" y="3479"/>
                    <a:pt x="1590" y="3479"/>
                    <a:pt x="1591" y="3479"/>
                  </a:cubicBezTo>
                  <a:close/>
                  <a:moveTo>
                    <a:pt x="255" y="3678"/>
                  </a:moveTo>
                  <a:cubicBezTo>
                    <a:pt x="248" y="3679"/>
                    <a:pt x="248" y="3679"/>
                    <a:pt x="249" y="3688"/>
                  </a:cubicBezTo>
                  <a:lnTo>
                    <a:pt x="250" y="3699"/>
                  </a:lnTo>
                  <a:lnTo>
                    <a:pt x="257" y="3688"/>
                  </a:lnTo>
                  <a:lnTo>
                    <a:pt x="255" y="3678"/>
                  </a:lnTo>
                  <a:close/>
                  <a:moveTo>
                    <a:pt x="297" y="3696"/>
                  </a:moveTo>
                  <a:lnTo>
                    <a:pt x="297" y="3705"/>
                  </a:lnTo>
                  <a:cubicBezTo>
                    <a:pt x="292" y="3706"/>
                    <a:pt x="294" y="3710"/>
                    <a:pt x="298" y="3710"/>
                  </a:cubicBezTo>
                  <a:cubicBezTo>
                    <a:pt x="300" y="3710"/>
                    <a:pt x="302" y="3709"/>
                    <a:pt x="305" y="3705"/>
                  </a:cubicBezTo>
                  <a:lnTo>
                    <a:pt x="321" y="3704"/>
                  </a:lnTo>
                  <a:lnTo>
                    <a:pt x="321" y="3704"/>
                  </a:lnTo>
                  <a:cubicBezTo>
                    <a:pt x="322" y="3714"/>
                    <a:pt x="315" y="3722"/>
                    <a:pt x="306" y="3724"/>
                  </a:cubicBezTo>
                  <a:cubicBezTo>
                    <a:pt x="300" y="3729"/>
                    <a:pt x="296" y="3731"/>
                    <a:pt x="294" y="3731"/>
                  </a:cubicBezTo>
                  <a:cubicBezTo>
                    <a:pt x="291" y="3731"/>
                    <a:pt x="291" y="3726"/>
                    <a:pt x="290" y="3715"/>
                  </a:cubicBezTo>
                  <a:cubicBezTo>
                    <a:pt x="289" y="3706"/>
                    <a:pt x="289" y="3696"/>
                    <a:pt x="297" y="3696"/>
                  </a:cubicBezTo>
                  <a:close/>
                  <a:moveTo>
                    <a:pt x="305" y="3810"/>
                  </a:moveTo>
                  <a:cubicBezTo>
                    <a:pt x="309" y="3814"/>
                    <a:pt x="313" y="3821"/>
                    <a:pt x="314" y="3828"/>
                  </a:cubicBezTo>
                  <a:lnTo>
                    <a:pt x="307" y="3838"/>
                  </a:lnTo>
                  <a:cubicBezTo>
                    <a:pt x="299" y="3838"/>
                    <a:pt x="298" y="3829"/>
                    <a:pt x="298" y="3819"/>
                  </a:cubicBezTo>
                  <a:cubicBezTo>
                    <a:pt x="297" y="3810"/>
                    <a:pt x="297" y="3810"/>
                    <a:pt x="305" y="3810"/>
                  </a:cubicBezTo>
                  <a:close/>
                  <a:moveTo>
                    <a:pt x="423" y="3833"/>
                  </a:moveTo>
                  <a:cubicBezTo>
                    <a:pt x="421" y="3833"/>
                    <a:pt x="419" y="3833"/>
                    <a:pt x="417" y="3833"/>
                  </a:cubicBezTo>
                  <a:lnTo>
                    <a:pt x="417" y="3842"/>
                  </a:lnTo>
                  <a:cubicBezTo>
                    <a:pt x="422" y="3847"/>
                    <a:pt x="428" y="3850"/>
                    <a:pt x="434" y="3851"/>
                  </a:cubicBezTo>
                  <a:lnTo>
                    <a:pt x="434" y="3841"/>
                  </a:lnTo>
                  <a:cubicBezTo>
                    <a:pt x="433" y="3834"/>
                    <a:pt x="429" y="3833"/>
                    <a:pt x="423" y="3833"/>
                  </a:cubicBezTo>
                  <a:close/>
                  <a:moveTo>
                    <a:pt x="778" y="0"/>
                  </a:moveTo>
                  <a:lnTo>
                    <a:pt x="778" y="0"/>
                  </a:lnTo>
                  <a:cubicBezTo>
                    <a:pt x="772" y="3"/>
                    <a:pt x="764" y="6"/>
                    <a:pt x="756" y="6"/>
                  </a:cubicBezTo>
                  <a:cubicBezTo>
                    <a:pt x="755" y="11"/>
                    <a:pt x="750" y="12"/>
                    <a:pt x="738" y="12"/>
                  </a:cubicBezTo>
                  <a:cubicBezTo>
                    <a:pt x="731" y="12"/>
                    <a:pt x="722" y="12"/>
                    <a:pt x="711" y="11"/>
                  </a:cubicBezTo>
                  <a:cubicBezTo>
                    <a:pt x="709" y="11"/>
                    <a:pt x="707" y="11"/>
                    <a:pt x="705" y="11"/>
                  </a:cubicBezTo>
                  <a:cubicBezTo>
                    <a:pt x="682" y="11"/>
                    <a:pt x="643" y="23"/>
                    <a:pt x="622" y="24"/>
                  </a:cubicBezTo>
                  <a:cubicBezTo>
                    <a:pt x="608" y="26"/>
                    <a:pt x="587" y="29"/>
                    <a:pt x="572" y="29"/>
                  </a:cubicBezTo>
                  <a:cubicBezTo>
                    <a:pt x="566" y="29"/>
                    <a:pt x="560" y="29"/>
                    <a:pt x="556" y="27"/>
                  </a:cubicBezTo>
                  <a:cubicBezTo>
                    <a:pt x="542" y="29"/>
                    <a:pt x="527" y="36"/>
                    <a:pt x="516" y="45"/>
                  </a:cubicBezTo>
                  <a:cubicBezTo>
                    <a:pt x="510" y="53"/>
                    <a:pt x="498" y="58"/>
                    <a:pt x="490" y="58"/>
                  </a:cubicBezTo>
                  <a:cubicBezTo>
                    <a:pt x="487" y="58"/>
                    <a:pt x="484" y="56"/>
                    <a:pt x="483" y="54"/>
                  </a:cubicBezTo>
                  <a:lnTo>
                    <a:pt x="473" y="58"/>
                  </a:lnTo>
                  <a:cubicBezTo>
                    <a:pt x="465" y="66"/>
                    <a:pt x="455" y="73"/>
                    <a:pt x="445" y="77"/>
                  </a:cubicBezTo>
                  <a:cubicBezTo>
                    <a:pt x="442" y="73"/>
                    <a:pt x="438" y="71"/>
                    <a:pt x="433" y="71"/>
                  </a:cubicBezTo>
                  <a:cubicBezTo>
                    <a:pt x="429" y="71"/>
                    <a:pt x="424" y="73"/>
                    <a:pt x="422" y="79"/>
                  </a:cubicBezTo>
                  <a:cubicBezTo>
                    <a:pt x="425" y="85"/>
                    <a:pt x="415" y="90"/>
                    <a:pt x="396" y="100"/>
                  </a:cubicBezTo>
                  <a:cubicBezTo>
                    <a:pt x="385" y="100"/>
                    <a:pt x="297" y="144"/>
                    <a:pt x="230" y="209"/>
                  </a:cubicBezTo>
                  <a:cubicBezTo>
                    <a:pt x="161" y="273"/>
                    <a:pt x="114" y="352"/>
                    <a:pt x="119" y="355"/>
                  </a:cubicBezTo>
                  <a:lnTo>
                    <a:pt x="102" y="383"/>
                  </a:lnTo>
                  <a:cubicBezTo>
                    <a:pt x="96" y="392"/>
                    <a:pt x="92" y="402"/>
                    <a:pt x="87" y="412"/>
                  </a:cubicBezTo>
                  <a:cubicBezTo>
                    <a:pt x="86" y="411"/>
                    <a:pt x="86" y="411"/>
                    <a:pt x="85" y="411"/>
                  </a:cubicBezTo>
                  <a:cubicBezTo>
                    <a:pt x="72" y="411"/>
                    <a:pt x="56" y="461"/>
                    <a:pt x="54" y="493"/>
                  </a:cubicBezTo>
                  <a:cubicBezTo>
                    <a:pt x="57" y="504"/>
                    <a:pt x="56" y="515"/>
                    <a:pt x="51" y="526"/>
                  </a:cubicBezTo>
                  <a:cubicBezTo>
                    <a:pt x="50" y="526"/>
                    <a:pt x="49" y="526"/>
                    <a:pt x="48" y="526"/>
                  </a:cubicBezTo>
                  <a:cubicBezTo>
                    <a:pt x="35" y="526"/>
                    <a:pt x="28" y="556"/>
                    <a:pt x="31" y="577"/>
                  </a:cubicBezTo>
                  <a:cubicBezTo>
                    <a:pt x="42" y="588"/>
                    <a:pt x="42" y="599"/>
                    <a:pt x="32" y="599"/>
                  </a:cubicBezTo>
                  <a:cubicBezTo>
                    <a:pt x="30" y="599"/>
                    <a:pt x="29" y="598"/>
                    <a:pt x="27" y="598"/>
                  </a:cubicBezTo>
                  <a:cubicBezTo>
                    <a:pt x="26" y="598"/>
                    <a:pt x="25" y="598"/>
                    <a:pt x="25" y="598"/>
                  </a:cubicBezTo>
                  <a:cubicBezTo>
                    <a:pt x="11" y="598"/>
                    <a:pt x="10" y="619"/>
                    <a:pt x="29" y="643"/>
                  </a:cubicBezTo>
                  <a:cubicBezTo>
                    <a:pt x="36" y="654"/>
                    <a:pt x="35" y="654"/>
                    <a:pt x="27" y="664"/>
                  </a:cubicBezTo>
                  <a:cubicBezTo>
                    <a:pt x="11" y="674"/>
                    <a:pt x="10" y="687"/>
                    <a:pt x="18" y="687"/>
                  </a:cubicBezTo>
                  <a:cubicBezTo>
                    <a:pt x="33" y="698"/>
                    <a:pt x="33" y="709"/>
                    <a:pt x="18" y="720"/>
                  </a:cubicBezTo>
                  <a:cubicBezTo>
                    <a:pt x="1" y="743"/>
                    <a:pt x="2" y="740"/>
                    <a:pt x="19" y="751"/>
                  </a:cubicBezTo>
                  <a:cubicBezTo>
                    <a:pt x="35" y="758"/>
                    <a:pt x="38" y="797"/>
                    <a:pt x="22" y="807"/>
                  </a:cubicBezTo>
                  <a:cubicBezTo>
                    <a:pt x="23" y="816"/>
                    <a:pt x="17" y="826"/>
                    <a:pt x="24" y="826"/>
                  </a:cubicBezTo>
                  <a:lnTo>
                    <a:pt x="17" y="835"/>
                  </a:lnTo>
                  <a:cubicBezTo>
                    <a:pt x="18" y="845"/>
                    <a:pt x="19" y="854"/>
                    <a:pt x="19" y="854"/>
                  </a:cubicBezTo>
                  <a:lnTo>
                    <a:pt x="27" y="854"/>
                  </a:lnTo>
                  <a:cubicBezTo>
                    <a:pt x="27" y="863"/>
                    <a:pt x="23" y="920"/>
                    <a:pt x="28" y="986"/>
                  </a:cubicBezTo>
                  <a:cubicBezTo>
                    <a:pt x="34" y="1074"/>
                    <a:pt x="36" y="1101"/>
                    <a:pt x="41" y="1101"/>
                  </a:cubicBezTo>
                  <a:cubicBezTo>
                    <a:pt x="42" y="1101"/>
                    <a:pt x="42" y="1100"/>
                    <a:pt x="43" y="1098"/>
                  </a:cubicBezTo>
                  <a:cubicBezTo>
                    <a:pt x="47" y="1096"/>
                    <a:pt x="49" y="1095"/>
                    <a:pt x="51" y="1095"/>
                  </a:cubicBezTo>
                  <a:cubicBezTo>
                    <a:pt x="59" y="1095"/>
                    <a:pt x="57" y="1109"/>
                    <a:pt x="46" y="1117"/>
                  </a:cubicBezTo>
                  <a:cubicBezTo>
                    <a:pt x="46" y="1126"/>
                    <a:pt x="40" y="1147"/>
                    <a:pt x="41" y="1164"/>
                  </a:cubicBezTo>
                  <a:cubicBezTo>
                    <a:pt x="42" y="1184"/>
                    <a:pt x="43" y="1203"/>
                    <a:pt x="36" y="1203"/>
                  </a:cubicBezTo>
                  <a:lnTo>
                    <a:pt x="37" y="1213"/>
                  </a:lnTo>
                  <a:cubicBezTo>
                    <a:pt x="54" y="1231"/>
                    <a:pt x="58" y="1287"/>
                    <a:pt x="52" y="1316"/>
                  </a:cubicBezTo>
                  <a:cubicBezTo>
                    <a:pt x="52" y="1332"/>
                    <a:pt x="56" y="1347"/>
                    <a:pt x="64" y="1362"/>
                  </a:cubicBezTo>
                  <a:cubicBezTo>
                    <a:pt x="73" y="1381"/>
                    <a:pt x="73" y="1381"/>
                    <a:pt x="65" y="1391"/>
                  </a:cubicBezTo>
                  <a:cubicBezTo>
                    <a:pt x="57" y="1391"/>
                    <a:pt x="54" y="1447"/>
                    <a:pt x="69" y="1447"/>
                  </a:cubicBezTo>
                  <a:cubicBezTo>
                    <a:pt x="69" y="1447"/>
                    <a:pt x="69" y="1447"/>
                    <a:pt x="69" y="1447"/>
                  </a:cubicBezTo>
                  <a:lnTo>
                    <a:pt x="69" y="1447"/>
                  </a:lnTo>
                  <a:lnTo>
                    <a:pt x="63" y="1457"/>
                  </a:lnTo>
                  <a:cubicBezTo>
                    <a:pt x="56" y="1464"/>
                    <a:pt x="61" y="1475"/>
                    <a:pt x="70" y="1475"/>
                  </a:cubicBezTo>
                  <a:cubicBezTo>
                    <a:pt x="71" y="1475"/>
                    <a:pt x="71" y="1475"/>
                    <a:pt x="72" y="1475"/>
                  </a:cubicBezTo>
                  <a:cubicBezTo>
                    <a:pt x="87" y="1475"/>
                    <a:pt x="88" y="1484"/>
                    <a:pt x="65" y="1494"/>
                  </a:cubicBezTo>
                  <a:cubicBezTo>
                    <a:pt x="49" y="1495"/>
                    <a:pt x="50" y="1504"/>
                    <a:pt x="58" y="1504"/>
                  </a:cubicBezTo>
                  <a:cubicBezTo>
                    <a:pt x="66" y="1513"/>
                    <a:pt x="75" y="1522"/>
                    <a:pt x="68" y="1532"/>
                  </a:cubicBezTo>
                  <a:cubicBezTo>
                    <a:pt x="68" y="1541"/>
                    <a:pt x="69" y="1550"/>
                    <a:pt x="83" y="1550"/>
                  </a:cubicBezTo>
                  <a:cubicBezTo>
                    <a:pt x="83" y="1550"/>
                    <a:pt x="84" y="1550"/>
                    <a:pt x="85" y="1550"/>
                  </a:cubicBezTo>
                  <a:cubicBezTo>
                    <a:pt x="93" y="1550"/>
                    <a:pt x="93" y="1559"/>
                    <a:pt x="94" y="1569"/>
                  </a:cubicBezTo>
                  <a:cubicBezTo>
                    <a:pt x="86" y="1569"/>
                    <a:pt x="86" y="1569"/>
                    <a:pt x="77" y="1560"/>
                  </a:cubicBezTo>
                  <a:lnTo>
                    <a:pt x="77" y="1560"/>
                  </a:lnTo>
                  <a:lnTo>
                    <a:pt x="79" y="1580"/>
                  </a:lnTo>
                  <a:cubicBezTo>
                    <a:pt x="79" y="1588"/>
                    <a:pt x="74" y="1608"/>
                    <a:pt x="65" y="1608"/>
                  </a:cubicBezTo>
                  <a:cubicBezTo>
                    <a:pt x="60" y="1615"/>
                    <a:pt x="59" y="1622"/>
                    <a:pt x="64" y="1622"/>
                  </a:cubicBezTo>
                  <a:cubicBezTo>
                    <a:pt x="66" y="1622"/>
                    <a:pt x="69" y="1621"/>
                    <a:pt x="74" y="1618"/>
                  </a:cubicBezTo>
                  <a:cubicBezTo>
                    <a:pt x="77" y="1617"/>
                    <a:pt x="79" y="1617"/>
                    <a:pt x="81" y="1617"/>
                  </a:cubicBezTo>
                  <a:cubicBezTo>
                    <a:pt x="90" y="1617"/>
                    <a:pt x="90" y="1620"/>
                    <a:pt x="91" y="1636"/>
                  </a:cubicBezTo>
                  <a:cubicBezTo>
                    <a:pt x="92" y="1645"/>
                    <a:pt x="93" y="1655"/>
                    <a:pt x="85" y="1655"/>
                  </a:cubicBezTo>
                  <a:cubicBezTo>
                    <a:pt x="77" y="1655"/>
                    <a:pt x="77" y="1655"/>
                    <a:pt x="78" y="1674"/>
                  </a:cubicBezTo>
                  <a:cubicBezTo>
                    <a:pt x="83" y="1701"/>
                    <a:pt x="98" y="1724"/>
                    <a:pt x="122" y="1738"/>
                  </a:cubicBezTo>
                  <a:cubicBezTo>
                    <a:pt x="138" y="1738"/>
                    <a:pt x="138" y="1738"/>
                    <a:pt x="123" y="1748"/>
                  </a:cubicBezTo>
                  <a:cubicBezTo>
                    <a:pt x="115" y="1748"/>
                    <a:pt x="115" y="1757"/>
                    <a:pt x="116" y="1767"/>
                  </a:cubicBezTo>
                  <a:cubicBezTo>
                    <a:pt x="117" y="1767"/>
                    <a:pt x="117" y="1767"/>
                    <a:pt x="118" y="1767"/>
                  </a:cubicBezTo>
                  <a:cubicBezTo>
                    <a:pt x="122" y="1767"/>
                    <a:pt x="120" y="1771"/>
                    <a:pt x="118" y="1771"/>
                  </a:cubicBezTo>
                  <a:cubicBezTo>
                    <a:pt x="118" y="1771"/>
                    <a:pt x="117" y="1770"/>
                    <a:pt x="116" y="1767"/>
                  </a:cubicBezTo>
                  <a:cubicBezTo>
                    <a:pt x="109" y="1767"/>
                    <a:pt x="107" y="1758"/>
                    <a:pt x="107" y="1748"/>
                  </a:cubicBezTo>
                  <a:lnTo>
                    <a:pt x="100" y="1749"/>
                  </a:lnTo>
                  <a:cubicBezTo>
                    <a:pt x="84" y="1759"/>
                    <a:pt x="85" y="1768"/>
                    <a:pt x="102" y="1777"/>
                  </a:cubicBezTo>
                  <a:cubicBezTo>
                    <a:pt x="110" y="1786"/>
                    <a:pt x="110" y="1786"/>
                    <a:pt x="103" y="1796"/>
                  </a:cubicBezTo>
                  <a:cubicBezTo>
                    <a:pt x="95" y="1805"/>
                    <a:pt x="88" y="1815"/>
                    <a:pt x="96" y="1815"/>
                  </a:cubicBezTo>
                  <a:cubicBezTo>
                    <a:pt x="97" y="1824"/>
                    <a:pt x="95" y="1834"/>
                    <a:pt x="91" y="1843"/>
                  </a:cubicBezTo>
                  <a:cubicBezTo>
                    <a:pt x="92" y="1862"/>
                    <a:pt x="93" y="1871"/>
                    <a:pt x="101" y="1871"/>
                  </a:cubicBezTo>
                  <a:cubicBezTo>
                    <a:pt x="109" y="1871"/>
                    <a:pt x="109" y="1880"/>
                    <a:pt x="110" y="1890"/>
                  </a:cubicBezTo>
                  <a:cubicBezTo>
                    <a:pt x="111" y="1899"/>
                    <a:pt x="111" y="1908"/>
                    <a:pt x="119" y="1908"/>
                  </a:cubicBezTo>
                  <a:cubicBezTo>
                    <a:pt x="126" y="1908"/>
                    <a:pt x="135" y="1917"/>
                    <a:pt x="137" y="1936"/>
                  </a:cubicBezTo>
                  <a:cubicBezTo>
                    <a:pt x="146" y="1954"/>
                    <a:pt x="146" y="1954"/>
                    <a:pt x="131" y="1964"/>
                  </a:cubicBezTo>
                  <a:cubicBezTo>
                    <a:pt x="123" y="1964"/>
                    <a:pt x="123" y="1974"/>
                    <a:pt x="124" y="1983"/>
                  </a:cubicBezTo>
                  <a:cubicBezTo>
                    <a:pt x="124" y="1990"/>
                    <a:pt x="122" y="1997"/>
                    <a:pt x="118" y="2002"/>
                  </a:cubicBezTo>
                  <a:cubicBezTo>
                    <a:pt x="112" y="2010"/>
                    <a:pt x="116" y="2012"/>
                    <a:pt x="121" y="2012"/>
                  </a:cubicBezTo>
                  <a:cubicBezTo>
                    <a:pt x="123" y="2012"/>
                    <a:pt x="125" y="2012"/>
                    <a:pt x="126" y="2011"/>
                  </a:cubicBezTo>
                  <a:lnTo>
                    <a:pt x="142" y="2011"/>
                  </a:lnTo>
                  <a:cubicBezTo>
                    <a:pt x="142" y="2020"/>
                    <a:pt x="128" y="2030"/>
                    <a:pt x="120" y="2030"/>
                  </a:cubicBezTo>
                  <a:cubicBezTo>
                    <a:pt x="105" y="2041"/>
                    <a:pt x="105" y="2041"/>
                    <a:pt x="121" y="2041"/>
                  </a:cubicBezTo>
                  <a:cubicBezTo>
                    <a:pt x="129" y="2041"/>
                    <a:pt x="137" y="2050"/>
                    <a:pt x="131" y="2069"/>
                  </a:cubicBezTo>
                  <a:cubicBezTo>
                    <a:pt x="132" y="2088"/>
                    <a:pt x="133" y="2106"/>
                    <a:pt x="125" y="2107"/>
                  </a:cubicBezTo>
                  <a:cubicBezTo>
                    <a:pt x="121" y="2112"/>
                    <a:pt x="122" y="2120"/>
                    <a:pt x="126" y="2125"/>
                  </a:cubicBezTo>
                  <a:cubicBezTo>
                    <a:pt x="135" y="2135"/>
                    <a:pt x="135" y="2144"/>
                    <a:pt x="130" y="2172"/>
                  </a:cubicBezTo>
                  <a:cubicBezTo>
                    <a:pt x="119" y="2214"/>
                    <a:pt x="118" y="2219"/>
                    <a:pt x="128" y="2219"/>
                  </a:cubicBezTo>
                  <a:cubicBezTo>
                    <a:pt x="129" y="2219"/>
                    <a:pt x="131" y="2219"/>
                    <a:pt x="133" y="2219"/>
                  </a:cubicBezTo>
                  <a:cubicBezTo>
                    <a:pt x="141" y="2219"/>
                    <a:pt x="149" y="2219"/>
                    <a:pt x="134" y="2229"/>
                  </a:cubicBezTo>
                  <a:cubicBezTo>
                    <a:pt x="128" y="2239"/>
                    <a:pt x="135" y="2248"/>
                    <a:pt x="144" y="2266"/>
                  </a:cubicBezTo>
                  <a:cubicBezTo>
                    <a:pt x="152" y="2271"/>
                    <a:pt x="161" y="2275"/>
                    <a:pt x="170" y="2275"/>
                  </a:cubicBezTo>
                  <a:cubicBezTo>
                    <a:pt x="172" y="2275"/>
                    <a:pt x="175" y="2274"/>
                    <a:pt x="177" y="2274"/>
                  </a:cubicBezTo>
                  <a:cubicBezTo>
                    <a:pt x="193" y="2274"/>
                    <a:pt x="193" y="2274"/>
                    <a:pt x="186" y="2293"/>
                  </a:cubicBezTo>
                  <a:cubicBezTo>
                    <a:pt x="187" y="2302"/>
                    <a:pt x="181" y="2310"/>
                    <a:pt x="171" y="2312"/>
                  </a:cubicBezTo>
                  <a:cubicBezTo>
                    <a:pt x="164" y="2312"/>
                    <a:pt x="164" y="2303"/>
                    <a:pt x="164" y="2303"/>
                  </a:cubicBezTo>
                  <a:lnTo>
                    <a:pt x="162" y="2294"/>
                  </a:lnTo>
                  <a:cubicBezTo>
                    <a:pt x="155" y="2294"/>
                    <a:pt x="147" y="2294"/>
                    <a:pt x="148" y="2313"/>
                  </a:cubicBezTo>
                  <a:cubicBezTo>
                    <a:pt x="141" y="2323"/>
                    <a:pt x="142" y="2332"/>
                    <a:pt x="150" y="2332"/>
                  </a:cubicBezTo>
                  <a:cubicBezTo>
                    <a:pt x="142" y="2342"/>
                    <a:pt x="144" y="2360"/>
                    <a:pt x="146" y="2379"/>
                  </a:cubicBezTo>
                  <a:cubicBezTo>
                    <a:pt x="147" y="2398"/>
                    <a:pt x="149" y="2426"/>
                    <a:pt x="141" y="2437"/>
                  </a:cubicBezTo>
                  <a:cubicBezTo>
                    <a:pt x="143" y="2456"/>
                    <a:pt x="143" y="2465"/>
                    <a:pt x="151" y="2465"/>
                  </a:cubicBezTo>
                  <a:cubicBezTo>
                    <a:pt x="152" y="2465"/>
                    <a:pt x="153" y="2465"/>
                    <a:pt x="154" y="2465"/>
                  </a:cubicBezTo>
                  <a:cubicBezTo>
                    <a:pt x="167" y="2465"/>
                    <a:pt x="168" y="2474"/>
                    <a:pt x="160" y="2474"/>
                  </a:cubicBezTo>
                  <a:cubicBezTo>
                    <a:pt x="144" y="2484"/>
                    <a:pt x="146" y="2606"/>
                    <a:pt x="162" y="2615"/>
                  </a:cubicBezTo>
                  <a:cubicBezTo>
                    <a:pt x="162" y="2615"/>
                    <a:pt x="164" y="2624"/>
                    <a:pt x="164" y="2634"/>
                  </a:cubicBezTo>
                  <a:cubicBezTo>
                    <a:pt x="157" y="2653"/>
                    <a:pt x="161" y="2709"/>
                    <a:pt x="170" y="2718"/>
                  </a:cubicBezTo>
                  <a:lnTo>
                    <a:pt x="172" y="2747"/>
                  </a:lnTo>
                  <a:cubicBezTo>
                    <a:pt x="166" y="2766"/>
                    <a:pt x="166" y="2775"/>
                    <a:pt x="175" y="2784"/>
                  </a:cubicBezTo>
                  <a:cubicBezTo>
                    <a:pt x="184" y="2793"/>
                    <a:pt x="192" y="2793"/>
                    <a:pt x="184" y="2793"/>
                  </a:cubicBezTo>
                  <a:cubicBezTo>
                    <a:pt x="176" y="2794"/>
                    <a:pt x="177" y="2812"/>
                    <a:pt x="179" y="2850"/>
                  </a:cubicBezTo>
                  <a:cubicBezTo>
                    <a:pt x="181" y="2876"/>
                    <a:pt x="182" y="2884"/>
                    <a:pt x="184" y="2884"/>
                  </a:cubicBezTo>
                  <a:cubicBezTo>
                    <a:pt x="186" y="2884"/>
                    <a:pt x="187" y="2882"/>
                    <a:pt x="189" y="2879"/>
                  </a:cubicBezTo>
                  <a:lnTo>
                    <a:pt x="189" y="2879"/>
                  </a:lnTo>
                  <a:cubicBezTo>
                    <a:pt x="201" y="2916"/>
                    <a:pt x="193" y="2916"/>
                    <a:pt x="185" y="2917"/>
                  </a:cubicBezTo>
                  <a:cubicBezTo>
                    <a:pt x="182" y="2915"/>
                    <a:pt x="179" y="2914"/>
                    <a:pt x="177" y="2914"/>
                  </a:cubicBezTo>
                  <a:cubicBezTo>
                    <a:pt x="169" y="2914"/>
                    <a:pt x="174" y="2928"/>
                    <a:pt x="194" y="2935"/>
                  </a:cubicBezTo>
                  <a:cubicBezTo>
                    <a:pt x="211" y="2944"/>
                    <a:pt x="212" y="2963"/>
                    <a:pt x="204" y="2963"/>
                  </a:cubicBezTo>
                  <a:cubicBezTo>
                    <a:pt x="196" y="2963"/>
                    <a:pt x="195" y="2954"/>
                    <a:pt x="195" y="2945"/>
                  </a:cubicBezTo>
                  <a:lnTo>
                    <a:pt x="179" y="2945"/>
                  </a:lnTo>
                  <a:cubicBezTo>
                    <a:pt x="179" y="2955"/>
                    <a:pt x="179" y="2955"/>
                    <a:pt x="188" y="2964"/>
                  </a:cubicBezTo>
                  <a:cubicBezTo>
                    <a:pt x="189" y="2971"/>
                    <a:pt x="193" y="2977"/>
                    <a:pt x="197" y="2982"/>
                  </a:cubicBezTo>
                  <a:cubicBezTo>
                    <a:pt x="202" y="2986"/>
                    <a:pt x="206" y="2988"/>
                    <a:pt x="209" y="2988"/>
                  </a:cubicBezTo>
                  <a:cubicBezTo>
                    <a:pt x="213" y="2988"/>
                    <a:pt x="217" y="2986"/>
                    <a:pt x="221" y="2981"/>
                  </a:cubicBezTo>
                  <a:cubicBezTo>
                    <a:pt x="223" y="2978"/>
                    <a:pt x="224" y="2977"/>
                    <a:pt x="225" y="2977"/>
                  </a:cubicBezTo>
                  <a:cubicBezTo>
                    <a:pt x="228" y="2977"/>
                    <a:pt x="229" y="2983"/>
                    <a:pt x="230" y="2990"/>
                  </a:cubicBezTo>
                  <a:cubicBezTo>
                    <a:pt x="226" y="3002"/>
                    <a:pt x="221" y="3007"/>
                    <a:pt x="216" y="3007"/>
                  </a:cubicBezTo>
                  <a:cubicBezTo>
                    <a:pt x="213" y="3007"/>
                    <a:pt x="210" y="3004"/>
                    <a:pt x="206" y="3001"/>
                  </a:cubicBezTo>
                  <a:cubicBezTo>
                    <a:pt x="206" y="2993"/>
                    <a:pt x="201" y="2992"/>
                    <a:pt x="195" y="2992"/>
                  </a:cubicBezTo>
                  <a:cubicBezTo>
                    <a:pt x="193" y="2992"/>
                    <a:pt x="192" y="2992"/>
                    <a:pt x="190" y="2992"/>
                  </a:cubicBezTo>
                  <a:cubicBezTo>
                    <a:pt x="183" y="2992"/>
                    <a:pt x="202" y="3039"/>
                    <a:pt x="217" y="3047"/>
                  </a:cubicBezTo>
                  <a:lnTo>
                    <a:pt x="210" y="3048"/>
                  </a:lnTo>
                  <a:cubicBezTo>
                    <a:pt x="202" y="3048"/>
                    <a:pt x="203" y="3067"/>
                    <a:pt x="205" y="3086"/>
                  </a:cubicBezTo>
                  <a:cubicBezTo>
                    <a:pt x="206" y="3104"/>
                    <a:pt x="207" y="3114"/>
                    <a:pt x="215" y="3114"/>
                  </a:cubicBezTo>
                  <a:cubicBezTo>
                    <a:pt x="217" y="3114"/>
                    <a:pt x="219" y="3114"/>
                    <a:pt x="221" y="3114"/>
                  </a:cubicBezTo>
                  <a:cubicBezTo>
                    <a:pt x="227" y="3114"/>
                    <a:pt x="231" y="3115"/>
                    <a:pt x="231" y="3122"/>
                  </a:cubicBezTo>
                  <a:cubicBezTo>
                    <a:pt x="231" y="3113"/>
                    <a:pt x="239" y="3113"/>
                    <a:pt x="247" y="3112"/>
                  </a:cubicBezTo>
                  <a:lnTo>
                    <a:pt x="247" y="3112"/>
                  </a:lnTo>
                  <a:cubicBezTo>
                    <a:pt x="243" y="3122"/>
                    <a:pt x="238" y="3132"/>
                    <a:pt x="232" y="3141"/>
                  </a:cubicBezTo>
                  <a:cubicBezTo>
                    <a:pt x="218" y="3161"/>
                    <a:pt x="212" y="3180"/>
                    <a:pt x="214" y="3217"/>
                  </a:cubicBezTo>
                  <a:cubicBezTo>
                    <a:pt x="216" y="3236"/>
                    <a:pt x="217" y="3264"/>
                    <a:pt x="211" y="3275"/>
                  </a:cubicBezTo>
                  <a:cubicBezTo>
                    <a:pt x="212" y="3294"/>
                    <a:pt x="213" y="3303"/>
                    <a:pt x="221" y="3303"/>
                  </a:cubicBezTo>
                  <a:lnTo>
                    <a:pt x="222" y="3322"/>
                  </a:lnTo>
                  <a:cubicBezTo>
                    <a:pt x="215" y="3331"/>
                    <a:pt x="216" y="3350"/>
                    <a:pt x="224" y="3350"/>
                  </a:cubicBezTo>
                  <a:cubicBezTo>
                    <a:pt x="232" y="3359"/>
                    <a:pt x="225" y="3369"/>
                    <a:pt x="226" y="3378"/>
                  </a:cubicBezTo>
                  <a:cubicBezTo>
                    <a:pt x="218" y="3389"/>
                    <a:pt x="214" y="3393"/>
                    <a:pt x="217" y="3393"/>
                  </a:cubicBezTo>
                  <a:cubicBezTo>
                    <a:pt x="219" y="3393"/>
                    <a:pt x="225" y="3391"/>
                    <a:pt x="234" y="3387"/>
                  </a:cubicBezTo>
                  <a:cubicBezTo>
                    <a:pt x="242" y="3387"/>
                    <a:pt x="249" y="3368"/>
                    <a:pt x="248" y="3358"/>
                  </a:cubicBezTo>
                  <a:lnTo>
                    <a:pt x="247" y="3329"/>
                  </a:lnTo>
                  <a:lnTo>
                    <a:pt x="257" y="3358"/>
                  </a:lnTo>
                  <a:cubicBezTo>
                    <a:pt x="257" y="3367"/>
                    <a:pt x="266" y="3386"/>
                    <a:pt x="273" y="3386"/>
                  </a:cubicBezTo>
                  <a:cubicBezTo>
                    <a:pt x="279" y="3386"/>
                    <a:pt x="282" y="3389"/>
                    <a:pt x="282" y="3395"/>
                  </a:cubicBezTo>
                  <a:lnTo>
                    <a:pt x="267" y="3395"/>
                  </a:lnTo>
                  <a:cubicBezTo>
                    <a:pt x="262" y="3389"/>
                    <a:pt x="255" y="3386"/>
                    <a:pt x="248" y="3386"/>
                  </a:cubicBezTo>
                  <a:cubicBezTo>
                    <a:pt x="246" y="3386"/>
                    <a:pt x="244" y="3386"/>
                    <a:pt x="242" y="3387"/>
                  </a:cubicBezTo>
                  <a:cubicBezTo>
                    <a:pt x="227" y="3397"/>
                    <a:pt x="222" y="3425"/>
                    <a:pt x="238" y="3425"/>
                  </a:cubicBezTo>
                  <a:cubicBezTo>
                    <a:pt x="238" y="3434"/>
                    <a:pt x="238" y="3434"/>
                    <a:pt x="231" y="3444"/>
                  </a:cubicBezTo>
                  <a:cubicBezTo>
                    <a:pt x="223" y="3444"/>
                    <a:pt x="224" y="3453"/>
                    <a:pt x="240" y="3462"/>
                  </a:cubicBezTo>
                  <a:cubicBezTo>
                    <a:pt x="257" y="3471"/>
                    <a:pt x="257" y="3480"/>
                    <a:pt x="242" y="3490"/>
                  </a:cubicBezTo>
                  <a:cubicBezTo>
                    <a:pt x="227" y="3510"/>
                    <a:pt x="231" y="3547"/>
                    <a:pt x="239" y="3547"/>
                  </a:cubicBezTo>
                  <a:cubicBezTo>
                    <a:pt x="254" y="3547"/>
                    <a:pt x="257" y="3575"/>
                    <a:pt x="249" y="3584"/>
                  </a:cubicBezTo>
                  <a:cubicBezTo>
                    <a:pt x="242" y="3593"/>
                    <a:pt x="242" y="3605"/>
                    <a:pt x="251" y="3613"/>
                  </a:cubicBezTo>
                  <a:cubicBezTo>
                    <a:pt x="241" y="3613"/>
                    <a:pt x="236" y="3626"/>
                    <a:pt x="244" y="3632"/>
                  </a:cubicBezTo>
                  <a:cubicBezTo>
                    <a:pt x="244" y="3632"/>
                    <a:pt x="245" y="3636"/>
                    <a:pt x="247" y="3636"/>
                  </a:cubicBezTo>
                  <a:cubicBezTo>
                    <a:pt x="248" y="3636"/>
                    <a:pt x="250" y="3635"/>
                    <a:pt x="252" y="3631"/>
                  </a:cubicBezTo>
                  <a:lnTo>
                    <a:pt x="269" y="3650"/>
                  </a:lnTo>
                  <a:cubicBezTo>
                    <a:pt x="269" y="3640"/>
                    <a:pt x="277" y="3640"/>
                    <a:pt x="285" y="3640"/>
                  </a:cubicBezTo>
                  <a:cubicBezTo>
                    <a:pt x="285" y="3640"/>
                    <a:pt x="285" y="3640"/>
                    <a:pt x="285" y="3640"/>
                  </a:cubicBezTo>
                  <a:cubicBezTo>
                    <a:pt x="292" y="3640"/>
                    <a:pt x="287" y="3678"/>
                    <a:pt x="264" y="3697"/>
                  </a:cubicBezTo>
                  <a:lnTo>
                    <a:pt x="251" y="3717"/>
                  </a:lnTo>
                  <a:lnTo>
                    <a:pt x="267" y="3717"/>
                  </a:lnTo>
                  <a:cubicBezTo>
                    <a:pt x="267" y="3725"/>
                    <a:pt x="268" y="3734"/>
                    <a:pt x="260" y="3736"/>
                  </a:cubicBezTo>
                  <a:cubicBezTo>
                    <a:pt x="252" y="3736"/>
                    <a:pt x="252" y="3736"/>
                    <a:pt x="253" y="3745"/>
                  </a:cubicBezTo>
                  <a:cubicBezTo>
                    <a:pt x="253" y="3745"/>
                    <a:pt x="253" y="3755"/>
                    <a:pt x="261" y="3755"/>
                  </a:cubicBezTo>
                  <a:cubicBezTo>
                    <a:pt x="265" y="3754"/>
                    <a:pt x="268" y="3754"/>
                    <a:pt x="270" y="3754"/>
                  </a:cubicBezTo>
                  <a:cubicBezTo>
                    <a:pt x="276" y="3754"/>
                    <a:pt x="275" y="3756"/>
                    <a:pt x="270" y="3764"/>
                  </a:cubicBezTo>
                  <a:cubicBezTo>
                    <a:pt x="254" y="3774"/>
                    <a:pt x="255" y="3783"/>
                    <a:pt x="272" y="3792"/>
                  </a:cubicBezTo>
                  <a:cubicBezTo>
                    <a:pt x="276" y="3791"/>
                    <a:pt x="279" y="3791"/>
                    <a:pt x="281" y="3791"/>
                  </a:cubicBezTo>
                  <a:cubicBezTo>
                    <a:pt x="287" y="3791"/>
                    <a:pt x="284" y="3793"/>
                    <a:pt x="272" y="3801"/>
                  </a:cubicBezTo>
                  <a:cubicBezTo>
                    <a:pt x="263" y="3803"/>
                    <a:pt x="258" y="3811"/>
                    <a:pt x="258" y="3821"/>
                  </a:cubicBezTo>
                  <a:lnTo>
                    <a:pt x="266" y="3820"/>
                  </a:lnTo>
                  <a:cubicBezTo>
                    <a:pt x="281" y="3820"/>
                    <a:pt x="282" y="3829"/>
                    <a:pt x="276" y="3839"/>
                  </a:cubicBezTo>
                  <a:cubicBezTo>
                    <a:pt x="268" y="3839"/>
                    <a:pt x="268" y="3849"/>
                    <a:pt x="277" y="3867"/>
                  </a:cubicBezTo>
                  <a:cubicBezTo>
                    <a:pt x="278" y="3885"/>
                    <a:pt x="280" y="3897"/>
                    <a:pt x="272" y="3897"/>
                  </a:cubicBezTo>
                  <a:cubicBezTo>
                    <a:pt x="257" y="3898"/>
                    <a:pt x="257" y="3898"/>
                    <a:pt x="273" y="3907"/>
                  </a:cubicBezTo>
                  <a:cubicBezTo>
                    <a:pt x="282" y="3917"/>
                    <a:pt x="282" y="3917"/>
                    <a:pt x="277" y="3940"/>
                  </a:cubicBezTo>
                  <a:cubicBezTo>
                    <a:pt x="270" y="3951"/>
                    <a:pt x="270" y="3951"/>
                    <a:pt x="280" y="3961"/>
                  </a:cubicBezTo>
                  <a:cubicBezTo>
                    <a:pt x="295" y="3959"/>
                    <a:pt x="303" y="3958"/>
                    <a:pt x="301" y="3946"/>
                  </a:cubicBezTo>
                  <a:cubicBezTo>
                    <a:pt x="300" y="3936"/>
                    <a:pt x="300" y="3936"/>
                    <a:pt x="308" y="3935"/>
                  </a:cubicBezTo>
                  <a:lnTo>
                    <a:pt x="310" y="3957"/>
                  </a:lnTo>
                  <a:cubicBezTo>
                    <a:pt x="312" y="3970"/>
                    <a:pt x="316" y="3983"/>
                    <a:pt x="324" y="3996"/>
                  </a:cubicBezTo>
                  <a:cubicBezTo>
                    <a:pt x="329" y="4004"/>
                    <a:pt x="334" y="4008"/>
                    <a:pt x="338" y="4008"/>
                  </a:cubicBezTo>
                  <a:cubicBezTo>
                    <a:pt x="342" y="4008"/>
                    <a:pt x="345" y="4002"/>
                    <a:pt x="340" y="3992"/>
                  </a:cubicBezTo>
                  <a:lnTo>
                    <a:pt x="339" y="3992"/>
                  </a:lnTo>
                  <a:lnTo>
                    <a:pt x="345" y="3981"/>
                  </a:lnTo>
                  <a:cubicBezTo>
                    <a:pt x="366" y="3977"/>
                    <a:pt x="367" y="3961"/>
                    <a:pt x="350" y="3961"/>
                  </a:cubicBezTo>
                  <a:cubicBezTo>
                    <a:pt x="348" y="3961"/>
                    <a:pt x="345" y="3962"/>
                    <a:pt x="343" y="3962"/>
                  </a:cubicBezTo>
                  <a:cubicBezTo>
                    <a:pt x="335" y="3963"/>
                    <a:pt x="330" y="3964"/>
                    <a:pt x="327" y="3964"/>
                  </a:cubicBezTo>
                  <a:cubicBezTo>
                    <a:pt x="321" y="3964"/>
                    <a:pt x="324" y="3961"/>
                    <a:pt x="334" y="3953"/>
                  </a:cubicBezTo>
                  <a:cubicBezTo>
                    <a:pt x="350" y="3951"/>
                    <a:pt x="349" y="3941"/>
                    <a:pt x="347" y="3932"/>
                  </a:cubicBezTo>
                  <a:cubicBezTo>
                    <a:pt x="346" y="3922"/>
                    <a:pt x="346" y="3922"/>
                    <a:pt x="354" y="3921"/>
                  </a:cubicBezTo>
                  <a:cubicBezTo>
                    <a:pt x="363" y="3918"/>
                    <a:pt x="369" y="3911"/>
                    <a:pt x="368" y="3900"/>
                  </a:cubicBezTo>
                  <a:cubicBezTo>
                    <a:pt x="367" y="3892"/>
                    <a:pt x="367" y="3892"/>
                    <a:pt x="359" y="3892"/>
                  </a:cubicBezTo>
                  <a:cubicBezTo>
                    <a:pt x="357" y="3894"/>
                    <a:pt x="356" y="3894"/>
                    <a:pt x="355" y="3894"/>
                  </a:cubicBezTo>
                  <a:cubicBezTo>
                    <a:pt x="352" y="3894"/>
                    <a:pt x="353" y="3881"/>
                    <a:pt x="364" y="3872"/>
                  </a:cubicBezTo>
                  <a:cubicBezTo>
                    <a:pt x="372" y="3863"/>
                    <a:pt x="372" y="3863"/>
                    <a:pt x="356" y="3863"/>
                  </a:cubicBezTo>
                  <a:cubicBezTo>
                    <a:pt x="356" y="3863"/>
                    <a:pt x="356" y="3864"/>
                    <a:pt x="355" y="3864"/>
                  </a:cubicBezTo>
                  <a:cubicBezTo>
                    <a:pt x="341" y="3864"/>
                    <a:pt x="339" y="3845"/>
                    <a:pt x="354" y="3835"/>
                  </a:cubicBezTo>
                  <a:lnTo>
                    <a:pt x="353" y="3816"/>
                  </a:lnTo>
                  <a:cubicBezTo>
                    <a:pt x="352" y="3807"/>
                    <a:pt x="344" y="3807"/>
                    <a:pt x="336" y="3807"/>
                  </a:cubicBezTo>
                  <a:cubicBezTo>
                    <a:pt x="332" y="3808"/>
                    <a:pt x="329" y="3808"/>
                    <a:pt x="327" y="3808"/>
                  </a:cubicBezTo>
                  <a:cubicBezTo>
                    <a:pt x="321" y="3808"/>
                    <a:pt x="322" y="3806"/>
                    <a:pt x="327" y="3798"/>
                  </a:cubicBezTo>
                  <a:cubicBezTo>
                    <a:pt x="331" y="3794"/>
                    <a:pt x="336" y="3789"/>
                    <a:pt x="343" y="3788"/>
                  </a:cubicBezTo>
                  <a:cubicBezTo>
                    <a:pt x="351" y="3788"/>
                    <a:pt x="350" y="3779"/>
                    <a:pt x="350" y="3769"/>
                  </a:cubicBezTo>
                  <a:cubicBezTo>
                    <a:pt x="349" y="3760"/>
                    <a:pt x="347" y="3741"/>
                    <a:pt x="340" y="3741"/>
                  </a:cubicBezTo>
                  <a:lnTo>
                    <a:pt x="347" y="3741"/>
                  </a:lnTo>
                  <a:cubicBezTo>
                    <a:pt x="347" y="3734"/>
                    <a:pt x="351" y="3732"/>
                    <a:pt x="349" y="3732"/>
                  </a:cubicBezTo>
                  <a:cubicBezTo>
                    <a:pt x="349" y="3732"/>
                    <a:pt x="348" y="3732"/>
                    <a:pt x="346" y="3732"/>
                  </a:cubicBezTo>
                  <a:cubicBezTo>
                    <a:pt x="346" y="3722"/>
                    <a:pt x="349" y="3712"/>
                    <a:pt x="352" y="3703"/>
                  </a:cubicBezTo>
                  <a:cubicBezTo>
                    <a:pt x="357" y="3690"/>
                    <a:pt x="350" y="3672"/>
                    <a:pt x="340" y="3672"/>
                  </a:cubicBezTo>
                  <a:cubicBezTo>
                    <a:pt x="336" y="3672"/>
                    <a:pt x="331" y="3676"/>
                    <a:pt x="327" y="3685"/>
                  </a:cubicBezTo>
                  <a:cubicBezTo>
                    <a:pt x="328" y="3689"/>
                    <a:pt x="328" y="3692"/>
                    <a:pt x="328" y="3692"/>
                  </a:cubicBezTo>
                  <a:cubicBezTo>
                    <a:pt x="328" y="3692"/>
                    <a:pt x="327" y="3687"/>
                    <a:pt x="326" y="3676"/>
                  </a:cubicBezTo>
                  <a:cubicBezTo>
                    <a:pt x="327" y="3672"/>
                    <a:pt x="323" y="3667"/>
                    <a:pt x="318" y="3667"/>
                  </a:cubicBezTo>
                  <a:cubicBezTo>
                    <a:pt x="310" y="3667"/>
                    <a:pt x="309" y="3658"/>
                    <a:pt x="309" y="3648"/>
                  </a:cubicBezTo>
                  <a:lnTo>
                    <a:pt x="325" y="3648"/>
                  </a:lnTo>
                  <a:cubicBezTo>
                    <a:pt x="329" y="3649"/>
                    <a:pt x="332" y="3650"/>
                    <a:pt x="335" y="3650"/>
                  </a:cubicBezTo>
                  <a:cubicBezTo>
                    <a:pt x="350" y="3650"/>
                    <a:pt x="351" y="3636"/>
                    <a:pt x="331" y="3629"/>
                  </a:cubicBezTo>
                  <a:cubicBezTo>
                    <a:pt x="323" y="3629"/>
                    <a:pt x="331" y="3629"/>
                    <a:pt x="339" y="3628"/>
                  </a:cubicBezTo>
                  <a:cubicBezTo>
                    <a:pt x="346" y="3628"/>
                    <a:pt x="346" y="3619"/>
                    <a:pt x="337" y="3600"/>
                  </a:cubicBezTo>
                  <a:cubicBezTo>
                    <a:pt x="336" y="3591"/>
                    <a:pt x="319" y="3582"/>
                    <a:pt x="312" y="3582"/>
                  </a:cubicBezTo>
                  <a:cubicBezTo>
                    <a:pt x="311" y="3582"/>
                    <a:pt x="311" y="3582"/>
                    <a:pt x="310" y="3582"/>
                  </a:cubicBezTo>
                  <a:cubicBezTo>
                    <a:pt x="304" y="3582"/>
                    <a:pt x="304" y="3573"/>
                    <a:pt x="304" y="3573"/>
                  </a:cubicBezTo>
                  <a:cubicBezTo>
                    <a:pt x="303" y="3564"/>
                    <a:pt x="303" y="3564"/>
                    <a:pt x="310" y="3563"/>
                  </a:cubicBezTo>
                  <a:cubicBezTo>
                    <a:pt x="326" y="3563"/>
                    <a:pt x="325" y="3544"/>
                    <a:pt x="308" y="3535"/>
                  </a:cubicBezTo>
                  <a:lnTo>
                    <a:pt x="316" y="3535"/>
                  </a:lnTo>
                  <a:cubicBezTo>
                    <a:pt x="324" y="3535"/>
                    <a:pt x="332" y="3525"/>
                    <a:pt x="321" y="3478"/>
                  </a:cubicBezTo>
                  <a:cubicBezTo>
                    <a:pt x="317" y="3441"/>
                    <a:pt x="315" y="3411"/>
                    <a:pt x="323" y="3411"/>
                  </a:cubicBezTo>
                  <a:cubicBezTo>
                    <a:pt x="331" y="3411"/>
                    <a:pt x="313" y="3374"/>
                    <a:pt x="296" y="3356"/>
                  </a:cubicBezTo>
                  <a:cubicBezTo>
                    <a:pt x="304" y="3355"/>
                    <a:pt x="303" y="3346"/>
                    <a:pt x="301" y="3327"/>
                  </a:cubicBezTo>
                  <a:cubicBezTo>
                    <a:pt x="299" y="3299"/>
                    <a:pt x="299" y="3299"/>
                    <a:pt x="307" y="3299"/>
                  </a:cubicBezTo>
                  <a:cubicBezTo>
                    <a:pt x="314" y="3302"/>
                    <a:pt x="318" y="3304"/>
                    <a:pt x="319" y="3304"/>
                  </a:cubicBezTo>
                  <a:cubicBezTo>
                    <a:pt x="321" y="3304"/>
                    <a:pt x="317" y="3300"/>
                    <a:pt x="306" y="3289"/>
                  </a:cubicBezTo>
                  <a:cubicBezTo>
                    <a:pt x="290" y="3280"/>
                    <a:pt x="296" y="3252"/>
                    <a:pt x="312" y="3251"/>
                  </a:cubicBezTo>
                  <a:cubicBezTo>
                    <a:pt x="319" y="3251"/>
                    <a:pt x="318" y="3242"/>
                    <a:pt x="317" y="3223"/>
                  </a:cubicBezTo>
                  <a:cubicBezTo>
                    <a:pt x="308" y="3214"/>
                    <a:pt x="307" y="3195"/>
                    <a:pt x="306" y="3176"/>
                  </a:cubicBezTo>
                  <a:cubicBezTo>
                    <a:pt x="304" y="3152"/>
                    <a:pt x="304" y="3149"/>
                    <a:pt x="295" y="3149"/>
                  </a:cubicBezTo>
                  <a:cubicBezTo>
                    <a:pt x="293" y="3149"/>
                    <a:pt x="291" y="3149"/>
                    <a:pt x="288" y="3149"/>
                  </a:cubicBezTo>
                  <a:cubicBezTo>
                    <a:pt x="272" y="3149"/>
                    <a:pt x="272" y="3140"/>
                    <a:pt x="270" y="3121"/>
                  </a:cubicBezTo>
                  <a:cubicBezTo>
                    <a:pt x="270" y="3112"/>
                    <a:pt x="269" y="3102"/>
                    <a:pt x="277" y="3102"/>
                  </a:cubicBezTo>
                  <a:cubicBezTo>
                    <a:pt x="281" y="3096"/>
                    <a:pt x="284" y="3089"/>
                    <a:pt x="284" y="3083"/>
                  </a:cubicBezTo>
                  <a:cubicBezTo>
                    <a:pt x="282" y="3073"/>
                    <a:pt x="282" y="3064"/>
                    <a:pt x="290" y="3064"/>
                  </a:cubicBezTo>
                  <a:cubicBezTo>
                    <a:pt x="295" y="3055"/>
                    <a:pt x="297" y="3045"/>
                    <a:pt x="296" y="3034"/>
                  </a:cubicBezTo>
                  <a:cubicBezTo>
                    <a:pt x="295" y="3015"/>
                    <a:pt x="293" y="2997"/>
                    <a:pt x="300" y="2996"/>
                  </a:cubicBezTo>
                  <a:cubicBezTo>
                    <a:pt x="300" y="2987"/>
                    <a:pt x="300" y="2987"/>
                    <a:pt x="293" y="2987"/>
                  </a:cubicBezTo>
                  <a:cubicBezTo>
                    <a:pt x="292" y="2987"/>
                    <a:pt x="292" y="2987"/>
                    <a:pt x="291" y="2987"/>
                  </a:cubicBezTo>
                  <a:cubicBezTo>
                    <a:pt x="284" y="2987"/>
                    <a:pt x="276" y="2977"/>
                    <a:pt x="281" y="2941"/>
                  </a:cubicBezTo>
                  <a:cubicBezTo>
                    <a:pt x="280" y="2922"/>
                    <a:pt x="278" y="2894"/>
                    <a:pt x="270" y="2894"/>
                  </a:cubicBezTo>
                  <a:cubicBezTo>
                    <a:pt x="269" y="2884"/>
                    <a:pt x="269" y="2884"/>
                    <a:pt x="277" y="2884"/>
                  </a:cubicBezTo>
                  <a:cubicBezTo>
                    <a:pt x="293" y="2884"/>
                    <a:pt x="291" y="2865"/>
                    <a:pt x="275" y="2847"/>
                  </a:cubicBezTo>
                  <a:cubicBezTo>
                    <a:pt x="267" y="2847"/>
                    <a:pt x="266" y="2837"/>
                    <a:pt x="272" y="2828"/>
                  </a:cubicBezTo>
                  <a:cubicBezTo>
                    <a:pt x="271" y="2821"/>
                    <a:pt x="269" y="2815"/>
                    <a:pt x="263" y="2809"/>
                  </a:cubicBezTo>
                  <a:cubicBezTo>
                    <a:pt x="255" y="2800"/>
                    <a:pt x="255" y="2800"/>
                    <a:pt x="261" y="2781"/>
                  </a:cubicBezTo>
                  <a:cubicBezTo>
                    <a:pt x="269" y="2781"/>
                    <a:pt x="269" y="2771"/>
                    <a:pt x="268" y="2762"/>
                  </a:cubicBezTo>
                  <a:cubicBezTo>
                    <a:pt x="259" y="2744"/>
                    <a:pt x="251" y="2640"/>
                    <a:pt x="259" y="2629"/>
                  </a:cubicBezTo>
                  <a:cubicBezTo>
                    <a:pt x="250" y="2621"/>
                    <a:pt x="250" y="2621"/>
                    <a:pt x="249" y="2612"/>
                  </a:cubicBezTo>
                  <a:cubicBezTo>
                    <a:pt x="264" y="2601"/>
                    <a:pt x="255" y="2592"/>
                    <a:pt x="240" y="2592"/>
                  </a:cubicBezTo>
                  <a:lnTo>
                    <a:pt x="241" y="2603"/>
                  </a:lnTo>
                  <a:lnTo>
                    <a:pt x="241" y="2612"/>
                  </a:lnTo>
                  <a:cubicBezTo>
                    <a:pt x="241" y="2612"/>
                    <a:pt x="240" y="2612"/>
                    <a:pt x="240" y="2612"/>
                  </a:cubicBezTo>
                  <a:cubicBezTo>
                    <a:pt x="225" y="2612"/>
                    <a:pt x="223" y="2585"/>
                    <a:pt x="247" y="2584"/>
                  </a:cubicBezTo>
                  <a:cubicBezTo>
                    <a:pt x="262" y="2573"/>
                    <a:pt x="262" y="2573"/>
                    <a:pt x="245" y="2564"/>
                  </a:cubicBezTo>
                  <a:cubicBezTo>
                    <a:pt x="230" y="2555"/>
                    <a:pt x="229" y="2546"/>
                    <a:pt x="243" y="2536"/>
                  </a:cubicBezTo>
                  <a:cubicBezTo>
                    <a:pt x="259" y="2535"/>
                    <a:pt x="259" y="2535"/>
                    <a:pt x="243" y="2526"/>
                  </a:cubicBezTo>
                  <a:cubicBezTo>
                    <a:pt x="211" y="2509"/>
                    <a:pt x="201" y="2481"/>
                    <a:pt x="232" y="2480"/>
                  </a:cubicBezTo>
                  <a:cubicBezTo>
                    <a:pt x="248" y="2479"/>
                    <a:pt x="254" y="2469"/>
                    <a:pt x="254" y="2460"/>
                  </a:cubicBezTo>
                  <a:cubicBezTo>
                    <a:pt x="253" y="2451"/>
                    <a:pt x="245" y="2451"/>
                    <a:pt x="238" y="2451"/>
                  </a:cubicBezTo>
                  <a:cubicBezTo>
                    <a:pt x="233" y="2454"/>
                    <a:pt x="230" y="2455"/>
                    <a:pt x="228" y="2455"/>
                  </a:cubicBezTo>
                  <a:cubicBezTo>
                    <a:pt x="223" y="2455"/>
                    <a:pt x="226" y="2447"/>
                    <a:pt x="236" y="2432"/>
                  </a:cubicBezTo>
                  <a:cubicBezTo>
                    <a:pt x="258" y="2403"/>
                    <a:pt x="257" y="2385"/>
                    <a:pt x="239" y="2357"/>
                  </a:cubicBezTo>
                  <a:cubicBezTo>
                    <a:pt x="225" y="2330"/>
                    <a:pt x="220" y="2308"/>
                    <a:pt x="225" y="2308"/>
                  </a:cubicBezTo>
                  <a:lnTo>
                    <a:pt x="225" y="2308"/>
                  </a:lnTo>
                  <a:cubicBezTo>
                    <a:pt x="227" y="2308"/>
                    <a:pt x="230" y="2311"/>
                    <a:pt x="235" y="2319"/>
                  </a:cubicBezTo>
                  <a:cubicBezTo>
                    <a:pt x="244" y="2328"/>
                    <a:pt x="249" y="2333"/>
                    <a:pt x="250" y="2333"/>
                  </a:cubicBezTo>
                  <a:cubicBezTo>
                    <a:pt x="251" y="2333"/>
                    <a:pt x="248" y="2328"/>
                    <a:pt x="243" y="2319"/>
                  </a:cubicBezTo>
                  <a:cubicBezTo>
                    <a:pt x="242" y="2300"/>
                    <a:pt x="241" y="2281"/>
                    <a:pt x="240" y="2272"/>
                  </a:cubicBezTo>
                  <a:cubicBezTo>
                    <a:pt x="240" y="2263"/>
                    <a:pt x="232" y="2255"/>
                    <a:pt x="223" y="2254"/>
                  </a:cubicBezTo>
                  <a:cubicBezTo>
                    <a:pt x="241" y="2244"/>
                    <a:pt x="243" y="2219"/>
                    <a:pt x="227" y="2205"/>
                  </a:cubicBezTo>
                  <a:lnTo>
                    <a:pt x="226" y="2188"/>
                  </a:lnTo>
                  <a:cubicBezTo>
                    <a:pt x="225" y="2177"/>
                    <a:pt x="225" y="2177"/>
                    <a:pt x="216" y="2168"/>
                  </a:cubicBezTo>
                  <a:cubicBezTo>
                    <a:pt x="208" y="2159"/>
                    <a:pt x="215" y="2149"/>
                    <a:pt x="223" y="2140"/>
                  </a:cubicBezTo>
                  <a:cubicBezTo>
                    <a:pt x="229" y="2131"/>
                    <a:pt x="236" y="2121"/>
                    <a:pt x="230" y="2121"/>
                  </a:cubicBezTo>
                  <a:cubicBezTo>
                    <a:pt x="229" y="2121"/>
                    <a:pt x="229" y="2121"/>
                    <a:pt x="229" y="2121"/>
                  </a:cubicBezTo>
                  <a:cubicBezTo>
                    <a:pt x="221" y="2121"/>
                    <a:pt x="212" y="2102"/>
                    <a:pt x="204" y="2093"/>
                  </a:cubicBezTo>
                  <a:cubicBezTo>
                    <a:pt x="198" y="2087"/>
                    <a:pt x="199" y="2081"/>
                    <a:pt x="204" y="2081"/>
                  </a:cubicBezTo>
                  <a:cubicBezTo>
                    <a:pt x="206" y="2081"/>
                    <a:pt x="208" y="2082"/>
                    <a:pt x="211" y="2084"/>
                  </a:cubicBezTo>
                  <a:cubicBezTo>
                    <a:pt x="218" y="2083"/>
                    <a:pt x="218" y="2083"/>
                    <a:pt x="225" y="2064"/>
                  </a:cubicBezTo>
                  <a:cubicBezTo>
                    <a:pt x="224" y="2055"/>
                    <a:pt x="223" y="2036"/>
                    <a:pt x="215" y="2036"/>
                  </a:cubicBezTo>
                  <a:cubicBezTo>
                    <a:pt x="215" y="2036"/>
                    <a:pt x="215" y="2036"/>
                    <a:pt x="215" y="2036"/>
                  </a:cubicBezTo>
                  <a:cubicBezTo>
                    <a:pt x="207" y="2036"/>
                    <a:pt x="203" y="1980"/>
                    <a:pt x="211" y="1971"/>
                  </a:cubicBezTo>
                  <a:lnTo>
                    <a:pt x="208" y="1952"/>
                  </a:lnTo>
                  <a:cubicBezTo>
                    <a:pt x="208" y="1942"/>
                    <a:pt x="199" y="1933"/>
                    <a:pt x="199" y="1924"/>
                  </a:cubicBezTo>
                  <a:cubicBezTo>
                    <a:pt x="198" y="1917"/>
                    <a:pt x="195" y="1910"/>
                    <a:pt x="189" y="1905"/>
                  </a:cubicBezTo>
                  <a:cubicBezTo>
                    <a:pt x="189" y="1896"/>
                    <a:pt x="188" y="1887"/>
                    <a:pt x="196" y="1886"/>
                  </a:cubicBezTo>
                  <a:cubicBezTo>
                    <a:pt x="179" y="1877"/>
                    <a:pt x="179" y="1877"/>
                    <a:pt x="195" y="1867"/>
                  </a:cubicBezTo>
                  <a:cubicBezTo>
                    <a:pt x="211" y="1867"/>
                    <a:pt x="211" y="1867"/>
                    <a:pt x="194" y="1858"/>
                  </a:cubicBezTo>
                  <a:cubicBezTo>
                    <a:pt x="186" y="1849"/>
                    <a:pt x="186" y="1849"/>
                    <a:pt x="193" y="1839"/>
                  </a:cubicBezTo>
                  <a:cubicBezTo>
                    <a:pt x="201" y="1839"/>
                    <a:pt x="199" y="1830"/>
                    <a:pt x="192" y="1830"/>
                  </a:cubicBezTo>
                  <a:cubicBezTo>
                    <a:pt x="176" y="1821"/>
                    <a:pt x="166" y="1793"/>
                    <a:pt x="181" y="1793"/>
                  </a:cubicBezTo>
                  <a:cubicBezTo>
                    <a:pt x="180" y="1785"/>
                    <a:pt x="177" y="1779"/>
                    <a:pt x="172" y="1774"/>
                  </a:cubicBezTo>
                  <a:cubicBezTo>
                    <a:pt x="156" y="1765"/>
                    <a:pt x="156" y="1765"/>
                    <a:pt x="171" y="1765"/>
                  </a:cubicBezTo>
                  <a:cubicBezTo>
                    <a:pt x="187" y="1755"/>
                    <a:pt x="186" y="1744"/>
                    <a:pt x="169" y="1737"/>
                  </a:cubicBezTo>
                  <a:cubicBezTo>
                    <a:pt x="165" y="1731"/>
                    <a:pt x="164" y="1723"/>
                    <a:pt x="168" y="1717"/>
                  </a:cubicBezTo>
                  <a:cubicBezTo>
                    <a:pt x="174" y="1700"/>
                    <a:pt x="178" y="1650"/>
                    <a:pt x="167" y="1650"/>
                  </a:cubicBezTo>
                  <a:cubicBezTo>
                    <a:pt x="166" y="1650"/>
                    <a:pt x="165" y="1650"/>
                    <a:pt x="164" y="1651"/>
                  </a:cubicBezTo>
                  <a:lnTo>
                    <a:pt x="161" y="1632"/>
                  </a:lnTo>
                  <a:cubicBezTo>
                    <a:pt x="168" y="1613"/>
                    <a:pt x="168" y="1604"/>
                    <a:pt x="159" y="1595"/>
                  </a:cubicBezTo>
                  <a:lnTo>
                    <a:pt x="150" y="1585"/>
                  </a:lnTo>
                  <a:cubicBezTo>
                    <a:pt x="159" y="1584"/>
                    <a:pt x="166" y="1575"/>
                    <a:pt x="165" y="1566"/>
                  </a:cubicBezTo>
                  <a:cubicBezTo>
                    <a:pt x="165" y="1557"/>
                    <a:pt x="165" y="1557"/>
                    <a:pt x="157" y="1557"/>
                  </a:cubicBezTo>
                  <a:cubicBezTo>
                    <a:pt x="154" y="1560"/>
                    <a:pt x="153" y="1561"/>
                    <a:pt x="152" y="1561"/>
                  </a:cubicBezTo>
                  <a:cubicBezTo>
                    <a:pt x="149" y="1561"/>
                    <a:pt x="149" y="1554"/>
                    <a:pt x="148" y="1548"/>
                  </a:cubicBezTo>
                  <a:cubicBezTo>
                    <a:pt x="147" y="1539"/>
                    <a:pt x="153" y="1530"/>
                    <a:pt x="162" y="1529"/>
                  </a:cubicBezTo>
                  <a:lnTo>
                    <a:pt x="161" y="1519"/>
                  </a:lnTo>
                  <a:cubicBezTo>
                    <a:pt x="160" y="1519"/>
                    <a:pt x="160" y="1519"/>
                    <a:pt x="159" y="1519"/>
                  </a:cubicBezTo>
                  <a:cubicBezTo>
                    <a:pt x="146" y="1519"/>
                    <a:pt x="146" y="1510"/>
                    <a:pt x="153" y="1510"/>
                  </a:cubicBezTo>
                  <a:cubicBezTo>
                    <a:pt x="159" y="1502"/>
                    <a:pt x="160" y="1491"/>
                    <a:pt x="159" y="1482"/>
                  </a:cubicBezTo>
                  <a:cubicBezTo>
                    <a:pt x="154" y="1482"/>
                    <a:pt x="155" y="1477"/>
                    <a:pt x="157" y="1477"/>
                  </a:cubicBezTo>
                  <a:lnTo>
                    <a:pt x="157" y="1477"/>
                  </a:lnTo>
                  <a:cubicBezTo>
                    <a:pt x="158" y="1477"/>
                    <a:pt x="159" y="1479"/>
                    <a:pt x="159" y="1482"/>
                  </a:cubicBezTo>
                  <a:lnTo>
                    <a:pt x="167" y="1481"/>
                  </a:lnTo>
                  <a:cubicBezTo>
                    <a:pt x="174" y="1472"/>
                    <a:pt x="166" y="1472"/>
                    <a:pt x="158" y="1472"/>
                  </a:cubicBezTo>
                  <a:cubicBezTo>
                    <a:pt x="158" y="1472"/>
                    <a:pt x="157" y="1463"/>
                    <a:pt x="157" y="1453"/>
                  </a:cubicBezTo>
                  <a:cubicBezTo>
                    <a:pt x="156" y="1446"/>
                    <a:pt x="156" y="1440"/>
                    <a:pt x="153" y="1440"/>
                  </a:cubicBezTo>
                  <a:cubicBezTo>
                    <a:pt x="152" y="1440"/>
                    <a:pt x="150" y="1441"/>
                    <a:pt x="148" y="1444"/>
                  </a:cubicBezTo>
                  <a:cubicBezTo>
                    <a:pt x="146" y="1444"/>
                    <a:pt x="144" y="1444"/>
                    <a:pt x="142" y="1444"/>
                  </a:cubicBezTo>
                  <a:cubicBezTo>
                    <a:pt x="137" y="1444"/>
                    <a:pt x="132" y="1442"/>
                    <a:pt x="132" y="1435"/>
                  </a:cubicBezTo>
                  <a:cubicBezTo>
                    <a:pt x="132" y="1435"/>
                    <a:pt x="131" y="1435"/>
                    <a:pt x="131" y="1435"/>
                  </a:cubicBezTo>
                  <a:cubicBezTo>
                    <a:pt x="127" y="1435"/>
                    <a:pt x="128" y="1431"/>
                    <a:pt x="130" y="1431"/>
                  </a:cubicBezTo>
                  <a:lnTo>
                    <a:pt x="130" y="1431"/>
                  </a:lnTo>
                  <a:cubicBezTo>
                    <a:pt x="131" y="1431"/>
                    <a:pt x="132" y="1432"/>
                    <a:pt x="132" y="1435"/>
                  </a:cubicBezTo>
                  <a:cubicBezTo>
                    <a:pt x="140" y="1435"/>
                    <a:pt x="148" y="1435"/>
                    <a:pt x="147" y="1425"/>
                  </a:cubicBezTo>
                  <a:cubicBezTo>
                    <a:pt x="146" y="1420"/>
                    <a:pt x="149" y="1416"/>
                    <a:pt x="153" y="1416"/>
                  </a:cubicBezTo>
                  <a:cubicBezTo>
                    <a:pt x="155" y="1417"/>
                    <a:pt x="157" y="1417"/>
                    <a:pt x="158" y="1417"/>
                  </a:cubicBezTo>
                  <a:cubicBezTo>
                    <a:pt x="168" y="1417"/>
                    <a:pt x="159" y="1386"/>
                    <a:pt x="151" y="1378"/>
                  </a:cubicBezTo>
                  <a:cubicBezTo>
                    <a:pt x="134" y="1360"/>
                    <a:pt x="133" y="1351"/>
                    <a:pt x="149" y="1350"/>
                  </a:cubicBezTo>
                  <a:cubicBezTo>
                    <a:pt x="165" y="1348"/>
                    <a:pt x="148" y="1330"/>
                    <a:pt x="123" y="1323"/>
                  </a:cubicBezTo>
                  <a:lnTo>
                    <a:pt x="100" y="1314"/>
                  </a:lnTo>
                  <a:lnTo>
                    <a:pt x="123" y="1313"/>
                  </a:lnTo>
                  <a:cubicBezTo>
                    <a:pt x="153" y="1302"/>
                    <a:pt x="153" y="1302"/>
                    <a:pt x="135" y="1274"/>
                  </a:cubicBezTo>
                  <a:cubicBezTo>
                    <a:pt x="126" y="1256"/>
                    <a:pt x="126" y="1256"/>
                    <a:pt x="134" y="1255"/>
                  </a:cubicBezTo>
                  <a:cubicBezTo>
                    <a:pt x="142" y="1255"/>
                    <a:pt x="141" y="1246"/>
                    <a:pt x="139" y="1217"/>
                  </a:cubicBezTo>
                  <a:cubicBezTo>
                    <a:pt x="138" y="1189"/>
                    <a:pt x="137" y="1180"/>
                    <a:pt x="129" y="1180"/>
                  </a:cubicBezTo>
                  <a:lnTo>
                    <a:pt x="128" y="1161"/>
                  </a:lnTo>
                  <a:cubicBezTo>
                    <a:pt x="139" y="1153"/>
                    <a:pt x="136" y="1140"/>
                    <a:pt x="127" y="1140"/>
                  </a:cubicBezTo>
                  <a:cubicBezTo>
                    <a:pt x="124" y="1140"/>
                    <a:pt x="122" y="1141"/>
                    <a:pt x="119" y="1143"/>
                  </a:cubicBezTo>
                  <a:lnTo>
                    <a:pt x="116" y="1124"/>
                  </a:lnTo>
                  <a:lnTo>
                    <a:pt x="124" y="1124"/>
                  </a:lnTo>
                  <a:cubicBezTo>
                    <a:pt x="132" y="1123"/>
                    <a:pt x="131" y="1105"/>
                    <a:pt x="125" y="1029"/>
                  </a:cubicBezTo>
                  <a:cubicBezTo>
                    <a:pt x="120" y="948"/>
                    <a:pt x="119" y="936"/>
                    <a:pt x="105" y="936"/>
                  </a:cubicBezTo>
                  <a:cubicBezTo>
                    <a:pt x="104" y="936"/>
                    <a:pt x="104" y="936"/>
                    <a:pt x="103" y="936"/>
                  </a:cubicBezTo>
                  <a:cubicBezTo>
                    <a:pt x="86" y="927"/>
                    <a:pt x="86" y="918"/>
                    <a:pt x="102" y="917"/>
                  </a:cubicBezTo>
                  <a:cubicBezTo>
                    <a:pt x="109" y="917"/>
                    <a:pt x="116" y="907"/>
                    <a:pt x="110" y="907"/>
                  </a:cubicBezTo>
                  <a:cubicBezTo>
                    <a:pt x="109" y="907"/>
                    <a:pt x="109" y="908"/>
                    <a:pt x="109" y="908"/>
                  </a:cubicBezTo>
                  <a:cubicBezTo>
                    <a:pt x="109" y="897"/>
                    <a:pt x="110" y="887"/>
                    <a:pt x="114" y="878"/>
                  </a:cubicBezTo>
                  <a:cubicBezTo>
                    <a:pt x="128" y="851"/>
                    <a:pt x="121" y="841"/>
                    <a:pt x="113" y="841"/>
                  </a:cubicBezTo>
                  <a:cubicBezTo>
                    <a:pt x="113" y="841"/>
                    <a:pt x="112" y="841"/>
                    <a:pt x="112" y="841"/>
                  </a:cubicBezTo>
                  <a:cubicBezTo>
                    <a:pt x="108" y="844"/>
                    <a:pt x="105" y="846"/>
                    <a:pt x="104" y="846"/>
                  </a:cubicBezTo>
                  <a:cubicBezTo>
                    <a:pt x="101" y="846"/>
                    <a:pt x="106" y="838"/>
                    <a:pt x="111" y="831"/>
                  </a:cubicBezTo>
                  <a:cubicBezTo>
                    <a:pt x="119" y="821"/>
                    <a:pt x="125" y="812"/>
                    <a:pt x="118" y="812"/>
                  </a:cubicBezTo>
                  <a:cubicBezTo>
                    <a:pt x="110" y="803"/>
                    <a:pt x="97" y="747"/>
                    <a:pt x="113" y="746"/>
                  </a:cubicBezTo>
                  <a:lnTo>
                    <a:pt x="112" y="727"/>
                  </a:lnTo>
                  <a:cubicBezTo>
                    <a:pt x="112" y="727"/>
                    <a:pt x="111" y="727"/>
                    <a:pt x="111" y="727"/>
                  </a:cubicBezTo>
                  <a:cubicBezTo>
                    <a:pt x="103" y="727"/>
                    <a:pt x="104" y="708"/>
                    <a:pt x="104" y="690"/>
                  </a:cubicBezTo>
                  <a:cubicBezTo>
                    <a:pt x="105" y="671"/>
                    <a:pt x="105" y="662"/>
                    <a:pt x="112" y="662"/>
                  </a:cubicBezTo>
                  <a:cubicBezTo>
                    <a:pt x="112" y="662"/>
                    <a:pt x="113" y="662"/>
                    <a:pt x="113" y="662"/>
                  </a:cubicBezTo>
                  <a:cubicBezTo>
                    <a:pt x="115" y="664"/>
                    <a:pt x="117" y="665"/>
                    <a:pt x="118" y="665"/>
                  </a:cubicBezTo>
                  <a:cubicBezTo>
                    <a:pt x="121" y="665"/>
                    <a:pt x="120" y="657"/>
                    <a:pt x="116" y="643"/>
                  </a:cubicBezTo>
                  <a:cubicBezTo>
                    <a:pt x="118" y="634"/>
                    <a:pt x="103" y="622"/>
                    <a:pt x="104" y="613"/>
                  </a:cubicBezTo>
                  <a:cubicBezTo>
                    <a:pt x="95" y="609"/>
                    <a:pt x="89" y="599"/>
                    <a:pt x="93" y="590"/>
                  </a:cubicBezTo>
                  <a:lnTo>
                    <a:pt x="93" y="590"/>
                  </a:lnTo>
                  <a:lnTo>
                    <a:pt x="101" y="591"/>
                  </a:lnTo>
                  <a:lnTo>
                    <a:pt x="115" y="595"/>
                  </a:lnTo>
                  <a:cubicBezTo>
                    <a:pt x="118" y="586"/>
                    <a:pt x="120" y="576"/>
                    <a:pt x="112" y="574"/>
                  </a:cubicBezTo>
                  <a:cubicBezTo>
                    <a:pt x="122" y="567"/>
                    <a:pt x="124" y="558"/>
                    <a:pt x="130" y="538"/>
                  </a:cubicBezTo>
                  <a:cubicBezTo>
                    <a:pt x="135" y="521"/>
                    <a:pt x="142" y="503"/>
                    <a:pt x="138" y="491"/>
                  </a:cubicBezTo>
                  <a:cubicBezTo>
                    <a:pt x="157" y="488"/>
                    <a:pt x="178" y="436"/>
                    <a:pt x="171" y="421"/>
                  </a:cubicBezTo>
                  <a:cubicBezTo>
                    <a:pt x="164" y="417"/>
                    <a:pt x="169" y="408"/>
                    <a:pt x="180" y="404"/>
                  </a:cubicBezTo>
                  <a:cubicBezTo>
                    <a:pt x="193" y="401"/>
                    <a:pt x="193" y="401"/>
                    <a:pt x="190" y="388"/>
                  </a:cubicBezTo>
                  <a:cubicBezTo>
                    <a:pt x="188" y="375"/>
                    <a:pt x="202" y="371"/>
                    <a:pt x="213" y="368"/>
                  </a:cubicBezTo>
                  <a:cubicBezTo>
                    <a:pt x="215" y="368"/>
                    <a:pt x="217" y="368"/>
                    <a:pt x="219" y="368"/>
                  </a:cubicBezTo>
                  <a:cubicBezTo>
                    <a:pt x="233" y="368"/>
                    <a:pt x="236" y="361"/>
                    <a:pt x="236" y="350"/>
                  </a:cubicBezTo>
                  <a:cubicBezTo>
                    <a:pt x="241" y="334"/>
                    <a:pt x="250" y="321"/>
                    <a:pt x="261" y="309"/>
                  </a:cubicBezTo>
                  <a:cubicBezTo>
                    <a:pt x="267" y="291"/>
                    <a:pt x="275" y="284"/>
                    <a:pt x="265" y="284"/>
                  </a:cubicBezTo>
                  <a:cubicBezTo>
                    <a:pt x="264" y="284"/>
                    <a:pt x="263" y="284"/>
                    <a:pt x="262" y="284"/>
                  </a:cubicBezTo>
                  <a:cubicBezTo>
                    <a:pt x="257" y="278"/>
                    <a:pt x="259" y="266"/>
                    <a:pt x="259" y="266"/>
                  </a:cubicBezTo>
                  <a:cubicBezTo>
                    <a:pt x="263" y="256"/>
                    <a:pt x="267" y="253"/>
                    <a:pt x="269" y="253"/>
                  </a:cubicBezTo>
                  <a:lnTo>
                    <a:pt x="269" y="253"/>
                  </a:lnTo>
                  <a:cubicBezTo>
                    <a:pt x="270" y="253"/>
                    <a:pt x="269" y="256"/>
                    <a:pt x="266" y="259"/>
                  </a:cubicBezTo>
                  <a:cubicBezTo>
                    <a:pt x="261" y="270"/>
                    <a:pt x="261" y="272"/>
                    <a:pt x="264" y="272"/>
                  </a:cubicBezTo>
                  <a:cubicBezTo>
                    <a:pt x="267" y="272"/>
                    <a:pt x="271" y="271"/>
                    <a:pt x="277" y="270"/>
                  </a:cubicBezTo>
                  <a:cubicBezTo>
                    <a:pt x="289" y="267"/>
                    <a:pt x="301" y="259"/>
                    <a:pt x="310" y="250"/>
                  </a:cubicBezTo>
                  <a:lnTo>
                    <a:pt x="341" y="227"/>
                  </a:lnTo>
                  <a:cubicBezTo>
                    <a:pt x="368" y="214"/>
                    <a:pt x="377" y="211"/>
                    <a:pt x="372" y="204"/>
                  </a:cubicBezTo>
                  <a:lnTo>
                    <a:pt x="368" y="197"/>
                  </a:lnTo>
                  <a:lnTo>
                    <a:pt x="368" y="197"/>
                  </a:lnTo>
                  <a:cubicBezTo>
                    <a:pt x="369" y="198"/>
                    <a:pt x="370" y="198"/>
                    <a:pt x="371" y="198"/>
                  </a:cubicBezTo>
                  <a:cubicBezTo>
                    <a:pt x="394" y="198"/>
                    <a:pt x="475" y="155"/>
                    <a:pt x="481" y="140"/>
                  </a:cubicBezTo>
                  <a:lnTo>
                    <a:pt x="481" y="140"/>
                  </a:lnTo>
                  <a:cubicBezTo>
                    <a:pt x="482" y="142"/>
                    <a:pt x="482" y="145"/>
                    <a:pt x="483" y="147"/>
                  </a:cubicBezTo>
                  <a:cubicBezTo>
                    <a:pt x="485" y="150"/>
                    <a:pt x="487" y="152"/>
                    <a:pt x="490" y="152"/>
                  </a:cubicBezTo>
                  <a:cubicBezTo>
                    <a:pt x="495" y="152"/>
                    <a:pt x="503" y="149"/>
                    <a:pt x="514" y="145"/>
                  </a:cubicBezTo>
                  <a:cubicBezTo>
                    <a:pt x="522" y="143"/>
                    <a:pt x="556" y="122"/>
                    <a:pt x="585" y="118"/>
                  </a:cubicBezTo>
                  <a:cubicBezTo>
                    <a:pt x="622" y="110"/>
                    <a:pt x="651" y="108"/>
                    <a:pt x="650" y="101"/>
                  </a:cubicBezTo>
                  <a:cubicBezTo>
                    <a:pt x="653" y="101"/>
                    <a:pt x="655" y="100"/>
                    <a:pt x="657" y="100"/>
                  </a:cubicBezTo>
                  <a:cubicBezTo>
                    <a:pt x="661" y="100"/>
                    <a:pt x="661" y="102"/>
                    <a:pt x="662" y="108"/>
                  </a:cubicBezTo>
                  <a:cubicBezTo>
                    <a:pt x="654" y="115"/>
                    <a:pt x="659" y="116"/>
                    <a:pt x="665" y="116"/>
                  </a:cubicBezTo>
                  <a:cubicBezTo>
                    <a:pt x="667" y="116"/>
                    <a:pt x="669" y="116"/>
                    <a:pt x="671" y="116"/>
                  </a:cubicBezTo>
                  <a:cubicBezTo>
                    <a:pt x="681" y="114"/>
                    <a:pt x="681" y="107"/>
                    <a:pt x="680" y="99"/>
                  </a:cubicBezTo>
                  <a:cubicBezTo>
                    <a:pt x="680" y="95"/>
                    <a:pt x="682" y="92"/>
                    <a:pt x="687" y="92"/>
                  </a:cubicBezTo>
                  <a:cubicBezTo>
                    <a:pt x="692" y="92"/>
                    <a:pt x="699" y="94"/>
                    <a:pt x="709" y="99"/>
                  </a:cubicBezTo>
                  <a:cubicBezTo>
                    <a:pt x="726" y="104"/>
                    <a:pt x="743" y="107"/>
                    <a:pt x="760" y="107"/>
                  </a:cubicBezTo>
                  <a:cubicBezTo>
                    <a:pt x="768" y="107"/>
                    <a:pt x="777" y="106"/>
                    <a:pt x="786" y="104"/>
                  </a:cubicBezTo>
                  <a:cubicBezTo>
                    <a:pt x="796" y="105"/>
                    <a:pt x="806" y="107"/>
                    <a:pt x="804" y="114"/>
                  </a:cubicBezTo>
                  <a:cubicBezTo>
                    <a:pt x="811" y="124"/>
                    <a:pt x="822" y="129"/>
                    <a:pt x="834" y="129"/>
                  </a:cubicBezTo>
                  <a:cubicBezTo>
                    <a:pt x="840" y="129"/>
                    <a:pt x="846" y="127"/>
                    <a:pt x="851" y="125"/>
                  </a:cubicBezTo>
                  <a:cubicBezTo>
                    <a:pt x="860" y="127"/>
                    <a:pt x="860" y="127"/>
                    <a:pt x="859" y="135"/>
                  </a:cubicBezTo>
                  <a:cubicBezTo>
                    <a:pt x="863" y="141"/>
                    <a:pt x="864" y="146"/>
                    <a:pt x="867" y="146"/>
                  </a:cubicBezTo>
                  <a:cubicBezTo>
                    <a:pt x="869" y="146"/>
                    <a:pt x="872" y="144"/>
                    <a:pt x="877" y="140"/>
                  </a:cubicBezTo>
                  <a:cubicBezTo>
                    <a:pt x="878" y="140"/>
                    <a:pt x="880" y="140"/>
                    <a:pt x="881" y="140"/>
                  </a:cubicBezTo>
                  <a:cubicBezTo>
                    <a:pt x="902" y="140"/>
                    <a:pt x="923" y="148"/>
                    <a:pt x="939" y="163"/>
                  </a:cubicBezTo>
                  <a:cubicBezTo>
                    <a:pt x="944" y="165"/>
                    <a:pt x="949" y="168"/>
                    <a:pt x="953" y="168"/>
                  </a:cubicBezTo>
                  <a:cubicBezTo>
                    <a:pt x="955" y="168"/>
                    <a:pt x="957" y="167"/>
                    <a:pt x="959" y="164"/>
                  </a:cubicBezTo>
                  <a:cubicBezTo>
                    <a:pt x="961" y="159"/>
                    <a:pt x="964" y="154"/>
                    <a:pt x="964" y="154"/>
                  </a:cubicBezTo>
                  <a:lnTo>
                    <a:pt x="964" y="154"/>
                  </a:lnTo>
                  <a:cubicBezTo>
                    <a:pt x="964" y="154"/>
                    <a:pt x="963" y="155"/>
                    <a:pt x="962" y="157"/>
                  </a:cubicBezTo>
                  <a:cubicBezTo>
                    <a:pt x="964" y="167"/>
                    <a:pt x="964" y="172"/>
                    <a:pt x="967" y="172"/>
                  </a:cubicBezTo>
                  <a:cubicBezTo>
                    <a:pt x="970" y="172"/>
                    <a:pt x="973" y="169"/>
                    <a:pt x="980" y="165"/>
                  </a:cubicBezTo>
                  <a:cubicBezTo>
                    <a:pt x="981" y="162"/>
                    <a:pt x="983" y="161"/>
                    <a:pt x="985" y="161"/>
                  </a:cubicBezTo>
                  <a:cubicBezTo>
                    <a:pt x="988" y="161"/>
                    <a:pt x="991" y="165"/>
                    <a:pt x="989" y="169"/>
                  </a:cubicBezTo>
                  <a:cubicBezTo>
                    <a:pt x="991" y="176"/>
                    <a:pt x="996" y="182"/>
                    <a:pt x="1001" y="186"/>
                  </a:cubicBezTo>
                  <a:cubicBezTo>
                    <a:pt x="1034" y="200"/>
                    <a:pt x="1065" y="218"/>
                    <a:pt x="1093" y="240"/>
                  </a:cubicBezTo>
                  <a:cubicBezTo>
                    <a:pt x="1146" y="286"/>
                    <a:pt x="1164" y="310"/>
                    <a:pt x="1173" y="310"/>
                  </a:cubicBezTo>
                  <a:cubicBezTo>
                    <a:pt x="1174" y="310"/>
                    <a:pt x="1175" y="310"/>
                    <a:pt x="1175" y="310"/>
                  </a:cubicBezTo>
                  <a:cubicBezTo>
                    <a:pt x="1187" y="312"/>
                    <a:pt x="1187" y="312"/>
                    <a:pt x="1187" y="324"/>
                  </a:cubicBezTo>
                  <a:cubicBezTo>
                    <a:pt x="1187" y="335"/>
                    <a:pt x="1191" y="346"/>
                    <a:pt x="1199" y="352"/>
                  </a:cubicBezTo>
                  <a:cubicBezTo>
                    <a:pt x="1205" y="360"/>
                    <a:pt x="1209" y="369"/>
                    <a:pt x="1202" y="372"/>
                  </a:cubicBezTo>
                  <a:cubicBezTo>
                    <a:pt x="1215" y="377"/>
                    <a:pt x="1215" y="377"/>
                    <a:pt x="1219" y="385"/>
                  </a:cubicBezTo>
                  <a:cubicBezTo>
                    <a:pt x="1212" y="389"/>
                    <a:pt x="1218" y="397"/>
                    <a:pt x="1230" y="402"/>
                  </a:cubicBezTo>
                  <a:cubicBezTo>
                    <a:pt x="1248" y="402"/>
                    <a:pt x="1248" y="402"/>
                    <a:pt x="1235" y="409"/>
                  </a:cubicBezTo>
                  <a:cubicBezTo>
                    <a:pt x="1229" y="413"/>
                    <a:pt x="1232" y="433"/>
                    <a:pt x="1235" y="433"/>
                  </a:cubicBezTo>
                  <a:cubicBezTo>
                    <a:pt x="1236" y="433"/>
                    <a:pt x="1237" y="433"/>
                    <a:pt x="1237" y="431"/>
                  </a:cubicBezTo>
                  <a:cubicBezTo>
                    <a:pt x="1238" y="430"/>
                    <a:pt x="1239" y="430"/>
                    <a:pt x="1239" y="430"/>
                  </a:cubicBezTo>
                  <a:cubicBezTo>
                    <a:pt x="1246" y="430"/>
                    <a:pt x="1254" y="445"/>
                    <a:pt x="1264" y="450"/>
                  </a:cubicBezTo>
                  <a:cubicBezTo>
                    <a:pt x="1268" y="458"/>
                    <a:pt x="1272" y="468"/>
                    <a:pt x="1264" y="470"/>
                  </a:cubicBezTo>
                  <a:cubicBezTo>
                    <a:pt x="1261" y="482"/>
                    <a:pt x="1285" y="524"/>
                    <a:pt x="1294" y="532"/>
                  </a:cubicBezTo>
                  <a:cubicBezTo>
                    <a:pt x="1295" y="532"/>
                    <a:pt x="1296" y="531"/>
                    <a:pt x="1296" y="531"/>
                  </a:cubicBezTo>
                  <a:cubicBezTo>
                    <a:pt x="1302" y="531"/>
                    <a:pt x="1304" y="540"/>
                    <a:pt x="1298" y="541"/>
                  </a:cubicBezTo>
                  <a:cubicBezTo>
                    <a:pt x="1290" y="543"/>
                    <a:pt x="1292" y="553"/>
                    <a:pt x="1294" y="562"/>
                  </a:cubicBezTo>
                  <a:cubicBezTo>
                    <a:pt x="1304" y="570"/>
                    <a:pt x="1298" y="571"/>
                    <a:pt x="1290" y="573"/>
                  </a:cubicBezTo>
                  <a:cubicBezTo>
                    <a:pt x="1287" y="571"/>
                    <a:pt x="1286" y="570"/>
                    <a:pt x="1285" y="570"/>
                  </a:cubicBezTo>
                  <a:lnTo>
                    <a:pt x="1285" y="570"/>
                  </a:lnTo>
                  <a:cubicBezTo>
                    <a:pt x="1281" y="570"/>
                    <a:pt x="1284" y="579"/>
                    <a:pt x="1285" y="593"/>
                  </a:cubicBezTo>
                  <a:cubicBezTo>
                    <a:pt x="1294" y="601"/>
                    <a:pt x="1302" y="638"/>
                    <a:pt x="1302" y="668"/>
                  </a:cubicBezTo>
                  <a:cubicBezTo>
                    <a:pt x="1305" y="715"/>
                    <a:pt x="1314" y="724"/>
                    <a:pt x="1331" y="742"/>
                  </a:cubicBezTo>
                  <a:lnTo>
                    <a:pt x="1348" y="751"/>
                  </a:lnTo>
                  <a:lnTo>
                    <a:pt x="1332" y="751"/>
                  </a:lnTo>
                  <a:cubicBezTo>
                    <a:pt x="1325" y="753"/>
                    <a:pt x="1317" y="756"/>
                    <a:pt x="1309" y="762"/>
                  </a:cubicBezTo>
                  <a:cubicBezTo>
                    <a:pt x="1310" y="768"/>
                    <a:pt x="1314" y="770"/>
                    <a:pt x="1320" y="770"/>
                  </a:cubicBezTo>
                  <a:cubicBezTo>
                    <a:pt x="1322" y="770"/>
                    <a:pt x="1324" y="770"/>
                    <a:pt x="1326" y="770"/>
                  </a:cubicBezTo>
                  <a:cubicBezTo>
                    <a:pt x="1334" y="770"/>
                    <a:pt x="1335" y="780"/>
                    <a:pt x="1328" y="799"/>
                  </a:cubicBezTo>
                  <a:cubicBezTo>
                    <a:pt x="1321" y="818"/>
                    <a:pt x="1322" y="827"/>
                    <a:pt x="1330" y="836"/>
                  </a:cubicBezTo>
                  <a:cubicBezTo>
                    <a:pt x="1332" y="846"/>
                    <a:pt x="1330" y="856"/>
                    <a:pt x="1325" y="865"/>
                  </a:cubicBezTo>
                  <a:cubicBezTo>
                    <a:pt x="1326" y="874"/>
                    <a:pt x="1326" y="874"/>
                    <a:pt x="1334" y="874"/>
                  </a:cubicBezTo>
                  <a:cubicBezTo>
                    <a:pt x="1341" y="874"/>
                    <a:pt x="1341" y="883"/>
                    <a:pt x="1335" y="893"/>
                  </a:cubicBezTo>
                  <a:cubicBezTo>
                    <a:pt x="1320" y="903"/>
                    <a:pt x="1322" y="931"/>
                    <a:pt x="1330" y="931"/>
                  </a:cubicBezTo>
                  <a:cubicBezTo>
                    <a:pt x="1331" y="931"/>
                    <a:pt x="1331" y="931"/>
                    <a:pt x="1331" y="931"/>
                  </a:cubicBezTo>
                  <a:cubicBezTo>
                    <a:pt x="1338" y="931"/>
                    <a:pt x="1338" y="941"/>
                    <a:pt x="1339" y="949"/>
                  </a:cubicBezTo>
                  <a:cubicBezTo>
                    <a:pt x="1338" y="959"/>
                    <a:pt x="1343" y="969"/>
                    <a:pt x="1349" y="977"/>
                  </a:cubicBezTo>
                  <a:lnTo>
                    <a:pt x="1350" y="996"/>
                  </a:lnTo>
                  <a:cubicBezTo>
                    <a:pt x="1350" y="999"/>
                    <a:pt x="1350" y="1000"/>
                    <a:pt x="1349" y="1000"/>
                  </a:cubicBezTo>
                  <a:cubicBezTo>
                    <a:pt x="1346" y="1000"/>
                    <a:pt x="1342" y="994"/>
                    <a:pt x="1341" y="987"/>
                  </a:cubicBezTo>
                  <a:lnTo>
                    <a:pt x="1335" y="996"/>
                  </a:lnTo>
                  <a:cubicBezTo>
                    <a:pt x="1336" y="1015"/>
                    <a:pt x="1337" y="1025"/>
                    <a:pt x="1345" y="1034"/>
                  </a:cubicBezTo>
                  <a:cubicBezTo>
                    <a:pt x="1362" y="1042"/>
                    <a:pt x="1362" y="1042"/>
                    <a:pt x="1346" y="1043"/>
                  </a:cubicBezTo>
                  <a:cubicBezTo>
                    <a:pt x="1336" y="1043"/>
                    <a:pt x="1331" y="1056"/>
                    <a:pt x="1339" y="1062"/>
                  </a:cubicBezTo>
                  <a:cubicBezTo>
                    <a:pt x="1356" y="1071"/>
                    <a:pt x="1348" y="1081"/>
                    <a:pt x="1340" y="1081"/>
                  </a:cubicBezTo>
                  <a:cubicBezTo>
                    <a:pt x="1335" y="1078"/>
                    <a:pt x="1332" y="1076"/>
                    <a:pt x="1330" y="1076"/>
                  </a:cubicBezTo>
                  <a:cubicBezTo>
                    <a:pt x="1327" y="1076"/>
                    <a:pt x="1330" y="1085"/>
                    <a:pt x="1343" y="1109"/>
                  </a:cubicBezTo>
                  <a:cubicBezTo>
                    <a:pt x="1344" y="1129"/>
                    <a:pt x="1355" y="1166"/>
                    <a:pt x="1357" y="1194"/>
                  </a:cubicBezTo>
                  <a:cubicBezTo>
                    <a:pt x="1359" y="1232"/>
                    <a:pt x="1360" y="1251"/>
                    <a:pt x="1354" y="1260"/>
                  </a:cubicBezTo>
                  <a:cubicBezTo>
                    <a:pt x="1351" y="1260"/>
                    <a:pt x="1349" y="1260"/>
                    <a:pt x="1348" y="1261"/>
                  </a:cubicBezTo>
                  <a:lnTo>
                    <a:pt x="1348" y="1261"/>
                  </a:lnTo>
                  <a:cubicBezTo>
                    <a:pt x="1348" y="1261"/>
                    <a:pt x="1348" y="1261"/>
                    <a:pt x="1348" y="1261"/>
                  </a:cubicBezTo>
                  <a:cubicBezTo>
                    <a:pt x="1362" y="1261"/>
                    <a:pt x="1363" y="1270"/>
                    <a:pt x="1364" y="1298"/>
                  </a:cubicBezTo>
                  <a:cubicBezTo>
                    <a:pt x="1359" y="1317"/>
                    <a:pt x="1364" y="1338"/>
                    <a:pt x="1376" y="1354"/>
                  </a:cubicBezTo>
                  <a:lnTo>
                    <a:pt x="1375" y="1335"/>
                  </a:lnTo>
                  <a:cubicBezTo>
                    <a:pt x="1376" y="1335"/>
                    <a:pt x="1377" y="1335"/>
                    <a:pt x="1377" y="1335"/>
                  </a:cubicBezTo>
                  <a:cubicBezTo>
                    <a:pt x="1391" y="1335"/>
                    <a:pt x="1390" y="1345"/>
                    <a:pt x="1385" y="1363"/>
                  </a:cubicBezTo>
                  <a:cubicBezTo>
                    <a:pt x="1385" y="1372"/>
                    <a:pt x="1377" y="1372"/>
                    <a:pt x="1369" y="1373"/>
                  </a:cubicBezTo>
                  <a:cubicBezTo>
                    <a:pt x="1360" y="1375"/>
                    <a:pt x="1355" y="1383"/>
                    <a:pt x="1355" y="1392"/>
                  </a:cubicBezTo>
                  <a:cubicBezTo>
                    <a:pt x="1356" y="1399"/>
                    <a:pt x="1356" y="1406"/>
                    <a:pt x="1359" y="1406"/>
                  </a:cubicBezTo>
                  <a:cubicBezTo>
                    <a:pt x="1360" y="1406"/>
                    <a:pt x="1362" y="1404"/>
                    <a:pt x="1364" y="1401"/>
                  </a:cubicBezTo>
                  <a:cubicBezTo>
                    <a:pt x="1372" y="1401"/>
                    <a:pt x="1372" y="1401"/>
                    <a:pt x="1373" y="1410"/>
                  </a:cubicBezTo>
                  <a:cubicBezTo>
                    <a:pt x="1372" y="1421"/>
                    <a:pt x="1376" y="1430"/>
                    <a:pt x="1383" y="1438"/>
                  </a:cubicBezTo>
                  <a:cubicBezTo>
                    <a:pt x="1391" y="1438"/>
                    <a:pt x="1391" y="1447"/>
                    <a:pt x="1392" y="1457"/>
                  </a:cubicBezTo>
                  <a:cubicBezTo>
                    <a:pt x="1387" y="1466"/>
                    <a:pt x="1385" y="1475"/>
                    <a:pt x="1386" y="1485"/>
                  </a:cubicBezTo>
                  <a:cubicBezTo>
                    <a:pt x="1394" y="1485"/>
                    <a:pt x="1386" y="1485"/>
                    <a:pt x="1378" y="1486"/>
                  </a:cubicBezTo>
                  <a:cubicBezTo>
                    <a:pt x="1371" y="1486"/>
                    <a:pt x="1363" y="1496"/>
                    <a:pt x="1363" y="1496"/>
                  </a:cubicBezTo>
                  <a:cubicBezTo>
                    <a:pt x="1363" y="1501"/>
                    <a:pt x="1366" y="1505"/>
                    <a:pt x="1372" y="1505"/>
                  </a:cubicBezTo>
                  <a:cubicBezTo>
                    <a:pt x="1372" y="1505"/>
                    <a:pt x="1372" y="1505"/>
                    <a:pt x="1372" y="1505"/>
                  </a:cubicBezTo>
                  <a:cubicBezTo>
                    <a:pt x="1380" y="1505"/>
                    <a:pt x="1396" y="1731"/>
                    <a:pt x="1397" y="1759"/>
                  </a:cubicBezTo>
                  <a:cubicBezTo>
                    <a:pt x="1393" y="1776"/>
                    <a:pt x="1393" y="1799"/>
                    <a:pt x="1398" y="1799"/>
                  </a:cubicBezTo>
                  <a:cubicBezTo>
                    <a:pt x="1399" y="1799"/>
                    <a:pt x="1400" y="1798"/>
                    <a:pt x="1401" y="1797"/>
                  </a:cubicBezTo>
                  <a:cubicBezTo>
                    <a:pt x="1401" y="1797"/>
                    <a:pt x="1401" y="1797"/>
                    <a:pt x="1401" y="1797"/>
                  </a:cubicBezTo>
                  <a:cubicBezTo>
                    <a:pt x="1409" y="1797"/>
                    <a:pt x="1412" y="1844"/>
                    <a:pt x="1417" y="1900"/>
                  </a:cubicBezTo>
                  <a:cubicBezTo>
                    <a:pt x="1421" y="1965"/>
                    <a:pt x="1424" y="2013"/>
                    <a:pt x="1432" y="2013"/>
                  </a:cubicBezTo>
                  <a:lnTo>
                    <a:pt x="1434" y="2041"/>
                  </a:lnTo>
                  <a:cubicBezTo>
                    <a:pt x="1436" y="2060"/>
                    <a:pt x="1445" y="2078"/>
                    <a:pt x="1446" y="2088"/>
                  </a:cubicBezTo>
                  <a:cubicBezTo>
                    <a:pt x="1451" y="2094"/>
                    <a:pt x="1453" y="2100"/>
                    <a:pt x="1451" y="2100"/>
                  </a:cubicBezTo>
                  <a:cubicBezTo>
                    <a:pt x="1450" y="2100"/>
                    <a:pt x="1448" y="2099"/>
                    <a:pt x="1446" y="2097"/>
                  </a:cubicBezTo>
                  <a:cubicBezTo>
                    <a:pt x="1438" y="2098"/>
                    <a:pt x="1430" y="2098"/>
                    <a:pt x="1431" y="2107"/>
                  </a:cubicBezTo>
                  <a:cubicBezTo>
                    <a:pt x="1432" y="2122"/>
                    <a:pt x="1437" y="2125"/>
                    <a:pt x="1443" y="2125"/>
                  </a:cubicBezTo>
                  <a:cubicBezTo>
                    <a:pt x="1445" y="2125"/>
                    <a:pt x="1446" y="2125"/>
                    <a:pt x="1448" y="2125"/>
                  </a:cubicBezTo>
                  <a:cubicBezTo>
                    <a:pt x="1456" y="2125"/>
                    <a:pt x="1457" y="2134"/>
                    <a:pt x="1457" y="2134"/>
                  </a:cubicBezTo>
                  <a:cubicBezTo>
                    <a:pt x="1457" y="2144"/>
                    <a:pt x="1457" y="2144"/>
                    <a:pt x="1449" y="2144"/>
                  </a:cubicBezTo>
                  <a:lnTo>
                    <a:pt x="1433" y="2145"/>
                  </a:lnTo>
                  <a:lnTo>
                    <a:pt x="1434" y="2154"/>
                  </a:lnTo>
                  <a:cubicBezTo>
                    <a:pt x="1442" y="2154"/>
                    <a:pt x="1443" y="2163"/>
                    <a:pt x="1443" y="2163"/>
                  </a:cubicBezTo>
                  <a:cubicBezTo>
                    <a:pt x="1443" y="2173"/>
                    <a:pt x="1443" y="2173"/>
                    <a:pt x="1428" y="2174"/>
                  </a:cubicBezTo>
                  <a:cubicBezTo>
                    <a:pt x="1412" y="2174"/>
                    <a:pt x="1413" y="2184"/>
                    <a:pt x="1430" y="2192"/>
                  </a:cubicBezTo>
                  <a:lnTo>
                    <a:pt x="1439" y="2211"/>
                  </a:lnTo>
                  <a:cubicBezTo>
                    <a:pt x="1423" y="2221"/>
                    <a:pt x="1441" y="2239"/>
                    <a:pt x="1449" y="2248"/>
                  </a:cubicBezTo>
                  <a:cubicBezTo>
                    <a:pt x="1434" y="2258"/>
                    <a:pt x="1434" y="2267"/>
                    <a:pt x="1451" y="2276"/>
                  </a:cubicBezTo>
                  <a:cubicBezTo>
                    <a:pt x="1459" y="2276"/>
                    <a:pt x="1460" y="2285"/>
                    <a:pt x="1452" y="2295"/>
                  </a:cubicBezTo>
                  <a:cubicBezTo>
                    <a:pt x="1446" y="2305"/>
                    <a:pt x="1446" y="2314"/>
                    <a:pt x="1448" y="2333"/>
                  </a:cubicBezTo>
                  <a:cubicBezTo>
                    <a:pt x="1456" y="2342"/>
                    <a:pt x="1461" y="2409"/>
                    <a:pt x="1467" y="2484"/>
                  </a:cubicBezTo>
                  <a:cubicBezTo>
                    <a:pt x="1473" y="2567"/>
                    <a:pt x="1477" y="2624"/>
                    <a:pt x="1485" y="2624"/>
                  </a:cubicBezTo>
                  <a:cubicBezTo>
                    <a:pt x="1485" y="2624"/>
                    <a:pt x="1485" y="2624"/>
                    <a:pt x="1485" y="2624"/>
                  </a:cubicBezTo>
                  <a:lnTo>
                    <a:pt x="1485" y="2624"/>
                  </a:lnTo>
                  <a:cubicBezTo>
                    <a:pt x="1485" y="2634"/>
                    <a:pt x="1485" y="2634"/>
                    <a:pt x="1478" y="2644"/>
                  </a:cubicBezTo>
                  <a:cubicBezTo>
                    <a:pt x="1470" y="2644"/>
                    <a:pt x="1472" y="2653"/>
                    <a:pt x="1487" y="2662"/>
                  </a:cubicBezTo>
                  <a:cubicBezTo>
                    <a:pt x="1496" y="2671"/>
                    <a:pt x="1504" y="2670"/>
                    <a:pt x="1488" y="2671"/>
                  </a:cubicBezTo>
                  <a:cubicBezTo>
                    <a:pt x="1480" y="2672"/>
                    <a:pt x="1482" y="2690"/>
                    <a:pt x="1484" y="2728"/>
                  </a:cubicBezTo>
                  <a:cubicBezTo>
                    <a:pt x="1486" y="2756"/>
                    <a:pt x="1489" y="2793"/>
                    <a:pt x="1497" y="2793"/>
                  </a:cubicBezTo>
                  <a:cubicBezTo>
                    <a:pt x="1497" y="2793"/>
                    <a:pt x="1497" y="2793"/>
                    <a:pt x="1497" y="2793"/>
                  </a:cubicBezTo>
                  <a:cubicBezTo>
                    <a:pt x="1503" y="2805"/>
                    <a:pt x="1505" y="2809"/>
                    <a:pt x="1504" y="2809"/>
                  </a:cubicBezTo>
                  <a:cubicBezTo>
                    <a:pt x="1503" y="2809"/>
                    <a:pt x="1501" y="2807"/>
                    <a:pt x="1497" y="2803"/>
                  </a:cubicBezTo>
                  <a:cubicBezTo>
                    <a:pt x="1496" y="2803"/>
                    <a:pt x="1495" y="2802"/>
                    <a:pt x="1494" y="2802"/>
                  </a:cubicBezTo>
                  <a:cubicBezTo>
                    <a:pt x="1481" y="2802"/>
                    <a:pt x="1479" y="2845"/>
                    <a:pt x="1495" y="2870"/>
                  </a:cubicBezTo>
                  <a:cubicBezTo>
                    <a:pt x="1495" y="2879"/>
                    <a:pt x="1496" y="2889"/>
                    <a:pt x="1488" y="2889"/>
                  </a:cubicBezTo>
                  <a:cubicBezTo>
                    <a:pt x="1489" y="2905"/>
                    <a:pt x="1493" y="2921"/>
                    <a:pt x="1500" y="2936"/>
                  </a:cubicBezTo>
                  <a:cubicBezTo>
                    <a:pt x="1500" y="2945"/>
                    <a:pt x="1503" y="2983"/>
                    <a:pt x="1504" y="3002"/>
                  </a:cubicBezTo>
                  <a:cubicBezTo>
                    <a:pt x="1505" y="3014"/>
                    <a:pt x="1510" y="3027"/>
                    <a:pt x="1515" y="3039"/>
                  </a:cubicBezTo>
                  <a:cubicBezTo>
                    <a:pt x="1515" y="3045"/>
                    <a:pt x="1516" y="3052"/>
                    <a:pt x="1516" y="3052"/>
                  </a:cubicBezTo>
                  <a:cubicBezTo>
                    <a:pt x="1516" y="3052"/>
                    <a:pt x="1516" y="3051"/>
                    <a:pt x="1515" y="3048"/>
                  </a:cubicBezTo>
                  <a:cubicBezTo>
                    <a:pt x="1507" y="3049"/>
                    <a:pt x="1511" y="3096"/>
                    <a:pt x="1515" y="3161"/>
                  </a:cubicBezTo>
                  <a:cubicBezTo>
                    <a:pt x="1521" y="3227"/>
                    <a:pt x="1524" y="3283"/>
                    <a:pt x="1517" y="3294"/>
                  </a:cubicBezTo>
                  <a:cubicBezTo>
                    <a:pt x="1519" y="3301"/>
                    <a:pt x="1522" y="3307"/>
                    <a:pt x="1526" y="3313"/>
                  </a:cubicBezTo>
                  <a:cubicBezTo>
                    <a:pt x="1543" y="3321"/>
                    <a:pt x="1543" y="3331"/>
                    <a:pt x="1537" y="3340"/>
                  </a:cubicBezTo>
                  <a:cubicBezTo>
                    <a:pt x="1522" y="3351"/>
                    <a:pt x="1524" y="3387"/>
                    <a:pt x="1541" y="3397"/>
                  </a:cubicBezTo>
                  <a:lnTo>
                    <a:pt x="1541" y="3397"/>
                  </a:lnTo>
                  <a:cubicBezTo>
                    <a:pt x="1539" y="3397"/>
                    <a:pt x="1536" y="3397"/>
                    <a:pt x="1533" y="3397"/>
                  </a:cubicBezTo>
                  <a:cubicBezTo>
                    <a:pt x="1517" y="3408"/>
                    <a:pt x="1528" y="3435"/>
                    <a:pt x="1544" y="3444"/>
                  </a:cubicBezTo>
                  <a:cubicBezTo>
                    <a:pt x="1537" y="3454"/>
                    <a:pt x="1530" y="3464"/>
                    <a:pt x="1539" y="3472"/>
                  </a:cubicBezTo>
                  <a:cubicBezTo>
                    <a:pt x="1539" y="3482"/>
                    <a:pt x="1539" y="3482"/>
                    <a:pt x="1523" y="3483"/>
                  </a:cubicBezTo>
                  <a:cubicBezTo>
                    <a:pt x="1515" y="3483"/>
                    <a:pt x="1507" y="3484"/>
                    <a:pt x="1509" y="3493"/>
                  </a:cubicBezTo>
                  <a:cubicBezTo>
                    <a:pt x="1509" y="3502"/>
                    <a:pt x="1514" y="3502"/>
                    <a:pt x="1520" y="3502"/>
                  </a:cubicBezTo>
                  <a:cubicBezTo>
                    <a:pt x="1521" y="3502"/>
                    <a:pt x="1523" y="3502"/>
                    <a:pt x="1524" y="3502"/>
                  </a:cubicBezTo>
                  <a:lnTo>
                    <a:pt x="1526" y="3520"/>
                  </a:lnTo>
                  <a:cubicBezTo>
                    <a:pt x="1526" y="3520"/>
                    <a:pt x="1526" y="3529"/>
                    <a:pt x="1533" y="3529"/>
                  </a:cubicBezTo>
                  <a:cubicBezTo>
                    <a:pt x="1534" y="3529"/>
                    <a:pt x="1534" y="3529"/>
                    <a:pt x="1534" y="3529"/>
                  </a:cubicBezTo>
                  <a:cubicBezTo>
                    <a:pt x="1542" y="3529"/>
                    <a:pt x="1543" y="3538"/>
                    <a:pt x="1544" y="3548"/>
                  </a:cubicBezTo>
                  <a:cubicBezTo>
                    <a:pt x="1539" y="3548"/>
                    <a:pt x="1541" y="3552"/>
                    <a:pt x="1545" y="3552"/>
                  </a:cubicBezTo>
                  <a:cubicBezTo>
                    <a:pt x="1547" y="3552"/>
                    <a:pt x="1549" y="3551"/>
                    <a:pt x="1552" y="3547"/>
                  </a:cubicBezTo>
                  <a:cubicBezTo>
                    <a:pt x="1554" y="3547"/>
                    <a:pt x="1555" y="3547"/>
                    <a:pt x="1557" y="3547"/>
                  </a:cubicBezTo>
                  <a:cubicBezTo>
                    <a:pt x="1563" y="3547"/>
                    <a:pt x="1568" y="3548"/>
                    <a:pt x="1568" y="3555"/>
                  </a:cubicBezTo>
                  <a:lnTo>
                    <a:pt x="1584" y="3555"/>
                  </a:lnTo>
                  <a:cubicBezTo>
                    <a:pt x="1599" y="3554"/>
                    <a:pt x="1607" y="3553"/>
                    <a:pt x="1614" y="3534"/>
                  </a:cubicBezTo>
                  <a:cubicBezTo>
                    <a:pt x="1618" y="3496"/>
                    <a:pt x="1625" y="3467"/>
                    <a:pt x="1610" y="3467"/>
                  </a:cubicBezTo>
                  <a:cubicBezTo>
                    <a:pt x="1610" y="3467"/>
                    <a:pt x="1610" y="3467"/>
                    <a:pt x="1609" y="3467"/>
                  </a:cubicBezTo>
                  <a:cubicBezTo>
                    <a:pt x="1598" y="3457"/>
                    <a:pt x="1596" y="3441"/>
                    <a:pt x="1606" y="3429"/>
                  </a:cubicBezTo>
                  <a:cubicBezTo>
                    <a:pt x="1614" y="3429"/>
                    <a:pt x="1612" y="3391"/>
                    <a:pt x="1608" y="3344"/>
                  </a:cubicBezTo>
                  <a:cubicBezTo>
                    <a:pt x="1604" y="3288"/>
                    <a:pt x="1602" y="3260"/>
                    <a:pt x="1609" y="3250"/>
                  </a:cubicBezTo>
                  <a:cubicBezTo>
                    <a:pt x="1613" y="3244"/>
                    <a:pt x="1615" y="3238"/>
                    <a:pt x="1615" y="3231"/>
                  </a:cubicBezTo>
                  <a:cubicBezTo>
                    <a:pt x="1607" y="3231"/>
                    <a:pt x="1604" y="3175"/>
                    <a:pt x="1598" y="3108"/>
                  </a:cubicBezTo>
                  <a:cubicBezTo>
                    <a:pt x="1594" y="3042"/>
                    <a:pt x="1589" y="2977"/>
                    <a:pt x="1581" y="2977"/>
                  </a:cubicBezTo>
                  <a:lnTo>
                    <a:pt x="1580" y="2958"/>
                  </a:lnTo>
                  <a:cubicBezTo>
                    <a:pt x="1588" y="2958"/>
                    <a:pt x="1586" y="2939"/>
                    <a:pt x="1585" y="2920"/>
                  </a:cubicBezTo>
                  <a:cubicBezTo>
                    <a:pt x="1579" y="2909"/>
                    <a:pt x="1576" y="2896"/>
                    <a:pt x="1575" y="2883"/>
                  </a:cubicBezTo>
                  <a:cubicBezTo>
                    <a:pt x="1583" y="2883"/>
                    <a:pt x="1581" y="2873"/>
                    <a:pt x="1580" y="2855"/>
                  </a:cubicBezTo>
                  <a:cubicBezTo>
                    <a:pt x="1579" y="2836"/>
                    <a:pt x="1578" y="2827"/>
                    <a:pt x="1570" y="2827"/>
                  </a:cubicBezTo>
                  <a:cubicBezTo>
                    <a:pt x="1567" y="2792"/>
                    <a:pt x="1567" y="2757"/>
                    <a:pt x="1570" y="2723"/>
                  </a:cubicBezTo>
                  <a:cubicBezTo>
                    <a:pt x="1578" y="2713"/>
                    <a:pt x="1569" y="2704"/>
                    <a:pt x="1560" y="2696"/>
                  </a:cubicBezTo>
                  <a:cubicBezTo>
                    <a:pt x="1551" y="2695"/>
                    <a:pt x="1544" y="2687"/>
                    <a:pt x="1543" y="2678"/>
                  </a:cubicBezTo>
                  <a:lnTo>
                    <a:pt x="1559" y="2677"/>
                  </a:lnTo>
                  <a:cubicBezTo>
                    <a:pt x="1563" y="2680"/>
                    <a:pt x="1565" y="2682"/>
                    <a:pt x="1566" y="2682"/>
                  </a:cubicBezTo>
                  <a:cubicBezTo>
                    <a:pt x="1568" y="2682"/>
                    <a:pt x="1568" y="2678"/>
                    <a:pt x="1567" y="2667"/>
                  </a:cubicBezTo>
                  <a:lnTo>
                    <a:pt x="1565" y="2647"/>
                  </a:lnTo>
                  <a:cubicBezTo>
                    <a:pt x="1565" y="2647"/>
                    <a:pt x="1564" y="2647"/>
                    <a:pt x="1564" y="2647"/>
                  </a:cubicBezTo>
                  <a:cubicBezTo>
                    <a:pt x="1557" y="2647"/>
                    <a:pt x="1553" y="2601"/>
                    <a:pt x="1549" y="2535"/>
                  </a:cubicBezTo>
                  <a:cubicBezTo>
                    <a:pt x="1543" y="2452"/>
                    <a:pt x="1541" y="2423"/>
                    <a:pt x="1534" y="2423"/>
                  </a:cubicBezTo>
                  <a:cubicBezTo>
                    <a:pt x="1534" y="2423"/>
                    <a:pt x="1533" y="2423"/>
                    <a:pt x="1533" y="2423"/>
                  </a:cubicBezTo>
                  <a:cubicBezTo>
                    <a:pt x="1525" y="2423"/>
                    <a:pt x="1524" y="2414"/>
                    <a:pt x="1530" y="2385"/>
                  </a:cubicBezTo>
                  <a:cubicBezTo>
                    <a:pt x="1550" y="2327"/>
                    <a:pt x="1550" y="2327"/>
                    <a:pt x="1541" y="2319"/>
                  </a:cubicBezTo>
                  <a:lnTo>
                    <a:pt x="1541" y="2319"/>
                  </a:lnTo>
                  <a:cubicBezTo>
                    <a:pt x="1542" y="2328"/>
                    <a:pt x="1534" y="2328"/>
                    <a:pt x="1526" y="2329"/>
                  </a:cubicBezTo>
                  <a:cubicBezTo>
                    <a:pt x="1526" y="2329"/>
                    <a:pt x="1525" y="2329"/>
                    <a:pt x="1524" y="2329"/>
                  </a:cubicBezTo>
                  <a:cubicBezTo>
                    <a:pt x="1511" y="2329"/>
                    <a:pt x="1510" y="2319"/>
                    <a:pt x="1524" y="2310"/>
                  </a:cubicBezTo>
                  <a:cubicBezTo>
                    <a:pt x="1540" y="2309"/>
                    <a:pt x="1522" y="2168"/>
                    <a:pt x="1506" y="2159"/>
                  </a:cubicBezTo>
                  <a:lnTo>
                    <a:pt x="1514" y="2159"/>
                  </a:lnTo>
                  <a:cubicBezTo>
                    <a:pt x="1522" y="2158"/>
                    <a:pt x="1521" y="2149"/>
                    <a:pt x="1517" y="2111"/>
                  </a:cubicBezTo>
                  <a:cubicBezTo>
                    <a:pt x="1516" y="2093"/>
                    <a:pt x="1516" y="2083"/>
                    <a:pt x="1516" y="2083"/>
                  </a:cubicBezTo>
                  <a:cubicBezTo>
                    <a:pt x="1516" y="2083"/>
                    <a:pt x="1516" y="2083"/>
                    <a:pt x="1516" y="2083"/>
                  </a:cubicBezTo>
                  <a:cubicBezTo>
                    <a:pt x="1501" y="2083"/>
                    <a:pt x="1504" y="2027"/>
                    <a:pt x="1512" y="2027"/>
                  </a:cubicBezTo>
                  <a:cubicBezTo>
                    <a:pt x="1519" y="2017"/>
                    <a:pt x="1519" y="2017"/>
                    <a:pt x="1517" y="1998"/>
                  </a:cubicBezTo>
                  <a:cubicBezTo>
                    <a:pt x="1500" y="1971"/>
                    <a:pt x="1504" y="1924"/>
                    <a:pt x="1512" y="1923"/>
                  </a:cubicBezTo>
                  <a:lnTo>
                    <a:pt x="1511" y="1904"/>
                  </a:lnTo>
                  <a:cubicBezTo>
                    <a:pt x="1504" y="1894"/>
                    <a:pt x="1500" y="1880"/>
                    <a:pt x="1501" y="1867"/>
                  </a:cubicBezTo>
                  <a:cubicBezTo>
                    <a:pt x="1499" y="1846"/>
                    <a:pt x="1498" y="1835"/>
                    <a:pt x="1495" y="1835"/>
                  </a:cubicBezTo>
                  <a:cubicBezTo>
                    <a:pt x="1494" y="1835"/>
                    <a:pt x="1492" y="1836"/>
                    <a:pt x="1491" y="1839"/>
                  </a:cubicBezTo>
                  <a:cubicBezTo>
                    <a:pt x="1489" y="1839"/>
                    <a:pt x="1486" y="1839"/>
                    <a:pt x="1485" y="1839"/>
                  </a:cubicBezTo>
                  <a:cubicBezTo>
                    <a:pt x="1479" y="1839"/>
                    <a:pt x="1475" y="1837"/>
                    <a:pt x="1474" y="1831"/>
                  </a:cubicBezTo>
                  <a:lnTo>
                    <a:pt x="1482" y="1830"/>
                  </a:lnTo>
                  <a:cubicBezTo>
                    <a:pt x="1489" y="1830"/>
                    <a:pt x="1487" y="1802"/>
                    <a:pt x="1485" y="1763"/>
                  </a:cubicBezTo>
                  <a:cubicBezTo>
                    <a:pt x="1482" y="1716"/>
                    <a:pt x="1480" y="1698"/>
                    <a:pt x="1487" y="1688"/>
                  </a:cubicBezTo>
                  <a:lnTo>
                    <a:pt x="1478" y="1679"/>
                  </a:lnTo>
                  <a:cubicBezTo>
                    <a:pt x="1470" y="1670"/>
                    <a:pt x="1469" y="1660"/>
                    <a:pt x="1477" y="1660"/>
                  </a:cubicBezTo>
                  <a:cubicBezTo>
                    <a:pt x="1485" y="1650"/>
                    <a:pt x="1482" y="1613"/>
                    <a:pt x="1473" y="1594"/>
                  </a:cubicBezTo>
                  <a:lnTo>
                    <a:pt x="1472" y="1575"/>
                  </a:lnTo>
                  <a:cubicBezTo>
                    <a:pt x="1486" y="1563"/>
                    <a:pt x="1484" y="1539"/>
                    <a:pt x="1468" y="1529"/>
                  </a:cubicBezTo>
                  <a:cubicBezTo>
                    <a:pt x="1476" y="1528"/>
                    <a:pt x="1475" y="1519"/>
                    <a:pt x="1474" y="1509"/>
                  </a:cubicBezTo>
                  <a:cubicBezTo>
                    <a:pt x="1465" y="1491"/>
                    <a:pt x="1463" y="1453"/>
                    <a:pt x="1470" y="1453"/>
                  </a:cubicBezTo>
                  <a:lnTo>
                    <a:pt x="1469" y="1444"/>
                  </a:lnTo>
                  <a:cubicBezTo>
                    <a:pt x="1463" y="1436"/>
                    <a:pt x="1459" y="1426"/>
                    <a:pt x="1459" y="1416"/>
                  </a:cubicBezTo>
                  <a:cubicBezTo>
                    <a:pt x="1460" y="1406"/>
                    <a:pt x="1456" y="1396"/>
                    <a:pt x="1449" y="1388"/>
                  </a:cubicBezTo>
                  <a:cubicBezTo>
                    <a:pt x="1445" y="1383"/>
                    <a:pt x="1441" y="1376"/>
                    <a:pt x="1440" y="1370"/>
                  </a:cubicBezTo>
                  <a:cubicBezTo>
                    <a:pt x="1440" y="1367"/>
                    <a:pt x="1441" y="1365"/>
                    <a:pt x="1442" y="1365"/>
                  </a:cubicBezTo>
                  <a:cubicBezTo>
                    <a:pt x="1445" y="1365"/>
                    <a:pt x="1451" y="1371"/>
                    <a:pt x="1457" y="1378"/>
                  </a:cubicBezTo>
                  <a:cubicBezTo>
                    <a:pt x="1459" y="1382"/>
                    <a:pt x="1460" y="1384"/>
                    <a:pt x="1461" y="1384"/>
                  </a:cubicBezTo>
                  <a:cubicBezTo>
                    <a:pt x="1464" y="1384"/>
                    <a:pt x="1460" y="1362"/>
                    <a:pt x="1446" y="1341"/>
                  </a:cubicBezTo>
                  <a:cubicBezTo>
                    <a:pt x="1436" y="1326"/>
                    <a:pt x="1431" y="1319"/>
                    <a:pt x="1432" y="1319"/>
                  </a:cubicBezTo>
                  <a:lnTo>
                    <a:pt x="1432" y="1319"/>
                  </a:lnTo>
                  <a:cubicBezTo>
                    <a:pt x="1433" y="1319"/>
                    <a:pt x="1438" y="1324"/>
                    <a:pt x="1446" y="1332"/>
                  </a:cubicBezTo>
                  <a:cubicBezTo>
                    <a:pt x="1450" y="1337"/>
                    <a:pt x="1455" y="1342"/>
                    <a:pt x="1457" y="1342"/>
                  </a:cubicBezTo>
                  <a:cubicBezTo>
                    <a:pt x="1458" y="1342"/>
                    <a:pt x="1457" y="1339"/>
                    <a:pt x="1454" y="1330"/>
                  </a:cubicBezTo>
                  <a:cubicBezTo>
                    <a:pt x="1454" y="1330"/>
                    <a:pt x="1451" y="1313"/>
                    <a:pt x="1443" y="1313"/>
                  </a:cubicBezTo>
                  <a:lnTo>
                    <a:pt x="1442" y="1284"/>
                  </a:lnTo>
                  <a:cubicBezTo>
                    <a:pt x="1447" y="1272"/>
                    <a:pt x="1448" y="1259"/>
                    <a:pt x="1447" y="1246"/>
                  </a:cubicBezTo>
                  <a:cubicBezTo>
                    <a:pt x="1439" y="1237"/>
                    <a:pt x="1439" y="1237"/>
                    <a:pt x="1446" y="1227"/>
                  </a:cubicBezTo>
                  <a:cubicBezTo>
                    <a:pt x="1453" y="1227"/>
                    <a:pt x="1453" y="1218"/>
                    <a:pt x="1439" y="1218"/>
                  </a:cubicBezTo>
                  <a:cubicBezTo>
                    <a:pt x="1438" y="1218"/>
                    <a:pt x="1438" y="1218"/>
                    <a:pt x="1437" y="1218"/>
                  </a:cubicBezTo>
                  <a:cubicBezTo>
                    <a:pt x="1429" y="1212"/>
                    <a:pt x="1428" y="1198"/>
                    <a:pt x="1436" y="1190"/>
                  </a:cubicBezTo>
                  <a:cubicBezTo>
                    <a:pt x="1451" y="1189"/>
                    <a:pt x="1450" y="1180"/>
                    <a:pt x="1442" y="1180"/>
                  </a:cubicBezTo>
                  <a:cubicBezTo>
                    <a:pt x="1437" y="1176"/>
                    <a:pt x="1434" y="1169"/>
                    <a:pt x="1433" y="1162"/>
                  </a:cubicBezTo>
                  <a:cubicBezTo>
                    <a:pt x="1441" y="1161"/>
                    <a:pt x="1434" y="1077"/>
                    <a:pt x="1429" y="992"/>
                  </a:cubicBezTo>
                  <a:cubicBezTo>
                    <a:pt x="1428" y="983"/>
                    <a:pt x="1421" y="975"/>
                    <a:pt x="1411" y="974"/>
                  </a:cubicBezTo>
                  <a:cubicBezTo>
                    <a:pt x="1408" y="974"/>
                    <a:pt x="1406" y="974"/>
                    <a:pt x="1404" y="974"/>
                  </a:cubicBezTo>
                  <a:cubicBezTo>
                    <a:pt x="1398" y="974"/>
                    <a:pt x="1405" y="972"/>
                    <a:pt x="1411" y="965"/>
                  </a:cubicBezTo>
                  <a:cubicBezTo>
                    <a:pt x="1429" y="956"/>
                    <a:pt x="1432" y="943"/>
                    <a:pt x="1421" y="943"/>
                  </a:cubicBezTo>
                  <a:cubicBezTo>
                    <a:pt x="1418" y="943"/>
                    <a:pt x="1414" y="944"/>
                    <a:pt x="1410" y="946"/>
                  </a:cubicBezTo>
                  <a:cubicBezTo>
                    <a:pt x="1403" y="950"/>
                    <a:pt x="1399" y="952"/>
                    <a:pt x="1398" y="952"/>
                  </a:cubicBezTo>
                  <a:cubicBezTo>
                    <a:pt x="1397" y="952"/>
                    <a:pt x="1400" y="948"/>
                    <a:pt x="1409" y="937"/>
                  </a:cubicBezTo>
                  <a:cubicBezTo>
                    <a:pt x="1415" y="927"/>
                    <a:pt x="1415" y="927"/>
                    <a:pt x="1408" y="918"/>
                  </a:cubicBezTo>
                  <a:cubicBezTo>
                    <a:pt x="1400" y="918"/>
                    <a:pt x="1399" y="909"/>
                    <a:pt x="1406" y="908"/>
                  </a:cubicBezTo>
                  <a:cubicBezTo>
                    <a:pt x="1414" y="899"/>
                    <a:pt x="1421" y="888"/>
                    <a:pt x="1413" y="888"/>
                  </a:cubicBezTo>
                  <a:cubicBezTo>
                    <a:pt x="1413" y="882"/>
                    <a:pt x="1415" y="875"/>
                    <a:pt x="1420" y="869"/>
                  </a:cubicBezTo>
                  <a:cubicBezTo>
                    <a:pt x="1427" y="860"/>
                    <a:pt x="1418" y="850"/>
                    <a:pt x="1410" y="841"/>
                  </a:cubicBezTo>
                  <a:cubicBezTo>
                    <a:pt x="1396" y="821"/>
                    <a:pt x="1392" y="810"/>
                    <a:pt x="1399" y="810"/>
                  </a:cubicBezTo>
                  <a:cubicBezTo>
                    <a:pt x="1401" y="810"/>
                    <a:pt x="1404" y="811"/>
                    <a:pt x="1408" y="813"/>
                  </a:cubicBezTo>
                  <a:cubicBezTo>
                    <a:pt x="1409" y="814"/>
                    <a:pt x="1410" y="814"/>
                    <a:pt x="1411" y="814"/>
                  </a:cubicBezTo>
                  <a:cubicBezTo>
                    <a:pt x="1422" y="814"/>
                    <a:pt x="1412" y="775"/>
                    <a:pt x="1396" y="767"/>
                  </a:cubicBezTo>
                  <a:cubicBezTo>
                    <a:pt x="1380" y="758"/>
                    <a:pt x="1380" y="758"/>
                    <a:pt x="1387" y="758"/>
                  </a:cubicBezTo>
                  <a:cubicBezTo>
                    <a:pt x="1395" y="757"/>
                    <a:pt x="1395" y="748"/>
                    <a:pt x="1395" y="748"/>
                  </a:cubicBezTo>
                  <a:cubicBezTo>
                    <a:pt x="1394" y="738"/>
                    <a:pt x="1394" y="729"/>
                    <a:pt x="1402" y="729"/>
                  </a:cubicBezTo>
                  <a:cubicBezTo>
                    <a:pt x="1400" y="719"/>
                    <a:pt x="1396" y="710"/>
                    <a:pt x="1392" y="701"/>
                  </a:cubicBezTo>
                  <a:cubicBezTo>
                    <a:pt x="1376" y="682"/>
                    <a:pt x="1378" y="655"/>
                    <a:pt x="1395" y="638"/>
                  </a:cubicBezTo>
                  <a:lnTo>
                    <a:pt x="1385" y="618"/>
                  </a:lnTo>
                  <a:cubicBezTo>
                    <a:pt x="1368" y="609"/>
                    <a:pt x="1358" y="600"/>
                    <a:pt x="1374" y="598"/>
                  </a:cubicBezTo>
                  <a:cubicBezTo>
                    <a:pt x="1377" y="598"/>
                    <a:pt x="1380" y="597"/>
                    <a:pt x="1382" y="597"/>
                  </a:cubicBezTo>
                  <a:cubicBezTo>
                    <a:pt x="1365" y="589"/>
                    <a:pt x="1365" y="545"/>
                    <a:pt x="1378" y="542"/>
                  </a:cubicBezTo>
                  <a:cubicBezTo>
                    <a:pt x="1386" y="540"/>
                    <a:pt x="1386" y="540"/>
                    <a:pt x="1384" y="528"/>
                  </a:cubicBezTo>
                  <a:lnTo>
                    <a:pt x="1384" y="528"/>
                  </a:lnTo>
                  <a:lnTo>
                    <a:pt x="1376" y="531"/>
                  </a:lnTo>
                  <a:cubicBezTo>
                    <a:pt x="1373" y="532"/>
                    <a:pt x="1370" y="532"/>
                    <a:pt x="1367" y="532"/>
                  </a:cubicBezTo>
                  <a:cubicBezTo>
                    <a:pt x="1363" y="532"/>
                    <a:pt x="1360" y="531"/>
                    <a:pt x="1358" y="524"/>
                  </a:cubicBezTo>
                  <a:cubicBezTo>
                    <a:pt x="1355" y="514"/>
                    <a:pt x="1351" y="504"/>
                    <a:pt x="1359" y="501"/>
                  </a:cubicBezTo>
                  <a:cubicBezTo>
                    <a:pt x="1364" y="489"/>
                    <a:pt x="1367" y="478"/>
                    <a:pt x="1362" y="478"/>
                  </a:cubicBezTo>
                  <a:cubicBezTo>
                    <a:pt x="1361" y="478"/>
                    <a:pt x="1361" y="478"/>
                    <a:pt x="1360" y="478"/>
                  </a:cubicBezTo>
                  <a:cubicBezTo>
                    <a:pt x="1358" y="470"/>
                    <a:pt x="1357" y="462"/>
                    <a:pt x="1359" y="454"/>
                  </a:cubicBezTo>
                  <a:cubicBezTo>
                    <a:pt x="1355" y="444"/>
                    <a:pt x="1353" y="433"/>
                    <a:pt x="1343" y="413"/>
                  </a:cubicBezTo>
                  <a:cubicBezTo>
                    <a:pt x="1330" y="406"/>
                    <a:pt x="1320" y="387"/>
                    <a:pt x="1328" y="384"/>
                  </a:cubicBezTo>
                  <a:cubicBezTo>
                    <a:pt x="1322" y="372"/>
                    <a:pt x="1314" y="363"/>
                    <a:pt x="1304" y="358"/>
                  </a:cubicBezTo>
                  <a:cubicBezTo>
                    <a:pt x="1293" y="339"/>
                    <a:pt x="1288" y="330"/>
                    <a:pt x="1294" y="325"/>
                  </a:cubicBezTo>
                  <a:cubicBezTo>
                    <a:pt x="1301" y="321"/>
                    <a:pt x="1301" y="321"/>
                    <a:pt x="1288" y="316"/>
                  </a:cubicBezTo>
                  <a:cubicBezTo>
                    <a:pt x="1286" y="317"/>
                    <a:pt x="1285" y="317"/>
                    <a:pt x="1284" y="317"/>
                  </a:cubicBezTo>
                  <a:cubicBezTo>
                    <a:pt x="1279" y="317"/>
                    <a:pt x="1275" y="309"/>
                    <a:pt x="1268" y="302"/>
                  </a:cubicBezTo>
                  <a:lnTo>
                    <a:pt x="1255" y="285"/>
                  </a:lnTo>
                  <a:cubicBezTo>
                    <a:pt x="1253" y="287"/>
                    <a:pt x="1251" y="288"/>
                    <a:pt x="1250" y="288"/>
                  </a:cubicBezTo>
                  <a:cubicBezTo>
                    <a:pt x="1248" y="288"/>
                    <a:pt x="1247" y="286"/>
                    <a:pt x="1243" y="280"/>
                  </a:cubicBezTo>
                  <a:cubicBezTo>
                    <a:pt x="1234" y="265"/>
                    <a:pt x="1224" y="249"/>
                    <a:pt x="1212" y="234"/>
                  </a:cubicBezTo>
                  <a:cubicBezTo>
                    <a:pt x="1199" y="220"/>
                    <a:pt x="1194" y="214"/>
                    <a:pt x="1192" y="214"/>
                  </a:cubicBezTo>
                  <a:lnTo>
                    <a:pt x="1192" y="214"/>
                  </a:lnTo>
                  <a:cubicBezTo>
                    <a:pt x="1191" y="214"/>
                    <a:pt x="1191" y="218"/>
                    <a:pt x="1192" y="223"/>
                  </a:cubicBezTo>
                  <a:cubicBezTo>
                    <a:pt x="1195" y="227"/>
                    <a:pt x="1196" y="230"/>
                    <a:pt x="1194" y="230"/>
                  </a:cubicBezTo>
                  <a:cubicBezTo>
                    <a:pt x="1193" y="230"/>
                    <a:pt x="1189" y="226"/>
                    <a:pt x="1184" y="215"/>
                  </a:cubicBezTo>
                  <a:cubicBezTo>
                    <a:pt x="1169" y="195"/>
                    <a:pt x="1151" y="176"/>
                    <a:pt x="1132" y="159"/>
                  </a:cubicBezTo>
                  <a:cubicBezTo>
                    <a:pt x="1107" y="142"/>
                    <a:pt x="1099" y="136"/>
                    <a:pt x="1095" y="136"/>
                  </a:cubicBezTo>
                  <a:cubicBezTo>
                    <a:pt x="1094" y="136"/>
                    <a:pt x="1093" y="137"/>
                    <a:pt x="1091" y="139"/>
                  </a:cubicBezTo>
                  <a:cubicBezTo>
                    <a:pt x="1091" y="148"/>
                    <a:pt x="1090" y="151"/>
                    <a:pt x="1088" y="151"/>
                  </a:cubicBezTo>
                  <a:cubicBezTo>
                    <a:pt x="1085" y="151"/>
                    <a:pt x="1082" y="145"/>
                    <a:pt x="1082" y="134"/>
                  </a:cubicBezTo>
                  <a:cubicBezTo>
                    <a:pt x="1076" y="115"/>
                    <a:pt x="1068" y="107"/>
                    <a:pt x="1063" y="107"/>
                  </a:cubicBezTo>
                  <a:cubicBezTo>
                    <a:pt x="1061" y="107"/>
                    <a:pt x="1060" y="108"/>
                    <a:pt x="1059" y="110"/>
                  </a:cubicBezTo>
                  <a:cubicBezTo>
                    <a:pt x="1055" y="110"/>
                    <a:pt x="1052" y="111"/>
                    <a:pt x="1049" y="111"/>
                  </a:cubicBezTo>
                  <a:cubicBezTo>
                    <a:pt x="1044" y="111"/>
                    <a:pt x="1042" y="109"/>
                    <a:pt x="1035" y="105"/>
                  </a:cubicBezTo>
                  <a:cubicBezTo>
                    <a:pt x="1040" y="99"/>
                    <a:pt x="1031" y="92"/>
                    <a:pt x="1006" y="90"/>
                  </a:cubicBezTo>
                  <a:cubicBezTo>
                    <a:pt x="997" y="85"/>
                    <a:pt x="997" y="85"/>
                    <a:pt x="1000" y="79"/>
                  </a:cubicBezTo>
                  <a:lnTo>
                    <a:pt x="980" y="70"/>
                  </a:lnTo>
                  <a:cubicBezTo>
                    <a:pt x="979" y="70"/>
                    <a:pt x="977" y="70"/>
                    <a:pt x="975" y="70"/>
                  </a:cubicBezTo>
                  <a:cubicBezTo>
                    <a:pt x="948" y="70"/>
                    <a:pt x="894" y="45"/>
                    <a:pt x="886" y="36"/>
                  </a:cubicBezTo>
                  <a:cubicBezTo>
                    <a:pt x="883" y="36"/>
                    <a:pt x="880" y="35"/>
                    <a:pt x="877" y="35"/>
                  </a:cubicBezTo>
                  <a:cubicBezTo>
                    <a:pt x="872" y="35"/>
                    <a:pt x="867" y="36"/>
                    <a:pt x="862" y="38"/>
                  </a:cubicBezTo>
                  <a:cubicBezTo>
                    <a:pt x="856" y="44"/>
                    <a:pt x="851" y="47"/>
                    <a:pt x="847" y="47"/>
                  </a:cubicBezTo>
                  <a:cubicBezTo>
                    <a:pt x="842" y="47"/>
                    <a:pt x="839" y="42"/>
                    <a:pt x="841" y="34"/>
                  </a:cubicBezTo>
                  <a:cubicBezTo>
                    <a:pt x="843" y="25"/>
                    <a:pt x="844" y="21"/>
                    <a:pt x="842" y="21"/>
                  </a:cubicBezTo>
                  <a:lnTo>
                    <a:pt x="842" y="21"/>
                  </a:lnTo>
                  <a:cubicBezTo>
                    <a:pt x="840" y="21"/>
                    <a:pt x="837" y="25"/>
                    <a:pt x="830" y="30"/>
                  </a:cubicBezTo>
                  <a:cubicBezTo>
                    <a:pt x="827" y="32"/>
                    <a:pt x="820" y="33"/>
                    <a:pt x="814" y="33"/>
                  </a:cubicBezTo>
                  <a:cubicBezTo>
                    <a:pt x="794" y="33"/>
                    <a:pt x="768" y="26"/>
                    <a:pt x="777" y="16"/>
                  </a:cubicBezTo>
                  <a:cubicBezTo>
                    <a:pt x="777" y="8"/>
                    <a:pt x="778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58"/>
            <p:cNvSpPr/>
            <p:nvPr/>
          </p:nvSpPr>
          <p:spPr>
            <a:xfrm>
              <a:off x="5799807" y="2478719"/>
              <a:ext cx="236285" cy="191063"/>
            </a:xfrm>
            <a:custGeom>
              <a:avLst/>
              <a:gdLst/>
              <a:ahLst/>
              <a:cxnLst/>
              <a:rect l="l" t="t" r="r" b="b"/>
              <a:pathLst>
                <a:path w="2508" h="2028" extrusionOk="0">
                  <a:moveTo>
                    <a:pt x="2084" y="72"/>
                  </a:moveTo>
                  <a:lnTo>
                    <a:pt x="2092" y="75"/>
                  </a:lnTo>
                  <a:cubicBezTo>
                    <a:pt x="2089" y="82"/>
                    <a:pt x="2086" y="87"/>
                    <a:pt x="2082" y="87"/>
                  </a:cubicBezTo>
                  <a:cubicBezTo>
                    <a:pt x="2080" y="87"/>
                    <a:pt x="2079" y="87"/>
                    <a:pt x="2078" y="87"/>
                  </a:cubicBezTo>
                  <a:lnTo>
                    <a:pt x="2070" y="83"/>
                  </a:lnTo>
                  <a:cubicBezTo>
                    <a:pt x="2074" y="78"/>
                    <a:pt x="2078" y="74"/>
                    <a:pt x="2084" y="72"/>
                  </a:cubicBezTo>
                  <a:close/>
                  <a:moveTo>
                    <a:pt x="1756" y="73"/>
                  </a:moveTo>
                  <a:cubicBezTo>
                    <a:pt x="1756" y="81"/>
                    <a:pt x="1757" y="89"/>
                    <a:pt x="1749" y="89"/>
                  </a:cubicBezTo>
                  <a:lnTo>
                    <a:pt x="1742" y="82"/>
                  </a:lnTo>
                  <a:lnTo>
                    <a:pt x="1748" y="73"/>
                  </a:lnTo>
                  <a:close/>
                  <a:moveTo>
                    <a:pt x="1936" y="80"/>
                  </a:moveTo>
                  <a:cubicBezTo>
                    <a:pt x="1942" y="81"/>
                    <a:pt x="1942" y="81"/>
                    <a:pt x="1941" y="89"/>
                  </a:cubicBezTo>
                  <a:cubicBezTo>
                    <a:pt x="1939" y="94"/>
                    <a:pt x="1935" y="99"/>
                    <a:pt x="1930" y="102"/>
                  </a:cubicBezTo>
                  <a:cubicBezTo>
                    <a:pt x="1922" y="101"/>
                    <a:pt x="1933" y="88"/>
                    <a:pt x="1936" y="80"/>
                  </a:cubicBezTo>
                  <a:close/>
                  <a:moveTo>
                    <a:pt x="2154" y="165"/>
                  </a:moveTo>
                  <a:lnTo>
                    <a:pt x="2161" y="170"/>
                  </a:lnTo>
                  <a:cubicBezTo>
                    <a:pt x="2158" y="175"/>
                    <a:pt x="2154" y="180"/>
                    <a:pt x="2150" y="180"/>
                  </a:cubicBezTo>
                  <a:cubicBezTo>
                    <a:pt x="2148" y="180"/>
                    <a:pt x="2147" y="180"/>
                    <a:pt x="2145" y="179"/>
                  </a:cubicBezTo>
                  <a:lnTo>
                    <a:pt x="2143" y="167"/>
                  </a:lnTo>
                  <a:lnTo>
                    <a:pt x="2154" y="165"/>
                  </a:lnTo>
                  <a:close/>
                  <a:moveTo>
                    <a:pt x="1329" y="237"/>
                  </a:moveTo>
                  <a:lnTo>
                    <a:pt x="1329" y="237"/>
                  </a:lnTo>
                  <a:cubicBezTo>
                    <a:pt x="1330" y="237"/>
                    <a:pt x="1331" y="239"/>
                    <a:pt x="1328" y="241"/>
                  </a:cubicBezTo>
                  <a:cubicBezTo>
                    <a:pt x="1326" y="238"/>
                    <a:pt x="1327" y="237"/>
                    <a:pt x="1329" y="237"/>
                  </a:cubicBezTo>
                  <a:close/>
                  <a:moveTo>
                    <a:pt x="1295" y="241"/>
                  </a:moveTo>
                  <a:cubicBezTo>
                    <a:pt x="1299" y="248"/>
                    <a:pt x="1302" y="255"/>
                    <a:pt x="1296" y="258"/>
                  </a:cubicBezTo>
                  <a:lnTo>
                    <a:pt x="1286" y="255"/>
                  </a:lnTo>
                  <a:lnTo>
                    <a:pt x="1288" y="245"/>
                  </a:lnTo>
                  <a:lnTo>
                    <a:pt x="1295" y="241"/>
                  </a:lnTo>
                  <a:close/>
                  <a:moveTo>
                    <a:pt x="1240" y="267"/>
                  </a:moveTo>
                  <a:cubicBezTo>
                    <a:pt x="1243" y="267"/>
                    <a:pt x="1248" y="268"/>
                    <a:pt x="1254" y="273"/>
                  </a:cubicBezTo>
                  <a:cubicBezTo>
                    <a:pt x="1257" y="281"/>
                    <a:pt x="1257" y="281"/>
                    <a:pt x="1250" y="284"/>
                  </a:cubicBezTo>
                  <a:cubicBezTo>
                    <a:pt x="1245" y="282"/>
                    <a:pt x="1240" y="278"/>
                    <a:pt x="1237" y="274"/>
                  </a:cubicBezTo>
                  <a:cubicBezTo>
                    <a:pt x="1235" y="270"/>
                    <a:pt x="1236" y="267"/>
                    <a:pt x="1240" y="267"/>
                  </a:cubicBezTo>
                  <a:close/>
                  <a:moveTo>
                    <a:pt x="1052" y="277"/>
                  </a:moveTo>
                  <a:cubicBezTo>
                    <a:pt x="1051" y="277"/>
                    <a:pt x="1049" y="278"/>
                    <a:pt x="1046" y="279"/>
                  </a:cubicBezTo>
                  <a:cubicBezTo>
                    <a:pt x="1034" y="287"/>
                    <a:pt x="1034" y="287"/>
                    <a:pt x="1044" y="291"/>
                  </a:cubicBezTo>
                  <a:lnTo>
                    <a:pt x="1057" y="283"/>
                  </a:lnTo>
                  <a:cubicBezTo>
                    <a:pt x="1055" y="279"/>
                    <a:pt x="1054" y="277"/>
                    <a:pt x="1052" y="277"/>
                  </a:cubicBezTo>
                  <a:close/>
                  <a:moveTo>
                    <a:pt x="1083" y="332"/>
                  </a:moveTo>
                  <a:lnTo>
                    <a:pt x="1083" y="332"/>
                  </a:lnTo>
                  <a:cubicBezTo>
                    <a:pt x="1085" y="335"/>
                    <a:pt x="1084" y="336"/>
                    <a:pt x="1083" y="336"/>
                  </a:cubicBezTo>
                  <a:cubicBezTo>
                    <a:pt x="1082" y="336"/>
                    <a:pt x="1080" y="334"/>
                    <a:pt x="1083" y="332"/>
                  </a:cubicBezTo>
                  <a:close/>
                  <a:moveTo>
                    <a:pt x="1144" y="344"/>
                  </a:moveTo>
                  <a:cubicBezTo>
                    <a:pt x="1147" y="344"/>
                    <a:pt x="1150" y="345"/>
                    <a:pt x="1152" y="348"/>
                  </a:cubicBezTo>
                  <a:cubicBezTo>
                    <a:pt x="1155" y="355"/>
                    <a:pt x="1145" y="351"/>
                    <a:pt x="1138" y="355"/>
                  </a:cubicBezTo>
                  <a:cubicBezTo>
                    <a:pt x="1128" y="351"/>
                    <a:pt x="1128" y="351"/>
                    <a:pt x="1141" y="345"/>
                  </a:cubicBezTo>
                  <a:cubicBezTo>
                    <a:pt x="1142" y="344"/>
                    <a:pt x="1143" y="344"/>
                    <a:pt x="1144" y="344"/>
                  </a:cubicBezTo>
                  <a:close/>
                  <a:moveTo>
                    <a:pt x="961" y="392"/>
                  </a:moveTo>
                  <a:cubicBezTo>
                    <a:pt x="960" y="392"/>
                    <a:pt x="959" y="392"/>
                    <a:pt x="958" y="393"/>
                  </a:cubicBezTo>
                  <a:lnTo>
                    <a:pt x="951" y="396"/>
                  </a:lnTo>
                  <a:cubicBezTo>
                    <a:pt x="954" y="401"/>
                    <a:pt x="959" y="404"/>
                    <a:pt x="964" y="406"/>
                  </a:cubicBezTo>
                  <a:cubicBezTo>
                    <a:pt x="972" y="401"/>
                    <a:pt x="968" y="392"/>
                    <a:pt x="961" y="392"/>
                  </a:cubicBezTo>
                  <a:close/>
                  <a:moveTo>
                    <a:pt x="1029" y="408"/>
                  </a:moveTo>
                  <a:cubicBezTo>
                    <a:pt x="1032" y="408"/>
                    <a:pt x="1034" y="409"/>
                    <a:pt x="1035" y="412"/>
                  </a:cubicBezTo>
                  <a:cubicBezTo>
                    <a:pt x="1037" y="416"/>
                    <a:pt x="1036" y="421"/>
                    <a:pt x="1033" y="423"/>
                  </a:cubicBezTo>
                  <a:cubicBezTo>
                    <a:pt x="1030" y="424"/>
                    <a:pt x="1027" y="424"/>
                    <a:pt x="1024" y="424"/>
                  </a:cubicBezTo>
                  <a:cubicBezTo>
                    <a:pt x="1021" y="424"/>
                    <a:pt x="1019" y="424"/>
                    <a:pt x="1016" y="423"/>
                  </a:cubicBezTo>
                  <a:cubicBezTo>
                    <a:pt x="1014" y="420"/>
                    <a:pt x="1015" y="414"/>
                    <a:pt x="1019" y="413"/>
                  </a:cubicBezTo>
                  <a:cubicBezTo>
                    <a:pt x="1023" y="410"/>
                    <a:pt x="1026" y="408"/>
                    <a:pt x="1029" y="408"/>
                  </a:cubicBezTo>
                  <a:close/>
                  <a:moveTo>
                    <a:pt x="903" y="450"/>
                  </a:moveTo>
                  <a:cubicBezTo>
                    <a:pt x="904" y="450"/>
                    <a:pt x="906" y="452"/>
                    <a:pt x="908" y="456"/>
                  </a:cubicBezTo>
                  <a:lnTo>
                    <a:pt x="901" y="460"/>
                  </a:lnTo>
                  <a:lnTo>
                    <a:pt x="891" y="457"/>
                  </a:lnTo>
                  <a:lnTo>
                    <a:pt x="898" y="452"/>
                  </a:lnTo>
                  <a:cubicBezTo>
                    <a:pt x="900" y="451"/>
                    <a:pt x="902" y="450"/>
                    <a:pt x="903" y="450"/>
                  </a:cubicBezTo>
                  <a:close/>
                  <a:moveTo>
                    <a:pt x="845" y="479"/>
                  </a:moveTo>
                  <a:cubicBezTo>
                    <a:pt x="848" y="479"/>
                    <a:pt x="852" y="484"/>
                    <a:pt x="853" y="495"/>
                  </a:cubicBezTo>
                  <a:lnTo>
                    <a:pt x="841" y="503"/>
                  </a:lnTo>
                  <a:cubicBezTo>
                    <a:pt x="837" y="495"/>
                    <a:pt x="833" y="488"/>
                    <a:pt x="840" y="485"/>
                  </a:cubicBezTo>
                  <a:cubicBezTo>
                    <a:pt x="841" y="481"/>
                    <a:pt x="843" y="479"/>
                    <a:pt x="845" y="479"/>
                  </a:cubicBezTo>
                  <a:close/>
                  <a:moveTo>
                    <a:pt x="728" y="511"/>
                  </a:moveTo>
                  <a:lnTo>
                    <a:pt x="731" y="517"/>
                  </a:lnTo>
                  <a:cubicBezTo>
                    <a:pt x="732" y="520"/>
                    <a:pt x="733" y="521"/>
                    <a:pt x="733" y="521"/>
                  </a:cubicBezTo>
                  <a:cubicBezTo>
                    <a:pt x="733" y="521"/>
                    <a:pt x="730" y="515"/>
                    <a:pt x="728" y="511"/>
                  </a:cubicBezTo>
                  <a:close/>
                  <a:moveTo>
                    <a:pt x="1184" y="502"/>
                  </a:moveTo>
                  <a:cubicBezTo>
                    <a:pt x="1183" y="502"/>
                    <a:pt x="1181" y="502"/>
                    <a:pt x="1178" y="504"/>
                  </a:cubicBezTo>
                  <a:cubicBezTo>
                    <a:pt x="1177" y="509"/>
                    <a:pt x="1177" y="515"/>
                    <a:pt x="1180" y="521"/>
                  </a:cubicBezTo>
                  <a:cubicBezTo>
                    <a:pt x="1181" y="523"/>
                    <a:pt x="1183" y="524"/>
                    <a:pt x="1184" y="524"/>
                  </a:cubicBezTo>
                  <a:cubicBezTo>
                    <a:pt x="1187" y="524"/>
                    <a:pt x="1189" y="519"/>
                    <a:pt x="1189" y="507"/>
                  </a:cubicBezTo>
                  <a:cubicBezTo>
                    <a:pt x="1187" y="503"/>
                    <a:pt x="1186" y="502"/>
                    <a:pt x="1184" y="502"/>
                  </a:cubicBezTo>
                  <a:close/>
                  <a:moveTo>
                    <a:pt x="817" y="551"/>
                  </a:moveTo>
                  <a:lnTo>
                    <a:pt x="821" y="558"/>
                  </a:lnTo>
                  <a:cubicBezTo>
                    <a:pt x="816" y="561"/>
                    <a:pt x="813" y="568"/>
                    <a:pt x="811" y="568"/>
                  </a:cubicBezTo>
                  <a:cubicBezTo>
                    <a:pt x="810" y="568"/>
                    <a:pt x="809" y="567"/>
                    <a:pt x="808" y="566"/>
                  </a:cubicBezTo>
                  <a:cubicBezTo>
                    <a:pt x="808" y="566"/>
                    <a:pt x="807" y="566"/>
                    <a:pt x="807" y="566"/>
                  </a:cubicBezTo>
                  <a:cubicBezTo>
                    <a:pt x="803" y="566"/>
                    <a:pt x="811" y="554"/>
                    <a:pt x="817" y="551"/>
                  </a:cubicBezTo>
                  <a:close/>
                  <a:moveTo>
                    <a:pt x="677" y="603"/>
                  </a:moveTo>
                  <a:cubicBezTo>
                    <a:pt x="680" y="609"/>
                    <a:pt x="685" y="616"/>
                    <a:pt x="678" y="619"/>
                  </a:cubicBezTo>
                  <a:lnTo>
                    <a:pt x="671" y="623"/>
                  </a:lnTo>
                  <a:cubicBezTo>
                    <a:pt x="669" y="617"/>
                    <a:pt x="669" y="612"/>
                    <a:pt x="670" y="606"/>
                  </a:cubicBezTo>
                  <a:lnTo>
                    <a:pt x="677" y="603"/>
                  </a:lnTo>
                  <a:close/>
                  <a:moveTo>
                    <a:pt x="612" y="596"/>
                  </a:moveTo>
                  <a:cubicBezTo>
                    <a:pt x="613" y="596"/>
                    <a:pt x="614" y="601"/>
                    <a:pt x="614" y="610"/>
                  </a:cubicBezTo>
                  <a:lnTo>
                    <a:pt x="609" y="631"/>
                  </a:lnTo>
                  <a:cubicBezTo>
                    <a:pt x="608" y="631"/>
                    <a:pt x="607" y="632"/>
                    <a:pt x="606" y="632"/>
                  </a:cubicBezTo>
                  <a:cubicBezTo>
                    <a:pt x="603" y="632"/>
                    <a:pt x="605" y="621"/>
                    <a:pt x="604" y="607"/>
                  </a:cubicBezTo>
                  <a:cubicBezTo>
                    <a:pt x="608" y="600"/>
                    <a:pt x="611" y="596"/>
                    <a:pt x="612" y="596"/>
                  </a:cubicBezTo>
                  <a:close/>
                  <a:moveTo>
                    <a:pt x="2423" y="614"/>
                  </a:moveTo>
                  <a:cubicBezTo>
                    <a:pt x="2427" y="614"/>
                    <a:pt x="2432" y="619"/>
                    <a:pt x="2433" y="624"/>
                  </a:cubicBezTo>
                  <a:lnTo>
                    <a:pt x="2432" y="624"/>
                  </a:lnTo>
                  <a:cubicBezTo>
                    <a:pt x="2434" y="640"/>
                    <a:pt x="2433" y="640"/>
                    <a:pt x="2426" y="641"/>
                  </a:cubicBezTo>
                  <a:cubicBezTo>
                    <a:pt x="2418" y="641"/>
                    <a:pt x="2417" y="626"/>
                    <a:pt x="2416" y="618"/>
                  </a:cubicBezTo>
                  <a:cubicBezTo>
                    <a:pt x="2418" y="615"/>
                    <a:pt x="2420" y="614"/>
                    <a:pt x="2423" y="614"/>
                  </a:cubicBezTo>
                  <a:close/>
                  <a:moveTo>
                    <a:pt x="439" y="707"/>
                  </a:moveTo>
                  <a:lnTo>
                    <a:pt x="444" y="714"/>
                  </a:lnTo>
                  <a:lnTo>
                    <a:pt x="441" y="724"/>
                  </a:lnTo>
                  <a:lnTo>
                    <a:pt x="430" y="720"/>
                  </a:lnTo>
                  <a:cubicBezTo>
                    <a:pt x="427" y="714"/>
                    <a:pt x="434" y="710"/>
                    <a:pt x="439" y="707"/>
                  </a:cubicBezTo>
                  <a:close/>
                  <a:moveTo>
                    <a:pt x="477" y="700"/>
                  </a:moveTo>
                  <a:cubicBezTo>
                    <a:pt x="479" y="700"/>
                    <a:pt x="480" y="704"/>
                    <a:pt x="483" y="709"/>
                  </a:cubicBezTo>
                  <a:cubicBezTo>
                    <a:pt x="490" y="718"/>
                    <a:pt x="489" y="729"/>
                    <a:pt x="482" y="737"/>
                  </a:cubicBezTo>
                  <a:lnTo>
                    <a:pt x="470" y="745"/>
                  </a:lnTo>
                  <a:cubicBezTo>
                    <a:pt x="470" y="745"/>
                    <a:pt x="472" y="734"/>
                    <a:pt x="474" y="724"/>
                  </a:cubicBezTo>
                  <a:cubicBezTo>
                    <a:pt x="475" y="707"/>
                    <a:pt x="476" y="700"/>
                    <a:pt x="477" y="700"/>
                  </a:cubicBezTo>
                  <a:close/>
                  <a:moveTo>
                    <a:pt x="2381" y="930"/>
                  </a:moveTo>
                  <a:cubicBezTo>
                    <a:pt x="2387" y="932"/>
                    <a:pt x="2391" y="937"/>
                    <a:pt x="2393" y="942"/>
                  </a:cubicBezTo>
                  <a:lnTo>
                    <a:pt x="2390" y="950"/>
                  </a:lnTo>
                  <a:cubicBezTo>
                    <a:pt x="2382" y="947"/>
                    <a:pt x="2375" y="944"/>
                    <a:pt x="2379" y="937"/>
                  </a:cubicBezTo>
                  <a:lnTo>
                    <a:pt x="2381" y="930"/>
                  </a:lnTo>
                  <a:close/>
                  <a:moveTo>
                    <a:pt x="230" y="937"/>
                  </a:moveTo>
                  <a:cubicBezTo>
                    <a:pt x="226" y="937"/>
                    <a:pt x="222" y="942"/>
                    <a:pt x="218" y="946"/>
                  </a:cubicBezTo>
                  <a:cubicBezTo>
                    <a:pt x="204" y="954"/>
                    <a:pt x="206" y="964"/>
                    <a:pt x="212" y="968"/>
                  </a:cubicBezTo>
                  <a:cubicBezTo>
                    <a:pt x="213" y="970"/>
                    <a:pt x="215" y="970"/>
                    <a:pt x="216" y="970"/>
                  </a:cubicBezTo>
                  <a:cubicBezTo>
                    <a:pt x="221" y="970"/>
                    <a:pt x="225" y="964"/>
                    <a:pt x="231" y="956"/>
                  </a:cubicBezTo>
                  <a:cubicBezTo>
                    <a:pt x="234" y="950"/>
                    <a:pt x="235" y="945"/>
                    <a:pt x="235" y="939"/>
                  </a:cubicBezTo>
                  <a:cubicBezTo>
                    <a:pt x="233" y="938"/>
                    <a:pt x="232" y="937"/>
                    <a:pt x="230" y="937"/>
                  </a:cubicBezTo>
                  <a:close/>
                  <a:moveTo>
                    <a:pt x="183" y="971"/>
                  </a:moveTo>
                  <a:cubicBezTo>
                    <a:pt x="187" y="971"/>
                    <a:pt x="190" y="977"/>
                    <a:pt x="188" y="988"/>
                  </a:cubicBezTo>
                  <a:cubicBezTo>
                    <a:pt x="185" y="993"/>
                    <a:pt x="182" y="997"/>
                    <a:pt x="180" y="1002"/>
                  </a:cubicBezTo>
                  <a:cubicBezTo>
                    <a:pt x="173" y="997"/>
                    <a:pt x="174" y="981"/>
                    <a:pt x="179" y="974"/>
                  </a:cubicBezTo>
                  <a:cubicBezTo>
                    <a:pt x="180" y="972"/>
                    <a:pt x="182" y="971"/>
                    <a:pt x="183" y="971"/>
                  </a:cubicBezTo>
                  <a:close/>
                  <a:moveTo>
                    <a:pt x="19" y="1377"/>
                  </a:moveTo>
                  <a:cubicBezTo>
                    <a:pt x="11" y="1377"/>
                    <a:pt x="11" y="1377"/>
                    <a:pt x="11" y="1386"/>
                  </a:cubicBezTo>
                  <a:lnTo>
                    <a:pt x="12" y="1393"/>
                  </a:lnTo>
                  <a:lnTo>
                    <a:pt x="19" y="1384"/>
                  </a:lnTo>
                  <a:lnTo>
                    <a:pt x="19" y="1377"/>
                  </a:lnTo>
                  <a:close/>
                  <a:moveTo>
                    <a:pt x="1933" y="1390"/>
                  </a:moveTo>
                  <a:lnTo>
                    <a:pt x="1944" y="1393"/>
                  </a:lnTo>
                  <a:cubicBezTo>
                    <a:pt x="1946" y="1397"/>
                    <a:pt x="1945" y="1401"/>
                    <a:pt x="1941" y="1404"/>
                  </a:cubicBezTo>
                  <a:cubicBezTo>
                    <a:pt x="1939" y="1405"/>
                    <a:pt x="1937" y="1406"/>
                    <a:pt x="1936" y="1406"/>
                  </a:cubicBezTo>
                  <a:cubicBezTo>
                    <a:pt x="1934" y="1406"/>
                    <a:pt x="1933" y="1404"/>
                    <a:pt x="1931" y="1400"/>
                  </a:cubicBezTo>
                  <a:cubicBezTo>
                    <a:pt x="1929" y="1397"/>
                    <a:pt x="1930" y="1392"/>
                    <a:pt x="1933" y="1390"/>
                  </a:cubicBezTo>
                  <a:close/>
                  <a:moveTo>
                    <a:pt x="1739" y="1411"/>
                  </a:moveTo>
                  <a:cubicBezTo>
                    <a:pt x="1738" y="1411"/>
                    <a:pt x="1739" y="1412"/>
                    <a:pt x="1742" y="1413"/>
                  </a:cubicBezTo>
                  <a:lnTo>
                    <a:pt x="1742" y="1413"/>
                  </a:lnTo>
                  <a:cubicBezTo>
                    <a:pt x="1741" y="1411"/>
                    <a:pt x="1739" y="1411"/>
                    <a:pt x="1739" y="1411"/>
                  </a:cubicBezTo>
                  <a:close/>
                  <a:moveTo>
                    <a:pt x="1742" y="1413"/>
                  </a:moveTo>
                  <a:lnTo>
                    <a:pt x="1742" y="1413"/>
                  </a:lnTo>
                  <a:cubicBezTo>
                    <a:pt x="1743" y="1414"/>
                    <a:pt x="1744" y="1415"/>
                    <a:pt x="1745" y="1417"/>
                  </a:cubicBezTo>
                  <a:lnTo>
                    <a:pt x="1745" y="1417"/>
                  </a:lnTo>
                  <a:cubicBezTo>
                    <a:pt x="1745" y="1416"/>
                    <a:pt x="1744" y="1415"/>
                    <a:pt x="1744" y="1414"/>
                  </a:cubicBezTo>
                  <a:cubicBezTo>
                    <a:pt x="1743" y="1413"/>
                    <a:pt x="1743" y="1413"/>
                    <a:pt x="1742" y="1413"/>
                  </a:cubicBezTo>
                  <a:close/>
                  <a:moveTo>
                    <a:pt x="59" y="1389"/>
                  </a:moveTo>
                  <a:lnTo>
                    <a:pt x="60" y="1397"/>
                  </a:lnTo>
                  <a:cubicBezTo>
                    <a:pt x="55" y="1397"/>
                    <a:pt x="57" y="1401"/>
                    <a:pt x="61" y="1401"/>
                  </a:cubicBezTo>
                  <a:cubicBezTo>
                    <a:pt x="63" y="1401"/>
                    <a:pt x="66" y="1400"/>
                    <a:pt x="68" y="1397"/>
                  </a:cubicBezTo>
                  <a:lnTo>
                    <a:pt x="84" y="1395"/>
                  </a:lnTo>
                  <a:lnTo>
                    <a:pt x="84" y="1395"/>
                  </a:lnTo>
                  <a:cubicBezTo>
                    <a:pt x="84" y="1402"/>
                    <a:pt x="78" y="1410"/>
                    <a:pt x="70" y="1411"/>
                  </a:cubicBezTo>
                  <a:lnTo>
                    <a:pt x="70" y="1412"/>
                  </a:lnTo>
                  <a:cubicBezTo>
                    <a:pt x="64" y="1417"/>
                    <a:pt x="60" y="1419"/>
                    <a:pt x="58" y="1419"/>
                  </a:cubicBezTo>
                  <a:cubicBezTo>
                    <a:pt x="55" y="1419"/>
                    <a:pt x="55" y="1415"/>
                    <a:pt x="53" y="1406"/>
                  </a:cubicBezTo>
                  <a:cubicBezTo>
                    <a:pt x="52" y="1398"/>
                    <a:pt x="51" y="1390"/>
                    <a:pt x="59" y="1389"/>
                  </a:cubicBezTo>
                  <a:close/>
                  <a:moveTo>
                    <a:pt x="1796" y="1422"/>
                  </a:moveTo>
                  <a:cubicBezTo>
                    <a:pt x="1798" y="1422"/>
                    <a:pt x="1797" y="1425"/>
                    <a:pt x="1795" y="1430"/>
                  </a:cubicBezTo>
                  <a:cubicBezTo>
                    <a:pt x="1794" y="1437"/>
                    <a:pt x="1791" y="1441"/>
                    <a:pt x="1788" y="1441"/>
                  </a:cubicBezTo>
                  <a:cubicBezTo>
                    <a:pt x="1786" y="1441"/>
                    <a:pt x="1784" y="1440"/>
                    <a:pt x="1783" y="1437"/>
                  </a:cubicBezTo>
                  <a:cubicBezTo>
                    <a:pt x="1779" y="1430"/>
                    <a:pt x="1779" y="1430"/>
                    <a:pt x="1785" y="1427"/>
                  </a:cubicBezTo>
                  <a:cubicBezTo>
                    <a:pt x="1791" y="1424"/>
                    <a:pt x="1795" y="1422"/>
                    <a:pt x="1796" y="1422"/>
                  </a:cubicBezTo>
                  <a:close/>
                  <a:moveTo>
                    <a:pt x="1859" y="1439"/>
                  </a:moveTo>
                  <a:lnTo>
                    <a:pt x="1871" y="1443"/>
                  </a:lnTo>
                  <a:lnTo>
                    <a:pt x="1867" y="1454"/>
                  </a:lnTo>
                  <a:lnTo>
                    <a:pt x="1862" y="1457"/>
                  </a:lnTo>
                  <a:cubicBezTo>
                    <a:pt x="1857" y="1451"/>
                    <a:pt x="1854" y="1443"/>
                    <a:pt x="1859" y="1439"/>
                  </a:cubicBezTo>
                  <a:close/>
                  <a:moveTo>
                    <a:pt x="1741" y="1452"/>
                  </a:moveTo>
                  <a:lnTo>
                    <a:pt x="1751" y="1455"/>
                  </a:lnTo>
                  <a:lnTo>
                    <a:pt x="1744" y="1458"/>
                  </a:lnTo>
                  <a:cubicBezTo>
                    <a:pt x="1741" y="1460"/>
                    <a:pt x="1740" y="1462"/>
                    <a:pt x="1739" y="1462"/>
                  </a:cubicBezTo>
                  <a:cubicBezTo>
                    <a:pt x="1737" y="1462"/>
                    <a:pt x="1736" y="1460"/>
                    <a:pt x="1734" y="1455"/>
                  </a:cubicBezTo>
                  <a:lnTo>
                    <a:pt x="1741" y="1452"/>
                  </a:lnTo>
                  <a:close/>
                  <a:moveTo>
                    <a:pt x="1691" y="1471"/>
                  </a:moveTo>
                  <a:lnTo>
                    <a:pt x="1691" y="1471"/>
                  </a:lnTo>
                  <a:cubicBezTo>
                    <a:pt x="1687" y="1473"/>
                    <a:pt x="1687" y="1476"/>
                    <a:pt x="1688" y="1476"/>
                  </a:cubicBezTo>
                  <a:cubicBezTo>
                    <a:pt x="1689" y="1476"/>
                    <a:pt x="1690" y="1475"/>
                    <a:pt x="1691" y="1471"/>
                  </a:cubicBezTo>
                  <a:close/>
                  <a:moveTo>
                    <a:pt x="198" y="1473"/>
                  </a:moveTo>
                  <a:cubicBezTo>
                    <a:pt x="195" y="1473"/>
                    <a:pt x="191" y="1474"/>
                    <a:pt x="188" y="1475"/>
                  </a:cubicBezTo>
                  <a:lnTo>
                    <a:pt x="189" y="1482"/>
                  </a:lnTo>
                  <a:cubicBezTo>
                    <a:pt x="192" y="1483"/>
                    <a:pt x="196" y="1484"/>
                    <a:pt x="199" y="1484"/>
                  </a:cubicBezTo>
                  <a:cubicBezTo>
                    <a:pt x="202" y="1484"/>
                    <a:pt x="204" y="1484"/>
                    <a:pt x="207" y="1483"/>
                  </a:cubicBezTo>
                  <a:lnTo>
                    <a:pt x="206" y="1483"/>
                  </a:lnTo>
                  <a:lnTo>
                    <a:pt x="205" y="1478"/>
                  </a:lnTo>
                  <a:cubicBezTo>
                    <a:pt x="204" y="1474"/>
                    <a:pt x="201" y="1473"/>
                    <a:pt x="198" y="1473"/>
                  </a:cubicBezTo>
                  <a:close/>
                  <a:moveTo>
                    <a:pt x="1675" y="1488"/>
                  </a:moveTo>
                  <a:lnTo>
                    <a:pt x="1687" y="1491"/>
                  </a:lnTo>
                  <a:lnTo>
                    <a:pt x="1680" y="1494"/>
                  </a:lnTo>
                  <a:cubicBezTo>
                    <a:pt x="1677" y="1496"/>
                    <a:pt x="1676" y="1497"/>
                    <a:pt x="1674" y="1497"/>
                  </a:cubicBezTo>
                  <a:cubicBezTo>
                    <a:pt x="1673" y="1497"/>
                    <a:pt x="1672" y="1495"/>
                    <a:pt x="1670" y="1491"/>
                  </a:cubicBezTo>
                  <a:lnTo>
                    <a:pt x="1675" y="1488"/>
                  </a:lnTo>
                  <a:close/>
                  <a:moveTo>
                    <a:pt x="76" y="1483"/>
                  </a:moveTo>
                  <a:cubicBezTo>
                    <a:pt x="81" y="1487"/>
                    <a:pt x="85" y="1491"/>
                    <a:pt x="88" y="1497"/>
                  </a:cubicBezTo>
                  <a:lnTo>
                    <a:pt x="83" y="1507"/>
                  </a:lnTo>
                  <a:cubicBezTo>
                    <a:pt x="82" y="1507"/>
                    <a:pt x="81" y="1507"/>
                    <a:pt x="80" y="1507"/>
                  </a:cubicBezTo>
                  <a:cubicBezTo>
                    <a:pt x="74" y="1507"/>
                    <a:pt x="72" y="1500"/>
                    <a:pt x="70" y="1493"/>
                  </a:cubicBezTo>
                  <a:cubicBezTo>
                    <a:pt x="68" y="1485"/>
                    <a:pt x="68" y="1485"/>
                    <a:pt x="76" y="1483"/>
                  </a:cubicBezTo>
                  <a:close/>
                  <a:moveTo>
                    <a:pt x="1615" y="1530"/>
                  </a:moveTo>
                  <a:lnTo>
                    <a:pt x="1615" y="1530"/>
                  </a:lnTo>
                  <a:cubicBezTo>
                    <a:pt x="1620" y="1533"/>
                    <a:pt x="1626" y="1536"/>
                    <a:pt x="1629" y="1540"/>
                  </a:cubicBezTo>
                  <a:lnTo>
                    <a:pt x="1623" y="1544"/>
                  </a:lnTo>
                  <a:cubicBezTo>
                    <a:pt x="1621" y="1544"/>
                    <a:pt x="1620" y="1545"/>
                    <a:pt x="1619" y="1545"/>
                  </a:cubicBezTo>
                  <a:cubicBezTo>
                    <a:pt x="1612" y="1545"/>
                    <a:pt x="1608" y="1535"/>
                    <a:pt x="1615" y="1530"/>
                  </a:cubicBezTo>
                  <a:close/>
                  <a:moveTo>
                    <a:pt x="181" y="1611"/>
                  </a:moveTo>
                  <a:lnTo>
                    <a:pt x="149" y="1629"/>
                  </a:lnTo>
                  <a:lnTo>
                    <a:pt x="149" y="1629"/>
                  </a:lnTo>
                  <a:lnTo>
                    <a:pt x="149" y="1629"/>
                  </a:lnTo>
                  <a:lnTo>
                    <a:pt x="148" y="1629"/>
                  </a:lnTo>
                  <a:lnTo>
                    <a:pt x="148" y="1629"/>
                  </a:lnTo>
                  <a:lnTo>
                    <a:pt x="148" y="1630"/>
                  </a:lnTo>
                  <a:lnTo>
                    <a:pt x="181" y="1611"/>
                  </a:lnTo>
                  <a:close/>
                  <a:moveTo>
                    <a:pt x="1361" y="1668"/>
                  </a:moveTo>
                  <a:cubicBezTo>
                    <a:pt x="1362" y="1668"/>
                    <a:pt x="1363" y="1668"/>
                    <a:pt x="1364" y="1670"/>
                  </a:cubicBezTo>
                  <a:lnTo>
                    <a:pt x="1367" y="1677"/>
                  </a:lnTo>
                  <a:cubicBezTo>
                    <a:pt x="1365" y="1685"/>
                    <a:pt x="1363" y="1693"/>
                    <a:pt x="1361" y="1693"/>
                  </a:cubicBezTo>
                  <a:cubicBezTo>
                    <a:pt x="1360" y="1693"/>
                    <a:pt x="1359" y="1692"/>
                    <a:pt x="1358" y="1691"/>
                  </a:cubicBezTo>
                  <a:cubicBezTo>
                    <a:pt x="1356" y="1685"/>
                    <a:pt x="1356" y="1679"/>
                    <a:pt x="1357" y="1674"/>
                  </a:cubicBezTo>
                  <a:cubicBezTo>
                    <a:pt x="1357" y="1674"/>
                    <a:pt x="1359" y="1668"/>
                    <a:pt x="1361" y="1668"/>
                  </a:cubicBezTo>
                  <a:close/>
                  <a:moveTo>
                    <a:pt x="142" y="1689"/>
                  </a:moveTo>
                  <a:cubicBezTo>
                    <a:pt x="145" y="1689"/>
                    <a:pt x="150" y="1690"/>
                    <a:pt x="154" y="1691"/>
                  </a:cubicBezTo>
                  <a:cubicBezTo>
                    <a:pt x="159" y="1690"/>
                    <a:pt x="162" y="1690"/>
                    <a:pt x="164" y="1690"/>
                  </a:cubicBezTo>
                  <a:cubicBezTo>
                    <a:pt x="170" y="1690"/>
                    <a:pt x="168" y="1692"/>
                    <a:pt x="159" y="1699"/>
                  </a:cubicBezTo>
                  <a:cubicBezTo>
                    <a:pt x="155" y="1701"/>
                    <a:pt x="151" y="1704"/>
                    <a:pt x="147" y="1704"/>
                  </a:cubicBezTo>
                  <a:cubicBezTo>
                    <a:pt x="145" y="1704"/>
                    <a:pt x="143" y="1703"/>
                    <a:pt x="141" y="1700"/>
                  </a:cubicBezTo>
                  <a:cubicBezTo>
                    <a:pt x="124" y="1695"/>
                    <a:pt x="128" y="1689"/>
                    <a:pt x="142" y="1689"/>
                  </a:cubicBezTo>
                  <a:close/>
                  <a:moveTo>
                    <a:pt x="1158" y="1811"/>
                  </a:moveTo>
                  <a:cubicBezTo>
                    <a:pt x="1164" y="1811"/>
                    <a:pt x="1169" y="1824"/>
                    <a:pt x="1161" y="1837"/>
                  </a:cubicBezTo>
                  <a:cubicBezTo>
                    <a:pt x="1158" y="1838"/>
                    <a:pt x="1157" y="1839"/>
                    <a:pt x="1156" y="1839"/>
                  </a:cubicBezTo>
                  <a:cubicBezTo>
                    <a:pt x="1154" y="1839"/>
                    <a:pt x="1153" y="1837"/>
                    <a:pt x="1150" y="1833"/>
                  </a:cubicBezTo>
                  <a:cubicBezTo>
                    <a:pt x="1147" y="1826"/>
                    <a:pt x="1149" y="1817"/>
                    <a:pt x="1156" y="1812"/>
                  </a:cubicBezTo>
                  <a:cubicBezTo>
                    <a:pt x="1157" y="1812"/>
                    <a:pt x="1157" y="1811"/>
                    <a:pt x="1158" y="1811"/>
                  </a:cubicBezTo>
                  <a:close/>
                  <a:moveTo>
                    <a:pt x="1865" y="1"/>
                  </a:moveTo>
                  <a:cubicBezTo>
                    <a:pt x="1862" y="1"/>
                    <a:pt x="1860" y="4"/>
                    <a:pt x="1855" y="11"/>
                  </a:cubicBezTo>
                  <a:cubicBezTo>
                    <a:pt x="1848" y="18"/>
                    <a:pt x="1839" y="22"/>
                    <a:pt x="1830" y="22"/>
                  </a:cubicBezTo>
                  <a:cubicBezTo>
                    <a:pt x="1820" y="22"/>
                    <a:pt x="1810" y="17"/>
                    <a:pt x="1803" y="9"/>
                  </a:cubicBezTo>
                  <a:cubicBezTo>
                    <a:pt x="1798" y="8"/>
                    <a:pt x="1792" y="5"/>
                    <a:pt x="1789" y="5"/>
                  </a:cubicBezTo>
                  <a:cubicBezTo>
                    <a:pt x="1788" y="5"/>
                    <a:pt x="1786" y="6"/>
                    <a:pt x="1786" y="9"/>
                  </a:cubicBezTo>
                  <a:lnTo>
                    <a:pt x="1778" y="1"/>
                  </a:lnTo>
                  <a:lnTo>
                    <a:pt x="1761" y="2"/>
                  </a:lnTo>
                  <a:lnTo>
                    <a:pt x="1761" y="10"/>
                  </a:lnTo>
                  <a:cubicBezTo>
                    <a:pt x="1750" y="9"/>
                    <a:pt x="1740" y="9"/>
                    <a:pt x="1730" y="9"/>
                  </a:cubicBezTo>
                  <a:cubicBezTo>
                    <a:pt x="1700" y="9"/>
                    <a:pt x="1670" y="13"/>
                    <a:pt x="1641" y="19"/>
                  </a:cubicBezTo>
                  <a:cubicBezTo>
                    <a:pt x="1548" y="42"/>
                    <a:pt x="1534" y="55"/>
                    <a:pt x="1544" y="57"/>
                  </a:cubicBezTo>
                  <a:cubicBezTo>
                    <a:pt x="1553" y="64"/>
                    <a:pt x="1550" y="69"/>
                    <a:pt x="1543" y="69"/>
                  </a:cubicBezTo>
                  <a:cubicBezTo>
                    <a:pt x="1539" y="69"/>
                    <a:pt x="1533" y="67"/>
                    <a:pt x="1527" y="63"/>
                  </a:cubicBezTo>
                  <a:cubicBezTo>
                    <a:pt x="1514" y="66"/>
                    <a:pt x="1499" y="70"/>
                    <a:pt x="1486" y="74"/>
                  </a:cubicBezTo>
                  <a:cubicBezTo>
                    <a:pt x="1474" y="80"/>
                    <a:pt x="1463" y="86"/>
                    <a:pt x="1456" y="86"/>
                  </a:cubicBezTo>
                  <a:cubicBezTo>
                    <a:pt x="1454" y="86"/>
                    <a:pt x="1452" y="85"/>
                    <a:pt x="1451" y="83"/>
                  </a:cubicBezTo>
                  <a:lnTo>
                    <a:pt x="1444" y="87"/>
                  </a:lnTo>
                  <a:cubicBezTo>
                    <a:pt x="1440" y="108"/>
                    <a:pt x="1401" y="129"/>
                    <a:pt x="1378" y="133"/>
                  </a:cubicBezTo>
                  <a:cubicBezTo>
                    <a:pt x="1366" y="138"/>
                    <a:pt x="1356" y="146"/>
                    <a:pt x="1349" y="157"/>
                  </a:cubicBezTo>
                  <a:cubicBezTo>
                    <a:pt x="1343" y="167"/>
                    <a:pt x="1341" y="170"/>
                    <a:pt x="1337" y="170"/>
                  </a:cubicBezTo>
                  <a:cubicBezTo>
                    <a:pt x="1335" y="170"/>
                    <a:pt x="1333" y="170"/>
                    <a:pt x="1330" y="168"/>
                  </a:cubicBezTo>
                  <a:cubicBezTo>
                    <a:pt x="1329" y="167"/>
                    <a:pt x="1328" y="167"/>
                    <a:pt x="1325" y="167"/>
                  </a:cubicBezTo>
                  <a:cubicBezTo>
                    <a:pt x="1313" y="167"/>
                    <a:pt x="1285" y="179"/>
                    <a:pt x="1292" y="190"/>
                  </a:cubicBezTo>
                  <a:lnTo>
                    <a:pt x="1281" y="186"/>
                  </a:lnTo>
                  <a:cubicBezTo>
                    <a:pt x="1279" y="186"/>
                    <a:pt x="1278" y="186"/>
                    <a:pt x="1277" y="186"/>
                  </a:cubicBezTo>
                  <a:cubicBezTo>
                    <a:pt x="1270" y="186"/>
                    <a:pt x="1269" y="194"/>
                    <a:pt x="1272" y="200"/>
                  </a:cubicBezTo>
                  <a:cubicBezTo>
                    <a:pt x="1276" y="208"/>
                    <a:pt x="1276" y="212"/>
                    <a:pt x="1272" y="212"/>
                  </a:cubicBezTo>
                  <a:cubicBezTo>
                    <a:pt x="1269" y="212"/>
                    <a:pt x="1263" y="209"/>
                    <a:pt x="1255" y="201"/>
                  </a:cubicBezTo>
                  <a:cubicBezTo>
                    <a:pt x="1251" y="194"/>
                    <a:pt x="1248" y="191"/>
                    <a:pt x="1246" y="191"/>
                  </a:cubicBezTo>
                  <a:cubicBezTo>
                    <a:pt x="1244" y="191"/>
                    <a:pt x="1243" y="194"/>
                    <a:pt x="1245" y="198"/>
                  </a:cubicBezTo>
                  <a:cubicBezTo>
                    <a:pt x="1243" y="206"/>
                    <a:pt x="1241" y="215"/>
                    <a:pt x="1233" y="215"/>
                  </a:cubicBezTo>
                  <a:cubicBezTo>
                    <a:pt x="1232" y="215"/>
                    <a:pt x="1230" y="215"/>
                    <a:pt x="1229" y="214"/>
                  </a:cubicBezTo>
                  <a:cubicBezTo>
                    <a:pt x="1223" y="219"/>
                    <a:pt x="1217" y="222"/>
                    <a:pt x="1224" y="236"/>
                  </a:cubicBezTo>
                  <a:cubicBezTo>
                    <a:pt x="1228" y="242"/>
                    <a:pt x="1221" y="246"/>
                    <a:pt x="1216" y="250"/>
                  </a:cubicBezTo>
                  <a:cubicBezTo>
                    <a:pt x="1211" y="242"/>
                    <a:pt x="1211" y="242"/>
                    <a:pt x="1214" y="232"/>
                  </a:cubicBezTo>
                  <a:lnTo>
                    <a:pt x="1214" y="232"/>
                  </a:lnTo>
                  <a:lnTo>
                    <a:pt x="1201" y="240"/>
                  </a:lnTo>
                  <a:cubicBezTo>
                    <a:pt x="1198" y="242"/>
                    <a:pt x="1194" y="242"/>
                    <a:pt x="1189" y="242"/>
                  </a:cubicBezTo>
                  <a:cubicBezTo>
                    <a:pt x="1183" y="242"/>
                    <a:pt x="1176" y="241"/>
                    <a:pt x="1174" y="237"/>
                  </a:cubicBezTo>
                  <a:cubicBezTo>
                    <a:pt x="1171" y="236"/>
                    <a:pt x="1169" y="236"/>
                    <a:pt x="1167" y="236"/>
                  </a:cubicBezTo>
                  <a:cubicBezTo>
                    <a:pt x="1162" y="236"/>
                    <a:pt x="1161" y="239"/>
                    <a:pt x="1172" y="247"/>
                  </a:cubicBezTo>
                  <a:cubicBezTo>
                    <a:pt x="1178" y="260"/>
                    <a:pt x="1178" y="260"/>
                    <a:pt x="1166" y="268"/>
                  </a:cubicBezTo>
                  <a:cubicBezTo>
                    <a:pt x="1162" y="270"/>
                    <a:pt x="1158" y="272"/>
                    <a:pt x="1155" y="272"/>
                  </a:cubicBezTo>
                  <a:cubicBezTo>
                    <a:pt x="1153" y="272"/>
                    <a:pt x="1151" y="271"/>
                    <a:pt x="1149" y="268"/>
                  </a:cubicBezTo>
                  <a:cubicBezTo>
                    <a:pt x="1148" y="265"/>
                    <a:pt x="1147" y="263"/>
                    <a:pt x="1145" y="263"/>
                  </a:cubicBezTo>
                  <a:cubicBezTo>
                    <a:pt x="1143" y="263"/>
                    <a:pt x="1139" y="265"/>
                    <a:pt x="1132" y="268"/>
                  </a:cubicBezTo>
                  <a:cubicBezTo>
                    <a:pt x="1113" y="279"/>
                    <a:pt x="1106" y="311"/>
                    <a:pt x="1107" y="328"/>
                  </a:cubicBezTo>
                  <a:cubicBezTo>
                    <a:pt x="1111" y="336"/>
                    <a:pt x="1113" y="339"/>
                    <a:pt x="1111" y="339"/>
                  </a:cubicBezTo>
                  <a:cubicBezTo>
                    <a:pt x="1110" y="339"/>
                    <a:pt x="1107" y="337"/>
                    <a:pt x="1100" y="332"/>
                  </a:cubicBezTo>
                  <a:cubicBezTo>
                    <a:pt x="1099" y="329"/>
                    <a:pt x="1097" y="328"/>
                    <a:pt x="1094" y="328"/>
                  </a:cubicBezTo>
                  <a:cubicBezTo>
                    <a:pt x="1091" y="328"/>
                    <a:pt x="1087" y="330"/>
                    <a:pt x="1083" y="332"/>
                  </a:cubicBezTo>
                  <a:cubicBezTo>
                    <a:pt x="1080" y="325"/>
                    <a:pt x="1087" y="321"/>
                    <a:pt x="1092" y="318"/>
                  </a:cubicBezTo>
                  <a:lnTo>
                    <a:pt x="1089" y="311"/>
                  </a:lnTo>
                  <a:cubicBezTo>
                    <a:pt x="1083" y="307"/>
                    <a:pt x="1079" y="305"/>
                    <a:pt x="1076" y="305"/>
                  </a:cubicBezTo>
                  <a:cubicBezTo>
                    <a:pt x="1071" y="305"/>
                    <a:pt x="1069" y="311"/>
                    <a:pt x="1070" y="322"/>
                  </a:cubicBezTo>
                  <a:cubicBezTo>
                    <a:pt x="1068" y="329"/>
                    <a:pt x="1067" y="331"/>
                    <a:pt x="1064" y="331"/>
                  </a:cubicBezTo>
                  <a:cubicBezTo>
                    <a:pt x="1062" y="331"/>
                    <a:pt x="1060" y="330"/>
                    <a:pt x="1056" y="329"/>
                  </a:cubicBezTo>
                  <a:cubicBezTo>
                    <a:pt x="1050" y="327"/>
                    <a:pt x="1045" y="325"/>
                    <a:pt x="1041" y="325"/>
                  </a:cubicBezTo>
                  <a:cubicBezTo>
                    <a:pt x="1039" y="325"/>
                    <a:pt x="1038" y="326"/>
                    <a:pt x="1039" y="329"/>
                  </a:cubicBezTo>
                  <a:cubicBezTo>
                    <a:pt x="1034" y="332"/>
                    <a:pt x="1028" y="334"/>
                    <a:pt x="1023" y="334"/>
                  </a:cubicBezTo>
                  <a:cubicBezTo>
                    <a:pt x="1021" y="334"/>
                    <a:pt x="1019" y="334"/>
                    <a:pt x="1017" y="333"/>
                  </a:cubicBezTo>
                  <a:cubicBezTo>
                    <a:pt x="1003" y="340"/>
                    <a:pt x="997" y="343"/>
                    <a:pt x="1001" y="350"/>
                  </a:cubicBezTo>
                  <a:cubicBezTo>
                    <a:pt x="1005" y="358"/>
                    <a:pt x="999" y="361"/>
                    <a:pt x="992" y="365"/>
                  </a:cubicBezTo>
                  <a:cubicBezTo>
                    <a:pt x="986" y="368"/>
                    <a:pt x="979" y="371"/>
                    <a:pt x="983" y="378"/>
                  </a:cubicBezTo>
                  <a:cubicBezTo>
                    <a:pt x="987" y="386"/>
                    <a:pt x="984" y="396"/>
                    <a:pt x="971" y="403"/>
                  </a:cubicBezTo>
                  <a:cubicBezTo>
                    <a:pt x="966" y="411"/>
                    <a:pt x="964" y="414"/>
                    <a:pt x="961" y="414"/>
                  </a:cubicBezTo>
                  <a:cubicBezTo>
                    <a:pt x="958" y="414"/>
                    <a:pt x="955" y="412"/>
                    <a:pt x="949" y="407"/>
                  </a:cubicBezTo>
                  <a:cubicBezTo>
                    <a:pt x="947" y="405"/>
                    <a:pt x="944" y="403"/>
                    <a:pt x="942" y="403"/>
                  </a:cubicBezTo>
                  <a:cubicBezTo>
                    <a:pt x="939" y="403"/>
                    <a:pt x="935" y="405"/>
                    <a:pt x="932" y="407"/>
                  </a:cubicBezTo>
                  <a:cubicBezTo>
                    <a:pt x="929" y="408"/>
                    <a:pt x="926" y="409"/>
                    <a:pt x="923" y="409"/>
                  </a:cubicBezTo>
                  <a:cubicBezTo>
                    <a:pt x="920" y="409"/>
                    <a:pt x="918" y="408"/>
                    <a:pt x="915" y="407"/>
                  </a:cubicBezTo>
                  <a:cubicBezTo>
                    <a:pt x="913" y="407"/>
                    <a:pt x="912" y="406"/>
                    <a:pt x="911" y="406"/>
                  </a:cubicBezTo>
                  <a:cubicBezTo>
                    <a:pt x="906" y="406"/>
                    <a:pt x="909" y="412"/>
                    <a:pt x="912" y="419"/>
                  </a:cubicBezTo>
                  <a:lnTo>
                    <a:pt x="919" y="432"/>
                  </a:lnTo>
                  <a:cubicBezTo>
                    <a:pt x="918" y="433"/>
                    <a:pt x="917" y="433"/>
                    <a:pt x="916" y="433"/>
                  </a:cubicBezTo>
                  <a:cubicBezTo>
                    <a:pt x="909" y="433"/>
                    <a:pt x="899" y="424"/>
                    <a:pt x="896" y="419"/>
                  </a:cubicBezTo>
                  <a:cubicBezTo>
                    <a:pt x="889" y="414"/>
                    <a:pt x="885" y="411"/>
                    <a:pt x="884" y="411"/>
                  </a:cubicBezTo>
                  <a:lnTo>
                    <a:pt x="884" y="411"/>
                  </a:lnTo>
                  <a:cubicBezTo>
                    <a:pt x="883" y="411"/>
                    <a:pt x="885" y="415"/>
                    <a:pt x="889" y="422"/>
                  </a:cubicBezTo>
                  <a:cubicBezTo>
                    <a:pt x="892" y="429"/>
                    <a:pt x="890" y="439"/>
                    <a:pt x="873" y="440"/>
                  </a:cubicBezTo>
                  <a:cubicBezTo>
                    <a:pt x="864" y="445"/>
                    <a:pt x="855" y="449"/>
                    <a:pt x="849" y="449"/>
                  </a:cubicBezTo>
                  <a:cubicBezTo>
                    <a:pt x="847" y="449"/>
                    <a:pt x="845" y="449"/>
                    <a:pt x="844" y="447"/>
                  </a:cubicBezTo>
                  <a:cubicBezTo>
                    <a:pt x="843" y="446"/>
                    <a:pt x="842" y="446"/>
                    <a:pt x="841" y="446"/>
                  </a:cubicBezTo>
                  <a:cubicBezTo>
                    <a:pt x="837" y="446"/>
                    <a:pt x="832" y="449"/>
                    <a:pt x="831" y="454"/>
                  </a:cubicBezTo>
                  <a:cubicBezTo>
                    <a:pt x="828" y="465"/>
                    <a:pt x="822" y="468"/>
                    <a:pt x="798" y="472"/>
                  </a:cubicBezTo>
                  <a:cubicBezTo>
                    <a:pt x="759" y="476"/>
                    <a:pt x="759" y="476"/>
                    <a:pt x="767" y="490"/>
                  </a:cubicBezTo>
                  <a:cubicBezTo>
                    <a:pt x="769" y="495"/>
                    <a:pt x="771" y="499"/>
                    <a:pt x="769" y="499"/>
                  </a:cubicBezTo>
                  <a:cubicBezTo>
                    <a:pt x="768" y="499"/>
                    <a:pt x="765" y="497"/>
                    <a:pt x="760" y="494"/>
                  </a:cubicBezTo>
                  <a:cubicBezTo>
                    <a:pt x="759" y="493"/>
                    <a:pt x="758" y="493"/>
                    <a:pt x="756" y="493"/>
                  </a:cubicBezTo>
                  <a:cubicBezTo>
                    <a:pt x="749" y="493"/>
                    <a:pt x="745" y="502"/>
                    <a:pt x="738" y="515"/>
                  </a:cubicBezTo>
                  <a:cubicBezTo>
                    <a:pt x="738" y="525"/>
                    <a:pt x="740" y="536"/>
                    <a:pt x="747" y="545"/>
                  </a:cubicBezTo>
                  <a:cubicBezTo>
                    <a:pt x="754" y="560"/>
                    <a:pt x="754" y="560"/>
                    <a:pt x="738" y="560"/>
                  </a:cubicBezTo>
                  <a:cubicBezTo>
                    <a:pt x="736" y="561"/>
                    <a:pt x="733" y="561"/>
                    <a:pt x="731" y="561"/>
                  </a:cubicBezTo>
                  <a:cubicBezTo>
                    <a:pt x="725" y="561"/>
                    <a:pt x="720" y="558"/>
                    <a:pt x="717" y="553"/>
                  </a:cubicBezTo>
                  <a:cubicBezTo>
                    <a:pt x="715" y="550"/>
                    <a:pt x="716" y="545"/>
                    <a:pt x="720" y="543"/>
                  </a:cubicBezTo>
                  <a:lnTo>
                    <a:pt x="726" y="539"/>
                  </a:lnTo>
                  <a:cubicBezTo>
                    <a:pt x="723" y="534"/>
                    <a:pt x="721" y="529"/>
                    <a:pt x="715" y="529"/>
                  </a:cubicBezTo>
                  <a:cubicBezTo>
                    <a:pt x="713" y="529"/>
                    <a:pt x="709" y="530"/>
                    <a:pt x="705" y="533"/>
                  </a:cubicBezTo>
                  <a:cubicBezTo>
                    <a:pt x="702" y="532"/>
                    <a:pt x="700" y="532"/>
                    <a:pt x="698" y="532"/>
                  </a:cubicBezTo>
                  <a:cubicBezTo>
                    <a:pt x="693" y="532"/>
                    <a:pt x="690" y="535"/>
                    <a:pt x="693" y="540"/>
                  </a:cubicBezTo>
                  <a:cubicBezTo>
                    <a:pt x="691" y="539"/>
                    <a:pt x="689" y="539"/>
                    <a:pt x="687" y="539"/>
                  </a:cubicBezTo>
                  <a:cubicBezTo>
                    <a:pt x="678" y="539"/>
                    <a:pt x="667" y="545"/>
                    <a:pt x="657" y="551"/>
                  </a:cubicBezTo>
                  <a:cubicBezTo>
                    <a:pt x="645" y="557"/>
                    <a:pt x="629" y="566"/>
                    <a:pt x="618" y="566"/>
                  </a:cubicBezTo>
                  <a:cubicBezTo>
                    <a:pt x="617" y="566"/>
                    <a:pt x="616" y="566"/>
                    <a:pt x="614" y="566"/>
                  </a:cubicBezTo>
                  <a:cubicBezTo>
                    <a:pt x="601" y="572"/>
                    <a:pt x="595" y="576"/>
                    <a:pt x="599" y="582"/>
                  </a:cubicBezTo>
                  <a:cubicBezTo>
                    <a:pt x="604" y="592"/>
                    <a:pt x="602" y="597"/>
                    <a:pt x="600" y="597"/>
                  </a:cubicBezTo>
                  <a:cubicBezTo>
                    <a:pt x="599" y="597"/>
                    <a:pt x="597" y="596"/>
                    <a:pt x="596" y="594"/>
                  </a:cubicBezTo>
                  <a:cubicBezTo>
                    <a:pt x="595" y="592"/>
                    <a:pt x="592" y="592"/>
                    <a:pt x="589" y="592"/>
                  </a:cubicBezTo>
                  <a:cubicBezTo>
                    <a:pt x="563" y="592"/>
                    <a:pt x="494" y="625"/>
                    <a:pt x="495" y="640"/>
                  </a:cubicBezTo>
                  <a:lnTo>
                    <a:pt x="483" y="647"/>
                  </a:lnTo>
                  <a:cubicBezTo>
                    <a:pt x="466" y="647"/>
                    <a:pt x="427" y="669"/>
                    <a:pt x="425" y="680"/>
                  </a:cubicBezTo>
                  <a:lnTo>
                    <a:pt x="406" y="690"/>
                  </a:lnTo>
                  <a:cubicBezTo>
                    <a:pt x="389" y="690"/>
                    <a:pt x="382" y="695"/>
                    <a:pt x="380" y="705"/>
                  </a:cubicBezTo>
                  <a:cubicBezTo>
                    <a:pt x="377" y="712"/>
                    <a:pt x="379" y="717"/>
                    <a:pt x="378" y="717"/>
                  </a:cubicBezTo>
                  <a:cubicBezTo>
                    <a:pt x="378" y="717"/>
                    <a:pt x="378" y="717"/>
                    <a:pt x="376" y="715"/>
                  </a:cubicBezTo>
                  <a:cubicBezTo>
                    <a:pt x="376" y="713"/>
                    <a:pt x="374" y="712"/>
                    <a:pt x="372" y="712"/>
                  </a:cubicBezTo>
                  <a:cubicBezTo>
                    <a:pt x="366" y="712"/>
                    <a:pt x="353" y="720"/>
                    <a:pt x="330" y="734"/>
                  </a:cubicBezTo>
                  <a:cubicBezTo>
                    <a:pt x="301" y="752"/>
                    <a:pt x="301" y="752"/>
                    <a:pt x="314" y="753"/>
                  </a:cubicBezTo>
                  <a:cubicBezTo>
                    <a:pt x="300" y="768"/>
                    <a:pt x="293" y="772"/>
                    <a:pt x="288" y="772"/>
                  </a:cubicBezTo>
                  <a:cubicBezTo>
                    <a:pt x="285" y="772"/>
                    <a:pt x="283" y="770"/>
                    <a:pt x="281" y="767"/>
                  </a:cubicBezTo>
                  <a:cubicBezTo>
                    <a:pt x="280" y="761"/>
                    <a:pt x="278" y="758"/>
                    <a:pt x="276" y="758"/>
                  </a:cubicBezTo>
                  <a:cubicBezTo>
                    <a:pt x="271" y="758"/>
                    <a:pt x="267" y="768"/>
                    <a:pt x="272" y="783"/>
                  </a:cubicBezTo>
                  <a:cubicBezTo>
                    <a:pt x="275" y="798"/>
                    <a:pt x="266" y="807"/>
                    <a:pt x="261" y="807"/>
                  </a:cubicBezTo>
                  <a:cubicBezTo>
                    <a:pt x="260" y="807"/>
                    <a:pt x="258" y="807"/>
                    <a:pt x="258" y="806"/>
                  </a:cubicBezTo>
                  <a:cubicBezTo>
                    <a:pt x="252" y="799"/>
                    <a:pt x="259" y="794"/>
                    <a:pt x="265" y="789"/>
                  </a:cubicBezTo>
                  <a:lnTo>
                    <a:pt x="255" y="776"/>
                  </a:lnTo>
                  <a:cubicBezTo>
                    <a:pt x="249" y="782"/>
                    <a:pt x="249" y="782"/>
                    <a:pt x="247" y="793"/>
                  </a:cubicBezTo>
                  <a:cubicBezTo>
                    <a:pt x="243" y="798"/>
                    <a:pt x="240" y="804"/>
                    <a:pt x="240" y="811"/>
                  </a:cubicBezTo>
                  <a:cubicBezTo>
                    <a:pt x="238" y="819"/>
                    <a:pt x="244" y="828"/>
                    <a:pt x="252" y="828"/>
                  </a:cubicBezTo>
                  <a:cubicBezTo>
                    <a:pt x="253" y="828"/>
                    <a:pt x="254" y="828"/>
                    <a:pt x="255" y="828"/>
                  </a:cubicBezTo>
                  <a:lnTo>
                    <a:pt x="255" y="828"/>
                  </a:lnTo>
                  <a:cubicBezTo>
                    <a:pt x="266" y="829"/>
                    <a:pt x="260" y="835"/>
                    <a:pt x="254" y="840"/>
                  </a:cubicBezTo>
                  <a:cubicBezTo>
                    <a:pt x="250" y="841"/>
                    <a:pt x="247" y="842"/>
                    <a:pt x="244" y="842"/>
                  </a:cubicBezTo>
                  <a:cubicBezTo>
                    <a:pt x="235" y="842"/>
                    <a:pt x="232" y="837"/>
                    <a:pt x="232" y="828"/>
                  </a:cubicBezTo>
                  <a:cubicBezTo>
                    <a:pt x="238" y="822"/>
                    <a:pt x="233" y="817"/>
                    <a:pt x="228" y="811"/>
                  </a:cubicBezTo>
                  <a:cubicBezTo>
                    <a:pt x="228" y="811"/>
                    <a:pt x="228" y="811"/>
                    <a:pt x="227" y="811"/>
                  </a:cubicBezTo>
                  <a:cubicBezTo>
                    <a:pt x="220" y="811"/>
                    <a:pt x="202" y="847"/>
                    <a:pt x="208" y="863"/>
                  </a:cubicBezTo>
                  <a:lnTo>
                    <a:pt x="208" y="863"/>
                  </a:lnTo>
                  <a:cubicBezTo>
                    <a:pt x="207" y="861"/>
                    <a:pt x="205" y="860"/>
                    <a:pt x="203" y="857"/>
                  </a:cubicBezTo>
                  <a:cubicBezTo>
                    <a:pt x="202" y="857"/>
                    <a:pt x="201" y="856"/>
                    <a:pt x="199" y="856"/>
                  </a:cubicBezTo>
                  <a:cubicBezTo>
                    <a:pt x="193" y="856"/>
                    <a:pt x="183" y="867"/>
                    <a:pt x="173" y="877"/>
                  </a:cubicBezTo>
                  <a:cubicBezTo>
                    <a:pt x="162" y="891"/>
                    <a:pt x="157" y="898"/>
                    <a:pt x="163" y="902"/>
                  </a:cubicBezTo>
                  <a:cubicBezTo>
                    <a:pt x="170" y="907"/>
                    <a:pt x="176" y="912"/>
                    <a:pt x="171" y="919"/>
                  </a:cubicBezTo>
                  <a:cubicBezTo>
                    <a:pt x="173" y="916"/>
                    <a:pt x="174" y="916"/>
                    <a:pt x="176" y="916"/>
                  </a:cubicBezTo>
                  <a:cubicBezTo>
                    <a:pt x="180" y="916"/>
                    <a:pt x="184" y="919"/>
                    <a:pt x="188" y="922"/>
                  </a:cubicBezTo>
                  <a:cubicBezTo>
                    <a:pt x="179" y="927"/>
                    <a:pt x="170" y="930"/>
                    <a:pt x="161" y="932"/>
                  </a:cubicBezTo>
                  <a:cubicBezTo>
                    <a:pt x="136" y="936"/>
                    <a:pt x="115" y="953"/>
                    <a:pt x="105" y="975"/>
                  </a:cubicBezTo>
                  <a:cubicBezTo>
                    <a:pt x="96" y="990"/>
                    <a:pt x="83" y="1012"/>
                    <a:pt x="72" y="1016"/>
                  </a:cubicBezTo>
                  <a:cubicBezTo>
                    <a:pt x="66" y="1032"/>
                    <a:pt x="62" y="1040"/>
                    <a:pt x="69" y="1043"/>
                  </a:cubicBezTo>
                  <a:lnTo>
                    <a:pt x="62" y="1059"/>
                  </a:lnTo>
                  <a:cubicBezTo>
                    <a:pt x="51" y="1064"/>
                    <a:pt x="45" y="1080"/>
                    <a:pt x="53" y="1083"/>
                  </a:cubicBezTo>
                  <a:cubicBezTo>
                    <a:pt x="58" y="1094"/>
                    <a:pt x="48" y="1098"/>
                    <a:pt x="44" y="1107"/>
                  </a:cubicBezTo>
                  <a:cubicBezTo>
                    <a:pt x="29" y="1116"/>
                    <a:pt x="25" y="1118"/>
                    <a:pt x="35" y="1118"/>
                  </a:cubicBezTo>
                  <a:cubicBezTo>
                    <a:pt x="38" y="1118"/>
                    <a:pt x="43" y="1118"/>
                    <a:pt x="49" y="1117"/>
                  </a:cubicBezTo>
                  <a:cubicBezTo>
                    <a:pt x="49" y="1118"/>
                    <a:pt x="50" y="1118"/>
                    <a:pt x="51" y="1118"/>
                  </a:cubicBezTo>
                  <a:cubicBezTo>
                    <a:pt x="59" y="1118"/>
                    <a:pt x="69" y="1106"/>
                    <a:pt x="72" y="1098"/>
                  </a:cubicBezTo>
                  <a:cubicBezTo>
                    <a:pt x="75" y="1092"/>
                    <a:pt x="77" y="1083"/>
                    <a:pt x="80" y="1076"/>
                  </a:cubicBezTo>
                  <a:lnTo>
                    <a:pt x="80" y="1076"/>
                  </a:lnTo>
                  <a:cubicBezTo>
                    <a:pt x="80" y="1084"/>
                    <a:pt x="80" y="1093"/>
                    <a:pt x="79" y="1102"/>
                  </a:cubicBezTo>
                  <a:cubicBezTo>
                    <a:pt x="77" y="1110"/>
                    <a:pt x="79" y="1128"/>
                    <a:pt x="87" y="1130"/>
                  </a:cubicBezTo>
                  <a:cubicBezTo>
                    <a:pt x="90" y="1131"/>
                    <a:pt x="93" y="1135"/>
                    <a:pt x="91" y="1140"/>
                  </a:cubicBezTo>
                  <a:lnTo>
                    <a:pt x="77" y="1134"/>
                  </a:lnTo>
                  <a:cubicBezTo>
                    <a:pt x="72" y="1128"/>
                    <a:pt x="66" y="1122"/>
                    <a:pt x="57" y="1120"/>
                  </a:cubicBezTo>
                  <a:cubicBezTo>
                    <a:pt x="39" y="1123"/>
                    <a:pt x="24" y="1145"/>
                    <a:pt x="40" y="1150"/>
                  </a:cubicBezTo>
                  <a:cubicBezTo>
                    <a:pt x="38" y="1158"/>
                    <a:pt x="38" y="1158"/>
                    <a:pt x="28" y="1165"/>
                  </a:cubicBezTo>
                  <a:cubicBezTo>
                    <a:pt x="27" y="1164"/>
                    <a:pt x="26" y="1164"/>
                    <a:pt x="26" y="1164"/>
                  </a:cubicBezTo>
                  <a:cubicBezTo>
                    <a:pt x="21" y="1164"/>
                    <a:pt x="20" y="1172"/>
                    <a:pt x="32" y="1183"/>
                  </a:cubicBezTo>
                  <a:cubicBezTo>
                    <a:pt x="45" y="1195"/>
                    <a:pt x="43" y="1202"/>
                    <a:pt x="26" y="1207"/>
                  </a:cubicBezTo>
                  <a:cubicBezTo>
                    <a:pt x="8" y="1222"/>
                    <a:pt x="4" y="1257"/>
                    <a:pt x="12" y="1258"/>
                  </a:cubicBezTo>
                  <a:cubicBezTo>
                    <a:pt x="26" y="1259"/>
                    <a:pt x="26" y="1283"/>
                    <a:pt x="17" y="1291"/>
                  </a:cubicBezTo>
                  <a:cubicBezTo>
                    <a:pt x="10" y="1298"/>
                    <a:pt x="8" y="1310"/>
                    <a:pt x="16" y="1317"/>
                  </a:cubicBezTo>
                  <a:cubicBezTo>
                    <a:pt x="8" y="1317"/>
                    <a:pt x="1" y="1326"/>
                    <a:pt x="8" y="1334"/>
                  </a:cubicBezTo>
                  <a:cubicBezTo>
                    <a:pt x="8" y="1334"/>
                    <a:pt x="8" y="1338"/>
                    <a:pt x="11" y="1338"/>
                  </a:cubicBezTo>
                  <a:cubicBezTo>
                    <a:pt x="12" y="1338"/>
                    <a:pt x="14" y="1337"/>
                    <a:pt x="16" y="1334"/>
                  </a:cubicBezTo>
                  <a:lnTo>
                    <a:pt x="33" y="1351"/>
                  </a:lnTo>
                  <a:cubicBezTo>
                    <a:pt x="32" y="1342"/>
                    <a:pt x="40" y="1342"/>
                    <a:pt x="48" y="1342"/>
                  </a:cubicBezTo>
                  <a:cubicBezTo>
                    <a:pt x="56" y="1342"/>
                    <a:pt x="50" y="1373"/>
                    <a:pt x="28" y="1392"/>
                  </a:cubicBezTo>
                  <a:lnTo>
                    <a:pt x="14" y="1411"/>
                  </a:lnTo>
                  <a:lnTo>
                    <a:pt x="14" y="1411"/>
                  </a:lnTo>
                  <a:lnTo>
                    <a:pt x="30" y="1409"/>
                  </a:lnTo>
                  <a:lnTo>
                    <a:pt x="30" y="1409"/>
                  </a:lnTo>
                  <a:cubicBezTo>
                    <a:pt x="31" y="1418"/>
                    <a:pt x="32" y="1426"/>
                    <a:pt x="24" y="1427"/>
                  </a:cubicBezTo>
                  <a:cubicBezTo>
                    <a:pt x="16" y="1428"/>
                    <a:pt x="16" y="1428"/>
                    <a:pt x="17" y="1437"/>
                  </a:cubicBezTo>
                  <a:cubicBezTo>
                    <a:pt x="17" y="1437"/>
                    <a:pt x="19" y="1444"/>
                    <a:pt x="25" y="1444"/>
                  </a:cubicBezTo>
                  <a:cubicBezTo>
                    <a:pt x="26" y="1444"/>
                    <a:pt x="26" y="1444"/>
                    <a:pt x="26" y="1444"/>
                  </a:cubicBezTo>
                  <a:cubicBezTo>
                    <a:pt x="32" y="1443"/>
                    <a:pt x="36" y="1442"/>
                    <a:pt x="38" y="1442"/>
                  </a:cubicBezTo>
                  <a:cubicBezTo>
                    <a:pt x="41" y="1442"/>
                    <a:pt x="40" y="1444"/>
                    <a:pt x="37" y="1451"/>
                  </a:cubicBezTo>
                  <a:cubicBezTo>
                    <a:pt x="22" y="1462"/>
                    <a:pt x="24" y="1471"/>
                    <a:pt x="41" y="1475"/>
                  </a:cubicBezTo>
                  <a:cubicBezTo>
                    <a:pt x="47" y="1474"/>
                    <a:pt x="50" y="1473"/>
                    <a:pt x="52" y="1473"/>
                  </a:cubicBezTo>
                  <a:cubicBezTo>
                    <a:pt x="55" y="1473"/>
                    <a:pt x="52" y="1476"/>
                    <a:pt x="43" y="1483"/>
                  </a:cubicBezTo>
                  <a:cubicBezTo>
                    <a:pt x="35" y="1487"/>
                    <a:pt x="30" y="1495"/>
                    <a:pt x="32" y="1503"/>
                  </a:cubicBezTo>
                  <a:lnTo>
                    <a:pt x="40" y="1502"/>
                  </a:lnTo>
                  <a:cubicBezTo>
                    <a:pt x="43" y="1501"/>
                    <a:pt x="46" y="1501"/>
                    <a:pt x="48" y="1501"/>
                  </a:cubicBezTo>
                  <a:cubicBezTo>
                    <a:pt x="56" y="1501"/>
                    <a:pt x="56" y="1508"/>
                    <a:pt x="52" y="1516"/>
                  </a:cubicBezTo>
                  <a:cubicBezTo>
                    <a:pt x="44" y="1518"/>
                    <a:pt x="45" y="1527"/>
                    <a:pt x="59" y="1540"/>
                  </a:cubicBezTo>
                  <a:cubicBezTo>
                    <a:pt x="66" y="1556"/>
                    <a:pt x="68" y="1564"/>
                    <a:pt x="61" y="1566"/>
                  </a:cubicBezTo>
                  <a:cubicBezTo>
                    <a:pt x="45" y="1572"/>
                    <a:pt x="45" y="1572"/>
                    <a:pt x="63" y="1574"/>
                  </a:cubicBezTo>
                  <a:cubicBezTo>
                    <a:pt x="75" y="1580"/>
                    <a:pt x="74" y="1580"/>
                    <a:pt x="74" y="1599"/>
                  </a:cubicBezTo>
                  <a:cubicBezTo>
                    <a:pt x="69" y="1609"/>
                    <a:pt x="69" y="1609"/>
                    <a:pt x="80" y="1613"/>
                  </a:cubicBezTo>
                  <a:cubicBezTo>
                    <a:pt x="95" y="1607"/>
                    <a:pt x="102" y="1603"/>
                    <a:pt x="98" y="1596"/>
                  </a:cubicBezTo>
                  <a:cubicBezTo>
                    <a:pt x="95" y="1589"/>
                    <a:pt x="95" y="1589"/>
                    <a:pt x="102" y="1585"/>
                  </a:cubicBezTo>
                  <a:lnTo>
                    <a:pt x="109" y="1600"/>
                  </a:lnTo>
                  <a:cubicBezTo>
                    <a:pt x="114" y="1611"/>
                    <a:pt x="121" y="1619"/>
                    <a:pt x="130" y="1626"/>
                  </a:cubicBezTo>
                  <a:cubicBezTo>
                    <a:pt x="133" y="1628"/>
                    <a:pt x="136" y="1630"/>
                    <a:pt x="140" y="1630"/>
                  </a:cubicBezTo>
                  <a:cubicBezTo>
                    <a:pt x="142" y="1631"/>
                    <a:pt x="143" y="1631"/>
                    <a:pt x="144" y="1631"/>
                  </a:cubicBezTo>
                  <a:lnTo>
                    <a:pt x="146" y="1630"/>
                  </a:lnTo>
                  <a:lnTo>
                    <a:pt x="148" y="1629"/>
                  </a:lnTo>
                  <a:lnTo>
                    <a:pt x="148" y="1629"/>
                  </a:lnTo>
                  <a:lnTo>
                    <a:pt x="148" y="1629"/>
                  </a:lnTo>
                  <a:lnTo>
                    <a:pt x="149" y="1629"/>
                  </a:lnTo>
                  <a:lnTo>
                    <a:pt x="149" y="1629"/>
                  </a:lnTo>
                  <a:lnTo>
                    <a:pt x="150" y="1628"/>
                  </a:lnTo>
                  <a:cubicBezTo>
                    <a:pt x="150" y="1627"/>
                    <a:pt x="150" y="1627"/>
                    <a:pt x="150" y="1626"/>
                  </a:cubicBezTo>
                  <a:cubicBezTo>
                    <a:pt x="149" y="1622"/>
                    <a:pt x="146" y="1620"/>
                    <a:pt x="144" y="1618"/>
                  </a:cubicBezTo>
                  <a:lnTo>
                    <a:pt x="148" y="1608"/>
                  </a:lnTo>
                  <a:cubicBezTo>
                    <a:pt x="164" y="1599"/>
                    <a:pt x="164" y="1590"/>
                    <a:pt x="154" y="1590"/>
                  </a:cubicBezTo>
                  <a:cubicBezTo>
                    <a:pt x="151" y="1590"/>
                    <a:pt x="146" y="1591"/>
                    <a:pt x="141" y="1593"/>
                  </a:cubicBezTo>
                  <a:cubicBezTo>
                    <a:pt x="131" y="1598"/>
                    <a:pt x="126" y="1601"/>
                    <a:pt x="124" y="1601"/>
                  </a:cubicBezTo>
                  <a:cubicBezTo>
                    <a:pt x="122" y="1601"/>
                    <a:pt x="125" y="1597"/>
                    <a:pt x="131" y="1590"/>
                  </a:cubicBezTo>
                  <a:cubicBezTo>
                    <a:pt x="144" y="1583"/>
                    <a:pt x="142" y="1576"/>
                    <a:pt x="139" y="1570"/>
                  </a:cubicBezTo>
                  <a:cubicBezTo>
                    <a:pt x="135" y="1563"/>
                    <a:pt x="135" y="1563"/>
                    <a:pt x="142" y="1559"/>
                  </a:cubicBezTo>
                  <a:cubicBezTo>
                    <a:pt x="150" y="1556"/>
                    <a:pt x="153" y="1548"/>
                    <a:pt x="152" y="1539"/>
                  </a:cubicBezTo>
                  <a:cubicBezTo>
                    <a:pt x="150" y="1535"/>
                    <a:pt x="149" y="1534"/>
                    <a:pt x="148" y="1534"/>
                  </a:cubicBezTo>
                  <a:cubicBezTo>
                    <a:pt x="146" y="1534"/>
                    <a:pt x="145" y="1534"/>
                    <a:pt x="142" y="1536"/>
                  </a:cubicBezTo>
                  <a:cubicBezTo>
                    <a:pt x="141" y="1538"/>
                    <a:pt x="140" y="1539"/>
                    <a:pt x="139" y="1539"/>
                  </a:cubicBezTo>
                  <a:cubicBezTo>
                    <a:pt x="136" y="1539"/>
                    <a:pt x="135" y="1528"/>
                    <a:pt x="144" y="1519"/>
                  </a:cubicBezTo>
                  <a:cubicBezTo>
                    <a:pt x="147" y="1514"/>
                    <a:pt x="148" y="1512"/>
                    <a:pt x="145" y="1512"/>
                  </a:cubicBezTo>
                  <a:cubicBezTo>
                    <a:pt x="144" y="1512"/>
                    <a:pt x="140" y="1513"/>
                    <a:pt x="134" y="1515"/>
                  </a:cubicBezTo>
                  <a:cubicBezTo>
                    <a:pt x="132" y="1515"/>
                    <a:pt x="130" y="1516"/>
                    <a:pt x="128" y="1516"/>
                  </a:cubicBezTo>
                  <a:cubicBezTo>
                    <a:pt x="118" y="1516"/>
                    <a:pt x="116" y="1504"/>
                    <a:pt x="127" y="1493"/>
                  </a:cubicBezTo>
                  <a:cubicBezTo>
                    <a:pt x="127" y="1493"/>
                    <a:pt x="125" y="1487"/>
                    <a:pt x="124" y="1479"/>
                  </a:cubicBezTo>
                  <a:cubicBezTo>
                    <a:pt x="123" y="1475"/>
                    <a:pt x="120" y="1474"/>
                    <a:pt x="117" y="1474"/>
                  </a:cubicBezTo>
                  <a:cubicBezTo>
                    <a:pt x="114" y="1474"/>
                    <a:pt x="110" y="1475"/>
                    <a:pt x="106" y="1476"/>
                  </a:cubicBezTo>
                  <a:cubicBezTo>
                    <a:pt x="101" y="1478"/>
                    <a:pt x="97" y="1478"/>
                    <a:pt x="95" y="1478"/>
                  </a:cubicBezTo>
                  <a:cubicBezTo>
                    <a:pt x="92" y="1478"/>
                    <a:pt x="94" y="1476"/>
                    <a:pt x="97" y="1471"/>
                  </a:cubicBezTo>
                  <a:cubicBezTo>
                    <a:pt x="100" y="1465"/>
                    <a:pt x="105" y="1461"/>
                    <a:pt x="111" y="1460"/>
                  </a:cubicBezTo>
                  <a:cubicBezTo>
                    <a:pt x="118" y="1457"/>
                    <a:pt x="116" y="1451"/>
                    <a:pt x="115" y="1443"/>
                  </a:cubicBezTo>
                  <a:cubicBezTo>
                    <a:pt x="114" y="1436"/>
                    <a:pt x="112" y="1423"/>
                    <a:pt x="105" y="1423"/>
                  </a:cubicBezTo>
                  <a:cubicBezTo>
                    <a:pt x="104" y="1423"/>
                    <a:pt x="104" y="1423"/>
                    <a:pt x="104" y="1423"/>
                  </a:cubicBezTo>
                  <a:lnTo>
                    <a:pt x="112" y="1421"/>
                  </a:lnTo>
                  <a:cubicBezTo>
                    <a:pt x="111" y="1415"/>
                    <a:pt x="115" y="1413"/>
                    <a:pt x="113" y="1413"/>
                  </a:cubicBezTo>
                  <a:lnTo>
                    <a:pt x="113" y="1413"/>
                  </a:lnTo>
                  <a:cubicBezTo>
                    <a:pt x="113" y="1413"/>
                    <a:pt x="112" y="1413"/>
                    <a:pt x="111" y="1414"/>
                  </a:cubicBezTo>
                  <a:cubicBezTo>
                    <a:pt x="109" y="1406"/>
                    <a:pt x="112" y="1398"/>
                    <a:pt x="115" y="1391"/>
                  </a:cubicBezTo>
                  <a:cubicBezTo>
                    <a:pt x="119" y="1381"/>
                    <a:pt x="113" y="1368"/>
                    <a:pt x="104" y="1368"/>
                  </a:cubicBezTo>
                  <a:cubicBezTo>
                    <a:pt x="100" y="1368"/>
                    <a:pt x="95" y="1371"/>
                    <a:pt x="90" y="1378"/>
                  </a:cubicBezTo>
                  <a:lnTo>
                    <a:pt x="90" y="1378"/>
                  </a:lnTo>
                  <a:cubicBezTo>
                    <a:pt x="90" y="1376"/>
                    <a:pt x="89" y="1374"/>
                    <a:pt x="89" y="1371"/>
                  </a:cubicBezTo>
                  <a:cubicBezTo>
                    <a:pt x="89" y="1367"/>
                    <a:pt x="86" y="1364"/>
                    <a:pt x="83" y="1364"/>
                  </a:cubicBezTo>
                  <a:cubicBezTo>
                    <a:pt x="82" y="1364"/>
                    <a:pt x="82" y="1364"/>
                    <a:pt x="81" y="1364"/>
                  </a:cubicBezTo>
                  <a:cubicBezTo>
                    <a:pt x="74" y="1364"/>
                    <a:pt x="72" y="1356"/>
                    <a:pt x="72" y="1349"/>
                  </a:cubicBezTo>
                  <a:lnTo>
                    <a:pt x="88" y="1349"/>
                  </a:lnTo>
                  <a:cubicBezTo>
                    <a:pt x="92" y="1349"/>
                    <a:pt x="95" y="1350"/>
                    <a:pt x="98" y="1350"/>
                  </a:cubicBezTo>
                  <a:cubicBezTo>
                    <a:pt x="113" y="1350"/>
                    <a:pt x="116" y="1339"/>
                    <a:pt x="95" y="1333"/>
                  </a:cubicBezTo>
                  <a:lnTo>
                    <a:pt x="103" y="1333"/>
                  </a:lnTo>
                  <a:cubicBezTo>
                    <a:pt x="111" y="1333"/>
                    <a:pt x="111" y="1326"/>
                    <a:pt x="104" y="1310"/>
                  </a:cubicBezTo>
                  <a:cubicBezTo>
                    <a:pt x="104" y="1304"/>
                    <a:pt x="88" y="1295"/>
                    <a:pt x="80" y="1295"/>
                  </a:cubicBezTo>
                  <a:cubicBezTo>
                    <a:pt x="76" y="1295"/>
                    <a:pt x="72" y="1291"/>
                    <a:pt x="74" y="1287"/>
                  </a:cubicBezTo>
                  <a:cubicBezTo>
                    <a:pt x="74" y="1279"/>
                    <a:pt x="74" y="1279"/>
                    <a:pt x="81" y="1279"/>
                  </a:cubicBezTo>
                  <a:cubicBezTo>
                    <a:pt x="82" y="1279"/>
                    <a:pt x="83" y="1279"/>
                    <a:pt x="83" y="1279"/>
                  </a:cubicBezTo>
                  <a:cubicBezTo>
                    <a:pt x="97" y="1279"/>
                    <a:pt x="97" y="1265"/>
                    <a:pt x="84" y="1257"/>
                  </a:cubicBezTo>
                  <a:lnTo>
                    <a:pt x="84" y="1257"/>
                  </a:lnTo>
                  <a:lnTo>
                    <a:pt x="91" y="1258"/>
                  </a:lnTo>
                  <a:cubicBezTo>
                    <a:pt x="99" y="1258"/>
                    <a:pt x="108" y="1252"/>
                    <a:pt x="105" y="1214"/>
                  </a:cubicBezTo>
                  <a:cubicBezTo>
                    <a:pt x="111" y="1186"/>
                    <a:pt x="117" y="1164"/>
                    <a:pt x="124" y="1164"/>
                  </a:cubicBezTo>
                  <a:cubicBezTo>
                    <a:pt x="124" y="1164"/>
                    <a:pt x="125" y="1164"/>
                    <a:pt x="125" y="1165"/>
                  </a:cubicBezTo>
                  <a:cubicBezTo>
                    <a:pt x="125" y="1165"/>
                    <a:pt x="126" y="1165"/>
                    <a:pt x="126" y="1165"/>
                  </a:cubicBezTo>
                  <a:cubicBezTo>
                    <a:pt x="131" y="1165"/>
                    <a:pt x="126" y="1134"/>
                    <a:pt x="116" y="1115"/>
                  </a:cubicBezTo>
                  <a:lnTo>
                    <a:pt x="116" y="1115"/>
                  </a:lnTo>
                  <a:cubicBezTo>
                    <a:pt x="117" y="1115"/>
                    <a:pt x="118" y="1116"/>
                    <a:pt x="119" y="1116"/>
                  </a:cubicBezTo>
                  <a:cubicBezTo>
                    <a:pt x="125" y="1116"/>
                    <a:pt x="127" y="1108"/>
                    <a:pt x="132" y="1096"/>
                  </a:cubicBezTo>
                  <a:cubicBezTo>
                    <a:pt x="138" y="1081"/>
                    <a:pt x="140" y="1077"/>
                    <a:pt x="144" y="1077"/>
                  </a:cubicBezTo>
                  <a:cubicBezTo>
                    <a:pt x="145" y="1077"/>
                    <a:pt x="146" y="1077"/>
                    <a:pt x="149" y="1078"/>
                  </a:cubicBezTo>
                  <a:cubicBezTo>
                    <a:pt x="154" y="1084"/>
                    <a:pt x="157" y="1088"/>
                    <a:pt x="157" y="1088"/>
                  </a:cubicBezTo>
                  <a:cubicBezTo>
                    <a:pt x="158" y="1088"/>
                    <a:pt x="156" y="1083"/>
                    <a:pt x="151" y="1071"/>
                  </a:cubicBezTo>
                  <a:cubicBezTo>
                    <a:pt x="143" y="1060"/>
                    <a:pt x="152" y="1046"/>
                    <a:pt x="164" y="1046"/>
                  </a:cubicBezTo>
                  <a:cubicBezTo>
                    <a:pt x="166" y="1046"/>
                    <a:pt x="169" y="1047"/>
                    <a:pt x="171" y="1048"/>
                  </a:cubicBezTo>
                  <a:cubicBezTo>
                    <a:pt x="173" y="1049"/>
                    <a:pt x="174" y="1049"/>
                    <a:pt x="175" y="1049"/>
                  </a:cubicBezTo>
                  <a:cubicBezTo>
                    <a:pt x="179" y="1049"/>
                    <a:pt x="183" y="1043"/>
                    <a:pt x="189" y="1033"/>
                  </a:cubicBezTo>
                  <a:cubicBezTo>
                    <a:pt x="188" y="1020"/>
                    <a:pt x="192" y="1008"/>
                    <a:pt x="201" y="997"/>
                  </a:cubicBezTo>
                  <a:cubicBezTo>
                    <a:pt x="214" y="979"/>
                    <a:pt x="214" y="979"/>
                    <a:pt x="201" y="970"/>
                  </a:cubicBezTo>
                  <a:cubicBezTo>
                    <a:pt x="188" y="962"/>
                    <a:pt x="192" y="955"/>
                    <a:pt x="201" y="942"/>
                  </a:cubicBezTo>
                  <a:cubicBezTo>
                    <a:pt x="205" y="938"/>
                    <a:pt x="208" y="933"/>
                    <a:pt x="212" y="933"/>
                  </a:cubicBezTo>
                  <a:cubicBezTo>
                    <a:pt x="214" y="933"/>
                    <a:pt x="216" y="934"/>
                    <a:pt x="217" y="936"/>
                  </a:cubicBezTo>
                  <a:cubicBezTo>
                    <a:pt x="224" y="935"/>
                    <a:pt x="229" y="932"/>
                    <a:pt x="234" y="929"/>
                  </a:cubicBezTo>
                  <a:cubicBezTo>
                    <a:pt x="237" y="925"/>
                    <a:pt x="241" y="921"/>
                    <a:pt x="245" y="921"/>
                  </a:cubicBezTo>
                  <a:cubicBezTo>
                    <a:pt x="247" y="921"/>
                    <a:pt x="248" y="921"/>
                    <a:pt x="250" y="922"/>
                  </a:cubicBezTo>
                  <a:cubicBezTo>
                    <a:pt x="258" y="921"/>
                    <a:pt x="264" y="918"/>
                    <a:pt x="270" y="911"/>
                  </a:cubicBezTo>
                  <a:cubicBezTo>
                    <a:pt x="279" y="903"/>
                    <a:pt x="287" y="895"/>
                    <a:pt x="293" y="895"/>
                  </a:cubicBezTo>
                  <a:cubicBezTo>
                    <a:pt x="294" y="895"/>
                    <a:pt x="296" y="895"/>
                    <a:pt x="297" y="896"/>
                  </a:cubicBezTo>
                  <a:cubicBezTo>
                    <a:pt x="302" y="892"/>
                    <a:pt x="302" y="892"/>
                    <a:pt x="297" y="886"/>
                  </a:cubicBezTo>
                  <a:cubicBezTo>
                    <a:pt x="291" y="881"/>
                    <a:pt x="290" y="868"/>
                    <a:pt x="319" y="856"/>
                  </a:cubicBezTo>
                  <a:cubicBezTo>
                    <a:pt x="332" y="847"/>
                    <a:pt x="349" y="834"/>
                    <a:pt x="345" y="827"/>
                  </a:cubicBezTo>
                  <a:cubicBezTo>
                    <a:pt x="348" y="825"/>
                    <a:pt x="349" y="824"/>
                    <a:pt x="350" y="824"/>
                  </a:cubicBezTo>
                  <a:cubicBezTo>
                    <a:pt x="352" y="824"/>
                    <a:pt x="353" y="825"/>
                    <a:pt x="355" y="829"/>
                  </a:cubicBezTo>
                  <a:cubicBezTo>
                    <a:pt x="358" y="833"/>
                    <a:pt x="362" y="835"/>
                    <a:pt x="365" y="835"/>
                  </a:cubicBezTo>
                  <a:cubicBezTo>
                    <a:pt x="372" y="835"/>
                    <a:pt x="378" y="828"/>
                    <a:pt x="381" y="813"/>
                  </a:cubicBezTo>
                  <a:cubicBezTo>
                    <a:pt x="377" y="808"/>
                    <a:pt x="381" y="804"/>
                    <a:pt x="387" y="804"/>
                  </a:cubicBezTo>
                  <a:cubicBezTo>
                    <a:pt x="389" y="804"/>
                    <a:pt x="391" y="805"/>
                    <a:pt x="393" y="806"/>
                  </a:cubicBezTo>
                  <a:cubicBezTo>
                    <a:pt x="398" y="802"/>
                    <a:pt x="401" y="797"/>
                    <a:pt x="402" y="791"/>
                  </a:cubicBezTo>
                  <a:cubicBezTo>
                    <a:pt x="404" y="780"/>
                    <a:pt x="404" y="780"/>
                    <a:pt x="421" y="780"/>
                  </a:cubicBezTo>
                  <a:cubicBezTo>
                    <a:pt x="423" y="783"/>
                    <a:pt x="425" y="784"/>
                    <a:pt x="427" y="784"/>
                  </a:cubicBezTo>
                  <a:cubicBezTo>
                    <a:pt x="430" y="784"/>
                    <a:pt x="434" y="782"/>
                    <a:pt x="438" y="780"/>
                  </a:cubicBezTo>
                  <a:cubicBezTo>
                    <a:pt x="447" y="766"/>
                    <a:pt x="512" y="729"/>
                    <a:pt x="526" y="729"/>
                  </a:cubicBezTo>
                  <a:cubicBezTo>
                    <a:pt x="527" y="729"/>
                    <a:pt x="527" y="729"/>
                    <a:pt x="528" y="729"/>
                  </a:cubicBezTo>
                  <a:cubicBezTo>
                    <a:pt x="531" y="719"/>
                    <a:pt x="531" y="719"/>
                    <a:pt x="537" y="716"/>
                  </a:cubicBezTo>
                  <a:cubicBezTo>
                    <a:pt x="541" y="719"/>
                    <a:pt x="544" y="720"/>
                    <a:pt x="546" y="720"/>
                  </a:cubicBezTo>
                  <a:cubicBezTo>
                    <a:pt x="552" y="720"/>
                    <a:pt x="551" y="712"/>
                    <a:pt x="546" y="701"/>
                  </a:cubicBezTo>
                  <a:lnTo>
                    <a:pt x="540" y="706"/>
                  </a:lnTo>
                  <a:lnTo>
                    <a:pt x="533" y="709"/>
                  </a:lnTo>
                  <a:cubicBezTo>
                    <a:pt x="529" y="700"/>
                    <a:pt x="534" y="693"/>
                    <a:pt x="541" y="693"/>
                  </a:cubicBezTo>
                  <a:cubicBezTo>
                    <a:pt x="546" y="693"/>
                    <a:pt x="552" y="697"/>
                    <a:pt x="557" y="705"/>
                  </a:cubicBezTo>
                  <a:cubicBezTo>
                    <a:pt x="563" y="709"/>
                    <a:pt x="566" y="712"/>
                    <a:pt x="568" y="712"/>
                  </a:cubicBezTo>
                  <a:cubicBezTo>
                    <a:pt x="570" y="712"/>
                    <a:pt x="570" y="707"/>
                    <a:pt x="569" y="698"/>
                  </a:cubicBezTo>
                  <a:cubicBezTo>
                    <a:pt x="569" y="687"/>
                    <a:pt x="571" y="681"/>
                    <a:pt x="576" y="681"/>
                  </a:cubicBezTo>
                  <a:cubicBezTo>
                    <a:pt x="579" y="681"/>
                    <a:pt x="583" y="683"/>
                    <a:pt x="588" y="687"/>
                  </a:cubicBezTo>
                  <a:cubicBezTo>
                    <a:pt x="592" y="694"/>
                    <a:pt x="594" y="697"/>
                    <a:pt x="595" y="697"/>
                  </a:cubicBezTo>
                  <a:cubicBezTo>
                    <a:pt x="596" y="697"/>
                    <a:pt x="596" y="693"/>
                    <a:pt x="595" y="683"/>
                  </a:cubicBezTo>
                  <a:cubicBezTo>
                    <a:pt x="594" y="660"/>
                    <a:pt x="600" y="645"/>
                    <a:pt x="609" y="645"/>
                  </a:cubicBezTo>
                  <a:cubicBezTo>
                    <a:pt x="613" y="645"/>
                    <a:pt x="618" y="649"/>
                    <a:pt x="623" y="659"/>
                  </a:cubicBezTo>
                  <a:cubicBezTo>
                    <a:pt x="629" y="669"/>
                    <a:pt x="637" y="673"/>
                    <a:pt x="643" y="673"/>
                  </a:cubicBezTo>
                  <a:cubicBezTo>
                    <a:pt x="645" y="673"/>
                    <a:pt x="646" y="673"/>
                    <a:pt x="648" y="672"/>
                  </a:cubicBezTo>
                  <a:cubicBezTo>
                    <a:pt x="655" y="669"/>
                    <a:pt x="650" y="662"/>
                    <a:pt x="647" y="655"/>
                  </a:cubicBezTo>
                  <a:cubicBezTo>
                    <a:pt x="638" y="648"/>
                    <a:pt x="637" y="644"/>
                    <a:pt x="644" y="644"/>
                  </a:cubicBezTo>
                  <a:cubicBezTo>
                    <a:pt x="648" y="644"/>
                    <a:pt x="653" y="645"/>
                    <a:pt x="660" y="647"/>
                  </a:cubicBezTo>
                  <a:cubicBezTo>
                    <a:pt x="669" y="650"/>
                    <a:pt x="677" y="652"/>
                    <a:pt x="683" y="652"/>
                  </a:cubicBezTo>
                  <a:cubicBezTo>
                    <a:pt x="698" y="652"/>
                    <a:pt x="707" y="643"/>
                    <a:pt x="715" y="626"/>
                  </a:cubicBezTo>
                  <a:cubicBezTo>
                    <a:pt x="726" y="609"/>
                    <a:pt x="738" y="598"/>
                    <a:pt x="742" y="598"/>
                  </a:cubicBezTo>
                  <a:cubicBezTo>
                    <a:pt x="745" y="598"/>
                    <a:pt x="745" y="602"/>
                    <a:pt x="741" y="612"/>
                  </a:cubicBezTo>
                  <a:cubicBezTo>
                    <a:pt x="738" y="623"/>
                    <a:pt x="737" y="628"/>
                    <a:pt x="737" y="628"/>
                  </a:cubicBezTo>
                  <a:cubicBezTo>
                    <a:pt x="738" y="628"/>
                    <a:pt x="740" y="625"/>
                    <a:pt x="744" y="618"/>
                  </a:cubicBezTo>
                  <a:cubicBezTo>
                    <a:pt x="758" y="612"/>
                    <a:pt x="770" y="604"/>
                    <a:pt x="777" y="600"/>
                  </a:cubicBezTo>
                  <a:cubicBezTo>
                    <a:pt x="784" y="596"/>
                    <a:pt x="786" y="587"/>
                    <a:pt x="783" y="580"/>
                  </a:cubicBezTo>
                  <a:lnTo>
                    <a:pt x="783" y="580"/>
                  </a:lnTo>
                  <a:cubicBezTo>
                    <a:pt x="788" y="584"/>
                    <a:pt x="794" y="586"/>
                    <a:pt x="799" y="586"/>
                  </a:cubicBezTo>
                  <a:cubicBezTo>
                    <a:pt x="808" y="586"/>
                    <a:pt x="815" y="581"/>
                    <a:pt x="818" y="569"/>
                  </a:cubicBezTo>
                  <a:lnTo>
                    <a:pt x="831" y="561"/>
                  </a:lnTo>
                  <a:cubicBezTo>
                    <a:pt x="837" y="558"/>
                    <a:pt x="837" y="558"/>
                    <a:pt x="841" y="548"/>
                  </a:cubicBezTo>
                  <a:cubicBezTo>
                    <a:pt x="842" y="543"/>
                    <a:pt x="845" y="541"/>
                    <a:pt x="849" y="541"/>
                  </a:cubicBezTo>
                  <a:cubicBezTo>
                    <a:pt x="853" y="541"/>
                    <a:pt x="858" y="543"/>
                    <a:pt x="863" y="544"/>
                  </a:cubicBezTo>
                  <a:cubicBezTo>
                    <a:pt x="869" y="545"/>
                    <a:pt x="875" y="547"/>
                    <a:pt x="878" y="547"/>
                  </a:cubicBezTo>
                  <a:cubicBezTo>
                    <a:pt x="881" y="547"/>
                    <a:pt x="882" y="546"/>
                    <a:pt x="880" y="543"/>
                  </a:cubicBezTo>
                  <a:cubicBezTo>
                    <a:pt x="877" y="536"/>
                    <a:pt x="886" y="523"/>
                    <a:pt x="888" y="512"/>
                  </a:cubicBezTo>
                  <a:cubicBezTo>
                    <a:pt x="889" y="507"/>
                    <a:pt x="892" y="506"/>
                    <a:pt x="894" y="506"/>
                  </a:cubicBezTo>
                  <a:cubicBezTo>
                    <a:pt x="897" y="506"/>
                    <a:pt x="900" y="509"/>
                    <a:pt x="898" y="515"/>
                  </a:cubicBezTo>
                  <a:cubicBezTo>
                    <a:pt x="903" y="522"/>
                    <a:pt x="903" y="522"/>
                    <a:pt x="919" y="522"/>
                  </a:cubicBezTo>
                  <a:cubicBezTo>
                    <a:pt x="925" y="518"/>
                    <a:pt x="938" y="512"/>
                    <a:pt x="934" y="504"/>
                  </a:cubicBezTo>
                  <a:cubicBezTo>
                    <a:pt x="931" y="498"/>
                    <a:pt x="964" y="479"/>
                    <a:pt x="977" y="479"/>
                  </a:cubicBezTo>
                  <a:cubicBezTo>
                    <a:pt x="978" y="479"/>
                    <a:pt x="979" y="479"/>
                    <a:pt x="980" y="479"/>
                  </a:cubicBezTo>
                  <a:lnTo>
                    <a:pt x="992" y="472"/>
                  </a:lnTo>
                  <a:cubicBezTo>
                    <a:pt x="999" y="469"/>
                    <a:pt x="1001" y="458"/>
                    <a:pt x="1008" y="454"/>
                  </a:cubicBezTo>
                  <a:cubicBezTo>
                    <a:pt x="1012" y="451"/>
                    <a:pt x="1016" y="447"/>
                    <a:pt x="1017" y="441"/>
                  </a:cubicBezTo>
                  <a:cubicBezTo>
                    <a:pt x="1021" y="438"/>
                    <a:pt x="1025" y="436"/>
                    <a:pt x="1028" y="436"/>
                  </a:cubicBezTo>
                  <a:cubicBezTo>
                    <a:pt x="1030" y="436"/>
                    <a:pt x="1032" y="437"/>
                    <a:pt x="1034" y="440"/>
                  </a:cubicBezTo>
                  <a:cubicBezTo>
                    <a:pt x="1033" y="430"/>
                    <a:pt x="1033" y="426"/>
                    <a:pt x="1035" y="426"/>
                  </a:cubicBezTo>
                  <a:cubicBezTo>
                    <a:pt x="1037" y="426"/>
                    <a:pt x="1041" y="429"/>
                    <a:pt x="1047" y="433"/>
                  </a:cubicBezTo>
                  <a:cubicBezTo>
                    <a:pt x="1050" y="440"/>
                    <a:pt x="1052" y="443"/>
                    <a:pt x="1053" y="443"/>
                  </a:cubicBezTo>
                  <a:cubicBezTo>
                    <a:pt x="1054" y="443"/>
                    <a:pt x="1053" y="439"/>
                    <a:pt x="1053" y="430"/>
                  </a:cubicBezTo>
                  <a:cubicBezTo>
                    <a:pt x="1055" y="423"/>
                    <a:pt x="1056" y="420"/>
                    <a:pt x="1059" y="420"/>
                  </a:cubicBezTo>
                  <a:cubicBezTo>
                    <a:pt x="1060" y="420"/>
                    <a:pt x="1063" y="421"/>
                    <a:pt x="1066" y="422"/>
                  </a:cubicBezTo>
                  <a:cubicBezTo>
                    <a:pt x="1068" y="425"/>
                    <a:pt x="1069" y="426"/>
                    <a:pt x="1071" y="426"/>
                  </a:cubicBezTo>
                  <a:cubicBezTo>
                    <a:pt x="1073" y="426"/>
                    <a:pt x="1075" y="423"/>
                    <a:pt x="1073" y="419"/>
                  </a:cubicBezTo>
                  <a:cubicBezTo>
                    <a:pt x="1071" y="406"/>
                    <a:pt x="1080" y="393"/>
                    <a:pt x="1088" y="393"/>
                  </a:cubicBezTo>
                  <a:cubicBezTo>
                    <a:pt x="1090" y="393"/>
                    <a:pt x="1092" y="394"/>
                    <a:pt x="1094" y="397"/>
                  </a:cubicBezTo>
                  <a:cubicBezTo>
                    <a:pt x="1099" y="394"/>
                    <a:pt x="1102" y="389"/>
                    <a:pt x="1103" y="384"/>
                  </a:cubicBezTo>
                  <a:cubicBezTo>
                    <a:pt x="1103" y="374"/>
                    <a:pt x="1102" y="370"/>
                    <a:pt x="1103" y="370"/>
                  </a:cubicBezTo>
                  <a:cubicBezTo>
                    <a:pt x="1104" y="370"/>
                    <a:pt x="1106" y="374"/>
                    <a:pt x="1110" y="380"/>
                  </a:cubicBezTo>
                  <a:cubicBezTo>
                    <a:pt x="1115" y="384"/>
                    <a:pt x="1119" y="386"/>
                    <a:pt x="1122" y="386"/>
                  </a:cubicBezTo>
                  <a:cubicBezTo>
                    <a:pt x="1128" y="386"/>
                    <a:pt x="1130" y="380"/>
                    <a:pt x="1129" y="369"/>
                  </a:cubicBezTo>
                  <a:cubicBezTo>
                    <a:pt x="1130" y="365"/>
                    <a:pt x="1134" y="362"/>
                    <a:pt x="1139" y="362"/>
                  </a:cubicBezTo>
                  <a:cubicBezTo>
                    <a:pt x="1140" y="362"/>
                    <a:pt x="1141" y="362"/>
                    <a:pt x="1143" y="362"/>
                  </a:cubicBezTo>
                  <a:cubicBezTo>
                    <a:pt x="1159" y="361"/>
                    <a:pt x="1202" y="347"/>
                    <a:pt x="1187" y="337"/>
                  </a:cubicBezTo>
                  <a:lnTo>
                    <a:pt x="1200" y="330"/>
                  </a:lnTo>
                  <a:cubicBezTo>
                    <a:pt x="1217" y="330"/>
                    <a:pt x="1223" y="325"/>
                    <a:pt x="1226" y="315"/>
                  </a:cubicBezTo>
                  <a:lnTo>
                    <a:pt x="1229" y="305"/>
                  </a:lnTo>
                  <a:cubicBezTo>
                    <a:pt x="1232" y="310"/>
                    <a:pt x="1237" y="313"/>
                    <a:pt x="1243" y="313"/>
                  </a:cubicBezTo>
                  <a:cubicBezTo>
                    <a:pt x="1245" y="313"/>
                    <a:pt x="1247" y="313"/>
                    <a:pt x="1249" y="312"/>
                  </a:cubicBezTo>
                  <a:cubicBezTo>
                    <a:pt x="1256" y="309"/>
                    <a:pt x="1256" y="309"/>
                    <a:pt x="1251" y="301"/>
                  </a:cubicBezTo>
                  <a:cubicBezTo>
                    <a:pt x="1241" y="297"/>
                    <a:pt x="1248" y="294"/>
                    <a:pt x="1255" y="291"/>
                  </a:cubicBezTo>
                  <a:cubicBezTo>
                    <a:pt x="1257" y="290"/>
                    <a:pt x="1259" y="289"/>
                    <a:pt x="1261" y="289"/>
                  </a:cubicBezTo>
                  <a:cubicBezTo>
                    <a:pt x="1267" y="289"/>
                    <a:pt x="1272" y="293"/>
                    <a:pt x="1275" y="297"/>
                  </a:cubicBezTo>
                  <a:lnTo>
                    <a:pt x="1282" y="294"/>
                  </a:lnTo>
                  <a:cubicBezTo>
                    <a:pt x="1276" y="284"/>
                    <a:pt x="1278" y="280"/>
                    <a:pt x="1280" y="280"/>
                  </a:cubicBezTo>
                  <a:lnTo>
                    <a:pt x="1280" y="280"/>
                  </a:lnTo>
                  <a:cubicBezTo>
                    <a:pt x="1281" y="280"/>
                    <a:pt x="1283" y="281"/>
                    <a:pt x="1284" y="283"/>
                  </a:cubicBezTo>
                  <a:cubicBezTo>
                    <a:pt x="1287" y="284"/>
                    <a:pt x="1289" y="284"/>
                    <a:pt x="1292" y="284"/>
                  </a:cubicBezTo>
                  <a:cubicBezTo>
                    <a:pt x="1298" y="284"/>
                    <a:pt x="1303" y="282"/>
                    <a:pt x="1307" y="279"/>
                  </a:cubicBezTo>
                  <a:cubicBezTo>
                    <a:pt x="1306" y="277"/>
                    <a:pt x="1307" y="276"/>
                    <a:pt x="1308" y="276"/>
                  </a:cubicBezTo>
                  <a:lnTo>
                    <a:pt x="1308" y="276"/>
                  </a:lnTo>
                  <a:cubicBezTo>
                    <a:pt x="1309" y="276"/>
                    <a:pt x="1311" y="278"/>
                    <a:pt x="1307" y="279"/>
                  </a:cubicBezTo>
                  <a:lnTo>
                    <a:pt x="1311" y="286"/>
                  </a:lnTo>
                  <a:cubicBezTo>
                    <a:pt x="1313" y="287"/>
                    <a:pt x="1314" y="287"/>
                    <a:pt x="1315" y="287"/>
                  </a:cubicBezTo>
                  <a:cubicBezTo>
                    <a:pt x="1320" y="287"/>
                    <a:pt x="1317" y="282"/>
                    <a:pt x="1314" y="276"/>
                  </a:cubicBezTo>
                  <a:lnTo>
                    <a:pt x="1327" y="268"/>
                  </a:lnTo>
                  <a:cubicBezTo>
                    <a:pt x="1333" y="265"/>
                    <a:pt x="1340" y="262"/>
                    <a:pt x="1329" y="258"/>
                  </a:cubicBezTo>
                  <a:cubicBezTo>
                    <a:pt x="1325" y="251"/>
                    <a:pt x="1322" y="245"/>
                    <a:pt x="1328" y="241"/>
                  </a:cubicBezTo>
                  <a:lnTo>
                    <a:pt x="1328" y="241"/>
                  </a:lnTo>
                  <a:cubicBezTo>
                    <a:pt x="1331" y="247"/>
                    <a:pt x="1334" y="252"/>
                    <a:pt x="1339" y="252"/>
                  </a:cubicBezTo>
                  <a:cubicBezTo>
                    <a:pt x="1340" y="252"/>
                    <a:pt x="1341" y="252"/>
                    <a:pt x="1342" y="251"/>
                  </a:cubicBezTo>
                  <a:cubicBezTo>
                    <a:pt x="1343" y="251"/>
                    <a:pt x="1345" y="250"/>
                    <a:pt x="1346" y="250"/>
                  </a:cubicBezTo>
                  <a:cubicBezTo>
                    <a:pt x="1348" y="250"/>
                    <a:pt x="1351" y="252"/>
                    <a:pt x="1352" y="255"/>
                  </a:cubicBezTo>
                  <a:cubicBezTo>
                    <a:pt x="1353" y="259"/>
                    <a:pt x="1354" y="261"/>
                    <a:pt x="1357" y="261"/>
                  </a:cubicBezTo>
                  <a:cubicBezTo>
                    <a:pt x="1364" y="261"/>
                    <a:pt x="1377" y="248"/>
                    <a:pt x="1378" y="240"/>
                  </a:cubicBezTo>
                  <a:cubicBezTo>
                    <a:pt x="1382" y="227"/>
                    <a:pt x="1385" y="221"/>
                    <a:pt x="1389" y="221"/>
                  </a:cubicBezTo>
                  <a:cubicBezTo>
                    <a:pt x="1391" y="221"/>
                    <a:pt x="1394" y="224"/>
                    <a:pt x="1397" y="229"/>
                  </a:cubicBezTo>
                  <a:cubicBezTo>
                    <a:pt x="1399" y="232"/>
                    <a:pt x="1401" y="234"/>
                    <a:pt x="1402" y="234"/>
                  </a:cubicBezTo>
                  <a:cubicBezTo>
                    <a:pt x="1407" y="234"/>
                    <a:pt x="1409" y="217"/>
                    <a:pt x="1405" y="198"/>
                  </a:cubicBezTo>
                  <a:lnTo>
                    <a:pt x="1401" y="174"/>
                  </a:lnTo>
                  <a:lnTo>
                    <a:pt x="1401" y="174"/>
                  </a:lnTo>
                  <a:lnTo>
                    <a:pt x="1412" y="194"/>
                  </a:lnTo>
                  <a:cubicBezTo>
                    <a:pt x="1422" y="207"/>
                    <a:pt x="1428" y="213"/>
                    <a:pt x="1432" y="213"/>
                  </a:cubicBezTo>
                  <a:cubicBezTo>
                    <a:pt x="1436" y="213"/>
                    <a:pt x="1439" y="207"/>
                    <a:pt x="1445" y="194"/>
                  </a:cubicBezTo>
                  <a:cubicBezTo>
                    <a:pt x="1451" y="186"/>
                    <a:pt x="1453" y="182"/>
                    <a:pt x="1455" y="182"/>
                  </a:cubicBezTo>
                  <a:cubicBezTo>
                    <a:pt x="1456" y="182"/>
                    <a:pt x="1456" y="184"/>
                    <a:pt x="1458" y="186"/>
                  </a:cubicBezTo>
                  <a:cubicBezTo>
                    <a:pt x="1459" y="189"/>
                    <a:pt x="1461" y="190"/>
                    <a:pt x="1464" y="190"/>
                  </a:cubicBezTo>
                  <a:cubicBezTo>
                    <a:pt x="1469" y="190"/>
                    <a:pt x="1476" y="186"/>
                    <a:pt x="1488" y="180"/>
                  </a:cubicBezTo>
                  <a:cubicBezTo>
                    <a:pt x="1507" y="168"/>
                    <a:pt x="1514" y="165"/>
                    <a:pt x="1511" y="158"/>
                  </a:cubicBezTo>
                  <a:lnTo>
                    <a:pt x="1524" y="152"/>
                  </a:lnTo>
                  <a:cubicBezTo>
                    <a:pt x="1528" y="155"/>
                    <a:pt x="1531" y="156"/>
                    <a:pt x="1534" y="156"/>
                  </a:cubicBezTo>
                  <a:cubicBezTo>
                    <a:pt x="1541" y="156"/>
                    <a:pt x="1544" y="146"/>
                    <a:pt x="1534" y="138"/>
                  </a:cubicBezTo>
                  <a:lnTo>
                    <a:pt x="1549" y="131"/>
                  </a:lnTo>
                  <a:lnTo>
                    <a:pt x="1551" y="138"/>
                  </a:lnTo>
                  <a:cubicBezTo>
                    <a:pt x="1552" y="140"/>
                    <a:pt x="1554" y="141"/>
                    <a:pt x="1557" y="141"/>
                  </a:cubicBezTo>
                  <a:cubicBezTo>
                    <a:pt x="1565" y="141"/>
                    <a:pt x="1583" y="134"/>
                    <a:pt x="1625" y="120"/>
                  </a:cubicBezTo>
                  <a:cubicBezTo>
                    <a:pt x="1690" y="102"/>
                    <a:pt x="1698" y="104"/>
                    <a:pt x="1696" y="88"/>
                  </a:cubicBezTo>
                  <a:cubicBezTo>
                    <a:pt x="1698" y="79"/>
                    <a:pt x="1702" y="75"/>
                    <a:pt x="1705" y="75"/>
                  </a:cubicBezTo>
                  <a:cubicBezTo>
                    <a:pt x="1707" y="75"/>
                    <a:pt x="1710" y="78"/>
                    <a:pt x="1710" y="85"/>
                  </a:cubicBezTo>
                  <a:cubicBezTo>
                    <a:pt x="1711" y="91"/>
                    <a:pt x="1715" y="96"/>
                    <a:pt x="1718" y="96"/>
                  </a:cubicBezTo>
                  <a:cubicBezTo>
                    <a:pt x="1719" y="96"/>
                    <a:pt x="1720" y="95"/>
                    <a:pt x="1719" y="92"/>
                  </a:cubicBezTo>
                  <a:cubicBezTo>
                    <a:pt x="1721" y="92"/>
                    <a:pt x="1722" y="92"/>
                    <a:pt x="1723" y="92"/>
                  </a:cubicBezTo>
                  <a:cubicBezTo>
                    <a:pt x="1730" y="92"/>
                    <a:pt x="1737" y="94"/>
                    <a:pt x="1743" y="98"/>
                  </a:cubicBezTo>
                  <a:cubicBezTo>
                    <a:pt x="1752" y="104"/>
                    <a:pt x="1759" y="106"/>
                    <a:pt x="1764" y="106"/>
                  </a:cubicBezTo>
                  <a:cubicBezTo>
                    <a:pt x="1770" y="106"/>
                    <a:pt x="1773" y="101"/>
                    <a:pt x="1772" y="97"/>
                  </a:cubicBezTo>
                  <a:cubicBezTo>
                    <a:pt x="1768" y="90"/>
                    <a:pt x="1768" y="87"/>
                    <a:pt x="1769" y="87"/>
                  </a:cubicBezTo>
                  <a:lnTo>
                    <a:pt x="1769" y="87"/>
                  </a:lnTo>
                  <a:cubicBezTo>
                    <a:pt x="1771" y="87"/>
                    <a:pt x="1775" y="91"/>
                    <a:pt x="1780" y="96"/>
                  </a:cubicBezTo>
                  <a:cubicBezTo>
                    <a:pt x="1785" y="101"/>
                    <a:pt x="1790" y="106"/>
                    <a:pt x="1793" y="106"/>
                  </a:cubicBezTo>
                  <a:cubicBezTo>
                    <a:pt x="1794" y="106"/>
                    <a:pt x="1794" y="105"/>
                    <a:pt x="1794" y="103"/>
                  </a:cubicBezTo>
                  <a:cubicBezTo>
                    <a:pt x="1799" y="99"/>
                    <a:pt x="1814" y="96"/>
                    <a:pt x="1826" y="96"/>
                  </a:cubicBezTo>
                  <a:cubicBezTo>
                    <a:pt x="1838" y="96"/>
                    <a:pt x="1847" y="98"/>
                    <a:pt x="1846" y="106"/>
                  </a:cubicBezTo>
                  <a:cubicBezTo>
                    <a:pt x="1846" y="106"/>
                    <a:pt x="1854" y="106"/>
                    <a:pt x="1861" y="107"/>
                  </a:cubicBezTo>
                  <a:cubicBezTo>
                    <a:pt x="1861" y="103"/>
                    <a:pt x="1865" y="101"/>
                    <a:pt x="1872" y="101"/>
                  </a:cubicBezTo>
                  <a:cubicBezTo>
                    <a:pt x="1877" y="101"/>
                    <a:pt x="1885" y="102"/>
                    <a:pt x="1892" y="103"/>
                  </a:cubicBezTo>
                  <a:cubicBezTo>
                    <a:pt x="1907" y="106"/>
                    <a:pt x="1913" y="107"/>
                    <a:pt x="1912" y="115"/>
                  </a:cubicBezTo>
                  <a:cubicBezTo>
                    <a:pt x="1906" y="118"/>
                    <a:pt x="1907" y="120"/>
                    <a:pt x="1913" y="120"/>
                  </a:cubicBezTo>
                  <a:cubicBezTo>
                    <a:pt x="1916" y="120"/>
                    <a:pt x="1921" y="120"/>
                    <a:pt x="1927" y="118"/>
                  </a:cubicBezTo>
                  <a:cubicBezTo>
                    <a:pt x="1927" y="118"/>
                    <a:pt x="1928" y="118"/>
                    <a:pt x="1928" y="118"/>
                  </a:cubicBezTo>
                  <a:cubicBezTo>
                    <a:pt x="1935" y="118"/>
                    <a:pt x="1944" y="108"/>
                    <a:pt x="1951" y="108"/>
                  </a:cubicBezTo>
                  <a:cubicBezTo>
                    <a:pt x="1951" y="108"/>
                    <a:pt x="1951" y="108"/>
                    <a:pt x="1951" y="108"/>
                  </a:cubicBezTo>
                  <a:cubicBezTo>
                    <a:pt x="1954" y="101"/>
                    <a:pt x="1961" y="96"/>
                    <a:pt x="1968" y="96"/>
                  </a:cubicBezTo>
                  <a:cubicBezTo>
                    <a:pt x="1969" y="96"/>
                    <a:pt x="1970" y="97"/>
                    <a:pt x="1970" y="97"/>
                  </a:cubicBezTo>
                  <a:lnTo>
                    <a:pt x="1968" y="104"/>
                  </a:lnTo>
                  <a:cubicBezTo>
                    <a:pt x="1967" y="111"/>
                    <a:pt x="1965" y="119"/>
                    <a:pt x="1965" y="119"/>
                  </a:cubicBezTo>
                  <a:cubicBezTo>
                    <a:pt x="1968" y="120"/>
                    <a:pt x="1972" y="121"/>
                    <a:pt x="1974" y="121"/>
                  </a:cubicBezTo>
                  <a:cubicBezTo>
                    <a:pt x="1977" y="121"/>
                    <a:pt x="1979" y="120"/>
                    <a:pt x="1981" y="117"/>
                  </a:cubicBezTo>
                  <a:cubicBezTo>
                    <a:pt x="1986" y="127"/>
                    <a:pt x="1993" y="129"/>
                    <a:pt x="2006" y="134"/>
                  </a:cubicBezTo>
                  <a:cubicBezTo>
                    <a:pt x="2018" y="137"/>
                    <a:pt x="2028" y="142"/>
                    <a:pt x="2037" y="142"/>
                  </a:cubicBezTo>
                  <a:cubicBezTo>
                    <a:pt x="2040" y="142"/>
                    <a:pt x="2042" y="141"/>
                    <a:pt x="2045" y="140"/>
                  </a:cubicBezTo>
                  <a:cubicBezTo>
                    <a:pt x="2045" y="154"/>
                    <a:pt x="2072" y="171"/>
                    <a:pt x="2089" y="171"/>
                  </a:cubicBezTo>
                  <a:cubicBezTo>
                    <a:pt x="2093" y="171"/>
                    <a:pt x="2096" y="170"/>
                    <a:pt x="2098" y="168"/>
                  </a:cubicBezTo>
                  <a:cubicBezTo>
                    <a:pt x="2100" y="166"/>
                    <a:pt x="2101" y="165"/>
                    <a:pt x="2103" y="165"/>
                  </a:cubicBezTo>
                  <a:cubicBezTo>
                    <a:pt x="2106" y="165"/>
                    <a:pt x="2109" y="169"/>
                    <a:pt x="2111" y="175"/>
                  </a:cubicBezTo>
                  <a:cubicBezTo>
                    <a:pt x="2113" y="182"/>
                    <a:pt x="2114" y="185"/>
                    <a:pt x="2117" y="185"/>
                  </a:cubicBezTo>
                  <a:cubicBezTo>
                    <a:pt x="2118" y="185"/>
                    <a:pt x="2121" y="184"/>
                    <a:pt x="2124" y="183"/>
                  </a:cubicBezTo>
                  <a:cubicBezTo>
                    <a:pt x="2125" y="183"/>
                    <a:pt x="2126" y="183"/>
                    <a:pt x="2127" y="183"/>
                  </a:cubicBezTo>
                  <a:cubicBezTo>
                    <a:pt x="2136" y="183"/>
                    <a:pt x="2137" y="193"/>
                    <a:pt x="2139" y="202"/>
                  </a:cubicBezTo>
                  <a:cubicBezTo>
                    <a:pt x="2136" y="218"/>
                    <a:pt x="2140" y="222"/>
                    <a:pt x="2149" y="222"/>
                  </a:cubicBezTo>
                  <a:cubicBezTo>
                    <a:pt x="2150" y="222"/>
                    <a:pt x="2151" y="222"/>
                    <a:pt x="2152" y="222"/>
                  </a:cubicBezTo>
                  <a:cubicBezTo>
                    <a:pt x="2165" y="223"/>
                    <a:pt x="2176" y="230"/>
                    <a:pt x="2186" y="239"/>
                  </a:cubicBezTo>
                  <a:cubicBezTo>
                    <a:pt x="2195" y="241"/>
                    <a:pt x="2200" y="244"/>
                    <a:pt x="2203" y="244"/>
                  </a:cubicBezTo>
                  <a:cubicBezTo>
                    <a:pt x="2206" y="244"/>
                    <a:pt x="2207" y="242"/>
                    <a:pt x="2207" y="237"/>
                  </a:cubicBezTo>
                  <a:cubicBezTo>
                    <a:pt x="2212" y="232"/>
                    <a:pt x="2217" y="230"/>
                    <a:pt x="2224" y="230"/>
                  </a:cubicBezTo>
                  <a:cubicBezTo>
                    <a:pt x="2236" y="233"/>
                    <a:pt x="2237" y="237"/>
                    <a:pt x="2234" y="237"/>
                  </a:cubicBezTo>
                  <a:cubicBezTo>
                    <a:pt x="2233" y="237"/>
                    <a:pt x="2231" y="237"/>
                    <a:pt x="2230" y="236"/>
                  </a:cubicBezTo>
                  <a:cubicBezTo>
                    <a:pt x="2225" y="235"/>
                    <a:pt x="2222" y="234"/>
                    <a:pt x="2221" y="234"/>
                  </a:cubicBezTo>
                  <a:cubicBezTo>
                    <a:pt x="2215" y="234"/>
                    <a:pt x="2218" y="239"/>
                    <a:pt x="2218" y="247"/>
                  </a:cubicBezTo>
                  <a:cubicBezTo>
                    <a:pt x="2221" y="257"/>
                    <a:pt x="2226" y="267"/>
                    <a:pt x="2234" y="274"/>
                  </a:cubicBezTo>
                  <a:lnTo>
                    <a:pt x="2255" y="296"/>
                  </a:lnTo>
                  <a:cubicBezTo>
                    <a:pt x="2262" y="313"/>
                    <a:pt x="2266" y="321"/>
                    <a:pt x="2270" y="321"/>
                  </a:cubicBezTo>
                  <a:cubicBezTo>
                    <a:pt x="2271" y="321"/>
                    <a:pt x="2272" y="321"/>
                    <a:pt x="2273" y="320"/>
                  </a:cubicBezTo>
                  <a:cubicBezTo>
                    <a:pt x="2276" y="318"/>
                    <a:pt x="2278" y="316"/>
                    <a:pt x="2280" y="314"/>
                  </a:cubicBezTo>
                  <a:lnTo>
                    <a:pt x="2280" y="314"/>
                  </a:lnTo>
                  <a:cubicBezTo>
                    <a:pt x="2275" y="330"/>
                    <a:pt x="2318" y="396"/>
                    <a:pt x="2335" y="396"/>
                  </a:cubicBezTo>
                  <a:cubicBezTo>
                    <a:pt x="2335" y="396"/>
                    <a:pt x="2335" y="396"/>
                    <a:pt x="2335" y="396"/>
                  </a:cubicBezTo>
                  <a:lnTo>
                    <a:pt x="2335" y="396"/>
                  </a:lnTo>
                  <a:lnTo>
                    <a:pt x="2328" y="401"/>
                  </a:lnTo>
                  <a:cubicBezTo>
                    <a:pt x="2322" y="404"/>
                    <a:pt x="2325" y="411"/>
                    <a:pt x="2332" y="424"/>
                  </a:cubicBezTo>
                  <a:cubicBezTo>
                    <a:pt x="2334" y="431"/>
                    <a:pt x="2356" y="453"/>
                    <a:pt x="2363" y="476"/>
                  </a:cubicBezTo>
                  <a:cubicBezTo>
                    <a:pt x="2373" y="502"/>
                    <a:pt x="2379" y="523"/>
                    <a:pt x="2387" y="523"/>
                  </a:cubicBezTo>
                  <a:cubicBezTo>
                    <a:pt x="2387" y="523"/>
                    <a:pt x="2387" y="523"/>
                    <a:pt x="2388" y="523"/>
                  </a:cubicBezTo>
                  <a:lnTo>
                    <a:pt x="2388" y="523"/>
                  </a:lnTo>
                  <a:cubicBezTo>
                    <a:pt x="2389" y="530"/>
                    <a:pt x="2389" y="530"/>
                    <a:pt x="2382" y="532"/>
                  </a:cubicBezTo>
                  <a:cubicBezTo>
                    <a:pt x="2380" y="531"/>
                    <a:pt x="2378" y="530"/>
                    <a:pt x="2377" y="530"/>
                  </a:cubicBezTo>
                  <a:cubicBezTo>
                    <a:pt x="2373" y="530"/>
                    <a:pt x="2375" y="536"/>
                    <a:pt x="2377" y="542"/>
                  </a:cubicBezTo>
                  <a:cubicBezTo>
                    <a:pt x="2377" y="546"/>
                    <a:pt x="2380" y="547"/>
                    <a:pt x="2383" y="547"/>
                  </a:cubicBezTo>
                  <a:cubicBezTo>
                    <a:pt x="2386" y="547"/>
                    <a:pt x="2390" y="546"/>
                    <a:pt x="2393" y="545"/>
                  </a:cubicBezTo>
                  <a:cubicBezTo>
                    <a:pt x="2394" y="545"/>
                    <a:pt x="2395" y="545"/>
                    <a:pt x="2396" y="545"/>
                  </a:cubicBezTo>
                  <a:cubicBezTo>
                    <a:pt x="2401" y="545"/>
                    <a:pt x="2402" y="553"/>
                    <a:pt x="2399" y="567"/>
                  </a:cubicBezTo>
                  <a:cubicBezTo>
                    <a:pt x="2394" y="588"/>
                    <a:pt x="2398" y="609"/>
                    <a:pt x="2408" y="627"/>
                  </a:cubicBezTo>
                  <a:cubicBezTo>
                    <a:pt x="2409" y="634"/>
                    <a:pt x="2409" y="642"/>
                    <a:pt x="2401" y="643"/>
                  </a:cubicBezTo>
                  <a:cubicBezTo>
                    <a:pt x="2390" y="653"/>
                    <a:pt x="2391" y="671"/>
                    <a:pt x="2403" y="680"/>
                  </a:cubicBezTo>
                  <a:cubicBezTo>
                    <a:pt x="2405" y="688"/>
                    <a:pt x="2405" y="688"/>
                    <a:pt x="2397" y="688"/>
                  </a:cubicBezTo>
                  <a:cubicBezTo>
                    <a:pt x="2389" y="696"/>
                    <a:pt x="2380" y="695"/>
                    <a:pt x="2396" y="702"/>
                  </a:cubicBezTo>
                  <a:cubicBezTo>
                    <a:pt x="2403" y="719"/>
                    <a:pt x="2402" y="738"/>
                    <a:pt x="2393" y="754"/>
                  </a:cubicBezTo>
                  <a:cubicBezTo>
                    <a:pt x="2392" y="762"/>
                    <a:pt x="2391" y="769"/>
                    <a:pt x="2399" y="770"/>
                  </a:cubicBezTo>
                  <a:lnTo>
                    <a:pt x="2407" y="771"/>
                  </a:lnTo>
                  <a:cubicBezTo>
                    <a:pt x="2390" y="776"/>
                    <a:pt x="2390" y="775"/>
                    <a:pt x="2405" y="785"/>
                  </a:cubicBezTo>
                  <a:cubicBezTo>
                    <a:pt x="2412" y="786"/>
                    <a:pt x="2411" y="793"/>
                    <a:pt x="2405" y="793"/>
                  </a:cubicBezTo>
                  <a:cubicBezTo>
                    <a:pt x="2404" y="793"/>
                    <a:pt x="2404" y="793"/>
                    <a:pt x="2403" y="793"/>
                  </a:cubicBezTo>
                  <a:cubicBezTo>
                    <a:pt x="2399" y="797"/>
                    <a:pt x="2394" y="801"/>
                    <a:pt x="2393" y="807"/>
                  </a:cubicBezTo>
                  <a:cubicBezTo>
                    <a:pt x="2391" y="813"/>
                    <a:pt x="2393" y="853"/>
                    <a:pt x="2380" y="889"/>
                  </a:cubicBezTo>
                  <a:cubicBezTo>
                    <a:pt x="2360" y="946"/>
                    <a:pt x="2346" y="965"/>
                    <a:pt x="2355" y="968"/>
                  </a:cubicBezTo>
                  <a:cubicBezTo>
                    <a:pt x="2359" y="979"/>
                    <a:pt x="2359" y="979"/>
                    <a:pt x="2349" y="983"/>
                  </a:cubicBezTo>
                  <a:cubicBezTo>
                    <a:pt x="2340" y="985"/>
                    <a:pt x="2333" y="991"/>
                    <a:pt x="2329" y="999"/>
                  </a:cubicBezTo>
                  <a:cubicBezTo>
                    <a:pt x="2327" y="1004"/>
                    <a:pt x="2324" y="1009"/>
                    <a:pt x="2320" y="1009"/>
                  </a:cubicBezTo>
                  <a:cubicBezTo>
                    <a:pt x="2319" y="1009"/>
                    <a:pt x="2317" y="1008"/>
                    <a:pt x="2316" y="1008"/>
                  </a:cubicBezTo>
                  <a:lnTo>
                    <a:pt x="2316" y="1008"/>
                  </a:lnTo>
                  <a:cubicBezTo>
                    <a:pt x="2318" y="1018"/>
                    <a:pt x="2318" y="1018"/>
                    <a:pt x="2315" y="1024"/>
                  </a:cubicBezTo>
                  <a:cubicBezTo>
                    <a:pt x="2313" y="1023"/>
                    <a:pt x="2312" y="1023"/>
                    <a:pt x="2311" y="1023"/>
                  </a:cubicBezTo>
                  <a:cubicBezTo>
                    <a:pt x="2306" y="1023"/>
                    <a:pt x="2304" y="1029"/>
                    <a:pt x="2306" y="1037"/>
                  </a:cubicBezTo>
                  <a:cubicBezTo>
                    <a:pt x="2311" y="1045"/>
                    <a:pt x="2313" y="1049"/>
                    <a:pt x="2312" y="1049"/>
                  </a:cubicBezTo>
                  <a:cubicBezTo>
                    <a:pt x="2311" y="1049"/>
                    <a:pt x="2307" y="1047"/>
                    <a:pt x="2301" y="1042"/>
                  </a:cubicBezTo>
                  <a:cubicBezTo>
                    <a:pt x="2301" y="1042"/>
                    <a:pt x="2300" y="1042"/>
                    <a:pt x="2299" y="1042"/>
                  </a:cubicBezTo>
                  <a:cubicBezTo>
                    <a:pt x="2291" y="1042"/>
                    <a:pt x="2279" y="1050"/>
                    <a:pt x="2285" y="1050"/>
                  </a:cubicBezTo>
                  <a:cubicBezTo>
                    <a:pt x="2285" y="1050"/>
                    <a:pt x="2286" y="1050"/>
                    <a:pt x="2287" y="1050"/>
                  </a:cubicBezTo>
                  <a:lnTo>
                    <a:pt x="2287" y="1050"/>
                  </a:lnTo>
                  <a:cubicBezTo>
                    <a:pt x="2292" y="1055"/>
                    <a:pt x="2285" y="1067"/>
                    <a:pt x="2286" y="1078"/>
                  </a:cubicBezTo>
                  <a:cubicBezTo>
                    <a:pt x="2282" y="1082"/>
                    <a:pt x="2278" y="1087"/>
                    <a:pt x="2274" y="1087"/>
                  </a:cubicBezTo>
                  <a:cubicBezTo>
                    <a:pt x="2273" y="1087"/>
                    <a:pt x="2271" y="1086"/>
                    <a:pt x="2270" y="1085"/>
                  </a:cubicBezTo>
                  <a:cubicBezTo>
                    <a:pt x="2259" y="1085"/>
                    <a:pt x="2241" y="1120"/>
                    <a:pt x="2240" y="1130"/>
                  </a:cubicBezTo>
                  <a:cubicBezTo>
                    <a:pt x="2243" y="1134"/>
                    <a:pt x="2242" y="1137"/>
                    <a:pt x="2239" y="1137"/>
                  </a:cubicBezTo>
                  <a:cubicBezTo>
                    <a:pt x="2238" y="1137"/>
                    <a:pt x="2236" y="1136"/>
                    <a:pt x="2234" y="1134"/>
                  </a:cubicBezTo>
                  <a:cubicBezTo>
                    <a:pt x="2232" y="1133"/>
                    <a:pt x="2231" y="1132"/>
                    <a:pt x="2229" y="1132"/>
                  </a:cubicBezTo>
                  <a:cubicBezTo>
                    <a:pt x="2225" y="1132"/>
                    <a:pt x="2221" y="1136"/>
                    <a:pt x="2217" y="1139"/>
                  </a:cubicBezTo>
                  <a:cubicBezTo>
                    <a:pt x="2217" y="1144"/>
                    <a:pt x="2216" y="1145"/>
                    <a:pt x="2215" y="1145"/>
                  </a:cubicBezTo>
                  <a:cubicBezTo>
                    <a:pt x="2213" y="1145"/>
                    <a:pt x="2210" y="1142"/>
                    <a:pt x="2207" y="1139"/>
                  </a:cubicBezTo>
                  <a:cubicBezTo>
                    <a:pt x="2207" y="1134"/>
                    <a:pt x="2206" y="1133"/>
                    <a:pt x="2205" y="1133"/>
                  </a:cubicBezTo>
                  <a:cubicBezTo>
                    <a:pt x="2202" y="1133"/>
                    <a:pt x="2197" y="1137"/>
                    <a:pt x="2190" y="1143"/>
                  </a:cubicBezTo>
                  <a:cubicBezTo>
                    <a:pt x="2190" y="1153"/>
                    <a:pt x="2167" y="1171"/>
                    <a:pt x="2149" y="1185"/>
                  </a:cubicBezTo>
                  <a:cubicBezTo>
                    <a:pt x="2119" y="1206"/>
                    <a:pt x="2115" y="1215"/>
                    <a:pt x="2111" y="1237"/>
                  </a:cubicBezTo>
                  <a:lnTo>
                    <a:pt x="2112" y="1255"/>
                  </a:lnTo>
                  <a:lnTo>
                    <a:pt x="2104" y="1242"/>
                  </a:lnTo>
                  <a:cubicBezTo>
                    <a:pt x="2098" y="1235"/>
                    <a:pt x="2093" y="1230"/>
                    <a:pt x="2086" y="1224"/>
                  </a:cubicBezTo>
                  <a:lnTo>
                    <a:pt x="2086" y="1224"/>
                  </a:lnTo>
                  <a:cubicBezTo>
                    <a:pt x="2079" y="1227"/>
                    <a:pt x="2084" y="1235"/>
                    <a:pt x="2087" y="1242"/>
                  </a:cubicBezTo>
                  <a:cubicBezTo>
                    <a:pt x="2090" y="1249"/>
                    <a:pt x="2085" y="1252"/>
                    <a:pt x="2068" y="1252"/>
                  </a:cubicBezTo>
                  <a:cubicBezTo>
                    <a:pt x="2051" y="1253"/>
                    <a:pt x="2045" y="1257"/>
                    <a:pt x="2042" y="1267"/>
                  </a:cubicBezTo>
                  <a:cubicBezTo>
                    <a:pt x="2037" y="1270"/>
                    <a:pt x="2031" y="1272"/>
                    <a:pt x="2025" y="1272"/>
                  </a:cubicBezTo>
                  <a:cubicBezTo>
                    <a:pt x="2023" y="1272"/>
                    <a:pt x="2021" y="1272"/>
                    <a:pt x="2019" y="1271"/>
                  </a:cubicBezTo>
                  <a:cubicBezTo>
                    <a:pt x="2012" y="1274"/>
                    <a:pt x="2012" y="1274"/>
                    <a:pt x="2016" y="1281"/>
                  </a:cubicBezTo>
                  <a:cubicBezTo>
                    <a:pt x="2019" y="1286"/>
                    <a:pt x="2016" y="1289"/>
                    <a:pt x="2010" y="1289"/>
                  </a:cubicBezTo>
                  <a:cubicBezTo>
                    <a:pt x="2008" y="1289"/>
                    <a:pt x="2006" y="1289"/>
                    <a:pt x="2003" y="1288"/>
                  </a:cubicBezTo>
                  <a:cubicBezTo>
                    <a:pt x="1999" y="1285"/>
                    <a:pt x="1995" y="1284"/>
                    <a:pt x="1991" y="1284"/>
                  </a:cubicBezTo>
                  <a:cubicBezTo>
                    <a:pt x="1980" y="1284"/>
                    <a:pt x="1971" y="1291"/>
                    <a:pt x="1974" y="1296"/>
                  </a:cubicBezTo>
                  <a:cubicBezTo>
                    <a:pt x="1977" y="1303"/>
                    <a:pt x="1972" y="1306"/>
                    <a:pt x="1965" y="1309"/>
                  </a:cubicBezTo>
                  <a:cubicBezTo>
                    <a:pt x="1957" y="1313"/>
                    <a:pt x="1951" y="1319"/>
                    <a:pt x="1949" y="1327"/>
                  </a:cubicBezTo>
                  <a:lnTo>
                    <a:pt x="1937" y="1334"/>
                  </a:lnTo>
                  <a:cubicBezTo>
                    <a:pt x="1936" y="1335"/>
                    <a:pt x="1935" y="1335"/>
                    <a:pt x="1934" y="1335"/>
                  </a:cubicBezTo>
                  <a:cubicBezTo>
                    <a:pt x="1931" y="1335"/>
                    <a:pt x="1933" y="1327"/>
                    <a:pt x="1939" y="1324"/>
                  </a:cubicBezTo>
                  <a:lnTo>
                    <a:pt x="1929" y="1320"/>
                  </a:lnTo>
                  <a:cubicBezTo>
                    <a:pt x="1915" y="1328"/>
                    <a:pt x="1909" y="1332"/>
                    <a:pt x="1907" y="1342"/>
                  </a:cubicBezTo>
                  <a:cubicBezTo>
                    <a:pt x="1907" y="1351"/>
                    <a:pt x="1907" y="1356"/>
                    <a:pt x="1906" y="1356"/>
                  </a:cubicBezTo>
                  <a:cubicBezTo>
                    <a:pt x="1905" y="1356"/>
                    <a:pt x="1904" y="1352"/>
                    <a:pt x="1900" y="1345"/>
                  </a:cubicBezTo>
                  <a:cubicBezTo>
                    <a:pt x="1898" y="1341"/>
                    <a:pt x="1894" y="1339"/>
                    <a:pt x="1890" y="1339"/>
                  </a:cubicBezTo>
                  <a:cubicBezTo>
                    <a:pt x="1887" y="1339"/>
                    <a:pt x="1884" y="1341"/>
                    <a:pt x="1883" y="1345"/>
                  </a:cubicBezTo>
                  <a:cubicBezTo>
                    <a:pt x="1884" y="1355"/>
                    <a:pt x="1881" y="1358"/>
                    <a:pt x="1878" y="1358"/>
                  </a:cubicBezTo>
                  <a:cubicBezTo>
                    <a:pt x="1875" y="1358"/>
                    <a:pt x="1872" y="1356"/>
                    <a:pt x="1871" y="1353"/>
                  </a:cubicBezTo>
                  <a:cubicBezTo>
                    <a:pt x="1870" y="1345"/>
                    <a:pt x="1870" y="1341"/>
                    <a:pt x="1868" y="1341"/>
                  </a:cubicBezTo>
                  <a:cubicBezTo>
                    <a:pt x="1866" y="1341"/>
                    <a:pt x="1862" y="1348"/>
                    <a:pt x="1852" y="1363"/>
                  </a:cubicBezTo>
                  <a:cubicBezTo>
                    <a:pt x="1838" y="1371"/>
                    <a:pt x="1817" y="1392"/>
                    <a:pt x="1797" y="1402"/>
                  </a:cubicBezTo>
                  <a:cubicBezTo>
                    <a:pt x="1774" y="1415"/>
                    <a:pt x="1762" y="1422"/>
                    <a:pt x="1752" y="1422"/>
                  </a:cubicBezTo>
                  <a:cubicBezTo>
                    <a:pt x="1751" y="1422"/>
                    <a:pt x="1750" y="1422"/>
                    <a:pt x="1748" y="1421"/>
                  </a:cubicBezTo>
                  <a:cubicBezTo>
                    <a:pt x="1747" y="1420"/>
                    <a:pt x="1746" y="1418"/>
                    <a:pt x="1745" y="1417"/>
                  </a:cubicBezTo>
                  <a:lnTo>
                    <a:pt x="1745" y="1417"/>
                  </a:lnTo>
                  <a:cubicBezTo>
                    <a:pt x="1751" y="1429"/>
                    <a:pt x="1744" y="1432"/>
                    <a:pt x="1726" y="1442"/>
                  </a:cubicBezTo>
                  <a:cubicBezTo>
                    <a:pt x="1709" y="1443"/>
                    <a:pt x="1696" y="1455"/>
                    <a:pt x="1691" y="1471"/>
                  </a:cubicBezTo>
                  <a:lnTo>
                    <a:pt x="1705" y="1463"/>
                  </a:lnTo>
                  <a:lnTo>
                    <a:pt x="1705" y="1463"/>
                  </a:lnTo>
                  <a:cubicBezTo>
                    <a:pt x="1711" y="1478"/>
                    <a:pt x="1706" y="1481"/>
                    <a:pt x="1689" y="1481"/>
                  </a:cubicBezTo>
                  <a:cubicBezTo>
                    <a:pt x="1688" y="1482"/>
                    <a:pt x="1687" y="1482"/>
                    <a:pt x="1686" y="1482"/>
                  </a:cubicBezTo>
                  <a:cubicBezTo>
                    <a:pt x="1681" y="1482"/>
                    <a:pt x="1678" y="1476"/>
                    <a:pt x="1674" y="1471"/>
                  </a:cubicBezTo>
                  <a:cubicBezTo>
                    <a:pt x="1671" y="1466"/>
                    <a:pt x="1666" y="1463"/>
                    <a:pt x="1660" y="1463"/>
                  </a:cubicBezTo>
                  <a:cubicBezTo>
                    <a:pt x="1658" y="1463"/>
                    <a:pt x="1656" y="1463"/>
                    <a:pt x="1654" y="1464"/>
                  </a:cubicBezTo>
                  <a:cubicBezTo>
                    <a:pt x="1647" y="1467"/>
                    <a:pt x="1641" y="1471"/>
                    <a:pt x="1652" y="1474"/>
                  </a:cubicBezTo>
                  <a:cubicBezTo>
                    <a:pt x="1655" y="1481"/>
                    <a:pt x="1655" y="1481"/>
                    <a:pt x="1649" y="1485"/>
                  </a:cubicBezTo>
                  <a:cubicBezTo>
                    <a:pt x="1641" y="1488"/>
                    <a:pt x="1635" y="1494"/>
                    <a:pt x="1633" y="1502"/>
                  </a:cubicBezTo>
                  <a:cubicBezTo>
                    <a:pt x="1637" y="1509"/>
                    <a:pt x="1631" y="1513"/>
                    <a:pt x="1624" y="1517"/>
                  </a:cubicBezTo>
                  <a:cubicBezTo>
                    <a:pt x="1622" y="1517"/>
                    <a:pt x="1620" y="1516"/>
                    <a:pt x="1618" y="1516"/>
                  </a:cubicBezTo>
                  <a:cubicBezTo>
                    <a:pt x="1612" y="1516"/>
                    <a:pt x="1606" y="1518"/>
                    <a:pt x="1601" y="1520"/>
                  </a:cubicBezTo>
                  <a:cubicBezTo>
                    <a:pt x="1602" y="1522"/>
                    <a:pt x="1603" y="1523"/>
                    <a:pt x="1603" y="1523"/>
                  </a:cubicBezTo>
                  <a:cubicBezTo>
                    <a:pt x="1603" y="1523"/>
                    <a:pt x="1600" y="1518"/>
                    <a:pt x="1597" y="1513"/>
                  </a:cubicBezTo>
                  <a:cubicBezTo>
                    <a:pt x="1594" y="1509"/>
                    <a:pt x="1589" y="1506"/>
                    <a:pt x="1583" y="1503"/>
                  </a:cubicBezTo>
                  <a:cubicBezTo>
                    <a:pt x="1579" y="1506"/>
                    <a:pt x="1578" y="1510"/>
                    <a:pt x="1580" y="1513"/>
                  </a:cubicBezTo>
                  <a:cubicBezTo>
                    <a:pt x="1585" y="1521"/>
                    <a:pt x="1430" y="1607"/>
                    <a:pt x="1411" y="1618"/>
                  </a:cubicBezTo>
                  <a:cubicBezTo>
                    <a:pt x="1394" y="1618"/>
                    <a:pt x="1374" y="1628"/>
                    <a:pt x="1385" y="1631"/>
                  </a:cubicBezTo>
                  <a:cubicBezTo>
                    <a:pt x="1388" y="1639"/>
                    <a:pt x="1356" y="1656"/>
                    <a:pt x="1318" y="1678"/>
                  </a:cubicBezTo>
                  <a:cubicBezTo>
                    <a:pt x="1272" y="1703"/>
                    <a:pt x="1240" y="1721"/>
                    <a:pt x="1244" y="1728"/>
                  </a:cubicBezTo>
                  <a:lnTo>
                    <a:pt x="1224" y="1739"/>
                  </a:lnTo>
                  <a:cubicBezTo>
                    <a:pt x="1211" y="1746"/>
                    <a:pt x="1202" y="1760"/>
                    <a:pt x="1195" y="1764"/>
                  </a:cubicBezTo>
                  <a:cubicBezTo>
                    <a:pt x="1194" y="1769"/>
                    <a:pt x="1191" y="1773"/>
                    <a:pt x="1190" y="1773"/>
                  </a:cubicBezTo>
                  <a:cubicBezTo>
                    <a:pt x="1189" y="1773"/>
                    <a:pt x="1188" y="1771"/>
                    <a:pt x="1190" y="1767"/>
                  </a:cubicBezTo>
                  <a:cubicBezTo>
                    <a:pt x="1186" y="1761"/>
                    <a:pt x="1183" y="1756"/>
                    <a:pt x="1179" y="1756"/>
                  </a:cubicBezTo>
                  <a:cubicBezTo>
                    <a:pt x="1177" y="1756"/>
                    <a:pt x="1176" y="1756"/>
                    <a:pt x="1175" y="1757"/>
                  </a:cubicBezTo>
                  <a:cubicBezTo>
                    <a:pt x="1163" y="1764"/>
                    <a:pt x="1166" y="1770"/>
                    <a:pt x="1171" y="1777"/>
                  </a:cubicBezTo>
                  <a:cubicBezTo>
                    <a:pt x="1173" y="1782"/>
                    <a:pt x="1172" y="1786"/>
                    <a:pt x="1167" y="1788"/>
                  </a:cubicBezTo>
                  <a:cubicBezTo>
                    <a:pt x="1164" y="1790"/>
                    <a:pt x="1163" y="1790"/>
                    <a:pt x="1162" y="1790"/>
                  </a:cubicBezTo>
                  <a:cubicBezTo>
                    <a:pt x="1160" y="1790"/>
                    <a:pt x="1159" y="1789"/>
                    <a:pt x="1157" y="1785"/>
                  </a:cubicBezTo>
                  <a:lnTo>
                    <a:pt x="1149" y="1771"/>
                  </a:lnTo>
                  <a:lnTo>
                    <a:pt x="1144" y="1775"/>
                  </a:lnTo>
                  <a:cubicBezTo>
                    <a:pt x="1146" y="1778"/>
                    <a:pt x="1144" y="1783"/>
                    <a:pt x="1140" y="1785"/>
                  </a:cubicBezTo>
                  <a:cubicBezTo>
                    <a:pt x="1138" y="1786"/>
                    <a:pt x="1137" y="1787"/>
                    <a:pt x="1135" y="1787"/>
                  </a:cubicBezTo>
                  <a:cubicBezTo>
                    <a:pt x="1133" y="1787"/>
                    <a:pt x="1131" y="1784"/>
                    <a:pt x="1127" y="1775"/>
                  </a:cubicBezTo>
                  <a:cubicBezTo>
                    <a:pt x="1124" y="1769"/>
                    <a:pt x="1121" y="1767"/>
                    <a:pt x="1118" y="1767"/>
                  </a:cubicBezTo>
                  <a:cubicBezTo>
                    <a:pt x="1115" y="1767"/>
                    <a:pt x="1113" y="1772"/>
                    <a:pt x="1113" y="1782"/>
                  </a:cubicBezTo>
                  <a:lnTo>
                    <a:pt x="1104" y="1796"/>
                  </a:lnTo>
                  <a:cubicBezTo>
                    <a:pt x="1102" y="1794"/>
                    <a:pt x="1100" y="1793"/>
                    <a:pt x="1098" y="1793"/>
                  </a:cubicBezTo>
                  <a:cubicBezTo>
                    <a:pt x="1089" y="1793"/>
                    <a:pt x="1085" y="1808"/>
                    <a:pt x="1082" y="1817"/>
                  </a:cubicBezTo>
                  <a:cubicBezTo>
                    <a:pt x="1077" y="1814"/>
                    <a:pt x="1073" y="1812"/>
                    <a:pt x="1070" y="1812"/>
                  </a:cubicBezTo>
                  <a:cubicBezTo>
                    <a:pt x="1065" y="1812"/>
                    <a:pt x="1062" y="1817"/>
                    <a:pt x="1063" y="1828"/>
                  </a:cubicBezTo>
                  <a:cubicBezTo>
                    <a:pt x="1066" y="1833"/>
                    <a:pt x="1063" y="1837"/>
                    <a:pt x="1057" y="1837"/>
                  </a:cubicBezTo>
                  <a:cubicBezTo>
                    <a:pt x="1055" y="1837"/>
                    <a:pt x="1053" y="1836"/>
                    <a:pt x="1051" y="1835"/>
                  </a:cubicBezTo>
                  <a:cubicBezTo>
                    <a:pt x="1048" y="1834"/>
                    <a:pt x="1045" y="1834"/>
                    <a:pt x="1043" y="1834"/>
                  </a:cubicBezTo>
                  <a:cubicBezTo>
                    <a:pt x="1036" y="1834"/>
                    <a:pt x="1030" y="1837"/>
                    <a:pt x="1020" y="1842"/>
                  </a:cubicBezTo>
                  <a:cubicBezTo>
                    <a:pt x="1018" y="1852"/>
                    <a:pt x="972" y="1880"/>
                    <a:pt x="914" y="1900"/>
                  </a:cubicBezTo>
                  <a:cubicBezTo>
                    <a:pt x="849" y="1924"/>
                    <a:pt x="803" y="1930"/>
                    <a:pt x="804" y="1937"/>
                  </a:cubicBezTo>
                  <a:cubicBezTo>
                    <a:pt x="802" y="1938"/>
                    <a:pt x="800" y="1938"/>
                    <a:pt x="799" y="1938"/>
                  </a:cubicBezTo>
                  <a:cubicBezTo>
                    <a:pt x="796" y="1938"/>
                    <a:pt x="794" y="1937"/>
                    <a:pt x="788" y="1932"/>
                  </a:cubicBezTo>
                  <a:cubicBezTo>
                    <a:pt x="788" y="1929"/>
                    <a:pt x="786" y="1927"/>
                    <a:pt x="784" y="1927"/>
                  </a:cubicBezTo>
                  <a:cubicBezTo>
                    <a:pt x="781" y="1927"/>
                    <a:pt x="777" y="1932"/>
                    <a:pt x="774" y="1942"/>
                  </a:cubicBezTo>
                  <a:cubicBezTo>
                    <a:pt x="770" y="1947"/>
                    <a:pt x="768" y="1952"/>
                    <a:pt x="767" y="1952"/>
                  </a:cubicBezTo>
                  <a:cubicBezTo>
                    <a:pt x="766" y="1952"/>
                    <a:pt x="766" y="1950"/>
                    <a:pt x="766" y="1943"/>
                  </a:cubicBezTo>
                  <a:cubicBezTo>
                    <a:pt x="765" y="1938"/>
                    <a:pt x="759" y="1937"/>
                    <a:pt x="746" y="1937"/>
                  </a:cubicBezTo>
                  <a:cubicBezTo>
                    <a:pt x="739" y="1937"/>
                    <a:pt x="730" y="1937"/>
                    <a:pt x="720" y="1937"/>
                  </a:cubicBezTo>
                  <a:cubicBezTo>
                    <a:pt x="696" y="1939"/>
                    <a:pt x="666" y="1936"/>
                    <a:pt x="665" y="1944"/>
                  </a:cubicBezTo>
                  <a:cubicBezTo>
                    <a:pt x="657" y="1948"/>
                    <a:pt x="653" y="1949"/>
                    <a:pt x="652" y="1949"/>
                  </a:cubicBezTo>
                  <a:cubicBezTo>
                    <a:pt x="651" y="1949"/>
                    <a:pt x="653" y="1948"/>
                    <a:pt x="657" y="1944"/>
                  </a:cubicBezTo>
                  <a:cubicBezTo>
                    <a:pt x="663" y="1934"/>
                    <a:pt x="647" y="1925"/>
                    <a:pt x="628" y="1925"/>
                  </a:cubicBezTo>
                  <a:cubicBezTo>
                    <a:pt x="620" y="1925"/>
                    <a:pt x="612" y="1926"/>
                    <a:pt x="605" y="1930"/>
                  </a:cubicBezTo>
                  <a:cubicBezTo>
                    <a:pt x="597" y="1928"/>
                    <a:pt x="590" y="1927"/>
                    <a:pt x="591" y="1920"/>
                  </a:cubicBezTo>
                  <a:cubicBezTo>
                    <a:pt x="583" y="1918"/>
                    <a:pt x="575" y="1917"/>
                    <a:pt x="567" y="1917"/>
                  </a:cubicBezTo>
                  <a:cubicBezTo>
                    <a:pt x="562" y="1917"/>
                    <a:pt x="557" y="1918"/>
                    <a:pt x="553" y="1918"/>
                  </a:cubicBezTo>
                  <a:cubicBezTo>
                    <a:pt x="536" y="1915"/>
                    <a:pt x="518" y="1909"/>
                    <a:pt x="501" y="1903"/>
                  </a:cubicBezTo>
                  <a:cubicBezTo>
                    <a:pt x="494" y="1901"/>
                    <a:pt x="486" y="1900"/>
                    <a:pt x="478" y="1900"/>
                  </a:cubicBezTo>
                  <a:cubicBezTo>
                    <a:pt x="475" y="1900"/>
                    <a:pt x="473" y="1900"/>
                    <a:pt x="470" y="1900"/>
                  </a:cubicBezTo>
                  <a:cubicBezTo>
                    <a:pt x="467" y="1899"/>
                    <a:pt x="465" y="1898"/>
                    <a:pt x="463" y="1897"/>
                  </a:cubicBezTo>
                  <a:cubicBezTo>
                    <a:pt x="466" y="1889"/>
                    <a:pt x="430" y="1876"/>
                    <a:pt x="384" y="1848"/>
                  </a:cubicBezTo>
                  <a:cubicBezTo>
                    <a:pt x="338" y="1821"/>
                    <a:pt x="304" y="1791"/>
                    <a:pt x="304" y="1779"/>
                  </a:cubicBezTo>
                  <a:cubicBezTo>
                    <a:pt x="300" y="1777"/>
                    <a:pt x="295" y="1775"/>
                    <a:pt x="290" y="1775"/>
                  </a:cubicBezTo>
                  <a:cubicBezTo>
                    <a:pt x="289" y="1775"/>
                    <a:pt x="288" y="1775"/>
                    <a:pt x="287" y="1775"/>
                  </a:cubicBezTo>
                  <a:cubicBezTo>
                    <a:pt x="282" y="1777"/>
                    <a:pt x="278" y="1778"/>
                    <a:pt x="275" y="1778"/>
                  </a:cubicBezTo>
                  <a:cubicBezTo>
                    <a:pt x="268" y="1778"/>
                    <a:pt x="265" y="1773"/>
                    <a:pt x="265" y="1765"/>
                  </a:cubicBezTo>
                  <a:cubicBezTo>
                    <a:pt x="269" y="1747"/>
                    <a:pt x="255" y="1731"/>
                    <a:pt x="236" y="1731"/>
                  </a:cubicBezTo>
                  <a:cubicBezTo>
                    <a:pt x="235" y="1731"/>
                    <a:pt x="234" y="1731"/>
                    <a:pt x="233" y="1731"/>
                  </a:cubicBezTo>
                  <a:lnTo>
                    <a:pt x="240" y="1725"/>
                  </a:lnTo>
                  <a:cubicBezTo>
                    <a:pt x="246" y="1712"/>
                    <a:pt x="231" y="1700"/>
                    <a:pt x="215" y="1700"/>
                  </a:cubicBezTo>
                  <a:cubicBezTo>
                    <a:pt x="213" y="1700"/>
                    <a:pt x="211" y="1700"/>
                    <a:pt x="209" y="1701"/>
                  </a:cubicBezTo>
                  <a:cubicBezTo>
                    <a:pt x="212" y="1690"/>
                    <a:pt x="213" y="1679"/>
                    <a:pt x="201" y="1678"/>
                  </a:cubicBezTo>
                  <a:cubicBezTo>
                    <a:pt x="197" y="1672"/>
                    <a:pt x="197" y="1672"/>
                    <a:pt x="210" y="1663"/>
                  </a:cubicBezTo>
                  <a:cubicBezTo>
                    <a:pt x="217" y="1658"/>
                    <a:pt x="223" y="1654"/>
                    <a:pt x="219" y="1648"/>
                  </a:cubicBezTo>
                  <a:cubicBezTo>
                    <a:pt x="218" y="1646"/>
                    <a:pt x="216" y="1645"/>
                    <a:pt x="214" y="1645"/>
                  </a:cubicBezTo>
                  <a:cubicBezTo>
                    <a:pt x="211" y="1645"/>
                    <a:pt x="207" y="1647"/>
                    <a:pt x="203" y="1650"/>
                  </a:cubicBezTo>
                  <a:lnTo>
                    <a:pt x="195" y="1638"/>
                  </a:lnTo>
                  <a:cubicBezTo>
                    <a:pt x="193" y="1636"/>
                    <a:pt x="191" y="1635"/>
                    <a:pt x="188" y="1635"/>
                  </a:cubicBezTo>
                  <a:cubicBezTo>
                    <a:pt x="187" y="1635"/>
                    <a:pt x="186" y="1635"/>
                    <a:pt x="185" y="1636"/>
                  </a:cubicBezTo>
                  <a:cubicBezTo>
                    <a:pt x="183" y="1636"/>
                    <a:pt x="182" y="1637"/>
                    <a:pt x="181" y="1637"/>
                  </a:cubicBezTo>
                  <a:cubicBezTo>
                    <a:pt x="176" y="1637"/>
                    <a:pt x="172" y="1632"/>
                    <a:pt x="169" y="1627"/>
                  </a:cubicBezTo>
                  <a:cubicBezTo>
                    <a:pt x="173" y="1625"/>
                    <a:pt x="172" y="1623"/>
                    <a:pt x="170" y="1623"/>
                  </a:cubicBezTo>
                  <a:cubicBezTo>
                    <a:pt x="168" y="1623"/>
                    <a:pt x="164" y="1625"/>
                    <a:pt x="162" y="1630"/>
                  </a:cubicBezTo>
                  <a:cubicBezTo>
                    <a:pt x="158" y="1633"/>
                    <a:pt x="154" y="1635"/>
                    <a:pt x="151" y="1635"/>
                  </a:cubicBezTo>
                  <a:cubicBezTo>
                    <a:pt x="148" y="1635"/>
                    <a:pt x="146" y="1634"/>
                    <a:pt x="144" y="1631"/>
                  </a:cubicBezTo>
                  <a:lnTo>
                    <a:pt x="131" y="1639"/>
                  </a:lnTo>
                  <a:cubicBezTo>
                    <a:pt x="117" y="1647"/>
                    <a:pt x="111" y="1650"/>
                    <a:pt x="112" y="1668"/>
                  </a:cubicBezTo>
                  <a:cubicBezTo>
                    <a:pt x="121" y="1697"/>
                    <a:pt x="128" y="1721"/>
                    <a:pt x="139" y="1721"/>
                  </a:cubicBezTo>
                  <a:cubicBezTo>
                    <a:pt x="140" y="1721"/>
                    <a:pt x="142" y="1720"/>
                    <a:pt x="144" y="1719"/>
                  </a:cubicBezTo>
                  <a:cubicBezTo>
                    <a:pt x="150" y="1720"/>
                    <a:pt x="157" y="1723"/>
                    <a:pt x="161" y="1728"/>
                  </a:cubicBezTo>
                  <a:cubicBezTo>
                    <a:pt x="163" y="1733"/>
                    <a:pt x="166" y="1739"/>
                    <a:pt x="164" y="1746"/>
                  </a:cubicBezTo>
                  <a:cubicBezTo>
                    <a:pt x="158" y="1750"/>
                    <a:pt x="179" y="1778"/>
                    <a:pt x="209" y="1808"/>
                  </a:cubicBezTo>
                  <a:cubicBezTo>
                    <a:pt x="245" y="1845"/>
                    <a:pt x="266" y="1860"/>
                    <a:pt x="268" y="1872"/>
                  </a:cubicBezTo>
                  <a:cubicBezTo>
                    <a:pt x="269" y="1879"/>
                    <a:pt x="272" y="1885"/>
                    <a:pt x="277" y="1889"/>
                  </a:cubicBezTo>
                  <a:cubicBezTo>
                    <a:pt x="277" y="1889"/>
                    <a:pt x="278" y="1888"/>
                    <a:pt x="279" y="1888"/>
                  </a:cubicBezTo>
                  <a:cubicBezTo>
                    <a:pt x="290" y="1888"/>
                    <a:pt x="328" y="1918"/>
                    <a:pt x="378" y="1944"/>
                  </a:cubicBezTo>
                  <a:cubicBezTo>
                    <a:pt x="423" y="1968"/>
                    <a:pt x="472" y="1985"/>
                    <a:pt x="487" y="1985"/>
                  </a:cubicBezTo>
                  <a:cubicBezTo>
                    <a:pt x="490" y="1985"/>
                    <a:pt x="492" y="1985"/>
                    <a:pt x="492" y="1983"/>
                  </a:cubicBezTo>
                  <a:lnTo>
                    <a:pt x="508" y="1988"/>
                  </a:lnTo>
                  <a:cubicBezTo>
                    <a:pt x="505" y="1997"/>
                    <a:pt x="522" y="2000"/>
                    <a:pt x="539" y="2005"/>
                  </a:cubicBezTo>
                  <a:cubicBezTo>
                    <a:pt x="545" y="2004"/>
                    <a:pt x="551" y="2003"/>
                    <a:pt x="557" y="2003"/>
                  </a:cubicBezTo>
                  <a:cubicBezTo>
                    <a:pt x="563" y="2003"/>
                    <a:pt x="569" y="2004"/>
                    <a:pt x="575" y="2005"/>
                  </a:cubicBezTo>
                  <a:cubicBezTo>
                    <a:pt x="574" y="2013"/>
                    <a:pt x="582" y="2014"/>
                    <a:pt x="600" y="2016"/>
                  </a:cubicBezTo>
                  <a:cubicBezTo>
                    <a:pt x="607" y="2017"/>
                    <a:pt x="613" y="2018"/>
                    <a:pt x="617" y="2018"/>
                  </a:cubicBezTo>
                  <a:cubicBezTo>
                    <a:pt x="623" y="2018"/>
                    <a:pt x="626" y="2016"/>
                    <a:pt x="627" y="2013"/>
                  </a:cubicBezTo>
                  <a:cubicBezTo>
                    <a:pt x="634" y="2015"/>
                    <a:pt x="695" y="2017"/>
                    <a:pt x="721" y="2024"/>
                  </a:cubicBezTo>
                  <a:cubicBezTo>
                    <a:pt x="723" y="2026"/>
                    <a:pt x="726" y="2027"/>
                    <a:pt x="729" y="2027"/>
                  </a:cubicBezTo>
                  <a:cubicBezTo>
                    <a:pt x="735" y="2027"/>
                    <a:pt x="741" y="2021"/>
                    <a:pt x="747" y="2015"/>
                  </a:cubicBezTo>
                  <a:cubicBezTo>
                    <a:pt x="748" y="2006"/>
                    <a:pt x="754" y="1999"/>
                    <a:pt x="762" y="1998"/>
                  </a:cubicBezTo>
                  <a:cubicBezTo>
                    <a:pt x="762" y="1998"/>
                    <a:pt x="763" y="2006"/>
                    <a:pt x="765" y="2014"/>
                  </a:cubicBezTo>
                  <a:cubicBezTo>
                    <a:pt x="758" y="2020"/>
                    <a:pt x="756" y="2022"/>
                    <a:pt x="763" y="2022"/>
                  </a:cubicBezTo>
                  <a:cubicBezTo>
                    <a:pt x="765" y="2022"/>
                    <a:pt x="769" y="2022"/>
                    <a:pt x="774" y="2022"/>
                  </a:cubicBezTo>
                  <a:cubicBezTo>
                    <a:pt x="779" y="2020"/>
                    <a:pt x="785" y="2020"/>
                    <a:pt x="790" y="2019"/>
                  </a:cubicBezTo>
                  <a:cubicBezTo>
                    <a:pt x="789" y="2010"/>
                    <a:pt x="833" y="2008"/>
                    <a:pt x="891" y="1991"/>
                  </a:cubicBezTo>
                  <a:cubicBezTo>
                    <a:pt x="966" y="1969"/>
                    <a:pt x="989" y="1955"/>
                    <a:pt x="986" y="1949"/>
                  </a:cubicBezTo>
                  <a:cubicBezTo>
                    <a:pt x="983" y="1941"/>
                    <a:pt x="990" y="1937"/>
                    <a:pt x="1017" y="1934"/>
                  </a:cubicBezTo>
                  <a:cubicBezTo>
                    <a:pt x="1073" y="1932"/>
                    <a:pt x="1069" y="1933"/>
                    <a:pt x="1073" y="1922"/>
                  </a:cubicBezTo>
                  <a:lnTo>
                    <a:pt x="1073" y="1922"/>
                  </a:lnTo>
                  <a:cubicBezTo>
                    <a:pt x="1072" y="1922"/>
                    <a:pt x="1071" y="1923"/>
                    <a:pt x="1070" y="1923"/>
                  </a:cubicBezTo>
                  <a:cubicBezTo>
                    <a:pt x="1065" y="1923"/>
                    <a:pt x="1062" y="1917"/>
                    <a:pt x="1058" y="1912"/>
                  </a:cubicBezTo>
                  <a:cubicBezTo>
                    <a:pt x="1054" y="1903"/>
                    <a:pt x="1055" y="1898"/>
                    <a:pt x="1060" y="1898"/>
                  </a:cubicBezTo>
                  <a:cubicBezTo>
                    <a:pt x="1062" y="1898"/>
                    <a:pt x="1066" y="1900"/>
                    <a:pt x="1072" y="1904"/>
                  </a:cubicBezTo>
                  <a:cubicBezTo>
                    <a:pt x="1073" y="1905"/>
                    <a:pt x="1075" y="1906"/>
                    <a:pt x="1077" y="1906"/>
                  </a:cubicBezTo>
                  <a:cubicBezTo>
                    <a:pt x="1098" y="1906"/>
                    <a:pt x="1172" y="1856"/>
                    <a:pt x="1171" y="1840"/>
                  </a:cubicBezTo>
                  <a:cubicBezTo>
                    <a:pt x="1169" y="1837"/>
                    <a:pt x="1168" y="1835"/>
                    <a:pt x="1169" y="1835"/>
                  </a:cubicBezTo>
                  <a:lnTo>
                    <a:pt x="1169" y="1835"/>
                  </a:lnTo>
                  <a:cubicBezTo>
                    <a:pt x="1169" y="1835"/>
                    <a:pt x="1171" y="1839"/>
                    <a:pt x="1175" y="1847"/>
                  </a:cubicBezTo>
                  <a:cubicBezTo>
                    <a:pt x="1176" y="1849"/>
                    <a:pt x="1178" y="1850"/>
                    <a:pt x="1180" y="1850"/>
                  </a:cubicBezTo>
                  <a:cubicBezTo>
                    <a:pt x="1185" y="1850"/>
                    <a:pt x="1194" y="1845"/>
                    <a:pt x="1211" y="1837"/>
                  </a:cubicBezTo>
                  <a:lnTo>
                    <a:pt x="1230" y="1825"/>
                  </a:lnTo>
                  <a:cubicBezTo>
                    <a:pt x="1224" y="1814"/>
                    <a:pt x="1252" y="1802"/>
                    <a:pt x="1264" y="1802"/>
                  </a:cubicBezTo>
                  <a:cubicBezTo>
                    <a:pt x="1267" y="1802"/>
                    <a:pt x="1269" y="1803"/>
                    <a:pt x="1269" y="1804"/>
                  </a:cubicBezTo>
                  <a:cubicBezTo>
                    <a:pt x="1274" y="1805"/>
                    <a:pt x="1276" y="1806"/>
                    <a:pt x="1278" y="1806"/>
                  </a:cubicBezTo>
                  <a:cubicBezTo>
                    <a:pt x="1282" y="1806"/>
                    <a:pt x="1285" y="1805"/>
                    <a:pt x="1292" y="1801"/>
                  </a:cubicBezTo>
                  <a:cubicBezTo>
                    <a:pt x="1302" y="1781"/>
                    <a:pt x="1327" y="1770"/>
                    <a:pt x="1338" y="1770"/>
                  </a:cubicBezTo>
                  <a:cubicBezTo>
                    <a:pt x="1341" y="1770"/>
                    <a:pt x="1343" y="1770"/>
                    <a:pt x="1343" y="1771"/>
                  </a:cubicBezTo>
                  <a:lnTo>
                    <a:pt x="1357" y="1765"/>
                  </a:lnTo>
                  <a:cubicBezTo>
                    <a:pt x="1359" y="1754"/>
                    <a:pt x="1373" y="1747"/>
                    <a:pt x="1378" y="1743"/>
                  </a:cubicBezTo>
                  <a:cubicBezTo>
                    <a:pt x="1398" y="1732"/>
                    <a:pt x="1404" y="1729"/>
                    <a:pt x="1394" y="1725"/>
                  </a:cubicBezTo>
                  <a:cubicBezTo>
                    <a:pt x="1391" y="1719"/>
                    <a:pt x="1386" y="1712"/>
                    <a:pt x="1393" y="1709"/>
                  </a:cubicBezTo>
                  <a:lnTo>
                    <a:pt x="1393" y="1709"/>
                  </a:lnTo>
                  <a:lnTo>
                    <a:pt x="1397" y="1715"/>
                  </a:lnTo>
                  <a:cubicBezTo>
                    <a:pt x="1398" y="1717"/>
                    <a:pt x="1399" y="1717"/>
                    <a:pt x="1401" y="1717"/>
                  </a:cubicBezTo>
                  <a:cubicBezTo>
                    <a:pt x="1409" y="1717"/>
                    <a:pt x="1425" y="1708"/>
                    <a:pt x="1445" y="1696"/>
                  </a:cubicBezTo>
                  <a:cubicBezTo>
                    <a:pt x="1473" y="1682"/>
                    <a:pt x="1487" y="1674"/>
                    <a:pt x="1497" y="1674"/>
                  </a:cubicBezTo>
                  <a:cubicBezTo>
                    <a:pt x="1498" y="1674"/>
                    <a:pt x="1500" y="1674"/>
                    <a:pt x="1502" y="1675"/>
                  </a:cubicBezTo>
                  <a:lnTo>
                    <a:pt x="1504" y="1665"/>
                  </a:lnTo>
                  <a:cubicBezTo>
                    <a:pt x="1505" y="1658"/>
                    <a:pt x="1509" y="1654"/>
                    <a:pt x="1512" y="1654"/>
                  </a:cubicBezTo>
                  <a:cubicBezTo>
                    <a:pt x="1513" y="1654"/>
                    <a:pt x="1515" y="1655"/>
                    <a:pt x="1516" y="1657"/>
                  </a:cubicBezTo>
                  <a:cubicBezTo>
                    <a:pt x="1517" y="1657"/>
                    <a:pt x="1519" y="1658"/>
                    <a:pt x="1520" y="1658"/>
                  </a:cubicBezTo>
                  <a:cubicBezTo>
                    <a:pt x="1533" y="1658"/>
                    <a:pt x="1554" y="1645"/>
                    <a:pt x="1562" y="1632"/>
                  </a:cubicBezTo>
                  <a:lnTo>
                    <a:pt x="1574" y="1626"/>
                  </a:lnTo>
                  <a:cubicBezTo>
                    <a:pt x="1578" y="1628"/>
                    <a:pt x="1582" y="1629"/>
                    <a:pt x="1586" y="1629"/>
                  </a:cubicBezTo>
                  <a:cubicBezTo>
                    <a:pt x="1598" y="1629"/>
                    <a:pt x="1608" y="1620"/>
                    <a:pt x="1607" y="1608"/>
                  </a:cubicBezTo>
                  <a:lnTo>
                    <a:pt x="1607" y="1608"/>
                  </a:lnTo>
                  <a:cubicBezTo>
                    <a:pt x="1608" y="1610"/>
                    <a:pt x="1610" y="1611"/>
                    <a:pt x="1613" y="1611"/>
                  </a:cubicBezTo>
                  <a:cubicBezTo>
                    <a:pt x="1616" y="1611"/>
                    <a:pt x="1620" y="1609"/>
                    <a:pt x="1624" y="1607"/>
                  </a:cubicBezTo>
                  <a:cubicBezTo>
                    <a:pt x="1631" y="1595"/>
                    <a:pt x="1650" y="1584"/>
                    <a:pt x="1658" y="1584"/>
                  </a:cubicBezTo>
                  <a:cubicBezTo>
                    <a:pt x="1660" y="1584"/>
                    <a:pt x="1661" y="1584"/>
                    <a:pt x="1662" y="1585"/>
                  </a:cubicBezTo>
                  <a:lnTo>
                    <a:pt x="1669" y="1582"/>
                  </a:lnTo>
                  <a:cubicBezTo>
                    <a:pt x="1671" y="1574"/>
                    <a:pt x="1677" y="1567"/>
                    <a:pt x="1684" y="1564"/>
                  </a:cubicBezTo>
                  <a:cubicBezTo>
                    <a:pt x="1692" y="1562"/>
                    <a:pt x="1698" y="1555"/>
                    <a:pt x="1700" y="1547"/>
                  </a:cubicBezTo>
                  <a:cubicBezTo>
                    <a:pt x="1701" y="1541"/>
                    <a:pt x="1705" y="1536"/>
                    <a:pt x="1709" y="1533"/>
                  </a:cubicBezTo>
                  <a:cubicBezTo>
                    <a:pt x="1710" y="1532"/>
                    <a:pt x="1711" y="1532"/>
                    <a:pt x="1711" y="1532"/>
                  </a:cubicBezTo>
                  <a:cubicBezTo>
                    <a:pt x="1715" y="1532"/>
                    <a:pt x="1712" y="1541"/>
                    <a:pt x="1710" y="1550"/>
                  </a:cubicBezTo>
                  <a:cubicBezTo>
                    <a:pt x="1707" y="1555"/>
                    <a:pt x="1707" y="1556"/>
                    <a:pt x="1709" y="1556"/>
                  </a:cubicBezTo>
                  <a:cubicBezTo>
                    <a:pt x="1712" y="1556"/>
                    <a:pt x="1724" y="1546"/>
                    <a:pt x="1733" y="1529"/>
                  </a:cubicBezTo>
                  <a:cubicBezTo>
                    <a:pt x="1738" y="1516"/>
                    <a:pt x="1741" y="1510"/>
                    <a:pt x="1742" y="1510"/>
                  </a:cubicBezTo>
                  <a:lnTo>
                    <a:pt x="1742" y="1510"/>
                  </a:lnTo>
                  <a:cubicBezTo>
                    <a:pt x="1742" y="1510"/>
                    <a:pt x="1741" y="1516"/>
                    <a:pt x="1738" y="1526"/>
                  </a:cubicBezTo>
                  <a:cubicBezTo>
                    <a:pt x="1737" y="1532"/>
                    <a:pt x="1735" y="1539"/>
                    <a:pt x="1737" y="1539"/>
                  </a:cubicBezTo>
                  <a:cubicBezTo>
                    <a:pt x="1738" y="1539"/>
                    <a:pt x="1740" y="1537"/>
                    <a:pt x="1743" y="1533"/>
                  </a:cubicBezTo>
                  <a:cubicBezTo>
                    <a:pt x="1743" y="1533"/>
                    <a:pt x="1755" y="1525"/>
                    <a:pt x="1752" y="1518"/>
                  </a:cubicBezTo>
                  <a:lnTo>
                    <a:pt x="1771" y="1508"/>
                  </a:lnTo>
                  <a:cubicBezTo>
                    <a:pt x="1781" y="1508"/>
                    <a:pt x="1791" y="1506"/>
                    <a:pt x="1800" y="1500"/>
                  </a:cubicBezTo>
                  <a:cubicBezTo>
                    <a:pt x="1802" y="1494"/>
                    <a:pt x="1803" y="1491"/>
                    <a:pt x="1806" y="1491"/>
                  </a:cubicBezTo>
                  <a:cubicBezTo>
                    <a:pt x="1807" y="1491"/>
                    <a:pt x="1810" y="1492"/>
                    <a:pt x="1813" y="1493"/>
                  </a:cubicBezTo>
                  <a:cubicBezTo>
                    <a:pt x="1815" y="1495"/>
                    <a:pt x="1816" y="1497"/>
                    <a:pt x="1817" y="1497"/>
                  </a:cubicBezTo>
                  <a:cubicBezTo>
                    <a:pt x="1820" y="1497"/>
                    <a:pt x="1821" y="1492"/>
                    <a:pt x="1816" y="1482"/>
                  </a:cubicBezTo>
                  <a:cubicBezTo>
                    <a:pt x="1817" y="1475"/>
                    <a:pt x="1823" y="1470"/>
                    <a:pt x="1829" y="1470"/>
                  </a:cubicBezTo>
                  <a:cubicBezTo>
                    <a:pt x="1831" y="1470"/>
                    <a:pt x="1834" y="1471"/>
                    <a:pt x="1836" y="1472"/>
                  </a:cubicBezTo>
                  <a:cubicBezTo>
                    <a:pt x="1839" y="1479"/>
                    <a:pt x="1843" y="1481"/>
                    <a:pt x="1845" y="1481"/>
                  </a:cubicBezTo>
                  <a:cubicBezTo>
                    <a:pt x="1847" y="1481"/>
                    <a:pt x="1848" y="1479"/>
                    <a:pt x="1846" y="1475"/>
                  </a:cubicBezTo>
                  <a:cubicBezTo>
                    <a:pt x="1847" y="1470"/>
                    <a:pt x="1850" y="1464"/>
                    <a:pt x="1855" y="1461"/>
                  </a:cubicBezTo>
                  <a:cubicBezTo>
                    <a:pt x="1855" y="1461"/>
                    <a:pt x="1856" y="1462"/>
                    <a:pt x="1857" y="1462"/>
                  </a:cubicBezTo>
                  <a:cubicBezTo>
                    <a:pt x="1869" y="1462"/>
                    <a:pt x="1922" y="1433"/>
                    <a:pt x="1975" y="1404"/>
                  </a:cubicBezTo>
                  <a:cubicBezTo>
                    <a:pt x="1982" y="1399"/>
                    <a:pt x="1984" y="1390"/>
                    <a:pt x="1979" y="1382"/>
                  </a:cubicBezTo>
                  <a:cubicBezTo>
                    <a:pt x="1976" y="1376"/>
                    <a:pt x="1975" y="1374"/>
                    <a:pt x="1976" y="1374"/>
                  </a:cubicBezTo>
                  <a:lnTo>
                    <a:pt x="1976" y="1374"/>
                  </a:lnTo>
                  <a:cubicBezTo>
                    <a:pt x="1977" y="1374"/>
                    <a:pt x="1981" y="1377"/>
                    <a:pt x="1986" y="1379"/>
                  </a:cubicBezTo>
                  <a:cubicBezTo>
                    <a:pt x="1993" y="1386"/>
                    <a:pt x="2000" y="1389"/>
                    <a:pt x="2004" y="1389"/>
                  </a:cubicBezTo>
                  <a:cubicBezTo>
                    <a:pt x="2010" y="1389"/>
                    <a:pt x="2010" y="1382"/>
                    <a:pt x="2000" y="1372"/>
                  </a:cubicBezTo>
                  <a:cubicBezTo>
                    <a:pt x="1992" y="1367"/>
                    <a:pt x="1988" y="1364"/>
                    <a:pt x="1990" y="1364"/>
                  </a:cubicBezTo>
                  <a:lnTo>
                    <a:pt x="1990" y="1364"/>
                  </a:lnTo>
                  <a:cubicBezTo>
                    <a:pt x="1991" y="1364"/>
                    <a:pt x="1996" y="1366"/>
                    <a:pt x="2005" y="1369"/>
                  </a:cubicBezTo>
                  <a:cubicBezTo>
                    <a:pt x="2009" y="1370"/>
                    <a:pt x="2012" y="1371"/>
                    <a:pt x="2014" y="1371"/>
                  </a:cubicBezTo>
                  <a:cubicBezTo>
                    <a:pt x="2017" y="1371"/>
                    <a:pt x="2017" y="1368"/>
                    <a:pt x="2019" y="1361"/>
                  </a:cubicBezTo>
                  <a:cubicBezTo>
                    <a:pt x="2016" y="1357"/>
                    <a:pt x="2017" y="1354"/>
                    <a:pt x="2020" y="1354"/>
                  </a:cubicBezTo>
                  <a:cubicBezTo>
                    <a:pt x="2022" y="1354"/>
                    <a:pt x="2024" y="1355"/>
                    <a:pt x="2025" y="1358"/>
                  </a:cubicBezTo>
                  <a:cubicBezTo>
                    <a:pt x="2031" y="1359"/>
                    <a:pt x="2037" y="1361"/>
                    <a:pt x="2040" y="1361"/>
                  </a:cubicBezTo>
                  <a:cubicBezTo>
                    <a:pt x="2043" y="1361"/>
                    <a:pt x="2044" y="1360"/>
                    <a:pt x="2042" y="1358"/>
                  </a:cubicBezTo>
                  <a:cubicBezTo>
                    <a:pt x="2045" y="1356"/>
                    <a:pt x="2047" y="1356"/>
                    <a:pt x="2050" y="1356"/>
                  </a:cubicBezTo>
                  <a:cubicBezTo>
                    <a:pt x="2053" y="1356"/>
                    <a:pt x="2056" y="1356"/>
                    <a:pt x="2058" y="1358"/>
                  </a:cubicBezTo>
                  <a:cubicBezTo>
                    <a:pt x="2059" y="1358"/>
                    <a:pt x="2060" y="1358"/>
                    <a:pt x="2061" y="1358"/>
                  </a:cubicBezTo>
                  <a:cubicBezTo>
                    <a:pt x="2070" y="1358"/>
                    <a:pt x="2072" y="1349"/>
                    <a:pt x="2074" y="1340"/>
                  </a:cubicBezTo>
                  <a:cubicBezTo>
                    <a:pt x="2081" y="1325"/>
                    <a:pt x="2086" y="1318"/>
                    <a:pt x="2089" y="1318"/>
                  </a:cubicBezTo>
                  <a:cubicBezTo>
                    <a:pt x="2091" y="1318"/>
                    <a:pt x="2092" y="1321"/>
                    <a:pt x="2093" y="1328"/>
                  </a:cubicBezTo>
                  <a:cubicBezTo>
                    <a:pt x="2093" y="1333"/>
                    <a:pt x="2095" y="1335"/>
                    <a:pt x="2098" y="1335"/>
                  </a:cubicBezTo>
                  <a:cubicBezTo>
                    <a:pt x="2107" y="1335"/>
                    <a:pt x="2123" y="1317"/>
                    <a:pt x="2122" y="1304"/>
                  </a:cubicBezTo>
                  <a:cubicBezTo>
                    <a:pt x="2121" y="1293"/>
                    <a:pt x="2121" y="1289"/>
                    <a:pt x="2122" y="1289"/>
                  </a:cubicBezTo>
                  <a:lnTo>
                    <a:pt x="2122" y="1289"/>
                  </a:lnTo>
                  <a:cubicBezTo>
                    <a:pt x="2122" y="1289"/>
                    <a:pt x="2123" y="1291"/>
                    <a:pt x="2124" y="1294"/>
                  </a:cubicBezTo>
                  <a:cubicBezTo>
                    <a:pt x="2126" y="1296"/>
                    <a:pt x="2129" y="1298"/>
                    <a:pt x="2131" y="1298"/>
                  </a:cubicBezTo>
                  <a:cubicBezTo>
                    <a:pt x="2132" y="1298"/>
                    <a:pt x="2133" y="1298"/>
                    <a:pt x="2134" y="1297"/>
                  </a:cubicBezTo>
                  <a:cubicBezTo>
                    <a:pt x="2139" y="1294"/>
                    <a:pt x="2144" y="1291"/>
                    <a:pt x="2148" y="1291"/>
                  </a:cubicBezTo>
                  <a:cubicBezTo>
                    <a:pt x="2150" y="1291"/>
                    <a:pt x="2152" y="1292"/>
                    <a:pt x="2153" y="1295"/>
                  </a:cubicBezTo>
                  <a:cubicBezTo>
                    <a:pt x="2160" y="1289"/>
                    <a:pt x="2166" y="1282"/>
                    <a:pt x="2170" y="1274"/>
                  </a:cubicBezTo>
                  <a:cubicBezTo>
                    <a:pt x="2175" y="1259"/>
                    <a:pt x="2190" y="1250"/>
                    <a:pt x="2205" y="1250"/>
                  </a:cubicBezTo>
                  <a:cubicBezTo>
                    <a:pt x="2209" y="1250"/>
                    <a:pt x="2213" y="1251"/>
                    <a:pt x="2217" y="1252"/>
                  </a:cubicBezTo>
                  <a:lnTo>
                    <a:pt x="2226" y="1235"/>
                  </a:lnTo>
                  <a:cubicBezTo>
                    <a:pt x="2224" y="1223"/>
                    <a:pt x="2224" y="1214"/>
                    <a:pt x="2227" y="1214"/>
                  </a:cubicBezTo>
                  <a:cubicBezTo>
                    <a:pt x="2229" y="1214"/>
                    <a:pt x="2231" y="1216"/>
                    <a:pt x="2234" y="1220"/>
                  </a:cubicBezTo>
                  <a:lnTo>
                    <a:pt x="2240" y="1225"/>
                  </a:lnTo>
                  <a:cubicBezTo>
                    <a:pt x="2237" y="1212"/>
                    <a:pt x="2254" y="1199"/>
                    <a:pt x="2267" y="1199"/>
                  </a:cubicBezTo>
                  <a:cubicBezTo>
                    <a:pt x="2271" y="1199"/>
                    <a:pt x="2274" y="1200"/>
                    <a:pt x="2277" y="1203"/>
                  </a:cubicBezTo>
                  <a:cubicBezTo>
                    <a:pt x="2280" y="1206"/>
                    <a:pt x="2281" y="1207"/>
                    <a:pt x="2282" y="1207"/>
                  </a:cubicBezTo>
                  <a:cubicBezTo>
                    <a:pt x="2284" y="1207"/>
                    <a:pt x="2285" y="1206"/>
                    <a:pt x="2288" y="1203"/>
                  </a:cubicBezTo>
                  <a:lnTo>
                    <a:pt x="2283" y="1197"/>
                  </a:lnTo>
                  <a:cubicBezTo>
                    <a:pt x="2278" y="1191"/>
                    <a:pt x="2272" y="1186"/>
                    <a:pt x="2278" y="1180"/>
                  </a:cubicBezTo>
                  <a:cubicBezTo>
                    <a:pt x="2283" y="1175"/>
                    <a:pt x="2287" y="1171"/>
                    <a:pt x="2291" y="1171"/>
                  </a:cubicBezTo>
                  <a:cubicBezTo>
                    <a:pt x="2293" y="1171"/>
                    <a:pt x="2294" y="1172"/>
                    <a:pt x="2296" y="1174"/>
                  </a:cubicBezTo>
                  <a:cubicBezTo>
                    <a:pt x="2308" y="1174"/>
                    <a:pt x="2319" y="1171"/>
                    <a:pt x="2314" y="1167"/>
                  </a:cubicBezTo>
                  <a:cubicBezTo>
                    <a:pt x="2318" y="1162"/>
                    <a:pt x="2324" y="1159"/>
                    <a:pt x="2331" y="1159"/>
                  </a:cubicBezTo>
                  <a:cubicBezTo>
                    <a:pt x="2336" y="1152"/>
                    <a:pt x="2342" y="1145"/>
                    <a:pt x="2353" y="1132"/>
                  </a:cubicBezTo>
                  <a:cubicBezTo>
                    <a:pt x="2353" y="1123"/>
                    <a:pt x="2359" y="1111"/>
                    <a:pt x="2366" y="1111"/>
                  </a:cubicBezTo>
                  <a:cubicBezTo>
                    <a:pt x="2367" y="1111"/>
                    <a:pt x="2368" y="1111"/>
                    <a:pt x="2369" y="1112"/>
                  </a:cubicBezTo>
                  <a:cubicBezTo>
                    <a:pt x="2374" y="1104"/>
                    <a:pt x="2378" y="1095"/>
                    <a:pt x="2378" y="1086"/>
                  </a:cubicBezTo>
                  <a:cubicBezTo>
                    <a:pt x="2386" y="1074"/>
                    <a:pt x="2391" y="1067"/>
                    <a:pt x="2396" y="1067"/>
                  </a:cubicBezTo>
                  <a:cubicBezTo>
                    <a:pt x="2397" y="1067"/>
                    <a:pt x="2398" y="1068"/>
                    <a:pt x="2399" y="1068"/>
                  </a:cubicBezTo>
                  <a:cubicBezTo>
                    <a:pt x="2402" y="1070"/>
                    <a:pt x="2403" y="1071"/>
                    <a:pt x="2404" y="1071"/>
                  </a:cubicBezTo>
                  <a:cubicBezTo>
                    <a:pt x="2405" y="1071"/>
                    <a:pt x="2405" y="1068"/>
                    <a:pt x="2403" y="1060"/>
                  </a:cubicBezTo>
                  <a:cubicBezTo>
                    <a:pt x="2397" y="1057"/>
                    <a:pt x="2400" y="1049"/>
                    <a:pt x="2405" y="1041"/>
                  </a:cubicBezTo>
                  <a:lnTo>
                    <a:pt x="2414" y="1027"/>
                  </a:lnTo>
                  <a:cubicBezTo>
                    <a:pt x="2407" y="1023"/>
                    <a:pt x="2407" y="1023"/>
                    <a:pt x="2411" y="1015"/>
                  </a:cubicBezTo>
                  <a:cubicBezTo>
                    <a:pt x="2416" y="1009"/>
                    <a:pt x="2433" y="988"/>
                    <a:pt x="2436" y="981"/>
                  </a:cubicBezTo>
                  <a:cubicBezTo>
                    <a:pt x="2444" y="964"/>
                    <a:pt x="2446" y="959"/>
                    <a:pt x="2443" y="959"/>
                  </a:cubicBezTo>
                  <a:cubicBezTo>
                    <a:pt x="2442" y="959"/>
                    <a:pt x="2439" y="960"/>
                    <a:pt x="2436" y="962"/>
                  </a:cubicBezTo>
                  <a:cubicBezTo>
                    <a:pt x="2435" y="964"/>
                    <a:pt x="2433" y="966"/>
                    <a:pt x="2432" y="966"/>
                  </a:cubicBezTo>
                  <a:cubicBezTo>
                    <a:pt x="2430" y="966"/>
                    <a:pt x="2431" y="962"/>
                    <a:pt x="2439" y="954"/>
                  </a:cubicBezTo>
                  <a:cubicBezTo>
                    <a:pt x="2451" y="937"/>
                    <a:pt x="2460" y="919"/>
                    <a:pt x="2467" y="900"/>
                  </a:cubicBezTo>
                  <a:cubicBezTo>
                    <a:pt x="2478" y="867"/>
                    <a:pt x="2476" y="866"/>
                    <a:pt x="2469" y="865"/>
                  </a:cubicBezTo>
                  <a:lnTo>
                    <a:pt x="2469" y="865"/>
                  </a:lnTo>
                  <a:cubicBezTo>
                    <a:pt x="2466" y="866"/>
                    <a:pt x="2463" y="866"/>
                    <a:pt x="2462" y="866"/>
                  </a:cubicBezTo>
                  <a:cubicBezTo>
                    <a:pt x="2453" y="866"/>
                    <a:pt x="2457" y="860"/>
                    <a:pt x="2471" y="856"/>
                  </a:cubicBezTo>
                  <a:cubicBezTo>
                    <a:pt x="2490" y="844"/>
                    <a:pt x="2492" y="835"/>
                    <a:pt x="2484" y="833"/>
                  </a:cubicBezTo>
                  <a:cubicBezTo>
                    <a:pt x="2479" y="822"/>
                    <a:pt x="2479" y="824"/>
                    <a:pt x="2480" y="815"/>
                  </a:cubicBezTo>
                  <a:lnTo>
                    <a:pt x="2480" y="815"/>
                  </a:lnTo>
                  <a:cubicBezTo>
                    <a:pt x="2480" y="815"/>
                    <a:pt x="2481" y="815"/>
                    <a:pt x="2481" y="815"/>
                  </a:cubicBezTo>
                  <a:cubicBezTo>
                    <a:pt x="2488" y="815"/>
                    <a:pt x="2488" y="807"/>
                    <a:pt x="2483" y="789"/>
                  </a:cubicBezTo>
                  <a:cubicBezTo>
                    <a:pt x="2484" y="783"/>
                    <a:pt x="2484" y="782"/>
                    <a:pt x="2487" y="782"/>
                  </a:cubicBezTo>
                  <a:cubicBezTo>
                    <a:pt x="2488" y="782"/>
                    <a:pt x="2490" y="782"/>
                    <a:pt x="2492" y="782"/>
                  </a:cubicBezTo>
                  <a:lnTo>
                    <a:pt x="2494" y="764"/>
                  </a:lnTo>
                  <a:cubicBezTo>
                    <a:pt x="2481" y="746"/>
                    <a:pt x="2491" y="696"/>
                    <a:pt x="2499" y="687"/>
                  </a:cubicBezTo>
                  <a:cubicBezTo>
                    <a:pt x="2498" y="680"/>
                    <a:pt x="2494" y="674"/>
                    <a:pt x="2490" y="670"/>
                  </a:cubicBezTo>
                  <a:cubicBezTo>
                    <a:pt x="2474" y="662"/>
                    <a:pt x="2473" y="654"/>
                    <a:pt x="2489" y="653"/>
                  </a:cubicBezTo>
                  <a:cubicBezTo>
                    <a:pt x="2504" y="652"/>
                    <a:pt x="2504" y="652"/>
                    <a:pt x="2489" y="644"/>
                  </a:cubicBezTo>
                  <a:cubicBezTo>
                    <a:pt x="2481" y="637"/>
                    <a:pt x="2476" y="600"/>
                    <a:pt x="2489" y="600"/>
                  </a:cubicBezTo>
                  <a:cubicBezTo>
                    <a:pt x="2490" y="600"/>
                    <a:pt x="2491" y="600"/>
                    <a:pt x="2492" y="600"/>
                  </a:cubicBezTo>
                  <a:lnTo>
                    <a:pt x="2508" y="598"/>
                  </a:lnTo>
                  <a:cubicBezTo>
                    <a:pt x="2502" y="595"/>
                    <a:pt x="2499" y="589"/>
                    <a:pt x="2498" y="582"/>
                  </a:cubicBezTo>
                  <a:cubicBezTo>
                    <a:pt x="2497" y="582"/>
                    <a:pt x="2497" y="582"/>
                    <a:pt x="2496" y="582"/>
                  </a:cubicBezTo>
                  <a:cubicBezTo>
                    <a:pt x="2489" y="582"/>
                    <a:pt x="2488" y="573"/>
                    <a:pt x="2483" y="549"/>
                  </a:cubicBezTo>
                  <a:cubicBezTo>
                    <a:pt x="2480" y="532"/>
                    <a:pt x="2464" y="500"/>
                    <a:pt x="2458" y="485"/>
                  </a:cubicBezTo>
                  <a:cubicBezTo>
                    <a:pt x="2453" y="468"/>
                    <a:pt x="2444" y="444"/>
                    <a:pt x="2448" y="433"/>
                  </a:cubicBezTo>
                  <a:cubicBezTo>
                    <a:pt x="2444" y="422"/>
                    <a:pt x="2437" y="412"/>
                    <a:pt x="2427" y="405"/>
                  </a:cubicBezTo>
                  <a:cubicBezTo>
                    <a:pt x="2416" y="401"/>
                    <a:pt x="2409" y="385"/>
                    <a:pt x="2416" y="382"/>
                  </a:cubicBezTo>
                  <a:lnTo>
                    <a:pt x="2412" y="374"/>
                  </a:lnTo>
                  <a:cubicBezTo>
                    <a:pt x="2405" y="368"/>
                    <a:pt x="2399" y="362"/>
                    <a:pt x="2393" y="356"/>
                  </a:cubicBezTo>
                  <a:cubicBezTo>
                    <a:pt x="2401" y="351"/>
                    <a:pt x="2400" y="339"/>
                    <a:pt x="2391" y="337"/>
                  </a:cubicBezTo>
                  <a:cubicBezTo>
                    <a:pt x="2390" y="338"/>
                    <a:pt x="2389" y="338"/>
                    <a:pt x="2387" y="338"/>
                  </a:cubicBezTo>
                  <a:cubicBezTo>
                    <a:pt x="2383" y="338"/>
                    <a:pt x="2378" y="331"/>
                    <a:pt x="2371" y="319"/>
                  </a:cubicBezTo>
                  <a:cubicBezTo>
                    <a:pt x="2371" y="310"/>
                    <a:pt x="2328" y="247"/>
                    <a:pt x="2277" y="195"/>
                  </a:cubicBezTo>
                  <a:cubicBezTo>
                    <a:pt x="2225" y="147"/>
                    <a:pt x="2167" y="112"/>
                    <a:pt x="2160" y="112"/>
                  </a:cubicBezTo>
                  <a:cubicBezTo>
                    <a:pt x="2159" y="112"/>
                    <a:pt x="2159" y="112"/>
                    <a:pt x="2159" y="112"/>
                  </a:cubicBezTo>
                  <a:lnTo>
                    <a:pt x="2138" y="100"/>
                  </a:lnTo>
                  <a:lnTo>
                    <a:pt x="2115" y="88"/>
                  </a:lnTo>
                  <a:cubicBezTo>
                    <a:pt x="2123" y="72"/>
                    <a:pt x="2079" y="62"/>
                    <a:pt x="2053" y="58"/>
                  </a:cubicBezTo>
                  <a:cubicBezTo>
                    <a:pt x="2049" y="60"/>
                    <a:pt x="2045" y="61"/>
                    <a:pt x="2041" y="61"/>
                  </a:cubicBezTo>
                  <a:cubicBezTo>
                    <a:pt x="2036" y="61"/>
                    <a:pt x="2031" y="60"/>
                    <a:pt x="2027" y="57"/>
                  </a:cubicBezTo>
                  <a:cubicBezTo>
                    <a:pt x="2032" y="44"/>
                    <a:pt x="2012" y="36"/>
                    <a:pt x="1994" y="36"/>
                  </a:cubicBezTo>
                  <a:cubicBezTo>
                    <a:pt x="1992" y="36"/>
                    <a:pt x="1990" y="36"/>
                    <a:pt x="1988" y="36"/>
                  </a:cubicBezTo>
                  <a:cubicBezTo>
                    <a:pt x="1983" y="42"/>
                    <a:pt x="1978" y="45"/>
                    <a:pt x="1975" y="45"/>
                  </a:cubicBezTo>
                  <a:cubicBezTo>
                    <a:pt x="1972" y="45"/>
                    <a:pt x="1970" y="41"/>
                    <a:pt x="1973" y="33"/>
                  </a:cubicBezTo>
                  <a:cubicBezTo>
                    <a:pt x="1975" y="24"/>
                    <a:pt x="1970" y="19"/>
                    <a:pt x="1963" y="19"/>
                  </a:cubicBezTo>
                  <a:cubicBezTo>
                    <a:pt x="1956" y="19"/>
                    <a:pt x="1947" y="23"/>
                    <a:pt x="1937" y="32"/>
                  </a:cubicBezTo>
                  <a:cubicBezTo>
                    <a:pt x="1933" y="34"/>
                    <a:pt x="1931" y="36"/>
                    <a:pt x="1929" y="36"/>
                  </a:cubicBezTo>
                  <a:cubicBezTo>
                    <a:pt x="1927" y="36"/>
                    <a:pt x="1925" y="33"/>
                    <a:pt x="1921" y="28"/>
                  </a:cubicBezTo>
                  <a:cubicBezTo>
                    <a:pt x="1918" y="18"/>
                    <a:pt x="1913" y="13"/>
                    <a:pt x="1910" y="13"/>
                  </a:cubicBezTo>
                  <a:cubicBezTo>
                    <a:pt x="1907" y="13"/>
                    <a:pt x="1906" y="15"/>
                    <a:pt x="1905" y="18"/>
                  </a:cubicBezTo>
                  <a:cubicBezTo>
                    <a:pt x="1900" y="25"/>
                    <a:pt x="1896" y="28"/>
                    <a:pt x="1892" y="28"/>
                  </a:cubicBezTo>
                  <a:cubicBezTo>
                    <a:pt x="1887" y="28"/>
                    <a:pt x="1883" y="24"/>
                    <a:pt x="1880" y="15"/>
                  </a:cubicBezTo>
                  <a:cubicBezTo>
                    <a:pt x="1872" y="5"/>
                    <a:pt x="1868" y="1"/>
                    <a:pt x="18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58"/>
            <p:cNvSpPr/>
            <p:nvPr/>
          </p:nvSpPr>
          <p:spPr>
            <a:xfrm>
              <a:off x="5729524" y="2379796"/>
              <a:ext cx="146406" cy="246743"/>
            </a:xfrm>
            <a:custGeom>
              <a:avLst/>
              <a:gdLst/>
              <a:ahLst/>
              <a:cxnLst/>
              <a:rect l="l" t="t" r="r" b="b"/>
              <a:pathLst>
                <a:path w="1554" h="2619" extrusionOk="0">
                  <a:moveTo>
                    <a:pt x="535" y="84"/>
                  </a:moveTo>
                  <a:lnTo>
                    <a:pt x="535" y="84"/>
                  </a:lnTo>
                  <a:cubicBezTo>
                    <a:pt x="537" y="92"/>
                    <a:pt x="539" y="100"/>
                    <a:pt x="532" y="101"/>
                  </a:cubicBezTo>
                  <a:lnTo>
                    <a:pt x="527" y="103"/>
                  </a:lnTo>
                  <a:cubicBezTo>
                    <a:pt x="526" y="98"/>
                    <a:pt x="527" y="92"/>
                    <a:pt x="529" y="87"/>
                  </a:cubicBezTo>
                  <a:lnTo>
                    <a:pt x="535" y="84"/>
                  </a:lnTo>
                  <a:close/>
                  <a:moveTo>
                    <a:pt x="1053" y="116"/>
                  </a:moveTo>
                  <a:cubicBezTo>
                    <a:pt x="1054" y="116"/>
                    <a:pt x="1055" y="116"/>
                    <a:pt x="1056" y="117"/>
                  </a:cubicBezTo>
                  <a:cubicBezTo>
                    <a:pt x="1062" y="120"/>
                    <a:pt x="1062" y="120"/>
                    <a:pt x="1057" y="127"/>
                  </a:cubicBezTo>
                  <a:cubicBezTo>
                    <a:pt x="1057" y="127"/>
                    <a:pt x="1054" y="131"/>
                    <a:pt x="1050" y="131"/>
                  </a:cubicBezTo>
                  <a:cubicBezTo>
                    <a:pt x="1049" y="131"/>
                    <a:pt x="1048" y="131"/>
                    <a:pt x="1047" y="130"/>
                  </a:cubicBezTo>
                  <a:lnTo>
                    <a:pt x="1046" y="120"/>
                  </a:lnTo>
                  <a:cubicBezTo>
                    <a:pt x="1047" y="118"/>
                    <a:pt x="1050" y="116"/>
                    <a:pt x="1053" y="116"/>
                  </a:cubicBezTo>
                  <a:close/>
                  <a:moveTo>
                    <a:pt x="1126" y="157"/>
                  </a:moveTo>
                  <a:lnTo>
                    <a:pt x="1131" y="161"/>
                  </a:lnTo>
                  <a:cubicBezTo>
                    <a:pt x="1127" y="166"/>
                    <a:pt x="1123" y="171"/>
                    <a:pt x="1119" y="171"/>
                  </a:cubicBezTo>
                  <a:cubicBezTo>
                    <a:pt x="1118" y="171"/>
                    <a:pt x="1117" y="170"/>
                    <a:pt x="1116" y="170"/>
                  </a:cubicBezTo>
                  <a:lnTo>
                    <a:pt x="1116" y="158"/>
                  </a:lnTo>
                  <a:lnTo>
                    <a:pt x="1126" y="157"/>
                  </a:lnTo>
                  <a:close/>
                  <a:moveTo>
                    <a:pt x="316" y="201"/>
                  </a:moveTo>
                  <a:cubicBezTo>
                    <a:pt x="317" y="201"/>
                    <a:pt x="318" y="203"/>
                    <a:pt x="320" y="205"/>
                  </a:cubicBezTo>
                  <a:cubicBezTo>
                    <a:pt x="325" y="212"/>
                    <a:pt x="316" y="220"/>
                    <a:pt x="311" y="223"/>
                  </a:cubicBezTo>
                  <a:cubicBezTo>
                    <a:pt x="304" y="222"/>
                    <a:pt x="300" y="212"/>
                    <a:pt x="306" y="208"/>
                  </a:cubicBezTo>
                  <a:cubicBezTo>
                    <a:pt x="311" y="203"/>
                    <a:pt x="314" y="201"/>
                    <a:pt x="316" y="201"/>
                  </a:cubicBezTo>
                  <a:close/>
                  <a:moveTo>
                    <a:pt x="1130" y="227"/>
                  </a:moveTo>
                  <a:cubicBezTo>
                    <a:pt x="1136" y="227"/>
                    <a:pt x="1138" y="231"/>
                    <a:pt x="1134" y="236"/>
                  </a:cubicBezTo>
                  <a:cubicBezTo>
                    <a:pt x="1131" y="239"/>
                    <a:pt x="1130" y="241"/>
                    <a:pt x="1129" y="241"/>
                  </a:cubicBezTo>
                  <a:cubicBezTo>
                    <a:pt x="1128" y="241"/>
                    <a:pt x="1127" y="240"/>
                    <a:pt x="1125" y="238"/>
                  </a:cubicBezTo>
                  <a:cubicBezTo>
                    <a:pt x="1116" y="229"/>
                    <a:pt x="1115" y="230"/>
                    <a:pt x="1126" y="228"/>
                  </a:cubicBezTo>
                  <a:cubicBezTo>
                    <a:pt x="1127" y="227"/>
                    <a:pt x="1129" y="227"/>
                    <a:pt x="1130" y="227"/>
                  </a:cubicBezTo>
                  <a:close/>
                  <a:moveTo>
                    <a:pt x="1156" y="258"/>
                  </a:moveTo>
                  <a:lnTo>
                    <a:pt x="1161" y="263"/>
                  </a:lnTo>
                  <a:cubicBezTo>
                    <a:pt x="1165" y="267"/>
                    <a:pt x="1165" y="267"/>
                    <a:pt x="1159" y="272"/>
                  </a:cubicBezTo>
                  <a:lnTo>
                    <a:pt x="1155" y="268"/>
                  </a:lnTo>
                  <a:lnTo>
                    <a:pt x="1156" y="258"/>
                  </a:lnTo>
                  <a:close/>
                  <a:moveTo>
                    <a:pt x="1122" y="275"/>
                  </a:moveTo>
                  <a:lnTo>
                    <a:pt x="1122" y="275"/>
                  </a:lnTo>
                  <a:cubicBezTo>
                    <a:pt x="1121" y="275"/>
                    <a:pt x="1120" y="276"/>
                    <a:pt x="1119" y="277"/>
                  </a:cubicBezTo>
                  <a:cubicBezTo>
                    <a:pt x="1119" y="278"/>
                    <a:pt x="1119" y="278"/>
                    <a:pt x="1119" y="279"/>
                  </a:cubicBezTo>
                  <a:lnTo>
                    <a:pt x="1119" y="279"/>
                  </a:lnTo>
                  <a:cubicBezTo>
                    <a:pt x="1120" y="278"/>
                    <a:pt x="1121" y="276"/>
                    <a:pt x="1122" y="275"/>
                  </a:cubicBezTo>
                  <a:close/>
                  <a:moveTo>
                    <a:pt x="1119" y="279"/>
                  </a:moveTo>
                  <a:cubicBezTo>
                    <a:pt x="1117" y="281"/>
                    <a:pt x="1117" y="283"/>
                    <a:pt x="1117" y="283"/>
                  </a:cubicBezTo>
                  <a:cubicBezTo>
                    <a:pt x="1118" y="283"/>
                    <a:pt x="1118" y="282"/>
                    <a:pt x="1119" y="279"/>
                  </a:cubicBezTo>
                  <a:close/>
                  <a:moveTo>
                    <a:pt x="1179" y="305"/>
                  </a:moveTo>
                  <a:cubicBezTo>
                    <a:pt x="1178" y="305"/>
                    <a:pt x="1177" y="305"/>
                    <a:pt x="1176" y="305"/>
                  </a:cubicBezTo>
                  <a:cubicBezTo>
                    <a:pt x="1178" y="307"/>
                    <a:pt x="1179" y="307"/>
                    <a:pt x="1180" y="307"/>
                  </a:cubicBezTo>
                  <a:cubicBezTo>
                    <a:pt x="1182" y="307"/>
                    <a:pt x="1183" y="305"/>
                    <a:pt x="1179" y="305"/>
                  </a:cubicBezTo>
                  <a:close/>
                  <a:moveTo>
                    <a:pt x="1196" y="304"/>
                  </a:moveTo>
                  <a:lnTo>
                    <a:pt x="1201" y="310"/>
                  </a:lnTo>
                  <a:cubicBezTo>
                    <a:pt x="1204" y="314"/>
                    <a:pt x="1204" y="314"/>
                    <a:pt x="1199" y="319"/>
                  </a:cubicBezTo>
                  <a:lnTo>
                    <a:pt x="1194" y="314"/>
                  </a:lnTo>
                  <a:lnTo>
                    <a:pt x="1196" y="304"/>
                  </a:lnTo>
                  <a:close/>
                  <a:moveTo>
                    <a:pt x="1246" y="346"/>
                  </a:moveTo>
                  <a:lnTo>
                    <a:pt x="1249" y="351"/>
                  </a:lnTo>
                  <a:cubicBezTo>
                    <a:pt x="1253" y="357"/>
                    <a:pt x="1246" y="360"/>
                    <a:pt x="1246" y="360"/>
                  </a:cubicBezTo>
                  <a:cubicBezTo>
                    <a:pt x="1246" y="360"/>
                    <a:pt x="1243" y="362"/>
                    <a:pt x="1241" y="362"/>
                  </a:cubicBezTo>
                  <a:cubicBezTo>
                    <a:pt x="1239" y="362"/>
                    <a:pt x="1237" y="361"/>
                    <a:pt x="1236" y="359"/>
                  </a:cubicBezTo>
                  <a:cubicBezTo>
                    <a:pt x="1238" y="355"/>
                    <a:pt x="1241" y="349"/>
                    <a:pt x="1246" y="346"/>
                  </a:cubicBezTo>
                  <a:close/>
                  <a:moveTo>
                    <a:pt x="80" y="561"/>
                  </a:moveTo>
                  <a:cubicBezTo>
                    <a:pt x="88" y="563"/>
                    <a:pt x="96" y="564"/>
                    <a:pt x="94" y="571"/>
                  </a:cubicBezTo>
                  <a:lnTo>
                    <a:pt x="86" y="576"/>
                  </a:lnTo>
                  <a:lnTo>
                    <a:pt x="79" y="568"/>
                  </a:lnTo>
                  <a:lnTo>
                    <a:pt x="80" y="561"/>
                  </a:lnTo>
                  <a:close/>
                  <a:moveTo>
                    <a:pt x="1330" y="580"/>
                  </a:moveTo>
                  <a:cubicBezTo>
                    <a:pt x="1339" y="585"/>
                    <a:pt x="1348" y="590"/>
                    <a:pt x="1340" y="591"/>
                  </a:cubicBezTo>
                  <a:cubicBezTo>
                    <a:pt x="1334" y="591"/>
                    <a:pt x="1329" y="590"/>
                    <a:pt x="1323" y="588"/>
                  </a:cubicBezTo>
                  <a:cubicBezTo>
                    <a:pt x="1323" y="588"/>
                    <a:pt x="1314" y="583"/>
                    <a:pt x="1322" y="582"/>
                  </a:cubicBezTo>
                  <a:lnTo>
                    <a:pt x="1330" y="580"/>
                  </a:lnTo>
                  <a:close/>
                  <a:moveTo>
                    <a:pt x="20" y="636"/>
                  </a:moveTo>
                  <a:cubicBezTo>
                    <a:pt x="28" y="637"/>
                    <a:pt x="35" y="638"/>
                    <a:pt x="34" y="644"/>
                  </a:cubicBezTo>
                  <a:lnTo>
                    <a:pt x="34" y="651"/>
                  </a:lnTo>
                  <a:cubicBezTo>
                    <a:pt x="29" y="650"/>
                    <a:pt x="23" y="647"/>
                    <a:pt x="20" y="643"/>
                  </a:cubicBezTo>
                  <a:lnTo>
                    <a:pt x="20" y="636"/>
                  </a:lnTo>
                  <a:close/>
                  <a:moveTo>
                    <a:pt x="80" y="746"/>
                  </a:moveTo>
                  <a:cubicBezTo>
                    <a:pt x="86" y="746"/>
                    <a:pt x="92" y="747"/>
                    <a:pt x="96" y="751"/>
                  </a:cubicBezTo>
                  <a:cubicBezTo>
                    <a:pt x="96" y="753"/>
                    <a:pt x="94" y="754"/>
                    <a:pt x="91" y="754"/>
                  </a:cubicBezTo>
                  <a:cubicBezTo>
                    <a:pt x="86" y="754"/>
                    <a:pt x="80" y="753"/>
                    <a:pt x="75" y="753"/>
                  </a:cubicBezTo>
                  <a:cubicBezTo>
                    <a:pt x="74" y="753"/>
                    <a:pt x="73" y="753"/>
                    <a:pt x="72" y="753"/>
                  </a:cubicBezTo>
                  <a:cubicBezTo>
                    <a:pt x="72" y="746"/>
                    <a:pt x="72" y="746"/>
                    <a:pt x="80" y="746"/>
                  </a:cubicBezTo>
                  <a:close/>
                  <a:moveTo>
                    <a:pt x="1385" y="769"/>
                  </a:moveTo>
                  <a:cubicBezTo>
                    <a:pt x="1390" y="769"/>
                    <a:pt x="1396" y="771"/>
                    <a:pt x="1401" y="776"/>
                  </a:cubicBezTo>
                  <a:cubicBezTo>
                    <a:pt x="1402" y="782"/>
                    <a:pt x="1402" y="782"/>
                    <a:pt x="1394" y="783"/>
                  </a:cubicBezTo>
                  <a:cubicBezTo>
                    <a:pt x="1393" y="783"/>
                    <a:pt x="1392" y="783"/>
                    <a:pt x="1391" y="783"/>
                  </a:cubicBezTo>
                  <a:cubicBezTo>
                    <a:pt x="1384" y="783"/>
                    <a:pt x="1378" y="779"/>
                    <a:pt x="1377" y="774"/>
                  </a:cubicBezTo>
                  <a:cubicBezTo>
                    <a:pt x="1377" y="771"/>
                    <a:pt x="1380" y="769"/>
                    <a:pt x="1385" y="769"/>
                  </a:cubicBezTo>
                  <a:close/>
                  <a:moveTo>
                    <a:pt x="107" y="885"/>
                  </a:moveTo>
                  <a:cubicBezTo>
                    <a:pt x="111" y="885"/>
                    <a:pt x="114" y="886"/>
                    <a:pt x="115" y="890"/>
                  </a:cubicBezTo>
                  <a:lnTo>
                    <a:pt x="108" y="896"/>
                  </a:lnTo>
                  <a:lnTo>
                    <a:pt x="99" y="892"/>
                  </a:lnTo>
                  <a:lnTo>
                    <a:pt x="98" y="886"/>
                  </a:lnTo>
                  <a:cubicBezTo>
                    <a:pt x="101" y="886"/>
                    <a:pt x="105" y="885"/>
                    <a:pt x="107" y="885"/>
                  </a:cubicBezTo>
                  <a:close/>
                  <a:moveTo>
                    <a:pt x="149" y="1260"/>
                  </a:moveTo>
                  <a:cubicBezTo>
                    <a:pt x="153" y="1260"/>
                    <a:pt x="156" y="1261"/>
                    <a:pt x="157" y="1264"/>
                  </a:cubicBezTo>
                  <a:lnTo>
                    <a:pt x="150" y="1271"/>
                  </a:lnTo>
                  <a:lnTo>
                    <a:pt x="141" y="1267"/>
                  </a:lnTo>
                  <a:lnTo>
                    <a:pt x="140" y="1261"/>
                  </a:lnTo>
                  <a:cubicBezTo>
                    <a:pt x="143" y="1261"/>
                    <a:pt x="146" y="1260"/>
                    <a:pt x="149" y="1260"/>
                  </a:cubicBezTo>
                  <a:close/>
                  <a:moveTo>
                    <a:pt x="160" y="1299"/>
                  </a:moveTo>
                  <a:cubicBezTo>
                    <a:pt x="162" y="1299"/>
                    <a:pt x="163" y="1300"/>
                    <a:pt x="163" y="1304"/>
                  </a:cubicBezTo>
                  <a:cubicBezTo>
                    <a:pt x="159" y="1308"/>
                    <a:pt x="153" y="1310"/>
                    <a:pt x="149" y="1313"/>
                  </a:cubicBezTo>
                  <a:cubicBezTo>
                    <a:pt x="148" y="1313"/>
                    <a:pt x="147" y="1313"/>
                    <a:pt x="147" y="1313"/>
                  </a:cubicBezTo>
                  <a:cubicBezTo>
                    <a:pt x="141" y="1313"/>
                    <a:pt x="141" y="1307"/>
                    <a:pt x="154" y="1299"/>
                  </a:cubicBezTo>
                  <a:cubicBezTo>
                    <a:pt x="157" y="1299"/>
                    <a:pt x="158" y="1299"/>
                    <a:pt x="160" y="1299"/>
                  </a:cubicBezTo>
                  <a:close/>
                  <a:moveTo>
                    <a:pt x="186" y="1394"/>
                  </a:moveTo>
                  <a:cubicBezTo>
                    <a:pt x="192" y="1394"/>
                    <a:pt x="186" y="1401"/>
                    <a:pt x="187" y="1406"/>
                  </a:cubicBezTo>
                  <a:cubicBezTo>
                    <a:pt x="184" y="1409"/>
                    <a:pt x="182" y="1410"/>
                    <a:pt x="181" y="1410"/>
                  </a:cubicBezTo>
                  <a:cubicBezTo>
                    <a:pt x="180" y="1410"/>
                    <a:pt x="179" y="1408"/>
                    <a:pt x="178" y="1401"/>
                  </a:cubicBezTo>
                  <a:cubicBezTo>
                    <a:pt x="177" y="1396"/>
                    <a:pt x="185" y="1395"/>
                    <a:pt x="185" y="1395"/>
                  </a:cubicBezTo>
                  <a:cubicBezTo>
                    <a:pt x="185" y="1394"/>
                    <a:pt x="186" y="1394"/>
                    <a:pt x="186" y="1394"/>
                  </a:cubicBezTo>
                  <a:close/>
                  <a:moveTo>
                    <a:pt x="346" y="1405"/>
                  </a:moveTo>
                  <a:cubicBezTo>
                    <a:pt x="338" y="1406"/>
                    <a:pt x="338" y="1406"/>
                    <a:pt x="338" y="1411"/>
                  </a:cubicBezTo>
                  <a:cubicBezTo>
                    <a:pt x="343" y="1414"/>
                    <a:pt x="347" y="1415"/>
                    <a:pt x="351" y="1415"/>
                  </a:cubicBezTo>
                  <a:cubicBezTo>
                    <a:pt x="352" y="1415"/>
                    <a:pt x="354" y="1415"/>
                    <a:pt x="355" y="1415"/>
                  </a:cubicBezTo>
                  <a:cubicBezTo>
                    <a:pt x="363" y="1414"/>
                    <a:pt x="362" y="1408"/>
                    <a:pt x="346" y="1405"/>
                  </a:cubicBezTo>
                  <a:close/>
                  <a:moveTo>
                    <a:pt x="90" y="1451"/>
                  </a:moveTo>
                  <a:cubicBezTo>
                    <a:pt x="83" y="1452"/>
                    <a:pt x="83" y="1452"/>
                    <a:pt x="83" y="1457"/>
                  </a:cubicBezTo>
                  <a:cubicBezTo>
                    <a:pt x="84" y="1464"/>
                    <a:pt x="84" y="1466"/>
                    <a:pt x="86" y="1466"/>
                  </a:cubicBezTo>
                  <a:cubicBezTo>
                    <a:pt x="87" y="1466"/>
                    <a:pt x="89" y="1465"/>
                    <a:pt x="92" y="1462"/>
                  </a:cubicBezTo>
                  <a:cubicBezTo>
                    <a:pt x="90" y="1456"/>
                    <a:pt x="90" y="1451"/>
                    <a:pt x="90" y="1451"/>
                  </a:cubicBezTo>
                  <a:close/>
                  <a:moveTo>
                    <a:pt x="202" y="1498"/>
                  </a:moveTo>
                  <a:cubicBezTo>
                    <a:pt x="204" y="1498"/>
                    <a:pt x="208" y="1498"/>
                    <a:pt x="209" y="1502"/>
                  </a:cubicBezTo>
                  <a:cubicBezTo>
                    <a:pt x="210" y="1508"/>
                    <a:pt x="204" y="1515"/>
                    <a:pt x="204" y="1515"/>
                  </a:cubicBezTo>
                  <a:cubicBezTo>
                    <a:pt x="203" y="1515"/>
                    <a:pt x="202" y="1515"/>
                    <a:pt x="202" y="1515"/>
                  </a:cubicBezTo>
                  <a:cubicBezTo>
                    <a:pt x="196" y="1515"/>
                    <a:pt x="195" y="1510"/>
                    <a:pt x="195" y="1510"/>
                  </a:cubicBezTo>
                  <a:cubicBezTo>
                    <a:pt x="194" y="1504"/>
                    <a:pt x="192" y="1499"/>
                    <a:pt x="200" y="1498"/>
                  </a:cubicBezTo>
                  <a:cubicBezTo>
                    <a:pt x="200" y="1498"/>
                    <a:pt x="201" y="1498"/>
                    <a:pt x="202" y="1498"/>
                  </a:cubicBezTo>
                  <a:close/>
                  <a:moveTo>
                    <a:pt x="162" y="1545"/>
                  </a:moveTo>
                  <a:cubicBezTo>
                    <a:pt x="161" y="1545"/>
                    <a:pt x="160" y="1545"/>
                    <a:pt x="160" y="1545"/>
                  </a:cubicBezTo>
                  <a:cubicBezTo>
                    <a:pt x="160" y="1545"/>
                    <a:pt x="152" y="1546"/>
                    <a:pt x="153" y="1552"/>
                  </a:cubicBezTo>
                  <a:lnTo>
                    <a:pt x="154" y="1557"/>
                  </a:lnTo>
                  <a:cubicBezTo>
                    <a:pt x="160" y="1556"/>
                    <a:pt x="164" y="1553"/>
                    <a:pt x="169" y="1549"/>
                  </a:cubicBezTo>
                  <a:cubicBezTo>
                    <a:pt x="168" y="1545"/>
                    <a:pt x="164" y="1545"/>
                    <a:pt x="162" y="1545"/>
                  </a:cubicBezTo>
                  <a:close/>
                  <a:moveTo>
                    <a:pt x="1526" y="1571"/>
                  </a:moveTo>
                  <a:cubicBezTo>
                    <a:pt x="1530" y="1571"/>
                    <a:pt x="1532" y="1572"/>
                    <a:pt x="1532" y="1575"/>
                  </a:cubicBezTo>
                  <a:cubicBezTo>
                    <a:pt x="1542" y="1580"/>
                    <a:pt x="1541" y="1584"/>
                    <a:pt x="1535" y="1584"/>
                  </a:cubicBezTo>
                  <a:cubicBezTo>
                    <a:pt x="1531" y="1584"/>
                    <a:pt x="1524" y="1582"/>
                    <a:pt x="1517" y="1579"/>
                  </a:cubicBezTo>
                  <a:cubicBezTo>
                    <a:pt x="1500" y="1575"/>
                    <a:pt x="1500" y="1575"/>
                    <a:pt x="1516" y="1573"/>
                  </a:cubicBezTo>
                  <a:cubicBezTo>
                    <a:pt x="1520" y="1572"/>
                    <a:pt x="1523" y="1571"/>
                    <a:pt x="1526" y="1571"/>
                  </a:cubicBezTo>
                  <a:close/>
                  <a:moveTo>
                    <a:pt x="194" y="1604"/>
                  </a:moveTo>
                  <a:lnTo>
                    <a:pt x="195" y="1610"/>
                  </a:lnTo>
                  <a:lnTo>
                    <a:pt x="187" y="1617"/>
                  </a:lnTo>
                  <a:lnTo>
                    <a:pt x="187" y="1611"/>
                  </a:lnTo>
                  <a:cubicBezTo>
                    <a:pt x="186" y="1605"/>
                    <a:pt x="186" y="1605"/>
                    <a:pt x="194" y="1604"/>
                  </a:cubicBezTo>
                  <a:close/>
                  <a:moveTo>
                    <a:pt x="201" y="1654"/>
                  </a:moveTo>
                  <a:cubicBezTo>
                    <a:pt x="203" y="1654"/>
                    <a:pt x="206" y="1654"/>
                    <a:pt x="209" y="1655"/>
                  </a:cubicBezTo>
                  <a:cubicBezTo>
                    <a:pt x="210" y="1660"/>
                    <a:pt x="210" y="1660"/>
                    <a:pt x="210" y="1666"/>
                  </a:cubicBezTo>
                  <a:cubicBezTo>
                    <a:pt x="207" y="1666"/>
                    <a:pt x="204" y="1667"/>
                    <a:pt x="201" y="1667"/>
                  </a:cubicBezTo>
                  <a:cubicBezTo>
                    <a:pt x="197" y="1667"/>
                    <a:pt x="195" y="1666"/>
                    <a:pt x="195" y="1663"/>
                  </a:cubicBezTo>
                  <a:cubicBezTo>
                    <a:pt x="187" y="1659"/>
                    <a:pt x="190" y="1654"/>
                    <a:pt x="201" y="1654"/>
                  </a:cubicBezTo>
                  <a:close/>
                  <a:moveTo>
                    <a:pt x="255" y="1694"/>
                  </a:moveTo>
                  <a:cubicBezTo>
                    <a:pt x="255" y="1700"/>
                    <a:pt x="264" y="1704"/>
                    <a:pt x="256" y="1705"/>
                  </a:cubicBezTo>
                  <a:cubicBezTo>
                    <a:pt x="257" y="1706"/>
                    <a:pt x="256" y="1707"/>
                    <a:pt x="256" y="1707"/>
                  </a:cubicBezTo>
                  <a:cubicBezTo>
                    <a:pt x="254" y="1707"/>
                    <a:pt x="248" y="1700"/>
                    <a:pt x="247" y="1695"/>
                  </a:cubicBezTo>
                  <a:lnTo>
                    <a:pt x="255" y="1694"/>
                  </a:lnTo>
                  <a:close/>
                  <a:moveTo>
                    <a:pt x="187" y="1752"/>
                  </a:moveTo>
                  <a:cubicBezTo>
                    <a:pt x="187" y="1752"/>
                    <a:pt x="182" y="1753"/>
                    <a:pt x="177" y="1754"/>
                  </a:cubicBezTo>
                  <a:lnTo>
                    <a:pt x="185" y="1752"/>
                  </a:lnTo>
                  <a:cubicBezTo>
                    <a:pt x="187" y="1752"/>
                    <a:pt x="187" y="1752"/>
                    <a:pt x="187" y="1752"/>
                  </a:cubicBezTo>
                  <a:close/>
                  <a:moveTo>
                    <a:pt x="251" y="1812"/>
                  </a:moveTo>
                  <a:cubicBezTo>
                    <a:pt x="255" y="1812"/>
                    <a:pt x="258" y="1813"/>
                    <a:pt x="258" y="1816"/>
                  </a:cubicBezTo>
                  <a:lnTo>
                    <a:pt x="259" y="1822"/>
                  </a:lnTo>
                  <a:cubicBezTo>
                    <a:pt x="257" y="1822"/>
                    <a:pt x="256" y="1822"/>
                    <a:pt x="254" y="1822"/>
                  </a:cubicBezTo>
                  <a:cubicBezTo>
                    <a:pt x="250" y="1822"/>
                    <a:pt x="246" y="1821"/>
                    <a:pt x="242" y="1820"/>
                  </a:cubicBezTo>
                  <a:lnTo>
                    <a:pt x="242" y="1813"/>
                  </a:lnTo>
                  <a:cubicBezTo>
                    <a:pt x="245" y="1813"/>
                    <a:pt x="248" y="1812"/>
                    <a:pt x="251" y="1812"/>
                  </a:cubicBezTo>
                  <a:close/>
                  <a:moveTo>
                    <a:pt x="214" y="1860"/>
                  </a:moveTo>
                  <a:cubicBezTo>
                    <a:pt x="216" y="1860"/>
                    <a:pt x="219" y="1861"/>
                    <a:pt x="225" y="1862"/>
                  </a:cubicBezTo>
                  <a:lnTo>
                    <a:pt x="243" y="1871"/>
                  </a:lnTo>
                  <a:cubicBezTo>
                    <a:pt x="243" y="1874"/>
                    <a:pt x="242" y="1875"/>
                    <a:pt x="239" y="1875"/>
                  </a:cubicBezTo>
                  <a:cubicBezTo>
                    <a:pt x="236" y="1875"/>
                    <a:pt x="229" y="1872"/>
                    <a:pt x="218" y="1870"/>
                  </a:cubicBezTo>
                  <a:cubicBezTo>
                    <a:pt x="212" y="1863"/>
                    <a:pt x="210" y="1860"/>
                    <a:pt x="214" y="1860"/>
                  </a:cubicBezTo>
                  <a:close/>
                  <a:moveTo>
                    <a:pt x="273" y="1984"/>
                  </a:moveTo>
                  <a:cubicBezTo>
                    <a:pt x="281" y="1984"/>
                    <a:pt x="288" y="1987"/>
                    <a:pt x="293" y="1992"/>
                  </a:cubicBezTo>
                  <a:lnTo>
                    <a:pt x="295" y="2005"/>
                  </a:lnTo>
                  <a:lnTo>
                    <a:pt x="278" y="1996"/>
                  </a:lnTo>
                  <a:cubicBezTo>
                    <a:pt x="252" y="1988"/>
                    <a:pt x="252" y="1988"/>
                    <a:pt x="268" y="1985"/>
                  </a:cubicBezTo>
                  <a:cubicBezTo>
                    <a:pt x="269" y="1984"/>
                    <a:pt x="271" y="1984"/>
                    <a:pt x="273" y="1984"/>
                  </a:cubicBezTo>
                  <a:close/>
                  <a:moveTo>
                    <a:pt x="256" y="2016"/>
                  </a:moveTo>
                  <a:lnTo>
                    <a:pt x="265" y="2020"/>
                  </a:lnTo>
                  <a:lnTo>
                    <a:pt x="259" y="2027"/>
                  </a:lnTo>
                  <a:cubicBezTo>
                    <a:pt x="258" y="2027"/>
                    <a:pt x="257" y="2027"/>
                    <a:pt x="257" y="2027"/>
                  </a:cubicBezTo>
                  <a:cubicBezTo>
                    <a:pt x="251" y="2027"/>
                    <a:pt x="250" y="2022"/>
                    <a:pt x="249" y="2017"/>
                  </a:cubicBezTo>
                  <a:lnTo>
                    <a:pt x="256" y="2016"/>
                  </a:lnTo>
                  <a:close/>
                  <a:moveTo>
                    <a:pt x="380" y="2229"/>
                  </a:moveTo>
                  <a:cubicBezTo>
                    <a:pt x="373" y="2234"/>
                    <a:pt x="376" y="2238"/>
                    <a:pt x="379" y="2244"/>
                  </a:cubicBezTo>
                  <a:cubicBezTo>
                    <a:pt x="378" y="2254"/>
                    <a:pt x="382" y="2257"/>
                    <a:pt x="387" y="2257"/>
                  </a:cubicBezTo>
                  <a:cubicBezTo>
                    <a:pt x="390" y="2257"/>
                    <a:pt x="392" y="2256"/>
                    <a:pt x="394" y="2255"/>
                  </a:cubicBezTo>
                  <a:cubicBezTo>
                    <a:pt x="401" y="2250"/>
                    <a:pt x="399" y="2246"/>
                    <a:pt x="392" y="2236"/>
                  </a:cubicBezTo>
                  <a:cubicBezTo>
                    <a:pt x="390" y="2230"/>
                    <a:pt x="380" y="2229"/>
                    <a:pt x="380" y="2229"/>
                  </a:cubicBezTo>
                  <a:close/>
                  <a:moveTo>
                    <a:pt x="333" y="2275"/>
                  </a:moveTo>
                  <a:cubicBezTo>
                    <a:pt x="333" y="2276"/>
                    <a:pt x="334" y="2276"/>
                    <a:pt x="334" y="2276"/>
                  </a:cubicBezTo>
                  <a:cubicBezTo>
                    <a:pt x="334" y="2276"/>
                    <a:pt x="334" y="2276"/>
                    <a:pt x="333" y="2275"/>
                  </a:cubicBezTo>
                  <a:close/>
                  <a:moveTo>
                    <a:pt x="389" y="2277"/>
                  </a:moveTo>
                  <a:cubicBezTo>
                    <a:pt x="392" y="2277"/>
                    <a:pt x="396" y="2278"/>
                    <a:pt x="400" y="2280"/>
                  </a:cubicBezTo>
                  <a:lnTo>
                    <a:pt x="407" y="2289"/>
                  </a:lnTo>
                  <a:cubicBezTo>
                    <a:pt x="405" y="2290"/>
                    <a:pt x="403" y="2290"/>
                    <a:pt x="401" y="2290"/>
                  </a:cubicBezTo>
                  <a:cubicBezTo>
                    <a:pt x="395" y="2290"/>
                    <a:pt x="387" y="2286"/>
                    <a:pt x="384" y="2283"/>
                  </a:cubicBezTo>
                  <a:cubicBezTo>
                    <a:pt x="382" y="2279"/>
                    <a:pt x="384" y="2277"/>
                    <a:pt x="389" y="2277"/>
                  </a:cubicBezTo>
                  <a:close/>
                  <a:moveTo>
                    <a:pt x="757" y="2439"/>
                  </a:moveTo>
                  <a:cubicBezTo>
                    <a:pt x="754" y="2439"/>
                    <a:pt x="752" y="2445"/>
                    <a:pt x="750" y="2452"/>
                  </a:cubicBezTo>
                  <a:lnTo>
                    <a:pt x="754" y="2454"/>
                  </a:lnTo>
                  <a:cubicBezTo>
                    <a:pt x="759" y="2450"/>
                    <a:pt x="762" y="2446"/>
                    <a:pt x="763" y="2440"/>
                  </a:cubicBezTo>
                  <a:lnTo>
                    <a:pt x="759" y="2439"/>
                  </a:lnTo>
                  <a:cubicBezTo>
                    <a:pt x="758" y="2439"/>
                    <a:pt x="758" y="2439"/>
                    <a:pt x="757" y="2439"/>
                  </a:cubicBezTo>
                  <a:close/>
                  <a:moveTo>
                    <a:pt x="645" y="2503"/>
                  </a:moveTo>
                  <a:cubicBezTo>
                    <a:pt x="651" y="2507"/>
                    <a:pt x="652" y="2515"/>
                    <a:pt x="649" y="2522"/>
                  </a:cubicBezTo>
                  <a:cubicBezTo>
                    <a:pt x="649" y="2533"/>
                    <a:pt x="649" y="2537"/>
                    <a:pt x="646" y="2537"/>
                  </a:cubicBezTo>
                  <a:cubicBezTo>
                    <a:pt x="644" y="2537"/>
                    <a:pt x="642" y="2536"/>
                    <a:pt x="638" y="2534"/>
                  </a:cubicBezTo>
                  <a:cubicBezTo>
                    <a:pt x="631" y="2531"/>
                    <a:pt x="625" y="2529"/>
                    <a:pt x="629" y="2522"/>
                  </a:cubicBezTo>
                  <a:lnTo>
                    <a:pt x="629" y="2522"/>
                  </a:lnTo>
                  <a:lnTo>
                    <a:pt x="634" y="2524"/>
                  </a:lnTo>
                  <a:cubicBezTo>
                    <a:pt x="633" y="2526"/>
                    <a:pt x="634" y="2527"/>
                    <a:pt x="634" y="2527"/>
                  </a:cubicBezTo>
                  <a:cubicBezTo>
                    <a:pt x="636" y="2527"/>
                    <a:pt x="639" y="2523"/>
                    <a:pt x="638" y="2517"/>
                  </a:cubicBezTo>
                  <a:lnTo>
                    <a:pt x="645" y="2503"/>
                  </a:lnTo>
                  <a:close/>
                  <a:moveTo>
                    <a:pt x="709" y="2547"/>
                  </a:moveTo>
                  <a:cubicBezTo>
                    <a:pt x="711" y="2547"/>
                    <a:pt x="712" y="2547"/>
                    <a:pt x="713" y="2548"/>
                  </a:cubicBezTo>
                  <a:lnTo>
                    <a:pt x="716" y="2557"/>
                  </a:lnTo>
                  <a:cubicBezTo>
                    <a:pt x="715" y="2561"/>
                    <a:pt x="713" y="2562"/>
                    <a:pt x="710" y="2562"/>
                  </a:cubicBezTo>
                  <a:cubicBezTo>
                    <a:pt x="708" y="2562"/>
                    <a:pt x="705" y="2561"/>
                    <a:pt x="702" y="2560"/>
                  </a:cubicBezTo>
                  <a:cubicBezTo>
                    <a:pt x="696" y="2558"/>
                    <a:pt x="696" y="2558"/>
                    <a:pt x="698" y="2551"/>
                  </a:cubicBezTo>
                  <a:cubicBezTo>
                    <a:pt x="702" y="2549"/>
                    <a:pt x="706" y="2547"/>
                    <a:pt x="709" y="2547"/>
                  </a:cubicBezTo>
                  <a:close/>
                  <a:moveTo>
                    <a:pt x="600" y="2551"/>
                  </a:moveTo>
                  <a:cubicBezTo>
                    <a:pt x="596" y="2558"/>
                    <a:pt x="596" y="2558"/>
                    <a:pt x="602" y="2561"/>
                  </a:cubicBezTo>
                  <a:lnTo>
                    <a:pt x="609" y="2565"/>
                  </a:lnTo>
                  <a:lnTo>
                    <a:pt x="606" y="2554"/>
                  </a:lnTo>
                  <a:lnTo>
                    <a:pt x="600" y="2551"/>
                  </a:lnTo>
                  <a:close/>
                  <a:moveTo>
                    <a:pt x="687" y="0"/>
                  </a:moveTo>
                  <a:cubicBezTo>
                    <a:pt x="678" y="0"/>
                    <a:pt x="669" y="0"/>
                    <a:pt x="660" y="1"/>
                  </a:cubicBezTo>
                  <a:cubicBezTo>
                    <a:pt x="657" y="6"/>
                    <a:pt x="651" y="9"/>
                    <a:pt x="646" y="9"/>
                  </a:cubicBezTo>
                  <a:cubicBezTo>
                    <a:pt x="642" y="9"/>
                    <a:pt x="639" y="7"/>
                    <a:pt x="639" y="4"/>
                  </a:cubicBezTo>
                  <a:cubicBezTo>
                    <a:pt x="632" y="4"/>
                    <a:pt x="625" y="7"/>
                    <a:pt x="620" y="13"/>
                  </a:cubicBezTo>
                  <a:cubicBezTo>
                    <a:pt x="615" y="13"/>
                    <a:pt x="611" y="14"/>
                    <a:pt x="608" y="14"/>
                  </a:cubicBezTo>
                  <a:cubicBezTo>
                    <a:pt x="602" y="14"/>
                    <a:pt x="599" y="12"/>
                    <a:pt x="599" y="7"/>
                  </a:cubicBezTo>
                  <a:cubicBezTo>
                    <a:pt x="598" y="3"/>
                    <a:pt x="598" y="1"/>
                    <a:pt x="597" y="1"/>
                  </a:cubicBezTo>
                  <a:cubicBezTo>
                    <a:pt x="596" y="1"/>
                    <a:pt x="595" y="3"/>
                    <a:pt x="592" y="8"/>
                  </a:cubicBezTo>
                  <a:cubicBezTo>
                    <a:pt x="593" y="16"/>
                    <a:pt x="586" y="17"/>
                    <a:pt x="579" y="18"/>
                  </a:cubicBezTo>
                  <a:lnTo>
                    <a:pt x="566" y="21"/>
                  </a:lnTo>
                  <a:cubicBezTo>
                    <a:pt x="568" y="29"/>
                    <a:pt x="568" y="29"/>
                    <a:pt x="562" y="30"/>
                  </a:cubicBezTo>
                  <a:cubicBezTo>
                    <a:pt x="561" y="31"/>
                    <a:pt x="560" y="31"/>
                    <a:pt x="559" y="31"/>
                  </a:cubicBezTo>
                  <a:cubicBezTo>
                    <a:pt x="552" y="31"/>
                    <a:pt x="540" y="29"/>
                    <a:pt x="532" y="29"/>
                  </a:cubicBezTo>
                  <a:cubicBezTo>
                    <a:pt x="530" y="29"/>
                    <a:pt x="528" y="29"/>
                    <a:pt x="527" y="29"/>
                  </a:cubicBezTo>
                  <a:cubicBezTo>
                    <a:pt x="508" y="35"/>
                    <a:pt x="508" y="35"/>
                    <a:pt x="516" y="41"/>
                  </a:cubicBezTo>
                  <a:cubicBezTo>
                    <a:pt x="516" y="40"/>
                    <a:pt x="517" y="40"/>
                    <a:pt x="518" y="40"/>
                  </a:cubicBezTo>
                  <a:cubicBezTo>
                    <a:pt x="522" y="40"/>
                    <a:pt x="522" y="44"/>
                    <a:pt x="516" y="44"/>
                  </a:cubicBezTo>
                  <a:cubicBezTo>
                    <a:pt x="515" y="44"/>
                    <a:pt x="513" y="43"/>
                    <a:pt x="510" y="43"/>
                  </a:cubicBezTo>
                  <a:cubicBezTo>
                    <a:pt x="493" y="44"/>
                    <a:pt x="477" y="45"/>
                    <a:pt x="462" y="50"/>
                  </a:cubicBezTo>
                  <a:cubicBezTo>
                    <a:pt x="437" y="60"/>
                    <a:pt x="437" y="60"/>
                    <a:pt x="439" y="66"/>
                  </a:cubicBezTo>
                  <a:cubicBezTo>
                    <a:pt x="446" y="73"/>
                    <a:pt x="447" y="77"/>
                    <a:pt x="445" y="77"/>
                  </a:cubicBezTo>
                  <a:cubicBezTo>
                    <a:pt x="443" y="77"/>
                    <a:pt x="439" y="74"/>
                    <a:pt x="434" y="69"/>
                  </a:cubicBezTo>
                  <a:cubicBezTo>
                    <a:pt x="425" y="65"/>
                    <a:pt x="420" y="63"/>
                    <a:pt x="416" y="63"/>
                  </a:cubicBezTo>
                  <a:cubicBezTo>
                    <a:pt x="411" y="63"/>
                    <a:pt x="410" y="66"/>
                    <a:pt x="411" y="70"/>
                  </a:cubicBezTo>
                  <a:cubicBezTo>
                    <a:pt x="409" y="80"/>
                    <a:pt x="409" y="80"/>
                    <a:pt x="402" y="82"/>
                  </a:cubicBezTo>
                  <a:cubicBezTo>
                    <a:pt x="401" y="80"/>
                    <a:pt x="400" y="78"/>
                    <a:pt x="398" y="78"/>
                  </a:cubicBezTo>
                  <a:cubicBezTo>
                    <a:pt x="394" y="78"/>
                    <a:pt x="390" y="82"/>
                    <a:pt x="384" y="91"/>
                  </a:cubicBezTo>
                  <a:cubicBezTo>
                    <a:pt x="382" y="92"/>
                    <a:pt x="381" y="93"/>
                    <a:pt x="380" y="93"/>
                  </a:cubicBezTo>
                  <a:cubicBezTo>
                    <a:pt x="378" y="93"/>
                    <a:pt x="377" y="92"/>
                    <a:pt x="375" y="88"/>
                  </a:cubicBezTo>
                  <a:lnTo>
                    <a:pt x="363" y="94"/>
                  </a:lnTo>
                  <a:cubicBezTo>
                    <a:pt x="359" y="112"/>
                    <a:pt x="325" y="126"/>
                    <a:pt x="314" y="126"/>
                  </a:cubicBezTo>
                  <a:cubicBezTo>
                    <a:pt x="313" y="126"/>
                    <a:pt x="312" y="126"/>
                    <a:pt x="311" y="126"/>
                  </a:cubicBezTo>
                  <a:cubicBezTo>
                    <a:pt x="307" y="129"/>
                    <a:pt x="305" y="135"/>
                    <a:pt x="305" y="140"/>
                  </a:cubicBezTo>
                  <a:cubicBezTo>
                    <a:pt x="307" y="150"/>
                    <a:pt x="305" y="155"/>
                    <a:pt x="302" y="155"/>
                  </a:cubicBezTo>
                  <a:cubicBezTo>
                    <a:pt x="300" y="155"/>
                    <a:pt x="297" y="153"/>
                    <a:pt x="293" y="147"/>
                  </a:cubicBezTo>
                  <a:cubicBezTo>
                    <a:pt x="289" y="141"/>
                    <a:pt x="286" y="138"/>
                    <a:pt x="285" y="138"/>
                  </a:cubicBezTo>
                  <a:lnTo>
                    <a:pt x="285" y="138"/>
                  </a:lnTo>
                  <a:cubicBezTo>
                    <a:pt x="284" y="138"/>
                    <a:pt x="285" y="143"/>
                    <a:pt x="288" y="152"/>
                  </a:cubicBezTo>
                  <a:cubicBezTo>
                    <a:pt x="287" y="159"/>
                    <a:pt x="273" y="172"/>
                    <a:pt x="264" y="172"/>
                  </a:cubicBezTo>
                  <a:cubicBezTo>
                    <a:pt x="260" y="172"/>
                    <a:pt x="258" y="171"/>
                    <a:pt x="256" y="166"/>
                  </a:cubicBezTo>
                  <a:lnTo>
                    <a:pt x="246" y="154"/>
                  </a:lnTo>
                  <a:cubicBezTo>
                    <a:pt x="246" y="159"/>
                    <a:pt x="244" y="165"/>
                    <a:pt x="241" y="170"/>
                  </a:cubicBezTo>
                  <a:cubicBezTo>
                    <a:pt x="246" y="175"/>
                    <a:pt x="241" y="179"/>
                    <a:pt x="225" y="193"/>
                  </a:cubicBezTo>
                  <a:cubicBezTo>
                    <a:pt x="216" y="202"/>
                    <a:pt x="203" y="227"/>
                    <a:pt x="192" y="237"/>
                  </a:cubicBezTo>
                  <a:cubicBezTo>
                    <a:pt x="183" y="246"/>
                    <a:pt x="171" y="263"/>
                    <a:pt x="160" y="263"/>
                  </a:cubicBezTo>
                  <a:cubicBezTo>
                    <a:pt x="154" y="269"/>
                    <a:pt x="150" y="278"/>
                    <a:pt x="150" y="288"/>
                  </a:cubicBezTo>
                  <a:cubicBezTo>
                    <a:pt x="151" y="296"/>
                    <a:pt x="146" y="305"/>
                    <a:pt x="141" y="305"/>
                  </a:cubicBezTo>
                  <a:cubicBezTo>
                    <a:pt x="140" y="305"/>
                    <a:pt x="139" y="305"/>
                    <a:pt x="137" y="304"/>
                  </a:cubicBezTo>
                  <a:lnTo>
                    <a:pt x="134" y="310"/>
                  </a:lnTo>
                  <a:cubicBezTo>
                    <a:pt x="134" y="318"/>
                    <a:pt x="132" y="324"/>
                    <a:pt x="129" y="331"/>
                  </a:cubicBezTo>
                  <a:cubicBezTo>
                    <a:pt x="126" y="329"/>
                    <a:pt x="124" y="329"/>
                    <a:pt x="121" y="329"/>
                  </a:cubicBezTo>
                  <a:cubicBezTo>
                    <a:pt x="117" y="329"/>
                    <a:pt x="113" y="331"/>
                    <a:pt x="115" y="338"/>
                  </a:cubicBezTo>
                  <a:cubicBezTo>
                    <a:pt x="122" y="342"/>
                    <a:pt x="117" y="347"/>
                    <a:pt x="111" y="359"/>
                  </a:cubicBezTo>
                  <a:cubicBezTo>
                    <a:pt x="105" y="363"/>
                    <a:pt x="74" y="413"/>
                    <a:pt x="53" y="467"/>
                  </a:cubicBezTo>
                  <a:cubicBezTo>
                    <a:pt x="33" y="521"/>
                    <a:pt x="24" y="576"/>
                    <a:pt x="29" y="577"/>
                  </a:cubicBezTo>
                  <a:lnTo>
                    <a:pt x="24" y="596"/>
                  </a:lnTo>
                  <a:cubicBezTo>
                    <a:pt x="23" y="603"/>
                    <a:pt x="23" y="609"/>
                    <a:pt x="22" y="616"/>
                  </a:cubicBezTo>
                  <a:cubicBezTo>
                    <a:pt x="21" y="616"/>
                    <a:pt x="21" y="616"/>
                    <a:pt x="21" y="616"/>
                  </a:cubicBezTo>
                  <a:cubicBezTo>
                    <a:pt x="7" y="616"/>
                    <a:pt x="11" y="650"/>
                    <a:pt x="16" y="670"/>
                  </a:cubicBezTo>
                  <a:cubicBezTo>
                    <a:pt x="22" y="674"/>
                    <a:pt x="25" y="682"/>
                    <a:pt x="24" y="690"/>
                  </a:cubicBezTo>
                  <a:cubicBezTo>
                    <a:pt x="24" y="690"/>
                    <a:pt x="23" y="690"/>
                    <a:pt x="23" y="690"/>
                  </a:cubicBezTo>
                  <a:cubicBezTo>
                    <a:pt x="8" y="690"/>
                    <a:pt x="9" y="711"/>
                    <a:pt x="16" y="723"/>
                  </a:cubicBezTo>
                  <a:cubicBezTo>
                    <a:pt x="32" y="729"/>
                    <a:pt x="32" y="736"/>
                    <a:pt x="16" y="736"/>
                  </a:cubicBezTo>
                  <a:cubicBezTo>
                    <a:pt x="1" y="737"/>
                    <a:pt x="2" y="752"/>
                    <a:pt x="26" y="763"/>
                  </a:cubicBezTo>
                  <a:cubicBezTo>
                    <a:pt x="34" y="769"/>
                    <a:pt x="34" y="769"/>
                    <a:pt x="28" y="775"/>
                  </a:cubicBezTo>
                  <a:cubicBezTo>
                    <a:pt x="13" y="784"/>
                    <a:pt x="13" y="790"/>
                    <a:pt x="19" y="790"/>
                  </a:cubicBezTo>
                  <a:cubicBezTo>
                    <a:pt x="20" y="790"/>
                    <a:pt x="20" y="790"/>
                    <a:pt x="21" y="790"/>
                  </a:cubicBezTo>
                  <a:cubicBezTo>
                    <a:pt x="38" y="794"/>
                    <a:pt x="38" y="801"/>
                    <a:pt x="23" y="810"/>
                  </a:cubicBezTo>
                  <a:cubicBezTo>
                    <a:pt x="10" y="824"/>
                    <a:pt x="10" y="824"/>
                    <a:pt x="25" y="827"/>
                  </a:cubicBezTo>
                  <a:cubicBezTo>
                    <a:pt x="42" y="830"/>
                    <a:pt x="46" y="853"/>
                    <a:pt x="31" y="862"/>
                  </a:cubicBezTo>
                  <a:cubicBezTo>
                    <a:pt x="32" y="867"/>
                    <a:pt x="26" y="873"/>
                    <a:pt x="32" y="873"/>
                  </a:cubicBezTo>
                  <a:cubicBezTo>
                    <a:pt x="32" y="873"/>
                    <a:pt x="33" y="873"/>
                    <a:pt x="33" y="873"/>
                  </a:cubicBezTo>
                  <a:lnTo>
                    <a:pt x="33" y="873"/>
                  </a:lnTo>
                  <a:lnTo>
                    <a:pt x="25" y="880"/>
                  </a:lnTo>
                  <a:lnTo>
                    <a:pt x="28" y="891"/>
                  </a:lnTo>
                  <a:lnTo>
                    <a:pt x="35" y="890"/>
                  </a:lnTo>
                  <a:cubicBezTo>
                    <a:pt x="35" y="917"/>
                    <a:pt x="37" y="945"/>
                    <a:pt x="40" y="972"/>
                  </a:cubicBezTo>
                  <a:cubicBezTo>
                    <a:pt x="48" y="1024"/>
                    <a:pt x="51" y="1041"/>
                    <a:pt x="55" y="1041"/>
                  </a:cubicBezTo>
                  <a:cubicBezTo>
                    <a:pt x="56" y="1041"/>
                    <a:pt x="57" y="1040"/>
                    <a:pt x="58" y="1039"/>
                  </a:cubicBezTo>
                  <a:cubicBezTo>
                    <a:pt x="61" y="1037"/>
                    <a:pt x="64" y="1036"/>
                    <a:pt x="66" y="1036"/>
                  </a:cubicBezTo>
                  <a:cubicBezTo>
                    <a:pt x="73" y="1036"/>
                    <a:pt x="71" y="1044"/>
                    <a:pt x="60" y="1050"/>
                  </a:cubicBezTo>
                  <a:cubicBezTo>
                    <a:pt x="61" y="1056"/>
                    <a:pt x="54" y="1068"/>
                    <a:pt x="57" y="1080"/>
                  </a:cubicBezTo>
                  <a:cubicBezTo>
                    <a:pt x="59" y="1092"/>
                    <a:pt x="60" y="1103"/>
                    <a:pt x="52" y="1104"/>
                  </a:cubicBezTo>
                  <a:lnTo>
                    <a:pt x="53" y="1110"/>
                  </a:lnTo>
                  <a:cubicBezTo>
                    <a:pt x="70" y="1119"/>
                    <a:pt x="76" y="1153"/>
                    <a:pt x="71" y="1171"/>
                  </a:cubicBezTo>
                  <a:cubicBezTo>
                    <a:pt x="71" y="1181"/>
                    <a:pt x="76" y="1191"/>
                    <a:pt x="83" y="1199"/>
                  </a:cubicBezTo>
                  <a:cubicBezTo>
                    <a:pt x="93" y="1209"/>
                    <a:pt x="93" y="1209"/>
                    <a:pt x="86" y="1216"/>
                  </a:cubicBezTo>
                  <a:cubicBezTo>
                    <a:pt x="78" y="1217"/>
                    <a:pt x="76" y="1251"/>
                    <a:pt x="90" y="1251"/>
                  </a:cubicBezTo>
                  <a:cubicBezTo>
                    <a:pt x="91" y="1251"/>
                    <a:pt x="91" y="1251"/>
                    <a:pt x="92" y="1251"/>
                  </a:cubicBezTo>
                  <a:lnTo>
                    <a:pt x="92" y="1251"/>
                  </a:lnTo>
                  <a:lnTo>
                    <a:pt x="84" y="1258"/>
                  </a:lnTo>
                  <a:cubicBezTo>
                    <a:pt x="78" y="1264"/>
                    <a:pt x="84" y="1268"/>
                    <a:pt x="91" y="1268"/>
                  </a:cubicBezTo>
                  <a:cubicBezTo>
                    <a:pt x="92" y="1268"/>
                    <a:pt x="93" y="1268"/>
                    <a:pt x="94" y="1268"/>
                  </a:cubicBezTo>
                  <a:cubicBezTo>
                    <a:pt x="96" y="1267"/>
                    <a:pt x="98" y="1267"/>
                    <a:pt x="100" y="1267"/>
                  </a:cubicBezTo>
                  <a:cubicBezTo>
                    <a:pt x="109" y="1267"/>
                    <a:pt x="107" y="1272"/>
                    <a:pt x="88" y="1280"/>
                  </a:cubicBezTo>
                  <a:cubicBezTo>
                    <a:pt x="74" y="1282"/>
                    <a:pt x="73" y="1287"/>
                    <a:pt x="78" y="1287"/>
                  </a:cubicBezTo>
                  <a:cubicBezTo>
                    <a:pt x="79" y="1287"/>
                    <a:pt x="80" y="1287"/>
                    <a:pt x="80" y="1287"/>
                  </a:cubicBezTo>
                  <a:cubicBezTo>
                    <a:pt x="89" y="1291"/>
                    <a:pt x="98" y="1296"/>
                    <a:pt x="92" y="1304"/>
                  </a:cubicBezTo>
                  <a:cubicBezTo>
                    <a:pt x="92" y="1308"/>
                    <a:pt x="92" y="1313"/>
                    <a:pt x="102" y="1313"/>
                  </a:cubicBezTo>
                  <a:cubicBezTo>
                    <a:pt x="104" y="1313"/>
                    <a:pt x="106" y="1313"/>
                    <a:pt x="108" y="1313"/>
                  </a:cubicBezTo>
                  <a:cubicBezTo>
                    <a:pt x="109" y="1313"/>
                    <a:pt x="110" y="1313"/>
                    <a:pt x="110" y="1313"/>
                  </a:cubicBezTo>
                  <a:cubicBezTo>
                    <a:pt x="116" y="1313"/>
                    <a:pt x="117" y="1318"/>
                    <a:pt x="118" y="1323"/>
                  </a:cubicBezTo>
                  <a:cubicBezTo>
                    <a:pt x="116" y="1323"/>
                    <a:pt x="114" y="1323"/>
                    <a:pt x="113" y="1323"/>
                  </a:cubicBezTo>
                  <a:cubicBezTo>
                    <a:pt x="110" y="1323"/>
                    <a:pt x="108" y="1322"/>
                    <a:pt x="102" y="1319"/>
                  </a:cubicBezTo>
                  <a:lnTo>
                    <a:pt x="102" y="1319"/>
                  </a:lnTo>
                  <a:cubicBezTo>
                    <a:pt x="102" y="1322"/>
                    <a:pt x="103" y="1326"/>
                    <a:pt x="104" y="1331"/>
                  </a:cubicBezTo>
                  <a:cubicBezTo>
                    <a:pt x="104" y="1336"/>
                    <a:pt x="98" y="1349"/>
                    <a:pt x="90" y="1350"/>
                  </a:cubicBezTo>
                  <a:cubicBezTo>
                    <a:pt x="86" y="1355"/>
                    <a:pt x="85" y="1359"/>
                    <a:pt x="89" y="1359"/>
                  </a:cubicBezTo>
                  <a:cubicBezTo>
                    <a:pt x="91" y="1359"/>
                    <a:pt x="94" y="1357"/>
                    <a:pt x="99" y="1354"/>
                  </a:cubicBezTo>
                  <a:cubicBezTo>
                    <a:pt x="104" y="1353"/>
                    <a:pt x="107" y="1353"/>
                    <a:pt x="110" y="1353"/>
                  </a:cubicBezTo>
                  <a:cubicBezTo>
                    <a:pt x="115" y="1353"/>
                    <a:pt x="115" y="1356"/>
                    <a:pt x="116" y="1364"/>
                  </a:cubicBezTo>
                  <a:cubicBezTo>
                    <a:pt x="117" y="1370"/>
                    <a:pt x="118" y="1375"/>
                    <a:pt x="111" y="1377"/>
                  </a:cubicBezTo>
                  <a:cubicBezTo>
                    <a:pt x="103" y="1378"/>
                    <a:pt x="103" y="1378"/>
                    <a:pt x="104" y="1389"/>
                  </a:cubicBezTo>
                  <a:cubicBezTo>
                    <a:pt x="107" y="1406"/>
                    <a:pt x="133" y="1419"/>
                    <a:pt x="150" y="1423"/>
                  </a:cubicBezTo>
                  <a:cubicBezTo>
                    <a:pt x="155" y="1422"/>
                    <a:pt x="158" y="1421"/>
                    <a:pt x="160" y="1421"/>
                  </a:cubicBezTo>
                  <a:cubicBezTo>
                    <a:pt x="163" y="1421"/>
                    <a:pt x="159" y="1423"/>
                    <a:pt x="150" y="1428"/>
                  </a:cubicBezTo>
                  <a:cubicBezTo>
                    <a:pt x="142" y="1430"/>
                    <a:pt x="143" y="1436"/>
                    <a:pt x="144" y="1442"/>
                  </a:cubicBezTo>
                  <a:cubicBezTo>
                    <a:pt x="145" y="1442"/>
                    <a:pt x="145" y="1442"/>
                    <a:pt x="146" y="1442"/>
                  </a:cubicBezTo>
                  <a:cubicBezTo>
                    <a:pt x="149" y="1442"/>
                    <a:pt x="148" y="1444"/>
                    <a:pt x="146" y="1444"/>
                  </a:cubicBezTo>
                  <a:cubicBezTo>
                    <a:pt x="145" y="1444"/>
                    <a:pt x="145" y="1443"/>
                    <a:pt x="144" y="1442"/>
                  </a:cubicBezTo>
                  <a:cubicBezTo>
                    <a:pt x="144" y="1442"/>
                    <a:pt x="143" y="1442"/>
                    <a:pt x="142" y="1442"/>
                  </a:cubicBezTo>
                  <a:cubicBezTo>
                    <a:pt x="136" y="1442"/>
                    <a:pt x="135" y="1437"/>
                    <a:pt x="135" y="1432"/>
                  </a:cubicBezTo>
                  <a:lnTo>
                    <a:pt x="127" y="1433"/>
                  </a:lnTo>
                  <a:cubicBezTo>
                    <a:pt x="113" y="1441"/>
                    <a:pt x="113" y="1446"/>
                    <a:pt x="130" y="1450"/>
                  </a:cubicBezTo>
                  <a:cubicBezTo>
                    <a:pt x="139" y="1454"/>
                    <a:pt x="139" y="1454"/>
                    <a:pt x="132" y="1461"/>
                  </a:cubicBezTo>
                  <a:cubicBezTo>
                    <a:pt x="125" y="1467"/>
                    <a:pt x="119" y="1473"/>
                    <a:pt x="123" y="1473"/>
                  </a:cubicBezTo>
                  <a:cubicBezTo>
                    <a:pt x="123" y="1473"/>
                    <a:pt x="124" y="1473"/>
                    <a:pt x="125" y="1473"/>
                  </a:cubicBezTo>
                  <a:lnTo>
                    <a:pt x="125" y="1473"/>
                  </a:lnTo>
                  <a:cubicBezTo>
                    <a:pt x="126" y="1480"/>
                    <a:pt x="124" y="1487"/>
                    <a:pt x="121" y="1492"/>
                  </a:cubicBezTo>
                  <a:cubicBezTo>
                    <a:pt x="122" y="1502"/>
                    <a:pt x="123" y="1508"/>
                    <a:pt x="129" y="1508"/>
                  </a:cubicBezTo>
                  <a:cubicBezTo>
                    <a:pt x="129" y="1508"/>
                    <a:pt x="130" y="1508"/>
                    <a:pt x="131" y="1508"/>
                  </a:cubicBezTo>
                  <a:cubicBezTo>
                    <a:pt x="131" y="1508"/>
                    <a:pt x="132" y="1508"/>
                    <a:pt x="133" y="1508"/>
                  </a:cubicBezTo>
                  <a:cubicBezTo>
                    <a:pt x="139" y="1508"/>
                    <a:pt x="140" y="1513"/>
                    <a:pt x="140" y="1518"/>
                  </a:cubicBezTo>
                  <a:cubicBezTo>
                    <a:pt x="141" y="1523"/>
                    <a:pt x="142" y="1528"/>
                    <a:pt x="148" y="1528"/>
                  </a:cubicBezTo>
                  <a:cubicBezTo>
                    <a:pt x="149" y="1528"/>
                    <a:pt x="149" y="1528"/>
                    <a:pt x="150" y="1528"/>
                  </a:cubicBezTo>
                  <a:cubicBezTo>
                    <a:pt x="150" y="1528"/>
                    <a:pt x="151" y="1528"/>
                    <a:pt x="152" y="1528"/>
                  </a:cubicBezTo>
                  <a:cubicBezTo>
                    <a:pt x="160" y="1528"/>
                    <a:pt x="168" y="1534"/>
                    <a:pt x="168" y="1543"/>
                  </a:cubicBezTo>
                  <a:cubicBezTo>
                    <a:pt x="178" y="1554"/>
                    <a:pt x="178" y="1554"/>
                    <a:pt x="163" y="1562"/>
                  </a:cubicBezTo>
                  <a:cubicBezTo>
                    <a:pt x="155" y="1563"/>
                    <a:pt x="155" y="1568"/>
                    <a:pt x="157" y="1574"/>
                  </a:cubicBezTo>
                  <a:cubicBezTo>
                    <a:pt x="157" y="1579"/>
                    <a:pt x="154" y="1584"/>
                    <a:pt x="151" y="1586"/>
                  </a:cubicBezTo>
                  <a:cubicBezTo>
                    <a:pt x="147" y="1591"/>
                    <a:pt x="148" y="1592"/>
                    <a:pt x="152" y="1592"/>
                  </a:cubicBezTo>
                  <a:cubicBezTo>
                    <a:pt x="154" y="1592"/>
                    <a:pt x="157" y="1591"/>
                    <a:pt x="160" y="1591"/>
                  </a:cubicBezTo>
                  <a:lnTo>
                    <a:pt x="175" y="1589"/>
                  </a:lnTo>
                  <a:lnTo>
                    <a:pt x="175" y="1589"/>
                  </a:lnTo>
                  <a:cubicBezTo>
                    <a:pt x="176" y="1594"/>
                    <a:pt x="161" y="1603"/>
                    <a:pt x="153" y="1604"/>
                  </a:cubicBezTo>
                  <a:cubicBezTo>
                    <a:pt x="144" y="1609"/>
                    <a:pt x="140" y="1611"/>
                    <a:pt x="144" y="1611"/>
                  </a:cubicBezTo>
                  <a:cubicBezTo>
                    <a:pt x="145" y="1611"/>
                    <a:pt x="149" y="1611"/>
                    <a:pt x="154" y="1610"/>
                  </a:cubicBezTo>
                  <a:cubicBezTo>
                    <a:pt x="155" y="1610"/>
                    <a:pt x="156" y="1610"/>
                    <a:pt x="157" y="1610"/>
                  </a:cubicBezTo>
                  <a:cubicBezTo>
                    <a:pt x="164" y="1610"/>
                    <a:pt x="170" y="1615"/>
                    <a:pt x="164" y="1626"/>
                  </a:cubicBezTo>
                  <a:cubicBezTo>
                    <a:pt x="167" y="1637"/>
                    <a:pt x="168" y="1648"/>
                    <a:pt x="161" y="1649"/>
                  </a:cubicBezTo>
                  <a:cubicBezTo>
                    <a:pt x="157" y="1653"/>
                    <a:pt x="158" y="1659"/>
                    <a:pt x="162" y="1662"/>
                  </a:cubicBezTo>
                  <a:cubicBezTo>
                    <a:pt x="171" y="1666"/>
                    <a:pt x="172" y="1672"/>
                    <a:pt x="167" y="1690"/>
                  </a:cubicBezTo>
                  <a:cubicBezTo>
                    <a:pt x="158" y="1714"/>
                    <a:pt x="156" y="1720"/>
                    <a:pt x="163" y="1720"/>
                  </a:cubicBezTo>
                  <a:cubicBezTo>
                    <a:pt x="165" y="1720"/>
                    <a:pt x="168" y="1719"/>
                    <a:pt x="171" y="1719"/>
                  </a:cubicBezTo>
                  <a:cubicBezTo>
                    <a:pt x="174" y="1718"/>
                    <a:pt x="177" y="1718"/>
                    <a:pt x="178" y="1718"/>
                  </a:cubicBezTo>
                  <a:cubicBezTo>
                    <a:pt x="182" y="1718"/>
                    <a:pt x="182" y="1719"/>
                    <a:pt x="172" y="1724"/>
                  </a:cubicBezTo>
                  <a:cubicBezTo>
                    <a:pt x="166" y="1731"/>
                    <a:pt x="173" y="1736"/>
                    <a:pt x="183" y="1746"/>
                  </a:cubicBezTo>
                  <a:cubicBezTo>
                    <a:pt x="189" y="1748"/>
                    <a:pt x="195" y="1748"/>
                    <a:pt x="201" y="1748"/>
                  </a:cubicBezTo>
                  <a:cubicBezTo>
                    <a:pt x="206" y="1748"/>
                    <a:pt x="210" y="1748"/>
                    <a:pt x="215" y="1747"/>
                  </a:cubicBezTo>
                  <a:cubicBezTo>
                    <a:pt x="220" y="1746"/>
                    <a:pt x="223" y="1746"/>
                    <a:pt x="225" y="1746"/>
                  </a:cubicBezTo>
                  <a:cubicBezTo>
                    <a:pt x="230" y="1746"/>
                    <a:pt x="229" y="1748"/>
                    <a:pt x="225" y="1757"/>
                  </a:cubicBezTo>
                  <a:cubicBezTo>
                    <a:pt x="226" y="1762"/>
                    <a:pt x="219" y="1769"/>
                    <a:pt x="212" y="1770"/>
                  </a:cubicBezTo>
                  <a:cubicBezTo>
                    <a:pt x="211" y="1770"/>
                    <a:pt x="210" y="1770"/>
                    <a:pt x="210" y="1770"/>
                  </a:cubicBezTo>
                  <a:cubicBezTo>
                    <a:pt x="203" y="1770"/>
                    <a:pt x="203" y="1766"/>
                    <a:pt x="203" y="1766"/>
                  </a:cubicBezTo>
                  <a:lnTo>
                    <a:pt x="201" y="1760"/>
                  </a:lnTo>
                  <a:cubicBezTo>
                    <a:pt x="194" y="1761"/>
                    <a:pt x="186" y="1762"/>
                    <a:pt x="188" y="1775"/>
                  </a:cubicBezTo>
                  <a:cubicBezTo>
                    <a:pt x="182" y="1781"/>
                    <a:pt x="181" y="1786"/>
                    <a:pt x="187" y="1786"/>
                  </a:cubicBezTo>
                  <a:cubicBezTo>
                    <a:pt x="188" y="1786"/>
                    <a:pt x="188" y="1786"/>
                    <a:pt x="189" y="1786"/>
                  </a:cubicBezTo>
                  <a:lnTo>
                    <a:pt x="189" y="1786"/>
                  </a:lnTo>
                  <a:cubicBezTo>
                    <a:pt x="182" y="1793"/>
                    <a:pt x="185" y="1804"/>
                    <a:pt x="186" y="1815"/>
                  </a:cubicBezTo>
                  <a:cubicBezTo>
                    <a:pt x="188" y="1828"/>
                    <a:pt x="190" y="1844"/>
                    <a:pt x="183" y="1851"/>
                  </a:cubicBezTo>
                  <a:cubicBezTo>
                    <a:pt x="186" y="1861"/>
                    <a:pt x="186" y="1867"/>
                    <a:pt x="192" y="1867"/>
                  </a:cubicBezTo>
                  <a:cubicBezTo>
                    <a:pt x="192" y="1867"/>
                    <a:pt x="193" y="1867"/>
                    <a:pt x="194" y="1867"/>
                  </a:cubicBezTo>
                  <a:cubicBezTo>
                    <a:pt x="196" y="1866"/>
                    <a:pt x="198" y="1866"/>
                    <a:pt x="200" y="1866"/>
                  </a:cubicBezTo>
                  <a:cubicBezTo>
                    <a:pt x="209" y="1866"/>
                    <a:pt x="209" y="1870"/>
                    <a:pt x="203" y="1871"/>
                  </a:cubicBezTo>
                  <a:cubicBezTo>
                    <a:pt x="188" y="1880"/>
                    <a:pt x="191" y="1955"/>
                    <a:pt x="208" y="1959"/>
                  </a:cubicBezTo>
                  <a:lnTo>
                    <a:pt x="210" y="1970"/>
                  </a:lnTo>
                  <a:cubicBezTo>
                    <a:pt x="204" y="1982"/>
                    <a:pt x="209" y="2017"/>
                    <a:pt x="218" y="2022"/>
                  </a:cubicBezTo>
                  <a:cubicBezTo>
                    <a:pt x="218" y="2022"/>
                    <a:pt x="218" y="2027"/>
                    <a:pt x="221" y="2038"/>
                  </a:cubicBezTo>
                  <a:cubicBezTo>
                    <a:pt x="214" y="2051"/>
                    <a:pt x="216" y="2060"/>
                    <a:pt x="225" y="2064"/>
                  </a:cubicBezTo>
                  <a:cubicBezTo>
                    <a:pt x="234" y="2069"/>
                    <a:pt x="242" y="2068"/>
                    <a:pt x="234" y="2069"/>
                  </a:cubicBezTo>
                  <a:cubicBezTo>
                    <a:pt x="226" y="2071"/>
                    <a:pt x="228" y="2083"/>
                    <a:pt x="234" y="2110"/>
                  </a:cubicBezTo>
                  <a:cubicBezTo>
                    <a:pt x="239" y="2126"/>
                    <a:pt x="241" y="2132"/>
                    <a:pt x="243" y="2132"/>
                  </a:cubicBezTo>
                  <a:cubicBezTo>
                    <a:pt x="244" y="2132"/>
                    <a:pt x="245" y="2130"/>
                    <a:pt x="247" y="2127"/>
                  </a:cubicBezTo>
                  <a:lnTo>
                    <a:pt x="247" y="2127"/>
                  </a:lnTo>
                  <a:cubicBezTo>
                    <a:pt x="262" y="2151"/>
                    <a:pt x="254" y="2153"/>
                    <a:pt x="246" y="2155"/>
                  </a:cubicBezTo>
                  <a:cubicBezTo>
                    <a:pt x="246" y="2155"/>
                    <a:pt x="245" y="2155"/>
                    <a:pt x="244" y="2155"/>
                  </a:cubicBezTo>
                  <a:cubicBezTo>
                    <a:pt x="230" y="2155"/>
                    <a:pt x="235" y="2166"/>
                    <a:pt x="256" y="2166"/>
                  </a:cubicBezTo>
                  <a:cubicBezTo>
                    <a:pt x="257" y="2166"/>
                    <a:pt x="258" y="2166"/>
                    <a:pt x="259" y="2166"/>
                  </a:cubicBezTo>
                  <a:cubicBezTo>
                    <a:pt x="275" y="2167"/>
                    <a:pt x="280" y="2179"/>
                    <a:pt x="273" y="2182"/>
                  </a:cubicBezTo>
                  <a:cubicBezTo>
                    <a:pt x="272" y="2182"/>
                    <a:pt x="271" y="2183"/>
                    <a:pt x="270" y="2183"/>
                  </a:cubicBezTo>
                  <a:cubicBezTo>
                    <a:pt x="265" y="2183"/>
                    <a:pt x="263" y="2178"/>
                    <a:pt x="261" y="2172"/>
                  </a:cubicBezTo>
                  <a:lnTo>
                    <a:pt x="246" y="2178"/>
                  </a:lnTo>
                  <a:cubicBezTo>
                    <a:pt x="249" y="2184"/>
                    <a:pt x="249" y="2184"/>
                    <a:pt x="259" y="2188"/>
                  </a:cubicBezTo>
                  <a:cubicBezTo>
                    <a:pt x="261" y="2192"/>
                    <a:pt x="265" y="2195"/>
                    <a:pt x="270" y="2198"/>
                  </a:cubicBezTo>
                  <a:cubicBezTo>
                    <a:pt x="272" y="2199"/>
                    <a:pt x="274" y="2199"/>
                    <a:pt x="276" y="2199"/>
                  </a:cubicBezTo>
                  <a:cubicBezTo>
                    <a:pt x="283" y="2199"/>
                    <a:pt x="290" y="2195"/>
                    <a:pt x="292" y="2189"/>
                  </a:cubicBezTo>
                  <a:cubicBezTo>
                    <a:pt x="294" y="2185"/>
                    <a:pt x="295" y="2184"/>
                    <a:pt x="296" y="2184"/>
                  </a:cubicBezTo>
                  <a:cubicBezTo>
                    <a:pt x="298" y="2184"/>
                    <a:pt x="300" y="2188"/>
                    <a:pt x="301" y="2192"/>
                  </a:cubicBezTo>
                  <a:cubicBezTo>
                    <a:pt x="300" y="2203"/>
                    <a:pt x="295" y="2208"/>
                    <a:pt x="289" y="2208"/>
                  </a:cubicBezTo>
                  <a:cubicBezTo>
                    <a:pt x="287" y="2208"/>
                    <a:pt x="285" y="2207"/>
                    <a:pt x="282" y="2207"/>
                  </a:cubicBezTo>
                  <a:cubicBezTo>
                    <a:pt x="281" y="2204"/>
                    <a:pt x="279" y="2203"/>
                    <a:pt x="277" y="2203"/>
                  </a:cubicBezTo>
                  <a:cubicBezTo>
                    <a:pt x="273" y="2203"/>
                    <a:pt x="269" y="2205"/>
                    <a:pt x="265" y="2207"/>
                  </a:cubicBezTo>
                  <a:cubicBezTo>
                    <a:pt x="258" y="2210"/>
                    <a:pt x="285" y="2234"/>
                    <a:pt x="302" y="2234"/>
                  </a:cubicBezTo>
                  <a:cubicBezTo>
                    <a:pt x="303" y="2234"/>
                    <a:pt x="303" y="2234"/>
                    <a:pt x="304" y="2234"/>
                  </a:cubicBezTo>
                  <a:lnTo>
                    <a:pt x="304" y="2234"/>
                  </a:lnTo>
                  <a:lnTo>
                    <a:pt x="296" y="2237"/>
                  </a:lnTo>
                  <a:cubicBezTo>
                    <a:pt x="289" y="2240"/>
                    <a:pt x="295" y="2253"/>
                    <a:pt x="300" y="2264"/>
                  </a:cubicBezTo>
                  <a:cubicBezTo>
                    <a:pt x="306" y="2274"/>
                    <a:pt x="309" y="2279"/>
                    <a:pt x="313" y="2279"/>
                  </a:cubicBezTo>
                  <a:cubicBezTo>
                    <a:pt x="315" y="2279"/>
                    <a:pt x="316" y="2279"/>
                    <a:pt x="317" y="2279"/>
                  </a:cubicBezTo>
                  <a:cubicBezTo>
                    <a:pt x="321" y="2276"/>
                    <a:pt x="326" y="2273"/>
                    <a:pt x="329" y="2273"/>
                  </a:cubicBezTo>
                  <a:cubicBezTo>
                    <a:pt x="331" y="2273"/>
                    <a:pt x="332" y="2274"/>
                    <a:pt x="333" y="2275"/>
                  </a:cubicBezTo>
                  <a:lnTo>
                    <a:pt x="333" y="2275"/>
                  </a:lnTo>
                  <a:cubicBezTo>
                    <a:pt x="331" y="2270"/>
                    <a:pt x="339" y="2266"/>
                    <a:pt x="345" y="2263"/>
                  </a:cubicBezTo>
                  <a:lnTo>
                    <a:pt x="345" y="2263"/>
                  </a:lnTo>
                  <a:cubicBezTo>
                    <a:pt x="344" y="2271"/>
                    <a:pt x="343" y="2280"/>
                    <a:pt x="341" y="2287"/>
                  </a:cubicBezTo>
                  <a:cubicBezTo>
                    <a:pt x="333" y="2307"/>
                    <a:pt x="335" y="2322"/>
                    <a:pt x="350" y="2345"/>
                  </a:cubicBezTo>
                  <a:cubicBezTo>
                    <a:pt x="357" y="2356"/>
                    <a:pt x="370" y="2370"/>
                    <a:pt x="369" y="2382"/>
                  </a:cubicBezTo>
                  <a:cubicBezTo>
                    <a:pt x="374" y="2389"/>
                    <a:pt x="378" y="2394"/>
                    <a:pt x="382" y="2394"/>
                  </a:cubicBezTo>
                  <a:cubicBezTo>
                    <a:pt x="384" y="2394"/>
                    <a:pt x="385" y="2393"/>
                    <a:pt x="387" y="2392"/>
                  </a:cubicBezTo>
                  <a:cubicBezTo>
                    <a:pt x="387" y="2392"/>
                    <a:pt x="387" y="2392"/>
                    <a:pt x="396" y="2402"/>
                  </a:cubicBezTo>
                  <a:cubicBezTo>
                    <a:pt x="395" y="2410"/>
                    <a:pt x="400" y="2418"/>
                    <a:pt x="405" y="2418"/>
                  </a:cubicBezTo>
                  <a:cubicBezTo>
                    <a:pt x="407" y="2418"/>
                    <a:pt x="408" y="2418"/>
                    <a:pt x="409" y="2416"/>
                  </a:cubicBezTo>
                  <a:cubicBezTo>
                    <a:pt x="420" y="2416"/>
                    <a:pt x="419" y="2427"/>
                    <a:pt x="424" y="2431"/>
                  </a:cubicBezTo>
                  <a:cubicBezTo>
                    <a:pt x="422" y="2442"/>
                    <a:pt x="422" y="2447"/>
                    <a:pt x="424" y="2447"/>
                  </a:cubicBezTo>
                  <a:cubicBezTo>
                    <a:pt x="425" y="2447"/>
                    <a:pt x="428" y="2442"/>
                    <a:pt x="434" y="2431"/>
                  </a:cubicBezTo>
                  <a:cubicBezTo>
                    <a:pt x="439" y="2425"/>
                    <a:pt x="436" y="2410"/>
                    <a:pt x="431" y="2405"/>
                  </a:cubicBezTo>
                  <a:lnTo>
                    <a:pt x="418" y="2391"/>
                  </a:lnTo>
                  <a:lnTo>
                    <a:pt x="437" y="2400"/>
                  </a:lnTo>
                  <a:cubicBezTo>
                    <a:pt x="440" y="2402"/>
                    <a:pt x="447" y="2405"/>
                    <a:pt x="453" y="2405"/>
                  </a:cubicBezTo>
                  <a:cubicBezTo>
                    <a:pt x="456" y="2405"/>
                    <a:pt x="459" y="2404"/>
                    <a:pt x="461" y="2402"/>
                  </a:cubicBezTo>
                  <a:cubicBezTo>
                    <a:pt x="461" y="2402"/>
                    <a:pt x="463" y="2399"/>
                    <a:pt x="467" y="2399"/>
                  </a:cubicBezTo>
                  <a:cubicBezTo>
                    <a:pt x="468" y="2399"/>
                    <a:pt x="469" y="2399"/>
                    <a:pt x="471" y="2401"/>
                  </a:cubicBezTo>
                  <a:lnTo>
                    <a:pt x="461" y="2412"/>
                  </a:lnTo>
                  <a:cubicBezTo>
                    <a:pt x="452" y="2414"/>
                    <a:pt x="444" y="2419"/>
                    <a:pt x="439" y="2425"/>
                  </a:cubicBezTo>
                  <a:cubicBezTo>
                    <a:pt x="434" y="2438"/>
                    <a:pt x="439" y="2452"/>
                    <a:pt x="447" y="2452"/>
                  </a:cubicBezTo>
                  <a:cubicBezTo>
                    <a:pt x="448" y="2452"/>
                    <a:pt x="451" y="2451"/>
                    <a:pt x="453" y="2449"/>
                  </a:cubicBezTo>
                  <a:cubicBezTo>
                    <a:pt x="458" y="2454"/>
                    <a:pt x="458" y="2454"/>
                    <a:pt x="458" y="2464"/>
                  </a:cubicBezTo>
                  <a:cubicBezTo>
                    <a:pt x="455" y="2467"/>
                    <a:pt x="456" y="2470"/>
                    <a:pt x="460" y="2470"/>
                  </a:cubicBezTo>
                  <a:cubicBezTo>
                    <a:pt x="463" y="2470"/>
                    <a:pt x="467" y="2469"/>
                    <a:pt x="473" y="2466"/>
                  </a:cubicBezTo>
                  <a:cubicBezTo>
                    <a:pt x="478" y="2463"/>
                    <a:pt x="481" y="2462"/>
                    <a:pt x="484" y="2462"/>
                  </a:cubicBezTo>
                  <a:cubicBezTo>
                    <a:pt x="490" y="2462"/>
                    <a:pt x="492" y="2468"/>
                    <a:pt x="489" y="2478"/>
                  </a:cubicBezTo>
                  <a:cubicBezTo>
                    <a:pt x="490" y="2496"/>
                    <a:pt x="505" y="2511"/>
                    <a:pt x="512" y="2511"/>
                  </a:cubicBezTo>
                  <a:cubicBezTo>
                    <a:pt x="514" y="2511"/>
                    <a:pt x="515" y="2511"/>
                    <a:pt x="516" y="2510"/>
                  </a:cubicBezTo>
                  <a:cubicBezTo>
                    <a:pt x="518" y="2505"/>
                    <a:pt x="522" y="2503"/>
                    <a:pt x="526" y="2503"/>
                  </a:cubicBezTo>
                  <a:cubicBezTo>
                    <a:pt x="534" y="2503"/>
                    <a:pt x="542" y="2511"/>
                    <a:pt x="542" y="2517"/>
                  </a:cubicBezTo>
                  <a:cubicBezTo>
                    <a:pt x="543" y="2525"/>
                    <a:pt x="547" y="2529"/>
                    <a:pt x="553" y="2529"/>
                  </a:cubicBezTo>
                  <a:cubicBezTo>
                    <a:pt x="555" y="2529"/>
                    <a:pt x="557" y="2528"/>
                    <a:pt x="559" y="2528"/>
                  </a:cubicBezTo>
                  <a:lnTo>
                    <a:pt x="559" y="2528"/>
                  </a:lnTo>
                  <a:cubicBezTo>
                    <a:pt x="556" y="2534"/>
                    <a:pt x="556" y="2542"/>
                    <a:pt x="563" y="2542"/>
                  </a:cubicBezTo>
                  <a:cubicBezTo>
                    <a:pt x="564" y="2542"/>
                    <a:pt x="565" y="2542"/>
                    <a:pt x="567" y="2541"/>
                  </a:cubicBezTo>
                  <a:cubicBezTo>
                    <a:pt x="567" y="2541"/>
                    <a:pt x="568" y="2542"/>
                    <a:pt x="569" y="2542"/>
                  </a:cubicBezTo>
                  <a:cubicBezTo>
                    <a:pt x="570" y="2542"/>
                    <a:pt x="572" y="2540"/>
                    <a:pt x="571" y="2534"/>
                  </a:cubicBezTo>
                  <a:lnTo>
                    <a:pt x="590" y="2528"/>
                  </a:lnTo>
                  <a:cubicBezTo>
                    <a:pt x="584" y="2524"/>
                    <a:pt x="588" y="2517"/>
                    <a:pt x="592" y="2511"/>
                  </a:cubicBezTo>
                  <a:cubicBezTo>
                    <a:pt x="592" y="2510"/>
                    <a:pt x="593" y="2509"/>
                    <a:pt x="594" y="2509"/>
                  </a:cubicBezTo>
                  <a:cubicBezTo>
                    <a:pt x="601" y="2509"/>
                    <a:pt x="614" y="2527"/>
                    <a:pt x="615" y="2550"/>
                  </a:cubicBezTo>
                  <a:lnTo>
                    <a:pt x="621" y="2569"/>
                  </a:lnTo>
                  <a:cubicBezTo>
                    <a:pt x="624" y="2562"/>
                    <a:pt x="628" y="2556"/>
                    <a:pt x="628" y="2556"/>
                  </a:cubicBezTo>
                  <a:cubicBezTo>
                    <a:pt x="633" y="2558"/>
                    <a:pt x="639" y="2560"/>
                    <a:pt x="636" y="2568"/>
                  </a:cubicBezTo>
                  <a:cubicBezTo>
                    <a:pt x="633" y="2575"/>
                    <a:pt x="633" y="2575"/>
                    <a:pt x="639" y="2578"/>
                  </a:cubicBezTo>
                  <a:cubicBezTo>
                    <a:pt x="640" y="2578"/>
                    <a:pt x="640" y="2578"/>
                    <a:pt x="641" y="2578"/>
                  </a:cubicBezTo>
                  <a:cubicBezTo>
                    <a:pt x="645" y="2578"/>
                    <a:pt x="647" y="2576"/>
                    <a:pt x="648" y="2574"/>
                  </a:cubicBezTo>
                  <a:cubicBezTo>
                    <a:pt x="652" y="2566"/>
                    <a:pt x="653" y="2562"/>
                    <a:pt x="654" y="2562"/>
                  </a:cubicBezTo>
                  <a:cubicBezTo>
                    <a:pt x="655" y="2562"/>
                    <a:pt x="656" y="2564"/>
                    <a:pt x="657" y="2569"/>
                  </a:cubicBezTo>
                  <a:cubicBezTo>
                    <a:pt x="657" y="2579"/>
                    <a:pt x="659" y="2584"/>
                    <a:pt x="663" y="2584"/>
                  </a:cubicBezTo>
                  <a:cubicBezTo>
                    <a:pt x="667" y="2584"/>
                    <a:pt x="671" y="2581"/>
                    <a:pt x="676" y="2576"/>
                  </a:cubicBezTo>
                  <a:cubicBezTo>
                    <a:pt x="679" y="2569"/>
                    <a:pt x="680" y="2565"/>
                    <a:pt x="681" y="2565"/>
                  </a:cubicBezTo>
                  <a:cubicBezTo>
                    <a:pt x="682" y="2565"/>
                    <a:pt x="682" y="2569"/>
                    <a:pt x="682" y="2578"/>
                  </a:cubicBezTo>
                  <a:cubicBezTo>
                    <a:pt x="679" y="2585"/>
                    <a:pt x="683" y="2594"/>
                    <a:pt x="689" y="2597"/>
                  </a:cubicBezTo>
                  <a:lnTo>
                    <a:pt x="692" y="2589"/>
                  </a:lnTo>
                  <a:cubicBezTo>
                    <a:pt x="694" y="2582"/>
                    <a:pt x="697" y="2579"/>
                    <a:pt x="700" y="2579"/>
                  </a:cubicBezTo>
                  <a:cubicBezTo>
                    <a:pt x="703" y="2579"/>
                    <a:pt x="705" y="2582"/>
                    <a:pt x="707" y="2587"/>
                  </a:cubicBezTo>
                  <a:cubicBezTo>
                    <a:pt x="705" y="2592"/>
                    <a:pt x="708" y="2594"/>
                    <a:pt x="714" y="2594"/>
                  </a:cubicBezTo>
                  <a:cubicBezTo>
                    <a:pt x="717" y="2594"/>
                    <a:pt x="721" y="2594"/>
                    <a:pt x="725" y="2593"/>
                  </a:cubicBezTo>
                  <a:cubicBezTo>
                    <a:pt x="739" y="2596"/>
                    <a:pt x="744" y="2597"/>
                    <a:pt x="743" y="2605"/>
                  </a:cubicBezTo>
                  <a:cubicBezTo>
                    <a:pt x="741" y="2613"/>
                    <a:pt x="740" y="2617"/>
                    <a:pt x="741" y="2617"/>
                  </a:cubicBezTo>
                  <a:cubicBezTo>
                    <a:pt x="742" y="2617"/>
                    <a:pt x="744" y="2613"/>
                    <a:pt x="750" y="2606"/>
                  </a:cubicBezTo>
                  <a:cubicBezTo>
                    <a:pt x="753" y="2604"/>
                    <a:pt x="755" y="2602"/>
                    <a:pt x="757" y="2602"/>
                  </a:cubicBezTo>
                  <a:cubicBezTo>
                    <a:pt x="760" y="2602"/>
                    <a:pt x="762" y="2605"/>
                    <a:pt x="769" y="2612"/>
                  </a:cubicBezTo>
                  <a:cubicBezTo>
                    <a:pt x="771" y="2616"/>
                    <a:pt x="773" y="2619"/>
                    <a:pt x="774" y="2619"/>
                  </a:cubicBezTo>
                  <a:cubicBezTo>
                    <a:pt x="776" y="2619"/>
                    <a:pt x="778" y="2617"/>
                    <a:pt x="783" y="2614"/>
                  </a:cubicBezTo>
                  <a:cubicBezTo>
                    <a:pt x="785" y="2598"/>
                    <a:pt x="787" y="2590"/>
                    <a:pt x="780" y="2589"/>
                  </a:cubicBezTo>
                  <a:cubicBezTo>
                    <a:pt x="774" y="2588"/>
                    <a:pt x="774" y="2588"/>
                    <a:pt x="776" y="2580"/>
                  </a:cubicBezTo>
                  <a:lnTo>
                    <a:pt x="776" y="2580"/>
                  </a:lnTo>
                  <a:lnTo>
                    <a:pt x="788" y="2583"/>
                  </a:lnTo>
                  <a:cubicBezTo>
                    <a:pt x="791" y="2583"/>
                    <a:pt x="794" y="2584"/>
                    <a:pt x="797" y="2584"/>
                  </a:cubicBezTo>
                  <a:cubicBezTo>
                    <a:pt x="803" y="2584"/>
                    <a:pt x="809" y="2582"/>
                    <a:pt x="814" y="2579"/>
                  </a:cubicBezTo>
                  <a:cubicBezTo>
                    <a:pt x="825" y="2575"/>
                    <a:pt x="829" y="2563"/>
                    <a:pt x="821" y="2563"/>
                  </a:cubicBezTo>
                  <a:cubicBezTo>
                    <a:pt x="820" y="2563"/>
                    <a:pt x="819" y="2564"/>
                    <a:pt x="817" y="2564"/>
                  </a:cubicBezTo>
                  <a:lnTo>
                    <a:pt x="817" y="2564"/>
                  </a:lnTo>
                  <a:lnTo>
                    <a:pt x="812" y="2556"/>
                  </a:lnTo>
                  <a:cubicBezTo>
                    <a:pt x="813" y="2543"/>
                    <a:pt x="811" y="2537"/>
                    <a:pt x="808" y="2537"/>
                  </a:cubicBezTo>
                  <a:cubicBezTo>
                    <a:pt x="805" y="2537"/>
                    <a:pt x="802" y="2542"/>
                    <a:pt x="800" y="2553"/>
                  </a:cubicBezTo>
                  <a:cubicBezTo>
                    <a:pt x="798" y="2566"/>
                    <a:pt x="797" y="2572"/>
                    <a:pt x="796" y="2572"/>
                  </a:cubicBezTo>
                  <a:cubicBezTo>
                    <a:pt x="795" y="2572"/>
                    <a:pt x="794" y="2568"/>
                    <a:pt x="793" y="2560"/>
                  </a:cubicBezTo>
                  <a:cubicBezTo>
                    <a:pt x="796" y="2544"/>
                    <a:pt x="789" y="2543"/>
                    <a:pt x="784" y="2542"/>
                  </a:cubicBezTo>
                  <a:cubicBezTo>
                    <a:pt x="778" y="2541"/>
                    <a:pt x="778" y="2541"/>
                    <a:pt x="779" y="2533"/>
                  </a:cubicBezTo>
                  <a:cubicBezTo>
                    <a:pt x="781" y="2525"/>
                    <a:pt x="777" y="2516"/>
                    <a:pt x="771" y="2515"/>
                  </a:cubicBezTo>
                  <a:cubicBezTo>
                    <a:pt x="770" y="2515"/>
                    <a:pt x="769" y="2515"/>
                    <a:pt x="768" y="2515"/>
                  </a:cubicBezTo>
                  <a:cubicBezTo>
                    <a:pt x="766" y="2515"/>
                    <a:pt x="765" y="2516"/>
                    <a:pt x="765" y="2521"/>
                  </a:cubicBezTo>
                  <a:cubicBezTo>
                    <a:pt x="766" y="2525"/>
                    <a:pt x="765" y="2526"/>
                    <a:pt x="764" y="2526"/>
                  </a:cubicBezTo>
                  <a:cubicBezTo>
                    <a:pt x="761" y="2526"/>
                    <a:pt x="756" y="2521"/>
                    <a:pt x="756" y="2511"/>
                  </a:cubicBezTo>
                  <a:cubicBezTo>
                    <a:pt x="754" y="2507"/>
                    <a:pt x="753" y="2505"/>
                    <a:pt x="752" y="2505"/>
                  </a:cubicBezTo>
                  <a:cubicBezTo>
                    <a:pt x="751" y="2505"/>
                    <a:pt x="750" y="2508"/>
                    <a:pt x="748" y="2516"/>
                  </a:cubicBezTo>
                  <a:cubicBezTo>
                    <a:pt x="746" y="2523"/>
                    <a:pt x="742" y="2526"/>
                    <a:pt x="739" y="2526"/>
                  </a:cubicBezTo>
                  <a:cubicBezTo>
                    <a:pt x="735" y="2526"/>
                    <a:pt x="731" y="2521"/>
                    <a:pt x="731" y="2512"/>
                  </a:cubicBezTo>
                  <a:lnTo>
                    <a:pt x="720" y="2508"/>
                  </a:lnTo>
                  <a:cubicBezTo>
                    <a:pt x="719" y="2508"/>
                    <a:pt x="718" y="2508"/>
                    <a:pt x="718" y="2508"/>
                  </a:cubicBezTo>
                  <a:cubicBezTo>
                    <a:pt x="713" y="2508"/>
                    <a:pt x="711" y="2514"/>
                    <a:pt x="708" y="2521"/>
                  </a:cubicBezTo>
                  <a:cubicBezTo>
                    <a:pt x="706" y="2529"/>
                    <a:pt x="705" y="2533"/>
                    <a:pt x="704" y="2533"/>
                  </a:cubicBezTo>
                  <a:cubicBezTo>
                    <a:pt x="703" y="2533"/>
                    <a:pt x="702" y="2530"/>
                    <a:pt x="701" y="2526"/>
                  </a:cubicBezTo>
                  <a:cubicBezTo>
                    <a:pt x="698" y="2521"/>
                    <a:pt x="698" y="2515"/>
                    <a:pt x="701" y="2510"/>
                  </a:cubicBezTo>
                  <a:cubicBezTo>
                    <a:pt x="703" y="2502"/>
                    <a:pt x="697" y="2501"/>
                    <a:pt x="692" y="2498"/>
                  </a:cubicBezTo>
                  <a:cubicBezTo>
                    <a:pt x="689" y="2497"/>
                    <a:pt x="684" y="2495"/>
                    <a:pt x="679" y="2495"/>
                  </a:cubicBezTo>
                  <a:cubicBezTo>
                    <a:pt x="676" y="2495"/>
                    <a:pt x="674" y="2496"/>
                    <a:pt x="673" y="2498"/>
                  </a:cubicBezTo>
                  <a:lnTo>
                    <a:pt x="676" y="2492"/>
                  </a:lnTo>
                  <a:cubicBezTo>
                    <a:pt x="672" y="2489"/>
                    <a:pt x="672" y="2485"/>
                    <a:pt x="672" y="2485"/>
                  </a:cubicBezTo>
                  <a:lnTo>
                    <a:pt x="672" y="2485"/>
                  </a:lnTo>
                  <a:cubicBezTo>
                    <a:pt x="672" y="2485"/>
                    <a:pt x="672" y="2486"/>
                    <a:pt x="671" y="2488"/>
                  </a:cubicBezTo>
                  <a:cubicBezTo>
                    <a:pt x="666" y="2485"/>
                    <a:pt x="661" y="2480"/>
                    <a:pt x="658" y="2475"/>
                  </a:cubicBezTo>
                  <a:cubicBezTo>
                    <a:pt x="656" y="2471"/>
                    <a:pt x="651" y="2469"/>
                    <a:pt x="647" y="2469"/>
                  </a:cubicBezTo>
                  <a:cubicBezTo>
                    <a:pt x="639" y="2469"/>
                    <a:pt x="632" y="2476"/>
                    <a:pt x="638" y="2491"/>
                  </a:cubicBezTo>
                  <a:lnTo>
                    <a:pt x="632" y="2488"/>
                  </a:lnTo>
                  <a:cubicBezTo>
                    <a:pt x="631" y="2488"/>
                    <a:pt x="630" y="2487"/>
                    <a:pt x="629" y="2487"/>
                  </a:cubicBezTo>
                  <a:cubicBezTo>
                    <a:pt x="625" y="2487"/>
                    <a:pt x="623" y="2492"/>
                    <a:pt x="623" y="2492"/>
                  </a:cubicBezTo>
                  <a:cubicBezTo>
                    <a:pt x="622" y="2495"/>
                    <a:pt x="620" y="2496"/>
                    <a:pt x="617" y="2496"/>
                  </a:cubicBezTo>
                  <a:cubicBezTo>
                    <a:pt x="615" y="2496"/>
                    <a:pt x="612" y="2495"/>
                    <a:pt x="609" y="2493"/>
                  </a:cubicBezTo>
                  <a:lnTo>
                    <a:pt x="616" y="2479"/>
                  </a:lnTo>
                  <a:cubicBezTo>
                    <a:pt x="628" y="2468"/>
                    <a:pt x="628" y="2458"/>
                    <a:pt x="623" y="2458"/>
                  </a:cubicBezTo>
                  <a:cubicBezTo>
                    <a:pt x="620" y="2458"/>
                    <a:pt x="616" y="2461"/>
                    <a:pt x="611" y="2466"/>
                  </a:cubicBezTo>
                  <a:lnTo>
                    <a:pt x="611" y="2466"/>
                  </a:lnTo>
                  <a:cubicBezTo>
                    <a:pt x="612" y="2464"/>
                    <a:pt x="613" y="2462"/>
                    <a:pt x="614" y="2460"/>
                  </a:cubicBezTo>
                  <a:cubicBezTo>
                    <a:pt x="618" y="2452"/>
                    <a:pt x="612" y="2451"/>
                    <a:pt x="599" y="2451"/>
                  </a:cubicBezTo>
                  <a:cubicBezTo>
                    <a:pt x="598" y="2451"/>
                    <a:pt x="597" y="2451"/>
                    <a:pt x="596" y="2451"/>
                  </a:cubicBezTo>
                  <a:cubicBezTo>
                    <a:pt x="591" y="2451"/>
                    <a:pt x="580" y="2459"/>
                    <a:pt x="576" y="2465"/>
                  </a:cubicBezTo>
                  <a:cubicBezTo>
                    <a:pt x="574" y="2468"/>
                    <a:pt x="572" y="2469"/>
                    <a:pt x="570" y="2469"/>
                  </a:cubicBezTo>
                  <a:cubicBezTo>
                    <a:pt x="569" y="2469"/>
                    <a:pt x="567" y="2468"/>
                    <a:pt x="567" y="2468"/>
                  </a:cubicBezTo>
                  <a:cubicBezTo>
                    <a:pt x="562" y="2465"/>
                    <a:pt x="562" y="2465"/>
                    <a:pt x="566" y="2458"/>
                  </a:cubicBezTo>
                  <a:cubicBezTo>
                    <a:pt x="572" y="2449"/>
                    <a:pt x="570" y="2444"/>
                    <a:pt x="563" y="2444"/>
                  </a:cubicBezTo>
                  <a:cubicBezTo>
                    <a:pt x="560" y="2444"/>
                    <a:pt x="556" y="2445"/>
                    <a:pt x="551" y="2448"/>
                  </a:cubicBezTo>
                  <a:lnTo>
                    <a:pt x="556" y="2441"/>
                  </a:lnTo>
                  <a:cubicBezTo>
                    <a:pt x="560" y="2434"/>
                    <a:pt x="560" y="2425"/>
                    <a:pt x="532" y="2413"/>
                  </a:cubicBezTo>
                  <a:cubicBezTo>
                    <a:pt x="514" y="2399"/>
                    <a:pt x="502" y="2386"/>
                    <a:pt x="507" y="2381"/>
                  </a:cubicBezTo>
                  <a:cubicBezTo>
                    <a:pt x="511" y="2376"/>
                    <a:pt x="491" y="2373"/>
                    <a:pt x="473" y="2373"/>
                  </a:cubicBezTo>
                  <a:cubicBezTo>
                    <a:pt x="470" y="2373"/>
                    <a:pt x="468" y="2373"/>
                    <a:pt x="465" y="2373"/>
                  </a:cubicBezTo>
                  <a:cubicBezTo>
                    <a:pt x="471" y="2367"/>
                    <a:pt x="466" y="2363"/>
                    <a:pt x="458" y="2355"/>
                  </a:cubicBezTo>
                  <a:cubicBezTo>
                    <a:pt x="446" y="2341"/>
                    <a:pt x="447" y="2341"/>
                    <a:pt x="453" y="2336"/>
                  </a:cubicBezTo>
                  <a:cubicBezTo>
                    <a:pt x="464" y="2332"/>
                    <a:pt x="467" y="2331"/>
                    <a:pt x="461" y="2331"/>
                  </a:cubicBezTo>
                  <a:cubicBezTo>
                    <a:pt x="459" y="2331"/>
                    <a:pt x="454" y="2331"/>
                    <a:pt x="448" y="2331"/>
                  </a:cubicBezTo>
                  <a:cubicBezTo>
                    <a:pt x="446" y="2332"/>
                    <a:pt x="445" y="2332"/>
                    <a:pt x="443" y="2332"/>
                  </a:cubicBezTo>
                  <a:cubicBezTo>
                    <a:pt x="432" y="2332"/>
                    <a:pt x="430" y="2317"/>
                    <a:pt x="440" y="2308"/>
                  </a:cubicBezTo>
                  <a:cubicBezTo>
                    <a:pt x="447" y="2303"/>
                    <a:pt x="443" y="2299"/>
                    <a:pt x="436" y="2290"/>
                  </a:cubicBezTo>
                  <a:cubicBezTo>
                    <a:pt x="427" y="2290"/>
                    <a:pt x="420" y="2280"/>
                    <a:pt x="413" y="2271"/>
                  </a:cubicBezTo>
                  <a:cubicBezTo>
                    <a:pt x="408" y="2262"/>
                    <a:pt x="406" y="2259"/>
                    <a:pt x="402" y="2259"/>
                  </a:cubicBezTo>
                  <a:cubicBezTo>
                    <a:pt x="400" y="2259"/>
                    <a:pt x="397" y="2261"/>
                    <a:pt x="391" y="2264"/>
                  </a:cubicBezTo>
                  <a:cubicBezTo>
                    <a:pt x="386" y="2267"/>
                    <a:pt x="383" y="2268"/>
                    <a:pt x="380" y="2268"/>
                  </a:cubicBezTo>
                  <a:cubicBezTo>
                    <a:pt x="375" y="2268"/>
                    <a:pt x="372" y="2263"/>
                    <a:pt x="369" y="2256"/>
                  </a:cubicBezTo>
                  <a:cubicBezTo>
                    <a:pt x="365" y="2252"/>
                    <a:pt x="362" y="2246"/>
                    <a:pt x="369" y="2243"/>
                  </a:cubicBezTo>
                  <a:cubicBezTo>
                    <a:pt x="369" y="2243"/>
                    <a:pt x="373" y="2234"/>
                    <a:pt x="370" y="2228"/>
                  </a:cubicBezTo>
                  <a:cubicBezTo>
                    <a:pt x="367" y="2222"/>
                    <a:pt x="365" y="2217"/>
                    <a:pt x="372" y="2213"/>
                  </a:cubicBezTo>
                  <a:cubicBezTo>
                    <a:pt x="374" y="2208"/>
                    <a:pt x="374" y="2201"/>
                    <a:pt x="372" y="2194"/>
                  </a:cubicBezTo>
                  <a:cubicBezTo>
                    <a:pt x="366" y="2184"/>
                    <a:pt x="362" y="2173"/>
                    <a:pt x="370" y="2171"/>
                  </a:cubicBezTo>
                  <a:cubicBezTo>
                    <a:pt x="368" y="2168"/>
                    <a:pt x="368" y="2166"/>
                    <a:pt x="366" y="2166"/>
                  </a:cubicBezTo>
                  <a:cubicBezTo>
                    <a:pt x="365" y="2166"/>
                    <a:pt x="363" y="2167"/>
                    <a:pt x="360" y="2169"/>
                  </a:cubicBezTo>
                  <a:cubicBezTo>
                    <a:pt x="358" y="2169"/>
                    <a:pt x="357" y="2169"/>
                    <a:pt x="356" y="2169"/>
                  </a:cubicBezTo>
                  <a:cubicBezTo>
                    <a:pt x="350" y="2169"/>
                    <a:pt x="343" y="2164"/>
                    <a:pt x="343" y="2144"/>
                  </a:cubicBezTo>
                  <a:cubicBezTo>
                    <a:pt x="339" y="2133"/>
                    <a:pt x="334" y="2118"/>
                    <a:pt x="327" y="2118"/>
                  </a:cubicBezTo>
                  <a:cubicBezTo>
                    <a:pt x="327" y="2118"/>
                    <a:pt x="326" y="2118"/>
                    <a:pt x="326" y="2118"/>
                  </a:cubicBezTo>
                  <a:cubicBezTo>
                    <a:pt x="325" y="2112"/>
                    <a:pt x="325" y="2112"/>
                    <a:pt x="332" y="2110"/>
                  </a:cubicBezTo>
                  <a:cubicBezTo>
                    <a:pt x="347" y="2106"/>
                    <a:pt x="344" y="2096"/>
                    <a:pt x="326" y="2088"/>
                  </a:cubicBezTo>
                  <a:cubicBezTo>
                    <a:pt x="325" y="2088"/>
                    <a:pt x="324" y="2088"/>
                    <a:pt x="323" y="2088"/>
                  </a:cubicBezTo>
                  <a:cubicBezTo>
                    <a:pt x="318" y="2088"/>
                    <a:pt x="317" y="2083"/>
                    <a:pt x="324" y="2077"/>
                  </a:cubicBezTo>
                  <a:cubicBezTo>
                    <a:pt x="324" y="2077"/>
                    <a:pt x="323" y="2071"/>
                    <a:pt x="314" y="2066"/>
                  </a:cubicBezTo>
                  <a:cubicBezTo>
                    <a:pt x="305" y="2062"/>
                    <a:pt x="305" y="2062"/>
                    <a:pt x="310" y="2050"/>
                  </a:cubicBezTo>
                  <a:cubicBezTo>
                    <a:pt x="318" y="2047"/>
                    <a:pt x="317" y="2042"/>
                    <a:pt x="316" y="2036"/>
                  </a:cubicBezTo>
                  <a:cubicBezTo>
                    <a:pt x="306" y="2026"/>
                    <a:pt x="297" y="1963"/>
                    <a:pt x="304" y="1957"/>
                  </a:cubicBezTo>
                  <a:cubicBezTo>
                    <a:pt x="295" y="1952"/>
                    <a:pt x="295" y="1952"/>
                    <a:pt x="293" y="1946"/>
                  </a:cubicBezTo>
                  <a:cubicBezTo>
                    <a:pt x="306" y="1939"/>
                    <a:pt x="302" y="1935"/>
                    <a:pt x="292" y="1935"/>
                  </a:cubicBezTo>
                  <a:cubicBezTo>
                    <a:pt x="290" y="1935"/>
                    <a:pt x="287" y="1935"/>
                    <a:pt x="284" y="1935"/>
                  </a:cubicBezTo>
                  <a:lnTo>
                    <a:pt x="286" y="1942"/>
                  </a:lnTo>
                  <a:lnTo>
                    <a:pt x="286" y="1948"/>
                  </a:lnTo>
                  <a:cubicBezTo>
                    <a:pt x="285" y="1948"/>
                    <a:pt x="284" y="1948"/>
                    <a:pt x="283" y="1948"/>
                  </a:cubicBezTo>
                  <a:cubicBezTo>
                    <a:pt x="270" y="1948"/>
                    <a:pt x="269" y="1932"/>
                    <a:pt x="291" y="1929"/>
                  </a:cubicBezTo>
                  <a:cubicBezTo>
                    <a:pt x="306" y="1921"/>
                    <a:pt x="306" y="1921"/>
                    <a:pt x="289" y="1917"/>
                  </a:cubicBezTo>
                  <a:cubicBezTo>
                    <a:pt x="273" y="1914"/>
                    <a:pt x="272" y="1908"/>
                    <a:pt x="287" y="1900"/>
                  </a:cubicBezTo>
                  <a:cubicBezTo>
                    <a:pt x="302" y="1898"/>
                    <a:pt x="302" y="1898"/>
                    <a:pt x="286" y="1895"/>
                  </a:cubicBezTo>
                  <a:cubicBezTo>
                    <a:pt x="253" y="1888"/>
                    <a:pt x="243" y="1871"/>
                    <a:pt x="273" y="1867"/>
                  </a:cubicBezTo>
                  <a:cubicBezTo>
                    <a:pt x="289" y="1865"/>
                    <a:pt x="296" y="1858"/>
                    <a:pt x="296" y="1852"/>
                  </a:cubicBezTo>
                  <a:cubicBezTo>
                    <a:pt x="295" y="1849"/>
                    <a:pt x="292" y="1848"/>
                    <a:pt x="288" y="1848"/>
                  </a:cubicBezTo>
                  <a:cubicBezTo>
                    <a:pt x="285" y="1848"/>
                    <a:pt x="282" y="1848"/>
                    <a:pt x="279" y="1849"/>
                  </a:cubicBezTo>
                  <a:cubicBezTo>
                    <a:pt x="274" y="1851"/>
                    <a:pt x="271" y="1852"/>
                    <a:pt x="269" y="1852"/>
                  </a:cubicBezTo>
                  <a:cubicBezTo>
                    <a:pt x="265" y="1852"/>
                    <a:pt x="267" y="1847"/>
                    <a:pt x="277" y="1838"/>
                  </a:cubicBezTo>
                  <a:cubicBezTo>
                    <a:pt x="298" y="1816"/>
                    <a:pt x="296" y="1805"/>
                    <a:pt x="278" y="1791"/>
                  </a:cubicBezTo>
                  <a:cubicBezTo>
                    <a:pt x="264" y="1775"/>
                    <a:pt x="259" y="1761"/>
                    <a:pt x="264" y="1761"/>
                  </a:cubicBezTo>
                  <a:cubicBezTo>
                    <a:pt x="266" y="1761"/>
                    <a:pt x="270" y="1763"/>
                    <a:pt x="274" y="1767"/>
                  </a:cubicBezTo>
                  <a:cubicBezTo>
                    <a:pt x="283" y="1771"/>
                    <a:pt x="287" y="1774"/>
                    <a:pt x="288" y="1774"/>
                  </a:cubicBezTo>
                  <a:cubicBezTo>
                    <a:pt x="289" y="1774"/>
                    <a:pt x="287" y="1771"/>
                    <a:pt x="282" y="1766"/>
                  </a:cubicBezTo>
                  <a:cubicBezTo>
                    <a:pt x="280" y="1755"/>
                    <a:pt x="279" y="1743"/>
                    <a:pt x="278" y="1738"/>
                  </a:cubicBezTo>
                  <a:cubicBezTo>
                    <a:pt x="277" y="1733"/>
                    <a:pt x="269" y="1729"/>
                    <a:pt x="262" y="1729"/>
                  </a:cubicBezTo>
                  <a:cubicBezTo>
                    <a:pt x="261" y="1729"/>
                    <a:pt x="261" y="1729"/>
                    <a:pt x="260" y="1729"/>
                  </a:cubicBezTo>
                  <a:cubicBezTo>
                    <a:pt x="274" y="1720"/>
                    <a:pt x="281" y="1708"/>
                    <a:pt x="263" y="1699"/>
                  </a:cubicBezTo>
                  <a:cubicBezTo>
                    <a:pt x="263" y="1693"/>
                    <a:pt x="262" y="1687"/>
                    <a:pt x="262" y="1687"/>
                  </a:cubicBezTo>
                  <a:cubicBezTo>
                    <a:pt x="261" y="1682"/>
                    <a:pt x="261" y="1682"/>
                    <a:pt x="252" y="1677"/>
                  </a:cubicBezTo>
                  <a:cubicBezTo>
                    <a:pt x="244" y="1673"/>
                    <a:pt x="251" y="1666"/>
                    <a:pt x="258" y="1658"/>
                  </a:cubicBezTo>
                  <a:cubicBezTo>
                    <a:pt x="264" y="1652"/>
                    <a:pt x="270" y="1646"/>
                    <a:pt x="265" y="1646"/>
                  </a:cubicBezTo>
                  <a:cubicBezTo>
                    <a:pt x="264" y="1646"/>
                    <a:pt x="264" y="1646"/>
                    <a:pt x="263" y="1646"/>
                  </a:cubicBezTo>
                  <a:cubicBezTo>
                    <a:pt x="263" y="1646"/>
                    <a:pt x="262" y="1646"/>
                    <a:pt x="262" y="1646"/>
                  </a:cubicBezTo>
                  <a:cubicBezTo>
                    <a:pt x="254" y="1646"/>
                    <a:pt x="246" y="1637"/>
                    <a:pt x="237" y="1632"/>
                  </a:cubicBezTo>
                  <a:cubicBezTo>
                    <a:pt x="230" y="1629"/>
                    <a:pt x="233" y="1624"/>
                    <a:pt x="238" y="1624"/>
                  </a:cubicBezTo>
                  <a:cubicBezTo>
                    <a:pt x="240" y="1624"/>
                    <a:pt x="242" y="1625"/>
                    <a:pt x="244" y="1626"/>
                  </a:cubicBezTo>
                  <a:cubicBezTo>
                    <a:pt x="252" y="1625"/>
                    <a:pt x="252" y="1625"/>
                    <a:pt x="258" y="1612"/>
                  </a:cubicBezTo>
                  <a:cubicBezTo>
                    <a:pt x="258" y="1606"/>
                    <a:pt x="255" y="1595"/>
                    <a:pt x="249" y="1595"/>
                  </a:cubicBezTo>
                  <a:cubicBezTo>
                    <a:pt x="248" y="1595"/>
                    <a:pt x="248" y="1595"/>
                    <a:pt x="247" y="1595"/>
                  </a:cubicBezTo>
                  <a:cubicBezTo>
                    <a:pt x="247" y="1595"/>
                    <a:pt x="247" y="1595"/>
                    <a:pt x="247" y="1595"/>
                  </a:cubicBezTo>
                  <a:cubicBezTo>
                    <a:pt x="239" y="1595"/>
                    <a:pt x="235" y="1563"/>
                    <a:pt x="242" y="1556"/>
                  </a:cubicBezTo>
                  <a:lnTo>
                    <a:pt x="240" y="1544"/>
                  </a:lnTo>
                  <a:cubicBezTo>
                    <a:pt x="238" y="1538"/>
                    <a:pt x="231" y="1534"/>
                    <a:pt x="229" y="1528"/>
                  </a:cubicBezTo>
                  <a:cubicBezTo>
                    <a:pt x="229" y="1528"/>
                    <a:pt x="228" y="1522"/>
                    <a:pt x="219" y="1518"/>
                  </a:cubicBezTo>
                  <a:cubicBezTo>
                    <a:pt x="219" y="1512"/>
                    <a:pt x="218" y="1507"/>
                    <a:pt x="226" y="1506"/>
                  </a:cubicBezTo>
                  <a:cubicBezTo>
                    <a:pt x="209" y="1502"/>
                    <a:pt x="209" y="1502"/>
                    <a:pt x="224" y="1494"/>
                  </a:cubicBezTo>
                  <a:cubicBezTo>
                    <a:pt x="240" y="1491"/>
                    <a:pt x="240" y="1491"/>
                    <a:pt x="223" y="1489"/>
                  </a:cubicBezTo>
                  <a:cubicBezTo>
                    <a:pt x="215" y="1483"/>
                    <a:pt x="215" y="1483"/>
                    <a:pt x="222" y="1476"/>
                  </a:cubicBezTo>
                  <a:cubicBezTo>
                    <a:pt x="229" y="1475"/>
                    <a:pt x="228" y="1471"/>
                    <a:pt x="222" y="1471"/>
                  </a:cubicBezTo>
                  <a:cubicBezTo>
                    <a:pt x="222" y="1471"/>
                    <a:pt x="221" y="1471"/>
                    <a:pt x="221" y="1471"/>
                  </a:cubicBezTo>
                  <a:cubicBezTo>
                    <a:pt x="204" y="1467"/>
                    <a:pt x="194" y="1452"/>
                    <a:pt x="209" y="1450"/>
                  </a:cubicBezTo>
                  <a:cubicBezTo>
                    <a:pt x="209" y="1450"/>
                    <a:pt x="208" y="1444"/>
                    <a:pt x="199" y="1439"/>
                  </a:cubicBezTo>
                  <a:cubicBezTo>
                    <a:pt x="183" y="1436"/>
                    <a:pt x="183" y="1436"/>
                    <a:pt x="199" y="1434"/>
                  </a:cubicBezTo>
                  <a:cubicBezTo>
                    <a:pt x="214" y="1425"/>
                    <a:pt x="213" y="1419"/>
                    <a:pt x="196" y="1416"/>
                  </a:cubicBezTo>
                  <a:cubicBezTo>
                    <a:pt x="191" y="1415"/>
                    <a:pt x="190" y="1408"/>
                    <a:pt x="195" y="1405"/>
                  </a:cubicBezTo>
                  <a:cubicBezTo>
                    <a:pt x="200" y="1393"/>
                    <a:pt x="202" y="1363"/>
                    <a:pt x="192" y="1363"/>
                  </a:cubicBezTo>
                  <a:cubicBezTo>
                    <a:pt x="191" y="1363"/>
                    <a:pt x="189" y="1363"/>
                    <a:pt x="188" y="1364"/>
                  </a:cubicBezTo>
                  <a:lnTo>
                    <a:pt x="187" y="1353"/>
                  </a:lnTo>
                  <a:cubicBezTo>
                    <a:pt x="192" y="1341"/>
                    <a:pt x="191" y="1335"/>
                    <a:pt x="182" y="1331"/>
                  </a:cubicBezTo>
                  <a:lnTo>
                    <a:pt x="175" y="1326"/>
                  </a:lnTo>
                  <a:cubicBezTo>
                    <a:pt x="182" y="1325"/>
                    <a:pt x="189" y="1318"/>
                    <a:pt x="188" y="1312"/>
                  </a:cubicBezTo>
                  <a:cubicBezTo>
                    <a:pt x="187" y="1308"/>
                    <a:pt x="187" y="1306"/>
                    <a:pt x="184" y="1306"/>
                  </a:cubicBezTo>
                  <a:cubicBezTo>
                    <a:pt x="183" y="1306"/>
                    <a:pt x="181" y="1307"/>
                    <a:pt x="179" y="1307"/>
                  </a:cubicBezTo>
                  <a:cubicBezTo>
                    <a:pt x="177" y="1310"/>
                    <a:pt x="175" y="1311"/>
                    <a:pt x="174" y="1311"/>
                  </a:cubicBezTo>
                  <a:cubicBezTo>
                    <a:pt x="172" y="1311"/>
                    <a:pt x="171" y="1306"/>
                    <a:pt x="171" y="1303"/>
                  </a:cubicBezTo>
                  <a:cubicBezTo>
                    <a:pt x="170" y="1297"/>
                    <a:pt x="177" y="1290"/>
                    <a:pt x="185" y="1289"/>
                  </a:cubicBezTo>
                  <a:lnTo>
                    <a:pt x="183" y="1283"/>
                  </a:lnTo>
                  <a:cubicBezTo>
                    <a:pt x="181" y="1284"/>
                    <a:pt x="179" y="1284"/>
                    <a:pt x="177" y="1284"/>
                  </a:cubicBezTo>
                  <a:cubicBezTo>
                    <a:pt x="168" y="1284"/>
                    <a:pt x="168" y="1280"/>
                    <a:pt x="175" y="1279"/>
                  </a:cubicBezTo>
                  <a:cubicBezTo>
                    <a:pt x="180" y="1275"/>
                    <a:pt x="182" y="1267"/>
                    <a:pt x="180" y="1261"/>
                  </a:cubicBezTo>
                  <a:lnTo>
                    <a:pt x="180" y="1261"/>
                  </a:lnTo>
                  <a:cubicBezTo>
                    <a:pt x="180" y="1261"/>
                    <a:pt x="179" y="1261"/>
                    <a:pt x="179" y="1261"/>
                  </a:cubicBezTo>
                  <a:cubicBezTo>
                    <a:pt x="175" y="1261"/>
                    <a:pt x="176" y="1258"/>
                    <a:pt x="178" y="1258"/>
                  </a:cubicBezTo>
                  <a:lnTo>
                    <a:pt x="178" y="1258"/>
                  </a:lnTo>
                  <a:cubicBezTo>
                    <a:pt x="179" y="1258"/>
                    <a:pt x="180" y="1259"/>
                    <a:pt x="180" y="1261"/>
                  </a:cubicBezTo>
                  <a:lnTo>
                    <a:pt x="188" y="1259"/>
                  </a:lnTo>
                  <a:cubicBezTo>
                    <a:pt x="192" y="1255"/>
                    <a:pt x="191" y="1253"/>
                    <a:pt x="187" y="1253"/>
                  </a:cubicBezTo>
                  <a:cubicBezTo>
                    <a:pt x="185" y="1253"/>
                    <a:pt x="182" y="1254"/>
                    <a:pt x="179" y="1254"/>
                  </a:cubicBezTo>
                  <a:cubicBezTo>
                    <a:pt x="179" y="1254"/>
                    <a:pt x="178" y="1249"/>
                    <a:pt x="178" y="1243"/>
                  </a:cubicBezTo>
                  <a:cubicBezTo>
                    <a:pt x="177" y="1239"/>
                    <a:pt x="176" y="1236"/>
                    <a:pt x="174" y="1236"/>
                  </a:cubicBezTo>
                  <a:cubicBezTo>
                    <a:pt x="173" y="1236"/>
                    <a:pt x="171" y="1236"/>
                    <a:pt x="169" y="1239"/>
                  </a:cubicBezTo>
                  <a:cubicBezTo>
                    <a:pt x="166" y="1239"/>
                    <a:pt x="162" y="1240"/>
                    <a:pt x="160" y="1240"/>
                  </a:cubicBezTo>
                  <a:cubicBezTo>
                    <a:pt x="156" y="1240"/>
                    <a:pt x="153" y="1239"/>
                    <a:pt x="152" y="1235"/>
                  </a:cubicBezTo>
                  <a:cubicBezTo>
                    <a:pt x="151" y="1235"/>
                    <a:pt x="151" y="1235"/>
                    <a:pt x="150" y="1235"/>
                  </a:cubicBezTo>
                  <a:cubicBezTo>
                    <a:pt x="147" y="1235"/>
                    <a:pt x="148" y="1233"/>
                    <a:pt x="150" y="1233"/>
                  </a:cubicBezTo>
                  <a:lnTo>
                    <a:pt x="150" y="1233"/>
                  </a:lnTo>
                  <a:cubicBezTo>
                    <a:pt x="151" y="1233"/>
                    <a:pt x="152" y="1234"/>
                    <a:pt x="152" y="1235"/>
                  </a:cubicBezTo>
                  <a:cubicBezTo>
                    <a:pt x="160" y="1234"/>
                    <a:pt x="168" y="1233"/>
                    <a:pt x="167" y="1227"/>
                  </a:cubicBezTo>
                  <a:cubicBezTo>
                    <a:pt x="166" y="1222"/>
                    <a:pt x="173" y="1221"/>
                    <a:pt x="173" y="1221"/>
                  </a:cubicBezTo>
                  <a:cubicBezTo>
                    <a:pt x="175" y="1221"/>
                    <a:pt x="176" y="1221"/>
                    <a:pt x="176" y="1221"/>
                  </a:cubicBezTo>
                  <a:cubicBezTo>
                    <a:pt x="189" y="1221"/>
                    <a:pt x="178" y="1201"/>
                    <a:pt x="170" y="1197"/>
                  </a:cubicBezTo>
                  <a:cubicBezTo>
                    <a:pt x="153" y="1188"/>
                    <a:pt x="152" y="1183"/>
                    <a:pt x="168" y="1180"/>
                  </a:cubicBezTo>
                  <a:cubicBezTo>
                    <a:pt x="183" y="1178"/>
                    <a:pt x="166" y="1169"/>
                    <a:pt x="142" y="1167"/>
                  </a:cubicBezTo>
                  <a:lnTo>
                    <a:pt x="117" y="1165"/>
                  </a:lnTo>
                  <a:lnTo>
                    <a:pt x="141" y="1161"/>
                  </a:lnTo>
                  <a:cubicBezTo>
                    <a:pt x="171" y="1151"/>
                    <a:pt x="171" y="1151"/>
                    <a:pt x="153" y="1135"/>
                  </a:cubicBezTo>
                  <a:cubicBezTo>
                    <a:pt x="143" y="1125"/>
                    <a:pt x="143" y="1125"/>
                    <a:pt x="151" y="1124"/>
                  </a:cubicBezTo>
                  <a:cubicBezTo>
                    <a:pt x="159" y="1123"/>
                    <a:pt x="158" y="1117"/>
                    <a:pt x="155" y="1101"/>
                  </a:cubicBezTo>
                  <a:cubicBezTo>
                    <a:pt x="152" y="1084"/>
                    <a:pt x="152" y="1078"/>
                    <a:pt x="146" y="1078"/>
                  </a:cubicBezTo>
                  <a:cubicBezTo>
                    <a:pt x="145" y="1078"/>
                    <a:pt x="145" y="1078"/>
                    <a:pt x="144" y="1078"/>
                  </a:cubicBezTo>
                  <a:lnTo>
                    <a:pt x="142" y="1067"/>
                  </a:lnTo>
                  <a:cubicBezTo>
                    <a:pt x="153" y="1061"/>
                    <a:pt x="151" y="1054"/>
                    <a:pt x="143" y="1054"/>
                  </a:cubicBezTo>
                  <a:cubicBezTo>
                    <a:pt x="140" y="1054"/>
                    <a:pt x="137" y="1055"/>
                    <a:pt x="133" y="1057"/>
                  </a:cubicBezTo>
                  <a:cubicBezTo>
                    <a:pt x="133" y="1057"/>
                    <a:pt x="132" y="1051"/>
                    <a:pt x="131" y="1046"/>
                  </a:cubicBezTo>
                  <a:lnTo>
                    <a:pt x="139" y="1045"/>
                  </a:lnTo>
                  <a:cubicBezTo>
                    <a:pt x="146" y="1043"/>
                    <a:pt x="144" y="1032"/>
                    <a:pt x="137" y="986"/>
                  </a:cubicBezTo>
                  <a:cubicBezTo>
                    <a:pt x="131" y="940"/>
                    <a:pt x="129" y="931"/>
                    <a:pt x="118" y="931"/>
                  </a:cubicBezTo>
                  <a:cubicBezTo>
                    <a:pt x="116" y="931"/>
                    <a:pt x="115" y="931"/>
                    <a:pt x="113" y="931"/>
                  </a:cubicBezTo>
                  <a:cubicBezTo>
                    <a:pt x="97" y="928"/>
                    <a:pt x="96" y="922"/>
                    <a:pt x="112" y="920"/>
                  </a:cubicBezTo>
                  <a:cubicBezTo>
                    <a:pt x="119" y="919"/>
                    <a:pt x="125" y="912"/>
                    <a:pt x="120" y="912"/>
                  </a:cubicBezTo>
                  <a:cubicBezTo>
                    <a:pt x="119" y="912"/>
                    <a:pt x="119" y="912"/>
                    <a:pt x="118" y="912"/>
                  </a:cubicBezTo>
                  <a:cubicBezTo>
                    <a:pt x="117" y="907"/>
                    <a:pt x="120" y="900"/>
                    <a:pt x="124" y="894"/>
                  </a:cubicBezTo>
                  <a:cubicBezTo>
                    <a:pt x="135" y="877"/>
                    <a:pt x="129" y="872"/>
                    <a:pt x="122" y="872"/>
                  </a:cubicBezTo>
                  <a:cubicBezTo>
                    <a:pt x="121" y="872"/>
                    <a:pt x="120" y="872"/>
                    <a:pt x="120" y="872"/>
                  </a:cubicBezTo>
                  <a:cubicBezTo>
                    <a:pt x="115" y="874"/>
                    <a:pt x="112" y="875"/>
                    <a:pt x="111" y="875"/>
                  </a:cubicBezTo>
                  <a:cubicBezTo>
                    <a:pt x="109" y="875"/>
                    <a:pt x="114" y="871"/>
                    <a:pt x="120" y="866"/>
                  </a:cubicBezTo>
                  <a:cubicBezTo>
                    <a:pt x="126" y="859"/>
                    <a:pt x="132" y="853"/>
                    <a:pt x="127" y="853"/>
                  </a:cubicBezTo>
                  <a:cubicBezTo>
                    <a:pt x="126" y="853"/>
                    <a:pt x="126" y="853"/>
                    <a:pt x="125" y="853"/>
                  </a:cubicBezTo>
                  <a:cubicBezTo>
                    <a:pt x="116" y="848"/>
                    <a:pt x="104" y="816"/>
                    <a:pt x="118" y="813"/>
                  </a:cubicBezTo>
                  <a:lnTo>
                    <a:pt x="117" y="801"/>
                  </a:lnTo>
                  <a:cubicBezTo>
                    <a:pt x="117" y="801"/>
                    <a:pt x="116" y="801"/>
                    <a:pt x="116" y="801"/>
                  </a:cubicBezTo>
                  <a:cubicBezTo>
                    <a:pt x="109" y="801"/>
                    <a:pt x="107" y="790"/>
                    <a:pt x="107" y="780"/>
                  </a:cubicBezTo>
                  <a:cubicBezTo>
                    <a:pt x="106" y="767"/>
                    <a:pt x="105" y="762"/>
                    <a:pt x="113" y="762"/>
                  </a:cubicBezTo>
                  <a:cubicBezTo>
                    <a:pt x="115" y="763"/>
                    <a:pt x="116" y="763"/>
                    <a:pt x="117" y="763"/>
                  </a:cubicBezTo>
                  <a:cubicBezTo>
                    <a:pt x="121" y="763"/>
                    <a:pt x="119" y="758"/>
                    <a:pt x="112" y="750"/>
                  </a:cubicBezTo>
                  <a:cubicBezTo>
                    <a:pt x="112" y="744"/>
                    <a:pt x="95" y="739"/>
                    <a:pt x="95" y="734"/>
                  </a:cubicBezTo>
                  <a:cubicBezTo>
                    <a:pt x="87" y="734"/>
                    <a:pt x="79" y="728"/>
                    <a:pt x="79" y="721"/>
                  </a:cubicBezTo>
                  <a:lnTo>
                    <a:pt x="103" y="721"/>
                  </a:lnTo>
                  <a:cubicBezTo>
                    <a:pt x="103" y="716"/>
                    <a:pt x="103" y="709"/>
                    <a:pt x="95" y="709"/>
                  </a:cubicBezTo>
                  <a:cubicBezTo>
                    <a:pt x="103" y="704"/>
                    <a:pt x="103" y="698"/>
                    <a:pt x="103" y="686"/>
                  </a:cubicBezTo>
                  <a:cubicBezTo>
                    <a:pt x="103" y="674"/>
                    <a:pt x="104" y="663"/>
                    <a:pt x="97" y="656"/>
                  </a:cubicBezTo>
                  <a:cubicBezTo>
                    <a:pt x="113" y="652"/>
                    <a:pt x="116" y="617"/>
                    <a:pt x="103" y="609"/>
                  </a:cubicBezTo>
                  <a:cubicBezTo>
                    <a:pt x="95" y="608"/>
                    <a:pt x="96" y="601"/>
                    <a:pt x="105" y="598"/>
                  </a:cubicBezTo>
                  <a:cubicBezTo>
                    <a:pt x="114" y="594"/>
                    <a:pt x="114" y="594"/>
                    <a:pt x="107" y="586"/>
                  </a:cubicBezTo>
                  <a:cubicBezTo>
                    <a:pt x="100" y="579"/>
                    <a:pt x="109" y="575"/>
                    <a:pt x="118" y="570"/>
                  </a:cubicBezTo>
                  <a:cubicBezTo>
                    <a:pt x="135" y="568"/>
                    <a:pt x="136" y="563"/>
                    <a:pt x="130" y="555"/>
                  </a:cubicBezTo>
                  <a:cubicBezTo>
                    <a:pt x="127" y="545"/>
                    <a:pt x="127" y="535"/>
                    <a:pt x="131" y="525"/>
                  </a:cubicBezTo>
                  <a:cubicBezTo>
                    <a:pt x="128" y="514"/>
                    <a:pt x="128" y="509"/>
                    <a:pt x="124" y="509"/>
                  </a:cubicBezTo>
                  <a:cubicBezTo>
                    <a:pt x="123" y="509"/>
                    <a:pt x="121" y="509"/>
                    <a:pt x="120" y="509"/>
                  </a:cubicBezTo>
                  <a:cubicBezTo>
                    <a:pt x="115" y="507"/>
                    <a:pt x="109" y="503"/>
                    <a:pt x="107" y="498"/>
                  </a:cubicBezTo>
                  <a:cubicBezTo>
                    <a:pt x="105" y="491"/>
                    <a:pt x="106" y="488"/>
                    <a:pt x="107" y="488"/>
                  </a:cubicBezTo>
                  <a:lnTo>
                    <a:pt x="107" y="488"/>
                  </a:lnTo>
                  <a:cubicBezTo>
                    <a:pt x="108" y="488"/>
                    <a:pt x="109" y="490"/>
                    <a:pt x="108" y="493"/>
                  </a:cubicBezTo>
                  <a:cubicBezTo>
                    <a:pt x="111" y="500"/>
                    <a:pt x="112" y="502"/>
                    <a:pt x="114" y="502"/>
                  </a:cubicBezTo>
                  <a:cubicBezTo>
                    <a:pt x="116" y="502"/>
                    <a:pt x="118" y="499"/>
                    <a:pt x="123" y="498"/>
                  </a:cubicBezTo>
                  <a:cubicBezTo>
                    <a:pt x="132" y="494"/>
                    <a:pt x="137" y="487"/>
                    <a:pt x="140" y="479"/>
                  </a:cubicBezTo>
                  <a:lnTo>
                    <a:pt x="149" y="457"/>
                  </a:lnTo>
                  <a:cubicBezTo>
                    <a:pt x="163" y="443"/>
                    <a:pt x="167" y="439"/>
                    <a:pt x="159" y="435"/>
                  </a:cubicBezTo>
                  <a:lnTo>
                    <a:pt x="152" y="432"/>
                  </a:lnTo>
                  <a:lnTo>
                    <a:pt x="152" y="432"/>
                  </a:lnTo>
                  <a:cubicBezTo>
                    <a:pt x="152" y="432"/>
                    <a:pt x="152" y="432"/>
                    <a:pt x="153" y="432"/>
                  </a:cubicBezTo>
                  <a:cubicBezTo>
                    <a:pt x="170" y="432"/>
                    <a:pt x="200" y="378"/>
                    <a:pt x="191" y="365"/>
                  </a:cubicBezTo>
                  <a:lnTo>
                    <a:pt x="191" y="365"/>
                  </a:lnTo>
                  <a:lnTo>
                    <a:pt x="198" y="369"/>
                  </a:lnTo>
                  <a:cubicBezTo>
                    <a:pt x="200" y="370"/>
                    <a:pt x="201" y="371"/>
                    <a:pt x="203" y="371"/>
                  </a:cubicBezTo>
                  <a:cubicBezTo>
                    <a:pt x="207" y="371"/>
                    <a:pt x="210" y="367"/>
                    <a:pt x="215" y="359"/>
                  </a:cubicBezTo>
                  <a:cubicBezTo>
                    <a:pt x="221" y="345"/>
                    <a:pt x="228" y="331"/>
                    <a:pt x="237" y="318"/>
                  </a:cubicBezTo>
                  <a:cubicBezTo>
                    <a:pt x="252" y="300"/>
                    <a:pt x="264" y="287"/>
                    <a:pt x="259" y="282"/>
                  </a:cubicBezTo>
                  <a:cubicBezTo>
                    <a:pt x="261" y="280"/>
                    <a:pt x="262" y="278"/>
                    <a:pt x="263" y="278"/>
                  </a:cubicBezTo>
                  <a:cubicBezTo>
                    <a:pt x="264" y="278"/>
                    <a:pt x="266" y="280"/>
                    <a:pt x="269" y="283"/>
                  </a:cubicBezTo>
                  <a:cubicBezTo>
                    <a:pt x="269" y="287"/>
                    <a:pt x="270" y="289"/>
                    <a:pt x="272" y="289"/>
                  </a:cubicBezTo>
                  <a:cubicBezTo>
                    <a:pt x="274" y="289"/>
                    <a:pt x="276" y="286"/>
                    <a:pt x="279" y="284"/>
                  </a:cubicBezTo>
                  <a:cubicBezTo>
                    <a:pt x="283" y="281"/>
                    <a:pt x="278" y="275"/>
                    <a:pt x="272" y="269"/>
                  </a:cubicBezTo>
                  <a:cubicBezTo>
                    <a:pt x="267" y="264"/>
                    <a:pt x="271" y="259"/>
                    <a:pt x="284" y="257"/>
                  </a:cubicBezTo>
                  <a:cubicBezTo>
                    <a:pt x="300" y="253"/>
                    <a:pt x="314" y="241"/>
                    <a:pt x="320" y="226"/>
                  </a:cubicBezTo>
                  <a:cubicBezTo>
                    <a:pt x="323" y="224"/>
                    <a:pt x="326" y="221"/>
                    <a:pt x="329" y="221"/>
                  </a:cubicBezTo>
                  <a:cubicBezTo>
                    <a:pt x="331" y="221"/>
                    <a:pt x="333" y="222"/>
                    <a:pt x="335" y="225"/>
                  </a:cubicBezTo>
                  <a:cubicBezTo>
                    <a:pt x="337" y="225"/>
                    <a:pt x="340" y="226"/>
                    <a:pt x="343" y="226"/>
                  </a:cubicBezTo>
                  <a:cubicBezTo>
                    <a:pt x="350" y="226"/>
                    <a:pt x="358" y="222"/>
                    <a:pt x="358" y="208"/>
                  </a:cubicBezTo>
                  <a:cubicBezTo>
                    <a:pt x="361" y="206"/>
                    <a:pt x="362" y="205"/>
                    <a:pt x="363" y="205"/>
                  </a:cubicBezTo>
                  <a:cubicBezTo>
                    <a:pt x="365" y="205"/>
                    <a:pt x="366" y="207"/>
                    <a:pt x="369" y="211"/>
                  </a:cubicBezTo>
                  <a:cubicBezTo>
                    <a:pt x="373" y="213"/>
                    <a:pt x="376" y="215"/>
                    <a:pt x="378" y="215"/>
                  </a:cubicBezTo>
                  <a:cubicBezTo>
                    <a:pt x="380" y="215"/>
                    <a:pt x="380" y="213"/>
                    <a:pt x="378" y="204"/>
                  </a:cubicBezTo>
                  <a:cubicBezTo>
                    <a:pt x="383" y="192"/>
                    <a:pt x="396" y="184"/>
                    <a:pt x="410" y="184"/>
                  </a:cubicBezTo>
                  <a:cubicBezTo>
                    <a:pt x="410" y="184"/>
                    <a:pt x="411" y="184"/>
                    <a:pt x="412" y="184"/>
                  </a:cubicBezTo>
                  <a:cubicBezTo>
                    <a:pt x="418" y="181"/>
                    <a:pt x="422" y="179"/>
                    <a:pt x="419" y="172"/>
                  </a:cubicBezTo>
                  <a:lnTo>
                    <a:pt x="416" y="165"/>
                  </a:lnTo>
                  <a:lnTo>
                    <a:pt x="416" y="165"/>
                  </a:lnTo>
                  <a:cubicBezTo>
                    <a:pt x="421" y="170"/>
                    <a:pt x="424" y="172"/>
                    <a:pt x="426" y="172"/>
                  </a:cubicBezTo>
                  <a:cubicBezTo>
                    <a:pt x="428" y="172"/>
                    <a:pt x="427" y="169"/>
                    <a:pt x="426" y="159"/>
                  </a:cubicBezTo>
                  <a:cubicBezTo>
                    <a:pt x="424" y="155"/>
                    <a:pt x="425" y="152"/>
                    <a:pt x="427" y="152"/>
                  </a:cubicBezTo>
                  <a:cubicBezTo>
                    <a:pt x="428" y="152"/>
                    <a:pt x="430" y="153"/>
                    <a:pt x="431" y="156"/>
                  </a:cubicBezTo>
                  <a:cubicBezTo>
                    <a:pt x="435" y="158"/>
                    <a:pt x="438" y="159"/>
                    <a:pt x="441" y="159"/>
                  </a:cubicBezTo>
                  <a:cubicBezTo>
                    <a:pt x="442" y="159"/>
                    <a:pt x="444" y="159"/>
                    <a:pt x="445" y="158"/>
                  </a:cubicBezTo>
                  <a:cubicBezTo>
                    <a:pt x="463" y="146"/>
                    <a:pt x="483" y="136"/>
                    <a:pt x="503" y="127"/>
                  </a:cubicBezTo>
                  <a:cubicBezTo>
                    <a:pt x="548" y="112"/>
                    <a:pt x="566" y="109"/>
                    <a:pt x="564" y="102"/>
                  </a:cubicBezTo>
                  <a:cubicBezTo>
                    <a:pt x="566" y="97"/>
                    <a:pt x="567" y="95"/>
                    <a:pt x="569" y="95"/>
                  </a:cubicBezTo>
                  <a:cubicBezTo>
                    <a:pt x="571" y="95"/>
                    <a:pt x="572" y="97"/>
                    <a:pt x="576" y="100"/>
                  </a:cubicBezTo>
                  <a:cubicBezTo>
                    <a:pt x="579" y="103"/>
                    <a:pt x="584" y="105"/>
                    <a:pt x="590" y="105"/>
                  </a:cubicBezTo>
                  <a:cubicBezTo>
                    <a:pt x="591" y="105"/>
                    <a:pt x="593" y="105"/>
                    <a:pt x="595" y="104"/>
                  </a:cubicBezTo>
                  <a:cubicBezTo>
                    <a:pt x="597" y="104"/>
                    <a:pt x="599" y="104"/>
                    <a:pt x="601" y="104"/>
                  </a:cubicBezTo>
                  <a:cubicBezTo>
                    <a:pt x="604" y="104"/>
                    <a:pt x="607" y="105"/>
                    <a:pt x="608" y="110"/>
                  </a:cubicBezTo>
                  <a:cubicBezTo>
                    <a:pt x="612" y="101"/>
                    <a:pt x="612" y="101"/>
                    <a:pt x="618" y="100"/>
                  </a:cubicBezTo>
                  <a:cubicBezTo>
                    <a:pt x="618" y="104"/>
                    <a:pt x="620" y="106"/>
                    <a:pt x="622" y="106"/>
                  </a:cubicBezTo>
                  <a:cubicBezTo>
                    <a:pt x="625" y="106"/>
                    <a:pt x="628" y="104"/>
                    <a:pt x="630" y="99"/>
                  </a:cubicBezTo>
                  <a:cubicBezTo>
                    <a:pt x="632" y="91"/>
                    <a:pt x="633" y="87"/>
                    <a:pt x="634" y="87"/>
                  </a:cubicBezTo>
                  <a:cubicBezTo>
                    <a:pt x="635" y="87"/>
                    <a:pt x="635" y="91"/>
                    <a:pt x="636" y="99"/>
                  </a:cubicBezTo>
                  <a:cubicBezTo>
                    <a:pt x="636" y="104"/>
                    <a:pt x="645" y="109"/>
                    <a:pt x="648" y="109"/>
                  </a:cubicBezTo>
                  <a:cubicBezTo>
                    <a:pt x="650" y="109"/>
                    <a:pt x="650" y="108"/>
                    <a:pt x="648" y="106"/>
                  </a:cubicBezTo>
                  <a:cubicBezTo>
                    <a:pt x="648" y="98"/>
                    <a:pt x="659" y="97"/>
                    <a:pt x="665" y="88"/>
                  </a:cubicBezTo>
                  <a:cubicBezTo>
                    <a:pt x="670" y="88"/>
                    <a:pt x="677" y="88"/>
                    <a:pt x="677" y="96"/>
                  </a:cubicBezTo>
                  <a:cubicBezTo>
                    <a:pt x="679" y="98"/>
                    <a:pt x="683" y="99"/>
                    <a:pt x="687" y="99"/>
                  </a:cubicBezTo>
                  <a:cubicBezTo>
                    <a:pt x="698" y="99"/>
                    <a:pt x="714" y="93"/>
                    <a:pt x="719" y="88"/>
                  </a:cubicBezTo>
                  <a:cubicBezTo>
                    <a:pt x="719" y="84"/>
                    <a:pt x="720" y="82"/>
                    <a:pt x="722" y="82"/>
                  </a:cubicBezTo>
                  <a:cubicBezTo>
                    <a:pt x="724" y="82"/>
                    <a:pt x="725" y="84"/>
                    <a:pt x="725" y="88"/>
                  </a:cubicBezTo>
                  <a:cubicBezTo>
                    <a:pt x="724" y="96"/>
                    <a:pt x="731" y="96"/>
                    <a:pt x="737" y="96"/>
                  </a:cubicBezTo>
                  <a:cubicBezTo>
                    <a:pt x="738" y="94"/>
                    <a:pt x="739" y="93"/>
                    <a:pt x="740" y="93"/>
                  </a:cubicBezTo>
                  <a:cubicBezTo>
                    <a:pt x="742" y="93"/>
                    <a:pt x="742" y="99"/>
                    <a:pt x="742" y="104"/>
                  </a:cubicBezTo>
                  <a:cubicBezTo>
                    <a:pt x="735" y="111"/>
                    <a:pt x="741" y="112"/>
                    <a:pt x="752" y="113"/>
                  </a:cubicBezTo>
                  <a:cubicBezTo>
                    <a:pt x="756" y="110"/>
                    <a:pt x="764" y="109"/>
                    <a:pt x="774" y="109"/>
                  </a:cubicBezTo>
                  <a:cubicBezTo>
                    <a:pt x="782" y="109"/>
                    <a:pt x="791" y="110"/>
                    <a:pt x="799" y="111"/>
                  </a:cubicBezTo>
                  <a:cubicBezTo>
                    <a:pt x="804" y="113"/>
                    <a:pt x="810" y="114"/>
                    <a:pt x="815" y="114"/>
                  </a:cubicBezTo>
                  <a:cubicBezTo>
                    <a:pt x="829" y="114"/>
                    <a:pt x="842" y="108"/>
                    <a:pt x="851" y="98"/>
                  </a:cubicBezTo>
                  <a:lnTo>
                    <a:pt x="861" y="84"/>
                  </a:lnTo>
                  <a:lnTo>
                    <a:pt x="857" y="99"/>
                  </a:lnTo>
                  <a:cubicBezTo>
                    <a:pt x="855" y="108"/>
                    <a:pt x="855" y="116"/>
                    <a:pt x="857" y="124"/>
                  </a:cubicBezTo>
                  <a:cubicBezTo>
                    <a:pt x="857" y="124"/>
                    <a:pt x="858" y="124"/>
                    <a:pt x="858" y="124"/>
                  </a:cubicBezTo>
                  <a:cubicBezTo>
                    <a:pt x="863" y="124"/>
                    <a:pt x="865" y="117"/>
                    <a:pt x="867" y="110"/>
                  </a:cubicBezTo>
                  <a:cubicBezTo>
                    <a:pt x="867" y="107"/>
                    <a:pt x="868" y="106"/>
                    <a:pt x="871" y="106"/>
                  </a:cubicBezTo>
                  <a:cubicBezTo>
                    <a:pt x="874" y="106"/>
                    <a:pt x="878" y="109"/>
                    <a:pt x="883" y="116"/>
                  </a:cubicBezTo>
                  <a:cubicBezTo>
                    <a:pt x="889" y="123"/>
                    <a:pt x="894" y="127"/>
                    <a:pt x="898" y="127"/>
                  </a:cubicBezTo>
                  <a:cubicBezTo>
                    <a:pt x="901" y="127"/>
                    <a:pt x="903" y="126"/>
                    <a:pt x="906" y="124"/>
                  </a:cubicBezTo>
                  <a:cubicBezTo>
                    <a:pt x="913" y="125"/>
                    <a:pt x="918" y="130"/>
                    <a:pt x="919" y="137"/>
                  </a:cubicBezTo>
                  <a:cubicBezTo>
                    <a:pt x="921" y="138"/>
                    <a:pt x="923" y="138"/>
                    <a:pt x="924" y="138"/>
                  </a:cubicBezTo>
                  <a:cubicBezTo>
                    <a:pt x="925" y="138"/>
                    <a:pt x="926" y="137"/>
                    <a:pt x="928" y="133"/>
                  </a:cubicBezTo>
                  <a:cubicBezTo>
                    <a:pt x="930" y="129"/>
                    <a:pt x="931" y="128"/>
                    <a:pt x="933" y="128"/>
                  </a:cubicBezTo>
                  <a:cubicBezTo>
                    <a:pt x="935" y="128"/>
                    <a:pt x="938" y="131"/>
                    <a:pt x="940" y="137"/>
                  </a:cubicBezTo>
                  <a:cubicBezTo>
                    <a:pt x="939" y="150"/>
                    <a:pt x="947" y="156"/>
                    <a:pt x="953" y="156"/>
                  </a:cubicBezTo>
                  <a:cubicBezTo>
                    <a:pt x="955" y="156"/>
                    <a:pt x="957" y="156"/>
                    <a:pt x="958" y="154"/>
                  </a:cubicBezTo>
                  <a:cubicBezTo>
                    <a:pt x="959" y="150"/>
                    <a:pt x="961" y="149"/>
                    <a:pt x="964" y="149"/>
                  </a:cubicBezTo>
                  <a:cubicBezTo>
                    <a:pt x="966" y="149"/>
                    <a:pt x="969" y="150"/>
                    <a:pt x="972" y="152"/>
                  </a:cubicBezTo>
                  <a:cubicBezTo>
                    <a:pt x="975" y="154"/>
                    <a:pt x="979" y="155"/>
                    <a:pt x="982" y="155"/>
                  </a:cubicBezTo>
                  <a:cubicBezTo>
                    <a:pt x="985" y="155"/>
                    <a:pt x="989" y="154"/>
                    <a:pt x="991" y="153"/>
                  </a:cubicBezTo>
                  <a:lnTo>
                    <a:pt x="1002" y="159"/>
                  </a:lnTo>
                  <a:cubicBezTo>
                    <a:pt x="1006" y="161"/>
                    <a:pt x="1002" y="164"/>
                    <a:pt x="997" y="164"/>
                  </a:cubicBezTo>
                  <a:cubicBezTo>
                    <a:pt x="995" y="164"/>
                    <a:pt x="994" y="164"/>
                    <a:pt x="992" y="163"/>
                  </a:cubicBezTo>
                  <a:lnTo>
                    <a:pt x="992" y="163"/>
                  </a:lnTo>
                  <a:lnTo>
                    <a:pt x="995" y="173"/>
                  </a:lnTo>
                  <a:cubicBezTo>
                    <a:pt x="1001" y="177"/>
                    <a:pt x="1006" y="179"/>
                    <a:pt x="1011" y="179"/>
                  </a:cubicBezTo>
                  <a:cubicBezTo>
                    <a:pt x="1014" y="179"/>
                    <a:pt x="1016" y="178"/>
                    <a:pt x="1019" y="177"/>
                  </a:cubicBezTo>
                  <a:cubicBezTo>
                    <a:pt x="1025" y="173"/>
                    <a:pt x="1028" y="170"/>
                    <a:pt x="1029" y="170"/>
                  </a:cubicBezTo>
                  <a:lnTo>
                    <a:pt x="1029" y="170"/>
                  </a:lnTo>
                  <a:cubicBezTo>
                    <a:pt x="1030" y="170"/>
                    <a:pt x="1029" y="174"/>
                    <a:pt x="1024" y="181"/>
                  </a:cubicBezTo>
                  <a:cubicBezTo>
                    <a:pt x="1020" y="187"/>
                    <a:pt x="1020" y="195"/>
                    <a:pt x="1026" y="195"/>
                  </a:cubicBezTo>
                  <a:cubicBezTo>
                    <a:pt x="1027" y="195"/>
                    <a:pt x="1028" y="195"/>
                    <a:pt x="1029" y="194"/>
                  </a:cubicBezTo>
                  <a:cubicBezTo>
                    <a:pt x="1033" y="191"/>
                    <a:pt x="1036" y="190"/>
                    <a:pt x="1038" y="190"/>
                  </a:cubicBezTo>
                  <a:cubicBezTo>
                    <a:pt x="1043" y="190"/>
                    <a:pt x="1043" y="196"/>
                    <a:pt x="1039" y="201"/>
                  </a:cubicBezTo>
                  <a:cubicBezTo>
                    <a:pt x="1026" y="210"/>
                    <a:pt x="1025" y="210"/>
                    <a:pt x="1054" y="210"/>
                  </a:cubicBezTo>
                  <a:cubicBezTo>
                    <a:pt x="1070" y="219"/>
                    <a:pt x="1085" y="228"/>
                    <a:pt x="1100" y="238"/>
                  </a:cubicBezTo>
                  <a:cubicBezTo>
                    <a:pt x="1119" y="253"/>
                    <a:pt x="1126" y="263"/>
                    <a:pt x="1125" y="272"/>
                  </a:cubicBezTo>
                  <a:cubicBezTo>
                    <a:pt x="1124" y="273"/>
                    <a:pt x="1123" y="274"/>
                    <a:pt x="1122" y="275"/>
                  </a:cubicBezTo>
                  <a:lnTo>
                    <a:pt x="1122" y="275"/>
                  </a:lnTo>
                  <a:cubicBezTo>
                    <a:pt x="1125" y="272"/>
                    <a:pt x="1128" y="271"/>
                    <a:pt x="1130" y="271"/>
                  </a:cubicBezTo>
                  <a:cubicBezTo>
                    <a:pt x="1135" y="271"/>
                    <a:pt x="1140" y="275"/>
                    <a:pt x="1147" y="283"/>
                  </a:cubicBezTo>
                  <a:cubicBezTo>
                    <a:pt x="1150" y="296"/>
                    <a:pt x="1163" y="305"/>
                    <a:pt x="1176" y="305"/>
                  </a:cubicBezTo>
                  <a:lnTo>
                    <a:pt x="1168" y="295"/>
                  </a:lnTo>
                  <a:cubicBezTo>
                    <a:pt x="1173" y="292"/>
                    <a:pt x="1176" y="290"/>
                    <a:pt x="1179" y="290"/>
                  </a:cubicBezTo>
                  <a:cubicBezTo>
                    <a:pt x="1183" y="290"/>
                    <a:pt x="1186" y="295"/>
                    <a:pt x="1186" y="304"/>
                  </a:cubicBezTo>
                  <a:cubicBezTo>
                    <a:pt x="1191" y="310"/>
                    <a:pt x="1184" y="314"/>
                    <a:pt x="1179" y="319"/>
                  </a:cubicBezTo>
                  <a:cubicBezTo>
                    <a:pt x="1172" y="324"/>
                    <a:pt x="1170" y="333"/>
                    <a:pt x="1173" y="338"/>
                  </a:cubicBezTo>
                  <a:cubicBezTo>
                    <a:pt x="1175" y="340"/>
                    <a:pt x="1177" y="343"/>
                    <a:pt x="1179" y="343"/>
                  </a:cubicBezTo>
                  <a:cubicBezTo>
                    <a:pt x="1180" y="343"/>
                    <a:pt x="1182" y="342"/>
                    <a:pt x="1183" y="338"/>
                  </a:cubicBezTo>
                  <a:cubicBezTo>
                    <a:pt x="1186" y="336"/>
                    <a:pt x="1188" y="334"/>
                    <a:pt x="1189" y="334"/>
                  </a:cubicBezTo>
                  <a:cubicBezTo>
                    <a:pt x="1191" y="334"/>
                    <a:pt x="1191" y="336"/>
                    <a:pt x="1193" y="338"/>
                  </a:cubicBezTo>
                  <a:cubicBezTo>
                    <a:pt x="1195" y="345"/>
                    <a:pt x="1202" y="348"/>
                    <a:pt x="1209" y="348"/>
                  </a:cubicBezTo>
                  <a:cubicBezTo>
                    <a:pt x="1211" y="347"/>
                    <a:pt x="1212" y="346"/>
                    <a:pt x="1213" y="346"/>
                  </a:cubicBezTo>
                  <a:cubicBezTo>
                    <a:pt x="1217" y="346"/>
                    <a:pt x="1220" y="350"/>
                    <a:pt x="1222" y="354"/>
                  </a:cubicBezTo>
                  <a:cubicBezTo>
                    <a:pt x="1221" y="360"/>
                    <a:pt x="1222" y="367"/>
                    <a:pt x="1226" y="373"/>
                  </a:cubicBezTo>
                  <a:lnTo>
                    <a:pt x="1219" y="377"/>
                  </a:lnTo>
                  <a:cubicBezTo>
                    <a:pt x="1214" y="380"/>
                    <a:pt x="1211" y="385"/>
                    <a:pt x="1209" y="391"/>
                  </a:cubicBezTo>
                  <a:cubicBezTo>
                    <a:pt x="1210" y="392"/>
                    <a:pt x="1212" y="393"/>
                    <a:pt x="1214" y="393"/>
                  </a:cubicBezTo>
                  <a:cubicBezTo>
                    <a:pt x="1216" y="393"/>
                    <a:pt x="1219" y="392"/>
                    <a:pt x="1219" y="392"/>
                  </a:cubicBezTo>
                  <a:cubicBezTo>
                    <a:pt x="1219" y="392"/>
                    <a:pt x="1219" y="392"/>
                    <a:pt x="1219" y="392"/>
                  </a:cubicBezTo>
                  <a:cubicBezTo>
                    <a:pt x="1223" y="392"/>
                    <a:pt x="1243" y="420"/>
                    <a:pt x="1257" y="453"/>
                  </a:cubicBezTo>
                  <a:cubicBezTo>
                    <a:pt x="1269" y="479"/>
                    <a:pt x="1279" y="506"/>
                    <a:pt x="1287" y="534"/>
                  </a:cubicBezTo>
                  <a:cubicBezTo>
                    <a:pt x="1284" y="545"/>
                    <a:pt x="1286" y="559"/>
                    <a:pt x="1290" y="559"/>
                  </a:cubicBezTo>
                  <a:cubicBezTo>
                    <a:pt x="1291" y="559"/>
                    <a:pt x="1292" y="559"/>
                    <a:pt x="1293" y="558"/>
                  </a:cubicBezTo>
                  <a:cubicBezTo>
                    <a:pt x="1293" y="558"/>
                    <a:pt x="1293" y="558"/>
                    <a:pt x="1294" y="558"/>
                  </a:cubicBezTo>
                  <a:cubicBezTo>
                    <a:pt x="1301" y="558"/>
                    <a:pt x="1308" y="586"/>
                    <a:pt x="1313" y="619"/>
                  </a:cubicBezTo>
                  <a:cubicBezTo>
                    <a:pt x="1320" y="658"/>
                    <a:pt x="1324" y="687"/>
                    <a:pt x="1330" y="687"/>
                  </a:cubicBezTo>
                  <a:cubicBezTo>
                    <a:pt x="1331" y="687"/>
                    <a:pt x="1331" y="687"/>
                    <a:pt x="1331" y="687"/>
                  </a:cubicBezTo>
                  <a:lnTo>
                    <a:pt x="1334" y="705"/>
                  </a:lnTo>
                  <a:cubicBezTo>
                    <a:pt x="1336" y="716"/>
                    <a:pt x="1346" y="726"/>
                    <a:pt x="1347" y="732"/>
                  </a:cubicBezTo>
                  <a:cubicBezTo>
                    <a:pt x="1353" y="735"/>
                    <a:pt x="1355" y="739"/>
                    <a:pt x="1352" y="739"/>
                  </a:cubicBezTo>
                  <a:cubicBezTo>
                    <a:pt x="1351" y="739"/>
                    <a:pt x="1349" y="738"/>
                    <a:pt x="1347" y="737"/>
                  </a:cubicBezTo>
                  <a:cubicBezTo>
                    <a:pt x="1340" y="738"/>
                    <a:pt x="1332" y="739"/>
                    <a:pt x="1332" y="745"/>
                  </a:cubicBezTo>
                  <a:cubicBezTo>
                    <a:pt x="1334" y="754"/>
                    <a:pt x="1338" y="756"/>
                    <a:pt x="1343" y="756"/>
                  </a:cubicBezTo>
                  <a:cubicBezTo>
                    <a:pt x="1346" y="756"/>
                    <a:pt x="1348" y="755"/>
                    <a:pt x="1350" y="755"/>
                  </a:cubicBezTo>
                  <a:cubicBezTo>
                    <a:pt x="1351" y="755"/>
                    <a:pt x="1352" y="755"/>
                    <a:pt x="1353" y="755"/>
                  </a:cubicBezTo>
                  <a:cubicBezTo>
                    <a:pt x="1358" y="755"/>
                    <a:pt x="1359" y="760"/>
                    <a:pt x="1359" y="760"/>
                  </a:cubicBezTo>
                  <a:cubicBezTo>
                    <a:pt x="1359" y="765"/>
                    <a:pt x="1359" y="765"/>
                    <a:pt x="1351" y="766"/>
                  </a:cubicBezTo>
                  <a:lnTo>
                    <a:pt x="1337" y="769"/>
                  </a:lnTo>
                  <a:lnTo>
                    <a:pt x="1337" y="774"/>
                  </a:lnTo>
                  <a:cubicBezTo>
                    <a:pt x="1337" y="774"/>
                    <a:pt x="1338" y="774"/>
                    <a:pt x="1339" y="774"/>
                  </a:cubicBezTo>
                  <a:cubicBezTo>
                    <a:pt x="1345" y="774"/>
                    <a:pt x="1346" y="779"/>
                    <a:pt x="1346" y="779"/>
                  </a:cubicBezTo>
                  <a:cubicBezTo>
                    <a:pt x="1347" y="784"/>
                    <a:pt x="1347" y="784"/>
                    <a:pt x="1331" y="787"/>
                  </a:cubicBezTo>
                  <a:cubicBezTo>
                    <a:pt x="1315" y="789"/>
                    <a:pt x="1316" y="794"/>
                    <a:pt x="1333" y="798"/>
                  </a:cubicBezTo>
                  <a:lnTo>
                    <a:pt x="1342" y="809"/>
                  </a:lnTo>
                  <a:cubicBezTo>
                    <a:pt x="1328" y="817"/>
                    <a:pt x="1345" y="826"/>
                    <a:pt x="1354" y="830"/>
                  </a:cubicBezTo>
                  <a:cubicBezTo>
                    <a:pt x="1339" y="838"/>
                    <a:pt x="1340" y="844"/>
                    <a:pt x="1356" y="847"/>
                  </a:cubicBezTo>
                  <a:cubicBezTo>
                    <a:pt x="1356" y="847"/>
                    <a:pt x="1357" y="847"/>
                    <a:pt x="1358" y="847"/>
                  </a:cubicBezTo>
                  <a:cubicBezTo>
                    <a:pt x="1364" y="847"/>
                    <a:pt x="1364" y="852"/>
                    <a:pt x="1358" y="858"/>
                  </a:cubicBezTo>
                  <a:cubicBezTo>
                    <a:pt x="1351" y="866"/>
                    <a:pt x="1352" y="872"/>
                    <a:pt x="1354" y="883"/>
                  </a:cubicBezTo>
                  <a:cubicBezTo>
                    <a:pt x="1362" y="887"/>
                    <a:pt x="1368" y="928"/>
                    <a:pt x="1376" y="973"/>
                  </a:cubicBezTo>
                  <a:cubicBezTo>
                    <a:pt x="1384" y="1024"/>
                    <a:pt x="1389" y="1058"/>
                    <a:pt x="1397" y="1058"/>
                  </a:cubicBezTo>
                  <a:cubicBezTo>
                    <a:pt x="1397" y="1058"/>
                    <a:pt x="1397" y="1058"/>
                    <a:pt x="1397" y="1058"/>
                  </a:cubicBezTo>
                  <a:lnTo>
                    <a:pt x="1397" y="1058"/>
                  </a:lnTo>
                  <a:cubicBezTo>
                    <a:pt x="1397" y="1064"/>
                    <a:pt x="1397" y="1064"/>
                    <a:pt x="1391" y="1070"/>
                  </a:cubicBezTo>
                  <a:cubicBezTo>
                    <a:pt x="1383" y="1071"/>
                    <a:pt x="1384" y="1077"/>
                    <a:pt x="1401" y="1080"/>
                  </a:cubicBezTo>
                  <a:cubicBezTo>
                    <a:pt x="1408" y="1085"/>
                    <a:pt x="1416" y="1084"/>
                    <a:pt x="1401" y="1086"/>
                  </a:cubicBezTo>
                  <a:cubicBezTo>
                    <a:pt x="1394" y="1087"/>
                    <a:pt x="1395" y="1100"/>
                    <a:pt x="1398" y="1122"/>
                  </a:cubicBezTo>
                  <a:cubicBezTo>
                    <a:pt x="1402" y="1138"/>
                    <a:pt x="1405" y="1161"/>
                    <a:pt x="1412" y="1161"/>
                  </a:cubicBezTo>
                  <a:cubicBezTo>
                    <a:pt x="1413" y="1161"/>
                    <a:pt x="1413" y="1161"/>
                    <a:pt x="1413" y="1161"/>
                  </a:cubicBezTo>
                  <a:cubicBezTo>
                    <a:pt x="1418" y="1167"/>
                    <a:pt x="1420" y="1170"/>
                    <a:pt x="1419" y="1170"/>
                  </a:cubicBezTo>
                  <a:cubicBezTo>
                    <a:pt x="1419" y="1170"/>
                    <a:pt x="1417" y="1169"/>
                    <a:pt x="1413" y="1167"/>
                  </a:cubicBezTo>
                  <a:cubicBezTo>
                    <a:pt x="1412" y="1167"/>
                    <a:pt x="1411" y="1167"/>
                    <a:pt x="1411" y="1167"/>
                  </a:cubicBezTo>
                  <a:cubicBezTo>
                    <a:pt x="1397" y="1167"/>
                    <a:pt x="1395" y="1193"/>
                    <a:pt x="1412" y="1207"/>
                  </a:cubicBezTo>
                  <a:cubicBezTo>
                    <a:pt x="1413" y="1214"/>
                    <a:pt x="1414" y="1220"/>
                    <a:pt x="1406" y="1221"/>
                  </a:cubicBezTo>
                  <a:cubicBezTo>
                    <a:pt x="1407" y="1231"/>
                    <a:pt x="1412" y="1240"/>
                    <a:pt x="1419" y="1248"/>
                  </a:cubicBezTo>
                  <a:cubicBezTo>
                    <a:pt x="1419" y="1253"/>
                    <a:pt x="1422" y="1277"/>
                    <a:pt x="1424" y="1288"/>
                  </a:cubicBezTo>
                  <a:cubicBezTo>
                    <a:pt x="1426" y="1296"/>
                    <a:pt x="1430" y="1304"/>
                    <a:pt x="1435" y="1309"/>
                  </a:cubicBezTo>
                  <a:cubicBezTo>
                    <a:pt x="1436" y="1311"/>
                    <a:pt x="1436" y="1313"/>
                    <a:pt x="1437" y="1315"/>
                  </a:cubicBezTo>
                  <a:lnTo>
                    <a:pt x="1437" y="1315"/>
                  </a:lnTo>
                  <a:cubicBezTo>
                    <a:pt x="1429" y="1316"/>
                    <a:pt x="1433" y="1345"/>
                    <a:pt x="1439" y="1386"/>
                  </a:cubicBezTo>
                  <a:cubicBezTo>
                    <a:pt x="1445" y="1425"/>
                    <a:pt x="1451" y="1460"/>
                    <a:pt x="1443" y="1466"/>
                  </a:cubicBezTo>
                  <a:cubicBezTo>
                    <a:pt x="1443" y="1466"/>
                    <a:pt x="1444" y="1472"/>
                    <a:pt x="1453" y="1476"/>
                  </a:cubicBezTo>
                  <a:cubicBezTo>
                    <a:pt x="1470" y="1480"/>
                    <a:pt x="1470" y="1485"/>
                    <a:pt x="1463" y="1492"/>
                  </a:cubicBezTo>
                  <a:cubicBezTo>
                    <a:pt x="1449" y="1501"/>
                    <a:pt x="1452" y="1524"/>
                    <a:pt x="1469" y="1527"/>
                  </a:cubicBezTo>
                  <a:lnTo>
                    <a:pt x="1461" y="1528"/>
                  </a:lnTo>
                  <a:cubicBezTo>
                    <a:pt x="1447" y="1536"/>
                    <a:pt x="1457" y="1553"/>
                    <a:pt x="1474" y="1555"/>
                  </a:cubicBezTo>
                  <a:cubicBezTo>
                    <a:pt x="1467" y="1563"/>
                    <a:pt x="1460" y="1570"/>
                    <a:pt x="1468" y="1574"/>
                  </a:cubicBezTo>
                  <a:cubicBezTo>
                    <a:pt x="1469" y="1580"/>
                    <a:pt x="1469" y="1580"/>
                    <a:pt x="1453" y="1582"/>
                  </a:cubicBezTo>
                  <a:cubicBezTo>
                    <a:pt x="1445" y="1583"/>
                    <a:pt x="1438" y="1584"/>
                    <a:pt x="1439" y="1590"/>
                  </a:cubicBezTo>
                  <a:cubicBezTo>
                    <a:pt x="1439" y="1593"/>
                    <a:pt x="1442" y="1594"/>
                    <a:pt x="1445" y="1594"/>
                  </a:cubicBezTo>
                  <a:cubicBezTo>
                    <a:pt x="1448" y="1594"/>
                    <a:pt x="1452" y="1594"/>
                    <a:pt x="1456" y="1593"/>
                  </a:cubicBezTo>
                  <a:lnTo>
                    <a:pt x="1457" y="1605"/>
                  </a:lnTo>
                  <a:cubicBezTo>
                    <a:pt x="1457" y="1605"/>
                    <a:pt x="1458" y="1610"/>
                    <a:pt x="1464" y="1610"/>
                  </a:cubicBezTo>
                  <a:cubicBezTo>
                    <a:pt x="1464" y="1610"/>
                    <a:pt x="1465" y="1610"/>
                    <a:pt x="1466" y="1610"/>
                  </a:cubicBezTo>
                  <a:cubicBezTo>
                    <a:pt x="1467" y="1610"/>
                    <a:pt x="1468" y="1609"/>
                    <a:pt x="1469" y="1609"/>
                  </a:cubicBezTo>
                  <a:cubicBezTo>
                    <a:pt x="1474" y="1609"/>
                    <a:pt x="1475" y="1615"/>
                    <a:pt x="1476" y="1620"/>
                  </a:cubicBezTo>
                  <a:cubicBezTo>
                    <a:pt x="1471" y="1621"/>
                    <a:pt x="1472" y="1623"/>
                    <a:pt x="1475" y="1623"/>
                  </a:cubicBezTo>
                  <a:cubicBezTo>
                    <a:pt x="1477" y="1623"/>
                    <a:pt x="1480" y="1622"/>
                    <a:pt x="1484" y="1619"/>
                  </a:cubicBezTo>
                  <a:cubicBezTo>
                    <a:pt x="1487" y="1618"/>
                    <a:pt x="1491" y="1617"/>
                    <a:pt x="1493" y="1617"/>
                  </a:cubicBezTo>
                  <a:cubicBezTo>
                    <a:pt x="1497" y="1617"/>
                    <a:pt x="1499" y="1618"/>
                    <a:pt x="1499" y="1621"/>
                  </a:cubicBezTo>
                  <a:lnTo>
                    <a:pt x="1515" y="1619"/>
                  </a:lnTo>
                  <a:cubicBezTo>
                    <a:pt x="1531" y="1617"/>
                    <a:pt x="1539" y="1616"/>
                    <a:pt x="1544" y="1603"/>
                  </a:cubicBezTo>
                  <a:cubicBezTo>
                    <a:pt x="1548" y="1580"/>
                    <a:pt x="1554" y="1563"/>
                    <a:pt x="1541" y="1563"/>
                  </a:cubicBezTo>
                  <a:cubicBezTo>
                    <a:pt x="1540" y="1563"/>
                    <a:pt x="1539" y="1563"/>
                    <a:pt x="1539" y="1563"/>
                  </a:cubicBezTo>
                  <a:cubicBezTo>
                    <a:pt x="1539" y="1563"/>
                    <a:pt x="1530" y="1558"/>
                    <a:pt x="1529" y="1553"/>
                  </a:cubicBezTo>
                  <a:cubicBezTo>
                    <a:pt x="1527" y="1547"/>
                    <a:pt x="1535" y="1540"/>
                    <a:pt x="1535" y="1540"/>
                  </a:cubicBezTo>
                  <a:cubicBezTo>
                    <a:pt x="1543" y="1539"/>
                    <a:pt x="1539" y="1516"/>
                    <a:pt x="1534" y="1488"/>
                  </a:cubicBezTo>
                  <a:cubicBezTo>
                    <a:pt x="1530" y="1453"/>
                    <a:pt x="1526" y="1436"/>
                    <a:pt x="1534" y="1429"/>
                  </a:cubicBezTo>
                  <a:cubicBezTo>
                    <a:pt x="1537" y="1426"/>
                    <a:pt x="1540" y="1421"/>
                    <a:pt x="1540" y="1416"/>
                  </a:cubicBezTo>
                  <a:lnTo>
                    <a:pt x="1540" y="1416"/>
                  </a:lnTo>
                  <a:cubicBezTo>
                    <a:pt x="1540" y="1416"/>
                    <a:pt x="1539" y="1416"/>
                    <a:pt x="1539" y="1416"/>
                  </a:cubicBezTo>
                  <a:cubicBezTo>
                    <a:pt x="1532" y="1416"/>
                    <a:pt x="1526" y="1383"/>
                    <a:pt x="1521" y="1343"/>
                  </a:cubicBezTo>
                  <a:cubicBezTo>
                    <a:pt x="1514" y="1303"/>
                    <a:pt x="1508" y="1264"/>
                    <a:pt x="1501" y="1264"/>
                  </a:cubicBezTo>
                  <a:cubicBezTo>
                    <a:pt x="1501" y="1264"/>
                    <a:pt x="1501" y="1264"/>
                    <a:pt x="1500" y="1264"/>
                  </a:cubicBezTo>
                  <a:lnTo>
                    <a:pt x="1498" y="1253"/>
                  </a:lnTo>
                  <a:cubicBezTo>
                    <a:pt x="1506" y="1252"/>
                    <a:pt x="1505" y="1240"/>
                    <a:pt x="1503" y="1229"/>
                  </a:cubicBezTo>
                  <a:cubicBezTo>
                    <a:pt x="1497" y="1223"/>
                    <a:pt x="1493" y="1215"/>
                    <a:pt x="1491" y="1207"/>
                  </a:cubicBezTo>
                  <a:cubicBezTo>
                    <a:pt x="1499" y="1206"/>
                    <a:pt x="1498" y="1200"/>
                    <a:pt x="1496" y="1188"/>
                  </a:cubicBezTo>
                  <a:cubicBezTo>
                    <a:pt x="1495" y="1178"/>
                    <a:pt x="1494" y="1172"/>
                    <a:pt x="1488" y="1172"/>
                  </a:cubicBezTo>
                  <a:cubicBezTo>
                    <a:pt x="1487" y="1172"/>
                    <a:pt x="1487" y="1172"/>
                    <a:pt x="1486" y="1172"/>
                  </a:cubicBezTo>
                  <a:cubicBezTo>
                    <a:pt x="1483" y="1151"/>
                    <a:pt x="1481" y="1130"/>
                    <a:pt x="1484" y="1108"/>
                  </a:cubicBezTo>
                  <a:cubicBezTo>
                    <a:pt x="1491" y="1102"/>
                    <a:pt x="1483" y="1097"/>
                    <a:pt x="1474" y="1093"/>
                  </a:cubicBezTo>
                  <a:cubicBezTo>
                    <a:pt x="1473" y="1093"/>
                    <a:pt x="1472" y="1093"/>
                    <a:pt x="1471" y="1093"/>
                  </a:cubicBezTo>
                  <a:cubicBezTo>
                    <a:pt x="1464" y="1093"/>
                    <a:pt x="1458" y="1089"/>
                    <a:pt x="1457" y="1084"/>
                  </a:cubicBezTo>
                  <a:lnTo>
                    <a:pt x="1472" y="1082"/>
                  </a:lnTo>
                  <a:cubicBezTo>
                    <a:pt x="1475" y="1083"/>
                    <a:pt x="1477" y="1084"/>
                    <a:pt x="1478" y="1084"/>
                  </a:cubicBezTo>
                  <a:cubicBezTo>
                    <a:pt x="1480" y="1084"/>
                    <a:pt x="1480" y="1081"/>
                    <a:pt x="1479" y="1074"/>
                  </a:cubicBezTo>
                  <a:lnTo>
                    <a:pt x="1477" y="1062"/>
                  </a:lnTo>
                  <a:cubicBezTo>
                    <a:pt x="1477" y="1063"/>
                    <a:pt x="1477" y="1063"/>
                    <a:pt x="1476" y="1063"/>
                  </a:cubicBezTo>
                  <a:cubicBezTo>
                    <a:pt x="1469" y="1063"/>
                    <a:pt x="1464" y="1035"/>
                    <a:pt x="1459" y="995"/>
                  </a:cubicBezTo>
                  <a:cubicBezTo>
                    <a:pt x="1451" y="945"/>
                    <a:pt x="1448" y="928"/>
                    <a:pt x="1441" y="928"/>
                  </a:cubicBezTo>
                  <a:cubicBezTo>
                    <a:pt x="1440" y="928"/>
                    <a:pt x="1440" y="928"/>
                    <a:pt x="1440" y="928"/>
                  </a:cubicBezTo>
                  <a:cubicBezTo>
                    <a:pt x="1439" y="928"/>
                    <a:pt x="1439" y="928"/>
                    <a:pt x="1438" y="928"/>
                  </a:cubicBezTo>
                  <a:cubicBezTo>
                    <a:pt x="1432" y="928"/>
                    <a:pt x="1432" y="922"/>
                    <a:pt x="1437" y="905"/>
                  </a:cubicBezTo>
                  <a:cubicBezTo>
                    <a:pt x="1454" y="867"/>
                    <a:pt x="1454" y="867"/>
                    <a:pt x="1447" y="863"/>
                  </a:cubicBezTo>
                  <a:lnTo>
                    <a:pt x="1447" y="863"/>
                  </a:lnTo>
                  <a:cubicBezTo>
                    <a:pt x="1447" y="868"/>
                    <a:pt x="1440" y="870"/>
                    <a:pt x="1432" y="871"/>
                  </a:cubicBezTo>
                  <a:cubicBezTo>
                    <a:pt x="1430" y="871"/>
                    <a:pt x="1428" y="871"/>
                    <a:pt x="1426" y="871"/>
                  </a:cubicBezTo>
                  <a:cubicBezTo>
                    <a:pt x="1416" y="871"/>
                    <a:pt x="1417" y="866"/>
                    <a:pt x="1430" y="859"/>
                  </a:cubicBezTo>
                  <a:cubicBezTo>
                    <a:pt x="1445" y="857"/>
                    <a:pt x="1424" y="772"/>
                    <a:pt x="1407" y="769"/>
                  </a:cubicBezTo>
                  <a:lnTo>
                    <a:pt x="1415" y="767"/>
                  </a:lnTo>
                  <a:cubicBezTo>
                    <a:pt x="1423" y="766"/>
                    <a:pt x="1423" y="761"/>
                    <a:pt x="1419" y="738"/>
                  </a:cubicBezTo>
                  <a:cubicBezTo>
                    <a:pt x="1417" y="726"/>
                    <a:pt x="1416" y="720"/>
                    <a:pt x="1416" y="720"/>
                  </a:cubicBezTo>
                  <a:cubicBezTo>
                    <a:pt x="1416" y="721"/>
                    <a:pt x="1415" y="721"/>
                    <a:pt x="1414" y="721"/>
                  </a:cubicBezTo>
                  <a:cubicBezTo>
                    <a:pt x="1401" y="721"/>
                    <a:pt x="1403" y="688"/>
                    <a:pt x="1411" y="687"/>
                  </a:cubicBezTo>
                  <a:cubicBezTo>
                    <a:pt x="1419" y="680"/>
                    <a:pt x="1419" y="680"/>
                    <a:pt x="1416" y="668"/>
                  </a:cubicBezTo>
                  <a:cubicBezTo>
                    <a:pt x="1398" y="653"/>
                    <a:pt x="1402" y="624"/>
                    <a:pt x="1410" y="623"/>
                  </a:cubicBezTo>
                  <a:lnTo>
                    <a:pt x="1407" y="610"/>
                  </a:lnTo>
                  <a:cubicBezTo>
                    <a:pt x="1398" y="606"/>
                    <a:pt x="1397" y="596"/>
                    <a:pt x="1396" y="588"/>
                  </a:cubicBezTo>
                  <a:cubicBezTo>
                    <a:pt x="1393" y="574"/>
                    <a:pt x="1391" y="567"/>
                    <a:pt x="1388" y="567"/>
                  </a:cubicBezTo>
                  <a:cubicBezTo>
                    <a:pt x="1387" y="567"/>
                    <a:pt x="1386" y="568"/>
                    <a:pt x="1384" y="570"/>
                  </a:cubicBezTo>
                  <a:cubicBezTo>
                    <a:pt x="1380" y="571"/>
                    <a:pt x="1377" y="571"/>
                    <a:pt x="1374" y="571"/>
                  </a:cubicBezTo>
                  <a:cubicBezTo>
                    <a:pt x="1371" y="571"/>
                    <a:pt x="1368" y="570"/>
                    <a:pt x="1367" y="567"/>
                  </a:cubicBezTo>
                  <a:lnTo>
                    <a:pt x="1375" y="564"/>
                  </a:lnTo>
                  <a:cubicBezTo>
                    <a:pt x="1383" y="563"/>
                    <a:pt x="1380" y="543"/>
                    <a:pt x="1373" y="517"/>
                  </a:cubicBezTo>
                  <a:cubicBezTo>
                    <a:pt x="1362" y="485"/>
                    <a:pt x="1359" y="472"/>
                    <a:pt x="1365" y="463"/>
                  </a:cubicBezTo>
                  <a:lnTo>
                    <a:pt x="1355" y="459"/>
                  </a:lnTo>
                  <a:cubicBezTo>
                    <a:pt x="1345" y="456"/>
                    <a:pt x="1342" y="450"/>
                    <a:pt x="1350" y="447"/>
                  </a:cubicBezTo>
                  <a:cubicBezTo>
                    <a:pt x="1355" y="438"/>
                    <a:pt x="1343" y="412"/>
                    <a:pt x="1331" y="403"/>
                  </a:cubicBezTo>
                  <a:cubicBezTo>
                    <a:pt x="1330" y="398"/>
                    <a:pt x="1328" y="395"/>
                    <a:pt x="1325" y="391"/>
                  </a:cubicBezTo>
                  <a:cubicBezTo>
                    <a:pt x="1336" y="379"/>
                    <a:pt x="1328" y="361"/>
                    <a:pt x="1313" y="361"/>
                  </a:cubicBezTo>
                  <a:cubicBezTo>
                    <a:pt x="1312" y="361"/>
                    <a:pt x="1311" y="361"/>
                    <a:pt x="1310" y="361"/>
                  </a:cubicBezTo>
                  <a:cubicBezTo>
                    <a:pt x="1316" y="357"/>
                    <a:pt x="1313" y="351"/>
                    <a:pt x="1310" y="345"/>
                  </a:cubicBezTo>
                  <a:cubicBezTo>
                    <a:pt x="1297" y="337"/>
                    <a:pt x="1282" y="314"/>
                    <a:pt x="1288" y="310"/>
                  </a:cubicBezTo>
                  <a:lnTo>
                    <a:pt x="1284" y="304"/>
                  </a:lnTo>
                  <a:cubicBezTo>
                    <a:pt x="1276" y="304"/>
                    <a:pt x="1269" y="299"/>
                    <a:pt x="1266" y="292"/>
                  </a:cubicBezTo>
                  <a:cubicBezTo>
                    <a:pt x="1263" y="285"/>
                    <a:pt x="1256" y="281"/>
                    <a:pt x="1248" y="281"/>
                  </a:cubicBezTo>
                  <a:cubicBezTo>
                    <a:pt x="1242" y="281"/>
                    <a:pt x="1237" y="278"/>
                    <a:pt x="1233" y="275"/>
                  </a:cubicBezTo>
                  <a:cubicBezTo>
                    <a:pt x="1230" y="271"/>
                    <a:pt x="1234" y="270"/>
                    <a:pt x="1241" y="270"/>
                  </a:cubicBezTo>
                  <a:cubicBezTo>
                    <a:pt x="1243" y="270"/>
                    <a:pt x="1247" y="270"/>
                    <a:pt x="1250" y="271"/>
                  </a:cubicBezTo>
                  <a:cubicBezTo>
                    <a:pt x="1252" y="271"/>
                    <a:pt x="1254" y="272"/>
                    <a:pt x="1255" y="272"/>
                  </a:cubicBezTo>
                  <a:cubicBezTo>
                    <a:pt x="1261" y="272"/>
                    <a:pt x="1248" y="260"/>
                    <a:pt x="1227" y="255"/>
                  </a:cubicBezTo>
                  <a:cubicBezTo>
                    <a:pt x="1202" y="249"/>
                    <a:pt x="1202" y="249"/>
                    <a:pt x="1222" y="249"/>
                  </a:cubicBezTo>
                  <a:cubicBezTo>
                    <a:pt x="1232" y="249"/>
                    <a:pt x="1244" y="249"/>
                    <a:pt x="1228" y="244"/>
                  </a:cubicBezTo>
                  <a:cubicBezTo>
                    <a:pt x="1228" y="244"/>
                    <a:pt x="1223" y="237"/>
                    <a:pt x="1218" y="237"/>
                  </a:cubicBezTo>
                  <a:cubicBezTo>
                    <a:pt x="1216" y="237"/>
                    <a:pt x="1215" y="238"/>
                    <a:pt x="1213" y="239"/>
                  </a:cubicBezTo>
                  <a:cubicBezTo>
                    <a:pt x="1210" y="233"/>
                    <a:pt x="1205" y="229"/>
                    <a:pt x="1200" y="225"/>
                  </a:cubicBezTo>
                  <a:cubicBezTo>
                    <a:pt x="1199" y="214"/>
                    <a:pt x="1193" y="207"/>
                    <a:pt x="1186" y="200"/>
                  </a:cubicBezTo>
                  <a:cubicBezTo>
                    <a:pt x="1184" y="200"/>
                    <a:pt x="1182" y="200"/>
                    <a:pt x="1181" y="200"/>
                  </a:cubicBezTo>
                  <a:cubicBezTo>
                    <a:pt x="1176" y="200"/>
                    <a:pt x="1177" y="198"/>
                    <a:pt x="1177" y="190"/>
                  </a:cubicBezTo>
                  <a:cubicBezTo>
                    <a:pt x="1180" y="187"/>
                    <a:pt x="1180" y="184"/>
                    <a:pt x="1177" y="184"/>
                  </a:cubicBezTo>
                  <a:cubicBezTo>
                    <a:pt x="1175" y="184"/>
                    <a:pt x="1172" y="186"/>
                    <a:pt x="1167" y="191"/>
                  </a:cubicBezTo>
                  <a:cubicBezTo>
                    <a:pt x="1166" y="191"/>
                    <a:pt x="1165" y="191"/>
                    <a:pt x="1164" y="191"/>
                  </a:cubicBezTo>
                  <a:cubicBezTo>
                    <a:pt x="1156" y="191"/>
                    <a:pt x="1152" y="187"/>
                    <a:pt x="1152" y="177"/>
                  </a:cubicBezTo>
                  <a:cubicBezTo>
                    <a:pt x="1159" y="169"/>
                    <a:pt x="1158" y="165"/>
                    <a:pt x="1155" y="165"/>
                  </a:cubicBezTo>
                  <a:cubicBezTo>
                    <a:pt x="1154" y="165"/>
                    <a:pt x="1153" y="166"/>
                    <a:pt x="1152" y="167"/>
                  </a:cubicBezTo>
                  <a:cubicBezTo>
                    <a:pt x="1150" y="168"/>
                    <a:pt x="1147" y="168"/>
                    <a:pt x="1145" y="168"/>
                  </a:cubicBezTo>
                  <a:cubicBezTo>
                    <a:pt x="1142" y="168"/>
                    <a:pt x="1139" y="167"/>
                    <a:pt x="1136" y="165"/>
                  </a:cubicBezTo>
                  <a:cubicBezTo>
                    <a:pt x="1141" y="158"/>
                    <a:pt x="1094" y="119"/>
                    <a:pt x="1041" y="90"/>
                  </a:cubicBezTo>
                  <a:cubicBezTo>
                    <a:pt x="1039" y="89"/>
                    <a:pt x="1037" y="89"/>
                    <a:pt x="1036" y="89"/>
                  </a:cubicBezTo>
                  <a:cubicBezTo>
                    <a:pt x="1030" y="89"/>
                    <a:pt x="1024" y="92"/>
                    <a:pt x="1020" y="98"/>
                  </a:cubicBezTo>
                  <a:cubicBezTo>
                    <a:pt x="1018" y="103"/>
                    <a:pt x="1017" y="105"/>
                    <a:pt x="1016" y="105"/>
                  </a:cubicBezTo>
                  <a:cubicBezTo>
                    <a:pt x="1015" y="105"/>
                    <a:pt x="1016" y="100"/>
                    <a:pt x="1015" y="94"/>
                  </a:cubicBezTo>
                  <a:cubicBezTo>
                    <a:pt x="1018" y="80"/>
                    <a:pt x="1015" y="73"/>
                    <a:pt x="1012" y="73"/>
                  </a:cubicBezTo>
                  <a:cubicBezTo>
                    <a:pt x="1009" y="73"/>
                    <a:pt x="1005" y="77"/>
                    <a:pt x="1004" y="88"/>
                  </a:cubicBezTo>
                  <a:cubicBezTo>
                    <a:pt x="1003" y="96"/>
                    <a:pt x="1003" y="101"/>
                    <a:pt x="1002" y="101"/>
                  </a:cubicBezTo>
                  <a:cubicBezTo>
                    <a:pt x="1001" y="101"/>
                    <a:pt x="1000" y="96"/>
                    <a:pt x="998" y="85"/>
                  </a:cubicBezTo>
                  <a:cubicBezTo>
                    <a:pt x="996" y="79"/>
                    <a:pt x="995" y="77"/>
                    <a:pt x="993" y="77"/>
                  </a:cubicBezTo>
                  <a:cubicBezTo>
                    <a:pt x="992" y="77"/>
                    <a:pt x="989" y="78"/>
                    <a:pt x="986" y="80"/>
                  </a:cubicBezTo>
                  <a:cubicBezTo>
                    <a:pt x="984" y="83"/>
                    <a:pt x="982" y="84"/>
                    <a:pt x="981" y="84"/>
                  </a:cubicBezTo>
                  <a:cubicBezTo>
                    <a:pt x="978" y="84"/>
                    <a:pt x="977" y="81"/>
                    <a:pt x="979" y="76"/>
                  </a:cubicBezTo>
                  <a:cubicBezTo>
                    <a:pt x="977" y="70"/>
                    <a:pt x="975" y="62"/>
                    <a:pt x="972" y="62"/>
                  </a:cubicBezTo>
                  <a:cubicBezTo>
                    <a:pt x="971" y="62"/>
                    <a:pt x="971" y="63"/>
                    <a:pt x="970" y="64"/>
                  </a:cubicBezTo>
                  <a:cubicBezTo>
                    <a:pt x="965" y="62"/>
                    <a:pt x="962" y="57"/>
                    <a:pt x="961" y="52"/>
                  </a:cubicBezTo>
                  <a:cubicBezTo>
                    <a:pt x="959" y="47"/>
                    <a:pt x="957" y="46"/>
                    <a:pt x="953" y="46"/>
                  </a:cubicBezTo>
                  <a:cubicBezTo>
                    <a:pt x="949" y="46"/>
                    <a:pt x="943" y="48"/>
                    <a:pt x="938" y="51"/>
                  </a:cubicBezTo>
                  <a:cubicBezTo>
                    <a:pt x="929" y="54"/>
                    <a:pt x="922" y="56"/>
                    <a:pt x="918" y="56"/>
                  </a:cubicBezTo>
                  <a:cubicBezTo>
                    <a:pt x="912" y="56"/>
                    <a:pt x="913" y="52"/>
                    <a:pt x="919" y="45"/>
                  </a:cubicBezTo>
                  <a:cubicBezTo>
                    <a:pt x="926" y="38"/>
                    <a:pt x="919" y="34"/>
                    <a:pt x="909" y="34"/>
                  </a:cubicBezTo>
                  <a:cubicBezTo>
                    <a:pt x="900" y="34"/>
                    <a:pt x="890" y="37"/>
                    <a:pt x="886" y="43"/>
                  </a:cubicBezTo>
                  <a:cubicBezTo>
                    <a:pt x="879" y="50"/>
                    <a:pt x="877" y="53"/>
                    <a:pt x="876" y="53"/>
                  </a:cubicBezTo>
                  <a:cubicBezTo>
                    <a:pt x="875" y="53"/>
                    <a:pt x="876" y="51"/>
                    <a:pt x="877" y="48"/>
                  </a:cubicBezTo>
                  <a:cubicBezTo>
                    <a:pt x="879" y="44"/>
                    <a:pt x="877" y="39"/>
                    <a:pt x="872" y="38"/>
                  </a:cubicBezTo>
                  <a:cubicBezTo>
                    <a:pt x="867" y="36"/>
                    <a:pt x="860" y="35"/>
                    <a:pt x="861" y="28"/>
                  </a:cubicBezTo>
                  <a:cubicBezTo>
                    <a:pt x="859" y="28"/>
                    <a:pt x="858" y="28"/>
                    <a:pt x="856" y="28"/>
                  </a:cubicBezTo>
                  <a:cubicBezTo>
                    <a:pt x="850" y="28"/>
                    <a:pt x="845" y="29"/>
                    <a:pt x="840" y="32"/>
                  </a:cubicBezTo>
                  <a:cubicBezTo>
                    <a:pt x="835" y="35"/>
                    <a:pt x="831" y="37"/>
                    <a:pt x="826" y="37"/>
                  </a:cubicBezTo>
                  <a:cubicBezTo>
                    <a:pt x="815" y="37"/>
                    <a:pt x="805" y="27"/>
                    <a:pt x="802" y="16"/>
                  </a:cubicBezTo>
                  <a:lnTo>
                    <a:pt x="787" y="23"/>
                  </a:lnTo>
                  <a:cubicBezTo>
                    <a:pt x="782" y="31"/>
                    <a:pt x="778" y="37"/>
                    <a:pt x="775" y="37"/>
                  </a:cubicBezTo>
                  <a:cubicBezTo>
                    <a:pt x="773" y="37"/>
                    <a:pt x="773" y="35"/>
                    <a:pt x="774" y="28"/>
                  </a:cubicBezTo>
                  <a:lnTo>
                    <a:pt x="775" y="20"/>
                  </a:lnTo>
                  <a:lnTo>
                    <a:pt x="775" y="20"/>
                  </a:lnTo>
                  <a:cubicBezTo>
                    <a:pt x="772" y="26"/>
                    <a:pt x="767" y="28"/>
                    <a:pt x="762" y="28"/>
                  </a:cubicBezTo>
                  <a:cubicBezTo>
                    <a:pt x="752" y="28"/>
                    <a:pt x="741" y="20"/>
                    <a:pt x="741" y="9"/>
                  </a:cubicBezTo>
                  <a:cubicBezTo>
                    <a:pt x="742" y="1"/>
                    <a:pt x="742" y="1"/>
                    <a:pt x="735" y="1"/>
                  </a:cubicBezTo>
                  <a:lnTo>
                    <a:pt x="734" y="9"/>
                  </a:lnTo>
                  <a:cubicBezTo>
                    <a:pt x="734" y="17"/>
                    <a:pt x="734" y="25"/>
                    <a:pt x="728" y="25"/>
                  </a:cubicBezTo>
                  <a:cubicBezTo>
                    <a:pt x="721" y="25"/>
                    <a:pt x="714" y="25"/>
                    <a:pt x="714" y="17"/>
                  </a:cubicBezTo>
                  <a:cubicBezTo>
                    <a:pt x="709" y="11"/>
                    <a:pt x="704" y="5"/>
                    <a:pt x="702" y="5"/>
                  </a:cubicBezTo>
                  <a:cubicBezTo>
                    <a:pt x="701" y="5"/>
                    <a:pt x="701" y="6"/>
                    <a:pt x="701" y="8"/>
                  </a:cubicBezTo>
                  <a:cubicBezTo>
                    <a:pt x="695" y="8"/>
                    <a:pt x="691" y="5"/>
                    <a:pt x="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58"/>
            <p:cNvSpPr/>
            <p:nvPr/>
          </p:nvSpPr>
          <p:spPr>
            <a:xfrm>
              <a:off x="5610533" y="2425112"/>
              <a:ext cx="151776" cy="248062"/>
            </a:xfrm>
            <a:custGeom>
              <a:avLst/>
              <a:gdLst/>
              <a:ahLst/>
              <a:cxnLst/>
              <a:rect l="l" t="t" r="r" b="b"/>
              <a:pathLst>
                <a:path w="1611" h="2633" extrusionOk="0">
                  <a:moveTo>
                    <a:pt x="850" y="82"/>
                  </a:moveTo>
                  <a:cubicBezTo>
                    <a:pt x="851" y="82"/>
                    <a:pt x="852" y="82"/>
                    <a:pt x="853" y="82"/>
                  </a:cubicBezTo>
                  <a:cubicBezTo>
                    <a:pt x="869" y="86"/>
                    <a:pt x="868" y="87"/>
                    <a:pt x="867" y="94"/>
                  </a:cubicBezTo>
                  <a:cubicBezTo>
                    <a:pt x="866" y="97"/>
                    <a:pt x="862" y="98"/>
                    <a:pt x="858" y="98"/>
                  </a:cubicBezTo>
                  <a:cubicBezTo>
                    <a:pt x="853" y="98"/>
                    <a:pt x="846" y="96"/>
                    <a:pt x="842" y="96"/>
                  </a:cubicBezTo>
                  <a:cubicBezTo>
                    <a:pt x="837" y="88"/>
                    <a:pt x="843" y="82"/>
                    <a:pt x="850" y="82"/>
                  </a:cubicBezTo>
                  <a:close/>
                  <a:moveTo>
                    <a:pt x="335" y="177"/>
                  </a:moveTo>
                  <a:cubicBezTo>
                    <a:pt x="339" y="183"/>
                    <a:pt x="344" y="190"/>
                    <a:pt x="337" y="194"/>
                  </a:cubicBezTo>
                  <a:lnTo>
                    <a:pt x="326" y="192"/>
                  </a:lnTo>
                  <a:lnTo>
                    <a:pt x="328" y="181"/>
                  </a:lnTo>
                  <a:lnTo>
                    <a:pt x="335" y="177"/>
                  </a:lnTo>
                  <a:close/>
                  <a:moveTo>
                    <a:pt x="223" y="208"/>
                  </a:moveTo>
                  <a:cubicBezTo>
                    <a:pt x="228" y="214"/>
                    <a:pt x="233" y="219"/>
                    <a:pt x="227" y="225"/>
                  </a:cubicBezTo>
                  <a:lnTo>
                    <a:pt x="222" y="231"/>
                  </a:lnTo>
                  <a:cubicBezTo>
                    <a:pt x="218" y="226"/>
                    <a:pt x="216" y="220"/>
                    <a:pt x="216" y="214"/>
                  </a:cubicBezTo>
                  <a:lnTo>
                    <a:pt x="223" y="208"/>
                  </a:lnTo>
                  <a:close/>
                  <a:moveTo>
                    <a:pt x="1137" y="229"/>
                  </a:moveTo>
                  <a:lnTo>
                    <a:pt x="1142" y="235"/>
                  </a:lnTo>
                  <a:cubicBezTo>
                    <a:pt x="1139" y="239"/>
                    <a:pt x="1136" y="243"/>
                    <a:pt x="1132" y="243"/>
                  </a:cubicBezTo>
                  <a:cubicBezTo>
                    <a:pt x="1130" y="243"/>
                    <a:pt x="1128" y="242"/>
                    <a:pt x="1127" y="240"/>
                  </a:cubicBezTo>
                  <a:lnTo>
                    <a:pt x="1121" y="235"/>
                  </a:lnTo>
                  <a:cubicBezTo>
                    <a:pt x="1126" y="231"/>
                    <a:pt x="1131" y="229"/>
                    <a:pt x="1137" y="229"/>
                  </a:cubicBezTo>
                  <a:close/>
                  <a:moveTo>
                    <a:pt x="176" y="351"/>
                  </a:moveTo>
                  <a:cubicBezTo>
                    <a:pt x="178" y="351"/>
                    <a:pt x="179" y="352"/>
                    <a:pt x="182" y="354"/>
                  </a:cubicBezTo>
                  <a:cubicBezTo>
                    <a:pt x="187" y="357"/>
                    <a:pt x="189" y="363"/>
                    <a:pt x="191" y="368"/>
                  </a:cubicBezTo>
                  <a:cubicBezTo>
                    <a:pt x="190" y="370"/>
                    <a:pt x="189" y="370"/>
                    <a:pt x="188" y="370"/>
                  </a:cubicBezTo>
                  <a:cubicBezTo>
                    <a:pt x="184" y="370"/>
                    <a:pt x="177" y="360"/>
                    <a:pt x="171" y="356"/>
                  </a:cubicBezTo>
                  <a:cubicBezTo>
                    <a:pt x="173" y="352"/>
                    <a:pt x="175" y="351"/>
                    <a:pt x="176" y="351"/>
                  </a:cubicBezTo>
                  <a:close/>
                  <a:moveTo>
                    <a:pt x="103" y="521"/>
                  </a:moveTo>
                  <a:cubicBezTo>
                    <a:pt x="109" y="523"/>
                    <a:pt x="117" y="525"/>
                    <a:pt x="115" y="532"/>
                  </a:cubicBezTo>
                  <a:lnTo>
                    <a:pt x="105" y="538"/>
                  </a:lnTo>
                  <a:lnTo>
                    <a:pt x="99" y="528"/>
                  </a:lnTo>
                  <a:lnTo>
                    <a:pt x="103" y="521"/>
                  </a:lnTo>
                  <a:close/>
                  <a:moveTo>
                    <a:pt x="1404" y="804"/>
                  </a:moveTo>
                  <a:cubicBezTo>
                    <a:pt x="1408" y="804"/>
                    <a:pt x="1413" y="806"/>
                    <a:pt x="1413" y="810"/>
                  </a:cubicBezTo>
                  <a:cubicBezTo>
                    <a:pt x="1414" y="817"/>
                    <a:pt x="1414" y="817"/>
                    <a:pt x="1406" y="818"/>
                  </a:cubicBezTo>
                  <a:cubicBezTo>
                    <a:pt x="1406" y="818"/>
                    <a:pt x="1405" y="818"/>
                    <a:pt x="1404" y="818"/>
                  </a:cubicBezTo>
                  <a:cubicBezTo>
                    <a:pt x="1401" y="818"/>
                    <a:pt x="1398" y="816"/>
                    <a:pt x="1398" y="813"/>
                  </a:cubicBezTo>
                  <a:lnTo>
                    <a:pt x="1404" y="804"/>
                  </a:lnTo>
                  <a:close/>
                  <a:moveTo>
                    <a:pt x="1426" y="890"/>
                  </a:moveTo>
                  <a:lnTo>
                    <a:pt x="1434" y="897"/>
                  </a:lnTo>
                  <a:lnTo>
                    <a:pt x="1436" y="903"/>
                  </a:lnTo>
                  <a:cubicBezTo>
                    <a:pt x="1433" y="904"/>
                    <a:pt x="1430" y="904"/>
                    <a:pt x="1428" y="904"/>
                  </a:cubicBezTo>
                  <a:cubicBezTo>
                    <a:pt x="1424" y="904"/>
                    <a:pt x="1420" y="903"/>
                    <a:pt x="1420" y="899"/>
                  </a:cubicBezTo>
                  <a:lnTo>
                    <a:pt x="1426" y="890"/>
                  </a:lnTo>
                  <a:close/>
                  <a:moveTo>
                    <a:pt x="1381" y="952"/>
                  </a:moveTo>
                  <a:cubicBezTo>
                    <a:pt x="1383" y="952"/>
                    <a:pt x="1385" y="953"/>
                    <a:pt x="1388" y="955"/>
                  </a:cubicBezTo>
                  <a:cubicBezTo>
                    <a:pt x="1397" y="962"/>
                    <a:pt x="1398" y="969"/>
                    <a:pt x="1390" y="970"/>
                  </a:cubicBezTo>
                  <a:cubicBezTo>
                    <a:pt x="1388" y="970"/>
                    <a:pt x="1387" y="970"/>
                    <a:pt x="1385" y="970"/>
                  </a:cubicBezTo>
                  <a:cubicBezTo>
                    <a:pt x="1382" y="970"/>
                    <a:pt x="1382" y="969"/>
                    <a:pt x="1381" y="964"/>
                  </a:cubicBezTo>
                  <a:cubicBezTo>
                    <a:pt x="1380" y="955"/>
                    <a:pt x="1380" y="952"/>
                    <a:pt x="1381" y="952"/>
                  </a:cubicBezTo>
                  <a:close/>
                  <a:moveTo>
                    <a:pt x="1359" y="997"/>
                  </a:moveTo>
                  <a:cubicBezTo>
                    <a:pt x="1358" y="997"/>
                    <a:pt x="1357" y="998"/>
                    <a:pt x="1356" y="998"/>
                  </a:cubicBezTo>
                  <a:cubicBezTo>
                    <a:pt x="1355" y="998"/>
                    <a:pt x="1355" y="998"/>
                    <a:pt x="1355" y="999"/>
                  </a:cubicBezTo>
                  <a:lnTo>
                    <a:pt x="1355" y="999"/>
                  </a:lnTo>
                  <a:cubicBezTo>
                    <a:pt x="1356" y="998"/>
                    <a:pt x="1357" y="998"/>
                    <a:pt x="1359" y="997"/>
                  </a:cubicBezTo>
                  <a:close/>
                  <a:moveTo>
                    <a:pt x="1355" y="999"/>
                  </a:moveTo>
                  <a:cubicBezTo>
                    <a:pt x="1351" y="1000"/>
                    <a:pt x="1350" y="1002"/>
                    <a:pt x="1351" y="1002"/>
                  </a:cubicBezTo>
                  <a:cubicBezTo>
                    <a:pt x="1352" y="1002"/>
                    <a:pt x="1353" y="1001"/>
                    <a:pt x="1355" y="999"/>
                  </a:cubicBezTo>
                  <a:close/>
                  <a:moveTo>
                    <a:pt x="1396" y="1007"/>
                  </a:moveTo>
                  <a:lnTo>
                    <a:pt x="1397" y="1013"/>
                  </a:lnTo>
                  <a:cubicBezTo>
                    <a:pt x="1398" y="1021"/>
                    <a:pt x="1398" y="1021"/>
                    <a:pt x="1390" y="1022"/>
                  </a:cubicBezTo>
                  <a:lnTo>
                    <a:pt x="1389" y="1015"/>
                  </a:lnTo>
                  <a:lnTo>
                    <a:pt x="1396" y="1007"/>
                  </a:lnTo>
                  <a:close/>
                  <a:moveTo>
                    <a:pt x="107" y="1009"/>
                  </a:moveTo>
                  <a:cubicBezTo>
                    <a:pt x="111" y="1009"/>
                    <a:pt x="114" y="1010"/>
                    <a:pt x="115" y="1015"/>
                  </a:cubicBezTo>
                  <a:lnTo>
                    <a:pt x="108" y="1023"/>
                  </a:lnTo>
                  <a:lnTo>
                    <a:pt x="99" y="1017"/>
                  </a:lnTo>
                  <a:lnTo>
                    <a:pt x="98" y="1010"/>
                  </a:lnTo>
                  <a:cubicBezTo>
                    <a:pt x="101" y="1010"/>
                    <a:pt x="104" y="1009"/>
                    <a:pt x="107" y="1009"/>
                  </a:cubicBezTo>
                  <a:close/>
                  <a:moveTo>
                    <a:pt x="1389" y="1067"/>
                  </a:moveTo>
                  <a:cubicBezTo>
                    <a:pt x="1390" y="1070"/>
                    <a:pt x="1392" y="1072"/>
                    <a:pt x="1393" y="1072"/>
                  </a:cubicBezTo>
                  <a:cubicBezTo>
                    <a:pt x="1394" y="1072"/>
                    <a:pt x="1394" y="1070"/>
                    <a:pt x="1389" y="1067"/>
                  </a:cubicBezTo>
                  <a:close/>
                  <a:moveTo>
                    <a:pt x="119" y="1059"/>
                  </a:moveTo>
                  <a:cubicBezTo>
                    <a:pt x="122" y="1059"/>
                    <a:pt x="122" y="1060"/>
                    <a:pt x="123" y="1066"/>
                  </a:cubicBezTo>
                  <a:cubicBezTo>
                    <a:pt x="119" y="1071"/>
                    <a:pt x="114" y="1074"/>
                    <a:pt x="108" y="1075"/>
                  </a:cubicBezTo>
                  <a:cubicBezTo>
                    <a:pt x="108" y="1075"/>
                    <a:pt x="107" y="1075"/>
                    <a:pt x="107" y="1075"/>
                  </a:cubicBezTo>
                  <a:cubicBezTo>
                    <a:pt x="100" y="1075"/>
                    <a:pt x="100" y="1069"/>
                    <a:pt x="114" y="1059"/>
                  </a:cubicBezTo>
                  <a:cubicBezTo>
                    <a:pt x="116" y="1059"/>
                    <a:pt x="118" y="1059"/>
                    <a:pt x="119" y="1059"/>
                  </a:cubicBezTo>
                  <a:close/>
                  <a:moveTo>
                    <a:pt x="1407" y="1078"/>
                  </a:moveTo>
                  <a:lnTo>
                    <a:pt x="1408" y="1086"/>
                  </a:lnTo>
                  <a:cubicBezTo>
                    <a:pt x="1409" y="1093"/>
                    <a:pt x="1409" y="1093"/>
                    <a:pt x="1402" y="1094"/>
                  </a:cubicBezTo>
                  <a:lnTo>
                    <a:pt x="1400" y="1087"/>
                  </a:lnTo>
                  <a:lnTo>
                    <a:pt x="1407" y="1078"/>
                  </a:lnTo>
                  <a:close/>
                  <a:moveTo>
                    <a:pt x="1434" y="1149"/>
                  </a:moveTo>
                  <a:lnTo>
                    <a:pt x="1435" y="1156"/>
                  </a:lnTo>
                  <a:cubicBezTo>
                    <a:pt x="1436" y="1164"/>
                    <a:pt x="1429" y="1165"/>
                    <a:pt x="1429" y="1165"/>
                  </a:cubicBezTo>
                  <a:cubicBezTo>
                    <a:pt x="1428" y="1165"/>
                    <a:pt x="1428" y="1165"/>
                    <a:pt x="1427" y="1165"/>
                  </a:cubicBezTo>
                  <a:cubicBezTo>
                    <a:pt x="1424" y="1165"/>
                    <a:pt x="1421" y="1162"/>
                    <a:pt x="1420" y="1158"/>
                  </a:cubicBezTo>
                  <a:cubicBezTo>
                    <a:pt x="1424" y="1154"/>
                    <a:pt x="1429" y="1150"/>
                    <a:pt x="1434" y="1149"/>
                  </a:cubicBezTo>
                  <a:close/>
                  <a:moveTo>
                    <a:pt x="150" y="1180"/>
                  </a:moveTo>
                  <a:cubicBezTo>
                    <a:pt x="156" y="1180"/>
                    <a:pt x="150" y="1189"/>
                    <a:pt x="151" y="1195"/>
                  </a:cubicBezTo>
                  <a:cubicBezTo>
                    <a:pt x="148" y="1199"/>
                    <a:pt x="146" y="1201"/>
                    <a:pt x="145" y="1201"/>
                  </a:cubicBezTo>
                  <a:cubicBezTo>
                    <a:pt x="144" y="1201"/>
                    <a:pt x="143" y="1198"/>
                    <a:pt x="142" y="1190"/>
                  </a:cubicBezTo>
                  <a:cubicBezTo>
                    <a:pt x="141" y="1182"/>
                    <a:pt x="149" y="1181"/>
                    <a:pt x="149" y="1181"/>
                  </a:cubicBezTo>
                  <a:cubicBezTo>
                    <a:pt x="149" y="1180"/>
                    <a:pt x="149" y="1180"/>
                    <a:pt x="150" y="1180"/>
                  </a:cubicBezTo>
                  <a:close/>
                  <a:moveTo>
                    <a:pt x="311" y="1201"/>
                  </a:moveTo>
                  <a:cubicBezTo>
                    <a:pt x="303" y="1202"/>
                    <a:pt x="303" y="1202"/>
                    <a:pt x="305" y="1209"/>
                  </a:cubicBezTo>
                  <a:cubicBezTo>
                    <a:pt x="310" y="1212"/>
                    <a:pt x="316" y="1214"/>
                    <a:pt x="321" y="1214"/>
                  </a:cubicBezTo>
                  <a:cubicBezTo>
                    <a:pt x="329" y="1213"/>
                    <a:pt x="328" y="1205"/>
                    <a:pt x="311" y="1201"/>
                  </a:cubicBezTo>
                  <a:close/>
                  <a:moveTo>
                    <a:pt x="55" y="1247"/>
                  </a:moveTo>
                  <a:cubicBezTo>
                    <a:pt x="48" y="1248"/>
                    <a:pt x="48" y="1248"/>
                    <a:pt x="49" y="1256"/>
                  </a:cubicBezTo>
                  <a:cubicBezTo>
                    <a:pt x="50" y="1264"/>
                    <a:pt x="51" y="1267"/>
                    <a:pt x="52" y="1267"/>
                  </a:cubicBezTo>
                  <a:cubicBezTo>
                    <a:pt x="53" y="1267"/>
                    <a:pt x="55" y="1265"/>
                    <a:pt x="58" y="1261"/>
                  </a:cubicBezTo>
                  <a:lnTo>
                    <a:pt x="55" y="1247"/>
                  </a:lnTo>
                  <a:close/>
                  <a:moveTo>
                    <a:pt x="172" y="1311"/>
                  </a:moveTo>
                  <a:cubicBezTo>
                    <a:pt x="175" y="1311"/>
                    <a:pt x="178" y="1314"/>
                    <a:pt x="179" y="1317"/>
                  </a:cubicBezTo>
                  <a:cubicBezTo>
                    <a:pt x="179" y="1323"/>
                    <a:pt x="177" y="1329"/>
                    <a:pt x="173" y="1333"/>
                  </a:cubicBezTo>
                  <a:cubicBezTo>
                    <a:pt x="173" y="1333"/>
                    <a:pt x="172" y="1333"/>
                    <a:pt x="171" y="1333"/>
                  </a:cubicBezTo>
                  <a:cubicBezTo>
                    <a:pt x="168" y="1333"/>
                    <a:pt x="164" y="1330"/>
                    <a:pt x="164" y="1327"/>
                  </a:cubicBezTo>
                  <a:cubicBezTo>
                    <a:pt x="163" y="1320"/>
                    <a:pt x="162" y="1313"/>
                    <a:pt x="170" y="1312"/>
                  </a:cubicBezTo>
                  <a:cubicBezTo>
                    <a:pt x="170" y="1312"/>
                    <a:pt x="171" y="1311"/>
                    <a:pt x="172" y="1311"/>
                  </a:cubicBezTo>
                  <a:close/>
                  <a:moveTo>
                    <a:pt x="131" y="1369"/>
                  </a:moveTo>
                  <a:cubicBezTo>
                    <a:pt x="131" y="1369"/>
                    <a:pt x="123" y="1371"/>
                    <a:pt x="124" y="1378"/>
                  </a:cubicBezTo>
                  <a:lnTo>
                    <a:pt x="125" y="1385"/>
                  </a:lnTo>
                  <a:cubicBezTo>
                    <a:pt x="131" y="1384"/>
                    <a:pt x="136" y="1380"/>
                    <a:pt x="140" y="1376"/>
                  </a:cubicBezTo>
                  <a:cubicBezTo>
                    <a:pt x="138" y="1371"/>
                    <a:pt x="135" y="1369"/>
                    <a:pt x="131" y="1369"/>
                  </a:cubicBezTo>
                  <a:close/>
                  <a:moveTo>
                    <a:pt x="1472" y="1441"/>
                  </a:moveTo>
                  <a:cubicBezTo>
                    <a:pt x="1481" y="1446"/>
                    <a:pt x="1490" y="1453"/>
                    <a:pt x="1482" y="1454"/>
                  </a:cubicBezTo>
                  <a:cubicBezTo>
                    <a:pt x="1476" y="1454"/>
                    <a:pt x="1470" y="1453"/>
                    <a:pt x="1466" y="1449"/>
                  </a:cubicBezTo>
                  <a:cubicBezTo>
                    <a:pt x="1466" y="1449"/>
                    <a:pt x="1457" y="1443"/>
                    <a:pt x="1464" y="1442"/>
                  </a:cubicBezTo>
                  <a:lnTo>
                    <a:pt x="1472" y="1441"/>
                  </a:lnTo>
                  <a:close/>
                  <a:moveTo>
                    <a:pt x="167" y="1445"/>
                  </a:moveTo>
                  <a:lnTo>
                    <a:pt x="168" y="1453"/>
                  </a:lnTo>
                  <a:lnTo>
                    <a:pt x="161" y="1461"/>
                  </a:lnTo>
                  <a:lnTo>
                    <a:pt x="160" y="1454"/>
                  </a:lnTo>
                  <a:cubicBezTo>
                    <a:pt x="159" y="1446"/>
                    <a:pt x="159" y="1446"/>
                    <a:pt x="167" y="1445"/>
                  </a:cubicBezTo>
                  <a:close/>
                  <a:moveTo>
                    <a:pt x="175" y="1509"/>
                  </a:moveTo>
                  <a:cubicBezTo>
                    <a:pt x="177" y="1509"/>
                    <a:pt x="181" y="1509"/>
                    <a:pt x="184" y="1510"/>
                  </a:cubicBezTo>
                  <a:cubicBezTo>
                    <a:pt x="186" y="1517"/>
                    <a:pt x="186" y="1517"/>
                    <a:pt x="187" y="1525"/>
                  </a:cubicBezTo>
                  <a:cubicBezTo>
                    <a:pt x="184" y="1525"/>
                    <a:pt x="181" y="1526"/>
                    <a:pt x="179" y="1526"/>
                  </a:cubicBezTo>
                  <a:cubicBezTo>
                    <a:pt x="174" y="1526"/>
                    <a:pt x="171" y="1524"/>
                    <a:pt x="170" y="1519"/>
                  </a:cubicBezTo>
                  <a:cubicBezTo>
                    <a:pt x="163" y="1515"/>
                    <a:pt x="165" y="1509"/>
                    <a:pt x="175" y="1509"/>
                  </a:cubicBezTo>
                  <a:close/>
                  <a:moveTo>
                    <a:pt x="233" y="1562"/>
                  </a:moveTo>
                  <a:cubicBezTo>
                    <a:pt x="234" y="1570"/>
                    <a:pt x="243" y="1575"/>
                    <a:pt x="235" y="1577"/>
                  </a:cubicBezTo>
                  <a:cubicBezTo>
                    <a:pt x="235" y="1578"/>
                    <a:pt x="235" y="1579"/>
                    <a:pt x="234" y="1579"/>
                  </a:cubicBezTo>
                  <a:cubicBezTo>
                    <a:pt x="232" y="1579"/>
                    <a:pt x="226" y="1569"/>
                    <a:pt x="225" y="1563"/>
                  </a:cubicBezTo>
                  <a:lnTo>
                    <a:pt x="233" y="1562"/>
                  </a:lnTo>
                  <a:close/>
                  <a:moveTo>
                    <a:pt x="1534" y="1679"/>
                  </a:moveTo>
                  <a:cubicBezTo>
                    <a:pt x="1539" y="1679"/>
                    <a:pt x="1546" y="1682"/>
                    <a:pt x="1551" y="1689"/>
                  </a:cubicBezTo>
                  <a:cubicBezTo>
                    <a:pt x="1552" y="1697"/>
                    <a:pt x="1552" y="1697"/>
                    <a:pt x="1544" y="1698"/>
                  </a:cubicBezTo>
                  <a:cubicBezTo>
                    <a:pt x="1543" y="1698"/>
                    <a:pt x="1543" y="1698"/>
                    <a:pt x="1542" y="1698"/>
                  </a:cubicBezTo>
                  <a:cubicBezTo>
                    <a:pt x="1535" y="1698"/>
                    <a:pt x="1528" y="1693"/>
                    <a:pt x="1526" y="1685"/>
                  </a:cubicBezTo>
                  <a:cubicBezTo>
                    <a:pt x="1526" y="1682"/>
                    <a:pt x="1529" y="1679"/>
                    <a:pt x="1534" y="1679"/>
                  </a:cubicBezTo>
                  <a:close/>
                  <a:moveTo>
                    <a:pt x="232" y="1711"/>
                  </a:moveTo>
                  <a:cubicBezTo>
                    <a:pt x="237" y="1711"/>
                    <a:pt x="240" y="1713"/>
                    <a:pt x="241" y="1717"/>
                  </a:cubicBezTo>
                  <a:lnTo>
                    <a:pt x="242" y="1725"/>
                  </a:lnTo>
                  <a:cubicBezTo>
                    <a:pt x="236" y="1725"/>
                    <a:pt x="230" y="1722"/>
                    <a:pt x="225" y="1719"/>
                  </a:cubicBezTo>
                  <a:lnTo>
                    <a:pt x="224" y="1712"/>
                  </a:lnTo>
                  <a:cubicBezTo>
                    <a:pt x="227" y="1712"/>
                    <a:pt x="230" y="1711"/>
                    <a:pt x="232" y="1711"/>
                  </a:cubicBezTo>
                  <a:close/>
                  <a:moveTo>
                    <a:pt x="198" y="1770"/>
                  </a:moveTo>
                  <a:cubicBezTo>
                    <a:pt x="200" y="1770"/>
                    <a:pt x="204" y="1772"/>
                    <a:pt x="210" y="1774"/>
                  </a:cubicBezTo>
                  <a:lnTo>
                    <a:pt x="228" y="1786"/>
                  </a:lnTo>
                  <a:cubicBezTo>
                    <a:pt x="228" y="1788"/>
                    <a:pt x="227" y="1789"/>
                    <a:pt x="226" y="1789"/>
                  </a:cubicBezTo>
                  <a:cubicBezTo>
                    <a:pt x="222" y="1789"/>
                    <a:pt x="215" y="1786"/>
                    <a:pt x="204" y="1782"/>
                  </a:cubicBezTo>
                  <a:cubicBezTo>
                    <a:pt x="197" y="1774"/>
                    <a:pt x="195" y="1770"/>
                    <a:pt x="198" y="1770"/>
                  </a:cubicBezTo>
                  <a:close/>
                  <a:moveTo>
                    <a:pt x="264" y="1929"/>
                  </a:moveTo>
                  <a:cubicBezTo>
                    <a:pt x="272" y="1929"/>
                    <a:pt x="280" y="1934"/>
                    <a:pt x="284" y="1941"/>
                  </a:cubicBezTo>
                  <a:lnTo>
                    <a:pt x="287" y="1956"/>
                  </a:lnTo>
                  <a:lnTo>
                    <a:pt x="287" y="1956"/>
                  </a:lnTo>
                  <a:lnTo>
                    <a:pt x="269" y="1943"/>
                  </a:lnTo>
                  <a:cubicBezTo>
                    <a:pt x="243" y="1932"/>
                    <a:pt x="243" y="1932"/>
                    <a:pt x="259" y="1930"/>
                  </a:cubicBezTo>
                  <a:cubicBezTo>
                    <a:pt x="260" y="1929"/>
                    <a:pt x="262" y="1929"/>
                    <a:pt x="264" y="1929"/>
                  </a:cubicBezTo>
                  <a:close/>
                  <a:moveTo>
                    <a:pt x="248" y="1969"/>
                  </a:moveTo>
                  <a:lnTo>
                    <a:pt x="257" y="1975"/>
                  </a:lnTo>
                  <a:lnTo>
                    <a:pt x="251" y="1983"/>
                  </a:lnTo>
                  <a:cubicBezTo>
                    <a:pt x="250" y="1983"/>
                    <a:pt x="249" y="1983"/>
                    <a:pt x="248" y="1983"/>
                  </a:cubicBezTo>
                  <a:cubicBezTo>
                    <a:pt x="243" y="1983"/>
                    <a:pt x="242" y="1976"/>
                    <a:pt x="241" y="1970"/>
                  </a:cubicBezTo>
                  <a:lnTo>
                    <a:pt x="248" y="1969"/>
                  </a:lnTo>
                  <a:close/>
                  <a:moveTo>
                    <a:pt x="388" y="2242"/>
                  </a:moveTo>
                  <a:lnTo>
                    <a:pt x="388" y="2242"/>
                  </a:lnTo>
                  <a:cubicBezTo>
                    <a:pt x="381" y="2246"/>
                    <a:pt x="384" y="2253"/>
                    <a:pt x="389" y="2259"/>
                  </a:cubicBezTo>
                  <a:cubicBezTo>
                    <a:pt x="389" y="2271"/>
                    <a:pt x="395" y="2275"/>
                    <a:pt x="401" y="2275"/>
                  </a:cubicBezTo>
                  <a:cubicBezTo>
                    <a:pt x="404" y="2275"/>
                    <a:pt x="406" y="2274"/>
                    <a:pt x="408" y="2273"/>
                  </a:cubicBezTo>
                  <a:cubicBezTo>
                    <a:pt x="414" y="2269"/>
                    <a:pt x="410" y="2263"/>
                    <a:pt x="402" y="2251"/>
                  </a:cubicBezTo>
                  <a:cubicBezTo>
                    <a:pt x="398" y="2246"/>
                    <a:pt x="393" y="2243"/>
                    <a:pt x="388" y="2242"/>
                  </a:cubicBezTo>
                  <a:close/>
                  <a:moveTo>
                    <a:pt x="405" y="2298"/>
                  </a:moveTo>
                  <a:cubicBezTo>
                    <a:pt x="408" y="2298"/>
                    <a:pt x="412" y="2299"/>
                    <a:pt x="418" y="2302"/>
                  </a:cubicBezTo>
                  <a:cubicBezTo>
                    <a:pt x="421" y="2307"/>
                    <a:pt x="423" y="2311"/>
                    <a:pt x="427" y="2315"/>
                  </a:cubicBezTo>
                  <a:cubicBezTo>
                    <a:pt x="426" y="2316"/>
                    <a:pt x="424" y="2316"/>
                    <a:pt x="422" y="2316"/>
                  </a:cubicBezTo>
                  <a:cubicBezTo>
                    <a:pt x="415" y="2316"/>
                    <a:pt x="404" y="2311"/>
                    <a:pt x="401" y="2306"/>
                  </a:cubicBezTo>
                  <a:cubicBezTo>
                    <a:pt x="398" y="2301"/>
                    <a:pt x="400" y="2298"/>
                    <a:pt x="405" y="2298"/>
                  </a:cubicBezTo>
                  <a:close/>
                  <a:moveTo>
                    <a:pt x="880" y="2456"/>
                  </a:moveTo>
                  <a:cubicBezTo>
                    <a:pt x="874" y="2456"/>
                    <a:pt x="873" y="2464"/>
                    <a:pt x="873" y="2472"/>
                  </a:cubicBezTo>
                  <a:lnTo>
                    <a:pt x="880" y="2472"/>
                  </a:lnTo>
                  <a:cubicBezTo>
                    <a:pt x="883" y="2467"/>
                    <a:pt x="886" y="2463"/>
                    <a:pt x="887" y="2456"/>
                  </a:cubicBezTo>
                  <a:close/>
                  <a:moveTo>
                    <a:pt x="998" y="2524"/>
                  </a:moveTo>
                  <a:cubicBezTo>
                    <a:pt x="999" y="2535"/>
                    <a:pt x="1001" y="2546"/>
                    <a:pt x="1003" y="2557"/>
                  </a:cubicBezTo>
                  <a:lnTo>
                    <a:pt x="1003" y="2557"/>
                  </a:lnTo>
                  <a:lnTo>
                    <a:pt x="998" y="2524"/>
                  </a:lnTo>
                  <a:close/>
                  <a:moveTo>
                    <a:pt x="1003" y="2557"/>
                  </a:moveTo>
                  <a:lnTo>
                    <a:pt x="1003" y="2561"/>
                  </a:lnTo>
                  <a:lnTo>
                    <a:pt x="1003" y="2561"/>
                  </a:lnTo>
                  <a:lnTo>
                    <a:pt x="1003" y="2561"/>
                  </a:lnTo>
                  <a:cubicBezTo>
                    <a:pt x="1003" y="2560"/>
                    <a:pt x="1003" y="2558"/>
                    <a:pt x="1003" y="2557"/>
                  </a:cubicBezTo>
                  <a:close/>
                  <a:moveTo>
                    <a:pt x="761" y="2541"/>
                  </a:moveTo>
                  <a:cubicBezTo>
                    <a:pt x="769" y="2543"/>
                    <a:pt x="773" y="2551"/>
                    <a:pt x="772" y="2559"/>
                  </a:cubicBezTo>
                  <a:cubicBezTo>
                    <a:pt x="775" y="2571"/>
                    <a:pt x="776" y="2574"/>
                    <a:pt x="771" y="2574"/>
                  </a:cubicBezTo>
                  <a:cubicBezTo>
                    <a:pt x="769" y="2574"/>
                    <a:pt x="766" y="2574"/>
                    <a:pt x="761" y="2573"/>
                  </a:cubicBezTo>
                  <a:cubicBezTo>
                    <a:pt x="753" y="2572"/>
                    <a:pt x="745" y="2570"/>
                    <a:pt x="748" y="2563"/>
                  </a:cubicBezTo>
                  <a:lnTo>
                    <a:pt x="748" y="2563"/>
                  </a:lnTo>
                  <a:lnTo>
                    <a:pt x="755" y="2564"/>
                  </a:lnTo>
                  <a:cubicBezTo>
                    <a:pt x="755" y="2566"/>
                    <a:pt x="755" y="2567"/>
                    <a:pt x="756" y="2567"/>
                  </a:cubicBezTo>
                  <a:cubicBezTo>
                    <a:pt x="758" y="2567"/>
                    <a:pt x="761" y="2563"/>
                    <a:pt x="758" y="2556"/>
                  </a:cubicBezTo>
                  <a:lnTo>
                    <a:pt x="761" y="2541"/>
                  </a:lnTo>
                  <a:close/>
                  <a:moveTo>
                    <a:pt x="859" y="2573"/>
                  </a:moveTo>
                  <a:lnTo>
                    <a:pt x="865" y="2582"/>
                  </a:lnTo>
                  <a:cubicBezTo>
                    <a:pt x="865" y="2587"/>
                    <a:pt x="862" y="2588"/>
                    <a:pt x="857" y="2588"/>
                  </a:cubicBezTo>
                  <a:cubicBezTo>
                    <a:pt x="854" y="2588"/>
                    <a:pt x="851" y="2588"/>
                    <a:pt x="849" y="2587"/>
                  </a:cubicBezTo>
                  <a:cubicBezTo>
                    <a:pt x="841" y="2586"/>
                    <a:pt x="841" y="2586"/>
                    <a:pt x="842" y="2578"/>
                  </a:cubicBezTo>
                  <a:cubicBezTo>
                    <a:pt x="846" y="2575"/>
                    <a:pt x="852" y="2573"/>
                    <a:pt x="859" y="2573"/>
                  </a:cubicBezTo>
                  <a:close/>
                  <a:moveTo>
                    <a:pt x="1067" y="2565"/>
                  </a:moveTo>
                  <a:cubicBezTo>
                    <a:pt x="1068" y="2565"/>
                    <a:pt x="1069" y="2569"/>
                    <a:pt x="1071" y="2576"/>
                  </a:cubicBezTo>
                  <a:cubicBezTo>
                    <a:pt x="1073" y="2584"/>
                    <a:pt x="1075" y="2592"/>
                    <a:pt x="1066" y="2593"/>
                  </a:cubicBezTo>
                  <a:cubicBezTo>
                    <a:pt x="1062" y="2599"/>
                    <a:pt x="1059" y="2602"/>
                    <a:pt x="1057" y="2602"/>
                  </a:cubicBezTo>
                  <a:cubicBezTo>
                    <a:pt x="1053" y="2602"/>
                    <a:pt x="1054" y="2590"/>
                    <a:pt x="1063" y="2578"/>
                  </a:cubicBezTo>
                  <a:cubicBezTo>
                    <a:pt x="1065" y="2570"/>
                    <a:pt x="1066" y="2565"/>
                    <a:pt x="1067" y="2565"/>
                  </a:cubicBezTo>
                  <a:close/>
                  <a:moveTo>
                    <a:pt x="722" y="2595"/>
                  </a:moveTo>
                  <a:cubicBezTo>
                    <a:pt x="720" y="2603"/>
                    <a:pt x="720" y="2603"/>
                    <a:pt x="727" y="2605"/>
                  </a:cubicBezTo>
                  <a:lnTo>
                    <a:pt x="735" y="2607"/>
                  </a:lnTo>
                  <a:lnTo>
                    <a:pt x="735" y="2607"/>
                  </a:lnTo>
                  <a:lnTo>
                    <a:pt x="730" y="2597"/>
                  </a:lnTo>
                  <a:lnTo>
                    <a:pt x="722" y="2595"/>
                  </a:lnTo>
                  <a:close/>
                  <a:moveTo>
                    <a:pt x="676" y="0"/>
                  </a:moveTo>
                  <a:cubicBezTo>
                    <a:pt x="665" y="0"/>
                    <a:pt x="655" y="4"/>
                    <a:pt x="647" y="11"/>
                  </a:cubicBezTo>
                  <a:cubicBezTo>
                    <a:pt x="642" y="15"/>
                    <a:pt x="635" y="18"/>
                    <a:pt x="629" y="18"/>
                  </a:cubicBezTo>
                  <a:cubicBezTo>
                    <a:pt x="625" y="18"/>
                    <a:pt x="621" y="16"/>
                    <a:pt x="621" y="13"/>
                  </a:cubicBezTo>
                  <a:lnTo>
                    <a:pt x="612" y="13"/>
                  </a:lnTo>
                  <a:cubicBezTo>
                    <a:pt x="605" y="18"/>
                    <a:pt x="596" y="22"/>
                    <a:pt x="588" y="24"/>
                  </a:cubicBezTo>
                  <a:cubicBezTo>
                    <a:pt x="588" y="18"/>
                    <a:pt x="583" y="15"/>
                    <a:pt x="578" y="15"/>
                  </a:cubicBezTo>
                  <a:cubicBezTo>
                    <a:pt x="575" y="15"/>
                    <a:pt x="572" y="16"/>
                    <a:pt x="570" y="19"/>
                  </a:cubicBezTo>
                  <a:cubicBezTo>
                    <a:pt x="572" y="27"/>
                    <a:pt x="564" y="30"/>
                    <a:pt x="547" y="33"/>
                  </a:cubicBezTo>
                  <a:cubicBezTo>
                    <a:pt x="546" y="33"/>
                    <a:pt x="545" y="33"/>
                    <a:pt x="543" y="33"/>
                  </a:cubicBezTo>
                  <a:cubicBezTo>
                    <a:pt x="526" y="33"/>
                    <a:pt x="459" y="49"/>
                    <a:pt x="399" y="78"/>
                  </a:cubicBezTo>
                  <a:cubicBezTo>
                    <a:pt x="333" y="110"/>
                    <a:pt x="278" y="154"/>
                    <a:pt x="280" y="157"/>
                  </a:cubicBezTo>
                  <a:lnTo>
                    <a:pt x="261" y="174"/>
                  </a:lnTo>
                  <a:lnTo>
                    <a:pt x="241" y="190"/>
                  </a:lnTo>
                  <a:cubicBezTo>
                    <a:pt x="239" y="188"/>
                    <a:pt x="237" y="188"/>
                    <a:pt x="235" y="188"/>
                  </a:cubicBezTo>
                  <a:cubicBezTo>
                    <a:pt x="223" y="188"/>
                    <a:pt x="203" y="218"/>
                    <a:pt x="192" y="238"/>
                  </a:cubicBezTo>
                  <a:cubicBezTo>
                    <a:pt x="192" y="247"/>
                    <a:pt x="189" y="256"/>
                    <a:pt x="182" y="263"/>
                  </a:cubicBezTo>
                  <a:cubicBezTo>
                    <a:pt x="180" y="261"/>
                    <a:pt x="177" y="260"/>
                    <a:pt x="174" y="260"/>
                  </a:cubicBezTo>
                  <a:cubicBezTo>
                    <a:pt x="164" y="260"/>
                    <a:pt x="152" y="275"/>
                    <a:pt x="149" y="290"/>
                  </a:cubicBezTo>
                  <a:cubicBezTo>
                    <a:pt x="154" y="302"/>
                    <a:pt x="154" y="308"/>
                    <a:pt x="149" y="308"/>
                  </a:cubicBezTo>
                  <a:cubicBezTo>
                    <a:pt x="146" y="308"/>
                    <a:pt x="143" y="307"/>
                    <a:pt x="140" y="304"/>
                  </a:cubicBezTo>
                  <a:cubicBezTo>
                    <a:pt x="137" y="302"/>
                    <a:pt x="134" y="301"/>
                    <a:pt x="132" y="301"/>
                  </a:cubicBezTo>
                  <a:cubicBezTo>
                    <a:pt x="123" y="301"/>
                    <a:pt x="118" y="316"/>
                    <a:pt x="127" y="337"/>
                  </a:cubicBezTo>
                  <a:cubicBezTo>
                    <a:pt x="128" y="348"/>
                    <a:pt x="130" y="348"/>
                    <a:pt x="117" y="350"/>
                  </a:cubicBezTo>
                  <a:cubicBezTo>
                    <a:pt x="100" y="350"/>
                    <a:pt x="96" y="357"/>
                    <a:pt x="103" y="362"/>
                  </a:cubicBezTo>
                  <a:cubicBezTo>
                    <a:pt x="113" y="377"/>
                    <a:pt x="108" y="384"/>
                    <a:pt x="90" y="384"/>
                  </a:cubicBezTo>
                  <a:cubicBezTo>
                    <a:pt x="69" y="392"/>
                    <a:pt x="68" y="392"/>
                    <a:pt x="79" y="406"/>
                  </a:cubicBezTo>
                  <a:cubicBezTo>
                    <a:pt x="88" y="424"/>
                    <a:pt x="78" y="447"/>
                    <a:pt x="59" y="454"/>
                  </a:cubicBezTo>
                  <a:cubicBezTo>
                    <a:pt x="55" y="461"/>
                    <a:pt x="44" y="467"/>
                    <a:pt x="52" y="469"/>
                  </a:cubicBezTo>
                  <a:lnTo>
                    <a:pt x="42" y="475"/>
                  </a:lnTo>
                  <a:lnTo>
                    <a:pt x="38" y="492"/>
                  </a:lnTo>
                  <a:lnTo>
                    <a:pt x="44" y="494"/>
                  </a:lnTo>
                  <a:cubicBezTo>
                    <a:pt x="27" y="530"/>
                    <a:pt x="16" y="569"/>
                    <a:pt x="11" y="610"/>
                  </a:cubicBezTo>
                  <a:cubicBezTo>
                    <a:pt x="0" y="690"/>
                    <a:pt x="4" y="715"/>
                    <a:pt x="9" y="715"/>
                  </a:cubicBezTo>
                  <a:cubicBezTo>
                    <a:pt x="10" y="715"/>
                    <a:pt x="11" y="714"/>
                    <a:pt x="12" y="713"/>
                  </a:cubicBezTo>
                  <a:cubicBezTo>
                    <a:pt x="15" y="711"/>
                    <a:pt x="17" y="710"/>
                    <a:pt x="19" y="710"/>
                  </a:cubicBezTo>
                  <a:cubicBezTo>
                    <a:pt x="27" y="710"/>
                    <a:pt x="24" y="722"/>
                    <a:pt x="12" y="730"/>
                  </a:cubicBezTo>
                  <a:cubicBezTo>
                    <a:pt x="9" y="744"/>
                    <a:pt x="7" y="759"/>
                    <a:pt x="7" y="773"/>
                  </a:cubicBezTo>
                  <a:cubicBezTo>
                    <a:pt x="9" y="790"/>
                    <a:pt x="11" y="808"/>
                    <a:pt x="4" y="809"/>
                  </a:cubicBezTo>
                  <a:lnTo>
                    <a:pt x="5" y="816"/>
                  </a:lnTo>
                  <a:cubicBezTo>
                    <a:pt x="22" y="828"/>
                    <a:pt x="30" y="872"/>
                    <a:pt x="25" y="894"/>
                  </a:cubicBezTo>
                  <a:cubicBezTo>
                    <a:pt x="25" y="908"/>
                    <a:pt x="31" y="920"/>
                    <a:pt x="39" y="930"/>
                  </a:cubicBezTo>
                  <a:cubicBezTo>
                    <a:pt x="49" y="943"/>
                    <a:pt x="49" y="943"/>
                    <a:pt x="42" y="952"/>
                  </a:cubicBezTo>
                  <a:cubicBezTo>
                    <a:pt x="34" y="953"/>
                    <a:pt x="33" y="996"/>
                    <a:pt x="48" y="996"/>
                  </a:cubicBezTo>
                  <a:cubicBezTo>
                    <a:pt x="48" y="996"/>
                    <a:pt x="48" y="995"/>
                    <a:pt x="49" y="995"/>
                  </a:cubicBezTo>
                  <a:lnTo>
                    <a:pt x="49" y="995"/>
                  </a:lnTo>
                  <a:lnTo>
                    <a:pt x="42" y="1003"/>
                  </a:lnTo>
                  <a:cubicBezTo>
                    <a:pt x="36" y="1011"/>
                    <a:pt x="43" y="1017"/>
                    <a:pt x="50" y="1017"/>
                  </a:cubicBezTo>
                  <a:cubicBezTo>
                    <a:pt x="51" y="1017"/>
                    <a:pt x="51" y="1017"/>
                    <a:pt x="52" y="1017"/>
                  </a:cubicBezTo>
                  <a:cubicBezTo>
                    <a:pt x="54" y="1016"/>
                    <a:pt x="56" y="1016"/>
                    <a:pt x="57" y="1016"/>
                  </a:cubicBezTo>
                  <a:cubicBezTo>
                    <a:pt x="68" y="1016"/>
                    <a:pt x="66" y="1024"/>
                    <a:pt x="47" y="1032"/>
                  </a:cubicBezTo>
                  <a:cubicBezTo>
                    <a:pt x="32" y="1035"/>
                    <a:pt x="32" y="1042"/>
                    <a:pt x="38" y="1042"/>
                  </a:cubicBezTo>
                  <a:cubicBezTo>
                    <a:pt x="39" y="1042"/>
                    <a:pt x="39" y="1041"/>
                    <a:pt x="40" y="1041"/>
                  </a:cubicBezTo>
                  <a:cubicBezTo>
                    <a:pt x="49" y="1047"/>
                    <a:pt x="58" y="1054"/>
                    <a:pt x="51" y="1062"/>
                  </a:cubicBezTo>
                  <a:cubicBezTo>
                    <a:pt x="52" y="1068"/>
                    <a:pt x="53" y="1074"/>
                    <a:pt x="63" y="1074"/>
                  </a:cubicBezTo>
                  <a:cubicBezTo>
                    <a:pt x="65" y="1074"/>
                    <a:pt x="67" y="1074"/>
                    <a:pt x="69" y="1074"/>
                  </a:cubicBezTo>
                  <a:cubicBezTo>
                    <a:pt x="70" y="1074"/>
                    <a:pt x="70" y="1074"/>
                    <a:pt x="71" y="1074"/>
                  </a:cubicBezTo>
                  <a:cubicBezTo>
                    <a:pt x="77" y="1074"/>
                    <a:pt x="78" y="1080"/>
                    <a:pt x="79" y="1087"/>
                  </a:cubicBezTo>
                  <a:cubicBezTo>
                    <a:pt x="77" y="1088"/>
                    <a:pt x="75" y="1088"/>
                    <a:pt x="74" y="1088"/>
                  </a:cubicBezTo>
                  <a:cubicBezTo>
                    <a:pt x="70" y="1088"/>
                    <a:pt x="69" y="1087"/>
                    <a:pt x="62" y="1082"/>
                  </a:cubicBezTo>
                  <a:cubicBezTo>
                    <a:pt x="62" y="1080"/>
                    <a:pt x="62" y="1079"/>
                    <a:pt x="62" y="1079"/>
                  </a:cubicBezTo>
                  <a:lnTo>
                    <a:pt x="62" y="1079"/>
                  </a:lnTo>
                  <a:cubicBezTo>
                    <a:pt x="62" y="1079"/>
                    <a:pt x="63" y="1086"/>
                    <a:pt x="64" y="1096"/>
                  </a:cubicBezTo>
                  <a:cubicBezTo>
                    <a:pt x="66" y="1104"/>
                    <a:pt x="60" y="1120"/>
                    <a:pt x="52" y="1121"/>
                  </a:cubicBezTo>
                  <a:cubicBezTo>
                    <a:pt x="48" y="1126"/>
                    <a:pt x="47" y="1131"/>
                    <a:pt x="51" y="1131"/>
                  </a:cubicBezTo>
                  <a:cubicBezTo>
                    <a:pt x="53" y="1131"/>
                    <a:pt x="56" y="1130"/>
                    <a:pt x="61" y="1127"/>
                  </a:cubicBezTo>
                  <a:cubicBezTo>
                    <a:pt x="66" y="1126"/>
                    <a:pt x="69" y="1126"/>
                    <a:pt x="71" y="1126"/>
                  </a:cubicBezTo>
                  <a:cubicBezTo>
                    <a:pt x="77" y="1126"/>
                    <a:pt x="77" y="1129"/>
                    <a:pt x="79" y="1139"/>
                  </a:cubicBezTo>
                  <a:cubicBezTo>
                    <a:pt x="80" y="1147"/>
                    <a:pt x="81" y="1154"/>
                    <a:pt x="73" y="1155"/>
                  </a:cubicBezTo>
                  <a:cubicBezTo>
                    <a:pt x="66" y="1156"/>
                    <a:pt x="66" y="1156"/>
                    <a:pt x="68" y="1170"/>
                  </a:cubicBezTo>
                  <a:cubicBezTo>
                    <a:pt x="71" y="1193"/>
                    <a:pt x="98" y="1211"/>
                    <a:pt x="115" y="1215"/>
                  </a:cubicBezTo>
                  <a:cubicBezTo>
                    <a:pt x="120" y="1215"/>
                    <a:pt x="123" y="1214"/>
                    <a:pt x="125" y="1214"/>
                  </a:cubicBezTo>
                  <a:cubicBezTo>
                    <a:pt x="129" y="1214"/>
                    <a:pt x="126" y="1216"/>
                    <a:pt x="116" y="1223"/>
                  </a:cubicBezTo>
                  <a:cubicBezTo>
                    <a:pt x="108" y="1224"/>
                    <a:pt x="109" y="1231"/>
                    <a:pt x="110" y="1239"/>
                  </a:cubicBezTo>
                  <a:cubicBezTo>
                    <a:pt x="111" y="1239"/>
                    <a:pt x="111" y="1239"/>
                    <a:pt x="112" y="1239"/>
                  </a:cubicBezTo>
                  <a:cubicBezTo>
                    <a:pt x="116" y="1239"/>
                    <a:pt x="114" y="1242"/>
                    <a:pt x="112" y="1242"/>
                  </a:cubicBezTo>
                  <a:cubicBezTo>
                    <a:pt x="112" y="1242"/>
                    <a:pt x="111" y="1241"/>
                    <a:pt x="110" y="1239"/>
                  </a:cubicBezTo>
                  <a:cubicBezTo>
                    <a:pt x="110" y="1239"/>
                    <a:pt x="109" y="1239"/>
                    <a:pt x="109" y="1239"/>
                  </a:cubicBezTo>
                  <a:cubicBezTo>
                    <a:pt x="102" y="1239"/>
                    <a:pt x="101" y="1232"/>
                    <a:pt x="100" y="1225"/>
                  </a:cubicBezTo>
                  <a:lnTo>
                    <a:pt x="93" y="1227"/>
                  </a:lnTo>
                  <a:cubicBezTo>
                    <a:pt x="78" y="1235"/>
                    <a:pt x="79" y="1243"/>
                    <a:pt x="96" y="1248"/>
                  </a:cubicBezTo>
                  <a:cubicBezTo>
                    <a:pt x="105" y="1255"/>
                    <a:pt x="105" y="1255"/>
                    <a:pt x="98" y="1262"/>
                  </a:cubicBezTo>
                  <a:cubicBezTo>
                    <a:pt x="92" y="1271"/>
                    <a:pt x="86" y="1278"/>
                    <a:pt x="91" y="1278"/>
                  </a:cubicBezTo>
                  <a:cubicBezTo>
                    <a:pt x="92" y="1278"/>
                    <a:pt x="92" y="1278"/>
                    <a:pt x="93" y="1278"/>
                  </a:cubicBezTo>
                  <a:lnTo>
                    <a:pt x="93" y="1278"/>
                  </a:lnTo>
                  <a:cubicBezTo>
                    <a:pt x="94" y="1286"/>
                    <a:pt x="93" y="1294"/>
                    <a:pt x="88" y="1302"/>
                  </a:cubicBezTo>
                  <a:cubicBezTo>
                    <a:pt x="90" y="1315"/>
                    <a:pt x="91" y="1322"/>
                    <a:pt x="98" y="1322"/>
                  </a:cubicBezTo>
                  <a:cubicBezTo>
                    <a:pt x="98" y="1322"/>
                    <a:pt x="99" y="1322"/>
                    <a:pt x="99" y="1322"/>
                  </a:cubicBezTo>
                  <a:cubicBezTo>
                    <a:pt x="100" y="1322"/>
                    <a:pt x="100" y="1322"/>
                    <a:pt x="101" y="1322"/>
                  </a:cubicBezTo>
                  <a:cubicBezTo>
                    <a:pt x="107" y="1322"/>
                    <a:pt x="108" y="1328"/>
                    <a:pt x="109" y="1335"/>
                  </a:cubicBezTo>
                  <a:cubicBezTo>
                    <a:pt x="110" y="1342"/>
                    <a:pt x="111" y="1349"/>
                    <a:pt x="118" y="1349"/>
                  </a:cubicBezTo>
                  <a:cubicBezTo>
                    <a:pt x="118" y="1349"/>
                    <a:pt x="119" y="1349"/>
                    <a:pt x="119" y="1349"/>
                  </a:cubicBezTo>
                  <a:cubicBezTo>
                    <a:pt x="120" y="1349"/>
                    <a:pt x="121" y="1349"/>
                    <a:pt x="121" y="1349"/>
                  </a:cubicBezTo>
                  <a:cubicBezTo>
                    <a:pt x="129" y="1349"/>
                    <a:pt x="136" y="1354"/>
                    <a:pt x="138" y="1368"/>
                  </a:cubicBezTo>
                  <a:cubicBezTo>
                    <a:pt x="149" y="1381"/>
                    <a:pt x="149" y="1381"/>
                    <a:pt x="134" y="1391"/>
                  </a:cubicBezTo>
                  <a:cubicBezTo>
                    <a:pt x="126" y="1393"/>
                    <a:pt x="127" y="1399"/>
                    <a:pt x="128" y="1407"/>
                  </a:cubicBezTo>
                  <a:cubicBezTo>
                    <a:pt x="130" y="1413"/>
                    <a:pt x="127" y="1418"/>
                    <a:pt x="123" y="1423"/>
                  </a:cubicBezTo>
                  <a:cubicBezTo>
                    <a:pt x="119" y="1428"/>
                    <a:pt x="121" y="1429"/>
                    <a:pt x="125" y="1429"/>
                  </a:cubicBezTo>
                  <a:cubicBezTo>
                    <a:pt x="127" y="1429"/>
                    <a:pt x="129" y="1429"/>
                    <a:pt x="132" y="1428"/>
                  </a:cubicBezTo>
                  <a:lnTo>
                    <a:pt x="147" y="1426"/>
                  </a:lnTo>
                  <a:lnTo>
                    <a:pt x="147" y="1426"/>
                  </a:lnTo>
                  <a:cubicBezTo>
                    <a:pt x="149" y="1433"/>
                    <a:pt x="134" y="1443"/>
                    <a:pt x="127" y="1444"/>
                  </a:cubicBezTo>
                  <a:cubicBezTo>
                    <a:pt x="118" y="1451"/>
                    <a:pt x="115" y="1453"/>
                    <a:pt x="117" y="1453"/>
                  </a:cubicBezTo>
                  <a:cubicBezTo>
                    <a:pt x="119" y="1453"/>
                    <a:pt x="123" y="1452"/>
                    <a:pt x="128" y="1451"/>
                  </a:cubicBezTo>
                  <a:cubicBezTo>
                    <a:pt x="129" y="1451"/>
                    <a:pt x="130" y="1451"/>
                    <a:pt x="130" y="1451"/>
                  </a:cubicBezTo>
                  <a:cubicBezTo>
                    <a:pt x="137" y="1451"/>
                    <a:pt x="144" y="1458"/>
                    <a:pt x="140" y="1472"/>
                  </a:cubicBezTo>
                  <a:cubicBezTo>
                    <a:pt x="142" y="1487"/>
                    <a:pt x="144" y="1501"/>
                    <a:pt x="136" y="1502"/>
                  </a:cubicBezTo>
                  <a:cubicBezTo>
                    <a:pt x="132" y="1507"/>
                    <a:pt x="133" y="1514"/>
                    <a:pt x="138" y="1517"/>
                  </a:cubicBezTo>
                  <a:cubicBezTo>
                    <a:pt x="147" y="1523"/>
                    <a:pt x="149" y="1531"/>
                    <a:pt x="144" y="1553"/>
                  </a:cubicBezTo>
                  <a:cubicBezTo>
                    <a:pt x="136" y="1585"/>
                    <a:pt x="134" y="1591"/>
                    <a:pt x="142" y="1591"/>
                  </a:cubicBezTo>
                  <a:cubicBezTo>
                    <a:pt x="144" y="1591"/>
                    <a:pt x="147" y="1590"/>
                    <a:pt x="150" y="1590"/>
                  </a:cubicBezTo>
                  <a:cubicBezTo>
                    <a:pt x="153" y="1589"/>
                    <a:pt x="156" y="1588"/>
                    <a:pt x="157" y="1588"/>
                  </a:cubicBezTo>
                  <a:cubicBezTo>
                    <a:pt x="160" y="1588"/>
                    <a:pt x="160" y="1590"/>
                    <a:pt x="151" y="1597"/>
                  </a:cubicBezTo>
                  <a:cubicBezTo>
                    <a:pt x="144" y="1605"/>
                    <a:pt x="153" y="1611"/>
                    <a:pt x="163" y="1625"/>
                  </a:cubicBezTo>
                  <a:cubicBezTo>
                    <a:pt x="169" y="1627"/>
                    <a:pt x="176" y="1629"/>
                    <a:pt x="183" y="1629"/>
                  </a:cubicBezTo>
                  <a:cubicBezTo>
                    <a:pt x="187" y="1629"/>
                    <a:pt x="191" y="1628"/>
                    <a:pt x="196" y="1627"/>
                  </a:cubicBezTo>
                  <a:cubicBezTo>
                    <a:pt x="200" y="1626"/>
                    <a:pt x="203" y="1626"/>
                    <a:pt x="205" y="1626"/>
                  </a:cubicBezTo>
                  <a:cubicBezTo>
                    <a:pt x="210" y="1626"/>
                    <a:pt x="209" y="1629"/>
                    <a:pt x="206" y="1640"/>
                  </a:cubicBezTo>
                  <a:cubicBezTo>
                    <a:pt x="206" y="1648"/>
                    <a:pt x="200" y="1656"/>
                    <a:pt x="192" y="1657"/>
                  </a:cubicBezTo>
                  <a:cubicBezTo>
                    <a:pt x="192" y="1657"/>
                    <a:pt x="191" y="1658"/>
                    <a:pt x="191" y="1658"/>
                  </a:cubicBezTo>
                  <a:cubicBezTo>
                    <a:pt x="187" y="1658"/>
                    <a:pt x="183" y="1655"/>
                    <a:pt x="183" y="1652"/>
                  </a:cubicBezTo>
                  <a:lnTo>
                    <a:pt x="182" y="1644"/>
                  </a:lnTo>
                  <a:cubicBezTo>
                    <a:pt x="174" y="1645"/>
                    <a:pt x="167" y="1646"/>
                    <a:pt x="169" y="1661"/>
                  </a:cubicBezTo>
                  <a:cubicBezTo>
                    <a:pt x="163" y="1669"/>
                    <a:pt x="163" y="1675"/>
                    <a:pt x="169" y="1675"/>
                  </a:cubicBezTo>
                  <a:cubicBezTo>
                    <a:pt x="170" y="1675"/>
                    <a:pt x="170" y="1675"/>
                    <a:pt x="171" y="1675"/>
                  </a:cubicBezTo>
                  <a:lnTo>
                    <a:pt x="171" y="1675"/>
                  </a:lnTo>
                  <a:cubicBezTo>
                    <a:pt x="164" y="1684"/>
                    <a:pt x="167" y="1698"/>
                    <a:pt x="169" y="1712"/>
                  </a:cubicBezTo>
                  <a:cubicBezTo>
                    <a:pt x="171" y="1727"/>
                    <a:pt x="174" y="1749"/>
                    <a:pt x="168" y="1757"/>
                  </a:cubicBezTo>
                  <a:cubicBezTo>
                    <a:pt x="170" y="1771"/>
                    <a:pt x="171" y="1779"/>
                    <a:pt x="177" y="1779"/>
                  </a:cubicBezTo>
                  <a:cubicBezTo>
                    <a:pt x="178" y="1779"/>
                    <a:pt x="178" y="1779"/>
                    <a:pt x="179" y="1778"/>
                  </a:cubicBezTo>
                  <a:cubicBezTo>
                    <a:pt x="181" y="1778"/>
                    <a:pt x="183" y="1778"/>
                    <a:pt x="185" y="1778"/>
                  </a:cubicBezTo>
                  <a:cubicBezTo>
                    <a:pt x="195" y="1778"/>
                    <a:pt x="195" y="1783"/>
                    <a:pt x="188" y="1784"/>
                  </a:cubicBezTo>
                  <a:cubicBezTo>
                    <a:pt x="173" y="1794"/>
                    <a:pt x="180" y="1889"/>
                    <a:pt x="197" y="1894"/>
                  </a:cubicBezTo>
                  <a:lnTo>
                    <a:pt x="199" y="1909"/>
                  </a:lnTo>
                  <a:cubicBezTo>
                    <a:pt x="193" y="1924"/>
                    <a:pt x="201" y="1968"/>
                    <a:pt x="210" y="1974"/>
                  </a:cubicBezTo>
                  <a:cubicBezTo>
                    <a:pt x="210" y="1974"/>
                    <a:pt x="211" y="1981"/>
                    <a:pt x="214" y="1996"/>
                  </a:cubicBezTo>
                  <a:cubicBezTo>
                    <a:pt x="208" y="2012"/>
                    <a:pt x="209" y="2018"/>
                    <a:pt x="218" y="2025"/>
                  </a:cubicBezTo>
                  <a:cubicBezTo>
                    <a:pt x="227" y="2031"/>
                    <a:pt x="234" y="2030"/>
                    <a:pt x="227" y="2031"/>
                  </a:cubicBezTo>
                  <a:cubicBezTo>
                    <a:pt x="218" y="2032"/>
                    <a:pt x="220" y="2047"/>
                    <a:pt x="228" y="2080"/>
                  </a:cubicBezTo>
                  <a:cubicBezTo>
                    <a:pt x="233" y="2102"/>
                    <a:pt x="234" y="2110"/>
                    <a:pt x="236" y="2110"/>
                  </a:cubicBezTo>
                  <a:cubicBezTo>
                    <a:pt x="237" y="2110"/>
                    <a:pt x="239" y="2107"/>
                    <a:pt x="241" y="2104"/>
                  </a:cubicBezTo>
                  <a:cubicBezTo>
                    <a:pt x="257" y="2134"/>
                    <a:pt x="251" y="2136"/>
                    <a:pt x="243" y="2139"/>
                  </a:cubicBezTo>
                  <a:cubicBezTo>
                    <a:pt x="241" y="2138"/>
                    <a:pt x="240" y="2138"/>
                    <a:pt x="238" y="2138"/>
                  </a:cubicBezTo>
                  <a:cubicBezTo>
                    <a:pt x="226" y="2138"/>
                    <a:pt x="232" y="2152"/>
                    <a:pt x="255" y="2153"/>
                  </a:cubicBezTo>
                  <a:cubicBezTo>
                    <a:pt x="272" y="2156"/>
                    <a:pt x="278" y="2172"/>
                    <a:pt x="270" y="2174"/>
                  </a:cubicBezTo>
                  <a:cubicBezTo>
                    <a:pt x="269" y="2175"/>
                    <a:pt x="268" y="2175"/>
                    <a:pt x="267" y="2175"/>
                  </a:cubicBezTo>
                  <a:cubicBezTo>
                    <a:pt x="262" y="2175"/>
                    <a:pt x="259" y="2168"/>
                    <a:pt x="257" y="2161"/>
                  </a:cubicBezTo>
                  <a:lnTo>
                    <a:pt x="243" y="2165"/>
                  </a:lnTo>
                  <a:cubicBezTo>
                    <a:pt x="245" y="2174"/>
                    <a:pt x="245" y="2174"/>
                    <a:pt x="255" y="2180"/>
                  </a:cubicBezTo>
                  <a:cubicBezTo>
                    <a:pt x="259" y="2186"/>
                    <a:pt x="263" y="2190"/>
                    <a:pt x="269" y="2192"/>
                  </a:cubicBezTo>
                  <a:cubicBezTo>
                    <a:pt x="271" y="2194"/>
                    <a:pt x="274" y="2195"/>
                    <a:pt x="277" y="2195"/>
                  </a:cubicBezTo>
                  <a:cubicBezTo>
                    <a:pt x="284" y="2195"/>
                    <a:pt x="289" y="2191"/>
                    <a:pt x="291" y="2185"/>
                  </a:cubicBezTo>
                  <a:cubicBezTo>
                    <a:pt x="293" y="2181"/>
                    <a:pt x="294" y="2179"/>
                    <a:pt x="295" y="2179"/>
                  </a:cubicBezTo>
                  <a:cubicBezTo>
                    <a:pt x="297" y="2179"/>
                    <a:pt x="299" y="2184"/>
                    <a:pt x="301" y="2189"/>
                  </a:cubicBezTo>
                  <a:cubicBezTo>
                    <a:pt x="300" y="2202"/>
                    <a:pt x="296" y="2208"/>
                    <a:pt x="290" y="2208"/>
                  </a:cubicBezTo>
                  <a:cubicBezTo>
                    <a:pt x="288" y="2208"/>
                    <a:pt x="286" y="2207"/>
                    <a:pt x="283" y="2206"/>
                  </a:cubicBezTo>
                  <a:cubicBezTo>
                    <a:pt x="282" y="2202"/>
                    <a:pt x="279" y="2201"/>
                    <a:pt x="275" y="2201"/>
                  </a:cubicBezTo>
                  <a:cubicBezTo>
                    <a:pt x="272" y="2201"/>
                    <a:pt x="269" y="2202"/>
                    <a:pt x="265" y="2204"/>
                  </a:cubicBezTo>
                  <a:cubicBezTo>
                    <a:pt x="259" y="2207"/>
                    <a:pt x="289" y="2241"/>
                    <a:pt x="307" y="2241"/>
                  </a:cubicBezTo>
                  <a:cubicBezTo>
                    <a:pt x="310" y="2239"/>
                    <a:pt x="312" y="2238"/>
                    <a:pt x="312" y="2238"/>
                  </a:cubicBezTo>
                  <a:lnTo>
                    <a:pt x="312" y="2238"/>
                  </a:lnTo>
                  <a:cubicBezTo>
                    <a:pt x="312" y="2238"/>
                    <a:pt x="309" y="2240"/>
                    <a:pt x="300" y="2244"/>
                  </a:cubicBezTo>
                  <a:cubicBezTo>
                    <a:pt x="293" y="2247"/>
                    <a:pt x="301" y="2262"/>
                    <a:pt x="309" y="2278"/>
                  </a:cubicBezTo>
                  <a:cubicBezTo>
                    <a:pt x="315" y="2289"/>
                    <a:pt x="320" y="2297"/>
                    <a:pt x="324" y="2297"/>
                  </a:cubicBezTo>
                  <a:cubicBezTo>
                    <a:pt x="326" y="2297"/>
                    <a:pt x="327" y="2296"/>
                    <a:pt x="328" y="2296"/>
                  </a:cubicBezTo>
                  <a:cubicBezTo>
                    <a:pt x="332" y="2293"/>
                    <a:pt x="336" y="2291"/>
                    <a:pt x="340" y="2291"/>
                  </a:cubicBezTo>
                  <a:cubicBezTo>
                    <a:pt x="342" y="2291"/>
                    <a:pt x="344" y="2292"/>
                    <a:pt x="346" y="2294"/>
                  </a:cubicBezTo>
                  <a:cubicBezTo>
                    <a:pt x="342" y="2288"/>
                    <a:pt x="348" y="2283"/>
                    <a:pt x="355" y="2279"/>
                  </a:cubicBezTo>
                  <a:cubicBezTo>
                    <a:pt x="356" y="2289"/>
                    <a:pt x="356" y="2298"/>
                    <a:pt x="355" y="2308"/>
                  </a:cubicBezTo>
                  <a:cubicBezTo>
                    <a:pt x="351" y="2333"/>
                    <a:pt x="358" y="2358"/>
                    <a:pt x="376" y="2375"/>
                  </a:cubicBezTo>
                  <a:cubicBezTo>
                    <a:pt x="388" y="2389"/>
                    <a:pt x="403" y="2409"/>
                    <a:pt x="404" y="2419"/>
                  </a:cubicBezTo>
                  <a:cubicBezTo>
                    <a:pt x="414" y="2428"/>
                    <a:pt x="419" y="2434"/>
                    <a:pt x="424" y="2434"/>
                  </a:cubicBezTo>
                  <a:cubicBezTo>
                    <a:pt x="425" y="2434"/>
                    <a:pt x="427" y="2434"/>
                    <a:pt x="428" y="2432"/>
                  </a:cubicBezTo>
                  <a:lnTo>
                    <a:pt x="440" y="2444"/>
                  </a:lnTo>
                  <a:cubicBezTo>
                    <a:pt x="440" y="2453"/>
                    <a:pt x="449" y="2463"/>
                    <a:pt x="455" y="2463"/>
                  </a:cubicBezTo>
                  <a:cubicBezTo>
                    <a:pt x="457" y="2463"/>
                    <a:pt x="458" y="2462"/>
                    <a:pt x="459" y="2460"/>
                  </a:cubicBezTo>
                  <a:cubicBezTo>
                    <a:pt x="471" y="2460"/>
                    <a:pt x="472" y="2472"/>
                    <a:pt x="478" y="2477"/>
                  </a:cubicBezTo>
                  <a:cubicBezTo>
                    <a:pt x="481" y="2489"/>
                    <a:pt x="482" y="2495"/>
                    <a:pt x="483" y="2495"/>
                  </a:cubicBezTo>
                  <a:cubicBezTo>
                    <a:pt x="485" y="2495"/>
                    <a:pt x="487" y="2489"/>
                    <a:pt x="491" y="2476"/>
                  </a:cubicBezTo>
                  <a:cubicBezTo>
                    <a:pt x="495" y="2471"/>
                    <a:pt x="487" y="2454"/>
                    <a:pt x="481" y="2448"/>
                  </a:cubicBezTo>
                  <a:lnTo>
                    <a:pt x="462" y="2432"/>
                  </a:lnTo>
                  <a:lnTo>
                    <a:pt x="486" y="2443"/>
                  </a:lnTo>
                  <a:cubicBezTo>
                    <a:pt x="490" y="2446"/>
                    <a:pt x="499" y="2449"/>
                    <a:pt x="506" y="2449"/>
                  </a:cubicBezTo>
                  <a:cubicBezTo>
                    <a:pt x="510" y="2449"/>
                    <a:pt x="513" y="2448"/>
                    <a:pt x="514" y="2446"/>
                  </a:cubicBezTo>
                  <a:cubicBezTo>
                    <a:pt x="516" y="2443"/>
                    <a:pt x="519" y="2442"/>
                    <a:pt x="521" y="2442"/>
                  </a:cubicBezTo>
                  <a:cubicBezTo>
                    <a:pt x="523" y="2442"/>
                    <a:pt x="524" y="2443"/>
                    <a:pt x="526" y="2444"/>
                  </a:cubicBezTo>
                  <a:lnTo>
                    <a:pt x="515" y="2457"/>
                  </a:lnTo>
                  <a:cubicBezTo>
                    <a:pt x="508" y="2458"/>
                    <a:pt x="500" y="2463"/>
                    <a:pt x="495" y="2471"/>
                  </a:cubicBezTo>
                  <a:cubicBezTo>
                    <a:pt x="493" y="2485"/>
                    <a:pt x="502" y="2501"/>
                    <a:pt x="510" y="2501"/>
                  </a:cubicBezTo>
                  <a:cubicBezTo>
                    <a:pt x="513" y="2501"/>
                    <a:pt x="515" y="2499"/>
                    <a:pt x="518" y="2496"/>
                  </a:cubicBezTo>
                  <a:cubicBezTo>
                    <a:pt x="524" y="2501"/>
                    <a:pt x="524" y="2501"/>
                    <a:pt x="527" y="2512"/>
                  </a:cubicBezTo>
                  <a:cubicBezTo>
                    <a:pt x="524" y="2516"/>
                    <a:pt x="526" y="2520"/>
                    <a:pt x="532" y="2520"/>
                  </a:cubicBezTo>
                  <a:cubicBezTo>
                    <a:pt x="535" y="2520"/>
                    <a:pt x="540" y="2518"/>
                    <a:pt x="546" y="2515"/>
                  </a:cubicBezTo>
                  <a:cubicBezTo>
                    <a:pt x="551" y="2512"/>
                    <a:pt x="555" y="2511"/>
                    <a:pt x="558" y="2511"/>
                  </a:cubicBezTo>
                  <a:cubicBezTo>
                    <a:pt x="564" y="2511"/>
                    <a:pt x="567" y="2517"/>
                    <a:pt x="567" y="2529"/>
                  </a:cubicBezTo>
                  <a:cubicBezTo>
                    <a:pt x="573" y="2547"/>
                    <a:pt x="595" y="2561"/>
                    <a:pt x="604" y="2561"/>
                  </a:cubicBezTo>
                  <a:cubicBezTo>
                    <a:pt x="606" y="2561"/>
                    <a:pt x="607" y="2561"/>
                    <a:pt x="607" y="2559"/>
                  </a:cubicBezTo>
                  <a:cubicBezTo>
                    <a:pt x="610" y="2555"/>
                    <a:pt x="614" y="2553"/>
                    <a:pt x="619" y="2553"/>
                  </a:cubicBezTo>
                  <a:cubicBezTo>
                    <a:pt x="628" y="2553"/>
                    <a:pt x="639" y="2559"/>
                    <a:pt x="642" y="2566"/>
                  </a:cubicBezTo>
                  <a:cubicBezTo>
                    <a:pt x="645" y="2573"/>
                    <a:pt x="651" y="2578"/>
                    <a:pt x="658" y="2578"/>
                  </a:cubicBezTo>
                  <a:cubicBezTo>
                    <a:pt x="661" y="2578"/>
                    <a:pt x="663" y="2577"/>
                    <a:pt x="666" y="2576"/>
                  </a:cubicBezTo>
                  <a:lnTo>
                    <a:pt x="666" y="2576"/>
                  </a:lnTo>
                  <a:cubicBezTo>
                    <a:pt x="663" y="2582"/>
                    <a:pt x="666" y="2591"/>
                    <a:pt x="674" y="2591"/>
                  </a:cubicBezTo>
                  <a:cubicBezTo>
                    <a:pt x="676" y="2591"/>
                    <a:pt x="677" y="2590"/>
                    <a:pt x="679" y="2589"/>
                  </a:cubicBezTo>
                  <a:cubicBezTo>
                    <a:pt x="679" y="2589"/>
                    <a:pt x="680" y="2590"/>
                    <a:pt x="681" y="2590"/>
                  </a:cubicBezTo>
                  <a:cubicBezTo>
                    <a:pt x="683" y="2590"/>
                    <a:pt x="685" y="2589"/>
                    <a:pt x="681" y="2582"/>
                  </a:cubicBezTo>
                  <a:lnTo>
                    <a:pt x="703" y="2573"/>
                  </a:lnTo>
                  <a:cubicBezTo>
                    <a:pt x="695" y="2569"/>
                    <a:pt x="697" y="2563"/>
                    <a:pt x="699" y="2555"/>
                  </a:cubicBezTo>
                  <a:cubicBezTo>
                    <a:pt x="700" y="2553"/>
                    <a:pt x="701" y="2553"/>
                    <a:pt x="702" y="2553"/>
                  </a:cubicBezTo>
                  <a:cubicBezTo>
                    <a:pt x="710" y="2553"/>
                    <a:pt x="731" y="2569"/>
                    <a:pt x="740" y="2592"/>
                  </a:cubicBezTo>
                  <a:lnTo>
                    <a:pt x="752" y="2611"/>
                  </a:lnTo>
                  <a:cubicBezTo>
                    <a:pt x="754" y="2603"/>
                    <a:pt x="757" y="2596"/>
                    <a:pt x="757" y="2596"/>
                  </a:cubicBezTo>
                  <a:cubicBezTo>
                    <a:pt x="764" y="2597"/>
                    <a:pt x="772" y="2600"/>
                    <a:pt x="771" y="2606"/>
                  </a:cubicBezTo>
                  <a:cubicBezTo>
                    <a:pt x="769" y="2614"/>
                    <a:pt x="769" y="2614"/>
                    <a:pt x="778" y="2616"/>
                  </a:cubicBezTo>
                  <a:cubicBezTo>
                    <a:pt x="778" y="2616"/>
                    <a:pt x="778" y="2616"/>
                    <a:pt x="779" y="2616"/>
                  </a:cubicBezTo>
                  <a:cubicBezTo>
                    <a:pt x="781" y="2616"/>
                    <a:pt x="786" y="2616"/>
                    <a:pt x="788" y="2610"/>
                  </a:cubicBezTo>
                  <a:cubicBezTo>
                    <a:pt x="789" y="2602"/>
                    <a:pt x="790" y="2598"/>
                    <a:pt x="791" y="2598"/>
                  </a:cubicBezTo>
                  <a:cubicBezTo>
                    <a:pt x="792" y="2598"/>
                    <a:pt x="794" y="2600"/>
                    <a:pt x="797" y="2604"/>
                  </a:cubicBezTo>
                  <a:cubicBezTo>
                    <a:pt x="800" y="2614"/>
                    <a:pt x="804" y="2618"/>
                    <a:pt x="808" y="2618"/>
                  </a:cubicBezTo>
                  <a:cubicBezTo>
                    <a:pt x="812" y="2618"/>
                    <a:pt x="817" y="2614"/>
                    <a:pt x="822" y="2607"/>
                  </a:cubicBezTo>
                  <a:cubicBezTo>
                    <a:pt x="823" y="2600"/>
                    <a:pt x="823" y="2596"/>
                    <a:pt x="824" y="2596"/>
                  </a:cubicBezTo>
                  <a:cubicBezTo>
                    <a:pt x="826" y="2596"/>
                    <a:pt x="827" y="2600"/>
                    <a:pt x="831" y="2609"/>
                  </a:cubicBezTo>
                  <a:cubicBezTo>
                    <a:pt x="831" y="2618"/>
                    <a:pt x="836" y="2625"/>
                    <a:pt x="845" y="2627"/>
                  </a:cubicBezTo>
                  <a:lnTo>
                    <a:pt x="846" y="2619"/>
                  </a:lnTo>
                  <a:cubicBezTo>
                    <a:pt x="847" y="2610"/>
                    <a:pt x="850" y="2606"/>
                    <a:pt x="854" y="2606"/>
                  </a:cubicBezTo>
                  <a:cubicBezTo>
                    <a:pt x="856" y="2606"/>
                    <a:pt x="860" y="2608"/>
                    <a:pt x="863" y="2612"/>
                  </a:cubicBezTo>
                  <a:cubicBezTo>
                    <a:pt x="863" y="2616"/>
                    <a:pt x="866" y="2618"/>
                    <a:pt x="871" y="2618"/>
                  </a:cubicBezTo>
                  <a:cubicBezTo>
                    <a:pt x="875" y="2618"/>
                    <a:pt x="881" y="2617"/>
                    <a:pt x="889" y="2613"/>
                  </a:cubicBezTo>
                  <a:cubicBezTo>
                    <a:pt x="906" y="2613"/>
                    <a:pt x="914" y="2613"/>
                    <a:pt x="914" y="2621"/>
                  </a:cubicBezTo>
                  <a:cubicBezTo>
                    <a:pt x="914" y="2629"/>
                    <a:pt x="914" y="2633"/>
                    <a:pt x="915" y="2633"/>
                  </a:cubicBezTo>
                  <a:cubicBezTo>
                    <a:pt x="916" y="2633"/>
                    <a:pt x="918" y="2629"/>
                    <a:pt x="923" y="2621"/>
                  </a:cubicBezTo>
                  <a:cubicBezTo>
                    <a:pt x="926" y="2617"/>
                    <a:pt x="928" y="2615"/>
                    <a:pt x="931" y="2615"/>
                  </a:cubicBezTo>
                  <a:cubicBezTo>
                    <a:pt x="934" y="2615"/>
                    <a:pt x="939" y="2617"/>
                    <a:pt x="947" y="2621"/>
                  </a:cubicBezTo>
                  <a:cubicBezTo>
                    <a:pt x="951" y="2624"/>
                    <a:pt x="954" y="2626"/>
                    <a:pt x="956" y="2626"/>
                  </a:cubicBezTo>
                  <a:cubicBezTo>
                    <a:pt x="958" y="2626"/>
                    <a:pt x="960" y="2623"/>
                    <a:pt x="964" y="2619"/>
                  </a:cubicBezTo>
                  <a:cubicBezTo>
                    <a:pt x="963" y="2604"/>
                    <a:pt x="963" y="2596"/>
                    <a:pt x="956" y="2596"/>
                  </a:cubicBezTo>
                  <a:cubicBezTo>
                    <a:pt x="955" y="2596"/>
                    <a:pt x="955" y="2596"/>
                    <a:pt x="954" y="2596"/>
                  </a:cubicBezTo>
                  <a:cubicBezTo>
                    <a:pt x="952" y="2597"/>
                    <a:pt x="950" y="2597"/>
                    <a:pt x="949" y="2597"/>
                  </a:cubicBezTo>
                  <a:cubicBezTo>
                    <a:pt x="946" y="2597"/>
                    <a:pt x="946" y="2595"/>
                    <a:pt x="946" y="2589"/>
                  </a:cubicBezTo>
                  <a:lnTo>
                    <a:pt x="962" y="2587"/>
                  </a:lnTo>
                  <a:cubicBezTo>
                    <a:pt x="973" y="2587"/>
                    <a:pt x="984" y="2583"/>
                    <a:pt x="993" y="2577"/>
                  </a:cubicBezTo>
                  <a:cubicBezTo>
                    <a:pt x="997" y="2575"/>
                    <a:pt x="999" y="2573"/>
                    <a:pt x="1001" y="2569"/>
                  </a:cubicBezTo>
                  <a:cubicBezTo>
                    <a:pt x="1002" y="2568"/>
                    <a:pt x="1002" y="2567"/>
                    <a:pt x="1003" y="2565"/>
                  </a:cubicBezTo>
                  <a:lnTo>
                    <a:pt x="1003" y="2564"/>
                  </a:lnTo>
                  <a:lnTo>
                    <a:pt x="1003" y="2563"/>
                  </a:lnTo>
                  <a:lnTo>
                    <a:pt x="1003" y="2561"/>
                  </a:lnTo>
                  <a:lnTo>
                    <a:pt x="1003" y="2561"/>
                  </a:lnTo>
                  <a:lnTo>
                    <a:pt x="1002" y="2560"/>
                  </a:lnTo>
                  <a:lnTo>
                    <a:pt x="1002" y="2559"/>
                  </a:lnTo>
                  <a:cubicBezTo>
                    <a:pt x="1001" y="2559"/>
                    <a:pt x="1000" y="2558"/>
                    <a:pt x="1000" y="2558"/>
                  </a:cubicBezTo>
                  <a:cubicBezTo>
                    <a:pt x="997" y="2558"/>
                    <a:pt x="993" y="2559"/>
                    <a:pt x="991" y="2561"/>
                  </a:cubicBezTo>
                  <a:lnTo>
                    <a:pt x="982" y="2555"/>
                  </a:lnTo>
                  <a:cubicBezTo>
                    <a:pt x="981" y="2543"/>
                    <a:pt x="977" y="2538"/>
                    <a:pt x="973" y="2538"/>
                  </a:cubicBezTo>
                  <a:cubicBezTo>
                    <a:pt x="970" y="2538"/>
                    <a:pt x="966" y="2544"/>
                    <a:pt x="967" y="2556"/>
                  </a:cubicBezTo>
                  <a:cubicBezTo>
                    <a:pt x="968" y="2569"/>
                    <a:pt x="968" y="2575"/>
                    <a:pt x="967" y="2575"/>
                  </a:cubicBezTo>
                  <a:cubicBezTo>
                    <a:pt x="966" y="2575"/>
                    <a:pt x="964" y="2571"/>
                    <a:pt x="960" y="2565"/>
                  </a:cubicBezTo>
                  <a:cubicBezTo>
                    <a:pt x="959" y="2551"/>
                    <a:pt x="953" y="2550"/>
                    <a:pt x="946" y="2550"/>
                  </a:cubicBezTo>
                  <a:cubicBezTo>
                    <a:pt x="946" y="2550"/>
                    <a:pt x="945" y="2550"/>
                    <a:pt x="944" y="2550"/>
                  </a:cubicBezTo>
                  <a:cubicBezTo>
                    <a:pt x="942" y="2551"/>
                    <a:pt x="940" y="2551"/>
                    <a:pt x="939" y="2551"/>
                  </a:cubicBezTo>
                  <a:cubicBezTo>
                    <a:pt x="936" y="2551"/>
                    <a:pt x="936" y="2549"/>
                    <a:pt x="936" y="2543"/>
                  </a:cubicBezTo>
                  <a:cubicBezTo>
                    <a:pt x="935" y="2535"/>
                    <a:pt x="928" y="2528"/>
                    <a:pt x="920" y="2528"/>
                  </a:cubicBezTo>
                  <a:cubicBezTo>
                    <a:pt x="914" y="2528"/>
                    <a:pt x="914" y="2528"/>
                    <a:pt x="914" y="2536"/>
                  </a:cubicBezTo>
                  <a:cubicBezTo>
                    <a:pt x="916" y="2539"/>
                    <a:pt x="916" y="2540"/>
                    <a:pt x="914" y="2540"/>
                  </a:cubicBezTo>
                  <a:cubicBezTo>
                    <a:pt x="910" y="2540"/>
                    <a:pt x="903" y="2536"/>
                    <a:pt x="899" y="2527"/>
                  </a:cubicBezTo>
                  <a:cubicBezTo>
                    <a:pt x="896" y="2523"/>
                    <a:pt x="894" y="2522"/>
                    <a:pt x="893" y="2522"/>
                  </a:cubicBezTo>
                  <a:cubicBezTo>
                    <a:pt x="891" y="2522"/>
                    <a:pt x="891" y="2525"/>
                    <a:pt x="891" y="2535"/>
                  </a:cubicBezTo>
                  <a:cubicBezTo>
                    <a:pt x="891" y="2543"/>
                    <a:pt x="887" y="2547"/>
                    <a:pt x="882" y="2547"/>
                  </a:cubicBezTo>
                  <a:cubicBezTo>
                    <a:pt x="877" y="2547"/>
                    <a:pt x="872" y="2543"/>
                    <a:pt x="869" y="2535"/>
                  </a:cubicBezTo>
                  <a:lnTo>
                    <a:pt x="854" y="2532"/>
                  </a:lnTo>
                  <a:cubicBezTo>
                    <a:pt x="854" y="2532"/>
                    <a:pt x="853" y="2532"/>
                    <a:pt x="853" y="2532"/>
                  </a:cubicBezTo>
                  <a:cubicBezTo>
                    <a:pt x="846" y="2532"/>
                    <a:pt x="846" y="2540"/>
                    <a:pt x="845" y="2547"/>
                  </a:cubicBezTo>
                  <a:cubicBezTo>
                    <a:pt x="844" y="2556"/>
                    <a:pt x="843" y="2560"/>
                    <a:pt x="842" y="2560"/>
                  </a:cubicBezTo>
                  <a:cubicBezTo>
                    <a:pt x="841" y="2560"/>
                    <a:pt x="839" y="2558"/>
                    <a:pt x="836" y="2555"/>
                  </a:cubicBezTo>
                  <a:cubicBezTo>
                    <a:pt x="833" y="2550"/>
                    <a:pt x="831" y="2543"/>
                    <a:pt x="831" y="2538"/>
                  </a:cubicBezTo>
                  <a:cubicBezTo>
                    <a:pt x="832" y="2530"/>
                    <a:pt x="825" y="2529"/>
                    <a:pt x="817" y="2529"/>
                  </a:cubicBezTo>
                  <a:cubicBezTo>
                    <a:pt x="814" y="2528"/>
                    <a:pt x="808" y="2527"/>
                    <a:pt x="804" y="2527"/>
                  </a:cubicBezTo>
                  <a:cubicBezTo>
                    <a:pt x="799" y="2527"/>
                    <a:pt x="795" y="2528"/>
                    <a:pt x="795" y="2531"/>
                  </a:cubicBezTo>
                  <a:lnTo>
                    <a:pt x="796" y="2524"/>
                  </a:lnTo>
                  <a:cubicBezTo>
                    <a:pt x="791" y="2523"/>
                    <a:pt x="790" y="2519"/>
                    <a:pt x="789" y="2519"/>
                  </a:cubicBezTo>
                  <a:cubicBezTo>
                    <a:pt x="789" y="2519"/>
                    <a:pt x="789" y="2520"/>
                    <a:pt x="788" y="2522"/>
                  </a:cubicBezTo>
                  <a:cubicBezTo>
                    <a:pt x="781" y="2520"/>
                    <a:pt x="775" y="2515"/>
                    <a:pt x="769" y="2510"/>
                  </a:cubicBezTo>
                  <a:cubicBezTo>
                    <a:pt x="765" y="2507"/>
                    <a:pt x="761" y="2505"/>
                    <a:pt x="756" y="2505"/>
                  </a:cubicBezTo>
                  <a:cubicBezTo>
                    <a:pt x="746" y="2505"/>
                    <a:pt x="737" y="2514"/>
                    <a:pt x="749" y="2529"/>
                  </a:cubicBezTo>
                  <a:lnTo>
                    <a:pt x="741" y="2527"/>
                  </a:lnTo>
                  <a:cubicBezTo>
                    <a:pt x="740" y="2526"/>
                    <a:pt x="740" y="2526"/>
                    <a:pt x="739" y="2526"/>
                  </a:cubicBezTo>
                  <a:cubicBezTo>
                    <a:pt x="736" y="2526"/>
                    <a:pt x="733" y="2529"/>
                    <a:pt x="732" y="2532"/>
                  </a:cubicBezTo>
                  <a:cubicBezTo>
                    <a:pt x="731" y="2536"/>
                    <a:pt x="728" y="2538"/>
                    <a:pt x="725" y="2538"/>
                  </a:cubicBezTo>
                  <a:cubicBezTo>
                    <a:pt x="722" y="2538"/>
                    <a:pt x="718" y="2537"/>
                    <a:pt x="715" y="2536"/>
                  </a:cubicBezTo>
                  <a:lnTo>
                    <a:pt x="720" y="2520"/>
                  </a:lnTo>
                  <a:cubicBezTo>
                    <a:pt x="729" y="2507"/>
                    <a:pt x="728" y="2498"/>
                    <a:pt x="722" y="2498"/>
                  </a:cubicBezTo>
                  <a:cubicBezTo>
                    <a:pt x="718" y="2498"/>
                    <a:pt x="713" y="2501"/>
                    <a:pt x="708" y="2508"/>
                  </a:cubicBezTo>
                  <a:lnTo>
                    <a:pt x="708" y="2508"/>
                  </a:lnTo>
                  <a:cubicBezTo>
                    <a:pt x="708" y="2506"/>
                    <a:pt x="709" y="2504"/>
                    <a:pt x="711" y="2501"/>
                  </a:cubicBezTo>
                  <a:cubicBezTo>
                    <a:pt x="712" y="2495"/>
                    <a:pt x="709" y="2493"/>
                    <a:pt x="698" y="2493"/>
                  </a:cubicBezTo>
                  <a:cubicBezTo>
                    <a:pt x="696" y="2493"/>
                    <a:pt x="693" y="2493"/>
                    <a:pt x="689" y="2493"/>
                  </a:cubicBezTo>
                  <a:cubicBezTo>
                    <a:pt x="689" y="2493"/>
                    <a:pt x="688" y="2492"/>
                    <a:pt x="687" y="2492"/>
                  </a:cubicBezTo>
                  <a:cubicBezTo>
                    <a:pt x="680" y="2492"/>
                    <a:pt x="670" y="2503"/>
                    <a:pt x="667" y="2509"/>
                  </a:cubicBezTo>
                  <a:cubicBezTo>
                    <a:pt x="666" y="2512"/>
                    <a:pt x="663" y="2514"/>
                    <a:pt x="659" y="2514"/>
                  </a:cubicBezTo>
                  <a:cubicBezTo>
                    <a:pt x="658" y="2514"/>
                    <a:pt x="658" y="2513"/>
                    <a:pt x="657" y="2513"/>
                  </a:cubicBezTo>
                  <a:cubicBezTo>
                    <a:pt x="649" y="2510"/>
                    <a:pt x="649" y="2510"/>
                    <a:pt x="652" y="2503"/>
                  </a:cubicBezTo>
                  <a:cubicBezTo>
                    <a:pt x="657" y="2494"/>
                    <a:pt x="652" y="2488"/>
                    <a:pt x="645" y="2488"/>
                  </a:cubicBezTo>
                  <a:cubicBezTo>
                    <a:pt x="641" y="2488"/>
                    <a:pt x="637" y="2490"/>
                    <a:pt x="632" y="2493"/>
                  </a:cubicBezTo>
                  <a:lnTo>
                    <a:pt x="635" y="2486"/>
                  </a:lnTo>
                  <a:cubicBezTo>
                    <a:pt x="639" y="2478"/>
                    <a:pt x="637" y="2468"/>
                    <a:pt x="600" y="2457"/>
                  </a:cubicBezTo>
                  <a:cubicBezTo>
                    <a:pt x="575" y="2441"/>
                    <a:pt x="556" y="2428"/>
                    <a:pt x="561" y="2422"/>
                  </a:cubicBezTo>
                  <a:cubicBezTo>
                    <a:pt x="564" y="2417"/>
                    <a:pt x="541" y="2412"/>
                    <a:pt x="520" y="2412"/>
                  </a:cubicBezTo>
                  <a:cubicBezTo>
                    <a:pt x="517" y="2412"/>
                    <a:pt x="514" y="2412"/>
                    <a:pt x="511" y="2412"/>
                  </a:cubicBezTo>
                  <a:cubicBezTo>
                    <a:pt x="517" y="2407"/>
                    <a:pt x="510" y="2402"/>
                    <a:pt x="499" y="2392"/>
                  </a:cubicBezTo>
                  <a:cubicBezTo>
                    <a:pt x="483" y="2376"/>
                    <a:pt x="483" y="2376"/>
                    <a:pt x="488" y="2371"/>
                  </a:cubicBezTo>
                  <a:cubicBezTo>
                    <a:pt x="500" y="2366"/>
                    <a:pt x="503" y="2365"/>
                    <a:pt x="496" y="2365"/>
                  </a:cubicBezTo>
                  <a:cubicBezTo>
                    <a:pt x="493" y="2365"/>
                    <a:pt x="489" y="2365"/>
                    <a:pt x="483" y="2365"/>
                  </a:cubicBezTo>
                  <a:cubicBezTo>
                    <a:pt x="481" y="2366"/>
                    <a:pt x="479" y="2366"/>
                    <a:pt x="478" y="2366"/>
                  </a:cubicBezTo>
                  <a:cubicBezTo>
                    <a:pt x="465" y="2366"/>
                    <a:pt x="456" y="2348"/>
                    <a:pt x="468" y="2339"/>
                  </a:cubicBezTo>
                  <a:cubicBezTo>
                    <a:pt x="474" y="2334"/>
                    <a:pt x="469" y="2328"/>
                    <a:pt x="459" y="2317"/>
                  </a:cubicBezTo>
                  <a:cubicBezTo>
                    <a:pt x="449" y="2316"/>
                    <a:pt x="439" y="2305"/>
                    <a:pt x="431" y="2293"/>
                  </a:cubicBezTo>
                  <a:cubicBezTo>
                    <a:pt x="424" y="2283"/>
                    <a:pt x="421" y="2278"/>
                    <a:pt x="417" y="2278"/>
                  </a:cubicBezTo>
                  <a:cubicBezTo>
                    <a:pt x="414" y="2278"/>
                    <a:pt x="411" y="2281"/>
                    <a:pt x="405" y="2284"/>
                  </a:cubicBezTo>
                  <a:cubicBezTo>
                    <a:pt x="401" y="2287"/>
                    <a:pt x="398" y="2288"/>
                    <a:pt x="395" y="2288"/>
                  </a:cubicBezTo>
                  <a:cubicBezTo>
                    <a:pt x="389" y="2288"/>
                    <a:pt x="385" y="2282"/>
                    <a:pt x="380" y="2273"/>
                  </a:cubicBezTo>
                  <a:cubicBezTo>
                    <a:pt x="375" y="2268"/>
                    <a:pt x="371" y="2261"/>
                    <a:pt x="379" y="2256"/>
                  </a:cubicBezTo>
                  <a:cubicBezTo>
                    <a:pt x="380" y="2251"/>
                    <a:pt x="380" y="2245"/>
                    <a:pt x="377" y="2239"/>
                  </a:cubicBezTo>
                  <a:cubicBezTo>
                    <a:pt x="374" y="2233"/>
                    <a:pt x="371" y="2226"/>
                    <a:pt x="377" y="2223"/>
                  </a:cubicBezTo>
                  <a:cubicBezTo>
                    <a:pt x="380" y="2215"/>
                    <a:pt x="377" y="2206"/>
                    <a:pt x="374" y="2199"/>
                  </a:cubicBezTo>
                  <a:cubicBezTo>
                    <a:pt x="368" y="2186"/>
                    <a:pt x="363" y="2172"/>
                    <a:pt x="370" y="2169"/>
                  </a:cubicBezTo>
                  <a:cubicBezTo>
                    <a:pt x="368" y="2165"/>
                    <a:pt x="368" y="2163"/>
                    <a:pt x="366" y="2163"/>
                  </a:cubicBezTo>
                  <a:cubicBezTo>
                    <a:pt x="365" y="2163"/>
                    <a:pt x="363" y="2164"/>
                    <a:pt x="359" y="2165"/>
                  </a:cubicBezTo>
                  <a:cubicBezTo>
                    <a:pt x="358" y="2166"/>
                    <a:pt x="357" y="2166"/>
                    <a:pt x="355" y="2166"/>
                  </a:cubicBezTo>
                  <a:cubicBezTo>
                    <a:pt x="349" y="2166"/>
                    <a:pt x="340" y="2159"/>
                    <a:pt x="339" y="2134"/>
                  </a:cubicBezTo>
                  <a:cubicBezTo>
                    <a:pt x="335" y="2120"/>
                    <a:pt x="329" y="2100"/>
                    <a:pt x="321" y="2100"/>
                  </a:cubicBezTo>
                  <a:cubicBezTo>
                    <a:pt x="321" y="2100"/>
                    <a:pt x="321" y="2100"/>
                    <a:pt x="320" y="2100"/>
                  </a:cubicBezTo>
                  <a:cubicBezTo>
                    <a:pt x="319" y="2093"/>
                    <a:pt x="319" y="2093"/>
                    <a:pt x="326" y="2091"/>
                  </a:cubicBezTo>
                  <a:cubicBezTo>
                    <a:pt x="340" y="2087"/>
                    <a:pt x="338" y="2073"/>
                    <a:pt x="320" y="2062"/>
                  </a:cubicBezTo>
                  <a:cubicBezTo>
                    <a:pt x="320" y="2062"/>
                    <a:pt x="319" y="2062"/>
                    <a:pt x="319" y="2062"/>
                  </a:cubicBezTo>
                  <a:cubicBezTo>
                    <a:pt x="312" y="2062"/>
                    <a:pt x="312" y="2056"/>
                    <a:pt x="317" y="2048"/>
                  </a:cubicBezTo>
                  <a:cubicBezTo>
                    <a:pt x="316" y="2042"/>
                    <a:pt x="311" y="2038"/>
                    <a:pt x="307" y="2034"/>
                  </a:cubicBezTo>
                  <a:cubicBezTo>
                    <a:pt x="298" y="2027"/>
                    <a:pt x="298" y="2029"/>
                    <a:pt x="303" y="2012"/>
                  </a:cubicBezTo>
                  <a:cubicBezTo>
                    <a:pt x="311" y="2011"/>
                    <a:pt x="310" y="2004"/>
                    <a:pt x="309" y="1996"/>
                  </a:cubicBezTo>
                  <a:cubicBezTo>
                    <a:pt x="299" y="1984"/>
                    <a:pt x="287" y="1903"/>
                    <a:pt x="292" y="1895"/>
                  </a:cubicBezTo>
                  <a:cubicBezTo>
                    <a:pt x="284" y="1888"/>
                    <a:pt x="284" y="1888"/>
                    <a:pt x="283" y="1882"/>
                  </a:cubicBezTo>
                  <a:cubicBezTo>
                    <a:pt x="295" y="1873"/>
                    <a:pt x="290" y="1868"/>
                    <a:pt x="279" y="1868"/>
                  </a:cubicBezTo>
                  <a:cubicBezTo>
                    <a:pt x="277" y="1868"/>
                    <a:pt x="275" y="1868"/>
                    <a:pt x="273" y="1868"/>
                  </a:cubicBezTo>
                  <a:lnTo>
                    <a:pt x="274" y="1876"/>
                  </a:lnTo>
                  <a:lnTo>
                    <a:pt x="275" y="1883"/>
                  </a:lnTo>
                  <a:cubicBezTo>
                    <a:pt x="275" y="1883"/>
                    <a:pt x="274" y="1883"/>
                    <a:pt x="273" y="1883"/>
                  </a:cubicBezTo>
                  <a:cubicBezTo>
                    <a:pt x="259" y="1883"/>
                    <a:pt x="257" y="1864"/>
                    <a:pt x="279" y="1860"/>
                  </a:cubicBezTo>
                  <a:cubicBezTo>
                    <a:pt x="293" y="1850"/>
                    <a:pt x="293" y="1850"/>
                    <a:pt x="276" y="1846"/>
                  </a:cubicBezTo>
                  <a:cubicBezTo>
                    <a:pt x="261" y="1840"/>
                    <a:pt x="260" y="1833"/>
                    <a:pt x="273" y="1823"/>
                  </a:cubicBezTo>
                  <a:cubicBezTo>
                    <a:pt x="289" y="1821"/>
                    <a:pt x="289" y="1821"/>
                    <a:pt x="272" y="1817"/>
                  </a:cubicBezTo>
                  <a:cubicBezTo>
                    <a:pt x="239" y="1806"/>
                    <a:pt x="228" y="1786"/>
                    <a:pt x="259" y="1781"/>
                  </a:cubicBezTo>
                  <a:cubicBezTo>
                    <a:pt x="274" y="1778"/>
                    <a:pt x="281" y="1771"/>
                    <a:pt x="280" y="1763"/>
                  </a:cubicBezTo>
                  <a:cubicBezTo>
                    <a:pt x="279" y="1759"/>
                    <a:pt x="276" y="1757"/>
                    <a:pt x="272" y="1757"/>
                  </a:cubicBezTo>
                  <a:cubicBezTo>
                    <a:pt x="269" y="1757"/>
                    <a:pt x="266" y="1758"/>
                    <a:pt x="263" y="1758"/>
                  </a:cubicBezTo>
                  <a:cubicBezTo>
                    <a:pt x="259" y="1761"/>
                    <a:pt x="255" y="1763"/>
                    <a:pt x="253" y="1763"/>
                  </a:cubicBezTo>
                  <a:cubicBezTo>
                    <a:pt x="249" y="1763"/>
                    <a:pt x="251" y="1755"/>
                    <a:pt x="261" y="1744"/>
                  </a:cubicBezTo>
                  <a:cubicBezTo>
                    <a:pt x="281" y="1718"/>
                    <a:pt x="279" y="1703"/>
                    <a:pt x="260" y="1684"/>
                  </a:cubicBezTo>
                  <a:cubicBezTo>
                    <a:pt x="245" y="1664"/>
                    <a:pt x="239" y="1648"/>
                    <a:pt x="245" y="1648"/>
                  </a:cubicBezTo>
                  <a:cubicBezTo>
                    <a:pt x="247" y="1648"/>
                    <a:pt x="250" y="1650"/>
                    <a:pt x="255" y="1655"/>
                  </a:cubicBezTo>
                  <a:cubicBezTo>
                    <a:pt x="264" y="1661"/>
                    <a:pt x="268" y="1664"/>
                    <a:pt x="270" y="1664"/>
                  </a:cubicBezTo>
                  <a:cubicBezTo>
                    <a:pt x="271" y="1664"/>
                    <a:pt x="268" y="1661"/>
                    <a:pt x="263" y="1654"/>
                  </a:cubicBezTo>
                  <a:lnTo>
                    <a:pt x="257" y="1618"/>
                  </a:lnTo>
                  <a:cubicBezTo>
                    <a:pt x="255" y="1611"/>
                    <a:pt x="249" y="1606"/>
                    <a:pt x="241" y="1606"/>
                  </a:cubicBezTo>
                  <a:cubicBezTo>
                    <a:pt x="241" y="1606"/>
                    <a:pt x="240" y="1606"/>
                    <a:pt x="239" y="1606"/>
                  </a:cubicBezTo>
                  <a:cubicBezTo>
                    <a:pt x="254" y="1596"/>
                    <a:pt x="260" y="1580"/>
                    <a:pt x="242" y="1569"/>
                  </a:cubicBezTo>
                  <a:lnTo>
                    <a:pt x="239" y="1554"/>
                  </a:lnTo>
                  <a:cubicBezTo>
                    <a:pt x="238" y="1546"/>
                    <a:pt x="238" y="1546"/>
                    <a:pt x="229" y="1541"/>
                  </a:cubicBezTo>
                  <a:cubicBezTo>
                    <a:pt x="220" y="1534"/>
                    <a:pt x="227" y="1526"/>
                    <a:pt x="234" y="1517"/>
                  </a:cubicBezTo>
                  <a:cubicBezTo>
                    <a:pt x="240" y="1510"/>
                    <a:pt x="247" y="1501"/>
                    <a:pt x="241" y="1501"/>
                  </a:cubicBezTo>
                  <a:cubicBezTo>
                    <a:pt x="240" y="1501"/>
                    <a:pt x="240" y="1501"/>
                    <a:pt x="239" y="1501"/>
                  </a:cubicBezTo>
                  <a:cubicBezTo>
                    <a:pt x="239" y="1501"/>
                    <a:pt x="239" y="1501"/>
                    <a:pt x="239" y="1501"/>
                  </a:cubicBezTo>
                  <a:cubicBezTo>
                    <a:pt x="231" y="1501"/>
                    <a:pt x="221" y="1489"/>
                    <a:pt x="213" y="1483"/>
                  </a:cubicBezTo>
                  <a:cubicBezTo>
                    <a:pt x="206" y="1479"/>
                    <a:pt x="208" y="1473"/>
                    <a:pt x="213" y="1473"/>
                  </a:cubicBezTo>
                  <a:cubicBezTo>
                    <a:pt x="215" y="1473"/>
                    <a:pt x="217" y="1474"/>
                    <a:pt x="219" y="1476"/>
                  </a:cubicBezTo>
                  <a:cubicBezTo>
                    <a:pt x="227" y="1473"/>
                    <a:pt x="227" y="1473"/>
                    <a:pt x="233" y="1459"/>
                  </a:cubicBezTo>
                  <a:cubicBezTo>
                    <a:pt x="232" y="1451"/>
                    <a:pt x="230" y="1437"/>
                    <a:pt x="222" y="1437"/>
                  </a:cubicBezTo>
                  <a:cubicBezTo>
                    <a:pt x="222" y="1437"/>
                    <a:pt x="222" y="1437"/>
                    <a:pt x="222" y="1437"/>
                  </a:cubicBezTo>
                  <a:cubicBezTo>
                    <a:pt x="221" y="1437"/>
                    <a:pt x="221" y="1437"/>
                    <a:pt x="221" y="1437"/>
                  </a:cubicBezTo>
                  <a:cubicBezTo>
                    <a:pt x="213" y="1437"/>
                    <a:pt x="207" y="1395"/>
                    <a:pt x="214" y="1387"/>
                  </a:cubicBezTo>
                  <a:lnTo>
                    <a:pt x="211" y="1372"/>
                  </a:lnTo>
                  <a:cubicBezTo>
                    <a:pt x="210" y="1364"/>
                    <a:pt x="201" y="1359"/>
                    <a:pt x="200" y="1352"/>
                  </a:cubicBezTo>
                  <a:cubicBezTo>
                    <a:pt x="198" y="1347"/>
                    <a:pt x="195" y="1341"/>
                    <a:pt x="190" y="1339"/>
                  </a:cubicBezTo>
                  <a:cubicBezTo>
                    <a:pt x="189" y="1331"/>
                    <a:pt x="188" y="1324"/>
                    <a:pt x="195" y="1323"/>
                  </a:cubicBezTo>
                  <a:cubicBezTo>
                    <a:pt x="179" y="1317"/>
                    <a:pt x="179" y="1317"/>
                    <a:pt x="192" y="1308"/>
                  </a:cubicBezTo>
                  <a:cubicBezTo>
                    <a:pt x="208" y="1306"/>
                    <a:pt x="208" y="1306"/>
                    <a:pt x="191" y="1301"/>
                  </a:cubicBezTo>
                  <a:cubicBezTo>
                    <a:pt x="183" y="1295"/>
                    <a:pt x="183" y="1295"/>
                    <a:pt x="189" y="1286"/>
                  </a:cubicBezTo>
                  <a:cubicBezTo>
                    <a:pt x="196" y="1285"/>
                    <a:pt x="196" y="1279"/>
                    <a:pt x="190" y="1279"/>
                  </a:cubicBezTo>
                  <a:cubicBezTo>
                    <a:pt x="189" y="1279"/>
                    <a:pt x="188" y="1279"/>
                    <a:pt x="188" y="1279"/>
                  </a:cubicBezTo>
                  <a:cubicBezTo>
                    <a:pt x="172" y="1274"/>
                    <a:pt x="161" y="1253"/>
                    <a:pt x="176" y="1251"/>
                  </a:cubicBezTo>
                  <a:cubicBezTo>
                    <a:pt x="174" y="1246"/>
                    <a:pt x="171" y="1241"/>
                    <a:pt x="165" y="1238"/>
                  </a:cubicBezTo>
                  <a:cubicBezTo>
                    <a:pt x="150" y="1233"/>
                    <a:pt x="150" y="1233"/>
                    <a:pt x="164" y="1231"/>
                  </a:cubicBezTo>
                  <a:cubicBezTo>
                    <a:pt x="179" y="1221"/>
                    <a:pt x="178" y="1214"/>
                    <a:pt x="161" y="1209"/>
                  </a:cubicBezTo>
                  <a:cubicBezTo>
                    <a:pt x="156" y="1205"/>
                    <a:pt x="155" y="1198"/>
                    <a:pt x="159" y="1194"/>
                  </a:cubicBezTo>
                  <a:cubicBezTo>
                    <a:pt x="164" y="1180"/>
                    <a:pt x="165" y="1142"/>
                    <a:pt x="155" y="1142"/>
                  </a:cubicBezTo>
                  <a:cubicBezTo>
                    <a:pt x="154" y="1142"/>
                    <a:pt x="152" y="1143"/>
                    <a:pt x="151" y="1144"/>
                  </a:cubicBezTo>
                  <a:lnTo>
                    <a:pt x="149" y="1129"/>
                  </a:lnTo>
                  <a:cubicBezTo>
                    <a:pt x="154" y="1113"/>
                    <a:pt x="153" y="1105"/>
                    <a:pt x="144" y="1100"/>
                  </a:cubicBezTo>
                  <a:lnTo>
                    <a:pt x="135" y="1094"/>
                  </a:lnTo>
                  <a:cubicBezTo>
                    <a:pt x="143" y="1092"/>
                    <a:pt x="149" y="1085"/>
                    <a:pt x="149" y="1077"/>
                  </a:cubicBezTo>
                  <a:cubicBezTo>
                    <a:pt x="148" y="1072"/>
                    <a:pt x="148" y="1070"/>
                    <a:pt x="144" y="1070"/>
                  </a:cubicBezTo>
                  <a:cubicBezTo>
                    <a:pt x="143" y="1070"/>
                    <a:pt x="142" y="1070"/>
                    <a:pt x="140" y="1071"/>
                  </a:cubicBezTo>
                  <a:cubicBezTo>
                    <a:pt x="137" y="1073"/>
                    <a:pt x="136" y="1075"/>
                    <a:pt x="135" y="1075"/>
                  </a:cubicBezTo>
                  <a:cubicBezTo>
                    <a:pt x="132" y="1075"/>
                    <a:pt x="131" y="1070"/>
                    <a:pt x="131" y="1065"/>
                  </a:cubicBezTo>
                  <a:cubicBezTo>
                    <a:pt x="131" y="1057"/>
                    <a:pt x="136" y="1049"/>
                    <a:pt x="144" y="1048"/>
                  </a:cubicBezTo>
                  <a:lnTo>
                    <a:pt x="143" y="1040"/>
                  </a:lnTo>
                  <a:cubicBezTo>
                    <a:pt x="141" y="1041"/>
                    <a:pt x="139" y="1041"/>
                    <a:pt x="137" y="1041"/>
                  </a:cubicBezTo>
                  <a:cubicBezTo>
                    <a:pt x="127" y="1041"/>
                    <a:pt x="127" y="1036"/>
                    <a:pt x="134" y="1035"/>
                  </a:cubicBezTo>
                  <a:cubicBezTo>
                    <a:pt x="140" y="1028"/>
                    <a:pt x="141" y="1019"/>
                    <a:pt x="138" y="1011"/>
                  </a:cubicBezTo>
                  <a:lnTo>
                    <a:pt x="138" y="1011"/>
                  </a:lnTo>
                  <a:cubicBezTo>
                    <a:pt x="138" y="1011"/>
                    <a:pt x="137" y="1011"/>
                    <a:pt x="137" y="1011"/>
                  </a:cubicBezTo>
                  <a:cubicBezTo>
                    <a:pt x="133" y="1011"/>
                    <a:pt x="135" y="1008"/>
                    <a:pt x="136" y="1008"/>
                  </a:cubicBezTo>
                  <a:lnTo>
                    <a:pt x="136" y="1008"/>
                  </a:lnTo>
                  <a:cubicBezTo>
                    <a:pt x="137" y="1008"/>
                    <a:pt x="138" y="1009"/>
                    <a:pt x="138" y="1011"/>
                  </a:cubicBezTo>
                  <a:lnTo>
                    <a:pt x="146" y="1010"/>
                  </a:lnTo>
                  <a:cubicBezTo>
                    <a:pt x="151" y="1005"/>
                    <a:pt x="149" y="1004"/>
                    <a:pt x="145" y="1004"/>
                  </a:cubicBezTo>
                  <a:cubicBezTo>
                    <a:pt x="143" y="1004"/>
                    <a:pt x="140" y="1004"/>
                    <a:pt x="137" y="1004"/>
                  </a:cubicBezTo>
                  <a:lnTo>
                    <a:pt x="135" y="990"/>
                  </a:lnTo>
                  <a:cubicBezTo>
                    <a:pt x="134" y="985"/>
                    <a:pt x="134" y="980"/>
                    <a:pt x="131" y="980"/>
                  </a:cubicBezTo>
                  <a:cubicBezTo>
                    <a:pt x="130" y="980"/>
                    <a:pt x="128" y="981"/>
                    <a:pt x="126" y="984"/>
                  </a:cubicBezTo>
                  <a:cubicBezTo>
                    <a:pt x="123" y="985"/>
                    <a:pt x="121" y="985"/>
                    <a:pt x="118" y="985"/>
                  </a:cubicBezTo>
                  <a:cubicBezTo>
                    <a:pt x="114" y="985"/>
                    <a:pt x="110" y="984"/>
                    <a:pt x="109" y="979"/>
                  </a:cubicBezTo>
                  <a:cubicBezTo>
                    <a:pt x="109" y="979"/>
                    <a:pt x="108" y="979"/>
                    <a:pt x="108" y="979"/>
                  </a:cubicBezTo>
                  <a:cubicBezTo>
                    <a:pt x="104" y="979"/>
                    <a:pt x="106" y="976"/>
                    <a:pt x="107" y="976"/>
                  </a:cubicBezTo>
                  <a:lnTo>
                    <a:pt x="107" y="976"/>
                  </a:lnTo>
                  <a:cubicBezTo>
                    <a:pt x="108" y="976"/>
                    <a:pt x="109" y="977"/>
                    <a:pt x="109" y="979"/>
                  </a:cubicBezTo>
                  <a:cubicBezTo>
                    <a:pt x="117" y="977"/>
                    <a:pt x="125" y="976"/>
                    <a:pt x="124" y="970"/>
                  </a:cubicBezTo>
                  <a:cubicBezTo>
                    <a:pt x="123" y="962"/>
                    <a:pt x="131" y="961"/>
                    <a:pt x="131" y="961"/>
                  </a:cubicBezTo>
                  <a:cubicBezTo>
                    <a:pt x="132" y="961"/>
                    <a:pt x="133" y="961"/>
                    <a:pt x="134" y="961"/>
                  </a:cubicBezTo>
                  <a:cubicBezTo>
                    <a:pt x="145" y="961"/>
                    <a:pt x="134" y="938"/>
                    <a:pt x="126" y="931"/>
                  </a:cubicBezTo>
                  <a:cubicBezTo>
                    <a:pt x="108" y="919"/>
                    <a:pt x="107" y="912"/>
                    <a:pt x="123" y="910"/>
                  </a:cubicBezTo>
                  <a:cubicBezTo>
                    <a:pt x="138" y="908"/>
                    <a:pt x="121" y="896"/>
                    <a:pt x="96" y="892"/>
                  </a:cubicBezTo>
                  <a:lnTo>
                    <a:pt x="71" y="888"/>
                  </a:lnTo>
                  <a:lnTo>
                    <a:pt x="95" y="884"/>
                  </a:lnTo>
                  <a:cubicBezTo>
                    <a:pt x="125" y="872"/>
                    <a:pt x="125" y="872"/>
                    <a:pt x="106" y="853"/>
                  </a:cubicBezTo>
                  <a:cubicBezTo>
                    <a:pt x="96" y="840"/>
                    <a:pt x="96" y="840"/>
                    <a:pt x="104" y="838"/>
                  </a:cubicBezTo>
                  <a:cubicBezTo>
                    <a:pt x="112" y="837"/>
                    <a:pt x="110" y="831"/>
                    <a:pt x="107" y="808"/>
                  </a:cubicBezTo>
                  <a:cubicBezTo>
                    <a:pt x="103" y="788"/>
                    <a:pt x="103" y="780"/>
                    <a:pt x="96" y="780"/>
                  </a:cubicBezTo>
                  <a:cubicBezTo>
                    <a:pt x="96" y="780"/>
                    <a:pt x="95" y="780"/>
                    <a:pt x="95" y="780"/>
                  </a:cubicBezTo>
                  <a:lnTo>
                    <a:pt x="94" y="764"/>
                  </a:lnTo>
                  <a:cubicBezTo>
                    <a:pt x="105" y="757"/>
                    <a:pt x="102" y="747"/>
                    <a:pt x="93" y="747"/>
                  </a:cubicBezTo>
                  <a:cubicBezTo>
                    <a:pt x="91" y="747"/>
                    <a:pt x="88" y="748"/>
                    <a:pt x="85" y="750"/>
                  </a:cubicBezTo>
                  <a:cubicBezTo>
                    <a:pt x="85" y="750"/>
                    <a:pt x="84" y="743"/>
                    <a:pt x="84" y="735"/>
                  </a:cubicBezTo>
                  <a:lnTo>
                    <a:pt x="91" y="734"/>
                  </a:lnTo>
                  <a:cubicBezTo>
                    <a:pt x="98" y="734"/>
                    <a:pt x="97" y="719"/>
                    <a:pt x="100" y="660"/>
                  </a:cubicBezTo>
                  <a:cubicBezTo>
                    <a:pt x="106" y="593"/>
                    <a:pt x="112" y="586"/>
                    <a:pt x="95" y="583"/>
                  </a:cubicBezTo>
                  <a:cubicBezTo>
                    <a:pt x="84" y="574"/>
                    <a:pt x="83" y="567"/>
                    <a:pt x="91" y="567"/>
                  </a:cubicBezTo>
                  <a:cubicBezTo>
                    <a:pt x="93" y="567"/>
                    <a:pt x="95" y="567"/>
                    <a:pt x="98" y="568"/>
                  </a:cubicBezTo>
                  <a:cubicBezTo>
                    <a:pt x="99" y="568"/>
                    <a:pt x="100" y="568"/>
                    <a:pt x="100" y="568"/>
                  </a:cubicBezTo>
                  <a:cubicBezTo>
                    <a:pt x="107" y="568"/>
                    <a:pt x="114" y="563"/>
                    <a:pt x="107" y="562"/>
                  </a:cubicBezTo>
                  <a:cubicBezTo>
                    <a:pt x="108" y="553"/>
                    <a:pt x="114" y="547"/>
                    <a:pt x="121" y="542"/>
                  </a:cubicBezTo>
                  <a:cubicBezTo>
                    <a:pt x="142" y="525"/>
                    <a:pt x="136" y="516"/>
                    <a:pt x="130" y="514"/>
                  </a:cubicBezTo>
                  <a:lnTo>
                    <a:pt x="130" y="514"/>
                  </a:lnTo>
                  <a:cubicBezTo>
                    <a:pt x="127" y="515"/>
                    <a:pt x="125" y="515"/>
                    <a:pt x="123" y="515"/>
                  </a:cubicBezTo>
                  <a:cubicBezTo>
                    <a:pt x="115" y="515"/>
                    <a:pt x="123" y="510"/>
                    <a:pt x="132" y="506"/>
                  </a:cubicBezTo>
                  <a:cubicBezTo>
                    <a:pt x="141" y="502"/>
                    <a:pt x="151" y="498"/>
                    <a:pt x="144" y="495"/>
                  </a:cubicBezTo>
                  <a:cubicBezTo>
                    <a:pt x="140" y="487"/>
                    <a:pt x="148" y="447"/>
                    <a:pt x="161" y="447"/>
                  </a:cubicBezTo>
                  <a:cubicBezTo>
                    <a:pt x="162" y="447"/>
                    <a:pt x="163" y="448"/>
                    <a:pt x="164" y="448"/>
                  </a:cubicBezTo>
                  <a:cubicBezTo>
                    <a:pt x="164" y="448"/>
                    <a:pt x="168" y="441"/>
                    <a:pt x="171" y="435"/>
                  </a:cubicBezTo>
                  <a:cubicBezTo>
                    <a:pt x="163" y="431"/>
                    <a:pt x="171" y="418"/>
                    <a:pt x="178" y="405"/>
                  </a:cubicBezTo>
                  <a:cubicBezTo>
                    <a:pt x="183" y="394"/>
                    <a:pt x="187" y="389"/>
                    <a:pt x="192" y="389"/>
                  </a:cubicBezTo>
                  <a:cubicBezTo>
                    <a:pt x="193" y="389"/>
                    <a:pt x="194" y="389"/>
                    <a:pt x="196" y="390"/>
                  </a:cubicBezTo>
                  <a:cubicBezTo>
                    <a:pt x="196" y="393"/>
                    <a:pt x="197" y="395"/>
                    <a:pt x="199" y="395"/>
                  </a:cubicBezTo>
                  <a:cubicBezTo>
                    <a:pt x="201" y="395"/>
                    <a:pt x="203" y="388"/>
                    <a:pt x="204" y="377"/>
                  </a:cubicBezTo>
                  <a:cubicBezTo>
                    <a:pt x="208" y="372"/>
                    <a:pt x="199" y="357"/>
                    <a:pt x="204" y="350"/>
                  </a:cubicBezTo>
                  <a:cubicBezTo>
                    <a:pt x="197" y="345"/>
                    <a:pt x="195" y="336"/>
                    <a:pt x="199" y="329"/>
                  </a:cubicBezTo>
                  <a:lnTo>
                    <a:pt x="199" y="329"/>
                  </a:lnTo>
                  <a:lnTo>
                    <a:pt x="206" y="334"/>
                  </a:lnTo>
                  <a:lnTo>
                    <a:pt x="218" y="343"/>
                  </a:lnTo>
                  <a:cubicBezTo>
                    <a:pt x="223" y="337"/>
                    <a:pt x="228" y="331"/>
                    <a:pt x="222" y="327"/>
                  </a:cubicBezTo>
                  <a:cubicBezTo>
                    <a:pt x="233" y="326"/>
                    <a:pt x="237" y="320"/>
                    <a:pt x="246" y="308"/>
                  </a:cubicBezTo>
                  <a:cubicBezTo>
                    <a:pt x="255" y="297"/>
                    <a:pt x="268" y="286"/>
                    <a:pt x="266" y="275"/>
                  </a:cubicBezTo>
                  <a:lnTo>
                    <a:pt x="266" y="275"/>
                  </a:lnTo>
                  <a:cubicBezTo>
                    <a:pt x="268" y="276"/>
                    <a:pt x="269" y="276"/>
                    <a:pt x="271" y="276"/>
                  </a:cubicBezTo>
                  <a:cubicBezTo>
                    <a:pt x="287" y="276"/>
                    <a:pt x="314" y="250"/>
                    <a:pt x="311" y="235"/>
                  </a:cubicBezTo>
                  <a:cubicBezTo>
                    <a:pt x="307" y="230"/>
                    <a:pt x="310" y="225"/>
                    <a:pt x="318" y="225"/>
                  </a:cubicBezTo>
                  <a:cubicBezTo>
                    <a:pt x="319" y="225"/>
                    <a:pt x="321" y="226"/>
                    <a:pt x="322" y="226"/>
                  </a:cubicBezTo>
                  <a:cubicBezTo>
                    <a:pt x="325" y="226"/>
                    <a:pt x="327" y="226"/>
                    <a:pt x="328" y="226"/>
                  </a:cubicBezTo>
                  <a:cubicBezTo>
                    <a:pt x="333" y="226"/>
                    <a:pt x="333" y="224"/>
                    <a:pt x="334" y="216"/>
                  </a:cubicBezTo>
                  <a:cubicBezTo>
                    <a:pt x="334" y="209"/>
                    <a:pt x="339" y="208"/>
                    <a:pt x="345" y="208"/>
                  </a:cubicBezTo>
                  <a:cubicBezTo>
                    <a:pt x="349" y="208"/>
                    <a:pt x="353" y="208"/>
                    <a:pt x="357" y="209"/>
                  </a:cubicBezTo>
                  <a:cubicBezTo>
                    <a:pt x="363" y="213"/>
                    <a:pt x="367" y="214"/>
                    <a:pt x="371" y="214"/>
                  </a:cubicBezTo>
                  <a:cubicBezTo>
                    <a:pt x="376" y="214"/>
                    <a:pt x="378" y="210"/>
                    <a:pt x="380" y="203"/>
                  </a:cubicBezTo>
                  <a:cubicBezTo>
                    <a:pt x="386" y="192"/>
                    <a:pt x="395" y="183"/>
                    <a:pt x="408" y="179"/>
                  </a:cubicBezTo>
                  <a:cubicBezTo>
                    <a:pt x="417" y="164"/>
                    <a:pt x="423" y="161"/>
                    <a:pt x="413" y="157"/>
                  </a:cubicBezTo>
                  <a:cubicBezTo>
                    <a:pt x="411" y="152"/>
                    <a:pt x="411" y="145"/>
                    <a:pt x="412" y="140"/>
                  </a:cubicBezTo>
                  <a:cubicBezTo>
                    <a:pt x="417" y="133"/>
                    <a:pt x="421" y="131"/>
                    <a:pt x="422" y="131"/>
                  </a:cubicBezTo>
                  <a:lnTo>
                    <a:pt x="422" y="131"/>
                  </a:lnTo>
                  <a:cubicBezTo>
                    <a:pt x="424" y="131"/>
                    <a:pt x="424" y="134"/>
                    <a:pt x="420" y="136"/>
                  </a:cubicBezTo>
                  <a:cubicBezTo>
                    <a:pt x="409" y="151"/>
                    <a:pt x="417" y="146"/>
                    <a:pt x="427" y="150"/>
                  </a:cubicBezTo>
                  <a:cubicBezTo>
                    <a:pt x="429" y="150"/>
                    <a:pt x="432" y="150"/>
                    <a:pt x="435" y="150"/>
                  </a:cubicBezTo>
                  <a:cubicBezTo>
                    <a:pt x="443" y="150"/>
                    <a:pt x="451" y="148"/>
                    <a:pt x="457" y="145"/>
                  </a:cubicBezTo>
                  <a:lnTo>
                    <a:pt x="485" y="133"/>
                  </a:lnTo>
                  <a:cubicBezTo>
                    <a:pt x="509" y="133"/>
                    <a:pt x="515" y="132"/>
                    <a:pt x="513" y="124"/>
                  </a:cubicBezTo>
                  <a:cubicBezTo>
                    <a:pt x="510" y="115"/>
                    <a:pt x="509" y="112"/>
                    <a:pt x="509" y="112"/>
                  </a:cubicBezTo>
                  <a:lnTo>
                    <a:pt x="509" y="112"/>
                  </a:lnTo>
                  <a:cubicBezTo>
                    <a:pt x="509" y="112"/>
                    <a:pt x="510" y="113"/>
                    <a:pt x="511" y="116"/>
                  </a:cubicBezTo>
                  <a:cubicBezTo>
                    <a:pt x="514" y="118"/>
                    <a:pt x="519" y="119"/>
                    <a:pt x="527" y="119"/>
                  </a:cubicBezTo>
                  <a:cubicBezTo>
                    <a:pt x="554" y="119"/>
                    <a:pt x="603" y="106"/>
                    <a:pt x="607" y="94"/>
                  </a:cubicBezTo>
                  <a:lnTo>
                    <a:pt x="607" y="94"/>
                  </a:lnTo>
                  <a:cubicBezTo>
                    <a:pt x="608" y="96"/>
                    <a:pt x="608" y="98"/>
                    <a:pt x="609" y="101"/>
                  </a:cubicBezTo>
                  <a:cubicBezTo>
                    <a:pt x="609" y="106"/>
                    <a:pt x="612" y="108"/>
                    <a:pt x="618" y="108"/>
                  </a:cubicBezTo>
                  <a:cubicBezTo>
                    <a:pt x="622" y="108"/>
                    <a:pt x="626" y="107"/>
                    <a:pt x="631" y="107"/>
                  </a:cubicBezTo>
                  <a:cubicBezTo>
                    <a:pt x="638" y="107"/>
                    <a:pt x="666" y="95"/>
                    <a:pt x="688" y="95"/>
                  </a:cubicBezTo>
                  <a:cubicBezTo>
                    <a:pt x="689" y="95"/>
                    <a:pt x="690" y="95"/>
                    <a:pt x="690" y="95"/>
                  </a:cubicBezTo>
                  <a:cubicBezTo>
                    <a:pt x="698" y="95"/>
                    <a:pt x="705" y="95"/>
                    <a:pt x="711" y="95"/>
                  </a:cubicBezTo>
                  <a:cubicBezTo>
                    <a:pt x="729" y="95"/>
                    <a:pt x="742" y="94"/>
                    <a:pt x="743" y="89"/>
                  </a:cubicBezTo>
                  <a:cubicBezTo>
                    <a:pt x="751" y="89"/>
                    <a:pt x="751" y="89"/>
                    <a:pt x="750" y="97"/>
                  </a:cubicBezTo>
                  <a:cubicBezTo>
                    <a:pt x="742" y="104"/>
                    <a:pt x="749" y="105"/>
                    <a:pt x="757" y="106"/>
                  </a:cubicBezTo>
                  <a:cubicBezTo>
                    <a:pt x="757" y="106"/>
                    <a:pt x="758" y="106"/>
                    <a:pt x="758" y="106"/>
                  </a:cubicBezTo>
                  <a:cubicBezTo>
                    <a:pt x="764" y="106"/>
                    <a:pt x="765" y="99"/>
                    <a:pt x="766" y="91"/>
                  </a:cubicBezTo>
                  <a:cubicBezTo>
                    <a:pt x="766" y="88"/>
                    <a:pt x="768" y="86"/>
                    <a:pt x="771" y="86"/>
                  </a:cubicBezTo>
                  <a:cubicBezTo>
                    <a:pt x="775" y="86"/>
                    <a:pt x="781" y="88"/>
                    <a:pt x="788" y="94"/>
                  </a:cubicBezTo>
                  <a:cubicBezTo>
                    <a:pt x="802" y="102"/>
                    <a:pt x="817" y="106"/>
                    <a:pt x="832" y="106"/>
                  </a:cubicBezTo>
                  <a:cubicBezTo>
                    <a:pt x="837" y="106"/>
                    <a:pt x="843" y="106"/>
                    <a:pt x="847" y="105"/>
                  </a:cubicBezTo>
                  <a:cubicBezTo>
                    <a:pt x="855" y="107"/>
                    <a:pt x="862" y="109"/>
                    <a:pt x="860" y="117"/>
                  </a:cubicBezTo>
                  <a:cubicBezTo>
                    <a:pt x="864" y="126"/>
                    <a:pt x="873" y="132"/>
                    <a:pt x="883" y="132"/>
                  </a:cubicBezTo>
                  <a:cubicBezTo>
                    <a:pt x="887" y="132"/>
                    <a:pt x="892" y="131"/>
                    <a:pt x="896" y="128"/>
                  </a:cubicBezTo>
                  <a:cubicBezTo>
                    <a:pt x="902" y="131"/>
                    <a:pt x="902" y="131"/>
                    <a:pt x="900" y="137"/>
                  </a:cubicBezTo>
                  <a:cubicBezTo>
                    <a:pt x="903" y="144"/>
                    <a:pt x="903" y="149"/>
                    <a:pt x="905" y="149"/>
                  </a:cubicBezTo>
                  <a:cubicBezTo>
                    <a:pt x="907" y="149"/>
                    <a:pt x="909" y="147"/>
                    <a:pt x="914" y="143"/>
                  </a:cubicBezTo>
                  <a:cubicBezTo>
                    <a:pt x="915" y="143"/>
                    <a:pt x="916" y="143"/>
                    <a:pt x="917" y="143"/>
                  </a:cubicBezTo>
                  <a:cubicBezTo>
                    <a:pt x="934" y="143"/>
                    <a:pt x="950" y="150"/>
                    <a:pt x="961" y="163"/>
                  </a:cubicBezTo>
                  <a:cubicBezTo>
                    <a:pt x="965" y="166"/>
                    <a:pt x="968" y="168"/>
                    <a:pt x="972" y="168"/>
                  </a:cubicBezTo>
                  <a:cubicBezTo>
                    <a:pt x="974" y="168"/>
                    <a:pt x="976" y="166"/>
                    <a:pt x="978" y="163"/>
                  </a:cubicBezTo>
                  <a:lnTo>
                    <a:pt x="981" y="156"/>
                  </a:lnTo>
                  <a:lnTo>
                    <a:pt x="981" y="156"/>
                  </a:lnTo>
                  <a:cubicBezTo>
                    <a:pt x="981" y="167"/>
                    <a:pt x="981" y="171"/>
                    <a:pt x="983" y="171"/>
                  </a:cubicBezTo>
                  <a:cubicBezTo>
                    <a:pt x="985" y="171"/>
                    <a:pt x="988" y="169"/>
                    <a:pt x="994" y="164"/>
                  </a:cubicBezTo>
                  <a:cubicBezTo>
                    <a:pt x="996" y="161"/>
                    <a:pt x="997" y="160"/>
                    <a:pt x="999" y="160"/>
                  </a:cubicBezTo>
                  <a:cubicBezTo>
                    <a:pt x="1001" y="160"/>
                    <a:pt x="1003" y="163"/>
                    <a:pt x="1001" y="168"/>
                  </a:cubicBezTo>
                  <a:cubicBezTo>
                    <a:pt x="1002" y="173"/>
                    <a:pt x="1006" y="178"/>
                    <a:pt x="1010" y="181"/>
                  </a:cubicBezTo>
                  <a:cubicBezTo>
                    <a:pt x="1016" y="187"/>
                    <a:pt x="1053" y="198"/>
                    <a:pt x="1082" y="223"/>
                  </a:cubicBezTo>
                  <a:cubicBezTo>
                    <a:pt x="1123" y="256"/>
                    <a:pt x="1137" y="274"/>
                    <a:pt x="1145" y="274"/>
                  </a:cubicBezTo>
                  <a:cubicBezTo>
                    <a:pt x="1146" y="274"/>
                    <a:pt x="1147" y="274"/>
                    <a:pt x="1148" y="273"/>
                  </a:cubicBezTo>
                  <a:cubicBezTo>
                    <a:pt x="1159" y="273"/>
                    <a:pt x="1160" y="273"/>
                    <a:pt x="1159" y="284"/>
                  </a:cubicBezTo>
                  <a:cubicBezTo>
                    <a:pt x="1158" y="293"/>
                    <a:pt x="1162" y="301"/>
                    <a:pt x="1167" y="307"/>
                  </a:cubicBezTo>
                  <a:cubicBezTo>
                    <a:pt x="1173" y="312"/>
                    <a:pt x="1177" y="319"/>
                    <a:pt x="1171" y="323"/>
                  </a:cubicBezTo>
                  <a:cubicBezTo>
                    <a:pt x="1182" y="325"/>
                    <a:pt x="1182" y="325"/>
                    <a:pt x="1186" y="330"/>
                  </a:cubicBezTo>
                  <a:cubicBezTo>
                    <a:pt x="1181" y="335"/>
                    <a:pt x="1184" y="341"/>
                    <a:pt x="1195" y="343"/>
                  </a:cubicBezTo>
                  <a:cubicBezTo>
                    <a:pt x="1201" y="342"/>
                    <a:pt x="1205" y="341"/>
                    <a:pt x="1207" y="341"/>
                  </a:cubicBezTo>
                  <a:cubicBezTo>
                    <a:pt x="1211" y="341"/>
                    <a:pt x="1208" y="343"/>
                    <a:pt x="1200" y="349"/>
                  </a:cubicBezTo>
                  <a:cubicBezTo>
                    <a:pt x="1194" y="353"/>
                    <a:pt x="1197" y="369"/>
                    <a:pt x="1199" y="369"/>
                  </a:cubicBezTo>
                  <a:cubicBezTo>
                    <a:pt x="1200" y="369"/>
                    <a:pt x="1200" y="368"/>
                    <a:pt x="1201" y="366"/>
                  </a:cubicBezTo>
                  <a:cubicBezTo>
                    <a:pt x="1202" y="365"/>
                    <a:pt x="1203" y="365"/>
                    <a:pt x="1204" y="365"/>
                  </a:cubicBezTo>
                  <a:cubicBezTo>
                    <a:pt x="1210" y="365"/>
                    <a:pt x="1218" y="374"/>
                    <a:pt x="1227" y="376"/>
                  </a:cubicBezTo>
                  <a:cubicBezTo>
                    <a:pt x="1231" y="383"/>
                    <a:pt x="1234" y="390"/>
                    <a:pt x="1228" y="393"/>
                  </a:cubicBezTo>
                  <a:cubicBezTo>
                    <a:pt x="1224" y="404"/>
                    <a:pt x="1250" y="432"/>
                    <a:pt x="1259" y="437"/>
                  </a:cubicBezTo>
                  <a:cubicBezTo>
                    <a:pt x="1260" y="436"/>
                    <a:pt x="1262" y="436"/>
                    <a:pt x="1263" y="436"/>
                  </a:cubicBezTo>
                  <a:cubicBezTo>
                    <a:pt x="1267" y="436"/>
                    <a:pt x="1268" y="441"/>
                    <a:pt x="1263" y="444"/>
                  </a:cubicBezTo>
                  <a:cubicBezTo>
                    <a:pt x="1255" y="447"/>
                    <a:pt x="1258" y="454"/>
                    <a:pt x="1260" y="460"/>
                  </a:cubicBezTo>
                  <a:cubicBezTo>
                    <a:pt x="1270" y="465"/>
                    <a:pt x="1264" y="467"/>
                    <a:pt x="1256" y="470"/>
                  </a:cubicBezTo>
                  <a:cubicBezTo>
                    <a:pt x="1254" y="470"/>
                    <a:pt x="1253" y="470"/>
                    <a:pt x="1252" y="470"/>
                  </a:cubicBezTo>
                  <a:cubicBezTo>
                    <a:pt x="1247" y="470"/>
                    <a:pt x="1250" y="476"/>
                    <a:pt x="1255" y="487"/>
                  </a:cubicBezTo>
                  <a:cubicBezTo>
                    <a:pt x="1266" y="491"/>
                    <a:pt x="1273" y="520"/>
                    <a:pt x="1280" y="540"/>
                  </a:cubicBezTo>
                  <a:cubicBezTo>
                    <a:pt x="1288" y="576"/>
                    <a:pt x="1296" y="583"/>
                    <a:pt x="1315" y="595"/>
                  </a:cubicBezTo>
                  <a:lnTo>
                    <a:pt x="1332" y="599"/>
                  </a:lnTo>
                  <a:lnTo>
                    <a:pt x="1317" y="602"/>
                  </a:lnTo>
                  <a:cubicBezTo>
                    <a:pt x="1310" y="605"/>
                    <a:pt x="1302" y="608"/>
                    <a:pt x="1295" y="613"/>
                  </a:cubicBezTo>
                  <a:cubicBezTo>
                    <a:pt x="1296" y="617"/>
                    <a:pt x="1299" y="618"/>
                    <a:pt x="1303" y="618"/>
                  </a:cubicBezTo>
                  <a:cubicBezTo>
                    <a:pt x="1306" y="618"/>
                    <a:pt x="1309" y="618"/>
                    <a:pt x="1312" y="617"/>
                  </a:cubicBezTo>
                  <a:cubicBezTo>
                    <a:pt x="1312" y="617"/>
                    <a:pt x="1313" y="617"/>
                    <a:pt x="1313" y="617"/>
                  </a:cubicBezTo>
                  <a:cubicBezTo>
                    <a:pt x="1320" y="617"/>
                    <a:pt x="1320" y="625"/>
                    <a:pt x="1315" y="640"/>
                  </a:cubicBezTo>
                  <a:cubicBezTo>
                    <a:pt x="1310" y="656"/>
                    <a:pt x="1311" y="662"/>
                    <a:pt x="1320" y="669"/>
                  </a:cubicBezTo>
                  <a:cubicBezTo>
                    <a:pt x="1322" y="677"/>
                    <a:pt x="1320" y="685"/>
                    <a:pt x="1315" y="691"/>
                  </a:cubicBezTo>
                  <a:cubicBezTo>
                    <a:pt x="1316" y="697"/>
                    <a:pt x="1316" y="699"/>
                    <a:pt x="1319" y="699"/>
                  </a:cubicBezTo>
                  <a:cubicBezTo>
                    <a:pt x="1320" y="699"/>
                    <a:pt x="1322" y="698"/>
                    <a:pt x="1324" y="698"/>
                  </a:cubicBezTo>
                  <a:cubicBezTo>
                    <a:pt x="1325" y="698"/>
                    <a:pt x="1326" y="698"/>
                    <a:pt x="1327" y="698"/>
                  </a:cubicBezTo>
                  <a:cubicBezTo>
                    <a:pt x="1332" y="698"/>
                    <a:pt x="1332" y="705"/>
                    <a:pt x="1326" y="712"/>
                  </a:cubicBezTo>
                  <a:cubicBezTo>
                    <a:pt x="1313" y="721"/>
                    <a:pt x="1315" y="742"/>
                    <a:pt x="1322" y="742"/>
                  </a:cubicBezTo>
                  <a:cubicBezTo>
                    <a:pt x="1322" y="742"/>
                    <a:pt x="1323" y="742"/>
                    <a:pt x="1323" y="742"/>
                  </a:cubicBezTo>
                  <a:cubicBezTo>
                    <a:pt x="1324" y="742"/>
                    <a:pt x="1324" y="742"/>
                    <a:pt x="1325" y="742"/>
                  </a:cubicBezTo>
                  <a:cubicBezTo>
                    <a:pt x="1331" y="742"/>
                    <a:pt x="1332" y="749"/>
                    <a:pt x="1333" y="755"/>
                  </a:cubicBezTo>
                  <a:cubicBezTo>
                    <a:pt x="1333" y="764"/>
                    <a:pt x="1338" y="772"/>
                    <a:pt x="1344" y="777"/>
                  </a:cubicBezTo>
                  <a:cubicBezTo>
                    <a:pt x="1346" y="783"/>
                    <a:pt x="1347" y="791"/>
                    <a:pt x="1347" y="791"/>
                  </a:cubicBezTo>
                  <a:cubicBezTo>
                    <a:pt x="1347" y="793"/>
                    <a:pt x="1346" y="794"/>
                    <a:pt x="1345" y="794"/>
                  </a:cubicBezTo>
                  <a:cubicBezTo>
                    <a:pt x="1343" y="794"/>
                    <a:pt x="1338" y="790"/>
                    <a:pt x="1338" y="785"/>
                  </a:cubicBezTo>
                  <a:lnTo>
                    <a:pt x="1331" y="794"/>
                  </a:lnTo>
                  <a:cubicBezTo>
                    <a:pt x="1333" y="808"/>
                    <a:pt x="1334" y="815"/>
                    <a:pt x="1343" y="822"/>
                  </a:cubicBezTo>
                  <a:cubicBezTo>
                    <a:pt x="1360" y="826"/>
                    <a:pt x="1360" y="826"/>
                    <a:pt x="1344" y="828"/>
                  </a:cubicBezTo>
                  <a:cubicBezTo>
                    <a:pt x="1337" y="829"/>
                    <a:pt x="1330" y="838"/>
                    <a:pt x="1339" y="844"/>
                  </a:cubicBezTo>
                  <a:cubicBezTo>
                    <a:pt x="1356" y="848"/>
                    <a:pt x="1349" y="857"/>
                    <a:pt x="1341" y="859"/>
                  </a:cubicBezTo>
                  <a:cubicBezTo>
                    <a:pt x="1336" y="857"/>
                    <a:pt x="1333" y="856"/>
                    <a:pt x="1331" y="856"/>
                  </a:cubicBezTo>
                  <a:cubicBezTo>
                    <a:pt x="1326" y="856"/>
                    <a:pt x="1330" y="862"/>
                    <a:pt x="1344" y="880"/>
                  </a:cubicBezTo>
                  <a:cubicBezTo>
                    <a:pt x="1347" y="894"/>
                    <a:pt x="1359" y="923"/>
                    <a:pt x="1362" y="945"/>
                  </a:cubicBezTo>
                  <a:cubicBezTo>
                    <a:pt x="1367" y="974"/>
                    <a:pt x="1369" y="988"/>
                    <a:pt x="1362" y="997"/>
                  </a:cubicBezTo>
                  <a:cubicBezTo>
                    <a:pt x="1361" y="997"/>
                    <a:pt x="1360" y="997"/>
                    <a:pt x="1359" y="997"/>
                  </a:cubicBezTo>
                  <a:lnTo>
                    <a:pt x="1359" y="997"/>
                  </a:lnTo>
                  <a:cubicBezTo>
                    <a:pt x="1359" y="997"/>
                    <a:pt x="1360" y="997"/>
                    <a:pt x="1360" y="997"/>
                  </a:cubicBezTo>
                  <a:cubicBezTo>
                    <a:pt x="1371" y="997"/>
                    <a:pt x="1372" y="1005"/>
                    <a:pt x="1375" y="1025"/>
                  </a:cubicBezTo>
                  <a:cubicBezTo>
                    <a:pt x="1370" y="1040"/>
                    <a:pt x="1377" y="1057"/>
                    <a:pt x="1389" y="1067"/>
                  </a:cubicBezTo>
                  <a:lnTo>
                    <a:pt x="1387" y="1053"/>
                  </a:lnTo>
                  <a:cubicBezTo>
                    <a:pt x="1389" y="1052"/>
                    <a:pt x="1391" y="1052"/>
                    <a:pt x="1392" y="1052"/>
                  </a:cubicBezTo>
                  <a:cubicBezTo>
                    <a:pt x="1403" y="1052"/>
                    <a:pt x="1403" y="1059"/>
                    <a:pt x="1398" y="1073"/>
                  </a:cubicBezTo>
                  <a:cubicBezTo>
                    <a:pt x="1399" y="1080"/>
                    <a:pt x="1393" y="1082"/>
                    <a:pt x="1385" y="1083"/>
                  </a:cubicBezTo>
                  <a:cubicBezTo>
                    <a:pt x="1376" y="1084"/>
                    <a:pt x="1370" y="1091"/>
                    <a:pt x="1371" y="1100"/>
                  </a:cubicBezTo>
                  <a:cubicBezTo>
                    <a:pt x="1372" y="1104"/>
                    <a:pt x="1373" y="1109"/>
                    <a:pt x="1375" y="1109"/>
                  </a:cubicBezTo>
                  <a:cubicBezTo>
                    <a:pt x="1377" y="1109"/>
                    <a:pt x="1378" y="1108"/>
                    <a:pt x="1380" y="1105"/>
                  </a:cubicBezTo>
                  <a:cubicBezTo>
                    <a:pt x="1383" y="1105"/>
                    <a:pt x="1384" y="1105"/>
                    <a:pt x="1385" y="1105"/>
                  </a:cubicBezTo>
                  <a:cubicBezTo>
                    <a:pt x="1388" y="1105"/>
                    <a:pt x="1388" y="1106"/>
                    <a:pt x="1389" y="1111"/>
                  </a:cubicBezTo>
                  <a:cubicBezTo>
                    <a:pt x="1389" y="1120"/>
                    <a:pt x="1394" y="1128"/>
                    <a:pt x="1400" y="1132"/>
                  </a:cubicBezTo>
                  <a:cubicBezTo>
                    <a:pt x="1401" y="1132"/>
                    <a:pt x="1402" y="1132"/>
                    <a:pt x="1402" y="1132"/>
                  </a:cubicBezTo>
                  <a:cubicBezTo>
                    <a:pt x="1409" y="1132"/>
                    <a:pt x="1410" y="1138"/>
                    <a:pt x="1411" y="1146"/>
                  </a:cubicBezTo>
                  <a:cubicBezTo>
                    <a:pt x="1406" y="1152"/>
                    <a:pt x="1405" y="1160"/>
                    <a:pt x="1406" y="1168"/>
                  </a:cubicBezTo>
                  <a:lnTo>
                    <a:pt x="1398" y="1169"/>
                  </a:lnTo>
                  <a:cubicBezTo>
                    <a:pt x="1393" y="1172"/>
                    <a:pt x="1387" y="1175"/>
                    <a:pt x="1384" y="1179"/>
                  </a:cubicBezTo>
                  <a:cubicBezTo>
                    <a:pt x="1385" y="1183"/>
                    <a:pt x="1387" y="1185"/>
                    <a:pt x="1390" y="1185"/>
                  </a:cubicBezTo>
                  <a:cubicBezTo>
                    <a:pt x="1391" y="1185"/>
                    <a:pt x="1392" y="1185"/>
                    <a:pt x="1393" y="1185"/>
                  </a:cubicBezTo>
                  <a:cubicBezTo>
                    <a:pt x="1393" y="1185"/>
                    <a:pt x="1393" y="1185"/>
                    <a:pt x="1393" y="1185"/>
                  </a:cubicBezTo>
                  <a:cubicBezTo>
                    <a:pt x="1401" y="1185"/>
                    <a:pt x="1427" y="1359"/>
                    <a:pt x="1431" y="1380"/>
                  </a:cubicBezTo>
                  <a:cubicBezTo>
                    <a:pt x="1426" y="1394"/>
                    <a:pt x="1428" y="1411"/>
                    <a:pt x="1433" y="1411"/>
                  </a:cubicBezTo>
                  <a:cubicBezTo>
                    <a:pt x="1433" y="1411"/>
                    <a:pt x="1434" y="1411"/>
                    <a:pt x="1435" y="1409"/>
                  </a:cubicBezTo>
                  <a:cubicBezTo>
                    <a:pt x="1435" y="1409"/>
                    <a:pt x="1436" y="1409"/>
                    <a:pt x="1436" y="1409"/>
                  </a:cubicBezTo>
                  <a:cubicBezTo>
                    <a:pt x="1443" y="1409"/>
                    <a:pt x="1449" y="1445"/>
                    <a:pt x="1455" y="1488"/>
                  </a:cubicBezTo>
                  <a:cubicBezTo>
                    <a:pt x="1463" y="1538"/>
                    <a:pt x="1469" y="1574"/>
                    <a:pt x="1476" y="1574"/>
                  </a:cubicBezTo>
                  <a:cubicBezTo>
                    <a:pt x="1477" y="1574"/>
                    <a:pt x="1477" y="1574"/>
                    <a:pt x="1477" y="1574"/>
                  </a:cubicBezTo>
                  <a:lnTo>
                    <a:pt x="1480" y="1596"/>
                  </a:lnTo>
                  <a:cubicBezTo>
                    <a:pt x="1485" y="1608"/>
                    <a:pt x="1489" y="1619"/>
                    <a:pt x="1494" y="1630"/>
                  </a:cubicBezTo>
                  <a:cubicBezTo>
                    <a:pt x="1500" y="1635"/>
                    <a:pt x="1503" y="1640"/>
                    <a:pt x="1500" y="1640"/>
                  </a:cubicBezTo>
                  <a:cubicBezTo>
                    <a:pt x="1499" y="1640"/>
                    <a:pt x="1497" y="1640"/>
                    <a:pt x="1495" y="1638"/>
                  </a:cubicBezTo>
                  <a:cubicBezTo>
                    <a:pt x="1487" y="1639"/>
                    <a:pt x="1479" y="1640"/>
                    <a:pt x="1481" y="1647"/>
                  </a:cubicBezTo>
                  <a:cubicBezTo>
                    <a:pt x="1483" y="1658"/>
                    <a:pt x="1487" y="1660"/>
                    <a:pt x="1492" y="1660"/>
                  </a:cubicBezTo>
                  <a:cubicBezTo>
                    <a:pt x="1494" y="1660"/>
                    <a:pt x="1496" y="1660"/>
                    <a:pt x="1498" y="1660"/>
                  </a:cubicBezTo>
                  <a:cubicBezTo>
                    <a:pt x="1499" y="1659"/>
                    <a:pt x="1499" y="1659"/>
                    <a:pt x="1500" y="1659"/>
                  </a:cubicBezTo>
                  <a:cubicBezTo>
                    <a:pt x="1504" y="1659"/>
                    <a:pt x="1507" y="1662"/>
                    <a:pt x="1507" y="1666"/>
                  </a:cubicBezTo>
                  <a:cubicBezTo>
                    <a:pt x="1508" y="1673"/>
                    <a:pt x="1508" y="1673"/>
                    <a:pt x="1500" y="1674"/>
                  </a:cubicBezTo>
                  <a:lnTo>
                    <a:pt x="1486" y="1676"/>
                  </a:lnTo>
                  <a:lnTo>
                    <a:pt x="1487" y="1684"/>
                  </a:lnTo>
                  <a:cubicBezTo>
                    <a:pt x="1487" y="1684"/>
                    <a:pt x="1488" y="1684"/>
                    <a:pt x="1489" y="1684"/>
                  </a:cubicBezTo>
                  <a:cubicBezTo>
                    <a:pt x="1492" y="1684"/>
                    <a:pt x="1495" y="1686"/>
                    <a:pt x="1496" y="1690"/>
                  </a:cubicBezTo>
                  <a:cubicBezTo>
                    <a:pt x="1497" y="1698"/>
                    <a:pt x="1497" y="1698"/>
                    <a:pt x="1481" y="1700"/>
                  </a:cubicBezTo>
                  <a:cubicBezTo>
                    <a:pt x="1466" y="1702"/>
                    <a:pt x="1467" y="1709"/>
                    <a:pt x="1484" y="1714"/>
                  </a:cubicBezTo>
                  <a:lnTo>
                    <a:pt x="1494" y="1728"/>
                  </a:lnTo>
                  <a:cubicBezTo>
                    <a:pt x="1479" y="1737"/>
                    <a:pt x="1497" y="1749"/>
                    <a:pt x="1506" y="1755"/>
                  </a:cubicBezTo>
                  <a:cubicBezTo>
                    <a:pt x="1491" y="1765"/>
                    <a:pt x="1492" y="1773"/>
                    <a:pt x="1509" y="1777"/>
                  </a:cubicBezTo>
                  <a:cubicBezTo>
                    <a:pt x="1510" y="1777"/>
                    <a:pt x="1510" y="1777"/>
                    <a:pt x="1511" y="1777"/>
                  </a:cubicBezTo>
                  <a:cubicBezTo>
                    <a:pt x="1517" y="1777"/>
                    <a:pt x="1518" y="1784"/>
                    <a:pt x="1512" y="1792"/>
                  </a:cubicBezTo>
                  <a:cubicBezTo>
                    <a:pt x="1505" y="1800"/>
                    <a:pt x="1506" y="1808"/>
                    <a:pt x="1508" y="1822"/>
                  </a:cubicBezTo>
                  <a:cubicBezTo>
                    <a:pt x="1516" y="1827"/>
                    <a:pt x="1526" y="1881"/>
                    <a:pt x="1525" y="1942"/>
                  </a:cubicBezTo>
                  <a:cubicBezTo>
                    <a:pt x="1524" y="2011"/>
                    <a:pt x="1513" y="2056"/>
                    <a:pt x="1521" y="2058"/>
                  </a:cubicBezTo>
                  <a:cubicBezTo>
                    <a:pt x="1519" y="2064"/>
                    <a:pt x="1518" y="2064"/>
                    <a:pt x="1509" y="2071"/>
                  </a:cubicBezTo>
                  <a:cubicBezTo>
                    <a:pt x="1508" y="2071"/>
                    <a:pt x="1507" y="2071"/>
                    <a:pt x="1507" y="2071"/>
                  </a:cubicBezTo>
                  <a:cubicBezTo>
                    <a:pt x="1501" y="2071"/>
                    <a:pt x="1502" y="2077"/>
                    <a:pt x="1514" y="2088"/>
                  </a:cubicBezTo>
                  <a:cubicBezTo>
                    <a:pt x="1518" y="2094"/>
                    <a:pt x="1522" y="2097"/>
                    <a:pt x="1520" y="2097"/>
                  </a:cubicBezTo>
                  <a:cubicBezTo>
                    <a:pt x="1519" y="2097"/>
                    <a:pt x="1517" y="2096"/>
                    <a:pt x="1512" y="2095"/>
                  </a:cubicBezTo>
                  <a:cubicBezTo>
                    <a:pt x="1511" y="2095"/>
                    <a:pt x="1511" y="2095"/>
                    <a:pt x="1510" y="2095"/>
                  </a:cubicBezTo>
                  <a:cubicBezTo>
                    <a:pt x="1504" y="2095"/>
                    <a:pt x="1500" y="2109"/>
                    <a:pt x="1490" y="2136"/>
                  </a:cubicBezTo>
                  <a:cubicBezTo>
                    <a:pt x="1484" y="2159"/>
                    <a:pt x="1470" y="2186"/>
                    <a:pt x="1478" y="2189"/>
                  </a:cubicBezTo>
                  <a:cubicBezTo>
                    <a:pt x="1479" y="2199"/>
                    <a:pt x="1479" y="2204"/>
                    <a:pt x="1478" y="2204"/>
                  </a:cubicBezTo>
                  <a:cubicBezTo>
                    <a:pt x="1478" y="2204"/>
                    <a:pt x="1476" y="2201"/>
                    <a:pt x="1475" y="2197"/>
                  </a:cubicBezTo>
                  <a:cubicBezTo>
                    <a:pt x="1473" y="2195"/>
                    <a:pt x="1471" y="2193"/>
                    <a:pt x="1468" y="2193"/>
                  </a:cubicBezTo>
                  <a:cubicBezTo>
                    <a:pt x="1457" y="2193"/>
                    <a:pt x="1441" y="2217"/>
                    <a:pt x="1443" y="2241"/>
                  </a:cubicBezTo>
                  <a:cubicBezTo>
                    <a:pt x="1441" y="2246"/>
                    <a:pt x="1437" y="2251"/>
                    <a:pt x="1433" y="2251"/>
                  </a:cubicBezTo>
                  <a:cubicBezTo>
                    <a:pt x="1431" y="2251"/>
                    <a:pt x="1430" y="2251"/>
                    <a:pt x="1429" y="2250"/>
                  </a:cubicBezTo>
                  <a:cubicBezTo>
                    <a:pt x="1422" y="2261"/>
                    <a:pt x="1416" y="2273"/>
                    <a:pt x="1414" y="2285"/>
                  </a:cubicBezTo>
                  <a:cubicBezTo>
                    <a:pt x="1404" y="2300"/>
                    <a:pt x="1394" y="2315"/>
                    <a:pt x="1381" y="2328"/>
                  </a:cubicBezTo>
                  <a:cubicBezTo>
                    <a:pt x="1376" y="2336"/>
                    <a:pt x="1371" y="2346"/>
                    <a:pt x="1368" y="2356"/>
                  </a:cubicBezTo>
                  <a:cubicBezTo>
                    <a:pt x="1366" y="2358"/>
                    <a:pt x="1364" y="2360"/>
                    <a:pt x="1362" y="2362"/>
                  </a:cubicBezTo>
                  <a:cubicBezTo>
                    <a:pt x="1362" y="2361"/>
                    <a:pt x="1361" y="2361"/>
                    <a:pt x="1361" y="2361"/>
                  </a:cubicBezTo>
                  <a:cubicBezTo>
                    <a:pt x="1352" y="2361"/>
                    <a:pt x="1328" y="2388"/>
                    <a:pt x="1289" y="2418"/>
                  </a:cubicBezTo>
                  <a:cubicBezTo>
                    <a:pt x="1251" y="2448"/>
                    <a:pt x="1214" y="2469"/>
                    <a:pt x="1200" y="2469"/>
                  </a:cubicBezTo>
                  <a:cubicBezTo>
                    <a:pt x="1198" y="2469"/>
                    <a:pt x="1197" y="2469"/>
                    <a:pt x="1196" y="2468"/>
                  </a:cubicBezTo>
                  <a:cubicBezTo>
                    <a:pt x="1192" y="2472"/>
                    <a:pt x="1188" y="2477"/>
                    <a:pt x="1187" y="2483"/>
                  </a:cubicBezTo>
                  <a:cubicBezTo>
                    <a:pt x="1187" y="2496"/>
                    <a:pt x="1184" y="2502"/>
                    <a:pt x="1178" y="2502"/>
                  </a:cubicBezTo>
                  <a:cubicBezTo>
                    <a:pt x="1176" y="2502"/>
                    <a:pt x="1173" y="2501"/>
                    <a:pt x="1171" y="2500"/>
                  </a:cubicBezTo>
                  <a:cubicBezTo>
                    <a:pt x="1166" y="2497"/>
                    <a:pt x="1161" y="2496"/>
                    <a:pt x="1156" y="2496"/>
                  </a:cubicBezTo>
                  <a:cubicBezTo>
                    <a:pt x="1143" y="2496"/>
                    <a:pt x="1131" y="2504"/>
                    <a:pt x="1128" y="2518"/>
                  </a:cubicBezTo>
                  <a:cubicBezTo>
                    <a:pt x="1129" y="2520"/>
                    <a:pt x="1129" y="2521"/>
                    <a:pt x="1129" y="2521"/>
                  </a:cubicBezTo>
                  <a:cubicBezTo>
                    <a:pt x="1129" y="2521"/>
                    <a:pt x="1127" y="2515"/>
                    <a:pt x="1125" y="2510"/>
                  </a:cubicBezTo>
                  <a:cubicBezTo>
                    <a:pt x="1121" y="2507"/>
                    <a:pt x="1118" y="2506"/>
                    <a:pt x="1114" y="2506"/>
                  </a:cubicBezTo>
                  <a:cubicBezTo>
                    <a:pt x="1104" y="2506"/>
                    <a:pt x="1093" y="2516"/>
                    <a:pt x="1091" y="2529"/>
                  </a:cubicBezTo>
                  <a:cubicBezTo>
                    <a:pt x="1085" y="2526"/>
                    <a:pt x="1079" y="2523"/>
                    <a:pt x="1075" y="2523"/>
                  </a:cubicBezTo>
                  <a:cubicBezTo>
                    <a:pt x="1072" y="2523"/>
                    <a:pt x="1069" y="2525"/>
                    <a:pt x="1067" y="2529"/>
                  </a:cubicBezTo>
                  <a:cubicBezTo>
                    <a:pt x="1065" y="2529"/>
                    <a:pt x="1064" y="2530"/>
                    <a:pt x="1063" y="2530"/>
                  </a:cubicBezTo>
                  <a:cubicBezTo>
                    <a:pt x="1059" y="2530"/>
                    <a:pt x="1059" y="2526"/>
                    <a:pt x="1056" y="2515"/>
                  </a:cubicBezTo>
                  <a:cubicBezTo>
                    <a:pt x="1054" y="2509"/>
                    <a:pt x="1052" y="2502"/>
                    <a:pt x="1047" y="2502"/>
                  </a:cubicBezTo>
                  <a:cubicBezTo>
                    <a:pt x="1046" y="2502"/>
                    <a:pt x="1046" y="2502"/>
                    <a:pt x="1045" y="2502"/>
                  </a:cubicBezTo>
                  <a:cubicBezTo>
                    <a:pt x="1038" y="2503"/>
                    <a:pt x="1039" y="2511"/>
                    <a:pt x="1042" y="2518"/>
                  </a:cubicBezTo>
                  <a:lnTo>
                    <a:pt x="1027" y="2521"/>
                  </a:lnTo>
                  <a:cubicBezTo>
                    <a:pt x="1022" y="2522"/>
                    <a:pt x="1020" y="2526"/>
                    <a:pt x="1021" y="2530"/>
                  </a:cubicBezTo>
                  <a:cubicBezTo>
                    <a:pt x="1022" y="2538"/>
                    <a:pt x="1015" y="2539"/>
                    <a:pt x="1008" y="2541"/>
                  </a:cubicBezTo>
                  <a:cubicBezTo>
                    <a:pt x="1008" y="2539"/>
                    <a:pt x="1007" y="2538"/>
                    <a:pt x="1006" y="2538"/>
                  </a:cubicBezTo>
                  <a:lnTo>
                    <a:pt x="1006" y="2538"/>
                  </a:lnTo>
                  <a:cubicBezTo>
                    <a:pt x="1004" y="2538"/>
                    <a:pt x="1003" y="2544"/>
                    <a:pt x="1009" y="2549"/>
                  </a:cubicBezTo>
                  <a:cubicBezTo>
                    <a:pt x="1010" y="2557"/>
                    <a:pt x="1011" y="2564"/>
                    <a:pt x="1003" y="2566"/>
                  </a:cubicBezTo>
                  <a:lnTo>
                    <a:pt x="1006" y="2582"/>
                  </a:lnTo>
                  <a:cubicBezTo>
                    <a:pt x="1008" y="2597"/>
                    <a:pt x="1009" y="2605"/>
                    <a:pt x="1027" y="2610"/>
                  </a:cubicBezTo>
                  <a:cubicBezTo>
                    <a:pt x="1038" y="2610"/>
                    <a:pt x="1048" y="2610"/>
                    <a:pt x="1056" y="2610"/>
                  </a:cubicBezTo>
                  <a:cubicBezTo>
                    <a:pt x="1075" y="2610"/>
                    <a:pt x="1088" y="2608"/>
                    <a:pt x="1085" y="2597"/>
                  </a:cubicBezTo>
                  <a:cubicBezTo>
                    <a:pt x="1089" y="2592"/>
                    <a:pt x="1093" y="2587"/>
                    <a:pt x="1099" y="2585"/>
                  </a:cubicBezTo>
                  <a:cubicBezTo>
                    <a:pt x="1101" y="2585"/>
                    <a:pt x="1104" y="2584"/>
                    <a:pt x="1106" y="2584"/>
                  </a:cubicBezTo>
                  <a:cubicBezTo>
                    <a:pt x="1110" y="2584"/>
                    <a:pt x="1113" y="2585"/>
                    <a:pt x="1117" y="2587"/>
                  </a:cubicBezTo>
                  <a:cubicBezTo>
                    <a:pt x="1117" y="2589"/>
                    <a:pt x="1120" y="2590"/>
                    <a:pt x="1124" y="2590"/>
                  </a:cubicBezTo>
                  <a:cubicBezTo>
                    <a:pt x="1136" y="2590"/>
                    <a:pt x="1162" y="2581"/>
                    <a:pt x="1192" y="2567"/>
                  </a:cubicBezTo>
                  <a:cubicBezTo>
                    <a:pt x="1234" y="2549"/>
                    <a:pt x="1256" y="2535"/>
                    <a:pt x="1268" y="2535"/>
                  </a:cubicBezTo>
                  <a:cubicBezTo>
                    <a:pt x="1269" y="2535"/>
                    <a:pt x="1270" y="2535"/>
                    <a:pt x="1271" y="2536"/>
                  </a:cubicBezTo>
                  <a:cubicBezTo>
                    <a:pt x="1273" y="2536"/>
                    <a:pt x="1275" y="2536"/>
                    <a:pt x="1277" y="2536"/>
                  </a:cubicBezTo>
                  <a:cubicBezTo>
                    <a:pt x="1282" y="2536"/>
                    <a:pt x="1286" y="2535"/>
                    <a:pt x="1291" y="2532"/>
                  </a:cubicBezTo>
                  <a:cubicBezTo>
                    <a:pt x="1286" y="2526"/>
                    <a:pt x="1331" y="2499"/>
                    <a:pt x="1376" y="2458"/>
                  </a:cubicBezTo>
                  <a:cubicBezTo>
                    <a:pt x="1422" y="2418"/>
                    <a:pt x="1460" y="2370"/>
                    <a:pt x="1453" y="2365"/>
                  </a:cubicBezTo>
                  <a:lnTo>
                    <a:pt x="1464" y="2352"/>
                  </a:lnTo>
                  <a:cubicBezTo>
                    <a:pt x="1465" y="2352"/>
                    <a:pt x="1466" y="2352"/>
                    <a:pt x="1467" y="2352"/>
                  </a:cubicBezTo>
                  <a:cubicBezTo>
                    <a:pt x="1473" y="2352"/>
                    <a:pt x="1481" y="2340"/>
                    <a:pt x="1490" y="2328"/>
                  </a:cubicBezTo>
                  <a:cubicBezTo>
                    <a:pt x="1492" y="2316"/>
                    <a:pt x="1497" y="2305"/>
                    <a:pt x="1503" y="2294"/>
                  </a:cubicBezTo>
                  <a:cubicBezTo>
                    <a:pt x="1504" y="2295"/>
                    <a:pt x="1505" y="2296"/>
                    <a:pt x="1506" y="2296"/>
                  </a:cubicBezTo>
                  <a:cubicBezTo>
                    <a:pt x="1511" y="2296"/>
                    <a:pt x="1515" y="2288"/>
                    <a:pt x="1522" y="2277"/>
                  </a:cubicBezTo>
                  <a:cubicBezTo>
                    <a:pt x="1531" y="2261"/>
                    <a:pt x="1534" y="2253"/>
                    <a:pt x="1527" y="2250"/>
                  </a:cubicBezTo>
                  <a:cubicBezTo>
                    <a:pt x="1533" y="2243"/>
                    <a:pt x="1556" y="2188"/>
                    <a:pt x="1572" y="2165"/>
                  </a:cubicBezTo>
                  <a:cubicBezTo>
                    <a:pt x="1582" y="2160"/>
                    <a:pt x="1578" y="2149"/>
                    <a:pt x="1573" y="2139"/>
                  </a:cubicBezTo>
                  <a:cubicBezTo>
                    <a:pt x="1564" y="2134"/>
                    <a:pt x="1561" y="2126"/>
                    <a:pt x="1563" y="2117"/>
                  </a:cubicBezTo>
                  <a:lnTo>
                    <a:pt x="1563" y="2117"/>
                  </a:lnTo>
                  <a:lnTo>
                    <a:pt x="1578" y="2122"/>
                  </a:lnTo>
                  <a:cubicBezTo>
                    <a:pt x="1580" y="2126"/>
                    <a:pt x="1582" y="2129"/>
                    <a:pt x="1583" y="2129"/>
                  </a:cubicBezTo>
                  <a:cubicBezTo>
                    <a:pt x="1584" y="2129"/>
                    <a:pt x="1585" y="2124"/>
                    <a:pt x="1588" y="2115"/>
                  </a:cubicBezTo>
                  <a:cubicBezTo>
                    <a:pt x="1590" y="2109"/>
                    <a:pt x="1591" y="2104"/>
                    <a:pt x="1592" y="2098"/>
                  </a:cubicBezTo>
                  <a:cubicBezTo>
                    <a:pt x="1583" y="2096"/>
                    <a:pt x="1597" y="2056"/>
                    <a:pt x="1601" y="1995"/>
                  </a:cubicBezTo>
                  <a:cubicBezTo>
                    <a:pt x="1607" y="1919"/>
                    <a:pt x="1603" y="1892"/>
                    <a:pt x="1595" y="1892"/>
                  </a:cubicBezTo>
                  <a:cubicBezTo>
                    <a:pt x="1595" y="1892"/>
                    <a:pt x="1595" y="1892"/>
                    <a:pt x="1595" y="1892"/>
                  </a:cubicBezTo>
                  <a:cubicBezTo>
                    <a:pt x="1587" y="1892"/>
                    <a:pt x="1587" y="1884"/>
                    <a:pt x="1591" y="1857"/>
                  </a:cubicBezTo>
                  <a:cubicBezTo>
                    <a:pt x="1610" y="1802"/>
                    <a:pt x="1609" y="1808"/>
                    <a:pt x="1600" y="1801"/>
                  </a:cubicBezTo>
                  <a:lnTo>
                    <a:pt x="1600" y="1801"/>
                  </a:lnTo>
                  <a:cubicBezTo>
                    <a:pt x="1601" y="1808"/>
                    <a:pt x="1593" y="1809"/>
                    <a:pt x="1586" y="1810"/>
                  </a:cubicBezTo>
                  <a:cubicBezTo>
                    <a:pt x="1584" y="1810"/>
                    <a:pt x="1582" y="1810"/>
                    <a:pt x="1580" y="1810"/>
                  </a:cubicBezTo>
                  <a:cubicBezTo>
                    <a:pt x="1570" y="1810"/>
                    <a:pt x="1571" y="1804"/>
                    <a:pt x="1583" y="1795"/>
                  </a:cubicBezTo>
                  <a:cubicBezTo>
                    <a:pt x="1599" y="1793"/>
                    <a:pt x="1574" y="1685"/>
                    <a:pt x="1558" y="1681"/>
                  </a:cubicBezTo>
                  <a:lnTo>
                    <a:pt x="1565" y="1680"/>
                  </a:lnTo>
                  <a:cubicBezTo>
                    <a:pt x="1573" y="1679"/>
                    <a:pt x="1572" y="1671"/>
                    <a:pt x="1568" y="1642"/>
                  </a:cubicBezTo>
                  <a:cubicBezTo>
                    <a:pt x="1565" y="1627"/>
                    <a:pt x="1564" y="1620"/>
                    <a:pt x="1564" y="1620"/>
                  </a:cubicBezTo>
                  <a:cubicBezTo>
                    <a:pt x="1564" y="1620"/>
                    <a:pt x="1564" y="1620"/>
                    <a:pt x="1563" y="1620"/>
                  </a:cubicBezTo>
                  <a:cubicBezTo>
                    <a:pt x="1549" y="1620"/>
                    <a:pt x="1550" y="1578"/>
                    <a:pt x="1558" y="1577"/>
                  </a:cubicBezTo>
                  <a:cubicBezTo>
                    <a:pt x="1564" y="1568"/>
                    <a:pt x="1564" y="1568"/>
                    <a:pt x="1562" y="1553"/>
                  </a:cubicBezTo>
                  <a:cubicBezTo>
                    <a:pt x="1543" y="1534"/>
                    <a:pt x="1545" y="1497"/>
                    <a:pt x="1552" y="1496"/>
                  </a:cubicBezTo>
                  <a:cubicBezTo>
                    <a:pt x="1552" y="1496"/>
                    <a:pt x="1551" y="1488"/>
                    <a:pt x="1550" y="1481"/>
                  </a:cubicBezTo>
                  <a:cubicBezTo>
                    <a:pt x="1543" y="1473"/>
                    <a:pt x="1538" y="1463"/>
                    <a:pt x="1537" y="1453"/>
                  </a:cubicBezTo>
                  <a:cubicBezTo>
                    <a:pt x="1535" y="1437"/>
                    <a:pt x="1534" y="1429"/>
                    <a:pt x="1530" y="1429"/>
                  </a:cubicBezTo>
                  <a:cubicBezTo>
                    <a:pt x="1529" y="1429"/>
                    <a:pt x="1528" y="1430"/>
                    <a:pt x="1526" y="1432"/>
                  </a:cubicBezTo>
                  <a:cubicBezTo>
                    <a:pt x="1523" y="1433"/>
                    <a:pt x="1520" y="1433"/>
                    <a:pt x="1518" y="1433"/>
                  </a:cubicBezTo>
                  <a:cubicBezTo>
                    <a:pt x="1514" y="1433"/>
                    <a:pt x="1511" y="1432"/>
                    <a:pt x="1510" y="1427"/>
                  </a:cubicBezTo>
                  <a:lnTo>
                    <a:pt x="1517" y="1426"/>
                  </a:lnTo>
                  <a:cubicBezTo>
                    <a:pt x="1525" y="1425"/>
                    <a:pt x="1522" y="1404"/>
                    <a:pt x="1517" y="1375"/>
                  </a:cubicBezTo>
                  <a:cubicBezTo>
                    <a:pt x="1512" y="1338"/>
                    <a:pt x="1509" y="1323"/>
                    <a:pt x="1516" y="1315"/>
                  </a:cubicBezTo>
                  <a:lnTo>
                    <a:pt x="1507" y="1308"/>
                  </a:lnTo>
                  <a:cubicBezTo>
                    <a:pt x="1498" y="1303"/>
                    <a:pt x="1497" y="1296"/>
                    <a:pt x="1505" y="1294"/>
                  </a:cubicBezTo>
                  <a:cubicBezTo>
                    <a:pt x="1512" y="1286"/>
                    <a:pt x="1507" y="1257"/>
                    <a:pt x="1497" y="1243"/>
                  </a:cubicBezTo>
                  <a:lnTo>
                    <a:pt x="1495" y="1229"/>
                  </a:lnTo>
                  <a:cubicBezTo>
                    <a:pt x="1509" y="1220"/>
                    <a:pt x="1506" y="1197"/>
                    <a:pt x="1489" y="1193"/>
                  </a:cubicBezTo>
                  <a:cubicBezTo>
                    <a:pt x="1497" y="1192"/>
                    <a:pt x="1496" y="1184"/>
                    <a:pt x="1495" y="1177"/>
                  </a:cubicBezTo>
                  <a:cubicBezTo>
                    <a:pt x="1485" y="1164"/>
                    <a:pt x="1480" y="1135"/>
                    <a:pt x="1488" y="1133"/>
                  </a:cubicBezTo>
                  <a:lnTo>
                    <a:pt x="1487" y="1127"/>
                  </a:lnTo>
                  <a:cubicBezTo>
                    <a:pt x="1480" y="1121"/>
                    <a:pt x="1476" y="1114"/>
                    <a:pt x="1476" y="1105"/>
                  </a:cubicBezTo>
                  <a:cubicBezTo>
                    <a:pt x="1476" y="1098"/>
                    <a:pt x="1471" y="1090"/>
                    <a:pt x="1464" y="1085"/>
                  </a:cubicBezTo>
                  <a:cubicBezTo>
                    <a:pt x="1459" y="1082"/>
                    <a:pt x="1455" y="1077"/>
                    <a:pt x="1454" y="1072"/>
                  </a:cubicBezTo>
                  <a:cubicBezTo>
                    <a:pt x="1454" y="1069"/>
                    <a:pt x="1455" y="1068"/>
                    <a:pt x="1456" y="1068"/>
                  </a:cubicBezTo>
                  <a:cubicBezTo>
                    <a:pt x="1459" y="1068"/>
                    <a:pt x="1465" y="1072"/>
                    <a:pt x="1471" y="1076"/>
                  </a:cubicBezTo>
                  <a:cubicBezTo>
                    <a:pt x="1473" y="1079"/>
                    <a:pt x="1475" y="1080"/>
                    <a:pt x="1476" y="1080"/>
                  </a:cubicBezTo>
                  <a:cubicBezTo>
                    <a:pt x="1479" y="1080"/>
                    <a:pt x="1474" y="1064"/>
                    <a:pt x="1459" y="1048"/>
                  </a:cubicBezTo>
                  <a:cubicBezTo>
                    <a:pt x="1448" y="1038"/>
                    <a:pt x="1444" y="1033"/>
                    <a:pt x="1445" y="1033"/>
                  </a:cubicBezTo>
                  <a:lnTo>
                    <a:pt x="1445" y="1033"/>
                  </a:lnTo>
                  <a:cubicBezTo>
                    <a:pt x="1445" y="1033"/>
                    <a:pt x="1450" y="1036"/>
                    <a:pt x="1458" y="1041"/>
                  </a:cubicBezTo>
                  <a:cubicBezTo>
                    <a:pt x="1463" y="1045"/>
                    <a:pt x="1468" y="1048"/>
                    <a:pt x="1470" y="1048"/>
                  </a:cubicBezTo>
                  <a:cubicBezTo>
                    <a:pt x="1471" y="1048"/>
                    <a:pt x="1470" y="1046"/>
                    <a:pt x="1466" y="1040"/>
                  </a:cubicBezTo>
                  <a:cubicBezTo>
                    <a:pt x="1466" y="1040"/>
                    <a:pt x="1463" y="1027"/>
                    <a:pt x="1456" y="1027"/>
                  </a:cubicBezTo>
                  <a:cubicBezTo>
                    <a:pt x="1456" y="1027"/>
                    <a:pt x="1456" y="1027"/>
                    <a:pt x="1455" y="1027"/>
                  </a:cubicBezTo>
                  <a:lnTo>
                    <a:pt x="1452" y="1006"/>
                  </a:lnTo>
                  <a:cubicBezTo>
                    <a:pt x="1455" y="995"/>
                    <a:pt x="1457" y="985"/>
                    <a:pt x="1455" y="975"/>
                  </a:cubicBezTo>
                  <a:cubicBezTo>
                    <a:pt x="1446" y="969"/>
                    <a:pt x="1446" y="969"/>
                    <a:pt x="1453" y="961"/>
                  </a:cubicBezTo>
                  <a:cubicBezTo>
                    <a:pt x="1460" y="960"/>
                    <a:pt x="1459" y="954"/>
                    <a:pt x="1449" y="954"/>
                  </a:cubicBezTo>
                  <a:cubicBezTo>
                    <a:pt x="1448" y="954"/>
                    <a:pt x="1446" y="954"/>
                    <a:pt x="1444" y="954"/>
                  </a:cubicBezTo>
                  <a:cubicBezTo>
                    <a:pt x="1435" y="951"/>
                    <a:pt x="1433" y="939"/>
                    <a:pt x="1441" y="933"/>
                  </a:cubicBezTo>
                  <a:cubicBezTo>
                    <a:pt x="1455" y="931"/>
                    <a:pt x="1454" y="924"/>
                    <a:pt x="1449" y="924"/>
                  </a:cubicBezTo>
                  <a:cubicBezTo>
                    <a:pt x="1448" y="924"/>
                    <a:pt x="1448" y="924"/>
                    <a:pt x="1448" y="924"/>
                  </a:cubicBezTo>
                  <a:cubicBezTo>
                    <a:pt x="1442" y="921"/>
                    <a:pt x="1439" y="916"/>
                    <a:pt x="1438" y="910"/>
                  </a:cubicBezTo>
                  <a:cubicBezTo>
                    <a:pt x="1444" y="909"/>
                    <a:pt x="1434" y="844"/>
                    <a:pt x="1424" y="779"/>
                  </a:cubicBezTo>
                  <a:cubicBezTo>
                    <a:pt x="1422" y="772"/>
                    <a:pt x="1416" y="766"/>
                    <a:pt x="1408" y="766"/>
                  </a:cubicBezTo>
                  <a:cubicBezTo>
                    <a:pt x="1408" y="766"/>
                    <a:pt x="1407" y="766"/>
                    <a:pt x="1406" y="767"/>
                  </a:cubicBezTo>
                  <a:cubicBezTo>
                    <a:pt x="1402" y="767"/>
                    <a:pt x="1399" y="768"/>
                    <a:pt x="1398" y="768"/>
                  </a:cubicBezTo>
                  <a:cubicBezTo>
                    <a:pt x="1395" y="768"/>
                    <a:pt x="1400" y="765"/>
                    <a:pt x="1405" y="760"/>
                  </a:cubicBezTo>
                  <a:cubicBezTo>
                    <a:pt x="1422" y="751"/>
                    <a:pt x="1425" y="741"/>
                    <a:pt x="1416" y="741"/>
                  </a:cubicBezTo>
                  <a:cubicBezTo>
                    <a:pt x="1413" y="741"/>
                    <a:pt x="1408" y="742"/>
                    <a:pt x="1403" y="745"/>
                  </a:cubicBezTo>
                  <a:cubicBezTo>
                    <a:pt x="1397" y="749"/>
                    <a:pt x="1394" y="751"/>
                    <a:pt x="1393" y="751"/>
                  </a:cubicBezTo>
                  <a:cubicBezTo>
                    <a:pt x="1391" y="751"/>
                    <a:pt x="1394" y="747"/>
                    <a:pt x="1402" y="737"/>
                  </a:cubicBezTo>
                  <a:cubicBezTo>
                    <a:pt x="1408" y="730"/>
                    <a:pt x="1408" y="730"/>
                    <a:pt x="1399" y="723"/>
                  </a:cubicBezTo>
                  <a:cubicBezTo>
                    <a:pt x="1399" y="723"/>
                    <a:pt x="1398" y="723"/>
                    <a:pt x="1398" y="723"/>
                  </a:cubicBezTo>
                  <a:cubicBezTo>
                    <a:pt x="1391" y="723"/>
                    <a:pt x="1391" y="717"/>
                    <a:pt x="1398" y="716"/>
                  </a:cubicBezTo>
                  <a:cubicBezTo>
                    <a:pt x="1405" y="708"/>
                    <a:pt x="1411" y="700"/>
                    <a:pt x="1405" y="700"/>
                  </a:cubicBezTo>
                  <a:cubicBezTo>
                    <a:pt x="1405" y="700"/>
                    <a:pt x="1404" y="700"/>
                    <a:pt x="1404" y="700"/>
                  </a:cubicBezTo>
                  <a:cubicBezTo>
                    <a:pt x="1404" y="695"/>
                    <a:pt x="1406" y="689"/>
                    <a:pt x="1409" y="685"/>
                  </a:cubicBezTo>
                  <a:cubicBezTo>
                    <a:pt x="1416" y="676"/>
                    <a:pt x="1407" y="670"/>
                    <a:pt x="1398" y="663"/>
                  </a:cubicBezTo>
                  <a:cubicBezTo>
                    <a:pt x="1383" y="648"/>
                    <a:pt x="1379" y="641"/>
                    <a:pt x="1387" y="641"/>
                  </a:cubicBezTo>
                  <a:cubicBezTo>
                    <a:pt x="1389" y="641"/>
                    <a:pt x="1392" y="641"/>
                    <a:pt x="1395" y="642"/>
                  </a:cubicBezTo>
                  <a:cubicBezTo>
                    <a:pt x="1396" y="642"/>
                    <a:pt x="1397" y="642"/>
                    <a:pt x="1398" y="642"/>
                  </a:cubicBezTo>
                  <a:cubicBezTo>
                    <a:pt x="1410" y="642"/>
                    <a:pt x="1397" y="612"/>
                    <a:pt x="1381" y="607"/>
                  </a:cubicBezTo>
                  <a:cubicBezTo>
                    <a:pt x="1365" y="602"/>
                    <a:pt x="1365" y="602"/>
                    <a:pt x="1372" y="601"/>
                  </a:cubicBezTo>
                  <a:cubicBezTo>
                    <a:pt x="1377" y="601"/>
                    <a:pt x="1380" y="596"/>
                    <a:pt x="1379" y="592"/>
                  </a:cubicBezTo>
                  <a:cubicBezTo>
                    <a:pt x="1378" y="584"/>
                    <a:pt x="1376" y="576"/>
                    <a:pt x="1384" y="575"/>
                  </a:cubicBezTo>
                  <a:cubicBezTo>
                    <a:pt x="1381" y="566"/>
                    <a:pt x="1377" y="558"/>
                    <a:pt x="1371" y="551"/>
                  </a:cubicBezTo>
                  <a:cubicBezTo>
                    <a:pt x="1355" y="539"/>
                    <a:pt x="1352" y="515"/>
                    <a:pt x="1366" y="500"/>
                  </a:cubicBezTo>
                  <a:lnTo>
                    <a:pt x="1353" y="486"/>
                  </a:lnTo>
                  <a:cubicBezTo>
                    <a:pt x="1337" y="483"/>
                    <a:pt x="1326" y="477"/>
                    <a:pt x="1341" y="472"/>
                  </a:cubicBezTo>
                  <a:lnTo>
                    <a:pt x="1349" y="469"/>
                  </a:lnTo>
                  <a:cubicBezTo>
                    <a:pt x="1332" y="466"/>
                    <a:pt x="1325" y="433"/>
                    <a:pt x="1340" y="427"/>
                  </a:cubicBezTo>
                  <a:cubicBezTo>
                    <a:pt x="1348" y="423"/>
                    <a:pt x="1348" y="423"/>
                    <a:pt x="1344" y="415"/>
                  </a:cubicBezTo>
                  <a:lnTo>
                    <a:pt x="1344" y="415"/>
                  </a:lnTo>
                  <a:lnTo>
                    <a:pt x="1338" y="419"/>
                  </a:lnTo>
                  <a:cubicBezTo>
                    <a:pt x="1333" y="421"/>
                    <a:pt x="1329" y="423"/>
                    <a:pt x="1326" y="423"/>
                  </a:cubicBezTo>
                  <a:cubicBezTo>
                    <a:pt x="1323" y="423"/>
                    <a:pt x="1321" y="421"/>
                    <a:pt x="1320" y="418"/>
                  </a:cubicBezTo>
                  <a:cubicBezTo>
                    <a:pt x="1316" y="410"/>
                    <a:pt x="1313" y="402"/>
                    <a:pt x="1320" y="399"/>
                  </a:cubicBezTo>
                  <a:cubicBezTo>
                    <a:pt x="1323" y="389"/>
                    <a:pt x="1326" y="379"/>
                    <a:pt x="1321" y="379"/>
                  </a:cubicBezTo>
                  <a:cubicBezTo>
                    <a:pt x="1320" y="379"/>
                    <a:pt x="1320" y="379"/>
                    <a:pt x="1319" y="380"/>
                  </a:cubicBezTo>
                  <a:cubicBezTo>
                    <a:pt x="1316" y="374"/>
                    <a:pt x="1316" y="367"/>
                    <a:pt x="1317" y="362"/>
                  </a:cubicBezTo>
                  <a:cubicBezTo>
                    <a:pt x="1314" y="354"/>
                    <a:pt x="1310" y="346"/>
                    <a:pt x="1301" y="330"/>
                  </a:cubicBezTo>
                  <a:cubicBezTo>
                    <a:pt x="1289" y="328"/>
                    <a:pt x="1280" y="313"/>
                    <a:pt x="1286" y="309"/>
                  </a:cubicBezTo>
                  <a:cubicBezTo>
                    <a:pt x="1282" y="301"/>
                    <a:pt x="1274" y="295"/>
                    <a:pt x="1266" y="292"/>
                  </a:cubicBezTo>
                  <a:cubicBezTo>
                    <a:pt x="1256" y="277"/>
                    <a:pt x="1250" y="271"/>
                    <a:pt x="1257" y="266"/>
                  </a:cubicBezTo>
                  <a:cubicBezTo>
                    <a:pt x="1263" y="262"/>
                    <a:pt x="1263" y="262"/>
                    <a:pt x="1251" y="260"/>
                  </a:cubicBezTo>
                  <a:cubicBezTo>
                    <a:pt x="1250" y="261"/>
                    <a:pt x="1248" y="261"/>
                    <a:pt x="1246" y="261"/>
                  </a:cubicBezTo>
                  <a:cubicBezTo>
                    <a:pt x="1242" y="261"/>
                    <a:pt x="1238" y="257"/>
                    <a:pt x="1234" y="252"/>
                  </a:cubicBezTo>
                  <a:lnTo>
                    <a:pt x="1223" y="238"/>
                  </a:lnTo>
                  <a:cubicBezTo>
                    <a:pt x="1220" y="240"/>
                    <a:pt x="1218" y="241"/>
                    <a:pt x="1217" y="241"/>
                  </a:cubicBezTo>
                  <a:cubicBezTo>
                    <a:pt x="1216" y="241"/>
                    <a:pt x="1214" y="240"/>
                    <a:pt x="1212" y="237"/>
                  </a:cubicBezTo>
                  <a:cubicBezTo>
                    <a:pt x="1206" y="230"/>
                    <a:pt x="1193" y="207"/>
                    <a:pt x="1187" y="201"/>
                  </a:cubicBezTo>
                  <a:cubicBezTo>
                    <a:pt x="1177" y="191"/>
                    <a:pt x="1173" y="186"/>
                    <a:pt x="1171" y="186"/>
                  </a:cubicBezTo>
                  <a:cubicBezTo>
                    <a:pt x="1169" y="186"/>
                    <a:pt x="1169" y="189"/>
                    <a:pt x="1169" y="194"/>
                  </a:cubicBezTo>
                  <a:cubicBezTo>
                    <a:pt x="1173" y="197"/>
                    <a:pt x="1173" y="200"/>
                    <a:pt x="1172" y="200"/>
                  </a:cubicBezTo>
                  <a:cubicBezTo>
                    <a:pt x="1170" y="200"/>
                    <a:pt x="1167" y="197"/>
                    <a:pt x="1164" y="189"/>
                  </a:cubicBezTo>
                  <a:cubicBezTo>
                    <a:pt x="1151" y="172"/>
                    <a:pt x="1138" y="157"/>
                    <a:pt x="1122" y="144"/>
                  </a:cubicBezTo>
                  <a:cubicBezTo>
                    <a:pt x="1106" y="131"/>
                    <a:pt x="1099" y="126"/>
                    <a:pt x="1095" y="126"/>
                  </a:cubicBezTo>
                  <a:cubicBezTo>
                    <a:pt x="1093" y="126"/>
                    <a:pt x="1092" y="128"/>
                    <a:pt x="1091" y="131"/>
                  </a:cubicBezTo>
                  <a:cubicBezTo>
                    <a:pt x="1090" y="138"/>
                    <a:pt x="1088" y="142"/>
                    <a:pt x="1086" y="142"/>
                  </a:cubicBezTo>
                  <a:cubicBezTo>
                    <a:pt x="1084" y="142"/>
                    <a:pt x="1082" y="136"/>
                    <a:pt x="1083" y="126"/>
                  </a:cubicBezTo>
                  <a:cubicBezTo>
                    <a:pt x="1080" y="109"/>
                    <a:pt x="1075" y="102"/>
                    <a:pt x="1070" y="102"/>
                  </a:cubicBezTo>
                  <a:cubicBezTo>
                    <a:pt x="1069" y="102"/>
                    <a:pt x="1067" y="103"/>
                    <a:pt x="1066" y="105"/>
                  </a:cubicBezTo>
                  <a:cubicBezTo>
                    <a:pt x="1062" y="106"/>
                    <a:pt x="1059" y="106"/>
                    <a:pt x="1057" y="106"/>
                  </a:cubicBezTo>
                  <a:cubicBezTo>
                    <a:pt x="1054" y="106"/>
                    <a:pt x="1052" y="105"/>
                    <a:pt x="1047" y="102"/>
                  </a:cubicBezTo>
                  <a:cubicBezTo>
                    <a:pt x="1052" y="96"/>
                    <a:pt x="1044" y="91"/>
                    <a:pt x="1025" y="90"/>
                  </a:cubicBezTo>
                  <a:cubicBezTo>
                    <a:pt x="1018" y="87"/>
                    <a:pt x="1018" y="87"/>
                    <a:pt x="1021" y="80"/>
                  </a:cubicBezTo>
                  <a:lnTo>
                    <a:pt x="1006" y="71"/>
                  </a:lnTo>
                  <a:cubicBezTo>
                    <a:pt x="1003" y="72"/>
                    <a:pt x="1001" y="72"/>
                    <a:pt x="998" y="72"/>
                  </a:cubicBezTo>
                  <a:cubicBezTo>
                    <a:pt x="975" y="72"/>
                    <a:pt x="940" y="50"/>
                    <a:pt x="935" y="41"/>
                  </a:cubicBezTo>
                  <a:cubicBezTo>
                    <a:pt x="932" y="40"/>
                    <a:pt x="930" y="40"/>
                    <a:pt x="928" y="40"/>
                  </a:cubicBezTo>
                  <a:cubicBezTo>
                    <a:pt x="923" y="40"/>
                    <a:pt x="919" y="41"/>
                    <a:pt x="916" y="43"/>
                  </a:cubicBezTo>
                  <a:cubicBezTo>
                    <a:pt x="910" y="48"/>
                    <a:pt x="905" y="51"/>
                    <a:pt x="902" y="51"/>
                  </a:cubicBezTo>
                  <a:cubicBezTo>
                    <a:pt x="898" y="51"/>
                    <a:pt x="897" y="47"/>
                    <a:pt x="899" y="39"/>
                  </a:cubicBezTo>
                  <a:cubicBezTo>
                    <a:pt x="902" y="30"/>
                    <a:pt x="903" y="26"/>
                    <a:pt x="902" y="26"/>
                  </a:cubicBezTo>
                  <a:lnTo>
                    <a:pt x="902" y="26"/>
                  </a:lnTo>
                  <a:cubicBezTo>
                    <a:pt x="900" y="26"/>
                    <a:pt x="897" y="29"/>
                    <a:pt x="891" y="35"/>
                  </a:cubicBezTo>
                  <a:cubicBezTo>
                    <a:pt x="889" y="36"/>
                    <a:pt x="887" y="36"/>
                    <a:pt x="883" y="36"/>
                  </a:cubicBezTo>
                  <a:cubicBezTo>
                    <a:pt x="868" y="36"/>
                    <a:pt x="843" y="28"/>
                    <a:pt x="852" y="17"/>
                  </a:cubicBezTo>
                  <a:lnTo>
                    <a:pt x="855" y="2"/>
                  </a:lnTo>
                  <a:lnTo>
                    <a:pt x="855" y="2"/>
                  </a:lnTo>
                  <a:cubicBezTo>
                    <a:pt x="851" y="4"/>
                    <a:pt x="845" y="6"/>
                    <a:pt x="840" y="6"/>
                  </a:cubicBezTo>
                  <a:cubicBezTo>
                    <a:pt x="839" y="6"/>
                    <a:pt x="837" y="6"/>
                    <a:pt x="836" y="6"/>
                  </a:cubicBezTo>
                  <a:cubicBezTo>
                    <a:pt x="836" y="10"/>
                    <a:pt x="833" y="11"/>
                    <a:pt x="828" y="11"/>
                  </a:cubicBezTo>
                  <a:cubicBezTo>
                    <a:pt x="823" y="11"/>
                    <a:pt x="814" y="9"/>
                    <a:pt x="801" y="7"/>
                  </a:cubicBezTo>
                  <a:cubicBezTo>
                    <a:pt x="798" y="7"/>
                    <a:pt x="793" y="7"/>
                    <a:pt x="789" y="7"/>
                  </a:cubicBezTo>
                  <a:cubicBezTo>
                    <a:pt x="773" y="7"/>
                    <a:pt x="752" y="8"/>
                    <a:pt x="738" y="8"/>
                  </a:cubicBezTo>
                  <a:cubicBezTo>
                    <a:pt x="736" y="8"/>
                    <a:pt x="734" y="8"/>
                    <a:pt x="732" y="8"/>
                  </a:cubicBezTo>
                  <a:cubicBezTo>
                    <a:pt x="715" y="8"/>
                    <a:pt x="689" y="8"/>
                    <a:pt x="680" y="0"/>
                  </a:cubicBezTo>
                  <a:cubicBezTo>
                    <a:pt x="679" y="0"/>
                    <a:pt x="677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58"/>
            <p:cNvSpPr/>
            <p:nvPr/>
          </p:nvSpPr>
          <p:spPr>
            <a:xfrm>
              <a:off x="6612109" y="2270792"/>
              <a:ext cx="43432" cy="47954"/>
            </a:xfrm>
            <a:custGeom>
              <a:avLst/>
              <a:gdLst/>
              <a:ahLst/>
              <a:cxnLst/>
              <a:rect l="l" t="t" r="r" b="b"/>
              <a:pathLst>
                <a:path w="461" h="509" extrusionOk="0">
                  <a:moveTo>
                    <a:pt x="65" y="7"/>
                  </a:moveTo>
                  <a:lnTo>
                    <a:pt x="62" y="14"/>
                  </a:lnTo>
                  <a:lnTo>
                    <a:pt x="63" y="15"/>
                  </a:lnTo>
                  <a:cubicBezTo>
                    <a:pt x="66" y="8"/>
                    <a:pt x="66" y="8"/>
                    <a:pt x="65" y="7"/>
                  </a:cubicBezTo>
                  <a:close/>
                  <a:moveTo>
                    <a:pt x="42" y="38"/>
                  </a:moveTo>
                  <a:cubicBezTo>
                    <a:pt x="42" y="38"/>
                    <a:pt x="42" y="38"/>
                    <a:pt x="42" y="38"/>
                  </a:cubicBezTo>
                  <a:cubicBezTo>
                    <a:pt x="43" y="38"/>
                    <a:pt x="43" y="38"/>
                    <a:pt x="41" y="44"/>
                  </a:cubicBezTo>
                  <a:cubicBezTo>
                    <a:pt x="41" y="44"/>
                    <a:pt x="38" y="51"/>
                    <a:pt x="38" y="51"/>
                  </a:cubicBezTo>
                  <a:lnTo>
                    <a:pt x="39" y="43"/>
                  </a:lnTo>
                  <a:cubicBezTo>
                    <a:pt x="40" y="38"/>
                    <a:pt x="41" y="38"/>
                    <a:pt x="42" y="38"/>
                  </a:cubicBezTo>
                  <a:close/>
                  <a:moveTo>
                    <a:pt x="233" y="57"/>
                  </a:moveTo>
                  <a:cubicBezTo>
                    <a:pt x="233" y="57"/>
                    <a:pt x="232" y="59"/>
                    <a:pt x="229" y="63"/>
                  </a:cubicBezTo>
                  <a:lnTo>
                    <a:pt x="231" y="65"/>
                  </a:lnTo>
                  <a:cubicBezTo>
                    <a:pt x="235" y="59"/>
                    <a:pt x="235" y="59"/>
                    <a:pt x="234" y="58"/>
                  </a:cubicBezTo>
                  <a:cubicBezTo>
                    <a:pt x="234" y="57"/>
                    <a:pt x="233" y="57"/>
                    <a:pt x="233" y="57"/>
                  </a:cubicBezTo>
                  <a:close/>
                  <a:moveTo>
                    <a:pt x="49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51" y="41"/>
                    <a:pt x="52" y="41"/>
                    <a:pt x="49" y="48"/>
                  </a:cubicBezTo>
                  <a:cubicBezTo>
                    <a:pt x="50" y="46"/>
                    <a:pt x="50" y="45"/>
                    <a:pt x="50" y="45"/>
                  </a:cubicBezTo>
                  <a:lnTo>
                    <a:pt x="50" y="45"/>
                  </a:lnTo>
                  <a:cubicBezTo>
                    <a:pt x="49" y="45"/>
                    <a:pt x="47" y="50"/>
                    <a:pt x="47" y="54"/>
                  </a:cubicBezTo>
                  <a:cubicBezTo>
                    <a:pt x="43" y="61"/>
                    <a:pt x="41" y="68"/>
                    <a:pt x="41" y="68"/>
                  </a:cubicBezTo>
                  <a:cubicBezTo>
                    <a:pt x="41" y="63"/>
                    <a:pt x="43" y="59"/>
                    <a:pt x="44" y="54"/>
                  </a:cubicBezTo>
                  <a:cubicBezTo>
                    <a:pt x="48" y="43"/>
                    <a:pt x="49" y="41"/>
                    <a:pt x="49" y="41"/>
                  </a:cubicBezTo>
                  <a:close/>
                  <a:moveTo>
                    <a:pt x="178" y="58"/>
                  </a:moveTo>
                  <a:lnTo>
                    <a:pt x="170" y="70"/>
                  </a:lnTo>
                  <a:cubicBezTo>
                    <a:pt x="172" y="67"/>
                    <a:pt x="172" y="68"/>
                    <a:pt x="174" y="65"/>
                  </a:cubicBezTo>
                  <a:lnTo>
                    <a:pt x="178" y="58"/>
                  </a:lnTo>
                  <a:close/>
                  <a:moveTo>
                    <a:pt x="128" y="67"/>
                  </a:moveTo>
                  <a:cubicBezTo>
                    <a:pt x="128" y="67"/>
                    <a:pt x="128" y="67"/>
                    <a:pt x="128" y="67"/>
                  </a:cubicBezTo>
                  <a:lnTo>
                    <a:pt x="125" y="74"/>
                  </a:lnTo>
                  <a:lnTo>
                    <a:pt x="121" y="79"/>
                  </a:lnTo>
                  <a:lnTo>
                    <a:pt x="123" y="72"/>
                  </a:lnTo>
                  <a:cubicBezTo>
                    <a:pt x="126" y="67"/>
                    <a:pt x="127" y="67"/>
                    <a:pt x="128" y="67"/>
                  </a:cubicBezTo>
                  <a:close/>
                  <a:moveTo>
                    <a:pt x="153" y="69"/>
                  </a:moveTo>
                  <a:lnTo>
                    <a:pt x="153" y="69"/>
                  </a:lnTo>
                  <a:cubicBezTo>
                    <a:pt x="153" y="69"/>
                    <a:pt x="151" y="72"/>
                    <a:pt x="145" y="79"/>
                  </a:cubicBezTo>
                  <a:lnTo>
                    <a:pt x="136" y="90"/>
                  </a:lnTo>
                  <a:cubicBezTo>
                    <a:pt x="140" y="84"/>
                    <a:pt x="144" y="78"/>
                    <a:pt x="149" y="72"/>
                  </a:cubicBezTo>
                  <a:cubicBezTo>
                    <a:pt x="151" y="70"/>
                    <a:pt x="152" y="69"/>
                    <a:pt x="153" y="69"/>
                  </a:cubicBezTo>
                  <a:close/>
                  <a:moveTo>
                    <a:pt x="80" y="80"/>
                  </a:moveTo>
                  <a:cubicBezTo>
                    <a:pt x="79" y="85"/>
                    <a:pt x="77" y="89"/>
                    <a:pt x="74" y="93"/>
                  </a:cubicBezTo>
                  <a:lnTo>
                    <a:pt x="72" y="93"/>
                  </a:lnTo>
                  <a:cubicBezTo>
                    <a:pt x="75" y="88"/>
                    <a:pt x="77" y="84"/>
                    <a:pt x="80" y="80"/>
                  </a:cubicBezTo>
                  <a:close/>
                  <a:moveTo>
                    <a:pt x="222" y="87"/>
                  </a:moveTo>
                  <a:cubicBezTo>
                    <a:pt x="221" y="87"/>
                    <a:pt x="217" y="90"/>
                    <a:pt x="213" y="94"/>
                  </a:cubicBezTo>
                  <a:lnTo>
                    <a:pt x="213" y="94"/>
                  </a:lnTo>
                  <a:cubicBezTo>
                    <a:pt x="213" y="94"/>
                    <a:pt x="214" y="94"/>
                    <a:pt x="214" y="94"/>
                  </a:cubicBezTo>
                  <a:cubicBezTo>
                    <a:pt x="215" y="94"/>
                    <a:pt x="217" y="94"/>
                    <a:pt x="219" y="95"/>
                  </a:cubicBezTo>
                  <a:lnTo>
                    <a:pt x="219" y="95"/>
                  </a:lnTo>
                  <a:cubicBezTo>
                    <a:pt x="219" y="94"/>
                    <a:pt x="219" y="94"/>
                    <a:pt x="219" y="94"/>
                  </a:cubicBezTo>
                  <a:cubicBezTo>
                    <a:pt x="224" y="88"/>
                    <a:pt x="224" y="88"/>
                    <a:pt x="223" y="87"/>
                  </a:cubicBezTo>
                  <a:cubicBezTo>
                    <a:pt x="223" y="87"/>
                    <a:pt x="223" y="87"/>
                    <a:pt x="222" y="87"/>
                  </a:cubicBezTo>
                  <a:close/>
                  <a:moveTo>
                    <a:pt x="191" y="88"/>
                  </a:moveTo>
                  <a:lnTo>
                    <a:pt x="183" y="99"/>
                  </a:lnTo>
                  <a:cubicBezTo>
                    <a:pt x="183" y="99"/>
                    <a:pt x="184" y="99"/>
                    <a:pt x="184" y="99"/>
                  </a:cubicBezTo>
                  <a:cubicBezTo>
                    <a:pt x="184" y="99"/>
                    <a:pt x="188" y="95"/>
                    <a:pt x="188" y="95"/>
                  </a:cubicBezTo>
                  <a:cubicBezTo>
                    <a:pt x="188" y="95"/>
                    <a:pt x="192" y="89"/>
                    <a:pt x="192" y="88"/>
                  </a:cubicBezTo>
                  <a:close/>
                  <a:moveTo>
                    <a:pt x="234" y="81"/>
                  </a:moveTo>
                  <a:cubicBezTo>
                    <a:pt x="234" y="81"/>
                    <a:pt x="232" y="84"/>
                    <a:pt x="227" y="90"/>
                  </a:cubicBezTo>
                  <a:cubicBezTo>
                    <a:pt x="225" y="93"/>
                    <a:pt x="223" y="95"/>
                    <a:pt x="222" y="96"/>
                  </a:cubicBezTo>
                  <a:lnTo>
                    <a:pt x="222" y="96"/>
                  </a:lnTo>
                  <a:cubicBezTo>
                    <a:pt x="221" y="95"/>
                    <a:pt x="220" y="95"/>
                    <a:pt x="219" y="95"/>
                  </a:cubicBezTo>
                  <a:lnTo>
                    <a:pt x="219" y="95"/>
                  </a:lnTo>
                  <a:cubicBezTo>
                    <a:pt x="215" y="99"/>
                    <a:pt x="216" y="99"/>
                    <a:pt x="216" y="100"/>
                  </a:cubicBezTo>
                  <a:cubicBezTo>
                    <a:pt x="216" y="101"/>
                    <a:pt x="216" y="101"/>
                    <a:pt x="217" y="101"/>
                  </a:cubicBezTo>
                  <a:cubicBezTo>
                    <a:pt x="217" y="101"/>
                    <a:pt x="219" y="100"/>
                    <a:pt x="222" y="96"/>
                  </a:cubicBezTo>
                  <a:lnTo>
                    <a:pt x="222" y="96"/>
                  </a:lnTo>
                  <a:cubicBezTo>
                    <a:pt x="223" y="97"/>
                    <a:pt x="224" y="97"/>
                    <a:pt x="225" y="98"/>
                  </a:cubicBezTo>
                  <a:cubicBezTo>
                    <a:pt x="226" y="94"/>
                    <a:pt x="228" y="89"/>
                    <a:pt x="232" y="86"/>
                  </a:cubicBezTo>
                  <a:cubicBezTo>
                    <a:pt x="234" y="83"/>
                    <a:pt x="235" y="81"/>
                    <a:pt x="234" y="81"/>
                  </a:cubicBezTo>
                  <a:close/>
                  <a:moveTo>
                    <a:pt x="208" y="95"/>
                  </a:moveTo>
                  <a:lnTo>
                    <a:pt x="205" y="99"/>
                  </a:lnTo>
                  <a:cubicBezTo>
                    <a:pt x="204" y="99"/>
                    <a:pt x="204" y="99"/>
                    <a:pt x="204" y="99"/>
                  </a:cubicBezTo>
                  <a:cubicBezTo>
                    <a:pt x="203" y="99"/>
                    <a:pt x="202" y="100"/>
                    <a:pt x="199" y="104"/>
                  </a:cubicBezTo>
                  <a:cubicBezTo>
                    <a:pt x="199" y="104"/>
                    <a:pt x="199" y="104"/>
                    <a:pt x="199" y="104"/>
                  </a:cubicBezTo>
                  <a:cubicBezTo>
                    <a:pt x="199" y="104"/>
                    <a:pt x="199" y="104"/>
                    <a:pt x="199" y="104"/>
                  </a:cubicBezTo>
                  <a:lnTo>
                    <a:pt x="199" y="104"/>
                  </a:lnTo>
                  <a:cubicBezTo>
                    <a:pt x="201" y="100"/>
                    <a:pt x="204" y="96"/>
                    <a:pt x="208" y="95"/>
                  </a:cubicBezTo>
                  <a:close/>
                  <a:moveTo>
                    <a:pt x="125" y="79"/>
                  </a:moveTo>
                  <a:cubicBezTo>
                    <a:pt x="125" y="79"/>
                    <a:pt x="124" y="83"/>
                    <a:pt x="121" y="88"/>
                  </a:cubicBezTo>
                  <a:cubicBezTo>
                    <a:pt x="117" y="95"/>
                    <a:pt x="113" y="100"/>
                    <a:pt x="108" y="106"/>
                  </a:cubicBezTo>
                  <a:lnTo>
                    <a:pt x="107" y="105"/>
                  </a:lnTo>
                  <a:lnTo>
                    <a:pt x="116" y="94"/>
                  </a:lnTo>
                  <a:cubicBezTo>
                    <a:pt x="122" y="84"/>
                    <a:pt x="125" y="79"/>
                    <a:pt x="125" y="79"/>
                  </a:cubicBezTo>
                  <a:close/>
                  <a:moveTo>
                    <a:pt x="172" y="99"/>
                  </a:moveTo>
                  <a:lnTo>
                    <a:pt x="172" y="100"/>
                  </a:lnTo>
                  <a:cubicBezTo>
                    <a:pt x="173" y="100"/>
                    <a:pt x="173" y="100"/>
                    <a:pt x="169" y="106"/>
                  </a:cubicBezTo>
                  <a:lnTo>
                    <a:pt x="168" y="106"/>
                  </a:lnTo>
                  <a:lnTo>
                    <a:pt x="172" y="99"/>
                  </a:lnTo>
                  <a:close/>
                  <a:moveTo>
                    <a:pt x="79" y="92"/>
                  </a:moveTo>
                  <a:cubicBezTo>
                    <a:pt x="78" y="92"/>
                    <a:pt x="76" y="97"/>
                    <a:pt x="74" y="100"/>
                  </a:cubicBezTo>
                  <a:cubicBezTo>
                    <a:pt x="70" y="107"/>
                    <a:pt x="71" y="108"/>
                    <a:pt x="72" y="108"/>
                  </a:cubicBezTo>
                  <a:cubicBezTo>
                    <a:pt x="72" y="108"/>
                    <a:pt x="77" y="103"/>
                    <a:pt x="77" y="103"/>
                  </a:cubicBezTo>
                  <a:cubicBezTo>
                    <a:pt x="79" y="96"/>
                    <a:pt x="79" y="96"/>
                    <a:pt x="78" y="95"/>
                  </a:cubicBezTo>
                  <a:cubicBezTo>
                    <a:pt x="79" y="93"/>
                    <a:pt x="79" y="92"/>
                    <a:pt x="79" y="92"/>
                  </a:cubicBezTo>
                  <a:close/>
                  <a:moveTo>
                    <a:pt x="169" y="94"/>
                  </a:moveTo>
                  <a:cubicBezTo>
                    <a:pt x="170" y="94"/>
                    <a:pt x="165" y="99"/>
                    <a:pt x="159" y="108"/>
                  </a:cubicBezTo>
                  <a:lnTo>
                    <a:pt x="158" y="107"/>
                  </a:lnTo>
                  <a:cubicBezTo>
                    <a:pt x="162" y="101"/>
                    <a:pt x="166" y="96"/>
                    <a:pt x="167" y="96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8" y="94"/>
                    <a:pt x="169" y="94"/>
                    <a:pt x="169" y="94"/>
                  </a:cubicBezTo>
                  <a:close/>
                  <a:moveTo>
                    <a:pt x="199" y="104"/>
                  </a:moveTo>
                  <a:cubicBezTo>
                    <a:pt x="199" y="104"/>
                    <a:pt x="198" y="104"/>
                    <a:pt x="198" y="105"/>
                  </a:cubicBezTo>
                  <a:lnTo>
                    <a:pt x="198" y="105"/>
                  </a:lnTo>
                  <a:cubicBezTo>
                    <a:pt x="199" y="105"/>
                    <a:pt x="199" y="104"/>
                    <a:pt x="199" y="104"/>
                  </a:cubicBezTo>
                  <a:lnTo>
                    <a:pt x="199" y="104"/>
                  </a:lnTo>
                  <a:cubicBezTo>
                    <a:pt x="199" y="104"/>
                    <a:pt x="200" y="105"/>
                    <a:pt x="197" y="109"/>
                  </a:cubicBezTo>
                  <a:lnTo>
                    <a:pt x="197" y="109"/>
                  </a:lnTo>
                  <a:cubicBezTo>
                    <a:pt x="197" y="107"/>
                    <a:pt x="198" y="106"/>
                    <a:pt x="198" y="105"/>
                  </a:cubicBezTo>
                  <a:lnTo>
                    <a:pt x="198" y="105"/>
                  </a:lnTo>
                  <a:cubicBezTo>
                    <a:pt x="198" y="106"/>
                    <a:pt x="197" y="106"/>
                    <a:pt x="197" y="106"/>
                  </a:cubicBezTo>
                  <a:cubicBezTo>
                    <a:pt x="197" y="106"/>
                    <a:pt x="198" y="104"/>
                    <a:pt x="199" y="104"/>
                  </a:cubicBezTo>
                  <a:close/>
                  <a:moveTo>
                    <a:pt x="242" y="89"/>
                  </a:moveTo>
                  <a:lnTo>
                    <a:pt x="242" y="89"/>
                  </a:lnTo>
                  <a:cubicBezTo>
                    <a:pt x="242" y="89"/>
                    <a:pt x="241" y="90"/>
                    <a:pt x="238" y="91"/>
                  </a:cubicBezTo>
                  <a:cubicBezTo>
                    <a:pt x="235" y="95"/>
                    <a:pt x="232" y="99"/>
                    <a:pt x="231" y="99"/>
                  </a:cubicBezTo>
                  <a:cubicBezTo>
                    <a:pt x="230" y="99"/>
                    <a:pt x="231" y="98"/>
                    <a:pt x="232" y="96"/>
                  </a:cubicBezTo>
                  <a:cubicBezTo>
                    <a:pt x="232" y="96"/>
                    <a:pt x="232" y="95"/>
                    <a:pt x="231" y="95"/>
                  </a:cubicBezTo>
                  <a:cubicBezTo>
                    <a:pt x="231" y="95"/>
                    <a:pt x="230" y="96"/>
                    <a:pt x="226" y="100"/>
                  </a:cubicBezTo>
                  <a:lnTo>
                    <a:pt x="226" y="100"/>
                  </a:lnTo>
                  <a:cubicBezTo>
                    <a:pt x="226" y="100"/>
                    <a:pt x="226" y="99"/>
                    <a:pt x="226" y="99"/>
                  </a:cubicBezTo>
                  <a:lnTo>
                    <a:pt x="226" y="99"/>
                  </a:lnTo>
                  <a:cubicBezTo>
                    <a:pt x="222" y="103"/>
                    <a:pt x="218" y="106"/>
                    <a:pt x="216" y="109"/>
                  </a:cubicBezTo>
                  <a:cubicBezTo>
                    <a:pt x="216" y="110"/>
                    <a:pt x="216" y="110"/>
                    <a:pt x="216" y="110"/>
                  </a:cubicBezTo>
                  <a:cubicBezTo>
                    <a:pt x="217" y="110"/>
                    <a:pt x="219" y="109"/>
                    <a:pt x="222" y="105"/>
                  </a:cubicBezTo>
                  <a:cubicBezTo>
                    <a:pt x="224" y="103"/>
                    <a:pt x="225" y="101"/>
                    <a:pt x="226" y="100"/>
                  </a:cubicBezTo>
                  <a:lnTo>
                    <a:pt x="226" y="100"/>
                  </a:lnTo>
                  <a:cubicBezTo>
                    <a:pt x="228" y="101"/>
                    <a:pt x="229" y="103"/>
                    <a:pt x="230" y="105"/>
                  </a:cubicBezTo>
                  <a:lnTo>
                    <a:pt x="230" y="105"/>
                  </a:lnTo>
                  <a:cubicBezTo>
                    <a:pt x="231" y="103"/>
                    <a:pt x="233" y="101"/>
                    <a:pt x="235" y="98"/>
                  </a:cubicBezTo>
                  <a:cubicBezTo>
                    <a:pt x="241" y="91"/>
                    <a:pt x="243" y="89"/>
                    <a:pt x="242" y="89"/>
                  </a:cubicBezTo>
                  <a:close/>
                  <a:moveTo>
                    <a:pt x="139" y="100"/>
                  </a:moveTo>
                  <a:lnTo>
                    <a:pt x="139" y="100"/>
                  </a:lnTo>
                  <a:cubicBezTo>
                    <a:pt x="136" y="105"/>
                    <a:pt x="134" y="109"/>
                    <a:pt x="131" y="113"/>
                  </a:cubicBezTo>
                  <a:lnTo>
                    <a:pt x="130" y="112"/>
                  </a:lnTo>
                  <a:lnTo>
                    <a:pt x="139" y="100"/>
                  </a:lnTo>
                  <a:close/>
                  <a:moveTo>
                    <a:pt x="139" y="127"/>
                  </a:moveTo>
                  <a:lnTo>
                    <a:pt x="134" y="134"/>
                  </a:lnTo>
                  <a:cubicBezTo>
                    <a:pt x="134" y="134"/>
                    <a:pt x="134" y="134"/>
                    <a:pt x="134" y="134"/>
                  </a:cubicBezTo>
                  <a:cubicBezTo>
                    <a:pt x="133" y="134"/>
                    <a:pt x="132" y="136"/>
                    <a:pt x="131" y="136"/>
                  </a:cubicBezTo>
                  <a:cubicBezTo>
                    <a:pt x="131" y="136"/>
                    <a:pt x="131" y="135"/>
                    <a:pt x="133" y="133"/>
                  </a:cubicBezTo>
                  <a:cubicBezTo>
                    <a:pt x="133" y="133"/>
                    <a:pt x="137" y="127"/>
                    <a:pt x="139" y="127"/>
                  </a:cubicBezTo>
                  <a:close/>
                  <a:moveTo>
                    <a:pt x="169" y="126"/>
                  </a:moveTo>
                  <a:cubicBezTo>
                    <a:pt x="169" y="126"/>
                    <a:pt x="169" y="126"/>
                    <a:pt x="169" y="126"/>
                  </a:cubicBezTo>
                  <a:cubicBezTo>
                    <a:pt x="170" y="126"/>
                    <a:pt x="170" y="126"/>
                    <a:pt x="166" y="132"/>
                  </a:cubicBezTo>
                  <a:cubicBezTo>
                    <a:pt x="166" y="132"/>
                    <a:pt x="162" y="138"/>
                    <a:pt x="161" y="138"/>
                  </a:cubicBezTo>
                  <a:cubicBezTo>
                    <a:pt x="161" y="138"/>
                    <a:pt x="161" y="138"/>
                    <a:pt x="161" y="137"/>
                  </a:cubicBezTo>
                  <a:cubicBezTo>
                    <a:pt x="160" y="137"/>
                    <a:pt x="164" y="131"/>
                    <a:pt x="164" y="131"/>
                  </a:cubicBezTo>
                  <a:cubicBezTo>
                    <a:pt x="168" y="127"/>
                    <a:pt x="169" y="126"/>
                    <a:pt x="169" y="126"/>
                  </a:cubicBezTo>
                  <a:close/>
                  <a:moveTo>
                    <a:pt x="179" y="135"/>
                  </a:moveTo>
                  <a:cubicBezTo>
                    <a:pt x="179" y="135"/>
                    <a:pt x="179" y="135"/>
                    <a:pt x="179" y="135"/>
                  </a:cubicBezTo>
                  <a:cubicBezTo>
                    <a:pt x="180" y="135"/>
                    <a:pt x="176" y="141"/>
                    <a:pt x="176" y="141"/>
                  </a:cubicBezTo>
                  <a:cubicBezTo>
                    <a:pt x="174" y="143"/>
                    <a:pt x="173" y="143"/>
                    <a:pt x="173" y="143"/>
                  </a:cubicBezTo>
                  <a:cubicBezTo>
                    <a:pt x="173" y="143"/>
                    <a:pt x="174" y="141"/>
                    <a:pt x="174" y="141"/>
                  </a:cubicBezTo>
                  <a:lnTo>
                    <a:pt x="174" y="140"/>
                  </a:lnTo>
                  <a:cubicBezTo>
                    <a:pt x="178" y="136"/>
                    <a:pt x="179" y="135"/>
                    <a:pt x="179" y="135"/>
                  </a:cubicBezTo>
                  <a:close/>
                  <a:moveTo>
                    <a:pt x="201" y="129"/>
                  </a:moveTo>
                  <a:lnTo>
                    <a:pt x="201" y="129"/>
                  </a:lnTo>
                  <a:cubicBezTo>
                    <a:pt x="201" y="129"/>
                    <a:pt x="199" y="132"/>
                    <a:pt x="194" y="139"/>
                  </a:cubicBezTo>
                  <a:cubicBezTo>
                    <a:pt x="189" y="144"/>
                    <a:pt x="189" y="144"/>
                    <a:pt x="188" y="144"/>
                  </a:cubicBezTo>
                  <a:lnTo>
                    <a:pt x="197" y="133"/>
                  </a:lnTo>
                  <a:cubicBezTo>
                    <a:pt x="199" y="131"/>
                    <a:pt x="201" y="129"/>
                    <a:pt x="201" y="129"/>
                  </a:cubicBezTo>
                  <a:close/>
                  <a:moveTo>
                    <a:pt x="201" y="136"/>
                  </a:moveTo>
                  <a:lnTo>
                    <a:pt x="203" y="137"/>
                  </a:lnTo>
                  <a:cubicBezTo>
                    <a:pt x="197" y="143"/>
                    <a:pt x="192" y="148"/>
                    <a:pt x="192" y="148"/>
                  </a:cubicBezTo>
                  <a:lnTo>
                    <a:pt x="196" y="142"/>
                  </a:lnTo>
                  <a:lnTo>
                    <a:pt x="201" y="136"/>
                  </a:lnTo>
                  <a:close/>
                  <a:moveTo>
                    <a:pt x="197" y="148"/>
                  </a:moveTo>
                  <a:cubicBezTo>
                    <a:pt x="197" y="148"/>
                    <a:pt x="195" y="150"/>
                    <a:pt x="195" y="150"/>
                  </a:cubicBezTo>
                  <a:cubicBezTo>
                    <a:pt x="195" y="150"/>
                    <a:pt x="195" y="150"/>
                    <a:pt x="195" y="150"/>
                  </a:cubicBezTo>
                  <a:cubicBezTo>
                    <a:pt x="196" y="148"/>
                    <a:pt x="197" y="148"/>
                    <a:pt x="197" y="148"/>
                  </a:cubicBezTo>
                  <a:close/>
                  <a:moveTo>
                    <a:pt x="6" y="140"/>
                  </a:moveTo>
                  <a:cubicBezTo>
                    <a:pt x="6" y="140"/>
                    <a:pt x="3" y="146"/>
                    <a:pt x="1" y="153"/>
                  </a:cubicBezTo>
                  <a:lnTo>
                    <a:pt x="2" y="153"/>
                  </a:lnTo>
                  <a:cubicBezTo>
                    <a:pt x="4" y="149"/>
                    <a:pt x="5" y="144"/>
                    <a:pt x="6" y="140"/>
                  </a:cubicBezTo>
                  <a:close/>
                  <a:moveTo>
                    <a:pt x="287" y="170"/>
                  </a:moveTo>
                  <a:cubicBezTo>
                    <a:pt x="283" y="173"/>
                    <a:pt x="279" y="177"/>
                    <a:pt x="274" y="179"/>
                  </a:cubicBezTo>
                  <a:lnTo>
                    <a:pt x="274" y="178"/>
                  </a:lnTo>
                  <a:cubicBezTo>
                    <a:pt x="280" y="173"/>
                    <a:pt x="286" y="170"/>
                    <a:pt x="286" y="170"/>
                  </a:cubicBezTo>
                  <a:close/>
                  <a:moveTo>
                    <a:pt x="224" y="183"/>
                  </a:moveTo>
                  <a:lnTo>
                    <a:pt x="224" y="183"/>
                  </a:lnTo>
                  <a:cubicBezTo>
                    <a:pt x="220" y="187"/>
                    <a:pt x="217" y="190"/>
                    <a:pt x="213" y="192"/>
                  </a:cubicBezTo>
                  <a:lnTo>
                    <a:pt x="218" y="188"/>
                  </a:lnTo>
                  <a:lnTo>
                    <a:pt x="224" y="183"/>
                  </a:lnTo>
                  <a:close/>
                  <a:moveTo>
                    <a:pt x="258" y="205"/>
                  </a:moveTo>
                  <a:lnTo>
                    <a:pt x="259" y="206"/>
                  </a:lnTo>
                  <a:cubicBezTo>
                    <a:pt x="255" y="209"/>
                    <a:pt x="251" y="212"/>
                    <a:pt x="246" y="214"/>
                  </a:cubicBezTo>
                  <a:lnTo>
                    <a:pt x="252" y="209"/>
                  </a:lnTo>
                  <a:lnTo>
                    <a:pt x="258" y="205"/>
                  </a:lnTo>
                  <a:close/>
                  <a:moveTo>
                    <a:pt x="260" y="216"/>
                  </a:moveTo>
                  <a:cubicBezTo>
                    <a:pt x="260" y="216"/>
                    <a:pt x="258" y="217"/>
                    <a:pt x="258" y="217"/>
                  </a:cubicBezTo>
                  <a:cubicBezTo>
                    <a:pt x="258" y="217"/>
                    <a:pt x="258" y="217"/>
                    <a:pt x="258" y="217"/>
                  </a:cubicBezTo>
                  <a:cubicBezTo>
                    <a:pt x="259" y="216"/>
                    <a:pt x="260" y="216"/>
                    <a:pt x="260" y="216"/>
                  </a:cubicBezTo>
                  <a:close/>
                  <a:moveTo>
                    <a:pt x="284" y="249"/>
                  </a:moveTo>
                  <a:lnTo>
                    <a:pt x="284" y="249"/>
                  </a:lnTo>
                  <a:cubicBezTo>
                    <a:pt x="286" y="250"/>
                    <a:pt x="286" y="250"/>
                    <a:pt x="280" y="254"/>
                  </a:cubicBezTo>
                  <a:cubicBezTo>
                    <a:pt x="276" y="256"/>
                    <a:pt x="274" y="257"/>
                    <a:pt x="274" y="257"/>
                  </a:cubicBezTo>
                  <a:cubicBezTo>
                    <a:pt x="273" y="257"/>
                    <a:pt x="273" y="256"/>
                    <a:pt x="273" y="256"/>
                  </a:cubicBezTo>
                  <a:cubicBezTo>
                    <a:pt x="277" y="253"/>
                    <a:pt x="280" y="250"/>
                    <a:pt x="284" y="249"/>
                  </a:cubicBezTo>
                  <a:close/>
                  <a:moveTo>
                    <a:pt x="366" y="262"/>
                  </a:moveTo>
                  <a:lnTo>
                    <a:pt x="360" y="266"/>
                  </a:lnTo>
                  <a:cubicBezTo>
                    <a:pt x="366" y="263"/>
                    <a:pt x="366" y="263"/>
                    <a:pt x="366" y="262"/>
                  </a:cubicBezTo>
                  <a:close/>
                  <a:moveTo>
                    <a:pt x="360" y="266"/>
                  </a:moveTo>
                  <a:cubicBezTo>
                    <a:pt x="359" y="267"/>
                    <a:pt x="359" y="267"/>
                    <a:pt x="358" y="267"/>
                  </a:cubicBezTo>
                  <a:lnTo>
                    <a:pt x="358" y="267"/>
                  </a:lnTo>
                  <a:cubicBezTo>
                    <a:pt x="359" y="267"/>
                    <a:pt x="359" y="267"/>
                    <a:pt x="360" y="266"/>
                  </a:cubicBezTo>
                  <a:close/>
                  <a:moveTo>
                    <a:pt x="306" y="271"/>
                  </a:moveTo>
                  <a:lnTo>
                    <a:pt x="306" y="271"/>
                  </a:lnTo>
                  <a:cubicBezTo>
                    <a:pt x="301" y="274"/>
                    <a:pt x="298" y="277"/>
                    <a:pt x="293" y="278"/>
                  </a:cubicBezTo>
                  <a:lnTo>
                    <a:pt x="292" y="278"/>
                  </a:lnTo>
                  <a:lnTo>
                    <a:pt x="306" y="271"/>
                  </a:lnTo>
                  <a:close/>
                  <a:moveTo>
                    <a:pt x="367" y="300"/>
                  </a:moveTo>
                  <a:cubicBezTo>
                    <a:pt x="362" y="303"/>
                    <a:pt x="360" y="304"/>
                    <a:pt x="360" y="304"/>
                  </a:cubicBezTo>
                  <a:cubicBezTo>
                    <a:pt x="360" y="304"/>
                    <a:pt x="364" y="302"/>
                    <a:pt x="367" y="300"/>
                  </a:cubicBezTo>
                  <a:close/>
                  <a:moveTo>
                    <a:pt x="369" y="304"/>
                  </a:moveTo>
                  <a:cubicBezTo>
                    <a:pt x="370" y="304"/>
                    <a:pt x="370" y="305"/>
                    <a:pt x="370" y="305"/>
                  </a:cubicBezTo>
                  <a:cubicBezTo>
                    <a:pt x="370" y="305"/>
                    <a:pt x="370" y="305"/>
                    <a:pt x="363" y="308"/>
                  </a:cubicBezTo>
                  <a:cubicBezTo>
                    <a:pt x="363" y="308"/>
                    <a:pt x="357" y="311"/>
                    <a:pt x="356" y="311"/>
                  </a:cubicBezTo>
                  <a:lnTo>
                    <a:pt x="363" y="307"/>
                  </a:lnTo>
                  <a:cubicBezTo>
                    <a:pt x="367" y="305"/>
                    <a:pt x="369" y="304"/>
                    <a:pt x="369" y="304"/>
                  </a:cubicBezTo>
                  <a:close/>
                  <a:moveTo>
                    <a:pt x="341" y="336"/>
                  </a:moveTo>
                  <a:cubicBezTo>
                    <a:pt x="342" y="336"/>
                    <a:pt x="341" y="336"/>
                    <a:pt x="337" y="338"/>
                  </a:cubicBezTo>
                  <a:cubicBezTo>
                    <a:pt x="333" y="340"/>
                    <a:pt x="331" y="341"/>
                    <a:pt x="331" y="341"/>
                  </a:cubicBezTo>
                  <a:cubicBezTo>
                    <a:pt x="330" y="341"/>
                    <a:pt x="330" y="341"/>
                    <a:pt x="330" y="341"/>
                  </a:cubicBezTo>
                  <a:cubicBezTo>
                    <a:pt x="329" y="339"/>
                    <a:pt x="329" y="339"/>
                    <a:pt x="336" y="337"/>
                  </a:cubicBezTo>
                  <a:cubicBezTo>
                    <a:pt x="339" y="336"/>
                    <a:pt x="341" y="336"/>
                    <a:pt x="341" y="336"/>
                  </a:cubicBezTo>
                  <a:close/>
                  <a:moveTo>
                    <a:pt x="338" y="342"/>
                  </a:moveTo>
                  <a:lnTo>
                    <a:pt x="338" y="343"/>
                  </a:lnTo>
                  <a:cubicBezTo>
                    <a:pt x="338" y="343"/>
                    <a:pt x="338" y="343"/>
                    <a:pt x="333" y="346"/>
                  </a:cubicBezTo>
                  <a:lnTo>
                    <a:pt x="332" y="345"/>
                  </a:lnTo>
                  <a:lnTo>
                    <a:pt x="338" y="342"/>
                  </a:lnTo>
                  <a:close/>
                  <a:moveTo>
                    <a:pt x="342" y="348"/>
                  </a:moveTo>
                  <a:cubicBezTo>
                    <a:pt x="342" y="349"/>
                    <a:pt x="342" y="349"/>
                    <a:pt x="335" y="353"/>
                  </a:cubicBezTo>
                  <a:lnTo>
                    <a:pt x="335" y="352"/>
                  </a:lnTo>
                  <a:lnTo>
                    <a:pt x="341" y="348"/>
                  </a:lnTo>
                  <a:close/>
                  <a:moveTo>
                    <a:pt x="330" y="352"/>
                  </a:moveTo>
                  <a:cubicBezTo>
                    <a:pt x="330" y="352"/>
                    <a:pt x="329" y="352"/>
                    <a:pt x="327" y="353"/>
                  </a:cubicBezTo>
                  <a:cubicBezTo>
                    <a:pt x="327" y="353"/>
                    <a:pt x="327" y="353"/>
                    <a:pt x="327" y="353"/>
                  </a:cubicBezTo>
                  <a:cubicBezTo>
                    <a:pt x="328" y="353"/>
                    <a:pt x="331" y="352"/>
                    <a:pt x="330" y="352"/>
                  </a:cubicBezTo>
                  <a:close/>
                  <a:moveTo>
                    <a:pt x="356" y="348"/>
                  </a:moveTo>
                  <a:lnTo>
                    <a:pt x="357" y="349"/>
                  </a:lnTo>
                  <a:cubicBezTo>
                    <a:pt x="357" y="349"/>
                    <a:pt x="351" y="353"/>
                    <a:pt x="351" y="353"/>
                  </a:cubicBezTo>
                  <a:cubicBezTo>
                    <a:pt x="351" y="353"/>
                    <a:pt x="346" y="355"/>
                    <a:pt x="344" y="355"/>
                  </a:cubicBezTo>
                  <a:cubicBezTo>
                    <a:pt x="344" y="355"/>
                    <a:pt x="344" y="355"/>
                    <a:pt x="344" y="355"/>
                  </a:cubicBezTo>
                  <a:lnTo>
                    <a:pt x="356" y="348"/>
                  </a:lnTo>
                  <a:close/>
                  <a:moveTo>
                    <a:pt x="370" y="375"/>
                  </a:moveTo>
                  <a:lnTo>
                    <a:pt x="370" y="375"/>
                  </a:lnTo>
                  <a:cubicBezTo>
                    <a:pt x="371" y="375"/>
                    <a:pt x="370" y="375"/>
                    <a:pt x="367" y="376"/>
                  </a:cubicBezTo>
                  <a:lnTo>
                    <a:pt x="354" y="382"/>
                  </a:lnTo>
                  <a:cubicBezTo>
                    <a:pt x="354" y="382"/>
                    <a:pt x="352" y="383"/>
                    <a:pt x="351" y="383"/>
                  </a:cubicBezTo>
                  <a:cubicBezTo>
                    <a:pt x="351" y="383"/>
                    <a:pt x="351" y="382"/>
                    <a:pt x="354" y="381"/>
                  </a:cubicBezTo>
                  <a:lnTo>
                    <a:pt x="361" y="378"/>
                  </a:lnTo>
                  <a:cubicBezTo>
                    <a:pt x="365" y="376"/>
                    <a:pt x="369" y="375"/>
                    <a:pt x="370" y="375"/>
                  </a:cubicBezTo>
                  <a:close/>
                  <a:moveTo>
                    <a:pt x="401" y="387"/>
                  </a:moveTo>
                  <a:cubicBezTo>
                    <a:pt x="402" y="387"/>
                    <a:pt x="402" y="387"/>
                    <a:pt x="395" y="390"/>
                  </a:cubicBezTo>
                  <a:cubicBezTo>
                    <a:pt x="391" y="392"/>
                    <a:pt x="387" y="393"/>
                    <a:pt x="382" y="394"/>
                  </a:cubicBezTo>
                  <a:cubicBezTo>
                    <a:pt x="388" y="391"/>
                    <a:pt x="394" y="388"/>
                    <a:pt x="401" y="387"/>
                  </a:cubicBezTo>
                  <a:close/>
                  <a:moveTo>
                    <a:pt x="445" y="475"/>
                  </a:moveTo>
                  <a:lnTo>
                    <a:pt x="445" y="475"/>
                  </a:lnTo>
                  <a:cubicBezTo>
                    <a:pt x="446" y="475"/>
                    <a:pt x="436" y="479"/>
                    <a:pt x="426" y="482"/>
                  </a:cubicBezTo>
                  <a:cubicBezTo>
                    <a:pt x="419" y="484"/>
                    <a:pt x="416" y="485"/>
                    <a:pt x="416" y="485"/>
                  </a:cubicBezTo>
                  <a:cubicBezTo>
                    <a:pt x="415" y="485"/>
                    <a:pt x="419" y="484"/>
                    <a:pt x="426" y="481"/>
                  </a:cubicBezTo>
                  <a:cubicBezTo>
                    <a:pt x="430" y="478"/>
                    <a:pt x="435" y="477"/>
                    <a:pt x="439" y="476"/>
                  </a:cubicBezTo>
                  <a:cubicBezTo>
                    <a:pt x="443" y="475"/>
                    <a:pt x="444" y="475"/>
                    <a:pt x="445" y="475"/>
                  </a:cubicBezTo>
                  <a:close/>
                  <a:moveTo>
                    <a:pt x="387" y="502"/>
                  </a:moveTo>
                  <a:lnTo>
                    <a:pt x="387" y="502"/>
                  </a:lnTo>
                  <a:cubicBezTo>
                    <a:pt x="385" y="503"/>
                    <a:pt x="384" y="503"/>
                    <a:pt x="384" y="503"/>
                  </a:cubicBezTo>
                  <a:cubicBezTo>
                    <a:pt x="384" y="503"/>
                    <a:pt x="385" y="503"/>
                    <a:pt x="387" y="502"/>
                  </a:cubicBezTo>
                  <a:cubicBezTo>
                    <a:pt x="387" y="502"/>
                    <a:pt x="387" y="502"/>
                    <a:pt x="387" y="502"/>
                  </a:cubicBezTo>
                  <a:close/>
                  <a:moveTo>
                    <a:pt x="44" y="0"/>
                  </a:moveTo>
                  <a:cubicBezTo>
                    <a:pt x="43" y="0"/>
                    <a:pt x="43" y="2"/>
                    <a:pt x="41" y="5"/>
                  </a:cubicBezTo>
                  <a:cubicBezTo>
                    <a:pt x="39" y="12"/>
                    <a:pt x="37" y="20"/>
                    <a:pt x="35" y="26"/>
                  </a:cubicBezTo>
                  <a:cubicBezTo>
                    <a:pt x="37" y="26"/>
                    <a:pt x="37" y="26"/>
                    <a:pt x="34" y="33"/>
                  </a:cubicBezTo>
                  <a:lnTo>
                    <a:pt x="33" y="33"/>
                  </a:lnTo>
                  <a:cubicBezTo>
                    <a:pt x="33" y="33"/>
                    <a:pt x="33" y="33"/>
                    <a:pt x="32" y="33"/>
                  </a:cubicBezTo>
                  <a:cubicBezTo>
                    <a:pt x="31" y="33"/>
                    <a:pt x="30" y="34"/>
                    <a:pt x="28" y="39"/>
                  </a:cubicBezTo>
                  <a:cubicBezTo>
                    <a:pt x="25" y="44"/>
                    <a:pt x="21" y="55"/>
                    <a:pt x="22" y="55"/>
                  </a:cubicBezTo>
                  <a:cubicBezTo>
                    <a:pt x="22" y="55"/>
                    <a:pt x="22" y="54"/>
                    <a:pt x="23" y="53"/>
                  </a:cubicBezTo>
                  <a:lnTo>
                    <a:pt x="23" y="53"/>
                  </a:lnTo>
                  <a:lnTo>
                    <a:pt x="22" y="60"/>
                  </a:lnTo>
                  <a:cubicBezTo>
                    <a:pt x="19" y="70"/>
                    <a:pt x="17" y="76"/>
                    <a:pt x="17" y="76"/>
                  </a:cubicBezTo>
                  <a:cubicBezTo>
                    <a:pt x="18" y="76"/>
                    <a:pt x="20" y="71"/>
                    <a:pt x="23" y="60"/>
                  </a:cubicBezTo>
                  <a:cubicBezTo>
                    <a:pt x="27" y="49"/>
                    <a:pt x="28" y="44"/>
                    <a:pt x="29" y="44"/>
                  </a:cubicBezTo>
                  <a:lnTo>
                    <a:pt x="29" y="44"/>
                  </a:lnTo>
                  <a:cubicBezTo>
                    <a:pt x="29" y="44"/>
                    <a:pt x="28" y="48"/>
                    <a:pt x="26" y="54"/>
                  </a:cubicBezTo>
                  <a:cubicBezTo>
                    <a:pt x="22" y="68"/>
                    <a:pt x="22" y="68"/>
                    <a:pt x="23" y="68"/>
                  </a:cubicBezTo>
                  <a:cubicBezTo>
                    <a:pt x="24" y="69"/>
                    <a:pt x="24" y="69"/>
                    <a:pt x="22" y="76"/>
                  </a:cubicBezTo>
                  <a:cubicBezTo>
                    <a:pt x="20" y="80"/>
                    <a:pt x="19" y="85"/>
                    <a:pt x="19" y="89"/>
                  </a:cubicBezTo>
                  <a:cubicBezTo>
                    <a:pt x="19" y="90"/>
                    <a:pt x="19" y="90"/>
                    <a:pt x="19" y="90"/>
                  </a:cubicBezTo>
                  <a:cubicBezTo>
                    <a:pt x="19" y="90"/>
                    <a:pt x="19" y="88"/>
                    <a:pt x="21" y="84"/>
                  </a:cubicBezTo>
                  <a:cubicBezTo>
                    <a:pt x="22" y="80"/>
                    <a:pt x="22" y="79"/>
                    <a:pt x="23" y="79"/>
                  </a:cubicBezTo>
                  <a:lnTo>
                    <a:pt x="23" y="79"/>
                  </a:lnTo>
                  <a:cubicBezTo>
                    <a:pt x="23" y="79"/>
                    <a:pt x="22" y="82"/>
                    <a:pt x="20" y="90"/>
                  </a:cubicBezTo>
                  <a:cubicBezTo>
                    <a:pt x="19" y="93"/>
                    <a:pt x="19" y="95"/>
                    <a:pt x="19" y="95"/>
                  </a:cubicBezTo>
                  <a:cubicBezTo>
                    <a:pt x="19" y="95"/>
                    <a:pt x="20" y="92"/>
                    <a:pt x="23" y="84"/>
                  </a:cubicBezTo>
                  <a:cubicBezTo>
                    <a:pt x="25" y="77"/>
                    <a:pt x="27" y="74"/>
                    <a:pt x="27" y="74"/>
                  </a:cubicBezTo>
                  <a:lnTo>
                    <a:pt x="27" y="74"/>
                  </a:lnTo>
                  <a:cubicBezTo>
                    <a:pt x="28" y="74"/>
                    <a:pt x="27" y="77"/>
                    <a:pt x="25" y="85"/>
                  </a:cubicBezTo>
                  <a:lnTo>
                    <a:pt x="26" y="85"/>
                  </a:lnTo>
                  <a:cubicBezTo>
                    <a:pt x="29" y="81"/>
                    <a:pt x="30" y="77"/>
                    <a:pt x="32" y="72"/>
                  </a:cubicBezTo>
                  <a:cubicBezTo>
                    <a:pt x="35" y="64"/>
                    <a:pt x="36" y="60"/>
                    <a:pt x="36" y="60"/>
                  </a:cubicBezTo>
                  <a:lnTo>
                    <a:pt x="36" y="60"/>
                  </a:lnTo>
                  <a:cubicBezTo>
                    <a:pt x="36" y="60"/>
                    <a:pt x="35" y="62"/>
                    <a:pt x="34" y="66"/>
                  </a:cubicBezTo>
                  <a:lnTo>
                    <a:pt x="31" y="79"/>
                  </a:lnTo>
                  <a:cubicBezTo>
                    <a:pt x="28" y="86"/>
                    <a:pt x="29" y="86"/>
                    <a:pt x="30" y="87"/>
                  </a:cubicBezTo>
                  <a:cubicBezTo>
                    <a:pt x="30" y="87"/>
                    <a:pt x="31" y="87"/>
                    <a:pt x="33" y="80"/>
                  </a:cubicBezTo>
                  <a:lnTo>
                    <a:pt x="33" y="80"/>
                  </a:lnTo>
                  <a:lnTo>
                    <a:pt x="31" y="87"/>
                  </a:lnTo>
                  <a:cubicBezTo>
                    <a:pt x="32" y="88"/>
                    <a:pt x="31" y="91"/>
                    <a:pt x="31" y="91"/>
                  </a:cubicBezTo>
                  <a:cubicBezTo>
                    <a:pt x="31" y="91"/>
                    <a:pt x="31" y="90"/>
                    <a:pt x="32" y="88"/>
                  </a:cubicBezTo>
                  <a:lnTo>
                    <a:pt x="32" y="88"/>
                  </a:lnTo>
                  <a:cubicBezTo>
                    <a:pt x="32" y="88"/>
                    <a:pt x="32" y="88"/>
                    <a:pt x="31" y="96"/>
                  </a:cubicBezTo>
                  <a:cubicBezTo>
                    <a:pt x="31" y="97"/>
                    <a:pt x="31" y="98"/>
                    <a:pt x="31" y="98"/>
                  </a:cubicBezTo>
                  <a:cubicBezTo>
                    <a:pt x="32" y="98"/>
                    <a:pt x="37" y="88"/>
                    <a:pt x="40" y="76"/>
                  </a:cubicBezTo>
                  <a:lnTo>
                    <a:pt x="41" y="76"/>
                  </a:lnTo>
                  <a:cubicBezTo>
                    <a:pt x="41" y="76"/>
                    <a:pt x="43" y="69"/>
                    <a:pt x="43" y="69"/>
                  </a:cubicBezTo>
                  <a:cubicBezTo>
                    <a:pt x="46" y="64"/>
                    <a:pt x="46" y="63"/>
                    <a:pt x="47" y="63"/>
                  </a:cubicBezTo>
                  <a:cubicBezTo>
                    <a:pt x="47" y="63"/>
                    <a:pt x="47" y="63"/>
                    <a:pt x="48" y="63"/>
                  </a:cubicBezTo>
                  <a:lnTo>
                    <a:pt x="42" y="77"/>
                  </a:lnTo>
                  <a:cubicBezTo>
                    <a:pt x="37" y="89"/>
                    <a:pt x="35" y="96"/>
                    <a:pt x="36" y="96"/>
                  </a:cubicBezTo>
                  <a:cubicBezTo>
                    <a:pt x="36" y="96"/>
                    <a:pt x="38" y="93"/>
                    <a:pt x="41" y="85"/>
                  </a:cubicBezTo>
                  <a:lnTo>
                    <a:pt x="41" y="85"/>
                  </a:lnTo>
                  <a:cubicBezTo>
                    <a:pt x="40" y="88"/>
                    <a:pt x="40" y="87"/>
                    <a:pt x="39" y="91"/>
                  </a:cubicBezTo>
                  <a:cubicBezTo>
                    <a:pt x="38" y="95"/>
                    <a:pt x="37" y="97"/>
                    <a:pt x="37" y="97"/>
                  </a:cubicBezTo>
                  <a:cubicBezTo>
                    <a:pt x="38" y="97"/>
                    <a:pt x="39" y="95"/>
                    <a:pt x="41" y="91"/>
                  </a:cubicBezTo>
                  <a:cubicBezTo>
                    <a:pt x="44" y="86"/>
                    <a:pt x="47" y="79"/>
                    <a:pt x="50" y="72"/>
                  </a:cubicBezTo>
                  <a:cubicBezTo>
                    <a:pt x="52" y="66"/>
                    <a:pt x="53" y="66"/>
                    <a:pt x="53" y="66"/>
                  </a:cubicBezTo>
                  <a:lnTo>
                    <a:pt x="53" y="66"/>
                  </a:lnTo>
                  <a:cubicBezTo>
                    <a:pt x="53" y="66"/>
                    <a:pt x="53" y="66"/>
                    <a:pt x="51" y="72"/>
                  </a:cubicBezTo>
                  <a:cubicBezTo>
                    <a:pt x="48" y="79"/>
                    <a:pt x="47" y="83"/>
                    <a:pt x="48" y="83"/>
                  </a:cubicBezTo>
                  <a:cubicBezTo>
                    <a:pt x="48" y="83"/>
                    <a:pt x="50" y="80"/>
                    <a:pt x="53" y="74"/>
                  </a:cubicBezTo>
                  <a:lnTo>
                    <a:pt x="53" y="74"/>
                  </a:lnTo>
                  <a:lnTo>
                    <a:pt x="50" y="80"/>
                  </a:lnTo>
                  <a:cubicBezTo>
                    <a:pt x="48" y="85"/>
                    <a:pt x="46" y="91"/>
                    <a:pt x="48" y="91"/>
                  </a:cubicBezTo>
                  <a:cubicBezTo>
                    <a:pt x="49" y="91"/>
                    <a:pt x="50" y="90"/>
                    <a:pt x="51" y="89"/>
                  </a:cubicBezTo>
                  <a:cubicBezTo>
                    <a:pt x="53" y="90"/>
                    <a:pt x="56" y="91"/>
                    <a:pt x="53" y="98"/>
                  </a:cubicBezTo>
                  <a:cubicBezTo>
                    <a:pt x="53" y="100"/>
                    <a:pt x="52" y="100"/>
                    <a:pt x="53" y="100"/>
                  </a:cubicBezTo>
                  <a:cubicBezTo>
                    <a:pt x="53" y="100"/>
                    <a:pt x="59" y="90"/>
                    <a:pt x="65" y="80"/>
                  </a:cubicBezTo>
                  <a:lnTo>
                    <a:pt x="65" y="80"/>
                  </a:lnTo>
                  <a:cubicBezTo>
                    <a:pt x="62" y="87"/>
                    <a:pt x="62" y="87"/>
                    <a:pt x="65" y="87"/>
                  </a:cubicBezTo>
                  <a:cubicBezTo>
                    <a:pt x="66" y="88"/>
                    <a:pt x="66" y="88"/>
                    <a:pt x="63" y="95"/>
                  </a:cubicBezTo>
                  <a:cubicBezTo>
                    <a:pt x="60" y="102"/>
                    <a:pt x="58" y="105"/>
                    <a:pt x="58" y="105"/>
                  </a:cubicBezTo>
                  <a:cubicBezTo>
                    <a:pt x="58" y="105"/>
                    <a:pt x="60" y="102"/>
                    <a:pt x="63" y="96"/>
                  </a:cubicBezTo>
                  <a:cubicBezTo>
                    <a:pt x="66" y="91"/>
                    <a:pt x="67" y="89"/>
                    <a:pt x="68" y="89"/>
                  </a:cubicBezTo>
                  <a:lnTo>
                    <a:pt x="68" y="89"/>
                  </a:lnTo>
                  <a:cubicBezTo>
                    <a:pt x="69" y="89"/>
                    <a:pt x="67" y="95"/>
                    <a:pt x="63" y="104"/>
                  </a:cubicBezTo>
                  <a:cubicBezTo>
                    <a:pt x="60" y="109"/>
                    <a:pt x="61" y="111"/>
                    <a:pt x="62" y="111"/>
                  </a:cubicBezTo>
                  <a:cubicBezTo>
                    <a:pt x="65" y="107"/>
                    <a:pt x="66" y="105"/>
                    <a:pt x="67" y="105"/>
                  </a:cubicBezTo>
                  <a:cubicBezTo>
                    <a:pt x="67" y="105"/>
                    <a:pt x="68" y="106"/>
                    <a:pt x="68" y="106"/>
                  </a:cubicBezTo>
                  <a:cubicBezTo>
                    <a:pt x="68" y="106"/>
                    <a:pt x="68" y="107"/>
                    <a:pt x="69" y="107"/>
                  </a:cubicBezTo>
                  <a:cubicBezTo>
                    <a:pt x="69" y="107"/>
                    <a:pt x="71" y="104"/>
                    <a:pt x="76" y="94"/>
                  </a:cubicBezTo>
                  <a:cubicBezTo>
                    <a:pt x="81" y="84"/>
                    <a:pt x="82" y="82"/>
                    <a:pt x="83" y="82"/>
                  </a:cubicBezTo>
                  <a:cubicBezTo>
                    <a:pt x="83" y="82"/>
                    <a:pt x="83" y="82"/>
                    <a:pt x="84" y="83"/>
                  </a:cubicBezTo>
                  <a:cubicBezTo>
                    <a:pt x="85" y="83"/>
                    <a:pt x="85" y="83"/>
                    <a:pt x="83" y="89"/>
                  </a:cubicBezTo>
                  <a:cubicBezTo>
                    <a:pt x="83" y="89"/>
                    <a:pt x="79" y="96"/>
                    <a:pt x="80" y="96"/>
                  </a:cubicBezTo>
                  <a:cubicBezTo>
                    <a:pt x="80" y="97"/>
                    <a:pt x="81" y="97"/>
                    <a:pt x="78" y="104"/>
                  </a:cubicBezTo>
                  <a:cubicBezTo>
                    <a:pt x="78" y="104"/>
                    <a:pt x="76" y="111"/>
                    <a:pt x="77" y="112"/>
                  </a:cubicBezTo>
                  <a:cubicBezTo>
                    <a:pt x="78" y="112"/>
                    <a:pt x="79" y="113"/>
                    <a:pt x="76" y="120"/>
                  </a:cubicBezTo>
                  <a:cubicBezTo>
                    <a:pt x="76" y="120"/>
                    <a:pt x="76" y="120"/>
                    <a:pt x="79" y="113"/>
                  </a:cubicBezTo>
                  <a:cubicBezTo>
                    <a:pt x="81" y="108"/>
                    <a:pt x="84" y="104"/>
                    <a:pt x="85" y="104"/>
                  </a:cubicBezTo>
                  <a:cubicBezTo>
                    <a:pt x="86" y="104"/>
                    <a:pt x="86" y="106"/>
                    <a:pt x="86" y="108"/>
                  </a:cubicBezTo>
                  <a:cubicBezTo>
                    <a:pt x="86" y="109"/>
                    <a:pt x="87" y="109"/>
                    <a:pt x="88" y="109"/>
                  </a:cubicBezTo>
                  <a:cubicBezTo>
                    <a:pt x="89" y="109"/>
                    <a:pt x="90" y="108"/>
                    <a:pt x="93" y="104"/>
                  </a:cubicBezTo>
                  <a:lnTo>
                    <a:pt x="93" y="104"/>
                  </a:lnTo>
                  <a:cubicBezTo>
                    <a:pt x="93" y="104"/>
                    <a:pt x="92" y="105"/>
                    <a:pt x="89" y="111"/>
                  </a:cubicBezTo>
                  <a:cubicBezTo>
                    <a:pt x="86" y="117"/>
                    <a:pt x="84" y="120"/>
                    <a:pt x="85" y="120"/>
                  </a:cubicBezTo>
                  <a:cubicBezTo>
                    <a:pt x="86" y="120"/>
                    <a:pt x="88" y="118"/>
                    <a:pt x="91" y="112"/>
                  </a:cubicBezTo>
                  <a:cubicBezTo>
                    <a:pt x="93" y="109"/>
                    <a:pt x="94" y="108"/>
                    <a:pt x="95" y="108"/>
                  </a:cubicBezTo>
                  <a:lnTo>
                    <a:pt x="95" y="108"/>
                  </a:lnTo>
                  <a:cubicBezTo>
                    <a:pt x="95" y="108"/>
                    <a:pt x="94" y="109"/>
                    <a:pt x="93" y="113"/>
                  </a:cubicBezTo>
                  <a:cubicBezTo>
                    <a:pt x="93" y="113"/>
                    <a:pt x="94" y="113"/>
                    <a:pt x="97" y="107"/>
                  </a:cubicBezTo>
                  <a:cubicBezTo>
                    <a:pt x="99" y="105"/>
                    <a:pt x="100" y="103"/>
                    <a:pt x="101" y="103"/>
                  </a:cubicBezTo>
                  <a:lnTo>
                    <a:pt x="101" y="103"/>
                  </a:lnTo>
                  <a:cubicBezTo>
                    <a:pt x="101" y="103"/>
                    <a:pt x="101" y="105"/>
                    <a:pt x="99" y="108"/>
                  </a:cubicBezTo>
                  <a:cubicBezTo>
                    <a:pt x="96" y="115"/>
                    <a:pt x="96" y="115"/>
                    <a:pt x="97" y="115"/>
                  </a:cubicBezTo>
                  <a:cubicBezTo>
                    <a:pt x="99" y="113"/>
                    <a:pt x="100" y="112"/>
                    <a:pt x="102" y="112"/>
                  </a:cubicBezTo>
                  <a:cubicBezTo>
                    <a:pt x="105" y="112"/>
                    <a:pt x="107" y="116"/>
                    <a:pt x="105" y="121"/>
                  </a:cubicBezTo>
                  <a:cubicBezTo>
                    <a:pt x="109" y="115"/>
                    <a:pt x="109" y="115"/>
                    <a:pt x="109" y="115"/>
                  </a:cubicBezTo>
                  <a:lnTo>
                    <a:pt x="109" y="115"/>
                  </a:lnTo>
                  <a:cubicBezTo>
                    <a:pt x="107" y="120"/>
                    <a:pt x="106" y="122"/>
                    <a:pt x="106" y="122"/>
                  </a:cubicBezTo>
                  <a:cubicBezTo>
                    <a:pt x="107" y="122"/>
                    <a:pt x="110" y="117"/>
                    <a:pt x="114" y="109"/>
                  </a:cubicBezTo>
                  <a:lnTo>
                    <a:pt x="113" y="109"/>
                  </a:lnTo>
                  <a:cubicBezTo>
                    <a:pt x="116" y="104"/>
                    <a:pt x="119" y="101"/>
                    <a:pt x="119" y="101"/>
                  </a:cubicBezTo>
                  <a:lnTo>
                    <a:pt x="119" y="101"/>
                  </a:lnTo>
                  <a:cubicBezTo>
                    <a:pt x="120" y="101"/>
                    <a:pt x="118" y="106"/>
                    <a:pt x="112" y="116"/>
                  </a:cubicBezTo>
                  <a:cubicBezTo>
                    <a:pt x="108" y="123"/>
                    <a:pt x="107" y="126"/>
                    <a:pt x="107" y="126"/>
                  </a:cubicBezTo>
                  <a:cubicBezTo>
                    <a:pt x="107" y="126"/>
                    <a:pt x="109" y="123"/>
                    <a:pt x="113" y="117"/>
                  </a:cubicBezTo>
                  <a:cubicBezTo>
                    <a:pt x="117" y="111"/>
                    <a:pt x="118" y="109"/>
                    <a:pt x="119" y="109"/>
                  </a:cubicBezTo>
                  <a:lnTo>
                    <a:pt x="119" y="109"/>
                  </a:lnTo>
                  <a:cubicBezTo>
                    <a:pt x="119" y="109"/>
                    <a:pt x="117" y="112"/>
                    <a:pt x="114" y="118"/>
                  </a:cubicBezTo>
                  <a:cubicBezTo>
                    <a:pt x="111" y="125"/>
                    <a:pt x="109" y="128"/>
                    <a:pt x="109" y="128"/>
                  </a:cubicBezTo>
                  <a:cubicBezTo>
                    <a:pt x="109" y="128"/>
                    <a:pt x="111" y="125"/>
                    <a:pt x="115" y="118"/>
                  </a:cubicBezTo>
                  <a:cubicBezTo>
                    <a:pt x="124" y="106"/>
                    <a:pt x="129" y="99"/>
                    <a:pt x="130" y="99"/>
                  </a:cubicBezTo>
                  <a:lnTo>
                    <a:pt x="130" y="99"/>
                  </a:lnTo>
                  <a:cubicBezTo>
                    <a:pt x="131" y="99"/>
                    <a:pt x="128" y="104"/>
                    <a:pt x="122" y="115"/>
                  </a:cubicBezTo>
                  <a:cubicBezTo>
                    <a:pt x="117" y="121"/>
                    <a:pt x="114" y="127"/>
                    <a:pt x="111" y="134"/>
                  </a:cubicBezTo>
                  <a:cubicBezTo>
                    <a:pt x="114" y="131"/>
                    <a:pt x="117" y="126"/>
                    <a:pt x="120" y="122"/>
                  </a:cubicBezTo>
                  <a:cubicBezTo>
                    <a:pt x="123" y="116"/>
                    <a:pt x="125" y="113"/>
                    <a:pt x="125" y="113"/>
                  </a:cubicBezTo>
                  <a:lnTo>
                    <a:pt x="125" y="113"/>
                  </a:lnTo>
                  <a:cubicBezTo>
                    <a:pt x="125" y="113"/>
                    <a:pt x="124" y="116"/>
                    <a:pt x="121" y="123"/>
                  </a:cubicBezTo>
                  <a:cubicBezTo>
                    <a:pt x="115" y="135"/>
                    <a:pt x="113" y="140"/>
                    <a:pt x="114" y="140"/>
                  </a:cubicBezTo>
                  <a:cubicBezTo>
                    <a:pt x="115" y="140"/>
                    <a:pt x="117" y="137"/>
                    <a:pt x="121" y="133"/>
                  </a:cubicBezTo>
                  <a:cubicBezTo>
                    <a:pt x="125" y="128"/>
                    <a:pt x="128" y="125"/>
                    <a:pt x="129" y="125"/>
                  </a:cubicBezTo>
                  <a:lnTo>
                    <a:pt x="129" y="125"/>
                  </a:lnTo>
                  <a:cubicBezTo>
                    <a:pt x="130" y="125"/>
                    <a:pt x="128" y="128"/>
                    <a:pt x="123" y="134"/>
                  </a:cubicBezTo>
                  <a:cubicBezTo>
                    <a:pt x="118" y="141"/>
                    <a:pt x="115" y="143"/>
                    <a:pt x="116" y="143"/>
                  </a:cubicBezTo>
                  <a:cubicBezTo>
                    <a:pt x="116" y="143"/>
                    <a:pt x="117" y="142"/>
                    <a:pt x="120" y="140"/>
                  </a:cubicBezTo>
                  <a:lnTo>
                    <a:pt x="122" y="142"/>
                  </a:lnTo>
                  <a:cubicBezTo>
                    <a:pt x="124" y="140"/>
                    <a:pt x="126" y="137"/>
                    <a:pt x="128" y="135"/>
                  </a:cubicBezTo>
                  <a:lnTo>
                    <a:pt x="128" y="135"/>
                  </a:lnTo>
                  <a:cubicBezTo>
                    <a:pt x="125" y="141"/>
                    <a:pt x="123" y="145"/>
                    <a:pt x="124" y="145"/>
                  </a:cubicBezTo>
                  <a:cubicBezTo>
                    <a:pt x="125" y="145"/>
                    <a:pt x="127" y="143"/>
                    <a:pt x="130" y="140"/>
                  </a:cubicBezTo>
                  <a:lnTo>
                    <a:pt x="131" y="140"/>
                  </a:lnTo>
                  <a:cubicBezTo>
                    <a:pt x="131" y="140"/>
                    <a:pt x="131" y="140"/>
                    <a:pt x="131" y="140"/>
                  </a:cubicBezTo>
                  <a:cubicBezTo>
                    <a:pt x="131" y="140"/>
                    <a:pt x="132" y="139"/>
                    <a:pt x="135" y="135"/>
                  </a:cubicBezTo>
                  <a:cubicBezTo>
                    <a:pt x="137" y="134"/>
                    <a:pt x="137" y="133"/>
                    <a:pt x="138" y="133"/>
                  </a:cubicBezTo>
                  <a:lnTo>
                    <a:pt x="138" y="133"/>
                  </a:lnTo>
                  <a:cubicBezTo>
                    <a:pt x="139" y="133"/>
                    <a:pt x="135" y="138"/>
                    <a:pt x="133" y="142"/>
                  </a:cubicBezTo>
                  <a:cubicBezTo>
                    <a:pt x="131" y="147"/>
                    <a:pt x="128" y="151"/>
                    <a:pt x="128" y="151"/>
                  </a:cubicBezTo>
                  <a:cubicBezTo>
                    <a:pt x="128" y="151"/>
                    <a:pt x="129" y="150"/>
                    <a:pt x="130" y="149"/>
                  </a:cubicBezTo>
                  <a:cubicBezTo>
                    <a:pt x="134" y="143"/>
                    <a:pt x="140" y="137"/>
                    <a:pt x="144" y="133"/>
                  </a:cubicBezTo>
                  <a:cubicBezTo>
                    <a:pt x="145" y="131"/>
                    <a:pt x="146" y="131"/>
                    <a:pt x="146" y="131"/>
                  </a:cubicBezTo>
                  <a:lnTo>
                    <a:pt x="146" y="131"/>
                  </a:lnTo>
                  <a:cubicBezTo>
                    <a:pt x="147" y="131"/>
                    <a:pt x="144" y="135"/>
                    <a:pt x="141" y="139"/>
                  </a:cubicBezTo>
                  <a:cubicBezTo>
                    <a:pt x="137" y="143"/>
                    <a:pt x="135" y="148"/>
                    <a:pt x="133" y="152"/>
                  </a:cubicBezTo>
                  <a:cubicBezTo>
                    <a:pt x="133" y="152"/>
                    <a:pt x="134" y="152"/>
                    <a:pt x="134" y="152"/>
                  </a:cubicBezTo>
                  <a:cubicBezTo>
                    <a:pt x="134" y="152"/>
                    <a:pt x="135" y="152"/>
                    <a:pt x="139" y="148"/>
                  </a:cubicBezTo>
                  <a:cubicBezTo>
                    <a:pt x="140" y="145"/>
                    <a:pt x="142" y="144"/>
                    <a:pt x="143" y="144"/>
                  </a:cubicBezTo>
                  <a:cubicBezTo>
                    <a:pt x="145" y="144"/>
                    <a:pt x="145" y="146"/>
                    <a:pt x="143" y="150"/>
                  </a:cubicBezTo>
                  <a:lnTo>
                    <a:pt x="143" y="151"/>
                  </a:lnTo>
                  <a:cubicBezTo>
                    <a:pt x="143" y="151"/>
                    <a:pt x="143" y="151"/>
                    <a:pt x="143" y="151"/>
                  </a:cubicBezTo>
                  <a:cubicBezTo>
                    <a:pt x="145" y="151"/>
                    <a:pt x="149" y="146"/>
                    <a:pt x="150" y="146"/>
                  </a:cubicBezTo>
                  <a:cubicBezTo>
                    <a:pt x="150" y="146"/>
                    <a:pt x="150" y="147"/>
                    <a:pt x="150" y="147"/>
                  </a:cubicBezTo>
                  <a:cubicBezTo>
                    <a:pt x="150" y="147"/>
                    <a:pt x="151" y="146"/>
                    <a:pt x="155" y="142"/>
                  </a:cubicBezTo>
                  <a:lnTo>
                    <a:pt x="155" y="142"/>
                  </a:lnTo>
                  <a:cubicBezTo>
                    <a:pt x="155" y="142"/>
                    <a:pt x="155" y="143"/>
                    <a:pt x="152" y="149"/>
                  </a:cubicBezTo>
                  <a:cubicBezTo>
                    <a:pt x="156" y="143"/>
                    <a:pt x="159" y="140"/>
                    <a:pt x="159" y="140"/>
                  </a:cubicBezTo>
                  <a:lnTo>
                    <a:pt x="159" y="140"/>
                  </a:lnTo>
                  <a:cubicBezTo>
                    <a:pt x="159" y="140"/>
                    <a:pt x="157" y="143"/>
                    <a:pt x="152" y="150"/>
                  </a:cubicBezTo>
                  <a:cubicBezTo>
                    <a:pt x="148" y="155"/>
                    <a:pt x="146" y="158"/>
                    <a:pt x="146" y="158"/>
                  </a:cubicBezTo>
                  <a:cubicBezTo>
                    <a:pt x="146" y="158"/>
                    <a:pt x="149" y="155"/>
                    <a:pt x="153" y="150"/>
                  </a:cubicBezTo>
                  <a:cubicBezTo>
                    <a:pt x="155" y="147"/>
                    <a:pt x="156" y="146"/>
                    <a:pt x="157" y="146"/>
                  </a:cubicBezTo>
                  <a:lnTo>
                    <a:pt x="157" y="146"/>
                  </a:lnTo>
                  <a:cubicBezTo>
                    <a:pt x="157" y="146"/>
                    <a:pt x="156" y="147"/>
                    <a:pt x="154" y="151"/>
                  </a:cubicBezTo>
                  <a:cubicBezTo>
                    <a:pt x="160" y="145"/>
                    <a:pt x="165" y="141"/>
                    <a:pt x="165" y="141"/>
                  </a:cubicBezTo>
                  <a:lnTo>
                    <a:pt x="165" y="141"/>
                  </a:lnTo>
                  <a:cubicBezTo>
                    <a:pt x="166" y="141"/>
                    <a:pt x="165" y="143"/>
                    <a:pt x="161" y="148"/>
                  </a:cubicBezTo>
                  <a:cubicBezTo>
                    <a:pt x="161" y="148"/>
                    <a:pt x="162" y="148"/>
                    <a:pt x="167" y="143"/>
                  </a:cubicBezTo>
                  <a:cubicBezTo>
                    <a:pt x="172" y="137"/>
                    <a:pt x="174" y="135"/>
                    <a:pt x="174" y="135"/>
                  </a:cubicBezTo>
                  <a:lnTo>
                    <a:pt x="174" y="135"/>
                  </a:lnTo>
                  <a:cubicBezTo>
                    <a:pt x="174" y="135"/>
                    <a:pt x="172" y="137"/>
                    <a:pt x="168" y="143"/>
                  </a:cubicBezTo>
                  <a:cubicBezTo>
                    <a:pt x="163" y="149"/>
                    <a:pt x="161" y="152"/>
                    <a:pt x="161" y="152"/>
                  </a:cubicBezTo>
                  <a:cubicBezTo>
                    <a:pt x="161" y="152"/>
                    <a:pt x="164" y="150"/>
                    <a:pt x="169" y="144"/>
                  </a:cubicBezTo>
                  <a:cubicBezTo>
                    <a:pt x="169" y="144"/>
                    <a:pt x="171" y="142"/>
                    <a:pt x="171" y="142"/>
                  </a:cubicBezTo>
                  <a:lnTo>
                    <a:pt x="171" y="142"/>
                  </a:lnTo>
                  <a:cubicBezTo>
                    <a:pt x="171" y="142"/>
                    <a:pt x="171" y="143"/>
                    <a:pt x="170" y="145"/>
                  </a:cubicBezTo>
                  <a:cubicBezTo>
                    <a:pt x="168" y="150"/>
                    <a:pt x="166" y="155"/>
                    <a:pt x="168" y="155"/>
                  </a:cubicBezTo>
                  <a:cubicBezTo>
                    <a:pt x="168" y="155"/>
                    <a:pt x="170" y="153"/>
                    <a:pt x="173" y="149"/>
                  </a:cubicBezTo>
                  <a:lnTo>
                    <a:pt x="174" y="150"/>
                  </a:lnTo>
                  <a:cubicBezTo>
                    <a:pt x="173" y="154"/>
                    <a:pt x="172" y="156"/>
                    <a:pt x="172" y="156"/>
                  </a:cubicBezTo>
                  <a:cubicBezTo>
                    <a:pt x="173" y="156"/>
                    <a:pt x="174" y="154"/>
                    <a:pt x="177" y="152"/>
                  </a:cubicBezTo>
                  <a:lnTo>
                    <a:pt x="181" y="148"/>
                  </a:lnTo>
                  <a:lnTo>
                    <a:pt x="181" y="148"/>
                  </a:lnTo>
                  <a:cubicBezTo>
                    <a:pt x="178" y="151"/>
                    <a:pt x="176" y="154"/>
                    <a:pt x="173" y="159"/>
                  </a:cubicBezTo>
                  <a:cubicBezTo>
                    <a:pt x="173" y="159"/>
                    <a:pt x="173" y="159"/>
                    <a:pt x="174" y="159"/>
                  </a:cubicBezTo>
                  <a:cubicBezTo>
                    <a:pt x="174" y="159"/>
                    <a:pt x="175" y="158"/>
                    <a:pt x="179" y="154"/>
                  </a:cubicBezTo>
                  <a:cubicBezTo>
                    <a:pt x="182" y="149"/>
                    <a:pt x="183" y="149"/>
                    <a:pt x="183" y="149"/>
                  </a:cubicBezTo>
                  <a:lnTo>
                    <a:pt x="183" y="149"/>
                  </a:lnTo>
                  <a:cubicBezTo>
                    <a:pt x="181" y="153"/>
                    <a:pt x="179" y="158"/>
                    <a:pt x="176" y="161"/>
                  </a:cubicBezTo>
                  <a:lnTo>
                    <a:pt x="176" y="162"/>
                  </a:lnTo>
                  <a:cubicBezTo>
                    <a:pt x="182" y="156"/>
                    <a:pt x="184" y="153"/>
                    <a:pt x="184" y="153"/>
                  </a:cubicBezTo>
                  <a:lnTo>
                    <a:pt x="184" y="153"/>
                  </a:lnTo>
                  <a:cubicBezTo>
                    <a:pt x="184" y="153"/>
                    <a:pt x="183" y="154"/>
                    <a:pt x="181" y="157"/>
                  </a:cubicBezTo>
                  <a:cubicBezTo>
                    <a:pt x="177" y="162"/>
                    <a:pt x="178" y="163"/>
                    <a:pt x="178" y="163"/>
                  </a:cubicBezTo>
                  <a:cubicBezTo>
                    <a:pt x="179" y="162"/>
                    <a:pt x="180" y="162"/>
                    <a:pt x="180" y="162"/>
                  </a:cubicBezTo>
                  <a:lnTo>
                    <a:pt x="180" y="162"/>
                  </a:lnTo>
                  <a:cubicBezTo>
                    <a:pt x="180" y="162"/>
                    <a:pt x="178" y="163"/>
                    <a:pt x="178" y="163"/>
                  </a:cubicBezTo>
                  <a:cubicBezTo>
                    <a:pt x="178" y="163"/>
                    <a:pt x="178" y="163"/>
                    <a:pt x="178" y="163"/>
                  </a:cubicBezTo>
                  <a:lnTo>
                    <a:pt x="173" y="169"/>
                  </a:lnTo>
                  <a:cubicBezTo>
                    <a:pt x="172" y="171"/>
                    <a:pt x="171" y="171"/>
                    <a:pt x="172" y="171"/>
                  </a:cubicBezTo>
                  <a:cubicBezTo>
                    <a:pt x="172" y="171"/>
                    <a:pt x="175" y="168"/>
                    <a:pt x="178" y="164"/>
                  </a:cubicBezTo>
                  <a:lnTo>
                    <a:pt x="179" y="166"/>
                  </a:lnTo>
                  <a:cubicBezTo>
                    <a:pt x="179" y="166"/>
                    <a:pt x="179" y="166"/>
                    <a:pt x="180" y="166"/>
                  </a:cubicBezTo>
                  <a:cubicBezTo>
                    <a:pt x="180" y="166"/>
                    <a:pt x="181" y="165"/>
                    <a:pt x="185" y="160"/>
                  </a:cubicBezTo>
                  <a:cubicBezTo>
                    <a:pt x="189" y="156"/>
                    <a:pt x="194" y="150"/>
                    <a:pt x="195" y="150"/>
                  </a:cubicBezTo>
                  <a:lnTo>
                    <a:pt x="195" y="150"/>
                  </a:lnTo>
                  <a:cubicBezTo>
                    <a:pt x="191" y="153"/>
                    <a:pt x="188" y="158"/>
                    <a:pt x="186" y="161"/>
                  </a:cubicBezTo>
                  <a:cubicBezTo>
                    <a:pt x="186" y="162"/>
                    <a:pt x="181" y="168"/>
                    <a:pt x="181" y="168"/>
                  </a:cubicBezTo>
                  <a:cubicBezTo>
                    <a:pt x="177" y="172"/>
                    <a:pt x="175" y="174"/>
                    <a:pt x="176" y="174"/>
                  </a:cubicBezTo>
                  <a:cubicBezTo>
                    <a:pt x="177" y="174"/>
                    <a:pt x="180" y="172"/>
                    <a:pt x="183" y="169"/>
                  </a:cubicBezTo>
                  <a:cubicBezTo>
                    <a:pt x="188" y="165"/>
                    <a:pt x="191" y="162"/>
                    <a:pt x="192" y="162"/>
                  </a:cubicBezTo>
                  <a:lnTo>
                    <a:pt x="192" y="162"/>
                  </a:lnTo>
                  <a:cubicBezTo>
                    <a:pt x="192" y="162"/>
                    <a:pt x="190" y="165"/>
                    <a:pt x="185" y="171"/>
                  </a:cubicBezTo>
                  <a:cubicBezTo>
                    <a:pt x="182" y="174"/>
                    <a:pt x="181" y="175"/>
                    <a:pt x="181" y="175"/>
                  </a:cubicBezTo>
                  <a:cubicBezTo>
                    <a:pt x="181" y="175"/>
                    <a:pt x="190" y="168"/>
                    <a:pt x="200" y="157"/>
                  </a:cubicBezTo>
                  <a:lnTo>
                    <a:pt x="216" y="141"/>
                  </a:lnTo>
                  <a:lnTo>
                    <a:pt x="201" y="157"/>
                  </a:lnTo>
                  <a:cubicBezTo>
                    <a:pt x="190" y="170"/>
                    <a:pt x="185" y="176"/>
                    <a:pt x="186" y="176"/>
                  </a:cubicBezTo>
                  <a:cubicBezTo>
                    <a:pt x="187" y="176"/>
                    <a:pt x="189" y="173"/>
                    <a:pt x="194" y="170"/>
                  </a:cubicBezTo>
                  <a:cubicBezTo>
                    <a:pt x="196" y="168"/>
                    <a:pt x="198" y="167"/>
                    <a:pt x="198" y="167"/>
                  </a:cubicBezTo>
                  <a:lnTo>
                    <a:pt x="198" y="167"/>
                  </a:lnTo>
                  <a:cubicBezTo>
                    <a:pt x="198" y="167"/>
                    <a:pt x="197" y="168"/>
                    <a:pt x="195" y="171"/>
                  </a:cubicBezTo>
                  <a:cubicBezTo>
                    <a:pt x="189" y="176"/>
                    <a:pt x="190" y="177"/>
                    <a:pt x="191" y="178"/>
                  </a:cubicBezTo>
                  <a:cubicBezTo>
                    <a:pt x="192" y="178"/>
                    <a:pt x="192" y="179"/>
                    <a:pt x="193" y="179"/>
                  </a:cubicBezTo>
                  <a:cubicBezTo>
                    <a:pt x="193" y="179"/>
                    <a:pt x="195" y="178"/>
                    <a:pt x="198" y="174"/>
                  </a:cubicBezTo>
                  <a:lnTo>
                    <a:pt x="199" y="176"/>
                  </a:lnTo>
                  <a:cubicBezTo>
                    <a:pt x="195" y="180"/>
                    <a:pt x="194" y="182"/>
                    <a:pt x="194" y="182"/>
                  </a:cubicBezTo>
                  <a:cubicBezTo>
                    <a:pt x="194" y="182"/>
                    <a:pt x="199" y="178"/>
                    <a:pt x="205" y="172"/>
                  </a:cubicBezTo>
                  <a:lnTo>
                    <a:pt x="206" y="173"/>
                  </a:lnTo>
                  <a:lnTo>
                    <a:pt x="200" y="178"/>
                  </a:lnTo>
                  <a:cubicBezTo>
                    <a:pt x="196" y="183"/>
                    <a:pt x="197" y="185"/>
                    <a:pt x="200" y="189"/>
                  </a:cubicBezTo>
                  <a:cubicBezTo>
                    <a:pt x="202" y="191"/>
                    <a:pt x="203" y="192"/>
                    <a:pt x="204" y="192"/>
                  </a:cubicBezTo>
                  <a:cubicBezTo>
                    <a:pt x="206" y="192"/>
                    <a:pt x="209" y="190"/>
                    <a:pt x="215" y="183"/>
                  </a:cubicBezTo>
                  <a:cubicBezTo>
                    <a:pt x="220" y="179"/>
                    <a:pt x="223" y="177"/>
                    <a:pt x="223" y="177"/>
                  </a:cubicBezTo>
                  <a:lnTo>
                    <a:pt x="223" y="177"/>
                  </a:lnTo>
                  <a:cubicBezTo>
                    <a:pt x="224" y="177"/>
                    <a:pt x="221" y="180"/>
                    <a:pt x="216" y="185"/>
                  </a:cubicBezTo>
                  <a:cubicBezTo>
                    <a:pt x="212" y="189"/>
                    <a:pt x="209" y="193"/>
                    <a:pt x="209" y="193"/>
                  </a:cubicBezTo>
                  <a:cubicBezTo>
                    <a:pt x="209" y="193"/>
                    <a:pt x="210" y="192"/>
                    <a:pt x="212" y="190"/>
                  </a:cubicBezTo>
                  <a:lnTo>
                    <a:pt x="212" y="190"/>
                  </a:lnTo>
                  <a:cubicBezTo>
                    <a:pt x="212" y="190"/>
                    <a:pt x="211" y="191"/>
                    <a:pt x="207" y="197"/>
                  </a:cubicBezTo>
                  <a:cubicBezTo>
                    <a:pt x="203" y="202"/>
                    <a:pt x="202" y="204"/>
                    <a:pt x="202" y="204"/>
                  </a:cubicBezTo>
                  <a:cubicBezTo>
                    <a:pt x="203" y="204"/>
                    <a:pt x="206" y="202"/>
                    <a:pt x="209" y="199"/>
                  </a:cubicBezTo>
                  <a:cubicBezTo>
                    <a:pt x="213" y="195"/>
                    <a:pt x="215" y="194"/>
                    <a:pt x="215" y="194"/>
                  </a:cubicBezTo>
                  <a:lnTo>
                    <a:pt x="215" y="194"/>
                  </a:lnTo>
                  <a:cubicBezTo>
                    <a:pt x="215" y="194"/>
                    <a:pt x="212" y="197"/>
                    <a:pt x="209" y="200"/>
                  </a:cubicBezTo>
                  <a:cubicBezTo>
                    <a:pt x="206" y="204"/>
                    <a:pt x="202" y="208"/>
                    <a:pt x="202" y="208"/>
                  </a:cubicBezTo>
                  <a:cubicBezTo>
                    <a:pt x="203" y="208"/>
                    <a:pt x="203" y="207"/>
                    <a:pt x="205" y="206"/>
                  </a:cubicBezTo>
                  <a:cubicBezTo>
                    <a:pt x="207" y="204"/>
                    <a:pt x="210" y="202"/>
                    <a:pt x="212" y="202"/>
                  </a:cubicBezTo>
                  <a:cubicBezTo>
                    <a:pt x="214" y="202"/>
                    <a:pt x="214" y="204"/>
                    <a:pt x="208" y="209"/>
                  </a:cubicBezTo>
                  <a:lnTo>
                    <a:pt x="208" y="210"/>
                  </a:lnTo>
                  <a:cubicBezTo>
                    <a:pt x="211" y="208"/>
                    <a:pt x="213" y="207"/>
                    <a:pt x="214" y="207"/>
                  </a:cubicBezTo>
                  <a:cubicBezTo>
                    <a:pt x="215" y="207"/>
                    <a:pt x="215" y="208"/>
                    <a:pt x="216" y="208"/>
                  </a:cubicBezTo>
                  <a:cubicBezTo>
                    <a:pt x="216" y="209"/>
                    <a:pt x="217" y="209"/>
                    <a:pt x="212" y="215"/>
                  </a:cubicBezTo>
                  <a:cubicBezTo>
                    <a:pt x="208" y="217"/>
                    <a:pt x="207" y="218"/>
                    <a:pt x="208" y="218"/>
                  </a:cubicBezTo>
                  <a:cubicBezTo>
                    <a:pt x="208" y="218"/>
                    <a:pt x="210" y="217"/>
                    <a:pt x="213" y="216"/>
                  </a:cubicBezTo>
                  <a:cubicBezTo>
                    <a:pt x="213" y="216"/>
                    <a:pt x="223" y="208"/>
                    <a:pt x="224" y="208"/>
                  </a:cubicBezTo>
                  <a:cubicBezTo>
                    <a:pt x="224" y="208"/>
                    <a:pt x="224" y="208"/>
                    <a:pt x="224" y="208"/>
                  </a:cubicBezTo>
                  <a:cubicBezTo>
                    <a:pt x="227" y="205"/>
                    <a:pt x="232" y="201"/>
                    <a:pt x="236" y="199"/>
                  </a:cubicBezTo>
                  <a:lnTo>
                    <a:pt x="236" y="199"/>
                  </a:lnTo>
                  <a:lnTo>
                    <a:pt x="231" y="204"/>
                  </a:lnTo>
                  <a:lnTo>
                    <a:pt x="219" y="214"/>
                  </a:lnTo>
                  <a:cubicBezTo>
                    <a:pt x="220" y="214"/>
                    <a:pt x="220" y="214"/>
                    <a:pt x="220" y="214"/>
                  </a:cubicBezTo>
                  <a:cubicBezTo>
                    <a:pt x="221" y="214"/>
                    <a:pt x="222" y="213"/>
                    <a:pt x="226" y="210"/>
                  </a:cubicBezTo>
                  <a:lnTo>
                    <a:pt x="226" y="210"/>
                  </a:lnTo>
                  <a:cubicBezTo>
                    <a:pt x="220" y="215"/>
                    <a:pt x="222" y="216"/>
                    <a:pt x="222" y="217"/>
                  </a:cubicBezTo>
                  <a:cubicBezTo>
                    <a:pt x="222" y="218"/>
                    <a:pt x="223" y="218"/>
                    <a:pt x="224" y="218"/>
                  </a:cubicBezTo>
                  <a:cubicBezTo>
                    <a:pt x="225" y="218"/>
                    <a:pt x="226" y="217"/>
                    <a:pt x="229" y="215"/>
                  </a:cubicBezTo>
                  <a:lnTo>
                    <a:pt x="229" y="215"/>
                  </a:lnTo>
                  <a:cubicBezTo>
                    <a:pt x="223" y="221"/>
                    <a:pt x="222" y="225"/>
                    <a:pt x="224" y="225"/>
                  </a:cubicBezTo>
                  <a:cubicBezTo>
                    <a:pt x="225" y="225"/>
                    <a:pt x="228" y="223"/>
                    <a:pt x="233" y="219"/>
                  </a:cubicBezTo>
                  <a:cubicBezTo>
                    <a:pt x="235" y="217"/>
                    <a:pt x="237" y="217"/>
                    <a:pt x="237" y="217"/>
                  </a:cubicBezTo>
                  <a:lnTo>
                    <a:pt x="237" y="217"/>
                  </a:lnTo>
                  <a:cubicBezTo>
                    <a:pt x="238" y="217"/>
                    <a:pt x="236" y="218"/>
                    <a:pt x="234" y="220"/>
                  </a:cubicBezTo>
                  <a:cubicBezTo>
                    <a:pt x="231" y="223"/>
                    <a:pt x="230" y="225"/>
                    <a:pt x="230" y="225"/>
                  </a:cubicBezTo>
                  <a:cubicBezTo>
                    <a:pt x="230" y="225"/>
                    <a:pt x="231" y="224"/>
                    <a:pt x="234" y="222"/>
                  </a:cubicBezTo>
                  <a:cubicBezTo>
                    <a:pt x="236" y="221"/>
                    <a:pt x="236" y="220"/>
                    <a:pt x="237" y="220"/>
                  </a:cubicBezTo>
                  <a:lnTo>
                    <a:pt x="237" y="220"/>
                  </a:lnTo>
                  <a:cubicBezTo>
                    <a:pt x="238" y="220"/>
                    <a:pt x="234" y="224"/>
                    <a:pt x="231" y="228"/>
                  </a:cubicBezTo>
                  <a:cubicBezTo>
                    <a:pt x="224" y="234"/>
                    <a:pt x="221" y="237"/>
                    <a:pt x="221" y="237"/>
                  </a:cubicBezTo>
                  <a:cubicBezTo>
                    <a:pt x="221" y="237"/>
                    <a:pt x="223" y="236"/>
                    <a:pt x="225" y="234"/>
                  </a:cubicBezTo>
                  <a:cubicBezTo>
                    <a:pt x="228" y="232"/>
                    <a:pt x="230" y="232"/>
                    <a:pt x="231" y="232"/>
                  </a:cubicBezTo>
                  <a:cubicBezTo>
                    <a:pt x="232" y="232"/>
                    <a:pt x="233" y="233"/>
                    <a:pt x="233" y="233"/>
                  </a:cubicBezTo>
                  <a:cubicBezTo>
                    <a:pt x="237" y="232"/>
                    <a:pt x="242" y="228"/>
                    <a:pt x="245" y="225"/>
                  </a:cubicBezTo>
                  <a:lnTo>
                    <a:pt x="253" y="220"/>
                  </a:lnTo>
                  <a:lnTo>
                    <a:pt x="253" y="220"/>
                  </a:lnTo>
                  <a:cubicBezTo>
                    <a:pt x="250" y="222"/>
                    <a:pt x="248" y="224"/>
                    <a:pt x="246" y="226"/>
                  </a:cubicBezTo>
                  <a:cubicBezTo>
                    <a:pt x="241" y="232"/>
                    <a:pt x="242" y="233"/>
                    <a:pt x="242" y="233"/>
                  </a:cubicBezTo>
                  <a:lnTo>
                    <a:pt x="243" y="235"/>
                  </a:lnTo>
                  <a:cubicBezTo>
                    <a:pt x="240" y="239"/>
                    <a:pt x="240" y="240"/>
                    <a:pt x="240" y="240"/>
                  </a:cubicBezTo>
                  <a:cubicBezTo>
                    <a:pt x="241" y="240"/>
                    <a:pt x="243" y="239"/>
                    <a:pt x="245" y="237"/>
                  </a:cubicBezTo>
                  <a:cubicBezTo>
                    <a:pt x="248" y="235"/>
                    <a:pt x="248" y="235"/>
                    <a:pt x="249" y="234"/>
                  </a:cubicBezTo>
                  <a:lnTo>
                    <a:pt x="249" y="234"/>
                  </a:lnTo>
                  <a:cubicBezTo>
                    <a:pt x="243" y="240"/>
                    <a:pt x="243" y="244"/>
                    <a:pt x="246" y="244"/>
                  </a:cubicBezTo>
                  <a:cubicBezTo>
                    <a:pt x="248" y="244"/>
                    <a:pt x="251" y="243"/>
                    <a:pt x="255" y="241"/>
                  </a:cubicBezTo>
                  <a:lnTo>
                    <a:pt x="255" y="241"/>
                  </a:lnTo>
                  <a:cubicBezTo>
                    <a:pt x="252" y="243"/>
                    <a:pt x="253" y="243"/>
                    <a:pt x="250" y="245"/>
                  </a:cubicBezTo>
                  <a:cubicBezTo>
                    <a:pt x="244" y="250"/>
                    <a:pt x="244" y="250"/>
                    <a:pt x="245" y="252"/>
                  </a:cubicBezTo>
                  <a:cubicBezTo>
                    <a:pt x="245" y="252"/>
                    <a:pt x="249" y="251"/>
                    <a:pt x="251" y="251"/>
                  </a:cubicBezTo>
                  <a:cubicBezTo>
                    <a:pt x="253" y="251"/>
                    <a:pt x="254" y="251"/>
                    <a:pt x="254" y="252"/>
                  </a:cubicBezTo>
                  <a:cubicBezTo>
                    <a:pt x="255" y="253"/>
                    <a:pt x="255" y="254"/>
                    <a:pt x="257" y="254"/>
                  </a:cubicBezTo>
                  <a:cubicBezTo>
                    <a:pt x="258" y="254"/>
                    <a:pt x="260" y="254"/>
                    <a:pt x="262" y="252"/>
                  </a:cubicBezTo>
                  <a:lnTo>
                    <a:pt x="262" y="252"/>
                  </a:lnTo>
                  <a:cubicBezTo>
                    <a:pt x="262" y="252"/>
                    <a:pt x="261" y="253"/>
                    <a:pt x="256" y="256"/>
                  </a:cubicBezTo>
                  <a:cubicBezTo>
                    <a:pt x="250" y="260"/>
                    <a:pt x="251" y="261"/>
                    <a:pt x="251" y="261"/>
                  </a:cubicBezTo>
                  <a:cubicBezTo>
                    <a:pt x="255" y="260"/>
                    <a:pt x="260" y="256"/>
                    <a:pt x="263" y="254"/>
                  </a:cubicBezTo>
                  <a:cubicBezTo>
                    <a:pt x="266" y="252"/>
                    <a:pt x="267" y="251"/>
                    <a:pt x="268" y="251"/>
                  </a:cubicBezTo>
                  <a:lnTo>
                    <a:pt x="268" y="251"/>
                  </a:lnTo>
                  <a:cubicBezTo>
                    <a:pt x="268" y="251"/>
                    <a:pt x="267" y="252"/>
                    <a:pt x="264" y="255"/>
                  </a:cubicBezTo>
                  <a:cubicBezTo>
                    <a:pt x="260" y="259"/>
                    <a:pt x="260" y="262"/>
                    <a:pt x="262" y="262"/>
                  </a:cubicBezTo>
                  <a:cubicBezTo>
                    <a:pt x="263" y="262"/>
                    <a:pt x="265" y="261"/>
                    <a:pt x="266" y="261"/>
                  </a:cubicBezTo>
                  <a:lnTo>
                    <a:pt x="266" y="261"/>
                  </a:lnTo>
                  <a:cubicBezTo>
                    <a:pt x="268" y="261"/>
                    <a:pt x="268" y="262"/>
                    <a:pt x="262" y="265"/>
                  </a:cubicBezTo>
                  <a:cubicBezTo>
                    <a:pt x="258" y="268"/>
                    <a:pt x="255" y="272"/>
                    <a:pt x="256" y="272"/>
                  </a:cubicBezTo>
                  <a:cubicBezTo>
                    <a:pt x="257" y="272"/>
                    <a:pt x="259" y="271"/>
                    <a:pt x="263" y="269"/>
                  </a:cubicBezTo>
                  <a:lnTo>
                    <a:pt x="263" y="269"/>
                  </a:lnTo>
                  <a:cubicBezTo>
                    <a:pt x="263" y="269"/>
                    <a:pt x="263" y="269"/>
                    <a:pt x="258" y="273"/>
                  </a:cubicBezTo>
                  <a:cubicBezTo>
                    <a:pt x="254" y="276"/>
                    <a:pt x="251" y="279"/>
                    <a:pt x="251" y="279"/>
                  </a:cubicBezTo>
                  <a:cubicBezTo>
                    <a:pt x="252" y="279"/>
                    <a:pt x="254" y="277"/>
                    <a:pt x="259" y="274"/>
                  </a:cubicBezTo>
                  <a:cubicBezTo>
                    <a:pt x="261" y="274"/>
                    <a:pt x="262" y="273"/>
                    <a:pt x="263" y="273"/>
                  </a:cubicBezTo>
                  <a:cubicBezTo>
                    <a:pt x="265" y="273"/>
                    <a:pt x="265" y="275"/>
                    <a:pt x="261" y="279"/>
                  </a:cubicBezTo>
                  <a:cubicBezTo>
                    <a:pt x="261" y="279"/>
                    <a:pt x="261" y="279"/>
                    <a:pt x="261" y="279"/>
                  </a:cubicBezTo>
                  <a:cubicBezTo>
                    <a:pt x="262" y="279"/>
                    <a:pt x="263" y="278"/>
                    <a:pt x="268" y="275"/>
                  </a:cubicBezTo>
                  <a:lnTo>
                    <a:pt x="273" y="272"/>
                  </a:lnTo>
                  <a:lnTo>
                    <a:pt x="273" y="272"/>
                  </a:lnTo>
                  <a:cubicBezTo>
                    <a:pt x="267" y="276"/>
                    <a:pt x="265" y="278"/>
                    <a:pt x="265" y="278"/>
                  </a:cubicBezTo>
                  <a:cubicBezTo>
                    <a:pt x="265" y="278"/>
                    <a:pt x="268" y="276"/>
                    <a:pt x="274" y="273"/>
                  </a:cubicBezTo>
                  <a:cubicBezTo>
                    <a:pt x="277" y="271"/>
                    <a:pt x="278" y="270"/>
                    <a:pt x="278" y="270"/>
                  </a:cubicBezTo>
                  <a:lnTo>
                    <a:pt x="278" y="270"/>
                  </a:lnTo>
                  <a:cubicBezTo>
                    <a:pt x="279" y="270"/>
                    <a:pt x="277" y="272"/>
                    <a:pt x="274" y="274"/>
                  </a:cubicBezTo>
                  <a:cubicBezTo>
                    <a:pt x="269" y="279"/>
                    <a:pt x="269" y="279"/>
                    <a:pt x="269" y="279"/>
                  </a:cubicBezTo>
                  <a:cubicBezTo>
                    <a:pt x="270" y="280"/>
                    <a:pt x="277" y="279"/>
                    <a:pt x="279" y="282"/>
                  </a:cubicBezTo>
                  <a:cubicBezTo>
                    <a:pt x="280" y="285"/>
                    <a:pt x="281" y="287"/>
                    <a:pt x="283" y="287"/>
                  </a:cubicBezTo>
                  <a:cubicBezTo>
                    <a:pt x="284" y="287"/>
                    <a:pt x="286" y="286"/>
                    <a:pt x="288" y="284"/>
                  </a:cubicBezTo>
                  <a:cubicBezTo>
                    <a:pt x="291" y="283"/>
                    <a:pt x="292" y="283"/>
                    <a:pt x="293" y="283"/>
                  </a:cubicBezTo>
                  <a:lnTo>
                    <a:pt x="293" y="283"/>
                  </a:lnTo>
                  <a:cubicBezTo>
                    <a:pt x="293" y="283"/>
                    <a:pt x="292" y="284"/>
                    <a:pt x="289" y="286"/>
                  </a:cubicBezTo>
                  <a:cubicBezTo>
                    <a:pt x="283" y="290"/>
                    <a:pt x="283" y="291"/>
                    <a:pt x="283" y="291"/>
                  </a:cubicBezTo>
                  <a:cubicBezTo>
                    <a:pt x="284" y="292"/>
                    <a:pt x="284" y="293"/>
                    <a:pt x="278" y="297"/>
                  </a:cubicBezTo>
                  <a:cubicBezTo>
                    <a:pt x="282" y="295"/>
                    <a:pt x="284" y="294"/>
                    <a:pt x="284" y="294"/>
                  </a:cubicBezTo>
                  <a:cubicBezTo>
                    <a:pt x="284" y="294"/>
                    <a:pt x="284" y="294"/>
                    <a:pt x="284" y="295"/>
                  </a:cubicBezTo>
                  <a:cubicBezTo>
                    <a:pt x="281" y="296"/>
                    <a:pt x="280" y="298"/>
                    <a:pt x="281" y="298"/>
                  </a:cubicBezTo>
                  <a:cubicBezTo>
                    <a:pt x="281" y="298"/>
                    <a:pt x="283" y="297"/>
                    <a:pt x="286" y="296"/>
                  </a:cubicBezTo>
                  <a:lnTo>
                    <a:pt x="286" y="296"/>
                  </a:lnTo>
                  <a:cubicBezTo>
                    <a:pt x="281" y="299"/>
                    <a:pt x="277" y="303"/>
                    <a:pt x="278" y="303"/>
                  </a:cubicBezTo>
                  <a:cubicBezTo>
                    <a:pt x="278" y="303"/>
                    <a:pt x="278" y="302"/>
                    <a:pt x="280" y="301"/>
                  </a:cubicBezTo>
                  <a:cubicBezTo>
                    <a:pt x="284" y="299"/>
                    <a:pt x="289" y="297"/>
                    <a:pt x="293" y="296"/>
                  </a:cubicBezTo>
                  <a:lnTo>
                    <a:pt x="293" y="296"/>
                  </a:lnTo>
                  <a:cubicBezTo>
                    <a:pt x="293" y="296"/>
                    <a:pt x="295" y="297"/>
                    <a:pt x="288" y="300"/>
                  </a:cubicBezTo>
                  <a:cubicBezTo>
                    <a:pt x="285" y="303"/>
                    <a:pt x="286" y="304"/>
                    <a:pt x="288" y="304"/>
                  </a:cubicBezTo>
                  <a:cubicBezTo>
                    <a:pt x="290" y="304"/>
                    <a:pt x="294" y="303"/>
                    <a:pt x="297" y="301"/>
                  </a:cubicBezTo>
                  <a:lnTo>
                    <a:pt x="297" y="301"/>
                  </a:lnTo>
                  <a:cubicBezTo>
                    <a:pt x="290" y="306"/>
                    <a:pt x="291" y="306"/>
                    <a:pt x="291" y="307"/>
                  </a:cubicBezTo>
                  <a:cubicBezTo>
                    <a:pt x="293" y="306"/>
                    <a:pt x="294" y="305"/>
                    <a:pt x="294" y="305"/>
                  </a:cubicBezTo>
                  <a:lnTo>
                    <a:pt x="294" y="305"/>
                  </a:lnTo>
                  <a:cubicBezTo>
                    <a:pt x="294" y="305"/>
                    <a:pt x="290" y="308"/>
                    <a:pt x="286" y="311"/>
                  </a:cubicBezTo>
                  <a:cubicBezTo>
                    <a:pt x="279" y="314"/>
                    <a:pt x="279" y="315"/>
                    <a:pt x="279" y="316"/>
                  </a:cubicBezTo>
                  <a:cubicBezTo>
                    <a:pt x="281" y="315"/>
                    <a:pt x="283" y="314"/>
                    <a:pt x="284" y="314"/>
                  </a:cubicBezTo>
                  <a:cubicBezTo>
                    <a:pt x="286" y="314"/>
                    <a:pt x="287" y="316"/>
                    <a:pt x="288" y="317"/>
                  </a:cubicBezTo>
                  <a:cubicBezTo>
                    <a:pt x="288" y="318"/>
                    <a:pt x="289" y="318"/>
                    <a:pt x="290" y="318"/>
                  </a:cubicBezTo>
                  <a:cubicBezTo>
                    <a:pt x="293" y="318"/>
                    <a:pt x="299" y="315"/>
                    <a:pt x="309" y="311"/>
                  </a:cubicBezTo>
                  <a:lnTo>
                    <a:pt x="323" y="305"/>
                  </a:lnTo>
                  <a:lnTo>
                    <a:pt x="323" y="305"/>
                  </a:lnTo>
                  <a:lnTo>
                    <a:pt x="309" y="312"/>
                  </a:lnTo>
                  <a:lnTo>
                    <a:pt x="291" y="324"/>
                  </a:lnTo>
                  <a:cubicBezTo>
                    <a:pt x="296" y="321"/>
                    <a:pt x="300" y="319"/>
                    <a:pt x="303" y="317"/>
                  </a:cubicBezTo>
                  <a:cubicBezTo>
                    <a:pt x="306" y="315"/>
                    <a:pt x="308" y="315"/>
                    <a:pt x="309" y="315"/>
                  </a:cubicBezTo>
                  <a:lnTo>
                    <a:pt x="309" y="315"/>
                  </a:lnTo>
                  <a:cubicBezTo>
                    <a:pt x="309" y="315"/>
                    <a:pt x="308" y="316"/>
                    <a:pt x="305" y="319"/>
                  </a:cubicBezTo>
                  <a:cubicBezTo>
                    <a:pt x="301" y="322"/>
                    <a:pt x="300" y="323"/>
                    <a:pt x="301" y="323"/>
                  </a:cubicBezTo>
                  <a:cubicBezTo>
                    <a:pt x="301" y="323"/>
                    <a:pt x="303" y="322"/>
                    <a:pt x="306" y="321"/>
                  </a:cubicBezTo>
                  <a:lnTo>
                    <a:pt x="306" y="321"/>
                  </a:lnTo>
                  <a:cubicBezTo>
                    <a:pt x="306" y="321"/>
                    <a:pt x="307" y="323"/>
                    <a:pt x="300" y="327"/>
                  </a:cubicBezTo>
                  <a:cubicBezTo>
                    <a:pt x="300" y="327"/>
                    <a:pt x="300" y="327"/>
                    <a:pt x="307" y="324"/>
                  </a:cubicBezTo>
                  <a:cubicBezTo>
                    <a:pt x="310" y="322"/>
                    <a:pt x="311" y="322"/>
                    <a:pt x="312" y="322"/>
                  </a:cubicBezTo>
                  <a:lnTo>
                    <a:pt x="312" y="322"/>
                  </a:lnTo>
                  <a:cubicBezTo>
                    <a:pt x="313" y="322"/>
                    <a:pt x="311" y="323"/>
                    <a:pt x="308" y="325"/>
                  </a:cubicBezTo>
                  <a:cubicBezTo>
                    <a:pt x="299" y="330"/>
                    <a:pt x="296" y="333"/>
                    <a:pt x="298" y="333"/>
                  </a:cubicBezTo>
                  <a:cubicBezTo>
                    <a:pt x="299" y="333"/>
                    <a:pt x="300" y="333"/>
                    <a:pt x="302" y="332"/>
                  </a:cubicBezTo>
                  <a:cubicBezTo>
                    <a:pt x="307" y="329"/>
                    <a:pt x="308" y="329"/>
                    <a:pt x="309" y="329"/>
                  </a:cubicBezTo>
                  <a:cubicBezTo>
                    <a:pt x="309" y="329"/>
                    <a:pt x="309" y="329"/>
                    <a:pt x="309" y="329"/>
                  </a:cubicBezTo>
                  <a:cubicBezTo>
                    <a:pt x="309" y="329"/>
                    <a:pt x="309" y="329"/>
                    <a:pt x="310" y="329"/>
                  </a:cubicBezTo>
                  <a:cubicBezTo>
                    <a:pt x="311" y="329"/>
                    <a:pt x="312" y="329"/>
                    <a:pt x="316" y="327"/>
                  </a:cubicBezTo>
                  <a:lnTo>
                    <a:pt x="317" y="329"/>
                  </a:lnTo>
                  <a:cubicBezTo>
                    <a:pt x="317" y="329"/>
                    <a:pt x="312" y="332"/>
                    <a:pt x="311" y="332"/>
                  </a:cubicBezTo>
                  <a:cubicBezTo>
                    <a:pt x="310" y="332"/>
                    <a:pt x="310" y="332"/>
                    <a:pt x="310" y="332"/>
                  </a:cubicBezTo>
                  <a:lnTo>
                    <a:pt x="305" y="336"/>
                  </a:lnTo>
                  <a:cubicBezTo>
                    <a:pt x="305" y="336"/>
                    <a:pt x="305" y="337"/>
                    <a:pt x="305" y="337"/>
                  </a:cubicBezTo>
                  <a:cubicBezTo>
                    <a:pt x="306" y="337"/>
                    <a:pt x="307" y="336"/>
                    <a:pt x="311" y="335"/>
                  </a:cubicBezTo>
                  <a:cubicBezTo>
                    <a:pt x="318" y="332"/>
                    <a:pt x="321" y="330"/>
                    <a:pt x="322" y="330"/>
                  </a:cubicBezTo>
                  <a:lnTo>
                    <a:pt x="322" y="330"/>
                  </a:lnTo>
                  <a:cubicBezTo>
                    <a:pt x="322" y="330"/>
                    <a:pt x="319" y="332"/>
                    <a:pt x="312" y="335"/>
                  </a:cubicBezTo>
                  <a:cubicBezTo>
                    <a:pt x="307" y="338"/>
                    <a:pt x="302" y="341"/>
                    <a:pt x="303" y="341"/>
                  </a:cubicBezTo>
                  <a:cubicBezTo>
                    <a:pt x="304" y="341"/>
                    <a:pt x="304" y="341"/>
                    <a:pt x="306" y="341"/>
                  </a:cubicBezTo>
                  <a:cubicBezTo>
                    <a:pt x="311" y="338"/>
                    <a:pt x="313" y="337"/>
                    <a:pt x="314" y="337"/>
                  </a:cubicBezTo>
                  <a:lnTo>
                    <a:pt x="314" y="337"/>
                  </a:lnTo>
                  <a:cubicBezTo>
                    <a:pt x="315" y="337"/>
                    <a:pt x="311" y="340"/>
                    <a:pt x="307" y="342"/>
                  </a:cubicBezTo>
                  <a:cubicBezTo>
                    <a:pt x="300" y="345"/>
                    <a:pt x="296" y="346"/>
                    <a:pt x="297" y="346"/>
                  </a:cubicBezTo>
                  <a:cubicBezTo>
                    <a:pt x="297" y="346"/>
                    <a:pt x="301" y="345"/>
                    <a:pt x="308" y="343"/>
                  </a:cubicBezTo>
                  <a:cubicBezTo>
                    <a:pt x="308" y="344"/>
                    <a:pt x="316" y="344"/>
                    <a:pt x="316" y="346"/>
                  </a:cubicBezTo>
                  <a:cubicBezTo>
                    <a:pt x="317" y="348"/>
                    <a:pt x="318" y="349"/>
                    <a:pt x="311" y="353"/>
                  </a:cubicBezTo>
                  <a:cubicBezTo>
                    <a:pt x="304" y="357"/>
                    <a:pt x="301" y="359"/>
                    <a:pt x="301" y="359"/>
                  </a:cubicBezTo>
                  <a:cubicBezTo>
                    <a:pt x="301" y="359"/>
                    <a:pt x="303" y="358"/>
                    <a:pt x="306" y="356"/>
                  </a:cubicBezTo>
                  <a:cubicBezTo>
                    <a:pt x="313" y="353"/>
                    <a:pt x="316" y="351"/>
                    <a:pt x="318" y="351"/>
                  </a:cubicBezTo>
                  <a:cubicBezTo>
                    <a:pt x="318" y="351"/>
                    <a:pt x="319" y="352"/>
                    <a:pt x="319" y="353"/>
                  </a:cubicBezTo>
                  <a:cubicBezTo>
                    <a:pt x="317" y="355"/>
                    <a:pt x="317" y="356"/>
                    <a:pt x="318" y="356"/>
                  </a:cubicBezTo>
                  <a:cubicBezTo>
                    <a:pt x="320" y="356"/>
                    <a:pt x="323" y="355"/>
                    <a:pt x="327" y="353"/>
                  </a:cubicBezTo>
                  <a:lnTo>
                    <a:pt x="327" y="352"/>
                  </a:lnTo>
                  <a:cubicBezTo>
                    <a:pt x="333" y="348"/>
                    <a:pt x="336" y="347"/>
                    <a:pt x="337" y="347"/>
                  </a:cubicBezTo>
                  <a:lnTo>
                    <a:pt x="337" y="347"/>
                  </a:lnTo>
                  <a:cubicBezTo>
                    <a:pt x="338" y="347"/>
                    <a:pt x="337" y="348"/>
                    <a:pt x="334" y="351"/>
                  </a:cubicBezTo>
                  <a:cubicBezTo>
                    <a:pt x="330" y="354"/>
                    <a:pt x="326" y="356"/>
                    <a:pt x="321" y="357"/>
                  </a:cubicBezTo>
                  <a:cubicBezTo>
                    <a:pt x="317" y="360"/>
                    <a:pt x="312" y="362"/>
                    <a:pt x="309" y="365"/>
                  </a:cubicBezTo>
                  <a:cubicBezTo>
                    <a:pt x="309" y="366"/>
                    <a:pt x="309" y="366"/>
                    <a:pt x="309" y="366"/>
                  </a:cubicBezTo>
                  <a:cubicBezTo>
                    <a:pt x="310" y="366"/>
                    <a:pt x="312" y="365"/>
                    <a:pt x="316" y="363"/>
                  </a:cubicBezTo>
                  <a:cubicBezTo>
                    <a:pt x="320" y="361"/>
                    <a:pt x="322" y="360"/>
                    <a:pt x="322" y="360"/>
                  </a:cubicBezTo>
                  <a:cubicBezTo>
                    <a:pt x="323" y="360"/>
                    <a:pt x="323" y="360"/>
                    <a:pt x="323" y="361"/>
                  </a:cubicBezTo>
                  <a:cubicBezTo>
                    <a:pt x="323" y="361"/>
                    <a:pt x="323" y="361"/>
                    <a:pt x="323" y="361"/>
                  </a:cubicBezTo>
                  <a:cubicBezTo>
                    <a:pt x="324" y="361"/>
                    <a:pt x="325" y="360"/>
                    <a:pt x="329" y="358"/>
                  </a:cubicBezTo>
                  <a:cubicBezTo>
                    <a:pt x="333" y="357"/>
                    <a:pt x="335" y="357"/>
                    <a:pt x="336" y="357"/>
                  </a:cubicBezTo>
                  <a:cubicBezTo>
                    <a:pt x="336" y="357"/>
                    <a:pt x="337" y="357"/>
                    <a:pt x="337" y="357"/>
                  </a:cubicBezTo>
                  <a:cubicBezTo>
                    <a:pt x="330" y="361"/>
                    <a:pt x="332" y="362"/>
                    <a:pt x="332" y="362"/>
                  </a:cubicBezTo>
                  <a:lnTo>
                    <a:pt x="325" y="365"/>
                  </a:lnTo>
                  <a:lnTo>
                    <a:pt x="311" y="372"/>
                  </a:lnTo>
                  <a:cubicBezTo>
                    <a:pt x="312" y="372"/>
                    <a:pt x="312" y="372"/>
                    <a:pt x="312" y="372"/>
                  </a:cubicBezTo>
                  <a:cubicBezTo>
                    <a:pt x="314" y="372"/>
                    <a:pt x="318" y="370"/>
                    <a:pt x="318" y="370"/>
                  </a:cubicBezTo>
                  <a:cubicBezTo>
                    <a:pt x="319" y="369"/>
                    <a:pt x="319" y="369"/>
                    <a:pt x="320" y="369"/>
                  </a:cubicBezTo>
                  <a:cubicBezTo>
                    <a:pt x="326" y="369"/>
                    <a:pt x="331" y="382"/>
                    <a:pt x="332" y="384"/>
                  </a:cubicBezTo>
                  <a:cubicBezTo>
                    <a:pt x="328" y="387"/>
                    <a:pt x="327" y="388"/>
                    <a:pt x="328" y="388"/>
                  </a:cubicBezTo>
                  <a:cubicBezTo>
                    <a:pt x="328" y="388"/>
                    <a:pt x="330" y="388"/>
                    <a:pt x="333" y="387"/>
                  </a:cubicBezTo>
                  <a:cubicBezTo>
                    <a:pt x="335" y="386"/>
                    <a:pt x="336" y="385"/>
                    <a:pt x="337" y="385"/>
                  </a:cubicBezTo>
                  <a:cubicBezTo>
                    <a:pt x="340" y="385"/>
                    <a:pt x="341" y="388"/>
                    <a:pt x="342" y="391"/>
                  </a:cubicBezTo>
                  <a:cubicBezTo>
                    <a:pt x="343" y="394"/>
                    <a:pt x="344" y="397"/>
                    <a:pt x="347" y="397"/>
                  </a:cubicBezTo>
                  <a:cubicBezTo>
                    <a:pt x="348" y="397"/>
                    <a:pt x="350" y="396"/>
                    <a:pt x="352" y="395"/>
                  </a:cubicBezTo>
                  <a:cubicBezTo>
                    <a:pt x="352" y="395"/>
                    <a:pt x="352" y="397"/>
                    <a:pt x="352" y="398"/>
                  </a:cubicBezTo>
                  <a:cubicBezTo>
                    <a:pt x="352" y="398"/>
                    <a:pt x="352" y="398"/>
                    <a:pt x="353" y="398"/>
                  </a:cubicBezTo>
                  <a:cubicBezTo>
                    <a:pt x="355" y="398"/>
                    <a:pt x="357" y="397"/>
                    <a:pt x="359" y="397"/>
                  </a:cubicBezTo>
                  <a:cubicBezTo>
                    <a:pt x="359" y="397"/>
                    <a:pt x="360" y="397"/>
                    <a:pt x="360" y="398"/>
                  </a:cubicBezTo>
                  <a:cubicBezTo>
                    <a:pt x="362" y="397"/>
                    <a:pt x="364" y="396"/>
                    <a:pt x="364" y="396"/>
                  </a:cubicBezTo>
                  <a:lnTo>
                    <a:pt x="364" y="396"/>
                  </a:lnTo>
                  <a:cubicBezTo>
                    <a:pt x="365" y="396"/>
                    <a:pt x="364" y="397"/>
                    <a:pt x="360" y="399"/>
                  </a:cubicBezTo>
                  <a:cubicBezTo>
                    <a:pt x="355" y="400"/>
                    <a:pt x="351" y="402"/>
                    <a:pt x="347" y="404"/>
                  </a:cubicBezTo>
                  <a:cubicBezTo>
                    <a:pt x="347" y="405"/>
                    <a:pt x="348" y="405"/>
                    <a:pt x="348" y="405"/>
                  </a:cubicBezTo>
                  <a:cubicBezTo>
                    <a:pt x="350" y="405"/>
                    <a:pt x="355" y="403"/>
                    <a:pt x="361" y="400"/>
                  </a:cubicBezTo>
                  <a:cubicBezTo>
                    <a:pt x="367" y="398"/>
                    <a:pt x="367" y="398"/>
                    <a:pt x="367" y="398"/>
                  </a:cubicBezTo>
                  <a:lnTo>
                    <a:pt x="367" y="398"/>
                  </a:lnTo>
                  <a:cubicBezTo>
                    <a:pt x="367" y="399"/>
                    <a:pt x="367" y="399"/>
                    <a:pt x="361" y="402"/>
                  </a:cubicBezTo>
                  <a:lnTo>
                    <a:pt x="348" y="408"/>
                  </a:lnTo>
                  <a:cubicBezTo>
                    <a:pt x="355" y="406"/>
                    <a:pt x="355" y="406"/>
                    <a:pt x="355" y="406"/>
                  </a:cubicBezTo>
                  <a:lnTo>
                    <a:pt x="355" y="406"/>
                  </a:lnTo>
                  <a:cubicBezTo>
                    <a:pt x="355" y="407"/>
                    <a:pt x="355" y="407"/>
                    <a:pt x="342" y="412"/>
                  </a:cubicBezTo>
                  <a:cubicBezTo>
                    <a:pt x="335" y="415"/>
                    <a:pt x="332" y="417"/>
                    <a:pt x="333" y="417"/>
                  </a:cubicBezTo>
                  <a:cubicBezTo>
                    <a:pt x="333" y="417"/>
                    <a:pt x="337" y="416"/>
                    <a:pt x="343" y="413"/>
                  </a:cubicBezTo>
                  <a:lnTo>
                    <a:pt x="349" y="412"/>
                  </a:lnTo>
                  <a:lnTo>
                    <a:pt x="349" y="412"/>
                  </a:lnTo>
                  <a:cubicBezTo>
                    <a:pt x="344" y="415"/>
                    <a:pt x="343" y="416"/>
                    <a:pt x="344" y="416"/>
                  </a:cubicBezTo>
                  <a:cubicBezTo>
                    <a:pt x="346" y="416"/>
                    <a:pt x="353" y="414"/>
                    <a:pt x="357" y="412"/>
                  </a:cubicBezTo>
                  <a:lnTo>
                    <a:pt x="357" y="412"/>
                  </a:lnTo>
                  <a:cubicBezTo>
                    <a:pt x="350" y="415"/>
                    <a:pt x="347" y="417"/>
                    <a:pt x="347" y="417"/>
                  </a:cubicBezTo>
                  <a:cubicBezTo>
                    <a:pt x="348" y="417"/>
                    <a:pt x="351" y="416"/>
                    <a:pt x="357" y="413"/>
                  </a:cubicBezTo>
                  <a:cubicBezTo>
                    <a:pt x="360" y="412"/>
                    <a:pt x="362" y="412"/>
                    <a:pt x="362" y="412"/>
                  </a:cubicBezTo>
                  <a:lnTo>
                    <a:pt x="362" y="412"/>
                  </a:lnTo>
                  <a:cubicBezTo>
                    <a:pt x="363" y="412"/>
                    <a:pt x="362" y="413"/>
                    <a:pt x="358" y="415"/>
                  </a:cubicBezTo>
                  <a:cubicBezTo>
                    <a:pt x="352" y="419"/>
                    <a:pt x="352" y="419"/>
                    <a:pt x="353" y="420"/>
                  </a:cubicBezTo>
                  <a:cubicBezTo>
                    <a:pt x="354" y="420"/>
                    <a:pt x="355" y="420"/>
                    <a:pt x="356" y="420"/>
                  </a:cubicBezTo>
                  <a:cubicBezTo>
                    <a:pt x="360" y="420"/>
                    <a:pt x="361" y="423"/>
                    <a:pt x="363" y="428"/>
                  </a:cubicBezTo>
                  <a:cubicBezTo>
                    <a:pt x="365" y="432"/>
                    <a:pt x="366" y="436"/>
                    <a:pt x="369" y="436"/>
                  </a:cubicBezTo>
                  <a:cubicBezTo>
                    <a:pt x="370" y="436"/>
                    <a:pt x="371" y="436"/>
                    <a:pt x="373" y="435"/>
                  </a:cubicBezTo>
                  <a:lnTo>
                    <a:pt x="373" y="435"/>
                  </a:lnTo>
                  <a:cubicBezTo>
                    <a:pt x="373" y="436"/>
                    <a:pt x="373" y="436"/>
                    <a:pt x="366" y="439"/>
                  </a:cubicBezTo>
                  <a:cubicBezTo>
                    <a:pt x="363" y="441"/>
                    <a:pt x="362" y="442"/>
                    <a:pt x="362" y="442"/>
                  </a:cubicBezTo>
                  <a:cubicBezTo>
                    <a:pt x="362" y="442"/>
                    <a:pt x="366" y="441"/>
                    <a:pt x="373" y="438"/>
                  </a:cubicBezTo>
                  <a:cubicBezTo>
                    <a:pt x="376" y="437"/>
                    <a:pt x="379" y="436"/>
                    <a:pt x="380" y="435"/>
                  </a:cubicBezTo>
                  <a:lnTo>
                    <a:pt x="380" y="435"/>
                  </a:lnTo>
                  <a:cubicBezTo>
                    <a:pt x="379" y="436"/>
                    <a:pt x="377" y="437"/>
                    <a:pt x="374" y="438"/>
                  </a:cubicBezTo>
                  <a:cubicBezTo>
                    <a:pt x="367" y="441"/>
                    <a:pt x="367" y="443"/>
                    <a:pt x="369" y="445"/>
                  </a:cubicBezTo>
                  <a:cubicBezTo>
                    <a:pt x="369" y="446"/>
                    <a:pt x="369" y="448"/>
                    <a:pt x="372" y="448"/>
                  </a:cubicBezTo>
                  <a:cubicBezTo>
                    <a:pt x="373" y="448"/>
                    <a:pt x="374" y="448"/>
                    <a:pt x="376" y="447"/>
                  </a:cubicBezTo>
                  <a:lnTo>
                    <a:pt x="376" y="447"/>
                  </a:lnTo>
                  <a:cubicBezTo>
                    <a:pt x="366" y="452"/>
                    <a:pt x="360" y="456"/>
                    <a:pt x="365" y="456"/>
                  </a:cubicBezTo>
                  <a:cubicBezTo>
                    <a:pt x="367" y="456"/>
                    <a:pt x="369" y="456"/>
                    <a:pt x="372" y="455"/>
                  </a:cubicBezTo>
                  <a:lnTo>
                    <a:pt x="372" y="455"/>
                  </a:lnTo>
                  <a:cubicBezTo>
                    <a:pt x="372" y="456"/>
                    <a:pt x="372" y="456"/>
                    <a:pt x="365" y="459"/>
                  </a:cubicBezTo>
                  <a:cubicBezTo>
                    <a:pt x="365" y="459"/>
                    <a:pt x="366" y="460"/>
                    <a:pt x="368" y="460"/>
                  </a:cubicBezTo>
                  <a:cubicBezTo>
                    <a:pt x="369" y="460"/>
                    <a:pt x="371" y="460"/>
                    <a:pt x="373" y="459"/>
                  </a:cubicBezTo>
                  <a:cubicBezTo>
                    <a:pt x="373" y="461"/>
                    <a:pt x="374" y="463"/>
                    <a:pt x="374" y="464"/>
                  </a:cubicBezTo>
                  <a:cubicBezTo>
                    <a:pt x="375" y="464"/>
                    <a:pt x="376" y="464"/>
                    <a:pt x="377" y="464"/>
                  </a:cubicBezTo>
                  <a:cubicBezTo>
                    <a:pt x="379" y="464"/>
                    <a:pt x="382" y="464"/>
                    <a:pt x="382" y="464"/>
                  </a:cubicBezTo>
                  <a:cubicBezTo>
                    <a:pt x="382" y="465"/>
                    <a:pt x="382" y="465"/>
                    <a:pt x="382" y="465"/>
                  </a:cubicBezTo>
                  <a:cubicBezTo>
                    <a:pt x="375" y="467"/>
                    <a:pt x="376" y="471"/>
                    <a:pt x="379" y="475"/>
                  </a:cubicBezTo>
                  <a:cubicBezTo>
                    <a:pt x="380" y="480"/>
                    <a:pt x="381" y="484"/>
                    <a:pt x="374" y="487"/>
                  </a:cubicBezTo>
                  <a:cubicBezTo>
                    <a:pt x="374" y="487"/>
                    <a:pt x="374" y="487"/>
                    <a:pt x="382" y="485"/>
                  </a:cubicBezTo>
                  <a:cubicBezTo>
                    <a:pt x="388" y="483"/>
                    <a:pt x="392" y="482"/>
                    <a:pt x="393" y="482"/>
                  </a:cubicBezTo>
                  <a:lnTo>
                    <a:pt x="393" y="482"/>
                  </a:lnTo>
                  <a:cubicBezTo>
                    <a:pt x="394" y="482"/>
                    <a:pt x="392" y="483"/>
                    <a:pt x="389" y="485"/>
                  </a:cubicBezTo>
                  <a:cubicBezTo>
                    <a:pt x="380" y="489"/>
                    <a:pt x="378" y="491"/>
                    <a:pt x="380" y="491"/>
                  </a:cubicBezTo>
                  <a:cubicBezTo>
                    <a:pt x="382" y="491"/>
                    <a:pt x="385" y="490"/>
                    <a:pt x="390" y="489"/>
                  </a:cubicBezTo>
                  <a:lnTo>
                    <a:pt x="390" y="489"/>
                  </a:lnTo>
                  <a:lnTo>
                    <a:pt x="383" y="492"/>
                  </a:lnTo>
                  <a:cubicBezTo>
                    <a:pt x="377" y="495"/>
                    <a:pt x="376" y="496"/>
                    <a:pt x="377" y="496"/>
                  </a:cubicBezTo>
                  <a:cubicBezTo>
                    <a:pt x="379" y="496"/>
                    <a:pt x="384" y="494"/>
                    <a:pt x="391" y="492"/>
                  </a:cubicBezTo>
                  <a:lnTo>
                    <a:pt x="391" y="492"/>
                  </a:lnTo>
                  <a:cubicBezTo>
                    <a:pt x="386" y="495"/>
                    <a:pt x="381" y="497"/>
                    <a:pt x="383" y="497"/>
                  </a:cubicBezTo>
                  <a:cubicBezTo>
                    <a:pt x="383" y="497"/>
                    <a:pt x="384" y="497"/>
                    <a:pt x="385" y="496"/>
                  </a:cubicBezTo>
                  <a:lnTo>
                    <a:pt x="385" y="496"/>
                  </a:lnTo>
                  <a:cubicBezTo>
                    <a:pt x="385" y="498"/>
                    <a:pt x="385" y="498"/>
                    <a:pt x="372" y="503"/>
                  </a:cubicBezTo>
                  <a:cubicBezTo>
                    <a:pt x="367" y="504"/>
                    <a:pt x="363" y="507"/>
                    <a:pt x="358" y="509"/>
                  </a:cubicBezTo>
                  <a:cubicBezTo>
                    <a:pt x="363" y="508"/>
                    <a:pt x="369" y="507"/>
                    <a:pt x="372" y="504"/>
                  </a:cubicBezTo>
                  <a:lnTo>
                    <a:pt x="373" y="505"/>
                  </a:lnTo>
                  <a:cubicBezTo>
                    <a:pt x="373" y="505"/>
                    <a:pt x="373" y="506"/>
                    <a:pt x="373" y="506"/>
                  </a:cubicBezTo>
                  <a:cubicBezTo>
                    <a:pt x="374" y="506"/>
                    <a:pt x="376" y="505"/>
                    <a:pt x="380" y="503"/>
                  </a:cubicBezTo>
                  <a:cubicBezTo>
                    <a:pt x="384" y="502"/>
                    <a:pt x="385" y="501"/>
                    <a:pt x="386" y="501"/>
                  </a:cubicBezTo>
                  <a:cubicBezTo>
                    <a:pt x="386" y="501"/>
                    <a:pt x="386" y="501"/>
                    <a:pt x="387" y="502"/>
                  </a:cubicBezTo>
                  <a:lnTo>
                    <a:pt x="387" y="502"/>
                  </a:lnTo>
                  <a:cubicBezTo>
                    <a:pt x="388" y="501"/>
                    <a:pt x="391" y="500"/>
                    <a:pt x="393" y="499"/>
                  </a:cubicBezTo>
                  <a:cubicBezTo>
                    <a:pt x="398" y="498"/>
                    <a:pt x="402" y="495"/>
                    <a:pt x="407" y="494"/>
                  </a:cubicBezTo>
                  <a:lnTo>
                    <a:pt x="420" y="489"/>
                  </a:lnTo>
                  <a:cubicBezTo>
                    <a:pt x="429" y="485"/>
                    <a:pt x="438" y="482"/>
                    <a:pt x="447" y="476"/>
                  </a:cubicBezTo>
                  <a:cubicBezTo>
                    <a:pt x="451" y="473"/>
                    <a:pt x="455" y="469"/>
                    <a:pt x="452" y="469"/>
                  </a:cubicBezTo>
                  <a:cubicBezTo>
                    <a:pt x="451" y="469"/>
                    <a:pt x="449" y="470"/>
                    <a:pt x="445" y="472"/>
                  </a:cubicBezTo>
                  <a:cubicBezTo>
                    <a:pt x="445" y="472"/>
                    <a:pt x="438" y="474"/>
                    <a:pt x="438" y="474"/>
                  </a:cubicBezTo>
                  <a:cubicBezTo>
                    <a:pt x="438" y="473"/>
                    <a:pt x="445" y="470"/>
                    <a:pt x="445" y="470"/>
                  </a:cubicBezTo>
                  <a:cubicBezTo>
                    <a:pt x="452" y="467"/>
                    <a:pt x="450" y="464"/>
                    <a:pt x="449" y="461"/>
                  </a:cubicBezTo>
                  <a:cubicBezTo>
                    <a:pt x="448" y="457"/>
                    <a:pt x="447" y="455"/>
                    <a:pt x="454" y="452"/>
                  </a:cubicBezTo>
                  <a:cubicBezTo>
                    <a:pt x="461" y="448"/>
                    <a:pt x="461" y="447"/>
                    <a:pt x="461" y="447"/>
                  </a:cubicBezTo>
                  <a:lnTo>
                    <a:pt x="461" y="447"/>
                  </a:lnTo>
                  <a:cubicBezTo>
                    <a:pt x="459" y="448"/>
                    <a:pt x="458" y="448"/>
                    <a:pt x="457" y="448"/>
                  </a:cubicBezTo>
                  <a:cubicBezTo>
                    <a:pt x="453" y="448"/>
                    <a:pt x="452" y="445"/>
                    <a:pt x="450" y="441"/>
                  </a:cubicBezTo>
                  <a:cubicBezTo>
                    <a:pt x="450" y="438"/>
                    <a:pt x="448" y="434"/>
                    <a:pt x="444" y="434"/>
                  </a:cubicBezTo>
                  <a:cubicBezTo>
                    <a:pt x="443" y="434"/>
                    <a:pt x="443" y="434"/>
                    <a:pt x="441" y="435"/>
                  </a:cubicBezTo>
                  <a:lnTo>
                    <a:pt x="440" y="434"/>
                  </a:lnTo>
                  <a:cubicBezTo>
                    <a:pt x="447" y="431"/>
                    <a:pt x="447" y="429"/>
                    <a:pt x="446" y="428"/>
                  </a:cubicBezTo>
                  <a:lnTo>
                    <a:pt x="446" y="428"/>
                  </a:lnTo>
                  <a:cubicBezTo>
                    <a:pt x="444" y="428"/>
                    <a:pt x="442" y="429"/>
                    <a:pt x="441" y="429"/>
                  </a:cubicBezTo>
                  <a:cubicBezTo>
                    <a:pt x="439" y="429"/>
                    <a:pt x="439" y="428"/>
                    <a:pt x="439" y="428"/>
                  </a:cubicBezTo>
                  <a:cubicBezTo>
                    <a:pt x="446" y="426"/>
                    <a:pt x="445" y="425"/>
                    <a:pt x="445" y="424"/>
                  </a:cubicBezTo>
                  <a:cubicBezTo>
                    <a:pt x="445" y="423"/>
                    <a:pt x="445" y="422"/>
                    <a:pt x="443" y="422"/>
                  </a:cubicBezTo>
                  <a:cubicBezTo>
                    <a:pt x="442" y="422"/>
                    <a:pt x="440" y="423"/>
                    <a:pt x="437" y="425"/>
                  </a:cubicBezTo>
                  <a:cubicBezTo>
                    <a:pt x="437" y="424"/>
                    <a:pt x="436" y="419"/>
                    <a:pt x="441" y="415"/>
                  </a:cubicBezTo>
                  <a:cubicBezTo>
                    <a:pt x="445" y="413"/>
                    <a:pt x="445" y="412"/>
                    <a:pt x="444" y="412"/>
                  </a:cubicBezTo>
                  <a:cubicBezTo>
                    <a:pt x="442" y="412"/>
                    <a:pt x="438" y="413"/>
                    <a:pt x="435" y="415"/>
                  </a:cubicBezTo>
                  <a:cubicBezTo>
                    <a:pt x="430" y="417"/>
                    <a:pt x="426" y="419"/>
                    <a:pt x="420" y="419"/>
                  </a:cubicBezTo>
                  <a:lnTo>
                    <a:pt x="434" y="413"/>
                  </a:lnTo>
                  <a:cubicBezTo>
                    <a:pt x="440" y="411"/>
                    <a:pt x="440" y="411"/>
                    <a:pt x="440" y="410"/>
                  </a:cubicBezTo>
                  <a:lnTo>
                    <a:pt x="440" y="409"/>
                  </a:lnTo>
                  <a:cubicBezTo>
                    <a:pt x="439" y="409"/>
                    <a:pt x="438" y="410"/>
                    <a:pt x="437" y="410"/>
                  </a:cubicBezTo>
                  <a:cubicBezTo>
                    <a:pt x="433" y="410"/>
                    <a:pt x="432" y="407"/>
                    <a:pt x="430" y="403"/>
                  </a:cubicBezTo>
                  <a:cubicBezTo>
                    <a:pt x="429" y="400"/>
                    <a:pt x="428" y="397"/>
                    <a:pt x="426" y="397"/>
                  </a:cubicBezTo>
                  <a:cubicBezTo>
                    <a:pt x="425" y="397"/>
                    <a:pt x="423" y="398"/>
                    <a:pt x="421" y="399"/>
                  </a:cubicBezTo>
                  <a:cubicBezTo>
                    <a:pt x="419" y="400"/>
                    <a:pt x="417" y="400"/>
                    <a:pt x="416" y="400"/>
                  </a:cubicBezTo>
                  <a:cubicBezTo>
                    <a:pt x="415" y="400"/>
                    <a:pt x="417" y="399"/>
                    <a:pt x="420" y="395"/>
                  </a:cubicBezTo>
                  <a:cubicBezTo>
                    <a:pt x="433" y="387"/>
                    <a:pt x="437" y="384"/>
                    <a:pt x="435" y="384"/>
                  </a:cubicBezTo>
                  <a:lnTo>
                    <a:pt x="435" y="384"/>
                  </a:lnTo>
                  <a:cubicBezTo>
                    <a:pt x="435" y="384"/>
                    <a:pt x="433" y="385"/>
                    <a:pt x="431" y="385"/>
                  </a:cubicBezTo>
                  <a:cubicBezTo>
                    <a:pt x="428" y="388"/>
                    <a:pt x="424" y="390"/>
                    <a:pt x="419" y="392"/>
                  </a:cubicBezTo>
                  <a:cubicBezTo>
                    <a:pt x="413" y="395"/>
                    <a:pt x="410" y="396"/>
                    <a:pt x="409" y="396"/>
                  </a:cubicBezTo>
                  <a:cubicBezTo>
                    <a:pt x="408" y="396"/>
                    <a:pt x="411" y="394"/>
                    <a:pt x="418" y="390"/>
                  </a:cubicBezTo>
                  <a:cubicBezTo>
                    <a:pt x="428" y="386"/>
                    <a:pt x="425" y="381"/>
                    <a:pt x="416" y="381"/>
                  </a:cubicBezTo>
                  <a:cubicBezTo>
                    <a:pt x="414" y="381"/>
                    <a:pt x="411" y="381"/>
                    <a:pt x="408" y="382"/>
                  </a:cubicBezTo>
                  <a:lnTo>
                    <a:pt x="415" y="380"/>
                  </a:lnTo>
                  <a:cubicBezTo>
                    <a:pt x="421" y="376"/>
                    <a:pt x="421" y="376"/>
                    <a:pt x="420" y="373"/>
                  </a:cubicBezTo>
                  <a:lnTo>
                    <a:pt x="419" y="371"/>
                  </a:lnTo>
                  <a:cubicBezTo>
                    <a:pt x="415" y="373"/>
                    <a:pt x="413" y="373"/>
                    <a:pt x="412" y="373"/>
                  </a:cubicBezTo>
                  <a:cubicBezTo>
                    <a:pt x="409" y="373"/>
                    <a:pt x="413" y="369"/>
                    <a:pt x="418" y="367"/>
                  </a:cubicBezTo>
                  <a:cubicBezTo>
                    <a:pt x="424" y="363"/>
                    <a:pt x="424" y="363"/>
                    <a:pt x="424" y="362"/>
                  </a:cubicBezTo>
                  <a:lnTo>
                    <a:pt x="424" y="362"/>
                  </a:lnTo>
                  <a:cubicBezTo>
                    <a:pt x="420" y="363"/>
                    <a:pt x="418" y="363"/>
                    <a:pt x="416" y="363"/>
                  </a:cubicBezTo>
                  <a:cubicBezTo>
                    <a:pt x="412" y="363"/>
                    <a:pt x="416" y="359"/>
                    <a:pt x="421" y="356"/>
                  </a:cubicBezTo>
                  <a:lnTo>
                    <a:pt x="421" y="355"/>
                  </a:lnTo>
                  <a:cubicBezTo>
                    <a:pt x="418" y="356"/>
                    <a:pt x="417" y="356"/>
                    <a:pt x="415" y="356"/>
                  </a:cubicBezTo>
                  <a:cubicBezTo>
                    <a:pt x="414" y="356"/>
                    <a:pt x="413" y="356"/>
                    <a:pt x="413" y="355"/>
                  </a:cubicBezTo>
                  <a:cubicBezTo>
                    <a:pt x="413" y="355"/>
                    <a:pt x="413" y="354"/>
                    <a:pt x="412" y="354"/>
                  </a:cubicBezTo>
                  <a:cubicBezTo>
                    <a:pt x="411" y="354"/>
                    <a:pt x="409" y="355"/>
                    <a:pt x="406" y="356"/>
                  </a:cubicBezTo>
                  <a:cubicBezTo>
                    <a:pt x="402" y="358"/>
                    <a:pt x="398" y="361"/>
                    <a:pt x="392" y="362"/>
                  </a:cubicBezTo>
                  <a:lnTo>
                    <a:pt x="399" y="358"/>
                  </a:lnTo>
                  <a:cubicBezTo>
                    <a:pt x="406" y="356"/>
                    <a:pt x="404" y="354"/>
                    <a:pt x="404" y="351"/>
                  </a:cubicBezTo>
                  <a:cubicBezTo>
                    <a:pt x="402" y="347"/>
                    <a:pt x="402" y="346"/>
                    <a:pt x="408" y="343"/>
                  </a:cubicBezTo>
                  <a:lnTo>
                    <a:pt x="408" y="343"/>
                  </a:lnTo>
                  <a:lnTo>
                    <a:pt x="401" y="345"/>
                  </a:lnTo>
                  <a:cubicBezTo>
                    <a:pt x="399" y="346"/>
                    <a:pt x="397" y="346"/>
                    <a:pt x="396" y="346"/>
                  </a:cubicBezTo>
                  <a:cubicBezTo>
                    <a:pt x="395" y="346"/>
                    <a:pt x="397" y="345"/>
                    <a:pt x="401" y="344"/>
                  </a:cubicBezTo>
                  <a:cubicBezTo>
                    <a:pt x="406" y="340"/>
                    <a:pt x="407" y="338"/>
                    <a:pt x="402" y="338"/>
                  </a:cubicBezTo>
                  <a:cubicBezTo>
                    <a:pt x="401" y="338"/>
                    <a:pt x="400" y="338"/>
                    <a:pt x="399" y="338"/>
                  </a:cubicBezTo>
                  <a:lnTo>
                    <a:pt x="399" y="337"/>
                  </a:lnTo>
                  <a:cubicBezTo>
                    <a:pt x="406" y="333"/>
                    <a:pt x="409" y="331"/>
                    <a:pt x="407" y="331"/>
                  </a:cubicBezTo>
                  <a:cubicBezTo>
                    <a:pt x="406" y="331"/>
                    <a:pt x="403" y="332"/>
                    <a:pt x="398" y="334"/>
                  </a:cubicBezTo>
                  <a:cubicBezTo>
                    <a:pt x="403" y="330"/>
                    <a:pt x="403" y="330"/>
                    <a:pt x="403" y="329"/>
                  </a:cubicBezTo>
                  <a:lnTo>
                    <a:pt x="403" y="329"/>
                  </a:lnTo>
                  <a:cubicBezTo>
                    <a:pt x="402" y="330"/>
                    <a:pt x="401" y="330"/>
                    <a:pt x="400" y="330"/>
                  </a:cubicBezTo>
                  <a:cubicBezTo>
                    <a:pt x="396" y="330"/>
                    <a:pt x="397" y="327"/>
                    <a:pt x="401" y="325"/>
                  </a:cubicBezTo>
                  <a:lnTo>
                    <a:pt x="401" y="325"/>
                  </a:lnTo>
                  <a:cubicBezTo>
                    <a:pt x="398" y="326"/>
                    <a:pt x="396" y="326"/>
                    <a:pt x="395" y="326"/>
                  </a:cubicBezTo>
                  <a:cubicBezTo>
                    <a:pt x="394" y="326"/>
                    <a:pt x="394" y="326"/>
                    <a:pt x="394" y="326"/>
                  </a:cubicBezTo>
                  <a:cubicBezTo>
                    <a:pt x="394" y="325"/>
                    <a:pt x="394" y="325"/>
                    <a:pt x="393" y="325"/>
                  </a:cubicBezTo>
                  <a:cubicBezTo>
                    <a:pt x="392" y="325"/>
                    <a:pt x="390" y="326"/>
                    <a:pt x="387" y="327"/>
                  </a:cubicBezTo>
                  <a:cubicBezTo>
                    <a:pt x="380" y="329"/>
                    <a:pt x="380" y="329"/>
                    <a:pt x="380" y="329"/>
                  </a:cubicBezTo>
                  <a:cubicBezTo>
                    <a:pt x="384" y="326"/>
                    <a:pt x="389" y="325"/>
                    <a:pt x="393" y="323"/>
                  </a:cubicBezTo>
                  <a:cubicBezTo>
                    <a:pt x="397" y="322"/>
                    <a:pt x="398" y="321"/>
                    <a:pt x="397" y="321"/>
                  </a:cubicBezTo>
                  <a:cubicBezTo>
                    <a:pt x="395" y="321"/>
                    <a:pt x="391" y="322"/>
                    <a:pt x="385" y="324"/>
                  </a:cubicBezTo>
                  <a:cubicBezTo>
                    <a:pt x="379" y="326"/>
                    <a:pt x="376" y="327"/>
                    <a:pt x="375" y="327"/>
                  </a:cubicBezTo>
                  <a:cubicBezTo>
                    <a:pt x="375" y="327"/>
                    <a:pt x="378" y="326"/>
                    <a:pt x="385" y="323"/>
                  </a:cubicBezTo>
                  <a:cubicBezTo>
                    <a:pt x="391" y="321"/>
                    <a:pt x="396" y="319"/>
                    <a:pt x="394" y="319"/>
                  </a:cubicBezTo>
                  <a:cubicBezTo>
                    <a:pt x="393" y="319"/>
                    <a:pt x="392" y="319"/>
                    <a:pt x="391" y="319"/>
                  </a:cubicBezTo>
                  <a:cubicBezTo>
                    <a:pt x="391" y="319"/>
                    <a:pt x="391" y="319"/>
                    <a:pt x="391" y="319"/>
                  </a:cubicBezTo>
                  <a:cubicBezTo>
                    <a:pt x="390" y="319"/>
                    <a:pt x="388" y="319"/>
                    <a:pt x="384" y="321"/>
                  </a:cubicBezTo>
                  <a:lnTo>
                    <a:pt x="383" y="319"/>
                  </a:lnTo>
                  <a:cubicBezTo>
                    <a:pt x="390" y="315"/>
                    <a:pt x="389" y="314"/>
                    <a:pt x="389" y="314"/>
                  </a:cubicBezTo>
                  <a:lnTo>
                    <a:pt x="389" y="314"/>
                  </a:lnTo>
                  <a:cubicBezTo>
                    <a:pt x="386" y="315"/>
                    <a:pt x="384" y="315"/>
                    <a:pt x="384" y="315"/>
                  </a:cubicBezTo>
                  <a:cubicBezTo>
                    <a:pt x="383" y="315"/>
                    <a:pt x="385" y="314"/>
                    <a:pt x="389" y="312"/>
                  </a:cubicBezTo>
                  <a:cubicBezTo>
                    <a:pt x="391" y="311"/>
                    <a:pt x="393" y="310"/>
                    <a:pt x="392" y="310"/>
                  </a:cubicBezTo>
                  <a:lnTo>
                    <a:pt x="392" y="310"/>
                  </a:lnTo>
                  <a:cubicBezTo>
                    <a:pt x="392" y="310"/>
                    <a:pt x="389" y="311"/>
                    <a:pt x="382" y="315"/>
                  </a:cubicBezTo>
                  <a:cubicBezTo>
                    <a:pt x="379" y="316"/>
                    <a:pt x="377" y="316"/>
                    <a:pt x="377" y="316"/>
                  </a:cubicBezTo>
                  <a:cubicBezTo>
                    <a:pt x="376" y="316"/>
                    <a:pt x="377" y="315"/>
                    <a:pt x="381" y="312"/>
                  </a:cubicBezTo>
                  <a:cubicBezTo>
                    <a:pt x="388" y="309"/>
                    <a:pt x="391" y="307"/>
                    <a:pt x="391" y="307"/>
                  </a:cubicBezTo>
                  <a:lnTo>
                    <a:pt x="391" y="307"/>
                  </a:lnTo>
                  <a:cubicBezTo>
                    <a:pt x="391" y="307"/>
                    <a:pt x="389" y="308"/>
                    <a:pt x="387" y="309"/>
                  </a:cubicBezTo>
                  <a:cubicBezTo>
                    <a:pt x="383" y="310"/>
                    <a:pt x="381" y="311"/>
                    <a:pt x="381" y="311"/>
                  </a:cubicBezTo>
                  <a:cubicBezTo>
                    <a:pt x="380" y="311"/>
                    <a:pt x="380" y="310"/>
                    <a:pt x="380" y="310"/>
                  </a:cubicBezTo>
                  <a:cubicBezTo>
                    <a:pt x="375" y="312"/>
                    <a:pt x="371" y="315"/>
                    <a:pt x="366" y="316"/>
                  </a:cubicBezTo>
                  <a:lnTo>
                    <a:pt x="373" y="312"/>
                  </a:lnTo>
                  <a:lnTo>
                    <a:pt x="380" y="309"/>
                  </a:lnTo>
                  <a:lnTo>
                    <a:pt x="380" y="310"/>
                  </a:lnTo>
                  <a:cubicBezTo>
                    <a:pt x="387" y="307"/>
                    <a:pt x="384" y="301"/>
                    <a:pt x="381" y="295"/>
                  </a:cubicBezTo>
                  <a:lnTo>
                    <a:pt x="381" y="295"/>
                  </a:lnTo>
                  <a:cubicBezTo>
                    <a:pt x="376" y="296"/>
                    <a:pt x="372" y="298"/>
                    <a:pt x="367" y="300"/>
                  </a:cubicBezTo>
                  <a:cubicBezTo>
                    <a:pt x="378" y="294"/>
                    <a:pt x="382" y="291"/>
                    <a:pt x="381" y="291"/>
                  </a:cubicBezTo>
                  <a:lnTo>
                    <a:pt x="381" y="291"/>
                  </a:lnTo>
                  <a:cubicBezTo>
                    <a:pt x="380" y="291"/>
                    <a:pt x="375" y="293"/>
                    <a:pt x="366" y="298"/>
                  </a:cubicBezTo>
                  <a:cubicBezTo>
                    <a:pt x="370" y="295"/>
                    <a:pt x="371" y="294"/>
                    <a:pt x="370" y="294"/>
                  </a:cubicBezTo>
                  <a:lnTo>
                    <a:pt x="370" y="294"/>
                  </a:lnTo>
                  <a:cubicBezTo>
                    <a:pt x="370" y="294"/>
                    <a:pt x="368" y="295"/>
                    <a:pt x="365" y="296"/>
                  </a:cubicBezTo>
                  <a:cubicBezTo>
                    <a:pt x="370" y="292"/>
                    <a:pt x="374" y="289"/>
                    <a:pt x="374" y="289"/>
                  </a:cubicBezTo>
                  <a:lnTo>
                    <a:pt x="374" y="289"/>
                  </a:lnTo>
                  <a:cubicBezTo>
                    <a:pt x="374" y="289"/>
                    <a:pt x="373" y="290"/>
                    <a:pt x="371" y="291"/>
                  </a:cubicBezTo>
                  <a:cubicBezTo>
                    <a:pt x="371" y="291"/>
                    <a:pt x="371" y="290"/>
                    <a:pt x="376" y="286"/>
                  </a:cubicBezTo>
                  <a:cubicBezTo>
                    <a:pt x="379" y="284"/>
                    <a:pt x="379" y="284"/>
                    <a:pt x="379" y="284"/>
                  </a:cubicBezTo>
                  <a:lnTo>
                    <a:pt x="379" y="284"/>
                  </a:lnTo>
                  <a:cubicBezTo>
                    <a:pt x="378" y="284"/>
                    <a:pt x="374" y="286"/>
                    <a:pt x="370" y="288"/>
                  </a:cubicBezTo>
                  <a:cubicBezTo>
                    <a:pt x="364" y="290"/>
                    <a:pt x="361" y="291"/>
                    <a:pt x="360" y="291"/>
                  </a:cubicBezTo>
                  <a:cubicBezTo>
                    <a:pt x="358" y="291"/>
                    <a:pt x="361" y="289"/>
                    <a:pt x="369" y="286"/>
                  </a:cubicBezTo>
                  <a:cubicBezTo>
                    <a:pt x="375" y="282"/>
                    <a:pt x="377" y="280"/>
                    <a:pt x="375" y="280"/>
                  </a:cubicBezTo>
                  <a:lnTo>
                    <a:pt x="375" y="280"/>
                  </a:lnTo>
                  <a:cubicBezTo>
                    <a:pt x="373" y="280"/>
                    <a:pt x="367" y="282"/>
                    <a:pt x="361" y="286"/>
                  </a:cubicBezTo>
                  <a:cubicBezTo>
                    <a:pt x="354" y="289"/>
                    <a:pt x="351" y="290"/>
                    <a:pt x="350" y="290"/>
                  </a:cubicBezTo>
                  <a:cubicBezTo>
                    <a:pt x="350" y="290"/>
                    <a:pt x="352" y="289"/>
                    <a:pt x="354" y="288"/>
                  </a:cubicBezTo>
                  <a:cubicBezTo>
                    <a:pt x="361" y="284"/>
                    <a:pt x="361" y="284"/>
                    <a:pt x="361" y="284"/>
                  </a:cubicBezTo>
                  <a:cubicBezTo>
                    <a:pt x="360" y="283"/>
                    <a:pt x="360" y="282"/>
                    <a:pt x="366" y="279"/>
                  </a:cubicBezTo>
                  <a:lnTo>
                    <a:pt x="366" y="279"/>
                  </a:lnTo>
                  <a:cubicBezTo>
                    <a:pt x="366" y="279"/>
                    <a:pt x="365" y="279"/>
                    <a:pt x="358" y="281"/>
                  </a:cubicBezTo>
                  <a:cubicBezTo>
                    <a:pt x="355" y="283"/>
                    <a:pt x="352" y="283"/>
                    <a:pt x="351" y="283"/>
                  </a:cubicBezTo>
                  <a:cubicBezTo>
                    <a:pt x="349" y="283"/>
                    <a:pt x="354" y="279"/>
                    <a:pt x="363" y="273"/>
                  </a:cubicBezTo>
                  <a:lnTo>
                    <a:pt x="363" y="273"/>
                  </a:lnTo>
                  <a:lnTo>
                    <a:pt x="356" y="275"/>
                  </a:lnTo>
                  <a:cubicBezTo>
                    <a:pt x="348" y="279"/>
                    <a:pt x="342" y="281"/>
                    <a:pt x="342" y="281"/>
                  </a:cubicBezTo>
                  <a:cubicBezTo>
                    <a:pt x="342" y="281"/>
                    <a:pt x="344" y="280"/>
                    <a:pt x="349" y="278"/>
                  </a:cubicBezTo>
                  <a:lnTo>
                    <a:pt x="355" y="273"/>
                  </a:lnTo>
                  <a:lnTo>
                    <a:pt x="355" y="273"/>
                  </a:lnTo>
                  <a:cubicBezTo>
                    <a:pt x="351" y="275"/>
                    <a:pt x="349" y="276"/>
                    <a:pt x="348" y="276"/>
                  </a:cubicBezTo>
                  <a:cubicBezTo>
                    <a:pt x="346" y="276"/>
                    <a:pt x="351" y="272"/>
                    <a:pt x="358" y="267"/>
                  </a:cubicBezTo>
                  <a:lnTo>
                    <a:pt x="358" y="267"/>
                  </a:lnTo>
                  <a:cubicBezTo>
                    <a:pt x="355" y="269"/>
                    <a:pt x="351" y="271"/>
                    <a:pt x="347" y="272"/>
                  </a:cubicBezTo>
                  <a:cubicBezTo>
                    <a:pt x="346" y="272"/>
                    <a:pt x="346" y="271"/>
                    <a:pt x="353" y="268"/>
                  </a:cubicBezTo>
                  <a:cubicBezTo>
                    <a:pt x="355" y="266"/>
                    <a:pt x="357" y="264"/>
                    <a:pt x="358" y="263"/>
                  </a:cubicBezTo>
                  <a:cubicBezTo>
                    <a:pt x="358" y="263"/>
                    <a:pt x="357" y="262"/>
                    <a:pt x="364" y="257"/>
                  </a:cubicBezTo>
                  <a:cubicBezTo>
                    <a:pt x="363" y="256"/>
                    <a:pt x="363" y="256"/>
                    <a:pt x="362" y="255"/>
                  </a:cubicBezTo>
                  <a:cubicBezTo>
                    <a:pt x="360" y="256"/>
                    <a:pt x="358" y="256"/>
                    <a:pt x="358" y="256"/>
                  </a:cubicBezTo>
                  <a:cubicBezTo>
                    <a:pt x="356" y="256"/>
                    <a:pt x="357" y="255"/>
                    <a:pt x="361" y="253"/>
                  </a:cubicBezTo>
                  <a:cubicBezTo>
                    <a:pt x="361" y="253"/>
                    <a:pt x="361" y="253"/>
                    <a:pt x="360" y="253"/>
                  </a:cubicBezTo>
                  <a:cubicBezTo>
                    <a:pt x="359" y="253"/>
                    <a:pt x="357" y="253"/>
                    <a:pt x="354" y="254"/>
                  </a:cubicBezTo>
                  <a:cubicBezTo>
                    <a:pt x="353" y="253"/>
                    <a:pt x="353" y="252"/>
                    <a:pt x="360" y="249"/>
                  </a:cubicBezTo>
                  <a:cubicBezTo>
                    <a:pt x="363" y="247"/>
                    <a:pt x="364" y="246"/>
                    <a:pt x="364" y="246"/>
                  </a:cubicBezTo>
                  <a:lnTo>
                    <a:pt x="364" y="246"/>
                  </a:lnTo>
                  <a:cubicBezTo>
                    <a:pt x="363" y="246"/>
                    <a:pt x="361" y="246"/>
                    <a:pt x="358" y="247"/>
                  </a:cubicBezTo>
                  <a:cubicBezTo>
                    <a:pt x="355" y="250"/>
                    <a:pt x="353" y="251"/>
                    <a:pt x="352" y="251"/>
                  </a:cubicBezTo>
                  <a:cubicBezTo>
                    <a:pt x="352" y="251"/>
                    <a:pt x="352" y="251"/>
                    <a:pt x="352" y="251"/>
                  </a:cubicBezTo>
                  <a:lnTo>
                    <a:pt x="351" y="249"/>
                  </a:lnTo>
                  <a:cubicBezTo>
                    <a:pt x="347" y="252"/>
                    <a:pt x="346" y="253"/>
                    <a:pt x="345" y="253"/>
                  </a:cubicBezTo>
                  <a:cubicBezTo>
                    <a:pt x="345" y="253"/>
                    <a:pt x="345" y="252"/>
                    <a:pt x="345" y="252"/>
                  </a:cubicBezTo>
                  <a:cubicBezTo>
                    <a:pt x="344" y="251"/>
                    <a:pt x="349" y="245"/>
                    <a:pt x="349" y="245"/>
                  </a:cubicBezTo>
                  <a:cubicBezTo>
                    <a:pt x="349" y="244"/>
                    <a:pt x="349" y="244"/>
                    <a:pt x="348" y="244"/>
                  </a:cubicBezTo>
                  <a:cubicBezTo>
                    <a:pt x="347" y="244"/>
                    <a:pt x="346" y="245"/>
                    <a:pt x="342" y="247"/>
                  </a:cubicBezTo>
                  <a:cubicBezTo>
                    <a:pt x="342" y="247"/>
                    <a:pt x="340" y="249"/>
                    <a:pt x="339" y="249"/>
                  </a:cubicBezTo>
                  <a:cubicBezTo>
                    <a:pt x="339" y="249"/>
                    <a:pt x="339" y="248"/>
                    <a:pt x="342" y="246"/>
                  </a:cubicBezTo>
                  <a:cubicBezTo>
                    <a:pt x="342" y="246"/>
                    <a:pt x="346" y="240"/>
                    <a:pt x="345" y="238"/>
                  </a:cubicBezTo>
                  <a:cubicBezTo>
                    <a:pt x="344" y="237"/>
                    <a:pt x="344" y="236"/>
                    <a:pt x="343" y="236"/>
                  </a:cubicBezTo>
                  <a:cubicBezTo>
                    <a:pt x="343" y="236"/>
                    <a:pt x="341" y="237"/>
                    <a:pt x="338" y="240"/>
                  </a:cubicBezTo>
                  <a:cubicBezTo>
                    <a:pt x="332" y="243"/>
                    <a:pt x="329" y="245"/>
                    <a:pt x="329" y="245"/>
                  </a:cubicBezTo>
                  <a:cubicBezTo>
                    <a:pt x="329" y="245"/>
                    <a:pt x="331" y="243"/>
                    <a:pt x="337" y="238"/>
                  </a:cubicBezTo>
                  <a:cubicBezTo>
                    <a:pt x="345" y="233"/>
                    <a:pt x="347" y="230"/>
                    <a:pt x="347" y="230"/>
                  </a:cubicBezTo>
                  <a:lnTo>
                    <a:pt x="347" y="230"/>
                  </a:lnTo>
                  <a:cubicBezTo>
                    <a:pt x="346" y="230"/>
                    <a:pt x="345" y="231"/>
                    <a:pt x="343" y="233"/>
                  </a:cubicBezTo>
                  <a:cubicBezTo>
                    <a:pt x="338" y="235"/>
                    <a:pt x="337" y="236"/>
                    <a:pt x="336" y="236"/>
                  </a:cubicBezTo>
                  <a:cubicBezTo>
                    <a:pt x="336" y="236"/>
                    <a:pt x="336" y="235"/>
                    <a:pt x="336" y="235"/>
                  </a:cubicBezTo>
                  <a:cubicBezTo>
                    <a:pt x="340" y="233"/>
                    <a:pt x="341" y="232"/>
                    <a:pt x="340" y="232"/>
                  </a:cubicBezTo>
                  <a:lnTo>
                    <a:pt x="340" y="232"/>
                  </a:lnTo>
                  <a:cubicBezTo>
                    <a:pt x="339" y="232"/>
                    <a:pt x="337" y="232"/>
                    <a:pt x="335" y="233"/>
                  </a:cubicBezTo>
                  <a:cubicBezTo>
                    <a:pt x="334" y="233"/>
                    <a:pt x="334" y="233"/>
                    <a:pt x="341" y="228"/>
                  </a:cubicBezTo>
                  <a:cubicBezTo>
                    <a:pt x="341" y="228"/>
                    <a:pt x="339" y="228"/>
                    <a:pt x="339" y="227"/>
                  </a:cubicBezTo>
                  <a:cubicBezTo>
                    <a:pt x="336" y="229"/>
                    <a:pt x="334" y="230"/>
                    <a:pt x="333" y="230"/>
                  </a:cubicBezTo>
                  <a:cubicBezTo>
                    <a:pt x="329" y="230"/>
                    <a:pt x="332" y="225"/>
                    <a:pt x="336" y="220"/>
                  </a:cubicBezTo>
                  <a:lnTo>
                    <a:pt x="336" y="220"/>
                  </a:lnTo>
                  <a:cubicBezTo>
                    <a:pt x="336" y="220"/>
                    <a:pt x="336" y="221"/>
                    <a:pt x="329" y="224"/>
                  </a:cubicBezTo>
                  <a:cubicBezTo>
                    <a:pt x="323" y="227"/>
                    <a:pt x="320" y="229"/>
                    <a:pt x="320" y="229"/>
                  </a:cubicBezTo>
                  <a:cubicBezTo>
                    <a:pt x="320" y="229"/>
                    <a:pt x="322" y="227"/>
                    <a:pt x="328" y="223"/>
                  </a:cubicBezTo>
                  <a:cubicBezTo>
                    <a:pt x="335" y="218"/>
                    <a:pt x="338" y="216"/>
                    <a:pt x="337" y="216"/>
                  </a:cubicBezTo>
                  <a:lnTo>
                    <a:pt x="337" y="216"/>
                  </a:lnTo>
                  <a:cubicBezTo>
                    <a:pt x="337" y="216"/>
                    <a:pt x="334" y="218"/>
                    <a:pt x="328" y="222"/>
                  </a:cubicBezTo>
                  <a:cubicBezTo>
                    <a:pt x="326" y="222"/>
                    <a:pt x="325" y="223"/>
                    <a:pt x="324" y="223"/>
                  </a:cubicBezTo>
                  <a:cubicBezTo>
                    <a:pt x="322" y="223"/>
                    <a:pt x="323" y="220"/>
                    <a:pt x="332" y="214"/>
                  </a:cubicBezTo>
                  <a:lnTo>
                    <a:pt x="344" y="206"/>
                  </a:lnTo>
                  <a:lnTo>
                    <a:pt x="344" y="206"/>
                  </a:lnTo>
                  <a:cubicBezTo>
                    <a:pt x="337" y="209"/>
                    <a:pt x="337" y="209"/>
                    <a:pt x="337" y="209"/>
                  </a:cubicBezTo>
                  <a:cubicBezTo>
                    <a:pt x="334" y="211"/>
                    <a:pt x="332" y="212"/>
                    <a:pt x="331" y="212"/>
                  </a:cubicBezTo>
                  <a:cubicBezTo>
                    <a:pt x="330" y="212"/>
                    <a:pt x="330" y="211"/>
                    <a:pt x="329" y="210"/>
                  </a:cubicBezTo>
                  <a:cubicBezTo>
                    <a:pt x="329" y="210"/>
                    <a:pt x="327" y="210"/>
                    <a:pt x="325" y="210"/>
                  </a:cubicBezTo>
                  <a:cubicBezTo>
                    <a:pt x="323" y="210"/>
                    <a:pt x="321" y="210"/>
                    <a:pt x="320" y="209"/>
                  </a:cubicBezTo>
                  <a:cubicBezTo>
                    <a:pt x="320" y="207"/>
                    <a:pt x="318" y="206"/>
                    <a:pt x="324" y="200"/>
                  </a:cubicBezTo>
                  <a:cubicBezTo>
                    <a:pt x="324" y="200"/>
                    <a:pt x="324" y="200"/>
                    <a:pt x="323" y="200"/>
                  </a:cubicBezTo>
                  <a:cubicBezTo>
                    <a:pt x="322" y="200"/>
                    <a:pt x="320" y="201"/>
                    <a:pt x="317" y="203"/>
                  </a:cubicBezTo>
                  <a:cubicBezTo>
                    <a:pt x="314" y="204"/>
                    <a:pt x="313" y="204"/>
                    <a:pt x="312" y="204"/>
                  </a:cubicBezTo>
                  <a:cubicBezTo>
                    <a:pt x="310" y="204"/>
                    <a:pt x="311" y="203"/>
                    <a:pt x="315" y="200"/>
                  </a:cubicBezTo>
                  <a:lnTo>
                    <a:pt x="315" y="199"/>
                  </a:lnTo>
                  <a:cubicBezTo>
                    <a:pt x="311" y="201"/>
                    <a:pt x="309" y="202"/>
                    <a:pt x="308" y="202"/>
                  </a:cubicBezTo>
                  <a:cubicBezTo>
                    <a:pt x="308" y="202"/>
                    <a:pt x="308" y="201"/>
                    <a:pt x="308" y="201"/>
                  </a:cubicBezTo>
                  <a:cubicBezTo>
                    <a:pt x="312" y="199"/>
                    <a:pt x="317" y="195"/>
                    <a:pt x="315" y="195"/>
                  </a:cubicBezTo>
                  <a:lnTo>
                    <a:pt x="315" y="195"/>
                  </a:lnTo>
                  <a:cubicBezTo>
                    <a:pt x="315" y="195"/>
                    <a:pt x="314" y="195"/>
                    <a:pt x="312" y="196"/>
                  </a:cubicBezTo>
                  <a:cubicBezTo>
                    <a:pt x="309" y="198"/>
                    <a:pt x="308" y="200"/>
                    <a:pt x="307" y="200"/>
                  </a:cubicBezTo>
                  <a:cubicBezTo>
                    <a:pt x="306" y="200"/>
                    <a:pt x="306" y="199"/>
                    <a:pt x="306" y="198"/>
                  </a:cubicBezTo>
                  <a:cubicBezTo>
                    <a:pt x="311" y="193"/>
                    <a:pt x="298" y="175"/>
                    <a:pt x="292" y="175"/>
                  </a:cubicBezTo>
                  <a:cubicBezTo>
                    <a:pt x="291" y="175"/>
                    <a:pt x="291" y="175"/>
                    <a:pt x="290" y="176"/>
                  </a:cubicBezTo>
                  <a:lnTo>
                    <a:pt x="289" y="173"/>
                  </a:lnTo>
                  <a:lnTo>
                    <a:pt x="288" y="172"/>
                  </a:lnTo>
                  <a:cubicBezTo>
                    <a:pt x="294" y="166"/>
                    <a:pt x="294" y="165"/>
                    <a:pt x="292" y="165"/>
                  </a:cubicBezTo>
                  <a:cubicBezTo>
                    <a:pt x="290" y="165"/>
                    <a:pt x="287" y="166"/>
                    <a:pt x="283" y="167"/>
                  </a:cubicBezTo>
                  <a:cubicBezTo>
                    <a:pt x="280" y="170"/>
                    <a:pt x="278" y="170"/>
                    <a:pt x="278" y="170"/>
                  </a:cubicBezTo>
                  <a:cubicBezTo>
                    <a:pt x="277" y="170"/>
                    <a:pt x="277" y="170"/>
                    <a:pt x="277" y="170"/>
                  </a:cubicBezTo>
                  <a:cubicBezTo>
                    <a:pt x="284" y="163"/>
                    <a:pt x="286" y="160"/>
                    <a:pt x="284" y="160"/>
                  </a:cubicBezTo>
                  <a:lnTo>
                    <a:pt x="284" y="160"/>
                  </a:lnTo>
                  <a:cubicBezTo>
                    <a:pt x="284" y="160"/>
                    <a:pt x="282" y="161"/>
                    <a:pt x="280" y="162"/>
                  </a:cubicBezTo>
                  <a:cubicBezTo>
                    <a:pt x="275" y="166"/>
                    <a:pt x="272" y="168"/>
                    <a:pt x="271" y="168"/>
                  </a:cubicBezTo>
                  <a:cubicBezTo>
                    <a:pt x="270" y="168"/>
                    <a:pt x="273" y="165"/>
                    <a:pt x="279" y="160"/>
                  </a:cubicBezTo>
                  <a:cubicBezTo>
                    <a:pt x="284" y="156"/>
                    <a:pt x="287" y="153"/>
                    <a:pt x="286" y="153"/>
                  </a:cubicBezTo>
                  <a:lnTo>
                    <a:pt x="286" y="153"/>
                  </a:lnTo>
                  <a:cubicBezTo>
                    <a:pt x="285" y="153"/>
                    <a:pt x="281" y="156"/>
                    <a:pt x="272" y="162"/>
                  </a:cubicBezTo>
                  <a:cubicBezTo>
                    <a:pt x="269" y="164"/>
                    <a:pt x="267" y="165"/>
                    <a:pt x="267" y="165"/>
                  </a:cubicBezTo>
                  <a:cubicBezTo>
                    <a:pt x="267" y="165"/>
                    <a:pt x="268" y="164"/>
                    <a:pt x="271" y="161"/>
                  </a:cubicBezTo>
                  <a:cubicBezTo>
                    <a:pt x="277" y="155"/>
                    <a:pt x="279" y="153"/>
                    <a:pt x="279" y="153"/>
                  </a:cubicBezTo>
                  <a:lnTo>
                    <a:pt x="279" y="153"/>
                  </a:lnTo>
                  <a:cubicBezTo>
                    <a:pt x="279" y="153"/>
                    <a:pt x="277" y="154"/>
                    <a:pt x="275" y="155"/>
                  </a:cubicBezTo>
                  <a:cubicBezTo>
                    <a:pt x="270" y="160"/>
                    <a:pt x="267" y="162"/>
                    <a:pt x="267" y="162"/>
                  </a:cubicBezTo>
                  <a:cubicBezTo>
                    <a:pt x="266" y="162"/>
                    <a:pt x="268" y="159"/>
                    <a:pt x="273" y="153"/>
                  </a:cubicBezTo>
                  <a:cubicBezTo>
                    <a:pt x="278" y="147"/>
                    <a:pt x="281" y="145"/>
                    <a:pt x="281" y="145"/>
                  </a:cubicBezTo>
                  <a:lnTo>
                    <a:pt x="281" y="145"/>
                  </a:lnTo>
                  <a:cubicBezTo>
                    <a:pt x="280" y="145"/>
                    <a:pt x="278" y="147"/>
                    <a:pt x="272" y="152"/>
                  </a:cubicBezTo>
                  <a:cubicBezTo>
                    <a:pt x="268" y="156"/>
                    <a:pt x="265" y="157"/>
                    <a:pt x="263" y="157"/>
                  </a:cubicBezTo>
                  <a:cubicBezTo>
                    <a:pt x="261" y="157"/>
                    <a:pt x="263" y="154"/>
                    <a:pt x="270" y="148"/>
                  </a:cubicBezTo>
                  <a:cubicBezTo>
                    <a:pt x="269" y="148"/>
                    <a:pt x="271" y="145"/>
                    <a:pt x="271" y="145"/>
                  </a:cubicBezTo>
                  <a:lnTo>
                    <a:pt x="271" y="145"/>
                  </a:lnTo>
                  <a:cubicBezTo>
                    <a:pt x="271" y="145"/>
                    <a:pt x="270" y="145"/>
                    <a:pt x="269" y="146"/>
                  </a:cubicBezTo>
                  <a:lnTo>
                    <a:pt x="273" y="141"/>
                  </a:lnTo>
                  <a:lnTo>
                    <a:pt x="272" y="140"/>
                  </a:lnTo>
                  <a:lnTo>
                    <a:pt x="266" y="144"/>
                  </a:lnTo>
                  <a:cubicBezTo>
                    <a:pt x="266" y="144"/>
                    <a:pt x="269" y="135"/>
                    <a:pt x="264" y="131"/>
                  </a:cubicBezTo>
                  <a:cubicBezTo>
                    <a:pt x="261" y="127"/>
                    <a:pt x="259" y="125"/>
                    <a:pt x="258" y="125"/>
                  </a:cubicBezTo>
                  <a:cubicBezTo>
                    <a:pt x="256" y="125"/>
                    <a:pt x="255" y="126"/>
                    <a:pt x="253" y="128"/>
                  </a:cubicBezTo>
                  <a:cubicBezTo>
                    <a:pt x="248" y="134"/>
                    <a:pt x="246" y="136"/>
                    <a:pt x="245" y="136"/>
                  </a:cubicBezTo>
                  <a:cubicBezTo>
                    <a:pt x="245" y="136"/>
                    <a:pt x="247" y="133"/>
                    <a:pt x="252" y="127"/>
                  </a:cubicBezTo>
                  <a:cubicBezTo>
                    <a:pt x="252" y="126"/>
                    <a:pt x="255" y="121"/>
                    <a:pt x="254" y="120"/>
                  </a:cubicBezTo>
                  <a:cubicBezTo>
                    <a:pt x="253" y="117"/>
                    <a:pt x="252" y="116"/>
                    <a:pt x="258" y="112"/>
                  </a:cubicBezTo>
                  <a:lnTo>
                    <a:pt x="256" y="111"/>
                  </a:lnTo>
                  <a:cubicBezTo>
                    <a:pt x="252" y="114"/>
                    <a:pt x="248" y="116"/>
                    <a:pt x="246" y="116"/>
                  </a:cubicBezTo>
                  <a:cubicBezTo>
                    <a:pt x="244" y="116"/>
                    <a:pt x="243" y="113"/>
                    <a:pt x="245" y="109"/>
                  </a:cubicBezTo>
                  <a:cubicBezTo>
                    <a:pt x="245" y="109"/>
                    <a:pt x="244" y="108"/>
                    <a:pt x="244" y="108"/>
                  </a:cubicBezTo>
                  <a:cubicBezTo>
                    <a:pt x="243" y="108"/>
                    <a:pt x="241" y="109"/>
                    <a:pt x="237" y="112"/>
                  </a:cubicBezTo>
                  <a:cubicBezTo>
                    <a:pt x="235" y="114"/>
                    <a:pt x="233" y="115"/>
                    <a:pt x="233" y="115"/>
                  </a:cubicBezTo>
                  <a:cubicBezTo>
                    <a:pt x="233" y="115"/>
                    <a:pt x="234" y="113"/>
                    <a:pt x="236" y="109"/>
                  </a:cubicBezTo>
                  <a:cubicBezTo>
                    <a:pt x="239" y="106"/>
                    <a:pt x="241" y="101"/>
                    <a:pt x="239" y="101"/>
                  </a:cubicBezTo>
                  <a:lnTo>
                    <a:pt x="239" y="101"/>
                  </a:lnTo>
                  <a:cubicBezTo>
                    <a:pt x="238" y="101"/>
                    <a:pt x="236" y="103"/>
                    <a:pt x="233" y="106"/>
                  </a:cubicBezTo>
                  <a:lnTo>
                    <a:pt x="237" y="100"/>
                  </a:lnTo>
                  <a:cubicBezTo>
                    <a:pt x="238" y="99"/>
                    <a:pt x="239" y="98"/>
                    <a:pt x="238" y="98"/>
                  </a:cubicBezTo>
                  <a:lnTo>
                    <a:pt x="238" y="98"/>
                  </a:lnTo>
                  <a:cubicBezTo>
                    <a:pt x="238" y="98"/>
                    <a:pt x="234" y="101"/>
                    <a:pt x="231" y="105"/>
                  </a:cubicBezTo>
                  <a:cubicBezTo>
                    <a:pt x="230" y="105"/>
                    <a:pt x="230" y="105"/>
                    <a:pt x="230" y="106"/>
                  </a:cubicBezTo>
                  <a:lnTo>
                    <a:pt x="230" y="106"/>
                  </a:lnTo>
                  <a:cubicBezTo>
                    <a:pt x="230" y="105"/>
                    <a:pt x="230" y="105"/>
                    <a:pt x="230" y="105"/>
                  </a:cubicBezTo>
                  <a:lnTo>
                    <a:pt x="230" y="105"/>
                  </a:lnTo>
                  <a:cubicBezTo>
                    <a:pt x="225" y="110"/>
                    <a:pt x="224" y="112"/>
                    <a:pt x="224" y="112"/>
                  </a:cubicBezTo>
                  <a:cubicBezTo>
                    <a:pt x="224" y="112"/>
                    <a:pt x="226" y="110"/>
                    <a:pt x="230" y="106"/>
                  </a:cubicBezTo>
                  <a:lnTo>
                    <a:pt x="230" y="106"/>
                  </a:lnTo>
                  <a:cubicBezTo>
                    <a:pt x="233" y="116"/>
                    <a:pt x="224" y="128"/>
                    <a:pt x="213" y="128"/>
                  </a:cubicBezTo>
                  <a:cubicBezTo>
                    <a:pt x="210" y="128"/>
                    <a:pt x="206" y="126"/>
                    <a:pt x="203" y="123"/>
                  </a:cubicBezTo>
                  <a:cubicBezTo>
                    <a:pt x="198" y="119"/>
                    <a:pt x="197" y="114"/>
                    <a:pt x="197" y="109"/>
                  </a:cubicBezTo>
                  <a:lnTo>
                    <a:pt x="197" y="109"/>
                  </a:lnTo>
                  <a:cubicBezTo>
                    <a:pt x="197" y="110"/>
                    <a:pt x="196" y="110"/>
                    <a:pt x="196" y="111"/>
                  </a:cubicBezTo>
                  <a:cubicBezTo>
                    <a:pt x="196" y="110"/>
                    <a:pt x="197" y="109"/>
                    <a:pt x="197" y="109"/>
                  </a:cubicBezTo>
                  <a:lnTo>
                    <a:pt x="197" y="109"/>
                  </a:lnTo>
                  <a:cubicBezTo>
                    <a:pt x="197" y="109"/>
                    <a:pt x="197" y="109"/>
                    <a:pt x="197" y="109"/>
                  </a:cubicBezTo>
                  <a:lnTo>
                    <a:pt x="197" y="109"/>
                  </a:lnTo>
                  <a:cubicBezTo>
                    <a:pt x="202" y="104"/>
                    <a:pt x="208" y="98"/>
                    <a:pt x="213" y="94"/>
                  </a:cubicBezTo>
                  <a:lnTo>
                    <a:pt x="213" y="94"/>
                  </a:lnTo>
                  <a:cubicBezTo>
                    <a:pt x="211" y="94"/>
                    <a:pt x="210" y="94"/>
                    <a:pt x="208" y="95"/>
                  </a:cubicBezTo>
                  <a:lnTo>
                    <a:pt x="208" y="95"/>
                  </a:lnTo>
                  <a:lnTo>
                    <a:pt x="209" y="94"/>
                  </a:lnTo>
                  <a:cubicBezTo>
                    <a:pt x="213" y="87"/>
                    <a:pt x="215" y="84"/>
                    <a:pt x="215" y="84"/>
                  </a:cubicBezTo>
                  <a:lnTo>
                    <a:pt x="215" y="84"/>
                  </a:lnTo>
                  <a:cubicBezTo>
                    <a:pt x="214" y="84"/>
                    <a:pt x="212" y="87"/>
                    <a:pt x="207" y="91"/>
                  </a:cubicBezTo>
                  <a:cubicBezTo>
                    <a:pt x="205" y="94"/>
                    <a:pt x="204" y="96"/>
                    <a:pt x="204" y="96"/>
                  </a:cubicBezTo>
                  <a:cubicBezTo>
                    <a:pt x="203" y="96"/>
                    <a:pt x="204" y="94"/>
                    <a:pt x="206" y="90"/>
                  </a:cubicBezTo>
                  <a:cubicBezTo>
                    <a:pt x="209" y="86"/>
                    <a:pt x="212" y="82"/>
                    <a:pt x="211" y="82"/>
                  </a:cubicBezTo>
                  <a:lnTo>
                    <a:pt x="211" y="82"/>
                  </a:lnTo>
                  <a:cubicBezTo>
                    <a:pt x="211" y="82"/>
                    <a:pt x="210" y="82"/>
                    <a:pt x="209" y="84"/>
                  </a:cubicBezTo>
                  <a:cubicBezTo>
                    <a:pt x="209" y="84"/>
                    <a:pt x="208" y="83"/>
                    <a:pt x="212" y="77"/>
                  </a:cubicBezTo>
                  <a:cubicBezTo>
                    <a:pt x="211" y="76"/>
                    <a:pt x="211" y="76"/>
                    <a:pt x="210" y="76"/>
                  </a:cubicBezTo>
                  <a:cubicBezTo>
                    <a:pt x="210" y="76"/>
                    <a:pt x="209" y="77"/>
                    <a:pt x="206" y="80"/>
                  </a:cubicBezTo>
                  <a:cubicBezTo>
                    <a:pt x="201" y="86"/>
                    <a:pt x="200" y="86"/>
                    <a:pt x="200" y="86"/>
                  </a:cubicBezTo>
                  <a:cubicBezTo>
                    <a:pt x="200" y="86"/>
                    <a:pt x="200" y="85"/>
                    <a:pt x="199" y="85"/>
                  </a:cubicBezTo>
                  <a:cubicBezTo>
                    <a:pt x="199" y="85"/>
                    <a:pt x="198" y="86"/>
                    <a:pt x="195" y="90"/>
                  </a:cubicBezTo>
                  <a:cubicBezTo>
                    <a:pt x="190" y="96"/>
                    <a:pt x="185" y="100"/>
                    <a:pt x="183" y="100"/>
                  </a:cubicBezTo>
                  <a:cubicBezTo>
                    <a:pt x="181" y="102"/>
                    <a:pt x="180" y="103"/>
                    <a:pt x="180" y="103"/>
                  </a:cubicBezTo>
                  <a:cubicBezTo>
                    <a:pt x="179" y="103"/>
                    <a:pt x="181" y="100"/>
                    <a:pt x="187" y="93"/>
                  </a:cubicBezTo>
                  <a:cubicBezTo>
                    <a:pt x="191" y="87"/>
                    <a:pt x="190" y="86"/>
                    <a:pt x="189" y="86"/>
                  </a:cubicBezTo>
                  <a:cubicBezTo>
                    <a:pt x="189" y="86"/>
                    <a:pt x="189" y="85"/>
                    <a:pt x="192" y="79"/>
                  </a:cubicBezTo>
                  <a:cubicBezTo>
                    <a:pt x="194" y="77"/>
                    <a:pt x="194" y="76"/>
                    <a:pt x="194" y="76"/>
                  </a:cubicBezTo>
                  <a:lnTo>
                    <a:pt x="194" y="76"/>
                  </a:lnTo>
                  <a:cubicBezTo>
                    <a:pt x="193" y="76"/>
                    <a:pt x="191" y="80"/>
                    <a:pt x="188" y="84"/>
                  </a:cubicBezTo>
                  <a:lnTo>
                    <a:pt x="179" y="96"/>
                  </a:lnTo>
                  <a:cubicBezTo>
                    <a:pt x="182" y="89"/>
                    <a:pt x="187" y="84"/>
                    <a:pt x="190" y="77"/>
                  </a:cubicBezTo>
                  <a:lnTo>
                    <a:pt x="190" y="77"/>
                  </a:lnTo>
                  <a:cubicBezTo>
                    <a:pt x="187" y="81"/>
                    <a:pt x="184" y="84"/>
                    <a:pt x="183" y="84"/>
                  </a:cubicBezTo>
                  <a:cubicBezTo>
                    <a:pt x="183" y="84"/>
                    <a:pt x="183" y="84"/>
                    <a:pt x="183" y="81"/>
                  </a:cubicBezTo>
                  <a:cubicBezTo>
                    <a:pt x="182" y="80"/>
                    <a:pt x="181" y="79"/>
                    <a:pt x="186" y="74"/>
                  </a:cubicBezTo>
                  <a:cubicBezTo>
                    <a:pt x="187" y="71"/>
                    <a:pt x="187" y="70"/>
                    <a:pt x="187" y="70"/>
                  </a:cubicBezTo>
                  <a:lnTo>
                    <a:pt x="187" y="70"/>
                  </a:lnTo>
                  <a:cubicBezTo>
                    <a:pt x="186" y="70"/>
                    <a:pt x="185" y="72"/>
                    <a:pt x="185" y="72"/>
                  </a:cubicBezTo>
                  <a:cubicBezTo>
                    <a:pt x="183" y="75"/>
                    <a:pt x="181" y="76"/>
                    <a:pt x="181" y="76"/>
                  </a:cubicBezTo>
                  <a:cubicBezTo>
                    <a:pt x="180" y="76"/>
                    <a:pt x="180" y="74"/>
                    <a:pt x="181" y="69"/>
                  </a:cubicBezTo>
                  <a:cubicBezTo>
                    <a:pt x="184" y="62"/>
                    <a:pt x="185" y="59"/>
                    <a:pt x="184" y="59"/>
                  </a:cubicBezTo>
                  <a:lnTo>
                    <a:pt x="184" y="59"/>
                  </a:lnTo>
                  <a:cubicBezTo>
                    <a:pt x="184" y="59"/>
                    <a:pt x="182" y="61"/>
                    <a:pt x="178" y="67"/>
                  </a:cubicBezTo>
                  <a:cubicBezTo>
                    <a:pt x="179" y="65"/>
                    <a:pt x="179" y="64"/>
                    <a:pt x="179" y="64"/>
                  </a:cubicBezTo>
                  <a:lnTo>
                    <a:pt x="179" y="64"/>
                  </a:lnTo>
                  <a:cubicBezTo>
                    <a:pt x="178" y="64"/>
                    <a:pt x="174" y="67"/>
                    <a:pt x="171" y="70"/>
                  </a:cubicBezTo>
                  <a:cubicBezTo>
                    <a:pt x="166" y="76"/>
                    <a:pt x="158" y="88"/>
                    <a:pt x="154" y="94"/>
                  </a:cubicBezTo>
                  <a:cubicBezTo>
                    <a:pt x="150" y="101"/>
                    <a:pt x="148" y="104"/>
                    <a:pt x="147" y="104"/>
                  </a:cubicBezTo>
                  <a:cubicBezTo>
                    <a:pt x="147" y="104"/>
                    <a:pt x="148" y="102"/>
                    <a:pt x="149" y="99"/>
                  </a:cubicBezTo>
                  <a:cubicBezTo>
                    <a:pt x="150" y="95"/>
                    <a:pt x="152" y="90"/>
                    <a:pt x="155" y="86"/>
                  </a:cubicBezTo>
                  <a:cubicBezTo>
                    <a:pt x="160" y="80"/>
                    <a:pt x="160" y="80"/>
                    <a:pt x="160" y="80"/>
                  </a:cubicBezTo>
                  <a:lnTo>
                    <a:pt x="161" y="81"/>
                  </a:lnTo>
                  <a:cubicBezTo>
                    <a:pt x="164" y="75"/>
                    <a:pt x="169" y="69"/>
                    <a:pt x="168" y="68"/>
                  </a:cubicBezTo>
                  <a:cubicBezTo>
                    <a:pt x="170" y="64"/>
                    <a:pt x="170" y="63"/>
                    <a:pt x="170" y="63"/>
                  </a:cubicBezTo>
                  <a:lnTo>
                    <a:pt x="170" y="63"/>
                  </a:lnTo>
                  <a:cubicBezTo>
                    <a:pt x="169" y="63"/>
                    <a:pt x="168" y="64"/>
                    <a:pt x="167" y="67"/>
                  </a:cubicBezTo>
                  <a:cubicBezTo>
                    <a:pt x="170" y="60"/>
                    <a:pt x="168" y="59"/>
                    <a:pt x="167" y="59"/>
                  </a:cubicBezTo>
                  <a:cubicBezTo>
                    <a:pt x="166" y="58"/>
                    <a:pt x="163" y="56"/>
                    <a:pt x="167" y="50"/>
                  </a:cubicBezTo>
                  <a:cubicBezTo>
                    <a:pt x="166" y="50"/>
                    <a:pt x="166" y="49"/>
                    <a:pt x="165" y="49"/>
                  </a:cubicBezTo>
                  <a:cubicBezTo>
                    <a:pt x="164" y="49"/>
                    <a:pt x="163" y="50"/>
                    <a:pt x="161" y="54"/>
                  </a:cubicBezTo>
                  <a:cubicBezTo>
                    <a:pt x="157" y="61"/>
                    <a:pt x="154" y="64"/>
                    <a:pt x="154" y="64"/>
                  </a:cubicBezTo>
                  <a:cubicBezTo>
                    <a:pt x="154" y="64"/>
                    <a:pt x="155" y="63"/>
                    <a:pt x="157" y="60"/>
                  </a:cubicBezTo>
                  <a:cubicBezTo>
                    <a:pt x="161" y="51"/>
                    <a:pt x="160" y="42"/>
                    <a:pt x="156" y="42"/>
                  </a:cubicBezTo>
                  <a:cubicBezTo>
                    <a:pt x="154" y="42"/>
                    <a:pt x="152" y="43"/>
                    <a:pt x="150" y="47"/>
                  </a:cubicBezTo>
                  <a:lnTo>
                    <a:pt x="149" y="45"/>
                  </a:lnTo>
                  <a:cubicBezTo>
                    <a:pt x="150" y="41"/>
                    <a:pt x="149" y="38"/>
                    <a:pt x="146" y="38"/>
                  </a:cubicBezTo>
                  <a:cubicBezTo>
                    <a:pt x="145" y="38"/>
                    <a:pt x="144" y="39"/>
                    <a:pt x="142" y="41"/>
                  </a:cubicBezTo>
                  <a:lnTo>
                    <a:pt x="141" y="40"/>
                  </a:lnTo>
                  <a:cubicBezTo>
                    <a:pt x="142" y="36"/>
                    <a:pt x="142" y="34"/>
                    <a:pt x="142" y="34"/>
                  </a:cubicBezTo>
                  <a:lnTo>
                    <a:pt x="142" y="34"/>
                  </a:lnTo>
                  <a:cubicBezTo>
                    <a:pt x="141" y="34"/>
                    <a:pt x="140" y="36"/>
                    <a:pt x="137" y="39"/>
                  </a:cubicBezTo>
                  <a:cubicBezTo>
                    <a:pt x="134" y="43"/>
                    <a:pt x="132" y="47"/>
                    <a:pt x="132" y="47"/>
                  </a:cubicBezTo>
                  <a:cubicBezTo>
                    <a:pt x="132" y="47"/>
                    <a:pt x="132" y="46"/>
                    <a:pt x="133" y="44"/>
                  </a:cubicBezTo>
                  <a:cubicBezTo>
                    <a:pt x="136" y="38"/>
                    <a:pt x="135" y="37"/>
                    <a:pt x="133" y="35"/>
                  </a:cubicBezTo>
                  <a:cubicBezTo>
                    <a:pt x="132" y="35"/>
                    <a:pt x="131" y="34"/>
                    <a:pt x="130" y="34"/>
                  </a:cubicBezTo>
                  <a:cubicBezTo>
                    <a:pt x="129" y="34"/>
                    <a:pt x="129" y="36"/>
                    <a:pt x="127" y="40"/>
                  </a:cubicBezTo>
                  <a:cubicBezTo>
                    <a:pt x="126" y="41"/>
                    <a:pt x="125" y="42"/>
                    <a:pt x="124" y="42"/>
                  </a:cubicBezTo>
                  <a:cubicBezTo>
                    <a:pt x="122" y="42"/>
                    <a:pt x="125" y="37"/>
                    <a:pt x="127" y="32"/>
                  </a:cubicBezTo>
                  <a:cubicBezTo>
                    <a:pt x="131" y="26"/>
                    <a:pt x="133" y="23"/>
                    <a:pt x="132" y="23"/>
                  </a:cubicBezTo>
                  <a:lnTo>
                    <a:pt x="132" y="23"/>
                  </a:lnTo>
                  <a:cubicBezTo>
                    <a:pt x="132" y="23"/>
                    <a:pt x="129" y="27"/>
                    <a:pt x="123" y="38"/>
                  </a:cubicBezTo>
                  <a:cubicBezTo>
                    <a:pt x="119" y="45"/>
                    <a:pt x="117" y="47"/>
                    <a:pt x="116" y="47"/>
                  </a:cubicBezTo>
                  <a:cubicBezTo>
                    <a:pt x="115" y="47"/>
                    <a:pt x="116" y="46"/>
                    <a:pt x="117" y="43"/>
                  </a:cubicBezTo>
                  <a:cubicBezTo>
                    <a:pt x="120" y="38"/>
                    <a:pt x="121" y="37"/>
                    <a:pt x="122" y="37"/>
                  </a:cubicBezTo>
                  <a:cubicBezTo>
                    <a:pt x="122" y="37"/>
                    <a:pt x="123" y="37"/>
                    <a:pt x="123" y="38"/>
                  </a:cubicBezTo>
                  <a:lnTo>
                    <a:pt x="128" y="24"/>
                  </a:lnTo>
                  <a:lnTo>
                    <a:pt x="128" y="24"/>
                  </a:lnTo>
                  <a:cubicBezTo>
                    <a:pt x="128" y="24"/>
                    <a:pt x="128" y="24"/>
                    <a:pt x="124" y="30"/>
                  </a:cubicBezTo>
                  <a:cubicBezTo>
                    <a:pt x="124" y="30"/>
                    <a:pt x="124" y="30"/>
                    <a:pt x="120" y="35"/>
                  </a:cubicBezTo>
                  <a:cubicBezTo>
                    <a:pt x="115" y="42"/>
                    <a:pt x="113" y="48"/>
                    <a:pt x="109" y="56"/>
                  </a:cubicBezTo>
                  <a:cubicBezTo>
                    <a:pt x="108" y="61"/>
                    <a:pt x="107" y="61"/>
                    <a:pt x="106" y="61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7" y="54"/>
                    <a:pt x="111" y="48"/>
                    <a:pt x="115" y="41"/>
                  </a:cubicBezTo>
                  <a:cubicBezTo>
                    <a:pt x="118" y="38"/>
                    <a:pt x="121" y="33"/>
                    <a:pt x="122" y="29"/>
                  </a:cubicBezTo>
                  <a:cubicBezTo>
                    <a:pt x="122" y="27"/>
                    <a:pt x="123" y="27"/>
                    <a:pt x="122" y="27"/>
                  </a:cubicBezTo>
                  <a:lnTo>
                    <a:pt x="122" y="27"/>
                  </a:lnTo>
                  <a:cubicBezTo>
                    <a:pt x="121" y="27"/>
                    <a:pt x="114" y="36"/>
                    <a:pt x="108" y="45"/>
                  </a:cubicBezTo>
                  <a:lnTo>
                    <a:pt x="112" y="39"/>
                  </a:lnTo>
                  <a:cubicBezTo>
                    <a:pt x="115" y="33"/>
                    <a:pt x="113" y="32"/>
                    <a:pt x="112" y="31"/>
                  </a:cubicBezTo>
                  <a:cubicBezTo>
                    <a:pt x="111" y="31"/>
                    <a:pt x="111" y="30"/>
                    <a:pt x="111" y="30"/>
                  </a:cubicBezTo>
                  <a:cubicBezTo>
                    <a:pt x="110" y="30"/>
                    <a:pt x="108" y="32"/>
                    <a:pt x="106" y="37"/>
                  </a:cubicBezTo>
                  <a:cubicBezTo>
                    <a:pt x="105" y="41"/>
                    <a:pt x="103" y="45"/>
                    <a:pt x="99" y="49"/>
                  </a:cubicBezTo>
                  <a:cubicBezTo>
                    <a:pt x="98" y="53"/>
                    <a:pt x="96" y="58"/>
                    <a:pt x="94" y="62"/>
                  </a:cubicBezTo>
                  <a:cubicBezTo>
                    <a:pt x="94" y="62"/>
                    <a:pt x="96" y="56"/>
                    <a:pt x="98" y="48"/>
                  </a:cubicBezTo>
                  <a:cubicBezTo>
                    <a:pt x="103" y="34"/>
                    <a:pt x="105" y="28"/>
                    <a:pt x="102" y="25"/>
                  </a:cubicBezTo>
                  <a:cubicBezTo>
                    <a:pt x="100" y="24"/>
                    <a:pt x="98" y="23"/>
                    <a:pt x="100" y="16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99" y="16"/>
                    <a:pt x="97" y="17"/>
                    <a:pt x="95" y="22"/>
                  </a:cubicBezTo>
                  <a:lnTo>
                    <a:pt x="94" y="21"/>
                  </a:lnTo>
                  <a:cubicBezTo>
                    <a:pt x="95" y="17"/>
                    <a:pt x="95" y="16"/>
                    <a:pt x="95" y="16"/>
                  </a:cubicBezTo>
                  <a:lnTo>
                    <a:pt x="95" y="16"/>
                  </a:lnTo>
                  <a:cubicBezTo>
                    <a:pt x="94" y="16"/>
                    <a:pt x="93" y="17"/>
                    <a:pt x="91" y="20"/>
                  </a:cubicBezTo>
                  <a:cubicBezTo>
                    <a:pt x="90" y="22"/>
                    <a:pt x="90" y="23"/>
                    <a:pt x="90" y="23"/>
                  </a:cubicBezTo>
                  <a:cubicBezTo>
                    <a:pt x="89" y="23"/>
                    <a:pt x="90" y="19"/>
                    <a:pt x="89" y="19"/>
                  </a:cubicBezTo>
                  <a:cubicBezTo>
                    <a:pt x="91" y="13"/>
                    <a:pt x="92" y="9"/>
                    <a:pt x="92" y="9"/>
                  </a:cubicBezTo>
                  <a:lnTo>
                    <a:pt x="92" y="9"/>
                  </a:lnTo>
                  <a:cubicBezTo>
                    <a:pt x="92" y="9"/>
                    <a:pt x="90" y="14"/>
                    <a:pt x="86" y="25"/>
                  </a:cubicBezTo>
                  <a:cubicBezTo>
                    <a:pt x="84" y="30"/>
                    <a:pt x="83" y="34"/>
                    <a:pt x="83" y="40"/>
                  </a:cubicBezTo>
                  <a:lnTo>
                    <a:pt x="85" y="41"/>
                  </a:lnTo>
                  <a:lnTo>
                    <a:pt x="79" y="47"/>
                  </a:lnTo>
                  <a:cubicBezTo>
                    <a:pt x="76" y="50"/>
                    <a:pt x="74" y="54"/>
                    <a:pt x="71" y="59"/>
                  </a:cubicBezTo>
                  <a:cubicBezTo>
                    <a:pt x="71" y="59"/>
                    <a:pt x="69" y="65"/>
                    <a:pt x="68" y="65"/>
                  </a:cubicBezTo>
                  <a:cubicBezTo>
                    <a:pt x="68" y="65"/>
                    <a:pt x="68" y="65"/>
                    <a:pt x="68" y="65"/>
                  </a:cubicBezTo>
                  <a:lnTo>
                    <a:pt x="74" y="51"/>
                  </a:lnTo>
                  <a:cubicBezTo>
                    <a:pt x="77" y="45"/>
                    <a:pt x="80" y="39"/>
                    <a:pt x="83" y="32"/>
                  </a:cubicBezTo>
                  <a:cubicBezTo>
                    <a:pt x="86" y="23"/>
                    <a:pt x="87" y="17"/>
                    <a:pt x="86" y="17"/>
                  </a:cubicBezTo>
                  <a:lnTo>
                    <a:pt x="86" y="17"/>
                  </a:lnTo>
                  <a:cubicBezTo>
                    <a:pt x="86" y="17"/>
                    <a:pt x="85" y="19"/>
                    <a:pt x="83" y="24"/>
                  </a:cubicBezTo>
                  <a:cubicBezTo>
                    <a:pt x="83" y="23"/>
                    <a:pt x="83" y="23"/>
                    <a:pt x="85" y="16"/>
                  </a:cubicBezTo>
                  <a:cubicBezTo>
                    <a:pt x="86" y="13"/>
                    <a:pt x="86" y="12"/>
                    <a:pt x="86" y="12"/>
                  </a:cubicBezTo>
                  <a:lnTo>
                    <a:pt x="86" y="12"/>
                  </a:lnTo>
                  <a:cubicBezTo>
                    <a:pt x="85" y="12"/>
                    <a:pt x="83" y="15"/>
                    <a:pt x="80" y="22"/>
                  </a:cubicBezTo>
                  <a:cubicBezTo>
                    <a:pt x="77" y="29"/>
                    <a:pt x="75" y="32"/>
                    <a:pt x="75" y="32"/>
                  </a:cubicBezTo>
                  <a:cubicBezTo>
                    <a:pt x="75" y="32"/>
                    <a:pt x="76" y="29"/>
                    <a:pt x="78" y="22"/>
                  </a:cubicBezTo>
                  <a:cubicBezTo>
                    <a:pt x="80" y="13"/>
                    <a:pt x="80" y="9"/>
                    <a:pt x="79" y="9"/>
                  </a:cubicBezTo>
                  <a:lnTo>
                    <a:pt x="79" y="9"/>
                  </a:lnTo>
                  <a:cubicBezTo>
                    <a:pt x="78" y="9"/>
                    <a:pt x="77" y="10"/>
                    <a:pt x="76" y="13"/>
                  </a:cubicBezTo>
                  <a:cubicBezTo>
                    <a:pt x="73" y="20"/>
                    <a:pt x="72" y="23"/>
                    <a:pt x="71" y="23"/>
                  </a:cubicBezTo>
                  <a:cubicBezTo>
                    <a:pt x="70" y="23"/>
                    <a:pt x="70" y="21"/>
                    <a:pt x="70" y="17"/>
                  </a:cubicBezTo>
                  <a:cubicBezTo>
                    <a:pt x="71" y="14"/>
                    <a:pt x="72" y="12"/>
                    <a:pt x="71" y="12"/>
                  </a:cubicBezTo>
                  <a:lnTo>
                    <a:pt x="71" y="12"/>
                  </a:lnTo>
                  <a:cubicBezTo>
                    <a:pt x="71" y="12"/>
                    <a:pt x="70" y="14"/>
                    <a:pt x="68" y="17"/>
                  </a:cubicBezTo>
                  <a:cubicBezTo>
                    <a:pt x="70" y="12"/>
                    <a:pt x="72" y="7"/>
                    <a:pt x="71" y="7"/>
                  </a:cubicBezTo>
                  <a:lnTo>
                    <a:pt x="71" y="7"/>
                  </a:lnTo>
                  <a:cubicBezTo>
                    <a:pt x="71" y="7"/>
                    <a:pt x="70" y="8"/>
                    <a:pt x="69" y="10"/>
                  </a:cubicBezTo>
                  <a:cubicBezTo>
                    <a:pt x="69" y="10"/>
                    <a:pt x="69" y="10"/>
                    <a:pt x="67" y="16"/>
                  </a:cubicBezTo>
                  <a:lnTo>
                    <a:pt x="60" y="29"/>
                  </a:lnTo>
                  <a:cubicBezTo>
                    <a:pt x="59" y="34"/>
                    <a:pt x="58" y="39"/>
                    <a:pt x="56" y="43"/>
                  </a:cubicBezTo>
                  <a:cubicBezTo>
                    <a:pt x="55" y="45"/>
                    <a:pt x="55" y="46"/>
                    <a:pt x="54" y="46"/>
                  </a:cubicBezTo>
                  <a:cubicBezTo>
                    <a:pt x="54" y="46"/>
                    <a:pt x="55" y="37"/>
                    <a:pt x="59" y="21"/>
                  </a:cubicBezTo>
                  <a:lnTo>
                    <a:pt x="62" y="6"/>
                  </a:lnTo>
                  <a:lnTo>
                    <a:pt x="58" y="20"/>
                  </a:lnTo>
                  <a:cubicBezTo>
                    <a:pt x="57" y="20"/>
                    <a:pt x="57" y="20"/>
                    <a:pt x="59" y="13"/>
                  </a:cubicBezTo>
                  <a:cubicBezTo>
                    <a:pt x="61" y="6"/>
                    <a:pt x="61" y="6"/>
                    <a:pt x="60" y="5"/>
                  </a:cubicBezTo>
                  <a:lnTo>
                    <a:pt x="60" y="5"/>
                  </a:lnTo>
                  <a:cubicBezTo>
                    <a:pt x="60" y="5"/>
                    <a:pt x="60" y="5"/>
                    <a:pt x="57" y="12"/>
                  </a:cubicBezTo>
                  <a:cubicBezTo>
                    <a:pt x="56" y="15"/>
                    <a:pt x="55" y="17"/>
                    <a:pt x="54" y="19"/>
                  </a:cubicBezTo>
                  <a:lnTo>
                    <a:pt x="54" y="19"/>
                  </a:lnTo>
                  <a:cubicBezTo>
                    <a:pt x="56" y="11"/>
                    <a:pt x="57" y="7"/>
                    <a:pt x="57" y="7"/>
                  </a:cubicBezTo>
                  <a:lnTo>
                    <a:pt x="57" y="7"/>
                  </a:lnTo>
                  <a:cubicBezTo>
                    <a:pt x="56" y="7"/>
                    <a:pt x="55" y="11"/>
                    <a:pt x="52" y="17"/>
                  </a:cubicBezTo>
                  <a:cubicBezTo>
                    <a:pt x="49" y="24"/>
                    <a:pt x="48" y="28"/>
                    <a:pt x="48" y="28"/>
                  </a:cubicBezTo>
                  <a:cubicBezTo>
                    <a:pt x="48" y="28"/>
                    <a:pt x="49" y="24"/>
                    <a:pt x="51" y="17"/>
                  </a:cubicBezTo>
                  <a:cubicBezTo>
                    <a:pt x="53" y="13"/>
                    <a:pt x="54" y="7"/>
                    <a:pt x="54" y="3"/>
                  </a:cubicBezTo>
                  <a:lnTo>
                    <a:pt x="54" y="3"/>
                  </a:lnTo>
                  <a:lnTo>
                    <a:pt x="52" y="10"/>
                  </a:lnTo>
                  <a:cubicBezTo>
                    <a:pt x="50" y="17"/>
                    <a:pt x="48" y="21"/>
                    <a:pt x="48" y="21"/>
                  </a:cubicBezTo>
                  <a:cubicBezTo>
                    <a:pt x="47" y="21"/>
                    <a:pt x="47" y="19"/>
                    <a:pt x="48" y="16"/>
                  </a:cubicBezTo>
                  <a:cubicBezTo>
                    <a:pt x="49" y="13"/>
                    <a:pt x="50" y="11"/>
                    <a:pt x="49" y="11"/>
                  </a:cubicBezTo>
                  <a:lnTo>
                    <a:pt x="49" y="11"/>
                  </a:lnTo>
                  <a:cubicBezTo>
                    <a:pt x="49" y="11"/>
                    <a:pt x="48" y="12"/>
                    <a:pt x="45" y="15"/>
                  </a:cubicBezTo>
                  <a:cubicBezTo>
                    <a:pt x="44" y="14"/>
                    <a:pt x="43" y="14"/>
                    <a:pt x="45" y="7"/>
                  </a:cubicBezTo>
                  <a:lnTo>
                    <a:pt x="45" y="7"/>
                  </a:lnTo>
                  <a:cubicBezTo>
                    <a:pt x="44" y="10"/>
                    <a:pt x="43" y="11"/>
                    <a:pt x="43" y="11"/>
                  </a:cubicBezTo>
                  <a:cubicBezTo>
                    <a:pt x="42" y="11"/>
                    <a:pt x="43" y="10"/>
                    <a:pt x="43" y="6"/>
                  </a:cubicBezTo>
                  <a:cubicBezTo>
                    <a:pt x="44" y="2"/>
                    <a:pt x="44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58"/>
            <p:cNvSpPr/>
            <p:nvPr/>
          </p:nvSpPr>
          <p:spPr>
            <a:xfrm>
              <a:off x="6612863" y="2284264"/>
              <a:ext cx="27793" cy="32503"/>
            </a:xfrm>
            <a:custGeom>
              <a:avLst/>
              <a:gdLst/>
              <a:ahLst/>
              <a:cxnLst/>
              <a:rect l="l" t="t" r="r" b="b"/>
              <a:pathLst>
                <a:path w="295" h="345" extrusionOk="0">
                  <a:moveTo>
                    <a:pt x="208" y="0"/>
                  </a:moveTo>
                  <a:cubicBezTo>
                    <a:pt x="209" y="5"/>
                    <a:pt x="212" y="9"/>
                    <a:pt x="215" y="14"/>
                  </a:cubicBezTo>
                  <a:lnTo>
                    <a:pt x="215" y="12"/>
                  </a:lnTo>
                  <a:lnTo>
                    <a:pt x="208" y="0"/>
                  </a:lnTo>
                  <a:close/>
                  <a:moveTo>
                    <a:pt x="253" y="64"/>
                  </a:moveTo>
                  <a:cubicBezTo>
                    <a:pt x="253" y="64"/>
                    <a:pt x="256" y="69"/>
                    <a:pt x="262" y="79"/>
                  </a:cubicBezTo>
                  <a:cubicBezTo>
                    <a:pt x="256" y="69"/>
                    <a:pt x="253" y="64"/>
                    <a:pt x="253" y="64"/>
                  </a:cubicBezTo>
                  <a:close/>
                  <a:moveTo>
                    <a:pt x="217" y="76"/>
                  </a:moveTo>
                  <a:cubicBezTo>
                    <a:pt x="217" y="76"/>
                    <a:pt x="217" y="76"/>
                    <a:pt x="217" y="76"/>
                  </a:cubicBezTo>
                  <a:lnTo>
                    <a:pt x="220" y="82"/>
                  </a:lnTo>
                  <a:cubicBezTo>
                    <a:pt x="223" y="87"/>
                    <a:pt x="224" y="88"/>
                    <a:pt x="225" y="88"/>
                  </a:cubicBezTo>
                  <a:cubicBezTo>
                    <a:pt x="225" y="88"/>
                    <a:pt x="225" y="88"/>
                    <a:pt x="225" y="88"/>
                  </a:cubicBezTo>
                  <a:cubicBezTo>
                    <a:pt x="226" y="89"/>
                    <a:pt x="227" y="90"/>
                    <a:pt x="227" y="90"/>
                  </a:cubicBezTo>
                  <a:cubicBezTo>
                    <a:pt x="227" y="90"/>
                    <a:pt x="225" y="86"/>
                    <a:pt x="221" y="81"/>
                  </a:cubicBezTo>
                  <a:cubicBezTo>
                    <a:pt x="219" y="77"/>
                    <a:pt x="218" y="76"/>
                    <a:pt x="217" y="76"/>
                  </a:cubicBezTo>
                  <a:close/>
                  <a:moveTo>
                    <a:pt x="252" y="83"/>
                  </a:moveTo>
                  <a:cubicBezTo>
                    <a:pt x="252" y="83"/>
                    <a:pt x="256" y="89"/>
                    <a:pt x="260" y="95"/>
                  </a:cubicBezTo>
                  <a:lnTo>
                    <a:pt x="252" y="83"/>
                  </a:lnTo>
                  <a:close/>
                  <a:moveTo>
                    <a:pt x="228" y="86"/>
                  </a:moveTo>
                  <a:cubicBezTo>
                    <a:pt x="230" y="90"/>
                    <a:pt x="233" y="94"/>
                    <a:pt x="235" y="99"/>
                  </a:cubicBezTo>
                  <a:cubicBezTo>
                    <a:pt x="233" y="95"/>
                    <a:pt x="229" y="91"/>
                    <a:pt x="227" y="86"/>
                  </a:cubicBezTo>
                  <a:close/>
                  <a:moveTo>
                    <a:pt x="264" y="93"/>
                  </a:moveTo>
                  <a:lnTo>
                    <a:pt x="269" y="99"/>
                  </a:lnTo>
                  <a:cubicBezTo>
                    <a:pt x="272" y="106"/>
                    <a:pt x="271" y="106"/>
                    <a:pt x="271" y="106"/>
                  </a:cubicBezTo>
                  <a:cubicBezTo>
                    <a:pt x="271" y="106"/>
                    <a:pt x="271" y="106"/>
                    <a:pt x="267" y="100"/>
                  </a:cubicBezTo>
                  <a:lnTo>
                    <a:pt x="264" y="93"/>
                  </a:lnTo>
                  <a:close/>
                  <a:moveTo>
                    <a:pt x="260" y="95"/>
                  </a:moveTo>
                  <a:lnTo>
                    <a:pt x="260" y="95"/>
                  </a:lnTo>
                  <a:cubicBezTo>
                    <a:pt x="269" y="107"/>
                    <a:pt x="267" y="107"/>
                    <a:pt x="267" y="108"/>
                  </a:cubicBezTo>
                  <a:cubicBezTo>
                    <a:pt x="267" y="108"/>
                    <a:pt x="266" y="108"/>
                    <a:pt x="263" y="101"/>
                  </a:cubicBezTo>
                  <a:lnTo>
                    <a:pt x="263" y="101"/>
                  </a:lnTo>
                  <a:cubicBezTo>
                    <a:pt x="264" y="103"/>
                    <a:pt x="265" y="104"/>
                    <a:pt x="265" y="104"/>
                  </a:cubicBezTo>
                  <a:cubicBezTo>
                    <a:pt x="265" y="104"/>
                    <a:pt x="262" y="99"/>
                    <a:pt x="260" y="95"/>
                  </a:cubicBezTo>
                  <a:close/>
                  <a:moveTo>
                    <a:pt x="189" y="104"/>
                  </a:moveTo>
                  <a:cubicBezTo>
                    <a:pt x="189" y="104"/>
                    <a:pt x="190" y="105"/>
                    <a:pt x="191" y="107"/>
                  </a:cubicBezTo>
                  <a:lnTo>
                    <a:pt x="195" y="112"/>
                  </a:lnTo>
                  <a:lnTo>
                    <a:pt x="190" y="107"/>
                  </a:lnTo>
                  <a:cubicBezTo>
                    <a:pt x="190" y="107"/>
                    <a:pt x="189" y="104"/>
                    <a:pt x="189" y="104"/>
                  </a:cubicBezTo>
                  <a:close/>
                  <a:moveTo>
                    <a:pt x="207" y="113"/>
                  </a:moveTo>
                  <a:lnTo>
                    <a:pt x="215" y="126"/>
                  </a:lnTo>
                  <a:cubicBezTo>
                    <a:pt x="210" y="120"/>
                    <a:pt x="206" y="114"/>
                    <a:pt x="206" y="114"/>
                  </a:cubicBezTo>
                  <a:lnTo>
                    <a:pt x="207" y="113"/>
                  </a:lnTo>
                  <a:close/>
                  <a:moveTo>
                    <a:pt x="214" y="102"/>
                  </a:moveTo>
                  <a:lnTo>
                    <a:pt x="221" y="113"/>
                  </a:lnTo>
                  <a:cubicBezTo>
                    <a:pt x="228" y="123"/>
                    <a:pt x="231" y="128"/>
                    <a:pt x="231" y="128"/>
                  </a:cubicBezTo>
                  <a:cubicBezTo>
                    <a:pt x="231" y="128"/>
                    <a:pt x="229" y="125"/>
                    <a:pt x="225" y="120"/>
                  </a:cubicBezTo>
                  <a:cubicBezTo>
                    <a:pt x="220" y="114"/>
                    <a:pt x="217" y="109"/>
                    <a:pt x="212" y="102"/>
                  </a:cubicBezTo>
                  <a:close/>
                  <a:moveTo>
                    <a:pt x="247" y="100"/>
                  </a:moveTo>
                  <a:lnTo>
                    <a:pt x="255" y="112"/>
                  </a:lnTo>
                  <a:lnTo>
                    <a:pt x="266" y="130"/>
                  </a:lnTo>
                  <a:cubicBezTo>
                    <a:pt x="267" y="131"/>
                    <a:pt x="267" y="131"/>
                    <a:pt x="268" y="132"/>
                  </a:cubicBezTo>
                  <a:lnTo>
                    <a:pt x="268" y="132"/>
                  </a:lnTo>
                  <a:cubicBezTo>
                    <a:pt x="266" y="130"/>
                    <a:pt x="264" y="128"/>
                    <a:pt x="262" y="126"/>
                  </a:cubicBezTo>
                  <a:lnTo>
                    <a:pt x="261" y="126"/>
                  </a:lnTo>
                  <a:lnTo>
                    <a:pt x="257" y="119"/>
                  </a:lnTo>
                  <a:cubicBezTo>
                    <a:pt x="256" y="114"/>
                    <a:pt x="254" y="110"/>
                    <a:pt x="251" y="107"/>
                  </a:cubicBezTo>
                  <a:lnTo>
                    <a:pt x="247" y="100"/>
                  </a:lnTo>
                  <a:close/>
                  <a:moveTo>
                    <a:pt x="188" y="125"/>
                  </a:moveTo>
                  <a:lnTo>
                    <a:pt x="192" y="130"/>
                  </a:lnTo>
                  <a:cubicBezTo>
                    <a:pt x="197" y="136"/>
                    <a:pt x="197" y="136"/>
                    <a:pt x="197" y="136"/>
                  </a:cubicBezTo>
                  <a:cubicBezTo>
                    <a:pt x="197" y="136"/>
                    <a:pt x="197" y="136"/>
                    <a:pt x="196" y="136"/>
                  </a:cubicBezTo>
                  <a:cubicBezTo>
                    <a:pt x="196" y="136"/>
                    <a:pt x="194" y="135"/>
                    <a:pt x="191" y="131"/>
                  </a:cubicBezTo>
                  <a:lnTo>
                    <a:pt x="188" y="125"/>
                  </a:lnTo>
                  <a:close/>
                  <a:moveTo>
                    <a:pt x="232" y="125"/>
                  </a:moveTo>
                  <a:lnTo>
                    <a:pt x="236" y="130"/>
                  </a:lnTo>
                  <a:cubicBezTo>
                    <a:pt x="239" y="137"/>
                    <a:pt x="239" y="137"/>
                    <a:pt x="239" y="137"/>
                  </a:cubicBezTo>
                  <a:lnTo>
                    <a:pt x="235" y="131"/>
                  </a:lnTo>
                  <a:lnTo>
                    <a:pt x="232" y="125"/>
                  </a:lnTo>
                  <a:close/>
                  <a:moveTo>
                    <a:pt x="186" y="135"/>
                  </a:moveTo>
                  <a:lnTo>
                    <a:pt x="186" y="135"/>
                  </a:lnTo>
                  <a:cubicBezTo>
                    <a:pt x="191" y="139"/>
                    <a:pt x="191" y="139"/>
                    <a:pt x="190" y="140"/>
                  </a:cubicBezTo>
                  <a:lnTo>
                    <a:pt x="186" y="135"/>
                  </a:lnTo>
                  <a:close/>
                  <a:moveTo>
                    <a:pt x="273" y="144"/>
                  </a:moveTo>
                  <a:lnTo>
                    <a:pt x="273" y="144"/>
                  </a:lnTo>
                  <a:cubicBezTo>
                    <a:pt x="275" y="146"/>
                    <a:pt x="276" y="148"/>
                    <a:pt x="276" y="148"/>
                  </a:cubicBezTo>
                  <a:cubicBezTo>
                    <a:pt x="276" y="148"/>
                    <a:pt x="275" y="146"/>
                    <a:pt x="273" y="144"/>
                  </a:cubicBezTo>
                  <a:close/>
                  <a:moveTo>
                    <a:pt x="211" y="144"/>
                  </a:moveTo>
                  <a:lnTo>
                    <a:pt x="216" y="149"/>
                  </a:lnTo>
                  <a:cubicBezTo>
                    <a:pt x="216" y="149"/>
                    <a:pt x="216" y="149"/>
                    <a:pt x="216" y="149"/>
                  </a:cubicBezTo>
                  <a:cubicBezTo>
                    <a:pt x="215" y="149"/>
                    <a:pt x="215" y="149"/>
                    <a:pt x="211" y="145"/>
                  </a:cubicBezTo>
                  <a:lnTo>
                    <a:pt x="211" y="144"/>
                  </a:lnTo>
                  <a:close/>
                  <a:moveTo>
                    <a:pt x="145" y="144"/>
                  </a:moveTo>
                  <a:cubicBezTo>
                    <a:pt x="149" y="148"/>
                    <a:pt x="151" y="150"/>
                    <a:pt x="151" y="150"/>
                  </a:cubicBezTo>
                  <a:cubicBezTo>
                    <a:pt x="151" y="150"/>
                    <a:pt x="148" y="147"/>
                    <a:pt x="145" y="144"/>
                  </a:cubicBezTo>
                  <a:close/>
                  <a:moveTo>
                    <a:pt x="210" y="137"/>
                  </a:moveTo>
                  <a:cubicBezTo>
                    <a:pt x="215" y="143"/>
                    <a:pt x="219" y="148"/>
                    <a:pt x="219" y="148"/>
                  </a:cubicBezTo>
                  <a:cubicBezTo>
                    <a:pt x="220" y="150"/>
                    <a:pt x="220" y="150"/>
                    <a:pt x="220" y="150"/>
                  </a:cubicBezTo>
                  <a:cubicBezTo>
                    <a:pt x="220" y="150"/>
                    <a:pt x="216" y="145"/>
                    <a:pt x="209" y="137"/>
                  </a:cubicBezTo>
                  <a:close/>
                  <a:moveTo>
                    <a:pt x="253" y="140"/>
                  </a:moveTo>
                  <a:cubicBezTo>
                    <a:pt x="253" y="140"/>
                    <a:pt x="254" y="141"/>
                    <a:pt x="256" y="144"/>
                  </a:cubicBezTo>
                  <a:cubicBezTo>
                    <a:pt x="261" y="149"/>
                    <a:pt x="260" y="150"/>
                    <a:pt x="260" y="150"/>
                  </a:cubicBezTo>
                  <a:cubicBezTo>
                    <a:pt x="255" y="143"/>
                    <a:pt x="253" y="140"/>
                    <a:pt x="253" y="140"/>
                  </a:cubicBezTo>
                  <a:close/>
                  <a:moveTo>
                    <a:pt x="223" y="129"/>
                  </a:moveTo>
                  <a:cubicBezTo>
                    <a:pt x="223" y="129"/>
                    <a:pt x="227" y="136"/>
                    <a:pt x="235" y="147"/>
                  </a:cubicBezTo>
                  <a:cubicBezTo>
                    <a:pt x="236" y="150"/>
                    <a:pt x="237" y="152"/>
                    <a:pt x="237" y="152"/>
                  </a:cubicBezTo>
                  <a:cubicBezTo>
                    <a:pt x="237" y="152"/>
                    <a:pt x="235" y="149"/>
                    <a:pt x="230" y="141"/>
                  </a:cubicBezTo>
                  <a:lnTo>
                    <a:pt x="223" y="129"/>
                  </a:lnTo>
                  <a:close/>
                  <a:moveTo>
                    <a:pt x="182" y="145"/>
                  </a:moveTo>
                  <a:lnTo>
                    <a:pt x="188" y="150"/>
                  </a:lnTo>
                  <a:lnTo>
                    <a:pt x="191" y="156"/>
                  </a:lnTo>
                  <a:cubicBezTo>
                    <a:pt x="187" y="150"/>
                    <a:pt x="182" y="145"/>
                    <a:pt x="182" y="145"/>
                  </a:cubicBezTo>
                  <a:close/>
                  <a:moveTo>
                    <a:pt x="184" y="144"/>
                  </a:moveTo>
                  <a:lnTo>
                    <a:pt x="195" y="155"/>
                  </a:lnTo>
                  <a:cubicBezTo>
                    <a:pt x="196" y="157"/>
                    <a:pt x="198" y="158"/>
                    <a:pt x="197" y="158"/>
                  </a:cubicBezTo>
                  <a:cubicBezTo>
                    <a:pt x="197" y="158"/>
                    <a:pt x="195" y="156"/>
                    <a:pt x="189" y="149"/>
                  </a:cubicBezTo>
                  <a:cubicBezTo>
                    <a:pt x="185" y="144"/>
                    <a:pt x="184" y="144"/>
                    <a:pt x="184" y="144"/>
                  </a:cubicBezTo>
                  <a:close/>
                  <a:moveTo>
                    <a:pt x="151" y="148"/>
                  </a:moveTo>
                  <a:lnTo>
                    <a:pt x="156" y="154"/>
                  </a:lnTo>
                  <a:lnTo>
                    <a:pt x="161" y="159"/>
                  </a:lnTo>
                  <a:cubicBezTo>
                    <a:pt x="155" y="154"/>
                    <a:pt x="151" y="148"/>
                    <a:pt x="151" y="148"/>
                  </a:cubicBezTo>
                  <a:close/>
                  <a:moveTo>
                    <a:pt x="135" y="160"/>
                  </a:moveTo>
                  <a:cubicBezTo>
                    <a:pt x="138" y="163"/>
                    <a:pt x="139" y="164"/>
                    <a:pt x="139" y="164"/>
                  </a:cubicBezTo>
                  <a:cubicBezTo>
                    <a:pt x="139" y="164"/>
                    <a:pt x="137" y="163"/>
                    <a:pt x="135" y="160"/>
                  </a:cubicBezTo>
                  <a:close/>
                  <a:moveTo>
                    <a:pt x="143" y="154"/>
                  </a:moveTo>
                  <a:lnTo>
                    <a:pt x="159" y="169"/>
                  </a:lnTo>
                  <a:cubicBezTo>
                    <a:pt x="159" y="169"/>
                    <a:pt x="159" y="170"/>
                    <a:pt x="158" y="170"/>
                  </a:cubicBezTo>
                  <a:cubicBezTo>
                    <a:pt x="158" y="170"/>
                    <a:pt x="156" y="169"/>
                    <a:pt x="153" y="165"/>
                  </a:cubicBezTo>
                  <a:lnTo>
                    <a:pt x="143" y="154"/>
                  </a:lnTo>
                  <a:close/>
                  <a:moveTo>
                    <a:pt x="97" y="171"/>
                  </a:moveTo>
                  <a:cubicBezTo>
                    <a:pt x="96" y="171"/>
                    <a:pt x="99" y="174"/>
                    <a:pt x="103" y="176"/>
                  </a:cubicBezTo>
                  <a:cubicBezTo>
                    <a:pt x="98" y="172"/>
                    <a:pt x="97" y="171"/>
                    <a:pt x="97" y="171"/>
                  </a:cubicBezTo>
                  <a:close/>
                  <a:moveTo>
                    <a:pt x="144" y="172"/>
                  </a:moveTo>
                  <a:lnTo>
                    <a:pt x="149" y="176"/>
                  </a:lnTo>
                  <a:lnTo>
                    <a:pt x="154" y="182"/>
                  </a:lnTo>
                  <a:lnTo>
                    <a:pt x="153" y="182"/>
                  </a:lnTo>
                  <a:cubicBezTo>
                    <a:pt x="149" y="177"/>
                    <a:pt x="144" y="172"/>
                    <a:pt x="144" y="172"/>
                  </a:cubicBezTo>
                  <a:close/>
                  <a:moveTo>
                    <a:pt x="142" y="177"/>
                  </a:moveTo>
                  <a:cubicBezTo>
                    <a:pt x="144" y="178"/>
                    <a:pt x="145" y="180"/>
                    <a:pt x="145" y="180"/>
                  </a:cubicBezTo>
                  <a:cubicBezTo>
                    <a:pt x="147" y="181"/>
                    <a:pt x="147" y="182"/>
                    <a:pt x="147" y="182"/>
                  </a:cubicBezTo>
                  <a:cubicBezTo>
                    <a:pt x="147" y="182"/>
                    <a:pt x="144" y="180"/>
                    <a:pt x="144" y="180"/>
                  </a:cubicBezTo>
                  <a:cubicBezTo>
                    <a:pt x="143" y="179"/>
                    <a:pt x="143" y="178"/>
                    <a:pt x="142" y="177"/>
                  </a:cubicBezTo>
                  <a:close/>
                  <a:moveTo>
                    <a:pt x="122" y="189"/>
                  </a:moveTo>
                  <a:cubicBezTo>
                    <a:pt x="126" y="192"/>
                    <a:pt x="129" y="195"/>
                    <a:pt x="132" y="199"/>
                  </a:cubicBezTo>
                  <a:cubicBezTo>
                    <a:pt x="132" y="199"/>
                    <a:pt x="132" y="199"/>
                    <a:pt x="132" y="199"/>
                  </a:cubicBezTo>
                  <a:cubicBezTo>
                    <a:pt x="131" y="199"/>
                    <a:pt x="130" y="198"/>
                    <a:pt x="126" y="194"/>
                  </a:cubicBezTo>
                  <a:cubicBezTo>
                    <a:pt x="121" y="190"/>
                    <a:pt x="122" y="189"/>
                    <a:pt x="122" y="189"/>
                  </a:cubicBezTo>
                  <a:close/>
                  <a:moveTo>
                    <a:pt x="178" y="200"/>
                  </a:moveTo>
                  <a:lnTo>
                    <a:pt x="188" y="210"/>
                  </a:lnTo>
                  <a:lnTo>
                    <a:pt x="188" y="211"/>
                  </a:lnTo>
                  <a:cubicBezTo>
                    <a:pt x="182" y="205"/>
                    <a:pt x="178" y="200"/>
                    <a:pt x="178" y="200"/>
                  </a:cubicBezTo>
                  <a:close/>
                  <a:moveTo>
                    <a:pt x="247" y="205"/>
                  </a:moveTo>
                  <a:cubicBezTo>
                    <a:pt x="252" y="211"/>
                    <a:pt x="253" y="211"/>
                    <a:pt x="253" y="211"/>
                  </a:cubicBezTo>
                  <a:cubicBezTo>
                    <a:pt x="253" y="211"/>
                    <a:pt x="253" y="211"/>
                    <a:pt x="248" y="205"/>
                  </a:cubicBezTo>
                  <a:close/>
                  <a:moveTo>
                    <a:pt x="115" y="204"/>
                  </a:moveTo>
                  <a:lnTo>
                    <a:pt x="125" y="214"/>
                  </a:lnTo>
                  <a:cubicBezTo>
                    <a:pt x="119" y="210"/>
                    <a:pt x="115" y="204"/>
                    <a:pt x="115" y="204"/>
                  </a:cubicBezTo>
                  <a:close/>
                  <a:moveTo>
                    <a:pt x="61" y="217"/>
                  </a:moveTo>
                  <a:cubicBezTo>
                    <a:pt x="61" y="217"/>
                    <a:pt x="62" y="218"/>
                    <a:pt x="65" y="219"/>
                  </a:cubicBezTo>
                  <a:lnTo>
                    <a:pt x="65" y="219"/>
                  </a:lnTo>
                  <a:cubicBezTo>
                    <a:pt x="62" y="218"/>
                    <a:pt x="61" y="217"/>
                    <a:pt x="61" y="217"/>
                  </a:cubicBezTo>
                  <a:close/>
                  <a:moveTo>
                    <a:pt x="65" y="219"/>
                  </a:moveTo>
                  <a:cubicBezTo>
                    <a:pt x="66" y="220"/>
                    <a:pt x="68" y="222"/>
                    <a:pt x="70" y="223"/>
                  </a:cubicBezTo>
                  <a:lnTo>
                    <a:pt x="70" y="223"/>
                  </a:lnTo>
                  <a:cubicBezTo>
                    <a:pt x="68" y="222"/>
                    <a:pt x="67" y="221"/>
                    <a:pt x="66" y="220"/>
                  </a:cubicBezTo>
                  <a:cubicBezTo>
                    <a:pt x="65" y="220"/>
                    <a:pt x="65" y="219"/>
                    <a:pt x="65" y="219"/>
                  </a:cubicBezTo>
                  <a:close/>
                  <a:moveTo>
                    <a:pt x="160" y="227"/>
                  </a:moveTo>
                  <a:lnTo>
                    <a:pt x="160" y="227"/>
                  </a:lnTo>
                  <a:cubicBezTo>
                    <a:pt x="160" y="227"/>
                    <a:pt x="163" y="229"/>
                    <a:pt x="168" y="235"/>
                  </a:cubicBezTo>
                  <a:cubicBezTo>
                    <a:pt x="162" y="229"/>
                    <a:pt x="159" y="227"/>
                    <a:pt x="160" y="227"/>
                  </a:cubicBezTo>
                  <a:close/>
                  <a:moveTo>
                    <a:pt x="88" y="238"/>
                  </a:moveTo>
                  <a:lnTo>
                    <a:pt x="94" y="242"/>
                  </a:lnTo>
                  <a:cubicBezTo>
                    <a:pt x="94" y="242"/>
                    <a:pt x="93" y="243"/>
                    <a:pt x="93" y="243"/>
                  </a:cubicBezTo>
                  <a:cubicBezTo>
                    <a:pt x="92" y="243"/>
                    <a:pt x="91" y="242"/>
                    <a:pt x="87" y="239"/>
                  </a:cubicBezTo>
                  <a:lnTo>
                    <a:pt x="88" y="238"/>
                  </a:lnTo>
                  <a:close/>
                  <a:moveTo>
                    <a:pt x="90" y="236"/>
                  </a:moveTo>
                  <a:cubicBezTo>
                    <a:pt x="91" y="236"/>
                    <a:pt x="92" y="237"/>
                    <a:pt x="96" y="241"/>
                  </a:cubicBezTo>
                  <a:cubicBezTo>
                    <a:pt x="98" y="244"/>
                    <a:pt x="99" y="245"/>
                    <a:pt x="99" y="245"/>
                  </a:cubicBezTo>
                  <a:cubicBezTo>
                    <a:pt x="99" y="245"/>
                    <a:pt x="98" y="244"/>
                    <a:pt x="95" y="241"/>
                  </a:cubicBezTo>
                  <a:cubicBezTo>
                    <a:pt x="89" y="237"/>
                    <a:pt x="89" y="237"/>
                    <a:pt x="89" y="237"/>
                  </a:cubicBezTo>
                  <a:cubicBezTo>
                    <a:pt x="89" y="236"/>
                    <a:pt x="90" y="236"/>
                    <a:pt x="90" y="236"/>
                  </a:cubicBezTo>
                  <a:close/>
                  <a:moveTo>
                    <a:pt x="88" y="248"/>
                  </a:moveTo>
                  <a:lnTo>
                    <a:pt x="99" y="257"/>
                  </a:lnTo>
                  <a:lnTo>
                    <a:pt x="92" y="252"/>
                  </a:lnTo>
                  <a:lnTo>
                    <a:pt x="88" y="248"/>
                  </a:lnTo>
                  <a:close/>
                  <a:moveTo>
                    <a:pt x="153" y="255"/>
                  </a:moveTo>
                  <a:cubicBezTo>
                    <a:pt x="157" y="259"/>
                    <a:pt x="158" y="259"/>
                    <a:pt x="159" y="259"/>
                  </a:cubicBezTo>
                  <a:cubicBezTo>
                    <a:pt x="159" y="259"/>
                    <a:pt x="159" y="259"/>
                    <a:pt x="159" y="259"/>
                  </a:cubicBezTo>
                  <a:lnTo>
                    <a:pt x="153" y="255"/>
                  </a:lnTo>
                  <a:close/>
                  <a:moveTo>
                    <a:pt x="123" y="254"/>
                  </a:moveTo>
                  <a:lnTo>
                    <a:pt x="129" y="258"/>
                  </a:lnTo>
                  <a:cubicBezTo>
                    <a:pt x="135" y="263"/>
                    <a:pt x="134" y="263"/>
                    <a:pt x="134" y="263"/>
                  </a:cubicBezTo>
                  <a:cubicBezTo>
                    <a:pt x="134" y="263"/>
                    <a:pt x="134" y="263"/>
                    <a:pt x="128" y="258"/>
                  </a:cubicBezTo>
                  <a:lnTo>
                    <a:pt x="123" y="254"/>
                  </a:lnTo>
                  <a:close/>
                  <a:moveTo>
                    <a:pt x="77" y="259"/>
                  </a:moveTo>
                  <a:lnTo>
                    <a:pt x="82" y="264"/>
                  </a:lnTo>
                  <a:lnTo>
                    <a:pt x="82" y="264"/>
                  </a:lnTo>
                  <a:lnTo>
                    <a:pt x="77" y="259"/>
                  </a:lnTo>
                  <a:close/>
                  <a:moveTo>
                    <a:pt x="136" y="260"/>
                  </a:moveTo>
                  <a:lnTo>
                    <a:pt x="136" y="260"/>
                  </a:lnTo>
                  <a:cubicBezTo>
                    <a:pt x="145" y="267"/>
                    <a:pt x="149" y="270"/>
                    <a:pt x="149" y="270"/>
                  </a:cubicBezTo>
                  <a:lnTo>
                    <a:pt x="149" y="270"/>
                  </a:lnTo>
                  <a:cubicBezTo>
                    <a:pt x="149" y="270"/>
                    <a:pt x="145" y="267"/>
                    <a:pt x="136" y="260"/>
                  </a:cubicBezTo>
                  <a:close/>
                  <a:moveTo>
                    <a:pt x="126" y="261"/>
                  </a:moveTo>
                  <a:lnTo>
                    <a:pt x="132" y="266"/>
                  </a:lnTo>
                  <a:lnTo>
                    <a:pt x="137" y="270"/>
                  </a:lnTo>
                  <a:lnTo>
                    <a:pt x="136" y="270"/>
                  </a:lnTo>
                  <a:cubicBezTo>
                    <a:pt x="131" y="266"/>
                    <a:pt x="126" y="261"/>
                    <a:pt x="126" y="261"/>
                  </a:cubicBezTo>
                  <a:close/>
                  <a:moveTo>
                    <a:pt x="132" y="275"/>
                  </a:moveTo>
                  <a:cubicBezTo>
                    <a:pt x="136" y="278"/>
                    <a:pt x="139" y="281"/>
                    <a:pt x="139" y="281"/>
                  </a:cubicBezTo>
                  <a:cubicBezTo>
                    <a:pt x="139" y="281"/>
                    <a:pt x="139" y="281"/>
                    <a:pt x="137" y="279"/>
                  </a:cubicBezTo>
                  <a:cubicBezTo>
                    <a:pt x="137" y="279"/>
                    <a:pt x="137" y="279"/>
                    <a:pt x="132" y="275"/>
                  </a:cubicBezTo>
                  <a:close/>
                  <a:moveTo>
                    <a:pt x="53" y="285"/>
                  </a:moveTo>
                  <a:lnTo>
                    <a:pt x="53" y="285"/>
                  </a:lnTo>
                  <a:cubicBezTo>
                    <a:pt x="57" y="287"/>
                    <a:pt x="60" y="289"/>
                    <a:pt x="60" y="289"/>
                  </a:cubicBezTo>
                  <a:cubicBezTo>
                    <a:pt x="60" y="289"/>
                    <a:pt x="58" y="288"/>
                    <a:pt x="53" y="285"/>
                  </a:cubicBezTo>
                  <a:close/>
                  <a:moveTo>
                    <a:pt x="86" y="282"/>
                  </a:moveTo>
                  <a:cubicBezTo>
                    <a:pt x="86" y="282"/>
                    <a:pt x="98" y="290"/>
                    <a:pt x="103" y="294"/>
                  </a:cubicBezTo>
                  <a:cubicBezTo>
                    <a:pt x="103" y="294"/>
                    <a:pt x="103" y="294"/>
                    <a:pt x="97" y="291"/>
                  </a:cubicBezTo>
                  <a:cubicBezTo>
                    <a:pt x="91" y="286"/>
                    <a:pt x="86" y="282"/>
                    <a:pt x="86" y="282"/>
                  </a:cubicBezTo>
                  <a:close/>
                  <a:moveTo>
                    <a:pt x="0" y="294"/>
                  </a:moveTo>
                  <a:lnTo>
                    <a:pt x="0" y="294"/>
                  </a:lnTo>
                  <a:cubicBezTo>
                    <a:pt x="4" y="296"/>
                    <a:pt x="8" y="298"/>
                    <a:pt x="13" y="301"/>
                  </a:cubicBezTo>
                  <a:cubicBezTo>
                    <a:pt x="8" y="297"/>
                    <a:pt x="5" y="295"/>
                    <a:pt x="0" y="294"/>
                  </a:cubicBezTo>
                  <a:close/>
                  <a:moveTo>
                    <a:pt x="102" y="300"/>
                  </a:moveTo>
                  <a:cubicBezTo>
                    <a:pt x="102" y="300"/>
                    <a:pt x="105" y="302"/>
                    <a:pt x="110" y="306"/>
                  </a:cubicBezTo>
                  <a:cubicBezTo>
                    <a:pt x="104" y="302"/>
                    <a:pt x="101" y="300"/>
                    <a:pt x="102" y="300"/>
                  </a:cubicBezTo>
                  <a:close/>
                  <a:moveTo>
                    <a:pt x="96" y="313"/>
                  </a:moveTo>
                  <a:lnTo>
                    <a:pt x="107" y="321"/>
                  </a:lnTo>
                  <a:cubicBezTo>
                    <a:pt x="101" y="318"/>
                    <a:pt x="96" y="313"/>
                    <a:pt x="96" y="313"/>
                  </a:cubicBezTo>
                  <a:close/>
                  <a:moveTo>
                    <a:pt x="63" y="330"/>
                  </a:moveTo>
                  <a:lnTo>
                    <a:pt x="63" y="330"/>
                  </a:lnTo>
                  <a:cubicBezTo>
                    <a:pt x="69" y="333"/>
                    <a:pt x="76" y="337"/>
                    <a:pt x="76" y="337"/>
                  </a:cubicBezTo>
                  <a:cubicBezTo>
                    <a:pt x="80" y="339"/>
                    <a:pt x="81" y="340"/>
                    <a:pt x="80" y="340"/>
                  </a:cubicBezTo>
                  <a:cubicBezTo>
                    <a:pt x="80" y="340"/>
                    <a:pt x="71" y="335"/>
                    <a:pt x="63" y="330"/>
                  </a:cubicBezTo>
                  <a:close/>
                  <a:moveTo>
                    <a:pt x="240" y="51"/>
                  </a:moveTo>
                  <a:cubicBezTo>
                    <a:pt x="240" y="51"/>
                    <a:pt x="241" y="54"/>
                    <a:pt x="246" y="62"/>
                  </a:cubicBezTo>
                  <a:cubicBezTo>
                    <a:pt x="250" y="68"/>
                    <a:pt x="252" y="71"/>
                    <a:pt x="251" y="71"/>
                  </a:cubicBezTo>
                  <a:cubicBezTo>
                    <a:pt x="251" y="71"/>
                    <a:pt x="249" y="68"/>
                    <a:pt x="245" y="62"/>
                  </a:cubicBezTo>
                  <a:lnTo>
                    <a:pt x="244" y="63"/>
                  </a:lnTo>
                  <a:cubicBezTo>
                    <a:pt x="244" y="63"/>
                    <a:pt x="247" y="69"/>
                    <a:pt x="252" y="75"/>
                  </a:cubicBezTo>
                  <a:cubicBezTo>
                    <a:pt x="256" y="82"/>
                    <a:pt x="258" y="85"/>
                    <a:pt x="258" y="85"/>
                  </a:cubicBezTo>
                  <a:cubicBezTo>
                    <a:pt x="258" y="85"/>
                    <a:pt x="257" y="84"/>
                    <a:pt x="255" y="81"/>
                  </a:cubicBezTo>
                  <a:lnTo>
                    <a:pt x="247" y="70"/>
                  </a:lnTo>
                  <a:cubicBezTo>
                    <a:pt x="243" y="63"/>
                    <a:pt x="243" y="63"/>
                    <a:pt x="243" y="63"/>
                  </a:cubicBezTo>
                  <a:lnTo>
                    <a:pt x="243" y="63"/>
                  </a:lnTo>
                  <a:cubicBezTo>
                    <a:pt x="243" y="63"/>
                    <a:pt x="242" y="64"/>
                    <a:pt x="245" y="70"/>
                  </a:cubicBezTo>
                  <a:cubicBezTo>
                    <a:pt x="243" y="66"/>
                    <a:pt x="244" y="67"/>
                    <a:pt x="242" y="64"/>
                  </a:cubicBezTo>
                  <a:cubicBezTo>
                    <a:pt x="242" y="64"/>
                    <a:pt x="240" y="62"/>
                    <a:pt x="239" y="62"/>
                  </a:cubicBezTo>
                  <a:lnTo>
                    <a:pt x="239" y="62"/>
                  </a:lnTo>
                  <a:cubicBezTo>
                    <a:pt x="239" y="62"/>
                    <a:pt x="239" y="62"/>
                    <a:pt x="241" y="64"/>
                  </a:cubicBezTo>
                  <a:cubicBezTo>
                    <a:pt x="241" y="64"/>
                    <a:pt x="241" y="64"/>
                    <a:pt x="236" y="58"/>
                  </a:cubicBezTo>
                  <a:cubicBezTo>
                    <a:pt x="235" y="57"/>
                    <a:pt x="235" y="57"/>
                    <a:pt x="235" y="57"/>
                  </a:cubicBezTo>
                  <a:lnTo>
                    <a:pt x="235" y="57"/>
                  </a:lnTo>
                  <a:cubicBezTo>
                    <a:pt x="234" y="57"/>
                    <a:pt x="240" y="67"/>
                    <a:pt x="247" y="77"/>
                  </a:cubicBezTo>
                  <a:lnTo>
                    <a:pt x="246" y="77"/>
                  </a:lnTo>
                  <a:lnTo>
                    <a:pt x="250" y="83"/>
                  </a:lnTo>
                  <a:cubicBezTo>
                    <a:pt x="254" y="90"/>
                    <a:pt x="253" y="90"/>
                    <a:pt x="253" y="90"/>
                  </a:cubicBezTo>
                  <a:lnTo>
                    <a:pt x="245" y="77"/>
                  </a:lnTo>
                  <a:cubicBezTo>
                    <a:pt x="239" y="67"/>
                    <a:pt x="234" y="61"/>
                    <a:pt x="234" y="61"/>
                  </a:cubicBezTo>
                  <a:lnTo>
                    <a:pt x="234" y="61"/>
                  </a:lnTo>
                  <a:cubicBezTo>
                    <a:pt x="234" y="61"/>
                    <a:pt x="235" y="62"/>
                    <a:pt x="236" y="65"/>
                  </a:cubicBezTo>
                  <a:lnTo>
                    <a:pt x="236" y="65"/>
                  </a:lnTo>
                  <a:cubicBezTo>
                    <a:pt x="235" y="62"/>
                    <a:pt x="234" y="61"/>
                    <a:pt x="234" y="61"/>
                  </a:cubicBezTo>
                  <a:lnTo>
                    <a:pt x="234" y="61"/>
                  </a:lnTo>
                  <a:cubicBezTo>
                    <a:pt x="234" y="61"/>
                    <a:pt x="234" y="63"/>
                    <a:pt x="236" y="66"/>
                  </a:cubicBezTo>
                  <a:cubicBezTo>
                    <a:pt x="236" y="66"/>
                    <a:pt x="243" y="79"/>
                    <a:pt x="247" y="85"/>
                  </a:cubicBezTo>
                  <a:cubicBezTo>
                    <a:pt x="251" y="91"/>
                    <a:pt x="251" y="91"/>
                    <a:pt x="251" y="91"/>
                  </a:cubicBezTo>
                  <a:cubicBezTo>
                    <a:pt x="251" y="91"/>
                    <a:pt x="250" y="91"/>
                    <a:pt x="246" y="85"/>
                  </a:cubicBezTo>
                  <a:cubicBezTo>
                    <a:pt x="242" y="79"/>
                    <a:pt x="240" y="77"/>
                    <a:pt x="240" y="77"/>
                  </a:cubicBezTo>
                  <a:lnTo>
                    <a:pt x="240" y="77"/>
                  </a:lnTo>
                  <a:cubicBezTo>
                    <a:pt x="239" y="77"/>
                    <a:pt x="241" y="80"/>
                    <a:pt x="245" y="86"/>
                  </a:cubicBezTo>
                  <a:lnTo>
                    <a:pt x="241" y="80"/>
                  </a:lnTo>
                  <a:cubicBezTo>
                    <a:pt x="238" y="76"/>
                    <a:pt x="235" y="72"/>
                    <a:pt x="235" y="72"/>
                  </a:cubicBezTo>
                  <a:lnTo>
                    <a:pt x="235" y="72"/>
                  </a:lnTo>
                  <a:cubicBezTo>
                    <a:pt x="234" y="72"/>
                    <a:pt x="234" y="73"/>
                    <a:pt x="235" y="75"/>
                  </a:cubicBezTo>
                  <a:cubicBezTo>
                    <a:pt x="235" y="75"/>
                    <a:pt x="234" y="75"/>
                    <a:pt x="234" y="75"/>
                  </a:cubicBezTo>
                  <a:cubicBezTo>
                    <a:pt x="233" y="75"/>
                    <a:pt x="232" y="75"/>
                    <a:pt x="228" y="70"/>
                  </a:cubicBezTo>
                  <a:cubicBezTo>
                    <a:pt x="228" y="69"/>
                    <a:pt x="227" y="68"/>
                    <a:pt x="227" y="68"/>
                  </a:cubicBezTo>
                  <a:lnTo>
                    <a:pt x="227" y="68"/>
                  </a:lnTo>
                  <a:cubicBezTo>
                    <a:pt x="227" y="68"/>
                    <a:pt x="232" y="78"/>
                    <a:pt x="238" y="89"/>
                  </a:cubicBezTo>
                  <a:cubicBezTo>
                    <a:pt x="235" y="85"/>
                    <a:pt x="234" y="84"/>
                    <a:pt x="234" y="84"/>
                  </a:cubicBezTo>
                  <a:cubicBezTo>
                    <a:pt x="233" y="84"/>
                    <a:pt x="233" y="84"/>
                    <a:pt x="233" y="84"/>
                  </a:cubicBezTo>
                  <a:cubicBezTo>
                    <a:pt x="232" y="84"/>
                    <a:pt x="232" y="84"/>
                    <a:pt x="228" y="79"/>
                  </a:cubicBezTo>
                  <a:cubicBezTo>
                    <a:pt x="224" y="72"/>
                    <a:pt x="222" y="69"/>
                    <a:pt x="222" y="69"/>
                  </a:cubicBezTo>
                  <a:lnTo>
                    <a:pt x="222" y="69"/>
                  </a:lnTo>
                  <a:cubicBezTo>
                    <a:pt x="222" y="69"/>
                    <a:pt x="224" y="72"/>
                    <a:pt x="227" y="79"/>
                  </a:cubicBezTo>
                  <a:cubicBezTo>
                    <a:pt x="230" y="83"/>
                    <a:pt x="231" y="86"/>
                    <a:pt x="231" y="86"/>
                  </a:cubicBezTo>
                  <a:cubicBezTo>
                    <a:pt x="231" y="86"/>
                    <a:pt x="227" y="80"/>
                    <a:pt x="223" y="73"/>
                  </a:cubicBezTo>
                  <a:cubicBezTo>
                    <a:pt x="218" y="67"/>
                    <a:pt x="218" y="67"/>
                    <a:pt x="217" y="67"/>
                  </a:cubicBezTo>
                  <a:cubicBezTo>
                    <a:pt x="220" y="74"/>
                    <a:pt x="220" y="74"/>
                    <a:pt x="219" y="74"/>
                  </a:cubicBezTo>
                  <a:cubicBezTo>
                    <a:pt x="218" y="75"/>
                    <a:pt x="218" y="75"/>
                    <a:pt x="226" y="88"/>
                  </a:cubicBezTo>
                  <a:cubicBezTo>
                    <a:pt x="234" y="99"/>
                    <a:pt x="234" y="99"/>
                    <a:pt x="233" y="100"/>
                  </a:cubicBezTo>
                  <a:cubicBezTo>
                    <a:pt x="233" y="100"/>
                    <a:pt x="233" y="100"/>
                    <a:pt x="228" y="94"/>
                  </a:cubicBezTo>
                  <a:lnTo>
                    <a:pt x="224" y="89"/>
                  </a:lnTo>
                  <a:cubicBezTo>
                    <a:pt x="224" y="89"/>
                    <a:pt x="223" y="89"/>
                    <a:pt x="219" y="83"/>
                  </a:cubicBezTo>
                  <a:cubicBezTo>
                    <a:pt x="219" y="83"/>
                    <a:pt x="215" y="77"/>
                    <a:pt x="214" y="77"/>
                  </a:cubicBezTo>
                  <a:cubicBezTo>
                    <a:pt x="213" y="77"/>
                    <a:pt x="213" y="78"/>
                    <a:pt x="213" y="78"/>
                  </a:cubicBezTo>
                  <a:cubicBezTo>
                    <a:pt x="212" y="78"/>
                    <a:pt x="211" y="77"/>
                    <a:pt x="208" y="72"/>
                  </a:cubicBezTo>
                  <a:lnTo>
                    <a:pt x="208" y="72"/>
                  </a:lnTo>
                  <a:cubicBezTo>
                    <a:pt x="208" y="72"/>
                    <a:pt x="208" y="72"/>
                    <a:pt x="211" y="79"/>
                  </a:cubicBezTo>
                  <a:cubicBezTo>
                    <a:pt x="215" y="83"/>
                    <a:pt x="217" y="87"/>
                    <a:pt x="216" y="87"/>
                  </a:cubicBezTo>
                  <a:cubicBezTo>
                    <a:pt x="216" y="87"/>
                    <a:pt x="215" y="86"/>
                    <a:pt x="214" y="85"/>
                  </a:cubicBezTo>
                  <a:lnTo>
                    <a:pt x="214" y="85"/>
                  </a:lnTo>
                  <a:cubicBezTo>
                    <a:pt x="214" y="85"/>
                    <a:pt x="212" y="86"/>
                    <a:pt x="216" y="92"/>
                  </a:cubicBezTo>
                  <a:cubicBezTo>
                    <a:pt x="216" y="92"/>
                    <a:pt x="216" y="92"/>
                    <a:pt x="211" y="86"/>
                  </a:cubicBezTo>
                  <a:cubicBezTo>
                    <a:pt x="208" y="81"/>
                    <a:pt x="205" y="78"/>
                    <a:pt x="205" y="78"/>
                  </a:cubicBezTo>
                  <a:lnTo>
                    <a:pt x="205" y="78"/>
                  </a:lnTo>
                  <a:cubicBezTo>
                    <a:pt x="204" y="78"/>
                    <a:pt x="206" y="81"/>
                    <a:pt x="210" y="88"/>
                  </a:cubicBezTo>
                  <a:cubicBezTo>
                    <a:pt x="210" y="88"/>
                    <a:pt x="209" y="88"/>
                    <a:pt x="214" y="94"/>
                  </a:cubicBezTo>
                  <a:cubicBezTo>
                    <a:pt x="215" y="97"/>
                    <a:pt x="216" y="99"/>
                    <a:pt x="216" y="99"/>
                  </a:cubicBezTo>
                  <a:cubicBezTo>
                    <a:pt x="216" y="99"/>
                    <a:pt x="215" y="97"/>
                    <a:pt x="212" y="94"/>
                  </a:cubicBezTo>
                  <a:cubicBezTo>
                    <a:pt x="208" y="89"/>
                    <a:pt x="207" y="89"/>
                    <a:pt x="207" y="89"/>
                  </a:cubicBezTo>
                  <a:lnTo>
                    <a:pt x="207" y="89"/>
                  </a:lnTo>
                  <a:cubicBezTo>
                    <a:pt x="209" y="93"/>
                    <a:pt x="208" y="95"/>
                    <a:pt x="207" y="95"/>
                  </a:cubicBezTo>
                  <a:cubicBezTo>
                    <a:pt x="206" y="95"/>
                    <a:pt x="204" y="94"/>
                    <a:pt x="202" y="92"/>
                  </a:cubicBezTo>
                  <a:lnTo>
                    <a:pt x="202" y="92"/>
                  </a:lnTo>
                  <a:cubicBezTo>
                    <a:pt x="206" y="98"/>
                    <a:pt x="206" y="98"/>
                    <a:pt x="206" y="98"/>
                  </a:cubicBezTo>
                  <a:cubicBezTo>
                    <a:pt x="202" y="93"/>
                    <a:pt x="201" y="92"/>
                    <a:pt x="201" y="92"/>
                  </a:cubicBezTo>
                  <a:lnTo>
                    <a:pt x="201" y="92"/>
                  </a:lnTo>
                  <a:cubicBezTo>
                    <a:pt x="200" y="92"/>
                    <a:pt x="204" y="97"/>
                    <a:pt x="209" y="104"/>
                  </a:cubicBezTo>
                  <a:lnTo>
                    <a:pt x="210" y="103"/>
                  </a:lnTo>
                  <a:cubicBezTo>
                    <a:pt x="214" y="109"/>
                    <a:pt x="216" y="112"/>
                    <a:pt x="215" y="112"/>
                  </a:cubicBezTo>
                  <a:cubicBezTo>
                    <a:pt x="215" y="112"/>
                    <a:pt x="211" y="108"/>
                    <a:pt x="205" y="99"/>
                  </a:cubicBezTo>
                  <a:cubicBezTo>
                    <a:pt x="200" y="93"/>
                    <a:pt x="198" y="90"/>
                    <a:pt x="198" y="90"/>
                  </a:cubicBezTo>
                  <a:lnTo>
                    <a:pt x="198" y="90"/>
                  </a:lnTo>
                  <a:cubicBezTo>
                    <a:pt x="198" y="90"/>
                    <a:pt x="200" y="93"/>
                    <a:pt x="204" y="99"/>
                  </a:cubicBezTo>
                  <a:cubicBezTo>
                    <a:pt x="208" y="105"/>
                    <a:pt x="210" y="108"/>
                    <a:pt x="210" y="108"/>
                  </a:cubicBezTo>
                  <a:cubicBezTo>
                    <a:pt x="209" y="108"/>
                    <a:pt x="207" y="105"/>
                    <a:pt x="202" y="100"/>
                  </a:cubicBezTo>
                  <a:lnTo>
                    <a:pt x="202" y="100"/>
                  </a:lnTo>
                  <a:cubicBezTo>
                    <a:pt x="212" y="113"/>
                    <a:pt x="217" y="121"/>
                    <a:pt x="217" y="121"/>
                  </a:cubicBezTo>
                  <a:cubicBezTo>
                    <a:pt x="216" y="121"/>
                    <a:pt x="212" y="116"/>
                    <a:pt x="205" y="107"/>
                  </a:cubicBezTo>
                  <a:cubicBezTo>
                    <a:pt x="203" y="105"/>
                    <a:pt x="202" y="103"/>
                    <a:pt x="200" y="101"/>
                  </a:cubicBezTo>
                  <a:lnTo>
                    <a:pt x="200" y="101"/>
                  </a:lnTo>
                  <a:cubicBezTo>
                    <a:pt x="205" y="107"/>
                    <a:pt x="207" y="110"/>
                    <a:pt x="206" y="110"/>
                  </a:cubicBezTo>
                  <a:cubicBezTo>
                    <a:pt x="206" y="110"/>
                    <a:pt x="203" y="107"/>
                    <a:pt x="199" y="102"/>
                  </a:cubicBezTo>
                  <a:cubicBezTo>
                    <a:pt x="191" y="93"/>
                    <a:pt x="188" y="89"/>
                    <a:pt x="187" y="89"/>
                  </a:cubicBezTo>
                  <a:lnTo>
                    <a:pt x="187" y="89"/>
                  </a:lnTo>
                  <a:cubicBezTo>
                    <a:pt x="186" y="89"/>
                    <a:pt x="188" y="92"/>
                    <a:pt x="191" y="98"/>
                  </a:cubicBezTo>
                  <a:cubicBezTo>
                    <a:pt x="195" y="104"/>
                    <a:pt x="197" y="107"/>
                    <a:pt x="196" y="107"/>
                  </a:cubicBezTo>
                  <a:cubicBezTo>
                    <a:pt x="196" y="107"/>
                    <a:pt x="194" y="104"/>
                    <a:pt x="190" y="99"/>
                  </a:cubicBezTo>
                  <a:cubicBezTo>
                    <a:pt x="185" y="91"/>
                    <a:pt x="183" y="88"/>
                    <a:pt x="183" y="88"/>
                  </a:cubicBezTo>
                  <a:lnTo>
                    <a:pt x="183" y="88"/>
                  </a:lnTo>
                  <a:cubicBezTo>
                    <a:pt x="183" y="88"/>
                    <a:pt x="184" y="90"/>
                    <a:pt x="186" y="92"/>
                  </a:cubicBezTo>
                  <a:lnTo>
                    <a:pt x="184" y="93"/>
                  </a:lnTo>
                  <a:cubicBezTo>
                    <a:pt x="184" y="93"/>
                    <a:pt x="188" y="100"/>
                    <a:pt x="192" y="106"/>
                  </a:cubicBezTo>
                  <a:cubicBezTo>
                    <a:pt x="187" y="99"/>
                    <a:pt x="183" y="94"/>
                    <a:pt x="182" y="94"/>
                  </a:cubicBezTo>
                  <a:lnTo>
                    <a:pt x="182" y="94"/>
                  </a:lnTo>
                  <a:cubicBezTo>
                    <a:pt x="181" y="94"/>
                    <a:pt x="182" y="96"/>
                    <a:pt x="186" y="101"/>
                  </a:cubicBezTo>
                  <a:cubicBezTo>
                    <a:pt x="186" y="101"/>
                    <a:pt x="184" y="101"/>
                    <a:pt x="189" y="108"/>
                  </a:cubicBezTo>
                  <a:cubicBezTo>
                    <a:pt x="190" y="109"/>
                    <a:pt x="191" y="110"/>
                    <a:pt x="191" y="110"/>
                  </a:cubicBezTo>
                  <a:cubicBezTo>
                    <a:pt x="190" y="110"/>
                    <a:pt x="186" y="106"/>
                    <a:pt x="183" y="102"/>
                  </a:cubicBezTo>
                  <a:cubicBezTo>
                    <a:pt x="182" y="100"/>
                    <a:pt x="180" y="98"/>
                    <a:pt x="179" y="97"/>
                  </a:cubicBezTo>
                  <a:lnTo>
                    <a:pt x="179" y="97"/>
                  </a:lnTo>
                  <a:lnTo>
                    <a:pt x="191" y="114"/>
                  </a:lnTo>
                  <a:cubicBezTo>
                    <a:pt x="192" y="116"/>
                    <a:pt x="193" y="117"/>
                    <a:pt x="192" y="117"/>
                  </a:cubicBezTo>
                  <a:cubicBezTo>
                    <a:pt x="192" y="117"/>
                    <a:pt x="189" y="113"/>
                    <a:pt x="186" y="109"/>
                  </a:cubicBezTo>
                  <a:cubicBezTo>
                    <a:pt x="183" y="106"/>
                    <a:pt x="180" y="102"/>
                    <a:pt x="177" y="99"/>
                  </a:cubicBezTo>
                  <a:lnTo>
                    <a:pt x="177" y="99"/>
                  </a:lnTo>
                  <a:cubicBezTo>
                    <a:pt x="177" y="99"/>
                    <a:pt x="175" y="99"/>
                    <a:pt x="180" y="104"/>
                  </a:cubicBezTo>
                  <a:cubicBezTo>
                    <a:pt x="182" y="107"/>
                    <a:pt x="183" y="109"/>
                    <a:pt x="182" y="109"/>
                  </a:cubicBezTo>
                  <a:cubicBezTo>
                    <a:pt x="181" y="109"/>
                    <a:pt x="179" y="108"/>
                    <a:pt x="177" y="106"/>
                  </a:cubicBezTo>
                  <a:lnTo>
                    <a:pt x="177" y="107"/>
                  </a:lnTo>
                  <a:lnTo>
                    <a:pt x="180" y="112"/>
                  </a:lnTo>
                  <a:cubicBezTo>
                    <a:pt x="180" y="112"/>
                    <a:pt x="180" y="113"/>
                    <a:pt x="183" y="119"/>
                  </a:cubicBezTo>
                  <a:cubicBezTo>
                    <a:pt x="183" y="119"/>
                    <a:pt x="183" y="119"/>
                    <a:pt x="179" y="114"/>
                  </a:cubicBezTo>
                  <a:lnTo>
                    <a:pt x="179" y="114"/>
                  </a:lnTo>
                  <a:cubicBezTo>
                    <a:pt x="184" y="119"/>
                    <a:pt x="186" y="122"/>
                    <a:pt x="185" y="122"/>
                  </a:cubicBezTo>
                  <a:cubicBezTo>
                    <a:pt x="185" y="122"/>
                    <a:pt x="183" y="119"/>
                    <a:pt x="178" y="114"/>
                  </a:cubicBezTo>
                  <a:lnTo>
                    <a:pt x="178" y="114"/>
                  </a:lnTo>
                  <a:cubicBezTo>
                    <a:pt x="180" y="117"/>
                    <a:pt x="181" y="119"/>
                    <a:pt x="181" y="119"/>
                  </a:cubicBezTo>
                  <a:cubicBezTo>
                    <a:pt x="181" y="119"/>
                    <a:pt x="179" y="117"/>
                    <a:pt x="177" y="114"/>
                  </a:cubicBezTo>
                  <a:lnTo>
                    <a:pt x="177" y="114"/>
                  </a:lnTo>
                  <a:cubicBezTo>
                    <a:pt x="182" y="122"/>
                    <a:pt x="186" y="127"/>
                    <a:pt x="185" y="127"/>
                  </a:cubicBezTo>
                  <a:cubicBezTo>
                    <a:pt x="185" y="127"/>
                    <a:pt x="183" y="125"/>
                    <a:pt x="180" y="121"/>
                  </a:cubicBezTo>
                  <a:lnTo>
                    <a:pt x="180" y="121"/>
                  </a:lnTo>
                  <a:cubicBezTo>
                    <a:pt x="180" y="121"/>
                    <a:pt x="179" y="121"/>
                    <a:pt x="183" y="128"/>
                  </a:cubicBezTo>
                  <a:cubicBezTo>
                    <a:pt x="178" y="122"/>
                    <a:pt x="176" y="120"/>
                    <a:pt x="176" y="120"/>
                  </a:cubicBezTo>
                  <a:lnTo>
                    <a:pt x="176" y="120"/>
                  </a:lnTo>
                  <a:cubicBezTo>
                    <a:pt x="175" y="120"/>
                    <a:pt x="178" y="122"/>
                    <a:pt x="182" y="128"/>
                  </a:cubicBezTo>
                  <a:cubicBezTo>
                    <a:pt x="182" y="128"/>
                    <a:pt x="184" y="131"/>
                    <a:pt x="184" y="131"/>
                  </a:cubicBezTo>
                  <a:cubicBezTo>
                    <a:pt x="183" y="131"/>
                    <a:pt x="183" y="130"/>
                    <a:pt x="181" y="129"/>
                  </a:cubicBezTo>
                  <a:cubicBezTo>
                    <a:pt x="179" y="126"/>
                    <a:pt x="175" y="123"/>
                    <a:pt x="175" y="123"/>
                  </a:cubicBezTo>
                  <a:lnTo>
                    <a:pt x="175" y="123"/>
                  </a:lnTo>
                  <a:cubicBezTo>
                    <a:pt x="174" y="123"/>
                    <a:pt x="175" y="125"/>
                    <a:pt x="179" y="130"/>
                  </a:cubicBezTo>
                  <a:cubicBezTo>
                    <a:pt x="176" y="128"/>
                    <a:pt x="175" y="127"/>
                    <a:pt x="174" y="127"/>
                  </a:cubicBezTo>
                  <a:lnTo>
                    <a:pt x="174" y="127"/>
                  </a:lnTo>
                  <a:cubicBezTo>
                    <a:pt x="174" y="127"/>
                    <a:pt x="175" y="128"/>
                    <a:pt x="177" y="131"/>
                  </a:cubicBezTo>
                  <a:lnTo>
                    <a:pt x="181" y="137"/>
                  </a:lnTo>
                  <a:lnTo>
                    <a:pt x="181" y="137"/>
                  </a:lnTo>
                  <a:cubicBezTo>
                    <a:pt x="177" y="131"/>
                    <a:pt x="171" y="127"/>
                    <a:pt x="171" y="127"/>
                  </a:cubicBezTo>
                  <a:lnTo>
                    <a:pt x="171" y="127"/>
                  </a:lnTo>
                  <a:cubicBezTo>
                    <a:pt x="171" y="127"/>
                    <a:pt x="171" y="127"/>
                    <a:pt x="175" y="132"/>
                  </a:cubicBezTo>
                  <a:cubicBezTo>
                    <a:pt x="181" y="138"/>
                    <a:pt x="180" y="138"/>
                    <a:pt x="180" y="138"/>
                  </a:cubicBezTo>
                  <a:cubicBezTo>
                    <a:pt x="180" y="138"/>
                    <a:pt x="174" y="132"/>
                    <a:pt x="170" y="127"/>
                  </a:cubicBezTo>
                  <a:lnTo>
                    <a:pt x="170" y="128"/>
                  </a:lnTo>
                  <a:cubicBezTo>
                    <a:pt x="175" y="134"/>
                    <a:pt x="177" y="137"/>
                    <a:pt x="177" y="137"/>
                  </a:cubicBezTo>
                  <a:cubicBezTo>
                    <a:pt x="177" y="137"/>
                    <a:pt x="176" y="136"/>
                    <a:pt x="174" y="134"/>
                  </a:cubicBezTo>
                  <a:cubicBezTo>
                    <a:pt x="169" y="128"/>
                    <a:pt x="169" y="128"/>
                    <a:pt x="169" y="128"/>
                  </a:cubicBezTo>
                  <a:lnTo>
                    <a:pt x="163" y="123"/>
                  </a:lnTo>
                  <a:lnTo>
                    <a:pt x="163" y="123"/>
                  </a:lnTo>
                  <a:cubicBezTo>
                    <a:pt x="164" y="125"/>
                    <a:pt x="166" y="127"/>
                    <a:pt x="168" y="129"/>
                  </a:cubicBezTo>
                  <a:cubicBezTo>
                    <a:pt x="168" y="129"/>
                    <a:pt x="166" y="129"/>
                    <a:pt x="172" y="135"/>
                  </a:cubicBezTo>
                  <a:cubicBezTo>
                    <a:pt x="177" y="140"/>
                    <a:pt x="181" y="146"/>
                    <a:pt x="181" y="146"/>
                  </a:cubicBezTo>
                  <a:cubicBezTo>
                    <a:pt x="175" y="140"/>
                    <a:pt x="171" y="136"/>
                    <a:pt x="171" y="136"/>
                  </a:cubicBezTo>
                  <a:lnTo>
                    <a:pt x="165" y="130"/>
                  </a:lnTo>
                  <a:cubicBezTo>
                    <a:pt x="162" y="126"/>
                    <a:pt x="160" y="124"/>
                    <a:pt x="160" y="124"/>
                  </a:cubicBezTo>
                  <a:lnTo>
                    <a:pt x="160" y="124"/>
                  </a:lnTo>
                  <a:cubicBezTo>
                    <a:pt x="159" y="124"/>
                    <a:pt x="162" y="128"/>
                    <a:pt x="164" y="131"/>
                  </a:cubicBezTo>
                  <a:cubicBezTo>
                    <a:pt x="169" y="137"/>
                    <a:pt x="171" y="140"/>
                    <a:pt x="171" y="140"/>
                  </a:cubicBezTo>
                  <a:cubicBezTo>
                    <a:pt x="171" y="140"/>
                    <a:pt x="168" y="137"/>
                    <a:pt x="163" y="131"/>
                  </a:cubicBezTo>
                  <a:cubicBezTo>
                    <a:pt x="161" y="128"/>
                    <a:pt x="160" y="127"/>
                    <a:pt x="160" y="127"/>
                  </a:cubicBezTo>
                  <a:lnTo>
                    <a:pt x="160" y="127"/>
                  </a:lnTo>
                  <a:cubicBezTo>
                    <a:pt x="159" y="127"/>
                    <a:pt x="167" y="137"/>
                    <a:pt x="177" y="148"/>
                  </a:cubicBezTo>
                  <a:lnTo>
                    <a:pt x="190" y="165"/>
                  </a:lnTo>
                  <a:lnTo>
                    <a:pt x="190" y="165"/>
                  </a:lnTo>
                  <a:lnTo>
                    <a:pt x="177" y="149"/>
                  </a:lnTo>
                  <a:cubicBezTo>
                    <a:pt x="166" y="136"/>
                    <a:pt x="161" y="131"/>
                    <a:pt x="160" y="131"/>
                  </a:cubicBezTo>
                  <a:lnTo>
                    <a:pt x="160" y="131"/>
                  </a:lnTo>
                  <a:cubicBezTo>
                    <a:pt x="160" y="131"/>
                    <a:pt x="162" y="134"/>
                    <a:pt x="165" y="139"/>
                  </a:cubicBezTo>
                  <a:cubicBezTo>
                    <a:pt x="168" y="142"/>
                    <a:pt x="169" y="143"/>
                    <a:pt x="169" y="143"/>
                  </a:cubicBezTo>
                  <a:cubicBezTo>
                    <a:pt x="168" y="143"/>
                    <a:pt x="167" y="142"/>
                    <a:pt x="164" y="139"/>
                  </a:cubicBezTo>
                  <a:cubicBezTo>
                    <a:pt x="161" y="135"/>
                    <a:pt x="160" y="134"/>
                    <a:pt x="160" y="134"/>
                  </a:cubicBezTo>
                  <a:cubicBezTo>
                    <a:pt x="159" y="134"/>
                    <a:pt x="159" y="134"/>
                    <a:pt x="159" y="135"/>
                  </a:cubicBezTo>
                  <a:cubicBezTo>
                    <a:pt x="158" y="136"/>
                    <a:pt x="158" y="136"/>
                    <a:pt x="162" y="141"/>
                  </a:cubicBezTo>
                  <a:cubicBezTo>
                    <a:pt x="158" y="138"/>
                    <a:pt x="156" y="136"/>
                    <a:pt x="156" y="136"/>
                  </a:cubicBezTo>
                  <a:lnTo>
                    <a:pt x="156" y="136"/>
                  </a:lnTo>
                  <a:cubicBezTo>
                    <a:pt x="155" y="136"/>
                    <a:pt x="159" y="141"/>
                    <a:pt x="165" y="147"/>
                  </a:cubicBezTo>
                  <a:lnTo>
                    <a:pt x="165" y="148"/>
                  </a:lnTo>
                  <a:lnTo>
                    <a:pt x="160" y="143"/>
                  </a:lnTo>
                  <a:cubicBezTo>
                    <a:pt x="157" y="139"/>
                    <a:pt x="156" y="138"/>
                    <a:pt x="154" y="138"/>
                  </a:cubicBezTo>
                  <a:cubicBezTo>
                    <a:pt x="153" y="138"/>
                    <a:pt x="153" y="138"/>
                    <a:pt x="152" y="139"/>
                  </a:cubicBezTo>
                  <a:cubicBezTo>
                    <a:pt x="149" y="141"/>
                    <a:pt x="149" y="141"/>
                    <a:pt x="159" y="153"/>
                  </a:cubicBezTo>
                  <a:cubicBezTo>
                    <a:pt x="163" y="158"/>
                    <a:pt x="165" y="161"/>
                    <a:pt x="165" y="161"/>
                  </a:cubicBezTo>
                  <a:cubicBezTo>
                    <a:pt x="165" y="161"/>
                    <a:pt x="162" y="158"/>
                    <a:pt x="158" y="153"/>
                  </a:cubicBezTo>
                  <a:cubicBezTo>
                    <a:pt x="154" y="149"/>
                    <a:pt x="151" y="146"/>
                    <a:pt x="151" y="146"/>
                  </a:cubicBezTo>
                  <a:lnTo>
                    <a:pt x="151" y="146"/>
                  </a:lnTo>
                  <a:cubicBezTo>
                    <a:pt x="151" y="146"/>
                    <a:pt x="151" y="146"/>
                    <a:pt x="153" y="148"/>
                  </a:cubicBezTo>
                  <a:cubicBezTo>
                    <a:pt x="153" y="148"/>
                    <a:pt x="152" y="148"/>
                    <a:pt x="146" y="143"/>
                  </a:cubicBezTo>
                  <a:cubicBezTo>
                    <a:pt x="142" y="139"/>
                    <a:pt x="141" y="138"/>
                    <a:pt x="140" y="138"/>
                  </a:cubicBezTo>
                  <a:lnTo>
                    <a:pt x="140" y="138"/>
                  </a:lnTo>
                  <a:cubicBezTo>
                    <a:pt x="140" y="138"/>
                    <a:pt x="142" y="141"/>
                    <a:pt x="145" y="144"/>
                  </a:cubicBezTo>
                  <a:cubicBezTo>
                    <a:pt x="141" y="141"/>
                    <a:pt x="137" y="137"/>
                    <a:pt x="137" y="137"/>
                  </a:cubicBezTo>
                  <a:lnTo>
                    <a:pt x="137" y="137"/>
                  </a:lnTo>
                  <a:cubicBezTo>
                    <a:pt x="137" y="137"/>
                    <a:pt x="138" y="137"/>
                    <a:pt x="140" y="139"/>
                  </a:cubicBezTo>
                  <a:cubicBezTo>
                    <a:pt x="142" y="143"/>
                    <a:pt x="145" y="147"/>
                    <a:pt x="144" y="147"/>
                  </a:cubicBezTo>
                  <a:cubicBezTo>
                    <a:pt x="143" y="147"/>
                    <a:pt x="141" y="145"/>
                    <a:pt x="137" y="141"/>
                  </a:cubicBezTo>
                  <a:lnTo>
                    <a:pt x="136" y="141"/>
                  </a:lnTo>
                  <a:cubicBezTo>
                    <a:pt x="142" y="147"/>
                    <a:pt x="141" y="147"/>
                    <a:pt x="140" y="148"/>
                  </a:cubicBezTo>
                  <a:cubicBezTo>
                    <a:pt x="140" y="148"/>
                    <a:pt x="138" y="148"/>
                    <a:pt x="134" y="144"/>
                  </a:cubicBezTo>
                  <a:cubicBezTo>
                    <a:pt x="132" y="141"/>
                    <a:pt x="131" y="139"/>
                    <a:pt x="130" y="139"/>
                  </a:cubicBezTo>
                  <a:lnTo>
                    <a:pt x="130" y="139"/>
                  </a:lnTo>
                  <a:cubicBezTo>
                    <a:pt x="130" y="139"/>
                    <a:pt x="131" y="141"/>
                    <a:pt x="133" y="144"/>
                  </a:cubicBezTo>
                  <a:lnTo>
                    <a:pt x="142" y="155"/>
                  </a:lnTo>
                  <a:cubicBezTo>
                    <a:pt x="147" y="160"/>
                    <a:pt x="152" y="166"/>
                    <a:pt x="152" y="166"/>
                  </a:cubicBezTo>
                  <a:lnTo>
                    <a:pt x="146" y="160"/>
                  </a:lnTo>
                  <a:lnTo>
                    <a:pt x="136" y="150"/>
                  </a:lnTo>
                  <a:lnTo>
                    <a:pt x="136" y="150"/>
                  </a:lnTo>
                  <a:cubicBezTo>
                    <a:pt x="136" y="150"/>
                    <a:pt x="136" y="151"/>
                    <a:pt x="141" y="156"/>
                  </a:cubicBezTo>
                  <a:cubicBezTo>
                    <a:pt x="137" y="152"/>
                    <a:pt x="136" y="151"/>
                    <a:pt x="135" y="151"/>
                  </a:cubicBezTo>
                  <a:cubicBezTo>
                    <a:pt x="135" y="151"/>
                    <a:pt x="135" y="152"/>
                    <a:pt x="135" y="152"/>
                  </a:cubicBezTo>
                  <a:cubicBezTo>
                    <a:pt x="134" y="153"/>
                    <a:pt x="133" y="153"/>
                    <a:pt x="138" y="158"/>
                  </a:cubicBezTo>
                  <a:cubicBezTo>
                    <a:pt x="133" y="154"/>
                    <a:pt x="130" y="151"/>
                    <a:pt x="129" y="151"/>
                  </a:cubicBezTo>
                  <a:lnTo>
                    <a:pt x="129" y="151"/>
                  </a:lnTo>
                  <a:cubicBezTo>
                    <a:pt x="128" y="151"/>
                    <a:pt x="130" y="154"/>
                    <a:pt x="135" y="160"/>
                  </a:cubicBezTo>
                  <a:cubicBezTo>
                    <a:pt x="132" y="158"/>
                    <a:pt x="131" y="157"/>
                    <a:pt x="131" y="157"/>
                  </a:cubicBezTo>
                  <a:lnTo>
                    <a:pt x="131" y="157"/>
                  </a:lnTo>
                  <a:cubicBezTo>
                    <a:pt x="131" y="157"/>
                    <a:pt x="132" y="158"/>
                    <a:pt x="134" y="160"/>
                  </a:cubicBezTo>
                  <a:cubicBezTo>
                    <a:pt x="135" y="162"/>
                    <a:pt x="136" y="163"/>
                    <a:pt x="136" y="163"/>
                  </a:cubicBezTo>
                  <a:cubicBezTo>
                    <a:pt x="135" y="163"/>
                    <a:pt x="132" y="160"/>
                    <a:pt x="128" y="156"/>
                  </a:cubicBezTo>
                  <a:cubicBezTo>
                    <a:pt x="122" y="151"/>
                    <a:pt x="120" y="148"/>
                    <a:pt x="119" y="148"/>
                  </a:cubicBezTo>
                  <a:lnTo>
                    <a:pt x="119" y="148"/>
                  </a:lnTo>
                  <a:cubicBezTo>
                    <a:pt x="118" y="148"/>
                    <a:pt x="120" y="150"/>
                    <a:pt x="122" y="153"/>
                  </a:cubicBezTo>
                  <a:cubicBezTo>
                    <a:pt x="126" y="158"/>
                    <a:pt x="125" y="158"/>
                    <a:pt x="125" y="158"/>
                  </a:cubicBezTo>
                  <a:cubicBezTo>
                    <a:pt x="128" y="163"/>
                    <a:pt x="132" y="166"/>
                    <a:pt x="135" y="169"/>
                  </a:cubicBezTo>
                  <a:cubicBezTo>
                    <a:pt x="136" y="171"/>
                    <a:pt x="137" y="172"/>
                    <a:pt x="138" y="172"/>
                  </a:cubicBezTo>
                  <a:lnTo>
                    <a:pt x="138" y="172"/>
                  </a:lnTo>
                  <a:cubicBezTo>
                    <a:pt x="137" y="171"/>
                    <a:pt x="135" y="170"/>
                    <a:pt x="134" y="169"/>
                  </a:cubicBezTo>
                  <a:cubicBezTo>
                    <a:pt x="130" y="166"/>
                    <a:pt x="129" y="166"/>
                    <a:pt x="129" y="166"/>
                  </a:cubicBezTo>
                  <a:cubicBezTo>
                    <a:pt x="128" y="166"/>
                    <a:pt x="128" y="166"/>
                    <a:pt x="128" y="166"/>
                  </a:cubicBezTo>
                  <a:lnTo>
                    <a:pt x="126" y="166"/>
                  </a:lnTo>
                  <a:cubicBezTo>
                    <a:pt x="124" y="165"/>
                    <a:pt x="122" y="164"/>
                    <a:pt x="122" y="164"/>
                  </a:cubicBezTo>
                  <a:lnTo>
                    <a:pt x="122" y="164"/>
                  </a:lnTo>
                  <a:cubicBezTo>
                    <a:pt x="121" y="164"/>
                    <a:pt x="123" y="165"/>
                    <a:pt x="125" y="167"/>
                  </a:cubicBezTo>
                  <a:lnTo>
                    <a:pt x="131" y="173"/>
                  </a:lnTo>
                  <a:cubicBezTo>
                    <a:pt x="126" y="168"/>
                    <a:pt x="122" y="166"/>
                    <a:pt x="121" y="166"/>
                  </a:cubicBezTo>
                  <a:lnTo>
                    <a:pt x="121" y="166"/>
                  </a:lnTo>
                  <a:cubicBezTo>
                    <a:pt x="120" y="166"/>
                    <a:pt x="120" y="168"/>
                    <a:pt x="122" y="171"/>
                  </a:cubicBezTo>
                  <a:lnTo>
                    <a:pt x="122" y="171"/>
                  </a:lnTo>
                  <a:lnTo>
                    <a:pt x="122" y="171"/>
                  </a:lnTo>
                  <a:cubicBezTo>
                    <a:pt x="116" y="166"/>
                    <a:pt x="116" y="166"/>
                    <a:pt x="115" y="166"/>
                  </a:cubicBezTo>
                  <a:cubicBezTo>
                    <a:pt x="115" y="166"/>
                    <a:pt x="118" y="173"/>
                    <a:pt x="117" y="174"/>
                  </a:cubicBezTo>
                  <a:cubicBezTo>
                    <a:pt x="116" y="175"/>
                    <a:pt x="115" y="175"/>
                    <a:pt x="120" y="181"/>
                  </a:cubicBezTo>
                  <a:cubicBezTo>
                    <a:pt x="120" y="181"/>
                    <a:pt x="120" y="181"/>
                    <a:pt x="115" y="175"/>
                  </a:cubicBezTo>
                  <a:cubicBezTo>
                    <a:pt x="110" y="171"/>
                    <a:pt x="109" y="171"/>
                    <a:pt x="109" y="171"/>
                  </a:cubicBezTo>
                  <a:lnTo>
                    <a:pt x="109" y="171"/>
                  </a:lnTo>
                  <a:cubicBezTo>
                    <a:pt x="109" y="171"/>
                    <a:pt x="115" y="176"/>
                    <a:pt x="119" y="181"/>
                  </a:cubicBezTo>
                  <a:cubicBezTo>
                    <a:pt x="122" y="184"/>
                    <a:pt x="124" y="185"/>
                    <a:pt x="123" y="185"/>
                  </a:cubicBezTo>
                  <a:cubicBezTo>
                    <a:pt x="123" y="185"/>
                    <a:pt x="121" y="184"/>
                    <a:pt x="118" y="182"/>
                  </a:cubicBezTo>
                  <a:cubicBezTo>
                    <a:pt x="116" y="180"/>
                    <a:pt x="114" y="179"/>
                    <a:pt x="114" y="179"/>
                  </a:cubicBezTo>
                  <a:lnTo>
                    <a:pt x="114" y="179"/>
                  </a:lnTo>
                  <a:cubicBezTo>
                    <a:pt x="113" y="179"/>
                    <a:pt x="113" y="181"/>
                    <a:pt x="116" y="184"/>
                  </a:cubicBezTo>
                  <a:cubicBezTo>
                    <a:pt x="116" y="184"/>
                    <a:pt x="116" y="184"/>
                    <a:pt x="110" y="180"/>
                  </a:cubicBezTo>
                  <a:cubicBezTo>
                    <a:pt x="107" y="177"/>
                    <a:pt x="104" y="175"/>
                    <a:pt x="104" y="175"/>
                  </a:cubicBezTo>
                  <a:lnTo>
                    <a:pt x="104" y="175"/>
                  </a:lnTo>
                  <a:cubicBezTo>
                    <a:pt x="103" y="175"/>
                    <a:pt x="104" y="176"/>
                    <a:pt x="108" y="181"/>
                  </a:cubicBezTo>
                  <a:cubicBezTo>
                    <a:pt x="108" y="181"/>
                    <a:pt x="108" y="181"/>
                    <a:pt x="103" y="176"/>
                  </a:cubicBezTo>
                  <a:lnTo>
                    <a:pt x="103" y="176"/>
                  </a:lnTo>
                  <a:cubicBezTo>
                    <a:pt x="105" y="179"/>
                    <a:pt x="106" y="181"/>
                    <a:pt x="105" y="181"/>
                  </a:cubicBezTo>
                  <a:cubicBezTo>
                    <a:pt x="104" y="181"/>
                    <a:pt x="103" y="180"/>
                    <a:pt x="100" y="178"/>
                  </a:cubicBezTo>
                  <a:lnTo>
                    <a:pt x="100" y="178"/>
                  </a:lnTo>
                  <a:cubicBezTo>
                    <a:pt x="100" y="178"/>
                    <a:pt x="99" y="178"/>
                    <a:pt x="105" y="184"/>
                  </a:cubicBezTo>
                  <a:lnTo>
                    <a:pt x="110" y="188"/>
                  </a:lnTo>
                  <a:lnTo>
                    <a:pt x="110" y="188"/>
                  </a:lnTo>
                  <a:cubicBezTo>
                    <a:pt x="105" y="184"/>
                    <a:pt x="102" y="182"/>
                    <a:pt x="102" y="182"/>
                  </a:cubicBezTo>
                  <a:lnTo>
                    <a:pt x="102" y="182"/>
                  </a:lnTo>
                  <a:cubicBezTo>
                    <a:pt x="102" y="182"/>
                    <a:pt x="104" y="184"/>
                    <a:pt x="109" y="190"/>
                  </a:cubicBezTo>
                  <a:cubicBezTo>
                    <a:pt x="104" y="185"/>
                    <a:pt x="104" y="185"/>
                    <a:pt x="104" y="185"/>
                  </a:cubicBezTo>
                  <a:lnTo>
                    <a:pt x="104" y="185"/>
                  </a:lnTo>
                  <a:cubicBezTo>
                    <a:pt x="104" y="185"/>
                    <a:pt x="107" y="192"/>
                    <a:pt x="105" y="193"/>
                  </a:cubicBezTo>
                  <a:cubicBezTo>
                    <a:pt x="103" y="195"/>
                    <a:pt x="101" y="195"/>
                    <a:pt x="107" y="201"/>
                  </a:cubicBezTo>
                  <a:cubicBezTo>
                    <a:pt x="103" y="198"/>
                    <a:pt x="102" y="197"/>
                    <a:pt x="101" y="197"/>
                  </a:cubicBezTo>
                  <a:cubicBezTo>
                    <a:pt x="100" y="197"/>
                    <a:pt x="100" y="198"/>
                    <a:pt x="100" y="198"/>
                  </a:cubicBezTo>
                  <a:cubicBezTo>
                    <a:pt x="100" y="198"/>
                    <a:pt x="99" y="198"/>
                    <a:pt x="95" y="193"/>
                  </a:cubicBezTo>
                  <a:lnTo>
                    <a:pt x="95" y="193"/>
                  </a:lnTo>
                  <a:cubicBezTo>
                    <a:pt x="99" y="198"/>
                    <a:pt x="99" y="199"/>
                    <a:pt x="99" y="199"/>
                  </a:cubicBezTo>
                  <a:cubicBezTo>
                    <a:pt x="97" y="196"/>
                    <a:pt x="95" y="195"/>
                    <a:pt x="95" y="195"/>
                  </a:cubicBezTo>
                  <a:lnTo>
                    <a:pt x="95" y="195"/>
                  </a:lnTo>
                  <a:cubicBezTo>
                    <a:pt x="95" y="195"/>
                    <a:pt x="96" y="196"/>
                    <a:pt x="98" y="199"/>
                  </a:cubicBezTo>
                  <a:cubicBezTo>
                    <a:pt x="94" y="196"/>
                    <a:pt x="91" y="193"/>
                    <a:pt x="90" y="193"/>
                  </a:cubicBezTo>
                  <a:lnTo>
                    <a:pt x="90" y="193"/>
                  </a:lnTo>
                  <a:cubicBezTo>
                    <a:pt x="90" y="193"/>
                    <a:pt x="91" y="194"/>
                    <a:pt x="92" y="195"/>
                  </a:cubicBezTo>
                  <a:cubicBezTo>
                    <a:pt x="98" y="200"/>
                    <a:pt x="97" y="200"/>
                    <a:pt x="103" y="205"/>
                  </a:cubicBezTo>
                  <a:cubicBezTo>
                    <a:pt x="103" y="205"/>
                    <a:pt x="101" y="205"/>
                    <a:pt x="96" y="201"/>
                  </a:cubicBezTo>
                  <a:cubicBezTo>
                    <a:pt x="94" y="200"/>
                    <a:pt x="94" y="199"/>
                    <a:pt x="93" y="199"/>
                  </a:cubicBezTo>
                  <a:lnTo>
                    <a:pt x="93" y="199"/>
                  </a:lnTo>
                  <a:cubicBezTo>
                    <a:pt x="92" y="199"/>
                    <a:pt x="96" y="203"/>
                    <a:pt x="99" y="208"/>
                  </a:cubicBezTo>
                  <a:cubicBezTo>
                    <a:pt x="94" y="203"/>
                    <a:pt x="92" y="203"/>
                    <a:pt x="92" y="203"/>
                  </a:cubicBezTo>
                  <a:lnTo>
                    <a:pt x="92" y="203"/>
                  </a:lnTo>
                  <a:cubicBezTo>
                    <a:pt x="94" y="205"/>
                    <a:pt x="95" y="206"/>
                    <a:pt x="95" y="206"/>
                  </a:cubicBezTo>
                  <a:cubicBezTo>
                    <a:pt x="94" y="206"/>
                    <a:pt x="91" y="202"/>
                    <a:pt x="87" y="199"/>
                  </a:cubicBezTo>
                  <a:cubicBezTo>
                    <a:pt x="84" y="196"/>
                    <a:pt x="82" y="195"/>
                    <a:pt x="82" y="195"/>
                  </a:cubicBezTo>
                  <a:cubicBezTo>
                    <a:pt x="81" y="195"/>
                    <a:pt x="81" y="195"/>
                    <a:pt x="81" y="195"/>
                  </a:cubicBezTo>
                  <a:cubicBezTo>
                    <a:pt x="86" y="200"/>
                    <a:pt x="85" y="201"/>
                    <a:pt x="85" y="202"/>
                  </a:cubicBezTo>
                  <a:cubicBezTo>
                    <a:pt x="82" y="203"/>
                    <a:pt x="88" y="209"/>
                    <a:pt x="98" y="218"/>
                  </a:cubicBezTo>
                  <a:lnTo>
                    <a:pt x="109" y="228"/>
                  </a:lnTo>
                  <a:lnTo>
                    <a:pt x="98" y="219"/>
                  </a:lnTo>
                  <a:cubicBezTo>
                    <a:pt x="92" y="213"/>
                    <a:pt x="81" y="204"/>
                    <a:pt x="81" y="204"/>
                  </a:cubicBezTo>
                  <a:lnTo>
                    <a:pt x="81" y="204"/>
                  </a:lnTo>
                  <a:cubicBezTo>
                    <a:pt x="81" y="204"/>
                    <a:pt x="87" y="210"/>
                    <a:pt x="92" y="214"/>
                  </a:cubicBezTo>
                  <a:cubicBezTo>
                    <a:pt x="95" y="217"/>
                    <a:pt x="97" y="218"/>
                    <a:pt x="96" y="218"/>
                  </a:cubicBezTo>
                  <a:cubicBezTo>
                    <a:pt x="96" y="218"/>
                    <a:pt x="94" y="217"/>
                    <a:pt x="91" y="215"/>
                  </a:cubicBezTo>
                  <a:cubicBezTo>
                    <a:pt x="88" y="213"/>
                    <a:pt x="86" y="212"/>
                    <a:pt x="86" y="212"/>
                  </a:cubicBezTo>
                  <a:lnTo>
                    <a:pt x="86" y="212"/>
                  </a:lnTo>
                  <a:cubicBezTo>
                    <a:pt x="86" y="212"/>
                    <a:pt x="87" y="214"/>
                    <a:pt x="90" y="217"/>
                  </a:cubicBezTo>
                  <a:cubicBezTo>
                    <a:pt x="90" y="217"/>
                    <a:pt x="89" y="217"/>
                    <a:pt x="83" y="212"/>
                  </a:cubicBezTo>
                  <a:lnTo>
                    <a:pt x="83" y="212"/>
                  </a:lnTo>
                  <a:cubicBezTo>
                    <a:pt x="83" y="212"/>
                    <a:pt x="84" y="212"/>
                    <a:pt x="89" y="218"/>
                  </a:cubicBezTo>
                  <a:cubicBezTo>
                    <a:pt x="92" y="220"/>
                    <a:pt x="93" y="221"/>
                    <a:pt x="93" y="221"/>
                  </a:cubicBezTo>
                  <a:cubicBezTo>
                    <a:pt x="92" y="221"/>
                    <a:pt x="91" y="220"/>
                    <a:pt x="88" y="218"/>
                  </a:cubicBezTo>
                  <a:cubicBezTo>
                    <a:pt x="82" y="213"/>
                    <a:pt x="79" y="211"/>
                    <a:pt x="78" y="211"/>
                  </a:cubicBezTo>
                  <a:lnTo>
                    <a:pt x="78" y="211"/>
                  </a:lnTo>
                  <a:cubicBezTo>
                    <a:pt x="78" y="211"/>
                    <a:pt x="79" y="212"/>
                    <a:pt x="81" y="214"/>
                  </a:cubicBezTo>
                  <a:cubicBezTo>
                    <a:pt x="87" y="219"/>
                    <a:pt x="87" y="219"/>
                    <a:pt x="87" y="219"/>
                  </a:cubicBezTo>
                  <a:cubicBezTo>
                    <a:pt x="87" y="219"/>
                    <a:pt x="86" y="220"/>
                    <a:pt x="91" y="224"/>
                  </a:cubicBezTo>
                  <a:lnTo>
                    <a:pt x="90" y="226"/>
                  </a:lnTo>
                  <a:lnTo>
                    <a:pt x="85" y="220"/>
                  </a:lnTo>
                  <a:lnTo>
                    <a:pt x="79" y="217"/>
                  </a:lnTo>
                  <a:lnTo>
                    <a:pt x="79" y="217"/>
                  </a:lnTo>
                  <a:cubicBezTo>
                    <a:pt x="79" y="217"/>
                    <a:pt x="78" y="217"/>
                    <a:pt x="83" y="222"/>
                  </a:cubicBezTo>
                  <a:cubicBezTo>
                    <a:pt x="80" y="219"/>
                    <a:pt x="76" y="216"/>
                    <a:pt x="75" y="216"/>
                  </a:cubicBezTo>
                  <a:lnTo>
                    <a:pt x="75" y="216"/>
                  </a:lnTo>
                  <a:cubicBezTo>
                    <a:pt x="75" y="216"/>
                    <a:pt x="75" y="216"/>
                    <a:pt x="77" y="218"/>
                  </a:cubicBezTo>
                  <a:cubicBezTo>
                    <a:pt x="82" y="222"/>
                    <a:pt x="83" y="224"/>
                    <a:pt x="83" y="224"/>
                  </a:cubicBezTo>
                  <a:cubicBezTo>
                    <a:pt x="83" y="224"/>
                    <a:pt x="80" y="221"/>
                    <a:pt x="77" y="219"/>
                  </a:cubicBezTo>
                  <a:cubicBezTo>
                    <a:pt x="71" y="214"/>
                    <a:pt x="69" y="212"/>
                    <a:pt x="68" y="212"/>
                  </a:cubicBezTo>
                  <a:lnTo>
                    <a:pt x="68" y="212"/>
                  </a:lnTo>
                  <a:cubicBezTo>
                    <a:pt x="68" y="212"/>
                    <a:pt x="70" y="215"/>
                    <a:pt x="76" y="220"/>
                  </a:cubicBezTo>
                  <a:cubicBezTo>
                    <a:pt x="76" y="220"/>
                    <a:pt x="80" y="226"/>
                    <a:pt x="79" y="227"/>
                  </a:cubicBezTo>
                  <a:cubicBezTo>
                    <a:pt x="79" y="227"/>
                    <a:pt x="78" y="227"/>
                    <a:pt x="78" y="227"/>
                  </a:cubicBezTo>
                  <a:cubicBezTo>
                    <a:pt x="76" y="227"/>
                    <a:pt x="75" y="227"/>
                    <a:pt x="71" y="224"/>
                  </a:cubicBezTo>
                  <a:cubicBezTo>
                    <a:pt x="71" y="224"/>
                    <a:pt x="70" y="224"/>
                    <a:pt x="70" y="223"/>
                  </a:cubicBezTo>
                  <a:lnTo>
                    <a:pt x="70" y="223"/>
                  </a:lnTo>
                  <a:cubicBezTo>
                    <a:pt x="77" y="229"/>
                    <a:pt x="77" y="229"/>
                    <a:pt x="76" y="230"/>
                  </a:cubicBezTo>
                  <a:cubicBezTo>
                    <a:pt x="74" y="229"/>
                    <a:pt x="73" y="228"/>
                    <a:pt x="73" y="228"/>
                  </a:cubicBezTo>
                  <a:lnTo>
                    <a:pt x="73" y="228"/>
                  </a:lnTo>
                  <a:cubicBezTo>
                    <a:pt x="72" y="228"/>
                    <a:pt x="76" y="232"/>
                    <a:pt x="79" y="236"/>
                  </a:cubicBezTo>
                  <a:lnTo>
                    <a:pt x="80" y="236"/>
                  </a:lnTo>
                  <a:cubicBezTo>
                    <a:pt x="87" y="241"/>
                    <a:pt x="89" y="243"/>
                    <a:pt x="89" y="243"/>
                  </a:cubicBezTo>
                  <a:cubicBezTo>
                    <a:pt x="89" y="243"/>
                    <a:pt x="87" y="242"/>
                    <a:pt x="85" y="240"/>
                  </a:cubicBezTo>
                  <a:cubicBezTo>
                    <a:pt x="85" y="240"/>
                    <a:pt x="79" y="237"/>
                    <a:pt x="73" y="232"/>
                  </a:cubicBezTo>
                  <a:cubicBezTo>
                    <a:pt x="68" y="228"/>
                    <a:pt x="61" y="223"/>
                    <a:pt x="61" y="223"/>
                  </a:cubicBezTo>
                  <a:lnTo>
                    <a:pt x="61" y="223"/>
                  </a:lnTo>
                  <a:cubicBezTo>
                    <a:pt x="61" y="223"/>
                    <a:pt x="61" y="224"/>
                    <a:pt x="67" y="228"/>
                  </a:cubicBezTo>
                  <a:cubicBezTo>
                    <a:pt x="72" y="232"/>
                    <a:pt x="72" y="233"/>
                    <a:pt x="72" y="233"/>
                  </a:cubicBezTo>
                  <a:cubicBezTo>
                    <a:pt x="72" y="233"/>
                    <a:pt x="71" y="233"/>
                    <a:pt x="77" y="238"/>
                  </a:cubicBezTo>
                  <a:cubicBezTo>
                    <a:pt x="82" y="242"/>
                    <a:pt x="82" y="244"/>
                    <a:pt x="82" y="244"/>
                  </a:cubicBezTo>
                  <a:cubicBezTo>
                    <a:pt x="78" y="241"/>
                    <a:pt x="76" y="240"/>
                    <a:pt x="76" y="240"/>
                  </a:cubicBezTo>
                  <a:cubicBezTo>
                    <a:pt x="76" y="240"/>
                    <a:pt x="76" y="240"/>
                    <a:pt x="76" y="240"/>
                  </a:cubicBezTo>
                  <a:lnTo>
                    <a:pt x="70" y="236"/>
                  </a:lnTo>
                  <a:lnTo>
                    <a:pt x="58" y="227"/>
                  </a:lnTo>
                  <a:lnTo>
                    <a:pt x="58" y="227"/>
                  </a:lnTo>
                  <a:lnTo>
                    <a:pt x="63" y="231"/>
                  </a:lnTo>
                  <a:cubicBezTo>
                    <a:pt x="69" y="236"/>
                    <a:pt x="62" y="242"/>
                    <a:pt x="61" y="244"/>
                  </a:cubicBezTo>
                  <a:cubicBezTo>
                    <a:pt x="59" y="242"/>
                    <a:pt x="57" y="241"/>
                    <a:pt x="57" y="241"/>
                  </a:cubicBezTo>
                  <a:lnTo>
                    <a:pt x="57" y="241"/>
                  </a:lnTo>
                  <a:cubicBezTo>
                    <a:pt x="56" y="241"/>
                    <a:pt x="57" y="243"/>
                    <a:pt x="60" y="245"/>
                  </a:cubicBezTo>
                  <a:cubicBezTo>
                    <a:pt x="67" y="249"/>
                    <a:pt x="64" y="250"/>
                    <a:pt x="63" y="252"/>
                  </a:cubicBezTo>
                  <a:cubicBezTo>
                    <a:pt x="61" y="255"/>
                    <a:pt x="60" y="256"/>
                    <a:pt x="66" y="260"/>
                  </a:cubicBezTo>
                  <a:lnTo>
                    <a:pt x="64" y="261"/>
                  </a:lnTo>
                  <a:cubicBezTo>
                    <a:pt x="64" y="261"/>
                    <a:pt x="70" y="267"/>
                    <a:pt x="70" y="267"/>
                  </a:cubicBezTo>
                  <a:cubicBezTo>
                    <a:pt x="73" y="269"/>
                    <a:pt x="74" y="270"/>
                    <a:pt x="74" y="270"/>
                  </a:cubicBezTo>
                  <a:cubicBezTo>
                    <a:pt x="73" y="270"/>
                    <a:pt x="72" y="269"/>
                    <a:pt x="69" y="267"/>
                  </a:cubicBezTo>
                  <a:cubicBezTo>
                    <a:pt x="63" y="263"/>
                    <a:pt x="58" y="259"/>
                    <a:pt x="58" y="259"/>
                  </a:cubicBezTo>
                  <a:lnTo>
                    <a:pt x="58" y="259"/>
                  </a:lnTo>
                  <a:cubicBezTo>
                    <a:pt x="57" y="259"/>
                    <a:pt x="62" y="264"/>
                    <a:pt x="69" y="268"/>
                  </a:cubicBezTo>
                  <a:cubicBezTo>
                    <a:pt x="75" y="272"/>
                    <a:pt x="75" y="273"/>
                    <a:pt x="75" y="273"/>
                  </a:cubicBezTo>
                  <a:cubicBezTo>
                    <a:pt x="75" y="273"/>
                    <a:pt x="73" y="273"/>
                    <a:pt x="68" y="268"/>
                  </a:cubicBezTo>
                  <a:lnTo>
                    <a:pt x="57" y="260"/>
                  </a:lnTo>
                  <a:lnTo>
                    <a:pt x="55" y="260"/>
                  </a:lnTo>
                  <a:cubicBezTo>
                    <a:pt x="62" y="265"/>
                    <a:pt x="61" y="265"/>
                    <a:pt x="61" y="265"/>
                  </a:cubicBezTo>
                  <a:cubicBezTo>
                    <a:pt x="57" y="263"/>
                    <a:pt x="53" y="260"/>
                    <a:pt x="49" y="257"/>
                  </a:cubicBezTo>
                  <a:lnTo>
                    <a:pt x="49" y="257"/>
                  </a:lnTo>
                  <a:lnTo>
                    <a:pt x="54" y="263"/>
                  </a:lnTo>
                  <a:cubicBezTo>
                    <a:pt x="51" y="260"/>
                    <a:pt x="49" y="259"/>
                    <a:pt x="49" y="259"/>
                  </a:cubicBezTo>
                  <a:lnTo>
                    <a:pt x="49" y="259"/>
                  </a:lnTo>
                  <a:cubicBezTo>
                    <a:pt x="48" y="259"/>
                    <a:pt x="55" y="264"/>
                    <a:pt x="59" y="267"/>
                  </a:cubicBezTo>
                  <a:cubicBezTo>
                    <a:pt x="53" y="263"/>
                    <a:pt x="50" y="262"/>
                    <a:pt x="49" y="262"/>
                  </a:cubicBezTo>
                  <a:lnTo>
                    <a:pt x="49" y="262"/>
                  </a:lnTo>
                  <a:cubicBezTo>
                    <a:pt x="49" y="262"/>
                    <a:pt x="52" y="264"/>
                    <a:pt x="58" y="268"/>
                  </a:cubicBezTo>
                  <a:cubicBezTo>
                    <a:pt x="61" y="271"/>
                    <a:pt x="63" y="272"/>
                    <a:pt x="63" y="272"/>
                  </a:cubicBezTo>
                  <a:cubicBezTo>
                    <a:pt x="62" y="272"/>
                    <a:pt x="61" y="271"/>
                    <a:pt x="58" y="269"/>
                  </a:cubicBezTo>
                  <a:cubicBezTo>
                    <a:pt x="53" y="266"/>
                    <a:pt x="52" y="266"/>
                    <a:pt x="51" y="266"/>
                  </a:cubicBezTo>
                  <a:cubicBezTo>
                    <a:pt x="51" y="266"/>
                    <a:pt x="51" y="266"/>
                    <a:pt x="51" y="266"/>
                  </a:cubicBezTo>
                  <a:cubicBezTo>
                    <a:pt x="57" y="270"/>
                    <a:pt x="54" y="273"/>
                    <a:pt x="52" y="275"/>
                  </a:cubicBezTo>
                  <a:cubicBezTo>
                    <a:pt x="50" y="277"/>
                    <a:pt x="49" y="279"/>
                    <a:pt x="54" y="284"/>
                  </a:cubicBezTo>
                  <a:cubicBezTo>
                    <a:pt x="54" y="284"/>
                    <a:pt x="54" y="284"/>
                    <a:pt x="48" y="281"/>
                  </a:cubicBezTo>
                  <a:lnTo>
                    <a:pt x="48" y="281"/>
                  </a:lnTo>
                  <a:cubicBezTo>
                    <a:pt x="49" y="282"/>
                    <a:pt x="51" y="283"/>
                    <a:pt x="53" y="285"/>
                  </a:cubicBezTo>
                  <a:cubicBezTo>
                    <a:pt x="50" y="283"/>
                    <a:pt x="48" y="282"/>
                    <a:pt x="47" y="282"/>
                  </a:cubicBezTo>
                  <a:cubicBezTo>
                    <a:pt x="46" y="282"/>
                    <a:pt x="46" y="282"/>
                    <a:pt x="45" y="283"/>
                  </a:cubicBezTo>
                  <a:cubicBezTo>
                    <a:pt x="45" y="284"/>
                    <a:pt x="44" y="285"/>
                    <a:pt x="50" y="288"/>
                  </a:cubicBezTo>
                  <a:cubicBezTo>
                    <a:pt x="53" y="291"/>
                    <a:pt x="54" y="292"/>
                    <a:pt x="54" y="292"/>
                  </a:cubicBezTo>
                  <a:cubicBezTo>
                    <a:pt x="54" y="292"/>
                    <a:pt x="52" y="291"/>
                    <a:pt x="50" y="289"/>
                  </a:cubicBezTo>
                  <a:cubicBezTo>
                    <a:pt x="43" y="284"/>
                    <a:pt x="38" y="282"/>
                    <a:pt x="37" y="282"/>
                  </a:cubicBezTo>
                  <a:lnTo>
                    <a:pt x="37" y="282"/>
                  </a:lnTo>
                  <a:cubicBezTo>
                    <a:pt x="36" y="282"/>
                    <a:pt x="37" y="283"/>
                    <a:pt x="42" y="287"/>
                  </a:cubicBezTo>
                  <a:cubicBezTo>
                    <a:pt x="42" y="287"/>
                    <a:pt x="42" y="287"/>
                    <a:pt x="41" y="287"/>
                  </a:cubicBezTo>
                  <a:cubicBezTo>
                    <a:pt x="41" y="287"/>
                    <a:pt x="39" y="287"/>
                    <a:pt x="35" y="284"/>
                  </a:cubicBezTo>
                  <a:lnTo>
                    <a:pt x="35" y="284"/>
                  </a:lnTo>
                  <a:cubicBezTo>
                    <a:pt x="35" y="284"/>
                    <a:pt x="34" y="285"/>
                    <a:pt x="40" y="289"/>
                  </a:cubicBezTo>
                  <a:cubicBezTo>
                    <a:pt x="40" y="289"/>
                    <a:pt x="39" y="291"/>
                    <a:pt x="39" y="292"/>
                  </a:cubicBezTo>
                  <a:cubicBezTo>
                    <a:pt x="37" y="292"/>
                    <a:pt x="43" y="296"/>
                    <a:pt x="43" y="296"/>
                  </a:cubicBezTo>
                  <a:lnTo>
                    <a:pt x="43" y="297"/>
                  </a:lnTo>
                  <a:cubicBezTo>
                    <a:pt x="40" y="295"/>
                    <a:pt x="38" y="295"/>
                    <a:pt x="37" y="295"/>
                  </a:cubicBezTo>
                  <a:cubicBezTo>
                    <a:pt x="35" y="295"/>
                    <a:pt x="35" y="296"/>
                    <a:pt x="34" y="297"/>
                  </a:cubicBezTo>
                  <a:cubicBezTo>
                    <a:pt x="33" y="299"/>
                    <a:pt x="32" y="299"/>
                    <a:pt x="30" y="299"/>
                  </a:cubicBezTo>
                  <a:cubicBezTo>
                    <a:pt x="29" y="299"/>
                    <a:pt x="27" y="299"/>
                    <a:pt x="24" y="297"/>
                  </a:cubicBezTo>
                  <a:lnTo>
                    <a:pt x="24" y="297"/>
                  </a:lnTo>
                  <a:cubicBezTo>
                    <a:pt x="24" y="297"/>
                    <a:pt x="24" y="298"/>
                    <a:pt x="30" y="302"/>
                  </a:cubicBezTo>
                  <a:cubicBezTo>
                    <a:pt x="37" y="307"/>
                    <a:pt x="40" y="308"/>
                    <a:pt x="40" y="308"/>
                  </a:cubicBezTo>
                  <a:cubicBezTo>
                    <a:pt x="40" y="308"/>
                    <a:pt x="38" y="308"/>
                    <a:pt x="35" y="306"/>
                  </a:cubicBezTo>
                  <a:cubicBezTo>
                    <a:pt x="30" y="303"/>
                    <a:pt x="27" y="302"/>
                    <a:pt x="26" y="302"/>
                  </a:cubicBezTo>
                  <a:lnTo>
                    <a:pt x="26" y="302"/>
                  </a:lnTo>
                  <a:cubicBezTo>
                    <a:pt x="25" y="302"/>
                    <a:pt x="27" y="304"/>
                    <a:pt x="34" y="309"/>
                  </a:cubicBezTo>
                  <a:lnTo>
                    <a:pt x="27" y="305"/>
                  </a:lnTo>
                  <a:cubicBezTo>
                    <a:pt x="23" y="302"/>
                    <a:pt x="21" y="301"/>
                    <a:pt x="21" y="301"/>
                  </a:cubicBezTo>
                  <a:lnTo>
                    <a:pt x="21" y="301"/>
                  </a:lnTo>
                  <a:cubicBezTo>
                    <a:pt x="20" y="301"/>
                    <a:pt x="25" y="305"/>
                    <a:pt x="33" y="310"/>
                  </a:cubicBezTo>
                  <a:cubicBezTo>
                    <a:pt x="29" y="307"/>
                    <a:pt x="24" y="305"/>
                    <a:pt x="23" y="305"/>
                  </a:cubicBezTo>
                  <a:lnTo>
                    <a:pt x="23" y="305"/>
                  </a:lnTo>
                  <a:cubicBezTo>
                    <a:pt x="23" y="305"/>
                    <a:pt x="23" y="306"/>
                    <a:pt x="25" y="307"/>
                  </a:cubicBezTo>
                  <a:cubicBezTo>
                    <a:pt x="21" y="305"/>
                    <a:pt x="17" y="303"/>
                    <a:pt x="13" y="301"/>
                  </a:cubicBezTo>
                  <a:lnTo>
                    <a:pt x="12" y="302"/>
                  </a:lnTo>
                  <a:cubicBezTo>
                    <a:pt x="12" y="302"/>
                    <a:pt x="12" y="302"/>
                    <a:pt x="17" y="305"/>
                  </a:cubicBezTo>
                  <a:cubicBezTo>
                    <a:pt x="24" y="310"/>
                    <a:pt x="24" y="310"/>
                    <a:pt x="24" y="310"/>
                  </a:cubicBezTo>
                  <a:cubicBezTo>
                    <a:pt x="22" y="309"/>
                    <a:pt x="21" y="308"/>
                    <a:pt x="21" y="308"/>
                  </a:cubicBezTo>
                  <a:lnTo>
                    <a:pt x="21" y="308"/>
                  </a:lnTo>
                  <a:cubicBezTo>
                    <a:pt x="21" y="308"/>
                    <a:pt x="25" y="311"/>
                    <a:pt x="30" y="313"/>
                  </a:cubicBezTo>
                  <a:cubicBezTo>
                    <a:pt x="36" y="318"/>
                    <a:pt x="42" y="321"/>
                    <a:pt x="42" y="321"/>
                  </a:cubicBezTo>
                  <a:lnTo>
                    <a:pt x="54" y="328"/>
                  </a:lnTo>
                  <a:cubicBezTo>
                    <a:pt x="68" y="335"/>
                    <a:pt x="73" y="339"/>
                    <a:pt x="80" y="342"/>
                  </a:cubicBezTo>
                  <a:cubicBezTo>
                    <a:pt x="84" y="343"/>
                    <a:pt x="88" y="344"/>
                    <a:pt x="89" y="344"/>
                  </a:cubicBezTo>
                  <a:cubicBezTo>
                    <a:pt x="90" y="344"/>
                    <a:pt x="89" y="343"/>
                    <a:pt x="82" y="340"/>
                  </a:cubicBezTo>
                  <a:lnTo>
                    <a:pt x="76" y="335"/>
                  </a:lnTo>
                  <a:lnTo>
                    <a:pt x="76" y="335"/>
                  </a:lnTo>
                  <a:lnTo>
                    <a:pt x="82" y="339"/>
                  </a:lnTo>
                  <a:cubicBezTo>
                    <a:pt x="86" y="341"/>
                    <a:pt x="88" y="341"/>
                    <a:pt x="89" y="341"/>
                  </a:cubicBezTo>
                  <a:cubicBezTo>
                    <a:pt x="90" y="341"/>
                    <a:pt x="91" y="341"/>
                    <a:pt x="91" y="340"/>
                  </a:cubicBezTo>
                  <a:cubicBezTo>
                    <a:pt x="92" y="339"/>
                    <a:pt x="92" y="338"/>
                    <a:pt x="93" y="338"/>
                  </a:cubicBezTo>
                  <a:cubicBezTo>
                    <a:pt x="94" y="338"/>
                    <a:pt x="96" y="339"/>
                    <a:pt x="99" y="341"/>
                  </a:cubicBezTo>
                  <a:cubicBezTo>
                    <a:pt x="106" y="344"/>
                    <a:pt x="106" y="344"/>
                    <a:pt x="106" y="344"/>
                  </a:cubicBezTo>
                  <a:lnTo>
                    <a:pt x="106" y="344"/>
                  </a:lnTo>
                  <a:cubicBezTo>
                    <a:pt x="100" y="340"/>
                    <a:pt x="101" y="339"/>
                    <a:pt x="103" y="337"/>
                  </a:cubicBezTo>
                  <a:cubicBezTo>
                    <a:pt x="105" y="334"/>
                    <a:pt x="106" y="333"/>
                    <a:pt x="100" y="329"/>
                  </a:cubicBezTo>
                  <a:lnTo>
                    <a:pt x="100" y="329"/>
                  </a:lnTo>
                  <a:cubicBezTo>
                    <a:pt x="105" y="331"/>
                    <a:pt x="106" y="332"/>
                    <a:pt x="107" y="332"/>
                  </a:cubicBezTo>
                  <a:cubicBezTo>
                    <a:pt x="107" y="332"/>
                    <a:pt x="107" y="331"/>
                    <a:pt x="107" y="331"/>
                  </a:cubicBezTo>
                  <a:cubicBezTo>
                    <a:pt x="101" y="327"/>
                    <a:pt x="103" y="327"/>
                    <a:pt x="103" y="327"/>
                  </a:cubicBezTo>
                  <a:lnTo>
                    <a:pt x="103" y="327"/>
                  </a:lnTo>
                  <a:cubicBezTo>
                    <a:pt x="108" y="330"/>
                    <a:pt x="108" y="330"/>
                    <a:pt x="109" y="330"/>
                  </a:cubicBezTo>
                  <a:cubicBezTo>
                    <a:pt x="109" y="329"/>
                    <a:pt x="110" y="329"/>
                    <a:pt x="104" y="324"/>
                  </a:cubicBezTo>
                  <a:cubicBezTo>
                    <a:pt x="104" y="324"/>
                    <a:pt x="104" y="324"/>
                    <a:pt x="106" y="324"/>
                  </a:cubicBezTo>
                  <a:cubicBezTo>
                    <a:pt x="107" y="324"/>
                    <a:pt x="109" y="324"/>
                    <a:pt x="113" y="325"/>
                  </a:cubicBezTo>
                  <a:cubicBezTo>
                    <a:pt x="111" y="324"/>
                    <a:pt x="109" y="323"/>
                    <a:pt x="107" y="321"/>
                  </a:cubicBezTo>
                  <a:lnTo>
                    <a:pt x="107" y="321"/>
                  </a:lnTo>
                  <a:cubicBezTo>
                    <a:pt x="114" y="324"/>
                    <a:pt x="114" y="324"/>
                    <a:pt x="114" y="324"/>
                  </a:cubicBezTo>
                  <a:lnTo>
                    <a:pt x="114" y="323"/>
                  </a:lnTo>
                  <a:cubicBezTo>
                    <a:pt x="108" y="320"/>
                    <a:pt x="109" y="319"/>
                    <a:pt x="112" y="316"/>
                  </a:cubicBezTo>
                  <a:cubicBezTo>
                    <a:pt x="114" y="314"/>
                    <a:pt x="114" y="313"/>
                    <a:pt x="108" y="310"/>
                  </a:cubicBezTo>
                  <a:cubicBezTo>
                    <a:pt x="105" y="307"/>
                    <a:pt x="103" y="306"/>
                    <a:pt x="104" y="306"/>
                  </a:cubicBezTo>
                  <a:lnTo>
                    <a:pt x="104" y="306"/>
                  </a:lnTo>
                  <a:cubicBezTo>
                    <a:pt x="104" y="306"/>
                    <a:pt x="106" y="307"/>
                    <a:pt x="109" y="309"/>
                  </a:cubicBezTo>
                  <a:cubicBezTo>
                    <a:pt x="121" y="315"/>
                    <a:pt x="125" y="317"/>
                    <a:pt x="126" y="317"/>
                  </a:cubicBezTo>
                  <a:cubicBezTo>
                    <a:pt x="126" y="317"/>
                    <a:pt x="125" y="316"/>
                    <a:pt x="123" y="314"/>
                  </a:cubicBezTo>
                  <a:cubicBezTo>
                    <a:pt x="123" y="314"/>
                    <a:pt x="116" y="311"/>
                    <a:pt x="110" y="306"/>
                  </a:cubicBezTo>
                  <a:lnTo>
                    <a:pt x="110" y="306"/>
                  </a:lnTo>
                  <a:cubicBezTo>
                    <a:pt x="114" y="309"/>
                    <a:pt x="116" y="310"/>
                    <a:pt x="118" y="310"/>
                  </a:cubicBezTo>
                  <a:cubicBezTo>
                    <a:pt x="121" y="310"/>
                    <a:pt x="117" y="304"/>
                    <a:pt x="109" y="297"/>
                  </a:cubicBezTo>
                  <a:lnTo>
                    <a:pt x="109" y="297"/>
                  </a:lnTo>
                  <a:lnTo>
                    <a:pt x="115" y="302"/>
                  </a:lnTo>
                  <a:cubicBezTo>
                    <a:pt x="119" y="305"/>
                    <a:pt x="120" y="305"/>
                    <a:pt x="121" y="305"/>
                  </a:cubicBezTo>
                  <a:cubicBezTo>
                    <a:pt x="121" y="305"/>
                    <a:pt x="121" y="305"/>
                    <a:pt x="122" y="305"/>
                  </a:cubicBezTo>
                  <a:lnTo>
                    <a:pt x="123" y="304"/>
                  </a:lnTo>
                  <a:cubicBezTo>
                    <a:pt x="117" y="300"/>
                    <a:pt x="116" y="298"/>
                    <a:pt x="116" y="298"/>
                  </a:cubicBezTo>
                  <a:lnTo>
                    <a:pt x="116" y="298"/>
                  </a:lnTo>
                  <a:cubicBezTo>
                    <a:pt x="117" y="298"/>
                    <a:pt x="121" y="300"/>
                    <a:pt x="124" y="302"/>
                  </a:cubicBezTo>
                  <a:cubicBezTo>
                    <a:pt x="131" y="306"/>
                    <a:pt x="131" y="306"/>
                    <a:pt x="131" y="306"/>
                  </a:cubicBezTo>
                  <a:cubicBezTo>
                    <a:pt x="125" y="301"/>
                    <a:pt x="124" y="300"/>
                    <a:pt x="125" y="300"/>
                  </a:cubicBezTo>
                  <a:lnTo>
                    <a:pt x="125" y="300"/>
                  </a:lnTo>
                  <a:cubicBezTo>
                    <a:pt x="126" y="300"/>
                    <a:pt x="130" y="302"/>
                    <a:pt x="133" y="304"/>
                  </a:cubicBezTo>
                  <a:lnTo>
                    <a:pt x="133" y="303"/>
                  </a:lnTo>
                  <a:cubicBezTo>
                    <a:pt x="127" y="298"/>
                    <a:pt x="128" y="298"/>
                    <a:pt x="128" y="298"/>
                  </a:cubicBezTo>
                  <a:cubicBezTo>
                    <a:pt x="129" y="297"/>
                    <a:pt x="129" y="297"/>
                    <a:pt x="124" y="293"/>
                  </a:cubicBezTo>
                  <a:cubicBezTo>
                    <a:pt x="117" y="288"/>
                    <a:pt x="112" y="284"/>
                    <a:pt x="112" y="284"/>
                  </a:cubicBezTo>
                  <a:lnTo>
                    <a:pt x="112" y="284"/>
                  </a:lnTo>
                  <a:lnTo>
                    <a:pt x="118" y="288"/>
                  </a:lnTo>
                  <a:cubicBezTo>
                    <a:pt x="121" y="291"/>
                    <a:pt x="123" y="292"/>
                    <a:pt x="124" y="292"/>
                  </a:cubicBezTo>
                  <a:cubicBezTo>
                    <a:pt x="124" y="292"/>
                    <a:pt x="124" y="291"/>
                    <a:pt x="125" y="291"/>
                  </a:cubicBezTo>
                  <a:cubicBezTo>
                    <a:pt x="125" y="290"/>
                    <a:pt x="126" y="290"/>
                    <a:pt x="126" y="290"/>
                  </a:cubicBezTo>
                  <a:cubicBezTo>
                    <a:pt x="128" y="290"/>
                    <a:pt x="129" y="291"/>
                    <a:pt x="133" y="293"/>
                  </a:cubicBezTo>
                  <a:lnTo>
                    <a:pt x="127" y="288"/>
                  </a:lnTo>
                  <a:cubicBezTo>
                    <a:pt x="124" y="286"/>
                    <a:pt x="123" y="285"/>
                    <a:pt x="124" y="285"/>
                  </a:cubicBezTo>
                  <a:lnTo>
                    <a:pt x="124" y="285"/>
                  </a:lnTo>
                  <a:cubicBezTo>
                    <a:pt x="124" y="285"/>
                    <a:pt x="126" y="286"/>
                    <a:pt x="128" y="288"/>
                  </a:cubicBezTo>
                  <a:cubicBezTo>
                    <a:pt x="131" y="290"/>
                    <a:pt x="132" y="291"/>
                    <a:pt x="133" y="291"/>
                  </a:cubicBezTo>
                  <a:cubicBezTo>
                    <a:pt x="134" y="291"/>
                    <a:pt x="133" y="289"/>
                    <a:pt x="129" y="286"/>
                  </a:cubicBezTo>
                  <a:lnTo>
                    <a:pt x="131" y="286"/>
                  </a:lnTo>
                  <a:cubicBezTo>
                    <a:pt x="136" y="290"/>
                    <a:pt x="139" y="292"/>
                    <a:pt x="140" y="292"/>
                  </a:cubicBezTo>
                  <a:cubicBezTo>
                    <a:pt x="140" y="292"/>
                    <a:pt x="138" y="290"/>
                    <a:pt x="132" y="285"/>
                  </a:cubicBezTo>
                  <a:lnTo>
                    <a:pt x="132" y="285"/>
                  </a:lnTo>
                  <a:cubicBezTo>
                    <a:pt x="135" y="288"/>
                    <a:pt x="137" y="288"/>
                    <a:pt x="138" y="288"/>
                  </a:cubicBezTo>
                  <a:cubicBezTo>
                    <a:pt x="138" y="288"/>
                    <a:pt x="138" y="288"/>
                    <a:pt x="138" y="288"/>
                  </a:cubicBezTo>
                  <a:cubicBezTo>
                    <a:pt x="135" y="286"/>
                    <a:pt x="134" y="284"/>
                    <a:pt x="135" y="284"/>
                  </a:cubicBezTo>
                  <a:lnTo>
                    <a:pt x="135" y="284"/>
                  </a:lnTo>
                  <a:cubicBezTo>
                    <a:pt x="136" y="284"/>
                    <a:pt x="137" y="285"/>
                    <a:pt x="140" y="287"/>
                  </a:cubicBezTo>
                  <a:cubicBezTo>
                    <a:pt x="134" y="283"/>
                    <a:pt x="135" y="282"/>
                    <a:pt x="135" y="282"/>
                  </a:cubicBezTo>
                  <a:cubicBezTo>
                    <a:pt x="135" y="282"/>
                    <a:pt x="135" y="282"/>
                    <a:pt x="129" y="276"/>
                  </a:cubicBezTo>
                  <a:cubicBezTo>
                    <a:pt x="124" y="272"/>
                    <a:pt x="125" y="272"/>
                    <a:pt x="125" y="272"/>
                  </a:cubicBezTo>
                  <a:lnTo>
                    <a:pt x="125" y="272"/>
                  </a:lnTo>
                  <a:cubicBezTo>
                    <a:pt x="125" y="272"/>
                    <a:pt x="131" y="276"/>
                    <a:pt x="136" y="281"/>
                  </a:cubicBezTo>
                  <a:cubicBezTo>
                    <a:pt x="138" y="283"/>
                    <a:pt x="139" y="284"/>
                    <a:pt x="139" y="284"/>
                  </a:cubicBezTo>
                  <a:cubicBezTo>
                    <a:pt x="140" y="284"/>
                    <a:pt x="138" y="281"/>
                    <a:pt x="132" y="275"/>
                  </a:cubicBezTo>
                  <a:lnTo>
                    <a:pt x="133" y="274"/>
                  </a:lnTo>
                  <a:cubicBezTo>
                    <a:pt x="137" y="277"/>
                    <a:pt x="138" y="277"/>
                    <a:pt x="139" y="277"/>
                  </a:cubicBezTo>
                  <a:cubicBezTo>
                    <a:pt x="139" y="277"/>
                    <a:pt x="140" y="277"/>
                    <a:pt x="140" y="277"/>
                  </a:cubicBezTo>
                  <a:cubicBezTo>
                    <a:pt x="142" y="279"/>
                    <a:pt x="143" y="280"/>
                    <a:pt x="144" y="280"/>
                  </a:cubicBezTo>
                  <a:cubicBezTo>
                    <a:pt x="144" y="280"/>
                    <a:pt x="142" y="277"/>
                    <a:pt x="135" y="272"/>
                  </a:cubicBezTo>
                  <a:lnTo>
                    <a:pt x="135" y="272"/>
                  </a:lnTo>
                  <a:cubicBezTo>
                    <a:pt x="142" y="277"/>
                    <a:pt x="145" y="279"/>
                    <a:pt x="145" y="279"/>
                  </a:cubicBezTo>
                  <a:cubicBezTo>
                    <a:pt x="145" y="279"/>
                    <a:pt x="144" y="278"/>
                    <a:pt x="142" y="276"/>
                  </a:cubicBezTo>
                  <a:cubicBezTo>
                    <a:pt x="136" y="271"/>
                    <a:pt x="136" y="270"/>
                    <a:pt x="136" y="270"/>
                  </a:cubicBezTo>
                  <a:lnTo>
                    <a:pt x="136" y="270"/>
                  </a:lnTo>
                  <a:cubicBezTo>
                    <a:pt x="139" y="272"/>
                    <a:pt x="140" y="273"/>
                    <a:pt x="142" y="273"/>
                  </a:cubicBezTo>
                  <a:cubicBezTo>
                    <a:pt x="144" y="273"/>
                    <a:pt x="145" y="272"/>
                    <a:pt x="146" y="270"/>
                  </a:cubicBezTo>
                  <a:cubicBezTo>
                    <a:pt x="146" y="270"/>
                    <a:pt x="142" y="266"/>
                    <a:pt x="136" y="261"/>
                  </a:cubicBezTo>
                  <a:cubicBezTo>
                    <a:pt x="131" y="258"/>
                    <a:pt x="130" y="256"/>
                    <a:pt x="130" y="256"/>
                  </a:cubicBezTo>
                  <a:lnTo>
                    <a:pt x="130" y="256"/>
                  </a:lnTo>
                  <a:cubicBezTo>
                    <a:pt x="130" y="256"/>
                    <a:pt x="133" y="258"/>
                    <a:pt x="136" y="260"/>
                  </a:cubicBezTo>
                  <a:cubicBezTo>
                    <a:pt x="131" y="256"/>
                    <a:pt x="128" y="254"/>
                    <a:pt x="128" y="254"/>
                  </a:cubicBezTo>
                  <a:lnTo>
                    <a:pt x="128" y="254"/>
                  </a:lnTo>
                  <a:cubicBezTo>
                    <a:pt x="128" y="254"/>
                    <a:pt x="131" y="256"/>
                    <a:pt x="137" y="260"/>
                  </a:cubicBezTo>
                  <a:cubicBezTo>
                    <a:pt x="140" y="262"/>
                    <a:pt x="141" y="264"/>
                    <a:pt x="142" y="264"/>
                  </a:cubicBezTo>
                  <a:cubicBezTo>
                    <a:pt x="142" y="264"/>
                    <a:pt x="140" y="262"/>
                    <a:pt x="137" y="259"/>
                  </a:cubicBezTo>
                  <a:lnTo>
                    <a:pt x="137" y="259"/>
                  </a:lnTo>
                  <a:cubicBezTo>
                    <a:pt x="142" y="262"/>
                    <a:pt x="146" y="266"/>
                    <a:pt x="146" y="266"/>
                  </a:cubicBezTo>
                  <a:cubicBezTo>
                    <a:pt x="146" y="266"/>
                    <a:pt x="146" y="265"/>
                    <a:pt x="144" y="264"/>
                  </a:cubicBezTo>
                  <a:lnTo>
                    <a:pt x="144" y="264"/>
                  </a:lnTo>
                  <a:cubicBezTo>
                    <a:pt x="145" y="265"/>
                    <a:pt x="146" y="266"/>
                    <a:pt x="150" y="268"/>
                  </a:cubicBezTo>
                  <a:cubicBezTo>
                    <a:pt x="151" y="269"/>
                    <a:pt x="152" y="269"/>
                    <a:pt x="153" y="269"/>
                  </a:cubicBezTo>
                  <a:cubicBezTo>
                    <a:pt x="154" y="269"/>
                    <a:pt x="149" y="266"/>
                    <a:pt x="145" y="263"/>
                  </a:cubicBezTo>
                  <a:cubicBezTo>
                    <a:pt x="140" y="257"/>
                    <a:pt x="137" y="255"/>
                    <a:pt x="138" y="255"/>
                  </a:cubicBezTo>
                  <a:lnTo>
                    <a:pt x="138" y="255"/>
                  </a:lnTo>
                  <a:cubicBezTo>
                    <a:pt x="138" y="255"/>
                    <a:pt x="141" y="257"/>
                    <a:pt x="146" y="261"/>
                  </a:cubicBezTo>
                  <a:cubicBezTo>
                    <a:pt x="150" y="265"/>
                    <a:pt x="152" y="266"/>
                    <a:pt x="152" y="266"/>
                  </a:cubicBezTo>
                  <a:cubicBezTo>
                    <a:pt x="153" y="266"/>
                    <a:pt x="149" y="262"/>
                    <a:pt x="142" y="256"/>
                  </a:cubicBezTo>
                  <a:cubicBezTo>
                    <a:pt x="141" y="255"/>
                    <a:pt x="140" y="255"/>
                    <a:pt x="140" y="254"/>
                  </a:cubicBezTo>
                  <a:lnTo>
                    <a:pt x="140" y="254"/>
                  </a:lnTo>
                  <a:cubicBezTo>
                    <a:pt x="141" y="255"/>
                    <a:pt x="141" y="255"/>
                    <a:pt x="142" y="255"/>
                  </a:cubicBezTo>
                  <a:cubicBezTo>
                    <a:pt x="142" y="255"/>
                    <a:pt x="142" y="255"/>
                    <a:pt x="142" y="255"/>
                  </a:cubicBezTo>
                  <a:cubicBezTo>
                    <a:pt x="142" y="255"/>
                    <a:pt x="143" y="255"/>
                    <a:pt x="149" y="259"/>
                  </a:cubicBezTo>
                  <a:cubicBezTo>
                    <a:pt x="149" y="259"/>
                    <a:pt x="149" y="259"/>
                    <a:pt x="144" y="254"/>
                  </a:cubicBezTo>
                  <a:cubicBezTo>
                    <a:pt x="139" y="250"/>
                    <a:pt x="138" y="248"/>
                    <a:pt x="138" y="248"/>
                  </a:cubicBezTo>
                  <a:lnTo>
                    <a:pt x="138" y="248"/>
                  </a:lnTo>
                  <a:cubicBezTo>
                    <a:pt x="139" y="248"/>
                    <a:pt x="144" y="252"/>
                    <a:pt x="151" y="257"/>
                  </a:cubicBezTo>
                  <a:lnTo>
                    <a:pt x="146" y="252"/>
                  </a:lnTo>
                  <a:cubicBezTo>
                    <a:pt x="139" y="246"/>
                    <a:pt x="134" y="242"/>
                    <a:pt x="135" y="242"/>
                  </a:cubicBezTo>
                  <a:lnTo>
                    <a:pt x="135" y="242"/>
                  </a:lnTo>
                  <a:cubicBezTo>
                    <a:pt x="135" y="242"/>
                    <a:pt x="136" y="244"/>
                    <a:pt x="141" y="247"/>
                  </a:cubicBezTo>
                  <a:lnTo>
                    <a:pt x="146" y="251"/>
                  </a:lnTo>
                  <a:cubicBezTo>
                    <a:pt x="142" y="248"/>
                    <a:pt x="141" y="246"/>
                    <a:pt x="141" y="246"/>
                  </a:cubicBezTo>
                  <a:lnTo>
                    <a:pt x="141" y="246"/>
                  </a:lnTo>
                  <a:cubicBezTo>
                    <a:pt x="142" y="246"/>
                    <a:pt x="146" y="249"/>
                    <a:pt x="153" y="255"/>
                  </a:cubicBezTo>
                  <a:cubicBezTo>
                    <a:pt x="149" y="250"/>
                    <a:pt x="143" y="246"/>
                    <a:pt x="143" y="246"/>
                  </a:cubicBezTo>
                  <a:cubicBezTo>
                    <a:pt x="143" y="246"/>
                    <a:pt x="143" y="246"/>
                    <a:pt x="143" y="246"/>
                  </a:cubicBezTo>
                  <a:cubicBezTo>
                    <a:pt x="144" y="246"/>
                    <a:pt x="145" y="246"/>
                    <a:pt x="149" y="249"/>
                  </a:cubicBezTo>
                  <a:cubicBezTo>
                    <a:pt x="153" y="252"/>
                    <a:pt x="157" y="255"/>
                    <a:pt x="157" y="255"/>
                  </a:cubicBezTo>
                  <a:cubicBezTo>
                    <a:pt x="157" y="255"/>
                    <a:pt x="157" y="255"/>
                    <a:pt x="155" y="254"/>
                  </a:cubicBezTo>
                  <a:lnTo>
                    <a:pt x="155" y="254"/>
                  </a:lnTo>
                  <a:cubicBezTo>
                    <a:pt x="155" y="254"/>
                    <a:pt x="156" y="254"/>
                    <a:pt x="161" y="258"/>
                  </a:cubicBezTo>
                  <a:lnTo>
                    <a:pt x="162" y="257"/>
                  </a:lnTo>
                  <a:cubicBezTo>
                    <a:pt x="159" y="254"/>
                    <a:pt x="158" y="253"/>
                    <a:pt x="159" y="253"/>
                  </a:cubicBezTo>
                  <a:lnTo>
                    <a:pt x="159" y="253"/>
                  </a:lnTo>
                  <a:cubicBezTo>
                    <a:pt x="159" y="253"/>
                    <a:pt x="161" y="254"/>
                    <a:pt x="163" y="256"/>
                  </a:cubicBezTo>
                  <a:cubicBezTo>
                    <a:pt x="163" y="256"/>
                    <a:pt x="163" y="256"/>
                    <a:pt x="159" y="251"/>
                  </a:cubicBezTo>
                  <a:cubicBezTo>
                    <a:pt x="159" y="251"/>
                    <a:pt x="159" y="251"/>
                    <a:pt x="159" y="251"/>
                  </a:cubicBezTo>
                  <a:cubicBezTo>
                    <a:pt x="159" y="251"/>
                    <a:pt x="161" y="252"/>
                    <a:pt x="164" y="255"/>
                  </a:cubicBezTo>
                  <a:cubicBezTo>
                    <a:pt x="160" y="250"/>
                    <a:pt x="160" y="249"/>
                    <a:pt x="160" y="249"/>
                  </a:cubicBezTo>
                  <a:lnTo>
                    <a:pt x="161" y="249"/>
                  </a:lnTo>
                  <a:cubicBezTo>
                    <a:pt x="155" y="245"/>
                    <a:pt x="155" y="244"/>
                    <a:pt x="155" y="244"/>
                  </a:cubicBezTo>
                  <a:lnTo>
                    <a:pt x="155" y="244"/>
                  </a:lnTo>
                  <a:lnTo>
                    <a:pt x="162" y="248"/>
                  </a:lnTo>
                  <a:cubicBezTo>
                    <a:pt x="163" y="247"/>
                    <a:pt x="163" y="247"/>
                    <a:pt x="158" y="242"/>
                  </a:cubicBezTo>
                  <a:lnTo>
                    <a:pt x="158" y="242"/>
                  </a:lnTo>
                  <a:cubicBezTo>
                    <a:pt x="158" y="242"/>
                    <a:pt x="164" y="246"/>
                    <a:pt x="165" y="246"/>
                  </a:cubicBezTo>
                  <a:cubicBezTo>
                    <a:pt x="166" y="245"/>
                    <a:pt x="166" y="245"/>
                    <a:pt x="161" y="240"/>
                  </a:cubicBezTo>
                  <a:cubicBezTo>
                    <a:pt x="155" y="235"/>
                    <a:pt x="152" y="232"/>
                    <a:pt x="152" y="232"/>
                  </a:cubicBezTo>
                  <a:lnTo>
                    <a:pt x="152" y="232"/>
                  </a:lnTo>
                  <a:cubicBezTo>
                    <a:pt x="153" y="232"/>
                    <a:pt x="155" y="235"/>
                    <a:pt x="161" y="239"/>
                  </a:cubicBezTo>
                  <a:cubicBezTo>
                    <a:pt x="167" y="245"/>
                    <a:pt x="170" y="247"/>
                    <a:pt x="170" y="247"/>
                  </a:cubicBezTo>
                  <a:cubicBezTo>
                    <a:pt x="171" y="247"/>
                    <a:pt x="170" y="245"/>
                    <a:pt x="168" y="244"/>
                  </a:cubicBezTo>
                  <a:cubicBezTo>
                    <a:pt x="162" y="239"/>
                    <a:pt x="162" y="238"/>
                    <a:pt x="162" y="238"/>
                  </a:cubicBezTo>
                  <a:lnTo>
                    <a:pt x="162" y="238"/>
                  </a:lnTo>
                  <a:cubicBezTo>
                    <a:pt x="165" y="241"/>
                    <a:pt x="166" y="242"/>
                    <a:pt x="166" y="242"/>
                  </a:cubicBezTo>
                  <a:cubicBezTo>
                    <a:pt x="167" y="242"/>
                    <a:pt x="165" y="240"/>
                    <a:pt x="163" y="238"/>
                  </a:cubicBezTo>
                  <a:cubicBezTo>
                    <a:pt x="163" y="238"/>
                    <a:pt x="163" y="238"/>
                    <a:pt x="163" y="238"/>
                  </a:cubicBezTo>
                  <a:cubicBezTo>
                    <a:pt x="164" y="238"/>
                    <a:pt x="165" y="238"/>
                    <a:pt x="169" y="242"/>
                  </a:cubicBezTo>
                  <a:lnTo>
                    <a:pt x="170" y="241"/>
                  </a:lnTo>
                  <a:cubicBezTo>
                    <a:pt x="165" y="237"/>
                    <a:pt x="164" y="235"/>
                    <a:pt x="165" y="235"/>
                  </a:cubicBezTo>
                  <a:lnTo>
                    <a:pt x="165" y="235"/>
                  </a:lnTo>
                  <a:cubicBezTo>
                    <a:pt x="166" y="235"/>
                    <a:pt x="169" y="237"/>
                    <a:pt x="172" y="240"/>
                  </a:cubicBezTo>
                  <a:cubicBezTo>
                    <a:pt x="172" y="240"/>
                    <a:pt x="172" y="240"/>
                    <a:pt x="168" y="235"/>
                  </a:cubicBezTo>
                  <a:lnTo>
                    <a:pt x="168" y="235"/>
                  </a:lnTo>
                  <a:cubicBezTo>
                    <a:pt x="173" y="239"/>
                    <a:pt x="176" y="241"/>
                    <a:pt x="176" y="241"/>
                  </a:cubicBezTo>
                  <a:cubicBezTo>
                    <a:pt x="176" y="241"/>
                    <a:pt x="173" y="239"/>
                    <a:pt x="168" y="233"/>
                  </a:cubicBezTo>
                  <a:cubicBezTo>
                    <a:pt x="166" y="231"/>
                    <a:pt x="165" y="230"/>
                    <a:pt x="165" y="230"/>
                  </a:cubicBezTo>
                  <a:lnTo>
                    <a:pt x="165" y="230"/>
                  </a:lnTo>
                  <a:cubicBezTo>
                    <a:pt x="166" y="230"/>
                    <a:pt x="169" y="232"/>
                    <a:pt x="174" y="238"/>
                  </a:cubicBezTo>
                  <a:lnTo>
                    <a:pt x="186" y="248"/>
                  </a:lnTo>
                  <a:cubicBezTo>
                    <a:pt x="180" y="242"/>
                    <a:pt x="181" y="242"/>
                    <a:pt x="181" y="242"/>
                  </a:cubicBezTo>
                  <a:cubicBezTo>
                    <a:pt x="175" y="237"/>
                    <a:pt x="175" y="237"/>
                    <a:pt x="177" y="237"/>
                  </a:cubicBezTo>
                  <a:cubicBezTo>
                    <a:pt x="177" y="236"/>
                    <a:pt x="173" y="230"/>
                    <a:pt x="173" y="230"/>
                  </a:cubicBezTo>
                  <a:cubicBezTo>
                    <a:pt x="174" y="230"/>
                    <a:pt x="174" y="229"/>
                    <a:pt x="174" y="229"/>
                  </a:cubicBezTo>
                  <a:cubicBezTo>
                    <a:pt x="175" y="229"/>
                    <a:pt x="176" y="230"/>
                    <a:pt x="180" y="233"/>
                  </a:cubicBezTo>
                  <a:cubicBezTo>
                    <a:pt x="180" y="233"/>
                    <a:pt x="181" y="232"/>
                    <a:pt x="177" y="228"/>
                  </a:cubicBezTo>
                  <a:cubicBezTo>
                    <a:pt x="174" y="225"/>
                    <a:pt x="172" y="223"/>
                    <a:pt x="173" y="223"/>
                  </a:cubicBezTo>
                  <a:lnTo>
                    <a:pt x="173" y="223"/>
                  </a:lnTo>
                  <a:cubicBezTo>
                    <a:pt x="173" y="223"/>
                    <a:pt x="175" y="224"/>
                    <a:pt x="177" y="227"/>
                  </a:cubicBezTo>
                  <a:lnTo>
                    <a:pt x="178" y="227"/>
                  </a:lnTo>
                  <a:cubicBezTo>
                    <a:pt x="173" y="221"/>
                    <a:pt x="173" y="221"/>
                    <a:pt x="173" y="221"/>
                  </a:cubicBezTo>
                  <a:lnTo>
                    <a:pt x="173" y="221"/>
                  </a:lnTo>
                  <a:cubicBezTo>
                    <a:pt x="176" y="224"/>
                    <a:pt x="180" y="227"/>
                    <a:pt x="180" y="227"/>
                  </a:cubicBezTo>
                  <a:cubicBezTo>
                    <a:pt x="181" y="227"/>
                    <a:pt x="180" y="227"/>
                    <a:pt x="179" y="226"/>
                  </a:cubicBezTo>
                  <a:cubicBezTo>
                    <a:pt x="173" y="220"/>
                    <a:pt x="174" y="220"/>
                    <a:pt x="174" y="220"/>
                  </a:cubicBezTo>
                  <a:lnTo>
                    <a:pt x="174" y="220"/>
                  </a:lnTo>
                  <a:cubicBezTo>
                    <a:pt x="176" y="221"/>
                    <a:pt x="177" y="221"/>
                    <a:pt x="179" y="221"/>
                  </a:cubicBezTo>
                  <a:cubicBezTo>
                    <a:pt x="184" y="221"/>
                    <a:pt x="189" y="216"/>
                    <a:pt x="184" y="212"/>
                  </a:cubicBezTo>
                  <a:lnTo>
                    <a:pt x="186" y="211"/>
                  </a:lnTo>
                  <a:lnTo>
                    <a:pt x="187" y="211"/>
                  </a:lnTo>
                  <a:cubicBezTo>
                    <a:pt x="191" y="215"/>
                    <a:pt x="193" y="216"/>
                    <a:pt x="193" y="216"/>
                  </a:cubicBezTo>
                  <a:cubicBezTo>
                    <a:pt x="194" y="216"/>
                    <a:pt x="192" y="213"/>
                    <a:pt x="189" y="209"/>
                  </a:cubicBezTo>
                  <a:cubicBezTo>
                    <a:pt x="185" y="203"/>
                    <a:pt x="184" y="203"/>
                    <a:pt x="184" y="203"/>
                  </a:cubicBezTo>
                  <a:lnTo>
                    <a:pt x="184" y="203"/>
                  </a:lnTo>
                  <a:cubicBezTo>
                    <a:pt x="190" y="209"/>
                    <a:pt x="193" y="211"/>
                    <a:pt x="194" y="211"/>
                  </a:cubicBezTo>
                  <a:cubicBezTo>
                    <a:pt x="194" y="211"/>
                    <a:pt x="193" y="210"/>
                    <a:pt x="191" y="208"/>
                  </a:cubicBezTo>
                  <a:cubicBezTo>
                    <a:pt x="186" y="202"/>
                    <a:pt x="184" y="199"/>
                    <a:pt x="184" y="199"/>
                  </a:cubicBezTo>
                  <a:lnTo>
                    <a:pt x="184" y="199"/>
                  </a:lnTo>
                  <a:cubicBezTo>
                    <a:pt x="185" y="199"/>
                    <a:pt x="187" y="202"/>
                    <a:pt x="192" y="206"/>
                  </a:cubicBezTo>
                  <a:cubicBezTo>
                    <a:pt x="196" y="211"/>
                    <a:pt x="199" y="214"/>
                    <a:pt x="199" y="214"/>
                  </a:cubicBezTo>
                  <a:cubicBezTo>
                    <a:pt x="199" y="214"/>
                    <a:pt x="196" y="210"/>
                    <a:pt x="188" y="201"/>
                  </a:cubicBezTo>
                  <a:cubicBezTo>
                    <a:pt x="186" y="198"/>
                    <a:pt x="184" y="197"/>
                    <a:pt x="185" y="197"/>
                  </a:cubicBezTo>
                  <a:lnTo>
                    <a:pt x="185" y="197"/>
                  </a:lnTo>
                  <a:cubicBezTo>
                    <a:pt x="185" y="197"/>
                    <a:pt x="186" y="198"/>
                    <a:pt x="189" y="201"/>
                  </a:cubicBezTo>
                  <a:cubicBezTo>
                    <a:pt x="195" y="207"/>
                    <a:pt x="197" y="209"/>
                    <a:pt x="197" y="209"/>
                  </a:cubicBezTo>
                  <a:cubicBezTo>
                    <a:pt x="198" y="209"/>
                    <a:pt x="196" y="208"/>
                    <a:pt x="195" y="205"/>
                  </a:cubicBezTo>
                  <a:cubicBezTo>
                    <a:pt x="189" y="200"/>
                    <a:pt x="187" y="197"/>
                    <a:pt x="187" y="197"/>
                  </a:cubicBezTo>
                  <a:lnTo>
                    <a:pt x="187" y="197"/>
                  </a:lnTo>
                  <a:cubicBezTo>
                    <a:pt x="187" y="197"/>
                    <a:pt x="190" y="199"/>
                    <a:pt x="196" y="204"/>
                  </a:cubicBezTo>
                  <a:cubicBezTo>
                    <a:pt x="191" y="198"/>
                    <a:pt x="189" y="196"/>
                    <a:pt x="190" y="196"/>
                  </a:cubicBezTo>
                  <a:lnTo>
                    <a:pt x="190" y="196"/>
                  </a:lnTo>
                  <a:cubicBezTo>
                    <a:pt x="190" y="196"/>
                    <a:pt x="193" y="198"/>
                    <a:pt x="198" y="203"/>
                  </a:cubicBezTo>
                  <a:cubicBezTo>
                    <a:pt x="198" y="203"/>
                    <a:pt x="200" y="205"/>
                    <a:pt x="200" y="205"/>
                  </a:cubicBezTo>
                  <a:cubicBezTo>
                    <a:pt x="201" y="205"/>
                    <a:pt x="200" y="204"/>
                    <a:pt x="198" y="202"/>
                  </a:cubicBezTo>
                  <a:lnTo>
                    <a:pt x="198" y="202"/>
                  </a:lnTo>
                  <a:lnTo>
                    <a:pt x="204" y="208"/>
                  </a:lnTo>
                  <a:lnTo>
                    <a:pt x="205" y="208"/>
                  </a:lnTo>
                  <a:lnTo>
                    <a:pt x="199" y="202"/>
                  </a:lnTo>
                  <a:lnTo>
                    <a:pt x="199" y="202"/>
                  </a:lnTo>
                  <a:cubicBezTo>
                    <a:pt x="199" y="202"/>
                    <a:pt x="205" y="204"/>
                    <a:pt x="207" y="204"/>
                  </a:cubicBezTo>
                  <a:cubicBezTo>
                    <a:pt x="208" y="204"/>
                    <a:pt x="208" y="204"/>
                    <a:pt x="208" y="204"/>
                  </a:cubicBezTo>
                  <a:cubicBezTo>
                    <a:pt x="211" y="202"/>
                    <a:pt x="212" y="202"/>
                    <a:pt x="207" y="196"/>
                  </a:cubicBezTo>
                  <a:cubicBezTo>
                    <a:pt x="202" y="191"/>
                    <a:pt x="199" y="188"/>
                    <a:pt x="200" y="188"/>
                  </a:cubicBezTo>
                  <a:lnTo>
                    <a:pt x="200" y="188"/>
                  </a:lnTo>
                  <a:cubicBezTo>
                    <a:pt x="200" y="188"/>
                    <a:pt x="203" y="191"/>
                    <a:pt x="208" y="196"/>
                  </a:cubicBezTo>
                  <a:cubicBezTo>
                    <a:pt x="208" y="196"/>
                    <a:pt x="214" y="201"/>
                    <a:pt x="214" y="201"/>
                  </a:cubicBezTo>
                  <a:cubicBezTo>
                    <a:pt x="214" y="201"/>
                    <a:pt x="214" y="201"/>
                    <a:pt x="214" y="201"/>
                  </a:cubicBezTo>
                  <a:cubicBezTo>
                    <a:pt x="215" y="201"/>
                    <a:pt x="216" y="201"/>
                    <a:pt x="220" y="205"/>
                  </a:cubicBezTo>
                  <a:cubicBezTo>
                    <a:pt x="215" y="198"/>
                    <a:pt x="213" y="195"/>
                    <a:pt x="215" y="195"/>
                  </a:cubicBezTo>
                  <a:lnTo>
                    <a:pt x="215" y="195"/>
                  </a:lnTo>
                  <a:cubicBezTo>
                    <a:pt x="216" y="195"/>
                    <a:pt x="217" y="196"/>
                    <a:pt x="219" y="198"/>
                  </a:cubicBezTo>
                  <a:cubicBezTo>
                    <a:pt x="219" y="198"/>
                    <a:pt x="220" y="198"/>
                    <a:pt x="216" y="191"/>
                  </a:cubicBezTo>
                  <a:cubicBezTo>
                    <a:pt x="214" y="188"/>
                    <a:pt x="212" y="187"/>
                    <a:pt x="213" y="187"/>
                  </a:cubicBezTo>
                  <a:lnTo>
                    <a:pt x="213" y="187"/>
                  </a:lnTo>
                  <a:cubicBezTo>
                    <a:pt x="213" y="187"/>
                    <a:pt x="214" y="188"/>
                    <a:pt x="217" y="191"/>
                  </a:cubicBezTo>
                  <a:cubicBezTo>
                    <a:pt x="219" y="194"/>
                    <a:pt x="223" y="197"/>
                    <a:pt x="223" y="197"/>
                  </a:cubicBezTo>
                  <a:cubicBezTo>
                    <a:pt x="224" y="197"/>
                    <a:pt x="223" y="195"/>
                    <a:pt x="218" y="190"/>
                  </a:cubicBezTo>
                  <a:lnTo>
                    <a:pt x="218" y="190"/>
                  </a:lnTo>
                  <a:lnTo>
                    <a:pt x="224" y="195"/>
                  </a:lnTo>
                  <a:cubicBezTo>
                    <a:pt x="225" y="196"/>
                    <a:pt x="225" y="197"/>
                    <a:pt x="226" y="197"/>
                  </a:cubicBezTo>
                  <a:cubicBezTo>
                    <a:pt x="226" y="197"/>
                    <a:pt x="223" y="193"/>
                    <a:pt x="219" y="189"/>
                  </a:cubicBezTo>
                  <a:cubicBezTo>
                    <a:pt x="215" y="184"/>
                    <a:pt x="213" y="181"/>
                    <a:pt x="213" y="181"/>
                  </a:cubicBezTo>
                  <a:lnTo>
                    <a:pt x="213" y="181"/>
                  </a:lnTo>
                  <a:cubicBezTo>
                    <a:pt x="213" y="181"/>
                    <a:pt x="217" y="185"/>
                    <a:pt x="225" y="194"/>
                  </a:cubicBezTo>
                  <a:cubicBezTo>
                    <a:pt x="227" y="196"/>
                    <a:pt x="228" y="198"/>
                    <a:pt x="229" y="200"/>
                  </a:cubicBezTo>
                  <a:cubicBezTo>
                    <a:pt x="226" y="196"/>
                    <a:pt x="223" y="191"/>
                    <a:pt x="223" y="191"/>
                  </a:cubicBezTo>
                  <a:lnTo>
                    <a:pt x="223" y="191"/>
                  </a:lnTo>
                  <a:cubicBezTo>
                    <a:pt x="224" y="191"/>
                    <a:pt x="224" y="192"/>
                    <a:pt x="226" y="193"/>
                  </a:cubicBezTo>
                  <a:cubicBezTo>
                    <a:pt x="226" y="193"/>
                    <a:pt x="226" y="193"/>
                    <a:pt x="217" y="182"/>
                  </a:cubicBezTo>
                  <a:cubicBezTo>
                    <a:pt x="212" y="176"/>
                    <a:pt x="214" y="176"/>
                    <a:pt x="214" y="176"/>
                  </a:cubicBezTo>
                  <a:lnTo>
                    <a:pt x="214" y="176"/>
                  </a:lnTo>
                  <a:lnTo>
                    <a:pt x="223" y="187"/>
                  </a:lnTo>
                  <a:lnTo>
                    <a:pt x="223" y="186"/>
                  </a:lnTo>
                  <a:cubicBezTo>
                    <a:pt x="226" y="190"/>
                    <a:pt x="229" y="194"/>
                    <a:pt x="233" y="198"/>
                  </a:cubicBezTo>
                  <a:cubicBezTo>
                    <a:pt x="235" y="200"/>
                    <a:pt x="236" y="201"/>
                    <a:pt x="236" y="201"/>
                  </a:cubicBezTo>
                  <a:cubicBezTo>
                    <a:pt x="237" y="201"/>
                    <a:pt x="234" y="198"/>
                    <a:pt x="228" y="192"/>
                  </a:cubicBezTo>
                  <a:cubicBezTo>
                    <a:pt x="219" y="181"/>
                    <a:pt x="219" y="181"/>
                    <a:pt x="220" y="181"/>
                  </a:cubicBezTo>
                  <a:cubicBezTo>
                    <a:pt x="220" y="181"/>
                    <a:pt x="220" y="181"/>
                    <a:pt x="220" y="181"/>
                  </a:cubicBezTo>
                  <a:cubicBezTo>
                    <a:pt x="221" y="181"/>
                    <a:pt x="222" y="181"/>
                    <a:pt x="225" y="185"/>
                  </a:cubicBezTo>
                  <a:cubicBezTo>
                    <a:pt x="229" y="191"/>
                    <a:pt x="229" y="191"/>
                    <a:pt x="230" y="191"/>
                  </a:cubicBezTo>
                  <a:cubicBezTo>
                    <a:pt x="224" y="181"/>
                    <a:pt x="217" y="171"/>
                    <a:pt x="209" y="162"/>
                  </a:cubicBezTo>
                  <a:cubicBezTo>
                    <a:pt x="205" y="156"/>
                    <a:pt x="202" y="153"/>
                    <a:pt x="203" y="153"/>
                  </a:cubicBezTo>
                  <a:lnTo>
                    <a:pt x="203" y="153"/>
                  </a:lnTo>
                  <a:cubicBezTo>
                    <a:pt x="203" y="153"/>
                    <a:pt x="205" y="156"/>
                    <a:pt x="210" y="162"/>
                  </a:cubicBezTo>
                  <a:cubicBezTo>
                    <a:pt x="213" y="166"/>
                    <a:pt x="214" y="166"/>
                    <a:pt x="215" y="166"/>
                  </a:cubicBezTo>
                  <a:cubicBezTo>
                    <a:pt x="215" y="166"/>
                    <a:pt x="215" y="166"/>
                    <a:pt x="215" y="166"/>
                  </a:cubicBezTo>
                  <a:cubicBezTo>
                    <a:pt x="219" y="172"/>
                    <a:pt x="219" y="173"/>
                    <a:pt x="219" y="173"/>
                  </a:cubicBezTo>
                  <a:lnTo>
                    <a:pt x="224" y="178"/>
                  </a:lnTo>
                  <a:cubicBezTo>
                    <a:pt x="228" y="183"/>
                    <a:pt x="231" y="186"/>
                    <a:pt x="231" y="186"/>
                  </a:cubicBezTo>
                  <a:cubicBezTo>
                    <a:pt x="231" y="186"/>
                    <a:pt x="229" y="183"/>
                    <a:pt x="225" y="177"/>
                  </a:cubicBezTo>
                  <a:lnTo>
                    <a:pt x="225" y="177"/>
                  </a:lnTo>
                  <a:cubicBezTo>
                    <a:pt x="229" y="181"/>
                    <a:pt x="232" y="184"/>
                    <a:pt x="232" y="184"/>
                  </a:cubicBezTo>
                  <a:cubicBezTo>
                    <a:pt x="232" y="184"/>
                    <a:pt x="232" y="184"/>
                    <a:pt x="230" y="182"/>
                  </a:cubicBezTo>
                  <a:lnTo>
                    <a:pt x="230" y="182"/>
                  </a:lnTo>
                  <a:cubicBezTo>
                    <a:pt x="230" y="182"/>
                    <a:pt x="232" y="182"/>
                    <a:pt x="236" y="187"/>
                  </a:cubicBezTo>
                  <a:cubicBezTo>
                    <a:pt x="236" y="187"/>
                    <a:pt x="237" y="186"/>
                    <a:pt x="233" y="181"/>
                  </a:cubicBezTo>
                  <a:cubicBezTo>
                    <a:pt x="228" y="175"/>
                    <a:pt x="228" y="175"/>
                    <a:pt x="228" y="175"/>
                  </a:cubicBezTo>
                  <a:cubicBezTo>
                    <a:pt x="228" y="175"/>
                    <a:pt x="229" y="175"/>
                    <a:pt x="225" y="169"/>
                  </a:cubicBezTo>
                  <a:cubicBezTo>
                    <a:pt x="221" y="166"/>
                    <a:pt x="218" y="162"/>
                    <a:pt x="216" y="157"/>
                  </a:cubicBezTo>
                  <a:cubicBezTo>
                    <a:pt x="214" y="155"/>
                    <a:pt x="214" y="153"/>
                    <a:pt x="214" y="153"/>
                  </a:cubicBezTo>
                  <a:lnTo>
                    <a:pt x="214" y="153"/>
                  </a:lnTo>
                  <a:cubicBezTo>
                    <a:pt x="214" y="153"/>
                    <a:pt x="216" y="156"/>
                    <a:pt x="221" y="163"/>
                  </a:cubicBezTo>
                  <a:lnTo>
                    <a:pt x="221" y="163"/>
                  </a:lnTo>
                  <a:lnTo>
                    <a:pt x="221" y="163"/>
                  </a:lnTo>
                  <a:cubicBezTo>
                    <a:pt x="225" y="167"/>
                    <a:pt x="226" y="167"/>
                    <a:pt x="227" y="167"/>
                  </a:cubicBezTo>
                  <a:cubicBezTo>
                    <a:pt x="227" y="167"/>
                    <a:pt x="227" y="167"/>
                    <a:pt x="227" y="167"/>
                  </a:cubicBezTo>
                  <a:cubicBezTo>
                    <a:pt x="227" y="167"/>
                    <a:pt x="227" y="167"/>
                    <a:pt x="232" y="173"/>
                  </a:cubicBezTo>
                  <a:cubicBezTo>
                    <a:pt x="233" y="174"/>
                    <a:pt x="234" y="175"/>
                    <a:pt x="234" y="175"/>
                  </a:cubicBezTo>
                  <a:cubicBezTo>
                    <a:pt x="235" y="175"/>
                    <a:pt x="232" y="171"/>
                    <a:pt x="229" y="168"/>
                  </a:cubicBezTo>
                  <a:lnTo>
                    <a:pt x="229" y="168"/>
                  </a:lnTo>
                  <a:cubicBezTo>
                    <a:pt x="230" y="170"/>
                    <a:pt x="232" y="171"/>
                    <a:pt x="233" y="173"/>
                  </a:cubicBezTo>
                  <a:cubicBezTo>
                    <a:pt x="238" y="178"/>
                    <a:pt x="240" y="181"/>
                    <a:pt x="240" y="181"/>
                  </a:cubicBezTo>
                  <a:cubicBezTo>
                    <a:pt x="241" y="181"/>
                    <a:pt x="238" y="178"/>
                    <a:pt x="234" y="172"/>
                  </a:cubicBezTo>
                  <a:cubicBezTo>
                    <a:pt x="232" y="170"/>
                    <a:pt x="231" y="168"/>
                    <a:pt x="229" y="166"/>
                  </a:cubicBezTo>
                  <a:cubicBezTo>
                    <a:pt x="230" y="166"/>
                    <a:pt x="230" y="166"/>
                    <a:pt x="230" y="166"/>
                  </a:cubicBezTo>
                  <a:cubicBezTo>
                    <a:pt x="231" y="166"/>
                    <a:pt x="233" y="167"/>
                    <a:pt x="236" y="171"/>
                  </a:cubicBezTo>
                  <a:cubicBezTo>
                    <a:pt x="234" y="168"/>
                    <a:pt x="233" y="166"/>
                    <a:pt x="233" y="166"/>
                  </a:cubicBezTo>
                  <a:lnTo>
                    <a:pt x="233" y="166"/>
                  </a:lnTo>
                  <a:cubicBezTo>
                    <a:pt x="234" y="166"/>
                    <a:pt x="236" y="167"/>
                    <a:pt x="238" y="169"/>
                  </a:cubicBezTo>
                  <a:cubicBezTo>
                    <a:pt x="243" y="175"/>
                    <a:pt x="246" y="178"/>
                    <a:pt x="246" y="178"/>
                  </a:cubicBezTo>
                  <a:cubicBezTo>
                    <a:pt x="246" y="178"/>
                    <a:pt x="244" y="175"/>
                    <a:pt x="239" y="169"/>
                  </a:cubicBezTo>
                  <a:cubicBezTo>
                    <a:pt x="237" y="166"/>
                    <a:pt x="234" y="162"/>
                    <a:pt x="234" y="162"/>
                  </a:cubicBezTo>
                  <a:lnTo>
                    <a:pt x="234" y="162"/>
                  </a:lnTo>
                  <a:cubicBezTo>
                    <a:pt x="234" y="162"/>
                    <a:pt x="236" y="164"/>
                    <a:pt x="239" y="168"/>
                  </a:cubicBezTo>
                  <a:cubicBezTo>
                    <a:pt x="241" y="170"/>
                    <a:pt x="241" y="171"/>
                    <a:pt x="241" y="171"/>
                  </a:cubicBezTo>
                  <a:cubicBezTo>
                    <a:pt x="242" y="171"/>
                    <a:pt x="239" y="167"/>
                    <a:pt x="236" y="163"/>
                  </a:cubicBezTo>
                  <a:lnTo>
                    <a:pt x="219" y="139"/>
                  </a:lnTo>
                  <a:cubicBezTo>
                    <a:pt x="214" y="133"/>
                    <a:pt x="212" y="130"/>
                    <a:pt x="212" y="130"/>
                  </a:cubicBezTo>
                  <a:lnTo>
                    <a:pt x="212" y="130"/>
                  </a:lnTo>
                  <a:cubicBezTo>
                    <a:pt x="212" y="130"/>
                    <a:pt x="214" y="131"/>
                    <a:pt x="216" y="134"/>
                  </a:cubicBezTo>
                  <a:cubicBezTo>
                    <a:pt x="216" y="134"/>
                    <a:pt x="220" y="138"/>
                    <a:pt x="225" y="144"/>
                  </a:cubicBezTo>
                  <a:cubicBezTo>
                    <a:pt x="229" y="150"/>
                    <a:pt x="229" y="150"/>
                    <a:pt x="229" y="150"/>
                  </a:cubicBezTo>
                  <a:lnTo>
                    <a:pt x="228" y="150"/>
                  </a:lnTo>
                  <a:cubicBezTo>
                    <a:pt x="232" y="155"/>
                    <a:pt x="235" y="158"/>
                    <a:pt x="238" y="162"/>
                  </a:cubicBezTo>
                  <a:cubicBezTo>
                    <a:pt x="242" y="166"/>
                    <a:pt x="243" y="166"/>
                    <a:pt x="244" y="166"/>
                  </a:cubicBezTo>
                  <a:cubicBezTo>
                    <a:pt x="244" y="166"/>
                    <a:pt x="245" y="166"/>
                    <a:pt x="245" y="166"/>
                  </a:cubicBezTo>
                  <a:cubicBezTo>
                    <a:pt x="245" y="166"/>
                    <a:pt x="245" y="166"/>
                    <a:pt x="245" y="166"/>
                  </a:cubicBezTo>
                  <a:cubicBezTo>
                    <a:pt x="246" y="166"/>
                    <a:pt x="247" y="167"/>
                    <a:pt x="251" y="171"/>
                  </a:cubicBezTo>
                  <a:cubicBezTo>
                    <a:pt x="252" y="171"/>
                    <a:pt x="252" y="171"/>
                    <a:pt x="247" y="164"/>
                  </a:cubicBezTo>
                  <a:cubicBezTo>
                    <a:pt x="242" y="157"/>
                    <a:pt x="240" y="155"/>
                    <a:pt x="241" y="155"/>
                  </a:cubicBezTo>
                  <a:lnTo>
                    <a:pt x="241" y="155"/>
                  </a:lnTo>
                  <a:cubicBezTo>
                    <a:pt x="241" y="155"/>
                    <a:pt x="242" y="156"/>
                    <a:pt x="244" y="158"/>
                  </a:cubicBezTo>
                  <a:cubicBezTo>
                    <a:pt x="249" y="165"/>
                    <a:pt x="254" y="169"/>
                    <a:pt x="256" y="169"/>
                  </a:cubicBezTo>
                  <a:cubicBezTo>
                    <a:pt x="257" y="169"/>
                    <a:pt x="256" y="167"/>
                    <a:pt x="253" y="162"/>
                  </a:cubicBezTo>
                  <a:lnTo>
                    <a:pt x="253" y="162"/>
                  </a:lnTo>
                  <a:cubicBezTo>
                    <a:pt x="255" y="164"/>
                    <a:pt x="257" y="165"/>
                    <a:pt x="258" y="165"/>
                  </a:cubicBezTo>
                  <a:cubicBezTo>
                    <a:pt x="259" y="165"/>
                    <a:pt x="258" y="164"/>
                    <a:pt x="256" y="160"/>
                  </a:cubicBezTo>
                  <a:lnTo>
                    <a:pt x="257" y="159"/>
                  </a:lnTo>
                  <a:cubicBezTo>
                    <a:pt x="260" y="162"/>
                    <a:pt x="261" y="164"/>
                    <a:pt x="261" y="164"/>
                  </a:cubicBezTo>
                  <a:cubicBezTo>
                    <a:pt x="261" y="164"/>
                    <a:pt x="260" y="162"/>
                    <a:pt x="258" y="159"/>
                  </a:cubicBezTo>
                  <a:cubicBezTo>
                    <a:pt x="257" y="157"/>
                    <a:pt x="256" y="155"/>
                    <a:pt x="254" y="153"/>
                  </a:cubicBezTo>
                  <a:lnTo>
                    <a:pt x="254" y="153"/>
                  </a:lnTo>
                  <a:cubicBezTo>
                    <a:pt x="257" y="157"/>
                    <a:pt x="259" y="158"/>
                    <a:pt x="260" y="158"/>
                  </a:cubicBezTo>
                  <a:cubicBezTo>
                    <a:pt x="260" y="158"/>
                    <a:pt x="260" y="157"/>
                    <a:pt x="261" y="157"/>
                  </a:cubicBezTo>
                  <a:cubicBezTo>
                    <a:pt x="262" y="157"/>
                    <a:pt x="262" y="157"/>
                    <a:pt x="257" y="152"/>
                  </a:cubicBezTo>
                  <a:cubicBezTo>
                    <a:pt x="256" y="149"/>
                    <a:pt x="256" y="148"/>
                    <a:pt x="256" y="148"/>
                  </a:cubicBezTo>
                  <a:lnTo>
                    <a:pt x="256" y="148"/>
                  </a:lnTo>
                  <a:cubicBezTo>
                    <a:pt x="257" y="148"/>
                    <a:pt x="260" y="152"/>
                    <a:pt x="263" y="156"/>
                  </a:cubicBezTo>
                  <a:cubicBezTo>
                    <a:pt x="267" y="162"/>
                    <a:pt x="269" y="165"/>
                    <a:pt x="269" y="165"/>
                  </a:cubicBezTo>
                  <a:cubicBezTo>
                    <a:pt x="269" y="165"/>
                    <a:pt x="266" y="160"/>
                    <a:pt x="260" y="150"/>
                  </a:cubicBezTo>
                  <a:lnTo>
                    <a:pt x="260" y="150"/>
                  </a:lnTo>
                  <a:lnTo>
                    <a:pt x="267" y="162"/>
                  </a:lnTo>
                  <a:cubicBezTo>
                    <a:pt x="267" y="162"/>
                    <a:pt x="269" y="162"/>
                    <a:pt x="264" y="156"/>
                  </a:cubicBezTo>
                  <a:cubicBezTo>
                    <a:pt x="264" y="156"/>
                    <a:pt x="264" y="156"/>
                    <a:pt x="261" y="149"/>
                  </a:cubicBezTo>
                  <a:cubicBezTo>
                    <a:pt x="257" y="144"/>
                    <a:pt x="253" y="137"/>
                    <a:pt x="248" y="131"/>
                  </a:cubicBezTo>
                  <a:cubicBezTo>
                    <a:pt x="244" y="126"/>
                    <a:pt x="245" y="126"/>
                    <a:pt x="245" y="126"/>
                  </a:cubicBezTo>
                  <a:lnTo>
                    <a:pt x="245" y="126"/>
                  </a:lnTo>
                  <a:cubicBezTo>
                    <a:pt x="250" y="131"/>
                    <a:pt x="254" y="137"/>
                    <a:pt x="257" y="144"/>
                  </a:cubicBezTo>
                  <a:cubicBezTo>
                    <a:pt x="257" y="144"/>
                    <a:pt x="261" y="149"/>
                    <a:pt x="265" y="155"/>
                  </a:cubicBezTo>
                  <a:cubicBezTo>
                    <a:pt x="266" y="156"/>
                    <a:pt x="266" y="157"/>
                    <a:pt x="267" y="157"/>
                  </a:cubicBezTo>
                  <a:cubicBezTo>
                    <a:pt x="267" y="157"/>
                    <a:pt x="264" y="151"/>
                    <a:pt x="260" y="144"/>
                  </a:cubicBezTo>
                  <a:lnTo>
                    <a:pt x="260" y="144"/>
                  </a:lnTo>
                  <a:cubicBezTo>
                    <a:pt x="263" y="148"/>
                    <a:pt x="264" y="148"/>
                    <a:pt x="264" y="148"/>
                  </a:cubicBezTo>
                  <a:cubicBezTo>
                    <a:pt x="265" y="147"/>
                    <a:pt x="265" y="147"/>
                    <a:pt x="262" y="141"/>
                  </a:cubicBezTo>
                  <a:cubicBezTo>
                    <a:pt x="257" y="136"/>
                    <a:pt x="254" y="129"/>
                    <a:pt x="254" y="129"/>
                  </a:cubicBezTo>
                  <a:lnTo>
                    <a:pt x="254" y="129"/>
                  </a:lnTo>
                  <a:cubicBezTo>
                    <a:pt x="263" y="140"/>
                    <a:pt x="267" y="146"/>
                    <a:pt x="269" y="146"/>
                  </a:cubicBezTo>
                  <a:cubicBezTo>
                    <a:pt x="269" y="146"/>
                    <a:pt x="269" y="145"/>
                    <a:pt x="270" y="145"/>
                  </a:cubicBezTo>
                  <a:cubicBezTo>
                    <a:pt x="271" y="145"/>
                    <a:pt x="272" y="147"/>
                    <a:pt x="275" y="150"/>
                  </a:cubicBezTo>
                  <a:cubicBezTo>
                    <a:pt x="275" y="150"/>
                    <a:pt x="276" y="150"/>
                    <a:pt x="272" y="144"/>
                  </a:cubicBezTo>
                  <a:lnTo>
                    <a:pt x="273" y="144"/>
                  </a:lnTo>
                  <a:cubicBezTo>
                    <a:pt x="272" y="141"/>
                    <a:pt x="272" y="140"/>
                    <a:pt x="272" y="140"/>
                  </a:cubicBezTo>
                  <a:lnTo>
                    <a:pt x="272" y="140"/>
                  </a:lnTo>
                  <a:cubicBezTo>
                    <a:pt x="272" y="140"/>
                    <a:pt x="274" y="143"/>
                    <a:pt x="274" y="143"/>
                  </a:cubicBezTo>
                  <a:cubicBezTo>
                    <a:pt x="278" y="148"/>
                    <a:pt x="280" y="151"/>
                    <a:pt x="281" y="151"/>
                  </a:cubicBezTo>
                  <a:cubicBezTo>
                    <a:pt x="281" y="151"/>
                    <a:pt x="278" y="147"/>
                    <a:pt x="271" y="137"/>
                  </a:cubicBezTo>
                  <a:cubicBezTo>
                    <a:pt x="270" y="136"/>
                    <a:pt x="270" y="135"/>
                    <a:pt x="269" y="134"/>
                  </a:cubicBezTo>
                  <a:lnTo>
                    <a:pt x="269" y="134"/>
                  </a:lnTo>
                  <a:cubicBezTo>
                    <a:pt x="273" y="139"/>
                    <a:pt x="276" y="143"/>
                    <a:pt x="276" y="143"/>
                  </a:cubicBezTo>
                  <a:cubicBezTo>
                    <a:pt x="276" y="143"/>
                    <a:pt x="275" y="141"/>
                    <a:pt x="272" y="136"/>
                  </a:cubicBezTo>
                  <a:lnTo>
                    <a:pt x="272" y="136"/>
                  </a:lnTo>
                  <a:cubicBezTo>
                    <a:pt x="272" y="136"/>
                    <a:pt x="272" y="136"/>
                    <a:pt x="276" y="141"/>
                  </a:cubicBezTo>
                  <a:cubicBezTo>
                    <a:pt x="278" y="144"/>
                    <a:pt x="279" y="146"/>
                    <a:pt x="279" y="146"/>
                  </a:cubicBezTo>
                  <a:cubicBezTo>
                    <a:pt x="279" y="146"/>
                    <a:pt x="278" y="143"/>
                    <a:pt x="273" y="136"/>
                  </a:cubicBezTo>
                  <a:cubicBezTo>
                    <a:pt x="270" y="129"/>
                    <a:pt x="268" y="126"/>
                    <a:pt x="268" y="126"/>
                  </a:cubicBezTo>
                  <a:lnTo>
                    <a:pt x="268" y="126"/>
                  </a:lnTo>
                  <a:cubicBezTo>
                    <a:pt x="268" y="126"/>
                    <a:pt x="270" y="129"/>
                    <a:pt x="274" y="135"/>
                  </a:cubicBezTo>
                  <a:cubicBezTo>
                    <a:pt x="279" y="142"/>
                    <a:pt x="282" y="144"/>
                    <a:pt x="282" y="144"/>
                  </a:cubicBezTo>
                  <a:cubicBezTo>
                    <a:pt x="283" y="144"/>
                    <a:pt x="282" y="143"/>
                    <a:pt x="280" y="140"/>
                  </a:cubicBezTo>
                  <a:cubicBezTo>
                    <a:pt x="275" y="133"/>
                    <a:pt x="274" y="130"/>
                    <a:pt x="274" y="130"/>
                  </a:cubicBezTo>
                  <a:lnTo>
                    <a:pt x="274" y="130"/>
                  </a:lnTo>
                  <a:cubicBezTo>
                    <a:pt x="274" y="130"/>
                    <a:pt x="276" y="131"/>
                    <a:pt x="278" y="134"/>
                  </a:cubicBezTo>
                  <a:cubicBezTo>
                    <a:pt x="280" y="136"/>
                    <a:pt x="281" y="138"/>
                    <a:pt x="281" y="138"/>
                  </a:cubicBezTo>
                  <a:cubicBezTo>
                    <a:pt x="281" y="138"/>
                    <a:pt x="280" y="136"/>
                    <a:pt x="279" y="132"/>
                  </a:cubicBezTo>
                  <a:lnTo>
                    <a:pt x="279" y="132"/>
                  </a:lnTo>
                  <a:cubicBezTo>
                    <a:pt x="282" y="137"/>
                    <a:pt x="284" y="141"/>
                    <a:pt x="285" y="141"/>
                  </a:cubicBezTo>
                  <a:cubicBezTo>
                    <a:pt x="285" y="141"/>
                    <a:pt x="284" y="141"/>
                    <a:pt x="283" y="139"/>
                  </a:cubicBezTo>
                  <a:cubicBezTo>
                    <a:pt x="283" y="139"/>
                    <a:pt x="283" y="139"/>
                    <a:pt x="280" y="132"/>
                  </a:cubicBezTo>
                  <a:lnTo>
                    <a:pt x="272" y="120"/>
                  </a:lnTo>
                  <a:cubicBezTo>
                    <a:pt x="272" y="120"/>
                    <a:pt x="269" y="114"/>
                    <a:pt x="264" y="108"/>
                  </a:cubicBezTo>
                  <a:cubicBezTo>
                    <a:pt x="263" y="106"/>
                    <a:pt x="263" y="106"/>
                    <a:pt x="263" y="106"/>
                  </a:cubicBezTo>
                  <a:lnTo>
                    <a:pt x="263" y="106"/>
                  </a:lnTo>
                  <a:cubicBezTo>
                    <a:pt x="263" y="106"/>
                    <a:pt x="268" y="112"/>
                    <a:pt x="278" y="126"/>
                  </a:cubicBezTo>
                  <a:lnTo>
                    <a:pt x="287" y="138"/>
                  </a:lnTo>
                  <a:lnTo>
                    <a:pt x="282" y="132"/>
                  </a:lnTo>
                  <a:lnTo>
                    <a:pt x="281" y="132"/>
                  </a:lnTo>
                  <a:cubicBezTo>
                    <a:pt x="285" y="138"/>
                    <a:pt x="285" y="138"/>
                    <a:pt x="285" y="138"/>
                  </a:cubicBezTo>
                  <a:lnTo>
                    <a:pt x="287" y="138"/>
                  </a:lnTo>
                  <a:lnTo>
                    <a:pt x="279" y="126"/>
                  </a:lnTo>
                  <a:cubicBezTo>
                    <a:pt x="279" y="126"/>
                    <a:pt x="279" y="126"/>
                    <a:pt x="279" y="126"/>
                  </a:cubicBezTo>
                  <a:cubicBezTo>
                    <a:pt x="279" y="126"/>
                    <a:pt x="281" y="126"/>
                    <a:pt x="283" y="131"/>
                  </a:cubicBezTo>
                  <a:cubicBezTo>
                    <a:pt x="287" y="137"/>
                    <a:pt x="288" y="137"/>
                    <a:pt x="288" y="137"/>
                  </a:cubicBezTo>
                  <a:cubicBezTo>
                    <a:pt x="288" y="137"/>
                    <a:pt x="288" y="137"/>
                    <a:pt x="284" y="131"/>
                  </a:cubicBezTo>
                  <a:cubicBezTo>
                    <a:pt x="283" y="130"/>
                    <a:pt x="282" y="128"/>
                    <a:pt x="281" y="127"/>
                  </a:cubicBezTo>
                  <a:lnTo>
                    <a:pt x="281" y="127"/>
                  </a:lnTo>
                  <a:cubicBezTo>
                    <a:pt x="285" y="132"/>
                    <a:pt x="287" y="134"/>
                    <a:pt x="287" y="134"/>
                  </a:cubicBezTo>
                  <a:cubicBezTo>
                    <a:pt x="287" y="134"/>
                    <a:pt x="285" y="131"/>
                    <a:pt x="281" y="125"/>
                  </a:cubicBezTo>
                  <a:cubicBezTo>
                    <a:pt x="277" y="118"/>
                    <a:pt x="276" y="115"/>
                    <a:pt x="276" y="115"/>
                  </a:cubicBezTo>
                  <a:lnTo>
                    <a:pt x="276" y="115"/>
                  </a:lnTo>
                  <a:cubicBezTo>
                    <a:pt x="276" y="115"/>
                    <a:pt x="278" y="118"/>
                    <a:pt x="282" y="123"/>
                  </a:cubicBezTo>
                  <a:cubicBezTo>
                    <a:pt x="285" y="130"/>
                    <a:pt x="290" y="136"/>
                    <a:pt x="290" y="136"/>
                  </a:cubicBezTo>
                  <a:lnTo>
                    <a:pt x="287" y="130"/>
                  </a:lnTo>
                  <a:cubicBezTo>
                    <a:pt x="282" y="123"/>
                    <a:pt x="280" y="120"/>
                    <a:pt x="280" y="120"/>
                  </a:cubicBezTo>
                  <a:lnTo>
                    <a:pt x="280" y="120"/>
                  </a:lnTo>
                  <a:cubicBezTo>
                    <a:pt x="280" y="120"/>
                    <a:pt x="281" y="121"/>
                    <a:pt x="283" y="123"/>
                  </a:cubicBezTo>
                  <a:cubicBezTo>
                    <a:pt x="285" y="126"/>
                    <a:pt x="286" y="128"/>
                    <a:pt x="286" y="128"/>
                  </a:cubicBezTo>
                  <a:cubicBezTo>
                    <a:pt x="287" y="128"/>
                    <a:pt x="286" y="126"/>
                    <a:pt x="284" y="123"/>
                  </a:cubicBezTo>
                  <a:cubicBezTo>
                    <a:pt x="284" y="123"/>
                    <a:pt x="284" y="123"/>
                    <a:pt x="285" y="123"/>
                  </a:cubicBezTo>
                  <a:cubicBezTo>
                    <a:pt x="285" y="123"/>
                    <a:pt x="286" y="124"/>
                    <a:pt x="289" y="129"/>
                  </a:cubicBezTo>
                  <a:cubicBezTo>
                    <a:pt x="293" y="135"/>
                    <a:pt x="295" y="138"/>
                    <a:pt x="295" y="138"/>
                  </a:cubicBezTo>
                  <a:cubicBezTo>
                    <a:pt x="295" y="138"/>
                    <a:pt x="293" y="135"/>
                    <a:pt x="289" y="128"/>
                  </a:cubicBezTo>
                  <a:cubicBezTo>
                    <a:pt x="287" y="125"/>
                    <a:pt x="286" y="124"/>
                    <a:pt x="286" y="124"/>
                  </a:cubicBezTo>
                  <a:lnTo>
                    <a:pt x="286" y="124"/>
                  </a:lnTo>
                  <a:cubicBezTo>
                    <a:pt x="287" y="124"/>
                    <a:pt x="288" y="125"/>
                    <a:pt x="290" y="128"/>
                  </a:cubicBezTo>
                  <a:cubicBezTo>
                    <a:pt x="292" y="131"/>
                    <a:pt x="293" y="132"/>
                    <a:pt x="293" y="132"/>
                  </a:cubicBezTo>
                  <a:cubicBezTo>
                    <a:pt x="294" y="132"/>
                    <a:pt x="293" y="131"/>
                    <a:pt x="291" y="128"/>
                  </a:cubicBezTo>
                  <a:cubicBezTo>
                    <a:pt x="283" y="116"/>
                    <a:pt x="279" y="109"/>
                    <a:pt x="279" y="109"/>
                  </a:cubicBezTo>
                  <a:cubicBezTo>
                    <a:pt x="279" y="109"/>
                    <a:pt x="279" y="109"/>
                    <a:pt x="279" y="109"/>
                  </a:cubicBezTo>
                  <a:cubicBezTo>
                    <a:pt x="278" y="109"/>
                    <a:pt x="278" y="108"/>
                    <a:pt x="275" y="103"/>
                  </a:cubicBezTo>
                  <a:cubicBezTo>
                    <a:pt x="275" y="103"/>
                    <a:pt x="276" y="103"/>
                    <a:pt x="273" y="97"/>
                  </a:cubicBezTo>
                  <a:cubicBezTo>
                    <a:pt x="271" y="91"/>
                    <a:pt x="266" y="82"/>
                    <a:pt x="266" y="82"/>
                  </a:cubicBezTo>
                  <a:lnTo>
                    <a:pt x="266" y="82"/>
                  </a:lnTo>
                  <a:cubicBezTo>
                    <a:pt x="265" y="82"/>
                    <a:pt x="266" y="83"/>
                    <a:pt x="266" y="84"/>
                  </a:cubicBezTo>
                  <a:lnTo>
                    <a:pt x="262" y="79"/>
                  </a:lnTo>
                  <a:lnTo>
                    <a:pt x="262" y="79"/>
                  </a:lnTo>
                  <a:cubicBezTo>
                    <a:pt x="268" y="89"/>
                    <a:pt x="271" y="93"/>
                    <a:pt x="271" y="93"/>
                  </a:cubicBezTo>
                  <a:cubicBezTo>
                    <a:pt x="271" y="93"/>
                    <a:pt x="269" y="90"/>
                    <a:pt x="265" y="85"/>
                  </a:cubicBezTo>
                  <a:cubicBezTo>
                    <a:pt x="257" y="73"/>
                    <a:pt x="256" y="73"/>
                    <a:pt x="256" y="73"/>
                  </a:cubicBezTo>
                  <a:cubicBezTo>
                    <a:pt x="256" y="73"/>
                    <a:pt x="256" y="73"/>
                    <a:pt x="252" y="67"/>
                  </a:cubicBezTo>
                  <a:cubicBezTo>
                    <a:pt x="248" y="61"/>
                    <a:pt x="244" y="55"/>
                    <a:pt x="244" y="55"/>
                  </a:cubicBezTo>
                  <a:lnTo>
                    <a:pt x="244" y="55"/>
                  </a:lnTo>
                  <a:cubicBezTo>
                    <a:pt x="244" y="55"/>
                    <a:pt x="244" y="55"/>
                    <a:pt x="247" y="61"/>
                  </a:cubicBezTo>
                  <a:cubicBezTo>
                    <a:pt x="249" y="64"/>
                    <a:pt x="250" y="65"/>
                    <a:pt x="250" y="65"/>
                  </a:cubicBezTo>
                  <a:cubicBezTo>
                    <a:pt x="250" y="65"/>
                    <a:pt x="247" y="62"/>
                    <a:pt x="243" y="55"/>
                  </a:cubicBezTo>
                  <a:cubicBezTo>
                    <a:pt x="241" y="53"/>
                    <a:pt x="240" y="51"/>
                    <a:pt x="240" y="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58"/>
            <p:cNvSpPr/>
            <p:nvPr/>
          </p:nvSpPr>
          <p:spPr>
            <a:xfrm>
              <a:off x="5829013" y="2564829"/>
              <a:ext cx="75464" cy="74899"/>
            </a:xfrm>
            <a:custGeom>
              <a:avLst/>
              <a:gdLst/>
              <a:ahLst/>
              <a:cxnLst/>
              <a:rect l="l" t="t" r="r" b="b"/>
              <a:pathLst>
                <a:path w="801" h="795" extrusionOk="0">
                  <a:moveTo>
                    <a:pt x="288" y="71"/>
                  </a:moveTo>
                  <a:cubicBezTo>
                    <a:pt x="287" y="71"/>
                    <a:pt x="287" y="71"/>
                    <a:pt x="286" y="71"/>
                  </a:cubicBezTo>
                  <a:lnTo>
                    <a:pt x="284" y="72"/>
                  </a:lnTo>
                  <a:lnTo>
                    <a:pt x="290" y="78"/>
                  </a:lnTo>
                  <a:lnTo>
                    <a:pt x="291" y="77"/>
                  </a:lnTo>
                  <a:cubicBezTo>
                    <a:pt x="289" y="72"/>
                    <a:pt x="289" y="71"/>
                    <a:pt x="288" y="71"/>
                  </a:cubicBezTo>
                  <a:close/>
                  <a:moveTo>
                    <a:pt x="561" y="70"/>
                  </a:moveTo>
                  <a:cubicBezTo>
                    <a:pt x="562" y="70"/>
                    <a:pt x="563" y="71"/>
                    <a:pt x="564" y="72"/>
                  </a:cubicBezTo>
                  <a:lnTo>
                    <a:pt x="560" y="78"/>
                  </a:lnTo>
                  <a:lnTo>
                    <a:pt x="554" y="81"/>
                  </a:lnTo>
                  <a:lnTo>
                    <a:pt x="554" y="81"/>
                  </a:lnTo>
                  <a:lnTo>
                    <a:pt x="556" y="73"/>
                  </a:lnTo>
                  <a:cubicBezTo>
                    <a:pt x="558" y="71"/>
                    <a:pt x="559" y="70"/>
                    <a:pt x="561" y="70"/>
                  </a:cubicBezTo>
                  <a:close/>
                  <a:moveTo>
                    <a:pt x="429" y="65"/>
                  </a:moveTo>
                  <a:cubicBezTo>
                    <a:pt x="431" y="65"/>
                    <a:pt x="432" y="72"/>
                    <a:pt x="428" y="80"/>
                  </a:cubicBezTo>
                  <a:lnTo>
                    <a:pt x="423" y="82"/>
                  </a:lnTo>
                  <a:cubicBezTo>
                    <a:pt x="422" y="76"/>
                    <a:pt x="424" y="70"/>
                    <a:pt x="429" y="65"/>
                  </a:cubicBezTo>
                  <a:close/>
                  <a:moveTo>
                    <a:pt x="441" y="73"/>
                  </a:moveTo>
                  <a:cubicBezTo>
                    <a:pt x="438" y="73"/>
                    <a:pt x="437" y="78"/>
                    <a:pt x="438" y="83"/>
                  </a:cubicBezTo>
                  <a:cubicBezTo>
                    <a:pt x="438" y="88"/>
                    <a:pt x="439" y="90"/>
                    <a:pt x="441" y="90"/>
                  </a:cubicBezTo>
                  <a:cubicBezTo>
                    <a:pt x="442" y="90"/>
                    <a:pt x="443" y="89"/>
                    <a:pt x="444" y="89"/>
                  </a:cubicBezTo>
                  <a:cubicBezTo>
                    <a:pt x="447" y="88"/>
                    <a:pt x="449" y="81"/>
                    <a:pt x="449" y="81"/>
                  </a:cubicBezTo>
                  <a:cubicBezTo>
                    <a:pt x="449" y="76"/>
                    <a:pt x="448" y="75"/>
                    <a:pt x="446" y="75"/>
                  </a:cubicBezTo>
                  <a:cubicBezTo>
                    <a:pt x="446" y="75"/>
                    <a:pt x="445" y="75"/>
                    <a:pt x="444" y="76"/>
                  </a:cubicBezTo>
                  <a:cubicBezTo>
                    <a:pt x="443" y="74"/>
                    <a:pt x="442" y="73"/>
                    <a:pt x="441" y="73"/>
                  </a:cubicBezTo>
                  <a:close/>
                  <a:moveTo>
                    <a:pt x="566" y="92"/>
                  </a:moveTo>
                  <a:cubicBezTo>
                    <a:pt x="568" y="92"/>
                    <a:pt x="565" y="95"/>
                    <a:pt x="560" y="99"/>
                  </a:cubicBezTo>
                  <a:cubicBezTo>
                    <a:pt x="557" y="105"/>
                    <a:pt x="550" y="108"/>
                    <a:pt x="543" y="109"/>
                  </a:cubicBezTo>
                  <a:lnTo>
                    <a:pt x="541" y="106"/>
                  </a:lnTo>
                  <a:lnTo>
                    <a:pt x="552" y="99"/>
                  </a:lnTo>
                  <a:cubicBezTo>
                    <a:pt x="561" y="94"/>
                    <a:pt x="565" y="92"/>
                    <a:pt x="566" y="92"/>
                  </a:cubicBezTo>
                  <a:close/>
                  <a:moveTo>
                    <a:pt x="274" y="114"/>
                  </a:moveTo>
                  <a:cubicBezTo>
                    <a:pt x="275" y="114"/>
                    <a:pt x="276" y="115"/>
                    <a:pt x="277" y="119"/>
                  </a:cubicBezTo>
                  <a:cubicBezTo>
                    <a:pt x="277" y="119"/>
                    <a:pt x="278" y="126"/>
                    <a:pt x="276" y="127"/>
                  </a:cubicBezTo>
                  <a:lnTo>
                    <a:pt x="272" y="123"/>
                  </a:lnTo>
                  <a:cubicBezTo>
                    <a:pt x="268" y="116"/>
                    <a:pt x="271" y="115"/>
                    <a:pt x="273" y="115"/>
                  </a:cubicBezTo>
                  <a:cubicBezTo>
                    <a:pt x="274" y="114"/>
                    <a:pt x="274" y="114"/>
                    <a:pt x="274" y="114"/>
                  </a:cubicBezTo>
                  <a:close/>
                  <a:moveTo>
                    <a:pt x="297" y="104"/>
                  </a:moveTo>
                  <a:cubicBezTo>
                    <a:pt x="298" y="104"/>
                    <a:pt x="300" y="105"/>
                    <a:pt x="302" y="108"/>
                  </a:cubicBezTo>
                  <a:lnTo>
                    <a:pt x="300" y="109"/>
                  </a:lnTo>
                  <a:cubicBezTo>
                    <a:pt x="299" y="108"/>
                    <a:pt x="298" y="107"/>
                    <a:pt x="298" y="107"/>
                  </a:cubicBezTo>
                  <a:lnTo>
                    <a:pt x="298" y="107"/>
                  </a:lnTo>
                  <a:cubicBezTo>
                    <a:pt x="297" y="107"/>
                    <a:pt x="299" y="112"/>
                    <a:pt x="302" y="115"/>
                  </a:cubicBezTo>
                  <a:lnTo>
                    <a:pt x="309" y="127"/>
                  </a:lnTo>
                  <a:cubicBezTo>
                    <a:pt x="309" y="127"/>
                    <a:pt x="308" y="127"/>
                    <a:pt x="308" y="127"/>
                  </a:cubicBezTo>
                  <a:cubicBezTo>
                    <a:pt x="306" y="127"/>
                    <a:pt x="301" y="122"/>
                    <a:pt x="299" y="117"/>
                  </a:cubicBezTo>
                  <a:cubicBezTo>
                    <a:pt x="291" y="106"/>
                    <a:pt x="291" y="106"/>
                    <a:pt x="295" y="105"/>
                  </a:cubicBezTo>
                  <a:cubicBezTo>
                    <a:pt x="296" y="104"/>
                    <a:pt x="296" y="104"/>
                    <a:pt x="297" y="104"/>
                  </a:cubicBezTo>
                  <a:close/>
                  <a:moveTo>
                    <a:pt x="209" y="119"/>
                  </a:moveTo>
                  <a:cubicBezTo>
                    <a:pt x="210" y="119"/>
                    <a:pt x="214" y="127"/>
                    <a:pt x="214" y="137"/>
                  </a:cubicBezTo>
                  <a:cubicBezTo>
                    <a:pt x="217" y="144"/>
                    <a:pt x="218" y="147"/>
                    <a:pt x="218" y="147"/>
                  </a:cubicBezTo>
                  <a:cubicBezTo>
                    <a:pt x="217" y="147"/>
                    <a:pt x="216" y="144"/>
                    <a:pt x="212" y="138"/>
                  </a:cubicBezTo>
                  <a:cubicBezTo>
                    <a:pt x="209" y="133"/>
                    <a:pt x="206" y="127"/>
                    <a:pt x="208" y="125"/>
                  </a:cubicBezTo>
                  <a:cubicBezTo>
                    <a:pt x="207" y="121"/>
                    <a:pt x="208" y="119"/>
                    <a:pt x="209" y="119"/>
                  </a:cubicBezTo>
                  <a:close/>
                  <a:moveTo>
                    <a:pt x="612" y="141"/>
                  </a:moveTo>
                  <a:cubicBezTo>
                    <a:pt x="619" y="142"/>
                    <a:pt x="619" y="142"/>
                    <a:pt x="606" y="145"/>
                  </a:cubicBezTo>
                  <a:lnTo>
                    <a:pt x="593" y="147"/>
                  </a:lnTo>
                  <a:cubicBezTo>
                    <a:pt x="591" y="145"/>
                    <a:pt x="598" y="144"/>
                    <a:pt x="610" y="141"/>
                  </a:cubicBezTo>
                  <a:close/>
                  <a:moveTo>
                    <a:pt x="595" y="169"/>
                  </a:moveTo>
                  <a:lnTo>
                    <a:pt x="596" y="171"/>
                  </a:lnTo>
                  <a:cubicBezTo>
                    <a:pt x="591" y="173"/>
                    <a:pt x="586" y="175"/>
                    <a:pt x="584" y="175"/>
                  </a:cubicBezTo>
                  <a:cubicBezTo>
                    <a:pt x="583" y="175"/>
                    <a:pt x="583" y="175"/>
                    <a:pt x="582" y="174"/>
                  </a:cubicBezTo>
                  <a:lnTo>
                    <a:pt x="581" y="172"/>
                  </a:lnTo>
                  <a:cubicBezTo>
                    <a:pt x="586" y="170"/>
                    <a:pt x="590" y="169"/>
                    <a:pt x="595" y="169"/>
                  </a:cubicBezTo>
                  <a:close/>
                  <a:moveTo>
                    <a:pt x="654" y="172"/>
                  </a:moveTo>
                  <a:lnTo>
                    <a:pt x="649" y="174"/>
                  </a:lnTo>
                  <a:lnTo>
                    <a:pt x="642" y="178"/>
                  </a:lnTo>
                  <a:lnTo>
                    <a:pt x="654" y="172"/>
                  </a:lnTo>
                  <a:close/>
                  <a:moveTo>
                    <a:pt x="312" y="206"/>
                  </a:moveTo>
                  <a:lnTo>
                    <a:pt x="310" y="207"/>
                  </a:lnTo>
                  <a:cubicBezTo>
                    <a:pt x="310" y="211"/>
                    <a:pt x="312" y="216"/>
                    <a:pt x="313" y="220"/>
                  </a:cubicBezTo>
                  <a:lnTo>
                    <a:pt x="315" y="219"/>
                  </a:lnTo>
                  <a:cubicBezTo>
                    <a:pt x="318" y="218"/>
                    <a:pt x="314" y="212"/>
                    <a:pt x="312" y="206"/>
                  </a:cubicBezTo>
                  <a:close/>
                  <a:moveTo>
                    <a:pt x="590" y="217"/>
                  </a:moveTo>
                  <a:cubicBezTo>
                    <a:pt x="592" y="217"/>
                    <a:pt x="595" y="218"/>
                    <a:pt x="596" y="219"/>
                  </a:cubicBezTo>
                  <a:lnTo>
                    <a:pt x="590" y="223"/>
                  </a:lnTo>
                  <a:cubicBezTo>
                    <a:pt x="589" y="220"/>
                    <a:pt x="582" y="221"/>
                    <a:pt x="588" y="218"/>
                  </a:cubicBezTo>
                  <a:cubicBezTo>
                    <a:pt x="588" y="217"/>
                    <a:pt x="588" y="217"/>
                    <a:pt x="590" y="217"/>
                  </a:cubicBezTo>
                  <a:close/>
                  <a:moveTo>
                    <a:pt x="638" y="215"/>
                  </a:moveTo>
                  <a:cubicBezTo>
                    <a:pt x="638" y="215"/>
                    <a:pt x="638" y="216"/>
                    <a:pt x="639" y="216"/>
                  </a:cubicBezTo>
                  <a:cubicBezTo>
                    <a:pt x="645" y="216"/>
                    <a:pt x="641" y="220"/>
                    <a:pt x="627" y="224"/>
                  </a:cubicBezTo>
                  <a:lnTo>
                    <a:pt x="625" y="220"/>
                  </a:lnTo>
                  <a:cubicBezTo>
                    <a:pt x="631" y="218"/>
                    <a:pt x="635" y="215"/>
                    <a:pt x="638" y="215"/>
                  </a:cubicBezTo>
                  <a:close/>
                  <a:moveTo>
                    <a:pt x="645" y="233"/>
                  </a:moveTo>
                  <a:lnTo>
                    <a:pt x="646" y="235"/>
                  </a:lnTo>
                  <a:cubicBezTo>
                    <a:pt x="648" y="236"/>
                    <a:pt x="648" y="236"/>
                    <a:pt x="642" y="239"/>
                  </a:cubicBezTo>
                  <a:lnTo>
                    <a:pt x="641" y="237"/>
                  </a:lnTo>
                  <a:lnTo>
                    <a:pt x="645" y="233"/>
                  </a:lnTo>
                  <a:close/>
                  <a:moveTo>
                    <a:pt x="673" y="246"/>
                  </a:moveTo>
                  <a:cubicBezTo>
                    <a:pt x="670" y="248"/>
                    <a:pt x="667" y="251"/>
                    <a:pt x="663" y="254"/>
                  </a:cubicBezTo>
                  <a:cubicBezTo>
                    <a:pt x="663" y="254"/>
                    <a:pt x="664" y="255"/>
                    <a:pt x="664" y="255"/>
                  </a:cubicBezTo>
                  <a:cubicBezTo>
                    <a:pt x="666" y="255"/>
                    <a:pt x="670" y="253"/>
                    <a:pt x="670" y="253"/>
                  </a:cubicBezTo>
                  <a:cubicBezTo>
                    <a:pt x="670" y="253"/>
                    <a:pt x="676" y="249"/>
                    <a:pt x="674" y="248"/>
                  </a:cubicBezTo>
                  <a:lnTo>
                    <a:pt x="673" y="246"/>
                  </a:lnTo>
                  <a:close/>
                  <a:moveTo>
                    <a:pt x="731" y="262"/>
                  </a:moveTo>
                  <a:cubicBezTo>
                    <a:pt x="730" y="262"/>
                    <a:pt x="729" y="263"/>
                    <a:pt x="726" y="265"/>
                  </a:cubicBezTo>
                  <a:lnTo>
                    <a:pt x="728" y="269"/>
                  </a:lnTo>
                  <a:cubicBezTo>
                    <a:pt x="734" y="266"/>
                    <a:pt x="734" y="266"/>
                    <a:pt x="733" y="264"/>
                  </a:cubicBezTo>
                  <a:cubicBezTo>
                    <a:pt x="732" y="262"/>
                    <a:pt x="732" y="262"/>
                    <a:pt x="731" y="262"/>
                  </a:cubicBezTo>
                  <a:close/>
                  <a:moveTo>
                    <a:pt x="642" y="277"/>
                  </a:moveTo>
                  <a:cubicBezTo>
                    <a:pt x="644" y="277"/>
                    <a:pt x="644" y="277"/>
                    <a:pt x="644" y="277"/>
                  </a:cubicBezTo>
                  <a:cubicBezTo>
                    <a:pt x="645" y="280"/>
                    <a:pt x="646" y="282"/>
                    <a:pt x="641" y="284"/>
                  </a:cubicBezTo>
                  <a:cubicBezTo>
                    <a:pt x="641" y="284"/>
                    <a:pt x="637" y="286"/>
                    <a:pt x="635" y="286"/>
                  </a:cubicBezTo>
                  <a:cubicBezTo>
                    <a:pt x="634" y="286"/>
                    <a:pt x="633" y="286"/>
                    <a:pt x="633" y="285"/>
                  </a:cubicBezTo>
                  <a:cubicBezTo>
                    <a:pt x="633" y="283"/>
                    <a:pt x="637" y="279"/>
                    <a:pt x="637" y="279"/>
                  </a:cubicBezTo>
                  <a:cubicBezTo>
                    <a:pt x="640" y="277"/>
                    <a:pt x="641" y="277"/>
                    <a:pt x="642" y="277"/>
                  </a:cubicBezTo>
                  <a:close/>
                  <a:moveTo>
                    <a:pt x="660" y="313"/>
                  </a:moveTo>
                  <a:cubicBezTo>
                    <a:pt x="660" y="313"/>
                    <a:pt x="661" y="314"/>
                    <a:pt x="662" y="316"/>
                  </a:cubicBezTo>
                  <a:cubicBezTo>
                    <a:pt x="663" y="318"/>
                    <a:pt x="656" y="320"/>
                    <a:pt x="656" y="320"/>
                  </a:cubicBezTo>
                  <a:cubicBezTo>
                    <a:pt x="655" y="321"/>
                    <a:pt x="654" y="321"/>
                    <a:pt x="654" y="321"/>
                  </a:cubicBezTo>
                  <a:cubicBezTo>
                    <a:pt x="653" y="321"/>
                    <a:pt x="656" y="318"/>
                    <a:pt x="655" y="317"/>
                  </a:cubicBezTo>
                  <a:cubicBezTo>
                    <a:pt x="658" y="314"/>
                    <a:pt x="659" y="313"/>
                    <a:pt x="660" y="313"/>
                  </a:cubicBezTo>
                  <a:close/>
                  <a:moveTo>
                    <a:pt x="693" y="341"/>
                  </a:moveTo>
                  <a:cubicBezTo>
                    <a:pt x="694" y="341"/>
                    <a:pt x="692" y="344"/>
                    <a:pt x="685" y="349"/>
                  </a:cubicBezTo>
                  <a:cubicBezTo>
                    <a:pt x="681" y="351"/>
                    <a:pt x="680" y="352"/>
                    <a:pt x="679" y="352"/>
                  </a:cubicBezTo>
                  <a:cubicBezTo>
                    <a:pt x="679" y="352"/>
                    <a:pt x="678" y="351"/>
                    <a:pt x="678" y="350"/>
                  </a:cubicBezTo>
                  <a:cubicBezTo>
                    <a:pt x="681" y="347"/>
                    <a:pt x="685" y="345"/>
                    <a:pt x="689" y="343"/>
                  </a:cubicBezTo>
                  <a:cubicBezTo>
                    <a:pt x="691" y="342"/>
                    <a:pt x="692" y="341"/>
                    <a:pt x="693" y="341"/>
                  </a:cubicBezTo>
                  <a:close/>
                  <a:moveTo>
                    <a:pt x="696" y="358"/>
                  </a:moveTo>
                  <a:lnTo>
                    <a:pt x="697" y="360"/>
                  </a:lnTo>
                  <a:cubicBezTo>
                    <a:pt x="693" y="363"/>
                    <a:pt x="689" y="365"/>
                    <a:pt x="686" y="365"/>
                  </a:cubicBezTo>
                  <a:cubicBezTo>
                    <a:pt x="685" y="365"/>
                    <a:pt x="685" y="364"/>
                    <a:pt x="685" y="364"/>
                  </a:cubicBezTo>
                  <a:lnTo>
                    <a:pt x="689" y="359"/>
                  </a:lnTo>
                  <a:lnTo>
                    <a:pt x="696" y="358"/>
                  </a:lnTo>
                  <a:close/>
                  <a:moveTo>
                    <a:pt x="536" y="362"/>
                  </a:moveTo>
                  <a:cubicBezTo>
                    <a:pt x="532" y="362"/>
                    <a:pt x="527" y="363"/>
                    <a:pt x="524" y="365"/>
                  </a:cubicBezTo>
                  <a:cubicBezTo>
                    <a:pt x="520" y="367"/>
                    <a:pt x="519" y="369"/>
                    <a:pt x="521" y="369"/>
                  </a:cubicBezTo>
                  <a:cubicBezTo>
                    <a:pt x="523" y="369"/>
                    <a:pt x="527" y="368"/>
                    <a:pt x="532" y="366"/>
                  </a:cubicBezTo>
                  <a:cubicBezTo>
                    <a:pt x="538" y="364"/>
                    <a:pt x="538" y="364"/>
                    <a:pt x="536" y="362"/>
                  </a:cubicBezTo>
                  <a:close/>
                  <a:moveTo>
                    <a:pt x="39" y="446"/>
                  </a:moveTo>
                  <a:cubicBezTo>
                    <a:pt x="46" y="446"/>
                    <a:pt x="53" y="448"/>
                    <a:pt x="53" y="450"/>
                  </a:cubicBezTo>
                  <a:cubicBezTo>
                    <a:pt x="53" y="451"/>
                    <a:pt x="50" y="452"/>
                    <a:pt x="46" y="452"/>
                  </a:cubicBezTo>
                  <a:cubicBezTo>
                    <a:pt x="42" y="452"/>
                    <a:pt x="37" y="451"/>
                    <a:pt x="33" y="449"/>
                  </a:cubicBezTo>
                  <a:cubicBezTo>
                    <a:pt x="33" y="446"/>
                    <a:pt x="33" y="446"/>
                    <a:pt x="39" y="446"/>
                  </a:cubicBezTo>
                  <a:close/>
                  <a:moveTo>
                    <a:pt x="734" y="509"/>
                  </a:moveTo>
                  <a:lnTo>
                    <a:pt x="741" y="512"/>
                  </a:lnTo>
                  <a:lnTo>
                    <a:pt x="741" y="515"/>
                  </a:lnTo>
                  <a:cubicBezTo>
                    <a:pt x="734" y="514"/>
                    <a:pt x="727" y="513"/>
                    <a:pt x="727" y="511"/>
                  </a:cubicBezTo>
                  <a:lnTo>
                    <a:pt x="734" y="509"/>
                  </a:lnTo>
                  <a:close/>
                  <a:moveTo>
                    <a:pt x="89" y="529"/>
                  </a:moveTo>
                  <a:cubicBezTo>
                    <a:pt x="89" y="529"/>
                    <a:pt x="96" y="529"/>
                    <a:pt x="89" y="531"/>
                  </a:cubicBezTo>
                  <a:lnTo>
                    <a:pt x="83" y="533"/>
                  </a:lnTo>
                  <a:cubicBezTo>
                    <a:pt x="75" y="533"/>
                    <a:pt x="69" y="532"/>
                    <a:pt x="75" y="530"/>
                  </a:cubicBezTo>
                  <a:cubicBezTo>
                    <a:pt x="80" y="529"/>
                    <a:pt x="84" y="529"/>
                    <a:pt x="89" y="529"/>
                  </a:cubicBezTo>
                  <a:close/>
                  <a:moveTo>
                    <a:pt x="711" y="565"/>
                  </a:moveTo>
                  <a:cubicBezTo>
                    <a:pt x="714" y="565"/>
                    <a:pt x="722" y="573"/>
                    <a:pt x="727" y="576"/>
                  </a:cubicBezTo>
                  <a:cubicBezTo>
                    <a:pt x="727" y="577"/>
                    <a:pt x="726" y="577"/>
                    <a:pt x="726" y="577"/>
                  </a:cubicBezTo>
                  <a:cubicBezTo>
                    <a:pt x="725" y="577"/>
                    <a:pt x="724" y="577"/>
                    <a:pt x="720" y="575"/>
                  </a:cubicBezTo>
                  <a:cubicBezTo>
                    <a:pt x="716" y="573"/>
                    <a:pt x="713" y="569"/>
                    <a:pt x="710" y="566"/>
                  </a:cubicBezTo>
                  <a:cubicBezTo>
                    <a:pt x="710" y="566"/>
                    <a:pt x="711" y="565"/>
                    <a:pt x="711" y="565"/>
                  </a:cubicBezTo>
                  <a:close/>
                  <a:moveTo>
                    <a:pt x="134" y="615"/>
                  </a:moveTo>
                  <a:cubicBezTo>
                    <a:pt x="134" y="615"/>
                    <a:pt x="135" y="615"/>
                    <a:pt x="135" y="615"/>
                  </a:cubicBezTo>
                  <a:cubicBezTo>
                    <a:pt x="133" y="619"/>
                    <a:pt x="129" y="623"/>
                    <a:pt x="126" y="625"/>
                  </a:cubicBezTo>
                  <a:lnTo>
                    <a:pt x="125" y="623"/>
                  </a:lnTo>
                  <a:cubicBezTo>
                    <a:pt x="123" y="622"/>
                    <a:pt x="128" y="617"/>
                    <a:pt x="128" y="617"/>
                  </a:cubicBezTo>
                  <a:cubicBezTo>
                    <a:pt x="128" y="617"/>
                    <a:pt x="132" y="615"/>
                    <a:pt x="134" y="615"/>
                  </a:cubicBezTo>
                  <a:close/>
                  <a:moveTo>
                    <a:pt x="658" y="619"/>
                  </a:moveTo>
                  <a:lnTo>
                    <a:pt x="664" y="623"/>
                  </a:lnTo>
                  <a:lnTo>
                    <a:pt x="665" y="630"/>
                  </a:lnTo>
                  <a:lnTo>
                    <a:pt x="662" y="631"/>
                  </a:lnTo>
                  <a:cubicBezTo>
                    <a:pt x="659" y="625"/>
                    <a:pt x="655" y="620"/>
                    <a:pt x="658" y="619"/>
                  </a:cubicBezTo>
                  <a:close/>
                  <a:moveTo>
                    <a:pt x="164" y="630"/>
                  </a:moveTo>
                  <a:cubicBezTo>
                    <a:pt x="163" y="630"/>
                    <a:pt x="162" y="632"/>
                    <a:pt x="163" y="632"/>
                  </a:cubicBezTo>
                  <a:cubicBezTo>
                    <a:pt x="163" y="632"/>
                    <a:pt x="164" y="632"/>
                    <a:pt x="165" y="631"/>
                  </a:cubicBezTo>
                  <a:cubicBezTo>
                    <a:pt x="165" y="630"/>
                    <a:pt x="165" y="630"/>
                    <a:pt x="164" y="630"/>
                  </a:cubicBezTo>
                  <a:close/>
                  <a:moveTo>
                    <a:pt x="154" y="629"/>
                  </a:moveTo>
                  <a:lnTo>
                    <a:pt x="156" y="630"/>
                  </a:lnTo>
                  <a:lnTo>
                    <a:pt x="153" y="636"/>
                  </a:lnTo>
                  <a:lnTo>
                    <a:pt x="151" y="634"/>
                  </a:lnTo>
                  <a:cubicBezTo>
                    <a:pt x="149" y="633"/>
                    <a:pt x="149" y="633"/>
                    <a:pt x="154" y="629"/>
                  </a:cubicBezTo>
                  <a:close/>
                  <a:moveTo>
                    <a:pt x="720" y="630"/>
                  </a:moveTo>
                  <a:cubicBezTo>
                    <a:pt x="724" y="633"/>
                    <a:pt x="726" y="638"/>
                    <a:pt x="727" y="641"/>
                  </a:cubicBezTo>
                  <a:lnTo>
                    <a:pt x="724" y="643"/>
                  </a:lnTo>
                  <a:cubicBezTo>
                    <a:pt x="719" y="639"/>
                    <a:pt x="715" y="633"/>
                    <a:pt x="717" y="632"/>
                  </a:cubicBezTo>
                  <a:lnTo>
                    <a:pt x="720" y="630"/>
                  </a:lnTo>
                  <a:close/>
                  <a:moveTo>
                    <a:pt x="171" y="645"/>
                  </a:moveTo>
                  <a:lnTo>
                    <a:pt x="173" y="648"/>
                  </a:lnTo>
                  <a:lnTo>
                    <a:pt x="170" y="654"/>
                  </a:lnTo>
                  <a:lnTo>
                    <a:pt x="169" y="652"/>
                  </a:lnTo>
                  <a:cubicBezTo>
                    <a:pt x="166" y="650"/>
                    <a:pt x="166" y="650"/>
                    <a:pt x="171" y="645"/>
                  </a:cubicBezTo>
                  <a:close/>
                  <a:moveTo>
                    <a:pt x="184" y="657"/>
                  </a:moveTo>
                  <a:cubicBezTo>
                    <a:pt x="185" y="657"/>
                    <a:pt x="185" y="658"/>
                    <a:pt x="185" y="659"/>
                  </a:cubicBezTo>
                  <a:cubicBezTo>
                    <a:pt x="190" y="661"/>
                    <a:pt x="190" y="661"/>
                    <a:pt x="183" y="666"/>
                  </a:cubicBezTo>
                  <a:cubicBezTo>
                    <a:pt x="181" y="667"/>
                    <a:pt x="180" y="667"/>
                    <a:pt x="179" y="667"/>
                  </a:cubicBezTo>
                  <a:cubicBezTo>
                    <a:pt x="177" y="667"/>
                    <a:pt x="177" y="665"/>
                    <a:pt x="180" y="662"/>
                  </a:cubicBezTo>
                  <a:cubicBezTo>
                    <a:pt x="182" y="659"/>
                    <a:pt x="184" y="657"/>
                    <a:pt x="184" y="657"/>
                  </a:cubicBezTo>
                  <a:close/>
                  <a:moveTo>
                    <a:pt x="516" y="684"/>
                  </a:moveTo>
                  <a:cubicBezTo>
                    <a:pt x="522" y="689"/>
                    <a:pt x="522" y="696"/>
                    <a:pt x="521" y="697"/>
                  </a:cubicBezTo>
                  <a:cubicBezTo>
                    <a:pt x="519" y="697"/>
                    <a:pt x="518" y="698"/>
                    <a:pt x="518" y="698"/>
                  </a:cubicBezTo>
                  <a:cubicBezTo>
                    <a:pt x="516" y="698"/>
                    <a:pt x="515" y="696"/>
                    <a:pt x="513" y="693"/>
                  </a:cubicBezTo>
                  <a:cubicBezTo>
                    <a:pt x="511" y="689"/>
                    <a:pt x="513" y="685"/>
                    <a:pt x="516" y="684"/>
                  </a:cubicBezTo>
                  <a:close/>
                  <a:moveTo>
                    <a:pt x="176" y="703"/>
                  </a:moveTo>
                  <a:cubicBezTo>
                    <a:pt x="177" y="703"/>
                    <a:pt x="177" y="703"/>
                    <a:pt x="177" y="704"/>
                  </a:cubicBezTo>
                  <a:lnTo>
                    <a:pt x="176" y="710"/>
                  </a:lnTo>
                  <a:lnTo>
                    <a:pt x="170" y="714"/>
                  </a:lnTo>
                  <a:lnTo>
                    <a:pt x="167" y="713"/>
                  </a:lnTo>
                  <a:cubicBezTo>
                    <a:pt x="171" y="708"/>
                    <a:pt x="174" y="703"/>
                    <a:pt x="176" y="703"/>
                  </a:cubicBezTo>
                  <a:close/>
                  <a:moveTo>
                    <a:pt x="441" y="62"/>
                  </a:moveTo>
                  <a:cubicBezTo>
                    <a:pt x="444" y="62"/>
                    <a:pt x="447" y="62"/>
                    <a:pt x="447" y="69"/>
                  </a:cubicBezTo>
                  <a:cubicBezTo>
                    <a:pt x="447" y="69"/>
                    <a:pt x="449" y="74"/>
                    <a:pt x="451" y="74"/>
                  </a:cubicBezTo>
                  <a:cubicBezTo>
                    <a:pt x="452" y="74"/>
                    <a:pt x="452" y="74"/>
                    <a:pt x="453" y="74"/>
                  </a:cubicBezTo>
                  <a:cubicBezTo>
                    <a:pt x="455" y="74"/>
                    <a:pt x="457" y="76"/>
                    <a:pt x="456" y="80"/>
                  </a:cubicBezTo>
                  <a:cubicBezTo>
                    <a:pt x="456" y="80"/>
                    <a:pt x="458" y="87"/>
                    <a:pt x="462" y="87"/>
                  </a:cubicBezTo>
                  <a:cubicBezTo>
                    <a:pt x="467" y="87"/>
                    <a:pt x="470" y="88"/>
                    <a:pt x="469" y="95"/>
                  </a:cubicBezTo>
                  <a:cubicBezTo>
                    <a:pt x="470" y="95"/>
                    <a:pt x="470" y="95"/>
                    <a:pt x="471" y="95"/>
                  </a:cubicBezTo>
                  <a:cubicBezTo>
                    <a:pt x="471" y="95"/>
                    <a:pt x="472" y="94"/>
                    <a:pt x="473" y="88"/>
                  </a:cubicBezTo>
                  <a:cubicBezTo>
                    <a:pt x="473" y="84"/>
                    <a:pt x="475" y="79"/>
                    <a:pt x="479" y="79"/>
                  </a:cubicBezTo>
                  <a:cubicBezTo>
                    <a:pt x="481" y="79"/>
                    <a:pt x="483" y="80"/>
                    <a:pt x="486" y="83"/>
                  </a:cubicBezTo>
                  <a:cubicBezTo>
                    <a:pt x="488" y="84"/>
                    <a:pt x="491" y="85"/>
                    <a:pt x="493" y="85"/>
                  </a:cubicBezTo>
                  <a:cubicBezTo>
                    <a:pt x="495" y="85"/>
                    <a:pt x="497" y="84"/>
                    <a:pt x="498" y="81"/>
                  </a:cubicBezTo>
                  <a:cubicBezTo>
                    <a:pt x="501" y="82"/>
                    <a:pt x="501" y="82"/>
                    <a:pt x="498" y="88"/>
                  </a:cubicBezTo>
                  <a:cubicBezTo>
                    <a:pt x="496" y="96"/>
                    <a:pt x="495" y="100"/>
                    <a:pt x="497" y="100"/>
                  </a:cubicBezTo>
                  <a:cubicBezTo>
                    <a:pt x="499" y="100"/>
                    <a:pt x="502" y="97"/>
                    <a:pt x="506" y="92"/>
                  </a:cubicBezTo>
                  <a:cubicBezTo>
                    <a:pt x="508" y="90"/>
                    <a:pt x="509" y="89"/>
                    <a:pt x="510" y="89"/>
                  </a:cubicBezTo>
                  <a:cubicBezTo>
                    <a:pt x="511" y="89"/>
                    <a:pt x="511" y="91"/>
                    <a:pt x="511" y="96"/>
                  </a:cubicBezTo>
                  <a:cubicBezTo>
                    <a:pt x="511" y="96"/>
                    <a:pt x="511" y="96"/>
                    <a:pt x="511" y="96"/>
                  </a:cubicBezTo>
                  <a:cubicBezTo>
                    <a:pt x="512" y="96"/>
                    <a:pt x="514" y="95"/>
                    <a:pt x="517" y="92"/>
                  </a:cubicBezTo>
                  <a:cubicBezTo>
                    <a:pt x="520" y="91"/>
                    <a:pt x="521" y="89"/>
                    <a:pt x="522" y="89"/>
                  </a:cubicBezTo>
                  <a:cubicBezTo>
                    <a:pt x="523" y="89"/>
                    <a:pt x="523" y="92"/>
                    <a:pt x="523" y="97"/>
                  </a:cubicBezTo>
                  <a:cubicBezTo>
                    <a:pt x="520" y="102"/>
                    <a:pt x="521" y="104"/>
                    <a:pt x="523" y="106"/>
                  </a:cubicBezTo>
                  <a:cubicBezTo>
                    <a:pt x="524" y="106"/>
                    <a:pt x="524" y="106"/>
                    <a:pt x="525" y="106"/>
                  </a:cubicBezTo>
                  <a:cubicBezTo>
                    <a:pt x="533" y="106"/>
                    <a:pt x="545" y="125"/>
                    <a:pt x="541" y="132"/>
                  </a:cubicBezTo>
                  <a:cubicBezTo>
                    <a:pt x="544" y="131"/>
                    <a:pt x="545" y="130"/>
                    <a:pt x="546" y="130"/>
                  </a:cubicBezTo>
                  <a:cubicBezTo>
                    <a:pt x="547" y="130"/>
                    <a:pt x="547" y="131"/>
                    <a:pt x="548" y="132"/>
                  </a:cubicBezTo>
                  <a:cubicBezTo>
                    <a:pt x="543" y="136"/>
                    <a:pt x="542" y="138"/>
                    <a:pt x="544" y="138"/>
                  </a:cubicBezTo>
                  <a:cubicBezTo>
                    <a:pt x="545" y="138"/>
                    <a:pt x="550" y="136"/>
                    <a:pt x="556" y="132"/>
                  </a:cubicBezTo>
                  <a:lnTo>
                    <a:pt x="554" y="129"/>
                  </a:lnTo>
                  <a:lnTo>
                    <a:pt x="553" y="127"/>
                  </a:lnTo>
                  <a:cubicBezTo>
                    <a:pt x="556" y="124"/>
                    <a:pt x="559" y="123"/>
                    <a:pt x="560" y="123"/>
                  </a:cubicBezTo>
                  <a:cubicBezTo>
                    <a:pt x="564" y="123"/>
                    <a:pt x="563" y="130"/>
                    <a:pt x="551" y="138"/>
                  </a:cubicBezTo>
                  <a:cubicBezTo>
                    <a:pt x="545" y="144"/>
                    <a:pt x="543" y="146"/>
                    <a:pt x="544" y="146"/>
                  </a:cubicBezTo>
                  <a:cubicBezTo>
                    <a:pt x="545" y="146"/>
                    <a:pt x="548" y="145"/>
                    <a:pt x="553" y="143"/>
                  </a:cubicBezTo>
                  <a:cubicBezTo>
                    <a:pt x="558" y="141"/>
                    <a:pt x="561" y="140"/>
                    <a:pt x="562" y="140"/>
                  </a:cubicBezTo>
                  <a:cubicBezTo>
                    <a:pt x="565" y="140"/>
                    <a:pt x="563" y="143"/>
                    <a:pt x="557" y="148"/>
                  </a:cubicBezTo>
                  <a:cubicBezTo>
                    <a:pt x="551" y="153"/>
                    <a:pt x="547" y="155"/>
                    <a:pt x="548" y="155"/>
                  </a:cubicBezTo>
                  <a:cubicBezTo>
                    <a:pt x="548" y="155"/>
                    <a:pt x="552" y="153"/>
                    <a:pt x="558" y="151"/>
                  </a:cubicBezTo>
                  <a:cubicBezTo>
                    <a:pt x="566" y="148"/>
                    <a:pt x="572" y="147"/>
                    <a:pt x="577" y="147"/>
                  </a:cubicBezTo>
                  <a:cubicBezTo>
                    <a:pt x="585" y="147"/>
                    <a:pt x="584" y="152"/>
                    <a:pt x="568" y="159"/>
                  </a:cubicBezTo>
                  <a:cubicBezTo>
                    <a:pt x="557" y="165"/>
                    <a:pt x="551" y="170"/>
                    <a:pt x="552" y="172"/>
                  </a:cubicBezTo>
                  <a:cubicBezTo>
                    <a:pt x="552" y="173"/>
                    <a:pt x="553" y="173"/>
                    <a:pt x="554" y="173"/>
                  </a:cubicBezTo>
                  <a:cubicBezTo>
                    <a:pt x="556" y="173"/>
                    <a:pt x="560" y="170"/>
                    <a:pt x="564" y="168"/>
                  </a:cubicBezTo>
                  <a:cubicBezTo>
                    <a:pt x="569" y="164"/>
                    <a:pt x="572" y="163"/>
                    <a:pt x="573" y="163"/>
                  </a:cubicBezTo>
                  <a:lnTo>
                    <a:pt x="573" y="163"/>
                  </a:lnTo>
                  <a:cubicBezTo>
                    <a:pt x="575" y="163"/>
                    <a:pt x="573" y="166"/>
                    <a:pt x="567" y="172"/>
                  </a:cubicBezTo>
                  <a:cubicBezTo>
                    <a:pt x="552" y="187"/>
                    <a:pt x="553" y="191"/>
                    <a:pt x="568" y="191"/>
                  </a:cubicBezTo>
                  <a:cubicBezTo>
                    <a:pt x="584" y="193"/>
                    <a:pt x="587" y="199"/>
                    <a:pt x="572" y="199"/>
                  </a:cubicBezTo>
                  <a:cubicBezTo>
                    <a:pt x="558" y="201"/>
                    <a:pt x="558" y="201"/>
                    <a:pt x="566" y="202"/>
                  </a:cubicBezTo>
                  <a:cubicBezTo>
                    <a:pt x="568" y="206"/>
                    <a:pt x="570" y="210"/>
                    <a:pt x="570" y="212"/>
                  </a:cubicBezTo>
                  <a:cubicBezTo>
                    <a:pt x="570" y="213"/>
                    <a:pt x="572" y="214"/>
                    <a:pt x="573" y="214"/>
                  </a:cubicBezTo>
                  <a:cubicBezTo>
                    <a:pt x="576" y="214"/>
                    <a:pt x="580" y="212"/>
                    <a:pt x="585" y="210"/>
                  </a:cubicBezTo>
                  <a:lnTo>
                    <a:pt x="585" y="210"/>
                  </a:lnTo>
                  <a:cubicBezTo>
                    <a:pt x="574" y="217"/>
                    <a:pt x="570" y="224"/>
                    <a:pt x="581" y="224"/>
                  </a:cubicBezTo>
                  <a:cubicBezTo>
                    <a:pt x="582" y="224"/>
                    <a:pt x="582" y="224"/>
                    <a:pt x="584" y="224"/>
                  </a:cubicBezTo>
                  <a:lnTo>
                    <a:pt x="585" y="227"/>
                  </a:lnTo>
                  <a:cubicBezTo>
                    <a:pt x="585" y="228"/>
                    <a:pt x="586" y="229"/>
                    <a:pt x="587" y="229"/>
                  </a:cubicBezTo>
                  <a:cubicBezTo>
                    <a:pt x="588" y="229"/>
                    <a:pt x="590" y="229"/>
                    <a:pt x="593" y="228"/>
                  </a:cubicBezTo>
                  <a:cubicBezTo>
                    <a:pt x="599" y="228"/>
                    <a:pt x="595" y="233"/>
                    <a:pt x="589" y="237"/>
                  </a:cubicBezTo>
                  <a:cubicBezTo>
                    <a:pt x="585" y="242"/>
                    <a:pt x="581" y="246"/>
                    <a:pt x="583" y="246"/>
                  </a:cubicBezTo>
                  <a:cubicBezTo>
                    <a:pt x="584" y="246"/>
                    <a:pt x="585" y="245"/>
                    <a:pt x="586" y="245"/>
                  </a:cubicBezTo>
                  <a:cubicBezTo>
                    <a:pt x="593" y="243"/>
                    <a:pt x="599" y="242"/>
                    <a:pt x="606" y="242"/>
                  </a:cubicBezTo>
                  <a:cubicBezTo>
                    <a:pt x="607" y="241"/>
                    <a:pt x="607" y="241"/>
                    <a:pt x="608" y="241"/>
                  </a:cubicBezTo>
                  <a:cubicBezTo>
                    <a:pt x="612" y="241"/>
                    <a:pt x="608" y="246"/>
                    <a:pt x="602" y="247"/>
                  </a:cubicBezTo>
                  <a:cubicBezTo>
                    <a:pt x="595" y="249"/>
                    <a:pt x="595" y="249"/>
                    <a:pt x="591" y="256"/>
                  </a:cubicBezTo>
                  <a:cubicBezTo>
                    <a:pt x="591" y="259"/>
                    <a:pt x="594" y="261"/>
                    <a:pt x="596" y="261"/>
                  </a:cubicBezTo>
                  <a:cubicBezTo>
                    <a:pt x="597" y="261"/>
                    <a:pt x="599" y="260"/>
                    <a:pt x="599" y="260"/>
                  </a:cubicBezTo>
                  <a:cubicBezTo>
                    <a:pt x="600" y="259"/>
                    <a:pt x="600" y="259"/>
                    <a:pt x="601" y="259"/>
                  </a:cubicBezTo>
                  <a:cubicBezTo>
                    <a:pt x="607" y="259"/>
                    <a:pt x="611" y="269"/>
                    <a:pt x="606" y="274"/>
                  </a:cubicBezTo>
                  <a:lnTo>
                    <a:pt x="608" y="277"/>
                  </a:lnTo>
                  <a:cubicBezTo>
                    <a:pt x="609" y="280"/>
                    <a:pt x="616" y="279"/>
                    <a:pt x="617" y="281"/>
                  </a:cubicBezTo>
                  <a:cubicBezTo>
                    <a:pt x="617" y="281"/>
                    <a:pt x="617" y="282"/>
                    <a:pt x="621" y="282"/>
                  </a:cubicBezTo>
                  <a:cubicBezTo>
                    <a:pt x="622" y="282"/>
                    <a:pt x="623" y="282"/>
                    <a:pt x="625" y="282"/>
                  </a:cubicBezTo>
                  <a:lnTo>
                    <a:pt x="625" y="282"/>
                  </a:lnTo>
                  <a:cubicBezTo>
                    <a:pt x="625" y="284"/>
                    <a:pt x="626" y="286"/>
                    <a:pt x="621" y="289"/>
                  </a:cubicBezTo>
                  <a:cubicBezTo>
                    <a:pt x="625" y="287"/>
                    <a:pt x="628" y="287"/>
                    <a:pt x="630" y="287"/>
                  </a:cubicBezTo>
                  <a:cubicBezTo>
                    <a:pt x="631" y="287"/>
                    <a:pt x="629" y="288"/>
                    <a:pt x="623" y="293"/>
                  </a:cubicBezTo>
                  <a:cubicBezTo>
                    <a:pt x="616" y="296"/>
                    <a:pt x="613" y="298"/>
                    <a:pt x="614" y="298"/>
                  </a:cubicBezTo>
                  <a:cubicBezTo>
                    <a:pt x="614" y="298"/>
                    <a:pt x="617" y="297"/>
                    <a:pt x="623" y="295"/>
                  </a:cubicBezTo>
                  <a:cubicBezTo>
                    <a:pt x="625" y="295"/>
                    <a:pt x="627" y="295"/>
                    <a:pt x="627" y="295"/>
                  </a:cubicBezTo>
                  <a:cubicBezTo>
                    <a:pt x="629" y="295"/>
                    <a:pt x="628" y="296"/>
                    <a:pt x="625" y="299"/>
                  </a:cubicBezTo>
                  <a:cubicBezTo>
                    <a:pt x="621" y="301"/>
                    <a:pt x="620" y="303"/>
                    <a:pt x="622" y="303"/>
                  </a:cubicBezTo>
                  <a:cubicBezTo>
                    <a:pt x="622" y="303"/>
                    <a:pt x="624" y="302"/>
                    <a:pt x="626" y="301"/>
                  </a:cubicBezTo>
                  <a:cubicBezTo>
                    <a:pt x="630" y="300"/>
                    <a:pt x="633" y="300"/>
                    <a:pt x="635" y="300"/>
                  </a:cubicBezTo>
                  <a:cubicBezTo>
                    <a:pt x="642" y="300"/>
                    <a:pt x="644" y="303"/>
                    <a:pt x="635" y="307"/>
                  </a:cubicBezTo>
                  <a:cubicBezTo>
                    <a:pt x="635" y="307"/>
                    <a:pt x="636" y="308"/>
                    <a:pt x="640" y="308"/>
                  </a:cubicBezTo>
                  <a:cubicBezTo>
                    <a:pt x="641" y="308"/>
                    <a:pt x="642" y="308"/>
                    <a:pt x="643" y="308"/>
                  </a:cubicBezTo>
                  <a:cubicBezTo>
                    <a:pt x="649" y="306"/>
                    <a:pt x="652" y="305"/>
                    <a:pt x="653" y="305"/>
                  </a:cubicBezTo>
                  <a:lnTo>
                    <a:pt x="653" y="305"/>
                  </a:lnTo>
                  <a:cubicBezTo>
                    <a:pt x="654" y="305"/>
                    <a:pt x="651" y="306"/>
                    <a:pt x="644" y="310"/>
                  </a:cubicBezTo>
                  <a:cubicBezTo>
                    <a:pt x="637" y="315"/>
                    <a:pt x="635" y="317"/>
                    <a:pt x="638" y="317"/>
                  </a:cubicBezTo>
                  <a:cubicBezTo>
                    <a:pt x="640" y="317"/>
                    <a:pt x="643" y="317"/>
                    <a:pt x="648" y="316"/>
                  </a:cubicBezTo>
                  <a:cubicBezTo>
                    <a:pt x="648" y="316"/>
                    <a:pt x="648" y="316"/>
                    <a:pt x="649" y="316"/>
                  </a:cubicBezTo>
                  <a:cubicBezTo>
                    <a:pt x="650" y="316"/>
                    <a:pt x="653" y="316"/>
                    <a:pt x="649" y="320"/>
                  </a:cubicBezTo>
                  <a:cubicBezTo>
                    <a:pt x="646" y="325"/>
                    <a:pt x="645" y="336"/>
                    <a:pt x="650" y="336"/>
                  </a:cubicBezTo>
                  <a:cubicBezTo>
                    <a:pt x="651" y="336"/>
                    <a:pt x="653" y="335"/>
                    <a:pt x="655" y="334"/>
                  </a:cubicBezTo>
                  <a:lnTo>
                    <a:pt x="658" y="338"/>
                  </a:lnTo>
                  <a:cubicBezTo>
                    <a:pt x="654" y="344"/>
                    <a:pt x="654" y="346"/>
                    <a:pt x="658" y="346"/>
                  </a:cubicBezTo>
                  <a:cubicBezTo>
                    <a:pt x="659" y="346"/>
                    <a:pt x="660" y="346"/>
                    <a:pt x="661" y="346"/>
                  </a:cubicBezTo>
                  <a:lnTo>
                    <a:pt x="668" y="345"/>
                  </a:lnTo>
                  <a:lnTo>
                    <a:pt x="668" y="345"/>
                  </a:lnTo>
                  <a:cubicBezTo>
                    <a:pt x="662" y="348"/>
                    <a:pt x="656" y="353"/>
                    <a:pt x="658" y="355"/>
                  </a:cubicBezTo>
                  <a:cubicBezTo>
                    <a:pt x="658" y="356"/>
                    <a:pt x="658" y="356"/>
                    <a:pt x="659" y="356"/>
                  </a:cubicBezTo>
                  <a:cubicBezTo>
                    <a:pt x="660" y="356"/>
                    <a:pt x="661" y="356"/>
                    <a:pt x="664" y="354"/>
                  </a:cubicBezTo>
                  <a:cubicBezTo>
                    <a:pt x="667" y="352"/>
                    <a:pt x="668" y="351"/>
                    <a:pt x="670" y="351"/>
                  </a:cubicBezTo>
                  <a:cubicBezTo>
                    <a:pt x="671" y="351"/>
                    <a:pt x="672" y="352"/>
                    <a:pt x="672" y="353"/>
                  </a:cubicBezTo>
                  <a:cubicBezTo>
                    <a:pt x="672" y="355"/>
                    <a:pt x="668" y="360"/>
                    <a:pt x="662" y="363"/>
                  </a:cubicBezTo>
                  <a:lnTo>
                    <a:pt x="662" y="365"/>
                  </a:lnTo>
                  <a:cubicBezTo>
                    <a:pt x="668" y="362"/>
                    <a:pt x="671" y="361"/>
                    <a:pt x="672" y="361"/>
                  </a:cubicBezTo>
                  <a:cubicBezTo>
                    <a:pt x="674" y="361"/>
                    <a:pt x="673" y="363"/>
                    <a:pt x="670" y="364"/>
                  </a:cubicBezTo>
                  <a:cubicBezTo>
                    <a:pt x="664" y="369"/>
                    <a:pt x="665" y="371"/>
                    <a:pt x="667" y="373"/>
                  </a:cubicBezTo>
                  <a:cubicBezTo>
                    <a:pt x="668" y="372"/>
                    <a:pt x="668" y="372"/>
                    <a:pt x="669" y="372"/>
                  </a:cubicBezTo>
                  <a:lnTo>
                    <a:pt x="669" y="372"/>
                  </a:lnTo>
                  <a:cubicBezTo>
                    <a:pt x="670" y="372"/>
                    <a:pt x="669" y="373"/>
                    <a:pt x="668" y="373"/>
                  </a:cubicBezTo>
                  <a:cubicBezTo>
                    <a:pt x="667" y="373"/>
                    <a:pt x="667" y="373"/>
                    <a:pt x="667" y="373"/>
                  </a:cubicBezTo>
                  <a:lnTo>
                    <a:pt x="660" y="376"/>
                  </a:lnTo>
                  <a:cubicBezTo>
                    <a:pt x="658" y="378"/>
                    <a:pt x="658" y="379"/>
                    <a:pt x="659" y="379"/>
                  </a:cubicBezTo>
                  <a:cubicBezTo>
                    <a:pt x="660" y="379"/>
                    <a:pt x="664" y="377"/>
                    <a:pt x="668" y="375"/>
                  </a:cubicBezTo>
                  <a:lnTo>
                    <a:pt x="669" y="380"/>
                  </a:lnTo>
                  <a:cubicBezTo>
                    <a:pt x="669" y="380"/>
                    <a:pt x="670" y="381"/>
                    <a:pt x="671" y="381"/>
                  </a:cubicBezTo>
                  <a:cubicBezTo>
                    <a:pt x="672" y="381"/>
                    <a:pt x="674" y="380"/>
                    <a:pt x="676" y="378"/>
                  </a:cubicBezTo>
                  <a:cubicBezTo>
                    <a:pt x="681" y="376"/>
                    <a:pt x="686" y="374"/>
                    <a:pt x="688" y="374"/>
                  </a:cubicBezTo>
                  <a:cubicBezTo>
                    <a:pt x="688" y="374"/>
                    <a:pt x="689" y="374"/>
                    <a:pt x="689" y="374"/>
                  </a:cubicBezTo>
                  <a:cubicBezTo>
                    <a:pt x="690" y="373"/>
                    <a:pt x="691" y="373"/>
                    <a:pt x="691" y="373"/>
                  </a:cubicBezTo>
                  <a:lnTo>
                    <a:pt x="691" y="373"/>
                  </a:lnTo>
                  <a:cubicBezTo>
                    <a:pt x="692" y="373"/>
                    <a:pt x="691" y="375"/>
                    <a:pt x="690" y="375"/>
                  </a:cubicBezTo>
                  <a:cubicBezTo>
                    <a:pt x="690" y="375"/>
                    <a:pt x="689" y="374"/>
                    <a:pt x="689" y="374"/>
                  </a:cubicBezTo>
                  <a:cubicBezTo>
                    <a:pt x="682" y="377"/>
                    <a:pt x="677" y="381"/>
                    <a:pt x="678" y="382"/>
                  </a:cubicBezTo>
                  <a:cubicBezTo>
                    <a:pt x="679" y="384"/>
                    <a:pt x="672" y="387"/>
                    <a:pt x="672" y="387"/>
                  </a:cubicBezTo>
                  <a:cubicBezTo>
                    <a:pt x="661" y="390"/>
                    <a:pt x="668" y="395"/>
                    <a:pt x="675" y="395"/>
                  </a:cubicBezTo>
                  <a:cubicBezTo>
                    <a:pt x="675" y="395"/>
                    <a:pt x="676" y="395"/>
                    <a:pt x="677" y="395"/>
                  </a:cubicBezTo>
                  <a:cubicBezTo>
                    <a:pt x="680" y="395"/>
                    <a:pt x="683" y="394"/>
                    <a:pt x="685" y="394"/>
                  </a:cubicBezTo>
                  <a:cubicBezTo>
                    <a:pt x="690" y="394"/>
                    <a:pt x="688" y="397"/>
                    <a:pt x="679" y="401"/>
                  </a:cubicBezTo>
                  <a:cubicBezTo>
                    <a:pt x="674" y="404"/>
                    <a:pt x="674" y="405"/>
                    <a:pt x="676" y="405"/>
                  </a:cubicBezTo>
                  <a:cubicBezTo>
                    <a:pt x="680" y="405"/>
                    <a:pt x="689" y="403"/>
                    <a:pt x="700" y="399"/>
                  </a:cubicBezTo>
                  <a:lnTo>
                    <a:pt x="719" y="392"/>
                  </a:lnTo>
                  <a:lnTo>
                    <a:pt x="719" y="392"/>
                  </a:lnTo>
                  <a:lnTo>
                    <a:pt x="701" y="401"/>
                  </a:lnTo>
                  <a:cubicBezTo>
                    <a:pt x="678" y="414"/>
                    <a:pt x="678" y="414"/>
                    <a:pt x="692" y="414"/>
                  </a:cubicBezTo>
                  <a:cubicBezTo>
                    <a:pt x="700" y="415"/>
                    <a:pt x="700" y="415"/>
                    <a:pt x="695" y="419"/>
                  </a:cubicBezTo>
                  <a:cubicBezTo>
                    <a:pt x="689" y="421"/>
                    <a:pt x="689" y="423"/>
                    <a:pt x="692" y="430"/>
                  </a:cubicBezTo>
                  <a:cubicBezTo>
                    <a:pt x="694" y="434"/>
                    <a:pt x="695" y="436"/>
                    <a:pt x="697" y="436"/>
                  </a:cubicBezTo>
                  <a:cubicBezTo>
                    <a:pt x="698" y="436"/>
                    <a:pt x="700" y="436"/>
                    <a:pt x="701" y="435"/>
                  </a:cubicBezTo>
                  <a:lnTo>
                    <a:pt x="704" y="439"/>
                  </a:lnTo>
                  <a:cubicBezTo>
                    <a:pt x="697" y="443"/>
                    <a:pt x="697" y="446"/>
                    <a:pt x="700" y="446"/>
                  </a:cubicBezTo>
                  <a:cubicBezTo>
                    <a:pt x="702" y="446"/>
                    <a:pt x="706" y="444"/>
                    <a:pt x="711" y="441"/>
                  </a:cubicBezTo>
                  <a:cubicBezTo>
                    <a:pt x="711" y="441"/>
                    <a:pt x="713" y="444"/>
                    <a:pt x="714" y="446"/>
                  </a:cubicBezTo>
                  <a:lnTo>
                    <a:pt x="708" y="448"/>
                  </a:lnTo>
                  <a:cubicBezTo>
                    <a:pt x="701" y="450"/>
                    <a:pt x="704" y="455"/>
                    <a:pt x="711" y="472"/>
                  </a:cubicBezTo>
                  <a:cubicBezTo>
                    <a:pt x="719" y="492"/>
                    <a:pt x="718" y="494"/>
                    <a:pt x="733" y="494"/>
                  </a:cubicBezTo>
                  <a:cubicBezTo>
                    <a:pt x="746" y="496"/>
                    <a:pt x="746" y="500"/>
                    <a:pt x="733" y="500"/>
                  </a:cubicBezTo>
                  <a:cubicBezTo>
                    <a:pt x="731" y="499"/>
                    <a:pt x="730" y="499"/>
                    <a:pt x="729" y="499"/>
                  </a:cubicBezTo>
                  <a:cubicBezTo>
                    <a:pt x="724" y="499"/>
                    <a:pt x="722" y="501"/>
                    <a:pt x="727" y="502"/>
                  </a:cubicBezTo>
                  <a:cubicBezTo>
                    <a:pt x="727" y="502"/>
                    <a:pt x="727" y="506"/>
                    <a:pt x="720" y="509"/>
                  </a:cubicBezTo>
                  <a:cubicBezTo>
                    <a:pt x="707" y="513"/>
                    <a:pt x="714" y="516"/>
                    <a:pt x="720" y="518"/>
                  </a:cubicBezTo>
                  <a:cubicBezTo>
                    <a:pt x="723" y="517"/>
                    <a:pt x="725" y="517"/>
                    <a:pt x="726" y="517"/>
                  </a:cubicBezTo>
                  <a:cubicBezTo>
                    <a:pt x="731" y="517"/>
                    <a:pt x="726" y="519"/>
                    <a:pt x="720" y="520"/>
                  </a:cubicBezTo>
                  <a:cubicBezTo>
                    <a:pt x="714" y="521"/>
                    <a:pt x="706" y="522"/>
                    <a:pt x="714" y="523"/>
                  </a:cubicBezTo>
                  <a:cubicBezTo>
                    <a:pt x="720" y="526"/>
                    <a:pt x="722" y="539"/>
                    <a:pt x="713" y="539"/>
                  </a:cubicBezTo>
                  <a:cubicBezTo>
                    <a:pt x="712" y="539"/>
                    <a:pt x="711" y="538"/>
                    <a:pt x="709" y="538"/>
                  </a:cubicBezTo>
                  <a:lnTo>
                    <a:pt x="708" y="542"/>
                  </a:lnTo>
                  <a:cubicBezTo>
                    <a:pt x="714" y="544"/>
                    <a:pt x="713" y="549"/>
                    <a:pt x="710" y="553"/>
                  </a:cubicBezTo>
                  <a:cubicBezTo>
                    <a:pt x="709" y="556"/>
                    <a:pt x="708" y="557"/>
                    <a:pt x="706" y="557"/>
                  </a:cubicBezTo>
                  <a:cubicBezTo>
                    <a:pt x="705" y="557"/>
                    <a:pt x="703" y="557"/>
                    <a:pt x="701" y="556"/>
                  </a:cubicBezTo>
                  <a:cubicBezTo>
                    <a:pt x="699" y="554"/>
                    <a:pt x="698" y="553"/>
                    <a:pt x="697" y="553"/>
                  </a:cubicBezTo>
                  <a:lnTo>
                    <a:pt x="697" y="553"/>
                  </a:lnTo>
                  <a:cubicBezTo>
                    <a:pt x="696" y="553"/>
                    <a:pt x="696" y="555"/>
                    <a:pt x="698" y="560"/>
                  </a:cubicBezTo>
                  <a:cubicBezTo>
                    <a:pt x="697" y="561"/>
                    <a:pt x="707" y="570"/>
                    <a:pt x="706" y="573"/>
                  </a:cubicBezTo>
                  <a:cubicBezTo>
                    <a:pt x="711" y="576"/>
                    <a:pt x="716" y="581"/>
                    <a:pt x="714" y="583"/>
                  </a:cubicBezTo>
                  <a:lnTo>
                    <a:pt x="708" y="579"/>
                  </a:lnTo>
                  <a:lnTo>
                    <a:pt x="697" y="573"/>
                  </a:lnTo>
                  <a:lnTo>
                    <a:pt x="697" y="573"/>
                  </a:lnTo>
                  <a:cubicBezTo>
                    <a:pt x="696" y="574"/>
                    <a:pt x="693" y="575"/>
                    <a:pt x="699" y="579"/>
                  </a:cubicBezTo>
                  <a:cubicBezTo>
                    <a:pt x="697" y="578"/>
                    <a:pt x="695" y="578"/>
                    <a:pt x="693" y="578"/>
                  </a:cubicBezTo>
                  <a:cubicBezTo>
                    <a:pt x="691" y="578"/>
                    <a:pt x="689" y="579"/>
                    <a:pt x="687" y="581"/>
                  </a:cubicBezTo>
                  <a:cubicBezTo>
                    <a:pt x="682" y="584"/>
                    <a:pt x="679" y="587"/>
                    <a:pt x="681" y="593"/>
                  </a:cubicBezTo>
                  <a:cubicBezTo>
                    <a:pt x="677" y="590"/>
                    <a:pt x="674" y="589"/>
                    <a:pt x="670" y="589"/>
                  </a:cubicBezTo>
                  <a:cubicBezTo>
                    <a:pt x="664" y="589"/>
                    <a:pt x="661" y="594"/>
                    <a:pt x="664" y="602"/>
                  </a:cubicBezTo>
                  <a:cubicBezTo>
                    <a:pt x="667" y="604"/>
                    <a:pt x="667" y="606"/>
                    <a:pt x="665" y="606"/>
                  </a:cubicBezTo>
                  <a:cubicBezTo>
                    <a:pt x="664" y="606"/>
                    <a:pt x="662" y="606"/>
                    <a:pt x="660" y="604"/>
                  </a:cubicBezTo>
                  <a:cubicBezTo>
                    <a:pt x="657" y="602"/>
                    <a:pt x="656" y="601"/>
                    <a:pt x="655" y="601"/>
                  </a:cubicBezTo>
                  <a:lnTo>
                    <a:pt x="655" y="601"/>
                  </a:lnTo>
                  <a:cubicBezTo>
                    <a:pt x="654" y="601"/>
                    <a:pt x="655" y="602"/>
                    <a:pt x="655" y="605"/>
                  </a:cubicBezTo>
                  <a:cubicBezTo>
                    <a:pt x="656" y="608"/>
                    <a:pt x="656" y="608"/>
                    <a:pt x="655" y="608"/>
                  </a:cubicBezTo>
                  <a:cubicBezTo>
                    <a:pt x="653" y="608"/>
                    <a:pt x="649" y="606"/>
                    <a:pt x="645" y="603"/>
                  </a:cubicBezTo>
                  <a:cubicBezTo>
                    <a:pt x="640" y="597"/>
                    <a:pt x="638" y="595"/>
                    <a:pt x="637" y="595"/>
                  </a:cubicBezTo>
                  <a:cubicBezTo>
                    <a:pt x="636" y="595"/>
                    <a:pt x="636" y="596"/>
                    <a:pt x="636" y="599"/>
                  </a:cubicBezTo>
                  <a:cubicBezTo>
                    <a:pt x="636" y="604"/>
                    <a:pt x="633" y="608"/>
                    <a:pt x="630" y="611"/>
                  </a:cubicBezTo>
                  <a:cubicBezTo>
                    <a:pt x="627" y="619"/>
                    <a:pt x="626" y="620"/>
                    <a:pt x="631" y="624"/>
                  </a:cubicBezTo>
                  <a:cubicBezTo>
                    <a:pt x="633" y="629"/>
                    <a:pt x="634" y="633"/>
                    <a:pt x="634" y="638"/>
                  </a:cubicBezTo>
                  <a:cubicBezTo>
                    <a:pt x="634" y="640"/>
                    <a:pt x="633" y="641"/>
                    <a:pt x="633" y="641"/>
                  </a:cubicBezTo>
                  <a:cubicBezTo>
                    <a:pt x="632" y="641"/>
                    <a:pt x="631" y="638"/>
                    <a:pt x="633" y="638"/>
                  </a:cubicBezTo>
                  <a:cubicBezTo>
                    <a:pt x="634" y="630"/>
                    <a:pt x="632" y="631"/>
                    <a:pt x="626" y="626"/>
                  </a:cubicBezTo>
                  <a:cubicBezTo>
                    <a:pt x="625" y="624"/>
                    <a:pt x="622" y="623"/>
                    <a:pt x="620" y="623"/>
                  </a:cubicBezTo>
                  <a:cubicBezTo>
                    <a:pt x="619" y="623"/>
                    <a:pt x="617" y="623"/>
                    <a:pt x="616" y="624"/>
                  </a:cubicBezTo>
                  <a:lnTo>
                    <a:pt x="608" y="627"/>
                  </a:lnTo>
                  <a:cubicBezTo>
                    <a:pt x="605" y="626"/>
                    <a:pt x="602" y="626"/>
                    <a:pt x="601" y="626"/>
                  </a:cubicBezTo>
                  <a:cubicBezTo>
                    <a:pt x="598" y="626"/>
                    <a:pt x="598" y="627"/>
                    <a:pt x="599" y="631"/>
                  </a:cubicBezTo>
                  <a:lnTo>
                    <a:pt x="603" y="638"/>
                  </a:lnTo>
                  <a:cubicBezTo>
                    <a:pt x="600" y="634"/>
                    <a:pt x="596" y="633"/>
                    <a:pt x="593" y="633"/>
                  </a:cubicBezTo>
                  <a:cubicBezTo>
                    <a:pt x="584" y="633"/>
                    <a:pt x="573" y="640"/>
                    <a:pt x="576" y="649"/>
                  </a:cubicBezTo>
                  <a:lnTo>
                    <a:pt x="573" y="643"/>
                  </a:lnTo>
                  <a:cubicBezTo>
                    <a:pt x="571" y="640"/>
                    <a:pt x="570" y="639"/>
                    <a:pt x="569" y="639"/>
                  </a:cubicBezTo>
                  <a:cubicBezTo>
                    <a:pt x="568" y="639"/>
                    <a:pt x="566" y="639"/>
                    <a:pt x="564" y="640"/>
                  </a:cubicBezTo>
                  <a:cubicBezTo>
                    <a:pt x="562" y="641"/>
                    <a:pt x="558" y="651"/>
                    <a:pt x="551" y="653"/>
                  </a:cubicBezTo>
                  <a:cubicBezTo>
                    <a:pt x="543" y="657"/>
                    <a:pt x="538" y="660"/>
                    <a:pt x="540" y="666"/>
                  </a:cubicBezTo>
                  <a:cubicBezTo>
                    <a:pt x="539" y="666"/>
                    <a:pt x="539" y="666"/>
                    <a:pt x="538" y="666"/>
                  </a:cubicBezTo>
                  <a:cubicBezTo>
                    <a:pt x="537" y="666"/>
                    <a:pt x="537" y="665"/>
                    <a:pt x="535" y="661"/>
                  </a:cubicBezTo>
                  <a:cubicBezTo>
                    <a:pt x="535" y="656"/>
                    <a:pt x="533" y="655"/>
                    <a:pt x="532" y="655"/>
                  </a:cubicBezTo>
                  <a:cubicBezTo>
                    <a:pt x="531" y="655"/>
                    <a:pt x="530" y="655"/>
                    <a:pt x="530" y="656"/>
                  </a:cubicBezTo>
                  <a:cubicBezTo>
                    <a:pt x="529" y="657"/>
                    <a:pt x="531" y="662"/>
                    <a:pt x="534" y="669"/>
                  </a:cubicBezTo>
                  <a:cubicBezTo>
                    <a:pt x="536" y="672"/>
                    <a:pt x="535" y="674"/>
                    <a:pt x="534" y="674"/>
                  </a:cubicBezTo>
                  <a:cubicBezTo>
                    <a:pt x="532" y="674"/>
                    <a:pt x="530" y="673"/>
                    <a:pt x="527" y="671"/>
                  </a:cubicBezTo>
                  <a:cubicBezTo>
                    <a:pt x="526" y="670"/>
                    <a:pt x="524" y="669"/>
                    <a:pt x="522" y="669"/>
                  </a:cubicBezTo>
                  <a:cubicBezTo>
                    <a:pt x="518" y="669"/>
                    <a:pt x="513" y="673"/>
                    <a:pt x="512" y="679"/>
                  </a:cubicBezTo>
                  <a:cubicBezTo>
                    <a:pt x="511" y="679"/>
                    <a:pt x="510" y="680"/>
                    <a:pt x="510" y="680"/>
                  </a:cubicBezTo>
                  <a:cubicBezTo>
                    <a:pt x="508" y="680"/>
                    <a:pt x="507" y="678"/>
                    <a:pt x="505" y="675"/>
                  </a:cubicBezTo>
                  <a:cubicBezTo>
                    <a:pt x="502" y="672"/>
                    <a:pt x="499" y="670"/>
                    <a:pt x="497" y="670"/>
                  </a:cubicBezTo>
                  <a:cubicBezTo>
                    <a:pt x="495" y="670"/>
                    <a:pt x="494" y="672"/>
                    <a:pt x="495" y="679"/>
                  </a:cubicBezTo>
                  <a:cubicBezTo>
                    <a:pt x="494" y="679"/>
                    <a:pt x="494" y="680"/>
                    <a:pt x="493" y="680"/>
                  </a:cubicBezTo>
                  <a:cubicBezTo>
                    <a:pt x="492" y="680"/>
                    <a:pt x="492" y="678"/>
                    <a:pt x="489" y="673"/>
                  </a:cubicBezTo>
                  <a:cubicBezTo>
                    <a:pt x="487" y="671"/>
                    <a:pt x="485" y="668"/>
                    <a:pt x="484" y="668"/>
                  </a:cubicBezTo>
                  <a:lnTo>
                    <a:pt x="484" y="668"/>
                  </a:lnTo>
                  <a:cubicBezTo>
                    <a:pt x="484" y="668"/>
                    <a:pt x="484" y="670"/>
                    <a:pt x="485" y="676"/>
                  </a:cubicBezTo>
                  <a:cubicBezTo>
                    <a:pt x="485" y="680"/>
                    <a:pt x="481" y="684"/>
                    <a:pt x="477" y="684"/>
                  </a:cubicBezTo>
                  <a:cubicBezTo>
                    <a:pt x="475" y="684"/>
                    <a:pt x="473" y="683"/>
                    <a:pt x="471" y="681"/>
                  </a:cubicBezTo>
                  <a:cubicBezTo>
                    <a:pt x="469" y="682"/>
                    <a:pt x="467" y="682"/>
                    <a:pt x="469" y="689"/>
                  </a:cubicBezTo>
                  <a:cubicBezTo>
                    <a:pt x="470" y="693"/>
                    <a:pt x="470" y="691"/>
                    <a:pt x="471" y="696"/>
                  </a:cubicBezTo>
                  <a:cubicBezTo>
                    <a:pt x="468" y="690"/>
                    <a:pt x="466" y="687"/>
                    <a:pt x="466" y="687"/>
                  </a:cubicBezTo>
                  <a:lnTo>
                    <a:pt x="466" y="687"/>
                  </a:lnTo>
                  <a:cubicBezTo>
                    <a:pt x="465" y="687"/>
                    <a:pt x="466" y="690"/>
                    <a:pt x="467" y="697"/>
                  </a:cubicBezTo>
                  <a:cubicBezTo>
                    <a:pt x="468" y="700"/>
                    <a:pt x="468" y="702"/>
                    <a:pt x="467" y="702"/>
                  </a:cubicBezTo>
                  <a:cubicBezTo>
                    <a:pt x="467" y="702"/>
                    <a:pt x="466" y="700"/>
                    <a:pt x="465" y="697"/>
                  </a:cubicBezTo>
                  <a:cubicBezTo>
                    <a:pt x="461" y="693"/>
                    <a:pt x="459" y="692"/>
                    <a:pt x="458" y="692"/>
                  </a:cubicBezTo>
                  <a:cubicBezTo>
                    <a:pt x="458" y="692"/>
                    <a:pt x="458" y="693"/>
                    <a:pt x="458" y="693"/>
                  </a:cubicBezTo>
                  <a:cubicBezTo>
                    <a:pt x="451" y="698"/>
                    <a:pt x="443" y="703"/>
                    <a:pt x="435" y="705"/>
                  </a:cubicBezTo>
                  <a:cubicBezTo>
                    <a:pt x="416" y="708"/>
                    <a:pt x="410" y="708"/>
                    <a:pt x="411" y="715"/>
                  </a:cubicBezTo>
                  <a:cubicBezTo>
                    <a:pt x="410" y="718"/>
                    <a:pt x="409" y="720"/>
                    <a:pt x="409" y="720"/>
                  </a:cubicBezTo>
                  <a:cubicBezTo>
                    <a:pt x="408" y="720"/>
                    <a:pt x="407" y="718"/>
                    <a:pt x="406" y="715"/>
                  </a:cubicBezTo>
                  <a:cubicBezTo>
                    <a:pt x="403" y="709"/>
                    <a:pt x="401" y="709"/>
                    <a:pt x="398" y="709"/>
                  </a:cubicBezTo>
                  <a:cubicBezTo>
                    <a:pt x="396" y="709"/>
                    <a:pt x="394" y="709"/>
                    <a:pt x="393" y="703"/>
                  </a:cubicBezTo>
                  <a:cubicBezTo>
                    <a:pt x="392" y="709"/>
                    <a:pt x="392" y="710"/>
                    <a:pt x="389" y="710"/>
                  </a:cubicBezTo>
                  <a:cubicBezTo>
                    <a:pt x="389" y="707"/>
                    <a:pt x="388" y="705"/>
                    <a:pt x="387" y="705"/>
                  </a:cubicBezTo>
                  <a:cubicBezTo>
                    <a:pt x="386" y="705"/>
                    <a:pt x="386" y="707"/>
                    <a:pt x="385" y="710"/>
                  </a:cubicBezTo>
                  <a:cubicBezTo>
                    <a:pt x="384" y="717"/>
                    <a:pt x="383" y="720"/>
                    <a:pt x="383" y="720"/>
                  </a:cubicBezTo>
                  <a:cubicBezTo>
                    <a:pt x="382" y="720"/>
                    <a:pt x="382" y="717"/>
                    <a:pt x="382" y="710"/>
                  </a:cubicBezTo>
                  <a:cubicBezTo>
                    <a:pt x="382" y="706"/>
                    <a:pt x="378" y="701"/>
                    <a:pt x="377" y="701"/>
                  </a:cubicBezTo>
                  <a:lnTo>
                    <a:pt x="377" y="701"/>
                  </a:lnTo>
                  <a:cubicBezTo>
                    <a:pt x="377" y="701"/>
                    <a:pt x="376" y="702"/>
                    <a:pt x="377" y="704"/>
                  </a:cubicBezTo>
                  <a:cubicBezTo>
                    <a:pt x="377" y="709"/>
                    <a:pt x="373" y="709"/>
                    <a:pt x="370" y="716"/>
                  </a:cubicBezTo>
                  <a:cubicBezTo>
                    <a:pt x="368" y="716"/>
                    <a:pt x="366" y="716"/>
                    <a:pt x="366" y="709"/>
                  </a:cubicBezTo>
                  <a:cubicBezTo>
                    <a:pt x="365" y="708"/>
                    <a:pt x="364" y="707"/>
                    <a:pt x="362" y="707"/>
                  </a:cubicBezTo>
                  <a:cubicBezTo>
                    <a:pt x="357" y="707"/>
                    <a:pt x="351" y="710"/>
                    <a:pt x="349" y="715"/>
                  </a:cubicBezTo>
                  <a:cubicBezTo>
                    <a:pt x="349" y="718"/>
                    <a:pt x="348" y="720"/>
                    <a:pt x="348" y="720"/>
                  </a:cubicBezTo>
                  <a:cubicBezTo>
                    <a:pt x="347" y="720"/>
                    <a:pt x="346" y="718"/>
                    <a:pt x="347" y="715"/>
                  </a:cubicBezTo>
                  <a:cubicBezTo>
                    <a:pt x="348" y="708"/>
                    <a:pt x="346" y="708"/>
                    <a:pt x="343" y="707"/>
                  </a:cubicBezTo>
                  <a:cubicBezTo>
                    <a:pt x="343" y="709"/>
                    <a:pt x="342" y="710"/>
                    <a:pt x="341" y="710"/>
                  </a:cubicBezTo>
                  <a:cubicBezTo>
                    <a:pt x="340" y="710"/>
                    <a:pt x="340" y="705"/>
                    <a:pt x="341" y="700"/>
                  </a:cubicBezTo>
                  <a:cubicBezTo>
                    <a:pt x="345" y="695"/>
                    <a:pt x="342" y="694"/>
                    <a:pt x="338" y="694"/>
                  </a:cubicBezTo>
                  <a:cubicBezTo>
                    <a:pt x="336" y="697"/>
                    <a:pt x="333" y="698"/>
                    <a:pt x="330" y="698"/>
                  </a:cubicBezTo>
                  <a:cubicBezTo>
                    <a:pt x="326" y="698"/>
                    <a:pt x="323" y="697"/>
                    <a:pt x="320" y="696"/>
                  </a:cubicBezTo>
                  <a:cubicBezTo>
                    <a:pt x="318" y="696"/>
                    <a:pt x="317" y="695"/>
                    <a:pt x="316" y="695"/>
                  </a:cubicBezTo>
                  <a:cubicBezTo>
                    <a:pt x="308" y="695"/>
                    <a:pt x="304" y="701"/>
                    <a:pt x="296" y="712"/>
                  </a:cubicBezTo>
                  <a:lnTo>
                    <a:pt x="291" y="723"/>
                  </a:lnTo>
                  <a:lnTo>
                    <a:pt x="294" y="710"/>
                  </a:lnTo>
                  <a:cubicBezTo>
                    <a:pt x="296" y="704"/>
                    <a:pt x="298" y="697"/>
                    <a:pt x="298" y="690"/>
                  </a:cubicBezTo>
                  <a:lnTo>
                    <a:pt x="298" y="690"/>
                  </a:lnTo>
                  <a:cubicBezTo>
                    <a:pt x="295" y="690"/>
                    <a:pt x="294" y="696"/>
                    <a:pt x="292" y="703"/>
                  </a:cubicBezTo>
                  <a:cubicBezTo>
                    <a:pt x="291" y="706"/>
                    <a:pt x="290" y="707"/>
                    <a:pt x="289" y="707"/>
                  </a:cubicBezTo>
                  <a:cubicBezTo>
                    <a:pt x="288" y="707"/>
                    <a:pt x="286" y="705"/>
                    <a:pt x="285" y="700"/>
                  </a:cubicBezTo>
                  <a:cubicBezTo>
                    <a:pt x="284" y="696"/>
                    <a:pt x="283" y="694"/>
                    <a:pt x="281" y="694"/>
                  </a:cubicBezTo>
                  <a:cubicBezTo>
                    <a:pt x="280" y="694"/>
                    <a:pt x="278" y="695"/>
                    <a:pt x="276" y="697"/>
                  </a:cubicBezTo>
                  <a:cubicBezTo>
                    <a:pt x="274" y="696"/>
                    <a:pt x="272" y="696"/>
                    <a:pt x="272" y="688"/>
                  </a:cubicBezTo>
                  <a:cubicBezTo>
                    <a:pt x="271" y="688"/>
                    <a:pt x="271" y="688"/>
                    <a:pt x="271" y="688"/>
                  </a:cubicBezTo>
                  <a:cubicBezTo>
                    <a:pt x="270" y="688"/>
                    <a:pt x="270" y="689"/>
                    <a:pt x="267" y="694"/>
                  </a:cubicBezTo>
                  <a:cubicBezTo>
                    <a:pt x="266" y="696"/>
                    <a:pt x="265" y="698"/>
                    <a:pt x="264" y="698"/>
                  </a:cubicBezTo>
                  <a:cubicBezTo>
                    <a:pt x="263" y="698"/>
                    <a:pt x="263" y="696"/>
                    <a:pt x="263" y="691"/>
                  </a:cubicBezTo>
                  <a:cubicBezTo>
                    <a:pt x="265" y="683"/>
                    <a:pt x="263" y="679"/>
                    <a:pt x="261" y="679"/>
                  </a:cubicBezTo>
                  <a:cubicBezTo>
                    <a:pt x="260" y="679"/>
                    <a:pt x="258" y="680"/>
                    <a:pt x="257" y="682"/>
                  </a:cubicBezTo>
                  <a:cubicBezTo>
                    <a:pt x="256" y="686"/>
                    <a:pt x="254" y="687"/>
                    <a:pt x="253" y="687"/>
                  </a:cubicBezTo>
                  <a:cubicBezTo>
                    <a:pt x="252" y="687"/>
                    <a:pt x="251" y="686"/>
                    <a:pt x="250" y="686"/>
                  </a:cubicBezTo>
                  <a:cubicBezTo>
                    <a:pt x="249" y="685"/>
                    <a:pt x="248" y="685"/>
                    <a:pt x="247" y="685"/>
                  </a:cubicBezTo>
                  <a:cubicBezTo>
                    <a:pt x="246" y="685"/>
                    <a:pt x="244" y="686"/>
                    <a:pt x="241" y="688"/>
                  </a:cubicBezTo>
                  <a:lnTo>
                    <a:pt x="237" y="686"/>
                  </a:lnTo>
                  <a:cubicBezTo>
                    <a:pt x="235" y="685"/>
                    <a:pt x="239" y="681"/>
                    <a:pt x="242" y="681"/>
                  </a:cubicBezTo>
                  <a:cubicBezTo>
                    <a:pt x="242" y="681"/>
                    <a:pt x="242" y="681"/>
                    <a:pt x="243" y="681"/>
                  </a:cubicBezTo>
                  <a:lnTo>
                    <a:pt x="244" y="675"/>
                  </a:lnTo>
                  <a:cubicBezTo>
                    <a:pt x="241" y="673"/>
                    <a:pt x="240" y="673"/>
                    <a:pt x="238" y="673"/>
                  </a:cubicBezTo>
                  <a:cubicBezTo>
                    <a:pt x="236" y="673"/>
                    <a:pt x="235" y="673"/>
                    <a:pt x="232" y="676"/>
                  </a:cubicBezTo>
                  <a:cubicBezTo>
                    <a:pt x="228" y="681"/>
                    <a:pt x="226" y="683"/>
                    <a:pt x="225" y="683"/>
                  </a:cubicBezTo>
                  <a:cubicBezTo>
                    <a:pt x="225" y="683"/>
                    <a:pt x="227" y="680"/>
                    <a:pt x="230" y="675"/>
                  </a:cubicBezTo>
                  <a:cubicBezTo>
                    <a:pt x="233" y="670"/>
                    <a:pt x="234" y="665"/>
                    <a:pt x="232" y="665"/>
                  </a:cubicBezTo>
                  <a:lnTo>
                    <a:pt x="232" y="665"/>
                  </a:lnTo>
                  <a:cubicBezTo>
                    <a:pt x="231" y="665"/>
                    <a:pt x="230" y="666"/>
                    <a:pt x="229" y="667"/>
                  </a:cubicBezTo>
                  <a:cubicBezTo>
                    <a:pt x="226" y="670"/>
                    <a:pt x="224" y="672"/>
                    <a:pt x="223" y="672"/>
                  </a:cubicBezTo>
                  <a:cubicBezTo>
                    <a:pt x="222" y="672"/>
                    <a:pt x="224" y="667"/>
                    <a:pt x="226" y="663"/>
                  </a:cubicBezTo>
                  <a:cubicBezTo>
                    <a:pt x="231" y="658"/>
                    <a:pt x="233" y="655"/>
                    <a:pt x="231" y="655"/>
                  </a:cubicBezTo>
                  <a:lnTo>
                    <a:pt x="231" y="655"/>
                  </a:lnTo>
                  <a:cubicBezTo>
                    <a:pt x="230" y="655"/>
                    <a:pt x="227" y="657"/>
                    <a:pt x="220" y="660"/>
                  </a:cubicBezTo>
                  <a:cubicBezTo>
                    <a:pt x="217" y="658"/>
                    <a:pt x="204" y="658"/>
                    <a:pt x="200" y="653"/>
                  </a:cubicBezTo>
                  <a:cubicBezTo>
                    <a:pt x="192" y="647"/>
                    <a:pt x="189" y="644"/>
                    <a:pt x="191" y="638"/>
                  </a:cubicBezTo>
                  <a:cubicBezTo>
                    <a:pt x="196" y="631"/>
                    <a:pt x="198" y="629"/>
                    <a:pt x="197" y="629"/>
                  </a:cubicBezTo>
                  <a:lnTo>
                    <a:pt x="197" y="629"/>
                  </a:lnTo>
                  <a:cubicBezTo>
                    <a:pt x="197" y="629"/>
                    <a:pt x="196" y="630"/>
                    <a:pt x="195" y="632"/>
                  </a:cubicBezTo>
                  <a:cubicBezTo>
                    <a:pt x="190" y="638"/>
                    <a:pt x="188" y="640"/>
                    <a:pt x="186" y="640"/>
                  </a:cubicBezTo>
                  <a:cubicBezTo>
                    <a:pt x="184" y="640"/>
                    <a:pt x="182" y="638"/>
                    <a:pt x="180" y="636"/>
                  </a:cubicBezTo>
                  <a:cubicBezTo>
                    <a:pt x="180" y="631"/>
                    <a:pt x="177" y="628"/>
                    <a:pt x="173" y="628"/>
                  </a:cubicBezTo>
                  <a:cubicBezTo>
                    <a:pt x="171" y="628"/>
                    <a:pt x="168" y="629"/>
                    <a:pt x="165" y="631"/>
                  </a:cubicBezTo>
                  <a:lnTo>
                    <a:pt x="169" y="634"/>
                  </a:lnTo>
                  <a:cubicBezTo>
                    <a:pt x="164" y="639"/>
                    <a:pt x="161" y="641"/>
                    <a:pt x="160" y="641"/>
                  </a:cubicBezTo>
                  <a:cubicBezTo>
                    <a:pt x="158" y="641"/>
                    <a:pt x="158" y="638"/>
                    <a:pt x="160" y="634"/>
                  </a:cubicBezTo>
                  <a:cubicBezTo>
                    <a:pt x="157" y="632"/>
                    <a:pt x="162" y="627"/>
                    <a:pt x="167" y="623"/>
                  </a:cubicBezTo>
                  <a:cubicBezTo>
                    <a:pt x="172" y="619"/>
                    <a:pt x="175" y="612"/>
                    <a:pt x="174" y="611"/>
                  </a:cubicBezTo>
                  <a:cubicBezTo>
                    <a:pt x="173" y="610"/>
                    <a:pt x="172" y="609"/>
                    <a:pt x="171" y="609"/>
                  </a:cubicBezTo>
                  <a:cubicBezTo>
                    <a:pt x="170" y="609"/>
                    <a:pt x="169" y="610"/>
                    <a:pt x="167" y="613"/>
                  </a:cubicBezTo>
                  <a:cubicBezTo>
                    <a:pt x="164" y="616"/>
                    <a:pt x="163" y="617"/>
                    <a:pt x="162" y="617"/>
                  </a:cubicBezTo>
                  <a:cubicBezTo>
                    <a:pt x="162" y="617"/>
                    <a:pt x="161" y="617"/>
                    <a:pt x="161" y="616"/>
                  </a:cubicBezTo>
                  <a:cubicBezTo>
                    <a:pt x="160" y="615"/>
                    <a:pt x="159" y="613"/>
                    <a:pt x="157" y="613"/>
                  </a:cubicBezTo>
                  <a:cubicBezTo>
                    <a:pt x="156" y="613"/>
                    <a:pt x="154" y="614"/>
                    <a:pt x="152" y="615"/>
                  </a:cubicBezTo>
                  <a:cubicBezTo>
                    <a:pt x="149" y="617"/>
                    <a:pt x="148" y="617"/>
                    <a:pt x="146" y="617"/>
                  </a:cubicBezTo>
                  <a:cubicBezTo>
                    <a:pt x="145" y="617"/>
                    <a:pt x="144" y="616"/>
                    <a:pt x="144" y="615"/>
                  </a:cubicBezTo>
                  <a:cubicBezTo>
                    <a:pt x="146" y="613"/>
                    <a:pt x="146" y="608"/>
                    <a:pt x="144" y="605"/>
                  </a:cubicBezTo>
                  <a:lnTo>
                    <a:pt x="149" y="602"/>
                  </a:lnTo>
                  <a:cubicBezTo>
                    <a:pt x="153" y="598"/>
                    <a:pt x="156" y="595"/>
                    <a:pt x="158" y="592"/>
                  </a:cubicBezTo>
                  <a:cubicBezTo>
                    <a:pt x="158" y="591"/>
                    <a:pt x="158" y="591"/>
                    <a:pt x="157" y="591"/>
                  </a:cubicBezTo>
                  <a:cubicBezTo>
                    <a:pt x="155" y="591"/>
                    <a:pt x="152" y="594"/>
                    <a:pt x="152" y="594"/>
                  </a:cubicBezTo>
                  <a:cubicBezTo>
                    <a:pt x="151" y="594"/>
                    <a:pt x="151" y="594"/>
                    <a:pt x="151" y="594"/>
                  </a:cubicBezTo>
                  <a:cubicBezTo>
                    <a:pt x="144" y="594"/>
                    <a:pt x="117" y="550"/>
                    <a:pt x="116" y="543"/>
                  </a:cubicBezTo>
                  <a:cubicBezTo>
                    <a:pt x="119" y="538"/>
                    <a:pt x="119" y="533"/>
                    <a:pt x="116" y="533"/>
                  </a:cubicBezTo>
                  <a:cubicBezTo>
                    <a:pt x="115" y="533"/>
                    <a:pt x="114" y="533"/>
                    <a:pt x="112" y="534"/>
                  </a:cubicBezTo>
                  <a:cubicBezTo>
                    <a:pt x="112" y="535"/>
                    <a:pt x="111" y="535"/>
                    <a:pt x="110" y="535"/>
                  </a:cubicBezTo>
                  <a:cubicBezTo>
                    <a:pt x="105" y="535"/>
                    <a:pt x="101" y="525"/>
                    <a:pt x="98" y="513"/>
                  </a:cubicBezTo>
                  <a:cubicBezTo>
                    <a:pt x="93" y="499"/>
                    <a:pt x="91" y="487"/>
                    <a:pt x="86" y="487"/>
                  </a:cubicBezTo>
                  <a:cubicBezTo>
                    <a:pt x="85" y="487"/>
                    <a:pt x="85" y="487"/>
                    <a:pt x="84" y="487"/>
                  </a:cubicBezTo>
                  <a:cubicBezTo>
                    <a:pt x="84" y="487"/>
                    <a:pt x="84" y="484"/>
                    <a:pt x="83" y="479"/>
                  </a:cubicBezTo>
                  <a:cubicBezTo>
                    <a:pt x="82" y="475"/>
                    <a:pt x="74" y="472"/>
                    <a:pt x="74" y="468"/>
                  </a:cubicBezTo>
                  <a:cubicBezTo>
                    <a:pt x="69" y="467"/>
                    <a:pt x="68" y="466"/>
                    <a:pt x="71" y="466"/>
                  </a:cubicBezTo>
                  <a:cubicBezTo>
                    <a:pt x="72" y="466"/>
                    <a:pt x="73" y="466"/>
                    <a:pt x="74" y="466"/>
                  </a:cubicBezTo>
                  <a:cubicBezTo>
                    <a:pt x="81" y="466"/>
                    <a:pt x="88" y="465"/>
                    <a:pt x="88" y="463"/>
                  </a:cubicBezTo>
                  <a:cubicBezTo>
                    <a:pt x="87" y="459"/>
                    <a:pt x="84" y="458"/>
                    <a:pt x="81" y="458"/>
                  </a:cubicBezTo>
                  <a:cubicBezTo>
                    <a:pt x="79" y="458"/>
                    <a:pt x="77" y="459"/>
                    <a:pt x="74" y="459"/>
                  </a:cubicBezTo>
                  <a:cubicBezTo>
                    <a:pt x="68" y="459"/>
                    <a:pt x="68" y="457"/>
                    <a:pt x="68" y="457"/>
                  </a:cubicBezTo>
                  <a:cubicBezTo>
                    <a:pt x="66" y="455"/>
                    <a:pt x="66" y="455"/>
                    <a:pt x="73" y="454"/>
                  </a:cubicBezTo>
                  <a:lnTo>
                    <a:pt x="87" y="452"/>
                  </a:lnTo>
                  <a:lnTo>
                    <a:pt x="87" y="450"/>
                  </a:lnTo>
                  <a:cubicBezTo>
                    <a:pt x="86" y="450"/>
                    <a:pt x="85" y="450"/>
                    <a:pt x="84" y="450"/>
                  </a:cubicBezTo>
                  <a:cubicBezTo>
                    <a:pt x="80" y="450"/>
                    <a:pt x="80" y="448"/>
                    <a:pt x="80" y="448"/>
                  </a:cubicBezTo>
                  <a:cubicBezTo>
                    <a:pt x="80" y="446"/>
                    <a:pt x="80" y="446"/>
                    <a:pt x="92" y="446"/>
                  </a:cubicBezTo>
                  <a:cubicBezTo>
                    <a:pt x="106" y="445"/>
                    <a:pt x="106" y="442"/>
                    <a:pt x="92" y="440"/>
                  </a:cubicBezTo>
                  <a:lnTo>
                    <a:pt x="85" y="437"/>
                  </a:lnTo>
                  <a:cubicBezTo>
                    <a:pt x="99" y="433"/>
                    <a:pt x="85" y="429"/>
                    <a:pt x="79" y="427"/>
                  </a:cubicBezTo>
                  <a:cubicBezTo>
                    <a:pt x="92" y="424"/>
                    <a:pt x="92" y="422"/>
                    <a:pt x="79" y="420"/>
                  </a:cubicBezTo>
                  <a:cubicBezTo>
                    <a:pt x="73" y="420"/>
                    <a:pt x="73" y="418"/>
                    <a:pt x="80" y="415"/>
                  </a:cubicBezTo>
                  <a:cubicBezTo>
                    <a:pt x="87" y="413"/>
                    <a:pt x="87" y="411"/>
                    <a:pt x="87" y="405"/>
                  </a:cubicBezTo>
                  <a:cubicBezTo>
                    <a:pt x="81" y="403"/>
                    <a:pt x="81" y="386"/>
                    <a:pt x="85" y="367"/>
                  </a:cubicBezTo>
                  <a:cubicBezTo>
                    <a:pt x="90" y="347"/>
                    <a:pt x="96" y="334"/>
                    <a:pt x="89" y="331"/>
                  </a:cubicBezTo>
                  <a:cubicBezTo>
                    <a:pt x="90" y="329"/>
                    <a:pt x="90" y="329"/>
                    <a:pt x="97" y="329"/>
                  </a:cubicBezTo>
                  <a:cubicBezTo>
                    <a:pt x="98" y="330"/>
                    <a:pt x="100" y="330"/>
                    <a:pt x="101" y="330"/>
                  </a:cubicBezTo>
                  <a:cubicBezTo>
                    <a:pt x="103" y="330"/>
                    <a:pt x="101" y="327"/>
                    <a:pt x="92" y="322"/>
                  </a:cubicBezTo>
                  <a:cubicBezTo>
                    <a:pt x="89" y="320"/>
                    <a:pt x="86" y="318"/>
                    <a:pt x="86" y="318"/>
                  </a:cubicBezTo>
                  <a:lnTo>
                    <a:pt x="86" y="318"/>
                  </a:lnTo>
                  <a:cubicBezTo>
                    <a:pt x="87" y="318"/>
                    <a:pt x="89" y="318"/>
                    <a:pt x="93" y="320"/>
                  </a:cubicBezTo>
                  <a:cubicBezTo>
                    <a:pt x="94" y="321"/>
                    <a:pt x="95" y="321"/>
                    <a:pt x="96" y="321"/>
                  </a:cubicBezTo>
                  <a:cubicBezTo>
                    <a:pt x="101" y="321"/>
                    <a:pt x="102" y="316"/>
                    <a:pt x="106" y="309"/>
                  </a:cubicBezTo>
                  <a:cubicBezTo>
                    <a:pt x="108" y="302"/>
                    <a:pt x="112" y="294"/>
                    <a:pt x="107" y="291"/>
                  </a:cubicBezTo>
                  <a:cubicBezTo>
                    <a:pt x="105" y="287"/>
                    <a:pt x="104" y="286"/>
                    <a:pt x="104" y="286"/>
                  </a:cubicBezTo>
                  <a:lnTo>
                    <a:pt x="104" y="286"/>
                  </a:lnTo>
                  <a:cubicBezTo>
                    <a:pt x="105" y="286"/>
                    <a:pt x="106" y="287"/>
                    <a:pt x="108" y="289"/>
                  </a:cubicBezTo>
                  <a:cubicBezTo>
                    <a:pt x="111" y="291"/>
                    <a:pt x="115" y="292"/>
                    <a:pt x="117" y="292"/>
                  </a:cubicBezTo>
                  <a:cubicBezTo>
                    <a:pt x="124" y="292"/>
                    <a:pt x="128" y="286"/>
                    <a:pt x="121" y="277"/>
                  </a:cubicBezTo>
                  <a:cubicBezTo>
                    <a:pt x="123" y="276"/>
                    <a:pt x="124" y="275"/>
                    <a:pt x="125" y="275"/>
                  </a:cubicBezTo>
                  <a:cubicBezTo>
                    <a:pt x="126" y="275"/>
                    <a:pt x="128" y="276"/>
                    <a:pt x="130" y="277"/>
                  </a:cubicBezTo>
                  <a:cubicBezTo>
                    <a:pt x="131" y="275"/>
                    <a:pt x="133" y="273"/>
                    <a:pt x="131" y="264"/>
                  </a:cubicBezTo>
                  <a:cubicBezTo>
                    <a:pt x="134" y="260"/>
                    <a:pt x="137" y="255"/>
                    <a:pt x="140" y="251"/>
                  </a:cubicBezTo>
                  <a:cubicBezTo>
                    <a:pt x="144" y="247"/>
                    <a:pt x="142" y="239"/>
                    <a:pt x="142" y="239"/>
                  </a:cubicBezTo>
                  <a:lnTo>
                    <a:pt x="143" y="237"/>
                  </a:lnTo>
                  <a:cubicBezTo>
                    <a:pt x="144" y="238"/>
                    <a:pt x="145" y="238"/>
                    <a:pt x="146" y="238"/>
                  </a:cubicBezTo>
                  <a:cubicBezTo>
                    <a:pt x="151" y="238"/>
                    <a:pt x="157" y="230"/>
                    <a:pt x="167" y="220"/>
                  </a:cubicBezTo>
                  <a:cubicBezTo>
                    <a:pt x="176" y="210"/>
                    <a:pt x="186" y="203"/>
                    <a:pt x="193" y="203"/>
                  </a:cubicBezTo>
                  <a:cubicBezTo>
                    <a:pt x="194" y="203"/>
                    <a:pt x="195" y="204"/>
                    <a:pt x="197" y="205"/>
                  </a:cubicBezTo>
                  <a:cubicBezTo>
                    <a:pt x="197" y="205"/>
                    <a:pt x="199" y="202"/>
                    <a:pt x="197" y="196"/>
                  </a:cubicBezTo>
                  <a:cubicBezTo>
                    <a:pt x="192" y="187"/>
                    <a:pt x="192" y="184"/>
                    <a:pt x="193" y="184"/>
                  </a:cubicBezTo>
                  <a:lnTo>
                    <a:pt x="193" y="184"/>
                  </a:lnTo>
                  <a:cubicBezTo>
                    <a:pt x="194" y="184"/>
                    <a:pt x="196" y="185"/>
                    <a:pt x="198" y="187"/>
                  </a:cubicBezTo>
                  <a:cubicBezTo>
                    <a:pt x="201" y="190"/>
                    <a:pt x="205" y="191"/>
                    <a:pt x="207" y="191"/>
                  </a:cubicBezTo>
                  <a:cubicBezTo>
                    <a:pt x="212" y="191"/>
                    <a:pt x="214" y="187"/>
                    <a:pt x="210" y="179"/>
                  </a:cubicBezTo>
                  <a:lnTo>
                    <a:pt x="210" y="179"/>
                  </a:lnTo>
                  <a:lnTo>
                    <a:pt x="213" y="184"/>
                  </a:lnTo>
                  <a:cubicBezTo>
                    <a:pt x="216" y="187"/>
                    <a:pt x="218" y="188"/>
                    <a:pt x="220" y="188"/>
                  </a:cubicBezTo>
                  <a:cubicBezTo>
                    <a:pt x="224" y="188"/>
                    <a:pt x="223" y="181"/>
                    <a:pt x="220" y="172"/>
                  </a:cubicBezTo>
                  <a:lnTo>
                    <a:pt x="220" y="172"/>
                  </a:lnTo>
                  <a:cubicBezTo>
                    <a:pt x="224" y="175"/>
                    <a:pt x="227" y="178"/>
                    <a:pt x="229" y="178"/>
                  </a:cubicBezTo>
                  <a:cubicBezTo>
                    <a:pt x="230" y="178"/>
                    <a:pt x="231" y="177"/>
                    <a:pt x="230" y="174"/>
                  </a:cubicBezTo>
                  <a:cubicBezTo>
                    <a:pt x="231" y="174"/>
                    <a:pt x="231" y="174"/>
                    <a:pt x="232" y="174"/>
                  </a:cubicBezTo>
                  <a:cubicBezTo>
                    <a:pt x="233" y="174"/>
                    <a:pt x="234" y="176"/>
                    <a:pt x="238" y="184"/>
                  </a:cubicBezTo>
                  <a:cubicBezTo>
                    <a:pt x="241" y="191"/>
                    <a:pt x="244" y="196"/>
                    <a:pt x="246" y="196"/>
                  </a:cubicBezTo>
                  <a:cubicBezTo>
                    <a:pt x="247" y="196"/>
                    <a:pt x="247" y="196"/>
                    <a:pt x="247" y="196"/>
                  </a:cubicBezTo>
                  <a:cubicBezTo>
                    <a:pt x="248" y="194"/>
                    <a:pt x="246" y="189"/>
                    <a:pt x="243" y="183"/>
                  </a:cubicBezTo>
                  <a:lnTo>
                    <a:pt x="246" y="181"/>
                  </a:lnTo>
                  <a:cubicBezTo>
                    <a:pt x="246" y="181"/>
                    <a:pt x="248" y="180"/>
                    <a:pt x="245" y="174"/>
                  </a:cubicBezTo>
                  <a:cubicBezTo>
                    <a:pt x="243" y="168"/>
                    <a:pt x="245" y="166"/>
                    <a:pt x="246" y="165"/>
                  </a:cubicBezTo>
                  <a:cubicBezTo>
                    <a:pt x="247" y="167"/>
                    <a:pt x="247" y="168"/>
                    <a:pt x="248" y="168"/>
                  </a:cubicBezTo>
                  <a:cubicBezTo>
                    <a:pt x="248" y="168"/>
                    <a:pt x="247" y="163"/>
                    <a:pt x="244" y="160"/>
                  </a:cubicBezTo>
                  <a:cubicBezTo>
                    <a:pt x="240" y="154"/>
                    <a:pt x="238" y="148"/>
                    <a:pt x="240" y="146"/>
                  </a:cubicBezTo>
                  <a:lnTo>
                    <a:pt x="240" y="146"/>
                  </a:lnTo>
                  <a:cubicBezTo>
                    <a:pt x="241" y="149"/>
                    <a:pt x="242" y="151"/>
                    <a:pt x="243" y="151"/>
                  </a:cubicBezTo>
                  <a:cubicBezTo>
                    <a:pt x="244" y="151"/>
                    <a:pt x="245" y="150"/>
                    <a:pt x="245" y="148"/>
                  </a:cubicBezTo>
                  <a:lnTo>
                    <a:pt x="249" y="154"/>
                  </a:lnTo>
                  <a:cubicBezTo>
                    <a:pt x="253" y="163"/>
                    <a:pt x="257" y="166"/>
                    <a:pt x="258" y="166"/>
                  </a:cubicBezTo>
                  <a:cubicBezTo>
                    <a:pt x="259" y="166"/>
                    <a:pt x="259" y="161"/>
                    <a:pt x="254" y="152"/>
                  </a:cubicBezTo>
                  <a:cubicBezTo>
                    <a:pt x="249" y="142"/>
                    <a:pt x="247" y="137"/>
                    <a:pt x="247" y="137"/>
                  </a:cubicBezTo>
                  <a:lnTo>
                    <a:pt x="247" y="137"/>
                  </a:lnTo>
                  <a:cubicBezTo>
                    <a:pt x="247" y="137"/>
                    <a:pt x="249" y="140"/>
                    <a:pt x="253" y="145"/>
                  </a:cubicBezTo>
                  <a:cubicBezTo>
                    <a:pt x="257" y="154"/>
                    <a:pt x="259" y="156"/>
                    <a:pt x="261" y="156"/>
                  </a:cubicBezTo>
                  <a:cubicBezTo>
                    <a:pt x="261" y="156"/>
                    <a:pt x="262" y="156"/>
                    <a:pt x="263" y="155"/>
                  </a:cubicBezTo>
                  <a:cubicBezTo>
                    <a:pt x="263" y="155"/>
                    <a:pt x="264" y="155"/>
                    <a:pt x="264" y="155"/>
                  </a:cubicBezTo>
                  <a:cubicBezTo>
                    <a:pt x="265" y="155"/>
                    <a:pt x="266" y="156"/>
                    <a:pt x="267" y="161"/>
                  </a:cubicBezTo>
                  <a:cubicBezTo>
                    <a:pt x="270" y="166"/>
                    <a:pt x="274" y="171"/>
                    <a:pt x="277" y="171"/>
                  </a:cubicBezTo>
                  <a:cubicBezTo>
                    <a:pt x="277" y="171"/>
                    <a:pt x="277" y="171"/>
                    <a:pt x="277" y="171"/>
                  </a:cubicBezTo>
                  <a:cubicBezTo>
                    <a:pt x="280" y="170"/>
                    <a:pt x="280" y="170"/>
                    <a:pt x="276" y="164"/>
                  </a:cubicBezTo>
                  <a:cubicBezTo>
                    <a:pt x="274" y="161"/>
                    <a:pt x="274" y="160"/>
                    <a:pt x="275" y="160"/>
                  </a:cubicBezTo>
                  <a:lnTo>
                    <a:pt x="275" y="160"/>
                  </a:lnTo>
                  <a:cubicBezTo>
                    <a:pt x="277" y="160"/>
                    <a:pt x="280" y="162"/>
                    <a:pt x="284" y="168"/>
                  </a:cubicBezTo>
                  <a:cubicBezTo>
                    <a:pt x="286" y="170"/>
                    <a:pt x="287" y="171"/>
                    <a:pt x="287" y="171"/>
                  </a:cubicBezTo>
                  <a:cubicBezTo>
                    <a:pt x="288" y="171"/>
                    <a:pt x="286" y="168"/>
                    <a:pt x="283" y="161"/>
                  </a:cubicBezTo>
                  <a:cubicBezTo>
                    <a:pt x="280" y="154"/>
                    <a:pt x="279" y="151"/>
                    <a:pt x="281" y="151"/>
                  </a:cubicBezTo>
                  <a:lnTo>
                    <a:pt x="281" y="151"/>
                  </a:lnTo>
                  <a:cubicBezTo>
                    <a:pt x="282" y="151"/>
                    <a:pt x="285" y="153"/>
                    <a:pt x="289" y="159"/>
                  </a:cubicBezTo>
                  <a:lnTo>
                    <a:pt x="293" y="156"/>
                  </a:lnTo>
                  <a:cubicBezTo>
                    <a:pt x="295" y="155"/>
                    <a:pt x="292" y="150"/>
                    <a:pt x="289" y="143"/>
                  </a:cubicBezTo>
                  <a:cubicBezTo>
                    <a:pt x="285" y="136"/>
                    <a:pt x="284" y="133"/>
                    <a:pt x="285" y="133"/>
                  </a:cubicBezTo>
                  <a:lnTo>
                    <a:pt x="285" y="133"/>
                  </a:lnTo>
                  <a:cubicBezTo>
                    <a:pt x="285" y="133"/>
                    <a:pt x="286" y="134"/>
                    <a:pt x="289" y="136"/>
                  </a:cubicBezTo>
                  <a:cubicBezTo>
                    <a:pt x="291" y="140"/>
                    <a:pt x="294" y="144"/>
                    <a:pt x="296" y="147"/>
                  </a:cubicBezTo>
                  <a:cubicBezTo>
                    <a:pt x="298" y="151"/>
                    <a:pt x="299" y="152"/>
                    <a:pt x="301" y="152"/>
                  </a:cubicBezTo>
                  <a:cubicBezTo>
                    <a:pt x="302" y="152"/>
                    <a:pt x="302" y="152"/>
                    <a:pt x="303" y="152"/>
                  </a:cubicBezTo>
                  <a:cubicBezTo>
                    <a:pt x="306" y="151"/>
                    <a:pt x="308" y="148"/>
                    <a:pt x="307" y="145"/>
                  </a:cubicBezTo>
                  <a:lnTo>
                    <a:pt x="307" y="145"/>
                  </a:lnTo>
                  <a:cubicBezTo>
                    <a:pt x="308" y="146"/>
                    <a:pt x="308" y="146"/>
                    <a:pt x="309" y="148"/>
                  </a:cubicBezTo>
                  <a:cubicBezTo>
                    <a:pt x="310" y="148"/>
                    <a:pt x="312" y="151"/>
                    <a:pt x="312" y="151"/>
                  </a:cubicBezTo>
                  <a:cubicBezTo>
                    <a:pt x="312" y="151"/>
                    <a:pt x="312" y="150"/>
                    <a:pt x="311" y="148"/>
                  </a:cubicBezTo>
                  <a:cubicBezTo>
                    <a:pt x="311" y="148"/>
                    <a:pt x="311" y="148"/>
                    <a:pt x="312" y="148"/>
                  </a:cubicBezTo>
                  <a:cubicBezTo>
                    <a:pt x="313" y="148"/>
                    <a:pt x="316" y="149"/>
                    <a:pt x="320" y="151"/>
                  </a:cubicBezTo>
                  <a:cubicBezTo>
                    <a:pt x="321" y="151"/>
                    <a:pt x="322" y="152"/>
                    <a:pt x="322" y="152"/>
                  </a:cubicBezTo>
                  <a:cubicBezTo>
                    <a:pt x="326" y="152"/>
                    <a:pt x="325" y="139"/>
                    <a:pt x="315" y="132"/>
                  </a:cubicBezTo>
                  <a:lnTo>
                    <a:pt x="318" y="131"/>
                  </a:lnTo>
                  <a:cubicBezTo>
                    <a:pt x="319" y="129"/>
                    <a:pt x="317" y="124"/>
                    <a:pt x="317" y="124"/>
                  </a:cubicBezTo>
                  <a:cubicBezTo>
                    <a:pt x="313" y="117"/>
                    <a:pt x="315" y="117"/>
                    <a:pt x="318" y="116"/>
                  </a:cubicBezTo>
                  <a:lnTo>
                    <a:pt x="323" y="127"/>
                  </a:lnTo>
                  <a:cubicBezTo>
                    <a:pt x="327" y="138"/>
                    <a:pt x="331" y="144"/>
                    <a:pt x="332" y="144"/>
                  </a:cubicBezTo>
                  <a:cubicBezTo>
                    <a:pt x="333" y="144"/>
                    <a:pt x="333" y="140"/>
                    <a:pt x="330" y="132"/>
                  </a:cubicBezTo>
                  <a:lnTo>
                    <a:pt x="330" y="132"/>
                  </a:lnTo>
                  <a:cubicBezTo>
                    <a:pt x="332" y="135"/>
                    <a:pt x="331" y="135"/>
                    <a:pt x="333" y="138"/>
                  </a:cubicBezTo>
                  <a:cubicBezTo>
                    <a:pt x="334" y="141"/>
                    <a:pt x="335" y="142"/>
                    <a:pt x="336" y="142"/>
                  </a:cubicBezTo>
                  <a:cubicBezTo>
                    <a:pt x="337" y="142"/>
                    <a:pt x="338" y="140"/>
                    <a:pt x="339" y="135"/>
                  </a:cubicBezTo>
                  <a:cubicBezTo>
                    <a:pt x="341" y="134"/>
                    <a:pt x="338" y="122"/>
                    <a:pt x="335" y="115"/>
                  </a:cubicBezTo>
                  <a:cubicBezTo>
                    <a:pt x="331" y="109"/>
                    <a:pt x="333" y="108"/>
                    <a:pt x="333" y="108"/>
                  </a:cubicBezTo>
                  <a:cubicBezTo>
                    <a:pt x="334" y="108"/>
                    <a:pt x="335" y="108"/>
                    <a:pt x="335" y="108"/>
                  </a:cubicBezTo>
                  <a:cubicBezTo>
                    <a:pt x="336" y="108"/>
                    <a:pt x="337" y="109"/>
                    <a:pt x="339" y="114"/>
                  </a:cubicBezTo>
                  <a:cubicBezTo>
                    <a:pt x="342" y="119"/>
                    <a:pt x="344" y="121"/>
                    <a:pt x="345" y="121"/>
                  </a:cubicBezTo>
                  <a:cubicBezTo>
                    <a:pt x="346" y="121"/>
                    <a:pt x="346" y="118"/>
                    <a:pt x="345" y="110"/>
                  </a:cubicBezTo>
                  <a:lnTo>
                    <a:pt x="345" y="110"/>
                  </a:lnTo>
                  <a:lnTo>
                    <a:pt x="348" y="117"/>
                  </a:lnTo>
                  <a:cubicBezTo>
                    <a:pt x="349" y="120"/>
                    <a:pt x="352" y="123"/>
                    <a:pt x="355" y="123"/>
                  </a:cubicBezTo>
                  <a:cubicBezTo>
                    <a:pt x="357" y="123"/>
                    <a:pt x="360" y="121"/>
                    <a:pt x="363" y="117"/>
                  </a:cubicBezTo>
                  <a:cubicBezTo>
                    <a:pt x="367" y="115"/>
                    <a:pt x="371" y="113"/>
                    <a:pt x="374" y="113"/>
                  </a:cubicBezTo>
                  <a:cubicBezTo>
                    <a:pt x="377" y="113"/>
                    <a:pt x="378" y="114"/>
                    <a:pt x="379" y="117"/>
                  </a:cubicBezTo>
                  <a:cubicBezTo>
                    <a:pt x="380" y="118"/>
                    <a:pt x="380" y="118"/>
                    <a:pt x="381" y="118"/>
                  </a:cubicBezTo>
                  <a:cubicBezTo>
                    <a:pt x="383" y="118"/>
                    <a:pt x="385" y="105"/>
                    <a:pt x="383" y="94"/>
                  </a:cubicBezTo>
                  <a:lnTo>
                    <a:pt x="383" y="94"/>
                  </a:lnTo>
                  <a:cubicBezTo>
                    <a:pt x="385" y="97"/>
                    <a:pt x="386" y="98"/>
                    <a:pt x="387" y="98"/>
                  </a:cubicBezTo>
                  <a:cubicBezTo>
                    <a:pt x="388" y="98"/>
                    <a:pt x="390" y="97"/>
                    <a:pt x="392" y="96"/>
                  </a:cubicBezTo>
                  <a:cubicBezTo>
                    <a:pt x="394" y="95"/>
                    <a:pt x="396" y="94"/>
                    <a:pt x="397" y="94"/>
                  </a:cubicBezTo>
                  <a:cubicBezTo>
                    <a:pt x="399" y="94"/>
                    <a:pt x="400" y="96"/>
                    <a:pt x="402" y="99"/>
                  </a:cubicBezTo>
                  <a:cubicBezTo>
                    <a:pt x="403" y="106"/>
                    <a:pt x="403" y="109"/>
                    <a:pt x="404" y="109"/>
                  </a:cubicBezTo>
                  <a:cubicBezTo>
                    <a:pt x="404" y="109"/>
                    <a:pt x="404" y="105"/>
                    <a:pt x="403" y="98"/>
                  </a:cubicBezTo>
                  <a:cubicBezTo>
                    <a:pt x="402" y="92"/>
                    <a:pt x="404" y="89"/>
                    <a:pt x="406" y="89"/>
                  </a:cubicBezTo>
                  <a:cubicBezTo>
                    <a:pt x="406" y="89"/>
                    <a:pt x="407" y="90"/>
                    <a:pt x="407" y="90"/>
                  </a:cubicBezTo>
                  <a:cubicBezTo>
                    <a:pt x="411" y="92"/>
                    <a:pt x="413" y="97"/>
                    <a:pt x="414" y="100"/>
                  </a:cubicBezTo>
                  <a:cubicBezTo>
                    <a:pt x="415" y="104"/>
                    <a:pt x="416" y="106"/>
                    <a:pt x="418" y="106"/>
                  </a:cubicBezTo>
                  <a:cubicBezTo>
                    <a:pt x="419" y="106"/>
                    <a:pt x="420" y="105"/>
                    <a:pt x="421" y="105"/>
                  </a:cubicBezTo>
                  <a:cubicBezTo>
                    <a:pt x="421" y="99"/>
                    <a:pt x="424" y="95"/>
                    <a:pt x="430" y="94"/>
                  </a:cubicBezTo>
                  <a:cubicBezTo>
                    <a:pt x="435" y="91"/>
                    <a:pt x="435" y="91"/>
                    <a:pt x="435" y="78"/>
                  </a:cubicBezTo>
                  <a:cubicBezTo>
                    <a:pt x="434" y="64"/>
                    <a:pt x="437" y="63"/>
                    <a:pt x="441" y="62"/>
                  </a:cubicBezTo>
                  <a:close/>
                  <a:moveTo>
                    <a:pt x="208" y="716"/>
                  </a:moveTo>
                  <a:cubicBezTo>
                    <a:pt x="208" y="716"/>
                    <a:pt x="209" y="716"/>
                    <a:pt x="209" y="716"/>
                  </a:cubicBezTo>
                  <a:lnTo>
                    <a:pt x="208" y="723"/>
                  </a:lnTo>
                  <a:cubicBezTo>
                    <a:pt x="205" y="727"/>
                    <a:pt x="204" y="727"/>
                    <a:pt x="203" y="727"/>
                  </a:cubicBezTo>
                  <a:cubicBezTo>
                    <a:pt x="202" y="727"/>
                    <a:pt x="202" y="727"/>
                    <a:pt x="202" y="727"/>
                  </a:cubicBezTo>
                  <a:cubicBezTo>
                    <a:pt x="200" y="726"/>
                    <a:pt x="200" y="726"/>
                    <a:pt x="203" y="721"/>
                  </a:cubicBezTo>
                  <a:cubicBezTo>
                    <a:pt x="203" y="721"/>
                    <a:pt x="206" y="716"/>
                    <a:pt x="208" y="716"/>
                  </a:cubicBezTo>
                  <a:close/>
                  <a:moveTo>
                    <a:pt x="427" y="719"/>
                  </a:moveTo>
                  <a:cubicBezTo>
                    <a:pt x="427" y="724"/>
                    <a:pt x="427" y="728"/>
                    <a:pt x="425" y="733"/>
                  </a:cubicBezTo>
                  <a:lnTo>
                    <a:pt x="423" y="734"/>
                  </a:lnTo>
                  <a:cubicBezTo>
                    <a:pt x="422" y="727"/>
                    <a:pt x="421" y="721"/>
                    <a:pt x="423" y="719"/>
                  </a:cubicBezTo>
                  <a:close/>
                  <a:moveTo>
                    <a:pt x="508" y="1"/>
                  </a:moveTo>
                  <a:cubicBezTo>
                    <a:pt x="506" y="1"/>
                    <a:pt x="505" y="2"/>
                    <a:pt x="502" y="6"/>
                  </a:cubicBezTo>
                  <a:cubicBezTo>
                    <a:pt x="502" y="6"/>
                    <a:pt x="501" y="6"/>
                    <a:pt x="501" y="6"/>
                  </a:cubicBezTo>
                  <a:cubicBezTo>
                    <a:pt x="499" y="6"/>
                    <a:pt x="496" y="6"/>
                    <a:pt x="493" y="11"/>
                  </a:cubicBezTo>
                  <a:cubicBezTo>
                    <a:pt x="488" y="16"/>
                    <a:pt x="486" y="23"/>
                    <a:pt x="488" y="30"/>
                  </a:cubicBezTo>
                  <a:cubicBezTo>
                    <a:pt x="489" y="36"/>
                    <a:pt x="488" y="36"/>
                    <a:pt x="486" y="36"/>
                  </a:cubicBezTo>
                  <a:cubicBezTo>
                    <a:pt x="485" y="36"/>
                    <a:pt x="484" y="36"/>
                    <a:pt x="484" y="36"/>
                  </a:cubicBezTo>
                  <a:cubicBezTo>
                    <a:pt x="479" y="30"/>
                    <a:pt x="479" y="22"/>
                    <a:pt x="485" y="16"/>
                  </a:cubicBezTo>
                  <a:cubicBezTo>
                    <a:pt x="488" y="16"/>
                    <a:pt x="489" y="11"/>
                    <a:pt x="490" y="4"/>
                  </a:cubicBezTo>
                  <a:cubicBezTo>
                    <a:pt x="491" y="2"/>
                    <a:pt x="490" y="2"/>
                    <a:pt x="489" y="2"/>
                  </a:cubicBezTo>
                  <a:cubicBezTo>
                    <a:pt x="483" y="2"/>
                    <a:pt x="470" y="10"/>
                    <a:pt x="467" y="21"/>
                  </a:cubicBezTo>
                  <a:lnTo>
                    <a:pt x="467" y="14"/>
                  </a:lnTo>
                  <a:cubicBezTo>
                    <a:pt x="468" y="9"/>
                    <a:pt x="464" y="8"/>
                    <a:pt x="459" y="8"/>
                  </a:cubicBezTo>
                  <a:cubicBezTo>
                    <a:pt x="458" y="8"/>
                    <a:pt x="456" y="8"/>
                    <a:pt x="455" y="8"/>
                  </a:cubicBezTo>
                  <a:cubicBezTo>
                    <a:pt x="447" y="8"/>
                    <a:pt x="443" y="8"/>
                    <a:pt x="443" y="15"/>
                  </a:cubicBezTo>
                  <a:cubicBezTo>
                    <a:pt x="443" y="22"/>
                    <a:pt x="443" y="28"/>
                    <a:pt x="441" y="30"/>
                  </a:cubicBezTo>
                  <a:cubicBezTo>
                    <a:pt x="441" y="29"/>
                    <a:pt x="441" y="29"/>
                    <a:pt x="442" y="29"/>
                  </a:cubicBezTo>
                  <a:cubicBezTo>
                    <a:pt x="443" y="29"/>
                    <a:pt x="443" y="36"/>
                    <a:pt x="444" y="42"/>
                  </a:cubicBezTo>
                  <a:cubicBezTo>
                    <a:pt x="440" y="39"/>
                    <a:pt x="437" y="35"/>
                    <a:pt x="434" y="31"/>
                  </a:cubicBezTo>
                  <a:cubicBezTo>
                    <a:pt x="429" y="22"/>
                    <a:pt x="424" y="16"/>
                    <a:pt x="415" y="16"/>
                  </a:cubicBezTo>
                  <a:cubicBezTo>
                    <a:pt x="412" y="16"/>
                    <a:pt x="409" y="17"/>
                    <a:pt x="405" y="18"/>
                  </a:cubicBezTo>
                  <a:cubicBezTo>
                    <a:pt x="401" y="19"/>
                    <a:pt x="395" y="22"/>
                    <a:pt x="390" y="22"/>
                  </a:cubicBezTo>
                  <a:cubicBezTo>
                    <a:pt x="388" y="22"/>
                    <a:pt x="387" y="22"/>
                    <a:pt x="386" y="22"/>
                  </a:cubicBezTo>
                  <a:cubicBezTo>
                    <a:pt x="385" y="22"/>
                    <a:pt x="384" y="21"/>
                    <a:pt x="383" y="19"/>
                  </a:cubicBezTo>
                  <a:cubicBezTo>
                    <a:pt x="376" y="23"/>
                    <a:pt x="373" y="25"/>
                    <a:pt x="375" y="31"/>
                  </a:cubicBezTo>
                  <a:lnTo>
                    <a:pt x="368" y="34"/>
                  </a:lnTo>
                  <a:cubicBezTo>
                    <a:pt x="366" y="33"/>
                    <a:pt x="364" y="32"/>
                    <a:pt x="363" y="32"/>
                  </a:cubicBezTo>
                  <a:cubicBezTo>
                    <a:pt x="359" y="32"/>
                    <a:pt x="356" y="35"/>
                    <a:pt x="359" y="39"/>
                  </a:cubicBezTo>
                  <a:cubicBezTo>
                    <a:pt x="360" y="42"/>
                    <a:pt x="359" y="42"/>
                    <a:pt x="357" y="42"/>
                  </a:cubicBezTo>
                  <a:cubicBezTo>
                    <a:pt x="356" y="42"/>
                    <a:pt x="355" y="42"/>
                    <a:pt x="353" y="42"/>
                  </a:cubicBezTo>
                  <a:cubicBezTo>
                    <a:pt x="353" y="42"/>
                    <a:pt x="353" y="42"/>
                    <a:pt x="352" y="42"/>
                  </a:cubicBezTo>
                  <a:cubicBezTo>
                    <a:pt x="349" y="38"/>
                    <a:pt x="346" y="35"/>
                    <a:pt x="346" y="35"/>
                  </a:cubicBezTo>
                  <a:lnTo>
                    <a:pt x="346" y="35"/>
                  </a:lnTo>
                  <a:cubicBezTo>
                    <a:pt x="345" y="35"/>
                    <a:pt x="348" y="39"/>
                    <a:pt x="354" y="49"/>
                  </a:cubicBezTo>
                  <a:cubicBezTo>
                    <a:pt x="357" y="54"/>
                    <a:pt x="362" y="58"/>
                    <a:pt x="365" y="58"/>
                  </a:cubicBezTo>
                  <a:cubicBezTo>
                    <a:pt x="365" y="58"/>
                    <a:pt x="366" y="58"/>
                    <a:pt x="366" y="58"/>
                  </a:cubicBezTo>
                  <a:lnTo>
                    <a:pt x="374" y="54"/>
                  </a:lnTo>
                  <a:lnTo>
                    <a:pt x="374" y="54"/>
                  </a:lnTo>
                  <a:cubicBezTo>
                    <a:pt x="372" y="56"/>
                    <a:pt x="369" y="60"/>
                    <a:pt x="368" y="63"/>
                  </a:cubicBezTo>
                  <a:cubicBezTo>
                    <a:pt x="367" y="64"/>
                    <a:pt x="366" y="72"/>
                    <a:pt x="368" y="78"/>
                  </a:cubicBezTo>
                  <a:cubicBezTo>
                    <a:pt x="368" y="78"/>
                    <a:pt x="372" y="85"/>
                    <a:pt x="369" y="86"/>
                  </a:cubicBezTo>
                  <a:lnTo>
                    <a:pt x="364" y="73"/>
                  </a:lnTo>
                  <a:cubicBezTo>
                    <a:pt x="363" y="67"/>
                    <a:pt x="360" y="60"/>
                    <a:pt x="357" y="54"/>
                  </a:cubicBezTo>
                  <a:cubicBezTo>
                    <a:pt x="353" y="48"/>
                    <a:pt x="348" y="44"/>
                    <a:pt x="345" y="44"/>
                  </a:cubicBezTo>
                  <a:cubicBezTo>
                    <a:pt x="344" y="44"/>
                    <a:pt x="343" y="47"/>
                    <a:pt x="346" y="52"/>
                  </a:cubicBezTo>
                  <a:cubicBezTo>
                    <a:pt x="345" y="52"/>
                    <a:pt x="345" y="53"/>
                    <a:pt x="344" y="53"/>
                  </a:cubicBezTo>
                  <a:cubicBezTo>
                    <a:pt x="343" y="53"/>
                    <a:pt x="342" y="51"/>
                    <a:pt x="339" y="48"/>
                  </a:cubicBezTo>
                  <a:cubicBezTo>
                    <a:pt x="338" y="45"/>
                    <a:pt x="337" y="44"/>
                    <a:pt x="336" y="44"/>
                  </a:cubicBezTo>
                  <a:lnTo>
                    <a:pt x="336" y="44"/>
                  </a:lnTo>
                  <a:cubicBezTo>
                    <a:pt x="335" y="44"/>
                    <a:pt x="335" y="48"/>
                    <a:pt x="338" y="55"/>
                  </a:cubicBezTo>
                  <a:cubicBezTo>
                    <a:pt x="340" y="63"/>
                    <a:pt x="340" y="66"/>
                    <a:pt x="338" y="66"/>
                  </a:cubicBezTo>
                  <a:cubicBezTo>
                    <a:pt x="337" y="66"/>
                    <a:pt x="335" y="64"/>
                    <a:pt x="331" y="59"/>
                  </a:cubicBezTo>
                  <a:cubicBezTo>
                    <a:pt x="327" y="54"/>
                    <a:pt x="323" y="52"/>
                    <a:pt x="320" y="52"/>
                  </a:cubicBezTo>
                  <a:cubicBezTo>
                    <a:pt x="317" y="52"/>
                    <a:pt x="315" y="55"/>
                    <a:pt x="317" y="58"/>
                  </a:cubicBezTo>
                  <a:cubicBezTo>
                    <a:pt x="320" y="66"/>
                    <a:pt x="319" y="70"/>
                    <a:pt x="316" y="70"/>
                  </a:cubicBezTo>
                  <a:cubicBezTo>
                    <a:pt x="314" y="70"/>
                    <a:pt x="313" y="69"/>
                    <a:pt x="311" y="68"/>
                  </a:cubicBezTo>
                  <a:cubicBezTo>
                    <a:pt x="309" y="66"/>
                    <a:pt x="308" y="65"/>
                    <a:pt x="307" y="65"/>
                  </a:cubicBezTo>
                  <a:cubicBezTo>
                    <a:pt x="305" y="65"/>
                    <a:pt x="305" y="67"/>
                    <a:pt x="305" y="71"/>
                  </a:cubicBezTo>
                  <a:cubicBezTo>
                    <a:pt x="303" y="67"/>
                    <a:pt x="300" y="63"/>
                    <a:pt x="299" y="63"/>
                  </a:cubicBezTo>
                  <a:cubicBezTo>
                    <a:pt x="299" y="63"/>
                    <a:pt x="298" y="64"/>
                    <a:pt x="299" y="67"/>
                  </a:cubicBezTo>
                  <a:cubicBezTo>
                    <a:pt x="299" y="67"/>
                    <a:pt x="296" y="68"/>
                    <a:pt x="301" y="72"/>
                  </a:cubicBezTo>
                  <a:lnTo>
                    <a:pt x="303" y="87"/>
                  </a:lnTo>
                  <a:cubicBezTo>
                    <a:pt x="303" y="87"/>
                    <a:pt x="304" y="87"/>
                    <a:pt x="304" y="87"/>
                  </a:cubicBezTo>
                  <a:cubicBezTo>
                    <a:pt x="306" y="87"/>
                    <a:pt x="308" y="92"/>
                    <a:pt x="311" y="97"/>
                  </a:cubicBezTo>
                  <a:cubicBezTo>
                    <a:pt x="312" y="99"/>
                    <a:pt x="312" y="100"/>
                    <a:pt x="310" y="100"/>
                  </a:cubicBezTo>
                  <a:cubicBezTo>
                    <a:pt x="306" y="100"/>
                    <a:pt x="299" y="96"/>
                    <a:pt x="290" y="85"/>
                  </a:cubicBezTo>
                  <a:lnTo>
                    <a:pt x="281" y="74"/>
                  </a:lnTo>
                  <a:lnTo>
                    <a:pt x="286" y="87"/>
                  </a:lnTo>
                  <a:cubicBezTo>
                    <a:pt x="285" y="87"/>
                    <a:pt x="285" y="88"/>
                    <a:pt x="284" y="88"/>
                  </a:cubicBezTo>
                  <a:cubicBezTo>
                    <a:pt x="282" y="88"/>
                    <a:pt x="281" y="86"/>
                    <a:pt x="280" y="82"/>
                  </a:cubicBezTo>
                  <a:cubicBezTo>
                    <a:pt x="277" y="78"/>
                    <a:pt x="277" y="77"/>
                    <a:pt x="276" y="77"/>
                  </a:cubicBezTo>
                  <a:cubicBezTo>
                    <a:pt x="275" y="77"/>
                    <a:pt x="275" y="77"/>
                    <a:pt x="274" y="78"/>
                  </a:cubicBezTo>
                  <a:cubicBezTo>
                    <a:pt x="274" y="78"/>
                    <a:pt x="272" y="79"/>
                    <a:pt x="275" y="85"/>
                  </a:cubicBezTo>
                  <a:cubicBezTo>
                    <a:pt x="278" y="92"/>
                    <a:pt x="280" y="95"/>
                    <a:pt x="279" y="95"/>
                  </a:cubicBezTo>
                  <a:cubicBezTo>
                    <a:pt x="279" y="95"/>
                    <a:pt x="278" y="94"/>
                    <a:pt x="276" y="91"/>
                  </a:cubicBezTo>
                  <a:cubicBezTo>
                    <a:pt x="273" y="86"/>
                    <a:pt x="270" y="84"/>
                    <a:pt x="269" y="84"/>
                  </a:cubicBezTo>
                  <a:lnTo>
                    <a:pt x="269" y="84"/>
                  </a:lnTo>
                  <a:cubicBezTo>
                    <a:pt x="267" y="84"/>
                    <a:pt x="268" y="87"/>
                    <a:pt x="269" y="95"/>
                  </a:cubicBezTo>
                  <a:cubicBezTo>
                    <a:pt x="273" y="100"/>
                    <a:pt x="275" y="103"/>
                    <a:pt x="274" y="103"/>
                  </a:cubicBezTo>
                  <a:cubicBezTo>
                    <a:pt x="274" y="103"/>
                    <a:pt x="272" y="100"/>
                    <a:pt x="268" y="95"/>
                  </a:cubicBezTo>
                  <a:cubicBezTo>
                    <a:pt x="265" y="90"/>
                    <a:pt x="261" y="84"/>
                    <a:pt x="259" y="84"/>
                  </a:cubicBezTo>
                  <a:cubicBezTo>
                    <a:pt x="259" y="84"/>
                    <a:pt x="258" y="84"/>
                    <a:pt x="258" y="85"/>
                  </a:cubicBezTo>
                  <a:lnTo>
                    <a:pt x="260" y="91"/>
                  </a:lnTo>
                  <a:cubicBezTo>
                    <a:pt x="265" y="99"/>
                    <a:pt x="265" y="102"/>
                    <a:pt x="264" y="102"/>
                  </a:cubicBezTo>
                  <a:cubicBezTo>
                    <a:pt x="263" y="102"/>
                    <a:pt x="261" y="101"/>
                    <a:pt x="259" y="99"/>
                  </a:cubicBezTo>
                  <a:cubicBezTo>
                    <a:pt x="258" y="96"/>
                    <a:pt x="257" y="95"/>
                    <a:pt x="256" y="95"/>
                  </a:cubicBezTo>
                  <a:cubicBezTo>
                    <a:pt x="255" y="95"/>
                    <a:pt x="254" y="97"/>
                    <a:pt x="254" y="101"/>
                  </a:cubicBezTo>
                  <a:cubicBezTo>
                    <a:pt x="252" y="102"/>
                    <a:pt x="250" y="103"/>
                    <a:pt x="249" y="103"/>
                  </a:cubicBezTo>
                  <a:cubicBezTo>
                    <a:pt x="248" y="103"/>
                    <a:pt x="247" y="102"/>
                    <a:pt x="245" y="98"/>
                  </a:cubicBezTo>
                  <a:cubicBezTo>
                    <a:pt x="242" y="93"/>
                    <a:pt x="241" y="90"/>
                    <a:pt x="240" y="90"/>
                  </a:cubicBezTo>
                  <a:lnTo>
                    <a:pt x="240" y="90"/>
                  </a:lnTo>
                  <a:cubicBezTo>
                    <a:pt x="240" y="90"/>
                    <a:pt x="241" y="93"/>
                    <a:pt x="243" y="99"/>
                  </a:cubicBezTo>
                  <a:cubicBezTo>
                    <a:pt x="243" y="103"/>
                    <a:pt x="243" y="105"/>
                    <a:pt x="242" y="105"/>
                  </a:cubicBezTo>
                  <a:cubicBezTo>
                    <a:pt x="241" y="105"/>
                    <a:pt x="240" y="104"/>
                    <a:pt x="237" y="102"/>
                  </a:cubicBezTo>
                  <a:cubicBezTo>
                    <a:pt x="234" y="100"/>
                    <a:pt x="233" y="98"/>
                    <a:pt x="232" y="98"/>
                  </a:cubicBezTo>
                  <a:lnTo>
                    <a:pt x="232" y="98"/>
                  </a:lnTo>
                  <a:cubicBezTo>
                    <a:pt x="232" y="98"/>
                    <a:pt x="232" y="100"/>
                    <a:pt x="232" y="104"/>
                  </a:cubicBezTo>
                  <a:cubicBezTo>
                    <a:pt x="238" y="115"/>
                    <a:pt x="241" y="121"/>
                    <a:pt x="243" y="121"/>
                  </a:cubicBezTo>
                  <a:cubicBezTo>
                    <a:pt x="243" y="121"/>
                    <a:pt x="243" y="121"/>
                    <a:pt x="244" y="120"/>
                  </a:cubicBezTo>
                  <a:cubicBezTo>
                    <a:pt x="246" y="120"/>
                    <a:pt x="246" y="120"/>
                    <a:pt x="248" y="126"/>
                  </a:cubicBezTo>
                  <a:lnTo>
                    <a:pt x="245" y="128"/>
                  </a:lnTo>
                  <a:cubicBezTo>
                    <a:pt x="243" y="128"/>
                    <a:pt x="240" y="129"/>
                    <a:pt x="239" y="137"/>
                  </a:cubicBezTo>
                  <a:cubicBezTo>
                    <a:pt x="239" y="140"/>
                    <a:pt x="239" y="143"/>
                    <a:pt x="240" y="146"/>
                  </a:cubicBezTo>
                  <a:lnTo>
                    <a:pt x="240" y="146"/>
                  </a:lnTo>
                  <a:lnTo>
                    <a:pt x="234" y="135"/>
                  </a:lnTo>
                  <a:cubicBezTo>
                    <a:pt x="228" y="123"/>
                    <a:pt x="226" y="117"/>
                    <a:pt x="218" y="114"/>
                  </a:cubicBezTo>
                  <a:cubicBezTo>
                    <a:pt x="214" y="113"/>
                    <a:pt x="210" y="113"/>
                    <a:pt x="207" y="113"/>
                  </a:cubicBezTo>
                  <a:cubicBezTo>
                    <a:pt x="199" y="113"/>
                    <a:pt x="195" y="115"/>
                    <a:pt x="200" y="123"/>
                  </a:cubicBezTo>
                  <a:cubicBezTo>
                    <a:pt x="200" y="123"/>
                    <a:pt x="201" y="129"/>
                    <a:pt x="199" y="131"/>
                  </a:cubicBezTo>
                  <a:cubicBezTo>
                    <a:pt x="198" y="131"/>
                    <a:pt x="197" y="131"/>
                    <a:pt x="197" y="131"/>
                  </a:cubicBezTo>
                  <a:cubicBezTo>
                    <a:pt x="193" y="131"/>
                    <a:pt x="190" y="128"/>
                    <a:pt x="190" y="128"/>
                  </a:cubicBezTo>
                  <a:cubicBezTo>
                    <a:pt x="189" y="127"/>
                    <a:pt x="187" y="126"/>
                    <a:pt x="185" y="126"/>
                  </a:cubicBezTo>
                  <a:cubicBezTo>
                    <a:pt x="181" y="126"/>
                    <a:pt x="173" y="131"/>
                    <a:pt x="165" y="136"/>
                  </a:cubicBezTo>
                  <a:cubicBezTo>
                    <a:pt x="153" y="144"/>
                    <a:pt x="146" y="150"/>
                    <a:pt x="141" y="150"/>
                  </a:cubicBezTo>
                  <a:cubicBezTo>
                    <a:pt x="139" y="150"/>
                    <a:pt x="138" y="150"/>
                    <a:pt x="137" y="150"/>
                  </a:cubicBezTo>
                  <a:cubicBezTo>
                    <a:pt x="135" y="148"/>
                    <a:pt x="133" y="148"/>
                    <a:pt x="131" y="148"/>
                  </a:cubicBezTo>
                  <a:cubicBezTo>
                    <a:pt x="129" y="148"/>
                    <a:pt x="128" y="148"/>
                    <a:pt x="128" y="148"/>
                  </a:cubicBezTo>
                  <a:cubicBezTo>
                    <a:pt x="133" y="153"/>
                    <a:pt x="119" y="164"/>
                    <a:pt x="106" y="180"/>
                  </a:cubicBezTo>
                  <a:cubicBezTo>
                    <a:pt x="91" y="194"/>
                    <a:pt x="79" y="211"/>
                    <a:pt x="84" y="215"/>
                  </a:cubicBezTo>
                  <a:lnTo>
                    <a:pt x="81" y="220"/>
                  </a:lnTo>
                  <a:cubicBezTo>
                    <a:pt x="80" y="219"/>
                    <a:pt x="78" y="219"/>
                    <a:pt x="77" y="219"/>
                  </a:cubicBezTo>
                  <a:cubicBezTo>
                    <a:pt x="74" y="219"/>
                    <a:pt x="71" y="223"/>
                    <a:pt x="69" y="226"/>
                  </a:cubicBezTo>
                  <a:cubicBezTo>
                    <a:pt x="70" y="230"/>
                    <a:pt x="70" y="235"/>
                    <a:pt x="68" y="239"/>
                  </a:cubicBezTo>
                  <a:cubicBezTo>
                    <a:pt x="66" y="238"/>
                    <a:pt x="64" y="238"/>
                    <a:pt x="63" y="238"/>
                  </a:cubicBezTo>
                  <a:cubicBezTo>
                    <a:pt x="60" y="238"/>
                    <a:pt x="59" y="240"/>
                    <a:pt x="57" y="243"/>
                  </a:cubicBezTo>
                  <a:cubicBezTo>
                    <a:pt x="54" y="248"/>
                    <a:pt x="53" y="251"/>
                    <a:pt x="59" y="254"/>
                  </a:cubicBezTo>
                  <a:cubicBezTo>
                    <a:pt x="54" y="264"/>
                    <a:pt x="46" y="273"/>
                    <a:pt x="38" y="280"/>
                  </a:cubicBezTo>
                  <a:cubicBezTo>
                    <a:pt x="31" y="280"/>
                    <a:pt x="36" y="285"/>
                    <a:pt x="41" y="291"/>
                  </a:cubicBezTo>
                  <a:cubicBezTo>
                    <a:pt x="47" y="293"/>
                    <a:pt x="52" y="299"/>
                    <a:pt x="51" y="301"/>
                  </a:cubicBezTo>
                  <a:lnTo>
                    <a:pt x="38" y="297"/>
                  </a:lnTo>
                  <a:cubicBezTo>
                    <a:pt x="36" y="294"/>
                    <a:pt x="35" y="292"/>
                    <a:pt x="34" y="292"/>
                  </a:cubicBezTo>
                  <a:cubicBezTo>
                    <a:pt x="33" y="292"/>
                    <a:pt x="33" y="294"/>
                    <a:pt x="32" y="297"/>
                  </a:cubicBezTo>
                  <a:cubicBezTo>
                    <a:pt x="31" y="299"/>
                    <a:pt x="29" y="302"/>
                    <a:pt x="29" y="302"/>
                  </a:cubicBezTo>
                  <a:cubicBezTo>
                    <a:pt x="35" y="304"/>
                    <a:pt x="31" y="318"/>
                    <a:pt x="25" y="338"/>
                  </a:cubicBezTo>
                  <a:cubicBezTo>
                    <a:pt x="18" y="363"/>
                    <a:pt x="17" y="372"/>
                    <a:pt x="24" y="373"/>
                  </a:cubicBezTo>
                  <a:cubicBezTo>
                    <a:pt x="31" y="374"/>
                    <a:pt x="29" y="376"/>
                    <a:pt x="23" y="384"/>
                  </a:cubicBezTo>
                  <a:cubicBezTo>
                    <a:pt x="0" y="400"/>
                    <a:pt x="0" y="400"/>
                    <a:pt x="7" y="403"/>
                  </a:cubicBezTo>
                  <a:cubicBezTo>
                    <a:pt x="7" y="401"/>
                    <a:pt x="14" y="401"/>
                    <a:pt x="20" y="401"/>
                  </a:cubicBezTo>
                  <a:cubicBezTo>
                    <a:pt x="34" y="402"/>
                    <a:pt x="34" y="405"/>
                    <a:pt x="20" y="408"/>
                  </a:cubicBezTo>
                  <a:cubicBezTo>
                    <a:pt x="20" y="408"/>
                    <a:pt x="20" y="408"/>
                    <a:pt x="20" y="408"/>
                  </a:cubicBezTo>
                  <a:cubicBezTo>
                    <a:pt x="6" y="408"/>
                    <a:pt x="12" y="451"/>
                    <a:pt x="27" y="452"/>
                  </a:cubicBezTo>
                  <a:cubicBezTo>
                    <a:pt x="33" y="452"/>
                    <a:pt x="33" y="452"/>
                    <a:pt x="20" y="454"/>
                  </a:cubicBezTo>
                  <a:cubicBezTo>
                    <a:pt x="14" y="454"/>
                    <a:pt x="14" y="457"/>
                    <a:pt x="15" y="468"/>
                  </a:cubicBezTo>
                  <a:cubicBezTo>
                    <a:pt x="15" y="474"/>
                    <a:pt x="16" y="477"/>
                    <a:pt x="16" y="477"/>
                  </a:cubicBezTo>
                  <a:cubicBezTo>
                    <a:pt x="17" y="477"/>
                    <a:pt x="17" y="477"/>
                    <a:pt x="18" y="477"/>
                  </a:cubicBezTo>
                  <a:cubicBezTo>
                    <a:pt x="28" y="477"/>
                    <a:pt x="25" y="493"/>
                    <a:pt x="18" y="495"/>
                  </a:cubicBezTo>
                  <a:cubicBezTo>
                    <a:pt x="13" y="498"/>
                    <a:pt x="13" y="498"/>
                    <a:pt x="14" y="505"/>
                  </a:cubicBezTo>
                  <a:cubicBezTo>
                    <a:pt x="28" y="511"/>
                    <a:pt x="25" y="527"/>
                    <a:pt x="19" y="528"/>
                  </a:cubicBezTo>
                  <a:cubicBezTo>
                    <a:pt x="19" y="528"/>
                    <a:pt x="20" y="531"/>
                    <a:pt x="20" y="534"/>
                  </a:cubicBezTo>
                  <a:cubicBezTo>
                    <a:pt x="26" y="534"/>
                    <a:pt x="29" y="539"/>
                    <a:pt x="31" y="543"/>
                  </a:cubicBezTo>
                  <a:cubicBezTo>
                    <a:pt x="32" y="549"/>
                    <a:pt x="33" y="552"/>
                    <a:pt x="35" y="552"/>
                  </a:cubicBezTo>
                  <a:cubicBezTo>
                    <a:pt x="36" y="552"/>
                    <a:pt x="37" y="551"/>
                    <a:pt x="39" y="549"/>
                  </a:cubicBezTo>
                  <a:cubicBezTo>
                    <a:pt x="44" y="548"/>
                    <a:pt x="48" y="546"/>
                    <a:pt x="50" y="546"/>
                  </a:cubicBezTo>
                  <a:cubicBezTo>
                    <a:pt x="52" y="546"/>
                    <a:pt x="53" y="547"/>
                    <a:pt x="53" y="548"/>
                  </a:cubicBezTo>
                  <a:lnTo>
                    <a:pt x="46" y="550"/>
                  </a:lnTo>
                  <a:cubicBezTo>
                    <a:pt x="41" y="552"/>
                    <a:pt x="44" y="560"/>
                    <a:pt x="48" y="571"/>
                  </a:cubicBezTo>
                  <a:cubicBezTo>
                    <a:pt x="53" y="585"/>
                    <a:pt x="56" y="589"/>
                    <a:pt x="52" y="595"/>
                  </a:cubicBezTo>
                  <a:lnTo>
                    <a:pt x="60" y="595"/>
                  </a:lnTo>
                  <a:cubicBezTo>
                    <a:pt x="61" y="595"/>
                    <a:pt x="62" y="595"/>
                    <a:pt x="63" y="595"/>
                  </a:cubicBezTo>
                  <a:cubicBezTo>
                    <a:pt x="67" y="595"/>
                    <a:pt x="67" y="597"/>
                    <a:pt x="62" y="599"/>
                  </a:cubicBezTo>
                  <a:cubicBezTo>
                    <a:pt x="57" y="605"/>
                    <a:pt x="63" y="616"/>
                    <a:pt x="72" y="617"/>
                  </a:cubicBezTo>
                  <a:lnTo>
                    <a:pt x="75" y="622"/>
                  </a:lnTo>
                  <a:cubicBezTo>
                    <a:pt x="68" y="630"/>
                    <a:pt x="69" y="636"/>
                    <a:pt x="76" y="636"/>
                  </a:cubicBezTo>
                  <a:cubicBezTo>
                    <a:pt x="78" y="636"/>
                    <a:pt x="80" y="636"/>
                    <a:pt x="83" y="634"/>
                  </a:cubicBezTo>
                  <a:lnTo>
                    <a:pt x="83" y="634"/>
                  </a:lnTo>
                  <a:cubicBezTo>
                    <a:pt x="78" y="639"/>
                    <a:pt x="80" y="641"/>
                    <a:pt x="81" y="643"/>
                  </a:cubicBezTo>
                  <a:cubicBezTo>
                    <a:pt x="90" y="644"/>
                    <a:pt x="97" y="653"/>
                    <a:pt x="92" y="658"/>
                  </a:cubicBezTo>
                  <a:lnTo>
                    <a:pt x="93" y="660"/>
                  </a:lnTo>
                  <a:cubicBezTo>
                    <a:pt x="96" y="659"/>
                    <a:pt x="97" y="659"/>
                    <a:pt x="99" y="659"/>
                  </a:cubicBezTo>
                  <a:cubicBezTo>
                    <a:pt x="102" y="659"/>
                    <a:pt x="103" y="661"/>
                    <a:pt x="105" y="662"/>
                  </a:cubicBezTo>
                  <a:cubicBezTo>
                    <a:pt x="106" y="664"/>
                    <a:pt x="107" y="665"/>
                    <a:pt x="110" y="665"/>
                  </a:cubicBezTo>
                  <a:cubicBezTo>
                    <a:pt x="111" y="665"/>
                    <a:pt x="113" y="665"/>
                    <a:pt x="115" y="665"/>
                  </a:cubicBezTo>
                  <a:cubicBezTo>
                    <a:pt x="117" y="664"/>
                    <a:pt x="119" y="664"/>
                    <a:pt x="120" y="664"/>
                  </a:cubicBezTo>
                  <a:cubicBezTo>
                    <a:pt x="123" y="664"/>
                    <a:pt x="124" y="665"/>
                    <a:pt x="124" y="665"/>
                  </a:cubicBezTo>
                  <a:cubicBezTo>
                    <a:pt x="126" y="666"/>
                    <a:pt x="119" y="669"/>
                    <a:pt x="112" y="671"/>
                  </a:cubicBezTo>
                  <a:cubicBezTo>
                    <a:pt x="105" y="671"/>
                    <a:pt x="107" y="676"/>
                    <a:pt x="117" y="676"/>
                  </a:cubicBezTo>
                  <a:cubicBezTo>
                    <a:pt x="119" y="676"/>
                    <a:pt x="122" y="675"/>
                    <a:pt x="125" y="675"/>
                  </a:cubicBezTo>
                  <a:cubicBezTo>
                    <a:pt x="132" y="673"/>
                    <a:pt x="135" y="672"/>
                    <a:pt x="137" y="672"/>
                  </a:cubicBezTo>
                  <a:lnTo>
                    <a:pt x="137" y="672"/>
                  </a:lnTo>
                  <a:cubicBezTo>
                    <a:pt x="138" y="672"/>
                    <a:pt x="135" y="674"/>
                    <a:pt x="127" y="677"/>
                  </a:cubicBezTo>
                  <a:cubicBezTo>
                    <a:pt x="121" y="679"/>
                    <a:pt x="115" y="682"/>
                    <a:pt x="120" y="682"/>
                  </a:cubicBezTo>
                  <a:cubicBezTo>
                    <a:pt x="120" y="682"/>
                    <a:pt x="121" y="681"/>
                    <a:pt x="123" y="681"/>
                  </a:cubicBezTo>
                  <a:cubicBezTo>
                    <a:pt x="124" y="682"/>
                    <a:pt x="125" y="683"/>
                    <a:pt x="127" y="683"/>
                  </a:cubicBezTo>
                  <a:cubicBezTo>
                    <a:pt x="129" y="683"/>
                    <a:pt x="130" y="682"/>
                    <a:pt x="131" y="681"/>
                  </a:cubicBezTo>
                  <a:lnTo>
                    <a:pt x="137" y="687"/>
                  </a:lnTo>
                  <a:cubicBezTo>
                    <a:pt x="137" y="696"/>
                    <a:pt x="139" y="698"/>
                    <a:pt x="142" y="699"/>
                  </a:cubicBezTo>
                  <a:cubicBezTo>
                    <a:pt x="144" y="698"/>
                    <a:pt x="146" y="698"/>
                    <a:pt x="147" y="698"/>
                  </a:cubicBezTo>
                  <a:lnTo>
                    <a:pt x="147" y="698"/>
                  </a:lnTo>
                  <a:cubicBezTo>
                    <a:pt x="148" y="698"/>
                    <a:pt x="147" y="699"/>
                    <a:pt x="146" y="704"/>
                  </a:cubicBezTo>
                  <a:cubicBezTo>
                    <a:pt x="144" y="706"/>
                    <a:pt x="143" y="708"/>
                    <a:pt x="144" y="708"/>
                  </a:cubicBezTo>
                  <a:cubicBezTo>
                    <a:pt x="145" y="708"/>
                    <a:pt x="148" y="706"/>
                    <a:pt x="153" y="700"/>
                  </a:cubicBezTo>
                  <a:cubicBezTo>
                    <a:pt x="155" y="699"/>
                    <a:pt x="156" y="699"/>
                    <a:pt x="157" y="699"/>
                  </a:cubicBezTo>
                  <a:cubicBezTo>
                    <a:pt x="159" y="699"/>
                    <a:pt x="160" y="701"/>
                    <a:pt x="158" y="706"/>
                  </a:cubicBezTo>
                  <a:cubicBezTo>
                    <a:pt x="153" y="712"/>
                    <a:pt x="152" y="716"/>
                    <a:pt x="154" y="716"/>
                  </a:cubicBezTo>
                  <a:cubicBezTo>
                    <a:pt x="154" y="716"/>
                    <a:pt x="156" y="715"/>
                    <a:pt x="157" y="713"/>
                  </a:cubicBezTo>
                  <a:cubicBezTo>
                    <a:pt x="161" y="711"/>
                    <a:pt x="163" y="710"/>
                    <a:pt x="164" y="710"/>
                  </a:cubicBezTo>
                  <a:cubicBezTo>
                    <a:pt x="165" y="710"/>
                    <a:pt x="165" y="710"/>
                    <a:pt x="165" y="710"/>
                  </a:cubicBezTo>
                  <a:cubicBezTo>
                    <a:pt x="162" y="716"/>
                    <a:pt x="183" y="733"/>
                    <a:pt x="206" y="745"/>
                  </a:cubicBezTo>
                  <a:cubicBezTo>
                    <a:pt x="206" y="745"/>
                    <a:pt x="206" y="745"/>
                    <a:pt x="207" y="745"/>
                  </a:cubicBezTo>
                  <a:cubicBezTo>
                    <a:pt x="210" y="745"/>
                    <a:pt x="215" y="741"/>
                    <a:pt x="217" y="736"/>
                  </a:cubicBezTo>
                  <a:cubicBezTo>
                    <a:pt x="220" y="731"/>
                    <a:pt x="221" y="729"/>
                    <a:pt x="221" y="729"/>
                  </a:cubicBezTo>
                  <a:lnTo>
                    <a:pt x="221" y="729"/>
                  </a:lnTo>
                  <a:cubicBezTo>
                    <a:pt x="221" y="729"/>
                    <a:pt x="220" y="733"/>
                    <a:pt x="220" y="737"/>
                  </a:cubicBezTo>
                  <a:cubicBezTo>
                    <a:pt x="217" y="748"/>
                    <a:pt x="216" y="753"/>
                    <a:pt x="218" y="753"/>
                  </a:cubicBezTo>
                  <a:cubicBezTo>
                    <a:pt x="219" y="753"/>
                    <a:pt x="222" y="749"/>
                    <a:pt x="225" y="740"/>
                  </a:cubicBezTo>
                  <a:cubicBezTo>
                    <a:pt x="226" y="733"/>
                    <a:pt x="227" y="730"/>
                    <a:pt x="227" y="730"/>
                  </a:cubicBezTo>
                  <a:lnTo>
                    <a:pt x="227" y="730"/>
                  </a:lnTo>
                  <a:cubicBezTo>
                    <a:pt x="228" y="730"/>
                    <a:pt x="227" y="733"/>
                    <a:pt x="227" y="741"/>
                  </a:cubicBezTo>
                  <a:cubicBezTo>
                    <a:pt x="227" y="745"/>
                    <a:pt x="227" y="747"/>
                    <a:pt x="228" y="747"/>
                  </a:cubicBezTo>
                  <a:cubicBezTo>
                    <a:pt x="228" y="747"/>
                    <a:pt x="230" y="746"/>
                    <a:pt x="232" y="743"/>
                  </a:cubicBezTo>
                  <a:cubicBezTo>
                    <a:pt x="233" y="741"/>
                    <a:pt x="235" y="739"/>
                    <a:pt x="235" y="739"/>
                  </a:cubicBezTo>
                  <a:lnTo>
                    <a:pt x="235" y="739"/>
                  </a:lnTo>
                  <a:cubicBezTo>
                    <a:pt x="236" y="739"/>
                    <a:pt x="237" y="741"/>
                    <a:pt x="235" y="744"/>
                  </a:cubicBezTo>
                  <a:cubicBezTo>
                    <a:pt x="235" y="750"/>
                    <a:pt x="235" y="755"/>
                    <a:pt x="236" y="755"/>
                  </a:cubicBezTo>
                  <a:cubicBezTo>
                    <a:pt x="237" y="755"/>
                    <a:pt x="237" y="755"/>
                    <a:pt x="238" y="753"/>
                  </a:cubicBezTo>
                  <a:cubicBezTo>
                    <a:pt x="238" y="753"/>
                    <a:pt x="240" y="754"/>
                    <a:pt x="240" y="761"/>
                  </a:cubicBezTo>
                  <a:cubicBezTo>
                    <a:pt x="240" y="764"/>
                    <a:pt x="241" y="765"/>
                    <a:pt x="242" y="765"/>
                  </a:cubicBezTo>
                  <a:cubicBezTo>
                    <a:pt x="244" y="765"/>
                    <a:pt x="248" y="762"/>
                    <a:pt x="250" y="759"/>
                  </a:cubicBezTo>
                  <a:cubicBezTo>
                    <a:pt x="257" y="755"/>
                    <a:pt x="260" y="752"/>
                    <a:pt x="262" y="752"/>
                  </a:cubicBezTo>
                  <a:lnTo>
                    <a:pt x="262" y="752"/>
                  </a:lnTo>
                  <a:cubicBezTo>
                    <a:pt x="264" y="752"/>
                    <a:pt x="263" y="755"/>
                    <a:pt x="259" y="762"/>
                  </a:cubicBezTo>
                  <a:cubicBezTo>
                    <a:pt x="256" y="767"/>
                    <a:pt x="257" y="770"/>
                    <a:pt x="261" y="770"/>
                  </a:cubicBezTo>
                  <a:cubicBezTo>
                    <a:pt x="265" y="770"/>
                    <a:pt x="271" y="766"/>
                    <a:pt x="275" y="760"/>
                  </a:cubicBezTo>
                  <a:cubicBezTo>
                    <a:pt x="278" y="753"/>
                    <a:pt x="280" y="750"/>
                    <a:pt x="280" y="750"/>
                  </a:cubicBezTo>
                  <a:lnTo>
                    <a:pt x="280" y="750"/>
                  </a:lnTo>
                  <a:cubicBezTo>
                    <a:pt x="280" y="750"/>
                    <a:pt x="280" y="751"/>
                    <a:pt x="280" y="754"/>
                  </a:cubicBezTo>
                  <a:cubicBezTo>
                    <a:pt x="277" y="761"/>
                    <a:pt x="280" y="761"/>
                    <a:pt x="280" y="761"/>
                  </a:cubicBezTo>
                  <a:cubicBezTo>
                    <a:pt x="283" y="762"/>
                    <a:pt x="285" y="763"/>
                    <a:pt x="284" y="770"/>
                  </a:cubicBezTo>
                  <a:cubicBezTo>
                    <a:pt x="284" y="770"/>
                    <a:pt x="284" y="770"/>
                    <a:pt x="285" y="770"/>
                  </a:cubicBezTo>
                  <a:cubicBezTo>
                    <a:pt x="286" y="770"/>
                    <a:pt x="288" y="769"/>
                    <a:pt x="293" y="765"/>
                  </a:cubicBezTo>
                  <a:cubicBezTo>
                    <a:pt x="296" y="762"/>
                    <a:pt x="299" y="760"/>
                    <a:pt x="301" y="760"/>
                  </a:cubicBezTo>
                  <a:cubicBezTo>
                    <a:pt x="306" y="760"/>
                    <a:pt x="309" y="767"/>
                    <a:pt x="309" y="776"/>
                  </a:cubicBezTo>
                  <a:lnTo>
                    <a:pt x="315" y="770"/>
                  </a:lnTo>
                  <a:cubicBezTo>
                    <a:pt x="319" y="762"/>
                    <a:pt x="321" y="757"/>
                    <a:pt x="322" y="757"/>
                  </a:cubicBezTo>
                  <a:lnTo>
                    <a:pt x="322" y="757"/>
                  </a:lnTo>
                  <a:cubicBezTo>
                    <a:pt x="323" y="757"/>
                    <a:pt x="323" y="760"/>
                    <a:pt x="322" y="764"/>
                  </a:cubicBezTo>
                  <a:cubicBezTo>
                    <a:pt x="322" y="769"/>
                    <a:pt x="322" y="768"/>
                    <a:pt x="321" y="771"/>
                  </a:cubicBezTo>
                  <a:cubicBezTo>
                    <a:pt x="323" y="767"/>
                    <a:pt x="325" y="765"/>
                    <a:pt x="327" y="765"/>
                  </a:cubicBezTo>
                  <a:cubicBezTo>
                    <a:pt x="331" y="765"/>
                    <a:pt x="335" y="771"/>
                    <a:pt x="335" y="780"/>
                  </a:cubicBezTo>
                  <a:cubicBezTo>
                    <a:pt x="333" y="787"/>
                    <a:pt x="333" y="787"/>
                    <a:pt x="337" y="787"/>
                  </a:cubicBezTo>
                  <a:lnTo>
                    <a:pt x="338" y="780"/>
                  </a:lnTo>
                  <a:cubicBezTo>
                    <a:pt x="338" y="773"/>
                    <a:pt x="339" y="768"/>
                    <a:pt x="341" y="768"/>
                  </a:cubicBezTo>
                  <a:cubicBezTo>
                    <a:pt x="345" y="768"/>
                    <a:pt x="347" y="768"/>
                    <a:pt x="347" y="774"/>
                  </a:cubicBezTo>
                  <a:cubicBezTo>
                    <a:pt x="349" y="779"/>
                    <a:pt x="350" y="785"/>
                    <a:pt x="351" y="785"/>
                  </a:cubicBezTo>
                  <a:cubicBezTo>
                    <a:pt x="351" y="785"/>
                    <a:pt x="351" y="784"/>
                    <a:pt x="351" y="782"/>
                  </a:cubicBezTo>
                  <a:cubicBezTo>
                    <a:pt x="351" y="782"/>
                    <a:pt x="355" y="782"/>
                    <a:pt x="357" y="789"/>
                  </a:cubicBezTo>
                  <a:lnTo>
                    <a:pt x="369" y="790"/>
                  </a:lnTo>
                  <a:cubicBezTo>
                    <a:pt x="371" y="787"/>
                    <a:pt x="373" y="785"/>
                    <a:pt x="375" y="785"/>
                  </a:cubicBezTo>
                  <a:cubicBezTo>
                    <a:pt x="377" y="785"/>
                    <a:pt x="378" y="787"/>
                    <a:pt x="378" y="790"/>
                  </a:cubicBezTo>
                  <a:cubicBezTo>
                    <a:pt x="382" y="789"/>
                    <a:pt x="385" y="787"/>
                    <a:pt x="387" y="783"/>
                  </a:cubicBezTo>
                  <a:cubicBezTo>
                    <a:pt x="393" y="783"/>
                    <a:pt x="395" y="783"/>
                    <a:pt x="396" y="790"/>
                  </a:cubicBezTo>
                  <a:cubicBezTo>
                    <a:pt x="396" y="793"/>
                    <a:pt x="396" y="795"/>
                    <a:pt x="397" y="795"/>
                  </a:cubicBezTo>
                  <a:cubicBezTo>
                    <a:pt x="397" y="795"/>
                    <a:pt x="397" y="793"/>
                    <a:pt x="398" y="789"/>
                  </a:cubicBezTo>
                  <a:cubicBezTo>
                    <a:pt x="398" y="782"/>
                    <a:pt x="401" y="782"/>
                    <a:pt x="404" y="782"/>
                  </a:cubicBezTo>
                  <a:lnTo>
                    <a:pt x="410" y="782"/>
                  </a:lnTo>
                  <a:cubicBezTo>
                    <a:pt x="410" y="776"/>
                    <a:pt x="410" y="776"/>
                    <a:pt x="412" y="776"/>
                  </a:cubicBezTo>
                  <a:cubicBezTo>
                    <a:pt x="412" y="775"/>
                    <a:pt x="412" y="775"/>
                    <a:pt x="413" y="775"/>
                  </a:cubicBezTo>
                  <a:cubicBezTo>
                    <a:pt x="416" y="775"/>
                    <a:pt x="423" y="780"/>
                    <a:pt x="427" y="780"/>
                  </a:cubicBezTo>
                  <a:cubicBezTo>
                    <a:pt x="427" y="780"/>
                    <a:pt x="427" y="780"/>
                    <a:pt x="428" y="780"/>
                  </a:cubicBezTo>
                  <a:cubicBezTo>
                    <a:pt x="437" y="779"/>
                    <a:pt x="435" y="779"/>
                    <a:pt x="432" y="773"/>
                  </a:cubicBezTo>
                  <a:cubicBezTo>
                    <a:pt x="431" y="773"/>
                    <a:pt x="430" y="770"/>
                    <a:pt x="431" y="770"/>
                  </a:cubicBezTo>
                  <a:lnTo>
                    <a:pt x="431" y="770"/>
                  </a:lnTo>
                  <a:cubicBezTo>
                    <a:pt x="432" y="770"/>
                    <a:pt x="434" y="771"/>
                    <a:pt x="435" y="772"/>
                  </a:cubicBezTo>
                  <a:cubicBezTo>
                    <a:pt x="437" y="772"/>
                    <a:pt x="446" y="776"/>
                    <a:pt x="453" y="776"/>
                  </a:cubicBezTo>
                  <a:cubicBezTo>
                    <a:pt x="454" y="776"/>
                    <a:pt x="455" y="776"/>
                    <a:pt x="456" y="776"/>
                  </a:cubicBezTo>
                  <a:cubicBezTo>
                    <a:pt x="468" y="773"/>
                    <a:pt x="468" y="772"/>
                    <a:pt x="466" y="767"/>
                  </a:cubicBezTo>
                  <a:cubicBezTo>
                    <a:pt x="463" y="760"/>
                    <a:pt x="462" y="757"/>
                    <a:pt x="463" y="757"/>
                  </a:cubicBezTo>
                  <a:lnTo>
                    <a:pt x="463" y="757"/>
                  </a:lnTo>
                  <a:cubicBezTo>
                    <a:pt x="464" y="757"/>
                    <a:pt x="466" y="760"/>
                    <a:pt x="469" y="765"/>
                  </a:cubicBezTo>
                  <a:cubicBezTo>
                    <a:pt x="474" y="772"/>
                    <a:pt x="477" y="774"/>
                    <a:pt x="478" y="774"/>
                  </a:cubicBezTo>
                  <a:cubicBezTo>
                    <a:pt x="480" y="774"/>
                    <a:pt x="480" y="772"/>
                    <a:pt x="479" y="770"/>
                  </a:cubicBezTo>
                  <a:cubicBezTo>
                    <a:pt x="479" y="762"/>
                    <a:pt x="479" y="762"/>
                    <a:pt x="483" y="761"/>
                  </a:cubicBezTo>
                  <a:cubicBezTo>
                    <a:pt x="484" y="764"/>
                    <a:pt x="485" y="765"/>
                    <a:pt x="486" y="765"/>
                  </a:cubicBezTo>
                  <a:cubicBezTo>
                    <a:pt x="487" y="765"/>
                    <a:pt x="489" y="763"/>
                    <a:pt x="490" y="759"/>
                  </a:cubicBezTo>
                  <a:cubicBezTo>
                    <a:pt x="494" y="759"/>
                    <a:pt x="494" y="759"/>
                    <a:pt x="496" y="764"/>
                  </a:cubicBezTo>
                  <a:cubicBezTo>
                    <a:pt x="496" y="764"/>
                    <a:pt x="498" y="763"/>
                    <a:pt x="502" y="762"/>
                  </a:cubicBezTo>
                  <a:cubicBezTo>
                    <a:pt x="502" y="753"/>
                    <a:pt x="509" y="750"/>
                    <a:pt x="515" y="750"/>
                  </a:cubicBezTo>
                  <a:cubicBezTo>
                    <a:pt x="519" y="750"/>
                    <a:pt x="523" y="751"/>
                    <a:pt x="525" y="753"/>
                  </a:cubicBezTo>
                  <a:cubicBezTo>
                    <a:pt x="525" y="753"/>
                    <a:pt x="529" y="752"/>
                    <a:pt x="529" y="744"/>
                  </a:cubicBezTo>
                  <a:cubicBezTo>
                    <a:pt x="527" y="738"/>
                    <a:pt x="526" y="734"/>
                    <a:pt x="527" y="734"/>
                  </a:cubicBezTo>
                  <a:lnTo>
                    <a:pt x="527" y="734"/>
                  </a:lnTo>
                  <a:cubicBezTo>
                    <a:pt x="528" y="734"/>
                    <a:pt x="529" y="737"/>
                    <a:pt x="532" y="743"/>
                  </a:cubicBezTo>
                  <a:cubicBezTo>
                    <a:pt x="535" y="749"/>
                    <a:pt x="537" y="751"/>
                    <a:pt x="537" y="751"/>
                  </a:cubicBezTo>
                  <a:cubicBezTo>
                    <a:pt x="538" y="751"/>
                    <a:pt x="536" y="748"/>
                    <a:pt x="534" y="742"/>
                  </a:cubicBezTo>
                  <a:cubicBezTo>
                    <a:pt x="534" y="738"/>
                    <a:pt x="537" y="735"/>
                    <a:pt x="541" y="735"/>
                  </a:cubicBezTo>
                  <a:cubicBezTo>
                    <a:pt x="543" y="735"/>
                    <a:pt x="546" y="737"/>
                    <a:pt x="548" y="743"/>
                  </a:cubicBezTo>
                  <a:lnTo>
                    <a:pt x="553" y="755"/>
                  </a:lnTo>
                  <a:cubicBezTo>
                    <a:pt x="552" y="749"/>
                    <a:pt x="554" y="748"/>
                    <a:pt x="554" y="748"/>
                  </a:cubicBezTo>
                  <a:cubicBezTo>
                    <a:pt x="551" y="741"/>
                    <a:pt x="553" y="741"/>
                    <a:pt x="560" y="737"/>
                  </a:cubicBezTo>
                  <a:cubicBezTo>
                    <a:pt x="563" y="735"/>
                    <a:pt x="569" y="726"/>
                    <a:pt x="572" y="724"/>
                  </a:cubicBezTo>
                  <a:cubicBezTo>
                    <a:pt x="575" y="723"/>
                    <a:pt x="578" y="722"/>
                    <a:pt x="581" y="722"/>
                  </a:cubicBezTo>
                  <a:cubicBezTo>
                    <a:pt x="583" y="722"/>
                    <a:pt x="586" y="723"/>
                    <a:pt x="588" y="725"/>
                  </a:cubicBezTo>
                  <a:cubicBezTo>
                    <a:pt x="590" y="724"/>
                    <a:pt x="591" y="723"/>
                    <a:pt x="593" y="715"/>
                  </a:cubicBezTo>
                  <a:cubicBezTo>
                    <a:pt x="593" y="711"/>
                    <a:pt x="594" y="708"/>
                    <a:pt x="596" y="708"/>
                  </a:cubicBezTo>
                  <a:cubicBezTo>
                    <a:pt x="597" y="708"/>
                    <a:pt x="598" y="709"/>
                    <a:pt x="599" y="712"/>
                  </a:cubicBezTo>
                  <a:lnTo>
                    <a:pt x="602" y="712"/>
                  </a:lnTo>
                  <a:cubicBezTo>
                    <a:pt x="603" y="704"/>
                    <a:pt x="605" y="703"/>
                    <a:pt x="605" y="703"/>
                  </a:cubicBezTo>
                  <a:cubicBezTo>
                    <a:pt x="606" y="706"/>
                    <a:pt x="609" y="710"/>
                    <a:pt x="610" y="710"/>
                  </a:cubicBezTo>
                  <a:cubicBezTo>
                    <a:pt x="611" y="710"/>
                    <a:pt x="612" y="709"/>
                    <a:pt x="612" y="707"/>
                  </a:cubicBezTo>
                  <a:cubicBezTo>
                    <a:pt x="608" y="700"/>
                    <a:pt x="610" y="699"/>
                    <a:pt x="614" y="698"/>
                  </a:cubicBezTo>
                  <a:cubicBezTo>
                    <a:pt x="628" y="697"/>
                    <a:pt x="642" y="693"/>
                    <a:pt x="653" y="686"/>
                  </a:cubicBezTo>
                  <a:cubicBezTo>
                    <a:pt x="665" y="680"/>
                    <a:pt x="699" y="662"/>
                    <a:pt x="696" y="660"/>
                  </a:cubicBezTo>
                  <a:lnTo>
                    <a:pt x="706" y="656"/>
                  </a:lnTo>
                  <a:lnTo>
                    <a:pt x="715" y="650"/>
                  </a:lnTo>
                  <a:cubicBezTo>
                    <a:pt x="717" y="652"/>
                    <a:pt x="719" y="653"/>
                    <a:pt x="721" y="653"/>
                  </a:cubicBezTo>
                  <a:cubicBezTo>
                    <a:pt x="729" y="653"/>
                    <a:pt x="737" y="642"/>
                    <a:pt x="738" y="633"/>
                  </a:cubicBezTo>
                  <a:cubicBezTo>
                    <a:pt x="736" y="630"/>
                    <a:pt x="737" y="624"/>
                    <a:pt x="741" y="622"/>
                  </a:cubicBezTo>
                  <a:cubicBezTo>
                    <a:pt x="744" y="625"/>
                    <a:pt x="746" y="626"/>
                    <a:pt x="749" y="626"/>
                  </a:cubicBezTo>
                  <a:cubicBezTo>
                    <a:pt x="755" y="626"/>
                    <a:pt x="758" y="619"/>
                    <a:pt x="757" y="613"/>
                  </a:cubicBezTo>
                  <a:cubicBezTo>
                    <a:pt x="753" y="607"/>
                    <a:pt x="751" y="603"/>
                    <a:pt x="753" y="603"/>
                  </a:cubicBezTo>
                  <a:cubicBezTo>
                    <a:pt x="755" y="603"/>
                    <a:pt x="758" y="605"/>
                    <a:pt x="762" y="607"/>
                  </a:cubicBezTo>
                  <a:cubicBezTo>
                    <a:pt x="765" y="609"/>
                    <a:pt x="768" y="610"/>
                    <a:pt x="770" y="610"/>
                  </a:cubicBezTo>
                  <a:cubicBezTo>
                    <a:pt x="775" y="610"/>
                    <a:pt x="775" y="604"/>
                    <a:pt x="764" y="593"/>
                  </a:cubicBezTo>
                  <a:cubicBezTo>
                    <a:pt x="761" y="588"/>
                    <a:pt x="760" y="587"/>
                    <a:pt x="763" y="587"/>
                  </a:cubicBezTo>
                  <a:cubicBezTo>
                    <a:pt x="764" y="587"/>
                    <a:pt x="766" y="587"/>
                    <a:pt x="768" y="587"/>
                  </a:cubicBezTo>
                  <a:cubicBezTo>
                    <a:pt x="771" y="588"/>
                    <a:pt x="773" y="588"/>
                    <a:pt x="775" y="588"/>
                  </a:cubicBezTo>
                  <a:cubicBezTo>
                    <a:pt x="782" y="588"/>
                    <a:pt x="782" y="585"/>
                    <a:pt x="777" y="584"/>
                  </a:cubicBezTo>
                  <a:cubicBezTo>
                    <a:pt x="768" y="576"/>
                    <a:pt x="767" y="573"/>
                    <a:pt x="776" y="573"/>
                  </a:cubicBezTo>
                  <a:cubicBezTo>
                    <a:pt x="777" y="573"/>
                    <a:pt x="779" y="573"/>
                    <a:pt x="781" y="574"/>
                  </a:cubicBezTo>
                  <a:cubicBezTo>
                    <a:pt x="797" y="571"/>
                    <a:pt x="797" y="571"/>
                    <a:pt x="785" y="564"/>
                  </a:cubicBezTo>
                  <a:cubicBezTo>
                    <a:pt x="774" y="556"/>
                    <a:pt x="778" y="543"/>
                    <a:pt x="791" y="543"/>
                  </a:cubicBezTo>
                  <a:cubicBezTo>
                    <a:pt x="791" y="540"/>
                    <a:pt x="799" y="538"/>
                    <a:pt x="792" y="537"/>
                  </a:cubicBezTo>
                  <a:lnTo>
                    <a:pt x="799" y="533"/>
                  </a:lnTo>
                  <a:lnTo>
                    <a:pt x="800" y="527"/>
                  </a:lnTo>
                  <a:lnTo>
                    <a:pt x="793" y="525"/>
                  </a:lnTo>
                  <a:cubicBezTo>
                    <a:pt x="799" y="510"/>
                    <a:pt x="800" y="492"/>
                    <a:pt x="797" y="475"/>
                  </a:cubicBezTo>
                  <a:cubicBezTo>
                    <a:pt x="789" y="443"/>
                    <a:pt x="782" y="433"/>
                    <a:pt x="778" y="433"/>
                  </a:cubicBezTo>
                  <a:cubicBezTo>
                    <a:pt x="777" y="433"/>
                    <a:pt x="776" y="433"/>
                    <a:pt x="775" y="435"/>
                  </a:cubicBezTo>
                  <a:cubicBezTo>
                    <a:pt x="772" y="437"/>
                    <a:pt x="769" y="438"/>
                    <a:pt x="767" y="438"/>
                  </a:cubicBezTo>
                  <a:cubicBezTo>
                    <a:pt x="763" y="438"/>
                    <a:pt x="764" y="433"/>
                    <a:pt x="772" y="428"/>
                  </a:cubicBezTo>
                  <a:cubicBezTo>
                    <a:pt x="771" y="424"/>
                    <a:pt x="773" y="415"/>
                    <a:pt x="770" y="409"/>
                  </a:cubicBezTo>
                  <a:cubicBezTo>
                    <a:pt x="768" y="402"/>
                    <a:pt x="766" y="400"/>
                    <a:pt x="772" y="396"/>
                  </a:cubicBezTo>
                  <a:lnTo>
                    <a:pt x="771" y="394"/>
                  </a:lnTo>
                  <a:cubicBezTo>
                    <a:pt x="770" y="394"/>
                    <a:pt x="769" y="394"/>
                    <a:pt x="768" y="394"/>
                  </a:cubicBezTo>
                  <a:cubicBezTo>
                    <a:pt x="758" y="394"/>
                    <a:pt x="751" y="384"/>
                    <a:pt x="755" y="375"/>
                  </a:cubicBezTo>
                  <a:cubicBezTo>
                    <a:pt x="753" y="371"/>
                    <a:pt x="752" y="369"/>
                    <a:pt x="744" y="368"/>
                  </a:cubicBezTo>
                  <a:cubicBezTo>
                    <a:pt x="736" y="367"/>
                    <a:pt x="736" y="367"/>
                    <a:pt x="742" y="362"/>
                  </a:cubicBezTo>
                  <a:cubicBezTo>
                    <a:pt x="746" y="360"/>
                    <a:pt x="747" y="348"/>
                    <a:pt x="740" y="348"/>
                  </a:cubicBezTo>
                  <a:cubicBezTo>
                    <a:pt x="739" y="348"/>
                    <a:pt x="738" y="348"/>
                    <a:pt x="736" y="349"/>
                  </a:cubicBezTo>
                  <a:lnTo>
                    <a:pt x="741" y="345"/>
                  </a:lnTo>
                  <a:cubicBezTo>
                    <a:pt x="744" y="342"/>
                    <a:pt x="743" y="341"/>
                    <a:pt x="741" y="341"/>
                  </a:cubicBezTo>
                  <a:cubicBezTo>
                    <a:pt x="739" y="341"/>
                    <a:pt x="736" y="342"/>
                    <a:pt x="733" y="344"/>
                  </a:cubicBezTo>
                  <a:cubicBezTo>
                    <a:pt x="729" y="346"/>
                    <a:pt x="726" y="347"/>
                    <a:pt x="725" y="347"/>
                  </a:cubicBezTo>
                  <a:cubicBezTo>
                    <a:pt x="723" y="347"/>
                    <a:pt x="726" y="343"/>
                    <a:pt x="737" y="337"/>
                  </a:cubicBezTo>
                  <a:cubicBezTo>
                    <a:pt x="746" y="333"/>
                    <a:pt x="748" y="330"/>
                    <a:pt x="746" y="330"/>
                  </a:cubicBezTo>
                  <a:cubicBezTo>
                    <a:pt x="745" y="330"/>
                    <a:pt x="743" y="331"/>
                    <a:pt x="742" y="331"/>
                  </a:cubicBezTo>
                  <a:cubicBezTo>
                    <a:pt x="739" y="332"/>
                    <a:pt x="736" y="332"/>
                    <a:pt x="734" y="332"/>
                  </a:cubicBezTo>
                  <a:cubicBezTo>
                    <a:pt x="731" y="332"/>
                    <a:pt x="731" y="332"/>
                    <a:pt x="734" y="329"/>
                  </a:cubicBezTo>
                  <a:cubicBezTo>
                    <a:pt x="733" y="328"/>
                    <a:pt x="733" y="327"/>
                    <a:pt x="730" y="327"/>
                  </a:cubicBezTo>
                  <a:cubicBezTo>
                    <a:pt x="728" y="327"/>
                    <a:pt x="725" y="328"/>
                    <a:pt x="719" y="330"/>
                  </a:cubicBezTo>
                  <a:cubicBezTo>
                    <a:pt x="717" y="331"/>
                    <a:pt x="716" y="332"/>
                    <a:pt x="715" y="332"/>
                  </a:cubicBezTo>
                  <a:cubicBezTo>
                    <a:pt x="713" y="332"/>
                    <a:pt x="712" y="331"/>
                    <a:pt x="711" y="329"/>
                  </a:cubicBezTo>
                  <a:cubicBezTo>
                    <a:pt x="716" y="327"/>
                    <a:pt x="720" y="326"/>
                    <a:pt x="725" y="326"/>
                  </a:cubicBezTo>
                  <a:lnTo>
                    <a:pt x="723" y="321"/>
                  </a:lnTo>
                  <a:cubicBezTo>
                    <a:pt x="722" y="319"/>
                    <a:pt x="726" y="312"/>
                    <a:pt x="732" y="310"/>
                  </a:cubicBezTo>
                  <a:cubicBezTo>
                    <a:pt x="735" y="307"/>
                    <a:pt x="736" y="305"/>
                    <a:pt x="734" y="305"/>
                  </a:cubicBezTo>
                  <a:lnTo>
                    <a:pt x="734" y="305"/>
                  </a:lnTo>
                  <a:cubicBezTo>
                    <a:pt x="733" y="305"/>
                    <a:pt x="730" y="306"/>
                    <a:pt x="725" y="310"/>
                  </a:cubicBezTo>
                  <a:cubicBezTo>
                    <a:pt x="718" y="314"/>
                    <a:pt x="715" y="315"/>
                    <a:pt x="713" y="315"/>
                  </a:cubicBezTo>
                  <a:cubicBezTo>
                    <a:pt x="712" y="315"/>
                    <a:pt x="712" y="314"/>
                    <a:pt x="711" y="312"/>
                  </a:cubicBezTo>
                  <a:cubicBezTo>
                    <a:pt x="710" y="310"/>
                    <a:pt x="709" y="308"/>
                    <a:pt x="716" y="306"/>
                  </a:cubicBezTo>
                  <a:cubicBezTo>
                    <a:pt x="722" y="302"/>
                    <a:pt x="722" y="302"/>
                    <a:pt x="719" y="299"/>
                  </a:cubicBezTo>
                  <a:cubicBezTo>
                    <a:pt x="718" y="296"/>
                    <a:pt x="714" y="295"/>
                    <a:pt x="708" y="295"/>
                  </a:cubicBezTo>
                  <a:cubicBezTo>
                    <a:pt x="701" y="295"/>
                    <a:pt x="691" y="297"/>
                    <a:pt x="683" y="299"/>
                  </a:cubicBezTo>
                  <a:cubicBezTo>
                    <a:pt x="678" y="301"/>
                    <a:pt x="675" y="303"/>
                    <a:pt x="674" y="303"/>
                  </a:cubicBezTo>
                  <a:cubicBezTo>
                    <a:pt x="673" y="303"/>
                    <a:pt x="676" y="301"/>
                    <a:pt x="682" y="297"/>
                  </a:cubicBezTo>
                  <a:cubicBezTo>
                    <a:pt x="688" y="293"/>
                    <a:pt x="688" y="292"/>
                    <a:pt x="687" y="290"/>
                  </a:cubicBezTo>
                  <a:lnTo>
                    <a:pt x="687" y="290"/>
                  </a:lnTo>
                  <a:cubicBezTo>
                    <a:pt x="685" y="290"/>
                    <a:pt x="684" y="290"/>
                    <a:pt x="684" y="290"/>
                  </a:cubicBezTo>
                  <a:cubicBezTo>
                    <a:pt x="683" y="290"/>
                    <a:pt x="684" y="289"/>
                    <a:pt x="686" y="289"/>
                  </a:cubicBezTo>
                  <a:cubicBezTo>
                    <a:pt x="686" y="289"/>
                    <a:pt x="687" y="289"/>
                    <a:pt x="687" y="290"/>
                  </a:cubicBezTo>
                  <a:cubicBezTo>
                    <a:pt x="689" y="289"/>
                    <a:pt x="690" y="288"/>
                    <a:pt x="691" y="288"/>
                  </a:cubicBezTo>
                  <a:cubicBezTo>
                    <a:pt x="693" y="288"/>
                    <a:pt x="694" y="290"/>
                    <a:pt x="695" y="291"/>
                  </a:cubicBezTo>
                  <a:lnTo>
                    <a:pt x="700" y="288"/>
                  </a:lnTo>
                  <a:cubicBezTo>
                    <a:pt x="708" y="282"/>
                    <a:pt x="710" y="280"/>
                    <a:pt x="707" y="280"/>
                  </a:cubicBezTo>
                  <a:cubicBezTo>
                    <a:pt x="705" y="280"/>
                    <a:pt x="702" y="281"/>
                    <a:pt x="698" y="282"/>
                  </a:cubicBezTo>
                  <a:cubicBezTo>
                    <a:pt x="696" y="282"/>
                    <a:pt x="694" y="283"/>
                    <a:pt x="693" y="283"/>
                  </a:cubicBezTo>
                  <a:cubicBezTo>
                    <a:pt x="691" y="283"/>
                    <a:pt x="692" y="281"/>
                    <a:pt x="696" y="277"/>
                  </a:cubicBezTo>
                  <a:cubicBezTo>
                    <a:pt x="699" y="274"/>
                    <a:pt x="704" y="270"/>
                    <a:pt x="702" y="270"/>
                  </a:cubicBezTo>
                  <a:lnTo>
                    <a:pt x="702" y="270"/>
                  </a:lnTo>
                  <a:cubicBezTo>
                    <a:pt x="702" y="270"/>
                    <a:pt x="701" y="270"/>
                    <a:pt x="700" y="271"/>
                  </a:cubicBezTo>
                  <a:cubicBezTo>
                    <a:pt x="700" y="271"/>
                    <a:pt x="698" y="267"/>
                    <a:pt x="702" y="262"/>
                  </a:cubicBezTo>
                  <a:cubicBezTo>
                    <a:pt x="702" y="259"/>
                    <a:pt x="701" y="258"/>
                    <a:pt x="698" y="258"/>
                  </a:cubicBezTo>
                  <a:cubicBezTo>
                    <a:pt x="697" y="258"/>
                    <a:pt x="696" y="258"/>
                    <a:pt x="695" y="258"/>
                  </a:cubicBezTo>
                  <a:cubicBezTo>
                    <a:pt x="692" y="260"/>
                    <a:pt x="691" y="260"/>
                    <a:pt x="690" y="260"/>
                  </a:cubicBezTo>
                  <a:cubicBezTo>
                    <a:pt x="688" y="260"/>
                    <a:pt x="687" y="259"/>
                    <a:pt x="687" y="257"/>
                  </a:cubicBezTo>
                  <a:cubicBezTo>
                    <a:pt x="686" y="257"/>
                    <a:pt x="685" y="255"/>
                    <a:pt x="683" y="255"/>
                  </a:cubicBezTo>
                  <a:cubicBezTo>
                    <a:pt x="682" y="255"/>
                    <a:pt x="681" y="255"/>
                    <a:pt x="679" y="256"/>
                  </a:cubicBezTo>
                  <a:cubicBezTo>
                    <a:pt x="675" y="258"/>
                    <a:pt x="672" y="259"/>
                    <a:pt x="669" y="259"/>
                  </a:cubicBezTo>
                  <a:cubicBezTo>
                    <a:pt x="667" y="259"/>
                    <a:pt x="665" y="258"/>
                    <a:pt x="664" y="256"/>
                  </a:cubicBezTo>
                  <a:cubicBezTo>
                    <a:pt x="656" y="255"/>
                    <a:pt x="656" y="255"/>
                    <a:pt x="667" y="247"/>
                  </a:cubicBezTo>
                  <a:cubicBezTo>
                    <a:pt x="673" y="245"/>
                    <a:pt x="672" y="243"/>
                    <a:pt x="671" y="240"/>
                  </a:cubicBezTo>
                  <a:cubicBezTo>
                    <a:pt x="671" y="240"/>
                    <a:pt x="670" y="238"/>
                    <a:pt x="676" y="234"/>
                  </a:cubicBezTo>
                  <a:cubicBezTo>
                    <a:pt x="677" y="232"/>
                    <a:pt x="678" y="231"/>
                    <a:pt x="677" y="231"/>
                  </a:cubicBezTo>
                  <a:lnTo>
                    <a:pt x="677" y="231"/>
                  </a:lnTo>
                  <a:cubicBezTo>
                    <a:pt x="676" y="231"/>
                    <a:pt x="672" y="233"/>
                    <a:pt x="669" y="235"/>
                  </a:cubicBezTo>
                  <a:lnTo>
                    <a:pt x="656" y="240"/>
                  </a:lnTo>
                  <a:cubicBezTo>
                    <a:pt x="655" y="238"/>
                    <a:pt x="667" y="230"/>
                    <a:pt x="672" y="227"/>
                  </a:cubicBezTo>
                  <a:cubicBezTo>
                    <a:pt x="678" y="223"/>
                    <a:pt x="681" y="221"/>
                    <a:pt x="681" y="221"/>
                  </a:cubicBezTo>
                  <a:lnTo>
                    <a:pt x="681" y="221"/>
                  </a:lnTo>
                  <a:cubicBezTo>
                    <a:pt x="680" y="221"/>
                    <a:pt x="678" y="223"/>
                    <a:pt x="672" y="226"/>
                  </a:cubicBezTo>
                  <a:cubicBezTo>
                    <a:pt x="669" y="227"/>
                    <a:pt x="666" y="228"/>
                    <a:pt x="664" y="228"/>
                  </a:cubicBezTo>
                  <a:cubicBezTo>
                    <a:pt x="662" y="228"/>
                    <a:pt x="661" y="226"/>
                    <a:pt x="663" y="223"/>
                  </a:cubicBezTo>
                  <a:cubicBezTo>
                    <a:pt x="661" y="218"/>
                    <a:pt x="659" y="215"/>
                    <a:pt x="665" y="211"/>
                  </a:cubicBezTo>
                  <a:cubicBezTo>
                    <a:pt x="670" y="207"/>
                    <a:pt x="663" y="207"/>
                    <a:pt x="663" y="207"/>
                  </a:cubicBezTo>
                  <a:cubicBezTo>
                    <a:pt x="662" y="207"/>
                    <a:pt x="661" y="207"/>
                    <a:pt x="660" y="207"/>
                  </a:cubicBezTo>
                  <a:cubicBezTo>
                    <a:pt x="656" y="207"/>
                    <a:pt x="656" y="204"/>
                    <a:pt x="659" y="197"/>
                  </a:cubicBezTo>
                  <a:cubicBezTo>
                    <a:pt x="664" y="187"/>
                    <a:pt x="665" y="183"/>
                    <a:pt x="663" y="183"/>
                  </a:cubicBezTo>
                  <a:cubicBezTo>
                    <a:pt x="662" y="183"/>
                    <a:pt x="659" y="185"/>
                    <a:pt x="654" y="187"/>
                  </a:cubicBezTo>
                  <a:cubicBezTo>
                    <a:pt x="651" y="188"/>
                    <a:pt x="648" y="190"/>
                    <a:pt x="647" y="190"/>
                  </a:cubicBezTo>
                  <a:cubicBezTo>
                    <a:pt x="647" y="190"/>
                    <a:pt x="648" y="189"/>
                    <a:pt x="653" y="186"/>
                  </a:cubicBezTo>
                  <a:cubicBezTo>
                    <a:pt x="659" y="180"/>
                    <a:pt x="651" y="181"/>
                    <a:pt x="643" y="180"/>
                  </a:cubicBezTo>
                  <a:cubicBezTo>
                    <a:pt x="635" y="182"/>
                    <a:pt x="626" y="186"/>
                    <a:pt x="618" y="189"/>
                  </a:cubicBezTo>
                  <a:cubicBezTo>
                    <a:pt x="613" y="192"/>
                    <a:pt x="610" y="194"/>
                    <a:pt x="609" y="194"/>
                  </a:cubicBezTo>
                  <a:cubicBezTo>
                    <a:pt x="608" y="194"/>
                    <a:pt x="609" y="192"/>
                    <a:pt x="610" y="188"/>
                  </a:cubicBezTo>
                  <a:cubicBezTo>
                    <a:pt x="609" y="187"/>
                    <a:pt x="615" y="181"/>
                    <a:pt x="621" y="179"/>
                  </a:cubicBezTo>
                  <a:cubicBezTo>
                    <a:pt x="623" y="177"/>
                    <a:pt x="625" y="177"/>
                    <a:pt x="626" y="177"/>
                  </a:cubicBezTo>
                  <a:cubicBezTo>
                    <a:pt x="627" y="177"/>
                    <a:pt x="627" y="178"/>
                    <a:pt x="627" y="178"/>
                  </a:cubicBezTo>
                  <a:lnTo>
                    <a:pt x="628" y="180"/>
                  </a:lnTo>
                  <a:cubicBezTo>
                    <a:pt x="635" y="177"/>
                    <a:pt x="641" y="174"/>
                    <a:pt x="639" y="170"/>
                  </a:cubicBezTo>
                  <a:cubicBezTo>
                    <a:pt x="643" y="167"/>
                    <a:pt x="643" y="164"/>
                    <a:pt x="641" y="164"/>
                  </a:cubicBezTo>
                  <a:cubicBezTo>
                    <a:pt x="640" y="164"/>
                    <a:pt x="639" y="165"/>
                    <a:pt x="637" y="165"/>
                  </a:cubicBezTo>
                  <a:cubicBezTo>
                    <a:pt x="641" y="162"/>
                    <a:pt x="642" y="156"/>
                    <a:pt x="639" y="153"/>
                  </a:cubicBezTo>
                  <a:cubicBezTo>
                    <a:pt x="636" y="148"/>
                    <a:pt x="634" y="143"/>
                    <a:pt x="639" y="137"/>
                  </a:cubicBezTo>
                  <a:cubicBezTo>
                    <a:pt x="638" y="135"/>
                    <a:pt x="637" y="133"/>
                    <a:pt x="635" y="133"/>
                  </a:cubicBezTo>
                  <a:cubicBezTo>
                    <a:pt x="634" y="133"/>
                    <a:pt x="632" y="134"/>
                    <a:pt x="630" y="135"/>
                  </a:cubicBezTo>
                  <a:cubicBezTo>
                    <a:pt x="625" y="137"/>
                    <a:pt x="622" y="138"/>
                    <a:pt x="620" y="138"/>
                  </a:cubicBezTo>
                  <a:cubicBezTo>
                    <a:pt x="619" y="138"/>
                    <a:pt x="620" y="137"/>
                    <a:pt x="623" y="135"/>
                  </a:cubicBezTo>
                  <a:cubicBezTo>
                    <a:pt x="635" y="132"/>
                    <a:pt x="620" y="84"/>
                    <a:pt x="608" y="84"/>
                  </a:cubicBezTo>
                  <a:cubicBezTo>
                    <a:pt x="607" y="84"/>
                    <a:pt x="607" y="84"/>
                    <a:pt x="606" y="85"/>
                  </a:cubicBezTo>
                  <a:lnTo>
                    <a:pt x="602" y="78"/>
                  </a:lnTo>
                  <a:cubicBezTo>
                    <a:pt x="603" y="67"/>
                    <a:pt x="591" y="52"/>
                    <a:pt x="583" y="52"/>
                  </a:cubicBezTo>
                  <a:cubicBezTo>
                    <a:pt x="582" y="52"/>
                    <a:pt x="582" y="52"/>
                    <a:pt x="581" y="52"/>
                  </a:cubicBezTo>
                  <a:lnTo>
                    <a:pt x="573" y="44"/>
                  </a:lnTo>
                  <a:cubicBezTo>
                    <a:pt x="573" y="37"/>
                    <a:pt x="571" y="34"/>
                    <a:pt x="568" y="34"/>
                  </a:cubicBezTo>
                  <a:cubicBezTo>
                    <a:pt x="566" y="34"/>
                    <a:pt x="565" y="34"/>
                    <a:pt x="563" y="35"/>
                  </a:cubicBezTo>
                  <a:cubicBezTo>
                    <a:pt x="559" y="38"/>
                    <a:pt x="556" y="41"/>
                    <a:pt x="555" y="41"/>
                  </a:cubicBezTo>
                  <a:cubicBezTo>
                    <a:pt x="555" y="41"/>
                    <a:pt x="556" y="40"/>
                    <a:pt x="557" y="39"/>
                  </a:cubicBezTo>
                  <a:cubicBezTo>
                    <a:pt x="560" y="33"/>
                    <a:pt x="554" y="28"/>
                    <a:pt x="542" y="22"/>
                  </a:cubicBezTo>
                  <a:cubicBezTo>
                    <a:pt x="536" y="18"/>
                    <a:pt x="532" y="17"/>
                    <a:pt x="531" y="17"/>
                  </a:cubicBezTo>
                  <a:cubicBezTo>
                    <a:pt x="529" y="17"/>
                    <a:pt x="529" y="19"/>
                    <a:pt x="530" y="23"/>
                  </a:cubicBezTo>
                  <a:cubicBezTo>
                    <a:pt x="514" y="23"/>
                    <a:pt x="516" y="17"/>
                    <a:pt x="518" y="11"/>
                  </a:cubicBezTo>
                  <a:cubicBezTo>
                    <a:pt x="522" y="5"/>
                    <a:pt x="523" y="2"/>
                    <a:pt x="521" y="2"/>
                  </a:cubicBezTo>
                  <a:lnTo>
                    <a:pt x="521" y="2"/>
                  </a:lnTo>
                  <a:cubicBezTo>
                    <a:pt x="519" y="2"/>
                    <a:pt x="515" y="6"/>
                    <a:pt x="510" y="15"/>
                  </a:cubicBezTo>
                  <a:cubicBezTo>
                    <a:pt x="506" y="21"/>
                    <a:pt x="502" y="23"/>
                    <a:pt x="500" y="23"/>
                  </a:cubicBezTo>
                  <a:cubicBezTo>
                    <a:pt x="498" y="23"/>
                    <a:pt x="497" y="22"/>
                    <a:pt x="498" y="18"/>
                  </a:cubicBezTo>
                  <a:cubicBezTo>
                    <a:pt x="499" y="14"/>
                    <a:pt x="501" y="13"/>
                    <a:pt x="502" y="13"/>
                  </a:cubicBezTo>
                  <a:cubicBezTo>
                    <a:pt x="504" y="13"/>
                    <a:pt x="505" y="13"/>
                    <a:pt x="506" y="14"/>
                  </a:cubicBezTo>
                  <a:lnTo>
                    <a:pt x="511" y="2"/>
                  </a:lnTo>
                  <a:cubicBezTo>
                    <a:pt x="509" y="1"/>
                    <a:pt x="508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58"/>
            <p:cNvSpPr/>
            <p:nvPr/>
          </p:nvSpPr>
          <p:spPr>
            <a:xfrm>
              <a:off x="5660089" y="2571423"/>
              <a:ext cx="71130" cy="71884"/>
            </a:xfrm>
            <a:custGeom>
              <a:avLst/>
              <a:gdLst/>
              <a:ahLst/>
              <a:cxnLst/>
              <a:rect l="l" t="t" r="r" b="b"/>
              <a:pathLst>
                <a:path w="755" h="763" extrusionOk="0">
                  <a:moveTo>
                    <a:pt x="334" y="3"/>
                  </a:moveTo>
                  <a:cubicBezTo>
                    <a:pt x="334" y="3"/>
                    <a:pt x="333" y="3"/>
                    <a:pt x="333" y="3"/>
                  </a:cubicBezTo>
                  <a:cubicBezTo>
                    <a:pt x="328" y="3"/>
                    <a:pt x="328" y="3"/>
                    <a:pt x="332" y="10"/>
                  </a:cubicBezTo>
                  <a:lnTo>
                    <a:pt x="336" y="9"/>
                  </a:lnTo>
                  <a:cubicBezTo>
                    <a:pt x="335" y="4"/>
                    <a:pt x="335" y="3"/>
                    <a:pt x="334" y="3"/>
                  </a:cubicBezTo>
                  <a:close/>
                  <a:moveTo>
                    <a:pt x="222" y="53"/>
                  </a:moveTo>
                  <a:lnTo>
                    <a:pt x="222" y="54"/>
                  </a:lnTo>
                  <a:lnTo>
                    <a:pt x="222" y="53"/>
                  </a:lnTo>
                  <a:close/>
                  <a:moveTo>
                    <a:pt x="222" y="54"/>
                  </a:moveTo>
                  <a:lnTo>
                    <a:pt x="222" y="54"/>
                  </a:lnTo>
                  <a:lnTo>
                    <a:pt x="222" y="54"/>
                  </a:lnTo>
                  <a:close/>
                  <a:moveTo>
                    <a:pt x="222" y="54"/>
                  </a:moveTo>
                  <a:lnTo>
                    <a:pt x="222" y="56"/>
                  </a:lnTo>
                  <a:lnTo>
                    <a:pt x="222" y="54"/>
                  </a:lnTo>
                  <a:close/>
                  <a:moveTo>
                    <a:pt x="222" y="56"/>
                  </a:moveTo>
                  <a:lnTo>
                    <a:pt x="222" y="56"/>
                  </a:lnTo>
                  <a:lnTo>
                    <a:pt x="222" y="56"/>
                  </a:lnTo>
                  <a:close/>
                  <a:moveTo>
                    <a:pt x="222" y="56"/>
                  </a:moveTo>
                  <a:lnTo>
                    <a:pt x="222" y="56"/>
                  </a:lnTo>
                  <a:lnTo>
                    <a:pt x="222" y="56"/>
                  </a:lnTo>
                  <a:close/>
                  <a:moveTo>
                    <a:pt x="222" y="56"/>
                  </a:moveTo>
                  <a:lnTo>
                    <a:pt x="222" y="57"/>
                  </a:lnTo>
                  <a:lnTo>
                    <a:pt x="222" y="56"/>
                  </a:lnTo>
                  <a:close/>
                  <a:moveTo>
                    <a:pt x="222" y="57"/>
                  </a:moveTo>
                  <a:lnTo>
                    <a:pt x="222" y="57"/>
                  </a:lnTo>
                  <a:lnTo>
                    <a:pt x="222" y="57"/>
                  </a:lnTo>
                  <a:close/>
                  <a:moveTo>
                    <a:pt x="222" y="57"/>
                  </a:moveTo>
                  <a:lnTo>
                    <a:pt x="223" y="59"/>
                  </a:lnTo>
                  <a:lnTo>
                    <a:pt x="222" y="57"/>
                  </a:lnTo>
                  <a:close/>
                  <a:moveTo>
                    <a:pt x="223" y="59"/>
                  </a:moveTo>
                  <a:lnTo>
                    <a:pt x="223" y="59"/>
                  </a:lnTo>
                  <a:lnTo>
                    <a:pt x="223" y="59"/>
                  </a:lnTo>
                  <a:lnTo>
                    <a:pt x="223" y="59"/>
                  </a:lnTo>
                  <a:close/>
                  <a:moveTo>
                    <a:pt x="223" y="59"/>
                  </a:moveTo>
                  <a:lnTo>
                    <a:pt x="224" y="66"/>
                  </a:lnTo>
                  <a:cubicBezTo>
                    <a:pt x="224" y="63"/>
                    <a:pt x="224" y="63"/>
                    <a:pt x="223" y="59"/>
                  </a:cubicBezTo>
                  <a:close/>
                  <a:moveTo>
                    <a:pt x="299" y="55"/>
                  </a:moveTo>
                  <a:cubicBezTo>
                    <a:pt x="299" y="59"/>
                    <a:pt x="301" y="64"/>
                    <a:pt x="304" y="67"/>
                  </a:cubicBezTo>
                  <a:cubicBezTo>
                    <a:pt x="306" y="67"/>
                    <a:pt x="305" y="61"/>
                    <a:pt x="305" y="61"/>
                  </a:cubicBezTo>
                  <a:cubicBezTo>
                    <a:pt x="305" y="61"/>
                    <a:pt x="304" y="55"/>
                    <a:pt x="301" y="55"/>
                  </a:cubicBezTo>
                  <a:close/>
                  <a:moveTo>
                    <a:pt x="416" y="64"/>
                  </a:moveTo>
                  <a:cubicBezTo>
                    <a:pt x="417" y="71"/>
                    <a:pt x="418" y="77"/>
                    <a:pt x="416" y="77"/>
                  </a:cubicBezTo>
                  <a:lnTo>
                    <a:pt x="412" y="72"/>
                  </a:lnTo>
                  <a:lnTo>
                    <a:pt x="413" y="65"/>
                  </a:lnTo>
                  <a:lnTo>
                    <a:pt x="416" y="64"/>
                  </a:lnTo>
                  <a:close/>
                  <a:moveTo>
                    <a:pt x="576" y="65"/>
                  </a:moveTo>
                  <a:cubicBezTo>
                    <a:pt x="573" y="72"/>
                    <a:pt x="570" y="77"/>
                    <a:pt x="568" y="77"/>
                  </a:cubicBezTo>
                  <a:lnTo>
                    <a:pt x="568" y="71"/>
                  </a:lnTo>
                  <a:lnTo>
                    <a:pt x="573" y="65"/>
                  </a:lnTo>
                  <a:close/>
                  <a:moveTo>
                    <a:pt x="396" y="63"/>
                  </a:moveTo>
                  <a:cubicBezTo>
                    <a:pt x="397" y="63"/>
                    <a:pt x="399" y="66"/>
                    <a:pt x="401" y="73"/>
                  </a:cubicBezTo>
                  <a:cubicBezTo>
                    <a:pt x="402" y="80"/>
                    <a:pt x="402" y="80"/>
                    <a:pt x="400" y="81"/>
                  </a:cubicBezTo>
                  <a:cubicBezTo>
                    <a:pt x="398" y="76"/>
                    <a:pt x="397" y="72"/>
                    <a:pt x="395" y="67"/>
                  </a:cubicBezTo>
                  <a:cubicBezTo>
                    <a:pt x="395" y="64"/>
                    <a:pt x="395" y="63"/>
                    <a:pt x="396" y="63"/>
                  </a:cubicBezTo>
                  <a:close/>
                  <a:moveTo>
                    <a:pt x="281" y="78"/>
                  </a:moveTo>
                  <a:cubicBezTo>
                    <a:pt x="282" y="78"/>
                    <a:pt x="283" y="79"/>
                    <a:pt x="283" y="84"/>
                  </a:cubicBezTo>
                  <a:lnTo>
                    <a:pt x="281" y="84"/>
                  </a:lnTo>
                  <a:lnTo>
                    <a:pt x="278" y="78"/>
                  </a:lnTo>
                  <a:lnTo>
                    <a:pt x="280" y="78"/>
                  </a:lnTo>
                  <a:cubicBezTo>
                    <a:pt x="281" y="78"/>
                    <a:pt x="281" y="78"/>
                    <a:pt x="281" y="78"/>
                  </a:cubicBezTo>
                  <a:close/>
                  <a:moveTo>
                    <a:pt x="261" y="78"/>
                  </a:moveTo>
                  <a:cubicBezTo>
                    <a:pt x="262" y="78"/>
                    <a:pt x="264" y="84"/>
                    <a:pt x="264" y="94"/>
                  </a:cubicBezTo>
                  <a:lnTo>
                    <a:pt x="261" y="94"/>
                  </a:lnTo>
                  <a:cubicBezTo>
                    <a:pt x="260" y="87"/>
                    <a:pt x="259" y="82"/>
                    <a:pt x="261" y="81"/>
                  </a:cubicBezTo>
                  <a:cubicBezTo>
                    <a:pt x="261" y="79"/>
                    <a:pt x="261" y="78"/>
                    <a:pt x="261" y="78"/>
                  </a:cubicBezTo>
                  <a:close/>
                  <a:moveTo>
                    <a:pt x="363" y="86"/>
                  </a:moveTo>
                  <a:cubicBezTo>
                    <a:pt x="365" y="86"/>
                    <a:pt x="366" y="92"/>
                    <a:pt x="366" y="92"/>
                  </a:cubicBezTo>
                  <a:cubicBezTo>
                    <a:pt x="366" y="94"/>
                    <a:pt x="366" y="95"/>
                    <a:pt x="366" y="95"/>
                  </a:cubicBezTo>
                  <a:cubicBezTo>
                    <a:pt x="365" y="95"/>
                    <a:pt x="364" y="93"/>
                    <a:pt x="362" y="93"/>
                  </a:cubicBezTo>
                  <a:cubicBezTo>
                    <a:pt x="362" y="93"/>
                    <a:pt x="362" y="93"/>
                    <a:pt x="362" y="93"/>
                  </a:cubicBezTo>
                  <a:cubicBezTo>
                    <a:pt x="358" y="86"/>
                    <a:pt x="358" y="86"/>
                    <a:pt x="363" y="86"/>
                  </a:cubicBezTo>
                  <a:cubicBezTo>
                    <a:pt x="363" y="86"/>
                    <a:pt x="363" y="86"/>
                    <a:pt x="363" y="86"/>
                  </a:cubicBezTo>
                  <a:close/>
                  <a:moveTo>
                    <a:pt x="320" y="92"/>
                  </a:moveTo>
                  <a:cubicBezTo>
                    <a:pt x="323" y="92"/>
                    <a:pt x="325" y="92"/>
                    <a:pt x="326" y="98"/>
                  </a:cubicBezTo>
                  <a:cubicBezTo>
                    <a:pt x="326" y="98"/>
                    <a:pt x="327" y="104"/>
                    <a:pt x="325" y="105"/>
                  </a:cubicBezTo>
                  <a:cubicBezTo>
                    <a:pt x="323" y="105"/>
                    <a:pt x="319" y="99"/>
                    <a:pt x="319" y="99"/>
                  </a:cubicBezTo>
                  <a:cubicBezTo>
                    <a:pt x="318" y="92"/>
                    <a:pt x="320" y="92"/>
                    <a:pt x="320" y="92"/>
                  </a:cubicBezTo>
                  <a:close/>
                  <a:moveTo>
                    <a:pt x="183" y="82"/>
                  </a:moveTo>
                  <a:cubicBezTo>
                    <a:pt x="183" y="82"/>
                    <a:pt x="183" y="85"/>
                    <a:pt x="183" y="93"/>
                  </a:cubicBezTo>
                  <a:lnTo>
                    <a:pt x="181" y="107"/>
                  </a:lnTo>
                  <a:cubicBezTo>
                    <a:pt x="179" y="107"/>
                    <a:pt x="180" y="100"/>
                    <a:pt x="180" y="86"/>
                  </a:cubicBezTo>
                  <a:cubicBezTo>
                    <a:pt x="182" y="84"/>
                    <a:pt x="182" y="82"/>
                    <a:pt x="183" y="82"/>
                  </a:cubicBezTo>
                  <a:close/>
                  <a:moveTo>
                    <a:pt x="630" y="95"/>
                  </a:moveTo>
                  <a:cubicBezTo>
                    <a:pt x="632" y="96"/>
                    <a:pt x="632" y="96"/>
                    <a:pt x="628" y="102"/>
                  </a:cubicBezTo>
                  <a:cubicBezTo>
                    <a:pt x="624" y="104"/>
                    <a:pt x="620" y="107"/>
                    <a:pt x="616" y="109"/>
                  </a:cubicBezTo>
                  <a:cubicBezTo>
                    <a:pt x="614" y="107"/>
                    <a:pt x="625" y="100"/>
                    <a:pt x="630" y="95"/>
                  </a:cubicBezTo>
                  <a:close/>
                  <a:moveTo>
                    <a:pt x="694" y="113"/>
                  </a:moveTo>
                  <a:lnTo>
                    <a:pt x="695" y="117"/>
                  </a:lnTo>
                  <a:cubicBezTo>
                    <a:pt x="690" y="119"/>
                    <a:pt x="686" y="121"/>
                    <a:pt x="684" y="121"/>
                  </a:cubicBezTo>
                  <a:cubicBezTo>
                    <a:pt x="683" y="121"/>
                    <a:pt x="682" y="121"/>
                    <a:pt x="682" y="120"/>
                  </a:cubicBezTo>
                  <a:lnTo>
                    <a:pt x="680" y="117"/>
                  </a:lnTo>
                  <a:cubicBezTo>
                    <a:pt x="685" y="114"/>
                    <a:pt x="689" y="113"/>
                    <a:pt x="694" y="113"/>
                  </a:cubicBezTo>
                  <a:close/>
                  <a:moveTo>
                    <a:pt x="205" y="110"/>
                  </a:moveTo>
                  <a:cubicBezTo>
                    <a:pt x="206" y="117"/>
                    <a:pt x="207" y="122"/>
                    <a:pt x="205" y="123"/>
                  </a:cubicBezTo>
                  <a:lnTo>
                    <a:pt x="203" y="123"/>
                  </a:lnTo>
                  <a:cubicBezTo>
                    <a:pt x="201" y="119"/>
                    <a:pt x="201" y="114"/>
                    <a:pt x="203" y="110"/>
                  </a:cubicBezTo>
                  <a:close/>
                  <a:moveTo>
                    <a:pt x="102" y="112"/>
                  </a:moveTo>
                  <a:lnTo>
                    <a:pt x="105" y="118"/>
                  </a:lnTo>
                  <a:lnTo>
                    <a:pt x="106" y="124"/>
                  </a:lnTo>
                  <a:lnTo>
                    <a:pt x="106" y="124"/>
                  </a:lnTo>
                  <a:lnTo>
                    <a:pt x="100" y="121"/>
                  </a:lnTo>
                  <a:cubicBezTo>
                    <a:pt x="96" y="116"/>
                    <a:pt x="99" y="113"/>
                    <a:pt x="102" y="112"/>
                  </a:cubicBezTo>
                  <a:close/>
                  <a:moveTo>
                    <a:pt x="252" y="122"/>
                  </a:moveTo>
                  <a:lnTo>
                    <a:pt x="253" y="129"/>
                  </a:lnTo>
                  <a:cubicBezTo>
                    <a:pt x="251" y="129"/>
                    <a:pt x="250" y="133"/>
                    <a:pt x="250" y="133"/>
                  </a:cubicBezTo>
                  <a:cubicBezTo>
                    <a:pt x="249" y="133"/>
                    <a:pt x="249" y="132"/>
                    <a:pt x="249" y="130"/>
                  </a:cubicBezTo>
                  <a:cubicBezTo>
                    <a:pt x="246" y="130"/>
                    <a:pt x="250" y="123"/>
                    <a:pt x="252" y="122"/>
                  </a:cubicBezTo>
                  <a:close/>
                  <a:moveTo>
                    <a:pt x="121" y="116"/>
                  </a:moveTo>
                  <a:cubicBezTo>
                    <a:pt x="122" y="116"/>
                    <a:pt x="123" y="118"/>
                    <a:pt x="126" y="123"/>
                  </a:cubicBezTo>
                  <a:cubicBezTo>
                    <a:pt x="131" y="129"/>
                    <a:pt x="132" y="136"/>
                    <a:pt x="132" y="142"/>
                  </a:cubicBezTo>
                  <a:lnTo>
                    <a:pt x="126" y="145"/>
                  </a:lnTo>
                  <a:cubicBezTo>
                    <a:pt x="126" y="145"/>
                    <a:pt x="125" y="138"/>
                    <a:pt x="124" y="131"/>
                  </a:cubicBezTo>
                  <a:cubicBezTo>
                    <a:pt x="121" y="120"/>
                    <a:pt x="120" y="116"/>
                    <a:pt x="121" y="116"/>
                  </a:cubicBezTo>
                  <a:close/>
                  <a:moveTo>
                    <a:pt x="666" y="169"/>
                  </a:moveTo>
                  <a:lnTo>
                    <a:pt x="666" y="173"/>
                  </a:lnTo>
                  <a:cubicBezTo>
                    <a:pt x="662" y="174"/>
                    <a:pt x="658" y="175"/>
                    <a:pt x="655" y="175"/>
                  </a:cubicBezTo>
                  <a:cubicBezTo>
                    <a:pt x="653" y="175"/>
                    <a:pt x="652" y="175"/>
                    <a:pt x="652" y="174"/>
                  </a:cubicBezTo>
                  <a:lnTo>
                    <a:pt x="658" y="169"/>
                  </a:lnTo>
                  <a:close/>
                  <a:moveTo>
                    <a:pt x="372" y="219"/>
                  </a:moveTo>
                  <a:cubicBezTo>
                    <a:pt x="371" y="223"/>
                    <a:pt x="371" y="228"/>
                    <a:pt x="372" y="232"/>
                  </a:cubicBezTo>
                  <a:cubicBezTo>
                    <a:pt x="372" y="235"/>
                    <a:pt x="373" y="237"/>
                    <a:pt x="374" y="237"/>
                  </a:cubicBezTo>
                  <a:cubicBezTo>
                    <a:pt x="375" y="237"/>
                    <a:pt x="375" y="233"/>
                    <a:pt x="375" y="225"/>
                  </a:cubicBezTo>
                  <a:cubicBezTo>
                    <a:pt x="374" y="219"/>
                    <a:pt x="374" y="219"/>
                    <a:pt x="372" y="219"/>
                  </a:cubicBezTo>
                  <a:close/>
                  <a:moveTo>
                    <a:pt x="74" y="225"/>
                  </a:moveTo>
                  <a:cubicBezTo>
                    <a:pt x="71" y="225"/>
                    <a:pt x="71" y="226"/>
                    <a:pt x="71" y="229"/>
                  </a:cubicBezTo>
                  <a:cubicBezTo>
                    <a:pt x="65" y="231"/>
                    <a:pt x="71" y="236"/>
                    <a:pt x="77" y="237"/>
                  </a:cubicBezTo>
                  <a:cubicBezTo>
                    <a:pt x="79" y="237"/>
                    <a:pt x="80" y="238"/>
                    <a:pt x="81" y="238"/>
                  </a:cubicBezTo>
                  <a:cubicBezTo>
                    <a:pt x="84" y="238"/>
                    <a:pt x="84" y="235"/>
                    <a:pt x="84" y="232"/>
                  </a:cubicBezTo>
                  <a:cubicBezTo>
                    <a:pt x="85" y="230"/>
                    <a:pt x="78" y="225"/>
                    <a:pt x="78" y="225"/>
                  </a:cubicBezTo>
                  <a:cubicBezTo>
                    <a:pt x="76" y="225"/>
                    <a:pt x="75" y="225"/>
                    <a:pt x="74" y="225"/>
                  </a:cubicBezTo>
                  <a:close/>
                  <a:moveTo>
                    <a:pt x="60" y="240"/>
                  </a:moveTo>
                  <a:cubicBezTo>
                    <a:pt x="62" y="240"/>
                    <a:pt x="67" y="242"/>
                    <a:pt x="71" y="246"/>
                  </a:cubicBezTo>
                  <a:lnTo>
                    <a:pt x="71" y="250"/>
                  </a:lnTo>
                  <a:cubicBezTo>
                    <a:pt x="65" y="249"/>
                    <a:pt x="58" y="243"/>
                    <a:pt x="58" y="241"/>
                  </a:cubicBezTo>
                  <a:cubicBezTo>
                    <a:pt x="58" y="240"/>
                    <a:pt x="59" y="240"/>
                    <a:pt x="60" y="240"/>
                  </a:cubicBezTo>
                  <a:close/>
                  <a:moveTo>
                    <a:pt x="684" y="325"/>
                  </a:moveTo>
                  <a:cubicBezTo>
                    <a:pt x="686" y="325"/>
                    <a:pt x="689" y="326"/>
                    <a:pt x="689" y="328"/>
                  </a:cubicBezTo>
                  <a:cubicBezTo>
                    <a:pt x="689" y="332"/>
                    <a:pt x="689" y="332"/>
                    <a:pt x="684" y="333"/>
                  </a:cubicBezTo>
                  <a:cubicBezTo>
                    <a:pt x="683" y="333"/>
                    <a:pt x="682" y="333"/>
                    <a:pt x="682" y="333"/>
                  </a:cubicBezTo>
                  <a:cubicBezTo>
                    <a:pt x="677" y="333"/>
                    <a:pt x="676" y="330"/>
                    <a:pt x="676" y="328"/>
                  </a:cubicBezTo>
                  <a:cubicBezTo>
                    <a:pt x="678" y="326"/>
                    <a:pt x="681" y="325"/>
                    <a:pt x="684" y="325"/>
                  </a:cubicBezTo>
                  <a:close/>
                  <a:moveTo>
                    <a:pt x="30" y="376"/>
                  </a:moveTo>
                  <a:cubicBezTo>
                    <a:pt x="23" y="377"/>
                    <a:pt x="23" y="377"/>
                    <a:pt x="24" y="379"/>
                  </a:cubicBezTo>
                  <a:lnTo>
                    <a:pt x="24" y="381"/>
                  </a:lnTo>
                  <a:lnTo>
                    <a:pt x="30" y="378"/>
                  </a:lnTo>
                  <a:lnTo>
                    <a:pt x="30" y="376"/>
                  </a:lnTo>
                  <a:close/>
                  <a:moveTo>
                    <a:pt x="84" y="374"/>
                  </a:moveTo>
                  <a:cubicBezTo>
                    <a:pt x="84" y="376"/>
                    <a:pt x="77" y="379"/>
                    <a:pt x="71" y="380"/>
                  </a:cubicBezTo>
                  <a:cubicBezTo>
                    <a:pt x="65" y="382"/>
                    <a:pt x="61" y="384"/>
                    <a:pt x="60" y="384"/>
                  </a:cubicBezTo>
                  <a:cubicBezTo>
                    <a:pt x="58" y="384"/>
                    <a:pt x="58" y="382"/>
                    <a:pt x="58" y="380"/>
                  </a:cubicBezTo>
                  <a:cubicBezTo>
                    <a:pt x="57" y="378"/>
                    <a:pt x="57" y="376"/>
                    <a:pt x="63" y="375"/>
                  </a:cubicBezTo>
                  <a:lnTo>
                    <a:pt x="63" y="377"/>
                  </a:lnTo>
                  <a:cubicBezTo>
                    <a:pt x="60" y="377"/>
                    <a:pt x="60" y="378"/>
                    <a:pt x="62" y="378"/>
                  </a:cubicBezTo>
                  <a:cubicBezTo>
                    <a:pt x="63" y="378"/>
                    <a:pt x="67" y="377"/>
                    <a:pt x="70" y="376"/>
                  </a:cubicBezTo>
                  <a:lnTo>
                    <a:pt x="84" y="374"/>
                  </a:lnTo>
                  <a:close/>
                  <a:moveTo>
                    <a:pt x="170" y="390"/>
                  </a:moveTo>
                  <a:cubicBezTo>
                    <a:pt x="168" y="390"/>
                    <a:pt x="164" y="391"/>
                    <a:pt x="160" y="391"/>
                  </a:cubicBezTo>
                  <a:lnTo>
                    <a:pt x="160" y="394"/>
                  </a:lnTo>
                  <a:cubicBezTo>
                    <a:pt x="162" y="394"/>
                    <a:pt x="164" y="395"/>
                    <a:pt x="167" y="395"/>
                  </a:cubicBezTo>
                  <a:cubicBezTo>
                    <a:pt x="169" y="395"/>
                    <a:pt x="171" y="394"/>
                    <a:pt x="173" y="394"/>
                  </a:cubicBezTo>
                  <a:lnTo>
                    <a:pt x="173" y="391"/>
                  </a:lnTo>
                  <a:cubicBezTo>
                    <a:pt x="173" y="391"/>
                    <a:pt x="172" y="390"/>
                    <a:pt x="170" y="390"/>
                  </a:cubicBezTo>
                  <a:close/>
                  <a:moveTo>
                    <a:pt x="67" y="402"/>
                  </a:moveTo>
                  <a:cubicBezTo>
                    <a:pt x="67" y="402"/>
                    <a:pt x="75" y="403"/>
                    <a:pt x="75" y="404"/>
                  </a:cubicBezTo>
                  <a:lnTo>
                    <a:pt x="68" y="407"/>
                  </a:lnTo>
                  <a:cubicBezTo>
                    <a:pt x="67" y="407"/>
                    <a:pt x="66" y="407"/>
                    <a:pt x="65" y="407"/>
                  </a:cubicBezTo>
                  <a:cubicBezTo>
                    <a:pt x="61" y="407"/>
                    <a:pt x="61" y="406"/>
                    <a:pt x="61" y="405"/>
                  </a:cubicBezTo>
                  <a:cubicBezTo>
                    <a:pt x="61" y="403"/>
                    <a:pt x="61" y="403"/>
                    <a:pt x="67" y="402"/>
                  </a:cubicBezTo>
                  <a:close/>
                  <a:moveTo>
                    <a:pt x="685" y="424"/>
                  </a:moveTo>
                  <a:cubicBezTo>
                    <a:pt x="689" y="425"/>
                    <a:pt x="694" y="426"/>
                    <a:pt x="698" y="428"/>
                  </a:cubicBezTo>
                  <a:lnTo>
                    <a:pt x="698" y="431"/>
                  </a:lnTo>
                  <a:cubicBezTo>
                    <a:pt x="692" y="430"/>
                    <a:pt x="685" y="430"/>
                    <a:pt x="685" y="426"/>
                  </a:cubicBezTo>
                  <a:lnTo>
                    <a:pt x="685" y="424"/>
                  </a:lnTo>
                  <a:close/>
                  <a:moveTo>
                    <a:pt x="55" y="465"/>
                  </a:moveTo>
                  <a:cubicBezTo>
                    <a:pt x="59" y="465"/>
                    <a:pt x="63" y="466"/>
                    <a:pt x="67" y="467"/>
                  </a:cubicBezTo>
                  <a:cubicBezTo>
                    <a:pt x="72" y="466"/>
                    <a:pt x="75" y="466"/>
                    <a:pt x="76" y="466"/>
                  </a:cubicBezTo>
                  <a:cubicBezTo>
                    <a:pt x="78" y="466"/>
                    <a:pt x="75" y="467"/>
                    <a:pt x="67" y="469"/>
                  </a:cubicBezTo>
                  <a:lnTo>
                    <a:pt x="68" y="469"/>
                  </a:lnTo>
                  <a:cubicBezTo>
                    <a:pt x="64" y="470"/>
                    <a:pt x="60" y="471"/>
                    <a:pt x="57" y="471"/>
                  </a:cubicBezTo>
                  <a:cubicBezTo>
                    <a:pt x="55" y="471"/>
                    <a:pt x="54" y="470"/>
                    <a:pt x="53" y="469"/>
                  </a:cubicBezTo>
                  <a:cubicBezTo>
                    <a:pt x="44" y="467"/>
                    <a:pt x="48" y="465"/>
                    <a:pt x="55" y="465"/>
                  </a:cubicBezTo>
                  <a:close/>
                  <a:moveTo>
                    <a:pt x="621" y="632"/>
                  </a:moveTo>
                  <a:lnTo>
                    <a:pt x="628" y="635"/>
                  </a:lnTo>
                  <a:cubicBezTo>
                    <a:pt x="632" y="639"/>
                    <a:pt x="631" y="642"/>
                    <a:pt x="631" y="642"/>
                  </a:cubicBezTo>
                  <a:cubicBezTo>
                    <a:pt x="630" y="642"/>
                    <a:pt x="630" y="643"/>
                    <a:pt x="629" y="643"/>
                  </a:cubicBezTo>
                  <a:cubicBezTo>
                    <a:pt x="628" y="643"/>
                    <a:pt x="627" y="642"/>
                    <a:pt x="624" y="638"/>
                  </a:cubicBezTo>
                  <a:cubicBezTo>
                    <a:pt x="624" y="638"/>
                    <a:pt x="620" y="634"/>
                    <a:pt x="621" y="632"/>
                  </a:cubicBezTo>
                  <a:close/>
                  <a:moveTo>
                    <a:pt x="563" y="637"/>
                  </a:moveTo>
                  <a:cubicBezTo>
                    <a:pt x="564" y="637"/>
                    <a:pt x="565" y="638"/>
                    <a:pt x="566" y="643"/>
                  </a:cubicBezTo>
                  <a:cubicBezTo>
                    <a:pt x="567" y="647"/>
                    <a:pt x="566" y="649"/>
                    <a:pt x="565" y="649"/>
                  </a:cubicBezTo>
                  <a:cubicBezTo>
                    <a:pt x="564" y="649"/>
                    <a:pt x="563" y="647"/>
                    <a:pt x="562" y="645"/>
                  </a:cubicBezTo>
                  <a:cubicBezTo>
                    <a:pt x="558" y="639"/>
                    <a:pt x="558" y="639"/>
                    <a:pt x="560" y="638"/>
                  </a:cubicBezTo>
                  <a:cubicBezTo>
                    <a:pt x="562" y="637"/>
                    <a:pt x="562" y="637"/>
                    <a:pt x="563" y="637"/>
                  </a:cubicBezTo>
                  <a:close/>
                  <a:moveTo>
                    <a:pt x="528" y="649"/>
                  </a:moveTo>
                  <a:cubicBezTo>
                    <a:pt x="526" y="650"/>
                    <a:pt x="527" y="653"/>
                    <a:pt x="528" y="653"/>
                  </a:cubicBezTo>
                  <a:cubicBezTo>
                    <a:pt x="528" y="653"/>
                    <a:pt x="528" y="652"/>
                    <a:pt x="528" y="649"/>
                  </a:cubicBezTo>
                  <a:close/>
                  <a:moveTo>
                    <a:pt x="546" y="647"/>
                  </a:moveTo>
                  <a:lnTo>
                    <a:pt x="551" y="652"/>
                  </a:lnTo>
                  <a:lnTo>
                    <a:pt x="549" y="653"/>
                  </a:lnTo>
                  <a:cubicBezTo>
                    <a:pt x="548" y="653"/>
                    <a:pt x="548" y="653"/>
                    <a:pt x="548" y="653"/>
                  </a:cubicBezTo>
                  <a:cubicBezTo>
                    <a:pt x="547" y="653"/>
                    <a:pt x="546" y="652"/>
                    <a:pt x="544" y="648"/>
                  </a:cubicBezTo>
                  <a:lnTo>
                    <a:pt x="546" y="647"/>
                  </a:lnTo>
                  <a:close/>
                  <a:moveTo>
                    <a:pt x="525" y="660"/>
                  </a:moveTo>
                  <a:lnTo>
                    <a:pt x="529" y="664"/>
                  </a:lnTo>
                  <a:lnTo>
                    <a:pt x="527" y="665"/>
                  </a:lnTo>
                  <a:cubicBezTo>
                    <a:pt x="526" y="666"/>
                    <a:pt x="526" y="666"/>
                    <a:pt x="525" y="666"/>
                  </a:cubicBezTo>
                  <a:cubicBezTo>
                    <a:pt x="524" y="666"/>
                    <a:pt x="524" y="665"/>
                    <a:pt x="522" y="661"/>
                  </a:cubicBezTo>
                  <a:lnTo>
                    <a:pt x="525" y="660"/>
                  </a:lnTo>
                  <a:close/>
                  <a:moveTo>
                    <a:pt x="601" y="658"/>
                  </a:moveTo>
                  <a:lnTo>
                    <a:pt x="608" y="662"/>
                  </a:lnTo>
                  <a:lnTo>
                    <a:pt x="609" y="669"/>
                  </a:lnTo>
                  <a:lnTo>
                    <a:pt x="606" y="671"/>
                  </a:lnTo>
                  <a:cubicBezTo>
                    <a:pt x="603" y="665"/>
                    <a:pt x="599" y="660"/>
                    <a:pt x="601" y="658"/>
                  </a:cubicBezTo>
                  <a:close/>
                  <a:moveTo>
                    <a:pt x="504" y="675"/>
                  </a:moveTo>
                  <a:cubicBezTo>
                    <a:pt x="508" y="679"/>
                    <a:pt x="510" y="682"/>
                    <a:pt x="512" y="686"/>
                  </a:cubicBezTo>
                  <a:lnTo>
                    <a:pt x="509" y="688"/>
                  </a:lnTo>
                  <a:cubicBezTo>
                    <a:pt x="509" y="688"/>
                    <a:pt x="508" y="688"/>
                    <a:pt x="508" y="688"/>
                  </a:cubicBezTo>
                  <a:cubicBezTo>
                    <a:pt x="506" y="688"/>
                    <a:pt x="504" y="682"/>
                    <a:pt x="504" y="682"/>
                  </a:cubicBezTo>
                  <a:cubicBezTo>
                    <a:pt x="504" y="682"/>
                    <a:pt x="502" y="676"/>
                    <a:pt x="504" y="675"/>
                  </a:cubicBezTo>
                  <a:close/>
                  <a:moveTo>
                    <a:pt x="452" y="53"/>
                  </a:moveTo>
                  <a:lnTo>
                    <a:pt x="455" y="72"/>
                  </a:lnTo>
                  <a:cubicBezTo>
                    <a:pt x="459" y="87"/>
                    <a:pt x="460" y="93"/>
                    <a:pt x="462" y="93"/>
                  </a:cubicBezTo>
                  <a:cubicBezTo>
                    <a:pt x="463" y="93"/>
                    <a:pt x="464" y="90"/>
                    <a:pt x="466" y="84"/>
                  </a:cubicBezTo>
                  <a:cubicBezTo>
                    <a:pt x="468" y="80"/>
                    <a:pt x="469" y="78"/>
                    <a:pt x="469" y="78"/>
                  </a:cubicBezTo>
                  <a:cubicBezTo>
                    <a:pt x="470" y="78"/>
                    <a:pt x="470" y="80"/>
                    <a:pt x="471" y="83"/>
                  </a:cubicBezTo>
                  <a:cubicBezTo>
                    <a:pt x="471" y="88"/>
                    <a:pt x="473" y="89"/>
                    <a:pt x="476" y="89"/>
                  </a:cubicBezTo>
                  <a:cubicBezTo>
                    <a:pt x="477" y="89"/>
                    <a:pt x="478" y="89"/>
                    <a:pt x="480" y="89"/>
                  </a:cubicBezTo>
                  <a:cubicBezTo>
                    <a:pt x="486" y="87"/>
                    <a:pt x="489" y="87"/>
                    <a:pt x="487" y="81"/>
                  </a:cubicBezTo>
                  <a:lnTo>
                    <a:pt x="492" y="80"/>
                  </a:lnTo>
                  <a:cubicBezTo>
                    <a:pt x="494" y="85"/>
                    <a:pt x="495" y="87"/>
                    <a:pt x="496" y="87"/>
                  </a:cubicBezTo>
                  <a:cubicBezTo>
                    <a:pt x="498" y="87"/>
                    <a:pt x="499" y="81"/>
                    <a:pt x="496" y="73"/>
                  </a:cubicBezTo>
                  <a:lnTo>
                    <a:pt x="502" y="72"/>
                  </a:lnTo>
                  <a:lnTo>
                    <a:pt x="502" y="78"/>
                  </a:lnTo>
                  <a:cubicBezTo>
                    <a:pt x="503" y="82"/>
                    <a:pt x="504" y="83"/>
                    <a:pt x="507" y="83"/>
                  </a:cubicBezTo>
                  <a:cubicBezTo>
                    <a:pt x="508" y="83"/>
                    <a:pt x="509" y="83"/>
                    <a:pt x="511" y="83"/>
                  </a:cubicBezTo>
                  <a:lnTo>
                    <a:pt x="527" y="82"/>
                  </a:lnTo>
                  <a:cubicBezTo>
                    <a:pt x="547" y="78"/>
                    <a:pt x="549" y="81"/>
                    <a:pt x="554" y="67"/>
                  </a:cubicBezTo>
                  <a:cubicBezTo>
                    <a:pt x="556" y="61"/>
                    <a:pt x="559" y="59"/>
                    <a:pt x="560" y="59"/>
                  </a:cubicBezTo>
                  <a:lnTo>
                    <a:pt x="560" y="59"/>
                  </a:lnTo>
                  <a:cubicBezTo>
                    <a:pt x="561" y="59"/>
                    <a:pt x="561" y="62"/>
                    <a:pt x="558" y="68"/>
                  </a:cubicBezTo>
                  <a:cubicBezTo>
                    <a:pt x="557" y="73"/>
                    <a:pt x="557" y="78"/>
                    <a:pt x="557" y="78"/>
                  </a:cubicBezTo>
                  <a:cubicBezTo>
                    <a:pt x="557" y="78"/>
                    <a:pt x="558" y="77"/>
                    <a:pt x="558" y="75"/>
                  </a:cubicBezTo>
                  <a:cubicBezTo>
                    <a:pt x="562" y="76"/>
                    <a:pt x="564" y="80"/>
                    <a:pt x="564" y="83"/>
                  </a:cubicBezTo>
                  <a:cubicBezTo>
                    <a:pt x="564" y="89"/>
                    <a:pt x="566" y="92"/>
                    <a:pt x="567" y="92"/>
                  </a:cubicBezTo>
                  <a:cubicBezTo>
                    <a:pt x="569" y="92"/>
                    <a:pt x="571" y="89"/>
                    <a:pt x="573" y="85"/>
                  </a:cubicBezTo>
                  <a:cubicBezTo>
                    <a:pt x="574" y="80"/>
                    <a:pt x="575" y="78"/>
                    <a:pt x="575" y="78"/>
                  </a:cubicBezTo>
                  <a:lnTo>
                    <a:pt x="575" y="78"/>
                  </a:lnTo>
                  <a:cubicBezTo>
                    <a:pt x="575" y="78"/>
                    <a:pt x="575" y="82"/>
                    <a:pt x="575" y="86"/>
                  </a:cubicBezTo>
                  <a:cubicBezTo>
                    <a:pt x="574" y="91"/>
                    <a:pt x="573" y="97"/>
                    <a:pt x="574" y="97"/>
                  </a:cubicBezTo>
                  <a:cubicBezTo>
                    <a:pt x="575" y="97"/>
                    <a:pt x="575" y="96"/>
                    <a:pt x="576" y="94"/>
                  </a:cubicBezTo>
                  <a:cubicBezTo>
                    <a:pt x="578" y="92"/>
                    <a:pt x="581" y="91"/>
                    <a:pt x="584" y="91"/>
                  </a:cubicBezTo>
                  <a:cubicBezTo>
                    <a:pt x="589" y="91"/>
                    <a:pt x="595" y="95"/>
                    <a:pt x="590" y="102"/>
                  </a:cubicBezTo>
                  <a:cubicBezTo>
                    <a:pt x="590" y="102"/>
                    <a:pt x="591" y="103"/>
                    <a:pt x="593" y="104"/>
                  </a:cubicBezTo>
                  <a:cubicBezTo>
                    <a:pt x="594" y="102"/>
                    <a:pt x="596" y="101"/>
                    <a:pt x="597" y="101"/>
                  </a:cubicBezTo>
                  <a:cubicBezTo>
                    <a:pt x="600" y="101"/>
                    <a:pt x="602" y="103"/>
                    <a:pt x="604" y="105"/>
                  </a:cubicBezTo>
                  <a:cubicBezTo>
                    <a:pt x="606" y="109"/>
                    <a:pt x="609" y="110"/>
                    <a:pt x="604" y="116"/>
                  </a:cubicBezTo>
                  <a:cubicBezTo>
                    <a:pt x="599" y="118"/>
                    <a:pt x="598" y="119"/>
                    <a:pt x="602" y="119"/>
                  </a:cubicBezTo>
                  <a:cubicBezTo>
                    <a:pt x="603" y="119"/>
                    <a:pt x="604" y="119"/>
                    <a:pt x="606" y="119"/>
                  </a:cubicBezTo>
                  <a:cubicBezTo>
                    <a:pt x="607" y="119"/>
                    <a:pt x="607" y="119"/>
                    <a:pt x="607" y="119"/>
                  </a:cubicBezTo>
                  <a:cubicBezTo>
                    <a:pt x="610" y="119"/>
                    <a:pt x="617" y="114"/>
                    <a:pt x="620" y="114"/>
                  </a:cubicBezTo>
                  <a:cubicBezTo>
                    <a:pt x="621" y="114"/>
                    <a:pt x="621" y="114"/>
                    <a:pt x="621" y="114"/>
                  </a:cubicBezTo>
                  <a:cubicBezTo>
                    <a:pt x="624" y="111"/>
                    <a:pt x="629" y="109"/>
                    <a:pt x="631" y="109"/>
                  </a:cubicBezTo>
                  <a:cubicBezTo>
                    <a:pt x="632" y="109"/>
                    <a:pt x="633" y="109"/>
                    <a:pt x="633" y="110"/>
                  </a:cubicBezTo>
                  <a:lnTo>
                    <a:pt x="629" y="114"/>
                  </a:lnTo>
                  <a:lnTo>
                    <a:pt x="618" y="123"/>
                  </a:lnTo>
                  <a:cubicBezTo>
                    <a:pt x="618" y="125"/>
                    <a:pt x="619" y="126"/>
                    <a:pt x="620" y="126"/>
                  </a:cubicBezTo>
                  <a:cubicBezTo>
                    <a:pt x="622" y="126"/>
                    <a:pt x="623" y="125"/>
                    <a:pt x="625" y="123"/>
                  </a:cubicBezTo>
                  <a:lnTo>
                    <a:pt x="625" y="123"/>
                  </a:lnTo>
                  <a:cubicBezTo>
                    <a:pt x="622" y="129"/>
                    <a:pt x="622" y="131"/>
                    <a:pt x="624" y="136"/>
                  </a:cubicBezTo>
                  <a:cubicBezTo>
                    <a:pt x="625" y="140"/>
                    <a:pt x="627" y="144"/>
                    <a:pt x="632" y="144"/>
                  </a:cubicBezTo>
                  <a:cubicBezTo>
                    <a:pt x="632" y="144"/>
                    <a:pt x="633" y="144"/>
                    <a:pt x="633" y="144"/>
                  </a:cubicBezTo>
                  <a:lnTo>
                    <a:pt x="633" y="144"/>
                  </a:lnTo>
                  <a:cubicBezTo>
                    <a:pt x="624" y="152"/>
                    <a:pt x="624" y="163"/>
                    <a:pt x="635" y="163"/>
                  </a:cubicBezTo>
                  <a:cubicBezTo>
                    <a:pt x="636" y="163"/>
                    <a:pt x="637" y="163"/>
                    <a:pt x="638" y="163"/>
                  </a:cubicBezTo>
                  <a:cubicBezTo>
                    <a:pt x="639" y="162"/>
                    <a:pt x="640" y="162"/>
                    <a:pt x="641" y="162"/>
                  </a:cubicBezTo>
                  <a:cubicBezTo>
                    <a:pt x="643" y="162"/>
                    <a:pt x="643" y="164"/>
                    <a:pt x="638" y="167"/>
                  </a:cubicBezTo>
                  <a:cubicBezTo>
                    <a:pt x="632" y="172"/>
                    <a:pt x="632" y="172"/>
                    <a:pt x="639" y="173"/>
                  </a:cubicBezTo>
                  <a:cubicBezTo>
                    <a:pt x="646" y="173"/>
                    <a:pt x="640" y="177"/>
                    <a:pt x="633" y="182"/>
                  </a:cubicBezTo>
                  <a:cubicBezTo>
                    <a:pt x="621" y="187"/>
                    <a:pt x="621" y="188"/>
                    <a:pt x="628" y="190"/>
                  </a:cubicBezTo>
                  <a:cubicBezTo>
                    <a:pt x="632" y="191"/>
                    <a:pt x="636" y="194"/>
                    <a:pt x="637" y="200"/>
                  </a:cubicBezTo>
                  <a:cubicBezTo>
                    <a:pt x="641" y="201"/>
                    <a:pt x="643" y="202"/>
                    <a:pt x="645" y="202"/>
                  </a:cubicBezTo>
                  <a:cubicBezTo>
                    <a:pt x="646" y="202"/>
                    <a:pt x="648" y="202"/>
                    <a:pt x="650" y="201"/>
                  </a:cubicBezTo>
                  <a:lnTo>
                    <a:pt x="664" y="201"/>
                  </a:lnTo>
                  <a:cubicBezTo>
                    <a:pt x="668" y="203"/>
                    <a:pt x="667" y="204"/>
                    <a:pt x="665" y="204"/>
                  </a:cubicBezTo>
                  <a:cubicBezTo>
                    <a:pt x="664" y="204"/>
                    <a:pt x="664" y="204"/>
                    <a:pt x="664" y="203"/>
                  </a:cubicBezTo>
                  <a:cubicBezTo>
                    <a:pt x="661" y="202"/>
                    <a:pt x="660" y="201"/>
                    <a:pt x="658" y="201"/>
                  </a:cubicBezTo>
                  <a:cubicBezTo>
                    <a:pt x="656" y="201"/>
                    <a:pt x="655" y="203"/>
                    <a:pt x="650" y="205"/>
                  </a:cubicBezTo>
                  <a:cubicBezTo>
                    <a:pt x="647" y="207"/>
                    <a:pt x="645" y="212"/>
                    <a:pt x="646" y="215"/>
                  </a:cubicBezTo>
                  <a:cubicBezTo>
                    <a:pt x="646" y="218"/>
                    <a:pt x="647" y="222"/>
                    <a:pt x="647" y="224"/>
                  </a:cubicBezTo>
                  <a:cubicBezTo>
                    <a:pt x="642" y="231"/>
                    <a:pt x="641" y="234"/>
                    <a:pt x="645" y="234"/>
                  </a:cubicBezTo>
                  <a:cubicBezTo>
                    <a:pt x="646" y="234"/>
                    <a:pt x="647" y="233"/>
                    <a:pt x="648" y="233"/>
                  </a:cubicBezTo>
                  <a:lnTo>
                    <a:pt x="655" y="232"/>
                  </a:lnTo>
                  <a:lnTo>
                    <a:pt x="655" y="232"/>
                  </a:lnTo>
                  <a:cubicBezTo>
                    <a:pt x="642" y="237"/>
                    <a:pt x="646" y="260"/>
                    <a:pt x="659" y="260"/>
                  </a:cubicBezTo>
                  <a:lnTo>
                    <a:pt x="652" y="261"/>
                  </a:lnTo>
                  <a:cubicBezTo>
                    <a:pt x="646" y="262"/>
                    <a:pt x="646" y="265"/>
                    <a:pt x="647" y="269"/>
                  </a:cubicBezTo>
                  <a:cubicBezTo>
                    <a:pt x="647" y="271"/>
                    <a:pt x="655" y="279"/>
                    <a:pt x="656" y="286"/>
                  </a:cubicBezTo>
                  <a:cubicBezTo>
                    <a:pt x="657" y="294"/>
                    <a:pt x="658" y="301"/>
                    <a:pt x="663" y="301"/>
                  </a:cubicBezTo>
                  <a:cubicBezTo>
                    <a:pt x="664" y="301"/>
                    <a:pt x="664" y="301"/>
                    <a:pt x="665" y="301"/>
                  </a:cubicBezTo>
                  <a:lnTo>
                    <a:pt x="665" y="301"/>
                  </a:lnTo>
                  <a:cubicBezTo>
                    <a:pt x="665" y="303"/>
                    <a:pt x="665" y="303"/>
                    <a:pt x="659" y="304"/>
                  </a:cubicBezTo>
                  <a:cubicBezTo>
                    <a:pt x="658" y="304"/>
                    <a:pt x="656" y="304"/>
                    <a:pt x="656" y="304"/>
                  </a:cubicBezTo>
                  <a:cubicBezTo>
                    <a:pt x="652" y="304"/>
                    <a:pt x="652" y="305"/>
                    <a:pt x="652" y="306"/>
                  </a:cubicBezTo>
                  <a:cubicBezTo>
                    <a:pt x="652" y="307"/>
                    <a:pt x="654" y="308"/>
                    <a:pt x="655" y="308"/>
                  </a:cubicBezTo>
                  <a:cubicBezTo>
                    <a:pt x="658" y="308"/>
                    <a:pt x="662" y="307"/>
                    <a:pt x="666" y="306"/>
                  </a:cubicBezTo>
                  <a:cubicBezTo>
                    <a:pt x="673" y="306"/>
                    <a:pt x="673" y="307"/>
                    <a:pt x="667" y="313"/>
                  </a:cubicBezTo>
                  <a:cubicBezTo>
                    <a:pt x="661" y="319"/>
                    <a:pt x="662" y="328"/>
                    <a:pt x="669" y="331"/>
                  </a:cubicBezTo>
                  <a:cubicBezTo>
                    <a:pt x="670" y="333"/>
                    <a:pt x="670" y="335"/>
                    <a:pt x="664" y="336"/>
                  </a:cubicBezTo>
                  <a:cubicBezTo>
                    <a:pt x="657" y="340"/>
                    <a:pt x="651" y="345"/>
                    <a:pt x="665" y="348"/>
                  </a:cubicBezTo>
                  <a:cubicBezTo>
                    <a:pt x="666" y="350"/>
                    <a:pt x="666" y="350"/>
                    <a:pt x="659" y="351"/>
                  </a:cubicBezTo>
                  <a:cubicBezTo>
                    <a:pt x="652" y="354"/>
                    <a:pt x="646" y="354"/>
                    <a:pt x="659" y="356"/>
                  </a:cubicBezTo>
                  <a:cubicBezTo>
                    <a:pt x="666" y="358"/>
                    <a:pt x="667" y="367"/>
                    <a:pt x="660" y="370"/>
                  </a:cubicBezTo>
                  <a:cubicBezTo>
                    <a:pt x="661" y="372"/>
                    <a:pt x="661" y="375"/>
                    <a:pt x="668" y="375"/>
                  </a:cubicBezTo>
                  <a:lnTo>
                    <a:pt x="674" y="375"/>
                  </a:lnTo>
                  <a:cubicBezTo>
                    <a:pt x="661" y="377"/>
                    <a:pt x="661" y="377"/>
                    <a:pt x="674" y="379"/>
                  </a:cubicBezTo>
                  <a:cubicBezTo>
                    <a:pt x="680" y="379"/>
                    <a:pt x="680" y="381"/>
                    <a:pt x="674" y="381"/>
                  </a:cubicBezTo>
                  <a:cubicBezTo>
                    <a:pt x="668" y="384"/>
                    <a:pt x="668" y="386"/>
                    <a:pt x="668" y="386"/>
                  </a:cubicBezTo>
                  <a:cubicBezTo>
                    <a:pt x="671" y="394"/>
                    <a:pt x="673" y="403"/>
                    <a:pt x="674" y="412"/>
                  </a:cubicBezTo>
                  <a:cubicBezTo>
                    <a:pt x="671" y="430"/>
                    <a:pt x="670" y="436"/>
                    <a:pt x="676" y="437"/>
                  </a:cubicBezTo>
                  <a:cubicBezTo>
                    <a:pt x="683" y="441"/>
                    <a:pt x="683" y="441"/>
                    <a:pt x="676" y="442"/>
                  </a:cubicBezTo>
                  <a:cubicBezTo>
                    <a:pt x="668" y="444"/>
                    <a:pt x="668" y="445"/>
                    <a:pt x="667" y="448"/>
                  </a:cubicBezTo>
                  <a:cubicBezTo>
                    <a:pt x="667" y="449"/>
                    <a:pt x="667" y="452"/>
                    <a:pt x="664" y="452"/>
                  </a:cubicBezTo>
                  <a:cubicBezTo>
                    <a:pt x="663" y="452"/>
                    <a:pt x="662" y="451"/>
                    <a:pt x="660" y="451"/>
                  </a:cubicBezTo>
                  <a:lnTo>
                    <a:pt x="660" y="451"/>
                  </a:lnTo>
                  <a:cubicBezTo>
                    <a:pt x="666" y="455"/>
                    <a:pt x="666" y="455"/>
                    <a:pt x="666" y="458"/>
                  </a:cubicBezTo>
                  <a:cubicBezTo>
                    <a:pt x="664" y="457"/>
                    <a:pt x="663" y="457"/>
                    <a:pt x="662" y="457"/>
                  </a:cubicBezTo>
                  <a:cubicBezTo>
                    <a:pt x="659" y="457"/>
                    <a:pt x="659" y="459"/>
                    <a:pt x="664" y="462"/>
                  </a:cubicBezTo>
                  <a:cubicBezTo>
                    <a:pt x="670" y="465"/>
                    <a:pt x="673" y="466"/>
                    <a:pt x="673" y="466"/>
                  </a:cubicBezTo>
                  <a:cubicBezTo>
                    <a:pt x="673" y="466"/>
                    <a:pt x="669" y="465"/>
                    <a:pt x="664" y="463"/>
                  </a:cubicBezTo>
                  <a:cubicBezTo>
                    <a:pt x="663" y="463"/>
                    <a:pt x="662" y="463"/>
                    <a:pt x="661" y="463"/>
                  </a:cubicBezTo>
                  <a:cubicBezTo>
                    <a:pt x="655" y="463"/>
                    <a:pt x="650" y="467"/>
                    <a:pt x="656" y="467"/>
                  </a:cubicBezTo>
                  <a:cubicBezTo>
                    <a:pt x="662" y="468"/>
                    <a:pt x="660" y="472"/>
                    <a:pt x="667" y="477"/>
                  </a:cubicBezTo>
                  <a:cubicBezTo>
                    <a:pt x="666" y="478"/>
                    <a:pt x="665" y="480"/>
                    <a:pt x="663" y="480"/>
                  </a:cubicBezTo>
                  <a:cubicBezTo>
                    <a:pt x="662" y="480"/>
                    <a:pt x="661" y="480"/>
                    <a:pt x="659" y="479"/>
                  </a:cubicBezTo>
                  <a:cubicBezTo>
                    <a:pt x="652" y="479"/>
                    <a:pt x="654" y="492"/>
                    <a:pt x="659" y="497"/>
                  </a:cubicBezTo>
                  <a:cubicBezTo>
                    <a:pt x="663" y="498"/>
                    <a:pt x="664" y="500"/>
                    <a:pt x="662" y="500"/>
                  </a:cubicBezTo>
                  <a:cubicBezTo>
                    <a:pt x="661" y="500"/>
                    <a:pt x="660" y="500"/>
                    <a:pt x="658" y="499"/>
                  </a:cubicBezTo>
                  <a:cubicBezTo>
                    <a:pt x="656" y="498"/>
                    <a:pt x="655" y="498"/>
                    <a:pt x="654" y="498"/>
                  </a:cubicBezTo>
                  <a:cubicBezTo>
                    <a:pt x="652" y="498"/>
                    <a:pt x="651" y="499"/>
                    <a:pt x="650" y="500"/>
                  </a:cubicBezTo>
                  <a:cubicBezTo>
                    <a:pt x="652" y="503"/>
                    <a:pt x="653" y="503"/>
                    <a:pt x="652" y="503"/>
                  </a:cubicBezTo>
                  <a:cubicBezTo>
                    <a:pt x="650" y="503"/>
                    <a:pt x="647" y="502"/>
                    <a:pt x="643" y="500"/>
                  </a:cubicBezTo>
                  <a:cubicBezTo>
                    <a:pt x="641" y="498"/>
                    <a:pt x="640" y="498"/>
                    <a:pt x="639" y="498"/>
                  </a:cubicBezTo>
                  <a:cubicBezTo>
                    <a:pt x="637" y="498"/>
                    <a:pt x="636" y="499"/>
                    <a:pt x="636" y="501"/>
                  </a:cubicBezTo>
                  <a:cubicBezTo>
                    <a:pt x="640" y="506"/>
                    <a:pt x="637" y="514"/>
                    <a:pt x="633" y="520"/>
                  </a:cubicBezTo>
                  <a:cubicBezTo>
                    <a:pt x="628" y="531"/>
                    <a:pt x="632" y="535"/>
                    <a:pt x="641" y="546"/>
                  </a:cubicBezTo>
                  <a:lnTo>
                    <a:pt x="651" y="555"/>
                  </a:lnTo>
                  <a:lnTo>
                    <a:pt x="640" y="549"/>
                  </a:lnTo>
                  <a:cubicBezTo>
                    <a:pt x="633" y="545"/>
                    <a:pt x="628" y="542"/>
                    <a:pt x="621" y="540"/>
                  </a:cubicBezTo>
                  <a:lnTo>
                    <a:pt x="621" y="540"/>
                  </a:lnTo>
                  <a:cubicBezTo>
                    <a:pt x="620" y="542"/>
                    <a:pt x="625" y="545"/>
                    <a:pt x="631" y="549"/>
                  </a:cubicBezTo>
                  <a:cubicBezTo>
                    <a:pt x="637" y="552"/>
                    <a:pt x="636" y="554"/>
                    <a:pt x="628" y="554"/>
                  </a:cubicBezTo>
                  <a:cubicBezTo>
                    <a:pt x="619" y="555"/>
                    <a:pt x="618" y="556"/>
                    <a:pt x="622" y="562"/>
                  </a:cubicBezTo>
                  <a:cubicBezTo>
                    <a:pt x="621" y="563"/>
                    <a:pt x="620" y="564"/>
                    <a:pt x="618" y="564"/>
                  </a:cubicBezTo>
                  <a:cubicBezTo>
                    <a:pt x="616" y="564"/>
                    <a:pt x="615" y="564"/>
                    <a:pt x="612" y="563"/>
                  </a:cubicBezTo>
                  <a:lnTo>
                    <a:pt x="612" y="563"/>
                  </a:lnTo>
                  <a:cubicBezTo>
                    <a:pt x="611" y="565"/>
                    <a:pt x="611" y="565"/>
                    <a:pt x="615" y="570"/>
                  </a:cubicBezTo>
                  <a:cubicBezTo>
                    <a:pt x="619" y="572"/>
                    <a:pt x="620" y="574"/>
                    <a:pt x="617" y="574"/>
                  </a:cubicBezTo>
                  <a:cubicBezTo>
                    <a:pt x="616" y="574"/>
                    <a:pt x="615" y="574"/>
                    <a:pt x="613" y="573"/>
                  </a:cubicBezTo>
                  <a:cubicBezTo>
                    <a:pt x="609" y="571"/>
                    <a:pt x="606" y="570"/>
                    <a:pt x="604" y="570"/>
                  </a:cubicBezTo>
                  <a:cubicBezTo>
                    <a:pt x="599" y="570"/>
                    <a:pt x="599" y="573"/>
                    <a:pt x="602" y="575"/>
                  </a:cubicBezTo>
                  <a:cubicBezTo>
                    <a:pt x="608" y="580"/>
                    <a:pt x="605" y="582"/>
                    <a:pt x="604" y="583"/>
                  </a:cubicBezTo>
                  <a:cubicBezTo>
                    <a:pt x="602" y="586"/>
                    <a:pt x="601" y="587"/>
                    <a:pt x="604" y="593"/>
                  </a:cubicBezTo>
                  <a:lnTo>
                    <a:pt x="601" y="597"/>
                  </a:lnTo>
                  <a:cubicBezTo>
                    <a:pt x="601" y="597"/>
                    <a:pt x="600" y="597"/>
                    <a:pt x="600" y="597"/>
                  </a:cubicBezTo>
                  <a:cubicBezTo>
                    <a:pt x="598" y="597"/>
                    <a:pt x="595" y="592"/>
                    <a:pt x="597" y="590"/>
                  </a:cubicBezTo>
                  <a:lnTo>
                    <a:pt x="591" y="588"/>
                  </a:lnTo>
                  <a:cubicBezTo>
                    <a:pt x="587" y="591"/>
                    <a:pt x="586" y="592"/>
                    <a:pt x="590" y="599"/>
                  </a:cubicBezTo>
                  <a:cubicBezTo>
                    <a:pt x="593" y="605"/>
                    <a:pt x="595" y="608"/>
                    <a:pt x="594" y="608"/>
                  </a:cubicBezTo>
                  <a:cubicBezTo>
                    <a:pt x="594" y="608"/>
                    <a:pt x="592" y="605"/>
                    <a:pt x="587" y="600"/>
                  </a:cubicBezTo>
                  <a:cubicBezTo>
                    <a:pt x="585" y="597"/>
                    <a:pt x="581" y="595"/>
                    <a:pt x="579" y="595"/>
                  </a:cubicBezTo>
                  <a:lnTo>
                    <a:pt x="579" y="595"/>
                  </a:lnTo>
                  <a:cubicBezTo>
                    <a:pt x="578" y="595"/>
                    <a:pt x="578" y="596"/>
                    <a:pt x="579" y="598"/>
                  </a:cubicBezTo>
                  <a:cubicBezTo>
                    <a:pt x="583" y="604"/>
                    <a:pt x="583" y="606"/>
                    <a:pt x="582" y="606"/>
                  </a:cubicBezTo>
                  <a:cubicBezTo>
                    <a:pt x="581" y="606"/>
                    <a:pt x="578" y="604"/>
                    <a:pt x="576" y="601"/>
                  </a:cubicBezTo>
                  <a:cubicBezTo>
                    <a:pt x="573" y="596"/>
                    <a:pt x="571" y="593"/>
                    <a:pt x="570" y="593"/>
                  </a:cubicBezTo>
                  <a:lnTo>
                    <a:pt x="570" y="593"/>
                  </a:lnTo>
                  <a:cubicBezTo>
                    <a:pt x="569" y="593"/>
                    <a:pt x="569" y="597"/>
                    <a:pt x="570" y="606"/>
                  </a:cubicBezTo>
                  <a:cubicBezTo>
                    <a:pt x="567" y="609"/>
                    <a:pt x="564" y="619"/>
                    <a:pt x="558" y="624"/>
                  </a:cubicBezTo>
                  <a:cubicBezTo>
                    <a:pt x="553" y="627"/>
                    <a:pt x="550" y="629"/>
                    <a:pt x="547" y="629"/>
                  </a:cubicBezTo>
                  <a:cubicBezTo>
                    <a:pt x="545" y="629"/>
                    <a:pt x="543" y="629"/>
                    <a:pt x="541" y="627"/>
                  </a:cubicBezTo>
                  <a:cubicBezTo>
                    <a:pt x="537" y="621"/>
                    <a:pt x="535" y="618"/>
                    <a:pt x="534" y="618"/>
                  </a:cubicBezTo>
                  <a:lnTo>
                    <a:pt x="534" y="618"/>
                  </a:lnTo>
                  <a:cubicBezTo>
                    <a:pt x="534" y="618"/>
                    <a:pt x="535" y="620"/>
                    <a:pt x="537" y="621"/>
                  </a:cubicBezTo>
                  <a:cubicBezTo>
                    <a:pt x="545" y="633"/>
                    <a:pt x="542" y="634"/>
                    <a:pt x="537" y="637"/>
                  </a:cubicBezTo>
                  <a:cubicBezTo>
                    <a:pt x="536" y="637"/>
                    <a:pt x="535" y="637"/>
                    <a:pt x="534" y="637"/>
                  </a:cubicBezTo>
                  <a:cubicBezTo>
                    <a:pt x="527" y="637"/>
                    <a:pt x="527" y="644"/>
                    <a:pt x="528" y="649"/>
                  </a:cubicBezTo>
                  <a:lnTo>
                    <a:pt x="531" y="647"/>
                  </a:lnTo>
                  <a:cubicBezTo>
                    <a:pt x="536" y="656"/>
                    <a:pt x="536" y="659"/>
                    <a:pt x="534" y="659"/>
                  </a:cubicBezTo>
                  <a:cubicBezTo>
                    <a:pt x="533" y="659"/>
                    <a:pt x="531" y="658"/>
                    <a:pt x="529" y="657"/>
                  </a:cubicBezTo>
                  <a:cubicBezTo>
                    <a:pt x="529" y="657"/>
                    <a:pt x="529" y="657"/>
                    <a:pt x="528" y="657"/>
                  </a:cubicBezTo>
                  <a:cubicBezTo>
                    <a:pt x="526" y="657"/>
                    <a:pt x="523" y="651"/>
                    <a:pt x="520" y="646"/>
                  </a:cubicBezTo>
                  <a:cubicBezTo>
                    <a:pt x="517" y="640"/>
                    <a:pt x="512" y="636"/>
                    <a:pt x="510" y="636"/>
                  </a:cubicBezTo>
                  <a:lnTo>
                    <a:pt x="510" y="636"/>
                  </a:lnTo>
                  <a:cubicBezTo>
                    <a:pt x="508" y="637"/>
                    <a:pt x="507" y="638"/>
                    <a:pt x="511" y="644"/>
                  </a:cubicBezTo>
                  <a:cubicBezTo>
                    <a:pt x="514" y="649"/>
                    <a:pt x="514" y="649"/>
                    <a:pt x="512" y="651"/>
                  </a:cubicBezTo>
                  <a:cubicBezTo>
                    <a:pt x="510" y="652"/>
                    <a:pt x="508" y="652"/>
                    <a:pt x="508" y="660"/>
                  </a:cubicBezTo>
                  <a:cubicBezTo>
                    <a:pt x="511" y="665"/>
                    <a:pt x="509" y="666"/>
                    <a:pt x="507" y="667"/>
                  </a:cubicBezTo>
                  <a:cubicBezTo>
                    <a:pt x="505" y="665"/>
                    <a:pt x="503" y="664"/>
                    <a:pt x="500" y="664"/>
                  </a:cubicBezTo>
                  <a:cubicBezTo>
                    <a:pt x="499" y="664"/>
                    <a:pt x="498" y="664"/>
                    <a:pt x="498" y="664"/>
                  </a:cubicBezTo>
                  <a:cubicBezTo>
                    <a:pt x="495" y="661"/>
                    <a:pt x="496" y="661"/>
                    <a:pt x="494" y="657"/>
                  </a:cubicBezTo>
                  <a:cubicBezTo>
                    <a:pt x="493" y="653"/>
                    <a:pt x="491" y="649"/>
                    <a:pt x="487" y="646"/>
                  </a:cubicBezTo>
                  <a:cubicBezTo>
                    <a:pt x="485" y="647"/>
                    <a:pt x="487" y="653"/>
                    <a:pt x="487" y="653"/>
                  </a:cubicBezTo>
                  <a:cubicBezTo>
                    <a:pt x="491" y="660"/>
                    <a:pt x="441" y="674"/>
                    <a:pt x="430" y="674"/>
                  </a:cubicBezTo>
                  <a:cubicBezTo>
                    <a:pt x="430" y="674"/>
                    <a:pt x="429" y="674"/>
                    <a:pt x="429" y="674"/>
                  </a:cubicBezTo>
                  <a:cubicBezTo>
                    <a:pt x="426" y="671"/>
                    <a:pt x="424" y="670"/>
                    <a:pt x="422" y="670"/>
                  </a:cubicBezTo>
                  <a:cubicBezTo>
                    <a:pt x="420" y="670"/>
                    <a:pt x="419" y="671"/>
                    <a:pt x="420" y="674"/>
                  </a:cubicBezTo>
                  <a:cubicBezTo>
                    <a:pt x="421" y="680"/>
                    <a:pt x="413" y="682"/>
                    <a:pt x="402" y="682"/>
                  </a:cubicBezTo>
                  <a:cubicBezTo>
                    <a:pt x="400" y="682"/>
                    <a:pt x="398" y="682"/>
                    <a:pt x="395" y="682"/>
                  </a:cubicBezTo>
                  <a:cubicBezTo>
                    <a:pt x="379" y="683"/>
                    <a:pt x="367" y="681"/>
                    <a:pt x="366" y="688"/>
                  </a:cubicBezTo>
                  <a:lnTo>
                    <a:pt x="360" y="688"/>
                  </a:lnTo>
                  <a:cubicBezTo>
                    <a:pt x="359" y="688"/>
                    <a:pt x="359" y="687"/>
                    <a:pt x="359" y="687"/>
                  </a:cubicBezTo>
                  <a:cubicBezTo>
                    <a:pt x="354" y="687"/>
                    <a:pt x="349" y="692"/>
                    <a:pt x="347" y="692"/>
                  </a:cubicBezTo>
                  <a:cubicBezTo>
                    <a:pt x="347" y="692"/>
                    <a:pt x="346" y="692"/>
                    <a:pt x="346" y="692"/>
                  </a:cubicBezTo>
                  <a:cubicBezTo>
                    <a:pt x="345" y="695"/>
                    <a:pt x="343" y="697"/>
                    <a:pt x="343" y="697"/>
                  </a:cubicBezTo>
                  <a:cubicBezTo>
                    <a:pt x="342" y="697"/>
                    <a:pt x="342" y="695"/>
                    <a:pt x="344" y="692"/>
                  </a:cubicBezTo>
                  <a:cubicBezTo>
                    <a:pt x="345" y="685"/>
                    <a:pt x="346" y="679"/>
                    <a:pt x="344" y="679"/>
                  </a:cubicBezTo>
                  <a:cubicBezTo>
                    <a:pt x="344" y="679"/>
                    <a:pt x="343" y="679"/>
                    <a:pt x="343" y="679"/>
                  </a:cubicBezTo>
                  <a:cubicBezTo>
                    <a:pt x="339" y="679"/>
                    <a:pt x="338" y="685"/>
                    <a:pt x="337" y="691"/>
                  </a:cubicBezTo>
                  <a:cubicBezTo>
                    <a:pt x="336" y="697"/>
                    <a:pt x="333" y="697"/>
                    <a:pt x="333" y="697"/>
                  </a:cubicBezTo>
                  <a:cubicBezTo>
                    <a:pt x="330" y="697"/>
                    <a:pt x="330" y="697"/>
                    <a:pt x="332" y="690"/>
                  </a:cubicBezTo>
                  <a:cubicBezTo>
                    <a:pt x="333" y="683"/>
                    <a:pt x="335" y="676"/>
                    <a:pt x="335" y="676"/>
                  </a:cubicBezTo>
                  <a:lnTo>
                    <a:pt x="333" y="676"/>
                  </a:lnTo>
                  <a:cubicBezTo>
                    <a:pt x="331" y="681"/>
                    <a:pt x="329" y="682"/>
                    <a:pt x="329" y="682"/>
                  </a:cubicBezTo>
                  <a:cubicBezTo>
                    <a:pt x="328" y="682"/>
                    <a:pt x="328" y="682"/>
                    <a:pt x="328" y="682"/>
                  </a:cubicBezTo>
                  <a:cubicBezTo>
                    <a:pt x="326" y="682"/>
                    <a:pt x="326" y="682"/>
                    <a:pt x="329" y="669"/>
                  </a:cubicBezTo>
                  <a:cubicBezTo>
                    <a:pt x="330" y="662"/>
                    <a:pt x="330" y="659"/>
                    <a:pt x="329" y="659"/>
                  </a:cubicBezTo>
                  <a:lnTo>
                    <a:pt x="329" y="659"/>
                  </a:lnTo>
                  <a:cubicBezTo>
                    <a:pt x="329" y="659"/>
                    <a:pt x="327" y="662"/>
                    <a:pt x="325" y="667"/>
                  </a:cubicBezTo>
                  <a:lnTo>
                    <a:pt x="318" y="673"/>
                  </a:lnTo>
                  <a:cubicBezTo>
                    <a:pt x="318" y="668"/>
                    <a:pt x="318" y="667"/>
                    <a:pt x="317" y="667"/>
                  </a:cubicBezTo>
                  <a:cubicBezTo>
                    <a:pt x="314" y="667"/>
                    <a:pt x="310" y="673"/>
                    <a:pt x="308" y="676"/>
                  </a:cubicBezTo>
                  <a:cubicBezTo>
                    <a:pt x="309" y="669"/>
                    <a:pt x="308" y="666"/>
                    <a:pt x="307" y="666"/>
                  </a:cubicBezTo>
                  <a:cubicBezTo>
                    <a:pt x="306" y="666"/>
                    <a:pt x="304" y="669"/>
                    <a:pt x="301" y="674"/>
                  </a:cubicBezTo>
                  <a:cubicBezTo>
                    <a:pt x="300" y="677"/>
                    <a:pt x="299" y="679"/>
                    <a:pt x="298" y="679"/>
                  </a:cubicBezTo>
                  <a:cubicBezTo>
                    <a:pt x="297" y="679"/>
                    <a:pt x="296" y="677"/>
                    <a:pt x="296" y="673"/>
                  </a:cubicBezTo>
                  <a:cubicBezTo>
                    <a:pt x="296" y="666"/>
                    <a:pt x="293" y="665"/>
                    <a:pt x="290" y="663"/>
                  </a:cubicBezTo>
                  <a:cubicBezTo>
                    <a:pt x="289" y="664"/>
                    <a:pt x="287" y="665"/>
                    <a:pt x="284" y="665"/>
                  </a:cubicBezTo>
                  <a:cubicBezTo>
                    <a:pt x="276" y="665"/>
                    <a:pt x="264" y="660"/>
                    <a:pt x="253" y="654"/>
                  </a:cubicBezTo>
                  <a:cubicBezTo>
                    <a:pt x="238" y="646"/>
                    <a:pt x="228" y="639"/>
                    <a:pt x="222" y="639"/>
                  </a:cubicBezTo>
                  <a:cubicBezTo>
                    <a:pt x="220" y="639"/>
                    <a:pt x="219" y="639"/>
                    <a:pt x="218" y="640"/>
                  </a:cubicBezTo>
                  <a:cubicBezTo>
                    <a:pt x="216" y="639"/>
                    <a:pt x="216" y="639"/>
                    <a:pt x="218" y="633"/>
                  </a:cubicBezTo>
                  <a:cubicBezTo>
                    <a:pt x="220" y="630"/>
                    <a:pt x="220" y="628"/>
                    <a:pt x="220" y="628"/>
                  </a:cubicBezTo>
                  <a:lnTo>
                    <a:pt x="220" y="628"/>
                  </a:lnTo>
                  <a:cubicBezTo>
                    <a:pt x="218" y="628"/>
                    <a:pt x="216" y="630"/>
                    <a:pt x="210" y="635"/>
                  </a:cubicBezTo>
                  <a:cubicBezTo>
                    <a:pt x="207" y="637"/>
                    <a:pt x="205" y="639"/>
                    <a:pt x="204" y="639"/>
                  </a:cubicBezTo>
                  <a:cubicBezTo>
                    <a:pt x="204" y="639"/>
                    <a:pt x="205" y="638"/>
                    <a:pt x="208" y="633"/>
                  </a:cubicBezTo>
                  <a:cubicBezTo>
                    <a:pt x="213" y="628"/>
                    <a:pt x="209" y="625"/>
                    <a:pt x="201" y="619"/>
                  </a:cubicBezTo>
                  <a:cubicBezTo>
                    <a:pt x="197" y="616"/>
                    <a:pt x="192" y="611"/>
                    <a:pt x="188" y="611"/>
                  </a:cubicBezTo>
                  <a:cubicBezTo>
                    <a:pt x="187" y="611"/>
                    <a:pt x="186" y="611"/>
                    <a:pt x="185" y="612"/>
                  </a:cubicBezTo>
                  <a:cubicBezTo>
                    <a:pt x="181" y="613"/>
                    <a:pt x="179" y="613"/>
                    <a:pt x="179" y="613"/>
                  </a:cubicBezTo>
                  <a:cubicBezTo>
                    <a:pt x="178" y="613"/>
                    <a:pt x="180" y="613"/>
                    <a:pt x="183" y="611"/>
                  </a:cubicBezTo>
                  <a:cubicBezTo>
                    <a:pt x="192" y="604"/>
                    <a:pt x="191" y="594"/>
                    <a:pt x="181" y="594"/>
                  </a:cubicBezTo>
                  <a:cubicBezTo>
                    <a:pt x="180" y="594"/>
                    <a:pt x="178" y="594"/>
                    <a:pt x="176" y="595"/>
                  </a:cubicBezTo>
                  <a:cubicBezTo>
                    <a:pt x="175" y="592"/>
                    <a:pt x="172" y="591"/>
                    <a:pt x="178" y="587"/>
                  </a:cubicBezTo>
                  <a:cubicBezTo>
                    <a:pt x="176" y="584"/>
                    <a:pt x="175" y="582"/>
                    <a:pt x="166" y="581"/>
                  </a:cubicBezTo>
                  <a:cubicBezTo>
                    <a:pt x="161" y="578"/>
                    <a:pt x="158" y="573"/>
                    <a:pt x="155" y="569"/>
                  </a:cubicBezTo>
                  <a:cubicBezTo>
                    <a:pt x="152" y="564"/>
                    <a:pt x="144" y="564"/>
                    <a:pt x="144" y="564"/>
                  </a:cubicBezTo>
                  <a:cubicBezTo>
                    <a:pt x="143" y="563"/>
                    <a:pt x="142" y="562"/>
                    <a:pt x="142" y="562"/>
                  </a:cubicBezTo>
                  <a:lnTo>
                    <a:pt x="142" y="562"/>
                  </a:lnTo>
                  <a:cubicBezTo>
                    <a:pt x="142" y="562"/>
                    <a:pt x="142" y="562"/>
                    <a:pt x="143" y="562"/>
                  </a:cubicBezTo>
                  <a:cubicBezTo>
                    <a:pt x="149" y="559"/>
                    <a:pt x="141" y="550"/>
                    <a:pt x="134" y="534"/>
                  </a:cubicBezTo>
                  <a:cubicBezTo>
                    <a:pt x="125" y="520"/>
                    <a:pt x="121" y="506"/>
                    <a:pt x="126" y="503"/>
                  </a:cubicBezTo>
                  <a:cubicBezTo>
                    <a:pt x="126" y="503"/>
                    <a:pt x="125" y="500"/>
                    <a:pt x="118" y="500"/>
                  </a:cubicBezTo>
                  <a:cubicBezTo>
                    <a:pt x="115" y="501"/>
                    <a:pt x="112" y="501"/>
                    <a:pt x="110" y="501"/>
                  </a:cubicBezTo>
                  <a:cubicBezTo>
                    <a:pt x="105" y="501"/>
                    <a:pt x="105" y="499"/>
                    <a:pt x="109" y="496"/>
                  </a:cubicBezTo>
                  <a:cubicBezTo>
                    <a:pt x="119" y="490"/>
                    <a:pt x="119" y="482"/>
                    <a:pt x="109" y="482"/>
                  </a:cubicBezTo>
                  <a:cubicBezTo>
                    <a:pt x="108" y="482"/>
                    <a:pt x="106" y="482"/>
                    <a:pt x="105" y="482"/>
                  </a:cubicBezTo>
                  <a:lnTo>
                    <a:pt x="112" y="480"/>
                  </a:lnTo>
                  <a:cubicBezTo>
                    <a:pt x="121" y="474"/>
                    <a:pt x="117" y="471"/>
                    <a:pt x="106" y="471"/>
                  </a:cubicBezTo>
                  <a:cubicBezTo>
                    <a:pt x="105" y="471"/>
                    <a:pt x="103" y="471"/>
                    <a:pt x="102" y="471"/>
                  </a:cubicBezTo>
                  <a:cubicBezTo>
                    <a:pt x="107" y="467"/>
                    <a:pt x="114" y="462"/>
                    <a:pt x="106" y="462"/>
                  </a:cubicBezTo>
                  <a:cubicBezTo>
                    <a:pt x="106" y="460"/>
                    <a:pt x="106" y="460"/>
                    <a:pt x="120" y="457"/>
                  </a:cubicBezTo>
                  <a:cubicBezTo>
                    <a:pt x="125" y="455"/>
                    <a:pt x="132" y="453"/>
                    <a:pt x="132" y="451"/>
                  </a:cubicBezTo>
                  <a:cubicBezTo>
                    <a:pt x="132" y="451"/>
                    <a:pt x="131" y="450"/>
                    <a:pt x="130" y="450"/>
                  </a:cubicBezTo>
                  <a:cubicBezTo>
                    <a:pt x="127" y="450"/>
                    <a:pt x="123" y="451"/>
                    <a:pt x="118" y="452"/>
                  </a:cubicBezTo>
                  <a:lnTo>
                    <a:pt x="117" y="448"/>
                  </a:lnTo>
                  <a:cubicBezTo>
                    <a:pt x="117" y="448"/>
                    <a:pt x="117" y="446"/>
                    <a:pt x="114" y="446"/>
                  </a:cubicBezTo>
                  <a:cubicBezTo>
                    <a:pt x="113" y="446"/>
                    <a:pt x="112" y="446"/>
                    <a:pt x="111" y="446"/>
                  </a:cubicBezTo>
                  <a:cubicBezTo>
                    <a:pt x="109" y="447"/>
                    <a:pt x="107" y="447"/>
                    <a:pt x="106" y="447"/>
                  </a:cubicBezTo>
                  <a:cubicBezTo>
                    <a:pt x="103" y="447"/>
                    <a:pt x="103" y="446"/>
                    <a:pt x="103" y="444"/>
                  </a:cubicBezTo>
                  <a:cubicBezTo>
                    <a:pt x="106" y="443"/>
                    <a:pt x="106" y="442"/>
                    <a:pt x="104" y="442"/>
                  </a:cubicBezTo>
                  <a:cubicBezTo>
                    <a:pt x="103" y="442"/>
                    <a:pt x="99" y="443"/>
                    <a:pt x="96" y="445"/>
                  </a:cubicBezTo>
                  <a:cubicBezTo>
                    <a:pt x="93" y="446"/>
                    <a:pt x="90" y="446"/>
                    <a:pt x="87" y="446"/>
                  </a:cubicBezTo>
                  <a:cubicBezTo>
                    <a:pt x="85" y="446"/>
                    <a:pt x="83" y="446"/>
                    <a:pt x="83" y="444"/>
                  </a:cubicBezTo>
                  <a:lnTo>
                    <a:pt x="83" y="444"/>
                  </a:lnTo>
                  <a:cubicBezTo>
                    <a:pt x="88" y="444"/>
                    <a:pt x="91" y="443"/>
                    <a:pt x="87" y="441"/>
                  </a:cubicBezTo>
                  <a:lnTo>
                    <a:pt x="93" y="437"/>
                  </a:lnTo>
                  <a:cubicBezTo>
                    <a:pt x="108" y="435"/>
                    <a:pt x="111" y="432"/>
                    <a:pt x="104" y="432"/>
                  </a:cubicBezTo>
                  <a:cubicBezTo>
                    <a:pt x="101" y="432"/>
                    <a:pt x="97" y="432"/>
                    <a:pt x="93" y="433"/>
                  </a:cubicBezTo>
                  <a:cubicBezTo>
                    <a:pt x="83" y="435"/>
                    <a:pt x="78" y="435"/>
                    <a:pt x="77" y="435"/>
                  </a:cubicBezTo>
                  <a:cubicBezTo>
                    <a:pt x="75" y="435"/>
                    <a:pt x="78" y="434"/>
                    <a:pt x="85" y="432"/>
                  </a:cubicBezTo>
                  <a:cubicBezTo>
                    <a:pt x="98" y="430"/>
                    <a:pt x="98" y="427"/>
                    <a:pt x="98" y="425"/>
                  </a:cubicBezTo>
                  <a:cubicBezTo>
                    <a:pt x="97" y="423"/>
                    <a:pt x="97" y="423"/>
                    <a:pt x="104" y="422"/>
                  </a:cubicBezTo>
                  <a:cubicBezTo>
                    <a:pt x="111" y="421"/>
                    <a:pt x="116" y="417"/>
                    <a:pt x="116" y="415"/>
                  </a:cubicBezTo>
                  <a:cubicBezTo>
                    <a:pt x="116" y="414"/>
                    <a:pt x="116" y="413"/>
                    <a:pt x="115" y="413"/>
                  </a:cubicBezTo>
                  <a:cubicBezTo>
                    <a:pt x="114" y="413"/>
                    <a:pt x="112" y="413"/>
                    <a:pt x="109" y="414"/>
                  </a:cubicBezTo>
                  <a:cubicBezTo>
                    <a:pt x="108" y="415"/>
                    <a:pt x="107" y="415"/>
                    <a:pt x="106" y="415"/>
                  </a:cubicBezTo>
                  <a:cubicBezTo>
                    <a:pt x="104" y="415"/>
                    <a:pt x="106" y="412"/>
                    <a:pt x="115" y="408"/>
                  </a:cubicBezTo>
                  <a:cubicBezTo>
                    <a:pt x="119" y="406"/>
                    <a:pt x="120" y="406"/>
                    <a:pt x="119" y="406"/>
                  </a:cubicBezTo>
                  <a:cubicBezTo>
                    <a:pt x="118" y="406"/>
                    <a:pt x="114" y="406"/>
                    <a:pt x="108" y="407"/>
                  </a:cubicBezTo>
                  <a:cubicBezTo>
                    <a:pt x="106" y="408"/>
                    <a:pt x="104" y="408"/>
                    <a:pt x="103" y="408"/>
                  </a:cubicBezTo>
                  <a:cubicBezTo>
                    <a:pt x="96" y="408"/>
                    <a:pt x="97" y="404"/>
                    <a:pt x="107" y="400"/>
                  </a:cubicBezTo>
                  <a:lnTo>
                    <a:pt x="107" y="397"/>
                  </a:lnTo>
                  <a:cubicBezTo>
                    <a:pt x="107" y="396"/>
                    <a:pt x="105" y="396"/>
                    <a:pt x="104" y="396"/>
                  </a:cubicBezTo>
                  <a:cubicBezTo>
                    <a:pt x="101" y="396"/>
                    <a:pt x="98" y="396"/>
                    <a:pt x="94" y="397"/>
                  </a:cubicBezTo>
                  <a:cubicBezTo>
                    <a:pt x="88" y="398"/>
                    <a:pt x="84" y="399"/>
                    <a:pt x="83" y="399"/>
                  </a:cubicBezTo>
                  <a:cubicBezTo>
                    <a:pt x="82" y="399"/>
                    <a:pt x="83" y="398"/>
                    <a:pt x="87" y="396"/>
                  </a:cubicBezTo>
                  <a:cubicBezTo>
                    <a:pt x="90" y="394"/>
                    <a:pt x="95" y="391"/>
                    <a:pt x="99" y="391"/>
                  </a:cubicBezTo>
                  <a:cubicBezTo>
                    <a:pt x="106" y="390"/>
                    <a:pt x="106" y="388"/>
                    <a:pt x="105" y="386"/>
                  </a:cubicBezTo>
                  <a:cubicBezTo>
                    <a:pt x="105" y="384"/>
                    <a:pt x="104" y="380"/>
                    <a:pt x="100" y="380"/>
                  </a:cubicBezTo>
                  <a:cubicBezTo>
                    <a:pt x="99" y="380"/>
                    <a:pt x="99" y="380"/>
                    <a:pt x="98" y="380"/>
                  </a:cubicBezTo>
                  <a:lnTo>
                    <a:pt x="104" y="379"/>
                  </a:lnTo>
                  <a:cubicBezTo>
                    <a:pt x="104" y="377"/>
                    <a:pt x="107" y="376"/>
                    <a:pt x="107" y="376"/>
                  </a:cubicBezTo>
                  <a:lnTo>
                    <a:pt x="107" y="376"/>
                  </a:lnTo>
                  <a:cubicBezTo>
                    <a:pt x="106" y="376"/>
                    <a:pt x="106" y="377"/>
                    <a:pt x="104" y="377"/>
                  </a:cubicBezTo>
                  <a:cubicBezTo>
                    <a:pt x="104" y="377"/>
                    <a:pt x="104" y="375"/>
                    <a:pt x="109" y="369"/>
                  </a:cubicBezTo>
                  <a:cubicBezTo>
                    <a:pt x="113" y="366"/>
                    <a:pt x="109" y="363"/>
                    <a:pt x="104" y="363"/>
                  </a:cubicBezTo>
                  <a:cubicBezTo>
                    <a:pt x="100" y="363"/>
                    <a:pt x="94" y="364"/>
                    <a:pt x="89" y="368"/>
                  </a:cubicBezTo>
                  <a:lnTo>
                    <a:pt x="89" y="366"/>
                  </a:lnTo>
                  <a:cubicBezTo>
                    <a:pt x="89" y="365"/>
                    <a:pt x="87" y="364"/>
                    <a:pt x="85" y="364"/>
                  </a:cubicBezTo>
                  <a:cubicBezTo>
                    <a:pt x="84" y="364"/>
                    <a:pt x="83" y="365"/>
                    <a:pt x="83" y="365"/>
                  </a:cubicBezTo>
                  <a:cubicBezTo>
                    <a:pt x="81" y="365"/>
                    <a:pt x="80" y="365"/>
                    <a:pt x="79" y="365"/>
                  </a:cubicBezTo>
                  <a:cubicBezTo>
                    <a:pt x="75" y="365"/>
                    <a:pt x="75" y="363"/>
                    <a:pt x="75" y="361"/>
                  </a:cubicBezTo>
                  <a:lnTo>
                    <a:pt x="88" y="359"/>
                  </a:lnTo>
                  <a:cubicBezTo>
                    <a:pt x="107" y="358"/>
                    <a:pt x="113" y="353"/>
                    <a:pt x="99" y="353"/>
                  </a:cubicBezTo>
                  <a:cubicBezTo>
                    <a:pt x="97" y="353"/>
                    <a:pt x="96" y="353"/>
                    <a:pt x="94" y="353"/>
                  </a:cubicBezTo>
                  <a:lnTo>
                    <a:pt x="100" y="352"/>
                  </a:lnTo>
                  <a:cubicBezTo>
                    <a:pt x="107" y="351"/>
                    <a:pt x="106" y="349"/>
                    <a:pt x="99" y="345"/>
                  </a:cubicBezTo>
                  <a:cubicBezTo>
                    <a:pt x="99" y="345"/>
                    <a:pt x="96" y="345"/>
                    <a:pt x="92" y="345"/>
                  </a:cubicBezTo>
                  <a:cubicBezTo>
                    <a:pt x="88" y="345"/>
                    <a:pt x="83" y="345"/>
                    <a:pt x="79" y="345"/>
                  </a:cubicBezTo>
                  <a:cubicBezTo>
                    <a:pt x="78" y="346"/>
                    <a:pt x="77" y="346"/>
                    <a:pt x="76" y="346"/>
                  </a:cubicBezTo>
                  <a:cubicBezTo>
                    <a:pt x="72" y="346"/>
                    <a:pt x="72" y="344"/>
                    <a:pt x="72" y="344"/>
                  </a:cubicBezTo>
                  <a:cubicBezTo>
                    <a:pt x="71" y="342"/>
                    <a:pt x="71" y="342"/>
                    <a:pt x="78" y="341"/>
                  </a:cubicBezTo>
                  <a:cubicBezTo>
                    <a:pt x="91" y="339"/>
                    <a:pt x="90" y="334"/>
                    <a:pt x="77" y="334"/>
                  </a:cubicBezTo>
                  <a:lnTo>
                    <a:pt x="84" y="333"/>
                  </a:lnTo>
                  <a:cubicBezTo>
                    <a:pt x="90" y="332"/>
                    <a:pt x="97" y="329"/>
                    <a:pt x="88" y="319"/>
                  </a:cubicBezTo>
                  <a:cubicBezTo>
                    <a:pt x="87" y="310"/>
                    <a:pt x="86" y="303"/>
                    <a:pt x="93" y="302"/>
                  </a:cubicBezTo>
                  <a:cubicBezTo>
                    <a:pt x="99" y="301"/>
                    <a:pt x="85" y="294"/>
                    <a:pt x="71" y="293"/>
                  </a:cubicBezTo>
                  <a:cubicBezTo>
                    <a:pt x="78" y="290"/>
                    <a:pt x="77" y="289"/>
                    <a:pt x="77" y="284"/>
                  </a:cubicBezTo>
                  <a:cubicBezTo>
                    <a:pt x="76" y="277"/>
                    <a:pt x="76" y="277"/>
                    <a:pt x="83" y="276"/>
                  </a:cubicBezTo>
                  <a:cubicBezTo>
                    <a:pt x="87" y="276"/>
                    <a:pt x="91" y="277"/>
                    <a:pt x="92" y="277"/>
                  </a:cubicBezTo>
                  <a:cubicBezTo>
                    <a:pt x="94" y="277"/>
                    <a:pt x="91" y="276"/>
                    <a:pt x="81" y="274"/>
                  </a:cubicBezTo>
                  <a:cubicBezTo>
                    <a:pt x="74" y="274"/>
                    <a:pt x="72" y="270"/>
                    <a:pt x="75" y="268"/>
                  </a:cubicBezTo>
                  <a:cubicBezTo>
                    <a:pt x="79" y="266"/>
                    <a:pt x="83" y="265"/>
                    <a:pt x="87" y="265"/>
                  </a:cubicBezTo>
                  <a:cubicBezTo>
                    <a:pt x="94" y="265"/>
                    <a:pt x="94" y="262"/>
                    <a:pt x="93" y="259"/>
                  </a:cubicBezTo>
                  <a:cubicBezTo>
                    <a:pt x="88" y="257"/>
                    <a:pt x="85" y="252"/>
                    <a:pt x="85" y="247"/>
                  </a:cubicBezTo>
                  <a:cubicBezTo>
                    <a:pt x="84" y="241"/>
                    <a:pt x="84" y="241"/>
                    <a:pt x="71" y="238"/>
                  </a:cubicBezTo>
                  <a:cubicBezTo>
                    <a:pt x="58" y="236"/>
                    <a:pt x="58" y="233"/>
                    <a:pt x="58" y="228"/>
                  </a:cubicBezTo>
                  <a:cubicBezTo>
                    <a:pt x="58" y="226"/>
                    <a:pt x="59" y="224"/>
                    <a:pt x="61" y="224"/>
                  </a:cubicBezTo>
                  <a:cubicBezTo>
                    <a:pt x="62" y="224"/>
                    <a:pt x="63" y="224"/>
                    <a:pt x="65" y="224"/>
                  </a:cubicBezTo>
                  <a:cubicBezTo>
                    <a:pt x="65" y="224"/>
                    <a:pt x="71" y="223"/>
                    <a:pt x="72" y="221"/>
                  </a:cubicBezTo>
                  <a:cubicBezTo>
                    <a:pt x="72" y="219"/>
                    <a:pt x="73" y="218"/>
                    <a:pt x="75" y="218"/>
                  </a:cubicBezTo>
                  <a:cubicBezTo>
                    <a:pt x="76" y="218"/>
                    <a:pt x="78" y="218"/>
                    <a:pt x="79" y="219"/>
                  </a:cubicBezTo>
                  <a:cubicBezTo>
                    <a:pt x="79" y="219"/>
                    <a:pt x="86" y="219"/>
                    <a:pt x="87" y="214"/>
                  </a:cubicBezTo>
                  <a:cubicBezTo>
                    <a:pt x="88" y="212"/>
                    <a:pt x="89" y="209"/>
                    <a:pt x="93" y="209"/>
                  </a:cubicBezTo>
                  <a:cubicBezTo>
                    <a:pt x="94" y="209"/>
                    <a:pt x="95" y="209"/>
                    <a:pt x="97" y="210"/>
                  </a:cubicBezTo>
                  <a:cubicBezTo>
                    <a:pt x="97" y="207"/>
                    <a:pt x="97" y="207"/>
                    <a:pt x="91" y="204"/>
                  </a:cubicBezTo>
                  <a:cubicBezTo>
                    <a:pt x="85" y="202"/>
                    <a:pt x="80" y="196"/>
                    <a:pt x="90" y="191"/>
                  </a:cubicBezTo>
                  <a:cubicBezTo>
                    <a:pt x="93" y="187"/>
                    <a:pt x="97" y="182"/>
                    <a:pt x="91" y="178"/>
                  </a:cubicBezTo>
                  <a:cubicBezTo>
                    <a:pt x="92" y="177"/>
                    <a:pt x="93" y="177"/>
                    <a:pt x="94" y="177"/>
                  </a:cubicBezTo>
                  <a:cubicBezTo>
                    <a:pt x="95" y="177"/>
                    <a:pt x="96" y="178"/>
                    <a:pt x="98" y="181"/>
                  </a:cubicBezTo>
                  <a:cubicBezTo>
                    <a:pt x="103" y="184"/>
                    <a:pt x="106" y="185"/>
                    <a:pt x="107" y="185"/>
                  </a:cubicBezTo>
                  <a:cubicBezTo>
                    <a:pt x="110" y="185"/>
                    <a:pt x="109" y="181"/>
                    <a:pt x="105" y="174"/>
                  </a:cubicBezTo>
                  <a:cubicBezTo>
                    <a:pt x="101" y="171"/>
                    <a:pt x="101" y="169"/>
                    <a:pt x="103" y="169"/>
                  </a:cubicBezTo>
                  <a:cubicBezTo>
                    <a:pt x="104" y="169"/>
                    <a:pt x="106" y="169"/>
                    <a:pt x="108" y="170"/>
                  </a:cubicBezTo>
                  <a:cubicBezTo>
                    <a:pt x="108" y="170"/>
                    <a:pt x="111" y="169"/>
                    <a:pt x="107" y="163"/>
                  </a:cubicBezTo>
                  <a:cubicBezTo>
                    <a:pt x="106" y="159"/>
                    <a:pt x="105" y="157"/>
                    <a:pt x="108" y="157"/>
                  </a:cubicBezTo>
                  <a:cubicBezTo>
                    <a:pt x="109" y="157"/>
                    <a:pt x="110" y="157"/>
                    <a:pt x="113" y="158"/>
                  </a:cubicBezTo>
                  <a:cubicBezTo>
                    <a:pt x="115" y="161"/>
                    <a:pt x="117" y="162"/>
                    <a:pt x="119" y="162"/>
                  </a:cubicBezTo>
                  <a:cubicBezTo>
                    <a:pt x="120" y="162"/>
                    <a:pt x="121" y="162"/>
                    <a:pt x="122" y="161"/>
                  </a:cubicBezTo>
                  <a:cubicBezTo>
                    <a:pt x="121" y="155"/>
                    <a:pt x="135" y="149"/>
                    <a:pt x="144" y="149"/>
                  </a:cubicBezTo>
                  <a:cubicBezTo>
                    <a:pt x="148" y="149"/>
                    <a:pt x="151" y="150"/>
                    <a:pt x="152" y="151"/>
                  </a:cubicBezTo>
                  <a:cubicBezTo>
                    <a:pt x="151" y="145"/>
                    <a:pt x="151" y="145"/>
                    <a:pt x="153" y="145"/>
                  </a:cubicBezTo>
                  <a:cubicBezTo>
                    <a:pt x="156" y="149"/>
                    <a:pt x="158" y="151"/>
                    <a:pt x="159" y="151"/>
                  </a:cubicBezTo>
                  <a:cubicBezTo>
                    <a:pt x="160" y="151"/>
                    <a:pt x="159" y="145"/>
                    <a:pt x="155" y="137"/>
                  </a:cubicBezTo>
                  <a:lnTo>
                    <a:pt x="153" y="138"/>
                  </a:lnTo>
                  <a:lnTo>
                    <a:pt x="151" y="138"/>
                  </a:lnTo>
                  <a:cubicBezTo>
                    <a:pt x="148" y="132"/>
                    <a:pt x="149" y="129"/>
                    <a:pt x="151" y="129"/>
                  </a:cubicBezTo>
                  <a:lnTo>
                    <a:pt x="151" y="129"/>
                  </a:lnTo>
                  <a:cubicBezTo>
                    <a:pt x="153" y="129"/>
                    <a:pt x="157" y="133"/>
                    <a:pt x="161" y="144"/>
                  </a:cubicBezTo>
                  <a:cubicBezTo>
                    <a:pt x="164" y="149"/>
                    <a:pt x="166" y="152"/>
                    <a:pt x="167" y="152"/>
                  </a:cubicBezTo>
                  <a:cubicBezTo>
                    <a:pt x="167" y="152"/>
                    <a:pt x="167" y="149"/>
                    <a:pt x="166" y="142"/>
                  </a:cubicBezTo>
                  <a:cubicBezTo>
                    <a:pt x="164" y="136"/>
                    <a:pt x="165" y="132"/>
                    <a:pt x="166" y="132"/>
                  </a:cubicBezTo>
                  <a:cubicBezTo>
                    <a:pt x="167" y="132"/>
                    <a:pt x="170" y="135"/>
                    <a:pt x="172" y="141"/>
                  </a:cubicBezTo>
                  <a:cubicBezTo>
                    <a:pt x="175" y="147"/>
                    <a:pt x="175" y="151"/>
                    <a:pt x="175" y="151"/>
                  </a:cubicBezTo>
                  <a:cubicBezTo>
                    <a:pt x="176" y="151"/>
                    <a:pt x="175" y="147"/>
                    <a:pt x="175" y="141"/>
                  </a:cubicBezTo>
                  <a:cubicBezTo>
                    <a:pt x="174" y="126"/>
                    <a:pt x="177" y="117"/>
                    <a:pt x="180" y="117"/>
                  </a:cubicBezTo>
                  <a:cubicBezTo>
                    <a:pt x="182" y="117"/>
                    <a:pt x="184" y="121"/>
                    <a:pt x="186" y="132"/>
                  </a:cubicBezTo>
                  <a:cubicBezTo>
                    <a:pt x="188" y="146"/>
                    <a:pt x="191" y="151"/>
                    <a:pt x="194" y="151"/>
                  </a:cubicBezTo>
                  <a:cubicBezTo>
                    <a:pt x="196" y="151"/>
                    <a:pt x="195" y="145"/>
                    <a:pt x="194" y="138"/>
                  </a:cubicBezTo>
                  <a:cubicBezTo>
                    <a:pt x="191" y="132"/>
                    <a:pt x="191" y="128"/>
                    <a:pt x="192" y="128"/>
                  </a:cubicBezTo>
                  <a:lnTo>
                    <a:pt x="192" y="128"/>
                  </a:lnTo>
                  <a:cubicBezTo>
                    <a:pt x="193" y="128"/>
                    <a:pt x="195" y="131"/>
                    <a:pt x="198" y="138"/>
                  </a:cubicBezTo>
                  <a:cubicBezTo>
                    <a:pt x="203" y="147"/>
                    <a:pt x="207" y="152"/>
                    <a:pt x="210" y="152"/>
                  </a:cubicBezTo>
                  <a:cubicBezTo>
                    <a:pt x="213" y="152"/>
                    <a:pt x="214" y="148"/>
                    <a:pt x="216" y="141"/>
                  </a:cubicBezTo>
                  <a:cubicBezTo>
                    <a:pt x="220" y="134"/>
                    <a:pt x="223" y="130"/>
                    <a:pt x="225" y="130"/>
                  </a:cubicBezTo>
                  <a:cubicBezTo>
                    <a:pt x="227" y="130"/>
                    <a:pt x="227" y="133"/>
                    <a:pt x="225" y="140"/>
                  </a:cubicBezTo>
                  <a:cubicBezTo>
                    <a:pt x="224" y="148"/>
                    <a:pt x="223" y="151"/>
                    <a:pt x="224" y="151"/>
                  </a:cubicBezTo>
                  <a:cubicBezTo>
                    <a:pt x="224" y="151"/>
                    <a:pt x="225" y="150"/>
                    <a:pt x="226" y="147"/>
                  </a:cubicBezTo>
                  <a:lnTo>
                    <a:pt x="237" y="145"/>
                  </a:lnTo>
                  <a:cubicBezTo>
                    <a:pt x="240" y="145"/>
                    <a:pt x="241" y="138"/>
                    <a:pt x="240" y="131"/>
                  </a:cubicBezTo>
                  <a:lnTo>
                    <a:pt x="240" y="131"/>
                  </a:lnTo>
                  <a:cubicBezTo>
                    <a:pt x="242" y="139"/>
                    <a:pt x="245" y="144"/>
                    <a:pt x="248" y="144"/>
                  </a:cubicBezTo>
                  <a:cubicBezTo>
                    <a:pt x="250" y="144"/>
                    <a:pt x="251" y="142"/>
                    <a:pt x="252" y="136"/>
                  </a:cubicBezTo>
                  <a:lnTo>
                    <a:pt x="256" y="136"/>
                  </a:lnTo>
                  <a:cubicBezTo>
                    <a:pt x="259" y="135"/>
                    <a:pt x="259" y="135"/>
                    <a:pt x="260" y="128"/>
                  </a:cubicBezTo>
                  <a:cubicBezTo>
                    <a:pt x="260" y="126"/>
                    <a:pt x="261" y="125"/>
                    <a:pt x="261" y="125"/>
                  </a:cubicBezTo>
                  <a:cubicBezTo>
                    <a:pt x="262" y="125"/>
                    <a:pt x="264" y="130"/>
                    <a:pt x="266" y="133"/>
                  </a:cubicBezTo>
                  <a:cubicBezTo>
                    <a:pt x="269" y="138"/>
                    <a:pt x="271" y="142"/>
                    <a:pt x="272" y="142"/>
                  </a:cubicBezTo>
                  <a:cubicBezTo>
                    <a:pt x="272" y="142"/>
                    <a:pt x="272" y="142"/>
                    <a:pt x="272" y="140"/>
                  </a:cubicBezTo>
                  <a:cubicBezTo>
                    <a:pt x="272" y="132"/>
                    <a:pt x="273" y="126"/>
                    <a:pt x="275" y="119"/>
                  </a:cubicBezTo>
                  <a:cubicBezTo>
                    <a:pt x="276" y="117"/>
                    <a:pt x="276" y="116"/>
                    <a:pt x="277" y="116"/>
                  </a:cubicBezTo>
                  <a:cubicBezTo>
                    <a:pt x="278" y="116"/>
                    <a:pt x="280" y="121"/>
                    <a:pt x="279" y="126"/>
                  </a:cubicBezTo>
                  <a:cubicBezTo>
                    <a:pt x="280" y="132"/>
                    <a:pt x="280" y="132"/>
                    <a:pt x="286" y="138"/>
                  </a:cubicBezTo>
                  <a:cubicBezTo>
                    <a:pt x="288" y="137"/>
                    <a:pt x="292" y="137"/>
                    <a:pt x="291" y="130"/>
                  </a:cubicBezTo>
                  <a:cubicBezTo>
                    <a:pt x="291" y="126"/>
                    <a:pt x="295" y="124"/>
                    <a:pt x="299" y="124"/>
                  </a:cubicBezTo>
                  <a:cubicBezTo>
                    <a:pt x="302" y="124"/>
                    <a:pt x="305" y="125"/>
                    <a:pt x="307" y="128"/>
                  </a:cubicBezTo>
                  <a:lnTo>
                    <a:pt x="311" y="127"/>
                  </a:lnTo>
                  <a:cubicBezTo>
                    <a:pt x="314" y="127"/>
                    <a:pt x="315" y="120"/>
                    <a:pt x="316" y="120"/>
                  </a:cubicBezTo>
                  <a:cubicBezTo>
                    <a:pt x="316" y="120"/>
                    <a:pt x="318" y="119"/>
                    <a:pt x="319" y="112"/>
                  </a:cubicBezTo>
                  <a:cubicBezTo>
                    <a:pt x="321" y="112"/>
                    <a:pt x="324" y="112"/>
                    <a:pt x="325" y="118"/>
                  </a:cubicBezTo>
                  <a:cubicBezTo>
                    <a:pt x="325" y="112"/>
                    <a:pt x="325" y="108"/>
                    <a:pt x="325" y="108"/>
                  </a:cubicBezTo>
                  <a:cubicBezTo>
                    <a:pt x="326" y="108"/>
                    <a:pt x="327" y="112"/>
                    <a:pt x="329" y="118"/>
                  </a:cubicBezTo>
                  <a:cubicBezTo>
                    <a:pt x="330" y="124"/>
                    <a:pt x="331" y="128"/>
                    <a:pt x="331" y="128"/>
                  </a:cubicBezTo>
                  <a:cubicBezTo>
                    <a:pt x="332" y="128"/>
                    <a:pt x="332" y="124"/>
                    <a:pt x="332" y="118"/>
                  </a:cubicBezTo>
                  <a:cubicBezTo>
                    <a:pt x="332" y="114"/>
                    <a:pt x="332" y="112"/>
                    <a:pt x="333" y="112"/>
                  </a:cubicBezTo>
                  <a:cubicBezTo>
                    <a:pt x="334" y="112"/>
                    <a:pt x="334" y="113"/>
                    <a:pt x="336" y="117"/>
                  </a:cubicBezTo>
                  <a:cubicBezTo>
                    <a:pt x="337" y="120"/>
                    <a:pt x="337" y="122"/>
                    <a:pt x="338" y="122"/>
                  </a:cubicBezTo>
                  <a:cubicBezTo>
                    <a:pt x="339" y="122"/>
                    <a:pt x="339" y="120"/>
                    <a:pt x="338" y="117"/>
                  </a:cubicBezTo>
                  <a:cubicBezTo>
                    <a:pt x="338" y="108"/>
                    <a:pt x="341" y="102"/>
                    <a:pt x="343" y="102"/>
                  </a:cubicBezTo>
                  <a:cubicBezTo>
                    <a:pt x="344" y="102"/>
                    <a:pt x="345" y="104"/>
                    <a:pt x="346" y="109"/>
                  </a:cubicBezTo>
                  <a:cubicBezTo>
                    <a:pt x="346" y="109"/>
                    <a:pt x="348" y="108"/>
                    <a:pt x="350" y="101"/>
                  </a:cubicBezTo>
                  <a:cubicBezTo>
                    <a:pt x="350" y="94"/>
                    <a:pt x="350" y="91"/>
                    <a:pt x="350" y="91"/>
                  </a:cubicBezTo>
                  <a:cubicBezTo>
                    <a:pt x="350" y="91"/>
                    <a:pt x="351" y="94"/>
                    <a:pt x="352" y="101"/>
                  </a:cubicBezTo>
                  <a:cubicBezTo>
                    <a:pt x="354" y="107"/>
                    <a:pt x="356" y="110"/>
                    <a:pt x="357" y="110"/>
                  </a:cubicBezTo>
                  <a:cubicBezTo>
                    <a:pt x="358" y="110"/>
                    <a:pt x="358" y="107"/>
                    <a:pt x="358" y="100"/>
                  </a:cubicBezTo>
                  <a:cubicBezTo>
                    <a:pt x="358" y="100"/>
                    <a:pt x="359" y="97"/>
                    <a:pt x="360" y="97"/>
                  </a:cubicBezTo>
                  <a:cubicBezTo>
                    <a:pt x="361" y="97"/>
                    <a:pt x="362" y="98"/>
                    <a:pt x="363" y="100"/>
                  </a:cubicBezTo>
                  <a:cubicBezTo>
                    <a:pt x="365" y="103"/>
                    <a:pt x="370" y="105"/>
                    <a:pt x="374" y="105"/>
                  </a:cubicBezTo>
                  <a:cubicBezTo>
                    <a:pt x="377" y="105"/>
                    <a:pt x="380" y="103"/>
                    <a:pt x="378" y="96"/>
                  </a:cubicBezTo>
                  <a:lnTo>
                    <a:pt x="382" y="96"/>
                  </a:lnTo>
                  <a:cubicBezTo>
                    <a:pt x="385" y="99"/>
                    <a:pt x="387" y="101"/>
                    <a:pt x="388" y="101"/>
                  </a:cubicBezTo>
                  <a:cubicBezTo>
                    <a:pt x="390" y="101"/>
                    <a:pt x="390" y="99"/>
                    <a:pt x="391" y="95"/>
                  </a:cubicBezTo>
                  <a:lnTo>
                    <a:pt x="392" y="89"/>
                  </a:lnTo>
                  <a:cubicBezTo>
                    <a:pt x="393" y="94"/>
                    <a:pt x="397" y="101"/>
                    <a:pt x="399" y="101"/>
                  </a:cubicBezTo>
                  <a:cubicBezTo>
                    <a:pt x="401" y="100"/>
                    <a:pt x="401" y="100"/>
                    <a:pt x="400" y="94"/>
                  </a:cubicBezTo>
                  <a:cubicBezTo>
                    <a:pt x="397" y="87"/>
                    <a:pt x="399" y="87"/>
                    <a:pt x="401" y="86"/>
                  </a:cubicBezTo>
                  <a:cubicBezTo>
                    <a:pt x="403" y="86"/>
                    <a:pt x="407" y="93"/>
                    <a:pt x="408" y="99"/>
                  </a:cubicBezTo>
                  <a:lnTo>
                    <a:pt x="410" y="99"/>
                  </a:lnTo>
                  <a:cubicBezTo>
                    <a:pt x="409" y="91"/>
                    <a:pt x="409" y="88"/>
                    <a:pt x="410" y="88"/>
                  </a:cubicBezTo>
                  <a:lnTo>
                    <a:pt x="410" y="88"/>
                  </a:lnTo>
                  <a:cubicBezTo>
                    <a:pt x="410" y="88"/>
                    <a:pt x="411" y="89"/>
                    <a:pt x="411" y="92"/>
                  </a:cubicBezTo>
                  <a:cubicBezTo>
                    <a:pt x="414" y="97"/>
                    <a:pt x="416" y="98"/>
                    <a:pt x="417" y="98"/>
                  </a:cubicBezTo>
                  <a:cubicBezTo>
                    <a:pt x="418" y="98"/>
                    <a:pt x="418" y="98"/>
                    <a:pt x="419" y="98"/>
                  </a:cubicBezTo>
                  <a:cubicBezTo>
                    <a:pt x="419" y="95"/>
                    <a:pt x="419" y="95"/>
                    <a:pt x="419" y="95"/>
                  </a:cubicBezTo>
                  <a:cubicBezTo>
                    <a:pt x="420" y="95"/>
                    <a:pt x="421" y="98"/>
                    <a:pt x="419" y="98"/>
                  </a:cubicBezTo>
                  <a:lnTo>
                    <a:pt x="420" y="104"/>
                  </a:lnTo>
                  <a:cubicBezTo>
                    <a:pt x="421" y="106"/>
                    <a:pt x="422" y="107"/>
                    <a:pt x="422" y="107"/>
                  </a:cubicBezTo>
                  <a:cubicBezTo>
                    <a:pt x="423" y="107"/>
                    <a:pt x="422" y="102"/>
                    <a:pt x="421" y="98"/>
                  </a:cubicBezTo>
                  <a:lnTo>
                    <a:pt x="425" y="96"/>
                  </a:lnTo>
                  <a:cubicBezTo>
                    <a:pt x="427" y="96"/>
                    <a:pt x="429" y="96"/>
                    <a:pt x="426" y="90"/>
                  </a:cubicBezTo>
                  <a:cubicBezTo>
                    <a:pt x="425" y="83"/>
                    <a:pt x="424" y="76"/>
                    <a:pt x="426" y="76"/>
                  </a:cubicBezTo>
                  <a:cubicBezTo>
                    <a:pt x="425" y="74"/>
                    <a:pt x="426" y="73"/>
                    <a:pt x="426" y="73"/>
                  </a:cubicBezTo>
                  <a:cubicBezTo>
                    <a:pt x="426" y="73"/>
                    <a:pt x="427" y="76"/>
                    <a:pt x="426" y="76"/>
                  </a:cubicBezTo>
                  <a:cubicBezTo>
                    <a:pt x="427" y="82"/>
                    <a:pt x="428" y="89"/>
                    <a:pt x="430" y="89"/>
                  </a:cubicBezTo>
                  <a:cubicBezTo>
                    <a:pt x="430" y="89"/>
                    <a:pt x="430" y="89"/>
                    <a:pt x="430" y="89"/>
                  </a:cubicBezTo>
                  <a:cubicBezTo>
                    <a:pt x="433" y="89"/>
                    <a:pt x="434" y="95"/>
                    <a:pt x="434" y="95"/>
                  </a:cubicBezTo>
                  <a:cubicBezTo>
                    <a:pt x="434" y="101"/>
                    <a:pt x="435" y="103"/>
                    <a:pt x="436" y="103"/>
                  </a:cubicBezTo>
                  <a:cubicBezTo>
                    <a:pt x="439" y="103"/>
                    <a:pt x="442" y="98"/>
                    <a:pt x="443" y="94"/>
                  </a:cubicBezTo>
                  <a:cubicBezTo>
                    <a:pt x="444" y="87"/>
                    <a:pt x="445" y="84"/>
                    <a:pt x="446" y="84"/>
                  </a:cubicBezTo>
                  <a:cubicBezTo>
                    <a:pt x="447" y="84"/>
                    <a:pt x="448" y="87"/>
                    <a:pt x="449" y="93"/>
                  </a:cubicBezTo>
                  <a:cubicBezTo>
                    <a:pt x="450" y="97"/>
                    <a:pt x="451" y="98"/>
                    <a:pt x="451" y="98"/>
                  </a:cubicBezTo>
                  <a:cubicBezTo>
                    <a:pt x="453" y="98"/>
                    <a:pt x="454" y="87"/>
                    <a:pt x="453" y="73"/>
                  </a:cubicBezTo>
                  <a:lnTo>
                    <a:pt x="452" y="53"/>
                  </a:lnTo>
                  <a:close/>
                  <a:moveTo>
                    <a:pt x="409" y="692"/>
                  </a:moveTo>
                  <a:cubicBezTo>
                    <a:pt x="410" y="692"/>
                    <a:pt x="410" y="693"/>
                    <a:pt x="410" y="695"/>
                  </a:cubicBezTo>
                  <a:lnTo>
                    <a:pt x="411" y="702"/>
                  </a:lnTo>
                  <a:cubicBezTo>
                    <a:pt x="410" y="707"/>
                    <a:pt x="408" y="712"/>
                    <a:pt x="407" y="712"/>
                  </a:cubicBezTo>
                  <a:cubicBezTo>
                    <a:pt x="407" y="712"/>
                    <a:pt x="407" y="711"/>
                    <a:pt x="407" y="709"/>
                  </a:cubicBezTo>
                  <a:cubicBezTo>
                    <a:pt x="406" y="704"/>
                    <a:pt x="407" y="700"/>
                    <a:pt x="408" y="695"/>
                  </a:cubicBezTo>
                  <a:cubicBezTo>
                    <a:pt x="408" y="695"/>
                    <a:pt x="409" y="692"/>
                    <a:pt x="409" y="692"/>
                  </a:cubicBezTo>
                  <a:close/>
                  <a:moveTo>
                    <a:pt x="323" y="708"/>
                  </a:moveTo>
                  <a:cubicBezTo>
                    <a:pt x="326" y="709"/>
                    <a:pt x="324" y="721"/>
                    <a:pt x="316" y="727"/>
                  </a:cubicBezTo>
                  <a:cubicBezTo>
                    <a:pt x="314" y="727"/>
                    <a:pt x="314" y="727"/>
                    <a:pt x="315" y="720"/>
                  </a:cubicBezTo>
                  <a:cubicBezTo>
                    <a:pt x="317" y="713"/>
                    <a:pt x="320" y="708"/>
                    <a:pt x="323" y="708"/>
                  </a:cubicBezTo>
                  <a:close/>
                  <a:moveTo>
                    <a:pt x="542" y="1"/>
                  </a:moveTo>
                  <a:cubicBezTo>
                    <a:pt x="531" y="1"/>
                    <a:pt x="521" y="2"/>
                    <a:pt x="510" y="4"/>
                  </a:cubicBezTo>
                  <a:cubicBezTo>
                    <a:pt x="507" y="6"/>
                    <a:pt x="507" y="8"/>
                    <a:pt x="508" y="10"/>
                  </a:cubicBezTo>
                  <a:cubicBezTo>
                    <a:pt x="510" y="17"/>
                    <a:pt x="509" y="20"/>
                    <a:pt x="507" y="20"/>
                  </a:cubicBezTo>
                  <a:cubicBezTo>
                    <a:pt x="506" y="20"/>
                    <a:pt x="503" y="17"/>
                    <a:pt x="501" y="11"/>
                  </a:cubicBezTo>
                  <a:cubicBezTo>
                    <a:pt x="501" y="11"/>
                    <a:pt x="500" y="11"/>
                    <a:pt x="500" y="11"/>
                  </a:cubicBezTo>
                  <a:cubicBezTo>
                    <a:pt x="495" y="11"/>
                    <a:pt x="489" y="8"/>
                    <a:pt x="483" y="8"/>
                  </a:cubicBezTo>
                  <a:cubicBezTo>
                    <a:pt x="482" y="8"/>
                    <a:pt x="481" y="8"/>
                    <a:pt x="481" y="8"/>
                  </a:cubicBezTo>
                  <a:cubicBezTo>
                    <a:pt x="479" y="8"/>
                    <a:pt x="477" y="8"/>
                    <a:pt x="476" y="8"/>
                  </a:cubicBezTo>
                  <a:cubicBezTo>
                    <a:pt x="473" y="8"/>
                    <a:pt x="471" y="7"/>
                    <a:pt x="470" y="2"/>
                  </a:cubicBezTo>
                  <a:lnTo>
                    <a:pt x="467" y="3"/>
                  </a:lnTo>
                  <a:cubicBezTo>
                    <a:pt x="467" y="11"/>
                    <a:pt x="461" y="16"/>
                    <a:pt x="454" y="16"/>
                  </a:cubicBezTo>
                  <a:cubicBezTo>
                    <a:pt x="451" y="16"/>
                    <a:pt x="448" y="15"/>
                    <a:pt x="445" y="13"/>
                  </a:cubicBezTo>
                  <a:cubicBezTo>
                    <a:pt x="440" y="13"/>
                    <a:pt x="438" y="15"/>
                    <a:pt x="435" y="21"/>
                  </a:cubicBezTo>
                  <a:cubicBezTo>
                    <a:pt x="433" y="25"/>
                    <a:pt x="432" y="26"/>
                    <a:pt x="431" y="26"/>
                  </a:cubicBezTo>
                  <a:cubicBezTo>
                    <a:pt x="430" y="26"/>
                    <a:pt x="430" y="25"/>
                    <a:pt x="428" y="22"/>
                  </a:cubicBezTo>
                  <a:cubicBezTo>
                    <a:pt x="427" y="19"/>
                    <a:pt x="423" y="16"/>
                    <a:pt x="420" y="16"/>
                  </a:cubicBezTo>
                  <a:cubicBezTo>
                    <a:pt x="417" y="16"/>
                    <a:pt x="415" y="18"/>
                    <a:pt x="416" y="25"/>
                  </a:cubicBezTo>
                  <a:lnTo>
                    <a:pt x="412" y="18"/>
                  </a:lnTo>
                  <a:cubicBezTo>
                    <a:pt x="411" y="16"/>
                    <a:pt x="411" y="16"/>
                    <a:pt x="410" y="16"/>
                  </a:cubicBezTo>
                  <a:cubicBezTo>
                    <a:pt x="409" y="16"/>
                    <a:pt x="408" y="21"/>
                    <a:pt x="409" y="26"/>
                  </a:cubicBezTo>
                  <a:cubicBezTo>
                    <a:pt x="410" y="31"/>
                    <a:pt x="410" y="35"/>
                    <a:pt x="409" y="35"/>
                  </a:cubicBezTo>
                  <a:cubicBezTo>
                    <a:pt x="408" y="35"/>
                    <a:pt x="406" y="30"/>
                    <a:pt x="403" y="19"/>
                  </a:cubicBezTo>
                  <a:cubicBezTo>
                    <a:pt x="402" y="12"/>
                    <a:pt x="401" y="9"/>
                    <a:pt x="400" y="9"/>
                  </a:cubicBezTo>
                  <a:cubicBezTo>
                    <a:pt x="400" y="9"/>
                    <a:pt x="400" y="11"/>
                    <a:pt x="400" y="13"/>
                  </a:cubicBezTo>
                  <a:cubicBezTo>
                    <a:pt x="399" y="18"/>
                    <a:pt x="398" y="23"/>
                    <a:pt x="397" y="23"/>
                  </a:cubicBezTo>
                  <a:cubicBezTo>
                    <a:pt x="396" y="23"/>
                    <a:pt x="395" y="22"/>
                    <a:pt x="394" y="20"/>
                  </a:cubicBezTo>
                  <a:cubicBezTo>
                    <a:pt x="392" y="21"/>
                    <a:pt x="390" y="21"/>
                    <a:pt x="392" y="35"/>
                  </a:cubicBezTo>
                  <a:cubicBezTo>
                    <a:pt x="393" y="41"/>
                    <a:pt x="391" y="41"/>
                    <a:pt x="389" y="41"/>
                  </a:cubicBezTo>
                  <a:cubicBezTo>
                    <a:pt x="388" y="37"/>
                    <a:pt x="388" y="32"/>
                    <a:pt x="389" y="28"/>
                  </a:cubicBezTo>
                  <a:lnTo>
                    <a:pt x="389" y="28"/>
                  </a:lnTo>
                  <a:lnTo>
                    <a:pt x="384" y="29"/>
                  </a:lnTo>
                  <a:cubicBezTo>
                    <a:pt x="382" y="29"/>
                    <a:pt x="376" y="24"/>
                    <a:pt x="375" y="17"/>
                  </a:cubicBezTo>
                  <a:cubicBezTo>
                    <a:pt x="374" y="14"/>
                    <a:pt x="373" y="13"/>
                    <a:pt x="372" y="13"/>
                  </a:cubicBezTo>
                  <a:lnTo>
                    <a:pt x="372" y="13"/>
                  </a:lnTo>
                  <a:cubicBezTo>
                    <a:pt x="371" y="13"/>
                    <a:pt x="371" y="16"/>
                    <a:pt x="374" y="24"/>
                  </a:cubicBezTo>
                  <a:cubicBezTo>
                    <a:pt x="376" y="37"/>
                    <a:pt x="376" y="37"/>
                    <a:pt x="372" y="37"/>
                  </a:cubicBezTo>
                  <a:cubicBezTo>
                    <a:pt x="371" y="37"/>
                    <a:pt x="371" y="38"/>
                    <a:pt x="370" y="38"/>
                  </a:cubicBezTo>
                  <a:cubicBezTo>
                    <a:pt x="368" y="38"/>
                    <a:pt x="367" y="36"/>
                    <a:pt x="366" y="31"/>
                  </a:cubicBezTo>
                  <a:cubicBezTo>
                    <a:pt x="366" y="27"/>
                    <a:pt x="365" y="25"/>
                    <a:pt x="364" y="25"/>
                  </a:cubicBezTo>
                  <a:cubicBezTo>
                    <a:pt x="364" y="25"/>
                    <a:pt x="363" y="25"/>
                    <a:pt x="362" y="26"/>
                  </a:cubicBezTo>
                  <a:cubicBezTo>
                    <a:pt x="355" y="27"/>
                    <a:pt x="352" y="47"/>
                    <a:pt x="352" y="61"/>
                  </a:cubicBezTo>
                  <a:cubicBezTo>
                    <a:pt x="353" y="67"/>
                    <a:pt x="353" y="71"/>
                    <a:pt x="353" y="71"/>
                  </a:cubicBezTo>
                  <a:cubicBezTo>
                    <a:pt x="353" y="71"/>
                    <a:pt x="352" y="67"/>
                    <a:pt x="350" y="61"/>
                  </a:cubicBezTo>
                  <a:cubicBezTo>
                    <a:pt x="348" y="55"/>
                    <a:pt x="346" y="55"/>
                    <a:pt x="344" y="55"/>
                  </a:cubicBezTo>
                  <a:cubicBezTo>
                    <a:pt x="344" y="57"/>
                    <a:pt x="344" y="58"/>
                    <a:pt x="344" y="58"/>
                  </a:cubicBezTo>
                  <a:cubicBezTo>
                    <a:pt x="343" y="58"/>
                    <a:pt x="342" y="55"/>
                    <a:pt x="344" y="55"/>
                  </a:cubicBezTo>
                  <a:cubicBezTo>
                    <a:pt x="343" y="48"/>
                    <a:pt x="345" y="48"/>
                    <a:pt x="347" y="48"/>
                  </a:cubicBezTo>
                  <a:lnTo>
                    <a:pt x="346" y="41"/>
                  </a:lnTo>
                  <a:cubicBezTo>
                    <a:pt x="344" y="35"/>
                    <a:pt x="342" y="32"/>
                    <a:pt x="341" y="32"/>
                  </a:cubicBezTo>
                  <a:cubicBezTo>
                    <a:pt x="340" y="32"/>
                    <a:pt x="339" y="36"/>
                    <a:pt x="339" y="43"/>
                  </a:cubicBezTo>
                  <a:cubicBezTo>
                    <a:pt x="339" y="46"/>
                    <a:pt x="339" y="48"/>
                    <a:pt x="338" y="48"/>
                  </a:cubicBezTo>
                  <a:cubicBezTo>
                    <a:pt x="337" y="48"/>
                    <a:pt x="337" y="46"/>
                    <a:pt x="335" y="43"/>
                  </a:cubicBezTo>
                  <a:cubicBezTo>
                    <a:pt x="333" y="39"/>
                    <a:pt x="330" y="34"/>
                    <a:pt x="329" y="34"/>
                  </a:cubicBezTo>
                  <a:cubicBezTo>
                    <a:pt x="329" y="34"/>
                    <a:pt x="329" y="35"/>
                    <a:pt x="329" y="37"/>
                  </a:cubicBezTo>
                  <a:cubicBezTo>
                    <a:pt x="329" y="37"/>
                    <a:pt x="329" y="37"/>
                    <a:pt x="329" y="37"/>
                  </a:cubicBezTo>
                  <a:cubicBezTo>
                    <a:pt x="327" y="37"/>
                    <a:pt x="324" y="36"/>
                    <a:pt x="321" y="31"/>
                  </a:cubicBezTo>
                  <a:cubicBezTo>
                    <a:pt x="317" y="32"/>
                    <a:pt x="315" y="32"/>
                    <a:pt x="316" y="39"/>
                  </a:cubicBezTo>
                  <a:cubicBezTo>
                    <a:pt x="317" y="46"/>
                    <a:pt x="315" y="46"/>
                    <a:pt x="314" y="46"/>
                  </a:cubicBezTo>
                  <a:cubicBezTo>
                    <a:pt x="311" y="47"/>
                    <a:pt x="309" y="47"/>
                    <a:pt x="310" y="54"/>
                  </a:cubicBezTo>
                  <a:cubicBezTo>
                    <a:pt x="311" y="61"/>
                    <a:pt x="310" y="67"/>
                    <a:pt x="306" y="67"/>
                  </a:cubicBezTo>
                  <a:cubicBezTo>
                    <a:pt x="304" y="71"/>
                    <a:pt x="303" y="73"/>
                    <a:pt x="303" y="73"/>
                  </a:cubicBezTo>
                  <a:cubicBezTo>
                    <a:pt x="302" y="73"/>
                    <a:pt x="300" y="69"/>
                    <a:pt x="298" y="62"/>
                  </a:cubicBezTo>
                  <a:cubicBezTo>
                    <a:pt x="297" y="57"/>
                    <a:pt x="296" y="56"/>
                    <a:pt x="294" y="56"/>
                  </a:cubicBezTo>
                  <a:cubicBezTo>
                    <a:pt x="293" y="56"/>
                    <a:pt x="293" y="56"/>
                    <a:pt x="292" y="56"/>
                  </a:cubicBezTo>
                  <a:cubicBezTo>
                    <a:pt x="292" y="56"/>
                    <a:pt x="290" y="56"/>
                    <a:pt x="287" y="50"/>
                  </a:cubicBezTo>
                  <a:cubicBezTo>
                    <a:pt x="286" y="48"/>
                    <a:pt x="285" y="48"/>
                    <a:pt x="285" y="48"/>
                  </a:cubicBezTo>
                  <a:lnTo>
                    <a:pt x="285" y="48"/>
                  </a:lnTo>
                  <a:cubicBezTo>
                    <a:pt x="284" y="48"/>
                    <a:pt x="285" y="52"/>
                    <a:pt x="286" y="57"/>
                  </a:cubicBezTo>
                  <a:lnTo>
                    <a:pt x="288" y="70"/>
                  </a:lnTo>
                  <a:cubicBezTo>
                    <a:pt x="288" y="70"/>
                    <a:pt x="288" y="70"/>
                    <a:pt x="288" y="70"/>
                  </a:cubicBezTo>
                  <a:cubicBezTo>
                    <a:pt x="285" y="70"/>
                    <a:pt x="281" y="57"/>
                    <a:pt x="280" y="52"/>
                  </a:cubicBezTo>
                  <a:cubicBezTo>
                    <a:pt x="278" y="45"/>
                    <a:pt x="277" y="41"/>
                    <a:pt x="276" y="41"/>
                  </a:cubicBezTo>
                  <a:lnTo>
                    <a:pt x="276" y="41"/>
                  </a:lnTo>
                  <a:cubicBezTo>
                    <a:pt x="276" y="41"/>
                    <a:pt x="277" y="45"/>
                    <a:pt x="278" y="52"/>
                  </a:cubicBezTo>
                  <a:cubicBezTo>
                    <a:pt x="279" y="57"/>
                    <a:pt x="278" y="62"/>
                    <a:pt x="276" y="62"/>
                  </a:cubicBezTo>
                  <a:cubicBezTo>
                    <a:pt x="275" y="62"/>
                    <a:pt x="274" y="61"/>
                    <a:pt x="272" y="59"/>
                  </a:cubicBezTo>
                  <a:cubicBezTo>
                    <a:pt x="271" y="59"/>
                    <a:pt x="270" y="59"/>
                    <a:pt x="269" y="59"/>
                  </a:cubicBezTo>
                  <a:cubicBezTo>
                    <a:pt x="266" y="59"/>
                    <a:pt x="263" y="59"/>
                    <a:pt x="262" y="54"/>
                  </a:cubicBezTo>
                  <a:cubicBezTo>
                    <a:pt x="261" y="52"/>
                    <a:pt x="261" y="51"/>
                    <a:pt x="260" y="51"/>
                  </a:cubicBezTo>
                  <a:cubicBezTo>
                    <a:pt x="259" y="51"/>
                    <a:pt x="259" y="55"/>
                    <a:pt x="259" y="55"/>
                  </a:cubicBezTo>
                  <a:cubicBezTo>
                    <a:pt x="258" y="58"/>
                    <a:pt x="257" y="60"/>
                    <a:pt x="255" y="60"/>
                  </a:cubicBezTo>
                  <a:cubicBezTo>
                    <a:pt x="254" y="60"/>
                    <a:pt x="251" y="59"/>
                    <a:pt x="247" y="56"/>
                  </a:cubicBezTo>
                  <a:cubicBezTo>
                    <a:pt x="241" y="51"/>
                    <a:pt x="237" y="48"/>
                    <a:pt x="236" y="48"/>
                  </a:cubicBezTo>
                  <a:lnTo>
                    <a:pt x="236" y="48"/>
                  </a:lnTo>
                  <a:cubicBezTo>
                    <a:pt x="234" y="48"/>
                    <a:pt x="235" y="51"/>
                    <a:pt x="236" y="57"/>
                  </a:cubicBezTo>
                  <a:cubicBezTo>
                    <a:pt x="237" y="61"/>
                    <a:pt x="238" y="65"/>
                    <a:pt x="237" y="65"/>
                  </a:cubicBezTo>
                  <a:cubicBezTo>
                    <a:pt x="237" y="65"/>
                    <a:pt x="236" y="63"/>
                    <a:pt x="234" y="58"/>
                  </a:cubicBezTo>
                  <a:cubicBezTo>
                    <a:pt x="233" y="56"/>
                    <a:pt x="232" y="56"/>
                    <a:pt x="232" y="56"/>
                  </a:cubicBezTo>
                  <a:cubicBezTo>
                    <a:pt x="230" y="56"/>
                    <a:pt x="229" y="61"/>
                    <a:pt x="226" y="66"/>
                  </a:cubicBezTo>
                  <a:cubicBezTo>
                    <a:pt x="226" y="75"/>
                    <a:pt x="227" y="84"/>
                    <a:pt x="228" y="92"/>
                  </a:cubicBezTo>
                  <a:cubicBezTo>
                    <a:pt x="230" y="100"/>
                    <a:pt x="230" y="103"/>
                    <a:pt x="229" y="103"/>
                  </a:cubicBezTo>
                  <a:cubicBezTo>
                    <a:pt x="229" y="103"/>
                    <a:pt x="227" y="102"/>
                    <a:pt x="225" y="100"/>
                  </a:cubicBezTo>
                  <a:cubicBezTo>
                    <a:pt x="223" y="100"/>
                    <a:pt x="219" y="94"/>
                    <a:pt x="218" y="87"/>
                  </a:cubicBezTo>
                  <a:cubicBezTo>
                    <a:pt x="217" y="81"/>
                    <a:pt x="219" y="81"/>
                    <a:pt x="219" y="81"/>
                  </a:cubicBezTo>
                  <a:lnTo>
                    <a:pt x="222" y="80"/>
                  </a:lnTo>
                  <a:cubicBezTo>
                    <a:pt x="221" y="73"/>
                    <a:pt x="219" y="67"/>
                    <a:pt x="215" y="67"/>
                  </a:cubicBezTo>
                  <a:cubicBezTo>
                    <a:pt x="213" y="65"/>
                    <a:pt x="212" y="63"/>
                    <a:pt x="211" y="63"/>
                  </a:cubicBezTo>
                  <a:cubicBezTo>
                    <a:pt x="210" y="63"/>
                    <a:pt x="210" y="65"/>
                    <a:pt x="210" y="68"/>
                  </a:cubicBezTo>
                  <a:cubicBezTo>
                    <a:pt x="209" y="63"/>
                    <a:pt x="206" y="63"/>
                    <a:pt x="203" y="63"/>
                  </a:cubicBezTo>
                  <a:cubicBezTo>
                    <a:pt x="201" y="63"/>
                    <a:pt x="200" y="63"/>
                    <a:pt x="199" y="63"/>
                  </a:cubicBezTo>
                  <a:cubicBezTo>
                    <a:pt x="197" y="63"/>
                    <a:pt x="195" y="64"/>
                    <a:pt x="193" y="64"/>
                  </a:cubicBezTo>
                  <a:cubicBezTo>
                    <a:pt x="190" y="64"/>
                    <a:pt x="187" y="62"/>
                    <a:pt x="185" y="58"/>
                  </a:cubicBezTo>
                  <a:cubicBezTo>
                    <a:pt x="180" y="59"/>
                    <a:pt x="178" y="59"/>
                    <a:pt x="179" y="66"/>
                  </a:cubicBezTo>
                  <a:cubicBezTo>
                    <a:pt x="180" y="74"/>
                    <a:pt x="180" y="77"/>
                    <a:pt x="179" y="77"/>
                  </a:cubicBezTo>
                  <a:cubicBezTo>
                    <a:pt x="179" y="77"/>
                    <a:pt x="178" y="76"/>
                    <a:pt x="178" y="73"/>
                  </a:cubicBezTo>
                  <a:cubicBezTo>
                    <a:pt x="178" y="67"/>
                    <a:pt x="166" y="64"/>
                    <a:pt x="154" y="64"/>
                  </a:cubicBezTo>
                  <a:cubicBezTo>
                    <a:pt x="139" y="64"/>
                    <a:pt x="122" y="68"/>
                    <a:pt x="124" y="76"/>
                  </a:cubicBezTo>
                  <a:lnTo>
                    <a:pt x="117" y="78"/>
                  </a:lnTo>
                  <a:cubicBezTo>
                    <a:pt x="115" y="77"/>
                    <a:pt x="113" y="77"/>
                    <a:pt x="110" y="77"/>
                  </a:cubicBezTo>
                  <a:cubicBezTo>
                    <a:pt x="99" y="77"/>
                    <a:pt x="86" y="84"/>
                    <a:pt x="87" y="90"/>
                  </a:cubicBezTo>
                  <a:lnTo>
                    <a:pt x="77" y="95"/>
                  </a:lnTo>
                  <a:cubicBezTo>
                    <a:pt x="75" y="95"/>
                    <a:pt x="74" y="95"/>
                    <a:pt x="73" y="95"/>
                  </a:cubicBezTo>
                  <a:cubicBezTo>
                    <a:pt x="66" y="95"/>
                    <a:pt x="64" y="98"/>
                    <a:pt x="65" y="103"/>
                  </a:cubicBezTo>
                  <a:cubicBezTo>
                    <a:pt x="66" y="108"/>
                    <a:pt x="69" y="113"/>
                    <a:pt x="69" y="113"/>
                  </a:cubicBezTo>
                  <a:cubicBezTo>
                    <a:pt x="68" y="113"/>
                    <a:pt x="68" y="112"/>
                    <a:pt x="67" y="111"/>
                  </a:cubicBezTo>
                  <a:cubicBezTo>
                    <a:pt x="65" y="109"/>
                    <a:pt x="64" y="109"/>
                    <a:pt x="62" y="109"/>
                  </a:cubicBezTo>
                  <a:cubicBezTo>
                    <a:pt x="58" y="109"/>
                    <a:pt x="53" y="113"/>
                    <a:pt x="46" y="120"/>
                  </a:cubicBezTo>
                  <a:cubicBezTo>
                    <a:pt x="37" y="130"/>
                    <a:pt x="37" y="130"/>
                    <a:pt x="43" y="132"/>
                  </a:cubicBezTo>
                  <a:cubicBezTo>
                    <a:pt x="41" y="140"/>
                    <a:pt x="39" y="142"/>
                    <a:pt x="37" y="142"/>
                  </a:cubicBezTo>
                  <a:cubicBezTo>
                    <a:pt x="35" y="142"/>
                    <a:pt x="32" y="141"/>
                    <a:pt x="30" y="139"/>
                  </a:cubicBezTo>
                  <a:cubicBezTo>
                    <a:pt x="27" y="135"/>
                    <a:pt x="24" y="133"/>
                    <a:pt x="23" y="133"/>
                  </a:cubicBezTo>
                  <a:lnTo>
                    <a:pt x="23" y="133"/>
                  </a:lnTo>
                  <a:cubicBezTo>
                    <a:pt x="20" y="133"/>
                    <a:pt x="21" y="140"/>
                    <a:pt x="31" y="149"/>
                  </a:cubicBezTo>
                  <a:cubicBezTo>
                    <a:pt x="38" y="157"/>
                    <a:pt x="37" y="162"/>
                    <a:pt x="34" y="162"/>
                  </a:cubicBezTo>
                  <a:cubicBezTo>
                    <a:pt x="33" y="162"/>
                    <a:pt x="32" y="162"/>
                    <a:pt x="31" y="161"/>
                  </a:cubicBezTo>
                  <a:cubicBezTo>
                    <a:pt x="25" y="158"/>
                    <a:pt x="28" y="155"/>
                    <a:pt x="29" y="151"/>
                  </a:cubicBezTo>
                  <a:lnTo>
                    <a:pt x="17" y="145"/>
                  </a:lnTo>
                  <a:lnTo>
                    <a:pt x="17" y="145"/>
                  </a:lnTo>
                  <a:cubicBezTo>
                    <a:pt x="15" y="148"/>
                    <a:pt x="15" y="148"/>
                    <a:pt x="20" y="155"/>
                  </a:cubicBezTo>
                  <a:cubicBezTo>
                    <a:pt x="20" y="155"/>
                    <a:pt x="17" y="157"/>
                    <a:pt x="22" y="164"/>
                  </a:cubicBezTo>
                  <a:cubicBezTo>
                    <a:pt x="25" y="169"/>
                    <a:pt x="32" y="174"/>
                    <a:pt x="40" y="174"/>
                  </a:cubicBezTo>
                  <a:cubicBezTo>
                    <a:pt x="47" y="174"/>
                    <a:pt x="46" y="177"/>
                    <a:pt x="44" y="179"/>
                  </a:cubicBezTo>
                  <a:cubicBezTo>
                    <a:pt x="42" y="180"/>
                    <a:pt x="40" y="180"/>
                    <a:pt x="39" y="180"/>
                  </a:cubicBezTo>
                  <a:cubicBezTo>
                    <a:pt x="33" y="180"/>
                    <a:pt x="28" y="178"/>
                    <a:pt x="25" y="173"/>
                  </a:cubicBezTo>
                  <a:cubicBezTo>
                    <a:pt x="26" y="170"/>
                    <a:pt x="21" y="167"/>
                    <a:pt x="14" y="164"/>
                  </a:cubicBezTo>
                  <a:cubicBezTo>
                    <a:pt x="14" y="164"/>
                    <a:pt x="13" y="163"/>
                    <a:pt x="13" y="163"/>
                  </a:cubicBezTo>
                  <a:lnTo>
                    <a:pt x="13" y="163"/>
                  </a:lnTo>
                  <a:cubicBezTo>
                    <a:pt x="9" y="163"/>
                    <a:pt x="14" y="184"/>
                    <a:pt x="25" y="192"/>
                  </a:cubicBezTo>
                  <a:lnTo>
                    <a:pt x="19" y="190"/>
                  </a:lnTo>
                  <a:cubicBezTo>
                    <a:pt x="17" y="189"/>
                    <a:pt x="16" y="189"/>
                    <a:pt x="15" y="189"/>
                  </a:cubicBezTo>
                  <a:cubicBezTo>
                    <a:pt x="11" y="189"/>
                    <a:pt x="10" y="194"/>
                    <a:pt x="8" y="200"/>
                  </a:cubicBezTo>
                  <a:cubicBezTo>
                    <a:pt x="7" y="207"/>
                    <a:pt x="6" y="211"/>
                    <a:pt x="13" y="212"/>
                  </a:cubicBezTo>
                  <a:cubicBezTo>
                    <a:pt x="20" y="214"/>
                    <a:pt x="25" y="215"/>
                    <a:pt x="25" y="219"/>
                  </a:cubicBezTo>
                  <a:cubicBezTo>
                    <a:pt x="25" y="217"/>
                    <a:pt x="26" y="217"/>
                    <a:pt x="28" y="217"/>
                  </a:cubicBezTo>
                  <a:cubicBezTo>
                    <a:pt x="30" y="217"/>
                    <a:pt x="35" y="218"/>
                    <a:pt x="39" y="220"/>
                  </a:cubicBezTo>
                  <a:cubicBezTo>
                    <a:pt x="34" y="222"/>
                    <a:pt x="30" y="224"/>
                    <a:pt x="25" y="225"/>
                  </a:cubicBezTo>
                  <a:cubicBezTo>
                    <a:pt x="12" y="229"/>
                    <a:pt x="4" y="236"/>
                    <a:pt x="5" y="249"/>
                  </a:cubicBezTo>
                  <a:cubicBezTo>
                    <a:pt x="6" y="256"/>
                    <a:pt x="5" y="262"/>
                    <a:pt x="3" y="269"/>
                  </a:cubicBezTo>
                  <a:cubicBezTo>
                    <a:pt x="3" y="270"/>
                    <a:pt x="2" y="271"/>
                    <a:pt x="1" y="271"/>
                  </a:cubicBezTo>
                  <a:cubicBezTo>
                    <a:pt x="2" y="279"/>
                    <a:pt x="3" y="283"/>
                    <a:pt x="8" y="283"/>
                  </a:cubicBezTo>
                  <a:lnTo>
                    <a:pt x="11" y="289"/>
                  </a:lnTo>
                  <a:cubicBezTo>
                    <a:pt x="5" y="293"/>
                    <a:pt x="5" y="300"/>
                    <a:pt x="10" y="300"/>
                  </a:cubicBezTo>
                  <a:cubicBezTo>
                    <a:pt x="10" y="300"/>
                    <a:pt x="11" y="300"/>
                    <a:pt x="12" y="299"/>
                  </a:cubicBezTo>
                  <a:cubicBezTo>
                    <a:pt x="19" y="301"/>
                    <a:pt x="13" y="304"/>
                    <a:pt x="13" y="306"/>
                  </a:cubicBezTo>
                  <a:cubicBezTo>
                    <a:pt x="7" y="310"/>
                    <a:pt x="3" y="311"/>
                    <a:pt x="5" y="311"/>
                  </a:cubicBezTo>
                  <a:cubicBezTo>
                    <a:pt x="6" y="311"/>
                    <a:pt x="11" y="310"/>
                    <a:pt x="20" y="307"/>
                  </a:cubicBezTo>
                  <a:cubicBezTo>
                    <a:pt x="26" y="306"/>
                    <a:pt x="32" y="301"/>
                    <a:pt x="32" y="298"/>
                  </a:cubicBezTo>
                  <a:lnTo>
                    <a:pt x="31" y="290"/>
                  </a:lnTo>
                  <a:lnTo>
                    <a:pt x="31" y="290"/>
                  </a:lnTo>
                  <a:cubicBezTo>
                    <a:pt x="33" y="294"/>
                    <a:pt x="35" y="296"/>
                    <a:pt x="39" y="297"/>
                  </a:cubicBezTo>
                  <a:cubicBezTo>
                    <a:pt x="39" y="299"/>
                    <a:pt x="44" y="302"/>
                    <a:pt x="49" y="302"/>
                  </a:cubicBezTo>
                  <a:cubicBezTo>
                    <a:pt x="50" y="302"/>
                    <a:pt x="51" y="302"/>
                    <a:pt x="52" y="302"/>
                  </a:cubicBezTo>
                  <a:cubicBezTo>
                    <a:pt x="52" y="302"/>
                    <a:pt x="54" y="301"/>
                    <a:pt x="56" y="301"/>
                  </a:cubicBezTo>
                  <a:cubicBezTo>
                    <a:pt x="57" y="301"/>
                    <a:pt x="59" y="302"/>
                    <a:pt x="59" y="303"/>
                  </a:cubicBezTo>
                  <a:lnTo>
                    <a:pt x="47" y="305"/>
                  </a:lnTo>
                  <a:cubicBezTo>
                    <a:pt x="40" y="305"/>
                    <a:pt x="33" y="305"/>
                    <a:pt x="26" y="306"/>
                  </a:cubicBezTo>
                  <a:cubicBezTo>
                    <a:pt x="15" y="310"/>
                    <a:pt x="9" y="317"/>
                    <a:pt x="17" y="317"/>
                  </a:cubicBezTo>
                  <a:cubicBezTo>
                    <a:pt x="18" y="317"/>
                    <a:pt x="19" y="317"/>
                    <a:pt x="21" y="316"/>
                  </a:cubicBezTo>
                  <a:lnTo>
                    <a:pt x="21" y="316"/>
                  </a:lnTo>
                  <a:cubicBezTo>
                    <a:pt x="21" y="319"/>
                    <a:pt x="21" y="319"/>
                    <a:pt x="15" y="322"/>
                  </a:cubicBezTo>
                  <a:cubicBezTo>
                    <a:pt x="8" y="323"/>
                    <a:pt x="8" y="325"/>
                    <a:pt x="22" y="325"/>
                  </a:cubicBezTo>
                  <a:cubicBezTo>
                    <a:pt x="35" y="325"/>
                    <a:pt x="37" y="328"/>
                    <a:pt x="23" y="332"/>
                  </a:cubicBezTo>
                  <a:cubicBezTo>
                    <a:pt x="11" y="338"/>
                    <a:pt x="12" y="347"/>
                    <a:pt x="17" y="347"/>
                  </a:cubicBezTo>
                  <a:cubicBezTo>
                    <a:pt x="18" y="347"/>
                    <a:pt x="18" y="347"/>
                    <a:pt x="19" y="347"/>
                  </a:cubicBezTo>
                  <a:cubicBezTo>
                    <a:pt x="21" y="346"/>
                    <a:pt x="23" y="346"/>
                    <a:pt x="24" y="346"/>
                  </a:cubicBezTo>
                  <a:cubicBezTo>
                    <a:pt x="32" y="346"/>
                    <a:pt x="32" y="350"/>
                    <a:pt x="26" y="353"/>
                  </a:cubicBezTo>
                  <a:cubicBezTo>
                    <a:pt x="21" y="357"/>
                    <a:pt x="21" y="359"/>
                    <a:pt x="28" y="360"/>
                  </a:cubicBezTo>
                  <a:cubicBezTo>
                    <a:pt x="21" y="361"/>
                    <a:pt x="15" y="365"/>
                    <a:pt x="22" y="366"/>
                  </a:cubicBezTo>
                  <a:cubicBezTo>
                    <a:pt x="22" y="366"/>
                    <a:pt x="22" y="366"/>
                    <a:pt x="23" y="366"/>
                  </a:cubicBezTo>
                  <a:cubicBezTo>
                    <a:pt x="24" y="366"/>
                    <a:pt x="26" y="366"/>
                    <a:pt x="29" y="365"/>
                  </a:cubicBezTo>
                  <a:lnTo>
                    <a:pt x="42" y="367"/>
                  </a:lnTo>
                  <a:cubicBezTo>
                    <a:pt x="42" y="365"/>
                    <a:pt x="48" y="363"/>
                    <a:pt x="54" y="362"/>
                  </a:cubicBezTo>
                  <a:cubicBezTo>
                    <a:pt x="55" y="362"/>
                    <a:pt x="55" y="362"/>
                    <a:pt x="55" y="362"/>
                  </a:cubicBezTo>
                  <a:cubicBezTo>
                    <a:pt x="61" y="362"/>
                    <a:pt x="55" y="372"/>
                    <a:pt x="37" y="379"/>
                  </a:cubicBezTo>
                  <a:lnTo>
                    <a:pt x="24" y="386"/>
                  </a:lnTo>
                  <a:lnTo>
                    <a:pt x="24" y="386"/>
                  </a:lnTo>
                  <a:lnTo>
                    <a:pt x="38" y="384"/>
                  </a:lnTo>
                  <a:lnTo>
                    <a:pt x="38" y="384"/>
                  </a:lnTo>
                  <a:cubicBezTo>
                    <a:pt x="38" y="386"/>
                    <a:pt x="39" y="388"/>
                    <a:pt x="32" y="389"/>
                  </a:cubicBezTo>
                  <a:cubicBezTo>
                    <a:pt x="25" y="390"/>
                    <a:pt x="25" y="390"/>
                    <a:pt x="25" y="393"/>
                  </a:cubicBezTo>
                  <a:cubicBezTo>
                    <a:pt x="25" y="393"/>
                    <a:pt x="26" y="394"/>
                    <a:pt x="29" y="394"/>
                  </a:cubicBezTo>
                  <a:cubicBezTo>
                    <a:pt x="30" y="394"/>
                    <a:pt x="31" y="394"/>
                    <a:pt x="32" y="394"/>
                  </a:cubicBezTo>
                  <a:cubicBezTo>
                    <a:pt x="38" y="393"/>
                    <a:pt x="41" y="392"/>
                    <a:pt x="43" y="392"/>
                  </a:cubicBezTo>
                  <a:cubicBezTo>
                    <a:pt x="44" y="392"/>
                    <a:pt x="43" y="393"/>
                    <a:pt x="40" y="395"/>
                  </a:cubicBezTo>
                  <a:cubicBezTo>
                    <a:pt x="26" y="399"/>
                    <a:pt x="26" y="400"/>
                    <a:pt x="40" y="400"/>
                  </a:cubicBezTo>
                  <a:cubicBezTo>
                    <a:pt x="45" y="400"/>
                    <a:pt x="49" y="399"/>
                    <a:pt x="50" y="399"/>
                  </a:cubicBezTo>
                  <a:cubicBezTo>
                    <a:pt x="51" y="399"/>
                    <a:pt x="48" y="400"/>
                    <a:pt x="41" y="403"/>
                  </a:cubicBezTo>
                  <a:cubicBezTo>
                    <a:pt x="34" y="404"/>
                    <a:pt x="28" y="407"/>
                    <a:pt x="29" y="409"/>
                  </a:cubicBezTo>
                  <a:lnTo>
                    <a:pt x="34" y="408"/>
                  </a:lnTo>
                  <a:cubicBezTo>
                    <a:pt x="38" y="408"/>
                    <a:pt x="41" y="407"/>
                    <a:pt x="43" y="407"/>
                  </a:cubicBezTo>
                  <a:cubicBezTo>
                    <a:pt x="47" y="407"/>
                    <a:pt x="46" y="409"/>
                    <a:pt x="42" y="412"/>
                  </a:cubicBezTo>
                  <a:cubicBezTo>
                    <a:pt x="35" y="413"/>
                    <a:pt x="35" y="415"/>
                    <a:pt x="43" y="418"/>
                  </a:cubicBezTo>
                  <a:cubicBezTo>
                    <a:pt x="43" y="423"/>
                    <a:pt x="44" y="425"/>
                    <a:pt x="38" y="426"/>
                  </a:cubicBezTo>
                  <a:cubicBezTo>
                    <a:pt x="24" y="428"/>
                    <a:pt x="24" y="428"/>
                    <a:pt x="38" y="428"/>
                  </a:cubicBezTo>
                  <a:cubicBezTo>
                    <a:pt x="44" y="430"/>
                    <a:pt x="44" y="430"/>
                    <a:pt x="39" y="435"/>
                  </a:cubicBezTo>
                  <a:cubicBezTo>
                    <a:pt x="32" y="439"/>
                    <a:pt x="32" y="439"/>
                    <a:pt x="40" y="440"/>
                  </a:cubicBezTo>
                  <a:cubicBezTo>
                    <a:pt x="52" y="437"/>
                    <a:pt x="59" y="436"/>
                    <a:pt x="59" y="434"/>
                  </a:cubicBezTo>
                  <a:cubicBezTo>
                    <a:pt x="58" y="432"/>
                    <a:pt x="58" y="432"/>
                    <a:pt x="65" y="431"/>
                  </a:cubicBezTo>
                  <a:lnTo>
                    <a:pt x="66" y="435"/>
                  </a:lnTo>
                  <a:cubicBezTo>
                    <a:pt x="66" y="437"/>
                    <a:pt x="66" y="440"/>
                    <a:pt x="74" y="443"/>
                  </a:cubicBezTo>
                  <a:cubicBezTo>
                    <a:pt x="76" y="444"/>
                    <a:pt x="79" y="444"/>
                    <a:pt x="82" y="444"/>
                  </a:cubicBezTo>
                  <a:cubicBezTo>
                    <a:pt x="82" y="444"/>
                    <a:pt x="82" y="444"/>
                    <a:pt x="82" y="444"/>
                  </a:cubicBezTo>
                  <a:lnTo>
                    <a:pt x="82" y="444"/>
                  </a:lnTo>
                  <a:lnTo>
                    <a:pt x="69" y="446"/>
                  </a:lnTo>
                  <a:cubicBezTo>
                    <a:pt x="57" y="449"/>
                    <a:pt x="50" y="450"/>
                    <a:pt x="44" y="457"/>
                  </a:cubicBezTo>
                  <a:cubicBezTo>
                    <a:pt x="40" y="468"/>
                    <a:pt x="36" y="477"/>
                    <a:pt x="46" y="477"/>
                  </a:cubicBezTo>
                  <a:cubicBezTo>
                    <a:pt x="46" y="477"/>
                    <a:pt x="48" y="477"/>
                    <a:pt x="49" y="477"/>
                  </a:cubicBezTo>
                  <a:cubicBezTo>
                    <a:pt x="49" y="477"/>
                    <a:pt x="56" y="478"/>
                    <a:pt x="56" y="480"/>
                  </a:cubicBezTo>
                  <a:cubicBezTo>
                    <a:pt x="57" y="482"/>
                    <a:pt x="51" y="487"/>
                    <a:pt x="51" y="487"/>
                  </a:cubicBezTo>
                  <a:cubicBezTo>
                    <a:pt x="44" y="489"/>
                    <a:pt x="48" y="500"/>
                    <a:pt x="52" y="514"/>
                  </a:cubicBezTo>
                  <a:cubicBezTo>
                    <a:pt x="58" y="531"/>
                    <a:pt x="62" y="538"/>
                    <a:pt x="57" y="544"/>
                  </a:cubicBezTo>
                  <a:cubicBezTo>
                    <a:pt x="52" y="549"/>
                    <a:pt x="53" y="552"/>
                    <a:pt x="53" y="552"/>
                  </a:cubicBezTo>
                  <a:cubicBezTo>
                    <a:pt x="54" y="552"/>
                    <a:pt x="54" y="552"/>
                    <a:pt x="54" y="552"/>
                  </a:cubicBezTo>
                  <a:cubicBezTo>
                    <a:pt x="60" y="552"/>
                    <a:pt x="67" y="566"/>
                    <a:pt x="77" y="583"/>
                  </a:cubicBezTo>
                  <a:cubicBezTo>
                    <a:pt x="87" y="600"/>
                    <a:pt x="98" y="614"/>
                    <a:pt x="104" y="614"/>
                  </a:cubicBezTo>
                  <a:cubicBezTo>
                    <a:pt x="104" y="614"/>
                    <a:pt x="105" y="614"/>
                    <a:pt x="105" y="614"/>
                  </a:cubicBezTo>
                  <a:lnTo>
                    <a:pt x="109" y="618"/>
                  </a:lnTo>
                  <a:cubicBezTo>
                    <a:pt x="104" y="623"/>
                    <a:pt x="107" y="627"/>
                    <a:pt x="112" y="632"/>
                  </a:cubicBezTo>
                  <a:cubicBezTo>
                    <a:pt x="112" y="631"/>
                    <a:pt x="113" y="631"/>
                    <a:pt x="114" y="631"/>
                  </a:cubicBezTo>
                  <a:cubicBezTo>
                    <a:pt x="118" y="631"/>
                    <a:pt x="121" y="633"/>
                    <a:pt x="124" y="636"/>
                  </a:cubicBezTo>
                  <a:cubicBezTo>
                    <a:pt x="120" y="640"/>
                    <a:pt x="121" y="643"/>
                    <a:pt x="125" y="647"/>
                  </a:cubicBezTo>
                  <a:cubicBezTo>
                    <a:pt x="128" y="649"/>
                    <a:pt x="129" y="651"/>
                    <a:pt x="131" y="651"/>
                  </a:cubicBezTo>
                  <a:cubicBezTo>
                    <a:pt x="133" y="651"/>
                    <a:pt x="134" y="650"/>
                    <a:pt x="136" y="648"/>
                  </a:cubicBezTo>
                  <a:cubicBezTo>
                    <a:pt x="144" y="656"/>
                    <a:pt x="151" y="665"/>
                    <a:pt x="155" y="675"/>
                  </a:cubicBezTo>
                  <a:cubicBezTo>
                    <a:pt x="154" y="678"/>
                    <a:pt x="155" y="679"/>
                    <a:pt x="157" y="679"/>
                  </a:cubicBezTo>
                  <a:cubicBezTo>
                    <a:pt x="159" y="679"/>
                    <a:pt x="163" y="677"/>
                    <a:pt x="167" y="675"/>
                  </a:cubicBezTo>
                  <a:cubicBezTo>
                    <a:pt x="170" y="671"/>
                    <a:pt x="175" y="668"/>
                    <a:pt x="178" y="668"/>
                  </a:cubicBezTo>
                  <a:cubicBezTo>
                    <a:pt x="178" y="668"/>
                    <a:pt x="179" y="668"/>
                    <a:pt x="179" y="669"/>
                  </a:cubicBezTo>
                  <a:lnTo>
                    <a:pt x="171" y="680"/>
                  </a:lnTo>
                  <a:cubicBezTo>
                    <a:pt x="164" y="683"/>
                    <a:pt x="164" y="683"/>
                    <a:pt x="169" y="686"/>
                  </a:cubicBezTo>
                  <a:lnTo>
                    <a:pt x="173" y="690"/>
                  </a:lnTo>
                  <a:cubicBezTo>
                    <a:pt x="174" y="689"/>
                    <a:pt x="175" y="689"/>
                    <a:pt x="177" y="689"/>
                  </a:cubicBezTo>
                  <a:cubicBezTo>
                    <a:pt x="183" y="689"/>
                    <a:pt x="193" y="695"/>
                    <a:pt x="207" y="704"/>
                  </a:cubicBezTo>
                  <a:cubicBezTo>
                    <a:pt x="222" y="713"/>
                    <a:pt x="231" y="717"/>
                    <a:pt x="236" y="717"/>
                  </a:cubicBezTo>
                  <a:cubicBezTo>
                    <a:pt x="238" y="717"/>
                    <a:pt x="240" y="716"/>
                    <a:pt x="241" y="715"/>
                  </a:cubicBezTo>
                  <a:cubicBezTo>
                    <a:pt x="242" y="712"/>
                    <a:pt x="243" y="711"/>
                    <a:pt x="244" y="711"/>
                  </a:cubicBezTo>
                  <a:cubicBezTo>
                    <a:pt x="245" y="711"/>
                    <a:pt x="247" y="714"/>
                    <a:pt x="251" y="719"/>
                  </a:cubicBezTo>
                  <a:cubicBezTo>
                    <a:pt x="257" y="737"/>
                    <a:pt x="259" y="742"/>
                    <a:pt x="261" y="742"/>
                  </a:cubicBezTo>
                  <a:cubicBezTo>
                    <a:pt x="262" y="742"/>
                    <a:pt x="264" y="741"/>
                    <a:pt x="265" y="739"/>
                  </a:cubicBezTo>
                  <a:cubicBezTo>
                    <a:pt x="262" y="738"/>
                    <a:pt x="264" y="732"/>
                    <a:pt x="266" y="726"/>
                  </a:cubicBezTo>
                  <a:cubicBezTo>
                    <a:pt x="269" y="720"/>
                    <a:pt x="270" y="717"/>
                    <a:pt x="272" y="717"/>
                  </a:cubicBezTo>
                  <a:cubicBezTo>
                    <a:pt x="273" y="717"/>
                    <a:pt x="273" y="721"/>
                    <a:pt x="272" y="728"/>
                  </a:cubicBezTo>
                  <a:cubicBezTo>
                    <a:pt x="269" y="736"/>
                    <a:pt x="285" y="741"/>
                    <a:pt x="299" y="741"/>
                  </a:cubicBezTo>
                  <a:cubicBezTo>
                    <a:pt x="308" y="741"/>
                    <a:pt x="316" y="739"/>
                    <a:pt x="318" y="734"/>
                  </a:cubicBezTo>
                  <a:lnTo>
                    <a:pt x="318" y="734"/>
                  </a:lnTo>
                  <a:lnTo>
                    <a:pt x="317" y="740"/>
                  </a:lnTo>
                  <a:cubicBezTo>
                    <a:pt x="315" y="747"/>
                    <a:pt x="318" y="748"/>
                    <a:pt x="329" y="750"/>
                  </a:cubicBezTo>
                  <a:lnTo>
                    <a:pt x="338" y="752"/>
                  </a:lnTo>
                  <a:cubicBezTo>
                    <a:pt x="339" y="747"/>
                    <a:pt x="342" y="745"/>
                    <a:pt x="345" y="745"/>
                  </a:cubicBezTo>
                  <a:cubicBezTo>
                    <a:pt x="350" y="745"/>
                    <a:pt x="356" y="750"/>
                    <a:pt x="356" y="754"/>
                  </a:cubicBezTo>
                  <a:cubicBezTo>
                    <a:pt x="358" y="761"/>
                    <a:pt x="358" y="761"/>
                    <a:pt x="364" y="762"/>
                  </a:cubicBezTo>
                  <a:cubicBezTo>
                    <a:pt x="368" y="757"/>
                    <a:pt x="373" y="755"/>
                    <a:pt x="377" y="755"/>
                  </a:cubicBezTo>
                  <a:cubicBezTo>
                    <a:pt x="383" y="755"/>
                    <a:pt x="388" y="759"/>
                    <a:pt x="389" y="763"/>
                  </a:cubicBezTo>
                  <a:lnTo>
                    <a:pt x="394" y="763"/>
                  </a:lnTo>
                  <a:cubicBezTo>
                    <a:pt x="396" y="758"/>
                    <a:pt x="400" y="756"/>
                    <a:pt x="403" y="756"/>
                  </a:cubicBezTo>
                  <a:cubicBezTo>
                    <a:pt x="404" y="756"/>
                    <a:pt x="405" y="756"/>
                    <a:pt x="406" y="756"/>
                  </a:cubicBezTo>
                  <a:cubicBezTo>
                    <a:pt x="415" y="756"/>
                    <a:pt x="418" y="755"/>
                    <a:pt x="415" y="748"/>
                  </a:cubicBezTo>
                  <a:cubicBezTo>
                    <a:pt x="413" y="741"/>
                    <a:pt x="413" y="736"/>
                    <a:pt x="416" y="735"/>
                  </a:cubicBezTo>
                  <a:lnTo>
                    <a:pt x="417" y="741"/>
                  </a:lnTo>
                  <a:cubicBezTo>
                    <a:pt x="417" y="746"/>
                    <a:pt x="420" y="747"/>
                    <a:pt x="426" y="747"/>
                  </a:cubicBezTo>
                  <a:cubicBezTo>
                    <a:pt x="429" y="747"/>
                    <a:pt x="433" y="746"/>
                    <a:pt x="437" y="746"/>
                  </a:cubicBezTo>
                  <a:cubicBezTo>
                    <a:pt x="444" y="745"/>
                    <a:pt x="449" y="745"/>
                    <a:pt x="452" y="745"/>
                  </a:cubicBezTo>
                  <a:cubicBezTo>
                    <a:pt x="457" y="745"/>
                    <a:pt x="459" y="746"/>
                    <a:pt x="462" y="749"/>
                  </a:cubicBezTo>
                  <a:lnTo>
                    <a:pt x="463" y="743"/>
                  </a:lnTo>
                  <a:cubicBezTo>
                    <a:pt x="464" y="738"/>
                    <a:pt x="465" y="736"/>
                    <a:pt x="466" y="736"/>
                  </a:cubicBezTo>
                  <a:cubicBezTo>
                    <a:pt x="467" y="736"/>
                    <a:pt x="468" y="738"/>
                    <a:pt x="468" y="740"/>
                  </a:cubicBezTo>
                  <a:cubicBezTo>
                    <a:pt x="471" y="743"/>
                    <a:pt x="474" y="744"/>
                    <a:pt x="477" y="744"/>
                  </a:cubicBezTo>
                  <a:cubicBezTo>
                    <a:pt x="482" y="744"/>
                    <a:pt x="486" y="741"/>
                    <a:pt x="489" y="736"/>
                  </a:cubicBezTo>
                  <a:lnTo>
                    <a:pt x="494" y="735"/>
                  </a:lnTo>
                  <a:cubicBezTo>
                    <a:pt x="497" y="740"/>
                    <a:pt x="500" y="742"/>
                    <a:pt x="503" y="742"/>
                  </a:cubicBezTo>
                  <a:cubicBezTo>
                    <a:pt x="507" y="742"/>
                    <a:pt x="509" y="738"/>
                    <a:pt x="508" y="730"/>
                  </a:cubicBezTo>
                  <a:lnTo>
                    <a:pt x="508" y="730"/>
                  </a:lnTo>
                  <a:cubicBezTo>
                    <a:pt x="509" y="734"/>
                    <a:pt x="511" y="736"/>
                    <a:pt x="513" y="736"/>
                  </a:cubicBezTo>
                  <a:cubicBezTo>
                    <a:pt x="514" y="736"/>
                    <a:pt x="515" y="735"/>
                    <a:pt x="516" y="735"/>
                  </a:cubicBezTo>
                  <a:cubicBezTo>
                    <a:pt x="518" y="729"/>
                    <a:pt x="524" y="725"/>
                    <a:pt x="528" y="725"/>
                  </a:cubicBezTo>
                  <a:cubicBezTo>
                    <a:pt x="530" y="725"/>
                    <a:pt x="532" y="726"/>
                    <a:pt x="532" y="728"/>
                  </a:cubicBezTo>
                  <a:lnTo>
                    <a:pt x="536" y="727"/>
                  </a:lnTo>
                  <a:cubicBezTo>
                    <a:pt x="536" y="720"/>
                    <a:pt x="538" y="719"/>
                    <a:pt x="540" y="718"/>
                  </a:cubicBezTo>
                  <a:cubicBezTo>
                    <a:pt x="544" y="717"/>
                    <a:pt x="546" y="715"/>
                    <a:pt x="546" y="708"/>
                  </a:cubicBezTo>
                  <a:cubicBezTo>
                    <a:pt x="546" y="701"/>
                    <a:pt x="548" y="700"/>
                    <a:pt x="548" y="700"/>
                  </a:cubicBezTo>
                  <a:cubicBezTo>
                    <a:pt x="548" y="700"/>
                    <a:pt x="549" y="700"/>
                    <a:pt x="549" y="700"/>
                  </a:cubicBezTo>
                  <a:cubicBezTo>
                    <a:pt x="551" y="700"/>
                    <a:pt x="551" y="706"/>
                    <a:pt x="551" y="712"/>
                  </a:cubicBezTo>
                  <a:cubicBezTo>
                    <a:pt x="551" y="715"/>
                    <a:pt x="551" y="717"/>
                    <a:pt x="552" y="717"/>
                  </a:cubicBezTo>
                  <a:cubicBezTo>
                    <a:pt x="554" y="717"/>
                    <a:pt x="557" y="711"/>
                    <a:pt x="558" y="701"/>
                  </a:cubicBezTo>
                  <a:cubicBezTo>
                    <a:pt x="559" y="693"/>
                    <a:pt x="559" y="689"/>
                    <a:pt x="559" y="689"/>
                  </a:cubicBezTo>
                  <a:cubicBezTo>
                    <a:pt x="560" y="689"/>
                    <a:pt x="560" y="693"/>
                    <a:pt x="560" y="700"/>
                  </a:cubicBezTo>
                  <a:cubicBezTo>
                    <a:pt x="561" y="705"/>
                    <a:pt x="562" y="710"/>
                    <a:pt x="563" y="710"/>
                  </a:cubicBezTo>
                  <a:cubicBezTo>
                    <a:pt x="563" y="710"/>
                    <a:pt x="563" y="708"/>
                    <a:pt x="564" y="706"/>
                  </a:cubicBezTo>
                  <a:cubicBezTo>
                    <a:pt x="567" y="704"/>
                    <a:pt x="568" y="700"/>
                    <a:pt x="566" y="697"/>
                  </a:cubicBezTo>
                  <a:lnTo>
                    <a:pt x="574" y="693"/>
                  </a:lnTo>
                  <a:cubicBezTo>
                    <a:pt x="577" y="694"/>
                    <a:pt x="579" y="694"/>
                    <a:pt x="581" y="694"/>
                  </a:cubicBezTo>
                  <a:cubicBezTo>
                    <a:pt x="584" y="694"/>
                    <a:pt x="586" y="693"/>
                    <a:pt x="587" y="692"/>
                  </a:cubicBezTo>
                  <a:cubicBezTo>
                    <a:pt x="587" y="688"/>
                    <a:pt x="586" y="687"/>
                    <a:pt x="587" y="687"/>
                  </a:cubicBezTo>
                  <a:lnTo>
                    <a:pt x="587" y="687"/>
                  </a:lnTo>
                  <a:cubicBezTo>
                    <a:pt x="588" y="687"/>
                    <a:pt x="589" y="687"/>
                    <a:pt x="592" y="689"/>
                  </a:cubicBezTo>
                  <a:cubicBezTo>
                    <a:pt x="593" y="691"/>
                    <a:pt x="594" y="692"/>
                    <a:pt x="595" y="692"/>
                  </a:cubicBezTo>
                  <a:cubicBezTo>
                    <a:pt x="596" y="692"/>
                    <a:pt x="596" y="689"/>
                    <a:pt x="591" y="682"/>
                  </a:cubicBezTo>
                  <a:cubicBezTo>
                    <a:pt x="589" y="678"/>
                    <a:pt x="590" y="675"/>
                    <a:pt x="592" y="675"/>
                  </a:cubicBezTo>
                  <a:cubicBezTo>
                    <a:pt x="593" y="675"/>
                    <a:pt x="595" y="676"/>
                    <a:pt x="597" y="678"/>
                  </a:cubicBezTo>
                  <a:cubicBezTo>
                    <a:pt x="602" y="683"/>
                    <a:pt x="604" y="685"/>
                    <a:pt x="605" y="685"/>
                  </a:cubicBezTo>
                  <a:cubicBezTo>
                    <a:pt x="606" y="685"/>
                    <a:pt x="606" y="683"/>
                    <a:pt x="604" y="681"/>
                  </a:cubicBezTo>
                  <a:cubicBezTo>
                    <a:pt x="602" y="674"/>
                    <a:pt x="604" y="672"/>
                    <a:pt x="604" y="672"/>
                  </a:cubicBezTo>
                  <a:cubicBezTo>
                    <a:pt x="605" y="673"/>
                    <a:pt x="606" y="673"/>
                    <a:pt x="607" y="673"/>
                  </a:cubicBezTo>
                  <a:cubicBezTo>
                    <a:pt x="615" y="673"/>
                    <a:pt x="632" y="659"/>
                    <a:pt x="648" y="643"/>
                  </a:cubicBezTo>
                  <a:cubicBezTo>
                    <a:pt x="650" y="640"/>
                    <a:pt x="648" y="634"/>
                    <a:pt x="642" y="629"/>
                  </a:cubicBezTo>
                  <a:cubicBezTo>
                    <a:pt x="638" y="625"/>
                    <a:pt x="637" y="624"/>
                    <a:pt x="637" y="624"/>
                  </a:cubicBezTo>
                  <a:lnTo>
                    <a:pt x="637" y="624"/>
                  </a:lnTo>
                  <a:cubicBezTo>
                    <a:pt x="638" y="624"/>
                    <a:pt x="641" y="626"/>
                    <a:pt x="645" y="627"/>
                  </a:cubicBezTo>
                  <a:cubicBezTo>
                    <a:pt x="652" y="632"/>
                    <a:pt x="656" y="634"/>
                    <a:pt x="659" y="634"/>
                  </a:cubicBezTo>
                  <a:cubicBezTo>
                    <a:pt x="661" y="634"/>
                    <a:pt x="659" y="630"/>
                    <a:pt x="649" y="624"/>
                  </a:cubicBezTo>
                  <a:cubicBezTo>
                    <a:pt x="642" y="620"/>
                    <a:pt x="639" y="618"/>
                    <a:pt x="640" y="618"/>
                  </a:cubicBezTo>
                  <a:lnTo>
                    <a:pt x="640" y="618"/>
                  </a:lnTo>
                  <a:cubicBezTo>
                    <a:pt x="641" y="618"/>
                    <a:pt x="644" y="619"/>
                    <a:pt x="650" y="621"/>
                  </a:cubicBezTo>
                  <a:cubicBezTo>
                    <a:pt x="653" y="622"/>
                    <a:pt x="655" y="623"/>
                    <a:pt x="656" y="623"/>
                  </a:cubicBezTo>
                  <a:cubicBezTo>
                    <a:pt x="658" y="623"/>
                    <a:pt x="657" y="621"/>
                    <a:pt x="655" y="617"/>
                  </a:cubicBezTo>
                  <a:cubicBezTo>
                    <a:pt x="651" y="614"/>
                    <a:pt x="651" y="612"/>
                    <a:pt x="652" y="612"/>
                  </a:cubicBezTo>
                  <a:lnTo>
                    <a:pt x="652" y="612"/>
                  </a:lnTo>
                  <a:cubicBezTo>
                    <a:pt x="653" y="612"/>
                    <a:pt x="654" y="613"/>
                    <a:pt x="656" y="615"/>
                  </a:cubicBezTo>
                  <a:cubicBezTo>
                    <a:pt x="660" y="616"/>
                    <a:pt x="664" y="617"/>
                    <a:pt x="666" y="617"/>
                  </a:cubicBezTo>
                  <a:cubicBezTo>
                    <a:pt x="667" y="617"/>
                    <a:pt x="667" y="617"/>
                    <a:pt x="665" y="615"/>
                  </a:cubicBezTo>
                  <a:cubicBezTo>
                    <a:pt x="665" y="615"/>
                    <a:pt x="666" y="614"/>
                    <a:pt x="668" y="614"/>
                  </a:cubicBezTo>
                  <a:cubicBezTo>
                    <a:pt x="670" y="614"/>
                    <a:pt x="671" y="614"/>
                    <a:pt x="674" y="615"/>
                  </a:cubicBezTo>
                  <a:cubicBezTo>
                    <a:pt x="674" y="615"/>
                    <a:pt x="675" y="615"/>
                    <a:pt x="675" y="615"/>
                  </a:cubicBezTo>
                  <a:cubicBezTo>
                    <a:pt x="680" y="615"/>
                    <a:pt x="677" y="610"/>
                    <a:pt x="674" y="603"/>
                  </a:cubicBezTo>
                  <a:cubicBezTo>
                    <a:pt x="670" y="595"/>
                    <a:pt x="670" y="591"/>
                    <a:pt x="672" y="591"/>
                  </a:cubicBezTo>
                  <a:lnTo>
                    <a:pt x="672" y="591"/>
                  </a:lnTo>
                  <a:cubicBezTo>
                    <a:pt x="673" y="591"/>
                    <a:pt x="676" y="593"/>
                    <a:pt x="679" y="597"/>
                  </a:cubicBezTo>
                  <a:cubicBezTo>
                    <a:pt x="681" y="599"/>
                    <a:pt x="683" y="600"/>
                    <a:pt x="684" y="600"/>
                  </a:cubicBezTo>
                  <a:cubicBezTo>
                    <a:pt x="689" y="600"/>
                    <a:pt x="689" y="588"/>
                    <a:pt x="682" y="581"/>
                  </a:cubicBezTo>
                  <a:cubicBezTo>
                    <a:pt x="675" y="575"/>
                    <a:pt x="673" y="573"/>
                    <a:pt x="673" y="573"/>
                  </a:cubicBezTo>
                  <a:lnTo>
                    <a:pt x="673" y="573"/>
                  </a:lnTo>
                  <a:cubicBezTo>
                    <a:pt x="674" y="573"/>
                    <a:pt x="675" y="574"/>
                    <a:pt x="677" y="575"/>
                  </a:cubicBezTo>
                  <a:cubicBezTo>
                    <a:pt x="679" y="577"/>
                    <a:pt x="681" y="577"/>
                    <a:pt x="683" y="577"/>
                  </a:cubicBezTo>
                  <a:cubicBezTo>
                    <a:pt x="684" y="577"/>
                    <a:pt x="685" y="577"/>
                    <a:pt x="685" y="577"/>
                  </a:cubicBezTo>
                  <a:cubicBezTo>
                    <a:pt x="686" y="575"/>
                    <a:pt x="687" y="574"/>
                    <a:pt x="689" y="574"/>
                  </a:cubicBezTo>
                  <a:cubicBezTo>
                    <a:pt x="690" y="574"/>
                    <a:pt x="692" y="574"/>
                    <a:pt x="694" y="575"/>
                  </a:cubicBezTo>
                  <a:cubicBezTo>
                    <a:pt x="694" y="575"/>
                    <a:pt x="695" y="572"/>
                    <a:pt x="693" y="564"/>
                  </a:cubicBezTo>
                  <a:cubicBezTo>
                    <a:pt x="686" y="555"/>
                    <a:pt x="690" y="551"/>
                    <a:pt x="698" y="551"/>
                  </a:cubicBezTo>
                  <a:cubicBezTo>
                    <a:pt x="701" y="551"/>
                    <a:pt x="703" y="551"/>
                    <a:pt x="706" y="552"/>
                  </a:cubicBezTo>
                  <a:lnTo>
                    <a:pt x="703" y="544"/>
                  </a:lnTo>
                  <a:cubicBezTo>
                    <a:pt x="696" y="538"/>
                    <a:pt x="691" y="534"/>
                    <a:pt x="694" y="534"/>
                  </a:cubicBezTo>
                  <a:lnTo>
                    <a:pt x="694" y="534"/>
                  </a:lnTo>
                  <a:cubicBezTo>
                    <a:pt x="694" y="534"/>
                    <a:pt x="696" y="535"/>
                    <a:pt x="699" y="536"/>
                  </a:cubicBezTo>
                  <a:lnTo>
                    <a:pt x="706" y="540"/>
                  </a:lnTo>
                  <a:cubicBezTo>
                    <a:pt x="698" y="534"/>
                    <a:pt x="702" y="528"/>
                    <a:pt x="709" y="528"/>
                  </a:cubicBezTo>
                  <a:cubicBezTo>
                    <a:pt x="712" y="528"/>
                    <a:pt x="715" y="528"/>
                    <a:pt x="717" y="529"/>
                  </a:cubicBezTo>
                  <a:cubicBezTo>
                    <a:pt x="720" y="530"/>
                    <a:pt x="722" y="531"/>
                    <a:pt x="723" y="531"/>
                  </a:cubicBezTo>
                  <a:cubicBezTo>
                    <a:pt x="724" y="531"/>
                    <a:pt x="725" y="530"/>
                    <a:pt x="725" y="528"/>
                  </a:cubicBezTo>
                  <a:lnTo>
                    <a:pt x="719" y="526"/>
                  </a:lnTo>
                  <a:cubicBezTo>
                    <a:pt x="713" y="524"/>
                    <a:pt x="706" y="522"/>
                    <a:pt x="707" y="518"/>
                  </a:cubicBezTo>
                  <a:cubicBezTo>
                    <a:pt x="708" y="517"/>
                    <a:pt x="709" y="515"/>
                    <a:pt x="712" y="515"/>
                  </a:cubicBezTo>
                  <a:cubicBezTo>
                    <a:pt x="713" y="515"/>
                    <a:pt x="714" y="515"/>
                    <a:pt x="716" y="516"/>
                  </a:cubicBezTo>
                  <a:cubicBezTo>
                    <a:pt x="723" y="516"/>
                    <a:pt x="731" y="515"/>
                    <a:pt x="724" y="513"/>
                  </a:cubicBezTo>
                  <a:cubicBezTo>
                    <a:pt x="724" y="513"/>
                    <a:pt x="725" y="510"/>
                    <a:pt x="733" y="509"/>
                  </a:cubicBezTo>
                  <a:cubicBezTo>
                    <a:pt x="734" y="507"/>
                    <a:pt x="734" y="504"/>
                    <a:pt x="737" y="498"/>
                  </a:cubicBezTo>
                  <a:cubicBezTo>
                    <a:pt x="732" y="494"/>
                    <a:pt x="733" y="490"/>
                    <a:pt x="736" y="490"/>
                  </a:cubicBezTo>
                  <a:cubicBezTo>
                    <a:pt x="737" y="490"/>
                    <a:pt x="738" y="490"/>
                    <a:pt x="739" y="490"/>
                  </a:cubicBezTo>
                  <a:cubicBezTo>
                    <a:pt x="740" y="486"/>
                    <a:pt x="739" y="482"/>
                    <a:pt x="735" y="480"/>
                  </a:cubicBezTo>
                  <a:cubicBezTo>
                    <a:pt x="736" y="475"/>
                    <a:pt x="737" y="472"/>
                    <a:pt x="742" y="472"/>
                  </a:cubicBezTo>
                  <a:cubicBezTo>
                    <a:pt x="743" y="472"/>
                    <a:pt x="744" y="472"/>
                    <a:pt x="744" y="472"/>
                  </a:cubicBezTo>
                  <a:cubicBezTo>
                    <a:pt x="747" y="473"/>
                    <a:pt x="748" y="474"/>
                    <a:pt x="748" y="474"/>
                  </a:cubicBezTo>
                  <a:cubicBezTo>
                    <a:pt x="749" y="474"/>
                    <a:pt x="748" y="473"/>
                    <a:pt x="744" y="470"/>
                  </a:cubicBezTo>
                  <a:cubicBezTo>
                    <a:pt x="738" y="469"/>
                    <a:pt x="739" y="465"/>
                    <a:pt x="739" y="463"/>
                  </a:cubicBezTo>
                  <a:cubicBezTo>
                    <a:pt x="740" y="460"/>
                    <a:pt x="740" y="457"/>
                    <a:pt x="740" y="457"/>
                  </a:cubicBezTo>
                  <a:cubicBezTo>
                    <a:pt x="734" y="455"/>
                    <a:pt x="734" y="455"/>
                    <a:pt x="734" y="453"/>
                  </a:cubicBezTo>
                  <a:cubicBezTo>
                    <a:pt x="735" y="450"/>
                    <a:pt x="743" y="443"/>
                    <a:pt x="743" y="440"/>
                  </a:cubicBezTo>
                  <a:cubicBezTo>
                    <a:pt x="744" y="434"/>
                    <a:pt x="744" y="432"/>
                    <a:pt x="742" y="432"/>
                  </a:cubicBezTo>
                  <a:cubicBezTo>
                    <a:pt x="741" y="432"/>
                    <a:pt x="740" y="432"/>
                    <a:pt x="738" y="433"/>
                  </a:cubicBezTo>
                  <a:cubicBezTo>
                    <a:pt x="738" y="434"/>
                    <a:pt x="737" y="435"/>
                    <a:pt x="736" y="435"/>
                  </a:cubicBezTo>
                  <a:cubicBezTo>
                    <a:pt x="734" y="435"/>
                    <a:pt x="734" y="433"/>
                    <a:pt x="738" y="431"/>
                  </a:cubicBezTo>
                  <a:cubicBezTo>
                    <a:pt x="739" y="427"/>
                    <a:pt x="745" y="420"/>
                    <a:pt x="747" y="411"/>
                  </a:cubicBezTo>
                  <a:cubicBezTo>
                    <a:pt x="748" y="399"/>
                    <a:pt x="748" y="399"/>
                    <a:pt x="741" y="399"/>
                  </a:cubicBezTo>
                  <a:cubicBezTo>
                    <a:pt x="738" y="400"/>
                    <a:pt x="735" y="400"/>
                    <a:pt x="734" y="400"/>
                  </a:cubicBezTo>
                  <a:cubicBezTo>
                    <a:pt x="728" y="400"/>
                    <a:pt x="731" y="398"/>
                    <a:pt x="741" y="396"/>
                  </a:cubicBezTo>
                  <a:cubicBezTo>
                    <a:pt x="754" y="390"/>
                    <a:pt x="754" y="387"/>
                    <a:pt x="748" y="387"/>
                  </a:cubicBezTo>
                  <a:cubicBezTo>
                    <a:pt x="741" y="385"/>
                    <a:pt x="741" y="385"/>
                    <a:pt x="741" y="381"/>
                  </a:cubicBezTo>
                  <a:cubicBezTo>
                    <a:pt x="748" y="381"/>
                    <a:pt x="748" y="379"/>
                    <a:pt x="741" y="374"/>
                  </a:cubicBezTo>
                  <a:cubicBezTo>
                    <a:pt x="741" y="370"/>
                    <a:pt x="741" y="370"/>
                    <a:pt x="748" y="370"/>
                  </a:cubicBezTo>
                  <a:lnTo>
                    <a:pt x="747" y="365"/>
                  </a:lnTo>
                  <a:cubicBezTo>
                    <a:pt x="733" y="359"/>
                    <a:pt x="738" y="342"/>
                    <a:pt x="744" y="338"/>
                  </a:cubicBezTo>
                  <a:cubicBezTo>
                    <a:pt x="744" y="338"/>
                    <a:pt x="744" y="335"/>
                    <a:pt x="738" y="333"/>
                  </a:cubicBezTo>
                  <a:cubicBezTo>
                    <a:pt x="724" y="332"/>
                    <a:pt x="723" y="331"/>
                    <a:pt x="737" y="329"/>
                  </a:cubicBezTo>
                  <a:cubicBezTo>
                    <a:pt x="750" y="326"/>
                    <a:pt x="750" y="326"/>
                    <a:pt x="737" y="326"/>
                  </a:cubicBezTo>
                  <a:cubicBezTo>
                    <a:pt x="730" y="325"/>
                    <a:pt x="728" y="314"/>
                    <a:pt x="741" y="314"/>
                  </a:cubicBezTo>
                  <a:lnTo>
                    <a:pt x="754" y="312"/>
                  </a:lnTo>
                  <a:cubicBezTo>
                    <a:pt x="748" y="311"/>
                    <a:pt x="747" y="308"/>
                    <a:pt x="747" y="308"/>
                  </a:cubicBezTo>
                  <a:cubicBezTo>
                    <a:pt x="746" y="309"/>
                    <a:pt x="745" y="309"/>
                    <a:pt x="744" y="309"/>
                  </a:cubicBezTo>
                  <a:cubicBezTo>
                    <a:pt x="740" y="309"/>
                    <a:pt x="740" y="306"/>
                    <a:pt x="739" y="301"/>
                  </a:cubicBezTo>
                  <a:cubicBezTo>
                    <a:pt x="739" y="297"/>
                    <a:pt x="731" y="289"/>
                    <a:pt x="730" y="285"/>
                  </a:cubicBezTo>
                  <a:cubicBezTo>
                    <a:pt x="729" y="280"/>
                    <a:pt x="729" y="274"/>
                    <a:pt x="734" y="270"/>
                  </a:cubicBezTo>
                  <a:cubicBezTo>
                    <a:pt x="734" y="268"/>
                    <a:pt x="734" y="266"/>
                    <a:pt x="726" y="262"/>
                  </a:cubicBezTo>
                  <a:cubicBezTo>
                    <a:pt x="720" y="261"/>
                    <a:pt x="719" y="257"/>
                    <a:pt x="725" y="256"/>
                  </a:cubicBezTo>
                  <a:lnTo>
                    <a:pt x="725" y="253"/>
                  </a:lnTo>
                  <a:cubicBezTo>
                    <a:pt x="719" y="250"/>
                    <a:pt x="717" y="248"/>
                    <a:pt x="717" y="248"/>
                  </a:cubicBezTo>
                  <a:cubicBezTo>
                    <a:pt x="724" y="247"/>
                    <a:pt x="731" y="245"/>
                    <a:pt x="724" y="243"/>
                  </a:cubicBezTo>
                  <a:lnTo>
                    <a:pt x="724" y="243"/>
                  </a:lnTo>
                  <a:cubicBezTo>
                    <a:pt x="723" y="244"/>
                    <a:pt x="722" y="244"/>
                    <a:pt x="721" y="244"/>
                  </a:cubicBezTo>
                  <a:cubicBezTo>
                    <a:pt x="717" y="244"/>
                    <a:pt x="716" y="241"/>
                    <a:pt x="716" y="238"/>
                  </a:cubicBezTo>
                  <a:cubicBezTo>
                    <a:pt x="719" y="224"/>
                    <a:pt x="719" y="210"/>
                    <a:pt x="715" y="196"/>
                  </a:cubicBezTo>
                  <a:cubicBezTo>
                    <a:pt x="713" y="183"/>
                    <a:pt x="706" y="149"/>
                    <a:pt x="703" y="149"/>
                  </a:cubicBezTo>
                  <a:cubicBezTo>
                    <a:pt x="703" y="149"/>
                    <a:pt x="703" y="149"/>
                    <a:pt x="703" y="149"/>
                  </a:cubicBezTo>
                  <a:lnTo>
                    <a:pt x="701" y="138"/>
                  </a:lnTo>
                  <a:lnTo>
                    <a:pt x="697" y="128"/>
                  </a:lnTo>
                  <a:cubicBezTo>
                    <a:pt x="711" y="122"/>
                    <a:pt x="698" y="107"/>
                    <a:pt x="688" y="101"/>
                  </a:cubicBezTo>
                  <a:cubicBezTo>
                    <a:pt x="688" y="101"/>
                    <a:pt x="687" y="101"/>
                    <a:pt x="686" y="101"/>
                  </a:cubicBezTo>
                  <a:cubicBezTo>
                    <a:pt x="683" y="101"/>
                    <a:pt x="679" y="98"/>
                    <a:pt x="678" y="95"/>
                  </a:cubicBezTo>
                  <a:cubicBezTo>
                    <a:pt x="689" y="87"/>
                    <a:pt x="684" y="77"/>
                    <a:pt x="675" y="76"/>
                  </a:cubicBezTo>
                  <a:cubicBezTo>
                    <a:pt x="670" y="78"/>
                    <a:pt x="667" y="79"/>
                    <a:pt x="665" y="79"/>
                  </a:cubicBezTo>
                  <a:cubicBezTo>
                    <a:pt x="662" y="79"/>
                    <a:pt x="664" y="76"/>
                    <a:pt x="670" y="71"/>
                  </a:cubicBezTo>
                  <a:cubicBezTo>
                    <a:pt x="677" y="65"/>
                    <a:pt x="677" y="60"/>
                    <a:pt x="671" y="60"/>
                  </a:cubicBezTo>
                  <a:cubicBezTo>
                    <a:pt x="667" y="60"/>
                    <a:pt x="663" y="61"/>
                    <a:pt x="657" y="64"/>
                  </a:cubicBezTo>
                  <a:cubicBezTo>
                    <a:pt x="654" y="65"/>
                    <a:pt x="652" y="65"/>
                    <a:pt x="651" y="65"/>
                  </a:cubicBezTo>
                  <a:cubicBezTo>
                    <a:pt x="649" y="65"/>
                    <a:pt x="650" y="64"/>
                    <a:pt x="651" y="59"/>
                  </a:cubicBezTo>
                  <a:cubicBezTo>
                    <a:pt x="656" y="51"/>
                    <a:pt x="656" y="47"/>
                    <a:pt x="655" y="47"/>
                  </a:cubicBezTo>
                  <a:lnTo>
                    <a:pt x="655" y="47"/>
                  </a:lnTo>
                  <a:cubicBezTo>
                    <a:pt x="654" y="47"/>
                    <a:pt x="653" y="48"/>
                    <a:pt x="651" y="49"/>
                  </a:cubicBezTo>
                  <a:cubicBezTo>
                    <a:pt x="647" y="52"/>
                    <a:pt x="644" y="54"/>
                    <a:pt x="642" y="54"/>
                  </a:cubicBezTo>
                  <a:cubicBezTo>
                    <a:pt x="639" y="54"/>
                    <a:pt x="640" y="50"/>
                    <a:pt x="643" y="43"/>
                  </a:cubicBezTo>
                  <a:cubicBezTo>
                    <a:pt x="645" y="34"/>
                    <a:pt x="645" y="30"/>
                    <a:pt x="643" y="30"/>
                  </a:cubicBezTo>
                  <a:cubicBezTo>
                    <a:pt x="641" y="30"/>
                    <a:pt x="639" y="32"/>
                    <a:pt x="634" y="36"/>
                  </a:cubicBezTo>
                  <a:cubicBezTo>
                    <a:pt x="631" y="39"/>
                    <a:pt x="628" y="40"/>
                    <a:pt x="625" y="40"/>
                  </a:cubicBezTo>
                  <a:cubicBezTo>
                    <a:pt x="619" y="40"/>
                    <a:pt x="614" y="34"/>
                    <a:pt x="616" y="25"/>
                  </a:cubicBezTo>
                  <a:cubicBezTo>
                    <a:pt x="614" y="24"/>
                    <a:pt x="613" y="20"/>
                    <a:pt x="612" y="20"/>
                  </a:cubicBezTo>
                  <a:cubicBezTo>
                    <a:pt x="611" y="20"/>
                    <a:pt x="611" y="20"/>
                    <a:pt x="610" y="22"/>
                  </a:cubicBezTo>
                  <a:lnTo>
                    <a:pt x="610" y="15"/>
                  </a:lnTo>
                  <a:lnTo>
                    <a:pt x="603" y="12"/>
                  </a:lnTo>
                  <a:lnTo>
                    <a:pt x="600" y="18"/>
                  </a:lnTo>
                  <a:cubicBezTo>
                    <a:pt x="586" y="8"/>
                    <a:pt x="569" y="2"/>
                    <a:pt x="553" y="1"/>
                  </a:cubicBezTo>
                  <a:cubicBezTo>
                    <a:pt x="549" y="1"/>
                    <a:pt x="545" y="1"/>
                    <a:pt x="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58"/>
            <p:cNvSpPr/>
            <p:nvPr/>
          </p:nvSpPr>
          <p:spPr>
            <a:xfrm>
              <a:off x="6110991" y="3681998"/>
              <a:ext cx="77254" cy="76595"/>
            </a:xfrm>
            <a:custGeom>
              <a:avLst/>
              <a:gdLst/>
              <a:ahLst/>
              <a:cxnLst/>
              <a:rect l="l" t="t" r="r" b="b"/>
              <a:pathLst>
                <a:path w="820" h="813" extrusionOk="0">
                  <a:moveTo>
                    <a:pt x="408" y="47"/>
                  </a:moveTo>
                  <a:cubicBezTo>
                    <a:pt x="409" y="47"/>
                    <a:pt x="411" y="47"/>
                    <a:pt x="412" y="48"/>
                  </a:cubicBezTo>
                  <a:lnTo>
                    <a:pt x="410" y="55"/>
                  </a:lnTo>
                  <a:lnTo>
                    <a:pt x="405" y="60"/>
                  </a:lnTo>
                  <a:lnTo>
                    <a:pt x="404" y="52"/>
                  </a:lnTo>
                  <a:cubicBezTo>
                    <a:pt x="405" y="48"/>
                    <a:pt x="407" y="47"/>
                    <a:pt x="408" y="47"/>
                  </a:cubicBezTo>
                  <a:close/>
                  <a:moveTo>
                    <a:pt x="421" y="66"/>
                  </a:moveTo>
                  <a:cubicBezTo>
                    <a:pt x="422" y="66"/>
                    <a:pt x="421" y="69"/>
                    <a:pt x="419" y="75"/>
                  </a:cubicBezTo>
                  <a:cubicBezTo>
                    <a:pt x="416" y="82"/>
                    <a:pt x="413" y="87"/>
                    <a:pt x="407" y="91"/>
                  </a:cubicBezTo>
                  <a:lnTo>
                    <a:pt x="403" y="88"/>
                  </a:lnTo>
                  <a:lnTo>
                    <a:pt x="412" y="78"/>
                  </a:lnTo>
                  <a:cubicBezTo>
                    <a:pt x="418" y="70"/>
                    <a:pt x="421" y="66"/>
                    <a:pt x="421" y="66"/>
                  </a:cubicBezTo>
                  <a:close/>
                  <a:moveTo>
                    <a:pt x="486" y="92"/>
                  </a:moveTo>
                  <a:cubicBezTo>
                    <a:pt x="488" y="92"/>
                    <a:pt x="486" y="94"/>
                    <a:pt x="478" y="99"/>
                  </a:cubicBezTo>
                  <a:lnTo>
                    <a:pt x="467" y="106"/>
                  </a:lnTo>
                  <a:cubicBezTo>
                    <a:pt x="465" y="105"/>
                    <a:pt x="471" y="102"/>
                    <a:pt x="481" y="93"/>
                  </a:cubicBezTo>
                  <a:cubicBezTo>
                    <a:pt x="484" y="92"/>
                    <a:pt x="485" y="92"/>
                    <a:pt x="486" y="92"/>
                  </a:cubicBezTo>
                  <a:close/>
                  <a:moveTo>
                    <a:pt x="285" y="95"/>
                  </a:moveTo>
                  <a:cubicBezTo>
                    <a:pt x="287" y="95"/>
                    <a:pt x="290" y="101"/>
                    <a:pt x="290" y="108"/>
                  </a:cubicBezTo>
                  <a:lnTo>
                    <a:pt x="286" y="112"/>
                  </a:lnTo>
                  <a:cubicBezTo>
                    <a:pt x="283" y="107"/>
                    <a:pt x="282" y="101"/>
                    <a:pt x="284" y="95"/>
                  </a:cubicBezTo>
                  <a:cubicBezTo>
                    <a:pt x="284" y="95"/>
                    <a:pt x="285" y="95"/>
                    <a:pt x="285" y="95"/>
                  </a:cubicBezTo>
                  <a:close/>
                  <a:moveTo>
                    <a:pt x="304" y="96"/>
                  </a:moveTo>
                  <a:cubicBezTo>
                    <a:pt x="304" y="96"/>
                    <a:pt x="303" y="97"/>
                    <a:pt x="302" y="97"/>
                  </a:cubicBezTo>
                  <a:cubicBezTo>
                    <a:pt x="301" y="97"/>
                    <a:pt x="300" y="96"/>
                    <a:pt x="299" y="96"/>
                  </a:cubicBezTo>
                  <a:cubicBezTo>
                    <a:pt x="296" y="96"/>
                    <a:pt x="297" y="103"/>
                    <a:pt x="300" y="108"/>
                  </a:cubicBezTo>
                  <a:cubicBezTo>
                    <a:pt x="301" y="111"/>
                    <a:pt x="302" y="112"/>
                    <a:pt x="304" y="112"/>
                  </a:cubicBezTo>
                  <a:cubicBezTo>
                    <a:pt x="305" y="112"/>
                    <a:pt x="306" y="111"/>
                    <a:pt x="308" y="110"/>
                  </a:cubicBezTo>
                  <a:cubicBezTo>
                    <a:pt x="310" y="108"/>
                    <a:pt x="309" y="102"/>
                    <a:pt x="309" y="102"/>
                  </a:cubicBezTo>
                  <a:cubicBezTo>
                    <a:pt x="307" y="98"/>
                    <a:pt x="306" y="96"/>
                    <a:pt x="304" y="96"/>
                  </a:cubicBezTo>
                  <a:close/>
                  <a:moveTo>
                    <a:pt x="533" y="105"/>
                  </a:moveTo>
                  <a:lnTo>
                    <a:pt x="528" y="110"/>
                  </a:lnTo>
                  <a:lnTo>
                    <a:pt x="524" y="115"/>
                  </a:lnTo>
                  <a:lnTo>
                    <a:pt x="533" y="105"/>
                  </a:lnTo>
                  <a:close/>
                  <a:moveTo>
                    <a:pt x="477" y="125"/>
                  </a:moveTo>
                  <a:lnTo>
                    <a:pt x="478" y="126"/>
                  </a:lnTo>
                  <a:cubicBezTo>
                    <a:pt x="475" y="131"/>
                    <a:pt x="471" y="136"/>
                    <a:pt x="469" y="136"/>
                  </a:cubicBezTo>
                  <a:cubicBezTo>
                    <a:pt x="468" y="136"/>
                    <a:pt x="468" y="135"/>
                    <a:pt x="468" y="135"/>
                  </a:cubicBezTo>
                  <a:lnTo>
                    <a:pt x="467" y="133"/>
                  </a:lnTo>
                  <a:cubicBezTo>
                    <a:pt x="469" y="131"/>
                    <a:pt x="474" y="128"/>
                    <a:pt x="477" y="125"/>
                  </a:cubicBezTo>
                  <a:close/>
                  <a:moveTo>
                    <a:pt x="157" y="154"/>
                  </a:moveTo>
                  <a:cubicBezTo>
                    <a:pt x="156" y="154"/>
                    <a:pt x="156" y="155"/>
                    <a:pt x="155" y="156"/>
                  </a:cubicBezTo>
                  <a:lnTo>
                    <a:pt x="154" y="157"/>
                  </a:lnTo>
                  <a:lnTo>
                    <a:pt x="161" y="160"/>
                  </a:lnTo>
                  <a:lnTo>
                    <a:pt x="162" y="158"/>
                  </a:lnTo>
                  <a:cubicBezTo>
                    <a:pt x="159" y="155"/>
                    <a:pt x="158" y="154"/>
                    <a:pt x="157" y="154"/>
                  </a:cubicBezTo>
                  <a:close/>
                  <a:moveTo>
                    <a:pt x="539" y="151"/>
                  </a:moveTo>
                  <a:cubicBezTo>
                    <a:pt x="541" y="151"/>
                    <a:pt x="537" y="157"/>
                    <a:pt x="528" y="163"/>
                  </a:cubicBezTo>
                  <a:lnTo>
                    <a:pt x="525" y="161"/>
                  </a:lnTo>
                  <a:cubicBezTo>
                    <a:pt x="529" y="156"/>
                    <a:pt x="533" y="152"/>
                    <a:pt x="536" y="152"/>
                  </a:cubicBezTo>
                  <a:cubicBezTo>
                    <a:pt x="536" y="152"/>
                    <a:pt x="536" y="152"/>
                    <a:pt x="536" y="152"/>
                  </a:cubicBezTo>
                  <a:cubicBezTo>
                    <a:pt x="537" y="152"/>
                    <a:pt x="538" y="151"/>
                    <a:pt x="539" y="151"/>
                  </a:cubicBezTo>
                  <a:close/>
                  <a:moveTo>
                    <a:pt x="639" y="158"/>
                  </a:moveTo>
                  <a:cubicBezTo>
                    <a:pt x="638" y="158"/>
                    <a:pt x="638" y="159"/>
                    <a:pt x="636" y="163"/>
                  </a:cubicBezTo>
                  <a:lnTo>
                    <a:pt x="640" y="166"/>
                  </a:lnTo>
                  <a:cubicBezTo>
                    <a:pt x="644" y="161"/>
                    <a:pt x="644" y="161"/>
                    <a:pt x="642" y="159"/>
                  </a:cubicBezTo>
                  <a:cubicBezTo>
                    <a:pt x="641" y="158"/>
                    <a:pt x="640" y="158"/>
                    <a:pt x="639" y="158"/>
                  </a:cubicBezTo>
                  <a:close/>
                  <a:moveTo>
                    <a:pt x="549" y="165"/>
                  </a:moveTo>
                  <a:lnTo>
                    <a:pt x="551" y="166"/>
                  </a:lnTo>
                  <a:cubicBezTo>
                    <a:pt x="552" y="167"/>
                    <a:pt x="552" y="167"/>
                    <a:pt x="548" y="172"/>
                  </a:cubicBezTo>
                  <a:lnTo>
                    <a:pt x="546" y="171"/>
                  </a:lnTo>
                  <a:lnTo>
                    <a:pt x="549" y="165"/>
                  </a:lnTo>
                  <a:close/>
                  <a:moveTo>
                    <a:pt x="497" y="171"/>
                  </a:moveTo>
                  <a:cubicBezTo>
                    <a:pt x="497" y="171"/>
                    <a:pt x="498" y="171"/>
                    <a:pt x="498" y="171"/>
                  </a:cubicBezTo>
                  <a:lnTo>
                    <a:pt x="494" y="177"/>
                  </a:lnTo>
                  <a:cubicBezTo>
                    <a:pt x="493" y="176"/>
                    <a:pt x="492" y="176"/>
                    <a:pt x="492" y="176"/>
                  </a:cubicBezTo>
                  <a:cubicBezTo>
                    <a:pt x="491" y="176"/>
                    <a:pt x="490" y="176"/>
                    <a:pt x="489" y="176"/>
                  </a:cubicBezTo>
                  <a:cubicBezTo>
                    <a:pt x="488" y="176"/>
                    <a:pt x="488" y="176"/>
                    <a:pt x="490" y="174"/>
                  </a:cubicBezTo>
                  <a:cubicBezTo>
                    <a:pt x="489" y="173"/>
                    <a:pt x="494" y="171"/>
                    <a:pt x="497" y="171"/>
                  </a:cubicBezTo>
                  <a:close/>
                  <a:moveTo>
                    <a:pt x="580" y="166"/>
                  </a:moveTo>
                  <a:cubicBezTo>
                    <a:pt x="577" y="169"/>
                    <a:pt x="574" y="174"/>
                    <a:pt x="573" y="177"/>
                  </a:cubicBezTo>
                  <a:cubicBezTo>
                    <a:pt x="574" y="177"/>
                    <a:pt x="574" y="177"/>
                    <a:pt x="574" y="177"/>
                  </a:cubicBezTo>
                  <a:cubicBezTo>
                    <a:pt x="576" y="177"/>
                    <a:pt x="579" y="174"/>
                    <a:pt x="579" y="174"/>
                  </a:cubicBezTo>
                  <a:cubicBezTo>
                    <a:pt x="579" y="174"/>
                    <a:pt x="583" y="169"/>
                    <a:pt x="582" y="167"/>
                  </a:cubicBezTo>
                  <a:lnTo>
                    <a:pt x="580" y="166"/>
                  </a:lnTo>
                  <a:close/>
                  <a:moveTo>
                    <a:pt x="178" y="181"/>
                  </a:moveTo>
                  <a:cubicBezTo>
                    <a:pt x="180" y="181"/>
                    <a:pt x="181" y="181"/>
                    <a:pt x="184" y="184"/>
                  </a:cubicBezTo>
                  <a:lnTo>
                    <a:pt x="182" y="185"/>
                  </a:lnTo>
                  <a:cubicBezTo>
                    <a:pt x="181" y="184"/>
                    <a:pt x="180" y="183"/>
                    <a:pt x="180" y="183"/>
                  </a:cubicBezTo>
                  <a:lnTo>
                    <a:pt x="180" y="183"/>
                  </a:lnTo>
                  <a:cubicBezTo>
                    <a:pt x="179" y="183"/>
                    <a:pt x="182" y="188"/>
                    <a:pt x="187" y="189"/>
                  </a:cubicBezTo>
                  <a:lnTo>
                    <a:pt x="198" y="198"/>
                  </a:lnTo>
                  <a:cubicBezTo>
                    <a:pt x="197" y="199"/>
                    <a:pt x="196" y="199"/>
                    <a:pt x="196" y="199"/>
                  </a:cubicBezTo>
                  <a:cubicBezTo>
                    <a:pt x="192" y="199"/>
                    <a:pt x="188" y="196"/>
                    <a:pt x="184" y="193"/>
                  </a:cubicBezTo>
                  <a:cubicBezTo>
                    <a:pt x="173" y="186"/>
                    <a:pt x="173" y="186"/>
                    <a:pt x="175" y="182"/>
                  </a:cubicBezTo>
                  <a:cubicBezTo>
                    <a:pt x="176" y="181"/>
                    <a:pt x="177" y="181"/>
                    <a:pt x="178" y="181"/>
                  </a:cubicBezTo>
                  <a:close/>
                  <a:moveTo>
                    <a:pt x="161" y="199"/>
                  </a:moveTo>
                  <a:cubicBezTo>
                    <a:pt x="161" y="199"/>
                    <a:pt x="163" y="200"/>
                    <a:pt x="165" y="203"/>
                  </a:cubicBezTo>
                  <a:cubicBezTo>
                    <a:pt x="165" y="203"/>
                    <a:pt x="170" y="209"/>
                    <a:pt x="167" y="211"/>
                  </a:cubicBezTo>
                  <a:lnTo>
                    <a:pt x="161" y="208"/>
                  </a:lnTo>
                  <a:cubicBezTo>
                    <a:pt x="156" y="204"/>
                    <a:pt x="157" y="202"/>
                    <a:pt x="159" y="200"/>
                  </a:cubicBezTo>
                  <a:cubicBezTo>
                    <a:pt x="160" y="200"/>
                    <a:pt x="160" y="199"/>
                    <a:pt x="161" y="199"/>
                  </a:cubicBezTo>
                  <a:close/>
                  <a:moveTo>
                    <a:pt x="565" y="206"/>
                  </a:moveTo>
                  <a:cubicBezTo>
                    <a:pt x="565" y="206"/>
                    <a:pt x="566" y="206"/>
                    <a:pt x="566" y="206"/>
                  </a:cubicBezTo>
                  <a:cubicBezTo>
                    <a:pt x="567" y="208"/>
                    <a:pt x="569" y="209"/>
                    <a:pt x="564" y="214"/>
                  </a:cubicBezTo>
                  <a:cubicBezTo>
                    <a:pt x="564" y="214"/>
                    <a:pt x="561" y="218"/>
                    <a:pt x="559" y="218"/>
                  </a:cubicBezTo>
                  <a:cubicBezTo>
                    <a:pt x="558" y="218"/>
                    <a:pt x="558" y="218"/>
                    <a:pt x="558" y="217"/>
                  </a:cubicBezTo>
                  <a:cubicBezTo>
                    <a:pt x="557" y="216"/>
                    <a:pt x="559" y="209"/>
                    <a:pt x="559" y="209"/>
                  </a:cubicBezTo>
                  <a:cubicBezTo>
                    <a:pt x="562" y="206"/>
                    <a:pt x="564" y="206"/>
                    <a:pt x="565" y="206"/>
                  </a:cubicBezTo>
                  <a:close/>
                  <a:moveTo>
                    <a:pt x="594" y="233"/>
                  </a:moveTo>
                  <a:cubicBezTo>
                    <a:pt x="594" y="233"/>
                    <a:pt x="595" y="234"/>
                    <a:pt x="596" y="235"/>
                  </a:cubicBezTo>
                  <a:cubicBezTo>
                    <a:pt x="598" y="236"/>
                    <a:pt x="594" y="241"/>
                    <a:pt x="594" y="241"/>
                  </a:cubicBezTo>
                  <a:cubicBezTo>
                    <a:pt x="592" y="242"/>
                    <a:pt x="592" y="243"/>
                    <a:pt x="591" y="243"/>
                  </a:cubicBezTo>
                  <a:cubicBezTo>
                    <a:pt x="591" y="243"/>
                    <a:pt x="592" y="239"/>
                    <a:pt x="590" y="239"/>
                  </a:cubicBezTo>
                  <a:cubicBezTo>
                    <a:pt x="592" y="235"/>
                    <a:pt x="593" y="233"/>
                    <a:pt x="594" y="233"/>
                  </a:cubicBezTo>
                  <a:close/>
                  <a:moveTo>
                    <a:pt x="103" y="229"/>
                  </a:moveTo>
                  <a:cubicBezTo>
                    <a:pt x="104" y="229"/>
                    <a:pt x="110" y="235"/>
                    <a:pt x="115" y="244"/>
                  </a:cubicBezTo>
                  <a:cubicBezTo>
                    <a:pt x="119" y="249"/>
                    <a:pt x="121" y="252"/>
                    <a:pt x="121" y="252"/>
                  </a:cubicBezTo>
                  <a:cubicBezTo>
                    <a:pt x="121" y="252"/>
                    <a:pt x="118" y="250"/>
                    <a:pt x="113" y="245"/>
                  </a:cubicBezTo>
                  <a:cubicBezTo>
                    <a:pt x="108" y="242"/>
                    <a:pt x="102" y="237"/>
                    <a:pt x="104" y="235"/>
                  </a:cubicBezTo>
                  <a:cubicBezTo>
                    <a:pt x="102" y="231"/>
                    <a:pt x="102" y="229"/>
                    <a:pt x="103" y="229"/>
                  </a:cubicBezTo>
                  <a:close/>
                  <a:moveTo>
                    <a:pt x="635" y="246"/>
                  </a:moveTo>
                  <a:cubicBezTo>
                    <a:pt x="636" y="246"/>
                    <a:pt x="635" y="249"/>
                    <a:pt x="631" y="257"/>
                  </a:cubicBezTo>
                  <a:cubicBezTo>
                    <a:pt x="628" y="260"/>
                    <a:pt x="627" y="261"/>
                    <a:pt x="626" y="261"/>
                  </a:cubicBezTo>
                  <a:cubicBezTo>
                    <a:pt x="625" y="261"/>
                    <a:pt x="625" y="261"/>
                    <a:pt x="624" y="260"/>
                  </a:cubicBezTo>
                  <a:cubicBezTo>
                    <a:pt x="626" y="257"/>
                    <a:pt x="628" y="252"/>
                    <a:pt x="632" y="249"/>
                  </a:cubicBezTo>
                  <a:cubicBezTo>
                    <a:pt x="633" y="247"/>
                    <a:pt x="634" y="246"/>
                    <a:pt x="635" y="246"/>
                  </a:cubicBezTo>
                  <a:close/>
                  <a:moveTo>
                    <a:pt x="644" y="261"/>
                  </a:moveTo>
                  <a:lnTo>
                    <a:pt x="646" y="262"/>
                  </a:lnTo>
                  <a:cubicBezTo>
                    <a:pt x="642" y="267"/>
                    <a:pt x="638" y="271"/>
                    <a:pt x="636" y="271"/>
                  </a:cubicBezTo>
                  <a:cubicBezTo>
                    <a:pt x="636" y="271"/>
                    <a:pt x="635" y="271"/>
                    <a:pt x="635" y="271"/>
                  </a:cubicBezTo>
                  <a:lnTo>
                    <a:pt x="638" y="264"/>
                  </a:lnTo>
                  <a:lnTo>
                    <a:pt x="644" y="261"/>
                  </a:lnTo>
                  <a:close/>
                  <a:moveTo>
                    <a:pt x="231" y="269"/>
                  </a:moveTo>
                  <a:lnTo>
                    <a:pt x="229" y="271"/>
                  </a:lnTo>
                  <a:cubicBezTo>
                    <a:pt x="231" y="274"/>
                    <a:pt x="235" y="279"/>
                    <a:pt x="238" y="281"/>
                  </a:cubicBezTo>
                  <a:lnTo>
                    <a:pt x="239" y="280"/>
                  </a:lnTo>
                  <a:cubicBezTo>
                    <a:pt x="241" y="278"/>
                    <a:pt x="236" y="273"/>
                    <a:pt x="231" y="269"/>
                  </a:cubicBezTo>
                  <a:close/>
                  <a:moveTo>
                    <a:pt x="498" y="325"/>
                  </a:moveTo>
                  <a:cubicBezTo>
                    <a:pt x="495" y="327"/>
                    <a:pt x="491" y="331"/>
                    <a:pt x="488" y="334"/>
                  </a:cubicBezTo>
                  <a:cubicBezTo>
                    <a:pt x="486" y="336"/>
                    <a:pt x="485" y="338"/>
                    <a:pt x="487" y="338"/>
                  </a:cubicBezTo>
                  <a:cubicBezTo>
                    <a:pt x="488" y="338"/>
                    <a:pt x="491" y="336"/>
                    <a:pt x="496" y="332"/>
                  </a:cubicBezTo>
                  <a:cubicBezTo>
                    <a:pt x="500" y="327"/>
                    <a:pt x="500" y="327"/>
                    <a:pt x="498" y="325"/>
                  </a:cubicBezTo>
                  <a:close/>
                  <a:moveTo>
                    <a:pt x="737" y="384"/>
                  </a:moveTo>
                  <a:lnTo>
                    <a:pt x="745" y="386"/>
                  </a:lnTo>
                  <a:lnTo>
                    <a:pt x="746" y="388"/>
                  </a:lnTo>
                  <a:cubicBezTo>
                    <a:pt x="742" y="389"/>
                    <a:pt x="738" y="390"/>
                    <a:pt x="735" y="390"/>
                  </a:cubicBezTo>
                  <a:cubicBezTo>
                    <a:pt x="734" y="390"/>
                    <a:pt x="733" y="390"/>
                    <a:pt x="733" y="389"/>
                  </a:cubicBezTo>
                  <a:lnTo>
                    <a:pt x="737" y="384"/>
                  </a:lnTo>
                  <a:close/>
                  <a:moveTo>
                    <a:pt x="740" y="445"/>
                  </a:moveTo>
                  <a:cubicBezTo>
                    <a:pt x="743" y="445"/>
                    <a:pt x="752" y="448"/>
                    <a:pt x="757" y="448"/>
                  </a:cubicBezTo>
                  <a:cubicBezTo>
                    <a:pt x="757" y="450"/>
                    <a:pt x="757" y="451"/>
                    <a:pt x="756" y="451"/>
                  </a:cubicBezTo>
                  <a:cubicBezTo>
                    <a:pt x="755" y="451"/>
                    <a:pt x="753" y="451"/>
                    <a:pt x="751" y="451"/>
                  </a:cubicBezTo>
                  <a:cubicBezTo>
                    <a:pt x="746" y="449"/>
                    <a:pt x="742" y="448"/>
                    <a:pt x="738" y="446"/>
                  </a:cubicBezTo>
                  <a:cubicBezTo>
                    <a:pt x="738" y="446"/>
                    <a:pt x="739" y="445"/>
                    <a:pt x="740" y="445"/>
                  </a:cubicBezTo>
                  <a:close/>
                  <a:moveTo>
                    <a:pt x="772" y="501"/>
                  </a:moveTo>
                  <a:cubicBezTo>
                    <a:pt x="776" y="503"/>
                    <a:pt x="780" y="506"/>
                    <a:pt x="782" y="509"/>
                  </a:cubicBezTo>
                  <a:lnTo>
                    <a:pt x="781" y="512"/>
                  </a:lnTo>
                  <a:cubicBezTo>
                    <a:pt x="774" y="510"/>
                    <a:pt x="769" y="507"/>
                    <a:pt x="770" y="504"/>
                  </a:cubicBezTo>
                  <a:lnTo>
                    <a:pt x="772" y="501"/>
                  </a:lnTo>
                  <a:close/>
                  <a:moveTo>
                    <a:pt x="710" y="516"/>
                  </a:moveTo>
                  <a:lnTo>
                    <a:pt x="718" y="517"/>
                  </a:lnTo>
                  <a:lnTo>
                    <a:pt x="721" y="524"/>
                  </a:lnTo>
                  <a:lnTo>
                    <a:pt x="719" y="526"/>
                  </a:lnTo>
                  <a:cubicBezTo>
                    <a:pt x="714" y="521"/>
                    <a:pt x="708" y="517"/>
                    <a:pt x="710" y="516"/>
                  </a:cubicBezTo>
                  <a:close/>
                  <a:moveTo>
                    <a:pt x="83" y="594"/>
                  </a:moveTo>
                  <a:cubicBezTo>
                    <a:pt x="85" y="594"/>
                    <a:pt x="87" y="594"/>
                    <a:pt x="88" y="595"/>
                  </a:cubicBezTo>
                  <a:cubicBezTo>
                    <a:pt x="89" y="597"/>
                    <a:pt x="80" y="602"/>
                    <a:pt x="72" y="602"/>
                  </a:cubicBezTo>
                  <a:cubicBezTo>
                    <a:pt x="71" y="602"/>
                    <a:pt x="70" y="602"/>
                    <a:pt x="69" y="602"/>
                  </a:cubicBezTo>
                  <a:cubicBezTo>
                    <a:pt x="67" y="600"/>
                    <a:pt x="67" y="600"/>
                    <a:pt x="73" y="596"/>
                  </a:cubicBezTo>
                  <a:cubicBezTo>
                    <a:pt x="76" y="595"/>
                    <a:pt x="80" y="594"/>
                    <a:pt x="83" y="594"/>
                  </a:cubicBezTo>
                  <a:close/>
                  <a:moveTo>
                    <a:pt x="605" y="630"/>
                  </a:moveTo>
                  <a:cubicBezTo>
                    <a:pt x="612" y="633"/>
                    <a:pt x="615" y="639"/>
                    <a:pt x="614" y="640"/>
                  </a:cubicBezTo>
                  <a:cubicBezTo>
                    <a:pt x="612" y="642"/>
                    <a:pt x="611" y="643"/>
                    <a:pt x="610" y="643"/>
                  </a:cubicBezTo>
                  <a:cubicBezTo>
                    <a:pt x="609" y="643"/>
                    <a:pt x="608" y="641"/>
                    <a:pt x="606" y="639"/>
                  </a:cubicBezTo>
                  <a:cubicBezTo>
                    <a:pt x="603" y="638"/>
                    <a:pt x="601" y="632"/>
                    <a:pt x="605" y="630"/>
                  </a:cubicBezTo>
                  <a:close/>
                  <a:moveTo>
                    <a:pt x="154" y="652"/>
                  </a:moveTo>
                  <a:cubicBezTo>
                    <a:pt x="154" y="652"/>
                    <a:pt x="154" y="653"/>
                    <a:pt x="152" y="655"/>
                  </a:cubicBezTo>
                  <a:lnTo>
                    <a:pt x="147" y="659"/>
                  </a:lnTo>
                  <a:cubicBezTo>
                    <a:pt x="143" y="661"/>
                    <a:pt x="139" y="663"/>
                    <a:pt x="138" y="663"/>
                  </a:cubicBezTo>
                  <a:cubicBezTo>
                    <a:pt x="137" y="663"/>
                    <a:pt x="137" y="662"/>
                    <a:pt x="139" y="660"/>
                  </a:cubicBezTo>
                  <a:cubicBezTo>
                    <a:pt x="143" y="657"/>
                    <a:pt x="146" y="655"/>
                    <a:pt x="150" y="654"/>
                  </a:cubicBezTo>
                  <a:cubicBezTo>
                    <a:pt x="150" y="654"/>
                    <a:pt x="153" y="652"/>
                    <a:pt x="154" y="652"/>
                  </a:cubicBezTo>
                  <a:close/>
                  <a:moveTo>
                    <a:pt x="290" y="703"/>
                  </a:moveTo>
                  <a:cubicBezTo>
                    <a:pt x="290" y="703"/>
                    <a:pt x="290" y="703"/>
                    <a:pt x="290" y="704"/>
                  </a:cubicBezTo>
                  <a:lnTo>
                    <a:pt x="290" y="704"/>
                  </a:lnTo>
                  <a:cubicBezTo>
                    <a:pt x="290" y="703"/>
                    <a:pt x="290" y="703"/>
                    <a:pt x="290" y="703"/>
                  </a:cubicBezTo>
                  <a:close/>
                  <a:moveTo>
                    <a:pt x="535" y="699"/>
                  </a:moveTo>
                  <a:cubicBezTo>
                    <a:pt x="537" y="702"/>
                    <a:pt x="540" y="706"/>
                    <a:pt x="541" y="711"/>
                  </a:cubicBezTo>
                  <a:lnTo>
                    <a:pt x="539" y="712"/>
                  </a:lnTo>
                  <a:cubicBezTo>
                    <a:pt x="535" y="706"/>
                    <a:pt x="532" y="701"/>
                    <a:pt x="533" y="700"/>
                  </a:cubicBezTo>
                  <a:lnTo>
                    <a:pt x="535" y="699"/>
                  </a:lnTo>
                  <a:close/>
                  <a:moveTo>
                    <a:pt x="290" y="704"/>
                  </a:moveTo>
                  <a:cubicBezTo>
                    <a:pt x="290" y="704"/>
                    <a:pt x="289" y="707"/>
                    <a:pt x="288" y="712"/>
                  </a:cubicBezTo>
                  <a:lnTo>
                    <a:pt x="288" y="712"/>
                  </a:lnTo>
                  <a:cubicBezTo>
                    <a:pt x="288" y="711"/>
                    <a:pt x="289" y="709"/>
                    <a:pt x="290" y="707"/>
                  </a:cubicBezTo>
                  <a:cubicBezTo>
                    <a:pt x="290" y="705"/>
                    <a:pt x="290" y="704"/>
                    <a:pt x="290" y="704"/>
                  </a:cubicBezTo>
                  <a:close/>
                  <a:moveTo>
                    <a:pt x="260" y="717"/>
                  </a:moveTo>
                  <a:cubicBezTo>
                    <a:pt x="258" y="717"/>
                    <a:pt x="257" y="720"/>
                    <a:pt x="258" y="720"/>
                  </a:cubicBezTo>
                  <a:cubicBezTo>
                    <a:pt x="258" y="720"/>
                    <a:pt x="259" y="719"/>
                    <a:pt x="260" y="718"/>
                  </a:cubicBezTo>
                  <a:cubicBezTo>
                    <a:pt x="260" y="717"/>
                    <a:pt x="260" y="717"/>
                    <a:pt x="260" y="717"/>
                  </a:cubicBezTo>
                  <a:close/>
                  <a:moveTo>
                    <a:pt x="226" y="715"/>
                  </a:moveTo>
                  <a:cubicBezTo>
                    <a:pt x="226" y="715"/>
                    <a:pt x="227" y="715"/>
                    <a:pt x="227" y="715"/>
                  </a:cubicBezTo>
                  <a:cubicBezTo>
                    <a:pt x="227" y="720"/>
                    <a:pt x="224" y="724"/>
                    <a:pt x="223" y="728"/>
                  </a:cubicBezTo>
                  <a:lnTo>
                    <a:pt x="222" y="728"/>
                  </a:lnTo>
                  <a:lnTo>
                    <a:pt x="220" y="727"/>
                  </a:lnTo>
                  <a:cubicBezTo>
                    <a:pt x="218" y="725"/>
                    <a:pt x="221" y="720"/>
                    <a:pt x="221" y="720"/>
                  </a:cubicBezTo>
                  <a:cubicBezTo>
                    <a:pt x="221" y="720"/>
                    <a:pt x="224" y="715"/>
                    <a:pt x="226" y="715"/>
                  </a:cubicBezTo>
                  <a:close/>
                  <a:moveTo>
                    <a:pt x="249" y="720"/>
                  </a:moveTo>
                  <a:lnTo>
                    <a:pt x="251" y="721"/>
                  </a:lnTo>
                  <a:lnTo>
                    <a:pt x="251" y="728"/>
                  </a:lnTo>
                  <a:lnTo>
                    <a:pt x="249" y="727"/>
                  </a:lnTo>
                  <a:cubicBezTo>
                    <a:pt x="247" y="725"/>
                    <a:pt x="247" y="725"/>
                    <a:pt x="249" y="720"/>
                  </a:cubicBezTo>
                  <a:close/>
                  <a:moveTo>
                    <a:pt x="272" y="729"/>
                  </a:moveTo>
                  <a:lnTo>
                    <a:pt x="274" y="730"/>
                  </a:lnTo>
                  <a:lnTo>
                    <a:pt x="274" y="738"/>
                  </a:lnTo>
                  <a:lnTo>
                    <a:pt x="272" y="737"/>
                  </a:lnTo>
                  <a:cubicBezTo>
                    <a:pt x="269" y="736"/>
                    <a:pt x="269" y="736"/>
                    <a:pt x="272" y="729"/>
                  </a:cubicBezTo>
                  <a:close/>
                  <a:moveTo>
                    <a:pt x="289" y="735"/>
                  </a:moveTo>
                  <a:cubicBezTo>
                    <a:pt x="290" y="735"/>
                    <a:pt x="290" y="735"/>
                    <a:pt x="291" y="736"/>
                  </a:cubicBezTo>
                  <a:cubicBezTo>
                    <a:pt x="295" y="737"/>
                    <a:pt x="295" y="737"/>
                    <a:pt x="291" y="742"/>
                  </a:cubicBezTo>
                  <a:cubicBezTo>
                    <a:pt x="289" y="745"/>
                    <a:pt x="287" y="746"/>
                    <a:pt x="286" y="746"/>
                  </a:cubicBezTo>
                  <a:cubicBezTo>
                    <a:pt x="285" y="746"/>
                    <a:pt x="285" y="745"/>
                    <a:pt x="286" y="741"/>
                  </a:cubicBezTo>
                  <a:cubicBezTo>
                    <a:pt x="288" y="736"/>
                    <a:pt x="288" y="735"/>
                    <a:pt x="289" y="735"/>
                  </a:cubicBezTo>
                  <a:close/>
                  <a:moveTo>
                    <a:pt x="301" y="779"/>
                  </a:moveTo>
                  <a:lnTo>
                    <a:pt x="302" y="787"/>
                  </a:lnTo>
                  <a:lnTo>
                    <a:pt x="297" y="793"/>
                  </a:lnTo>
                  <a:lnTo>
                    <a:pt x="295" y="792"/>
                  </a:lnTo>
                  <a:cubicBezTo>
                    <a:pt x="296" y="786"/>
                    <a:pt x="297" y="779"/>
                    <a:pt x="301" y="779"/>
                  </a:cubicBezTo>
                  <a:close/>
                  <a:moveTo>
                    <a:pt x="334" y="779"/>
                  </a:moveTo>
                  <a:lnTo>
                    <a:pt x="336" y="786"/>
                  </a:lnTo>
                  <a:cubicBezTo>
                    <a:pt x="336" y="793"/>
                    <a:pt x="332" y="793"/>
                    <a:pt x="332" y="793"/>
                  </a:cubicBezTo>
                  <a:cubicBezTo>
                    <a:pt x="330" y="792"/>
                    <a:pt x="330" y="792"/>
                    <a:pt x="330" y="786"/>
                  </a:cubicBezTo>
                  <a:cubicBezTo>
                    <a:pt x="330" y="786"/>
                    <a:pt x="331" y="779"/>
                    <a:pt x="334" y="779"/>
                  </a:cubicBezTo>
                  <a:close/>
                  <a:moveTo>
                    <a:pt x="344" y="0"/>
                  </a:moveTo>
                  <a:cubicBezTo>
                    <a:pt x="342" y="0"/>
                    <a:pt x="340" y="5"/>
                    <a:pt x="339" y="16"/>
                  </a:cubicBezTo>
                  <a:cubicBezTo>
                    <a:pt x="337" y="25"/>
                    <a:pt x="334" y="28"/>
                    <a:pt x="332" y="28"/>
                  </a:cubicBezTo>
                  <a:cubicBezTo>
                    <a:pt x="330" y="28"/>
                    <a:pt x="329" y="27"/>
                    <a:pt x="329" y="24"/>
                  </a:cubicBezTo>
                  <a:cubicBezTo>
                    <a:pt x="328" y="19"/>
                    <a:pt x="331" y="18"/>
                    <a:pt x="334" y="18"/>
                  </a:cubicBezTo>
                  <a:lnTo>
                    <a:pt x="333" y="4"/>
                  </a:lnTo>
                  <a:cubicBezTo>
                    <a:pt x="330" y="4"/>
                    <a:pt x="330" y="4"/>
                    <a:pt x="327" y="12"/>
                  </a:cubicBezTo>
                  <a:cubicBezTo>
                    <a:pt x="327" y="12"/>
                    <a:pt x="323" y="12"/>
                    <a:pt x="321" y="20"/>
                  </a:cubicBezTo>
                  <a:cubicBezTo>
                    <a:pt x="319" y="27"/>
                    <a:pt x="320" y="33"/>
                    <a:pt x="324" y="39"/>
                  </a:cubicBezTo>
                  <a:cubicBezTo>
                    <a:pt x="329" y="45"/>
                    <a:pt x="325" y="46"/>
                    <a:pt x="323" y="47"/>
                  </a:cubicBezTo>
                  <a:cubicBezTo>
                    <a:pt x="316" y="42"/>
                    <a:pt x="313" y="34"/>
                    <a:pt x="315" y="28"/>
                  </a:cubicBezTo>
                  <a:cubicBezTo>
                    <a:pt x="319" y="27"/>
                    <a:pt x="318" y="20"/>
                    <a:pt x="316" y="13"/>
                  </a:cubicBezTo>
                  <a:cubicBezTo>
                    <a:pt x="316" y="12"/>
                    <a:pt x="316" y="12"/>
                    <a:pt x="315" y="12"/>
                  </a:cubicBezTo>
                  <a:cubicBezTo>
                    <a:pt x="311" y="12"/>
                    <a:pt x="300" y="27"/>
                    <a:pt x="301" y="39"/>
                  </a:cubicBezTo>
                  <a:lnTo>
                    <a:pt x="300" y="32"/>
                  </a:lnTo>
                  <a:cubicBezTo>
                    <a:pt x="299" y="30"/>
                    <a:pt x="297" y="29"/>
                    <a:pt x="294" y="29"/>
                  </a:cubicBezTo>
                  <a:cubicBezTo>
                    <a:pt x="291" y="29"/>
                    <a:pt x="288" y="30"/>
                    <a:pt x="284" y="32"/>
                  </a:cubicBezTo>
                  <a:cubicBezTo>
                    <a:pt x="278" y="36"/>
                    <a:pt x="275" y="37"/>
                    <a:pt x="277" y="43"/>
                  </a:cubicBezTo>
                  <a:cubicBezTo>
                    <a:pt x="281" y="49"/>
                    <a:pt x="283" y="55"/>
                    <a:pt x="281" y="57"/>
                  </a:cubicBezTo>
                  <a:cubicBezTo>
                    <a:pt x="281" y="57"/>
                    <a:pt x="281" y="56"/>
                    <a:pt x="282" y="56"/>
                  </a:cubicBezTo>
                  <a:cubicBezTo>
                    <a:pt x="284" y="56"/>
                    <a:pt x="286" y="62"/>
                    <a:pt x="288" y="67"/>
                  </a:cubicBezTo>
                  <a:cubicBezTo>
                    <a:pt x="284" y="66"/>
                    <a:pt x="279" y="64"/>
                    <a:pt x="275" y="60"/>
                  </a:cubicBezTo>
                  <a:cubicBezTo>
                    <a:pt x="271" y="56"/>
                    <a:pt x="265" y="53"/>
                    <a:pt x="260" y="53"/>
                  </a:cubicBezTo>
                  <a:cubicBezTo>
                    <a:pt x="254" y="53"/>
                    <a:pt x="248" y="56"/>
                    <a:pt x="244" y="60"/>
                  </a:cubicBezTo>
                  <a:cubicBezTo>
                    <a:pt x="239" y="64"/>
                    <a:pt x="233" y="70"/>
                    <a:pt x="228" y="70"/>
                  </a:cubicBezTo>
                  <a:cubicBezTo>
                    <a:pt x="227" y="71"/>
                    <a:pt x="226" y="71"/>
                    <a:pt x="226" y="71"/>
                  </a:cubicBezTo>
                  <a:cubicBezTo>
                    <a:pt x="225" y="71"/>
                    <a:pt x="224" y="71"/>
                    <a:pt x="223" y="70"/>
                  </a:cubicBezTo>
                  <a:cubicBezTo>
                    <a:pt x="219" y="76"/>
                    <a:pt x="217" y="79"/>
                    <a:pt x="221" y="84"/>
                  </a:cubicBezTo>
                  <a:lnTo>
                    <a:pt x="216" y="89"/>
                  </a:lnTo>
                  <a:cubicBezTo>
                    <a:pt x="215" y="89"/>
                    <a:pt x="214" y="89"/>
                    <a:pt x="213" y="89"/>
                  </a:cubicBezTo>
                  <a:cubicBezTo>
                    <a:pt x="207" y="89"/>
                    <a:pt x="204" y="94"/>
                    <a:pt x="209" y="97"/>
                  </a:cubicBezTo>
                  <a:cubicBezTo>
                    <a:pt x="212" y="103"/>
                    <a:pt x="205" y="101"/>
                    <a:pt x="204" y="102"/>
                  </a:cubicBezTo>
                  <a:cubicBezTo>
                    <a:pt x="199" y="99"/>
                    <a:pt x="196" y="98"/>
                    <a:pt x="195" y="98"/>
                  </a:cubicBezTo>
                  <a:lnTo>
                    <a:pt x="195" y="98"/>
                  </a:lnTo>
                  <a:cubicBezTo>
                    <a:pt x="194" y="98"/>
                    <a:pt x="198" y="101"/>
                    <a:pt x="208" y="108"/>
                  </a:cubicBezTo>
                  <a:cubicBezTo>
                    <a:pt x="211" y="111"/>
                    <a:pt x="216" y="113"/>
                    <a:pt x="219" y="113"/>
                  </a:cubicBezTo>
                  <a:cubicBezTo>
                    <a:pt x="221" y="113"/>
                    <a:pt x="222" y="113"/>
                    <a:pt x="222" y="112"/>
                  </a:cubicBezTo>
                  <a:lnTo>
                    <a:pt x="228" y="106"/>
                  </a:lnTo>
                  <a:lnTo>
                    <a:pt x="228" y="106"/>
                  </a:lnTo>
                  <a:cubicBezTo>
                    <a:pt x="227" y="110"/>
                    <a:pt x="227" y="113"/>
                    <a:pt x="227" y="116"/>
                  </a:cubicBezTo>
                  <a:cubicBezTo>
                    <a:pt x="226" y="119"/>
                    <a:pt x="228" y="125"/>
                    <a:pt x="232" y="130"/>
                  </a:cubicBezTo>
                  <a:cubicBezTo>
                    <a:pt x="232" y="130"/>
                    <a:pt x="238" y="134"/>
                    <a:pt x="236" y="137"/>
                  </a:cubicBezTo>
                  <a:lnTo>
                    <a:pt x="227" y="128"/>
                  </a:lnTo>
                  <a:cubicBezTo>
                    <a:pt x="222" y="122"/>
                    <a:pt x="218" y="116"/>
                    <a:pt x="213" y="113"/>
                  </a:cubicBezTo>
                  <a:cubicBezTo>
                    <a:pt x="208" y="109"/>
                    <a:pt x="203" y="108"/>
                    <a:pt x="200" y="108"/>
                  </a:cubicBezTo>
                  <a:cubicBezTo>
                    <a:pt x="197" y="108"/>
                    <a:pt x="197" y="110"/>
                    <a:pt x="202" y="115"/>
                  </a:cubicBezTo>
                  <a:cubicBezTo>
                    <a:pt x="201" y="116"/>
                    <a:pt x="201" y="116"/>
                    <a:pt x="200" y="116"/>
                  </a:cubicBezTo>
                  <a:cubicBezTo>
                    <a:pt x="199" y="116"/>
                    <a:pt x="197" y="115"/>
                    <a:pt x="194" y="114"/>
                  </a:cubicBezTo>
                  <a:cubicBezTo>
                    <a:pt x="192" y="112"/>
                    <a:pt x="191" y="112"/>
                    <a:pt x="190" y="112"/>
                  </a:cubicBezTo>
                  <a:lnTo>
                    <a:pt x="190" y="112"/>
                  </a:lnTo>
                  <a:cubicBezTo>
                    <a:pt x="189" y="112"/>
                    <a:pt x="190" y="114"/>
                    <a:pt x="195" y="121"/>
                  </a:cubicBezTo>
                  <a:cubicBezTo>
                    <a:pt x="201" y="127"/>
                    <a:pt x="202" y="131"/>
                    <a:pt x="200" y="131"/>
                  </a:cubicBezTo>
                  <a:cubicBezTo>
                    <a:pt x="199" y="131"/>
                    <a:pt x="196" y="129"/>
                    <a:pt x="191" y="126"/>
                  </a:cubicBezTo>
                  <a:cubicBezTo>
                    <a:pt x="188" y="125"/>
                    <a:pt x="185" y="124"/>
                    <a:pt x="182" y="124"/>
                  </a:cubicBezTo>
                  <a:cubicBezTo>
                    <a:pt x="176" y="124"/>
                    <a:pt x="173" y="129"/>
                    <a:pt x="177" y="132"/>
                  </a:cubicBezTo>
                  <a:cubicBezTo>
                    <a:pt x="185" y="138"/>
                    <a:pt x="184" y="143"/>
                    <a:pt x="180" y="143"/>
                  </a:cubicBezTo>
                  <a:cubicBezTo>
                    <a:pt x="179" y="143"/>
                    <a:pt x="178" y="143"/>
                    <a:pt x="176" y="142"/>
                  </a:cubicBezTo>
                  <a:cubicBezTo>
                    <a:pt x="174" y="141"/>
                    <a:pt x="173" y="141"/>
                    <a:pt x="172" y="141"/>
                  </a:cubicBezTo>
                  <a:cubicBezTo>
                    <a:pt x="169" y="141"/>
                    <a:pt x="169" y="143"/>
                    <a:pt x="172" y="148"/>
                  </a:cubicBezTo>
                  <a:cubicBezTo>
                    <a:pt x="169" y="145"/>
                    <a:pt x="166" y="143"/>
                    <a:pt x="164" y="143"/>
                  </a:cubicBezTo>
                  <a:cubicBezTo>
                    <a:pt x="163" y="143"/>
                    <a:pt x="163" y="144"/>
                    <a:pt x="164" y="147"/>
                  </a:cubicBezTo>
                  <a:cubicBezTo>
                    <a:pt x="164" y="147"/>
                    <a:pt x="163" y="148"/>
                    <a:pt x="168" y="151"/>
                  </a:cubicBezTo>
                  <a:lnTo>
                    <a:pt x="176" y="162"/>
                  </a:lnTo>
                  <a:cubicBezTo>
                    <a:pt x="176" y="162"/>
                    <a:pt x="177" y="162"/>
                    <a:pt x="177" y="162"/>
                  </a:cubicBezTo>
                  <a:cubicBezTo>
                    <a:pt x="178" y="162"/>
                    <a:pt x="182" y="166"/>
                    <a:pt x="187" y="170"/>
                  </a:cubicBezTo>
                  <a:cubicBezTo>
                    <a:pt x="190" y="172"/>
                    <a:pt x="188" y="174"/>
                    <a:pt x="184" y="174"/>
                  </a:cubicBezTo>
                  <a:cubicBezTo>
                    <a:pt x="180" y="174"/>
                    <a:pt x="172" y="172"/>
                    <a:pt x="163" y="167"/>
                  </a:cubicBezTo>
                  <a:lnTo>
                    <a:pt x="150" y="161"/>
                  </a:lnTo>
                  <a:lnTo>
                    <a:pt x="161" y="170"/>
                  </a:lnTo>
                  <a:cubicBezTo>
                    <a:pt x="159" y="171"/>
                    <a:pt x="158" y="172"/>
                    <a:pt x="157" y="172"/>
                  </a:cubicBezTo>
                  <a:cubicBezTo>
                    <a:pt x="156" y="172"/>
                    <a:pt x="155" y="171"/>
                    <a:pt x="153" y="169"/>
                  </a:cubicBezTo>
                  <a:cubicBezTo>
                    <a:pt x="149" y="166"/>
                    <a:pt x="148" y="165"/>
                    <a:pt x="147" y="165"/>
                  </a:cubicBezTo>
                  <a:cubicBezTo>
                    <a:pt x="147" y="165"/>
                    <a:pt x="146" y="165"/>
                    <a:pt x="146" y="166"/>
                  </a:cubicBezTo>
                  <a:cubicBezTo>
                    <a:pt x="146" y="166"/>
                    <a:pt x="145" y="168"/>
                    <a:pt x="149" y="172"/>
                  </a:cubicBezTo>
                  <a:cubicBezTo>
                    <a:pt x="156" y="178"/>
                    <a:pt x="158" y="179"/>
                    <a:pt x="157" y="179"/>
                  </a:cubicBezTo>
                  <a:cubicBezTo>
                    <a:pt x="157" y="179"/>
                    <a:pt x="155" y="179"/>
                    <a:pt x="153" y="178"/>
                  </a:cubicBezTo>
                  <a:cubicBezTo>
                    <a:pt x="148" y="175"/>
                    <a:pt x="145" y="174"/>
                    <a:pt x="144" y="174"/>
                  </a:cubicBezTo>
                  <a:lnTo>
                    <a:pt x="144" y="174"/>
                  </a:lnTo>
                  <a:cubicBezTo>
                    <a:pt x="142" y="174"/>
                    <a:pt x="143" y="177"/>
                    <a:pt x="148" y="182"/>
                  </a:cubicBezTo>
                  <a:cubicBezTo>
                    <a:pt x="154" y="187"/>
                    <a:pt x="156" y="190"/>
                    <a:pt x="156" y="190"/>
                  </a:cubicBezTo>
                  <a:cubicBezTo>
                    <a:pt x="155" y="190"/>
                    <a:pt x="152" y="188"/>
                    <a:pt x="147" y="185"/>
                  </a:cubicBezTo>
                  <a:cubicBezTo>
                    <a:pt x="143" y="181"/>
                    <a:pt x="138" y="178"/>
                    <a:pt x="135" y="178"/>
                  </a:cubicBezTo>
                  <a:cubicBezTo>
                    <a:pt x="134" y="178"/>
                    <a:pt x="134" y="179"/>
                    <a:pt x="134" y="179"/>
                  </a:cubicBezTo>
                  <a:lnTo>
                    <a:pt x="139" y="184"/>
                  </a:lnTo>
                  <a:cubicBezTo>
                    <a:pt x="146" y="190"/>
                    <a:pt x="147" y="192"/>
                    <a:pt x="145" y="192"/>
                  </a:cubicBezTo>
                  <a:cubicBezTo>
                    <a:pt x="144" y="192"/>
                    <a:pt x="142" y="192"/>
                    <a:pt x="140" y="191"/>
                  </a:cubicBezTo>
                  <a:cubicBezTo>
                    <a:pt x="139" y="190"/>
                    <a:pt x="137" y="189"/>
                    <a:pt x="137" y="189"/>
                  </a:cubicBezTo>
                  <a:cubicBezTo>
                    <a:pt x="135" y="189"/>
                    <a:pt x="135" y="191"/>
                    <a:pt x="136" y="196"/>
                  </a:cubicBezTo>
                  <a:cubicBezTo>
                    <a:pt x="135" y="198"/>
                    <a:pt x="133" y="199"/>
                    <a:pt x="132" y="199"/>
                  </a:cubicBezTo>
                  <a:cubicBezTo>
                    <a:pt x="131" y="199"/>
                    <a:pt x="129" y="198"/>
                    <a:pt x="127" y="196"/>
                  </a:cubicBezTo>
                  <a:cubicBezTo>
                    <a:pt x="122" y="192"/>
                    <a:pt x="120" y="190"/>
                    <a:pt x="119" y="190"/>
                  </a:cubicBezTo>
                  <a:lnTo>
                    <a:pt x="119" y="190"/>
                  </a:lnTo>
                  <a:cubicBezTo>
                    <a:pt x="119" y="190"/>
                    <a:pt x="121" y="193"/>
                    <a:pt x="126" y="198"/>
                  </a:cubicBezTo>
                  <a:cubicBezTo>
                    <a:pt x="128" y="202"/>
                    <a:pt x="129" y="203"/>
                    <a:pt x="126" y="203"/>
                  </a:cubicBezTo>
                  <a:cubicBezTo>
                    <a:pt x="125" y="203"/>
                    <a:pt x="124" y="203"/>
                    <a:pt x="121" y="203"/>
                  </a:cubicBezTo>
                  <a:cubicBezTo>
                    <a:pt x="119" y="202"/>
                    <a:pt x="117" y="201"/>
                    <a:pt x="116" y="201"/>
                  </a:cubicBezTo>
                  <a:lnTo>
                    <a:pt x="116" y="201"/>
                  </a:lnTo>
                  <a:cubicBezTo>
                    <a:pt x="115" y="201"/>
                    <a:pt x="116" y="203"/>
                    <a:pt x="118" y="206"/>
                  </a:cubicBezTo>
                  <a:cubicBezTo>
                    <a:pt x="126" y="213"/>
                    <a:pt x="131" y="218"/>
                    <a:pt x="133" y="218"/>
                  </a:cubicBezTo>
                  <a:cubicBezTo>
                    <a:pt x="134" y="218"/>
                    <a:pt x="134" y="218"/>
                    <a:pt x="135" y="217"/>
                  </a:cubicBezTo>
                  <a:cubicBezTo>
                    <a:pt x="135" y="217"/>
                    <a:pt x="135" y="217"/>
                    <a:pt x="136" y="217"/>
                  </a:cubicBezTo>
                  <a:cubicBezTo>
                    <a:pt x="136" y="217"/>
                    <a:pt x="137" y="218"/>
                    <a:pt x="140" y="221"/>
                  </a:cubicBezTo>
                  <a:lnTo>
                    <a:pt x="138" y="224"/>
                  </a:lnTo>
                  <a:cubicBezTo>
                    <a:pt x="136" y="225"/>
                    <a:pt x="135" y="227"/>
                    <a:pt x="137" y="235"/>
                  </a:cubicBezTo>
                  <a:cubicBezTo>
                    <a:pt x="138" y="240"/>
                    <a:pt x="144" y="246"/>
                    <a:pt x="146" y="246"/>
                  </a:cubicBezTo>
                  <a:cubicBezTo>
                    <a:pt x="147" y="246"/>
                    <a:pt x="148" y="245"/>
                    <a:pt x="147" y="243"/>
                  </a:cubicBezTo>
                  <a:lnTo>
                    <a:pt x="147" y="243"/>
                  </a:lnTo>
                  <a:lnTo>
                    <a:pt x="154" y="246"/>
                  </a:lnTo>
                  <a:cubicBezTo>
                    <a:pt x="160" y="252"/>
                    <a:pt x="164" y="254"/>
                    <a:pt x="166" y="254"/>
                  </a:cubicBezTo>
                  <a:cubicBezTo>
                    <a:pt x="168" y="254"/>
                    <a:pt x="165" y="250"/>
                    <a:pt x="156" y="243"/>
                  </a:cubicBezTo>
                  <a:cubicBezTo>
                    <a:pt x="148" y="235"/>
                    <a:pt x="144" y="232"/>
                    <a:pt x="145" y="232"/>
                  </a:cubicBezTo>
                  <a:lnTo>
                    <a:pt x="145" y="232"/>
                  </a:lnTo>
                  <a:cubicBezTo>
                    <a:pt x="145" y="232"/>
                    <a:pt x="148" y="234"/>
                    <a:pt x="153" y="236"/>
                  </a:cubicBezTo>
                  <a:cubicBezTo>
                    <a:pt x="159" y="242"/>
                    <a:pt x="162" y="244"/>
                    <a:pt x="164" y="244"/>
                  </a:cubicBezTo>
                  <a:cubicBezTo>
                    <a:pt x="165" y="244"/>
                    <a:pt x="166" y="243"/>
                    <a:pt x="166" y="242"/>
                  </a:cubicBezTo>
                  <a:cubicBezTo>
                    <a:pt x="167" y="242"/>
                    <a:pt x="167" y="241"/>
                    <a:pt x="167" y="241"/>
                  </a:cubicBezTo>
                  <a:cubicBezTo>
                    <a:pt x="168" y="241"/>
                    <a:pt x="169" y="242"/>
                    <a:pt x="173" y="245"/>
                  </a:cubicBezTo>
                  <a:cubicBezTo>
                    <a:pt x="177" y="249"/>
                    <a:pt x="182" y="251"/>
                    <a:pt x="184" y="251"/>
                  </a:cubicBezTo>
                  <a:cubicBezTo>
                    <a:pt x="185" y="251"/>
                    <a:pt x="185" y="251"/>
                    <a:pt x="185" y="251"/>
                  </a:cubicBezTo>
                  <a:cubicBezTo>
                    <a:pt x="187" y="249"/>
                    <a:pt x="187" y="249"/>
                    <a:pt x="182" y="244"/>
                  </a:cubicBezTo>
                  <a:cubicBezTo>
                    <a:pt x="178" y="243"/>
                    <a:pt x="177" y="241"/>
                    <a:pt x="180" y="241"/>
                  </a:cubicBezTo>
                  <a:cubicBezTo>
                    <a:pt x="181" y="241"/>
                    <a:pt x="185" y="242"/>
                    <a:pt x="190" y="245"/>
                  </a:cubicBezTo>
                  <a:cubicBezTo>
                    <a:pt x="192" y="247"/>
                    <a:pt x="194" y="247"/>
                    <a:pt x="194" y="247"/>
                  </a:cubicBezTo>
                  <a:cubicBezTo>
                    <a:pt x="195" y="247"/>
                    <a:pt x="193" y="245"/>
                    <a:pt x="186" y="240"/>
                  </a:cubicBezTo>
                  <a:cubicBezTo>
                    <a:pt x="180" y="234"/>
                    <a:pt x="179" y="231"/>
                    <a:pt x="182" y="231"/>
                  </a:cubicBezTo>
                  <a:cubicBezTo>
                    <a:pt x="184" y="231"/>
                    <a:pt x="187" y="232"/>
                    <a:pt x="191" y="234"/>
                  </a:cubicBezTo>
                  <a:lnTo>
                    <a:pt x="194" y="232"/>
                  </a:lnTo>
                  <a:cubicBezTo>
                    <a:pt x="195" y="230"/>
                    <a:pt x="191" y="225"/>
                    <a:pt x="185" y="221"/>
                  </a:cubicBezTo>
                  <a:cubicBezTo>
                    <a:pt x="179" y="215"/>
                    <a:pt x="177" y="213"/>
                    <a:pt x="177" y="213"/>
                  </a:cubicBezTo>
                  <a:lnTo>
                    <a:pt x="177" y="213"/>
                  </a:lnTo>
                  <a:cubicBezTo>
                    <a:pt x="178" y="213"/>
                    <a:pt x="179" y="214"/>
                    <a:pt x="182" y="215"/>
                  </a:cubicBezTo>
                  <a:cubicBezTo>
                    <a:pt x="186" y="216"/>
                    <a:pt x="190" y="220"/>
                    <a:pt x="193" y="222"/>
                  </a:cubicBezTo>
                  <a:cubicBezTo>
                    <a:pt x="196" y="224"/>
                    <a:pt x="198" y="225"/>
                    <a:pt x="199" y="225"/>
                  </a:cubicBezTo>
                  <a:cubicBezTo>
                    <a:pt x="200" y="225"/>
                    <a:pt x="201" y="224"/>
                    <a:pt x="202" y="223"/>
                  </a:cubicBezTo>
                  <a:cubicBezTo>
                    <a:pt x="204" y="221"/>
                    <a:pt x="204" y="217"/>
                    <a:pt x="202" y="215"/>
                  </a:cubicBezTo>
                  <a:lnTo>
                    <a:pt x="202" y="215"/>
                  </a:lnTo>
                  <a:lnTo>
                    <a:pt x="207" y="218"/>
                  </a:lnTo>
                  <a:cubicBezTo>
                    <a:pt x="207" y="218"/>
                    <a:pt x="207" y="218"/>
                    <a:pt x="208" y="218"/>
                  </a:cubicBezTo>
                  <a:cubicBezTo>
                    <a:pt x="208" y="218"/>
                    <a:pt x="209" y="218"/>
                    <a:pt x="210" y="218"/>
                  </a:cubicBezTo>
                  <a:cubicBezTo>
                    <a:pt x="210" y="218"/>
                    <a:pt x="209" y="218"/>
                    <a:pt x="208" y="216"/>
                  </a:cubicBezTo>
                  <a:cubicBezTo>
                    <a:pt x="208" y="216"/>
                    <a:pt x="208" y="216"/>
                    <a:pt x="211" y="216"/>
                  </a:cubicBezTo>
                  <a:cubicBezTo>
                    <a:pt x="212" y="216"/>
                    <a:pt x="214" y="216"/>
                    <a:pt x="217" y="216"/>
                  </a:cubicBezTo>
                  <a:cubicBezTo>
                    <a:pt x="217" y="216"/>
                    <a:pt x="217" y="216"/>
                    <a:pt x="218" y="216"/>
                  </a:cubicBezTo>
                  <a:cubicBezTo>
                    <a:pt x="224" y="216"/>
                    <a:pt x="219" y="204"/>
                    <a:pt x="205" y="199"/>
                  </a:cubicBezTo>
                  <a:lnTo>
                    <a:pt x="205" y="199"/>
                  </a:lnTo>
                  <a:cubicBezTo>
                    <a:pt x="206" y="199"/>
                    <a:pt x="206" y="199"/>
                    <a:pt x="207" y="198"/>
                  </a:cubicBezTo>
                  <a:cubicBezTo>
                    <a:pt x="208" y="196"/>
                    <a:pt x="203" y="191"/>
                    <a:pt x="203" y="191"/>
                  </a:cubicBezTo>
                  <a:cubicBezTo>
                    <a:pt x="199" y="188"/>
                    <a:pt x="200" y="186"/>
                    <a:pt x="201" y="185"/>
                  </a:cubicBezTo>
                  <a:lnTo>
                    <a:pt x="201" y="185"/>
                  </a:lnTo>
                  <a:lnTo>
                    <a:pt x="211" y="193"/>
                  </a:lnTo>
                  <a:cubicBezTo>
                    <a:pt x="218" y="201"/>
                    <a:pt x="223" y="205"/>
                    <a:pt x="225" y="205"/>
                  </a:cubicBezTo>
                  <a:cubicBezTo>
                    <a:pt x="227" y="205"/>
                    <a:pt x="225" y="201"/>
                    <a:pt x="219" y="194"/>
                  </a:cubicBezTo>
                  <a:lnTo>
                    <a:pt x="219" y="194"/>
                  </a:lnTo>
                  <a:lnTo>
                    <a:pt x="224" y="198"/>
                  </a:lnTo>
                  <a:cubicBezTo>
                    <a:pt x="226" y="200"/>
                    <a:pt x="227" y="201"/>
                    <a:pt x="228" y="201"/>
                  </a:cubicBezTo>
                  <a:cubicBezTo>
                    <a:pt x="230" y="201"/>
                    <a:pt x="230" y="199"/>
                    <a:pt x="229" y="194"/>
                  </a:cubicBezTo>
                  <a:cubicBezTo>
                    <a:pt x="230" y="193"/>
                    <a:pt x="221" y="181"/>
                    <a:pt x="217" y="177"/>
                  </a:cubicBezTo>
                  <a:cubicBezTo>
                    <a:pt x="212" y="172"/>
                    <a:pt x="213" y="171"/>
                    <a:pt x="213" y="171"/>
                  </a:cubicBezTo>
                  <a:cubicBezTo>
                    <a:pt x="214" y="170"/>
                    <a:pt x="214" y="170"/>
                    <a:pt x="215" y="170"/>
                  </a:cubicBezTo>
                  <a:cubicBezTo>
                    <a:pt x="215" y="170"/>
                    <a:pt x="217" y="171"/>
                    <a:pt x="220" y="174"/>
                  </a:cubicBezTo>
                  <a:cubicBezTo>
                    <a:pt x="224" y="177"/>
                    <a:pt x="227" y="179"/>
                    <a:pt x="228" y="179"/>
                  </a:cubicBezTo>
                  <a:cubicBezTo>
                    <a:pt x="230" y="179"/>
                    <a:pt x="229" y="175"/>
                    <a:pt x="224" y="169"/>
                  </a:cubicBezTo>
                  <a:lnTo>
                    <a:pt x="224" y="169"/>
                  </a:lnTo>
                  <a:lnTo>
                    <a:pt x="229" y="174"/>
                  </a:lnTo>
                  <a:cubicBezTo>
                    <a:pt x="231" y="176"/>
                    <a:pt x="234" y="177"/>
                    <a:pt x="236" y="177"/>
                  </a:cubicBezTo>
                  <a:cubicBezTo>
                    <a:pt x="239" y="177"/>
                    <a:pt x="242" y="175"/>
                    <a:pt x="244" y="168"/>
                  </a:cubicBezTo>
                  <a:cubicBezTo>
                    <a:pt x="248" y="163"/>
                    <a:pt x="251" y="159"/>
                    <a:pt x="254" y="159"/>
                  </a:cubicBezTo>
                  <a:cubicBezTo>
                    <a:pt x="256" y="159"/>
                    <a:pt x="257" y="160"/>
                    <a:pt x="258" y="161"/>
                  </a:cubicBezTo>
                  <a:cubicBezTo>
                    <a:pt x="259" y="162"/>
                    <a:pt x="259" y="162"/>
                    <a:pt x="260" y="162"/>
                  </a:cubicBezTo>
                  <a:cubicBezTo>
                    <a:pt x="263" y="162"/>
                    <a:pt x="258" y="148"/>
                    <a:pt x="253" y="138"/>
                  </a:cubicBezTo>
                  <a:lnTo>
                    <a:pt x="253" y="138"/>
                  </a:lnTo>
                  <a:cubicBezTo>
                    <a:pt x="255" y="140"/>
                    <a:pt x="257" y="141"/>
                    <a:pt x="258" y="141"/>
                  </a:cubicBezTo>
                  <a:cubicBezTo>
                    <a:pt x="260" y="141"/>
                    <a:pt x="261" y="139"/>
                    <a:pt x="263" y="138"/>
                  </a:cubicBezTo>
                  <a:cubicBezTo>
                    <a:pt x="265" y="135"/>
                    <a:pt x="266" y="133"/>
                    <a:pt x="267" y="133"/>
                  </a:cubicBezTo>
                  <a:cubicBezTo>
                    <a:pt x="268" y="133"/>
                    <a:pt x="269" y="134"/>
                    <a:pt x="272" y="137"/>
                  </a:cubicBezTo>
                  <a:cubicBezTo>
                    <a:pt x="275" y="142"/>
                    <a:pt x="277" y="145"/>
                    <a:pt x="278" y="145"/>
                  </a:cubicBezTo>
                  <a:cubicBezTo>
                    <a:pt x="278" y="145"/>
                    <a:pt x="277" y="142"/>
                    <a:pt x="274" y="135"/>
                  </a:cubicBezTo>
                  <a:cubicBezTo>
                    <a:pt x="269" y="129"/>
                    <a:pt x="270" y="125"/>
                    <a:pt x="274" y="125"/>
                  </a:cubicBezTo>
                  <a:cubicBezTo>
                    <a:pt x="278" y="128"/>
                    <a:pt x="282" y="130"/>
                    <a:pt x="284" y="133"/>
                  </a:cubicBezTo>
                  <a:cubicBezTo>
                    <a:pt x="286" y="136"/>
                    <a:pt x="287" y="137"/>
                    <a:pt x="289" y="137"/>
                  </a:cubicBezTo>
                  <a:cubicBezTo>
                    <a:pt x="290" y="137"/>
                    <a:pt x="291" y="135"/>
                    <a:pt x="293" y="134"/>
                  </a:cubicBezTo>
                  <a:cubicBezTo>
                    <a:pt x="291" y="129"/>
                    <a:pt x="292" y="123"/>
                    <a:pt x="296" y="121"/>
                  </a:cubicBezTo>
                  <a:cubicBezTo>
                    <a:pt x="301" y="115"/>
                    <a:pt x="301" y="115"/>
                    <a:pt x="294" y="104"/>
                  </a:cubicBezTo>
                  <a:cubicBezTo>
                    <a:pt x="288" y="92"/>
                    <a:pt x="291" y="91"/>
                    <a:pt x="295" y="87"/>
                  </a:cubicBezTo>
                  <a:cubicBezTo>
                    <a:pt x="296" y="87"/>
                    <a:pt x="297" y="86"/>
                    <a:pt x="298" y="86"/>
                  </a:cubicBezTo>
                  <a:cubicBezTo>
                    <a:pt x="299" y="86"/>
                    <a:pt x="301" y="87"/>
                    <a:pt x="302" y="91"/>
                  </a:cubicBezTo>
                  <a:cubicBezTo>
                    <a:pt x="302" y="91"/>
                    <a:pt x="305" y="94"/>
                    <a:pt x="308" y="94"/>
                  </a:cubicBezTo>
                  <a:cubicBezTo>
                    <a:pt x="308" y="94"/>
                    <a:pt x="308" y="94"/>
                    <a:pt x="309" y="94"/>
                  </a:cubicBezTo>
                  <a:cubicBezTo>
                    <a:pt x="309" y="93"/>
                    <a:pt x="310" y="93"/>
                    <a:pt x="311" y="93"/>
                  </a:cubicBezTo>
                  <a:cubicBezTo>
                    <a:pt x="313" y="93"/>
                    <a:pt x="314" y="94"/>
                    <a:pt x="315" y="98"/>
                  </a:cubicBezTo>
                  <a:cubicBezTo>
                    <a:pt x="315" y="98"/>
                    <a:pt x="318" y="102"/>
                    <a:pt x="322" y="102"/>
                  </a:cubicBezTo>
                  <a:cubicBezTo>
                    <a:pt x="322" y="102"/>
                    <a:pt x="323" y="102"/>
                    <a:pt x="323" y="102"/>
                  </a:cubicBezTo>
                  <a:cubicBezTo>
                    <a:pt x="324" y="101"/>
                    <a:pt x="326" y="101"/>
                    <a:pt x="327" y="101"/>
                  </a:cubicBezTo>
                  <a:cubicBezTo>
                    <a:pt x="330" y="101"/>
                    <a:pt x="332" y="102"/>
                    <a:pt x="333" y="106"/>
                  </a:cubicBezTo>
                  <a:cubicBezTo>
                    <a:pt x="334" y="106"/>
                    <a:pt x="334" y="106"/>
                    <a:pt x="333" y="98"/>
                  </a:cubicBezTo>
                  <a:cubicBezTo>
                    <a:pt x="332" y="93"/>
                    <a:pt x="333" y="88"/>
                    <a:pt x="338" y="88"/>
                  </a:cubicBezTo>
                  <a:cubicBezTo>
                    <a:pt x="339" y="88"/>
                    <a:pt x="341" y="88"/>
                    <a:pt x="343" y="89"/>
                  </a:cubicBezTo>
                  <a:cubicBezTo>
                    <a:pt x="348" y="89"/>
                    <a:pt x="355" y="89"/>
                    <a:pt x="355" y="83"/>
                  </a:cubicBezTo>
                  <a:cubicBezTo>
                    <a:pt x="357" y="83"/>
                    <a:pt x="357" y="83"/>
                    <a:pt x="357" y="89"/>
                  </a:cubicBezTo>
                  <a:cubicBezTo>
                    <a:pt x="357" y="96"/>
                    <a:pt x="359" y="99"/>
                    <a:pt x="360" y="99"/>
                  </a:cubicBezTo>
                  <a:cubicBezTo>
                    <a:pt x="362" y="99"/>
                    <a:pt x="364" y="96"/>
                    <a:pt x="366" y="89"/>
                  </a:cubicBezTo>
                  <a:cubicBezTo>
                    <a:pt x="366" y="86"/>
                    <a:pt x="367" y="85"/>
                    <a:pt x="368" y="85"/>
                  </a:cubicBezTo>
                  <a:cubicBezTo>
                    <a:pt x="369" y="85"/>
                    <a:pt x="370" y="87"/>
                    <a:pt x="370" y="91"/>
                  </a:cubicBezTo>
                  <a:cubicBezTo>
                    <a:pt x="370" y="91"/>
                    <a:pt x="373" y="91"/>
                    <a:pt x="376" y="85"/>
                  </a:cubicBezTo>
                  <a:cubicBezTo>
                    <a:pt x="377" y="82"/>
                    <a:pt x="378" y="81"/>
                    <a:pt x="379" y="81"/>
                  </a:cubicBezTo>
                  <a:cubicBezTo>
                    <a:pt x="380" y="81"/>
                    <a:pt x="381" y="83"/>
                    <a:pt x="383" y="87"/>
                  </a:cubicBezTo>
                  <a:cubicBezTo>
                    <a:pt x="382" y="94"/>
                    <a:pt x="384" y="94"/>
                    <a:pt x="386" y="95"/>
                  </a:cubicBezTo>
                  <a:cubicBezTo>
                    <a:pt x="387" y="94"/>
                    <a:pt x="388" y="94"/>
                    <a:pt x="390" y="94"/>
                  </a:cubicBezTo>
                  <a:cubicBezTo>
                    <a:pt x="399" y="94"/>
                    <a:pt x="415" y="105"/>
                    <a:pt x="413" y="112"/>
                  </a:cubicBezTo>
                  <a:cubicBezTo>
                    <a:pt x="416" y="109"/>
                    <a:pt x="417" y="108"/>
                    <a:pt x="418" y="108"/>
                  </a:cubicBezTo>
                  <a:cubicBezTo>
                    <a:pt x="418" y="108"/>
                    <a:pt x="419" y="109"/>
                    <a:pt x="420" y="110"/>
                  </a:cubicBezTo>
                  <a:cubicBezTo>
                    <a:pt x="418" y="115"/>
                    <a:pt x="417" y="118"/>
                    <a:pt x="418" y="118"/>
                  </a:cubicBezTo>
                  <a:cubicBezTo>
                    <a:pt x="419" y="118"/>
                    <a:pt x="423" y="113"/>
                    <a:pt x="426" y="106"/>
                  </a:cubicBezTo>
                  <a:lnTo>
                    <a:pt x="425" y="105"/>
                  </a:lnTo>
                  <a:lnTo>
                    <a:pt x="423" y="104"/>
                  </a:lnTo>
                  <a:cubicBezTo>
                    <a:pt x="425" y="99"/>
                    <a:pt x="427" y="97"/>
                    <a:pt x="429" y="97"/>
                  </a:cubicBezTo>
                  <a:lnTo>
                    <a:pt x="429" y="97"/>
                  </a:lnTo>
                  <a:cubicBezTo>
                    <a:pt x="431" y="97"/>
                    <a:pt x="432" y="103"/>
                    <a:pt x="425" y="114"/>
                  </a:cubicBezTo>
                  <a:cubicBezTo>
                    <a:pt x="422" y="121"/>
                    <a:pt x="421" y="125"/>
                    <a:pt x="422" y="125"/>
                  </a:cubicBezTo>
                  <a:cubicBezTo>
                    <a:pt x="422" y="125"/>
                    <a:pt x="424" y="122"/>
                    <a:pt x="429" y="117"/>
                  </a:cubicBezTo>
                  <a:cubicBezTo>
                    <a:pt x="432" y="113"/>
                    <a:pt x="435" y="111"/>
                    <a:pt x="436" y="111"/>
                  </a:cubicBezTo>
                  <a:lnTo>
                    <a:pt x="436" y="111"/>
                  </a:lnTo>
                  <a:cubicBezTo>
                    <a:pt x="438" y="111"/>
                    <a:pt x="437" y="115"/>
                    <a:pt x="434" y="122"/>
                  </a:cubicBezTo>
                  <a:cubicBezTo>
                    <a:pt x="430" y="128"/>
                    <a:pt x="428" y="131"/>
                    <a:pt x="429" y="131"/>
                  </a:cubicBezTo>
                  <a:cubicBezTo>
                    <a:pt x="429" y="131"/>
                    <a:pt x="431" y="128"/>
                    <a:pt x="435" y="124"/>
                  </a:cubicBezTo>
                  <a:cubicBezTo>
                    <a:pt x="445" y="116"/>
                    <a:pt x="452" y="111"/>
                    <a:pt x="456" y="111"/>
                  </a:cubicBezTo>
                  <a:cubicBezTo>
                    <a:pt x="460" y="111"/>
                    <a:pt x="458" y="117"/>
                    <a:pt x="449" y="128"/>
                  </a:cubicBezTo>
                  <a:cubicBezTo>
                    <a:pt x="440" y="137"/>
                    <a:pt x="438" y="143"/>
                    <a:pt x="439" y="145"/>
                  </a:cubicBezTo>
                  <a:cubicBezTo>
                    <a:pt x="439" y="146"/>
                    <a:pt x="439" y="146"/>
                    <a:pt x="439" y="146"/>
                  </a:cubicBezTo>
                  <a:cubicBezTo>
                    <a:pt x="442" y="146"/>
                    <a:pt x="446" y="141"/>
                    <a:pt x="450" y="137"/>
                  </a:cubicBezTo>
                  <a:cubicBezTo>
                    <a:pt x="453" y="131"/>
                    <a:pt x="455" y="129"/>
                    <a:pt x="456" y="129"/>
                  </a:cubicBezTo>
                  <a:lnTo>
                    <a:pt x="456" y="129"/>
                  </a:lnTo>
                  <a:cubicBezTo>
                    <a:pt x="456" y="129"/>
                    <a:pt x="455" y="133"/>
                    <a:pt x="452" y="140"/>
                  </a:cubicBezTo>
                  <a:cubicBezTo>
                    <a:pt x="447" y="154"/>
                    <a:pt x="447" y="159"/>
                    <a:pt x="452" y="159"/>
                  </a:cubicBezTo>
                  <a:cubicBezTo>
                    <a:pt x="454" y="159"/>
                    <a:pt x="457" y="158"/>
                    <a:pt x="461" y="157"/>
                  </a:cubicBezTo>
                  <a:cubicBezTo>
                    <a:pt x="466" y="155"/>
                    <a:pt x="469" y="155"/>
                    <a:pt x="472" y="155"/>
                  </a:cubicBezTo>
                  <a:cubicBezTo>
                    <a:pt x="478" y="155"/>
                    <a:pt x="478" y="158"/>
                    <a:pt x="468" y="162"/>
                  </a:cubicBezTo>
                  <a:cubicBezTo>
                    <a:pt x="459" y="167"/>
                    <a:pt x="457" y="168"/>
                    <a:pt x="459" y="168"/>
                  </a:cubicBezTo>
                  <a:cubicBezTo>
                    <a:pt x="460" y="168"/>
                    <a:pt x="461" y="168"/>
                    <a:pt x="463" y="168"/>
                  </a:cubicBezTo>
                  <a:lnTo>
                    <a:pt x="471" y="175"/>
                  </a:lnTo>
                  <a:cubicBezTo>
                    <a:pt x="472" y="175"/>
                    <a:pt x="472" y="175"/>
                    <a:pt x="473" y="175"/>
                  </a:cubicBezTo>
                  <a:cubicBezTo>
                    <a:pt x="476" y="175"/>
                    <a:pt x="480" y="172"/>
                    <a:pt x="484" y="168"/>
                  </a:cubicBezTo>
                  <a:lnTo>
                    <a:pt x="484" y="168"/>
                  </a:lnTo>
                  <a:cubicBezTo>
                    <a:pt x="479" y="176"/>
                    <a:pt x="477" y="183"/>
                    <a:pt x="481" y="183"/>
                  </a:cubicBezTo>
                  <a:cubicBezTo>
                    <a:pt x="483" y="183"/>
                    <a:pt x="485" y="182"/>
                    <a:pt x="488" y="180"/>
                  </a:cubicBezTo>
                  <a:lnTo>
                    <a:pt x="491" y="184"/>
                  </a:lnTo>
                  <a:cubicBezTo>
                    <a:pt x="492" y="184"/>
                    <a:pt x="492" y="184"/>
                    <a:pt x="493" y="184"/>
                  </a:cubicBezTo>
                  <a:cubicBezTo>
                    <a:pt x="493" y="184"/>
                    <a:pt x="495" y="184"/>
                    <a:pt x="498" y="181"/>
                  </a:cubicBezTo>
                  <a:cubicBezTo>
                    <a:pt x="499" y="181"/>
                    <a:pt x="500" y="180"/>
                    <a:pt x="501" y="180"/>
                  </a:cubicBezTo>
                  <a:lnTo>
                    <a:pt x="501" y="180"/>
                  </a:lnTo>
                  <a:cubicBezTo>
                    <a:pt x="504" y="180"/>
                    <a:pt x="501" y="186"/>
                    <a:pt x="499" y="191"/>
                  </a:cubicBezTo>
                  <a:cubicBezTo>
                    <a:pt x="497" y="196"/>
                    <a:pt x="495" y="201"/>
                    <a:pt x="496" y="201"/>
                  </a:cubicBezTo>
                  <a:cubicBezTo>
                    <a:pt x="497" y="201"/>
                    <a:pt x="497" y="200"/>
                    <a:pt x="498" y="199"/>
                  </a:cubicBezTo>
                  <a:cubicBezTo>
                    <a:pt x="504" y="195"/>
                    <a:pt x="509" y="191"/>
                    <a:pt x="516" y="188"/>
                  </a:cubicBezTo>
                  <a:cubicBezTo>
                    <a:pt x="517" y="187"/>
                    <a:pt x="518" y="187"/>
                    <a:pt x="519" y="187"/>
                  </a:cubicBezTo>
                  <a:lnTo>
                    <a:pt x="519" y="187"/>
                  </a:lnTo>
                  <a:cubicBezTo>
                    <a:pt x="521" y="187"/>
                    <a:pt x="518" y="192"/>
                    <a:pt x="513" y="195"/>
                  </a:cubicBezTo>
                  <a:cubicBezTo>
                    <a:pt x="509" y="198"/>
                    <a:pt x="507" y="203"/>
                    <a:pt x="508" y="208"/>
                  </a:cubicBezTo>
                  <a:cubicBezTo>
                    <a:pt x="509" y="210"/>
                    <a:pt x="511" y="210"/>
                    <a:pt x="512" y="210"/>
                  </a:cubicBezTo>
                  <a:cubicBezTo>
                    <a:pt x="514" y="210"/>
                    <a:pt x="516" y="209"/>
                    <a:pt x="517" y="207"/>
                  </a:cubicBezTo>
                  <a:cubicBezTo>
                    <a:pt x="518" y="206"/>
                    <a:pt x="519" y="206"/>
                    <a:pt x="520" y="206"/>
                  </a:cubicBezTo>
                  <a:cubicBezTo>
                    <a:pt x="525" y="206"/>
                    <a:pt x="530" y="213"/>
                    <a:pt x="528" y="218"/>
                  </a:cubicBezTo>
                  <a:lnTo>
                    <a:pt x="532" y="221"/>
                  </a:lnTo>
                  <a:cubicBezTo>
                    <a:pt x="532" y="221"/>
                    <a:pt x="533" y="221"/>
                    <a:pt x="534" y="221"/>
                  </a:cubicBezTo>
                  <a:cubicBezTo>
                    <a:pt x="536" y="221"/>
                    <a:pt x="538" y="220"/>
                    <a:pt x="540" y="220"/>
                  </a:cubicBezTo>
                  <a:cubicBezTo>
                    <a:pt x="540" y="220"/>
                    <a:pt x="541" y="220"/>
                    <a:pt x="541" y="221"/>
                  </a:cubicBezTo>
                  <a:cubicBezTo>
                    <a:pt x="541" y="221"/>
                    <a:pt x="541" y="221"/>
                    <a:pt x="542" y="221"/>
                  </a:cubicBezTo>
                  <a:cubicBezTo>
                    <a:pt x="543" y="221"/>
                    <a:pt x="545" y="220"/>
                    <a:pt x="549" y="218"/>
                  </a:cubicBezTo>
                  <a:lnTo>
                    <a:pt x="549" y="218"/>
                  </a:lnTo>
                  <a:cubicBezTo>
                    <a:pt x="551" y="221"/>
                    <a:pt x="552" y="222"/>
                    <a:pt x="548" y="226"/>
                  </a:cubicBezTo>
                  <a:cubicBezTo>
                    <a:pt x="552" y="223"/>
                    <a:pt x="555" y="221"/>
                    <a:pt x="555" y="221"/>
                  </a:cubicBezTo>
                  <a:lnTo>
                    <a:pt x="555" y="221"/>
                  </a:lnTo>
                  <a:cubicBezTo>
                    <a:pt x="556" y="221"/>
                    <a:pt x="555" y="224"/>
                    <a:pt x="551" y="230"/>
                  </a:cubicBezTo>
                  <a:cubicBezTo>
                    <a:pt x="546" y="235"/>
                    <a:pt x="544" y="237"/>
                    <a:pt x="544" y="237"/>
                  </a:cubicBezTo>
                  <a:cubicBezTo>
                    <a:pt x="545" y="237"/>
                    <a:pt x="547" y="235"/>
                    <a:pt x="552" y="231"/>
                  </a:cubicBezTo>
                  <a:cubicBezTo>
                    <a:pt x="555" y="229"/>
                    <a:pt x="556" y="229"/>
                    <a:pt x="557" y="229"/>
                  </a:cubicBezTo>
                  <a:lnTo>
                    <a:pt x="557" y="229"/>
                  </a:lnTo>
                  <a:cubicBezTo>
                    <a:pt x="558" y="229"/>
                    <a:pt x="557" y="230"/>
                    <a:pt x="555" y="234"/>
                  </a:cubicBezTo>
                  <a:cubicBezTo>
                    <a:pt x="553" y="237"/>
                    <a:pt x="552" y="239"/>
                    <a:pt x="554" y="239"/>
                  </a:cubicBezTo>
                  <a:cubicBezTo>
                    <a:pt x="554" y="239"/>
                    <a:pt x="556" y="238"/>
                    <a:pt x="558" y="235"/>
                  </a:cubicBezTo>
                  <a:cubicBezTo>
                    <a:pt x="563" y="231"/>
                    <a:pt x="567" y="229"/>
                    <a:pt x="570" y="229"/>
                  </a:cubicBezTo>
                  <a:cubicBezTo>
                    <a:pt x="573" y="229"/>
                    <a:pt x="573" y="231"/>
                    <a:pt x="569" y="236"/>
                  </a:cubicBezTo>
                  <a:cubicBezTo>
                    <a:pt x="569" y="236"/>
                    <a:pt x="569" y="237"/>
                    <a:pt x="570" y="237"/>
                  </a:cubicBezTo>
                  <a:cubicBezTo>
                    <a:pt x="571" y="237"/>
                    <a:pt x="573" y="236"/>
                    <a:pt x="576" y="234"/>
                  </a:cubicBezTo>
                  <a:cubicBezTo>
                    <a:pt x="581" y="230"/>
                    <a:pt x="584" y="228"/>
                    <a:pt x="584" y="228"/>
                  </a:cubicBezTo>
                  <a:lnTo>
                    <a:pt x="584" y="228"/>
                  </a:lnTo>
                  <a:cubicBezTo>
                    <a:pt x="585" y="228"/>
                    <a:pt x="583" y="231"/>
                    <a:pt x="578" y="236"/>
                  </a:cubicBezTo>
                  <a:cubicBezTo>
                    <a:pt x="573" y="243"/>
                    <a:pt x="572" y="246"/>
                    <a:pt x="574" y="246"/>
                  </a:cubicBezTo>
                  <a:cubicBezTo>
                    <a:pt x="575" y="246"/>
                    <a:pt x="578" y="244"/>
                    <a:pt x="582" y="241"/>
                  </a:cubicBezTo>
                  <a:cubicBezTo>
                    <a:pt x="582" y="241"/>
                    <a:pt x="584" y="240"/>
                    <a:pt x="586" y="240"/>
                  </a:cubicBezTo>
                  <a:cubicBezTo>
                    <a:pt x="587" y="240"/>
                    <a:pt x="587" y="241"/>
                    <a:pt x="586" y="243"/>
                  </a:cubicBezTo>
                  <a:cubicBezTo>
                    <a:pt x="585" y="250"/>
                    <a:pt x="588" y="259"/>
                    <a:pt x="592" y="259"/>
                  </a:cubicBezTo>
                  <a:cubicBezTo>
                    <a:pt x="593" y="259"/>
                    <a:pt x="595" y="257"/>
                    <a:pt x="597" y="254"/>
                  </a:cubicBezTo>
                  <a:lnTo>
                    <a:pt x="600" y="258"/>
                  </a:lnTo>
                  <a:cubicBezTo>
                    <a:pt x="600" y="263"/>
                    <a:pt x="600" y="265"/>
                    <a:pt x="602" y="265"/>
                  </a:cubicBezTo>
                  <a:cubicBezTo>
                    <a:pt x="604" y="265"/>
                    <a:pt x="605" y="264"/>
                    <a:pt x="607" y="263"/>
                  </a:cubicBezTo>
                  <a:lnTo>
                    <a:pt x="613" y="260"/>
                  </a:lnTo>
                  <a:lnTo>
                    <a:pt x="613" y="260"/>
                  </a:lnTo>
                  <a:cubicBezTo>
                    <a:pt x="609" y="264"/>
                    <a:pt x="606" y="271"/>
                    <a:pt x="608" y="272"/>
                  </a:cubicBezTo>
                  <a:cubicBezTo>
                    <a:pt x="609" y="273"/>
                    <a:pt x="609" y="274"/>
                    <a:pt x="609" y="274"/>
                  </a:cubicBezTo>
                  <a:cubicBezTo>
                    <a:pt x="610" y="274"/>
                    <a:pt x="611" y="272"/>
                    <a:pt x="614" y="269"/>
                  </a:cubicBezTo>
                  <a:cubicBezTo>
                    <a:pt x="615" y="265"/>
                    <a:pt x="616" y="264"/>
                    <a:pt x="617" y="264"/>
                  </a:cubicBezTo>
                  <a:cubicBezTo>
                    <a:pt x="618" y="264"/>
                    <a:pt x="619" y="265"/>
                    <a:pt x="619" y="266"/>
                  </a:cubicBezTo>
                  <a:cubicBezTo>
                    <a:pt x="622" y="267"/>
                    <a:pt x="618" y="273"/>
                    <a:pt x="614" y="279"/>
                  </a:cubicBezTo>
                  <a:lnTo>
                    <a:pt x="616" y="280"/>
                  </a:lnTo>
                  <a:cubicBezTo>
                    <a:pt x="621" y="275"/>
                    <a:pt x="623" y="273"/>
                    <a:pt x="624" y="273"/>
                  </a:cubicBezTo>
                  <a:lnTo>
                    <a:pt x="624" y="273"/>
                  </a:lnTo>
                  <a:cubicBezTo>
                    <a:pt x="625" y="273"/>
                    <a:pt x="624" y="275"/>
                    <a:pt x="622" y="277"/>
                  </a:cubicBezTo>
                  <a:cubicBezTo>
                    <a:pt x="619" y="283"/>
                    <a:pt x="620" y="285"/>
                    <a:pt x="623" y="286"/>
                  </a:cubicBezTo>
                  <a:cubicBezTo>
                    <a:pt x="624" y="285"/>
                    <a:pt x="625" y="284"/>
                    <a:pt x="625" y="284"/>
                  </a:cubicBezTo>
                  <a:lnTo>
                    <a:pt x="625" y="284"/>
                  </a:lnTo>
                  <a:cubicBezTo>
                    <a:pt x="625" y="284"/>
                    <a:pt x="624" y="286"/>
                    <a:pt x="623" y="286"/>
                  </a:cubicBezTo>
                  <a:cubicBezTo>
                    <a:pt x="623" y="286"/>
                    <a:pt x="623" y="286"/>
                    <a:pt x="623" y="286"/>
                  </a:cubicBezTo>
                  <a:lnTo>
                    <a:pt x="618" y="291"/>
                  </a:lnTo>
                  <a:cubicBezTo>
                    <a:pt x="617" y="294"/>
                    <a:pt x="617" y="294"/>
                    <a:pt x="617" y="294"/>
                  </a:cubicBezTo>
                  <a:cubicBezTo>
                    <a:pt x="618" y="294"/>
                    <a:pt x="621" y="291"/>
                    <a:pt x="624" y="288"/>
                  </a:cubicBezTo>
                  <a:lnTo>
                    <a:pt x="627" y="290"/>
                  </a:lnTo>
                  <a:cubicBezTo>
                    <a:pt x="628" y="291"/>
                    <a:pt x="629" y="292"/>
                    <a:pt x="630" y="292"/>
                  </a:cubicBezTo>
                  <a:cubicBezTo>
                    <a:pt x="631" y="292"/>
                    <a:pt x="632" y="291"/>
                    <a:pt x="633" y="287"/>
                  </a:cubicBezTo>
                  <a:cubicBezTo>
                    <a:pt x="637" y="283"/>
                    <a:pt x="640" y="278"/>
                    <a:pt x="643" y="278"/>
                  </a:cubicBezTo>
                  <a:cubicBezTo>
                    <a:pt x="643" y="278"/>
                    <a:pt x="644" y="279"/>
                    <a:pt x="644" y="279"/>
                  </a:cubicBezTo>
                  <a:cubicBezTo>
                    <a:pt x="645" y="277"/>
                    <a:pt x="646" y="277"/>
                    <a:pt x="646" y="277"/>
                  </a:cubicBezTo>
                  <a:lnTo>
                    <a:pt x="646" y="277"/>
                  </a:lnTo>
                  <a:cubicBezTo>
                    <a:pt x="647" y="277"/>
                    <a:pt x="645" y="279"/>
                    <a:pt x="644" y="279"/>
                  </a:cubicBezTo>
                  <a:cubicBezTo>
                    <a:pt x="644" y="279"/>
                    <a:pt x="644" y="279"/>
                    <a:pt x="644" y="279"/>
                  </a:cubicBezTo>
                  <a:cubicBezTo>
                    <a:pt x="640" y="283"/>
                    <a:pt x="635" y="289"/>
                    <a:pt x="636" y="290"/>
                  </a:cubicBezTo>
                  <a:cubicBezTo>
                    <a:pt x="638" y="291"/>
                    <a:pt x="634" y="297"/>
                    <a:pt x="634" y="297"/>
                  </a:cubicBezTo>
                  <a:cubicBezTo>
                    <a:pt x="627" y="302"/>
                    <a:pt x="629" y="304"/>
                    <a:pt x="633" y="304"/>
                  </a:cubicBezTo>
                  <a:cubicBezTo>
                    <a:pt x="636" y="304"/>
                    <a:pt x="638" y="304"/>
                    <a:pt x="641" y="303"/>
                  </a:cubicBezTo>
                  <a:cubicBezTo>
                    <a:pt x="645" y="300"/>
                    <a:pt x="648" y="298"/>
                    <a:pt x="650" y="298"/>
                  </a:cubicBezTo>
                  <a:lnTo>
                    <a:pt x="650" y="298"/>
                  </a:lnTo>
                  <a:cubicBezTo>
                    <a:pt x="652" y="298"/>
                    <a:pt x="650" y="301"/>
                    <a:pt x="645" y="307"/>
                  </a:cubicBezTo>
                  <a:cubicBezTo>
                    <a:pt x="642" y="310"/>
                    <a:pt x="642" y="312"/>
                    <a:pt x="643" y="312"/>
                  </a:cubicBezTo>
                  <a:cubicBezTo>
                    <a:pt x="645" y="312"/>
                    <a:pt x="653" y="306"/>
                    <a:pt x="663" y="297"/>
                  </a:cubicBezTo>
                  <a:lnTo>
                    <a:pt x="678" y="283"/>
                  </a:lnTo>
                  <a:lnTo>
                    <a:pt x="665" y="298"/>
                  </a:lnTo>
                  <a:cubicBezTo>
                    <a:pt x="654" y="312"/>
                    <a:pt x="650" y="317"/>
                    <a:pt x="653" y="317"/>
                  </a:cubicBezTo>
                  <a:cubicBezTo>
                    <a:pt x="655" y="317"/>
                    <a:pt x="658" y="316"/>
                    <a:pt x="663" y="314"/>
                  </a:cubicBezTo>
                  <a:cubicBezTo>
                    <a:pt x="666" y="313"/>
                    <a:pt x="667" y="313"/>
                    <a:pt x="668" y="313"/>
                  </a:cubicBezTo>
                  <a:cubicBezTo>
                    <a:pt x="670" y="313"/>
                    <a:pt x="669" y="314"/>
                    <a:pt x="666" y="317"/>
                  </a:cubicBezTo>
                  <a:cubicBezTo>
                    <a:pt x="662" y="323"/>
                    <a:pt x="663" y="324"/>
                    <a:pt x="669" y="328"/>
                  </a:cubicBezTo>
                  <a:cubicBezTo>
                    <a:pt x="671" y="331"/>
                    <a:pt x="673" y="332"/>
                    <a:pt x="674" y="332"/>
                  </a:cubicBezTo>
                  <a:cubicBezTo>
                    <a:pt x="676" y="332"/>
                    <a:pt x="677" y="331"/>
                    <a:pt x="679" y="329"/>
                  </a:cubicBezTo>
                  <a:lnTo>
                    <a:pt x="682" y="333"/>
                  </a:lnTo>
                  <a:cubicBezTo>
                    <a:pt x="679" y="338"/>
                    <a:pt x="679" y="340"/>
                    <a:pt x="681" y="340"/>
                  </a:cubicBezTo>
                  <a:cubicBezTo>
                    <a:pt x="683" y="340"/>
                    <a:pt x="687" y="337"/>
                    <a:pt x="691" y="331"/>
                  </a:cubicBezTo>
                  <a:lnTo>
                    <a:pt x="695" y="334"/>
                  </a:lnTo>
                  <a:lnTo>
                    <a:pt x="690" y="340"/>
                  </a:lnTo>
                  <a:cubicBezTo>
                    <a:pt x="687" y="342"/>
                    <a:pt x="687" y="344"/>
                    <a:pt x="692" y="350"/>
                  </a:cubicBezTo>
                  <a:lnTo>
                    <a:pt x="702" y="360"/>
                  </a:lnTo>
                  <a:cubicBezTo>
                    <a:pt x="713" y="370"/>
                    <a:pt x="717" y="375"/>
                    <a:pt x="722" y="375"/>
                  </a:cubicBezTo>
                  <a:cubicBezTo>
                    <a:pt x="724" y="375"/>
                    <a:pt x="727" y="374"/>
                    <a:pt x="730" y="372"/>
                  </a:cubicBezTo>
                  <a:cubicBezTo>
                    <a:pt x="735" y="371"/>
                    <a:pt x="738" y="370"/>
                    <a:pt x="740" y="370"/>
                  </a:cubicBezTo>
                  <a:cubicBezTo>
                    <a:pt x="743" y="370"/>
                    <a:pt x="741" y="373"/>
                    <a:pt x="733" y="377"/>
                  </a:cubicBezTo>
                  <a:cubicBezTo>
                    <a:pt x="728" y="378"/>
                    <a:pt x="724" y="382"/>
                    <a:pt x="726" y="382"/>
                  </a:cubicBezTo>
                  <a:cubicBezTo>
                    <a:pt x="726" y="382"/>
                    <a:pt x="727" y="381"/>
                    <a:pt x="728" y="381"/>
                  </a:cubicBezTo>
                  <a:lnTo>
                    <a:pt x="728" y="381"/>
                  </a:lnTo>
                  <a:cubicBezTo>
                    <a:pt x="729" y="384"/>
                    <a:pt x="728" y="388"/>
                    <a:pt x="725" y="390"/>
                  </a:cubicBezTo>
                  <a:cubicBezTo>
                    <a:pt x="718" y="397"/>
                    <a:pt x="719" y="399"/>
                    <a:pt x="722" y="399"/>
                  </a:cubicBezTo>
                  <a:cubicBezTo>
                    <a:pt x="724" y="399"/>
                    <a:pt x="726" y="399"/>
                    <a:pt x="728" y="398"/>
                  </a:cubicBezTo>
                  <a:cubicBezTo>
                    <a:pt x="732" y="396"/>
                    <a:pt x="735" y="395"/>
                    <a:pt x="735" y="395"/>
                  </a:cubicBezTo>
                  <a:lnTo>
                    <a:pt x="735" y="395"/>
                  </a:lnTo>
                  <a:cubicBezTo>
                    <a:pt x="737" y="395"/>
                    <a:pt x="733" y="398"/>
                    <a:pt x="729" y="400"/>
                  </a:cubicBezTo>
                  <a:cubicBezTo>
                    <a:pt x="725" y="404"/>
                    <a:pt x="720" y="406"/>
                    <a:pt x="721" y="406"/>
                  </a:cubicBezTo>
                  <a:cubicBezTo>
                    <a:pt x="721" y="406"/>
                    <a:pt x="722" y="406"/>
                    <a:pt x="724" y="406"/>
                  </a:cubicBezTo>
                  <a:cubicBezTo>
                    <a:pt x="732" y="407"/>
                    <a:pt x="739" y="420"/>
                    <a:pt x="726" y="421"/>
                  </a:cubicBezTo>
                  <a:lnTo>
                    <a:pt x="727" y="426"/>
                  </a:lnTo>
                  <a:cubicBezTo>
                    <a:pt x="733" y="426"/>
                    <a:pt x="734" y="430"/>
                    <a:pt x="733" y="435"/>
                  </a:cubicBezTo>
                  <a:cubicBezTo>
                    <a:pt x="733" y="439"/>
                    <a:pt x="732" y="442"/>
                    <a:pt x="725" y="442"/>
                  </a:cubicBezTo>
                  <a:cubicBezTo>
                    <a:pt x="723" y="441"/>
                    <a:pt x="721" y="440"/>
                    <a:pt x="720" y="440"/>
                  </a:cubicBezTo>
                  <a:lnTo>
                    <a:pt x="720" y="440"/>
                  </a:lnTo>
                  <a:cubicBezTo>
                    <a:pt x="719" y="440"/>
                    <a:pt x="720" y="442"/>
                    <a:pt x="725" y="446"/>
                  </a:cubicBezTo>
                  <a:cubicBezTo>
                    <a:pt x="724" y="448"/>
                    <a:pt x="736" y="452"/>
                    <a:pt x="736" y="454"/>
                  </a:cubicBezTo>
                  <a:cubicBezTo>
                    <a:pt x="743" y="455"/>
                    <a:pt x="748" y="458"/>
                    <a:pt x="747" y="462"/>
                  </a:cubicBezTo>
                  <a:lnTo>
                    <a:pt x="741" y="460"/>
                  </a:lnTo>
                  <a:cubicBezTo>
                    <a:pt x="734" y="458"/>
                    <a:pt x="728" y="457"/>
                    <a:pt x="728" y="457"/>
                  </a:cubicBezTo>
                  <a:lnTo>
                    <a:pt x="728" y="457"/>
                  </a:lnTo>
                  <a:cubicBezTo>
                    <a:pt x="727" y="460"/>
                    <a:pt x="726" y="462"/>
                    <a:pt x="733" y="463"/>
                  </a:cubicBezTo>
                  <a:cubicBezTo>
                    <a:pt x="725" y="464"/>
                    <a:pt x="724" y="466"/>
                    <a:pt x="721" y="470"/>
                  </a:cubicBezTo>
                  <a:cubicBezTo>
                    <a:pt x="719" y="474"/>
                    <a:pt x="717" y="478"/>
                    <a:pt x="721" y="482"/>
                  </a:cubicBezTo>
                  <a:cubicBezTo>
                    <a:pt x="720" y="482"/>
                    <a:pt x="719" y="482"/>
                    <a:pt x="717" y="482"/>
                  </a:cubicBezTo>
                  <a:cubicBezTo>
                    <a:pt x="706" y="482"/>
                    <a:pt x="700" y="490"/>
                    <a:pt x="709" y="498"/>
                  </a:cubicBezTo>
                  <a:cubicBezTo>
                    <a:pt x="714" y="500"/>
                    <a:pt x="714" y="501"/>
                    <a:pt x="709" y="501"/>
                  </a:cubicBezTo>
                  <a:cubicBezTo>
                    <a:pt x="708" y="501"/>
                    <a:pt x="707" y="501"/>
                    <a:pt x="706" y="501"/>
                  </a:cubicBezTo>
                  <a:cubicBezTo>
                    <a:pt x="703" y="500"/>
                    <a:pt x="702" y="500"/>
                    <a:pt x="701" y="500"/>
                  </a:cubicBezTo>
                  <a:lnTo>
                    <a:pt x="701" y="500"/>
                  </a:lnTo>
                  <a:cubicBezTo>
                    <a:pt x="700" y="500"/>
                    <a:pt x="700" y="501"/>
                    <a:pt x="702" y="504"/>
                  </a:cubicBezTo>
                  <a:cubicBezTo>
                    <a:pt x="704" y="507"/>
                    <a:pt x="704" y="508"/>
                    <a:pt x="702" y="508"/>
                  </a:cubicBezTo>
                  <a:cubicBezTo>
                    <a:pt x="700" y="508"/>
                    <a:pt x="696" y="507"/>
                    <a:pt x="692" y="506"/>
                  </a:cubicBezTo>
                  <a:cubicBezTo>
                    <a:pt x="687" y="503"/>
                    <a:pt x="683" y="502"/>
                    <a:pt x="682" y="502"/>
                  </a:cubicBezTo>
                  <a:cubicBezTo>
                    <a:pt x="680" y="502"/>
                    <a:pt x="680" y="504"/>
                    <a:pt x="682" y="507"/>
                  </a:cubicBezTo>
                  <a:cubicBezTo>
                    <a:pt x="684" y="511"/>
                    <a:pt x="683" y="516"/>
                    <a:pt x="680" y="519"/>
                  </a:cubicBezTo>
                  <a:cubicBezTo>
                    <a:pt x="682" y="527"/>
                    <a:pt x="681" y="529"/>
                    <a:pt x="687" y="531"/>
                  </a:cubicBezTo>
                  <a:cubicBezTo>
                    <a:pt x="690" y="535"/>
                    <a:pt x="693" y="538"/>
                    <a:pt x="696" y="541"/>
                  </a:cubicBezTo>
                  <a:cubicBezTo>
                    <a:pt x="697" y="545"/>
                    <a:pt x="696" y="546"/>
                    <a:pt x="695" y="546"/>
                  </a:cubicBezTo>
                  <a:cubicBezTo>
                    <a:pt x="694" y="546"/>
                    <a:pt x="693" y="544"/>
                    <a:pt x="695" y="544"/>
                  </a:cubicBezTo>
                  <a:cubicBezTo>
                    <a:pt x="692" y="536"/>
                    <a:pt x="690" y="537"/>
                    <a:pt x="684" y="535"/>
                  </a:cubicBezTo>
                  <a:cubicBezTo>
                    <a:pt x="683" y="534"/>
                    <a:pt x="681" y="534"/>
                    <a:pt x="680" y="534"/>
                  </a:cubicBezTo>
                  <a:cubicBezTo>
                    <a:pt x="677" y="534"/>
                    <a:pt x="675" y="535"/>
                    <a:pt x="673" y="537"/>
                  </a:cubicBezTo>
                  <a:lnTo>
                    <a:pt x="668" y="544"/>
                  </a:lnTo>
                  <a:cubicBezTo>
                    <a:pt x="658" y="544"/>
                    <a:pt x="656" y="546"/>
                    <a:pt x="661" y="550"/>
                  </a:cubicBezTo>
                  <a:lnTo>
                    <a:pt x="666" y="554"/>
                  </a:lnTo>
                  <a:cubicBezTo>
                    <a:pt x="665" y="553"/>
                    <a:pt x="663" y="552"/>
                    <a:pt x="661" y="552"/>
                  </a:cubicBezTo>
                  <a:cubicBezTo>
                    <a:pt x="650" y="552"/>
                    <a:pt x="640" y="567"/>
                    <a:pt x="646" y="575"/>
                  </a:cubicBezTo>
                  <a:lnTo>
                    <a:pt x="642" y="572"/>
                  </a:lnTo>
                  <a:cubicBezTo>
                    <a:pt x="639" y="570"/>
                    <a:pt x="638" y="569"/>
                    <a:pt x="636" y="569"/>
                  </a:cubicBezTo>
                  <a:cubicBezTo>
                    <a:pt x="635" y="569"/>
                    <a:pt x="634" y="570"/>
                    <a:pt x="632" y="572"/>
                  </a:cubicBezTo>
                  <a:cubicBezTo>
                    <a:pt x="631" y="573"/>
                    <a:pt x="629" y="584"/>
                    <a:pt x="625" y="590"/>
                  </a:cubicBezTo>
                  <a:cubicBezTo>
                    <a:pt x="619" y="595"/>
                    <a:pt x="615" y="601"/>
                    <a:pt x="619" y="605"/>
                  </a:cubicBezTo>
                  <a:cubicBezTo>
                    <a:pt x="619" y="606"/>
                    <a:pt x="619" y="606"/>
                    <a:pt x="618" y="606"/>
                  </a:cubicBezTo>
                  <a:cubicBezTo>
                    <a:pt x="618" y="606"/>
                    <a:pt x="616" y="605"/>
                    <a:pt x="613" y="602"/>
                  </a:cubicBezTo>
                  <a:cubicBezTo>
                    <a:pt x="611" y="599"/>
                    <a:pt x="610" y="598"/>
                    <a:pt x="609" y="598"/>
                  </a:cubicBezTo>
                  <a:cubicBezTo>
                    <a:pt x="608" y="598"/>
                    <a:pt x="608" y="599"/>
                    <a:pt x="607" y="600"/>
                  </a:cubicBezTo>
                  <a:cubicBezTo>
                    <a:pt x="605" y="601"/>
                    <a:pt x="610" y="605"/>
                    <a:pt x="615" y="610"/>
                  </a:cubicBezTo>
                  <a:cubicBezTo>
                    <a:pt x="619" y="613"/>
                    <a:pt x="619" y="615"/>
                    <a:pt x="615" y="615"/>
                  </a:cubicBezTo>
                  <a:cubicBezTo>
                    <a:pt x="614" y="615"/>
                    <a:pt x="612" y="615"/>
                    <a:pt x="610" y="614"/>
                  </a:cubicBezTo>
                  <a:cubicBezTo>
                    <a:pt x="610" y="614"/>
                    <a:pt x="609" y="614"/>
                    <a:pt x="609" y="614"/>
                  </a:cubicBezTo>
                  <a:cubicBezTo>
                    <a:pt x="602" y="614"/>
                    <a:pt x="596" y="621"/>
                    <a:pt x="598" y="628"/>
                  </a:cubicBezTo>
                  <a:cubicBezTo>
                    <a:pt x="597" y="628"/>
                    <a:pt x="597" y="629"/>
                    <a:pt x="595" y="629"/>
                  </a:cubicBezTo>
                  <a:cubicBezTo>
                    <a:pt x="594" y="629"/>
                    <a:pt x="593" y="629"/>
                    <a:pt x="590" y="627"/>
                  </a:cubicBezTo>
                  <a:cubicBezTo>
                    <a:pt x="588" y="626"/>
                    <a:pt x="585" y="625"/>
                    <a:pt x="584" y="625"/>
                  </a:cubicBezTo>
                  <a:cubicBezTo>
                    <a:pt x="580" y="625"/>
                    <a:pt x="579" y="627"/>
                    <a:pt x="582" y="635"/>
                  </a:cubicBezTo>
                  <a:cubicBezTo>
                    <a:pt x="582" y="636"/>
                    <a:pt x="582" y="636"/>
                    <a:pt x="581" y="636"/>
                  </a:cubicBezTo>
                  <a:cubicBezTo>
                    <a:pt x="580" y="636"/>
                    <a:pt x="579" y="635"/>
                    <a:pt x="577" y="632"/>
                  </a:cubicBezTo>
                  <a:cubicBezTo>
                    <a:pt x="573" y="631"/>
                    <a:pt x="570" y="628"/>
                    <a:pt x="569" y="628"/>
                  </a:cubicBezTo>
                  <a:lnTo>
                    <a:pt x="569" y="628"/>
                  </a:lnTo>
                  <a:cubicBezTo>
                    <a:pt x="569" y="628"/>
                    <a:pt x="570" y="630"/>
                    <a:pt x="573" y="635"/>
                  </a:cubicBezTo>
                  <a:cubicBezTo>
                    <a:pt x="575" y="641"/>
                    <a:pt x="571" y="647"/>
                    <a:pt x="566" y="647"/>
                  </a:cubicBezTo>
                  <a:cubicBezTo>
                    <a:pt x="565" y="647"/>
                    <a:pt x="563" y="646"/>
                    <a:pt x="562" y="646"/>
                  </a:cubicBezTo>
                  <a:lnTo>
                    <a:pt x="562" y="646"/>
                  </a:lnTo>
                  <a:cubicBezTo>
                    <a:pt x="561" y="648"/>
                    <a:pt x="559" y="649"/>
                    <a:pt x="563" y="654"/>
                  </a:cubicBezTo>
                  <a:lnTo>
                    <a:pt x="568" y="659"/>
                  </a:lnTo>
                  <a:cubicBezTo>
                    <a:pt x="562" y="655"/>
                    <a:pt x="560" y="653"/>
                    <a:pt x="559" y="653"/>
                  </a:cubicBezTo>
                  <a:lnTo>
                    <a:pt x="559" y="653"/>
                  </a:lnTo>
                  <a:cubicBezTo>
                    <a:pt x="558" y="653"/>
                    <a:pt x="560" y="656"/>
                    <a:pt x="564" y="661"/>
                  </a:cubicBezTo>
                  <a:cubicBezTo>
                    <a:pt x="567" y="665"/>
                    <a:pt x="567" y="667"/>
                    <a:pt x="566" y="667"/>
                  </a:cubicBezTo>
                  <a:cubicBezTo>
                    <a:pt x="566" y="667"/>
                    <a:pt x="564" y="666"/>
                    <a:pt x="562" y="664"/>
                  </a:cubicBezTo>
                  <a:cubicBezTo>
                    <a:pt x="559" y="661"/>
                    <a:pt x="557" y="661"/>
                    <a:pt x="556" y="661"/>
                  </a:cubicBezTo>
                  <a:cubicBezTo>
                    <a:pt x="555" y="661"/>
                    <a:pt x="554" y="661"/>
                    <a:pt x="554" y="661"/>
                  </a:cubicBezTo>
                  <a:cubicBezTo>
                    <a:pt x="552" y="663"/>
                    <a:pt x="549" y="675"/>
                    <a:pt x="539" y="682"/>
                  </a:cubicBezTo>
                  <a:cubicBezTo>
                    <a:pt x="523" y="692"/>
                    <a:pt x="516" y="695"/>
                    <a:pt x="520" y="701"/>
                  </a:cubicBezTo>
                  <a:cubicBezTo>
                    <a:pt x="520" y="704"/>
                    <a:pt x="520" y="706"/>
                    <a:pt x="520" y="706"/>
                  </a:cubicBezTo>
                  <a:cubicBezTo>
                    <a:pt x="519" y="706"/>
                    <a:pt x="518" y="705"/>
                    <a:pt x="515" y="703"/>
                  </a:cubicBezTo>
                  <a:cubicBezTo>
                    <a:pt x="512" y="700"/>
                    <a:pt x="511" y="699"/>
                    <a:pt x="509" y="699"/>
                  </a:cubicBezTo>
                  <a:cubicBezTo>
                    <a:pt x="508" y="699"/>
                    <a:pt x="507" y="699"/>
                    <a:pt x="506" y="700"/>
                  </a:cubicBezTo>
                  <a:cubicBezTo>
                    <a:pt x="505" y="700"/>
                    <a:pt x="504" y="701"/>
                    <a:pt x="503" y="701"/>
                  </a:cubicBezTo>
                  <a:cubicBezTo>
                    <a:pt x="502" y="701"/>
                    <a:pt x="501" y="700"/>
                    <a:pt x="499" y="696"/>
                  </a:cubicBezTo>
                  <a:cubicBezTo>
                    <a:pt x="499" y="703"/>
                    <a:pt x="499" y="703"/>
                    <a:pt x="498" y="704"/>
                  </a:cubicBezTo>
                  <a:cubicBezTo>
                    <a:pt x="497" y="702"/>
                    <a:pt x="495" y="700"/>
                    <a:pt x="495" y="700"/>
                  </a:cubicBezTo>
                  <a:cubicBezTo>
                    <a:pt x="493" y="700"/>
                    <a:pt x="493" y="702"/>
                    <a:pt x="494" y="706"/>
                  </a:cubicBezTo>
                  <a:cubicBezTo>
                    <a:pt x="495" y="713"/>
                    <a:pt x="496" y="716"/>
                    <a:pt x="496" y="716"/>
                  </a:cubicBezTo>
                  <a:cubicBezTo>
                    <a:pt x="496" y="716"/>
                    <a:pt x="494" y="713"/>
                    <a:pt x="491" y="706"/>
                  </a:cubicBezTo>
                  <a:cubicBezTo>
                    <a:pt x="489" y="703"/>
                    <a:pt x="484" y="700"/>
                    <a:pt x="483" y="700"/>
                  </a:cubicBezTo>
                  <a:lnTo>
                    <a:pt x="483" y="700"/>
                  </a:lnTo>
                  <a:cubicBezTo>
                    <a:pt x="483" y="700"/>
                    <a:pt x="483" y="700"/>
                    <a:pt x="485" y="702"/>
                  </a:cubicBezTo>
                  <a:cubicBezTo>
                    <a:pt x="487" y="709"/>
                    <a:pt x="483" y="710"/>
                    <a:pt x="483" y="718"/>
                  </a:cubicBezTo>
                  <a:cubicBezTo>
                    <a:pt x="482" y="718"/>
                    <a:pt x="481" y="718"/>
                    <a:pt x="481" y="718"/>
                  </a:cubicBezTo>
                  <a:cubicBezTo>
                    <a:pt x="479" y="718"/>
                    <a:pt x="477" y="717"/>
                    <a:pt x="476" y="713"/>
                  </a:cubicBezTo>
                  <a:cubicBezTo>
                    <a:pt x="475" y="712"/>
                    <a:pt x="474" y="711"/>
                    <a:pt x="472" y="711"/>
                  </a:cubicBezTo>
                  <a:cubicBezTo>
                    <a:pt x="468" y="711"/>
                    <a:pt x="463" y="718"/>
                    <a:pt x="462" y="724"/>
                  </a:cubicBezTo>
                  <a:cubicBezTo>
                    <a:pt x="463" y="727"/>
                    <a:pt x="463" y="729"/>
                    <a:pt x="463" y="729"/>
                  </a:cubicBezTo>
                  <a:cubicBezTo>
                    <a:pt x="462" y="729"/>
                    <a:pt x="461" y="728"/>
                    <a:pt x="460" y="724"/>
                  </a:cubicBezTo>
                  <a:cubicBezTo>
                    <a:pt x="459" y="720"/>
                    <a:pt x="458" y="719"/>
                    <a:pt x="457" y="719"/>
                  </a:cubicBezTo>
                  <a:cubicBezTo>
                    <a:pt x="456" y="719"/>
                    <a:pt x="455" y="719"/>
                    <a:pt x="454" y="720"/>
                  </a:cubicBezTo>
                  <a:cubicBezTo>
                    <a:pt x="454" y="722"/>
                    <a:pt x="454" y="723"/>
                    <a:pt x="453" y="723"/>
                  </a:cubicBezTo>
                  <a:cubicBezTo>
                    <a:pt x="453" y="723"/>
                    <a:pt x="452" y="718"/>
                    <a:pt x="450" y="714"/>
                  </a:cubicBezTo>
                  <a:cubicBezTo>
                    <a:pt x="450" y="709"/>
                    <a:pt x="449" y="708"/>
                    <a:pt x="447" y="708"/>
                  </a:cubicBezTo>
                  <a:cubicBezTo>
                    <a:pt x="447" y="708"/>
                    <a:pt x="446" y="708"/>
                    <a:pt x="444" y="709"/>
                  </a:cubicBezTo>
                  <a:cubicBezTo>
                    <a:pt x="443" y="715"/>
                    <a:pt x="434" y="718"/>
                    <a:pt x="428" y="719"/>
                  </a:cubicBezTo>
                  <a:cubicBezTo>
                    <a:pt x="417" y="721"/>
                    <a:pt x="416" y="728"/>
                    <a:pt x="413" y="741"/>
                  </a:cubicBezTo>
                  <a:lnTo>
                    <a:pt x="412" y="755"/>
                  </a:lnTo>
                  <a:lnTo>
                    <a:pt x="411" y="741"/>
                  </a:lnTo>
                  <a:cubicBezTo>
                    <a:pt x="410" y="734"/>
                    <a:pt x="407" y="728"/>
                    <a:pt x="406" y="722"/>
                  </a:cubicBezTo>
                  <a:cubicBezTo>
                    <a:pt x="404" y="722"/>
                    <a:pt x="404" y="729"/>
                    <a:pt x="405" y="736"/>
                  </a:cubicBezTo>
                  <a:cubicBezTo>
                    <a:pt x="406" y="738"/>
                    <a:pt x="405" y="740"/>
                    <a:pt x="404" y="740"/>
                  </a:cubicBezTo>
                  <a:cubicBezTo>
                    <a:pt x="402" y="740"/>
                    <a:pt x="401" y="739"/>
                    <a:pt x="398" y="736"/>
                  </a:cubicBezTo>
                  <a:cubicBezTo>
                    <a:pt x="396" y="733"/>
                    <a:pt x="394" y="731"/>
                    <a:pt x="392" y="731"/>
                  </a:cubicBezTo>
                  <a:cubicBezTo>
                    <a:pt x="391" y="731"/>
                    <a:pt x="389" y="733"/>
                    <a:pt x="388" y="737"/>
                  </a:cubicBezTo>
                  <a:cubicBezTo>
                    <a:pt x="386" y="737"/>
                    <a:pt x="384" y="737"/>
                    <a:pt x="382" y="730"/>
                  </a:cubicBezTo>
                  <a:cubicBezTo>
                    <a:pt x="379" y="730"/>
                    <a:pt x="379" y="730"/>
                    <a:pt x="379" y="737"/>
                  </a:cubicBezTo>
                  <a:cubicBezTo>
                    <a:pt x="379" y="739"/>
                    <a:pt x="379" y="741"/>
                    <a:pt x="378" y="741"/>
                  </a:cubicBezTo>
                  <a:cubicBezTo>
                    <a:pt x="377" y="741"/>
                    <a:pt x="376" y="739"/>
                    <a:pt x="375" y="737"/>
                  </a:cubicBezTo>
                  <a:cubicBezTo>
                    <a:pt x="373" y="729"/>
                    <a:pt x="371" y="726"/>
                    <a:pt x="369" y="726"/>
                  </a:cubicBezTo>
                  <a:cubicBezTo>
                    <a:pt x="367" y="726"/>
                    <a:pt x="366" y="727"/>
                    <a:pt x="366" y="730"/>
                  </a:cubicBezTo>
                  <a:cubicBezTo>
                    <a:pt x="365" y="735"/>
                    <a:pt x="364" y="736"/>
                    <a:pt x="362" y="736"/>
                  </a:cubicBezTo>
                  <a:cubicBezTo>
                    <a:pt x="361" y="736"/>
                    <a:pt x="361" y="736"/>
                    <a:pt x="360" y="736"/>
                  </a:cubicBezTo>
                  <a:cubicBezTo>
                    <a:pt x="358" y="736"/>
                    <a:pt x="356" y="736"/>
                    <a:pt x="354" y="741"/>
                  </a:cubicBezTo>
                  <a:lnTo>
                    <a:pt x="348" y="741"/>
                  </a:lnTo>
                  <a:cubicBezTo>
                    <a:pt x="346" y="741"/>
                    <a:pt x="349" y="734"/>
                    <a:pt x="351" y="734"/>
                  </a:cubicBezTo>
                  <a:lnTo>
                    <a:pt x="349" y="728"/>
                  </a:lnTo>
                  <a:cubicBezTo>
                    <a:pt x="345" y="728"/>
                    <a:pt x="342" y="728"/>
                    <a:pt x="339" y="733"/>
                  </a:cubicBezTo>
                  <a:cubicBezTo>
                    <a:pt x="337" y="740"/>
                    <a:pt x="336" y="743"/>
                    <a:pt x="336" y="743"/>
                  </a:cubicBezTo>
                  <a:cubicBezTo>
                    <a:pt x="336" y="743"/>
                    <a:pt x="336" y="740"/>
                    <a:pt x="337" y="733"/>
                  </a:cubicBezTo>
                  <a:cubicBezTo>
                    <a:pt x="338" y="728"/>
                    <a:pt x="337" y="723"/>
                    <a:pt x="335" y="723"/>
                  </a:cubicBezTo>
                  <a:cubicBezTo>
                    <a:pt x="335" y="723"/>
                    <a:pt x="334" y="724"/>
                    <a:pt x="333" y="725"/>
                  </a:cubicBezTo>
                  <a:cubicBezTo>
                    <a:pt x="331" y="731"/>
                    <a:pt x="330" y="733"/>
                    <a:pt x="329" y="733"/>
                  </a:cubicBezTo>
                  <a:cubicBezTo>
                    <a:pt x="328" y="733"/>
                    <a:pt x="328" y="729"/>
                    <a:pt x="329" y="725"/>
                  </a:cubicBezTo>
                  <a:cubicBezTo>
                    <a:pt x="331" y="718"/>
                    <a:pt x="332" y="715"/>
                    <a:pt x="331" y="715"/>
                  </a:cubicBezTo>
                  <a:lnTo>
                    <a:pt x="331" y="715"/>
                  </a:lnTo>
                  <a:cubicBezTo>
                    <a:pt x="330" y="715"/>
                    <a:pt x="327" y="718"/>
                    <a:pt x="322" y="723"/>
                  </a:cubicBezTo>
                  <a:cubicBezTo>
                    <a:pt x="319" y="723"/>
                    <a:pt x="311" y="726"/>
                    <a:pt x="305" y="726"/>
                  </a:cubicBezTo>
                  <a:cubicBezTo>
                    <a:pt x="304" y="726"/>
                    <a:pt x="302" y="726"/>
                    <a:pt x="301" y="725"/>
                  </a:cubicBezTo>
                  <a:cubicBezTo>
                    <a:pt x="292" y="722"/>
                    <a:pt x="287" y="721"/>
                    <a:pt x="287" y="714"/>
                  </a:cubicBezTo>
                  <a:cubicBezTo>
                    <a:pt x="288" y="713"/>
                    <a:pt x="288" y="713"/>
                    <a:pt x="288" y="712"/>
                  </a:cubicBezTo>
                  <a:lnTo>
                    <a:pt x="288" y="712"/>
                  </a:lnTo>
                  <a:cubicBezTo>
                    <a:pt x="286" y="717"/>
                    <a:pt x="284" y="719"/>
                    <a:pt x="282" y="719"/>
                  </a:cubicBezTo>
                  <a:cubicBezTo>
                    <a:pt x="280" y="719"/>
                    <a:pt x="278" y="718"/>
                    <a:pt x="276" y="718"/>
                  </a:cubicBezTo>
                  <a:cubicBezTo>
                    <a:pt x="274" y="714"/>
                    <a:pt x="272" y="712"/>
                    <a:pt x="270" y="712"/>
                  </a:cubicBezTo>
                  <a:cubicBezTo>
                    <a:pt x="267" y="712"/>
                    <a:pt x="264" y="715"/>
                    <a:pt x="260" y="718"/>
                  </a:cubicBezTo>
                  <a:lnTo>
                    <a:pt x="265" y="720"/>
                  </a:lnTo>
                  <a:cubicBezTo>
                    <a:pt x="263" y="726"/>
                    <a:pt x="261" y="729"/>
                    <a:pt x="259" y="729"/>
                  </a:cubicBezTo>
                  <a:cubicBezTo>
                    <a:pt x="258" y="729"/>
                    <a:pt x="257" y="727"/>
                    <a:pt x="256" y="723"/>
                  </a:cubicBezTo>
                  <a:cubicBezTo>
                    <a:pt x="254" y="722"/>
                    <a:pt x="256" y="716"/>
                    <a:pt x="259" y="710"/>
                  </a:cubicBezTo>
                  <a:cubicBezTo>
                    <a:pt x="262" y="704"/>
                    <a:pt x="263" y="697"/>
                    <a:pt x="260" y="696"/>
                  </a:cubicBezTo>
                  <a:cubicBezTo>
                    <a:pt x="260" y="696"/>
                    <a:pt x="259" y="695"/>
                    <a:pt x="258" y="695"/>
                  </a:cubicBezTo>
                  <a:cubicBezTo>
                    <a:pt x="257" y="695"/>
                    <a:pt x="256" y="697"/>
                    <a:pt x="256" y="701"/>
                  </a:cubicBezTo>
                  <a:cubicBezTo>
                    <a:pt x="254" y="706"/>
                    <a:pt x="253" y="707"/>
                    <a:pt x="252" y="707"/>
                  </a:cubicBezTo>
                  <a:cubicBezTo>
                    <a:pt x="251" y="707"/>
                    <a:pt x="251" y="707"/>
                    <a:pt x="250" y="706"/>
                  </a:cubicBezTo>
                  <a:cubicBezTo>
                    <a:pt x="250" y="706"/>
                    <a:pt x="249" y="705"/>
                    <a:pt x="248" y="705"/>
                  </a:cubicBezTo>
                  <a:cubicBezTo>
                    <a:pt x="246" y="705"/>
                    <a:pt x="244" y="706"/>
                    <a:pt x="241" y="709"/>
                  </a:cubicBezTo>
                  <a:cubicBezTo>
                    <a:pt x="240" y="712"/>
                    <a:pt x="239" y="713"/>
                    <a:pt x="237" y="713"/>
                  </a:cubicBezTo>
                  <a:cubicBezTo>
                    <a:pt x="236" y="713"/>
                    <a:pt x="236" y="712"/>
                    <a:pt x="235" y="712"/>
                  </a:cubicBezTo>
                  <a:cubicBezTo>
                    <a:pt x="236" y="709"/>
                    <a:pt x="233" y="705"/>
                    <a:pt x="231" y="703"/>
                  </a:cubicBezTo>
                  <a:lnTo>
                    <a:pt x="235" y="697"/>
                  </a:lnTo>
                  <a:cubicBezTo>
                    <a:pt x="237" y="693"/>
                    <a:pt x="238" y="688"/>
                    <a:pt x="239" y="685"/>
                  </a:cubicBezTo>
                  <a:cubicBezTo>
                    <a:pt x="239" y="685"/>
                    <a:pt x="238" y="685"/>
                    <a:pt x="238" y="685"/>
                  </a:cubicBezTo>
                  <a:cubicBezTo>
                    <a:pt x="236" y="685"/>
                    <a:pt x="233" y="690"/>
                    <a:pt x="233" y="690"/>
                  </a:cubicBezTo>
                  <a:cubicBezTo>
                    <a:pt x="233" y="690"/>
                    <a:pt x="233" y="690"/>
                    <a:pt x="232" y="690"/>
                  </a:cubicBezTo>
                  <a:cubicBezTo>
                    <a:pt x="222" y="690"/>
                    <a:pt x="184" y="662"/>
                    <a:pt x="181" y="657"/>
                  </a:cubicBezTo>
                  <a:cubicBezTo>
                    <a:pt x="181" y="651"/>
                    <a:pt x="180" y="647"/>
                    <a:pt x="178" y="647"/>
                  </a:cubicBezTo>
                  <a:cubicBezTo>
                    <a:pt x="176" y="647"/>
                    <a:pt x="175" y="648"/>
                    <a:pt x="174" y="650"/>
                  </a:cubicBezTo>
                  <a:cubicBezTo>
                    <a:pt x="173" y="651"/>
                    <a:pt x="172" y="652"/>
                    <a:pt x="171" y="652"/>
                  </a:cubicBezTo>
                  <a:cubicBezTo>
                    <a:pt x="166" y="652"/>
                    <a:pt x="159" y="645"/>
                    <a:pt x="153" y="636"/>
                  </a:cubicBezTo>
                  <a:cubicBezTo>
                    <a:pt x="143" y="625"/>
                    <a:pt x="137" y="616"/>
                    <a:pt x="133" y="616"/>
                  </a:cubicBezTo>
                  <a:cubicBezTo>
                    <a:pt x="132" y="616"/>
                    <a:pt x="131" y="616"/>
                    <a:pt x="130" y="617"/>
                  </a:cubicBezTo>
                  <a:lnTo>
                    <a:pt x="126" y="611"/>
                  </a:lnTo>
                  <a:cubicBezTo>
                    <a:pt x="124" y="607"/>
                    <a:pt x="116" y="607"/>
                    <a:pt x="115" y="604"/>
                  </a:cubicBezTo>
                  <a:cubicBezTo>
                    <a:pt x="113" y="604"/>
                    <a:pt x="112" y="605"/>
                    <a:pt x="111" y="605"/>
                  </a:cubicBezTo>
                  <a:cubicBezTo>
                    <a:pt x="107" y="605"/>
                    <a:pt x="107" y="603"/>
                    <a:pt x="113" y="602"/>
                  </a:cubicBezTo>
                  <a:cubicBezTo>
                    <a:pt x="119" y="599"/>
                    <a:pt x="125" y="595"/>
                    <a:pt x="124" y="593"/>
                  </a:cubicBezTo>
                  <a:cubicBezTo>
                    <a:pt x="123" y="592"/>
                    <a:pt x="122" y="591"/>
                    <a:pt x="120" y="591"/>
                  </a:cubicBezTo>
                  <a:cubicBezTo>
                    <a:pt x="117" y="591"/>
                    <a:pt x="113" y="593"/>
                    <a:pt x="109" y="595"/>
                  </a:cubicBezTo>
                  <a:cubicBezTo>
                    <a:pt x="107" y="597"/>
                    <a:pt x="105" y="597"/>
                    <a:pt x="104" y="597"/>
                  </a:cubicBezTo>
                  <a:cubicBezTo>
                    <a:pt x="103" y="597"/>
                    <a:pt x="102" y="596"/>
                    <a:pt x="102" y="596"/>
                  </a:cubicBezTo>
                  <a:cubicBezTo>
                    <a:pt x="101" y="594"/>
                    <a:pt x="101" y="594"/>
                    <a:pt x="107" y="591"/>
                  </a:cubicBezTo>
                  <a:lnTo>
                    <a:pt x="119" y="584"/>
                  </a:lnTo>
                  <a:lnTo>
                    <a:pt x="118" y="583"/>
                  </a:lnTo>
                  <a:cubicBezTo>
                    <a:pt x="116" y="584"/>
                    <a:pt x="115" y="584"/>
                    <a:pt x="114" y="584"/>
                  </a:cubicBezTo>
                  <a:cubicBezTo>
                    <a:pt x="112" y="584"/>
                    <a:pt x="111" y="583"/>
                    <a:pt x="111" y="583"/>
                  </a:cubicBezTo>
                  <a:cubicBezTo>
                    <a:pt x="110" y="581"/>
                    <a:pt x="110" y="581"/>
                    <a:pt x="121" y="575"/>
                  </a:cubicBezTo>
                  <a:cubicBezTo>
                    <a:pt x="130" y="571"/>
                    <a:pt x="132" y="569"/>
                    <a:pt x="128" y="569"/>
                  </a:cubicBezTo>
                  <a:cubicBezTo>
                    <a:pt x="126" y="569"/>
                    <a:pt x="123" y="570"/>
                    <a:pt x="119" y="571"/>
                  </a:cubicBezTo>
                  <a:lnTo>
                    <a:pt x="111" y="570"/>
                  </a:lnTo>
                  <a:cubicBezTo>
                    <a:pt x="118" y="565"/>
                    <a:pt x="115" y="564"/>
                    <a:pt x="111" y="564"/>
                  </a:cubicBezTo>
                  <a:cubicBezTo>
                    <a:pt x="108" y="564"/>
                    <a:pt x="105" y="564"/>
                    <a:pt x="102" y="564"/>
                  </a:cubicBezTo>
                  <a:cubicBezTo>
                    <a:pt x="110" y="558"/>
                    <a:pt x="112" y="556"/>
                    <a:pt x="108" y="556"/>
                  </a:cubicBezTo>
                  <a:cubicBezTo>
                    <a:pt x="106" y="556"/>
                    <a:pt x="103" y="556"/>
                    <a:pt x="99" y="557"/>
                  </a:cubicBezTo>
                  <a:cubicBezTo>
                    <a:pt x="97" y="558"/>
                    <a:pt x="96" y="558"/>
                    <a:pt x="95" y="558"/>
                  </a:cubicBezTo>
                  <a:cubicBezTo>
                    <a:pt x="93" y="558"/>
                    <a:pt x="94" y="556"/>
                    <a:pt x="98" y="553"/>
                  </a:cubicBezTo>
                  <a:cubicBezTo>
                    <a:pt x="101" y="550"/>
                    <a:pt x="103" y="545"/>
                    <a:pt x="101" y="541"/>
                  </a:cubicBezTo>
                  <a:cubicBezTo>
                    <a:pt x="94" y="541"/>
                    <a:pt x="88" y="526"/>
                    <a:pt x="85" y="507"/>
                  </a:cubicBezTo>
                  <a:cubicBezTo>
                    <a:pt x="81" y="486"/>
                    <a:pt x="81" y="472"/>
                    <a:pt x="75" y="472"/>
                  </a:cubicBezTo>
                  <a:cubicBezTo>
                    <a:pt x="75" y="472"/>
                    <a:pt x="74" y="472"/>
                    <a:pt x="74" y="472"/>
                  </a:cubicBezTo>
                  <a:cubicBezTo>
                    <a:pt x="74" y="469"/>
                    <a:pt x="74" y="469"/>
                    <a:pt x="80" y="466"/>
                  </a:cubicBezTo>
                  <a:cubicBezTo>
                    <a:pt x="87" y="466"/>
                    <a:pt x="87" y="464"/>
                    <a:pt x="74" y="462"/>
                  </a:cubicBezTo>
                  <a:cubicBezTo>
                    <a:pt x="67" y="460"/>
                    <a:pt x="61" y="460"/>
                    <a:pt x="74" y="460"/>
                  </a:cubicBezTo>
                  <a:cubicBezTo>
                    <a:pt x="80" y="460"/>
                    <a:pt x="80" y="454"/>
                    <a:pt x="81" y="445"/>
                  </a:cubicBezTo>
                  <a:cubicBezTo>
                    <a:pt x="80" y="437"/>
                    <a:pt x="81" y="428"/>
                    <a:pt x="75" y="428"/>
                  </a:cubicBezTo>
                  <a:cubicBezTo>
                    <a:pt x="72" y="425"/>
                    <a:pt x="70" y="424"/>
                    <a:pt x="70" y="424"/>
                  </a:cubicBezTo>
                  <a:lnTo>
                    <a:pt x="70" y="424"/>
                  </a:lnTo>
                  <a:cubicBezTo>
                    <a:pt x="71" y="424"/>
                    <a:pt x="72" y="424"/>
                    <a:pt x="75" y="426"/>
                  </a:cubicBezTo>
                  <a:cubicBezTo>
                    <a:pt x="76" y="426"/>
                    <a:pt x="78" y="426"/>
                    <a:pt x="79" y="426"/>
                  </a:cubicBezTo>
                  <a:cubicBezTo>
                    <a:pt x="89" y="426"/>
                    <a:pt x="94" y="417"/>
                    <a:pt x="83" y="409"/>
                  </a:cubicBezTo>
                  <a:cubicBezTo>
                    <a:pt x="84" y="407"/>
                    <a:pt x="84" y="405"/>
                    <a:pt x="88" y="405"/>
                  </a:cubicBezTo>
                  <a:cubicBezTo>
                    <a:pt x="89" y="405"/>
                    <a:pt x="90" y="406"/>
                    <a:pt x="91" y="406"/>
                  </a:cubicBezTo>
                  <a:cubicBezTo>
                    <a:pt x="91" y="403"/>
                    <a:pt x="92" y="401"/>
                    <a:pt x="87" y="393"/>
                  </a:cubicBezTo>
                  <a:cubicBezTo>
                    <a:pt x="88" y="388"/>
                    <a:pt x="89" y="382"/>
                    <a:pt x="90" y="377"/>
                  </a:cubicBezTo>
                  <a:cubicBezTo>
                    <a:pt x="92" y="372"/>
                    <a:pt x="87" y="366"/>
                    <a:pt x="87" y="366"/>
                  </a:cubicBezTo>
                  <a:lnTo>
                    <a:pt x="88" y="364"/>
                  </a:lnTo>
                  <a:cubicBezTo>
                    <a:pt x="88" y="364"/>
                    <a:pt x="88" y="364"/>
                    <a:pt x="88" y="364"/>
                  </a:cubicBezTo>
                  <a:cubicBezTo>
                    <a:pt x="94" y="364"/>
                    <a:pt x="97" y="353"/>
                    <a:pt x="103" y="340"/>
                  </a:cubicBezTo>
                  <a:cubicBezTo>
                    <a:pt x="109" y="325"/>
                    <a:pt x="116" y="313"/>
                    <a:pt x="123" y="313"/>
                  </a:cubicBezTo>
                  <a:cubicBezTo>
                    <a:pt x="123" y="313"/>
                    <a:pt x="123" y="313"/>
                    <a:pt x="124" y="313"/>
                  </a:cubicBezTo>
                  <a:cubicBezTo>
                    <a:pt x="124" y="313"/>
                    <a:pt x="125" y="310"/>
                    <a:pt x="120" y="305"/>
                  </a:cubicBezTo>
                  <a:cubicBezTo>
                    <a:pt x="112" y="298"/>
                    <a:pt x="111" y="296"/>
                    <a:pt x="115" y="296"/>
                  </a:cubicBezTo>
                  <a:cubicBezTo>
                    <a:pt x="116" y="296"/>
                    <a:pt x="117" y="296"/>
                    <a:pt x="118" y="296"/>
                  </a:cubicBezTo>
                  <a:cubicBezTo>
                    <a:pt x="121" y="297"/>
                    <a:pt x="123" y="297"/>
                    <a:pt x="125" y="297"/>
                  </a:cubicBezTo>
                  <a:cubicBezTo>
                    <a:pt x="133" y="297"/>
                    <a:pt x="134" y="291"/>
                    <a:pt x="126" y="283"/>
                  </a:cubicBezTo>
                  <a:lnTo>
                    <a:pt x="126" y="283"/>
                  </a:lnTo>
                  <a:lnTo>
                    <a:pt x="131" y="288"/>
                  </a:lnTo>
                  <a:cubicBezTo>
                    <a:pt x="134" y="289"/>
                    <a:pt x="135" y="289"/>
                    <a:pt x="137" y="289"/>
                  </a:cubicBezTo>
                  <a:cubicBezTo>
                    <a:pt x="143" y="289"/>
                    <a:pt x="141" y="282"/>
                    <a:pt x="133" y="274"/>
                  </a:cubicBezTo>
                  <a:lnTo>
                    <a:pt x="133" y="274"/>
                  </a:lnTo>
                  <a:cubicBezTo>
                    <a:pt x="136" y="275"/>
                    <a:pt x="140" y="276"/>
                    <a:pt x="142" y="276"/>
                  </a:cubicBezTo>
                  <a:cubicBezTo>
                    <a:pt x="144" y="276"/>
                    <a:pt x="145" y="275"/>
                    <a:pt x="143" y="272"/>
                  </a:cubicBezTo>
                  <a:cubicBezTo>
                    <a:pt x="143" y="272"/>
                    <a:pt x="143" y="272"/>
                    <a:pt x="144" y="272"/>
                  </a:cubicBezTo>
                  <a:cubicBezTo>
                    <a:pt x="145" y="272"/>
                    <a:pt x="147" y="273"/>
                    <a:pt x="155" y="279"/>
                  </a:cubicBezTo>
                  <a:cubicBezTo>
                    <a:pt x="160" y="282"/>
                    <a:pt x="164" y="286"/>
                    <a:pt x="166" y="286"/>
                  </a:cubicBezTo>
                  <a:cubicBezTo>
                    <a:pt x="166" y="286"/>
                    <a:pt x="166" y="286"/>
                    <a:pt x="166" y="286"/>
                  </a:cubicBezTo>
                  <a:cubicBezTo>
                    <a:pt x="168" y="283"/>
                    <a:pt x="163" y="279"/>
                    <a:pt x="157" y="276"/>
                  </a:cubicBezTo>
                  <a:lnTo>
                    <a:pt x="161" y="272"/>
                  </a:lnTo>
                  <a:cubicBezTo>
                    <a:pt x="161" y="272"/>
                    <a:pt x="162" y="270"/>
                    <a:pt x="157" y="266"/>
                  </a:cubicBezTo>
                  <a:cubicBezTo>
                    <a:pt x="152" y="262"/>
                    <a:pt x="153" y="260"/>
                    <a:pt x="155" y="258"/>
                  </a:cubicBezTo>
                  <a:lnTo>
                    <a:pt x="155" y="258"/>
                  </a:lnTo>
                  <a:cubicBezTo>
                    <a:pt x="156" y="259"/>
                    <a:pt x="157" y="259"/>
                    <a:pt x="157" y="259"/>
                  </a:cubicBezTo>
                  <a:cubicBezTo>
                    <a:pt x="157" y="259"/>
                    <a:pt x="154" y="256"/>
                    <a:pt x="149" y="253"/>
                  </a:cubicBezTo>
                  <a:cubicBezTo>
                    <a:pt x="145" y="250"/>
                    <a:pt x="139" y="245"/>
                    <a:pt x="141" y="243"/>
                  </a:cubicBezTo>
                  <a:lnTo>
                    <a:pt x="131" y="234"/>
                  </a:lnTo>
                  <a:cubicBezTo>
                    <a:pt x="121" y="225"/>
                    <a:pt x="117" y="221"/>
                    <a:pt x="108" y="221"/>
                  </a:cubicBezTo>
                  <a:cubicBezTo>
                    <a:pt x="95" y="225"/>
                    <a:pt x="84" y="228"/>
                    <a:pt x="95" y="236"/>
                  </a:cubicBezTo>
                  <a:cubicBezTo>
                    <a:pt x="95" y="236"/>
                    <a:pt x="99" y="242"/>
                    <a:pt x="97" y="244"/>
                  </a:cubicBezTo>
                  <a:cubicBezTo>
                    <a:pt x="96" y="245"/>
                    <a:pt x="94" y="246"/>
                    <a:pt x="92" y="246"/>
                  </a:cubicBezTo>
                  <a:cubicBezTo>
                    <a:pt x="90" y="246"/>
                    <a:pt x="88" y="245"/>
                    <a:pt x="88" y="245"/>
                  </a:cubicBezTo>
                  <a:cubicBezTo>
                    <a:pt x="87" y="245"/>
                    <a:pt x="86" y="244"/>
                    <a:pt x="85" y="244"/>
                  </a:cubicBezTo>
                  <a:cubicBezTo>
                    <a:pt x="81" y="244"/>
                    <a:pt x="75" y="253"/>
                    <a:pt x="69" y="263"/>
                  </a:cubicBezTo>
                  <a:cubicBezTo>
                    <a:pt x="59" y="277"/>
                    <a:pt x="56" y="285"/>
                    <a:pt x="50" y="285"/>
                  </a:cubicBezTo>
                  <a:cubicBezTo>
                    <a:pt x="49" y="285"/>
                    <a:pt x="49" y="285"/>
                    <a:pt x="48" y="285"/>
                  </a:cubicBezTo>
                  <a:cubicBezTo>
                    <a:pt x="41" y="285"/>
                    <a:pt x="39" y="287"/>
                    <a:pt x="39" y="287"/>
                  </a:cubicBezTo>
                  <a:cubicBezTo>
                    <a:pt x="45" y="290"/>
                    <a:pt x="37" y="306"/>
                    <a:pt x="30" y="325"/>
                  </a:cubicBezTo>
                  <a:cubicBezTo>
                    <a:pt x="23" y="345"/>
                    <a:pt x="18" y="365"/>
                    <a:pt x="24" y="366"/>
                  </a:cubicBezTo>
                  <a:cubicBezTo>
                    <a:pt x="24" y="369"/>
                    <a:pt x="23" y="372"/>
                    <a:pt x="23" y="372"/>
                  </a:cubicBezTo>
                  <a:cubicBezTo>
                    <a:pt x="22" y="372"/>
                    <a:pt x="21" y="372"/>
                    <a:pt x="21" y="372"/>
                  </a:cubicBezTo>
                  <a:cubicBezTo>
                    <a:pt x="16" y="372"/>
                    <a:pt x="15" y="377"/>
                    <a:pt x="14" y="382"/>
                  </a:cubicBezTo>
                  <a:cubicBezTo>
                    <a:pt x="17" y="386"/>
                    <a:pt x="19" y="390"/>
                    <a:pt x="18" y="395"/>
                  </a:cubicBezTo>
                  <a:cubicBezTo>
                    <a:pt x="12" y="395"/>
                    <a:pt x="11" y="397"/>
                    <a:pt x="10" y="402"/>
                  </a:cubicBezTo>
                  <a:cubicBezTo>
                    <a:pt x="10" y="409"/>
                    <a:pt x="9" y="411"/>
                    <a:pt x="16" y="412"/>
                  </a:cubicBezTo>
                  <a:cubicBezTo>
                    <a:pt x="15" y="424"/>
                    <a:pt x="12" y="434"/>
                    <a:pt x="7" y="444"/>
                  </a:cubicBezTo>
                  <a:cubicBezTo>
                    <a:pt x="0" y="447"/>
                    <a:pt x="7" y="451"/>
                    <a:pt x="14" y="453"/>
                  </a:cubicBezTo>
                  <a:cubicBezTo>
                    <a:pt x="20" y="453"/>
                    <a:pt x="27" y="455"/>
                    <a:pt x="27" y="458"/>
                  </a:cubicBezTo>
                  <a:lnTo>
                    <a:pt x="14" y="458"/>
                  </a:lnTo>
                  <a:cubicBezTo>
                    <a:pt x="11" y="458"/>
                    <a:pt x="9" y="457"/>
                    <a:pt x="8" y="457"/>
                  </a:cubicBezTo>
                  <a:cubicBezTo>
                    <a:pt x="7" y="457"/>
                    <a:pt x="7" y="458"/>
                    <a:pt x="7" y="462"/>
                  </a:cubicBezTo>
                  <a:lnTo>
                    <a:pt x="7" y="467"/>
                  </a:lnTo>
                  <a:cubicBezTo>
                    <a:pt x="14" y="467"/>
                    <a:pt x="15" y="482"/>
                    <a:pt x="17" y="502"/>
                  </a:cubicBezTo>
                  <a:cubicBezTo>
                    <a:pt x="21" y="525"/>
                    <a:pt x="23" y="535"/>
                    <a:pt x="29" y="535"/>
                  </a:cubicBezTo>
                  <a:cubicBezTo>
                    <a:pt x="29" y="535"/>
                    <a:pt x="30" y="535"/>
                    <a:pt x="30" y="535"/>
                  </a:cubicBezTo>
                  <a:cubicBezTo>
                    <a:pt x="31" y="535"/>
                    <a:pt x="32" y="534"/>
                    <a:pt x="33" y="534"/>
                  </a:cubicBezTo>
                  <a:cubicBezTo>
                    <a:pt x="36" y="534"/>
                    <a:pt x="36" y="537"/>
                    <a:pt x="33" y="546"/>
                  </a:cubicBezTo>
                  <a:cubicBezTo>
                    <a:pt x="19" y="568"/>
                    <a:pt x="19" y="570"/>
                    <a:pt x="26" y="570"/>
                  </a:cubicBezTo>
                  <a:cubicBezTo>
                    <a:pt x="25" y="567"/>
                    <a:pt x="32" y="565"/>
                    <a:pt x="38" y="563"/>
                  </a:cubicBezTo>
                  <a:cubicBezTo>
                    <a:pt x="42" y="561"/>
                    <a:pt x="45" y="561"/>
                    <a:pt x="47" y="561"/>
                  </a:cubicBezTo>
                  <a:cubicBezTo>
                    <a:pt x="50" y="561"/>
                    <a:pt x="48" y="564"/>
                    <a:pt x="39" y="568"/>
                  </a:cubicBezTo>
                  <a:cubicBezTo>
                    <a:pt x="28" y="573"/>
                    <a:pt x="47" y="608"/>
                    <a:pt x="61" y="608"/>
                  </a:cubicBezTo>
                  <a:cubicBezTo>
                    <a:pt x="61" y="608"/>
                    <a:pt x="62" y="608"/>
                    <a:pt x="63" y="608"/>
                  </a:cubicBezTo>
                  <a:lnTo>
                    <a:pt x="63" y="608"/>
                  </a:lnTo>
                  <a:lnTo>
                    <a:pt x="57" y="611"/>
                  </a:lnTo>
                  <a:cubicBezTo>
                    <a:pt x="52" y="614"/>
                    <a:pt x="53" y="617"/>
                    <a:pt x="58" y="627"/>
                  </a:cubicBezTo>
                  <a:lnTo>
                    <a:pt x="63" y="635"/>
                  </a:lnTo>
                  <a:cubicBezTo>
                    <a:pt x="65" y="634"/>
                    <a:pt x="66" y="633"/>
                    <a:pt x="68" y="633"/>
                  </a:cubicBezTo>
                  <a:cubicBezTo>
                    <a:pt x="75" y="633"/>
                    <a:pt x="77" y="646"/>
                    <a:pt x="72" y="649"/>
                  </a:cubicBezTo>
                  <a:cubicBezTo>
                    <a:pt x="69" y="656"/>
                    <a:pt x="69" y="656"/>
                    <a:pt x="72" y="660"/>
                  </a:cubicBezTo>
                  <a:cubicBezTo>
                    <a:pt x="88" y="660"/>
                    <a:pt x="91" y="676"/>
                    <a:pt x="85" y="681"/>
                  </a:cubicBezTo>
                  <a:lnTo>
                    <a:pt x="90" y="685"/>
                  </a:lnTo>
                  <a:cubicBezTo>
                    <a:pt x="91" y="685"/>
                    <a:pt x="92" y="685"/>
                    <a:pt x="93" y="685"/>
                  </a:cubicBezTo>
                  <a:cubicBezTo>
                    <a:pt x="97" y="685"/>
                    <a:pt x="101" y="686"/>
                    <a:pt x="102" y="690"/>
                  </a:cubicBezTo>
                  <a:cubicBezTo>
                    <a:pt x="105" y="693"/>
                    <a:pt x="108" y="696"/>
                    <a:pt x="109" y="696"/>
                  </a:cubicBezTo>
                  <a:cubicBezTo>
                    <a:pt x="111" y="696"/>
                    <a:pt x="112" y="695"/>
                    <a:pt x="113" y="692"/>
                  </a:cubicBezTo>
                  <a:cubicBezTo>
                    <a:pt x="117" y="688"/>
                    <a:pt x="121" y="684"/>
                    <a:pt x="123" y="684"/>
                  </a:cubicBezTo>
                  <a:cubicBezTo>
                    <a:pt x="124" y="684"/>
                    <a:pt x="124" y="685"/>
                    <a:pt x="125" y="685"/>
                  </a:cubicBezTo>
                  <a:lnTo>
                    <a:pt x="120" y="690"/>
                  </a:lnTo>
                  <a:cubicBezTo>
                    <a:pt x="115" y="694"/>
                    <a:pt x="121" y="700"/>
                    <a:pt x="129" y="709"/>
                  </a:cubicBezTo>
                  <a:cubicBezTo>
                    <a:pt x="139" y="719"/>
                    <a:pt x="144" y="722"/>
                    <a:pt x="143" y="729"/>
                  </a:cubicBezTo>
                  <a:lnTo>
                    <a:pt x="148" y="725"/>
                  </a:lnTo>
                  <a:cubicBezTo>
                    <a:pt x="150" y="724"/>
                    <a:pt x="152" y="724"/>
                    <a:pt x="153" y="724"/>
                  </a:cubicBezTo>
                  <a:cubicBezTo>
                    <a:pt x="156" y="724"/>
                    <a:pt x="156" y="726"/>
                    <a:pt x="153" y="730"/>
                  </a:cubicBezTo>
                  <a:cubicBezTo>
                    <a:pt x="152" y="736"/>
                    <a:pt x="159" y="743"/>
                    <a:pt x="166" y="743"/>
                  </a:cubicBezTo>
                  <a:cubicBezTo>
                    <a:pt x="167" y="743"/>
                    <a:pt x="168" y="743"/>
                    <a:pt x="170" y="742"/>
                  </a:cubicBezTo>
                  <a:lnTo>
                    <a:pt x="174" y="746"/>
                  </a:lnTo>
                  <a:cubicBezTo>
                    <a:pt x="170" y="754"/>
                    <a:pt x="172" y="758"/>
                    <a:pt x="177" y="758"/>
                  </a:cubicBezTo>
                  <a:cubicBezTo>
                    <a:pt x="179" y="758"/>
                    <a:pt x="183" y="757"/>
                    <a:pt x="186" y="753"/>
                  </a:cubicBezTo>
                  <a:lnTo>
                    <a:pt x="186" y="753"/>
                  </a:lnTo>
                  <a:cubicBezTo>
                    <a:pt x="183" y="759"/>
                    <a:pt x="185" y="760"/>
                    <a:pt x="187" y="762"/>
                  </a:cubicBezTo>
                  <a:cubicBezTo>
                    <a:pt x="189" y="762"/>
                    <a:pt x="190" y="762"/>
                    <a:pt x="192" y="762"/>
                  </a:cubicBezTo>
                  <a:cubicBezTo>
                    <a:pt x="199" y="762"/>
                    <a:pt x="206" y="766"/>
                    <a:pt x="203" y="771"/>
                  </a:cubicBezTo>
                  <a:lnTo>
                    <a:pt x="205" y="773"/>
                  </a:lnTo>
                  <a:cubicBezTo>
                    <a:pt x="209" y="770"/>
                    <a:pt x="211" y="769"/>
                    <a:pt x="213" y="769"/>
                  </a:cubicBezTo>
                  <a:cubicBezTo>
                    <a:pt x="214" y="769"/>
                    <a:pt x="216" y="770"/>
                    <a:pt x="217" y="770"/>
                  </a:cubicBezTo>
                  <a:cubicBezTo>
                    <a:pt x="218" y="771"/>
                    <a:pt x="219" y="772"/>
                    <a:pt x="221" y="772"/>
                  </a:cubicBezTo>
                  <a:cubicBezTo>
                    <a:pt x="223" y="772"/>
                    <a:pt x="224" y="771"/>
                    <a:pt x="227" y="768"/>
                  </a:cubicBezTo>
                  <a:cubicBezTo>
                    <a:pt x="230" y="765"/>
                    <a:pt x="233" y="765"/>
                    <a:pt x="234" y="765"/>
                  </a:cubicBezTo>
                  <a:cubicBezTo>
                    <a:pt x="234" y="765"/>
                    <a:pt x="235" y="765"/>
                    <a:pt x="235" y="765"/>
                  </a:cubicBezTo>
                  <a:cubicBezTo>
                    <a:pt x="238" y="766"/>
                    <a:pt x="232" y="771"/>
                    <a:pt x="227" y="776"/>
                  </a:cubicBezTo>
                  <a:cubicBezTo>
                    <a:pt x="223" y="778"/>
                    <a:pt x="223" y="780"/>
                    <a:pt x="226" y="780"/>
                  </a:cubicBezTo>
                  <a:cubicBezTo>
                    <a:pt x="229" y="780"/>
                    <a:pt x="234" y="778"/>
                    <a:pt x="240" y="774"/>
                  </a:cubicBezTo>
                  <a:cubicBezTo>
                    <a:pt x="246" y="769"/>
                    <a:pt x="249" y="767"/>
                    <a:pt x="250" y="767"/>
                  </a:cubicBezTo>
                  <a:lnTo>
                    <a:pt x="250" y="767"/>
                  </a:lnTo>
                  <a:cubicBezTo>
                    <a:pt x="250" y="767"/>
                    <a:pt x="248" y="770"/>
                    <a:pt x="242" y="775"/>
                  </a:cubicBezTo>
                  <a:cubicBezTo>
                    <a:pt x="239" y="779"/>
                    <a:pt x="235" y="783"/>
                    <a:pt x="237" y="783"/>
                  </a:cubicBezTo>
                  <a:cubicBezTo>
                    <a:pt x="237" y="783"/>
                    <a:pt x="238" y="782"/>
                    <a:pt x="240" y="782"/>
                  </a:cubicBezTo>
                  <a:cubicBezTo>
                    <a:pt x="241" y="782"/>
                    <a:pt x="241" y="782"/>
                    <a:pt x="242" y="782"/>
                  </a:cubicBezTo>
                  <a:cubicBezTo>
                    <a:pt x="245" y="782"/>
                    <a:pt x="247" y="780"/>
                    <a:pt x="248" y="777"/>
                  </a:cubicBezTo>
                  <a:lnTo>
                    <a:pt x="256" y="780"/>
                  </a:lnTo>
                  <a:cubicBezTo>
                    <a:pt x="259" y="789"/>
                    <a:pt x="263" y="790"/>
                    <a:pt x="265" y="790"/>
                  </a:cubicBezTo>
                  <a:cubicBezTo>
                    <a:pt x="267" y="788"/>
                    <a:pt x="268" y="787"/>
                    <a:pt x="269" y="787"/>
                  </a:cubicBezTo>
                  <a:cubicBezTo>
                    <a:pt x="270" y="787"/>
                    <a:pt x="270" y="788"/>
                    <a:pt x="270" y="793"/>
                  </a:cubicBezTo>
                  <a:cubicBezTo>
                    <a:pt x="270" y="796"/>
                    <a:pt x="270" y="797"/>
                    <a:pt x="270" y="797"/>
                  </a:cubicBezTo>
                  <a:cubicBezTo>
                    <a:pt x="271" y="797"/>
                    <a:pt x="273" y="794"/>
                    <a:pt x="275" y="787"/>
                  </a:cubicBezTo>
                  <a:cubicBezTo>
                    <a:pt x="277" y="785"/>
                    <a:pt x="279" y="784"/>
                    <a:pt x="280" y="784"/>
                  </a:cubicBezTo>
                  <a:cubicBezTo>
                    <a:pt x="282" y="784"/>
                    <a:pt x="283" y="786"/>
                    <a:pt x="284" y="789"/>
                  </a:cubicBezTo>
                  <a:cubicBezTo>
                    <a:pt x="282" y="797"/>
                    <a:pt x="282" y="800"/>
                    <a:pt x="283" y="800"/>
                  </a:cubicBezTo>
                  <a:cubicBezTo>
                    <a:pt x="283" y="800"/>
                    <a:pt x="284" y="799"/>
                    <a:pt x="285" y="796"/>
                  </a:cubicBezTo>
                  <a:cubicBezTo>
                    <a:pt x="288" y="792"/>
                    <a:pt x="290" y="792"/>
                    <a:pt x="291" y="792"/>
                  </a:cubicBezTo>
                  <a:cubicBezTo>
                    <a:pt x="292" y="792"/>
                    <a:pt x="292" y="792"/>
                    <a:pt x="292" y="792"/>
                  </a:cubicBezTo>
                  <a:cubicBezTo>
                    <a:pt x="291" y="798"/>
                    <a:pt x="315" y="805"/>
                    <a:pt x="342" y="807"/>
                  </a:cubicBezTo>
                  <a:cubicBezTo>
                    <a:pt x="346" y="807"/>
                    <a:pt x="349" y="801"/>
                    <a:pt x="349" y="795"/>
                  </a:cubicBezTo>
                  <a:cubicBezTo>
                    <a:pt x="349" y="789"/>
                    <a:pt x="350" y="787"/>
                    <a:pt x="350" y="787"/>
                  </a:cubicBezTo>
                  <a:cubicBezTo>
                    <a:pt x="350" y="787"/>
                    <a:pt x="350" y="791"/>
                    <a:pt x="352" y="795"/>
                  </a:cubicBezTo>
                  <a:cubicBezTo>
                    <a:pt x="353" y="805"/>
                    <a:pt x="355" y="810"/>
                    <a:pt x="356" y="810"/>
                  </a:cubicBezTo>
                  <a:cubicBezTo>
                    <a:pt x="357" y="810"/>
                    <a:pt x="359" y="805"/>
                    <a:pt x="358" y="795"/>
                  </a:cubicBezTo>
                  <a:cubicBezTo>
                    <a:pt x="357" y="788"/>
                    <a:pt x="356" y="785"/>
                    <a:pt x="357" y="785"/>
                  </a:cubicBezTo>
                  <a:lnTo>
                    <a:pt x="357" y="785"/>
                  </a:lnTo>
                  <a:cubicBezTo>
                    <a:pt x="357" y="785"/>
                    <a:pt x="358" y="788"/>
                    <a:pt x="360" y="795"/>
                  </a:cubicBezTo>
                  <a:cubicBezTo>
                    <a:pt x="361" y="799"/>
                    <a:pt x="362" y="801"/>
                    <a:pt x="363" y="801"/>
                  </a:cubicBezTo>
                  <a:cubicBezTo>
                    <a:pt x="363" y="801"/>
                    <a:pt x="364" y="799"/>
                    <a:pt x="366" y="796"/>
                  </a:cubicBezTo>
                  <a:cubicBezTo>
                    <a:pt x="366" y="793"/>
                    <a:pt x="367" y="791"/>
                    <a:pt x="368" y="791"/>
                  </a:cubicBezTo>
                  <a:cubicBezTo>
                    <a:pt x="368" y="791"/>
                    <a:pt x="369" y="793"/>
                    <a:pt x="369" y="796"/>
                  </a:cubicBezTo>
                  <a:cubicBezTo>
                    <a:pt x="371" y="801"/>
                    <a:pt x="373" y="806"/>
                    <a:pt x="374" y="806"/>
                  </a:cubicBezTo>
                  <a:cubicBezTo>
                    <a:pt x="375" y="806"/>
                    <a:pt x="375" y="805"/>
                    <a:pt x="375" y="803"/>
                  </a:cubicBezTo>
                  <a:cubicBezTo>
                    <a:pt x="375" y="803"/>
                    <a:pt x="377" y="803"/>
                    <a:pt x="380" y="810"/>
                  </a:cubicBezTo>
                  <a:cubicBezTo>
                    <a:pt x="381" y="812"/>
                    <a:pt x="382" y="812"/>
                    <a:pt x="383" y="812"/>
                  </a:cubicBezTo>
                  <a:cubicBezTo>
                    <a:pt x="385" y="812"/>
                    <a:pt x="387" y="808"/>
                    <a:pt x="388" y="803"/>
                  </a:cubicBezTo>
                  <a:cubicBezTo>
                    <a:pt x="392" y="796"/>
                    <a:pt x="395" y="792"/>
                    <a:pt x="397" y="792"/>
                  </a:cubicBezTo>
                  <a:cubicBezTo>
                    <a:pt x="398" y="792"/>
                    <a:pt x="398" y="796"/>
                    <a:pt x="397" y="803"/>
                  </a:cubicBezTo>
                  <a:cubicBezTo>
                    <a:pt x="396" y="808"/>
                    <a:pt x="398" y="810"/>
                    <a:pt x="400" y="810"/>
                  </a:cubicBezTo>
                  <a:cubicBezTo>
                    <a:pt x="404" y="810"/>
                    <a:pt x="410" y="803"/>
                    <a:pt x="411" y="794"/>
                  </a:cubicBezTo>
                  <a:cubicBezTo>
                    <a:pt x="411" y="786"/>
                    <a:pt x="412" y="783"/>
                    <a:pt x="412" y="783"/>
                  </a:cubicBezTo>
                  <a:cubicBezTo>
                    <a:pt x="412" y="783"/>
                    <a:pt x="412" y="784"/>
                    <a:pt x="413" y="787"/>
                  </a:cubicBezTo>
                  <a:cubicBezTo>
                    <a:pt x="414" y="794"/>
                    <a:pt x="416" y="794"/>
                    <a:pt x="416" y="794"/>
                  </a:cubicBezTo>
                  <a:cubicBezTo>
                    <a:pt x="417" y="794"/>
                    <a:pt x="418" y="794"/>
                    <a:pt x="419" y="794"/>
                  </a:cubicBezTo>
                  <a:cubicBezTo>
                    <a:pt x="421" y="794"/>
                    <a:pt x="422" y="794"/>
                    <a:pt x="423" y="799"/>
                  </a:cubicBezTo>
                  <a:cubicBezTo>
                    <a:pt x="423" y="799"/>
                    <a:pt x="426" y="799"/>
                    <a:pt x="431" y="793"/>
                  </a:cubicBezTo>
                  <a:cubicBezTo>
                    <a:pt x="432" y="787"/>
                    <a:pt x="435" y="784"/>
                    <a:pt x="437" y="784"/>
                  </a:cubicBezTo>
                  <a:cubicBezTo>
                    <a:pt x="441" y="784"/>
                    <a:pt x="446" y="789"/>
                    <a:pt x="449" y="796"/>
                  </a:cubicBezTo>
                  <a:lnTo>
                    <a:pt x="453" y="788"/>
                  </a:lnTo>
                  <a:cubicBezTo>
                    <a:pt x="453" y="780"/>
                    <a:pt x="453" y="774"/>
                    <a:pt x="454" y="774"/>
                  </a:cubicBezTo>
                  <a:cubicBezTo>
                    <a:pt x="455" y="774"/>
                    <a:pt x="455" y="776"/>
                    <a:pt x="457" y="780"/>
                  </a:cubicBezTo>
                  <a:lnTo>
                    <a:pt x="459" y="787"/>
                  </a:lnTo>
                  <a:cubicBezTo>
                    <a:pt x="458" y="781"/>
                    <a:pt x="461" y="778"/>
                    <a:pt x="464" y="778"/>
                  </a:cubicBezTo>
                  <a:cubicBezTo>
                    <a:pt x="467" y="778"/>
                    <a:pt x="472" y="783"/>
                    <a:pt x="475" y="789"/>
                  </a:cubicBezTo>
                  <a:cubicBezTo>
                    <a:pt x="475" y="794"/>
                    <a:pt x="476" y="796"/>
                    <a:pt x="477" y="796"/>
                  </a:cubicBezTo>
                  <a:cubicBezTo>
                    <a:pt x="477" y="796"/>
                    <a:pt x="478" y="795"/>
                    <a:pt x="479" y="795"/>
                  </a:cubicBezTo>
                  <a:lnTo>
                    <a:pt x="477" y="789"/>
                  </a:lnTo>
                  <a:cubicBezTo>
                    <a:pt x="475" y="783"/>
                    <a:pt x="474" y="776"/>
                    <a:pt x="476" y="776"/>
                  </a:cubicBezTo>
                  <a:cubicBezTo>
                    <a:pt x="477" y="775"/>
                    <a:pt x="478" y="775"/>
                    <a:pt x="479" y="775"/>
                  </a:cubicBezTo>
                  <a:cubicBezTo>
                    <a:pt x="480" y="775"/>
                    <a:pt x="482" y="776"/>
                    <a:pt x="484" y="780"/>
                  </a:cubicBezTo>
                  <a:cubicBezTo>
                    <a:pt x="487" y="784"/>
                    <a:pt x="490" y="788"/>
                    <a:pt x="491" y="788"/>
                  </a:cubicBezTo>
                  <a:cubicBezTo>
                    <a:pt x="492" y="788"/>
                    <a:pt x="492" y="787"/>
                    <a:pt x="491" y="785"/>
                  </a:cubicBezTo>
                  <a:cubicBezTo>
                    <a:pt x="491" y="785"/>
                    <a:pt x="492" y="785"/>
                    <a:pt x="492" y="785"/>
                  </a:cubicBezTo>
                  <a:cubicBezTo>
                    <a:pt x="493" y="785"/>
                    <a:pt x="495" y="785"/>
                    <a:pt x="498" y="789"/>
                  </a:cubicBezTo>
                  <a:lnTo>
                    <a:pt x="509" y="785"/>
                  </a:lnTo>
                  <a:cubicBezTo>
                    <a:pt x="510" y="781"/>
                    <a:pt x="512" y="778"/>
                    <a:pt x="514" y="778"/>
                  </a:cubicBezTo>
                  <a:cubicBezTo>
                    <a:pt x="516" y="778"/>
                    <a:pt x="517" y="779"/>
                    <a:pt x="518" y="782"/>
                  </a:cubicBezTo>
                  <a:cubicBezTo>
                    <a:pt x="522" y="780"/>
                    <a:pt x="524" y="776"/>
                    <a:pt x="524" y="773"/>
                  </a:cubicBezTo>
                  <a:cubicBezTo>
                    <a:pt x="526" y="772"/>
                    <a:pt x="528" y="771"/>
                    <a:pt x="530" y="771"/>
                  </a:cubicBezTo>
                  <a:cubicBezTo>
                    <a:pt x="531" y="771"/>
                    <a:pt x="533" y="772"/>
                    <a:pt x="534" y="775"/>
                  </a:cubicBezTo>
                  <a:cubicBezTo>
                    <a:pt x="536" y="777"/>
                    <a:pt x="537" y="779"/>
                    <a:pt x="537" y="779"/>
                  </a:cubicBezTo>
                  <a:cubicBezTo>
                    <a:pt x="537" y="779"/>
                    <a:pt x="537" y="777"/>
                    <a:pt x="537" y="774"/>
                  </a:cubicBezTo>
                  <a:cubicBezTo>
                    <a:pt x="534" y="767"/>
                    <a:pt x="536" y="766"/>
                    <a:pt x="540" y="765"/>
                  </a:cubicBezTo>
                  <a:lnTo>
                    <a:pt x="544" y="762"/>
                  </a:lnTo>
                  <a:cubicBezTo>
                    <a:pt x="541" y="756"/>
                    <a:pt x="541" y="757"/>
                    <a:pt x="544" y="755"/>
                  </a:cubicBezTo>
                  <a:cubicBezTo>
                    <a:pt x="545" y="754"/>
                    <a:pt x="546" y="754"/>
                    <a:pt x="547" y="754"/>
                  </a:cubicBezTo>
                  <a:cubicBezTo>
                    <a:pt x="549" y="754"/>
                    <a:pt x="552" y="755"/>
                    <a:pt x="555" y="755"/>
                  </a:cubicBezTo>
                  <a:cubicBezTo>
                    <a:pt x="557" y="755"/>
                    <a:pt x="559" y="754"/>
                    <a:pt x="560" y="753"/>
                  </a:cubicBezTo>
                  <a:cubicBezTo>
                    <a:pt x="568" y="749"/>
                    <a:pt x="568" y="749"/>
                    <a:pt x="561" y="746"/>
                  </a:cubicBezTo>
                  <a:lnTo>
                    <a:pt x="561" y="746"/>
                  </a:lnTo>
                  <a:cubicBezTo>
                    <a:pt x="561" y="746"/>
                    <a:pt x="561" y="746"/>
                    <a:pt x="560" y="746"/>
                  </a:cubicBezTo>
                  <a:cubicBezTo>
                    <a:pt x="559" y="746"/>
                    <a:pt x="557" y="743"/>
                    <a:pt x="560" y="743"/>
                  </a:cubicBezTo>
                  <a:cubicBezTo>
                    <a:pt x="561" y="743"/>
                    <a:pt x="562" y="743"/>
                    <a:pt x="563" y="743"/>
                  </a:cubicBezTo>
                  <a:cubicBezTo>
                    <a:pt x="567" y="742"/>
                    <a:pt x="577" y="743"/>
                    <a:pt x="585" y="738"/>
                  </a:cubicBezTo>
                  <a:cubicBezTo>
                    <a:pt x="595" y="732"/>
                    <a:pt x="594" y="731"/>
                    <a:pt x="590" y="727"/>
                  </a:cubicBezTo>
                  <a:cubicBezTo>
                    <a:pt x="585" y="722"/>
                    <a:pt x="582" y="719"/>
                    <a:pt x="584" y="719"/>
                  </a:cubicBezTo>
                  <a:lnTo>
                    <a:pt x="584" y="719"/>
                  </a:lnTo>
                  <a:cubicBezTo>
                    <a:pt x="585" y="719"/>
                    <a:pt x="588" y="720"/>
                    <a:pt x="592" y="724"/>
                  </a:cubicBezTo>
                  <a:cubicBezTo>
                    <a:pt x="598" y="727"/>
                    <a:pt x="602" y="729"/>
                    <a:pt x="603" y="729"/>
                  </a:cubicBezTo>
                  <a:cubicBezTo>
                    <a:pt x="605" y="729"/>
                    <a:pt x="605" y="727"/>
                    <a:pt x="603" y="724"/>
                  </a:cubicBezTo>
                  <a:cubicBezTo>
                    <a:pt x="601" y="716"/>
                    <a:pt x="601" y="718"/>
                    <a:pt x="604" y="715"/>
                  </a:cubicBezTo>
                  <a:cubicBezTo>
                    <a:pt x="605" y="717"/>
                    <a:pt x="606" y="718"/>
                    <a:pt x="607" y="718"/>
                  </a:cubicBezTo>
                  <a:cubicBezTo>
                    <a:pt x="609" y="718"/>
                    <a:pt x="610" y="715"/>
                    <a:pt x="610" y="710"/>
                  </a:cubicBezTo>
                  <a:cubicBezTo>
                    <a:pt x="611" y="709"/>
                    <a:pt x="612" y="708"/>
                    <a:pt x="612" y="708"/>
                  </a:cubicBezTo>
                  <a:cubicBezTo>
                    <a:pt x="613" y="708"/>
                    <a:pt x="614" y="710"/>
                    <a:pt x="617" y="713"/>
                  </a:cubicBezTo>
                  <a:lnTo>
                    <a:pt x="620" y="709"/>
                  </a:lnTo>
                  <a:cubicBezTo>
                    <a:pt x="617" y="697"/>
                    <a:pt x="629" y="690"/>
                    <a:pt x="637" y="690"/>
                  </a:cubicBezTo>
                  <a:cubicBezTo>
                    <a:pt x="638" y="690"/>
                    <a:pt x="639" y="690"/>
                    <a:pt x="640" y="691"/>
                  </a:cubicBezTo>
                  <a:cubicBezTo>
                    <a:pt x="640" y="691"/>
                    <a:pt x="642" y="688"/>
                    <a:pt x="638" y="682"/>
                  </a:cubicBezTo>
                  <a:cubicBezTo>
                    <a:pt x="634" y="675"/>
                    <a:pt x="632" y="672"/>
                    <a:pt x="634" y="672"/>
                  </a:cubicBezTo>
                  <a:lnTo>
                    <a:pt x="634" y="672"/>
                  </a:lnTo>
                  <a:cubicBezTo>
                    <a:pt x="635" y="672"/>
                    <a:pt x="637" y="674"/>
                    <a:pt x="642" y="678"/>
                  </a:cubicBezTo>
                  <a:cubicBezTo>
                    <a:pt x="647" y="683"/>
                    <a:pt x="649" y="685"/>
                    <a:pt x="650" y="685"/>
                  </a:cubicBezTo>
                  <a:cubicBezTo>
                    <a:pt x="650" y="685"/>
                    <a:pt x="648" y="682"/>
                    <a:pt x="644" y="677"/>
                  </a:cubicBezTo>
                  <a:cubicBezTo>
                    <a:pt x="641" y="673"/>
                    <a:pt x="643" y="668"/>
                    <a:pt x="648" y="668"/>
                  </a:cubicBezTo>
                  <a:cubicBezTo>
                    <a:pt x="650" y="668"/>
                    <a:pt x="653" y="669"/>
                    <a:pt x="656" y="673"/>
                  </a:cubicBezTo>
                  <a:lnTo>
                    <a:pt x="666" y="682"/>
                  </a:lnTo>
                  <a:cubicBezTo>
                    <a:pt x="662" y="676"/>
                    <a:pt x="664" y="674"/>
                    <a:pt x="664" y="674"/>
                  </a:cubicBezTo>
                  <a:cubicBezTo>
                    <a:pt x="659" y="669"/>
                    <a:pt x="661" y="668"/>
                    <a:pt x="665" y="663"/>
                  </a:cubicBezTo>
                  <a:cubicBezTo>
                    <a:pt x="668" y="659"/>
                    <a:pt x="669" y="649"/>
                    <a:pt x="672" y="646"/>
                  </a:cubicBezTo>
                  <a:cubicBezTo>
                    <a:pt x="675" y="643"/>
                    <a:pt x="678" y="640"/>
                    <a:pt x="683" y="640"/>
                  </a:cubicBezTo>
                  <a:cubicBezTo>
                    <a:pt x="683" y="640"/>
                    <a:pt x="684" y="640"/>
                    <a:pt x="686" y="640"/>
                  </a:cubicBezTo>
                  <a:cubicBezTo>
                    <a:pt x="688" y="639"/>
                    <a:pt x="689" y="637"/>
                    <a:pt x="687" y="629"/>
                  </a:cubicBezTo>
                  <a:cubicBezTo>
                    <a:pt x="684" y="625"/>
                    <a:pt x="685" y="622"/>
                    <a:pt x="687" y="622"/>
                  </a:cubicBezTo>
                  <a:cubicBezTo>
                    <a:pt x="688" y="622"/>
                    <a:pt x="690" y="623"/>
                    <a:pt x="691" y="624"/>
                  </a:cubicBezTo>
                  <a:lnTo>
                    <a:pt x="693" y="622"/>
                  </a:lnTo>
                  <a:cubicBezTo>
                    <a:pt x="691" y="616"/>
                    <a:pt x="692" y="613"/>
                    <a:pt x="692" y="613"/>
                  </a:cubicBezTo>
                  <a:lnTo>
                    <a:pt x="692" y="613"/>
                  </a:lnTo>
                  <a:cubicBezTo>
                    <a:pt x="696" y="616"/>
                    <a:pt x="699" y="618"/>
                    <a:pt x="701" y="618"/>
                  </a:cubicBezTo>
                  <a:cubicBezTo>
                    <a:pt x="702" y="618"/>
                    <a:pt x="702" y="617"/>
                    <a:pt x="700" y="614"/>
                  </a:cubicBezTo>
                  <a:cubicBezTo>
                    <a:pt x="696" y="610"/>
                    <a:pt x="697" y="609"/>
                    <a:pt x="700" y="605"/>
                  </a:cubicBezTo>
                  <a:cubicBezTo>
                    <a:pt x="705" y="605"/>
                    <a:pt x="718" y="593"/>
                    <a:pt x="732" y="578"/>
                  </a:cubicBezTo>
                  <a:cubicBezTo>
                    <a:pt x="741" y="568"/>
                    <a:pt x="764" y="539"/>
                    <a:pt x="761" y="539"/>
                  </a:cubicBezTo>
                  <a:lnTo>
                    <a:pt x="767" y="530"/>
                  </a:lnTo>
                  <a:cubicBezTo>
                    <a:pt x="770" y="528"/>
                    <a:pt x="774" y="521"/>
                    <a:pt x="774" y="521"/>
                  </a:cubicBezTo>
                  <a:cubicBezTo>
                    <a:pt x="776" y="522"/>
                    <a:pt x="778" y="523"/>
                    <a:pt x="779" y="523"/>
                  </a:cubicBezTo>
                  <a:cubicBezTo>
                    <a:pt x="788" y="523"/>
                    <a:pt x="791" y="507"/>
                    <a:pt x="789" y="498"/>
                  </a:cubicBezTo>
                  <a:cubicBezTo>
                    <a:pt x="785" y="494"/>
                    <a:pt x="784" y="490"/>
                    <a:pt x="787" y="486"/>
                  </a:cubicBezTo>
                  <a:lnTo>
                    <a:pt x="787" y="486"/>
                  </a:lnTo>
                  <a:cubicBezTo>
                    <a:pt x="788" y="487"/>
                    <a:pt x="790" y="487"/>
                    <a:pt x="791" y="487"/>
                  </a:cubicBezTo>
                  <a:cubicBezTo>
                    <a:pt x="801" y="487"/>
                    <a:pt x="804" y="479"/>
                    <a:pt x="800" y="471"/>
                  </a:cubicBezTo>
                  <a:cubicBezTo>
                    <a:pt x="790" y="466"/>
                    <a:pt x="788" y="463"/>
                    <a:pt x="794" y="463"/>
                  </a:cubicBezTo>
                  <a:cubicBezTo>
                    <a:pt x="796" y="463"/>
                    <a:pt x="798" y="464"/>
                    <a:pt x="801" y="464"/>
                  </a:cubicBezTo>
                  <a:cubicBezTo>
                    <a:pt x="803" y="464"/>
                    <a:pt x="804" y="464"/>
                    <a:pt x="805" y="464"/>
                  </a:cubicBezTo>
                  <a:cubicBezTo>
                    <a:pt x="815" y="464"/>
                    <a:pt x="815" y="457"/>
                    <a:pt x="798" y="449"/>
                  </a:cubicBezTo>
                  <a:cubicBezTo>
                    <a:pt x="791" y="446"/>
                    <a:pt x="791" y="446"/>
                    <a:pt x="799" y="443"/>
                  </a:cubicBezTo>
                  <a:cubicBezTo>
                    <a:pt x="812" y="441"/>
                    <a:pt x="812" y="436"/>
                    <a:pt x="806" y="436"/>
                  </a:cubicBezTo>
                  <a:cubicBezTo>
                    <a:pt x="792" y="433"/>
                    <a:pt x="792" y="429"/>
                    <a:pt x="806" y="426"/>
                  </a:cubicBezTo>
                  <a:cubicBezTo>
                    <a:pt x="819" y="418"/>
                    <a:pt x="819" y="418"/>
                    <a:pt x="806" y="415"/>
                  </a:cubicBezTo>
                  <a:cubicBezTo>
                    <a:pt x="792" y="412"/>
                    <a:pt x="790" y="400"/>
                    <a:pt x="802" y="395"/>
                  </a:cubicBezTo>
                  <a:cubicBezTo>
                    <a:pt x="802" y="392"/>
                    <a:pt x="806" y="387"/>
                    <a:pt x="803" y="387"/>
                  </a:cubicBezTo>
                  <a:cubicBezTo>
                    <a:pt x="803" y="387"/>
                    <a:pt x="802" y="387"/>
                    <a:pt x="801" y="388"/>
                  </a:cubicBezTo>
                  <a:lnTo>
                    <a:pt x="807" y="382"/>
                  </a:lnTo>
                  <a:lnTo>
                    <a:pt x="804" y="375"/>
                  </a:lnTo>
                  <a:lnTo>
                    <a:pt x="798" y="377"/>
                  </a:lnTo>
                  <a:cubicBezTo>
                    <a:pt x="797" y="360"/>
                    <a:pt x="791" y="344"/>
                    <a:pt x="781" y="329"/>
                  </a:cubicBezTo>
                  <a:cubicBezTo>
                    <a:pt x="773" y="317"/>
                    <a:pt x="764" y="307"/>
                    <a:pt x="752" y="299"/>
                  </a:cubicBezTo>
                  <a:cubicBezTo>
                    <a:pt x="750" y="298"/>
                    <a:pt x="749" y="298"/>
                    <a:pt x="749" y="298"/>
                  </a:cubicBezTo>
                  <a:cubicBezTo>
                    <a:pt x="748" y="298"/>
                    <a:pt x="747" y="299"/>
                    <a:pt x="746" y="300"/>
                  </a:cubicBezTo>
                  <a:cubicBezTo>
                    <a:pt x="743" y="305"/>
                    <a:pt x="740" y="307"/>
                    <a:pt x="739" y="307"/>
                  </a:cubicBezTo>
                  <a:cubicBezTo>
                    <a:pt x="736" y="307"/>
                    <a:pt x="737" y="302"/>
                    <a:pt x="741" y="296"/>
                  </a:cubicBezTo>
                  <a:cubicBezTo>
                    <a:pt x="738" y="292"/>
                    <a:pt x="737" y="283"/>
                    <a:pt x="732" y="278"/>
                  </a:cubicBezTo>
                  <a:cubicBezTo>
                    <a:pt x="726" y="273"/>
                    <a:pt x="724" y="271"/>
                    <a:pt x="728" y="267"/>
                  </a:cubicBezTo>
                  <a:lnTo>
                    <a:pt x="727" y="264"/>
                  </a:lnTo>
                  <a:cubicBezTo>
                    <a:pt x="724" y="266"/>
                    <a:pt x="721" y="267"/>
                    <a:pt x="719" y="267"/>
                  </a:cubicBezTo>
                  <a:cubicBezTo>
                    <a:pt x="711" y="267"/>
                    <a:pt x="705" y="261"/>
                    <a:pt x="705" y="253"/>
                  </a:cubicBezTo>
                  <a:cubicBezTo>
                    <a:pt x="702" y="251"/>
                    <a:pt x="701" y="250"/>
                    <a:pt x="698" y="250"/>
                  </a:cubicBezTo>
                  <a:cubicBezTo>
                    <a:pt x="696" y="250"/>
                    <a:pt x="694" y="250"/>
                    <a:pt x="691" y="251"/>
                  </a:cubicBezTo>
                  <a:cubicBezTo>
                    <a:pt x="688" y="252"/>
                    <a:pt x="686" y="252"/>
                    <a:pt x="685" y="252"/>
                  </a:cubicBezTo>
                  <a:cubicBezTo>
                    <a:pt x="684" y="252"/>
                    <a:pt x="685" y="251"/>
                    <a:pt x="687" y="246"/>
                  </a:cubicBezTo>
                  <a:cubicBezTo>
                    <a:pt x="690" y="242"/>
                    <a:pt x="688" y="234"/>
                    <a:pt x="683" y="234"/>
                  </a:cubicBezTo>
                  <a:cubicBezTo>
                    <a:pt x="681" y="234"/>
                    <a:pt x="679" y="235"/>
                    <a:pt x="677" y="237"/>
                  </a:cubicBezTo>
                  <a:lnTo>
                    <a:pt x="680" y="231"/>
                  </a:lnTo>
                  <a:cubicBezTo>
                    <a:pt x="681" y="228"/>
                    <a:pt x="680" y="227"/>
                    <a:pt x="679" y="227"/>
                  </a:cubicBezTo>
                  <a:cubicBezTo>
                    <a:pt x="678" y="227"/>
                    <a:pt x="675" y="230"/>
                    <a:pt x="672" y="233"/>
                  </a:cubicBezTo>
                  <a:cubicBezTo>
                    <a:pt x="668" y="237"/>
                    <a:pt x="666" y="239"/>
                    <a:pt x="665" y="239"/>
                  </a:cubicBezTo>
                  <a:cubicBezTo>
                    <a:pt x="664" y="239"/>
                    <a:pt x="666" y="235"/>
                    <a:pt x="673" y="225"/>
                  </a:cubicBezTo>
                  <a:cubicBezTo>
                    <a:pt x="679" y="219"/>
                    <a:pt x="680" y="215"/>
                    <a:pt x="679" y="215"/>
                  </a:cubicBezTo>
                  <a:lnTo>
                    <a:pt x="679" y="215"/>
                  </a:lnTo>
                  <a:cubicBezTo>
                    <a:pt x="678" y="215"/>
                    <a:pt x="677" y="216"/>
                    <a:pt x="675" y="218"/>
                  </a:cubicBezTo>
                  <a:cubicBezTo>
                    <a:pt x="672" y="220"/>
                    <a:pt x="669" y="222"/>
                    <a:pt x="667" y="222"/>
                  </a:cubicBezTo>
                  <a:cubicBezTo>
                    <a:pt x="666" y="222"/>
                    <a:pt x="666" y="221"/>
                    <a:pt x="666" y="218"/>
                  </a:cubicBezTo>
                  <a:cubicBezTo>
                    <a:pt x="666" y="218"/>
                    <a:pt x="666" y="218"/>
                    <a:pt x="665" y="218"/>
                  </a:cubicBezTo>
                  <a:cubicBezTo>
                    <a:pt x="663" y="218"/>
                    <a:pt x="660" y="219"/>
                    <a:pt x="654" y="226"/>
                  </a:cubicBezTo>
                  <a:cubicBezTo>
                    <a:pt x="652" y="228"/>
                    <a:pt x="650" y="229"/>
                    <a:pt x="649" y="229"/>
                  </a:cubicBezTo>
                  <a:cubicBezTo>
                    <a:pt x="648" y="229"/>
                    <a:pt x="647" y="228"/>
                    <a:pt x="646" y="227"/>
                  </a:cubicBezTo>
                  <a:cubicBezTo>
                    <a:pt x="650" y="224"/>
                    <a:pt x="653" y="222"/>
                    <a:pt x="658" y="220"/>
                  </a:cubicBezTo>
                  <a:lnTo>
                    <a:pt x="654" y="216"/>
                  </a:lnTo>
                  <a:cubicBezTo>
                    <a:pt x="652" y="215"/>
                    <a:pt x="653" y="207"/>
                    <a:pt x="658" y="202"/>
                  </a:cubicBezTo>
                  <a:cubicBezTo>
                    <a:pt x="659" y="198"/>
                    <a:pt x="659" y="196"/>
                    <a:pt x="659" y="196"/>
                  </a:cubicBezTo>
                  <a:lnTo>
                    <a:pt x="659" y="196"/>
                  </a:lnTo>
                  <a:cubicBezTo>
                    <a:pt x="658" y="196"/>
                    <a:pt x="655" y="199"/>
                    <a:pt x="652" y="205"/>
                  </a:cubicBezTo>
                  <a:cubicBezTo>
                    <a:pt x="646" y="212"/>
                    <a:pt x="644" y="214"/>
                    <a:pt x="642" y="214"/>
                  </a:cubicBezTo>
                  <a:cubicBezTo>
                    <a:pt x="641" y="214"/>
                    <a:pt x="641" y="214"/>
                    <a:pt x="640" y="213"/>
                  </a:cubicBezTo>
                  <a:cubicBezTo>
                    <a:pt x="638" y="211"/>
                    <a:pt x="636" y="209"/>
                    <a:pt x="641" y="205"/>
                  </a:cubicBezTo>
                  <a:cubicBezTo>
                    <a:pt x="645" y="199"/>
                    <a:pt x="645" y="199"/>
                    <a:pt x="642" y="196"/>
                  </a:cubicBezTo>
                  <a:cubicBezTo>
                    <a:pt x="641" y="195"/>
                    <a:pt x="640" y="195"/>
                    <a:pt x="639" y="195"/>
                  </a:cubicBezTo>
                  <a:cubicBezTo>
                    <a:pt x="632" y="195"/>
                    <a:pt x="618" y="204"/>
                    <a:pt x="608" y="211"/>
                  </a:cubicBezTo>
                  <a:cubicBezTo>
                    <a:pt x="604" y="215"/>
                    <a:pt x="602" y="218"/>
                    <a:pt x="602" y="218"/>
                  </a:cubicBezTo>
                  <a:cubicBezTo>
                    <a:pt x="602" y="218"/>
                    <a:pt x="604" y="215"/>
                    <a:pt x="607" y="209"/>
                  </a:cubicBezTo>
                  <a:cubicBezTo>
                    <a:pt x="612" y="204"/>
                    <a:pt x="609" y="203"/>
                    <a:pt x="608" y="202"/>
                  </a:cubicBezTo>
                  <a:lnTo>
                    <a:pt x="608" y="202"/>
                  </a:lnTo>
                  <a:cubicBezTo>
                    <a:pt x="607" y="203"/>
                    <a:pt x="606" y="203"/>
                    <a:pt x="606" y="203"/>
                  </a:cubicBezTo>
                  <a:cubicBezTo>
                    <a:pt x="605" y="203"/>
                    <a:pt x="606" y="201"/>
                    <a:pt x="607" y="201"/>
                  </a:cubicBezTo>
                  <a:cubicBezTo>
                    <a:pt x="607" y="201"/>
                    <a:pt x="608" y="201"/>
                    <a:pt x="608" y="202"/>
                  </a:cubicBezTo>
                  <a:cubicBezTo>
                    <a:pt x="610" y="199"/>
                    <a:pt x="612" y="198"/>
                    <a:pt x="613" y="198"/>
                  </a:cubicBezTo>
                  <a:cubicBezTo>
                    <a:pt x="614" y="198"/>
                    <a:pt x="615" y="199"/>
                    <a:pt x="616" y="199"/>
                  </a:cubicBezTo>
                  <a:lnTo>
                    <a:pt x="620" y="195"/>
                  </a:lnTo>
                  <a:cubicBezTo>
                    <a:pt x="624" y="188"/>
                    <a:pt x="626" y="184"/>
                    <a:pt x="624" y="184"/>
                  </a:cubicBezTo>
                  <a:lnTo>
                    <a:pt x="624" y="184"/>
                  </a:lnTo>
                  <a:cubicBezTo>
                    <a:pt x="623" y="184"/>
                    <a:pt x="620" y="186"/>
                    <a:pt x="615" y="190"/>
                  </a:cubicBezTo>
                  <a:cubicBezTo>
                    <a:pt x="613" y="192"/>
                    <a:pt x="611" y="193"/>
                    <a:pt x="611" y="193"/>
                  </a:cubicBezTo>
                  <a:cubicBezTo>
                    <a:pt x="610" y="193"/>
                    <a:pt x="610" y="191"/>
                    <a:pt x="612" y="187"/>
                  </a:cubicBezTo>
                  <a:cubicBezTo>
                    <a:pt x="614" y="182"/>
                    <a:pt x="616" y="177"/>
                    <a:pt x="615" y="177"/>
                  </a:cubicBezTo>
                  <a:lnTo>
                    <a:pt x="615" y="177"/>
                  </a:lnTo>
                  <a:cubicBezTo>
                    <a:pt x="615" y="177"/>
                    <a:pt x="614" y="178"/>
                    <a:pt x="613" y="179"/>
                  </a:cubicBezTo>
                  <a:cubicBezTo>
                    <a:pt x="613" y="179"/>
                    <a:pt x="609" y="176"/>
                    <a:pt x="613" y="169"/>
                  </a:cubicBezTo>
                  <a:cubicBezTo>
                    <a:pt x="611" y="168"/>
                    <a:pt x="610" y="167"/>
                    <a:pt x="608" y="167"/>
                  </a:cubicBezTo>
                  <a:cubicBezTo>
                    <a:pt x="607" y="167"/>
                    <a:pt x="606" y="168"/>
                    <a:pt x="604" y="170"/>
                  </a:cubicBezTo>
                  <a:cubicBezTo>
                    <a:pt x="601" y="172"/>
                    <a:pt x="600" y="173"/>
                    <a:pt x="598" y="173"/>
                  </a:cubicBezTo>
                  <a:cubicBezTo>
                    <a:pt x="597" y="173"/>
                    <a:pt x="596" y="172"/>
                    <a:pt x="596" y="171"/>
                  </a:cubicBezTo>
                  <a:cubicBezTo>
                    <a:pt x="595" y="171"/>
                    <a:pt x="594" y="170"/>
                    <a:pt x="593" y="170"/>
                  </a:cubicBezTo>
                  <a:cubicBezTo>
                    <a:pt x="592" y="170"/>
                    <a:pt x="590" y="171"/>
                    <a:pt x="588" y="174"/>
                  </a:cubicBezTo>
                  <a:cubicBezTo>
                    <a:pt x="585" y="178"/>
                    <a:pt x="581" y="180"/>
                    <a:pt x="578" y="180"/>
                  </a:cubicBezTo>
                  <a:cubicBezTo>
                    <a:pt x="577" y="180"/>
                    <a:pt x="575" y="180"/>
                    <a:pt x="574" y="179"/>
                  </a:cubicBezTo>
                  <a:cubicBezTo>
                    <a:pt x="572" y="180"/>
                    <a:pt x="570" y="180"/>
                    <a:pt x="569" y="180"/>
                  </a:cubicBezTo>
                  <a:cubicBezTo>
                    <a:pt x="567" y="180"/>
                    <a:pt x="569" y="178"/>
                    <a:pt x="573" y="170"/>
                  </a:cubicBezTo>
                  <a:cubicBezTo>
                    <a:pt x="578" y="165"/>
                    <a:pt x="577" y="163"/>
                    <a:pt x="574" y="162"/>
                  </a:cubicBezTo>
                  <a:cubicBezTo>
                    <a:pt x="574" y="162"/>
                    <a:pt x="573" y="160"/>
                    <a:pt x="576" y="153"/>
                  </a:cubicBezTo>
                  <a:cubicBezTo>
                    <a:pt x="577" y="152"/>
                    <a:pt x="577" y="151"/>
                    <a:pt x="577" y="151"/>
                  </a:cubicBezTo>
                  <a:lnTo>
                    <a:pt x="577" y="151"/>
                  </a:lnTo>
                  <a:cubicBezTo>
                    <a:pt x="576" y="151"/>
                    <a:pt x="573" y="154"/>
                    <a:pt x="570" y="158"/>
                  </a:cubicBezTo>
                  <a:lnTo>
                    <a:pt x="561" y="167"/>
                  </a:lnTo>
                  <a:cubicBezTo>
                    <a:pt x="560" y="166"/>
                    <a:pt x="567" y="154"/>
                    <a:pt x="571" y="149"/>
                  </a:cubicBezTo>
                  <a:cubicBezTo>
                    <a:pt x="575" y="143"/>
                    <a:pt x="576" y="140"/>
                    <a:pt x="576" y="140"/>
                  </a:cubicBezTo>
                  <a:lnTo>
                    <a:pt x="576" y="140"/>
                  </a:lnTo>
                  <a:cubicBezTo>
                    <a:pt x="575" y="140"/>
                    <a:pt x="573" y="143"/>
                    <a:pt x="569" y="148"/>
                  </a:cubicBezTo>
                  <a:cubicBezTo>
                    <a:pt x="567" y="151"/>
                    <a:pt x="564" y="153"/>
                    <a:pt x="562" y="153"/>
                  </a:cubicBezTo>
                  <a:cubicBezTo>
                    <a:pt x="560" y="153"/>
                    <a:pt x="559" y="152"/>
                    <a:pt x="560" y="149"/>
                  </a:cubicBezTo>
                  <a:cubicBezTo>
                    <a:pt x="557" y="145"/>
                    <a:pt x="553" y="142"/>
                    <a:pt x="558" y="138"/>
                  </a:cubicBezTo>
                  <a:cubicBezTo>
                    <a:pt x="559" y="134"/>
                    <a:pt x="559" y="133"/>
                    <a:pt x="557" y="133"/>
                  </a:cubicBezTo>
                  <a:cubicBezTo>
                    <a:pt x="556" y="133"/>
                    <a:pt x="554" y="134"/>
                    <a:pt x="554" y="134"/>
                  </a:cubicBezTo>
                  <a:cubicBezTo>
                    <a:pt x="552" y="135"/>
                    <a:pt x="551" y="136"/>
                    <a:pt x="550" y="136"/>
                  </a:cubicBezTo>
                  <a:cubicBezTo>
                    <a:pt x="547" y="136"/>
                    <a:pt x="546" y="133"/>
                    <a:pt x="546" y="126"/>
                  </a:cubicBezTo>
                  <a:cubicBezTo>
                    <a:pt x="547" y="117"/>
                    <a:pt x="547" y="113"/>
                    <a:pt x="546" y="113"/>
                  </a:cubicBezTo>
                  <a:cubicBezTo>
                    <a:pt x="545" y="113"/>
                    <a:pt x="543" y="115"/>
                    <a:pt x="539" y="120"/>
                  </a:cubicBezTo>
                  <a:cubicBezTo>
                    <a:pt x="536" y="122"/>
                    <a:pt x="534" y="125"/>
                    <a:pt x="533" y="125"/>
                  </a:cubicBezTo>
                  <a:cubicBezTo>
                    <a:pt x="533" y="125"/>
                    <a:pt x="533" y="123"/>
                    <a:pt x="536" y="117"/>
                  </a:cubicBezTo>
                  <a:cubicBezTo>
                    <a:pt x="538" y="115"/>
                    <a:pt x="537" y="114"/>
                    <a:pt x="536" y="114"/>
                  </a:cubicBezTo>
                  <a:cubicBezTo>
                    <a:pt x="534" y="114"/>
                    <a:pt x="530" y="116"/>
                    <a:pt x="526" y="116"/>
                  </a:cubicBezTo>
                  <a:cubicBezTo>
                    <a:pt x="518" y="122"/>
                    <a:pt x="512" y="129"/>
                    <a:pt x="506" y="135"/>
                  </a:cubicBezTo>
                  <a:cubicBezTo>
                    <a:pt x="502" y="141"/>
                    <a:pt x="500" y="143"/>
                    <a:pt x="499" y="143"/>
                  </a:cubicBezTo>
                  <a:cubicBezTo>
                    <a:pt x="499" y="143"/>
                    <a:pt x="499" y="141"/>
                    <a:pt x="499" y="138"/>
                  </a:cubicBezTo>
                  <a:cubicBezTo>
                    <a:pt x="497" y="135"/>
                    <a:pt x="500" y="129"/>
                    <a:pt x="504" y="124"/>
                  </a:cubicBezTo>
                  <a:cubicBezTo>
                    <a:pt x="507" y="121"/>
                    <a:pt x="509" y="121"/>
                    <a:pt x="510" y="121"/>
                  </a:cubicBezTo>
                  <a:cubicBezTo>
                    <a:pt x="510" y="121"/>
                    <a:pt x="511" y="121"/>
                    <a:pt x="511" y="121"/>
                  </a:cubicBezTo>
                  <a:lnTo>
                    <a:pt x="512" y="122"/>
                  </a:lnTo>
                  <a:cubicBezTo>
                    <a:pt x="516" y="117"/>
                    <a:pt x="521" y="112"/>
                    <a:pt x="517" y="110"/>
                  </a:cubicBezTo>
                  <a:cubicBezTo>
                    <a:pt x="519" y="106"/>
                    <a:pt x="519" y="104"/>
                    <a:pt x="518" y="104"/>
                  </a:cubicBezTo>
                  <a:lnTo>
                    <a:pt x="518" y="104"/>
                  </a:lnTo>
                  <a:cubicBezTo>
                    <a:pt x="517" y="104"/>
                    <a:pt x="516" y="104"/>
                    <a:pt x="514" y="106"/>
                  </a:cubicBezTo>
                  <a:cubicBezTo>
                    <a:pt x="516" y="102"/>
                    <a:pt x="515" y="96"/>
                    <a:pt x="511" y="94"/>
                  </a:cubicBezTo>
                  <a:cubicBezTo>
                    <a:pt x="507" y="91"/>
                    <a:pt x="503" y="86"/>
                    <a:pt x="505" y="79"/>
                  </a:cubicBezTo>
                  <a:cubicBezTo>
                    <a:pt x="503" y="78"/>
                    <a:pt x="502" y="77"/>
                    <a:pt x="501" y="77"/>
                  </a:cubicBezTo>
                  <a:cubicBezTo>
                    <a:pt x="499" y="77"/>
                    <a:pt x="498" y="78"/>
                    <a:pt x="496" y="80"/>
                  </a:cubicBezTo>
                  <a:cubicBezTo>
                    <a:pt x="491" y="86"/>
                    <a:pt x="488" y="88"/>
                    <a:pt x="487" y="88"/>
                  </a:cubicBezTo>
                  <a:cubicBezTo>
                    <a:pt x="486" y="88"/>
                    <a:pt x="487" y="86"/>
                    <a:pt x="489" y="84"/>
                  </a:cubicBezTo>
                  <a:cubicBezTo>
                    <a:pt x="499" y="76"/>
                    <a:pt x="470" y="42"/>
                    <a:pt x="457" y="42"/>
                  </a:cubicBezTo>
                  <a:cubicBezTo>
                    <a:pt x="456" y="42"/>
                    <a:pt x="454" y="42"/>
                    <a:pt x="453" y="43"/>
                  </a:cubicBezTo>
                  <a:lnTo>
                    <a:pt x="448" y="39"/>
                  </a:lnTo>
                  <a:cubicBezTo>
                    <a:pt x="445" y="31"/>
                    <a:pt x="431" y="22"/>
                    <a:pt x="424" y="22"/>
                  </a:cubicBezTo>
                  <a:cubicBezTo>
                    <a:pt x="422" y="22"/>
                    <a:pt x="421" y="22"/>
                    <a:pt x="420" y="23"/>
                  </a:cubicBezTo>
                  <a:lnTo>
                    <a:pt x="410" y="19"/>
                  </a:lnTo>
                  <a:cubicBezTo>
                    <a:pt x="406" y="14"/>
                    <a:pt x="403" y="12"/>
                    <a:pt x="401" y="12"/>
                  </a:cubicBezTo>
                  <a:cubicBezTo>
                    <a:pt x="399" y="12"/>
                    <a:pt x="397" y="13"/>
                    <a:pt x="395" y="15"/>
                  </a:cubicBezTo>
                  <a:cubicBezTo>
                    <a:pt x="392" y="19"/>
                    <a:pt x="390" y="24"/>
                    <a:pt x="390" y="24"/>
                  </a:cubicBezTo>
                  <a:cubicBezTo>
                    <a:pt x="390" y="24"/>
                    <a:pt x="390" y="23"/>
                    <a:pt x="391" y="21"/>
                  </a:cubicBezTo>
                  <a:cubicBezTo>
                    <a:pt x="392" y="14"/>
                    <a:pt x="385" y="12"/>
                    <a:pt x="370" y="11"/>
                  </a:cubicBezTo>
                  <a:cubicBezTo>
                    <a:pt x="366" y="11"/>
                    <a:pt x="363" y="10"/>
                    <a:pt x="361" y="10"/>
                  </a:cubicBezTo>
                  <a:cubicBezTo>
                    <a:pt x="356" y="10"/>
                    <a:pt x="357" y="12"/>
                    <a:pt x="359" y="16"/>
                  </a:cubicBezTo>
                  <a:cubicBezTo>
                    <a:pt x="355" y="18"/>
                    <a:pt x="352" y="19"/>
                    <a:pt x="350" y="19"/>
                  </a:cubicBezTo>
                  <a:cubicBezTo>
                    <a:pt x="346" y="19"/>
                    <a:pt x="345" y="14"/>
                    <a:pt x="345" y="10"/>
                  </a:cubicBezTo>
                  <a:cubicBezTo>
                    <a:pt x="346" y="4"/>
                    <a:pt x="345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58"/>
            <p:cNvSpPr/>
            <p:nvPr/>
          </p:nvSpPr>
          <p:spPr>
            <a:xfrm>
              <a:off x="6195312" y="3778283"/>
              <a:ext cx="77254" cy="76595"/>
            </a:xfrm>
            <a:custGeom>
              <a:avLst/>
              <a:gdLst/>
              <a:ahLst/>
              <a:cxnLst/>
              <a:rect l="l" t="t" r="r" b="b"/>
              <a:pathLst>
                <a:path w="820" h="813" extrusionOk="0">
                  <a:moveTo>
                    <a:pt x="408" y="48"/>
                  </a:moveTo>
                  <a:cubicBezTo>
                    <a:pt x="409" y="48"/>
                    <a:pt x="410" y="49"/>
                    <a:pt x="411" y="49"/>
                  </a:cubicBezTo>
                  <a:lnTo>
                    <a:pt x="410" y="56"/>
                  </a:lnTo>
                  <a:lnTo>
                    <a:pt x="405" y="60"/>
                  </a:lnTo>
                  <a:lnTo>
                    <a:pt x="404" y="53"/>
                  </a:lnTo>
                  <a:cubicBezTo>
                    <a:pt x="405" y="49"/>
                    <a:pt x="406" y="48"/>
                    <a:pt x="408" y="48"/>
                  </a:cubicBezTo>
                  <a:close/>
                  <a:moveTo>
                    <a:pt x="421" y="67"/>
                  </a:moveTo>
                  <a:cubicBezTo>
                    <a:pt x="421" y="67"/>
                    <a:pt x="420" y="70"/>
                    <a:pt x="418" y="76"/>
                  </a:cubicBezTo>
                  <a:cubicBezTo>
                    <a:pt x="416" y="81"/>
                    <a:pt x="412" y="88"/>
                    <a:pt x="406" y="92"/>
                  </a:cubicBezTo>
                  <a:cubicBezTo>
                    <a:pt x="404" y="90"/>
                    <a:pt x="402" y="89"/>
                    <a:pt x="402" y="89"/>
                  </a:cubicBezTo>
                  <a:lnTo>
                    <a:pt x="402" y="88"/>
                  </a:lnTo>
                  <a:lnTo>
                    <a:pt x="411" y="79"/>
                  </a:lnTo>
                  <a:cubicBezTo>
                    <a:pt x="417" y="70"/>
                    <a:pt x="420" y="67"/>
                    <a:pt x="421" y="67"/>
                  </a:cubicBezTo>
                  <a:close/>
                  <a:moveTo>
                    <a:pt x="486" y="93"/>
                  </a:moveTo>
                  <a:cubicBezTo>
                    <a:pt x="487" y="93"/>
                    <a:pt x="485" y="95"/>
                    <a:pt x="478" y="101"/>
                  </a:cubicBezTo>
                  <a:lnTo>
                    <a:pt x="466" y="107"/>
                  </a:lnTo>
                  <a:cubicBezTo>
                    <a:pt x="465" y="106"/>
                    <a:pt x="470" y="103"/>
                    <a:pt x="480" y="94"/>
                  </a:cubicBezTo>
                  <a:cubicBezTo>
                    <a:pt x="483" y="93"/>
                    <a:pt x="485" y="93"/>
                    <a:pt x="486" y="93"/>
                  </a:cubicBezTo>
                  <a:close/>
                  <a:moveTo>
                    <a:pt x="304" y="97"/>
                  </a:moveTo>
                  <a:cubicBezTo>
                    <a:pt x="304" y="97"/>
                    <a:pt x="303" y="98"/>
                    <a:pt x="302" y="98"/>
                  </a:cubicBezTo>
                  <a:cubicBezTo>
                    <a:pt x="301" y="98"/>
                    <a:pt x="300" y="97"/>
                    <a:pt x="299" y="97"/>
                  </a:cubicBezTo>
                  <a:cubicBezTo>
                    <a:pt x="296" y="97"/>
                    <a:pt x="297" y="104"/>
                    <a:pt x="299" y="108"/>
                  </a:cubicBezTo>
                  <a:cubicBezTo>
                    <a:pt x="300" y="112"/>
                    <a:pt x="302" y="113"/>
                    <a:pt x="303" y="113"/>
                  </a:cubicBezTo>
                  <a:cubicBezTo>
                    <a:pt x="304" y="113"/>
                    <a:pt x="305" y="112"/>
                    <a:pt x="308" y="111"/>
                  </a:cubicBezTo>
                  <a:cubicBezTo>
                    <a:pt x="309" y="110"/>
                    <a:pt x="309" y="102"/>
                    <a:pt x="309" y="102"/>
                  </a:cubicBezTo>
                  <a:cubicBezTo>
                    <a:pt x="307" y="98"/>
                    <a:pt x="306" y="97"/>
                    <a:pt x="304" y="97"/>
                  </a:cubicBezTo>
                  <a:close/>
                  <a:moveTo>
                    <a:pt x="285" y="96"/>
                  </a:moveTo>
                  <a:cubicBezTo>
                    <a:pt x="287" y="96"/>
                    <a:pt x="289" y="101"/>
                    <a:pt x="289" y="108"/>
                  </a:cubicBezTo>
                  <a:lnTo>
                    <a:pt x="285" y="113"/>
                  </a:lnTo>
                  <a:cubicBezTo>
                    <a:pt x="282" y="107"/>
                    <a:pt x="282" y="101"/>
                    <a:pt x="284" y="96"/>
                  </a:cubicBezTo>
                  <a:cubicBezTo>
                    <a:pt x="284" y="96"/>
                    <a:pt x="285" y="96"/>
                    <a:pt x="285" y="96"/>
                  </a:cubicBezTo>
                  <a:close/>
                  <a:moveTo>
                    <a:pt x="533" y="105"/>
                  </a:moveTo>
                  <a:lnTo>
                    <a:pt x="524" y="115"/>
                  </a:lnTo>
                  <a:cubicBezTo>
                    <a:pt x="526" y="113"/>
                    <a:pt x="526" y="113"/>
                    <a:pt x="529" y="111"/>
                  </a:cubicBezTo>
                  <a:lnTo>
                    <a:pt x="533" y="105"/>
                  </a:lnTo>
                  <a:close/>
                  <a:moveTo>
                    <a:pt x="476" y="126"/>
                  </a:moveTo>
                  <a:lnTo>
                    <a:pt x="478" y="127"/>
                  </a:lnTo>
                  <a:cubicBezTo>
                    <a:pt x="474" y="131"/>
                    <a:pt x="471" y="136"/>
                    <a:pt x="469" y="136"/>
                  </a:cubicBezTo>
                  <a:cubicBezTo>
                    <a:pt x="469" y="136"/>
                    <a:pt x="468" y="136"/>
                    <a:pt x="468" y="135"/>
                  </a:cubicBezTo>
                  <a:lnTo>
                    <a:pt x="466" y="134"/>
                  </a:lnTo>
                  <a:cubicBezTo>
                    <a:pt x="469" y="131"/>
                    <a:pt x="473" y="129"/>
                    <a:pt x="476" y="126"/>
                  </a:cubicBezTo>
                  <a:close/>
                  <a:moveTo>
                    <a:pt x="156" y="155"/>
                  </a:moveTo>
                  <a:cubicBezTo>
                    <a:pt x="156" y="155"/>
                    <a:pt x="155" y="155"/>
                    <a:pt x="155" y="156"/>
                  </a:cubicBezTo>
                  <a:lnTo>
                    <a:pt x="153" y="158"/>
                  </a:lnTo>
                  <a:lnTo>
                    <a:pt x="160" y="160"/>
                  </a:lnTo>
                  <a:lnTo>
                    <a:pt x="161" y="159"/>
                  </a:lnTo>
                  <a:cubicBezTo>
                    <a:pt x="158" y="156"/>
                    <a:pt x="157" y="155"/>
                    <a:pt x="156" y="155"/>
                  </a:cubicBezTo>
                  <a:close/>
                  <a:moveTo>
                    <a:pt x="538" y="152"/>
                  </a:moveTo>
                  <a:cubicBezTo>
                    <a:pt x="540" y="152"/>
                    <a:pt x="537" y="157"/>
                    <a:pt x="529" y="164"/>
                  </a:cubicBezTo>
                  <a:lnTo>
                    <a:pt x="525" y="161"/>
                  </a:lnTo>
                  <a:cubicBezTo>
                    <a:pt x="529" y="157"/>
                    <a:pt x="533" y="153"/>
                    <a:pt x="535" y="153"/>
                  </a:cubicBezTo>
                  <a:cubicBezTo>
                    <a:pt x="535" y="153"/>
                    <a:pt x="535" y="153"/>
                    <a:pt x="535" y="153"/>
                  </a:cubicBezTo>
                  <a:cubicBezTo>
                    <a:pt x="537" y="153"/>
                    <a:pt x="537" y="152"/>
                    <a:pt x="538" y="152"/>
                  </a:cubicBezTo>
                  <a:close/>
                  <a:moveTo>
                    <a:pt x="639" y="158"/>
                  </a:moveTo>
                  <a:cubicBezTo>
                    <a:pt x="638" y="158"/>
                    <a:pt x="637" y="159"/>
                    <a:pt x="635" y="163"/>
                  </a:cubicBezTo>
                  <a:lnTo>
                    <a:pt x="639" y="167"/>
                  </a:lnTo>
                  <a:cubicBezTo>
                    <a:pt x="643" y="161"/>
                    <a:pt x="643" y="161"/>
                    <a:pt x="642" y="160"/>
                  </a:cubicBezTo>
                  <a:cubicBezTo>
                    <a:pt x="641" y="159"/>
                    <a:pt x="640" y="158"/>
                    <a:pt x="639" y="158"/>
                  </a:cubicBezTo>
                  <a:close/>
                  <a:moveTo>
                    <a:pt x="549" y="164"/>
                  </a:moveTo>
                  <a:lnTo>
                    <a:pt x="550" y="167"/>
                  </a:lnTo>
                  <a:cubicBezTo>
                    <a:pt x="552" y="168"/>
                    <a:pt x="552" y="168"/>
                    <a:pt x="548" y="172"/>
                  </a:cubicBezTo>
                  <a:lnTo>
                    <a:pt x="546" y="171"/>
                  </a:lnTo>
                  <a:lnTo>
                    <a:pt x="549" y="164"/>
                  </a:lnTo>
                  <a:close/>
                  <a:moveTo>
                    <a:pt x="495" y="172"/>
                  </a:moveTo>
                  <a:cubicBezTo>
                    <a:pt x="496" y="172"/>
                    <a:pt x="497" y="172"/>
                    <a:pt x="497" y="172"/>
                  </a:cubicBezTo>
                  <a:lnTo>
                    <a:pt x="493" y="177"/>
                  </a:lnTo>
                  <a:cubicBezTo>
                    <a:pt x="493" y="177"/>
                    <a:pt x="492" y="177"/>
                    <a:pt x="492" y="177"/>
                  </a:cubicBezTo>
                  <a:cubicBezTo>
                    <a:pt x="491" y="177"/>
                    <a:pt x="489" y="177"/>
                    <a:pt x="489" y="177"/>
                  </a:cubicBezTo>
                  <a:cubicBezTo>
                    <a:pt x="488" y="177"/>
                    <a:pt x="487" y="177"/>
                    <a:pt x="489" y="175"/>
                  </a:cubicBezTo>
                  <a:cubicBezTo>
                    <a:pt x="489" y="173"/>
                    <a:pt x="493" y="172"/>
                    <a:pt x="495" y="172"/>
                  </a:cubicBezTo>
                  <a:close/>
                  <a:moveTo>
                    <a:pt x="579" y="167"/>
                  </a:moveTo>
                  <a:cubicBezTo>
                    <a:pt x="577" y="170"/>
                    <a:pt x="575" y="173"/>
                    <a:pt x="572" y="178"/>
                  </a:cubicBezTo>
                  <a:cubicBezTo>
                    <a:pt x="573" y="178"/>
                    <a:pt x="573" y="178"/>
                    <a:pt x="573" y="178"/>
                  </a:cubicBezTo>
                  <a:cubicBezTo>
                    <a:pt x="575" y="178"/>
                    <a:pt x="578" y="175"/>
                    <a:pt x="578" y="175"/>
                  </a:cubicBezTo>
                  <a:cubicBezTo>
                    <a:pt x="578" y="175"/>
                    <a:pt x="583" y="169"/>
                    <a:pt x="581" y="168"/>
                  </a:cubicBezTo>
                  <a:lnTo>
                    <a:pt x="579" y="167"/>
                  </a:lnTo>
                  <a:close/>
                  <a:moveTo>
                    <a:pt x="178" y="181"/>
                  </a:moveTo>
                  <a:cubicBezTo>
                    <a:pt x="179" y="181"/>
                    <a:pt x="181" y="182"/>
                    <a:pt x="183" y="184"/>
                  </a:cubicBezTo>
                  <a:lnTo>
                    <a:pt x="182" y="186"/>
                  </a:lnTo>
                  <a:cubicBezTo>
                    <a:pt x="181" y="185"/>
                    <a:pt x="180" y="184"/>
                    <a:pt x="179" y="184"/>
                  </a:cubicBezTo>
                  <a:lnTo>
                    <a:pt x="179" y="184"/>
                  </a:lnTo>
                  <a:cubicBezTo>
                    <a:pt x="178" y="184"/>
                    <a:pt x="182" y="188"/>
                    <a:pt x="187" y="190"/>
                  </a:cubicBezTo>
                  <a:lnTo>
                    <a:pt x="197" y="199"/>
                  </a:lnTo>
                  <a:cubicBezTo>
                    <a:pt x="196" y="199"/>
                    <a:pt x="196" y="200"/>
                    <a:pt x="196" y="200"/>
                  </a:cubicBezTo>
                  <a:cubicBezTo>
                    <a:pt x="193" y="200"/>
                    <a:pt x="188" y="197"/>
                    <a:pt x="183" y="194"/>
                  </a:cubicBezTo>
                  <a:cubicBezTo>
                    <a:pt x="172" y="186"/>
                    <a:pt x="172" y="186"/>
                    <a:pt x="175" y="182"/>
                  </a:cubicBezTo>
                  <a:cubicBezTo>
                    <a:pt x="176" y="182"/>
                    <a:pt x="177" y="181"/>
                    <a:pt x="178" y="181"/>
                  </a:cubicBezTo>
                  <a:close/>
                  <a:moveTo>
                    <a:pt x="160" y="200"/>
                  </a:moveTo>
                  <a:cubicBezTo>
                    <a:pt x="161" y="200"/>
                    <a:pt x="162" y="201"/>
                    <a:pt x="165" y="204"/>
                  </a:cubicBezTo>
                  <a:cubicBezTo>
                    <a:pt x="165" y="204"/>
                    <a:pt x="169" y="209"/>
                    <a:pt x="167" y="212"/>
                  </a:cubicBezTo>
                  <a:lnTo>
                    <a:pt x="161" y="208"/>
                  </a:lnTo>
                  <a:cubicBezTo>
                    <a:pt x="155" y="204"/>
                    <a:pt x="157" y="203"/>
                    <a:pt x="158" y="202"/>
                  </a:cubicBezTo>
                  <a:cubicBezTo>
                    <a:pt x="159" y="201"/>
                    <a:pt x="159" y="200"/>
                    <a:pt x="160" y="200"/>
                  </a:cubicBezTo>
                  <a:close/>
                  <a:moveTo>
                    <a:pt x="564" y="207"/>
                  </a:moveTo>
                  <a:cubicBezTo>
                    <a:pt x="564" y="207"/>
                    <a:pt x="565" y="207"/>
                    <a:pt x="565" y="207"/>
                  </a:cubicBezTo>
                  <a:cubicBezTo>
                    <a:pt x="567" y="208"/>
                    <a:pt x="568" y="209"/>
                    <a:pt x="563" y="215"/>
                  </a:cubicBezTo>
                  <a:cubicBezTo>
                    <a:pt x="563" y="215"/>
                    <a:pt x="560" y="219"/>
                    <a:pt x="558" y="219"/>
                  </a:cubicBezTo>
                  <a:cubicBezTo>
                    <a:pt x="558" y="219"/>
                    <a:pt x="558" y="218"/>
                    <a:pt x="558" y="218"/>
                  </a:cubicBezTo>
                  <a:cubicBezTo>
                    <a:pt x="556" y="217"/>
                    <a:pt x="559" y="210"/>
                    <a:pt x="559" y="210"/>
                  </a:cubicBezTo>
                  <a:cubicBezTo>
                    <a:pt x="561" y="207"/>
                    <a:pt x="563" y="207"/>
                    <a:pt x="564" y="207"/>
                  </a:cubicBezTo>
                  <a:close/>
                  <a:moveTo>
                    <a:pt x="593" y="233"/>
                  </a:moveTo>
                  <a:cubicBezTo>
                    <a:pt x="594" y="233"/>
                    <a:pt x="595" y="234"/>
                    <a:pt x="596" y="235"/>
                  </a:cubicBezTo>
                  <a:cubicBezTo>
                    <a:pt x="597" y="237"/>
                    <a:pt x="593" y="242"/>
                    <a:pt x="593" y="242"/>
                  </a:cubicBezTo>
                  <a:cubicBezTo>
                    <a:pt x="592" y="243"/>
                    <a:pt x="591" y="244"/>
                    <a:pt x="591" y="244"/>
                  </a:cubicBezTo>
                  <a:cubicBezTo>
                    <a:pt x="590" y="244"/>
                    <a:pt x="591" y="240"/>
                    <a:pt x="589" y="239"/>
                  </a:cubicBezTo>
                  <a:lnTo>
                    <a:pt x="590" y="239"/>
                  </a:lnTo>
                  <a:cubicBezTo>
                    <a:pt x="592" y="235"/>
                    <a:pt x="592" y="233"/>
                    <a:pt x="593" y="233"/>
                  </a:cubicBezTo>
                  <a:close/>
                  <a:moveTo>
                    <a:pt x="102" y="230"/>
                  </a:moveTo>
                  <a:cubicBezTo>
                    <a:pt x="104" y="230"/>
                    <a:pt x="109" y="236"/>
                    <a:pt x="114" y="244"/>
                  </a:cubicBezTo>
                  <a:cubicBezTo>
                    <a:pt x="118" y="250"/>
                    <a:pt x="121" y="252"/>
                    <a:pt x="120" y="252"/>
                  </a:cubicBezTo>
                  <a:cubicBezTo>
                    <a:pt x="120" y="252"/>
                    <a:pt x="117" y="250"/>
                    <a:pt x="112" y="246"/>
                  </a:cubicBezTo>
                  <a:cubicBezTo>
                    <a:pt x="107" y="242"/>
                    <a:pt x="102" y="239"/>
                    <a:pt x="104" y="236"/>
                  </a:cubicBezTo>
                  <a:cubicBezTo>
                    <a:pt x="101" y="232"/>
                    <a:pt x="101" y="230"/>
                    <a:pt x="102" y="230"/>
                  </a:cubicBezTo>
                  <a:close/>
                  <a:moveTo>
                    <a:pt x="634" y="247"/>
                  </a:moveTo>
                  <a:cubicBezTo>
                    <a:pt x="635" y="247"/>
                    <a:pt x="634" y="250"/>
                    <a:pt x="630" y="258"/>
                  </a:cubicBezTo>
                  <a:cubicBezTo>
                    <a:pt x="627" y="261"/>
                    <a:pt x="626" y="262"/>
                    <a:pt x="625" y="262"/>
                  </a:cubicBezTo>
                  <a:cubicBezTo>
                    <a:pt x="625" y="262"/>
                    <a:pt x="624" y="261"/>
                    <a:pt x="624" y="261"/>
                  </a:cubicBezTo>
                  <a:cubicBezTo>
                    <a:pt x="625" y="256"/>
                    <a:pt x="627" y="253"/>
                    <a:pt x="631" y="250"/>
                  </a:cubicBezTo>
                  <a:cubicBezTo>
                    <a:pt x="632" y="248"/>
                    <a:pt x="633" y="247"/>
                    <a:pt x="634" y="247"/>
                  </a:cubicBezTo>
                  <a:close/>
                  <a:moveTo>
                    <a:pt x="644" y="261"/>
                  </a:moveTo>
                  <a:lnTo>
                    <a:pt x="645" y="263"/>
                  </a:lnTo>
                  <a:cubicBezTo>
                    <a:pt x="642" y="267"/>
                    <a:pt x="638" y="272"/>
                    <a:pt x="636" y="272"/>
                  </a:cubicBezTo>
                  <a:cubicBezTo>
                    <a:pt x="636" y="272"/>
                    <a:pt x="635" y="271"/>
                    <a:pt x="635" y="271"/>
                  </a:cubicBezTo>
                  <a:lnTo>
                    <a:pt x="637" y="265"/>
                  </a:lnTo>
                  <a:lnTo>
                    <a:pt x="644" y="261"/>
                  </a:lnTo>
                  <a:close/>
                  <a:moveTo>
                    <a:pt x="230" y="270"/>
                  </a:moveTo>
                  <a:lnTo>
                    <a:pt x="229" y="272"/>
                  </a:lnTo>
                  <a:cubicBezTo>
                    <a:pt x="231" y="276"/>
                    <a:pt x="234" y="279"/>
                    <a:pt x="237" y="282"/>
                  </a:cubicBezTo>
                  <a:lnTo>
                    <a:pt x="239" y="280"/>
                  </a:lnTo>
                  <a:cubicBezTo>
                    <a:pt x="240" y="279"/>
                    <a:pt x="235" y="274"/>
                    <a:pt x="230" y="270"/>
                  </a:cubicBezTo>
                  <a:close/>
                  <a:moveTo>
                    <a:pt x="498" y="326"/>
                  </a:moveTo>
                  <a:cubicBezTo>
                    <a:pt x="494" y="328"/>
                    <a:pt x="491" y="332"/>
                    <a:pt x="488" y="335"/>
                  </a:cubicBezTo>
                  <a:cubicBezTo>
                    <a:pt x="486" y="337"/>
                    <a:pt x="485" y="339"/>
                    <a:pt x="486" y="339"/>
                  </a:cubicBezTo>
                  <a:cubicBezTo>
                    <a:pt x="487" y="339"/>
                    <a:pt x="490" y="337"/>
                    <a:pt x="495" y="333"/>
                  </a:cubicBezTo>
                  <a:cubicBezTo>
                    <a:pt x="500" y="327"/>
                    <a:pt x="500" y="327"/>
                    <a:pt x="498" y="326"/>
                  </a:cubicBezTo>
                  <a:close/>
                  <a:moveTo>
                    <a:pt x="744" y="385"/>
                  </a:moveTo>
                  <a:lnTo>
                    <a:pt x="745" y="389"/>
                  </a:lnTo>
                  <a:cubicBezTo>
                    <a:pt x="741" y="390"/>
                    <a:pt x="737" y="391"/>
                    <a:pt x="734" y="391"/>
                  </a:cubicBezTo>
                  <a:cubicBezTo>
                    <a:pt x="733" y="391"/>
                    <a:pt x="732" y="391"/>
                    <a:pt x="732" y="390"/>
                  </a:cubicBezTo>
                  <a:lnTo>
                    <a:pt x="737" y="385"/>
                  </a:lnTo>
                  <a:close/>
                  <a:moveTo>
                    <a:pt x="739" y="446"/>
                  </a:moveTo>
                  <a:cubicBezTo>
                    <a:pt x="743" y="446"/>
                    <a:pt x="752" y="449"/>
                    <a:pt x="758" y="449"/>
                  </a:cubicBezTo>
                  <a:cubicBezTo>
                    <a:pt x="756" y="452"/>
                    <a:pt x="756" y="452"/>
                    <a:pt x="750" y="452"/>
                  </a:cubicBezTo>
                  <a:cubicBezTo>
                    <a:pt x="745" y="451"/>
                    <a:pt x="741" y="449"/>
                    <a:pt x="737" y="447"/>
                  </a:cubicBezTo>
                  <a:cubicBezTo>
                    <a:pt x="737" y="447"/>
                    <a:pt x="738" y="446"/>
                    <a:pt x="739" y="446"/>
                  </a:cubicBezTo>
                  <a:close/>
                  <a:moveTo>
                    <a:pt x="771" y="502"/>
                  </a:moveTo>
                  <a:cubicBezTo>
                    <a:pt x="775" y="504"/>
                    <a:pt x="779" y="507"/>
                    <a:pt x="782" y="510"/>
                  </a:cubicBezTo>
                  <a:lnTo>
                    <a:pt x="780" y="513"/>
                  </a:lnTo>
                  <a:cubicBezTo>
                    <a:pt x="774" y="510"/>
                    <a:pt x="768" y="508"/>
                    <a:pt x="770" y="506"/>
                  </a:cubicBezTo>
                  <a:lnTo>
                    <a:pt x="771" y="502"/>
                  </a:lnTo>
                  <a:close/>
                  <a:moveTo>
                    <a:pt x="709" y="516"/>
                  </a:moveTo>
                  <a:lnTo>
                    <a:pt x="717" y="518"/>
                  </a:lnTo>
                  <a:lnTo>
                    <a:pt x="721" y="523"/>
                  </a:lnTo>
                  <a:lnTo>
                    <a:pt x="718" y="526"/>
                  </a:lnTo>
                  <a:cubicBezTo>
                    <a:pt x="714" y="522"/>
                    <a:pt x="708" y="518"/>
                    <a:pt x="709" y="516"/>
                  </a:cubicBezTo>
                  <a:close/>
                  <a:moveTo>
                    <a:pt x="84" y="594"/>
                  </a:moveTo>
                  <a:cubicBezTo>
                    <a:pt x="85" y="594"/>
                    <a:pt x="86" y="594"/>
                    <a:pt x="87" y="595"/>
                  </a:cubicBezTo>
                  <a:cubicBezTo>
                    <a:pt x="88" y="597"/>
                    <a:pt x="79" y="602"/>
                    <a:pt x="71" y="602"/>
                  </a:cubicBezTo>
                  <a:cubicBezTo>
                    <a:pt x="70" y="602"/>
                    <a:pt x="69" y="602"/>
                    <a:pt x="68" y="602"/>
                  </a:cubicBezTo>
                  <a:cubicBezTo>
                    <a:pt x="67" y="600"/>
                    <a:pt x="67" y="600"/>
                    <a:pt x="72" y="597"/>
                  </a:cubicBezTo>
                  <a:cubicBezTo>
                    <a:pt x="76" y="595"/>
                    <a:pt x="81" y="594"/>
                    <a:pt x="84" y="594"/>
                  </a:cubicBezTo>
                  <a:close/>
                  <a:moveTo>
                    <a:pt x="605" y="631"/>
                  </a:moveTo>
                  <a:cubicBezTo>
                    <a:pt x="612" y="633"/>
                    <a:pt x="615" y="640"/>
                    <a:pt x="613" y="641"/>
                  </a:cubicBezTo>
                  <a:cubicBezTo>
                    <a:pt x="612" y="643"/>
                    <a:pt x="611" y="644"/>
                    <a:pt x="610" y="644"/>
                  </a:cubicBezTo>
                  <a:cubicBezTo>
                    <a:pt x="609" y="644"/>
                    <a:pt x="608" y="643"/>
                    <a:pt x="605" y="640"/>
                  </a:cubicBezTo>
                  <a:cubicBezTo>
                    <a:pt x="602" y="638"/>
                    <a:pt x="602" y="633"/>
                    <a:pt x="605" y="631"/>
                  </a:cubicBezTo>
                  <a:close/>
                  <a:moveTo>
                    <a:pt x="152" y="653"/>
                  </a:moveTo>
                  <a:cubicBezTo>
                    <a:pt x="153" y="653"/>
                    <a:pt x="154" y="654"/>
                    <a:pt x="152" y="656"/>
                  </a:cubicBezTo>
                  <a:lnTo>
                    <a:pt x="146" y="660"/>
                  </a:lnTo>
                  <a:cubicBezTo>
                    <a:pt x="142" y="662"/>
                    <a:pt x="138" y="663"/>
                    <a:pt x="137" y="663"/>
                  </a:cubicBezTo>
                  <a:cubicBezTo>
                    <a:pt x="136" y="663"/>
                    <a:pt x="137" y="663"/>
                    <a:pt x="138" y="661"/>
                  </a:cubicBezTo>
                  <a:cubicBezTo>
                    <a:pt x="142" y="658"/>
                    <a:pt x="146" y="656"/>
                    <a:pt x="150" y="654"/>
                  </a:cubicBezTo>
                  <a:cubicBezTo>
                    <a:pt x="150" y="654"/>
                    <a:pt x="151" y="653"/>
                    <a:pt x="152" y="653"/>
                  </a:cubicBezTo>
                  <a:close/>
                  <a:moveTo>
                    <a:pt x="289" y="704"/>
                  </a:moveTo>
                  <a:cubicBezTo>
                    <a:pt x="289" y="704"/>
                    <a:pt x="289" y="705"/>
                    <a:pt x="289" y="707"/>
                  </a:cubicBezTo>
                  <a:lnTo>
                    <a:pt x="289" y="707"/>
                  </a:lnTo>
                  <a:cubicBezTo>
                    <a:pt x="289" y="705"/>
                    <a:pt x="289" y="704"/>
                    <a:pt x="289" y="704"/>
                  </a:cubicBezTo>
                  <a:close/>
                  <a:moveTo>
                    <a:pt x="535" y="700"/>
                  </a:moveTo>
                  <a:cubicBezTo>
                    <a:pt x="538" y="703"/>
                    <a:pt x="539" y="707"/>
                    <a:pt x="540" y="712"/>
                  </a:cubicBezTo>
                  <a:lnTo>
                    <a:pt x="538" y="713"/>
                  </a:lnTo>
                  <a:cubicBezTo>
                    <a:pt x="534" y="707"/>
                    <a:pt x="531" y="702"/>
                    <a:pt x="533" y="701"/>
                  </a:cubicBezTo>
                  <a:lnTo>
                    <a:pt x="535" y="700"/>
                  </a:lnTo>
                  <a:close/>
                  <a:moveTo>
                    <a:pt x="289" y="707"/>
                  </a:moveTo>
                  <a:cubicBezTo>
                    <a:pt x="288" y="708"/>
                    <a:pt x="288" y="711"/>
                    <a:pt x="287" y="713"/>
                  </a:cubicBezTo>
                  <a:lnTo>
                    <a:pt x="287" y="713"/>
                  </a:lnTo>
                  <a:cubicBezTo>
                    <a:pt x="287" y="712"/>
                    <a:pt x="288" y="711"/>
                    <a:pt x="289" y="709"/>
                  </a:cubicBezTo>
                  <a:cubicBezTo>
                    <a:pt x="289" y="708"/>
                    <a:pt x="289" y="707"/>
                    <a:pt x="289" y="707"/>
                  </a:cubicBezTo>
                  <a:close/>
                  <a:moveTo>
                    <a:pt x="260" y="718"/>
                  </a:moveTo>
                  <a:cubicBezTo>
                    <a:pt x="259" y="718"/>
                    <a:pt x="258" y="720"/>
                    <a:pt x="258" y="720"/>
                  </a:cubicBezTo>
                  <a:cubicBezTo>
                    <a:pt x="259" y="720"/>
                    <a:pt x="259" y="720"/>
                    <a:pt x="261" y="719"/>
                  </a:cubicBezTo>
                  <a:cubicBezTo>
                    <a:pt x="260" y="719"/>
                    <a:pt x="260" y="718"/>
                    <a:pt x="260" y="718"/>
                  </a:cubicBezTo>
                  <a:close/>
                  <a:moveTo>
                    <a:pt x="226" y="716"/>
                  </a:moveTo>
                  <a:cubicBezTo>
                    <a:pt x="226" y="716"/>
                    <a:pt x="227" y="716"/>
                    <a:pt x="227" y="716"/>
                  </a:cubicBezTo>
                  <a:cubicBezTo>
                    <a:pt x="226" y="721"/>
                    <a:pt x="225" y="724"/>
                    <a:pt x="222" y="729"/>
                  </a:cubicBezTo>
                  <a:lnTo>
                    <a:pt x="220" y="728"/>
                  </a:lnTo>
                  <a:cubicBezTo>
                    <a:pt x="218" y="727"/>
                    <a:pt x="221" y="721"/>
                    <a:pt x="221" y="721"/>
                  </a:cubicBezTo>
                  <a:cubicBezTo>
                    <a:pt x="221" y="721"/>
                    <a:pt x="224" y="716"/>
                    <a:pt x="226" y="716"/>
                  </a:cubicBezTo>
                  <a:close/>
                  <a:moveTo>
                    <a:pt x="249" y="720"/>
                  </a:moveTo>
                  <a:lnTo>
                    <a:pt x="252" y="721"/>
                  </a:lnTo>
                  <a:lnTo>
                    <a:pt x="250" y="729"/>
                  </a:lnTo>
                  <a:lnTo>
                    <a:pt x="248" y="728"/>
                  </a:lnTo>
                  <a:cubicBezTo>
                    <a:pt x="246" y="727"/>
                    <a:pt x="246" y="727"/>
                    <a:pt x="249" y="720"/>
                  </a:cubicBezTo>
                  <a:close/>
                  <a:moveTo>
                    <a:pt x="272" y="730"/>
                  </a:moveTo>
                  <a:lnTo>
                    <a:pt x="274" y="731"/>
                  </a:lnTo>
                  <a:lnTo>
                    <a:pt x="274" y="738"/>
                  </a:lnTo>
                  <a:lnTo>
                    <a:pt x="272" y="737"/>
                  </a:lnTo>
                  <a:cubicBezTo>
                    <a:pt x="270" y="737"/>
                    <a:pt x="270" y="737"/>
                    <a:pt x="272" y="730"/>
                  </a:cubicBezTo>
                  <a:close/>
                  <a:moveTo>
                    <a:pt x="288" y="736"/>
                  </a:moveTo>
                  <a:cubicBezTo>
                    <a:pt x="289" y="736"/>
                    <a:pt x="289" y="736"/>
                    <a:pt x="290" y="737"/>
                  </a:cubicBezTo>
                  <a:cubicBezTo>
                    <a:pt x="294" y="738"/>
                    <a:pt x="294" y="738"/>
                    <a:pt x="291" y="743"/>
                  </a:cubicBezTo>
                  <a:cubicBezTo>
                    <a:pt x="289" y="746"/>
                    <a:pt x="287" y="747"/>
                    <a:pt x="286" y="747"/>
                  </a:cubicBezTo>
                  <a:cubicBezTo>
                    <a:pt x="285" y="747"/>
                    <a:pt x="285" y="745"/>
                    <a:pt x="285" y="742"/>
                  </a:cubicBezTo>
                  <a:cubicBezTo>
                    <a:pt x="287" y="737"/>
                    <a:pt x="287" y="736"/>
                    <a:pt x="288" y="736"/>
                  </a:cubicBezTo>
                  <a:close/>
                  <a:moveTo>
                    <a:pt x="333" y="780"/>
                  </a:moveTo>
                  <a:cubicBezTo>
                    <a:pt x="333" y="780"/>
                    <a:pt x="333" y="780"/>
                    <a:pt x="333" y="780"/>
                  </a:cubicBezTo>
                  <a:lnTo>
                    <a:pt x="336" y="787"/>
                  </a:lnTo>
                  <a:cubicBezTo>
                    <a:pt x="335" y="792"/>
                    <a:pt x="333" y="793"/>
                    <a:pt x="333" y="793"/>
                  </a:cubicBezTo>
                  <a:cubicBezTo>
                    <a:pt x="333" y="793"/>
                    <a:pt x="332" y="793"/>
                    <a:pt x="332" y="793"/>
                  </a:cubicBezTo>
                  <a:cubicBezTo>
                    <a:pt x="329" y="793"/>
                    <a:pt x="329" y="793"/>
                    <a:pt x="330" y="786"/>
                  </a:cubicBezTo>
                  <a:cubicBezTo>
                    <a:pt x="330" y="786"/>
                    <a:pt x="331" y="780"/>
                    <a:pt x="333" y="780"/>
                  </a:cubicBezTo>
                  <a:close/>
                  <a:moveTo>
                    <a:pt x="300" y="780"/>
                  </a:moveTo>
                  <a:lnTo>
                    <a:pt x="301" y="787"/>
                  </a:lnTo>
                  <a:lnTo>
                    <a:pt x="298" y="794"/>
                  </a:lnTo>
                  <a:lnTo>
                    <a:pt x="294" y="793"/>
                  </a:lnTo>
                  <a:cubicBezTo>
                    <a:pt x="295" y="786"/>
                    <a:pt x="298" y="780"/>
                    <a:pt x="300" y="780"/>
                  </a:cubicBezTo>
                  <a:close/>
                  <a:moveTo>
                    <a:pt x="344" y="1"/>
                  </a:moveTo>
                  <a:cubicBezTo>
                    <a:pt x="342" y="1"/>
                    <a:pt x="339" y="6"/>
                    <a:pt x="338" y="18"/>
                  </a:cubicBezTo>
                  <a:cubicBezTo>
                    <a:pt x="337" y="26"/>
                    <a:pt x="334" y="29"/>
                    <a:pt x="332" y="29"/>
                  </a:cubicBezTo>
                  <a:cubicBezTo>
                    <a:pt x="331" y="29"/>
                    <a:pt x="329" y="28"/>
                    <a:pt x="329" y="25"/>
                  </a:cubicBezTo>
                  <a:cubicBezTo>
                    <a:pt x="328" y="19"/>
                    <a:pt x="331" y="18"/>
                    <a:pt x="335" y="18"/>
                  </a:cubicBezTo>
                  <a:cubicBezTo>
                    <a:pt x="335" y="18"/>
                    <a:pt x="333" y="11"/>
                    <a:pt x="333" y="4"/>
                  </a:cubicBezTo>
                  <a:cubicBezTo>
                    <a:pt x="329" y="4"/>
                    <a:pt x="329" y="5"/>
                    <a:pt x="327" y="12"/>
                  </a:cubicBezTo>
                  <a:cubicBezTo>
                    <a:pt x="327" y="12"/>
                    <a:pt x="323" y="13"/>
                    <a:pt x="321" y="20"/>
                  </a:cubicBezTo>
                  <a:cubicBezTo>
                    <a:pt x="319" y="27"/>
                    <a:pt x="320" y="33"/>
                    <a:pt x="325" y="39"/>
                  </a:cubicBezTo>
                  <a:cubicBezTo>
                    <a:pt x="328" y="46"/>
                    <a:pt x="326" y="46"/>
                    <a:pt x="322" y="47"/>
                  </a:cubicBezTo>
                  <a:cubicBezTo>
                    <a:pt x="316" y="43"/>
                    <a:pt x="313" y="35"/>
                    <a:pt x="316" y="28"/>
                  </a:cubicBezTo>
                  <a:cubicBezTo>
                    <a:pt x="319" y="27"/>
                    <a:pt x="318" y="21"/>
                    <a:pt x="316" y="14"/>
                  </a:cubicBezTo>
                  <a:cubicBezTo>
                    <a:pt x="315" y="13"/>
                    <a:pt x="315" y="13"/>
                    <a:pt x="314" y="13"/>
                  </a:cubicBezTo>
                  <a:cubicBezTo>
                    <a:pt x="310" y="13"/>
                    <a:pt x="300" y="27"/>
                    <a:pt x="301" y="39"/>
                  </a:cubicBezTo>
                  <a:cubicBezTo>
                    <a:pt x="302" y="42"/>
                    <a:pt x="302" y="43"/>
                    <a:pt x="302" y="43"/>
                  </a:cubicBezTo>
                  <a:cubicBezTo>
                    <a:pt x="302" y="43"/>
                    <a:pt x="301" y="40"/>
                    <a:pt x="299" y="33"/>
                  </a:cubicBezTo>
                  <a:cubicBezTo>
                    <a:pt x="298" y="30"/>
                    <a:pt x="296" y="29"/>
                    <a:pt x="294" y="29"/>
                  </a:cubicBezTo>
                  <a:cubicBezTo>
                    <a:pt x="291" y="29"/>
                    <a:pt x="288" y="30"/>
                    <a:pt x="284" y="32"/>
                  </a:cubicBezTo>
                  <a:cubicBezTo>
                    <a:pt x="277" y="35"/>
                    <a:pt x="275" y="37"/>
                    <a:pt x="277" y="43"/>
                  </a:cubicBezTo>
                  <a:cubicBezTo>
                    <a:pt x="280" y="49"/>
                    <a:pt x="283" y="56"/>
                    <a:pt x="280" y="57"/>
                  </a:cubicBezTo>
                  <a:cubicBezTo>
                    <a:pt x="280" y="57"/>
                    <a:pt x="280" y="57"/>
                    <a:pt x="280" y="57"/>
                  </a:cubicBezTo>
                  <a:cubicBezTo>
                    <a:pt x="283" y="57"/>
                    <a:pt x="286" y="62"/>
                    <a:pt x="289" y="68"/>
                  </a:cubicBezTo>
                  <a:cubicBezTo>
                    <a:pt x="283" y="66"/>
                    <a:pt x="279" y="64"/>
                    <a:pt x="275" y="61"/>
                  </a:cubicBezTo>
                  <a:cubicBezTo>
                    <a:pt x="271" y="56"/>
                    <a:pt x="264" y="54"/>
                    <a:pt x="259" y="54"/>
                  </a:cubicBezTo>
                  <a:cubicBezTo>
                    <a:pt x="253" y="54"/>
                    <a:pt x="248" y="56"/>
                    <a:pt x="244" y="60"/>
                  </a:cubicBezTo>
                  <a:cubicBezTo>
                    <a:pt x="239" y="65"/>
                    <a:pt x="233" y="70"/>
                    <a:pt x="227" y="71"/>
                  </a:cubicBezTo>
                  <a:cubicBezTo>
                    <a:pt x="226" y="71"/>
                    <a:pt x="225" y="71"/>
                    <a:pt x="224" y="70"/>
                  </a:cubicBezTo>
                  <a:cubicBezTo>
                    <a:pt x="218" y="77"/>
                    <a:pt x="216" y="79"/>
                    <a:pt x="220" y="84"/>
                  </a:cubicBezTo>
                  <a:lnTo>
                    <a:pt x="216" y="89"/>
                  </a:lnTo>
                  <a:cubicBezTo>
                    <a:pt x="215" y="89"/>
                    <a:pt x="214" y="89"/>
                    <a:pt x="214" y="89"/>
                  </a:cubicBezTo>
                  <a:cubicBezTo>
                    <a:pt x="207" y="89"/>
                    <a:pt x="204" y="94"/>
                    <a:pt x="209" y="97"/>
                  </a:cubicBezTo>
                  <a:cubicBezTo>
                    <a:pt x="212" y="104"/>
                    <a:pt x="206" y="101"/>
                    <a:pt x="204" y="103"/>
                  </a:cubicBezTo>
                  <a:cubicBezTo>
                    <a:pt x="199" y="100"/>
                    <a:pt x="196" y="99"/>
                    <a:pt x="195" y="99"/>
                  </a:cubicBezTo>
                  <a:lnTo>
                    <a:pt x="195" y="99"/>
                  </a:lnTo>
                  <a:cubicBezTo>
                    <a:pt x="194" y="99"/>
                    <a:pt x="198" y="102"/>
                    <a:pt x="208" y="108"/>
                  </a:cubicBezTo>
                  <a:cubicBezTo>
                    <a:pt x="211" y="111"/>
                    <a:pt x="215" y="113"/>
                    <a:pt x="219" y="113"/>
                  </a:cubicBezTo>
                  <a:cubicBezTo>
                    <a:pt x="220" y="113"/>
                    <a:pt x="222" y="113"/>
                    <a:pt x="222" y="112"/>
                  </a:cubicBezTo>
                  <a:lnTo>
                    <a:pt x="228" y="106"/>
                  </a:lnTo>
                  <a:lnTo>
                    <a:pt x="228" y="106"/>
                  </a:lnTo>
                  <a:cubicBezTo>
                    <a:pt x="227" y="110"/>
                    <a:pt x="227" y="113"/>
                    <a:pt x="227" y="116"/>
                  </a:cubicBezTo>
                  <a:cubicBezTo>
                    <a:pt x="226" y="118"/>
                    <a:pt x="227" y="126"/>
                    <a:pt x="233" y="131"/>
                  </a:cubicBezTo>
                  <a:cubicBezTo>
                    <a:pt x="233" y="131"/>
                    <a:pt x="237" y="134"/>
                    <a:pt x="236" y="136"/>
                  </a:cubicBezTo>
                  <a:lnTo>
                    <a:pt x="226" y="127"/>
                  </a:lnTo>
                  <a:cubicBezTo>
                    <a:pt x="222" y="122"/>
                    <a:pt x="218" y="117"/>
                    <a:pt x="212" y="113"/>
                  </a:cubicBezTo>
                  <a:cubicBezTo>
                    <a:pt x="207" y="110"/>
                    <a:pt x="202" y="108"/>
                    <a:pt x="199" y="108"/>
                  </a:cubicBezTo>
                  <a:cubicBezTo>
                    <a:pt x="196" y="108"/>
                    <a:pt x="196" y="110"/>
                    <a:pt x="201" y="115"/>
                  </a:cubicBezTo>
                  <a:cubicBezTo>
                    <a:pt x="201" y="116"/>
                    <a:pt x="200" y="116"/>
                    <a:pt x="200" y="116"/>
                  </a:cubicBezTo>
                  <a:cubicBezTo>
                    <a:pt x="199" y="116"/>
                    <a:pt x="197" y="115"/>
                    <a:pt x="193" y="114"/>
                  </a:cubicBezTo>
                  <a:cubicBezTo>
                    <a:pt x="192" y="112"/>
                    <a:pt x="190" y="112"/>
                    <a:pt x="190" y="112"/>
                  </a:cubicBezTo>
                  <a:lnTo>
                    <a:pt x="190" y="112"/>
                  </a:lnTo>
                  <a:cubicBezTo>
                    <a:pt x="189" y="112"/>
                    <a:pt x="190" y="115"/>
                    <a:pt x="196" y="122"/>
                  </a:cubicBezTo>
                  <a:cubicBezTo>
                    <a:pt x="200" y="128"/>
                    <a:pt x="202" y="131"/>
                    <a:pt x="200" y="131"/>
                  </a:cubicBezTo>
                  <a:cubicBezTo>
                    <a:pt x="199" y="131"/>
                    <a:pt x="196" y="129"/>
                    <a:pt x="191" y="126"/>
                  </a:cubicBezTo>
                  <a:cubicBezTo>
                    <a:pt x="187" y="125"/>
                    <a:pt x="184" y="124"/>
                    <a:pt x="182" y="124"/>
                  </a:cubicBezTo>
                  <a:cubicBezTo>
                    <a:pt x="175" y="124"/>
                    <a:pt x="173" y="129"/>
                    <a:pt x="176" y="132"/>
                  </a:cubicBezTo>
                  <a:cubicBezTo>
                    <a:pt x="185" y="139"/>
                    <a:pt x="183" y="144"/>
                    <a:pt x="179" y="144"/>
                  </a:cubicBezTo>
                  <a:cubicBezTo>
                    <a:pt x="178" y="144"/>
                    <a:pt x="176" y="144"/>
                    <a:pt x="175" y="143"/>
                  </a:cubicBezTo>
                  <a:cubicBezTo>
                    <a:pt x="174" y="142"/>
                    <a:pt x="172" y="142"/>
                    <a:pt x="171" y="142"/>
                  </a:cubicBezTo>
                  <a:cubicBezTo>
                    <a:pt x="169" y="142"/>
                    <a:pt x="169" y="144"/>
                    <a:pt x="171" y="148"/>
                  </a:cubicBezTo>
                  <a:cubicBezTo>
                    <a:pt x="168" y="145"/>
                    <a:pt x="165" y="143"/>
                    <a:pt x="163" y="143"/>
                  </a:cubicBezTo>
                  <a:cubicBezTo>
                    <a:pt x="162" y="143"/>
                    <a:pt x="162" y="144"/>
                    <a:pt x="163" y="147"/>
                  </a:cubicBezTo>
                  <a:cubicBezTo>
                    <a:pt x="163" y="147"/>
                    <a:pt x="162" y="148"/>
                    <a:pt x="169" y="151"/>
                  </a:cubicBezTo>
                  <a:lnTo>
                    <a:pt x="175" y="163"/>
                  </a:lnTo>
                  <a:cubicBezTo>
                    <a:pt x="176" y="163"/>
                    <a:pt x="176" y="163"/>
                    <a:pt x="176" y="163"/>
                  </a:cubicBezTo>
                  <a:cubicBezTo>
                    <a:pt x="178" y="163"/>
                    <a:pt x="183" y="166"/>
                    <a:pt x="187" y="170"/>
                  </a:cubicBezTo>
                  <a:cubicBezTo>
                    <a:pt x="189" y="172"/>
                    <a:pt x="188" y="174"/>
                    <a:pt x="184" y="174"/>
                  </a:cubicBezTo>
                  <a:cubicBezTo>
                    <a:pt x="180" y="174"/>
                    <a:pt x="172" y="172"/>
                    <a:pt x="163" y="167"/>
                  </a:cubicBezTo>
                  <a:lnTo>
                    <a:pt x="150" y="161"/>
                  </a:lnTo>
                  <a:lnTo>
                    <a:pt x="150" y="161"/>
                  </a:lnTo>
                  <a:lnTo>
                    <a:pt x="160" y="170"/>
                  </a:lnTo>
                  <a:cubicBezTo>
                    <a:pt x="159" y="171"/>
                    <a:pt x="158" y="172"/>
                    <a:pt x="157" y="172"/>
                  </a:cubicBezTo>
                  <a:cubicBezTo>
                    <a:pt x="156" y="172"/>
                    <a:pt x="154" y="171"/>
                    <a:pt x="152" y="169"/>
                  </a:cubicBezTo>
                  <a:cubicBezTo>
                    <a:pt x="149" y="166"/>
                    <a:pt x="148" y="165"/>
                    <a:pt x="147" y="165"/>
                  </a:cubicBezTo>
                  <a:cubicBezTo>
                    <a:pt x="146" y="165"/>
                    <a:pt x="146" y="165"/>
                    <a:pt x="145" y="166"/>
                  </a:cubicBezTo>
                  <a:cubicBezTo>
                    <a:pt x="145" y="166"/>
                    <a:pt x="144" y="168"/>
                    <a:pt x="148" y="172"/>
                  </a:cubicBezTo>
                  <a:cubicBezTo>
                    <a:pt x="155" y="178"/>
                    <a:pt x="157" y="180"/>
                    <a:pt x="157" y="180"/>
                  </a:cubicBezTo>
                  <a:cubicBezTo>
                    <a:pt x="156" y="180"/>
                    <a:pt x="155" y="179"/>
                    <a:pt x="153" y="178"/>
                  </a:cubicBezTo>
                  <a:cubicBezTo>
                    <a:pt x="148" y="175"/>
                    <a:pt x="145" y="174"/>
                    <a:pt x="143" y="174"/>
                  </a:cubicBezTo>
                  <a:lnTo>
                    <a:pt x="143" y="174"/>
                  </a:lnTo>
                  <a:cubicBezTo>
                    <a:pt x="141" y="174"/>
                    <a:pt x="143" y="177"/>
                    <a:pt x="148" y="184"/>
                  </a:cubicBezTo>
                  <a:cubicBezTo>
                    <a:pt x="153" y="188"/>
                    <a:pt x="155" y="190"/>
                    <a:pt x="155" y="190"/>
                  </a:cubicBezTo>
                  <a:cubicBezTo>
                    <a:pt x="154" y="190"/>
                    <a:pt x="152" y="188"/>
                    <a:pt x="146" y="185"/>
                  </a:cubicBezTo>
                  <a:cubicBezTo>
                    <a:pt x="142" y="181"/>
                    <a:pt x="137" y="179"/>
                    <a:pt x="135" y="179"/>
                  </a:cubicBezTo>
                  <a:cubicBezTo>
                    <a:pt x="134" y="179"/>
                    <a:pt x="134" y="179"/>
                    <a:pt x="134" y="179"/>
                  </a:cubicBezTo>
                  <a:lnTo>
                    <a:pt x="138" y="184"/>
                  </a:lnTo>
                  <a:cubicBezTo>
                    <a:pt x="146" y="190"/>
                    <a:pt x="147" y="192"/>
                    <a:pt x="145" y="192"/>
                  </a:cubicBezTo>
                  <a:cubicBezTo>
                    <a:pt x="144" y="192"/>
                    <a:pt x="142" y="192"/>
                    <a:pt x="141" y="191"/>
                  </a:cubicBezTo>
                  <a:cubicBezTo>
                    <a:pt x="138" y="190"/>
                    <a:pt x="137" y="189"/>
                    <a:pt x="136" y="189"/>
                  </a:cubicBezTo>
                  <a:lnTo>
                    <a:pt x="136" y="189"/>
                  </a:lnTo>
                  <a:cubicBezTo>
                    <a:pt x="135" y="189"/>
                    <a:pt x="135" y="191"/>
                    <a:pt x="136" y="196"/>
                  </a:cubicBezTo>
                  <a:cubicBezTo>
                    <a:pt x="134" y="198"/>
                    <a:pt x="133" y="200"/>
                    <a:pt x="131" y="200"/>
                  </a:cubicBezTo>
                  <a:cubicBezTo>
                    <a:pt x="130" y="200"/>
                    <a:pt x="128" y="199"/>
                    <a:pt x="126" y="197"/>
                  </a:cubicBezTo>
                  <a:cubicBezTo>
                    <a:pt x="121" y="193"/>
                    <a:pt x="119" y="190"/>
                    <a:pt x="118" y="190"/>
                  </a:cubicBezTo>
                  <a:lnTo>
                    <a:pt x="118" y="190"/>
                  </a:lnTo>
                  <a:cubicBezTo>
                    <a:pt x="118" y="190"/>
                    <a:pt x="120" y="193"/>
                    <a:pt x="125" y="198"/>
                  </a:cubicBezTo>
                  <a:cubicBezTo>
                    <a:pt x="127" y="203"/>
                    <a:pt x="128" y="204"/>
                    <a:pt x="125" y="204"/>
                  </a:cubicBezTo>
                  <a:cubicBezTo>
                    <a:pt x="124" y="204"/>
                    <a:pt x="123" y="204"/>
                    <a:pt x="120" y="204"/>
                  </a:cubicBezTo>
                  <a:cubicBezTo>
                    <a:pt x="117" y="202"/>
                    <a:pt x="116" y="201"/>
                    <a:pt x="115" y="201"/>
                  </a:cubicBezTo>
                  <a:lnTo>
                    <a:pt x="115" y="201"/>
                  </a:lnTo>
                  <a:cubicBezTo>
                    <a:pt x="114" y="201"/>
                    <a:pt x="115" y="203"/>
                    <a:pt x="117" y="206"/>
                  </a:cubicBezTo>
                  <a:cubicBezTo>
                    <a:pt x="126" y="214"/>
                    <a:pt x="132" y="219"/>
                    <a:pt x="133" y="219"/>
                  </a:cubicBezTo>
                  <a:cubicBezTo>
                    <a:pt x="134" y="219"/>
                    <a:pt x="134" y="218"/>
                    <a:pt x="134" y="218"/>
                  </a:cubicBezTo>
                  <a:cubicBezTo>
                    <a:pt x="134" y="217"/>
                    <a:pt x="135" y="217"/>
                    <a:pt x="135" y="217"/>
                  </a:cubicBezTo>
                  <a:cubicBezTo>
                    <a:pt x="136" y="217"/>
                    <a:pt x="137" y="218"/>
                    <a:pt x="141" y="221"/>
                  </a:cubicBezTo>
                  <a:lnTo>
                    <a:pt x="137" y="224"/>
                  </a:lnTo>
                  <a:cubicBezTo>
                    <a:pt x="136" y="226"/>
                    <a:pt x="134" y="227"/>
                    <a:pt x="136" y="235"/>
                  </a:cubicBezTo>
                  <a:cubicBezTo>
                    <a:pt x="138" y="241"/>
                    <a:pt x="144" y="247"/>
                    <a:pt x="146" y="247"/>
                  </a:cubicBezTo>
                  <a:cubicBezTo>
                    <a:pt x="146" y="247"/>
                    <a:pt x="147" y="246"/>
                    <a:pt x="146" y="244"/>
                  </a:cubicBezTo>
                  <a:lnTo>
                    <a:pt x="146" y="244"/>
                  </a:lnTo>
                  <a:lnTo>
                    <a:pt x="153" y="246"/>
                  </a:lnTo>
                  <a:cubicBezTo>
                    <a:pt x="159" y="252"/>
                    <a:pt x="164" y="255"/>
                    <a:pt x="165" y="255"/>
                  </a:cubicBezTo>
                  <a:cubicBezTo>
                    <a:pt x="167" y="255"/>
                    <a:pt x="164" y="251"/>
                    <a:pt x="156" y="243"/>
                  </a:cubicBezTo>
                  <a:cubicBezTo>
                    <a:pt x="148" y="235"/>
                    <a:pt x="144" y="232"/>
                    <a:pt x="144" y="232"/>
                  </a:cubicBezTo>
                  <a:lnTo>
                    <a:pt x="144" y="232"/>
                  </a:lnTo>
                  <a:cubicBezTo>
                    <a:pt x="145" y="232"/>
                    <a:pt x="148" y="234"/>
                    <a:pt x="153" y="237"/>
                  </a:cubicBezTo>
                  <a:cubicBezTo>
                    <a:pt x="159" y="243"/>
                    <a:pt x="162" y="244"/>
                    <a:pt x="163" y="244"/>
                  </a:cubicBezTo>
                  <a:cubicBezTo>
                    <a:pt x="164" y="244"/>
                    <a:pt x="165" y="243"/>
                    <a:pt x="165" y="243"/>
                  </a:cubicBezTo>
                  <a:cubicBezTo>
                    <a:pt x="166" y="242"/>
                    <a:pt x="167" y="242"/>
                    <a:pt x="167" y="242"/>
                  </a:cubicBezTo>
                  <a:cubicBezTo>
                    <a:pt x="168" y="242"/>
                    <a:pt x="169" y="243"/>
                    <a:pt x="172" y="245"/>
                  </a:cubicBezTo>
                  <a:cubicBezTo>
                    <a:pt x="175" y="249"/>
                    <a:pt x="180" y="252"/>
                    <a:pt x="183" y="252"/>
                  </a:cubicBezTo>
                  <a:cubicBezTo>
                    <a:pt x="184" y="252"/>
                    <a:pt x="185" y="251"/>
                    <a:pt x="185" y="251"/>
                  </a:cubicBezTo>
                  <a:cubicBezTo>
                    <a:pt x="187" y="250"/>
                    <a:pt x="187" y="250"/>
                    <a:pt x="182" y="245"/>
                  </a:cubicBezTo>
                  <a:cubicBezTo>
                    <a:pt x="178" y="243"/>
                    <a:pt x="177" y="242"/>
                    <a:pt x="179" y="242"/>
                  </a:cubicBezTo>
                  <a:cubicBezTo>
                    <a:pt x="181" y="242"/>
                    <a:pt x="184" y="243"/>
                    <a:pt x="190" y="246"/>
                  </a:cubicBezTo>
                  <a:cubicBezTo>
                    <a:pt x="192" y="247"/>
                    <a:pt x="193" y="248"/>
                    <a:pt x="194" y="248"/>
                  </a:cubicBezTo>
                  <a:cubicBezTo>
                    <a:pt x="195" y="248"/>
                    <a:pt x="193" y="246"/>
                    <a:pt x="187" y="240"/>
                  </a:cubicBezTo>
                  <a:cubicBezTo>
                    <a:pt x="180" y="234"/>
                    <a:pt x="179" y="231"/>
                    <a:pt x="181" y="231"/>
                  </a:cubicBezTo>
                  <a:cubicBezTo>
                    <a:pt x="183" y="231"/>
                    <a:pt x="186" y="233"/>
                    <a:pt x="191" y="235"/>
                  </a:cubicBezTo>
                  <a:lnTo>
                    <a:pt x="193" y="232"/>
                  </a:lnTo>
                  <a:cubicBezTo>
                    <a:pt x="196" y="231"/>
                    <a:pt x="190" y="226"/>
                    <a:pt x="185" y="222"/>
                  </a:cubicBezTo>
                  <a:cubicBezTo>
                    <a:pt x="179" y="216"/>
                    <a:pt x="176" y="214"/>
                    <a:pt x="178" y="214"/>
                  </a:cubicBezTo>
                  <a:lnTo>
                    <a:pt x="178" y="214"/>
                  </a:lnTo>
                  <a:cubicBezTo>
                    <a:pt x="178" y="214"/>
                    <a:pt x="180" y="214"/>
                    <a:pt x="182" y="215"/>
                  </a:cubicBezTo>
                  <a:cubicBezTo>
                    <a:pt x="185" y="217"/>
                    <a:pt x="190" y="219"/>
                    <a:pt x="193" y="223"/>
                  </a:cubicBezTo>
                  <a:cubicBezTo>
                    <a:pt x="195" y="225"/>
                    <a:pt x="197" y="226"/>
                    <a:pt x="198" y="226"/>
                  </a:cubicBezTo>
                  <a:cubicBezTo>
                    <a:pt x="200" y="226"/>
                    <a:pt x="201" y="225"/>
                    <a:pt x="201" y="224"/>
                  </a:cubicBezTo>
                  <a:cubicBezTo>
                    <a:pt x="204" y="222"/>
                    <a:pt x="204" y="218"/>
                    <a:pt x="203" y="215"/>
                  </a:cubicBezTo>
                  <a:lnTo>
                    <a:pt x="203" y="215"/>
                  </a:lnTo>
                  <a:lnTo>
                    <a:pt x="206" y="218"/>
                  </a:lnTo>
                  <a:cubicBezTo>
                    <a:pt x="206" y="218"/>
                    <a:pt x="206" y="218"/>
                    <a:pt x="206" y="218"/>
                  </a:cubicBezTo>
                  <a:cubicBezTo>
                    <a:pt x="207" y="218"/>
                    <a:pt x="209" y="219"/>
                    <a:pt x="209" y="219"/>
                  </a:cubicBezTo>
                  <a:cubicBezTo>
                    <a:pt x="209" y="219"/>
                    <a:pt x="209" y="219"/>
                    <a:pt x="207" y="217"/>
                  </a:cubicBezTo>
                  <a:cubicBezTo>
                    <a:pt x="207" y="217"/>
                    <a:pt x="208" y="216"/>
                    <a:pt x="213" y="216"/>
                  </a:cubicBezTo>
                  <a:cubicBezTo>
                    <a:pt x="214" y="216"/>
                    <a:pt x="215" y="216"/>
                    <a:pt x="217" y="216"/>
                  </a:cubicBezTo>
                  <a:cubicBezTo>
                    <a:pt x="217" y="216"/>
                    <a:pt x="217" y="216"/>
                    <a:pt x="218" y="216"/>
                  </a:cubicBezTo>
                  <a:cubicBezTo>
                    <a:pt x="224" y="216"/>
                    <a:pt x="218" y="204"/>
                    <a:pt x="204" y="200"/>
                  </a:cubicBezTo>
                  <a:cubicBezTo>
                    <a:pt x="204" y="201"/>
                    <a:pt x="204" y="201"/>
                    <a:pt x="204" y="201"/>
                  </a:cubicBezTo>
                  <a:cubicBezTo>
                    <a:pt x="204" y="201"/>
                    <a:pt x="204" y="200"/>
                    <a:pt x="206" y="198"/>
                  </a:cubicBezTo>
                  <a:cubicBezTo>
                    <a:pt x="208" y="197"/>
                    <a:pt x="202" y="193"/>
                    <a:pt x="202" y="193"/>
                  </a:cubicBezTo>
                  <a:cubicBezTo>
                    <a:pt x="198" y="188"/>
                    <a:pt x="199" y="187"/>
                    <a:pt x="201" y="185"/>
                  </a:cubicBezTo>
                  <a:lnTo>
                    <a:pt x="201" y="185"/>
                  </a:lnTo>
                  <a:lnTo>
                    <a:pt x="210" y="194"/>
                  </a:lnTo>
                  <a:cubicBezTo>
                    <a:pt x="217" y="201"/>
                    <a:pt x="223" y="205"/>
                    <a:pt x="225" y="205"/>
                  </a:cubicBezTo>
                  <a:cubicBezTo>
                    <a:pt x="227" y="205"/>
                    <a:pt x="226" y="202"/>
                    <a:pt x="219" y="195"/>
                  </a:cubicBezTo>
                  <a:lnTo>
                    <a:pt x="219" y="195"/>
                  </a:lnTo>
                  <a:lnTo>
                    <a:pt x="224" y="199"/>
                  </a:lnTo>
                  <a:cubicBezTo>
                    <a:pt x="225" y="201"/>
                    <a:pt x="226" y="202"/>
                    <a:pt x="227" y="202"/>
                  </a:cubicBezTo>
                  <a:cubicBezTo>
                    <a:pt x="229" y="202"/>
                    <a:pt x="230" y="199"/>
                    <a:pt x="228" y="194"/>
                  </a:cubicBezTo>
                  <a:cubicBezTo>
                    <a:pt x="229" y="193"/>
                    <a:pt x="221" y="182"/>
                    <a:pt x="216" y="178"/>
                  </a:cubicBezTo>
                  <a:cubicBezTo>
                    <a:pt x="211" y="173"/>
                    <a:pt x="212" y="171"/>
                    <a:pt x="212" y="171"/>
                  </a:cubicBezTo>
                  <a:cubicBezTo>
                    <a:pt x="213" y="171"/>
                    <a:pt x="214" y="171"/>
                    <a:pt x="214" y="171"/>
                  </a:cubicBezTo>
                  <a:cubicBezTo>
                    <a:pt x="215" y="171"/>
                    <a:pt x="216" y="172"/>
                    <a:pt x="219" y="175"/>
                  </a:cubicBezTo>
                  <a:cubicBezTo>
                    <a:pt x="223" y="178"/>
                    <a:pt x="226" y="180"/>
                    <a:pt x="228" y="180"/>
                  </a:cubicBezTo>
                  <a:cubicBezTo>
                    <a:pt x="230" y="180"/>
                    <a:pt x="229" y="176"/>
                    <a:pt x="224" y="170"/>
                  </a:cubicBezTo>
                  <a:lnTo>
                    <a:pt x="224" y="170"/>
                  </a:lnTo>
                  <a:lnTo>
                    <a:pt x="229" y="173"/>
                  </a:lnTo>
                  <a:cubicBezTo>
                    <a:pt x="231" y="176"/>
                    <a:pt x="234" y="178"/>
                    <a:pt x="236" y="178"/>
                  </a:cubicBezTo>
                  <a:cubicBezTo>
                    <a:pt x="239" y="178"/>
                    <a:pt x="241" y="175"/>
                    <a:pt x="243" y="169"/>
                  </a:cubicBezTo>
                  <a:cubicBezTo>
                    <a:pt x="247" y="164"/>
                    <a:pt x="250" y="160"/>
                    <a:pt x="254" y="160"/>
                  </a:cubicBezTo>
                  <a:cubicBezTo>
                    <a:pt x="256" y="160"/>
                    <a:pt x="257" y="160"/>
                    <a:pt x="258" y="161"/>
                  </a:cubicBezTo>
                  <a:cubicBezTo>
                    <a:pt x="259" y="162"/>
                    <a:pt x="259" y="162"/>
                    <a:pt x="260" y="162"/>
                  </a:cubicBezTo>
                  <a:cubicBezTo>
                    <a:pt x="262" y="162"/>
                    <a:pt x="258" y="149"/>
                    <a:pt x="252" y="139"/>
                  </a:cubicBezTo>
                  <a:lnTo>
                    <a:pt x="252" y="139"/>
                  </a:lnTo>
                  <a:cubicBezTo>
                    <a:pt x="254" y="141"/>
                    <a:pt x="256" y="142"/>
                    <a:pt x="257" y="142"/>
                  </a:cubicBezTo>
                  <a:cubicBezTo>
                    <a:pt x="259" y="142"/>
                    <a:pt x="260" y="140"/>
                    <a:pt x="262" y="138"/>
                  </a:cubicBezTo>
                  <a:cubicBezTo>
                    <a:pt x="264" y="135"/>
                    <a:pt x="266" y="133"/>
                    <a:pt x="267" y="133"/>
                  </a:cubicBezTo>
                  <a:cubicBezTo>
                    <a:pt x="268" y="133"/>
                    <a:pt x="270" y="135"/>
                    <a:pt x="272" y="138"/>
                  </a:cubicBezTo>
                  <a:cubicBezTo>
                    <a:pt x="276" y="143"/>
                    <a:pt x="277" y="146"/>
                    <a:pt x="278" y="146"/>
                  </a:cubicBezTo>
                  <a:cubicBezTo>
                    <a:pt x="278" y="146"/>
                    <a:pt x="276" y="142"/>
                    <a:pt x="273" y="135"/>
                  </a:cubicBezTo>
                  <a:cubicBezTo>
                    <a:pt x="269" y="129"/>
                    <a:pt x="270" y="126"/>
                    <a:pt x="273" y="126"/>
                  </a:cubicBezTo>
                  <a:cubicBezTo>
                    <a:pt x="273" y="126"/>
                    <a:pt x="274" y="126"/>
                    <a:pt x="274" y="126"/>
                  </a:cubicBezTo>
                  <a:cubicBezTo>
                    <a:pt x="277" y="127"/>
                    <a:pt x="281" y="130"/>
                    <a:pt x="284" y="134"/>
                  </a:cubicBezTo>
                  <a:cubicBezTo>
                    <a:pt x="286" y="136"/>
                    <a:pt x="287" y="137"/>
                    <a:pt x="288" y="137"/>
                  </a:cubicBezTo>
                  <a:cubicBezTo>
                    <a:pt x="290" y="137"/>
                    <a:pt x="291" y="136"/>
                    <a:pt x="292" y="134"/>
                  </a:cubicBezTo>
                  <a:cubicBezTo>
                    <a:pt x="290" y="130"/>
                    <a:pt x="291" y="124"/>
                    <a:pt x="295" y="121"/>
                  </a:cubicBezTo>
                  <a:cubicBezTo>
                    <a:pt x="300" y="116"/>
                    <a:pt x="300" y="116"/>
                    <a:pt x="294" y="104"/>
                  </a:cubicBezTo>
                  <a:cubicBezTo>
                    <a:pt x="287" y="93"/>
                    <a:pt x="290" y="90"/>
                    <a:pt x="294" y="87"/>
                  </a:cubicBezTo>
                  <a:cubicBezTo>
                    <a:pt x="295" y="87"/>
                    <a:pt x="296" y="86"/>
                    <a:pt x="297" y="86"/>
                  </a:cubicBezTo>
                  <a:cubicBezTo>
                    <a:pt x="298" y="86"/>
                    <a:pt x="300" y="87"/>
                    <a:pt x="301" y="92"/>
                  </a:cubicBezTo>
                  <a:cubicBezTo>
                    <a:pt x="301" y="92"/>
                    <a:pt x="305" y="95"/>
                    <a:pt x="307" y="95"/>
                  </a:cubicBezTo>
                  <a:cubicBezTo>
                    <a:pt x="307" y="95"/>
                    <a:pt x="307" y="95"/>
                    <a:pt x="308" y="95"/>
                  </a:cubicBezTo>
                  <a:cubicBezTo>
                    <a:pt x="309" y="94"/>
                    <a:pt x="310" y="94"/>
                    <a:pt x="310" y="94"/>
                  </a:cubicBezTo>
                  <a:cubicBezTo>
                    <a:pt x="312" y="94"/>
                    <a:pt x="313" y="95"/>
                    <a:pt x="314" y="98"/>
                  </a:cubicBezTo>
                  <a:cubicBezTo>
                    <a:pt x="314" y="98"/>
                    <a:pt x="318" y="103"/>
                    <a:pt x="321" y="103"/>
                  </a:cubicBezTo>
                  <a:cubicBezTo>
                    <a:pt x="322" y="103"/>
                    <a:pt x="322" y="103"/>
                    <a:pt x="322" y="103"/>
                  </a:cubicBezTo>
                  <a:cubicBezTo>
                    <a:pt x="324" y="102"/>
                    <a:pt x="326" y="101"/>
                    <a:pt x="328" y="101"/>
                  </a:cubicBezTo>
                  <a:cubicBezTo>
                    <a:pt x="330" y="101"/>
                    <a:pt x="332" y="103"/>
                    <a:pt x="332" y="107"/>
                  </a:cubicBezTo>
                  <a:cubicBezTo>
                    <a:pt x="335" y="106"/>
                    <a:pt x="335" y="106"/>
                    <a:pt x="332" y="99"/>
                  </a:cubicBezTo>
                  <a:cubicBezTo>
                    <a:pt x="332" y="94"/>
                    <a:pt x="332" y="89"/>
                    <a:pt x="337" y="89"/>
                  </a:cubicBezTo>
                  <a:cubicBezTo>
                    <a:pt x="338" y="89"/>
                    <a:pt x="340" y="89"/>
                    <a:pt x="342" y="90"/>
                  </a:cubicBezTo>
                  <a:cubicBezTo>
                    <a:pt x="347" y="89"/>
                    <a:pt x="355" y="89"/>
                    <a:pt x="354" y="83"/>
                  </a:cubicBezTo>
                  <a:cubicBezTo>
                    <a:pt x="357" y="83"/>
                    <a:pt x="357" y="83"/>
                    <a:pt x="357" y="89"/>
                  </a:cubicBezTo>
                  <a:cubicBezTo>
                    <a:pt x="357" y="97"/>
                    <a:pt x="358" y="100"/>
                    <a:pt x="360" y="100"/>
                  </a:cubicBezTo>
                  <a:cubicBezTo>
                    <a:pt x="361" y="100"/>
                    <a:pt x="363" y="97"/>
                    <a:pt x="366" y="90"/>
                  </a:cubicBezTo>
                  <a:cubicBezTo>
                    <a:pt x="366" y="87"/>
                    <a:pt x="367" y="86"/>
                    <a:pt x="367" y="86"/>
                  </a:cubicBezTo>
                  <a:cubicBezTo>
                    <a:pt x="368" y="86"/>
                    <a:pt x="369" y="87"/>
                    <a:pt x="371" y="92"/>
                  </a:cubicBezTo>
                  <a:cubicBezTo>
                    <a:pt x="371" y="92"/>
                    <a:pt x="373" y="92"/>
                    <a:pt x="376" y="86"/>
                  </a:cubicBezTo>
                  <a:cubicBezTo>
                    <a:pt x="377" y="83"/>
                    <a:pt x="378" y="81"/>
                    <a:pt x="379" y="81"/>
                  </a:cubicBezTo>
                  <a:cubicBezTo>
                    <a:pt x="380" y="81"/>
                    <a:pt x="381" y="83"/>
                    <a:pt x="383" y="87"/>
                  </a:cubicBezTo>
                  <a:cubicBezTo>
                    <a:pt x="382" y="94"/>
                    <a:pt x="384" y="95"/>
                    <a:pt x="386" y="96"/>
                  </a:cubicBezTo>
                  <a:cubicBezTo>
                    <a:pt x="387" y="95"/>
                    <a:pt x="389" y="94"/>
                    <a:pt x="390" y="94"/>
                  </a:cubicBezTo>
                  <a:cubicBezTo>
                    <a:pt x="399" y="94"/>
                    <a:pt x="414" y="106"/>
                    <a:pt x="413" y="113"/>
                  </a:cubicBezTo>
                  <a:cubicBezTo>
                    <a:pt x="416" y="110"/>
                    <a:pt x="417" y="109"/>
                    <a:pt x="418" y="109"/>
                  </a:cubicBezTo>
                  <a:cubicBezTo>
                    <a:pt x="418" y="109"/>
                    <a:pt x="418" y="109"/>
                    <a:pt x="419" y="110"/>
                  </a:cubicBezTo>
                  <a:cubicBezTo>
                    <a:pt x="417" y="115"/>
                    <a:pt x="417" y="118"/>
                    <a:pt x="417" y="118"/>
                  </a:cubicBezTo>
                  <a:cubicBezTo>
                    <a:pt x="419" y="118"/>
                    <a:pt x="422" y="114"/>
                    <a:pt x="425" y="107"/>
                  </a:cubicBezTo>
                  <a:lnTo>
                    <a:pt x="424" y="105"/>
                  </a:lnTo>
                  <a:lnTo>
                    <a:pt x="422" y="104"/>
                  </a:lnTo>
                  <a:cubicBezTo>
                    <a:pt x="425" y="99"/>
                    <a:pt x="427" y="97"/>
                    <a:pt x="428" y="97"/>
                  </a:cubicBezTo>
                  <a:lnTo>
                    <a:pt x="428" y="97"/>
                  </a:lnTo>
                  <a:cubicBezTo>
                    <a:pt x="431" y="97"/>
                    <a:pt x="431" y="104"/>
                    <a:pt x="424" y="115"/>
                  </a:cubicBezTo>
                  <a:cubicBezTo>
                    <a:pt x="422" y="122"/>
                    <a:pt x="420" y="125"/>
                    <a:pt x="421" y="125"/>
                  </a:cubicBezTo>
                  <a:cubicBezTo>
                    <a:pt x="422" y="125"/>
                    <a:pt x="424" y="123"/>
                    <a:pt x="428" y="118"/>
                  </a:cubicBezTo>
                  <a:cubicBezTo>
                    <a:pt x="432" y="114"/>
                    <a:pt x="434" y="112"/>
                    <a:pt x="435" y="112"/>
                  </a:cubicBezTo>
                  <a:lnTo>
                    <a:pt x="435" y="112"/>
                  </a:lnTo>
                  <a:cubicBezTo>
                    <a:pt x="437" y="112"/>
                    <a:pt x="437" y="116"/>
                    <a:pt x="433" y="123"/>
                  </a:cubicBezTo>
                  <a:cubicBezTo>
                    <a:pt x="429" y="129"/>
                    <a:pt x="427" y="131"/>
                    <a:pt x="428" y="131"/>
                  </a:cubicBezTo>
                  <a:cubicBezTo>
                    <a:pt x="428" y="131"/>
                    <a:pt x="431" y="129"/>
                    <a:pt x="436" y="124"/>
                  </a:cubicBezTo>
                  <a:cubicBezTo>
                    <a:pt x="444" y="116"/>
                    <a:pt x="452" y="112"/>
                    <a:pt x="455" y="112"/>
                  </a:cubicBezTo>
                  <a:cubicBezTo>
                    <a:pt x="459" y="112"/>
                    <a:pt x="458" y="117"/>
                    <a:pt x="448" y="127"/>
                  </a:cubicBezTo>
                  <a:cubicBezTo>
                    <a:pt x="440" y="138"/>
                    <a:pt x="437" y="144"/>
                    <a:pt x="439" y="145"/>
                  </a:cubicBezTo>
                  <a:cubicBezTo>
                    <a:pt x="439" y="146"/>
                    <a:pt x="439" y="146"/>
                    <a:pt x="439" y="146"/>
                  </a:cubicBezTo>
                  <a:cubicBezTo>
                    <a:pt x="441" y="146"/>
                    <a:pt x="445" y="142"/>
                    <a:pt x="449" y="138"/>
                  </a:cubicBezTo>
                  <a:cubicBezTo>
                    <a:pt x="452" y="132"/>
                    <a:pt x="454" y="129"/>
                    <a:pt x="455" y="129"/>
                  </a:cubicBezTo>
                  <a:lnTo>
                    <a:pt x="455" y="129"/>
                  </a:lnTo>
                  <a:cubicBezTo>
                    <a:pt x="456" y="129"/>
                    <a:pt x="455" y="133"/>
                    <a:pt x="452" y="140"/>
                  </a:cubicBezTo>
                  <a:cubicBezTo>
                    <a:pt x="446" y="154"/>
                    <a:pt x="446" y="159"/>
                    <a:pt x="451" y="159"/>
                  </a:cubicBezTo>
                  <a:cubicBezTo>
                    <a:pt x="454" y="159"/>
                    <a:pt x="457" y="158"/>
                    <a:pt x="461" y="157"/>
                  </a:cubicBezTo>
                  <a:cubicBezTo>
                    <a:pt x="465" y="156"/>
                    <a:pt x="468" y="155"/>
                    <a:pt x="470" y="155"/>
                  </a:cubicBezTo>
                  <a:cubicBezTo>
                    <a:pt x="477" y="155"/>
                    <a:pt x="478" y="159"/>
                    <a:pt x="467" y="163"/>
                  </a:cubicBezTo>
                  <a:cubicBezTo>
                    <a:pt x="460" y="168"/>
                    <a:pt x="457" y="169"/>
                    <a:pt x="458" y="169"/>
                  </a:cubicBezTo>
                  <a:cubicBezTo>
                    <a:pt x="458" y="169"/>
                    <a:pt x="460" y="169"/>
                    <a:pt x="462" y="168"/>
                  </a:cubicBezTo>
                  <a:lnTo>
                    <a:pt x="471" y="176"/>
                  </a:lnTo>
                  <a:cubicBezTo>
                    <a:pt x="472" y="176"/>
                    <a:pt x="472" y="176"/>
                    <a:pt x="472" y="176"/>
                  </a:cubicBezTo>
                  <a:cubicBezTo>
                    <a:pt x="474" y="176"/>
                    <a:pt x="480" y="173"/>
                    <a:pt x="483" y="169"/>
                  </a:cubicBezTo>
                  <a:lnTo>
                    <a:pt x="483" y="169"/>
                  </a:lnTo>
                  <a:cubicBezTo>
                    <a:pt x="478" y="177"/>
                    <a:pt x="476" y="184"/>
                    <a:pt x="480" y="184"/>
                  </a:cubicBezTo>
                  <a:cubicBezTo>
                    <a:pt x="482" y="184"/>
                    <a:pt x="484" y="183"/>
                    <a:pt x="487" y="181"/>
                  </a:cubicBezTo>
                  <a:lnTo>
                    <a:pt x="491" y="184"/>
                  </a:lnTo>
                  <a:cubicBezTo>
                    <a:pt x="491" y="185"/>
                    <a:pt x="491" y="185"/>
                    <a:pt x="492" y="185"/>
                  </a:cubicBezTo>
                  <a:cubicBezTo>
                    <a:pt x="493" y="185"/>
                    <a:pt x="495" y="184"/>
                    <a:pt x="498" y="182"/>
                  </a:cubicBezTo>
                  <a:cubicBezTo>
                    <a:pt x="500" y="182"/>
                    <a:pt x="500" y="181"/>
                    <a:pt x="501" y="181"/>
                  </a:cubicBezTo>
                  <a:lnTo>
                    <a:pt x="501" y="181"/>
                  </a:lnTo>
                  <a:cubicBezTo>
                    <a:pt x="503" y="181"/>
                    <a:pt x="501" y="186"/>
                    <a:pt x="498" y="191"/>
                  </a:cubicBezTo>
                  <a:cubicBezTo>
                    <a:pt x="497" y="196"/>
                    <a:pt x="494" y="201"/>
                    <a:pt x="495" y="201"/>
                  </a:cubicBezTo>
                  <a:cubicBezTo>
                    <a:pt x="495" y="201"/>
                    <a:pt x="496" y="201"/>
                    <a:pt x="497" y="199"/>
                  </a:cubicBezTo>
                  <a:cubicBezTo>
                    <a:pt x="503" y="195"/>
                    <a:pt x="508" y="191"/>
                    <a:pt x="515" y="189"/>
                  </a:cubicBezTo>
                  <a:cubicBezTo>
                    <a:pt x="517" y="189"/>
                    <a:pt x="517" y="188"/>
                    <a:pt x="518" y="188"/>
                  </a:cubicBezTo>
                  <a:lnTo>
                    <a:pt x="518" y="188"/>
                  </a:lnTo>
                  <a:cubicBezTo>
                    <a:pt x="521" y="188"/>
                    <a:pt x="518" y="193"/>
                    <a:pt x="513" y="196"/>
                  </a:cubicBezTo>
                  <a:cubicBezTo>
                    <a:pt x="508" y="199"/>
                    <a:pt x="507" y="204"/>
                    <a:pt x="507" y="208"/>
                  </a:cubicBezTo>
                  <a:cubicBezTo>
                    <a:pt x="508" y="210"/>
                    <a:pt x="510" y="211"/>
                    <a:pt x="512" y="211"/>
                  </a:cubicBezTo>
                  <a:cubicBezTo>
                    <a:pt x="514" y="211"/>
                    <a:pt x="515" y="210"/>
                    <a:pt x="516" y="208"/>
                  </a:cubicBezTo>
                  <a:cubicBezTo>
                    <a:pt x="517" y="207"/>
                    <a:pt x="519" y="206"/>
                    <a:pt x="520" y="206"/>
                  </a:cubicBezTo>
                  <a:cubicBezTo>
                    <a:pt x="525" y="206"/>
                    <a:pt x="530" y="213"/>
                    <a:pt x="528" y="218"/>
                  </a:cubicBezTo>
                  <a:lnTo>
                    <a:pt x="531" y="222"/>
                  </a:lnTo>
                  <a:cubicBezTo>
                    <a:pt x="531" y="222"/>
                    <a:pt x="532" y="222"/>
                    <a:pt x="532" y="222"/>
                  </a:cubicBezTo>
                  <a:cubicBezTo>
                    <a:pt x="534" y="222"/>
                    <a:pt x="538" y="220"/>
                    <a:pt x="540" y="220"/>
                  </a:cubicBezTo>
                  <a:cubicBezTo>
                    <a:pt x="540" y="220"/>
                    <a:pt x="541" y="220"/>
                    <a:pt x="541" y="221"/>
                  </a:cubicBezTo>
                  <a:cubicBezTo>
                    <a:pt x="541" y="221"/>
                    <a:pt x="541" y="221"/>
                    <a:pt x="543" y="221"/>
                  </a:cubicBezTo>
                  <a:cubicBezTo>
                    <a:pt x="544" y="221"/>
                    <a:pt x="545" y="221"/>
                    <a:pt x="548" y="219"/>
                  </a:cubicBezTo>
                  <a:lnTo>
                    <a:pt x="548" y="219"/>
                  </a:lnTo>
                  <a:cubicBezTo>
                    <a:pt x="550" y="221"/>
                    <a:pt x="551" y="222"/>
                    <a:pt x="547" y="227"/>
                  </a:cubicBezTo>
                  <a:cubicBezTo>
                    <a:pt x="552" y="223"/>
                    <a:pt x="555" y="221"/>
                    <a:pt x="555" y="221"/>
                  </a:cubicBezTo>
                  <a:lnTo>
                    <a:pt x="555" y="221"/>
                  </a:lnTo>
                  <a:cubicBezTo>
                    <a:pt x="556" y="221"/>
                    <a:pt x="554" y="224"/>
                    <a:pt x="550" y="230"/>
                  </a:cubicBezTo>
                  <a:cubicBezTo>
                    <a:pt x="545" y="235"/>
                    <a:pt x="543" y="237"/>
                    <a:pt x="544" y="237"/>
                  </a:cubicBezTo>
                  <a:cubicBezTo>
                    <a:pt x="544" y="237"/>
                    <a:pt x="547" y="235"/>
                    <a:pt x="552" y="232"/>
                  </a:cubicBezTo>
                  <a:cubicBezTo>
                    <a:pt x="555" y="230"/>
                    <a:pt x="556" y="229"/>
                    <a:pt x="557" y="229"/>
                  </a:cubicBezTo>
                  <a:lnTo>
                    <a:pt x="557" y="229"/>
                  </a:lnTo>
                  <a:cubicBezTo>
                    <a:pt x="557" y="229"/>
                    <a:pt x="557" y="231"/>
                    <a:pt x="556" y="234"/>
                  </a:cubicBezTo>
                  <a:cubicBezTo>
                    <a:pt x="553" y="237"/>
                    <a:pt x="552" y="239"/>
                    <a:pt x="553" y="239"/>
                  </a:cubicBezTo>
                  <a:cubicBezTo>
                    <a:pt x="554" y="239"/>
                    <a:pt x="555" y="238"/>
                    <a:pt x="557" y="236"/>
                  </a:cubicBezTo>
                  <a:cubicBezTo>
                    <a:pt x="562" y="232"/>
                    <a:pt x="567" y="230"/>
                    <a:pt x="569" y="230"/>
                  </a:cubicBezTo>
                  <a:cubicBezTo>
                    <a:pt x="572" y="230"/>
                    <a:pt x="573" y="232"/>
                    <a:pt x="568" y="237"/>
                  </a:cubicBezTo>
                  <a:cubicBezTo>
                    <a:pt x="568" y="237"/>
                    <a:pt x="568" y="238"/>
                    <a:pt x="569" y="238"/>
                  </a:cubicBezTo>
                  <a:cubicBezTo>
                    <a:pt x="570" y="238"/>
                    <a:pt x="572" y="237"/>
                    <a:pt x="576" y="235"/>
                  </a:cubicBezTo>
                  <a:cubicBezTo>
                    <a:pt x="581" y="231"/>
                    <a:pt x="583" y="229"/>
                    <a:pt x="583" y="229"/>
                  </a:cubicBezTo>
                  <a:lnTo>
                    <a:pt x="583" y="229"/>
                  </a:lnTo>
                  <a:cubicBezTo>
                    <a:pt x="584" y="229"/>
                    <a:pt x="582" y="231"/>
                    <a:pt x="577" y="236"/>
                  </a:cubicBezTo>
                  <a:cubicBezTo>
                    <a:pt x="573" y="243"/>
                    <a:pt x="572" y="247"/>
                    <a:pt x="573" y="247"/>
                  </a:cubicBezTo>
                  <a:cubicBezTo>
                    <a:pt x="575" y="247"/>
                    <a:pt x="578" y="245"/>
                    <a:pt x="583" y="241"/>
                  </a:cubicBezTo>
                  <a:cubicBezTo>
                    <a:pt x="583" y="241"/>
                    <a:pt x="584" y="240"/>
                    <a:pt x="585" y="240"/>
                  </a:cubicBezTo>
                  <a:lnTo>
                    <a:pt x="585" y="240"/>
                  </a:lnTo>
                  <a:cubicBezTo>
                    <a:pt x="586" y="240"/>
                    <a:pt x="586" y="241"/>
                    <a:pt x="585" y="244"/>
                  </a:cubicBezTo>
                  <a:cubicBezTo>
                    <a:pt x="584" y="250"/>
                    <a:pt x="587" y="259"/>
                    <a:pt x="591" y="259"/>
                  </a:cubicBezTo>
                  <a:cubicBezTo>
                    <a:pt x="593" y="259"/>
                    <a:pt x="595" y="258"/>
                    <a:pt x="597" y="254"/>
                  </a:cubicBezTo>
                  <a:lnTo>
                    <a:pt x="600" y="258"/>
                  </a:lnTo>
                  <a:cubicBezTo>
                    <a:pt x="600" y="263"/>
                    <a:pt x="600" y="265"/>
                    <a:pt x="602" y="265"/>
                  </a:cubicBezTo>
                  <a:cubicBezTo>
                    <a:pt x="603" y="265"/>
                    <a:pt x="604" y="264"/>
                    <a:pt x="606" y="263"/>
                  </a:cubicBezTo>
                  <a:lnTo>
                    <a:pt x="613" y="260"/>
                  </a:lnTo>
                  <a:lnTo>
                    <a:pt x="613" y="260"/>
                  </a:lnTo>
                  <a:cubicBezTo>
                    <a:pt x="608" y="265"/>
                    <a:pt x="605" y="271"/>
                    <a:pt x="607" y="273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9" y="274"/>
                    <a:pt x="610" y="273"/>
                    <a:pt x="613" y="270"/>
                  </a:cubicBezTo>
                  <a:cubicBezTo>
                    <a:pt x="615" y="266"/>
                    <a:pt x="616" y="265"/>
                    <a:pt x="617" y="265"/>
                  </a:cubicBezTo>
                  <a:cubicBezTo>
                    <a:pt x="618" y="265"/>
                    <a:pt x="619" y="266"/>
                    <a:pt x="620" y="267"/>
                  </a:cubicBezTo>
                  <a:cubicBezTo>
                    <a:pt x="621" y="268"/>
                    <a:pt x="618" y="274"/>
                    <a:pt x="614" y="279"/>
                  </a:cubicBezTo>
                  <a:lnTo>
                    <a:pt x="615" y="281"/>
                  </a:lnTo>
                  <a:cubicBezTo>
                    <a:pt x="620" y="276"/>
                    <a:pt x="623" y="273"/>
                    <a:pt x="623" y="273"/>
                  </a:cubicBezTo>
                  <a:lnTo>
                    <a:pt x="623" y="273"/>
                  </a:lnTo>
                  <a:cubicBezTo>
                    <a:pt x="624" y="273"/>
                    <a:pt x="623" y="275"/>
                    <a:pt x="622" y="277"/>
                  </a:cubicBezTo>
                  <a:cubicBezTo>
                    <a:pt x="618" y="283"/>
                    <a:pt x="621" y="286"/>
                    <a:pt x="622" y="287"/>
                  </a:cubicBezTo>
                  <a:cubicBezTo>
                    <a:pt x="623" y="285"/>
                    <a:pt x="624" y="285"/>
                    <a:pt x="624" y="285"/>
                  </a:cubicBezTo>
                  <a:lnTo>
                    <a:pt x="624" y="285"/>
                  </a:lnTo>
                  <a:cubicBezTo>
                    <a:pt x="624" y="285"/>
                    <a:pt x="623" y="287"/>
                    <a:pt x="622" y="287"/>
                  </a:cubicBezTo>
                  <a:cubicBezTo>
                    <a:pt x="622" y="287"/>
                    <a:pt x="622" y="287"/>
                    <a:pt x="622" y="287"/>
                  </a:cubicBezTo>
                  <a:lnTo>
                    <a:pt x="617" y="291"/>
                  </a:lnTo>
                  <a:cubicBezTo>
                    <a:pt x="616" y="294"/>
                    <a:pt x="617" y="295"/>
                    <a:pt x="617" y="295"/>
                  </a:cubicBezTo>
                  <a:cubicBezTo>
                    <a:pt x="618" y="295"/>
                    <a:pt x="621" y="291"/>
                    <a:pt x="623" y="288"/>
                  </a:cubicBezTo>
                  <a:lnTo>
                    <a:pt x="626" y="291"/>
                  </a:lnTo>
                  <a:cubicBezTo>
                    <a:pt x="627" y="292"/>
                    <a:pt x="628" y="293"/>
                    <a:pt x="629" y="293"/>
                  </a:cubicBezTo>
                  <a:cubicBezTo>
                    <a:pt x="630" y="293"/>
                    <a:pt x="631" y="292"/>
                    <a:pt x="633" y="288"/>
                  </a:cubicBezTo>
                  <a:cubicBezTo>
                    <a:pt x="637" y="283"/>
                    <a:pt x="641" y="279"/>
                    <a:pt x="643" y="279"/>
                  </a:cubicBezTo>
                  <a:cubicBezTo>
                    <a:pt x="643" y="279"/>
                    <a:pt x="643" y="279"/>
                    <a:pt x="643" y="279"/>
                  </a:cubicBezTo>
                  <a:cubicBezTo>
                    <a:pt x="644" y="278"/>
                    <a:pt x="645" y="277"/>
                    <a:pt x="645" y="277"/>
                  </a:cubicBezTo>
                  <a:lnTo>
                    <a:pt x="645" y="277"/>
                  </a:lnTo>
                  <a:cubicBezTo>
                    <a:pt x="646" y="277"/>
                    <a:pt x="645" y="279"/>
                    <a:pt x="644" y="279"/>
                  </a:cubicBezTo>
                  <a:cubicBezTo>
                    <a:pt x="644" y="279"/>
                    <a:pt x="643" y="279"/>
                    <a:pt x="643" y="279"/>
                  </a:cubicBezTo>
                  <a:cubicBezTo>
                    <a:pt x="639" y="285"/>
                    <a:pt x="634" y="289"/>
                    <a:pt x="636" y="291"/>
                  </a:cubicBezTo>
                  <a:cubicBezTo>
                    <a:pt x="637" y="292"/>
                    <a:pt x="633" y="297"/>
                    <a:pt x="633" y="297"/>
                  </a:cubicBezTo>
                  <a:cubicBezTo>
                    <a:pt x="626" y="303"/>
                    <a:pt x="629" y="305"/>
                    <a:pt x="633" y="305"/>
                  </a:cubicBezTo>
                  <a:cubicBezTo>
                    <a:pt x="635" y="305"/>
                    <a:pt x="638" y="305"/>
                    <a:pt x="640" y="304"/>
                  </a:cubicBezTo>
                  <a:cubicBezTo>
                    <a:pt x="645" y="300"/>
                    <a:pt x="648" y="299"/>
                    <a:pt x="649" y="299"/>
                  </a:cubicBezTo>
                  <a:lnTo>
                    <a:pt x="649" y="299"/>
                  </a:lnTo>
                  <a:cubicBezTo>
                    <a:pt x="651" y="299"/>
                    <a:pt x="650" y="302"/>
                    <a:pt x="644" y="308"/>
                  </a:cubicBezTo>
                  <a:cubicBezTo>
                    <a:pt x="642" y="311"/>
                    <a:pt x="641" y="313"/>
                    <a:pt x="642" y="313"/>
                  </a:cubicBezTo>
                  <a:cubicBezTo>
                    <a:pt x="644" y="313"/>
                    <a:pt x="653" y="306"/>
                    <a:pt x="663" y="297"/>
                  </a:cubicBezTo>
                  <a:lnTo>
                    <a:pt x="678" y="283"/>
                  </a:lnTo>
                  <a:lnTo>
                    <a:pt x="664" y="299"/>
                  </a:lnTo>
                  <a:cubicBezTo>
                    <a:pt x="654" y="313"/>
                    <a:pt x="651" y="318"/>
                    <a:pt x="653" y="318"/>
                  </a:cubicBezTo>
                  <a:cubicBezTo>
                    <a:pt x="655" y="318"/>
                    <a:pt x="658" y="317"/>
                    <a:pt x="662" y="315"/>
                  </a:cubicBezTo>
                  <a:cubicBezTo>
                    <a:pt x="665" y="314"/>
                    <a:pt x="667" y="313"/>
                    <a:pt x="668" y="313"/>
                  </a:cubicBezTo>
                  <a:lnTo>
                    <a:pt x="668" y="313"/>
                  </a:lnTo>
                  <a:cubicBezTo>
                    <a:pt x="669" y="313"/>
                    <a:pt x="668" y="315"/>
                    <a:pt x="666" y="318"/>
                  </a:cubicBezTo>
                  <a:cubicBezTo>
                    <a:pt x="661" y="323"/>
                    <a:pt x="662" y="324"/>
                    <a:pt x="668" y="328"/>
                  </a:cubicBezTo>
                  <a:cubicBezTo>
                    <a:pt x="670" y="331"/>
                    <a:pt x="672" y="333"/>
                    <a:pt x="674" y="333"/>
                  </a:cubicBezTo>
                  <a:cubicBezTo>
                    <a:pt x="676" y="333"/>
                    <a:pt x="677" y="332"/>
                    <a:pt x="679" y="329"/>
                  </a:cubicBezTo>
                  <a:lnTo>
                    <a:pt x="682" y="333"/>
                  </a:lnTo>
                  <a:cubicBezTo>
                    <a:pt x="679" y="338"/>
                    <a:pt x="678" y="341"/>
                    <a:pt x="680" y="341"/>
                  </a:cubicBezTo>
                  <a:cubicBezTo>
                    <a:pt x="682" y="341"/>
                    <a:pt x="686" y="338"/>
                    <a:pt x="690" y="332"/>
                  </a:cubicBezTo>
                  <a:lnTo>
                    <a:pt x="695" y="335"/>
                  </a:lnTo>
                  <a:lnTo>
                    <a:pt x="689" y="339"/>
                  </a:lnTo>
                  <a:cubicBezTo>
                    <a:pt x="686" y="343"/>
                    <a:pt x="687" y="345"/>
                    <a:pt x="691" y="350"/>
                  </a:cubicBezTo>
                  <a:lnTo>
                    <a:pt x="701" y="361"/>
                  </a:lnTo>
                  <a:cubicBezTo>
                    <a:pt x="712" y="371"/>
                    <a:pt x="715" y="375"/>
                    <a:pt x="720" y="375"/>
                  </a:cubicBezTo>
                  <a:cubicBezTo>
                    <a:pt x="723" y="375"/>
                    <a:pt x="725" y="374"/>
                    <a:pt x="729" y="372"/>
                  </a:cubicBezTo>
                  <a:cubicBezTo>
                    <a:pt x="733" y="371"/>
                    <a:pt x="736" y="371"/>
                    <a:pt x="738" y="371"/>
                  </a:cubicBezTo>
                  <a:cubicBezTo>
                    <a:pt x="743" y="371"/>
                    <a:pt x="742" y="373"/>
                    <a:pt x="733" y="377"/>
                  </a:cubicBezTo>
                  <a:cubicBezTo>
                    <a:pt x="728" y="379"/>
                    <a:pt x="724" y="382"/>
                    <a:pt x="725" y="382"/>
                  </a:cubicBezTo>
                  <a:cubicBezTo>
                    <a:pt x="725" y="382"/>
                    <a:pt x="726" y="381"/>
                    <a:pt x="727" y="381"/>
                  </a:cubicBezTo>
                  <a:lnTo>
                    <a:pt x="727" y="381"/>
                  </a:lnTo>
                  <a:cubicBezTo>
                    <a:pt x="728" y="384"/>
                    <a:pt x="727" y="388"/>
                    <a:pt x="724" y="390"/>
                  </a:cubicBezTo>
                  <a:cubicBezTo>
                    <a:pt x="716" y="398"/>
                    <a:pt x="719" y="399"/>
                    <a:pt x="723" y="399"/>
                  </a:cubicBezTo>
                  <a:cubicBezTo>
                    <a:pt x="725" y="399"/>
                    <a:pt x="727" y="399"/>
                    <a:pt x="728" y="399"/>
                  </a:cubicBezTo>
                  <a:cubicBezTo>
                    <a:pt x="733" y="397"/>
                    <a:pt x="734" y="396"/>
                    <a:pt x="735" y="396"/>
                  </a:cubicBezTo>
                  <a:lnTo>
                    <a:pt x="735" y="396"/>
                  </a:lnTo>
                  <a:cubicBezTo>
                    <a:pt x="735" y="396"/>
                    <a:pt x="732" y="398"/>
                    <a:pt x="728" y="401"/>
                  </a:cubicBezTo>
                  <a:cubicBezTo>
                    <a:pt x="723" y="404"/>
                    <a:pt x="718" y="407"/>
                    <a:pt x="721" y="407"/>
                  </a:cubicBezTo>
                  <a:cubicBezTo>
                    <a:pt x="721" y="407"/>
                    <a:pt x="722" y="407"/>
                    <a:pt x="723" y="407"/>
                  </a:cubicBezTo>
                  <a:cubicBezTo>
                    <a:pt x="731" y="407"/>
                    <a:pt x="740" y="421"/>
                    <a:pt x="726" y="422"/>
                  </a:cubicBezTo>
                  <a:lnTo>
                    <a:pt x="726" y="426"/>
                  </a:lnTo>
                  <a:cubicBezTo>
                    <a:pt x="733" y="426"/>
                    <a:pt x="733" y="430"/>
                    <a:pt x="732" y="436"/>
                  </a:cubicBezTo>
                  <a:cubicBezTo>
                    <a:pt x="732" y="440"/>
                    <a:pt x="732" y="442"/>
                    <a:pt x="728" y="442"/>
                  </a:cubicBezTo>
                  <a:cubicBezTo>
                    <a:pt x="727" y="442"/>
                    <a:pt x="726" y="442"/>
                    <a:pt x="725" y="442"/>
                  </a:cubicBezTo>
                  <a:cubicBezTo>
                    <a:pt x="723" y="441"/>
                    <a:pt x="722" y="441"/>
                    <a:pt x="721" y="441"/>
                  </a:cubicBezTo>
                  <a:cubicBezTo>
                    <a:pt x="718" y="441"/>
                    <a:pt x="719" y="443"/>
                    <a:pt x="724" y="446"/>
                  </a:cubicBezTo>
                  <a:cubicBezTo>
                    <a:pt x="724" y="448"/>
                    <a:pt x="736" y="452"/>
                    <a:pt x="735" y="455"/>
                  </a:cubicBezTo>
                  <a:cubicBezTo>
                    <a:pt x="742" y="455"/>
                    <a:pt x="747" y="460"/>
                    <a:pt x="746" y="462"/>
                  </a:cubicBezTo>
                  <a:lnTo>
                    <a:pt x="741" y="461"/>
                  </a:lnTo>
                  <a:lnTo>
                    <a:pt x="727" y="458"/>
                  </a:lnTo>
                  <a:lnTo>
                    <a:pt x="727" y="458"/>
                  </a:lnTo>
                  <a:cubicBezTo>
                    <a:pt x="726" y="461"/>
                    <a:pt x="725" y="462"/>
                    <a:pt x="732" y="464"/>
                  </a:cubicBezTo>
                  <a:cubicBezTo>
                    <a:pt x="725" y="465"/>
                    <a:pt x="724" y="466"/>
                    <a:pt x="722" y="471"/>
                  </a:cubicBezTo>
                  <a:cubicBezTo>
                    <a:pt x="719" y="474"/>
                    <a:pt x="716" y="479"/>
                    <a:pt x="722" y="483"/>
                  </a:cubicBezTo>
                  <a:cubicBezTo>
                    <a:pt x="719" y="483"/>
                    <a:pt x="717" y="482"/>
                    <a:pt x="716" y="482"/>
                  </a:cubicBezTo>
                  <a:cubicBezTo>
                    <a:pt x="705" y="482"/>
                    <a:pt x="701" y="490"/>
                    <a:pt x="709" y="498"/>
                  </a:cubicBezTo>
                  <a:cubicBezTo>
                    <a:pt x="713" y="500"/>
                    <a:pt x="713" y="502"/>
                    <a:pt x="710" y="502"/>
                  </a:cubicBezTo>
                  <a:cubicBezTo>
                    <a:pt x="709" y="502"/>
                    <a:pt x="708" y="502"/>
                    <a:pt x="706" y="501"/>
                  </a:cubicBezTo>
                  <a:cubicBezTo>
                    <a:pt x="703" y="501"/>
                    <a:pt x="702" y="500"/>
                    <a:pt x="701" y="500"/>
                  </a:cubicBezTo>
                  <a:cubicBezTo>
                    <a:pt x="698" y="500"/>
                    <a:pt x="699" y="502"/>
                    <a:pt x="703" y="506"/>
                  </a:cubicBezTo>
                  <a:cubicBezTo>
                    <a:pt x="704" y="508"/>
                    <a:pt x="703" y="509"/>
                    <a:pt x="701" y="509"/>
                  </a:cubicBezTo>
                  <a:cubicBezTo>
                    <a:pt x="699" y="509"/>
                    <a:pt x="696" y="508"/>
                    <a:pt x="692" y="507"/>
                  </a:cubicBezTo>
                  <a:cubicBezTo>
                    <a:pt x="687" y="504"/>
                    <a:pt x="683" y="502"/>
                    <a:pt x="682" y="502"/>
                  </a:cubicBezTo>
                  <a:cubicBezTo>
                    <a:pt x="680" y="502"/>
                    <a:pt x="681" y="504"/>
                    <a:pt x="682" y="508"/>
                  </a:cubicBezTo>
                  <a:cubicBezTo>
                    <a:pt x="683" y="511"/>
                    <a:pt x="682" y="517"/>
                    <a:pt x="680" y="520"/>
                  </a:cubicBezTo>
                  <a:cubicBezTo>
                    <a:pt x="681" y="528"/>
                    <a:pt x="680" y="529"/>
                    <a:pt x="687" y="531"/>
                  </a:cubicBezTo>
                  <a:cubicBezTo>
                    <a:pt x="690" y="535"/>
                    <a:pt x="692" y="538"/>
                    <a:pt x="695" y="543"/>
                  </a:cubicBezTo>
                  <a:cubicBezTo>
                    <a:pt x="696" y="546"/>
                    <a:pt x="695" y="547"/>
                    <a:pt x="695" y="547"/>
                  </a:cubicBezTo>
                  <a:cubicBezTo>
                    <a:pt x="694" y="547"/>
                    <a:pt x="693" y="545"/>
                    <a:pt x="694" y="544"/>
                  </a:cubicBezTo>
                  <a:cubicBezTo>
                    <a:pt x="691" y="536"/>
                    <a:pt x="690" y="538"/>
                    <a:pt x="683" y="535"/>
                  </a:cubicBezTo>
                  <a:cubicBezTo>
                    <a:pt x="682" y="534"/>
                    <a:pt x="681" y="534"/>
                    <a:pt x="680" y="534"/>
                  </a:cubicBezTo>
                  <a:cubicBezTo>
                    <a:pt x="677" y="534"/>
                    <a:pt x="674" y="535"/>
                    <a:pt x="672" y="537"/>
                  </a:cubicBezTo>
                  <a:lnTo>
                    <a:pt x="667" y="544"/>
                  </a:lnTo>
                  <a:cubicBezTo>
                    <a:pt x="657" y="545"/>
                    <a:pt x="655" y="546"/>
                    <a:pt x="661" y="550"/>
                  </a:cubicBezTo>
                  <a:lnTo>
                    <a:pt x="666" y="555"/>
                  </a:lnTo>
                  <a:cubicBezTo>
                    <a:pt x="664" y="554"/>
                    <a:pt x="662" y="553"/>
                    <a:pt x="660" y="553"/>
                  </a:cubicBezTo>
                  <a:cubicBezTo>
                    <a:pt x="649" y="553"/>
                    <a:pt x="639" y="568"/>
                    <a:pt x="646" y="576"/>
                  </a:cubicBezTo>
                  <a:lnTo>
                    <a:pt x="641" y="572"/>
                  </a:lnTo>
                  <a:cubicBezTo>
                    <a:pt x="639" y="570"/>
                    <a:pt x="637" y="569"/>
                    <a:pt x="636" y="569"/>
                  </a:cubicBezTo>
                  <a:cubicBezTo>
                    <a:pt x="634" y="569"/>
                    <a:pt x="633" y="570"/>
                    <a:pt x="632" y="572"/>
                  </a:cubicBezTo>
                  <a:cubicBezTo>
                    <a:pt x="630" y="574"/>
                    <a:pt x="629" y="585"/>
                    <a:pt x="624" y="590"/>
                  </a:cubicBezTo>
                  <a:cubicBezTo>
                    <a:pt x="618" y="596"/>
                    <a:pt x="614" y="601"/>
                    <a:pt x="620" y="605"/>
                  </a:cubicBezTo>
                  <a:cubicBezTo>
                    <a:pt x="619" y="606"/>
                    <a:pt x="618" y="607"/>
                    <a:pt x="617" y="607"/>
                  </a:cubicBezTo>
                  <a:cubicBezTo>
                    <a:pt x="617" y="607"/>
                    <a:pt x="615" y="606"/>
                    <a:pt x="613" y="603"/>
                  </a:cubicBezTo>
                  <a:cubicBezTo>
                    <a:pt x="611" y="599"/>
                    <a:pt x="610" y="598"/>
                    <a:pt x="608" y="598"/>
                  </a:cubicBezTo>
                  <a:cubicBezTo>
                    <a:pt x="607" y="598"/>
                    <a:pt x="607" y="599"/>
                    <a:pt x="606" y="600"/>
                  </a:cubicBezTo>
                  <a:cubicBezTo>
                    <a:pt x="605" y="601"/>
                    <a:pt x="609" y="605"/>
                    <a:pt x="615" y="610"/>
                  </a:cubicBezTo>
                  <a:cubicBezTo>
                    <a:pt x="619" y="614"/>
                    <a:pt x="619" y="616"/>
                    <a:pt x="614" y="616"/>
                  </a:cubicBezTo>
                  <a:cubicBezTo>
                    <a:pt x="613" y="616"/>
                    <a:pt x="612" y="616"/>
                    <a:pt x="611" y="615"/>
                  </a:cubicBezTo>
                  <a:cubicBezTo>
                    <a:pt x="610" y="615"/>
                    <a:pt x="609" y="615"/>
                    <a:pt x="608" y="615"/>
                  </a:cubicBezTo>
                  <a:cubicBezTo>
                    <a:pt x="601" y="615"/>
                    <a:pt x="596" y="622"/>
                    <a:pt x="598" y="628"/>
                  </a:cubicBezTo>
                  <a:cubicBezTo>
                    <a:pt x="597" y="629"/>
                    <a:pt x="596" y="630"/>
                    <a:pt x="595" y="630"/>
                  </a:cubicBezTo>
                  <a:cubicBezTo>
                    <a:pt x="594" y="630"/>
                    <a:pt x="593" y="629"/>
                    <a:pt x="590" y="627"/>
                  </a:cubicBezTo>
                  <a:cubicBezTo>
                    <a:pt x="588" y="626"/>
                    <a:pt x="586" y="625"/>
                    <a:pt x="584" y="625"/>
                  </a:cubicBezTo>
                  <a:cubicBezTo>
                    <a:pt x="580" y="625"/>
                    <a:pt x="578" y="628"/>
                    <a:pt x="583" y="636"/>
                  </a:cubicBezTo>
                  <a:cubicBezTo>
                    <a:pt x="582" y="636"/>
                    <a:pt x="581" y="636"/>
                    <a:pt x="581" y="636"/>
                  </a:cubicBezTo>
                  <a:cubicBezTo>
                    <a:pt x="580" y="636"/>
                    <a:pt x="579" y="635"/>
                    <a:pt x="576" y="632"/>
                  </a:cubicBezTo>
                  <a:cubicBezTo>
                    <a:pt x="572" y="631"/>
                    <a:pt x="569" y="628"/>
                    <a:pt x="569" y="628"/>
                  </a:cubicBezTo>
                  <a:lnTo>
                    <a:pt x="569" y="628"/>
                  </a:lnTo>
                  <a:cubicBezTo>
                    <a:pt x="568" y="628"/>
                    <a:pt x="569" y="630"/>
                    <a:pt x="572" y="636"/>
                  </a:cubicBezTo>
                  <a:cubicBezTo>
                    <a:pt x="574" y="641"/>
                    <a:pt x="570" y="647"/>
                    <a:pt x="564" y="647"/>
                  </a:cubicBezTo>
                  <a:cubicBezTo>
                    <a:pt x="563" y="647"/>
                    <a:pt x="562" y="647"/>
                    <a:pt x="561" y="647"/>
                  </a:cubicBezTo>
                  <a:lnTo>
                    <a:pt x="561" y="647"/>
                  </a:lnTo>
                  <a:cubicBezTo>
                    <a:pt x="560" y="648"/>
                    <a:pt x="558" y="649"/>
                    <a:pt x="562" y="655"/>
                  </a:cubicBezTo>
                  <a:lnTo>
                    <a:pt x="567" y="659"/>
                  </a:lnTo>
                  <a:cubicBezTo>
                    <a:pt x="562" y="656"/>
                    <a:pt x="560" y="654"/>
                    <a:pt x="559" y="654"/>
                  </a:cubicBezTo>
                  <a:lnTo>
                    <a:pt x="559" y="654"/>
                  </a:lnTo>
                  <a:cubicBezTo>
                    <a:pt x="558" y="654"/>
                    <a:pt x="560" y="656"/>
                    <a:pt x="563" y="663"/>
                  </a:cubicBezTo>
                  <a:cubicBezTo>
                    <a:pt x="566" y="665"/>
                    <a:pt x="566" y="667"/>
                    <a:pt x="565" y="667"/>
                  </a:cubicBezTo>
                  <a:cubicBezTo>
                    <a:pt x="565" y="667"/>
                    <a:pt x="563" y="666"/>
                    <a:pt x="561" y="664"/>
                  </a:cubicBezTo>
                  <a:cubicBezTo>
                    <a:pt x="558" y="662"/>
                    <a:pt x="556" y="661"/>
                    <a:pt x="555" y="661"/>
                  </a:cubicBezTo>
                  <a:cubicBezTo>
                    <a:pt x="554" y="661"/>
                    <a:pt x="553" y="661"/>
                    <a:pt x="553" y="661"/>
                  </a:cubicBezTo>
                  <a:cubicBezTo>
                    <a:pt x="552" y="663"/>
                    <a:pt x="548" y="676"/>
                    <a:pt x="538" y="682"/>
                  </a:cubicBezTo>
                  <a:cubicBezTo>
                    <a:pt x="522" y="692"/>
                    <a:pt x="516" y="695"/>
                    <a:pt x="519" y="701"/>
                  </a:cubicBezTo>
                  <a:cubicBezTo>
                    <a:pt x="519" y="704"/>
                    <a:pt x="519" y="706"/>
                    <a:pt x="519" y="706"/>
                  </a:cubicBezTo>
                  <a:cubicBezTo>
                    <a:pt x="518" y="706"/>
                    <a:pt x="517" y="705"/>
                    <a:pt x="515" y="703"/>
                  </a:cubicBezTo>
                  <a:cubicBezTo>
                    <a:pt x="512" y="700"/>
                    <a:pt x="510" y="700"/>
                    <a:pt x="508" y="700"/>
                  </a:cubicBezTo>
                  <a:cubicBezTo>
                    <a:pt x="507" y="700"/>
                    <a:pt x="506" y="700"/>
                    <a:pt x="505" y="701"/>
                  </a:cubicBezTo>
                  <a:cubicBezTo>
                    <a:pt x="504" y="701"/>
                    <a:pt x="504" y="702"/>
                    <a:pt x="503" y="702"/>
                  </a:cubicBezTo>
                  <a:cubicBezTo>
                    <a:pt x="502" y="702"/>
                    <a:pt x="500" y="700"/>
                    <a:pt x="498" y="696"/>
                  </a:cubicBezTo>
                  <a:lnTo>
                    <a:pt x="498" y="696"/>
                  </a:lnTo>
                  <a:cubicBezTo>
                    <a:pt x="500" y="703"/>
                    <a:pt x="500" y="704"/>
                    <a:pt x="497" y="704"/>
                  </a:cubicBezTo>
                  <a:cubicBezTo>
                    <a:pt x="496" y="702"/>
                    <a:pt x="495" y="700"/>
                    <a:pt x="494" y="700"/>
                  </a:cubicBezTo>
                  <a:cubicBezTo>
                    <a:pt x="493" y="700"/>
                    <a:pt x="493" y="702"/>
                    <a:pt x="493" y="706"/>
                  </a:cubicBezTo>
                  <a:cubicBezTo>
                    <a:pt x="495" y="713"/>
                    <a:pt x="495" y="716"/>
                    <a:pt x="495" y="716"/>
                  </a:cubicBezTo>
                  <a:cubicBezTo>
                    <a:pt x="495" y="716"/>
                    <a:pt x="493" y="713"/>
                    <a:pt x="491" y="707"/>
                  </a:cubicBezTo>
                  <a:cubicBezTo>
                    <a:pt x="489" y="703"/>
                    <a:pt x="485" y="700"/>
                    <a:pt x="483" y="700"/>
                  </a:cubicBezTo>
                  <a:lnTo>
                    <a:pt x="483" y="700"/>
                  </a:lnTo>
                  <a:cubicBezTo>
                    <a:pt x="482" y="700"/>
                    <a:pt x="482" y="701"/>
                    <a:pt x="484" y="703"/>
                  </a:cubicBezTo>
                  <a:cubicBezTo>
                    <a:pt x="486" y="709"/>
                    <a:pt x="483" y="711"/>
                    <a:pt x="483" y="718"/>
                  </a:cubicBezTo>
                  <a:cubicBezTo>
                    <a:pt x="482" y="718"/>
                    <a:pt x="481" y="718"/>
                    <a:pt x="480" y="718"/>
                  </a:cubicBezTo>
                  <a:cubicBezTo>
                    <a:pt x="479" y="718"/>
                    <a:pt x="477" y="717"/>
                    <a:pt x="476" y="713"/>
                  </a:cubicBezTo>
                  <a:cubicBezTo>
                    <a:pt x="475" y="712"/>
                    <a:pt x="474" y="712"/>
                    <a:pt x="473" y="712"/>
                  </a:cubicBezTo>
                  <a:cubicBezTo>
                    <a:pt x="468" y="712"/>
                    <a:pt x="462" y="719"/>
                    <a:pt x="462" y="724"/>
                  </a:cubicBezTo>
                  <a:cubicBezTo>
                    <a:pt x="464" y="728"/>
                    <a:pt x="464" y="729"/>
                    <a:pt x="463" y="729"/>
                  </a:cubicBezTo>
                  <a:cubicBezTo>
                    <a:pt x="462" y="729"/>
                    <a:pt x="461" y="728"/>
                    <a:pt x="460" y="725"/>
                  </a:cubicBezTo>
                  <a:cubicBezTo>
                    <a:pt x="459" y="720"/>
                    <a:pt x="457" y="720"/>
                    <a:pt x="455" y="720"/>
                  </a:cubicBezTo>
                  <a:cubicBezTo>
                    <a:pt x="455" y="720"/>
                    <a:pt x="454" y="720"/>
                    <a:pt x="454" y="720"/>
                  </a:cubicBezTo>
                  <a:cubicBezTo>
                    <a:pt x="454" y="722"/>
                    <a:pt x="453" y="723"/>
                    <a:pt x="453" y="723"/>
                  </a:cubicBezTo>
                  <a:cubicBezTo>
                    <a:pt x="452" y="723"/>
                    <a:pt x="451" y="719"/>
                    <a:pt x="450" y="714"/>
                  </a:cubicBezTo>
                  <a:cubicBezTo>
                    <a:pt x="450" y="709"/>
                    <a:pt x="449" y="708"/>
                    <a:pt x="447" y="708"/>
                  </a:cubicBezTo>
                  <a:cubicBezTo>
                    <a:pt x="446" y="708"/>
                    <a:pt x="445" y="708"/>
                    <a:pt x="443" y="709"/>
                  </a:cubicBezTo>
                  <a:cubicBezTo>
                    <a:pt x="443" y="716"/>
                    <a:pt x="434" y="718"/>
                    <a:pt x="428" y="719"/>
                  </a:cubicBezTo>
                  <a:cubicBezTo>
                    <a:pt x="416" y="721"/>
                    <a:pt x="415" y="728"/>
                    <a:pt x="412" y="741"/>
                  </a:cubicBezTo>
                  <a:lnTo>
                    <a:pt x="412" y="755"/>
                  </a:lnTo>
                  <a:lnTo>
                    <a:pt x="410" y="741"/>
                  </a:lnTo>
                  <a:cubicBezTo>
                    <a:pt x="409" y="734"/>
                    <a:pt x="408" y="729"/>
                    <a:pt x="405" y="722"/>
                  </a:cubicBezTo>
                  <a:cubicBezTo>
                    <a:pt x="403" y="722"/>
                    <a:pt x="404" y="729"/>
                    <a:pt x="404" y="735"/>
                  </a:cubicBezTo>
                  <a:cubicBezTo>
                    <a:pt x="405" y="739"/>
                    <a:pt x="404" y="741"/>
                    <a:pt x="403" y="741"/>
                  </a:cubicBezTo>
                  <a:cubicBezTo>
                    <a:pt x="402" y="741"/>
                    <a:pt x="400" y="739"/>
                    <a:pt x="397" y="735"/>
                  </a:cubicBezTo>
                  <a:cubicBezTo>
                    <a:pt x="395" y="733"/>
                    <a:pt x="393" y="731"/>
                    <a:pt x="392" y="731"/>
                  </a:cubicBezTo>
                  <a:cubicBezTo>
                    <a:pt x="390" y="731"/>
                    <a:pt x="390" y="733"/>
                    <a:pt x="388" y="737"/>
                  </a:cubicBezTo>
                  <a:cubicBezTo>
                    <a:pt x="386" y="737"/>
                    <a:pt x="383" y="737"/>
                    <a:pt x="381" y="730"/>
                  </a:cubicBezTo>
                  <a:cubicBezTo>
                    <a:pt x="378" y="730"/>
                    <a:pt x="378" y="730"/>
                    <a:pt x="378" y="737"/>
                  </a:cubicBezTo>
                  <a:cubicBezTo>
                    <a:pt x="378" y="740"/>
                    <a:pt x="378" y="742"/>
                    <a:pt x="377" y="742"/>
                  </a:cubicBezTo>
                  <a:cubicBezTo>
                    <a:pt x="376" y="742"/>
                    <a:pt x="375" y="740"/>
                    <a:pt x="374" y="737"/>
                  </a:cubicBezTo>
                  <a:cubicBezTo>
                    <a:pt x="373" y="729"/>
                    <a:pt x="370" y="725"/>
                    <a:pt x="368" y="725"/>
                  </a:cubicBezTo>
                  <a:cubicBezTo>
                    <a:pt x="366" y="725"/>
                    <a:pt x="365" y="727"/>
                    <a:pt x="365" y="730"/>
                  </a:cubicBezTo>
                  <a:cubicBezTo>
                    <a:pt x="365" y="735"/>
                    <a:pt x="364" y="736"/>
                    <a:pt x="362" y="736"/>
                  </a:cubicBezTo>
                  <a:cubicBezTo>
                    <a:pt x="362" y="736"/>
                    <a:pt x="361" y="736"/>
                    <a:pt x="360" y="735"/>
                  </a:cubicBezTo>
                  <a:cubicBezTo>
                    <a:pt x="358" y="735"/>
                    <a:pt x="355" y="735"/>
                    <a:pt x="353" y="742"/>
                  </a:cubicBezTo>
                  <a:lnTo>
                    <a:pt x="348" y="741"/>
                  </a:lnTo>
                  <a:cubicBezTo>
                    <a:pt x="346" y="741"/>
                    <a:pt x="348" y="735"/>
                    <a:pt x="350" y="735"/>
                  </a:cubicBezTo>
                  <a:cubicBezTo>
                    <a:pt x="350" y="735"/>
                    <a:pt x="350" y="735"/>
                    <a:pt x="350" y="735"/>
                  </a:cubicBezTo>
                  <a:lnTo>
                    <a:pt x="349" y="728"/>
                  </a:lnTo>
                  <a:cubicBezTo>
                    <a:pt x="345" y="728"/>
                    <a:pt x="342" y="728"/>
                    <a:pt x="339" y="734"/>
                  </a:cubicBezTo>
                  <a:cubicBezTo>
                    <a:pt x="337" y="740"/>
                    <a:pt x="336" y="743"/>
                    <a:pt x="335" y="743"/>
                  </a:cubicBezTo>
                  <a:cubicBezTo>
                    <a:pt x="335" y="743"/>
                    <a:pt x="336" y="740"/>
                    <a:pt x="337" y="733"/>
                  </a:cubicBezTo>
                  <a:cubicBezTo>
                    <a:pt x="338" y="728"/>
                    <a:pt x="337" y="724"/>
                    <a:pt x="335" y="724"/>
                  </a:cubicBezTo>
                  <a:cubicBezTo>
                    <a:pt x="335" y="724"/>
                    <a:pt x="334" y="725"/>
                    <a:pt x="333" y="727"/>
                  </a:cubicBezTo>
                  <a:cubicBezTo>
                    <a:pt x="332" y="732"/>
                    <a:pt x="330" y="733"/>
                    <a:pt x="330" y="733"/>
                  </a:cubicBezTo>
                  <a:cubicBezTo>
                    <a:pt x="328" y="733"/>
                    <a:pt x="328" y="729"/>
                    <a:pt x="329" y="725"/>
                  </a:cubicBezTo>
                  <a:cubicBezTo>
                    <a:pt x="331" y="719"/>
                    <a:pt x="332" y="716"/>
                    <a:pt x="331" y="716"/>
                  </a:cubicBezTo>
                  <a:lnTo>
                    <a:pt x="331" y="716"/>
                  </a:lnTo>
                  <a:cubicBezTo>
                    <a:pt x="330" y="716"/>
                    <a:pt x="328" y="719"/>
                    <a:pt x="322" y="724"/>
                  </a:cubicBezTo>
                  <a:cubicBezTo>
                    <a:pt x="322" y="724"/>
                    <a:pt x="321" y="724"/>
                    <a:pt x="320" y="724"/>
                  </a:cubicBezTo>
                  <a:cubicBezTo>
                    <a:pt x="316" y="724"/>
                    <a:pt x="310" y="726"/>
                    <a:pt x="304" y="726"/>
                  </a:cubicBezTo>
                  <a:cubicBezTo>
                    <a:pt x="303" y="726"/>
                    <a:pt x="301" y="726"/>
                    <a:pt x="300" y="725"/>
                  </a:cubicBezTo>
                  <a:cubicBezTo>
                    <a:pt x="291" y="723"/>
                    <a:pt x="286" y="721"/>
                    <a:pt x="286" y="714"/>
                  </a:cubicBezTo>
                  <a:cubicBezTo>
                    <a:pt x="286" y="714"/>
                    <a:pt x="287" y="714"/>
                    <a:pt x="287" y="713"/>
                  </a:cubicBezTo>
                  <a:lnTo>
                    <a:pt x="287" y="713"/>
                  </a:lnTo>
                  <a:cubicBezTo>
                    <a:pt x="285" y="718"/>
                    <a:pt x="283" y="719"/>
                    <a:pt x="281" y="719"/>
                  </a:cubicBezTo>
                  <a:cubicBezTo>
                    <a:pt x="280" y="719"/>
                    <a:pt x="278" y="718"/>
                    <a:pt x="276" y="718"/>
                  </a:cubicBezTo>
                  <a:cubicBezTo>
                    <a:pt x="274" y="714"/>
                    <a:pt x="272" y="712"/>
                    <a:pt x="270" y="712"/>
                  </a:cubicBezTo>
                  <a:cubicBezTo>
                    <a:pt x="267" y="712"/>
                    <a:pt x="263" y="715"/>
                    <a:pt x="261" y="719"/>
                  </a:cubicBezTo>
                  <a:lnTo>
                    <a:pt x="265" y="720"/>
                  </a:lnTo>
                  <a:cubicBezTo>
                    <a:pt x="262" y="726"/>
                    <a:pt x="260" y="729"/>
                    <a:pt x="259" y="729"/>
                  </a:cubicBezTo>
                  <a:cubicBezTo>
                    <a:pt x="257" y="729"/>
                    <a:pt x="257" y="727"/>
                    <a:pt x="256" y="723"/>
                  </a:cubicBezTo>
                  <a:cubicBezTo>
                    <a:pt x="254" y="722"/>
                    <a:pt x="256" y="716"/>
                    <a:pt x="258" y="711"/>
                  </a:cubicBezTo>
                  <a:cubicBezTo>
                    <a:pt x="262" y="704"/>
                    <a:pt x="262" y="697"/>
                    <a:pt x="261" y="696"/>
                  </a:cubicBezTo>
                  <a:cubicBezTo>
                    <a:pt x="260" y="696"/>
                    <a:pt x="259" y="695"/>
                    <a:pt x="258" y="695"/>
                  </a:cubicBezTo>
                  <a:cubicBezTo>
                    <a:pt x="257" y="695"/>
                    <a:pt x="256" y="697"/>
                    <a:pt x="255" y="702"/>
                  </a:cubicBezTo>
                  <a:cubicBezTo>
                    <a:pt x="253" y="706"/>
                    <a:pt x="253" y="707"/>
                    <a:pt x="252" y="707"/>
                  </a:cubicBezTo>
                  <a:cubicBezTo>
                    <a:pt x="252" y="707"/>
                    <a:pt x="251" y="707"/>
                    <a:pt x="250" y="706"/>
                  </a:cubicBezTo>
                  <a:cubicBezTo>
                    <a:pt x="249" y="706"/>
                    <a:pt x="248" y="705"/>
                    <a:pt x="247" y="705"/>
                  </a:cubicBezTo>
                  <a:cubicBezTo>
                    <a:pt x="246" y="705"/>
                    <a:pt x="244" y="706"/>
                    <a:pt x="242" y="709"/>
                  </a:cubicBezTo>
                  <a:cubicBezTo>
                    <a:pt x="239" y="713"/>
                    <a:pt x="238" y="714"/>
                    <a:pt x="236" y="714"/>
                  </a:cubicBezTo>
                  <a:cubicBezTo>
                    <a:pt x="235" y="714"/>
                    <a:pt x="234" y="713"/>
                    <a:pt x="234" y="713"/>
                  </a:cubicBezTo>
                  <a:cubicBezTo>
                    <a:pt x="235" y="709"/>
                    <a:pt x="234" y="705"/>
                    <a:pt x="230" y="703"/>
                  </a:cubicBezTo>
                  <a:lnTo>
                    <a:pt x="234" y="697"/>
                  </a:lnTo>
                  <a:cubicBezTo>
                    <a:pt x="236" y="694"/>
                    <a:pt x="238" y="689"/>
                    <a:pt x="238" y="685"/>
                  </a:cubicBezTo>
                  <a:cubicBezTo>
                    <a:pt x="238" y="685"/>
                    <a:pt x="238" y="685"/>
                    <a:pt x="238" y="685"/>
                  </a:cubicBezTo>
                  <a:cubicBezTo>
                    <a:pt x="236" y="685"/>
                    <a:pt x="234" y="689"/>
                    <a:pt x="234" y="689"/>
                  </a:cubicBezTo>
                  <a:cubicBezTo>
                    <a:pt x="233" y="690"/>
                    <a:pt x="232" y="690"/>
                    <a:pt x="231" y="690"/>
                  </a:cubicBezTo>
                  <a:cubicBezTo>
                    <a:pt x="221" y="690"/>
                    <a:pt x="184" y="663"/>
                    <a:pt x="181" y="657"/>
                  </a:cubicBezTo>
                  <a:cubicBezTo>
                    <a:pt x="182" y="652"/>
                    <a:pt x="180" y="648"/>
                    <a:pt x="177" y="648"/>
                  </a:cubicBezTo>
                  <a:cubicBezTo>
                    <a:pt x="176" y="648"/>
                    <a:pt x="175" y="648"/>
                    <a:pt x="174" y="650"/>
                  </a:cubicBezTo>
                  <a:cubicBezTo>
                    <a:pt x="173" y="651"/>
                    <a:pt x="172" y="652"/>
                    <a:pt x="171" y="652"/>
                  </a:cubicBezTo>
                  <a:cubicBezTo>
                    <a:pt x="166" y="652"/>
                    <a:pt x="159" y="645"/>
                    <a:pt x="152" y="636"/>
                  </a:cubicBezTo>
                  <a:cubicBezTo>
                    <a:pt x="143" y="625"/>
                    <a:pt x="137" y="616"/>
                    <a:pt x="132" y="616"/>
                  </a:cubicBezTo>
                  <a:cubicBezTo>
                    <a:pt x="131" y="616"/>
                    <a:pt x="130" y="616"/>
                    <a:pt x="129" y="617"/>
                  </a:cubicBezTo>
                  <a:lnTo>
                    <a:pt x="126" y="611"/>
                  </a:lnTo>
                  <a:cubicBezTo>
                    <a:pt x="124" y="606"/>
                    <a:pt x="115" y="606"/>
                    <a:pt x="114" y="604"/>
                  </a:cubicBezTo>
                  <a:cubicBezTo>
                    <a:pt x="112" y="604"/>
                    <a:pt x="111" y="605"/>
                    <a:pt x="110" y="605"/>
                  </a:cubicBezTo>
                  <a:cubicBezTo>
                    <a:pt x="107" y="605"/>
                    <a:pt x="107" y="603"/>
                    <a:pt x="112" y="602"/>
                  </a:cubicBezTo>
                  <a:cubicBezTo>
                    <a:pt x="118" y="599"/>
                    <a:pt x="124" y="595"/>
                    <a:pt x="123" y="593"/>
                  </a:cubicBezTo>
                  <a:cubicBezTo>
                    <a:pt x="122" y="591"/>
                    <a:pt x="121" y="591"/>
                    <a:pt x="119" y="591"/>
                  </a:cubicBezTo>
                  <a:cubicBezTo>
                    <a:pt x="116" y="591"/>
                    <a:pt x="113" y="593"/>
                    <a:pt x="109" y="595"/>
                  </a:cubicBezTo>
                  <a:cubicBezTo>
                    <a:pt x="107" y="597"/>
                    <a:pt x="105" y="597"/>
                    <a:pt x="104" y="597"/>
                  </a:cubicBezTo>
                  <a:cubicBezTo>
                    <a:pt x="103" y="597"/>
                    <a:pt x="102" y="596"/>
                    <a:pt x="102" y="596"/>
                  </a:cubicBezTo>
                  <a:cubicBezTo>
                    <a:pt x="101" y="594"/>
                    <a:pt x="101" y="594"/>
                    <a:pt x="107" y="591"/>
                  </a:cubicBezTo>
                  <a:lnTo>
                    <a:pt x="118" y="585"/>
                  </a:lnTo>
                  <a:lnTo>
                    <a:pt x="117" y="583"/>
                  </a:lnTo>
                  <a:cubicBezTo>
                    <a:pt x="115" y="584"/>
                    <a:pt x="113" y="585"/>
                    <a:pt x="112" y="585"/>
                  </a:cubicBezTo>
                  <a:cubicBezTo>
                    <a:pt x="111" y="585"/>
                    <a:pt x="110" y="584"/>
                    <a:pt x="110" y="584"/>
                  </a:cubicBezTo>
                  <a:cubicBezTo>
                    <a:pt x="109" y="582"/>
                    <a:pt x="109" y="582"/>
                    <a:pt x="121" y="575"/>
                  </a:cubicBezTo>
                  <a:cubicBezTo>
                    <a:pt x="129" y="572"/>
                    <a:pt x="131" y="569"/>
                    <a:pt x="128" y="569"/>
                  </a:cubicBezTo>
                  <a:cubicBezTo>
                    <a:pt x="127" y="569"/>
                    <a:pt x="124" y="570"/>
                    <a:pt x="119" y="572"/>
                  </a:cubicBezTo>
                  <a:lnTo>
                    <a:pt x="111" y="571"/>
                  </a:lnTo>
                  <a:cubicBezTo>
                    <a:pt x="120" y="564"/>
                    <a:pt x="114" y="564"/>
                    <a:pt x="107" y="564"/>
                  </a:cubicBezTo>
                  <a:cubicBezTo>
                    <a:pt x="105" y="564"/>
                    <a:pt x="103" y="564"/>
                    <a:pt x="101" y="564"/>
                  </a:cubicBezTo>
                  <a:cubicBezTo>
                    <a:pt x="109" y="558"/>
                    <a:pt x="112" y="556"/>
                    <a:pt x="107" y="556"/>
                  </a:cubicBezTo>
                  <a:cubicBezTo>
                    <a:pt x="106" y="556"/>
                    <a:pt x="103" y="556"/>
                    <a:pt x="99" y="557"/>
                  </a:cubicBezTo>
                  <a:cubicBezTo>
                    <a:pt x="97" y="558"/>
                    <a:pt x="96" y="558"/>
                    <a:pt x="95" y="558"/>
                  </a:cubicBezTo>
                  <a:cubicBezTo>
                    <a:pt x="93" y="558"/>
                    <a:pt x="94" y="556"/>
                    <a:pt x="97" y="553"/>
                  </a:cubicBezTo>
                  <a:cubicBezTo>
                    <a:pt x="101" y="550"/>
                    <a:pt x="102" y="546"/>
                    <a:pt x="100" y="541"/>
                  </a:cubicBezTo>
                  <a:cubicBezTo>
                    <a:pt x="93" y="541"/>
                    <a:pt x="88" y="526"/>
                    <a:pt x="84" y="507"/>
                  </a:cubicBezTo>
                  <a:cubicBezTo>
                    <a:pt x="81" y="486"/>
                    <a:pt x="81" y="472"/>
                    <a:pt x="75" y="472"/>
                  </a:cubicBezTo>
                  <a:cubicBezTo>
                    <a:pt x="75" y="472"/>
                    <a:pt x="75" y="472"/>
                    <a:pt x="74" y="472"/>
                  </a:cubicBezTo>
                  <a:cubicBezTo>
                    <a:pt x="73" y="470"/>
                    <a:pt x="73" y="470"/>
                    <a:pt x="80" y="466"/>
                  </a:cubicBezTo>
                  <a:cubicBezTo>
                    <a:pt x="87" y="466"/>
                    <a:pt x="87" y="464"/>
                    <a:pt x="73" y="462"/>
                  </a:cubicBezTo>
                  <a:cubicBezTo>
                    <a:pt x="67" y="460"/>
                    <a:pt x="60" y="461"/>
                    <a:pt x="73" y="460"/>
                  </a:cubicBezTo>
                  <a:cubicBezTo>
                    <a:pt x="80" y="460"/>
                    <a:pt x="80" y="455"/>
                    <a:pt x="80" y="445"/>
                  </a:cubicBezTo>
                  <a:cubicBezTo>
                    <a:pt x="80" y="438"/>
                    <a:pt x="81" y="428"/>
                    <a:pt x="74" y="428"/>
                  </a:cubicBezTo>
                  <a:cubicBezTo>
                    <a:pt x="71" y="425"/>
                    <a:pt x="70" y="424"/>
                    <a:pt x="70" y="424"/>
                  </a:cubicBezTo>
                  <a:lnTo>
                    <a:pt x="70" y="424"/>
                  </a:lnTo>
                  <a:cubicBezTo>
                    <a:pt x="71" y="424"/>
                    <a:pt x="72" y="424"/>
                    <a:pt x="74" y="426"/>
                  </a:cubicBezTo>
                  <a:cubicBezTo>
                    <a:pt x="76" y="426"/>
                    <a:pt x="78" y="426"/>
                    <a:pt x="79" y="426"/>
                  </a:cubicBezTo>
                  <a:cubicBezTo>
                    <a:pt x="89" y="426"/>
                    <a:pt x="94" y="417"/>
                    <a:pt x="83" y="410"/>
                  </a:cubicBezTo>
                  <a:cubicBezTo>
                    <a:pt x="83" y="408"/>
                    <a:pt x="84" y="405"/>
                    <a:pt x="88" y="405"/>
                  </a:cubicBezTo>
                  <a:cubicBezTo>
                    <a:pt x="89" y="405"/>
                    <a:pt x="89" y="406"/>
                    <a:pt x="90" y="406"/>
                  </a:cubicBezTo>
                  <a:cubicBezTo>
                    <a:pt x="91" y="403"/>
                    <a:pt x="91" y="401"/>
                    <a:pt x="87" y="393"/>
                  </a:cubicBezTo>
                  <a:cubicBezTo>
                    <a:pt x="87" y="388"/>
                    <a:pt x="88" y="382"/>
                    <a:pt x="90" y="378"/>
                  </a:cubicBezTo>
                  <a:cubicBezTo>
                    <a:pt x="91" y="373"/>
                    <a:pt x="87" y="366"/>
                    <a:pt x="87" y="366"/>
                  </a:cubicBezTo>
                  <a:cubicBezTo>
                    <a:pt x="87" y="366"/>
                    <a:pt x="87" y="365"/>
                    <a:pt x="87" y="364"/>
                  </a:cubicBezTo>
                  <a:lnTo>
                    <a:pt x="87" y="364"/>
                  </a:lnTo>
                  <a:cubicBezTo>
                    <a:pt x="87" y="364"/>
                    <a:pt x="88" y="364"/>
                    <a:pt x="88" y="364"/>
                  </a:cubicBezTo>
                  <a:cubicBezTo>
                    <a:pt x="94" y="364"/>
                    <a:pt x="97" y="353"/>
                    <a:pt x="104" y="339"/>
                  </a:cubicBezTo>
                  <a:cubicBezTo>
                    <a:pt x="109" y="324"/>
                    <a:pt x="116" y="312"/>
                    <a:pt x="123" y="312"/>
                  </a:cubicBezTo>
                  <a:cubicBezTo>
                    <a:pt x="123" y="312"/>
                    <a:pt x="123" y="313"/>
                    <a:pt x="124" y="313"/>
                  </a:cubicBezTo>
                  <a:cubicBezTo>
                    <a:pt x="124" y="313"/>
                    <a:pt x="125" y="311"/>
                    <a:pt x="119" y="306"/>
                  </a:cubicBezTo>
                  <a:cubicBezTo>
                    <a:pt x="111" y="298"/>
                    <a:pt x="110" y="295"/>
                    <a:pt x="115" y="295"/>
                  </a:cubicBezTo>
                  <a:cubicBezTo>
                    <a:pt x="116" y="295"/>
                    <a:pt x="117" y="296"/>
                    <a:pt x="118" y="296"/>
                  </a:cubicBezTo>
                  <a:cubicBezTo>
                    <a:pt x="121" y="297"/>
                    <a:pt x="123" y="298"/>
                    <a:pt x="126" y="298"/>
                  </a:cubicBezTo>
                  <a:cubicBezTo>
                    <a:pt x="132" y="298"/>
                    <a:pt x="134" y="291"/>
                    <a:pt x="126" y="285"/>
                  </a:cubicBezTo>
                  <a:lnTo>
                    <a:pt x="126" y="285"/>
                  </a:lnTo>
                  <a:lnTo>
                    <a:pt x="132" y="288"/>
                  </a:lnTo>
                  <a:cubicBezTo>
                    <a:pt x="134" y="289"/>
                    <a:pt x="136" y="290"/>
                    <a:pt x="138" y="290"/>
                  </a:cubicBezTo>
                  <a:cubicBezTo>
                    <a:pt x="143" y="290"/>
                    <a:pt x="140" y="282"/>
                    <a:pt x="133" y="274"/>
                  </a:cubicBezTo>
                  <a:lnTo>
                    <a:pt x="133" y="274"/>
                  </a:lnTo>
                  <a:cubicBezTo>
                    <a:pt x="136" y="276"/>
                    <a:pt x="140" y="277"/>
                    <a:pt x="142" y="277"/>
                  </a:cubicBezTo>
                  <a:cubicBezTo>
                    <a:pt x="144" y="277"/>
                    <a:pt x="144" y="276"/>
                    <a:pt x="143" y="273"/>
                  </a:cubicBezTo>
                  <a:cubicBezTo>
                    <a:pt x="143" y="273"/>
                    <a:pt x="143" y="272"/>
                    <a:pt x="144" y="272"/>
                  </a:cubicBezTo>
                  <a:cubicBezTo>
                    <a:pt x="145" y="272"/>
                    <a:pt x="147" y="274"/>
                    <a:pt x="154" y="279"/>
                  </a:cubicBezTo>
                  <a:cubicBezTo>
                    <a:pt x="159" y="283"/>
                    <a:pt x="164" y="286"/>
                    <a:pt x="166" y="286"/>
                  </a:cubicBezTo>
                  <a:cubicBezTo>
                    <a:pt x="166" y="286"/>
                    <a:pt x="166" y="286"/>
                    <a:pt x="166" y="286"/>
                  </a:cubicBezTo>
                  <a:cubicBezTo>
                    <a:pt x="167" y="283"/>
                    <a:pt x="163" y="280"/>
                    <a:pt x="157" y="276"/>
                  </a:cubicBezTo>
                  <a:lnTo>
                    <a:pt x="160" y="272"/>
                  </a:lnTo>
                  <a:cubicBezTo>
                    <a:pt x="160" y="272"/>
                    <a:pt x="162" y="270"/>
                    <a:pt x="156" y="267"/>
                  </a:cubicBezTo>
                  <a:cubicBezTo>
                    <a:pt x="152" y="262"/>
                    <a:pt x="153" y="260"/>
                    <a:pt x="154" y="259"/>
                  </a:cubicBezTo>
                  <a:lnTo>
                    <a:pt x="154" y="259"/>
                  </a:lnTo>
                  <a:cubicBezTo>
                    <a:pt x="155" y="260"/>
                    <a:pt x="156" y="260"/>
                    <a:pt x="157" y="260"/>
                  </a:cubicBezTo>
                  <a:cubicBezTo>
                    <a:pt x="158" y="260"/>
                    <a:pt x="155" y="256"/>
                    <a:pt x="150" y="254"/>
                  </a:cubicBezTo>
                  <a:cubicBezTo>
                    <a:pt x="144" y="250"/>
                    <a:pt x="139" y="245"/>
                    <a:pt x="141" y="243"/>
                  </a:cubicBezTo>
                  <a:lnTo>
                    <a:pt x="130" y="234"/>
                  </a:lnTo>
                  <a:cubicBezTo>
                    <a:pt x="121" y="226"/>
                    <a:pt x="116" y="222"/>
                    <a:pt x="107" y="222"/>
                  </a:cubicBezTo>
                  <a:cubicBezTo>
                    <a:pt x="95" y="226"/>
                    <a:pt x="84" y="228"/>
                    <a:pt x="95" y="236"/>
                  </a:cubicBezTo>
                  <a:cubicBezTo>
                    <a:pt x="95" y="236"/>
                    <a:pt x="98" y="243"/>
                    <a:pt x="97" y="245"/>
                  </a:cubicBezTo>
                  <a:cubicBezTo>
                    <a:pt x="96" y="246"/>
                    <a:pt x="95" y="246"/>
                    <a:pt x="93" y="246"/>
                  </a:cubicBezTo>
                  <a:cubicBezTo>
                    <a:pt x="91" y="246"/>
                    <a:pt x="88" y="245"/>
                    <a:pt x="88" y="245"/>
                  </a:cubicBezTo>
                  <a:cubicBezTo>
                    <a:pt x="87" y="245"/>
                    <a:pt x="86" y="245"/>
                    <a:pt x="85" y="245"/>
                  </a:cubicBezTo>
                  <a:cubicBezTo>
                    <a:pt x="80" y="245"/>
                    <a:pt x="74" y="253"/>
                    <a:pt x="68" y="263"/>
                  </a:cubicBezTo>
                  <a:cubicBezTo>
                    <a:pt x="59" y="278"/>
                    <a:pt x="55" y="286"/>
                    <a:pt x="47" y="286"/>
                  </a:cubicBezTo>
                  <a:cubicBezTo>
                    <a:pt x="46" y="285"/>
                    <a:pt x="46" y="285"/>
                    <a:pt x="45" y="285"/>
                  </a:cubicBezTo>
                  <a:cubicBezTo>
                    <a:pt x="40" y="285"/>
                    <a:pt x="38" y="288"/>
                    <a:pt x="38" y="288"/>
                  </a:cubicBezTo>
                  <a:cubicBezTo>
                    <a:pt x="44" y="290"/>
                    <a:pt x="37" y="306"/>
                    <a:pt x="29" y="326"/>
                  </a:cubicBezTo>
                  <a:cubicBezTo>
                    <a:pt x="23" y="345"/>
                    <a:pt x="17" y="365"/>
                    <a:pt x="24" y="366"/>
                  </a:cubicBezTo>
                  <a:lnTo>
                    <a:pt x="23" y="372"/>
                  </a:lnTo>
                  <a:cubicBezTo>
                    <a:pt x="22" y="372"/>
                    <a:pt x="22" y="372"/>
                    <a:pt x="21" y="372"/>
                  </a:cubicBezTo>
                  <a:cubicBezTo>
                    <a:pt x="16" y="372"/>
                    <a:pt x="15" y="377"/>
                    <a:pt x="14" y="382"/>
                  </a:cubicBezTo>
                  <a:cubicBezTo>
                    <a:pt x="17" y="387"/>
                    <a:pt x="18" y="391"/>
                    <a:pt x="18" y="396"/>
                  </a:cubicBezTo>
                  <a:cubicBezTo>
                    <a:pt x="17" y="395"/>
                    <a:pt x="16" y="395"/>
                    <a:pt x="15" y="395"/>
                  </a:cubicBezTo>
                  <a:cubicBezTo>
                    <a:pt x="11" y="395"/>
                    <a:pt x="10" y="398"/>
                    <a:pt x="10" y="403"/>
                  </a:cubicBezTo>
                  <a:cubicBezTo>
                    <a:pt x="9" y="409"/>
                    <a:pt x="9" y="412"/>
                    <a:pt x="16" y="412"/>
                  </a:cubicBezTo>
                  <a:cubicBezTo>
                    <a:pt x="15" y="424"/>
                    <a:pt x="12" y="435"/>
                    <a:pt x="7" y="445"/>
                  </a:cubicBezTo>
                  <a:cubicBezTo>
                    <a:pt x="0" y="447"/>
                    <a:pt x="7" y="451"/>
                    <a:pt x="14" y="453"/>
                  </a:cubicBezTo>
                  <a:cubicBezTo>
                    <a:pt x="21" y="453"/>
                    <a:pt x="27" y="456"/>
                    <a:pt x="27" y="458"/>
                  </a:cubicBezTo>
                  <a:lnTo>
                    <a:pt x="14" y="460"/>
                  </a:lnTo>
                  <a:cubicBezTo>
                    <a:pt x="11" y="458"/>
                    <a:pt x="9" y="457"/>
                    <a:pt x="8" y="457"/>
                  </a:cubicBezTo>
                  <a:cubicBezTo>
                    <a:pt x="7" y="457"/>
                    <a:pt x="7" y="459"/>
                    <a:pt x="7" y="462"/>
                  </a:cubicBezTo>
                  <a:lnTo>
                    <a:pt x="7" y="468"/>
                  </a:lnTo>
                  <a:cubicBezTo>
                    <a:pt x="7" y="468"/>
                    <a:pt x="7" y="468"/>
                    <a:pt x="8" y="468"/>
                  </a:cubicBezTo>
                  <a:cubicBezTo>
                    <a:pt x="13" y="468"/>
                    <a:pt x="15" y="483"/>
                    <a:pt x="17" y="502"/>
                  </a:cubicBezTo>
                  <a:cubicBezTo>
                    <a:pt x="20" y="527"/>
                    <a:pt x="22" y="536"/>
                    <a:pt x="28" y="536"/>
                  </a:cubicBezTo>
                  <a:cubicBezTo>
                    <a:pt x="29" y="536"/>
                    <a:pt x="29" y="536"/>
                    <a:pt x="29" y="536"/>
                  </a:cubicBezTo>
                  <a:cubicBezTo>
                    <a:pt x="31" y="535"/>
                    <a:pt x="32" y="535"/>
                    <a:pt x="33" y="535"/>
                  </a:cubicBezTo>
                  <a:cubicBezTo>
                    <a:pt x="36" y="535"/>
                    <a:pt x="36" y="539"/>
                    <a:pt x="33" y="547"/>
                  </a:cubicBezTo>
                  <a:cubicBezTo>
                    <a:pt x="18" y="569"/>
                    <a:pt x="18" y="569"/>
                    <a:pt x="26" y="571"/>
                  </a:cubicBezTo>
                  <a:cubicBezTo>
                    <a:pt x="25" y="567"/>
                    <a:pt x="32" y="565"/>
                    <a:pt x="37" y="563"/>
                  </a:cubicBezTo>
                  <a:cubicBezTo>
                    <a:pt x="41" y="562"/>
                    <a:pt x="44" y="561"/>
                    <a:pt x="46" y="561"/>
                  </a:cubicBezTo>
                  <a:cubicBezTo>
                    <a:pt x="49" y="561"/>
                    <a:pt x="47" y="564"/>
                    <a:pt x="40" y="568"/>
                  </a:cubicBezTo>
                  <a:cubicBezTo>
                    <a:pt x="27" y="573"/>
                    <a:pt x="47" y="608"/>
                    <a:pt x="61" y="608"/>
                  </a:cubicBezTo>
                  <a:cubicBezTo>
                    <a:pt x="62" y="608"/>
                    <a:pt x="62" y="608"/>
                    <a:pt x="63" y="608"/>
                  </a:cubicBezTo>
                  <a:lnTo>
                    <a:pt x="63" y="608"/>
                  </a:lnTo>
                  <a:lnTo>
                    <a:pt x="58" y="611"/>
                  </a:lnTo>
                  <a:cubicBezTo>
                    <a:pt x="51" y="614"/>
                    <a:pt x="53" y="617"/>
                    <a:pt x="59" y="627"/>
                  </a:cubicBezTo>
                  <a:lnTo>
                    <a:pt x="62" y="635"/>
                  </a:lnTo>
                  <a:cubicBezTo>
                    <a:pt x="64" y="633"/>
                    <a:pt x="65" y="633"/>
                    <a:pt x="67" y="633"/>
                  </a:cubicBezTo>
                  <a:cubicBezTo>
                    <a:pt x="74" y="633"/>
                    <a:pt x="77" y="646"/>
                    <a:pt x="72" y="650"/>
                  </a:cubicBezTo>
                  <a:cubicBezTo>
                    <a:pt x="68" y="656"/>
                    <a:pt x="68" y="656"/>
                    <a:pt x="71" y="661"/>
                  </a:cubicBezTo>
                  <a:cubicBezTo>
                    <a:pt x="87" y="661"/>
                    <a:pt x="90" y="676"/>
                    <a:pt x="86" y="681"/>
                  </a:cubicBezTo>
                  <a:lnTo>
                    <a:pt x="89" y="685"/>
                  </a:lnTo>
                  <a:cubicBezTo>
                    <a:pt x="90" y="685"/>
                    <a:pt x="91" y="685"/>
                    <a:pt x="92" y="685"/>
                  </a:cubicBezTo>
                  <a:cubicBezTo>
                    <a:pt x="96" y="685"/>
                    <a:pt x="100" y="687"/>
                    <a:pt x="102" y="689"/>
                  </a:cubicBezTo>
                  <a:cubicBezTo>
                    <a:pt x="106" y="694"/>
                    <a:pt x="108" y="696"/>
                    <a:pt x="109" y="696"/>
                  </a:cubicBezTo>
                  <a:cubicBezTo>
                    <a:pt x="111" y="696"/>
                    <a:pt x="112" y="695"/>
                    <a:pt x="112" y="692"/>
                  </a:cubicBezTo>
                  <a:cubicBezTo>
                    <a:pt x="116" y="688"/>
                    <a:pt x="121" y="684"/>
                    <a:pt x="123" y="684"/>
                  </a:cubicBezTo>
                  <a:cubicBezTo>
                    <a:pt x="123" y="684"/>
                    <a:pt x="124" y="685"/>
                    <a:pt x="124" y="685"/>
                  </a:cubicBezTo>
                  <a:lnTo>
                    <a:pt x="119" y="689"/>
                  </a:lnTo>
                  <a:cubicBezTo>
                    <a:pt x="115" y="694"/>
                    <a:pt x="120" y="701"/>
                    <a:pt x="129" y="709"/>
                  </a:cubicBezTo>
                  <a:cubicBezTo>
                    <a:pt x="139" y="719"/>
                    <a:pt x="144" y="722"/>
                    <a:pt x="142" y="729"/>
                  </a:cubicBezTo>
                  <a:lnTo>
                    <a:pt x="148" y="727"/>
                  </a:lnTo>
                  <a:cubicBezTo>
                    <a:pt x="151" y="725"/>
                    <a:pt x="153" y="725"/>
                    <a:pt x="154" y="725"/>
                  </a:cubicBezTo>
                  <a:cubicBezTo>
                    <a:pt x="156" y="725"/>
                    <a:pt x="156" y="726"/>
                    <a:pt x="153" y="730"/>
                  </a:cubicBezTo>
                  <a:cubicBezTo>
                    <a:pt x="151" y="736"/>
                    <a:pt x="158" y="743"/>
                    <a:pt x="165" y="743"/>
                  </a:cubicBezTo>
                  <a:cubicBezTo>
                    <a:pt x="166" y="743"/>
                    <a:pt x="168" y="742"/>
                    <a:pt x="169" y="742"/>
                  </a:cubicBezTo>
                  <a:cubicBezTo>
                    <a:pt x="171" y="743"/>
                    <a:pt x="173" y="746"/>
                    <a:pt x="173" y="746"/>
                  </a:cubicBezTo>
                  <a:cubicBezTo>
                    <a:pt x="170" y="753"/>
                    <a:pt x="172" y="759"/>
                    <a:pt x="177" y="759"/>
                  </a:cubicBezTo>
                  <a:cubicBezTo>
                    <a:pt x="179" y="759"/>
                    <a:pt x="182" y="757"/>
                    <a:pt x="185" y="753"/>
                  </a:cubicBezTo>
                  <a:lnTo>
                    <a:pt x="185" y="753"/>
                  </a:lnTo>
                  <a:cubicBezTo>
                    <a:pt x="182" y="759"/>
                    <a:pt x="184" y="760"/>
                    <a:pt x="188" y="762"/>
                  </a:cubicBezTo>
                  <a:cubicBezTo>
                    <a:pt x="189" y="762"/>
                    <a:pt x="191" y="762"/>
                    <a:pt x="192" y="762"/>
                  </a:cubicBezTo>
                  <a:cubicBezTo>
                    <a:pt x="199" y="762"/>
                    <a:pt x="205" y="766"/>
                    <a:pt x="202" y="771"/>
                  </a:cubicBezTo>
                  <a:lnTo>
                    <a:pt x="206" y="772"/>
                  </a:lnTo>
                  <a:cubicBezTo>
                    <a:pt x="209" y="770"/>
                    <a:pt x="211" y="769"/>
                    <a:pt x="212" y="769"/>
                  </a:cubicBezTo>
                  <a:cubicBezTo>
                    <a:pt x="214" y="769"/>
                    <a:pt x="215" y="770"/>
                    <a:pt x="216" y="770"/>
                  </a:cubicBezTo>
                  <a:cubicBezTo>
                    <a:pt x="217" y="771"/>
                    <a:pt x="219" y="772"/>
                    <a:pt x="220" y="772"/>
                  </a:cubicBezTo>
                  <a:cubicBezTo>
                    <a:pt x="222" y="772"/>
                    <a:pt x="224" y="771"/>
                    <a:pt x="227" y="769"/>
                  </a:cubicBezTo>
                  <a:cubicBezTo>
                    <a:pt x="231" y="765"/>
                    <a:pt x="233" y="765"/>
                    <a:pt x="234" y="765"/>
                  </a:cubicBezTo>
                  <a:cubicBezTo>
                    <a:pt x="235" y="765"/>
                    <a:pt x="235" y="765"/>
                    <a:pt x="235" y="765"/>
                  </a:cubicBezTo>
                  <a:cubicBezTo>
                    <a:pt x="237" y="766"/>
                    <a:pt x="231" y="771"/>
                    <a:pt x="227" y="776"/>
                  </a:cubicBezTo>
                  <a:cubicBezTo>
                    <a:pt x="222" y="778"/>
                    <a:pt x="223" y="780"/>
                    <a:pt x="226" y="780"/>
                  </a:cubicBezTo>
                  <a:cubicBezTo>
                    <a:pt x="229" y="780"/>
                    <a:pt x="234" y="779"/>
                    <a:pt x="239" y="775"/>
                  </a:cubicBezTo>
                  <a:cubicBezTo>
                    <a:pt x="246" y="770"/>
                    <a:pt x="249" y="768"/>
                    <a:pt x="250" y="768"/>
                  </a:cubicBezTo>
                  <a:lnTo>
                    <a:pt x="250" y="768"/>
                  </a:lnTo>
                  <a:cubicBezTo>
                    <a:pt x="250" y="768"/>
                    <a:pt x="248" y="771"/>
                    <a:pt x="243" y="776"/>
                  </a:cubicBezTo>
                  <a:cubicBezTo>
                    <a:pt x="238" y="779"/>
                    <a:pt x="235" y="783"/>
                    <a:pt x="237" y="783"/>
                  </a:cubicBezTo>
                  <a:cubicBezTo>
                    <a:pt x="237" y="783"/>
                    <a:pt x="238" y="783"/>
                    <a:pt x="240" y="781"/>
                  </a:cubicBezTo>
                  <a:cubicBezTo>
                    <a:pt x="241" y="782"/>
                    <a:pt x="242" y="782"/>
                    <a:pt x="243" y="782"/>
                  </a:cubicBezTo>
                  <a:cubicBezTo>
                    <a:pt x="245" y="782"/>
                    <a:pt x="247" y="781"/>
                    <a:pt x="248" y="778"/>
                  </a:cubicBezTo>
                  <a:lnTo>
                    <a:pt x="256" y="781"/>
                  </a:lnTo>
                  <a:cubicBezTo>
                    <a:pt x="259" y="789"/>
                    <a:pt x="262" y="790"/>
                    <a:pt x="265" y="792"/>
                  </a:cubicBezTo>
                  <a:cubicBezTo>
                    <a:pt x="267" y="789"/>
                    <a:pt x="268" y="787"/>
                    <a:pt x="269" y="787"/>
                  </a:cubicBezTo>
                  <a:cubicBezTo>
                    <a:pt x="270" y="787"/>
                    <a:pt x="270" y="789"/>
                    <a:pt x="271" y="793"/>
                  </a:cubicBezTo>
                  <a:cubicBezTo>
                    <a:pt x="270" y="796"/>
                    <a:pt x="270" y="798"/>
                    <a:pt x="270" y="798"/>
                  </a:cubicBezTo>
                  <a:cubicBezTo>
                    <a:pt x="271" y="798"/>
                    <a:pt x="273" y="795"/>
                    <a:pt x="275" y="787"/>
                  </a:cubicBezTo>
                  <a:cubicBezTo>
                    <a:pt x="277" y="785"/>
                    <a:pt x="279" y="783"/>
                    <a:pt x="280" y="783"/>
                  </a:cubicBezTo>
                  <a:cubicBezTo>
                    <a:pt x="281" y="783"/>
                    <a:pt x="282" y="785"/>
                    <a:pt x="283" y="789"/>
                  </a:cubicBezTo>
                  <a:cubicBezTo>
                    <a:pt x="281" y="798"/>
                    <a:pt x="281" y="801"/>
                    <a:pt x="282" y="801"/>
                  </a:cubicBezTo>
                  <a:cubicBezTo>
                    <a:pt x="283" y="801"/>
                    <a:pt x="284" y="799"/>
                    <a:pt x="284" y="797"/>
                  </a:cubicBezTo>
                  <a:cubicBezTo>
                    <a:pt x="289" y="792"/>
                    <a:pt x="292" y="792"/>
                    <a:pt x="292" y="792"/>
                  </a:cubicBezTo>
                  <a:lnTo>
                    <a:pt x="292" y="792"/>
                  </a:lnTo>
                  <a:cubicBezTo>
                    <a:pt x="290" y="798"/>
                    <a:pt x="316" y="805"/>
                    <a:pt x="341" y="807"/>
                  </a:cubicBezTo>
                  <a:cubicBezTo>
                    <a:pt x="345" y="807"/>
                    <a:pt x="348" y="802"/>
                    <a:pt x="349" y="795"/>
                  </a:cubicBezTo>
                  <a:cubicBezTo>
                    <a:pt x="349" y="789"/>
                    <a:pt x="349" y="787"/>
                    <a:pt x="349" y="787"/>
                  </a:cubicBezTo>
                  <a:cubicBezTo>
                    <a:pt x="350" y="787"/>
                    <a:pt x="350" y="791"/>
                    <a:pt x="351" y="795"/>
                  </a:cubicBezTo>
                  <a:cubicBezTo>
                    <a:pt x="352" y="805"/>
                    <a:pt x="354" y="811"/>
                    <a:pt x="356" y="811"/>
                  </a:cubicBezTo>
                  <a:cubicBezTo>
                    <a:pt x="357" y="811"/>
                    <a:pt x="358" y="806"/>
                    <a:pt x="357" y="796"/>
                  </a:cubicBezTo>
                  <a:cubicBezTo>
                    <a:pt x="356" y="789"/>
                    <a:pt x="355" y="786"/>
                    <a:pt x="356" y="786"/>
                  </a:cubicBezTo>
                  <a:lnTo>
                    <a:pt x="356" y="786"/>
                  </a:lnTo>
                  <a:cubicBezTo>
                    <a:pt x="356" y="786"/>
                    <a:pt x="358" y="789"/>
                    <a:pt x="360" y="796"/>
                  </a:cubicBezTo>
                  <a:cubicBezTo>
                    <a:pt x="362" y="799"/>
                    <a:pt x="362" y="801"/>
                    <a:pt x="363" y="801"/>
                  </a:cubicBezTo>
                  <a:cubicBezTo>
                    <a:pt x="363" y="801"/>
                    <a:pt x="364" y="799"/>
                    <a:pt x="366" y="796"/>
                  </a:cubicBezTo>
                  <a:cubicBezTo>
                    <a:pt x="366" y="793"/>
                    <a:pt x="367" y="791"/>
                    <a:pt x="367" y="791"/>
                  </a:cubicBezTo>
                  <a:cubicBezTo>
                    <a:pt x="368" y="791"/>
                    <a:pt x="368" y="793"/>
                    <a:pt x="368" y="796"/>
                  </a:cubicBezTo>
                  <a:cubicBezTo>
                    <a:pt x="370" y="801"/>
                    <a:pt x="372" y="806"/>
                    <a:pt x="373" y="806"/>
                  </a:cubicBezTo>
                  <a:cubicBezTo>
                    <a:pt x="374" y="806"/>
                    <a:pt x="374" y="805"/>
                    <a:pt x="374" y="803"/>
                  </a:cubicBezTo>
                  <a:cubicBezTo>
                    <a:pt x="374" y="803"/>
                    <a:pt x="377" y="803"/>
                    <a:pt x="379" y="810"/>
                  </a:cubicBezTo>
                  <a:cubicBezTo>
                    <a:pt x="380" y="811"/>
                    <a:pt x="381" y="812"/>
                    <a:pt x="382" y="812"/>
                  </a:cubicBezTo>
                  <a:cubicBezTo>
                    <a:pt x="385" y="812"/>
                    <a:pt x="387" y="808"/>
                    <a:pt x="388" y="803"/>
                  </a:cubicBezTo>
                  <a:cubicBezTo>
                    <a:pt x="392" y="796"/>
                    <a:pt x="395" y="793"/>
                    <a:pt x="396" y="793"/>
                  </a:cubicBezTo>
                  <a:cubicBezTo>
                    <a:pt x="398" y="793"/>
                    <a:pt x="398" y="796"/>
                    <a:pt x="397" y="803"/>
                  </a:cubicBezTo>
                  <a:cubicBezTo>
                    <a:pt x="397" y="808"/>
                    <a:pt x="398" y="810"/>
                    <a:pt x="400" y="810"/>
                  </a:cubicBezTo>
                  <a:cubicBezTo>
                    <a:pt x="404" y="810"/>
                    <a:pt x="410" y="803"/>
                    <a:pt x="411" y="795"/>
                  </a:cubicBezTo>
                  <a:cubicBezTo>
                    <a:pt x="412" y="787"/>
                    <a:pt x="412" y="784"/>
                    <a:pt x="412" y="784"/>
                  </a:cubicBezTo>
                  <a:cubicBezTo>
                    <a:pt x="412" y="784"/>
                    <a:pt x="413" y="785"/>
                    <a:pt x="413" y="788"/>
                  </a:cubicBezTo>
                  <a:cubicBezTo>
                    <a:pt x="413" y="794"/>
                    <a:pt x="416" y="794"/>
                    <a:pt x="416" y="794"/>
                  </a:cubicBezTo>
                  <a:cubicBezTo>
                    <a:pt x="419" y="794"/>
                    <a:pt x="422" y="794"/>
                    <a:pt x="423" y="801"/>
                  </a:cubicBezTo>
                  <a:cubicBezTo>
                    <a:pt x="423" y="801"/>
                    <a:pt x="425" y="799"/>
                    <a:pt x="430" y="793"/>
                  </a:cubicBezTo>
                  <a:cubicBezTo>
                    <a:pt x="431" y="787"/>
                    <a:pt x="434" y="784"/>
                    <a:pt x="437" y="784"/>
                  </a:cubicBezTo>
                  <a:cubicBezTo>
                    <a:pt x="440" y="784"/>
                    <a:pt x="445" y="789"/>
                    <a:pt x="449" y="796"/>
                  </a:cubicBezTo>
                  <a:lnTo>
                    <a:pt x="452" y="788"/>
                  </a:lnTo>
                  <a:cubicBezTo>
                    <a:pt x="452" y="780"/>
                    <a:pt x="453" y="774"/>
                    <a:pt x="454" y="774"/>
                  </a:cubicBezTo>
                  <a:cubicBezTo>
                    <a:pt x="455" y="774"/>
                    <a:pt x="456" y="776"/>
                    <a:pt x="457" y="780"/>
                  </a:cubicBezTo>
                  <a:cubicBezTo>
                    <a:pt x="458" y="785"/>
                    <a:pt x="457" y="784"/>
                    <a:pt x="458" y="787"/>
                  </a:cubicBezTo>
                  <a:cubicBezTo>
                    <a:pt x="458" y="781"/>
                    <a:pt x="460" y="779"/>
                    <a:pt x="463" y="779"/>
                  </a:cubicBezTo>
                  <a:cubicBezTo>
                    <a:pt x="467" y="779"/>
                    <a:pt x="472" y="783"/>
                    <a:pt x="474" y="790"/>
                  </a:cubicBezTo>
                  <a:cubicBezTo>
                    <a:pt x="476" y="796"/>
                    <a:pt x="476" y="796"/>
                    <a:pt x="478" y="796"/>
                  </a:cubicBezTo>
                  <a:lnTo>
                    <a:pt x="477" y="789"/>
                  </a:lnTo>
                  <a:cubicBezTo>
                    <a:pt x="475" y="783"/>
                    <a:pt x="473" y="777"/>
                    <a:pt x="476" y="776"/>
                  </a:cubicBezTo>
                  <a:cubicBezTo>
                    <a:pt x="477" y="775"/>
                    <a:pt x="478" y="775"/>
                    <a:pt x="478" y="775"/>
                  </a:cubicBezTo>
                  <a:cubicBezTo>
                    <a:pt x="480" y="775"/>
                    <a:pt x="481" y="776"/>
                    <a:pt x="483" y="780"/>
                  </a:cubicBezTo>
                  <a:cubicBezTo>
                    <a:pt x="486" y="784"/>
                    <a:pt x="490" y="788"/>
                    <a:pt x="491" y="788"/>
                  </a:cubicBezTo>
                  <a:cubicBezTo>
                    <a:pt x="491" y="788"/>
                    <a:pt x="491" y="787"/>
                    <a:pt x="491" y="785"/>
                  </a:cubicBezTo>
                  <a:cubicBezTo>
                    <a:pt x="491" y="785"/>
                    <a:pt x="491" y="785"/>
                    <a:pt x="491" y="785"/>
                  </a:cubicBezTo>
                  <a:cubicBezTo>
                    <a:pt x="492" y="785"/>
                    <a:pt x="494" y="785"/>
                    <a:pt x="498" y="789"/>
                  </a:cubicBezTo>
                  <a:lnTo>
                    <a:pt x="510" y="786"/>
                  </a:lnTo>
                  <a:cubicBezTo>
                    <a:pt x="510" y="781"/>
                    <a:pt x="512" y="779"/>
                    <a:pt x="514" y="779"/>
                  </a:cubicBezTo>
                  <a:cubicBezTo>
                    <a:pt x="515" y="779"/>
                    <a:pt x="517" y="780"/>
                    <a:pt x="517" y="783"/>
                  </a:cubicBezTo>
                  <a:cubicBezTo>
                    <a:pt x="521" y="780"/>
                    <a:pt x="523" y="777"/>
                    <a:pt x="523" y="772"/>
                  </a:cubicBezTo>
                  <a:cubicBezTo>
                    <a:pt x="526" y="771"/>
                    <a:pt x="528" y="771"/>
                    <a:pt x="529" y="771"/>
                  </a:cubicBezTo>
                  <a:cubicBezTo>
                    <a:pt x="531" y="771"/>
                    <a:pt x="532" y="772"/>
                    <a:pt x="534" y="775"/>
                  </a:cubicBezTo>
                  <a:cubicBezTo>
                    <a:pt x="535" y="778"/>
                    <a:pt x="536" y="780"/>
                    <a:pt x="536" y="780"/>
                  </a:cubicBezTo>
                  <a:cubicBezTo>
                    <a:pt x="537" y="780"/>
                    <a:pt x="537" y="778"/>
                    <a:pt x="537" y="774"/>
                  </a:cubicBezTo>
                  <a:cubicBezTo>
                    <a:pt x="534" y="768"/>
                    <a:pt x="537" y="767"/>
                    <a:pt x="539" y="765"/>
                  </a:cubicBezTo>
                  <a:lnTo>
                    <a:pt x="544" y="762"/>
                  </a:lnTo>
                  <a:cubicBezTo>
                    <a:pt x="541" y="757"/>
                    <a:pt x="541" y="757"/>
                    <a:pt x="543" y="756"/>
                  </a:cubicBezTo>
                  <a:cubicBezTo>
                    <a:pt x="544" y="755"/>
                    <a:pt x="546" y="755"/>
                    <a:pt x="549" y="755"/>
                  </a:cubicBezTo>
                  <a:cubicBezTo>
                    <a:pt x="551" y="755"/>
                    <a:pt x="554" y="755"/>
                    <a:pt x="557" y="755"/>
                  </a:cubicBezTo>
                  <a:cubicBezTo>
                    <a:pt x="558" y="755"/>
                    <a:pt x="559" y="755"/>
                    <a:pt x="560" y="755"/>
                  </a:cubicBezTo>
                  <a:cubicBezTo>
                    <a:pt x="567" y="750"/>
                    <a:pt x="567" y="750"/>
                    <a:pt x="561" y="746"/>
                  </a:cubicBezTo>
                  <a:lnTo>
                    <a:pt x="561" y="746"/>
                  </a:lnTo>
                  <a:cubicBezTo>
                    <a:pt x="561" y="746"/>
                    <a:pt x="561" y="746"/>
                    <a:pt x="561" y="746"/>
                  </a:cubicBezTo>
                  <a:cubicBezTo>
                    <a:pt x="559" y="746"/>
                    <a:pt x="557" y="743"/>
                    <a:pt x="560" y="743"/>
                  </a:cubicBezTo>
                  <a:cubicBezTo>
                    <a:pt x="560" y="743"/>
                    <a:pt x="562" y="744"/>
                    <a:pt x="563" y="744"/>
                  </a:cubicBezTo>
                  <a:cubicBezTo>
                    <a:pt x="566" y="742"/>
                    <a:pt x="577" y="743"/>
                    <a:pt x="584" y="739"/>
                  </a:cubicBezTo>
                  <a:cubicBezTo>
                    <a:pt x="594" y="732"/>
                    <a:pt x="594" y="731"/>
                    <a:pt x="589" y="727"/>
                  </a:cubicBezTo>
                  <a:cubicBezTo>
                    <a:pt x="584" y="721"/>
                    <a:pt x="582" y="719"/>
                    <a:pt x="583" y="719"/>
                  </a:cubicBezTo>
                  <a:lnTo>
                    <a:pt x="583" y="719"/>
                  </a:lnTo>
                  <a:cubicBezTo>
                    <a:pt x="584" y="719"/>
                    <a:pt x="587" y="720"/>
                    <a:pt x="591" y="724"/>
                  </a:cubicBezTo>
                  <a:cubicBezTo>
                    <a:pt x="598" y="727"/>
                    <a:pt x="602" y="729"/>
                    <a:pt x="604" y="729"/>
                  </a:cubicBezTo>
                  <a:cubicBezTo>
                    <a:pt x="606" y="729"/>
                    <a:pt x="605" y="727"/>
                    <a:pt x="603" y="724"/>
                  </a:cubicBezTo>
                  <a:cubicBezTo>
                    <a:pt x="600" y="718"/>
                    <a:pt x="600" y="718"/>
                    <a:pt x="603" y="715"/>
                  </a:cubicBezTo>
                  <a:cubicBezTo>
                    <a:pt x="604" y="717"/>
                    <a:pt x="606" y="718"/>
                    <a:pt x="607" y="718"/>
                  </a:cubicBezTo>
                  <a:cubicBezTo>
                    <a:pt x="609" y="718"/>
                    <a:pt x="609" y="715"/>
                    <a:pt x="609" y="710"/>
                  </a:cubicBezTo>
                  <a:cubicBezTo>
                    <a:pt x="610" y="709"/>
                    <a:pt x="611" y="709"/>
                    <a:pt x="611" y="709"/>
                  </a:cubicBezTo>
                  <a:cubicBezTo>
                    <a:pt x="612" y="709"/>
                    <a:pt x="613" y="710"/>
                    <a:pt x="616" y="713"/>
                  </a:cubicBezTo>
                  <a:lnTo>
                    <a:pt x="621" y="710"/>
                  </a:lnTo>
                  <a:cubicBezTo>
                    <a:pt x="616" y="697"/>
                    <a:pt x="628" y="690"/>
                    <a:pt x="636" y="690"/>
                  </a:cubicBezTo>
                  <a:cubicBezTo>
                    <a:pt x="638" y="690"/>
                    <a:pt x="639" y="690"/>
                    <a:pt x="640" y="691"/>
                  </a:cubicBezTo>
                  <a:cubicBezTo>
                    <a:pt x="640" y="691"/>
                    <a:pt x="641" y="688"/>
                    <a:pt x="639" y="682"/>
                  </a:cubicBezTo>
                  <a:cubicBezTo>
                    <a:pt x="634" y="676"/>
                    <a:pt x="633" y="673"/>
                    <a:pt x="634" y="673"/>
                  </a:cubicBezTo>
                  <a:lnTo>
                    <a:pt x="634" y="673"/>
                  </a:lnTo>
                  <a:cubicBezTo>
                    <a:pt x="635" y="673"/>
                    <a:pt x="638" y="675"/>
                    <a:pt x="642" y="678"/>
                  </a:cubicBezTo>
                  <a:cubicBezTo>
                    <a:pt x="647" y="683"/>
                    <a:pt x="649" y="685"/>
                    <a:pt x="650" y="685"/>
                  </a:cubicBezTo>
                  <a:cubicBezTo>
                    <a:pt x="650" y="685"/>
                    <a:pt x="648" y="682"/>
                    <a:pt x="643" y="677"/>
                  </a:cubicBezTo>
                  <a:cubicBezTo>
                    <a:pt x="641" y="673"/>
                    <a:pt x="644" y="668"/>
                    <a:pt x="648" y="668"/>
                  </a:cubicBezTo>
                  <a:cubicBezTo>
                    <a:pt x="650" y="668"/>
                    <a:pt x="653" y="669"/>
                    <a:pt x="655" y="673"/>
                  </a:cubicBezTo>
                  <a:lnTo>
                    <a:pt x="666" y="682"/>
                  </a:lnTo>
                  <a:cubicBezTo>
                    <a:pt x="662" y="676"/>
                    <a:pt x="663" y="674"/>
                    <a:pt x="663" y="674"/>
                  </a:cubicBezTo>
                  <a:cubicBezTo>
                    <a:pt x="659" y="670"/>
                    <a:pt x="660" y="668"/>
                    <a:pt x="664" y="664"/>
                  </a:cubicBezTo>
                  <a:cubicBezTo>
                    <a:pt x="668" y="660"/>
                    <a:pt x="669" y="649"/>
                    <a:pt x="671" y="646"/>
                  </a:cubicBezTo>
                  <a:cubicBezTo>
                    <a:pt x="674" y="643"/>
                    <a:pt x="677" y="640"/>
                    <a:pt x="682" y="640"/>
                  </a:cubicBezTo>
                  <a:cubicBezTo>
                    <a:pt x="683" y="640"/>
                    <a:pt x="684" y="640"/>
                    <a:pt x="686" y="640"/>
                  </a:cubicBezTo>
                  <a:cubicBezTo>
                    <a:pt x="687" y="639"/>
                    <a:pt x="689" y="637"/>
                    <a:pt x="687" y="630"/>
                  </a:cubicBezTo>
                  <a:cubicBezTo>
                    <a:pt x="685" y="625"/>
                    <a:pt x="685" y="622"/>
                    <a:pt x="687" y="622"/>
                  </a:cubicBezTo>
                  <a:cubicBezTo>
                    <a:pt x="688" y="622"/>
                    <a:pt x="690" y="623"/>
                    <a:pt x="691" y="624"/>
                  </a:cubicBezTo>
                  <a:lnTo>
                    <a:pt x="692" y="623"/>
                  </a:lnTo>
                  <a:cubicBezTo>
                    <a:pt x="690" y="615"/>
                    <a:pt x="692" y="613"/>
                    <a:pt x="692" y="613"/>
                  </a:cubicBezTo>
                  <a:cubicBezTo>
                    <a:pt x="695" y="616"/>
                    <a:pt x="699" y="618"/>
                    <a:pt x="700" y="618"/>
                  </a:cubicBezTo>
                  <a:cubicBezTo>
                    <a:pt x="701" y="618"/>
                    <a:pt x="702" y="617"/>
                    <a:pt x="700" y="614"/>
                  </a:cubicBezTo>
                  <a:cubicBezTo>
                    <a:pt x="695" y="611"/>
                    <a:pt x="697" y="609"/>
                    <a:pt x="699" y="605"/>
                  </a:cubicBezTo>
                  <a:lnTo>
                    <a:pt x="699" y="605"/>
                  </a:lnTo>
                  <a:cubicBezTo>
                    <a:pt x="699" y="605"/>
                    <a:pt x="700" y="605"/>
                    <a:pt x="700" y="605"/>
                  </a:cubicBezTo>
                  <a:cubicBezTo>
                    <a:pt x="705" y="605"/>
                    <a:pt x="719" y="592"/>
                    <a:pt x="731" y="578"/>
                  </a:cubicBezTo>
                  <a:cubicBezTo>
                    <a:pt x="741" y="568"/>
                    <a:pt x="764" y="540"/>
                    <a:pt x="760" y="539"/>
                  </a:cubicBezTo>
                  <a:lnTo>
                    <a:pt x="768" y="530"/>
                  </a:lnTo>
                  <a:lnTo>
                    <a:pt x="774" y="522"/>
                  </a:lnTo>
                  <a:cubicBezTo>
                    <a:pt x="776" y="523"/>
                    <a:pt x="777" y="523"/>
                    <a:pt x="778" y="523"/>
                  </a:cubicBezTo>
                  <a:cubicBezTo>
                    <a:pt x="787" y="523"/>
                    <a:pt x="791" y="507"/>
                    <a:pt x="789" y="498"/>
                  </a:cubicBezTo>
                  <a:cubicBezTo>
                    <a:pt x="786" y="495"/>
                    <a:pt x="784" y="490"/>
                    <a:pt x="787" y="486"/>
                  </a:cubicBezTo>
                  <a:lnTo>
                    <a:pt x="787" y="486"/>
                  </a:lnTo>
                  <a:cubicBezTo>
                    <a:pt x="789" y="487"/>
                    <a:pt x="790" y="487"/>
                    <a:pt x="792" y="487"/>
                  </a:cubicBezTo>
                  <a:cubicBezTo>
                    <a:pt x="801" y="487"/>
                    <a:pt x="803" y="479"/>
                    <a:pt x="799" y="472"/>
                  </a:cubicBezTo>
                  <a:cubicBezTo>
                    <a:pt x="789" y="467"/>
                    <a:pt x="788" y="464"/>
                    <a:pt x="794" y="464"/>
                  </a:cubicBezTo>
                  <a:cubicBezTo>
                    <a:pt x="796" y="464"/>
                    <a:pt x="798" y="465"/>
                    <a:pt x="801" y="465"/>
                  </a:cubicBezTo>
                  <a:cubicBezTo>
                    <a:pt x="803" y="465"/>
                    <a:pt x="804" y="466"/>
                    <a:pt x="805" y="466"/>
                  </a:cubicBezTo>
                  <a:cubicBezTo>
                    <a:pt x="814" y="466"/>
                    <a:pt x="814" y="458"/>
                    <a:pt x="797" y="451"/>
                  </a:cubicBezTo>
                  <a:cubicBezTo>
                    <a:pt x="791" y="446"/>
                    <a:pt x="791" y="446"/>
                    <a:pt x="798" y="444"/>
                  </a:cubicBezTo>
                  <a:cubicBezTo>
                    <a:pt x="811" y="440"/>
                    <a:pt x="811" y="437"/>
                    <a:pt x="805" y="437"/>
                  </a:cubicBezTo>
                  <a:cubicBezTo>
                    <a:pt x="792" y="433"/>
                    <a:pt x="792" y="430"/>
                    <a:pt x="806" y="426"/>
                  </a:cubicBezTo>
                  <a:cubicBezTo>
                    <a:pt x="818" y="418"/>
                    <a:pt x="819" y="418"/>
                    <a:pt x="805" y="416"/>
                  </a:cubicBezTo>
                  <a:cubicBezTo>
                    <a:pt x="792" y="412"/>
                    <a:pt x="790" y="400"/>
                    <a:pt x="802" y="394"/>
                  </a:cubicBezTo>
                  <a:cubicBezTo>
                    <a:pt x="801" y="391"/>
                    <a:pt x="806" y="388"/>
                    <a:pt x="802" y="388"/>
                  </a:cubicBezTo>
                  <a:cubicBezTo>
                    <a:pt x="801" y="388"/>
                    <a:pt x="801" y="388"/>
                    <a:pt x="800" y="388"/>
                  </a:cubicBezTo>
                  <a:lnTo>
                    <a:pt x="806" y="382"/>
                  </a:lnTo>
                  <a:lnTo>
                    <a:pt x="804" y="375"/>
                  </a:lnTo>
                  <a:lnTo>
                    <a:pt x="798" y="378"/>
                  </a:lnTo>
                  <a:cubicBezTo>
                    <a:pt x="796" y="361"/>
                    <a:pt x="790" y="344"/>
                    <a:pt x="781" y="329"/>
                  </a:cubicBezTo>
                  <a:cubicBezTo>
                    <a:pt x="773" y="318"/>
                    <a:pt x="763" y="307"/>
                    <a:pt x="752" y="299"/>
                  </a:cubicBezTo>
                  <a:cubicBezTo>
                    <a:pt x="751" y="298"/>
                    <a:pt x="750" y="298"/>
                    <a:pt x="749" y="298"/>
                  </a:cubicBezTo>
                  <a:cubicBezTo>
                    <a:pt x="747" y="298"/>
                    <a:pt x="746" y="299"/>
                    <a:pt x="745" y="300"/>
                  </a:cubicBezTo>
                  <a:cubicBezTo>
                    <a:pt x="742" y="305"/>
                    <a:pt x="740" y="307"/>
                    <a:pt x="738" y="307"/>
                  </a:cubicBezTo>
                  <a:cubicBezTo>
                    <a:pt x="736" y="307"/>
                    <a:pt x="736" y="302"/>
                    <a:pt x="740" y="296"/>
                  </a:cubicBezTo>
                  <a:cubicBezTo>
                    <a:pt x="737" y="293"/>
                    <a:pt x="736" y="283"/>
                    <a:pt x="731" y="278"/>
                  </a:cubicBezTo>
                  <a:cubicBezTo>
                    <a:pt x="726" y="274"/>
                    <a:pt x="724" y="272"/>
                    <a:pt x="728" y="267"/>
                  </a:cubicBezTo>
                  <a:lnTo>
                    <a:pt x="726" y="265"/>
                  </a:lnTo>
                  <a:cubicBezTo>
                    <a:pt x="724" y="267"/>
                    <a:pt x="721" y="268"/>
                    <a:pt x="718" y="268"/>
                  </a:cubicBezTo>
                  <a:cubicBezTo>
                    <a:pt x="711" y="268"/>
                    <a:pt x="704" y="262"/>
                    <a:pt x="704" y="253"/>
                  </a:cubicBezTo>
                  <a:cubicBezTo>
                    <a:pt x="701" y="252"/>
                    <a:pt x="700" y="250"/>
                    <a:pt x="697" y="250"/>
                  </a:cubicBezTo>
                  <a:cubicBezTo>
                    <a:pt x="695" y="250"/>
                    <a:pt x="694" y="250"/>
                    <a:pt x="691" y="251"/>
                  </a:cubicBezTo>
                  <a:cubicBezTo>
                    <a:pt x="688" y="252"/>
                    <a:pt x="687" y="252"/>
                    <a:pt x="686" y="252"/>
                  </a:cubicBezTo>
                  <a:cubicBezTo>
                    <a:pt x="684" y="252"/>
                    <a:pt x="684" y="251"/>
                    <a:pt x="686" y="246"/>
                  </a:cubicBezTo>
                  <a:cubicBezTo>
                    <a:pt x="689" y="243"/>
                    <a:pt x="687" y="234"/>
                    <a:pt x="683" y="234"/>
                  </a:cubicBezTo>
                  <a:cubicBezTo>
                    <a:pt x="681" y="234"/>
                    <a:pt x="679" y="235"/>
                    <a:pt x="677" y="237"/>
                  </a:cubicBezTo>
                  <a:lnTo>
                    <a:pt x="679" y="231"/>
                  </a:lnTo>
                  <a:cubicBezTo>
                    <a:pt x="680" y="229"/>
                    <a:pt x="680" y="228"/>
                    <a:pt x="679" y="228"/>
                  </a:cubicBezTo>
                  <a:lnTo>
                    <a:pt x="679" y="228"/>
                  </a:lnTo>
                  <a:cubicBezTo>
                    <a:pt x="678" y="228"/>
                    <a:pt x="674" y="230"/>
                    <a:pt x="671" y="233"/>
                  </a:cubicBezTo>
                  <a:cubicBezTo>
                    <a:pt x="668" y="237"/>
                    <a:pt x="666" y="239"/>
                    <a:pt x="665" y="239"/>
                  </a:cubicBezTo>
                  <a:cubicBezTo>
                    <a:pt x="664" y="239"/>
                    <a:pt x="666" y="235"/>
                    <a:pt x="672" y="225"/>
                  </a:cubicBezTo>
                  <a:cubicBezTo>
                    <a:pt x="678" y="219"/>
                    <a:pt x="680" y="216"/>
                    <a:pt x="679" y="216"/>
                  </a:cubicBezTo>
                  <a:lnTo>
                    <a:pt x="679" y="216"/>
                  </a:lnTo>
                  <a:cubicBezTo>
                    <a:pt x="678" y="216"/>
                    <a:pt x="677" y="217"/>
                    <a:pt x="676" y="218"/>
                  </a:cubicBezTo>
                  <a:cubicBezTo>
                    <a:pt x="672" y="220"/>
                    <a:pt x="668" y="222"/>
                    <a:pt x="666" y="222"/>
                  </a:cubicBezTo>
                  <a:cubicBezTo>
                    <a:pt x="665" y="222"/>
                    <a:pt x="665" y="222"/>
                    <a:pt x="667" y="219"/>
                  </a:cubicBezTo>
                  <a:cubicBezTo>
                    <a:pt x="666" y="219"/>
                    <a:pt x="665" y="218"/>
                    <a:pt x="664" y="218"/>
                  </a:cubicBezTo>
                  <a:cubicBezTo>
                    <a:pt x="662" y="218"/>
                    <a:pt x="660" y="220"/>
                    <a:pt x="654" y="226"/>
                  </a:cubicBezTo>
                  <a:cubicBezTo>
                    <a:pt x="652" y="229"/>
                    <a:pt x="650" y="229"/>
                    <a:pt x="649" y="229"/>
                  </a:cubicBezTo>
                  <a:cubicBezTo>
                    <a:pt x="648" y="229"/>
                    <a:pt x="647" y="229"/>
                    <a:pt x="646" y="228"/>
                  </a:cubicBezTo>
                  <a:cubicBezTo>
                    <a:pt x="649" y="224"/>
                    <a:pt x="653" y="222"/>
                    <a:pt x="657" y="219"/>
                  </a:cubicBezTo>
                  <a:lnTo>
                    <a:pt x="657" y="219"/>
                  </a:lnTo>
                  <a:cubicBezTo>
                    <a:pt x="657" y="219"/>
                    <a:pt x="657" y="219"/>
                    <a:pt x="657" y="219"/>
                  </a:cubicBezTo>
                  <a:cubicBezTo>
                    <a:pt x="656" y="219"/>
                    <a:pt x="655" y="217"/>
                    <a:pt x="653" y="216"/>
                  </a:cubicBezTo>
                  <a:cubicBezTo>
                    <a:pt x="652" y="215"/>
                    <a:pt x="653" y="207"/>
                    <a:pt x="658" y="203"/>
                  </a:cubicBezTo>
                  <a:cubicBezTo>
                    <a:pt x="659" y="199"/>
                    <a:pt x="659" y="197"/>
                    <a:pt x="658" y="197"/>
                  </a:cubicBezTo>
                  <a:lnTo>
                    <a:pt x="658" y="197"/>
                  </a:lnTo>
                  <a:cubicBezTo>
                    <a:pt x="657" y="197"/>
                    <a:pt x="655" y="200"/>
                    <a:pt x="651" y="206"/>
                  </a:cubicBezTo>
                  <a:cubicBezTo>
                    <a:pt x="646" y="212"/>
                    <a:pt x="644" y="215"/>
                    <a:pt x="643" y="215"/>
                  </a:cubicBezTo>
                  <a:cubicBezTo>
                    <a:pt x="642" y="215"/>
                    <a:pt x="641" y="214"/>
                    <a:pt x="640" y="213"/>
                  </a:cubicBezTo>
                  <a:cubicBezTo>
                    <a:pt x="637" y="212"/>
                    <a:pt x="636" y="209"/>
                    <a:pt x="641" y="205"/>
                  </a:cubicBezTo>
                  <a:cubicBezTo>
                    <a:pt x="645" y="199"/>
                    <a:pt x="645" y="199"/>
                    <a:pt x="642" y="197"/>
                  </a:cubicBezTo>
                  <a:cubicBezTo>
                    <a:pt x="641" y="196"/>
                    <a:pt x="640" y="196"/>
                    <a:pt x="638" y="196"/>
                  </a:cubicBezTo>
                  <a:cubicBezTo>
                    <a:pt x="631" y="196"/>
                    <a:pt x="617" y="204"/>
                    <a:pt x="608" y="212"/>
                  </a:cubicBezTo>
                  <a:cubicBezTo>
                    <a:pt x="604" y="216"/>
                    <a:pt x="602" y="218"/>
                    <a:pt x="601" y="218"/>
                  </a:cubicBezTo>
                  <a:cubicBezTo>
                    <a:pt x="601" y="218"/>
                    <a:pt x="603" y="215"/>
                    <a:pt x="606" y="209"/>
                  </a:cubicBezTo>
                  <a:cubicBezTo>
                    <a:pt x="611" y="205"/>
                    <a:pt x="609" y="203"/>
                    <a:pt x="607" y="202"/>
                  </a:cubicBezTo>
                  <a:lnTo>
                    <a:pt x="607" y="202"/>
                  </a:lnTo>
                  <a:cubicBezTo>
                    <a:pt x="606" y="203"/>
                    <a:pt x="606" y="204"/>
                    <a:pt x="606" y="204"/>
                  </a:cubicBezTo>
                  <a:cubicBezTo>
                    <a:pt x="605" y="204"/>
                    <a:pt x="606" y="201"/>
                    <a:pt x="607" y="201"/>
                  </a:cubicBezTo>
                  <a:cubicBezTo>
                    <a:pt x="607" y="201"/>
                    <a:pt x="607" y="201"/>
                    <a:pt x="607" y="202"/>
                  </a:cubicBezTo>
                  <a:cubicBezTo>
                    <a:pt x="610" y="199"/>
                    <a:pt x="611" y="198"/>
                    <a:pt x="613" y="198"/>
                  </a:cubicBezTo>
                  <a:cubicBezTo>
                    <a:pt x="614" y="198"/>
                    <a:pt x="615" y="199"/>
                    <a:pt x="615" y="199"/>
                  </a:cubicBezTo>
                  <a:lnTo>
                    <a:pt x="620" y="195"/>
                  </a:lnTo>
                  <a:cubicBezTo>
                    <a:pt x="624" y="188"/>
                    <a:pt x="625" y="185"/>
                    <a:pt x="623" y="185"/>
                  </a:cubicBezTo>
                  <a:lnTo>
                    <a:pt x="623" y="185"/>
                  </a:lnTo>
                  <a:cubicBezTo>
                    <a:pt x="622" y="185"/>
                    <a:pt x="619" y="187"/>
                    <a:pt x="615" y="190"/>
                  </a:cubicBezTo>
                  <a:cubicBezTo>
                    <a:pt x="612" y="192"/>
                    <a:pt x="611" y="193"/>
                    <a:pt x="610" y="193"/>
                  </a:cubicBezTo>
                  <a:cubicBezTo>
                    <a:pt x="609" y="193"/>
                    <a:pt x="610" y="191"/>
                    <a:pt x="612" y="187"/>
                  </a:cubicBezTo>
                  <a:cubicBezTo>
                    <a:pt x="613" y="182"/>
                    <a:pt x="616" y="177"/>
                    <a:pt x="615" y="177"/>
                  </a:cubicBezTo>
                  <a:lnTo>
                    <a:pt x="615" y="177"/>
                  </a:lnTo>
                  <a:cubicBezTo>
                    <a:pt x="615" y="177"/>
                    <a:pt x="614" y="178"/>
                    <a:pt x="613" y="179"/>
                  </a:cubicBezTo>
                  <a:cubicBezTo>
                    <a:pt x="613" y="179"/>
                    <a:pt x="609" y="176"/>
                    <a:pt x="612" y="170"/>
                  </a:cubicBezTo>
                  <a:cubicBezTo>
                    <a:pt x="610" y="168"/>
                    <a:pt x="609" y="167"/>
                    <a:pt x="607" y="167"/>
                  </a:cubicBezTo>
                  <a:cubicBezTo>
                    <a:pt x="606" y="167"/>
                    <a:pt x="605" y="168"/>
                    <a:pt x="603" y="170"/>
                  </a:cubicBezTo>
                  <a:cubicBezTo>
                    <a:pt x="600" y="173"/>
                    <a:pt x="599" y="173"/>
                    <a:pt x="598" y="173"/>
                  </a:cubicBezTo>
                  <a:cubicBezTo>
                    <a:pt x="597" y="173"/>
                    <a:pt x="596" y="173"/>
                    <a:pt x="595" y="172"/>
                  </a:cubicBezTo>
                  <a:cubicBezTo>
                    <a:pt x="594" y="171"/>
                    <a:pt x="594" y="171"/>
                    <a:pt x="592" y="171"/>
                  </a:cubicBezTo>
                  <a:cubicBezTo>
                    <a:pt x="591" y="171"/>
                    <a:pt x="589" y="172"/>
                    <a:pt x="587" y="175"/>
                  </a:cubicBezTo>
                  <a:cubicBezTo>
                    <a:pt x="585" y="178"/>
                    <a:pt x="580" y="180"/>
                    <a:pt x="577" y="180"/>
                  </a:cubicBezTo>
                  <a:cubicBezTo>
                    <a:pt x="576" y="180"/>
                    <a:pt x="575" y="180"/>
                    <a:pt x="574" y="179"/>
                  </a:cubicBezTo>
                  <a:cubicBezTo>
                    <a:pt x="571" y="180"/>
                    <a:pt x="569" y="180"/>
                    <a:pt x="569" y="180"/>
                  </a:cubicBezTo>
                  <a:cubicBezTo>
                    <a:pt x="566" y="180"/>
                    <a:pt x="568" y="178"/>
                    <a:pt x="574" y="170"/>
                  </a:cubicBezTo>
                  <a:cubicBezTo>
                    <a:pt x="578" y="166"/>
                    <a:pt x="576" y="163"/>
                    <a:pt x="575" y="162"/>
                  </a:cubicBezTo>
                  <a:cubicBezTo>
                    <a:pt x="575" y="162"/>
                    <a:pt x="572" y="161"/>
                    <a:pt x="576" y="154"/>
                  </a:cubicBezTo>
                  <a:cubicBezTo>
                    <a:pt x="577" y="152"/>
                    <a:pt x="577" y="151"/>
                    <a:pt x="576" y="151"/>
                  </a:cubicBezTo>
                  <a:lnTo>
                    <a:pt x="576" y="151"/>
                  </a:lnTo>
                  <a:cubicBezTo>
                    <a:pt x="575" y="151"/>
                    <a:pt x="572" y="154"/>
                    <a:pt x="569" y="158"/>
                  </a:cubicBezTo>
                  <a:lnTo>
                    <a:pt x="561" y="168"/>
                  </a:lnTo>
                  <a:cubicBezTo>
                    <a:pt x="559" y="166"/>
                    <a:pt x="566" y="154"/>
                    <a:pt x="570" y="150"/>
                  </a:cubicBezTo>
                  <a:cubicBezTo>
                    <a:pt x="574" y="144"/>
                    <a:pt x="576" y="141"/>
                    <a:pt x="576" y="141"/>
                  </a:cubicBezTo>
                  <a:lnTo>
                    <a:pt x="576" y="141"/>
                  </a:lnTo>
                  <a:cubicBezTo>
                    <a:pt x="576" y="141"/>
                    <a:pt x="573" y="143"/>
                    <a:pt x="569" y="148"/>
                  </a:cubicBezTo>
                  <a:cubicBezTo>
                    <a:pt x="566" y="151"/>
                    <a:pt x="563" y="153"/>
                    <a:pt x="562" y="153"/>
                  </a:cubicBezTo>
                  <a:cubicBezTo>
                    <a:pt x="560" y="153"/>
                    <a:pt x="560" y="152"/>
                    <a:pt x="560" y="149"/>
                  </a:cubicBezTo>
                  <a:cubicBezTo>
                    <a:pt x="557" y="145"/>
                    <a:pt x="553" y="142"/>
                    <a:pt x="558" y="138"/>
                  </a:cubicBezTo>
                  <a:cubicBezTo>
                    <a:pt x="559" y="134"/>
                    <a:pt x="558" y="133"/>
                    <a:pt x="557" y="133"/>
                  </a:cubicBezTo>
                  <a:cubicBezTo>
                    <a:pt x="556" y="133"/>
                    <a:pt x="554" y="134"/>
                    <a:pt x="554" y="134"/>
                  </a:cubicBezTo>
                  <a:cubicBezTo>
                    <a:pt x="552" y="135"/>
                    <a:pt x="551" y="136"/>
                    <a:pt x="549" y="136"/>
                  </a:cubicBezTo>
                  <a:cubicBezTo>
                    <a:pt x="547" y="136"/>
                    <a:pt x="547" y="133"/>
                    <a:pt x="547" y="127"/>
                  </a:cubicBezTo>
                  <a:cubicBezTo>
                    <a:pt x="547" y="117"/>
                    <a:pt x="547" y="113"/>
                    <a:pt x="545" y="113"/>
                  </a:cubicBezTo>
                  <a:cubicBezTo>
                    <a:pt x="544" y="113"/>
                    <a:pt x="541" y="115"/>
                    <a:pt x="538" y="120"/>
                  </a:cubicBezTo>
                  <a:cubicBezTo>
                    <a:pt x="535" y="122"/>
                    <a:pt x="533" y="125"/>
                    <a:pt x="532" y="125"/>
                  </a:cubicBezTo>
                  <a:cubicBezTo>
                    <a:pt x="532" y="125"/>
                    <a:pt x="533" y="123"/>
                    <a:pt x="537" y="118"/>
                  </a:cubicBezTo>
                  <a:cubicBezTo>
                    <a:pt x="538" y="116"/>
                    <a:pt x="537" y="115"/>
                    <a:pt x="535" y="115"/>
                  </a:cubicBezTo>
                  <a:cubicBezTo>
                    <a:pt x="533" y="115"/>
                    <a:pt x="530" y="116"/>
                    <a:pt x="525" y="117"/>
                  </a:cubicBezTo>
                  <a:cubicBezTo>
                    <a:pt x="519" y="122"/>
                    <a:pt x="512" y="129"/>
                    <a:pt x="506" y="135"/>
                  </a:cubicBezTo>
                  <a:cubicBezTo>
                    <a:pt x="501" y="141"/>
                    <a:pt x="499" y="143"/>
                    <a:pt x="498" y="143"/>
                  </a:cubicBezTo>
                  <a:cubicBezTo>
                    <a:pt x="498" y="143"/>
                    <a:pt x="498" y="141"/>
                    <a:pt x="498" y="138"/>
                  </a:cubicBezTo>
                  <a:cubicBezTo>
                    <a:pt x="497" y="136"/>
                    <a:pt x="500" y="130"/>
                    <a:pt x="504" y="124"/>
                  </a:cubicBezTo>
                  <a:cubicBezTo>
                    <a:pt x="507" y="121"/>
                    <a:pt x="508" y="121"/>
                    <a:pt x="509" y="121"/>
                  </a:cubicBezTo>
                  <a:cubicBezTo>
                    <a:pt x="509" y="121"/>
                    <a:pt x="510" y="121"/>
                    <a:pt x="510" y="121"/>
                  </a:cubicBezTo>
                  <a:lnTo>
                    <a:pt x="512" y="123"/>
                  </a:lnTo>
                  <a:cubicBezTo>
                    <a:pt x="516" y="117"/>
                    <a:pt x="521" y="113"/>
                    <a:pt x="517" y="110"/>
                  </a:cubicBezTo>
                  <a:cubicBezTo>
                    <a:pt x="519" y="105"/>
                    <a:pt x="519" y="103"/>
                    <a:pt x="518" y="103"/>
                  </a:cubicBezTo>
                  <a:lnTo>
                    <a:pt x="518" y="103"/>
                  </a:lnTo>
                  <a:cubicBezTo>
                    <a:pt x="517" y="103"/>
                    <a:pt x="516" y="104"/>
                    <a:pt x="514" y="106"/>
                  </a:cubicBezTo>
                  <a:cubicBezTo>
                    <a:pt x="516" y="101"/>
                    <a:pt x="513" y="97"/>
                    <a:pt x="510" y="94"/>
                  </a:cubicBezTo>
                  <a:cubicBezTo>
                    <a:pt x="506" y="92"/>
                    <a:pt x="502" y="87"/>
                    <a:pt x="505" y="80"/>
                  </a:cubicBezTo>
                  <a:cubicBezTo>
                    <a:pt x="503" y="79"/>
                    <a:pt x="502" y="77"/>
                    <a:pt x="500" y="77"/>
                  </a:cubicBezTo>
                  <a:cubicBezTo>
                    <a:pt x="499" y="77"/>
                    <a:pt x="497" y="78"/>
                    <a:pt x="495" y="80"/>
                  </a:cubicBezTo>
                  <a:cubicBezTo>
                    <a:pt x="490" y="86"/>
                    <a:pt x="488" y="88"/>
                    <a:pt x="487" y="88"/>
                  </a:cubicBezTo>
                  <a:cubicBezTo>
                    <a:pt x="486" y="88"/>
                    <a:pt x="487" y="86"/>
                    <a:pt x="489" y="84"/>
                  </a:cubicBezTo>
                  <a:cubicBezTo>
                    <a:pt x="499" y="77"/>
                    <a:pt x="470" y="42"/>
                    <a:pt x="457" y="42"/>
                  </a:cubicBezTo>
                  <a:cubicBezTo>
                    <a:pt x="456" y="42"/>
                    <a:pt x="454" y="42"/>
                    <a:pt x="454" y="43"/>
                  </a:cubicBezTo>
                  <a:lnTo>
                    <a:pt x="447" y="40"/>
                  </a:lnTo>
                  <a:cubicBezTo>
                    <a:pt x="445" y="31"/>
                    <a:pt x="431" y="22"/>
                    <a:pt x="423" y="22"/>
                  </a:cubicBezTo>
                  <a:cubicBezTo>
                    <a:pt x="421" y="22"/>
                    <a:pt x="420" y="22"/>
                    <a:pt x="419" y="23"/>
                  </a:cubicBezTo>
                  <a:lnTo>
                    <a:pt x="409" y="20"/>
                  </a:lnTo>
                  <a:cubicBezTo>
                    <a:pt x="405" y="14"/>
                    <a:pt x="403" y="12"/>
                    <a:pt x="400" y="12"/>
                  </a:cubicBezTo>
                  <a:cubicBezTo>
                    <a:pt x="399" y="12"/>
                    <a:pt x="397" y="13"/>
                    <a:pt x="395" y="15"/>
                  </a:cubicBezTo>
                  <a:cubicBezTo>
                    <a:pt x="392" y="19"/>
                    <a:pt x="391" y="24"/>
                    <a:pt x="390" y="24"/>
                  </a:cubicBezTo>
                  <a:cubicBezTo>
                    <a:pt x="390" y="24"/>
                    <a:pt x="390" y="23"/>
                    <a:pt x="391" y="21"/>
                  </a:cubicBezTo>
                  <a:cubicBezTo>
                    <a:pt x="392" y="14"/>
                    <a:pt x="384" y="12"/>
                    <a:pt x="371" y="11"/>
                  </a:cubicBezTo>
                  <a:cubicBezTo>
                    <a:pt x="366" y="10"/>
                    <a:pt x="363" y="10"/>
                    <a:pt x="361" y="10"/>
                  </a:cubicBezTo>
                  <a:cubicBezTo>
                    <a:pt x="356" y="10"/>
                    <a:pt x="357" y="12"/>
                    <a:pt x="359" y="16"/>
                  </a:cubicBezTo>
                  <a:cubicBezTo>
                    <a:pt x="355" y="18"/>
                    <a:pt x="352" y="19"/>
                    <a:pt x="350" y="19"/>
                  </a:cubicBezTo>
                  <a:cubicBezTo>
                    <a:pt x="345" y="19"/>
                    <a:pt x="345" y="14"/>
                    <a:pt x="345" y="10"/>
                  </a:cubicBezTo>
                  <a:cubicBezTo>
                    <a:pt x="346" y="4"/>
                    <a:pt x="346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58"/>
            <p:cNvSpPr/>
            <p:nvPr/>
          </p:nvSpPr>
          <p:spPr>
            <a:xfrm>
              <a:off x="6321934" y="3826237"/>
              <a:ext cx="77066" cy="76501"/>
            </a:xfrm>
            <a:custGeom>
              <a:avLst/>
              <a:gdLst/>
              <a:ahLst/>
              <a:cxnLst/>
              <a:rect l="l" t="t" r="r" b="b"/>
              <a:pathLst>
                <a:path w="818" h="812" extrusionOk="0">
                  <a:moveTo>
                    <a:pt x="407" y="48"/>
                  </a:moveTo>
                  <a:cubicBezTo>
                    <a:pt x="408" y="48"/>
                    <a:pt x="410" y="49"/>
                    <a:pt x="411" y="49"/>
                  </a:cubicBezTo>
                  <a:lnTo>
                    <a:pt x="410" y="55"/>
                  </a:lnTo>
                  <a:lnTo>
                    <a:pt x="405" y="60"/>
                  </a:lnTo>
                  <a:lnTo>
                    <a:pt x="404" y="53"/>
                  </a:lnTo>
                  <a:cubicBezTo>
                    <a:pt x="405" y="49"/>
                    <a:pt x="406" y="48"/>
                    <a:pt x="407" y="48"/>
                  </a:cubicBezTo>
                  <a:close/>
                  <a:moveTo>
                    <a:pt x="421" y="66"/>
                  </a:moveTo>
                  <a:cubicBezTo>
                    <a:pt x="421" y="66"/>
                    <a:pt x="420" y="69"/>
                    <a:pt x="418" y="75"/>
                  </a:cubicBezTo>
                  <a:cubicBezTo>
                    <a:pt x="416" y="82"/>
                    <a:pt x="412" y="87"/>
                    <a:pt x="406" y="91"/>
                  </a:cubicBezTo>
                  <a:lnTo>
                    <a:pt x="402" y="88"/>
                  </a:lnTo>
                  <a:cubicBezTo>
                    <a:pt x="402" y="88"/>
                    <a:pt x="406" y="84"/>
                    <a:pt x="411" y="78"/>
                  </a:cubicBezTo>
                  <a:cubicBezTo>
                    <a:pt x="417" y="70"/>
                    <a:pt x="420" y="66"/>
                    <a:pt x="421" y="66"/>
                  </a:cubicBezTo>
                  <a:close/>
                  <a:moveTo>
                    <a:pt x="486" y="93"/>
                  </a:moveTo>
                  <a:cubicBezTo>
                    <a:pt x="487" y="93"/>
                    <a:pt x="485" y="95"/>
                    <a:pt x="478" y="100"/>
                  </a:cubicBezTo>
                  <a:lnTo>
                    <a:pt x="466" y="108"/>
                  </a:lnTo>
                  <a:cubicBezTo>
                    <a:pt x="465" y="105"/>
                    <a:pt x="470" y="102"/>
                    <a:pt x="480" y="94"/>
                  </a:cubicBezTo>
                  <a:cubicBezTo>
                    <a:pt x="483" y="93"/>
                    <a:pt x="485" y="93"/>
                    <a:pt x="486" y="93"/>
                  </a:cubicBezTo>
                  <a:close/>
                  <a:moveTo>
                    <a:pt x="285" y="95"/>
                  </a:moveTo>
                  <a:cubicBezTo>
                    <a:pt x="287" y="95"/>
                    <a:pt x="289" y="100"/>
                    <a:pt x="289" y="109"/>
                  </a:cubicBezTo>
                  <a:lnTo>
                    <a:pt x="285" y="112"/>
                  </a:lnTo>
                  <a:cubicBezTo>
                    <a:pt x="282" y="108"/>
                    <a:pt x="282" y="101"/>
                    <a:pt x="284" y="95"/>
                  </a:cubicBezTo>
                  <a:cubicBezTo>
                    <a:pt x="284" y="95"/>
                    <a:pt x="284" y="95"/>
                    <a:pt x="285" y="95"/>
                  </a:cubicBezTo>
                  <a:close/>
                  <a:moveTo>
                    <a:pt x="305" y="97"/>
                  </a:moveTo>
                  <a:cubicBezTo>
                    <a:pt x="304" y="97"/>
                    <a:pt x="303" y="98"/>
                    <a:pt x="302" y="99"/>
                  </a:cubicBezTo>
                  <a:cubicBezTo>
                    <a:pt x="301" y="98"/>
                    <a:pt x="300" y="98"/>
                    <a:pt x="299" y="98"/>
                  </a:cubicBezTo>
                  <a:cubicBezTo>
                    <a:pt x="295" y="98"/>
                    <a:pt x="296" y="104"/>
                    <a:pt x="299" y="109"/>
                  </a:cubicBezTo>
                  <a:cubicBezTo>
                    <a:pt x="300" y="112"/>
                    <a:pt x="302" y="113"/>
                    <a:pt x="303" y="113"/>
                  </a:cubicBezTo>
                  <a:cubicBezTo>
                    <a:pt x="304" y="113"/>
                    <a:pt x="305" y="112"/>
                    <a:pt x="308" y="111"/>
                  </a:cubicBezTo>
                  <a:cubicBezTo>
                    <a:pt x="309" y="109"/>
                    <a:pt x="309" y="102"/>
                    <a:pt x="309" y="102"/>
                  </a:cubicBezTo>
                  <a:cubicBezTo>
                    <a:pt x="307" y="98"/>
                    <a:pt x="306" y="97"/>
                    <a:pt x="305" y="97"/>
                  </a:cubicBezTo>
                  <a:close/>
                  <a:moveTo>
                    <a:pt x="533" y="105"/>
                  </a:moveTo>
                  <a:lnTo>
                    <a:pt x="529" y="110"/>
                  </a:lnTo>
                  <a:cubicBezTo>
                    <a:pt x="526" y="113"/>
                    <a:pt x="526" y="112"/>
                    <a:pt x="524" y="115"/>
                  </a:cubicBezTo>
                  <a:lnTo>
                    <a:pt x="533" y="105"/>
                  </a:lnTo>
                  <a:close/>
                  <a:moveTo>
                    <a:pt x="476" y="126"/>
                  </a:moveTo>
                  <a:lnTo>
                    <a:pt x="478" y="127"/>
                  </a:lnTo>
                  <a:cubicBezTo>
                    <a:pt x="474" y="132"/>
                    <a:pt x="470" y="136"/>
                    <a:pt x="468" y="136"/>
                  </a:cubicBezTo>
                  <a:cubicBezTo>
                    <a:pt x="467" y="136"/>
                    <a:pt x="467" y="136"/>
                    <a:pt x="467" y="136"/>
                  </a:cubicBezTo>
                  <a:lnTo>
                    <a:pt x="466" y="134"/>
                  </a:lnTo>
                  <a:cubicBezTo>
                    <a:pt x="469" y="131"/>
                    <a:pt x="472" y="128"/>
                    <a:pt x="476" y="126"/>
                  </a:cubicBezTo>
                  <a:close/>
                  <a:moveTo>
                    <a:pt x="156" y="155"/>
                  </a:moveTo>
                  <a:cubicBezTo>
                    <a:pt x="156" y="155"/>
                    <a:pt x="155" y="155"/>
                    <a:pt x="155" y="156"/>
                  </a:cubicBezTo>
                  <a:lnTo>
                    <a:pt x="153" y="158"/>
                  </a:lnTo>
                  <a:lnTo>
                    <a:pt x="160" y="160"/>
                  </a:lnTo>
                  <a:lnTo>
                    <a:pt x="161" y="159"/>
                  </a:lnTo>
                  <a:cubicBezTo>
                    <a:pt x="158" y="156"/>
                    <a:pt x="157" y="155"/>
                    <a:pt x="156" y="155"/>
                  </a:cubicBezTo>
                  <a:close/>
                  <a:moveTo>
                    <a:pt x="538" y="152"/>
                  </a:moveTo>
                  <a:cubicBezTo>
                    <a:pt x="540" y="152"/>
                    <a:pt x="537" y="157"/>
                    <a:pt x="529" y="164"/>
                  </a:cubicBezTo>
                  <a:lnTo>
                    <a:pt x="525" y="161"/>
                  </a:lnTo>
                  <a:cubicBezTo>
                    <a:pt x="529" y="156"/>
                    <a:pt x="532" y="152"/>
                    <a:pt x="535" y="152"/>
                  </a:cubicBezTo>
                  <a:cubicBezTo>
                    <a:pt x="535" y="152"/>
                    <a:pt x="535" y="152"/>
                    <a:pt x="535" y="152"/>
                  </a:cubicBezTo>
                  <a:cubicBezTo>
                    <a:pt x="536" y="152"/>
                    <a:pt x="537" y="152"/>
                    <a:pt x="538" y="152"/>
                  </a:cubicBezTo>
                  <a:close/>
                  <a:moveTo>
                    <a:pt x="639" y="158"/>
                  </a:moveTo>
                  <a:cubicBezTo>
                    <a:pt x="638" y="158"/>
                    <a:pt x="637" y="160"/>
                    <a:pt x="635" y="164"/>
                  </a:cubicBezTo>
                  <a:lnTo>
                    <a:pt x="639" y="166"/>
                  </a:lnTo>
                  <a:cubicBezTo>
                    <a:pt x="643" y="161"/>
                    <a:pt x="643" y="161"/>
                    <a:pt x="642" y="160"/>
                  </a:cubicBezTo>
                  <a:cubicBezTo>
                    <a:pt x="640" y="159"/>
                    <a:pt x="640" y="158"/>
                    <a:pt x="639" y="158"/>
                  </a:cubicBezTo>
                  <a:close/>
                  <a:moveTo>
                    <a:pt x="549" y="165"/>
                  </a:moveTo>
                  <a:lnTo>
                    <a:pt x="550" y="166"/>
                  </a:lnTo>
                  <a:cubicBezTo>
                    <a:pt x="552" y="168"/>
                    <a:pt x="552" y="168"/>
                    <a:pt x="548" y="173"/>
                  </a:cubicBezTo>
                  <a:lnTo>
                    <a:pt x="545" y="172"/>
                  </a:lnTo>
                  <a:lnTo>
                    <a:pt x="549" y="165"/>
                  </a:lnTo>
                  <a:close/>
                  <a:moveTo>
                    <a:pt x="495" y="172"/>
                  </a:moveTo>
                  <a:cubicBezTo>
                    <a:pt x="496" y="172"/>
                    <a:pt x="497" y="172"/>
                    <a:pt x="497" y="173"/>
                  </a:cubicBezTo>
                  <a:lnTo>
                    <a:pt x="493" y="177"/>
                  </a:lnTo>
                  <a:cubicBezTo>
                    <a:pt x="492" y="177"/>
                    <a:pt x="492" y="177"/>
                    <a:pt x="492" y="177"/>
                  </a:cubicBezTo>
                  <a:cubicBezTo>
                    <a:pt x="491" y="177"/>
                    <a:pt x="490" y="177"/>
                    <a:pt x="489" y="177"/>
                  </a:cubicBezTo>
                  <a:cubicBezTo>
                    <a:pt x="488" y="177"/>
                    <a:pt x="487" y="177"/>
                    <a:pt x="489" y="174"/>
                  </a:cubicBezTo>
                  <a:cubicBezTo>
                    <a:pt x="489" y="173"/>
                    <a:pt x="492" y="172"/>
                    <a:pt x="495" y="172"/>
                  </a:cubicBezTo>
                  <a:close/>
                  <a:moveTo>
                    <a:pt x="579" y="166"/>
                  </a:moveTo>
                  <a:cubicBezTo>
                    <a:pt x="577" y="169"/>
                    <a:pt x="575" y="174"/>
                    <a:pt x="572" y="178"/>
                  </a:cubicBezTo>
                  <a:cubicBezTo>
                    <a:pt x="572" y="178"/>
                    <a:pt x="573" y="178"/>
                    <a:pt x="573" y="178"/>
                  </a:cubicBezTo>
                  <a:cubicBezTo>
                    <a:pt x="574" y="178"/>
                    <a:pt x="578" y="174"/>
                    <a:pt x="578" y="174"/>
                  </a:cubicBezTo>
                  <a:cubicBezTo>
                    <a:pt x="578" y="174"/>
                    <a:pt x="582" y="169"/>
                    <a:pt x="581" y="168"/>
                  </a:cubicBezTo>
                  <a:lnTo>
                    <a:pt x="579" y="166"/>
                  </a:lnTo>
                  <a:close/>
                  <a:moveTo>
                    <a:pt x="178" y="181"/>
                  </a:moveTo>
                  <a:cubicBezTo>
                    <a:pt x="179" y="181"/>
                    <a:pt x="181" y="182"/>
                    <a:pt x="183" y="184"/>
                  </a:cubicBezTo>
                  <a:lnTo>
                    <a:pt x="182" y="186"/>
                  </a:lnTo>
                  <a:cubicBezTo>
                    <a:pt x="180" y="185"/>
                    <a:pt x="180" y="184"/>
                    <a:pt x="179" y="184"/>
                  </a:cubicBezTo>
                  <a:lnTo>
                    <a:pt x="179" y="184"/>
                  </a:lnTo>
                  <a:cubicBezTo>
                    <a:pt x="178" y="184"/>
                    <a:pt x="182" y="188"/>
                    <a:pt x="186" y="189"/>
                  </a:cubicBezTo>
                  <a:lnTo>
                    <a:pt x="197" y="198"/>
                  </a:lnTo>
                  <a:cubicBezTo>
                    <a:pt x="196" y="199"/>
                    <a:pt x="196" y="199"/>
                    <a:pt x="195" y="199"/>
                  </a:cubicBezTo>
                  <a:cubicBezTo>
                    <a:pt x="193" y="199"/>
                    <a:pt x="187" y="196"/>
                    <a:pt x="183" y="193"/>
                  </a:cubicBezTo>
                  <a:cubicBezTo>
                    <a:pt x="172" y="186"/>
                    <a:pt x="172" y="186"/>
                    <a:pt x="175" y="183"/>
                  </a:cubicBezTo>
                  <a:cubicBezTo>
                    <a:pt x="176" y="182"/>
                    <a:pt x="177" y="181"/>
                    <a:pt x="178" y="181"/>
                  </a:cubicBezTo>
                  <a:close/>
                  <a:moveTo>
                    <a:pt x="159" y="200"/>
                  </a:moveTo>
                  <a:cubicBezTo>
                    <a:pt x="160" y="200"/>
                    <a:pt x="161" y="201"/>
                    <a:pt x="165" y="204"/>
                  </a:cubicBezTo>
                  <a:cubicBezTo>
                    <a:pt x="165" y="204"/>
                    <a:pt x="168" y="210"/>
                    <a:pt x="167" y="211"/>
                  </a:cubicBezTo>
                  <a:lnTo>
                    <a:pt x="161" y="209"/>
                  </a:lnTo>
                  <a:cubicBezTo>
                    <a:pt x="155" y="204"/>
                    <a:pt x="157" y="203"/>
                    <a:pt x="158" y="201"/>
                  </a:cubicBezTo>
                  <a:cubicBezTo>
                    <a:pt x="159" y="200"/>
                    <a:pt x="159" y="200"/>
                    <a:pt x="159" y="200"/>
                  </a:cubicBezTo>
                  <a:close/>
                  <a:moveTo>
                    <a:pt x="564" y="206"/>
                  </a:moveTo>
                  <a:cubicBezTo>
                    <a:pt x="564" y="206"/>
                    <a:pt x="564" y="206"/>
                    <a:pt x="564" y="206"/>
                  </a:cubicBezTo>
                  <a:cubicBezTo>
                    <a:pt x="567" y="209"/>
                    <a:pt x="568" y="210"/>
                    <a:pt x="563" y="214"/>
                  </a:cubicBezTo>
                  <a:cubicBezTo>
                    <a:pt x="563" y="214"/>
                    <a:pt x="560" y="219"/>
                    <a:pt x="558" y="219"/>
                  </a:cubicBezTo>
                  <a:cubicBezTo>
                    <a:pt x="558" y="219"/>
                    <a:pt x="558" y="219"/>
                    <a:pt x="558" y="219"/>
                  </a:cubicBezTo>
                  <a:cubicBezTo>
                    <a:pt x="555" y="216"/>
                    <a:pt x="559" y="210"/>
                    <a:pt x="559" y="210"/>
                  </a:cubicBezTo>
                  <a:cubicBezTo>
                    <a:pt x="562" y="207"/>
                    <a:pt x="563" y="206"/>
                    <a:pt x="564" y="206"/>
                  </a:cubicBezTo>
                  <a:close/>
                  <a:moveTo>
                    <a:pt x="593" y="233"/>
                  </a:moveTo>
                  <a:cubicBezTo>
                    <a:pt x="594" y="233"/>
                    <a:pt x="594" y="234"/>
                    <a:pt x="596" y="235"/>
                  </a:cubicBezTo>
                  <a:cubicBezTo>
                    <a:pt x="597" y="237"/>
                    <a:pt x="593" y="242"/>
                    <a:pt x="593" y="242"/>
                  </a:cubicBezTo>
                  <a:cubicBezTo>
                    <a:pt x="591" y="243"/>
                    <a:pt x="591" y="244"/>
                    <a:pt x="590" y="244"/>
                  </a:cubicBezTo>
                  <a:cubicBezTo>
                    <a:pt x="589" y="244"/>
                    <a:pt x="591" y="240"/>
                    <a:pt x="589" y="239"/>
                  </a:cubicBezTo>
                  <a:cubicBezTo>
                    <a:pt x="591" y="235"/>
                    <a:pt x="592" y="233"/>
                    <a:pt x="593" y="233"/>
                  </a:cubicBezTo>
                  <a:close/>
                  <a:moveTo>
                    <a:pt x="102" y="230"/>
                  </a:moveTo>
                  <a:cubicBezTo>
                    <a:pt x="103" y="230"/>
                    <a:pt x="109" y="236"/>
                    <a:pt x="114" y="244"/>
                  </a:cubicBezTo>
                  <a:cubicBezTo>
                    <a:pt x="118" y="250"/>
                    <a:pt x="121" y="252"/>
                    <a:pt x="120" y="252"/>
                  </a:cubicBezTo>
                  <a:cubicBezTo>
                    <a:pt x="120" y="252"/>
                    <a:pt x="117" y="250"/>
                    <a:pt x="112" y="247"/>
                  </a:cubicBezTo>
                  <a:cubicBezTo>
                    <a:pt x="107" y="242"/>
                    <a:pt x="102" y="238"/>
                    <a:pt x="103" y="235"/>
                  </a:cubicBezTo>
                  <a:cubicBezTo>
                    <a:pt x="101" y="231"/>
                    <a:pt x="101" y="230"/>
                    <a:pt x="102" y="230"/>
                  </a:cubicBezTo>
                  <a:close/>
                  <a:moveTo>
                    <a:pt x="634" y="246"/>
                  </a:moveTo>
                  <a:cubicBezTo>
                    <a:pt x="635" y="246"/>
                    <a:pt x="634" y="249"/>
                    <a:pt x="630" y="257"/>
                  </a:cubicBezTo>
                  <a:cubicBezTo>
                    <a:pt x="626" y="261"/>
                    <a:pt x="625" y="262"/>
                    <a:pt x="625" y="262"/>
                  </a:cubicBezTo>
                  <a:cubicBezTo>
                    <a:pt x="625" y="262"/>
                    <a:pt x="624" y="262"/>
                    <a:pt x="624" y="261"/>
                  </a:cubicBezTo>
                  <a:cubicBezTo>
                    <a:pt x="625" y="257"/>
                    <a:pt x="627" y="252"/>
                    <a:pt x="631" y="249"/>
                  </a:cubicBezTo>
                  <a:cubicBezTo>
                    <a:pt x="632" y="247"/>
                    <a:pt x="633" y="246"/>
                    <a:pt x="634" y="246"/>
                  </a:cubicBezTo>
                  <a:close/>
                  <a:moveTo>
                    <a:pt x="644" y="261"/>
                  </a:moveTo>
                  <a:lnTo>
                    <a:pt x="645" y="262"/>
                  </a:lnTo>
                  <a:cubicBezTo>
                    <a:pt x="641" y="267"/>
                    <a:pt x="637" y="272"/>
                    <a:pt x="636" y="272"/>
                  </a:cubicBezTo>
                  <a:cubicBezTo>
                    <a:pt x="635" y="272"/>
                    <a:pt x="635" y="271"/>
                    <a:pt x="635" y="271"/>
                  </a:cubicBezTo>
                  <a:lnTo>
                    <a:pt x="637" y="265"/>
                  </a:lnTo>
                  <a:lnTo>
                    <a:pt x="644" y="261"/>
                  </a:lnTo>
                  <a:close/>
                  <a:moveTo>
                    <a:pt x="230" y="270"/>
                  </a:moveTo>
                  <a:lnTo>
                    <a:pt x="229" y="271"/>
                  </a:lnTo>
                  <a:cubicBezTo>
                    <a:pt x="231" y="276"/>
                    <a:pt x="234" y="279"/>
                    <a:pt x="237" y="283"/>
                  </a:cubicBezTo>
                  <a:lnTo>
                    <a:pt x="237" y="281"/>
                  </a:lnTo>
                  <a:lnTo>
                    <a:pt x="239" y="280"/>
                  </a:lnTo>
                  <a:cubicBezTo>
                    <a:pt x="240" y="279"/>
                    <a:pt x="235" y="275"/>
                    <a:pt x="230" y="270"/>
                  </a:cubicBezTo>
                  <a:close/>
                  <a:moveTo>
                    <a:pt x="498" y="326"/>
                  </a:moveTo>
                  <a:cubicBezTo>
                    <a:pt x="494" y="329"/>
                    <a:pt x="490" y="331"/>
                    <a:pt x="487" y="334"/>
                  </a:cubicBezTo>
                  <a:cubicBezTo>
                    <a:pt x="485" y="337"/>
                    <a:pt x="485" y="339"/>
                    <a:pt x="486" y="339"/>
                  </a:cubicBezTo>
                  <a:cubicBezTo>
                    <a:pt x="487" y="339"/>
                    <a:pt x="490" y="337"/>
                    <a:pt x="495" y="332"/>
                  </a:cubicBezTo>
                  <a:cubicBezTo>
                    <a:pt x="499" y="327"/>
                    <a:pt x="499" y="327"/>
                    <a:pt x="498" y="326"/>
                  </a:cubicBezTo>
                  <a:close/>
                  <a:moveTo>
                    <a:pt x="744" y="386"/>
                  </a:moveTo>
                  <a:lnTo>
                    <a:pt x="745" y="388"/>
                  </a:lnTo>
                  <a:cubicBezTo>
                    <a:pt x="741" y="389"/>
                    <a:pt x="737" y="390"/>
                    <a:pt x="735" y="390"/>
                  </a:cubicBezTo>
                  <a:cubicBezTo>
                    <a:pt x="733" y="390"/>
                    <a:pt x="732" y="390"/>
                    <a:pt x="732" y="389"/>
                  </a:cubicBezTo>
                  <a:lnTo>
                    <a:pt x="737" y="386"/>
                  </a:lnTo>
                  <a:close/>
                  <a:moveTo>
                    <a:pt x="739" y="447"/>
                  </a:moveTo>
                  <a:cubicBezTo>
                    <a:pt x="743" y="447"/>
                    <a:pt x="752" y="449"/>
                    <a:pt x="757" y="450"/>
                  </a:cubicBezTo>
                  <a:lnTo>
                    <a:pt x="757" y="450"/>
                  </a:lnTo>
                  <a:cubicBezTo>
                    <a:pt x="757" y="451"/>
                    <a:pt x="756" y="452"/>
                    <a:pt x="755" y="452"/>
                  </a:cubicBezTo>
                  <a:cubicBezTo>
                    <a:pt x="754" y="452"/>
                    <a:pt x="752" y="451"/>
                    <a:pt x="750" y="451"/>
                  </a:cubicBezTo>
                  <a:cubicBezTo>
                    <a:pt x="745" y="451"/>
                    <a:pt x="741" y="449"/>
                    <a:pt x="737" y="447"/>
                  </a:cubicBezTo>
                  <a:cubicBezTo>
                    <a:pt x="737" y="447"/>
                    <a:pt x="738" y="447"/>
                    <a:pt x="739" y="447"/>
                  </a:cubicBezTo>
                  <a:close/>
                  <a:moveTo>
                    <a:pt x="771" y="502"/>
                  </a:moveTo>
                  <a:cubicBezTo>
                    <a:pt x="775" y="504"/>
                    <a:pt x="779" y="507"/>
                    <a:pt x="782" y="510"/>
                  </a:cubicBezTo>
                  <a:lnTo>
                    <a:pt x="780" y="513"/>
                  </a:lnTo>
                  <a:cubicBezTo>
                    <a:pt x="774" y="510"/>
                    <a:pt x="768" y="508"/>
                    <a:pt x="770" y="505"/>
                  </a:cubicBezTo>
                  <a:lnTo>
                    <a:pt x="771" y="502"/>
                  </a:lnTo>
                  <a:close/>
                  <a:moveTo>
                    <a:pt x="709" y="516"/>
                  </a:moveTo>
                  <a:lnTo>
                    <a:pt x="717" y="518"/>
                  </a:lnTo>
                  <a:lnTo>
                    <a:pt x="720" y="524"/>
                  </a:lnTo>
                  <a:lnTo>
                    <a:pt x="718" y="526"/>
                  </a:lnTo>
                  <a:cubicBezTo>
                    <a:pt x="714" y="522"/>
                    <a:pt x="708" y="518"/>
                    <a:pt x="709" y="516"/>
                  </a:cubicBezTo>
                  <a:close/>
                  <a:moveTo>
                    <a:pt x="82" y="594"/>
                  </a:moveTo>
                  <a:cubicBezTo>
                    <a:pt x="84" y="594"/>
                    <a:pt x="86" y="595"/>
                    <a:pt x="87" y="596"/>
                  </a:cubicBezTo>
                  <a:cubicBezTo>
                    <a:pt x="88" y="597"/>
                    <a:pt x="79" y="603"/>
                    <a:pt x="71" y="603"/>
                  </a:cubicBezTo>
                  <a:cubicBezTo>
                    <a:pt x="70" y="603"/>
                    <a:pt x="69" y="603"/>
                    <a:pt x="68" y="602"/>
                  </a:cubicBezTo>
                  <a:cubicBezTo>
                    <a:pt x="66" y="600"/>
                    <a:pt x="66" y="600"/>
                    <a:pt x="72" y="597"/>
                  </a:cubicBezTo>
                  <a:cubicBezTo>
                    <a:pt x="76" y="595"/>
                    <a:pt x="79" y="594"/>
                    <a:pt x="82" y="594"/>
                  </a:cubicBezTo>
                  <a:close/>
                  <a:moveTo>
                    <a:pt x="605" y="630"/>
                  </a:moveTo>
                  <a:cubicBezTo>
                    <a:pt x="610" y="634"/>
                    <a:pt x="615" y="639"/>
                    <a:pt x="613" y="642"/>
                  </a:cubicBezTo>
                  <a:cubicBezTo>
                    <a:pt x="612" y="643"/>
                    <a:pt x="611" y="643"/>
                    <a:pt x="610" y="643"/>
                  </a:cubicBezTo>
                  <a:cubicBezTo>
                    <a:pt x="609" y="643"/>
                    <a:pt x="608" y="642"/>
                    <a:pt x="605" y="640"/>
                  </a:cubicBezTo>
                  <a:cubicBezTo>
                    <a:pt x="601" y="638"/>
                    <a:pt x="601" y="633"/>
                    <a:pt x="605" y="630"/>
                  </a:cubicBezTo>
                  <a:close/>
                  <a:moveTo>
                    <a:pt x="153" y="653"/>
                  </a:moveTo>
                  <a:cubicBezTo>
                    <a:pt x="153" y="653"/>
                    <a:pt x="154" y="654"/>
                    <a:pt x="152" y="656"/>
                  </a:cubicBezTo>
                  <a:lnTo>
                    <a:pt x="152" y="655"/>
                  </a:lnTo>
                  <a:lnTo>
                    <a:pt x="146" y="661"/>
                  </a:lnTo>
                  <a:cubicBezTo>
                    <a:pt x="142" y="662"/>
                    <a:pt x="139" y="663"/>
                    <a:pt x="137" y="663"/>
                  </a:cubicBezTo>
                  <a:cubicBezTo>
                    <a:pt x="136" y="663"/>
                    <a:pt x="136" y="663"/>
                    <a:pt x="138" y="661"/>
                  </a:cubicBezTo>
                  <a:cubicBezTo>
                    <a:pt x="142" y="658"/>
                    <a:pt x="146" y="655"/>
                    <a:pt x="149" y="654"/>
                  </a:cubicBezTo>
                  <a:cubicBezTo>
                    <a:pt x="149" y="654"/>
                    <a:pt x="151" y="653"/>
                    <a:pt x="153" y="653"/>
                  </a:cubicBezTo>
                  <a:close/>
                  <a:moveTo>
                    <a:pt x="289" y="703"/>
                  </a:moveTo>
                  <a:lnTo>
                    <a:pt x="289" y="703"/>
                  </a:lnTo>
                  <a:cubicBezTo>
                    <a:pt x="289" y="703"/>
                    <a:pt x="289" y="705"/>
                    <a:pt x="289" y="707"/>
                  </a:cubicBezTo>
                  <a:lnTo>
                    <a:pt x="289" y="707"/>
                  </a:lnTo>
                  <a:cubicBezTo>
                    <a:pt x="289" y="704"/>
                    <a:pt x="289" y="703"/>
                    <a:pt x="289" y="703"/>
                  </a:cubicBezTo>
                  <a:close/>
                  <a:moveTo>
                    <a:pt x="289" y="707"/>
                  </a:moveTo>
                  <a:lnTo>
                    <a:pt x="289" y="707"/>
                  </a:lnTo>
                  <a:cubicBezTo>
                    <a:pt x="288" y="708"/>
                    <a:pt x="288" y="709"/>
                    <a:pt x="288" y="710"/>
                  </a:cubicBezTo>
                  <a:lnTo>
                    <a:pt x="288" y="710"/>
                  </a:lnTo>
                  <a:cubicBezTo>
                    <a:pt x="288" y="709"/>
                    <a:pt x="288" y="709"/>
                    <a:pt x="289" y="708"/>
                  </a:cubicBezTo>
                  <a:cubicBezTo>
                    <a:pt x="289" y="707"/>
                    <a:pt x="289" y="707"/>
                    <a:pt x="289" y="707"/>
                  </a:cubicBezTo>
                  <a:close/>
                  <a:moveTo>
                    <a:pt x="535" y="699"/>
                  </a:moveTo>
                  <a:cubicBezTo>
                    <a:pt x="538" y="703"/>
                    <a:pt x="539" y="707"/>
                    <a:pt x="540" y="711"/>
                  </a:cubicBezTo>
                  <a:lnTo>
                    <a:pt x="538" y="713"/>
                  </a:lnTo>
                  <a:cubicBezTo>
                    <a:pt x="534" y="708"/>
                    <a:pt x="531" y="702"/>
                    <a:pt x="533" y="700"/>
                  </a:cubicBezTo>
                  <a:lnTo>
                    <a:pt x="535" y="699"/>
                  </a:lnTo>
                  <a:close/>
                  <a:moveTo>
                    <a:pt x="260" y="718"/>
                  </a:moveTo>
                  <a:cubicBezTo>
                    <a:pt x="259" y="718"/>
                    <a:pt x="257" y="720"/>
                    <a:pt x="258" y="720"/>
                  </a:cubicBezTo>
                  <a:cubicBezTo>
                    <a:pt x="258" y="720"/>
                    <a:pt x="259" y="720"/>
                    <a:pt x="260" y="718"/>
                  </a:cubicBezTo>
                  <a:cubicBezTo>
                    <a:pt x="260" y="718"/>
                    <a:pt x="260" y="718"/>
                    <a:pt x="260" y="718"/>
                  </a:cubicBezTo>
                  <a:close/>
                  <a:moveTo>
                    <a:pt x="249" y="720"/>
                  </a:moveTo>
                  <a:lnTo>
                    <a:pt x="251" y="721"/>
                  </a:lnTo>
                  <a:lnTo>
                    <a:pt x="250" y="728"/>
                  </a:lnTo>
                  <a:lnTo>
                    <a:pt x="248" y="727"/>
                  </a:lnTo>
                  <a:cubicBezTo>
                    <a:pt x="246" y="726"/>
                    <a:pt x="246" y="726"/>
                    <a:pt x="249" y="720"/>
                  </a:cubicBezTo>
                  <a:close/>
                  <a:moveTo>
                    <a:pt x="226" y="715"/>
                  </a:moveTo>
                  <a:cubicBezTo>
                    <a:pt x="226" y="715"/>
                    <a:pt x="227" y="715"/>
                    <a:pt x="227" y="716"/>
                  </a:cubicBezTo>
                  <a:cubicBezTo>
                    <a:pt x="226" y="720"/>
                    <a:pt x="225" y="725"/>
                    <a:pt x="222" y="729"/>
                  </a:cubicBezTo>
                  <a:lnTo>
                    <a:pt x="220" y="727"/>
                  </a:lnTo>
                  <a:cubicBezTo>
                    <a:pt x="218" y="726"/>
                    <a:pt x="221" y="720"/>
                    <a:pt x="221" y="720"/>
                  </a:cubicBezTo>
                  <a:cubicBezTo>
                    <a:pt x="221" y="720"/>
                    <a:pt x="224" y="715"/>
                    <a:pt x="226" y="715"/>
                  </a:cubicBezTo>
                  <a:close/>
                  <a:moveTo>
                    <a:pt x="274" y="730"/>
                  </a:moveTo>
                  <a:lnTo>
                    <a:pt x="274" y="738"/>
                  </a:lnTo>
                  <a:lnTo>
                    <a:pt x="272" y="737"/>
                  </a:lnTo>
                  <a:cubicBezTo>
                    <a:pt x="269" y="736"/>
                    <a:pt x="269" y="736"/>
                    <a:pt x="272" y="730"/>
                  </a:cubicBezTo>
                  <a:close/>
                  <a:moveTo>
                    <a:pt x="290" y="736"/>
                  </a:moveTo>
                  <a:cubicBezTo>
                    <a:pt x="294" y="737"/>
                    <a:pt x="294" y="737"/>
                    <a:pt x="291" y="744"/>
                  </a:cubicBezTo>
                  <a:lnTo>
                    <a:pt x="291" y="742"/>
                  </a:lnTo>
                  <a:cubicBezTo>
                    <a:pt x="289" y="746"/>
                    <a:pt x="287" y="747"/>
                    <a:pt x="286" y="747"/>
                  </a:cubicBezTo>
                  <a:cubicBezTo>
                    <a:pt x="285" y="747"/>
                    <a:pt x="285" y="745"/>
                    <a:pt x="285" y="741"/>
                  </a:cubicBezTo>
                  <a:cubicBezTo>
                    <a:pt x="287" y="736"/>
                    <a:pt x="287" y="736"/>
                    <a:pt x="290" y="736"/>
                  </a:cubicBezTo>
                  <a:close/>
                  <a:moveTo>
                    <a:pt x="299" y="781"/>
                  </a:moveTo>
                  <a:cubicBezTo>
                    <a:pt x="299" y="781"/>
                    <a:pt x="300" y="781"/>
                    <a:pt x="300" y="781"/>
                  </a:cubicBezTo>
                  <a:lnTo>
                    <a:pt x="301" y="787"/>
                  </a:lnTo>
                  <a:lnTo>
                    <a:pt x="297" y="793"/>
                  </a:lnTo>
                  <a:lnTo>
                    <a:pt x="294" y="793"/>
                  </a:lnTo>
                  <a:cubicBezTo>
                    <a:pt x="295" y="787"/>
                    <a:pt x="297" y="781"/>
                    <a:pt x="299" y="781"/>
                  </a:cubicBezTo>
                  <a:close/>
                  <a:moveTo>
                    <a:pt x="333" y="780"/>
                  </a:moveTo>
                  <a:lnTo>
                    <a:pt x="336" y="786"/>
                  </a:lnTo>
                  <a:cubicBezTo>
                    <a:pt x="335" y="793"/>
                    <a:pt x="332" y="793"/>
                    <a:pt x="332" y="793"/>
                  </a:cubicBezTo>
                  <a:cubicBezTo>
                    <a:pt x="329" y="793"/>
                    <a:pt x="329" y="793"/>
                    <a:pt x="330" y="786"/>
                  </a:cubicBezTo>
                  <a:cubicBezTo>
                    <a:pt x="330" y="786"/>
                    <a:pt x="331" y="780"/>
                    <a:pt x="333" y="780"/>
                  </a:cubicBezTo>
                  <a:close/>
                  <a:moveTo>
                    <a:pt x="344" y="1"/>
                  </a:moveTo>
                  <a:cubicBezTo>
                    <a:pt x="342" y="1"/>
                    <a:pt x="339" y="6"/>
                    <a:pt x="338" y="17"/>
                  </a:cubicBezTo>
                  <a:cubicBezTo>
                    <a:pt x="336" y="25"/>
                    <a:pt x="333" y="29"/>
                    <a:pt x="331" y="29"/>
                  </a:cubicBezTo>
                  <a:cubicBezTo>
                    <a:pt x="330" y="29"/>
                    <a:pt x="329" y="27"/>
                    <a:pt x="329" y="25"/>
                  </a:cubicBezTo>
                  <a:cubicBezTo>
                    <a:pt x="328" y="18"/>
                    <a:pt x="331" y="18"/>
                    <a:pt x="335" y="17"/>
                  </a:cubicBezTo>
                  <a:cubicBezTo>
                    <a:pt x="335" y="17"/>
                    <a:pt x="333" y="10"/>
                    <a:pt x="333" y="4"/>
                  </a:cubicBezTo>
                  <a:cubicBezTo>
                    <a:pt x="329" y="4"/>
                    <a:pt x="329" y="4"/>
                    <a:pt x="327" y="11"/>
                  </a:cubicBezTo>
                  <a:cubicBezTo>
                    <a:pt x="327" y="11"/>
                    <a:pt x="323" y="12"/>
                    <a:pt x="321" y="19"/>
                  </a:cubicBezTo>
                  <a:cubicBezTo>
                    <a:pt x="319" y="26"/>
                    <a:pt x="320" y="34"/>
                    <a:pt x="324" y="39"/>
                  </a:cubicBezTo>
                  <a:cubicBezTo>
                    <a:pt x="328" y="45"/>
                    <a:pt x="326" y="46"/>
                    <a:pt x="322" y="46"/>
                  </a:cubicBezTo>
                  <a:cubicBezTo>
                    <a:pt x="315" y="43"/>
                    <a:pt x="313" y="35"/>
                    <a:pt x="315" y="28"/>
                  </a:cubicBezTo>
                  <a:cubicBezTo>
                    <a:pt x="319" y="27"/>
                    <a:pt x="317" y="20"/>
                    <a:pt x="315" y="13"/>
                  </a:cubicBezTo>
                  <a:cubicBezTo>
                    <a:pt x="315" y="12"/>
                    <a:pt x="315" y="12"/>
                    <a:pt x="314" y="12"/>
                  </a:cubicBezTo>
                  <a:cubicBezTo>
                    <a:pt x="310" y="12"/>
                    <a:pt x="300" y="27"/>
                    <a:pt x="301" y="39"/>
                  </a:cubicBezTo>
                  <a:lnTo>
                    <a:pt x="301" y="39"/>
                  </a:lnTo>
                  <a:cubicBezTo>
                    <a:pt x="300" y="37"/>
                    <a:pt x="300" y="35"/>
                    <a:pt x="299" y="32"/>
                  </a:cubicBezTo>
                  <a:cubicBezTo>
                    <a:pt x="298" y="29"/>
                    <a:pt x="296" y="28"/>
                    <a:pt x="294" y="28"/>
                  </a:cubicBezTo>
                  <a:cubicBezTo>
                    <a:pt x="291" y="28"/>
                    <a:pt x="288" y="30"/>
                    <a:pt x="284" y="31"/>
                  </a:cubicBezTo>
                  <a:cubicBezTo>
                    <a:pt x="277" y="35"/>
                    <a:pt x="275" y="37"/>
                    <a:pt x="277" y="43"/>
                  </a:cubicBezTo>
                  <a:cubicBezTo>
                    <a:pt x="280" y="49"/>
                    <a:pt x="283" y="55"/>
                    <a:pt x="280" y="57"/>
                  </a:cubicBezTo>
                  <a:cubicBezTo>
                    <a:pt x="280" y="57"/>
                    <a:pt x="280" y="57"/>
                    <a:pt x="281" y="57"/>
                  </a:cubicBezTo>
                  <a:cubicBezTo>
                    <a:pt x="284" y="57"/>
                    <a:pt x="286" y="62"/>
                    <a:pt x="289" y="67"/>
                  </a:cubicBezTo>
                  <a:cubicBezTo>
                    <a:pt x="283" y="66"/>
                    <a:pt x="278" y="64"/>
                    <a:pt x="275" y="60"/>
                  </a:cubicBezTo>
                  <a:cubicBezTo>
                    <a:pt x="270" y="56"/>
                    <a:pt x="264" y="54"/>
                    <a:pt x="258" y="54"/>
                  </a:cubicBezTo>
                  <a:cubicBezTo>
                    <a:pt x="253" y="54"/>
                    <a:pt x="247" y="56"/>
                    <a:pt x="244" y="59"/>
                  </a:cubicBezTo>
                  <a:cubicBezTo>
                    <a:pt x="239" y="64"/>
                    <a:pt x="232" y="71"/>
                    <a:pt x="227" y="71"/>
                  </a:cubicBezTo>
                  <a:lnTo>
                    <a:pt x="223" y="71"/>
                  </a:lnTo>
                  <a:cubicBezTo>
                    <a:pt x="218" y="76"/>
                    <a:pt x="216" y="80"/>
                    <a:pt x="220" y="84"/>
                  </a:cubicBezTo>
                  <a:lnTo>
                    <a:pt x="216" y="90"/>
                  </a:lnTo>
                  <a:cubicBezTo>
                    <a:pt x="214" y="89"/>
                    <a:pt x="213" y="89"/>
                    <a:pt x="212" y="89"/>
                  </a:cubicBezTo>
                  <a:cubicBezTo>
                    <a:pt x="207" y="89"/>
                    <a:pt x="204" y="94"/>
                    <a:pt x="209" y="97"/>
                  </a:cubicBezTo>
                  <a:cubicBezTo>
                    <a:pt x="212" y="103"/>
                    <a:pt x="205" y="101"/>
                    <a:pt x="203" y="102"/>
                  </a:cubicBezTo>
                  <a:cubicBezTo>
                    <a:pt x="198" y="100"/>
                    <a:pt x="195" y="98"/>
                    <a:pt x="195" y="98"/>
                  </a:cubicBezTo>
                  <a:lnTo>
                    <a:pt x="195" y="98"/>
                  </a:lnTo>
                  <a:cubicBezTo>
                    <a:pt x="194" y="98"/>
                    <a:pt x="198" y="101"/>
                    <a:pt x="208" y="108"/>
                  </a:cubicBezTo>
                  <a:cubicBezTo>
                    <a:pt x="211" y="111"/>
                    <a:pt x="217" y="112"/>
                    <a:pt x="219" y="112"/>
                  </a:cubicBezTo>
                  <a:cubicBezTo>
                    <a:pt x="220" y="112"/>
                    <a:pt x="221" y="112"/>
                    <a:pt x="221" y="112"/>
                  </a:cubicBezTo>
                  <a:lnTo>
                    <a:pt x="227" y="105"/>
                  </a:lnTo>
                  <a:cubicBezTo>
                    <a:pt x="227" y="109"/>
                    <a:pt x="227" y="113"/>
                    <a:pt x="227" y="117"/>
                  </a:cubicBezTo>
                  <a:cubicBezTo>
                    <a:pt x="226" y="118"/>
                    <a:pt x="227" y="126"/>
                    <a:pt x="232" y="130"/>
                  </a:cubicBezTo>
                  <a:cubicBezTo>
                    <a:pt x="232" y="130"/>
                    <a:pt x="237" y="134"/>
                    <a:pt x="236" y="136"/>
                  </a:cubicBezTo>
                  <a:lnTo>
                    <a:pt x="226" y="128"/>
                  </a:lnTo>
                  <a:cubicBezTo>
                    <a:pt x="222" y="121"/>
                    <a:pt x="218" y="117"/>
                    <a:pt x="212" y="112"/>
                  </a:cubicBezTo>
                  <a:cubicBezTo>
                    <a:pt x="207" y="109"/>
                    <a:pt x="202" y="107"/>
                    <a:pt x="199" y="107"/>
                  </a:cubicBezTo>
                  <a:cubicBezTo>
                    <a:pt x="196" y="107"/>
                    <a:pt x="196" y="109"/>
                    <a:pt x="201" y="114"/>
                  </a:cubicBezTo>
                  <a:cubicBezTo>
                    <a:pt x="201" y="115"/>
                    <a:pt x="200" y="116"/>
                    <a:pt x="199" y="116"/>
                  </a:cubicBezTo>
                  <a:cubicBezTo>
                    <a:pt x="199" y="116"/>
                    <a:pt x="197" y="115"/>
                    <a:pt x="193" y="113"/>
                  </a:cubicBezTo>
                  <a:cubicBezTo>
                    <a:pt x="192" y="112"/>
                    <a:pt x="190" y="111"/>
                    <a:pt x="190" y="111"/>
                  </a:cubicBezTo>
                  <a:lnTo>
                    <a:pt x="190" y="111"/>
                  </a:lnTo>
                  <a:cubicBezTo>
                    <a:pt x="188" y="111"/>
                    <a:pt x="189" y="114"/>
                    <a:pt x="195" y="121"/>
                  </a:cubicBezTo>
                  <a:cubicBezTo>
                    <a:pt x="200" y="127"/>
                    <a:pt x="202" y="130"/>
                    <a:pt x="200" y="130"/>
                  </a:cubicBezTo>
                  <a:cubicBezTo>
                    <a:pt x="198" y="130"/>
                    <a:pt x="195" y="129"/>
                    <a:pt x="191" y="126"/>
                  </a:cubicBezTo>
                  <a:cubicBezTo>
                    <a:pt x="187" y="124"/>
                    <a:pt x="184" y="124"/>
                    <a:pt x="182" y="124"/>
                  </a:cubicBezTo>
                  <a:cubicBezTo>
                    <a:pt x="175" y="124"/>
                    <a:pt x="173" y="128"/>
                    <a:pt x="176" y="131"/>
                  </a:cubicBezTo>
                  <a:cubicBezTo>
                    <a:pt x="185" y="139"/>
                    <a:pt x="183" y="143"/>
                    <a:pt x="178" y="143"/>
                  </a:cubicBezTo>
                  <a:cubicBezTo>
                    <a:pt x="177" y="143"/>
                    <a:pt x="176" y="143"/>
                    <a:pt x="175" y="142"/>
                  </a:cubicBezTo>
                  <a:cubicBezTo>
                    <a:pt x="173" y="142"/>
                    <a:pt x="172" y="141"/>
                    <a:pt x="171" y="141"/>
                  </a:cubicBezTo>
                  <a:cubicBezTo>
                    <a:pt x="169" y="141"/>
                    <a:pt x="168" y="143"/>
                    <a:pt x="171" y="147"/>
                  </a:cubicBezTo>
                  <a:cubicBezTo>
                    <a:pt x="168" y="144"/>
                    <a:pt x="165" y="142"/>
                    <a:pt x="163" y="142"/>
                  </a:cubicBezTo>
                  <a:cubicBezTo>
                    <a:pt x="162" y="142"/>
                    <a:pt x="161" y="143"/>
                    <a:pt x="163" y="146"/>
                  </a:cubicBezTo>
                  <a:cubicBezTo>
                    <a:pt x="163" y="146"/>
                    <a:pt x="162" y="148"/>
                    <a:pt x="168" y="150"/>
                  </a:cubicBezTo>
                  <a:lnTo>
                    <a:pt x="175" y="163"/>
                  </a:lnTo>
                  <a:cubicBezTo>
                    <a:pt x="175" y="162"/>
                    <a:pt x="175" y="162"/>
                    <a:pt x="176" y="162"/>
                  </a:cubicBezTo>
                  <a:cubicBezTo>
                    <a:pt x="178" y="162"/>
                    <a:pt x="182" y="166"/>
                    <a:pt x="186" y="169"/>
                  </a:cubicBezTo>
                  <a:cubicBezTo>
                    <a:pt x="189" y="171"/>
                    <a:pt x="188" y="173"/>
                    <a:pt x="184" y="173"/>
                  </a:cubicBezTo>
                  <a:cubicBezTo>
                    <a:pt x="180" y="173"/>
                    <a:pt x="172" y="171"/>
                    <a:pt x="163" y="166"/>
                  </a:cubicBezTo>
                  <a:lnTo>
                    <a:pt x="149" y="161"/>
                  </a:lnTo>
                  <a:lnTo>
                    <a:pt x="160" y="169"/>
                  </a:lnTo>
                  <a:cubicBezTo>
                    <a:pt x="159" y="170"/>
                    <a:pt x="158" y="171"/>
                    <a:pt x="157" y="171"/>
                  </a:cubicBezTo>
                  <a:cubicBezTo>
                    <a:pt x="156" y="171"/>
                    <a:pt x="154" y="170"/>
                    <a:pt x="152" y="168"/>
                  </a:cubicBezTo>
                  <a:cubicBezTo>
                    <a:pt x="149" y="166"/>
                    <a:pt x="148" y="164"/>
                    <a:pt x="147" y="164"/>
                  </a:cubicBezTo>
                  <a:cubicBezTo>
                    <a:pt x="146" y="164"/>
                    <a:pt x="146" y="165"/>
                    <a:pt x="145" y="166"/>
                  </a:cubicBezTo>
                  <a:cubicBezTo>
                    <a:pt x="145" y="166"/>
                    <a:pt x="144" y="167"/>
                    <a:pt x="148" y="172"/>
                  </a:cubicBezTo>
                  <a:cubicBezTo>
                    <a:pt x="155" y="177"/>
                    <a:pt x="157" y="179"/>
                    <a:pt x="156" y="179"/>
                  </a:cubicBezTo>
                  <a:cubicBezTo>
                    <a:pt x="156" y="179"/>
                    <a:pt x="155" y="179"/>
                    <a:pt x="153" y="178"/>
                  </a:cubicBezTo>
                  <a:cubicBezTo>
                    <a:pt x="148" y="175"/>
                    <a:pt x="145" y="174"/>
                    <a:pt x="143" y="174"/>
                  </a:cubicBezTo>
                  <a:lnTo>
                    <a:pt x="143" y="174"/>
                  </a:lnTo>
                  <a:cubicBezTo>
                    <a:pt x="141" y="174"/>
                    <a:pt x="143" y="177"/>
                    <a:pt x="147" y="183"/>
                  </a:cubicBezTo>
                  <a:cubicBezTo>
                    <a:pt x="152" y="187"/>
                    <a:pt x="155" y="190"/>
                    <a:pt x="155" y="190"/>
                  </a:cubicBezTo>
                  <a:cubicBezTo>
                    <a:pt x="154" y="190"/>
                    <a:pt x="151" y="188"/>
                    <a:pt x="146" y="184"/>
                  </a:cubicBezTo>
                  <a:cubicBezTo>
                    <a:pt x="143" y="181"/>
                    <a:pt x="138" y="179"/>
                    <a:pt x="135" y="179"/>
                  </a:cubicBezTo>
                  <a:cubicBezTo>
                    <a:pt x="134" y="179"/>
                    <a:pt x="134" y="179"/>
                    <a:pt x="134" y="179"/>
                  </a:cubicBezTo>
                  <a:lnTo>
                    <a:pt x="138" y="183"/>
                  </a:lnTo>
                  <a:cubicBezTo>
                    <a:pt x="145" y="189"/>
                    <a:pt x="147" y="192"/>
                    <a:pt x="145" y="192"/>
                  </a:cubicBezTo>
                  <a:cubicBezTo>
                    <a:pt x="144" y="192"/>
                    <a:pt x="142" y="192"/>
                    <a:pt x="140" y="191"/>
                  </a:cubicBezTo>
                  <a:cubicBezTo>
                    <a:pt x="139" y="189"/>
                    <a:pt x="137" y="188"/>
                    <a:pt x="136" y="188"/>
                  </a:cubicBezTo>
                  <a:cubicBezTo>
                    <a:pt x="134" y="188"/>
                    <a:pt x="134" y="191"/>
                    <a:pt x="136" y="196"/>
                  </a:cubicBezTo>
                  <a:cubicBezTo>
                    <a:pt x="134" y="198"/>
                    <a:pt x="133" y="199"/>
                    <a:pt x="131" y="199"/>
                  </a:cubicBezTo>
                  <a:cubicBezTo>
                    <a:pt x="130" y="199"/>
                    <a:pt x="128" y="198"/>
                    <a:pt x="126" y="196"/>
                  </a:cubicBezTo>
                  <a:cubicBezTo>
                    <a:pt x="121" y="192"/>
                    <a:pt x="119" y="190"/>
                    <a:pt x="118" y="190"/>
                  </a:cubicBezTo>
                  <a:lnTo>
                    <a:pt x="118" y="190"/>
                  </a:lnTo>
                  <a:cubicBezTo>
                    <a:pt x="118" y="190"/>
                    <a:pt x="120" y="193"/>
                    <a:pt x="125" y="198"/>
                  </a:cubicBezTo>
                  <a:cubicBezTo>
                    <a:pt x="127" y="202"/>
                    <a:pt x="128" y="204"/>
                    <a:pt x="125" y="204"/>
                  </a:cubicBezTo>
                  <a:cubicBezTo>
                    <a:pt x="124" y="204"/>
                    <a:pt x="123" y="203"/>
                    <a:pt x="120" y="203"/>
                  </a:cubicBezTo>
                  <a:cubicBezTo>
                    <a:pt x="117" y="202"/>
                    <a:pt x="116" y="201"/>
                    <a:pt x="115" y="201"/>
                  </a:cubicBezTo>
                  <a:lnTo>
                    <a:pt x="115" y="201"/>
                  </a:lnTo>
                  <a:cubicBezTo>
                    <a:pt x="114" y="201"/>
                    <a:pt x="115" y="202"/>
                    <a:pt x="117" y="206"/>
                  </a:cubicBezTo>
                  <a:cubicBezTo>
                    <a:pt x="125" y="214"/>
                    <a:pt x="131" y="218"/>
                    <a:pt x="133" y="218"/>
                  </a:cubicBezTo>
                  <a:cubicBezTo>
                    <a:pt x="133" y="218"/>
                    <a:pt x="134" y="218"/>
                    <a:pt x="134" y="218"/>
                  </a:cubicBezTo>
                  <a:cubicBezTo>
                    <a:pt x="134" y="217"/>
                    <a:pt x="134" y="217"/>
                    <a:pt x="135" y="217"/>
                  </a:cubicBezTo>
                  <a:cubicBezTo>
                    <a:pt x="135" y="217"/>
                    <a:pt x="137" y="218"/>
                    <a:pt x="140" y="221"/>
                  </a:cubicBezTo>
                  <a:lnTo>
                    <a:pt x="137" y="224"/>
                  </a:lnTo>
                  <a:cubicBezTo>
                    <a:pt x="136" y="225"/>
                    <a:pt x="134" y="228"/>
                    <a:pt x="136" y="234"/>
                  </a:cubicBezTo>
                  <a:cubicBezTo>
                    <a:pt x="138" y="240"/>
                    <a:pt x="143" y="246"/>
                    <a:pt x="146" y="246"/>
                  </a:cubicBezTo>
                  <a:cubicBezTo>
                    <a:pt x="146" y="246"/>
                    <a:pt x="147" y="245"/>
                    <a:pt x="146" y="243"/>
                  </a:cubicBezTo>
                  <a:lnTo>
                    <a:pt x="146" y="243"/>
                  </a:lnTo>
                  <a:lnTo>
                    <a:pt x="153" y="247"/>
                  </a:lnTo>
                  <a:cubicBezTo>
                    <a:pt x="159" y="252"/>
                    <a:pt x="163" y="254"/>
                    <a:pt x="165" y="254"/>
                  </a:cubicBezTo>
                  <a:cubicBezTo>
                    <a:pt x="167" y="254"/>
                    <a:pt x="164" y="250"/>
                    <a:pt x="156" y="243"/>
                  </a:cubicBezTo>
                  <a:cubicBezTo>
                    <a:pt x="147" y="235"/>
                    <a:pt x="143" y="232"/>
                    <a:pt x="144" y="232"/>
                  </a:cubicBezTo>
                  <a:lnTo>
                    <a:pt x="144" y="232"/>
                  </a:lnTo>
                  <a:cubicBezTo>
                    <a:pt x="145" y="232"/>
                    <a:pt x="148" y="234"/>
                    <a:pt x="153" y="237"/>
                  </a:cubicBezTo>
                  <a:cubicBezTo>
                    <a:pt x="159" y="242"/>
                    <a:pt x="162" y="244"/>
                    <a:pt x="163" y="244"/>
                  </a:cubicBezTo>
                  <a:cubicBezTo>
                    <a:pt x="164" y="244"/>
                    <a:pt x="165" y="243"/>
                    <a:pt x="165" y="242"/>
                  </a:cubicBezTo>
                  <a:cubicBezTo>
                    <a:pt x="166" y="242"/>
                    <a:pt x="166" y="242"/>
                    <a:pt x="167" y="242"/>
                  </a:cubicBezTo>
                  <a:cubicBezTo>
                    <a:pt x="168" y="242"/>
                    <a:pt x="169" y="243"/>
                    <a:pt x="172" y="246"/>
                  </a:cubicBezTo>
                  <a:cubicBezTo>
                    <a:pt x="176" y="249"/>
                    <a:pt x="181" y="251"/>
                    <a:pt x="184" y="251"/>
                  </a:cubicBezTo>
                  <a:cubicBezTo>
                    <a:pt x="184" y="251"/>
                    <a:pt x="185" y="251"/>
                    <a:pt x="185" y="251"/>
                  </a:cubicBezTo>
                  <a:cubicBezTo>
                    <a:pt x="186" y="249"/>
                    <a:pt x="186" y="249"/>
                    <a:pt x="181" y="244"/>
                  </a:cubicBezTo>
                  <a:cubicBezTo>
                    <a:pt x="178" y="243"/>
                    <a:pt x="177" y="242"/>
                    <a:pt x="179" y="242"/>
                  </a:cubicBezTo>
                  <a:cubicBezTo>
                    <a:pt x="181" y="242"/>
                    <a:pt x="184" y="243"/>
                    <a:pt x="190" y="246"/>
                  </a:cubicBezTo>
                  <a:cubicBezTo>
                    <a:pt x="192" y="247"/>
                    <a:pt x="193" y="248"/>
                    <a:pt x="194" y="248"/>
                  </a:cubicBezTo>
                  <a:cubicBezTo>
                    <a:pt x="194" y="248"/>
                    <a:pt x="192" y="246"/>
                    <a:pt x="185" y="240"/>
                  </a:cubicBezTo>
                  <a:cubicBezTo>
                    <a:pt x="180" y="234"/>
                    <a:pt x="179" y="231"/>
                    <a:pt x="181" y="231"/>
                  </a:cubicBezTo>
                  <a:cubicBezTo>
                    <a:pt x="182" y="231"/>
                    <a:pt x="185" y="232"/>
                    <a:pt x="190" y="235"/>
                  </a:cubicBezTo>
                  <a:lnTo>
                    <a:pt x="193" y="232"/>
                  </a:lnTo>
                  <a:cubicBezTo>
                    <a:pt x="195" y="230"/>
                    <a:pt x="190" y="225"/>
                    <a:pt x="185" y="221"/>
                  </a:cubicBezTo>
                  <a:cubicBezTo>
                    <a:pt x="179" y="215"/>
                    <a:pt x="177" y="213"/>
                    <a:pt x="177" y="213"/>
                  </a:cubicBezTo>
                  <a:lnTo>
                    <a:pt x="177" y="213"/>
                  </a:lnTo>
                  <a:cubicBezTo>
                    <a:pt x="178" y="213"/>
                    <a:pt x="179" y="214"/>
                    <a:pt x="182" y="215"/>
                  </a:cubicBezTo>
                  <a:cubicBezTo>
                    <a:pt x="185" y="218"/>
                    <a:pt x="190" y="220"/>
                    <a:pt x="193" y="222"/>
                  </a:cubicBezTo>
                  <a:cubicBezTo>
                    <a:pt x="195" y="224"/>
                    <a:pt x="197" y="225"/>
                    <a:pt x="198" y="225"/>
                  </a:cubicBezTo>
                  <a:cubicBezTo>
                    <a:pt x="200" y="225"/>
                    <a:pt x="200" y="224"/>
                    <a:pt x="201" y="223"/>
                  </a:cubicBezTo>
                  <a:cubicBezTo>
                    <a:pt x="203" y="222"/>
                    <a:pt x="204" y="219"/>
                    <a:pt x="203" y="217"/>
                  </a:cubicBezTo>
                  <a:lnTo>
                    <a:pt x="203" y="217"/>
                  </a:lnTo>
                  <a:cubicBezTo>
                    <a:pt x="204" y="217"/>
                    <a:pt x="204" y="218"/>
                    <a:pt x="205" y="219"/>
                  </a:cubicBezTo>
                  <a:cubicBezTo>
                    <a:pt x="206" y="218"/>
                    <a:pt x="206" y="218"/>
                    <a:pt x="207" y="218"/>
                  </a:cubicBezTo>
                  <a:cubicBezTo>
                    <a:pt x="208" y="218"/>
                    <a:pt x="209" y="218"/>
                    <a:pt x="209" y="218"/>
                  </a:cubicBezTo>
                  <a:cubicBezTo>
                    <a:pt x="209" y="218"/>
                    <a:pt x="209" y="218"/>
                    <a:pt x="207" y="216"/>
                  </a:cubicBezTo>
                  <a:cubicBezTo>
                    <a:pt x="207" y="216"/>
                    <a:pt x="208" y="216"/>
                    <a:pt x="211" y="216"/>
                  </a:cubicBezTo>
                  <a:cubicBezTo>
                    <a:pt x="212" y="216"/>
                    <a:pt x="214" y="216"/>
                    <a:pt x="217" y="216"/>
                  </a:cubicBezTo>
                  <a:cubicBezTo>
                    <a:pt x="217" y="216"/>
                    <a:pt x="217" y="216"/>
                    <a:pt x="218" y="216"/>
                  </a:cubicBezTo>
                  <a:cubicBezTo>
                    <a:pt x="224" y="216"/>
                    <a:pt x="218" y="204"/>
                    <a:pt x="205" y="200"/>
                  </a:cubicBezTo>
                  <a:lnTo>
                    <a:pt x="205" y="200"/>
                  </a:lnTo>
                  <a:cubicBezTo>
                    <a:pt x="205" y="199"/>
                    <a:pt x="205" y="199"/>
                    <a:pt x="205" y="198"/>
                  </a:cubicBezTo>
                  <a:cubicBezTo>
                    <a:pt x="208" y="196"/>
                    <a:pt x="202" y="193"/>
                    <a:pt x="202" y="193"/>
                  </a:cubicBezTo>
                  <a:cubicBezTo>
                    <a:pt x="198" y="188"/>
                    <a:pt x="199" y="186"/>
                    <a:pt x="201" y="185"/>
                  </a:cubicBezTo>
                  <a:lnTo>
                    <a:pt x="201" y="185"/>
                  </a:lnTo>
                  <a:lnTo>
                    <a:pt x="210" y="194"/>
                  </a:lnTo>
                  <a:cubicBezTo>
                    <a:pt x="217" y="202"/>
                    <a:pt x="223" y="205"/>
                    <a:pt x="225" y="205"/>
                  </a:cubicBezTo>
                  <a:cubicBezTo>
                    <a:pt x="227" y="205"/>
                    <a:pt x="225" y="202"/>
                    <a:pt x="219" y="195"/>
                  </a:cubicBezTo>
                  <a:lnTo>
                    <a:pt x="219" y="195"/>
                  </a:lnTo>
                  <a:lnTo>
                    <a:pt x="223" y="198"/>
                  </a:lnTo>
                  <a:cubicBezTo>
                    <a:pt x="225" y="200"/>
                    <a:pt x="227" y="201"/>
                    <a:pt x="228" y="201"/>
                  </a:cubicBezTo>
                  <a:cubicBezTo>
                    <a:pt x="229" y="201"/>
                    <a:pt x="229" y="199"/>
                    <a:pt x="228" y="194"/>
                  </a:cubicBezTo>
                  <a:cubicBezTo>
                    <a:pt x="229" y="193"/>
                    <a:pt x="221" y="182"/>
                    <a:pt x="216" y="177"/>
                  </a:cubicBezTo>
                  <a:cubicBezTo>
                    <a:pt x="211" y="173"/>
                    <a:pt x="212" y="172"/>
                    <a:pt x="212" y="172"/>
                  </a:cubicBezTo>
                  <a:cubicBezTo>
                    <a:pt x="213" y="171"/>
                    <a:pt x="213" y="171"/>
                    <a:pt x="214" y="171"/>
                  </a:cubicBezTo>
                  <a:cubicBezTo>
                    <a:pt x="215" y="171"/>
                    <a:pt x="216" y="172"/>
                    <a:pt x="219" y="175"/>
                  </a:cubicBezTo>
                  <a:cubicBezTo>
                    <a:pt x="223" y="178"/>
                    <a:pt x="226" y="179"/>
                    <a:pt x="227" y="179"/>
                  </a:cubicBezTo>
                  <a:cubicBezTo>
                    <a:pt x="230" y="179"/>
                    <a:pt x="229" y="176"/>
                    <a:pt x="223" y="169"/>
                  </a:cubicBezTo>
                  <a:lnTo>
                    <a:pt x="223" y="169"/>
                  </a:lnTo>
                  <a:lnTo>
                    <a:pt x="228" y="174"/>
                  </a:lnTo>
                  <a:cubicBezTo>
                    <a:pt x="230" y="176"/>
                    <a:pt x="233" y="177"/>
                    <a:pt x="236" y="177"/>
                  </a:cubicBezTo>
                  <a:cubicBezTo>
                    <a:pt x="239" y="177"/>
                    <a:pt x="241" y="175"/>
                    <a:pt x="243" y="168"/>
                  </a:cubicBezTo>
                  <a:cubicBezTo>
                    <a:pt x="247" y="163"/>
                    <a:pt x="250" y="160"/>
                    <a:pt x="254" y="160"/>
                  </a:cubicBezTo>
                  <a:cubicBezTo>
                    <a:pt x="255" y="160"/>
                    <a:pt x="257" y="160"/>
                    <a:pt x="258" y="161"/>
                  </a:cubicBezTo>
                  <a:cubicBezTo>
                    <a:pt x="259" y="162"/>
                    <a:pt x="259" y="162"/>
                    <a:pt x="259" y="162"/>
                  </a:cubicBezTo>
                  <a:cubicBezTo>
                    <a:pt x="262" y="162"/>
                    <a:pt x="258" y="149"/>
                    <a:pt x="251" y="138"/>
                  </a:cubicBezTo>
                  <a:lnTo>
                    <a:pt x="251" y="138"/>
                  </a:lnTo>
                  <a:cubicBezTo>
                    <a:pt x="254" y="140"/>
                    <a:pt x="256" y="141"/>
                    <a:pt x="257" y="141"/>
                  </a:cubicBezTo>
                  <a:cubicBezTo>
                    <a:pt x="259" y="141"/>
                    <a:pt x="260" y="140"/>
                    <a:pt x="262" y="138"/>
                  </a:cubicBezTo>
                  <a:cubicBezTo>
                    <a:pt x="265" y="135"/>
                    <a:pt x="266" y="133"/>
                    <a:pt x="267" y="133"/>
                  </a:cubicBezTo>
                  <a:cubicBezTo>
                    <a:pt x="268" y="133"/>
                    <a:pt x="270" y="135"/>
                    <a:pt x="272" y="137"/>
                  </a:cubicBezTo>
                  <a:cubicBezTo>
                    <a:pt x="276" y="142"/>
                    <a:pt x="277" y="145"/>
                    <a:pt x="278" y="145"/>
                  </a:cubicBezTo>
                  <a:cubicBezTo>
                    <a:pt x="278" y="145"/>
                    <a:pt x="276" y="142"/>
                    <a:pt x="273" y="136"/>
                  </a:cubicBezTo>
                  <a:cubicBezTo>
                    <a:pt x="268" y="129"/>
                    <a:pt x="271" y="126"/>
                    <a:pt x="274" y="126"/>
                  </a:cubicBezTo>
                  <a:cubicBezTo>
                    <a:pt x="277" y="128"/>
                    <a:pt x="281" y="130"/>
                    <a:pt x="284" y="133"/>
                  </a:cubicBezTo>
                  <a:cubicBezTo>
                    <a:pt x="286" y="136"/>
                    <a:pt x="287" y="137"/>
                    <a:pt x="288" y="137"/>
                  </a:cubicBezTo>
                  <a:cubicBezTo>
                    <a:pt x="290" y="137"/>
                    <a:pt x="291" y="136"/>
                    <a:pt x="292" y="134"/>
                  </a:cubicBezTo>
                  <a:cubicBezTo>
                    <a:pt x="290" y="130"/>
                    <a:pt x="291" y="123"/>
                    <a:pt x="295" y="121"/>
                  </a:cubicBezTo>
                  <a:cubicBezTo>
                    <a:pt x="300" y="117"/>
                    <a:pt x="300" y="117"/>
                    <a:pt x="294" y="104"/>
                  </a:cubicBezTo>
                  <a:cubicBezTo>
                    <a:pt x="287" y="92"/>
                    <a:pt x="290" y="91"/>
                    <a:pt x="294" y="87"/>
                  </a:cubicBezTo>
                  <a:cubicBezTo>
                    <a:pt x="295" y="87"/>
                    <a:pt x="296" y="86"/>
                    <a:pt x="297" y="86"/>
                  </a:cubicBezTo>
                  <a:cubicBezTo>
                    <a:pt x="298" y="86"/>
                    <a:pt x="300" y="87"/>
                    <a:pt x="301" y="91"/>
                  </a:cubicBezTo>
                  <a:cubicBezTo>
                    <a:pt x="301" y="91"/>
                    <a:pt x="304" y="94"/>
                    <a:pt x="307" y="94"/>
                  </a:cubicBezTo>
                  <a:cubicBezTo>
                    <a:pt x="307" y="94"/>
                    <a:pt x="307" y="94"/>
                    <a:pt x="308" y="94"/>
                  </a:cubicBezTo>
                  <a:cubicBezTo>
                    <a:pt x="308" y="94"/>
                    <a:pt x="309" y="93"/>
                    <a:pt x="310" y="93"/>
                  </a:cubicBezTo>
                  <a:cubicBezTo>
                    <a:pt x="312" y="93"/>
                    <a:pt x="313" y="94"/>
                    <a:pt x="314" y="99"/>
                  </a:cubicBezTo>
                  <a:cubicBezTo>
                    <a:pt x="314" y="99"/>
                    <a:pt x="318" y="102"/>
                    <a:pt x="321" y="102"/>
                  </a:cubicBezTo>
                  <a:cubicBezTo>
                    <a:pt x="321" y="102"/>
                    <a:pt x="322" y="102"/>
                    <a:pt x="322" y="102"/>
                  </a:cubicBezTo>
                  <a:cubicBezTo>
                    <a:pt x="324" y="102"/>
                    <a:pt x="326" y="101"/>
                    <a:pt x="327" y="101"/>
                  </a:cubicBezTo>
                  <a:cubicBezTo>
                    <a:pt x="330" y="101"/>
                    <a:pt x="332" y="102"/>
                    <a:pt x="332" y="106"/>
                  </a:cubicBezTo>
                  <a:cubicBezTo>
                    <a:pt x="335" y="106"/>
                    <a:pt x="335" y="106"/>
                    <a:pt x="332" y="99"/>
                  </a:cubicBezTo>
                  <a:cubicBezTo>
                    <a:pt x="331" y="93"/>
                    <a:pt x="332" y="88"/>
                    <a:pt x="337" y="88"/>
                  </a:cubicBezTo>
                  <a:cubicBezTo>
                    <a:pt x="338" y="88"/>
                    <a:pt x="340" y="89"/>
                    <a:pt x="342" y="90"/>
                  </a:cubicBezTo>
                  <a:cubicBezTo>
                    <a:pt x="347" y="90"/>
                    <a:pt x="355" y="90"/>
                    <a:pt x="354" y="83"/>
                  </a:cubicBezTo>
                  <a:cubicBezTo>
                    <a:pt x="357" y="83"/>
                    <a:pt x="357" y="83"/>
                    <a:pt x="357" y="90"/>
                  </a:cubicBezTo>
                  <a:cubicBezTo>
                    <a:pt x="357" y="96"/>
                    <a:pt x="358" y="100"/>
                    <a:pt x="359" y="100"/>
                  </a:cubicBezTo>
                  <a:cubicBezTo>
                    <a:pt x="361" y="100"/>
                    <a:pt x="363" y="97"/>
                    <a:pt x="366" y="90"/>
                  </a:cubicBezTo>
                  <a:cubicBezTo>
                    <a:pt x="366" y="87"/>
                    <a:pt x="366" y="86"/>
                    <a:pt x="367" y="86"/>
                  </a:cubicBezTo>
                  <a:cubicBezTo>
                    <a:pt x="368" y="86"/>
                    <a:pt x="369" y="87"/>
                    <a:pt x="370" y="91"/>
                  </a:cubicBezTo>
                  <a:cubicBezTo>
                    <a:pt x="370" y="91"/>
                    <a:pt x="371" y="91"/>
                    <a:pt x="371" y="91"/>
                  </a:cubicBezTo>
                  <a:cubicBezTo>
                    <a:pt x="372" y="91"/>
                    <a:pt x="373" y="90"/>
                    <a:pt x="376" y="85"/>
                  </a:cubicBezTo>
                  <a:cubicBezTo>
                    <a:pt x="377" y="83"/>
                    <a:pt x="378" y="81"/>
                    <a:pt x="379" y="81"/>
                  </a:cubicBezTo>
                  <a:cubicBezTo>
                    <a:pt x="380" y="81"/>
                    <a:pt x="381" y="83"/>
                    <a:pt x="383" y="87"/>
                  </a:cubicBezTo>
                  <a:cubicBezTo>
                    <a:pt x="382" y="94"/>
                    <a:pt x="384" y="95"/>
                    <a:pt x="386" y="95"/>
                  </a:cubicBezTo>
                  <a:cubicBezTo>
                    <a:pt x="387" y="94"/>
                    <a:pt x="388" y="94"/>
                    <a:pt x="390" y="94"/>
                  </a:cubicBezTo>
                  <a:cubicBezTo>
                    <a:pt x="398" y="94"/>
                    <a:pt x="414" y="106"/>
                    <a:pt x="413" y="113"/>
                  </a:cubicBezTo>
                  <a:cubicBezTo>
                    <a:pt x="416" y="110"/>
                    <a:pt x="417" y="109"/>
                    <a:pt x="418" y="109"/>
                  </a:cubicBezTo>
                  <a:cubicBezTo>
                    <a:pt x="418" y="109"/>
                    <a:pt x="418" y="109"/>
                    <a:pt x="419" y="110"/>
                  </a:cubicBezTo>
                  <a:cubicBezTo>
                    <a:pt x="417" y="116"/>
                    <a:pt x="417" y="118"/>
                    <a:pt x="418" y="118"/>
                  </a:cubicBezTo>
                  <a:cubicBezTo>
                    <a:pt x="419" y="118"/>
                    <a:pt x="423" y="114"/>
                    <a:pt x="426" y="108"/>
                  </a:cubicBezTo>
                  <a:lnTo>
                    <a:pt x="424" y="105"/>
                  </a:lnTo>
                  <a:lnTo>
                    <a:pt x="422" y="104"/>
                  </a:lnTo>
                  <a:cubicBezTo>
                    <a:pt x="424" y="100"/>
                    <a:pt x="427" y="98"/>
                    <a:pt x="428" y="98"/>
                  </a:cubicBezTo>
                  <a:lnTo>
                    <a:pt x="428" y="98"/>
                  </a:lnTo>
                  <a:cubicBezTo>
                    <a:pt x="431" y="98"/>
                    <a:pt x="431" y="104"/>
                    <a:pt x="424" y="114"/>
                  </a:cubicBezTo>
                  <a:cubicBezTo>
                    <a:pt x="422" y="122"/>
                    <a:pt x="420" y="125"/>
                    <a:pt x="421" y="125"/>
                  </a:cubicBezTo>
                  <a:cubicBezTo>
                    <a:pt x="421" y="125"/>
                    <a:pt x="423" y="122"/>
                    <a:pt x="428" y="118"/>
                  </a:cubicBezTo>
                  <a:cubicBezTo>
                    <a:pt x="431" y="113"/>
                    <a:pt x="434" y="111"/>
                    <a:pt x="435" y="111"/>
                  </a:cubicBezTo>
                  <a:lnTo>
                    <a:pt x="435" y="111"/>
                  </a:lnTo>
                  <a:cubicBezTo>
                    <a:pt x="437" y="111"/>
                    <a:pt x="436" y="115"/>
                    <a:pt x="433" y="122"/>
                  </a:cubicBezTo>
                  <a:cubicBezTo>
                    <a:pt x="429" y="128"/>
                    <a:pt x="427" y="131"/>
                    <a:pt x="428" y="131"/>
                  </a:cubicBezTo>
                  <a:cubicBezTo>
                    <a:pt x="428" y="131"/>
                    <a:pt x="431" y="129"/>
                    <a:pt x="435" y="124"/>
                  </a:cubicBezTo>
                  <a:cubicBezTo>
                    <a:pt x="444" y="116"/>
                    <a:pt x="452" y="112"/>
                    <a:pt x="455" y="112"/>
                  </a:cubicBezTo>
                  <a:cubicBezTo>
                    <a:pt x="459" y="112"/>
                    <a:pt x="458" y="117"/>
                    <a:pt x="448" y="128"/>
                  </a:cubicBezTo>
                  <a:cubicBezTo>
                    <a:pt x="440" y="138"/>
                    <a:pt x="437" y="143"/>
                    <a:pt x="439" y="146"/>
                  </a:cubicBezTo>
                  <a:cubicBezTo>
                    <a:pt x="439" y="146"/>
                    <a:pt x="439" y="146"/>
                    <a:pt x="439" y="146"/>
                  </a:cubicBezTo>
                  <a:cubicBezTo>
                    <a:pt x="441" y="146"/>
                    <a:pt x="445" y="142"/>
                    <a:pt x="449" y="137"/>
                  </a:cubicBezTo>
                  <a:cubicBezTo>
                    <a:pt x="452" y="132"/>
                    <a:pt x="454" y="129"/>
                    <a:pt x="455" y="129"/>
                  </a:cubicBezTo>
                  <a:lnTo>
                    <a:pt x="455" y="129"/>
                  </a:lnTo>
                  <a:cubicBezTo>
                    <a:pt x="456" y="129"/>
                    <a:pt x="455" y="133"/>
                    <a:pt x="452" y="140"/>
                  </a:cubicBezTo>
                  <a:cubicBezTo>
                    <a:pt x="446" y="154"/>
                    <a:pt x="446" y="159"/>
                    <a:pt x="452" y="159"/>
                  </a:cubicBezTo>
                  <a:cubicBezTo>
                    <a:pt x="454" y="159"/>
                    <a:pt x="457" y="159"/>
                    <a:pt x="461" y="157"/>
                  </a:cubicBezTo>
                  <a:cubicBezTo>
                    <a:pt x="465" y="156"/>
                    <a:pt x="469" y="155"/>
                    <a:pt x="471" y="155"/>
                  </a:cubicBezTo>
                  <a:cubicBezTo>
                    <a:pt x="477" y="155"/>
                    <a:pt x="477" y="159"/>
                    <a:pt x="467" y="163"/>
                  </a:cubicBezTo>
                  <a:cubicBezTo>
                    <a:pt x="460" y="168"/>
                    <a:pt x="457" y="169"/>
                    <a:pt x="458" y="169"/>
                  </a:cubicBezTo>
                  <a:cubicBezTo>
                    <a:pt x="459" y="169"/>
                    <a:pt x="460" y="169"/>
                    <a:pt x="462" y="168"/>
                  </a:cubicBezTo>
                  <a:lnTo>
                    <a:pt x="471" y="175"/>
                  </a:lnTo>
                  <a:cubicBezTo>
                    <a:pt x="472" y="175"/>
                    <a:pt x="472" y="176"/>
                    <a:pt x="473" y="176"/>
                  </a:cubicBezTo>
                  <a:cubicBezTo>
                    <a:pt x="475" y="176"/>
                    <a:pt x="480" y="173"/>
                    <a:pt x="484" y="168"/>
                  </a:cubicBezTo>
                  <a:lnTo>
                    <a:pt x="484" y="168"/>
                  </a:lnTo>
                  <a:cubicBezTo>
                    <a:pt x="478" y="176"/>
                    <a:pt x="476" y="183"/>
                    <a:pt x="480" y="183"/>
                  </a:cubicBezTo>
                  <a:cubicBezTo>
                    <a:pt x="481" y="183"/>
                    <a:pt x="484" y="183"/>
                    <a:pt x="487" y="180"/>
                  </a:cubicBezTo>
                  <a:lnTo>
                    <a:pt x="490" y="184"/>
                  </a:lnTo>
                  <a:cubicBezTo>
                    <a:pt x="491" y="184"/>
                    <a:pt x="491" y="185"/>
                    <a:pt x="492" y="185"/>
                  </a:cubicBezTo>
                  <a:cubicBezTo>
                    <a:pt x="492" y="185"/>
                    <a:pt x="494" y="184"/>
                    <a:pt x="498" y="182"/>
                  </a:cubicBezTo>
                  <a:cubicBezTo>
                    <a:pt x="499" y="181"/>
                    <a:pt x="500" y="181"/>
                    <a:pt x="501" y="181"/>
                  </a:cubicBezTo>
                  <a:lnTo>
                    <a:pt x="501" y="181"/>
                  </a:lnTo>
                  <a:cubicBezTo>
                    <a:pt x="503" y="181"/>
                    <a:pt x="501" y="186"/>
                    <a:pt x="498" y="192"/>
                  </a:cubicBezTo>
                  <a:cubicBezTo>
                    <a:pt x="497" y="196"/>
                    <a:pt x="494" y="201"/>
                    <a:pt x="495" y="201"/>
                  </a:cubicBezTo>
                  <a:cubicBezTo>
                    <a:pt x="496" y="201"/>
                    <a:pt x="496" y="201"/>
                    <a:pt x="497" y="200"/>
                  </a:cubicBezTo>
                  <a:cubicBezTo>
                    <a:pt x="503" y="195"/>
                    <a:pt x="508" y="192"/>
                    <a:pt x="515" y="188"/>
                  </a:cubicBezTo>
                  <a:cubicBezTo>
                    <a:pt x="516" y="188"/>
                    <a:pt x="517" y="187"/>
                    <a:pt x="518" y="187"/>
                  </a:cubicBezTo>
                  <a:lnTo>
                    <a:pt x="518" y="187"/>
                  </a:lnTo>
                  <a:cubicBezTo>
                    <a:pt x="520" y="187"/>
                    <a:pt x="517" y="192"/>
                    <a:pt x="513" y="195"/>
                  </a:cubicBezTo>
                  <a:cubicBezTo>
                    <a:pt x="508" y="198"/>
                    <a:pt x="507" y="203"/>
                    <a:pt x="507" y="209"/>
                  </a:cubicBezTo>
                  <a:cubicBezTo>
                    <a:pt x="508" y="210"/>
                    <a:pt x="510" y="211"/>
                    <a:pt x="511" y="211"/>
                  </a:cubicBezTo>
                  <a:cubicBezTo>
                    <a:pt x="513" y="211"/>
                    <a:pt x="515" y="209"/>
                    <a:pt x="516" y="207"/>
                  </a:cubicBezTo>
                  <a:cubicBezTo>
                    <a:pt x="517" y="207"/>
                    <a:pt x="518" y="206"/>
                    <a:pt x="519" y="206"/>
                  </a:cubicBezTo>
                  <a:cubicBezTo>
                    <a:pt x="524" y="206"/>
                    <a:pt x="530" y="213"/>
                    <a:pt x="527" y="219"/>
                  </a:cubicBezTo>
                  <a:lnTo>
                    <a:pt x="531" y="221"/>
                  </a:lnTo>
                  <a:cubicBezTo>
                    <a:pt x="531" y="221"/>
                    <a:pt x="532" y="222"/>
                    <a:pt x="533" y="222"/>
                  </a:cubicBezTo>
                  <a:cubicBezTo>
                    <a:pt x="535" y="222"/>
                    <a:pt x="538" y="221"/>
                    <a:pt x="540" y="221"/>
                  </a:cubicBezTo>
                  <a:cubicBezTo>
                    <a:pt x="540" y="221"/>
                    <a:pt x="541" y="221"/>
                    <a:pt x="541" y="221"/>
                  </a:cubicBezTo>
                  <a:cubicBezTo>
                    <a:pt x="541" y="221"/>
                    <a:pt x="541" y="221"/>
                    <a:pt x="542" y="221"/>
                  </a:cubicBezTo>
                  <a:cubicBezTo>
                    <a:pt x="543" y="221"/>
                    <a:pt x="544" y="221"/>
                    <a:pt x="548" y="219"/>
                  </a:cubicBezTo>
                  <a:lnTo>
                    <a:pt x="548" y="219"/>
                  </a:lnTo>
                  <a:cubicBezTo>
                    <a:pt x="550" y="221"/>
                    <a:pt x="551" y="222"/>
                    <a:pt x="547" y="226"/>
                  </a:cubicBezTo>
                  <a:cubicBezTo>
                    <a:pt x="552" y="223"/>
                    <a:pt x="554" y="221"/>
                    <a:pt x="555" y="221"/>
                  </a:cubicBezTo>
                  <a:lnTo>
                    <a:pt x="555" y="221"/>
                  </a:lnTo>
                  <a:cubicBezTo>
                    <a:pt x="556" y="221"/>
                    <a:pt x="554" y="224"/>
                    <a:pt x="550" y="230"/>
                  </a:cubicBezTo>
                  <a:cubicBezTo>
                    <a:pt x="545" y="235"/>
                    <a:pt x="543" y="238"/>
                    <a:pt x="543" y="238"/>
                  </a:cubicBezTo>
                  <a:cubicBezTo>
                    <a:pt x="544" y="238"/>
                    <a:pt x="547" y="235"/>
                    <a:pt x="552" y="231"/>
                  </a:cubicBezTo>
                  <a:cubicBezTo>
                    <a:pt x="554" y="230"/>
                    <a:pt x="556" y="229"/>
                    <a:pt x="556" y="229"/>
                  </a:cubicBezTo>
                  <a:lnTo>
                    <a:pt x="556" y="229"/>
                  </a:lnTo>
                  <a:cubicBezTo>
                    <a:pt x="557" y="229"/>
                    <a:pt x="557" y="230"/>
                    <a:pt x="555" y="234"/>
                  </a:cubicBezTo>
                  <a:cubicBezTo>
                    <a:pt x="553" y="237"/>
                    <a:pt x="552" y="239"/>
                    <a:pt x="553" y="239"/>
                  </a:cubicBezTo>
                  <a:cubicBezTo>
                    <a:pt x="553" y="239"/>
                    <a:pt x="555" y="238"/>
                    <a:pt x="557" y="235"/>
                  </a:cubicBezTo>
                  <a:cubicBezTo>
                    <a:pt x="562" y="232"/>
                    <a:pt x="567" y="229"/>
                    <a:pt x="569" y="229"/>
                  </a:cubicBezTo>
                  <a:cubicBezTo>
                    <a:pt x="572" y="229"/>
                    <a:pt x="572" y="232"/>
                    <a:pt x="568" y="237"/>
                  </a:cubicBezTo>
                  <a:cubicBezTo>
                    <a:pt x="568" y="237"/>
                    <a:pt x="568" y="237"/>
                    <a:pt x="570" y="237"/>
                  </a:cubicBezTo>
                  <a:cubicBezTo>
                    <a:pt x="571" y="237"/>
                    <a:pt x="573" y="237"/>
                    <a:pt x="576" y="235"/>
                  </a:cubicBezTo>
                  <a:cubicBezTo>
                    <a:pt x="581" y="231"/>
                    <a:pt x="583" y="229"/>
                    <a:pt x="583" y="229"/>
                  </a:cubicBezTo>
                  <a:lnTo>
                    <a:pt x="583" y="229"/>
                  </a:lnTo>
                  <a:cubicBezTo>
                    <a:pt x="584" y="229"/>
                    <a:pt x="581" y="231"/>
                    <a:pt x="577" y="237"/>
                  </a:cubicBezTo>
                  <a:cubicBezTo>
                    <a:pt x="573" y="243"/>
                    <a:pt x="572" y="246"/>
                    <a:pt x="573" y="246"/>
                  </a:cubicBezTo>
                  <a:cubicBezTo>
                    <a:pt x="575" y="246"/>
                    <a:pt x="578" y="244"/>
                    <a:pt x="582" y="241"/>
                  </a:cubicBezTo>
                  <a:cubicBezTo>
                    <a:pt x="582" y="241"/>
                    <a:pt x="584" y="240"/>
                    <a:pt x="585" y="240"/>
                  </a:cubicBezTo>
                  <a:lnTo>
                    <a:pt x="585" y="240"/>
                  </a:lnTo>
                  <a:cubicBezTo>
                    <a:pt x="586" y="240"/>
                    <a:pt x="586" y="241"/>
                    <a:pt x="585" y="244"/>
                  </a:cubicBezTo>
                  <a:cubicBezTo>
                    <a:pt x="584" y="250"/>
                    <a:pt x="587" y="259"/>
                    <a:pt x="591" y="259"/>
                  </a:cubicBezTo>
                  <a:cubicBezTo>
                    <a:pt x="593" y="259"/>
                    <a:pt x="595" y="258"/>
                    <a:pt x="597" y="255"/>
                  </a:cubicBezTo>
                  <a:lnTo>
                    <a:pt x="600" y="258"/>
                  </a:lnTo>
                  <a:cubicBezTo>
                    <a:pt x="600" y="263"/>
                    <a:pt x="600" y="265"/>
                    <a:pt x="602" y="265"/>
                  </a:cubicBezTo>
                  <a:cubicBezTo>
                    <a:pt x="603" y="265"/>
                    <a:pt x="604" y="265"/>
                    <a:pt x="606" y="263"/>
                  </a:cubicBezTo>
                  <a:lnTo>
                    <a:pt x="613" y="260"/>
                  </a:lnTo>
                  <a:lnTo>
                    <a:pt x="613" y="260"/>
                  </a:lnTo>
                  <a:cubicBezTo>
                    <a:pt x="608" y="265"/>
                    <a:pt x="605" y="271"/>
                    <a:pt x="607" y="272"/>
                  </a:cubicBezTo>
                  <a:cubicBezTo>
                    <a:pt x="608" y="273"/>
                    <a:pt x="608" y="274"/>
                    <a:pt x="608" y="274"/>
                  </a:cubicBezTo>
                  <a:cubicBezTo>
                    <a:pt x="609" y="274"/>
                    <a:pt x="610" y="273"/>
                    <a:pt x="613" y="269"/>
                  </a:cubicBezTo>
                  <a:cubicBezTo>
                    <a:pt x="615" y="266"/>
                    <a:pt x="616" y="265"/>
                    <a:pt x="617" y="265"/>
                  </a:cubicBezTo>
                  <a:cubicBezTo>
                    <a:pt x="618" y="265"/>
                    <a:pt x="619" y="265"/>
                    <a:pt x="619" y="266"/>
                  </a:cubicBezTo>
                  <a:cubicBezTo>
                    <a:pt x="621" y="268"/>
                    <a:pt x="618" y="274"/>
                    <a:pt x="614" y="279"/>
                  </a:cubicBezTo>
                  <a:lnTo>
                    <a:pt x="615" y="280"/>
                  </a:lnTo>
                  <a:cubicBezTo>
                    <a:pt x="620" y="275"/>
                    <a:pt x="622" y="273"/>
                    <a:pt x="623" y="273"/>
                  </a:cubicBezTo>
                  <a:lnTo>
                    <a:pt x="623" y="273"/>
                  </a:lnTo>
                  <a:cubicBezTo>
                    <a:pt x="624" y="273"/>
                    <a:pt x="623" y="275"/>
                    <a:pt x="622" y="277"/>
                  </a:cubicBezTo>
                  <a:cubicBezTo>
                    <a:pt x="618" y="284"/>
                    <a:pt x="621" y="285"/>
                    <a:pt x="622" y="286"/>
                  </a:cubicBezTo>
                  <a:cubicBezTo>
                    <a:pt x="623" y="285"/>
                    <a:pt x="623" y="284"/>
                    <a:pt x="624" y="284"/>
                  </a:cubicBezTo>
                  <a:lnTo>
                    <a:pt x="624" y="284"/>
                  </a:lnTo>
                  <a:cubicBezTo>
                    <a:pt x="624" y="284"/>
                    <a:pt x="623" y="286"/>
                    <a:pt x="622" y="286"/>
                  </a:cubicBezTo>
                  <a:cubicBezTo>
                    <a:pt x="622" y="286"/>
                    <a:pt x="622" y="286"/>
                    <a:pt x="622" y="286"/>
                  </a:cubicBezTo>
                  <a:lnTo>
                    <a:pt x="617" y="292"/>
                  </a:lnTo>
                  <a:cubicBezTo>
                    <a:pt x="616" y="294"/>
                    <a:pt x="616" y="295"/>
                    <a:pt x="617" y="295"/>
                  </a:cubicBezTo>
                  <a:cubicBezTo>
                    <a:pt x="618" y="295"/>
                    <a:pt x="621" y="291"/>
                    <a:pt x="623" y="288"/>
                  </a:cubicBezTo>
                  <a:lnTo>
                    <a:pt x="626" y="290"/>
                  </a:lnTo>
                  <a:cubicBezTo>
                    <a:pt x="627" y="291"/>
                    <a:pt x="628" y="292"/>
                    <a:pt x="629" y="292"/>
                  </a:cubicBezTo>
                  <a:cubicBezTo>
                    <a:pt x="630" y="292"/>
                    <a:pt x="631" y="291"/>
                    <a:pt x="633" y="287"/>
                  </a:cubicBezTo>
                  <a:cubicBezTo>
                    <a:pt x="637" y="283"/>
                    <a:pt x="640" y="279"/>
                    <a:pt x="642" y="279"/>
                  </a:cubicBezTo>
                  <a:cubicBezTo>
                    <a:pt x="643" y="279"/>
                    <a:pt x="643" y="279"/>
                    <a:pt x="643" y="279"/>
                  </a:cubicBezTo>
                  <a:cubicBezTo>
                    <a:pt x="644" y="278"/>
                    <a:pt x="645" y="277"/>
                    <a:pt x="645" y="277"/>
                  </a:cubicBezTo>
                  <a:lnTo>
                    <a:pt x="645" y="277"/>
                  </a:lnTo>
                  <a:cubicBezTo>
                    <a:pt x="646" y="277"/>
                    <a:pt x="645" y="279"/>
                    <a:pt x="644" y="279"/>
                  </a:cubicBezTo>
                  <a:cubicBezTo>
                    <a:pt x="643" y="279"/>
                    <a:pt x="643" y="279"/>
                    <a:pt x="643" y="279"/>
                  </a:cubicBezTo>
                  <a:cubicBezTo>
                    <a:pt x="639" y="284"/>
                    <a:pt x="634" y="289"/>
                    <a:pt x="636" y="290"/>
                  </a:cubicBezTo>
                  <a:cubicBezTo>
                    <a:pt x="637" y="292"/>
                    <a:pt x="633" y="297"/>
                    <a:pt x="633" y="297"/>
                  </a:cubicBezTo>
                  <a:cubicBezTo>
                    <a:pt x="626" y="302"/>
                    <a:pt x="629" y="305"/>
                    <a:pt x="633" y="305"/>
                  </a:cubicBezTo>
                  <a:cubicBezTo>
                    <a:pt x="635" y="305"/>
                    <a:pt x="638" y="304"/>
                    <a:pt x="640" y="303"/>
                  </a:cubicBezTo>
                  <a:cubicBezTo>
                    <a:pt x="645" y="300"/>
                    <a:pt x="648" y="299"/>
                    <a:pt x="649" y="299"/>
                  </a:cubicBezTo>
                  <a:lnTo>
                    <a:pt x="649" y="299"/>
                  </a:lnTo>
                  <a:cubicBezTo>
                    <a:pt x="651" y="299"/>
                    <a:pt x="649" y="301"/>
                    <a:pt x="644" y="307"/>
                  </a:cubicBezTo>
                  <a:cubicBezTo>
                    <a:pt x="641" y="311"/>
                    <a:pt x="641" y="312"/>
                    <a:pt x="642" y="312"/>
                  </a:cubicBezTo>
                  <a:cubicBezTo>
                    <a:pt x="644" y="312"/>
                    <a:pt x="653" y="306"/>
                    <a:pt x="663" y="297"/>
                  </a:cubicBezTo>
                  <a:lnTo>
                    <a:pt x="678" y="284"/>
                  </a:lnTo>
                  <a:lnTo>
                    <a:pt x="664" y="298"/>
                  </a:lnTo>
                  <a:cubicBezTo>
                    <a:pt x="654" y="312"/>
                    <a:pt x="650" y="317"/>
                    <a:pt x="653" y="317"/>
                  </a:cubicBezTo>
                  <a:cubicBezTo>
                    <a:pt x="654" y="317"/>
                    <a:pt x="657" y="316"/>
                    <a:pt x="662" y="314"/>
                  </a:cubicBezTo>
                  <a:cubicBezTo>
                    <a:pt x="665" y="314"/>
                    <a:pt x="666" y="313"/>
                    <a:pt x="667" y="313"/>
                  </a:cubicBezTo>
                  <a:cubicBezTo>
                    <a:pt x="669" y="313"/>
                    <a:pt x="668" y="314"/>
                    <a:pt x="665" y="317"/>
                  </a:cubicBezTo>
                  <a:cubicBezTo>
                    <a:pt x="661" y="323"/>
                    <a:pt x="662" y="324"/>
                    <a:pt x="668" y="329"/>
                  </a:cubicBezTo>
                  <a:cubicBezTo>
                    <a:pt x="670" y="331"/>
                    <a:pt x="672" y="333"/>
                    <a:pt x="674" y="333"/>
                  </a:cubicBezTo>
                  <a:cubicBezTo>
                    <a:pt x="675" y="333"/>
                    <a:pt x="677" y="332"/>
                    <a:pt x="679" y="330"/>
                  </a:cubicBezTo>
                  <a:lnTo>
                    <a:pt x="682" y="333"/>
                  </a:lnTo>
                  <a:cubicBezTo>
                    <a:pt x="679" y="338"/>
                    <a:pt x="678" y="340"/>
                    <a:pt x="680" y="340"/>
                  </a:cubicBezTo>
                  <a:cubicBezTo>
                    <a:pt x="681" y="340"/>
                    <a:pt x="686" y="337"/>
                    <a:pt x="690" y="331"/>
                  </a:cubicBezTo>
                  <a:lnTo>
                    <a:pt x="693" y="335"/>
                  </a:lnTo>
                  <a:lnTo>
                    <a:pt x="689" y="340"/>
                  </a:lnTo>
                  <a:cubicBezTo>
                    <a:pt x="686" y="342"/>
                    <a:pt x="687" y="345"/>
                    <a:pt x="691" y="350"/>
                  </a:cubicBezTo>
                  <a:cubicBezTo>
                    <a:pt x="693" y="352"/>
                    <a:pt x="697" y="355"/>
                    <a:pt x="701" y="360"/>
                  </a:cubicBezTo>
                  <a:cubicBezTo>
                    <a:pt x="712" y="370"/>
                    <a:pt x="716" y="375"/>
                    <a:pt x="721" y="375"/>
                  </a:cubicBezTo>
                  <a:cubicBezTo>
                    <a:pt x="723" y="375"/>
                    <a:pt x="726" y="374"/>
                    <a:pt x="729" y="372"/>
                  </a:cubicBezTo>
                  <a:cubicBezTo>
                    <a:pt x="734" y="371"/>
                    <a:pt x="737" y="371"/>
                    <a:pt x="739" y="371"/>
                  </a:cubicBezTo>
                  <a:cubicBezTo>
                    <a:pt x="743" y="371"/>
                    <a:pt x="741" y="373"/>
                    <a:pt x="732" y="377"/>
                  </a:cubicBezTo>
                  <a:cubicBezTo>
                    <a:pt x="727" y="379"/>
                    <a:pt x="723" y="382"/>
                    <a:pt x="725" y="382"/>
                  </a:cubicBezTo>
                  <a:cubicBezTo>
                    <a:pt x="725" y="382"/>
                    <a:pt x="726" y="382"/>
                    <a:pt x="727" y="381"/>
                  </a:cubicBezTo>
                  <a:lnTo>
                    <a:pt x="727" y="381"/>
                  </a:lnTo>
                  <a:cubicBezTo>
                    <a:pt x="728" y="385"/>
                    <a:pt x="727" y="388"/>
                    <a:pt x="724" y="390"/>
                  </a:cubicBezTo>
                  <a:cubicBezTo>
                    <a:pt x="717" y="397"/>
                    <a:pt x="718" y="399"/>
                    <a:pt x="722" y="399"/>
                  </a:cubicBezTo>
                  <a:cubicBezTo>
                    <a:pt x="723" y="399"/>
                    <a:pt x="725" y="399"/>
                    <a:pt x="727" y="398"/>
                  </a:cubicBezTo>
                  <a:cubicBezTo>
                    <a:pt x="731" y="396"/>
                    <a:pt x="733" y="395"/>
                    <a:pt x="734" y="395"/>
                  </a:cubicBezTo>
                  <a:lnTo>
                    <a:pt x="734" y="395"/>
                  </a:lnTo>
                  <a:cubicBezTo>
                    <a:pt x="736" y="395"/>
                    <a:pt x="732" y="398"/>
                    <a:pt x="728" y="400"/>
                  </a:cubicBezTo>
                  <a:cubicBezTo>
                    <a:pt x="724" y="404"/>
                    <a:pt x="719" y="407"/>
                    <a:pt x="720" y="407"/>
                  </a:cubicBezTo>
                  <a:cubicBezTo>
                    <a:pt x="720" y="407"/>
                    <a:pt x="721" y="406"/>
                    <a:pt x="723" y="406"/>
                  </a:cubicBezTo>
                  <a:cubicBezTo>
                    <a:pt x="730" y="407"/>
                    <a:pt x="739" y="421"/>
                    <a:pt x="726" y="422"/>
                  </a:cubicBezTo>
                  <a:cubicBezTo>
                    <a:pt x="726" y="422"/>
                    <a:pt x="726" y="424"/>
                    <a:pt x="726" y="426"/>
                  </a:cubicBezTo>
                  <a:cubicBezTo>
                    <a:pt x="733" y="426"/>
                    <a:pt x="733" y="431"/>
                    <a:pt x="732" y="435"/>
                  </a:cubicBezTo>
                  <a:cubicBezTo>
                    <a:pt x="732" y="440"/>
                    <a:pt x="732" y="442"/>
                    <a:pt x="725" y="442"/>
                  </a:cubicBezTo>
                  <a:cubicBezTo>
                    <a:pt x="722" y="441"/>
                    <a:pt x="721" y="441"/>
                    <a:pt x="720" y="441"/>
                  </a:cubicBezTo>
                  <a:cubicBezTo>
                    <a:pt x="718" y="441"/>
                    <a:pt x="719" y="443"/>
                    <a:pt x="724" y="446"/>
                  </a:cubicBezTo>
                  <a:cubicBezTo>
                    <a:pt x="724" y="449"/>
                    <a:pt x="736" y="452"/>
                    <a:pt x="735" y="454"/>
                  </a:cubicBezTo>
                  <a:cubicBezTo>
                    <a:pt x="742" y="455"/>
                    <a:pt x="747" y="459"/>
                    <a:pt x="746" y="462"/>
                  </a:cubicBezTo>
                  <a:lnTo>
                    <a:pt x="741" y="460"/>
                  </a:lnTo>
                  <a:lnTo>
                    <a:pt x="727" y="458"/>
                  </a:lnTo>
                  <a:lnTo>
                    <a:pt x="727" y="458"/>
                  </a:lnTo>
                  <a:cubicBezTo>
                    <a:pt x="726" y="460"/>
                    <a:pt x="725" y="462"/>
                    <a:pt x="732" y="463"/>
                  </a:cubicBezTo>
                  <a:cubicBezTo>
                    <a:pt x="725" y="464"/>
                    <a:pt x="724" y="467"/>
                    <a:pt x="722" y="470"/>
                  </a:cubicBezTo>
                  <a:cubicBezTo>
                    <a:pt x="719" y="474"/>
                    <a:pt x="716" y="478"/>
                    <a:pt x="722" y="482"/>
                  </a:cubicBezTo>
                  <a:cubicBezTo>
                    <a:pt x="720" y="482"/>
                    <a:pt x="719" y="482"/>
                    <a:pt x="717" y="482"/>
                  </a:cubicBezTo>
                  <a:cubicBezTo>
                    <a:pt x="705" y="482"/>
                    <a:pt x="700" y="490"/>
                    <a:pt x="708" y="498"/>
                  </a:cubicBezTo>
                  <a:cubicBezTo>
                    <a:pt x="713" y="500"/>
                    <a:pt x="713" y="502"/>
                    <a:pt x="710" y="502"/>
                  </a:cubicBezTo>
                  <a:cubicBezTo>
                    <a:pt x="709" y="502"/>
                    <a:pt x="707" y="502"/>
                    <a:pt x="706" y="501"/>
                  </a:cubicBezTo>
                  <a:cubicBezTo>
                    <a:pt x="703" y="500"/>
                    <a:pt x="701" y="500"/>
                    <a:pt x="700" y="500"/>
                  </a:cubicBezTo>
                  <a:lnTo>
                    <a:pt x="700" y="500"/>
                  </a:lnTo>
                  <a:cubicBezTo>
                    <a:pt x="699" y="500"/>
                    <a:pt x="700" y="501"/>
                    <a:pt x="702" y="505"/>
                  </a:cubicBezTo>
                  <a:cubicBezTo>
                    <a:pt x="704" y="507"/>
                    <a:pt x="703" y="508"/>
                    <a:pt x="701" y="508"/>
                  </a:cubicBezTo>
                  <a:cubicBezTo>
                    <a:pt x="699" y="508"/>
                    <a:pt x="695" y="507"/>
                    <a:pt x="691" y="506"/>
                  </a:cubicBezTo>
                  <a:cubicBezTo>
                    <a:pt x="686" y="503"/>
                    <a:pt x="683" y="502"/>
                    <a:pt x="682" y="502"/>
                  </a:cubicBezTo>
                  <a:cubicBezTo>
                    <a:pt x="680" y="502"/>
                    <a:pt x="680" y="504"/>
                    <a:pt x="682" y="507"/>
                  </a:cubicBezTo>
                  <a:cubicBezTo>
                    <a:pt x="683" y="511"/>
                    <a:pt x="682" y="516"/>
                    <a:pt x="679" y="519"/>
                  </a:cubicBezTo>
                  <a:cubicBezTo>
                    <a:pt x="681" y="527"/>
                    <a:pt x="680" y="529"/>
                    <a:pt x="687" y="532"/>
                  </a:cubicBezTo>
                  <a:cubicBezTo>
                    <a:pt x="690" y="535"/>
                    <a:pt x="692" y="538"/>
                    <a:pt x="695" y="542"/>
                  </a:cubicBezTo>
                  <a:cubicBezTo>
                    <a:pt x="696" y="545"/>
                    <a:pt x="695" y="546"/>
                    <a:pt x="695" y="546"/>
                  </a:cubicBezTo>
                  <a:cubicBezTo>
                    <a:pt x="694" y="546"/>
                    <a:pt x="693" y="545"/>
                    <a:pt x="693" y="544"/>
                  </a:cubicBezTo>
                  <a:cubicBezTo>
                    <a:pt x="691" y="536"/>
                    <a:pt x="690" y="537"/>
                    <a:pt x="683" y="535"/>
                  </a:cubicBezTo>
                  <a:cubicBezTo>
                    <a:pt x="682" y="534"/>
                    <a:pt x="681" y="534"/>
                    <a:pt x="679" y="534"/>
                  </a:cubicBezTo>
                  <a:cubicBezTo>
                    <a:pt x="677" y="534"/>
                    <a:pt x="674" y="535"/>
                    <a:pt x="672" y="537"/>
                  </a:cubicBezTo>
                  <a:lnTo>
                    <a:pt x="667" y="544"/>
                  </a:lnTo>
                  <a:cubicBezTo>
                    <a:pt x="656" y="544"/>
                    <a:pt x="655" y="546"/>
                    <a:pt x="661" y="551"/>
                  </a:cubicBezTo>
                  <a:lnTo>
                    <a:pt x="665" y="554"/>
                  </a:lnTo>
                  <a:cubicBezTo>
                    <a:pt x="664" y="553"/>
                    <a:pt x="662" y="553"/>
                    <a:pt x="660" y="553"/>
                  </a:cubicBezTo>
                  <a:cubicBezTo>
                    <a:pt x="650" y="553"/>
                    <a:pt x="639" y="567"/>
                    <a:pt x="646" y="575"/>
                  </a:cubicBezTo>
                  <a:lnTo>
                    <a:pt x="641" y="571"/>
                  </a:lnTo>
                  <a:cubicBezTo>
                    <a:pt x="639" y="569"/>
                    <a:pt x="637" y="569"/>
                    <a:pt x="636" y="569"/>
                  </a:cubicBezTo>
                  <a:cubicBezTo>
                    <a:pt x="634" y="569"/>
                    <a:pt x="633" y="570"/>
                    <a:pt x="632" y="572"/>
                  </a:cubicBezTo>
                  <a:cubicBezTo>
                    <a:pt x="630" y="573"/>
                    <a:pt x="628" y="584"/>
                    <a:pt x="624" y="590"/>
                  </a:cubicBezTo>
                  <a:cubicBezTo>
                    <a:pt x="618" y="596"/>
                    <a:pt x="614" y="601"/>
                    <a:pt x="618" y="606"/>
                  </a:cubicBezTo>
                  <a:cubicBezTo>
                    <a:pt x="618" y="606"/>
                    <a:pt x="618" y="606"/>
                    <a:pt x="617" y="606"/>
                  </a:cubicBezTo>
                  <a:cubicBezTo>
                    <a:pt x="617" y="606"/>
                    <a:pt x="616" y="605"/>
                    <a:pt x="613" y="602"/>
                  </a:cubicBezTo>
                  <a:cubicBezTo>
                    <a:pt x="611" y="599"/>
                    <a:pt x="609" y="598"/>
                    <a:pt x="608" y="598"/>
                  </a:cubicBezTo>
                  <a:cubicBezTo>
                    <a:pt x="607" y="598"/>
                    <a:pt x="606" y="599"/>
                    <a:pt x="606" y="600"/>
                  </a:cubicBezTo>
                  <a:cubicBezTo>
                    <a:pt x="605" y="601"/>
                    <a:pt x="609" y="606"/>
                    <a:pt x="614" y="610"/>
                  </a:cubicBezTo>
                  <a:cubicBezTo>
                    <a:pt x="618" y="614"/>
                    <a:pt x="618" y="615"/>
                    <a:pt x="614" y="615"/>
                  </a:cubicBezTo>
                  <a:cubicBezTo>
                    <a:pt x="613" y="615"/>
                    <a:pt x="611" y="615"/>
                    <a:pt x="609" y="615"/>
                  </a:cubicBezTo>
                  <a:cubicBezTo>
                    <a:pt x="609" y="615"/>
                    <a:pt x="608" y="614"/>
                    <a:pt x="608" y="614"/>
                  </a:cubicBezTo>
                  <a:cubicBezTo>
                    <a:pt x="602" y="614"/>
                    <a:pt x="596" y="621"/>
                    <a:pt x="598" y="628"/>
                  </a:cubicBezTo>
                  <a:cubicBezTo>
                    <a:pt x="597" y="629"/>
                    <a:pt x="596" y="630"/>
                    <a:pt x="595" y="630"/>
                  </a:cubicBezTo>
                  <a:cubicBezTo>
                    <a:pt x="594" y="630"/>
                    <a:pt x="592" y="629"/>
                    <a:pt x="590" y="627"/>
                  </a:cubicBezTo>
                  <a:cubicBezTo>
                    <a:pt x="588" y="626"/>
                    <a:pt x="585" y="625"/>
                    <a:pt x="583" y="625"/>
                  </a:cubicBezTo>
                  <a:cubicBezTo>
                    <a:pt x="580" y="625"/>
                    <a:pt x="578" y="628"/>
                    <a:pt x="582" y="635"/>
                  </a:cubicBezTo>
                  <a:cubicBezTo>
                    <a:pt x="581" y="636"/>
                    <a:pt x="581" y="636"/>
                    <a:pt x="580" y="636"/>
                  </a:cubicBezTo>
                  <a:cubicBezTo>
                    <a:pt x="579" y="636"/>
                    <a:pt x="578" y="635"/>
                    <a:pt x="576" y="633"/>
                  </a:cubicBezTo>
                  <a:cubicBezTo>
                    <a:pt x="572" y="631"/>
                    <a:pt x="569" y="629"/>
                    <a:pt x="568" y="629"/>
                  </a:cubicBezTo>
                  <a:lnTo>
                    <a:pt x="568" y="629"/>
                  </a:lnTo>
                  <a:cubicBezTo>
                    <a:pt x="568" y="629"/>
                    <a:pt x="569" y="630"/>
                    <a:pt x="572" y="635"/>
                  </a:cubicBezTo>
                  <a:cubicBezTo>
                    <a:pt x="574" y="641"/>
                    <a:pt x="570" y="647"/>
                    <a:pt x="565" y="647"/>
                  </a:cubicBezTo>
                  <a:cubicBezTo>
                    <a:pt x="564" y="647"/>
                    <a:pt x="562" y="647"/>
                    <a:pt x="561" y="646"/>
                  </a:cubicBezTo>
                  <a:lnTo>
                    <a:pt x="561" y="646"/>
                  </a:lnTo>
                  <a:cubicBezTo>
                    <a:pt x="560" y="648"/>
                    <a:pt x="558" y="649"/>
                    <a:pt x="562" y="654"/>
                  </a:cubicBezTo>
                  <a:lnTo>
                    <a:pt x="567" y="659"/>
                  </a:lnTo>
                  <a:cubicBezTo>
                    <a:pt x="562" y="655"/>
                    <a:pt x="559" y="653"/>
                    <a:pt x="559" y="653"/>
                  </a:cubicBezTo>
                  <a:lnTo>
                    <a:pt x="559" y="653"/>
                  </a:lnTo>
                  <a:cubicBezTo>
                    <a:pt x="558" y="653"/>
                    <a:pt x="560" y="656"/>
                    <a:pt x="563" y="662"/>
                  </a:cubicBezTo>
                  <a:cubicBezTo>
                    <a:pt x="566" y="665"/>
                    <a:pt x="566" y="667"/>
                    <a:pt x="565" y="667"/>
                  </a:cubicBezTo>
                  <a:cubicBezTo>
                    <a:pt x="565" y="667"/>
                    <a:pt x="563" y="665"/>
                    <a:pt x="561" y="663"/>
                  </a:cubicBezTo>
                  <a:cubicBezTo>
                    <a:pt x="559" y="661"/>
                    <a:pt x="557" y="661"/>
                    <a:pt x="556" y="661"/>
                  </a:cubicBezTo>
                  <a:cubicBezTo>
                    <a:pt x="554" y="661"/>
                    <a:pt x="553" y="662"/>
                    <a:pt x="553" y="662"/>
                  </a:cubicBezTo>
                  <a:cubicBezTo>
                    <a:pt x="552" y="663"/>
                    <a:pt x="548" y="675"/>
                    <a:pt x="538" y="682"/>
                  </a:cubicBezTo>
                  <a:cubicBezTo>
                    <a:pt x="522" y="692"/>
                    <a:pt x="515" y="694"/>
                    <a:pt x="518" y="701"/>
                  </a:cubicBezTo>
                  <a:cubicBezTo>
                    <a:pt x="519" y="705"/>
                    <a:pt x="519" y="706"/>
                    <a:pt x="519" y="706"/>
                  </a:cubicBezTo>
                  <a:cubicBezTo>
                    <a:pt x="518" y="706"/>
                    <a:pt x="517" y="705"/>
                    <a:pt x="515" y="703"/>
                  </a:cubicBezTo>
                  <a:cubicBezTo>
                    <a:pt x="512" y="700"/>
                    <a:pt x="510" y="699"/>
                    <a:pt x="508" y="699"/>
                  </a:cubicBezTo>
                  <a:cubicBezTo>
                    <a:pt x="507" y="699"/>
                    <a:pt x="506" y="699"/>
                    <a:pt x="505" y="700"/>
                  </a:cubicBezTo>
                  <a:cubicBezTo>
                    <a:pt x="504" y="700"/>
                    <a:pt x="503" y="701"/>
                    <a:pt x="503" y="701"/>
                  </a:cubicBezTo>
                  <a:cubicBezTo>
                    <a:pt x="501" y="701"/>
                    <a:pt x="500" y="700"/>
                    <a:pt x="498" y="697"/>
                  </a:cubicBezTo>
                  <a:lnTo>
                    <a:pt x="498" y="697"/>
                  </a:lnTo>
                  <a:cubicBezTo>
                    <a:pt x="499" y="703"/>
                    <a:pt x="499" y="703"/>
                    <a:pt x="497" y="704"/>
                  </a:cubicBezTo>
                  <a:cubicBezTo>
                    <a:pt x="496" y="702"/>
                    <a:pt x="495" y="700"/>
                    <a:pt x="494" y="700"/>
                  </a:cubicBezTo>
                  <a:cubicBezTo>
                    <a:pt x="493" y="700"/>
                    <a:pt x="493" y="702"/>
                    <a:pt x="493" y="707"/>
                  </a:cubicBezTo>
                  <a:cubicBezTo>
                    <a:pt x="494" y="713"/>
                    <a:pt x="495" y="716"/>
                    <a:pt x="495" y="716"/>
                  </a:cubicBezTo>
                  <a:cubicBezTo>
                    <a:pt x="495" y="716"/>
                    <a:pt x="493" y="713"/>
                    <a:pt x="490" y="707"/>
                  </a:cubicBezTo>
                  <a:cubicBezTo>
                    <a:pt x="489" y="703"/>
                    <a:pt x="484" y="700"/>
                    <a:pt x="483" y="700"/>
                  </a:cubicBezTo>
                  <a:lnTo>
                    <a:pt x="483" y="700"/>
                  </a:lnTo>
                  <a:cubicBezTo>
                    <a:pt x="482" y="700"/>
                    <a:pt x="482" y="701"/>
                    <a:pt x="484" y="702"/>
                  </a:cubicBezTo>
                  <a:cubicBezTo>
                    <a:pt x="486" y="709"/>
                    <a:pt x="483" y="710"/>
                    <a:pt x="483" y="718"/>
                  </a:cubicBezTo>
                  <a:cubicBezTo>
                    <a:pt x="482" y="718"/>
                    <a:pt x="481" y="718"/>
                    <a:pt x="481" y="718"/>
                  </a:cubicBezTo>
                  <a:cubicBezTo>
                    <a:pt x="479" y="718"/>
                    <a:pt x="477" y="717"/>
                    <a:pt x="476" y="713"/>
                  </a:cubicBezTo>
                  <a:cubicBezTo>
                    <a:pt x="475" y="712"/>
                    <a:pt x="474" y="712"/>
                    <a:pt x="472" y="712"/>
                  </a:cubicBezTo>
                  <a:cubicBezTo>
                    <a:pt x="468" y="712"/>
                    <a:pt x="462" y="718"/>
                    <a:pt x="462" y="725"/>
                  </a:cubicBezTo>
                  <a:cubicBezTo>
                    <a:pt x="464" y="727"/>
                    <a:pt x="463" y="729"/>
                    <a:pt x="462" y="729"/>
                  </a:cubicBezTo>
                  <a:cubicBezTo>
                    <a:pt x="462" y="729"/>
                    <a:pt x="461" y="728"/>
                    <a:pt x="460" y="725"/>
                  </a:cubicBezTo>
                  <a:cubicBezTo>
                    <a:pt x="459" y="721"/>
                    <a:pt x="457" y="719"/>
                    <a:pt x="455" y="719"/>
                  </a:cubicBezTo>
                  <a:cubicBezTo>
                    <a:pt x="455" y="719"/>
                    <a:pt x="454" y="720"/>
                    <a:pt x="453" y="720"/>
                  </a:cubicBezTo>
                  <a:cubicBezTo>
                    <a:pt x="453" y="722"/>
                    <a:pt x="453" y="723"/>
                    <a:pt x="453" y="723"/>
                  </a:cubicBezTo>
                  <a:cubicBezTo>
                    <a:pt x="452" y="723"/>
                    <a:pt x="450" y="718"/>
                    <a:pt x="449" y="714"/>
                  </a:cubicBezTo>
                  <a:cubicBezTo>
                    <a:pt x="450" y="709"/>
                    <a:pt x="449" y="708"/>
                    <a:pt x="447" y="708"/>
                  </a:cubicBezTo>
                  <a:cubicBezTo>
                    <a:pt x="446" y="708"/>
                    <a:pt x="445" y="708"/>
                    <a:pt x="443" y="709"/>
                  </a:cubicBezTo>
                  <a:cubicBezTo>
                    <a:pt x="443" y="716"/>
                    <a:pt x="434" y="718"/>
                    <a:pt x="428" y="719"/>
                  </a:cubicBezTo>
                  <a:cubicBezTo>
                    <a:pt x="416" y="721"/>
                    <a:pt x="415" y="728"/>
                    <a:pt x="412" y="741"/>
                  </a:cubicBezTo>
                  <a:lnTo>
                    <a:pt x="412" y="755"/>
                  </a:lnTo>
                  <a:lnTo>
                    <a:pt x="410" y="741"/>
                  </a:lnTo>
                  <a:cubicBezTo>
                    <a:pt x="409" y="735"/>
                    <a:pt x="407" y="728"/>
                    <a:pt x="405" y="721"/>
                  </a:cubicBezTo>
                  <a:cubicBezTo>
                    <a:pt x="403" y="722"/>
                    <a:pt x="404" y="728"/>
                    <a:pt x="404" y="735"/>
                  </a:cubicBezTo>
                  <a:cubicBezTo>
                    <a:pt x="405" y="738"/>
                    <a:pt x="404" y="740"/>
                    <a:pt x="403" y="740"/>
                  </a:cubicBezTo>
                  <a:cubicBezTo>
                    <a:pt x="402" y="740"/>
                    <a:pt x="400" y="738"/>
                    <a:pt x="397" y="736"/>
                  </a:cubicBezTo>
                  <a:cubicBezTo>
                    <a:pt x="395" y="733"/>
                    <a:pt x="393" y="731"/>
                    <a:pt x="391" y="731"/>
                  </a:cubicBezTo>
                  <a:cubicBezTo>
                    <a:pt x="390" y="731"/>
                    <a:pt x="389" y="733"/>
                    <a:pt x="388" y="736"/>
                  </a:cubicBezTo>
                  <a:cubicBezTo>
                    <a:pt x="386" y="736"/>
                    <a:pt x="383" y="736"/>
                    <a:pt x="380" y="729"/>
                  </a:cubicBezTo>
                  <a:cubicBezTo>
                    <a:pt x="378" y="729"/>
                    <a:pt x="378" y="729"/>
                    <a:pt x="378" y="736"/>
                  </a:cubicBezTo>
                  <a:cubicBezTo>
                    <a:pt x="378" y="739"/>
                    <a:pt x="378" y="741"/>
                    <a:pt x="377" y="741"/>
                  </a:cubicBezTo>
                  <a:cubicBezTo>
                    <a:pt x="376" y="741"/>
                    <a:pt x="375" y="739"/>
                    <a:pt x="374" y="736"/>
                  </a:cubicBezTo>
                  <a:cubicBezTo>
                    <a:pt x="372" y="728"/>
                    <a:pt x="370" y="725"/>
                    <a:pt x="367" y="725"/>
                  </a:cubicBezTo>
                  <a:cubicBezTo>
                    <a:pt x="366" y="725"/>
                    <a:pt x="365" y="726"/>
                    <a:pt x="365" y="729"/>
                  </a:cubicBezTo>
                  <a:cubicBezTo>
                    <a:pt x="365" y="736"/>
                    <a:pt x="363" y="736"/>
                    <a:pt x="360" y="736"/>
                  </a:cubicBezTo>
                  <a:cubicBezTo>
                    <a:pt x="357" y="736"/>
                    <a:pt x="355" y="736"/>
                    <a:pt x="352" y="741"/>
                  </a:cubicBezTo>
                  <a:lnTo>
                    <a:pt x="348" y="741"/>
                  </a:lnTo>
                  <a:cubicBezTo>
                    <a:pt x="346" y="741"/>
                    <a:pt x="348" y="735"/>
                    <a:pt x="350" y="735"/>
                  </a:cubicBezTo>
                  <a:lnTo>
                    <a:pt x="349" y="728"/>
                  </a:lnTo>
                  <a:cubicBezTo>
                    <a:pt x="348" y="728"/>
                    <a:pt x="347" y="728"/>
                    <a:pt x="346" y="728"/>
                  </a:cubicBezTo>
                  <a:cubicBezTo>
                    <a:pt x="343" y="728"/>
                    <a:pt x="342" y="728"/>
                    <a:pt x="339" y="734"/>
                  </a:cubicBezTo>
                  <a:cubicBezTo>
                    <a:pt x="337" y="740"/>
                    <a:pt x="336" y="744"/>
                    <a:pt x="335" y="744"/>
                  </a:cubicBezTo>
                  <a:cubicBezTo>
                    <a:pt x="335" y="744"/>
                    <a:pt x="336" y="740"/>
                    <a:pt x="337" y="734"/>
                  </a:cubicBezTo>
                  <a:cubicBezTo>
                    <a:pt x="338" y="729"/>
                    <a:pt x="337" y="724"/>
                    <a:pt x="335" y="724"/>
                  </a:cubicBezTo>
                  <a:cubicBezTo>
                    <a:pt x="335" y="724"/>
                    <a:pt x="334" y="724"/>
                    <a:pt x="333" y="726"/>
                  </a:cubicBezTo>
                  <a:cubicBezTo>
                    <a:pt x="332" y="731"/>
                    <a:pt x="330" y="733"/>
                    <a:pt x="330" y="733"/>
                  </a:cubicBezTo>
                  <a:cubicBezTo>
                    <a:pt x="328" y="733"/>
                    <a:pt x="328" y="729"/>
                    <a:pt x="329" y="725"/>
                  </a:cubicBezTo>
                  <a:cubicBezTo>
                    <a:pt x="331" y="718"/>
                    <a:pt x="332" y="715"/>
                    <a:pt x="331" y="715"/>
                  </a:cubicBezTo>
                  <a:lnTo>
                    <a:pt x="331" y="715"/>
                  </a:lnTo>
                  <a:cubicBezTo>
                    <a:pt x="330" y="715"/>
                    <a:pt x="328" y="718"/>
                    <a:pt x="322" y="723"/>
                  </a:cubicBezTo>
                  <a:cubicBezTo>
                    <a:pt x="322" y="723"/>
                    <a:pt x="321" y="723"/>
                    <a:pt x="321" y="723"/>
                  </a:cubicBezTo>
                  <a:cubicBezTo>
                    <a:pt x="317" y="723"/>
                    <a:pt x="309" y="726"/>
                    <a:pt x="303" y="726"/>
                  </a:cubicBezTo>
                  <a:cubicBezTo>
                    <a:pt x="302" y="726"/>
                    <a:pt x="301" y="726"/>
                    <a:pt x="300" y="726"/>
                  </a:cubicBezTo>
                  <a:cubicBezTo>
                    <a:pt x="291" y="722"/>
                    <a:pt x="286" y="721"/>
                    <a:pt x="286" y="714"/>
                  </a:cubicBezTo>
                  <a:cubicBezTo>
                    <a:pt x="287" y="713"/>
                    <a:pt x="287" y="711"/>
                    <a:pt x="288" y="710"/>
                  </a:cubicBezTo>
                  <a:lnTo>
                    <a:pt x="288" y="710"/>
                  </a:lnTo>
                  <a:cubicBezTo>
                    <a:pt x="285" y="716"/>
                    <a:pt x="283" y="719"/>
                    <a:pt x="281" y="719"/>
                  </a:cubicBezTo>
                  <a:cubicBezTo>
                    <a:pt x="280" y="719"/>
                    <a:pt x="278" y="718"/>
                    <a:pt x="276" y="717"/>
                  </a:cubicBezTo>
                  <a:cubicBezTo>
                    <a:pt x="274" y="713"/>
                    <a:pt x="272" y="712"/>
                    <a:pt x="270" y="712"/>
                  </a:cubicBezTo>
                  <a:cubicBezTo>
                    <a:pt x="267" y="712"/>
                    <a:pt x="263" y="715"/>
                    <a:pt x="260" y="718"/>
                  </a:cubicBezTo>
                  <a:lnTo>
                    <a:pt x="265" y="720"/>
                  </a:lnTo>
                  <a:cubicBezTo>
                    <a:pt x="262" y="727"/>
                    <a:pt x="260" y="729"/>
                    <a:pt x="259" y="729"/>
                  </a:cubicBezTo>
                  <a:cubicBezTo>
                    <a:pt x="257" y="729"/>
                    <a:pt x="257" y="727"/>
                    <a:pt x="256" y="723"/>
                  </a:cubicBezTo>
                  <a:cubicBezTo>
                    <a:pt x="253" y="722"/>
                    <a:pt x="256" y="716"/>
                    <a:pt x="258" y="710"/>
                  </a:cubicBezTo>
                  <a:cubicBezTo>
                    <a:pt x="262" y="704"/>
                    <a:pt x="262" y="697"/>
                    <a:pt x="259" y="697"/>
                  </a:cubicBezTo>
                  <a:cubicBezTo>
                    <a:pt x="259" y="696"/>
                    <a:pt x="258" y="696"/>
                    <a:pt x="258" y="696"/>
                  </a:cubicBezTo>
                  <a:cubicBezTo>
                    <a:pt x="257" y="696"/>
                    <a:pt x="256" y="697"/>
                    <a:pt x="255" y="701"/>
                  </a:cubicBezTo>
                  <a:cubicBezTo>
                    <a:pt x="253" y="705"/>
                    <a:pt x="253" y="706"/>
                    <a:pt x="252" y="706"/>
                  </a:cubicBezTo>
                  <a:cubicBezTo>
                    <a:pt x="252" y="706"/>
                    <a:pt x="251" y="706"/>
                    <a:pt x="250" y="705"/>
                  </a:cubicBezTo>
                  <a:cubicBezTo>
                    <a:pt x="249" y="705"/>
                    <a:pt x="249" y="705"/>
                    <a:pt x="247" y="705"/>
                  </a:cubicBezTo>
                  <a:cubicBezTo>
                    <a:pt x="246" y="705"/>
                    <a:pt x="244" y="706"/>
                    <a:pt x="241" y="709"/>
                  </a:cubicBezTo>
                  <a:cubicBezTo>
                    <a:pt x="239" y="712"/>
                    <a:pt x="238" y="713"/>
                    <a:pt x="236" y="713"/>
                  </a:cubicBezTo>
                  <a:cubicBezTo>
                    <a:pt x="235" y="713"/>
                    <a:pt x="234" y="713"/>
                    <a:pt x="234" y="712"/>
                  </a:cubicBezTo>
                  <a:cubicBezTo>
                    <a:pt x="235" y="709"/>
                    <a:pt x="234" y="705"/>
                    <a:pt x="230" y="703"/>
                  </a:cubicBezTo>
                  <a:lnTo>
                    <a:pt x="234" y="698"/>
                  </a:lnTo>
                  <a:cubicBezTo>
                    <a:pt x="236" y="693"/>
                    <a:pt x="237" y="689"/>
                    <a:pt x="238" y="684"/>
                  </a:cubicBezTo>
                  <a:cubicBezTo>
                    <a:pt x="238" y="684"/>
                    <a:pt x="238" y="684"/>
                    <a:pt x="238" y="684"/>
                  </a:cubicBezTo>
                  <a:cubicBezTo>
                    <a:pt x="236" y="684"/>
                    <a:pt x="234" y="689"/>
                    <a:pt x="234" y="689"/>
                  </a:cubicBezTo>
                  <a:cubicBezTo>
                    <a:pt x="233" y="689"/>
                    <a:pt x="232" y="690"/>
                    <a:pt x="231" y="690"/>
                  </a:cubicBezTo>
                  <a:cubicBezTo>
                    <a:pt x="221" y="690"/>
                    <a:pt x="184" y="662"/>
                    <a:pt x="181" y="656"/>
                  </a:cubicBezTo>
                  <a:cubicBezTo>
                    <a:pt x="182" y="651"/>
                    <a:pt x="180" y="647"/>
                    <a:pt x="178" y="647"/>
                  </a:cubicBezTo>
                  <a:cubicBezTo>
                    <a:pt x="177" y="647"/>
                    <a:pt x="175" y="648"/>
                    <a:pt x="174" y="651"/>
                  </a:cubicBezTo>
                  <a:cubicBezTo>
                    <a:pt x="173" y="651"/>
                    <a:pt x="172" y="652"/>
                    <a:pt x="171" y="652"/>
                  </a:cubicBezTo>
                  <a:cubicBezTo>
                    <a:pt x="166" y="652"/>
                    <a:pt x="159" y="645"/>
                    <a:pt x="152" y="636"/>
                  </a:cubicBezTo>
                  <a:cubicBezTo>
                    <a:pt x="143" y="625"/>
                    <a:pt x="137" y="616"/>
                    <a:pt x="132" y="616"/>
                  </a:cubicBezTo>
                  <a:cubicBezTo>
                    <a:pt x="131" y="616"/>
                    <a:pt x="130" y="616"/>
                    <a:pt x="129" y="617"/>
                  </a:cubicBezTo>
                  <a:lnTo>
                    <a:pt x="126" y="610"/>
                  </a:lnTo>
                  <a:cubicBezTo>
                    <a:pt x="124" y="607"/>
                    <a:pt x="115" y="606"/>
                    <a:pt x="114" y="603"/>
                  </a:cubicBezTo>
                  <a:cubicBezTo>
                    <a:pt x="112" y="604"/>
                    <a:pt x="111" y="604"/>
                    <a:pt x="110" y="604"/>
                  </a:cubicBezTo>
                  <a:cubicBezTo>
                    <a:pt x="107" y="604"/>
                    <a:pt x="107" y="602"/>
                    <a:pt x="112" y="601"/>
                  </a:cubicBezTo>
                  <a:cubicBezTo>
                    <a:pt x="118" y="598"/>
                    <a:pt x="124" y="594"/>
                    <a:pt x="122" y="593"/>
                  </a:cubicBezTo>
                  <a:cubicBezTo>
                    <a:pt x="122" y="592"/>
                    <a:pt x="121" y="591"/>
                    <a:pt x="119" y="591"/>
                  </a:cubicBezTo>
                  <a:cubicBezTo>
                    <a:pt x="116" y="591"/>
                    <a:pt x="113" y="593"/>
                    <a:pt x="109" y="596"/>
                  </a:cubicBezTo>
                  <a:cubicBezTo>
                    <a:pt x="107" y="597"/>
                    <a:pt x="105" y="597"/>
                    <a:pt x="104" y="597"/>
                  </a:cubicBezTo>
                  <a:cubicBezTo>
                    <a:pt x="103" y="597"/>
                    <a:pt x="102" y="597"/>
                    <a:pt x="102" y="597"/>
                  </a:cubicBezTo>
                  <a:cubicBezTo>
                    <a:pt x="101" y="594"/>
                    <a:pt x="101" y="594"/>
                    <a:pt x="107" y="591"/>
                  </a:cubicBezTo>
                  <a:lnTo>
                    <a:pt x="118" y="584"/>
                  </a:lnTo>
                  <a:lnTo>
                    <a:pt x="117" y="582"/>
                  </a:lnTo>
                  <a:cubicBezTo>
                    <a:pt x="114" y="584"/>
                    <a:pt x="113" y="584"/>
                    <a:pt x="112" y="584"/>
                  </a:cubicBezTo>
                  <a:cubicBezTo>
                    <a:pt x="111" y="584"/>
                    <a:pt x="110" y="583"/>
                    <a:pt x="110" y="583"/>
                  </a:cubicBezTo>
                  <a:cubicBezTo>
                    <a:pt x="109" y="581"/>
                    <a:pt x="109" y="581"/>
                    <a:pt x="121" y="575"/>
                  </a:cubicBezTo>
                  <a:cubicBezTo>
                    <a:pt x="129" y="572"/>
                    <a:pt x="131" y="569"/>
                    <a:pt x="127" y="569"/>
                  </a:cubicBezTo>
                  <a:cubicBezTo>
                    <a:pt x="126" y="569"/>
                    <a:pt x="123" y="570"/>
                    <a:pt x="119" y="571"/>
                  </a:cubicBezTo>
                  <a:lnTo>
                    <a:pt x="111" y="570"/>
                  </a:lnTo>
                  <a:cubicBezTo>
                    <a:pt x="119" y="565"/>
                    <a:pt x="115" y="563"/>
                    <a:pt x="110" y="563"/>
                  </a:cubicBezTo>
                  <a:cubicBezTo>
                    <a:pt x="107" y="563"/>
                    <a:pt x="104" y="564"/>
                    <a:pt x="101" y="564"/>
                  </a:cubicBezTo>
                  <a:cubicBezTo>
                    <a:pt x="109" y="559"/>
                    <a:pt x="111" y="556"/>
                    <a:pt x="107" y="556"/>
                  </a:cubicBezTo>
                  <a:cubicBezTo>
                    <a:pt x="106" y="556"/>
                    <a:pt x="103" y="556"/>
                    <a:pt x="99" y="557"/>
                  </a:cubicBezTo>
                  <a:cubicBezTo>
                    <a:pt x="97" y="558"/>
                    <a:pt x="96" y="558"/>
                    <a:pt x="95" y="558"/>
                  </a:cubicBezTo>
                  <a:cubicBezTo>
                    <a:pt x="93" y="558"/>
                    <a:pt x="93" y="556"/>
                    <a:pt x="97" y="553"/>
                  </a:cubicBezTo>
                  <a:cubicBezTo>
                    <a:pt x="101" y="551"/>
                    <a:pt x="102" y="545"/>
                    <a:pt x="100" y="542"/>
                  </a:cubicBezTo>
                  <a:cubicBezTo>
                    <a:pt x="93" y="541"/>
                    <a:pt x="88" y="525"/>
                    <a:pt x="84" y="506"/>
                  </a:cubicBezTo>
                  <a:cubicBezTo>
                    <a:pt x="80" y="486"/>
                    <a:pt x="81" y="471"/>
                    <a:pt x="73" y="471"/>
                  </a:cubicBezTo>
                  <a:cubicBezTo>
                    <a:pt x="73" y="469"/>
                    <a:pt x="73" y="469"/>
                    <a:pt x="80" y="467"/>
                  </a:cubicBezTo>
                  <a:cubicBezTo>
                    <a:pt x="87" y="465"/>
                    <a:pt x="87" y="463"/>
                    <a:pt x="73" y="462"/>
                  </a:cubicBezTo>
                  <a:cubicBezTo>
                    <a:pt x="66" y="460"/>
                    <a:pt x="60" y="460"/>
                    <a:pt x="73" y="460"/>
                  </a:cubicBezTo>
                  <a:cubicBezTo>
                    <a:pt x="80" y="459"/>
                    <a:pt x="80" y="454"/>
                    <a:pt x="80" y="445"/>
                  </a:cubicBezTo>
                  <a:cubicBezTo>
                    <a:pt x="80" y="437"/>
                    <a:pt x="81" y="428"/>
                    <a:pt x="74" y="427"/>
                  </a:cubicBezTo>
                  <a:cubicBezTo>
                    <a:pt x="70" y="425"/>
                    <a:pt x="69" y="424"/>
                    <a:pt x="69" y="424"/>
                  </a:cubicBezTo>
                  <a:lnTo>
                    <a:pt x="69" y="424"/>
                  </a:lnTo>
                  <a:cubicBezTo>
                    <a:pt x="70" y="424"/>
                    <a:pt x="71" y="424"/>
                    <a:pt x="74" y="425"/>
                  </a:cubicBezTo>
                  <a:cubicBezTo>
                    <a:pt x="76" y="425"/>
                    <a:pt x="78" y="426"/>
                    <a:pt x="79" y="426"/>
                  </a:cubicBezTo>
                  <a:cubicBezTo>
                    <a:pt x="89" y="426"/>
                    <a:pt x="94" y="417"/>
                    <a:pt x="83" y="409"/>
                  </a:cubicBezTo>
                  <a:cubicBezTo>
                    <a:pt x="83" y="407"/>
                    <a:pt x="83" y="406"/>
                    <a:pt x="87" y="406"/>
                  </a:cubicBezTo>
                  <a:cubicBezTo>
                    <a:pt x="88" y="406"/>
                    <a:pt x="89" y="406"/>
                    <a:pt x="90" y="406"/>
                  </a:cubicBezTo>
                  <a:cubicBezTo>
                    <a:pt x="91" y="404"/>
                    <a:pt x="91" y="401"/>
                    <a:pt x="87" y="392"/>
                  </a:cubicBezTo>
                  <a:cubicBezTo>
                    <a:pt x="87" y="388"/>
                    <a:pt x="88" y="382"/>
                    <a:pt x="90" y="377"/>
                  </a:cubicBezTo>
                  <a:cubicBezTo>
                    <a:pt x="91" y="372"/>
                    <a:pt x="87" y="366"/>
                    <a:pt x="87" y="366"/>
                  </a:cubicBezTo>
                  <a:cubicBezTo>
                    <a:pt x="87" y="365"/>
                    <a:pt x="87" y="364"/>
                    <a:pt x="87" y="363"/>
                  </a:cubicBezTo>
                  <a:lnTo>
                    <a:pt x="87" y="363"/>
                  </a:lnTo>
                  <a:cubicBezTo>
                    <a:pt x="87" y="364"/>
                    <a:pt x="88" y="364"/>
                    <a:pt x="88" y="364"/>
                  </a:cubicBezTo>
                  <a:cubicBezTo>
                    <a:pt x="94" y="364"/>
                    <a:pt x="97" y="353"/>
                    <a:pt x="103" y="339"/>
                  </a:cubicBezTo>
                  <a:cubicBezTo>
                    <a:pt x="109" y="325"/>
                    <a:pt x="116" y="313"/>
                    <a:pt x="123" y="313"/>
                  </a:cubicBezTo>
                  <a:cubicBezTo>
                    <a:pt x="123" y="313"/>
                    <a:pt x="123" y="313"/>
                    <a:pt x="124" y="313"/>
                  </a:cubicBezTo>
                  <a:cubicBezTo>
                    <a:pt x="124" y="313"/>
                    <a:pt x="125" y="311"/>
                    <a:pt x="119" y="305"/>
                  </a:cubicBezTo>
                  <a:cubicBezTo>
                    <a:pt x="111" y="298"/>
                    <a:pt x="110" y="296"/>
                    <a:pt x="114" y="296"/>
                  </a:cubicBezTo>
                  <a:cubicBezTo>
                    <a:pt x="115" y="296"/>
                    <a:pt x="116" y="296"/>
                    <a:pt x="118" y="296"/>
                  </a:cubicBezTo>
                  <a:cubicBezTo>
                    <a:pt x="120" y="297"/>
                    <a:pt x="123" y="297"/>
                    <a:pt x="124" y="297"/>
                  </a:cubicBezTo>
                  <a:cubicBezTo>
                    <a:pt x="132" y="297"/>
                    <a:pt x="133" y="291"/>
                    <a:pt x="126" y="284"/>
                  </a:cubicBezTo>
                  <a:lnTo>
                    <a:pt x="126" y="284"/>
                  </a:lnTo>
                  <a:lnTo>
                    <a:pt x="131" y="287"/>
                  </a:lnTo>
                  <a:cubicBezTo>
                    <a:pt x="134" y="288"/>
                    <a:pt x="136" y="289"/>
                    <a:pt x="137" y="289"/>
                  </a:cubicBezTo>
                  <a:cubicBezTo>
                    <a:pt x="143" y="289"/>
                    <a:pt x="140" y="282"/>
                    <a:pt x="133" y="274"/>
                  </a:cubicBezTo>
                  <a:lnTo>
                    <a:pt x="133" y="274"/>
                  </a:lnTo>
                  <a:cubicBezTo>
                    <a:pt x="136" y="275"/>
                    <a:pt x="140" y="276"/>
                    <a:pt x="142" y="276"/>
                  </a:cubicBezTo>
                  <a:cubicBezTo>
                    <a:pt x="144" y="276"/>
                    <a:pt x="144" y="275"/>
                    <a:pt x="143" y="272"/>
                  </a:cubicBezTo>
                  <a:cubicBezTo>
                    <a:pt x="143" y="272"/>
                    <a:pt x="143" y="271"/>
                    <a:pt x="144" y="271"/>
                  </a:cubicBezTo>
                  <a:cubicBezTo>
                    <a:pt x="145" y="271"/>
                    <a:pt x="147" y="273"/>
                    <a:pt x="154" y="279"/>
                  </a:cubicBezTo>
                  <a:cubicBezTo>
                    <a:pt x="158" y="282"/>
                    <a:pt x="163" y="285"/>
                    <a:pt x="165" y="285"/>
                  </a:cubicBezTo>
                  <a:cubicBezTo>
                    <a:pt x="166" y="285"/>
                    <a:pt x="166" y="285"/>
                    <a:pt x="166" y="285"/>
                  </a:cubicBezTo>
                  <a:cubicBezTo>
                    <a:pt x="167" y="284"/>
                    <a:pt x="163" y="279"/>
                    <a:pt x="157" y="276"/>
                  </a:cubicBezTo>
                  <a:lnTo>
                    <a:pt x="160" y="271"/>
                  </a:lnTo>
                  <a:cubicBezTo>
                    <a:pt x="160" y="271"/>
                    <a:pt x="162" y="270"/>
                    <a:pt x="156" y="266"/>
                  </a:cubicBezTo>
                  <a:cubicBezTo>
                    <a:pt x="152" y="261"/>
                    <a:pt x="153" y="260"/>
                    <a:pt x="154" y="258"/>
                  </a:cubicBezTo>
                  <a:lnTo>
                    <a:pt x="154" y="258"/>
                  </a:lnTo>
                  <a:cubicBezTo>
                    <a:pt x="155" y="259"/>
                    <a:pt x="156" y="259"/>
                    <a:pt x="156" y="259"/>
                  </a:cubicBezTo>
                  <a:cubicBezTo>
                    <a:pt x="158" y="259"/>
                    <a:pt x="155" y="255"/>
                    <a:pt x="149" y="253"/>
                  </a:cubicBezTo>
                  <a:cubicBezTo>
                    <a:pt x="144" y="249"/>
                    <a:pt x="139" y="244"/>
                    <a:pt x="140" y="243"/>
                  </a:cubicBezTo>
                  <a:lnTo>
                    <a:pt x="130" y="234"/>
                  </a:lnTo>
                  <a:cubicBezTo>
                    <a:pt x="121" y="225"/>
                    <a:pt x="116" y="221"/>
                    <a:pt x="107" y="221"/>
                  </a:cubicBezTo>
                  <a:cubicBezTo>
                    <a:pt x="96" y="225"/>
                    <a:pt x="84" y="229"/>
                    <a:pt x="94" y="237"/>
                  </a:cubicBezTo>
                  <a:cubicBezTo>
                    <a:pt x="94" y="237"/>
                    <a:pt x="98" y="242"/>
                    <a:pt x="97" y="244"/>
                  </a:cubicBezTo>
                  <a:cubicBezTo>
                    <a:pt x="96" y="246"/>
                    <a:pt x="93" y="246"/>
                    <a:pt x="91" y="246"/>
                  </a:cubicBezTo>
                  <a:cubicBezTo>
                    <a:pt x="89" y="246"/>
                    <a:pt x="88" y="246"/>
                    <a:pt x="88" y="246"/>
                  </a:cubicBezTo>
                  <a:cubicBezTo>
                    <a:pt x="87" y="245"/>
                    <a:pt x="86" y="244"/>
                    <a:pt x="85" y="244"/>
                  </a:cubicBezTo>
                  <a:cubicBezTo>
                    <a:pt x="80" y="244"/>
                    <a:pt x="74" y="253"/>
                    <a:pt x="68" y="262"/>
                  </a:cubicBezTo>
                  <a:cubicBezTo>
                    <a:pt x="59" y="276"/>
                    <a:pt x="56" y="285"/>
                    <a:pt x="49" y="285"/>
                  </a:cubicBezTo>
                  <a:cubicBezTo>
                    <a:pt x="48" y="285"/>
                    <a:pt x="48" y="285"/>
                    <a:pt x="47" y="285"/>
                  </a:cubicBezTo>
                  <a:cubicBezTo>
                    <a:pt x="41" y="285"/>
                    <a:pt x="38" y="287"/>
                    <a:pt x="38" y="287"/>
                  </a:cubicBezTo>
                  <a:cubicBezTo>
                    <a:pt x="44" y="290"/>
                    <a:pt x="37" y="306"/>
                    <a:pt x="29" y="325"/>
                  </a:cubicBezTo>
                  <a:cubicBezTo>
                    <a:pt x="23" y="344"/>
                    <a:pt x="17" y="366"/>
                    <a:pt x="24" y="367"/>
                  </a:cubicBezTo>
                  <a:lnTo>
                    <a:pt x="23" y="372"/>
                  </a:lnTo>
                  <a:cubicBezTo>
                    <a:pt x="22" y="372"/>
                    <a:pt x="22" y="372"/>
                    <a:pt x="21" y="372"/>
                  </a:cubicBezTo>
                  <a:cubicBezTo>
                    <a:pt x="16" y="372"/>
                    <a:pt x="15" y="377"/>
                    <a:pt x="14" y="382"/>
                  </a:cubicBezTo>
                  <a:cubicBezTo>
                    <a:pt x="17" y="386"/>
                    <a:pt x="18" y="390"/>
                    <a:pt x="18" y="395"/>
                  </a:cubicBezTo>
                  <a:cubicBezTo>
                    <a:pt x="17" y="395"/>
                    <a:pt x="17" y="395"/>
                    <a:pt x="16" y="395"/>
                  </a:cubicBezTo>
                  <a:cubicBezTo>
                    <a:pt x="11" y="395"/>
                    <a:pt x="10" y="398"/>
                    <a:pt x="10" y="403"/>
                  </a:cubicBezTo>
                  <a:cubicBezTo>
                    <a:pt x="9" y="408"/>
                    <a:pt x="9" y="412"/>
                    <a:pt x="16" y="413"/>
                  </a:cubicBezTo>
                  <a:cubicBezTo>
                    <a:pt x="15" y="423"/>
                    <a:pt x="11" y="434"/>
                    <a:pt x="7" y="444"/>
                  </a:cubicBezTo>
                  <a:cubicBezTo>
                    <a:pt x="0" y="447"/>
                    <a:pt x="7" y="450"/>
                    <a:pt x="14" y="453"/>
                  </a:cubicBezTo>
                  <a:cubicBezTo>
                    <a:pt x="20" y="453"/>
                    <a:pt x="27" y="455"/>
                    <a:pt x="27" y="459"/>
                  </a:cubicBezTo>
                  <a:lnTo>
                    <a:pt x="14" y="459"/>
                  </a:lnTo>
                  <a:cubicBezTo>
                    <a:pt x="11" y="458"/>
                    <a:pt x="9" y="457"/>
                    <a:pt x="8" y="457"/>
                  </a:cubicBezTo>
                  <a:cubicBezTo>
                    <a:pt x="7" y="457"/>
                    <a:pt x="7" y="459"/>
                    <a:pt x="7" y="462"/>
                  </a:cubicBezTo>
                  <a:lnTo>
                    <a:pt x="7" y="468"/>
                  </a:lnTo>
                  <a:cubicBezTo>
                    <a:pt x="13" y="468"/>
                    <a:pt x="15" y="482"/>
                    <a:pt x="17" y="502"/>
                  </a:cubicBezTo>
                  <a:cubicBezTo>
                    <a:pt x="20" y="526"/>
                    <a:pt x="22" y="535"/>
                    <a:pt x="28" y="535"/>
                  </a:cubicBezTo>
                  <a:cubicBezTo>
                    <a:pt x="28" y="535"/>
                    <a:pt x="29" y="535"/>
                    <a:pt x="29" y="535"/>
                  </a:cubicBezTo>
                  <a:cubicBezTo>
                    <a:pt x="30" y="535"/>
                    <a:pt x="31" y="535"/>
                    <a:pt x="32" y="535"/>
                  </a:cubicBezTo>
                  <a:cubicBezTo>
                    <a:pt x="36" y="535"/>
                    <a:pt x="36" y="538"/>
                    <a:pt x="33" y="546"/>
                  </a:cubicBezTo>
                  <a:cubicBezTo>
                    <a:pt x="18" y="569"/>
                    <a:pt x="18" y="570"/>
                    <a:pt x="26" y="570"/>
                  </a:cubicBezTo>
                  <a:cubicBezTo>
                    <a:pt x="25" y="567"/>
                    <a:pt x="32" y="565"/>
                    <a:pt x="37" y="563"/>
                  </a:cubicBezTo>
                  <a:cubicBezTo>
                    <a:pt x="41" y="561"/>
                    <a:pt x="44" y="561"/>
                    <a:pt x="46" y="561"/>
                  </a:cubicBezTo>
                  <a:cubicBezTo>
                    <a:pt x="49" y="561"/>
                    <a:pt x="47" y="563"/>
                    <a:pt x="39" y="569"/>
                  </a:cubicBezTo>
                  <a:cubicBezTo>
                    <a:pt x="27" y="573"/>
                    <a:pt x="47" y="608"/>
                    <a:pt x="61" y="608"/>
                  </a:cubicBezTo>
                  <a:cubicBezTo>
                    <a:pt x="62" y="608"/>
                    <a:pt x="62" y="608"/>
                    <a:pt x="63" y="608"/>
                  </a:cubicBezTo>
                  <a:lnTo>
                    <a:pt x="63" y="608"/>
                  </a:lnTo>
                  <a:lnTo>
                    <a:pt x="57" y="611"/>
                  </a:lnTo>
                  <a:cubicBezTo>
                    <a:pt x="51" y="613"/>
                    <a:pt x="53" y="617"/>
                    <a:pt x="59" y="627"/>
                  </a:cubicBezTo>
                  <a:lnTo>
                    <a:pt x="62" y="635"/>
                  </a:lnTo>
                  <a:cubicBezTo>
                    <a:pt x="64" y="634"/>
                    <a:pt x="65" y="633"/>
                    <a:pt x="67" y="633"/>
                  </a:cubicBezTo>
                  <a:cubicBezTo>
                    <a:pt x="74" y="633"/>
                    <a:pt x="77" y="647"/>
                    <a:pt x="72" y="649"/>
                  </a:cubicBezTo>
                  <a:cubicBezTo>
                    <a:pt x="68" y="656"/>
                    <a:pt x="68" y="656"/>
                    <a:pt x="71" y="661"/>
                  </a:cubicBezTo>
                  <a:cubicBezTo>
                    <a:pt x="87" y="661"/>
                    <a:pt x="90" y="676"/>
                    <a:pt x="85" y="680"/>
                  </a:cubicBezTo>
                  <a:cubicBezTo>
                    <a:pt x="85" y="680"/>
                    <a:pt x="88" y="682"/>
                    <a:pt x="89" y="685"/>
                  </a:cubicBezTo>
                  <a:cubicBezTo>
                    <a:pt x="90" y="685"/>
                    <a:pt x="92" y="684"/>
                    <a:pt x="93" y="684"/>
                  </a:cubicBezTo>
                  <a:cubicBezTo>
                    <a:pt x="97" y="684"/>
                    <a:pt x="100" y="686"/>
                    <a:pt x="102" y="690"/>
                  </a:cubicBezTo>
                  <a:cubicBezTo>
                    <a:pt x="106" y="694"/>
                    <a:pt x="108" y="696"/>
                    <a:pt x="109" y="696"/>
                  </a:cubicBezTo>
                  <a:cubicBezTo>
                    <a:pt x="111" y="696"/>
                    <a:pt x="111" y="695"/>
                    <a:pt x="112" y="692"/>
                  </a:cubicBezTo>
                  <a:cubicBezTo>
                    <a:pt x="116" y="688"/>
                    <a:pt x="121" y="684"/>
                    <a:pt x="123" y="684"/>
                  </a:cubicBezTo>
                  <a:cubicBezTo>
                    <a:pt x="123" y="684"/>
                    <a:pt x="123" y="684"/>
                    <a:pt x="124" y="684"/>
                  </a:cubicBezTo>
                  <a:lnTo>
                    <a:pt x="119" y="690"/>
                  </a:lnTo>
                  <a:cubicBezTo>
                    <a:pt x="115" y="694"/>
                    <a:pt x="120" y="700"/>
                    <a:pt x="129" y="708"/>
                  </a:cubicBezTo>
                  <a:cubicBezTo>
                    <a:pt x="139" y="719"/>
                    <a:pt x="144" y="722"/>
                    <a:pt x="142" y="729"/>
                  </a:cubicBezTo>
                  <a:lnTo>
                    <a:pt x="148" y="726"/>
                  </a:lnTo>
                  <a:cubicBezTo>
                    <a:pt x="151" y="725"/>
                    <a:pt x="152" y="724"/>
                    <a:pt x="153" y="724"/>
                  </a:cubicBezTo>
                  <a:cubicBezTo>
                    <a:pt x="156" y="724"/>
                    <a:pt x="156" y="726"/>
                    <a:pt x="153" y="729"/>
                  </a:cubicBezTo>
                  <a:cubicBezTo>
                    <a:pt x="151" y="735"/>
                    <a:pt x="158" y="742"/>
                    <a:pt x="165" y="742"/>
                  </a:cubicBezTo>
                  <a:cubicBezTo>
                    <a:pt x="166" y="742"/>
                    <a:pt x="167" y="742"/>
                    <a:pt x="168" y="741"/>
                  </a:cubicBezTo>
                  <a:lnTo>
                    <a:pt x="173" y="745"/>
                  </a:lnTo>
                  <a:cubicBezTo>
                    <a:pt x="170" y="753"/>
                    <a:pt x="172" y="758"/>
                    <a:pt x="176" y="758"/>
                  </a:cubicBezTo>
                  <a:cubicBezTo>
                    <a:pt x="179" y="758"/>
                    <a:pt x="182" y="756"/>
                    <a:pt x="185" y="753"/>
                  </a:cubicBezTo>
                  <a:lnTo>
                    <a:pt x="185" y="753"/>
                  </a:lnTo>
                  <a:cubicBezTo>
                    <a:pt x="182" y="758"/>
                    <a:pt x="184" y="760"/>
                    <a:pt x="188" y="762"/>
                  </a:cubicBezTo>
                  <a:cubicBezTo>
                    <a:pt x="189" y="761"/>
                    <a:pt x="190" y="761"/>
                    <a:pt x="191" y="761"/>
                  </a:cubicBezTo>
                  <a:cubicBezTo>
                    <a:pt x="198" y="761"/>
                    <a:pt x="205" y="766"/>
                    <a:pt x="202" y="771"/>
                  </a:cubicBezTo>
                  <a:lnTo>
                    <a:pt x="205" y="773"/>
                  </a:lnTo>
                  <a:cubicBezTo>
                    <a:pt x="208" y="770"/>
                    <a:pt x="210" y="769"/>
                    <a:pt x="212" y="769"/>
                  </a:cubicBezTo>
                  <a:cubicBezTo>
                    <a:pt x="213" y="769"/>
                    <a:pt x="214" y="770"/>
                    <a:pt x="216" y="771"/>
                  </a:cubicBezTo>
                  <a:cubicBezTo>
                    <a:pt x="217" y="771"/>
                    <a:pt x="218" y="772"/>
                    <a:pt x="220" y="772"/>
                  </a:cubicBezTo>
                  <a:cubicBezTo>
                    <a:pt x="222" y="772"/>
                    <a:pt x="224" y="771"/>
                    <a:pt x="227" y="768"/>
                  </a:cubicBezTo>
                  <a:cubicBezTo>
                    <a:pt x="231" y="765"/>
                    <a:pt x="233" y="765"/>
                    <a:pt x="234" y="765"/>
                  </a:cubicBezTo>
                  <a:cubicBezTo>
                    <a:pt x="234" y="765"/>
                    <a:pt x="235" y="765"/>
                    <a:pt x="235" y="765"/>
                  </a:cubicBezTo>
                  <a:cubicBezTo>
                    <a:pt x="237" y="766"/>
                    <a:pt x="231" y="771"/>
                    <a:pt x="227" y="776"/>
                  </a:cubicBezTo>
                  <a:cubicBezTo>
                    <a:pt x="222" y="778"/>
                    <a:pt x="222" y="780"/>
                    <a:pt x="225" y="780"/>
                  </a:cubicBezTo>
                  <a:cubicBezTo>
                    <a:pt x="228" y="780"/>
                    <a:pt x="233" y="778"/>
                    <a:pt x="239" y="774"/>
                  </a:cubicBezTo>
                  <a:cubicBezTo>
                    <a:pt x="246" y="770"/>
                    <a:pt x="249" y="767"/>
                    <a:pt x="250" y="767"/>
                  </a:cubicBezTo>
                  <a:lnTo>
                    <a:pt x="250" y="767"/>
                  </a:lnTo>
                  <a:cubicBezTo>
                    <a:pt x="250" y="767"/>
                    <a:pt x="248" y="770"/>
                    <a:pt x="243" y="775"/>
                  </a:cubicBezTo>
                  <a:cubicBezTo>
                    <a:pt x="238" y="779"/>
                    <a:pt x="235" y="783"/>
                    <a:pt x="237" y="783"/>
                  </a:cubicBezTo>
                  <a:cubicBezTo>
                    <a:pt x="237" y="783"/>
                    <a:pt x="238" y="783"/>
                    <a:pt x="240" y="782"/>
                  </a:cubicBezTo>
                  <a:cubicBezTo>
                    <a:pt x="241" y="782"/>
                    <a:pt x="241" y="782"/>
                    <a:pt x="242" y="782"/>
                  </a:cubicBezTo>
                  <a:cubicBezTo>
                    <a:pt x="245" y="782"/>
                    <a:pt x="247" y="780"/>
                    <a:pt x="248" y="777"/>
                  </a:cubicBezTo>
                  <a:lnTo>
                    <a:pt x="256" y="781"/>
                  </a:lnTo>
                  <a:cubicBezTo>
                    <a:pt x="259" y="790"/>
                    <a:pt x="262" y="790"/>
                    <a:pt x="265" y="791"/>
                  </a:cubicBezTo>
                  <a:cubicBezTo>
                    <a:pt x="267" y="788"/>
                    <a:pt x="268" y="787"/>
                    <a:pt x="269" y="787"/>
                  </a:cubicBezTo>
                  <a:cubicBezTo>
                    <a:pt x="270" y="787"/>
                    <a:pt x="270" y="789"/>
                    <a:pt x="271" y="793"/>
                  </a:cubicBezTo>
                  <a:cubicBezTo>
                    <a:pt x="270" y="795"/>
                    <a:pt x="269" y="797"/>
                    <a:pt x="270" y="797"/>
                  </a:cubicBezTo>
                  <a:cubicBezTo>
                    <a:pt x="271" y="797"/>
                    <a:pt x="273" y="794"/>
                    <a:pt x="275" y="787"/>
                  </a:cubicBezTo>
                  <a:cubicBezTo>
                    <a:pt x="277" y="785"/>
                    <a:pt x="279" y="783"/>
                    <a:pt x="280" y="783"/>
                  </a:cubicBezTo>
                  <a:cubicBezTo>
                    <a:pt x="281" y="783"/>
                    <a:pt x="282" y="785"/>
                    <a:pt x="283" y="790"/>
                  </a:cubicBezTo>
                  <a:cubicBezTo>
                    <a:pt x="281" y="797"/>
                    <a:pt x="281" y="800"/>
                    <a:pt x="282" y="800"/>
                  </a:cubicBezTo>
                  <a:cubicBezTo>
                    <a:pt x="283" y="800"/>
                    <a:pt x="284" y="799"/>
                    <a:pt x="284" y="796"/>
                  </a:cubicBezTo>
                  <a:cubicBezTo>
                    <a:pt x="287" y="792"/>
                    <a:pt x="290" y="792"/>
                    <a:pt x="291" y="792"/>
                  </a:cubicBezTo>
                  <a:cubicBezTo>
                    <a:pt x="292" y="792"/>
                    <a:pt x="292" y="792"/>
                    <a:pt x="292" y="792"/>
                  </a:cubicBezTo>
                  <a:cubicBezTo>
                    <a:pt x="290" y="799"/>
                    <a:pt x="315" y="805"/>
                    <a:pt x="341" y="808"/>
                  </a:cubicBezTo>
                  <a:cubicBezTo>
                    <a:pt x="345" y="808"/>
                    <a:pt x="348" y="801"/>
                    <a:pt x="349" y="794"/>
                  </a:cubicBezTo>
                  <a:cubicBezTo>
                    <a:pt x="349" y="789"/>
                    <a:pt x="349" y="787"/>
                    <a:pt x="349" y="787"/>
                  </a:cubicBezTo>
                  <a:cubicBezTo>
                    <a:pt x="349" y="787"/>
                    <a:pt x="350" y="791"/>
                    <a:pt x="351" y="795"/>
                  </a:cubicBezTo>
                  <a:cubicBezTo>
                    <a:pt x="352" y="805"/>
                    <a:pt x="354" y="810"/>
                    <a:pt x="355" y="810"/>
                  </a:cubicBezTo>
                  <a:cubicBezTo>
                    <a:pt x="357" y="810"/>
                    <a:pt x="358" y="805"/>
                    <a:pt x="357" y="795"/>
                  </a:cubicBezTo>
                  <a:cubicBezTo>
                    <a:pt x="356" y="788"/>
                    <a:pt x="355" y="785"/>
                    <a:pt x="356" y="785"/>
                  </a:cubicBezTo>
                  <a:lnTo>
                    <a:pt x="356" y="785"/>
                  </a:lnTo>
                  <a:cubicBezTo>
                    <a:pt x="356" y="785"/>
                    <a:pt x="357" y="788"/>
                    <a:pt x="360" y="795"/>
                  </a:cubicBezTo>
                  <a:cubicBezTo>
                    <a:pt x="361" y="799"/>
                    <a:pt x="362" y="800"/>
                    <a:pt x="363" y="800"/>
                  </a:cubicBezTo>
                  <a:cubicBezTo>
                    <a:pt x="363" y="800"/>
                    <a:pt x="364" y="799"/>
                    <a:pt x="366" y="795"/>
                  </a:cubicBezTo>
                  <a:cubicBezTo>
                    <a:pt x="366" y="792"/>
                    <a:pt x="366" y="791"/>
                    <a:pt x="367" y="791"/>
                  </a:cubicBezTo>
                  <a:cubicBezTo>
                    <a:pt x="368" y="791"/>
                    <a:pt x="368" y="792"/>
                    <a:pt x="368" y="795"/>
                  </a:cubicBezTo>
                  <a:cubicBezTo>
                    <a:pt x="370" y="800"/>
                    <a:pt x="372" y="805"/>
                    <a:pt x="373" y="805"/>
                  </a:cubicBezTo>
                  <a:cubicBezTo>
                    <a:pt x="373" y="805"/>
                    <a:pt x="374" y="804"/>
                    <a:pt x="374" y="802"/>
                  </a:cubicBezTo>
                  <a:cubicBezTo>
                    <a:pt x="374" y="802"/>
                    <a:pt x="377" y="802"/>
                    <a:pt x="379" y="809"/>
                  </a:cubicBezTo>
                  <a:cubicBezTo>
                    <a:pt x="380" y="811"/>
                    <a:pt x="381" y="811"/>
                    <a:pt x="382" y="811"/>
                  </a:cubicBezTo>
                  <a:cubicBezTo>
                    <a:pt x="385" y="811"/>
                    <a:pt x="387" y="807"/>
                    <a:pt x="388" y="802"/>
                  </a:cubicBezTo>
                  <a:cubicBezTo>
                    <a:pt x="392" y="796"/>
                    <a:pt x="395" y="792"/>
                    <a:pt x="396" y="792"/>
                  </a:cubicBezTo>
                  <a:cubicBezTo>
                    <a:pt x="398" y="792"/>
                    <a:pt x="398" y="795"/>
                    <a:pt x="397" y="802"/>
                  </a:cubicBezTo>
                  <a:cubicBezTo>
                    <a:pt x="397" y="807"/>
                    <a:pt x="398" y="809"/>
                    <a:pt x="400" y="809"/>
                  </a:cubicBezTo>
                  <a:cubicBezTo>
                    <a:pt x="404" y="809"/>
                    <a:pt x="410" y="803"/>
                    <a:pt x="411" y="794"/>
                  </a:cubicBezTo>
                  <a:cubicBezTo>
                    <a:pt x="411" y="786"/>
                    <a:pt x="412" y="783"/>
                    <a:pt x="412" y="783"/>
                  </a:cubicBezTo>
                  <a:cubicBezTo>
                    <a:pt x="412" y="783"/>
                    <a:pt x="413" y="785"/>
                    <a:pt x="413" y="787"/>
                  </a:cubicBezTo>
                  <a:cubicBezTo>
                    <a:pt x="413" y="794"/>
                    <a:pt x="416" y="794"/>
                    <a:pt x="416" y="794"/>
                  </a:cubicBezTo>
                  <a:cubicBezTo>
                    <a:pt x="417" y="794"/>
                    <a:pt x="418" y="794"/>
                    <a:pt x="419" y="794"/>
                  </a:cubicBezTo>
                  <a:cubicBezTo>
                    <a:pt x="420" y="794"/>
                    <a:pt x="422" y="795"/>
                    <a:pt x="423" y="800"/>
                  </a:cubicBezTo>
                  <a:cubicBezTo>
                    <a:pt x="423" y="800"/>
                    <a:pt x="425" y="800"/>
                    <a:pt x="430" y="792"/>
                  </a:cubicBezTo>
                  <a:cubicBezTo>
                    <a:pt x="431" y="786"/>
                    <a:pt x="434" y="784"/>
                    <a:pt x="437" y="784"/>
                  </a:cubicBezTo>
                  <a:cubicBezTo>
                    <a:pt x="440" y="784"/>
                    <a:pt x="445" y="788"/>
                    <a:pt x="449" y="795"/>
                  </a:cubicBezTo>
                  <a:lnTo>
                    <a:pt x="452" y="788"/>
                  </a:lnTo>
                  <a:cubicBezTo>
                    <a:pt x="452" y="780"/>
                    <a:pt x="453" y="774"/>
                    <a:pt x="454" y="774"/>
                  </a:cubicBezTo>
                  <a:cubicBezTo>
                    <a:pt x="455" y="774"/>
                    <a:pt x="456" y="776"/>
                    <a:pt x="457" y="781"/>
                  </a:cubicBezTo>
                  <a:cubicBezTo>
                    <a:pt x="458" y="784"/>
                    <a:pt x="457" y="783"/>
                    <a:pt x="458" y="787"/>
                  </a:cubicBezTo>
                  <a:cubicBezTo>
                    <a:pt x="458" y="781"/>
                    <a:pt x="460" y="779"/>
                    <a:pt x="463" y="779"/>
                  </a:cubicBezTo>
                  <a:cubicBezTo>
                    <a:pt x="467" y="779"/>
                    <a:pt x="472" y="783"/>
                    <a:pt x="474" y="790"/>
                  </a:cubicBezTo>
                  <a:cubicBezTo>
                    <a:pt x="475" y="794"/>
                    <a:pt x="476" y="796"/>
                    <a:pt x="477" y="796"/>
                  </a:cubicBezTo>
                  <a:cubicBezTo>
                    <a:pt x="477" y="796"/>
                    <a:pt x="477" y="796"/>
                    <a:pt x="478" y="795"/>
                  </a:cubicBezTo>
                  <a:lnTo>
                    <a:pt x="477" y="788"/>
                  </a:lnTo>
                  <a:cubicBezTo>
                    <a:pt x="475" y="783"/>
                    <a:pt x="472" y="776"/>
                    <a:pt x="476" y="775"/>
                  </a:cubicBezTo>
                  <a:cubicBezTo>
                    <a:pt x="476" y="775"/>
                    <a:pt x="477" y="775"/>
                    <a:pt x="478" y="775"/>
                  </a:cubicBezTo>
                  <a:cubicBezTo>
                    <a:pt x="479" y="775"/>
                    <a:pt x="481" y="776"/>
                    <a:pt x="483" y="781"/>
                  </a:cubicBezTo>
                  <a:cubicBezTo>
                    <a:pt x="486" y="784"/>
                    <a:pt x="489" y="787"/>
                    <a:pt x="491" y="787"/>
                  </a:cubicBezTo>
                  <a:cubicBezTo>
                    <a:pt x="491" y="787"/>
                    <a:pt x="491" y="787"/>
                    <a:pt x="490" y="785"/>
                  </a:cubicBezTo>
                  <a:cubicBezTo>
                    <a:pt x="490" y="785"/>
                    <a:pt x="491" y="785"/>
                    <a:pt x="491" y="785"/>
                  </a:cubicBezTo>
                  <a:cubicBezTo>
                    <a:pt x="492" y="785"/>
                    <a:pt x="495" y="786"/>
                    <a:pt x="498" y="790"/>
                  </a:cubicBezTo>
                  <a:lnTo>
                    <a:pt x="509" y="785"/>
                  </a:lnTo>
                  <a:cubicBezTo>
                    <a:pt x="509" y="781"/>
                    <a:pt x="511" y="778"/>
                    <a:pt x="513" y="778"/>
                  </a:cubicBezTo>
                  <a:cubicBezTo>
                    <a:pt x="515" y="778"/>
                    <a:pt x="516" y="779"/>
                    <a:pt x="517" y="782"/>
                  </a:cubicBezTo>
                  <a:cubicBezTo>
                    <a:pt x="521" y="780"/>
                    <a:pt x="523" y="776"/>
                    <a:pt x="523" y="773"/>
                  </a:cubicBezTo>
                  <a:cubicBezTo>
                    <a:pt x="526" y="772"/>
                    <a:pt x="527" y="771"/>
                    <a:pt x="529" y="771"/>
                  </a:cubicBezTo>
                  <a:cubicBezTo>
                    <a:pt x="531" y="771"/>
                    <a:pt x="532" y="772"/>
                    <a:pt x="534" y="775"/>
                  </a:cubicBezTo>
                  <a:cubicBezTo>
                    <a:pt x="535" y="778"/>
                    <a:pt x="536" y="779"/>
                    <a:pt x="536" y="779"/>
                  </a:cubicBezTo>
                  <a:cubicBezTo>
                    <a:pt x="536" y="779"/>
                    <a:pt x="536" y="777"/>
                    <a:pt x="536" y="774"/>
                  </a:cubicBezTo>
                  <a:cubicBezTo>
                    <a:pt x="533" y="767"/>
                    <a:pt x="536" y="766"/>
                    <a:pt x="539" y="765"/>
                  </a:cubicBezTo>
                  <a:lnTo>
                    <a:pt x="544" y="762"/>
                  </a:lnTo>
                  <a:cubicBezTo>
                    <a:pt x="541" y="756"/>
                    <a:pt x="541" y="756"/>
                    <a:pt x="543" y="755"/>
                  </a:cubicBezTo>
                  <a:cubicBezTo>
                    <a:pt x="544" y="754"/>
                    <a:pt x="548" y="754"/>
                    <a:pt x="551" y="754"/>
                  </a:cubicBezTo>
                  <a:cubicBezTo>
                    <a:pt x="555" y="754"/>
                    <a:pt x="558" y="754"/>
                    <a:pt x="560" y="754"/>
                  </a:cubicBezTo>
                  <a:cubicBezTo>
                    <a:pt x="567" y="749"/>
                    <a:pt x="567" y="749"/>
                    <a:pt x="561" y="745"/>
                  </a:cubicBezTo>
                  <a:lnTo>
                    <a:pt x="561" y="745"/>
                  </a:lnTo>
                  <a:cubicBezTo>
                    <a:pt x="561" y="745"/>
                    <a:pt x="560" y="745"/>
                    <a:pt x="560" y="745"/>
                  </a:cubicBezTo>
                  <a:cubicBezTo>
                    <a:pt x="558" y="745"/>
                    <a:pt x="557" y="743"/>
                    <a:pt x="560" y="743"/>
                  </a:cubicBezTo>
                  <a:cubicBezTo>
                    <a:pt x="561" y="743"/>
                    <a:pt x="562" y="743"/>
                    <a:pt x="563" y="744"/>
                  </a:cubicBezTo>
                  <a:cubicBezTo>
                    <a:pt x="566" y="742"/>
                    <a:pt x="577" y="742"/>
                    <a:pt x="584" y="738"/>
                  </a:cubicBezTo>
                  <a:cubicBezTo>
                    <a:pt x="594" y="731"/>
                    <a:pt x="594" y="731"/>
                    <a:pt x="589" y="726"/>
                  </a:cubicBezTo>
                  <a:cubicBezTo>
                    <a:pt x="584" y="721"/>
                    <a:pt x="582" y="718"/>
                    <a:pt x="583" y="718"/>
                  </a:cubicBezTo>
                  <a:lnTo>
                    <a:pt x="583" y="718"/>
                  </a:lnTo>
                  <a:cubicBezTo>
                    <a:pt x="584" y="718"/>
                    <a:pt x="587" y="720"/>
                    <a:pt x="591" y="725"/>
                  </a:cubicBezTo>
                  <a:cubicBezTo>
                    <a:pt x="597" y="727"/>
                    <a:pt x="601" y="729"/>
                    <a:pt x="603" y="729"/>
                  </a:cubicBezTo>
                  <a:cubicBezTo>
                    <a:pt x="606" y="729"/>
                    <a:pt x="605" y="727"/>
                    <a:pt x="603" y="723"/>
                  </a:cubicBezTo>
                  <a:cubicBezTo>
                    <a:pt x="600" y="717"/>
                    <a:pt x="600" y="717"/>
                    <a:pt x="603" y="716"/>
                  </a:cubicBezTo>
                  <a:cubicBezTo>
                    <a:pt x="604" y="717"/>
                    <a:pt x="605" y="718"/>
                    <a:pt x="606" y="718"/>
                  </a:cubicBezTo>
                  <a:cubicBezTo>
                    <a:pt x="608" y="718"/>
                    <a:pt x="609" y="715"/>
                    <a:pt x="609" y="710"/>
                  </a:cubicBezTo>
                  <a:cubicBezTo>
                    <a:pt x="610" y="709"/>
                    <a:pt x="611" y="708"/>
                    <a:pt x="611" y="708"/>
                  </a:cubicBezTo>
                  <a:cubicBezTo>
                    <a:pt x="612" y="708"/>
                    <a:pt x="613" y="710"/>
                    <a:pt x="616" y="712"/>
                  </a:cubicBezTo>
                  <a:lnTo>
                    <a:pt x="621" y="709"/>
                  </a:lnTo>
                  <a:cubicBezTo>
                    <a:pt x="616" y="697"/>
                    <a:pt x="628" y="690"/>
                    <a:pt x="636" y="690"/>
                  </a:cubicBezTo>
                  <a:cubicBezTo>
                    <a:pt x="637" y="690"/>
                    <a:pt x="638" y="691"/>
                    <a:pt x="639" y="691"/>
                  </a:cubicBezTo>
                  <a:cubicBezTo>
                    <a:pt x="639" y="691"/>
                    <a:pt x="641" y="689"/>
                    <a:pt x="639" y="682"/>
                  </a:cubicBezTo>
                  <a:cubicBezTo>
                    <a:pt x="634" y="676"/>
                    <a:pt x="633" y="673"/>
                    <a:pt x="634" y="673"/>
                  </a:cubicBezTo>
                  <a:lnTo>
                    <a:pt x="634" y="673"/>
                  </a:lnTo>
                  <a:cubicBezTo>
                    <a:pt x="635" y="673"/>
                    <a:pt x="637" y="675"/>
                    <a:pt x="642" y="679"/>
                  </a:cubicBezTo>
                  <a:cubicBezTo>
                    <a:pt x="647" y="682"/>
                    <a:pt x="649" y="685"/>
                    <a:pt x="650" y="685"/>
                  </a:cubicBezTo>
                  <a:cubicBezTo>
                    <a:pt x="650" y="685"/>
                    <a:pt x="648" y="682"/>
                    <a:pt x="643" y="676"/>
                  </a:cubicBezTo>
                  <a:cubicBezTo>
                    <a:pt x="641" y="673"/>
                    <a:pt x="643" y="668"/>
                    <a:pt x="648" y="668"/>
                  </a:cubicBezTo>
                  <a:cubicBezTo>
                    <a:pt x="650" y="668"/>
                    <a:pt x="653" y="669"/>
                    <a:pt x="655" y="673"/>
                  </a:cubicBezTo>
                  <a:lnTo>
                    <a:pt x="665" y="682"/>
                  </a:lnTo>
                  <a:cubicBezTo>
                    <a:pt x="662" y="675"/>
                    <a:pt x="663" y="674"/>
                    <a:pt x="663" y="674"/>
                  </a:cubicBezTo>
                  <a:cubicBezTo>
                    <a:pt x="659" y="670"/>
                    <a:pt x="660" y="668"/>
                    <a:pt x="664" y="663"/>
                  </a:cubicBezTo>
                  <a:cubicBezTo>
                    <a:pt x="668" y="659"/>
                    <a:pt x="669" y="648"/>
                    <a:pt x="671" y="646"/>
                  </a:cubicBezTo>
                  <a:cubicBezTo>
                    <a:pt x="674" y="643"/>
                    <a:pt x="677" y="639"/>
                    <a:pt x="682" y="639"/>
                  </a:cubicBezTo>
                  <a:cubicBezTo>
                    <a:pt x="683" y="639"/>
                    <a:pt x="684" y="640"/>
                    <a:pt x="686" y="640"/>
                  </a:cubicBezTo>
                  <a:cubicBezTo>
                    <a:pt x="687" y="638"/>
                    <a:pt x="689" y="637"/>
                    <a:pt x="687" y="629"/>
                  </a:cubicBezTo>
                  <a:cubicBezTo>
                    <a:pt x="684" y="625"/>
                    <a:pt x="685" y="623"/>
                    <a:pt x="687" y="623"/>
                  </a:cubicBezTo>
                  <a:cubicBezTo>
                    <a:pt x="688" y="623"/>
                    <a:pt x="689" y="623"/>
                    <a:pt x="691" y="625"/>
                  </a:cubicBezTo>
                  <a:lnTo>
                    <a:pt x="692" y="622"/>
                  </a:lnTo>
                  <a:cubicBezTo>
                    <a:pt x="690" y="615"/>
                    <a:pt x="692" y="613"/>
                    <a:pt x="692" y="613"/>
                  </a:cubicBezTo>
                  <a:cubicBezTo>
                    <a:pt x="695" y="616"/>
                    <a:pt x="698" y="618"/>
                    <a:pt x="700" y="618"/>
                  </a:cubicBezTo>
                  <a:cubicBezTo>
                    <a:pt x="701" y="618"/>
                    <a:pt x="702" y="617"/>
                    <a:pt x="700" y="615"/>
                  </a:cubicBezTo>
                  <a:cubicBezTo>
                    <a:pt x="695" y="610"/>
                    <a:pt x="697" y="608"/>
                    <a:pt x="699" y="606"/>
                  </a:cubicBezTo>
                  <a:cubicBezTo>
                    <a:pt x="704" y="606"/>
                    <a:pt x="718" y="592"/>
                    <a:pt x="730" y="579"/>
                  </a:cubicBezTo>
                  <a:cubicBezTo>
                    <a:pt x="741" y="569"/>
                    <a:pt x="764" y="539"/>
                    <a:pt x="760" y="538"/>
                  </a:cubicBezTo>
                  <a:lnTo>
                    <a:pt x="768" y="530"/>
                  </a:lnTo>
                  <a:lnTo>
                    <a:pt x="774" y="522"/>
                  </a:lnTo>
                  <a:cubicBezTo>
                    <a:pt x="776" y="522"/>
                    <a:pt x="777" y="523"/>
                    <a:pt x="779" y="523"/>
                  </a:cubicBezTo>
                  <a:cubicBezTo>
                    <a:pt x="787" y="523"/>
                    <a:pt x="791" y="508"/>
                    <a:pt x="789" y="498"/>
                  </a:cubicBezTo>
                  <a:cubicBezTo>
                    <a:pt x="785" y="495"/>
                    <a:pt x="784" y="490"/>
                    <a:pt x="787" y="486"/>
                  </a:cubicBezTo>
                  <a:lnTo>
                    <a:pt x="787" y="486"/>
                  </a:lnTo>
                  <a:cubicBezTo>
                    <a:pt x="789" y="486"/>
                    <a:pt x="790" y="487"/>
                    <a:pt x="792" y="487"/>
                  </a:cubicBezTo>
                  <a:cubicBezTo>
                    <a:pt x="800" y="487"/>
                    <a:pt x="803" y="478"/>
                    <a:pt x="799" y="471"/>
                  </a:cubicBezTo>
                  <a:cubicBezTo>
                    <a:pt x="789" y="467"/>
                    <a:pt x="788" y="464"/>
                    <a:pt x="794" y="464"/>
                  </a:cubicBezTo>
                  <a:cubicBezTo>
                    <a:pt x="796" y="464"/>
                    <a:pt x="798" y="464"/>
                    <a:pt x="801" y="464"/>
                  </a:cubicBezTo>
                  <a:cubicBezTo>
                    <a:pt x="803" y="465"/>
                    <a:pt x="804" y="465"/>
                    <a:pt x="805" y="465"/>
                  </a:cubicBezTo>
                  <a:cubicBezTo>
                    <a:pt x="814" y="465"/>
                    <a:pt x="814" y="458"/>
                    <a:pt x="797" y="450"/>
                  </a:cubicBezTo>
                  <a:cubicBezTo>
                    <a:pt x="791" y="446"/>
                    <a:pt x="791" y="446"/>
                    <a:pt x="798" y="443"/>
                  </a:cubicBezTo>
                  <a:cubicBezTo>
                    <a:pt x="811" y="441"/>
                    <a:pt x="811" y="436"/>
                    <a:pt x="805" y="436"/>
                  </a:cubicBezTo>
                  <a:cubicBezTo>
                    <a:pt x="792" y="433"/>
                    <a:pt x="792" y="430"/>
                    <a:pt x="806" y="426"/>
                  </a:cubicBezTo>
                  <a:cubicBezTo>
                    <a:pt x="818" y="418"/>
                    <a:pt x="818" y="417"/>
                    <a:pt x="805" y="415"/>
                  </a:cubicBezTo>
                  <a:cubicBezTo>
                    <a:pt x="792" y="413"/>
                    <a:pt x="790" y="400"/>
                    <a:pt x="802" y="394"/>
                  </a:cubicBezTo>
                  <a:cubicBezTo>
                    <a:pt x="801" y="391"/>
                    <a:pt x="806" y="387"/>
                    <a:pt x="802" y="387"/>
                  </a:cubicBezTo>
                  <a:cubicBezTo>
                    <a:pt x="801" y="387"/>
                    <a:pt x="801" y="387"/>
                    <a:pt x="800" y="387"/>
                  </a:cubicBezTo>
                  <a:lnTo>
                    <a:pt x="806" y="382"/>
                  </a:lnTo>
                  <a:cubicBezTo>
                    <a:pt x="805" y="379"/>
                    <a:pt x="803" y="376"/>
                    <a:pt x="803" y="376"/>
                  </a:cubicBezTo>
                  <a:lnTo>
                    <a:pt x="798" y="377"/>
                  </a:lnTo>
                  <a:cubicBezTo>
                    <a:pt x="796" y="360"/>
                    <a:pt x="790" y="343"/>
                    <a:pt x="781" y="330"/>
                  </a:cubicBezTo>
                  <a:cubicBezTo>
                    <a:pt x="773" y="317"/>
                    <a:pt x="763" y="307"/>
                    <a:pt x="752" y="298"/>
                  </a:cubicBezTo>
                  <a:cubicBezTo>
                    <a:pt x="751" y="298"/>
                    <a:pt x="749" y="298"/>
                    <a:pt x="749" y="298"/>
                  </a:cubicBezTo>
                  <a:cubicBezTo>
                    <a:pt x="747" y="298"/>
                    <a:pt x="746" y="298"/>
                    <a:pt x="745" y="301"/>
                  </a:cubicBezTo>
                  <a:cubicBezTo>
                    <a:pt x="742" y="305"/>
                    <a:pt x="740" y="307"/>
                    <a:pt x="738" y="307"/>
                  </a:cubicBezTo>
                  <a:cubicBezTo>
                    <a:pt x="736" y="307"/>
                    <a:pt x="735" y="302"/>
                    <a:pt x="739" y="295"/>
                  </a:cubicBezTo>
                  <a:cubicBezTo>
                    <a:pt x="737" y="293"/>
                    <a:pt x="736" y="283"/>
                    <a:pt x="730" y="278"/>
                  </a:cubicBezTo>
                  <a:cubicBezTo>
                    <a:pt x="726" y="274"/>
                    <a:pt x="724" y="271"/>
                    <a:pt x="728" y="266"/>
                  </a:cubicBezTo>
                  <a:lnTo>
                    <a:pt x="726" y="265"/>
                  </a:lnTo>
                  <a:cubicBezTo>
                    <a:pt x="724" y="266"/>
                    <a:pt x="721" y="267"/>
                    <a:pt x="718" y="267"/>
                  </a:cubicBezTo>
                  <a:cubicBezTo>
                    <a:pt x="711" y="267"/>
                    <a:pt x="704" y="262"/>
                    <a:pt x="704" y="253"/>
                  </a:cubicBezTo>
                  <a:cubicBezTo>
                    <a:pt x="701" y="251"/>
                    <a:pt x="700" y="250"/>
                    <a:pt x="697" y="250"/>
                  </a:cubicBezTo>
                  <a:cubicBezTo>
                    <a:pt x="696" y="250"/>
                    <a:pt x="694" y="250"/>
                    <a:pt x="691" y="251"/>
                  </a:cubicBezTo>
                  <a:cubicBezTo>
                    <a:pt x="689" y="252"/>
                    <a:pt x="687" y="252"/>
                    <a:pt x="686" y="252"/>
                  </a:cubicBezTo>
                  <a:cubicBezTo>
                    <a:pt x="684" y="252"/>
                    <a:pt x="684" y="251"/>
                    <a:pt x="686" y="247"/>
                  </a:cubicBezTo>
                  <a:cubicBezTo>
                    <a:pt x="689" y="243"/>
                    <a:pt x="687" y="234"/>
                    <a:pt x="682" y="234"/>
                  </a:cubicBezTo>
                  <a:cubicBezTo>
                    <a:pt x="681" y="234"/>
                    <a:pt x="679" y="235"/>
                    <a:pt x="677" y="238"/>
                  </a:cubicBezTo>
                  <a:lnTo>
                    <a:pt x="679" y="231"/>
                  </a:lnTo>
                  <a:cubicBezTo>
                    <a:pt x="680" y="228"/>
                    <a:pt x="680" y="227"/>
                    <a:pt x="679" y="227"/>
                  </a:cubicBezTo>
                  <a:lnTo>
                    <a:pt x="679" y="227"/>
                  </a:lnTo>
                  <a:cubicBezTo>
                    <a:pt x="677" y="227"/>
                    <a:pt x="674" y="230"/>
                    <a:pt x="671" y="233"/>
                  </a:cubicBezTo>
                  <a:cubicBezTo>
                    <a:pt x="668" y="237"/>
                    <a:pt x="666" y="239"/>
                    <a:pt x="665" y="239"/>
                  </a:cubicBezTo>
                  <a:cubicBezTo>
                    <a:pt x="664" y="239"/>
                    <a:pt x="665" y="234"/>
                    <a:pt x="672" y="224"/>
                  </a:cubicBezTo>
                  <a:cubicBezTo>
                    <a:pt x="678" y="219"/>
                    <a:pt x="679" y="216"/>
                    <a:pt x="679" y="216"/>
                  </a:cubicBezTo>
                  <a:lnTo>
                    <a:pt x="679" y="216"/>
                  </a:lnTo>
                  <a:cubicBezTo>
                    <a:pt x="678" y="216"/>
                    <a:pt x="677" y="217"/>
                    <a:pt x="676" y="219"/>
                  </a:cubicBezTo>
                  <a:cubicBezTo>
                    <a:pt x="672" y="221"/>
                    <a:pt x="668" y="223"/>
                    <a:pt x="666" y="223"/>
                  </a:cubicBezTo>
                  <a:cubicBezTo>
                    <a:pt x="665" y="223"/>
                    <a:pt x="665" y="221"/>
                    <a:pt x="667" y="219"/>
                  </a:cubicBezTo>
                  <a:cubicBezTo>
                    <a:pt x="666" y="218"/>
                    <a:pt x="665" y="218"/>
                    <a:pt x="664" y="218"/>
                  </a:cubicBezTo>
                  <a:cubicBezTo>
                    <a:pt x="662" y="218"/>
                    <a:pt x="660" y="219"/>
                    <a:pt x="654" y="225"/>
                  </a:cubicBezTo>
                  <a:cubicBezTo>
                    <a:pt x="652" y="228"/>
                    <a:pt x="650" y="229"/>
                    <a:pt x="649" y="229"/>
                  </a:cubicBezTo>
                  <a:cubicBezTo>
                    <a:pt x="648" y="229"/>
                    <a:pt x="647" y="228"/>
                    <a:pt x="646" y="228"/>
                  </a:cubicBezTo>
                  <a:cubicBezTo>
                    <a:pt x="649" y="224"/>
                    <a:pt x="653" y="221"/>
                    <a:pt x="656" y="220"/>
                  </a:cubicBezTo>
                  <a:lnTo>
                    <a:pt x="653" y="216"/>
                  </a:lnTo>
                  <a:cubicBezTo>
                    <a:pt x="652" y="215"/>
                    <a:pt x="653" y="206"/>
                    <a:pt x="658" y="202"/>
                  </a:cubicBezTo>
                  <a:cubicBezTo>
                    <a:pt x="659" y="199"/>
                    <a:pt x="659" y="197"/>
                    <a:pt x="658" y="197"/>
                  </a:cubicBezTo>
                  <a:lnTo>
                    <a:pt x="658" y="197"/>
                  </a:lnTo>
                  <a:cubicBezTo>
                    <a:pt x="657" y="197"/>
                    <a:pt x="655" y="199"/>
                    <a:pt x="651" y="205"/>
                  </a:cubicBezTo>
                  <a:cubicBezTo>
                    <a:pt x="646" y="212"/>
                    <a:pt x="644" y="214"/>
                    <a:pt x="643" y="214"/>
                  </a:cubicBezTo>
                  <a:cubicBezTo>
                    <a:pt x="642" y="214"/>
                    <a:pt x="641" y="213"/>
                    <a:pt x="640" y="212"/>
                  </a:cubicBezTo>
                  <a:cubicBezTo>
                    <a:pt x="637" y="211"/>
                    <a:pt x="636" y="210"/>
                    <a:pt x="641" y="204"/>
                  </a:cubicBezTo>
                  <a:cubicBezTo>
                    <a:pt x="645" y="200"/>
                    <a:pt x="645" y="200"/>
                    <a:pt x="642" y="196"/>
                  </a:cubicBezTo>
                  <a:cubicBezTo>
                    <a:pt x="641" y="195"/>
                    <a:pt x="640" y="195"/>
                    <a:pt x="638" y="195"/>
                  </a:cubicBezTo>
                  <a:cubicBezTo>
                    <a:pt x="630" y="195"/>
                    <a:pt x="617" y="203"/>
                    <a:pt x="608" y="211"/>
                  </a:cubicBezTo>
                  <a:cubicBezTo>
                    <a:pt x="604" y="216"/>
                    <a:pt x="602" y="218"/>
                    <a:pt x="601" y="218"/>
                  </a:cubicBezTo>
                  <a:cubicBezTo>
                    <a:pt x="601" y="218"/>
                    <a:pt x="603" y="215"/>
                    <a:pt x="606" y="210"/>
                  </a:cubicBezTo>
                  <a:cubicBezTo>
                    <a:pt x="610" y="204"/>
                    <a:pt x="609" y="203"/>
                    <a:pt x="607" y="201"/>
                  </a:cubicBezTo>
                  <a:lnTo>
                    <a:pt x="607" y="201"/>
                  </a:lnTo>
                  <a:cubicBezTo>
                    <a:pt x="606" y="202"/>
                    <a:pt x="605" y="203"/>
                    <a:pt x="605" y="203"/>
                  </a:cubicBezTo>
                  <a:cubicBezTo>
                    <a:pt x="604" y="203"/>
                    <a:pt x="606" y="201"/>
                    <a:pt x="607" y="201"/>
                  </a:cubicBezTo>
                  <a:cubicBezTo>
                    <a:pt x="607" y="201"/>
                    <a:pt x="607" y="201"/>
                    <a:pt x="607" y="201"/>
                  </a:cubicBezTo>
                  <a:cubicBezTo>
                    <a:pt x="609" y="198"/>
                    <a:pt x="611" y="198"/>
                    <a:pt x="612" y="198"/>
                  </a:cubicBezTo>
                  <a:cubicBezTo>
                    <a:pt x="614" y="198"/>
                    <a:pt x="614" y="198"/>
                    <a:pt x="615" y="200"/>
                  </a:cubicBezTo>
                  <a:lnTo>
                    <a:pt x="619" y="194"/>
                  </a:lnTo>
                  <a:cubicBezTo>
                    <a:pt x="624" y="188"/>
                    <a:pt x="625" y="184"/>
                    <a:pt x="623" y="184"/>
                  </a:cubicBezTo>
                  <a:lnTo>
                    <a:pt x="623" y="184"/>
                  </a:lnTo>
                  <a:cubicBezTo>
                    <a:pt x="622" y="184"/>
                    <a:pt x="619" y="186"/>
                    <a:pt x="615" y="189"/>
                  </a:cubicBezTo>
                  <a:cubicBezTo>
                    <a:pt x="612" y="191"/>
                    <a:pt x="610" y="192"/>
                    <a:pt x="610" y="192"/>
                  </a:cubicBezTo>
                  <a:cubicBezTo>
                    <a:pt x="609" y="192"/>
                    <a:pt x="610" y="190"/>
                    <a:pt x="612" y="187"/>
                  </a:cubicBezTo>
                  <a:cubicBezTo>
                    <a:pt x="613" y="182"/>
                    <a:pt x="616" y="177"/>
                    <a:pt x="615" y="177"/>
                  </a:cubicBezTo>
                  <a:lnTo>
                    <a:pt x="615" y="177"/>
                  </a:lnTo>
                  <a:cubicBezTo>
                    <a:pt x="614" y="177"/>
                    <a:pt x="614" y="177"/>
                    <a:pt x="613" y="178"/>
                  </a:cubicBezTo>
                  <a:cubicBezTo>
                    <a:pt x="613" y="178"/>
                    <a:pt x="609" y="176"/>
                    <a:pt x="612" y="169"/>
                  </a:cubicBezTo>
                  <a:cubicBezTo>
                    <a:pt x="610" y="167"/>
                    <a:pt x="609" y="166"/>
                    <a:pt x="607" y="166"/>
                  </a:cubicBezTo>
                  <a:cubicBezTo>
                    <a:pt x="606" y="166"/>
                    <a:pt x="605" y="167"/>
                    <a:pt x="603" y="169"/>
                  </a:cubicBezTo>
                  <a:cubicBezTo>
                    <a:pt x="600" y="172"/>
                    <a:pt x="599" y="173"/>
                    <a:pt x="598" y="173"/>
                  </a:cubicBezTo>
                  <a:cubicBezTo>
                    <a:pt x="597" y="173"/>
                    <a:pt x="596" y="173"/>
                    <a:pt x="595" y="172"/>
                  </a:cubicBezTo>
                  <a:cubicBezTo>
                    <a:pt x="594" y="171"/>
                    <a:pt x="594" y="171"/>
                    <a:pt x="592" y="171"/>
                  </a:cubicBezTo>
                  <a:cubicBezTo>
                    <a:pt x="591" y="171"/>
                    <a:pt x="589" y="171"/>
                    <a:pt x="587" y="174"/>
                  </a:cubicBezTo>
                  <a:cubicBezTo>
                    <a:pt x="584" y="177"/>
                    <a:pt x="580" y="180"/>
                    <a:pt x="576" y="180"/>
                  </a:cubicBezTo>
                  <a:cubicBezTo>
                    <a:pt x="575" y="180"/>
                    <a:pt x="574" y="180"/>
                    <a:pt x="573" y="179"/>
                  </a:cubicBezTo>
                  <a:cubicBezTo>
                    <a:pt x="571" y="180"/>
                    <a:pt x="569" y="181"/>
                    <a:pt x="569" y="181"/>
                  </a:cubicBezTo>
                  <a:cubicBezTo>
                    <a:pt x="566" y="181"/>
                    <a:pt x="568" y="178"/>
                    <a:pt x="573" y="169"/>
                  </a:cubicBezTo>
                  <a:cubicBezTo>
                    <a:pt x="578" y="165"/>
                    <a:pt x="576" y="164"/>
                    <a:pt x="575" y="161"/>
                  </a:cubicBezTo>
                  <a:cubicBezTo>
                    <a:pt x="575" y="161"/>
                    <a:pt x="572" y="160"/>
                    <a:pt x="576" y="154"/>
                  </a:cubicBezTo>
                  <a:cubicBezTo>
                    <a:pt x="576" y="151"/>
                    <a:pt x="576" y="150"/>
                    <a:pt x="576" y="150"/>
                  </a:cubicBezTo>
                  <a:lnTo>
                    <a:pt x="576" y="150"/>
                  </a:lnTo>
                  <a:cubicBezTo>
                    <a:pt x="575" y="150"/>
                    <a:pt x="572" y="154"/>
                    <a:pt x="569" y="157"/>
                  </a:cubicBezTo>
                  <a:cubicBezTo>
                    <a:pt x="564" y="163"/>
                    <a:pt x="561" y="167"/>
                    <a:pt x="561" y="167"/>
                  </a:cubicBezTo>
                  <a:cubicBezTo>
                    <a:pt x="559" y="166"/>
                    <a:pt x="566" y="155"/>
                    <a:pt x="570" y="149"/>
                  </a:cubicBezTo>
                  <a:cubicBezTo>
                    <a:pt x="574" y="143"/>
                    <a:pt x="576" y="141"/>
                    <a:pt x="576" y="141"/>
                  </a:cubicBezTo>
                  <a:lnTo>
                    <a:pt x="576" y="141"/>
                  </a:lnTo>
                  <a:cubicBezTo>
                    <a:pt x="576" y="141"/>
                    <a:pt x="573" y="143"/>
                    <a:pt x="569" y="148"/>
                  </a:cubicBezTo>
                  <a:cubicBezTo>
                    <a:pt x="566" y="150"/>
                    <a:pt x="564" y="153"/>
                    <a:pt x="562" y="153"/>
                  </a:cubicBezTo>
                  <a:cubicBezTo>
                    <a:pt x="560" y="153"/>
                    <a:pt x="559" y="151"/>
                    <a:pt x="560" y="148"/>
                  </a:cubicBezTo>
                  <a:cubicBezTo>
                    <a:pt x="557" y="146"/>
                    <a:pt x="553" y="142"/>
                    <a:pt x="558" y="137"/>
                  </a:cubicBezTo>
                  <a:cubicBezTo>
                    <a:pt x="559" y="134"/>
                    <a:pt x="558" y="133"/>
                    <a:pt x="557" y="133"/>
                  </a:cubicBezTo>
                  <a:cubicBezTo>
                    <a:pt x="556" y="133"/>
                    <a:pt x="554" y="134"/>
                    <a:pt x="554" y="134"/>
                  </a:cubicBezTo>
                  <a:cubicBezTo>
                    <a:pt x="552" y="136"/>
                    <a:pt x="551" y="136"/>
                    <a:pt x="549" y="136"/>
                  </a:cubicBezTo>
                  <a:cubicBezTo>
                    <a:pt x="547" y="136"/>
                    <a:pt x="546" y="133"/>
                    <a:pt x="545" y="127"/>
                  </a:cubicBezTo>
                  <a:cubicBezTo>
                    <a:pt x="546" y="116"/>
                    <a:pt x="546" y="112"/>
                    <a:pt x="545" y="112"/>
                  </a:cubicBezTo>
                  <a:cubicBezTo>
                    <a:pt x="544" y="112"/>
                    <a:pt x="541" y="114"/>
                    <a:pt x="538" y="119"/>
                  </a:cubicBezTo>
                  <a:cubicBezTo>
                    <a:pt x="535" y="122"/>
                    <a:pt x="533" y="125"/>
                    <a:pt x="532" y="125"/>
                  </a:cubicBezTo>
                  <a:cubicBezTo>
                    <a:pt x="532" y="125"/>
                    <a:pt x="533" y="123"/>
                    <a:pt x="536" y="118"/>
                  </a:cubicBezTo>
                  <a:cubicBezTo>
                    <a:pt x="537" y="115"/>
                    <a:pt x="537" y="114"/>
                    <a:pt x="535" y="114"/>
                  </a:cubicBezTo>
                  <a:cubicBezTo>
                    <a:pt x="533" y="114"/>
                    <a:pt x="530" y="115"/>
                    <a:pt x="525" y="117"/>
                  </a:cubicBezTo>
                  <a:cubicBezTo>
                    <a:pt x="518" y="122"/>
                    <a:pt x="512" y="128"/>
                    <a:pt x="506" y="136"/>
                  </a:cubicBezTo>
                  <a:cubicBezTo>
                    <a:pt x="501" y="140"/>
                    <a:pt x="499" y="142"/>
                    <a:pt x="498" y="142"/>
                  </a:cubicBezTo>
                  <a:cubicBezTo>
                    <a:pt x="497" y="142"/>
                    <a:pt x="498" y="141"/>
                    <a:pt x="498" y="137"/>
                  </a:cubicBezTo>
                  <a:cubicBezTo>
                    <a:pt x="497" y="136"/>
                    <a:pt x="499" y="129"/>
                    <a:pt x="504" y="124"/>
                  </a:cubicBezTo>
                  <a:cubicBezTo>
                    <a:pt x="506" y="121"/>
                    <a:pt x="508" y="121"/>
                    <a:pt x="509" y="121"/>
                  </a:cubicBezTo>
                  <a:cubicBezTo>
                    <a:pt x="509" y="121"/>
                    <a:pt x="509" y="121"/>
                    <a:pt x="509" y="121"/>
                  </a:cubicBezTo>
                  <a:lnTo>
                    <a:pt x="512" y="122"/>
                  </a:lnTo>
                  <a:cubicBezTo>
                    <a:pt x="516" y="118"/>
                    <a:pt x="521" y="112"/>
                    <a:pt x="517" y="109"/>
                  </a:cubicBezTo>
                  <a:cubicBezTo>
                    <a:pt x="519" y="105"/>
                    <a:pt x="519" y="103"/>
                    <a:pt x="518" y="103"/>
                  </a:cubicBezTo>
                  <a:lnTo>
                    <a:pt x="518" y="103"/>
                  </a:lnTo>
                  <a:cubicBezTo>
                    <a:pt x="517" y="103"/>
                    <a:pt x="516" y="104"/>
                    <a:pt x="514" y="106"/>
                  </a:cubicBezTo>
                  <a:cubicBezTo>
                    <a:pt x="516" y="100"/>
                    <a:pt x="513" y="96"/>
                    <a:pt x="509" y="94"/>
                  </a:cubicBezTo>
                  <a:cubicBezTo>
                    <a:pt x="506" y="91"/>
                    <a:pt x="502" y="86"/>
                    <a:pt x="505" y="80"/>
                  </a:cubicBezTo>
                  <a:cubicBezTo>
                    <a:pt x="503" y="78"/>
                    <a:pt x="502" y="77"/>
                    <a:pt x="500" y="77"/>
                  </a:cubicBezTo>
                  <a:cubicBezTo>
                    <a:pt x="499" y="77"/>
                    <a:pt x="497" y="78"/>
                    <a:pt x="495" y="81"/>
                  </a:cubicBezTo>
                  <a:cubicBezTo>
                    <a:pt x="490" y="86"/>
                    <a:pt x="487" y="87"/>
                    <a:pt x="487" y="87"/>
                  </a:cubicBezTo>
                  <a:cubicBezTo>
                    <a:pt x="486" y="87"/>
                    <a:pt x="487" y="86"/>
                    <a:pt x="489" y="84"/>
                  </a:cubicBezTo>
                  <a:cubicBezTo>
                    <a:pt x="499" y="76"/>
                    <a:pt x="470" y="42"/>
                    <a:pt x="457" y="42"/>
                  </a:cubicBezTo>
                  <a:cubicBezTo>
                    <a:pt x="456" y="42"/>
                    <a:pt x="454" y="42"/>
                    <a:pt x="453" y="44"/>
                  </a:cubicBezTo>
                  <a:lnTo>
                    <a:pt x="447" y="39"/>
                  </a:lnTo>
                  <a:cubicBezTo>
                    <a:pt x="445" y="30"/>
                    <a:pt x="431" y="22"/>
                    <a:pt x="423" y="22"/>
                  </a:cubicBezTo>
                  <a:cubicBezTo>
                    <a:pt x="421" y="22"/>
                    <a:pt x="420" y="22"/>
                    <a:pt x="419" y="23"/>
                  </a:cubicBezTo>
                  <a:lnTo>
                    <a:pt x="409" y="19"/>
                  </a:lnTo>
                  <a:cubicBezTo>
                    <a:pt x="405" y="14"/>
                    <a:pt x="403" y="11"/>
                    <a:pt x="400" y="11"/>
                  </a:cubicBezTo>
                  <a:cubicBezTo>
                    <a:pt x="399" y="11"/>
                    <a:pt x="397" y="12"/>
                    <a:pt x="395" y="14"/>
                  </a:cubicBezTo>
                  <a:cubicBezTo>
                    <a:pt x="392" y="18"/>
                    <a:pt x="390" y="23"/>
                    <a:pt x="390" y="23"/>
                  </a:cubicBezTo>
                  <a:cubicBezTo>
                    <a:pt x="390" y="23"/>
                    <a:pt x="390" y="22"/>
                    <a:pt x="391" y="20"/>
                  </a:cubicBezTo>
                  <a:cubicBezTo>
                    <a:pt x="392" y="14"/>
                    <a:pt x="384" y="12"/>
                    <a:pt x="369" y="10"/>
                  </a:cubicBezTo>
                  <a:cubicBezTo>
                    <a:pt x="365" y="10"/>
                    <a:pt x="363" y="9"/>
                    <a:pt x="361" y="9"/>
                  </a:cubicBezTo>
                  <a:cubicBezTo>
                    <a:pt x="356" y="9"/>
                    <a:pt x="357" y="11"/>
                    <a:pt x="359" y="16"/>
                  </a:cubicBezTo>
                  <a:cubicBezTo>
                    <a:pt x="355" y="18"/>
                    <a:pt x="352" y="18"/>
                    <a:pt x="350" y="18"/>
                  </a:cubicBezTo>
                  <a:cubicBezTo>
                    <a:pt x="345" y="18"/>
                    <a:pt x="345" y="14"/>
                    <a:pt x="345" y="10"/>
                  </a:cubicBezTo>
                  <a:cubicBezTo>
                    <a:pt x="346" y="4"/>
                    <a:pt x="345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58"/>
            <p:cNvSpPr/>
            <p:nvPr/>
          </p:nvSpPr>
          <p:spPr>
            <a:xfrm>
              <a:off x="6594020" y="3053885"/>
              <a:ext cx="591372" cy="426971"/>
            </a:xfrm>
            <a:custGeom>
              <a:avLst/>
              <a:gdLst/>
              <a:ahLst/>
              <a:cxnLst/>
              <a:rect l="l" t="t" r="r" b="b"/>
              <a:pathLst>
                <a:path w="6277" h="4532" extrusionOk="0">
                  <a:moveTo>
                    <a:pt x="5080" y="214"/>
                  </a:moveTo>
                  <a:cubicBezTo>
                    <a:pt x="5080" y="214"/>
                    <a:pt x="5079" y="214"/>
                    <a:pt x="5078" y="214"/>
                  </a:cubicBezTo>
                  <a:lnTo>
                    <a:pt x="5080" y="226"/>
                  </a:lnTo>
                  <a:cubicBezTo>
                    <a:pt x="5082" y="234"/>
                    <a:pt x="5086" y="236"/>
                    <a:pt x="5091" y="236"/>
                  </a:cubicBezTo>
                  <a:cubicBezTo>
                    <a:pt x="5093" y="236"/>
                    <a:pt x="5096" y="235"/>
                    <a:pt x="5098" y="234"/>
                  </a:cubicBezTo>
                  <a:lnTo>
                    <a:pt x="5096" y="222"/>
                  </a:lnTo>
                  <a:cubicBezTo>
                    <a:pt x="5096" y="222"/>
                    <a:pt x="5088" y="214"/>
                    <a:pt x="5080" y="214"/>
                  </a:cubicBezTo>
                  <a:close/>
                  <a:moveTo>
                    <a:pt x="5208" y="211"/>
                  </a:moveTo>
                  <a:cubicBezTo>
                    <a:pt x="5214" y="211"/>
                    <a:pt x="5217" y="222"/>
                    <a:pt x="5219" y="233"/>
                  </a:cubicBezTo>
                  <a:cubicBezTo>
                    <a:pt x="5223" y="246"/>
                    <a:pt x="5223" y="246"/>
                    <a:pt x="5215" y="247"/>
                  </a:cubicBezTo>
                  <a:cubicBezTo>
                    <a:pt x="5208" y="241"/>
                    <a:pt x="5204" y="233"/>
                    <a:pt x="5201" y="224"/>
                  </a:cubicBezTo>
                  <a:lnTo>
                    <a:pt x="5206" y="211"/>
                  </a:lnTo>
                  <a:cubicBezTo>
                    <a:pt x="5206" y="211"/>
                    <a:pt x="5207" y="211"/>
                    <a:pt x="5208" y="211"/>
                  </a:cubicBezTo>
                  <a:close/>
                  <a:moveTo>
                    <a:pt x="5243" y="348"/>
                  </a:moveTo>
                  <a:cubicBezTo>
                    <a:pt x="5246" y="348"/>
                    <a:pt x="5248" y="354"/>
                    <a:pt x="5251" y="368"/>
                  </a:cubicBezTo>
                  <a:cubicBezTo>
                    <a:pt x="5253" y="379"/>
                    <a:pt x="5256" y="391"/>
                    <a:pt x="5248" y="394"/>
                  </a:cubicBezTo>
                  <a:lnTo>
                    <a:pt x="5246" y="381"/>
                  </a:lnTo>
                  <a:cubicBezTo>
                    <a:pt x="5251" y="380"/>
                    <a:pt x="5249" y="376"/>
                    <a:pt x="5245" y="376"/>
                  </a:cubicBezTo>
                  <a:cubicBezTo>
                    <a:pt x="5243" y="376"/>
                    <a:pt x="5240" y="377"/>
                    <a:pt x="5238" y="382"/>
                  </a:cubicBezTo>
                  <a:lnTo>
                    <a:pt x="5223" y="387"/>
                  </a:lnTo>
                  <a:cubicBezTo>
                    <a:pt x="5220" y="375"/>
                    <a:pt x="5225" y="360"/>
                    <a:pt x="5233" y="359"/>
                  </a:cubicBezTo>
                  <a:cubicBezTo>
                    <a:pt x="5238" y="352"/>
                    <a:pt x="5241" y="348"/>
                    <a:pt x="5243" y="348"/>
                  </a:cubicBezTo>
                  <a:close/>
                  <a:moveTo>
                    <a:pt x="5294" y="384"/>
                  </a:moveTo>
                  <a:lnTo>
                    <a:pt x="5290" y="397"/>
                  </a:lnTo>
                  <a:lnTo>
                    <a:pt x="5292" y="409"/>
                  </a:lnTo>
                  <a:cubicBezTo>
                    <a:pt x="5300" y="407"/>
                    <a:pt x="5300" y="407"/>
                    <a:pt x="5298" y="395"/>
                  </a:cubicBezTo>
                  <a:lnTo>
                    <a:pt x="5294" y="384"/>
                  </a:lnTo>
                  <a:close/>
                  <a:moveTo>
                    <a:pt x="5370" y="1046"/>
                  </a:moveTo>
                  <a:cubicBezTo>
                    <a:pt x="5378" y="1046"/>
                    <a:pt x="5390" y="1068"/>
                    <a:pt x="5392" y="1079"/>
                  </a:cubicBezTo>
                  <a:cubicBezTo>
                    <a:pt x="5394" y="1085"/>
                    <a:pt x="5393" y="1088"/>
                    <a:pt x="5390" y="1088"/>
                  </a:cubicBezTo>
                  <a:cubicBezTo>
                    <a:pt x="5387" y="1088"/>
                    <a:pt x="5381" y="1083"/>
                    <a:pt x="5374" y="1071"/>
                  </a:cubicBezTo>
                  <a:lnTo>
                    <a:pt x="5369" y="1047"/>
                  </a:lnTo>
                  <a:cubicBezTo>
                    <a:pt x="5369" y="1046"/>
                    <a:pt x="5369" y="1046"/>
                    <a:pt x="5370" y="1046"/>
                  </a:cubicBezTo>
                  <a:close/>
                  <a:moveTo>
                    <a:pt x="5380" y="1121"/>
                  </a:moveTo>
                  <a:cubicBezTo>
                    <a:pt x="5379" y="1121"/>
                    <a:pt x="5378" y="1121"/>
                    <a:pt x="5377" y="1122"/>
                  </a:cubicBezTo>
                  <a:cubicBezTo>
                    <a:pt x="5370" y="1123"/>
                    <a:pt x="5373" y="1135"/>
                    <a:pt x="5379" y="1160"/>
                  </a:cubicBezTo>
                  <a:cubicBezTo>
                    <a:pt x="5381" y="1168"/>
                    <a:pt x="5385" y="1176"/>
                    <a:pt x="5392" y="1182"/>
                  </a:cubicBezTo>
                  <a:cubicBezTo>
                    <a:pt x="5400" y="1180"/>
                    <a:pt x="5397" y="1169"/>
                    <a:pt x="5394" y="1156"/>
                  </a:cubicBezTo>
                  <a:cubicBezTo>
                    <a:pt x="5395" y="1132"/>
                    <a:pt x="5387" y="1121"/>
                    <a:pt x="5380" y="1121"/>
                  </a:cubicBezTo>
                  <a:close/>
                  <a:moveTo>
                    <a:pt x="5555" y="1633"/>
                  </a:moveTo>
                  <a:cubicBezTo>
                    <a:pt x="5562" y="1633"/>
                    <a:pt x="5564" y="1645"/>
                    <a:pt x="5567" y="1656"/>
                  </a:cubicBezTo>
                  <a:lnTo>
                    <a:pt x="5559" y="1658"/>
                  </a:lnTo>
                  <a:lnTo>
                    <a:pt x="5549" y="1648"/>
                  </a:lnTo>
                  <a:lnTo>
                    <a:pt x="5554" y="1633"/>
                  </a:lnTo>
                  <a:cubicBezTo>
                    <a:pt x="5554" y="1633"/>
                    <a:pt x="5554" y="1633"/>
                    <a:pt x="5555" y="1633"/>
                  </a:cubicBezTo>
                  <a:close/>
                  <a:moveTo>
                    <a:pt x="5523" y="1679"/>
                  </a:moveTo>
                  <a:lnTo>
                    <a:pt x="5545" y="1699"/>
                  </a:lnTo>
                  <a:cubicBezTo>
                    <a:pt x="5574" y="1718"/>
                    <a:pt x="5574" y="1718"/>
                    <a:pt x="5558" y="1722"/>
                  </a:cubicBezTo>
                  <a:cubicBezTo>
                    <a:pt x="5556" y="1722"/>
                    <a:pt x="5554" y="1723"/>
                    <a:pt x="5552" y="1723"/>
                  </a:cubicBezTo>
                  <a:cubicBezTo>
                    <a:pt x="5546" y="1723"/>
                    <a:pt x="5539" y="1719"/>
                    <a:pt x="5529" y="1703"/>
                  </a:cubicBezTo>
                  <a:cubicBezTo>
                    <a:pt x="5527" y="1690"/>
                    <a:pt x="5523" y="1679"/>
                    <a:pt x="5523" y="1679"/>
                  </a:cubicBezTo>
                  <a:close/>
                  <a:moveTo>
                    <a:pt x="5624" y="1959"/>
                  </a:moveTo>
                  <a:cubicBezTo>
                    <a:pt x="5627" y="1959"/>
                    <a:pt x="5636" y="1966"/>
                    <a:pt x="5648" y="1971"/>
                  </a:cubicBezTo>
                  <a:cubicBezTo>
                    <a:pt x="5656" y="1985"/>
                    <a:pt x="5659" y="1991"/>
                    <a:pt x="5656" y="1991"/>
                  </a:cubicBezTo>
                  <a:cubicBezTo>
                    <a:pt x="5654" y="1991"/>
                    <a:pt x="5650" y="1989"/>
                    <a:pt x="5643" y="1985"/>
                  </a:cubicBezTo>
                  <a:lnTo>
                    <a:pt x="5622" y="1964"/>
                  </a:lnTo>
                  <a:cubicBezTo>
                    <a:pt x="5621" y="1960"/>
                    <a:pt x="5622" y="1959"/>
                    <a:pt x="5624" y="1959"/>
                  </a:cubicBezTo>
                  <a:close/>
                  <a:moveTo>
                    <a:pt x="5624" y="2067"/>
                  </a:moveTo>
                  <a:cubicBezTo>
                    <a:pt x="5632" y="2067"/>
                    <a:pt x="5640" y="2076"/>
                    <a:pt x="5640" y="2076"/>
                  </a:cubicBezTo>
                  <a:lnTo>
                    <a:pt x="5643" y="2088"/>
                  </a:lnTo>
                  <a:cubicBezTo>
                    <a:pt x="5640" y="2088"/>
                    <a:pt x="5637" y="2089"/>
                    <a:pt x="5634" y="2089"/>
                  </a:cubicBezTo>
                  <a:cubicBezTo>
                    <a:pt x="5630" y="2089"/>
                    <a:pt x="5626" y="2087"/>
                    <a:pt x="5624" y="2080"/>
                  </a:cubicBezTo>
                  <a:lnTo>
                    <a:pt x="5622" y="2067"/>
                  </a:lnTo>
                  <a:cubicBezTo>
                    <a:pt x="5623" y="2067"/>
                    <a:pt x="5623" y="2067"/>
                    <a:pt x="5624" y="2067"/>
                  </a:cubicBezTo>
                  <a:close/>
                  <a:moveTo>
                    <a:pt x="5739" y="2220"/>
                  </a:moveTo>
                  <a:lnTo>
                    <a:pt x="5731" y="2222"/>
                  </a:lnTo>
                  <a:lnTo>
                    <a:pt x="5723" y="2224"/>
                  </a:lnTo>
                  <a:lnTo>
                    <a:pt x="5739" y="2220"/>
                  </a:lnTo>
                  <a:close/>
                  <a:moveTo>
                    <a:pt x="5663" y="2311"/>
                  </a:moveTo>
                  <a:cubicBezTo>
                    <a:pt x="5665" y="2311"/>
                    <a:pt x="5674" y="2328"/>
                    <a:pt x="5677" y="2337"/>
                  </a:cubicBezTo>
                  <a:lnTo>
                    <a:pt x="5669" y="2339"/>
                  </a:lnTo>
                  <a:cubicBezTo>
                    <a:pt x="5667" y="2326"/>
                    <a:pt x="5656" y="2316"/>
                    <a:pt x="5664" y="2314"/>
                  </a:cubicBezTo>
                  <a:cubicBezTo>
                    <a:pt x="5663" y="2312"/>
                    <a:pt x="5663" y="2311"/>
                    <a:pt x="5663" y="2311"/>
                  </a:cubicBezTo>
                  <a:close/>
                  <a:moveTo>
                    <a:pt x="5732" y="2402"/>
                  </a:moveTo>
                  <a:cubicBezTo>
                    <a:pt x="5737" y="2402"/>
                    <a:pt x="5741" y="2404"/>
                    <a:pt x="5743" y="2412"/>
                  </a:cubicBezTo>
                  <a:cubicBezTo>
                    <a:pt x="5751" y="2420"/>
                    <a:pt x="5750" y="2430"/>
                    <a:pt x="5741" y="2430"/>
                  </a:cubicBezTo>
                  <a:cubicBezTo>
                    <a:pt x="5738" y="2430"/>
                    <a:pt x="5734" y="2429"/>
                    <a:pt x="5730" y="2427"/>
                  </a:cubicBezTo>
                  <a:lnTo>
                    <a:pt x="5724" y="2403"/>
                  </a:lnTo>
                  <a:cubicBezTo>
                    <a:pt x="5727" y="2402"/>
                    <a:pt x="5730" y="2402"/>
                    <a:pt x="5732" y="2402"/>
                  </a:cubicBezTo>
                  <a:close/>
                  <a:moveTo>
                    <a:pt x="5766" y="2509"/>
                  </a:moveTo>
                  <a:lnTo>
                    <a:pt x="5768" y="2522"/>
                  </a:lnTo>
                  <a:cubicBezTo>
                    <a:pt x="5771" y="2534"/>
                    <a:pt x="5771" y="2534"/>
                    <a:pt x="5763" y="2535"/>
                  </a:cubicBezTo>
                  <a:lnTo>
                    <a:pt x="5760" y="2524"/>
                  </a:lnTo>
                  <a:lnTo>
                    <a:pt x="5766" y="2509"/>
                  </a:lnTo>
                  <a:close/>
                  <a:moveTo>
                    <a:pt x="5819" y="2638"/>
                  </a:moveTo>
                  <a:cubicBezTo>
                    <a:pt x="5812" y="2641"/>
                    <a:pt x="5807" y="2654"/>
                    <a:pt x="5807" y="2654"/>
                  </a:cubicBezTo>
                  <a:cubicBezTo>
                    <a:pt x="5810" y="2663"/>
                    <a:pt x="5814" y="2664"/>
                    <a:pt x="5817" y="2664"/>
                  </a:cubicBezTo>
                  <a:cubicBezTo>
                    <a:pt x="5818" y="2664"/>
                    <a:pt x="5818" y="2664"/>
                    <a:pt x="5818" y="2664"/>
                  </a:cubicBezTo>
                  <a:cubicBezTo>
                    <a:pt x="5818" y="2664"/>
                    <a:pt x="5825" y="2663"/>
                    <a:pt x="5823" y="2651"/>
                  </a:cubicBezTo>
                  <a:lnTo>
                    <a:pt x="5819" y="2638"/>
                  </a:lnTo>
                  <a:close/>
                  <a:moveTo>
                    <a:pt x="5784" y="2724"/>
                  </a:moveTo>
                  <a:cubicBezTo>
                    <a:pt x="5791" y="2724"/>
                    <a:pt x="5794" y="2734"/>
                    <a:pt x="5794" y="2734"/>
                  </a:cubicBezTo>
                  <a:cubicBezTo>
                    <a:pt x="5796" y="2746"/>
                    <a:pt x="5799" y="2758"/>
                    <a:pt x="5791" y="2761"/>
                  </a:cubicBezTo>
                  <a:cubicBezTo>
                    <a:pt x="5791" y="2761"/>
                    <a:pt x="5791" y="2761"/>
                    <a:pt x="5791" y="2761"/>
                  </a:cubicBezTo>
                  <a:cubicBezTo>
                    <a:pt x="5789" y="2761"/>
                    <a:pt x="5783" y="2760"/>
                    <a:pt x="5781" y="2749"/>
                  </a:cubicBezTo>
                  <a:cubicBezTo>
                    <a:pt x="5779" y="2742"/>
                    <a:pt x="5780" y="2733"/>
                    <a:pt x="5784" y="2724"/>
                  </a:cubicBezTo>
                  <a:lnTo>
                    <a:pt x="5782" y="2724"/>
                  </a:lnTo>
                  <a:cubicBezTo>
                    <a:pt x="5783" y="2724"/>
                    <a:pt x="5783" y="2724"/>
                    <a:pt x="5784" y="2724"/>
                  </a:cubicBezTo>
                  <a:close/>
                  <a:moveTo>
                    <a:pt x="5921" y="2838"/>
                  </a:moveTo>
                  <a:cubicBezTo>
                    <a:pt x="5920" y="2838"/>
                    <a:pt x="5919" y="2841"/>
                    <a:pt x="5917" y="2847"/>
                  </a:cubicBezTo>
                  <a:lnTo>
                    <a:pt x="5923" y="2872"/>
                  </a:lnTo>
                  <a:cubicBezTo>
                    <a:pt x="5931" y="2871"/>
                    <a:pt x="5931" y="2871"/>
                    <a:pt x="5927" y="2858"/>
                  </a:cubicBezTo>
                  <a:cubicBezTo>
                    <a:pt x="5924" y="2844"/>
                    <a:pt x="5923" y="2838"/>
                    <a:pt x="5921" y="2838"/>
                  </a:cubicBezTo>
                  <a:close/>
                  <a:moveTo>
                    <a:pt x="5661" y="2918"/>
                  </a:moveTo>
                  <a:cubicBezTo>
                    <a:pt x="5660" y="2918"/>
                    <a:pt x="5660" y="2919"/>
                    <a:pt x="5659" y="2919"/>
                  </a:cubicBezTo>
                  <a:cubicBezTo>
                    <a:pt x="5651" y="2920"/>
                    <a:pt x="5653" y="2932"/>
                    <a:pt x="5673" y="2941"/>
                  </a:cubicBezTo>
                  <a:cubicBezTo>
                    <a:pt x="5679" y="2939"/>
                    <a:pt x="5679" y="2939"/>
                    <a:pt x="5677" y="2927"/>
                  </a:cubicBezTo>
                  <a:lnTo>
                    <a:pt x="5677" y="2927"/>
                  </a:lnTo>
                  <a:cubicBezTo>
                    <a:pt x="5677" y="2927"/>
                    <a:pt x="5677" y="2927"/>
                    <a:pt x="5677" y="2927"/>
                  </a:cubicBezTo>
                  <a:cubicBezTo>
                    <a:pt x="5676" y="2927"/>
                    <a:pt x="5668" y="2918"/>
                    <a:pt x="5661" y="2918"/>
                  </a:cubicBezTo>
                  <a:close/>
                  <a:moveTo>
                    <a:pt x="5842" y="2946"/>
                  </a:moveTo>
                  <a:cubicBezTo>
                    <a:pt x="5843" y="2946"/>
                    <a:pt x="5844" y="2952"/>
                    <a:pt x="5848" y="2966"/>
                  </a:cubicBezTo>
                  <a:cubicBezTo>
                    <a:pt x="5850" y="2978"/>
                    <a:pt x="5843" y="2979"/>
                    <a:pt x="5843" y="2979"/>
                  </a:cubicBezTo>
                  <a:cubicBezTo>
                    <a:pt x="5842" y="2980"/>
                    <a:pt x="5842" y="2980"/>
                    <a:pt x="5842" y="2980"/>
                  </a:cubicBezTo>
                  <a:cubicBezTo>
                    <a:pt x="5836" y="2980"/>
                    <a:pt x="5839" y="2966"/>
                    <a:pt x="5837" y="2956"/>
                  </a:cubicBezTo>
                  <a:cubicBezTo>
                    <a:pt x="5839" y="2949"/>
                    <a:pt x="5840" y="2946"/>
                    <a:pt x="5842" y="2946"/>
                  </a:cubicBezTo>
                  <a:close/>
                  <a:moveTo>
                    <a:pt x="5954" y="3146"/>
                  </a:moveTo>
                  <a:cubicBezTo>
                    <a:pt x="5955" y="3150"/>
                    <a:pt x="5955" y="3151"/>
                    <a:pt x="5955" y="3151"/>
                  </a:cubicBezTo>
                  <a:cubicBezTo>
                    <a:pt x="5955" y="3151"/>
                    <a:pt x="5955" y="3150"/>
                    <a:pt x="5954" y="3146"/>
                  </a:cubicBezTo>
                  <a:cubicBezTo>
                    <a:pt x="5954" y="3146"/>
                    <a:pt x="5954" y="3146"/>
                    <a:pt x="5954" y="3146"/>
                  </a:cubicBezTo>
                  <a:close/>
                  <a:moveTo>
                    <a:pt x="5910" y="3157"/>
                  </a:moveTo>
                  <a:cubicBezTo>
                    <a:pt x="5916" y="3157"/>
                    <a:pt x="5917" y="3169"/>
                    <a:pt x="5906" y="3184"/>
                  </a:cubicBezTo>
                  <a:cubicBezTo>
                    <a:pt x="5903" y="3184"/>
                    <a:pt x="5902" y="3185"/>
                    <a:pt x="5901" y="3185"/>
                  </a:cubicBezTo>
                  <a:cubicBezTo>
                    <a:pt x="5898" y="3185"/>
                    <a:pt x="5897" y="3182"/>
                    <a:pt x="5896" y="3173"/>
                  </a:cubicBezTo>
                  <a:cubicBezTo>
                    <a:pt x="5896" y="3173"/>
                    <a:pt x="5900" y="3159"/>
                    <a:pt x="5908" y="3158"/>
                  </a:cubicBezTo>
                  <a:cubicBezTo>
                    <a:pt x="5909" y="3158"/>
                    <a:pt x="5909" y="3157"/>
                    <a:pt x="5910" y="3157"/>
                  </a:cubicBezTo>
                  <a:close/>
                  <a:moveTo>
                    <a:pt x="5920" y="3244"/>
                  </a:moveTo>
                  <a:lnTo>
                    <a:pt x="5931" y="3255"/>
                  </a:lnTo>
                  <a:lnTo>
                    <a:pt x="5934" y="3268"/>
                  </a:lnTo>
                  <a:cubicBezTo>
                    <a:pt x="5931" y="3268"/>
                    <a:pt x="5928" y="3269"/>
                    <a:pt x="5926" y="3269"/>
                  </a:cubicBezTo>
                  <a:cubicBezTo>
                    <a:pt x="5921" y="3269"/>
                    <a:pt x="5917" y="3267"/>
                    <a:pt x="5916" y="3259"/>
                  </a:cubicBezTo>
                  <a:lnTo>
                    <a:pt x="5920" y="3244"/>
                  </a:lnTo>
                  <a:close/>
                  <a:moveTo>
                    <a:pt x="6090" y="4041"/>
                  </a:moveTo>
                  <a:lnTo>
                    <a:pt x="6100" y="4051"/>
                  </a:lnTo>
                  <a:lnTo>
                    <a:pt x="6103" y="4063"/>
                  </a:lnTo>
                  <a:cubicBezTo>
                    <a:pt x="6101" y="4064"/>
                    <a:pt x="6098" y="4064"/>
                    <a:pt x="6095" y="4064"/>
                  </a:cubicBezTo>
                  <a:cubicBezTo>
                    <a:pt x="6091" y="4064"/>
                    <a:pt x="6086" y="4062"/>
                    <a:pt x="6084" y="4054"/>
                  </a:cubicBezTo>
                  <a:lnTo>
                    <a:pt x="6090" y="4041"/>
                  </a:lnTo>
                  <a:close/>
                  <a:moveTo>
                    <a:pt x="6157" y="4359"/>
                  </a:moveTo>
                  <a:cubicBezTo>
                    <a:pt x="6162" y="4359"/>
                    <a:pt x="6177" y="4376"/>
                    <a:pt x="6185" y="4382"/>
                  </a:cubicBezTo>
                  <a:cubicBezTo>
                    <a:pt x="6187" y="4391"/>
                    <a:pt x="6188" y="4395"/>
                    <a:pt x="6186" y="4395"/>
                  </a:cubicBezTo>
                  <a:cubicBezTo>
                    <a:pt x="6185" y="4395"/>
                    <a:pt x="6183" y="4393"/>
                    <a:pt x="6180" y="4391"/>
                  </a:cubicBezTo>
                  <a:cubicBezTo>
                    <a:pt x="6171" y="4382"/>
                    <a:pt x="6163" y="4373"/>
                    <a:pt x="6156" y="4363"/>
                  </a:cubicBezTo>
                  <a:cubicBezTo>
                    <a:pt x="6156" y="4360"/>
                    <a:pt x="6156" y="4359"/>
                    <a:pt x="6157" y="4359"/>
                  </a:cubicBezTo>
                  <a:close/>
                  <a:moveTo>
                    <a:pt x="3050" y="4394"/>
                  </a:moveTo>
                  <a:cubicBezTo>
                    <a:pt x="3050" y="4394"/>
                    <a:pt x="3050" y="4396"/>
                    <a:pt x="3054" y="4398"/>
                  </a:cubicBezTo>
                  <a:lnTo>
                    <a:pt x="3054" y="4398"/>
                  </a:lnTo>
                  <a:cubicBezTo>
                    <a:pt x="3052" y="4396"/>
                    <a:pt x="3051" y="4394"/>
                    <a:pt x="3050" y="4394"/>
                  </a:cubicBezTo>
                  <a:close/>
                  <a:moveTo>
                    <a:pt x="3054" y="4398"/>
                  </a:moveTo>
                  <a:cubicBezTo>
                    <a:pt x="3054" y="4400"/>
                    <a:pt x="3055" y="4401"/>
                    <a:pt x="3055" y="4403"/>
                  </a:cubicBezTo>
                  <a:lnTo>
                    <a:pt x="3055" y="4403"/>
                  </a:lnTo>
                  <a:cubicBezTo>
                    <a:pt x="3055" y="4402"/>
                    <a:pt x="3055" y="4401"/>
                    <a:pt x="3055" y="4400"/>
                  </a:cubicBezTo>
                  <a:cubicBezTo>
                    <a:pt x="3055" y="4399"/>
                    <a:pt x="3054" y="4399"/>
                    <a:pt x="3054" y="4398"/>
                  </a:cubicBezTo>
                  <a:close/>
                  <a:moveTo>
                    <a:pt x="5797" y="4410"/>
                  </a:moveTo>
                  <a:lnTo>
                    <a:pt x="5809" y="4417"/>
                  </a:lnTo>
                  <a:lnTo>
                    <a:pt x="5797" y="4425"/>
                  </a:lnTo>
                  <a:lnTo>
                    <a:pt x="5785" y="4425"/>
                  </a:lnTo>
                  <a:cubicBezTo>
                    <a:pt x="5785" y="4417"/>
                    <a:pt x="5785" y="4410"/>
                    <a:pt x="5797" y="4410"/>
                  </a:cubicBezTo>
                  <a:close/>
                  <a:moveTo>
                    <a:pt x="2930" y="4423"/>
                  </a:moveTo>
                  <a:cubicBezTo>
                    <a:pt x="2922" y="4423"/>
                    <a:pt x="2919" y="4427"/>
                    <a:pt x="2922" y="4427"/>
                  </a:cubicBezTo>
                  <a:cubicBezTo>
                    <a:pt x="2923" y="4427"/>
                    <a:pt x="2926" y="4426"/>
                    <a:pt x="2930" y="4423"/>
                  </a:cubicBezTo>
                  <a:close/>
                  <a:moveTo>
                    <a:pt x="4933" y="4412"/>
                  </a:moveTo>
                  <a:cubicBezTo>
                    <a:pt x="4947" y="4420"/>
                    <a:pt x="4933" y="4428"/>
                    <a:pt x="4921" y="4428"/>
                  </a:cubicBezTo>
                  <a:cubicBezTo>
                    <a:pt x="4896" y="4428"/>
                    <a:pt x="4896" y="4428"/>
                    <a:pt x="4896" y="4420"/>
                  </a:cubicBezTo>
                  <a:cubicBezTo>
                    <a:pt x="4896" y="4412"/>
                    <a:pt x="4921" y="4412"/>
                    <a:pt x="4933" y="4412"/>
                  </a:cubicBezTo>
                  <a:close/>
                  <a:moveTo>
                    <a:pt x="4421" y="4421"/>
                  </a:moveTo>
                  <a:cubicBezTo>
                    <a:pt x="4421" y="4429"/>
                    <a:pt x="4408" y="4437"/>
                    <a:pt x="4408" y="4437"/>
                  </a:cubicBezTo>
                  <a:lnTo>
                    <a:pt x="4395" y="4437"/>
                  </a:lnTo>
                  <a:cubicBezTo>
                    <a:pt x="4395" y="4429"/>
                    <a:pt x="4396" y="4421"/>
                    <a:pt x="4408" y="4421"/>
                  </a:cubicBezTo>
                  <a:close/>
                  <a:moveTo>
                    <a:pt x="2894" y="4432"/>
                  </a:moveTo>
                  <a:lnTo>
                    <a:pt x="2906" y="4440"/>
                  </a:lnTo>
                  <a:lnTo>
                    <a:pt x="2894" y="4440"/>
                  </a:lnTo>
                  <a:cubicBezTo>
                    <a:pt x="2880" y="4440"/>
                    <a:pt x="2880" y="4440"/>
                    <a:pt x="2880" y="4432"/>
                  </a:cubicBezTo>
                  <a:close/>
                  <a:moveTo>
                    <a:pt x="3018" y="4432"/>
                  </a:moveTo>
                  <a:lnTo>
                    <a:pt x="3031" y="4440"/>
                  </a:lnTo>
                  <a:lnTo>
                    <a:pt x="3018" y="4440"/>
                  </a:lnTo>
                  <a:cubicBezTo>
                    <a:pt x="3006" y="4440"/>
                    <a:pt x="3006" y="4440"/>
                    <a:pt x="3006" y="4432"/>
                  </a:cubicBezTo>
                  <a:close/>
                  <a:moveTo>
                    <a:pt x="3106" y="4432"/>
                  </a:moveTo>
                  <a:cubicBezTo>
                    <a:pt x="3132" y="4432"/>
                    <a:pt x="3132" y="4432"/>
                    <a:pt x="3118" y="4440"/>
                  </a:cubicBezTo>
                  <a:cubicBezTo>
                    <a:pt x="3112" y="4444"/>
                    <a:pt x="3106" y="4446"/>
                    <a:pt x="3101" y="4446"/>
                  </a:cubicBezTo>
                  <a:cubicBezTo>
                    <a:pt x="3097" y="4446"/>
                    <a:pt x="3094" y="4444"/>
                    <a:pt x="3094" y="4440"/>
                  </a:cubicBezTo>
                  <a:cubicBezTo>
                    <a:pt x="3094" y="4432"/>
                    <a:pt x="3094" y="4432"/>
                    <a:pt x="3106" y="4432"/>
                  </a:cubicBezTo>
                  <a:close/>
                  <a:moveTo>
                    <a:pt x="2768" y="4440"/>
                  </a:moveTo>
                  <a:cubicBezTo>
                    <a:pt x="2768" y="4440"/>
                    <a:pt x="2781" y="4448"/>
                    <a:pt x="2781" y="4456"/>
                  </a:cubicBezTo>
                  <a:lnTo>
                    <a:pt x="2768" y="4456"/>
                  </a:lnTo>
                  <a:cubicBezTo>
                    <a:pt x="2756" y="4456"/>
                    <a:pt x="2756" y="4448"/>
                    <a:pt x="2756" y="4448"/>
                  </a:cubicBezTo>
                  <a:cubicBezTo>
                    <a:pt x="2756" y="4448"/>
                    <a:pt x="2756" y="4440"/>
                    <a:pt x="2768" y="4440"/>
                  </a:cubicBezTo>
                  <a:close/>
                  <a:moveTo>
                    <a:pt x="2277" y="4438"/>
                  </a:moveTo>
                  <a:cubicBezTo>
                    <a:pt x="2279" y="4438"/>
                    <a:pt x="2280" y="4438"/>
                    <a:pt x="2280" y="4441"/>
                  </a:cubicBezTo>
                  <a:lnTo>
                    <a:pt x="2280" y="4449"/>
                  </a:lnTo>
                  <a:cubicBezTo>
                    <a:pt x="2272" y="4454"/>
                    <a:pt x="2262" y="4460"/>
                    <a:pt x="2258" y="4460"/>
                  </a:cubicBezTo>
                  <a:cubicBezTo>
                    <a:pt x="2256" y="4460"/>
                    <a:pt x="2254" y="4459"/>
                    <a:pt x="2254" y="4457"/>
                  </a:cubicBezTo>
                  <a:cubicBezTo>
                    <a:pt x="2254" y="4457"/>
                    <a:pt x="2254" y="4449"/>
                    <a:pt x="2268" y="4441"/>
                  </a:cubicBezTo>
                  <a:cubicBezTo>
                    <a:pt x="2268" y="4441"/>
                    <a:pt x="2273" y="4438"/>
                    <a:pt x="2277" y="4438"/>
                  </a:cubicBezTo>
                  <a:close/>
                  <a:moveTo>
                    <a:pt x="5974" y="4457"/>
                  </a:moveTo>
                  <a:cubicBezTo>
                    <a:pt x="5972" y="4465"/>
                    <a:pt x="5960" y="4472"/>
                    <a:pt x="5960" y="4472"/>
                  </a:cubicBezTo>
                  <a:lnTo>
                    <a:pt x="5947" y="4472"/>
                  </a:lnTo>
                  <a:cubicBezTo>
                    <a:pt x="5947" y="4465"/>
                    <a:pt x="5947" y="4457"/>
                    <a:pt x="5960" y="4457"/>
                  </a:cubicBezTo>
                  <a:close/>
                  <a:moveTo>
                    <a:pt x="3356" y="4470"/>
                  </a:moveTo>
                  <a:lnTo>
                    <a:pt x="3368" y="4478"/>
                  </a:lnTo>
                  <a:cubicBezTo>
                    <a:pt x="3368" y="4486"/>
                    <a:pt x="3356" y="4486"/>
                    <a:pt x="3356" y="4486"/>
                  </a:cubicBezTo>
                  <a:cubicBezTo>
                    <a:pt x="3344" y="4486"/>
                    <a:pt x="3344" y="4486"/>
                    <a:pt x="3344" y="4478"/>
                  </a:cubicBezTo>
                  <a:cubicBezTo>
                    <a:pt x="3344" y="4478"/>
                    <a:pt x="3344" y="4470"/>
                    <a:pt x="3356" y="4470"/>
                  </a:cubicBezTo>
                  <a:close/>
                  <a:moveTo>
                    <a:pt x="1854" y="4466"/>
                  </a:moveTo>
                  <a:cubicBezTo>
                    <a:pt x="1866" y="4466"/>
                    <a:pt x="1866" y="4481"/>
                    <a:pt x="1842" y="4489"/>
                  </a:cubicBezTo>
                  <a:cubicBezTo>
                    <a:pt x="1829" y="4489"/>
                    <a:pt x="1829" y="4489"/>
                    <a:pt x="1829" y="4481"/>
                  </a:cubicBezTo>
                  <a:cubicBezTo>
                    <a:pt x="1829" y="4474"/>
                    <a:pt x="1842" y="4466"/>
                    <a:pt x="1854" y="4466"/>
                  </a:cubicBezTo>
                  <a:close/>
                  <a:moveTo>
                    <a:pt x="3206" y="4479"/>
                  </a:moveTo>
                  <a:lnTo>
                    <a:pt x="3218" y="4487"/>
                  </a:lnTo>
                  <a:lnTo>
                    <a:pt x="3206" y="4495"/>
                  </a:lnTo>
                  <a:lnTo>
                    <a:pt x="3193" y="4495"/>
                  </a:lnTo>
                  <a:cubicBezTo>
                    <a:pt x="3193" y="4487"/>
                    <a:pt x="3193" y="4479"/>
                    <a:pt x="3206" y="4479"/>
                  </a:cubicBezTo>
                  <a:close/>
                  <a:moveTo>
                    <a:pt x="100" y="4474"/>
                  </a:moveTo>
                  <a:cubicBezTo>
                    <a:pt x="102" y="4474"/>
                    <a:pt x="102" y="4478"/>
                    <a:pt x="102" y="4486"/>
                  </a:cubicBezTo>
                  <a:cubicBezTo>
                    <a:pt x="102" y="4494"/>
                    <a:pt x="102" y="4502"/>
                    <a:pt x="89" y="4502"/>
                  </a:cubicBezTo>
                  <a:cubicBezTo>
                    <a:pt x="82" y="4506"/>
                    <a:pt x="77" y="4508"/>
                    <a:pt x="74" y="4508"/>
                  </a:cubicBezTo>
                  <a:cubicBezTo>
                    <a:pt x="66" y="4508"/>
                    <a:pt x="72" y="4497"/>
                    <a:pt x="89" y="4486"/>
                  </a:cubicBezTo>
                  <a:cubicBezTo>
                    <a:pt x="96" y="4478"/>
                    <a:pt x="99" y="4474"/>
                    <a:pt x="100" y="4474"/>
                  </a:cubicBezTo>
                  <a:close/>
                  <a:moveTo>
                    <a:pt x="5144" y="0"/>
                  </a:moveTo>
                  <a:cubicBezTo>
                    <a:pt x="5139" y="0"/>
                    <a:pt x="5138" y="7"/>
                    <a:pt x="5145" y="19"/>
                  </a:cubicBezTo>
                  <a:lnTo>
                    <a:pt x="5141" y="32"/>
                  </a:lnTo>
                  <a:cubicBezTo>
                    <a:pt x="5120" y="37"/>
                    <a:pt x="5122" y="58"/>
                    <a:pt x="5140" y="58"/>
                  </a:cubicBezTo>
                  <a:cubicBezTo>
                    <a:pt x="5142" y="58"/>
                    <a:pt x="5144" y="58"/>
                    <a:pt x="5146" y="57"/>
                  </a:cubicBezTo>
                  <a:cubicBezTo>
                    <a:pt x="5154" y="55"/>
                    <a:pt x="5159" y="54"/>
                    <a:pt x="5162" y="54"/>
                  </a:cubicBezTo>
                  <a:cubicBezTo>
                    <a:pt x="5167" y="54"/>
                    <a:pt x="5164" y="58"/>
                    <a:pt x="5156" y="67"/>
                  </a:cubicBezTo>
                  <a:cubicBezTo>
                    <a:pt x="5141" y="72"/>
                    <a:pt x="5144" y="83"/>
                    <a:pt x="5146" y="95"/>
                  </a:cubicBezTo>
                  <a:cubicBezTo>
                    <a:pt x="5150" y="108"/>
                    <a:pt x="5150" y="108"/>
                    <a:pt x="5142" y="110"/>
                  </a:cubicBezTo>
                  <a:cubicBezTo>
                    <a:pt x="5134" y="111"/>
                    <a:pt x="5130" y="126"/>
                    <a:pt x="5133" y="138"/>
                  </a:cubicBezTo>
                  <a:cubicBezTo>
                    <a:pt x="5135" y="146"/>
                    <a:pt x="5135" y="148"/>
                    <a:pt x="5139" y="148"/>
                  </a:cubicBezTo>
                  <a:cubicBezTo>
                    <a:pt x="5140" y="148"/>
                    <a:pt x="5141" y="148"/>
                    <a:pt x="5143" y="148"/>
                  </a:cubicBezTo>
                  <a:cubicBezTo>
                    <a:pt x="5144" y="145"/>
                    <a:pt x="5145" y="144"/>
                    <a:pt x="5146" y="144"/>
                  </a:cubicBezTo>
                  <a:lnTo>
                    <a:pt x="5146" y="144"/>
                  </a:lnTo>
                  <a:cubicBezTo>
                    <a:pt x="5149" y="144"/>
                    <a:pt x="5150" y="161"/>
                    <a:pt x="5141" y="174"/>
                  </a:cubicBezTo>
                  <a:cubicBezTo>
                    <a:pt x="5138" y="183"/>
                    <a:pt x="5137" y="186"/>
                    <a:pt x="5140" y="186"/>
                  </a:cubicBezTo>
                  <a:cubicBezTo>
                    <a:pt x="5142" y="186"/>
                    <a:pt x="5146" y="185"/>
                    <a:pt x="5151" y="184"/>
                  </a:cubicBezTo>
                  <a:cubicBezTo>
                    <a:pt x="5152" y="184"/>
                    <a:pt x="5153" y="184"/>
                    <a:pt x="5154" y="184"/>
                  </a:cubicBezTo>
                  <a:cubicBezTo>
                    <a:pt x="5167" y="184"/>
                    <a:pt x="5171" y="206"/>
                    <a:pt x="5160" y="221"/>
                  </a:cubicBezTo>
                  <a:cubicBezTo>
                    <a:pt x="5160" y="221"/>
                    <a:pt x="5163" y="233"/>
                    <a:pt x="5165" y="246"/>
                  </a:cubicBezTo>
                  <a:cubicBezTo>
                    <a:pt x="5168" y="254"/>
                    <a:pt x="5171" y="255"/>
                    <a:pt x="5176" y="255"/>
                  </a:cubicBezTo>
                  <a:cubicBezTo>
                    <a:pt x="5178" y="255"/>
                    <a:pt x="5181" y="255"/>
                    <a:pt x="5183" y="255"/>
                  </a:cubicBezTo>
                  <a:cubicBezTo>
                    <a:pt x="5189" y="253"/>
                    <a:pt x="5193" y="252"/>
                    <a:pt x="5195" y="252"/>
                  </a:cubicBezTo>
                  <a:cubicBezTo>
                    <a:pt x="5199" y="252"/>
                    <a:pt x="5198" y="255"/>
                    <a:pt x="5195" y="265"/>
                  </a:cubicBezTo>
                  <a:cubicBezTo>
                    <a:pt x="5189" y="278"/>
                    <a:pt x="5182" y="280"/>
                    <a:pt x="5182" y="280"/>
                  </a:cubicBezTo>
                  <a:cubicBezTo>
                    <a:pt x="5174" y="281"/>
                    <a:pt x="5177" y="294"/>
                    <a:pt x="5180" y="306"/>
                  </a:cubicBezTo>
                  <a:cubicBezTo>
                    <a:pt x="5182" y="318"/>
                    <a:pt x="5187" y="341"/>
                    <a:pt x="5195" y="341"/>
                  </a:cubicBezTo>
                  <a:cubicBezTo>
                    <a:pt x="5195" y="341"/>
                    <a:pt x="5195" y="341"/>
                    <a:pt x="5196" y="341"/>
                  </a:cubicBezTo>
                  <a:lnTo>
                    <a:pt x="5196" y="341"/>
                  </a:lnTo>
                  <a:lnTo>
                    <a:pt x="5188" y="343"/>
                  </a:lnTo>
                  <a:cubicBezTo>
                    <a:pt x="5191" y="353"/>
                    <a:pt x="5186" y="356"/>
                    <a:pt x="5188" y="356"/>
                  </a:cubicBezTo>
                  <a:cubicBezTo>
                    <a:pt x="5189" y="356"/>
                    <a:pt x="5190" y="356"/>
                    <a:pt x="5191" y="355"/>
                  </a:cubicBezTo>
                  <a:cubicBezTo>
                    <a:pt x="5194" y="368"/>
                    <a:pt x="5194" y="380"/>
                    <a:pt x="5192" y="394"/>
                  </a:cubicBezTo>
                  <a:cubicBezTo>
                    <a:pt x="5191" y="411"/>
                    <a:pt x="5201" y="431"/>
                    <a:pt x="5210" y="431"/>
                  </a:cubicBezTo>
                  <a:cubicBezTo>
                    <a:pt x="5214" y="431"/>
                    <a:pt x="5218" y="426"/>
                    <a:pt x="5220" y="413"/>
                  </a:cubicBezTo>
                  <a:lnTo>
                    <a:pt x="5224" y="425"/>
                  </a:lnTo>
                  <a:cubicBezTo>
                    <a:pt x="5225" y="434"/>
                    <a:pt x="5230" y="435"/>
                    <a:pt x="5232" y="435"/>
                  </a:cubicBezTo>
                  <a:cubicBezTo>
                    <a:pt x="5233" y="435"/>
                    <a:pt x="5234" y="435"/>
                    <a:pt x="5234" y="435"/>
                  </a:cubicBezTo>
                  <a:cubicBezTo>
                    <a:pt x="5235" y="435"/>
                    <a:pt x="5235" y="435"/>
                    <a:pt x="5236" y="435"/>
                  </a:cubicBezTo>
                  <a:cubicBezTo>
                    <a:pt x="5242" y="435"/>
                    <a:pt x="5244" y="446"/>
                    <a:pt x="5247" y="458"/>
                  </a:cubicBezTo>
                  <a:lnTo>
                    <a:pt x="5232" y="461"/>
                  </a:lnTo>
                  <a:cubicBezTo>
                    <a:pt x="5229" y="460"/>
                    <a:pt x="5226" y="460"/>
                    <a:pt x="5224" y="460"/>
                  </a:cubicBezTo>
                  <a:cubicBezTo>
                    <a:pt x="5206" y="460"/>
                    <a:pt x="5207" y="481"/>
                    <a:pt x="5229" y="488"/>
                  </a:cubicBezTo>
                  <a:lnTo>
                    <a:pt x="5229" y="488"/>
                  </a:lnTo>
                  <a:cubicBezTo>
                    <a:pt x="5227" y="488"/>
                    <a:pt x="5225" y="489"/>
                    <a:pt x="5223" y="489"/>
                  </a:cubicBezTo>
                  <a:cubicBezTo>
                    <a:pt x="5215" y="491"/>
                    <a:pt x="5217" y="504"/>
                    <a:pt x="5231" y="526"/>
                  </a:cubicBezTo>
                  <a:cubicBezTo>
                    <a:pt x="5235" y="537"/>
                    <a:pt x="5247" y="545"/>
                    <a:pt x="5260" y="545"/>
                  </a:cubicBezTo>
                  <a:cubicBezTo>
                    <a:pt x="5260" y="545"/>
                    <a:pt x="5261" y="545"/>
                    <a:pt x="5262" y="545"/>
                  </a:cubicBezTo>
                  <a:cubicBezTo>
                    <a:pt x="5268" y="545"/>
                    <a:pt x="5270" y="555"/>
                    <a:pt x="5270" y="555"/>
                  </a:cubicBezTo>
                  <a:cubicBezTo>
                    <a:pt x="5273" y="568"/>
                    <a:pt x="5273" y="568"/>
                    <a:pt x="5265" y="570"/>
                  </a:cubicBezTo>
                  <a:cubicBezTo>
                    <a:pt x="5250" y="573"/>
                    <a:pt x="5255" y="597"/>
                    <a:pt x="5273" y="606"/>
                  </a:cubicBezTo>
                  <a:lnTo>
                    <a:pt x="5266" y="608"/>
                  </a:lnTo>
                  <a:cubicBezTo>
                    <a:pt x="5259" y="609"/>
                    <a:pt x="5253" y="624"/>
                    <a:pt x="5275" y="682"/>
                  </a:cubicBezTo>
                  <a:cubicBezTo>
                    <a:pt x="5287" y="731"/>
                    <a:pt x="5296" y="768"/>
                    <a:pt x="5288" y="769"/>
                  </a:cubicBezTo>
                  <a:cubicBezTo>
                    <a:pt x="5280" y="772"/>
                    <a:pt x="5307" y="817"/>
                    <a:pt x="5328" y="838"/>
                  </a:cubicBezTo>
                  <a:cubicBezTo>
                    <a:pt x="5320" y="839"/>
                    <a:pt x="5323" y="851"/>
                    <a:pt x="5328" y="876"/>
                  </a:cubicBezTo>
                  <a:cubicBezTo>
                    <a:pt x="5337" y="912"/>
                    <a:pt x="5337" y="912"/>
                    <a:pt x="5329" y="914"/>
                  </a:cubicBezTo>
                  <a:cubicBezTo>
                    <a:pt x="5322" y="911"/>
                    <a:pt x="5318" y="908"/>
                    <a:pt x="5317" y="908"/>
                  </a:cubicBezTo>
                  <a:lnTo>
                    <a:pt x="5317" y="908"/>
                  </a:lnTo>
                  <a:cubicBezTo>
                    <a:pt x="5315" y="908"/>
                    <a:pt x="5320" y="914"/>
                    <a:pt x="5333" y="926"/>
                  </a:cubicBezTo>
                  <a:cubicBezTo>
                    <a:pt x="5351" y="935"/>
                    <a:pt x="5351" y="974"/>
                    <a:pt x="5336" y="977"/>
                  </a:cubicBezTo>
                  <a:cubicBezTo>
                    <a:pt x="5328" y="978"/>
                    <a:pt x="5330" y="990"/>
                    <a:pt x="5337" y="1015"/>
                  </a:cubicBezTo>
                  <a:cubicBezTo>
                    <a:pt x="5347" y="1025"/>
                    <a:pt x="5353" y="1050"/>
                    <a:pt x="5358" y="1075"/>
                  </a:cubicBezTo>
                  <a:cubicBezTo>
                    <a:pt x="5365" y="1102"/>
                    <a:pt x="5367" y="1108"/>
                    <a:pt x="5374" y="1108"/>
                  </a:cubicBezTo>
                  <a:cubicBezTo>
                    <a:pt x="5376" y="1108"/>
                    <a:pt x="5379" y="1108"/>
                    <a:pt x="5382" y="1107"/>
                  </a:cubicBezTo>
                  <a:cubicBezTo>
                    <a:pt x="5384" y="1107"/>
                    <a:pt x="5385" y="1107"/>
                    <a:pt x="5387" y="1107"/>
                  </a:cubicBezTo>
                  <a:cubicBezTo>
                    <a:pt x="5398" y="1107"/>
                    <a:pt x="5402" y="1119"/>
                    <a:pt x="5407" y="1141"/>
                  </a:cubicBezTo>
                  <a:cubicBezTo>
                    <a:pt x="5409" y="1153"/>
                    <a:pt x="5412" y="1165"/>
                    <a:pt x="5404" y="1167"/>
                  </a:cubicBezTo>
                  <a:cubicBezTo>
                    <a:pt x="5401" y="1176"/>
                    <a:pt x="5401" y="1184"/>
                    <a:pt x="5402" y="1192"/>
                  </a:cubicBezTo>
                  <a:cubicBezTo>
                    <a:pt x="5404" y="1205"/>
                    <a:pt x="5408" y="1217"/>
                    <a:pt x="5400" y="1219"/>
                  </a:cubicBezTo>
                  <a:cubicBezTo>
                    <a:pt x="5397" y="1232"/>
                    <a:pt x="5398" y="1245"/>
                    <a:pt x="5401" y="1257"/>
                  </a:cubicBezTo>
                  <a:cubicBezTo>
                    <a:pt x="5407" y="1282"/>
                    <a:pt x="5412" y="1306"/>
                    <a:pt x="5404" y="1308"/>
                  </a:cubicBezTo>
                  <a:cubicBezTo>
                    <a:pt x="5407" y="1317"/>
                    <a:pt x="5407" y="1319"/>
                    <a:pt x="5410" y="1319"/>
                  </a:cubicBezTo>
                  <a:cubicBezTo>
                    <a:pt x="5412" y="1319"/>
                    <a:pt x="5413" y="1319"/>
                    <a:pt x="5416" y="1318"/>
                  </a:cubicBezTo>
                  <a:cubicBezTo>
                    <a:pt x="5416" y="1318"/>
                    <a:pt x="5416" y="1318"/>
                    <a:pt x="5417" y="1318"/>
                  </a:cubicBezTo>
                  <a:cubicBezTo>
                    <a:pt x="5423" y="1318"/>
                    <a:pt x="5434" y="1329"/>
                    <a:pt x="5437" y="1377"/>
                  </a:cubicBezTo>
                  <a:cubicBezTo>
                    <a:pt x="5442" y="1402"/>
                    <a:pt x="5451" y="1437"/>
                    <a:pt x="5459" y="1437"/>
                  </a:cubicBezTo>
                  <a:cubicBezTo>
                    <a:pt x="5459" y="1437"/>
                    <a:pt x="5459" y="1437"/>
                    <a:pt x="5459" y="1437"/>
                  </a:cubicBezTo>
                  <a:lnTo>
                    <a:pt x="5459" y="1437"/>
                  </a:lnTo>
                  <a:cubicBezTo>
                    <a:pt x="5462" y="1449"/>
                    <a:pt x="5462" y="1449"/>
                    <a:pt x="5454" y="1450"/>
                  </a:cubicBezTo>
                  <a:cubicBezTo>
                    <a:pt x="5439" y="1454"/>
                    <a:pt x="5445" y="1478"/>
                    <a:pt x="5465" y="1500"/>
                  </a:cubicBezTo>
                  <a:cubicBezTo>
                    <a:pt x="5466" y="1500"/>
                    <a:pt x="5466" y="1499"/>
                    <a:pt x="5467" y="1499"/>
                  </a:cubicBezTo>
                  <a:cubicBezTo>
                    <a:pt x="5473" y="1499"/>
                    <a:pt x="5476" y="1511"/>
                    <a:pt x="5471" y="1523"/>
                  </a:cubicBezTo>
                  <a:cubicBezTo>
                    <a:pt x="5474" y="1532"/>
                    <a:pt x="5478" y="1540"/>
                    <a:pt x="5484" y="1547"/>
                  </a:cubicBezTo>
                  <a:cubicBezTo>
                    <a:pt x="5495" y="1557"/>
                    <a:pt x="5495" y="1557"/>
                    <a:pt x="5493" y="1583"/>
                  </a:cubicBezTo>
                  <a:cubicBezTo>
                    <a:pt x="5485" y="1585"/>
                    <a:pt x="5489" y="1597"/>
                    <a:pt x="5491" y="1609"/>
                  </a:cubicBezTo>
                  <a:cubicBezTo>
                    <a:pt x="5504" y="1632"/>
                    <a:pt x="5536" y="1766"/>
                    <a:pt x="5531" y="1780"/>
                  </a:cubicBezTo>
                  <a:cubicBezTo>
                    <a:pt x="5538" y="1785"/>
                    <a:pt x="5543" y="1794"/>
                    <a:pt x="5543" y="1803"/>
                  </a:cubicBezTo>
                  <a:cubicBezTo>
                    <a:pt x="5533" y="1816"/>
                    <a:pt x="5540" y="1826"/>
                    <a:pt x="5551" y="1826"/>
                  </a:cubicBezTo>
                  <a:cubicBezTo>
                    <a:pt x="5553" y="1826"/>
                    <a:pt x="5555" y="1825"/>
                    <a:pt x="5557" y="1825"/>
                  </a:cubicBezTo>
                  <a:lnTo>
                    <a:pt x="5555" y="1813"/>
                  </a:lnTo>
                  <a:lnTo>
                    <a:pt x="5551" y="1800"/>
                  </a:lnTo>
                  <a:cubicBezTo>
                    <a:pt x="5552" y="1800"/>
                    <a:pt x="5553" y="1800"/>
                    <a:pt x="5553" y="1800"/>
                  </a:cubicBezTo>
                  <a:cubicBezTo>
                    <a:pt x="5568" y="1800"/>
                    <a:pt x="5575" y="1834"/>
                    <a:pt x="5552" y="1838"/>
                  </a:cubicBezTo>
                  <a:cubicBezTo>
                    <a:pt x="5540" y="1854"/>
                    <a:pt x="5540" y="1854"/>
                    <a:pt x="5558" y="1863"/>
                  </a:cubicBezTo>
                  <a:cubicBezTo>
                    <a:pt x="5576" y="1872"/>
                    <a:pt x="5579" y="1884"/>
                    <a:pt x="5567" y="1900"/>
                  </a:cubicBezTo>
                  <a:cubicBezTo>
                    <a:pt x="5551" y="1904"/>
                    <a:pt x="5551" y="1904"/>
                    <a:pt x="5569" y="1913"/>
                  </a:cubicBezTo>
                  <a:cubicBezTo>
                    <a:pt x="5606" y="1929"/>
                    <a:pt x="5622" y="1964"/>
                    <a:pt x="5592" y="1971"/>
                  </a:cubicBezTo>
                  <a:cubicBezTo>
                    <a:pt x="5578" y="1974"/>
                    <a:pt x="5570" y="1988"/>
                    <a:pt x="5574" y="2001"/>
                  </a:cubicBezTo>
                  <a:cubicBezTo>
                    <a:pt x="5576" y="2009"/>
                    <a:pt x="5580" y="2011"/>
                    <a:pt x="5584" y="2011"/>
                  </a:cubicBezTo>
                  <a:cubicBezTo>
                    <a:pt x="5586" y="2011"/>
                    <a:pt x="5589" y="2010"/>
                    <a:pt x="5592" y="2009"/>
                  </a:cubicBezTo>
                  <a:cubicBezTo>
                    <a:pt x="5596" y="2005"/>
                    <a:pt x="5599" y="2003"/>
                    <a:pt x="5601" y="2003"/>
                  </a:cubicBezTo>
                  <a:cubicBezTo>
                    <a:pt x="5606" y="2003"/>
                    <a:pt x="5605" y="2014"/>
                    <a:pt x="5598" y="2034"/>
                  </a:cubicBezTo>
                  <a:cubicBezTo>
                    <a:pt x="5584" y="2075"/>
                    <a:pt x="5589" y="2100"/>
                    <a:pt x="5613" y="2134"/>
                  </a:cubicBezTo>
                  <a:cubicBezTo>
                    <a:pt x="5633" y="2166"/>
                    <a:pt x="5642" y="2195"/>
                    <a:pt x="5637" y="2195"/>
                  </a:cubicBezTo>
                  <a:cubicBezTo>
                    <a:pt x="5635" y="2195"/>
                    <a:pt x="5631" y="2191"/>
                    <a:pt x="5624" y="2182"/>
                  </a:cubicBezTo>
                  <a:cubicBezTo>
                    <a:pt x="5614" y="2172"/>
                    <a:pt x="5609" y="2167"/>
                    <a:pt x="5607" y="2167"/>
                  </a:cubicBezTo>
                  <a:lnTo>
                    <a:pt x="5607" y="2167"/>
                  </a:lnTo>
                  <a:cubicBezTo>
                    <a:pt x="5606" y="2167"/>
                    <a:pt x="5610" y="2172"/>
                    <a:pt x="5616" y="2184"/>
                  </a:cubicBezTo>
                  <a:cubicBezTo>
                    <a:pt x="5622" y="2208"/>
                    <a:pt x="5628" y="2232"/>
                    <a:pt x="5631" y="2245"/>
                  </a:cubicBezTo>
                  <a:cubicBezTo>
                    <a:pt x="5633" y="2256"/>
                    <a:pt x="5643" y="2266"/>
                    <a:pt x="5651" y="2266"/>
                  </a:cubicBezTo>
                  <a:cubicBezTo>
                    <a:pt x="5652" y="2266"/>
                    <a:pt x="5652" y="2266"/>
                    <a:pt x="5652" y="2266"/>
                  </a:cubicBezTo>
                  <a:lnTo>
                    <a:pt x="5652" y="2266"/>
                  </a:lnTo>
                  <a:cubicBezTo>
                    <a:pt x="5638" y="2285"/>
                    <a:pt x="5640" y="2312"/>
                    <a:pt x="5658" y="2329"/>
                  </a:cubicBezTo>
                  <a:cubicBezTo>
                    <a:pt x="5661" y="2340"/>
                    <a:pt x="5664" y="2352"/>
                    <a:pt x="5664" y="2352"/>
                  </a:cubicBezTo>
                  <a:cubicBezTo>
                    <a:pt x="5665" y="2361"/>
                    <a:pt x="5670" y="2370"/>
                    <a:pt x="5677" y="2376"/>
                  </a:cubicBezTo>
                  <a:cubicBezTo>
                    <a:pt x="5688" y="2386"/>
                    <a:pt x="5683" y="2399"/>
                    <a:pt x="5678" y="2414"/>
                  </a:cubicBezTo>
                  <a:cubicBezTo>
                    <a:pt x="5674" y="2427"/>
                    <a:pt x="5668" y="2440"/>
                    <a:pt x="5675" y="2440"/>
                  </a:cubicBezTo>
                  <a:cubicBezTo>
                    <a:pt x="5675" y="2440"/>
                    <a:pt x="5676" y="2440"/>
                    <a:pt x="5676" y="2440"/>
                  </a:cubicBezTo>
                  <a:cubicBezTo>
                    <a:pt x="5676" y="2440"/>
                    <a:pt x="5677" y="2440"/>
                    <a:pt x="5677" y="2440"/>
                  </a:cubicBezTo>
                  <a:cubicBezTo>
                    <a:pt x="5685" y="2440"/>
                    <a:pt x="5698" y="2462"/>
                    <a:pt x="5707" y="2471"/>
                  </a:cubicBezTo>
                  <a:cubicBezTo>
                    <a:pt x="5716" y="2479"/>
                    <a:pt x="5715" y="2489"/>
                    <a:pt x="5709" y="2489"/>
                  </a:cubicBezTo>
                  <a:cubicBezTo>
                    <a:pt x="5708" y="2489"/>
                    <a:pt x="5705" y="2488"/>
                    <a:pt x="5703" y="2485"/>
                  </a:cubicBezTo>
                  <a:cubicBezTo>
                    <a:pt x="5695" y="2487"/>
                    <a:pt x="5695" y="2487"/>
                    <a:pt x="5694" y="2513"/>
                  </a:cubicBezTo>
                  <a:cubicBezTo>
                    <a:pt x="5696" y="2524"/>
                    <a:pt x="5701" y="2548"/>
                    <a:pt x="5709" y="2548"/>
                  </a:cubicBezTo>
                  <a:cubicBezTo>
                    <a:pt x="5709" y="2548"/>
                    <a:pt x="5709" y="2548"/>
                    <a:pt x="5710" y="2547"/>
                  </a:cubicBezTo>
                  <a:cubicBezTo>
                    <a:pt x="5710" y="2547"/>
                    <a:pt x="5710" y="2547"/>
                    <a:pt x="5710" y="2547"/>
                  </a:cubicBezTo>
                  <a:cubicBezTo>
                    <a:pt x="5718" y="2547"/>
                    <a:pt x="5734" y="2619"/>
                    <a:pt x="5730" y="2633"/>
                  </a:cubicBezTo>
                  <a:cubicBezTo>
                    <a:pt x="5730" y="2633"/>
                    <a:pt x="5732" y="2645"/>
                    <a:pt x="5735" y="2657"/>
                  </a:cubicBezTo>
                  <a:cubicBezTo>
                    <a:pt x="5738" y="2670"/>
                    <a:pt x="5749" y="2680"/>
                    <a:pt x="5751" y="2692"/>
                  </a:cubicBezTo>
                  <a:cubicBezTo>
                    <a:pt x="5753" y="2701"/>
                    <a:pt x="5758" y="2709"/>
                    <a:pt x="5764" y="2715"/>
                  </a:cubicBezTo>
                  <a:cubicBezTo>
                    <a:pt x="5768" y="2727"/>
                    <a:pt x="5770" y="2739"/>
                    <a:pt x="5762" y="2742"/>
                  </a:cubicBezTo>
                  <a:cubicBezTo>
                    <a:pt x="5781" y="2749"/>
                    <a:pt x="5781" y="2749"/>
                    <a:pt x="5768" y="2765"/>
                  </a:cubicBezTo>
                  <a:cubicBezTo>
                    <a:pt x="5753" y="2768"/>
                    <a:pt x="5753" y="2768"/>
                    <a:pt x="5771" y="2777"/>
                  </a:cubicBezTo>
                  <a:cubicBezTo>
                    <a:pt x="5781" y="2788"/>
                    <a:pt x="5781" y="2788"/>
                    <a:pt x="5777" y="2802"/>
                  </a:cubicBezTo>
                  <a:cubicBezTo>
                    <a:pt x="5769" y="2804"/>
                    <a:pt x="5771" y="2815"/>
                    <a:pt x="5778" y="2815"/>
                  </a:cubicBezTo>
                  <a:cubicBezTo>
                    <a:pt x="5778" y="2815"/>
                    <a:pt x="5779" y="2814"/>
                    <a:pt x="5779" y="2814"/>
                  </a:cubicBezTo>
                  <a:cubicBezTo>
                    <a:pt x="5798" y="2823"/>
                    <a:pt x="5814" y="2858"/>
                    <a:pt x="5798" y="2862"/>
                  </a:cubicBezTo>
                  <a:cubicBezTo>
                    <a:pt x="5800" y="2869"/>
                    <a:pt x="5806" y="2877"/>
                    <a:pt x="5812" y="2884"/>
                  </a:cubicBezTo>
                  <a:cubicBezTo>
                    <a:pt x="5830" y="2893"/>
                    <a:pt x="5830" y="2893"/>
                    <a:pt x="5815" y="2896"/>
                  </a:cubicBezTo>
                  <a:cubicBezTo>
                    <a:pt x="5803" y="2912"/>
                    <a:pt x="5805" y="2924"/>
                    <a:pt x="5823" y="2932"/>
                  </a:cubicBezTo>
                  <a:cubicBezTo>
                    <a:pt x="5830" y="2939"/>
                    <a:pt x="5832" y="2948"/>
                    <a:pt x="5828" y="2957"/>
                  </a:cubicBezTo>
                  <a:cubicBezTo>
                    <a:pt x="5827" y="2980"/>
                    <a:pt x="5835" y="3044"/>
                    <a:pt x="5845" y="3044"/>
                  </a:cubicBezTo>
                  <a:cubicBezTo>
                    <a:pt x="5846" y="3044"/>
                    <a:pt x="5847" y="3044"/>
                    <a:pt x="5849" y="3042"/>
                  </a:cubicBezTo>
                  <a:lnTo>
                    <a:pt x="5854" y="3067"/>
                  </a:lnTo>
                  <a:cubicBezTo>
                    <a:pt x="5852" y="3093"/>
                    <a:pt x="5855" y="3105"/>
                    <a:pt x="5865" y="3115"/>
                  </a:cubicBezTo>
                  <a:lnTo>
                    <a:pt x="5876" y="3126"/>
                  </a:lnTo>
                  <a:cubicBezTo>
                    <a:pt x="5869" y="3127"/>
                    <a:pt x="5863" y="3142"/>
                    <a:pt x="5867" y="3154"/>
                  </a:cubicBezTo>
                  <a:cubicBezTo>
                    <a:pt x="5868" y="3163"/>
                    <a:pt x="5869" y="3165"/>
                    <a:pt x="5872" y="3165"/>
                  </a:cubicBezTo>
                  <a:cubicBezTo>
                    <a:pt x="5873" y="3165"/>
                    <a:pt x="5875" y="3165"/>
                    <a:pt x="5877" y="3164"/>
                  </a:cubicBezTo>
                  <a:cubicBezTo>
                    <a:pt x="5878" y="3160"/>
                    <a:pt x="5880" y="3158"/>
                    <a:pt x="5881" y="3158"/>
                  </a:cubicBezTo>
                  <a:cubicBezTo>
                    <a:pt x="5884" y="3158"/>
                    <a:pt x="5886" y="3166"/>
                    <a:pt x="5888" y="3175"/>
                  </a:cubicBezTo>
                  <a:cubicBezTo>
                    <a:pt x="5890" y="3187"/>
                    <a:pt x="5886" y="3200"/>
                    <a:pt x="5878" y="3203"/>
                  </a:cubicBezTo>
                  <a:lnTo>
                    <a:pt x="5880" y="3215"/>
                  </a:lnTo>
                  <a:cubicBezTo>
                    <a:pt x="5882" y="3215"/>
                    <a:pt x="5884" y="3214"/>
                    <a:pt x="5885" y="3214"/>
                  </a:cubicBezTo>
                  <a:cubicBezTo>
                    <a:pt x="5896" y="3214"/>
                    <a:pt x="5898" y="3224"/>
                    <a:pt x="5891" y="3225"/>
                  </a:cubicBezTo>
                  <a:cubicBezTo>
                    <a:pt x="5888" y="3237"/>
                    <a:pt x="5888" y="3251"/>
                    <a:pt x="5892" y="3263"/>
                  </a:cubicBezTo>
                  <a:cubicBezTo>
                    <a:pt x="5893" y="3263"/>
                    <a:pt x="5893" y="3263"/>
                    <a:pt x="5893" y="3263"/>
                  </a:cubicBezTo>
                  <a:cubicBezTo>
                    <a:pt x="5897" y="3263"/>
                    <a:pt x="5896" y="3268"/>
                    <a:pt x="5895" y="3268"/>
                  </a:cubicBezTo>
                  <a:cubicBezTo>
                    <a:pt x="5894" y="3268"/>
                    <a:pt x="5893" y="3267"/>
                    <a:pt x="5892" y="3263"/>
                  </a:cubicBezTo>
                  <a:lnTo>
                    <a:pt x="5885" y="3265"/>
                  </a:lnTo>
                  <a:cubicBezTo>
                    <a:pt x="5881" y="3274"/>
                    <a:pt x="5883" y="3277"/>
                    <a:pt x="5887" y="3277"/>
                  </a:cubicBezTo>
                  <a:cubicBezTo>
                    <a:pt x="5889" y="3277"/>
                    <a:pt x="5892" y="3276"/>
                    <a:pt x="5895" y="3275"/>
                  </a:cubicBezTo>
                  <a:lnTo>
                    <a:pt x="5900" y="3300"/>
                  </a:lnTo>
                  <a:cubicBezTo>
                    <a:pt x="5903" y="3309"/>
                    <a:pt x="5904" y="3317"/>
                    <a:pt x="5907" y="3317"/>
                  </a:cubicBezTo>
                  <a:cubicBezTo>
                    <a:pt x="5908" y="3317"/>
                    <a:pt x="5910" y="3315"/>
                    <a:pt x="5911" y="3310"/>
                  </a:cubicBezTo>
                  <a:cubicBezTo>
                    <a:pt x="5914" y="3310"/>
                    <a:pt x="5916" y="3309"/>
                    <a:pt x="5919" y="3309"/>
                  </a:cubicBezTo>
                  <a:cubicBezTo>
                    <a:pt x="5923" y="3309"/>
                    <a:pt x="5927" y="3311"/>
                    <a:pt x="5929" y="3319"/>
                  </a:cubicBezTo>
                  <a:cubicBezTo>
                    <a:pt x="5930" y="3319"/>
                    <a:pt x="5930" y="3319"/>
                    <a:pt x="5930" y="3319"/>
                  </a:cubicBezTo>
                  <a:cubicBezTo>
                    <a:pt x="5935" y="3319"/>
                    <a:pt x="5934" y="3324"/>
                    <a:pt x="5932" y="3324"/>
                  </a:cubicBezTo>
                  <a:cubicBezTo>
                    <a:pt x="5931" y="3324"/>
                    <a:pt x="5930" y="3323"/>
                    <a:pt x="5929" y="3319"/>
                  </a:cubicBezTo>
                  <a:cubicBezTo>
                    <a:pt x="5922" y="3321"/>
                    <a:pt x="5914" y="3323"/>
                    <a:pt x="5917" y="3335"/>
                  </a:cubicBezTo>
                  <a:cubicBezTo>
                    <a:pt x="5919" y="3347"/>
                    <a:pt x="5911" y="3348"/>
                    <a:pt x="5911" y="3348"/>
                  </a:cubicBezTo>
                  <a:cubicBezTo>
                    <a:pt x="5910" y="3348"/>
                    <a:pt x="5909" y="3348"/>
                    <a:pt x="5908" y="3348"/>
                  </a:cubicBezTo>
                  <a:cubicBezTo>
                    <a:pt x="5896" y="3348"/>
                    <a:pt x="5913" y="3388"/>
                    <a:pt x="5923" y="3398"/>
                  </a:cubicBezTo>
                  <a:cubicBezTo>
                    <a:pt x="5944" y="3419"/>
                    <a:pt x="5947" y="3430"/>
                    <a:pt x="5932" y="3434"/>
                  </a:cubicBezTo>
                  <a:cubicBezTo>
                    <a:pt x="5916" y="3438"/>
                    <a:pt x="5937" y="3458"/>
                    <a:pt x="5963" y="3465"/>
                  </a:cubicBezTo>
                  <a:lnTo>
                    <a:pt x="5989" y="3473"/>
                  </a:lnTo>
                  <a:lnTo>
                    <a:pt x="5966" y="3477"/>
                  </a:lnTo>
                  <a:cubicBezTo>
                    <a:pt x="5938" y="3496"/>
                    <a:pt x="5938" y="3496"/>
                    <a:pt x="5962" y="3530"/>
                  </a:cubicBezTo>
                  <a:cubicBezTo>
                    <a:pt x="5975" y="3553"/>
                    <a:pt x="5975" y="3553"/>
                    <a:pt x="5968" y="3555"/>
                  </a:cubicBezTo>
                  <a:cubicBezTo>
                    <a:pt x="5960" y="3556"/>
                    <a:pt x="5963" y="3568"/>
                    <a:pt x="5971" y="3605"/>
                  </a:cubicBezTo>
                  <a:cubicBezTo>
                    <a:pt x="5980" y="3640"/>
                    <a:pt x="5983" y="3652"/>
                    <a:pt x="5989" y="3652"/>
                  </a:cubicBezTo>
                  <a:cubicBezTo>
                    <a:pt x="5989" y="3652"/>
                    <a:pt x="5990" y="3652"/>
                    <a:pt x="5990" y="3652"/>
                  </a:cubicBezTo>
                  <a:cubicBezTo>
                    <a:pt x="5990" y="3652"/>
                    <a:pt x="5993" y="3664"/>
                    <a:pt x="5996" y="3676"/>
                  </a:cubicBezTo>
                  <a:cubicBezTo>
                    <a:pt x="5986" y="3688"/>
                    <a:pt x="5992" y="3704"/>
                    <a:pt x="6001" y="3704"/>
                  </a:cubicBezTo>
                  <a:cubicBezTo>
                    <a:pt x="6003" y="3704"/>
                    <a:pt x="6006" y="3703"/>
                    <a:pt x="6009" y="3700"/>
                  </a:cubicBezTo>
                  <a:cubicBezTo>
                    <a:pt x="6009" y="3700"/>
                    <a:pt x="6012" y="3711"/>
                    <a:pt x="6015" y="3723"/>
                  </a:cubicBezTo>
                  <a:lnTo>
                    <a:pt x="6007" y="3725"/>
                  </a:lnTo>
                  <a:cubicBezTo>
                    <a:pt x="6000" y="3726"/>
                    <a:pt x="6006" y="3751"/>
                    <a:pt x="6028" y="3849"/>
                  </a:cubicBezTo>
                  <a:cubicBezTo>
                    <a:pt x="6052" y="3949"/>
                    <a:pt x="6056" y="3968"/>
                    <a:pt x="6068" y="3968"/>
                  </a:cubicBezTo>
                  <a:cubicBezTo>
                    <a:pt x="6069" y="3968"/>
                    <a:pt x="6070" y="3968"/>
                    <a:pt x="6072" y="3968"/>
                  </a:cubicBezTo>
                  <a:cubicBezTo>
                    <a:pt x="6090" y="3975"/>
                    <a:pt x="6093" y="3988"/>
                    <a:pt x="6077" y="3991"/>
                  </a:cubicBezTo>
                  <a:cubicBezTo>
                    <a:pt x="6070" y="3993"/>
                    <a:pt x="6065" y="4006"/>
                    <a:pt x="6072" y="4006"/>
                  </a:cubicBezTo>
                  <a:cubicBezTo>
                    <a:pt x="6072" y="4006"/>
                    <a:pt x="6073" y="4006"/>
                    <a:pt x="6073" y="4006"/>
                  </a:cubicBezTo>
                  <a:cubicBezTo>
                    <a:pt x="6075" y="4018"/>
                    <a:pt x="6076" y="4032"/>
                    <a:pt x="6073" y="4044"/>
                  </a:cubicBezTo>
                  <a:cubicBezTo>
                    <a:pt x="6067" y="4081"/>
                    <a:pt x="6076" y="4092"/>
                    <a:pt x="6082" y="4092"/>
                  </a:cubicBezTo>
                  <a:cubicBezTo>
                    <a:pt x="6083" y="4092"/>
                    <a:pt x="6084" y="4092"/>
                    <a:pt x="6084" y="4092"/>
                  </a:cubicBezTo>
                  <a:cubicBezTo>
                    <a:pt x="6088" y="4087"/>
                    <a:pt x="6091" y="4085"/>
                    <a:pt x="6092" y="4085"/>
                  </a:cubicBezTo>
                  <a:lnTo>
                    <a:pt x="6092" y="4085"/>
                  </a:lnTo>
                  <a:cubicBezTo>
                    <a:pt x="6094" y="4085"/>
                    <a:pt x="6091" y="4095"/>
                    <a:pt x="6088" y="4104"/>
                  </a:cubicBezTo>
                  <a:cubicBezTo>
                    <a:pt x="6083" y="4118"/>
                    <a:pt x="6078" y="4131"/>
                    <a:pt x="6084" y="4131"/>
                  </a:cubicBezTo>
                  <a:cubicBezTo>
                    <a:pt x="6084" y="4131"/>
                    <a:pt x="6085" y="4130"/>
                    <a:pt x="6085" y="4130"/>
                  </a:cubicBezTo>
                  <a:cubicBezTo>
                    <a:pt x="6097" y="4142"/>
                    <a:pt x="6121" y="4212"/>
                    <a:pt x="6106" y="4217"/>
                  </a:cubicBezTo>
                  <a:lnTo>
                    <a:pt x="6111" y="4240"/>
                  </a:lnTo>
                  <a:cubicBezTo>
                    <a:pt x="6119" y="4240"/>
                    <a:pt x="6125" y="4266"/>
                    <a:pt x="6131" y="4292"/>
                  </a:cubicBezTo>
                  <a:cubicBezTo>
                    <a:pt x="6136" y="4314"/>
                    <a:pt x="6139" y="4327"/>
                    <a:pt x="6135" y="4327"/>
                  </a:cubicBezTo>
                  <a:cubicBezTo>
                    <a:pt x="6134" y="4327"/>
                    <a:pt x="6133" y="4326"/>
                    <a:pt x="6131" y="4325"/>
                  </a:cubicBezTo>
                  <a:cubicBezTo>
                    <a:pt x="6127" y="4321"/>
                    <a:pt x="6125" y="4318"/>
                    <a:pt x="6124" y="4318"/>
                  </a:cubicBezTo>
                  <a:lnTo>
                    <a:pt x="6124" y="4318"/>
                  </a:lnTo>
                  <a:cubicBezTo>
                    <a:pt x="6122" y="4318"/>
                    <a:pt x="6126" y="4329"/>
                    <a:pt x="6137" y="4350"/>
                  </a:cubicBezTo>
                  <a:cubicBezTo>
                    <a:pt x="6144" y="4364"/>
                    <a:pt x="6152" y="4377"/>
                    <a:pt x="6159" y="4391"/>
                  </a:cubicBezTo>
                  <a:cubicBezTo>
                    <a:pt x="6158" y="4393"/>
                    <a:pt x="6155" y="4393"/>
                    <a:pt x="6153" y="4393"/>
                  </a:cubicBezTo>
                  <a:cubicBezTo>
                    <a:pt x="6162" y="4401"/>
                    <a:pt x="6156" y="4408"/>
                    <a:pt x="6140" y="4408"/>
                  </a:cubicBezTo>
                  <a:lnTo>
                    <a:pt x="6132" y="4401"/>
                  </a:lnTo>
                  <a:lnTo>
                    <a:pt x="6117" y="4385"/>
                  </a:lnTo>
                  <a:cubicBezTo>
                    <a:pt x="6103" y="4385"/>
                    <a:pt x="6091" y="4385"/>
                    <a:pt x="6097" y="4393"/>
                  </a:cubicBezTo>
                  <a:cubicBezTo>
                    <a:pt x="6081" y="4387"/>
                    <a:pt x="6064" y="4385"/>
                    <a:pt x="6048" y="4385"/>
                  </a:cubicBezTo>
                  <a:cubicBezTo>
                    <a:pt x="6044" y="4385"/>
                    <a:pt x="6041" y="4385"/>
                    <a:pt x="6038" y="4385"/>
                  </a:cubicBezTo>
                  <a:cubicBezTo>
                    <a:pt x="6011" y="4385"/>
                    <a:pt x="5985" y="4386"/>
                    <a:pt x="5972" y="4394"/>
                  </a:cubicBezTo>
                  <a:cubicBezTo>
                    <a:pt x="5965" y="4386"/>
                    <a:pt x="5943" y="4382"/>
                    <a:pt x="5922" y="4382"/>
                  </a:cubicBezTo>
                  <a:cubicBezTo>
                    <a:pt x="5900" y="4382"/>
                    <a:pt x="5878" y="4386"/>
                    <a:pt x="5872" y="4394"/>
                  </a:cubicBezTo>
                  <a:cubicBezTo>
                    <a:pt x="5872" y="4398"/>
                    <a:pt x="5869" y="4400"/>
                    <a:pt x="5864" y="4400"/>
                  </a:cubicBezTo>
                  <a:cubicBezTo>
                    <a:pt x="5859" y="4400"/>
                    <a:pt x="5853" y="4398"/>
                    <a:pt x="5846" y="4394"/>
                  </a:cubicBezTo>
                  <a:cubicBezTo>
                    <a:pt x="5840" y="4390"/>
                    <a:pt x="5837" y="4388"/>
                    <a:pt x="5834" y="4388"/>
                  </a:cubicBezTo>
                  <a:cubicBezTo>
                    <a:pt x="5831" y="4388"/>
                    <a:pt x="5828" y="4390"/>
                    <a:pt x="5822" y="4394"/>
                  </a:cubicBezTo>
                  <a:cubicBezTo>
                    <a:pt x="5818" y="4396"/>
                    <a:pt x="5814" y="4397"/>
                    <a:pt x="5811" y="4397"/>
                  </a:cubicBezTo>
                  <a:cubicBezTo>
                    <a:pt x="5802" y="4397"/>
                    <a:pt x="5793" y="4392"/>
                    <a:pt x="5785" y="4386"/>
                  </a:cubicBezTo>
                  <a:cubicBezTo>
                    <a:pt x="5780" y="4378"/>
                    <a:pt x="5771" y="4373"/>
                    <a:pt x="5762" y="4373"/>
                  </a:cubicBezTo>
                  <a:cubicBezTo>
                    <a:pt x="5757" y="4373"/>
                    <a:pt x="5751" y="4375"/>
                    <a:pt x="5747" y="4378"/>
                  </a:cubicBezTo>
                  <a:cubicBezTo>
                    <a:pt x="5729" y="4383"/>
                    <a:pt x="5711" y="4386"/>
                    <a:pt x="5692" y="4386"/>
                  </a:cubicBezTo>
                  <a:cubicBezTo>
                    <a:pt x="5689" y="4386"/>
                    <a:pt x="5686" y="4386"/>
                    <a:pt x="5684" y="4386"/>
                  </a:cubicBezTo>
                  <a:cubicBezTo>
                    <a:pt x="5659" y="4394"/>
                    <a:pt x="5647" y="4394"/>
                    <a:pt x="5659" y="4402"/>
                  </a:cubicBezTo>
                  <a:cubicBezTo>
                    <a:pt x="5659" y="4410"/>
                    <a:pt x="5647" y="4417"/>
                    <a:pt x="5647" y="4417"/>
                  </a:cubicBezTo>
                  <a:cubicBezTo>
                    <a:pt x="5638" y="4420"/>
                    <a:pt x="5632" y="4421"/>
                    <a:pt x="5629" y="4421"/>
                  </a:cubicBezTo>
                  <a:cubicBezTo>
                    <a:pt x="5622" y="4421"/>
                    <a:pt x="5625" y="4417"/>
                    <a:pt x="5633" y="4417"/>
                  </a:cubicBezTo>
                  <a:cubicBezTo>
                    <a:pt x="5659" y="4410"/>
                    <a:pt x="5647" y="4410"/>
                    <a:pt x="5634" y="4402"/>
                  </a:cubicBezTo>
                  <a:cubicBezTo>
                    <a:pt x="5620" y="4396"/>
                    <a:pt x="5606" y="4394"/>
                    <a:pt x="5592" y="4394"/>
                  </a:cubicBezTo>
                  <a:cubicBezTo>
                    <a:pt x="5589" y="4394"/>
                    <a:pt x="5587" y="4394"/>
                    <a:pt x="5584" y="4394"/>
                  </a:cubicBezTo>
                  <a:lnTo>
                    <a:pt x="5533" y="4394"/>
                  </a:lnTo>
                  <a:cubicBezTo>
                    <a:pt x="5515" y="4390"/>
                    <a:pt x="5503" y="4388"/>
                    <a:pt x="5495" y="4388"/>
                  </a:cubicBezTo>
                  <a:cubicBezTo>
                    <a:pt x="5487" y="4388"/>
                    <a:pt x="5484" y="4390"/>
                    <a:pt x="5484" y="4394"/>
                  </a:cubicBezTo>
                  <a:cubicBezTo>
                    <a:pt x="5484" y="4398"/>
                    <a:pt x="5484" y="4401"/>
                    <a:pt x="5484" y="4403"/>
                  </a:cubicBezTo>
                  <a:cubicBezTo>
                    <a:pt x="5478" y="4395"/>
                    <a:pt x="5440" y="4391"/>
                    <a:pt x="5403" y="4391"/>
                  </a:cubicBezTo>
                  <a:cubicBezTo>
                    <a:pt x="5365" y="4391"/>
                    <a:pt x="5328" y="4395"/>
                    <a:pt x="5321" y="4403"/>
                  </a:cubicBezTo>
                  <a:lnTo>
                    <a:pt x="5321" y="4395"/>
                  </a:lnTo>
                  <a:cubicBezTo>
                    <a:pt x="5321" y="4387"/>
                    <a:pt x="5309" y="4387"/>
                    <a:pt x="5283" y="4387"/>
                  </a:cubicBezTo>
                  <a:cubicBezTo>
                    <a:pt x="5271" y="4387"/>
                    <a:pt x="5220" y="4395"/>
                    <a:pt x="5183" y="4395"/>
                  </a:cubicBezTo>
                  <a:cubicBezTo>
                    <a:pt x="5133" y="4395"/>
                    <a:pt x="5096" y="4395"/>
                    <a:pt x="5096" y="4403"/>
                  </a:cubicBezTo>
                  <a:cubicBezTo>
                    <a:pt x="5084" y="4403"/>
                    <a:pt x="5084" y="4403"/>
                    <a:pt x="5084" y="4395"/>
                  </a:cubicBezTo>
                  <a:cubicBezTo>
                    <a:pt x="5096" y="4387"/>
                    <a:pt x="5084" y="4387"/>
                    <a:pt x="5071" y="4387"/>
                  </a:cubicBezTo>
                  <a:cubicBezTo>
                    <a:pt x="5058" y="4387"/>
                    <a:pt x="5058" y="4395"/>
                    <a:pt x="5058" y="4403"/>
                  </a:cubicBezTo>
                  <a:cubicBezTo>
                    <a:pt x="5058" y="4407"/>
                    <a:pt x="5055" y="4409"/>
                    <a:pt x="5049" y="4409"/>
                  </a:cubicBezTo>
                  <a:cubicBezTo>
                    <a:pt x="5042" y="4409"/>
                    <a:pt x="5033" y="4407"/>
                    <a:pt x="5021" y="4403"/>
                  </a:cubicBezTo>
                  <a:cubicBezTo>
                    <a:pt x="5005" y="4400"/>
                    <a:pt x="4988" y="4398"/>
                    <a:pt x="4972" y="4398"/>
                  </a:cubicBezTo>
                  <a:cubicBezTo>
                    <a:pt x="4955" y="4398"/>
                    <a:pt x="4938" y="4400"/>
                    <a:pt x="4921" y="4404"/>
                  </a:cubicBezTo>
                  <a:cubicBezTo>
                    <a:pt x="4907" y="4404"/>
                    <a:pt x="4895" y="4404"/>
                    <a:pt x="4895" y="4396"/>
                  </a:cubicBezTo>
                  <a:cubicBezTo>
                    <a:pt x="4886" y="4390"/>
                    <a:pt x="4875" y="4387"/>
                    <a:pt x="4864" y="4387"/>
                  </a:cubicBezTo>
                  <a:cubicBezTo>
                    <a:pt x="4853" y="4387"/>
                    <a:pt x="4842" y="4390"/>
                    <a:pt x="4832" y="4396"/>
                  </a:cubicBezTo>
                  <a:cubicBezTo>
                    <a:pt x="4820" y="4396"/>
                    <a:pt x="4820" y="4396"/>
                    <a:pt x="4820" y="4388"/>
                  </a:cubicBezTo>
                  <a:cubicBezTo>
                    <a:pt x="4813" y="4384"/>
                    <a:pt x="4810" y="4379"/>
                    <a:pt x="4806" y="4379"/>
                  </a:cubicBezTo>
                  <a:cubicBezTo>
                    <a:pt x="4803" y="4379"/>
                    <a:pt x="4800" y="4382"/>
                    <a:pt x="4795" y="4388"/>
                  </a:cubicBezTo>
                  <a:cubicBezTo>
                    <a:pt x="4781" y="4392"/>
                    <a:pt x="4766" y="4394"/>
                    <a:pt x="4752" y="4394"/>
                  </a:cubicBezTo>
                  <a:cubicBezTo>
                    <a:pt x="4737" y="4394"/>
                    <a:pt x="4722" y="4392"/>
                    <a:pt x="4708" y="4388"/>
                  </a:cubicBezTo>
                  <a:cubicBezTo>
                    <a:pt x="4695" y="4388"/>
                    <a:pt x="4683" y="4388"/>
                    <a:pt x="4683" y="4396"/>
                  </a:cubicBezTo>
                  <a:cubicBezTo>
                    <a:pt x="4683" y="4399"/>
                    <a:pt x="4683" y="4402"/>
                    <a:pt x="4683" y="4404"/>
                  </a:cubicBezTo>
                  <a:cubicBezTo>
                    <a:pt x="4676" y="4396"/>
                    <a:pt x="4673" y="4392"/>
                    <a:pt x="4670" y="4392"/>
                  </a:cubicBezTo>
                  <a:cubicBezTo>
                    <a:pt x="4667" y="4392"/>
                    <a:pt x="4663" y="4396"/>
                    <a:pt x="4657" y="4404"/>
                  </a:cubicBezTo>
                  <a:cubicBezTo>
                    <a:pt x="4657" y="4408"/>
                    <a:pt x="4654" y="4410"/>
                    <a:pt x="4651" y="4410"/>
                  </a:cubicBezTo>
                  <a:cubicBezTo>
                    <a:pt x="4648" y="4410"/>
                    <a:pt x="4645" y="4408"/>
                    <a:pt x="4645" y="4404"/>
                  </a:cubicBezTo>
                  <a:cubicBezTo>
                    <a:pt x="4637" y="4400"/>
                    <a:pt x="4629" y="4397"/>
                    <a:pt x="4620" y="4396"/>
                  </a:cubicBezTo>
                  <a:cubicBezTo>
                    <a:pt x="4608" y="4396"/>
                    <a:pt x="4545" y="4404"/>
                    <a:pt x="4482" y="4405"/>
                  </a:cubicBezTo>
                  <a:cubicBezTo>
                    <a:pt x="4382" y="4405"/>
                    <a:pt x="4344" y="4405"/>
                    <a:pt x="4344" y="4413"/>
                  </a:cubicBezTo>
                  <a:cubicBezTo>
                    <a:pt x="4338" y="4417"/>
                    <a:pt x="4335" y="4419"/>
                    <a:pt x="4332" y="4419"/>
                  </a:cubicBezTo>
                  <a:cubicBezTo>
                    <a:pt x="4329" y="4419"/>
                    <a:pt x="4326" y="4417"/>
                    <a:pt x="4320" y="4413"/>
                  </a:cubicBezTo>
                  <a:cubicBezTo>
                    <a:pt x="4310" y="4407"/>
                    <a:pt x="4299" y="4405"/>
                    <a:pt x="4289" y="4405"/>
                  </a:cubicBezTo>
                  <a:cubicBezTo>
                    <a:pt x="4287" y="4405"/>
                    <a:pt x="4285" y="4405"/>
                    <a:pt x="4283" y="4405"/>
                  </a:cubicBezTo>
                  <a:cubicBezTo>
                    <a:pt x="4269" y="4405"/>
                    <a:pt x="4257" y="4405"/>
                    <a:pt x="4257" y="4397"/>
                  </a:cubicBezTo>
                  <a:cubicBezTo>
                    <a:pt x="4251" y="4402"/>
                    <a:pt x="4243" y="4405"/>
                    <a:pt x="4236" y="4405"/>
                  </a:cubicBezTo>
                  <a:cubicBezTo>
                    <a:pt x="4234" y="4405"/>
                    <a:pt x="4233" y="4405"/>
                    <a:pt x="4232" y="4405"/>
                  </a:cubicBezTo>
                  <a:cubicBezTo>
                    <a:pt x="4232" y="4401"/>
                    <a:pt x="4229" y="4399"/>
                    <a:pt x="4224" y="4399"/>
                  </a:cubicBezTo>
                  <a:cubicBezTo>
                    <a:pt x="4220" y="4399"/>
                    <a:pt x="4214" y="4401"/>
                    <a:pt x="4207" y="4405"/>
                  </a:cubicBezTo>
                  <a:cubicBezTo>
                    <a:pt x="4201" y="4413"/>
                    <a:pt x="4197" y="4417"/>
                    <a:pt x="4196" y="4417"/>
                  </a:cubicBezTo>
                  <a:cubicBezTo>
                    <a:pt x="4194" y="4417"/>
                    <a:pt x="4194" y="4413"/>
                    <a:pt x="4194" y="4405"/>
                  </a:cubicBezTo>
                  <a:cubicBezTo>
                    <a:pt x="4194" y="4400"/>
                    <a:pt x="4175" y="4394"/>
                    <a:pt x="4169" y="4394"/>
                  </a:cubicBezTo>
                  <a:cubicBezTo>
                    <a:pt x="4166" y="4394"/>
                    <a:pt x="4166" y="4395"/>
                    <a:pt x="4169" y="4397"/>
                  </a:cubicBezTo>
                  <a:cubicBezTo>
                    <a:pt x="4169" y="4405"/>
                    <a:pt x="4145" y="4405"/>
                    <a:pt x="4132" y="4413"/>
                  </a:cubicBezTo>
                  <a:cubicBezTo>
                    <a:pt x="4119" y="4413"/>
                    <a:pt x="4107" y="4413"/>
                    <a:pt x="4107" y="4405"/>
                  </a:cubicBezTo>
                  <a:cubicBezTo>
                    <a:pt x="4103" y="4403"/>
                    <a:pt x="4095" y="4402"/>
                    <a:pt x="4085" y="4402"/>
                  </a:cubicBezTo>
                  <a:cubicBezTo>
                    <a:pt x="4062" y="4402"/>
                    <a:pt x="4028" y="4407"/>
                    <a:pt x="4019" y="4413"/>
                  </a:cubicBezTo>
                  <a:cubicBezTo>
                    <a:pt x="4019" y="4417"/>
                    <a:pt x="4016" y="4419"/>
                    <a:pt x="4013" y="4419"/>
                  </a:cubicBezTo>
                  <a:cubicBezTo>
                    <a:pt x="4010" y="4419"/>
                    <a:pt x="4007" y="4417"/>
                    <a:pt x="4007" y="4413"/>
                  </a:cubicBezTo>
                  <a:cubicBezTo>
                    <a:pt x="4007" y="4405"/>
                    <a:pt x="3994" y="4405"/>
                    <a:pt x="3982" y="4405"/>
                  </a:cubicBezTo>
                  <a:cubicBezTo>
                    <a:pt x="3978" y="4407"/>
                    <a:pt x="3975" y="4408"/>
                    <a:pt x="3974" y="4408"/>
                  </a:cubicBezTo>
                  <a:cubicBezTo>
                    <a:pt x="3969" y="4408"/>
                    <a:pt x="3970" y="4403"/>
                    <a:pt x="3970" y="4397"/>
                  </a:cubicBezTo>
                  <a:cubicBezTo>
                    <a:pt x="3982" y="4389"/>
                    <a:pt x="3970" y="4389"/>
                    <a:pt x="3944" y="4389"/>
                  </a:cubicBezTo>
                  <a:cubicBezTo>
                    <a:pt x="3932" y="4398"/>
                    <a:pt x="3881" y="4398"/>
                    <a:pt x="3844" y="4398"/>
                  </a:cubicBezTo>
                  <a:cubicBezTo>
                    <a:pt x="3781" y="4398"/>
                    <a:pt x="3769" y="4406"/>
                    <a:pt x="3744" y="4422"/>
                  </a:cubicBezTo>
                  <a:lnTo>
                    <a:pt x="3731" y="4438"/>
                  </a:lnTo>
                  <a:lnTo>
                    <a:pt x="3731" y="4422"/>
                  </a:lnTo>
                  <a:cubicBezTo>
                    <a:pt x="3731" y="4414"/>
                    <a:pt x="3718" y="4398"/>
                    <a:pt x="3718" y="4398"/>
                  </a:cubicBezTo>
                  <a:cubicBezTo>
                    <a:pt x="3706" y="4398"/>
                    <a:pt x="3706" y="4406"/>
                    <a:pt x="3706" y="4414"/>
                  </a:cubicBezTo>
                  <a:cubicBezTo>
                    <a:pt x="3706" y="4418"/>
                    <a:pt x="3703" y="4420"/>
                    <a:pt x="3697" y="4420"/>
                  </a:cubicBezTo>
                  <a:cubicBezTo>
                    <a:pt x="3691" y="4420"/>
                    <a:pt x="3681" y="4418"/>
                    <a:pt x="3669" y="4414"/>
                  </a:cubicBezTo>
                  <a:cubicBezTo>
                    <a:pt x="3656" y="4410"/>
                    <a:pt x="3647" y="4408"/>
                    <a:pt x="3639" y="4408"/>
                  </a:cubicBezTo>
                  <a:cubicBezTo>
                    <a:pt x="3631" y="4408"/>
                    <a:pt x="3625" y="4410"/>
                    <a:pt x="3619" y="4414"/>
                  </a:cubicBezTo>
                  <a:cubicBezTo>
                    <a:pt x="3616" y="4414"/>
                    <a:pt x="3614" y="4414"/>
                    <a:pt x="3612" y="4414"/>
                  </a:cubicBezTo>
                  <a:cubicBezTo>
                    <a:pt x="3601" y="4414"/>
                    <a:pt x="3591" y="4412"/>
                    <a:pt x="3582" y="4406"/>
                  </a:cubicBezTo>
                  <a:cubicBezTo>
                    <a:pt x="3568" y="4406"/>
                    <a:pt x="3568" y="4406"/>
                    <a:pt x="3568" y="4414"/>
                  </a:cubicBezTo>
                  <a:cubicBezTo>
                    <a:pt x="3568" y="4418"/>
                    <a:pt x="3565" y="4420"/>
                    <a:pt x="3560" y="4420"/>
                  </a:cubicBezTo>
                  <a:cubicBezTo>
                    <a:pt x="3556" y="4420"/>
                    <a:pt x="3550" y="4418"/>
                    <a:pt x="3543" y="4414"/>
                  </a:cubicBezTo>
                  <a:cubicBezTo>
                    <a:pt x="3536" y="4405"/>
                    <a:pt x="3520" y="4401"/>
                    <a:pt x="3508" y="4401"/>
                  </a:cubicBezTo>
                  <a:cubicBezTo>
                    <a:pt x="3499" y="4401"/>
                    <a:pt x="3493" y="4403"/>
                    <a:pt x="3493" y="4406"/>
                  </a:cubicBezTo>
                  <a:cubicBezTo>
                    <a:pt x="3493" y="4414"/>
                    <a:pt x="3481" y="4414"/>
                    <a:pt x="3468" y="4414"/>
                  </a:cubicBezTo>
                  <a:cubicBezTo>
                    <a:pt x="3466" y="4414"/>
                    <a:pt x="3465" y="4414"/>
                    <a:pt x="3463" y="4414"/>
                  </a:cubicBezTo>
                  <a:cubicBezTo>
                    <a:pt x="3452" y="4414"/>
                    <a:pt x="3441" y="4417"/>
                    <a:pt x="3431" y="4423"/>
                  </a:cubicBezTo>
                  <a:lnTo>
                    <a:pt x="3405" y="4423"/>
                  </a:lnTo>
                  <a:cubicBezTo>
                    <a:pt x="3393" y="4423"/>
                    <a:pt x="3405" y="4415"/>
                    <a:pt x="3419" y="4415"/>
                  </a:cubicBezTo>
                  <a:lnTo>
                    <a:pt x="3405" y="4407"/>
                  </a:lnTo>
                  <a:cubicBezTo>
                    <a:pt x="3381" y="4407"/>
                    <a:pt x="3368" y="4407"/>
                    <a:pt x="3356" y="4415"/>
                  </a:cubicBezTo>
                  <a:cubicBezTo>
                    <a:pt x="3349" y="4423"/>
                    <a:pt x="3346" y="4427"/>
                    <a:pt x="3344" y="4427"/>
                  </a:cubicBezTo>
                  <a:cubicBezTo>
                    <a:pt x="3343" y="4427"/>
                    <a:pt x="3343" y="4423"/>
                    <a:pt x="3344" y="4415"/>
                  </a:cubicBezTo>
                  <a:cubicBezTo>
                    <a:pt x="3344" y="4410"/>
                    <a:pt x="3337" y="4404"/>
                    <a:pt x="3329" y="4404"/>
                  </a:cubicBezTo>
                  <a:cubicBezTo>
                    <a:pt x="3325" y="4404"/>
                    <a:pt x="3322" y="4405"/>
                    <a:pt x="3318" y="4407"/>
                  </a:cubicBezTo>
                  <a:cubicBezTo>
                    <a:pt x="3313" y="4414"/>
                    <a:pt x="3307" y="4416"/>
                    <a:pt x="3303" y="4416"/>
                  </a:cubicBezTo>
                  <a:cubicBezTo>
                    <a:pt x="3297" y="4416"/>
                    <a:pt x="3293" y="4412"/>
                    <a:pt x="3293" y="4407"/>
                  </a:cubicBezTo>
                  <a:cubicBezTo>
                    <a:pt x="3299" y="4400"/>
                    <a:pt x="3302" y="4396"/>
                    <a:pt x="3298" y="4396"/>
                  </a:cubicBezTo>
                  <a:cubicBezTo>
                    <a:pt x="3293" y="4396"/>
                    <a:pt x="3280" y="4400"/>
                    <a:pt x="3255" y="4407"/>
                  </a:cubicBezTo>
                  <a:cubicBezTo>
                    <a:pt x="3230" y="4407"/>
                    <a:pt x="3181" y="4415"/>
                    <a:pt x="3143" y="4415"/>
                  </a:cubicBezTo>
                  <a:cubicBezTo>
                    <a:pt x="3092" y="4415"/>
                    <a:pt x="3068" y="4415"/>
                    <a:pt x="3055" y="4407"/>
                  </a:cubicBezTo>
                  <a:cubicBezTo>
                    <a:pt x="3055" y="4406"/>
                    <a:pt x="3055" y="4405"/>
                    <a:pt x="3055" y="4403"/>
                  </a:cubicBezTo>
                  <a:lnTo>
                    <a:pt x="3055" y="4403"/>
                  </a:lnTo>
                  <a:cubicBezTo>
                    <a:pt x="3053" y="4415"/>
                    <a:pt x="3040" y="4415"/>
                    <a:pt x="3005" y="4415"/>
                  </a:cubicBezTo>
                  <a:cubicBezTo>
                    <a:pt x="2996" y="4413"/>
                    <a:pt x="2988" y="4412"/>
                    <a:pt x="2979" y="4412"/>
                  </a:cubicBezTo>
                  <a:cubicBezTo>
                    <a:pt x="2962" y="4412"/>
                    <a:pt x="2945" y="4416"/>
                    <a:pt x="2930" y="4423"/>
                  </a:cubicBezTo>
                  <a:lnTo>
                    <a:pt x="2956" y="4423"/>
                  </a:lnTo>
                  <a:cubicBezTo>
                    <a:pt x="2956" y="4433"/>
                    <a:pt x="2951" y="4437"/>
                    <a:pt x="2942" y="4437"/>
                  </a:cubicBezTo>
                  <a:cubicBezTo>
                    <a:pt x="2936" y="4437"/>
                    <a:pt x="2927" y="4435"/>
                    <a:pt x="2917" y="4432"/>
                  </a:cubicBezTo>
                  <a:cubicBezTo>
                    <a:pt x="2905" y="4432"/>
                    <a:pt x="2905" y="4424"/>
                    <a:pt x="2905" y="4416"/>
                  </a:cubicBezTo>
                  <a:cubicBezTo>
                    <a:pt x="2905" y="4408"/>
                    <a:pt x="2893" y="4401"/>
                    <a:pt x="2880" y="4401"/>
                  </a:cubicBezTo>
                  <a:cubicBezTo>
                    <a:pt x="2868" y="4401"/>
                    <a:pt x="2855" y="4401"/>
                    <a:pt x="2867" y="4408"/>
                  </a:cubicBezTo>
                  <a:cubicBezTo>
                    <a:pt x="2867" y="4416"/>
                    <a:pt x="2867" y="4416"/>
                    <a:pt x="2855" y="4416"/>
                  </a:cubicBezTo>
                  <a:cubicBezTo>
                    <a:pt x="2853" y="4416"/>
                    <a:pt x="2851" y="4416"/>
                    <a:pt x="2849" y="4416"/>
                  </a:cubicBezTo>
                  <a:cubicBezTo>
                    <a:pt x="2838" y="4416"/>
                    <a:pt x="2827" y="4419"/>
                    <a:pt x="2818" y="4424"/>
                  </a:cubicBezTo>
                  <a:cubicBezTo>
                    <a:pt x="2818" y="4432"/>
                    <a:pt x="2805" y="4432"/>
                    <a:pt x="2792" y="4432"/>
                  </a:cubicBezTo>
                  <a:cubicBezTo>
                    <a:pt x="2781" y="4426"/>
                    <a:pt x="2768" y="4424"/>
                    <a:pt x="2755" y="4424"/>
                  </a:cubicBezTo>
                  <a:lnTo>
                    <a:pt x="2755" y="4416"/>
                  </a:lnTo>
                  <a:cubicBezTo>
                    <a:pt x="2755" y="4408"/>
                    <a:pt x="2742" y="4401"/>
                    <a:pt x="2742" y="4401"/>
                  </a:cubicBezTo>
                  <a:cubicBezTo>
                    <a:pt x="2730" y="4401"/>
                    <a:pt x="2730" y="4408"/>
                    <a:pt x="2730" y="4408"/>
                  </a:cubicBezTo>
                  <a:cubicBezTo>
                    <a:pt x="2730" y="4416"/>
                    <a:pt x="2429" y="4417"/>
                    <a:pt x="2391" y="4417"/>
                  </a:cubicBezTo>
                  <a:cubicBezTo>
                    <a:pt x="2379" y="4414"/>
                    <a:pt x="2364" y="4412"/>
                    <a:pt x="2353" y="4412"/>
                  </a:cubicBezTo>
                  <a:cubicBezTo>
                    <a:pt x="2342" y="4412"/>
                    <a:pt x="2336" y="4414"/>
                    <a:pt x="2342" y="4417"/>
                  </a:cubicBezTo>
                  <a:cubicBezTo>
                    <a:pt x="2342" y="4425"/>
                    <a:pt x="2279" y="4425"/>
                    <a:pt x="2204" y="4425"/>
                  </a:cubicBezTo>
                  <a:cubicBezTo>
                    <a:pt x="2116" y="4425"/>
                    <a:pt x="2054" y="4425"/>
                    <a:pt x="2054" y="4433"/>
                  </a:cubicBezTo>
                  <a:lnTo>
                    <a:pt x="2017" y="4433"/>
                  </a:lnTo>
                  <a:cubicBezTo>
                    <a:pt x="1991" y="4433"/>
                    <a:pt x="1966" y="4442"/>
                    <a:pt x="1954" y="4442"/>
                  </a:cubicBezTo>
                  <a:cubicBezTo>
                    <a:pt x="1948" y="4446"/>
                    <a:pt x="1941" y="4448"/>
                    <a:pt x="1938" y="4448"/>
                  </a:cubicBezTo>
                  <a:cubicBezTo>
                    <a:pt x="1935" y="4448"/>
                    <a:pt x="1935" y="4446"/>
                    <a:pt x="1941" y="4442"/>
                  </a:cubicBezTo>
                  <a:cubicBezTo>
                    <a:pt x="1941" y="4434"/>
                    <a:pt x="1941" y="4426"/>
                    <a:pt x="1929" y="4426"/>
                  </a:cubicBezTo>
                  <a:cubicBezTo>
                    <a:pt x="1903" y="4426"/>
                    <a:pt x="1903" y="4434"/>
                    <a:pt x="1903" y="4442"/>
                  </a:cubicBezTo>
                  <a:cubicBezTo>
                    <a:pt x="1903" y="4450"/>
                    <a:pt x="1891" y="4450"/>
                    <a:pt x="1891" y="4450"/>
                  </a:cubicBezTo>
                  <a:cubicBezTo>
                    <a:pt x="1879" y="4450"/>
                    <a:pt x="1879" y="4450"/>
                    <a:pt x="1879" y="4442"/>
                  </a:cubicBezTo>
                  <a:lnTo>
                    <a:pt x="1879" y="4426"/>
                  </a:lnTo>
                  <a:lnTo>
                    <a:pt x="1866" y="4426"/>
                  </a:lnTo>
                  <a:cubicBezTo>
                    <a:pt x="1866" y="4434"/>
                    <a:pt x="1853" y="4434"/>
                    <a:pt x="1853" y="4434"/>
                  </a:cubicBezTo>
                  <a:cubicBezTo>
                    <a:pt x="1841" y="4434"/>
                    <a:pt x="1841" y="4434"/>
                    <a:pt x="1841" y="4419"/>
                  </a:cubicBezTo>
                  <a:cubicBezTo>
                    <a:pt x="1841" y="4411"/>
                    <a:pt x="1837" y="4407"/>
                    <a:pt x="1833" y="4407"/>
                  </a:cubicBezTo>
                  <a:cubicBezTo>
                    <a:pt x="1828" y="4407"/>
                    <a:pt x="1822" y="4411"/>
                    <a:pt x="1816" y="4419"/>
                  </a:cubicBezTo>
                  <a:lnTo>
                    <a:pt x="1791" y="4426"/>
                  </a:lnTo>
                  <a:cubicBezTo>
                    <a:pt x="1787" y="4422"/>
                    <a:pt x="1782" y="4420"/>
                    <a:pt x="1777" y="4420"/>
                  </a:cubicBezTo>
                  <a:cubicBezTo>
                    <a:pt x="1764" y="4420"/>
                    <a:pt x="1749" y="4429"/>
                    <a:pt x="1741" y="4434"/>
                  </a:cubicBezTo>
                  <a:cubicBezTo>
                    <a:pt x="1734" y="4426"/>
                    <a:pt x="1728" y="4423"/>
                    <a:pt x="1722" y="4423"/>
                  </a:cubicBezTo>
                  <a:cubicBezTo>
                    <a:pt x="1716" y="4423"/>
                    <a:pt x="1710" y="4426"/>
                    <a:pt x="1704" y="4434"/>
                  </a:cubicBezTo>
                  <a:cubicBezTo>
                    <a:pt x="1704" y="4438"/>
                    <a:pt x="1700" y="4440"/>
                    <a:pt x="1695" y="4440"/>
                  </a:cubicBezTo>
                  <a:cubicBezTo>
                    <a:pt x="1690" y="4440"/>
                    <a:pt x="1684" y="4438"/>
                    <a:pt x="1678" y="4434"/>
                  </a:cubicBezTo>
                  <a:cubicBezTo>
                    <a:pt x="1666" y="4426"/>
                    <a:pt x="1653" y="4426"/>
                    <a:pt x="1628" y="4426"/>
                  </a:cubicBezTo>
                  <a:cubicBezTo>
                    <a:pt x="1615" y="4434"/>
                    <a:pt x="1528" y="4434"/>
                    <a:pt x="1428" y="4435"/>
                  </a:cubicBezTo>
                  <a:cubicBezTo>
                    <a:pt x="1316" y="4435"/>
                    <a:pt x="1240" y="4435"/>
                    <a:pt x="1240" y="4443"/>
                  </a:cubicBezTo>
                  <a:cubicBezTo>
                    <a:pt x="1239" y="4443"/>
                    <a:pt x="1238" y="4443"/>
                    <a:pt x="1237" y="4443"/>
                  </a:cubicBezTo>
                  <a:cubicBezTo>
                    <a:pt x="1229" y="4443"/>
                    <a:pt x="1220" y="4440"/>
                    <a:pt x="1215" y="4435"/>
                  </a:cubicBezTo>
                  <a:cubicBezTo>
                    <a:pt x="1215" y="4432"/>
                    <a:pt x="1212" y="4430"/>
                    <a:pt x="1209" y="4430"/>
                  </a:cubicBezTo>
                  <a:cubicBezTo>
                    <a:pt x="1204" y="4430"/>
                    <a:pt x="1197" y="4434"/>
                    <a:pt x="1190" y="4443"/>
                  </a:cubicBezTo>
                  <a:cubicBezTo>
                    <a:pt x="1183" y="4448"/>
                    <a:pt x="1180" y="4452"/>
                    <a:pt x="1178" y="4452"/>
                  </a:cubicBezTo>
                  <a:cubicBezTo>
                    <a:pt x="1178" y="4452"/>
                    <a:pt x="1178" y="4450"/>
                    <a:pt x="1178" y="4443"/>
                  </a:cubicBezTo>
                  <a:cubicBezTo>
                    <a:pt x="1178" y="4435"/>
                    <a:pt x="1153" y="4435"/>
                    <a:pt x="1102" y="4435"/>
                  </a:cubicBezTo>
                  <a:cubicBezTo>
                    <a:pt x="1065" y="4435"/>
                    <a:pt x="1015" y="4435"/>
                    <a:pt x="1015" y="4443"/>
                  </a:cubicBezTo>
                  <a:cubicBezTo>
                    <a:pt x="1002" y="4447"/>
                    <a:pt x="996" y="4449"/>
                    <a:pt x="994" y="4449"/>
                  </a:cubicBezTo>
                  <a:cubicBezTo>
                    <a:pt x="992" y="4449"/>
                    <a:pt x="996" y="4447"/>
                    <a:pt x="1003" y="4443"/>
                  </a:cubicBezTo>
                  <a:cubicBezTo>
                    <a:pt x="1010" y="4434"/>
                    <a:pt x="990" y="4427"/>
                    <a:pt x="965" y="4427"/>
                  </a:cubicBezTo>
                  <a:cubicBezTo>
                    <a:pt x="948" y="4427"/>
                    <a:pt x="930" y="4430"/>
                    <a:pt x="915" y="4437"/>
                  </a:cubicBezTo>
                  <a:cubicBezTo>
                    <a:pt x="902" y="4437"/>
                    <a:pt x="889" y="4437"/>
                    <a:pt x="889" y="4429"/>
                  </a:cubicBezTo>
                  <a:cubicBezTo>
                    <a:pt x="868" y="4429"/>
                    <a:pt x="848" y="4431"/>
                    <a:pt x="828" y="4437"/>
                  </a:cubicBezTo>
                  <a:lnTo>
                    <a:pt x="739" y="4437"/>
                  </a:lnTo>
                  <a:cubicBezTo>
                    <a:pt x="722" y="4437"/>
                    <a:pt x="705" y="4440"/>
                    <a:pt x="690" y="4444"/>
                  </a:cubicBezTo>
                  <a:lnTo>
                    <a:pt x="677" y="4444"/>
                  </a:lnTo>
                  <a:cubicBezTo>
                    <a:pt x="677" y="4437"/>
                    <a:pt x="614" y="4437"/>
                    <a:pt x="527" y="4437"/>
                  </a:cubicBezTo>
                  <a:cubicBezTo>
                    <a:pt x="503" y="4437"/>
                    <a:pt x="480" y="4437"/>
                    <a:pt x="459" y="4437"/>
                  </a:cubicBezTo>
                  <a:cubicBezTo>
                    <a:pt x="403" y="4437"/>
                    <a:pt x="361" y="4436"/>
                    <a:pt x="352" y="4430"/>
                  </a:cubicBezTo>
                  <a:cubicBezTo>
                    <a:pt x="343" y="4430"/>
                    <a:pt x="334" y="4433"/>
                    <a:pt x="326" y="4438"/>
                  </a:cubicBezTo>
                  <a:cubicBezTo>
                    <a:pt x="321" y="4446"/>
                    <a:pt x="313" y="4451"/>
                    <a:pt x="304" y="4451"/>
                  </a:cubicBezTo>
                  <a:cubicBezTo>
                    <a:pt x="299" y="4451"/>
                    <a:pt x="294" y="4449"/>
                    <a:pt x="289" y="4446"/>
                  </a:cubicBezTo>
                  <a:cubicBezTo>
                    <a:pt x="283" y="4438"/>
                    <a:pt x="267" y="4434"/>
                    <a:pt x="252" y="4434"/>
                  </a:cubicBezTo>
                  <a:cubicBezTo>
                    <a:pt x="236" y="4434"/>
                    <a:pt x="220" y="4438"/>
                    <a:pt x="214" y="4446"/>
                  </a:cubicBezTo>
                  <a:lnTo>
                    <a:pt x="214" y="4438"/>
                  </a:lnTo>
                  <a:cubicBezTo>
                    <a:pt x="209" y="4432"/>
                    <a:pt x="201" y="4429"/>
                    <a:pt x="191" y="4429"/>
                  </a:cubicBezTo>
                  <a:cubicBezTo>
                    <a:pt x="176" y="4429"/>
                    <a:pt x="159" y="4436"/>
                    <a:pt x="151" y="4446"/>
                  </a:cubicBezTo>
                  <a:cubicBezTo>
                    <a:pt x="142" y="4440"/>
                    <a:pt x="134" y="4434"/>
                    <a:pt x="125" y="4434"/>
                  </a:cubicBezTo>
                  <a:cubicBezTo>
                    <a:pt x="121" y="4434"/>
                    <a:pt x="117" y="4435"/>
                    <a:pt x="113" y="4438"/>
                  </a:cubicBezTo>
                  <a:cubicBezTo>
                    <a:pt x="101" y="4438"/>
                    <a:pt x="101" y="4438"/>
                    <a:pt x="101" y="4422"/>
                  </a:cubicBezTo>
                  <a:cubicBezTo>
                    <a:pt x="101" y="4414"/>
                    <a:pt x="101" y="4406"/>
                    <a:pt x="88" y="4406"/>
                  </a:cubicBezTo>
                  <a:cubicBezTo>
                    <a:pt x="76" y="4406"/>
                    <a:pt x="76" y="4414"/>
                    <a:pt x="76" y="4422"/>
                  </a:cubicBezTo>
                  <a:lnTo>
                    <a:pt x="51" y="4422"/>
                  </a:lnTo>
                  <a:cubicBezTo>
                    <a:pt x="51" y="4422"/>
                    <a:pt x="39" y="4422"/>
                    <a:pt x="38" y="4430"/>
                  </a:cubicBezTo>
                  <a:cubicBezTo>
                    <a:pt x="38" y="4438"/>
                    <a:pt x="25" y="4438"/>
                    <a:pt x="13" y="4438"/>
                  </a:cubicBezTo>
                  <a:cubicBezTo>
                    <a:pt x="13" y="4435"/>
                    <a:pt x="12" y="4434"/>
                    <a:pt x="11" y="4434"/>
                  </a:cubicBezTo>
                  <a:lnTo>
                    <a:pt x="11" y="4434"/>
                  </a:lnTo>
                  <a:cubicBezTo>
                    <a:pt x="8" y="4434"/>
                    <a:pt x="4" y="4440"/>
                    <a:pt x="13" y="4446"/>
                  </a:cubicBezTo>
                  <a:cubicBezTo>
                    <a:pt x="13" y="4453"/>
                    <a:pt x="13" y="4461"/>
                    <a:pt x="1" y="4461"/>
                  </a:cubicBezTo>
                  <a:lnTo>
                    <a:pt x="1" y="4477"/>
                  </a:lnTo>
                  <a:cubicBezTo>
                    <a:pt x="1" y="4493"/>
                    <a:pt x="1" y="4500"/>
                    <a:pt x="25" y="4508"/>
                  </a:cubicBezTo>
                  <a:cubicBezTo>
                    <a:pt x="55" y="4513"/>
                    <a:pt x="79" y="4517"/>
                    <a:pt x="95" y="4517"/>
                  </a:cubicBezTo>
                  <a:cubicBezTo>
                    <a:pt x="106" y="4517"/>
                    <a:pt x="113" y="4515"/>
                    <a:pt x="113" y="4508"/>
                  </a:cubicBezTo>
                  <a:cubicBezTo>
                    <a:pt x="121" y="4504"/>
                    <a:pt x="130" y="4502"/>
                    <a:pt x="138" y="4500"/>
                  </a:cubicBezTo>
                  <a:cubicBezTo>
                    <a:pt x="147" y="4502"/>
                    <a:pt x="156" y="4504"/>
                    <a:pt x="163" y="4508"/>
                  </a:cubicBezTo>
                  <a:cubicBezTo>
                    <a:pt x="163" y="4516"/>
                    <a:pt x="213" y="4516"/>
                    <a:pt x="276" y="4516"/>
                  </a:cubicBezTo>
                  <a:cubicBezTo>
                    <a:pt x="351" y="4516"/>
                    <a:pt x="389" y="4516"/>
                    <a:pt x="401" y="4524"/>
                  </a:cubicBezTo>
                  <a:cubicBezTo>
                    <a:pt x="408" y="4529"/>
                    <a:pt x="417" y="4531"/>
                    <a:pt x="426" y="4532"/>
                  </a:cubicBezTo>
                  <a:cubicBezTo>
                    <a:pt x="426" y="4524"/>
                    <a:pt x="501" y="4524"/>
                    <a:pt x="589" y="4523"/>
                  </a:cubicBezTo>
                  <a:cubicBezTo>
                    <a:pt x="676" y="4523"/>
                    <a:pt x="764" y="4523"/>
                    <a:pt x="764" y="4515"/>
                  </a:cubicBezTo>
                  <a:lnTo>
                    <a:pt x="789" y="4515"/>
                  </a:lnTo>
                  <a:cubicBezTo>
                    <a:pt x="789" y="4523"/>
                    <a:pt x="814" y="4523"/>
                    <a:pt x="839" y="4523"/>
                  </a:cubicBezTo>
                  <a:cubicBezTo>
                    <a:pt x="856" y="4517"/>
                    <a:pt x="872" y="4515"/>
                    <a:pt x="889" y="4515"/>
                  </a:cubicBezTo>
                  <a:cubicBezTo>
                    <a:pt x="889" y="4523"/>
                    <a:pt x="902" y="4523"/>
                    <a:pt x="926" y="4523"/>
                  </a:cubicBezTo>
                  <a:cubicBezTo>
                    <a:pt x="952" y="4523"/>
                    <a:pt x="964" y="4523"/>
                    <a:pt x="964" y="4515"/>
                  </a:cubicBezTo>
                  <a:cubicBezTo>
                    <a:pt x="972" y="4515"/>
                    <a:pt x="980" y="4515"/>
                    <a:pt x="987" y="4515"/>
                  </a:cubicBezTo>
                  <a:cubicBezTo>
                    <a:pt x="1026" y="4515"/>
                    <a:pt x="1064" y="4517"/>
                    <a:pt x="1102" y="4522"/>
                  </a:cubicBezTo>
                  <a:cubicBezTo>
                    <a:pt x="1106" y="4524"/>
                    <a:pt x="1110" y="4525"/>
                    <a:pt x="1113" y="4525"/>
                  </a:cubicBezTo>
                  <a:cubicBezTo>
                    <a:pt x="1122" y="4525"/>
                    <a:pt x="1131" y="4519"/>
                    <a:pt x="1139" y="4514"/>
                  </a:cubicBezTo>
                  <a:cubicBezTo>
                    <a:pt x="1139" y="4506"/>
                    <a:pt x="1152" y="4498"/>
                    <a:pt x="1164" y="4498"/>
                  </a:cubicBezTo>
                  <a:cubicBezTo>
                    <a:pt x="1164" y="4498"/>
                    <a:pt x="1164" y="4506"/>
                    <a:pt x="1164" y="4514"/>
                  </a:cubicBezTo>
                  <a:cubicBezTo>
                    <a:pt x="1152" y="4522"/>
                    <a:pt x="1152" y="4522"/>
                    <a:pt x="1178" y="4522"/>
                  </a:cubicBezTo>
                  <a:lnTo>
                    <a:pt x="1202" y="4522"/>
                  </a:lnTo>
                  <a:cubicBezTo>
                    <a:pt x="1202" y="4514"/>
                    <a:pt x="1265" y="4514"/>
                    <a:pt x="1353" y="4514"/>
                  </a:cubicBezTo>
                  <a:cubicBezTo>
                    <a:pt x="1465" y="4514"/>
                    <a:pt x="1503" y="4513"/>
                    <a:pt x="1503" y="4505"/>
                  </a:cubicBezTo>
                  <a:cubicBezTo>
                    <a:pt x="1503" y="4501"/>
                    <a:pt x="1506" y="4499"/>
                    <a:pt x="1514" y="4499"/>
                  </a:cubicBezTo>
                  <a:cubicBezTo>
                    <a:pt x="1521" y="4499"/>
                    <a:pt x="1534" y="4501"/>
                    <a:pt x="1552" y="4505"/>
                  </a:cubicBezTo>
                  <a:cubicBezTo>
                    <a:pt x="1600" y="4520"/>
                    <a:pt x="1617" y="4525"/>
                    <a:pt x="1627" y="4525"/>
                  </a:cubicBezTo>
                  <a:cubicBezTo>
                    <a:pt x="1632" y="4525"/>
                    <a:pt x="1635" y="4524"/>
                    <a:pt x="1640" y="4521"/>
                  </a:cubicBezTo>
                  <a:cubicBezTo>
                    <a:pt x="1627" y="4521"/>
                    <a:pt x="1627" y="4513"/>
                    <a:pt x="1627" y="4505"/>
                  </a:cubicBezTo>
                  <a:cubicBezTo>
                    <a:pt x="1627" y="4497"/>
                    <a:pt x="1631" y="4493"/>
                    <a:pt x="1636" y="4493"/>
                  </a:cubicBezTo>
                  <a:cubicBezTo>
                    <a:pt x="1641" y="4493"/>
                    <a:pt x="1647" y="4497"/>
                    <a:pt x="1653" y="4505"/>
                  </a:cubicBezTo>
                  <a:cubicBezTo>
                    <a:pt x="1653" y="4511"/>
                    <a:pt x="1681" y="4514"/>
                    <a:pt x="1715" y="4514"/>
                  </a:cubicBezTo>
                  <a:cubicBezTo>
                    <a:pt x="1771" y="4514"/>
                    <a:pt x="1845" y="4507"/>
                    <a:pt x="1853" y="4497"/>
                  </a:cubicBezTo>
                  <a:lnTo>
                    <a:pt x="1853" y="4505"/>
                  </a:lnTo>
                  <a:cubicBezTo>
                    <a:pt x="1853" y="4513"/>
                    <a:pt x="1865" y="4513"/>
                    <a:pt x="1916" y="4513"/>
                  </a:cubicBezTo>
                  <a:lnTo>
                    <a:pt x="1953" y="4513"/>
                  </a:lnTo>
                  <a:cubicBezTo>
                    <a:pt x="1953" y="4505"/>
                    <a:pt x="1967" y="4503"/>
                    <a:pt x="1983" y="4503"/>
                  </a:cubicBezTo>
                  <a:cubicBezTo>
                    <a:pt x="2004" y="4503"/>
                    <a:pt x="2028" y="4507"/>
                    <a:pt x="2028" y="4512"/>
                  </a:cubicBezTo>
                  <a:cubicBezTo>
                    <a:pt x="2040" y="4520"/>
                    <a:pt x="2040" y="4520"/>
                    <a:pt x="2066" y="4520"/>
                  </a:cubicBezTo>
                  <a:cubicBezTo>
                    <a:pt x="2082" y="4513"/>
                    <a:pt x="2102" y="4510"/>
                    <a:pt x="2120" y="4510"/>
                  </a:cubicBezTo>
                  <a:cubicBezTo>
                    <a:pt x="2145" y="4510"/>
                    <a:pt x="2166" y="4515"/>
                    <a:pt x="2166" y="4520"/>
                  </a:cubicBezTo>
                  <a:lnTo>
                    <a:pt x="2191" y="4520"/>
                  </a:lnTo>
                  <a:cubicBezTo>
                    <a:pt x="2205" y="4514"/>
                    <a:pt x="2219" y="4511"/>
                    <a:pt x="2233" y="4511"/>
                  </a:cubicBezTo>
                  <a:cubicBezTo>
                    <a:pt x="2236" y="4511"/>
                    <a:pt x="2238" y="4512"/>
                    <a:pt x="2241" y="4512"/>
                  </a:cubicBezTo>
                  <a:cubicBezTo>
                    <a:pt x="2279" y="4512"/>
                    <a:pt x="2291" y="4512"/>
                    <a:pt x="2279" y="4504"/>
                  </a:cubicBezTo>
                  <a:cubicBezTo>
                    <a:pt x="2279" y="4496"/>
                    <a:pt x="2279" y="4488"/>
                    <a:pt x="2291" y="4488"/>
                  </a:cubicBezTo>
                  <a:lnTo>
                    <a:pt x="2291" y="4496"/>
                  </a:lnTo>
                  <a:cubicBezTo>
                    <a:pt x="2291" y="4504"/>
                    <a:pt x="2328" y="4504"/>
                    <a:pt x="2379" y="4504"/>
                  </a:cubicBezTo>
                  <a:cubicBezTo>
                    <a:pt x="2393" y="4504"/>
                    <a:pt x="2405" y="4504"/>
                    <a:pt x="2415" y="4504"/>
                  </a:cubicBezTo>
                  <a:cubicBezTo>
                    <a:pt x="2452" y="4504"/>
                    <a:pt x="2469" y="4504"/>
                    <a:pt x="2479" y="4511"/>
                  </a:cubicBezTo>
                  <a:lnTo>
                    <a:pt x="2491" y="4503"/>
                  </a:lnTo>
                  <a:cubicBezTo>
                    <a:pt x="2498" y="4499"/>
                    <a:pt x="2504" y="4497"/>
                    <a:pt x="2509" y="4497"/>
                  </a:cubicBezTo>
                  <a:cubicBezTo>
                    <a:pt x="2514" y="4497"/>
                    <a:pt x="2517" y="4499"/>
                    <a:pt x="2517" y="4503"/>
                  </a:cubicBezTo>
                  <a:cubicBezTo>
                    <a:pt x="2523" y="4507"/>
                    <a:pt x="2539" y="4509"/>
                    <a:pt x="2556" y="4509"/>
                  </a:cubicBezTo>
                  <a:cubicBezTo>
                    <a:pt x="2573" y="4509"/>
                    <a:pt x="2592" y="4507"/>
                    <a:pt x="2604" y="4503"/>
                  </a:cubicBezTo>
                  <a:lnTo>
                    <a:pt x="2629" y="4503"/>
                  </a:lnTo>
                  <a:cubicBezTo>
                    <a:pt x="2638" y="4511"/>
                    <a:pt x="2649" y="4515"/>
                    <a:pt x="2661" y="4515"/>
                  </a:cubicBezTo>
                  <a:cubicBezTo>
                    <a:pt x="2672" y="4515"/>
                    <a:pt x="2683" y="4511"/>
                    <a:pt x="2692" y="4503"/>
                  </a:cubicBezTo>
                  <a:cubicBezTo>
                    <a:pt x="2692" y="4511"/>
                    <a:pt x="2704" y="4511"/>
                    <a:pt x="2717" y="4511"/>
                  </a:cubicBezTo>
                  <a:cubicBezTo>
                    <a:pt x="2730" y="4507"/>
                    <a:pt x="2748" y="4505"/>
                    <a:pt x="2764" y="4505"/>
                  </a:cubicBezTo>
                  <a:cubicBezTo>
                    <a:pt x="2779" y="4505"/>
                    <a:pt x="2792" y="4507"/>
                    <a:pt x="2792" y="4511"/>
                  </a:cubicBezTo>
                  <a:lnTo>
                    <a:pt x="2804" y="4511"/>
                  </a:lnTo>
                  <a:cubicBezTo>
                    <a:pt x="2814" y="4505"/>
                    <a:pt x="2824" y="4502"/>
                    <a:pt x="2836" y="4502"/>
                  </a:cubicBezTo>
                  <a:cubicBezTo>
                    <a:pt x="2838" y="4502"/>
                    <a:pt x="2840" y="4503"/>
                    <a:pt x="2842" y="4503"/>
                  </a:cubicBezTo>
                  <a:cubicBezTo>
                    <a:pt x="2844" y="4503"/>
                    <a:pt x="2845" y="4503"/>
                    <a:pt x="2847" y="4503"/>
                  </a:cubicBezTo>
                  <a:cubicBezTo>
                    <a:pt x="2858" y="4503"/>
                    <a:pt x="2870" y="4500"/>
                    <a:pt x="2879" y="4495"/>
                  </a:cubicBezTo>
                  <a:cubicBezTo>
                    <a:pt x="2887" y="4490"/>
                    <a:pt x="2896" y="4487"/>
                    <a:pt x="2905" y="4487"/>
                  </a:cubicBezTo>
                  <a:cubicBezTo>
                    <a:pt x="2917" y="4487"/>
                    <a:pt x="2905" y="4495"/>
                    <a:pt x="2892" y="4503"/>
                  </a:cubicBezTo>
                  <a:cubicBezTo>
                    <a:pt x="2881" y="4506"/>
                    <a:pt x="2882" y="4508"/>
                    <a:pt x="2889" y="4508"/>
                  </a:cubicBezTo>
                  <a:cubicBezTo>
                    <a:pt x="2898" y="4508"/>
                    <a:pt x="2920" y="4504"/>
                    <a:pt x="2942" y="4495"/>
                  </a:cubicBezTo>
                  <a:cubicBezTo>
                    <a:pt x="2961" y="4486"/>
                    <a:pt x="2971" y="4482"/>
                    <a:pt x="2972" y="4482"/>
                  </a:cubicBezTo>
                  <a:lnTo>
                    <a:pt x="2972" y="4482"/>
                  </a:lnTo>
                  <a:cubicBezTo>
                    <a:pt x="2974" y="4482"/>
                    <a:pt x="2967" y="4486"/>
                    <a:pt x="2954" y="4495"/>
                  </a:cubicBezTo>
                  <a:cubicBezTo>
                    <a:pt x="2946" y="4500"/>
                    <a:pt x="2937" y="4506"/>
                    <a:pt x="2941" y="4506"/>
                  </a:cubicBezTo>
                  <a:cubicBezTo>
                    <a:pt x="2943" y="4506"/>
                    <a:pt x="2947" y="4505"/>
                    <a:pt x="2954" y="4503"/>
                  </a:cubicBezTo>
                  <a:cubicBezTo>
                    <a:pt x="2954" y="4503"/>
                    <a:pt x="2980" y="4503"/>
                    <a:pt x="2980" y="4495"/>
                  </a:cubicBezTo>
                  <a:lnTo>
                    <a:pt x="3017" y="4494"/>
                  </a:lnTo>
                  <a:cubicBezTo>
                    <a:pt x="3031" y="4499"/>
                    <a:pt x="3046" y="4502"/>
                    <a:pt x="3061" y="4502"/>
                  </a:cubicBezTo>
                  <a:cubicBezTo>
                    <a:pt x="3063" y="4502"/>
                    <a:pt x="3066" y="4502"/>
                    <a:pt x="3068" y="4502"/>
                  </a:cubicBezTo>
                  <a:cubicBezTo>
                    <a:pt x="3074" y="4498"/>
                    <a:pt x="3077" y="4496"/>
                    <a:pt x="3080" y="4496"/>
                  </a:cubicBezTo>
                  <a:cubicBezTo>
                    <a:pt x="3083" y="4496"/>
                    <a:pt x="3086" y="4498"/>
                    <a:pt x="3092" y="4502"/>
                  </a:cubicBezTo>
                  <a:cubicBezTo>
                    <a:pt x="3092" y="4505"/>
                    <a:pt x="3095" y="4507"/>
                    <a:pt x="3097" y="4507"/>
                  </a:cubicBezTo>
                  <a:cubicBezTo>
                    <a:pt x="3101" y="4507"/>
                    <a:pt x="3105" y="4503"/>
                    <a:pt x="3105" y="4494"/>
                  </a:cubicBezTo>
                  <a:cubicBezTo>
                    <a:pt x="3110" y="4490"/>
                    <a:pt x="3117" y="4488"/>
                    <a:pt x="3124" y="4488"/>
                  </a:cubicBezTo>
                  <a:cubicBezTo>
                    <a:pt x="3131" y="4488"/>
                    <a:pt x="3137" y="4490"/>
                    <a:pt x="3143" y="4494"/>
                  </a:cubicBezTo>
                  <a:cubicBezTo>
                    <a:pt x="3143" y="4503"/>
                    <a:pt x="3147" y="4507"/>
                    <a:pt x="3151" y="4507"/>
                  </a:cubicBezTo>
                  <a:cubicBezTo>
                    <a:pt x="3153" y="4507"/>
                    <a:pt x="3155" y="4505"/>
                    <a:pt x="3155" y="4502"/>
                  </a:cubicBezTo>
                  <a:cubicBezTo>
                    <a:pt x="3163" y="4497"/>
                    <a:pt x="3171" y="4495"/>
                    <a:pt x="3180" y="4494"/>
                  </a:cubicBezTo>
                  <a:cubicBezTo>
                    <a:pt x="3180" y="4502"/>
                    <a:pt x="3293" y="4502"/>
                    <a:pt x="3405" y="4502"/>
                  </a:cubicBezTo>
                  <a:cubicBezTo>
                    <a:pt x="3418" y="4502"/>
                    <a:pt x="3430" y="4494"/>
                    <a:pt x="3430" y="4486"/>
                  </a:cubicBezTo>
                  <a:cubicBezTo>
                    <a:pt x="3430" y="4479"/>
                    <a:pt x="3430" y="4477"/>
                    <a:pt x="3431" y="4477"/>
                  </a:cubicBezTo>
                  <a:cubicBezTo>
                    <a:pt x="3432" y="4477"/>
                    <a:pt x="3436" y="4481"/>
                    <a:pt x="3444" y="4486"/>
                  </a:cubicBezTo>
                  <a:cubicBezTo>
                    <a:pt x="3450" y="4498"/>
                    <a:pt x="3459" y="4504"/>
                    <a:pt x="3465" y="4504"/>
                  </a:cubicBezTo>
                  <a:cubicBezTo>
                    <a:pt x="3471" y="4504"/>
                    <a:pt x="3474" y="4498"/>
                    <a:pt x="3468" y="4486"/>
                  </a:cubicBezTo>
                  <a:cubicBezTo>
                    <a:pt x="3462" y="4478"/>
                    <a:pt x="3459" y="4474"/>
                    <a:pt x="3460" y="4474"/>
                  </a:cubicBezTo>
                  <a:lnTo>
                    <a:pt x="3460" y="4474"/>
                  </a:lnTo>
                  <a:cubicBezTo>
                    <a:pt x="3462" y="4474"/>
                    <a:pt x="3468" y="4478"/>
                    <a:pt x="3481" y="4486"/>
                  </a:cubicBezTo>
                  <a:cubicBezTo>
                    <a:pt x="3487" y="4490"/>
                    <a:pt x="3490" y="4492"/>
                    <a:pt x="3493" y="4492"/>
                  </a:cubicBezTo>
                  <a:cubicBezTo>
                    <a:pt x="3496" y="4492"/>
                    <a:pt x="3499" y="4490"/>
                    <a:pt x="3505" y="4486"/>
                  </a:cubicBezTo>
                  <a:cubicBezTo>
                    <a:pt x="3506" y="4481"/>
                    <a:pt x="3509" y="4479"/>
                    <a:pt x="3512" y="4479"/>
                  </a:cubicBezTo>
                  <a:cubicBezTo>
                    <a:pt x="3515" y="4479"/>
                    <a:pt x="3518" y="4481"/>
                    <a:pt x="3519" y="4486"/>
                  </a:cubicBezTo>
                  <a:cubicBezTo>
                    <a:pt x="3527" y="4491"/>
                    <a:pt x="3536" y="4497"/>
                    <a:pt x="3541" y="4497"/>
                  </a:cubicBezTo>
                  <a:cubicBezTo>
                    <a:pt x="3542" y="4497"/>
                    <a:pt x="3543" y="4496"/>
                    <a:pt x="3543" y="4494"/>
                  </a:cubicBezTo>
                  <a:cubicBezTo>
                    <a:pt x="3552" y="4494"/>
                    <a:pt x="3560" y="4496"/>
                    <a:pt x="3568" y="4500"/>
                  </a:cubicBezTo>
                  <a:cubicBezTo>
                    <a:pt x="3572" y="4503"/>
                    <a:pt x="3575" y="4504"/>
                    <a:pt x="3579" y="4504"/>
                  </a:cubicBezTo>
                  <a:cubicBezTo>
                    <a:pt x="3588" y="4504"/>
                    <a:pt x="3597" y="4498"/>
                    <a:pt x="3606" y="4493"/>
                  </a:cubicBezTo>
                  <a:cubicBezTo>
                    <a:pt x="3625" y="4485"/>
                    <a:pt x="3637" y="4481"/>
                    <a:pt x="3643" y="4481"/>
                  </a:cubicBezTo>
                  <a:cubicBezTo>
                    <a:pt x="3649" y="4481"/>
                    <a:pt x="3649" y="4485"/>
                    <a:pt x="3643" y="4493"/>
                  </a:cubicBezTo>
                  <a:cubicBezTo>
                    <a:pt x="3638" y="4499"/>
                    <a:pt x="3645" y="4501"/>
                    <a:pt x="3655" y="4501"/>
                  </a:cubicBezTo>
                  <a:cubicBezTo>
                    <a:pt x="3671" y="4501"/>
                    <a:pt x="3698" y="4494"/>
                    <a:pt x="3706" y="4485"/>
                  </a:cubicBezTo>
                  <a:cubicBezTo>
                    <a:pt x="3713" y="4476"/>
                    <a:pt x="3716" y="4472"/>
                    <a:pt x="3717" y="4472"/>
                  </a:cubicBezTo>
                  <a:cubicBezTo>
                    <a:pt x="3718" y="4472"/>
                    <a:pt x="3718" y="4474"/>
                    <a:pt x="3718" y="4477"/>
                  </a:cubicBezTo>
                  <a:cubicBezTo>
                    <a:pt x="3718" y="4485"/>
                    <a:pt x="3731" y="4485"/>
                    <a:pt x="3731" y="4485"/>
                  </a:cubicBezTo>
                  <a:cubicBezTo>
                    <a:pt x="3743" y="4485"/>
                    <a:pt x="3757" y="4485"/>
                    <a:pt x="3757" y="4493"/>
                  </a:cubicBezTo>
                  <a:cubicBezTo>
                    <a:pt x="3769" y="4492"/>
                    <a:pt x="3781" y="4489"/>
                    <a:pt x="3794" y="4485"/>
                  </a:cubicBezTo>
                  <a:cubicBezTo>
                    <a:pt x="3803" y="4479"/>
                    <a:pt x="3814" y="4476"/>
                    <a:pt x="3826" y="4476"/>
                  </a:cubicBezTo>
                  <a:cubicBezTo>
                    <a:pt x="3844" y="4476"/>
                    <a:pt x="3861" y="4483"/>
                    <a:pt x="3869" y="4493"/>
                  </a:cubicBezTo>
                  <a:lnTo>
                    <a:pt x="3893" y="4485"/>
                  </a:lnTo>
                  <a:cubicBezTo>
                    <a:pt x="3902" y="4475"/>
                    <a:pt x="3910" y="4468"/>
                    <a:pt x="3914" y="4468"/>
                  </a:cubicBezTo>
                  <a:cubicBezTo>
                    <a:pt x="3917" y="4468"/>
                    <a:pt x="3919" y="4471"/>
                    <a:pt x="3919" y="4477"/>
                  </a:cubicBezTo>
                  <a:cubicBezTo>
                    <a:pt x="3919" y="4480"/>
                    <a:pt x="3919" y="4483"/>
                    <a:pt x="3919" y="4485"/>
                  </a:cubicBezTo>
                  <a:cubicBezTo>
                    <a:pt x="3924" y="4479"/>
                    <a:pt x="3934" y="4476"/>
                    <a:pt x="3945" y="4476"/>
                  </a:cubicBezTo>
                  <a:cubicBezTo>
                    <a:pt x="3962" y="4476"/>
                    <a:pt x="3981" y="4483"/>
                    <a:pt x="3981" y="4493"/>
                  </a:cubicBezTo>
                  <a:cubicBezTo>
                    <a:pt x="3981" y="4500"/>
                    <a:pt x="3981" y="4500"/>
                    <a:pt x="3994" y="4500"/>
                  </a:cubicBezTo>
                  <a:lnTo>
                    <a:pt x="3994" y="4493"/>
                  </a:lnTo>
                  <a:cubicBezTo>
                    <a:pt x="3994" y="4485"/>
                    <a:pt x="3994" y="4477"/>
                    <a:pt x="4007" y="4477"/>
                  </a:cubicBezTo>
                  <a:cubicBezTo>
                    <a:pt x="4009" y="4477"/>
                    <a:pt x="4012" y="4477"/>
                    <a:pt x="4015" y="4477"/>
                  </a:cubicBezTo>
                  <a:cubicBezTo>
                    <a:pt x="4024" y="4477"/>
                    <a:pt x="4031" y="4478"/>
                    <a:pt x="4031" y="4484"/>
                  </a:cubicBezTo>
                  <a:cubicBezTo>
                    <a:pt x="4040" y="4489"/>
                    <a:pt x="4049" y="4495"/>
                    <a:pt x="4053" y="4495"/>
                  </a:cubicBezTo>
                  <a:cubicBezTo>
                    <a:pt x="4055" y="4495"/>
                    <a:pt x="4056" y="4494"/>
                    <a:pt x="4056" y="4492"/>
                  </a:cubicBezTo>
                  <a:cubicBezTo>
                    <a:pt x="4065" y="4493"/>
                    <a:pt x="4074" y="4495"/>
                    <a:pt x="4082" y="4499"/>
                  </a:cubicBezTo>
                  <a:lnTo>
                    <a:pt x="4131" y="4499"/>
                  </a:lnTo>
                  <a:cubicBezTo>
                    <a:pt x="4138" y="4495"/>
                    <a:pt x="4147" y="4493"/>
                    <a:pt x="4155" y="4493"/>
                  </a:cubicBezTo>
                  <a:cubicBezTo>
                    <a:pt x="4163" y="4493"/>
                    <a:pt x="4169" y="4495"/>
                    <a:pt x="4169" y="4499"/>
                  </a:cubicBezTo>
                  <a:cubicBezTo>
                    <a:pt x="4182" y="4499"/>
                    <a:pt x="4195" y="4497"/>
                    <a:pt x="4206" y="4492"/>
                  </a:cubicBezTo>
                  <a:cubicBezTo>
                    <a:pt x="4232" y="4492"/>
                    <a:pt x="4244" y="4492"/>
                    <a:pt x="4244" y="4499"/>
                  </a:cubicBezTo>
                  <a:cubicBezTo>
                    <a:pt x="4244" y="4503"/>
                    <a:pt x="4244" y="4505"/>
                    <a:pt x="4246" y="4505"/>
                  </a:cubicBezTo>
                  <a:cubicBezTo>
                    <a:pt x="4248" y="4505"/>
                    <a:pt x="4251" y="4503"/>
                    <a:pt x="4257" y="4499"/>
                  </a:cubicBezTo>
                  <a:cubicBezTo>
                    <a:pt x="4257" y="4492"/>
                    <a:pt x="4269" y="4492"/>
                    <a:pt x="4281" y="4492"/>
                  </a:cubicBezTo>
                  <a:lnTo>
                    <a:pt x="4307" y="4492"/>
                  </a:lnTo>
                  <a:cubicBezTo>
                    <a:pt x="4307" y="4484"/>
                    <a:pt x="4307" y="4484"/>
                    <a:pt x="4320" y="4484"/>
                  </a:cubicBezTo>
                  <a:cubicBezTo>
                    <a:pt x="4332" y="4484"/>
                    <a:pt x="4369" y="4492"/>
                    <a:pt x="4382" y="4492"/>
                  </a:cubicBezTo>
                  <a:cubicBezTo>
                    <a:pt x="4419" y="4492"/>
                    <a:pt x="4419" y="4492"/>
                    <a:pt x="4407" y="4484"/>
                  </a:cubicBezTo>
                  <a:cubicBezTo>
                    <a:pt x="4399" y="4484"/>
                    <a:pt x="4396" y="4480"/>
                    <a:pt x="4403" y="4480"/>
                  </a:cubicBezTo>
                  <a:cubicBezTo>
                    <a:pt x="4406" y="4480"/>
                    <a:pt x="4411" y="4481"/>
                    <a:pt x="4419" y="4484"/>
                  </a:cubicBezTo>
                  <a:cubicBezTo>
                    <a:pt x="4432" y="4484"/>
                    <a:pt x="4470" y="4492"/>
                    <a:pt x="4507" y="4492"/>
                  </a:cubicBezTo>
                  <a:cubicBezTo>
                    <a:pt x="4557" y="4492"/>
                    <a:pt x="4557" y="4492"/>
                    <a:pt x="4557" y="4483"/>
                  </a:cubicBezTo>
                  <a:cubicBezTo>
                    <a:pt x="4551" y="4475"/>
                    <a:pt x="4551" y="4471"/>
                    <a:pt x="4554" y="4471"/>
                  </a:cubicBezTo>
                  <a:cubicBezTo>
                    <a:pt x="4557" y="4471"/>
                    <a:pt x="4564" y="4475"/>
                    <a:pt x="4570" y="4483"/>
                  </a:cubicBezTo>
                  <a:cubicBezTo>
                    <a:pt x="4584" y="4492"/>
                    <a:pt x="4594" y="4496"/>
                    <a:pt x="4600" y="4496"/>
                  </a:cubicBezTo>
                  <a:cubicBezTo>
                    <a:pt x="4605" y="4496"/>
                    <a:pt x="4607" y="4494"/>
                    <a:pt x="4607" y="4490"/>
                  </a:cubicBezTo>
                  <a:cubicBezTo>
                    <a:pt x="4613" y="4486"/>
                    <a:pt x="4621" y="4482"/>
                    <a:pt x="4629" y="4482"/>
                  </a:cubicBezTo>
                  <a:cubicBezTo>
                    <a:pt x="4630" y="4482"/>
                    <a:pt x="4631" y="4482"/>
                    <a:pt x="4633" y="4483"/>
                  </a:cubicBezTo>
                  <a:cubicBezTo>
                    <a:pt x="4633" y="4486"/>
                    <a:pt x="4636" y="4488"/>
                    <a:pt x="4642" y="4488"/>
                  </a:cubicBezTo>
                  <a:cubicBezTo>
                    <a:pt x="4648" y="4488"/>
                    <a:pt x="4657" y="4486"/>
                    <a:pt x="4670" y="4483"/>
                  </a:cubicBezTo>
                  <a:cubicBezTo>
                    <a:pt x="4682" y="4483"/>
                    <a:pt x="4682" y="4483"/>
                    <a:pt x="4682" y="4490"/>
                  </a:cubicBezTo>
                  <a:lnTo>
                    <a:pt x="4708" y="4490"/>
                  </a:lnTo>
                  <a:cubicBezTo>
                    <a:pt x="4718" y="4484"/>
                    <a:pt x="4738" y="4481"/>
                    <a:pt x="4758" y="4481"/>
                  </a:cubicBezTo>
                  <a:cubicBezTo>
                    <a:pt x="4785" y="4481"/>
                    <a:pt x="4813" y="4486"/>
                    <a:pt x="4820" y="4490"/>
                  </a:cubicBezTo>
                  <a:cubicBezTo>
                    <a:pt x="4829" y="4490"/>
                    <a:pt x="4838" y="4487"/>
                    <a:pt x="4845" y="4483"/>
                  </a:cubicBezTo>
                  <a:cubicBezTo>
                    <a:pt x="4851" y="4475"/>
                    <a:pt x="4858" y="4471"/>
                    <a:pt x="4863" y="4471"/>
                  </a:cubicBezTo>
                  <a:cubicBezTo>
                    <a:pt x="4867" y="4471"/>
                    <a:pt x="4870" y="4475"/>
                    <a:pt x="4870" y="4483"/>
                  </a:cubicBezTo>
                  <a:cubicBezTo>
                    <a:pt x="4870" y="4490"/>
                    <a:pt x="4870" y="4494"/>
                    <a:pt x="4872" y="4494"/>
                  </a:cubicBezTo>
                  <a:cubicBezTo>
                    <a:pt x="4874" y="4494"/>
                    <a:pt x="4877" y="4490"/>
                    <a:pt x="4883" y="4483"/>
                  </a:cubicBezTo>
                  <a:cubicBezTo>
                    <a:pt x="4888" y="4479"/>
                    <a:pt x="4902" y="4477"/>
                    <a:pt x="4915" y="4477"/>
                  </a:cubicBezTo>
                  <a:cubicBezTo>
                    <a:pt x="4934" y="4477"/>
                    <a:pt x="4953" y="4481"/>
                    <a:pt x="4946" y="4490"/>
                  </a:cubicBezTo>
                  <a:lnTo>
                    <a:pt x="4946" y="4506"/>
                  </a:lnTo>
                  <a:cubicBezTo>
                    <a:pt x="4952" y="4502"/>
                    <a:pt x="4961" y="4498"/>
                    <a:pt x="4970" y="4498"/>
                  </a:cubicBezTo>
                  <a:cubicBezTo>
                    <a:pt x="4970" y="4490"/>
                    <a:pt x="4983" y="4490"/>
                    <a:pt x="5021" y="4490"/>
                  </a:cubicBezTo>
                  <a:cubicBezTo>
                    <a:pt x="5045" y="4490"/>
                    <a:pt x="5096" y="4483"/>
                    <a:pt x="5121" y="4481"/>
                  </a:cubicBezTo>
                  <a:cubicBezTo>
                    <a:pt x="5145" y="4481"/>
                    <a:pt x="5183" y="4481"/>
                    <a:pt x="5196" y="4489"/>
                  </a:cubicBezTo>
                  <a:cubicBezTo>
                    <a:pt x="5198" y="4489"/>
                    <a:pt x="5200" y="4489"/>
                    <a:pt x="5202" y="4489"/>
                  </a:cubicBezTo>
                  <a:cubicBezTo>
                    <a:pt x="5217" y="4489"/>
                    <a:pt x="5232" y="4486"/>
                    <a:pt x="5246" y="4481"/>
                  </a:cubicBezTo>
                  <a:cubicBezTo>
                    <a:pt x="5252" y="4477"/>
                    <a:pt x="5262" y="4476"/>
                    <a:pt x="5269" y="4476"/>
                  </a:cubicBezTo>
                  <a:cubicBezTo>
                    <a:pt x="5277" y="4476"/>
                    <a:pt x="5283" y="4477"/>
                    <a:pt x="5283" y="4481"/>
                  </a:cubicBezTo>
                  <a:lnTo>
                    <a:pt x="5296" y="4481"/>
                  </a:lnTo>
                  <a:cubicBezTo>
                    <a:pt x="5308" y="4477"/>
                    <a:pt x="5320" y="4475"/>
                    <a:pt x="5334" y="4474"/>
                  </a:cubicBezTo>
                  <a:cubicBezTo>
                    <a:pt x="5334" y="4479"/>
                    <a:pt x="5340" y="4485"/>
                    <a:pt x="5348" y="4485"/>
                  </a:cubicBezTo>
                  <a:cubicBezTo>
                    <a:pt x="5351" y="4485"/>
                    <a:pt x="5355" y="4484"/>
                    <a:pt x="5358" y="4481"/>
                  </a:cubicBezTo>
                  <a:cubicBezTo>
                    <a:pt x="5358" y="4474"/>
                    <a:pt x="5371" y="4474"/>
                    <a:pt x="5395" y="4474"/>
                  </a:cubicBezTo>
                  <a:cubicBezTo>
                    <a:pt x="5409" y="4477"/>
                    <a:pt x="5518" y="4479"/>
                    <a:pt x="5624" y="4479"/>
                  </a:cubicBezTo>
                  <a:lnTo>
                    <a:pt x="5769" y="4477"/>
                  </a:lnTo>
                  <a:cubicBezTo>
                    <a:pt x="5773" y="4477"/>
                    <a:pt x="5777" y="4477"/>
                    <a:pt x="5781" y="4477"/>
                  </a:cubicBezTo>
                  <a:cubicBezTo>
                    <a:pt x="5799" y="4477"/>
                    <a:pt x="5817" y="4475"/>
                    <a:pt x="5834" y="4472"/>
                  </a:cubicBezTo>
                  <a:lnTo>
                    <a:pt x="5909" y="4472"/>
                  </a:lnTo>
                  <a:cubicBezTo>
                    <a:pt x="5911" y="4479"/>
                    <a:pt x="5920" y="4481"/>
                    <a:pt x="5935" y="4481"/>
                  </a:cubicBezTo>
                  <a:cubicBezTo>
                    <a:pt x="5957" y="4481"/>
                    <a:pt x="5992" y="4477"/>
                    <a:pt x="6037" y="4471"/>
                  </a:cubicBezTo>
                  <a:cubicBezTo>
                    <a:pt x="6053" y="4466"/>
                    <a:pt x="6070" y="4463"/>
                    <a:pt x="6087" y="4463"/>
                  </a:cubicBezTo>
                  <a:cubicBezTo>
                    <a:pt x="6089" y="4463"/>
                    <a:pt x="6092" y="4463"/>
                    <a:pt x="6094" y="4463"/>
                  </a:cubicBezTo>
                  <a:cubicBezTo>
                    <a:pt x="6099" y="4473"/>
                    <a:pt x="6124" y="4476"/>
                    <a:pt x="6151" y="4476"/>
                  </a:cubicBezTo>
                  <a:cubicBezTo>
                    <a:pt x="6169" y="4476"/>
                    <a:pt x="6189" y="4475"/>
                    <a:pt x="6203" y="4471"/>
                  </a:cubicBezTo>
                  <a:cubicBezTo>
                    <a:pt x="6206" y="4463"/>
                    <a:pt x="6212" y="4460"/>
                    <a:pt x="6219" y="4460"/>
                  </a:cubicBezTo>
                  <a:cubicBezTo>
                    <a:pt x="6227" y="4460"/>
                    <a:pt x="6236" y="4463"/>
                    <a:pt x="6246" y="4471"/>
                  </a:cubicBezTo>
                  <a:cubicBezTo>
                    <a:pt x="6255" y="4478"/>
                    <a:pt x="6265" y="4481"/>
                    <a:pt x="6276" y="4481"/>
                  </a:cubicBezTo>
                  <a:cubicBezTo>
                    <a:pt x="6268" y="4452"/>
                    <a:pt x="6256" y="4425"/>
                    <a:pt x="6238" y="4401"/>
                  </a:cubicBezTo>
                  <a:cubicBezTo>
                    <a:pt x="6223" y="4375"/>
                    <a:pt x="6224" y="4376"/>
                    <a:pt x="6229" y="4361"/>
                  </a:cubicBezTo>
                  <a:cubicBezTo>
                    <a:pt x="6242" y="4350"/>
                    <a:pt x="6237" y="4328"/>
                    <a:pt x="6228" y="4324"/>
                  </a:cubicBezTo>
                  <a:cubicBezTo>
                    <a:pt x="6205" y="4299"/>
                    <a:pt x="6202" y="4282"/>
                    <a:pt x="6214" y="4264"/>
                  </a:cubicBezTo>
                  <a:cubicBezTo>
                    <a:pt x="6221" y="4225"/>
                    <a:pt x="6220" y="4221"/>
                    <a:pt x="6200" y="4203"/>
                  </a:cubicBezTo>
                  <a:cubicBezTo>
                    <a:pt x="6189" y="4191"/>
                    <a:pt x="6182" y="4176"/>
                    <a:pt x="6177" y="4162"/>
                  </a:cubicBezTo>
                  <a:cubicBezTo>
                    <a:pt x="6174" y="4148"/>
                    <a:pt x="6174" y="4135"/>
                    <a:pt x="6181" y="4122"/>
                  </a:cubicBezTo>
                  <a:cubicBezTo>
                    <a:pt x="6177" y="4111"/>
                    <a:pt x="6182" y="4098"/>
                    <a:pt x="6176" y="4098"/>
                  </a:cubicBezTo>
                  <a:cubicBezTo>
                    <a:pt x="6176" y="4098"/>
                    <a:pt x="6175" y="4098"/>
                    <a:pt x="6175" y="4098"/>
                  </a:cubicBezTo>
                  <a:lnTo>
                    <a:pt x="6180" y="4084"/>
                  </a:lnTo>
                  <a:lnTo>
                    <a:pt x="6174" y="4060"/>
                  </a:lnTo>
                  <a:lnTo>
                    <a:pt x="6166" y="4061"/>
                  </a:lnTo>
                  <a:cubicBezTo>
                    <a:pt x="6164" y="4050"/>
                    <a:pt x="6155" y="3974"/>
                    <a:pt x="6135" y="3889"/>
                  </a:cubicBezTo>
                  <a:cubicBezTo>
                    <a:pt x="6108" y="3776"/>
                    <a:pt x="6100" y="3741"/>
                    <a:pt x="6096" y="3741"/>
                  </a:cubicBezTo>
                  <a:cubicBezTo>
                    <a:pt x="6095" y="3741"/>
                    <a:pt x="6094" y="3742"/>
                    <a:pt x="6093" y="3744"/>
                  </a:cubicBezTo>
                  <a:cubicBezTo>
                    <a:pt x="6090" y="3748"/>
                    <a:pt x="6087" y="3749"/>
                    <a:pt x="6085" y="3749"/>
                  </a:cubicBezTo>
                  <a:cubicBezTo>
                    <a:pt x="6078" y="3749"/>
                    <a:pt x="6077" y="3732"/>
                    <a:pt x="6088" y="3720"/>
                  </a:cubicBezTo>
                  <a:cubicBezTo>
                    <a:pt x="6084" y="3707"/>
                    <a:pt x="6086" y="3682"/>
                    <a:pt x="6081" y="3657"/>
                  </a:cubicBezTo>
                  <a:cubicBezTo>
                    <a:pt x="6075" y="3632"/>
                    <a:pt x="6070" y="3609"/>
                    <a:pt x="6077" y="3606"/>
                  </a:cubicBezTo>
                  <a:lnTo>
                    <a:pt x="6074" y="3594"/>
                  </a:lnTo>
                  <a:cubicBezTo>
                    <a:pt x="6053" y="3574"/>
                    <a:pt x="6036" y="3500"/>
                    <a:pt x="6035" y="3462"/>
                  </a:cubicBezTo>
                  <a:cubicBezTo>
                    <a:pt x="6031" y="3442"/>
                    <a:pt x="6025" y="3421"/>
                    <a:pt x="6014" y="3403"/>
                  </a:cubicBezTo>
                  <a:cubicBezTo>
                    <a:pt x="6000" y="3380"/>
                    <a:pt x="6000" y="3380"/>
                    <a:pt x="6005" y="3366"/>
                  </a:cubicBezTo>
                  <a:cubicBezTo>
                    <a:pt x="6012" y="3364"/>
                    <a:pt x="6004" y="3293"/>
                    <a:pt x="5989" y="3293"/>
                  </a:cubicBezTo>
                  <a:cubicBezTo>
                    <a:pt x="5988" y="3293"/>
                    <a:pt x="5988" y="3293"/>
                    <a:pt x="5988" y="3293"/>
                  </a:cubicBezTo>
                  <a:lnTo>
                    <a:pt x="5992" y="3279"/>
                  </a:lnTo>
                  <a:cubicBezTo>
                    <a:pt x="5998" y="3266"/>
                    <a:pt x="5988" y="3256"/>
                    <a:pt x="5981" y="3256"/>
                  </a:cubicBezTo>
                  <a:cubicBezTo>
                    <a:pt x="5981" y="3256"/>
                    <a:pt x="5980" y="3256"/>
                    <a:pt x="5980" y="3256"/>
                  </a:cubicBezTo>
                  <a:cubicBezTo>
                    <a:pt x="5978" y="3257"/>
                    <a:pt x="5977" y="3257"/>
                    <a:pt x="5975" y="3257"/>
                  </a:cubicBezTo>
                  <a:cubicBezTo>
                    <a:pt x="5964" y="3257"/>
                    <a:pt x="5963" y="3246"/>
                    <a:pt x="5981" y="3231"/>
                  </a:cubicBezTo>
                  <a:cubicBezTo>
                    <a:pt x="5996" y="3227"/>
                    <a:pt x="5994" y="3216"/>
                    <a:pt x="5987" y="3216"/>
                  </a:cubicBezTo>
                  <a:cubicBezTo>
                    <a:pt x="5987" y="3216"/>
                    <a:pt x="5987" y="3216"/>
                    <a:pt x="5987" y="3216"/>
                  </a:cubicBezTo>
                  <a:cubicBezTo>
                    <a:pt x="5975" y="3206"/>
                    <a:pt x="5965" y="3196"/>
                    <a:pt x="5970" y="3181"/>
                  </a:cubicBezTo>
                  <a:cubicBezTo>
                    <a:pt x="5968" y="3171"/>
                    <a:pt x="5965" y="3161"/>
                    <a:pt x="5953" y="3161"/>
                  </a:cubicBezTo>
                  <a:cubicBezTo>
                    <a:pt x="5952" y="3161"/>
                    <a:pt x="5950" y="3161"/>
                    <a:pt x="5948" y="3161"/>
                  </a:cubicBezTo>
                  <a:cubicBezTo>
                    <a:pt x="5948" y="3161"/>
                    <a:pt x="5948" y="3161"/>
                    <a:pt x="5948" y="3161"/>
                  </a:cubicBezTo>
                  <a:cubicBezTo>
                    <a:pt x="5941" y="3161"/>
                    <a:pt x="5938" y="3149"/>
                    <a:pt x="5936" y="3139"/>
                  </a:cubicBezTo>
                  <a:cubicBezTo>
                    <a:pt x="5938" y="3138"/>
                    <a:pt x="5940" y="3137"/>
                    <a:pt x="5941" y="3137"/>
                  </a:cubicBezTo>
                  <a:cubicBezTo>
                    <a:pt x="5944" y="3137"/>
                    <a:pt x="5946" y="3140"/>
                    <a:pt x="5954" y="3146"/>
                  </a:cubicBezTo>
                  <a:lnTo>
                    <a:pt x="5954" y="3146"/>
                  </a:lnTo>
                  <a:cubicBezTo>
                    <a:pt x="5953" y="3141"/>
                    <a:pt x="5951" y="3133"/>
                    <a:pt x="5948" y="3123"/>
                  </a:cubicBezTo>
                  <a:cubicBezTo>
                    <a:pt x="5945" y="3111"/>
                    <a:pt x="5947" y="3084"/>
                    <a:pt x="5955" y="3083"/>
                  </a:cubicBezTo>
                  <a:cubicBezTo>
                    <a:pt x="5958" y="3074"/>
                    <a:pt x="5958" y="3065"/>
                    <a:pt x="5954" y="3065"/>
                  </a:cubicBezTo>
                  <a:cubicBezTo>
                    <a:pt x="5952" y="3065"/>
                    <a:pt x="5948" y="3067"/>
                    <a:pt x="5944" y="3072"/>
                  </a:cubicBezTo>
                  <a:cubicBezTo>
                    <a:pt x="5940" y="3073"/>
                    <a:pt x="5937" y="3074"/>
                    <a:pt x="5935" y="3074"/>
                  </a:cubicBezTo>
                  <a:cubicBezTo>
                    <a:pt x="5929" y="3074"/>
                    <a:pt x="5928" y="3069"/>
                    <a:pt x="5924" y="3051"/>
                  </a:cubicBezTo>
                  <a:cubicBezTo>
                    <a:pt x="5920" y="3039"/>
                    <a:pt x="5918" y="3026"/>
                    <a:pt x="5926" y="3025"/>
                  </a:cubicBezTo>
                  <a:cubicBezTo>
                    <a:pt x="5933" y="3023"/>
                    <a:pt x="5933" y="3023"/>
                    <a:pt x="5927" y="2998"/>
                  </a:cubicBezTo>
                  <a:cubicBezTo>
                    <a:pt x="5918" y="2967"/>
                    <a:pt x="5898" y="2939"/>
                    <a:pt x="5869" y="2922"/>
                  </a:cubicBezTo>
                  <a:cubicBezTo>
                    <a:pt x="5864" y="2923"/>
                    <a:pt x="5861" y="2924"/>
                    <a:pt x="5859" y="2924"/>
                  </a:cubicBezTo>
                  <a:cubicBezTo>
                    <a:pt x="5855" y="2924"/>
                    <a:pt x="5858" y="2921"/>
                    <a:pt x="5867" y="2910"/>
                  </a:cubicBezTo>
                  <a:cubicBezTo>
                    <a:pt x="5874" y="2909"/>
                    <a:pt x="5871" y="2896"/>
                    <a:pt x="5869" y="2884"/>
                  </a:cubicBezTo>
                  <a:lnTo>
                    <a:pt x="5869" y="2884"/>
                  </a:lnTo>
                  <a:cubicBezTo>
                    <a:pt x="5868" y="2884"/>
                    <a:pt x="5868" y="2884"/>
                    <a:pt x="5868" y="2884"/>
                  </a:cubicBezTo>
                  <a:cubicBezTo>
                    <a:pt x="5864" y="2884"/>
                    <a:pt x="5864" y="2879"/>
                    <a:pt x="5866" y="2879"/>
                  </a:cubicBezTo>
                  <a:lnTo>
                    <a:pt x="5866" y="2879"/>
                  </a:lnTo>
                  <a:cubicBezTo>
                    <a:pt x="5867" y="2879"/>
                    <a:pt x="5868" y="2880"/>
                    <a:pt x="5869" y="2884"/>
                  </a:cubicBezTo>
                  <a:cubicBezTo>
                    <a:pt x="5869" y="2884"/>
                    <a:pt x="5870" y="2884"/>
                    <a:pt x="5870" y="2884"/>
                  </a:cubicBezTo>
                  <a:cubicBezTo>
                    <a:pt x="5876" y="2884"/>
                    <a:pt x="5879" y="2895"/>
                    <a:pt x="5882" y="2906"/>
                  </a:cubicBezTo>
                  <a:lnTo>
                    <a:pt x="5889" y="2905"/>
                  </a:lnTo>
                  <a:cubicBezTo>
                    <a:pt x="5902" y="2890"/>
                    <a:pt x="5899" y="2877"/>
                    <a:pt x="5881" y="2868"/>
                  </a:cubicBezTo>
                  <a:cubicBezTo>
                    <a:pt x="5870" y="2858"/>
                    <a:pt x="5870" y="2858"/>
                    <a:pt x="5876" y="2844"/>
                  </a:cubicBezTo>
                  <a:cubicBezTo>
                    <a:pt x="5880" y="2831"/>
                    <a:pt x="5884" y="2818"/>
                    <a:pt x="5879" y="2818"/>
                  </a:cubicBezTo>
                  <a:cubicBezTo>
                    <a:pt x="5879" y="2818"/>
                    <a:pt x="5878" y="2818"/>
                    <a:pt x="5878" y="2818"/>
                  </a:cubicBezTo>
                  <a:cubicBezTo>
                    <a:pt x="5874" y="2805"/>
                    <a:pt x="5874" y="2792"/>
                    <a:pt x="5877" y="2780"/>
                  </a:cubicBezTo>
                  <a:cubicBezTo>
                    <a:pt x="5871" y="2757"/>
                    <a:pt x="5868" y="2745"/>
                    <a:pt x="5862" y="2745"/>
                  </a:cubicBezTo>
                  <a:cubicBezTo>
                    <a:pt x="5861" y="2745"/>
                    <a:pt x="5860" y="2745"/>
                    <a:pt x="5860" y="2745"/>
                  </a:cubicBezTo>
                  <a:cubicBezTo>
                    <a:pt x="5860" y="2745"/>
                    <a:pt x="5859" y="2745"/>
                    <a:pt x="5859" y="2745"/>
                  </a:cubicBezTo>
                  <a:cubicBezTo>
                    <a:pt x="5852" y="2745"/>
                    <a:pt x="5850" y="2733"/>
                    <a:pt x="5846" y="2721"/>
                  </a:cubicBezTo>
                  <a:cubicBezTo>
                    <a:pt x="5844" y="2711"/>
                    <a:pt x="5841" y="2699"/>
                    <a:pt x="5835" y="2699"/>
                  </a:cubicBezTo>
                  <a:cubicBezTo>
                    <a:pt x="5835" y="2699"/>
                    <a:pt x="5834" y="2699"/>
                    <a:pt x="5834" y="2699"/>
                  </a:cubicBezTo>
                  <a:cubicBezTo>
                    <a:pt x="5833" y="2699"/>
                    <a:pt x="5833" y="2699"/>
                    <a:pt x="5832" y="2699"/>
                  </a:cubicBezTo>
                  <a:cubicBezTo>
                    <a:pt x="5824" y="2699"/>
                    <a:pt x="5814" y="2689"/>
                    <a:pt x="5809" y="2666"/>
                  </a:cubicBezTo>
                  <a:cubicBezTo>
                    <a:pt x="5796" y="2644"/>
                    <a:pt x="5796" y="2644"/>
                    <a:pt x="5809" y="2628"/>
                  </a:cubicBezTo>
                  <a:cubicBezTo>
                    <a:pt x="5816" y="2626"/>
                    <a:pt x="5814" y="2614"/>
                    <a:pt x="5810" y="2601"/>
                  </a:cubicBezTo>
                  <a:cubicBezTo>
                    <a:pt x="5809" y="2593"/>
                    <a:pt x="5810" y="2584"/>
                    <a:pt x="5813" y="2576"/>
                  </a:cubicBezTo>
                  <a:cubicBezTo>
                    <a:pt x="5816" y="2567"/>
                    <a:pt x="5814" y="2564"/>
                    <a:pt x="5810" y="2564"/>
                  </a:cubicBezTo>
                  <a:cubicBezTo>
                    <a:pt x="5808" y="2564"/>
                    <a:pt x="5805" y="2565"/>
                    <a:pt x="5803" y="2565"/>
                  </a:cubicBezTo>
                  <a:lnTo>
                    <a:pt x="5787" y="2569"/>
                  </a:lnTo>
                  <a:cubicBezTo>
                    <a:pt x="5786" y="2556"/>
                    <a:pt x="5793" y="2544"/>
                    <a:pt x="5804" y="2538"/>
                  </a:cubicBezTo>
                  <a:cubicBezTo>
                    <a:pt x="5813" y="2529"/>
                    <a:pt x="5816" y="2525"/>
                    <a:pt x="5812" y="2525"/>
                  </a:cubicBezTo>
                  <a:cubicBezTo>
                    <a:pt x="5810" y="2525"/>
                    <a:pt x="5807" y="2526"/>
                    <a:pt x="5802" y="2527"/>
                  </a:cubicBezTo>
                  <a:cubicBezTo>
                    <a:pt x="5801" y="2527"/>
                    <a:pt x="5801" y="2527"/>
                    <a:pt x="5800" y="2527"/>
                  </a:cubicBezTo>
                  <a:cubicBezTo>
                    <a:pt x="5793" y="2527"/>
                    <a:pt x="5784" y="2517"/>
                    <a:pt x="5786" y="2492"/>
                  </a:cubicBezTo>
                  <a:cubicBezTo>
                    <a:pt x="5780" y="2468"/>
                    <a:pt x="5773" y="2443"/>
                    <a:pt x="5781" y="2442"/>
                  </a:cubicBezTo>
                  <a:cubicBezTo>
                    <a:pt x="5785" y="2433"/>
                    <a:pt x="5782" y="2424"/>
                    <a:pt x="5776" y="2417"/>
                  </a:cubicBezTo>
                  <a:cubicBezTo>
                    <a:pt x="5766" y="2406"/>
                    <a:pt x="5762" y="2395"/>
                    <a:pt x="5762" y="2356"/>
                  </a:cubicBezTo>
                  <a:cubicBezTo>
                    <a:pt x="5763" y="2304"/>
                    <a:pt x="5763" y="2294"/>
                    <a:pt x="5755" y="2294"/>
                  </a:cubicBezTo>
                  <a:cubicBezTo>
                    <a:pt x="5753" y="2294"/>
                    <a:pt x="5751" y="2294"/>
                    <a:pt x="5748" y="2295"/>
                  </a:cubicBezTo>
                  <a:cubicBezTo>
                    <a:pt x="5745" y="2296"/>
                    <a:pt x="5743" y="2296"/>
                    <a:pt x="5741" y="2296"/>
                  </a:cubicBezTo>
                  <a:cubicBezTo>
                    <a:pt x="5737" y="2296"/>
                    <a:pt x="5736" y="2294"/>
                    <a:pt x="5744" y="2283"/>
                  </a:cubicBezTo>
                  <a:cubicBezTo>
                    <a:pt x="5750" y="2269"/>
                    <a:pt x="5739" y="2259"/>
                    <a:pt x="5726" y="2236"/>
                  </a:cubicBezTo>
                  <a:cubicBezTo>
                    <a:pt x="5720" y="2231"/>
                    <a:pt x="5712" y="2229"/>
                    <a:pt x="5705" y="2229"/>
                  </a:cubicBezTo>
                  <a:cubicBezTo>
                    <a:pt x="5701" y="2229"/>
                    <a:pt x="5697" y="2230"/>
                    <a:pt x="5693" y="2231"/>
                  </a:cubicBezTo>
                  <a:cubicBezTo>
                    <a:pt x="5689" y="2232"/>
                    <a:pt x="5686" y="2233"/>
                    <a:pt x="5683" y="2233"/>
                  </a:cubicBezTo>
                  <a:cubicBezTo>
                    <a:pt x="5677" y="2233"/>
                    <a:pt x="5678" y="2227"/>
                    <a:pt x="5679" y="2208"/>
                  </a:cubicBezTo>
                  <a:cubicBezTo>
                    <a:pt x="5676" y="2196"/>
                    <a:pt x="5680" y="2182"/>
                    <a:pt x="5688" y="2181"/>
                  </a:cubicBezTo>
                  <a:cubicBezTo>
                    <a:pt x="5689" y="2180"/>
                    <a:pt x="5689" y="2180"/>
                    <a:pt x="5690" y="2180"/>
                  </a:cubicBezTo>
                  <a:cubicBezTo>
                    <a:pt x="5697" y="2180"/>
                    <a:pt x="5699" y="2191"/>
                    <a:pt x="5699" y="2191"/>
                  </a:cubicBezTo>
                  <a:lnTo>
                    <a:pt x="5702" y="2203"/>
                  </a:lnTo>
                  <a:cubicBezTo>
                    <a:pt x="5710" y="2201"/>
                    <a:pt x="5717" y="2200"/>
                    <a:pt x="5712" y="2175"/>
                  </a:cubicBezTo>
                  <a:cubicBezTo>
                    <a:pt x="5716" y="2162"/>
                    <a:pt x="5714" y="2150"/>
                    <a:pt x="5707" y="2150"/>
                  </a:cubicBezTo>
                  <a:cubicBezTo>
                    <a:pt x="5707" y="2150"/>
                    <a:pt x="5706" y="2150"/>
                    <a:pt x="5706" y="2150"/>
                  </a:cubicBezTo>
                  <a:cubicBezTo>
                    <a:pt x="5711" y="2137"/>
                    <a:pt x="5705" y="2112"/>
                    <a:pt x="5699" y="2088"/>
                  </a:cubicBezTo>
                  <a:cubicBezTo>
                    <a:pt x="5694" y="2064"/>
                    <a:pt x="5685" y="2027"/>
                    <a:pt x="5690" y="2013"/>
                  </a:cubicBezTo>
                  <a:cubicBezTo>
                    <a:pt x="5685" y="1991"/>
                    <a:pt x="5682" y="1978"/>
                    <a:pt x="5675" y="1978"/>
                  </a:cubicBezTo>
                  <a:cubicBezTo>
                    <a:pt x="5675" y="1978"/>
                    <a:pt x="5674" y="1979"/>
                    <a:pt x="5674" y="1979"/>
                  </a:cubicBezTo>
                  <a:cubicBezTo>
                    <a:pt x="5672" y="1979"/>
                    <a:pt x="5670" y="1979"/>
                    <a:pt x="5669" y="1979"/>
                  </a:cubicBezTo>
                  <a:cubicBezTo>
                    <a:pt x="5658" y="1979"/>
                    <a:pt x="5657" y="1969"/>
                    <a:pt x="5664" y="1967"/>
                  </a:cubicBezTo>
                  <a:cubicBezTo>
                    <a:pt x="5676" y="1952"/>
                    <a:pt x="5647" y="1791"/>
                    <a:pt x="5629" y="1784"/>
                  </a:cubicBezTo>
                  <a:lnTo>
                    <a:pt x="5623" y="1759"/>
                  </a:lnTo>
                  <a:cubicBezTo>
                    <a:pt x="5625" y="1733"/>
                    <a:pt x="5607" y="1659"/>
                    <a:pt x="5597" y="1649"/>
                  </a:cubicBezTo>
                  <a:lnTo>
                    <a:pt x="5588" y="1613"/>
                  </a:lnTo>
                  <a:cubicBezTo>
                    <a:pt x="5591" y="1586"/>
                    <a:pt x="5588" y="1574"/>
                    <a:pt x="5577" y="1564"/>
                  </a:cubicBezTo>
                  <a:cubicBezTo>
                    <a:pt x="5567" y="1554"/>
                    <a:pt x="5559" y="1555"/>
                    <a:pt x="5567" y="1554"/>
                  </a:cubicBezTo>
                  <a:cubicBezTo>
                    <a:pt x="5575" y="1551"/>
                    <a:pt x="5569" y="1527"/>
                    <a:pt x="5558" y="1478"/>
                  </a:cubicBezTo>
                  <a:cubicBezTo>
                    <a:pt x="5550" y="1447"/>
                    <a:pt x="5547" y="1436"/>
                    <a:pt x="5545" y="1436"/>
                  </a:cubicBezTo>
                  <a:cubicBezTo>
                    <a:pt x="5544" y="1436"/>
                    <a:pt x="5543" y="1439"/>
                    <a:pt x="5541" y="1444"/>
                  </a:cubicBezTo>
                  <a:cubicBezTo>
                    <a:pt x="5522" y="1397"/>
                    <a:pt x="5530" y="1394"/>
                    <a:pt x="5538" y="1393"/>
                  </a:cubicBezTo>
                  <a:lnTo>
                    <a:pt x="5538" y="1393"/>
                  </a:lnTo>
                  <a:cubicBezTo>
                    <a:pt x="5541" y="1394"/>
                    <a:pt x="5543" y="1395"/>
                    <a:pt x="5544" y="1395"/>
                  </a:cubicBezTo>
                  <a:cubicBezTo>
                    <a:pt x="5554" y="1395"/>
                    <a:pt x="5546" y="1376"/>
                    <a:pt x="5524" y="1371"/>
                  </a:cubicBezTo>
                  <a:cubicBezTo>
                    <a:pt x="5506" y="1362"/>
                    <a:pt x="5501" y="1337"/>
                    <a:pt x="5509" y="1336"/>
                  </a:cubicBezTo>
                  <a:cubicBezTo>
                    <a:pt x="5509" y="1336"/>
                    <a:pt x="5510" y="1336"/>
                    <a:pt x="5510" y="1336"/>
                  </a:cubicBezTo>
                  <a:cubicBezTo>
                    <a:pt x="5516" y="1336"/>
                    <a:pt x="5519" y="1347"/>
                    <a:pt x="5521" y="1358"/>
                  </a:cubicBezTo>
                  <a:lnTo>
                    <a:pt x="5537" y="1355"/>
                  </a:lnTo>
                  <a:cubicBezTo>
                    <a:pt x="5536" y="1346"/>
                    <a:pt x="5531" y="1337"/>
                    <a:pt x="5523" y="1333"/>
                  </a:cubicBezTo>
                  <a:cubicBezTo>
                    <a:pt x="5521" y="1324"/>
                    <a:pt x="5517" y="1316"/>
                    <a:pt x="5510" y="1309"/>
                  </a:cubicBezTo>
                  <a:cubicBezTo>
                    <a:pt x="5506" y="1305"/>
                    <a:pt x="5502" y="1303"/>
                    <a:pt x="5498" y="1303"/>
                  </a:cubicBezTo>
                  <a:cubicBezTo>
                    <a:pt x="5494" y="1303"/>
                    <a:pt x="5490" y="1307"/>
                    <a:pt x="5487" y="1315"/>
                  </a:cubicBezTo>
                  <a:cubicBezTo>
                    <a:pt x="5486" y="1319"/>
                    <a:pt x="5485" y="1321"/>
                    <a:pt x="5483" y="1321"/>
                  </a:cubicBezTo>
                  <a:cubicBezTo>
                    <a:pt x="5481" y="1321"/>
                    <a:pt x="5478" y="1313"/>
                    <a:pt x="5476" y="1305"/>
                  </a:cubicBezTo>
                  <a:cubicBezTo>
                    <a:pt x="5478" y="1287"/>
                    <a:pt x="5481" y="1281"/>
                    <a:pt x="5486" y="1281"/>
                  </a:cubicBezTo>
                  <a:cubicBezTo>
                    <a:pt x="5489" y="1281"/>
                    <a:pt x="5493" y="1283"/>
                    <a:pt x="5496" y="1287"/>
                  </a:cubicBezTo>
                  <a:cubicBezTo>
                    <a:pt x="5499" y="1295"/>
                    <a:pt x="5503" y="1297"/>
                    <a:pt x="5508" y="1297"/>
                  </a:cubicBezTo>
                  <a:cubicBezTo>
                    <a:pt x="5510" y="1297"/>
                    <a:pt x="5513" y="1296"/>
                    <a:pt x="5515" y="1296"/>
                  </a:cubicBezTo>
                  <a:cubicBezTo>
                    <a:pt x="5523" y="1293"/>
                    <a:pt x="5494" y="1238"/>
                    <a:pt x="5476" y="1228"/>
                  </a:cubicBezTo>
                  <a:lnTo>
                    <a:pt x="5476" y="1228"/>
                  </a:lnTo>
                  <a:cubicBezTo>
                    <a:pt x="5478" y="1227"/>
                    <a:pt x="5480" y="1227"/>
                    <a:pt x="5483" y="1226"/>
                  </a:cubicBezTo>
                  <a:cubicBezTo>
                    <a:pt x="5491" y="1224"/>
                    <a:pt x="5485" y="1200"/>
                    <a:pt x="5480" y="1176"/>
                  </a:cubicBezTo>
                  <a:cubicBezTo>
                    <a:pt x="5473" y="1153"/>
                    <a:pt x="5471" y="1140"/>
                    <a:pt x="5464" y="1140"/>
                  </a:cubicBezTo>
                  <a:cubicBezTo>
                    <a:pt x="5464" y="1140"/>
                    <a:pt x="5463" y="1141"/>
                    <a:pt x="5463" y="1141"/>
                  </a:cubicBezTo>
                  <a:cubicBezTo>
                    <a:pt x="5460" y="1141"/>
                    <a:pt x="5457" y="1142"/>
                    <a:pt x="5455" y="1142"/>
                  </a:cubicBezTo>
                  <a:cubicBezTo>
                    <a:pt x="5450" y="1142"/>
                    <a:pt x="5446" y="1140"/>
                    <a:pt x="5445" y="1132"/>
                  </a:cubicBezTo>
                  <a:lnTo>
                    <a:pt x="5445" y="1132"/>
                  </a:lnTo>
                  <a:cubicBezTo>
                    <a:pt x="5447" y="1144"/>
                    <a:pt x="5440" y="1145"/>
                    <a:pt x="5432" y="1147"/>
                  </a:cubicBezTo>
                  <a:cubicBezTo>
                    <a:pt x="5434" y="1134"/>
                    <a:pt x="5436" y="1121"/>
                    <a:pt x="5439" y="1107"/>
                  </a:cubicBezTo>
                  <a:cubicBezTo>
                    <a:pt x="5448" y="1079"/>
                    <a:pt x="5450" y="1053"/>
                    <a:pt x="5439" y="1005"/>
                  </a:cubicBezTo>
                  <a:cubicBezTo>
                    <a:pt x="5434" y="980"/>
                    <a:pt x="5425" y="943"/>
                    <a:pt x="5430" y="930"/>
                  </a:cubicBezTo>
                  <a:cubicBezTo>
                    <a:pt x="5425" y="907"/>
                    <a:pt x="5422" y="895"/>
                    <a:pt x="5415" y="895"/>
                  </a:cubicBezTo>
                  <a:cubicBezTo>
                    <a:pt x="5415" y="895"/>
                    <a:pt x="5414" y="895"/>
                    <a:pt x="5413" y="895"/>
                  </a:cubicBezTo>
                  <a:lnTo>
                    <a:pt x="5408" y="870"/>
                  </a:lnTo>
                  <a:cubicBezTo>
                    <a:pt x="5413" y="858"/>
                    <a:pt x="5408" y="834"/>
                    <a:pt x="5401" y="834"/>
                  </a:cubicBezTo>
                  <a:cubicBezTo>
                    <a:pt x="5401" y="834"/>
                    <a:pt x="5400" y="834"/>
                    <a:pt x="5400" y="834"/>
                  </a:cubicBezTo>
                  <a:cubicBezTo>
                    <a:pt x="5389" y="823"/>
                    <a:pt x="5394" y="810"/>
                    <a:pt x="5391" y="797"/>
                  </a:cubicBezTo>
                  <a:cubicBezTo>
                    <a:pt x="5397" y="782"/>
                    <a:pt x="5399" y="775"/>
                    <a:pt x="5397" y="775"/>
                  </a:cubicBezTo>
                  <a:lnTo>
                    <a:pt x="5397" y="775"/>
                  </a:lnTo>
                  <a:cubicBezTo>
                    <a:pt x="5395" y="775"/>
                    <a:pt x="5390" y="779"/>
                    <a:pt x="5381" y="787"/>
                  </a:cubicBezTo>
                  <a:cubicBezTo>
                    <a:pt x="5373" y="789"/>
                    <a:pt x="5371" y="814"/>
                    <a:pt x="5374" y="827"/>
                  </a:cubicBezTo>
                  <a:lnTo>
                    <a:pt x="5382" y="864"/>
                  </a:lnTo>
                  <a:lnTo>
                    <a:pt x="5366" y="829"/>
                  </a:lnTo>
                  <a:cubicBezTo>
                    <a:pt x="5363" y="817"/>
                    <a:pt x="5350" y="795"/>
                    <a:pt x="5343" y="795"/>
                  </a:cubicBezTo>
                  <a:cubicBezTo>
                    <a:pt x="5343" y="795"/>
                    <a:pt x="5343" y="795"/>
                    <a:pt x="5343" y="795"/>
                  </a:cubicBezTo>
                  <a:cubicBezTo>
                    <a:pt x="5343" y="795"/>
                    <a:pt x="5342" y="795"/>
                    <a:pt x="5341" y="795"/>
                  </a:cubicBezTo>
                  <a:cubicBezTo>
                    <a:pt x="5339" y="795"/>
                    <a:pt x="5334" y="794"/>
                    <a:pt x="5331" y="785"/>
                  </a:cubicBezTo>
                  <a:lnTo>
                    <a:pt x="5347" y="782"/>
                  </a:lnTo>
                  <a:cubicBezTo>
                    <a:pt x="5351" y="787"/>
                    <a:pt x="5358" y="790"/>
                    <a:pt x="5365" y="790"/>
                  </a:cubicBezTo>
                  <a:cubicBezTo>
                    <a:pt x="5367" y="790"/>
                    <a:pt x="5370" y="790"/>
                    <a:pt x="5373" y="789"/>
                  </a:cubicBezTo>
                  <a:cubicBezTo>
                    <a:pt x="5385" y="773"/>
                    <a:pt x="5384" y="738"/>
                    <a:pt x="5371" y="738"/>
                  </a:cubicBezTo>
                  <a:cubicBezTo>
                    <a:pt x="5371" y="738"/>
                    <a:pt x="5370" y="738"/>
                    <a:pt x="5370" y="738"/>
                  </a:cubicBezTo>
                  <a:cubicBezTo>
                    <a:pt x="5366" y="730"/>
                    <a:pt x="5367" y="720"/>
                    <a:pt x="5371" y="712"/>
                  </a:cubicBezTo>
                  <a:cubicBezTo>
                    <a:pt x="5379" y="710"/>
                    <a:pt x="5376" y="698"/>
                    <a:pt x="5358" y="690"/>
                  </a:cubicBezTo>
                  <a:cubicBezTo>
                    <a:pt x="5339" y="681"/>
                    <a:pt x="5337" y="668"/>
                    <a:pt x="5349" y="653"/>
                  </a:cubicBezTo>
                  <a:cubicBezTo>
                    <a:pt x="5359" y="625"/>
                    <a:pt x="5347" y="578"/>
                    <a:pt x="5341" y="578"/>
                  </a:cubicBezTo>
                  <a:cubicBezTo>
                    <a:pt x="5341" y="578"/>
                    <a:pt x="5341" y="578"/>
                    <a:pt x="5340" y="578"/>
                  </a:cubicBezTo>
                  <a:cubicBezTo>
                    <a:pt x="5340" y="578"/>
                    <a:pt x="5339" y="578"/>
                    <a:pt x="5338" y="578"/>
                  </a:cubicBezTo>
                  <a:cubicBezTo>
                    <a:pt x="5324" y="578"/>
                    <a:pt x="5316" y="544"/>
                    <a:pt x="5321" y="530"/>
                  </a:cubicBezTo>
                  <a:cubicBezTo>
                    <a:pt x="5326" y="518"/>
                    <a:pt x="5323" y="504"/>
                    <a:pt x="5312" y="495"/>
                  </a:cubicBezTo>
                  <a:cubicBezTo>
                    <a:pt x="5320" y="492"/>
                    <a:pt x="5325" y="479"/>
                    <a:pt x="5315" y="469"/>
                  </a:cubicBezTo>
                  <a:cubicBezTo>
                    <a:pt x="5315" y="469"/>
                    <a:pt x="5313" y="464"/>
                    <a:pt x="5311" y="464"/>
                  </a:cubicBezTo>
                  <a:cubicBezTo>
                    <a:pt x="5310" y="464"/>
                    <a:pt x="5308" y="465"/>
                    <a:pt x="5307" y="470"/>
                  </a:cubicBezTo>
                  <a:cubicBezTo>
                    <a:pt x="5307" y="470"/>
                    <a:pt x="5297" y="460"/>
                    <a:pt x="5285" y="449"/>
                  </a:cubicBezTo>
                  <a:lnTo>
                    <a:pt x="5285" y="449"/>
                  </a:lnTo>
                  <a:cubicBezTo>
                    <a:pt x="5289" y="461"/>
                    <a:pt x="5281" y="463"/>
                    <a:pt x="5273" y="464"/>
                  </a:cubicBezTo>
                  <a:cubicBezTo>
                    <a:pt x="5273" y="464"/>
                    <a:pt x="5273" y="464"/>
                    <a:pt x="5273" y="464"/>
                  </a:cubicBezTo>
                  <a:cubicBezTo>
                    <a:pt x="5265" y="464"/>
                    <a:pt x="5262" y="415"/>
                    <a:pt x="5279" y="387"/>
                  </a:cubicBezTo>
                  <a:lnTo>
                    <a:pt x="5289" y="359"/>
                  </a:lnTo>
                  <a:lnTo>
                    <a:pt x="5273" y="362"/>
                  </a:lnTo>
                  <a:cubicBezTo>
                    <a:pt x="5271" y="350"/>
                    <a:pt x="5268" y="338"/>
                    <a:pt x="5275" y="336"/>
                  </a:cubicBezTo>
                  <a:cubicBezTo>
                    <a:pt x="5283" y="334"/>
                    <a:pt x="5283" y="334"/>
                    <a:pt x="5280" y="322"/>
                  </a:cubicBezTo>
                  <a:cubicBezTo>
                    <a:pt x="5280" y="322"/>
                    <a:pt x="5278" y="311"/>
                    <a:pt x="5272" y="311"/>
                  </a:cubicBezTo>
                  <a:cubicBezTo>
                    <a:pt x="5271" y="311"/>
                    <a:pt x="5270" y="312"/>
                    <a:pt x="5270" y="312"/>
                  </a:cubicBezTo>
                  <a:cubicBezTo>
                    <a:pt x="5265" y="313"/>
                    <a:pt x="5261" y="314"/>
                    <a:pt x="5259" y="314"/>
                  </a:cubicBezTo>
                  <a:cubicBezTo>
                    <a:pt x="5255" y="314"/>
                    <a:pt x="5256" y="310"/>
                    <a:pt x="5260" y="301"/>
                  </a:cubicBezTo>
                  <a:cubicBezTo>
                    <a:pt x="5272" y="286"/>
                    <a:pt x="5269" y="274"/>
                    <a:pt x="5251" y="265"/>
                  </a:cubicBezTo>
                  <a:cubicBezTo>
                    <a:pt x="5246" y="266"/>
                    <a:pt x="5242" y="266"/>
                    <a:pt x="5240" y="266"/>
                  </a:cubicBezTo>
                  <a:cubicBezTo>
                    <a:pt x="5236" y="266"/>
                    <a:pt x="5239" y="263"/>
                    <a:pt x="5248" y="252"/>
                  </a:cubicBezTo>
                  <a:cubicBezTo>
                    <a:pt x="5255" y="250"/>
                    <a:pt x="5261" y="237"/>
                    <a:pt x="5257" y="224"/>
                  </a:cubicBezTo>
                  <a:lnTo>
                    <a:pt x="5257" y="224"/>
                  </a:lnTo>
                  <a:lnTo>
                    <a:pt x="5250" y="226"/>
                  </a:lnTo>
                  <a:cubicBezTo>
                    <a:pt x="5248" y="227"/>
                    <a:pt x="5246" y="227"/>
                    <a:pt x="5245" y="227"/>
                  </a:cubicBezTo>
                  <a:cubicBezTo>
                    <a:pt x="5234" y="227"/>
                    <a:pt x="5232" y="216"/>
                    <a:pt x="5237" y="204"/>
                  </a:cubicBezTo>
                  <a:cubicBezTo>
                    <a:pt x="5244" y="202"/>
                    <a:pt x="5242" y="189"/>
                    <a:pt x="5228" y="167"/>
                  </a:cubicBezTo>
                  <a:cubicBezTo>
                    <a:pt x="5223" y="142"/>
                    <a:pt x="5219" y="130"/>
                    <a:pt x="5227" y="129"/>
                  </a:cubicBezTo>
                  <a:cubicBezTo>
                    <a:pt x="5243" y="126"/>
                    <a:pt x="5243" y="126"/>
                    <a:pt x="5225" y="117"/>
                  </a:cubicBezTo>
                  <a:cubicBezTo>
                    <a:pt x="5214" y="106"/>
                    <a:pt x="5214" y="106"/>
                    <a:pt x="5216" y="80"/>
                  </a:cubicBezTo>
                  <a:cubicBezTo>
                    <a:pt x="5220" y="66"/>
                    <a:pt x="5220" y="66"/>
                    <a:pt x="5210" y="56"/>
                  </a:cubicBezTo>
                  <a:cubicBezTo>
                    <a:pt x="5195" y="59"/>
                    <a:pt x="5188" y="60"/>
                    <a:pt x="5190" y="73"/>
                  </a:cubicBezTo>
                  <a:cubicBezTo>
                    <a:pt x="5194" y="85"/>
                    <a:pt x="5194" y="85"/>
                    <a:pt x="5186" y="86"/>
                  </a:cubicBezTo>
                  <a:cubicBezTo>
                    <a:pt x="5186" y="86"/>
                    <a:pt x="5182" y="75"/>
                    <a:pt x="5180" y="63"/>
                  </a:cubicBezTo>
                  <a:cubicBezTo>
                    <a:pt x="5177" y="46"/>
                    <a:pt x="5170" y="30"/>
                    <a:pt x="5161" y="16"/>
                  </a:cubicBezTo>
                  <a:cubicBezTo>
                    <a:pt x="5155" y="5"/>
                    <a:pt x="5148" y="0"/>
                    <a:pt x="5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58"/>
            <p:cNvSpPr/>
            <p:nvPr/>
          </p:nvSpPr>
          <p:spPr>
            <a:xfrm>
              <a:off x="7147049" y="3463237"/>
              <a:ext cx="129731" cy="26474"/>
            </a:xfrm>
            <a:custGeom>
              <a:avLst/>
              <a:gdLst/>
              <a:ahLst/>
              <a:cxnLst/>
              <a:rect l="l" t="t" r="r" b="b"/>
              <a:pathLst>
                <a:path w="1377" h="281" extrusionOk="0">
                  <a:moveTo>
                    <a:pt x="382" y="0"/>
                  </a:moveTo>
                  <a:cubicBezTo>
                    <a:pt x="380" y="0"/>
                    <a:pt x="381" y="2"/>
                    <a:pt x="381" y="9"/>
                  </a:cubicBezTo>
                  <a:lnTo>
                    <a:pt x="385" y="9"/>
                  </a:lnTo>
                  <a:cubicBezTo>
                    <a:pt x="385" y="1"/>
                    <a:pt x="385" y="1"/>
                    <a:pt x="384" y="1"/>
                  </a:cubicBezTo>
                  <a:cubicBezTo>
                    <a:pt x="383" y="0"/>
                    <a:pt x="382" y="0"/>
                    <a:pt x="382" y="0"/>
                  </a:cubicBezTo>
                  <a:close/>
                  <a:moveTo>
                    <a:pt x="53" y="43"/>
                  </a:moveTo>
                  <a:lnTo>
                    <a:pt x="55" y="51"/>
                  </a:lnTo>
                  <a:lnTo>
                    <a:pt x="56" y="51"/>
                  </a:lnTo>
                  <a:cubicBezTo>
                    <a:pt x="56" y="43"/>
                    <a:pt x="56" y="43"/>
                    <a:pt x="55" y="43"/>
                  </a:cubicBezTo>
                  <a:close/>
                  <a:moveTo>
                    <a:pt x="962" y="44"/>
                  </a:moveTo>
                  <a:cubicBezTo>
                    <a:pt x="962" y="52"/>
                    <a:pt x="962" y="60"/>
                    <a:pt x="960" y="60"/>
                  </a:cubicBezTo>
                  <a:lnTo>
                    <a:pt x="959" y="52"/>
                  </a:lnTo>
                  <a:lnTo>
                    <a:pt x="960" y="44"/>
                  </a:lnTo>
                  <a:close/>
                  <a:moveTo>
                    <a:pt x="606" y="48"/>
                  </a:moveTo>
                  <a:cubicBezTo>
                    <a:pt x="606" y="56"/>
                    <a:pt x="606" y="63"/>
                    <a:pt x="605" y="63"/>
                  </a:cubicBezTo>
                  <a:lnTo>
                    <a:pt x="603" y="63"/>
                  </a:lnTo>
                  <a:cubicBezTo>
                    <a:pt x="603" y="58"/>
                    <a:pt x="603" y="52"/>
                    <a:pt x="605" y="48"/>
                  </a:cubicBezTo>
                  <a:close/>
                  <a:moveTo>
                    <a:pt x="385" y="62"/>
                  </a:moveTo>
                  <a:cubicBezTo>
                    <a:pt x="385" y="65"/>
                    <a:pt x="385" y="66"/>
                    <a:pt x="384" y="66"/>
                  </a:cubicBezTo>
                  <a:cubicBezTo>
                    <a:pt x="384" y="66"/>
                    <a:pt x="384" y="62"/>
                    <a:pt x="385" y="62"/>
                  </a:cubicBezTo>
                  <a:close/>
                  <a:moveTo>
                    <a:pt x="941" y="52"/>
                  </a:moveTo>
                  <a:cubicBezTo>
                    <a:pt x="943" y="52"/>
                    <a:pt x="943" y="52"/>
                    <a:pt x="943" y="60"/>
                  </a:cubicBezTo>
                  <a:cubicBezTo>
                    <a:pt x="943" y="60"/>
                    <a:pt x="943" y="68"/>
                    <a:pt x="941" y="68"/>
                  </a:cubicBezTo>
                  <a:lnTo>
                    <a:pt x="940" y="60"/>
                  </a:lnTo>
                  <a:cubicBezTo>
                    <a:pt x="940" y="52"/>
                    <a:pt x="941" y="52"/>
                    <a:pt x="941" y="52"/>
                  </a:cubicBezTo>
                  <a:close/>
                  <a:moveTo>
                    <a:pt x="352" y="55"/>
                  </a:moveTo>
                  <a:cubicBezTo>
                    <a:pt x="352" y="59"/>
                    <a:pt x="353" y="65"/>
                    <a:pt x="354" y="70"/>
                  </a:cubicBezTo>
                  <a:cubicBezTo>
                    <a:pt x="356" y="70"/>
                    <a:pt x="356" y="62"/>
                    <a:pt x="356" y="62"/>
                  </a:cubicBezTo>
                  <a:cubicBezTo>
                    <a:pt x="356" y="62"/>
                    <a:pt x="356" y="55"/>
                    <a:pt x="354" y="55"/>
                  </a:cubicBezTo>
                  <a:close/>
                  <a:moveTo>
                    <a:pt x="1137" y="59"/>
                  </a:moveTo>
                  <a:cubicBezTo>
                    <a:pt x="1139" y="59"/>
                    <a:pt x="1139" y="59"/>
                    <a:pt x="1139" y="67"/>
                  </a:cubicBezTo>
                  <a:cubicBezTo>
                    <a:pt x="1139" y="75"/>
                    <a:pt x="1137" y="83"/>
                    <a:pt x="1135" y="83"/>
                  </a:cubicBezTo>
                  <a:cubicBezTo>
                    <a:pt x="1134" y="75"/>
                    <a:pt x="1134" y="67"/>
                    <a:pt x="1137" y="59"/>
                  </a:cubicBezTo>
                  <a:close/>
                  <a:moveTo>
                    <a:pt x="336" y="77"/>
                  </a:moveTo>
                  <a:cubicBezTo>
                    <a:pt x="338" y="77"/>
                    <a:pt x="338" y="77"/>
                    <a:pt x="338" y="85"/>
                  </a:cubicBezTo>
                  <a:lnTo>
                    <a:pt x="336" y="85"/>
                  </a:lnTo>
                  <a:lnTo>
                    <a:pt x="334" y="77"/>
                  </a:lnTo>
                  <a:close/>
                  <a:moveTo>
                    <a:pt x="1365" y="53"/>
                  </a:moveTo>
                  <a:cubicBezTo>
                    <a:pt x="1366" y="53"/>
                    <a:pt x="1366" y="64"/>
                    <a:pt x="1364" y="75"/>
                  </a:cubicBezTo>
                  <a:cubicBezTo>
                    <a:pt x="1363" y="83"/>
                    <a:pt x="1362" y="86"/>
                    <a:pt x="1362" y="86"/>
                  </a:cubicBezTo>
                  <a:cubicBezTo>
                    <a:pt x="1362" y="86"/>
                    <a:pt x="1362" y="83"/>
                    <a:pt x="1362" y="75"/>
                  </a:cubicBezTo>
                  <a:cubicBezTo>
                    <a:pt x="1362" y="67"/>
                    <a:pt x="1362" y="59"/>
                    <a:pt x="1364" y="59"/>
                  </a:cubicBezTo>
                  <a:cubicBezTo>
                    <a:pt x="1365" y="54"/>
                    <a:pt x="1365" y="53"/>
                    <a:pt x="1365" y="53"/>
                  </a:cubicBezTo>
                  <a:close/>
                  <a:moveTo>
                    <a:pt x="221" y="72"/>
                  </a:moveTo>
                  <a:lnTo>
                    <a:pt x="221" y="80"/>
                  </a:lnTo>
                  <a:lnTo>
                    <a:pt x="220" y="88"/>
                  </a:lnTo>
                  <a:lnTo>
                    <a:pt x="218" y="80"/>
                  </a:lnTo>
                  <a:cubicBezTo>
                    <a:pt x="218" y="72"/>
                    <a:pt x="220" y="72"/>
                    <a:pt x="221" y="72"/>
                  </a:cubicBezTo>
                  <a:close/>
                  <a:moveTo>
                    <a:pt x="266" y="62"/>
                  </a:moveTo>
                  <a:cubicBezTo>
                    <a:pt x="267" y="62"/>
                    <a:pt x="266" y="66"/>
                    <a:pt x="265" y="75"/>
                  </a:cubicBezTo>
                  <a:lnTo>
                    <a:pt x="261" y="90"/>
                  </a:lnTo>
                  <a:cubicBezTo>
                    <a:pt x="260" y="90"/>
                    <a:pt x="261" y="83"/>
                    <a:pt x="264" y="67"/>
                  </a:cubicBezTo>
                  <a:cubicBezTo>
                    <a:pt x="265" y="64"/>
                    <a:pt x="266" y="62"/>
                    <a:pt x="266" y="62"/>
                  </a:cubicBezTo>
                  <a:close/>
                  <a:moveTo>
                    <a:pt x="323" y="74"/>
                  </a:moveTo>
                  <a:cubicBezTo>
                    <a:pt x="323" y="74"/>
                    <a:pt x="324" y="81"/>
                    <a:pt x="323" y="93"/>
                  </a:cubicBezTo>
                  <a:lnTo>
                    <a:pt x="320" y="93"/>
                  </a:lnTo>
                  <a:cubicBezTo>
                    <a:pt x="320" y="85"/>
                    <a:pt x="320" y="77"/>
                    <a:pt x="322" y="77"/>
                  </a:cubicBezTo>
                  <a:cubicBezTo>
                    <a:pt x="322" y="75"/>
                    <a:pt x="322" y="74"/>
                    <a:pt x="323" y="74"/>
                  </a:cubicBezTo>
                  <a:close/>
                  <a:moveTo>
                    <a:pt x="31" y="81"/>
                  </a:moveTo>
                  <a:cubicBezTo>
                    <a:pt x="34" y="81"/>
                    <a:pt x="34" y="81"/>
                    <a:pt x="34" y="89"/>
                  </a:cubicBezTo>
                  <a:cubicBezTo>
                    <a:pt x="34" y="89"/>
                    <a:pt x="31" y="97"/>
                    <a:pt x="30" y="97"/>
                  </a:cubicBezTo>
                  <a:lnTo>
                    <a:pt x="29" y="89"/>
                  </a:lnTo>
                  <a:cubicBezTo>
                    <a:pt x="29" y="81"/>
                    <a:pt x="30" y="81"/>
                    <a:pt x="31" y="81"/>
                  </a:cubicBezTo>
                  <a:close/>
                  <a:moveTo>
                    <a:pt x="1017" y="86"/>
                  </a:moveTo>
                  <a:cubicBezTo>
                    <a:pt x="1019" y="86"/>
                    <a:pt x="1019" y="94"/>
                    <a:pt x="1019" y="94"/>
                  </a:cubicBezTo>
                  <a:cubicBezTo>
                    <a:pt x="1019" y="94"/>
                    <a:pt x="1019" y="102"/>
                    <a:pt x="1017" y="102"/>
                  </a:cubicBezTo>
                  <a:cubicBezTo>
                    <a:pt x="1016" y="97"/>
                    <a:pt x="1016" y="92"/>
                    <a:pt x="1015" y="86"/>
                  </a:cubicBezTo>
                  <a:close/>
                  <a:moveTo>
                    <a:pt x="421" y="83"/>
                  </a:moveTo>
                  <a:cubicBezTo>
                    <a:pt x="422" y="83"/>
                    <a:pt x="422" y="87"/>
                    <a:pt x="423" y="96"/>
                  </a:cubicBezTo>
                  <a:cubicBezTo>
                    <a:pt x="423" y="104"/>
                    <a:pt x="423" y="104"/>
                    <a:pt x="422" y="104"/>
                  </a:cubicBezTo>
                  <a:cubicBezTo>
                    <a:pt x="421" y="98"/>
                    <a:pt x="421" y="94"/>
                    <a:pt x="421" y="88"/>
                  </a:cubicBezTo>
                  <a:cubicBezTo>
                    <a:pt x="421" y="85"/>
                    <a:pt x="421" y="83"/>
                    <a:pt x="421" y="83"/>
                  </a:cubicBezTo>
                  <a:close/>
                  <a:moveTo>
                    <a:pt x="435" y="88"/>
                  </a:moveTo>
                  <a:cubicBezTo>
                    <a:pt x="435" y="96"/>
                    <a:pt x="435" y="104"/>
                    <a:pt x="433" y="104"/>
                  </a:cubicBezTo>
                  <a:lnTo>
                    <a:pt x="432" y="96"/>
                  </a:lnTo>
                  <a:lnTo>
                    <a:pt x="433" y="88"/>
                  </a:lnTo>
                  <a:close/>
                  <a:moveTo>
                    <a:pt x="1083" y="85"/>
                  </a:moveTo>
                  <a:cubicBezTo>
                    <a:pt x="1083" y="85"/>
                    <a:pt x="1084" y="86"/>
                    <a:pt x="1084" y="88"/>
                  </a:cubicBezTo>
                  <a:cubicBezTo>
                    <a:pt x="1084" y="94"/>
                    <a:pt x="1082" y="99"/>
                    <a:pt x="1082" y="104"/>
                  </a:cubicBezTo>
                  <a:cubicBezTo>
                    <a:pt x="1082" y="104"/>
                    <a:pt x="1081" y="107"/>
                    <a:pt x="1081" y="107"/>
                  </a:cubicBezTo>
                  <a:cubicBezTo>
                    <a:pt x="1080" y="107"/>
                    <a:pt x="1080" y="106"/>
                    <a:pt x="1080" y="104"/>
                  </a:cubicBezTo>
                  <a:lnTo>
                    <a:pt x="1080" y="96"/>
                  </a:lnTo>
                  <a:cubicBezTo>
                    <a:pt x="1082" y="90"/>
                    <a:pt x="1083" y="85"/>
                    <a:pt x="1083" y="85"/>
                  </a:cubicBezTo>
                  <a:close/>
                  <a:moveTo>
                    <a:pt x="974" y="95"/>
                  </a:moveTo>
                  <a:cubicBezTo>
                    <a:pt x="974" y="95"/>
                    <a:pt x="975" y="97"/>
                    <a:pt x="975" y="101"/>
                  </a:cubicBezTo>
                  <a:cubicBezTo>
                    <a:pt x="975" y="108"/>
                    <a:pt x="975" y="108"/>
                    <a:pt x="974" y="108"/>
                  </a:cubicBezTo>
                  <a:cubicBezTo>
                    <a:pt x="970" y="108"/>
                    <a:pt x="970" y="108"/>
                    <a:pt x="971" y="101"/>
                  </a:cubicBezTo>
                  <a:cubicBezTo>
                    <a:pt x="973" y="97"/>
                    <a:pt x="973" y="95"/>
                    <a:pt x="974" y="95"/>
                  </a:cubicBezTo>
                  <a:close/>
                  <a:moveTo>
                    <a:pt x="985" y="101"/>
                  </a:moveTo>
                  <a:cubicBezTo>
                    <a:pt x="986" y="101"/>
                    <a:pt x="986" y="101"/>
                    <a:pt x="986" y="108"/>
                  </a:cubicBezTo>
                  <a:lnTo>
                    <a:pt x="985" y="108"/>
                  </a:lnTo>
                  <a:lnTo>
                    <a:pt x="984" y="101"/>
                  </a:lnTo>
                  <a:close/>
                  <a:moveTo>
                    <a:pt x="806" y="94"/>
                  </a:moveTo>
                  <a:cubicBezTo>
                    <a:pt x="806" y="102"/>
                    <a:pt x="806" y="109"/>
                    <a:pt x="805" y="109"/>
                  </a:cubicBezTo>
                  <a:lnTo>
                    <a:pt x="803" y="109"/>
                  </a:lnTo>
                  <a:cubicBezTo>
                    <a:pt x="803" y="105"/>
                    <a:pt x="804" y="99"/>
                    <a:pt x="805" y="94"/>
                  </a:cubicBezTo>
                  <a:close/>
                  <a:moveTo>
                    <a:pt x="1001" y="102"/>
                  </a:moveTo>
                  <a:cubicBezTo>
                    <a:pt x="1003" y="102"/>
                    <a:pt x="1003" y="102"/>
                    <a:pt x="1003" y="109"/>
                  </a:cubicBezTo>
                  <a:lnTo>
                    <a:pt x="1001" y="109"/>
                  </a:lnTo>
                  <a:lnTo>
                    <a:pt x="999" y="102"/>
                  </a:lnTo>
                  <a:close/>
                  <a:moveTo>
                    <a:pt x="627" y="96"/>
                  </a:moveTo>
                  <a:cubicBezTo>
                    <a:pt x="627" y="104"/>
                    <a:pt x="627" y="112"/>
                    <a:pt x="626" y="112"/>
                  </a:cubicBezTo>
                  <a:lnTo>
                    <a:pt x="624" y="104"/>
                  </a:lnTo>
                  <a:lnTo>
                    <a:pt x="626" y="96"/>
                  </a:lnTo>
                  <a:close/>
                  <a:moveTo>
                    <a:pt x="49" y="83"/>
                  </a:moveTo>
                  <a:cubicBezTo>
                    <a:pt x="52" y="83"/>
                    <a:pt x="53" y="83"/>
                    <a:pt x="53" y="90"/>
                  </a:cubicBezTo>
                  <a:lnTo>
                    <a:pt x="52" y="90"/>
                  </a:lnTo>
                  <a:cubicBezTo>
                    <a:pt x="52" y="88"/>
                    <a:pt x="51" y="87"/>
                    <a:pt x="51" y="87"/>
                  </a:cubicBezTo>
                  <a:lnTo>
                    <a:pt x="51" y="87"/>
                  </a:lnTo>
                  <a:cubicBezTo>
                    <a:pt x="51" y="87"/>
                    <a:pt x="50" y="93"/>
                    <a:pt x="52" y="98"/>
                  </a:cubicBezTo>
                  <a:lnTo>
                    <a:pt x="52" y="114"/>
                  </a:lnTo>
                  <a:cubicBezTo>
                    <a:pt x="49" y="114"/>
                    <a:pt x="48" y="106"/>
                    <a:pt x="48" y="98"/>
                  </a:cubicBezTo>
                  <a:cubicBezTo>
                    <a:pt x="46" y="83"/>
                    <a:pt x="46" y="83"/>
                    <a:pt x="49" y="83"/>
                  </a:cubicBezTo>
                  <a:close/>
                  <a:moveTo>
                    <a:pt x="278" y="98"/>
                  </a:moveTo>
                  <a:cubicBezTo>
                    <a:pt x="278" y="106"/>
                    <a:pt x="278" y="114"/>
                    <a:pt x="276" y="114"/>
                  </a:cubicBezTo>
                  <a:lnTo>
                    <a:pt x="275" y="114"/>
                  </a:lnTo>
                  <a:cubicBezTo>
                    <a:pt x="275" y="109"/>
                    <a:pt x="275" y="104"/>
                    <a:pt x="276" y="98"/>
                  </a:cubicBezTo>
                  <a:close/>
                  <a:moveTo>
                    <a:pt x="394" y="103"/>
                  </a:moveTo>
                  <a:cubicBezTo>
                    <a:pt x="396" y="103"/>
                    <a:pt x="396" y="111"/>
                    <a:pt x="396" y="111"/>
                  </a:cubicBezTo>
                  <a:cubicBezTo>
                    <a:pt x="396" y="113"/>
                    <a:pt x="396" y="114"/>
                    <a:pt x="396" y="114"/>
                  </a:cubicBezTo>
                  <a:cubicBezTo>
                    <a:pt x="395" y="114"/>
                    <a:pt x="394" y="111"/>
                    <a:pt x="393" y="111"/>
                  </a:cubicBezTo>
                  <a:cubicBezTo>
                    <a:pt x="391" y="103"/>
                    <a:pt x="391" y="103"/>
                    <a:pt x="394" y="103"/>
                  </a:cubicBezTo>
                  <a:close/>
                  <a:moveTo>
                    <a:pt x="739" y="99"/>
                  </a:moveTo>
                  <a:cubicBezTo>
                    <a:pt x="743" y="99"/>
                    <a:pt x="743" y="99"/>
                    <a:pt x="743" y="107"/>
                  </a:cubicBezTo>
                  <a:cubicBezTo>
                    <a:pt x="743" y="115"/>
                    <a:pt x="739" y="115"/>
                    <a:pt x="737" y="115"/>
                  </a:cubicBezTo>
                  <a:cubicBezTo>
                    <a:pt x="736" y="107"/>
                    <a:pt x="737" y="99"/>
                    <a:pt x="739" y="99"/>
                  </a:cubicBezTo>
                  <a:close/>
                  <a:moveTo>
                    <a:pt x="998" y="113"/>
                  </a:moveTo>
                  <a:lnTo>
                    <a:pt x="998" y="113"/>
                  </a:lnTo>
                  <a:cubicBezTo>
                    <a:pt x="997" y="113"/>
                    <a:pt x="997" y="114"/>
                    <a:pt x="996" y="116"/>
                  </a:cubicBezTo>
                  <a:cubicBezTo>
                    <a:pt x="998" y="116"/>
                    <a:pt x="998" y="113"/>
                    <a:pt x="998" y="113"/>
                  </a:cubicBezTo>
                  <a:close/>
                  <a:moveTo>
                    <a:pt x="363" y="102"/>
                  </a:moveTo>
                  <a:cubicBezTo>
                    <a:pt x="365" y="102"/>
                    <a:pt x="367" y="102"/>
                    <a:pt x="367" y="109"/>
                  </a:cubicBezTo>
                  <a:cubicBezTo>
                    <a:pt x="367" y="109"/>
                    <a:pt x="367" y="117"/>
                    <a:pt x="365" y="117"/>
                  </a:cubicBezTo>
                  <a:cubicBezTo>
                    <a:pt x="363" y="117"/>
                    <a:pt x="362" y="109"/>
                    <a:pt x="362" y="109"/>
                  </a:cubicBezTo>
                  <a:cubicBezTo>
                    <a:pt x="362" y="102"/>
                    <a:pt x="363" y="102"/>
                    <a:pt x="363" y="102"/>
                  </a:cubicBezTo>
                  <a:close/>
                  <a:moveTo>
                    <a:pt x="228" y="86"/>
                  </a:moveTo>
                  <a:cubicBezTo>
                    <a:pt x="229" y="86"/>
                    <a:pt x="229" y="90"/>
                    <a:pt x="229" y="97"/>
                  </a:cubicBezTo>
                  <a:cubicBezTo>
                    <a:pt x="230" y="105"/>
                    <a:pt x="229" y="113"/>
                    <a:pt x="225" y="121"/>
                  </a:cubicBezTo>
                  <a:lnTo>
                    <a:pt x="223" y="121"/>
                  </a:lnTo>
                  <a:cubicBezTo>
                    <a:pt x="223" y="121"/>
                    <a:pt x="224" y="113"/>
                    <a:pt x="225" y="105"/>
                  </a:cubicBezTo>
                  <a:cubicBezTo>
                    <a:pt x="227" y="92"/>
                    <a:pt x="228" y="86"/>
                    <a:pt x="228" y="86"/>
                  </a:cubicBezTo>
                  <a:close/>
                  <a:moveTo>
                    <a:pt x="540" y="108"/>
                  </a:moveTo>
                  <a:cubicBezTo>
                    <a:pt x="540" y="116"/>
                    <a:pt x="540" y="124"/>
                    <a:pt x="538" y="124"/>
                  </a:cubicBezTo>
                  <a:lnTo>
                    <a:pt x="536" y="116"/>
                  </a:lnTo>
                  <a:lnTo>
                    <a:pt x="538" y="108"/>
                  </a:lnTo>
                  <a:close/>
                  <a:moveTo>
                    <a:pt x="144" y="109"/>
                  </a:moveTo>
                  <a:cubicBezTo>
                    <a:pt x="145" y="109"/>
                    <a:pt x="145" y="117"/>
                    <a:pt x="141" y="125"/>
                  </a:cubicBezTo>
                  <a:lnTo>
                    <a:pt x="139" y="125"/>
                  </a:lnTo>
                  <a:cubicBezTo>
                    <a:pt x="139" y="117"/>
                    <a:pt x="141" y="109"/>
                    <a:pt x="144" y="109"/>
                  </a:cubicBezTo>
                  <a:close/>
                  <a:moveTo>
                    <a:pt x="578" y="102"/>
                  </a:moveTo>
                  <a:lnTo>
                    <a:pt x="578" y="102"/>
                  </a:lnTo>
                  <a:cubicBezTo>
                    <a:pt x="579" y="102"/>
                    <a:pt x="579" y="103"/>
                    <a:pt x="579" y="109"/>
                  </a:cubicBezTo>
                  <a:cubicBezTo>
                    <a:pt x="579" y="115"/>
                    <a:pt x="578" y="120"/>
                    <a:pt x="577" y="125"/>
                  </a:cubicBezTo>
                  <a:cubicBezTo>
                    <a:pt x="577" y="117"/>
                    <a:pt x="577" y="110"/>
                    <a:pt x="578" y="102"/>
                  </a:cubicBezTo>
                  <a:close/>
                  <a:moveTo>
                    <a:pt x="310" y="123"/>
                  </a:moveTo>
                  <a:lnTo>
                    <a:pt x="310" y="131"/>
                  </a:lnTo>
                  <a:cubicBezTo>
                    <a:pt x="309" y="131"/>
                    <a:pt x="308" y="134"/>
                    <a:pt x="308" y="134"/>
                  </a:cubicBezTo>
                  <a:cubicBezTo>
                    <a:pt x="307" y="134"/>
                    <a:pt x="307" y="133"/>
                    <a:pt x="307" y="131"/>
                  </a:cubicBezTo>
                  <a:cubicBezTo>
                    <a:pt x="305" y="131"/>
                    <a:pt x="308" y="123"/>
                    <a:pt x="310" y="123"/>
                  </a:cubicBezTo>
                  <a:close/>
                  <a:moveTo>
                    <a:pt x="980" y="135"/>
                  </a:moveTo>
                  <a:cubicBezTo>
                    <a:pt x="980" y="136"/>
                    <a:pt x="980" y="137"/>
                    <a:pt x="980" y="139"/>
                  </a:cubicBezTo>
                  <a:cubicBezTo>
                    <a:pt x="980" y="139"/>
                    <a:pt x="980" y="139"/>
                    <a:pt x="981" y="140"/>
                  </a:cubicBezTo>
                  <a:lnTo>
                    <a:pt x="981" y="140"/>
                  </a:lnTo>
                  <a:cubicBezTo>
                    <a:pt x="980" y="139"/>
                    <a:pt x="980" y="137"/>
                    <a:pt x="980" y="135"/>
                  </a:cubicBezTo>
                  <a:close/>
                  <a:moveTo>
                    <a:pt x="151" y="122"/>
                  </a:moveTo>
                  <a:cubicBezTo>
                    <a:pt x="149" y="122"/>
                    <a:pt x="148" y="127"/>
                    <a:pt x="148" y="133"/>
                  </a:cubicBezTo>
                  <a:cubicBezTo>
                    <a:pt x="148" y="141"/>
                    <a:pt x="150" y="141"/>
                    <a:pt x="154" y="141"/>
                  </a:cubicBezTo>
                  <a:cubicBezTo>
                    <a:pt x="155" y="141"/>
                    <a:pt x="156" y="134"/>
                    <a:pt x="156" y="134"/>
                  </a:cubicBezTo>
                  <a:cubicBezTo>
                    <a:pt x="156" y="126"/>
                    <a:pt x="155" y="125"/>
                    <a:pt x="154" y="125"/>
                  </a:cubicBezTo>
                  <a:cubicBezTo>
                    <a:pt x="153" y="123"/>
                    <a:pt x="152" y="122"/>
                    <a:pt x="151" y="122"/>
                  </a:cubicBezTo>
                  <a:close/>
                  <a:moveTo>
                    <a:pt x="981" y="140"/>
                  </a:moveTo>
                  <a:cubicBezTo>
                    <a:pt x="981" y="143"/>
                    <a:pt x="981" y="144"/>
                    <a:pt x="981" y="144"/>
                  </a:cubicBezTo>
                  <a:cubicBezTo>
                    <a:pt x="981" y="144"/>
                    <a:pt x="981" y="142"/>
                    <a:pt x="981" y="140"/>
                  </a:cubicBezTo>
                  <a:close/>
                  <a:moveTo>
                    <a:pt x="411" y="19"/>
                  </a:moveTo>
                  <a:cubicBezTo>
                    <a:pt x="410" y="19"/>
                    <a:pt x="410" y="23"/>
                    <a:pt x="411" y="32"/>
                  </a:cubicBezTo>
                  <a:cubicBezTo>
                    <a:pt x="411" y="48"/>
                    <a:pt x="411" y="48"/>
                    <a:pt x="407" y="48"/>
                  </a:cubicBezTo>
                  <a:cubicBezTo>
                    <a:pt x="406" y="48"/>
                    <a:pt x="404" y="48"/>
                    <a:pt x="404" y="40"/>
                  </a:cubicBezTo>
                  <a:cubicBezTo>
                    <a:pt x="404" y="32"/>
                    <a:pt x="404" y="32"/>
                    <a:pt x="402" y="32"/>
                  </a:cubicBezTo>
                  <a:cubicBezTo>
                    <a:pt x="396" y="32"/>
                    <a:pt x="391" y="56"/>
                    <a:pt x="389" y="71"/>
                  </a:cubicBezTo>
                  <a:cubicBezTo>
                    <a:pt x="389" y="79"/>
                    <a:pt x="389" y="83"/>
                    <a:pt x="389" y="83"/>
                  </a:cubicBezTo>
                  <a:cubicBezTo>
                    <a:pt x="389" y="83"/>
                    <a:pt x="389" y="79"/>
                    <a:pt x="388" y="71"/>
                  </a:cubicBezTo>
                  <a:cubicBezTo>
                    <a:pt x="388" y="62"/>
                    <a:pt x="386" y="62"/>
                    <a:pt x="385" y="62"/>
                  </a:cubicBezTo>
                  <a:cubicBezTo>
                    <a:pt x="385" y="55"/>
                    <a:pt x="387" y="55"/>
                    <a:pt x="388" y="55"/>
                  </a:cubicBezTo>
                  <a:lnTo>
                    <a:pt x="388" y="47"/>
                  </a:lnTo>
                  <a:cubicBezTo>
                    <a:pt x="388" y="39"/>
                    <a:pt x="387" y="35"/>
                    <a:pt x="386" y="35"/>
                  </a:cubicBezTo>
                  <a:cubicBezTo>
                    <a:pt x="385" y="35"/>
                    <a:pt x="384" y="39"/>
                    <a:pt x="384" y="47"/>
                  </a:cubicBezTo>
                  <a:cubicBezTo>
                    <a:pt x="382" y="51"/>
                    <a:pt x="382" y="53"/>
                    <a:pt x="381" y="53"/>
                  </a:cubicBezTo>
                  <a:cubicBezTo>
                    <a:pt x="381" y="53"/>
                    <a:pt x="381" y="51"/>
                    <a:pt x="380" y="47"/>
                  </a:cubicBezTo>
                  <a:cubicBezTo>
                    <a:pt x="379" y="41"/>
                    <a:pt x="378" y="36"/>
                    <a:pt x="377" y="36"/>
                  </a:cubicBezTo>
                  <a:cubicBezTo>
                    <a:pt x="377" y="36"/>
                    <a:pt x="377" y="37"/>
                    <a:pt x="377" y="39"/>
                  </a:cubicBezTo>
                  <a:cubicBezTo>
                    <a:pt x="377" y="39"/>
                    <a:pt x="373" y="39"/>
                    <a:pt x="372" y="31"/>
                  </a:cubicBezTo>
                  <a:cubicBezTo>
                    <a:pt x="369" y="31"/>
                    <a:pt x="367" y="31"/>
                    <a:pt x="367" y="39"/>
                  </a:cubicBezTo>
                  <a:cubicBezTo>
                    <a:pt x="367" y="47"/>
                    <a:pt x="366" y="47"/>
                    <a:pt x="363" y="47"/>
                  </a:cubicBezTo>
                  <a:cubicBezTo>
                    <a:pt x="362" y="47"/>
                    <a:pt x="360" y="47"/>
                    <a:pt x="360" y="55"/>
                  </a:cubicBezTo>
                  <a:cubicBezTo>
                    <a:pt x="360" y="62"/>
                    <a:pt x="359" y="69"/>
                    <a:pt x="356" y="69"/>
                  </a:cubicBezTo>
                  <a:cubicBezTo>
                    <a:pt x="356" y="69"/>
                    <a:pt x="356" y="69"/>
                    <a:pt x="356" y="69"/>
                  </a:cubicBezTo>
                  <a:cubicBezTo>
                    <a:pt x="354" y="72"/>
                    <a:pt x="353" y="74"/>
                    <a:pt x="353" y="74"/>
                  </a:cubicBezTo>
                  <a:cubicBezTo>
                    <a:pt x="352" y="74"/>
                    <a:pt x="352" y="70"/>
                    <a:pt x="351" y="61"/>
                  </a:cubicBezTo>
                  <a:cubicBezTo>
                    <a:pt x="351" y="53"/>
                    <a:pt x="349" y="53"/>
                    <a:pt x="348" y="53"/>
                  </a:cubicBezTo>
                  <a:cubicBezTo>
                    <a:pt x="348" y="53"/>
                    <a:pt x="345" y="53"/>
                    <a:pt x="344" y="46"/>
                  </a:cubicBezTo>
                  <a:cubicBezTo>
                    <a:pt x="344" y="43"/>
                    <a:pt x="344" y="42"/>
                    <a:pt x="344" y="42"/>
                  </a:cubicBezTo>
                  <a:cubicBezTo>
                    <a:pt x="343" y="42"/>
                    <a:pt x="343" y="48"/>
                    <a:pt x="343" y="53"/>
                  </a:cubicBezTo>
                  <a:lnTo>
                    <a:pt x="343" y="69"/>
                  </a:lnTo>
                  <a:cubicBezTo>
                    <a:pt x="340" y="61"/>
                    <a:pt x="339" y="53"/>
                    <a:pt x="340" y="46"/>
                  </a:cubicBezTo>
                  <a:cubicBezTo>
                    <a:pt x="339" y="38"/>
                    <a:pt x="338" y="34"/>
                    <a:pt x="338" y="34"/>
                  </a:cubicBezTo>
                  <a:cubicBezTo>
                    <a:pt x="338" y="34"/>
                    <a:pt x="338" y="38"/>
                    <a:pt x="338" y="46"/>
                  </a:cubicBezTo>
                  <a:cubicBezTo>
                    <a:pt x="338" y="51"/>
                    <a:pt x="337" y="57"/>
                    <a:pt x="336" y="57"/>
                  </a:cubicBezTo>
                  <a:cubicBezTo>
                    <a:pt x="335" y="57"/>
                    <a:pt x="334" y="56"/>
                    <a:pt x="333" y="53"/>
                  </a:cubicBezTo>
                  <a:cubicBezTo>
                    <a:pt x="330" y="53"/>
                    <a:pt x="326" y="53"/>
                    <a:pt x="326" y="46"/>
                  </a:cubicBezTo>
                  <a:cubicBezTo>
                    <a:pt x="326" y="42"/>
                    <a:pt x="325" y="41"/>
                    <a:pt x="325" y="41"/>
                  </a:cubicBezTo>
                  <a:cubicBezTo>
                    <a:pt x="324" y="41"/>
                    <a:pt x="323" y="44"/>
                    <a:pt x="323" y="44"/>
                  </a:cubicBezTo>
                  <a:cubicBezTo>
                    <a:pt x="322" y="48"/>
                    <a:pt x="322" y="50"/>
                    <a:pt x="320" y="50"/>
                  </a:cubicBezTo>
                  <a:cubicBezTo>
                    <a:pt x="319" y="50"/>
                    <a:pt x="317" y="48"/>
                    <a:pt x="315" y="44"/>
                  </a:cubicBezTo>
                  <a:cubicBezTo>
                    <a:pt x="311" y="37"/>
                    <a:pt x="309" y="33"/>
                    <a:pt x="308" y="33"/>
                  </a:cubicBezTo>
                  <a:cubicBezTo>
                    <a:pt x="307" y="33"/>
                    <a:pt x="307" y="37"/>
                    <a:pt x="307" y="44"/>
                  </a:cubicBezTo>
                  <a:cubicBezTo>
                    <a:pt x="307" y="49"/>
                    <a:pt x="307" y="53"/>
                    <a:pt x="307" y="53"/>
                  </a:cubicBezTo>
                  <a:cubicBezTo>
                    <a:pt x="307" y="53"/>
                    <a:pt x="306" y="51"/>
                    <a:pt x="305" y="44"/>
                  </a:cubicBezTo>
                  <a:cubicBezTo>
                    <a:pt x="305" y="42"/>
                    <a:pt x="304" y="41"/>
                    <a:pt x="304" y="41"/>
                  </a:cubicBezTo>
                  <a:cubicBezTo>
                    <a:pt x="303" y="41"/>
                    <a:pt x="302" y="47"/>
                    <a:pt x="299" y="52"/>
                  </a:cubicBezTo>
                  <a:cubicBezTo>
                    <a:pt x="297" y="62"/>
                    <a:pt x="297" y="72"/>
                    <a:pt x="297" y="84"/>
                  </a:cubicBezTo>
                  <a:cubicBezTo>
                    <a:pt x="297" y="93"/>
                    <a:pt x="297" y="97"/>
                    <a:pt x="297" y="97"/>
                  </a:cubicBezTo>
                  <a:cubicBezTo>
                    <a:pt x="296" y="97"/>
                    <a:pt x="295" y="95"/>
                    <a:pt x="294" y="92"/>
                  </a:cubicBezTo>
                  <a:cubicBezTo>
                    <a:pt x="293" y="92"/>
                    <a:pt x="290" y="84"/>
                    <a:pt x="290" y="75"/>
                  </a:cubicBezTo>
                  <a:cubicBezTo>
                    <a:pt x="290" y="69"/>
                    <a:pt x="292" y="68"/>
                    <a:pt x="292" y="68"/>
                  </a:cubicBezTo>
                  <a:cubicBezTo>
                    <a:pt x="293" y="68"/>
                    <a:pt x="293" y="68"/>
                    <a:pt x="293" y="68"/>
                  </a:cubicBezTo>
                  <a:lnTo>
                    <a:pt x="294" y="68"/>
                  </a:lnTo>
                  <a:cubicBezTo>
                    <a:pt x="294" y="60"/>
                    <a:pt x="294" y="52"/>
                    <a:pt x="290" y="51"/>
                  </a:cubicBezTo>
                  <a:cubicBezTo>
                    <a:pt x="290" y="47"/>
                    <a:pt x="289" y="45"/>
                    <a:pt x="289" y="45"/>
                  </a:cubicBezTo>
                  <a:cubicBezTo>
                    <a:pt x="289" y="45"/>
                    <a:pt x="288" y="47"/>
                    <a:pt x="288" y="51"/>
                  </a:cubicBezTo>
                  <a:cubicBezTo>
                    <a:pt x="286" y="43"/>
                    <a:pt x="283" y="43"/>
                    <a:pt x="279" y="43"/>
                  </a:cubicBezTo>
                  <a:cubicBezTo>
                    <a:pt x="279" y="43"/>
                    <a:pt x="278" y="43"/>
                    <a:pt x="278" y="43"/>
                  </a:cubicBezTo>
                  <a:cubicBezTo>
                    <a:pt x="274" y="43"/>
                    <a:pt x="270" y="39"/>
                    <a:pt x="270" y="35"/>
                  </a:cubicBezTo>
                  <a:cubicBezTo>
                    <a:pt x="267" y="35"/>
                    <a:pt x="265" y="35"/>
                    <a:pt x="265" y="43"/>
                  </a:cubicBezTo>
                  <a:cubicBezTo>
                    <a:pt x="265" y="53"/>
                    <a:pt x="264" y="56"/>
                    <a:pt x="264" y="56"/>
                  </a:cubicBezTo>
                  <a:cubicBezTo>
                    <a:pt x="264" y="56"/>
                    <a:pt x="264" y="54"/>
                    <a:pt x="264" y="51"/>
                  </a:cubicBezTo>
                  <a:cubicBezTo>
                    <a:pt x="262" y="41"/>
                    <a:pt x="254" y="34"/>
                    <a:pt x="247" y="34"/>
                  </a:cubicBezTo>
                  <a:cubicBezTo>
                    <a:pt x="243" y="34"/>
                    <a:pt x="240" y="36"/>
                    <a:pt x="239" y="42"/>
                  </a:cubicBezTo>
                  <a:lnTo>
                    <a:pt x="236" y="42"/>
                  </a:lnTo>
                  <a:cubicBezTo>
                    <a:pt x="234" y="38"/>
                    <a:pt x="231" y="36"/>
                    <a:pt x="228" y="36"/>
                  </a:cubicBezTo>
                  <a:cubicBezTo>
                    <a:pt x="225" y="36"/>
                    <a:pt x="222" y="37"/>
                    <a:pt x="221" y="41"/>
                  </a:cubicBezTo>
                  <a:lnTo>
                    <a:pt x="216" y="41"/>
                  </a:lnTo>
                  <a:cubicBezTo>
                    <a:pt x="215" y="37"/>
                    <a:pt x="214" y="35"/>
                    <a:pt x="213" y="35"/>
                  </a:cubicBezTo>
                  <a:cubicBezTo>
                    <a:pt x="212" y="35"/>
                    <a:pt x="211" y="37"/>
                    <a:pt x="210" y="41"/>
                  </a:cubicBezTo>
                  <a:cubicBezTo>
                    <a:pt x="209" y="47"/>
                    <a:pt x="209" y="52"/>
                    <a:pt x="209" y="52"/>
                  </a:cubicBezTo>
                  <a:cubicBezTo>
                    <a:pt x="209" y="52"/>
                    <a:pt x="209" y="51"/>
                    <a:pt x="209" y="49"/>
                  </a:cubicBezTo>
                  <a:cubicBezTo>
                    <a:pt x="209" y="41"/>
                    <a:pt x="205" y="41"/>
                    <a:pt x="198" y="40"/>
                  </a:cubicBezTo>
                  <a:cubicBezTo>
                    <a:pt x="192" y="40"/>
                    <a:pt x="192" y="40"/>
                    <a:pt x="194" y="48"/>
                  </a:cubicBezTo>
                  <a:cubicBezTo>
                    <a:pt x="192" y="50"/>
                    <a:pt x="191" y="51"/>
                    <a:pt x="190" y="51"/>
                  </a:cubicBezTo>
                  <a:cubicBezTo>
                    <a:pt x="187" y="51"/>
                    <a:pt x="187" y="45"/>
                    <a:pt x="187" y="40"/>
                  </a:cubicBezTo>
                  <a:cubicBezTo>
                    <a:pt x="188" y="33"/>
                    <a:pt x="188" y="29"/>
                    <a:pt x="188" y="29"/>
                  </a:cubicBezTo>
                  <a:lnTo>
                    <a:pt x="188" y="29"/>
                  </a:lnTo>
                  <a:cubicBezTo>
                    <a:pt x="187" y="29"/>
                    <a:pt x="185" y="35"/>
                    <a:pt x="184" y="48"/>
                  </a:cubicBezTo>
                  <a:cubicBezTo>
                    <a:pt x="183" y="57"/>
                    <a:pt x="182" y="61"/>
                    <a:pt x="181" y="61"/>
                  </a:cubicBezTo>
                  <a:cubicBezTo>
                    <a:pt x="180" y="61"/>
                    <a:pt x="179" y="59"/>
                    <a:pt x="179" y="56"/>
                  </a:cubicBezTo>
                  <a:cubicBezTo>
                    <a:pt x="179" y="48"/>
                    <a:pt x="181" y="48"/>
                    <a:pt x="183" y="48"/>
                  </a:cubicBezTo>
                  <a:lnTo>
                    <a:pt x="183" y="32"/>
                  </a:lnTo>
                  <a:cubicBezTo>
                    <a:pt x="181" y="32"/>
                    <a:pt x="181" y="32"/>
                    <a:pt x="179" y="40"/>
                  </a:cubicBezTo>
                  <a:cubicBezTo>
                    <a:pt x="179" y="40"/>
                    <a:pt x="177" y="40"/>
                    <a:pt x="176" y="48"/>
                  </a:cubicBezTo>
                  <a:cubicBezTo>
                    <a:pt x="175" y="56"/>
                    <a:pt x="175" y="63"/>
                    <a:pt x="176" y="71"/>
                  </a:cubicBezTo>
                  <a:cubicBezTo>
                    <a:pt x="177" y="79"/>
                    <a:pt x="176" y="79"/>
                    <a:pt x="175" y="79"/>
                  </a:cubicBezTo>
                  <a:cubicBezTo>
                    <a:pt x="172" y="71"/>
                    <a:pt x="170" y="63"/>
                    <a:pt x="173" y="56"/>
                  </a:cubicBezTo>
                  <a:cubicBezTo>
                    <a:pt x="175" y="56"/>
                    <a:pt x="175" y="48"/>
                    <a:pt x="175" y="40"/>
                  </a:cubicBezTo>
                  <a:cubicBezTo>
                    <a:pt x="175" y="38"/>
                    <a:pt x="175" y="38"/>
                    <a:pt x="174" y="38"/>
                  </a:cubicBezTo>
                  <a:cubicBezTo>
                    <a:pt x="172" y="38"/>
                    <a:pt x="166" y="50"/>
                    <a:pt x="165" y="62"/>
                  </a:cubicBezTo>
                  <a:lnTo>
                    <a:pt x="165" y="55"/>
                  </a:lnTo>
                  <a:cubicBezTo>
                    <a:pt x="165" y="47"/>
                    <a:pt x="161" y="47"/>
                    <a:pt x="158" y="47"/>
                  </a:cubicBezTo>
                  <a:cubicBezTo>
                    <a:pt x="155" y="47"/>
                    <a:pt x="154" y="47"/>
                    <a:pt x="154" y="55"/>
                  </a:cubicBezTo>
                  <a:cubicBezTo>
                    <a:pt x="154" y="62"/>
                    <a:pt x="154" y="70"/>
                    <a:pt x="151" y="70"/>
                  </a:cubicBezTo>
                  <a:cubicBezTo>
                    <a:pt x="154" y="70"/>
                    <a:pt x="154" y="78"/>
                    <a:pt x="154" y="86"/>
                  </a:cubicBezTo>
                  <a:cubicBezTo>
                    <a:pt x="151" y="80"/>
                    <a:pt x="150" y="76"/>
                    <a:pt x="148" y="70"/>
                  </a:cubicBezTo>
                  <a:cubicBezTo>
                    <a:pt x="146" y="55"/>
                    <a:pt x="142" y="47"/>
                    <a:pt x="136" y="46"/>
                  </a:cubicBezTo>
                  <a:cubicBezTo>
                    <a:pt x="135" y="46"/>
                    <a:pt x="134" y="46"/>
                    <a:pt x="134" y="46"/>
                  </a:cubicBezTo>
                  <a:cubicBezTo>
                    <a:pt x="129" y="46"/>
                    <a:pt x="127" y="43"/>
                    <a:pt x="126" y="38"/>
                  </a:cubicBezTo>
                  <a:cubicBezTo>
                    <a:pt x="122" y="38"/>
                    <a:pt x="121" y="38"/>
                    <a:pt x="121" y="46"/>
                  </a:cubicBezTo>
                  <a:lnTo>
                    <a:pt x="118" y="46"/>
                  </a:lnTo>
                  <a:cubicBezTo>
                    <a:pt x="117" y="42"/>
                    <a:pt x="116" y="40"/>
                    <a:pt x="115" y="40"/>
                  </a:cubicBezTo>
                  <a:cubicBezTo>
                    <a:pt x="114" y="40"/>
                    <a:pt x="113" y="42"/>
                    <a:pt x="113" y="46"/>
                  </a:cubicBezTo>
                  <a:cubicBezTo>
                    <a:pt x="112" y="48"/>
                    <a:pt x="112" y="49"/>
                    <a:pt x="111" y="49"/>
                  </a:cubicBezTo>
                  <a:cubicBezTo>
                    <a:pt x="110" y="49"/>
                    <a:pt x="109" y="46"/>
                    <a:pt x="108" y="46"/>
                  </a:cubicBezTo>
                  <a:cubicBezTo>
                    <a:pt x="107" y="38"/>
                    <a:pt x="106" y="34"/>
                    <a:pt x="106" y="34"/>
                  </a:cubicBezTo>
                  <a:lnTo>
                    <a:pt x="106" y="34"/>
                  </a:lnTo>
                  <a:cubicBezTo>
                    <a:pt x="106" y="34"/>
                    <a:pt x="106" y="40"/>
                    <a:pt x="107" y="52"/>
                  </a:cubicBezTo>
                  <a:cubicBezTo>
                    <a:pt x="107" y="60"/>
                    <a:pt x="110" y="69"/>
                    <a:pt x="111" y="69"/>
                  </a:cubicBezTo>
                  <a:lnTo>
                    <a:pt x="117" y="69"/>
                  </a:lnTo>
                  <a:lnTo>
                    <a:pt x="111" y="77"/>
                  </a:lnTo>
                  <a:cubicBezTo>
                    <a:pt x="110" y="77"/>
                    <a:pt x="107" y="85"/>
                    <a:pt x="107" y="93"/>
                  </a:cubicBezTo>
                  <a:cubicBezTo>
                    <a:pt x="107" y="93"/>
                    <a:pt x="107" y="101"/>
                    <a:pt x="104" y="101"/>
                  </a:cubicBezTo>
                  <a:lnTo>
                    <a:pt x="104" y="84"/>
                  </a:lnTo>
                  <a:cubicBezTo>
                    <a:pt x="107" y="77"/>
                    <a:pt x="107" y="69"/>
                    <a:pt x="107" y="60"/>
                  </a:cubicBezTo>
                  <a:cubicBezTo>
                    <a:pt x="106" y="50"/>
                    <a:pt x="103" y="44"/>
                    <a:pt x="102" y="44"/>
                  </a:cubicBezTo>
                  <a:cubicBezTo>
                    <a:pt x="101" y="44"/>
                    <a:pt x="100" y="46"/>
                    <a:pt x="100" y="52"/>
                  </a:cubicBezTo>
                  <a:cubicBezTo>
                    <a:pt x="99" y="52"/>
                    <a:pt x="99" y="52"/>
                    <a:pt x="96" y="44"/>
                  </a:cubicBezTo>
                  <a:cubicBezTo>
                    <a:pt x="96" y="41"/>
                    <a:pt x="96" y="39"/>
                    <a:pt x="96" y="39"/>
                  </a:cubicBezTo>
                  <a:cubicBezTo>
                    <a:pt x="95" y="39"/>
                    <a:pt x="94" y="43"/>
                    <a:pt x="93" y="52"/>
                  </a:cubicBezTo>
                  <a:cubicBezTo>
                    <a:pt x="92" y="60"/>
                    <a:pt x="92" y="64"/>
                    <a:pt x="91" y="64"/>
                  </a:cubicBezTo>
                  <a:cubicBezTo>
                    <a:pt x="90" y="64"/>
                    <a:pt x="89" y="60"/>
                    <a:pt x="89" y="52"/>
                  </a:cubicBezTo>
                  <a:cubicBezTo>
                    <a:pt x="87" y="43"/>
                    <a:pt x="83" y="39"/>
                    <a:pt x="81" y="39"/>
                  </a:cubicBezTo>
                  <a:cubicBezTo>
                    <a:pt x="80" y="39"/>
                    <a:pt x="78" y="41"/>
                    <a:pt x="78" y="44"/>
                  </a:cubicBezTo>
                  <a:cubicBezTo>
                    <a:pt x="78" y="53"/>
                    <a:pt x="77" y="57"/>
                    <a:pt x="76" y="57"/>
                  </a:cubicBezTo>
                  <a:cubicBezTo>
                    <a:pt x="74" y="57"/>
                    <a:pt x="73" y="55"/>
                    <a:pt x="73" y="51"/>
                  </a:cubicBezTo>
                  <a:cubicBezTo>
                    <a:pt x="72" y="47"/>
                    <a:pt x="71" y="45"/>
                    <a:pt x="70" y="45"/>
                  </a:cubicBezTo>
                  <a:cubicBezTo>
                    <a:pt x="69" y="45"/>
                    <a:pt x="68" y="47"/>
                    <a:pt x="67" y="51"/>
                  </a:cubicBezTo>
                  <a:cubicBezTo>
                    <a:pt x="67" y="46"/>
                    <a:pt x="67" y="40"/>
                    <a:pt x="66" y="40"/>
                  </a:cubicBezTo>
                  <a:cubicBezTo>
                    <a:pt x="65" y="40"/>
                    <a:pt x="65" y="41"/>
                    <a:pt x="64" y="43"/>
                  </a:cubicBezTo>
                  <a:cubicBezTo>
                    <a:pt x="64" y="43"/>
                    <a:pt x="63" y="43"/>
                    <a:pt x="64" y="51"/>
                  </a:cubicBezTo>
                  <a:lnTo>
                    <a:pt x="62" y="67"/>
                  </a:lnTo>
                  <a:cubicBezTo>
                    <a:pt x="63" y="67"/>
                    <a:pt x="63" y="75"/>
                    <a:pt x="63" y="83"/>
                  </a:cubicBezTo>
                  <a:cubicBezTo>
                    <a:pt x="63" y="85"/>
                    <a:pt x="62" y="86"/>
                    <a:pt x="62" y="86"/>
                  </a:cubicBezTo>
                  <a:cubicBezTo>
                    <a:pt x="60" y="86"/>
                    <a:pt x="55" y="77"/>
                    <a:pt x="53" y="59"/>
                  </a:cubicBezTo>
                  <a:lnTo>
                    <a:pt x="49" y="43"/>
                  </a:lnTo>
                  <a:lnTo>
                    <a:pt x="49" y="59"/>
                  </a:lnTo>
                  <a:cubicBezTo>
                    <a:pt x="48" y="59"/>
                    <a:pt x="47" y="59"/>
                    <a:pt x="47" y="51"/>
                  </a:cubicBezTo>
                  <a:cubicBezTo>
                    <a:pt x="47" y="43"/>
                    <a:pt x="47" y="43"/>
                    <a:pt x="45" y="42"/>
                  </a:cubicBezTo>
                  <a:cubicBezTo>
                    <a:pt x="45" y="42"/>
                    <a:pt x="44" y="42"/>
                    <a:pt x="44" y="50"/>
                  </a:cubicBezTo>
                  <a:cubicBezTo>
                    <a:pt x="44" y="59"/>
                    <a:pt x="44" y="63"/>
                    <a:pt x="43" y="63"/>
                  </a:cubicBezTo>
                  <a:cubicBezTo>
                    <a:pt x="43" y="63"/>
                    <a:pt x="42" y="61"/>
                    <a:pt x="41" y="58"/>
                  </a:cubicBezTo>
                  <a:cubicBezTo>
                    <a:pt x="41" y="50"/>
                    <a:pt x="40" y="46"/>
                    <a:pt x="39" y="46"/>
                  </a:cubicBezTo>
                  <a:cubicBezTo>
                    <a:pt x="38" y="46"/>
                    <a:pt x="38" y="50"/>
                    <a:pt x="37" y="58"/>
                  </a:cubicBezTo>
                  <a:cubicBezTo>
                    <a:pt x="37" y="66"/>
                    <a:pt x="37" y="70"/>
                    <a:pt x="37" y="70"/>
                  </a:cubicBezTo>
                  <a:cubicBezTo>
                    <a:pt x="37" y="70"/>
                    <a:pt x="36" y="66"/>
                    <a:pt x="36" y="58"/>
                  </a:cubicBezTo>
                  <a:cubicBezTo>
                    <a:pt x="36" y="50"/>
                    <a:pt x="34" y="42"/>
                    <a:pt x="32" y="42"/>
                  </a:cubicBezTo>
                  <a:lnTo>
                    <a:pt x="32" y="50"/>
                  </a:lnTo>
                  <a:cubicBezTo>
                    <a:pt x="32" y="59"/>
                    <a:pt x="32" y="63"/>
                    <a:pt x="31" y="63"/>
                  </a:cubicBezTo>
                  <a:cubicBezTo>
                    <a:pt x="30" y="63"/>
                    <a:pt x="30" y="61"/>
                    <a:pt x="29" y="58"/>
                  </a:cubicBezTo>
                  <a:cubicBezTo>
                    <a:pt x="29" y="54"/>
                    <a:pt x="29" y="52"/>
                    <a:pt x="28" y="52"/>
                  </a:cubicBezTo>
                  <a:cubicBezTo>
                    <a:pt x="27" y="52"/>
                    <a:pt x="25" y="54"/>
                    <a:pt x="23" y="58"/>
                  </a:cubicBezTo>
                  <a:cubicBezTo>
                    <a:pt x="21" y="58"/>
                    <a:pt x="19" y="58"/>
                    <a:pt x="19" y="50"/>
                  </a:cubicBezTo>
                  <a:cubicBezTo>
                    <a:pt x="19" y="42"/>
                    <a:pt x="19" y="38"/>
                    <a:pt x="19" y="38"/>
                  </a:cubicBezTo>
                  <a:cubicBezTo>
                    <a:pt x="19" y="38"/>
                    <a:pt x="18" y="42"/>
                    <a:pt x="18" y="50"/>
                  </a:cubicBezTo>
                  <a:cubicBezTo>
                    <a:pt x="17" y="54"/>
                    <a:pt x="16" y="56"/>
                    <a:pt x="16" y="56"/>
                  </a:cubicBezTo>
                  <a:cubicBezTo>
                    <a:pt x="15" y="56"/>
                    <a:pt x="14" y="54"/>
                    <a:pt x="12" y="50"/>
                  </a:cubicBezTo>
                  <a:cubicBezTo>
                    <a:pt x="12" y="45"/>
                    <a:pt x="11" y="43"/>
                    <a:pt x="11" y="43"/>
                  </a:cubicBezTo>
                  <a:cubicBezTo>
                    <a:pt x="11" y="43"/>
                    <a:pt x="10" y="45"/>
                    <a:pt x="9" y="49"/>
                  </a:cubicBezTo>
                  <a:cubicBezTo>
                    <a:pt x="9" y="65"/>
                    <a:pt x="9" y="72"/>
                    <a:pt x="11" y="74"/>
                  </a:cubicBezTo>
                  <a:cubicBezTo>
                    <a:pt x="12" y="74"/>
                    <a:pt x="12" y="74"/>
                    <a:pt x="12" y="81"/>
                  </a:cubicBezTo>
                  <a:lnTo>
                    <a:pt x="9" y="81"/>
                  </a:lnTo>
                  <a:cubicBezTo>
                    <a:pt x="9" y="81"/>
                    <a:pt x="8" y="81"/>
                    <a:pt x="8" y="81"/>
                  </a:cubicBezTo>
                  <a:cubicBezTo>
                    <a:pt x="7" y="81"/>
                    <a:pt x="6" y="82"/>
                    <a:pt x="3" y="88"/>
                  </a:cubicBezTo>
                  <a:cubicBezTo>
                    <a:pt x="1" y="95"/>
                    <a:pt x="0" y="106"/>
                    <a:pt x="1" y="106"/>
                  </a:cubicBezTo>
                  <a:cubicBezTo>
                    <a:pt x="1" y="106"/>
                    <a:pt x="2" y="105"/>
                    <a:pt x="2" y="104"/>
                  </a:cubicBezTo>
                  <a:lnTo>
                    <a:pt x="4" y="112"/>
                  </a:lnTo>
                  <a:cubicBezTo>
                    <a:pt x="4" y="124"/>
                    <a:pt x="5" y="130"/>
                    <a:pt x="6" y="130"/>
                  </a:cubicBezTo>
                  <a:cubicBezTo>
                    <a:pt x="7" y="130"/>
                    <a:pt x="8" y="124"/>
                    <a:pt x="8" y="113"/>
                  </a:cubicBezTo>
                  <a:cubicBezTo>
                    <a:pt x="8" y="100"/>
                    <a:pt x="8" y="94"/>
                    <a:pt x="8" y="94"/>
                  </a:cubicBezTo>
                  <a:cubicBezTo>
                    <a:pt x="8" y="94"/>
                    <a:pt x="8" y="98"/>
                    <a:pt x="9" y="105"/>
                  </a:cubicBezTo>
                  <a:cubicBezTo>
                    <a:pt x="9" y="121"/>
                    <a:pt x="11" y="121"/>
                    <a:pt x="12" y="121"/>
                  </a:cubicBezTo>
                  <a:cubicBezTo>
                    <a:pt x="13" y="121"/>
                    <a:pt x="13" y="121"/>
                    <a:pt x="13" y="129"/>
                  </a:cubicBezTo>
                  <a:cubicBezTo>
                    <a:pt x="13" y="136"/>
                    <a:pt x="16" y="144"/>
                    <a:pt x="17" y="144"/>
                  </a:cubicBezTo>
                  <a:cubicBezTo>
                    <a:pt x="19" y="144"/>
                    <a:pt x="19" y="144"/>
                    <a:pt x="19" y="136"/>
                  </a:cubicBezTo>
                  <a:cubicBezTo>
                    <a:pt x="18" y="133"/>
                    <a:pt x="18" y="131"/>
                    <a:pt x="19" y="131"/>
                  </a:cubicBezTo>
                  <a:lnTo>
                    <a:pt x="19" y="131"/>
                  </a:lnTo>
                  <a:cubicBezTo>
                    <a:pt x="19" y="131"/>
                    <a:pt x="21" y="135"/>
                    <a:pt x="22" y="144"/>
                  </a:cubicBezTo>
                  <a:cubicBezTo>
                    <a:pt x="23" y="148"/>
                    <a:pt x="23" y="149"/>
                    <a:pt x="23" y="149"/>
                  </a:cubicBezTo>
                  <a:cubicBezTo>
                    <a:pt x="23" y="149"/>
                    <a:pt x="23" y="146"/>
                    <a:pt x="23" y="136"/>
                  </a:cubicBezTo>
                  <a:cubicBezTo>
                    <a:pt x="23" y="129"/>
                    <a:pt x="24" y="125"/>
                    <a:pt x="25" y="125"/>
                  </a:cubicBezTo>
                  <a:cubicBezTo>
                    <a:pt x="26" y="125"/>
                    <a:pt x="27" y="129"/>
                    <a:pt x="28" y="136"/>
                  </a:cubicBezTo>
                  <a:lnTo>
                    <a:pt x="31" y="136"/>
                  </a:lnTo>
                  <a:cubicBezTo>
                    <a:pt x="34" y="136"/>
                    <a:pt x="34" y="129"/>
                    <a:pt x="34" y="121"/>
                  </a:cubicBezTo>
                  <a:cubicBezTo>
                    <a:pt x="34" y="112"/>
                    <a:pt x="34" y="108"/>
                    <a:pt x="34" y="108"/>
                  </a:cubicBezTo>
                  <a:cubicBezTo>
                    <a:pt x="34" y="108"/>
                    <a:pt x="34" y="110"/>
                    <a:pt x="35" y="113"/>
                  </a:cubicBezTo>
                  <a:cubicBezTo>
                    <a:pt x="36" y="118"/>
                    <a:pt x="37" y="124"/>
                    <a:pt x="37" y="130"/>
                  </a:cubicBezTo>
                  <a:cubicBezTo>
                    <a:pt x="37" y="138"/>
                    <a:pt x="38" y="138"/>
                    <a:pt x="40" y="138"/>
                  </a:cubicBezTo>
                  <a:cubicBezTo>
                    <a:pt x="41" y="138"/>
                    <a:pt x="45" y="138"/>
                    <a:pt x="45" y="130"/>
                  </a:cubicBezTo>
                  <a:lnTo>
                    <a:pt x="45" y="138"/>
                  </a:lnTo>
                  <a:cubicBezTo>
                    <a:pt x="46" y="138"/>
                    <a:pt x="46" y="141"/>
                    <a:pt x="46" y="141"/>
                  </a:cubicBezTo>
                  <a:cubicBezTo>
                    <a:pt x="46" y="141"/>
                    <a:pt x="46" y="140"/>
                    <a:pt x="46" y="138"/>
                  </a:cubicBezTo>
                  <a:cubicBezTo>
                    <a:pt x="46" y="138"/>
                    <a:pt x="48" y="138"/>
                    <a:pt x="52" y="145"/>
                  </a:cubicBezTo>
                  <a:cubicBezTo>
                    <a:pt x="52" y="147"/>
                    <a:pt x="53" y="147"/>
                    <a:pt x="53" y="147"/>
                  </a:cubicBezTo>
                  <a:cubicBezTo>
                    <a:pt x="56" y="147"/>
                    <a:pt x="59" y="135"/>
                    <a:pt x="55" y="122"/>
                  </a:cubicBezTo>
                  <a:lnTo>
                    <a:pt x="56" y="122"/>
                  </a:lnTo>
                  <a:cubicBezTo>
                    <a:pt x="57" y="122"/>
                    <a:pt x="57" y="114"/>
                    <a:pt x="57" y="114"/>
                  </a:cubicBezTo>
                  <a:cubicBezTo>
                    <a:pt x="57" y="106"/>
                    <a:pt x="59" y="106"/>
                    <a:pt x="61" y="106"/>
                  </a:cubicBezTo>
                  <a:lnTo>
                    <a:pt x="61" y="122"/>
                  </a:lnTo>
                  <a:cubicBezTo>
                    <a:pt x="60" y="136"/>
                    <a:pt x="61" y="144"/>
                    <a:pt x="62" y="144"/>
                  </a:cubicBezTo>
                  <a:cubicBezTo>
                    <a:pt x="63" y="144"/>
                    <a:pt x="63" y="140"/>
                    <a:pt x="64" y="130"/>
                  </a:cubicBezTo>
                  <a:lnTo>
                    <a:pt x="64" y="138"/>
                  </a:lnTo>
                  <a:cubicBezTo>
                    <a:pt x="64" y="141"/>
                    <a:pt x="64" y="143"/>
                    <a:pt x="65" y="143"/>
                  </a:cubicBezTo>
                  <a:cubicBezTo>
                    <a:pt x="66" y="143"/>
                    <a:pt x="68" y="141"/>
                    <a:pt x="69" y="138"/>
                  </a:cubicBezTo>
                  <a:cubicBezTo>
                    <a:pt x="72" y="131"/>
                    <a:pt x="73" y="123"/>
                    <a:pt x="72" y="115"/>
                  </a:cubicBezTo>
                  <a:cubicBezTo>
                    <a:pt x="72" y="107"/>
                    <a:pt x="74" y="107"/>
                    <a:pt x="74" y="107"/>
                  </a:cubicBezTo>
                  <a:cubicBezTo>
                    <a:pt x="75" y="107"/>
                    <a:pt x="75" y="107"/>
                    <a:pt x="75" y="115"/>
                  </a:cubicBezTo>
                  <a:cubicBezTo>
                    <a:pt x="75" y="123"/>
                    <a:pt x="76" y="127"/>
                    <a:pt x="77" y="127"/>
                  </a:cubicBezTo>
                  <a:cubicBezTo>
                    <a:pt x="78" y="127"/>
                    <a:pt x="80" y="123"/>
                    <a:pt x="81" y="115"/>
                  </a:cubicBezTo>
                  <a:lnTo>
                    <a:pt x="81" y="123"/>
                  </a:lnTo>
                  <a:cubicBezTo>
                    <a:pt x="81" y="129"/>
                    <a:pt x="81" y="134"/>
                    <a:pt x="84" y="134"/>
                  </a:cubicBezTo>
                  <a:cubicBezTo>
                    <a:pt x="86" y="134"/>
                    <a:pt x="87" y="133"/>
                    <a:pt x="90" y="131"/>
                  </a:cubicBezTo>
                  <a:cubicBezTo>
                    <a:pt x="96" y="131"/>
                    <a:pt x="101" y="132"/>
                    <a:pt x="101" y="140"/>
                  </a:cubicBezTo>
                  <a:cubicBezTo>
                    <a:pt x="101" y="141"/>
                    <a:pt x="101" y="142"/>
                    <a:pt x="102" y="142"/>
                  </a:cubicBezTo>
                  <a:cubicBezTo>
                    <a:pt x="103" y="142"/>
                    <a:pt x="108" y="129"/>
                    <a:pt x="111" y="116"/>
                  </a:cubicBezTo>
                  <a:cubicBezTo>
                    <a:pt x="111" y="124"/>
                    <a:pt x="113" y="124"/>
                    <a:pt x="115" y="124"/>
                  </a:cubicBezTo>
                  <a:cubicBezTo>
                    <a:pt x="121" y="124"/>
                    <a:pt x="121" y="124"/>
                    <a:pt x="121" y="132"/>
                  </a:cubicBezTo>
                  <a:cubicBezTo>
                    <a:pt x="120" y="140"/>
                    <a:pt x="119" y="144"/>
                    <a:pt x="120" y="144"/>
                  </a:cubicBezTo>
                  <a:cubicBezTo>
                    <a:pt x="120" y="144"/>
                    <a:pt x="121" y="140"/>
                    <a:pt x="122" y="132"/>
                  </a:cubicBezTo>
                  <a:cubicBezTo>
                    <a:pt x="123" y="126"/>
                    <a:pt x="124" y="123"/>
                    <a:pt x="125" y="123"/>
                  </a:cubicBezTo>
                  <a:cubicBezTo>
                    <a:pt x="127" y="123"/>
                    <a:pt x="129" y="130"/>
                    <a:pt x="129" y="140"/>
                  </a:cubicBezTo>
                  <a:cubicBezTo>
                    <a:pt x="129" y="148"/>
                    <a:pt x="130" y="148"/>
                    <a:pt x="133" y="149"/>
                  </a:cubicBezTo>
                  <a:cubicBezTo>
                    <a:pt x="136" y="141"/>
                    <a:pt x="139" y="141"/>
                    <a:pt x="141" y="141"/>
                  </a:cubicBezTo>
                  <a:cubicBezTo>
                    <a:pt x="147" y="141"/>
                    <a:pt x="147" y="141"/>
                    <a:pt x="147" y="125"/>
                  </a:cubicBezTo>
                  <a:cubicBezTo>
                    <a:pt x="147" y="109"/>
                    <a:pt x="148" y="109"/>
                    <a:pt x="151" y="109"/>
                  </a:cubicBezTo>
                  <a:cubicBezTo>
                    <a:pt x="154" y="109"/>
                    <a:pt x="155" y="109"/>
                    <a:pt x="155" y="117"/>
                  </a:cubicBezTo>
                  <a:cubicBezTo>
                    <a:pt x="155" y="117"/>
                    <a:pt x="156" y="125"/>
                    <a:pt x="158" y="125"/>
                  </a:cubicBezTo>
                  <a:cubicBezTo>
                    <a:pt x="159" y="125"/>
                    <a:pt x="161" y="125"/>
                    <a:pt x="161" y="133"/>
                  </a:cubicBezTo>
                  <a:cubicBezTo>
                    <a:pt x="161" y="133"/>
                    <a:pt x="163" y="141"/>
                    <a:pt x="166" y="142"/>
                  </a:cubicBezTo>
                  <a:cubicBezTo>
                    <a:pt x="169" y="142"/>
                    <a:pt x="173" y="142"/>
                    <a:pt x="173" y="150"/>
                  </a:cubicBezTo>
                  <a:cubicBezTo>
                    <a:pt x="174" y="150"/>
                    <a:pt x="174" y="150"/>
                    <a:pt x="174" y="142"/>
                  </a:cubicBezTo>
                  <a:cubicBezTo>
                    <a:pt x="174" y="136"/>
                    <a:pt x="175" y="131"/>
                    <a:pt x="178" y="131"/>
                  </a:cubicBezTo>
                  <a:cubicBezTo>
                    <a:pt x="179" y="131"/>
                    <a:pt x="181" y="132"/>
                    <a:pt x="183" y="134"/>
                  </a:cubicBezTo>
                  <a:cubicBezTo>
                    <a:pt x="185" y="134"/>
                    <a:pt x="191" y="134"/>
                    <a:pt x="191" y="126"/>
                  </a:cubicBezTo>
                  <a:cubicBezTo>
                    <a:pt x="192" y="126"/>
                    <a:pt x="192" y="126"/>
                    <a:pt x="192" y="134"/>
                  </a:cubicBezTo>
                  <a:cubicBezTo>
                    <a:pt x="192" y="142"/>
                    <a:pt x="193" y="147"/>
                    <a:pt x="194" y="147"/>
                  </a:cubicBezTo>
                  <a:cubicBezTo>
                    <a:pt x="195" y="147"/>
                    <a:pt x="197" y="143"/>
                    <a:pt x="198" y="135"/>
                  </a:cubicBezTo>
                  <a:cubicBezTo>
                    <a:pt x="198" y="131"/>
                    <a:pt x="199" y="129"/>
                    <a:pt x="199" y="129"/>
                  </a:cubicBezTo>
                  <a:cubicBezTo>
                    <a:pt x="200" y="129"/>
                    <a:pt x="201" y="131"/>
                    <a:pt x="202" y="135"/>
                  </a:cubicBezTo>
                  <a:cubicBezTo>
                    <a:pt x="202" y="135"/>
                    <a:pt x="203" y="135"/>
                    <a:pt x="205" y="127"/>
                  </a:cubicBezTo>
                  <a:cubicBezTo>
                    <a:pt x="206" y="124"/>
                    <a:pt x="206" y="122"/>
                    <a:pt x="207" y="122"/>
                  </a:cubicBezTo>
                  <a:cubicBezTo>
                    <a:pt x="207" y="122"/>
                    <a:pt x="208" y="124"/>
                    <a:pt x="210" y="127"/>
                  </a:cubicBezTo>
                  <a:cubicBezTo>
                    <a:pt x="210" y="135"/>
                    <a:pt x="212" y="135"/>
                    <a:pt x="213" y="135"/>
                  </a:cubicBezTo>
                  <a:cubicBezTo>
                    <a:pt x="215" y="132"/>
                    <a:pt x="219" y="130"/>
                    <a:pt x="224" y="130"/>
                  </a:cubicBezTo>
                  <a:cubicBezTo>
                    <a:pt x="229" y="130"/>
                    <a:pt x="235" y="132"/>
                    <a:pt x="236" y="136"/>
                  </a:cubicBezTo>
                  <a:cubicBezTo>
                    <a:pt x="238" y="129"/>
                    <a:pt x="238" y="129"/>
                    <a:pt x="239" y="129"/>
                  </a:cubicBezTo>
                  <a:cubicBezTo>
                    <a:pt x="239" y="135"/>
                    <a:pt x="240" y="137"/>
                    <a:pt x="240" y="137"/>
                  </a:cubicBezTo>
                  <a:cubicBezTo>
                    <a:pt x="241" y="137"/>
                    <a:pt x="242" y="130"/>
                    <a:pt x="242" y="121"/>
                  </a:cubicBezTo>
                  <a:lnTo>
                    <a:pt x="239" y="121"/>
                  </a:lnTo>
                  <a:cubicBezTo>
                    <a:pt x="239" y="114"/>
                    <a:pt x="240" y="110"/>
                    <a:pt x="241" y="110"/>
                  </a:cubicBezTo>
                  <a:cubicBezTo>
                    <a:pt x="242" y="110"/>
                    <a:pt x="243" y="116"/>
                    <a:pt x="243" y="129"/>
                  </a:cubicBezTo>
                  <a:cubicBezTo>
                    <a:pt x="244" y="136"/>
                    <a:pt x="245" y="140"/>
                    <a:pt x="245" y="140"/>
                  </a:cubicBezTo>
                  <a:cubicBezTo>
                    <a:pt x="246" y="140"/>
                    <a:pt x="246" y="136"/>
                    <a:pt x="247" y="129"/>
                  </a:cubicBezTo>
                  <a:cubicBezTo>
                    <a:pt x="248" y="121"/>
                    <a:pt x="249" y="117"/>
                    <a:pt x="250" y="117"/>
                  </a:cubicBezTo>
                  <a:cubicBezTo>
                    <a:pt x="250" y="117"/>
                    <a:pt x="251" y="121"/>
                    <a:pt x="252" y="129"/>
                  </a:cubicBezTo>
                  <a:cubicBezTo>
                    <a:pt x="252" y="136"/>
                    <a:pt x="252" y="140"/>
                    <a:pt x="252" y="140"/>
                  </a:cubicBezTo>
                  <a:cubicBezTo>
                    <a:pt x="253" y="140"/>
                    <a:pt x="253" y="136"/>
                    <a:pt x="253" y="129"/>
                  </a:cubicBezTo>
                  <a:cubicBezTo>
                    <a:pt x="255" y="111"/>
                    <a:pt x="258" y="101"/>
                    <a:pt x="259" y="101"/>
                  </a:cubicBezTo>
                  <a:cubicBezTo>
                    <a:pt x="260" y="101"/>
                    <a:pt x="261" y="108"/>
                    <a:pt x="261" y="122"/>
                  </a:cubicBezTo>
                  <a:cubicBezTo>
                    <a:pt x="261" y="138"/>
                    <a:pt x="264" y="145"/>
                    <a:pt x="265" y="145"/>
                  </a:cubicBezTo>
                  <a:cubicBezTo>
                    <a:pt x="267" y="145"/>
                    <a:pt x="267" y="138"/>
                    <a:pt x="267" y="130"/>
                  </a:cubicBezTo>
                  <a:cubicBezTo>
                    <a:pt x="266" y="122"/>
                    <a:pt x="266" y="118"/>
                    <a:pt x="266" y="118"/>
                  </a:cubicBezTo>
                  <a:lnTo>
                    <a:pt x="266" y="118"/>
                  </a:lnTo>
                  <a:cubicBezTo>
                    <a:pt x="267" y="118"/>
                    <a:pt x="268" y="122"/>
                    <a:pt x="269" y="130"/>
                  </a:cubicBezTo>
                  <a:cubicBezTo>
                    <a:pt x="272" y="143"/>
                    <a:pt x="275" y="148"/>
                    <a:pt x="277" y="148"/>
                  </a:cubicBezTo>
                  <a:cubicBezTo>
                    <a:pt x="279" y="148"/>
                    <a:pt x="281" y="145"/>
                    <a:pt x="283" y="138"/>
                  </a:cubicBezTo>
                  <a:cubicBezTo>
                    <a:pt x="286" y="130"/>
                    <a:pt x="289" y="127"/>
                    <a:pt x="290" y="127"/>
                  </a:cubicBezTo>
                  <a:lnTo>
                    <a:pt x="290" y="127"/>
                  </a:lnTo>
                  <a:cubicBezTo>
                    <a:pt x="292" y="127"/>
                    <a:pt x="292" y="131"/>
                    <a:pt x="289" y="139"/>
                  </a:cubicBezTo>
                  <a:cubicBezTo>
                    <a:pt x="287" y="148"/>
                    <a:pt x="287" y="152"/>
                    <a:pt x="287" y="152"/>
                  </a:cubicBezTo>
                  <a:cubicBezTo>
                    <a:pt x="287" y="152"/>
                    <a:pt x="288" y="150"/>
                    <a:pt x="289" y="147"/>
                  </a:cubicBezTo>
                  <a:lnTo>
                    <a:pt x="297" y="147"/>
                  </a:lnTo>
                  <a:cubicBezTo>
                    <a:pt x="298" y="147"/>
                    <a:pt x="301" y="139"/>
                    <a:pt x="301" y="131"/>
                  </a:cubicBezTo>
                  <a:cubicBezTo>
                    <a:pt x="301" y="141"/>
                    <a:pt x="303" y="147"/>
                    <a:pt x="305" y="147"/>
                  </a:cubicBezTo>
                  <a:cubicBezTo>
                    <a:pt x="306" y="147"/>
                    <a:pt x="307" y="145"/>
                    <a:pt x="308" y="139"/>
                  </a:cubicBezTo>
                  <a:lnTo>
                    <a:pt x="312" y="139"/>
                  </a:lnTo>
                  <a:cubicBezTo>
                    <a:pt x="313" y="139"/>
                    <a:pt x="313" y="139"/>
                    <a:pt x="315" y="131"/>
                  </a:cubicBezTo>
                  <a:cubicBezTo>
                    <a:pt x="315" y="129"/>
                    <a:pt x="316" y="128"/>
                    <a:pt x="316" y="128"/>
                  </a:cubicBezTo>
                  <a:cubicBezTo>
                    <a:pt x="317" y="128"/>
                    <a:pt x="319" y="134"/>
                    <a:pt x="320" y="140"/>
                  </a:cubicBezTo>
                  <a:cubicBezTo>
                    <a:pt x="321" y="145"/>
                    <a:pt x="322" y="151"/>
                    <a:pt x="323" y="151"/>
                  </a:cubicBezTo>
                  <a:cubicBezTo>
                    <a:pt x="323" y="151"/>
                    <a:pt x="323" y="150"/>
                    <a:pt x="323" y="148"/>
                  </a:cubicBezTo>
                  <a:cubicBezTo>
                    <a:pt x="324" y="140"/>
                    <a:pt x="325" y="132"/>
                    <a:pt x="327" y="124"/>
                  </a:cubicBezTo>
                  <a:cubicBezTo>
                    <a:pt x="328" y="122"/>
                    <a:pt x="329" y="121"/>
                    <a:pt x="329" y="121"/>
                  </a:cubicBezTo>
                  <a:cubicBezTo>
                    <a:pt x="330" y="121"/>
                    <a:pt x="331" y="126"/>
                    <a:pt x="330" y="132"/>
                  </a:cubicBezTo>
                  <a:cubicBezTo>
                    <a:pt x="329" y="138"/>
                    <a:pt x="330" y="143"/>
                    <a:pt x="333" y="148"/>
                  </a:cubicBezTo>
                  <a:cubicBezTo>
                    <a:pt x="334" y="148"/>
                    <a:pt x="338" y="148"/>
                    <a:pt x="338" y="140"/>
                  </a:cubicBezTo>
                  <a:cubicBezTo>
                    <a:pt x="338" y="136"/>
                    <a:pt x="340" y="134"/>
                    <a:pt x="343" y="134"/>
                  </a:cubicBezTo>
                  <a:cubicBezTo>
                    <a:pt x="345" y="134"/>
                    <a:pt x="348" y="136"/>
                    <a:pt x="349" y="141"/>
                  </a:cubicBezTo>
                  <a:lnTo>
                    <a:pt x="352" y="141"/>
                  </a:lnTo>
                  <a:cubicBezTo>
                    <a:pt x="353" y="141"/>
                    <a:pt x="356" y="133"/>
                    <a:pt x="357" y="133"/>
                  </a:cubicBezTo>
                  <a:cubicBezTo>
                    <a:pt x="357" y="133"/>
                    <a:pt x="359" y="133"/>
                    <a:pt x="360" y="125"/>
                  </a:cubicBezTo>
                  <a:cubicBezTo>
                    <a:pt x="362" y="125"/>
                    <a:pt x="363" y="125"/>
                    <a:pt x="363" y="133"/>
                  </a:cubicBezTo>
                  <a:cubicBezTo>
                    <a:pt x="365" y="125"/>
                    <a:pt x="365" y="121"/>
                    <a:pt x="365" y="121"/>
                  </a:cubicBezTo>
                  <a:cubicBezTo>
                    <a:pt x="366" y="121"/>
                    <a:pt x="366" y="125"/>
                    <a:pt x="367" y="133"/>
                  </a:cubicBezTo>
                  <a:cubicBezTo>
                    <a:pt x="367" y="141"/>
                    <a:pt x="367" y="145"/>
                    <a:pt x="367" y="145"/>
                  </a:cubicBezTo>
                  <a:cubicBezTo>
                    <a:pt x="367" y="145"/>
                    <a:pt x="367" y="141"/>
                    <a:pt x="368" y="133"/>
                  </a:cubicBezTo>
                  <a:cubicBezTo>
                    <a:pt x="369" y="129"/>
                    <a:pt x="370" y="127"/>
                    <a:pt x="370" y="127"/>
                  </a:cubicBezTo>
                  <a:cubicBezTo>
                    <a:pt x="370" y="127"/>
                    <a:pt x="371" y="129"/>
                    <a:pt x="371" y="133"/>
                  </a:cubicBezTo>
                  <a:cubicBezTo>
                    <a:pt x="371" y="137"/>
                    <a:pt x="372" y="139"/>
                    <a:pt x="372" y="139"/>
                  </a:cubicBezTo>
                  <a:cubicBezTo>
                    <a:pt x="373" y="139"/>
                    <a:pt x="373" y="137"/>
                    <a:pt x="373" y="133"/>
                  </a:cubicBezTo>
                  <a:cubicBezTo>
                    <a:pt x="374" y="123"/>
                    <a:pt x="377" y="117"/>
                    <a:pt x="378" y="117"/>
                  </a:cubicBezTo>
                  <a:cubicBezTo>
                    <a:pt x="379" y="117"/>
                    <a:pt x="380" y="119"/>
                    <a:pt x="380" y="125"/>
                  </a:cubicBezTo>
                  <a:cubicBezTo>
                    <a:pt x="380" y="125"/>
                    <a:pt x="381" y="125"/>
                    <a:pt x="382" y="117"/>
                  </a:cubicBezTo>
                  <a:cubicBezTo>
                    <a:pt x="384" y="110"/>
                    <a:pt x="384" y="106"/>
                    <a:pt x="384" y="106"/>
                  </a:cubicBezTo>
                  <a:cubicBezTo>
                    <a:pt x="385" y="106"/>
                    <a:pt x="385" y="110"/>
                    <a:pt x="385" y="117"/>
                  </a:cubicBezTo>
                  <a:cubicBezTo>
                    <a:pt x="385" y="126"/>
                    <a:pt x="386" y="130"/>
                    <a:pt x="387" y="130"/>
                  </a:cubicBezTo>
                  <a:cubicBezTo>
                    <a:pt x="388" y="130"/>
                    <a:pt x="389" y="126"/>
                    <a:pt x="389" y="118"/>
                  </a:cubicBezTo>
                  <a:cubicBezTo>
                    <a:pt x="389" y="118"/>
                    <a:pt x="390" y="115"/>
                    <a:pt x="391" y="115"/>
                  </a:cubicBezTo>
                  <a:cubicBezTo>
                    <a:pt x="392" y="115"/>
                    <a:pt x="392" y="116"/>
                    <a:pt x="393" y="118"/>
                  </a:cubicBezTo>
                  <a:cubicBezTo>
                    <a:pt x="395" y="123"/>
                    <a:pt x="399" y="128"/>
                    <a:pt x="401" y="128"/>
                  </a:cubicBezTo>
                  <a:cubicBezTo>
                    <a:pt x="403" y="128"/>
                    <a:pt x="405" y="125"/>
                    <a:pt x="404" y="118"/>
                  </a:cubicBezTo>
                  <a:lnTo>
                    <a:pt x="407" y="118"/>
                  </a:lnTo>
                  <a:cubicBezTo>
                    <a:pt x="409" y="122"/>
                    <a:pt x="410" y="124"/>
                    <a:pt x="411" y="124"/>
                  </a:cubicBezTo>
                  <a:cubicBezTo>
                    <a:pt x="412" y="124"/>
                    <a:pt x="413" y="122"/>
                    <a:pt x="414" y="118"/>
                  </a:cubicBezTo>
                  <a:lnTo>
                    <a:pt x="415" y="111"/>
                  </a:lnTo>
                  <a:cubicBezTo>
                    <a:pt x="415" y="118"/>
                    <a:pt x="417" y="127"/>
                    <a:pt x="418" y="127"/>
                  </a:cubicBezTo>
                  <a:cubicBezTo>
                    <a:pt x="421" y="127"/>
                    <a:pt x="421" y="127"/>
                    <a:pt x="421" y="120"/>
                  </a:cubicBezTo>
                  <a:cubicBezTo>
                    <a:pt x="418" y="112"/>
                    <a:pt x="421" y="112"/>
                    <a:pt x="422" y="112"/>
                  </a:cubicBezTo>
                  <a:cubicBezTo>
                    <a:pt x="424" y="112"/>
                    <a:pt x="425" y="120"/>
                    <a:pt x="425" y="127"/>
                  </a:cubicBezTo>
                  <a:lnTo>
                    <a:pt x="426" y="127"/>
                  </a:lnTo>
                  <a:cubicBezTo>
                    <a:pt x="426" y="118"/>
                    <a:pt x="427" y="114"/>
                    <a:pt x="428" y="114"/>
                  </a:cubicBezTo>
                  <a:cubicBezTo>
                    <a:pt x="428" y="114"/>
                    <a:pt x="428" y="116"/>
                    <a:pt x="428" y="120"/>
                  </a:cubicBezTo>
                  <a:cubicBezTo>
                    <a:pt x="430" y="127"/>
                    <a:pt x="432" y="127"/>
                    <a:pt x="433" y="127"/>
                  </a:cubicBezTo>
                  <a:cubicBezTo>
                    <a:pt x="433" y="125"/>
                    <a:pt x="433" y="124"/>
                    <a:pt x="433" y="124"/>
                  </a:cubicBezTo>
                  <a:lnTo>
                    <a:pt x="433" y="124"/>
                  </a:lnTo>
                  <a:cubicBezTo>
                    <a:pt x="434" y="124"/>
                    <a:pt x="434" y="127"/>
                    <a:pt x="433" y="127"/>
                  </a:cubicBezTo>
                  <a:lnTo>
                    <a:pt x="433" y="135"/>
                  </a:lnTo>
                  <a:cubicBezTo>
                    <a:pt x="434" y="138"/>
                    <a:pt x="434" y="139"/>
                    <a:pt x="434" y="139"/>
                  </a:cubicBezTo>
                  <a:cubicBezTo>
                    <a:pt x="435" y="139"/>
                    <a:pt x="435" y="133"/>
                    <a:pt x="435" y="127"/>
                  </a:cubicBezTo>
                  <a:lnTo>
                    <a:pt x="437" y="127"/>
                  </a:lnTo>
                  <a:cubicBezTo>
                    <a:pt x="440" y="127"/>
                    <a:pt x="441" y="127"/>
                    <a:pt x="440" y="120"/>
                  </a:cubicBezTo>
                  <a:cubicBezTo>
                    <a:pt x="440" y="112"/>
                    <a:pt x="440" y="104"/>
                    <a:pt x="441" y="104"/>
                  </a:cubicBezTo>
                  <a:cubicBezTo>
                    <a:pt x="441" y="101"/>
                    <a:pt x="441" y="100"/>
                    <a:pt x="441" y="100"/>
                  </a:cubicBezTo>
                  <a:lnTo>
                    <a:pt x="441" y="100"/>
                  </a:lnTo>
                  <a:cubicBezTo>
                    <a:pt x="442" y="100"/>
                    <a:pt x="442" y="104"/>
                    <a:pt x="441" y="104"/>
                  </a:cubicBezTo>
                  <a:cubicBezTo>
                    <a:pt x="441" y="112"/>
                    <a:pt x="441" y="120"/>
                    <a:pt x="443" y="120"/>
                  </a:cubicBezTo>
                  <a:cubicBezTo>
                    <a:pt x="444" y="120"/>
                    <a:pt x="444" y="127"/>
                    <a:pt x="444" y="127"/>
                  </a:cubicBezTo>
                  <a:cubicBezTo>
                    <a:pt x="444" y="134"/>
                    <a:pt x="445" y="137"/>
                    <a:pt x="446" y="137"/>
                  </a:cubicBezTo>
                  <a:cubicBezTo>
                    <a:pt x="448" y="137"/>
                    <a:pt x="450" y="133"/>
                    <a:pt x="451" y="129"/>
                  </a:cubicBezTo>
                  <a:cubicBezTo>
                    <a:pt x="453" y="121"/>
                    <a:pt x="454" y="117"/>
                    <a:pt x="454" y="117"/>
                  </a:cubicBezTo>
                  <a:cubicBezTo>
                    <a:pt x="455" y="117"/>
                    <a:pt x="455" y="121"/>
                    <a:pt x="455" y="129"/>
                  </a:cubicBezTo>
                  <a:cubicBezTo>
                    <a:pt x="455" y="133"/>
                    <a:pt x="456" y="135"/>
                    <a:pt x="456" y="135"/>
                  </a:cubicBezTo>
                  <a:cubicBezTo>
                    <a:pt x="457" y="135"/>
                    <a:pt x="459" y="122"/>
                    <a:pt x="461" y="105"/>
                  </a:cubicBezTo>
                  <a:lnTo>
                    <a:pt x="462" y="81"/>
                  </a:lnTo>
                  <a:lnTo>
                    <a:pt x="462" y="105"/>
                  </a:lnTo>
                  <a:cubicBezTo>
                    <a:pt x="463" y="123"/>
                    <a:pt x="464" y="131"/>
                    <a:pt x="465" y="131"/>
                  </a:cubicBezTo>
                  <a:cubicBezTo>
                    <a:pt x="466" y="131"/>
                    <a:pt x="467" y="127"/>
                    <a:pt x="469" y="121"/>
                  </a:cubicBezTo>
                  <a:cubicBezTo>
                    <a:pt x="471" y="117"/>
                    <a:pt x="471" y="115"/>
                    <a:pt x="472" y="115"/>
                  </a:cubicBezTo>
                  <a:cubicBezTo>
                    <a:pt x="472" y="115"/>
                    <a:pt x="472" y="117"/>
                    <a:pt x="472" y="121"/>
                  </a:cubicBezTo>
                  <a:cubicBezTo>
                    <a:pt x="472" y="129"/>
                    <a:pt x="473" y="129"/>
                    <a:pt x="479" y="129"/>
                  </a:cubicBezTo>
                  <a:cubicBezTo>
                    <a:pt x="480" y="129"/>
                    <a:pt x="481" y="129"/>
                    <a:pt x="482" y="129"/>
                  </a:cubicBezTo>
                  <a:cubicBezTo>
                    <a:pt x="484" y="129"/>
                    <a:pt x="485" y="128"/>
                    <a:pt x="485" y="122"/>
                  </a:cubicBezTo>
                  <a:lnTo>
                    <a:pt x="488" y="122"/>
                  </a:lnTo>
                  <a:cubicBezTo>
                    <a:pt x="489" y="128"/>
                    <a:pt x="490" y="130"/>
                    <a:pt x="491" y="130"/>
                  </a:cubicBezTo>
                  <a:cubicBezTo>
                    <a:pt x="492" y="130"/>
                    <a:pt x="493" y="124"/>
                    <a:pt x="491" y="114"/>
                  </a:cubicBezTo>
                  <a:lnTo>
                    <a:pt x="495" y="114"/>
                  </a:lnTo>
                  <a:lnTo>
                    <a:pt x="495" y="122"/>
                  </a:lnTo>
                  <a:cubicBezTo>
                    <a:pt x="495" y="130"/>
                    <a:pt x="498" y="130"/>
                    <a:pt x="510" y="130"/>
                  </a:cubicBezTo>
                  <a:cubicBezTo>
                    <a:pt x="513" y="130"/>
                    <a:pt x="516" y="130"/>
                    <a:pt x="518" y="130"/>
                  </a:cubicBezTo>
                  <a:cubicBezTo>
                    <a:pt x="526" y="130"/>
                    <a:pt x="527" y="127"/>
                    <a:pt x="527" y="115"/>
                  </a:cubicBezTo>
                  <a:cubicBezTo>
                    <a:pt x="528" y="107"/>
                    <a:pt x="529" y="103"/>
                    <a:pt x="529" y="103"/>
                  </a:cubicBezTo>
                  <a:cubicBezTo>
                    <a:pt x="530" y="103"/>
                    <a:pt x="531" y="107"/>
                    <a:pt x="531" y="115"/>
                  </a:cubicBezTo>
                  <a:cubicBezTo>
                    <a:pt x="531" y="121"/>
                    <a:pt x="531" y="126"/>
                    <a:pt x="531" y="126"/>
                  </a:cubicBezTo>
                  <a:cubicBezTo>
                    <a:pt x="532" y="126"/>
                    <a:pt x="532" y="125"/>
                    <a:pt x="532" y="123"/>
                  </a:cubicBezTo>
                  <a:cubicBezTo>
                    <a:pt x="532" y="123"/>
                    <a:pt x="535" y="123"/>
                    <a:pt x="536" y="131"/>
                  </a:cubicBezTo>
                  <a:cubicBezTo>
                    <a:pt x="539" y="138"/>
                    <a:pt x="540" y="141"/>
                    <a:pt x="541" y="141"/>
                  </a:cubicBezTo>
                  <a:cubicBezTo>
                    <a:pt x="543" y="141"/>
                    <a:pt x="543" y="136"/>
                    <a:pt x="543" y="132"/>
                  </a:cubicBezTo>
                  <a:cubicBezTo>
                    <a:pt x="542" y="125"/>
                    <a:pt x="542" y="122"/>
                    <a:pt x="543" y="122"/>
                  </a:cubicBezTo>
                  <a:lnTo>
                    <a:pt x="543" y="122"/>
                  </a:lnTo>
                  <a:cubicBezTo>
                    <a:pt x="543" y="122"/>
                    <a:pt x="544" y="127"/>
                    <a:pt x="545" y="132"/>
                  </a:cubicBezTo>
                  <a:cubicBezTo>
                    <a:pt x="546" y="137"/>
                    <a:pt x="547" y="143"/>
                    <a:pt x="548" y="143"/>
                  </a:cubicBezTo>
                  <a:cubicBezTo>
                    <a:pt x="548" y="143"/>
                    <a:pt x="548" y="142"/>
                    <a:pt x="548" y="140"/>
                  </a:cubicBezTo>
                  <a:cubicBezTo>
                    <a:pt x="549" y="135"/>
                    <a:pt x="553" y="131"/>
                    <a:pt x="556" y="131"/>
                  </a:cubicBezTo>
                  <a:cubicBezTo>
                    <a:pt x="558" y="131"/>
                    <a:pt x="560" y="133"/>
                    <a:pt x="560" y="140"/>
                  </a:cubicBezTo>
                  <a:lnTo>
                    <a:pt x="563" y="140"/>
                  </a:lnTo>
                  <a:cubicBezTo>
                    <a:pt x="563" y="132"/>
                    <a:pt x="565" y="132"/>
                    <a:pt x="569" y="132"/>
                  </a:cubicBezTo>
                  <a:cubicBezTo>
                    <a:pt x="572" y="132"/>
                    <a:pt x="574" y="132"/>
                    <a:pt x="574" y="141"/>
                  </a:cubicBezTo>
                  <a:cubicBezTo>
                    <a:pt x="573" y="144"/>
                    <a:pt x="573" y="146"/>
                    <a:pt x="574" y="146"/>
                  </a:cubicBezTo>
                  <a:cubicBezTo>
                    <a:pt x="575" y="146"/>
                    <a:pt x="576" y="145"/>
                    <a:pt x="578" y="141"/>
                  </a:cubicBezTo>
                  <a:cubicBezTo>
                    <a:pt x="579" y="141"/>
                    <a:pt x="580" y="125"/>
                    <a:pt x="582" y="125"/>
                  </a:cubicBezTo>
                  <a:cubicBezTo>
                    <a:pt x="582" y="117"/>
                    <a:pt x="583" y="109"/>
                    <a:pt x="586" y="109"/>
                  </a:cubicBezTo>
                  <a:lnTo>
                    <a:pt x="586" y="117"/>
                  </a:lnTo>
                  <a:lnTo>
                    <a:pt x="586" y="133"/>
                  </a:lnTo>
                  <a:cubicBezTo>
                    <a:pt x="587" y="133"/>
                    <a:pt x="589" y="133"/>
                    <a:pt x="589" y="125"/>
                  </a:cubicBezTo>
                  <a:cubicBezTo>
                    <a:pt x="590" y="133"/>
                    <a:pt x="592" y="133"/>
                    <a:pt x="594" y="133"/>
                  </a:cubicBezTo>
                  <a:cubicBezTo>
                    <a:pt x="598" y="133"/>
                    <a:pt x="601" y="133"/>
                    <a:pt x="603" y="125"/>
                  </a:cubicBezTo>
                  <a:cubicBezTo>
                    <a:pt x="604" y="134"/>
                    <a:pt x="607" y="138"/>
                    <a:pt x="610" y="138"/>
                  </a:cubicBezTo>
                  <a:cubicBezTo>
                    <a:pt x="613" y="138"/>
                    <a:pt x="615" y="134"/>
                    <a:pt x="616" y="126"/>
                  </a:cubicBezTo>
                  <a:cubicBezTo>
                    <a:pt x="616" y="122"/>
                    <a:pt x="616" y="120"/>
                    <a:pt x="617" y="120"/>
                  </a:cubicBezTo>
                  <a:cubicBezTo>
                    <a:pt x="618" y="120"/>
                    <a:pt x="619" y="122"/>
                    <a:pt x="619" y="126"/>
                  </a:cubicBezTo>
                  <a:cubicBezTo>
                    <a:pt x="620" y="130"/>
                    <a:pt x="621" y="132"/>
                    <a:pt x="621" y="132"/>
                  </a:cubicBezTo>
                  <a:cubicBezTo>
                    <a:pt x="622" y="132"/>
                    <a:pt x="622" y="130"/>
                    <a:pt x="623" y="126"/>
                  </a:cubicBezTo>
                  <a:cubicBezTo>
                    <a:pt x="623" y="124"/>
                    <a:pt x="623" y="123"/>
                    <a:pt x="624" y="123"/>
                  </a:cubicBezTo>
                  <a:cubicBezTo>
                    <a:pt x="625" y="123"/>
                    <a:pt x="626" y="129"/>
                    <a:pt x="627" y="134"/>
                  </a:cubicBezTo>
                  <a:cubicBezTo>
                    <a:pt x="628" y="143"/>
                    <a:pt x="629" y="147"/>
                    <a:pt x="630" y="147"/>
                  </a:cubicBezTo>
                  <a:cubicBezTo>
                    <a:pt x="631" y="147"/>
                    <a:pt x="632" y="145"/>
                    <a:pt x="633" y="142"/>
                  </a:cubicBezTo>
                  <a:cubicBezTo>
                    <a:pt x="634" y="136"/>
                    <a:pt x="637" y="135"/>
                    <a:pt x="639" y="135"/>
                  </a:cubicBezTo>
                  <a:cubicBezTo>
                    <a:pt x="639" y="135"/>
                    <a:pt x="640" y="135"/>
                    <a:pt x="640" y="135"/>
                  </a:cubicBezTo>
                  <a:cubicBezTo>
                    <a:pt x="644" y="127"/>
                    <a:pt x="645" y="127"/>
                    <a:pt x="644" y="120"/>
                  </a:cubicBezTo>
                  <a:cubicBezTo>
                    <a:pt x="644" y="114"/>
                    <a:pt x="644" y="108"/>
                    <a:pt x="645" y="104"/>
                  </a:cubicBezTo>
                  <a:cubicBezTo>
                    <a:pt x="646" y="101"/>
                    <a:pt x="647" y="100"/>
                    <a:pt x="647" y="100"/>
                  </a:cubicBezTo>
                  <a:lnTo>
                    <a:pt x="647" y="100"/>
                  </a:lnTo>
                  <a:cubicBezTo>
                    <a:pt x="648" y="100"/>
                    <a:pt x="648" y="104"/>
                    <a:pt x="647" y="104"/>
                  </a:cubicBezTo>
                  <a:cubicBezTo>
                    <a:pt x="644" y="112"/>
                    <a:pt x="645" y="112"/>
                    <a:pt x="647" y="120"/>
                  </a:cubicBezTo>
                  <a:cubicBezTo>
                    <a:pt x="648" y="127"/>
                    <a:pt x="652" y="127"/>
                    <a:pt x="653" y="127"/>
                  </a:cubicBezTo>
                  <a:lnTo>
                    <a:pt x="660" y="127"/>
                  </a:lnTo>
                  <a:cubicBezTo>
                    <a:pt x="662" y="131"/>
                    <a:pt x="663" y="133"/>
                    <a:pt x="665" y="133"/>
                  </a:cubicBezTo>
                  <a:cubicBezTo>
                    <a:pt x="666" y="133"/>
                    <a:pt x="666" y="131"/>
                    <a:pt x="666" y="127"/>
                  </a:cubicBezTo>
                  <a:lnTo>
                    <a:pt x="666" y="120"/>
                  </a:lnTo>
                  <a:cubicBezTo>
                    <a:pt x="667" y="128"/>
                    <a:pt x="672" y="132"/>
                    <a:pt x="677" y="132"/>
                  </a:cubicBezTo>
                  <a:cubicBezTo>
                    <a:pt x="682" y="132"/>
                    <a:pt x="687" y="128"/>
                    <a:pt x="688" y="121"/>
                  </a:cubicBezTo>
                  <a:lnTo>
                    <a:pt x="688" y="129"/>
                  </a:lnTo>
                  <a:cubicBezTo>
                    <a:pt x="688" y="136"/>
                    <a:pt x="689" y="136"/>
                    <a:pt x="692" y="136"/>
                  </a:cubicBezTo>
                  <a:cubicBezTo>
                    <a:pt x="693" y="136"/>
                    <a:pt x="700" y="130"/>
                    <a:pt x="706" y="130"/>
                  </a:cubicBezTo>
                  <a:cubicBezTo>
                    <a:pt x="711" y="130"/>
                    <a:pt x="717" y="130"/>
                    <a:pt x="717" y="122"/>
                  </a:cubicBezTo>
                  <a:cubicBezTo>
                    <a:pt x="718" y="122"/>
                    <a:pt x="718" y="122"/>
                    <a:pt x="718" y="130"/>
                  </a:cubicBezTo>
                  <a:cubicBezTo>
                    <a:pt x="717" y="138"/>
                    <a:pt x="718" y="138"/>
                    <a:pt x="720" y="138"/>
                  </a:cubicBezTo>
                  <a:cubicBezTo>
                    <a:pt x="721" y="138"/>
                    <a:pt x="721" y="130"/>
                    <a:pt x="721" y="122"/>
                  </a:cubicBezTo>
                  <a:cubicBezTo>
                    <a:pt x="721" y="118"/>
                    <a:pt x="722" y="116"/>
                    <a:pt x="722" y="116"/>
                  </a:cubicBezTo>
                  <a:cubicBezTo>
                    <a:pt x="723" y="116"/>
                    <a:pt x="724" y="118"/>
                    <a:pt x="726" y="122"/>
                  </a:cubicBezTo>
                  <a:cubicBezTo>
                    <a:pt x="728" y="126"/>
                    <a:pt x="730" y="128"/>
                    <a:pt x="733" y="128"/>
                  </a:cubicBezTo>
                  <a:cubicBezTo>
                    <a:pt x="735" y="128"/>
                    <a:pt x="738" y="127"/>
                    <a:pt x="739" y="123"/>
                  </a:cubicBezTo>
                  <a:cubicBezTo>
                    <a:pt x="740" y="123"/>
                    <a:pt x="743" y="123"/>
                    <a:pt x="743" y="131"/>
                  </a:cubicBezTo>
                  <a:cubicBezTo>
                    <a:pt x="743" y="135"/>
                    <a:pt x="745" y="140"/>
                    <a:pt x="746" y="140"/>
                  </a:cubicBezTo>
                  <a:cubicBezTo>
                    <a:pt x="748" y="140"/>
                    <a:pt x="749" y="137"/>
                    <a:pt x="750" y="131"/>
                  </a:cubicBezTo>
                  <a:cubicBezTo>
                    <a:pt x="752" y="131"/>
                    <a:pt x="752" y="131"/>
                    <a:pt x="752" y="139"/>
                  </a:cubicBezTo>
                  <a:cubicBezTo>
                    <a:pt x="753" y="143"/>
                    <a:pt x="753" y="148"/>
                    <a:pt x="754" y="148"/>
                  </a:cubicBezTo>
                  <a:cubicBezTo>
                    <a:pt x="754" y="148"/>
                    <a:pt x="754" y="145"/>
                    <a:pt x="755" y="139"/>
                  </a:cubicBezTo>
                  <a:cubicBezTo>
                    <a:pt x="756" y="135"/>
                    <a:pt x="758" y="133"/>
                    <a:pt x="760" y="133"/>
                  </a:cubicBezTo>
                  <a:cubicBezTo>
                    <a:pt x="762" y="133"/>
                    <a:pt x="764" y="136"/>
                    <a:pt x="766" y="140"/>
                  </a:cubicBezTo>
                  <a:cubicBezTo>
                    <a:pt x="768" y="140"/>
                    <a:pt x="769" y="140"/>
                    <a:pt x="769" y="132"/>
                  </a:cubicBezTo>
                  <a:cubicBezTo>
                    <a:pt x="769" y="129"/>
                    <a:pt x="769" y="126"/>
                    <a:pt x="769" y="124"/>
                  </a:cubicBezTo>
                  <a:cubicBezTo>
                    <a:pt x="771" y="132"/>
                    <a:pt x="771" y="136"/>
                    <a:pt x="772" y="136"/>
                  </a:cubicBezTo>
                  <a:cubicBezTo>
                    <a:pt x="772" y="136"/>
                    <a:pt x="772" y="132"/>
                    <a:pt x="773" y="124"/>
                  </a:cubicBezTo>
                  <a:cubicBezTo>
                    <a:pt x="773" y="120"/>
                    <a:pt x="773" y="118"/>
                    <a:pt x="774" y="118"/>
                  </a:cubicBezTo>
                  <a:cubicBezTo>
                    <a:pt x="775" y="118"/>
                    <a:pt x="775" y="120"/>
                    <a:pt x="775" y="124"/>
                  </a:cubicBezTo>
                  <a:cubicBezTo>
                    <a:pt x="776" y="132"/>
                    <a:pt x="777" y="132"/>
                    <a:pt x="777" y="132"/>
                  </a:cubicBezTo>
                  <a:cubicBezTo>
                    <a:pt x="779" y="132"/>
                    <a:pt x="786" y="125"/>
                    <a:pt x="794" y="125"/>
                  </a:cubicBezTo>
                  <a:cubicBezTo>
                    <a:pt x="794" y="125"/>
                    <a:pt x="795" y="125"/>
                    <a:pt x="795" y="125"/>
                  </a:cubicBezTo>
                  <a:cubicBezTo>
                    <a:pt x="809" y="125"/>
                    <a:pt x="813" y="125"/>
                    <a:pt x="813" y="117"/>
                  </a:cubicBezTo>
                  <a:cubicBezTo>
                    <a:pt x="814" y="113"/>
                    <a:pt x="815" y="111"/>
                    <a:pt x="815" y="111"/>
                  </a:cubicBezTo>
                  <a:cubicBezTo>
                    <a:pt x="816" y="111"/>
                    <a:pt x="816" y="113"/>
                    <a:pt x="817" y="117"/>
                  </a:cubicBezTo>
                  <a:cubicBezTo>
                    <a:pt x="819" y="125"/>
                    <a:pt x="820" y="125"/>
                    <a:pt x="821" y="125"/>
                  </a:cubicBezTo>
                  <a:cubicBezTo>
                    <a:pt x="823" y="125"/>
                    <a:pt x="824" y="125"/>
                    <a:pt x="824" y="133"/>
                  </a:cubicBezTo>
                  <a:cubicBezTo>
                    <a:pt x="827" y="126"/>
                    <a:pt x="827" y="126"/>
                    <a:pt x="828" y="126"/>
                  </a:cubicBezTo>
                  <a:cubicBezTo>
                    <a:pt x="828" y="130"/>
                    <a:pt x="828" y="132"/>
                    <a:pt x="829" y="132"/>
                  </a:cubicBezTo>
                  <a:cubicBezTo>
                    <a:pt x="830" y="132"/>
                    <a:pt x="831" y="130"/>
                    <a:pt x="831" y="126"/>
                  </a:cubicBezTo>
                  <a:cubicBezTo>
                    <a:pt x="832" y="118"/>
                    <a:pt x="833" y="115"/>
                    <a:pt x="833" y="115"/>
                  </a:cubicBezTo>
                  <a:lnTo>
                    <a:pt x="833" y="115"/>
                  </a:lnTo>
                  <a:cubicBezTo>
                    <a:pt x="833" y="115"/>
                    <a:pt x="833" y="118"/>
                    <a:pt x="832" y="126"/>
                  </a:cubicBezTo>
                  <a:cubicBezTo>
                    <a:pt x="832" y="132"/>
                    <a:pt x="835" y="137"/>
                    <a:pt x="836" y="137"/>
                  </a:cubicBezTo>
                  <a:cubicBezTo>
                    <a:pt x="836" y="137"/>
                    <a:pt x="836" y="136"/>
                    <a:pt x="836" y="134"/>
                  </a:cubicBezTo>
                  <a:cubicBezTo>
                    <a:pt x="836" y="126"/>
                    <a:pt x="839" y="126"/>
                    <a:pt x="841" y="118"/>
                  </a:cubicBezTo>
                  <a:cubicBezTo>
                    <a:pt x="842" y="118"/>
                    <a:pt x="845" y="118"/>
                    <a:pt x="845" y="126"/>
                  </a:cubicBezTo>
                  <a:cubicBezTo>
                    <a:pt x="845" y="129"/>
                    <a:pt x="846" y="130"/>
                    <a:pt x="847" y="130"/>
                  </a:cubicBezTo>
                  <a:cubicBezTo>
                    <a:pt x="850" y="130"/>
                    <a:pt x="854" y="124"/>
                    <a:pt x="856" y="118"/>
                  </a:cubicBezTo>
                  <a:cubicBezTo>
                    <a:pt x="856" y="115"/>
                    <a:pt x="856" y="113"/>
                    <a:pt x="856" y="113"/>
                  </a:cubicBezTo>
                  <a:cubicBezTo>
                    <a:pt x="857" y="113"/>
                    <a:pt x="857" y="115"/>
                    <a:pt x="857" y="118"/>
                  </a:cubicBezTo>
                  <a:cubicBezTo>
                    <a:pt x="857" y="126"/>
                    <a:pt x="859" y="126"/>
                    <a:pt x="860" y="127"/>
                  </a:cubicBezTo>
                  <a:cubicBezTo>
                    <a:pt x="861" y="125"/>
                    <a:pt x="861" y="124"/>
                    <a:pt x="861" y="124"/>
                  </a:cubicBezTo>
                  <a:cubicBezTo>
                    <a:pt x="861" y="124"/>
                    <a:pt x="861" y="130"/>
                    <a:pt x="861" y="135"/>
                  </a:cubicBezTo>
                  <a:cubicBezTo>
                    <a:pt x="860" y="143"/>
                    <a:pt x="861" y="143"/>
                    <a:pt x="865" y="143"/>
                  </a:cubicBezTo>
                  <a:cubicBezTo>
                    <a:pt x="867" y="135"/>
                    <a:pt x="874" y="135"/>
                    <a:pt x="878" y="135"/>
                  </a:cubicBezTo>
                  <a:cubicBezTo>
                    <a:pt x="886" y="135"/>
                    <a:pt x="888" y="127"/>
                    <a:pt x="891" y="112"/>
                  </a:cubicBezTo>
                  <a:lnTo>
                    <a:pt x="893" y="97"/>
                  </a:lnTo>
                  <a:lnTo>
                    <a:pt x="893" y="113"/>
                  </a:lnTo>
                  <a:cubicBezTo>
                    <a:pt x="893" y="121"/>
                    <a:pt x="894" y="136"/>
                    <a:pt x="894" y="136"/>
                  </a:cubicBezTo>
                  <a:cubicBezTo>
                    <a:pt x="896" y="136"/>
                    <a:pt x="896" y="129"/>
                    <a:pt x="896" y="121"/>
                  </a:cubicBezTo>
                  <a:cubicBezTo>
                    <a:pt x="896" y="117"/>
                    <a:pt x="897" y="115"/>
                    <a:pt x="897" y="115"/>
                  </a:cubicBezTo>
                  <a:cubicBezTo>
                    <a:pt x="898" y="115"/>
                    <a:pt x="899" y="117"/>
                    <a:pt x="901" y="121"/>
                  </a:cubicBezTo>
                  <a:cubicBezTo>
                    <a:pt x="902" y="125"/>
                    <a:pt x="904" y="127"/>
                    <a:pt x="905" y="127"/>
                  </a:cubicBezTo>
                  <a:cubicBezTo>
                    <a:pt x="905" y="127"/>
                    <a:pt x="906" y="125"/>
                    <a:pt x="907" y="121"/>
                  </a:cubicBezTo>
                  <a:cubicBezTo>
                    <a:pt x="909" y="121"/>
                    <a:pt x="911" y="121"/>
                    <a:pt x="912" y="129"/>
                  </a:cubicBezTo>
                  <a:cubicBezTo>
                    <a:pt x="914" y="129"/>
                    <a:pt x="914" y="129"/>
                    <a:pt x="914" y="121"/>
                  </a:cubicBezTo>
                  <a:cubicBezTo>
                    <a:pt x="914" y="117"/>
                    <a:pt x="914" y="115"/>
                    <a:pt x="915" y="115"/>
                  </a:cubicBezTo>
                  <a:cubicBezTo>
                    <a:pt x="916" y="115"/>
                    <a:pt x="916" y="117"/>
                    <a:pt x="918" y="121"/>
                  </a:cubicBezTo>
                  <a:cubicBezTo>
                    <a:pt x="918" y="130"/>
                    <a:pt x="920" y="134"/>
                    <a:pt x="922" y="134"/>
                  </a:cubicBezTo>
                  <a:cubicBezTo>
                    <a:pt x="922" y="134"/>
                    <a:pt x="923" y="133"/>
                    <a:pt x="923" y="130"/>
                  </a:cubicBezTo>
                  <a:cubicBezTo>
                    <a:pt x="923" y="122"/>
                    <a:pt x="925" y="122"/>
                    <a:pt x="927" y="122"/>
                  </a:cubicBezTo>
                  <a:cubicBezTo>
                    <a:pt x="929" y="122"/>
                    <a:pt x="930" y="122"/>
                    <a:pt x="932" y="114"/>
                  </a:cubicBezTo>
                  <a:lnTo>
                    <a:pt x="934" y="114"/>
                  </a:lnTo>
                  <a:cubicBezTo>
                    <a:pt x="937" y="114"/>
                    <a:pt x="934" y="122"/>
                    <a:pt x="933" y="122"/>
                  </a:cubicBezTo>
                  <a:lnTo>
                    <a:pt x="934" y="130"/>
                  </a:lnTo>
                  <a:cubicBezTo>
                    <a:pt x="938" y="130"/>
                    <a:pt x="940" y="130"/>
                    <a:pt x="941" y="122"/>
                  </a:cubicBezTo>
                  <a:cubicBezTo>
                    <a:pt x="942" y="114"/>
                    <a:pt x="943" y="110"/>
                    <a:pt x="943" y="110"/>
                  </a:cubicBezTo>
                  <a:cubicBezTo>
                    <a:pt x="943" y="110"/>
                    <a:pt x="943" y="114"/>
                    <a:pt x="943" y="122"/>
                  </a:cubicBezTo>
                  <a:cubicBezTo>
                    <a:pt x="943" y="127"/>
                    <a:pt x="944" y="133"/>
                    <a:pt x="945" y="133"/>
                  </a:cubicBezTo>
                  <a:cubicBezTo>
                    <a:pt x="945" y="133"/>
                    <a:pt x="945" y="132"/>
                    <a:pt x="946" y="130"/>
                  </a:cubicBezTo>
                  <a:cubicBezTo>
                    <a:pt x="947" y="123"/>
                    <a:pt x="947" y="121"/>
                    <a:pt x="948" y="121"/>
                  </a:cubicBezTo>
                  <a:cubicBezTo>
                    <a:pt x="949" y="121"/>
                    <a:pt x="949" y="125"/>
                    <a:pt x="949" y="130"/>
                  </a:cubicBezTo>
                  <a:cubicBezTo>
                    <a:pt x="948" y="138"/>
                    <a:pt x="948" y="142"/>
                    <a:pt x="949" y="142"/>
                  </a:cubicBezTo>
                  <a:cubicBezTo>
                    <a:pt x="950" y="142"/>
                    <a:pt x="951" y="138"/>
                    <a:pt x="955" y="131"/>
                  </a:cubicBezTo>
                  <a:cubicBezTo>
                    <a:pt x="958" y="131"/>
                    <a:pt x="964" y="123"/>
                    <a:pt x="969" y="123"/>
                  </a:cubicBezTo>
                  <a:cubicBezTo>
                    <a:pt x="975" y="123"/>
                    <a:pt x="978" y="123"/>
                    <a:pt x="980" y="131"/>
                  </a:cubicBezTo>
                  <a:cubicBezTo>
                    <a:pt x="980" y="132"/>
                    <a:pt x="980" y="134"/>
                    <a:pt x="980" y="135"/>
                  </a:cubicBezTo>
                  <a:lnTo>
                    <a:pt x="980" y="135"/>
                  </a:lnTo>
                  <a:cubicBezTo>
                    <a:pt x="981" y="126"/>
                    <a:pt x="981" y="124"/>
                    <a:pt x="984" y="124"/>
                  </a:cubicBezTo>
                  <a:cubicBezTo>
                    <a:pt x="985" y="124"/>
                    <a:pt x="986" y="124"/>
                    <a:pt x="987" y="124"/>
                  </a:cubicBezTo>
                  <a:cubicBezTo>
                    <a:pt x="988" y="126"/>
                    <a:pt x="990" y="127"/>
                    <a:pt x="991" y="127"/>
                  </a:cubicBezTo>
                  <a:cubicBezTo>
                    <a:pt x="993" y="127"/>
                    <a:pt x="995" y="122"/>
                    <a:pt x="996" y="116"/>
                  </a:cubicBezTo>
                  <a:lnTo>
                    <a:pt x="993" y="116"/>
                  </a:lnTo>
                  <a:cubicBezTo>
                    <a:pt x="993" y="107"/>
                    <a:pt x="993" y="103"/>
                    <a:pt x="995" y="103"/>
                  </a:cubicBezTo>
                  <a:cubicBezTo>
                    <a:pt x="996" y="103"/>
                    <a:pt x="997" y="105"/>
                    <a:pt x="998" y="108"/>
                  </a:cubicBezTo>
                  <a:cubicBezTo>
                    <a:pt x="999" y="108"/>
                    <a:pt x="999" y="116"/>
                    <a:pt x="999" y="124"/>
                  </a:cubicBezTo>
                  <a:cubicBezTo>
                    <a:pt x="999" y="132"/>
                    <a:pt x="1002" y="140"/>
                    <a:pt x="1003" y="140"/>
                  </a:cubicBezTo>
                  <a:cubicBezTo>
                    <a:pt x="1004" y="140"/>
                    <a:pt x="1006" y="140"/>
                    <a:pt x="1004" y="132"/>
                  </a:cubicBezTo>
                  <a:cubicBezTo>
                    <a:pt x="1004" y="124"/>
                    <a:pt x="1004" y="124"/>
                    <a:pt x="1006" y="124"/>
                  </a:cubicBezTo>
                  <a:cubicBezTo>
                    <a:pt x="1007" y="124"/>
                    <a:pt x="1010" y="124"/>
                    <a:pt x="1011" y="116"/>
                  </a:cubicBezTo>
                  <a:cubicBezTo>
                    <a:pt x="1011" y="108"/>
                    <a:pt x="1013" y="108"/>
                    <a:pt x="1014" y="108"/>
                  </a:cubicBezTo>
                  <a:cubicBezTo>
                    <a:pt x="1016" y="116"/>
                    <a:pt x="1019" y="117"/>
                    <a:pt x="1019" y="117"/>
                  </a:cubicBezTo>
                  <a:lnTo>
                    <a:pt x="1019" y="125"/>
                  </a:lnTo>
                  <a:cubicBezTo>
                    <a:pt x="1019" y="130"/>
                    <a:pt x="1020" y="135"/>
                    <a:pt x="1021" y="141"/>
                  </a:cubicBezTo>
                  <a:cubicBezTo>
                    <a:pt x="1022" y="141"/>
                    <a:pt x="1022" y="133"/>
                    <a:pt x="1022" y="133"/>
                  </a:cubicBezTo>
                  <a:cubicBezTo>
                    <a:pt x="1022" y="127"/>
                    <a:pt x="1046" y="126"/>
                    <a:pt x="1058" y="126"/>
                  </a:cubicBezTo>
                  <a:cubicBezTo>
                    <a:pt x="1062" y="126"/>
                    <a:pt x="1065" y="126"/>
                    <a:pt x="1066" y="126"/>
                  </a:cubicBezTo>
                  <a:cubicBezTo>
                    <a:pt x="1067" y="130"/>
                    <a:pt x="1069" y="132"/>
                    <a:pt x="1071" y="132"/>
                  </a:cubicBezTo>
                  <a:cubicBezTo>
                    <a:pt x="1072" y="132"/>
                    <a:pt x="1073" y="130"/>
                    <a:pt x="1072" y="126"/>
                  </a:cubicBezTo>
                  <a:cubicBezTo>
                    <a:pt x="1072" y="120"/>
                    <a:pt x="1077" y="120"/>
                    <a:pt x="1084" y="120"/>
                  </a:cubicBezTo>
                  <a:cubicBezTo>
                    <a:pt x="1086" y="120"/>
                    <a:pt x="1088" y="120"/>
                    <a:pt x="1090" y="120"/>
                  </a:cubicBezTo>
                  <a:cubicBezTo>
                    <a:pt x="1093" y="120"/>
                    <a:pt x="1095" y="120"/>
                    <a:pt x="1097" y="120"/>
                  </a:cubicBezTo>
                  <a:cubicBezTo>
                    <a:pt x="1104" y="120"/>
                    <a:pt x="1109" y="119"/>
                    <a:pt x="1109" y="112"/>
                  </a:cubicBezTo>
                  <a:lnTo>
                    <a:pt x="1115" y="113"/>
                  </a:lnTo>
                  <a:cubicBezTo>
                    <a:pt x="1117" y="113"/>
                    <a:pt x="1121" y="105"/>
                    <a:pt x="1123" y="105"/>
                  </a:cubicBezTo>
                  <a:cubicBezTo>
                    <a:pt x="1123" y="101"/>
                    <a:pt x="1124" y="99"/>
                    <a:pt x="1125" y="99"/>
                  </a:cubicBezTo>
                  <a:lnTo>
                    <a:pt x="1125" y="99"/>
                  </a:lnTo>
                  <a:cubicBezTo>
                    <a:pt x="1125" y="99"/>
                    <a:pt x="1125" y="101"/>
                    <a:pt x="1124" y="105"/>
                  </a:cubicBezTo>
                  <a:cubicBezTo>
                    <a:pt x="1124" y="113"/>
                    <a:pt x="1124" y="121"/>
                    <a:pt x="1126" y="121"/>
                  </a:cubicBezTo>
                  <a:cubicBezTo>
                    <a:pt x="1130" y="121"/>
                    <a:pt x="1130" y="113"/>
                    <a:pt x="1130" y="105"/>
                  </a:cubicBezTo>
                  <a:cubicBezTo>
                    <a:pt x="1130" y="97"/>
                    <a:pt x="1131" y="97"/>
                    <a:pt x="1131" y="97"/>
                  </a:cubicBezTo>
                  <a:cubicBezTo>
                    <a:pt x="1132" y="97"/>
                    <a:pt x="1132" y="97"/>
                    <a:pt x="1132" y="105"/>
                  </a:cubicBezTo>
                  <a:lnTo>
                    <a:pt x="1132" y="121"/>
                  </a:lnTo>
                  <a:lnTo>
                    <a:pt x="1134" y="121"/>
                  </a:lnTo>
                  <a:cubicBezTo>
                    <a:pt x="1134" y="113"/>
                    <a:pt x="1135" y="113"/>
                    <a:pt x="1135" y="113"/>
                  </a:cubicBezTo>
                  <a:cubicBezTo>
                    <a:pt x="1137" y="113"/>
                    <a:pt x="1137" y="113"/>
                    <a:pt x="1137" y="129"/>
                  </a:cubicBezTo>
                  <a:cubicBezTo>
                    <a:pt x="1137" y="136"/>
                    <a:pt x="1138" y="140"/>
                    <a:pt x="1138" y="140"/>
                  </a:cubicBezTo>
                  <a:cubicBezTo>
                    <a:pt x="1139" y="140"/>
                    <a:pt x="1140" y="136"/>
                    <a:pt x="1141" y="129"/>
                  </a:cubicBezTo>
                  <a:lnTo>
                    <a:pt x="1144" y="122"/>
                  </a:lnTo>
                  <a:cubicBezTo>
                    <a:pt x="1144" y="127"/>
                    <a:pt x="1145" y="129"/>
                    <a:pt x="1146" y="129"/>
                  </a:cubicBezTo>
                  <a:cubicBezTo>
                    <a:pt x="1147" y="129"/>
                    <a:pt x="1149" y="119"/>
                    <a:pt x="1150" y="114"/>
                  </a:cubicBezTo>
                  <a:cubicBezTo>
                    <a:pt x="1151" y="122"/>
                    <a:pt x="1152" y="126"/>
                    <a:pt x="1153" y="126"/>
                  </a:cubicBezTo>
                  <a:cubicBezTo>
                    <a:pt x="1153" y="126"/>
                    <a:pt x="1154" y="122"/>
                    <a:pt x="1155" y="114"/>
                  </a:cubicBezTo>
                  <a:cubicBezTo>
                    <a:pt x="1155" y="110"/>
                    <a:pt x="1156" y="108"/>
                    <a:pt x="1156" y="108"/>
                  </a:cubicBezTo>
                  <a:cubicBezTo>
                    <a:pt x="1157" y="108"/>
                    <a:pt x="1158" y="110"/>
                    <a:pt x="1159" y="114"/>
                  </a:cubicBezTo>
                  <a:cubicBezTo>
                    <a:pt x="1160" y="122"/>
                    <a:pt x="1161" y="122"/>
                    <a:pt x="1164" y="122"/>
                  </a:cubicBezTo>
                  <a:cubicBezTo>
                    <a:pt x="1166" y="116"/>
                    <a:pt x="1173" y="115"/>
                    <a:pt x="1182" y="115"/>
                  </a:cubicBezTo>
                  <a:cubicBezTo>
                    <a:pt x="1185" y="115"/>
                    <a:pt x="1187" y="115"/>
                    <a:pt x="1190" y="115"/>
                  </a:cubicBezTo>
                  <a:cubicBezTo>
                    <a:pt x="1193" y="115"/>
                    <a:pt x="1196" y="115"/>
                    <a:pt x="1199" y="115"/>
                  </a:cubicBezTo>
                  <a:cubicBezTo>
                    <a:pt x="1209" y="115"/>
                    <a:pt x="1215" y="114"/>
                    <a:pt x="1215" y="108"/>
                  </a:cubicBezTo>
                  <a:cubicBezTo>
                    <a:pt x="1216" y="108"/>
                    <a:pt x="1216" y="108"/>
                    <a:pt x="1218" y="116"/>
                  </a:cubicBezTo>
                  <a:cubicBezTo>
                    <a:pt x="1218" y="119"/>
                    <a:pt x="1218" y="121"/>
                    <a:pt x="1219" y="121"/>
                  </a:cubicBezTo>
                  <a:cubicBezTo>
                    <a:pt x="1219" y="121"/>
                    <a:pt x="1220" y="118"/>
                    <a:pt x="1222" y="108"/>
                  </a:cubicBezTo>
                  <a:cubicBezTo>
                    <a:pt x="1222" y="104"/>
                    <a:pt x="1222" y="99"/>
                    <a:pt x="1223" y="99"/>
                  </a:cubicBezTo>
                  <a:cubicBezTo>
                    <a:pt x="1223" y="99"/>
                    <a:pt x="1223" y="102"/>
                    <a:pt x="1223" y="108"/>
                  </a:cubicBezTo>
                  <a:cubicBezTo>
                    <a:pt x="1223" y="116"/>
                    <a:pt x="1226" y="116"/>
                    <a:pt x="1233" y="116"/>
                  </a:cubicBezTo>
                  <a:cubicBezTo>
                    <a:pt x="1234" y="116"/>
                    <a:pt x="1235" y="116"/>
                    <a:pt x="1236" y="116"/>
                  </a:cubicBezTo>
                  <a:cubicBezTo>
                    <a:pt x="1240" y="116"/>
                    <a:pt x="1244" y="116"/>
                    <a:pt x="1244" y="109"/>
                  </a:cubicBezTo>
                  <a:cubicBezTo>
                    <a:pt x="1246" y="106"/>
                    <a:pt x="1247" y="104"/>
                    <a:pt x="1247" y="104"/>
                  </a:cubicBezTo>
                  <a:lnTo>
                    <a:pt x="1247" y="104"/>
                  </a:lnTo>
                  <a:cubicBezTo>
                    <a:pt x="1247" y="104"/>
                    <a:pt x="1246" y="106"/>
                    <a:pt x="1245" y="109"/>
                  </a:cubicBezTo>
                  <a:cubicBezTo>
                    <a:pt x="1244" y="119"/>
                    <a:pt x="1247" y="126"/>
                    <a:pt x="1250" y="126"/>
                  </a:cubicBezTo>
                  <a:cubicBezTo>
                    <a:pt x="1252" y="126"/>
                    <a:pt x="1255" y="123"/>
                    <a:pt x="1256" y="117"/>
                  </a:cubicBezTo>
                  <a:cubicBezTo>
                    <a:pt x="1259" y="117"/>
                    <a:pt x="1260" y="117"/>
                    <a:pt x="1260" y="125"/>
                  </a:cubicBezTo>
                  <a:cubicBezTo>
                    <a:pt x="1262" y="125"/>
                    <a:pt x="1263" y="125"/>
                    <a:pt x="1269" y="117"/>
                  </a:cubicBezTo>
                  <a:lnTo>
                    <a:pt x="1280" y="118"/>
                  </a:lnTo>
                  <a:cubicBezTo>
                    <a:pt x="1283" y="118"/>
                    <a:pt x="1285" y="111"/>
                    <a:pt x="1285" y="111"/>
                  </a:cubicBezTo>
                  <a:lnTo>
                    <a:pt x="1288" y="111"/>
                  </a:lnTo>
                  <a:cubicBezTo>
                    <a:pt x="1288" y="118"/>
                    <a:pt x="1296" y="118"/>
                    <a:pt x="1307" y="120"/>
                  </a:cubicBezTo>
                  <a:cubicBezTo>
                    <a:pt x="1318" y="120"/>
                    <a:pt x="1328" y="120"/>
                    <a:pt x="1329" y="127"/>
                  </a:cubicBezTo>
                  <a:cubicBezTo>
                    <a:pt x="1329" y="127"/>
                    <a:pt x="1331" y="127"/>
                    <a:pt x="1333" y="120"/>
                  </a:cubicBezTo>
                  <a:cubicBezTo>
                    <a:pt x="1334" y="111"/>
                    <a:pt x="1335" y="107"/>
                    <a:pt x="1336" y="107"/>
                  </a:cubicBezTo>
                  <a:cubicBezTo>
                    <a:pt x="1336" y="107"/>
                    <a:pt x="1337" y="109"/>
                    <a:pt x="1338" y="113"/>
                  </a:cubicBezTo>
                  <a:cubicBezTo>
                    <a:pt x="1339" y="121"/>
                    <a:pt x="1341" y="125"/>
                    <a:pt x="1343" y="125"/>
                  </a:cubicBezTo>
                  <a:cubicBezTo>
                    <a:pt x="1345" y="125"/>
                    <a:pt x="1347" y="121"/>
                    <a:pt x="1347" y="113"/>
                  </a:cubicBezTo>
                  <a:lnTo>
                    <a:pt x="1347" y="121"/>
                  </a:lnTo>
                  <a:cubicBezTo>
                    <a:pt x="1348" y="127"/>
                    <a:pt x="1349" y="129"/>
                    <a:pt x="1350" y="129"/>
                  </a:cubicBezTo>
                  <a:cubicBezTo>
                    <a:pt x="1352" y="129"/>
                    <a:pt x="1354" y="123"/>
                    <a:pt x="1355" y="113"/>
                  </a:cubicBezTo>
                  <a:cubicBezTo>
                    <a:pt x="1357" y="118"/>
                    <a:pt x="1358" y="124"/>
                    <a:pt x="1359" y="124"/>
                  </a:cubicBezTo>
                  <a:cubicBezTo>
                    <a:pt x="1359" y="124"/>
                    <a:pt x="1360" y="123"/>
                    <a:pt x="1361" y="121"/>
                  </a:cubicBezTo>
                  <a:cubicBezTo>
                    <a:pt x="1362" y="121"/>
                    <a:pt x="1362" y="121"/>
                    <a:pt x="1362" y="136"/>
                  </a:cubicBezTo>
                  <a:cubicBezTo>
                    <a:pt x="1362" y="144"/>
                    <a:pt x="1362" y="152"/>
                    <a:pt x="1364" y="153"/>
                  </a:cubicBezTo>
                  <a:cubicBezTo>
                    <a:pt x="1365" y="153"/>
                    <a:pt x="1365" y="145"/>
                    <a:pt x="1365" y="138"/>
                  </a:cubicBezTo>
                  <a:lnTo>
                    <a:pt x="1369" y="138"/>
                  </a:lnTo>
                  <a:cubicBezTo>
                    <a:pt x="1369" y="138"/>
                    <a:pt x="1370" y="138"/>
                    <a:pt x="1370" y="130"/>
                  </a:cubicBezTo>
                  <a:cubicBezTo>
                    <a:pt x="1370" y="122"/>
                    <a:pt x="1372" y="122"/>
                    <a:pt x="1373" y="122"/>
                  </a:cubicBezTo>
                  <a:cubicBezTo>
                    <a:pt x="1373" y="124"/>
                    <a:pt x="1373" y="125"/>
                    <a:pt x="1373" y="125"/>
                  </a:cubicBezTo>
                  <a:cubicBezTo>
                    <a:pt x="1374" y="125"/>
                    <a:pt x="1375" y="120"/>
                    <a:pt x="1373" y="114"/>
                  </a:cubicBezTo>
                  <a:cubicBezTo>
                    <a:pt x="1373" y="106"/>
                    <a:pt x="1373" y="98"/>
                    <a:pt x="1375" y="98"/>
                  </a:cubicBezTo>
                  <a:lnTo>
                    <a:pt x="1375" y="83"/>
                  </a:lnTo>
                  <a:cubicBezTo>
                    <a:pt x="1376" y="71"/>
                    <a:pt x="1375" y="61"/>
                    <a:pt x="1372" y="51"/>
                  </a:cubicBezTo>
                  <a:cubicBezTo>
                    <a:pt x="1368" y="46"/>
                    <a:pt x="1365" y="41"/>
                    <a:pt x="1363" y="41"/>
                  </a:cubicBezTo>
                  <a:cubicBezTo>
                    <a:pt x="1361" y="41"/>
                    <a:pt x="1361" y="44"/>
                    <a:pt x="1361" y="50"/>
                  </a:cubicBezTo>
                  <a:cubicBezTo>
                    <a:pt x="1361" y="50"/>
                    <a:pt x="1358" y="58"/>
                    <a:pt x="1357" y="58"/>
                  </a:cubicBezTo>
                  <a:cubicBezTo>
                    <a:pt x="1356" y="58"/>
                    <a:pt x="1354" y="50"/>
                    <a:pt x="1354" y="50"/>
                  </a:cubicBezTo>
                  <a:cubicBezTo>
                    <a:pt x="1354" y="42"/>
                    <a:pt x="1347" y="42"/>
                    <a:pt x="1339" y="42"/>
                  </a:cubicBezTo>
                  <a:cubicBezTo>
                    <a:pt x="1329" y="41"/>
                    <a:pt x="1325" y="41"/>
                    <a:pt x="1324" y="33"/>
                  </a:cubicBezTo>
                  <a:cubicBezTo>
                    <a:pt x="1321" y="25"/>
                    <a:pt x="1320" y="25"/>
                    <a:pt x="1320" y="25"/>
                  </a:cubicBezTo>
                  <a:cubicBezTo>
                    <a:pt x="1320" y="31"/>
                    <a:pt x="1315" y="33"/>
                    <a:pt x="1308" y="33"/>
                  </a:cubicBezTo>
                  <a:cubicBezTo>
                    <a:pt x="1305" y="33"/>
                    <a:pt x="1302" y="32"/>
                    <a:pt x="1299" y="32"/>
                  </a:cubicBezTo>
                  <a:cubicBezTo>
                    <a:pt x="1296" y="32"/>
                    <a:pt x="1294" y="32"/>
                    <a:pt x="1292" y="32"/>
                  </a:cubicBezTo>
                  <a:cubicBezTo>
                    <a:pt x="1283" y="32"/>
                    <a:pt x="1277" y="33"/>
                    <a:pt x="1277" y="39"/>
                  </a:cubicBezTo>
                  <a:lnTo>
                    <a:pt x="1273" y="39"/>
                  </a:lnTo>
                  <a:cubicBezTo>
                    <a:pt x="1273" y="31"/>
                    <a:pt x="1270" y="31"/>
                    <a:pt x="1266" y="31"/>
                  </a:cubicBezTo>
                  <a:cubicBezTo>
                    <a:pt x="1263" y="39"/>
                    <a:pt x="1260" y="39"/>
                    <a:pt x="1260" y="39"/>
                  </a:cubicBezTo>
                  <a:cubicBezTo>
                    <a:pt x="1260" y="31"/>
                    <a:pt x="1259" y="31"/>
                    <a:pt x="1255" y="31"/>
                  </a:cubicBezTo>
                  <a:cubicBezTo>
                    <a:pt x="1252" y="31"/>
                    <a:pt x="1251" y="31"/>
                    <a:pt x="1251" y="39"/>
                  </a:cubicBezTo>
                  <a:cubicBezTo>
                    <a:pt x="1244" y="39"/>
                    <a:pt x="1237" y="35"/>
                    <a:pt x="1233" y="30"/>
                  </a:cubicBezTo>
                  <a:cubicBezTo>
                    <a:pt x="1232" y="28"/>
                    <a:pt x="1232" y="27"/>
                    <a:pt x="1232" y="27"/>
                  </a:cubicBezTo>
                  <a:cubicBezTo>
                    <a:pt x="1230" y="27"/>
                    <a:pt x="1229" y="32"/>
                    <a:pt x="1228" y="38"/>
                  </a:cubicBezTo>
                  <a:cubicBezTo>
                    <a:pt x="1228" y="46"/>
                    <a:pt x="1226" y="53"/>
                    <a:pt x="1225" y="53"/>
                  </a:cubicBezTo>
                  <a:lnTo>
                    <a:pt x="1225" y="38"/>
                  </a:lnTo>
                  <a:cubicBezTo>
                    <a:pt x="1226" y="30"/>
                    <a:pt x="1226" y="30"/>
                    <a:pt x="1223" y="30"/>
                  </a:cubicBezTo>
                  <a:lnTo>
                    <a:pt x="1219" y="30"/>
                  </a:lnTo>
                  <a:cubicBezTo>
                    <a:pt x="1219" y="36"/>
                    <a:pt x="1215" y="37"/>
                    <a:pt x="1207" y="37"/>
                  </a:cubicBezTo>
                  <a:cubicBezTo>
                    <a:pt x="1205" y="37"/>
                    <a:pt x="1203" y="37"/>
                    <a:pt x="1200" y="37"/>
                  </a:cubicBezTo>
                  <a:cubicBezTo>
                    <a:pt x="1197" y="37"/>
                    <a:pt x="1194" y="37"/>
                    <a:pt x="1192" y="37"/>
                  </a:cubicBezTo>
                  <a:cubicBezTo>
                    <a:pt x="1184" y="37"/>
                    <a:pt x="1181" y="37"/>
                    <a:pt x="1181" y="43"/>
                  </a:cubicBezTo>
                  <a:cubicBezTo>
                    <a:pt x="1181" y="47"/>
                    <a:pt x="1181" y="49"/>
                    <a:pt x="1179" y="49"/>
                  </a:cubicBezTo>
                  <a:cubicBezTo>
                    <a:pt x="1178" y="49"/>
                    <a:pt x="1177" y="47"/>
                    <a:pt x="1174" y="43"/>
                  </a:cubicBezTo>
                  <a:cubicBezTo>
                    <a:pt x="1168" y="28"/>
                    <a:pt x="1166" y="23"/>
                    <a:pt x="1165" y="23"/>
                  </a:cubicBezTo>
                  <a:cubicBezTo>
                    <a:pt x="1164" y="23"/>
                    <a:pt x="1164" y="25"/>
                    <a:pt x="1163" y="28"/>
                  </a:cubicBezTo>
                  <a:cubicBezTo>
                    <a:pt x="1164" y="28"/>
                    <a:pt x="1164" y="35"/>
                    <a:pt x="1164" y="43"/>
                  </a:cubicBezTo>
                  <a:cubicBezTo>
                    <a:pt x="1164" y="51"/>
                    <a:pt x="1164" y="55"/>
                    <a:pt x="1164" y="55"/>
                  </a:cubicBezTo>
                  <a:cubicBezTo>
                    <a:pt x="1163" y="55"/>
                    <a:pt x="1162" y="51"/>
                    <a:pt x="1161" y="43"/>
                  </a:cubicBezTo>
                  <a:cubicBezTo>
                    <a:pt x="1161" y="37"/>
                    <a:pt x="1157" y="34"/>
                    <a:pt x="1153" y="34"/>
                  </a:cubicBezTo>
                  <a:cubicBezTo>
                    <a:pt x="1146" y="34"/>
                    <a:pt x="1137" y="41"/>
                    <a:pt x="1135" y="50"/>
                  </a:cubicBezTo>
                  <a:lnTo>
                    <a:pt x="1135" y="42"/>
                  </a:lnTo>
                  <a:cubicBezTo>
                    <a:pt x="1135" y="34"/>
                    <a:pt x="1134" y="34"/>
                    <a:pt x="1127" y="34"/>
                  </a:cubicBezTo>
                  <a:lnTo>
                    <a:pt x="1123" y="34"/>
                  </a:lnTo>
                  <a:cubicBezTo>
                    <a:pt x="1123" y="41"/>
                    <a:pt x="1121" y="43"/>
                    <a:pt x="1119" y="43"/>
                  </a:cubicBezTo>
                  <a:cubicBezTo>
                    <a:pt x="1116" y="43"/>
                    <a:pt x="1113" y="38"/>
                    <a:pt x="1113" y="33"/>
                  </a:cubicBezTo>
                  <a:cubicBezTo>
                    <a:pt x="1112" y="25"/>
                    <a:pt x="1112" y="25"/>
                    <a:pt x="1108" y="25"/>
                  </a:cubicBezTo>
                  <a:cubicBezTo>
                    <a:pt x="1106" y="32"/>
                    <a:pt x="1104" y="34"/>
                    <a:pt x="1101" y="34"/>
                  </a:cubicBezTo>
                  <a:cubicBezTo>
                    <a:pt x="1098" y="34"/>
                    <a:pt x="1095" y="30"/>
                    <a:pt x="1095" y="25"/>
                  </a:cubicBezTo>
                  <a:lnTo>
                    <a:pt x="1091" y="25"/>
                  </a:lnTo>
                  <a:cubicBezTo>
                    <a:pt x="1091" y="31"/>
                    <a:pt x="1088" y="32"/>
                    <a:pt x="1087" y="32"/>
                  </a:cubicBezTo>
                  <a:cubicBezTo>
                    <a:pt x="1086" y="32"/>
                    <a:pt x="1086" y="32"/>
                    <a:pt x="1086" y="32"/>
                  </a:cubicBezTo>
                  <a:cubicBezTo>
                    <a:pt x="1080" y="32"/>
                    <a:pt x="1079" y="32"/>
                    <a:pt x="1080" y="40"/>
                  </a:cubicBezTo>
                  <a:cubicBezTo>
                    <a:pt x="1080" y="48"/>
                    <a:pt x="1080" y="56"/>
                    <a:pt x="1079" y="56"/>
                  </a:cubicBezTo>
                  <a:lnTo>
                    <a:pt x="1079" y="48"/>
                  </a:lnTo>
                  <a:cubicBezTo>
                    <a:pt x="1079" y="40"/>
                    <a:pt x="1075" y="40"/>
                    <a:pt x="1068" y="40"/>
                  </a:cubicBezTo>
                  <a:cubicBezTo>
                    <a:pt x="1060" y="40"/>
                    <a:pt x="1057" y="39"/>
                    <a:pt x="1054" y="31"/>
                  </a:cubicBezTo>
                  <a:lnTo>
                    <a:pt x="1053" y="39"/>
                  </a:lnTo>
                  <a:cubicBezTo>
                    <a:pt x="1052" y="43"/>
                    <a:pt x="1051" y="45"/>
                    <a:pt x="1051" y="45"/>
                  </a:cubicBezTo>
                  <a:cubicBezTo>
                    <a:pt x="1050" y="45"/>
                    <a:pt x="1050" y="43"/>
                    <a:pt x="1050" y="39"/>
                  </a:cubicBezTo>
                  <a:cubicBezTo>
                    <a:pt x="1049" y="35"/>
                    <a:pt x="1047" y="33"/>
                    <a:pt x="1045" y="33"/>
                  </a:cubicBezTo>
                  <a:cubicBezTo>
                    <a:pt x="1043" y="33"/>
                    <a:pt x="1040" y="35"/>
                    <a:pt x="1039" y="39"/>
                  </a:cubicBezTo>
                  <a:lnTo>
                    <a:pt x="1035" y="39"/>
                  </a:lnTo>
                  <a:cubicBezTo>
                    <a:pt x="1035" y="31"/>
                    <a:pt x="1033" y="26"/>
                    <a:pt x="1031" y="26"/>
                  </a:cubicBezTo>
                  <a:cubicBezTo>
                    <a:pt x="1030" y="26"/>
                    <a:pt x="1028" y="30"/>
                    <a:pt x="1027" y="38"/>
                  </a:cubicBezTo>
                  <a:cubicBezTo>
                    <a:pt x="1027" y="30"/>
                    <a:pt x="1025" y="30"/>
                    <a:pt x="1024" y="30"/>
                  </a:cubicBezTo>
                  <a:cubicBezTo>
                    <a:pt x="1022" y="34"/>
                    <a:pt x="1020" y="36"/>
                    <a:pt x="1018" y="36"/>
                  </a:cubicBezTo>
                  <a:cubicBezTo>
                    <a:pt x="1016" y="36"/>
                    <a:pt x="1014" y="34"/>
                    <a:pt x="1014" y="30"/>
                  </a:cubicBezTo>
                  <a:lnTo>
                    <a:pt x="1013" y="30"/>
                  </a:lnTo>
                  <a:cubicBezTo>
                    <a:pt x="1011" y="38"/>
                    <a:pt x="1010" y="38"/>
                    <a:pt x="1007" y="38"/>
                  </a:cubicBezTo>
                  <a:cubicBezTo>
                    <a:pt x="1006" y="38"/>
                    <a:pt x="1005" y="38"/>
                    <a:pt x="1003" y="46"/>
                  </a:cubicBezTo>
                  <a:cubicBezTo>
                    <a:pt x="1002" y="53"/>
                    <a:pt x="999" y="53"/>
                    <a:pt x="999" y="53"/>
                  </a:cubicBezTo>
                  <a:cubicBezTo>
                    <a:pt x="998" y="53"/>
                    <a:pt x="999" y="46"/>
                    <a:pt x="1002" y="38"/>
                  </a:cubicBezTo>
                  <a:cubicBezTo>
                    <a:pt x="1003" y="34"/>
                    <a:pt x="1003" y="32"/>
                    <a:pt x="1002" y="32"/>
                  </a:cubicBezTo>
                  <a:lnTo>
                    <a:pt x="1002" y="32"/>
                  </a:lnTo>
                  <a:cubicBezTo>
                    <a:pt x="1001" y="32"/>
                    <a:pt x="998" y="36"/>
                    <a:pt x="995" y="44"/>
                  </a:cubicBezTo>
                  <a:cubicBezTo>
                    <a:pt x="993" y="52"/>
                    <a:pt x="992" y="56"/>
                    <a:pt x="991" y="56"/>
                  </a:cubicBezTo>
                  <a:cubicBezTo>
                    <a:pt x="991" y="56"/>
                    <a:pt x="992" y="52"/>
                    <a:pt x="993" y="44"/>
                  </a:cubicBezTo>
                  <a:cubicBezTo>
                    <a:pt x="994" y="40"/>
                    <a:pt x="995" y="34"/>
                    <a:pt x="995" y="34"/>
                  </a:cubicBezTo>
                  <a:lnTo>
                    <a:pt x="995" y="34"/>
                  </a:lnTo>
                  <a:cubicBezTo>
                    <a:pt x="994" y="34"/>
                    <a:pt x="994" y="35"/>
                    <a:pt x="993" y="37"/>
                  </a:cubicBezTo>
                  <a:cubicBezTo>
                    <a:pt x="993" y="37"/>
                    <a:pt x="990" y="37"/>
                    <a:pt x="990" y="44"/>
                  </a:cubicBezTo>
                  <a:lnTo>
                    <a:pt x="985" y="44"/>
                  </a:lnTo>
                  <a:cubicBezTo>
                    <a:pt x="981" y="37"/>
                    <a:pt x="980" y="37"/>
                    <a:pt x="978" y="37"/>
                  </a:cubicBezTo>
                  <a:cubicBezTo>
                    <a:pt x="978" y="40"/>
                    <a:pt x="977" y="42"/>
                    <a:pt x="977" y="42"/>
                  </a:cubicBezTo>
                  <a:cubicBezTo>
                    <a:pt x="977" y="42"/>
                    <a:pt x="976" y="40"/>
                    <a:pt x="976" y="37"/>
                  </a:cubicBezTo>
                  <a:cubicBezTo>
                    <a:pt x="976" y="33"/>
                    <a:pt x="976" y="31"/>
                    <a:pt x="975" y="31"/>
                  </a:cubicBezTo>
                  <a:cubicBezTo>
                    <a:pt x="974" y="31"/>
                    <a:pt x="974" y="35"/>
                    <a:pt x="974" y="44"/>
                  </a:cubicBezTo>
                  <a:cubicBezTo>
                    <a:pt x="973" y="48"/>
                    <a:pt x="972" y="50"/>
                    <a:pt x="971" y="50"/>
                  </a:cubicBezTo>
                  <a:cubicBezTo>
                    <a:pt x="971" y="50"/>
                    <a:pt x="970" y="48"/>
                    <a:pt x="969" y="44"/>
                  </a:cubicBezTo>
                  <a:cubicBezTo>
                    <a:pt x="969" y="35"/>
                    <a:pt x="968" y="31"/>
                    <a:pt x="968" y="31"/>
                  </a:cubicBezTo>
                  <a:cubicBezTo>
                    <a:pt x="967" y="31"/>
                    <a:pt x="967" y="33"/>
                    <a:pt x="967" y="37"/>
                  </a:cubicBezTo>
                  <a:cubicBezTo>
                    <a:pt x="966" y="44"/>
                    <a:pt x="964" y="44"/>
                    <a:pt x="964" y="44"/>
                  </a:cubicBezTo>
                  <a:cubicBezTo>
                    <a:pt x="964" y="37"/>
                    <a:pt x="949" y="35"/>
                    <a:pt x="936" y="35"/>
                  </a:cubicBezTo>
                  <a:cubicBezTo>
                    <a:pt x="933" y="35"/>
                    <a:pt x="932" y="43"/>
                    <a:pt x="932" y="51"/>
                  </a:cubicBezTo>
                  <a:cubicBezTo>
                    <a:pt x="932" y="58"/>
                    <a:pt x="932" y="60"/>
                    <a:pt x="932" y="60"/>
                  </a:cubicBezTo>
                  <a:cubicBezTo>
                    <a:pt x="932" y="60"/>
                    <a:pt x="931" y="56"/>
                    <a:pt x="930" y="51"/>
                  </a:cubicBezTo>
                  <a:cubicBezTo>
                    <a:pt x="929" y="39"/>
                    <a:pt x="928" y="33"/>
                    <a:pt x="927" y="33"/>
                  </a:cubicBezTo>
                  <a:cubicBezTo>
                    <a:pt x="927" y="33"/>
                    <a:pt x="926" y="38"/>
                    <a:pt x="927" y="50"/>
                  </a:cubicBezTo>
                  <a:cubicBezTo>
                    <a:pt x="928" y="58"/>
                    <a:pt x="928" y="63"/>
                    <a:pt x="928" y="63"/>
                  </a:cubicBezTo>
                  <a:cubicBezTo>
                    <a:pt x="928" y="63"/>
                    <a:pt x="927" y="58"/>
                    <a:pt x="925" y="50"/>
                  </a:cubicBezTo>
                  <a:cubicBezTo>
                    <a:pt x="924" y="46"/>
                    <a:pt x="924" y="44"/>
                    <a:pt x="923" y="44"/>
                  </a:cubicBezTo>
                  <a:cubicBezTo>
                    <a:pt x="923" y="44"/>
                    <a:pt x="923" y="46"/>
                    <a:pt x="922" y="50"/>
                  </a:cubicBezTo>
                  <a:cubicBezTo>
                    <a:pt x="922" y="54"/>
                    <a:pt x="921" y="56"/>
                    <a:pt x="921" y="56"/>
                  </a:cubicBezTo>
                  <a:cubicBezTo>
                    <a:pt x="921" y="56"/>
                    <a:pt x="920" y="54"/>
                    <a:pt x="921" y="50"/>
                  </a:cubicBezTo>
                  <a:cubicBezTo>
                    <a:pt x="919" y="44"/>
                    <a:pt x="918" y="39"/>
                    <a:pt x="918" y="39"/>
                  </a:cubicBezTo>
                  <a:cubicBezTo>
                    <a:pt x="918" y="39"/>
                    <a:pt x="918" y="40"/>
                    <a:pt x="918" y="42"/>
                  </a:cubicBezTo>
                  <a:cubicBezTo>
                    <a:pt x="918" y="42"/>
                    <a:pt x="915" y="42"/>
                    <a:pt x="914" y="34"/>
                  </a:cubicBezTo>
                  <a:cubicBezTo>
                    <a:pt x="914" y="32"/>
                    <a:pt x="913" y="31"/>
                    <a:pt x="912" y="31"/>
                  </a:cubicBezTo>
                  <a:cubicBezTo>
                    <a:pt x="911" y="31"/>
                    <a:pt x="910" y="37"/>
                    <a:pt x="909" y="42"/>
                  </a:cubicBezTo>
                  <a:cubicBezTo>
                    <a:pt x="906" y="50"/>
                    <a:pt x="905" y="54"/>
                    <a:pt x="904" y="54"/>
                  </a:cubicBezTo>
                  <a:cubicBezTo>
                    <a:pt x="904" y="54"/>
                    <a:pt x="904" y="50"/>
                    <a:pt x="904" y="42"/>
                  </a:cubicBezTo>
                  <a:cubicBezTo>
                    <a:pt x="905" y="36"/>
                    <a:pt x="904" y="34"/>
                    <a:pt x="903" y="34"/>
                  </a:cubicBezTo>
                  <a:cubicBezTo>
                    <a:pt x="901" y="34"/>
                    <a:pt x="897" y="40"/>
                    <a:pt x="896" y="50"/>
                  </a:cubicBezTo>
                  <a:cubicBezTo>
                    <a:pt x="895" y="59"/>
                    <a:pt x="894" y="63"/>
                    <a:pt x="894" y="63"/>
                  </a:cubicBezTo>
                  <a:cubicBezTo>
                    <a:pt x="894" y="63"/>
                    <a:pt x="894" y="61"/>
                    <a:pt x="894" y="57"/>
                  </a:cubicBezTo>
                  <a:cubicBezTo>
                    <a:pt x="894" y="49"/>
                    <a:pt x="893" y="49"/>
                    <a:pt x="893" y="49"/>
                  </a:cubicBezTo>
                  <a:cubicBezTo>
                    <a:pt x="892" y="49"/>
                    <a:pt x="890" y="49"/>
                    <a:pt x="890" y="41"/>
                  </a:cubicBezTo>
                  <a:cubicBezTo>
                    <a:pt x="890" y="41"/>
                    <a:pt x="888" y="41"/>
                    <a:pt x="885" y="49"/>
                  </a:cubicBezTo>
                  <a:cubicBezTo>
                    <a:pt x="884" y="55"/>
                    <a:pt x="882" y="57"/>
                    <a:pt x="881" y="57"/>
                  </a:cubicBezTo>
                  <a:cubicBezTo>
                    <a:pt x="879" y="57"/>
                    <a:pt x="876" y="51"/>
                    <a:pt x="875" y="41"/>
                  </a:cubicBezTo>
                  <a:lnTo>
                    <a:pt x="872" y="49"/>
                  </a:lnTo>
                  <a:cubicBezTo>
                    <a:pt x="871" y="59"/>
                    <a:pt x="870" y="65"/>
                    <a:pt x="869" y="65"/>
                  </a:cubicBezTo>
                  <a:cubicBezTo>
                    <a:pt x="869" y="65"/>
                    <a:pt x="868" y="63"/>
                    <a:pt x="868" y="57"/>
                  </a:cubicBezTo>
                  <a:lnTo>
                    <a:pt x="868" y="49"/>
                  </a:lnTo>
                  <a:cubicBezTo>
                    <a:pt x="868" y="55"/>
                    <a:pt x="867" y="57"/>
                    <a:pt x="865" y="57"/>
                  </a:cubicBezTo>
                  <a:cubicBezTo>
                    <a:pt x="863" y="57"/>
                    <a:pt x="860" y="50"/>
                    <a:pt x="860" y="40"/>
                  </a:cubicBezTo>
                  <a:cubicBezTo>
                    <a:pt x="860" y="32"/>
                    <a:pt x="860" y="32"/>
                    <a:pt x="859" y="32"/>
                  </a:cubicBezTo>
                  <a:lnTo>
                    <a:pt x="859" y="40"/>
                  </a:lnTo>
                  <a:cubicBezTo>
                    <a:pt x="859" y="48"/>
                    <a:pt x="859" y="56"/>
                    <a:pt x="857" y="56"/>
                  </a:cubicBezTo>
                  <a:cubicBezTo>
                    <a:pt x="856" y="56"/>
                    <a:pt x="854" y="56"/>
                    <a:pt x="854" y="48"/>
                  </a:cubicBezTo>
                  <a:cubicBezTo>
                    <a:pt x="853" y="42"/>
                    <a:pt x="852" y="37"/>
                    <a:pt x="852" y="37"/>
                  </a:cubicBezTo>
                  <a:cubicBezTo>
                    <a:pt x="851" y="37"/>
                    <a:pt x="851" y="38"/>
                    <a:pt x="851" y="40"/>
                  </a:cubicBezTo>
                  <a:cubicBezTo>
                    <a:pt x="851" y="40"/>
                    <a:pt x="849" y="40"/>
                    <a:pt x="848" y="32"/>
                  </a:cubicBezTo>
                  <a:lnTo>
                    <a:pt x="841" y="32"/>
                  </a:lnTo>
                  <a:cubicBezTo>
                    <a:pt x="840" y="36"/>
                    <a:pt x="839" y="38"/>
                    <a:pt x="838" y="38"/>
                  </a:cubicBezTo>
                  <a:cubicBezTo>
                    <a:pt x="837" y="38"/>
                    <a:pt x="837" y="36"/>
                    <a:pt x="837" y="32"/>
                  </a:cubicBezTo>
                  <a:cubicBezTo>
                    <a:pt x="837" y="32"/>
                    <a:pt x="837" y="32"/>
                    <a:pt x="836" y="32"/>
                  </a:cubicBezTo>
                  <a:cubicBezTo>
                    <a:pt x="835" y="32"/>
                    <a:pt x="833" y="33"/>
                    <a:pt x="831" y="39"/>
                  </a:cubicBezTo>
                  <a:cubicBezTo>
                    <a:pt x="828" y="39"/>
                    <a:pt x="827" y="39"/>
                    <a:pt x="827" y="31"/>
                  </a:cubicBezTo>
                  <a:cubicBezTo>
                    <a:pt x="827" y="27"/>
                    <a:pt x="827" y="25"/>
                    <a:pt x="826" y="25"/>
                  </a:cubicBezTo>
                  <a:cubicBezTo>
                    <a:pt x="826" y="25"/>
                    <a:pt x="826" y="27"/>
                    <a:pt x="824" y="31"/>
                  </a:cubicBezTo>
                  <a:cubicBezTo>
                    <a:pt x="824" y="39"/>
                    <a:pt x="823" y="39"/>
                    <a:pt x="822" y="39"/>
                  </a:cubicBezTo>
                  <a:lnTo>
                    <a:pt x="819" y="39"/>
                  </a:lnTo>
                  <a:cubicBezTo>
                    <a:pt x="819" y="47"/>
                    <a:pt x="819" y="47"/>
                    <a:pt x="817" y="47"/>
                  </a:cubicBezTo>
                  <a:cubicBezTo>
                    <a:pt x="815" y="47"/>
                    <a:pt x="810" y="39"/>
                    <a:pt x="809" y="39"/>
                  </a:cubicBezTo>
                  <a:cubicBezTo>
                    <a:pt x="804" y="39"/>
                    <a:pt x="804" y="39"/>
                    <a:pt x="805" y="47"/>
                  </a:cubicBezTo>
                  <a:cubicBezTo>
                    <a:pt x="807" y="47"/>
                    <a:pt x="807" y="50"/>
                    <a:pt x="807" y="50"/>
                  </a:cubicBezTo>
                  <a:cubicBezTo>
                    <a:pt x="806" y="50"/>
                    <a:pt x="805" y="49"/>
                    <a:pt x="804" y="47"/>
                  </a:cubicBezTo>
                  <a:cubicBezTo>
                    <a:pt x="802" y="47"/>
                    <a:pt x="798" y="38"/>
                    <a:pt x="793" y="38"/>
                  </a:cubicBezTo>
                  <a:cubicBezTo>
                    <a:pt x="786" y="38"/>
                    <a:pt x="786" y="38"/>
                    <a:pt x="786" y="46"/>
                  </a:cubicBezTo>
                  <a:cubicBezTo>
                    <a:pt x="787" y="53"/>
                    <a:pt x="787" y="57"/>
                    <a:pt x="786" y="57"/>
                  </a:cubicBezTo>
                  <a:cubicBezTo>
                    <a:pt x="786" y="57"/>
                    <a:pt x="785" y="53"/>
                    <a:pt x="784" y="46"/>
                  </a:cubicBezTo>
                  <a:cubicBezTo>
                    <a:pt x="782" y="36"/>
                    <a:pt x="781" y="33"/>
                    <a:pt x="780" y="33"/>
                  </a:cubicBezTo>
                  <a:cubicBezTo>
                    <a:pt x="780" y="33"/>
                    <a:pt x="780" y="34"/>
                    <a:pt x="780" y="38"/>
                  </a:cubicBezTo>
                  <a:cubicBezTo>
                    <a:pt x="778" y="46"/>
                    <a:pt x="778" y="46"/>
                    <a:pt x="776" y="46"/>
                  </a:cubicBezTo>
                  <a:cubicBezTo>
                    <a:pt x="776" y="42"/>
                    <a:pt x="776" y="40"/>
                    <a:pt x="775" y="40"/>
                  </a:cubicBezTo>
                  <a:cubicBezTo>
                    <a:pt x="775" y="40"/>
                    <a:pt x="773" y="42"/>
                    <a:pt x="772" y="46"/>
                  </a:cubicBezTo>
                  <a:cubicBezTo>
                    <a:pt x="769" y="46"/>
                    <a:pt x="769" y="46"/>
                    <a:pt x="769" y="38"/>
                  </a:cubicBezTo>
                  <a:lnTo>
                    <a:pt x="767" y="37"/>
                  </a:lnTo>
                  <a:cubicBezTo>
                    <a:pt x="766" y="43"/>
                    <a:pt x="763" y="46"/>
                    <a:pt x="761" y="46"/>
                  </a:cubicBezTo>
                  <a:cubicBezTo>
                    <a:pt x="757" y="46"/>
                    <a:pt x="753" y="41"/>
                    <a:pt x="753" y="37"/>
                  </a:cubicBezTo>
                  <a:cubicBezTo>
                    <a:pt x="753" y="37"/>
                    <a:pt x="750" y="37"/>
                    <a:pt x="749" y="44"/>
                  </a:cubicBezTo>
                  <a:cubicBezTo>
                    <a:pt x="748" y="52"/>
                    <a:pt x="747" y="56"/>
                    <a:pt x="747" y="56"/>
                  </a:cubicBezTo>
                  <a:cubicBezTo>
                    <a:pt x="746" y="56"/>
                    <a:pt x="746" y="52"/>
                    <a:pt x="746" y="44"/>
                  </a:cubicBezTo>
                  <a:cubicBezTo>
                    <a:pt x="746" y="37"/>
                    <a:pt x="746" y="33"/>
                    <a:pt x="746" y="33"/>
                  </a:cubicBezTo>
                  <a:cubicBezTo>
                    <a:pt x="745" y="33"/>
                    <a:pt x="745" y="37"/>
                    <a:pt x="744" y="44"/>
                  </a:cubicBezTo>
                  <a:cubicBezTo>
                    <a:pt x="743" y="48"/>
                    <a:pt x="742" y="50"/>
                    <a:pt x="740" y="50"/>
                  </a:cubicBezTo>
                  <a:cubicBezTo>
                    <a:pt x="738" y="50"/>
                    <a:pt x="735" y="46"/>
                    <a:pt x="736" y="37"/>
                  </a:cubicBezTo>
                  <a:lnTo>
                    <a:pt x="736" y="20"/>
                  </a:lnTo>
                  <a:cubicBezTo>
                    <a:pt x="735" y="28"/>
                    <a:pt x="732" y="28"/>
                    <a:pt x="732" y="28"/>
                  </a:cubicBezTo>
                  <a:cubicBezTo>
                    <a:pt x="732" y="35"/>
                    <a:pt x="731" y="35"/>
                    <a:pt x="726" y="35"/>
                  </a:cubicBezTo>
                  <a:cubicBezTo>
                    <a:pt x="723" y="35"/>
                    <a:pt x="717" y="43"/>
                    <a:pt x="713" y="43"/>
                  </a:cubicBezTo>
                  <a:cubicBezTo>
                    <a:pt x="708" y="43"/>
                    <a:pt x="703" y="40"/>
                    <a:pt x="703" y="34"/>
                  </a:cubicBezTo>
                  <a:cubicBezTo>
                    <a:pt x="702" y="34"/>
                    <a:pt x="700" y="34"/>
                    <a:pt x="697" y="42"/>
                  </a:cubicBezTo>
                  <a:cubicBezTo>
                    <a:pt x="696" y="46"/>
                    <a:pt x="695" y="48"/>
                    <a:pt x="694" y="48"/>
                  </a:cubicBezTo>
                  <a:cubicBezTo>
                    <a:pt x="693" y="48"/>
                    <a:pt x="692" y="46"/>
                    <a:pt x="692" y="42"/>
                  </a:cubicBezTo>
                  <a:lnTo>
                    <a:pt x="691" y="42"/>
                  </a:lnTo>
                  <a:cubicBezTo>
                    <a:pt x="688" y="50"/>
                    <a:pt x="685" y="50"/>
                    <a:pt x="685" y="50"/>
                  </a:cubicBezTo>
                  <a:cubicBezTo>
                    <a:pt x="685" y="44"/>
                    <a:pt x="685" y="39"/>
                    <a:pt x="684" y="39"/>
                  </a:cubicBezTo>
                  <a:cubicBezTo>
                    <a:pt x="683" y="39"/>
                    <a:pt x="683" y="40"/>
                    <a:pt x="682" y="42"/>
                  </a:cubicBezTo>
                  <a:cubicBezTo>
                    <a:pt x="682" y="50"/>
                    <a:pt x="681" y="50"/>
                    <a:pt x="677" y="50"/>
                  </a:cubicBezTo>
                  <a:cubicBezTo>
                    <a:pt x="676" y="46"/>
                    <a:pt x="658" y="43"/>
                    <a:pt x="643" y="43"/>
                  </a:cubicBezTo>
                  <a:cubicBezTo>
                    <a:pt x="631" y="43"/>
                    <a:pt x="621" y="44"/>
                    <a:pt x="621" y="48"/>
                  </a:cubicBezTo>
                  <a:lnTo>
                    <a:pt x="611" y="48"/>
                  </a:lnTo>
                  <a:cubicBezTo>
                    <a:pt x="611" y="41"/>
                    <a:pt x="610" y="38"/>
                    <a:pt x="608" y="38"/>
                  </a:cubicBezTo>
                  <a:cubicBezTo>
                    <a:pt x="605" y="38"/>
                    <a:pt x="601" y="42"/>
                    <a:pt x="598" y="47"/>
                  </a:cubicBezTo>
                  <a:cubicBezTo>
                    <a:pt x="597" y="55"/>
                    <a:pt x="596" y="55"/>
                    <a:pt x="593" y="55"/>
                  </a:cubicBezTo>
                  <a:cubicBezTo>
                    <a:pt x="593" y="45"/>
                    <a:pt x="592" y="42"/>
                    <a:pt x="590" y="42"/>
                  </a:cubicBezTo>
                  <a:cubicBezTo>
                    <a:pt x="588" y="42"/>
                    <a:pt x="587" y="43"/>
                    <a:pt x="586" y="47"/>
                  </a:cubicBezTo>
                  <a:cubicBezTo>
                    <a:pt x="584" y="55"/>
                    <a:pt x="584" y="58"/>
                    <a:pt x="583" y="58"/>
                  </a:cubicBezTo>
                  <a:cubicBezTo>
                    <a:pt x="582" y="58"/>
                    <a:pt x="582" y="55"/>
                    <a:pt x="582" y="47"/>
                  </a:cubicBezTo>
                  <a:cubicBezTo>
                    <a:pt x="582" y="39"/>
                    <a:pt x="581" y="35"/>
                    <a:pt x="580" y="35"/>
                  </a:cubicBezTo>
                  <a:cubicBezTo>
                    <a:pt x="579" y="35"/>
                    <a:pt x="577" y="41"/>
                    <a:pt x="575" y="53"/>
                  </a:cubicBezTo>
                  <a:cubicBezTo>
                    <a:pt x="575" y="57"/>
                    <a:pt x="575" y="59"/>
                    <a:pt x="574" y="59"/>
                  </a:cubicBezTo>
                  <a:cubicBezTo>
                    <a:pt x="574" y="59"/>
                    <a:pt x="573" y="57"/>
                    <a:pt x="572" y="53"/>
                  </a:cubicBezTo>
                  <a:cubicBezTo>
                    <a:pt x="571" y="44"/>
                    <a:pt x="571" y="40"/>
                    <a:pt x="570" y="40"/>
                  </a:cubicBezTo>
                  <a:cubicBezTo>
                    <a:pt x="570" y="40"/>
                    <a:pt x="569" y="42"/>
                    <a:pt x="569" y="46"/>
                  </a:cubicBezTo>
                  <a:cubicBezTo>
                    <a:pt x="568" y="53"/>
                    <a:pt x="568" y="57"/>
                    <a:pt x="567" y="57"/>
                  </a:cubicBezTo>
                  <a:cubicBezTo>
                    <a:pt x="566" y="57"/>
                    <a:pt x="565" y="53"/>
                    <a:pt x="564" y="46"/>
                  </a:cubicBezTo>
                  <a:cubicBezTo>
                    <a:pt x="563" y="38"/>
                    <a:pt x="562" y="34"/>
                    <a:pt x="561" y="34"/>
                  </a:cubicBezTo>
                  <a:cubicBezTo>
                    <a:pt x="561" y="34"/>
                    <a:pt x="560" y="38"/>
                    <a:pt x="560" y="46"/>
                  </a:cubicBezTo>
                  <a:cubicBezTo>
                    <a:pt x="559" y="53"/>
                    <a:pt x="557" y="57"/>
                    <a:pt x="555" y="57"/>
                  </a:cubicBezTo>
                  <a:cubicBezTo>
                    <a:pt x="553" y="57"/>
                    <a:pt x="551" y="53"/>
                    <a:pt x="550" y="46"/>
                  </a:cubicBezTo>
                  <a:cubicBezTo>
                    <a:pt x="549" y="46"/>
                    <a:pt x="548" y="41"/>
                    <a:pt x="547" y="41"/>
                  </a:cubicBezTo>
                  <a:cubicBezTo>
                    <a:pt x="546" y="41"/>
                    <a:pt x="546" y="42"/>
                    <a:pt x="546" y="44"/>
                  </a:cubicBezTo>
                  <a:lnTo>
                    <a:pt x="545" y="37"/>
                  </a:lnTo>
                  <a:lnTo>
                    <a:pt x="542" y="37"/>
                  </a:lnTo>
                  <a:lnTo>
                    <a:pt x="542" y="44"/>
                  </a:lnTo>
                  <a:cubicBezTo>
                    <a:pt x="535" y="40"/>
                    <a:pt x="527" y="38"/>
                    <a:pt x="519" y="37"/>
                  </a:cubicBezTo>
                  <a:cubicBezTo>
                    <a:pt x="514" y="36"/>
                    <a:pt x="511" y="36"/>
                    <a:pt x="508" y="36"/>
                  </a:cubicBezTo>
                  <a:cubicBezTo>
                    <a:pt x="500" y="36"/>
                    <a:pt x="498" y="38"/>
                    <a:pt x="499" y="43"/>
                  </a:cubicBezTo>
                  <a:cubicBezTo>
                    <a:pt x="500" y="51"/>
                    <a:pt x="500" y="55"/>
                    <a:pt x="499" y="55"/>
                  </a:cubicBezTo>
                  <a:cubicBezTo>
                    <a:pt x="499" y="55"/>
                    <a:pt x="497" y="51"/>
                    <a:pt x="497" y="43"/>
                  </a:cubicBezTo>
                  <a:cubicBezTo>
                    <a:pt x="495" y="43"/>
                    <a:pt x="491" y="35"/>
                    <a:pt x="488" y="35"/>
                  </a:cubicBezTo>
                  <a:cubicBezTo>
                    <a:pt x="486" y="34"/>
                    <a:pt x="482" y="34"/>
                    <a:pt x="482" y="26"/>
                  </a:cubicBezTo>
                  <a:lnTo>
                    <a:pt x="480" y="26"/>
                  </a:lnTo>
                  <a:cubicBezTo>
                    <a:pt x="478" y="36"/>
                    <a:pt x="474" y="39"/>
                    <a:pt x="470" y="39"/>
                  </a:cubicBezTo>
                  <a:cubicBezTo>
                    <a:pt x="467" y="39"/>
                    <a:pt x="464" y="38"/>
                    <a:pt x="462" y="34"/>
                  </a:cubicBezTo>
                  <a:cubicBezTo>
                    <a:pt x="459" y="34"/>
                    <a:pt x="458" y="34"/>
                    <a:pt x="454" y="42"/>
                  </a:cubicBezTo>
                  <a:cubicBezTo>
                    <a:pt x="453" y="45"/>
                    <a:pt x="452" y="47"/>
                    <a:pt x="451" y="47"/>
                  </a:cubicBezTo>
                  <a:cubicBezTo>
                    <a:pt x="451" y="47"/>
                    <a:pt x="450" y="45"/>
                    <a:pt x="450" y="41"/>
                  </a:cubicBezTo>
                  <a:cubicBezTo>
                    <a:pt x="450" y="37"/>
                    <a:pt x="446" y="32"/>
                    <a:pt x="444" y="32"/>
                  </a:cubicBezTo>
                  <a:cubicBezTo>
                    <a:pt x="441" y="32"/>
                    <a:pt x="440" y="34"/>
                    <a:pt x="440" y="41"/>
                  </a:cubicBezTo>
                  <a:lnTo>
                    <a:pt x="439" y="33"/>
                  </a:lnTo>
                  <a:cubicBezTo>
                    <a:pt x="438" y="31"/>
                    <a:pt x="437" y="30"/>
                    <a:pt x="437" y="30"/>
                  </a:cubicBezTo>
                  <a:cubicBezTo>
                    <a:pt x="436" y="30"/>
                    <a:pt x="435" y="36"/>
                    <a:pt x="435" y="41"/>
                  </a:cubicBezTo>
                  <a:cubicBezTo>
                    <a:pt x="435" y="48"/>
                    <a:pt x="435" y="52"/>
                    <a:pt x="434" y="52"/>
                  </a:cubicBezTo>
                  <a:cubicBezTo>
                    <a:pt x="433" y="52"/>
                    <a:pt x="432" y="46"/>
                    <a:pt x="432" y="33"/>
                  </a:cubicBezTo>
                  <a:cubicBezTo>
                    <a:pt x="432" y="24"/>
                    <a:pt x="431" y="20"/>
                    <a:pt x="430" y="20"/>
                  </a:cubicBezTo>
                  <a:cubicBezTo>
                    <a:pt x="430" y="20"/>
                    <a:pt x="430" y="22"/>
                    <a:pt x="430" y="25"/>
                  </a:cubicBezTo>
                  <a:cubicBezTo>
                    <a:pt x="429" y="31"/>
                    <a:pt x="428" y="36"/>
                    <a:pt x="427" y="36"/>
                  </a:cubicBezTo>
                  <a:cubicBezTo>
                    <a:pt x="426" y="36"/>
                    <a:pt x="426" y="36"/>
                    <a:pt x="425" y="33"/>
                  </a:cubicBezTo>
                  <a:cubicBezTo>
                    <a:pt x="425" y="33"/>
                    <a:pt x="425" y="33"/>
                    <a:pt x="425" y="33"/>
                  </a:cubicBezTo>
                  <a:cubicBezTo>
                    <a:pt x="423" y="33"/>
                    <a:pt x="422" y="34"/>
                    <a:pt x="422" y="49"/>
                  </a:cubicBezTo>
                  <a:cubicBezTo>
                    <a:pt x="422" y="55"/>
                    <a:pt x="421" y="56"/>
                    <a:pt x="420" y="56"/>
                  </a:cubicBezTo>
                  <a:cubicBezTo>
                    <a:pt x="419" y="56"/>
                    <a:pt x="419" y="56"/>
                    <a:pt x="418" y="56"/>
                  </a:cubicBezTo>
                  <a:cubicBezTo>
                    <a:pt x="418" y="51"/>
                    <a:pt x="419" y="46"/>
                    <a:pt x="421" y="40"/>
                  </a:cubicBezTo>
                  <a:lnTo>
                    <a:pt x="417" y="40"/>
                  </a:lnTo>
                  <a:cubicBezTo>
                    <a:pt x="415" y="40"/>
                    <a:pt x="413" y="32"/>
                    <a:pt x="413" y="24"/>
                  </a:cubicBezTo>
                  <a:cubicBezTo>
                    <a:pt x="412" y="21"/>
                    <a:pt x="411" y="19"/>
                    <a:pt x="411" y="19"/>
                  </a:cubicBezTo>
                  <a:close/>
                  <a:moveTo>
                    <a:pt x="27" y="199"/>
                  </a:moveTo>
                  <a:cubicBezTo>
                    <a:pt x="26" y="205"/>
                    <a:pt x="26" y="210"/>
                    <a:pt x="26" y="215"/>
                  </a:cubicBezTo>
                  <a:lnTo>
                    <a:pt x="27" y="215"/>
                  </a:lnTo>
                  <a:cubicBezTo>
                    <a:pt x="28" y="215"/>
                    <a:pt x="28" y="207"/>
                    <a:pt x="28" y="199"/>
                  </a:cubicBezTo>
                  <a:close/>
                  <a:moveTo>
                    <a:pt x="385" y="260"/>
                  </a:moveTo>
                  <a:cubicBezTo>
                    <a:pt x="384" y="265"/>
                    <a:pt x="382" y="270"/>
                    <a:pt x="382" y="276"/>
                  </a:cubicBezTo>
                  <a:cubicBezTo>
                    <a:pt x="382" y="279"/>
                    <a:pt x="383" y="281"/>
                    <a:pt x="383" y="281"/>
                  </a:cubicBezTo>
                  <a:cubicBezTo>
                    <a:pt x="384" y="281"/>
                    <a:pt x="385" y="277"/>
                    <a:pt x="386" y="268"/>
                  </a:cubicBezTo>
                  <a:cubicBezTo>
                    <a:pt x="386" y="260"/>
                    <a:pt x="386" y="260"/>
                    <a:pt x="385" y="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58"/>
            <p:cNvSpPr/>
            <p:nvPr/>
          </p:nvSpPr>
          <p:spPr>
            <a:xfrm>
              <a:off x="6069255" y="3469078"/>
              <a:ext cx="562637" cy="334360"/>
            </a:xfrm>
            <a:custGeom>
              <a:avLst/>
              <a:gdLst/>
              <a:ahLst/>
              <a:cxnLst/>
              <a:rect l="l" t="t" r="r" b="b"/>
              <a:pathLst>
                <a:path w="5972" h="3549" extrusionOk="0">
                  <a:moveTo>
                    <a:pt x="5900" y="28"/>
                  </a:moveTo>
                  <a:cubicBezTo>
                    <a:pt x="5907" y="28"/>
                    <a:pt x="5902" y="40"/>
                    <a:pt x="5885" y="51"/>
                  </a:cubicBezTo>
                  <a:cubicBezTo>
                    <a:pt x="5879" y="59"/>
                    <a:pt x="5876" y="63"/>
                    <a:pt x="5874" y="63"/>
                  </a:cubicBezTo>
                  <a:cubicBezTo>
                    <a:pt x="5873" y="63"/>
                    <a:pt x="5873" y="59"/>
                    <a:pt x="5873" y="51"/>
                  </a:cubicBezTo>
                  <a:cubicBezTo>
                    <a:pt x="5873" y="43"/>
                    <a:pt x="5873" y="35"/>
                    <a:pt x="5885" y="35"/>
                  </a:cubicBezTo>
                  <a:cubicBezTo>
                    <a:pt x="5892" y="30"/>
                    <a:pt x="5897" y="28"/>
                    <a:pt x="5900" y="28"/>
                  </a:cubicBezTo>
                  <a:close/>
                  <a:moveTo>
                    <a:pt x="4158" y="43"/>
                  </a:moveTo>
                  <a:cubicBezTo>
                    <a:pt x="4171" y="43"/>
                    <a:pt x="4171" y="43"/>
                    <a:pt x="4171" y="51"/>
                  </a:cubicBezTo>
                  <a:cubicBezTo>
                    <a:pt x="4172" y="59"/>
                    <a:pt x="4160" y="68"/>
                    <a:pt x="4147" y="68"/>
                  </a:cubicBezTo>
                  <a:cubicBezTo>
                    <a:pt x="4135" y="68"/>
                    <a:pt x="4134" y="52"/>
                    <a:pt x="4158" y="43"/>
                  </a:cubicBezTo>
                  <a:close/>
                  <a:moveTo>
                    <a:pt x="3749" y="103"/>
                  </a:moveTo>
                  <a:cubicBezTo>
                    <a:pt x="3750" y="103"/>
                    <a:pt x="3751" y="104"/>
                    <a:pt x="3751" y="106"/>
                  </a:cubicBezTo>
                  <a:cubicBezTo>
                    <a:pt x="3751" y="106"/>
                    <a:pt x="3752" y="114"/>
                    <a:pt x="3741" y="124"/>
                  </a:cubicBezTo>
                  <a:cubicBezTo>
                    <a:pt x="3741" y="124"/>
                    <a:pt x="3736" y="129"/>
                    <a:pt x="3732" y="129"/>
                  </a:cubicBezTo>
                  <a:cubicBezTo>
                    <a:pt x="3730" y="129"/>
                    <a:pt x="3729" y="128"/>
                    <a:pt x="3729" y="125"/>
                  </a:cubicBezTo>
                  <a:lnTo>
                    <a:pt x="3728" y="117"/>
                  </a:lnTo>
                  <a:cubicBezTo>
                    <a:pt x="3736" y="110"/>
                    <a:pt x="3745" y="103"/>
                    <a:pt x="3749" y="103"/>
                  </a:cubicBezTo>
                  <a:close/>
                  <a:moveTo>
                    <a:pt x="3253" y="182"/>
                  </a:moveTo>
                  <a:cubicBezTo>
                    <a:pt x="3261" y="182"/>
                    <a:pt x="3262" y="188"/>
                    <a:pt x="3262" y="188"/>
                  </a:cubicBezTo>
                  <a:cubicBezTo>
                    <a:pt x="3262" y="188"/>
                    <a:pt x="3263" y="196"/>
                    <a:pt x="3251" y="198"/>
                  </a:cubicBezTo>
                  <a:cubicBezTo>
                    <a:pt x="3251" y="198"/>
                    <a:pt x="3237" y="192"/>
                    <a:pt x="3236" y="184"/>
                  </a:cubicBezTo>
                  <a:lnTo>
                    <a:pt x="3249" y="182"/>
                  </a:lnTo>
                  <a:cubicBezTo>
                    <a:pt x="3250" y="182"/>
                    <a:pt x="3252" y="182"/>
                    <a:pt x="3253" y="182"/>
                  </a:cubicBezTo>
                  <a:close/>
                  <a:moveTo>
                    <a:pt x="3139" y="219"/>
                  </a:moveTo>
                  <a:cubicBezTo>
                    <a:pt x="3142" y="219"/>
                    <a:pt x="3143" y="221"/>
                    <a:pt x="3143" y="226"/>
                  </a:cubicBezTo>
                  <a:lnTo>
                    <a:pt x="3131" y="228"/>
                  </a:lnTo>
                  <a:lnTo>
                    <a:pt x="3117" y="222"/>
                  </a:lnTo>
                  <a:lnTo>
                    <a:pt x="3130" y="220"/>
                  </a:lnTo>
                  <a:cubicBezTo>
                    <a:pt x="3134" y="219"/>
                    <a:pt x="3137" y="219"/>
                    <a:pt x="3139" y="219"/>
                  </a:cubicBezTo>
                  <a:close/>
                  <a:moveTo>
                    <a:pt x="3105" y="239"/>
                  </a:moveTo>
                  <a:cubicBezTo>
                    <a:pt x="3104" y="239"/>
                    <a:pt x="3101" y="240"/>
                    <a:pt x="3097" y="244"/>
                  </a:cubicBezTo>
                  <a:cubicBezTo>
                    <a:pt x="3104" y="242"/>
                    <a:pt x="3106" y="239"/>
                    <a:pt x="3105" y="239"/>
                  </a:cubicBezTo>
                  <a:close/>
                  <a:moveTo>
                    <a:pt x="2826" y="236"/>
                  </a:moveTo>
                  <a:lnTo>
                    <a:pt x="2826" y="236"/>
                  </a:lnTo>
                  <a:cubicBezTo>
                    <a:pt x="2828" y="244"/>
                    <a:pt x="2830" y="252"/>
                    <a:pt x="2818" y="255"/>
                  </a:cubicBezTo>
                  <a:lnTo>
                    <a:pt x="2804" y="251"/>
                  </a:lnTo>
                  <a:lnTo>
                    <a:pt x="2815" y="239"/>
                  </a:lnTo>
                  <a:lnTo>
                    <a:pt x="2826" y="236"/>
                  </a:lnTo>
                  <a:close/>
                  <a:moveTo>
                    <a:pt x="3018" y="247"/>
                  </a:moveTo>
                  <a:cubicBezTo>
                    <a:pt x="3021" y="247"/>
                    <a:pt x="3022" y="249"/>
                    <a:pt x="3023" y="254"/>
                  </a:cubicBezTo>
                  <a:lnTo>
                    <a:pt x="3011" y="257"/>
                  </a:lnTo>
                  <a:lnTo>
                    <a:pt x="2997" y="252"/>
                  </a:lnTo>
                  <a:lnTo>
                    <a:pt x="3009" y="249"/>
                  </a:lnTo>
                  <a:cubicBezTo>
                    <a:pt x="3014" y="248"/>
                    <a:pt x="3016" y="247"/>
                    <a:pt x="3018" y="247"/>
                  </a:cubicBezTo>
                  <a:close/>
                  <a:moveTo>
                    <a:pt x="2931" y="263"/>
                  </a:moveTo>
                  <a:cubicBezTo>
                    <a:pt x="2934" y="263"/>
                    <a:pt x="2936" y="264"/>
                    <a:pt x="2937" y="267"/>
                  </a:cubicBezTo>
                  <a:cubicBezTo>
                    <a:pt x="2939" y="275"/>
                    <a:pt x="2939" y="275"/>
                    <a:pt x="2927" y="279"/>
                  </a:cubicBezTo>
                  <a:cubicBezTo>
                    <a:pt x="2917" y="281"/>
                    <a:pt x="2911" y="282"/>
                    <a:pt x="2909" y="282"/>
                  </a:cubicBezTo>
                  <a:cubicBezTo>
                    <a:pt x="2905" y="282"/>
                    <a:pt x="2907" y="280"/>
                    <a:pt x="2913" y="273"/>
                  </a:cubicBezTo>
                  <a:cubicBezTo>
                    <a:pt x="2920" y="267"/>
                    <a:pt x="2926" y="263"/>
                    <a:pt x="2931" y="263"/>
                  </a:cubicBezTo>
                  <a:close/>
                  <a:moveTo>
                    <a:pt x="2982" y="295"/>
                  </a:moveTo>
                  <a:cubicBezTo>
                    <a:pt x="2982" y="296"/>
                    <a:pt x="2983" y="297"/>
                    <a:pt x="2983" y="298"/>
                  </a:cubicBezTo>
                  <a:cubicBezTo>
                    <a:pt x="2983" y="298"/>
                    <a:pt x="2984" y="298"/>
                    <a:pt x="2984" y="298"/>
                  </a:cubicBezTo>
                  <a:lnTo>
                    <a:pt x="2984" y="298"/>
                  </a:lnTo>
                  <a:cubicBezTo>
                    <a:pt x="2983" y="297"/>
                    <a:pt x="2983" y="296"/>
                    <a:pt x="2982" y="295"/>
                  </a:cubicBezTo>
                  <a:close/>
                  <a:moveTo>
                    <a:pt x="2984" y="298"/>
                  </a:moveTo>
                  <a:cubicBezTo>
                    <a:pt x="2986" y="300"/>
                    <a:pt x="2988" y="301"/>
                    <a:pt x="2989" y="301"/>
                  </a:cubicBezTo>
                  <a:cubicBezTo>
                    <a:pt x="2990" y="301"/>
                    <a:pt x="2989" y="300"/>
                    <a:pt x="2984" y="298"/>
                  </a:cubicBezTo>
                  <a:close/>
                  <a:moveTo>
                    <a:pt x="2682" y="288"/>
                  </a:moveTo>
                  <a:cubicBezTo>
                    <a:pt x="2685" y="288"/>
                    <a:pt x="2685" y="290"/>
                    <a:pt x="2687" y="294"/>
                  </a:cubicBezTo>
                  <a:cubicBezTo>
                    <a:pt x="2687" y="294"/>
                    <a:pt x="2689" y="302"/>
                    <a:pt x="2677" y="305"/>
                  </a:cubicBezTo>
                  <a:lnTo>
                    <a:pt x="2663" y="302"/>
                  </a:lnTo>
                  <a:cubicBezTo>
                    <a:pt x="2660" y="294"/>
                    <a:pt x="2672" y="290"/>
                    <a:pt x="2672" y="290"/>
                  </a:cubicBezTo>
                  <a:cubicBezTo>
                    <a:pt x="2677" y="288"/>
                    <a:pt x="2680" y="288"/>
                    <a:pt x="2682" y="288"/>
                  </a:cubicBezTo>
                  <a:close/>
                  <a:moveTo>
                    <a:pt x="1740" y="740"/>
                  </a:moveTo>
                  <a:lnTo>
                    <a:pt x="1740" y="740"/>
                  </a:lnTo>
                  <a:cubicBezTo>
                    <a:pt x="1743" y="746"/>
                    <a:pt x="1748" y="754"/>
                    <a:pt x="1737" y="760"/>
                  </a:cubicBezTo>
                  <a:lnTo>
                    <a:pt x="1726" y="765"/>
                  </a:lnTo>
                  <a:cubicBezTo>
                    <a:pt x="1722" y="759"/>
                    <a:pt x="1729" y="745"/>
                    <a:pt x="1729" y="745"/>
                  </a:cubicBezTo>
                  <a:lnTo>
                    <a:pt x="1740" y="740"/>
                  </a:lnTo>
                  <a:close/>
                  <a:moveTo>
                    <a:pt x="1326" y="1017"/>
                  </a:moveTo>
                  <a:cubicBezTo>
                    <a:pt x="1328" y="1017"/>
                    <a:pt x="1329" y="1019"/>
                    <a:pt x="1330" y="1021"/>
                  </a:cubicBezTo>
                  <a:cubicBezTo>
                    <a:pt x="1335" y="1028"/>
                    <a:pt x="1316" y="1043"/>
                    <a:pt x="1306" y="1050"/>
                  </a:cubicBezTo>
                  <a:cubicBezTo>
                    <a:pt x="1305" y="1050"/>
                    <a:pt x="1305" y="1050"/>
                    <a:pt x="1304" y="1050"/>
                  </a:cubicBezTo>
                  <a:cubicBezTo>
                    <a:pt x="1292" y="1050"/>
                    <a:pt x="1296" y="1037"/>
                    <a:pt x="1306" y="1030"/>
                  </a:cubicBezTo>
                  <a:cubicBezTo>
                    <a:pt x="1318" y="1021"/>
                    <a:pt x="1323" y="1017"/>
                    <a:pt x="1326" y="1017"/>
                  </a:cubicBezTo>
                  <a:close/>
                  <a:moveTo>
                    <a:pt x="674" y="1608"/>
                  </a:moveTo>
                  <a:cubicBezTo>
                    <a:pt x="680" y="1613"/>
                    <a:pt x="687" y="1619"/>
                    <a:pt x="679" y="1628"/>
                  </a:cubicBezTo>
                  <a:lnTo>
                    <a:pt x="664" y="1633"/>
                  </a:lnTo>
                  <a:lnTo>
                    <a:pt x="666" y="1618"/>
                  </a:lnTo>
                  <a:lnTo>
                    <a:pt x="674" y="1608"/>
                  </a:lnTo>
                  <a:close/>
                  <a:moveTo>
                    <a:pt x="534" y="1702"/>
                  </a:moveTo>
                  <a:cubicBezTo>
                    <a:pt x="540" y="1707"/>
                    <a:pt x="546" y="1712"/>
                    <a:pt x="538" y="1722"/>
                  </a:cubicBezTo>
                  <a:lnTo>
                    <a:pt x="531" y="1731"/>
                  </a:lnTo>
                  <a:cubicBezTo>
                    <a:pt x="524" y="1727"/>
                    <a:pt x="526" y="1712"/>
                    <a:pt x="526" y="1712"/>
                  </a:cubicBezTo>
                  <a:lnTo>
                    <a:pt x="534" y="1702"/>
                  </a:lnTo>
                  <a:close/>
                  <a:moveTo>
                    <a:pt x="450" y="1907"/>
                  </a:moveTo>
                  <a:cubicBezTo>
                    <a:pt x="451" y="1907"/>
                    <a:pt x="453" y="1908"/>
                    <a:pt x="455" y="1910"/>
                  </a:cubicBezTo>
                  <a:cubicBezTo>
                    <a:pt x="461" y="1915"/>
                    <a:pt x="461" y="1930"/>
                    <a:pt x="461" y="1930"/>
                  </a:cubicBezTo>
                  <a:cubicBezTo>
                    <a:pt x="460" y="1932"/>
                    <a:pt x="458" y="1933"/>
                    <a:pt x="457" y="1933"/>
                  </a:cubicBezTo>
                  <a:cubicBezTo>
                    <a:pt x="452" y="1933"/>
                    <a:pt x="446" y="1919"/>
                    <a:pt x="441" y="1915"/>
                  </a:cubicBezTo>
                  <a:cubicBezTo>
                    <a:pt x="446" y="1909"/>
                    <a:pt x="447" y="1907"/>
                    <a:pt x="450" y="1907"/>
                  </a:cubicBezTo>
                  <a:close/>
                  <a:moveTo>
                    <a:pt x="2380" y="1971"/>
                  </a:moveTo>
                  <a:lnTo>
                    <a:pt x="2370" y="1978"/>
                  </a:lnTo>
                  <a:cubicBezTo>
                    <a:pt x="2360" y="1985"/>
                    <a:pt x="2365" y="1993"/>
                    <a:pt x="2369" y="1999"/>
                  </a:cubicBezTo>
                  <a:lnTo>
                    <a:pt x="2379" y="1992"/>
                  </a:lnTo>
                  <a:cubicBezTo>
                    <a:pt x="2379" y="1992"/>
                    <a:pt x="2385" y="1978"/>
                    <a:pt x="2382" y="1971"/>
                  </a:cubicBezTo>
                  <a:close/>
                  <a:moveTo>
                    <a:pt x="2432" y="2094"/>
                  </a:moveTo>
                  <a:cubicBezTo>
                    <a:pt x="2437" y="2100"/>
                    <a:pt x="2426" y="2107"/>
                    <a:pt x="2416" y="2114"/>
                  </a:cubicBezTo>
                  <a:cubicBezTo>
                    <a:pt x="2412" y="2117"/>
                    <a:pt x="2410" y="2119"/>
                    <a:pt x="2408" y="2119"/>
                  </a:cubicBezTo>
                  <a:cubicBezTo>
                    <a:pt x="2406" y="2119"/>
                    <a:pt x="2405" y="2117"/>
                    <a:pt x="2403" y="2114"/>
                  </a:cubicBezTo>
                  <a:cubicBezTo>
                    <a:pt x="2405" y="2106"/>
                    <a:pt x="2411" y="2099"/>
                    <a:pt x="2417" y="2094"/>
                  </a:cubicBezTo>
                  <a:close/>
                  <a:moveTo>
                    <a:pt x="288" y="2156"/>
                  </a:moveTo>
                  <a:cubicBezTo>
                    <a:pt x="295" y="2161"/>
                    <a:pt x="302" y="2165"/>
                    <a:pt x="296" y="2176"/>
                  </a:cubicBezTo>
                  <a:lnTo>
                    <a:pt x="283" y="2182"/>
                  </a:lnTo>
                  <a:lnTo>
                    <a:pt x="282" y="2167"/>
                  </a:lnTo>
                  <a:lnTo>
                    <a:pt x="288" y="2156"/>
                  </a:lnTo>
                  <a:close/>
                  <a:moveTo>
                    <a:pt x="2299" y="2167"/>
                  </a:moveTo>
                  <a:cubicBezTo>
                    <a:pt x="2304" y="2167"/>
                    <a:pt x="2308" y="2168"/>
                    <a:pt x="2310" y="2171"/>
                  </a:cubicBezTo>
                  <a:cubicBezTo>
                    <a:pt x="2329" y="2177"/>
                    <a:pt x="2329" y="2177"/>
                    <a:pt x="2310" y="2191"/>
                  </a:cubicBezTo>
                  <a:cubicBezTo>
                    <a:pt x="2303" y="2197"/>
                    <a:pt x="2296" y="2202"/>
                    <a:pt x="2291" y="2202"/>
                  </a:cubicBezTo>
                  <a:cubicBezTo>
                    <a:pt x="2289" y="2202"/>
                    <a:pt x="2287" y="2202"/>
                    <a:pt x="2286" y="2200"/>
                  </a:cubicBezTo>
                  <a:lnTo>
                    <a:pt x="2295" y="2192"/>
                  </a:lnTo>
                  <a:cubicBezTo>
                    <a:pt x="2296" y="2194"/>
                    <a:pt x="2297" y="2194"/>
                    <a:pt x="2298" y="2194"/>
                  </a:cubicBezTo>
                  <a:cubicBezTo>
                    <a:pt x="2301" y="2194"/>
                    <a:pt x="2302" y="2186"/>
                    <a:pt x="2291" y="2186"/>
                  </a:cubicBezTo>
                  <a:lnTo>
                    <a:pt x="2281" y="2173"/>
                  </a:lnTo>
                  <a:cubicBezTo>
                    <a:pt x="2286" y="2169"/>
                    <a:pt x="2293" y="2167"/>
                    <a:pt x="2299" y="2167"/>
                  </a:cubicBezTo>
                  <a:close/>
                  <a:moveTo>
                    <a:pt x="2315" y="2238"/>
                  </a:moveTo>
                  <a:lnTo>
                    <a:pt x="2301" y="2239"/>
                  </a:lnTo>
                  <a:lnTo>
                    <a:pt x="2292" y="2246"/>
                  </a:lnTo>
                  <a:cubicBezTo>
                    <a:pt x="2294" y="2249"/>
                    <a:pt x="2295" y="2251"/>
                    <a:pt x="2297" y="2251"/>
                  </a:cubicBezTo>
                  <a:cubicBezTo>
                    <a:pt x="2299" y="2251"/>
                    <a:pt x="2301" y="2249"/>
                    <a:pt x="2306" y="2245"/>
                  </a:cubicBezTo>
                  <a:lnTo>
                    <a:pt x="2315" y="2238"/>
                  </a:lnTo>
                  <a:close/>
                  <a:moveTo>
                    <a:pt x="1804" y="2626"/>
                  </a:moveTo>
                  <a:cubicBezTo>
                    <a:pt x="1809" y="2632"/>
                    <a:pt x="1800" y="2656"/>
                    <a:pt x="1793" y="2666"/>
                  </a:cubicBezTo>
                  <a:cubicBezTo>
                    <a:pt x="1790" y="2668"/>
                    <a:pt x="1788" y="2670"/>
                    <a:pt x="1786" y="2670"/>
                  </a:cubicBezTo>
                  <a:cubicBezTo>
                    <a:pt x="1782" y="2670"/>
                    <a:pt x="1781" y="2662"/>
                    <a:pt x="1788" y="2646"/>
                  </a:cubicBezTo>
                  <a:cubicBezTo>
                    <a:pt x="1796" y="2637"/>
                    <a:pt x="1804" y="2626"/>
                    <a:pt x="1804" y="2626"/>
                  </a:cubicBezTo>
                  <a:close/>
                  <a:moveTo>
                    <a:pt x="1748" y="2677"/>
                  </a:moveTo>
                  <a:cubicBezTo>
                    <a:pt x="1742" y="2677"/>
                    <a:pt x="1734" y="2687"/>
                    <a:pt x="1722" y="2703"/>
                  </a:cubicBezTo>
                  <a:cubicBezTo>
                    <a:pt x="1716" y="2709"/>
                    <a:pt x="1713" y="2718"/>
                    <a:pt x="1713" y="2726"/>
                  </a:cubicBezTo>
                  <a:cubicBezTo>
                    <a:pt x="1714" y="2727"/>
                    <a:pt x="1715" y="2728"/>
                    <a:pt x="1717" y="2728"/>
                  </a:cubicBezTo>
                  <a:cubicBezTo>
                    <a:pt x="1722" y="2728"/>
                    <a:pt x="1728" y="2720"/>
                    <a:pt x="1734" y="2713"/>
                  </a:cubicBezTo>
                  <a:cubicBezTo>
                    <a:pt x="1756" y="2698"/>
                    <a:pt x="1757" y="2684"/>
                    <a:pt x="1751" y="2678"/>
                  </a:cubicBezTo>
                  <a:cubicBezTo>
                    <a:pt x="1750" y="2677"/>
                    <a:pt x="1749" y="2677"/>
                    <a:pt x="1748" y="2677"/>
                  </a:cubicBezTo>
                  <a:close/>
                  <a:moveTo>
                    <a:pt x="100" y="2938"/>
                  </a:moveTo>
                  <a:cubicBezTo>
                    <a:pt x="105" y="2938"/>
                    <a:pt x="108" y="2940"/>
                    <a:pt x="111" y="2946"/>
                  </a:cubicBezTo>
                  <a:lnTo>
                    <a:pt x="108" y="2961"/>
                  </a:lnTo>
                  <a:lnTo>
                    <a:pt x="95" y="2952"/>
                  </a:lnTo>
                  <a:lnTo>
                    <a:pt x="91" y="2939"/>
                  </a:lnTo>
                  <a:cubicBezTo>
                    <a:pt x="94" y="2939"/>
                    <a:pt x="97" y="2938"/>
                    <a:pt x="100" y="2938"/>
                  </a:cubicBezTo>
                  <a:close/>
                  <a:moveTo>
                    <a:pt x="136" y="3021"/>
                  </a:moveTo>
                  <a:cubicBezTo>
                    <a:pt x="138" y="3021"/>
                    <a:pt x="139" y="3023"/>
                    <a:pt x="144" y="3031"/>
                  </a:cubicBezTo>
                  <a:cubicBezTo>
                    <a:pt x="144" y="3031"/>
                    <a:pt x="141" y="3046"/>
                    <a:pt x="135" y="3049"/>
                  </a:cubicBezTo>
                  <a:cubicBezTo>
                    <a:pt x="134" y="3050"/>
                    <a:pt x="133" y="3050"/>
                    <a:pt x="132" y="3050"/>
                  </a:cubicBezTo>
                  <a:cubicBezTo>
                    <a:pt x="126" y="3050"/>
                    <a:pt x="121" y="3038"/>
                    <a:pt x="130" y="3022"/>
                  </a:cubicBezTo>
                  <a:cubicBezTo>
                    <a:pt x="133" y="3021"/>
                    <a:pt x="134" y="3021"/>
                    <a:pt x="136" y="3021"/>
                  </a:cubicBezTo>
                  <a:close/>
                  <a:moveTo>
                    <a:pt x="438" y="3140"/>
                  </a:moveTo>
                  <a:cubicBezTo>
                    <a:pt x="434" y="3140"/>
                    <a:pt x="430" y="3141"/>
                    <a:pt x="425" y="3142"/>
                  </a:cubicBezTo>
                  <a:cubicBezTo>
                    <a:pt x="420" y="3148"/>
                    <a:pt x="420" y="3148"/>
                    <a:pt x="427" y="3155"/>
                  </a:cubicBezTo>
                  <a:cubicBezTo>
                    <a:pt x="427" y="3155"/>
                    <a:pt x="428" y="3155"/>
                    <a:pt x="430" y="3155"/>
                  </a:cubicBezTo>
                  <a:cubicBezTo>
                    <a:pt x="434" y="3155"/>
                    <a:pt x="442" y="3154"/>
                    <a:pt x="445" y="3149"/>
                  </a:cubicBezTo>
                  <a:cubicBezTo>
                    <a:pt x="450" y="3145"/>
                    <a:pt x="447" y="3140"/>
                    <a:pt x="438" y="3140"/>
                  </a:cubicBezTo>
                  <a:close/>
                  <a:moveTo>
                    <a:pt x="1493" y="3144"/>
                  </a:moveTo>
                  <a:cubicBezTo>
                    <a:pt x="1500" y="3148"/>
                    <a:pt x="1492" y="3159"/>
                    <a:pt x="1484" y="3169"/>
                  </a:cubicBezTo>
                  <a:lnTo>
                    <a:pt x="1477" y="3165"/>
                  </a:lnTo>
                  <a:lnTo>
                    <a:pt x="1480" y="3149"/>
                  </a:lnTo>
                  <a:lnTo>
                    <a:pt x="1493" y="3144"/>
                  </a:lnTo>
                  <a:close/>
                  <a:moveTo>
                    <a:pt x="1438" y="3150"/>
                  </a:moveTo>
                  <a:cubicBezTo>
                    <a:pt x="1438" y="3150"/>
                    <a:pt x="1437" y="3166"/>
                    <a:pt x="1436" y="3181"/>
                  </a:cubicBezTo>
                  <a:cubicBezTo>
                    <a:pt x="1437" y="3203"/>
                    <a:pt x="1438" y="3212"/>
                    <a:pt x="1435" y="3212"/>
                  </a:cubicBezTo>
                  <a:cubicBezTo>
                    <a:pt x="1433" y="3212"/>
                    <a:pt x="1430" y="3209"/>
                    <a:pt x="1426" y="3205"/>
                  </a:cubicBezTo>
                  <a:cubicBezTo>
                    <a:pt x="1419" y="3201"/>
                    <a:pt x="1413" y="3195"/>
                    <a:pt x="1422" y="3171"/>
                  </a:cubicBezTo>
                  <a:cubicBezTo>
                    <a:pt x="1430" y="3160"/>
                    <a:pt x="1438" y="3150"/>
                    <a:pt x="1438" y="3150"/>
                  </a:cubicBezTo>
                  <a:close/>
                  <a:moveTo>
                    <a:pt x="262" y="3200"/>
                  </a:moveTo>
                  <a:cubicBezTo>
                    <a:pt x="267" y="3200"/>
                    <a:pt x="269" y="3211"/>
                    <a:pt x="276" y="3220"/>
                  </a:cubicBezTo>
                  <a:cubicBezTo>
                    <a:pt x="277" y="3227"/>
                    <a:pt x="278" y="3230"/>
                    <a:pt x="277" y="3230"/>
                  </a:cubicBezTo>
                  <a:cubicBezTo>
                    <a:pt x="275" y="3230"/>
                    <a:pt x="271" y="3226"/>
                    <a:pt x="261" y="3215"/>
                  </a:cubicBezTo>
                  <a:cubicBezTo>
                    <a:pt x="254" y="3205"/>
                    <a:pt x="259" y="3201"/>
                    <a:pt x="259" y="3201"/>
                  </a:cubicBezTo>
                  <a:cubicBezTo>
                    <a:pt x="260" y="3200"/>
                    <a:pt x="261" y="3200"/>
                    <a:pt x="262" y="3200"/>
                  </a:cubicBezTo>
                  <a:close/>
                  <a:moveTo>
                    <a:pt x="247" y="3341"/>
                  </a:moveTo>
                  <a:cubicBezTo>
                    <a:pt x="241" y="3348"/>
                    <a:pt x="241" y="3348"/>
                    <a:pt x="252" y="3357"/>
                  </a:cubicBezTo>
                  <a:cubicBezTo>
                    <a:pt x="264" y="3367"/>
                    <a:pt x="270" y="3373"/>
                    <a:pt x="272" y="3373"/>
                  </a:cubicBezTo>
                  <a:cubicBezTo>
                    <a:pt x="273" y="3373"/>
                    <a:pt x="272" y="3369"/>
                    <a:pt x="269" y="3361"/>
                  </a:cubicBezTo>
                  <a:lnTo>
                    <a:pt x="247" y="3341"/>
                  </a:lnTo>
                  <a:close/>
                  <a:moveTo>
                    <a:pt x="438" y="3350"/>
                  </a:moveTo>
                  <a:cubicBezTo>
                    <a:pt x="440" y="3350"/>
                    <a:pt x="443" y="3351"/>
                    <a:pt x="447" y="3353"/>
                  </a:cubicBezTo>
                  <a:cubicBezTo>
                    <a:pt x="453" y="3359"/>
                    <a:pt x="459" y="3366"/>
                    <a:pt x="464" y="3374"/>
                  </a:cubicBezTo>
                  <a:cubicBezTo>
                    <a:pt x="463" y="3376"/>
                    <a:pt x="460" y="3377"/>
                    <a:pt x="458" y="3377"/>
                  </a:cubicBezTo>
                  <a:cubicBezTo>
                    <a:pt x="453" y="3377"/>
                    <a:pt x="449" y="3375"/>
                    <a:pt x="449" y="3375"/>
                  </a:cubicBezTo>
                  <a:cubicBezTo>
                    <a:pt x="438" y="3367"/>
                    <a:pt x="427" y="3360"/>
                    <a:pt x="432" y="3353"/>
                  </a:cubicBezTo>
                  <a:cubicBezTo>
                    <a:pt x="432" y="3353"/>
                    <a:pt x="433" y="3350"/>
                    <a:pt x="438" y="3350"/>
                  </a:cubicBezTo>
                  <a:close/>
                  <a:moveTo>
                    <a:pt x="1239" y="3382"/>
                  </a:moveTo>
                  <a:cubicBezTo>
                    <a:pt x="1244" y="3382"/>
                    <a:pt x="1239" y="3394"/>
                    <a:pt x="1236" y="3412"/>
                  </a:cubicBezTo>
                  <a:cubicBezTo>
                    <a:pt x="1226" y="3422"/>
                    <a:pt x="1221" y="3427"/>
                    <a:pt x="1219" y="3427"/>
                  </a:cubicBezTo>
                  <a:cubicBezTo>
                    <a:pt x="1216" y="3427"/>
                    <a:pt x="1217" y="3422"/>
                    <a:pt x="1219" y="3412"/>
                  </a:cubicBezTo>
                  <a:cubicBezTo>
                    <a:pt x="1228" y="3398"/>
                    <a:pt x="1235" y="3384"/>
                    <a:pt x="1235" y="3384"/>
                  </a:cubicBezTo>
                  <a:cubicBezTo>
                    <a:pt x="1237" y="3382"/>
                    <a:pt x="1239" y="3382"/>
                    <a:pt x="1239" y="3382"/>
                  </a:cubicBezTo>
                  <a:close/>
                  <a:moveTo>
                    <a:pt x="1131" y="3409"/>
                  </a:moveTo>
                  <a:cubicBezTo>
                    <a:pt x="1134" y="3417"/>
                    <a:pt x="1125" y="3430"/>
                    <a:pt x="1125" y="3430"/>
                  </a:cubicBezTo>
                  <a:lnTo>
                    <a:pt x="1113" y="3434"/>
                  </a:lnTo>
                  <a:cubicBezTo>
                    <a:pt x="1111" y="3427"/>
                    <a:pt x="1107" y="3420"/>
                    <a:pt x="1120" y="3415"/>
                  </a:cubicBezTo>
                  <a:lnTo>
                    <a:pt x="1131" y="3409"/>
                  </a:lnTo>
                  <a:close/>
                  <a:moveTo>
                    <a:pt x="879" y="3444"/>
                  </a:moveTo>
                  <a:cubicBezTo>
                    <a:pt x="881" y="3444"/>
                    <a:pt x="883" y="3445"/>
                    <a:pt x="883" y="3448"/>
                  </a:cubicBezTo>
                  <a:cubicBezTo>
                    <a:pt x="895" y="3448"/>
                    <a:pt x="871" y="3457"/>
                    <a:pt x="858" y="3457"/>
                  </a:cubicBezTo>
                  <a:lnTo>
                    <a:pt x="858" y="3449"/>
                  </a:lnTo>
                  <a:cubicBezTo>
                    <a:pt x="867" y="3449"/>
                    <a:pt x="875" y="3444"/>
                    <a:pt x="879" y="3444"/>
                  </a:cubicBezTo>
                  <a:close/>
                  <a:moveTo>
                    <a:pt x="495" y="3437"/>
                  </a:moveTo>
                  <a:cubicBezTo>
                    <a:pt x="490" y="3437"/>
                    <a:pt x="488" y="3441"/>
                    <a:pt x="488" y="3441"/>
                  </a:cubicBezTo>
                  <a:cubicBezTo>
                    <a:pt x="488" y="3441"/>
                    <a:pt x="485" y="3448"/>
                    <a:pt x="497" y="3454"/>
                  </a:cubicBezTo>
                  <a:lnTo>
                    <a:pt x="509" y="3460"/>
                  </a:lnTo>
                  <a:cubicBezTo>
                    <a:pt x="513" y="3453"/>
                    <a:pt x="504" y="3440"/>
                    <a:pt x="504" y="3440"/>
                  </a:cubicBezTo>
                  <a:cubicBezTo>
                    <a:pt x="500" y="3438"/>
                    <a:pt x="497" y="3437"/>
                    <a:pt x="495" y="3437"/>
                  </a:cubicBezTo>
                  <a:close/>
                  <a:moveTo>
                    <a:pt x="635" y="3470"/>
                  </a:moveTo>
                  <a:lnTo>
                    <a:pt x="648" y="3473"/>
                  </a:lnTo>
                  <a:lnTo>
                    <a:pt x="660" y="3484"/>
                  </a:lnTo>
                  <a:lnTo>
                    <a:pt x="646" y="3481"/>
                  </a:lnTo>
                  <a:cubicBezTo>
                    <a:pt x="633" y="3478"/>
                    <a:pt x="633" y="3478"/>
                    <a:pt x="635" y="3470"/>
                  </a:cubicBezTo>
                  <a:close/>
                  <a:moveTo>
                    <a:pt x="754" y="3484"/>
                  </a:moveTo>
                  <a:lnTo>
                    <a:pt x="780" y="3486"/>
                  </a:lnTo>
                  <a:cubicBezTo>
                    <a:pt x="779" y="3493"/>
                    <a:pt x="779" y="3500"/>
                    <a:pt x="768" y="3500"/>
                  </a:cubicBezTo>
                  <a:cubicBezTo>
                    <a:pt x="767" y="3500"/>
                    <a:pt x="766" y="3500"/>
                    <a:pt x="765" y="3500"/>
                  </a:cubicBezTo>
                  <a:cubicBezTo>
                    <a:pt x="761" y="3502"/>
                    <a:pt x="758" y="3503"/>
                    <a:pt x="755" y="3503"/>
                  </a:cubicBezTo>
                  <a:cubicBezTo>
                    <a:pt x="746" y="3503"/>
                    <a:pt x="742" y="3495"/>
                    <a:pt x="754" y="3484"/>
                  </a:cubicBezTo>
                  <a:close/>
                  <a:moveTo>
                    <a:pt x="968" y="3517"/>
                  </a:moveTo>
                  <a:lnTo>
                    <a:pt x="968" y="3517"/>
                  </a:lnTo>
                  <a:cubicBezTo>
                    <a:pt x="968" y="3517"/>
                    <a:pt x="968" y="3523"/>
                    <a:pt x="969" y="3530"/>
                  </a:cubicBezTo>
                  <a:lnTo>
                    <a:pt x="970" y="3537"/>
                  </a:lnTo>
                  <a:lnTo>
                    <a:pt x="968" y="3521"/>
                  </a:lnTo>
                  <a:cubicBezTo>
                    <a:pt x="968" y="3518"/>
                    <a:pt x="968" y="3517"/>
                    <a:pt x="968" y="3517"/>
                  </a:cubicBezTo>
                  <a:close/>
                  <a:moveTo>
                    <a:pt x="5553" y="0"/>
                  </a:moveTo>
                  <a:cubicBezTo>
                    <a:pt x="5553" y="8"/>
                    <a:pt x="5479" y="8"/>
                    <a:pt x="5394" y="8"/>
                  </a:cubicBezTo>
                  <a:cubicBezTo>
                    <a:pt x="5370" y="8"/>
                    <a:pt x="5346" y="8"/>
                    <a:pt x="5324" y="8"/>
                  </a:cubicBezTo>
                  <a:cubicBezTo>
                    <a:pt x="5266" y="8"/>
                    <a:pt x="5221" y="9"/>
                    <a:pt x="5221" y="15"/>
                  </a:cubicBezTo>
                  <a:lnTo>
                    <a:pt x="5196" y="15"/>
                  </a:lnTo>
                  <a:cubicBezTo>
                    <a:pt x="5196" y="7"/>
                    <a:pt x="5171" y="7"/>
                    <a:pt x="5147" y="7"/>
                  </a:cubicBezTo>
                  <a:cubicBezTo>
                    <a:pt x="5131" y="12"/>
                    <a:pt x="5114" y="14"/>
                    <a:pt x="5097" y="15"/>
                  </a:cubicBezTo>
                  <a:cubicBezTo>
                    <a:pt x="5097" y="6"/>
                    <a:pt x="5085" y="6"/>
                    <a:pt x="5062" y="6"/>
                  </a:cubicBezTo>
                  <a:cubicBezTo>
                    <a:pt x="5037" y="6"/>
                    <a:pt x="5024" y="6"/>
                    <a:pt x="5024" y="14"/>
                  </a:cubicBezTo>
                  <a:cubicBezTo>
                    <a:pt x="5012" y="14"/>
                    <a:pt x="4926" y="14"/>
                    <a:pt x="4889" y="6"/>
                  </a:cubicBezTo>
                  <a:cubicBezTo>
                    <a:pt x="4885" y="3"/>
                    <a:pt x="4881" y="2"/>
                    <a:pt x="4877" y="2"/>
                  </a:cubicBezTo>
                  <a:cubicBezTo>
                    <a:pt x="4869" y="2"/>
                    <a:pt x="4860" y="8"/>
                    <a:pt x="4852" y="14"/>
                  </a:cubicBezTo>
                  <a:cubicBezTo>
                    <a:pt x="4852" y="22"/>
                    <a:pt x="4839" y="30"/>
                    <a:pt x="4827" y="30"/>
                  </a:cubicBezTo>
                  <a:lnTo>
                    <a:pt x="4827" y="13"/>
                  </a:lnTo>
                  <a:cubicBezTo>
                    <a:pt x="4839" y="5"/>
                    <a:pt x="4839" y="5"/>
                    <a:pt x="4815" y="5"/>
                  </a:cubicBezTo>
                  <a:lnTo>
                    <a:pt x="4790" y="5"/>
                  </a:lnTo>
                  <a:cubicBezTo>
                    <a:pt x="4790" y="13"/>
                    <a:pt x="4728" y="13"/>
                    <a:pt x="4643" y="13"/>
                  </a:cubicBezTo>
                  <a:cubicBezTo>
                    <a:pt x="4613" y="12"/>
                    <a:pt x="4588" y="12"/>
                    <a:pt x="4568" y="12"/>
                  </a:cubicBezTo>
                  <a:cubicBezTo>
                    <a:pt x="4515" y="12"/>
                    <a:pt x="4495" y="14"/>
                    <a:pt x="4495" y="19"/>
                  </a:cubicBezTo>
                  <a:cubicBezTo>
                    <a:pt x="4495" y="24"/>
                    <a:pt x="4492" y="26"/>
                    <a:pt x="4483" y="26"/>
                  </a:cubicBezTo>
                  <a:cubicBezTo>
                    <a:pt x="4475" y="26"/>
                    <a:pt x="4463" y="24"/>
                    <a:pt x="4445" y="21"/>
                  </a:cubicBezTo>
                  <a:cubicBezTo>
                    <a:pt x="4398" y="6"/>
                    <a:pt x="4380" y="1"/>
                    <a:pt x="4370" y="1"/>
                  </a:cubicBezTo>
                  <a:cubicBezTo>
                    <a:pt x="4365" y="1"/>
                    <a:pt x="4362" y="3"/>
                    <a:pt x="4357" y="6"/>
                  </a:cubicBezTo>
                  <a:cubicBezTo>
                    <a:pt x="4369" y="6"/>
                    <a:pt x="4370" y="14"/>
                    <a:pt x="4370" y="23"/>
                  </a:cubicBezTo>
                  <a:cubicBezTo>
                    <a:pt x="4370" y="31"/>
                    <a:pt x="4367" y="35"/>
                    <a:pt x="4363" y="35"/>
                  </a:cubicBezTo>
                  <a:cubicBezTo>
                    <a:pt x="4358" y="35"/>
                    <a:pt x="4351" y="31"/>
                    <a:pt x="4345" y="23"/>
                  </a:cubicBezTo>
                  <a:cubicBezTo>
                    <a:pt x="4345" y="18"/>
                    <a:pt x="4323" y="15"/>
                    <a:pt x="4295" y="15"/>
                  </a:cubicBezTo>
                  <a:cubicBezTo>
                    <a:pt x="4239" y="15"/>
                    <a:pt x="4154" y="24"/>
                    <a:pt x="4146" y="35"/>
                  </a:cubicBezTo>
                  <a:cubicBezTo>
                    <a:pt x="4146" y="38"/>
                    <a:pt x="4146" y="40"/>
                    <a:pt x="4146" y="40"/>
                  </a:cubicBezTo>
                  <a:cubicBezTo>
                    <a:pt x="4146" y="40"/>
                    <a:pt x="4146" y="36"/>
                    <a:pt x="4145" y="27"/>
                  </a:cubicBezTo>
                  <a:cubicBezTo>
                    <a:pt x="4145" y="22"/>
                    <a:pt x="4141" y="20"/>
                    <a:pt x="4128" y="20"/>
                  </a:cubicBezTo>
                  <a:cubicBezTo>
                    <a:pt x="4119" y="20"/>
                    <a:pt x="4104" y="21"/>
                    <a:pt x="4083" y="23"/>
                  </a:cubicBezTo>
                  <a:lnTo>
                    <a:pt x="4045" y="26"/>
                  </a:lnTo>
                  <a:cubicBezTo>
                    <a:pt x="4046" y="34"/>
                    <a:pt x="4025" y="38"/>
                    <a:pt x="4006" y="38"/>
                  </a:cubicBezTo>
                  <a:cubicBezTo>
                    <a:pt x="3988" y="38"/>
                    <a:pt x="3971" y="35"/>
                    <a:pt x="3970" y="31"/>
                  </a:cubicBezTo>
                  <a:cubicBezTo>
                    <a:pt x="3962" y="26"/>
                    <a:pt x="3959" y="25"/>
                    <a:pt x="3952" y="25"/>
                  </a:cubicBezTo>
                  <a:cubicBezTo>
                    <a:pt x="3948" y="25"/>
                    <a:pt x="3942" y="25"/>
                    <a:pt x="3933" y="26"/>
                  </a:cubicBezTo>
                  <a:cubicBezTo>
                    <a:pt x="3913" y="36"/>
                    <a:pt x="3886" y="39"/>
                    <a:pt x="3865" y="39"/>
                  </a:cubicBezTo>
                  <a:cubicBezTo>
                    <a:pt x="3847" y="39"/>
                    <a:pt x="3833" y="37"/>
                    <a:pt x="3833" y="33"/>
                  </a:cubicBezTo>
                  <a:lnTo>
                    <a:pt x="3807" y="35"/>
                  </a:lnTo>
                  <a:cubicBezTo>
                    <a:pt x="3796" y="44"/>
                    <a:pt x="3771" y="45"/>
                    <a:pt x="3759" y="47"/>
                  </a:cubicBezTo>
                  <a:cubicBezTo>
                    <a:pt x="3721" y="52"/>
                    <a:pt x="3709" y="54"/>
                    <a:pt x="3722" y="61"/>
                  </a:cubicBezTo>
                  <a:cubicBezTo>
                    <a:pt x="3723" y="69"/>
                    <a:pt x="3723" y="77"/>
                    <a:pt x="3711" y="78"/>
                  </a:cubicBezTo>
                  <a:lnTo>
                    <a:pt x="3711" y="70"/>
                  </a:lnTo>
                  <a:cubicBezTo>
                    <a:pt x="3710" y="67"/>
                    <a:pt x="3705" y="66"/>
                    <a:pt x="3696" y="66"/>
                  </a:cubicBezTo>
                  <a:cubicBezTo>
                    <a:pt x="3680" y="66"/>
                    <a:pt x="3654" y="69"/>
                    <a:pt x="3623" y="73"/>
                  </a:cubicBezTo>
                  <a:cubicBezTo>
                    <a:pt x="3584" y="78"/>
                    <a:pt x="3560" y="81"/>
                    <a:pt x="3543" y="81"/>
                  </a:cubicBezTo>
                  <a:cubicBezTo>
                    <a:pt x="3534" y="81"/>
                    <a:pt x="3527" y="80"/>
                    <a:pt x="3522" y="78"/>
                  </a:cubicBezTo>
                  <a:lnTo>
                    <a:pt x="3511" y="88"/>
                  </a:lnTo>
                  <a:cubicBezTo>
                    <a:pt x="3505" y="93"/>
                    <a:pt x="3498" y="96"/>
                    <a:pt x="3493" y="96"/>
                  </a:cubicBezTo>
                  <a:cubicBezTo>
                    <a:pt x="3489" y="96"/>
                    <a:pt x="3487" y="95"/>
                    <a:pt x="3487" y="91"/>
                  </a:cubicBezTo>
                  <a:cubicBezTo>
                    <a:pt x="3483" y="89"/>
                    <a:pt x="3476" y="88"/>
                    <a:pt x="3467" y="88"/>
                  </a:cubicBezTo>
                  <a:cubicBezTo>
                    <a:pt x="3446" y="88"/>
                    <a:pt x="3416" y="94"/>
                    <a:pt x="3400" y="104"/>
                  </a:cubicBezTo>
                  <a:lnTo>
                    <a:pt x="3375" y="108"/>
                  </a:lnTo>
                  <a:cubicBezTo>
                    <a:pt x="3370" y="103"/>
                    <a:pt x="3361" y="101"/>
                    <a:pt x="3352" y="101"/>
                  </a:cubicBezTo>
                  <a:cubicBezTo>
                    <a:pt x="3337" y="101"/>
                    <a:pt x="3319" y="108"/>
                    <a:pt x="3314" y="119"/>
                  </a:cubicBezTo>
                  <a:cubicBezTo>
                    <a:pt x="3313" y="115"/>
                    <a:pt x="3309" y="114"/>
                    <a:pt x="3304" y="114"/>
                  </a:cubicBezTo>
                  <a:cubicBezTo>
                    <a:pt x="3300" y="114"/>
                    <a:pt x="3294" y="115"/>
                    <a:pt x="3288" y="116"/>
                  </a:cubicBezTo>
                  <a:cubicBezTo>
                    <a:pt x="3270" y="126"/>
                    <a:pt x="3239" y="133"/>
                    <a:pt x="3223" y="133"/>
                  </a:cubicBezTo>
                  <a:cubicBezTo>
                    <a:pt x="3218" y="133"/>
                    <a:pt x="3214" y="133"/>
                    <a:pt x="3214" y="131"/>
                  </a:cubicBezTo>
                  <a:lnTo>
                    <a:pt x="3202" y="133"/>
                  </a:lnTo>
                  <a:cubicBezTo>
                    <a:pt x="3191" y="141"/>
                    <a:pt x="3179" y="146"/>
                    <a:pt x="3166" y="147"/>
                  </a:cubicBezTo>
                  <a:cubicBezTo>
                    <a:pt x="3152" y="148"/>
                    <a:pt x="3140" y="154"/>
                    <a:pt x="3131" y="162"/>
                  </a:cubicBezTo>
                  <a:cubicBezTo>
                    <a:pt x="3124" y="169"/>
                    <a:pt x="3116" y="173"/>
                    <a:pt x="3107" y="174"/>
                  </a:cubicBezTo>
                  <a:cubicBezTo>
                    <a:pt x="3106" y="175"/>
                    <a:pt x="3105" y="175"/>
                    <a:pt x="3104" y="175"/>
                  </a:cubicBezTo>
                  <a:cubicBezTo>
                    <a:pt x="3098" y="175"/>
                    <a:pt x="3107" y="165"/>
                    <a:pt x="3116" y="156"/>
                  </a:cubicBezTo>
                  <a:cubicBezTo>
                    <a:pt x="3124" y="153"/>
                    <a:pt x="3125" y="151"/>
                    <a:pt x="3122" y="151"/>
                  </a:cubicBezTo>
                  <a:cubicBezTo>
                    <a:pt x="3115" y="151"/>
                    <a:pt x="3091" y="158"/>
                    <a:pt x="3069" y="175"/>
                  </a:cubicBezTo>
                  <a:cubicBezTo>
                    <a:pt x="3052" y="188"/>
                    <a:pt x="3044" y="194"/>
                    <a:pt x="3043" y="194"/>
                  </a:cubicBezTo>
                  <a:cubicBezTo>
                    <a:pt x="3042" y="194"/>
                    <a:pt x="3047" y="189"/>
                    <a:pt x="3057" y="179"/>
                  </a:cubicBezTo>
                  <a:cubicBezTo>
                    <a:pt x="3064" y="171"/>
                    <a:pt x="3071" y="164"/>
                    <a:pt x="3069" y="164"/>
                  </a:cubicBezTo>
                  <a:lnTo>
                    <a:pt x="3069" y="164"/>
                  </a:lnTo>
                  <a:cubicBezTo>
                    <a:pt x="3067" y="164"/>
                    <a:pt x="3063" y="166"/>
                    <a:pt x="3056" y="171"/>
                  </a:cubicBezTo>
                  <a:cubicBezTo>
                    <a:pt x="3056" y="171"/>
                    <a:pt x="3031" y="176"/>
                    <a:pt x="3033" y="184"/>
                  </a:cubicBezTo>
                  <a:lnTo>
                    <a:pt x="2996" y="193"/>
                  </a:lnTo>
                  <a:cubicBezTo>
                    <a:pt x="2992" y="193"/>
                    <a:pt x="2988" y="193"/>
                    <a:pt x="2984" y="193"/>
                  </a:cubicBezTo>
                  <a:cubicBezTo>
                    <a:pt x="2972" y="193"/>
                    <a:pt x="2959" y="194"/>
                    <a:pt x="2946" y="198"/>
                  </a:cubicBezTo>
                  <a:cubicBezTo>
                    <a:pt x="2940" y="204"/>
                    <a:pt x="2937" y="207"/>
                    <a:pt x="2934" y="207"/>
                  </a:cubicBezTo>
                  <a:cubicBezTo>
                    <a:pt x="2931" y="207"/>
                    <a:pt x="2927" y="206"/>
                    <a:pt x="2921" y="203"/>
                  </a:cubicBezTo>
                  <a:cubicBezTo>
                    <a:pt x="2921" y="201"/>
                    <a:pt x="2919" y="199"/>
                    <a:pt x="2917" y="199"/>
                  </a:cubicBezTo>
                  <a:cubicBezTo>
                    <a:pt x="2913" y="199"/>
                    <a:pt x="2909" y="204"/>
                    <a:pt x="2911" y="215"/>
                  </a:cubicBezTo>
                  <a:cubicBezTo>
                    <a:pt x="2905" y="222"/>
                    <a:pt x="2896" y="226"/>
                    <a:pt x="2887" y="226"/>
                  </a:cubicBezTo>
                  <a:cubicBezTo>
                    <a:pt x="2883" y="226"/>
                    <a:pt x="2879" y="225"/>
                    <a:pt x="2875" y="224"/>
                  </a:cubicBezTo>
                  <a:cubicBezTo>
                    <a:pt x="2873" y="216"/>
                    <a:pt x="2869" y="213"/>
                    <a:pt x="2865" y="213"/>
                  </a:cubicBezTo>
                  <a:cubicBezTo>
                    <a:pt x="2862" y="213"/>
                    <a:pt x="2859" y="215"/>
                    <a:pt x="2861" y="219"/>
                  </a:cubicBezTo>
                  <a:cubicBezTo>
                    <a:pt x="2855" y="226"/>
                    <a:pt x="2847" y="230"/>
                    <a:pt x="2838" y="233"/>
                  </a:cubicBezTo>
                  <a:cubicBezTo>
                    <a:pt x="2838" y="232"/>
                    <a:pt x="2836" y="231"/>
                    <a:pt x="2834" y="231"/>
                  </a:cubicBezTo>
                  <a:cubicBezTo>
                    <a:pt x="2824" y="231"/>
                    <a:pt x="2800" y="236"/>
                    <a:pt x="2769" y="244"/>
                  </a:cubicBezTo>
                  <a:lnTo>
                    <a:pt x="2619" y="290"/>
                  </a:lnTo>
                  <a:cubicBezTo>
                    <a:pt x="2608" y="293"/>
                    <a:pt x="2598" y="304"/>
                    <a:pt x="2600" y="312"/>
                  </a:cubicBezTo>
                  <a:cubicBezTo>
                    <a:pt x="2603" y="319"/>
                    <a:pt x="2604" y="322"/>
                    <a:pt x="2602" y="322"/>
                  </a:cubicBezTo>
                  <a:cubicBezTo>
                    <a:pt x="2601" y="322"/>
                    <a:pt x="2596" y="319"/>
                    <a:pt x="2589" y="317"/>
                  </a:cubicBezTo>
                  <a:cubicBezTo>
                    <a:pt x="2581" y="308"/>
                    <a:pt x="2572" y="305"/>
                    <a:pt x="2566" y="305"/>
                  </a:cubicBezTo>
                  <a:cubicBezTo>
                    <a:pt x="2557" y="305"/>
                    <a:pt x="2553" y="312"/>
                    <a:pt x="2564" y="323"/>
                  </a:cubicBezTo>
                  <a:cubicBezTo>
                    <a:pt x="2574" y="330"/>
                    <a:pt x="2578" y="333"/>
                    <a:pt x="2575" y="333"/>
                  </a:cubicBezTo>
                  <a:cubicBezTo>
                    <a:pt x="2573" y="333"/>
                    <a:pt x="2566" y="331"/>
                    <a:pt x="2553" y="328"/>
                  </a:cubicBezTo>
                  <a:cubicBezTo>
                    <a:pt x="2548" y="326"/>
                    <a:pt x="2544" y="325"/>
                    <a:pt x="2541" y="325"/>
                  </a:cubicBezTo>
                  <a:cubicBezTo>
                    <a:pt x="2537" y="325"/>
                    <a:pt x="2535" y="328"/>
                    <a:pt x="2529" y="335"/>
                  </a:cubicBezTo>
                  <a:cubicBezTo>
                    <a:pt x="2531" y="340"/>
                    <a:pt x="2527" y="344"/>
                    <a:pt x="2523" y="344"/>
                  </a:cubicBezTo>
                  <a:cubicBezTo>
                    <a:pt x="2521" y="344"/>
                    <a:pt x="2518" y="342"/>
                    <a:pt x="2517" y="339"/>
                  </a:cubicBezTo>
                  <a:cubicBezTo>
                    <a:pt x="2509" y="337"/>
                    <a:pt x="2501" y="334"/>
                    <a:pt x="2496" y="334"/>
                  </a:cubicBezTo>
                  <a:cubicBezTo>
                    <a:pt x="2492" y="334"/>
                    <a:pt x="2489" y="336"/>
                    <a:pt x="2490" y="339"/>
                  </a:cubicBezTo>
                  <a:cubicBezTo>
                    <a:pt x="2486" y="340"/>
                    <a:pt x="2481" y="341"/>
                    <a:pt x="2477" y="341"/>
                  </a:cubicBezTo>
                  <a:cubicBezTo>
                    <a:pt x="2473" y="341"/>
                    <a:pt x="2469" y="340"/>
                    <a:pt x="2465" y="339"/>
                  </a:cubicBezTo>
                  <a:cubicBezTo>
                    <a:pt x="2463" y="339"/>
                    <a:pt x="2461" y="338"/>
                    <a:pt x="2459" y="338"/>
                  </a:cubicBezTo>
                  <a:cubicBezTo>
                    <a:pt x="2448" y="338"/>
                    <a:pt x="2440" y="350"/>
                    <a:pt x="2432" y="359"/>
                  </a:cubicBezTo>
                  <a:cubicBezTo>
                    <a:pt x="2414" y="377"/>
                    <a:pt x="2403" y="385"/>
                    <a:pt x="2398" y="385"/>
                  </a:cubicBezTo>
                  <a:cubicBezTo>
                    <a:pt x="2394" y="385"/>
                    <a:pt x="2394" y="382"/>
                    <a:pt x="2396" y="374"/>
                  </a:cubicBezTo>
                  <a:cubicBezTo>
                    <a:pt x="2398" y="369"/>
                    <a:pt x="2396" y="367"/>
                    <a:pt x="2392" y="367"/>
                  </a:cubicBezTo>
                  <a:cubicBezTo>
                    <a:pt x="2380" y="367"/>
                    <a:pt x="2345" y="389"/>
                    <a:pt x="2341" y="404"/>
                  </a:cubicBezTo>
                  <a:cubicBezTo>
                    <a:pt x="2337" y="416"/>
                    <a:pt x="2335" y="420"/>
                    <a:pt x="2334" y="420"/>
                  </a:cubicBezTo>
                  <a:cubicBezTo>
                    <a:pt x="2334" y="420"/>
                    <a:pt x="2333" y="419"/>
                    <a:pt x="2332" y="415"/>
                  </a:cubicBezTo>
                  <a:cubicBezTo>
                    <a:pt x="2331" y="413"/>
                    <a:pt x="2328" y="412"/>
                    <a:pt x="2325" y="412"/>
                  </a:cubicBezTo>
                  <a:cubicBezTo>
                    <a:pt x="2321" y="412"/>
                    <a:pt x="2318" y="413"/>
                    <a:pt x="2318" y="413"/>
                  </a:cubicBezTo>
                  <a:cubicBezTo>
                    <a:pt x="2310" y="416"/>
                    <a:pt x="2303" y="419"/>
                    <a:pt x="2298" y="419"/>
                  </a:cubicBezTo>
                  <a:cubicBezTo>
                    <a:pt x="2295" y="419"/>
                    <a:pt x="2292" y="417"/>
                    <a:pt x="2291" y="414"/>
                  </a:cubicBezTo>
                  <a:cubicBezTo>
                    <a:pt x="2279" y="420"/>
                    <a:pt x="2268" y="427"/>
                    <a:pt x="2259" y="436"/>
                  </a:cubicBezTo>
                  <a:cubicBezTo>
                    <a:pt x="2247" y="452"/>
                    <a:pt x="2228" y="460"/>
                    <a:pt x="2209" y="460"/>
                  </a:cubicBezTo>
                  <a:cubicBezTo>
                    <a:pt x="2201" y="460"/>
                    <a:pt x="2193" y="459"/>
                    <a:pt x="2185" y="456"/>
                  </a:cubicBezTo>
                  <a:lnTo>
                    <a:pt x="2165" y="473"/>
                  </a:lnTo>
                  <a:cubicBezTo>
                    <a:pt x="2162" y="486"/>
                    <a:pt x="2157" y="497"/>
                    <a:pt x="2152" y="497"/>
                  </a:cubicBezTo>
                  <a:cubicBezTo>
                    <a:pt x="2150" y="497"/>
                    <a:pt x="2148" y="495"/>
                    <a:pt x="2146" y="491"/>
                  </a:cubicBezTo>
                  <a:cubicBezTo>
                    <a:pt x="2145" y="488"/>
                    <a:pt x="2144" y="485"/>
                    <a:pt x="2143" y="483"/>
                  </a:cubicBezTo>
                  <a:lnTo>
                    <a:pt x="2143" y="483"/>
                  </a:lnTo>
                  <a:cubicBezTo>
                    <a:pt x="2139" y="497"/>
                    <a:pt x="2114" y="508"/>
                    <a:pt x="2097" y="508"/>
                  </a:cubicBezTo>
                  <a:cubicBezTo>
                    <a:pt x="2090" y="508"/>
                    <a:pt x="2084" y="506"/>
                    <a:pt x="2082" y="502"/>
                  </a:cubicBezTo>
                  <a:cubicBezTo>
                    <a:pt x="2080" y="498"/>
                    <a:pt x="2079" y="496"/>
                    <a:pt x="2077" y="496"/>
                  </a:cubicBezTo>
                  <a:cubicBezTo>
                    <a:pt x="2075" y="496"/>
                    <a:pt x="2073" y="497"/>
                    <a:pt x="2067" y="500"/>
                  </a:cubicBezTo>
                  <a:lnTo>
                    <a:pt x="2071" y="507"/>
                  </a:lnTo>
                  <a:cubicBezTo>
                    <a:pt x="2074" y="514"/>
                    <a:pt x="2078" y="522"/>
                    <a:pt x="2066" y="528"/>
                  </a:cubicBezTo>
                  <a:cubicBezTo>
                    <a:pt x="2059" y="531"/>
                    <a:pt x="2052" y="534"/>
                    <a:pt x="2047" y="534"/>
                  </a:cubicBezTo>
                  <a:cubicBezTo>
                    <a:pt x="2044" y="534"/>
                    <a:pt x="2042" y="533"/>
                    <a:pt x="2041" y="531"/>
                  </a:cubicBezTo>
                  <a:cubicBezTo>
                    <a:pt x="2034" y="530"/>
                    <a:pt x="2027" y="529"/>
                    <a:pt x="2021" y="529"/>
                  </a:cubicBezTo>
                  <a:cubicBezTo>
                    <a:pt x="2015" y="529"/>
                    <a:pt x="2012" y="530"/>
                    <a:pt x="2014" y="534"/>
                  </a:cubicBezTo>
                  <a:cubicBezTo>
                    <a:pt x="2008" y="537"/>
                    <a:pt x="2001" y="538"/>
                    <a:pt x="1995" y="538"/>
                  </a:cubicBezTo>
                  <a:cubicBezTo>
                    <a:pt x="1992" y="538"/>
                    <a:pt x="1990" y="538"/>
                    <a:pt x="1988" y="538"/>
                  </a:cubicBezTo>
                  <a:lnTo>
                    <a:pt x="1942" y="559"/>
                  </a:lnTo>
                  <a:cubicBezTo>
                    <a:pt x="1936" y="569"/>
                    <a:pt x="1921" y="577"/>
                    <a:pt x="1913" y="577"/>
                  </a:cubicBezTo>
                  <a:cubicBezTo>
                    <a:pt x="1911" y="577"/>
                    <a:pt x="1909" y="577"/>
                    <a:pt x="1908" y="575"/>
                  </a:cubicBezTo>
                  <a:cubicBezTo>
                    <a:pt x="1896" y="580"/>
                    <a:pt x="1886" y="588"/>
                    <a:pt x="1878" y="598"/>
                  </a:cubicBezTo>
                  <a:cubicBezTo>
                    <a:pt x="1862" y="606"/>
                    <a:pt x="1851" y="612"/>
                    <a:pt x="1846" y="612"/>
                  </a:cubicBezTo>
                  <a:cubicBezTo>
                    <a:pt x="1843" y="612"/>
                    <a:pt x="1842" y="611"/>
                    <a:pt x="1841" y="610"/>
                  </a:cubicBezTo>
                  <a:cubicBezTo>
                    <a:pt x="1839" y="606"/>
                    <a:pt x="1838" y="604"/>
                    <a:pt x="1837" y="604"/>
                  </a:cubicBezTo>
                  <a:cubicBezTo>
                    <a:pt x="1835" y="604"/>
                    <a:pt x="1833" y="607"/>
                    <a:pt x="1830" y="615"/>
                  </a:cubicBezTo>
                  <a:cubicBezTo>
                    <a:pt x="1833" y="622"/>
                    <a:pt x="1822" y="629"/>
                    <a:pt x="1812" y="634"/>
                  </a:cubicBezTo>
                  <a:lnTo>
                    <a:pt x="1789" y="647"/>
                  </a:lnTo>
                  <a:cubicBezTo>
                    <a:pt x="1793" y="654"/>
                    <a:pt x="1793" y="654"/>
                    <a:pt x="1783" y="660"/>
                  </a:cubicBezTo>
                  <a:cubicBezTo>
                    <a:pt x="1771" y="667"/>
                    <a:pt x="1734" y="678"/>
                    <a:pt x="1723" y="684"/>
                  </a:cubicBezTo>
                  <a:cubicBezTo>
                    <a:pt x="1691" y="701"/>
                    <a:pt x="1691" y="701"/>
                    <a:pt x="1705" y="703"/>
                  </a:cubicBezTo>
                  <a:cubicBezTo>
                    <a:pt x="1708" y="701"/>
                    <a:pt x="1711" y="701"/>
                    <a:pt x="1712" y="701"/>
                  </a:cubicBezTo>
                  <a:cubicBezTo>
                    <a:pt x="1716" y="701"/>
                    <a:pt x="1713" y="705"/>
                    <a:pt x="1694" y="709"/>
                  </a:cubicBezTo>
                  <a:cubicBezTo>
                    <a:pt x="1683" y="715"/>
                    <a:pt x="1646" y="726"/>
                    <a:pt x="1613" y="745"/>
                  </a:cubicBezTo>
                  <a:cubicBezTo>
                    <a:pt x="1569" y="770"/>
                    <a:pt x="1571" y="772"/>
                    <a:pt x="1575" y="779"/>
                  </a:cubicBezTo>
                  <a:cubicBezTo>
                    <a:pt x="1588" y="784"/>
                    <a:pt x="1586" y="788"/>
                    <a:pt x="1578" y="788"/>
                  </a:cubicBezTo>
                  <a:cubicBezTo>
                    <a:pt x="1574" y="788"/>
                    <a:pt x="1569" y="788"/>
                    <a:pt x="1564" y="786"/>
                  </a:cubicBezTo>
                  <a:cubicBezTo>
                    <a:pt x="1535" y="786"/>
                    <a:pt x="1523" y="792"/>
                    <a:pt x="1528" y="799"/>
                  </a:cubicBezTo>
                  <a:cubicBezTo>
                    <a:pt x="1522" y="813"/>
                    <a:pt x="1522" y="813"/>
                    <a:pt x="1511" y="820"/>
                  </a:cubicBezTo>
                  <a:cubicBezTo>
                    <a:pt x="1510" y="818"/>
                    <a:pt x="1508" y="817"/>
                    <a:pt x="1506" y="817"/>
                  </a:cubicBezTo>
                  <a:cubicBezTo>
                    <a:pt x="1501" y="817"/>
                    <a:pt x="1492" y="826"/>
                    <a:pt x="1480" y="841"/>
                  </a:cubicBezTo>
                  <a:cubicBezTo>
                    <a:pt x="1475" y="844"/>
                    <a:pt x="1472" y="846"/>
                    <a:pt x="1470" y="846"/>
                  </a:cubicBezTo>
                  <a:cubicBezTo>
                    <a:pt x="1468" y="846"/>
                    <a:pt x="1467" y="844"/>
                    <a:pt x="1465" y="841"/>
                  </a:cubicBezTo>
                  <a:lnTo>
                    <a:pt x="1444" y="854"/>
                  </a:lnTo>
                  <a:cubicBezTo>
                    <a:pt x="1431" y="882"/>
                    <a:pt x="1364" y="917"/>
                    <a:pt x="1348" y="917"/>
                  </a:cubicBezTo>
                  <a:cubicBezTo>
                    <a:pt x="1342" y="921"/>
                    <a:pt x="1336" y="929"/>
                    <a:pt x="1333" y="938"/>
                  </a:cubicBezTo>
                  <a:cubicBezTo>
                    <a:pt x="1332" y="952"/>
                    <a:pt x="1328" y="959"/>
                    <a:pt x="1322" y="959"/>
                  </a:cubicBezTo>
                  <a:cubicBezTo>
                    <a:pt x="1319" y="959"/>
                    <a:pt x="1316" y="957"/>
                    <a:pt x="1313" y="953"/>
                  </a:cubicBezTo>
                  <a:cubicBezTo>
                    <a:pt x="1309" y="947"/>
                    <a:pt x="1306" y="944"/>
                    <a:pt x="1305" y="944"/>
                  </a:cubicBezTo>
                  <a:cubicBezTo>
                    <a:pt x="1303" y="944"/>
                    <a:pt x="1303" y="949"/>
                    <a:pt x="1302" y="961"/>
                  </a:cubicBezTo>
                  <a:cubicBezTo>
                    <a:pt x="1299" y="972"/>
                    <a:pt x="1267" y="998"/>
                    <a:pt x="1253" y="998"/>
                  </a:cubicBezTo>
                  <a:cubicBezTo>
                    <a:pt x="1250" y="998"/>
                    <a:pt x="1247" y="997"/>
                    <a:pt x="1247" y="992"/>
                  </a:cubicBezTo>
                  <a:lnTo>
                    <a:pt x="1238" y="980"/>
                  </a:lnTo>
                  <a:cubicBezTo>
                    <a:pt x="1235" y="988"/>
                    <a:pt x="1230" y="995"/>
                    <a:pt x="1223" y="1001"/>
                  </a:cubicBezTo>
                  <a:cubicBezTo>
                    <a:pt x="1228" y="1008"/>
                    <a:pt x="1218" y="1016"/>
                    <a:pt x="1188" y="1039"/>
                  </a:cubicBezTo>
                  <a:cubicBezTo>
                    <a:pt x="1168" y="1054"/>
                    <a:pt x="1133" y="1091"/>
                    <a:pt x="1113" y="1106"/>
                  </a:cubicBezTo>
                  <a:cubicBezTo>
                    <a:pt x="1092" y="1121"/>
                    <a:pt x="1065" y="1148"/>
                    <a:pt x="1050" y="1149"/>
                  </a:cubicBezTo>
                  <a:cubicBezTo>
                    <a:pt x="1037" y="1160"/>
                    <a:pt x="1025" y="1174"/>
                    <a:pt x="1017" y="1189"/>
                  </a:cubicBezTo>
                  <a:cubicBezTo>
                    <a:pt x="1014" y="1202"/>
                    <a:pt x="1000" y="1216"/>
                    <a:pt x="993" y="1216"/>
                  </a:cubicBezTo>
                  <a:cubicBezTo>
                    <a:pt x="991" y="1216"/>
                    <a:pt x="990" y="1215"/>
                    <a:pt x="989" y="1214"/>
                  </a:cubicBezTo>
                  <a:lnTo>
                    <a:pt x="979" y="1223"/>
                  </a:lnTo>
                  <a:cubicBezTo>
                    <a:pt x="974" y="1234"/>
                    <a:pt x="966" y="1244"/>
                    <a:pt x="957" y="1253"/>
                  </a:cubicBezTo>
                  <a:cubicBezTo>
                    <a:pt x="955" y="1252"/>
                    <a:pt x="952" y="1251"/>
                    <a:pt x="949" y="1251"/>
                  </a:cubicBezTo>
                  <a:cubicBezTo>
                    <a:pt x="943" y="1251"/>
                    <a:pt x="936" y="1255"/>
                    <a:pt x="933" y="1265"/>
                  </a:cubicBezTo>
                  <a:cubicBezTo>
                    <a:pt x="938" y="1270"/>
                    <a:pt x="929" y="1279"/>
                    <a:pt x="910" y="1296"/>
                  </a:cubicBezTo>
                  <a:cubicBezTo>
                    <a:pt x="896" y="1299"/>
                    <a:pt x="817" y="1377"/>
                    <a:pt x="744" y="1454"/>
                  </a:cubicBezTo>
                  <a:cubicBezTo>
                    <a:pt x="707" y="1493"/>
                    <a:pt x="670" y="1530"/>
                    <a:pt x="644" y="1561"/>
                  </a:cubicBezTo>
                  <a:cubicBezTo>
                    <a:pt x="620" y="1592"/>
                    <a:pt x="605" y="1613"/>
                    <a:pt x="606" y="1615"/>
                  </a:cubicBezTo>
                  <a:lnTo>
                    <a:pt x="582" y="1644"/>
                  </a:lnTo>
                  <a:lnTo>
                    <a:pt x="558" y="1673"/>
                  </a:lnTo>
                  <a:cubicBezTo>
                    <a:pt x="556" y="1672"/>
                    <a:pt x="555" y="1671"/>
                    <a:pt x="554" y="1671"/>
                  </a:cubicBezTo>
                  <a:cubicBezTo>
                    <a:pt x="539" y="1671"/>
                    <a:pt x="510" y="1719"/>
                    <a:pt x="494" y="1750"/>
                  </a:cubicBezTo>
                  <a:cubicBezTo>
                    <a:pt x="491" y="1763"/>
                    <a:pt x="486" y="1775"/>
                    <a:pt x="476" y="1784"/>
                  </a:cubicBezTo>
                  <a:cubicBezTo>
                    <a:pt x="474" y="1783"/>
                    <a:pt x="472" y="1782"/>
                    <a:pt x="470" y="1782"/>
                  </a:cubicBezTo>
                  <a:cubicBezTo>
                    <a:pt x="456" y="1782"/>
                    <a:pt x="439" y="1808"/>
                    <a:pt x="432" y="1830"/>
                  </a:cubicBezTo>
                  <a:cubicBezTo>
                    <a:pt x="436" y="1845"/>
                    <a:pt x="434" y="1854"/>
                    <a:pt x="427" y="1854"/>
                  </a:cubicBezTo>
                  <a:cubicBezTo>
                    <a:pt x="424" y="1854"/>
                    <a:pt x="421" y="1853"/>
                    <a:pt x="417" y="1850"/>
                  </a:cubicBezTo>
                  <a:cubicBezTo>
                    <a:pt x="415" y="1849"/>
                    <a:pt x="413" y="1848"/>
                    <a:pt x="411" y="1848"/>
                  </a:cubicBezTo>
                  <a:cubicBezTo>
                    <a:pt x="401" y="1848"/>
                    <a:pt x="391" y="1867"/>
                    <a:pt x="395" y="1896"/>
                  </a:cubicBezTo>
                  <a:cubicBezTo>
                    <a:pt x="394" y="1912"/>
                    <a:pt x="394" y="1912"/>
                    <a:pt x="380" y="1917"/>
                  </a:cubicBezTo>
                  <a:cubicBezTo>
                    <a:pt x="360" y="1917"/>
                    <a:pt x="352" y="1929"/>
                    <a:pt x="359" y="1933"/>
                  </a:cubicBezTo>
                  <a:cubicBezTo>
                    <a:pt x="366" y="1952"/>
                    <a:pt x="358" y="1962"/>
                    <a:pt x="338" y="1963"/>
                  </a:cubicBezTo>
                  <a:cubicBezTo>
                    <a:pt x="310" y="1975"/>
                    <a:pt x="310" y="1975"/>
                    <a:pt x="316" y="1995"/>
                  </a:cubicBezTo>
                  <a:cubicBezTo>
                    <a:pt x="322" y="2014"/>
                    <a:pt x="293" y="2054"/>
                    <a:pt x="273" y="2057"/>
                  </a:cubicBezTo>
                  <a:cubicBezTo>
                    <a:pt x="266" y="2068"/>
                    <a:pt x="252" y="2073"/>
                    <a:pt x="260" y="2078"/>
                  </a:cubicBezTo>
                  <a:lnTo>
                    <a:pt x="247" y="2085"/>
                  </a:lnTo>
                  <a:lnTo>
                    <a:pt x="233" y="2106"/>
                  </a:lnTo>
                  <a:lnTo>
                    <a:pt x="240" y="2110"/>
                  </a:lnTo>
                  <a:cubicBezTo>
                    <a:pt x="233" y="2122"/>
                    <a:pt x="188" y="2182"/>
                    <a:pt x="143" y="2257"/>
                  </a:cubicBezTo>
                  <a:cubicBezTo>
                    <a:pt x="125" y="2288"/>
                    <a:pt x="110" y="2310"/>
                    <a:pt x="100" y="2331"/>
                  </a:cubicBezTo>
                  <a:cubicBezTo>
                    <a:pt x="90" y="2354"/>
                    <a:pt x="83" y="2370"/>
                    <a:pt x="77" y="2381"/>
                  </a:cubicBezTo>
                  <a:cubicBezTo>
                    <a:pt x="70" y="2398"/>
                    <a:pt x="69" y="2405"/>
                    <a:pt x="72" y="2405"/>
                  </a:cubicBezTo>
                  <a:cubicBezTo>
                    <a:pt x="73" y="2405"/>
                    <a:pt x="74" y="2404"/>
                    <a:pt x="75" y="2403"/>
                  </a:cubicBezTo>
                  <a:cubicBezTo>
                    <a:pt x="78" y="2402"/>
                    <a:pt x="80" y="2402"/>
                    <a:pt x="81" y="2402"/>
                  </a:cubicBezTo>
                  <a:cubicBezTo>
                    <a:pt x="94" y="2402"/>
                    <a:pt x="83" y="2422"/>
                    <a:pt x="64" y="2428"/>
                  </a:cubicBezTo>
                  <a:cubicBezTo>
                    <a:pt x="59" y="2441"/>
                    <a:pt x="44" y="2465"/>
                    <a:pt x="35" y="2493"/>
                  </a:cubicBezTo>
                  <a:cubicBezTo>
                    <a:pt x="26" y="2519"/>
                    <a:pt x="20" y="2546"/>
                    <a:pt x="13" y="2546"/>
                  </a:cubicBezTo>
                  <a:cubicBezTo>
                    <a:pt x="13" y="2546"/>
                    <a:pt x="13" y="2546"/>
                    <a:pt x="12" y="2546"/>
                  </a:cubicBezTo>
                  <a:lnTo>
                    <a:pt x="10" y="2559"/>
                  </a:lnTo>
                  <a:cubicBezTo>
                    <a:pt x="16" y="2584"/>
                    <a:pt x="16" y="2610"/>
                    <a:pt x="11" y="2634"/>
                  </a:cubicBezTo>
                  <a:cubicBezTo>
                    <a:pt x="10" y="2661"/>
                    <a:pt x="8" y="2689"/>
                    <a:pt x="2" y="2716"/>
                  </a:cubicBezTo>
                  <a:cubicBezTo>
                    <a:pt x="0" y="2741"/>
                    <a:pt x="5" y="2764"/>
                    <a:pt x="13" y="2787"/>
                  </a:cubicBezTo>
                  <a:cubicBezTo>
                    <a:pt x="25" y="2814"/>
                    <a:pt x="25" y="2814"/>
                    <a:pt x="18" y="2828"/>
                  </a:cubicBezTo>
                  <a:cubicBezTo>
                    <a:pt x="7" y="2829"/>
                    <a:pt x="18" y="2911"/>
                    <a:pt x="34" y="2911"/>
                  </a:cubicBezTo>
                  <a:cubicBezTo>
                    <a:pt x="34" y="2911"/>
                    <a:pt x="34" y="2911"/>
                    <a:pt x="35" y="2911"/>
                  </a:cubicBezTo>
                  <a:lnTo>
                    <a:pt x="35" y="2911"/>
                  </a:lnTo>
                  <a:lnTo>
                    <a:pt x="30" y="2927"/>
                  </a:lnTo>
                  <a:cubicBezTo>
                    <a:pt x="25" y="2941"/>
                    <a:pt x="34" y="2952"/>
                    <a:pt x="41" y="2952"/>
                  </a:cubicBezTo>
                  <a:cubicBezTo>
                    <a:pt x="42" y="2952"/>
                    <a:pt x="43" y="2952"/>
                    <a:pt x="44" y="2952"/>
                  </a:cubicBezTo>
                  <a:cubicBezTo>
                    <a:pt x="46" y="2951"/>
                    <a:pt x="48" y="2951"/>
                    <a:pt x="49" y="2951"/>
                  </a:cubicBezTo>
                  <a:cubicBezTo>
                    <a:pt x="60" y="2951"/>
                    <a:pt x="62" y="2963"/>
                    <a:pt x="46" y="2981"/>
                  </a:cubicBezTo>
                  <a:cubicBezTo>
                    <a:pt x="32" y="2986"/>
                    <a:pt x="35" y="2997"/>
                    <a:pt x="41" y="2997"/>
                  </a:cubicBezTo>
                  <a:cubicBezTo>
                    <a:pt x="41" y="2997"/>
                    <a:pt x="42" y="2997"/>
                    <a:pt x="43" y="2997"/>
                  </a:cubicBezTo>
                  <a:cubicBezTo>
                    <a:pt x="56" y="3008"/>
                    <a:pt x="68" y="3018"/>
                    <a:pt x="65" y="3035"/>
                  </a:cubicBezTo>
                  <a:cubicBezTo>
                    <a:pt x="69" y="3046"/>
                    <a:pt x="74" y="3056"/>
                    <a:pt x="83" y="3056"/>
                  </a:cubicBezTo>
                  <a:cubicBezTo>
                    <a:pt x="86" y="3056"/>
                    <a:pt x="88" y="3055"/>
                    <a:pt x="91" y="3054"/>
                  </a:cubicBezTo>
                  <a:cubicBezTo>
                    <a:pt x="92" y="3053"/>
                    <a:pt x="93" y="3053"/>
                    <a:pt x="94" y="3053"/>
                  </a:cubicBezTo>
                  <a:cubicBezTo>
                    <a:pt x="100" y="3053"/>
                    <a:pt x="106" y="3064"/>
                    <a:pt x="111" y="3075"/>
                  </a:cubicBezTo>
                  <a:cubicBezTo>
                    <a:pt x="109" y="3076"/>
                    <a:pt x="107" y="3077"/>
                    <a:pt x="105" y="3077"/>
                  </a:cubicBezTo>
                  <a:cubicBezTo>
                    <a:pt x="102" y="3077"/>
                    <a:pt x="99" y="3075"/>
                    <a:pt x="91" y="3070"/>
                  </a:cubicBezTo>
                  <a:cubicBezTo>
                    <a:pt x="89" y="3066"/>
                    <a:pt x="88" y="3065"/>
                    <a:pt x="88" y="3065"/>
                  </a:cubicBezTo>
                  <a:lnTo>
                    <a:pt x="88" y="3065"/>
                  </a:lnTo>
                  <a:cubicBezTo>
                    <a:pt x="88" y="3065"/>
                    <a:pt x="94" y="3076"/>
                    <a:pt x="103" y="3094"/>
                  </a:cubicBezTo>
                  <a:cubicBezTo>
                    <a:pt x="110" y="3107"/>
                    <a:pt x="116" y="3136"/>
                    <a:pt x="109" y="3140"/>
                  </a:cubicBezTo>
                  <a:cubicBezTo>
                    <a:pt x="108" y="3151"/>
                    <a:pt x="111" y="3159"/>
                    <a:pt x="115" y="3159"/>
                  </a:cubicBezTo>
                  <a:cubicBezTo>
                    <a:pt x="118" y="3159"/>
                    <a:pt x="120" y="3156"/>
                    <a:pt x="122" y="3148"/>
                  </a:cubicBezTo>
                  <a:cubicBezTo>
                    <a:pt x="128" y="3145"/>
                    <a:pt x="131" y="3143"/>
                    <a:pt x="134" y="3143"/>
                  </a:cubicBezTo>
                  <a:cubicBezTo>
                    <a:pt x="139" y="3143"/>
                    <a:pt x="142" y="3149"/>
                    <a:pt x="151" y="3163"/>
                  </a:cubicBezTo>
                  <a:cubicBezTo>
                    <a:pt x="159" y="3174"/>
                    <a:pt x="167" y="3186"/>
                    <a:pt x="160" y="3191"/>
                  </a:cubicBezTo>
                  <a:cubicBezTo>
                    <a:pt x="154" y="3195"/>
                    <a:pt x="154" y="3195"/>
                    <a:pt x="171" y="3219"/>
                  </a:cubicBezTo>
                  <a:cubicBezTo>
                    <a:pt x="193" y="3247"/>
                    <a:pt x="227" y="3264"/>
                    <a:pt x="264" y="3266"/>
                  </a:cubicBezTo>
                  <a:cubicBezTo>
                    <a:pt x="269" y="3262"/>
                    <a:pt x="272" y="3259"/>
                    <a:pt x="273" y="3259"/>
                  </a:cubicBezTo>
                  <a:lnTo>
                    <a:pt x="273" y="3259"/>
                  </a:lnTo>
                  <a:cubicBezTo>
                    <a:pt x="275" y="3259"/>
                    <a:pt x="275" y="3264"/>
                    <a:pt x="273" y="3276"/>
                  </a:cubicBezTo>
                  <a:cubicBezTo>
                    <a:pt x="267" y="3283"/>
                    <a:pt x="277" y="3292"/>
                    <a:pt x="287" y="3301"/>
                  </a:cubicBezTo>
                  <a:cubicBezTo>
                    <a:pt x="288" y="3300"/>
                    <a:pt x="289" y="3299"/>
                    <a:pt x="290" y="3299"/>
                  </a:cubicBezTo>
                  <a:cubicBezTo>
                    <a:pt x="293" y="3299"/>
                    <a:pt x="294" y="3304"/>
                    <a:pt x="292" y="3304"/>
                  </a:cubicBezTo>
                  <a:cubicBezTo>
                    <a:pt x="291" y="3304"/>
                    <a:pt x="290" y="3303"/>
                    <a:pt x="287" y="3301"/>
                  </a:cubicBezTo>
                  <a:cubicBezTo>
                    <a:pt x="286" y="3302"/>
                    <a:pt x="285" y="3302"/>
                    <a:pt x="283" y="3302"/>
                  </a:cubicBezTo>
                  <a:cubicBezTo>
                    <a:pt x="277" y="3302"/>
                    <a:pt x="268" y="3295"/>
                    <a:pt x="261" y="3287"/>
                  </a:cubicBezTo>
                  <a:lnTo>
                    <a:pt x="255" y="3293"/>
                  </a:lnTo>
                  <a:cubicBezTo>
                    <a:pt x="254" y="3312"/>
                    <a:pt x="263" y="3322"/>
                    <a:pt x="281" y="3322"/>
                  </a:cubicBezTo>
                  <a:cubicBezTo>
                    <a:pt x="282" y="3322"/>
                    <a:pt x="284" y="3322"/>
                    <a:pt x="286" y="3322"/>
                  </a:cubicBezTo>
                  <a:cubicBezTo>
                    <a:pt x="302" y="3325"/>
                    <a:pt x="302" y="3324"/>
                    <a:pt x="306" y="3340"/>
                  </a:cubicBezTo>
                  <a:cubicBezTo>
                    <a:pt x="311" y="3353"/>
                    <a:pt x="316" y="3366"/>
                    <a:pt x="320" y="3366"/>
                  </a:cubicBezTo>
                  <a:cubicBezTo>
                    <a:pt x="320" y="3366"/>
                    <a:pt x="321" y="3366"/>
                    <a:pt x="322" y="3365"/>
                  </a:cubicBezTo>
                  <a:cubicBezTo>
                    <a:pt x="333" y="3374"/>
                    <a:pt x="343" y="3385"/>
                    <a:pt x="352" y="3396"/>
                  </a:cubicBezTo>
                  <a:cubicBezTo>
                    <a:pt x="369" y="3409"/>
                    <a:pt x="380" y="3416"/>
                    <a:pt x="387" y="3416"/>
                  </a:cubicBezTo>
                  <a:cubicBezTo>
                    <a:pt x="389" y="3416"/>
                    <a:pt x="390" y="3416"/>
                    <a:pt x="392" y="3414"/>
                  </a:cubicBezTo>
                  <a:cubicBezTo>
                    <a:pt x="393" y="3412"/>
                    <a:pt x="394" y="3411"/>
                    <a:pt x="396" y="3411"/>
                  </a:cubicBezTo>
                  <a:cubicBezTo>
                    <a:pt x="402" y="3411"/>
                    <a:pt x="410" y="3417"/>
                    <a:pt x="418" y="3423"/>
                  </a:cubicBezTo>
                  <a:cubicBezTo>
                    <a:pt x="427" y="3428"/>
                    <a:pt x="436" y="3432"/>
                    <a:pt x="442" y="3432"/>
                  </a:cubicBezTo>
                  <a:cubicBezTo>
                    <a:pt x="444" y="3432"/>
                    <a:pt x="447" y="3431"/>
                    <a:pt x="448" y="3429"/>
                  </a:cubicBezTo>
                  <a:cubicBezTo>
                    <a:pt x="449" y="3425"/>
                    <a:pt x="453" y="3424"/>
                    <a:pt x="460" y="3424"/>
                  </a:cubicBezTo>
                  <a:cubicBezTo>
                    <a:pt x="468" y="3424"/>
                    <a:pt x="479" y="3426"/>
                    <a:pt x="491" y="3433"/>
                  </a:cubicBezTo>
                  <a:cubicBezTo>
                    <a:pt x="519" y="3438"/>
                    <a:pt x="519" y="3439"/>
                    <a:pt x="525" y="3458"/>
                  </a:cubicBezTo>
                  <a:cubicBezTo>
                    <a:pt x="522" y="3466"/>
                    <a:pt x="535" y="3470"/>
                    <a:pt x="547" y="3475"/>
                  </a:cubicBezTo>
                  <a:cubicBezTo>
                    <a:pt x="556" y="3479"/>
                    <a:pt x="565" y="3485"/>
                    <a:pt x="571" y="3491"/>
                  </a:cubicBezTo>
                  <a:cubicBezTo>
                    <a:pt x="575" y="3496"/>
                    <a:pt x="578" y="3498"/>
                    <a:pt x="580" y="3498"/>
                  </a:cubicBezTo>
                  <a:cubicBezTo>
                    <a:pt x="584" y="3498"/>
                    <a:pt x="585" y="3493"/>
                    <a:pt x="587" y="3489"/>
                  </a:cubicBezTo>
                  <a:lnTo>
                    <a:pt x="592" y="3473"/>
                  </a:lnTo>
                  <a:cubicBezTo>
                    <a:pt x="605" y="3479"/>
                    <a:pt x="611" y="3492"/>
                    <a:pt x="611" y="3506"/>
                  </a:cubicBezTo>
                  <a:cubicBezTo>
                    <a:pt x="616" y="3516"/>
                    <a:pt x="618" y="3521"/>
                    <a:pt x="620" y="3521"/>
                  </a:cubicBezTo>
                  <a:cubicBezTo>
                    <a:pt x="621" y="3521"/>
                    <a:pt x="623" y="3517"/>
                    <a:pt x="625" y="3509"/>
                  </a:cubicBezTo>
                  <a:cubicBezTo>
                    <a:pt x="626" y="3505"/>
                    <a:pt x="631" y="3501"/>
                    <a:pt x="639" y="3501"/>
                  </a:cubicBezTo>
                  <a:cubicBezTo>
                    <a:pt x="646" y="3501"/>
                    <a:pt x="656" y="3504"/>
                    <a:pt x="667" y="3510"/>
                  </a:cubicBezTo>
                  <a:cubicBezTo>
                    <a:pt x="694" y="3516"/>
                    <a:pt x="721" y="3521"/>
                    <a:pt x="720" y="3530"/>
                  </a:cubicBezTo>
                  <a:cubicBezTo>
                    <a:pt x="725" y="3533"/>
                    <a:pt x="731" y="3535"/>
                    <a:pt x="736" y="3535"/>
                  </a:cubicBezTo>
                  <a:cubicBezTo>
                    <a:pt x="740" y="3535"/>
                    <a:pt x="745" y="3534"/>
                    <a:pt x="748" y="3532"/>
                  </a:cubicBezTo>
                  <a:cubicBezTo>
                    <a:pt x="754" y="3529"/>
                    <a:pt x="760" y="3528"/>
                    <a:pt x="768" y="3528"/>
                  </a:cubicBezTo>
                  <a:cubicBezTo>
                    <a:pt x="779" y="3528"/>
                    <a:pt x="794" y="3530"/>
                    <a:pt x="818" y="3536"/>
                  </a:cubicBezTo>
                  <a:cubicBezTo>
                    <a:pt x="851" y="3545"/>
                    <a:pt x="868" y="3549"/>
                    <a:pt x="877" y="3549"/>
                  </a:cubicBezTo>
                  <a:cubicBezTo>
                    <a:pt x="887" y="3549"/>
                    <a:pt x="887" y="3544"/>
                    <a:pt x="886" y="3536"/>
                  </a:cubicBezTo>
                  <a:cubicBezTo>
                    <a:pt x="886" y="3532"/>
                    <a:pt x="886" y="3527"/>
                    <a:pt x="888" y="3527"/>
                  </a:cubicBezTo>
                  <a:cubicBezTo>
                    <a:pt x="890" y="3527"/>
                    <a:pt x="894" y="3530"/>
                    <a:pt x="900" y="3536"/>
                  </a:cubicBezTo>
                  <a:cubicBezTo>
                    <a:pt x="903" y="3538"/>
                    <a:pt x="907" y="3539"/>
                    <a:pt x="910" y="3539"/>
                  </a:cubicBezTo>
                  <a:cubicBezTo>
                    <a:pt x="921" y="3539"/>
                    <a:pt x="934" y="3531"/>
                    <a:pt x="955" y="3523"/>
                  </a:cubicBezTo>
                  <a:cubicBezTo>
                    <a:pt x="964" y="3514"/>
                    <a:pt x="967" y="3500"/>
                    <a:pt x="964" y="3489"/>
                  </a:cubicBezTo>
                  <a:cubicBezTo>
                    <a:pt x="962" y="3478"/>
                    <a:pt x="962" y="3474"/>
                    <a:pt x="969" y="3474"/>
                  </a:cubicBezTo>
                  <a:cubicBezTo>
                    <a:pt x="973" y="3474"/>
                    <a:pt x="979" y="3475"/>
                    <a:pt x="988" y="3477"/>
                  </a:cubicBezTo>
                  <a:cubicBezTo>
                    <a:pt x="991" y="3476"/>
                    <a:pt x="993" y="3476"/>
                    <a:pt x="995" y="3476"/>
                  </a:cubicBezTo>
                  <a:cubicBezTo>
                    <a:pt x="1006" y="3476"/>
                    <a:pt x="1016" y="3480"/>
                    <a:pt x="1017" y="3487"/>
                  </a:cubicBezTo>
                  <a:cubicBezTo>
                    <a:pt x="1020" y="3495"/>
                    <a:pt x="1006" y="3498"/>
                    <a:pt x="1006" y="3498"/>
                  </a:cubicBezTo>
                  <a:lnTo>
                    <a:pt x="993" y="3500"/>
                  </a:lnTo>
                  <a:cubicBezTo>
                    <a:pt x="994" y="3506"/>
                    <a:pt x="995" y="3513"/>
                    <a:pt x="1008" y="3513"/>
                  </a:cubicBezTo>
                  <a:cubicBezTo>
                    <a:pt x="1011" y="3513"/>
                    <a:pt x="1016" y="3513"/>
                    <a:pt x="1022" y="3512"/>
                  </a:cubicBezTo>
                  <a:cubicBezTo>
                    <a:pt x="1027" y="3513"/>
                    <a:pt x="1031" y="3514"/>
                    <a:pt x="1035" y="3514"/>
                  </a:cubicBezTo>
                  <a:cubicBezTo>
                    <a:pt x="1045" y="3514"/>
                    <a:pt x="1051" y="3510"/>
                    <a:pt x="1050" y="3505"/>
                  </a:cubicBezTo>
                  <a:lnTo>
                    <a:pt x="1050" y="3505"/>
                  </a:lnTo>
                  <a:cubicBezTo>
                    <a:pt x="1054" y="3505"/>
                    <a:pt x="1058" y="3505"/>
                    <a:pt x="1062" y="3505"/>
                  </a:cubicBezTo>
                  <a:cubicBezTo>
                    <a:pt x="1082" y="3505"/>
                    <a:pt x="1101" y="3501"/>
                    <a:pt x="1120" y="3492"/>
                  </a:cubicBezTo>
                  <a:cubicBezTo>
                    <a:pt x="1146" y="3484"/>
                    <a:pt x="1182" y="3467"/>
                    <a:pt x="1200" y="3467"/>
                  </a:cubicBezTo>
                  <a:cubicBezTo>
                    <a:pt x="1200" y="3467"/>
                    <a:pt x="1201" y="3467"/>
                    <a:pt x="1201" y="3467"/>
                  </a:cubicBezTo>
                  <a:cubicBezTo>
                    <a:pt x="1227" y="3453"/>
                    <a:pt x="1240" y="3446"/>
                    <a:pt x="1235" y="3440"/>
                  </a:cubicBezTo>
                  <a:cubicBezTo>
                    <a:pt x="1230" y="3430"/>
                    <a:pt x="1235" y="3423"/>
                    <a:pt x="1239" y="3423"/>
                  </a:cubicBezTo>
                  <a:cubicBezTo>
                    <a:pt x="1241" y="3423"/>
                    <a:pt x="1243" y="3424"/>
                    <a:pt x="1244" y="3426"/>
                  </a:cubicBezTo>
                  <a:cubicBezTo>
                    <a:pt x="1245" y="3427"/>
                    <a:pt x="1246" y="3427"/>
                    <a:pt x="1247" y="3427"/>
                  </a:cubicBezTo>
                  <a:cubicBezTo>
                    <a:pt x="1261" y="3427"/>
                    <a:pt x="1303" y="3406"/>
                    <a:pt x="1341" y="3379"/>
                  </a:cubicBezTo>
                  <a:cubicBezTo>
                    <a:pt x="1381" y="3350"/>
                    <a:pt x="1415" y="3314"/>
                    <a:pt x="1413" y="3303"/>
                  </a:cubicBezTo>
                  <a:lnTo>
                    <a:pt x="1433" y="3283"/>
                  </a:lnTo>
                  <a:cubicBezTo>
                    <a:pt x="1458" y="3269"/>
                    <a:pt x="1510" y="3204"/>
                    <a:pt x="1510" y="3188"/>
                  </a:cubicBezTo>
                  <a:cubicBezTo>
                    <a:pt x="1519" y="3177"/>
                    <a:pt x="1527" y="3166"/>
                    <a:pt x="1534" y="3155"/>
                  </a:cubicBezTo>
                  <a:cubicBezTo>
                    <a:pt x="1555" y="3137"/>
                    <a:pt x="1564" y="3126"/>
                    <a:pt x="1563" y="3111"/>
                  </a:cubicBezTo>
                  <a:cubicBezTo>
                    <a:pt x="1563" y="3100"/>
                    <a:pt x="1559" y="3095"/>
                    <a:pt x="1560" y="3095"/>
                  </a:cubicBezTo>
                  <a:lnTo>
                    <a:pt x="1560" y="3095"/>
                  </a:lnTo>
                  <a:cubicBezTo>
                    <a:pt x="1560" y="3095"/>
                    <a:pt x="1561" y="3095"/>
                    <a:pt x="1563" y="3096"/>
                  </a:cubicBezTo>
                  <a:cubicBezTo>
                    <a:pt x="1563" y="3097"/>
                    <a:pt x="1564" y="3097"/>
                    <a:pt x="1565" y="3097"/>
                  </a:cubicBezTo>
                  <a:cubicBezTo>
                    <a:pt x="1572" y="3097"/>
                    <a:pt x="1584" y="3077"/>
                    <a:pt x="1609" y="3040"/>
                  </a:cubicBezTo>
                  <a:cubicBezTo>
                    <a:pt x="1628" y="3011"/>
                    <a:pt x="1633" y="3004"/>
                    <a:pt x="1629" y="3004"/>
                  </a:cubicBezTo>
                  <a:cubicBezTo>
                    <a:pt x="1628" y="3004"/>
                    <a:pt x="1626" y="3004"/>
                    <a:pt x="1622" y="3006"/>
                  </a:cubicBezTo>
                  <a:cubicBezTo>
                    <a:pt x="1636" y="2975"/>
                    <a:pt x="1644" y="2968"/>
                    <a:pt x="1649" y="2968"/>
                  </a:cubicBezTo>
                  <a:cubicBezTo>
                    <a:pt x="1652" y="2968"/>
                    <a:pt x="1654" y="2969"/>
                    <a:pt x="1656" y="2971"/>
                  </a:cubicBezTo>
                  <a:cubicBezTo>
                    <a:pt x="1657" y="2976"/>
                    <a:pt x="1660" y="2978"/>
                    <a:pt x="1662" y="2978"/>
                  </a:cubicBezTo>
                  <a:cubicBezTo>
                    <a:pt x="1667" y="2978"/>
                    <a:pt x="1671" y="2963"/>
                    <a:pt x="1663" y="2946"/>
                  </a:cubicBezTo>
                  <a:cubicBezTo>
                    <a:pt x="1657" y="2929"/>
                    <a:pt x="1667" y="2912"/>
                    <a:pt x="1674" y="2912"/>
                  </a:cubicBezTo>
                  <a:cubicBezTo>
                    <a:pt x="1675" y="2912"/>
                    <a:pt x="1676" y="2912"/>
                    <a:pt x="1677" y="2913"/>
                  </a:cubicBezTo>
                  <a:cubicBezTo>
                    <a:pt x="1683" y="2917"/>
                    <a:pt x="1676" y="2927"/>
                    <a:pt x="1669" y="2936"/>
                  </a:cubicBezTo>
                  <a:lnTo>
                    <a:pt x="1683" y="2946"/>
                  </a:lnTo>
                  <a:cubicBezTo>
                    <a:pt x="1688" y="2939"/>
                    <a:pt x="1691" y="2930"/>
                    <a:pt x="1689" y="2921"/>
                  </a:cubicBezTo>
                  <a:cubicBezTo>
                    <a:pt x="1694" y="2915"/>
                    <a:pt x="1697" y="2906"/>
                    <a:pt x="1697" y="2897"/>
                  </a:cubicBezTo>
                  <a:cubicBezTo>
                    <a:pt x="1697" y="2886"/>
                    <a:pt x="1694" y="2881"/>
                    <a:pt x="1687" y="2881"/>
                  </a:cubicBezTo>
                  <a:cubicBezTo>
                    <a:pt x="1684" y="2881"/>
                    <a:pt x="1681" y="2882"/>
                    <a:pt x="1677" y="2883"/>
                  </a:cubicBezTo>
                  <a:cubicBezTo>
                    <a:pt x="1675" y="2884"/>
                    <a:pt x="1673" y="2884"/>
                    <a:pt x="1672" y="2884"/>
                  </a:cubicBezTo>
                  <a:cubicBezTo>
                    <a:pt x="1666" y="2884"/>
                    <a:pt x="1672" y="2876"/>
                    <a:pt x="1678" y="2869"/>
                  </a:cubicBezTo>
                  <a:cubicBezTo>
                    <a:pt x="1687" y="2862"/>
                    <a:pt x="1693" y="2859"/>
                    <a:pt x="1697" y="2859"/>
                  </a:cubicBezTo>
                  <a:cubicBezTo>
                    <a:pt x="1703" y="2859"/>
                    <a:pt x="1705" y="2865"/>
                    <a:pt x="1704" y="2873"/>
                  </a:cubicBezTo>
                  <a:cubicBezTo>
                    <a:pt x="1697" y="2882"/>
                    <a:pt x="1704" y="2888"/>
                    <a:pt x="1711" y="2892"/>
                  </a:cubicBezTo>
                  <a:cubicBezTo>
                    <a:pt x="1711" y="2892"/>
                    <a:pt x="1711" y="2893"/>
                    <a:pt x="1711" y="2893"/>
                  </a:cubicBezTo>
                  <a:cubicBezTo>
                    <a:pt x="1718" y="2893"/>
                    <a:pt x="1739" y="2840"/>
                    <a:pt x="1735" y="2821"/>
                  </a:cubicBezTo>
                  <a:lnTo>
                    <a:pt x="1735" y="2821"/>
                  </a:lnTo>
                  <a:cubicBezTo>
                    <a:pt x="1736" y="2822"/>
                    <a:pt x="1738" y="2823"/>
                    <a:pt x="1740" y="2825"/>
                  </a:cubicBezTo>
                  <a:cubicBezTo>
                    <a:pt x="1741" y="2825"/>
                    <a:pt x="1741" y="2826"/>
                    <a:pt x="1742" y="2826"/>
                  </a:cubicBezTo>
                  <a:cubicBezTo>
                    <a:pt x="1750" y="2826"/>
                    <a:pt x="1763" y="2809"/>
                    <a:pt x="1776" y="2791"/>
                  </a:cubicBezTo>
                  <a:cubicBezTo>
                    <a:pt x="1790" y="2772"/>
                    <a:pt x="1798" y="2762"/>
                    <a:pt x="1792" y="2758"/>
                  </a:cubicBezTo>
                  <a:cubicBezTo>
                    <a:pt x="1785" y="2752"/>
                    <a:pt x="1779" y="2748"/>
                    <a:pt x="1786" y="2739"/>
                  </a:cubicBezTo>
                  <a:lnTo>
                    <a:pt x="1786" y="2739"/>
                  </a:lnTo>
                  <a:cubicBezTo>
                    <a:pt x="1783" y="2742"/>
                    <a:pt x="1781" y="2743"/>
                    <a:pt x="1778" y="2743"/>
                  </a:cubicBezTo>
                  <a:cubicBezTo>
                    <a:pt x="1774" y="2743"/>
                    <a:pt x="1770" y="2740"/>
                    <a:pt x="1766" y="2738"/>
                  </a:cubicBezTo>
                  <a:cubicBezTo>
                    <a:pt x="1777" y="2730"/>
                    <a:pt x="1789" y="2724"/>
                    <a:pt x="1802" y="2720"/>
                  </a:cubicBezTo>
                  <a:cubicBezTo>
                    <a:pt x="1829" y="2711"/>
                    <a:pt x="1850" y="2697"/>
                    <a:pt x="1881" y="2660"/>
                  </a:cubicBezTo>
                  <a:cubicBezTo>
                    <a:pt x="1896" y="2642"/>
                    <a:pt x="1921" y="2615"/>
                    <a:pt x="1934" y="2612"/>
                  </a:cubicBezTo>
                  <a:cubicBezTo>
                    <a:pt x="1950" y="2594"/>
                    <a:pt x="1958" y="2585"/>
                    <a:pt x="1952" y="2579"/>
                  </a:cubicBezTo>
                  <a:lnTo>
                    <a:pt x="1968" y="2561"/>
                  </a:lnTo>
                  <a:cubicBezTo>
                    <a:pt x="1982" y="2558"/>
                    <a:pt x="1998" y="2541"/>
                    <a:pt x="1992" y="2536"/>
                  </a:cubicBezTo>
                  <a:cubicBezTo>
                    <a:pt x="1995" y="2521"/>
                    <a:pt x="2008" y="2518"/>
                    <a:pt x="2017" y="2510"/>
                  </a:cubicBezTo>
                  <a:cubicBezTo>
                    <a:pt x="2045" y="2503"/>
                    <a:pt x="2045" y="2503"/>
                    <a:pt x="2019" y="2495"/>
                  </a:cubicBezTo>
                  <a:cubicBezTo>
                    <a:pt x="2018" y="2494"/>
                    <a:pt x="2017" y="2494"/>
                    <a:pt x="2015" y="2494"/>
                  </a:cubicBezTo>
                  <a:cubicBezTo>
                    <a:pt x="2006" y="2494"/>
                    <a:pt x="1990" y="2502"/>
                    <a:pt x="1982" y="2510"/>
                  </a:cubicBezTo>
                  <a:lnTo>
                    <a:pt x="1958" y="2537"/>
                  </a:lnTo>
                  <a:lnTo>
                    <a:pt x="1977" y="2504"/>
                  </a:lnTo>
                  <a:cubicBezTo>
                    <a:pt x="1986" y="2495"/>
                    <a:pt x="1996" y="2473"/>
                    <a:pt x="1990" y="2467"/>
                  </a:cubicBezTo>
                  <a:cubicBezTo>
                    <a:pt x="1990" y="2467"/>
                    <a:pt x="1984" y="2460"/>
                    <a:pt x="1992" y="2453"/>
                  </a:cubicBezTo>
                  <a:lnTo>
                    <a:pt x="2005" y="2464"/>
                  </a:lnTo>
                  <a:cubicBezTo>
                    <a:pt x="2001" y="2474"/>
                    <a:pt x="2006" y="2484"/>
                    <a:pt x="2014" y="2490"/>
                  </a:cubicBezTo>
                  <a:cubicBezTo>
                    <a:pt x="2015" y="2490"/>
                    <a:pt x="2016" y="2490"/>
                    <a:pt x="2017" y="2490"/>
                  </a:cubicBezTo>
                  <a:cubicBezTo>
                    <a:pt x="2036" y="2490"/>
                    <a:pt x="2063" y="2472"/>
                    <a:pt x="2053" y="2462"/>
                  </a:cubicBezTo>
                  <a:cubicBezTo>
                    <a:pt x="2061" y="2453"/>
                    <a:pt x="2061" y="2453"/>
                    <a:pt x="2075" y="2450"/>
                  </a:cubicBezTo>
                  <a:cubicBezTo>
                    <a:pt x="2077" y="2452"/>
                    <a:pt x="2078" y="2452"/>
                    <a:pt x="2079" y="2452"/>
                  </a:cubicBezTo>
                  <a:cubicBezTo>
                    <a:pt x="2084" y="2452"/>
                    <a:pt x="2088" y="2444"/>
                    <a:pt x="2087" y="2428"/>
                  </a:cubicBezTo>
                  <a:cubicBezTo>
                    <a:pt x="2084" y="2411"/>
                    <a:pt x="2090" y="2402"/>
                    <a:pt x="2103" y="2402"/>
                  </a:cubicBezTo>
                  <a:cubicBezTo>
                    <a:pt x="2106" y="2402"/>
                    <a:pt x="2109" y="2402"/>
                    <a:pt x="2112" y="2403"/>
                  </a:cubicBezTo>
                  <a:cubicBezTo>
                    <a:pt x="2142" y="2399"/>
                    <a:pt x="2175" y="2366"/>
                    <a:pt x="2171" y="2361"/>
                  </a:cubicBezTo>
                  <a:cubicBezTo>
                    <a:pt x="2159" y="2348"/>
                    <a:pt x="2186" y="2325"/>
                    <a:pt x="2201" y="2322"/>
                  </a:cubicBezTo>
                  <a:cubicBezTo>
                    <a:pt x="2214" y="2321"/>
                    <a:pt x="2225" y="2312"/>
                    <a:pt x="2228" y="2299"/>
                  </a:cubicBezTo>
                  <a:cubicBezTo>
                    <a:pt x="2230" y="2301"/>
                    <a:pt x="2234" y="2302"/>
                    <a:pt x="2237" y="2302"/>
                  </a:cubicBezTo>
                  <a:cubicBezTo>
                    <a:pt x="2243" y="2302"/>
                    <a:pt x="2250" y="2298"/>
                    <a:pt x="2251" y="2290"/>
                  </a:cubicBezTo>
                  <a:cubicBezTo>
                    <a:pt x="2251" y="2290"/>
                    <a:pt x="2259" y="2284"/>
                    <a:pt x="2249" y="2284"/>
                  </a:cubicBezTo>
                  <a:cubicBezTo>
                    <a:pt x="2248" y="2284"/>
                    <a:pt x="2247" y="2284"/>
                    <a:pt x="2246" y="2284"/>
                  </a:cubicBezTo>
                  <a:lnTo>
                    <a:pt x="2254" y="2256"/>
                  </a:lnTo>
                  <a:lnTo>
                    <a:pt x="2254" y="2256"/>
                  </a:lnTo>
                  <a:cubicBezTo>
                    <a:pt x="2251" y="2259"/>
                    <a:pt x="2248" y="2260"/>
                    <a:pt x="2246" y="2260"/>
                  </a:cubicBezTo>
                  <a:cubicBezTo>
                    <a:pt x="2242" y="2260"/>
                    <a:pt x="2238" y="2256"/>
                    <a:pt x="2235" y="2252"/>
                  </a:cubicBezTo>
                  <a:cubicBezTo>
                    <a:pt x="2229" y="2246"/>
                    <a:pt x="2265" y="2224"/>
                    <a:pt x="2297" y="2224"/>
                  </a:cubicBezTo>
                  <a:cubicBezTo>
                    <a:pt x="2300" y="2224"/>
                    <a:pt x="2303" y="2224"/>
                    <a:pt x="2305" y="2225"/>
                  </a:cubicBezTo>
                  <a:lnTo>
                    <a:pt x="2334" y="2224"/>
                  </a:lnTo>
                  <a:lnTo>
                    <a:pt x="2324" y="2210"/>
                  </a:lnTo>
                  <a:cubicBezTo>
                    <a:pt x="2332" y="2205"/>
                    <a:pt x="2339" y="2200"/>
                    <a:pt x="2344" y="2200"/>
                  </a:cubicBezTo>
                  <a:cubicBezTo>
                    <a:pt x="2345" y="2200"/>
                    <a:pt x="2347" y="2201"/>
                    <a:pt x="2348" y="2202"/>
                  </a:cubicBezTo>
                  <a:cubicBezTo>
                    <a:pt x="2351" y="2206"/>
                    <a:pt x="2352" y="2207"/>
                    <a:pt x="2354" y="2207"/>
                  </a:cubicBezTo>
                  <a:cubicBezTo>
                    <a:pt x="2356" y="2207"/>
                    <a:pt x="2358" y="2206"/>
                    <a:pt x="2363" y="2202"/>
                  </a:cubicBezTo>
                  <a:cubicBezTo>
                    <a:pt x="2363" y="2202"/>
                    <a:pt x="2373" y="2195"/>
                    <a:pt x="2367" y="2189"/>
                  </a:cubicBezTo>
                  <a:cubicBezTo>
                    <a:pt x="2358" y="2176"/>
                    <a:pt x="2358" y="2176"/>
                    <a:pt x="2373" y="2174"/>
                  </a:cubicBezTo>
                  <a:cubicBezTo>
                    <a:pt x="2377" y="2176"/>
                    <a:pt x="2381" y="2177"/>
                    <a:pt x="2385" y="2177"/>
                  </a:cubicBezTo>
                  <a:cubicBezTo>
                    <a:pt x="2395" y="2177"/>
                    <a:pt x="2401" y="2169"/>
                    <a:pt x="2402" y="2154"/>
                  </a:cubicBezTo>
                  <a:cubicBezTo>
                    <a:pt x="2396" y="2146"/>
                    <a:pt x="2393" y="2143"/>
                    <a:pt x="2396" y="2143"/>
                  </a:cubicBezTo>
                  <a:cubicBezTo>
                    <a:pt x="2398" y="2143"/>
                    <a:pt x="2403" y="2145"/>
                    <a:pt x="2411" y="2147"/>
                  </a:cubicBezTo>
                  <a:cubicBezTo>
                    <a:pt x="2413" y="2151"/>
                    <a:pt x="2418" y="2153"/>
                    <a:pt x="2423" y="2153"/>
                  </a:cubicBezTo>
                  <a:cubicBezTo>
                    <a:pt x="2429" y="2153"/>
                    <a:pt x="2435" y="2151"/>
                    <a:pt x="2440" y="2147"/>
                  </a:cubicBezTo>
                  <a:lnTo>
                    <a:pt x="2435" y="2141"/>
                  </a:lnTo>
                  <a:cubicBezTo>
                    <a:pt x="2426" y="2127"/>
                    <a:pt x="2435" y="2121"/>
                    <a:pt x="2450" y="2119"/>
                  </a:cubicBezTo>
                  <a:cubicBezTo>
                    <a:pt x="2451" y="2121"/>
                    <a:pt x="2453" y="2122"/>
                    <a:pt x="2454" y="2122"/>
                  </a:cubicBezTo>
                  <a:cubicBezTo>
                    <a:pt x="2460" y="2122"/>
                    <a:pt x="2469" y="2115"/>
                    <a:pt x="2480" y="2100"/>
                  </a:cubicBezTo>
                  <a:cubicBezTo>
                    <a:pt x="2495" y="2091"/>
                    <a:pt x="2503" y="2085"/>
                    <a:pt x="2509" y="2085"/>
                  </a:cubicBezTo>
                  <a:cubicBezTo>
                    <a:pt x="2511" y="2085"/>
                    <a:pt x="2513" y="2086"/>
                    <a:pt x="2514" y="2088"/>
                  </a:cubicBezTo>
                  <a:cubicBezTo>
                    <a:pt x="2518" y="2094"/>
                    <a:pt x="2520" y="2097"/>
                    <a:pt x="2522" y="2097"/>
                  </a:cubicBezTo>
                  <a:cubicBezTo>
                    <a:pt x="2523" y="2097"/>
                    <a:pt x="2523" y="2092"/>
                    <a:pt x="2524" y="2081"/>
                  </a:cubicBezTo>
                  <a:cubicBezTo>
                    <a:pt x="2530" y="2068"/>
                    <a:pt x="2530" y="2068"/>
                    <a:pt x="2554" y="2062"/>
                  </a:cubicBezTo>
                  <a:cubicBezTo>
                    <a:pt x="2558" y="2062"/>
                    <a:pt x="2560" y="2063"/>
                    <a:pt x="2562" y="2063"/>
                  </a:cubicBezTo>
                  <a:cubicBezTo>
                    <a:pt x="2569" y="2063"/>
                    <a:pt x="2570" y="2060"/>
                    <a:pt x="2575" y="2050"/>
                  </a:cubicBezTo>
                  <a:cubicBezTo>
                    <a:pt x="2569" y="2040"/>
                    <a:pt x="2565" y="2033"/>
                    <a:pt x="2559" y="2033"/>
                  </a:cubicBezTo>
                  <a:cubicBezTo>
                    <a:pt x="2557" y="2033"/>
                    <a:pt x="2555" y="2034"/>
                    <a:pt x="2552" y="2035"/>
                  </a:cubicBezTo>
                  <a:cubicBezTo>
                    <a:pt x="2547" y="2039"/>
                    <a:pt x="2545" y="2040"/>
                    <a:pt x="2543" y="2040"/>
                  </a:cubicBezTo>
                  <a:cubicBezTo>
                    <a:pt x="2541" y="2040"/>
                    <a:pt x="2540" y="2038"/>
                    <a:pt x="2538" y="2034"/>
                  </a:cubicBezTo>
                  <a:cubicBezTo>
                    <a:pt x="2538" y="2034"/>
                    <a:pt x="2548" y="2029"/>
                    <a:pt x="2559" y="2023"/>
                  </a:cubicBezTo>
                  <a:cubicBezTo>
                    <a:pt x="2572" y="2014"/>
                    <a:pt x="2586" y="2004"/>
                    <a:pt x="2596" y="1990"/>
                  </a:cubicBezTo>
                  <a:cubicBezTo>
                    <a:pt x="2607" y="1978"/>
                    <a:pt x="2607" y="1968"/>
                    <a:pt x="2601" y="1968"/>
                  </a:cubicBezTo>
                  <a:cubicBezTo>
                    <a:pt x="2598" y="1968"/>
                    <a:pt x="2594" y="1970"/>
                    <a:pt x="2588" y="1977"/>
                  </a:cubicBezTo>
                  <a:lnTo>
                    <a:pt x="2573" y="1976"/>
                  </a:lnTo>
                  <a:cubicBezTo>
                    <a:pt x="2569" y="1968"/>
                    <a:pt x="2563" y="1965"/>
                    <a:pt x="2559" y="1965"/>
                  </a:cubicBezTo>
                  <a:cubicBezTo>
                    <a:pt x="2550" y="1965"/>
                    <a:pt x="2544" y="1975"/>
                    <a:pt x="2552" y="1988"/>
                  </a:cubicBezTo>
                  <a:cubicBezTo>
                    <a:pt x="2560" y="2001"/>
                    <a:pt x="2563" y="2006"/>
                    <a:pt x="2559" y="2006"/>
                  </a:cubicBezTo>
                  <a:cubicBezTo>
                    <a:pt x="2557" y="2006"/>
                    <a:pt x="2553" y="2005"/>
                    <a:pt x="2545" y="2002"/>
                  </a:cubicBezTo>
                  <a:cubicBezTo>
                    <a:pt x="2542" y="1996"/>
                    <a:pt x="2538" y="1993"/>
                    <a:pt x="2534" y="1993"/>
                  </a:cubicBezTo>
                  <a:cubicBezTo>
                    <a:pt x="2528" y="1993"/>
                    <a:pt x="2522" y="1997"/>
                    <a:pt x="2516" y="2001"/>
                  </a:cubicBezTo>
                  <a:cubicBezTo>
                    <a:pt x="2511" y="2003"/>
                    <a:pt x="2509" y="2005"/>
                    <a:pt x="2507" y="2005"/>
                  </a:cubicBezTo>
                  <a:cubicBezTo>
                    <a:pt x="2505" y="2005"/>
                    <a:pt x="2504" y="2003"/>
                    <a:pt x="2502" y="1999"/>
                  </a:cubicBezTo>
                  <a:cubicBezTo>
                    <a:pt x="2499" y="1996"/>
                    <a:pt x="2495" y="1994"/>
                    <a:pt x="2490" y="1994"/>
                  </a:cubicBezTo>
                  <a:cubicBezTo>
                    <a:pt x="2484" y="1994"/>
                    <a:pt x="2478" y="1996"/>
                    <a:pt x="2472" y="1999"/>
                  </a:cubicBezTo>
                  <a:cubicBezTo>
                    <a:pt x="2462" y="2006"/>
                    <a:pt x="2462" y="2006"/>
                    <a:pt x="2467" y="2013"/>
                  </a:cubicBezTo>
                  <a:cubicBezTo>
                    <a:pt x="2478" y="2013"/>
                    <a:pt x="2469" y="2021"/>
                    <a:pt x="2455" y="2021"/>
                  </a:cubicBezTo>
                  <a:cubicBezTo>
                    <a:pt x="2451" y="2021"/>
                    <a:pt x="2446" y="2020"/>
                    <a:pt x="2442" y="2018"/>
                  </a:cubicBezTo>
                  <a:cubicBezTo>
                    <a:pt x="2426" y="2018"/>
                    <a:pt x="2426" y="2018"/>
                    <a:pt x="2435" y="2032"/>
                  </a:cubicBezTo>
                  <a:cubicBezTo>
                    <a:pt x="2443" y="2044"/>
                    <a:pt x="2430" y="2055"/>
                    <a:pt x="2415" y="2055"/>
                  </a:cubicBezTo>
                  <a:cubicBezTo>
                    <a:pt x="2412" y="2055"/>
                    <a:pt x="2408" y="2054"/>
                    <a:pt x="2405" y="2053"/>
                  </a:cubicBezTo>
                  <a:lnTo>
                    <a:pt x="2385" y="2067"/>
                  </a:lnTo>
                  <a:cubicBezTo>
                    <a:pt x="2375" y="2073"/>
                    <a:pt x="2379" y="2080"/>
                    <a:pt x="2384" y="2087"/>
                  </a:cubicBezTo>
                  <a:cubicBezTo>
                    <a:pt x="2393" y="2100"/>
                    <a:pt x="2393" y="2100"/>
                    <a:pt x="2378" y="2100"/>
                  </a:cubicBezTo>
                  <a:cubicBezTo>
                    <a:pt x="2377" y="2100"/>
                    <a:pt x="2376" y="2100"/>
                    <a:pt x="2375" y="2100"/>
                  </a:cubicBezTo>
                  <a:cubicBezTo>
                    <a:pt x="2363" y="2100"/>
                    <a:pt x="2359" y="2095"/>
                    <a:pt x="2359" y="2095"/>
                  </a:cubicBezTo>
                  <a:cubicBezTo>
                    <a:pt x="2358" y="2093"/>
                    <a:pt x="2356" y="2092"/>
                    <a:pt x="2354" y="2092"/>
                  </a:cubicBezTo>
                  <a:cubicBezTo>
                    <a:pt x="2349" y="2092"/>
                    <a:pt x="2342" y="2097"/>
                    <a:pt x="2334" y="2101"/>
                  </a:cubicBezTo>
                  <a:cubicBezTo>
                    <a:pt x="2324" y="2109"/>
                    <a:pt x="2305" y="2124"/>
                    <a:pt x="2310" y="2131"/>
                  </a:cubicBezTo>
                  <a:cubicBezTo>
                    <a:pt x="2309" y="2129"/>
                    <a:pt x="2307" y="2126"/>
                    <a:pt x="2305" y="2124"/>
                  </a:cubicBezTo>
                  <a:cubicBezTo>
                    <a:pt x="2295" y="2132"/>
                    <a:pt x="2291" y="2125"/>
                    <a:pt x="2295" y="2132"/>
                  </a:cubicBezTo>
                  <a:cubicBezTo>
                    <a:pt x="2284" y="2138"/>
                    <a:pt x="2273" y="2144"/>
                    <a:pt x="2260" y="2147"/>
                  </a:cubicBezTo>
                  <a:cubicBezTo>
                    <a:pt x="2239" y="2154"/>
                    <a:pt x="2223" y="2183"/>
                    <a:pt x="2244" y="2183"/>
                  </a:cubicBezTo>
                  <a:cubicBezTo>
                    <a:pt x="2247" y="2183"/>
                    <a:pt x="2251" y="2183"/>
                    <a:pt x="2256" y="2181"/>
                  </a:cubicBezTo>
                  <a:lnTo>
                    <a:pt x="2256" y="2181"/>
                  </a:lnTo>
                  <a:lnTo>
                    <a:pt x="2247" y="2189"/>
                  </a:lnTo>
                  <a:cubicBezTo>
                    <a:pt x="2237" y="2197"/>
                    <a:pt x="2242" y="2204"/>
                    <a:pt x="2242" y="2204"/>
                  </a:cubicBezTo>
                  <a:cubicBezTo>
                    <a:pt x="2247" y="2209"/>
                    <a:pt x="2238" y="2217"/>
                    <a:pt x="2229" y="2225"/>
                  </a:cubicBezTo>
                  <a:lnTo>
                    <a:pt x="2218" y="2213"/>
                  </a:lnTo>
                  <a:cubicBezTo>
                    <a:pt x="2215" y="2201"/>
                    <a:pt x="2210" y="2196"/>
                    <a:pt x="2205" y="2196"/>
                  </a:cubicBezTo>
                  <a:cubicBezTo>
                    <a:pt x="2198" y="2196"/>
                    <a:pt x="2191" y="2206"/>
                    <a:pt x="2194" y="2222"/>
                  </a:cubicBezTo>
                  <a:lnTo>
                    <a:pt x="2189" y="2215"/>
                  </a:lnTo>
                  <a:cubicBezTo>
                    <a:pt x="2188" y="2214"/>
                    <a:pt x="2187" y="2213"/>
                    <a:pt x="2185" y="2213"/>
                  </a:cubicBezTo>
                  <a:cubicBezTo>
                    <a:pt x="2180" y="2213"/>
                    <a:pt x="2171" y="2222"/>
                    <a:pt x="2161" y="2239"/>
                  </a:cubicBezTo>
                  <a:cubicBezTo>
                    <a:pt x="2153" y="2250"/>
                    <a:pt x="2152" y="2263"/>
                    <a:pt x="2158" y="2274"/>
                  </a:cubicBezTo>
                  <a:cubicBezTo>
                    <a:pt x="2164" y="2280"/>
                    <a:pt x="2154" y="2288"/>
                    <a:pt x="2154" y="2288"/>
                  </a:cubicBezTo>
                  <a:cubicBezTo>
                    <a:pt x="2149" y="2292"/>
                    <a:pt x="2147" y="2294"/>
                    <a:pt x="2145" y="2294"/>
                  </a:cubicBezTo>
                  <a:cubicBezTo>
                    <a:pt x="2144" y="2294"/>
                    <a:pt x="2142" y="2293"/>
                    <a:pt x="2140" y="2290"/>
                  </a:cubicBezTo>
                  <a:cubicBezTo>
                    <a:pt x="2138" y="2287"/>
                    <a:pt x="2134" y="2286"/>
                    <a:pt x="2131" y="2286"/>
                  </a:cubicBezTo>
                  <a:cubicBezTo>
                    <a:pt x="2121" y="2286"/>
                    <a:pt x="2111" y="2298"/>
                    <a:pt x="2112" y="2313"/>
                  </a:cubicBezTo>
                  <a:lnTo>
                    <a:pt x="2107" y="2308"/>
                  </a:lnTo>
                  <a:cubicBezTo>
                    <a:pt x="2106" y="2307"/>
                    <a:pt x="2104" y="2306"/>
                    <a:pt x="2102" y="2306"/>
                  </a:cubicBezTo>
                  <a:cubicBezTo>
                    <a:pt x="2094" y="2306"/>
                    <a:pt x="2079" y="2316"/>
                    <a:pt x="2048" y="2353"/>
                  </a:cubicBezTo>
                  <a:cubicBezTo>
                    <a:pt x="2016" y="2383"/>
                    <a:pt x="1992" y="2407"/>
                    <a:pt x="1983" y="2407"/>
                  </a:cubicBezTo>
                  <a:cubicBezTo>
                    <a:pt x="1982" y="2407"/>
                    <a:pt x="1982" y="2407"/>
                    <a:pt x="1981" y="2407"/>
                  </a:cubicBezTo>
                  <a:cubicBezTo>
                    <a:pt x="1981" y="2406"/>
                    <a:pt x="1980" y="2406"/>
                    <a:pt x="1980" y="2406"/>
                  </a:cubicBezTo>
                  <a:cubicBezTo>
                    <a:pt x="1973" y="2406"/>
                    <a:pt x="1952" y="2449"/>
                    <a:pt x="1947" y="2476"/>
                  </a:cubicBezTo>
                  <a:cubicBezTo>
                    <a:pt x="1946" y="2475"/>
                    <a:pt x="1945" y="2474"/>
                    <a:pt x="1944" y="2474"/>
                  </a:cubicBezTo>
                  <a:cubicBezTo>
                    <a:pt x="1938" y="2474"/>
                    <a:pt x="1929" y="2483"/>
                    <a:pt x="1916" y="2497"/>
                  </a:cubicBezTo>
                  <a:cubicBezTo>
                    <a:pt x="1899" y="2516"/>
                    <a:pt x="1893" y="2523"/>
                    <a:pt x="1890" y="2523"/>
                  </a:cubicBezTo>
                  <a:cubicBezTo>
                    <a:pt x="1889" y="2523"/>
                    <a:pt x="1887" y="2522"/>
                    <a:pt x="1886" y="2520"/>
                  </a:cubicBezTo>
                  <a:cubicBezTo>
                    <a:pt x="1884" y="2511"/>
                    <a:pt x="1883" y="2506"/>
                    <a:pt x="1883" y="2506"/>
                  </a:cubicBezTo>
                  <a:cubicBezTo>
                    <a:pt x="1881" y="2506"/>
                    <a:pt x="1880" y="2513"/>
                    <a:pt x="1878" y="2529"/>
                  </a:cubicBezTo>
                  <a:cubicBezTo>
                    <a:pt x="1881" y="2545"/>
                    <a:pt x="1861" y="2563"/>
                    <a:pt x="1847" y="2563"/>
                  </a:cubicBezTo>
                  <a:cubicBezTo>
                    <a:pt x="1844" y="2563"/>
                    <a:pt x="1841" y="2562"/>
                    <a:pt x="1839" y="2560"/>
                  </a:cubicBezTo>
                  <a:cubicBezTo>
                    <a:pt x="1838" y="2559"/>
                    <a:pt x="1836" y="2559"/>
                    <a:pt x="1835" y="2559"/>
                  </a:cubicBezTo>
                  <a:cubicBezTo>
                    <a:pt x="1829" y="2559"/>
                    <a:pt x="1821" y="2567"/>
                    <a:pt x="1808" y="2583"/>
                  </a:cubicBezTo>
                  <a:cubicBezTo>
                    <a:pt x="1807" y="2597"/>
                    <a:pt x="1792" y="2616"/>
                    <a:pt x="1776" y="2635"/>
                  </a:cubicBezTo>
                  <a:cubicBezTo>
                    <a:pt x="1751" y="2663"/>
                    <a:pt x="1752" y="2663"/>
                    <a:pt x="1765" y="2674"/>
                  </a:cubicBezTo>
                  <a:cubicBezTo>
                    <a:pt x="1777" y="2684"/>
                    <a:pt x="1769" y="2694"/>
                    <a:pt x="1754" y="2713"/>
                  </a:cubicBezTo>
                  <a:cubicBezTo>
                    <a:pt x="1748" y="2721"/>
                    <a:pt x="1742" y="2729"/>
                    <a:pt x="1737" y="2729"/>
                  </a:cubicBezTo>
                  <a:cubicBezTo>
                    <a:pt x="1736" y="2729"/>
                    <a:pt x="1734" y="2728"/>
                    <a:pt x="1733" y="2727"/>
                  </a:cubicBezTo>
                  <a:cubicBezTo>
                    <a:pt x="1724" y="2730"/>
                    <a:pt x="1717" y="2735"/>
                    <a:pt x="1712" y="2741"/>
                  </a:cubicBezTo>
                  <a:cubicBezTo>
                    <a:pt x="1705" y="2749"/>
                    <a:pt x="1700" y="2758"/>
                    <a:pt x="1694" y="2758"/>
                  </a:cubicBezTo>
                  <a:cubicBezTo>
                    <a:pt x="1693" y="2758"/>
                    <a:pt x="1692" y="2757"/>
                    <a:pt x="1691" y="2757"/>
                  </a:cubicBezTo>
                  <a:cubicBezTo>
                    <a:pt x="1679" y="2761"/>
                    <a:pt x="1669" y="2770"/>
                    <a:pt x="1661" y="2780"/>
                  </a:cubicBezTo>
                  <a:cubicBezTo>
                    <a:pt x="1648" y="2798"/>
                    <a:pt x="1636" y="2816"/>
                    <a:pt x="1628" y="2816"/>
                  </a:cubicBezTo>
                  <a:cubicBezTo>
                    <a:pt x="1627" y="2816"/>
                    <a:pt x="1626" y="2816"/>
                    <a:pt x="1625" y="2815"/>
                  </a:cubicBezTo>
                  <a:cubicBezTo>
                    <a:pt x="1619" y="2825"/>
                    <a:pt x="1619" y="2825"/>
                    <a:pt x="1625" y="2831"/>
                  </a:cubicBezTo>
                  <a:cubicBezTo>
                    <a:pt x="1632" y="2835"/>
                    <a:pt x="1631" y="2850"/>
                    <a:pt x="1596" y="2886"/>
                  </a:cubicBezTo>
                  <a:cubicBezTo>
                    <a:pt x="1582" y="2905"/>
                    <a:pt x="1562" y="2936"/>
                    <a:pt x="1568" y="2941"/>
                  </a:cubicBezTo>
                  <a:cubicBezTo>
                    <a:pt x="1564" y="2947"/>
                    <a:pt x="1563" y="2949"/>
                    <a:pt x="1561" y="2949"/>
                  </a:cubicBezTo>
                  <a:cubicBezTo>
                    <a:pt x="1559" y="2949"/>
                    <a:pt x="1558" y="2948"/>
                    <a:pt x="1555" y="2946"/>
                  </a:cubicBezTo>
                  <a:cubicBezTo>
                    <a:pt x="1553" y="2945"/>
                    <a:pt x="1550" y="2944"/>
                    <a:pt x="1548" y="2944"/>
                  </a:cubicBezTo>
                  <a:cubicBezTo>
                    <a:pt x="1537" y="2944"/>
                    <a:pt x="1528" y="2962"/>
                    <a:pt x="1528" y="2987"/>
                  </a:cubicBezTo>
                  <a:cubicBezTo>
                    <a:pt x="1535" y="2991"/>
                    <a:pt x="1528" y="3001"/>
                    <a:pt x="1514" y="3008"/>
                  </a:cubicBezTo>
                  <a:cubicBezTo>
                    <a:pt x="1510" y="3015"/>
                    <a:pt x="1508" y="3024"/>
                    <a:pt x="1508" y="3033"/>
                  </a:cubicBezTo>
                  <a:cubicBezTo>
                    <a:pt x="1508" y="3047"/>
                    <a:pt x="1508" y="3047"/>
                    <a:pt x="1488" y="3064"/>
                  </a:cubicBezTo>
                  <a:cubicBezTo>
                    <a:pt x="1486" y="3063"/>
                    <a:pt x="1485" y="3063"/>
                    <a:pt x="1484" y="3063"/>
                  </a:cubicBezTo>
                  <a:cubicBezTo>
                    <a:pt x="1479" y="3063"/>
                    <a:pt x="1473" y="3071"/>
                    <a:pt x="1467" y="3080"/>
                  </a:cubicBezTo>
                  <a:cubicBezTo>
                    <a:pt x="1463" y="3107"/>
                    <a:pt x="1379" y="3215"/>
                    <a:pt x="1362" y="3217"/>
                  </a:cubicBezTo>
                  <a:cubicBezTo>
                    <a:pt x="1362" y="3225"/>
                    <a:pt x="1357" y="3234"/>
                    <a:pt x="1351" y="3240"/>
                  </a:cubicBezTo>
                  <a:cubicBezTo>
                    <a:pt x="1349" y="3240"/>
                    <a:pt x="1348" y="3240"/>
                    <a:pt x="1346" y="3240"/>
                  </a:cubicBezTo>
                  <a:cubicBezTo>
                    <a:pt x="1330" y="3240"/>
                    <a:pt x="1328" y="3252"/>
                    <a:pt x="1338" y="3264"/>
                  </a:cubicBezTo>
                  <a:lnTo>
                    <a:pt x="1347" y="3255"/>
                  </a:lnTo>
                  <a:lnTo>
                    <a:pt x="1356" y="3246"/>
                  </a:lnTo>
                  <a:lnTo>
                    <a:pt x="1356" y="3246"/>
                  </a:lnTo>
                  <a:cubicBezTo>
                    <a:pt x="1366" y="3255"/>
                    <a:pt x="1351" y="3272"/>
                    <a:pt x="1337" y="3272"/>
                  </a:cubicBezTo>
                  <a:cubicBezTo>
                    <a:pt x="1332" y="3272"/>
                    <a:pt x="1328" y="3270"/>
                    <a:pt x="1324" y="3266"/>
                  </a:cubicBezTo>
                  <a:cubicBezTo>
                    <a:pt x="1318" y="3265"/>
                    <a:pt x="1314" y="3264"/>
                    <a:pt x="1311" y="3264"/>
                  </a:cubicBezTo>
                  <a:cubicBezTo>
                    <a:pt x="1304" y="3264"/>
                    <a:pt x="1304" y="3268"/>
                    <a:pt x="1305" y="3283"/>
                  </a:cubicBezTo>
                  <a:cubicBezTo>
                    <a:pt x="1306" y="3299"/>
                    <a:pt x="1299" y="3308"/>
                    <a:pt x="1286" y="3308"/>
                  </a:cubicBezTo>
                  <a:cubicBezTo>
                    <a:pt x="1283" y="3308"/>
                    <a:pt x="1279" y="3307"/>
                    <a:pt x="1275" y="3306"/>
                  </a:cubicBezTo>
                  <a:cubicBezTo>
                    <a:pt x="1272" y="3301"/>
                    <a:pt x="1269" y="3298"/>
                    <a:pt x="1268" y="3298"/>
                  </a:cubicBezTo>
                  <a:cubicBezTo>
                    <a:pt x="1266" y="3298"/>
                    <a:pt x="1266" y="3303"/>
                    <a:pt x="1265" y="3314"/>
                  </a:cubicBezTo>
                  <a:cubicBezTo>
                    <a:pt x="1265" y="3344"/>
                    <a:pt x="1250" y="3367"/>
                    <a:pt x="1235" y="3367"/>
                  </a:cubicBezTo>
                  <a:cubicBezTo>
                    <a:pt x="1229" y="3367"/>
                    <a:pt x="1223" y="3364"/>
                    <a:pt x="1218" y="3356"/>
                  </a:cubicBezTo>
                  <a:cubicBezTo>
                    <a:pt x="1214" y="3348"/>
                    <a:pt x="1206" y="3344"/>
                    <a:pt x="1197" y="3344"/>
                  </a:cubicBezTo>
                  <a:cubicBezTo>
                    <a:pt x="1193" y="3344"/>
                    <a:pt x="1189" y="3345"/>
                    <a:pt x="1185" y="3348"/>
                  </a:cubicBezTo>
                  <a:cubicBezTo>
                    <a:pt x="1173" y="3353"/>
                    <a:pt x="1178" y="3360"/>
                    <a:pt x="1181" y="3368"/>
                  </a:cubicBezTo>
                  <a:cubicBezTo>
                    <a:pt x="1197" y="3374"/>
                    <a:pt x="1192" y="3380"/>
                    <a:pt x="1173" y="3380"/>
                  </a:cubicBezTo>
                  <a:cubicBezTo>
                    <a:pt x="1169" y="3380"/>
                    <a:pt x="1164" y="3380"/>
                    <a:pt x="1159" y="3379"/>
                  </a:cubicBezTo>
                  <a:cubicBezTo>
                    <a:pt x="1151" y="3378"/>
                    <a:pt x="1144" y="3377"/>
                    <a:pt x="1137" y="3377"/>
                  </a:cubicBezTo>
                  <a:cubicBezTo>
                    <a:pt x="1109" y="3377"/>
                    <a:pt x="1083" y="3388"/>
                    <a:pt x="1063" y="3408"/>
                  </a:cubicBezTo>
                  <a:cubicBezTo>
                    <a:pt x="1038" y="3426"/>
                    <a:pt x="1015" y="3435"/>
                    <a:pt x="1007" y="3435"/>
                  </a:cubicBezTo>
                  <a:cubicBezTo>
                    <a:pt x="1001" y="3435"/>
                    <a:pt x="1003" y="3431"/>
                    <a:pt x="1016" y="3422"/>
                  </a:cubicBezTo>
                  <a:cubicBezTo>
                    <a:pt x="1028" y="3409"/>
                    <a:pt x="1033" y="3404"/>
                    <a:pt x="1031" y="3404"/>
                  </a:cubicBezTo>
                  <a:lnTo>
                    <a:pt x="1031" y="3404"/>
                  </a:lnTo>
                  <a:cubicBezTo>
                    <a:pt x="1030" y="3404"/>
                    <a:pt x="1024" y="3407"/>
                    <a:pt x="1014" y="3414"/>
                  </a:cubicBezTo>
                  <a:cubicBezTo>
                    <a:pt x="995" y="3418"/>
                    <a:pt x="975" y="3422"/>
                    <a:pt x="955" y="3425"/>
                  </a:cubicBezTo>
                  <a:cubicBezTo>
                    <a:pt x="942" y="3426"/>
                    <a:pt x="931" y="3436"/>
                    <a:pt x="932" y="3444"/>
                  </a:cubicBezTo>
                  <a:cubicBezTo>
                    <a:pt x="923" y="3434"/>
                    <a:pt x="911" y="3430"/>
                    <a:pt x="899" y="3430"/>
                  </a:cubicBezTo>
                  <a:cubicBezTo>
                    <a:pt x="888" y="3430"/>
                    <a:pt x="878" y="3433"/>
                    <a:pt x="869" y="3440"/>
                  </a:cubicBezTo>
                  <a:lnTo>
                    <a:pt x="845" y="3441"/>
                  </a:lnTo>
                  <a:cubicBezTo>
                    <a:pt x="843" y="3441"/>
                    <a:pt x="842" y="3441"/>
                    <a:pt x="840" y="3441"/>
                  </a:cubicBezTo>
                  <a:cubicBezTo>
                    <a:pt x="833" y="3441"/>
                    <a:pt x="827" y="3443"/>
                    <a:pt x="820" y="3448"/>
                  </a:cubicBezTo>
                  <a:cubicBezTo>
                    <a:pt x="817" y="3450"/>
                    <a:pt x="813" y="3451"/>
                    <a:pt x="810" y="3451"/>
                  </a:cubicBezTo>
                  <a:cubicBezTo>
                    <a:pt x="801" y="3451"/>
                    <a:pt x="792" y="3444"/>
                    <a:pt x="784" y="3438"/>
                  </a:cubicBezTo>
                  <a:cubicBezTo>
                    <a:pt x="775" y="3431"/>
                    <a:pt x="767" y="3424"/>
                    <a:pt x="763" y="3424"/>
                  </a:cubicBezTo>
                  <a:cubicBezTo>
                    <a:pt x="761" y="3424"/>
                    <a:pt x="761" y="3425"/>
                    <a:pt x="761" y="3427"/>
                  </a:cubicBezTo>
                  <a:cubicBezTo>
                    <a:pt x="759" y="3435"/>
                    <a:pt x="734" y="3442"/>
                    <a:pt x="720" y="3446"/>
                  </a:cubicBezTo>
                  <a:cubicBezTo>
                    <a:pt x="717" y="3448"/>
                    <a:pt x="714" y="3448"/>
                    <a:pt x="712" y="3448"/>
                  </a:cubicBezTo>
                  <a:cubicBezTo>
                    <a:pt x="702" y="3448"/>
                    <a:pt x="698" y="3441"/>
                    <a:pt x="709" y="3436"/>
                  </a:cubicBezTo>
                  <a:cubicBezTo>
                    <a:pt x="710" y="3429"/>
                    <a:pt x="710" y="3429"/>
                    <a:pt x="688" y="3415"/>
                  </a:cubicBezTo>
                  <a:cubicBezTo>
                    <a:pt x="681" y="3414"/>
                    <a:pt x="669" y="3412"/>
                    <a:pt x="661" y="3412"/>
                  </a:cubicBezTo>
                  <a:cubicBezTo>
                    <a:pt x="656" y="3412"/>
                    <a:pt x="652" y="3412"/>
                    <a:pt x="651" y="3415"/>
                  </a:cubicBezTo>
                  <a:cubicBezTo>
                    <a:pt x="650" y="3417"/>
                    <a:pt x="648" y="3418"/>
                    <a:pt x="644" y="3418"/>
                  </a:cubicBezTo>
                  <a:cubicBezTo>
                    <a:pt x="626" y="3418"/>
                    <a:pt x="576" y="3398"/>
                    <a:pt x="569" y="3388"/>
                  </a:cubicBezTo>
                  <a:cubicBezTo>
                    <a:pt x="561" y="3386"/>
                    <a:pt x="553" y="3383"/>
                    <a:pt x="546" y="3379"/>
                  </a:cubicBezTo>
                  <a:cubicBezTo>
                    <a:pt x="535" y="3374"/>
                    <a:pt x="521" y="3375"/>
                    <a:pt x="509" y="3369"/>
                  </a:cubicBezTo>
                  <a:cubicBezTo>
                    <a:pt x="501" y="3366"/>
                    <a:pt x="492" y="3365"/>
                    <a:pt x="484" y="3365"/>
                  </a:cubicBezTo>
                  <a:cubicBezTo>
                    <a:pt x="472" y="3359"/>
                    <a:pt x="461" y="3353"/>
                    <a:pt x="466" y="3347"/>
                  </a:cubicBezTo>
                  <a:lnTo>
                    <a:pt x="466" y="3347"/>
                  </a:lnTo>
                  <a:cubicBezTo>
                    <a:pt x="459" y="3349"/>
                    <a:pt x="454" y="3351"/>
                    <a:pt x="451" y="3351"/>
                  </a:cubicBezTo>
                  <a:cubicBezTo>
                    <a:pt x="446" y="3351"/>
                    <a:pt x="446" y="3346"/>
                    <a:pt x="444" y="3332"/>
                  </a:cubicBezTo>
                  <a:cubicBezTo>
                    <a:pt x="450" y="3324"/>
                    <a:pt x="452" y="3321"/>
                    <a:pt x="449" y="3321"/>
                  </a:cubicBezTo>
                  <a:cubicBezTo>
                    <a:pt x="447" y="3321"/>
                    <a:pt x="442" y="3323"/>
                    <a:pt x="434" y="3325"/>
                  </a:cubicBezTo>
                  <a:cubicBezTo>
                    <a:pt x="420" y="3325"/>
                    <a:pt x="420" y="3325"/>
                    <a:pt x="414" y="3312"/>
                  </a:cubicBezTo>
                  <a:cubicBezTo>
                    <a:pt x="417" y="3307"/>
                    <a:pt x="413" y="3302"/>
                    <a:pt x="408" y="3302"/>
                  </a:cubicBezTo>
                  <a:cubicBezTo>
                    <a:pt x="407" y="3302"/>
                    <a:pt x="405" y="3303"/>
                    <a:pt x="404" y="3304"/>
                  </a:cubicBezTo>
                  <a:cubicBezTo>
                    <a:pt x="401" y="3305"/>
                    <a:pt x="397" y="3306"/>
                    <a:pt x="393" y="3306"/>
                  </a:cubicBezTo>
                  <a:cubicBezTo>
                    <a:pt x="373" y="3306"/>
                    <a:pt x="351" y="3290"/>
                    <a:pt x="360" y="3279"/>
                  </a:cubicBezTo>
                  <a:cubicBezTo>
                    <a:pt x="352" y="3274"/>
                    <a:pt x="344" y="3270"/>
                    <a:pt x="335" y="3268"/>
                  </a:cubicBezTo>
                  <a:cubicBezTo>
                    <a:pt x="328" y="3269"/>
                    <a:pt x="324" y="3270"/>
                    <a:pt x="321" y="3270"/>
                  </a:cubicBezTo>
                  <a:cubicBezTo>
                    <a:pt x="317" y="3270"/>
                    <a:pt x="319" y="3268"/>
                    <a:pt x="326" y="3260"/>
                  </a:cubicBezTo>
                  <a:cubicBezTo>
                    <a:pt x="328" y="3241"/>
                    <a:pt x="320" y="3233"/>
                    <a:pt x="303" y="3233"/>
                  </a:cubicBezTo>
                  <a:cubicBezTo>
                    <a:pt x="302" y="3233"/>
                    <a:pt x="301" y="3233"/>
                    <a:pt x="300" y="3233"/>
                  </a:cubicBezTo>
                  <a:cubicBezTo>
                    <a:pt x="291" y="3231"/>
                    <a:pt x="284" y="3223"/>
                    <a:pt x="283" y="3214"/>
                  </a:cubicBezTo>
                  <a:cubicBezTo>
                    <a:pt x="274" y="3197"/>
                    <a:pt x="264" y="3181"/>
                    <a:pt x="251" y="3165"/>
                  </a:cubicBezTo>
                  <a:cubicBezTo>
                    <a:pt x="244" y="3151"/>
                    <a:pt x="236" y="3141"/>
                    <a:pt x="231" y="3141"/>
                  </a:cubicBezTo>
                  <a:cubicBezTo>
                    <a:pt x="230" y="3141"/>
                    <a:pt x="229" y="3142"/>
                    <a:pt x="228" y="3145"/>
                  </a:cubicBezTo>
                  <a:lnTo>
                    <a:pt x="213" y="3123"/>
                  </a:lnTo>
                  <a:cubicBezTo>
                    <a:pt x="205" y="3099"/>
                    <a:pt x="200" y="3089"/>
                    <a:pt x="186" y="3081"/>
                  </a:cubicBezTo>
                  <a:lnTo>
                    <a:pt x="174" y="3073"/>
                  </a:lnTo>
                  <a:cubicBezTo>
                    <a:pt x="181" y="3070"/>
                    <a:pt x="183" y="3055"/>
                    <a:pt x="176" y="3044"/>
                  </a:cubicBezTo>
                  <a:cubicBezTo>
                    <a:pt x="173" y="3037"/>
                    <a:pt x="171" y="3034"/>
                    <a:pt x="169" y="3034"/>
                  </a:cubicBezTo>
                  <a:cubicBezTo>
                    <a:pt x="168" y="3034"/>
                    <a:pt x="166" y="3035"/>
                    <a:pt x="164" y="3036"/>
                  </a:cubicBezTo>
                  <a:cubicBezTo>
                    <a:pt x="163" y="3041"/>
                    <a:pt x="162" y="3043"/>
                    <a:pt x="160" y="3043"/>
                  </a:cubicBezTo>
                  <a:cubicBezTo>
                    <a:pt x="158" y="3043"/>
                    <a:pt x="154" y="3035"/>
                    <a:pt x="150" y="3028"/>
                  </a:cubicBezTo>
                  <a:cubicBezTo>
                    <a:pt x="145" y="3018"/>
                    <a:pt x="147" y="3006"/>
                    <a:pt x="156" y="2998"/>
                  </a:cubicBezTo>
                  <a:lnTo>
                    <a:pt x="151" y="2987"/>
                  </a:lnTo>
                  <a:cubicBezTo>
                    <a:pt x="149" y="2988"/>
                    <a:pt x="146" y="2988"/>
                    <a:pt x="144" y="2988"/>
                  </a:cubicBezTo>
                  <a:cubicBezTo>
                    <a:pt x="135" y="2988"/>
                    <a:pt x="133" y="2979"/>
                    <a:pt x="139" y="2978"/>
                  </a:cubicBezTo>
                  <a:cubicBezTo>
                    <a:pt x="141" y="2964"/>
                    <a:pt x="139" y="2951"/>
                    <a:pt x="134" y="2939"/>
                  </a:cubicBezTo>
                  <a:cubicBezTo>
                    <a:pt x="133" y="2940"/>
                    <a:pt x="132" y="2940"/>
                    <a:pt x="132" y="2940"/>
                  </a:cubicBezTo>
                  <a:cubicBezTo>
                    <a:pt x="128" y="2940"/>
                    <a:pt x="129" y="2934"/>
                    <a:pt x="131" y="2934"/>
                  </a:cubicBezTo>
                  <a:lnTo>
                    <a:pt x="131" y="2934"/>
                  </a:lnTo>
                  <a:cubicBezTo>
                    <a:pt x="131" y="2934"/>
                    <a:pt x="133" y="2936"/>
                    <a:pt x="134" y="2939"/>
                  </a:cubicBezTo>
                  <a:lnTo>
                    <a:pt x="141" y="2937"/>
                  </a:lnTo>
                  <a:cubicBezTo>
                    <a:pt x="144" y="2928"/>
                    <a:pt x="141" y="2925"/>
                    <a:pt x="137" y="2925"/>
                  </a:cubicBezTo>
                  <a:cubicBezTo>
                    <a:pt x="135" y="2925"/>
                    <a:pt x="133" y="2926"/>
                    <a:pt x="130" y="2927"/>
                  </a:cubicBezTo>
                  <a:cubicBezTo>
                    <a:pt x="130" y="2927"/>
                    <a:pt x="127" y="2916"/>
                    <a:pt x="123" y="2904"/>
                  </a:cubicBezTo>
                  <a:cubicBezTo>
                    <a:pt x="122" y="2895"/>
                    <a:pt x="120" y="2887"/>
                    <a:pt x="117" y="2887"/>
                  </a:cubicBezTo>
                  <a:cubicBezTo>
                    <a:pt x="116" y="2887"/>
                    <a:pt x="115" y="2889"/>
                    <a:pt x="113" y="2893"/>
                  </a:cubicBezTo>
                  <a:cubicBezTo>
                    <a:pt x="111" y="2894"/>
                    <a:pt x="108" y="2894"/>
                    <a:pt x="105" y="2894"/>
                  </a:cubicBezTo>
                  <a:cubicBezTo>
                    <a:pt x="101" y="2894"/>
                    <a:pt x="96" y="2893"/>
                    <a:pt x="94" y="2884"/>
                  </a:cubicBezTo>
                  <a:cubicBezTo>
                    <a:pt x="94" y="2885"/>
                    <a:pt x="94" y="2885"/>
                    <a:pt x="93" y="2885"/>
                  </a:cubicBezTo>
                  <a:cubicBezTo>
                    <a:pt x="89" y="2885"/>
                    <a:pt x="90" y="2879"/>
                    <a:pt x="92" y="2879"/>
                  </a:cubicBezTo>
                  <a:lnTo>
                    <a:pt x="92" y="2879"/>
                  </a:lnTo>
                  <a:cubicBezTo>
                    <a:pt x="92" y="2879"/>
                    <a:pt x="94" y="2880"/>
                    <a:pt x="94" y="2884"/>
                  </a:cubicBezTo>
                  <a:cubicBezTo>
                    <a:pt x="102" y="2882"/>
                    <a:pt x="110" y="2881"/>
                    <a:pt x="108" y="2869"/>
                  </a:cubicBezTo>
                  <a:cubicBezTo>
                    <a:pt x="104" y="2856"/>
                    <a:pt x="112" y="2854"/>
                    <a:pt x="112" y="2854"/>
                  </a:cubicBezTo>
                  <a:cubicBezTo>
                    <a:pt x="114" y="2855"/>
                    <a:pt x="115" y="2855"/>
                    <a:pt x="116" y="2855"/>
                  </a:cubicBezTo>
                  <a:cubicBezTo>
                    <a:pt x="127" y="2855"/>
                    <a:pt x="112" y="2816"/>
                    <a:pt x="105" y="2805"/>
                  </a:cubicBezTo>
                  <a:cubicBezTo>
                    <a:pt x="86" y="2781"/>
                    <a:pt x="85" y="2769"/>
                    <a:pt x="101" y="2768"/>
                  </a:cubicBezTo>
                  <a:cubicBezTo>
                    <a:pt x="118" y="2767"/>
                    <a:pt x="98" y="2743"/>
                    <a:pt x="75" y="2731"/>
                  </a:cubicBezTo>
                  <a:lnTo>
                    <a:pt x="52" y="2717"/>
                  </a:lnTo>
                  <a:lnTo>
                    <a:pt x="75" y="2717"/>
                  </a:lnTo>
                  <a:cubicBezTo>
                    <a:pt x="108" y="2705"/>
                    <a:pt x="108" y="2706"/>
                    <a:pt x="93" y="2667"/>
                  </a:cubicBezTo>
                  <a:cubicBezTo>
                    <a:pt x="87" y="2646"/>
                    <a:pt x="87" y="2642"/>
                    <a:pt x="92" y="2642"/>
                  </a:cubicBezTo>
                  <a:cubicBezTo>
                    <a:pt x="93" y="2642"/>
                    <a:pt x="94" y="2642"/>
                    <a:pt x="95" y="2642"/>
                  </a:cubicBezTo>
                  <a:cubicBezTo>
                    <a:pt x="96" y="2642"/>
                    <a:pt x="96" y="2642"/>
                    <a:pt x="96" y="2642"/>
                  </a:cubicBezTo>
                  <a:cubicBezTo>
                    <a:pt x="103" y="2642"/>
                    <a:pt x="106" y="2629"/>
                    <a:pt x="111" y="2594"/>
                  </a:cubicBezTo>
                  <a:cubicBezTo>
                    <a:pt x="117" y="2556"/>
                    <a:pt x="120" y="2545"/>
                    <a:pt x="113" y="2542"/>
                  </a:cubicBezTo>
                  <a:cubicBezTo>
                    <a:pt x="113" y="2542"/>
                    <a:pt x="117" y="2530"/>
                    <a:pt x="120" y="2519"/>
                  </a:cubicBezTo>
                  <a:cubicBezTo>
                    <a:pt x="137" y="2512"/>
                    <a:pt x="139" y="2491"/>
                    <a:pt x="126" y="2491"/>
                  </a:cubicBezTo>
                  <a:cubicBezTo>
                    <a:pt x="124" y="2491"/>
                    <a:pt x="122" y="2491"/>
                    <a:pt x="120" y="2492"/>
                  </a:cubicBezTo>
                  <a:cubicBezTo>
                    <a:pt x="120" y="2492"/>
                    <a:pt x="123" y="2480"/>
                    <a:pt x="128" y="2467"/>
                  </a:cubicBezTo>
                  <a:lnTo>
                    <a:pt x="136" y="2471"/>
                  </a:lnTo>
                  <a:cubicBezTo>
                    <a:pt x="136" y="2471"/>
                    <a:pt x="136" y="2471"/>
                    <a:pt x="137" y="2471"/>
                  </a:cubicBezTo>
                  <a:cubicBezTo>
                    <a:pt x="143" y="2471"/>
                    <a:pt x="152" y="2445"/>
                    <a:pt x="195" y="2359"/>
                  </a:cubicBezTo>
                  <a:cubicBezTo>
                    <a:pt x="252" y="2264"/>
                    <a:pt x="258" y="2254"/>
                    <a:pt x="245" y="2245"/>
                  </a:cubicBezTo>
                  <a:cubicBezTo>
                    <a:pt x="239" y="2231"/>
                    <a:pt x="241" y="2222"/>
                    <a:pt x="248" y="2222"/>
                  </a:cubicBezTo>
                  <a:cubicBezTo>
                    <a:pt x="251" y="2222"/>
                    <a:pt x="254" y="2223"/>
                    <a:pt x="257" y="2225"/>
                  </a:cubicBezTo>
                  <a:cubicBezTo>
                    <a:pt x="258" y="2226"/>
                    <a:pt x="260" y="2226"/>
                    <a:pt x="262" y="2226"/>
                  </a:cubicBezTo>
                  <a:cubicBezTo>
                    <a:pt x="268" y="2226"/>
                    <a:pt x="276" y="2222"/>
                    <a:pt x="270" y="2218"/>
                  </a:cubicBezTo>
                  <a:cubicBezTo>
                    <a:pt x="277" y="2207"/>
                    <a:pt x="286" y="2198"/>
                    <a:pt x="296" y="2190"/>
                  </a:cubicBezTo>
                  <a:cubicBezTo>
                    <a:pt x="329" y="2168"/>
                    <a:pt x="329" y="2153"/>
                    <a:pt x="322" y="2149"/>
                  </a:cubicBezTo>
                  <a:lnTo>
                    <a:pt x="322" y="2149"/>
                  </a:lnTo>
                  <a:cubicBezTo>
                    <a:pt x="320" y="2149"/>
                    <a:pt x="319" y="2149"/>
                    <a:pt x="317" y="2149"/>
                  </a:cubicBezTo>
                  <a:cubicBezTo>
                    <a:pt x="304" y="2149"/>
                    <a:pt x="316" y="2144"/>
                    <a:pt x="328" y="2137"/>
                  </a:cubicBezTo>
                  <a:cubicBezTo>
                    <a:pt x="341" y="2132"/>
                    <a:pt x="355" y="2125"/>
                    <a:pt x="348" y="2121"/>
                  </a:cubicBezTo>
                  <a:cubicBezTo>
                    <a:pt x="346" y="2106"/>
                    <a:pt x="378" y="2049"/>
                    <a:pt x="393" y="2049"/>
                  </a:cubicBezTo>
                  <a:cubicBezTo>
                    <a:pt x="394" y="2049"/>
                    <a:pt x="395" y="2049"/>
                    <a:pt x="396" y="2050"/>
                  </a:cubicBezTo>
                  <a:lnTo>
                    <a:pt x="411" y="2030"/>
                  </a:lnTo>
                  <a:cubicBezTo>
                    <a:pt x="404" y="2025"/>
                    <a:pt x="417" y="2005"/>
                    <a:pt x="432" y="1985"/>
                  </a:cubicBezTo>
                  <a:cubicBezTo>
                    <a:pt x="444" y="1968"/>
                    <a:pt x="451" y="1958"/>
                    <a:pt x="457" y="1958"/>
                  </a:cubicBezTo>
                  <a:cubicBezTo>
                    <a:pt x="458" y="1958"/>
                    <a:pt x="459" y="1958"/>
                    <a:pt x="460" y="1959"/>
                  </a:cubicBezTo>
                  <a:cubicBezTo>
                    <a:pt x="460" y="1964"/>
                    <a:pt x="460" y="1966"/>
                    <a:pt x="461" y="1966"/>
                  </a:cubicBezTo>
                  <a:cubicBezTo>
                    <a:pt x="464" y="1966"/>
                    <a:pt x="469" y="1956"/>
                    <a:pt x="473" y="1939"/>
                  </a:cubicBezTo>
                  <a:cubicBezTo>
                    <a:pt x="481" y="1929"/>
                    <a:pt x="476" y="1910"/>
                    <a:pt x="482" y="1900"/>
                  </a:cubicBezTo>
                  <a:cubicBezTo>
                    <a:pt x="476" y="1895"/>
                    <a:pt x="477" y="1879"/>
                    <a:pt x="484" y="1869"/>
                  </a:cubicBezTo>
                  <a:lnTo>
                    <a:pt x="490" y="1874"/>
                  </a:lnTo>
                  <a:lnTo>
                    <a:pt x="503" y="1884"/>
                  </a:lnTo>
                  <a:cubicBezTo>
                    <a:pt x="510" y="1874"/>
                    <a:pt x="517" y="1864"/>
                    <a:pt x="510" y="1859"/>
                  </a:cubicBezTo>
                  <a:cubicBezTo>
                    <a:pt x="524" y="1854"/>
                    <a:pt x="532" y="1843"/>
                    <a:pt x="547" y="1826"/>
                  </a:cubicBezTo>
                  <a:cubicBezTo>
                    <a:pt x="563" y="1806"/>
                    <a:pt x="579" y="1787"/>
                    <a:pt x="580" y="1773"/>
                  </a:cubicBezTo>
                  <a:cubicBezTo>
                    <a:pt x="601" y="1773"/>
                    <a:pt x="647" y="1717"/>
                    <a:pt x="643" y="1697"/>
                  </a:cubicBezTo>
                  <a:cubicBezTo>
                    <a:pt x="637" y="1691"/>
                    <a:pt x="645" y="1682"/>
                    <a:pt x="659" y="1677"/>
                  </a:cubicBezTo>
                  <a:cubicBezTo>
                    <a:pt x="673" y="1673"/>
                    <a:pt x="673" y="1673"/>
                    <a:pt x="675" y="1658"/>
                  </a:cubicBezTo>
                  <a:cubicBezTo>
                    <a:pt x="676" y="1644"/>
                    <a:pt x="691" y="1639"/>
                    <a:pt x="705" y="1635"/>
                  </a:cubicBezTo>
                  <a:cubicBezTo>
                    <a:pt x="706" y="1635"/>
                    <a:pt x="708" y="1635"/>
                    <a:pt x="710" y="1635"/>
                  </a:cubicBezTo>
                  <a:cubicBezTo>
                    <a:pt x="723" y="1635"/>
                    <a:pt x="734" y="1626"/>
                    <a:pt x="735" y="1612"/>
                  </a:cubicBezTo>
                  <a:cubicBezTo>
                    <a:pt x="744" y="1594"/>
                    <a:pt x="756" y="1578"/>
                    <a:pt x="771" y="1563"/>
                  </a:cubicBezTo>
                  <a:cubicBezTo>
                    <a:pt x="780" y="1543"/>
                    <a:pt x="788" y="1533"/>
                    <a:pt x="781" y="1533"/>
                  </a:cubicBezTo>
                  <a:cubicBezTo>
                    <a:pt x="780" y="1533"/>
                    <a:pt x="778" y="1533"/>
                    <a:pt x="776" y="1534"/>
                  </a:cubicBezTo>
                  <a:cubicBezTo>
                    <a:pt x="771" y="1528"/>
                    <a:pt x="773" y="1514"/>
                    <a:pt x="773" y="1514"/>
                  </a:cubicBezTo>
                  <a:cubicBezTo>
                    <a:pt x="779" y="1501"/>
                    <a:pt x="784" y="1497"/>
                    <a:pt x="786" y="1497"/>
                  </a:cubicBezTo>
                  <a:lnTo>
                    <a:pt x="786" y="1497"/>
                  </a:lnTo>
                  <a:cubicBezTo>
                    <a:pt x="787" y="1497"/>
                    <a:pt x="786" y="1500"/>
                    <a:pt x="782" y="1505"/>
                  </a:cubicBezTo>
                  <a:cubicBezTo>
                    <a:pt x="776" y="1517"/>
                    <a:pt x="776" y="1520"/>
                    <a:pt x="779" y="1520"/>
                  </a:cubicBezTo>
                  <a:cubicBezTo>
                    <a:pt x="782" y="1520"/>
                    <a:pt x="787" y="1518"/>
                    <a:pt x="794" y="1516"/>
                  </a:cubicBezTo>
                  <a:cubicBezTo>
                    <a:pt x="809" y="1509"/>
                    <a:pt x="823" y="1499"/>
                    <a:pt x="834" y="1486"/>
                  </a:cubicBezTo>
                  <a:lnTo>
                    <a:pt x="868" y="1451"/>
                  </a:lnTo>
                  <a:cubicBezTo>
                    <a:pt x="900" y="1430"/>
                    <a:pt x="908" y="1421"/>
                    <a:pt x="902" y="1415"/>
                  </a:cubicBezTo>
                  <a:cubicBezTo>
                    <a:pt x="900" y="1413"/>
                    <a:pt x="898" y="1411"/>
                    <a:pt x="896" y="1409"/>
                  </a:cubicBezTo>
                  <a:cubicBezTo>
                    <a:pt x="914" y="1409"/>
                    <a:pt x="1016" y="1321"/>
                    <a:pt x="1015" y="1301"/>
                  </a:cubicBezTo>
                  <a:lnTo>
                    <a:pt x="1015" y="1301"/>
                  </a:lnTo>
                  <a:cubicBezTo>
                    <a:pt x="1017" y="1302"/>
                    <a:pt x="1018" y="1304"/>
                    <a:pt x="1020" y="1306"/>
                  </a:cubicBezTo>
                  <a:cubicBezTo>
                    <a:pt x="1021" y="1308"/>
                    <a:pt x="1022" y="1308"/>
                    <a:pt x="1024" y="1308"/>
                  </a:cubicBezTo>
                  <a:cubicBezTo>
                    <a:pt x="1030" y="1308"/>
                    <a:pt x="1039" y="1300"/>
                    <a:pt x="1053" y="1288"/>
                  </a:cubicBezTo>
                  <a:cubicBezTo>
                    <a:pt x="1062" y="1279"/>
                    <a:pt x="1094" y="1241"/>
                    <a:pt x="1122" y="1216"/>
                  </a:cubicBezTo>
                  <a:cubicBezTo>
                    <a:pt x="1158" y="1182"/>
                    <a:pt x="1188" y="1161"/>
                    <a:pt x="1184" y="1155"/>
                  </a:cubicBezTo>
                  <a:cubicBezTo>
                    <a:pt x="1188" y="1151"/>
                    <a:pt x="1190" y="1149"/>
                    <a:pt x="1192" y="1149"/>
                  </a:cubicBezTo>
                  <a:cubicBezTo>
                    <a:pt x="1194" y="1149"/>
                    <a:pt x="1195" y="1150"/>
                    <a:pt x="1198" y="1154"/>
                  </a:cubicBezTo>
                  <a:cubicBezTo>
                    <a:pt x="1196" y="1159"/>
                    <a:pt x="1197" y="1161"/>
                    <a:pt x="1199" y="1161"/>
                  </a:cubicBezTo>
                  <a:cubicBezTo>
                    <a:pt x="1201" y="1161"/>
                    <a:pt x="1207" y="1157"/>
                    <a:pt x="1213" y="1152"/>
                  </a:cubicBezTo>
                  <a:cubicBezTo>
                    <a:pt x="1223" y="1145"/>
                    <a:pt x="1217" y="1139"/>
                    <a:pt x="1213" y="1132"/>
                  </a:cubicBezTo>
                  <a:cubicBezTo>
                    <a:pt x="1207" y="1126"/>
                    <a:pt x="1217" y="1119"/>
                    <a:pt x="1242" y="1110"/>
                  </a:cubicBezTo>
                  <a:cubicBezTo>
                    <a:pt x="1272" y="1096"/>
                    <a:pt x="1299" y="1076"/>
                    <a:pt x="1320" y="1049"/>
                  </a:cubicBezTo>
                  <a:cubicBezTo>
                    <a:pt x="1328" y="1044"/>
                    <a:pt x="1335" y="1039"/>
                    <a:pt x="1340" y="1039"/>
                  </a:cubicBezTo>
                  <a:cubicBezTo>
                    <a:pt x="1342" y="1039"/>
                    <a:pt x="1344" y="1040"/>
                    <a:pt x="1345" y="1041"/>
                  </a:cubicBezTo>
                  <a:cubicBezTo>
                    <a:pt x="1367" y="1039"/>
                    <a:pt x="1387" y="1025"/>
                    <a:pt x="1393" y="1003"/>
                  </a:cubicBezTo>
                  <a:cubicBezTo>
                    <a:pt x="1399" y="1000"/>
                    <a:pt x="1402" y="998"/>
                    <a:pt x="1404" y="998"/>
                  </a:cubicBezTo>
                  <a:cubicBezTo>
                    <a:pt x="1406" y="998"/>
                    <a:pt x="1407" y="1000"/>
                    <a:pt x="1409" y="1003"/>
                  </a:cubicBezTo>
                  <a:cubicBezTo>
                    <a:pt x="1415" y="1003"/>
                    <a:pt x="1419" y="1004"/>
                    <a:pt x="1422" y="1004"/>
                  </a:cubicBezTo>
                  <a:cubicBezTo>
                    <a:pt x="1427" y="1004"/>
                    <a:pt x="1429" y="1002"/>
                    <a:pt x="1429" y="990"/>
                  </a:cubicBezTo>
                  <a:cubicBezTo>
                    <a:pt x="1448" y="967"/>
                    <a:pt x="1473" y="952"/>
                    <a:pt x="1501" y="943"/>
                  </a:cubicBezTo>
                  <a:cubicBezTo>
                    <a:pt x="1512" y="936"/>
                    <a:pt x="1522" y="929"/>
                    <a:pt x="1518" y="922"/>
                  </a:cubicBezTo>
                  <a:lnTo>
                    <a:pt x="1513" y="916"/>
                  </a:lnTo>
                  <a:lnTo>
                    <a:pt x="1513" y="916"/>
                  </a:lnTo>
                  <a:cubicBezTo>
                    <a:pt x="1520" y="918"/>
                    <a:pt x="1525" y="920"/>
                    <a:pt x="1528" y="920"/>
                  </a:cubicBezTo>
                  <a:cubicBezTo>
                    <a:pt x="1533" y="920"/>
                    <a:pt x="1533" y="915"/>
                    <a:pt x="1534" y="902"/>
                  </a:cubicBezTo>
                  <a:cubicBezTo>
                    <a:pt x="1530" y="898"/>
                    <a:pt x="1534" y="893"/>
                    <a:pt x="1539" y="893"/>
                  </a:cubicBezTo>
                  <a:cubicBezTo>
                    <a:pt x="1540" y="893"/>
                    <a:pt x="1542" y="894"/>
                    <a:pt x="1544" y="896"/>
                  </a:cubicBezTo>
                  <a:cubicBezTo>
                    <a:pt x="1553" y="896"/>
                    <a:pt x="1562" y="893"/>
                    <a:pt x="1569" y="889"/>
                  </a:cubicBezTo>
                  <a:cubicBezTo>
                    <a:pt x="1580" y="883"/>
                    <a:pt x="1625" y="838"/>
                    <a:pt x="1680" y="810"/>
                  </a:cubicBezTo>
                  <a:cubicBezTo>
                    <a:pt x="1766" y="762"/>
                    <a:pt x="1798" y="744"/>
                    <a:pt x="1795" y="736"/>
                  </a:cubicBezTo>
                  <a:cubicBezTo>
                    <a:pt x="1800" y="727"/>
                    <a:pt x="1801" y="725"/>
                    <a:pt x="1808" y="725"/>
                  </a:cubicBezTo>
                  <a:cubicBezTo>
                    <a:pt x="1810" y="725"/>
                    <a:pt x="1813" y="725"/>
                    <a:pt x="1816" y="725"/>
                  </a:cubicBezTo>
                  <a:cubicBezTo>
                    <a:pt x="1830" y="725"/>
                    <a:pt x="1842" y="722"/>
                    <a:pt x="1852" y="714"/>
                  </a:cubicBezTo>
                  <a:cubicBezTo>
                    <a:pt x="1860" y="710"/>
                    <a:pt x="1867" y="706"/>
                    <a:pt x="1872" y="706"/>
                  </a:cubicBezTo>
                  <a:cubicBezTo>
                    <a:pt x="1875" y="706"/>
                    <a:pt x="1877" y="707"/>
                    <a:pt x="1878" y="709"/>
                  </a:cubicBezTo>
                  <a:cubicBezTo>
                    <a:pt x="1885" y="696"/>
                    <a:pt x="1885" y="696"/>
                    <a:pt x="1896" y="690"/>
                  </a:cubicBezTo>
                  <a:cubicBezTo>
                    <a:pt x="1897" y="692"/>
                    <a:pt x="1898" y="693"/>
                    <a:pt x="1900" y="693"/>
                  </a:cubicBezTo>
                  <a:cubicBezTo>
                    <a:pt x="1905" y="693"/>
                    <a:pt x="1912" y="687"/>
                    <a:pt x="1917" y="678"/>
                  </a:cubicBezTo>
                  <a:cubicBezTo>
                    <a:pt x="1920" y="668"/>
                    <a:pt x="1921" y="663"/>
                    <a:pt x="1922" y="663"/>
                  </a:cubicBezTo>
                  <a:cubicBezTo>
                    <a:pt x="1924" y="663"/>
                    <a:pt x="1925" y="666"/>
                    <a:pt x="1928" y="672"/>
                  </a:cubicBezTo>
                  <a:cubicBezTo>
                    <a:pt x="1929" y="675"/>
                    <a:pt x="1933" y="676"/>
                    <a:pt x="1938" y="676"/>
                  </a:cubicBezTo>
                  <a:cubicBezTo>
                    <a:pt x="1949" y="676"/>
                    <a:pt x="1964" y="671"/>
                    <a:pt x="1954" y="670"/>
                  </a:cubicBezTo>
                  <a:cubicBezTo>
                    <a:pt x="1951" y="662"/>
                    <a:pt x="1973" y="652"/>
                    <a:pt x="1981" y="640"/>
                  </a:cubicBezTo>
                  <a:cubicBezTo>
                    <a:pt x="1988" y="636"/>
                    <a:pt x="1996" y="633"/>
                    <a:pt x="2001" y="633"/>
                  </a:cubicBezTo>
                  <a:cubicBezTo>
                    <a:pt x="2004" y="633"/>
                    <a:pt x="2006" y="634"/>
                    <a:pt x="2007" y="636"/>
                  </a:cubicBezTo>
                  <a:cubicBezTo>
                    <a:pt x="2007" y="636"/>
                    <a:pt x="2008" y="637"/>
                    <a:pt x="2008" y="637"/>
                  </a:cubicBezTo>
                  <a:cubicBezTo>
                    <a:pt x="2025" y="637"/>
                    <a:pt x="2074" y="605"/>
                    <a:pt x="2082" y="592"/>
                  </a:cubicBezTo>
                  <a:cubicBezTo>
                    <a:pt x="2079" y="587"/>
                    <a:pt x="2083" y="583"/>
                    <a:pt x="2087" y="583"/>
                  </a:cubicBezTo>
                  <a:cubicBezTo>
                    <a:pt x="2089" y="583"/>
                    <a:pt x="2092" y="584"/>
                    <a:pt x="2093" y="587"/>
                  </a:cubicBezTo>
                  <a:cubicBezTo>
                    <a:pt x="2094" y="589"/>
                    <a:pt x="2097" y="590"/>
                    <a:pt x="2099" y="590"/>
                  </a:cubicBezTo>
                  <a:cubicBezTo>
                    <a:pt x="2104" y="590"/>
                    <a:pt x="2111" y="587"/>
                    <a:pt x="2118" y="584"/>
                  </a:cubicBezTo>
                  <a:cubicBezTo>
                    <a:pt x="2121" y="579"/>
                    <a:pt x="2123" y="577"/>
                    <a:pt x="2125" y="577"/>
                  </a:cubicBezTo>
                  <a:cubicBezTo>
                    <a:pt x="2128" y="577"/>
                    <a:pt x="2131" y="581"/>
                    <a:pt x="2133" y="586"/>
                  </a:cubicBezTo>
                  <a:cubicBezTo>
                    <a:pt x="2129" y="591"/>
                    <a:pt x="2129" y="593"/>
                    <a:pt x="2132" y="593"/>
                  </a:cubicBezTo>
                  <a:cubicBezTo>
                    <a:pt x="2136" y="593"/>
                    <a:pt x="2145" y="589"/>
                    <a:pt x="2158" y="583"/>
                  </a:cubicBezTo>
                  <a:cubicBezTo>
                    <a:pt x="2166" y="570"/>
                    <a:pt x="2211" y="549"/>
                    <a:pt x="2246" y="537"/>
                  </a:cubicBezTo>
                  <a:cubicBezTo>
                    <a:pt x="2303" y="514"/>
                    <a:pt x="2312" y="502"/>
                    <a:pt x="2329" y="478"/>
                  </a:cubicBezTo>
                  <a:lnTo>
                    <a:pt x="2334" y="458"/>
                  </a:lnTo>
                  <a:lnTo>
                    <a:pt x="2340" y="474"/>
                  </a:lnTo>
                  <a:cubicBezTo>
                    <a:pt x="2343" y="482"/>
                    <a:pt x="2360" y="492"/>
                    <a:pt x="2360" y="492"/>
                  </a:cubicBezTo>
                  <a:cubicBezTo>
                    <a:pt x="2371" y="487"/>
                    <a:pt x="2369" y="480"/>
                    <a:pt x="2366" y="473"/>
                  </a:cubicBezTo>
                  <a:cubicBezTo>
                    <a:pt x="2364" y="465"/>
                    <a:pt x="2375" y="460"/>
                    <a:pt x="2401" y="459"/>
                  </a:cubicBezTo>
                  <a:cubicBezTo>
                    <a:pt x="2426" y="458"/>
                    <a:pt x="2438" y="454"/>
                    <a:pt x="2447" y="441"/>
                  </a:cubicBezTo>
                  <a:cubicBezTo>
                    <a:pt x="2455" y="437"/>
                    <a:pt x="2465" y="435"/>
                    <a:pt x="2474" y="435"/>
                  </a:cubicBezTo>
                  <a:cubicBezTo>
                    <a:pt x="2477" y="435"/>
                    <a:pt x="2480" y="435"/>
                    <a:pt x="2484" y="436"/>
                  </a:cubicBezTo>
                  <a:cubicBezTo>
                    <a:pt x="2496" y="431"/>
                    <a:pt x="2496" y="431"/>
                    <a:pt x="2493" y="423"/>
                  </a:cubicBezTo>
                  <a:cubicBezTo>
                    <a:pt x="2491" y="417"/>
                    <a:pt x="2497" y="414"/>
                    <a:pt x="2506" y="414"/>
                  </a:cubicBezTo>
                  <a:cubicBezTo>
                    <a:pt x="2509" y="414"/>
                    <a:pt x="2512" y="415"/>
                    <a:pt x="2516" y="415"/>
                  </a:cubicBezTo>
                  <a:cubicBezTo>
                    <a:pt x="2522" y="419"/>
                    <a:pt x="2529" y="421"/>
                    <a:pt x="2536" y="421"/>
                  </a:cubicBezTo>
                  <a:cubicBezTo>
                    <a:pt x="2552" y="421"/>
                    <a:pt x="2568" y="414"/>
                    <a:pt x="2567" y="409"/>
                  </a:cubicBezTo>
                  <a:cubicBezTo>
                    <a:pt x="2563" y="401"/>
                    <a:pt x="2576" y="397"/>
                    <a:pt x="2587" y="393"/>
                  </a:cubicBezTo>
                  <a:cubicBezTo>
                    <a:pt x="2600" y="391"/>
                    <a:pt x="2612" y="384"/>
                    <a:pt x="2621" y="375"/>
                  </a:cubicBezTo>
                  <a:lnTo>
                    <a:pt x="2644" y="367"/>
                  </a:lnTo>
                  <a:cubicBezTo>
                    <a:pt x="2646" y="367"/>
                    <a:pt x="2647" y="367"/>
                    <a:pt x="2647" y="367"/>
                  </a:cubicBezTo>
                  <a:cubicBezTo>
                    <a:pt x="2653" y="367"/>
                    <a:pt x="2645" y="375"/>
                    <a:pt x="2634" y="378"/>
                  </a:cubicBezTo>
                  <a:lnTo>
                    <a:pt x="2649" y="383"/>
                  </a:lnTo>
                  <a:cubicBezTo>
                    <a:pt x="2672" y="375"/>
                    <a:pt x="2683" y="372"/>
                    <a:pt x="2693" y="360"/>
                  </a:cubicBezTo>
                  <a:cubicBezTo>
                    <a:pt x="2697" y="350"/>
                    <a:pt x="2699" y="345"/>
                    <a:pt x="2700" y="345"/>
                  </a:cubicBezTo>
                  <a:cubicBezTo>
                    <a:pt x="2701" y="345"/>
                    <a:pt x="2703" y="349"/>
                    <a:pt x="2705" y="356"/>
                  </a:cubicBezTo>
                  <a:cubicBezTo>
                    <a:pt x="2706" y="360"/>
                    <a:pt x="2711" y="364"/>
                    <a:pt x="2717" y="364"/>
                  </a:cubicBezTo>
                  <a:cubicBezTo>
                    <a:pt x="2722" y="364"/>
                    <a:pt x="2727" y="362"/>
                    <a:pt x="2730" y="357"/>
                  </a:cubicBezTo>
                  <a:cubicBezTo>
                    <a:pt x="2735" y="346"/>
                    <a:pt x="2740" y="343"/>
                    <a:pt x="2745" y="343"/>
                  </a:cubicBezTo>
                  <a:cubicBezTo>
                    <a:pt x="2749" y="343"/>
                    <a:pt x="2753" y="346"/>
                    <a:pt x="2754" y="349"/>
                  </a:cubicBezTo>
                  <a:cubicBezTo>
                    <a:pt x="2751" y="358"/>
                    <a:pt x="2749" y="362"/>
                    <a:pt x="2752" y="362"/>
                  </a:cubicBezTo>
                  <a:cubicBezTo>
                    <a:pt x="2756" y="362"/>
                    <a:pt x="2766" y="355"/>
                    <a:pt x="2790" y="338"/>
                  </a:cubicBezTo>
                  <a:cubicBezTo>
                    <a:pt x="2813" y="331"/>
                    <a:pt x="2859" y="312"/>
                    <a:pt x="2895" y="303"/>
                  </a:cubicBezTo>
                  <a:cubicBezTo>
                    <a:pt x="2932" y="294"/>
                    <a:pt x="2955" y="288"/>
                    <a:pt x="2969" y="288"/>
                  </a:cubicBezTo>
                  <a:cubicBezTo>
                    <a:pt x="2974" y="288"/>
                    <a:pt x="2977" y="289"/>
                    <a:pt x="2981" y="290"/>
                  </a:cubicBezTo>
                  <a:cubicBezTo>
                    <a:pt x="2981" y="292"/>
                    <a:pt x="2982" y="293"/>
                    <a:pt x="2982" y="295"/>
                  </a:cubicBezTo>
                  <a:lnTo>
                    <a:pt x="2982" y="295"/>
                  </a:lnTo>
                  <a:cubicBezTo>
                    <a:pt x="2980" y="281"/>
                    <a:pt x="2993" y="278"/>
                    <a:pt x="3027" y="270"/>
                  </a:cubicBezTo>
                  <a:cubicBezTo>
                    <a:pt x="3028" y="270"/>
                    <a:pt x="3029" y="270"/>
                    <a:pt x="3031" y="270"/>
                  </a:cubicBezTo>
                  <a:cubicBezTo>
                    <a:pt x="3055" y="270"/>
                    <a:pt x="3079" y="261"/>
                    <a:pt x="3097" y="244"/>
                  </a:cubicBezTo>
                  <a:lnTo>
                    <a:pt x="3097" y="244"/>
                  </a:lnTo>
                  <a:lnTo>
                    <a:pt x="3073" y="251"/>
                  </a:lnTo>
                  <a:cubicBezTo>
                    <a:pt x="3070" y="237"/>
                    <a:pt x="3077" y="233"/>
                    <a:pt x="3093" y="233"/>
                  </a:cubicBezTo>
                  <a:cubicBezTo>
                    <a:pt x="3097" y="233"/>
                    <a:pt x="3102" y="233"/>
                    <a:pt x="3107" y="234"/>
                  </a:cubicBezTo>
                  <a:cubicBezTo>
                    <a:pt x="3109" y="233"/>
                    <a:pt x="3111" y="233"/>
                    <a:pt x="3112" y="233"/>
                  </a:cubicBezTo>
                  <a:cubicBezTo>
                    <a:pt x="3119" y="233"/>
                    <a:pt x="3121" y="239"/>
                    <a:pt x="3122" y="246"/>
                  </a:cubicBezTo>
                  <a:cubicBezTo>
                    <a:pt x="3124" y="253"/>
                    <a:pt x="3134" y="258"/>
                    <a:pt x="3144" y="258"/>
                  </a:cubicBezTo>
                  <a:cubicBezTo>
                    <a:pt x="3146" y="258"/>
                    <a:pt x="3148" y="258"/>
                    <a:pt x="3150" y="257"/>
                  </a:cubicBezTo>
                  <a:cubicBezTo>
                    <a:pt x="3162" y="255"/>
                    <a:pt x="3175" y="253"/>
                    <a:pt x="3160" y="247"/>
                  </a:cubicBezTo>
                  <a:cubicBezTo>
                    <a:pt x="3159" y="239"/>
                    <a:pt x="3159" y="239"/>
                    <a:pt x="3171" y="237"/>
                  </a:cubicBezTo>
                  <a:cubicBezTo>
                    <a:pt x="3184" y="236"/>
                    <a:pt x="3196" y="231"/>
                    <a:pt x="3206" y="222"/>
                  </a:cubicBezTo>
                  <a:cubicBezTo>
                    <a:pt x="3204" y="215"/>
                    <a:pt x="3216" y="212"/>
                    <a:pt x="3229" y="210"/>
                  </a:cubicBezTo>
                  <a:cubicBezTo>
                    <a:pt x="3235" y="212"/>
                    <a:pt x="3242" y="213"/>
                    <a:pt x="3250" y="213"/>
                  </a:cubicBezTo>
                  <a:cubicBezTo>
                    <a:pt x="3255" y="213"/>
                    <a:pt x="3261" y="212"/>
                    <a:pt x="3267" y="211"/>
                  </a:cubicBezTo>
                  <a:lnTo>
                    <a:pt x="3268" y="219"/>
                  </a:lnTo>
                  <a:cubicBezTo>
                    <a:pt x="3269" y="227"/>
                    <a:pt x="3283" y="233"/>
                    <a:pt x="3283" y="233"/>
                  </a:cubicBezTo>
                  <a:cubicBezTo>
                    <a:pt x="3295" y="230"/>
                    <a:pt x="3294" y="222"/>
                    <a:pt x="3294" y="222"/>
                  </a:cubicBezTo>
                  <a:cubicBezTo>
                    <a:pt x="3292" y="219"/>
                    <a:pt x="3365" y="203"/>
                    <a:pt x="3443" y="188"/>
                  </a:cubicBezTo>
                  <a:lnTo>
                    <a:pt x="3621" y="164"/>
                  </a:lnTo>
                  <a:cubicBezTo>
                    <a:pt x="3628" y="165"/>
                    <a:pt x="3636" y="166"/>
                    <a:pt x="3644" y="166"/>
                  </a:cubicBezTo>
                  <a:cubicBezTo>
                    <a:pt x="3663" y="166"/>
                    <a:pt x="3679" y="162"/>
                    <a:pt x="3670" y="157"/>
                  </a:cubicBezTo>
                  <a:cubicBezTo>
                    <a:pt x="3669" y="150"/>
                    <a:pt x="3730" y="141"/>
                    <a:pt x="3804" y="133"/>
                  </a:cubicBezTo>
                  <a:cubicBezTo>
                    <a:pt x="3890" y="127"/>
                    <a:pt x="3952" y="123"/>
                    <a:pt x="3951" y="114"/>
                  </a:cubicBezTo>
                  <a:lnTo>
                    <a:pt x="3988" y="111"/>
                  </a:lnTo>
                  <a:cubicBezTo>
                    <a:pt x="4013" y="109"/>
                    <a:pt x="4037" y="100"/>
                    <a:pt x="4050" y="99"/>
                  </a:cubicBezTo>
                  <a:cubicBezTo>
                    <a:pt x="4056" y="94"/>
                    <a:pt x="4062" y="92"/>
                    <a:pt x="4065" y="92"/>
                  </a:cubicBezTo>
                  <a:cubicBezTo>
                    <a:pt x="4067" y="92"/>
                    <a:pt x="4067" y="94"/>
                    <a:pt x="4062" y="98"/>
                  </a:cubicBezTo>
                  <a:cubicBezTo>
                    <a:pt x="4062" y="106"/>
                    <a:pt x="4062" y="114"/>
                    <a:pt x="4074" y="114"/>
                  </a:cubicBezTo>
                  <a:cubicBezTo>
                    <a:pt x="4099" y="111"/>
                    <a:pt x="4099" y="104"/>
                    <a:pt x="4099" y="96"/>
                  </a:cubicBezTo>
                  <a:cubicBezTo>
                    <a:pt x="4098" y="87"/>
                    <a:pt x="4110" y="87"/>
                    <a:pt x="4110" y="87"/>
                  </a:cubicBezTo>
                  <a:cubicBezTo>
                    <a:pt x="4114" y="86"/>
                    <a:pt x="4116" y="86"/>
                    <a:pt x="4118" y="86"/>
                  </a:cubicBezTo>
                  <a:cubicBezTo>
                    <a:pt x="4123" y="86"/>
                    <a:pt x="4123" y="88"/>
                    <a:pt x="4124" y="93"/>
                  </a:cubicBezTo>
                  <a:cubicBezTo>
                    <a:pt x="4124" y="101"/>
                    <a:pt x="4124" y="109"/>
                    <a:pt x="4124" y="109"/>
                  </a:cubicBezTo>
                  <a:lnTo>
                    <a:pt x="4136" y="109"/>
                  </a:lnTo>
                  <a:cubicBezTo>
                    <a:pt x="4136" y="100"/>
                    <a:pt x="4148" y="100"/>
                    <a:pt x="4148" y="100"/>
                  </a:cubicBezTo>
                  <a:cubicBezTo>
                    <a:pt x="4161" y="100"/>
                    <a:pt x="4161" y="100"/>
                    <a:pt x="4161" y="116"/>
                  </a:cubicBezTo>
                  <a:cubicBezTo>
                    <a:pt x="4161" y="124"/>
                    <a:pt x="4165" y="128"/>
                    <a:pt x="4169" y="128"/>
                  </a:cubicBezTo>
                  <a:cubicBezTo>
                    <a:pt x="4174" y="128"/>
                    <a:pt x="4180" y="124"/>
                    <a:pt x="4185" y="116"/>
                  </a:cubicBezTo>
                  <a:lnTo>
                    <a:pt x="4210" y="107"/>
                  </a:lnTo>
                  <a:cubicBezTo>
                    <a:pt x="4214" y="112"/>
                    <a:pt x="4219" y="113"/>
                    <a:pt x="4224" y="113"/>
                  </a:cubicBezTo>
                  <a:cubicBezTo>
                    <a:pt x="4237" y="113"/>
                    <a:pt x="4251" y="103"/>
                    <a:pt x="4259" y="98"/>
                  </a:cubicBezTo>
                  <a:cubicBezTo>
                    <a:pt x="4265" y="106"/>
                    <a:pt x="4272" y="110"/>
                    <a:pt x="4278" y="110"/>
                  </a:cubicBezTo>
                  <a:cubicBezTo>
                    <a:pt x="4284" y="110"/>
                    <a:pt x="4290" y="105"/>
                    <a:pt x="4296" y="97"/>
                  </a:cubicBezTo>
                  <a:cubicBezTo>
                    <a:pt x="4296" y="93"/>
                    <a:pt x="4300" y="91"/>
                    <a:pt x="4304" y="91"/>
                  </a:cubicBezTo>
                  <a:cubicBezTo>
                    <a:pt x="4309" y="91"/>
                    <a:pt x="4315" y="93"/>
                    <a:pt x="4321" y="97"/>
                  </a:cubicBezTo>
                  <a:cubicBezTo>
                    <a:pt x="4330" y="103"/>
                    <a:pt x="4339" y="104"/>
                    <a:pt x="4353" y="104"/>
                  </a:cubicBezTo>
                  <a:cubicBezTo>
                    <a:pt x="4358" y="104"/>
                    <a:pt x="4364" y="104"/>
                    <a:pt x="4370" y="104"/>
                  </a:cubicBezTo>
                  <a:cubicBezTo>
                    <a:pt x="4381" y="97"/>
                    <a:pt x="4449" y="93"/>
                    <a:pt x="4532" y="93"/>
                  </a:cubicBezTo>
                  <a:cubicBezTo>
                    <a:pt x="4543" y="93"/>
                    <a:pt x="4556" y="93"/>
                    <a:pt x="4568" y="93"/>
                  </a:cubicBezTo>
                  <a:cubicBezTo>
                    <a:pt x="4590" y="93"/>
                    <a:pt x="4611" y="94"/>
                    <a:pt x="4630" y="94"/>
                  </a:cubicBezTo>
                  <a:cubicBezTo>
                    <a:pt x="4705" y="94"/>
                    <a:pt x="4752" y="93"/>
                    <a:pt x="4752" y="86"/>
                  </a:cubicBezTo>
                  <a:cubicBezTo>
                    <a:pt x="4753" y="85"/>
                    <a:pt x="4754" y="85"/>
                    <a:pt x="4755" y="85"/>
                  </a:cubicBezTo>
                  <a:cubicBezTo>
                    <a:pt x="4763" y="85"/>
                    <a:pt x="4771" y="89"/>
                    <a:pt x="4777" y="95"/>
                  </a:cubicBezTo>
                  <a:cubicBezTo>
                    <a:pt x="4777" y="98"/>
                    <a:pt x="4779" y="100"/>
                    <a:pt x="4782" y="100"/>
                  </a:cubicBezTo>
                  <a:cubicBezTo>
                    <a:pt x="4787" y="100"/>
                    <a:pt x="4794" y="96"/>
                    <a:pt x="4801" y="87"/>
                  </a:cubicBezTo>
                  <a:cubicBezTo>
                    <a:pt x="4808" y="82"/>
                    <a:pt x="4811" y="77"/>
                    <a:pt x="4813" y="77"/>
                  </a:cubicBezTo>
                  <a:cubicBezTo>
                    <a:pt x="4814" y="77"/>
                    <a:pt x="4814" y="80"/>
                    <a:pt x="4814" y="87"/>
                  </a:cubicBezTo>
                  <a:cubicBezTo>
                    <a:pt x="4814" y="95"/>
                    <a:pt x="4838" y="95"/>
                    <a:pt x="4888" y="95"/>
                  </a:cubicBezTo>
                  <a:cubicBezTo>
                    <a:pt x="4925" y="95"/>
                    <a:pt x="4974" y="95"/>
                    <a:pt x="4974" y="87"/>
                  </a:cubicBezTo>
                  <a:cubicBezTo>
                    <a:pt x="4986" y="83"/>
                    <a:pt x="4993" y="81"/>
                    <a:pt x="4994" y="81"/>
                  </a:cubicBezTo>
                  <a:lnTo>
                    <a:pt x="4994" y="81"/>
                  </a:lnTo>
                  <a:cubicBezTo>
                    <a:pt x="4996" y="81"/>
                    <a:pt x="4993" y="83"/>
                    <a:pt x="4986" y="87"/>
                  </a:cubicBezTo>
                  <a:cubicBezTo>
                    <a:pt x="4979" y="97"/>
                    <a:pt x="4999" y="104"/>
                    <a:pt x="5025" y="104"/>
                  </a:cubicBezTo>
                  <a:cubicBezTo>
                    <a:pt x="5041" y="104"/>
                    <a:pt x="5058" y="102"/>
                    <a:pt x="5073" y="96"/>
                  </a:cubicBezTo>
                  <a:cubicBezTo>
                    <a:pt x="5085" y="96"/>
                    <a:pt x="5096" y="96"/>
                    <a:pt x="5096" y="104"/>
                  </a:cubicBezTo>
                  <a:cubicBezTo>
                    <a:pt x="5118" y="104"/>
                    <a:pt x="5138" y="101"/>
                    <a:pt x="5158" y="96"/>
                  </a:cubicBezTo>
                  <a:lnTo>
                    <a:pt x="5244" y="97"/>
                  </a:lnTo>
                  <a:cubicBezTo>
                    <a:pt x="5261" y="96"/>
                    <a:pt x="5278" y="93"/>
                    <a:pt x="5294" y="89"/>
                  </a:cubicBezTo>
                  <a:lnTo>
                    <a:pt x="5306" y="89"/>
                  </a:lnTo>
                  <a:cubicBezTo>
                    <a:pt x="5306" y="97"/>
                    <a:pt x="5368" y="97"/>
                    <a:pt x="5454" y="97"/>
                  </a:cubicBezTo>
                  <a:cubicBezTo>
                    <a:pt x="5539" y="98"/>
                    <a:pt x="5613" y="98"/>
                    <a:pt x="5626" y="106"/>
                  </a:cubicBezTo>
                  <a:cubicBezTo>
                    <a:pt x="5635" y="106"/>
                    <a:pt x="5643" y="104"/>
                    <a:pt x="5650" y="98"/>
                  </a:cubicBezTo>
                  <a:cubicBezTo>
                    <a:pt x="5658" y="89"/>
                    <a:pt x="5665" y="85"/>
                    <a:pt x="5672" y="85"/>
                  </a:cubicBezTo>
                  <a:cubicBezTo>
                    <a:pt x="5677" y="85"/>
                    <a:pt x="5682" y="87"/>
                    <a:pt x="5687" y="90"/>
                  </a:cubicBezTo>
                  <a:cubicBezTo>
                    <a:pt x="5694" y="99"/>
                    <a:pt x="5710" y="103"/>
                    <a:pt x="5725" y="103"/>
                  </a:cubicBezTo>
                  <a:cubicBezTo>
                    <a:pt x="5740" y="103"/>
                    <a:pt x="5755" y="99"/>
                    <a:pt x="5761" y="91"/>
                  </a:cubicBezTo>
                  <a:lnTo>
                    <a:pt x="5761" y="99"/>
                  </a:lnTo>
                  <a:cubicBezTo>
                    <a:pt x="5766" y="105"/>
                    <a:pt x="5774" y="108"/>
                    <a:pt x="5783" y="108"/>
                  </a:cubicBezTo>
                  <a:cubicBezTo>
                    <a:pt x="5798" y="108"/>
                    <a:pt x="5815" y="101"/>
                    <a:pt x="5823" y="91"/>
                  </a:cubicBezTo>
                  <a:cubicBezTo>
                    <a:pt x="5832" y="97"/>
                    <a:pt x="5840" y="102"/>
                    <a:pt x="5848" y="102"/>
                  </a:cubicBezTo>
                  <a:cubicBezTo>
                    <a:pt x="5852" y="102"/>
                    <a:pt x="5855" y="101"/>
                    <a:pt x="5859" y="99"/>
                  </a:cubicBezTo>
                  <a:cubicBezTo>
                    <a:pt x="5871" y="99"/>
                    <a:pt x="5871" y="99"/>
                    <a:pt x="5871" y="116"/>
                  </a:cubicBezTo>
                  <a:cubicBezTo>
                    <a:pt x="5871" y="124"/>
                    <a:pt x="5871" y="132"/>
                    <a:pt x="5884" y="132"/>
                  </a:cubicBezTo>
                  <a:cubicBezTo>
                    <a:pt x="5896" y="132"/>
                    <a:pt x="5896" y="124"/>
                    <a:pt x="5896" y="116"/>
                  </a:cubicBezTo>
                  <a:lnTo>
                    <a:pt x="5921" y="116"/>
                  </a:lnTo>
                  <a:cubicBezTo>
                    <a:pt x="5921" y="116"/>
                    <a:pt x="5933" y="116"/>
                    <a:pt x="5933" y="108"/>
                  </a:cubicBezTo>
                  <a:cubicBezTo>
                    <a:pt x="5933" y="100"/>
                    <a:pt x="5945" y="100"/>
                    <a:pt x="5958" y="100"/>
                  </a:cubicBezTo>
                  <a:cubicBezTo>
                    <a:pt x="5958" y="102"/>
                    <a:pt x="5959" y="103"/>
                    <a:pt x="5960" y="103"/>
                  </a:cubicBezTo>
                  <a:cubicBezTo>
                    <a:pt x="5963" y="103"/>
                    <a:pt x="5967" y="98"/>
                    <a:pt x="5958" y="91"/>
                  </a:cubicBezTo>
                  <a:cubicBezTo>
                    <a:pt x="5958" y="83"/>
                    <a:pt x="5958" y="76"/>
                    <a:pt x="5970" y="76"/>
                  </a:cubicBezTo>
                  <a:lnTo>
                    <a:pt x="5971" y="60"/>
                  </a:lnTo>
                  <a:cubicBezTo>
                    <a:pt x="5971" y="43"/>
                    <a:pt x="5971" y="35"/>
                    <a:pt x="5947" y="27"/>
                  </a:cubicBezTo>
                  <a:cubicBezTo>
                    <a:pt x="5918" y="22"/>
                    <a:pt x="5893" y="17"/>
                    <a:pt x="5878" y="17"/>
                  </a:cubicBezTo>
                  <a:cubicBezTo>
                    <a:pt x="5867" y="17"/>
                    <a:pt x="5860" y="20"/>
                    <a:pt x="5860" y="26"/>
                  </a:cubicBezTo>
                  <a:cubicBezTo>
                    <a:pt x="5853" y="31"/>
                    <a:pt x="5845" y="34"/>
                    <a:pt x="5836" y="34"/>
                  </a:cubicBezTo>
                  <a:cubicBezTo>
                    <a:pt x="5827" y="34"/>
                    <a:pt x="5819" y="31"/>
                    <a:pt x="5811" y="26"/>
                  </a:cubicBezTo>
                  <a:cubicBezTo>
                    <a:pt x="5811" y="18"/>
                    <a:pt x="5763" y="18"/>
                    <a:pt x="5701" y="17"/>
                  </a:cubicBezTo>
                  <a:cubicBezTo>
                    <a:pt x="5627" y="17"/>
                    <a:pt x="5590" y="17"/>
                    <a:pt x="5578" y="9"/>
                  </a:cubicBezTo>
                  <a:cubicBezTo>
                    <a:pt x="5571" y="4"/>
                    <a:pt x="5562" y="1"/>
                    <a:pt x="5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58"/>
            <p:cNvSpPr/>
            <p:nvPr/>
          </p:nvSpPr>
          <p:spPr>
            <a:xfrm>
              <a:off x="6155837" y="3732308"/>
              <a:ext cx="261911" cy="166568"/>
            </a:xfrm>
            <a:custGeom>
              <a:avLst/>
              <a:gdLst/>
              <a:ahLst/>
              <a:cxnLst/>
              <a:rect l="l" t="t" r="r" b="b"/>
              <a:pathLst>
                <a:path w="2780" h="1768" extrusionOk="0">
                  <a:moveTo>
                    <a:pt x="2725" y="10"/>
                  </a:moveTo>
                  <a:cubicBezTo>
                    <a:pt x="2728" y="10"/>
                    <a:pt x="2731" y="21"/>
                    <a:pt x="2729" y="33"/>
                  </a:cubicBezTo>
                  <a:cubicBezTo>
                    <a:pt x="2730" y="42"/>
                    <a:pt x="2731" y="46"/>
                    <a:pt x="2730" y="46"/>
                  </a:cubicBezTo>
                  <a:cubicBezTo>
                    <a:pt x="2730" y="46"/>
                    <a:pt x="2728" y="43"/>
                    <a:pt x="2725" y="36"/>
                  </a:cubicBezTo>
                  <a:cubicBezTo>
                    <a:pt x="2721" y="29"/>
                    <a:pt x="2718" y="21"/>
                    <a:pt x="2722" y="19"/>
                  </a:cubicBezTo>
                  <a:cubicBezTo>
                    <a:pt x="2723" y="12"/>
                    <a:pt x="2724" y="10"/>
                    <a:pt x="2725" y="10"/>
                  </a:cubicBezTo>
                  <a:close/>
                  <a:moveTo>
                    <a:pt x="2134" y="379"/>
                  </a:moveTo>
                  <a:cubicBezTo>
                    <a:pt x="2135" y="379"/>
                    <a:pt x="2137" y="380"/>
                    <a:pt x="2140" y="384"/>
                  </a:cubicBezTo>
                  <a:cubicBezTo>
                    <a:pt x="2145" y="390"/>
                    <a:pt x="2146" y="400"/>
                    <a:pt x="2141" y="402"/>
                  </a:cubicBezTo>
                  <a:cubicBezTo>
                    <a:pt x="2141" y="403"/>
                    <a:pt x="2140" y="403"/>
                    <a:pt x="2140" y="403"/>
                  </a:cubicBezTo>
                  <a:cubicBezTo>
                    <a:pt x="2136" y="403"/>
                    <a:pt x="2128" y="391"/>
                    <a:pt x="2131" y="380"/>
                  </a:cubicBezTo>
                  <a:cubicBezTo>
                    <a:pt x="2132" y="379"/>
                    <a:pt x="2133" y="379"/>
                    <a:pt x="2134" y="379"/>
                  </a:cubicBezTo>
                  <a:close/>
                  <a:moveTo>
                    <a:pt x="2022" y="506"/>
                  </a:moveTo>
                  <a:cubicBezTo>
                    <a:pt x="2023" y="506"/>
                    <a:pt x="2023" y="507"/>
                    <a:pt x="2025" y="508"/>
                  </a:cubicBezTo>
                  <a:cubicBezTo>
                    <a:pt x="2028" y="512"/>
                    <a:pt x="2030" y="518"/>
                    <a:pt x="2031" y="523"/>
                  </a:cubicBezTo>
                  <a:cubicBezTo>
                    <a:pt x="2031" y="523"/>
                    <a:pt x="2033" y="529"/>
                    <a:pt x="2031" y="529"/>
                  </a:cubicBezTo>
                  <a:cubicBezTo>
                    <a:pt x="2030" y="529"/>
                    <a:pt x="2029" y="528"/>
                    <a:pt x="2028" y="527"/>
                  </a:cubicBezTo>
                  <a:lnTo>
                    <a:pt x="2022" y="520"/>
                  </a:lnTo>
                  <a:cubicBezTo>
                    <a:pt x="2021" y="513"/>
                    <a:pt x="2020" y="506"/>
                    <a:pt x="2022" y="506"/>
                  </a:cubicBezTo>
                  <a:close/>
                  <a:moveTo>
                    <a:pt x="1878" y="642"/>
                  </a:moveTo>
                  <a:cubicBezTo>
                    <a:pt x="1881" y="642"/>
                    <a:pt x="1884" y="646"/>
                    <a:pt x="1884" y="646"/>
                  </a:cubicBezTo>
                  <a:cubicBezTo>
                    <a:pt x="1884" y="646"/>
                    <a:pt x="1890" y="651"/>
                    <a:pt x="1887" y="655"/>
                  </a:cubicBezTo>
                  <a:cubicBezTo>
                    <a:pt x="1881" y="654"/>
                    <a:pt x="1877" y="651"/>
                    <a:pt x="1872" y="647"/>
                  </a:cubicBezTo>
                  <a:lnTo>
                    <a:pt x="1875" y="644"/>
                  </a:lnTo>
                  <a:cubicBezTo>
                    <a:pt x="1876" y="643"/>
                    <a:pt x="1877" y="642"/>
                    <a:pt x="1878" y="642"/>
                  </a:cubicBezTo>
                  <a:close/>
                  <a:moveTo>
                    <a:pt x="1856" y="687"/>
                  </a:moveTo>
                  <a:cubicBezTo>
                    <a:pt x="1857" y="687"/>
                    <a:pt x="1859" y="689"/>
                    <a:pt x="1862" y="692"/>
                  </a:cubicBezTo>
                  <a:lnTo>
                    <a:pt x="1859" y="695"/>
                  </a:lnTo>
                  <a:lnTo>
                    <a:pt x="1848" y="694"/>
                  </a:lnTo>
                  <a:lnTo>
                    <a:pt x="1853" y="690"/>
                  </a:lnTo>
                  <a:cubicBezTo>
                    <a:pt x="1854" y="688"/>
                    <a:pt x="1855" y="687"/>
                    <a:pt x="1856" y="687"/>
                  </a:cubicBezTo>
                  <a:close/>
                  <a:moveTo>
                    <a:pt x="1854" y="706"/>
                  </a:moveTo>
                  <a:cubicBezTo>
                    <a:pt x="1854" y="706"/>
                    <a:pt x="1853" y="707"/>
                    <a:pt x="1854" y="711"/>
                  </a:cubicBezTo>
                  <a:cubicBezTo>
                    <a:pt x="1856" y="709"/>
                    <a:pt x="1855" y="706"/>
                    <a:pt x="1854" y="706"/>
                  </a:cubicBezTo>
                  <a:close/>
                  <a:moveTo>
                    <a:pt x="1822" y="722"/>
                  </a:moveTo>
                  <a:cubicBezTo>
                    <a:pt x="1823" y="722"/>
                    <a:pt x="1824" y="724"/>
                    <a:pt x="1827" y="727"/>
                  </a:cubicBezTo>
                  <a:lnTo>
                    <a:pt x="1824" y="730"/>
                  </a:lnTo>
                  <a:lnTo>
                    <a:pt x="1815" y="729"/>
                  </a:lnTo>
                  <a:lnTo>
                    <a:pt x="1818" y="725"/>
                  </a:lnTo>
                  <a:cubicBezTo>
                    <a:pt x="1820" y="723"/>
                    <a:pt x="1821" y="722"/>
                    <a:pt x="1822" y="722"/>
                  </a:cubicBezTo>
                  <a:close/>
                  <a:moveTo>
                    <a:pt x="4" y="718"/>
                  </a:moveTo>
                  <a:lnTo>
                    <a:pt x="2" y="723"/>
                  </a:lnTo>
                  <a:cubicBezTo>
                    <a:pt x="1" y="728"/>
                    <a:pt x="9" y="729"/>
                    <a:pt x="18" y="731"/>
                  </a:cubicBezTo>
                  <a:lnTo>
                    <a:pt x="19" y="725"/>
                  </a:lnTo>
                  <a:cubicBezTo>
                    <a:pt x="14" y="722"/>
                    <a:pt x="9" y="719"/>
                    <a:pt x="4" y="718"/>
                  </a:cubicBezTo>
                  <a:close/>
                  <a:moveTo>
                    <a:pt x="1730" y="738"/>
                  </a:moveTo>
                  <a:cubicBezTo>
                    <a:pt x="1735" y="742"/>
                    <a:pt x="1742" y="748"/>
                    <a:pt x="1739" y="752"/>
                  </a:cubicBezTo>
                  <a:lnTo>
                    <a:pt x="1728" y="750"/>
                  </a:lnTo>
                  <a:lnTo>
                    <a:pt x="1726" y="741"/>
                  </a:lnTo>
                  <a:lnTo>
                    <a:pt x="1730" y="738"/>
                  </a:lnTo>
                  <a:close/>
                  <a:moveTo>
                    <a:pt x="1794" y="744"/>
                  </a:moveTo>
                  <a:cubicBezTo>
                    <a:pt x="1795" y="744"/>
                    <a:pt x="1796" y="744"/>
                    <a:pt x="1798" y="746"/>
                  </a:cubicBezTo>
                  <a:cubicBezTo>
                    <a:pt x="1804" y="751"/>
                    <a:pt x="1804" y="751"/>
                    <a:pt x="1800" y="756"/>
                  </a:cubicBezTo>
                  <a:cubicBezTo>
                    <a:pt x="1797" y="759"/>
                    <a:pt x="1795" y="760"/>
                    <a:pt x="1794" y="760"/>
                  </a:cubicBezTo>
                  <a:cubicBezTo>
                    <a:pt x="1793" y="760"/>
                    <a:pt x="1792" y="758"/>
                    <a:pt x="1791" y="753"/>
                  </a:cubicBezTo>
                  <a:cubicBezTo>
                    <a:pt x="1790" y="747"/>
                    <a:pt x="1791" y="744"/>
                    <a:pt x="1794" y="744"/>
                  </a:cubicBezTo>
                  <a:close/>
                  <a:moveTo>
                    <a:pt x="1837" y="762"/>
                  </a:moveTo>
                  <a:lnTo>
                    <a:pt x="1837" y="762"/>
                  </a:lnTo>
                  <a:cubicBezTo>
                    <a:pt x="1838" y="762"/>
                    <a:pt x="1838" y="762"/>
                    <a:pt x="1838" y="762"/>
                  </a:cubicBezTo>
                  <a:cubicBezTo>
                    <a:pt x="1839" y="762"/>
                    <a:pt x="1839" y="763"/>
                    <a:pt x="1839" y="763"/>
                  </a:cubicBezTo>
                  <a:lnTo>
                    <a:pt x="1839" y="763"/>
                  </a:lnTo>
                  <a:cubicBezTo>
                    <a:pt x="1838" y="762"/>
                    <a:pt x="1838" y="762"/>
                    <a:pt x="1837" y="762"/>
                  </a:cubicBezTo>
                  <a:close/>
                  <a:moveTo>
                    <a:pt x="129" y="750"/>
                  </a:moveTo>
                  <a:cubicBezTo>
                    <a:pt x="137" y="751"/>
                    <a:pt x="136" y="756"/>
                    <a:pt x="136" y="760"/>
                  </a:cubicBezTo>
                  <a:cubicBezTo>
                    <a:pt x="135" y="763"/>
                    <a:pt x="135" y="764"/>
                    <a:pt x="132" y="764"/>
                  </a:cubicBezTo>
                  <a:cubicBezTo>
                    <a:pt x="131" y="764"/>
                    <a:pt x="129" y="764"/>
                    <a:pt x="127" y="764"/>
                  </a:cubicBezTo>
                  <a:cubicBezTo>
                    <a:pt x="127" y="764"/>
                    <a:pt x="119" y="758"/>
                    <a:pt x="120" y="753"/>
                  </a:cubicBezTo>
                  <a:lnTo>
                    <a:pt x="129" y="750"/>
                  </a:lnTo>
                  <a:close/>
                  <a:moveTo>
                    <a:pt x="1839" y="763"/>
                  </a:moveTo>
                  <a:cubicBezTo>
                    <a:pt x="1841" y="764"/>
                    <a:pt x="1843" y="765"/>
                    <a:pt x="1843" y="765"/>
                  </a:cubicBezTo>
                  <a:cubicBezTo>
                    <a:pt x="1844" y="765"/>
                    <a:pt x="1843" y="764"/>
                    <a:pt x="1839" y="763"/>
                  </a:cubicBezTo>
                  <a:close/>
                  <a:moveTo>
                    <a:pt x="1695" y="788"/>
                  </a:moveTo>
                  <a:cubicBezTo>
                    <a:pt x="1696" y="788"/>
                    <a:pt x="1698" y="790"/>
                    <a:pt x="1702" y="793"/>
                  </a:cubicBezTo>
                  <a:cubicBezTo>
                    <a:pt x="1702" y="793"/>
                    <a:pt x="1707" y="797"/>
                    <a:pt x="1704" y="802"/>
                  </a:cubicBezTo>
                  <a:lnTo>
                    <a:pt x="1695" y="799"/>
                  </a:lnTo>
                  <a:cubicBezTo>
                    <a:pt x="1689" y="795"/>
                    <a:pt x="1691" y="790"/>
                    <a:pt x="1691" y="790"/>
                  </a:cubicBezTo>
                  <a:cubicBezTo>
                    <a:pt x="1693" y="789"/>
                    <a:pt x="1694" y="788"/>
                    <a:pt x="1695" y="788"/>
                  </a:cubicBezTo>
                  <a:close/>
                  <a:moveTo>
                    <a:pt x="126" y="802"/>
                  </a:moveTo>
                  <a:cubicBezTo>
                    <a:pt x="131" y="802"/>
                    <a:pt x="131" y="804"/>
                    <a:pt x="130" y="810"/>
                  </a:cubicBezTo>
                  <a:cubicBezTo>
                    <a:pt x="129" y="814"/>
                    <a:pt x="129" y="818"/>
                    <a:pt x="123" y="818"/>
                  </a:cubicBezTo>
                  <a:cubicBezTo>
                    <a:pt x="122" y="818"/>
                    <a:pt x="122" y="818"/>
                    <a:pt x="121" y="817"/>
                  </a:cubicBezTo>
                  <a:lnTo>
                    <a:pt x="121" y="813"/>
                  </a:lnTo>
                  <a:cubicBezTo>
                    <a:pt x="122" y="813"/>
                    <a:pt x="122" y="813"/>
                    <a:pt x="123" y="813"/>
                  </a:cubicBezTo>
                  <a:cubicBezTo>
                    <a:pt x="126" y="813"/>
                    <a:pt x="124" y="811"/>
                    <a:pt x="119" y="811"/>
                  </a:cubicBezTo>
                  <a:cubicBezTo>
                    <a:pt x="117" y="811"/>
                    <a:pt x="115" y="811"/>
                    <a:pt x="113" y="812"/>
                  </a:cubicBezTo>
                  <a:lnTo>
                    <a:pt x="97" y="811"/>
                  </a:lnTo>
                  <a:cubicBezTo>
                    <a:pt x="97" y="806"/>
                    <a:pt x="106" y="803"/>
                    <a:pt x="114" y="803"/>
                  </a:cubicBezTo>
                  <a:cubicBezTo>
                    <a:pt x="120" y="802"/>
                    <a:pt x="124" y="802"/>
                    <a:pt x="126" y="802"/>
                  </a:cubicBezTo>
                  <a:close/>
                  <a:moveTo>
                    <a:pt x="169" y="821"/>
                  </a:moveTo>
                  <a:lnTo>
                    <a:pt x="160" y="825"/>
                  </a:lnTo>
                  <a:lnTo>
                    <a:pt x="160" y="829"/>
                  </a:lnTo>
                  <a:cubicBezTo>
                    <a:pt x="163" y="829"/>
                    <a:pt x="165" y="829"/>
                    <a:pt x="166" y="829"/>
                  </a:cubicBezTo>
                  <a:cubicBezTo>
                    <a:pt x="168" y="829"/>
                    <a:pt x="168" y="828"/>
                    <a:pt x="168" y="825"/>
                  </a:cubicBezTo>
                  <a:lnTo>
                    <a:pt x="169" y="821"/>
                  </a:lnTo>
                  <a:close/>
                  <a:moveTo>
                    <a:pt x="106" y="1064"/>
                  </a:moveTo>
                  <a:cubicBezTo>
                    <a:pt x="113" y="1064"/>
                    <a:pt x="119" y="1068"/>
                    <a:pt x="122" y="1074"/>
                  </a:cubicBezTo>
                  <a:cubicBezTo>
                    <a:pt x="123" y="1077"/>
                    <a:pt x="121" y="1078"/>
                    <a:pt x="117" y="1078"/>
                  </a:cubicBezTo>
                  <a:cubicBezTo>
                    <a:pt x="114" y="1078"/>
                    <a:pt x="110" y="1077"/>
                    <a:pt x="105" y="1073"/>
                  </a:cubicBezTo>
                  <a:cubicBezTo>
                    <a:pt x="105" y="1069"/>
                    <a:pt x="104" y="1064"/>
                    <a:pt x="104" y="1064"/>
                  </a:cubicBezTo>
                  <a:cubicBezTo>
                    <a:pt x="105" y="1064"/>
                    <a:pt x="106" y="1064"/>
                    <a:pt x="106" y="1064"/>
                  </a:cubicBezTo>
                  <a:close/>
                  <a:moveTo>
                    <a:pt x="105" y="1093"/>
                  </a:moveTo>
                  <a:cubicBezTo>
                    <a:pt x="104" y="1093"/>
                    <a:pt x="103" y="1093"/>
                    <a:pt x="102" y="1093"/>
                  </a:cubicBezTo>
                  <a:cubicBezTo>
                    <a:pt x="94" y="1096"/>
                    <a:pt x="95" y="1100"/>
                    <a:pt x="96" y="1110"/>
                  </a:cubicBezTo>
                  <a:cubicBezTo>
                    <a:pt x="98" y="1115"/>
                    <a:pt x="107" y="1117"/>
                    <a:pt x="107" y="1117"/>
                  </a:cubicBezTo>
                  <a:cubicBezTo>
                    <a:pt x="115" y="1115"/>
                    <a:pt x="113" y="1110"/>
                    <a:pt x="112" y="1106"/>
                  </a:cubicBezTo>
                  <a:cubicBezTo>
                    <a:pt x="118" y="1096"/>
                    <a:pt x="112" y="1093"/>
                    <a:pt x="105" y="1093"/>
                  </a:cubicBezTo>
                  <a:close/>
                  <a:moveTo>
                    <a:pt x="1484" y="1147"/>
                  </a:moveTo>
                  <a:cubicBezTo>
                    <a:pt x="1491" y="1151"/>
                    <a:pt x="1497" y="1155"/>
                    <a:pt x="1495" y="1160"/>
                  </a:cubicBezTo>
                  <a:lnTo>
                    <a:pt x="1492" y="1164"/>
                  </a:lnTo>
                  <a:cubicBezTo>
                    <a:pt x="1487" y="1161"/>
                    <a:pt x="1484" y="1156"/>
                    <a:pt x="1482" y="1151"/>
                  </a:cubicBezTo>
                  <a:lnTo>
                    <a:pt x="1484" y="1147"/>
                  </a:lnTo>
                  <a:close/>
                  <a:moveTo>
                    <a:pt x="227" y="1260"/>
                  </a:moveTo>
                  <a:cubicBezTo>
                    <a:pt x="231" y="1260"/>
                    <a:pt x="233" y="1263"/>
                    <a:pt x="234" y="1266"/>
                  </a:cubicBezTo>
                  <a:lnTo>
                    <a:pt x="226" y="1269"/>
                  </a:lnTo>
                  <a:lnTo>
                    <a:pt x="217" y="1269"/>
                  </a:lnTo>
                  <a:lnTo>
                    <a:pt x="222" y="1262"/>
                  </a:lnTo>
                  <a:cubicBezTo>
                    <a:pt x="224" y="1261"/>
                    <a:pt x="226" y="1260"/>
                    <a:pt x="227" y="1260"/>
                  </a:cubicBezTo>
                  <a:close/>
                  <a:moveTo>
                    <a:pt x="232" y="1290"/>
                  </a:moveTo>
                  <a:cubicBezTo>
                    <a:pt x="235" y="1290"/>
                    <a:pt x="231" y="1292"/>
                    <a:pt x="223" y="1296"/>
                  </a:cubicBezTo>
                  <a:cubicBezTo>
                    <a:pt x="218" y="1300"/>
                    <a:pt x="212" y="1302"/>
                    <a:pt x="206" y="1302"/>
                  </a:cubicBezTo>
                  <a:cubicBezTo>
                    <a:pt x="203" y="1302"/>
                    <a:pt x="200" y="1302"/>
                    <a:pt x="197" y="1301"/>
                  </a:cubicBezTo>
                  <a:cubicBezTo>
                    <a:pt x="195" y="1296"/>
                    <a:pt x="193" y="1292"/>
                    <a:pt x="193" y="1292"/>
                  </a:cubicBezTo>
                  <a:lnTo>
                    <a:pt x="193" y="1292"/>
                  </a:lnTo>
                  <a:lnTo>
                    <a:pt x="212" y="1293"/>
                  </a:lnTo>
                  <a:cubicBezTo>
                    <a:pt x="223" y="1292"/>
                    <a:pt x="230" y="1290"/>
                    <a:pt x="232" y="1290"/>
                  </a:cubicBezTo>
                  <a:close/>
                  <a:moveTo>
                    <a:pt x="1389" y="1319"/>
                  </a:moveTo>
                  <a:cubicBezTo>
                    <a:pt x="1391" y="1319"/>
                    <a:pt x="1392" y="1320"/>
                    <a:pt x="1395" y="1322"/>
                  </a:cubicBezTo>
                  <a:cubicBezTo>
                    <a:pt x="1402" y="1326"/>
                    <a:pt x="1398" y="1333"/>
                    <a:pt x="1395" y="1338"/>
                  </a:cubicBezTo>
                  <a:cubicBezTo>
                    <a:pt x="1385" y="1338"/>
                    <a:pt x="1381" y="1330"/>
                    <a:pt x="1384" y="1326"/>
                  </a:cubicBezTo>
                  <a:cubicBezTo>
                    <a:pt x="1387" y="1321"/>
                    <a:pt x="1388" y="1319"/>
                    <a:pt x="1389" y="1319"/>
                  </a:cubicBezTo>
                  <a:close/>
                  <a:moveTo>
                    <a:pt x="300" y="1360"/>
                  </a:moveTo>
                  <a:lnTo>
                    <a:pt x="300" y="1360"/>
                  </a:lnTo>
                  <a:cubicBezTo>
                    <a:pt x="312" y="1363"/>
                    <a:pt x="312" y="1363"/>
                    <a:pt x="296" y="1368"/>
                  </a:cubicBezTo>
                  <a:lnTo>
                    <a:pt x="278" y="1370"/>
                  </a:lnTo>
                  <a:cubicBezTo>
                    <a:pt x="276" y="1367"/>
                    <a:pt x="285" y="1366"/>
                    <a:pt x="300" y="1360"/>
                  </a:cubicBezTo>
                  <a:close/>
                  <a:moveTo>
                    <a:pt x="295" y="1409"/>
                  </a:moveTo>
                  <a:lnTo>
                    <a:pt x="298" y="1412"/>
                  </a:lnTo>
                  <a:cubicBezTo>
                    <a:pt x="293" y="1416"/>
                    <a:pt x="288" y="1420"/>
                    <a:pt x="285" y="1420"/>
                  </a:cubicBezTo>
                  <a:cubicBezTo>
                    <a:pt x="284" y="1420"/>
                    <a:pt x="283" y="1419"/>
                    <a:pt x="282" y="1419"/>
                  </a:cubicBezTo>
                  <a:lnTo>
                    <a:pt x="279" y="1415"/>
                  </a:lnTo>
                  <a:cubicBezTo>
                    <a:pt x="284" y="1412"/>
                    <a:pt x="289" y="1410"/>
                    <a:pt x="295" y="1409"/>
                  </a:cubicBezTo>
                  <a:close/>
                  <a:moveTo>
                    <a:pt x="381" y="1411"/>
                  </a:moveTo>
                  <a:lnTo>
                    <a:pt x="369" y="1421"/>
                  </a:lnTo>
                  <a:lnTo>
                    <a:pt x="369" y="1421"/>
                  </a:lnTo>
                  <a:lnTo>
                    <a:pt x="376" y="1416"/>
                  </a:lnTo>
                  <a:lnTo>
                    <a:pt x="381" y="1411"/>
                  </a:lnTo>
                  <a:close/>
                  <a:moveTo>
                    <a:pt x="396" y="1484"/>
                  </a:moveTo>
                  <a:cubicBezTo>
                    <a:pt x="397" y="1484"/>
                    <a:pt x="397" y="1484"/>
                    <a:pt x="398" y="1485"/>
                  </a:cubicBezTo>
                  <a:cubicBezTo>
                    <a:pt x="399" y="1484"/>
                    <a:pt x="400" y="1484"/>
                    <a:pt x="401" y="1484"/>
                  </a:cubicBezTo>
                  <a:cubicBezTo>
                    <a:pt x="406" y="1484"/>
                    <a:pt x="403" y="1493"/>
                    <a:pt x="390" y="1501"/>
                  </a:cubicBezTo>
                  <a:lnTo>
                    <a:pt x="383" y="1494"/>
                  </a:lnTo>
                  <a:cubicBezTo>
                    <a:pt x="388" y="1489"/>
                    <a:pt x="393" y="1484"/>
                    <a:pt x="396" y="1484"/>
                  </a:cubicBezTo>
                  <a:close/>
                  <a:moveTo>
                    <a:pt x="331" y="1495"/>
                  </a:moveTo>
                  <a:cubicBezTo>
                    <a:pt x="334" y="1495"/>
                    <a:pt x="339" y="1496"/>
                    <a:pt x="341" y="1498"/>
                  </a:cubicBezTo>
                  <a:lnTo>
                    <a:pt x="335" y="1504"/>
                  </a:lnTo>
                  <a:cubicBezTo>
                    <a:pt x="332" y="1501"/>
                    <a:pt x="323" y="1503"/>
                    <a:pt x="328" y="1497"/>
                  </a:cubicBezTo>
                  <a:cubicBezTo>
                    <a:pt x="327" y="1496"/>
                    <a:pt x="328" y="1495"/>
                    <a:pt x="331" y="1495"/>
                  </a:cubicBezTo>
                  <a:close/>
                  <a:moveTo>
                    <a:pt x="565" y="1509"/>
                  </a:moveTo>
                  <a:cubicBezTo>
                    <a:pt x="564" y="1509"/>
                    <a:pt x="564" y="1511"/>
                    <a:pt x="563" y="1516"/>
                  </a:cubicBezTo>
                  <a:lnTo>
                    <a:pt x="570" y="1520"/>
                  </a:lnTo>
                  <a:cubicBezTo>
                    <a:pt x="573" y="1513"/>
                    <a:pt x="573" y="1513"/>
                    <a:pt x="570" y="1511"/>
                  </a:cubicBezTo>
                  <a:cubicBezTo>
                    <a:pt x="568" y="1509"/>
                    <a:pt x="566" y="1509"/>
                    <a:pt x="565" y="1509"/>
                  </a:cubicBezTo>
                  <a:close/>
                  <a:moveTo>
                    <a:pt x="424" y="1510"/>
                  </a:moveTo>
                  <a:lnTo>
                    <a:pt x="427" y="1512"/>
                  </a:lnTo>
                  <a:cubicBezTo>
                    <a:pt x="431" y="1515"/>
                    <a:pt x="431" y="1515"/>
                    <a:pt x="425" y="1521"/>
                  </a:cubicBezTo>
                  <a:lnTo>
                    <a:pt x="422" y="1519"/>
                  </a:lnTo>
                  <a:lnTo>
                    <a:pt x="424" y="1510"/>
                  </a:lnTo>
                  <a:close/>
                  <a:moveTo>
                    <a:pt x="477" y="1519"/>
                  </a:moveTo>
                  <a:cubicBezTo>
                    <a:pt x="473" y="1523"/>
                    <a:pt x="471" y="1529"/>
                    <a:pt x="471" y="1534"/>
                  </a:cubicBezTo>
                  <a:cubicBezTo>
                    <a:pt x="471" y="1535"/>
                    <a:pt x="472" y="1535"/>
                    <a:pt x="472" y="1535"/>
                  </a:cubicBezTo>
                  <a:cubicBezTo>
                    <a:pt x="475" y="1535"/>
                    <a:pt x="479" y="1530"/>
                    <a:pt x="479" y="1530"/>
                  </a:cubicBezTo>
                  <a:cubicBezTo>
                    <a:pt x="479" y="1530"/>
                    <a:pt x="483" y="1523"/>
                    <a:pt x="480" y="1521"/>
                  </a:cubicBezTo>
                  <a:lnTo>
                    <a:pt x="477" y="1519"/>
                  </a:lnTo>
                  <a:close/>
                  <a:moveTo>
                    <a:pt x="1096" y="1538"/>
                  </a:moveTo>
                  <a:cubicBezTo>
                    <a:pt x="1100" y="1544"/>
                    <a:pt x="1104" y="1551"/>
                    <a:pt x="1100" y="1553"/>
                  </a:cubicBezTo>
                  <a:lnTo>
                    <a:pt x="1097" y="1556"/>
                  </a:lnTo>
                  <a:cubicBezTo>
                    <a:pt x="1094" y="1550"/>
                    <a:pt x="1092" y="1544"/>
                    <a:pt x="1092" y="1539"/>
                  </a:cubicBezTo>
                  <a:lnTo>
                    <a:pt x="1096" y="1538"/>
                  </a:lnTo>
                  <a:close/>
                  <a:moveTo>
                    <a:pt x="1170" y="1550"/>
                  </a:moveTo>
                  <a:cubicBezTo>
                    <a:pt x="1174" y="1557"/>
                    <a:pt x="1179" y="1563"/>
                    <a:pt x="1175" y="1566"/>
                  </a:cubicBezTo>
                  <a:lnTo>
                    <a:pt x="1166" y="1561"/>
                  </a:lnTo>
                  <a:lnTo>
                    <a:pt x="1166" y="1552"/>
                  </a:lnTo>
                  <a:lnTo>
                    <a:pt x="1170" y="1550"/>
                  </a:lnTo>
                  <a:close/>
                  <a:moveTo>
                    <a:pt x="472" y="1576"/>
                  </a:moveTo>
                  <a:cubicBezTo>
                    <a:pt x="474" y="1576"/>
                    <a:pt x="474" y="1577"/>
                    <a:pt x="474" y="1577"/>
                  </a:cubicBezTo>
                  <a:cubicBezTo>
                    <a:pt x="478" y="1580"/>
                    <a:pt x="482" y="1581"/>
                    <a:pt x="478" y="1588"/>
                  </a:cubicBezTo>
                  <a:cubicBezTo>
                    <a:pt x="478" y="1588"/>
                    <a:pt x="474" y="1594"/>
                    <a:pt x="470" y="1594"/>
                  </a:cubicBezTo>
                  <a:cubicBezTo>
                    <a:pt x="470" y="1594"/>
                    <a:pt x="469" y="1594"/>
                    <a:pt x="469" y="1594"/>
                  </a:cubicBezTo>
                  <a:cubicBezTo>
                    <a:pt x="465" y="1590"/>
                    <a:pt x="465" y="1581"/>
                    <a:pt x="465" y="1581"/>
                  </a:cubicBezTo>
                  <a:lnTo>
                    <a:pt x="466" y="1581"/>
                  </a:lnTo>
                  <a:cubicBezTo>
                    <a:pt x="468" y="1577"/>
                    <a:pt x="471" y="1576"/>
                    <a:pt x="472" y="1576"/>
                  </a:cubicBezTo>
                  <a:close/>
                  <a:moveTo>
                    <a:pt x="543" y="1617"/>
                  </a:moveTo>
                  <a:cubicBezTo>
                    <a:pt x="544" y="1617"/>
                    <a:pt x="546" y="1618"/>
                    <a:pt x="549" y="1619"/>
                  </a:cubicBezTo>
                  <a:cubicBezTo>
                    <a:pt x="554" y="1621"/>
                    <a:pt x="551" y="1628"/>
                    <a:pt x="551" y="1628"/>
                  </a:cubicBezTo>
                  <a:cubicBezTo>
                    <a:pt x="550" y="1630"/>
                    <a:pt x="549" y="1631"/>
                    <a:pt x="548" y="1631"/>
                  </a:cubicBezTo>
                  <a:cubicBezTo>
                    <a:pt x="546" y="1631"/>
                    <a:pt x="545" y="1626"/>
                    <a:pt x="542" y="1624"/>
                  </a:cubicBezTo>
                  <a:cubicBezTo>
                    <a:pt x="542" y="1619"/>
                    <a:pt x="542" y="1617"/>
                    <a:pt x="543" y="1617"/>
                  </a:cubicBezTo>
                  <a:close/>
                  <a:moveTo>
                    <a:pt x="1052" y="1620"/>
                  </a:moveTo>
                  <a:cubicBezTo>
                    <a:pt x="1054" y="1620"/>
                    <a:pt x="1054" y="1622"/>
                    <a:pt x="1056" y="1627"/>
                  </a:cubicBezTo>
                  <a:cubicBezTo>
                    <a:pt x="1058" y="1633"/>
                    <a:pt x="1059" y="1639"/>
                    <a:pt x="1058" y="1644"/>
                  </a:cubicBezTo>
                  <a:cubicBezTo>
                    <a:pt x="1057" y="1644"/>
                    <a:pt x="1057" y="1644"/>
                    <a:pt x="1057" y="1644"/>
                  </a:cubicBezTo>
                  <a:cubicBezTo>
                    <a:pt x="1053" y="1644"/>
                    <a:pt x="1052" y="1628"/>
                    <a:pt x="1049" y="1622"/>
                  </a:cubicBezTo>
                  <a:cubicBezTo>
                    <a:pt x="1050" y="1621"/>
                    <a:pt x="1051" y="1620"/>
                    <a:pt x="1052" y="1620"/>
                  </a:cubicBezTo>
                  <a:close/>
                  <a:moveTo>
                    <a:pt x="625" y="1626"/>
                  </a:moveTo>
                  <a:cubicBezTo>
                    <a:pt x="627" y="1626"/>
                    <a:pt x="628" y="1631"/>
                    <a:pt x="628" y="1642"/>
                  </a:cubicBezTo>
                  <a:cubicBezTo>
                    <a:pt x="626" y="1647"/>
                    <a:pt x="626" y="1648"/>
                    <a:pt x="624" y="1648"/>
                  </a:cubicBezTo>
                  <a:cubicBezTo>
                    <a:pt x="623" y="1648"/>
                    <a:pt x="623" y="1648"/>
                    <a:pt x="621" y="1648"/>
                  </a:cubicBezTo>
                  <a:cubicBezTo>
                    <a:pt x="620" y="1642"/>
                    <a:pt x="620" y="1636"/>
                    <a:pt x="621" y="1631"/>
                  </a:cubicBezTo>
                  <a:cubicBezTo>
                    <a:pt x="623" y="1628"/>
                    <a:pt x="624" y="1626"/>
                    <a:pt x="625" y="1626"/>
                  </a:cubicBezTo>
                  <a:close/>
                  <a:moveTo>
                    <a:pt x="656" y="1640"/>
                  </a:moveTo>
                  <a:lnTo>
                    <a:pt x="659" y="1641"/>
                  </a:lnTo>
                  <a:cubicBezTo>
                    <a:pt x="658" y="1648"/>
                    <a:pt x="656" y="1655"/>
                    <a:pt x="652" y="1655"/>
                  </a:cubicBezTo>
                  <a:cubicBezTo>
                    <a:pt x="652" y="1655"/>
                    <a:pt x="652" y="1655"/>
                    <a:pt x="652" y="1655"/>
                  </a:cubicBezTo>
                  <a:lnTo>
                    <a:pt x="649" y="1646"/>
                  </a:lnTo>
                  <a:lnTo>
                    <a:pt x="656" y="1640"/>
                  </a:lnTo>
                  <a:close/>
                  <a:moveTo>
                    <a:pt x="950" y="1660"/>
                  </a:moveTo>
                  <a:cubicBezTo>
                    <a:pt x="952" y="1668"/>
                    <a:pt x="954" y="1676"/>
                    <a:pt x="950" y="1677"/>
                  </a:cubicBezTo>
                  <a:lnTo>
                    <a:pt x="943" y="1669"/>
                  </a:lnTo>
                  <a:lnTo>
                    <a:pt x="945" y="1660"/>
                  </a:lnTo>
                  <a:close/>
                  <a:moveTo>
                    <a:pt x="2741" y="1"/>
                  </a:moveTo>
                  <a:cubicBezTo>
                    <a:pt x="2720" y="2"/>
                    <a:pt x="2703" y="1"/>
                    <a:pt x="2710" y="15"/>
                  </a:cubicBezTo>
                  <a:cubicBezTo>
                    <a:pt x="2710" y="15"/>
                    <a:pt x="2709" y="25"/>
                    <a:pt x="2704" y="28"/>
                  </a:cubicBezTo>
                  <a:cubicBezTo>
                    <a:pt x="2704" y="28"/>
                    <a:pt x="2703" y="28"/>
                    <a:pt x="2703" y="28"/>
                  </a:cubicBezTo>
                  <a:cubicBezTo>
                    <a:pt x="2698" y="28"/>
                    <a:pt x="2692" y="24"/>
                    <a:pt x="2692" y="24"/>
                  </a:cubicBezTo>
                  <a:cubicBezTo>
                    <a:pt x="2691" y="22"/>
                    <a:pt x="2689" y="21"/>
                    <a:pt x="2686" y="21"/>
                  </a:cubicBezTo>
                  <a:cubicBezTo>
                    <a:pt x="2679" y="21"/>
                    <a:pt x="2664" y="28"/>
                    <a:pt x="2647" y="36"/>
                  </a:cubicBezTo>
                  <a:cubicBezTo>
                    <a:pt x="2625" y="45"/>
                    <a:pt x="2613" y="52"/>
                    <a:pt x="2605" y="52"/>
                  </a:cubicBezTo>
                  <a:cubicBezTo>
                    <a:pt x="2603" y="52"/>
                    <a:pt x="2601" y="52"/>
                    <a:pt x="2599" y="51"/>
                  </a:cubicBezTo>
                  <a:cubicBezTo>
                    <a:pt x="2595" y="48"/>
                    <a:pt x="2591" y="47"/>
                    <a:pt x="2589" y="47"/>
                  </a:cubicBezTo>
                  <a:cubicBezTo>
                    <a:pt x="2587" y="47"/>
                    <a:pt x="2587" y="48"/>
                    <a:pt x="2587" y="48"/>
                  </a:cubicBezTo>
                  <a:cubicBezTo>
                    <a:pt x="2590" y="56"/>
                    <a:pt x="2564" y="69"/>
                    <a:pt x="2533" y="85"/>
                  </a:cubicBezTo>
                  <a:cubicBezTo>
                    <a:pt x="2501" y="101"/>
                    <a:pt x="2472" y="120"/>
                    <a:pt x="2476" y="126"/>
                  </a:cubicBezTo>
                  <a:lnTo>
                    <a:pt x="2467" y="131"/>
                  </a:lnTo>
                  <a:cubicBezTo>
                    <a:pt x="2465" y="128"/>
                    <a:pt x="2463" y="127"/>
                    <a:pt x="2461" y="127"/>
                  </a:cubicBezTo>
                  <a:cubicBezTo>
                    <a:pt x="2457" y="127"/>
                    <a:pt x="2451" y="131"/>
                    <a:pt x="2445" y="134"/>
                  </a:cubicBezTo>
                  <a:cubicBezTo>
                    <a:pt x="2443" y="141"/>
                    <a:pt x="2439" y="147"/>
                    <a:pt x="2432" y="151"/>
                  </a:cubicBezTo>
                  <a:cubicBezTo>
                    <a:pt x="2430" y="147"/>
                    <a:pt x="2428" y="146"/>
                    <a:pt x="2426" y="146"/>
                  </a:cubicBezTo>
                  <a:cubicBezTo>
                    <a:pt x="2423" y="146"/>
                    <a:pt x="2420" y="148"/>
                    <a:pt x="2415" y="151"/>
                  </a:cubicBezTo>
                  <a:cubicBezTo>
                    <a:pt x="2406" y="156"/>
                    <a:pt x="2402" y="159"/>
                    <a:pt x="2406" y="166"/>
                  </a:cubicBezTo>
                  <a:cubicBezTo>
                    <a:pt x="2390" y="176"/>
                    <a:pt x="2373" y="184"/>
                    <a:pt x="2356" y="188"/>
                  </a:cubicBezTo>
                  <a:cubicBezTo>
                    <a:pt x="2354" y="187"/>
                    <a:pt x="2353" y="187"/>
                    <a:pt x="2351" y="187"/>
                  </a:cubicBezTo>
                  <a:cubicBezTo>
                    <a:pt x="2347" y="187"/>
                    <a:pt x="2347" y="194"/>
                    <a:pt x="2347" y="203"/>
                  </a:cubicBezTo>
                  <a:cubicBezTo>
                    <a:pt x="2351" y="209"/>
                    <a:pt x="2351" y="218"/>
                    <a:pt x="2347" y="222"/>
                  </a:cubicBezTo>
                  <a:lnTo>
                    <a:pt x="2339" y="207"/>
                  </a:lnTo>
                  <a:cubicBezTo>
                    <a:pt x="2339" y="202"/>
                    <a:pt x="2339" y="200"/>
                    <a:pt x="2337" y="200"/>
                  </a:cubicBezTo>
                  <a:cubicBezTo>
                    <a:pt x="2336" y="200"/>
                    <a:pt x="2334" y="201"/>
                    <a:pt x="2330" y="204"/>
                  </a:cubicBezTo>
                  <a:lnTo>
                    <a:pt x="2321" y="208"/>
                  </a:lnTo>
                  <a:cubicBezTo>
                    <a:pt x="2325" y="215"/>
                    <a:pt x="2304" y="228"/>
                    <a:pt x="2276" y="249"/>
                  </a:cubicBezTo>
                  <a:cubicBezTo>
                    <a:pt x="2238" y="273"/>
                    <a:pt x="2225" y="282"/>
                    <a:pt x="2230" y="288"/>
                  </a:cubicBezTo>
                  <a:cubicBezTo>
                    <a:pt x="2235" y="295"/>
                    <a:pt x="2231" y="298"/>
                    <a:pt x="2214" y="299"/>
                  </a:cubicBezTo>
                  <a:cubicBezTo>
                    <a:pt x="2204" y="299"/>
                    <a:pt x="2196" y="299"/>
                    <a:pt x="2191" y="299"/>
                  </a:cubicBezTo>
                  <a:cubicBezTo>
                    <a:pt x="2175" y="299"/>
                    <a:pt x="2175" y="300"/>
                    <a:pt x="2176" y="307"/>
                  </a:cubicBezTo>
                  <a:cubicBezTo>
                    <a:pt x="2177" y="307"/>
                    <a:pt x="2177" y="306"/>
                    <a:pt x="2178" y="306"/>
                  </a:cubicBezTo>
                  <a:cubicBezTo>
                    <a:pt x="2182" y="306"/>
                    <a:pt x="2186" y="311"/>
                    <a:pt x="2189" y="317"/>
                  </a:cubicBezTo>
                  <a:cubicBezTo>
                    <a:pt x="2195" y="325"/>
                    <a:pt x="2196" y="329"/>
                    <a:pt x="2193" y="329"/>
                  </a:cubicBezTo>
                  <a:cubicBezTo>
                    <a:pt x="2191" y="329"/>
                    <a:pt x="2187" y="327"/>
                    <a:pt x="2182" y="323"/>
                  </a:cubicBezTo>
                  <a:cubicBezTo>
                    <a:pt x="2181" y="321"/>
                    <a:pt x="2179" y="321"/>
                    <a:pt x="2177" y="321"/>
                  </a:cubicBezTo>
                  <a:cubicBezTo>
                    <a:pt x="2160" y="321"/>
                    <a:pt x="2117" y="363"/>
                    <a:pt x="2122" y="377"/>
                  </a:cubicBezTo>
                  <a:cubicBezTo>
                    <a:pt x="2124" y="379"/>
                    <a:pt x="2125" y="381"/>
                    <a:pt x="2125" y="381"/>
                  </a:cubicBezTo>
                  <a:cubicBezTo>
                    <a:pt x="2125" y="381"/>
                    <a:pt x="2123" y="378"/>
                    <a:pt x="2118" y="371"/>
                  </a:cubicBezTo>
                  <a:cubicBezTo>
                    <a:pt x="2116" y="369"/>
                    <a:pt x="2114" y="368"/>
                    <a:pt x="2112" y="368"/>
                  </a:cubicBezTo>
                  <a:cubicBezTo>
                    <a:pt x="2108" y="368"/>
                    <a:pt x="2103" y="372"/>
                    <a:pt x="2093" y="380"/>
                  </a:cubicBezTo>
                  <a:lnTo>
                    <a:pt x="2081" y="389"/>
                  </a:lnTo>
                  <a:cubicBezTo>
                    <a:pt x="2089" y="399"/>
                    <a:pt x="2071" y="409"/>
                    <a:pt x="2062" y="409"/>
                  </a:cubicBezTo>
                  <a:cubicBezTo>
                    <a:pt x="2060" y="409"/>
                    <a:pt x="2058" y="409"/>
                    <a:pt x="2057" y="408"/>
                  </a:cubicBezTo>
                  <a:cubicBezTo>
                    <a:pt x="2053" y="407"/>
                    <a:pt x="2051" y="406"/>
                    <a:pt x="2049" y="406"/>
                  </a:cubicBezTo>
                  <a:cubicBezTo>
                    <a:pt x="2047" y="406"/>
                    <a:pt x="2045" y="407"/>
                    <a:pt x="2040" y="411"/>
                  </a:cubicBezTo>
                  <a:cubicBezTo>
                    <a:pt x="2039" y="428"/>
                    <a:pt x="2023" y="438"/>
                    <a:pt x="2014" y="438"/>
                  </a:cubicBezTo>
                  <a:cubicBezTo>
                    <a:pt x="2012" y="438"/>
                    <a:pt x="2010" y="437"/>
                    <a:pt x="2009" y="436"/>
                  </a:cubicBezTo>
                  <a:lnTo>
                    <a:pt x="2002" y="443"/>
                  </a:lnTo>
                  <a:cubicBezTo>
                    <a:pt x="2002" y="451"/>
                    <a:pt x="1998" y="457"/>
                    <a:pt x="1992" y="462"/>
                  </a:cubicBezTo>
                  <a:cubicBezTo>
                    <a:pt x="1981" y="472"/>
                    <a:pt x="1976" y="475"/>
                    <a:pt x="1985" y="477"/>
                  </a:cubicBezTo>
                  <a:cubicBezTo>
                    <a:pt x="1991" y="484"/>
                    <a:pt x="1997" y="490"/>
                    <a:pt x="1992" y="493"/>
                  </a:cubicBezTo>
                  <a:lnTo>
                    <a:pt x="1988" y="488"/>
                  </a:lnTo>
                  <a:cubicBezTo>
                    <a:pt x="1986" y="486"/>
                    <a:pt x="1985" y="485"/>
                    <a:pt x="1983" y="485"/>
                  </a:cubicBezTo>
                  <a:cubicBezTo>
                    <a:pt x="1977" y="485"/>
                    <a:pt x="1967" y="494"/>
                    <a:pt x="1955" y="504"/>
                  </a:cubicBezTo>
                  <a:cubicBezTo>
                    <a:pt x="1938" y="518"/>
                    <a:pt x="1931" y="525"/>
                    <a:pt x="1924" y="525"/>
                  </a:cubicBezTo>
                  <a:cubicBezTo>
                    <a:pt x="1922" y="525"/>
                    <a:pt x="1921" y="525"/>
                    <a:pt x="1920" y="525"/>
                  </a:cubicBezTo>
                  <a:lnTo>
                    <a:pt x="1920" y="525"/>
                  </a:lnTo>
                  <a:lnTo>
                    <a:pt x="1921" y="534"/>
                  </a:lnTo>
                  <a:cubicBezTo>
                    <a:pt x="1923" y="540"/>
                    <a:pt x="1922" y="543"/>
                    <a:pt x="1919" y="543"/>
                  </a:cubicBezTo>
                  <a:cubicBezTo>
                    <a:pt x="1918" y="543"/>
                    <a:pt x="1917" y="542"/>
                    <a:pt x="1915" y="540"/>
                  </a:cubicBezTo>
                  <a:cubicBezTo>
                    <a:pt x="1914" y="540"/>
                    <a:pt x="1913" y="540"/>
                    <a:pt x="1913" y="540"/>
                  </a:cubicBezTo>
                  <a:cubicBezTo>
                    <a:pt x="1904" y="540"/>
                    <a:pt x="1891" y="553"/>
                    <a:pt x="1889" y="565"/>
                  </a:cubicBezTo>
                  <a:lnTo>
                    <a:pt x="1881" y="572"/>
                  </a:lnTo>
                  <a:cubicBezTo>
                    <a:pt x="1877" y="569"/>
                    <a:pt x="1874" y="569"/>
                    <a:pt x="1871" y="569"/>
                  </a:cubicBezTo>
                  <a:cubicBezTo>
                    <a:pt x="1862" y="569"/>
                    <a:pt x="1857" y="578"/>
                    <a:pt x="1863" y="589"/>
                  </a:cubicBezTo>
                  <a:cubicBezTo>
                    <a:pt x="1861" y="586"/>
                    <a:pt x="1859" y="586"/>
                    <a:pt x="1857" y="586"/>
                  </a:cubicBezTo>
                  <a:cubicBezTo>
                    <a:pt x="1855" y="586"/>
                    <a:pt x="1853" y="588"/>
                    <a:pt x="1851" y="590"/>
                  </a:cubicBezTo>
                  <a:cubicBezTo>
                    <a:pt x="1849" y="600"/>
                    <a:pt x="1838" y="612"/>
                    <a:pt x="1831" y="612"/>
                  </a:cubicBezTo>
                  <a:cubicBezTo>
                    <a:pt x="1830" y="612"/>
                    <a:pt x="1829" y="612"/>
                    <a:pt x="1828" y="611"/>
                  </a:cubicBezTo>
                  <a:lnTo>
                    <a:pt x="1825" y="614"/>
                  </a:lnTo>
                  <a:cubicBezTo>
                    <a:pt x="1827" y="620"/>
                    <a:pt x="1825" y="627"/>
                    <a:pt x="1820" y="630"/>
                  </a:cubicBezTo>
                  <a:cubicBezTo>
                    <a:pt x="1816" y="635"/>
                    <a:pt x="1814" y="641"/>
                    <a:pt x="1816" y="647"/>
                  </a:cubicBezTo>
                  <a:cubicBezTo>
                    <a:pt x="1818" y="656"/>
                    <a:pt x="1815" y="659"/>
                    <a:pt x="1815" y="659"/>
                  </a:cubicBezTo>
                  <a:cubicBezTo>
                    <a:pt x="1814" y="660"/>
                    <a:pt x="1814" y="660"/>
                    <a:pt x="1813" y="660"/>
                  </a:cubicBezTo>
                  <a:cubicBezTo>
                    <a:pt x="1811" y="660"/>
                    <a:pt x="1809" y="652"/>
                    <a:pt x="1807" y="645"/>
                  </a:cubicBezTo>
                  <a:cubicBezTo>
                    <a:pt x="1807" y="641"/>
                    <a:pt x="1807" y="639"/>
                    <a:pt x="1805" y="639"/>
                  </a:cubicBezTo>
                  <a:cubicBezTo>
                    <a:pt x="1803" y="639"/>
                    <a:pt x="1797" y="649"/>
                    <a:pt x="1798" y="665"/>
                  </a:cubicBezTo>
                  <a:cubicBezTo>
                    <a:pt x="1799" y="676"/>
                    <a:pt x="1799" y="681"/>
                    <a:pt x="1798" y="681"/>
                  </a:cubicBezTo>
                  <a:cubicBezTo>
                    <a:pt x="1798" y="681"/>
                    <a:pt x="1797" y="677"/>
                    <a:pt x="1795" y="668"/>
                  </a:cubicBezTo>
                  <a:cubicBezTo>
                    <a:pt x="1793" y="662"/>
                    <a:pt x="1792" y="657"/>
                    <a:pt x="1791" y="657"/>
                  </a:cubicBezTo>
                  <a:cubicBezTo>
                    <a:pt x="1790" y="657"/>
                    <a:pt x="1789" y="658"/>
                    <a:pt x="1789" y="663"/>
                  </a:cubicBezTo>
                  <a:cubicBezTo>
                    <a:pt x="1789" y="663"/>
                    <a:pt x="1782" y="669"/>
                    <a:pt x="1788" y="675"/>
                  </a:cubicBezTo>
                  <a:lnTo>
                    <a:pt x="1778" y="686"/>
                  </a:lnTo>
                  <a:cubicBezTo>
                    <a:pt x="1770" y="686"/>
                    <a:pt x="1762" y="690"/>
                    <a:pt x="1758" y="695"/>
                  </a:cubicBezTo>
                  <a:cubicBezTo>
                    <a:pt x="1759" y="701"/>
                    <a:pt x="1760" y="703"/>
                    <a:pt x="1757" y="703"/>
                  </a:cubicBezTo>
                  <a:cubicBezTo>
                    <a:pt x="1756" y="703"/>
                    <a:pt x="1754" y="703"/>
                    <a:pt x="1751" y="702"/>
                  </a:cubicBezTo>
                  <a:cubicBezTo>
                    <a:pt x="1749" y="700"/>
                    <a:pt x="1747" y="699"/>
                    <a:pt x="1746" y="699"/>
                  </a:cubicBezTo>
                  <a:cubicBezTo>
                    <a:pt x="1744" y="699"/>
                    <a:pt x="1744" y="704"/>
                    <a:pt x="1753" y="711"/>
                  </a:cubicBezTo>
                  <a:cubicBezTo>
                    <a:pt x="1755" y="719"/>
                    <a:pt x="1753" y="723"/>
                    <a:pt x="1748" y="723"/>
                  </a:cubicBezTo>
                  <a:cubicBezTo>
                    <a:pt x="1746" y="723"/>
                    <a:pt x="1745" y="722"/>
                    <a:pt x="1743" y="722"/>
                  </a:cubicBezTo>
                  <a:cubicBezTo>
                    <a:pt x="1737" y="717"/>
                    <a:pt x="1733" y="716"/>
                    <a:pt x="1732" y="716"/>
                  </a:cubicBezTo>
                  <a:cubicBezTo>
                    <a:pt x="1730" y="716"/>
                    <a:pt x="1730" y="718"/>
                    <a:pt x="1734" y="721"/>
                  </a:cubicBezTo>
                  <a:cubicBezTo>
                    <a:pt x="1736" y="730"/>
                    <a:pt x="1733" y="733"/>
                    <a:pt x="1733" y="733"/>
                  </a:cubicBezTo>
                  <a:cubicBezTo>
                    <a:pt x="1733" y="733"/>
                    <a:pt x="1732" y="733"/>
                    <a:pt x="1732" y="733"/>
                  </a:cubicBezTo>
                  <a:cubicBezTo>
                    <a:pt x="1723" y="733"/>
                    <a:pt x="1694" y="763"/>
                    <a:pt x="1667" y="795"/>
                  </a:cubicBezTo>
                  <a:cubicBezTo>
                    <a:pt x="1663" y="799"/>
                    <a:pt x="1667" y="808"/>
                    <a:pt x="1673" y="813"/>
                  </a:cubicBezTo>
                  <a:cubicBezTo>
                    <a:pt x="1679" y="818"/>
                    <a:pt x="1681" y="820"/>
                    <a:pt x="1680" y="820"/>
                  </a:cubicBezTo>
                  <a:cubicBezTo>
                    <a:pt x="1679" y="820"/>
                    <a:pt x="1675" y="818"/>
                    <a:pt x="1670" y="817"/>
                  </a:cubicBezTo>
                  <a:cubicBezTo>
                    <a:pt x="1662" y="813"/>
                    <a:pt x="1656" y="811"/>
                    <a:pt x="1653" y="811"/>
                  </a:cubicBezTo>
                  <a:cubicBezTo>
                    <a:pt x="1647" y="811"/>
                    <a:pt x="1650" y="817"/>
                    <a:pt x="1663" y="825"/>
                  </a:cubicBezTo>
                  <a:cubicBezTo>
                    <a:pt x="1673" y="829"/>
                    <a:pt x="1676" y="831"/>
                    <a:pt x="1674" y="831"/>
                  </a:cubicBezTo>
                  <a:cubicBezTo>
                    <a:pt x="1673" y="831"/>
                    <a:pt x="1668" y="830"/>
                    <a:pt x="1660" y="829"/>
                  </a:cubicBezTo>
                  <a:cubicBezTo>
                    <a:pt x="1658" y="828"/>
                    <a:pt x="1656" y="828"/>
                    <a:pt x="1655" y="828"/>
                  </a:cubicBezTo>
                  <a:cubicBezTo>
                    <a:pt x="1651" y="828"/>
                    <a:pt x="1652" y="830"/>
                    <a:pt x="1654" y="836"/>
                  </a:cubicBezTo>
                  <a:cubicBezTo>
                    <a:pt x="1658" y="840"/>
                    <a:pt x="1658" y="843"/>
                    <a:pt x="1656" y="843"/>
                  </a:cubicBezTo>
                  <a:cubicBezTo>
                    <a:pt x="1655" y="843"/>
                    <a:pt x="1653" y="842"/>
                    <a:pt x="1651" y="840"/>
                  </a:cubicBezTo>
                  <a:cubicBezTo>
                    <a:pt x="1647" y="839"/>
                    <a:pt x="1643" y="839"/>
                    <a:pt x="1640" y="839"/>
                  </a:cubicBezTo>
                  <a:cubicBezTo>
                    <a:pt x="1636" y="839"/>
                    <a:pt x="1634" y="840"/>
                    <a:pt x="1638" y="843"/>
                  </a:cubicBezTo>
                  <a:cubicBezTo>
                    <a:pt x="1638" y="843"/>
                    <a:pt x="1636" y="846"/>
                    <a:pt x="1629" y="846"/>
                  </a:cubicBezTo>
                  <a:cubicBezTo>
                    <a:pt x="1628" y="846"/>
                    <a:pt x="1627" y="846"/>
                    <a:pt x="1625" y="845"/>
                  </a:cubicBezTo>
                  <a:cubicBezTo>
                    <a:pt x="1625" y="845"/>
                    <a:pt x="1624" y="845"/>
                    <a:pt x="1624" y="845"/>
                  </a:cubicBezTo>
                  <a:cubicBezTo>
                    <a:pt x="1617" y="845"/>
                    <a:pt x="1619" y="854"/>
                    <a:pt x="1622" y="862"/>
                  </a:cubicBezTo>
                  <a:cubicBezTo>
                    <a:pt x="1624" y="875"/>
                    <a:pt x="1623" y="881"/>
                    <a:pt x="1621" y="881"/>
                  </a:cubicBezTo>
                  <a:cubicBezTo>
                    <a:pt x="1619" y="881"/>
                    <a:pt x="1616" y="879"/>
                    <a:pt x="1613" y="873"/>
                  </a:cubicBezTo>
                  <a:cubicBezTo>
                    <a:pt x="1611" y="871"/>
                    <a:pt x="1609" y="869"/>
                    <a:pt x="1607" y="869"/>
                  </a:cubicBezTo>
                  <a:cubicBezTo>
                    <a:pt x="1600" y="869"/>
                    <a:pt x="1596" y="887"/>
                    <a:pt x="1604" y="898"/>
                  </a:cubicBezTo>
                  <a:cubicBezTo>
                    <a:pt x="1610" y="907"/>
                    <a:pt x="1612" y="910"/>
                    <a:pt x="1611" y="910"/>
                  </a:cubicBezTo>
                  <a:cubicBezTo>
                    <a:pt x="1611" y="910"/>
                    <a:pt x="1609" y="909"/>
                    <a:pt x="1607" y="907"/>
                  </a:cubicBezTo>
                  <a:cubicBezTo>
                    <a:pt x="1605" y="905"/>
                    <a:pt x="1603" y="904"/>
                    <a:pt x="1601" y="904"/>
                  </a:cubicBezTo>
                  <a:cubicBezTo>
                    <a:pt x="1598" y="904"/>
                    <a:pt x="1597" y="906"/>
                    <a:pt x="1597" y="906"/>
                  </a:cubicBezTo>
                  <a:cubicBezTo>
                    <a:pt x="1595" y="908"/>
                    <a:pt x="1593" y="911"/>
                    <a:pt x="1590" y="911"/>
                  </a:cubicBezTo>
                  <a:cubicBezTo>
                    <a:pt x="1588" y="911"/>
                    <a:pt x="1587" y="911"/>
                    <a:pt x="1585" y="909"/>
                  </a:cubicBezTo>
                  <a:cubicBezTo>
                    <a:pt x="1583" y="914"/>
                    <a:pt x="1581" y="919"/>
                    <a:pt x="1583" y="926"/>
                  </a:cubicBezTo>
                  <a:cubicBezTo>
                    <a:pt x="1588" y="939"/>
                    <a:pt x="1580" y="946"/>
                    <a:pt x="1569" y="946"/>
                  </a:cubicBezTo>
                  <a:cubicBezTo>
                    <a:pt x="1565" y="946"/>
                    <a:pt x="1562" y="945"/>
                    <a:pt x="1558" y="944"/>
                  </a:cubicBezTo>
                  <a:lnTo>
                    <a:pt x="1558" y="958"/>
                  </a:lnTo>
                  <a:cubicBezTo>
                    <a:pt x="1565" y="967"/>
                    <a:pt x="1569" y="974"/>
                    <a:pt x="1566" y="974"/>
                  </a:cubicBezTo>
                  <a:cubicBezTo>
                    <a:pt x="1564" y="974"/>
                    <a:pt x="1562" y="973"/>
                    <a:pt x="1558" y="970"/>
                  </a:cubicBezTo>
                  <a:lnTo>
                    <a:pt x="1552" y="965"/>
                  </a:lnTo>
                  <a:lnTo>
                    <a:pt x="1552" y="965"/>
                  </a:lnTo>
                  <a:cubicBezTo>
                    <a:pt x="1559" y="975"/>
                    <a:pt x="1551" y="984"/>
                    <a:pt x="1541" y="984"/>
                  </a:cubicBezTo>
                  <a:cubicBezTo>
                    <a:pt x="1537" y="984"/>
                    <a:pt x="1534" y="983"/>
                    <a:pt x="1530" y="980"/>
                  </a:cubicBezTo>
                  <a:cubicBezTo>
                    <a:pt x="1527" y="978"/>
                    <a:pt x="1525" y="977"/>
                    <a:pt x="1524" y="977"/>
                  </a:cubicBezTo>
                  <a:cubicBezTo>
                    <a:pt x="1523" y="977"/>
                    <a:pt x="1522" y="978"/>
                    <a:pt x="1521" y="980"/>
                  </a:cubicBezTo>
                  <a:lnTo>
                    <a:pt x="1528" y="985"/>
                  </a:lnTo>
                  <a:cubicBezTo>
                    <a:pt x="1534" y="989"/>
                    <a:pt x="1540" y="994"/>
                    <a:pt x="1538" y="998"/>
                  </a:cubicBezTo>
                  <a:cubicBezTo>
                    <a:pt x="1535" y="1000"/>
                    <a:pt x="1534" y="1003"/>
                    <a:pt x="1530" y="1003"/>
                  </a:cubicBezTo>
                  <a:cubicBezTo>
                    <a:pt x="1529" y="1003"/>
                    <a:pt x="1527" y="1003"/>
                    <a:pt x="1525" y="1001"/>
                  </a:cubicBezTo>
                  <a:cubicBezTo>
                    <a:pt x="1522" y="1001"/>
                    <a:pt x="1519" y="1001"/>
                    <a:pt x="1516" y="1001"/>
                  </a:cubicBezTo>
                  <a:cubicBezTo>
                    <a:pt x="1511" y="1001"/>
                    <a:pt x="1509" y="1002"/>
                    <a:pt x="1513" y="1005"/>
                  </a:cubicBezTo>
                  <a:cubicBezTo>
                    <a:pt x="1513" y="1005"/>
                    <a:pt x="1510" y="1008"/>
                    <a:pt x="1504" y="1008"/>
                  </a:cubicBezTo>
                  <a:cubicBezTo>
                    <a:pt x="1503" y="1008"/>
                    <a:pt x="1502" y="1008"/>
                    <a:pt x="1501" y="1008"/>
                  </a:cubicBezTo>
                  <a:lnTo>
                    <a:pt x="1488" y="1025"/>
                  </a:lnTo>
                  <a:cubicBezTo>
                    <a:pt x="1492" y="1031"/>
                    <a:pt x="1489" y="1038"/>
                    <a:pt x="1484" y="1038"/>
                  </a:cubicBezTo>
                  <a:cubicBezTo>
                    <a:pt x="1483" y="1038"/>
                    <a:pt x="1482" y="1038"/>
                    <a:pt x="1481" y="1037"/>
                  </a:cubicBezTo>
                  <a:cubicBezTo>
                    <a:pt x="1477" y="1042"/>
                    <a:pt x="1476" y="1048"/>
                    <a:pt x="1478" y="1054"/>
                  </a:cubicBezTo>
                  <a:cubicBezTo>
                    <a:pt x="1474" y="1060"/>
                    <a:pt x="1471" y="1064"/>
                    <a:pt x="1467" y="1064"/>
                  </a:cubicBezTo>
                  <a:cubicBezTo>
                    <a:pt x="1466" y="1064"/>
                    <a:pt x="1464" y="1063"/>
                    <a:pt x="1463" y="1062"/>
                  </a:cubicBezTo>
                  <a:cubicBezTo>
                    <a:pt x="1460" y="1060"/>
                    <a:pt x="1458" y="1059"/>
                    <a:pt x="1457" y="1059"/>
                  </a:cubicBezTo>
                  <a:lnTo>
                    <a:pt x="1457" y="1059"/>
                  </a:lnTo>
                  <a:cubicBezTo>
                    <a:pt x="1457" y="1059"/>
                    <a:pt x="1458" y="1061"/>
                    <a:pt x="1460" y="1065"/>
                  </a:cubicBezTo>
                  <a:cubicBezTo>
                    <a:pt x="1467" y="1070"/>
                    <a:pt x="1464" y="1074"/>
                    <a:pt x="1461" y="1078"/>
                  </a:cubicBezTo>
                  <a:lnTo>
                    <a:pt x="1456" y="1087"/>
                  </a:lnTo>
                  <a:cubicBezTo>
                    <a:pt x="1463" y="1091"/>
                    <a:pt x="1463" y="1091"/>
                    <a:pt x="1459" y="1096"/>
                  </a:cubicBezTo>
                  <a:cubicBezTo>
                    <a:pt x="1457" y="1099"/>
                    <a:pt x="1442" y="1108"/>
                    <a:pt x="1439" y="1111"/>
                  </a:cubicBezTo>
                  <a:cubicBezTo>
                    <a:pt x="1431" y="1125"/>
                    <a:pt x="1431" y="1125"/>
                    <a:pt x="1441" y="1125"/>
                  </a:cubicBezTo>
                  <a:cubicBezTo>
                    <a:pt x="1442" y="1123"/>
                    <a:pt x="1443" y="1123"/>
                    <a:pt x="1444" y="1123"/>
                  </a:cubicBezTo>
                  <a:lnTo>
                    <a:pt x="1444" y="1123"/>
                  </a:lnTo>
                  <a:cubicBezTo>
                    <a:pt x="1446" y="1123"/>
                    <a:pt x="1447" y="1126"/>
                    <a:pt x="1438" y="1129"/>
                  </a:cubicBezTo>
                  <a:cubicBezTo>
                    <a:pt x="1436" y="1133"/>
                    <a:pt x="1420" y="1142"/>
                    <a:pt x="1412" y="1154"/>
                  </a:cubicBezTo>
                  <a:cubicBezTo>
                    <a:pt x="1401" y="1171"/>
                    <a:pt x="1401" y="1171"/>
                    <a:pt x="1409" y="1175"/>
                  </a:cubicBezTo>
                  <a:cubicBezTo>
                    <a:pt x="1420" y="1178"/>
                    <a:pt x="1422" y="1180"/>
                    <a:pt x="1417" y="1180"/>
                  </a:cubicBezTo>
                  <a:cubicBezTo>
                    <a:pt x="1414" y="1180"/>
                    <a:pt x="1410" y="1180"/>
                    <a:pt x="1405" y="1179"/>
                  </a:cubicBezTo>
                  <a:cubicBezTo>
                    <a:pt x="1386" y="1179"/>
                    <a:pt x="1384" y="1183"/>
                    <a:pt x="1391" y="1188"/>
                  </a:cubicBezTo>
                  <a:cubicBezTo>
                    <a:pt x="1395" y="1195"/>
                    <a:pt x="1395" y="1195"/>
                    <a:pt x="1393" y="1200"/>
                  </a:cubicBezTo>
                  <a:cubicBezTo>
                    <a:pt x="1391" y="1199"/>
                    <a:pt x="1390" y="1199"/>
                    <a:pt x="1388" y="1199"/>
                  </a:cubicBezTo>
                  <a:cubicBezTo>
                    <a:pt x="1384" y="1199"/>
                    <a:pt x="1383" y="1203"/>
                    <a:pt x="1385" y="1213"/>
                  </a:cubicBezTo>
                  <a:cubicBezTo>
                    <a:pt x="1384" y="1216"/>
                    <a:pt x="1383" y="1217"/>
                    <a:pt x="1382" y="1217"/>
                  </a:cubicBezTo>
                  <a:cubicBezTo>
                    <a:pt x="1381" y="1217"/>
                    <a:pt x="1379" y="1216"/>
                    <a:pt x="1375" y="1213"/>
                  </a:cubicBezTo>
                  <a:lnTo>
                    <a:pt x="1371" y="1222"/>
                  </a:lnTo>
                  <a:cubicBezTo>
                    <a:pt x="1380" y="1239"/>
                    <a:pt x="1357" y="1260"/>
                    <a:pt x="1347" y="1260"/>
                  </a:cubicBezTo>
                  <a:cubicBezTo>
                    <a:pt x="1347" y="1260"/>
                    <a:pt x="1345" y="1265"/>
                    <a:pt x="1349" y="1273"/>
                  </a:cubicBezTo>
                  <a:cubicBezTo>
                    <a:pt x="1357" y="1281"/>
                    <a:pt x="1358" y="1286"/>
                    <a:pt x="1355" y="1286"/>
                  </a:cubicBezTo>
                  <a:cubicBezTo>
                    <a:pt x="1353" y="1286"/>
                    <a:pt x="1349" y="1284"/>
                    <a:pt x="1345" y="1282"/>
                  </a:cubicBezTo>
                  <a:cubicBezTo>
                    <a:pt x="1338" y="1278"/>
                    <a:pt x="1335" y="1276"/>
                    <a:pt x="1334" y="1276"/>
                  </a:cubicBezTo>
                  <a:lnTo>
                    <a:pt x="1334" y="1276"/>
                  </a:lnTo>
                  <a:cubicBezTo>
                    <a:pt x="1332" y="1276"/>
                    <a:pt x="1335" y="1279"/>
                    <a:pt x="1341" y="1286"/>
                  </a:cubicBezTo>
                  <a:cubicBezTo>
                    <a:pt x="1345" y="1293"/>
                    <a:pt x="1340" y="1305"/>
                    <a:pt x="1332" y="1305"/>
                  </a:cubicBezTo>
                  <a:cubicBezTo>
                    <a:pt x="1329" y="1305"/>
                    <a:pt x="1326" y="1304"/>
                    <a:pt x="1323" y="1301"/>
                  </a:cubicBezTo>
                  <a:lnTo>
                    <a:pt x="1309" y="1293"/>
                  </a:lnTo>
                  <a:lnTo>
                    <a:pt x="1309" y="1293"/>
                  </a:lnTo>
                  <a:cubicBezTo>
                    <a:pt x="1314" y="1300"/>
                    <a:pt x="1312" y="1303"/>
                    <a:pt x="1312" y="1303"/>
                  </a:cubicBezTo>
                  <a:cubicBezTo>
                    <a:pt x="1319" y="1308"/>
                    <a:pt x="1317" y="1311"/>
                    <a:pt x="1310" y="1322"/>
                  </a:cubicBezTo>
                  <a:cubicBezTo>
                    <a:pt x="1306" y="1329"/>
                    <a:pt x="1303" y="1347"/>
                    <a:pt x="1298" y="1354"/>
                  </a:cubicBezTo>
                  <a:cubicBezTo>
                    <a:pt x="1293" y="1360"/>
                    <a:pt x="1286" y="1368"/>
                    <a:pt x="1278" y="1368"/>
                  </a:cubicBezTo>
                  <a:cubicBezTo>
                    <a:pt x="1277" y="1368"/>
                    <a:pt x="1277" y="1368"/>
                    <a:pt x="1276" y="1368"/>
                  </a:cubicBezTo>
                  <a:cubicBezTo>
                    <a:pt x="1274" y="1372"/>
                    <a:pt x="1272" y="1374"/>
                    <a:pt x="1272" y="1386"/>
                  </a:cubicBezTo>
                  <a:cubicBezTo>
                    <a:pt x="1275" y="1392"/>
                    <a:pt x="1273" y="1397"/>
                    <a:pt x="1269" y="1397"/>
                  </a:cubicBezTo>
                  <a:cubicBezTo>
                    <a:pt x="1267" y="1397"/>
                    <a:pt x="1266" y="1397"/>
                    <a:pt x="1264" y="1395"/>
                  </a:cubicBezTo>
                  <a:lnTo>
                    <a:pt x="1262" y="1398"/>
                  </a:lnTo>
                  <a:cubicBezTo>
                    <a:pt x="1262" y="1410"/>
                    <a:pt x="1258" y="1413"/>
                    <a:pt x="1258" y="1413"/>
                  </a:cubicBezTo>
                  <a:cubicBezTo>
                    <a:pt x="1255" y="1410"/>
                    <a:pt x="1251" y="1408"/>
                    <a:pt x="1249" y="1408"/>
                  </a:cubicBezTo>
                  <a:cubicBezTo>
                    <a:pt x="1247" y="1408"/>
                    <a:pt x="1246" y="1409"/>
                    <a:pt x="1247" y="1413"/>
                  </a:cubicBezTo>
                  <a:cubicBezTo>
                    <a:pt x="1253" y="1419"/>
                    <a:pt x="1251" y="1422"/>
                    <a:pt x="1245" y="1428"/>
                  </a:cubicBezTo>
                  <a:cubicBezTo>
                    <a:pt x="1238" y="1428"/>
                    <a:pt x="1211" y="1452"/>
                    <a:pt x="1183" y="1474"/>
                  </a:cubicBezTo>
                  <a:cubicBezTo>
                    <a:pt x="1155" y="1496"/>
                    <a:pt x="1127" y="1515"/>
                    <a:pt x="1129" y="1519"/>
                  </a:cubicBezTo>
                  <a:lnTo>
                    <a:pt x="1118" y="1525"/>
                  </a:lnTo>
                  <a:cubicBezTo>
                    <a:pt x="1115" y="1527"/>
                    <a:pt x="1108" y="1531"/>
                    <a:pt x="1108" y="1531"/>
                  </a:cubicBezTo>
                  <a:cubicBezTo>
                    <a:pt x="1106" y="1527"/>
                    <a:pt x="1104" y="1526"/>
                    <a:pt x="1101" y="1526"/>
                  </a:cubicBezTo>
                  <a:cubicBezTo>
                    <a:pt x="1093" y="1526"/>
                    <a:pt x="1084" y="1537"/>
                    <a:pt x="1078" y="1547"/>
                  </a:cubicBezTo>
                  <a:cubicBezTo>
                    <a:pt x="1078" y="1557"/>
                    <a:pt x="1074" y="1558"/>
                    <a:pt x="1070" y="1560"/>
                  </a:cubicBezTo>
                  <a:cubicBezTo>
                    <a:pt x="1067" y="1553"/>
                    <a:pt x="1063" y="1551"/>
                    <a:pt x="1059" y="1551"/>
                  </a:cubicBezTo>
                  <a:cubicBezTo>
                    <a:pt x="1055" y="1551"/>
                    <a:pt x="1050" y="1555"/>
                    <a:pt x="1048" y="1561"/>
                  </a:cubicBezTo>
                  <a:cubicBezTo>
                    <a:pt x="1049" y="1570"/>
                    <a:pt x="1048" y="1574"/>
                    <a:pt x="1047" y="1574"/>
                  </a:cubicBezTo>
                  <a:cubicBezTo>
                    <a:pt x="1045" y="1574"/>
                    <a:pt x="1043" y="1571"/>
                    <a:pt x="1040" y="1564"/>
                  </a:cubicBezTo>
                  <a:cubicBezTo>
                    <a:pt x="1037" y="1559"/>
                    <a:pt x="1035" y="1556"/>
                    <a:pt x="1033" y="1556"/>
                  </a:cubicBezTo>
                  <a:cubicBezTo>
                    <a:pt x="1029" y="1556"/>
                    <a:pt x="1027" y="1563"/>
                    <a:pt x="1027" y="1578"/>
                  </a:cubicBezTo>
                  <a:cubicBezTo>
                    <a:pt x="1027" y="1583"/>
                    <a:pt x="1026" y="1585"/>
                    <a:pt x="1025" y="1585"/>
                  </a:cubicBezTo>
                  <a:cubicBezTo>
                    <a:pt x="1024" y="1585"/>
                    <a:pt x="1023" y="1583"/>
                    <a:pt x="1019" y="1580"/>
                  </a:cubicBezTo>
                  <a:cubicBezTo>
                    <a:pt x="1014" y="1573"/>
                    <a:pt x="1011" y="1570"/>
                    <a:pt x="1009" y="1570"/>
                  </a:cubicBezTo>
                  <a:cubicBezTo>
                    <a:pt x="1007" y="1570"/>
                    <a:pt x="1007" y="1572"/>
                    <a:pt x="1008" y="1576"/>
                  </a:cubicBezTo>
                  <a:cubicBezTo>
                    <a:pt x="1009" y="1585"/>
                    <a:pt x="1009" y="1589"/>
                    <a:pt x="1006" y="1589"/>
                  </a:cubicBezTo>
                  <a:cubicBezTo>
                    <a:pt x="1004" y="1589"/>
                    <a:pt x="1001" y="1586"/>
                    <a:pt x="997" y="1580"/>
                  </a:cubicBezTo>
                  <a:cubicBezTo>
                    <a:pt x="991" y="1574"/>
                    <a:pt x="987" y="1570"/>
                    <a:pt x="986" y="1570"/>
                  </a:cubicBezTo>
                  <a:cubicBezTo>
                    <a:pt x="984" y="1570"/>
                    <a:pt x="984" y="1575"/>
                    <a:pt x="985" y="1584"/>
                  </a:cubicBezTo>
                  <a:cubicBezTo>
                    <a:pt x="985" y="1593"/>
                    <a:pt x="980" y="1599"/>
                    <a:pt x="974" y="1599"/>
                  </a:cubicBezTo>
                  <a:cubicBezTo>
                    <a:pt x="969" y="1599"/>
                    <a:pt x="964" y="1596"/>
                    <a:pt x="961" y="1590"/>
                  </a:cubicBezTo>
                  <a:cubicBezTo>
                    <a:pt x="961" y="1590"/>
                    <a:pt x="960" y="1590"/>
                    <a:pt x="960" y="1590"/>
                  </a:cubicBezTo>
                  <a:cubicBezTo>
                    <a:pt x="958" y="1590"/>
                    <a:pt x="955" y="1589"/>
                    <a:pt x="953" y="1589"/>
                  </a:cubicBezTo>
                  <a:cubicBezTo>
                    <a:pt x="952" y="1589"/>
                    <a:pt x="952" y="1590"/>
                    <a:pt x="952" y="1593"/>
                  </a:cubicBezTo>
                  <a:lnTo>
                    <a:pt x="947" y="1586"/>
                  </a:lnTo>
                  <a:lnTo>
                    <a:pt x="939" y="1587"/>
                  </a:lnTo>
                  <a:lnTo>
                    <a:pt x="941" y="1595"/>
                  </a:lnTo>
                  <a:cubicBezTo>
                    <a:pt x="939" y="1596"/>
                    <a:pt x="936" y="1596"/>
                    <a:pt x="930" y="1596"/>
                  </a:cubicBezTo>
                  <a:cubicBezTo>
                    <a:pt x="927" y="1596"/>
                    <a:pt x="924" y="1596"/>
                    <a:pt x="920" y="1596"/>
                  </a:cubicBezTo>
                  <a:cubicBezTo>
                    <a:pt x="910" y="1596"/>
                    <a:pt x="896" y="1596"/>
                    <a:pt x="881" y="1598"/>
                  </a:cubicBezTo>
                  <a:cubicBezTo>
                    <a:pt x="837" y="1603"/>
                    <a:pt x="829" y="1603"/>
                    <a:pt x="833" y="1610"/>
                  </a:cubicBezTo>
                  <a:cubicBezTo>
                    <a:pt x="836" y="1618"/>
                    <a:pt x="835" y="1622"/>
                    <a:pt x="833" y="1622"/>
                  </a:cubicBezTo>
                  <a:cubicBezTo>
                    <a:pt x="831" y="1622"/>
                    <a:pt x="827" y="1618"/>
                    <a:pt x="824" y="1610"/>
                  </a:cubicBezTo>
                  <a:cubicBezTo>
                    <a:pt x="821" y="1610"/>
                    <a:pt x="812" y="1603"/>
                    <a:pt x="804" y="1603"/>
                  </a:cubicBezTo>
                  <a:cubicBezTo>
                    <a:pt x="802" y="1603"/>
                    <a:pt x="800" y="1603"/>
                    <a:pt x="799" y="1603"/>
                  </a:cubicBezTo>
                  <a:cubicBezTo>
                    <a:pt x="792" y="1603"/>
                    <a:pt x="787" y="1601"/>
                    <a:pt x="787" y="1595"/>
                  </a:cubicBezTo>
                  <a:lnTo>
                    <a:pt x="784" y="1594"/>
                  </a:lnTo>
                  <a:cubicBezTo>
                    <a:pt x="780" y="1602"/>
                    <a:pt x="771" y="1605"/>
                    <a:pt x="762" y="1605"/>
                  </a:cubicBezTo>
                  <a:cubicBezTo>
                    <a:pt x="754" y="1605"/>
                    <a:pt x="745" y="1602"/>
                    <a:pt x="740" y="1598"/>
                  </a:cubicBezTo>
                  <a:cubicBezTo>
                    <a:pt x="738" y="1598"/>
                    <a:pt x="737" y="1597"/>
                    <a:pt x="735" y="1597"/>
                  </a:cubicBezTo>
                  <a:cubicBezTo>
                    <a:pt x="729" y="1597"/>
                    <a:pt x="723" y="1600"/>
                    <a:pt x="719" y="1605"/>
                  </a:cubicBezTo>
                  <a:cubicBezTo>
                    <a:pt x="715" y="1608"/>
                    <a:pt x="713" y="1609"/>
                    <a:pt x="711" y="1609"/>
                  </a:cubicBezTo>
                  <a:cubicBezTo>
                    <a:pt x="709" y="1609"/>
                    <a:pt x="709" y="1607"/>
                    <a:pt x="708" y="1602"/>
                  </a:cubicBezTo>
                  <a:cubicBezTo>
                    <a:pt x="708" y="1596"/>
                    <a:pt x="699" y="1589"/>
                    <a:pt x="692" y="1589"/>
                  </a:cubicBezTo>
                  <a:cubicBezTo>
                    <a:pt x="688" y="1589"/>
                    <a:pt x="685" y="1591"/>
                    <a:pt x="684" y="1596"/>
                  </a:cubicBezTo>
                  <a:lnTo>
                    <a:pt x="682" y="1587"/>
                  </a:lnTo>
                  <a:cubicBezTo>
                    <a:pt x="681" y="1584"/>
                    <a:pt x="680" y="1583"/>
                    <a:pt x="679" y="1583"/>
                  </a:cubicBezTo>
                  <a:cubicBezTo>
                    <a:pt x="676" y="1583"/>
                    <a:pt x="673" y="1588"/>
                    <a:pt x="672" y="1594"/>
                  </a:cubicBezTo>
                  <a:cubicBezTo>
                    <a:pt x="670" y="1600"/>
                    <a:pt x="669" y="1604"/>
                    <a:pt x="667" y="1604"/>
                  </a:cubicBezTo>
                  <a:cubicBezTo>
                    <a:pt x="666" y="1604"/>
                    <a:pt x="665" y="1598"/>
                    <a:pt x="666" y="1584"/>
                  </a:cubicBezTo>
                  <a:cubicBezTo>
                    <a:pt x="669" y="1574"/>
                    <a:pt x="668" y="1570"/>
                    <a:pt x="667" y="1570"/>
                  </a:cubicBezTo>
                  <a:lnTo>
                    <a:pt x="667" y="1570"/>
                  </a:lnTo>
                  <a:cubicBezTo>
                    <a:pt x="666" y="1570"/>
                    <a:pt x="665" y="1572"/>
                    <a:pt x="664" y="1575"/>
                  </a:cubicBezTo>
                  <a:cubicBezTo>
                    <a:pt x="660" y="1580"/>
                    <a:pt x="656" y="1584"/>
                    <a:pt x="654" y="1584"/>
                  </a:cubicBezTo>
                  <a:cubicBezTo>
                    <a:pt x="652" y="1584"/>
                    <a:pt x="651" y="1583"/>
                    <a:pt x="650" y="1580"/>
                  </a:cubicBezTo>
                  <a:cubicBezTo>
                    <a:pt x="650" y="1580"/>
                    <a:pt x="649" y="1580"/>
                    <a:pt x="648" y="1580"/>
                  </a:cubicBezTo>
                  <a:cubicBezTo>
                    <a:pt x="645" y="1580"/>
                    <a:pt x="642" y="1582"/>
                    <a:pt x="638" y="1594"/>
                  </a:cubicBezTo>
                  <a:cubicBezTo>
                    <a:pt x="637" y="1598"/>
                    <a:pt x="635" y="1599"/>
                    <a:pt x="633" y="1599"/>
                  </a:cubicBezTo>
                  <a:cubicBezTo>
                    <a:pt x="632" y="1599"/>
                    <a:pt x="630" y="1599"/>
                    <a:pt x="628" y="1598"/>
                  </a:cubicBezTo>
                  <a:cubicBezTo>
                    <a:pt x="629" y="1593"/>
                    <a:pt x="632" y="1587"/>
                    <a:pt x="637" y="1584"/>
                  </a:cubicBezTo>
                  <a:lnTo>
                    <a:pt x="637" y="1584"/>
                  </a:lnTo>
                  <a:cubicBezTo>
                    <a:pt x="638" y="1584"/>
                    <a:pt x="638" y="1584"/>
                    <a:pt x="638" y="1584"/>
                  </a:cubicBezTo>
                  <a:cubicBezTo>
                    <a:pt x="638" y="1584"/>
                    <a:pt x="638" y="1584"/>
                    <a:pt x="637" y="1584"/>
                  </a:cubicBezTo>
                  <a:cubicBezTo>
                    <a:pt x="637" y="1584"/>
                    <a:pt x="637" y="1584"/>
                    <a:pt x="637" y="1584"/>
                  </a:cubicBezTo>
                  <a:lnTo>
                    <a:pt x="637" y="1584"/>
                  </a:lnTo>
                  <a:cubicBezTo>
                    <a:pt x="635" y="1583"/>
                    <a:pt x="632" y="1582"/>
                    <a:pt x="629" y="1581"/>
                  </a:cubicBezTo>
                  <a:cubicBezTo>
                    <a:pt x="623" y="1576"/>
                    <a:pt x="621" y="1568"/>
                    <a:pt x="623" y="1561"/>
                  </a:cubicBezTo>
                  <a:cubicBezTo>
                    <a:pt x="623" y="1557"/>
                    <a:pt x="622" y="1555"/>
                    <a:pt x="621" y="1555"/>
                  </a:cubicBezTo>
                  <a:cubicBezTo>
                    <a:pt x="620" y="1555"/>
                    <a:pt x="618" y="1559"/>
                    <a:pt x="617" y="1568"/>
                  </a:cubicBezTo>
                  <a:cubicBezTo>
                    <a:pt x="613" y="1578"/>
                    <a:pt x="612" y="1581"/>
                    <a:pt x="609" y="1581"/>
                  </a:cubicBezTo>
                  <a:cubicBezTo>
                    <a:pt x="608" y="1581"/>
                    <a:pt x="607" y="1580"/>
                    <a:pt x="604" y="1579"/>
                  </a:cubicBezTo>
                  <a:cubicBezTo>
                    <a:pt x="600" y="1578"/>
                    <a:pt x="597" y="1577"/>
                    <a:pt x="599" y="1569"/>
                  </a:cubicBezTo>
                  <a:cubicBezTo>
                    <a:pt x="602" y="1561"/>
                    <a:pt x="602" y="1561"/>
                    <a:pt x="595" y="1559"/>
                  </a:cubicBezTo>
                  <a:cubicBezTo>
                    <a:pt x="594" y="1559"/>
                    <a:pt x="593" y="1558"/>
                    <a:pt x="592" y="1558"/>
                  </a:cubicBezTo>
                  <a:cubicBezTo>
                    <a:pt x="580" y="1558"/>
                    <a:pt x="562" y="1572"/>
                    <a:pt x="552" y="1584"/>
                  </a:cubicBezTo>
                  <a:cubicBezTo>
                    <a:pt x="548" y="1591"/>
                    <a:pt x="547" y="1594"/>
                    <a:pt x="546" y="1594"/>
                  </a:cubicBezTo>
                  <a:cubicBezTo>
                    <a:pt x="546" y="1594"/>
                    <a:pt x="547" y="1590"/>
                    <a:pt x="548" y="1581"/>
                  </a:cubicBezTo>
                  <a:cubicBezTo>
                    <a:pt x="552" y="1575"/>
                    <a:pt x="548" y="1572"/>
                    <a:pt x="544" y="1570"/>
                  </a:cubicBezTo>
                  <a:cubicBezTo>
                    <a:pt x="543" y="1572"/>
                    <a:pt x="542" y="1573"/>
                    <a:pt x="542" y="1573"/>
                  </a:cubicBezTo>
                  <a:cubicBezTo>
                    <a:pt x="541" y="1573"/>
                    <a:pt x="541" y="1570"/>
                    <a:pt x="543" y="1570"/>
                  </a:cubicBezTo>
                  <a:cubicBezTo>
                    <a:pt x="543" y="1570"/>
                    <a:pt x="543" y="1570"/>
                    <a:pt x="544" y="1570"/>
                  </a:cubicBezTo>
                  <a:cubicBezTo>
                    <a:pt x="546" y="1566"/>
                    <a:pt x="548" y="1565"/>
                    <a:pt x="550" y="1565"/>
                  </a:cubicBezTo>
                  <a:cubicBezTo>
                    <a:pt x="552" y="1565"/>
                    <a:pt x="553" y="1566"/>
                    <a:pt x="555" y="1567"/>
                  </a:cubicBezTo>
                  <a:lnTo>
                    <a:pt x="558" y="1560"/>
                  </a:lnTo>
                  <a:cubicBezTo>
                    <a:pt x="561" y="1550"/>
                    <a:pt x="561" y="1545"/>
                    <a:pt x="558" y="1545"/>
                  </a:cubicBezTo>
                  <a:cubicBezTo>
                    <a:pt x="556" y="1545"/>
                    <a:pt x="553" y="1548"/>
                    <a:pt x="548" y="1553"/>
                  </a:cubicBezTo>
                  <a:cubicBezTo>
                    <a:pt x="545" y="1556"/>
                    <a:pt x="543" y="1557"/>
                    <a:pt x="542" y="1557"/>
                  </a:cubicBezTo>
                  <a:cubicBezTo>
                    <a:pt x="540" y="1557"/>
                    <a:pt x="540" y="1555"/>
                    <a:pt x="540" y="1550"/>
                  </a:cubicBezTo>
                  <a:cubicBezTo>
                    <a:pt x="541" y="1543"/>
                    <a:pt x="542" y="1536"/>
                    <a:pt x="540" y="1536"/>
                  </a:cubicBezTo>
                  <a:cubicBezTo>
                    <a:pt x="539" y="1536"/>
                    <a:pt x="538" y="1537"/>
                    <a:pt x="537" y="1539"/>
                  </a:cubicBezTo>
                  <a:cubicBezTo>
                    <a:pt x="533" y="1535"/>
                    <a:pt x="530" y="1531"/>
                    <a:pt x="531" y="1525"/>
                  </a:cubicBezTo>
                  <a:cubicBezTo>
                    <a:pt x="527" y="1523"/>
                    <a:pt x="524" y="1522"/>
                    <a:pt x="522" y="1522"/>
                  </a:cubicBezTo>
                  <a:cubicBezTo>
                    <a:pt x="520" y="1522"/>
                    <a:pt x="518" y="1523"/>
                    <a:pt x="516" y="1526"/>
                  </a:cubicBezTo>
                  <a:cubicBezTo>
                    <a:pt x="514" y="1530"/>
                    <a:pt x="512" y="1531"/>
                    <a:pt x="510" y="1531"/>
                  </a:cubicBezTo>
                  <a:cubicBezTo>
                    <a:pt x="508" y="1531"/>
                    <a:pt x="506" y="1530"/>
                    <a:pt x="505" y="1529"/>
                  </a:cubicBezTo>
                  <a:cubicBezTo>
                    <a:pt x="503" y="1527"/>
                    <a:pt x="501" y="1526"/>
                    <a:pt x="499" y="1526"/>
                  </a:cubicBezTo>
                  <a:cubicBezTo>
                    <a:pt x="498" y="1526"/>
                    <a:pt x="496" y="1527"/>
                    <a:pt x="493" y="1531"/>
                  </a:cubicBezTo>
                  <a:cubicBezTo>
                    <a:pt x="491" y="1536"/>
                    <a:pt x="487" y="1539"/>
                    <a:pt x="482" y="1539"/>
                  </a:cubicBezTo>
                  <a:cubicBezTo>
                    <a:pt x="479" y="1539"/>
                    <a:pt x="477" y="1538"/>
                    <a:pt x="474" y="1536"/>
                  </a:cubicBezTo>
                  <a:cubicBezTo>
                    <a:pt x="472" y="1537"/>
                    <a:pt x="470" y="1537"/>
                    <a:pt x="469" y="1537"/>
                  </a:cubicBezTo>
                  <a:cubicBezTo>
                    <a:pt x="463" y="1537"/>
                    <a:pt x="464" y="1534"/>
                    <a:pt x="469" y="1522"/>
                  </a:cubicBezTo>
                  <a:cubicBezTo>
                    <a:pt x="473" y="1515"/>
                    <a:pt x="470" y="1513"/>
                    <a:pt x="466" y="1511"/>
                  </a:cubicBezTo>
                  <a:cubicBezTo>
                    <a:pt x="466" y="1511"/>
                    <a:pt x="463" y="1508"/>
                    <a:pt x="464" y="1499"/>
                  </a:cubicBezTo>
                  <a:cubicBezTo>
                    <a:pt x="465" y="1496"/>
                    <a:pt x="465" y="1495"/>
                    <a:pt x="464" y="1495"/>
                  </a:cubicBezTo>
                  <a:cubicBezTo>
                    <a:pt x="463" y="1495"/>
                    <a:pt x="459" y="1499"/>
                    <a:pt x="456" y="1503"/>
                  </a:cubicBezTo>
                  <a:lnTo>
                    <a:pt x="446" y="1516"/>
                  </a:lnTo>
                  <a:cubicBezTo>
                    <a:pt x="443" y="1513"/>
                    <a:pt x="450" y="1498"/>
                    <a:pt x="454" y="1492"/>
                  </a:cubicBezTo>
                  <a:cubicBezTo>
                    <a:pt x="458" y="1484"/>
                    <a:pt x="459" y="1480"/>
                    <a:pt x="459" y="1480"/>
                  </a:cubicBezTo>
                  <a:lnTo>
                    <a:pt x="459" y="1480"/>
                  </a:lnTo>
                  <a:cubicBezTo>
                    <a:pt x="458" y="1480"/>
                    <a:pt x="456" y="1483"/>
                    <a:pt x="451" y="1489"/>
                  </a:cubicBezTo>
                  <a:cubicBezTo>
                    <a:pt x="448" y="1492"/>
                    <a:pt x="445" y="1495"/>
                    <a:pt x="442" y="1495"/>
                  </a:cubicBezTo>
                  <a:cubicBezTo>
                    <a:pt x="439" y="1495"/>
                    <a:pt x="437" y="1493"/>
                    <a:pt x="436" y="1487"/>
                  </a:cubicBezTo>
                  <a:cubicBezTo>
                    <a:pt x="431" y="1481"/>
                    <a:pt x="424" y="1476"/>
                    <a:pt x="429" y="1470"/>
                  </a:cubicBezTo>
                  <a:cubicBezTo>
                    <a:pt x="431" y="1464"/>
                    <a:pt x="427" y="1463"/>
                    <a:pt x="425" y="1463"/>
                  </a:cubicBezTo>
                  <a:cubicBezTo>
                    <a:pt x="424" y="1463"/>
                    <a:pt x="423" y="1464"/>
                    <a:pt x="423" y="1464"/>
                  </a:cubicBezTo>
                  <a:cubicBezTo>
                    <a:pt x="421" y="1464"/>
                    <a:pt x="419" y="1465"/>
                    <a:pt x="418" y="1465"/>
                  </a:cubicBezTo>
                  <a:cubicBezTo>
                    <a:pt x="413" y="1465"/>
                    <a:pt x="411" y="1460"/>
                    <a:pt x="408" y="1449"/>
                  </a:cubicBezTo>
                  <a:cubicBezTo>
                    <a:pt x="405" y="1434"/>
                    <a:pt x="404" y="1428"/>
                    <a:pt x="402" y="1428"/>
                  </a:cubicBezTo>
                  <a:cubicBezTo>
                    <a:pt x="400" y="1428"/>
                    <a:pt x="397" y="1431"/>
                    <a:pt x="392" y="1435"/>
                  </a:cubicBezTo>
                  <a:cubicBezTo>
                    <a:pt x="389" y="1438"/>
                    <a:pt x="386" y="1441"/>
                    <a:pt x="385" y="1441"/>
                  </a:cubicBezTo>
                  <a:cubicBezTo>
                    <a:pt x="385" y="1441"/>
                    <a:pt x="385" y="1439"/>
                    <a:pt x="389" y="1432"/>
                  </a:cubicBezTo>
                  <a:cubicBezTo>
                    <a:pt x="392" y="1423"/>
                    <a:pt x="383" y="1425"/>
                    <a:pt x="372" y="1424"/>
                  </a:cubicBezTo>
                  <a:cubicBezTo>
                    <a:pt x="362" y="1429"/>
                    <a:pt x="353" y="1435"/>
                    <a:pt x="345" y="1443"/>
                  </a:cubicBezTo>
                  <a:cubicBezTo>
                    <a:pt x="340" y="1449"/>
                    <a:pt x="337" y="1452"/>
                    <a:pt x="336" y="1452"/>
                  </a:cubicBezTo>
                  <a:cubicBezTo>
                    <a:pt x="334" y="1452"/>
                    <a:pt x="334" y="1449"/>
                    <a:pt x="334" y="1442"/>
                  </a:cubicBezTo>
                  <a:cubicBezTo>
                    <a:pt x="331" y="1439"/>
                    <a:pt x="334" y="1430"/>
                    <a:pt x="341" y="1424"/>
                  </a:cubicBezTo>
                  <a:cubicBezTo>
                    <a:pt x="343" y="1422"/>
                    <a:pt x="345" y="1421"/>
                    <a:pt x="347" y="1421"/>
                  </a:cubicBezTo>
                  <a:cubicBezTo>
                    <a:pt x="349" y="1421"/>
                    <a:pt x="350" y="1422"/>
                    <a:pt x="350" y="1422"/>
                  </a:cubicBezTo>
                  <a:lnTo>
                    <a:pt x="352" y="1425"/>
                  </a:lnTo>
                  <a:cubicBezTo>
                    <a:pt x="358" y="1420"/>
                    <a:pt x="364" y="1415"/>
                    <a:pt x="359" y="1409"/>
                  </a:cubicBezTo>
                  <a:cubicBezTo>
                    <a:pt x="361" y="1403"/>
                    <a:pt x="360" y="1399"/>
                    <a:pt x="358" y="1399"/>
                  </a:cubicBezTo>
                  <a:cubicBezTo>
                    <a:pt x="357" y="1399"/>
                    <a:pt x="355" y="1400"/>
                    <a:pt x="353" y="1402"/>
                  </a:cubicBezTo>
                  <a:cubicBezTo>
                    <a:pt x="356" y="1393"/>
                    <a:pt x="351" y="1387"/>
                    <a:pt x="345" y="1381"/>
                  </a:cubicBezTo>
                  <a:cubicBezTo>
                    <a:pt x="340" y="1375"/>
                    <a:pt x="333" y="1364"/>
                    <a:pt x="336" y="1355"/>
                  </a:cubicBezTo>
                  <a:cubicBezTo>
                    <a:pt x="333" y="1350"/>
                    <a:pt x="331" y="1347"/>
                    <a:pt x="328" y="1347"/>
                  </a:cubicBezTo>
                  <a:cubicBezTo>
                    <a:pt x="327" y="1347"/>
                    <a:pt x="325" y="1348"/>
                    <a:pt x="323" y="1349"/>
                  </a:cubicBezTo>
                  <a:cubicBezTo>
                    <a:pt x="317" y="1354"/>
                    <a:pt x="313" y="1355"/>
                    <a:pt x="311" y="1355"/>
                  </a:cubicBezTo>
                  <a:cubicBezTo>
                    <a:pt x="309" y="1355"/>
                    <a:pt x="310" y="1353"/>
                    <a:pt x="314" y="1350"/>
                  </a:cubicBezTo>
                  <a:cubicBezTo>
                    <a:pt x="324" y="1337"/>
                    <a:pt x="302" y="1292"/>
                    <a:pt x="287" y="1292"/>
                  </a:cubicBezTo>
                  <a:cubicBezTo>
                    <a:pt x="287" y="1292"/>
                    <a:pt x="286" y="1292"/>
                    <a:pt x="286" y="1292"/>
                  </a:cubicBezTo>
                  <a:lnTo>
                    <a:pt x="281" y="1284"/>
                  </a:lnTo>
                  <a:cubicBezTo>
                    <a:pt x="285" y="1273"/>
                    <a:pt x="272" y="1250"/>
                    <a:pt x="263" y="1250"/>
                  </a:cubicBezTo>
                  <a:lnTo>
                    <a:pt x="257" y="1239"/>
                  </a:lnTo>
                  <a:cubicBezTo>
                    <a:pt x="260" y="1228"/>
                    <a:pt x="259" y="1225"/>
                    <a:pt x="250" y="1223"/>
                  </a:cubicBezTo>
                  <a:cubicBezTo>
                    <a:pt x="244" y="1223"/>
                    <a:pt x="238" y="1225"/>
                    <a:pt x="238" y="1225"/>
                  </a:cubicBezTo>
                  <a:cubicBezTo>
                    <a:pt x="237" y="1225"/>
                    <a:pt x="238" y="1225"/>
                    <a:pt x="241" y="1223"/>
                  </a:cubicBezTo>
                  <a:cubicBezTo>
                    <a:pt x="248" y="1220"/>
                    <a:pt x="245" y="1212"/>
                    <a:pt x="239" y="1197"/>
                  </a:cubicBezTo>
                  <a:cubicBezTo>
                    <a:pt x="235" y="1187"/>
                    <a:pt x="233" y="1182"/>
                    <a:pt x="231" y="1182"/>
                  </a:cubicBezTo>
                  <a:cubicBezTo>
                    <a:pt x="230" y="1182"/>
                    <a:pt x="228" y="1184"/>
                    <a:pt x="225" y="1188"/>
                  </a:cubicBezTo>
                  <a:cubicBezTo>
                    <a:pt x="212" y="1174"/>
                    <a:pt x="219" y="1171"/>
                    <a:pt x="226" y="1169"/>
                  </a:cubicBezTo>
                  <a:cubicBezTo>
                    <a:pt x="240" y="1167"/>
                    <a:pt x="240" y="1162"/>
                    <a:pt x="228" y="1162"/>
                  </a:cubicBezTo>
                  <a:cubicBezTo>
                    <a:pt x="225" y="1162"/>
                    <a:pt x="220" y="1162"/>
                    <a:pt x="215" y="1163"/>
                  </a:cubicBezTo>
                  <a:cubicBezTo>
                    <a:pt x="213" y="1163"/>
                    <a:pt x="212" y="1163"/>
                    <a:pt x="210" y="1163"/>
                  </a:cubicBezTo>
                  <a:cubicBezTo>
                    <a:pt x="199" y="1163"/>
                    <a:pt x="197" y="1156"/>
                    <a:pt x="204" y="1154"/>
                  </a:cubicBezTo>
                  <a:cubicBezTo>
                    <a:pt x="206" y="1153"/>
                    <a:pt x="207" y="1153"/>
                    <a:pt x="209" y="1153"/>
                  </a:cubicBezTo>
                  <a:cubicBezTo>
                    <a:pt x="212" y="1153"/>
                    <a:pt x="213" y="1156"/>
                    <a:pt x="214" y="1160"/>
                  </a:cubicBezTo>
                  <a:lnTo>
                    <a:pt x="230" y="1154"/>
                  </a:lnTo>
                  <a:cubicBezTo>
                    <a:pt x="229" y="1149"/>
                    <a:pt x="229" y="1149"/>
                    <a:pt x="220" y="1148"/>
                  </a:cubicBezTo>
                  <a:cubicBezTo>
                    <a:pt x="220" y="1148"/>
                    <a:pt x="219" y="1144"/>
                    <a:pt x="210" y="1143"/>
                  </a:cubicBezTo>
                  <a:cubicBezTo>
                    <a:pt x="208" y="1142"/>
                    <a:pt x="206" y="1142"/>
                    <a:pt x="204" y="1142"/>
                  </a:cubicBezTo>
                  <a:cubicBezTo>
                    <a:pt x="197" y="1142"/>
                    <a:pt x="190" y="1145"/>
                    <a:pt x="186" y="1151"/>
                  </a:cubicBezTo>
                  <a:cubicBezTo>
                    <a:pt x="184" y="1153"/>
                    <a:pt x="182" y="1154"/>
                    <a:pt x="181" y="1154"/>
                  </a:cubicBezTo>
                  <a:cubicBezTo>
                    <a:pt x="179" y="1154"/>
                    <a:pt x="178" y="1152"/>
                    <a:pt x="177" y="1149"/>
                  </a:cubicBezTo>
                  <a:cubicBezTo>
                    <a:pt x="180" y="1141"/>
                    <a:pt x="186" y="1137"/>
                    <a:pt x="194" y="1137"/>
                  </a:cubicBezTo>
                  <a:cubicBezTo>
                    <a:pt x="196" y="1137"/>
                    <a:pt x="198" y="1137"/>
                    <a:pt x="199" y="1137"/>
                  </a:cubicBezTo>
                  <a:cubicBezTo>
                    <a:pt x="200" y="1139"/>
                    <a:pt x="201" y="1139"/>
                    <a:pt x="203" y="1139"/>
                  </a:cubicBezTo>
                  <a:cubicBezTo>
                    <a:pt x="206" y="1139"/>
                    <a:pt x="211" y="1137"/>
                    <a:pt x="215" y="1136"/>
                  </a:cubicBezTo>
                  <a:cubicBezTo>
                    <a:pt x="223" y="1134"/>
                    <a:pt x="202" y="1118"/>
                    <a:pt x="185" y="1118"/>
                  </a:cubicBezTo>
                  <a:lnTo>
                    <a:pt x="185" y="1118"/>
                  </a:lnTo>
                  <a:cubicBezTo>
                    <a:pt x="187" y="1117"/>
                    <a:pt x="189" y="1117"/>
                    <a:pt x="193" y="1116"/>
                  </a:cubicBezTo>
                  <a:cubicBezTo>
                    <a:pt x="201" y="1114"/>
                    <a:pt x="197" y="1106"/>
                    <a:pt x="195" y="1097"/>
                  </a:cubicBezTo>
                  <a:cubicBezTo>
                    <a:pt x="193" y="1090"/>
                    <a:pt x="191" y="1086"/>
                    <a:pt x="187" y="1086"/>
                  </a:cubicBezTo>
                  <a:cubicBezTo>
                    <a:pt x="186" y="1086"/>
                    <a:pt x="185" y="1086"/>
                    <a:pt x="184" y="1087"/>
                  </a:cubicBezTo>
                  <a:cubicBezTo>
                    <a:pt x="179" y="1088"/>
                    <a:pt x="175" y="1089"/>
                    <a:pt x="171" y="1089"/>
                  </a:cubicBezTo>
                  <a:cubicBezTo>
                    <a:pt x="169" y="1089"/>
                    <a:pt x="167" y="1089"/>
                    <a:pt x="167" y="1087"/>
                  </a:cubicBezTo>
                  <a:lnTo>
                    <a:pt x="167" y="1087"/>
                  </a:lnTo>
                  <a:cubicBezTo>
                    <a:pt x="168" y="1091"/>
                    <a:pt x="160" y="1093"/>
                    <a:pt x="152" y="1096"/>
                  </a:cubicBezTo>
                  <a:cubicBezTo>
                    <a:pt x="156" y="1089"/>
                    <a:pt x="160" y="1083"/>
                    <a:pt x="165" y="1078"/>
                  </a:cubicBezTo>
                  <a:cubicBezTo>
                    <a:pt x="179" y="1065"/>
                    <a:pt x="185" y="1055"/>
                    <a:pt x="182" y="1038"/>
                  </a:cubicBezTo>
                  <a:cubicBezTo>
                    <a:pt x="180" y="1029"/>
                    <a:pt x="177" y="1017"/>
                    <a:pt x="184" y="1011"/>
                  </a:cubicBezTo>
                  <a:cubicBezTo>
                    <a:pt x="183" y="1004"/>
                    <a:pt x="183" y="1000"/>
                    <a:pt x="176" y="1000"/>
                  </a:cubicBezTo>
                  <a:cubicBezTo>
                    <a:pt x="175" y="1000"/>
                    <a:pt x="175" y="1000"/>
                    <a:pt x="174" y="1000"/>
                  </a:cubicBezTo>
                  <a:lnTo>
                    <a:pt x="174" y="991"/>
                  </a:lnTo>
                  <a:cubicBezTo>
                    <a:pt x="180" y="986"/>
                    <a:pt x="180" y="979"/>
                    <a:pt x="174" y="979"/>
                  </a:cubicBezTo>
                  <a:cubicBezTo>
                    <a:pt x="174" y="979"/>
                    <a:pt x="173" y="979"/>
                    <a:pt x="173" y="979"/>
                  </a:cubicBezTo>
                  <a:cubicBezTo>
                    <a:pt x="164" y="976"/>
                    <a:pt x="171" y="970"/>
                    <a:pt x="170" y="965"/>
                  </a:cubicBezTo>
                  <a:cubicBezTo>
                    <a:pt x="179" y="960"/>
                    <a:pt x="183" y="957"/>
                    <a:pt x="181" y="957"/>
                  </a:cubicBezTo>
                  <a:cubicBezTo>
                    <a:pt x="179" y="957"/>
                    <a:pt x="173" y="959"/>
                    <a:pt x="162" y="962"/>
                  </a:cubicBezTo>
                  <a:cubicBezTo>
                    <a:pt x="155" y="964"/>
                    <a:pt x="149" y="970"/>
                    <a:pt x="148" y="978"/>
                  </a:cubicBezTo>
                  <a:lnTo>
                    <a:pt x="149" y="990"/>
                  </a:lnTo>
                  <a:lnTo>
                    <a:pt x="140" y="979"/>
                  </a:lnTo>
                  <a:cubicBezTo>
                    <a:pt x="137" y="971"/>
                    <a:pt x="130" y="967"/>
                    <a:pt x="122" y="967"/>
                  </a:cubicBezTo>
                  <a:cubicBezTo>
                    <a:pt x="122" y="967"/>
                    <a:pt x="121" y="967"/>
                    <a:pt x="120" y="967"/>
                  </a:cubicBezTo>
                  <a:cubicBezTo>
                    <a:pt x="118" y="967"/>
                    <a:pt x="114" y="966"/>
                    <a:pt x="113" y="963"/>
                  </a:cubicBezTo>
                  <a:lnTo>
                    <a:pt x="130" y="961"/>
                  </a:lnTo>
                  <a:cubicBezTo>
                    <a:pt x="135" y="963"/>
                    <a:pt x="140" y="964"/>
                    <a:pt x="145" y="964"/>
                  </a:cubicBezTo>
                  <a:cubicBezTo>
                    <a:pt x="148" y="964"/>
                    <a:pt x="151" y="964"/>
                    <a:pt x="155" y="963"/>
                  </a:cubicBezTo>
                  <a:cubicBezTo>
                    <a:pt x="170" y="958"/>
                    <a:pt x="176" y="945"/>
                    <a:pt x="162" y="945"/>
                  </a:cubicBezTo>
                  <a:cubicBezTo>
                    <a:pt x="161" y="945"/>
                    <a:pt x="161" y="945"/>
                    <a:pt x="160" y="945"/>
                  </a:cubicBezTo>
                  <a:cubicBezTo>
                    <a:pt x="160" y="941"/>
                    <a:pt x="160" y="941"/>
                    <a:pt x="168" y="936"/>
                  </a:cubicBezTo>
                  <a:cubicBezTo>
                    <a:pt x="176" y="935"/>
                    <a:pt x="176" y="932"/>
                    <a:pt x="159" y="928"/>
                  </a:cubicBezTo>
                  <a:cubicBezTo>
                    <a:pt x="142" y="925"/>
                    <a:pt x="142" y="921"/>
                    <a:pt x="158" y="915"/>
                  </a:cubicBezTo>
                  <a:cubicBezTo>
                    <a:pt x="175" y="906"/>
                    <a:pt x="175" y="889"/>
                    <a:pt x="167" y="889"/>
                  </a:cubicBezTo>
                  <a:cubicBezTo>
                    <a:pt x="150" y="889"/>
                    <a:pt x="150" y="876"/>
                    <a:pt x="159" y="872"/>
                  </a:cubicBezTo>
                  <a:cubicBezTo>
                    <a:pt x="167" y="868"/>
                    <a:pt x="167" y="863"/>
                    <a:pt x="159" y="859"/>
                  </a:cubicBezTo>
                  <a:cubicBezTo>
                    <a:pt x="167" y="859"/>
                    <a:pt x="175" y="856"/>
                    <a:pt x="167" y="851"/>
                  </a:cubicBezTo>
                  <a:cubicBezTo>
                    <a:pt x="167" y="851"/>
                    <a:pt x="167" y="849"/>
                    <a:pt x="165" y="849"/>
                  </a:cubicBezTo>
                  <a:cubicBezTo>
                    <a:pt x="163" y="849"/>
                    <a:pt x="162" y="850"/>
                    <a:pt x="159" y="851"/>
                  </a:cubicBezTo>
                  <a:lnTo>
                    <a:pt x="142" y="841"/>
                  </a:lnTo>
                  <a:cubicBezTo>
                    <a:pt x="142" y="844"/>
                    <a:pt x="139" y="845"/>
                    <a:pt x="134" y="845"/>
                  </a:cubicBezTo>
                  <a:cubicBezTo>
                    <a:pt x="132" y="845"/>
                    <a:pt x="129" y="845"/>
                    <a:pt x="127" y="844"/>
                  </a:cubicBezTo>
                  <a:cubicBezTo>
                    <a:pt x="118" y="844"/>
                    <a:pt x="128" y="826"/>
                    <a:pt x="153" y="820"/>
                  </a:cubicBezTo>
                  <a:lnTo>
                    <a:pt x="170" y="813"/>
                  </a:lnTo>
                  <a:lnTo>
                    <a:pt x="155" y="812"/>
                  </a:lnTo>
                  <a:cubicBezTo>
                    <a:pt x="155" y="808"/>
                    <a:pt x="155" y="804"/>
                    <a:pt x="161" y="804"/>
                  </a:cubicBezTo>
                  <a:cubicBezTo>
                    <a:pt x="162" y="804"/>
                    <a:pt x="163" y="804"/>
                    <a:pt x="164" y="804"/>
                  </a:cubicBezTo>
                  <a:cubicBezTo>
                    <a:pt x="166" y="804"/>
                    <a:pt x="168" y="805"/>
                    <a:pt x="169" y="805"/>
                  </a:cubicBezTo>
                  <a:cubicBezTo>
                    <a:pt x="171" y="805"/>
                    <a:pt x="171" y="804"/>
                    <a:pt x="171" y="801"/>
                  </a:cubicBezTo>
                  <a:cubicBezTo>
                    <a:pt x="171" y="801"/>
                    <a:pt x="173" y="796"/>
                    <a:pt x="165" y="795"/>
                  </a:cubicBezTo>
                  <a:cubicBezTo>
                    <a:pt x="148" y="794"/>
                    <a:pt x="148" y="794"/>
                    <a:pt x="157" y="790"/>
                  </a:cubicBezTo>
                  <a:cubicBezTo>
                    <a:pt x="174" y="788"/>
                    <a:pt x="174" y="784"/>
                    <a:pt x="158" y="777"/>
                  </a:cubicBezTo>
                  <a:cubicBezTo>
                    <a:pt x="142" y="775"/>
                    <a:pt x="142" y="775"/>
                    <a:pt x="159" y="773"/>
                  </a:cubicBezTo>
                  <a:cubicBezTo>
                    <a:pt x="160" y="773"/>
                    <a:pt x="162" y="773"/>
                    <a:pt x="163" y="773"/>
                  </a:cubicBezTo>
                  <a:cubicBezTo>
                    <a:pt x="169" y="773"/>
                    <a:pt x="175" y="771"/>
                    <a:pt x="176" y="767"/>
                  </a:cubicBezTo>
                  <a:lnTo>
                    <a:pt x="168" y="766"/>
                  </a:lnTo>
                  <a:cubicBezTo>
                    <a:pt x="151" y="764"/>
                    <a:pt x="152" y="759"/>
                    <a:pt x="161" y="756"/>
                  </a:cubicBezTo>
                  <a:lnTo>
                    <a:pt x="161" y="756"/>
                  </a:lnTo>
                  <a:cubicBezTo>
                    <a:pt x="162" y="756"/>
                    <a:pt x="163" y="756"/>
                    <a:pt x="164" y="756"/>
                  </a:cubicBezTo>
                  <a:cubicBezTo>
                    <a:pt x="169" y="756"/>
                    <a:pt x="170" y="752"/>
                    <a:pt x="165" y="743"/>
                  </a:cubicBezTo>
                  <a:cubicBezTo>
                    <a:pt x="167" y="736"/>
                    <a:pt x="167" y="732"/>
                    <a:pt x="173" y="732"/>
                  </a:cubicBezTo>
                  <a:cubicBezTo>
                    <a:pt x="174" y="732"/>
                    <a:pt x="175" y="732"/>
                    <a:pt x="176" y="732"/>
                  </a:cubicBezTo>
                  <a:cubicBezTo>
                    <a:pt x="183" y="734"/>
                    <a:pt x="187" y="735"/>
                    <a:pt x="188" y="735"/>
                  </a:cubicBezTo>
                  <a:cubicBezTo>
                    <a:pt x="188" y="735"/>
                    <a:pt x="185" y="733"/>
                    <a:pt x="176" y="729"/>
                  </a:cubicBezTo>
                  <a:cubicBezTo>
                    <a:pt x="169" y="723"/>
                    <a:pt x="169" y="722"/>
                    <a:pt x="179" y="716"/>
                  </a:cubicBezTo>
                  <a:cubicBezTo>
                    <a:pt x="188" y="714"/>
                    <a:pt x="188" y="714"/>
                    <a:pt x="182" y="707"/>
                  </a:cubicBezTo>
                  <a:cubicBezTo>
                    <a:pt x="172" y="705"/>
                    <a:pt x="165" y="704"/>
                    <a:pt x="161" y="704"/>
                  </a:cubicBezTo>
                  <a:cubicBezTo>
                    <a:pt x="159" y="704"/>
                    <a:pt x="157" y="705"/>
                    <a:pt x="157" y="706"/>
                  </a:cubicBezTo>
                  <a:cubicBezTo>
                    <a:pt x="156" y="709"/>
                    <a:pt x="156" y="710"/>
                    <a:pt x="154" y="710"/>
                  </a:cubicBezTo>
                  <a:cubicBezTo>
                    <a:pt x="153" y="710"/>
                    <a:pt x="151" y="710"/>
                    <a:pt x="148" y="709"/>
                  </a:cubicBezTo>
                  <a:cubicBezTo>
                    <a:pt x="148" y="709"/>
                    <a:pt x="149" y="704"/>
                    <a:pt x="150" y="700"/>
                  </a:cubicBezTo>
                  <a:cubicBezTo>
                    <a:pt x="151" y="693"/>
                    <a:pt x="150" y="686"/>
                    <a:pt x="146" y="681"/>
                  </a:cubicBezTo>
                  <a:cubicBezTo>
                    <a:pt x="142" y="674"/>
                    <a:pt x="135" y="670"/>
                    <a:pt x="131" y="670"/>
                  </a:cubicBezTo>
                  <a:cubicBezTo>
                    <a:pt x="129" y="670"/>
                    <a:pt x="128" y="672"/>
                    <a:pt x="130" y="676"/>
                  </a:cubicBezTo>
                  <a:lnTo>
                    <a:pt x="121" y="678"/>
                  </a:lnTo>
                  <a:cubicBezTo>
                    <a:pt x="115" y="677"/>
                    <a:pt x="111" y="676"/>
                    <a:pt x="108" y="676"/>
                  </a:cubicBezTo>
                  <a:cubicBezTo>
                    <a:pt x="98" y="676"/>
                    <a:pt x="101" y="683"/>
                    <a:pt x="119" y="687"/>
                  </a:cubicBezTo>
                  <a:cubicBezTo>
                    <a:pt x="142" y="693"/>
                    <a:pt x="142" y="693"/>
                    <a:pt x="125" y="694"/>
                  </a:cubicBezTo>
                  <a:cubicBezTo>
                    <a:pt x="121" y="693"/>
                    <a:pt x="117" y="692"/>
                    <a:pt x="115" y="692"/>
                  </a:cubicBezTo>
                  <a:cubicBezTo>
                    <a:pt x="109" y="692"/>
                    <a:pt x="108" y="695"/>
                    <a:pt x="107" y="698"/>
                  </a:cubicBezTo>
                  <a:cubicBezTo>
                    <a:pt x="107" y="701"/>
                    <a:pt x="106" y="702"/>
                    <a:pt x="104" y="702"/>
                  </a:cubicBezTo>
                  <a:cubicBezTo>
                    <a:pt x="103" y="702"/>
                    <a:pt x="101" y="702"/>
                    <a:pt x="98" y="702"/>
                  </a:cubicBezTo>
                  <a:cubicBezTo>
                    <a:pt x="97" y="701"/>
                    <a:pt x="95" y="701"/>
                    <a:pt x="93" y="701"/>
                  </a:cubicBezTo>
                  <a:cubicBezTo>
                    <a:pt x="87" y="701"/>
                    <a:pt x="81" y="704"/>
                    <a:pt x="81" y="707"/>
                  </a:cubicBezTo>
                  <a:cubicBezTo>
                    <a:pt x="79" y="712"/>
                    <a:pt x="79" y="712"/>
                    <a:pt x="87" y="714"/>
                  </a:cubicBezTo>
                  <a:cubicBezTo>
                    <a:pt x="89" y="714"/>
                    <a:pt x="90" y="713"/>
                    <a:pt x="91" y="713"/>
                  </a:cubicBezTo>
                  <a:cubicBezTo>
                    <a:pt x="95" y="713"/>
                    <a:pt x="92" y="720"/>
                    <a:pt x="77" y="722"/>
                  </a:cubicBezTo>
                  <a:cubicBezTo>
                    <a:pt x="68" y="724"/>
                    <a:pt x="68" y="724"/>
                    <a:pt x="84" y="728"/>
                  </a:cubicBezTo>
                  <a:cubicBezTo>
                    <a:pt x="101" y="731"/>
                    <a:pt x="98" y="740"/>
                    <a:pt x="81" y="742"/>
                  </a:cubicBezTo>
                  <a:cubicBezTo>
                    <a:pt x="81" y="744"/>
                    <a:pt x="79" y="748"/>
                    <a:pt x="79" y="751"/>
                  </a:cubicBezTo>
                  <a:cubicBezTo>
                    <a:pt x="78" y="756"/>
                    <a:pt x="86" y="757"/>
                    <a:pt x="95" y="759"/>
                  </a:cubicBezTo>
                  <a:cubicBezTo>
                    <a:pt x="111" y="761"/>
                    <a:pt x="111" y="761"/>
                    <a:pt x="102" y="765"/>
                  </a:cubicBezTo>
                  <a:cubicBezTo>
                    <a:pt x="97" y="767"/>
                    <a:pt x="91" y="767"/>
                    <a:pt x="85" y="767"/>
                  </a:cubicBezTo>
                  <a:cubicBezTo>
                    <a:pt x="84" y="767"/>
                    <a:pt x="83" y="767"/>
                    <a:pt x="83" y="767"/>
                  </a:cubicBezTo>
                  <a:cubicBezTo>
                    <a:pt x="77" y="767"/>
                    <a:pt x="77" y="771"/>
                    <a:pt x="76" y="775"/>
                  </a:cubicBezTo>
                  <a:cubicBezTo>
                    <a:pt x="76" y="780"/>
                    <a:pt x="75" y="789"/>
                    <a:pt x="83" y="790"/>
                  </a:cubicBezTo>
                  <a:cubicBezTo>
                    <a:pt x="81" y="790"/>
                    <a:pt x="78" y="790"/>
                    <a:pt x="75" y="789"/>
                  </a:cubicBezTo>
                  <a:cubicBezTo>
                    <a:pt x="74" y="794"/>
                    <a:pt x="66" y="794"/>
                    <a:pt x="74" y="794"/>
                  </a:cubicBezTo>
                  <a:cubicBezTo>
                    <a:pt x="74" y="794"/>
                    <a:pt x="74" y="799"/>
                    <a:pt x="65" y="808"/>
                  </a:cubicBezTo>
                  <a:cubicBezTo>
                    <a:pt x="58" y="815"/>
                    <a:pt x="64" y="824"/>
                    <a:pt x="74" y="824"/>
                  </a:cubicBezTo>
                  <a:cubicBezTo>
                    <a:pt x="78" y="824"/>
                    <a:pt x="82" y="823"/>
                    <a:pt x="87" y="820"/>
                  </a:cubicBezTo>
                  <a:cubicBezTo>
                    <a:pt x="88" y="818"/>
                    <a:pt x="88" y="817"/>
                    <a:pt x="88" y="817"/>
                  </a:cubicBezTo>
                  <a:lnTo>
                    <a:pt x="88" y="817"/>
                  </a:lnTo>
                  <a:cubicBezTo>
                    <a:pt x="88" y="817"/>
                    <a:pt x="88" y="819"/>
                    <a:pt x="87" y="824"/>
                  </a:cubicBezTo>
                  <a:cubicBezTo>
                    <a:pt x="86" y="829"/>
                    <a:pt x="95" y="830"/>
                    <a:pt x="95" y="830"/>
                  </a:cubicBezTo>
                  <a:cubicBezTo>
                    <a:pt x="103" y="830"/>
                    <a:pt x="102" y="834"/>
                    <a:pt x="102" y="839"/>
                  </a:cubicBezTo>
                  <a:lnTo>
                    <a:pt x="85" y="838"/>
                  </a:lnTo>
                  <a:cubicBezTo>
                    <a:pt x="80" y="836"/>
                    <a:pt x="75" y="836"/>
                    <a:pt x="72" y="836"/>
                  </a:cubicBezTo>
                  <a:cubicBezTo>
                    <a:pt x="59" y="836"/>
                    <a:pt x="58" y="842"/>
                    <a:pt x="76" y="847"/>
                  </a:cubicBezTo>
                  <a:lnTo>
                    <a:pt x="76" y="847"/>
                  </a:lnTo>
                  <a:cubicBezTo>
                    <a:pt x="74" y="847"/>
                    <a:pt x="72" y="847"/>
                    <a:pt x="69" y="847"/>
                  </a:cubicBezTo>
                  <a:cubicBezTo>
                    <a:pt x="61" y="847"/>
                    <a:pt x="61" y="851"/>
                    <a:pt x="69" y="861"/>
                  </a:cubicBezTo>
                  <a:cubicBezTo>
                    <a:pt x="69" y="866"/>
                    <a:pt x="85" y="871"/>
                    <a:pt x="93" y="871"/>
                  </a:cubicBezTo>
                  <a:cubicBezTo>
                    <a:pt x="102" y="871"/>
                    <a:pt x="102" y="876"/>
                    <a:pt x="102" y="876"/>
                  </a:cubicBezTo>
                  <a:cubicBezTo>
                    <a:pt x="102" y="880"/>
                    <a:pt x="102" y="880"/>
                    <a:pt x="93" y="880"/>
                  </a:cubicBezTo>
                  <a:cubicBezTo>
                    <a:pt x="77" y="880"/>
                    <a:pt x="77" y="890"/>
                    <a:pt x="93" y="895"/>
                  </a:cubicBezTo>
                  <a:lnTo>
                    <a:pt x="85" y="895"/>
                  </a:lnTo>
                  <a:cubicBezTo>
                    <a:pt x="77" y="895"/>
                    <a:pt x="69" y="900"/>
                    <a:pt x="77" y="924"/>
                  </a:cubicBezTo>
                  <a:cubicBezTo>
                    <a:pt x="78" y="943"/>
                    <a:pt x="81" y="956"/>
                    <a:pt x="72" y="958"/>
                  </a:cubicBezTo>
                  <a:cubicBezTo>
                    <a:pt x="64" y="959"/>
                    <a:pt x="82" y="976"/>
                    <a:pt x="98" y="983"/>
                  </a:cubicBezTo>
                  <a:cubicBezTo>
                    <a:pt x="91" y="985"/>
                    <a:pt x="92" y="989"/>
                    <a:pt x="92" y="998"/>
                  </a:cubicBezTo>
                  <a:cubicBezTo>
                    <a:pt x="94" y="1013"/>
                    <a:pt x="94" y="1013"/>
                    <a:pt x="86" y="1014"/>
                  </a:cubicBezTo>
                  <a:cubicBezTo>
                    <a:pt x="80" y="1013"/>
                    <a:pt x="76" y="1012"/>
                    <a:pt x="74" y="1012"/>
                  </a:cubicBezTo>
                  <a:cubicBezTo>
                    <a:pt x="72" y="1012"/>
                    <a:pt x="75" y="1014"/>
                    <a:pt x="86" y="1018"/>
                  </a:cubicBezTo>
                  <a:cubicBezTo>
                    <a:pt x="103" y="1020"/>
                    <a:pt x="98" y="1036"/>
                    <a:pt x="82" y="1038"/>
                  </a:cubicBezTo>
                  <a:cubicBezTo>
                    <a:pt x="74" y="1041"/>
                    <a:pt x="75" y="1045"/>
                    <a:pt x="77" y="1054"/>
                  </a:cubicBezTo>
                  <a:cubicBezTo>
                    <a:pt x="86" y="1057"/>
                    <a:pt x="88" y="1068"/>
                    <a:pt x="90" y="1077"/>
                  </a:cubicBezTo>
                  <a:cubicBezTo>
                    <a:pt x="92" y="1086"/>
                    <a:pt x="92" y="1089"/>
                    <a:pt x="97" y="1089"/>
                  </a:cubicBezTo>
                  <a:cubicBezTo>
                    <a:pt x="99" y="1089"/>
                    <a:pt x="103" y="1088"/>
                    <a:pt x="109" y="1087"/>
                  </a:cubicBezTo>
                  <a:cubicBezTo>
                    <a:pt x="112" y="1086"/>
                    <a:pt x="115" y="1086"/>
                    <a:pt x="117" y="1086"/>
                  </a:cubicBezTo>
                  <a:cubicBezTo>
                    <a:pt x="125" y="1086"/>
                    <a:pt x="126" y="1090"/>
                    <a:pt x="128" y="1097"/>
                  </a:cubicBezTo>
                  <a:cubicBezTo>
                    <a:pt x="128" y="1101"/>
                    <a:pt x="130" y="1106"/>
                    <a:pt x="122" y="1108"/>
                  </a:cubicBezTo>
                  <a:cubicBezTo>
                    <a:pt x="122" y="1108"/>
                    <a:pt x="115" y="1115"/>
                    <a:pt x="116" y="1119"/>
                  </a:cubicBezTo>
                  <a:cubicBezTo>
                    <a:pt x="118" y="1124"/>
                    <a:pt x="120" y="1128"/>
                    <a:pt x="112" y="1130"/>
                  </a:cubicBezTo>
                  <a:cubicBezTo>
                    <a:pt x="107" y="1135"/>
                    <a:pt x="106" y="1142"/>
                    <a:pt x="109" y="1147"/>
                  </a:cubicBezTo>
                  <a:cubicBezTo>
                    <a:pt x="111" y="1156"/>
                    <a:pt x="114" y="1165"/>
                    <a:pt x="106" y="1167"/>
                  </a:cubicBezTo>
                  <a:cubicBezTo>
                    <a:pt x="107" y="1170"/>
                    <a:pt x="107" y="1171"/>
                    <a:pt x="109" y="1171"/>
                  </a:cubicBezTo>
                  <a:cubicBezTo>
                    <a:pt x="110" y="1171"/>
                    <a:pt x="112" y="1171"/>
                    <a:pt x="115" y="1170"/>
                  </a:cubicBezTo>
                  <a:cubicBezTo>
                    <a:pt x="117" y="1169"/>
                    <a:pt x="119" y="1169"/>
                    <a:pt x="120" y="1169"/>
                  </a:cubicBezTo>
                  <a:cubicBezTo>
                    <a:pt x="127" y="1169"/>
                    <a:pt x="132" y="1173"/>
                    <a:pt x="130" y="1190"/>
                  </a:cubicBezTo>
                  <a:cubicBezTo>
                    <a:pt x="133" y="1198"/>
                    <a:pt x="138" y="1209"/>
                    <a:pt x="144" y="1209"/>
                  </a:cubicBezTo>
                  <a:cubicBezTo>
                    <a:pt x="145" y="1209"/>
                    <a:pt x="146" y="1209"/>
                    <a:pt x="147" y="1209"/>
                  </a:cubicBezTo>
                  <a:lnTo>
                    <a:pt x="147" y="1209"/>
                  </a:lnTo>
                  <a:cubicBezTo>
                    <a:pt x="149" y="1213"/>
                    <a:pt x="149" y="1213"/>
                    <a:pt x="141" y="1217"/>
                  </a:cubicBezTo>
                  <a:cubicBezTo>
                    <a:pt x="127" y="1222"/>
                    <a:pt x="130" y="1232"/>
                    <a:pt x="149" y="1235"/>
                  </a:cubicBezTo>
                  <a:cubicBezTo>
                    <a:pt x="151" y="1234"/>
                    <a:pt x="152" y="1234"/>
                    <a:pt x="153" y="1234"/>
                  </a:cubicBezTo>
                  <a:cubicBezTo>
                    <a:pt x="156" y="1234"/>
                    <a:pt x="157" y="1238"/>
                    <a:pt x="152" y="1244"/>
                  </a:cubicBezTo>
                  <a:cubicBezTo>
                    <a:pt x="152" y="1244"/>
                    <a:pt x="155" y="1248"/>
                    <a:pt x="164" y="1249"/>
                  </a:cubicBezTo>
                  <a:cubicBezTo>
                    <a:pt x="173" y="1249"/>
                    <a:pt x="173" y="1249"/>
                    <a:pt x="169" y="1262"/>
                  </a:cubicBezTo>
                  <a:cubicBezTo>
                    <a:pt x="161" y="1265"/>
                    <a:pt x="164" y="1269"/>
                    <a:pt x="166" y="1274"/>
                  </a:cubicBezTo>
                  <a:cubicBezTo>
                    <a:pt x="177" y="1280"/>
                    <a:pt x="202" y="1324"/>
                    <a:pt x="197" y="1333"/>
                  </a:cubicBezTo>
                  <a:cubicBezTo>
                    <a:pt x="206" y="1333"/>
                    <a:pt x="206" y="1333"/>
                    <a:pt x="208" y="1338"/>
                  </a:cubicBezTo>
                  <a:cubicBezTo>
                    <a:pt x="202" y="1345"/>
                    <a:pt x="202" y="1348"/>
                    <a:pt x="206" y="1348"/>
                  </a:cubicBezTo>
                  <a:cubicBezTo>
                    <a:pt x="209" y="1348"/>
                    <a:pt x="214" y="1346"/>
                    <a:pt x="221" y="1342"/>
                  </a:cubicBezTo>
                  <a:lnTo>
                    <a:pt x="219" y="1338"/>
                  </a:lnTo>
                  <a:lnTo>
                    <a:pt x="216" y="1333"/>
                  </a:lnTo>
                  <a:cubicBezTo>
                    <a:pt x="219" y="1332"/>
                    <a:pt x="222" y="1331"/>
                    <a:pt x="224" y="1331"/>
                  </a:cubicBezTo>
                  <a:cubicBezTo>
                    <a:pt x="231" y="1331"/>
                    <a:pt x="232" y="1341"/>
                    <a:pt x="215" y="1350"/>
                  </a:cubicBezTo>
                  <a:cubicBezTo>
                    <a:pt x="208" y="1358"/>
                    <a:pt x="206" y="1361"/>
                    <a:pt x="209" y="1361"/>
                  </a:cubicBezTo>
                  <a:cubicBezTo>
                    <a:pt x="210" y="1361"/>
                    <a:pt x="214" y="1360"/>
                    <a:pt x="221" y="1358"/>
                  </a:cubicBezTo>
                  <a:cubicBezTo>
                    <a:pt x="225" y="1357"/>
                    <a:pt x="229" y="1356"/>
                    <a:pt x="231" y="1356"/>
                  </a:cubicBezTo>
                  <a:cubicBezTo>
                    <a:pt x="238" y="1356"/>
                    <a:pt x="237" y="1361"/>
                    <a:pt x="229" y="1370"/>
                  </a:cubicBezTo>
                  <a:cubicBezTo>
                    <a:pt x="221" y="1375"/>
                    <a:pt x="218" y="1378"/>
                    <a:pt x="219" y="1378"/>
                  </a:cubicBezTo>
                  <a:cubicBezTo>
                    <a:pt x="220" y="1378"/>
                    <a:pt x="225" y="1376"/>
                    <a:pt x="232" y="1374"/>
                  </a:cubicBezTo>
                  <a:cubicBezTo>
                    <a:pt x="242" y="1371"/>
                    <a:pt x="250" y="1369"/>
                    <a:pt x="256" y="1369"/>
                  </a:cubicBezTo>
                  <a:cubicBezTo>
                    <a:pt x="268" y="1369"/>
                    <a:pt x="270" y="1376"/>
                    <a:pt x="251" y="1389"/>
                  </a:cubicBezTo>
                  <a:cubicBezTo>
                    <a:pt x="239" y="1398"/>
                    <a:pt x="234" y="1407"/>
                    <a:pt x="238" y="1411"/>
                  </a:cubicBezTo>
                  <a:cubicBezTo>
                    <a:pt x="238" y="1412"/>
                    <a:pt x="239" y="1412"/>
                    <a:pt x="240" y="1412"/>
                  </a:cubicBezTo>
                  <a:cubicBezTo>
                    <a:pt x="243" y="1412"/>
                    <a:pt x="248" y="1409"/>
                    <a:pt x="253" y="1405"/>
                  </a:cubicBezTo>
                  <a:cubicBezTo>
                    <a:pt x="257" y="1400"/>
                    <a:pt x="260" y="1397"/>
                    <a:pt x="262" y="1397"/>
                  </a:cubicBezTo>
                  <a:lnTo>
                    <a:pt x="262" y="1397"/>
                  </a:lnTo>
                  <a:cubicBezTo>
                    <a:pt x="264" y="1397"/>
                    <a:pt x="263" y="1403"/>
                    <a:pt x="259" y="1413"/>
                  </a:cubicBezTo>
                  <a:cubicBezTo>
                    <a:pt x="247" y="1440"/>
                    <a:pt x="253" y="1448"/>
                    <a:pt x="276" y="1449"/>
                  </a:cubicBezTo>
                  <a:cubicBezTo>
                    <a:pt x="300" y="1452"/>
                    <a:pt x="309" y="1464"/>
                    <a:pt x="288" y="1464"/>
                  </a:cubicBezTo>
                  <a:cubicBezTo>
                    <a:pt x="269" y="1466"/>
                    <a:pt x="269" y="1466"/>
                    <a:pt x="281" y="1468"/>
                  </a:cubicBezTo>
                  <a:lnTo>
                    <a:pt x="297" y="1487"/>
                  </a:lnTo>
                  <a:cubicBezTo>
                    <a:pt x="298" y="1488"/>
                    <a:pt x="300" y="1489"/>
                    <a:pt x="302" y="1489"/>
                  </a:cubicBezTo>
                  <a:cubicBezTo>
                    <a:pt x="306" y="1489"/>
                    <a:pt x="312" y="1487"/>
                    <a:pt x="316" y="1484"/>
                  </a:cubicBezTo>
                  <a:lnTo>
                    <a:pt x="316" y="1484"/>
                  </a:lnTo>
                  <a:cubicBezTo>
                    <a:pt x="308" y="1495"/>
                    <a:pt x="307" y="1507"/>
                    <a:pt x="319" y="1507"/>
                  </a:cubicBezTo>
                  <a:cubicBezTo>
                    <a:pt x="321" y="1507"/>
                    <a:pt x="323" y="1507"/>
                    <a:pt x="326" y="1506"/>
                  </a:cubicBezTo>
                  <a:lnTo>
                    <a:pt x="333" y="1513"/>
                  </a:lnTo>
                  <a:cubicBezTo>
                    <a:pt x="335" y="1515"/>
                    <a:pt x="336" y="1516"/>
                    <a:pt x="338" y="1516"/>
                  </a:cubicBezTo>
                  <a:cubicBezTo>
                    <a:pt x="339" y="1516"/>
                    <a:pt x="342" y="1515"/>
                    <a:pt x="346" y="1514"/>
                  </a:cubicBezTo>
                  <a:cubicBezTo>
                    <a:pt x="348" y="1514"/>
                    <a:pt x="349" y="1513"/>
                    <a:pt x="349" y="1513"/>
                  </a:cubicBezTo>
                  <a:cubicBezTo>
                    <a:pt x="355" y="1513"/>
                    <a:pt x="353" y="1522"/>
                    <a:pt x="351" y="1530"/>
                  </a:cubicBezTo>
                  <a:cubicBezTo>
                    <a:pt x="349" y="1537"/>
                    <a:pt x="348" y="1544"/>
                    <a:pt x="350" y="1544"/>
                  </a:cubicBezTo>
                  <a:cubicBezTo>
                    <a:pt x="350" y="1544"/>
                    <a:pt x="351" y="1543"/>
                    <a:pt x="352" y="1542"/>
                  </a:cubicBezTo>
                  <a:cubicBezTo>
                    <a:pt x="358" y="1536"/>
                    <a:pt x="370" y="1536"/>
                    <a:pt x="379" y="1534"/>
                  </a:cubicBezTo>
                  <a:cubicBezTo>
                    <a:pt x="380" y="1534"/>
                    <a:pt x="381" y="1533"/>
                    <a:pt x="382" y="1533"/>
                  </a:cubicBezTo>
                  <a:cubicBezTo>
                    <a:pt x="387" y="1533"/>
                    <a:pt x="384" y="1540"/>
                    <a:pt x="378" y="1543"/>
                  </a:cubicBezTo>
                  <a:cubicBezTo>
                    <a:pt x="372" y="1549"/>
                    <a:pt x="372" y="1549"/>
                    <a:pt x="373" y="1562"/>
                  </a:cubicBezTo>
                  <a:cubicBezTo>
                    <a:pt x="376" y="1565"/>
                    <a:pt x="380" y="1568"/>
                    <a:pt x="385" y="1568"/>
                  </a:cubicBezTo>
                  <a:cubicBezTo>
                    <a:pt x="387" y="1568"/>
                    <a:pt x="388" y="1567"/>
                    <a:pt x="390" y="1566"/>
                  </a:cubicBezTo>
                  <a:cubicBezTo>
                    <a:pt x="391" y="1565"/>
                    <a:pt x="392" y="1564"/>
                    <a:pt x="394" y="1564"/>
                  </a:cubicBezTo>
                  <a:cubicBezTo>
                    <a:pt x="402" y="1564"/>
                    <a:pt x="418" y="1577"/>
                    <a:pt x="417" y="1585"/>
                  </a:cubicBezTo>
                  <a:lnTo>
                    <a:pt x="425" y="1590"/>
                  </a:lnTo>
                  <a:cubicBezTo>
                    <a:pt x="427" y="1592"/>
                    <a:pt x="429" y="1592"/>
                    <a:pt x="431" y="1592"/>
                  </a:cubicBezTo>
                  <a:cubicBezTo>
                    <a:pt x="433" y="1592"/>
                    <a:pt x="435" y="1592"/>
                    <a:pt x="437" y="1592"/>
                  </a:cubicBezTo>
                  <a:cubicBezTo>
                    <a:pt x="439" y="1592"/>
                    <a:pt x="440" y="1592"/>
                    <a:pt x="442" y="1593"/>
                  </a:cubicBezTo>
                  <a:cubicBezTo>
                    <a:pt x="442" y="1593"/>
                    <a:pt x="443" y="1594"/>
                    <a:pt x="446" y="1594"/>
                  </a:cubicBezTo>
                  <a:cubicBezTo>
                    <a:pt x="447" y="1594"/>
                    <a:pt x="450" y="1593"/>
                    <a:pt x="453" y="1591"/>
                  </a:cubicBezTo>
                  <a:cubicBezTo>
                    <a:pt x="457" y="1595"/>
                    <a:pt x="461" y="1597"/>
                    <a:pt x="456" y="1604"/>
                  </a:cubicBezTo>
                  <a:cubicBezTo>
                    <a:pt x="462" y="1599"/>
                    <a:pt x="465" y="1596"/>
                    <a:pt x="467" y="1596"/>
                  </a:cubicBezTo>
                  <a:lnTo>
                    <a:pt x="467" y="1596"/>
                  </a:lnTo>
                  <a:cubicBezTo>
                    <a:pt x="469" y="1596"/>
                    <a:pt x="468" y="1600"/>
                    <a:pt x="465" y="1609"/>
                  </a:cubicBezTo>
                  <a:cubicBezTo>
                    <a:pt x="461" y="1616"/>
                    <a:pt x="458" y="1620"/>
                    <a:pt x="459" y="1620"/>
                  </a:cubicBezTo>
                  <a:cubicBezTo>
                    <a:pt x="460" y="1620"/>
                    <a:pt x="463" y="1617"/>
                    <a:pt x="469" y="1612"/>
                  </a:cubicBezTo>
                  <a:cubicBezTo>
                    <a:pt x="472" y="1610"/>
                    <a:pt x="475" y="1609"/>
                    <a:pt x="476" y="1609"/>
                  </a:cubicBezTo>
                  <a:cubicBezTo>
                    <a:pt x="478" y="1609"/>
                    <a:pt x="478" y="1611"/>
                    <a:pt x="478" y="1616"/>
                  </a:cubicBezTo>
                  <a:cubicBezTo>
                    <a:pt x="475" y="1620"/>
                    <a:pt x="475" y="1622"/>
                    <a:pt x="477" y="1622"/>
                  </a:cubicBezTo>
                  <a:cubicBezTo>
                    <a:pt x="478" y="1622"/>
                    <a:pt x="480" y="1621"/>
                    <a:pt x="481" y="1618"/>
                  </a:cubicBezTo>
                  <a:cubicBezTo>
                    <a:pt x="488" y="1613"/>
                    <a:pt x="495" y="1610"/>
                    <a:pt x="499" y="1610"/>
                  </a:cubicBezTo>
                  <a:cubicBezTo>
                    <a:pt x="504" y="1610"/>
                    <a:pt x="506" y="1613"/>
                    <a:pt x="502" y="1621"/>
                  </a:cubicBezTo>
                  <a:cubicBezTo>
                    <a:pt x="502" y="1621"/>
                    <a:pt x="503" y="1621"/>
                    <a:pt x="506" y="1621"/>
                  </a:cubicBezTo>
                  <a:cubicBezTo>
                    <a:pt x="508" y="1621"/>
                    <a:pt x="511" y="1621"/>
                    <a:pt x="515" y="1618"/>
                  </a:cubicBezTo>
                  <a:cubicBezTo>
                    <a:pt x="520" y="1612"/>
                    <a:pt x="523" y="1609"/>
                    <a:pt x="523" y="1609"/>
                  </a:cubicBezTo>
                  <a:lnTo>
                    <a:pt x="523" y="1609"/>
                  </a:lnTo>
                  <a:cubicBezTo>
                    <a:pt x="524" y="1609"/>
                    <a:pt x="522" y="1613"/>
                    <a:pt x="518" y="1621"/>
                  </a:cubicBezTo>
                  <a:cubicBezTo>
                    <a:pt x="516" y="1630"/>
                    <a:pt x="517" y="1635"/>
                    <a:pt x="520" y="1635"/>
                  </a:cubicBezTo>
                  <a:cubicBezTo>
                    <a:pt x="522" y="1635"/>
                    <a:pt x="526" y="1633"/>
                    <a:pt x="530" y="1627"/>
                  </a:cubicBezTo>
                  <a:cubicBezTo>
                    <a:pt x="530" y="1627"/>
                    <a:pt x="533" y="1626"/>
                    <a:pt x="535" y="1626"/>
                  </a:cubicBezTo>
                  <a:cubicBezTo>
                    <a:pt x="536" y="1626"/>
                    <a:pt x="538" y="1627"/>
                    <a:pt x="538" y="1632"/>
                  </a:cubicBezTo>
                  <a:cubicBezTo>
                    <a:pt x="541" y="1640"/>
                    <a:pt x="555" y="1651"/>
                    <a:pt x="563" y="1651"/>
                  </a:cubicBezTo>
                  <a:cubicBezTo>
                    <a:pt x="566" y="1651"/>
                    <a:pt x="568" y="1649"/>
                    <a:pt x="569" y="1644"/>
                  </a:cubicBezTo>
                  <a:lnTo>
                    <a:pt x="577" y="1648"/>
                  </a:lnTo>
                  <a:cubicBezTo>
                    <a:pt x="581" y="1654"/>
                    <a:pt x="584" y="1658"/>
                    <a:pt x="587" y="1658"/>
                  </a:cubicBezTo>
                  <a:cubicBezTo>
                    <a:pt x="590" y="1658"/>
                    <a:pt x="592" y="1656"/>
                    <a:pt x="594" y="1654"/>
                  </a:cubicBezTo>
                  <a:lnTo>
                    <a:pt x="602" y="1649"/>
                  </a:lnTo>
                  <a:lnTo>
                    <a:pt x="602" y="1649"/>
                  </a:lnTo>
                  <a:cubicBezTo>
                    <a:pt x="599" y="1655"/>
                    <a:pt x="601" y="1665"/>
                    <a:pt x="606" y="1667"/>
                  </a:cubicBezTo>
                  <a:cubicBezTo>
                    <a:pt x="607" y="1667"/>
                    <a:pt x="608" y="1668"/>
                    <a:pt x="609" y="1668"/>
                  </a:cubicBezTo>
                  <a:cubicBezTo>
                    <a:pt x="610" y="1668"/>
                    <a:pt x="611" y="1666"/>
                    <a:pt x="612" y="1661"/>
                  </a:cubicBezTo>
                  <a:cubicBezTo>
                    <a:pt x="611" y="1656"/>
                    <a:pt x="612" y="1654"/>
                    <a:pt x="614" y="1654"/>
                  </a:cubicBezTo>
                  <a:cubicBezTo>
                    <a:pt x="615" y="1654"/>
                    <a:pt x="617" y="1654"/>
                    <a:pt x="619" y="1655"/>
                  </a:cubicBezTo>
                  <a:cubicBezTo>
                    <a:pt x="623" y="1656"/>
                    <a:pt x="626" y="1665"/>
                    <a:pt x="623" y="1673"/>
                  </a:cubicBezTo>
                  <a:lnTo>
                    <a:pt x="628" y="1674"/>
                  </a:lnTo>
                  <a:cubicBezTo>
                    <a:pt x="630" y="1666"/>
                    <a:pt x="633" y="1662"/>
                    <a:pt x="634" y="1662"/>
                  </a:cubicBezTo>
                  <a:cubicBezTo>
                    <a:pt x="635" y="1662"/>
                    <a:pt x="636" y="1664"/>
                    <a:pt x="635" y="1668"/>
                  </a:cubicBezTo>
                  <a:cubicBezTo>
                    <a:pt x="636" y="1673"/>
                    <a:pt x="640" y="1678"/>
                    <a:pt x="646" y="1679"/>
                  </a:cubicBezTo>
                  <a:cubicBezTo>
                    <a:pt x="647" y="1676"/>
                    <a:pt x="647" y="1676"/>
                    <a:pt x="648" y="1676"/>
                  </a:cubicBezTo>
                  <a:lnTo>
                    <a:pt x="648" y="1676"/>
                  </a:lnTo>
                  <a:cubicBezTo>
                    <a:pt x="649" y="1676"/>
                    <a:pt x="649" y="1679"/>
                    <a:pt x="647" y="1679"/>
                  </a:cubicBezTo>
                  <a:cubicBezTo>
                    <a:pt x="646" y="1679"/>
                    <a:pt x="646" y="1679"/>
                    <a:pt x="646" y="1679"/>
                  </a:cubicBezTo>
                  <a:lnTo>
                    <a:pt x="644" y="1687"/>
                  </a:lnTo>
                  <a:cubicBezTo>
                    <a:pt x="645" y="1690"/>
                    <a:pt x="646" y="1691"/>
                    <a:pt x="647" y="1691"/>
                  </a:cubicBezTo>
                  <a:cubicBezTo>
                    <a:pt x="648" y="1691"/>
                    <a:pt x="650" y="1685"/>
                    <a:pt x="650" y="1680"/>
                  </a:cubicBezTo>
                  <a:lnTo>
                    <a:pt x="659" y="1682"/>
                  </a:lnTo>
                  <a:cubicBezTo>
                    <a:pt x="661" y="1683"/>
                    <a:pt x="663" y="1683"/>
                    <a:pt x="664" y="1683"/>
                  </a:cubicBezTo>
                  <a:cubicBezTo>
                    <a:pt x="667" y="1683"/>
                    <a:pt x="668" y="1682"/>
                    <a:pt x="666" y="1676"/>
                  </a:cubicBezTo>
                  <a:cubicBezTo>
                    <a:pt x="668" y="1668"/>
                    <a:pt x="669" y="1661"/>
                    <a:pt x="673" y="1661"/>
                  </a:cubicBezTo>
                  <a:cubicBezTo>
                    <a:pt x="673" y="1661"/>
                    <a:pt x="674" y="1661"/>
                    <a:pt x="674" y="1661"/>
                  </a:cubicBezTo>
                  <a:cubicBezTo>
                    <a:pt x="675" y="1658"/>
                    <a:pt x="675" y="1657"/>
                    <a:pt x="676" y="1657"/>
                  </a:cubicBezTo>
                  <a:lnTo>
                    <a:pt x="676" y="1657"/>
                  </a:lnTo>
                  <a:cubicBezTo>
                    <a:pt x="677" y="1657"/>
                    <a:pt x="677" y="1661"/>
                    <a:pt x="674" y="1661"/>
                  </a:cubicBezTo>
                  <a:cubicBezTo>
                    <a:pt x="673" y="1669"/>
                    <a:pt x="671" y="1677"/>
                    <a:pt x="675" y="1678"/>
                  </a:cubicBezTo>
                  <a:cubicBezTo>
                    <a:pt x="680" y="1679"/>
                    <a:pt x="678" y="1687"/>
                    <a:pt x="678" y="1687"/>
                  </a:cubicBezTo>
                  <a:cubicBezTo>
                    <a:pt x="674" y="1694"/>
                    <a:pt x="678" y="1697"/>
                    <a:pt x="683" y="1697"/>
                  </a:cubicBezTo>
                  <a:cubicBezTo>
                    <a:pt x="687" y="1697"/>
                    <a:pt x="694" y="1695"/>
                    <a:pt x="696" y="1691"/>
                  </a:cubicBezTo>
                  <a:cubicBezTo>
                    <a:pt x="702" y="1685"/>
                    <a:pt x="707" y="1681"/>
                    <a:pt x="709" y="1681"/>
                  </a:cubicBezTo>
                  <a:cubicBezTo>
                    <a:pt x="712" y="1681"/>
                    <a:pt x="712" y="1685"/>
                    <a:pt x="711" y="1694"/>
                  </a:cubicBezTo>
                  <a:cubicBezTo>
                    <a:pt x="710" y="1698"/>
                    <a:pt x="711" y="1700"/>
                    <a:pt x="712" y="1700"/>
                  </a:cubicBezTo>
                  <a:cubicBezTo>
                    <a:pt x="715" y="1700"/>
                    <a:pt x="722" y="1687"/>
                    <a:pt x="728" y="1670"/>
                  </a:cubicBezTo>
                  <a:lnTo>
                    <a:pt x="735" y="1646"/>
                  </a:lnTo>
                  <a:lnTo>
                    <a:pt x="732" y="1670"/>
                  </a:lnTo>
                  <a:cubicBezTo>
                    <a:pt x="733" y="1690"/>
                    <a:pt x="733" y="1698"/>
                    <a:pt x="737" y="1698"/>
                  </a:cubicBezTo>
                  <a:cubicBezTo>
                    <a:pt x="739" y="1698"/>
                    <a:pt x="743" y="1694"/>
                    <a:pt x="749" y="1688"/>
                  </a:cubicBezTo>
                  <a:cubicBezTo>
                    <a:pt x="754" y="1685"/>
                    <a:pt x="756" y="1683"/>
                    <a:pt x="758" y="1683"/>
                  </a:cubicBezTo>
                  <a:cubicBezTo>
                    <a:pt x="759" y="1683"/>
                    <a:pt x="759" y="1685"/>
                    <a:pt x="758" y="1689"/>
                  </a:cubicBezTo>
                  <a:cubicBezTo>
                    <a:pt x="758" y="1697"/>
                    <a:pt x="763" y="1697"/>
                    <a:pt x="777" y="1699"/>
                  </a:cubicBezTo>
                  <a:cubicBezTo>
                    <a:pt x="781" y="1699"/>
                    <a:pt x="784" y="1700"/>
                    <a:pt x="786" y="1700"/>
                  </a:cubicBezTo>
                  <a:cubicBezTo>
                    <a:pt x="793" y="1700"/>
                    <a:pt x="795" y="1698"/>
                    <a:pt x="795" y="1692"/>
                  </a:cubicBezTo>
                  <a:lnTo>
                    <a:pt x="805" y="1691"/>
                  </a:lnTo>
                  <a:cubicBezTo>
                    <a:pt x="807" y="1698"/>
                    <a:pt x="809" y="1700"/>
                    <a:pt x="812" y="1700"/>
                  </a:cubicBezTo>
                  <a:cubicBezTo>
                    <a:pt x="815" y="1700"/>
                    <a:pt x="818" y="1693"/>
                    <a:pt x="814" y="1683"/>
                  </a:cubicBezTo>
                  <a:lnTo>
                    <a:pt x="823" y="1683"/>
                  </a:lnTo>
                  <a:lnTo>
                    <a:pt x="824" y="1691"/>
                  </a:lnTo>
                  <a:cubicBezTo>
                    <a:pt x="824" y="1696"/>
                    <a:pt x="828" y="1699"/>
                    <a:pt x="841" y="1699"/>
                  </a:cubicBezTo>
                  <a:cubicBezTo>
                    <a:pt x="849" y="1699"/>
                    <a:pt x="858" y="1698"/>
                    <a:pt x="871" y="1697"/>
                  </a:cubicBezTo>
                  <a:cubicBezTo>
                    <a:pt x="914" y="1692"/>
                    <a:pt x="919" y="1690"/>
                    <a:pt x="916" y="1674"/>
                  </a:cubicBezTo>
                  <a:cubicBezTo>
                    <a:pt x="917" y="1666"/>
                    <a:pt x="918" y="1661"/>
                    <a:pt x="920" y="1661"/>
                  </a:cubicBezTo>
                  <a:cubicBezTo>
                    <a:pt x="922" y="1661"/>
                    <a:pt x="924" y="1665"/>
                    <a:pt x="925" y="1673"/>
                  </a:cubicBezTo>
                  <a:cubicBezTo>
                    <a:pt x="926" y="1679"/>
                    <a:pt x="929" y="1684"/>
                    <a:pt x="931" y="1684"/>
                  </a:cubicBezTo>
                  <a:cubicBezTo>
                    <a:pt x="931" y="1684"/>
                    <a:pt x="932" y="1683"/>
                    <a:pt x="931" y="1680"/>
                  </a:cubicBezTo>
                  <a:cubicBezTo>
                    <a:pt x="932" y="1680"/>
                    <a:pt x="933" y="1680"/>
                    <a:pt x="934" y="1680"/>
                  </a:cubicBezTo>
                  <a:cubicBezTo>
                    <a:pt x="939" y="1680"/>
                    <a:pt x="944" y="1682"/>
                    <a:pt x="947" y="1685"/>
                  </a:cubicBezTo>
                  <a:cubicBezTo>
                    <a:pt x="953" y="1690"/>
                    <a:pt x="958" y="1691"/>
                    <a:pt x="961" y="1691"/>
                  </a:cubicBezTo>
                  <a:cubicBezTo>
                    <a:pt x="966" y="1691"/>
                    <a:pt x="967" y="1686"/>
                    <a:pt x="966" y="1681"/>
                  </a:cubicBezTo>
                  <a:cubicBezTo>
                    <a:pt x="962" y="1675"/>
                    <a:pt x="961" y="1672"/>
                    <a:pt x="962" y="1672"/>
                  </a:cubicBezTo>
                  <a:lnTo>
                    <a:pt x="962" y="1672"/>
                  </a:lnTo>
                  <a:cubicBezTo>
                    <a:pt x="963" y="1672"/>
                    <a:pt x="966" y="1676"/>
                    <a:pt x="970" y="1680"/>
                  </a:cubicBezTo>
                  <a:cubicBezTo>
                    <a:pt x="975" y="1685"/>
                    <a:pt x="979" y="1689"/>
                    <a:pt x="981" y="1689"/>
                  </a:cubicBezTo>
                  <a:cubicBezTo>
                    <a:pt x="982" y="1689"/>
                    <a:pt x="982" y="1688"/>
                    <a:pt x="981" y="1686"/>
                  </a:cubicBezTo>
                  <a:cubicBezTo>
                    <a:pt x="984" y="1679"/>
                    <a:pt x="997" y="1670"/>
                    <a:pt x="1006" y="1670"/>
                  </a:cubicBezTo>
                  <a:cubicBezTo>
                    <a:pt x="1009" y="1670"/>
                    <a:pt x="1013" y="1671"/>
                    <a:pt x="1014" y="1676"/>
                  </a:cubicBezTo>
                  <a:lnTo>
                    <a:pt x="1023" y="1673"/>
                  </a:lnTo>
                  <a:cubicBezTo>
                    <a:pt x="1021" y="1665"/>
                    <a:pt x="1030" y="1663"/>
                    <a:pt x="1039" y="1660"/>
                  </a:cubicBezTo>
                  <a:cubicBezTo>
                    <a:pt x="1043" y="1658"/>
                    <a:pt x="1046" y="1657"/>
                    <a:pt x="1049" y="1657"/>
                  </a:cubicBezTo>
                  <a:cubicBezTo>
                    <a:pt x="1052" y="1657"/>
                    <a:pt x="1054" y="1658"/>
                    <a:pt x="1055" y="1662"/>
                  </a:cubicBezTo>
                  <a:cubicBezTo>
                    <a:pt x="1054" y="1666"/>
                    <a:pt x="1055" y="1668"/>
                    <a:pt x="1056" y="1668"/>
                  </a:cubicBezTo>
                  <a:cubicBezTo>
                    <a:pt x="1058" y="1668"/>
                    <a:pt x="1061" y="1665"/>
                    <a:pt x="1064" y="1659"/>
                  </a:cubicBezTo>
                  <a:cubicBezTo>
                    <a:pt x="1069" y="1656"/>
                    <a:pt x="1068" y="1641"/>
                    <a:pt x="1071" y="1639"/>
                  </a:cubicBezTo>
                  <a:cubicBezTo>
                    <a:pt x="1069" y="1631"/>
                    <a:pt x="1069" y="1622"/>
                    <a:pt x="1073" y="1619"/>
                  </a:cubicBezTo>
                  <a:lnTo>
                    <a:pt x="1077" y="1627"/>
                  </a:lnTo>
                  <a:lnTo>
                    <a:pt x="1083" y="1642"/>
                  </a:lnTo>
                  <a:cubicBezTo>
                    <a:pt x="1088" y="1641"/>
                    <a:pt x="1092" y="1639"/>
                    <a:pt x="1089" y="1631"/>
                  </a:cubicBezTo>
                  <a:lnTo>
                    <a:pt x="1089" y="1631"/>
                  </a:lnTo>
                  <a:cubicBezTo>
                    <a:pt x="1092" y="1633"/>
                    <a:pt x="1095" y="1634"/>
                    <a:pt x="1098" y="1634"/>
                  </a:cubicBezTo>
                  <a:cubicBezTo>
                    <a:pt x="1101" y="1634"/>
                    <a:pt x="1104" y="1633"/>
                    <a:pt x="1109" y="1631"/>
                  </a:cubicBezTo>
                  <a:cubicBezTo>
                    <a:pt x="1118" y="1626"/>
                    <a:pt x="1126" y="1622"/>
                    <a:pt x="1127" y="1613"/>
                  </a:cubicBezTo>
                  <a:cubicBezTo>
                    <a:pt x="1130" y="1616"/>
                    <a:pt x="1134" y="1618"/>
                    <a:pt x="1139" y="1618"/>
                  </a:cubicBezTo>
                  <a:cubicBezTo>
                    <a:pt x="1151" y="1618"/>
                    <a:pt x="1164" y="1607"/>
                    <a:pt x="1160" y="1595"/>
                  </a:cubicBezTo>
                  <a:cubicBezTo>
                    <a:pt x="1157" y="1590"/>
                    <a:pt x="1158" y="1587"/>
                    <a:pt x="1161" y="1587"/>
                  </a:cubicBezTo>
                  <a:cubicBezTo>
                    <a:pt x="1163" y="1587"/>
                    <a:pt x="1166" y="1588"/>
                    <a:pt x="1169" y="1589"/>
                  </a:cubicBezTo>
                  <a:cubicBezTo>
                    <a:pt x="1172" y="1591"/>
                    <a:pt x="1174" y="1592"/>
                    <a:pt x="1175" y="1592"/>
                  </a:cubicBezTo>
                  <a:cubicBezTo>
                    <a:pt x="1177" y="1592"/>
                    <a:pt x="1177" y="1590"/>
                    <a:pt x="1177" y="1585"/>
                  </a:cubicBezTo>
                  <a:cubicBezTo>
                    <a:pt x="1177" y="1581"/>
                    <a:pt x="1178" y="1579"/>
                    <a:pt x="1181" y="1579"/>
                  </a:cubicBezTo>
                  <a:cubicBezTo>
                    <a:pt x="1184" y="1579"/>
                    <a:pt x="1188" y="1581"/>
                    <a:pt x="1193" y="1584"/>
                  </a:cubicBezTo>
                  <a:cubicBezTo>
                    <a:pt x="1199" y="1589"/>
                    <a:pt x="1203" y="1591"/>
                    <a:pt x="1205" y="1591"/>
                  </a:cubicBezTo>
                  <a:cubicBezTo>
                    <a:pt x="1209" y="1591"/>
                    <a:pt x="1210" y="1587"/>
                    <a:pt x="1209" y="1582"/>
                  </a:cubicBezTo>
                  <a:cubicBezTo>
                    <a:pt x="1211" y="1573"/>
                    <a:pt x="1217" y="1567"/>
                    <a:pt x="1225" y="1562"/>
                  </a:cubicBezTo>
                  <a:cubicBezTo>
                    <a:pt x="1227" y="1550"/>
                    <a:pt x="1231" y="1548"/>
                    <a:pt x="1223" y="1543"/>
                  </a:cubicBezTo>
                  <a:cubicBezTo>
                    <a:pt x="1219" y="1539"/>
                    <a:pt x="1217" y="1533"/>
                    <a:pt x="1216" y="1527"/>
                  </a:cubicBezTo>
                  <a:cubicBezTo>
                    <a:pt x="1217" y="1522"/>
                    <a:pt x="1218" y="1521"/>
                    <a:pt x="1220" y="1521"/>
                  </a:cubicBezTo>
                  <a:lnTo>
                    <a:pt x="1220" y="1521"/>
                  </a:lnTo>
                  <a:cubicBezTo>
                    <a:pt x="1221" y="1521"/>
                    <a:pt x="1222" y="1523"/>
                    <a:pt x="1219" y="1525"/>
                  </a:cubicBezTo>
                  <a:cubicBezTo>
                    <a:pt x="1218" y="1538"/>
                    <a:pt x="1221" y="1534"/>
                    <a:pt x="1229" y="1538"/>
                  </a:cubicBezTo>
                  <a:cubicBezTo>
                    <a:pt x="1231" y="1538"/>
                    <a:pt x="1233" y="1538"/>
                    <a:pt x="1235" y="1538"/>
                  </a:cubicBezTo>
                  <a:cubicBezTo>
                    <a:pt x="1240" y="1538"/>
                    <a:pt x="1245" y="1536"/>
                    <a:pt x="1249" y="1532"/>
                  </a:cubicBezTo>
                  <a:cubicBezTo>
                    <a:pt x="1253" y="1529"/>
                    <a:pt x="1261" y="1523"/>
                    <a:pt x="1264" y="1520"/>
                  </a:cubicBezTo>
                  <a:cubicBezTo>
                    <a:pt x="1280" y="1516"/>
                    <a:pt x="1283" y="1513"/>
                    <a:pt x="1279" y="1507"/>
                  </a:cubicBezTo>
                  <a:cubicBezTo>
                    <a:pt x="1277" y="1505"/>
                    <a:pt x="1275" y="1504"/>
                    <a:pt x="1274" y="1502"/>
                  </a:cubicBezTo>
                  <a:lnTo>
                    <a:pt x="1274" y="1502"/>
                  </a:lnTo>
                  <a:cubicBezTo>
                    <a:pt x="1275" y="1503"/>
                    <a:pt x="1277" y="1503"/>
                    <a:pt x="1278" y="1503"/>
                  </a:cubicBezTo>
                  <a:cubicBezTo>
                    <a:pt x="1295" y="1503"/>
                    <a:pt x="1325" y="1472"/>
                    <a:pt x="1316" y="1458"/>
                  </a:cubicBezTo>
                  <a:lnTo>
                    <a:pt x="1316" y="1458"/>
                  </a:lnTo>
                  <a:lnTo>
                    <a:pt x="1321" y="1464"/>
                  </a:lnTo>
                  <a:cubicBezTo>
                    <a:pt x="1324" y="1466"/>
                    <a:pt x="1326" y="1466"/>
                    <a:pt x="1327" y="1466"/>
                  </a:cubicBezTo>
                  <a:cubicBezTo>
                    <a:pt x="1331" y="1466"/>
                    <a:pt x="1334" y="1463"/>
                    <a:pt x="1338" y="1459"/>
                  </a:cubicBezTo>
                  <a:cubicBezTo>
                    <a:pt x="1343" y="1447"/>
                    <a:pt x="1349" y="1435"/>
                    <a:pt x="1356" y="1424"/>
                  </a:cubicBezTo>
                  <a:cubicBezTo>
                    <a:pt x="1368" y="1410"/>
                    <a:pt x="1375" y="1397"/>
                    <a:pt x="1369" y="1393"/>
                  </a:cubicBezTo>
                  <a:cubicBezTo>
                    <a:pt x="1371" y="1391"/>
                    <a:pt x="1371" y="1390"/>
                    <a:pt x="1372" y="1390"/>
                  </a:cubicBezTo>
                  <a:cubicBezTo>
                    <a:pt x="1373" y="1390"/>
                    <a:pt x="1375" y="1392"/>
                    <a:pt x="1378" y="1394"/>
                  </a:cubicBezTo>
                  <a:cubicBezTo>
                    <a:pt x="1380" y="1397"/>
                    <a:pt x="1381" y="1399"/>
                    <a:pt x="1383" y="1399"/>
                  </a:cubicBezTo>
                  <a:cubicBezTo>
                    <a:pt x="1385" y="1399"/>
                    <a:pt x="1386" y="1397"/>
                    <a:pt x="1387" y="1394"/>
                  </a:cubicBezTo>
                  <a:cubicBezTo>
                    <a:pt x="1391" y="1391"/>
                    <a:pt x="1384" y="1386"/>
                    <a:pt x="1377" y="1382"/>
                  </a:cubicBezTo>
                  <a:cubicBezTo>
                    <a:pt x="1371" y="1377"/>
                    <a:pt x="1373" y="1373"/>
                    <a:pt x="1385" y="1369"/>
                  </a:cubicBezTo>
                  <a:cubicBezTo>
                    <a:pt x="1398" y="1365"/>
                    <a:pt x="1405" y="1351"/>
                    <a:pt x="1405" y="1338"/>
                  </a:cubicBezTo>
                  <a:cubicBezTo>
                    <a:pt x="1407" y="1335"/>
                    <a:pt x="1409" y="1332"/>
                    <a:pt x="1412" y="1332"/>
                  </a:cubicBezTo>
                  <a:cubicBezTo>
                    <a:pt x="1413" y="1332"/>
                    <a:pt x="1415" y="1332"/>
                    <a:pt x="1417" y="1333"/>
                  </a:cubicBezTo>
                  <a:cubicBezTo>
                    <a:pt x="1427" y="1333"/>
                    <a:pt x="1438" y="1329"/>
                    <a:pt x="1429" y="1312"/>
                  </a:cubicBezTo>
                  <a:cubicBezTo>
                    <a:pt x="1430" y="1310"/>
                    <a:pt x="1431" y="1310"/>
                    <a:pt x="1432" y="1310"/>
                  </a:cubicBezTo>
                  <a:cubicBezTo>
                    <a:pt x="1433" y="1310"/>
                    <a:pt x="1435" y="1310"/>
                    <a:pt x="1439" y="1312"/>
                  </a:cubicBezTo>
                  <a:cubicBezTo>
                    <a:pt x="1443" y="1312"/>
                    <a:pt x="1446" y="1313"/>
                    <a:pt x="1448" y="1313"/>
                  </a:cubicBezTo>
                  <a:cubicBezTo>
                    <a:pt x="1450" y="1313"/>
                    <a:pt x="1450" y="1311"/>
                    <a:pt x="1444" y="1304"/>
                  </a:cubicBezTo>
                  <a:cubicBezTo>
                    <a:pt x="1441" y="1292"/>
                    <a:pt x="1449" y="1280"/>
                    <a:pt x="1460" y="1275"/>
                  </a:cubicBezTo>
                  <a:cubicBezTo>
                    <a:pt x="1464" y="1271"/>
                    <a:pt x="1466" y="1267"/>
                    <a:pt x="1459" y="1263"/>
                  </a:cubicBezTo>
                  <a:cubicBezTo>
                    <a:pt x="1454" y="1260"/>
                    <a:pt x="1449" y="1257"/>
                    <a:pt x="1449" y="1257"/>
                  </a:cubicBezTo>
                  <a:lnTo>
                    <a:pt x="1449" y="1257"/>
                  </a:lnTo>
                  <a:cubicBezTo>
                    <a:pt x="1449" y="1257"/>
                    <a:pt x="1449" y="1257"/>
                    <a:pt x="1451" y="1258"/>
                  </a:cubicBezTo>
                  <a:cubicBezTo>
                    <a:pt x="1458" y="1260"/>
                    <a:pt x="1462" y="1261"/>
                    <a:pt x="1464" y="1261"/>
                  </a:cubicBezTo>
                  <a:cubicBezTo>
                    <a:pt x="1467" y="1261"/>
                    <a:pt x="1464" y="1258"/>
                    <a:pt x="1457" y="1250"/>
                  </a:cubicBezTo>
                  <a:cubicBezTo>
                    <a:pt x="1452" y="1247"/>
                    <a:pt x="1452" y="1244"/>
                    <a:pt x="1455" y="1244"/>
                  </a:cubicBezTo>
                  <a:cubicBezTo>
                    <a:pt x="1456" y="1244"/>
                    <a:pt x="1457" y="1245"/>
                    <a:pt x="1459" y="1246"/>
                  </a:cubicBezTo>
                  <a:cubicBezTo>
                    <a:pt x="1468" y="1246"/>
                    <a:pt x="1472" y="1241"/>
                    <a:pt x="1472" y="1241"/>
                  </a:cubicBezTo>
                  <a:cubicBezTo>
                    <a:pt x="1476" y="1225"/>
                    <a:pt x="1484" y="1208"/>
                    <a:pt x="1493" y="1192"/>
                  </a:cubicBezTo>
                  <a:cubicBezTo>
                    <a:pt x="1514" y="1160"/>
                    <a:pt x="1522" y="1147"/>
                    <a:pt x="1515" y="1143"/>
                  </a:cubicBezTo>
                  <a:cubicBezTo>
                    <a:pt x="1511" y="1135"/>
                    <a:pt x="1511" y="1135"/>
                    <a:pt x="1520" y="1135"/>
                  </a:cubicBezTo>
                  <a:cubicBezTo>
                    <a:pt x="1521" y="1135"/>
                    <a:pt x="1522" y="1135"/>
                    <a:pt x="1522" y="1135"/>
                  </a:cubicBezTo>
                  <a:cubicBezTo>
                    <a:pt x="1528" y="1135"/>
                    <a:pt x="1533" y="1132"/>
                    <a:pt x="1535" y="1127"/>
                  </a:cubicBezTo>
                  <a:cubicBezTo>
                    <a:pt x="1537" y="1125"/>
                    <a:pt x="1539" y="1122"/>
                    <a:pt x="1543" y="1122"/>
                  </a:cubicBezTo>
                  <a:cubicBezTo>
                    <a:pt x="1544" y="1122"/>
                    <a:pt x="1546" y="1122"/>
                    <a:pt x="1548" y="1124"/>
                  </a:cubicBezTo>
                  <a:cubicBezTo>
                    <a:pt x="1543" y="1116"/>
                    <a:pt x="1543" y="1116"/>
                    <a:pt x="1547" y="1111"/>
                  </a:cubicBezTo>
                  <a:lnTo>
                    <a:pt x="1547" y="1111"/>
                  </a:lnTo>
                  <a:cubicBezTo>
                    <a:pt x="1549" y="1113"/>
                    <a:pt x="1550" y="1113"/>
                    <a:pt x="1552" y="1113"/>
                  </a:cubicBezTo>
                  <a:cubicBezTo>
                    <a:pt x="1554" y="1113"/>
                    <a:pt x="1555" y="1110"/>
                    <a:pt x="1552" y="1103"/>
                  </a:cubicBezTo>
                  <a:cubicBezTo>
                    <a:pt x="1546" y="1096"/>
                    <a:pt x="1544" y="1093"/>
                    <a:pt x="1544" y="1093"/>
                  </a:cubicBezTo>
                  <a:lnTo>
                    <a:pt x="1544" y="1093"/>
                  </a:lnTo>
                  <a:cubicBezTo>
                    <a:pt x="1545" y="1093"/>
                    <a:pt x="1548" y="1095"/>
                    <a:pt x="1555" y="1100"/>
                  </a:cubicBezTo>
                  <a:cubicBezTo>
                    <a:pt x="1556" y="1101"/>
                    <a:pt x="1558" y="1101"/>
                    <a:pt x="1560" y="1101"/>
                  </a:cubicBezTo>
                  <a:cubicBezTo>
                    <a:pt x="1567" y="1101"/>
                    <a:pt x="1574" y="1097"/>
                    <a:pt x="1567" y="1097"/>
                  </a:cubicBezTo>
                  <a:cubicBezTo>
                    <a:pt x="1560" y="1091"/>
                    <a:pt x="1566" y="1083"/>
                    <a:pt x="1562" y="1075"/>
                  </a:cubicBezTo>
                  <a:cubicBezTo>
                    <a:pt x="1564" y="1072"/>
                    <a:pt x="1566" y="1070"/>
                    <a:pt x="1569" y="1070"/>
                  </a:cubicBezTo>
                  <a:cubicBezTo>
                    <a:pt x="1570" y="1070"/>
                    <a:pt x="1572" y="1071"/>
                    <a:pt x="1574" y="1072"/>
                  </a:cubicBezTo>
                  <a:cubicBezTo>
                    <a:pt x="1584" y="1072"/>
                    <a:pt x="1590" y="1048"/>
                    <a:pt x="1587" y="1040"/>
                  </a:cubicBezTo>
                  <a:cubicBezTo>
                    <a:pt x="1582" y="1036"/>
                    <a:pt x="1583" y="1033"/>
                    <a:pt x="1586" y="1033"/>
                  </a:cubicBezTo>
                  <a:cubicBezTo>
                    <a:pt x="1587" y="1033"/>
                    <a:pt x="1588" y="1034"/>
                    <a:pt x="1590" y="1035"/>
                  </a:cubicBezTo>
                  <a:cubicBezTo>
                    <a:pt x="1592" y="1037"/>
                    <a:pt x="1594" y="1038"/>
                    <a:pt x="1595" y="1038"/>
                  </a:cubicBezTo>
                  <a:cubicBezTo>
                    <a:pt x="1598" y="1038"/>
                    <a:pt x="1600" y="1035"/>
                    <a:pt x="1602" y="1033"/>
                  </a:cubicBezTo>
                  <a:cubicBezTo>
                    <a:pt x="1600" y="1029"/>
                    <a:pt x="1601" y="1028"/>
                    <a:pt x="1602" y="1028"/>
                  </a:cubicBezTo>
                  <a:cubicBezTo>
                    <a:pt x="1604" y="1028"/>
                    <a:pt x="1608" y="1030"/>
                    <a:pt x="1612" y="1033"/>
                  </a:cubicBezTo>
                  <a:cubicBezTo>
                    <a:pt x="1613" y="1037"/>
                    <a:pt x="1615" y="1038"/>
                    <a:pt x="1616" y="1038"/>
                  </a:cubicBezTo>
                  <a:cubicBezTo>
                    <a:pt x="1618" y="1038"/>
                    <a:pt x="1621" y="1035"/>
                    <a:pt x="1624" y="1031"/>
                  </a:cubicBezTo>
                  <a:cubicBezTo>
                    <a:pt x="1621" y="1022"/>
                    <a:pt x="1632" y="1006"/>
                    <a:pt x="1641" y="995"/>
                  </a:cubicBezTo>
                  <a:cubicBezTo>
                    <a:pt x="1656" y="976"/>
                    <a:pt x="1652" y="967"/>
                    <a:pt x="1645" y="950"/>
                  </a:cubicBezTo>
                  <a:lnTo>
                    <a:pt x="1635" y="935"/>
                  </a:lnTo>
                  <a:lnTo>
                    <a:pt x="1635" y="935"/>
                  </a:lnTo>
                  <a:lnTo>
                    <a:pt x="1649" y="945"/>
                  </a:lnTo>
                  <a:cubicBezTo>
                    <a:pt x="1656" y="950"/>
                    <a:pt x="1662" y="953"/>
                    <a:pt x="1670" y="956"/>
                  </a:cubicBezTo>
                  <a:cubicBezTo>
                    <a:pt x="1673" y="953"/>
                    <a:pt x="1667" y="948"/>
                    <a:pt x="1661" y="943"/>
                  </a:cubicBezTo>
                  <a:cubicBezTo>
                    <a:pt x="1654" y="937"/>
                    <a:pt x="1658" y="934"/>
                    <a:pt x="1670" y="931"/>
                  </a:cubicBezTo>
                  <a:cubicBezTo>
                    <a:pt x="1682" y="928"/>
                    <a:pt x="1686" y="925"/>
                    <a:pt x="1682" y="916"/>
                  </a:cubicBezTo>
                  <a:cubicBezTo>
                    <a:pt x="1685" y="912"/>
                    <a:pt x="1689" y="910"/>
                    <a:pt x="1693" y="910"/>
                  </a:cubicBezTo>
                  <a:cubicBezTo>
                    <a:pt x="1695" y="910"/>
                    <a:pt x="1696" y="910"/>
                    <a:pt x="1698" y="910"/>
                  </a:cubicBezTo>
                  <a:cubicBezTo>
                    <a:pt x="1700" y="906"/>
                    <a:pt x="1700" y="906"/>
                    <a:pt x="1695" y="902"/>
                  </a:cubicBezTo>
                  <a:cubicBezTo>
                    <a:pt x="1689" y="897"/>
                    <a:pt x="1691" y="893"/>
                    <a:pt x="1697" y="893"/>
                  </a:cubicBezTo>
                  <a:cubicBezTo>
                    <a:pt x="1698" y="893"/>
                    <a:pt x="1699" y="894"/>
                    <a:pt x="1700" y="894"/>
                  </a:cubicBezTo>
                  <a:cubicBezTo>
                    <a:pt x="1704" y="895"/>
                    <a:pt x="1707" y="896"/>
                    <a:pt x="1710" y="896"/>
                  </a:cubicBezTo>
                  <a:cubicBezTo>
                    <a:pt x="1720" y="896"/>
                    <a:pt x="1725" y="888"/>
                    <a:pt x="1719" y="884"/>
                  </a:cubicBezTo>
                  <a:cubicBezTo>
                    <a:pt x="1713" y="879"/>
                    <a:pt x="1716" y="875"/>
                    <a:pt x="1719" y="871"/>
                  </a:cubicBezTo>
                  <a:cubicBezTo>
                    <a:pt x="1724" y="867"/>
                    <a:pt x="1725" y="860"/>
                    <a:pt x="1723" y="854"/>
                  </a:cubicBezTo>
                  <a:lnTo>
                    <a:pt x="1728" y="848"/>
                  </a:lnTo>
                  <a:cubicBezTo>
                    <a:pt x="1729" y="847"/>
                    <a:pt x="1730" y="847"/>
                    <a:pt x="1730" y="847"/>
                  </a:cubicBezTo>
                  <a:cubicBezTo>
                    <a:pt x="1733" y="847"/>
                    <a:pt x="1735" y="854"/>
                    <a:pt x="1732" y="857"/>
                  </a:cubicBezTo>
                  <a:lnTo>
                    <a:pt x="1741" y="858"/>
                  </a:lnTo>
                  <a:cubicBezTo>
                    <a:pt x="1748" y="851"/>
                    <a:pt x="1751" y="847"/>
                    <a:pt x="1748" y="838"/>
                  </a:cubicBezTo>
                  <a:cubicBezTo>
                    <a:pt x="1743" y="830"/>
                    <a:pt x="1740" y="827"/>
                    <a:pt x="1741" y="827"/>
                  </a:cubicBezTo>
                  <a:lnTo>
                    <a:pt x="1741" y="827"/>
                  </a:lnTo>
                  <a:cubicBezTo>
                    <a:pt x="1742" y="827"/>
                    <a:pt x="1745" y="830"/>
                    <a:pt x="1751" y="834"/>
                  </a:cubicBezTo>
                  <a:cubicBezTo>
                    <a:pt x="1754" y="837"/>
                    <a:pt x="1757" y="839"/>
                    <a:pt x="1760" y="839"/>
                  </a:cubicBezTo>
                  <a:cubicBezTo>
                    <a:pt x="1763" y="839"/>
                    <a:pt x="1765" y="837"/>
                    <a:pt x="1763" y="832"/>
                  </a:cubicBezTo>
                  <a:cubicBezTo>
                    <a:pt x="1758" y="824"/>
                    <a:pt x="1759" y="821"/>
                    <a:pt x="1762" y="821"/>
                  </a:cubicBezTo>
                  <a:cubicBezTo>
                    <a:pt x="1764" y="821"/>
                    <a:pt x="1768" y="823"/>
                    <a:pt x="1770" y="825"/>
                  </a:cubicBezTo>
                  <a:cubicBezTo>
                    <a:pt x="1774" y="832"/>
                    <a:pt x="1776" y="835"/>
                    <a:pt x="1777" y="835"/>
                  </a:cubicBezTo>
                  <a:cubicBezTo>
                    <a:pt x="1779" y="835"/>
                    <a:pt x="1779" y="829"/>
                    <a:pt x="1780" y="814"/>
                  </a:cubicBezTo>
                  <a:cubicBezTo>
                    <a:pt x="1787" y="807"/>
                    <a:pt x="1793" y="787"/>
                    <a:pt x="1804" y="777"/>
                  </a:cubicBezTo>
                  <a:cubicBezTo>
                    <a:pt x="1815" y="764"/>
                    <a:pt x="1821" y="756"/>
                    <a:pt x="1829" y="756"/>
                  </a:cubicBezTo>
                  <a:cubicBezTo>
                    <a:pt x="1830" y="756"/>
                    <a:pt x="1831" y="757"/>
                    <a:pt x="1832" y="757"/>
                  </a:cubicBezTo>
                  <a:cubicBezTo>
                    <a:pt x="1834" y="759"/>
                    <a:pt x="1836" y="760"/>
                    <a:pt x="1837" y="762"/>
                  </a:cubicBezTo>
                  <a:lnTo>
                    <a:pt x="1837" y="762"/>
                  </a:lnTo>
                  <a:cubicBezTo>
                    <a:pt x="1826" y="751"/>
                    <a:pt x="1830" y="748"/>
                    <a:pt x="1839" y="738"/>
                  </a:cubicBezTo>
                  <a:cubicBezTo>
                    <a:pt x="1852" y="736"/>
                    <a:pt x="1859" y="723"/>
                    <a:pt x="1854" y="711"/>
                  </a:cubicBezTo>
                  <a:lnTo>
                    <a:pt x="1854" y="711"/>
                  </a:lnTo>
                  <a:lnTo>
                    <a:pt x="1847" y="719"/>
                  </a:lnTo>
                  <a:cubicBezTo>
                    <a:pt x="1836" y="707"/>
                    <a:pt x="1839" y="704"/>
                    <a:pt x="1852" y="702"/>
                  </a:cubicBezTo>
                  <a:cubicBezTo>
                    <a:pt x="1853" y="701"/>
                    <a:pt x="1853" y="701"/>
                    <a:pt x="1854" y="701"/>
                  </a:cubicBezTo>
                  <a:cubicBezTo>
                    <a:pt x="1858" y="701"/>
                    <a:pt x="1862" y="705"/>
                    <a:pt x="1866" y="710"/>
                  </a:cubicBezTo>
                  <a:cubicBezTo>
                    <a:pt x="1871" y="714"/>
                    <a:pt x="1877" y="716"/>
                    <a:pt x="1881" y="716"/>
                  </a:cubicBezTo>
                  <a:cubicBezTo>
                    <a:pt x="1883" y="716"/>
                    <a:pt x="1884" y="715"/>
                    <a:pt x="1885" y="714"/>
                  </a:cubicBezTo>
                  <a:cubicBezTo>
                    <a:pt x="1889" y="711"/>
                    <a:pt x="1892" y="707"/>
                    <a:pt x="1883" y="705"/>
                  </a:cubicBezTo>
                  <a:cubicBezTo>
                    <a:pt x="1877" y="700"/>
                    <a:pt x="1877" y="700"/>
                    <a:pt x="1880" y="696"/>
                  </a:cubicBezTo>
                  <a:cubicBezTo>
                    <a:pt x="1885" y="693"/>
                    <a:pt x="1887" y="686"/>
                    <a:pt x="1884" y="681"/>
                  </a:cubicBezTo>
                  <a:cubicBezTo>
                    <a:pt x="1879" y="675"/>
                    <a:pt x="1882" y="672"/>
                    <a:pt x="1885" y="667"/>
                  </a:cubicBezTo>
                  <a:cubicBezTo>
                    <a:pt x="1887" y="667"/>
                    <a:pt x="1889" y="667"/>
                    <a:pt x="1890" y="667"/>
                  </a:cubicBezTo>
                  <a:cubicBezTo>
                    <a:pt x="1895" y="667"/>
                    <a:pt x="1899" y="666"/>
                    <a:pt x="1902" y="663"/>
                  </a:cubicBezTo>
                  <a:lnTo>
                    <a:pt x="1908" y="668"/>
                  </a:lnTo>
                  <a:cubicBezTo>
                    <a:pt x="1912" y="673"/>
                    <a:pt x="1917" y="675"/>
                    <a:pt x="1923" y="677"/>
                  </a:cubicBezTo>
                  <a:cubicBezTo>
                    <a:pt x="1926" y="674"/>
                    <a:pt x="1920" y="668"/>
                    <a:pt x="1920" y="668"/>
                  </a:cubicBezTo>
                  <a:cubicBezTo>
                    <a:pt x="1915" y="663"/>
                    <a:pt x="1999" y="582"/>
                    <a:pt x="2011" y="573"/>
                  </a:cubicBezTo>
                  <a:cubicBezTo>
                    <a:pt x="2023" y="573"/>
                    <a:pt x="2035" y="564"/>
                    <a:pt x="2026" y="561"/>
                  </a:cubicBezTo>
                  <a:cubicBezTo>
                    <a:pt x="2020" y="555"/>
                    <a:pt x="2039" y="539"/>
                    <a:pt x="2060" y="520"/>
                  </a:cubicBezTo>
                  <a:cubicBezTo>
                    <a:pt x="2086" y="498"/>
                    <a:pt x="2106" y="483"/>
                    <a:pt x="2101" y="476"/>
                  </a:cubicBezTo>
                  <a:lnTo>
                    <a:pt x="2112" y="467"/>
                  </a:lnTo>
                  <a:cubicBezTo>
                    <a:pt x="2120" y="462"/>
                    <a:pt x="2122" y="449"/>
                    <a:pt x="2127" y="446"/>
                  </a:cubicBezTo>
                  <a:cubicBezTo>
                    <a:pt x="2126" y="440"/>
                    <a:pt x="2127" y="437"/>
                    <a:pt x="2128" y="437"/>
                  </a:cubicBezTo>
                  <a:cubicBezTo>
                    <a:pt x="2129" y="437"/>
                    <a:pt x="2130" y="439"/>
                    <a:pt x="2130" y="443"/>
                  </a:cubicBezTo>
                  <a:cubicBezTo>
                    <a:pt x="2135" y="448"/>
                    <a:pt x="2139" y="453"/>
                    <a:pt x="2142" y="453"/>
                  </a:cubicBezTo>
                  <a:cubicBezTo>
                    <a:pt x="2142" y="453"/>
                    <a:pt x="2143" y="453"/>
                    <a:pt x="2143" y="453"/>
                  </a:cubicBezTo>
                  <a:cubicBezTo>
                    <a:pt x="2151" y="446"/>
                    <a:pt x="2147" y="440"/>
                    <a:pt x="2141" y="434"/>
                  </a:cubicBezTo>
                  <a:cubicBezTo>
                    <a:pt x="2137" y="427"/>
                    <a:pt x="2140" y="425"/>
                    <a:pt x="2140" y="425"/>
                  </a:cubicBezTo>
                  <a:cubicBezTo>
                    <a:pt x="2142" y="423"/>
                    <a:pt x="2143" y="423"/>
                    <a:pt x="2144" y="423"/>
                  </a:cubicBezTo>
                  <a:cubicBezTo>
                    <a:pt x="2145" y="423"/>
                    <a:pt x="2146" y="424"/>
                    <a:pt x="2149" y="428"/>
                  </a:cubicBezTo>
                  <a:lnTo>
                    <a:pt x="2159" y="440"/>
                  </a:lnTo>
                  <a:lnTo>
                    <a:pt x="2163" y="437"/>
                  </a:lnTo>
                  <a:cubicBezTo>
                    <a:pt x="2158" y="431"/>
                    <a:pt x="2161" y="428"/>
                    <a:pt x="2161" y="428"/>
                  </a:cubicBezTo>
                  <a:cubicBezTo>
                    <a:pt x="2163" y="427"/>
                    <a:pt x="2164" y="426"/>
                    <a:pt x="2165" y="426"/>
                  </a:cubicBezTo>
                  <a:cubicBezTo>
                    <a:pt x="2167" y="426"/>
                    <a:pt x="2169" y="429"/>
                    <a:pt x="2176" y="438"/>
                  </a:cubicBezTo>
                  <a:cubicBezTo>
                    <a:pt x="2180" y="444"/>
                    <a:pt x="2183" y="446"/>
                    <a:pt x="2185" y="446"/>
                  </a:cubicBezTo>
                  <a:cubicBezTo>
                    <a:pt x="2187" y="446"/>
                    <a:pt x="2187" y="442"/>
                    <a:pt x="2184" y="433"/>
                  </a:cubicBezTo>
                  <a:lnTo>
                    <a:pt x="2186" y="420"/>
                  </a:lnTo>
                  <a:cubicBezTo>
                    <a:pt x="2189" y="422"/>
                    <a:pt x="2191" y="423"/>
                    <a:pt x="2193" y="423"/>
                  </a:cubicBezTo>
                  <a:cubicBezTo>
                    <a:pt x="2200" y="423"/>
                    <a:pt x="2198" y="410"/>
                    <a:pt x="2197" y="402"/>
                  </a:cubicBezTo>
                  <a:lnTo>
                    <a:pt x="2197" y="402"/>
                  </a:lnTo>
                  <a:cubicBezTo>
                    <a:pt x="2202" y="406"/>
                    <a:pt x="2206" y="408"/>
                    <a:pt x="2209" y="408"/>
                  </a:cubicBezTo>
                  <a:cubicBezTo>
                    <a:pt x="2213" y="408"/>
                    <a:pt x="2213" y="403"/>
                    <a:pt x="2209" y="393"/>
                  </a:cubicBezTo>
                  <a:cubicBezTo>
                    <a:pt x="2205" y="389"/>
                    <a:pt x="2207" y="386"/>
                    <a:pt x="2210" y="386"/>
                  </a:cubicBezTo>
                  <a:cubicBezTo>
                    <a:pt x="2212" y="386"/>
                    <a:pt x="2214" y="387"/>
                    <a:pt x="2216" y="388"/>
                  </a:cubicBezTo>
                  <a:cubicBezTo>
                    <a:pt x="2219" y="389"/>
                    <a:pt x="2222" y="389"/>
                    <a:pt x="2224" y="389"/>
                  </a:cubicBezTo>
                  <a:cubicBezTo>
                    <a:pt x="2228" y="389"/>
                    <a:pt x="2232" y="387"/>
                    <a:pt x="2238" y="382"/>
                  </a:cubicBezTo>
                  <a:cubicBezTo>
                    <a:pt x="2237" y="373"/>
                    <a:pt x="2264" y="353"/>
                    <a:pt x="2296" y="332"/>
                  </a:cubicBezTo>
                  <a:cubicBezTo>
                    <a:pt x="2333" y="307"/>
                    <a:pt x="2357" y="291"/>
                    <a:pt x="2352" y="285"/>
                  </a:cubicBezTo>
                  <a:cubicBezTo>
                    <a:pt x="2354" y="283"/>
                    <a:pt x="2355" y="282"/>
                    <a:pt x="2357" y="282"/>
                  </a:cubicBezTo>
                  <a:cubicBezTo>
                    <a:pt x="2359" y="282"/>
                    <a:pt x="2361" y="283"/>
                    <a:pt x="2366" y="286"/>
                  </a:cubicBezTo>
                  <a:cubicBezTo>
                    <a:pt x="2367" y="288"/>
                    <a:pt x="2369" y="289"/>
                    <a:pt x="2370" y="289"/>
                  </a:cubicBezTo>
                  <a:cubicBezTo>
                    <a:pt x="2371" y="289"/>
                    <a:pt x="2372" y="285"/>
                    <a:pt x="2369" y="274"/>
                  </a:cubicBezTo>
                  <a:cubicBezTo>
                    <a:pt x="2369" y="268"/>
                    <a:pt x="2367" y="264"/>
                    <a:pt x="2368" y="264"/>
                  </a:cubicBezTo>
                  <a:lnTo>
                    <a:pt x="2368" y="264"/>
                  </a:lnTo>
                  <a:cubicBezTo>
                    <a:pt x="2368" y="264"/>
                    <a:pt x="2370" y="266"/>
                    <a:pt x="2373" y="271"/>
                  </a:cubicBezTo>
                  <a:cubicBezTo>
                    <a:pt x="2375" y="273"/>
                    <a:pt x="2377" y="274"/>
                    <a:pt x="2379" y="274"/>
                  </a:cubicBezTo>
                  <a:cubicBezTo>
                    <a:pt x="2384" y="274"/>
                    <a:pt x="2391" y="270"/>
                    <a:pt x="2403" y="263"/>
                  </a:cubicBezTo>
                  <a:cubicBezTo>
                    <a:pt x="2415" y="255"/>
                    <a:pt x="2432" y="245"/>
                    <a:pt x="2427" y="239"/>
                  </a:cubicBezTo>
                  <a:cubicBezTo>
                    <a:pt x="2430" y="232"/>
                    <a:pt x="2431" y="229"/>
                    <a:pt x="2431" y="229"/>
                  </a:cubicBezTo>
                  <a:cubicBezTo>
                    <a:pt x="2432" y="229"/>
                    <a:pt x="2432" y="231"/>
                    <a:pt x="2432" y="235"/>
                  </a:cubicBezTo>
                  <a:cubicBezTo>
                    <a:pt x="2434" y="242"/>
                    <a:pt x="2438" y="245"/>
                    <a:pt x="2444" y="245"/>
                  </a:cubicBezTo>
                  <a:cubicBezTo>
                    <a:pt x="2452" y="245"/>
                    <a:pt x="2463" y="237"/>
                    <a:pt x="2465" y="225"/>
                  </a:cubicBezTo>
                  <a:cubicBezTo>
                    <a:pt x="2467" y="224"/>
                    <a:pt x="2469" y="223"/>
                    <a:pt x="2471" y="223"/>
                  </a:cubicBezTo>
                  <a:cubicBezTo>
                    <a:pt x="2473" y="223"/>
                    <a:pt x="2476" y="224"/>
                    <a:pt x="2478" y="227"/>
                  </a:cubicBezTo>
                  <a:cubicBezTo>
                    <a:pt x="2482" y="225"/>
                    <a:pt x="2486" y="222"/>
                    <a:pt x="2495" y="208"/>
                  </a:cubicBezTo>
                  <a:lnTo>
                    <a:pt x="2525" y="191"/>
                  </a:lnTo>
                  <a:cubicBezTo>
                    <a:pt x="2531" y="187"/>
                    <a:pt x="2535" y="181"/>
                    <a:pt x="2537" y="175"/>
                  </a:cubicBezTo>
                  <a:cubicBezTo>
                    <a:pt x="2539" y="174"/>
                    <a:pt x="2541" y="173"/>
                    <a:pt x="2542" y="172"/>
                  </a:cubicBezTo>
                  <a:lnTo>
                    <a:pt x="2542" y="172"/>
                  </a:lnTo>
                  <a:cubicBezTo>
                    <a:pt x="2542" y="174"/>
                    <a:pt x="2544" y="174"/>
                    <a:pt x="2546" y="174"/>
                  </a:cubicBezTo>
                  <a:cubicBezTo>
                    <a:pt x="2554" y="174"/>
                    <a:pt x="2573" y="165"/>
                    <a:pt x="2597" y="152"/>
                  </a:cubicBezTo>
                  <a:cubicBezTo>
                    <a:pt x="2622" y="139"/>
                    <a:pt x="2645" y="127"/>
                    <a:pt x="2656" y="127"/>
                  </a:cubicBezTo>
                  <a:cubicBezTo>
                    <a:pt x="2658" y="127"/>
                    <a:pt x="2659" y="128"/>
                    <a:pt x="2661" y="129"/>
                  </a:cubicBezTo>
                  <a:cubicBezTo>
                    <a:pt x="2661" y="129"/>
                    <a:pt x="2665" y="126"/>
                    <a:pt x="2666" y="116"/>
                  </a:cubicBezTo>
                  <a:cubicBezTo>
                    <a:pt x="2664" y="105"/>
                    <a:pt x="2665" y="101"/>
                    <a:pt x="2669" y="101"/>
                  </a:cubicBezTo>
                  <a:cubicBezTo>
                    <a:pt x="2671" y="101"/>
                    <a:pt x="2673" y="101"/>
                    <a:pt x="2675" y="103"/>
                  </a:cubicBezTo>
                  <a:cubicBezTo>
                    <a:pt x="2679" y="107"/>
                    <a:pt x="2683" y="109"/>
                    <a:pt x="2687" y="109"/>
                  </a:cubicBezTo>
                  <a:cubicBezTo>
                    <a:pt x="2696" y="109"/>
                    <a:pt x="2705" y="101"/>
                    <a:pt x="2702" y="91"/>
                  </a:cubicBezTo>
                  <a:lnTo>
                    <a:pt x="2702" y="91"/>
                  </a:lnTo>
                  <a:cubicBezTo>
                    <a:pt x="2703" y="93"/>
                    <a:pt x="2704" y="96"/>
                    <a:pt x="2706" y="98"/>
                  </a:cubicBezTo>
                  <a:cubicBezTo>
                    <a:pt x="2709" y="102"/>
                    <a:pt x="2712" y="103"/>
                    <a:pt x="2714" y="103"/>
                  </a:cubicBezTo>
                  <a:cubicBezTo>
                    <a:pt x="2721" y="103"/>
                    <a:pt x="2726" y="93"/>
                    <a:pt x="2725" y="80"/>
                  </a:cubicBezTo>
                  <a:lnTo>
                    <a:pt x="2725" y="80"/>
                  </a:lnTo>
                  <a:cubicBezTo>
                    <a:pt x="2729" y="84"/>
                    <a:pt x="2734" y="87"/>
                    <a:pt x="2737" y="87"/>
                  </a:cubicBezTo>
                  <a:cubicBezTo>
                    <a:pt x="2739" y="87"/>
                    <a:pt x="2740" y="85"/>
                    <a:pt x="2740" y="82"/>
                  </a:cubicBezTo>
                  <a:cubicBezTo>
                    <a:pt x="2742" y="81"/>
                    <a:pt x="2742" y="80"/>
                    <a:pt x="2743" y="80"/>
                  </a:cubicBezTo>
                  <a:cubicBezTo>
                    <a:pt x="2745" y="80"/>
                    <a:pt x="2747" y="83"/>
                    <a:pt x="2751" y="94"/>
                  </a:cubicBezTo>
                  <a:cubicBezTo>
                    <a:pt x="2756" y="101"/>
                    <a:pt x="2759" y="107"/>
                    <a:pt x="2762" y="107"/>
                  </a:cubicBezTo>
                  <a:cubicBezTo>
                    <a:pt x="2762" y="107"/>
                    <a:pt x="2762" y="107"/>
                    <a:pt x="2763" y="107"/>
                  </a:cubicBezTo>
                  <a:cubicBezTo>
                    <a:pt x="2767" y="105"/>
                    <a:pt x="2764" y="97"/>
                    <a:pt x="2760" y="90"/>
                  </a:cubicBezTo>
                  <a:lnTo>
                    <a:pt x="2769" y="86"/>
                  </a:lnTo>
                  <a:cubicBezTo>
                    <a:pt x="2769" y="86"/>
                    <a:pt x="2774" y="84"/>
                    <a:pt x="2771" y="77"/>
                  </a:cubicBezTo>
                  <a:cubicBezTo>
                    <a:pt x="2767" y="69"/>
                    <a:pt x="2772" y="67"/>
                    <a:pt x="2776" y="65"/>
                  </a:cubicBezTo>
                  <a:cubicBezTo>
                    <a:pt x="2777" y="67"/>
                    <a:pt x="2778" y="68"/>
                    <a:pt x="2778" y="68"/>
                  </a:cubicBezTo>
                  <a:cubicBezTo>
                    <a:pt x="2779" y="68"/>
                    <a:pt x="2778" y="62"/>
                    <a:pt x="2773" y="58"/>
                  </a:cubicBezTo>
                  <a:cubicBezTo>
                    <a:pt x="2769" y="50"/>
                    <a:pt x="2766" y="43"/>
                    <a:pt x="2771" y="41"/>
                  </a:cubicBezTo>
                  <a:cubicBezTo>
                    <a:pt x="2771" y="41"/>
                    <a:pt x="2767" y="33"/>
                    <a:pt x="2764" y="27"/>
                  </a:cubicBezTo>
                  <a:cubicBezTo>
                    <a:pt x="2757" y="12"/>
                    <a:pt x="2754" y="4"/>
                    <a:pt x="2741" y="1"/>
                  </a:cubicBezTo>
                  <a:close/>
                  <a:moveTo>
                    <a:pt x="451" y="1750"/>
                  </a:moveTo>
                  <a:cubicBezTo>
                    <a:pt x="446" y="1753"/>
                    <a:pt x="442" y="1756"/>
                    <a:pt x="438" y="1762"/>
                  </a:cubicBezTo>
                  <a:cubicBezTo>
                    <a:pt x="437" y="1765"/>
                    <a:pt x="437" y="1768"/>
                    <a:pt x="439" y="1768"/>
                  </a:cubicBezTo>
                  <a:cubicBezTo>
                    <a:pt x="441" y="1768"/>
                    <a:pt x="446" y="1765"/>
                    <a:pt x="452" y="1760"/>
                  </a:cubicBezTo>
                  <a:cubicBezTo>
                    <a:pt x="456" y="1753"/>
                    <a:pt x="456" y="1753"/>
                    <a:pt x="451" y="17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58"/>
            <p:cNvSpPr/>
            <p:nvPr/>
          </p:nvSpPr>
          <p:spPr>
            <a:xfrm>
              <a:off x="6285002" y="2548436"/>
              <a:ext cx="1246808" cy="1392461"/>
            </a:xfrm>
            <a:custGeom>
              <a:avLst/>
              <a:gdLst/>
              <a:ahLst/>
              <a:cxnLst/>
              <a:rect l="l" t="t" r="r" b="b"/>
              <a:pathLst>
                <a:path w="13234" h="14780" extrusionOk="0">
                  <a:moveTo>
                    <a:pt x="7058" y="70"/>
                  </a:moveTo>
                  <a:cubicBezTo>
                    <a:pt x="7062" y="70"/>
                    <a:pt x="7062" y="73"/>
                    <a:pt x="7061" y="81"/>
                  </a:cubicBezTo>
                  <a:cubicBezTo>
                    <a:pt x="7061" y="90"/>
                    <a:pt x="7061" y="98"/>
                    <a:pt x="7025" y="98"/>
                  </a:cubicBezTo>
                  <a:cubicBezTo>
                    <a:pt x="7004" y="103"/>
                    <a:pt x="6989" y="105"/>
                    <a:pt x="6980" y="105"/>
                  </a:cubicBezTo>
                  <a:cubicBezTo>
                    <a:pt x="6959" y="105"/>
                    <a:pt x="6974" y="93"/>
                    <a:pt x="7025" y="81"/>
                  </a:cubicBezTo>
                  <a:cubicBezTo>
                    <a:pt x="7044" y="73"/>
                    <a:pt x="7053" y="70"/>
                    <a:pt x="7058" y="70"/>
                  </a:cubicBezTo>
                  <a:close/>
                  <a:moveTo>
                    <a:pt x="11153" y="1895"/>
                  </a:moveTo>
                  <a:cubicBezTo>
                    <a:pt x="11161" y="1895"/>
                    <a:pt x="11177" y="1926"/>
                    <a:pt x="11187" y="1959"/>
                  </a:cubicBezTo>
                  <a:cubicBezTo>
                    <a:pt x="11191" y="1974"/>
                    <a:pt x="11191" y="1983"/>
                    <a:pt x="11187" y="1983"/>
                  </a:cubicBezTo>
                  <a:cubicBezTo>
                    <a:pt x="11181" y="1983"/>
                    <a:pt x="11169" y="1968"/>
                    <a:pt x="11153" y="1931"/>
                  </a:cubicBezTo>
                  <a:lnTo>
                    <a:pt x="11155" y="1931"/>
                  </a:lnTo>
                  <a:cubicBezTo>
                    <a:pt x="11144" y="1897"/>
                    <a:pt x="11144" y="1897"/>
                    <a:pt x="11152" y="1895"/>
                  </a:cubicBezTo>
                  <a:cubicBezTo>
                    <a:pt x="11153" y="1895"/>
                    <a:pt x="11153" y="1895"/>
                    <a:pt x="11153" y="1895"/>
                  </a:cubicBezTo>
                  <a:close/>
                  <a:moveTo>
                    <a:pt x="11436" y="3082"/>
                  </a:moveTo>
                  <a:cubicBezTo>
                    <a:pt x="11437" y="3082"/>
                    <a:pt x="11446" y="3083"/>
                    <a:pt x="11460" y="3115"/>
                  </a:cubicBezTo>
                  <a:cubicBezTo>
                    <a:pt x="11460" y="3115"/>
                    <a:pt x="11475" y="3149"/>
                    <a:pt x="11468" y="3150"/>
                  </a:cubicBezTo>
                  <a:lnTo>
                    <a:pt x="11460" y="3152"/>
                  </a:lnTo>
                  <a:cubicBezTo>
                    <a:pt x="11444" y="3117"/>
                    <a:pt x="11428" y="3083"/>
                    <a:pt x="11436" y="3082"/>
                  </a:cubicBezTo>
                  <a:cubicBezTo>
                    <a:pt x="11436" y="3082"/>
                    <a:pt x="11436" y="3082"/>
                    <a:pt x="11436" y="3082"/>
                  </a:cubicBezTo>
                  <a:close/>
                  <a:moveTo>
                    <a:pt x="11744" y="4494"/>
                  </a:moveTo>
                  <a:cubicBezTo>
                    <a:pt x="11744" y="4494"/>
                    <a:pt x="11752" y="4495"/>
                    <a:pt x="11759" y="4529"/>
                  </a:cubicBezTo>
                  <a:cubicBezTo>
                    <a:pt x="11759" y="4529"/>
                    <a:pt x="11758" y="4566"/>
                    <a:pt x="11750" y="4567"/>
                  </a:cubicBezTo>
                  <a:lnTo>
                    <a:pt x="11743" y="4531"/>
                  </a:lnTo>
                  <a:cubicBezTo>
                    <a:pt x="11736" y="4497"/>
                    <a:pt x="11743" y="4494"/>
                    <a:pt x="11743" y="4494"/>
                  </a:cubicBezTo>
                  <a:cubicBezTo>
                    <a:pt x="11743" y="4494"/>
                    <a:pt x="11744" y="4494"/>
                    <a:pt x="11744" y="4494"/>
                  </a:cubicBezTo>
                  <a:close/>
                  <a:moveTo>
                    <a:pt x="11834" y="4846"/>
                  </a:moveTo>
                  <a:lnTo>
                    <a:pt x="11842" y="4881"/>
                  </a:lnTo>
                  <a:lnTo>
                    <a:pt x="11841" y="4918"/>
                  </a:lnTo>
                  <a:lnTo>
                    <a:pt x="11834" y="4883"/>
                  </a:lnTo>
                  <a:cubicBezTo>
                    <a:pt x="11827" y="4848"/>
                    <a:pt x="11827" y="4848"/>
                    <a:pt x="11834" y="4846"/>
                  </a:cubicBezTo>
                  <a:close/>
                  <a:moveTo>
                    <a:pt x="11864" y="4960"/>
                  </a:moveTo>
                  <a:cubicBezTo>
                    <a:pt x="11863" y="4960"/>
                    <a:pt x="11865" y="4969"/>
                    <a:pt x="11872" y="4987"/>
                  </a:cubicBezTo>
                  <a:cubicBezTo>
                    <a:pt x="11869" y="4969"/>
                    <a:pt x="11865" y="4960"/>
                    <a:pt x="11864" y="4960"/>
                  </a:cubicBezTo>
                  <a:close/>
                  <a:moveTo>
                    <a:pt x="11910" y="5200"/>
                  </a:moveTo>
                  <a:lnTo>
                    <a:pt x="11916" y="5235"/>
                  </a:lnTo>
                  <a:lnTo>
                    <a:pt x="11916" y="5272"/>
                  </a:lnTo>
                  <a:lnTo>
                    <a:pt x="11908" y="5236"/>
                  </a:lnTo>
                  <a:cubicBezTo>
                    <a:pt x="11902" y="5201"/>
                    <a:pt x="11902" y="5201"/>
                    <a:pt x="11910" y="5200"/>
                  </a:cubicBezTo>
                  <a:close/>
                  <a:moveTo>
                    <a:pt x="11973" y="5320"/>
                  </a:moveTo>
                  <a:cubicBezTo>
                    <a:pt x="11972" y="5320"/>
                    <a:pt x="11972" y="5322"/>
                    <a:pt x="11971" y="5330"/>
                  </a:cubicBezTo>
                  <a:lnTo>
                    <a:pt x="11971" y="5330"/>
                  </a:lnTo>
                  <a:cubicBezTo>
                    <a:pt x="11973" y="5325"/>
                    <a:pt x="11973" y="5320"/>
                    <a:pt x="11973" y="5320"/>
                  </a:cubicBezTo>
                  <a:close/>
                  <a:moveTo>
                    <a:pt x="11956" y="5448"/>
                  </a:moveTo>
                  <a:cubicBezTo>
                    <a:pt x="11961" y="5448"/>
                    <a:pt x="11962" y="5452"/>
                    <a:pt x="11969" y="5483"/>
                  </a:cubicBezTo>
                  <a:cubicBezTo>
                    <a:pt x="11978" y="5524"/>
                    <a:pt x="11981" y="5542"/>
                    <a:pt x="11980" y="5542"/>
                  </a:cubicBezTo>
                  <a:cubicBezTo>
                    <a:pt x="11978" y="5542"/>
                    <a:pt x="11975" y="5533"/>
                    <a:pt x="11969" y="5520"/>
                  </a:cubicBezTo>
                  <a:cubicBezTo>
                    <a:pt x="11953" y="5485"/>
                    <a:pt x="11945" y="5450"/>
                    <a:pt x="11953" y="5448"/>
                  </a:cubicBezTo>
                  <a:cubicBezTo>
                    <a:pt x="11954" y="5448"/>
                    <a:pt x="11955" y="5448"/>
                    <a:pt x="11956" y="5448"/>
                  </a:cubicBezTo>
                  <a:close/>
                  <a:moveTo>
                    <a:pt x="11963" y="5740"/>
                  </a:moveTo>
                  <a:cubicBezTo>
                    <a:pt x="11969" y="5740"/>
                    <a:pt x="11975" y="5745"/>
                    <a:pt x="11981" y="5773"/>
                  </a:cubicBezTo>
                  <a:lnTo>
                    <a:pt x="11980" y="5810"/>
                  </a:lnTo>
                  <a:lnTo>
                    <a:pt x="11964" y="5775"/>
                  </a:lnTo>
                  <a:lnTo>
                    <a:pt x="11958" y="5741"/>
                  </a:lnTo>
                  <a:cubicBezTo>
                    <a:pt x="11959" y="5740"/>
                    <a:pt x="11961" y="5740"/>
                    <a:pt x="11963" y="5740"/>
                  </a:cubicBezTo>
                  <a:close/>
                  <a:moveTo>
                    <a:pt x="12063" y="6162"/>
                  </a:moveTo>
                  <a:cubicBezTo>
                    <a:pt x="12064" y="6162"/>
                    <a:pt x="12072" y="6163"/>
                    <a:pt x="12079" y="6196"/>
                  </a:cubicBezTo>
                  <a:lnTo>
                    <a:pt x="12078" y="6233"/>
                  </a:lnTo>
                  <a:cubicBezTo>
                    <a:pt x="12078" y="6233"/>
                    <a:pt x="12078" y="6233"/>
                    <a:pt x="12077" y="6233"/>
                  </a:cubicBezTo>
                  <a:cubicBezTo>
                    <a:pt x="12070" y="6233"/>
                    <a:pt x="12062" y="6198"/>
                    <a:pt x="12062" y="6198"/>
                  </a:cubicBezTo>
                  <a:cubicBezTo>
                    <a:pt x="12055" y="6164"/>
                    <a:pt x="12055" y="6164"/>
                    <a:pt x="12063" y="6162"/>
                  </a:cubicBezTo>
                  <a:cubicBezTo>
                    <a:pt x="12063" y="6162"/>
                    <a:pt x="12063" y="6162"/>
                    <a:pt x="12063" y="6162"/>
                  </a:cubicBezTo>
                  <a:close/>
                  <a:moveTo>
                    <a:pt x="12736" y="9126"/>
                  </a:moveTo>
                  <a:cubicBezTo>
                    <a:pt x="12743" y="9126"/>
                    <a:pt x="12749" y="9130"/>
                    <a:pt x="12754" y="9159"/>
                  </a:cubicBezTo>
                  <a:lnTo>
                    <a:pt x="12762" y="9194"/>
                  </a:lnTo>
                  <a:cubicBezTo>
                    <a:pt x="12762" y="9194"/>
                    <a:pt x="12762" y="9194"/>
                    <a:pt x="12761" y="9194"/>
                  </a:cubicBezTo>
                  <a:cubicBezTo>
                    <a:pt x="12753" y="9194"/>
                    <a:pt x="12739" y="9161"/>
                    <a:pt x="12739" y="9161"/>
                  </a:cubicBezTo>
                  <a:lnTo>
                    <a:pt x="12731" y="9126"/>
                  </a:lnTo>
                  <a:cubicBezTo>
                    <a:pt x="12732" y="9126"/>
                    <a:pt x="12734" y="9126"/>
                    <a:pt x="12736" y="9126"/>
                  </a:cubicBezTo>
                  <a:close/>
                  <a:moveTo>
                    <a:pt x="13046" y="10537"/>
                  </a:moveTo>
                  <a:cubicBezTo>
                    <a:pt x="13054" y="10537"/>
                    <a:pt x="13069" y="10607"/>
                    <a:pt x="13076" y="10642"/>
                  </a:cubicBezTo>
                  <a:cubicBezTo>
                    <a:pt x="13076" y="10653"/>
                    <a:pt x="13075" y="10658"/>
                    <a:pt x="13072" y="10658"/>
                  </a:cubicBezTo>
                  <a:cubicBezTo>
                    <a:pt x="13067" y="10658"/>
                    <a:pt x="13058" y="10634"/>
                    <a:pt x="13054" y="10609"/>
                  </a:cubicBezTo>
                  <a:cubicBezTo>
                    <a:pt x="13038" y="10539"/>
                    <a:pt x="13038" y="10539"/>
                    <a:pt x="13046" y="10537"/>
                  </a:cubicBezTo>
                  <a:cubicBezTo>
                    <a:pt x="13046" y="10537"/>
                    <a:pt x="13046" y="10537"/>
                    <a:pt x="13046" y="10537"/>
                  </a:cubicBezTo>
                  <a:close/>
                  <a:moveTo>
                    <a:pt x="12516" y="12821"/>
                  </a:moveTo>
                  <a:lnTo>
                    <a:pt x="12516" y="12821"/>
                  </a:lnTo>
                  <a:cubicBezTo>
                    <a:pt x="12521" y="12828"/>
                    <a:pt x="12525" y="12835"/>
                    <a:pt x="12497" y="12856"/>
                  </a:cubicBezTo>
                  <a:lnTo>
                    <a:pt x="12464" y="12870"/>
                  </a:lnTo>
                  <a:lnTo>
                    <a:pt x="12464" y="12870"/>
                  </a:lnTo>
                  <a:lnTo>
                    <a:pt x="12488" y="12843"/>
                  </a:lnTo>
                  <a:lnTo>
                    <a:pt x="12516" y="12821"/>
                  </a:lnTo>
                  <a:close/>
                  <a:moveTo>
                    <a:pt x="12101" y="12996"/>
                  </a:moveTo>
                  <a:lnTo>
                    <a:pt x="12101" y="12996"/>
                  </a:lnTo>
                  <a:cubicBezTo>
                    <a:pt x="12104" y="13004"/>
                    <a:pt x="12107" y="13012"/>
                    <a:pt x="12074" y="13024"/>
                  </a:cubicBezTo>
                  <a:cubicBezTo>
                    <a:pt x="12063" y="13029"/>
                    <a:pt x="12053" y="13032"/>
                    <a:pt x="12042" y="13036"/>
                  </a:cubicBezTo>
                  <a:cubicBezTo>
                    <a:pt x="12040" y="13029"/>
                    <a:pt x="12069" y="13009"/>
                    <a:pt x="12069" y="13009"/>
                  </a:cubicBezTo>
                  <a:lnTo>
                    <a:pt x="12101" y="12996"/>
                  </a:lnTo>
                  <a:close/>
                  <a:moveTo>
                    <a:pt x="7164" y="13091"/>
                  </a:moveTo>
                  <a:cubicBezTo>
                    <a:pt x="7093" y="13091"/>
                    <a:pt x="7093" y="13091"/>
                    <a:pt x="7128" y="13098"/>
                  </a:cubicBezTo>
                  <a:lnTo>
                    <a:pt x="7200" y="13098"/>
                  </a:lnTo>
                  <a:cubicBezTo>
                    <a:pt x="7201" y="13091"/>
                    <a:pt x="7201" y="13091"/>
                    <a:pt x="7164" y="13091"/>
                  </a:cubicBezTo>
                  <a:close/>
                  <a:moveTo>
                    <a:pt x="7199" y="13155"/>
                  </a:moveTo>
                  <a:cubicBezTo>
                    <a:pt x="7199" y="13158"/>
                    <a:pt x="7195" y="13159"/>
                    <a:pt x="7190" y="13159"/>
                  </a:cubicBezTo>
                  <a:cubicBezTo>
                    <a:pt x="7183" y="13159"/>
                    <a:pt x="7176" y="13155"/>
                    <a:pt x="7199" y="13155"/>
                  </a:cubicBezTo>
                  <a:close/>
                  <a:moveTo>
                    <a:pt x="6477" y="13150"/>
                  </a:moveTo>
                  <a:cubicBezTo>
                    <a:pt x="6477" y="13158"/>
                    <a:pt x="6513" y="13166"/>
                    <a:pt x="6513" y="13166"/>
                  </a:cubicBezTo>
                  <a:cubicBezTo>
                    <a:pt x="6549" y="13166"/>
                    <a:pt x="6549" y="13158"/>
                    <a:pt x="6549" y="13158"/>
                  </a:cubicBezTo>
                  <a:cubicBezTo>
                    <a:pt x="6549" y="13158"/>
                    <a:pt x="6549" y="13150"/>
                    <a:pt x="6513" y="13150"/>
                  </a:cubicBezTo>
                  <a:close/>
                  <a:moveTo>
                    <a:pt x="6114" y="13176"/>
                  </a:moveTo>
                  <a:cubicBezTo>
                    <a:pt x="6151" y="13176"/>
                    <a:pt x="6151" y="13176"/>
                    <a:pt x="6150" y="13184"/>
                  </a:cubicBezTo>
                  <a:lnTo>
                    <a:pt x="6114" y="13185"/>
                  </a:lnTo>
                  <a:lnTo>
                    <a:pt x="6079" y="13177"/>
                  </a:lnTo>
                  <a:lnTo>
                    <a:pt x="6114" y="13176"/>
                  </a:lnTo>
                  <a:close/>
                  <a:moveTo>
                    <a:pt x="8319" y="13174"/>
                  </a:moveTo>
                  <a:cubicBezTo>
                    <a:pt x="8319" y="13181"/>
                    <a:pt x="8319" y="13189"/>
                    <a:pt x="8283" y="13190"/>
                  </a:cubicBezTo>
                  <a:lnTo>
                    <a:pt x="8246" y="13183"/>
                  </a:lnTo>
                  <a:lnTo>
                    <a:pt x="8283" y="13174"/>
                  </a:lnTo>
                  <a:close/>
                  <a:moveTo>
                    <a:pt x="11499" y="13166"/>
                  </a:moveTo>
                  <a:cubicBezTo>
                    <a:pt x="11535" y="13166"/>
                    <a:pt x="11534" y="13166"/>
                    <a:pt x="11534" y="13174"/>
                  </a:cubicBezTo>
                  <a:cubicBezTo>
                    <a:pt x="11534" y="13181"/>
                    <a:pt x="11498" y="13190"/>
                    <a:pt x="11498" y="13190"/>
                  </a:cubicBezTo>
                  <a:cubicBezTo>
                    <a:pt x="11462" y="13190"/>
                    <a:pt x="11498" y="13175"/>
                    <a:pt x="11499" y="13166"/>
                  </a:cubicBezTo>
                  <a:close/>
                  <a:moveTo>
                    <a:pt x="8010" y="13170"/>
                  </a:moveTo>
                  <a:cubicBezTo>
                    <a:pt x="8024" y="13170"/>
                    <a:pt x="8045" y="13173"/>
                    <a:pt x="8065" y="13183"/>
                  </a:cubicBezTo>
                  <a:cubicBezTo>
                    <a:pt x="8065" y="13192"/>
                    <a:pt x="8065" y="13192"/>
                    <a:pt x="8029" y="13192"/>
                  </a:cubicBezTo>
                  <a:cubicBezTo>
                    <a:pt x="8029" y="13192"/>
                    <a:pt x="7993" y="13184"/>
                    <a:pt x="7993" y="13175"/>
                  </a:cubicBezTo>
                  <a:cubicBezTo>
                    <a:pt x="7993" y="13171"/>
                    <a:pt x="8000" y="13170"/>
                    <a:pt x="8010" y="13170"/>
                  </a:cubicBezTo>
                  <a:close/>
                  <a:moveTo>
                    <a:pt x="5819" y="13174"/>
                  </a:moveTo>
                  <a:cubicBezTo>
                    <a:pt x="5841" y="13174"/>
                    <a:pt x="5851" y="13182"/>
                    <a:pt x="5825" y="13194"/>
                  </a:cubicBezTo>
                  <a:lnTo>
                    <a:pt x="5753" y="13194"/>
                  </a:lnTo>
                  <a:cubicBezTo>
                    <a:pt x="5753" y="13186"/>
                    <a:pt x="5753" y="13178"/>
                    <a:pt x="5789" y="13178"/>
                  </a:cubicBezTo>
                  <a:cubicBezTo>
                    <a:pt x="5800" y="13176"/>
                    <a:pt x="5810" y="13174"/>
                    <a:pt x="5819" y="13174"/>
                  </a:cubicBezTo>
                  <a:close/>
                  <a:moveTo>
                    <a:pt x="10668" y="13178"/>
                  </a:moveTo>
                  <a:cubicBezTo>
                    <a:pt x="10667" y="13186"/>
                    <a:pt x="10667" y="13195"/>
                    <a:pt x="10631" y="13195"/>
                  </a:cubicBezTo>
                  <a:lnTo>
                    <a:pt x="10595" y="13187"/>
                  </a:lnTo>
                  <a:lnTo>
                    <a:pt x="10631" y="13178"/>
                  </a:lnTo>
                  <a:close/>
                  <a:moveTo>
                    <a:pt x="4545" y="13171"/>
                  </a:moveTo>
                  <a:cubicBezTo>
                    <a:pt x="4556" y="13171"/>
                    <a:pt x="4547" y="13175"/>
                    <a:pt x="4525" y="13184"/>
                  </a:cubicBezTo>
                  <a:lnTo>
                    <a:pt x="4452" y="13201"/>
                  </a:lnTo>
                  <a:cubicBezTo>
                    <a:pt x="4416" y="13201"/>
                    <a:pt x="4452" y="13193"/>
                    <a:pt x="4489" y="13176"/>
                  </a:cubicBezTo>
                  <a:cubicBezTo>
                    <a:pt x="4519" y="13173"/>
                    <a:pt x="4537" y="13171"/>
                    <a:pt x="4545" y="13171"/>
                  </a:cubicBezTo>
                  <a:close/>
                  <a:moveTo>
                    <a:pt x="3549" y="13189"/>
                  </a:moveTo>
                  <a:lnTo>
                    <a:pt x="3549" y="13197"/>
                  </a:lnTo>
                  <a:lnTo>
                    <a:pt x="3513" y="13205"/>
                  </a:lnTo>
                  <a:lnTo>
                    <a:pt x="3477" y="13197"/>
                  </a:lnTo>
                  <a:cubicBezTo>
                    <a:pt x="3477" y="13189"/>
                    <a:pt x="3513" y="13189"/>
                    <a:pt x="3549" y="13189"/>
                  </a:cubicBezTo>
                  <a:close/>
                  <a:moveTo>
                    <a:pt x="7415" y="13194"/>
                  </a:moveTo>
                  <a:cubicBezTo>
                    <a:pt x="7452" y="13194"/>
                    <a:pt x="7450" y="13202"/>
                    <a:pt x="7450" y="13202"/>
                  </a:cubicBezTo>
                  <a:cubicBezTo>
                    <a:pt x="7450" y="13205"/>
                    <a:pt x="7446" y="13206"/>
                    <a:pt x="7438" y="13206"/>
                  </a:cubicBezTo>
                  <a:cubicBezTo>
                    <a:pt x="7424" y="13206"/>
                    <a:pt x="7401" y="13203"/>
                    <a:pt x="7379" y="13203"/>
                  </a:cubicBezTo>
                  <a:cubicBezTo>
                    <a:pt x="7343" y="13195"/>
                    <a:pt x="7343" y="13195"/>
                    <a:pt x="7415" y="13194"/>
                  </a:cubicBezTo>
                  <a:close/>
                  <a:moveTo>
                    <a:pt x="6728" y="13197"/>
                  </a:moveTo>
                  <a:cubicBezTo>
                    <a:pt x="6765" y="13197"/>
                    <a:pt x="6801" y="13197"/>
                    <a:pt x="6801" y="13205"/>
                  </a:cubicBezTo>
                  <a:cubicBezTo>
                    <a:pt x="6801" y="13205"/>
                    <a:pt x="6800" y="13214"/>
                    <a:pt x="6764" y="13214"/>
                  </a:cubicBezTo>
                  <a:cubicBezTo>
                    <a:pt x="6740" y="13213"/>
                    <a:pt x="6716" y="13211"/>
                    <a:pt x="6692" y="13206"/>
                  </a:cubicBezTo>
                  <a:cubicBezTo>
                    <a:pt x="6692" y="13198"/>
                    <a:pt x="6728" y="13197"/>
                    <a:pt x="6728" y="13197"/>
                  </a:cubicBezTo>
                  <a:close/>
                  <a:moveTo>
                    <a:pt x="4813" y="13207"/>
                  </a:moveTo>
                  <a:cubicBezTo>
                    <a:pt x="4813" y="13215"/>
                    <a:pt x="4813" y="13223"/>
                    <a:pt x="4776" y="13223"/>
                  </a:cubicBezTo>
                  <a:lnTo>
                    <a:pt x="4740" y="13223"/>
                  </a:lnTo>
                  <a:cubicBezTo>
                    <a:pt x="4740" y="13215"/>
                    <a:pt x="4777" y="13207"/>
                    <a:pt x="4777" y="13207"/>
                  </a:cubicBezTo>
                  <a:close/>
                  <a:moveTo>
                    <a:pt x="3723" y="13201"/>
                  </a:moveTo>
                  <a:cubicBezTo>
                    <a:pt x="3730" y="13201"/>
                    <a:pt x="3730" y="13205"/>
                    <a:pt x="3730" y="13212"/>
                  </a:cubicBezTo>
                  <a:cubicBezTo>
                    <a:pt x="3728" y="13221"/>
                    <a:pt x="3728" y="13229"/>
                    <a:pt x="3657" y="13236"/>
                  </a:cubicBezTo>
                  <a:lnTo>
                    <a:pt x="3584" y="13238"/>
                  </a:lnTo>
                  <a:lnTo>
                    <a:pt x="3657" y="13221"/>
                  </a:lnTo>
                  <a:cubicBezTo>
                    <a:pt x="3697" y="13207"/>
                    <a:pt x="3715" y="13201"/>
                    <a:pt x="3723" y="13201"/>
                  </a:cubicBezTo>
                  <a:close/>
                  <a:moveTo>
                    <a:pt x="5536" y="13227"/>
                  </a:moveTo>
                  <a:lnTo>
                    <a:pt x="5536" y="13235"/>
                  </a:lnTo>
                  <a:cubicBezTo>
                    <a:pt x="5511" y="13236"/>
                    <a:pt x="5486" y="13240"/>
                    <a:pt x="5473" y="13240"/>
                  </a:cubicBezTo>
                  <a:cubicBezTo>
                    <a:pt x="5466" y="13240"/>
                    <a:pt x="5463" y="13239"/>
                    <a:pt x="5463" y="13236"/>
                  </a:cubicBezTo>
                  <a:cubicBezTo>
                    <a:pt x="5427" y="13236"/>
                    <a:pt x="5500" y="13227"/>
                    <a:pt x="5536" y="13227"/>
                  </a:cubicBezTo>
                  <a:close/>
                  <a:moveTo>
                    <a:pt x="7194" y="13358"/>
                  </a:moveTo>
                  <a:cubicBezTo>
                    <a:pt x="7194" y="13358"/>
                    <a:pt x="7158" y="13365"/>
                    <a:pt x="7158" y="13373"/>
                  </a:cubicBezTo>
                  <a:cubicBezTo>
                    <a:pt x="7157" y="13377"/>
                    <a:pt x="7163" y="13379"/>
                    <a:pt x="7173" y="13379"/>
                  </a:cubicBezTo>
                  <a:cubicBezTo>
                    <a:pt x="7187" y="13379"/>
                    <a:pt x="7208" y="13375"/>
                    <a:pt x="7229" y="13365"/>
                  </a:cubicBezTo>
                  <a:cubicBezTo>
                    <a:pt x="7229" y="13358"/>
                    <a:pt x="7229" y="13358"/>
                    <a:pt x="7194" y="13358"/>
                  </a:cubicBezTo>
                  <a:close/>
                  <a:moveTo>
                    <a:pt x="2178" y="13598"/>
                  </a:moveTo>
                  <a:cubicBezTo>
                    <a:pt x="2168" y="13598"/>
                    <a:pt x="2143" y="13616"/>
                    <a:pt x="2119" y="13636"/>
                  </a:cubicBezTo>
                  <a:cubicBezTo>
                    <a:pt x="2057" y="13675"/>
                    <a:pt x="2034" y="13705"/>
                    <a:pt x="2040" y="13712"/>
                  </a:cubicBezTo>
                  <a:cubicBezTo>
                    <a:pt x="2041" y="13713"/>
                    <a:pt x="2041" y="13713"/>
                    <a:pt x="2042" y="13713"/>
                  </a:cubicBezTo>
                  <a:cubicBezTo>
                    <a:pt x="2051" y="13713"/>
                    <a:pt x="2078" y="13689"/>
                    <a:pt x="2129" y="13649"/>
                  </a:cubicBezTo>
                  <a:cubicBezTo>
                    <a:pt x="2147" y="13634"/>
                    <a:pt x="2165" y="13617"/>
                    <a:pt x="2181" y="13599"/>
                  </a:cubicBezTo>
                  <a:cubicBezTo>
                    <a:pt x="2181" y="13598"/>
                    <a:pt x="2180" y="13598"/>
                    <a:pt x="2178" y="13598"/>
                  </a:cubicBezTo>
                  <a:close/>
                  <a:moveTo>
                    <a:pt x="1961" y="13751"/>
                  </a:moveTo>
                  <a:cubicBezTo>
                    <a:pt x="1966" y="13751"/>
                    <a:pt x="1957" y="13767"/>
                    <a:pt x="1926" y="13802"/>
                  </a:cubicBezTo>
                  <a:lnTo>
                    <a:pt x="1873" y="13851"/>
                  </a:lnTo>
                  <a:cubicBezTo>
                    <a:pt x="1867" y="13846"/>
                    <a:pt x="1914" y="13788"/>
                    <a:pt x="1943" y="13765"/>
                  </a:cubicBezTo>
                  <a:cubicBezTo>
                    <a:pt x="1952" y="13756"/>
                    <a:pt x="1959" y="13751"/>
                    <a:pt x="1961" y="13751"/>
                  </a:cubicBezTo>
                  <a:close/>
                  <a:moveTo>
                    <a:pt x="1" y="14148"/>
                  </a:moveTo>
                  <a:cubicBezTo>
                    <a:pt x="1" y="14148"/>
                    <a:pt x="1" y="14148"/>
                    <a:pt x="1" y="14148"/>
                  </a:cubicBezTo>
                  <a:lnTo>
                    <a:pt x="9" y="14187"/>
                  </a:lnTo>
                  <a:cubicBezTo>
                    <a:pt x="16" y="14216"/>
                    <a:pt x="23" y="14221"/>
                    <a:pt x="30" y="14221"/>
                  </a:cubicBezTo>
                  <a:cubicBezTo>
                    <a:pt x="32" y="14221"/>
                    <a:pt x="34" y="14221"/>
                    <a:pt x="35" y="14220"/>
                  </a:cubicBezTo>
                  <a:cubicBezTo>
                    <a:pt x="30" y="14209"/>
                    <a:pt x="27" y="14197"/>
                    <a:pt x="25" y="14183"/>
                  </a:cubicBezTo>
                  <a:cubicBezTo>
                    <a:pt x="25" y="14183"/>
                    <a:pt x="9" y="14148"/>
                    <a:pt x="1" y="14148"/>
                  </a:cubicBezTo>
                  <a:close/>
                  <a:moveTo>
                    <a:pt x="146" y="14192"/>
                  </a:moveTo>
                  <a:cubicBezTo>
                    <a:pt x="154" y="14192"/>
                    <a:pt x="164" y="14222"/>
                    <a:pt x="173" y="14254"/>
                  </a:cubicBezTo>
                  <a:cubicBezTo>
                    <a:pt x="188" y="14285"/>
                    <a:pt x="188" y="14285"/>
                    <a:pt x="180" y="14288"/>
                  </a:cubicBezTo>
                  <a:cubicBezTo>
                    <a:pt x="166" y="14270"/>
                    <a:pt x="154" y="14248"/>
                    <a:pt x="148" y="14227"/>
                  </a:cubicBezTo>
                  <a:lnTo>
                    <a:pt x="145" y="14192"/>
                  </a:lnTo>
                  <a:cubicBezTo>
                    <a:pt x="146" y="14192"/>
                    <a:pt x="146" y="14192"/>
                    <a:pt x="146" y="14192"/>
                  </a:cubicBezTo>
                  <a:close/>
                  <a:moveTo>
                    <a:pt x="406" y="14531"/>
                  </a:moveTo>
                  <a:cubicBezTo>
                    <a:pt x="406" y="14531"/>
                    <a:pt x="406" y="14531"/>
                    <a:pt x="406" y="14531"/>
                  </a:cubicBezTo>
                  <a:lnTo>
                    <a:pt x="406" y="14531"/>
                  </a:lnTo>
                  <a:lnTo>
                    <a:pt x="406" y="14531"/>
                  </a:lnTo>
                  <a:close/>
                  <a:moveTo>
                    <a:pt x="337" y="14522"/>
                  </a:moveTo>
                  <a:cubicBezTo>
                    <a:pt x="341" y="14522"/>
                    <a:pt x="353" y="14534"/>
                    <a:pt x="378" y="14560"/>
                  </a:cubicBezTo>
                  <a:cubicBezTo>
                    <a:pt x="402" y="14581"/>
                    <a:pt x="429" y="14602"/>
                    <a:pt x="424" y="14608"/>
                  </a:cubicBezTo>
                  <a:lnTo>
                    <a:pt x="398" y="14587"/>
                  </a:lnTo>
                  <a:cubicBezTo>
                    <a:pt x="401" y="14584"/>
                    <a:pt x="392" y="14577"/>
                    <a:pt x="387" y="14577"/>
                  </a:cubicBezTo>
                  <a:cubicBezTo>
                    <a:pt x="384" y="14577"/>
                    <a:pt x="383" y="14581"/>
                    <a:pt x="392" y="14593"/>
                  </a:cubicBezTo>
                  <a:lnTo>
                    <a:pt x="381" y="14605"/>
                  </a:lnTo>
                  <a:cubicBezTo>
                    <a:pt x="353" y="14585"/>
                    <a:pt x="337" y="14551"/>
                    <a:pt x="342" y="14547"/>
                  </a:cubicBezTo>
                  <a:lnTo>
                    <a:pt x="343" y="14547"/>
                  </a:lnTo>
                  <a:cubicBezTo>
                    <a:pt x="337" y="14530"/>
                    <a:pt x="334" y="14522"/>
                    <a:pt x="337" y="14522"/>
                  </a:cubicBezTo>
                  <a:close/>
                  <a:moveTo>
                    <a:pt x="454" y="14570"/>
                  </a:moveTo>
                  <a:cubicBezTo>
                    <a:pt x="461" y="14579"/>
                    <a:pt x="467" y="14588"/>
                    <a:pt x="474" y="14596"/>
                  </a:cubicBezTo>
                  <a:lnTo>
                    <a:pt x="501" y="14612"/>
                  </a:lnTo>
                  <a:cubicBezTo>
                    <a:pt x="506" y="14605"/>
                    <a:pt x="506" y="14605"/>
                    <a:pt x="479" y="14589"/>
                  </a:cubicBezTo>
                  <a:cubicBezTo>
                    <a:pt x="470" y="14584"/>
                    <a:pt x="462" y="14577"/>
                    <a:pt x="454" y="14570"/>
                  </a:cubicBezTo>
                  <a:close/>
                  <a:moveTo>
                    <a:pt x="414" y="14642"/>
                  </a:moveTo>
                  <a:lnTo>
                    <a:pt x="414" y="14642"/>
                  </a:lnTo>
                  <a:cubicBezTo>
                    <a:pt x="417" y="14645"/>
                    <a:pt x="421" y="14648"/>
                    <a:pt x="425" y="14650"/>
                  </a:cubicBezTo>
                  <a:lnTo>
                    <a:pt x="425" y="14650"/>
                  </a:lnTo>
                  <a:cubicBezTo>
                    <a:pt x="421" y="14648"/>
                    <a:pt x="417" y="14645"/>
                    <a:pt x="414" y="14642"/>
                  </a:cubicBezTo>
                  <a:close/>
                  <a:moveTo>
                    <a:pt x="7028" y="1"/>
                  </a:moveTo>
                  <a:cubicBezTo>
                    <a:pt x="6992" y="1"/>
                    <a:pt x="6992" y="10"/>
                    <a:pt x="6992" y="17"/>
                  </a:cubicBezTo>
                  <a:lnTo>
                    <a:pt x="6919" y="17"/>
                  </a:lnTo>
                  <a:cubicBezTo>
                    <a:pt x="6919" y="17"/>
                    <a:pt x="6883" y="17"/>
                    <a:pt x="6883" y="25"/>
                  </a:cubicBezTo>
                  <a:cubicBezTo>
                    <a:pt x="6882" y="33"/>
                    <a:pt x="6846" y="33"/>
                    <a:pt x="6810" y="33"/>
                  </a:cubicBezTo>
                  <a:cubicBezTo>
                    <a:pt x="6810" y="31"/>
                    <a:pt x="6807" y="30"/>
                    <a:pt x="6803" y="30"/>
                  </a:cubicBezTo>
                  <a:cubicBezTo>
                    <a:pt x="6795" y="30"/>
                    <a:pt x="6785" y="35"/>
                    <a:pt x="6810" y="41"/>
                  </a:cubicBezTo>
                  <a:cubicBezTo>
                    <a:pt x="6810" y="49"/>
                    <a:pt x="6809" y="58"/>
                    <a:pt x="6773" y="58"/>
                  </a:cubicBezTo>
                  <a:lnTo>
                    <a:pt x="6773" y="73"/>
                  </a:lnTo>
                  <a:cubicBezTo>
                    <a:pt x="6772" y="89"/>
                    <a:pt x="6772" y="98"/>
                    <a:pt x="6844" y="106"/>
                  </a:cubicBezTo>
                  <a:cubicBezTo>
                    <a:pt x="6928" y="111"/>
                    <a:pt x="7000" y="116"/>
                    <a:pt x="7045" y="116"/>
                  </a:cubicBezTo>
                  <a:cubicBezTo>
                    <a:pt x="7078" y="116"/>
                    <a:pt x="7097" y="113"/>
                    <a:pt x="7097" y="106"/>
                  </a:cubicBezTo>
                  <a:cubicBezTo>
                    <a:pt x="7121" y="101"/>
                    <a:pt x="7145" y="99"/>
                    <a:pt x="7169" y="98"/>
                  </a:cubicBezTo>
                  <a:cubicBezTo>
                    <a:pt x="7194" y="99"/>
                    <a:pt x="7217" y="101"/>
                    <a:pt x="7241" y="107"/>
                  </a:cubicBezTo>
                  <a:cubicBezTo>
                    <a:pt x="7241" y="115"/>
                    <a:pt x="7385" y="115"/>
                    <a:pt x="7566" y="115"/>
                  </a:cubicBezTo>
                  <a:cubicBezTo>
                    <a:pt x="7782" y="116"/>
                    <a:pt x="7891" y="116"/>
                    <a:pt x="7927" y="124"/>
                  </a:cubicBezTo>
                  <a:cubicBezTo>
                    <a:pt x="7951" y="128"/>
                    <a:pt x="7975" y="132"/>
                    <a:pt x="7999" y="132"/>
                  </a:cubicBezTo>
                  <a:cubicBezTo>
                    <a:pt x="7999" y="128"/>
                    <a:pt x="8054" y="126"/>
                    <a:pt x="8139" y="125"/>
                  </a:cubicBezTo>
                  <a:lnTo>
                    <a:pt x="8655" y="125"/>
                  </a:lnTo>
                  <a:cubicBezTo>
                    <a:pt x="8714" y="126"/>
                    <a:pt x="8765" y="130"/>
                    <a:pt x="8811" y="131"/>
                  </a:cubicBezTo>
                  <a:lnTo>
                    <a:pt x="8921" y="134"/>
                  </a:lnTo>
                  <a:cubicBezTo>
                    <a:pt x="8938" y="135"/>
                    <a:pt x="8950" y="136"/>
                    <a:pt x="8957" y="136"/>
                  </a:cubicBezTo>
                  <a:cubicBezTo>
                    <a:pt x="8961" y="136"/>
                    <a:pt x="8963" y="136"/>
                    <a:pt x="8964" y="135"/>
                  </a:cubicBezTo>
                  <a:lnTo>
                    <a:pt x="9032" y="145"/>
                  </a:lnTo>
                  <a:cubicBezTo>
                    <a:pt x="9031" y="154"/>
                    <a:pt x="9099" y="160"/>
                    <a:pt x="9168" y="174"/>
                  </a:cubicBezTo>
                  <a:cubicBezTo>
                    <a:pt x="9236" y="182"/>
                    <a:pt x="9305" y="198"/>
                    <a:pt x="9305" y="198"/>
                  </a:cubicBezTo>
                  <a:cubicBezTo>
                    <a:pt x="9302" y="207"/>
                    <a:pt x="9337" y="210"/>
                    <a:pt x="9402" y="233"/>
                  </a:cubicBezTo>
                  <a:cubicBezTo>
                    <a:pt x="9454" y="249"/>
                    <a:pt x="9485" y="260"/>
                    <a:pt x="9498" y="260"/>
                  </a:cubicBezTo>
                  <a:cubicBezTo>
                    <a:pt x="9502" y="260"/>
                    <a:pt x="9504" y="259"/>
                    <a:pt x="9504" y="257"/>
                  </a:cubicBezTo>
                  <a:cubicBezTo>
                    <a:pt x="9538" y="264"/>
                    <a:pt x="9765" y="355"/>
                    <a:pt x="9851" y="413"/>
                  </a:cubicBezTo>
                  <a:cubicBezTo>
                    <a:pt x="9878" y="437"/>
                    <a:pt x="9912" y="447"/>
                    <a:pt x="9946" y="456"/>
                  </a:cubicBezTo>
                  <a:cubicBezTo>
                    <a:pt x="9947" y="455"/>
                    <a:pt x="9950" y="454"/>
                    <a:pt x="9953" y="454"/>
                  </a:cubicBezTo>
                  <a:cubicBezTo>
                    <a:pt x="9966" y="454"/>
                    <a:pt x="9993" y="462"/>
                    <a:pt x="10016" y="477"/>
                  </a:cubicBezTo>
                  <a:lnTo>
                    <a:pt x="10007" y="491"/>
                  </a:lnTo>
                  <a:cubicBezTo>
                    <a:pt x="9994" y="487"/>
                    <a:pt x="9986" y="484"/>
                    <a:pt x="9984" y="484"/>
                  </a:cubicBezTo>
                  <a:lnTo>
                    <a:pt x="9984" y="484"/>
                  </a:lnTo>
                  <a:cubicBezTo>
                    <a:pt x="9982" y="484"/>
                    <a:pt x="9996" y="492"/>
                    <a:pt x="10032" y="517"/>
                  </a:cubicBezTo>
                  <a:lnTo>
                    <a:pt x="10089" y="555"/>
                  </a:lnTo>
                  <a:cubicBezTo>
                    <a:pt x="10089" y="554"/>
                    <a:pt x="10089" y="554"/>
                    <a:pt x="10090" y="554"/>
                  </a:cubicBezTo>
                  <a:cubicBezTo>
                    <a:pt x="10096" y="554"/>
                    <a:pt x="10133" y="575"/>
                    <a:pt x="10191" y="614"/>
                  </a:cubicBezTo>
                  <a:lnTo>
                    <a:pt x="10294" y="696"/>
                  </a:lnTo>
                  <a:lnTo>
                    <a:pt x="10357" y="745"/>
                  </a:lnTo>
                  <a:lnTo>
                    <a:pt x="10421" y="805"/>
                  </a:lnTo>
                  <a:cubicBezTo>
                    <a:pt x="10538" y="909"/>
                    <a:pt x="10602" y="992"/>
                    <a:pt x="10646" y="1039"/>
                  </a:cubicBezTo>
                  <a:cubicBezTo>
                    <a:pt x="10688" y="1083"/>
                    <a:pt x="10703" y="1107"/>
                    <a:pt x="10708" y="1107"/>
                  </a:cubicBezTo>
                  <a:cubicBezTo>
                    <a:pt x="10709" y="1107"/>
                    <a:pt x="10709" y="1107"/>
                    <a:pt x="10709" y="1107"/>
                  </a:cubicBezTo>
                  <a:cubicBezTo>
                    <a:pt x="10710" y="1106"/>
                    <a:pt x="10710" y="1106"/>
                    <a:pt x="10711" y="1106"/>
                  </a:cubicBezTo>
                  <a:cubicBezTo>
                    <a:pt x="10718" y="1106"/>
                    <a:pt x="10740" y="1136"/>
                    <a:pt x="10791" y="1219"/>
                  </a:cubicBezTo>
                  <a:cubicBezTo>
                    <a:pt x="10885" y="1405"/>
                    <a:pt x="10880" y="1407"/>
                    <a:pt x="10907" y="1432"/>
                  </a:cubicBezTo>
                  <a:cubicBezTo>
                    <a:pt x="10889" y="1403"/>
                    <a:pt x="10895" y="1398"/>
                    <a:pt x="10903" y="1395"/>
                  </a:cubicBezTo>
                  <a:cubicBezTo>
                    <a:pt x="10905" y="1394"/>
                    <a:pt x="10906" y="1394"/>
                    <a:pt x="10908" y="1394"/>
                  </a:cubicBezTo>
                  <a:cubicBezTo>
                    <a:pt x="10921" y="1394"/>
                    <a:pt x="10937" y="1420"/>
                    <a:pt x="10938" y="1454"/>
                  </a:cubicBezTo>
                  <a:cubicBezTo>
                    <a:pt x="10929" y="1459"/>
                    <a:pt x="10991" y="1574"/>
                    <a:pt x="11045" y="1697"/>
                  </a:cubicBezTo>
                  <a:cubicBezTo>
                    <a:pt x="11070" y="1759"/>
                    <a:pt x="11097" y="1822"/>
                    <a:pt x="11118" y="1872"/>
                  </a:cubicBezTo>
                  <a:cubicBezTo>
                    <a:pt x="11135" y="1923"/>
                    <a:pt x="11149" y="1959"/>
                    <a:pt x="11156" y="1967"/>
                  </a:cubicBezTo>
                  <a:lnTo>
                    <a:pt x="11148" y="1969"/>
                  </a:lnTo>
                  <a:cubicBezTo>
                    <a:pt x="11138" y="1972"/>
                    <a:pt x="11153" y="2003"/>
                    <a:pt x="11184" y="2140"/>
                  </a:cubicBezTo>
                  <a:cubicBezTo>
                    <a:pt x="11196" y="2208"/>
                    <a:pt x="11203" y="2243"/>
                    <a:pt x="11203" y="2243"/>
                  </a:cubicBezTo>
                  <a:cubicBezTo>
                    <a:pt x="11203" y="2243"/>
                    <a:pt x="11203" y="2243"/>
                    <a:pt x="11203" y="2243"/>
                  </a:cubicBezTo>
                  <a:cubicBezTo>
                    <a:pt x="11218" y="2243"/>
                    <a:pt x="11252" y="2452"/>
                    <a:pt x="11245" y="2454"/>
                  </a:cubicBezTo>
                  <a:cubicBezTo>
                    <a:pt x="11245" y="2490"/>
                    <a:pt x="11245" y="2490"/>
                    <a:pt x="11260" y="2560"/>
                  </a:cubicBezTo>
                  <a:cubicBezTo>
                    <a:pt x="11298" y="2665"/>
                    <a:pt x="11327" y="2843"/>
                    <a:pt x="11319" y="2844"/>
                  </a:cubicBezTo>
                  <a:lnTo>
                    <a:pt x="11335" y="2915"/>
                  </a:lnTo>
                  <a:cubicBezTo>
                    <a:pt x="11350" y="2949"/>
                    <a:pt x="11365" y="3019"/>
                    <a:pt x="11372" y="3055"/>
                  </a:cubicBezTo>
                  <a:cubicBezTo>
                    <a:pt x="11389" y="3134"/>
                    <a:pt x="11398" y="3174"/>
                    <a:pt x="11401" y="3174"/>
                  </a:cubicBezTo>
                  <a:cubicBezTo>
                    <a:pt x="11403" y="3174"/>
                    <a:pt x="11403" y="3169"/>
                    <a:pt x="11404" y="3159"/>
                  </a:cubicBezTo>
                  <a:cubicBezTo>
                    <a:pt x="11405" y="3159"/>
                    <a:pt x="11406" y="3159"/>
                    <a:pt x="11408" y="3159"/>
                  </a:cubicBezTo>
                  <a:cubicBezTo>
                    <a:pt x="11414" y="3159"/>
                    <a:pt x="11421" y="3163"/>
                    <a:pt x="11427" y="3193"/>
                  </a:cubicBezTo>
                  <a:lnTo>
                    <a:pt x="11418" y="3194"/>
                  </a:lnTo>
                  <a:cubicBezTo>
                    <a:pt x="11410" y="3195"/>
                    <a:pt x="11433" y="3301"/>
                    <a:pt x="11463" y="3443"/>
                  </a:cubicBezTo>
                  <a:cubicBezTo>
                    <a:pt x="11500" y="3619"/>
                    <a:pt x="11516" y="3690"/>
                    <a:pt x="11515" y="3727"/>
                  </a:cubicBezTo>
                  <a:lnTo>
                    <a:pt x="11530" y="3761"/>
                  </a:lnTo>
                  <a:cubicBezTo>
                    <a:pt x="11546" y="3796"/>
                    <a:pt x="11553" y="3830"/>
                    <a:pt x="11545" y="3831"/>
                  </a:cubicBezTo>
                  <a:cubicBezTo>
                    <a:pt x="11545" y="3868"/>
                    <a:pt x="11574" y="4010"/>
                    <a:pt x="11598" y="4079"/>
                  </a:cubicBezTo>
                  <a:cubicBezTo>
                    <a:pt x="11606" y="4115"/>
                    <a:pt x="11612" y="4150"/>
                    <a:pt x="11612" y="4150"/>
                  </a:cubicBezTo>
                  <a:cubicBezTo>
                    <a:pt x="11604" y="4188"/>
                    <a:pt x="11627" y="4294"/>
                    <a:pt x="11650" y="4327"/>
                  </a:cubicBezTo>
                  <a:cubicBezTo>
                    <a:pt x="11641" y="4328"/>
                    <a:pt x="11649" y="4363"/>
                    <a:pt x="11657" y="4399"/>
                  </a:cubicBezTo>
                  <a:cubicBezTo>
                    <a:pt x="11680" y="4469"/>
                    <a:pt x="11710" y="4610"/>
                    <a:pt x="11702" y="4611"/>
                  </a:cubicBezTo>
                  <a:lnTo>
                    <a:pt x="11709" y="4647"/>
                  </a:lnTo>
                  <a:cubicBezTo>
                    <a:pt x="11723" y="4681"/>
                    <a:pt x="11733" y="4715"/>
                    <a:pt x="11740" y="4751"/>
                  </a:cubicBezTo>
                  <a:cubicBezTo>
                    <a:pt x="11746" y="4787"/>
                    <a:pt x="11756" y="4823"/>
                    <a:pt x="11770" y="4857"/>
                  </a:cubicBezTo>
                  <a:cubicBezTo>
                    <a:pt x="11781" y="4879"/>
                    <a:pt x="11787" y="4902"/>
                    <a:pt x="11793" y="4926"/>
                  </a:cubicBezTo>
                  <a:cubicBezTo>
                    <a:pt x="11795" y="4937"/>
                    <a:pt x="11795" y="4941"/>
                    <a:pt x="11794" y="4941"/>
                  </a:cubicBezTo>
                  <a:cubicBezTo>
                    <a:pt x="11791" y="4941"/>
                    <a:pt x="11780" y="4917"/>
                    <a:pt x="11769" y="4893"/>
                  </a:cubicBezTo>
                  <a:cubicBezTo>
                    <a:pt x="11764" y="4877"/>
                    <a:pt x="11762" y="4870"/>
                    <a:pt x="11761" y="4870"/>
                  </a:cubicBezTo>
                  <a:lnTo>
                    <a:pt x="11761" y="4870"/>
                  </a:lnTo>
                  <a:cubicBezTo>
                    <a:pt x="11758" y="4870"/>
                    <a:pt x="11778" y="4953"/>
                    <a:pt x="11807" y="5033"/>
                  </a:cubicBezTo>
                  <a:cubicBezTo>
                    <a:pt x="11829" y="5090"/>
                    <a:pt x="11838" y="5116"/>
                    <a:pt x="11837" y="5116"/>
                  </a:cubicBezTo>
                  <a:cubicBezTo>
                    <a:pt x="11836" y="5116"/>
                    <a:pt x="11829" y="5099"/>
                    <a:pt x="11815" y="5069"/>
                  </a:cubicBezTo>
                  <a:cubicBezTo>
                    <a:pt x="11806" y="5049"/>
                    <a:pt x="11797" y="5029"/>
                    <a:pt x="11796" y="5029"/>
                  </a:cubicBezTo>
                  <a:lnTo>
                    <a:pt x="11796" y="5029"/>
                  </a:lnTo>
                  <a:cubicBezTo>
                    <a:pt x="11794" y="5029"/>
                    <a:pt x="11797" y="5040"/>
                    <a:pt x="11807" y="5070"/>
                  </a:cubicBezTo>
                  <a:cubicBezTo>
                    <a:pt x="11807" y="5070"/>
                    <a:pt x="11822" y="5139"/>
                    <a:pt x="11830" y="5139"/>
                  </a:cubicBezTo>
                  <a:cubicBezTo>
                    <a:pt x="11830" y="5139"/>
                    <a:pt x="11830" y="5139"/>
                    <a:pt x="11830" y="5139"/>
                  </a:cubicBezTo>
                  <a:lnTo>
                    <a:pt x="11852" y="5245"/>
                  </a:lnTo>
                  <a:cubicBezTo>
                    <a:pt x="11857" y="5293"/>
                    <a:pt x="11864" y="5341"/>
                    <a:pt x="11875" y="5388"/>
                  </a:cubicBezTo>
                  <a:cubicBezTo>
                    <a:pt x="11889" y="5422"/>
                    <a:pt x="11889" y="5422"/>
                    <a:pt x="11889" y="5459"/>
                  </a:cubicBezTo>
                  <a:cubicBezTo>
                    <a:pt x="11882" y="5460"/>
                    <a:pt x="11888" y="5493"/>
                    <a:pt x="11903" y="5493"/>
                  </a:cubicBezTo>
                  <a:cubicBezTo>
                    <a:pt x="11904" y="5493"/>
                    <a:pt x="11905" y="5493"/>
                    <a:pt x="11905" y="5493"/>
                  </a:cubicBezTo>
                  <a:cubicBezTo>
                    <a:pt x="11920" y="5526"/>
                    <a:pt x="11927" y="5562"/>
                    <a:pt x="11927" y="5599"/>
                  </a:cubicBezTo>
                  <a:cubicBezTo>
                    <a:pt x="11911" y="5602"/>
                    <a:pt x="11918" y="5635"/>
                    <a:pt x="11926" y="5635"/>
                  </a:cubicBezTo>
                  <a:cubicBezTo>
                    <a:pt x="11926" y="5635"/>
                    <a:pt x="11926" y="5635"/>
                    <a:pt x="11926" y="5635"/>
                  </a:cubicBezTo>
                  <a:cubicBezTo>
                    <a:pt x="11936" y="5658"/>
                    <a:pt x="11944" y="5681"/>
                    <a:pt x="11950" y="5705"/>
                  </a:cubicBezTo>
                  <a:cubicBezTo>
                    <a:pt x="11948" y="5706"/>
                    <a:pt x="11950" y="5726"/>
                    <a:pt x="11957" y="5761"/>
                  </a:cubicBezTo>
                  <a:cubicBezTo>
                    <a:pt x="11963" y="5796"/>
                    <a:pt x="11973" y="5845"/>
                    <a:pt x="11985" y="5906"/>
                  </a:cubicBezTo>
                  <a:cubicBezTo>
                    <a:pt x="12009" y="6025"/>
                    <a:pt x="12043" y="6184"/>
                    <a:pt x="12076" y="6343"/>
                  </a:cubicBezTo>
                  <a:cubicBezTo>
                    <a:pt x="12083" y="6378"/>
                    <a:pt x="12099" y="6412"/>
                    <a:pt x="12107" y="6412"/>
                  </a:cubicBezTo>
                  <a:cubicBezTo>
                    <a:pt x="12107" y="6412"/>
                    <a:pt x="12107" y="6412"/>
                    <a:pt x="12107" y="6412"/>
                  </a:cubicBezTo>
                  <a:cubicBezTo>
                    <a:pt x="12110" y="6411"/>
                    <a:pt x="12112" y="6410"/>
                    <a:pt x="12114" y="6410"/>
                  </a:cubicBezTo>
                  <a:cubicBezTo>
                    <a:pt x="12120" y="6410"/>
                    <a:pt x="12115" y="6418"/>
                    <a:pt x="12115" y="6446"/>
                  </a:cubicBezTo>
                  <a:cubicBezTo>
                    <a:pt x="12101" y="6477"/>
                    <a:pt x="12108" y="6528"/>
                    <a:pt x="12120" y="6528"/>
                  </a:cubicBezTo>
                  <a:cubicBezTo>
                    <a:pt x="12123" y="6528"/>
                    <a:pt x="12126" y="6525"/>
                    <a:pt x="12129" y="6517"/>
                  </a:cubicBezTo>
                  <a:cubicBezTo>
                    <a:pt x="12133" y="6502"/>
                    <a:pt x="12135" y="6493"/>
                    <a:pt x="12136" y="6493"/>
                  </a:cubicBezTo>
                  <a:cubicBezTo>
                    <a:pt x="12138" y="6493"/>
                    <a:pt x="12138" y="6510"/>
                    <a:pt x="12137" y="6553"/>
                  </a:cubicBezTo>
                  <a:cubicBezTo>
                    <a:pt x="12136" y="6590"/>
                    <a:pt x="12136" y="6590"/>
                    <a:pt x="12152" y="6624"/>
                  </a:cubicBezTo>
                  <a:cubicBezTo>
                    <a:pt x="12152" y="6624"/>
                    <a:pt x="12152" y="6624"/>
                    <a:pt x="12152" y="6624"/>
                  </a:cubicBezTo>
                  <a:cubicBezTo>
                    <a:pt x="12160" y="6624"/>
                    <a:pt x="12167" y="6657"/>
                    <a:pt x="12160" y="6659"/>
                  </a:cubicBezTo>
                  <a:cubicBezTo>
                    <a:pt x="12159" y="6695"/>
                    <a:pt x="12159" y="6731"/>
                    <a:pt x="12166" y="6731"/>
                  </a:cubicBezTo>
                  <a:cubicBezTo>
                    <a:pt x="12166" y="6731"/>
                    <a:pt x="12166" y="6731"/>
                    <a:pt x="12166" y="6731"/>
                  </a:cubicBezTo>
                  <a:cubicBezTo>
                    <a:pt x="12171" y="6755"/>
                    <a:pt x="12173" y="6778"/>
                    <a:pt x="12173" y="6803"/>
                  </a:cubicBezTo>
                  <a:cubicBezTo>
                    <a:pt x="12173" y="6840"/>
                    <a:pt x="12189" y="6874"/>
                    <a:pt x="12203" y="6907"/>
                  </a:cubicBezTo>
                  <a:cubicBezTo>
                    <a:pt x="12233" y="6987"/>
                    <a:pt x="12244" y="7026"/>
                    <a:pt x="12238" y="7026"/>
                  </a:cubicBezTo>
                  <a:cubicBezTo>
                    <a:pt x="12235" y="7026"/>
                    <a:pt x="12232" y="7022"/>
                    <a:pt x="12226" y="7014"/>
                  </a:cubicBezTo>
                  <a:cubicBezTo>
                    <a:pt x="12224" y="7011"/>
                    <a:pt x="12222" y="7010"/>
                    <a:pt x="12221" y="7010"/>
                  </a:cubicBezTo>
                  <a:lnTo>
                    <a:pt x="12221" y="7010"/>
                  </a:lnTo>
                  <a:cubicBezTo>
                    <a:pt x="12210" y="7010"/>
                    <a:pt x="12250" y="7159"/>
                    <a:pt x="12272" y="7189"/>
                  </a:cubicBezTo>
                  <a:cubicBezTo>
                    <a:pt x="12295" y="7223"/>
                    <a:pt x="12295" y="7223"/>
                    <a:pt x="12288" y="7224"/>
                  </a:cubicBezTo>
                  <a:cubicBezTo>
                    <a:pt x="12279" y="7225"/>
                    <a:pt x="12286" y="7261"/>
                    <a:pt x="12286" y="7261"/>
                  </a:cubicBezTo>
                  <a:cubicBezTo>
                    <a:pt x="12294" y="7295"/>
                    <a:pt x="12301" y="7331"/>
                    <a:pt x="12293" y="7332"/>
                  </a:cubicBezTo>
                  <a:cubicBezTo>
                    <a:pt x="12293" y="7332"/>
                    <a:pt x="12301" y="7367"/>
                    <a:pt x="12325" y="7437"/>
                  </a:cubicBezTo>
                  <a:cubicBezTo>
                    <a:pt x="12355" y="7505"/>
                    <a:pt x="12369" y="7613"/>
                    <a:pt x="12360" y="7651"/>
                  </a:cubicBezTo>
                  <a:lnTo>
                    <a:pt x="12384" y="7720"/>
                  </a:lnTo>
                  <a:cubicBezTo>
                    <a:pt x="12408" y="7753"/>
                    <a:pt x="12423" y="7787"/>
                    <a:pt x="12406" y="7789"/>
                  </a:cubicBezTo>
                  <a:cubicBezTo>
                    <a:pt x="12404" y="7789"/>
                    <a:pt x="12401" y="7790"/>
                    <a:pt x="12399" y="7790"/>
                  </a:cubicBezTo>
                  <a:lnTo>
                    <a:pt x="12399" y="7790"/>
                  </a:lnTo>
                  <a:cubicBezTo>
                    <a:pt x="12399" y="7790"/>
                    <a:pt x="12399" y="7790"/>
                    <a:pt x="12399" y="7790"/>
                  </a:cubicBezTo>
                  <a:cubicBezTo>
                    <a:pt x="12396" y="7791"/>
                    <a:pt x="12395" y="7791"/>
                    <a:pt x="12395" y="7791"/>
                  </a:cubicBezTo>
                  <a:cubicBezTo>
                    <a:pt x="12395" y="7791"/>
                    <a:pt x="12397" y="7791"/>
                    <a:pt x="12399" y="7790"/>
                  </a:cubicBezTo>
                  <a:lnTo>
                    <a:pt x="12399" y="7790"/>
                  </a:lnTo>
                  <a:cubicBezTo>
                    <a:pt x="12422" y="7825"/>
                    <a:pt x="12445" y="7966"/>
                    <a:pt x="12428" y="7969"/>
                  </a:cubicBezTo>
                  <a:cubicBezTo>
                    <a:pt x="12420" y="7971"/>
                    <a:pt x="12420" y="7971"/>
                    <a:pt x="12428" y="8006"/>
                  </a:cubicBezTo>
                  <a:lnTo>
                    <a:pt x="12436" y="8004"/>
                  </a:lnTo>
                  <a:cubicBezTo>
                    <a:pt x="12437" y="8004"/>
                    <a:pt x="12439" y="8004"/>
                    <a:pt x="12440" y="8004"/>
                  </a:cubicBezTo>
                  <a:cubicBezTo>
                    <a:pt x="12447" y="8004"/>
                    <a:pt x="12453" y="8008"/>
                    <a:pt x="12459" y="8037"/>
                  </a:cubicBezTo>
                  <a:cubicBezTo>
                    <a:pt x="12467" y="8072"/>
                    <a:pt x="12474" y="8108"/>
                    <a:pt x="12466" y="8109"/>
                  </a:cubicBezTo>
                  <a:cubicBezTo>
                    <a:pt x="12466" y="8145"/>
                    <a:pt x="12465" y="8181"/>
                    <a:pt x="12473" y="8181"/>
                  </a:cubicBezTo>
                  <a:cubicBezTo>
                    <a:pt x="12473" y="8181"/>
                    <a:pt x="12474" y="8181"/>
                    <a:pt x="12474" y="8181"/>
                  </a:cubicBezTo>
                  <a:cubicBezTo>
                    <a:pt x="12478" y="8205"/>
                    <a:pt x="12480" y="8229"/>
                    <a:pt x="12480" y="8253"/>
                  </a:cubicBezTo>
                  <a:cubicBezTo>
                    <a:pt x="12487" y="8288"/>
                    <a:pt x="12495" y="8324"/>
                    <a:pt x="12510" y="8395"/>
                  </a:cubicBezTo>
                  <a:cubicBezTo>
                    <a:pt x="12525" y="8428"/>
                    <a:pt x="12541" y="8499"/>
                    <a:pt x="12532" y="8500"/>
                  </a:cubicBezTo>
                  <a:cubicBezTo>
                    <a:pt x="12540" y="8536"/>
                    <a:pt x="12550" y="8571"/>
                    <a:pt x="12564" y="8606"/>
                  </a:cubicBezTo>
                  <a:cubicBezTo>
                    <a:pt x="12578" y="8676"/>
                    <a:pt x="12586" y="8711"/>
                    <a:pt x="12577" y="8713"/>
                  </a:cubicBezTo>
                  <a:cubicBezTo>
                    <a:pt x="12569" y="8715"/>
                    <a:pt x="12569" y="8715"/>
                    <a:pt x="12585" y="8748"/>
                  </a:cubicBezTo>
                  <a:cubicBezTo>
                    <a:pt x="12585" y="8748"/>
                    <a:pt x="12585" y="8748"/>
                    <a:pt x="12585" y="8748"/>
                  </a:cubicBezTo>
                  <a:cubicBezTo>
                    <a:pt x="12593" y="8748"/>
                    <a:pt x="12601" y="8783"/>
                    <a:pt x="12608" y="8818"/>
                  </a:cubicBezTo>
                  <a:lnTo>
                    <a:pt x="12623" y="8888"/>
                  </a:lnTo>
                  <a:cubicBezTo>
                    <a:pt x="12624" y="8888"/>
                    <a:pt x="12625" y="8888"/>
                    <a:pt x="12626" y="8888"/>
                  </a:cubicBezTo>
                  <a:cubicBezTo>
                    <a:pt x="12631" y="8888"/>
                    <a:pt x="12632" y="8893"/>
                    <a:pt x="12639" y="8922"/>
                  </a:cubicBezTo>
                  <a:cubicBezTo>
                    <a:pt x="12644" y="8958"/>
                    <a:pt x="12662" y="9066"/>
                    <a:pt x="12668" y="9100"/>
                  </a:cubicBezTo>
                  <a:cubicBezTo>
                    <a:pt x="12682" y="9167"/>
                    <a:pt x="12687" y="9192"/>
                    <a:pt x="12689" y="9192"/>
                  </a:cubicBezTo>
                  <a:cubicBezTo>
                    <a:pt x="12690" y="9192"/>
                    <a:pt x="12690" y="9184"/>
                    <a:pt x="12690" y="9170"/>
                  </a:cubicBezTo>
                  <a:cubicBezTo>
                    <a:pt x="12687" y="9155"/>
                    <a:pt x="12687" y="9147"/>
                    <a:pt x="12688" y="9147"/>
                  </a:cubicBezTo>
                  <a:lnTo>
                    <a:pt x="12688" y="9147"/>
                  </a:lnTo>
                  <a:cubicBezTo>
                    <a:pt x="12690" y="9147"/>
                    <a:pt x="12694" y="9164"/>
                    <a:pt x="12698" y="9206"/>
                  </a:cubicBezTo>
                  <a:cubicBezTo>
                    <a:pt x="12706" y="9241"/>
                    <a:pt x="12721" y="9348"/>
                    <a:pt x="12743" y="9455"/>
                  </a:cubicBezTo>
                  <a:cubicBezTo>
                    <a:pt x="12769" y="9580"/>
                    <a:pt x="12772" y="9594"/>
                    <a:pt x="12778" y="9594"/>
                  </a:cubicBezTo>
                  <a:cubicBezTo>
                    <a:pt x="12778" y="9594"/>
                    <a:pt x="12779" y="9594"/>
                    <a:pt x="12780" y="9594"/>
                  </a:cubicBezTo>
                  <a:cubicBezTo>
                    <a:pt x="12783" y="9583"/>
                    <a:pt x="12785" y="9578"/>
                    <a:pt x="12787" y="9578"/>
                  </a:cubicBezTo>
                  <a:cubicBezTo>
                    <a:pt x="12792" y="9578"/>
                    <a:pt x="12794" y="9603"/>
                    <a:pt x="12788" y="9630"/>
                  </a:cubicBezTo>
                  <a:cubicBezTo>
                    <a:pt x="12787" y="9703"/>
                    <a:pt x="12794" y="9738"/>
                    <a:pt x="12802" y="9738"/>
                  </a:cubicBezTo>
                  <a:cubicBezTo>
                    <a:pt x="12802" y="9738"/>
                    <a:pt x="12802" y="9738"/>
                    <a:pt x="12802" y="9738"/>
                  </a:cubicBezTo>
                  <a:cubicBezTo>
                    <a:pt x="12814" y="9759"/>
                    <a:pt x="12822" y="9782"/>
                    <a:pt x="12825" y="9807"/>
                  </a:cubicBezTo>
                  <a:cubicBezTo>
                    <a:pt x="12817" y="9808"/>
                    <a:pt x="12825" y="9843"/>
                    <a:pt x="12847" y="9913"/>
                  </a:cubicBezTo>
                  <a:cubicBezTo>
                    <a:pt x="12855" y="9948"/>
                    <a:pt x="12855" y="9948"/>
                    <a:pt x="12847" y="9950"/>
                  </a:cubicBezTo>
                  <a:lnTo>
                    <a:pt x="12862" y="10020"/>
                  </a:lnTo>
                  <a:cubicBezTo>
                    <a:pt x="12893" y="10089"/>
                    <a:pt x="12930" y="10302"/>
                    <a:pt x="12929" y="10339"/>
                  </a:cubicBezTo>
                  <a:cubicBezTo>
                    <a:pt x="12935" y="10362"/>
                    <a:pt x="12943" y="10386"/>
                    <a:pt x="12953" y="10408"/>
                  </a:cubicBezTo>
                  <a:cubicBezTo>
                    <a:pt x="12976" y="10441"/>
                    <a:pt x="12983" y="10476"/>
                    <a:pt x="12967" y="10479"/>
                  </a:cubicBezTo>
                  <a:cubicBezTo>
                    <a:pt x="12952" y="10481"/>
                    <a:pt x="12952" y="10481"/>
                    <a:pt x="12975" y="10514"/>
                  </a:cubicBezTo>
                  <a:cubicBezTo>
                    <a:pt x="12989" y="10545"/>
                    <a:pt x="13022" y="10696"/>
                    <a:pt x="13009" y="10696"/>
                  </a:cubicBezTo>
                  <a:cubicBezTo>
                    <a:pt x="13008" y="10696"/>
                    <a:pt x="13006" y="10695"/>
                    <a:pt x="13004" y="10692"/>
                  </a:cubicBezTo>
                  <a:lnTo>
                    <a:pt x="12989" y="10696"/>
                  </a:lnTo>
                  <a:cubicBezTo>
                    <a:pt x="12998" y="10718"/>
                    <a:pt x="13005" y="10740"/>
                    <a:pt x="13011" y="10765"/>
                  </a:cubicBezTo>
                  <a:cubicBezTo>
                    <a:pt x="13011" y="10765"/>
                    <a:pt x="13012" y="10765"/>
                    <a:pt x="13012" y="10765"/>
                  </a:cubicBezTo>
                  <a:cubicBezTo>
                    <a:pt x="13019" y="10765"/>
                    <a:pt x="13027" y="10802"/>
                    <a:pt x="13049" y="10904"/>
                  </a:cubicBezTo>
                  <a:cubicBezTo>
                    <a:pt x="13064" y="10975"/>
                    <a:pt x="13103" y="11117"/>
                    <a:pt x="13114" y="11182"/>
                  </a:cubicBezTo>
                  <a:cubicBezTo>
                    <a:pt x="13128" y="11250"/>
                    <a:pt x="13137" y="11352"/>
                    <a:pt x="13130" y="11385"/>
                  </a:cubicBezTo>
                  <a:cubicBezTo>
                    <a:pt x="13129" y="11419"/>
                    <a:pt x="13133" y="11453"/>
                    <a:pt x="13138" y="11521"/>
                  </a:cubicBezTo>
                  <a:cubicBezTo>
                    <a:pt x="13147" y="11556"/>
                    <a:pt x="13139" y="11623"/>
                    <a:pt x="13131" y="11623"/>
                  </a:cubicBezTo>
                  <a:cubicBezTo>
                    <a:pt x="13131" y="11623"/>
                    <a:pt x="13131" y="11623"/>
                    <a:pt x="13131" y="11623"/>
                  </a:cubicBezTo>
                  <a:lnTo>
                    <a:pt x="13128" y="11657"/>
                  </a:lnTo>
                  <a:cubicBezTo>
                    <a:pt x="13128" y="11692"/>
                    <a:pt x="13126" y="11725"/>
                    <a:pt x="13121" y="11760"/>
                  </a:cubicBezTo>
                  <a:cubicBezTo>
                    <a:pt x="13121" y="11760"/>
                    <a:pt x="13120" y="11760"/>
                    <a:pt x="13120" y="11760"/>
                  </a:cubicBezTo>
                  <a:cubicBezTo>
                    <a:pt x="13112" y="11760"/>
                    <a:pt x="13099" y="11791"/>
                    <a:pt x="13100" y="11825"/>
                  </a:cubicBezTo>
                  <a:cubicBezTo>
                    <a:pt x="13108" y="11827"/>
                    <a:pt x="13099" y="11860"/>
                    <a:pt x="13082" y="11926"/>
                  </a:cubicBezTo>
                  <a:cubicBezTo>
                    <a:pt x="13074" y="11942"/>
                    <a:pt x="13050" y="12022"/>
                    <a:pt x="13003" y="12127"/>
                  </a:cubicBezTo>
                  <a:cubicBezTo>
                    <a:pt x="12947" y="12250"/>
                    <a:pt x="12876" y="12367"/>
                    <a:pt x="12793" y="12475"/>
                  </a:cubicBezTo>
                  <a:cubicBezTo>
                    <a:pt x="12713" y="12578"/>
                    <a:pt x="12620" y="12672"/>
                    <a:pt x="12518" y="12754"/>
                  </a:cubicBezTo>
                  <a:cubicBezTo>
                    <a:pt x="12476" y="12787"/>
                    <a:pt x="12440" y="12814"/>
                    <a:pt x="12414" y="12830"/>
                  </a:cubicBezTo>
                  <a:cubicBezTo>
                    <a:pt x="12390" y="12848"/>
                    <a:pt x="12375" y="12860"/>
                    <a:pt x="12375" y="12860"/>
                  </a:cubicBezTo>
                  <a:cubicBezTo>
                    <a:pt x="12375" y="12860"/>
                    <a:pt x="12346" y="12877"/>
                    <a:pt x="12286" y="12911"/>
                  </a:cubicBezTo>
                  <a:lnTo>
                    <a:pt x="12230" y="12940"/>
                  </a:lnTo>
                  <a:cubicBezTo>
                    <a:pt x="12211" y="12950"/>
                    <a:pt x="12196" y="12957"/>
                    <a:pt x="12196" y="12957"/>
                  </a:cubicBezTo>
                  <a:cubicBezTo>
                    <a:pt x="12195" y="12956"/>
                    <a:pt x="12193" y="12955"/>
                    <a:pt x="12191" y="12955"/>
                  </a:cubicBezTo>
                  <a:cubicBezTo>
                    <a:pt x="12164" y="12955"/>
                    <a:pt x="12029" y="13020"/>
                    <a:pt x="11939" y="13050"/>
                  </a:cubicBezTo>
                  <a:cubicBezTo>
                    <a:pt x="11908" y="13066"/>
                    <a:pt x="11875" y="13077"/>
                    <a:pt x="11841" y="13083"/>
                  </a:cubicBezTo>
                  <a:cubicBezTo>
                    <a:pt x="11840" y="13079"/>
                    <a:pt x="11833" y="13077"/>
                    <a:pt x="11821" y="13077"/>
                  </a:cubicBezTo>
                  <a:cubicBezTo>
                    <a:pt x="11788" y="13077"/>
                    <a:pt x="11720" y="13091"/>
                    <a:pt x="11671" y="13101"/>
                  </a:cubicBezTo>
                  <a:cubicBezTo>
                    <a:pt x="11652" y="13111"/>
                    <a:pt x="11633" y="13117"/>
                    <a:pt x="11620" y="13117"/>
                  </a:cubicBezTo>
                  <a:cubicBezTo>
                    <a:pt x="11610" y="13117"/>
                    <a:pt x="11603" y="13114"/>
                    <a:pt x="11603" y="13106"/>
                  </a:cubicBezTo>
                  <a:cubicBezTo>
                    <a:pt x="11602" y="13100"/>
                    <a:pt x="11592" y="13096"/>
                    <a:pt x="11574" y="13096"/>
                  </a:cubicBezTo>
                  <a:cubicBezTo>
                    <a:pt x="11548" y="13096"/>
                    <a:pt x="11508" y="13103"/>
                    <a:pt x="11463" y="13118"/>
                  </a:cubicBezTo>
                  <a:cubicBezTo>
                    <a:pt x="11444" y="13122"/>
                    <a:pt x="11436" y="13124"/>
                    <a:pt x="11426" y="13124"/>
                  </a:cubicBezTo>
                  <a:cubicBezTo>
                    <a:pt x="11418" y="13124"/>
                    <a:pt x="11409" y="13122"/>
                    <a:pt x="11391" y="13119"/>
                  </a:cubicBezTo>
                  <a:cubicBezTo>
                    <a:pt x="11370" y="13109"/>
                    <a:pt x="11349" y="13106"/>
                    <a:pt x="11335" y="13106"/>
                  </a:cubicBezTo>
                  <a:cubicBezTo>
                    <a:pt x="11326" y="13106"/>
                    <a:pt x="11319" y="13108"/>
                    <a:pt x="11319" y="13111"/>
                  </a:cubicBezTo>
                  <a:cubicBezTo>
                    <a:pt x="11302" y="13119"/>
                    <a:pt x="11283" y="13123"/>
                    <a:pt x="11264" y="13123"/>
                  </a:cubicBezTo>
                  <a:cubicBezTo>
                    <a:pt x="11246" y="13123"/>
                    <a:pt x="11228" y="13119"/>
                    <a:pt x="11211" y="13111"/>
                  </a:cubicBezTo>
                  <a:cubicBezTo>
                    <a:pt x="11175" y="13103"/>
                    <a:pt x="11157" y="13099"/>
                    <a:pt x="11144" y="13099"/>
                  </a:cubicBezTo>
                  <a:cubicBezTo>
                    <a:pt x="11130" y="13099"/>
                    <a:pt x="11121" y="13103"/>
                    <a:pt x="11102" y="13112"/>
                  </a:cubicBezTo>
                  <a:cubicBezTo>
                    <a:pt x="11083" y="13120"/>
                    <a:pt x="11035" y="13124"/>
                    <a:pt x="10989" y="13124"/>
                  </a:cubicBezTo>
                  <a:cubicBezTo>
                    <a:pt x="10945" y="13124"/>
                    <a:pt x="10903" y="13121"/>
                    <a:pt x="10885" y="13113"/>
                  </a:cubicBezTo>
                  <a:cubicBezTo>
                    <a:pt x="10861" y="13113"/>
                    <a:pt x="10837" y="13110"/>
                    <a:pt x="10824" y="13110"/>
                  </a:cubicBezTo>
                  <a:cubicBezTo>
                    <a:pt x="10818" y="13110"/>
                    <a:pt x="10814" y="13110"/>
                    <a:pt x="10814" y="13113"/>
                  </a:cubicBezTo>
                  <a:lnTo>
                    <a:pt x="10778" y="13105"/>
                  </a:lnTo>
                  <a:lnTo>
                    <a:pt x="10705" y="13105"/>
                  </a:lnTo>
                  <a:lnTo>
                    <a:pt x="10705" y="13114"/>
                  </a:lnTo>
                  <a:cubicBezTo>
                    <a:pt x="10673" y="13114"/>
                    <a:pt x="10504" y="13108"/>
                    <a:pt x="10292" y="13108"/>
                  </a:cubicBezTo>
                  <a:cubicBezTo>
                    <a:pt x="10262" y="13108"/>
                    <a:pt x="10230" y="13108"/>
                    <a:pt x="10199" y="13109"/>
                  </a:cubicBezTo>
                  <a:cubicBezTo>
                    <a:pt x="9802" y="13110"/>
                    <a:pt x="9730" y="13111"/>
                    <a:pt x="9766" y="13119"/>
                  </a:cubicBezTo>
                  <a:cubicBezTo>
                    <a:pt x="9783" y="13127"/>
                    <a:pt x="9774" y="13130"/>
                    <a:pt x="9756" y="13130"/>
                  </a:cubicBezTo>
                  <a:cubicBezTo>
                    <a:pt x="9738" y="13130"/>
                    <a:pt x="9711" y="13127"/>
                    <a:pt x="9693" y="13119"/>
                  </a:cubicBezTo>
                  <a:cubicBezTo>
                    <a:pt x="9659" y="13119"/>
                    <a:pt x="9595" y="13112"/>
                    <a:pt x="9527" y="13112"/>
                  </a:cubicBezTo>
                  <a:cubicBezTo>
                    <a:pt x="9522" y="13112"/>
                    <a:pt x="9517" y="13112"/>
                    <a:pt x="9512" y="13112"/>
                  </a:cubicBezTo>
                  <a:cubicBezTo>
                    <a:pt x="9440" y="13112"/>
                    <a:pt x="9368" y="13112"/>
                    <a:pt x="9369" y="13104"/>
                  </a:cubicBezTo>
                  <a:lnTo>
                    <a:pt x="9332" y="13104"/>
                  </a:lnTo>
                  <a:cubicBezTo>
                    <a:pt x="9287" y="13114"/>
                    <a:pt x="9187" y="13119"/>
                    <a:pt x="9092" y="13119"/>
                  </a:cubicBezTo>
                  <a:cubicBezTo>
                    <a:pt x="9033" y="13119"/>
                    <a:pt x="8976" y="13117"/>
                    <a:pt x="8935" y="13114"/>
                  </a:cubicBezTo>
                  <a:cubicBezTo>
                    <a:pt x="8927" y="13114"/>
                    <a:pt x="8919" y="13114"/>
                    <a:pt x="8911" y="13114"/>
                  </a:cubicBezTo>
                  <a:cubicBezTo>
                    <a:pt x="8859" y="13114"/>
                    <a:pt x="8806" y="13117"/>
                    <a:pt x="8754" y="13123"/>
                  </a:cubicBezTo>
                  <a:cubicBezTo>
                    <a:pt x="8716" y="13128"/>
                    <a:pt x="8698" y="13130"/>
                    <a:pt x="8684" y="13130"/>
                  </a:cubicBezTo>
                  <a:cubicBezTo>
                    <a:pt x="8671" y="13130"/>
                    <a:pt x="8662" y="13128"/>
                    <a:pt x="8645" y="13124"/>
                  </a:cubicBezTo>
                  <a:cubicBezTo>
                    <a:pt x="8645" y="13119"/>
                    <a:pt x="8576" y="13115"/>
                    <a:pt x="8516" y="13115"/>
                  </a:cubicBezTo>
                  <a:cubicBezTo>
                    <a:pt x="8470" y="13115"/>
                    <a:pt x="8429" y="13117"/>
                    <a:pt x="8429" y="13124"/>
                  </a:cubicBezTo>
                  <a:lnTo>
                    <a:pt x="8393" y="13116"/>
                  </a:lnTo>
                  <a:cubicBezTo>
                    <a:pt x="8383" y="13114"/>
                    <a:pt x="8373" y="13113"/>
                    <a:pt x="8364" y="13113"/>
                  </a:cubicBezTo>
                  <a:cubicBezTo>
                    <a:pt x="8339" y="13113"/>
                    <a:pt x="8320" y="13120"/>
                    <a:pt x="8320" y="13125"/>
                  </a:cubicBezTo>
                  <a:cubicBezTo>
                    <a:pt x="8320" y="13133"/>
                    <a:pt x="8312" y="13137"/>
                    <a:pt x="8300" y="13137"/>
                  </a:cubicBezTo>
                  <a:cubicBezTo>
                    <a:pt x="8286" y="13137"/>
                    <a:pt x="8267" y="13131"/>
                    <a:pt x="8248" y="13118"/>
                  </a:cubicBezTo>
                  <a:cubicBezTo>
                    <a:pt x="8248" y="13108"/>
                    <a:pt x="8236" y="13105"/>
                    <a:pt x="8226" y="13105"/>
                  </a:cubicBezTo>
                  <a:cubicBezTo>
                    <a:pt x="8218" y="13105"/>
                    <a:pt x="8212" y="13106"/>
                    <a:pt x="8212" y="13110"/>
                  </a:cubicBezTo>
                  <a:cubicBezTo>
                    <a:pt x="8185" y="13115"/>
                    <a:pt x="8159" y="13122"/>
                    <a:pt x="8133" y="13122"/>
                  </a:cubicBezTo>
                  <a:cubicBezTo>
                    <a:pt x="8123" y="13122"/>
                    <a:pt x="8113" y="13121"/>
                    <a:pt x="8103" y="13119"/>
                  </a:cubicBezTo>
                  <a:cubicBezTo>
                    <a:pt x="8067" y="13119"/>
                    <a:pt x="8032" y="13119"/>
                    <a:pt x="8030" y="13134"/>
                  </a:cubicBezTo>
                  <a:cubicBezTo>
                    <a:pt x="8030" y="13143"/>
                    <a:pt x="7995" y="13143"/>
                    <a:pt x="7959" y="13143"/>
                  </a:cubicBezTo>
                  <a:cubicBezTo>
                    <a:pt x="7959" y="13135"/>
                    <a:pt x="7959" y="13135"/>
                    <a:pt x="7995" y="13127"/>
                  </a:cubicBezTo>
                  <a:lnTo>
                    <a:pt x="7995" y="13127"/>
                  </a:lnTo>
                  <a:lnTo>
                    <a:pt x="7923" y="13128"/>
                  </a:lnTo>
                  <a:cubicBezTo>
                    <a:pt x="7887" y="13128"/>
                    <a:pt x="7814" y="13120"/>
                    <a:pt x="7814" y="13112"/>
                  </a:cubicBezTo>
                  <a:cubicBezTo>
                    <a:pt x="7799" y="13109"/>
                    <a:pt x="7784" y="13107"/>
                    <a:pt x="7774" y="13107"/>
                  </a:cubicBezTo>
                  <a:cubicBezTo>
                    <a:pt x="7761" y="13107"/>
                    <a:pt x="7757" y="13111"/>
                    <a:pt x="7778" y="13120"/>
                  </a:cubicBezTo>
                  <a:cubicBezTo>
                    <a:pt x="7778" y="13135"/>
                    <a:pt x="7778" y="13135"/>
                    <a:pt x="7705" y="13137"/>
                  </a:cubicBezTo>
                  <a:cubicBezTo>
                    <a:pt x="7669" y="13137"/>
                    <a:pt x="7633" y="13137"/>
                    <a:pt x="7633" y="13129"/>
                  </a:cubicBezTo>
                  <a:cubicBezTo>
                    <a:pt x="7633" y="13121"/>
                    <a:pt x="7633" y="13121"/>
                    <a:pt x="7561" y="13121"/>
                  </a:cubicBezTo>
                  <a:cubicBezTo>
                    <a:pt x="7453" y="13121"/>
                    <a:pt x="7344" y="13147"/>
                    <a:pt x="7307" y="13162"/>
                  </a:cubicBezTo>
                  <a:cubicBezTo>
                    <a:pt x="7307" y="13171"/>
                    <a:pt x="7307" y="13175"/>
                    <a:pt x="7302" y="13175"/>
                  </a:cubicBezTo>
                  <a:cubicBezTo>
                    <a:pt x="7298" y="13175"/>
                    <a:pt x="7289" y="13171"/>
                    <a:pt x="7271" y="13162"/>
                  </a:cubicBezTo>
                  <a:cubicBezTo>
                    <a:pt x="7271" y="13155"/>
                    <a:pt x="7235" y="13155"/>
                    <a:pt x="7199" y="13155"/>
                  </a:cubicBezTo>
                  <a:cubicBezTo>
                    <a:pt x="7199" y="13147"/>
                    <a:pt x="7235" y="13147"/>
                    <a:pt x="7271" y="13147"/>
                  </a:cubicBezTo>
                  <a:lnTo>
                    <a:pt x="7272" y="13139"/>
                  </a:lnTo>
                  <a:cubicBezTo>
                    <a:pt x="7255" y="13131"/>
                    <a:pt x="7237" y="13127"/>
                    <a:pt x="7219" y="13127"/>
                  </a:cubicBezTo>
                  <a:cubicBezTo>
                    <a:pt x="7200" y="13127"/>
                    <a:pt x="7181" y="13131"/>
                    <a:pt x="7163" y="13139"/>
                  </a:cubicBezTo>
                  <a:cubicBezTo>
                    <a:pt x="7145" y="13143"/>
                    <a:pt x="7136" y="13146"/>
                    <a:pt x="7126" y="13146"/>
                  </a:cubicBezTo>
                  <a:cubicBezTo>
                    <a:pt x="7118" y="13146"/>
                    <a:pt x="7109" y="13144"/>
                    <a:pt x="7091" y="13140"/>
                  </a:cubicBezTo>
                  <a:cubicBezTo>
                    <a:pt x="7067" y="13134"/>
                    <a:pt x="7042" y="13128"/>
                    <a:pt x="7029" y="13128"/>
                  </a:cubicBezTo>
                  <a:cubicBezTo>
                    <a:pt x="7023" y="13128"/>
                    <a:pt x="7019" y="13129"/>
                    <a:pt x="7019" y="13132"/>
                  </a:cubicBezTo>
                  <a:cubicBezTo>
                    <a:pt x="6983" y="13132"/>
                    <a:pt x="6947" y="13130"/>
                    <a:pt x="6911" y="13124"/>
                  </a:cubicBezTo>
                  <a:cubicBezTo>
                    <a:pt x="6839" y="13124"/>
                    <a:pt x="6802" y="13124"/>
                    <a:pt x="6802" y="13133"/>
                  </a:cubicBezTo>
                  <a:cubicBezTo>
                    <a:pt x="6802" y="13141"/>
                    <a:pt x="6766" y="13141"/>
                    <a:pt x="6729" y="13141"/>
                  </a:cubicBezTo>
                  <a:cubicBezTo>
                    <a:pt x="6693" y="13141"/>
                    <a:pt x="6657" y="13141"/>
                    <a:pt x="6657" y="13150"/>
                  </a:cubicBezTo>
                  <a:cubicBezTo>
                    <a:pt x="6657" y="13158"/>
                    <a:pt x="6620" y="13166"/>
                    <a:pt x="6549" y="13166"/>
                  </a:cubicBezTo>
                  <a:cubicBezTo>
                    <a:pt x="6517" y="13170"/>
                    <a:pt x="6499" y="13172"/>
                    <a:pt x="6486" y="13172"/>
                  </a:cubicBezTo>
                  <a:cubicBezTo>
                    <a:pt x="6469" y="13172"/>
                    <a:pt x="6460" y="13168"/>
                    <a:pt x="6440" y="13159"/>
                  </a:cubicBezTo>
                  <a:cubicBezTo>
                    <a:pt x="6441" y="13152"/>
                    <a:pt x="6417" y="13151"/>
                    <a:pt x="6389" y="13151"/>
                  </a:cubicBezTo>
                  <a:cubicBezTo>
                    <a:pt x="6382" y="13151"/>
                    <a:pt x="6375" y="13151"/>
                    <a:pt x="6368" y="13151"/>
                  </a:cubicBezTo>
                  <a:cubicBezTo>
                    <a:pt x="6344" y="13151"/>
                    <a:pt x="6320" y="13148"/>
                    <a:pt x="6296" y="13143"/>
                  </a:cubicBezTo>
                  <a:cubicBezTo>
                    <a:pt x="6286" y="13141"/>
                    <a:pt x="6278" y="13140"/>
                    <a:pt x="6273" y="13140"/>
                  </a:cubicBezTo>
                  <a:cubicBezTo>
                    <a:pt x="6260" y="13140"/>
                    <a:pt x="6260" y="13146"/>
                    <a:pt x="6260" y="13151"/>
                  </a:cubicBezTo>
                  <a:cubicBezTo>
                    <a:pt x="6259" y="13160"/>
                    <a:pt x="6259" y="13168"/>
                    <a:pt x="6259" y="13168"/>
                  </a:cubicBezTo>
                  <a:cubicBezTo>
                    <a:pt x="6223" y="13168"/>
                    <a:pt x="6187" y="13152"/>
                    <a:pt x="6187" y="13143"/>
                  </a:cubicBezTo>
                  <a:cubicBezTo>
                    <a:pt x="6170" y="13136"/>
                    <a:pt x="6161" y="13132"/>
                    <a:pt x="6156" y="13132"/>
                  </a:cubicBezTo>
                  <a:cubicBezTo>
                    <a:pt x="6151" y="13132"/>
                    <a:pt x="6151" y="13136"/>
                    <a:pt x="6151" y="13144"/>
                  </a:cubicBezTo>
                  <a:cubicBezTo>
                    <a:pt x="6151" y="13150"/>
                    <a:pt x="6133" y="13156"/>
                    <a:pt x="6097" y="13156"/>
                  </a:cubicBezTo>
                  <a:cubicBezTo>
                    <a:pt x="6082" y="13156"/>
                    <a:pt x="6064" y="13155"/>
                    <a:pt x="6043" y="13152"/>
                  </a:cubicBezTo>
                  <a:cubicBezTo>
                    <a:pt x="6023" y="13153"/>
                    <a:pt x="6003" y="13153"/>
                    <a:pt x="5985" y="13153"/>
                  </a:cubicBezTo>
                  <a:cubicBezTo>
                    <a:pt x="5936" y="13153"/>
                    <a:pt x="5898" y="13151"/>
                    <a:pt x="5899" y="13146"/>
                  </a:cubicBezTo>
                  <a:cubicBezTo>
                    <a:pt x="5887" y="13143"/>
                    <a:pt x="5874" y="13142"/>
                    <a:pt x="5862" y="13142"/>
                  </a:cubicBezTo>
                  <a:cubicBezTo>
                    <a:pt x="5850" y="13142"/>
                    <a:pt x="5838" y="13143"/>
                    <a:pt x="5826" y="13146"/>
                  </a:cubicBezTo>
                  <a:cubicBezTo>
                    <a:pt x="5807" y="13150"/>
                    <a:pt x="5789" y="13152"/>
                    <a:pt x="5760" y="13152"/>
                  </a:cubicBezTo>
                  <a:cubicBezTo>
                    <a:pt x="5733" y="13152"/>
                    <a:pt x="5698" y="13150"/>
                    <a:pt x="5646" y="13147"/>
                  </a:cubicBezTo>
                  <a:cubicBezTo>
                    <a:pt x="5557" y="13139"/>
                    <a:pt x="5512" y="13135"/>
                    <a:pt x="5489" y="13135"/>
                  </a:cubicBezTo>
                  <a:cubicBezTo>
                    <a:pt x="5465" y="13135"/>
                    <a:pt x="5465" y="13139"/>
                    <a:pt x="5465" y="13148"/>
                  </a:cubicBezTo>
                  <a:cubicBezTo>
                    <a:pt x="5465" y="13152"/>
                    <a:pt x="5465" y="13157"/>
                    <a:pt x="5458" y="13157"/>
                  </a:cubicBezTo>
                  <a:cubicBezTo>
                    <a:pt x="5453" y="13157"/>
                    <a:pt x="5444" y="13154"/>
                    <a:pt x="5429" y="13148"/>
                  </a:cubicBezTo>
                  <a:cubicBezTo>
                    <a:pt x="5419" y="13146"/>
                    <a:pt x="5408" y="13145"/>
                    <a:pt x="5397" y="13145"/>
                  </a:cubicBezTo>
                  <a:cubicBezTo>
                    <a:pt x="5369" y="13145"/>
                    <a:pt x="5335" y="13150"/>
                    <a:pt x="5284" y="13157"/>
                  </a:cubicBezTo>
                  <a:cubicBezTo>
                    <a:pt x="5247" y="13165"/>
                    <a:pt x="5247" y="13180"/>
                    <a:pt x="5247" y="13189"/>
                  </a:cubicBezTo>
                  <a:cubicBezTo>
                    <a:pt x="5247" y="13199"/>
                    <a:pt x="5246" y="13202"/>
                    <a:pt x="5232" y="13202"/>
                  </a:cubicBezTo>
                  <a:cubicBezTo>
                    <a:pt x="5222" y="13202"/>
                    <a:pt x="5204" y="13200"/>
                    <a:pt x="5174" y="13197"/>
                  </a:cubicBezTo>
                  <a:cubicBezTo>
                    <a:pt x="5138" y="13197"/>
                    <a:pt x="5103" y="13189"/>
                    <a:pt x="5103" y="13181"/>
                  </a:cubicBezTo>
                  <a:cubicBezTo>
                    <a:pt x="5103" y="13174"/>
                    <a:pt x="5140" y="13174"/>
                    <a:pt x="5140" y="13174"/>
                  </a:cubicBezTo>
                  <a:lnTo>
                    <a:pt x="5175" y="13172"/>
                  </a:lnTo>
                  <a:cubicBezTo>
                    <a:pt x="5175" y="13165"/>
                    <a:pt x="5175" y="13157"/>
                    <a:pt x="5104" y="13157"/>
                  </a:cubicBezTo>
                  <a:cubicBezTo>
                    <a:pt x="5086" y="13153"/>
                    <a:pt x="5069" y="13151"/>
                    <a:pt x="5055" y="13151"/>
                  </a:cubicBezTo>
                  <a:cubicBezTo>
                    <a:pt x="5041" y="13151"/>
                    <a:pt x="5031" y="13153"/>
                    <a:pt x="5031" y="13158"/>
                  </a:cubicBezTo>
                  <a:cubicBezTo>
                    <a:pt x="4995" y="13150"/>
                    <a:pt x="4923" y="13150"/>
                    <a:pt x="4850" y="13150"/>
                  </a:cubicBezTo>
                  <a:cubicBezTo>
                    <a:pt x="4834" y="13150"/>
                    <a:pt x="4816" y="13150"/>
                    <a:pt x="4798" y="13150"/>
                  </a:cubicBezTo>
                  <a:cubicBezTo>
                    <a:pt x="4734" y="13150"/>
                    <a:pt x="4662" y="13149"/>
                    <a:pt x="4634" y="13143"/>
                  </a:cubicBezTo>
                  <a:cubicBezTo>
                    <a:pt x="4562" y="13143"/>
                    <a:pt x="4526" y="13143"/>
                    <a:pt x="4525" y="13152"/>
                  </a:cubicBezTo>
                  <a:cubicBezTo>
                    <a:pt x="4525" y="13162"/>
                    <a:pt x="4513" y="13165"/>
                    <a:pt x="4502" y="13165"/>
                  </a:cubicBezTo>
                  <a:cubicBezTo>
                    <a:pt x="4495" y="13165"/>
                    <a:pt x="4489" y="13163"/>
                    <a:pt x="4489" y="13160"/>
                  </a:cubicBezTo>
                  <a:cubicBezTo>
                    <a:pt x="4468" y="13151"/>
                    <a:pt x="4298" y="13145"/>
                    <a:pt x="4153" y="13145"/>
                  </a:cubicBezTo>
                  <a:cubicBezTo>
                    <a:pt x="4052" y="13145"/>
                    <a:pt x="3962" y="13148"/>
                    <a:pt x="3947" y="13155"/>
                  </a:cubicBezTo>
                  <a:lnTo>
                    <a:pt x="3875" y="13155"/>
                  </a:lnTo>
                  <a:cubicBezTo>
                    <a:pt x="3841" y="13151"/>
                    <a:pt x="3777" y="13150"/>
                    <a:pt x="3713" y="13150"/>
                  </a:cubicBezTo>
                  <a:cubicBezTo>
                    <a:pt x="3640" y="13150"/>
                    <a:pt x="3569" y="13152"/>
                    <a:pt x="3550" y="13157"/>
                  </a:cubicBezTo>
                  <a:lnTo>
                    <a:pt x="3441" y="13157"/>
                  </a:lnTo>
                  <a:cubicBezTo>
                    <a:pt x="3408" y="13153"/>
                    <a:pt x="3382" y="13151"/>
                    <a:pt x="3361" y="13151"/>
                  </a:cubicBezTo>
                  <a:cubicBezTo>
                    <a:pt x="3336" y="13151"/>
                    <a:pt x="3316" y="13154"/>
                    <a:pt x="3296" y="13158"/>
                  </a:cubicBezTo>
                  <a:cubicBezTo>
                    <a:pt x="3271" y="13163"/>
                    <a:pt x="3264" y="13170"/>
                    <a:pt x="3262" y="13170"/>
                  </a:cubicBezTo>
                  <a:cubicBezTo>
                    <a:pt x="3261" y="13170"/>
                    <a:pt x="3261" y="13168"/>
                    <a:pt x="3261" y="13166"/>
                  </a:cubicBezTo>
                  <a:cubicBezTo>
                    <a:pt x="3261" y="13160"/>
                    <a:pt x="3223" y="13159"/>
                    <a:pt x="3146" y="13159"/>
                  </a:cubicBezTo>
                  <a:cubicBezTo>
                    <a:pt x="3117" y="13159"/>
                    <a:pt x="3083" y="13159"/>
                    <a:pt x="3043" y="13159"/>
                  </a:cubicBezTo>
                  <a:cubicBezTo>
                    <a:pt x="2886" y="13166"/>
                    <a:pt x="2887" y="13172"/>
                    <a:pt x="2926" y="13174"/>
                  </a:cubicBezTo>
                  <a:cubicBezTo>
                    <a:pt x="2831" y="13191"/>
                    <a:pt x="2795" y="13197"/>
                    <a:pt x="2781" y="13197"/>
                  </a:cubicBezTo>
                  <a:cubicBezTo>
                    <a:pt x="2772" y="13197"/>
                    <a:pt x="2772" y="13195"/>
                    <a:pt x="2772" y="13192"/>
                  </a:cubicBezTo>
                  <a:cubicBezTo>
                    <a:pt x="2783" y="13183"/>
                    <a:pt x="2783" y="13180"/>
                    <a:pt x="2776" y="13180"/>
                  </a:cubicBezTo>
                  <a:cubicBezTo>
                    <a:pt x="2761" y="13180"/>
                    <a:pt x="2719" y="13195"/>
                    <a:pt x="2697" y="13218"/>
                  </a:cubicBezTo>
                  <a:cubicBezTo>
                    <a:pt x="2666" y="13241"/>
                    <a:pt x="2606" y="13264"/>
                    <a:pt x="2592" y="13264"/>
                  </a:cubicBezTo>
                  <a:cubicBezTo>
                    <a:pt x="2590" y="13264"/>
                    <a:pt x="2589" y="13264"/>
                    <a:pt x="2589" y="13263"/>
                  </a:cubicBezTo>
                  <a:cubicBezTo>
                    <a:pt x="2586" y="13256"/>
                    <a:pt x="2622" y="13242"/>
                    <a:pt x="2659" y="13230"/>
                  </a:cubicBezTo>
                  <a:cubicBezTo>
                    <a:pt x="2659" y="13230"/>
                    <a:pt x="2657" y="13222"/>
                    <a:pt x="2655" y="13214"/>
                  </a:cubicBezTo>
                  <a:cubicBezTo>
                    <a:pt x="2629" y="13221"/>
                    <a:pt x="2605" y="13233"/>
                    <a:pt x="2583" y="13249"/>
                  </a:cubicBezTo>
                  <a:cubicBezTo>
                    <a:pt x="2558" y="13259"/>
                    <a:pt x="2536" y="13271"/>
                    <a:pt x="2515" y="13287"/>
                  </a:cubicBezTo>
                  <a:cubicBezTo>
                    <a:pt x="2491" y="13304"/>
                    <a:pt x="2486" y="13313"/>
                    <a:pt x="2500" y="13313"/>
                  </a:cubicBezTo>
                  <a:cubicBezTo>
                    <a:pt x="2506" y="13313"/>
                    <a:pt x="2513" y="13312"/>
                    <a:pt x="2524" y="13309"/>
                  </a:cubicBezTo>
                  <a:cubicBezTo>
                    <a:pt x="2531" y="13308"/>
                    <a:pt x="2536" y="13307"/>
                    <a:pt x="2538" y="13307"/>
                  </a:cubicBezTo>
                  <a:cubicBezTo>
                    <a:pt x="2548" y="13307"/>
                    <a:pt x="2520" y="13319"/>
                    <a:pt x="2492" y="13333"/>
                  </a:cubicBezTo>
                  <a:cubicBezTo>
                    <a:pt x="2460" y="13346"/>
                    <a:pt x="2442" y="13352"/>
                    <a:pt x="2435" y="13352"/>
                  </a:cubicBezTo>
                  <a:cubicBezTo>
                    <a:pt x="2426" y="13352"/>
                    <a:pt x="2433" y="13344"/>
                    <a:pt x="2448" y="13330"/>
                  </a:cubicBezTo>
                  <a:cubicBezTo>
                    <a:pt x="2482" y="13310"/>
                    <a:pt x="2479" y="13304"/>
                    <a:pt x="2475" y="13296"/>
                  </a:cubicBezTo>
                  <a:cubicBezTo>
                    <a:pt x="2475" y="13296"/>
                    <a:pt x="2475" y="13295"/>
                    <a:pt x="2474" y="13295"/>
                  </a:cubicBezTo>
                  <a:cubicBezTo>
                    <a:pt x="2457" y="13295"/>
                    <a:pt x="2312" y="13398"/>
                    <a:pt x="2291" y="13432"/>
                  </a:cubicBezTo>
                  <a:cubicBezTo>
                    <a:pt x="2293" y="13434"/>
                    <a:pt x="2294" y="13436"/>
                    <a:pt x="2294" y="13436"/>
                  </a:cubicBezTo>
                  <a:cubicBezTo>
                    <a:pt x="2293" y="13436"/>
                    <a:pt x="2291" y="13433"/>
                    <a:pt x="2287" y="13425"/>
                  </a:cubicBezTo>
                  <a:cubicBezTo>
                    <a:pt x="2287" y="13424"/>
                    <a:pt x="2286" y="13424"/>
                    <a:pt x="2285" y="13424"/>
                  </a:cubicBezTo>
                  <a:cubicBezTo>
                    <a:pt x="2273" y="13424"/>
                    <a:pt x="2215" y="13463"/>
                    <a:pt x="2159" y="13503"/>
                  </a:cubicBezTo>
                  <a:cubicBezTo>
                    <a:pt x="2098" y="13547"/>
                    <a:pt x="2070" y="13572"/>
                    <a:pt x="2075" y="13577"/>
                  </a:cubicBezTo>
                  <a:cubicBezTo>
                    <a:pt x="2080" y="13584"/>
                    <a:pt x="2085" y="13591"/>
                    <a:pt x="2056" y="13613"/>
                  </a:cubicBezTo>
                  <a:cubicBezTo>
                    <a:pt x="2071" y="13602"/>
                    <a:pt x="2079" y="13598"/>
                    <a:pt x="2085" y="13598"/>
                  </a:cubicBezTo>
                  <a:cubicBezTo>
                    <a:pt x="2090" y="13598"/>
                    <a:pt x="2092" y="13601"/>
                    <a:pt x="2094" y="13604"/>
                  </a:cubicBezTo>
                  <a:cubicBezTo>
                    <a:pt x="2094" y="13604"/>
                    <a:pt x="2032" y="13643"/>
                    <a:pt x="1999" y="13662"/>
                  </a:cubicBezTo>
                  <a:cubicBezTo>
                    <a:pt x="1932" y="13696"/>
                    <a:pt x="1872" y="13739"/>
                    <a:pt x="1765" y="13843"/>
                  </a:cubicBezTo>
                  <a:cubicBezTo>
                    <a:pt x="1713" y="13895"/>
                    <a:pt x="1637" y="13976"/>
                    <a:pt x="1607" y="13998"/>
                  </a:cubicBezTo>
                  <a:cubicBezTo>
                    <a:pt x="1557" y="14053"/>
                    <a:pt x="1533" y="14082"/>
                    <a:pt x="1540" y="14088"/>
                  </a:cubicBezTo>
                  <a:lnTo>
                    <a:pt x="1492" y="14145"/>
                  </a:lnTo>
                  <a:cubicBezTo>
                    <a:pt x="1462" y="14169"/>
                    <a:pt x="1416" y="14228"/>
                    <a:pt x="1423" y="14234"/>
                  </a:cubicBezTo>
                  <a:cubicBezTo>
                    <a:pt x="1407" y="14268"/>
                    <a:pt x="1378" y="14293"/>
                    <a:pt x="1357" y="14325"/>
                  </a:cubicBezTo>
                  <a:cubicBezTo>
                    <a:pt x="1342" y="14338"/>
                    <a:pt x="1328" y="14353"/>
                    <a:pt x="1314" y="14367"/>
                  </a:cubicBezTo>
                  <a:cubicBezTo>
                    <a:pt x="1314" y="14368"/>
                    <a:pt x="1315" y="14369"/>
                    <a:pt x="1317" y="14369"/>
                  </a:cubicBezTo>
                  <a:cubicBezTo>
                    <a:pt x="1320" y="14369"/>
                    <a:pt x="1329" y="14366"/>
                    <a:pt x="1342" y="14360"/>
                  </a:cubicBezTo>
                  <a:cubicBezTo>
                    <a:pt x="1343" y="14361"/>
                    <a:pt x="1343" y="14361"/>
                    <a:pt x="1343" y="14361"/>
                  </a:cubicBezTo>
                  <a:cubicBezTo>
                    <a:pt x="1353" y="14361"/>
                    <a:pt x="1398" y="14307"/>
                    <a:pt x="1420" y="14279"/>
                  </a:cubicBezTo>
                  <a:cubicBezTo>
                    <a:pt x="1441" y="14248"/>
                    <a:pt x="1465" y="14219"/>
                    <a:pt x="1487" y="14190"/>
                  </a:cubicBezTo>
                  <a:lnTo>
                    <a:pt x="1487" y="14190"/>
                  </a:lnTo>
                  <a:cubicBezTo>
                    <a:pt x="1467" y="14221"/>
                    <a:pt x="1446" y="14252"/>
                    <a:pt x="1426" y="14283"/>
                  </a:cubicBezTo>
                  <a:cubicBezTo>
                    <a:pt x="1404" y="14312"/>
                    <a:pt x="1369" y="14380"/>
                    <a:pt x="1376" y="14384"/>
                  </a:cubicBezTo>
                  <a:cubicBezTo>
                    <a:pt x="1376" y="14384"/>
                    <a:pt x="1382" y="14390"/>
                    <a:pt x="1363" y="14418"/>
                  </a:cubicBezTo>
                  <a:lnTo>
                    <a:pt x="1349" y="14408"/>
                  </a:lnTo>
                  <a:cubicBezTo>
                    <a:pt x="1361" y="14375"/>
                    <a:pt x="1356" y="14369"/>
                    <a:pt x="1349" y="14365"/>
                  </a:cubicBezTo>
                  <a:cubicBezTo>
                    <a:pt x="1317" y="14387"/>
                    <a:pt x="1253" y="14456"/>
                    <a:pt x="1263" y="14467"/>
                  </a:cubicBezTo>
                  <a:cubicBezTo>
                    <a:pt x="1249" y="14484"/>
                    <a:pt x="1232" y="14498"/>
                    <a:pt x="1212" y="14507"/>
                  </a:cubicBezTo>
                  <a:cubicBezTo>
                    <a:pt x="1212" y="14507"/>
                    <a:pt x="1211" y="14507"/>
                    <a:pt x="1210" y="14507"/>
                  </a:cubicBezTo>
                  <a:cubicBezTo>
                    <a:pt x="1202" y="14507"/>
                    <a:pt x="1184" y="14528"/>
                    <a:pt x="1171" y="14557"/>
                  </a:cubicBezTo>
                  <a:cubicBezTo>
                    <a:pt x="1157" y="14589"/>
                    <a:pt x="1127" y="14611"/>
                    <a:pt x="1092" y="14612"/>
                  </a:cubicBezTo>
                  <a:lnTo>
                    <a:pt x="982" y="14650"/>
                  </a:lnTo>
                  <a:cubicBezTo>
                    <a:pt x="946" y="14663"/>
                    <a:pt x="917" y="14670"/>
                    <a:pt x="918" y="14675"/>
                  </a:cubicBezTo>
                  <a:cubicBezTo>
                    <a:pt x="921" y="14688"/>
                    <a:pt x="870" y="14699"/>
                    <a:pt x="830" y="14699"/>
                  </a:cubicBezTo>
                  <a:cubicBezTo>
                    <a:pt x="817" y="14699"/>
                    <a:pt x="805" y="14698"/>
                    <a:pt x="796" y="14695"/>
                  </a:cubicBezTo>
                  <a:cubicBezTo>
                    <a:pt x="776" y="14689"/>
                    <a:pt x="755" y="14686"/>
                    <a:pt x="733" y="14686"/>
                  </a:cubicBezTo>
                  <a:cubicBezTo>
                    <a:pt x="723" y="14686"/>
                    <a:pt x="712" y="14687"/>
                    <a:pt x="702" y="14688"/>
                  </a:cubicBezTo>
                  <a:cubicBezTo>
                    <a:pt x="703" y="14683"/>
                    <a:pt x="678" y="14667"/>
                    <a:pt x="648" y="14667"/>
                  </a:cubicBezTo>
                  <a:cubicBezTo>
                    <a:pt x="647" y="14667"/>
                    <a:pt x="646" y="14667"/>
                    <a:pt x="645" y="14667"/>
                  </a:cubicBezTo>
                  <a:cubicBezTo>
                    <a:pt x="645" y="14667"/>
                    <a:pt x="637" y="14665"/>
                    <a:pt x="633" y="14665"/>
                  </a:cubicBezTo>
                  <a:cubicBezTo>
                    <a:pt x="629" y="14665"/>
                    <a:pt x="629" y="14667"/>
                    <a:pt x="642" y="14675"/>
                  </a:cubicBezTo>
                  <a:cubicBezTo>
                    <a:pt x="621" y="14675"/>
                    <a:pt x="599" y="14673"/>
                    <a:pt x="577" y="14669"/>
                  </a:cubicBezTo>
                  <a:lnTo>
                    <a:pt x="577" y="14669"/>
                  </a:lnTo>
                  <a:cubicBezTo>
                    <a:pt x="606" y="14681"/>
                    <a:pt x="604" y="14689"/>
                    <a:pt x="601" y="14697"/>
                  </a:cubicBezTo>
                  <a:cubicBezTo>
                    <a:pt x="601" y="14697"/>
                    <a:pt x="600" y="14698"/>
                    <a:pt x="600" y="14698"/>
                  </a:cubicBezTo>
                  <a:cubicBezTo>
                    <a:pt x="593" y="14698"/>
                    <a:pt x="566" y="14685"/>
                    <a:pt x="534" y="14668"/>
                  </a:cubicBezTo>
                  <a:cubicBezTo>
                    <a:pt x="514" y="14657"/>
                    <a:pt x="498" y="14643"/>
                    <a:pt x="482" y="14627"/>
                  </a:cubicBezTo>
                  <a:cubicBezTo>
                    <a:pt x="466" y="14615"/>
                    <a:pt x="454" y="14601"/>
                    <a:pt x="444" y="14583"/>
                  </a:cubicBezTo>
                  <a:cubicBezTo>
                    <a:pt x="406" y="14533"/>
                    <a:pt x="406" y="14531"/>
                    <a:pt x="406" y="14531"/>
                  </a:cubicBezTo>
                  <a:lnTo>
                    <a:pt x="406" y="14531"/>
                  </a:lnTo>
                  <a:lnTo>
                    <a:pt x="394" y="14542"/>
                  </a:lnTo>
                  <a:cubicBezTo>
                    <a:pt x="372" y="14519"/>
                    <a:pt x="350" y="14496"/>
                    <a:pt x="355" y="14491"/>
                  </a:cubicBezTo>
                  <a:cubicBezTo>
                    <a:pt x="362" y="14485"/>
                    <a:pt x="361" y="14486"/>
                    <a:pt x="341" y="14461"/>
                  </a:cubicBezTo>
                  <a:cubicBezTo>
                    <a:pt x="341" y="14461"/>
                    <a:pt x="325" y="14440"/>
                    <a:pt x="317" y="14440"/>
                  </a:cubicBezTo>
                  <a:cubicBezTo>
                    <a:pt x="316" y="14440"/>
                    <a:pt x="315" y="14441"/>
                    <a:pt x="315" y="14441"/>
                  </a:cubicBezTo>
                  <a:cubicBezTo>
                    <a:pt x="310" y="14444"/>
                    <a:pt x="307" y="14446"/>
                    <a:pt x="304" y="14446"/>
                  </a:cubicBezTo>
                  <a:cubicBezTo>
                    <a:pt x="300" y="14446"/>
                    <a:pt x="297" y="14440"/>
                    <a:pt x="289" y="14420"/>
                  </a:cubicBezTo>
                  <a:cubicBezTo>
                    <a:pt x="286" y="14385"/>
                    <a:pt x="267" y="14354"/>
                    <a:pt x="237" y="14336"/>
                  </a:cubicBezTo>
                  <a:cubicBezTo>
                    <a:pt x="233" y="14338"/>
                    <a:pt x="230" y="14339"/>
                    <a:pt x="228" y="14339"/>
                  </a:cubicBezTo>
                  <a:cubicBezTo>
                    <a:pt x="222" y="14339"/>
                    <a:pt x="222" y="14331"/>
                    <a:pt x="224" y="14305"/>
                  </a:cubicBezTo>
                  <a:cubicBezTo>
                    <a:pt x="231" y="14302"/>
                    <a:pt x="225" y="14270"/>
                    <a:pt x="212" y="14240"/>
                  </a:cubicBezTo>
                  <a:lnTo>
                    <a:pt x="204" y="14244"/>
                  </a:lnTo>
                  <a:cubicBezTo>
                    <a:pt x="203" y="14244"/>
                    <a:pt x="202" y="14244"/>
                    <a:pt x="200" y="14244"/>
                  </a:cubicBezTo>
                  <a:cubicBezTo>
                    <a:pt x="188" y="14244"/>
                    <a:pt x="179" y="14214"/>
                    <a:pt x="177" y="14183"/>
                  </a:cubicBezTo>
                  <a:cubicBezTo>
                    <a:pt x="180" y="14182"/>
                    <a:pt x="180" y="14174"/>
                    <a:pt x="175" y="14159"/>
                  </a:cubicBezTo>
                  <a:cubicBezTo>
                    <a:pt x="169" y="14135"/>
                    <a:pt x="162" y="14111"/>
                    <a:pt x="153" y="14088"/>
                  </a:cubicBezTo>
                  <a:cubicBezTo>
                    <a:pt x="143" y="14024"/>
                    <a:pt x="143" y="13990"/>
                    <a:pt x="151" y="13990"/>
                  </a:cubicBezTo>
                  <a:cubicBezTo>
                    <a:pt x="168" y="13990"/>
                    <a:pt x="164" y="13990"/>
                    <a:pt x="150" y="13959"/>
                  </a:cubicBezTo>
                  <a:cubicBezTo>
                    <a:pt x="144" y="13926"/>
                    <a:pt x="140" y="13925"/>
                    <a:pt x="156" y="13862"/>
                  </a:cubicBezTo>
                  <a:cubicBezTo>
                    <a:pt x="169" y="13833"/>
                    <a:pt x="168" y="13833"/>
                    <a:pt x="166" y="13800"/>
                  </a:cubicBezTo>
                  <a:cubicBezTo>
                    <a:pt x="161" y="13799"/>
                    <a:pt x="157" y="13798"/>
                    <a:pt x="154" y="13798"/>
                  </a:cubicBezTo>
                  <a:cubicBezTo>
                    <a:pt x="145" y="13798"/>
                    <a:pt x="140" y="13803"/>
                    <a:pt x="136" y="13826"/>
                  </a:cubicBezTo>
                  <a:cubicBezTo>
                    <a:pt x="133" y="13854"/>
                    <a:pt x="132" y="13858"/>
                    <a:pt x="127" y="13858"/>
                  </a:cubicBezTo>
                  <a:cubicBezTo>
                    <a:pt x="126" y="13858"/>
                    <a:pt x="125" y="13858"/>
                    <a:pt x="124" y="13858"/>
                  </a:cubicBezTo>
                  <a:lnTo>
                    <a:pt x="134" y="13792"/>
                  </a:lnTo>
                  <a:cubicBezTo>
                    <a:pt x="139" y="13776"/>
                    <a:pt x="143" y="13760"/>
                    <a:pt x="149" y="13740"/>
                  </a:cubicBezTo>
                  <a:cubicBezTo>
                    <a:pt x="151" y="13730"/>
                    <a:pt x="153" y="13719"/>
                    <a:pt x="156" y="13706"/>
                  </a:cubicBezTo>
                  <a:cubicBezTo>
                    <a:pt x="160" y="13694"/>
                    <a:pt x="164" y="13680"/>
                    <a:pt x="170" y="13664"/>
                  </a:cubicBezTo>
                  <a:cubicBezTo>
                    <a:pt x="181" y="13629"/>
                    <a:pt x="182" y="13610"/>
                    <a:pt x="178" y="13610"/>
                  </a:cubicBezTo>
                  <a:lnTo>
                    <a:pt x="178" y="13610"/>
                  </a:lnTo>
                  <a:cubicBezTo>
                    <a:pt x="174" y="13610"/>
                    <a:pt x="165" y="13625"/>
                    <a:pt x="156" y="13656"/>
                  </a:cubicBezTo>
                  <a:lnTo>
                    <a:pt x="134" y="13684"/>
                  </a:lnTo>
                  <a:cubicBezTo>
                    <a:pt x="132" y="13683"/>
                    <a:pt x="131" y="13683"/>
                    <a:pt x="129" y="13683"/>
                  </a:cubicBezTo>
                  <a:cubicBezTo>
                    <a:pt x="106" y="13683"/>
                    <a:pt x="92" y="13744"/>
                    <a:pt x="113" y="13750"/>
                  </a:cubicBezTo>
                  <a:cubicBezTo>
                    <a:pt x="136" y="13758"/>
                    <a:pt x="136" y="13757"/>
                    <a:pt x="111" y="13786"/>
                  </a:cubicBezTo>
                  <a:cubicBezTo>
                    <a:pt x="110" y="13786"/>
                    <a:pt x="109" y="13786"/>
                    <a:pt x="108" y="13786"/>
                  </a:cubicBezTo>
                  <a:cubicBezTo>
                    <a:pt x="93" y="13786"/>
                    <a:pt x="89" y="13818"/>
                    <a:pt x="84" y="13851"/>
                  </a:cubicBezTo>
                  <a:cubicBezTo>
                    <a:pt x="79" y="13881"/>
                    <a:pt x="79" y="13885"/>
                    <a:pt x="74" y="13885"/>
                  </a:cubicBezTo>
                  <a:cubicBezTo>
                    <a:pt x="74" y="13885"/>
                    <a:pt x="73" y="13885"/>
                    <a:pt x="71" y="13885"/>
                  </a:cubicBezTo>
                  <a:cubicBezTo>
                    <a:pt x="64" y="13885"/>
                    <a:pt x="55" y="13920"/>
                    <a:pt x="53" y="13955"/>
                  </a:cubicBezTo>
                  <a:cubicBezTo>
                    <a:pt x="51" y="13993"/>
                    <a:pt x="55" y="13993"/>
                    <a:pt x="61" y="13993"/>
                  </a:cubicBezTo>
                  <a:cubicBezTo>
                    <a:pt x="62" y="13986"/>
                    <a:pt x="63" y="13983"/>
                    <a:pt x="64" y="13983"/>
                  </a:cubicBezTo>
                  <a:lnTo>
                    <a:pt x="64" y="13983"/>
                  </a:lnTo>
                  <a:cubicBezTo>
                    <a:pt x="68" y="13983"/>
                    <a:pt x="70" y="14034"/>
                    <a:pt x="60" y="14064"/>
                  </a:cubicBezTo>
                  <a:cubicBezTo>
                    <a:pt x="57" y="14094"/>
                    <a:pt x="57" y="14100"/>
                    <a:pt x="66" y="14100"/>
                  </a:cubicBezTo>
                  <a:cubicBezTo>
                    <a:pt x="68" y="14100"/>
                    <a:pt x="71" y="14100"/>
                    <a:pt x="74" y="14099"/>
                  </a:cubicBezTo>
                  <a:cubicBezTo>
                    <a:pt x="74" y="14099"/>
                    <a:pt x="74" y="14099"/>
                    <a:pt x="74" y="14099"/>
                  </a:cubicBezTo>
                  <a:cubicBezTo>
                    <a:pt x="91" y="14099"/>
                    <a:pt x="102" y="14167"/>
                    <a:pt x="98" y="14205"/>
                  </a:cubicBezTo>
                  <a:lnTo>
                    <a:pt x="121" y="14273"/>
                  </a:lnTo>
                  <a:cubicBezTo>
                    <a:pt x="130" y="14296"/>
                    <a:pt x="137" y="14301"/>
                    <a:pt x="143" y="14301"/>
                  </a:cubicBezTo>
                  <a:cubicBezTo>
                    <a:pt x="146" y="14301"/>
                    <a:pt x="148" y="14301"/>
                    <a:pt x="150" y="14300"/>
                  </a:cubicBezTo>
                  <a:cubicBezTo>
                    <a:pt x="154" y="14298"/>
                    <a:pt x="157" y="14297"/>
                    <a:pt x="160" y="14297"/>
                  </a:cubicBezTo>
                  <a:cubicBezTo>
                    <a:pt x="165" y="14297"/>
                    <a:pt x="167" y="14304"/>
                    <a:pt x="172" y="14329"/>
                  </a:cubicBezTo>
                  <a:cubicBezTo>
                    <a:pt x="179" y="14364"/>
                    <a:pt x="172" y="14367"/>
                    <a:pt x="172" y="14367"/>
                  </a:cubicBezTo>
                  <a:cubicBezTo>
                    <a:pt x="164" y="14371"/>
                    <a:pt x="184" y="14402"/>
                    <a:pt x="202" y="14433"/>
                  </a:cubicBezTo>
                  <a:cubicBezTo>
                    <a:pt x="218" y="14464"/>
                    <a:pt x="263" y="14517"/>
                    <a:pt x="269" y="14517"/>
                  </a:cubicBezTo>
                  <a:cubicBezTo>
                    <a:pt x="270" y="14517"/>
                    <a:pt x="270" y="14517"/>
                    <a:pt x="270" y="14516"/>
                  </a:cubicBezTo>
                  <a:lnTo>
                    <a:pt x="270" y="14516"/>
                  </a:lnTo>
                  <a:cubicBezTo>
                    <a:pt x="268" y="14518"/>
                    <a:pt x="266" y="14519"/>
                    <a:pt x="264" y="14521"/>
                  </a:cubicBezTo>
                  <a:cubicBezTo>
                    <a:pt x="281" y="14542"/>
                    <a:pt x="283" y="14549"/>
                    <a:pt x="285" y="14549"/>
                  </a:cubicBezTo>
                  <a:cubicBezTo>
                    <a:pt x="286" y="14549"/>
                    <a:pt x="287" y="14549"/>
                    <a:pt x="288" y="14548"/>
                  </a:cubicBezTo>
                  <a:cubicBezTo>
                    <a:pt x="288" y="14548"/>
                    <a:pt x="293" y="14555"/>
                    <a:pt x="306" y="14568"/>
                  </a:cubicBezTo>
                  <a:cubicBezTo>
                    <a:pt x="323" y="14589"/>
                    <a:pt x="341" y="14609"/>
                    <a:pt x="360" y="14630"/>
                  </a:cubicBezTo>
                  <a:cubicBezTo>
                    <a:pt x="390" y="14665"/>
                    <a:pt x="441" y="14691"/>
                    <a:pt x="457" y="14691"/>
                  </a:cubicBezTo>
                  <a:cubicBezTo>
                    <a:pt x="467" y="14691"/>
                    <a:pt x="464" y="14682"/>
                    <a:pt x="438" y="14660"/>
                  </a:cubicBezTo>
                  <a:lnTo>
                    <a:pt x="438" y="14660"/>
                  </a:lnTo>
                  <a:cubicBezTo>
                    <a:pt x="445" y="14665"/>
                    <a:pt x="453" y="14669"/>
                    <a:pt x="461" y="14673"/>
                  </a:cubicBezTo>
                  <a:cubicBezTo>
                    <a:pt x="478" y="14684"/>
                    <a:pt x="487" y="14686"/>
                    <a:pt x="491" y="14686"/>
                  </a:cubicBezTo>
                  <a:cubicBezTo>
                    <a:pt x="495" y="14686"/>
                    <a:pt x="495" y="14685"/>
                    <a:pt x="495" y="14685"/>
                  </a:cubicBezTo>
                  <a:cubicBezTo>
                    <a:pt x="496" y="14684"/>
                    <a:pt x="497" y="14683"/>
                    <a:pt x="499" y="14683"/>
                  </a:cubicBezTo>
                  <a:cubicBezTo>
                    <a:pt x="508" y="14683"/>
                    <a:pt x="534" y="14696"/>
                    <a:pt x="562" y="14706"/>
                  </a:cubicBezTo>
                  <a:lnTo>
                    <a:pt x="555" y="14721"/>
                  </a:lnTo>
                  <a:cubicBezTo>
                    <a:pt x="518" y="14726"/>
                    <a:pt x="557" y="14756"/>
                    <a:pt x="595" y="14756"/>
                  </a:cubicBezTo>
                  <a:cubicBezTo>
                    <a:pt x="603" y="14756"/>
                    <a:pt x="611" y="14755"/>
                    <a:pt x="618" y="14752"/>
                  </a:cubicBezTo>
                  <a:cubicBezTo>
                    <a:pt x="619" y="14750"/>
                    <a:pt x="619" y="14749"/>
                    <a:pt x="619" y="14749"/>
                  </a:cubicBezTo>
                  <a:lnTo>
                    <a:pt x="619" y="14749"/>
                  </a:lnTo>
                  <a:cubicBezTo>
                    <a:pt x="619" y="14749"/>
                    <a:pt x="617" y="14754"/>
                    <a:pt x="615" y="14759"/>
                  </a:cubicBezTo>
                  <a:cubicBezTo>
                    <a:pt x="614" y="14763"/>
                    <a:pt x="623" y="14768"/>
                    <a:pt x="640" y="14771"/>
                  </a:cubicBezTo>
                  <a:cubicBezTo>
                    <a:pt x="661" y="14777"/>
                    <a:pt x="681" y="14780"/>
                    <a:pt x="702" y="14780"/>
                  </a:cubicBezTo>
                  <a:cubicBezTo>
                    <a:pt x="708" y="14780"/>
                    <a:pt x="715" y="14779"/>
                    <a:pt x="722" y="14779"/>
                  </a:cubicBezTo>
                  <a:cubicBezTo>
                    <a:pt x="726" y="14779"/>
                    <a:pt x="730" y="14779"/>
                    <a:pt x="734" y="14779"/>
                  </a:cubicBezTo>
                  <a:cubicBezTo>
                    <a:pt x="765" y="14779"/>
                    <a:pt x="794" y="14768"/>
                    <a:pt x="794" y="14760"/>
                  </a:cubicBezTo>
                  <a:cubicBezTo>
                    <a:pt x="795" y="14752"/>
                    <a:pt x="830" y="14751"/>
                    <a:pt x="830" y="14751"/>
                  </a:cubicBezTo>
                  <a:cubicBezTo>
                    <a:pt x="843" y="14750"/>
                    <a:pt x="851" y="14750"/>
                    <a:pt x="856" y="14750"/>
                  </a:cubicBezTo>
                  <a:cubicBezTo>
                    <a:pt x="863" y="14750"/>
                    <a:pt x="863" y="14751"/>
                    <a:pt x="863" y="14756"/>
                  </a:cubicBezTo>
                  <a:cubicBezTo>
                    <a:pt x="864" y="14762"/>
                    <a:pt x="872" y="14765"/>
                    <a:pt x="885" y="14765"/>
                  </a:cubicBezTo>
                  <a:cubicBezTo>
                    <a:pt x="909" y="14765"/>
                    <a:pt x="946" y="14755"/>
                    <a:pt x="965" y="14737"/>
                  </a:cubicBezTo>
                  <a:lnTo>
                    <a:pt x="968" y="14745"/>
                  </a:lnTo>
                  <a:cubicBezTo>
                    <a:pt x="968" y="14747"/>
                    <a:pt x="971" y="14749"/>
                    <a:pt x="978" y="14749"/>
                  </a:cubicBezTo>
                  <a:cubicBezTo>
                    <a:pt x="985" y="14749"/>
                    <a:pt x="994" y="14747"/>
                    <a:pt x="1008" y="14743"/>
                  </a:cubicBezTo>
                  <a:cubicBezTo>
                    <a:pt x="1064" y="14726"/>
                    <a:pt x="1117" y="14699"/>
                    <a:pt x="1163" y="14663"/>
                  </a:cubicBezTo>
                  <a:cubicBezTo>
                    <a:pt x="1276" y="14585"/>
                    <a:pt x="1340" y="14499"/>
                    <a:pt x="1350" y="14499"/>
                  </a:cubicBezTo>
                  <a:cubicBezTo>
                    <a:pt x="1351" y="14499"/>
                    <a:pt x="1351" y="14499"/>
                    <a:pt x="1351" y="14500"/>
                  </a:cubicBezTo>
                  <a:cubicBezTo>
                    <a:pt x="1352" y="14500"/>
                    <a:pt x="1352" y="14500"/>
                    <a:pt x="1352" y="14500"/>
                  </a:cubicBezTo>
                  <a:cubicBezTo>
                    <a:pt x="1364" y="14500"/>
                    <a:pt x="1429" y="14376"/>
                    <a:pt x="1458" y="14308"/>
                  </a:cubicBezTo>
                  <a:cubicBezTo>
                    <a:pt x="1458" y="14308"/>
                    <a:pt x="1459" y="14308"/>
                    <a:pt x="1460" y="14308"/>
                  </a:cubicBezTo>
                  <a:cubicBezTo>
                    <a:pt x="1468" y="14308"/>
                    <a:pt x="1489" y="14279"/>
                    <a:pt x="1531" y="14226"/>
                  </a:cubicBezTo>
                  <a:cubicBezTo>
                    <a:pt x="1585" y="14159"/>
                    <a:pt x="1596" y="14145"/>
                    <a:pt x="1602" y="14145"/>
                  </a:cubicBezTo>
                  <a:cubicBezTo>
                    <a:pt x="1603" y="14145"/>
                    <a:pt x="1605" y="14146"/>
                    <a:pt x="1606" y="14147"/>
                  </a:cubicBezTo>
                  <a:cubicBezTo>
                    <a:pt x="1601" y="14164"/>
                    <a:pt x="1598" y="14173"/>
                    <a:pt x="1599" y="14173"/>
                  </a:cubicBezTo>
                  <a:cubicBezTo>
                    <a:pt x="1601" y="14173"/>
                    <a:pt x="1609" y="14157"/>
                    <a:pt x="1630" y="14120"/>
                  </a:cubicBezTo>
                  <a:cubicBezTo>
                    <a:pt x="1640" y="14084"/>
                    <a:pt x="1710" y="14016"/>
                    <a:pt x="1728" y="14016"/>
                  </a:cubicBezTo>
                  <a:cubicBezTo>
                    <a:pt x="1730" y="14016"/>
                    <a:pt x="1731" y="14016"/>
                    <a:pt x="1732" y="14017"/>
                  </a:cubicBezTo>
                  <a:cubicBezTo>
                    <a:pt x="1732" y="14018"/>
                    <a:pt x="1733" y="14018"/>
                    <a:pt x="1734" y="14018"/>
                  </a:cubicBezTo>
                  <a:cubicBezTo>
                    <a:pt x="1742" y="14018"/>
                    <a:pt x="1767" y="13992"/>
                    <a:pt x="1812" y="13945"/>
                  </a:cubicBezTo>
                  <a:cubicBezTo>
                    <a:pt x="1831" y="13914"/>
                    <a:pt x="1883" y="13862"/>
                    <a:pt x="1936" y="13814"/>
                  </a:cubicBezTo>
                  <a:cubicBezTo>
                    <a:pt x="2017" y="13741"/>
                    <a:pt x="2017" y="13741"/>
                    <a:pt x="2006" y="13729"/>
                  </a:cubicBezTo>
                  <a:cubicBezTo>
                    <a:pt x="1996" y="13717"/>
                    <a:pt x="2024" y="13692"/>
                    <a:pt x="2080" y="13646"/>
                  </a:cubicBezTo>
                  <a:cubicBezTo>
                    <a:pt x="2106" y="13626"/>
                    <a:pt x="2131" y="13607"/>
                    <a:pt x="2140" y="13607"/>
                  </a:cubicBezTo>
                  <a:cubicBezTo>
                    <a:pt x="2141" y="13607"/>
                    <a:pt x="2142" y="13607"/>
                    <a:pt x="2142" y="13608"/>
                  </a:cubicBezTo>
                  <a:cubicBezTo>
                    <a:pt x="2165" y="13597"/>
                    <a:pt x="2186" y="13584"/>
                    <a:pt x="2205" y="13571"/>
                  </a:cubicBezTo>
                  <a:cubicBezTo>
                    <a:pt x="2230" y="13551"/>
                    <a:pt x="2256" y="13534"/>
                    <a:pt x="2266" y="13534"/>
                  </a:cubicBezTo>
                  <a:cubicBezTo>
                    <a:pt x="2267" y="13534"/>
                    <a:pt x="2268" y="13534"/>
                    <a:pt x="2269" y="13535"/>
                  </a:cubicBezTo>
                  <a:cubicBezTo>
                    <a:pt x="2301" y="13519"/>
                    <a:pt x="2333" y="13501"/>
                    <a:pt x="2364" y="13482"/>
                  </a:cubicBezTo>
                  <a:cubicBezTo>
                    <a:pt x="2419" y="13446"/>
                    <a:pt x="2478" y="13415"/>
                    <a:pt x="2490" y="13415"/>
                  </a:cubicBezTo>
                  <a:cubicBezTo>
                    <a:pt x="2491" y="13415"/>
                    <a:pt x="2492" y="13415"/>
                    <a:pt x="2492" y="13416"/>
                  </a:cubicBezTo>
                  <a:cubicBezTo>
                    <a:pt x="2524" y="13399"/>
                    <a:pt x="2524" y="13399"/>
                    <a:pt x="2520" y="13392"/>
                  </a:cubicBezTo>
                  <a:cubicBezTo>
                    <a:pt x="2517" y="13387"/>
                    <a:pt x="2544" y="13355"/>
                    <a:pt x="2684" y="13315"/>
                  </a:cubicBezTo>
                  <a:cubicBezTo>
                    <a:pt x="2754" y="13291"/>
                    <a:pt x="2860" y="13271"/>
                    <a:pt x="2860" y="13264"/>
                  </a:cubicBezTo>
                  <a:cubicBezTo>
                    <a:pt x="2877" y="13262"/>
                    <a:pt x="2885" y="13261"/>
                    <a:pt x="2890" y="13261"/>
                  </a:cubicBezTo>
                  <a:cubicBezTo>
                    <a:pt x="2896" y="13261"/>
                    <a:pt x="2897" y="13262"/>
                    <a:pt x="2897" y="13267"/>
                  </a:cubicBezTo>
                  <a:cubicBezTo>
                    <a:pt x="2898" y="13273"/>
                    <a:pt x="2907" y="13275"/>
                    <a:pt x="2922" y="13275"/>
                  </a:cubicBezTo>
                  <a:cubicBezTo>
                    <a:pt x="2950" y="13275"/>
                    <a:pt x="2995" y="13267"/>
                    <a:pt x="3042" y="13257"/>
                  </a:cubicBezTo>
                  <a:cubicBezTo>
                    <a:pt x="3042" y="13252"/>
                    <a:pt x="3051" y="13250"/>
                    <a:pt x="3066" y="13250"/>
                  </a:cubicBezTo>
                  <a:cubicBezTo>
                    <a:pt x="3079" y="13250"/>
                    <a:pt x="3096" y="13252"/>
                    <a:pt x="3114" y="13256"/>
                  </a:cubicBezTo>
                  <a:cubicBezTo>
                    <a:pt x="3138" y="13256"/>
                    <a:pt x="3162" y="13252"/>
                    <a:pt x="3187" y="13248"/>
                  </a:cubicBezTo>
                  <a:cubicBezTo>
                    <a:pt x="3205" y="13243"/>
                    <a:pt x="3214" y="13241"/>
                    <a:pt x="3228" y="13241"/>
                  </a:cubicBezTo>
                  <a:cubicBezTo>
                    <a:pt x="3242" y="13241"/>
                    <a:pt x="3260" y="13243"/>
                    <a:pt x="3294" y="13247"/>
                  </a:cubicBezTo>
                  <a:cubicBezTo>
                    <a:pt x="3294" y="13254"/>
                    <a:pt x="3317" y="13254"/>
                    <a:pt x="3345" y="13254"/>
                  </a:cubicBezTo>
                  <a:cubicBezTo>
                    <a:pt x="3352" y="13254"/>
                    <a:pt x="3360" y="13254"/>
                    <a:pt x="3367" y="13254"/>
                  </a:cubicBezTo>
                  <a:cubicBezTo>
                    <a:pt x="3408" y="13250"/>
                    <a:pt x="3555" y="13247"/>
                    <a:pt x="3681" y="13247"/>
                  </a:cubicBezTo>
                  <a:cubicBezTo>
                    <a:pt x="3775" y="13247"/>
                    <a:pt x="3858" y="13249"/>
                    <a:pt x="3873" y="13252"/>
                  </a:cubicBezTo>
                  <a:cubicBezTo>
                    <a:pt x="3892" y="13247"/>
                    <a:pt x="3910" y="13244"/>
                    <a:pt x="3930" y="13244"/>
                  </a:cubicBezTo>
                  <a:cubicBezTo>
                    <a:pt x="3935" y="13244"/>
                    <a:pt x="3940" y="13244"/>
                    <a:pt x="3945" y="13244"/>
                  </a:cubicBezTo>
                  <a:cubicBezTo>
                    <a:pt x="3958" y="13250"/>
                    <a:pt x="3971" y="13252"/>
                    <a:pt x="3983" y="13252"/>
                  </a:cubicBezTo>
                  <a:cubicBezTo>
                    <a:pt x="4002" y="13252"/>
                    <a:pt x="4017" y="13245"/>
                    <a:pt x="4018" y="13235"/>
                  </a:cubicBezTo>
                  <a:lnTo>
                    <a:pt x="3945" y="13235"/>
                  </a:lnTo>
                  <a:cubicBezTo>
                    <a:pt x="3945" y="13228"/>
                    <a:pt x="3968" y="13224"/>
                    <a:pt x="3993" y="13224"/>
                  </a:cubicBezTo>
                  <a:cubicBezTo>
                    <a:pt x="4022" y="13224"/>
                    <a:pt x="4054" y="13230"/>
                    <a:pt x="4054" y="13243"/>
                  </a:cubicBezTo>
                  <a:cubicBezTo>
                    <a:pt x="4072" y="13251"/>
                    <a:pt x="4081" y="13255"/>
                    <a:pt x="4090" y="13255"/>
                  </a:cubicBezTo>
                  <a:cubicBezTo>
                    <a:pt x="4099" y="13255"/>
                    <a:pt x="4108" y="13251"/>
                    <a:pt x="4125" y="13243"/>
                  </a:cubicBezTo>
                  <a:cubicBezTo>
                    <a:pt x="4143" y="13235"/>
                    <a:pt x="4162" y="13230"/>
                    <a:pt x="4181" y="13230"/>
                  </a:cubicBezTo>
                  <a:cubicBezTo>
                    <a:pt x="4199" y="13230"/>
                    <a:pt x="4217" y="13234"/>
                    <a:pt x="4234" y="13242"/>
                  </a:cubicBezTo>
                  <a:cubicBezTo>
                    <a:pt x="4234" y="13250"/>
                    <a:pt x="4234" y="13255"/>
                    <a:pt x="4239" y="13255"/>
                  </a:cubicBezTo>
                  <a:cubicBezTo>
                    <a:pt x="4243" y="13255"/>
                    <a:pt x="4252" y="13250"/>
                    <a:pt x="4270" y="13242"/>
                  </a:cubicBezTo>
                  <a:cubicBezTo>
                    <a:pt x="4312" y="13224"/>
                    <a:pt x="4365" y="13213"/>
                    <a:pt x="4402" y="13213"/>
                  </a:cubicBezTo>
                  <a:cubicBezTo>
                    <a:pt x="4431" y="13213"/>
                    <a:pt x="4451" y="13219"/>
                    <a:pt x="4451" y="13233"/>
                  </a:cubicBezTo>
                  <a:cubicBezTo>
                    <a:pt x="4451" y="13249"/>
                    <a:pt x="4482" y="13257"/>
                    <a:pt x="4516" y="13257"/>
                  </a:cubicBezTo>
                  <a:cubicBezTo>
                    <a:pt x="4518" y="13257"/>
                    <a:pt x="4520" y="13257"/>
                    <a:pt x="4523" y="13257"/>
                  </a:cubicBezTo>
                  <a:cubicBezTo>
                    <a:pt x="4558" y="13257"/>
                    <a:pt x="4560" y="13249"/>
                    <a:pt x="4560" y="13241"/>
                  </a:cubicBezTo>
                  <a:cubicBezTo>
                    <a:pt x="4541" y="13233"/>
                    <a:pt x="4542" y="13229"/>
                    <a:pt x="4556" y="13229"/>
                  </a:cubicBezTo>
                  <a:cubicBezTo>
                    <a:pt x="4570" y="13229"/>
                    <a:pt x="4596" y="13233"/>
                    <a:pt x="4631" y="13241"/>
                  </a:cubicBezTo>
                  <a:cubicBezTo>
                    <a:pt x="4689" y="13254"/>
                    <a:pt x="4737" y="13259"/>
                    <a:pt x="4786" y="13259"/>
                  </a:cubicBezTo>
                  <a:cubicBezTo>
                    <a:pt x="4828" y="13259"/>
                    <a:pt x="4870" y="13255"/>
                    <a:pt x="4921" y="13248"/>
                  </a:cubicBezTo>
                  <a:cubicBezTo>
                    <a:pt x="4996" y="13239"/>
                    <a:pt x="5061" y="13234"/>
                    <a:pt x="5091" y="13234"/>
                  </a:cubicBezTo>
                  <a:cubicBezTo>
                    <a:pt x="5120" y="13234"/>
                    <a:pt x="5118" y="13238"/>
                    <a:pt x="5066" y="13247"/>
                  </a:cubicBezTo>
                  <a:cubicBezTo>
                    <a:pt x="5023" y="13256"/>
                    <a:pt x="5006" y="13260"/>
                    <a:pt x="5012" y="13260"/>
                  </a:cubicBezTo>
                  <a:cubicBezTo>
                    <a:pt x="5017" y="13260"/>
                    <a:pt x="5034" y="13258"/>
                    <a:pt x="5064" y="13254"/>
                  </a:cubicBezTo>
                  <a:lnTo>
                    <a:pt x="5245" y="13253"/>
                  </a:lnTo>
                  <a:cubicBezTo>
                    <a:pt x="5282" y="13253"/>
                    <a:pt x="5318" y="13245"/>
                    <a:pt x="5318" y="13238"/>
                  </a:cubicBezTo>
                  <a:cubicBezTo>
                    <a:pt x="5340" y="13247"/>
                    <a:pt x="5375" y="13254"/>
                    <a:pt x="5415" y="13254"/>
                  </a:cubicBezTo>
                  <a:cubicBezTo>
                    <a:pt x="5441" y="13254"/>
                    <a:pt x="5470" y="13251"/>
                    <a:pt x="5499" y="13244"/>
                  </a:cubicBezTo>
                  <a:lnTo>
                    <a:pt x="5571" y="13244"/>
                  </a:lnTo>
                  <a:cubicBezTo>
                    <a:pt x="5574" y="13244"/>
                    <a:pt x="5577" y="13245"/>
                    <a:pt x="5580" y="13245"/>
                  </a:cubicBezTo>
                  <a:cubicBezTo>
                    <a:pt x="5601" y="13245"/>
                    <a:pt x="5623" y="13241"/>
                    <a:pt x="5643" y="13235"/>
                  </a:cubicBezTo>
                  <a:cubicBezTo>
                    <a:pt x="5654" y="13233"/>
                    <a:pt x="5665" y="13232"/>
                    <a:pt x="5676" y="13232"/>
                  </a:cubicBezTo>
                  <a:cubicBezTo>
                    <a:pt x="5701" y="13232"/>
                    <a:pt x="5727" y="13238"/>
                    <a:pt x="5752" y="13243"/>
                  </a:cubicBezTo>
                  <a:cubicBezTo>
                    <a:pt x="5777" y="13249"/>
                    <a:pt x="5803" y="13254"/>
                    <a:pt x="5816" y="13254"/>
                  </a:cubicBezTo>
                  <a:cubicBezTo>
                    <a:pt x="5821" y="13254"/>
                    <a:pt x="5824" y="13253"/>
                    <a:pt x="5824" y="13251"/>
                  </a:cubicBezTo>
                  <a:cubicBezTo>
                    <a:pt x="5824" y="13243"/>
                    <a:pt x="5897" y="13234"/>
                    <a:pt x="5933" y="13226"/>
                  </a:cubicBezTo>
                  <a:cubicBezTo>
                    <a:pt x="5944" y="13224"/>
                    <a:pt x="5956" y="13222"/>
                    <a:pt x="5965" y="13222"/>
                  </a:cubicBezTo>
                  <a:cubicBezTo>
                    <a:pt x="5985" y="13222"/>
                    <a:pt x="5994" y="13228"/>
                    <a:pt x="5969" y="13234"/>
                  </a:cubicBezTo>
                  <a:cubicBezTo>
                    <a:pt x="5969" y="13242"/>
                    <a:pt x="5969" y="13242"/>
                    <a:pt x="6040" y="13250"/>
                  </a:cubicBezTo>
                  <a:cubicBezTo>
                    <a:pt x="6076" y="13250"/>
                    <a:pt x="6149" y="13249"/>
                    <a:pt x="6149" y="13241"/>
                  </a:cubicBezTo>
                  <a:cubicBezTo>
                    <a:pt x="6149" y="13237"/>
                    <a:pt x="6211" y="13234"/>
                    <a:pt x="6274" y="13234"/>
                  </a:cubicBezTo>
                  <a:cubicBezTo>
                    <a:pt x="6329" y="13234"/>
                    <a:pt x="6385" y="13236"/>
                    <a:pt x="6402" y="13240"/>
                  </a:cubicBezTo>
                  <a:lnTo>
                    <a:pt x="6474" y="13240"/>
                  </a:lnTo>
                  <a:cubicBezTo>
                    <a:pt x="6510" y="13240"/>
                    <a:pt x="6547" y="13231"/>
                    <a:pt x="6583" y="13231"/>
                  </a:cubicBezTo>
                  <a:cubicBezTo>
                    <a:pt x="6607" y="13231"/>
                    <a:pt x="6632" y="13227"/>
                    <a:pt x="6655" y="13223"/>
                  </a:cubicBezTo>
                  <a:cubicBezTo>
                    <a:pt x="6665" y="13223"/>
                    <a:pt x="6674" y="13222"/>
                    <a:pt x="6683" y="13222"/>
                  </a:cubicBezTo>
                  <a:cubicBezTo>
                    <a:pt x="6708" y="13222"/>
                    <a:pt x="6728" y="13224"/>
                    <a:pt x="6728" y="13231"/>
                  </a:cubicBezTo>
                  <a:cubicBezTo>
                    <a:pt x="6746" y="13222"/>
                    <a:pt x="6755" y="13218"/>
                    <a:pt x="6764" y="13218"/>
                  </a:cubicBezTo>
                  <a:cubicBezTo>
                    <a:pt x="6773" y="13218"/>
                    <a:pt x="6782" y="13222"/>
                    <a:pt x="6800" y="13230"/>
                  </a:cubicBezTo>
                  <a:cubicBezTo>
                    <a:pt x="6800" y="13238"/>
                    <a:pt x="6800" y="13242"/>
                    <a:pt x="6804" y="13242"/>
                  </a:cubicBezTo>
                  <a:cubicBezTo>
                    <a:pt x="6809" y="13242"/>
                    <a:pt x="6818" y="13238"/>
                    <a:pt x="6836" y="13230"/>
                  </a:cubicBezTo>
                  <a:cubicBezTo>
                    <a:pt x="6854" y="13226"/>
                    <a:pt x="6863" y="13224"/>
                    <a:pt x="6873" y="13224"/>
                  </a:cubicBezTo>
                  <a:cubicBezTo>
                    <a:pt x="6882" y="13224"/>
                    <a:pt x="6891" y="13226"/>
                    <a:pt x="6909" y="13230"/>
                  </a:cubicBezTo>
                  <a:cubicBezTo>
                    <a:pt x="6908" y="13234"/>
                    <a:pt x="6917" y="13236"/>
                    <a:pt x="6926" y="13236"/>
                  </a:cubicBezTo>
                  <a:cubicBezTo>
                    <a:pt x="6935" y="13236"/>
                    <a:pt x="6945" y="13234"/>
                    <a:pt x="6945" y="13230"/>
                  </a:cubicBezTo>
                  <a:cubicBezTo>
                    <a:pt x="6967" y="13219"/>
                    <a:pt x="7018" y="13212"/>
                    <a:pt x="7053" y="13212"/>
                  </a:cubicBezTo>
                  <a:cubicBezTo>
                    <a:pt x="7074" y="13212"/>
                    <a:pt x="7089" y="13214"/>
                    <a:pt x="7089" y="13221"/>
                  </a:cubicBezTo>
                  <a:cubicBezTo>
                    <a:pt x="7114" y="13220"/>
                    <a:pt x="7137" y="13217"/>
                    <a:pt x="7162" y="13212"/>
                  </a:cubicBezTo>
                  <a:cubicBezTo>
                    <a:pt x="7180" y="13204"/>
                    <a:pt x="7189" y="13200"/>
                    <a:pt x="7194" y="13200"/>
                  </a:cubicBezTo>
                  <a:cubicBezTo>
                    <a:pt x="7198" y="13200"/>
                    <a:pt x="7198" y="13204"/>
                    <a:pt x="7198" y="13212"/>
                  </a:cubicBezTo>
                  <a:cubicBezTo>
                    <a:pt x="7215" y="13220"/>
                    <a:pt x="7233" y="13224"/>
                    <a:pt x="7252" y="13224"/>
                  </a:cubicBezTo>
                  <a:cubicBezTo>
                    <a:pt x="7270" y="13224"/>
                    <a:pt x="7289" y="13220"/>
                    <a:pt x="7306" y="13212"/>
                  </a:cubicBezTo>
                  <a:cubicBezTo>
                    <a:pt x="7319" y="13209"/>
                    <a:pt x="7332" y="13207"/>
                    <a:pt x="7345" y="13207"/>
                  </a:cubicBezTo>
                  <a:cubicBezTo>
                    <a:pt x="7356" y="13207"/>
                    <a:pt x="7368" y="13209"/>
                    <a:pt x="7379" y="13211"/>
                  </a:cubicBezTo>
                  <a:cubicBezTo>
                    <a:pt x="7419" y="13215"/>
                    <a:pt x="7503" y="13219"/>
                    <a:pt x="7565" y="13219"/>
                  </a:cubicBezTo>
                  <a:cubicBezTo>
                    <a:pt x="7613" y="13219"/>
                    <a:pt x="7647" y="13216"/>
                    <a:pt x="7631" y="13210"/>
                  </a:cubicBezTo>
                  <a:lnTo>
                    <a:pt x="7704" y="13210"/>
                  </a:lnTo>
                  <a:cubicBezTo>
                    <a:pt x="7739" y="13213"/>
                    <a:pt x="7765" y="13215"/>
                    <a:pt x="7787" y="13215"/>
                  </a:cubicBezTo>
                  <a:cubicBezTo>
                    <a:pt x="7811" y="13215"/>
                    <a:pt x="7830" y="13213"/>
                    <a:pt x="7849" y="13208"/>
                  </a:cubicBezTo>
                  <a:lnTo>
                    <a:pt x="7885" y="13201"/>
                  </a:lnTo>
                  <a:cubicBezTo>
                    <a:pt x="7885" y="13208"/>
                    <a:pt x="7920" y="13216"/>
                    <a:pt x="7956" y="13216"/>
                  </a:cubicBezTo>
                  <a:cubicBezTo>
                    <a:pt x="7992" y="13216"/>
                    <a:pt x="7992" y="13216"/>
                    <a:pt x="7992" y="13208"/>
                  </a:cubicBezTo>
                  <a:cubicBezTo>
                    <a:pt x="7956" y="13201"/>
                    <a:pt x="7993" y="13199"/>
                    <a:pt x="8029" y="13199"/>
                  </a:cubicBezTo>
                  <a:cubicBezTo>
                    <a:pt x="8065" y="13199"/>
                    <a:pt x="8101" y="13207"/>
                    <a:pt x="8101" y="13215"/>
                  </a:cubicBezTo>
                  <a:lnTo>
                    <a:pt x="8137" y="13215"/>
                  </a:lnTo>
                  <a:cubicBezTo>
                    <a:pt x="8137" y="13206"/>
                    <a:pt x="8150" y="13202"/>
                    <a:pt x="8160" y="13202"/>
                  </a:cubicBezTo>
                  <a:cubicBezTo>
                    <a:pt x="8168" y="13202"/>
                    <a:pt x="8174" y="13204"/>
                    <a:pt x="8174" y="13207"/>
                  </a:cubicBezTo>
                  <a:cubicBezTo>
                    <a:pt x="8203" y="13213"/>
                    <a:pt x="8234" y="13215"/>
                    <a:pt x="8264" y="13215"/>
                  </a:cubicBezTo>
                  <a:cubicBezTo>
                    <a:pt x="8270" y="13215"/>
                    <a:pt x="8276" y="13215"/>
                    <a:pt x="8282" y="13215"/>
                  </a:cubicBezTo>
                  <a:cubicBezTo>
                    <a:pt x="8282" y="13212"/>
                    <a:pt x="8286" y="13211"/>
                    <a:pt x="8290" y="13211"/>
                  </a:cubicBezTo>
                  <a:cubicBezTo>
                    <a:pt x="8298" y="13211"/>
                    <a:pt x="8305" y="13214"/>
                    <a:pt x="8282" y="13215"/>
                  </a:cubicBezTo>
                  <a:lnTo>
                    <a:pt x="8282" y="13223"/>
                  </a:lnTo>
                  <a:cubicBezTo>
                    <a:pt x="8292" y="13225"/>
                    <a:pt x="8299" y="13226"/>
                    <a:pt x="8305" y="13226"/>
                  </a:cubicBezTo>
                  <a:cubicBezTo>
                    <a:pt x="8318" y="13226"/>
                    <a:pt x="8318" y="13220"/>
                    <a:pt x="8318" y="13214"/>
                  </a:cubicBezTo>
                  <a:lnTo>
                    <a:pt x="8390" y="13214"/>
                  </a:lnTo>
                  <a:cubicBezTo>
                    <a:pt x="8426" y="13214"/>
                    <a:pt x="8462" y="13214"/>
                    <a:pt x="8426" y="13206"/>
                  </a:cubicBezTo>
                  <a:cubicBezTo>
                    <a:pt x="8426" y="13198"/>
                    <a:pt x="8426" y="13189"/>
                    <a:pt x="8463" y="13189"/>
                  </a:cubicBezTo>
                  <a:cubicBezTo>
                    <a:pt x="8463" y="13187"/>
                    <a:pt x="8467" y="13186"/>
                    <a:pt x="8471" y="13186"/>
                  </a:cubicBezTo>
                  <a:cubicBezTo>
                    <a:pt x="8479" y="13186"/>
                    <a:pt x="8487" y="13189"/>
                    <a:pt x="8463" y="13189"/>
                  </a:cubicBezTo>
                  <a:cubicBezTo>
                    <a:pt x="8462" y="13197"/>
                    <a:pt x="8462" y="13205"/>
                    <a:pt x="8492" y="13205"/>
                  </a:cubicBezTo>
                  <a:cubicBezTo>
                    <a:pt x="8494" y="13205"/>
                    <a:pt x="8496" y="13205"/>
                    <a:pt x="8498" y="13205"/>
                  </a:cubicBezTo>
                  <a:cubicBezTo>
                    <a:pt x="8535" y="13205"/>
                    <a:pt x="8534" y="13213"/>
                    <a:pt x="8534" y="13213"/>
                  </a:cubicBezTo>
                  <a:cubicBezTo>
                    <a:pt x="8519" y="13220"/>
                    <a:pt x="8536" y="13222"/>
                    <a:pt x="8562" y="13222"/>
                  </a:cubicBezTo>
                  <a:cubicBezTo>
                    <a:pt x="8600" y="13222"/>
                    <a:pt x="8658" y="13217"/>
                    <a:pt x="8679" y="13213"/>
                  </a:cubicBezTo>
                  <a:cubicBezTo>
                    <a:pt x="8716" y="13204"/>
                    <a:pt x="8743" y="13200"/>
                    <a:pt x="8761" y="13200"/>
                  </a:cubicBezTo>
                  <a:cubicBezTo>
                    <a:pt x="8779" y="13200"/>
                    <a:pt x="8788" y="13204"/>
                    <a:pt x="8788" y="13212"/>
                  </a:cubicBezTo>
                  <a:cubicBezTo>
                    <a:pt x="8788" y="13216"/>
                    <a:pt x="8793" y="13219"/>
                    <a:pt x="8802" y="13219"/>
                  </a:cubicBezTo>
                  <a:cubicBezTo>
                    <a:pt x="8825" y="13219"/>
                    <a:pt x="8870" y="13205"/>
                    <a:pt x="8896" y="13187"/>
                  </a:cubicBezTo>
                  <a:lnTo>
                    <a:pt x="8933" y="13162"/>
                  </a:lnTo>
                  <a:lnTo>
                    <a:pt x="8932" y="13187"/>
                  </a:lnTo>
                  <a:cubicBezTo>
                    <a:pt x="8953" y="13206"/>
                    <a:pt x="8962" y="13214"/>
                    <a:pt x="8987" y="13214"/>
                  </a:cubicBezTo>
                  <a:cubicBezTo>
                    <a:pt x="9005" y="13214"/>
                    <a:pt x="9032" y="13210"/>
                    <a:pt x="9077" y="13203"/>
                  </a:cubicBezTo>
                  <a:cubicBezTo>
                    <a:pt x="9113" y="13198"/>
                    <a:pt x="9131" y="13196"/>
                    <a:pt x="9140" y="13196"/>
                  </a:cubicBezTo>
                  <a:cubicBezTo>
                    <a:pt x="9149" y="13196"/>
                    <a:pt x="9149" y="13198"/>
                    <a:pt x="9149" y="13203"/>
                  </a:cubicBezTo>
                  <a:cubicBezTo>
                    <a:pt x="9149" y="13208"/>
                    <a:pt x="9168" y="13210"/>
                    <a:pt x="9220" y="13210"/>
                  </a:cubicBezTo>
                  <a:cubicBezTo>
                    <a:pt x="9239" y="13210"/>
                    <a:pt x="9264" y="13210"/>
                    <a:pt x="9294" y="13210"/>
                  </a:cubicBezTo>
                  <a:cubicBezTo>
                    <a:pt x="9402" y="13210"/>
                    <a:pt x="9438" y="13208"/>
                    <a:pt x="9438" y="13201"/>
                  </a:cubicBezTo>
                  <a:lnTo>
                    <a:pt x="9510" y="13201"/>
                  </a:lnTo>
                  <a:cubicBezTo>
                    <a:pt x="9524" y="13206"/>
                    <a:pt x="9542" y="13209"/>
                    <a:pt x="9559" y="13209"/>
                  </a:cubicBezTo>
                  <a:cubicBezTo>
                    <a:pt x="9585" y="13209"/>
                    <a:pt x="9605" y="13202"/>
                    <a:pt x="9583" y="13192"/>
                  </a:cubicBezTo>
                  <a:lnTo>
                    <a:pt x="9655" y="13192"/>
                  </a:lnTo>
                  <a:lnTo>
                    <a:pt x="9655" y="13199"/>
                  </a:lnTo>
                  <a:cubicBezTo>
                    <a:pt x="9655" y="13205"/>
                    <a:pt x="9687" y="13207"/>
                    <a:pt x="9794" y="13207"/>
                  </a:cubicBezTo>
                  <a:cubicBezTo>
                    <a:pt x="9847" y="13207"/>
                    <a:pt x="9919" y="13207"/>
                    <a:pt x="10016" y="13206"/>
                  </a:cubicBezTo>
                  <a:cubicBezTo>
                    <a:pt x="10341" y="13205"/>
                    <a:pt x="10377" y="13204"/>
                    <a:pt x="10378" y="13188"/>
                  </a:cubicBezTo>
                  <a:cubicBezTo>
                    <a:pt x="10396" y="13180"/>
                    <a:pt x="10414" y="13176"/>
                    <a:pt x="10428" y="13176"/>
                  </a:cubicBezTo>
                  <a:cubicBezTo>
                    <a:pt x="10441" y="13176"/>
                    <a:pt x="10450" y="13180"/>
                    <a:pt x="10450" y="13188"/>
                  </a:cubicBezTo>
                  <a:cubicBezTo>
                    <a:pt x="10450" y="13194"/>
                    <a:pt x="10468" y="13199"/>
                    <a:pt x="10479" y="13199"/>
                  </a:cubicBezTo>
                  <a:cubicBezTo>
                    <a:pt x="10483" y="13199"/>
                    <a:pt x="10486" y="13198"/>
                    <a:pt x="10486" y="13196"/>
                  </a:cubicBezTo>
                  <a:cubicBezTo>
                    <a:pt x="10491" y="13196"/>
                    <a:pt x="10495" y="13196"/>
                    <a:pt x="10500" y="13196"/>
                  </a:cubicBezTo>
                  <a:cubicBezTo>
                    <a:pt x="10532" y="13196"/>
                    <a:pt x="10564" y="13199"/>
                    <a:pt x="10595" y="13203"/>
                  </a:cubicBezTo>
                  <a:cubicBezTo>
                    <a:pt x="10640" y="13209"/>
                    <a:pt x="10673" y="13212"/>
                    <a:pt x="10696" y="13212"/>
                  </a:cubicBezTo>
                  <a:cubicBezTo>
                    <a:pt x="10726" y="13212"/>
                    <a:pt x="10738" y="13207"/>
                    <a:pt x="10738" y="13203"/>
                  </a:cubicBezTo>
                  <a:cubicBezTo>
                    <a:pt x="10724" y="13196"/>
                    <a:pt x="10722" y="13194"/>
                    <a:pt x="10727" y="13194"/>
                  </a:cubicBezTo>
                  <a:cubicBezTo>
                    <a:pt x="10734" y="13194"/>
                    <a:pt x="10755" y="13198"/>
                    <a:pt x="10775" y="13203"/>
                  </a:cubicBezTo>
                  <a:cubicBezTo>
                    <a:pt x="10801" y="13208"/>
                    <a:pt x="10826" y="13214"/>
                    <a:pt x="10839" y="13214"/>
                  </a:cubicBezTo>
                  <a:cubicBezTo>
                    <a:pt x="10844" y="13214"/>
                    <a:pt x="10847" y="13213"/>
                    <a:pt x="10847" y="13211"/>
                  </a:cubicBezTo>
                  <a:cubicBezTo>
                    <a:pt x="10868" y="13205"/>
                    <a:pt x="10953" y="13200"/>
                    <a:pt x="11018" y="13200"/>
                  </a:cubicBezTo>
                  <a:cubicBezTo>
                    <a:pt x="11064" y="13200"/>
                    <a:pt x="11100" y="13203"/>
                    <a:pt x="11100" y="13210"/>
                  </a:cubicBezTo>
                  <a:lnTo>
                    <a:pt x="11173" y="13208"/>
                  </a:lnTo>
                  <a:cubicBezTo>
                    <a:pt x="11173" y="13201"/>
                    <a:pt x="11244" y="13201"/>
                    <a:pt x="11317" y="13199"/>
                  </a:cubicBezTo>
                  <a:cubicBezTo>
                    <a:pt x="11389" y="13199"/>
                    <a:pt x="11425" y="13199"/>
                    <a:pt x="11425" y="13207"/>
                  </a:cubicBezTo>
                  <a:cubicBezTo>
                    <a:pt x="11407" y="13211"/>
                    <a:pt x="11407" y="13213"/>
                    <a:pt x="11421" y="13213"/>
                  </a:cubicBezTo>
                  <a:cubicBezTo>
                    <a:pt x="11434" y="13213"/>
                    <a:pt x="11461" y="13211"/>
                    <a:pt x="11498" y="13207"/>
                  </a:cubicBezTo>
                  <a:cubicBezTo>
                    <a:pt x="11534" y="13206"/>
                    <a:pt x="11570" y="13188"/>
                    <a:pt x="11606" y="13188"/>
                  </a:cubicBezTo>
                  <a:cubicBezTo>
                    <a:pt x="11606" y="13180"/>
                    <a:pt x="11640" y="13168"/>
                    <a:pt x="11676" y="13166"/>
                  </a:cubicBezTo>
                  <a:lnTo>
                    <a:pt x="11676" y="13174"/>
                  </a:lnTo>
                  <a:cubicBezTo>
                    <a:pt x="11677" y="13181"/>
                    <a:pt x="11677" y="13189"/>
                    <a:pt x="11677" y="13189"/>
                  </a:cubicBezTo>
                  <a:cubicBezTo>
                    <a:pt x="11713" y="13187"/>
                    <a:pt x="11749" y="13180"/>
                    <a:pt x="11748" y="13172"/>
                  </a:cubicBezTo>
                  <a:lnTo>
                    <a:pt x="11748" y="13172"/>
                  </a:lnTo>
                  <a:cubicBezTo>
                    <a:pt x="11755" y="13173"/>
                    <a:pt x="11761" y="13173"/>
                    <a:pt x="11768" y="13173"/>
                  </a:cubicBezTo>
                  <a:cubicBezTo>
                    <a:pt x="11798" y="13173"/>
                    <a:pt x="11833" y="13167"/>
                    <a:pt x="11890" y="13155"/>
                  </a:cubicBezTo>
                  <a:cubicBezTo>
                    <a:pt x="11960" y="13139"/>
                    <a:pt x="12030" y="13118"/>
                    <a:pt x="12061" y="13098"/>
                  </a:cubicBezTo>
                  <a:cubicBezTo>
                    <a:pt x="12062" y="13099"/>
                    <a:pt x="12063" y="13099"/>
                    <a:pt x="12065" y="13099"/>
                  </a:cubicBezTo>
                  <a:cubicBezTo>
                    <a:pt x="12087" y="13099"/>
                    <a:pt x="12144" y="13081"/>
                    <a:pt x="12199" y="13057"/>
                  </a:cubicBezTo>
                  <a:cubicBezTo>
                    <a:pt x="12257" y="13032"/>
                    <a:pt x="12311" y="12999"/>
                    <a:pt x="12323" y="12983"/>
                  </a:cubicBezTo>
                  <a:cubicBezTo>
                    <a:pt x="12320" y="12976"/>
                    <a:pt x="12351" y="12959"/>
                    <a:pt x="12385" y="12948"/>
                  </a:cubicBezTo>
                  <a:cubicBezTo>
                    <a:pt x="12420" y="12937"/>
                    <a:pt x="12421" y="12937"/>
                    <a:pt x="12447" y="12910"/>
                  </a:cubicBezTo>
                  <a:cubicBezTo>
                    <a:pt x="12472" y="12883"/>
                    <a:pt x="12506" y="12871"/>
                    <a:pt x="12539" y="12855"/>
                  </a:cubicBezTo>
                  <a:cubicBezTo>
                    <a:pt x="12576" y="12847"/>
                    <a:pt x="12607" y="12825"/>
                    <a:pt x="12629" y="12794"/>
                  </a:cubicBezTo>
                  <a:cubicBezTo>
                    <a:pt x="12679" y="12742"/>
                    <a:pt x="12731" y="12691"/>
                    <a:pt x="12755" y="12664"/>
                  </a:cubicBezTo>
                  <a:cubicBezTo>
                    <a:pt x="12789" y="12620"/>
                    <a:pt x="12809" y="12593"/>
                    <a:pt x="12804" y="12593"/>
                  </a:cubicBezTo>
                  <a:lnTo>
                    <a:pt x="12804" y="12593"/>
                  </a:lnTo>
                  <a:cubicBezTo>
                    <a:pt x="12803" y="12593"/>
                    <a:pt x="12799" y="12595"/>
                    <a:pt x="12792" y="12600"/>
                  </a:cubicBezTo>
                  <a:cubicBezTo>
                    <a:pt x="12786" y="12595"/>
                    <a:pt x="12802" y="12562"/>
                    <a:pt x="12802" y="12562"/>
                  </a:cubicBezTo>
                  <a:cubicBezTo>
                    <a:pt x="12825" y="12529"/>
                    <a:pt x="12837" y="12515"/>
                    <a:pt x="12838" y="12515"/>
                  </a:cubicBezTo>
                  <a:lnTo>
                    <a:pt x="12838" y="12515"/>
                  </a:lnTo>
                  <a:cubicBezTo>
                    <a:pt x="12840" y="12515"/>
                    <a:pt x="12835" y="12523"/>
                    <a:pt x="12826" y="12535"/>
                  </a:cubicBezTo>
                  <a:cubicBezTo>
                    <a:pt x="12808" y="12562"/>
                    <a:pt x="12803" y="12571"/>
                    <a:pt x="12805" y="12571"/>
                  </a:cubicBezTo>
                  <a:cubicBezTo>
                    <a:pt x="12808" y="12571"/>
                    <a:pt x="12822" y="12558"/>
                    <a:pt x="12838" y="12545"/>
                  </a:cubicBezTo>
                  <a:cubicBezTo>
                    <a:pt x="12873" y="12513"/>
                    <a:pt x="12903" y="12476"/>
                    <a:pt x="12929" y="12435"/>
                  </a:cubicBezTo>
                  <a:cubicBezTo>
                    <a:pt x="12951" y="12406"/>
                    <a:pt x="12988" y="12346"/>
                    <a:pt x="13005" y="12314"/>
                  </a:cubicBezTo>
                  <a:cubicBezTo>
                    <a:pt x="13064" y="12223"/>
                    <a:pt x="13078" y="12190"/>
                    <a:pt x="13071" y="12186"/>
                  </a:cubicBezTo>
                  <a:lnTo>
                    <a:pt x="13063" y="12183"/>
                  </a:lnTo>
                  <a:cubicBezTo>
                    <a:pt x="13077" y="12171"/>
                    <a:pt x="13127" y="12074"/>
                    <a:pt x="13157" y="11970"/>
                  </a:cubicBezTo>
                  <a:cubicBezTo>
                    <a:pt x="13188" y="11867"/>
                    <a:pt x="13204" y="11759"/>
                    <a:pt x="13198" y="11740"/>
                  </a:cubicBezTo>
                  <a:lnTo>
                    <a:pt x="13198" y="11740"/>
                  </a:lnTo>
                  <a:lnTo>
                    <a:pt x="13206" y="11741"/>
                  </a:lnTo>
                  <a:cubicBezTo>
                    <a:pt x="13206" y="11741"/>
                    <a:pt x="13207" y="11741"/>
                    <a:pt x="13207" y="11741"/>
                  </a:cubicBezTo>
                  <a:cubicBezTo>
                    <a:pt x="13213" y="11741"/>
                    <a:pt x="13221" y="11705"/>
                    <a:pt x="13228" y="11636"/>
                  </a:cubicBezTo>
                  <a:cubicBezTo>
                    <a:pt x="13233" y="11600"/>
                    <a:pt x="13233" y="11455"/>
                    <a:pt x="13224" y="11348"/>
                  </a:cubicBezTo>
                  <a:cubicBezTo>
                    <a:pt x="13215" y="11206"/>
                    <a:pt x="13189" y="11101"/>
                    <a:pt x="13182" y="11101"/>
                  </a:cubicBezTo>
                  <a:cubicBezTo>
                    <a:pt x="13182" y="11101"/>
                    <a:pt x="13182" y="11101"/>
                    <a:pt x="13182" y="11101"/>
                  </a:cubicBezTo>
                  <a:cubicBezTo>
                    <a:pt x="13175" y="11066"/>
                    <a:pt x="13174" y="11066"/>
                    <a:pt x="13183" y="11064"/>
                  </a:cubicBezTo>
                  <a:cubicBezTo>
                    <a:pt x="13187" y="11073"/>
                    <a:pt x="13189" y="11077"/>
                    <a:pt x="13190" y="11077"/>
                  </a:cubicBezTo>
                  <a:cubicBezTo>
                    <a:pt x="13193" y="11077"/>
                    <a:pt x="13188" y="11052"/>
                    <a:pt x="13183" y="11027"/>
                  </a:cubicBezTo>
                  <a:cubicBezTo>
                    <a:pt x="13177" y="11000"/>
                    <a:pt x="13171" y="10994"/>
                    <a:pt x="13164" y="10994"/>
                  </a:cubicBezTo>
                  <a:cubicBezTo>
                    <a:pt x="13163" y="10994"/>
                    <a:pt x="13161" y="10995"/>
                    <a:pt x="13159" y="10995"/>
                  </a:cubicBezTo>
                  <a:cubicBezTo>
                    <a:pt x="13159" y="10995"/>
                    <a:pt x="13159" y="10995"/>
                    <a:pt x="13159" y="10995"/>
                  </a:cubicBezTo>
                  <a:cubicBezTo>
                    <a:pt x="13151" y="10995"/>
                    <a:pt x="13143" y="10959"/>
                    <a:pt x="13137" y="10889"/>
                  </a:cubicBezTo>
                  <a:cubicBezTo>
                    <a:pt x="13124" y="10793"/>
                    <a:pt x="13105" y="10698"/>
                    <a:pt x="13077" y="10606"/>
                  </a:cubicBezTo>
                  <a:cubicBezTo>
                    <a:pt x="13069" y="10570"/>
                    <a:pt x="13062" y="10535"/>
                    <a:pt x="13071" y="10533"/>
                  </a:cubicBezTo>
                  <a:cubicBezTo>
                    <a:pt x="13069" y="10472"/>
                    <a:pt x="13057" y="10413"/>
                    <a:pt x="13032" y="10357"/>
                  </a:cubicBezTo>
                  <a:cubicBezTo>
                    <a:pt x="13026" y="10321"/>
                    <a:pt x="13026" y="10321"/>
                    <a:pt x="13034" y="10320"/>
                  </a:cubicBezTo>
                  <a:cubicBezTo>
                    <a:pt x="13034" y="10283"/>
                    <a:pt x="13041" y="10282"/>
                    <a:pt x="13018" y="10249"/>
                  </a:cubicBezTo>
                  <a:cubicBezTo>
                    <a:pt x="12993" y="10168"/>
                    <a:pt x="12975" y="10085"/>
                    <a:pt x="12966" y="10001"/>
                  </a:cubicBezTo>
                  <a:cubicBezTo>
                    <a:pt x="12959" y="9967"/>
                    <a:pt x="12951" y="9933"/>
                    <a:pt x="12943" y="9933"/>
                  </a:cubicBezTo>
                  <a:cubicBezTo>
                    <a:pt x="12943" y="9933"/>
                    <a:pt x="12943" y="9933"/>
                    <a:pt x="12943" y="9933"/>
                  </a:cubicBezTo>
                  <a:lnTo>
                    <a:pt x="12935" y="9934"/>
                  </a:lnTo>
                  <a:cubicBezTo>
                    <a:pt x="12944" y="9896"/>
                    <a:pt x="12944" y="9896"/>
                    <a:pt x="12920" y="9863"/>
                  </a:cubicBezTo>
                  <a:cubicBezTo>
                    <a:pt x="12920" y="9863"/>
                    <a:pt x="12920" y="9863"/>
                    <a:pt x="12920" y="9863"/>
                  </a:cubicBezTo>
                  <a:cubicBezTo>
                    <a:pt x="12912" y="9863"/>
                    <a:pt x="12905" y="9830"/>
                    <a:pt x="12912" y="9827"/>
                  </a:cubicBezTo>
                  <a:cubicBezTo>
                    <a:pt x="12912" y="9804"/>
                    <a:pt x="12910" y="9779"/>
                    <a:pt x="12906" y="9756"/>
                  </a:cubicBezTo>
                  <a:cubicBezTo>
                    <a:pt x="12898" y="9721"/>
                    <a:pt x="12853" y="9545"/>
                    <a:pt x="12815" y="9369"/>
                  </a:cubicBezTo>
                  <a:cubicBezTo>
                    <a:pt x="12756" y="9086"/>
                    <a:pt x="12733" y="8980"/>
                    <a:pt x="12725" y="8980"/>
                  </a:cubicBezTo>
                  <a:cubicBezTo>
                    <a:pt x="12725" y="8980"/>
                    <a:pt x="12725" y="8980"/>
                    <a:pt x="12725" y="8980"/>
                  </a:cubicBezTo>
                  <a:cubicBezTo>
                    <a:pt x="12709" y="8947"/>
                    <a:pt x="12709" y="8947"/>
                    <a:pt x="12710" y="8910"/>
                  </a:cubicBezTo>
                  <a:cubicBezTo>
                    <a:pt x="12709" y="8874"/>
                    <a:pt x="12705" y="8838"/>
                    <a:pt x="12696" y="8802"/>
                  </a:cubicBezTo>
                  <a:cubicBezTo>
                    <a:pt x="12688" y="8767"/>
                    <a:pt x="12680" y="8731"/>
                    <a:pt x="12689" y="8730"/>
                  </a:cubicBezTo>
                  <a:cubicBezTo>
                    <a:pt x="12677" y="8709"/>
                    <a:pt x="12669" y="8685"/>
                    <a:pt x="12666" y="8661"/>
                  </a:cubicBezTo>
                  <a:cubicBezTo>
                    <a:pt x="12673" y="8660"/>
                    <a:pt x="12667" y="8625"/>
                    <a:pt x="12651" y="8590"/>
                  </a:cubicBezTo>
                  <a:cubicBezTo>
                    <a:pt x="12627" y="8557"/>
                    <a:pt x="12627" y="8557"/>
                    <a:pt x="12643" y="8555"/>
                  </a:cubicBezTo>
                  <a:cubicBezTo>
                    <a:pt x="12650" y="8553"/>
                    <a:pt x="12640" y="8475"/>
                    <a:pt x="12637" y="8475"/>
                  </a:cubicBezTo>
                  <a:cubicBezTo>
                    <a:pt x="12637" y="8475"/>
                    <a:pt x="12636" y="8477"/>
                    <a:pt x="12636" y="8482"/>
                  </a:cubicBezTo>
                  <a:cubicBezTo>
                    <a:pt x="12636" y="8482"/>
                    <a:pt x="12636" y="8482"/>
                    <a:pt x="12636" y="8482"/>
                  </a:cubicBezTo>
                  <a:cubicBezTo>
                    <a:pt x="12628" y="8482"/>
                    <a:pt x="12613" y="8413"/>
                    <a:pt x="12598" y="8379"/>
                  </a:cubicBezTo>
                  <a:cubicBezTo>
                    <a:pt x="12590" y="8344"/>
                    <a:pt x="12583" y="8308"/>
                    <a:pt x="12590" y="8307"/>
                  </a:cubicBezTo>
                  <a:cubicBezTo>
                    <a:pt x="12592" y="8270"/>
                    <a:pt x="12546" y="8095"/>
                    <a:pt x="12531" y="8062"/>
                  </a:cubicBezTo>
                  <a:cubicBezTo>
                    <a:pt x="12531" y="8062"/>
                    <a:pt x="12531" y="8062"/>
                    <a:pt x="12531" y="8062"/>
                  </a:cubicBezTo>
                  <a:cubicBezTo>
                    <a:pt x="12523" y="8062"/>
                    <a:pt x="12515" y="8027"/>
                    <a:pt x="12523" y="8026"/>
                  </a:cubicBezTo>
                  <a:cubicBezTo>
                    <a:pt x="12531" y="8025"/>
                    <a:pt x="12523" y="7989"/>
                    <a:pt x="12516" y="7954"/>
                  </a:cubicBezTo>
                  <a:cubicBezTo>
                    <a:pt x="12501" y="7920"/>
                    <a:pt x="12509" y="7918"/>
                    <a:pt x="12516" y="7917"/>
                  </a:cubicBezTo>
                  <a:cubicBezTo>
                    <a:pt x="12521" y="7926"/>
                    <a:pt x="12523" y="7930"/>
                    <a:pt x="12524" y="7930"/>
                  </a:cubicBezTo>
                  <a:cubicBezTo>
                    <a:pt x="12528" y="7930"/>
                    <a:pt x="12520" y="7897"/>
                    <a:pt x="12510" y="7845"/>
                  </a:cubicBezTo>
                  <a:cubicBezTo>
                    <a:pt x="12494" y="7811"/>
                    <a:pt x="12464" y="7670"/>
                    <a:pt x="12441" y="7564"/>
                  </a:cubicBezTo>
                  <a:cubicBezTo>
                    <a:pt x="12404" y="7386"/>
                    <a:pt x="12389" y="7353"/>
                    <a:pt x="12358" y="7284"/>
                  </a:cubicBezTo>
                  <a:lnTo>
                    <a:pt x="12335" y="7252"/>
                  </a:lnTo>
                  <a:lnTo>
                    <a:pt x="12350" y="7249"/>
                  </a:lnTo>
                  <a:cubicBezTo>
                    <a:pt x="12358" y="7248"/>
                    <a:pt x="12367" y="7210"/>
                    <a:pt x="12367" y="7210"/>
                  </a:cubicBezTo>
                  <a:cubicBezTo>
                    <a:pt x="12361" y="7182"/>
                    <a:pt x="12355" y="7177"/>
                    <a:pt x="12348" y="7177"/>
                  </a:cubicBezTo>
                  <a:cubicBezTo>
                    <a:pt x="12347" y="7177"/>
                    <a:pt x="12345" y="7177"/>
                    <a:pt x="12344" y="7178"/>
                  </a:cubicBezTo>
                  <a:cubicBezTo>
                    <a:pt x="12344" y="7178"/>
                    <a:pt x="12343" y="7178"/>
                    <a:pt x="12343" y="7178"/>
                  </a:cubicBezTo>
                  <a:cubicBezTo>
                    <a:pt x="12336" y="7178"/>
                    <a:pt x="12328" y="7142"/>
                    <a:pt x="12321" y="7071"/>
                  </a:cubicBezTo>
                  <a:cubicBezTo>
                    <a:pt x="12314" y="6999"/>
                    <a:pt x="12307" y="6963"/>
                    <a:pt x="12291" y="6930"/>
                  </a:cubicBezTo>
                  <a:cubicBezTo>
                    <a:pt x="12282" y="6895"/>
                    <a:pt x="12277" y="6859"/>
                    <a:pt x="12276" y="6822"/>
                  </a:cubicBezTo>
                  <a:cubicBezTo>
                    <a:pt x="12271" y="6793"/>
                    <a:pt x="12270" y="6788"/>
                    <a:pt x="12265" y="6788"/>
                  </a:cubicBezTo>
                  <a:cubicBezTo>
                    <a:pt x="12264" y="6788"/>
                    <a:pt x="12263" y="6788"/>
                    <a:pt x="12262" y="6788"/>
                  </a:cubicBezTo>
                  <a:cubicBezTo>
                    <a:pt x="12262" y="6788"/>
                    <a:pt x="12262" y="6788"/>
                    <a:pt x="12261" y="6788"/>
                  </a:cubicBezTo>
                  <a:cubicBezTo>
                    <a:pt x="12254" y="6788"/>
                    <a:pt x="12246" y="6754"/>
                    <a:pt x="12246" y="6718"/>
                  </a:cubicBezTo>
                  <a:cubicBezTo>
                    <a:pt x="12255" y="6680"/>
                    <a:pt x="12233" y="6575"/>
                    <a:pt x="12225" y="6575"/>
                  </a:cubicBezTo>
                  <a:cubicBezTo>
                    <a:pt x="12225" y="6575"/>
                    <a:pt x="12225" y="6575"/>
                    <a:pt x="12225" y="6575"/>
                  </a:cubicBezTo>
                  <a:cubicBezTo>
                    <a:pt x="12225" y="6575"/>
                    <a:pt x="12224" y="6575"/>
                    <a:pt x="12224" y="6575"/>
                  </a:cubicBezTo>
                  <a:cubicBezTo>
                    <a:pt x="12217" y="6575"/>
                    <a:pt x="12209" y="6540"/>
                    <a:pt x="12201" y="6506"/>
                  </a:cubicBezTo>
                  <a:cubicBezTo>
                    <a:pt x="12196" y="6470"/>
                    <a:pt x="12185" y="6434"/>
                    <a:pt x="12171" y="6400"/>
                  </a:cubicBezTo>
                  <a:cubicBezTo>
                    <a:pt x="12164" y="6366"/>
                    <a:pt x="12156" y="6330"/>
                    <a:pt x="12156" y="6330"/>
                  </a:cubicBezTo>
                  <a:cubicBezTo>
                    <a:pt x="12154" y="6319"/>
                    <a:pt x="12154" y="6315"/>
                    <a:pt x="12155" y="6315"/>
                  </a:cubicBezTo>
                  <a:lnTo>
                    <a:pt x="12155" y="6315"/>
                  </a:lnTo>
                  <a:cubicBezTo>
                    <a:pt x="12157" y="6315"/>
                    <a:pt x="12166" y="6339"/>
                    <a:pt x="12172" y="6364"/>
                  </a:cubicBezTo>
                  <a:lnTo>
                    <a:pt x="12172" y="6327"/>
                  </a:lnTo>
                  <a:cubicBezTo>
                    <a:pt x="12157" y="6257"/>
                    <a:pt x="12150" y="6222"/>
                    <a:pt x="12134" y="6187"/>
                  </a:cubicBezTo>
                  <a:cubicBezTo>
                    <a:pt x="12110" y="6155"/>
                    <a:pt x="12110" y="6155"/>
                    <a:pt x="12127" y="6152"/>
                  </a:cubicBezTo>
                  <a:cubicBezTo>
                    <a:pt x="12135" y="6150"/>
                    <a:pt x="12135" y="6114"/>
                    <a:pt x="12119" y="6079"/>
                  </a:cubicBezTo>
                  <a:cubicBezTo>
                    <a:pt x="12097" y="6047"/>
                    <a:pt x="12097" y="6011"/>
                    <a:pt x="12105" y="6009"/>
                  </a:cubicBezTo>
                  <a:lnTo>
                    <a:pt x="12105" y="6009"/>
                  </a:lnTo>
                  <a:cubicBezTo>
                    <a:pt x="12112" y="6020"/>
                    <a:pt x="12118" y="6027"/>
                    <a:pt x="12120" y="6027"/>
                  </a:cubicBezTo>
                  <a:cubicBezTo>
                    <a:pt x="12123" y="6027"/>
                    <a:pt x="12113" y="5997"/>
                    <a:pt x="12082" y="5903"/>
                  </a:cubicBezTo>
                  <a:cubicBezTo>
                    <a:pt x="12068" y="5833"/>
                    <a:pt x="12030" y="5692"/>
                    <a:pt x="12007" y="5586"/>
                  </a:cubicBezTo>
                  <a:cubicBezTo>
                    <a:pt x="11977" y="5445"/>
                    <a:pt x="11962" y="5374"/>
                    <a:pt x="11962" y="5338"/>
                  </a:cubicBezTo>
                  <a:cubicBezTo>
                    <a:pt x="11964" y="5338"/>
                    <a:pt x="11966" y="5337"/>
                    <a:pt x="11967" y="5336"/>
                  </a:cubicBezTo>
                  <a:lnTo>
                    <a:pt x="11967" y="5336"/>
                  </a:lnTo>
                  <a:cubicBezTo>
                    <a:pt x="11968" y="5336"/>
                    <a:pt x="11968" y="5336"/>
                    <a:pt x="11969" y="5336"/>
                  </a:cubicBezTo>
                  <a:cubicBezTo>
                    <a:pt x="11970" y="5336"/>
                    <a:pt x="11971" y="5336"/>
                    <a:pt x="11971" y="5336"/>
                  </a:cubicBezTo>
                  <a:cubicBezTo>
                    <a:pt x="11971" y="5334"/>
                    <a:pt x="11971" y="5332"/>
                    <a:pt x="11971" y="5330"/>
                  </a:cubicBezTo>
                  <a:lnTo>
                    <a:pt x="11971" y="5330"/>
                  </a:lnTo>
                  <a:cubicBezTo>
                    <a:pt x="11970" y="5332"/>
                    <a:pt x="11969" y="5334"/>
                    <a:pt x="11967" y="5336"/>
                  </a:cubicBezTo>
                  <a:lnTo>
                    <a:pt x="11967" y="5336"/>
                  </a:lnTo>
                  <a:cubicBezTo>
                    <a:pt x="11953" y="5332"/>
                    <a:pt x="11946" y="5294"/>
                    <a:pt x="11925" y="5198"/>
                  </a:cubicBezTo>
                  <a:cubicBezTo>
                    <a:pt x="11911" y="5090"/>
                    <a:pt x="11887" y="5021"/>
                    <a:pt x="11872" y="4987"/>
                  </a:cubicBezTo>
                  <a:lnTo>
                    <a:pt x="11872" y="4987"/>
                  </a:lnTo>
                  <a:lnTo>
                    <a:pt x="11887" y="5058"/>
                  </a:lnTo>
                  <a:cubicBezTo>
                    <a:pt x="11887" y="5058"/>
                    <a:pt x="11886" y="5058"/>
                    <a:pt x="11886" y="5058"/>
                  </a:cubicBezTo>
                  <a:cubicBezTo>
                    <a:pt x="11871" y="5058"/>
                    <a:pt x="11863" y="5023"/>
                    <a:pt x="11857" y="4952"/>
                  </a:cubicBezTo>
                  <a:cubicBezTo>
                    <a:pt x="11849" y="4917"/>
                    <a:pt x="11857" y="4916"/>
                    <a:pt x="11865" y="4915"/>
                  </a:cubicBezTo>
                  <a:cubicBezTo>
                    <a:pt x="11874" y="4913"/>
                    <a:pt x="11874" y="4877"/>
                    <a:pt x="11866" y="4841"/>
                  </a:cubicBezTo>
                  <a:cubicBezTo>
                    <a:pt x="11861" y="4817"/>
                    <a:pt x="11856" y="4792"/>
                    <a:pt x="11853" y="4792"/>
                  </a:cubicBezTo>
                  <a:cubicBezTo>
                    <a:pt x="11852" y="4792"/>
                    <a:pt x="11851" y="4796"/>
                    <a:pt x="11851" y="4807"/>
                  </a:cubicBezTo>
                  <a:cubicBezTo>
                    <a:pt x="11850" y="4808"/>
                    <a:pt x="11849" y="4808"/>
                    <a:pt x="11848" y="4808"/>
                  </a:cubicBezTo>
                  <a:cubicBezTo>
                    <a:pt x="11842" y="4808"/>
                    <a:pt x="11841" y="4803"/>
                    <a:pt x="11835" y="4774"/>
                  </a:cubicBezTo>
                  <a:cubicBezTo>
                    <a:pt x="11829" y="4737"/>
                    <a:pt x="11819" y="4702"/>
                    <a:pt x="11805" y="4668"/>
                  </a:cubicBezTo>
                  <a:cubicBezTo>
                    <a:pt x="11805" y="4668"/>
                    <a:pt x="11805" y="4668"/>
                    <a:pt x="11805" y="4668"/>
                  </a:cubicBezTo>
                  <a:cubicBezTo>
                    <a:pt x="11797" y="4668"/>
                    <a:pt x="11789" y="4634"/>
                    <a:pt x="11782" y="4599"/>
                  </a:cubicBezTo>
                  <a:cubicBezTo>
                    <a:pt x="11779" y="4563"/>
                    <a:pt x="11775" y="4527"/>
                    <a:pt x="11767" y="4491"/>
                  </a:cubicBezTo>
                  <a:lnTo>
                    <a:pt x="11775" y="4490"/>
                  </a:lnTo>
                  <a:cubicBezTo>
                    <a:pt x="11784" y="4489"/>
                    <a:pt x="11784" y="4453"/>
                    <a:pt x="11784" y="4453"/>
                  </a:cubicBezTo>
                  <a:cubicBezTo>
                    <a:pt x="11776" y="4419"/>
                    <a:pt x="11769" y="4418"/>
                    <a:pt x="11768" y="4418"/>
                  </a:cubicBezTo>
                  <a:cubicBezTo>
                    <a:pt x="11768" y="4418"/>
                    <a:pt x="11768" y="4418"/>
                    <a:pt x="11768" y="4418"/>
                  </a:cubicBezTo>
                  <a:cubicBezTo>
                    <a:pt x="11764" y="4407"/>
                    <a:pt x="11760" y="4395"/>
                    <a:pt x="11758" y="4382"/>
                  </a:cubicBezTo>
                  <a:cubicBezTo>
                    <a:pt x="11752" y="4359"/>
                    <a:pt x="11745" y="4325"/>
                    <a:pt x="11736" y="4285"/>
                  </a:cubicBezTo>
                  <a:cubicBezTo>
                    <a:pt x="11718" y="4204"/>
                    <a:pt x="11694" y="4094"/>
                    <a:pt x="11669" y="3982"/>
                  </a:cubicBezTo>
                  <a:cubicBezTo>
                    <a:pt x="11621" y="3756"/>
                    <a:pt x="11570" y="3518"/>
                    <a:pt x="11558" y="3465"/>
                  </a:cubicBezTo>
                  <a:cubicBezTo>
                    <a:pt x="11553" y="3403"/>
                    <a:pt x="11535" y="3316"/>
                    <a:pt x="11530" y="3316"/>
                  </a:cubicBezTo>
                  <a:cubicBezTo>
                    <a:pt x="11530" y="3316"/>
                    <a:pt x="11529" y="3318"/>
                    <a:pt x="11529" y="3323"/>
                  </a:cubicBezTo>
                  <a:cubicBezTo>
                    <a:pt x="11529" y="3323"/>
                    <a:pt x="11529" y="3323"/>
                    <a:pt x="11529" y="3323"/>
                  </a:cubicBezTo>
                  <a:cubicBezTo>
                    <a:pt x="11520" y="3323"/>
                    <a:pt x="11483" y="3148"/>
                    <a:pt x="11438" y="2936"/>
                  </a:cubicBezTo>
                  <a:cubicBezTo>
                    <a:pt x="11411" y="2812"/>
                    <a:pt x="11389" y="2706"/>
                    <a:pt x="11373" y="2631"/>
                  </a:cubicBezTo>
                  <a:cubicBezTo>
                    <a:pt x="11357" y="2557"/>
                    <a:pt x="11346" y="2513"/>
                    <a:pt x="11341" y="2513"/>
                  </a:cubicBezTo>
                  <a:cubicBezTo>
                    <a:pt x="11341" y="2513"/>
                    <a:pt x="11341" y="2513"/>
                    <a:pt x="11341" y="2513"/>
                  </a:cubicBezTo>
                  <a:lnTo>
                    <a:pt x="11318" y="2407"/>
                  </a:lnTo>
                  <a:cubicBezTo>
                    <a:pt x="11303" y="2336"/>
                    <a:pt x="11281" y="2267"/>
                    <a:pt x="11275" y="2232"/>
                  </a:cubicBezTo>
                  <a:cubicBezTo>
                    <a:pt x="11264" y="2208"/>
                    <a:pt x="11258" y="2182"/>
                    <a:pt x="11260" y="2182"/>
                  </a:cubicBezTo>
                  <a:lnTo>
                    <a:pt x="11260" y="2182"/>
                  </a:lnTo>
                  <a:cubicBezTo>
                    <a:pt x="11261" y="2182"/>
                    <a:pt x="11264" y="2186"/>
                    <a:pt x="11268" y="2196"/>
                  </a:cubicBezTo>
                  <a:cubicBezTo>
                    <a:pt x="11277" y="2195"/>
                    <a:pt x="11285" y="2194"/>
                    <a:pt x="11278" y="2158"/>
                  </a:cubicBezTo>
                  <a:cubicBezTo>
                    <a:pt x="11266" y="2097"/>
                    <a:pt x="11259" y="2090"/>
                    <a:pt x="11252" y="2090"/>
                  </a:cubicBezTo>
                  <a:cubicBezTo>
                    <a:pt x="11251" y="2090"/>
                    <a:pt x="11250" y="2090"/>
                    <a:pt x="11249" y="2090"/>
                  </a:cubicBezTo>
                  <a:cubicBezTo>
                    <a:pt x="11249" y="2090"/>
                    <a:pt x="11249" y="2090"/>
                    <a:pt x="11248" y="2090"/>
                  </a:cubicBezTo>
                  <a:cubicBezTo>
                    <a:pt x="11241" y="2090"/>
                    <a:pt x="11232" y="2058"/>
                    <a:pt x="11232" y="2058"/>
                  </a:cubicBezTo>
                  <a:cubicBezTo>
                    <a:pt x="11222" y="2023"/>
                    <a:pt x="11222" y="2023"/>
                    <a:pt x="11230" y="2022"/>
                  </a:cubicBezTo>
                  <a:lnTo>
                    <a:pt x="11245" y="2017"/>
                  </a:lnTo>
                  <a:lnTo>
                    <a:pt x="11236" y="1984"/>
                  </a:lnTo>
                  <a:cubicBezTo>
                    <a:pt x="11236" y="1984"/>
                    <a:pt x="11236" y="1984"/>
                    <a:pt x="11236" y="1984"/>
                  </a:cubicBezTo>
                  <a:cubicBezTo>
                    <a:pt x="11228" y="1984"/>
                    <a:pt x="11218" y="1951"/>
                    <a:pt x="11218" y="1951"/>
                  </a:cubicBezTo>
                  <a:cubicBezTo>
                    <a:pt x="11208" y="1917"/>
                    <a:pt x="11208" y="1917"/>
                    <a:pt x="11224" y="1912"/>
                  </a:cubicBezTo>
                  <a:cubicBezTo>
                    <a:pt x="11240" y="1909"/>
                    <a:pt x="11230" y="1873"/>
                    <a:pt x="11204" y="1844"/>
                  </a:cubicBezTo>
                  <a:lnTo>
                    <a:pt x="11171" y="1779"/>
                  </a:lnTo>
                  <a:cubicBezTo>
                    <a:pt x="11174" y="1739"/>
                    <a:pt x="11132" y="1678"/>
                    <a:pt x="11112" y="1647"/>
                  </a:cubicBezTo>
                  <a:cubicBezTo>
                    <a:pt x="11115" y="1608"/>
                    <a:pt x="11097" y="1577"/>
                    <a:pt x="11067" y="1550"/>
                  </a:cubicBezTo>
                  <a:cubicBezTo>
                    <a:pt x="11067" y="1550"/>
                    <a:pt x="11066" y="1550"/>
                    <a:pt x="11066" y="1550"/>
                  </a:cubicBezTo>
                  <a:cubicBezTo>
                    <a:pt x="11058" y="1550"/>
                    <a:pt x="11043" y="1520"/>
                    <a:pt x="11036" y="1486"/>
                  </a:cubicBezTo>
                  <a:cubicBezTo>
                    <a:pt x="11022" y="1440"/>
                    <a:pt x="11002" y="1396"/>
                    <a:pt x="10975" y="1357"/>
                  </a:cubicBezTo>
                  <a:cubicBezTo>
                    <a:pt x="10962" y="1343"/>
                    <a:pt x="10923" y="1282"/>
                    <a:pt x="10867" y="1196"/>
                  </a:cubicBezTo>
                  <a:lnTo>
                    <a:pt x="10762" y="1056"/>
                  </a:lnTo>
                  <a:cubicBezTo>
                    <a:pt x="10725" y="1003"/>
                    <a:pt x="10676" y="954"/>
                    <a:pt x="10630" y="900"/>
                  </a:cubicBezTo>
                  <a:cubicBezTo>
                    <a:pt x="10578" y="837"/>
                    <a:pt x="10521" y="790"/>
                    <a:pt x="10474" y="744"/>
                  </a:cubicBezTo>
                  <a:cubicBezTo>
                    <a:pt x="10434" y="704"/>
                    <a:pt x="10391" y="668"/>
                    <a:pt x="10346" y="634"/>
                  </a:cubicBezTo>
                  <a:cubicBezTo>
                    <a:pt x="10274" y="579"/>
                    <a:pt x="10232" y="548"/>
                    <a:pt x="10226" y="548"/>
                  </a:cubicBezTo>
                  <a:cubicBezTo>
                    <a:pt x="10226" y="548"/>
                    <a:pt x="10226" y="548"/>
                    <a:pt x="10226" y="548"/>
                  </a:cubicBezTo>
                  <a:cubicBezTo>
                    <a:pt x="10204" y="536"/>
                    <a:pt x="10186" y="520"/>
                    <a:pt x="10171" y="502"/>
                  </a:cubicBezTo>
                  <a:cubicBezTo>
                    <a:pt x="10175" y="495"/>
                    <a:pt x="10145" y="475"/>
                    <a:pt x="10107" y="469"/>
                  </a:cubicBezTo>
                  <a:cubicBezTo>
                    <a:pt x="10072" y="456"/>
                    <a:pt x="10068" y="463"/>
                    <a:pt x="10077" y="449"/>
                  </a:cubicBezTo>
                  <a:cubicBezTo>
                    <a:pt x="10079" y="446"/>
                    <a:pt x="10065" y="435"/>
                    <a:pt x="10036" y="413"/>
                  </a:cubicBezTo>
                  <a:lnTo>
                    <a:pt x="9895" y="336"/>
                  </a:lnTo>
                  <a:cubicBezTo>
                    <a:pt x="9847" y="309"/>
                    <a:pt x="9796" y="285"/>
                    <a:pt x="9744" y="265"/>
                  </a:cubicBezTo>
                  <a:cubicBezTo>
                    <a:pt x="9705" y="249"/>
                    <a:pt x="9674" y="238"/>
                    <a:pt x="9666" y="238"/>
                  </a:cubicBezTo>
                  <a:cubicBezTo>
                    <a:pt x="9665" y="238"/>
                    <a:pt x="9664" y="238"/>
                    <a:pt x="9664" y="238"/>
                  </a:cubicBezTo>
                  <a:cubicBezTo>
                    <a:pt x="9620" y="225"/>
                    <a:pt x="9604" y="220"/>
                    <a:pt x="9608" y="220"/>
                  </a:cubicBezTo>
                  <a:cubicBezTo>
                    <a:pt x="9610" y="220"/>
                    <a:pt x="9618" y="222"/>
                    <a:pt x="9631" y="224"/>
                  </a:cubicBezTo>
                  <a:cubicBezTo>
                    <a:pt x="9673" y="219"/>
                    <a:pt x="9504" y="154"/>
                    <a:pt x="9397" y="136"/>
                  </a:cubicBezTo>
                  <a:cubicBezTo>
                    <a:pt x="9362" y="127"/>
                    <a:pt x="9327" y="121"/>
                    <a:pt x="9329" y="112"/>
                  </a:cubicBezTo>
                  <a:cubicBezTo>
                    <a:pt x="9271" y="98"/>
                    <a:pt x="9212" y="88"/>
                    <a:pt x="9152" y="80"/>
                  </a:cubicBezTo>
                  <a:cubicBezTo>
                    <a:pt x="9117" y="76"/>
                    <a:pt x="8975" y="53"/>
                    <a:pt x="8904" y="47"/>
                  </a:cubicBezTo>
                  <a:cubicBezTo>
                    <a:pt x="8885" y="46"/>
                    <a:pt x="8865" y="45"/>
                    <a:pt x="8847" y="45"/>
                  </a:cubicBezTo>
                  <a:cubicBezTo>
                    <a:pt x="8798" y="45"/>
                    <a:pt x="8760" y="48"/>
                    <a:pt x="8760" y="48"/>
                  </a:cubicBezTo>
                  <a:cubicBezTo>
                    <a:pt x="8747" y="47"/>
                    <a:pt x="8734" y="47"/>
                    <a:pt x="8725" y="46"/>
                  </a:cubicBezTo>
                  <a:lnTo>
                    <a:pt x="8725" y="46"/>
                  </a:lnTo>
                  <a:cubicBezTo>
                    <a:pt x="8723" y="35"/>
                    <a:pt x="8542" y="36"/>
                    <a:pt x="8292" y="35"/>
                  </a:cubicBezTo>
                  <a:cubicBezTo>
                    <a:pt x="8038" y="35"/>
                    <a:pt x="7822" y="34"/>
                    <a:pt x="7786" y="26"/>
                  </a:cubicBezTo>
                  <a:cubicBezTo>
                    <a:pt x="7761" y="26"/>
                    <a:pt x="7738" y="30"/>
                    <a:pt x="7713" y="34"/>
                  </a:cubicBezTo>
                  <a:cubicBezTo>
                    <a:pt x="7692" y="43"/>
                    <a:pt x="7670" y="48"/>
                    <a:pt x="7648" y="48"/>
                  </a:cubicBezTo>
                  <a:cubicBezTo>
                    <a:pt x="7633" y="48"/>
                    <a:pt x="7619" y="46"/>
                    <a:pt x="7605" y="42"/>
                  </a:cubicBezTo>
                  <a:cubicBezTo>
                    <a:pt x="7587" y="34"/>
                    <a:pt x="7542" y="30"/>
                    <a:pt x="7497" y="30"/>
                  </a:cubicBezTo>
                  <a:cubicBezTo>
                    <a:pt x="7452" y="30"/>
                    <a:pt x="7406" y="34"/>
                    <a:pt x="7388" y="42"/>
                  </a:cubicBezTo>
                  <a:lnTo>
                    <a:pt x="7388" y="34"/>
                  </a:lnTo>
                  <a:cubicBezTo>
                    <a:pt x="7374" y="28"/>
                    <a:pt x="7349" y="25"/>
                    <a:pt x="7322" y="25"/>
                  </a:cubicBezTo>
                  <a:cubicBezTo>
                    <a:pt x="7279" y="25"/>
                    <a:pt x="7230" y="32"/>
                    <a:pt x="7207" y="42"/>
                  </a:cubicBezTo>
                  <a:cubicBezTo>
                    <a:pt x="7181" y="36"/>
                    <a:pt x="7156" y="30"/>
                    <a:pt x="7130" y="30"/>
                  </a:cubicBezTo>
                  <a:cubicBezTo>
                    <a:pt x="7120" y="30"/>
                    <a:pt x="7110" y="31"/>
                    <a:pt x="7099" y="33"/>
                  </a:cubicBezTo>
                  <a:cubicBezTo>
                    <a:pt x="7063" y="33"/>
                    <a:pt x="7063" y="33"/>
                    <a:pt x="7063" y="17"/>
                  </a:cubicBezTo>
                  <a:cubicBezTo>
                    <a:pt x="7063" y="10"/>
                    <a:pt x="7065" y="1"/>
                    <a:pt x="7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58"/>
            <p:cNvSpPr/>
            <p:nvPr/>
          </p:nvSpPr>
          <p:spPr>
            <a:xfrm>
              <a:off x="6138219" y="3466723"/>
              <a:ext cx="358667" cy="128129"/>
            </a:xfrm>
            <a:custGeom>
              <a:avLst/>
              <a:gdLst/>
              <a:ahLst/>
              <a:cxnLst/>
              <a:rect l="l" t="t" r="r" b="b"/>
              <a:pathLst>
                <a:path w="3807" h="1360" extrusionOk="0">
                  <a:moveTo>
                    <a:pt x="1213" y="25"/>
                  </a:moveTo>
                  <a:cubicBezTo>
                    <a:pt x="1213" y="33"/>
                    <a:pt x="1213" y="41"/>
                    <a:pt x="1208" y="41"/>
                  </a:cubicBezTo>
                  <a:lnTo>
                    <a:pt x="1202" y="41"/>
                  </a:lnTo>
                  <a:cubicBezTo>
                    <a:pt x="1203" y="35"/>
                    <a:pt x="1204" y="30"/>
                    <a:pt x="1208" y="25"/>
                  </a:cubicBezTo>
                  <a:close/>
                  <a:moveTo>
                    <a:pt x="2415" y="28"/>
                  </a:moveTo>
                  <a:cubicBezTo>
                    <a:pt x="2415" y="35"/>
                    <a:pt x="2415" y="43"/>
                    <a:pt x="2409" y="43"/>
                  </a:cubicBezTo>
                  <a:lnTo>
                    <a:pt x="2403" y="35"/>
                  </a:lnTo>
                  <a:lnTo>
                    <a:pt x="2409" y="28"/>
                  </a:lnTo>
                  <a:close/>
                  <a:moveTo>
                    <a:pt x="2344" y="34"/>
                  </a:moveTo>
                  <a:cubicBezTo>
                    <a:pt x="2348" y="34"/>
                    <a:pt x="2348" y="34"/>
                    <a:pt x="2348" y="42"/>
                  </a:cubicBezTo>
                  <a:cubicBezTo>
                    <a:pt x="2348" y="42"/>
                    <a:pt x="2348" y="50"/>
                    <a:pt x="2343" y="50"/>
                  </a:cubicBezTo>
                  <a:lnTo>
                    <a:pt x="2338" y="42"/>
                  </a:lnTo>
                  <a:cubicBezTo>
                    <a:pt x="2338" y="34"/>
                    <a:pt x="2344" y="34"/>
                    <a:pt x="2344" y="34"/>
                  </a:cubicBezTo>
                  <a:close/>
                  <a:moveTo>
                    <a:pt x="3004" y="44"/>
                  </a:moveTo>
                  <a:cubicBezTo>
                    <a:pt x="3009" y="44"/>
                    <a:pt x="3009" y="44"/>
                    <a:pt x="3009" y="52"/>
                  </a:cubicBezTo>
                  <a:cubicBezTo>
                    <a:pt x="3009" y="60"/>
                    <a:pt x="3004" y="68"/>
                    <a:pt x="2998" y="68"/>
                  </a:cubicBezTo>
                  <a:cubicBezTo>
                    <a:pt x="2992" y="68"/>
                    <a:pt x="2993" y="52"/>
                    <a:pt x="3004" y="44"/>
                  </a:cubicBezTo>
                  <a:close/>
                  <a:moveTo>
                    <a:pt x="3775" y="41"/>
                  </a:moveTo>
                  <a:cubicBezTo>
                    <a:pt x="3778" y="41"/>
                    <a:pt x="3776" y="52"/>
                    <a:pt x="3769" y="64"/>
                  </a:cubicBezTo>
                  <a:cubicBezTo>
                    <a:pt x="3766" y="71"/>
                    <a:pt x="3764" y="75"/>
                    <a:pt x="3764" y="75"/>
                  </a:cubicBezTo>
                  <a:cubicBezTo>
                    <a:pt x="3763" y="75"/>
                    <a:pt x="3763" y="71"/>
                    <a:pt x="3763" y="64"/>
                  </a:cubicBezTo>
                  <a:cubicBezTo>
                    <a:pt x="3763" y="56"/>
                    <a:pt x="3763" y="48"/>
                    <a:pt x="3769" y="48"/>
                  </a:cubicBezTo>
                  <a:cubicBezTo>
                    <a:pt x="3772" y="43"/>
                    <a:pt x="3774" y="41"/>
                    <a:pt x="3775" y="41"/>
                  </a:cubicBezTo>
                  <a:close/>
                  <a:moveTo>
                    <a:pt x="2600" y="70"/>
                  </a:moveTo>
                  <a:cubicBezTo>
                    <a:pt x="2605" y="70"/>
                    <a:pt x="2605" y="78"/>
                    <a:pt x="2605" y="78"/>
                  </a:cubicBezTo>
                  <a:cubicBezTo>
                    <a:pt x="2605" y="78"/>
                    <a:pt x="2605" y="86"/>
                    <a:pt x="2600" y="86"/>
                  </a:cubicBezTo>
                  <a:cubicBezTo>
                    <a:pt x="2596" y="81"/>
                    <a:pt x="2594" y="76"/>
                    <a:pt x="2594" y="70"/>
                  </a:cubicBezTo>
                  <a:close/>
                  <a:moveTo>
                    <a:pt x="412" y="77"/>
                  </a:moveTo>
                  <a:cubicBezTo>
                    <a:pt x="411" y="77"/>
                    <a:pt x="409" y="77"/>
                    <a:pt x="407" y="78"/>
                  </a:cubicBezTo>
                  <a:cubicBezTo>
                    <a:pt x="395" y="85"/>
                    <a:pt x="395" y="85"/>
                    <a:pt x="406" y="88"/>
                  </a:cubicBezTo>
                  <a:cubicBezTo>
                    <a:pt x="409" y="86"/>
                    <a:pt x="412" y="84"/>
                    <a:pt x="417" y="83"/>
                  </a:cubicBezTo>
                  <a:cubicBezTo>
                    <a:pt x="415" y="78"/>
                    <a:pt x="414" y="77"/>
                    <a:pt x="412" y="77"/>
                  </a:cubicBezTo>
                  <a:close/>
                  <a:moveTo>
                    <a:pt x="1284" y="74"/>
                  </a:moveTo>
                  <a:cubicBezTo>
                    <a:pt x="1284" y="81"/>
                    <a:pt x="1284" y="89"/>
                    <a:pt x="1278" y="89"/>
                  </a:cubicBezTo>
                  <a:lnTo>
                    <a:pt x="1273" y="81"/>
                  </a:lnTo>
                  <a:lnTo>
                    <a:pt x="1278" y="74"/>
                  </a:lnTo>
                  <a:close/>
                  <a:moveTo>
                    <a:pt x="1890" y="75"/>
                  </a:moveTo>
                  <a:cubicBezTo>
                    <a:pt x="1890" y="83"/>
                    <a:pt x="1890" y="90"/>
                    <a:pt x="1884" y="90"/>
                  </a:cubicBezTo>
                  <a:lnTo>
                    <a:pt x="1878" y="90"/>
                  </a:lnTo>
                  <a:cubicBezTo>
                    <a:pt x="1880" y="85"/>
                    <a:pt x="1882" y="79"/>
                    <a:pt x="1884" y="75"/>
                  </a:cubicBezTo>
                  <a:close/>
                  <a:moveTo>
                    <a:pt x="2454" y="78"/>
                  </a:moveTo>
                  <a:cubicBezTo>
                    <a:pt x="2456" y="78"/>
                    <a:pt x="2457" y="80"/>
                    <a:pt x="2457" y="84"/>
                  </a:cubicBezTo>
                  <a:cubicBezTo>
                    <a:pt x="2457" y="92"/>
                    <a:pt x="2457" y="92"/>
                    <a:pt x="2452" y="92"/>
                  </a:cubicBezTo>
                  <a:cubicBezTo>
                    <a:pt x="2442" y="92"/>
                    <a:pt x="2442" y="92"/>
                    <a:pt x="2447" y="84"/>
                  </a:cubicBezTo>
                  <a:cubicBezTo>
                    <a:pt x="2450" y="80"/>
                    <a:pt x="2452" y="78"/>
                    <a:pt x="2454" y="78"/>
                  </a:cubicBezTo>
                  <a:close/>
                  <a:moveTo>
                    <a:pt x="2491" y="84"/>
                  </a:moveTo>
                  <a:cubicBezTo>
                    <a:pt x="2495" y="84"/>
                    <a:pt x="2495" y="84"/>
                    <a:pt x="2495" y="92"/>
                  </a:cubicBezTo>
                  <a:lnTo>
                    <a:pt x="2491" y="92"/>
                  </a:lnTo>
                  <a:lnTo>
                    <a:pt x="2485" y="84"/>
                  </a:lnTo>
                  <a:close/>
                  <a:moveTo>
                    <a:pt x="2545" y="85"/>
                  </a:moveTo>
                  <a:cubicBezTo>
                    <a:pt x="2550" y="85"/>
                    <a:pt x="2550" y="85"/>
                    <a:pt x="2550" y="93"/>
                  </a:cubicBezTo>
                  <a:lnTo>
                    <a:pt x="2545" y="93"/>
                  </a:lnTo>
                  <a:lnTo>
                    <a:pt x="2539" y="85"/>
                  </a:lnTo>
                  <a:close/>
                  <a:moveTo>
                    <a:pt x="2822" y="70"/>
                  </a:moveTo>
                  <a:cubicBezTo>
                    <a:pt x="2823" y="70"/>
                    <a:pt x="2823" y="71"/>
                    <a:pt x="2823" y="74"/>
                  </a:cubicBezTo>
                  <a:cubicBezTo>
                    <a:pt x="2823" y="79"/>
                    <a:pt x="2821" y="85"/>
                    <a:pt x="2817" y="89"/>
                  </a:cubicBezTo>
                  <a:cubicBezTo>
                    <a:pt x="2817" y="89"/>
                    <a:pt x="2815" y="93"/>
                    <a:pt x="2814" y="93"/>
                  </a:cubicBezTo>
                  <a:cubicBezTo>
                    <a:pt x="2813" y="93"/>
                    <a:pt x="2813" y="92"/>
                    <a:pt x="2813" y="89"/>
                  </a:cubicBezTo>
                  <a:lnTo>
                    <a:pt x="2813" y="81"/>
                  </a:lnTo>
                  <a:cubicBezTo>
                    <a:pt x="2817" y="76"/>
                    <a:pt x="2821" y="70"/>
                    <a:pt x="2822" y="70"/>
                  </a:cubicBezTo>
                  <a:close/>
                  <a:moveTo>
                    <a:pt x="1661" y="79"/>
                  </a:moveTo>
                  <a:cubicBezTo>
                    <a:pt x="1672" y="80"/>
                    <a:pt x="1672" y="80"/>
                    <a:pt x="1672" y="88"/>
                  </a:cubicBezTo>
                  <a:cubicBezTo>
                    <a:pt x="1672" y="94"/>
                    <a:pt x="1665" y="95"/>
                    <a:pt x="1660" y="95"/>
                  </a:cubicBezTo>
                  <a:cubicBezTo>
                    <a:pt x="1658" y="95"/>
                    <a:pt x="1656" y="95"/>
                    <a:pt x="1655" y="95"/>
                  </a:cubicBezTo>
                  <a:cubicBezTo>
                    <a:pt x="1650" y="89"/>
                    <a:pt x="1653" y="80"/>
                    <a:pt x="1661" y="79"/>
                  </a:cubicBezTo>
                  <a:close/>
                  <a:moveTo>
                    <a:pt x="2533" y="97"/>
                  </a:moveTo>
                  <a:cubicBezTo>
                    <a:pt x="2532" y="97"/>
                    <a:pt x="2531" y="98"/>
                    <a:pt x="2529" y="101"/>
                  </a:cubicBezTo>
                  <a:cubicBezTo>
                    <a:pt x="2533" y="101"/>
                    <a:pt x="2534" y="97"/>
                    <a:pt x="2533" y="97"/>
                  </a:cubicBezTo>
                  <a:close/>
                  <a:moveTo>
                    <a:pt x="989" y="85"/>
                  </a:moveTo>
                  <a:cubicBezTo>
                    <a:pt x="989" y="93"/>
                    <a:pt x="989" y="101"/>
                    <a:pt x="984" y="101"/>
                  </a:cubicBezTo>
                  <a:cubicBezTo>
                    <a:pt x="984" y="101"/>
                    <a:pt x="984" y="101"/>
                    <a:pt x="983" y="101"/>
                  </a:cubicBezTo>
                  <a:lnTo>
                    <a:pt x="978" y="93"/>
                  </a:lnTo>
                  <a:lnTo>
                    <a:pt x="983" y="85"/>
                  </a:lnTo>
                  <a:close/>
                  <a:moveTo>
                    <a:pt x="1114" y="79"/>
                  </a:moveTo>
                  <a:cubicBezTo>
                    <a:pt x="1120" y="79"/>
                    <a:pt x="1120" y="79"/>
                    <a:pt x="1120" y="87"/>
                  </a:cubicBezTo>
                  <a:cubicBezTo>
                    <a:pt x="1120" y="93"/>
                    <a:pt x="1118" y="98"/>
                    <a:pt x="1114" y="103"/>
                  </a:cubicBezTo>
                  <a:cubicBezTo>
                    <a:pt x="1109" y="103"/>
                    <a:pt x="1114" y="87"/>
                    <a:pt x="1114" y="79"/>
                  </a:cubicBezTo>
                  <a:close/>
                  <a:moveTo>
                    <a:pt x="623" y="89"/>
                  </a:moveTo>
                  <a:lnTo>
                    <a:pt x="623" y="89"/>
                  </a:lnTo>
                  <a:cubicBezTo>
                    <a:pt x="625" y="96"/>
                    <a:pt x="628" y="104"/>
                    <a:pt x="622" y="105"/>
                  </a:cubicBezTo>
                  <a:lnTo>
                    <a:pt x="614" y="99"/>
                  </a:lnTo>
                  <a:lnTo>
                    <a:pt x="618" y="90"/>
                  </a:lnTo>
                  <a:lnTo>
                    <a:pt x="623" y="89"/>
                  </a:lnTo>
                  <a:close/>
                  <a:moveTo>
                    <a:pt x="575" y="96"/>
                  </a:moveTo>
                  <a:cubicBezTo>
                    <a:pt x="577" y="96"/>
                    <a:pt x="581" y="99"/>
                    <a:pt x="586" y="106"/>
                  </a:cubicBezTo>
                  <a:cubicBezTo>
                    <a:pt x="588" y="114"/>
                    <a:pt x="588" y="114"/>
                    <a:pt x="583" y="116"/>
                  </a:cubicBezTo>
                  <a:cubicBezTo>
                    <a:pt x="578" y="113"/>
                    <a:pt x="575" y="108"/>
                    <a:pt x="573" y="103"/>
                  </a:cubicBezTo>
                  <a:cubicBezTo>
                    <a:pt x="572" y="99"/>
                    <a:pt x="572" y="96"/>
                    <a:pt x="575" y="96"/>
                  </a:cubicBezTo>
                  <a:close/>
                  <a:moveTo>
                    <a:pt x="2474" y="119"/>
                  </a:moveTo>
                  <a:cubicBezTo>
                    <a:pt x="2474" y="120"/>
                    <a:pt x="2474" y="122"/>
                    <a:pt x="2474" y="123"/>
                  </a:cubicBezTo>
                  <a:cubicBezTo>
                    <a:pt x="2474" y="123"/>
                    <a:pt x="2475" y="124"/>
                    <a:pt x="2475" y="124"/>
                  </a:cubicBezTo>
                  <a:lnTo>
                    <a:pt x="2475" y="124"/>
                  </a:lnTo>
                  <a:cubicBezTo>
                    <a:pt x="2475" y="123"/>
                    <a:pt x="2474" y="121"/>
                    <a:pt x="2474" y="119"/>
                  </a:cubicBezTo>
                  <a:close/>
                  <a:moveTo>
                    <a:pt x="2475" y="124"/>
                  </a:moveTo>
                  <a:cubicBezTo>
                    <a:pt x="2475" y="127"/>
                    <a:pt x="2476" y="128"/>
                    <a:pt x="2476" y="128"/>
                  </a:cubicBezTo>
                  <a:cubicBezTo>
                    <a:pt x="2477" y="128"/>
                    <a:pt x="2476" y="127"/>
                    <a:pt x="2475" y="124"/>
                  </a:cubicBezTo>
                  <a:close/>
                  <a:moveTo>
                    <a:pt x="443" y="131"/>
                  </a:moveTo>
                  <a:cubicBezTo>
                    <a:pt x="444" y="134"/>
                    <a:pt x="443" y="135"/>
                    <a:pt x="442" y="135"/>
                  </a:cubicBezTo>
                  <a:cubicBezTo>
                    <a:pt x="441" y="135"/>
                    <a:pt x="439" y="133"/>
                    <a:pt x="443" y="131"/>
                  </a:cubicBezTo>
                  <a:close/>
                  <a:moveTo>
                    <a:pt x="494" y="151"/>
                  </a:moveTo>
                  <a:cubicBezTo>
                    <a:pt x="498" y="151"/>
                    <a:pt x="501" y="156"/>
                    <a:pt x="501" y="156"/>
                  </a:cubicBezTo>
                  <a:cubicBezTo>
                    <a:pt x="502" y="160"/>
                    <a:pt x="500" y="160"/>
                    <a:pt x="497" y="160"/>
                  </a:cubicBezTo>
                  <a:cubicBezTo>
                    <a:pt x="496" y="160"/>
                    <a:pt x="495" y="160"/>
                    <a:pt x="494" y="160"/>
                  </a:cubicBezTo>
                  <a:cubicBezTo>
                    <a:pt x="493" y="160"/>
                    <a:pt x="491" y="161"/>
                    <a:pt x="490" y="161"/>
                  </a:cubicBezTo>
                  <a:cubicBezTo>
                    <a:pt x="482" y="157"/>
                    <a:pt x="482" y="157"/>
                    <a:pt x="492" y="151"/>
                  </a:cubicBezTo>
                  <a:cubicBezTo>
                    <a:pt x="493" y="151"/>
                    <a:pt x="493" y="151"/>
                    <a:pt x="494" y="151"/>
                  </a:cubicBezTo>
                  <a:close/>
                  <a:moveTo>
                    <a:pt x="343" y="185"/>
                  </a:moveTo>
                  <a:cubicBezTo>
                    <a:pt x="342" y="185"/>
                    <a:pt x="341" y="185"/>
                    <a:pt x="340" y="186"/>
                  </a:cubicBezTo>
                  <a:lnTo>
                    <a:pt x="335" y="189"/>
                  </a:lnTo>
                  <a:cubicBezTo>
                    <a:pt x="339" y="194"/>
                    <a:pt x="344" y="197"/>
                    <a:pt x="349" y="198"/>
                  </a:cubicBezTo>
                  <a:cubicBezTo>
                    <a:pt x="354" y="195"/>
                    <a:pt x="349" y="189"/>
                    <a:pt x="349" y="189"/>
                  </a:cubicBezTo>
                  <a:cubicBezTo>
                    <a:pt x="349" y="189"/>
                    <a:pt x="347" y="185"/>
                    <a:pt x="343" y="185"/>
                  </a:cubicBezTo>
                  <a:close/>
                  <a:moveTo>
                    <a:pt x="404" y="201"/>
                  </a:moveTo>
                  <a:cubicBezTo>
                    <a:pt x="406" y="201"/>
                    <a:pt x="408" y="202"/>
                    <a:pt x="410" y="205"/>
                  </a:cubicBezTo>
                  <a:cubicBezTo>
                    <a:pt x="410" y="205"/>
                    <a:pt x="414" y="212"/>
                    <a:pt x="410" y="214"/>
                  </a:cubicBezTo>
                  <a:cubicBezTo>
                    <a:pt x="408" y="214"/>
                    <a:pt x="405" y="215"/>
                    <a:pt x="403" y="215"/>
                  </a:cubicBezTo>
                  <a:cubicBezTo>
                    <a:pt x="400" y="215"/>
                    <a:pt x="398" y="214"/>
                    <a:pt x="395" y="214"/>
                  </a:cubicBezTo>
                  <a:cubicBezTo>
                    <a:pt x="391" y="207"/>
                    <a:pt x="397" y="204"/>
                    <a:pt x="397" y="204"/>
                  </a:cubicBezTo>
                  <a:cubicBezTo>
                    <a:pt x="399" y="202"/>
                    <a:pt x="401" y="201"/>
                    <a:pt x="404" y="201"/>
                  </a:cubicBezTo>
                  <a:close/>
                  <a:moveTo>
                    <a:pt x="306" y="243"/>
                  </a:moveTo>
                  <a:cubicBezTo>
                    <a:pt x="308" y="243"/>
                    <a:pt x="309" y="244"/>
                    <a:pt x="312" y="247"/>
                  </a:cubicBezTo>
                  <a:lnTo>
                    <a:pt x="308" y="252"/>
                  </a:lnTo>
                  <a:lnTo>
                    <a:pt x="299" y="250"/>
                  </a:lnTo>
                  <a:lnTo>
                    <a:pt x="302" y="245"/>
                  </a:lnTo>
                  <a:cubicBezTo>
                    <a:pt x="304" y="244"/>
                    <a:pt x="305" y="243"/>
                    <a:pt x="306" y="243"/>
                  </a:cubicBezTo>
                  <a:close/>
                  <a:moveTo>
                    <a:pt x="266" y="275"/>
                  </a:moveTo>
                  <a:cubicBezTo>
                    <a:pt x="270" y="275"/>
                    <a:pt x="275" y="279"/>
                    <a:pt x="279" y="288"/>
                  </a:cubicBezTo>
                  <a:lnTo>
                    <a:pt x="271" y="297"/>
                  </a:lnTo>
                  <a:cubicBezTo>
                    <a:pt x="265" y="291"/>
                    <a:pt x="260" y="286"/>
                    <a:pt x="263" y="281"/>
                  </a:cubicBezTo>
                  <a:cubicBezTo>
                    <a:pt x="263" y="277"/>
                    <a:pt x="264" y="275"/>
                    <a:pt x="266" y="275"/>
                  </a:cubicBezTo>
                  <a:close/>
                  <a:moveTo>
                    <a:pt x="537" y="304"/>
                  </a:moveTo>
                  <a:cubicBezTo>
                    <a:pt x="536" y="304"/>
                    <a:pt x="536" y="304"/>
                    <a:pt x="535" y="305"/>
                  </a:cubicBezTo>
                  <a:cubicBezTo>
                    <a:pt x="535" y="310"/>
                    <a:pt x="536" y="316"/>
                    <a:pt x="538" y="320"/>
                  </a:cubicBezTo>
                  <a:cubicBezTo>
                    <a:pt x="539" y="323"/>
                    <a:pt x="540" y="324"/>
                    <a:pt x="541" y="324"/>
                  </a:cubicBezTo>
                  <a:cubicBezTo>
                    <a:pt x="543" y="324"/>
                    <a:pt x="544" y="320"/>
                    <a:pt x="542" y="310"/>
                  </a:cubicBezTo>
                  <a:cubicBezTo>
                    <a:pt x="539" y="306"/>
                    <a:pt x="538" y="304"/>
                    <a:pt x="537" y="304"/>
                  </a:cubicBezTo>
                  <a:close/>
                  <a:moveTo>
                    <a:pt x="173" y="324"/>
                  </a:moveTo>
                  <a:lnTo>
                    <a:pt x="179" y="329"/>
                  </a:lnTo>
                  <a:cubicBezTo>
                    <a:pt x="184" y="333"/>
                    <a:pt x="188" y="336"/>
                    <a:pt x="188" y="336"/>
                  </a:cubicBezTo>
                  <a:cubicBezTo>
                    <a:pt x="188" y="336"/>
                    <a:pt x="187" y="335"/>
                    <a:pt x="186" y="334"/>
                  </a:cubicBezTo>
                  <a:lnTo>
                    <a:pt x="173" y="324"/>
                  </a:lnTo>
                  <a:close/>
                  <a:moveTo>
                    <a:pt x="270" y="344"/>
                  </a:moveTo>
                  <a:lnTo>
                    <a:pt x="277" y="348"/>
                  </a:lnTo>
                  <a:cubicBezTo>
                    <a:pt x="273" y="352"/>
                    <a:pt x="274" y="359"/>
                    <a:pt x="271" y="359"/>
                  </a:cubicBezTo>
                  <a:cubicBezTo>
                    <a:pt x="271" y="359"/>
                    <a:pt x="270" y="358"/>
                    <a:pt x="269" y="357"/>
                  </a:cubicBezTo>
                  <a:cubicBezTo>
                    <a:pt x="268" y="358"/>
                    <a:pt x="268" y="358"/>
                    <a:pt x="267" y="358"/>
                  </a:cubicBezTo>
                  <a:cubicBezTo>
                    <a:pt x="265" y="358"/>
                    <a:pt x="267" y="347"/>
                    <a:pt x="270" y="344"/>
                  </a:cubicBezTo>
                  <a:close/>
                  <a:moveTo>
                    <a:pt x="182" y="419"/>
                  </a:moveTo>
                  <a:cubicBezTo>
                    <a:pt x="189" y="424"/>
                    <a:pt x="196" y="428"/>
                    <a:pt x="192" y="433"/>
                  </a:cubicBezTo>
                  <a:lnTo>
                    <a:pt x="189" y="437"/>
                  </a:lnTo>
                  <a:cubicBezTo>
                    <a:pt x="185" y="434"/>
                    <a:pt x="181" y="429"/>
                    <a:pt x="179" y="424"/>
                  </a:cubicBezTo>
                  <a:lnTo>
                    <a:pt x="182" y="419"/>
                  </a:lnTo>
                  <a:close/>
                  <a:moveTo>
                    <a:pt x="128" y="437"/>
                  </a:moveTo>
                  <a:cubicBezTo>
                    <a:pt x="129" y="437"/>
                    <a:pt x="132" y="441"/>
                    <a:pt x="137" y="447"/>
                  </a:cubicBezTo>
                  <a:lnTo>
                    <a:pt x="145" y="465"/>
                  </a:lnTo>
                  <a:cubicBezTo>
                    <a:pt x="145" y="466"/>
                    <a:pt x="144" y="466"/>
                    <a:pt x="143" y="466"/>
                  </a:cubicBezTo>
                  <a:cubicBezTo>
                    <a:pt x="140" y="466"/>
                    <a:pt x="136" y="458"/>
                    <a:pt x="127" y="448"/>
                  </a:cubicBezTo>
                  <a:cubicBezTo>
                    <a:pt x="127" y="441"/>
                    <a:pt x="126" y="437"/>
                    <a:pt x="128" y="437"/>
                  </a:cubicBezTo>
                  <a:close/>
                  <a:moveTo>
                    <a:pt x="95" y="571"/>
                  </a:moveTo>
                  <a:cubicBezTo>
                    <a:pt x="97" y="571"/>
                    <a:pt x="100" y="572"/>
                    <a:pt x="105" y="574"/>
                  </a:cubicBezTo>
                  <a:cubicBezTo>
                    <a:pt x="114" y="576"/>
                    <a:pt x="122" y="584"/>
                    <a:pt x="123" y="593"/>
                  </a:cubicBezTo>
                  <a:lnTo>
                    <a:pt x="119" y="603"/>
                  </a:lnTo>
                  <a:lnTo>
                    <a:pt x="108" y="587"/>
                  </a:lnTo>
                  <a:cubicBezTo>
                    <a:pt x="96" y="575"/>
                    <a:pt x="92" y="571"/>
                    <a:pt x="95" y="571"/>
                  </a:cubicBezTo>
                  <a:close/>
                  <a:moveTo>
                    <a:pt x="72" y="595"/>
                  </a:moveTo>
                  <a:lnTo>
                    <a:pt x="80" y="597"/>
                  </a:lnTo>
                  <a:lnTo>
                    <a:pt x="86" y="605"/>
                  </a:lnTo>
                  <a:lnTo>
                    <a:pt x="77" y="609"/>
                  </a:lnTo>
                  <a:cubicBezTo>
                    <a:pt x="69" y="606"/>
                    <a:pt x="71" y="601"/>
                    <a:pt x="72" y="595"/>
                  </a:cubicBezTo>
                  <a:close/>
                  <a:moveTo>
                    <a:pt x="100" y="830"/>
                  </a:moveTo>
                  <a:cubicBezTo>
                    <a:pt x="93" y="830"/>
                    <a:pt x="91" y="835"/>
                    <a:pt x="91" y="841"/>
                  </a:cubicBezTo>
                  <a:cubicBezTo>
                    <a:pt x="84" y="852"/>
                    <a:pt x="91" y="858"/>
                    <a:pt x="99" y="858"/>
                  </a:cubicBezTo>
                  <a:cubicBezTo>
                    <a:pt x="107" y="858"/>
                    <a:pt x="107" y="852"/>
                    <a:pt x="107" y="841"/>
                  </a:cubicBezTo>
                  <a:cubicBezTo>
                    <a:pt x="107" y="835"/>
                    <a:pt x="100" y="830"/>
                    <a:pt x="100" y="830"/>
                  </a:cubicBezTo>
                  <a:close/>
                  <a:moveTo>
                    <a:pt x="79" y="870"/>
                  </a:moveTo>
                  <a:cubicBezTo>
                    <a:pt x="82" y="870"/>
                    <a:pt x="87" y="872"/>
                    <a:pt x="91" y="879"/>
                  </a:cubicBezTo>
                  <a:cubicBezTo>
                    <a:pt x="91" y="885"/>
                    <a:pt x="91" y="890"/>
                    <a:pt x="91" y="890"/>
                  </a:cubicBezTo>
                  <a:cubicBezTo>
                    <a:pt x="84" y="890"/>
                    <a:pt x="76" y="879"/>
                    <a:pt x="76" y="873"/>
                  </a:cubicBezTo>
                  <a:cubicBezTo>
                    <a:pt x="76" y="871"/>
                    <a:pt x="77" y="870"/>
                    <a:pt x="79" y="870"/>
                  </a:cubicBezTo>
                  <a:close/>
                  <a:moveTo>
                    <a:pt x="60" y="1197"/>
                  </a:moveTo>
                  <a:cubicBezTo>
                    <a:pt x="53" y="1200"/>
                    <a:pt x="53" y="1200"/>
                    <a:pt x="56" y="1205"/>
                  </a:cubicBezTo>
                  <a:lnTo>
                    <a:pt x="58" y="1212"/>
                  </a:lnTo>
                  <a:lnTo>
                    <a:pt x="63" y="1203"/>
                  </a:lnTo>
                  <a:lnTo>
                    <a:pt x="60" y="1197"/>
                  </a:lnTo>
                  <a:close/>
                  <a:moveTo>
                    <a:pt x="249" y="1204"/>
                  </a:moveTo>
                  <a:cubicBezTo>
                    <a:pt x="246" y="1204"/>
                    <a:pt x="241" y="1208"/>
                    <a:pt x="236" y="1211"/>
                  </a:cubicBezTo>
                  <a:lnTo>
                    <a:pt x="239" y="1214"/>
                  </a:lnTo>
                  <a:cubicBezTo>
                    <a:pt x="244" y="1214"/>
                    <a:pt x="250" y="1212"/>
                    <a:pt x="254" y="1209"/>
                  </a:cubicBezTo>
                  <a:lnTo>
                    <a:pt x="252" y="1205"/>
                  </a:lnTo>
                  <a:cubicBezTo>
                    <a:pt x="251" y="1205"/>
                    <a:pt x="250" y="1204"/>
                    <a:pt x="249" y="1204"/>
                  </a:cubicBezTo>
                  <a:close/>
                  <a:moveTo>
                    <a:pt x="126" y="1190"/>
                  </a:moveTo>
                  <a:lnTo>
                    <a:pt x="126" y="1190"/>
                  </a:lnTo>
                  <a:cubicBezTo>
                    <a:pt x="127" y="1198"/>
                    <a:pt x="123" y="1204"/>
                    <a:pt x="116" y="1208"/>
                  </a:cubicBezTo>
                  <a:cubicBezTo>
                    <a:pt x="110" y="1214"/>
                    <a:pt x="108" y="1217"/>
                    <a:pt x="105" y="1217"/>
                  </a:cubicBezTo>
                  <a:cubicBezTo>
                    <a:pt x="103" y="1217"/>
                    <a:pt x="102" y="1214"/>
                    <a:pt x="99" y="1209"/>
                  </a:cubicBezTo>
                  <a:cubicBezTo>
                    <a:pt x="97" y="1203"/>
                    <a:pt x="95" y="1197"/>
                    <a:pt x="102" y="1194"/>
                  </a:cubicBezTo>
                  <a:lnTo>
                    <a:pt x="104" y="1200"/>
                  </a:lnTo>
                  <a:cubicBezTo>
                    <a:pt x="101" y="1201"/>
                    <a:pt x="101" y="1203"/>
                    <a:pt x="103" y="1203"/>
                  </a:cubicBezTo>
                  <a:cubicBezTo>
                    <a:pt x="105" y="1203"/>
                    <a:pt x="109" y="1201"/>
                    <a:pt x="112" y="1197"/>
                  </a:cubicBezTo>
                  <a:lnTo>
                    <a:pt x="126" y="1190"/>
                  </a:lnTo>
                  <a:close/>
                  <a:moveTo>
                    <a:pt x="136" y="1259"/>
                  </a:moveTo>
                  <a:cubicBezTo>
                    <a:pt x="136" y="1259"/>
                    <a:pt x="146" y="1260"/>
                    <a:pt x="150" y="1266"/>
                  </a:cubicBezTo>
                  <a:lnTo>
                    <a:pt x="146" y="1275"/>
                  </a:lnTo>
                  <a:cubicBezTo>
                    <a:pt x="145" y="1276"/>
                    <a:pt x="143" y="1277"/>
                    <a:pt x="142" y="1277"/>
                  </a:cubicBezTo>
                  <a:cubicBezTo>
                    <a:pt x="138" y="1277"/>
                    <a:pt x="135" y="1273"/>
                    <a:pt x="133" y="1269"/>
                  </a:cubicBezTo>
                  <a:cubicBezTo>
                    <a:pt x="130" y="1264"/>
                    <a:pt x="130" y="1264"/>
                    <a:pt x="136" y="1259"/>
                  </a:cubicBezTo>
                  <a:close/>
                  <a:moveTo>
                    <a:pt x="1651" y="1"/>
                  </a:moveTo>
                  <a:cubicBezTo>
                    <a:pt x="1645" y="9"/>
                    <a:pt x="1639" y="9"/>
                    <a:pt x="1639" y="9"/>
                  </a:cubicBezTo>
                  <a:cubicBezTo>
                    <a:pt x="1639" y="16"/>
                    <a:pt x="1634" y="16"/>
                    <a:pt x="1618" y="16"/>
                  </a:cubicBezTo>
                  <a:cubicBezTo>
                    <a:pt x="1607" y="16"/>
                    <a:pt x="1585" y="23"/>
                    <a:pt x="1574" y="23"/>
                  </a:cubicBezTo>
                  <a:cubicBezTo>
                    <a:pt x="1563" y="23"/>
                    <a:pt x="1546" y="23"/>
                    <a:pt x="1541" y="15"/>
                  </a:cubicBezTo>
                  <a:cubicBezTo>
                    <a:pt x="1540" y="15"/>
                    <a:pt x="1539" y="15"/>
                    <a:pt x="1538" y="15"/>
                  </a:cubicBezTo>
                  <a:cubicBezTo>
                    <a:pt x="1531" y="15"/>
                    <a:pt x="1524" y="18"/>
                    <a:pt x="1519" y="22"/>
                  </a:cubicBezTo>
                  <a:cubicBezTo>
                    <a:pt x="1517" y="26"/>
                    <a:pt x="1512" y="28"/>
                    <a:pt x="1509" y="28"/>
                  </a:cubicBezTo>
                  <a:cubicBezTo>
                    <a:pt x="1505" y="28"/>
                    <a:pt x="1503" y="26"/>
                    <a:pt x="1503" y="22"/>
                  </a:cubicBezTo>
                  <a:lnTo>
                    <a:pt x="1497" y="22"/>
                  </a:lnTo>
                  <a:cubicBezTo>
                    <a:pt x="1493" y="26"/>
                    <a:pt x="1487" y="29"/>
                    <a:pt x="1481" y="30"/>
                  </a:cubicBezTo>
                  <a:cubicBezTo>
                    <a:pt x="1481" y="24"/>
                    <a:pt x="1479" y="19"/>
                    <a:pt x="1475" y="19"/>
                  </a:cubicBezTo>
                  <a:cubicBezTo>
                    <a:pt x="1473" y="19"/>
                    <a:pt x="1472" y="20"/>
                    <a:pt x="1470" y="22"/>
                  </a:cubicBezTo>
                  <a:cubicBezTo>
                    <a:pt x="1470" y="30"/>
                    <a:pt x="1464" y="30"/>
                    <a:pt x="1453" y="30"/>
                  </a:cubicBezTo>
                  <a:cubicBezTo>
                    <a:pt x="1447" y="25"/>
                    <a:pt x="1384" y="22"/>
                    <a:pt x="1332" y="22"/>
                  </a:cubicBezTo>
                  <a:cubicBezTo>
                    <a:pt x="1294" y="22"/>
                    <a:pt x="1263" y="23"/>
                    <a:pt x="1263" y="26"/>
                  </a:cubicBezTo>
                  <a:lnTo>
                    <a:pt x="1230" y="26"/>
                  </a:lnTo>
                  <a:cubicBezTo>
                    <a:pt x="1230" y="20"/>
                    <a:pt x="1225" y="17"/>
                    <a:pt x="1217" y="17"/>
                  </a:cubicBezTo>
                  <a:cubicBezTo>
                    <a:pt x="1208" y="17"/>
                    <a:pt x="1196" y="21"/>
                    <a:pt x="1186" y="25"/>
                  </a:cubicBezTo>
                  <a:cubicBezTo>
                    <a:pt x="1183" y="30"/>
                    <a:pt x="1178" y="33"/>
                    <a:pt x="1172" y="33"/>
                  </a:cubicBezTo>
                  <a:cubicBezTo>
                    <a:pt x="1171" y="33"/>
                    <a:pt x="1170" y="33"/>
                    <a:pt x="1169" y="33"/>
                  </a:cubicBezTo>
                  <a:cubicBezTo>
                    <a:pt x="1169" y="24"/>
                    <a:pt x="1164" y="20"/>
                    <a:pt x="1157" y="20"/>
                  </a:cubicBezTo>
                  <a:cubicBezTo>
                    <a:pt x="1152" y="20"/>
                    <a:pt x="1147" y="22"/>
                    <a:pt x="1143" y="24"/>
                  </a:cubicBezTo>
                  <a:cubicBezTo>
                    <a:pt x="1140" y="32"/>
                    <a:pt x="1137" y="36"/>
                    <a:pt x="1135" y="36"/>
                  </a:cubicBezTo>
                  <a:cubicBezTo>
                    <a:pt x="1133" y="36"/>
                    <a:pt x="1131" y="32"/>
                    <a:pt x="1131" y="24"/>
                  </a:cubicBezTo>
                  <a:cubicBezTo>
                    <a:pt x="1131" y="17"/>
                    <a:pt x="1129" y="13"/>
                    <a:pt x="1126" y="13"/>
                  </a:cubicBezTo>
                  <a:cubicBezTo>
                    <a:pt x="1122" y="13"/>
                    <a:pt x="1116" y="19"/>
                    <a:pt x="1110" y="32"/>
                  </a:cubicBezTo>
                  <a:cubicBezTo>
                    <a:pt x="1107" y="36"/>
                    <a:pt x="1106" y="38"/>
                    <a:pt x="1104" y="38"/>
                  </a:cubicBezTo>
                  <a:cubicBezTo>
                    <a:pt x="1103" y="38"/>
                    <a:pt x="1102" y="36"/>
                    <a:pt x="1099" y="32"/>
                  </a:cubicBezTo>
                  <a:cubicBezTo>
                    <a:pt x="1095" y="23"/>
                    <a:pt x="1092" y="19"/>
                    <a:pt x="1090" y="19"/>
                  </a:cubicBezTo>
                  <a:cubicBezTo>
                    <a:pt x="1089" y="19"/>
                    <a:pt x="1088" y="21"/>
                    <a:pt x="1088" y="24"/>
                  </a:cubicBezTo>
                  <a:cubicBezTo>
                    <a:pt x="1085" y="32"/>
                    <a:pt x="1082" y="36"/>
                    <a:pt x="1079" y="36"/>
                  </a:cubicBezTo>
                  <a:cubicBezTo>
                    <a:pt x="1077" y="36"/>
                    <a:pt x="1074" y="32"/>
                    <a:pt x="1072" y="24"/>
                  </a:cubicBezTo>
                  <a:cubicBezTo>
                    <a:pt x="1066" y="16"/>
                    <a:pt x="1063" y="11"/>
                    <a:pt x="1061" y="11"/>
                  </a:cubicBezTo>
                  <a:cubicBezTo>
                    <a:pt x="1059" y="11"/>
                    <a:pt x="1058" y="15"/>
                    <a:pt x="1055" y="23"/>
                  </a:cubicBezTo>
                  <a:cubicBezTo>
                    <a:pt x="1052" y="31"/>
                    <a:pt x="1045" y="35"/>
                    <a:pt x="1038" y="35"/>
                  </a:cubicBezTo>
                  <a:cubicBezTo>
                    <a:pt x="1031" y="35"/>
                    <a:pt x="1025" y="31"/>
                    <a:pt x="1022" y="23"/>
                  </a:cubicBezTo>
                  <a:cubicBezTo>
                    <a:pt x="1019" y="23"/>
                    <a:pt x="1015" y="20"/>
                    <a:pt x="1013" y="20"/>
                  </a:cubicBezTo>
                  <a:cubicBezTo>
                    <a:pt x="1012" y="20"/>
                    <a:pt x="1011" y="21"/>
                    <a:pt x="1011" y="23"/>
                  </a:cubicBezTo>
                  <a:lnTo>
                    <a:pt x="1006" y="15"/>
                  </a:lnTo>
                  <a:lnTo>
                    <a:pt x="996" y="14"/>
                  </a:lnTo>
                  <a:lnTo>
                    <a:pt x="996" y="22"/>
                  </a:lnTo>
                  <a:cubicBezTo>
                    <a:pt x="970" y="18"/>
                    <a:pt x="944" y="14"/>
                    <a:pt x="919" y="13"/>
                  </a:cubicBezTo>
                  <a:cubicBezTo>
                    <a:pt x="859" y="13"/>
                    <a:pt x="848" y="13"/>
                    <a:pt x="853" y="21"/>
                  </a:cubicBezTo>
                  <a:cubicBezTo>
                    <a:pt x="856" y="29"/>
                    <a:pt x="855" y="33"/>
                    <a:pt x="852" y="33"/>
                  </a:cubicBezTo>
                  <a:cubicBezTo>
                    <a:pt x="849" y="33"/>
                    <a:pt x="845" y="28"/>
                    <a:pt x="842" y="20"/>
                  </a:cubicBezTo>
                  <a:cubicBezTo>
                    <a:pt x="837" y="20"/>
                    <a:pt x="826" y="12"/>
                    <a:pt x="815" y="12"/>
                  </a:cubicBezTo>
                  <a:cubicBezTo>
                    <a:pt x="813" y="12"/>
                    <a:pt x="810" y="12"/>
                    <a:pt x="808" y="12"/>
                  </a:cubicBezTo>
                  <a:cubicBezTo>
                    <a:pt x="799" y="12"/>
                    <a:pt x="790" y="11"/>
                    <a:pt x="790" y="5"/>
                  </a:cubicBezTo>
                  <a:lnTo>
                    <a:pt x="785" y="5"/>
                  </a:lnTo>
                  <a:cubicBezTo>
                    <a:pt x="777" y="16"/>
                    <a:pt x="759" y="20"/>
                    <a:pt x="742" y="20"/>
                  </a:cubicBezTo>
                  <a:cubicBezTo>
                    <a:pt x="732" y="20"/>
                    <a:pt x="723" y="18"/>
                    <a:pt x="715" y="16"/>
                  </a:cubicBezTo>
                  <a:cubicBezTo>
                    <a:pt x="705" y="18"/>
                    <a:pt x="694" y="21"/>
                    <a:pt x="686" y="29"/>
                  </a:cubicBezTo>
                  <a:cubicBezTo>
                    <a:pt x="680" y="34"/>
                    <a:pt x="677" y="37"/>
                    <a:pt x="674" y="37"/>
                  </a:cubicBezTo>
                  <a:cubicBezTo>
                    <a:pt x="672" y="37"/>
                    <a:pt x="670" y="35"/>
                    <a:pt x="667" y="32"/>
                  </a:cubicBezTo>
                  <a:cubicBezTo>
                    <a:pt x="666" y="28"/>
                    <a:pt x="658" y="26"/>
                    <a:pt x="650" y="26"/>
                  </a:cubicBezTo>
                  <a:cubicBezTo>
                    <a:pt x="640" y="26"/>
                    <a:pt x="629" y="29"/>
                    <a:pt x="631" y="39"/>
                  </a:cubicBezTo>
                  <a:lnTo>
                    <a:pt x="623" y="32"/>
                  </a:lnTo>
                  <a:cubicBezTo>
                    <a:pt x="621" y="31"/>
                    <a:pt x="620" y="30"/>
                    <a:pt x="619" y="30"/>
                  </a:cubicBezTo>
                  <a:cubicBezTo>
                    <a:pt x="614" y="30"/>
                    <a:pt x="611" y="37"/>
                    <a:pt x="612" y="43"/>
                  </a:cubicBezTo>
                  <a:cubicBezTo>
                    <a:pt x="614" y="50"/>
                    <a:pt x="614" y="55"/>
                    <a:pt x="612" y="55"/>
                  </a:cubicBezTo>
                  <a:cubicBezTo>
                    <a:pt x="609" y="55"/>
                    <a:pt x="605" y="50"/>
                    <a:pt x="598" y="39"/>
                  </a:cubicBezTo>
                  <a:cubicBezTo>
                    <a:pt x="596" y="30"/>
                    <a:pt x="593" y="27"/>
                    <a:pt x="591" y="27"/>
                  </a:cubicBezTo>
                  <a:cubicBezTo>
                    <a:pt x="590" y="27"/>
                    <a:pt x="590" y="29"/>
                    <a:pt x="591" y="32"/>
                  </a:cubicBezTo>
                  <a:cubicBezTo>
                    <a:pt x="587" y="39"/>
                    <a:pt x="584" y="46"/>
                    <a:pt x="578" y="46"/>
                  </a:cubicBezTo>
                  <a:cubicBezTo>
                    <a:pt x="577" y="46"/>
                    <a:pt x="575" y="46"/>
                    <a:pt x="574" y="44"/>
                  </a:cubicBezTo>
                  <a:cubicBezTo>
                    <a:pt x="568" y="46"/>
                    <a:pt x="561" y="48"/>
                    <a:pt x="567" y="64"/>
                  </a:cubicBezTo>
                  <a:cubicBezTo>
                    <a:pt x="569" y="70"/>
                    <a:pt x="563" y="72"/>
                    <a:pt x="557" y="75"/>
                  </a:cubicBezTo>
                  <a:cubicBezTo>
                    <a:pt x="555" y="67"/>
                    <a:pt x="555" y="67"/>
                    <a:pt x="558" y="58"/>
                  </a:cubicBezTo>
                  <a:lnTo>
                    <a:pt x="558" y="58"/>
                  </a:lnTo>
                  <a:cubicBezTo>
                    <a:pt x="556" y="59"/>
                    <a:pt x="552" y="60"/>
                    <a:pt x="547" y="62"/>
                  </a:cubicBezTo>
                  <a:cubicBezTo>
                    <a:pt x="546" y="63"/>
                    <a:pt x="545" y="63"/>
                    <a:pt x="543" y="63"/>
                  </a:cubicBezTo>
                  <a:cubicBezTo>
                    <a:pt x="536" y="63"/>
                    <a:pt x="526" y="60"/>
                    <a:pt x="523" y="53"/>
                  </a:cubicBezTo>
                  <a:cubicBezTo>
                    <a:pt x="520" y="52"/>
                    <a:pt x="518" y="51"/>
                    <a:pt x="516" y="51"/>
                  </a:cubicBezTo>
                  <a:cubicBezTo>
                    <a:pt x="512" y="51"/>
                    <a:pt x="513" y="54"/>
                    <a:pt x="520" y="62"/>
                  </a:cubicBezTo>
                  <a:cubicBezTo>
                    <a:pt x="526" y="78"/>
                    <a:pt x="526" y="78"/>
                    <a:pt x="514" y="81"/>
                  </a:cubicBezTo>
                  <a:cubicBezTo>
                    <a:pt x="512" y="83"/>
                    <a:pt x="508" y="84"/>
                    <a:pt x="506" y="84"/>
                  </a:cubicBezTo>
                  <a:cubicBezTo>
                    <a:pt x="503" y="84"/>
                    <a:pt x="501" y="83"/>
                    <a:pt x="500" y="79"/>
                  </a:cubicBezTo>
                  <a:cubicBezTo>
                    <a:pt x="498" y="75"/>
                    <a:pt x="497" y="73"/>
                    <a:pt x="495" y="73"/>
                  </a:cubicBezTo>
                  <a:cubicBezTo>
                    <a:pt x="493" y="73"/>
                    <a:pt x="490" y="74"/>
                    <a:pt x="485" y="77"/>
                  </a:cubicBezTo>
                  <a:cubicBezTo>
                    <a:pt x="467" y="85"/>
                    <a:pt x="460" y="114"/>
                    <a:pt x="463" y="131"/>
                  </a:cubicBezTo>
                  <a:cubicBezTo>
                    <a:pt x="466" y="138"/>
                    <a:pt x="468" y="141"/>
                    <a:pt x="467" y="141"/>
                  </a:cubicBezTo>
                  <a:cubicBezTo>
                    <a:pt x="466" y="141"/>
                    <a:pt x="463" y="138"/>
                    <a:pt x="457" y="133"/>
                  </a:cubicBezTo>
                  <a:cubicBezTo>
                    <a:pt x="455" y="130"/>
                    <a:pt x="453" y="129"/>
                    <a:pt x="451" y="129"/>
                  </a:cubicBezTo>
                  <a:cubicBezTo>
                    <a:pt x="448" y="129"/>
                    <a:pt x="445" y="130"/>
                    <a:pt x="443" y="131"/>
                  </a:cubicBezTo>
                  <a:cubicBezTo>
                    <a:pt x="439" y="124"/>
                    <a:pt x="445" y="122"/>
                    <a:pt x="450" y="118"/>
                  </a:cubicBezTo>
                  <a:lnTo>
                    <a:pt x="446" y="112"/>
                  </a:lnTo>
                  <a:cubicBezTo>
                    <a:pt x="441" y="107"/>
                    <a:pt x="437" y="105"/>
                    <a:pt x="434" y="105"/>
                  </a:cubicBezTo>
                  <a:cubicBezTo>
                    <a:pt x="430" y="105"/>
                    <a:pt x="428" y="110"/>
                    <a:pt x="429" y="120"/>
                  </a:cubicBezTo>
                  <a:cubicBezTo>
                    <a:pt x="428" y="126"/>
                    <a:pt x="428" y="128"/>
                    <a:pt x="426" y="128"/>
                  </a:cubicBezTo>
                  <a:cubicBezTo>
                    <a:pt x="424" y="128"/>
                    <a:pt x="422" y="128"/>
                    <a:pt x="419" y="126"/>
                  </a:cubicBezTo>
                  <a:cubicBezTo>
                    <a:pt x="413" y="124"/>
                    <a:pt x="407" y="122"/>
                    <a:pt x="405" y="122"/>
                  </a:cubicBezTo>
                  <a:cubicBezTo>
                    <a:pt x="403" y="122"/>
                    <a:pt x="403" y="123"/>
                    <a:pt x="404" y="125"/>
                  </a:cubicBezTo>
                  <a:cubicBezTo>
                    <a:pt x="401" y="128"/>
                    <a:pt x="396" y="129"/>
                    <a:pt x="391" y="129"/>
                  </a:cubicBezTo>
                  <a:cubicBezTo>
                    <a:pt x="389" y="129"/>
                    <a:pt x="386" y="129"/>
                    <a:pt x="384" y="129"/>
                  </a:cubicBezTo>
                  <a:cubicBezTo>
                    <a:pt x="373" y="135"/>
                    <a:pt x="367" y="139"/>
                    <a:pt x="372" y="145"/>
                  </a:cubicBezTo>
                  <a:cubicBezTo>
                    <a:pt x="376" y="151"/>
                    <a:pt x="371" y="154"/>
                    <a:pt x="366" y="158"/>
                  </a:cubicBezTo>
                  <a:cubicBezTo>
                    <a:pt x="361" y="161"/>
                    <a:pt x="356" y="164"/>
                    <a:pt x="361" y="171"/>
                  </a:cubicBezTo>
                  <a:cubicBezTo>
                    <a:pt x="365" y="179"/>
                    <a:pt x="363" y="190"/>
                    <a:pt x="355" y="195"/>
                  </a:cubicBezTo>
                  <a:cubicBezTo>
                    <a:pt x="352" y="202"/>
                    <a:pt x="351" y="206"/>
                    <a:pt x="348" y="206"/>
                  </a:cubicBezTo>
                  <a:cubicBezTo>
                    <a:pt x="345" y="206"/>
                    <a:pt x="341" y="203"/>
                    <a:pt x="335" y="199"/>
                  </a:cubicBezTo>
                  <a:cubicBezTo>
                    <a:pt x="333" y="197"/>
                    <a:pt x="331" y="196"/>
                    <a:pt x="330" y="196"/>
                  </a:cubicBezTo>
                  <a:cubicBezTo>
                    <a:pt x="327" y="196"/>
                    <a:pt x="324" y="198"/>
                    <a:pt x="320" y="200"/>
                  </a:cubicBezTo>
                  <a:cubicBezTo>
                    <a:pt x="317" y="202"/>
                    <a:pt x="314" y="203"/>
                    <a:pt x="311" y="203"/>
                  </a:cubicBezTo>
                  <a:cubicBezTo>
                    <a:pt x="309" y="203"/>
                    <a:pt x="307" y="202"/>
                    <a:pt x="306" y="201"/>
                  </a:cubicBezTo>
                  <a:cubicBezTo>
                    <a:pt x="304" y="201"/>
                    <a:pt x="303" y="201"/>
                    <a:pt x="302" y="201"/>
                  </a:cubicBezTo>
                  <a:cubicBezTo>
                    <a:pt x="297" y="201"/>
                    <a:pt x="302" y="206"/>
                    <a:pt x="306" y="212"/>
                  </a:cubicBezTo>
                  <a:lnTo>
                    <a:pt x="316" y="224"/>
                  </a:lnTo>
                  <a:cubicBezTo>
                    <a:pt x="315" y="224"/>
                    <a:pt x="314" y="225"/>
                    <a:pt x="313" y="225"/>
                  </a:cubicBezTo>
                  <a:cubicBezTo>
                    <a:pt x="307" y="225"/>
                    <a:pt x="296" y="219"/>
                    <a:pt x="291" y="214"/>
                  </a:cubicBezTo>
                  <a:cubicBezTo>
                    <a:pt x="284" y="210"/>
                    <a:pt x="281" y="208"/>
                    <a:pt x="280" y="208"/>
                  </a:cubicBezTo>
                  <a:lnTo>
                    <a:pt x="280" y="208"/>
                  </a:lnTo>
                  <a:cubicBezTo>
                    <a:pt x="279" y="208"/>
                    <a:pt x="281" y="211"/>
                    <a:pt x="287" y="217"/>
                  </a:cubicBezTo>
                  <a:cubicBezTo>
                    <a:pt x="292" y="224"/>
                    <a:pt x="292" y="234"/>
                    <a:pt x="279" y="236"/>
                  </a:cubicBezTo>
                  <a:cubicBezTo>
                    <a:pt x="272" y="242"/>
                    <a:pt x="264" y="248"/>
                    <a:pt x="259" y="248"/>
                  </a:cubicBezTo>
                  <a:cubicBezTo>
                    <a:pt x="258" y="248"/>
                    <a:pt x="256" y="248"/>
                    <a:pt x="255" y="246"/>
                  </a:cubicBezTo>
                  <a:cubicBezTo>
                    <a:pt x="255" y="246"/>
                    <a:pt x="254" y="246"/>
                    <a:pt x="253" y="246"/>
                  </a:cubicBezTo>
                  <a:cubicBezTo>
                    <a:pt x="249" y="246"/>
                    <a:pt x="245" y="250"/>
                    <a:pt x="245" y="255"/>
                  </a:cubicBezTo>
                  <a:cubicBezTo>
                    <a:pt x="246" y="265"/>
                    <a:pt x="243" y="269"/>
                    <a:pt x="224" y="278"/>
                  </a:cubicBezTo>
                  <a:cubicBezTo>
                    <a:pt x="191" y="290"/>
                    <a:pt x="191" y="290"/>
                    <a:pt x="204" y="300"/>
                  </a:cubicBezTo>
                  <a:cubicBezTo>
                    <a:pt x="207" y="304"/>
                    <a:pt x="211" y="307"/>
                    <a:pt x="208" y="307"/>
                  </a:cubicBezTo>
                  <a:cubicBezTo>
                    <a:pt x="207" y="307"/>
                    <a:pt x="204" y="307"/>
                    <a:pt x="199" y="305"/>
                  </a:cubicBezTo>
                  <a:cubicBezTo>
                    <a:pt x="189" y="305"/>
                    <a:pt x="191" y="314"/>
                    <a:pt x="189" y="329"/>
                  </a:cubicBezTo>
                  <a:cubicBezTo>
                    <a:pt x="192" y="338"/>
                    <a:pt x="205" y="348"/>
                    <a:pt x="210" y="353"/>
                  </a:cubicBezTo>
                  <a:cubicBezTo>
                    <a:pt x="223" y="363"/>
                    <a:pt x="223" y="363"/>
                    <a:pt x="209" y="368"/>
                  </a:cubicBezTo>
                  <a:cubicBezTo>
                    <a:pt x="206" y="370"/>
                    <a:pt x="203" y="371"/>
                    <a:pt x="200" y="371"/>
                  </a:cubicBezTo>
                  <a:cubicBezTo>
                    <a:pt x="196" y="371"/>
                    <a:pt x="193" y="370"/>
                    <a:pt x="190" y="368"/>
                  </a:cubicBezTo>
                  <a:cubicBezTo>
                    <a:pt x="183" y="363"/>
                    <a:pt x="187" y="357"/>
                    <a:pt x="187" y="357"/>
                  </a:cubicBezTo>
                  <a:lnTo>
                    <a:pt x="191" y="353"/>
                  </a:lnTo>
                  <a:cubicBezTo>
                    <a:pt x="187" y="350"/>
                    <a:pt x="184" y="348"/>
                    <a:pt x="180" y="348"/>
                  </a:cubicBezTo>
                  <a:cubicBezTo>
                    <a:pt x="177" y="348"/>
                    <a:pt x="174" y="349"/>
                    <a:pt x="171" y="353"/>
                  </a:cubicBezTo>
                  <a:cubicBezTo>
                    <a:pt x="161" y="354"/>
                    <a:pt x="158" y="359"/>
                    <a:pt x="163" y="363"/>
                  </a:cubicBezTo>
                  <a:cubicBezTo>
                    <a:pt x="153" y="363"/>
                    <a:pt x="145" y="373"/>
                    <a:pt x="140" y="384"/>
                  </a:cubicBezTo>
                  <a:cubicBezTo>
                    <a:pt x="133" y="394"/>
                    <a:pt x="123" y="410"/>
                    <a:pt x="113" y="411"/>
                  </a:cubicBezTo>
                  <a:cubicBezTo>
                    <a:pt x="106" y="422"/>
                    <a:pt x="103" y="428"/>
                    <a:pt x="109" y="431"/>
                  </a:cubicBezTo>
                  <a:cubicBezTo>
                    <a:pt x="120" y="437"/>
                    <a:pt x="121" y="442"/>
                    <a:pt x="118" y="442"/>
                  </a:cubicBezTo>
                  <a:cubicBezTo>
                    <a:pt x="117" y="442"/>
                    <a:pt x="116" y="442"/>
                    <a:pt x="114" y="440"/>
                  </a:cubicBezTo>
                  <a:cubicBezTo>
                    <a:pt x="114" y="440"/>
                    <a:pt x="113" y="440"/>
                    <a:pt x="113" y="440"/>
                  </a:cubicBezTo>
                  <a:cubicBezTo>
                    <a:pt x="96" y="440"/>
                    <a:pt x="52" y="509"/>
                    <a:pt x="67" y="521"/>
                  </a:cubicBezTo>
                  <a:lnTo>
                    <a:pt x="62" y="532"/>
                  </a:lnTo>
                  <a:cubicBezTo>
                    <a:pt x="51" y="541"/>
                    <a:pt x="36" y="577"/>
                    <a:pt x="43" y="585"/>
                  </a:cubicBezTo>
                  <a:lnTo>
                    <a:pt x="38" y="603"/>
                  </a:lnTo>
                  <a:cubicBezTo>
                    <a:pt x="27" y="613"/>
                    <a:pt x="25" y="620"/>
                    <a:pt x="32" y="628"/>
                  </a:cubicBezTo>
                  <a:cubicBezTo>
                    <a:pt x="36" y="634"/>
                    <a:pt x="42" y="636"/>
                    <a:pt x="41" y="636"/>
                  </a:cubicBezTo>
                  <a:cubicBezTo>
                    <a:pt x="40" y="636"/>
                    <a:pt x="39" y="636"/>
                    <a:pt x="38" y="636"/>
                  </a:cubicBezTo>
                  <a:cubicBezTo>
                    <a:pt x="37" y="635"/>
                    <a:pt x="37" y="635"/>
                    <a:pt x="36" y="635"/>
                  </a:cubicBezTo>
                  <a:cubicBezTo>
                    <a:pt x="30" y="635"/>
                    <a:pt x="25" y="648"/>
                    <a:pt x="22" y="670"/>
                  </a:cubicBezTo>
                  <a:cubicBezTo>
                    <a:pt x="19" y="687"/>
                    <a:pt x="18" y="693"/>
                    <a:pt x="20" y="693"/>
                  </a:cubicBezTo>
                  <a:cubicBezTo>
                    <a:pt x="22" y="693"/>
                    <a:pt x="23" y="691"/>
                    <a:pt x="26" y="689"/>
                  </a:cubicBezTo>
                  <a:lnTo>
                    <a:pt x="26" y="689"/>
                  </a:lnTo>
                  <a:cubicBezTo>
                    <a:pt x="29" y="710"/>
                    <a:pt x="25" y="713"/>
                    <a:pt x="19" y="713"/>
                  </a:cubicBezTo>
                  <a:cubicBezTo>
                    <a:pt x="17" y="713"/>
                    <a:pt x="16" y="713"/>
                    <a:pt x="14" y="713"/>
                  </a:cubicBezTo>
                  <a:cubicBezTo>
                    <a:pt x="11" y="711"/>
                    <a:pt x="8" y="711"/>
                    <a:pt x="6" y="711"/>
                  </a:cubicBezTo>
                  <a:cubicBezTo>
                    <a:pt x="0" y="711"/>
                    <a:pt x="3" y="720"/>
                    <a:pt x="21" y="726"/>
                  </a:cubicBezTo>
                  <a:cubicBezTo>
                    <a:pt x="34" y="734"/>
                    <a:pt x="33" y="746"/>
                    <a:pt x="27" y="746"/>
                  </a:cubicBezTo>
                  <a:cubicBezTo>
                    <a:pt x="27" y="746"/>
                    <a:pt x="27" y="746"/>
                    <a:pt x="26" y="746"/>
                  </a:cubicBezTo>
                  <a:cubicBezTo>
                    <a:pt x="19" y="744"/>
                    <a:pt x="19" y="739"/>
                    <a:pt x="20" y="732"/>
                  </a:cubicBezTo>
                  <a:lnTo>
                    <a:pt x="4" y="731"/>
                  </a:lnTo>
                  <a:lnTo>
                    <a:pt x="4" y="731"/>
                  </a:lnTo>
                  <a:cubicBezTo>
                    <a:pt x="3" y="737"/>
                    <a:pt x="3" y="737"/>
                    <a:pt x="11" y="744"/>
                  </a:cubicBezTo>
                  <a:cubicBezTo>
                    <a:pt x="11" y="749"/>
                    <a:pt x="13" y="755"/>
                    <a:pt x="17" y="757"/>
                  </a:cubicBezTo>
                  <a:cubicBezTo>
                    <a:pt x="21" y="761"/>
                    <a:pt x="26" y="763"/>
                    <a:pt x="31" y="763"/>
                  </a:cubicBezTo>
                  <a:cubicBezTo>
                    <a:pt x="34" y="763"/>
                    <a:pt x="38" y="761"/>
                    <a:pt x="41" y="759"/>
                  </a:cubicBezTo>
                  <a:cubicBezTo>
                    <a:pt x="43" y="758"/>
                    <a:pt x="45" y="757"/>
                    <a:pt x="46" y="757"/>
                  </a:cubicBezTo>
                  <a:cubicBezTo>
                    <a:pt x="49" y="757"/>
                    <a:pt x="49" y="762"/>
                    <a:pt x="49" y="766"/>
                  </a:cubicBezTo>
                  <a:cubicBezTo>
                    <a:pt x="44" y="772"/>
                    <a:pt x="39" y="775"/>
                    <a:pt x="34" y="775"/>
                  </a:cubicBezTo>
                  <a:cubicBezTo>
                    <a:pt x="31" y="775"/>
                    <a:pt x="28" y="773"/>
                    <a:pt x="24" y="770"/>
                  </a:cubicBezTo>
                  <a:cubicBezTo>
                    <a:pt x="25" y="764"/>
                    <a:pt x="17" y="764"/>
                    <a:pt x="10" y="762"/>
                  </a:cubicBezTo>
                  <a:lnTo>
                    <a:pt x="10" y="762"/>
                  </a:lnTo>
                  <a:cubicBezTo>
                    <a:pt x="2" y="762"/>
                    <a:pt x="15" y="795"/>
                    <a:pt x="31" y="801"/>
                  </a:cubicBezTo>
                  <a:lnTo>
                    <a:pt x="23" y="801"/>
                  </a:lnTo>
                  <a:cubicBezTo>
                    <a:pt x="15" y="801"/>
                    <a:pt x="14" y="813"/>
                    <a:pt x="14" y="824"/>
                  </a:cubicBezTo>
                  <a:cubicBezTo>
                    <a:pt x="14" y="835"/>
                    <a:pt x="14" y="841"/>
                    <a:pt x="22" y="841"/>
                  </a:cubicBezTo>
                  <a:cubicBezTo>
                    <a:pt x="30" y="841"/>
                    <a:pt x="38" y="841"/>
                    <a:pt x="38" y="847"/>
                  </a:cubicBezTo>
                  <a:cubicBezTo>
                    <a:pt x="38" y="841"/>
                    <a:pt x="45" y="841"/>
                    <a:pt x="53" y="841"/>
                  </a:cubicBezTo>
                  <a:cubicBezTo>
                    <a:pt x="49" y="848"/>
                    <a:pt x="43" y="852"/>
                    <a:pt x="36" y="858"/>
                  </a:cubicBezTo>
                  <a:cubicBezTo>
                    <a:pt x="21" y="867"/>
                    <a:pt x="12" y="884"/>
                    <a:pt x="13" y="901"/>
                  </a:cubicBezTo>
                  <a:cubicBezTo>
                    <a:pt x="13" y="913"/>
                    <a:pt x="13" y="930"/>
                    <a:pt x="5" y="936"/>
                  </a:cubicBezTo>
                  <a:cubicBezTo>
                    <a:pt x="6" y="947"/>
                    <a:pt x="6" y="953"/>
                    <a:pt x="14" y="953"/>
                  </a:cubicBezTo>
                  <a:lnTo>
                    <a:pt x="14" y="964"/>
                  </a:lnTo>
                  <a:cubicBezTo>
                    <a:pt x="6" y="970"/>
                    <a:pt x="6" y="982"/>
                    <a:pt x="14" y="982"/>
                  </a:cubicBezTo>
                  <a:cubicBezTo>
                    <a:pt x="23" y="988"/>
                    <a:pt x="15" y="993"/>
                    <a:pt x="15" y="1000"/>
                  </a:cubicBezTo>
                  <a:cubicBezTo>
                    <a:pt x="7" y="1007"/>
                    <a:pt x="3" y="1010"/>
                    <a:pt x="6" y="1010"/>
                  </a:cubicBezTo>
                  <a:cubicBezTo>
                    <a:pt x="8" y="1010"/>
                    <a:pt x="13" y="1008"/>
                    <a:pt x="23" y="1005"/>
                  </a:cubicBezTo>
                  <a:cubicBezTo>
                    <a:pt x="31" y="1005"/>
                    <a:pt x="39" y="992"/>
                    <a:pt x="39" y="987"/>
                  </a:cubicBezTo>
                  <a:lnTo>
                    <a:pt x="38" y="970"/>
                  </a:lnTo>
                  <a:lnTo>
                    <a:pt x="47" y="987"/>
                  </a:lnTo>
                  <a:cubicBezTo>
                    <a:pt x="47" y="992"/>
                    <a:pt x="54" y="1003"/>
                    <a:pt x="61" y="1003"/>
                  </a:cubicBezTo>
                  <a:cubicBezTo>
                    <a:pt x="62" y="1003"/>
                    <a:pt x="62" y="1002"/>
                    <a:pt x="62" y="1002"/>
                  </a:cubicBezTo>
                  <a:cubicBezTo>
                    <a:pt x="62" y="1002"/>
                    <a:pt x="70" y="1002"/>
                    <a:pt x="71" y="1008"/>
                  </a:cubicBezTo>
                  <a:lnTo>
                    <a:pt x="56" y="1009"/>
                  </a:lnTo>
                  <a:cubicBezTo>
                    <a:pt x="50" y="1006"/>
                    <a:pt x="44" y="1004"/>
                    <a:pt x="37" y="1004"/>
                  </a:cubicBezTo>
                  <a:cubicBezTo>
                    <a:pt x="35" y="1004"/>
                    <a:pt x="33" y="1004"/>
                    <a:pt x="31" y="1005"/>
                  </a:cubicBezTo>
                  <a:cubicBezTo>
                    <a:pt x="17" y="1011"/>
                    <a:pt x="10" y="1029"/>
                    <a:pt x="24" y="1029"/>
                  </a:cubicBezTo>
                  <a:cubicBezTo>
                    <a:pt x="24" y="1029"/>
                    <a:pt x="25" y="1029"/>
                    <a:pt x="25" y="1029"/>
                  </a:cubicBezTo>
                  <a:lnTo>
                    <a:pt x="25" y="1029"/>
                  </a:lnTo>
                  <a:cubicBezTo>
                    <a:pt x="25" y="1035"/>
                    <a:pt x="25" y="1035"/>
                    <a:pt x="19" y="1042"/>
                  </a:cubicBezTo>
                  <a:cubicBezTo>
                    <a:pt x="11" y="1043"/>
                    <a:pt x="11" y="1048"/>
                    <a:pt x="27" y="1053"/>
                  </a:cubicBezTo>
                  <a:cubicBezTo>
                    <a:pt x="44" y="1057"/>
                    <a:pt x="44" y="1063"/>
                    <a:pt x="30" y="1072"/>
                  </a:cubicBezTo>
                  <a:cubicBezTo>
                    <a:pt x="16" y="1085"/>
                    <a:pt x="20" y="1110"/>
                    <a:pt x="28" y="1110"/>
                  </a:cubicBezTo>
                  <a:cubicBezTo>
                    <a:pt x="28" y="1110"/>
                    <a:pt x="28" y="1110"/>
                    <a:pt x="29" y="1110"/>
                  </a:cubicBezTo>
                  <a:cubicBezTo>
                    <a:pt x="30" y="1110"/>
                    <a:pt x="31" y="1110"/>
                    <a:pt x="32" y="1110"/>
                  </a:cubicBezTo>
                  <a:cubicBezTo>
                    <a:pt x="44" y="1110"/>
                    <a:pt x="47" y="1126"/>
                    <a:pt x="42" y="1134"/>
                  </a:cubicBezTo>
                  <a:cubicBezTo>
                    <a:pt x="35" y="1142"/>
                    <a:pt x="38" y="1148"/>
                    <a:pt x="47" y="1153"/>
                  </a:cubicBezTo>
                  <a:cubicBezTo>
                    <a:pt x="39" y="1155"/>
                    <a:pt x="33" y="1163"/>
                    <a:pt x="42" y="1167"/>
                  </a:cubicBezTo>
                  <a:cubicBezTo>
                    <a:pt x="42" y="1167"/>
                    <a:pt x="43" y="1170"/>
                    <a:pt x="45" y="1170"/>
                  </a:cubicBezTo>
                  <a:cubicBezTo>
                    <a:pt x="46" y="1170"/>
                    <a:pt x="48" y="1169"/>
                    <a:pt x="50" y="1165"/>
                  </a:cubicBezTo>
                  <a:lnTo>
                    <a:pt x="69" y="1173"/>
                  </a:lnTo>
                  <a:cubicBezTo>
                    <a:pt x="67" y="1166"/>
                    <a:pt x="75" y="1164"/>
                    <a:pt x="82" y="1162"/>
                  </a:cubicBezTo>
                  <a:cubicBezTo>
                    <a:pt x="83" y="1162"/>
                    <a:pt x="83" y="1162"/>
                    <a:pt x="83" y="1162"/>
                  </a:cubicBezTo>
                  <a:lnTo>
                    <a:pt x="83" y="1162"/>
                  </a:lnTo>
                  <a:cubicBezTo>
                    <a:pt x="89" y="1162"/>
                    <a:pt x="89" y="1186"/>
                    <a:pt x="73" y="1207"/>
                  </a:cubicBezTo>
                  <a:lnTo>
                    <a:pt x="63" y="1225"/>
                  </a:lnTo>
                  <a:lnTo>
                    <a:pt x="78" y="1219"/>
                  </a:lnTo>
                  <a:lnTo>
                    <a:pt x="78" y="1219"/>
                  </a:lnTo>
                  <a:cubicBezTo>
                    <a:pt x="81" y="1225"/>
                    <a:pt x="84" y="1230"/>
                    <a:pt x="77" y="1234"/>
                  </a:cubicBezTo>
                  <a:cubicBezTo>
                    <a:pt x="70" y="1237"/>
                    <a:pt x="70" y="1237"/>
                    <a:pt x="73" y="1244"/>
                  </a:cubicBezTo>
                  <a:cubicBezTo>
                    <a:pt x="74" y="1246"/>
                    <a:pt x="77" y="1247"/>
                    <a:pt x="79" y="1247"/>
                  </a:cubicBezTo>
                  <a:cubicBezTo>
                    <a:pt x="81" y="1247"/>
                    <a:pt x="82" y="1247"/>
                    <a:pt x="84" y="1246"/>
                  </a:cubicBezTo>
                  <a:cubicBezTo>
                    <a:pt x="90" y="1243"/>
                    <a:pt x="93" y="1241"/>
                    <a:pt x="95" y="1241"/>
                  </a:cubicBezTo>
                  <a:lnTo>
                    <a:pt x="95" y="1241"/>
                  </a:lnTo>
                  <a:cubicBezTo>
                    <a:pt x="96" y="1241"/>
                    <a:pt x="95" y="1243"/>
                    <a:pt x="94" y="1248"/>
                  </a:cubicBezTo>
                  <a:cubicBezTo>
                    <a:pt x="84" y="1260"/>
                    <a:pt x="85" y="1266"/>
                    <a:pt x="98" y="1266"/>
                  </a:cubicBezTo>
                  <a:cubicBezTo>
                    <a:pt x="99" y="1266"/>
                    <a:pt x="101" y="1266"/>
                    <a:pt x="104" y="1266"/>
                  </a:cubicBezTo>
                  <a:cubicBezTo>
                    <a:pt x="110" y="1262"/>
                    <a:pt x="113" y="1260"/>
                    <a:pt x="114" y="1260"/>
                  </a:cubicBezTo>
                  <a:lnTo>
                    <a:pt x="114" y="1260"/>
                  </a:lnTo>
                  <a:cubicBezTo>
                    <a:pt x="115" y="1260"/>
                    <a:pt x="112" y="1264"/>
                    <a:pt x="107" y="1272"/>
                  </a:cubicBezTo>
                  <a:cubicBezTo>
                    <a:pt x="100" y="1276"/>
                    <a:pt x="97" y="1284"/>
                    <a:pt x="100" y="1292"/>
                  </a:cubicBezTo>
                  <a:lnTo>
                    <a:pt x="107" y="1287"/>
                  </a:lnTo>
                  <a:cubicBezTo>
                    <a:pt x="112" y="1284"/>
                    <a:pt x="115" y="1283"/>
                    <a:pt x="118" y="1283"/>
                  </a:cubicBezTo>
                  <a:cubicBezTo>
                    <a:pt x="122" y="1283"/>
                    <a:pt x="123" y="1288"/>
                    <a:pt x="122" y="1294"/>
                  </a:cubicBezTo>
                  <a:cubicBezTo>
                    <a:pt x="115" y="1299"/>
                    <a:pt x="119" y="1304"/>
                    <a:pt x="134" y="1310"/>
                  </a:cubicBezTo>
                  <a:cubicBezTo>
                    <a:pt x="142" y="1321"/>
                    <a:pt x="146" y="1326"/>
                    <a:pt x="140" y="1330"/>
                  </a:cubicBezTo>
                  <a:cubicBezTo>
                    <a:pt x="133" y="1336"/>
                    <a:pt x="130" y="1338"/>
                    <a:pt x="133" y="1338"/>
                  </a:cubicBezTo>
                  <a:cubicBezTo>
                    <a:pt x="134" y="1338"/>
                    <a:pt x="138" y="1337"/>
                    <a:pt x="144" y="1336"/>
                  </a:cubicBezTo>
                  <a:cubicBezTo>
                    <a:pt x="146" y="1336"/>
                    <a:pt x="147" y="1336"/>
                    <a:pt x="148" y="1336"/>
                  </a:cubicBezTo>
                  <a:cubicBezTo>
                    <a:pt x="155" y="1336"/>
                    <a:pt x="155" y="1336"/>
                    <a:pt x="158" y="1350"/>
                  </a:cubicBezTo>
                  <a:cubicBezTo>
                    <a:pt x="157" y="1358"/>
                    <a:pt x="157" y="1360"/>
                    <a:pt x="161" y="1360"/>
                  </a:cubicBezTo>
                  <a:cubicBezTo>
                    <a:pt x="162" y="1360"/>
                    <a:pt x="164" y="1359"/>
                    <a:pt x="167" y="1359"/>
                  </a:cubicBezTo>
                  <a:cubicBezTo>
                    <a:pt x="178" y="1348"/>
                    <a:pt x="183" y="1343"/>
                    <a:pt x="179" y="1339"/>
                  </a:cubicBezTo>
                  <a:cubicBezTo>
                    <a:pt x="174" y="1334"/>
                    <a:pt x="174" y="1333"/>
                    <a:pt x="181" y="1329"/>
                  </a:cubicBezTo>
                  <a:cubicBezTo>
                    <a:pt x="183" y="1331"/>
                    <a:pt x="187" y="1334"/>
                    <a:pt x="189" y="1338"/>
                  </a:cubicBezTo>
                  <a:cubicBezTo>
                    <a:pt x="196" y="1343"/>
                    <a:pt x="204" y="1348"/>
                    <a:pt x="213" y="1349"/>
                  </a:cubicBezTo>
                  <a:cubicBezTo>
                    <a:pt x="214" y="1349"/>
                    <a:pt x="215" y="1349"/>
                    <a:pt x="216" y="1349"/>
                  </a:cubicBezTo>
                  <a:cubicBezTo>
                    <a:pt x="228" y="1349"/>
                    <a:pt x="235" y="1339"/>
                    <a:pt x="223" y="1337"/>
                  </a:cubicBezTo>
                  <a:lnTo>
                    <a:pt x="224" y="1327"/>
                  </a:lnTo>
                  <a:cubicBezTo>
                    <a:pt x="233" y="1316"/>
                    <a:pt x="234" y="1309"/>
                    <a:pt x="230" y="1309"/>
                  </a:cubicBezTo>
                  <a:cubicBezTo>
                    <a:pt x="227" y="1309"/>
                    <a:pt x="222" y="1312"/>
                    <a:pt x="216" y="1319"/>
                  </a:cubicBezTo>
                  <a:cubicBezTo>
                    <a:pt x="207" y="1328"/>
                    <a:pt x="203" y="1332"/>
                    <a:pt x="202" y="1332"/>
                  </a:cubicBezTo>
                  <a:cubicBezTo>
                    <a:pt x="201" y="1332"/>
                    <a:pt x="203" y="1328"/>
                    <a:pt x="206" y="1321"/>
                  </a:cubicBezTo>
                  <a:cubicBezTo>
                    <a:pt x="217" y="1310"/>
                    <a:pt x="213" y="1305"/>
                    <a:pt x="209" y="1301"/>
                  </a:cubicBezTo>
                  <a:cubicBezTo>
                    <a:pt x="205" y="1296"/>
                    <a:pt x="205" y="1297"/>
                    <a:pt x="210" y="1292"/>
                  </a:cubicBezTo>
                  <a:cubicBezTo>
                    <a:pt x="217" y="1286"/>
                    <a:pt x="218" y="1277"/>
                    <a:pt x="215" y="1273"/>
                  </a:cubicBezTo>
                  <a:cubicBezTo>
                    <a:pt x="213" y="1271"/>
                    <a:pt x="212" y="1270"/>
                    <a:pt x="211" y="1270"/>
                  </a:cubicBezTo>
                  <a:cubicBezTo>
                    <a:pt x="210" y="1270"/>
                    <a:pt x="209" y="1271"/>
                    <a:pt x="206" y="1274"/>
                  </a:cubicBezTo>
                  <a:cubicBezTo>
                    <a:pt x="205" y="1277"/>
                    <a:pt x="204" y="1278"/>
                    <a:pt x="203" y="1278"/>
                  </a:cubicBezTo>
                  <a:cubicBezTo>
                    <a:pt x="200" y="1278"/>
                    <a:pt x="198" y="1271"/>
                    <a:pt x="205" y="1260"/>
                  </a:cubicBezTo>
                  <a:cubicBezTo>
                    <a:pt x="206" y="1256"/>
                    <a:pt x="206" y="1254"/>
                    <a:pt x="205" y="1254"/>
                  </a:cubicBezTo>
                  <a:lnTo>
                    <a:pt x="205" y="1254"/>
                  </a:lnTo>
                  <a:cubicBezTo>
                    <a:pt x="204" y="1254"/>
                    <a:pt x="201" y="1256"/>
                    <a:pt x="195" y="1262"/>
                  </a:cubicBezTo>
                  <a:cubicBezTo>
                    <a:pt x="191" y="1264"/>
                    <a:pt x="188" y="1265"/>
                    <a:pt x="186" y="1265"/>
                  </a:cubicBezTo>
                  <a:cubicBezTo>
                    <a:pt x="180" y="1265"/>
                    <a:pt x="178" y="1258"/>
                    <a:pt x="186" y="1248"/>
                  </a:cubicBezTo>
                  <a:cubicBezTo>
                    <a:pt x="183" y="1245"/>
                    <a:pt x="181" y="1241"/>
                    <a:pt x="179" y="1239"/>
                  </a:cubicBezTo>
                  <a:cubicBezTo>
                    <a:pt x="178" y="1238"/>
                    <a:pt x="176" y="1237"/>
                    <a:pt x="175" y="1237"/>
                  </a:cubicBezTo>
                  <a:cubicBezTo>
                    <a:pt x="172" y="1237"/>
                    <a:pt x="168" y="1240"/>
                    <a:pt x="163" y="1243"/>
                  </a:cubicBezTo>
                  <a:cubicBezTo>
                    <a:pt x="156" y="1247"/>
                    <a:pt x="153" y="1249"/>
                    <a:pt x="152" y="1249"/>
                  </a:cubicBezTo>
                  <a:cubicBezTo>
                    <a:pt x="151" y="1249"/>
                    <a:pt x="151" y="1247"/>
                    <a:pt x="153" y="1243"/>
                  </a:cubicBezTo>
                  <a:cubicBezTo>
                    <a:pt x="155" y="1237"/>
                    <a:pt x="159" y="1232"/>
                    <a:pt x="163" y="1229"/>
                  </a:cubicBezTo>
                  <a:cubicBezTo>
                    <a:pt x="170" y="1225"/>
                    <a:pt x="168" y="1220"/>
                    <a:pt x="164" y="1216"/>
                  </a:cubicBezTo>
                  <a:cubicBezTo>
                    <a:pt x="162" y="1211"/>
                    <a:pt x="158" y="1204"/>
                    <a:pt x="153" y="1204"/>
                  </a:cubicBezTo>
                  <a:cubicBezTo>
                    <a:pt x="152" y="1204"/>
                    <a:pt x="151" y="1204"/>
                    <a:pt x="150" y="1204"/>
                  </a:cubicBezTo>
                  <a:lnTo>
                    <a:pt x="156" y="1201"/>
                  </a:lnTo>
                  <a:cubicBezTo>
                    <a:pt x="155" y="1197"/>
                    <a:pt x="158" y="1194"/>
                    <a:pt x="157" y="1194"/>
                  </a:cubicBezTo>
                  <a:lnTo>
                    <a:pt x="157" y="1194"/>
                  </a:lnTo>
                  <a:cubicBezTo>
                    <a:pt x="157" y="1194"/>
                    <a:pt x="156" y="1194"/>
                    <a:pt x="154" y="1195"/>
                  </a:cubicBezTo>
                  <a:cubicBezTo>
                    <a:pt x="154" y="1195"/>
                    <a:pt x="151" y="1191"/>
                    <a:pt x="154" y="1177"/>
                  </a:cubicBezTo>
                  <a:cubicBezTo>
                    <a:pt x="156" y="1170"/>
                    <a:pt x="150" y="1164"/>
                    <a:pt x="143" y="1164"/>
                  </a:cubicBezTo>
                  <a:cubicBezTo>
                    <a:pt x="138" y="1164"/>
                    <a:pt x="132" y="1167"/>
                    <a:pt x="128" y="1176"/>
                  </a:cubicBezTo>
                  <a:lnTo>
                    <a:pt x="126" y="1171"/>
                  </a:lnTo>
                  <a:cubicBezTo>
                    <a:pt x="126" y="1168"/>
                    <a:pt x="123" y="1168"/>
                    <a:pt x="121" y="1168"/>
                  </a:cubicBezTo>
                  <a:cubicBezTo>
                    <a:pt x="119" y="1168"/>
                    <a:pt x="117" y="1168"/>
                    <a:pt x="117" y="1168"/>
                  </a:cubicBezTo>
                  <a:cubicBezTo>
                    <a:pt x="116" y="1169"/>
                    <a:pt x="114" y="1169"/>
                    <a:pt x="113" y="1169"/>
                  </a:cubicBezTo>
                  <a:cubicBezTo>
                    <a:pt x="109" y="1169"/>
                    <a:pt x="108" y="1165"/>
                    <a:pt x="106" y="1159"/>
                  </a:cubicBezTo>
                  <a:lnTo>
                    <a:pt x="121" y="1155"/>
                  </a:lnTo>
                  <a:cubicBezTo>
                    <a:pt x="144" y="1153"/>
                    <a:pt x="148" y="1141"/>
                    <a:pt x="128" y="1141"/>
                  </a:cubicBezTo>
                  <a:cubicBezTo>
                    <a:pt x="127" y="1141"/>
                    <a:pt x="126" y="1141"/>
                    <a:pt x="125" y="1142"/>
                  </a:cubicBezTo>
                  <a:lnTo>
                    <a:pt x="125" y="1142"/>
                  </a:lnTo>
                  <a:cubicBezTo>
                    <a:pt x="127" y="1141"/>
                    <a:pt x="130" y="1140"/>
                    <a:pt x="133" y="1139"/>
                  </a:cubicBezTo>
                  <a:cubicBezTo>
                    <a:pt x="140" y="1137"/>
                    <a:pt x="139" y="1133"/>
                    <a:pt x="128" y="1124"/>
                  </a:cubicBezTo>
                  <a:cubicBezTo>
                    <a:pt x="127" y="1119"/>
                    <a:pt x="117" y="1118"/>
                    <a:pt x="109" y="1118"/>
                  </a:cubicBezTo>
                  <a:cubicBezTo>
                    <a:pt x="107" y="1118"/>
                    <a:pt x="104" y="1118"/>
                    <a:pt x="103" y="1118"/>
                  </a:cubicBezTo>
                  <a:cubicBezTo>
                    <a:pt x="101" y="1118"/>
                    <a:pt x="100" y="1119"/>
                    <a:pt x="99" y="1119"/>
                  </a:cubicBezTo>
                  <a:cubicBezTo>
                    <a:pt x="94" y="1119"/>
                    <a:pt x="94" y="1115"/>
                    <a:pt x="94" y="1115"/>
                  </a:cubicBezTo>
                  <a:cubicBezTo>
                    <a:pt x="93" y="1109"/>
                    <a:pt x="93" y="1109"/>
                    <a:pt x="99" y="1108"/>
                  </a:cubicBezTo>
                  <a:cubicBezTo>
                    <a:pt x="115" y="1103"/>
                    <a:pt x="113" y="1093"/>
                    <a:pt x="97" y="1091"/>
                  </a:cubicBezTo>
                  <a:lnTo>
                    <a:pt x="104" y="1089"/>
                  </a:lnTo>
                  <a:cubicBezTo>
                    <a:pt x="113" y="1088"/>
                    <a:pt x="118" y="1081"/>
                    <a:pt x="107" y="1055"/>
                  </a:cubicBezTo>
                  <a:cubicBezTo>
                    <a:pt x="104" y="1033"/>
                    <a:pt x="103" y="1016"/>
                    <a:pt x="110" y="1016"/>
                  </a:cubicBezTo>
                  <a:cubicBezTo>
                    <a:pt x="118" y="1015"/>
                    <a:pt x="102" y="995"/>
                    <a:pt x="85" y="984"/>
                  </a:cubicBezTo>
                  <a:cubicBezTo>
                    <a:pt x="94" y="983"/>
                    <a:pt x="93" y="978"/>
                    <a:pt x="93" y="968"/>
                  </a:cubicBezTo>
                  <a:cubicBezTo>
                    <a:pt x="93" y="951"/>
                    <a:pt x="93" y="951"/>
                    <a:pt x="100" y="951"/>
                  </a:cubicBezTo>
                  <a:cubicBezTo>
                    <a:pt x="107" y="953"/>
                    <a:pt x="110" y="954"/>
                    <a:pt x="112" y="954"/>
                  </a:cubicBezTo>
                  <a:cubicBezTo>
                    <a:pt x="113" y="954"/>
                    <a:pt x="109" y="951"/>
                    <a:pt x="99" y="945"/>
                  </a:cubicBezTo>
                  <a:cubicBezTo>
                    <a:pt x="84" y="940"/>
                    <a:pt x="91" y="923"/>
                    <a:pt x="107" y="923"/>
                  </a:cubicBezTo>
                  <a:cubicBezTo>
                    <a:pt x="115" y="923"/>
                    <a:pt x="115" y="917"/>
                    <a:pt x="115" y="906"/>
                  </a:cubicBezTo>
                  <a:cubicBezTo>
                    <a:pt x="107" y="901"/>
                    <a:pt x="107" y="890"/>
                    <a:pt x="107" y="879"/>
                  </a:cubicBezTo>
                  <a:cubicBezTo>
                    <a:pt x="107" y="863"/>
                    <a:pt x="107" y="863"/>
                    <a:pt x="91" y="862"/>
                  </a:cubicBezTo>
                  <a:cubicBezTo>
                    <a:pt x="76" y="862"/>
                    <a:pt x="76" y="857"/>
                    <a:pt x="76" y="847"/>
                  </a:cubicBezTo>
                  <a:cubicBezTo>
                    <a:pt x="76" y="841"/>
                    <a:pt x="76" y="835"/>
                    <a:pt x="84" y="835"/>
                  </a:cubicBezTo>
                  <a:cubicBezTo>
                    <a:pt x="84" y="835"/>
                    <a:pt x="93" y="830"/>
                    <a:pt x="93" y="824"/>
                  </a:cubicBezTo>
                  <a:cubicBezTo>
                    <a:pt x="93" y="820"/>
                    <a:pt x="93" y="814"/>
                    <a:pt x="100" y="814"/>
                  </a:cubicBezTo>
                  <a:cubicBezTo>
                    <a:pt x="106" y="810"/>
                    <a:pt x="108" y="804"/>
                    <a:pt x="109" y="797"/>
                  </a:cubicBezTo>
                  <a:cubicBezTo>
                    <a:pt x="109" y="786"/>
                    <a:pt x="110" y="776"/>
                    <a:pt x="118" y="776"/>
                  </a:cubicBezTo>
                  <a:cubicBezTo>
                    <a:pt x="118" y="770"/>
                    <a:pt x="118" y="770"/>
                    <a:pt x="110" y="770"/>
                  </a:cubicBezTo>
                  <a:cubicBezTo>
                    <a:pt x="103" y="769"/>
                    <a:pt x="95" y="764"/>
                    <a:pt x="105" y="742"/>
                  </a:cubicBezTo>
                  <a:cubicBezTo>
                    <a:pt x="107" y="731"/>
                    <a:pt x="109" y="715"/>
                    <a:pt x="102" y="714"/>
                  </a:cubicBezTo>
                  <a:cubicBezTo>
                    <a:pt x="102" y="710"/>
                    <a:pt x="103" y="709"/>
                    <a:pt x="105" y="709"/>
                  </a:cubicBezTo>
                  <a:cubicBezTo>
                    <a:pt x="106" y="709"/>
                    <a:pt x="108" y="709"/>
                    <a:pt x="110" y="710"/>
                  </a:cubicBezTo>
                  <a:cubicBezTo>
                    <a:pt x="112" y="710"/>
                    <a:pt x="113" y="710"/>
                    <a:pt x="115" y="710"/>
                  </a:cubicBezTo>
                  <a:cubicBezTo>
                    <a:pt x="126" y="710"/>
                    <a:pt x="126" y="701"/>
                    <a:pt x="114" y="688"/>
                  </a:cubicBezTo>
                  <a:cubicBezTo>
                    <a:pt x="106" y="686"/>
                    <a:pt x="107" y="680"/>
                    <a:pt x="116" y="677"/>
                  </a:cubicBezTo>
                  <a:cubicBezTo>
                    <a:pt x="116" y="673"/>
                    <a:pt x="114" y="668"/>
                    <a:pt x="110" y="665"/>
                  </a:cubicBezTo>
                  <a:cubicBezTo>
                    <a:pt x="105" y="658"/>
                    <a:pt x="105" y="657"/>
                    <a:pt x="115" y="648"/>
                  </a:cubicBezTo>
                  <a:cubicBezTo>
                    <a:pt x="116" y="648"/>
                    <a:pt x="117" y="648"/>
                    <a:pt x="118" y="648"/>
                  </a:cubicBezTo>
                  <a:cubicBezTo>
                    <a:pt x="123" y="648"/>
                    <a:pt x="124" y="644"/>
                    <a:pt x="126" y="640"/>
                  </a:cubicBezTo>
                  <a:cubicBezTo>
                    <a:pt x="119" y="627"/>
                    <a:pt x="140" y="568"/>
                    <a:pt x="150" y="567"/>
                  </a:cubicBezTo>
                  <a:cubicBezTo>
                    <a:pt x="144" y="559"/>
                    <a:pt x="144" y="559"/>
                    <a:pt x="146" y="554"/>
                  </a:cubicBezTo>
                  <a:lnTo>
                    <a:pt x="146" y="554"/>
                  </a:lnTo>
                  <a:cubicBezTo>
                    <a:pt x="147" y="554"/>
                    <a:pt x="148" y="554"/>
                    <a:pt x="149" y="554"/>
                  </a:cubicBezTo>
                  <a:cubicBezTo>
                    <a:pt x="163" y="554"/>
                    <a:pt x="157" y="546"/>
                    <a:pt x="143" y="540"/>
                  </a:cubicBezTo>
                  <a:lnTo>
                    <a:pt x="141" y="546"/>
                  </a:lnTo>
                  <a:lnTo>
                    <a:pt x="140" y="550"/>
                  </a:lnTo>
                  <a:cubicBezTo>
                    <a:pt x="128" y="546"/>
                    <a:pt x="129" y="535"/>
                    <a:pt x="141" y="535"/>
                  </a:cubicBezTo>
                  <a:cubicBezTo>
                    <a:pt x="144" y="535"/>
                    <a:pt x="148" y="536"/>
                    <a:pt x="153" y="538"/>
                  </a:cubicBezTo>
                  <a:cubicBezTo>
                    <a:pt x="157" y="538"/>
                    <a:pt x="160" y="539"/>
                    <a:pt x="162" y="539"/>
                  </a:cubicBezTo>
                  <a:cubicBezTo>
                    <a:pt x="169" y="539"/>
                    <a:pt x="167" y="536"/>
                    <a:pt x="158" y="528"/>
                  </a:cubicBezTo>
                  <a:cubicBezTo>
                    <a:pt x="147" y="518"/>
                    <a:pt x="148" y="513"/>
                    <a:pt x="158" y="513"/>
                  </a:cubicBezTo>
                  <a:cubicBezTo>
                    <a:pt x="160" y="513"/>
                    <a:pt x="162" y="513"/>
                    <a:pt x="164" y="513"/>
                  </a:cubicBezTo>
                  <a:cubicBezTo>
                    <a:pt x="171" y="516"/>
                    <a:pt x="174" y="518"/>
                    <a:pt x="175" y="518"/>
                  </a:cubicBezTo>
                  <a:cubicBezTo>
                    <a:pt x="177" y="518"/>
                    <a:pt x="174" y="515"/>
                    <a:pt x="168" y="509"/>
                  </a:cubicBezTo>
                  <a:cubicBezTo>
                    <a:pt x="150" y="490"/>
                    <a:pt x="146" y="475"/>
                    <a:pt x="157" y="475"/>
                  </a:cubicBezTo>
                  <a:cubicBezTo>
                    <a:pt x="161" y="475"/>
                    <a:pt x="166" y="476"/>
                    <a:pt x="172" y="480"/>
                  </a:cubicBezTo>
                  <a:cubicBezTo>
                    <a:pt x="180" y="484"/>
                    <a:pt x="186" y="485"/>
                    <a:pt x="190" y="485"/>
                  </a:cubicBezTo>
                  <a:cubicBezTo>
                    <a:pt x="195" y="485"/>
                    <a:pt x="198" y="484"/>
                    <a:pt x="199" y="482"/>
                  </a:cubicBezTo>
                  <a:cubicBezTo>
                    <a:pt x="201" y="477"/>
                    <a:pt x="195" y="473"/>
                    <a:pt x="188" y="470"/>
                  </a:cubicBezTo>
                  <a:cubicBezTo>
                    <a:pt x="171" y="466"/>
                    <a:pt x="174" y="462"/>
                    <a:pt x="194" y="460"/>
                  </a:cubicBezTo>
                  <a:cubicBezTo>
                    <a:pt x="223" y="457"/>
                    <a:pt x="228" y="449"/>
                    <a:pt x="224" y="427"/>
                  </a:cubicBezTo>
                  <a:cubicBezTo>
                    <a:pt x="224" y="409"/>
                    <a:pt x="228" y="398"/>
                    <a:pt x="232" y="398"/>
                  </a:cubicBezTo>
                  <a:cubicBezTo>
                    <a:pt x="234" y="398"/>
                    <a:pt x="236" y="401"/>
                    <a:pt x="237" y="409"/>
                  </a:cubicBezTo>
                  <a:cubicBezTo>
                    <a:pt x="240" y="419"/>
                    <a:pt x="242" y="423"/>
                    <a:pt x="242" y="423"/>
                  </a:cubicBezTo>
                  <a:cubicBezTo>
                    <a:pt x="243" y="423"/>
                    <a:pt x="243" y="420"/>
                    <a:pt x="243" y="414"/>
                  </a:cubicBezTo>
                  <a:lnTo>
                    <a:pt x="260" y="392"/>
                  </a:lnTo>
                  <a:cubicBezTo>
                    <a:pt x="263" y="388"/>
                    <a:pt x="260" y="379"/>
                    <a:pt x="254" y="373"/>
                  </a:cubicBezTo>
                  <a:lnTo>
                    <a:pt x="254" y="373"/>
                  </a:lnTo>
                  <a:cubicBezTo>
                    <a:pt x="259" y="375"/>
                    <a:pt x="263" y="376"/>
                    <a:pt x="267" y="376"/>
                  </a:cubicBezTo>
                  <a:cubicBezTo>
                    <a:pt x="276" y="376"/>
                    <a:pt x="281" y="371"/>
                    <a:pt x="278" y="359"/>
                  </a:cubicBezTo>
                  <a:lnTo>
                    <a:pt x="285" y="350"/>
                  </a:lnTo>
                  <a:cubicBezTo>
                    <a:pt x="289" y="346"/>
                    <a:pt x="289" y="346"/>
                    <a:pt x="288" y="336"/>
                  </a:cubicBezTo>
                  <a:cubicBezTo>
                    <a:pt x="286" y="330"/>
                    <a:pt x="290" y="329"/>
                    <a:pt x="295" y="329"/>
                  </a:cubicBezTo>
                  <a:cubicBezTo>
                    <a:pt x="298" y="329"/>
                    <a:pt x="301" y="329"/>
                    <a:pt x="305" y="329"/>
                  </a:cubicBezTo>
                  <a:cubicBezTo>
                    <a:pt x="309" y="330"/>
                    <a:pt x="313" y="331"/>
                    <a:pt x="316" y="331"/>
                  </a:cubicBezTo>
                  <a:cubicBezTo>
                    <a:pt x="319" y="331"/>
                    <a:pt x="320" y="330"/>
                    <a:pt x="317" y="327"/>
                  </a:cubicBezTo>
                  <a:cubicBezTo>
                    <a:pt x="311" y="322"/>
                    <a:pt x="315" y="309"/>
                    <a:pt x="314" y="299"/>
                  </a:cubicBezTo>
                  <a:cubicBezTo>
                    <a:pt x="313" y="295"/>
                    <a:pt x="314" y="293"/>
                    <a:pt x="316" y="293"/>
                  </a:cubicBezTo>
                  <a:cubicBezTo>
                    <a:pt x="319" y="293"/>
                    <a:pt x="322" y="296"/>
                    <a:pt x="323" y="301"/>
                  </a:cubicBezTo>
                  <a:cubicBezTo>
                    <a:pt x="326" y="305"/>
                    <a:pt x="328" y="306"/>
                    <a:pt x="332" y="306"/>
                  </a:cubicBezTo>
                  <a:cubicBezTo>
                    <a:pt x="335" y="306"/>
                    <a:pt x="337" y="306"/>
                    <a:pt x="342" y="306"/>
                  </a:cubicBezTo>
                  <a:cubicBezTo>
                    <a:pt x="345" y="302"/>
                    <a:pt x="354" y="296"/>
                    <a:pt x="348" y="289"/>
                  </a:cubicBezTo>
                  <a:cubicBezTo>
                    <a:pt x="343" y="284"/>
                    <a:pt x="365" y="265"/>
                    <a:pt x="376" y="265"/>
                  </a:cubicBezTo>
                  <a:cubicBezTo>
                    <a:pt x="377" y="265"/>
                    <a:pt x="378" y="265"/>
                    <a:pt x="379" y="265"/>
                  </a:cubicBezTo>
                  <a:lnTo>
                    <a:pt x="386" y="259"/>
                  </a:lnTo>
                  <a:cubicBezTo>
                    <a:pt x="391" y="255"/>
                    <a:pt x="391" y="246"/>
                    <a:pt x="395" y="243"/>
                  </a:cubicBezTo>
                  <a:cubicBezTo>
                    <a:pt x="399" y="240"/>
                    <a:pt x="401" y="234"/>
                    <a:pt x="400" y="230"/>
                  </a:cubicBezTo>
                  <a:cubicBezTo>
                    <a:pt x="403" y="228"/>
                    <a:pt x="405" y="226"/>
                    <a:pt x="408" y="226"/>
                  </a:cubicBezTo>
                  <a:cubicBezTo>
                    <a:pt x="410" y="226"/>
                    <a:pt x="411" y="227"/>
                    <a:pt x="413" y="230"/>
                  </a:cubicBezTo>
                  <a:cubicBezTo>
                    <a:pt x="412" y="221"/>
                    <a:pt x="411" y="217"/>
                    <a:pt x="413" y="217"/>
                  </a:cubicBezTo>
                  <a:lnTo>
                    <a:pt x="413" y="217"/>
                  </a:lnTo>
                  <a:cubicBezTo>
                    <a:pt x="414" y="217"/>
                    <a:pt x="417" y="219"/>
                    <a:pt x="423" y="224"/>
                  </a:cubicBezTo>
                  <a:cubicBezTo>
                    <a:pt x="427" y="230"/>
                    <a:pt x="429" y="234"/>
                    <a:pt x="430" y="234"/>
                  </a:cubicBezTo>
                  <a:cubicBezTo>
                    <a:pt x="431" y="234"/>
                    <a:pt x="430" y="230"/>
                    <a:pt x="428" y="222"/>
                  </a:cubicBezTo>
                  <a:cubicBezTo>
                    <a:pt x="428" y="216"/>
                    <a:pt x="428" y="213"/>
                    <a:pt x="430" y="213"/>
                  </a:cubicBezTo>
                  <a:cubicBezTo>
                    <a:pt x="431" y="213"/>
                    <a:pt x="433" y="214"/>
                    <a:pt x="437" y="216"/>
                  </a:cubicBezTo>
                  <a:cubicBezTo>
                    <a:pt x="439" y="219"/>
                    <a:pt x="440" y="220"/>
                    <a:pt x="442" y="220"/>
                  </a:cubicBezTo>
                  <a:cubicBezTo>
                    <a:pt x="444" y="220"/>
                    <a:pt x="445" y="217"/>
                    <a:pt x="443" y="213"/>
                  </a:cubicBezTo>
                  <a:cubicBezTo>
                    <a:pt x="439" y="201"/>
                    <a:pt x="444" y="190"/>
                    <a:pt x="450" y="190"/>
                  </a:cubicBezTo>
                  <a:cubicBezTo>
                    <a:pt x="453" y="190"/>
                    <a:pt x="455" y="191"/>
                    <a:pt x="457" y="195"/>
                  </a:cubicBezTo>
                  <a:cubicBezTo>
                    <a:pt x="460" y="191"/>
                    <a:pt x="463" y="187"/>
                    <a:pt x="463" y="182"/>
                  </a:cubicBezTo>
                  <a:cubicBezTo>
                    <a:pt x="462" y="174"/>
                    <a:pt x="461" y="170"/>
                    <a:pt x="462" y="170"/>
                  </a:cubicBezTo>
                  <a:lnTo>
                    <a:pt x="462" y="170"/>
                  </a:lnTo>
                  <a:cubicBezTo>
                    <a:pt x="463" y="170"/>
                    <a:pt x="465" y="173"/>
                    <a:pt x="468" y="180"/>
                  </a:cubicBezTo>
                  <a:cubicBezTo>
                    <a:pt x="473" y="185"/>
                    <a:pt x="477" y="187"/>
                    <a:pt x="480" y="187"/>
                  </a:cubicBezTo>
                  <a:cubicBezTo>
                    <a:pt x="483" y="187"/>
                    <a:pt x="484" y="182"/>
                    <a:pt x="483" y="172"/>
                  </a:cubicBezTo>
                  <a:cubicBezTo>
                    <a:pt x="484" y="169"/>
                    <a:pt x="487" y="166"/>
                    <a:pt x="490" y="166"/>
                  </a:cubicBezTo>
                  <a:cubicBezTo>
                    <a:pt x="491" y="166"/>
                    <a:pt x="492" y="167"/>
                    <a:pt x="493" y="168"/>
                  </a:cubicBezTo>
                  <a:cubicBezTo>
                    <a:pt x="495" y="168"/>
                    <a:pt x="497" y="168"/>
                    <a:pt x="499" y="168"/>
                  </a:cubicBezTo>
                  <a:cubicBezTo>
                    <a:pt x="515" y="168"/>
                    <a:pt x="539" y="162"/>
                    <a:pt x="529" y="151"/>
                  </a:cubicBezTo>
                  <a:lnTo>
                    <a:pt x="540" y="148"/>
                  </a:lnTo>
                  <a:cubicBezTo>
                    <a:pt x="544" y="149"/>
                    <a:pt x="548" y="149"/>
                    <a:pt x="551" y="149"/>
                  </a:cubicBezTo>
                  <a:cubicBezTo>
                    <a:pt x="556" y="149"/>
                    <a:pt x="559" y="147"/>
                    <a:pt x="561" y="140"/>
                  </a:cubicBezTo>
                  <a:lnTo>
                    <a:pt x="564" y="131"/>
                  </a:lnTo>
                  <a:cubicBezTo>
                    <a:pt x="566" y="137"/>
                    <a:pt x="572" y="143"/>
                    <a:pt x="577" y="143"/>
                  </a:cubicBezTo>
                  <a:cubicBezTo>
                    <a:pt x="578" y="143"/>
                    <a:pt x="579" y="142"/>
                    <a:pt x="579" y="142"/>
                  </a:cubicBezTo>
                  <a:cubicBezTo>
                    <a:pt x="585" y="140"/>
                    <a:pt x="585" y="140"/>
                    <a:pt x="583" y="133"/>
                  </a:cubicBezTo>
                  <a:cubicBezTo>
                    <a:pt x="575" y="127"/>
                    <a:pt x="579" y="125"/>
                    <a:pt x="585" y="123"/>
                  </a:cubicBezTo>
                  <a:cubicBezTo>
                    <a:pt x="585" y="123"/>
                    <a:pt x="586" y="123"/>
                    <a:pt x="586" y="123"/>
                  </a:cubicBezTo>
                  <a:cubicBezTo>
                    <a:pt x="592" y="123"/>
                    <a:pt x="599" y="128"/>
                    <a:pt x="601" y="135"/>
                  </a:cubicBezTo>
                  <a:lnTo>
                    <a:pt x="606" y="134"/>
                  </a:lnTo>
                  <a:cubicBezTo>
                    <a:pt x="604" y="125"/>
                    <a:pt x="605" y="120"/>
                    <a:pt x="606" y="120"/>
                  </a:cubicBezTo>
                  <a:cubicBezTo>
                    <a:pt x="607" y="120"/>
                    <a:pt x="609" y="122"/>
                    <a:pt x="610" y="125"/>
                  </a:cubicBezTo>
                  <a:cubicBezTo>
                    <a:pt x="613" y="128"/>
                    <a:pt x="617" y="130"/>
                    <a:pt x="621" y="130"/>
                  </a:cubicBezTo>
                  <a:cubicBezTo>
                    <a:pt x="623" y="130"/>
                    <a:pt x="625" y="129"/>
                    <a:pt x="628" y="129"/>
                  </a:cubicBezTo>
                  <a:cubicBezTo>
                    <a:pt x="627" y="126"/>
                    <a:pt x="627" y="125"/>
                    <a:pt x="628" y="125"/>
                  </a:cubicBezTo>
                  <a:lnTo>
                    <a:pt x="628" y="125"/>
                  </a:lnTo>
                  <a:cubicBezTo>
                    <a:pt x="629" y="125"/>
                    <a:pt x="631" y="128"/>
                    <a:pt x="628" y="129"/>
                  </a:cubicBezTo>
                  <a:lnTo>
                    <a:pt x="630" y="136"/>
                  </a:lnTo>
                  <a:cubicBezTo>
                    <a:pt x="631" y="138"/>
                    <a:pt x="633" y="138"/>
                    <a:pt x="633" y="138"/>
                  </a:cubicBezTo>
                  <a:cubicBezTo>
                    <a:pt x="636" y="138"/>
                    <a:pt x="634" y="133"/>
                    <a:pt x="633" y="127"/>
                  </a:cubicBezTo>
                  <a:lnTo>
                    <a:pt x="643" y="124"/>
                  </a:lnTo>
                  <a:cubicBezTo>
                    <a:pt x="649" y="123"/>
                    <a:pt x="655" y="122"/>
                    <a:pt x="648" y="115"/>
                  </a:cubicBezTo>
                  <a:cubicBezTo>
                    <a:pt x="646" y="107"/>
                    <a:pt x="644" y="99"/>
                    <a:pt x="650" y="98"/>
                  </a:cubicBezTo>
                  <a:cubicBezTo>
                    <a:pt x="649" y="95"/>
                    <a:pt x="650" y="95"/>
                    <a:pt x="650" y="95"/>
                  </a:cubicBezTo>
                  <a:lnTo>
                    <a:pt x="650" y="95"/>
                  </a:lnTo>
                  <a:cubicBezTo>
                    <a:pt x="652" y="95"/>
                    <a:pt x="654" y="98"/>
                    <a:pt x="650" y="98"/>
                  </a:cubicBezTo>
                  <a:cubicBezTo>
                    <a:pt x="651" y="106"/>
                    <a:pt x="653" y="113"/>
                    <a:pt x="657" y="113"/>
                  </a:cubicBezTo>
                  <a:cubicBezTo>
                    <a:pt x="657" y="113"/>
                    <a:pt x="658" y="113"/>
                    <a:pt x="658" y="113"/>
                  </a:cubicBezTo>
                  <a:cubicBezTo>
                    <a:pt x="658" y="113"/>
                    <a:pt x="659" y="113"/>
                    <a:pt x="659" y="113"/>
                  </a:cubicBezTo>
                  <a:cubicBezTo>
                    <a:pt x="664" y="113"/>
                    <a:pt x="666" y="120"/>
                    <a:pt x="666" y="120"/>
                  </a:cubicBezTo>
                  <a:cubicBezTo>
                    <a:pt x="665" y="125"/>
                    <a:pt x="667" y="128"/>
                    <a:pt x="670" y="128"/>
                  </a:cubicBezTo>
                  <a:cubicBezTo>
                    <a:pt x="676" y="128"/>
                    <a:pt x="684" y="121"/>
                    <a:pt x="687" y="116"/>
                  </a:cubicBezTo>
                  <a:cubicBezTo>
                    <a:pt x="692" y="107"/>
                    <a:pt x="696" y="103"/>
                    <a:pt x="698" y="103"/>
                  </a:cubicBezTo>
                  <a:cubicBezTo>
                    <a:pt x="701" y="103"/>
                    <a:pt x="703" y="107"/>
                    <a:pt x="704" y="114"/>
                  </a:cubicBezTo>
                  <a:cubicBezTo>
                    <a:pt x="705" y="118"/>
                    <a:pt x="706" y="120"/>
                    <a:pt x="707" y="120"/>
                  </a:cubicBezTo>
                  <a:cubicBezTo>
                    <a:pt x="710" y="120"/>
                    <a:pt x="716" y="106"/>
                    <a:pt x="717" y="88"/>
                  </a:cubicBezTo>
                  <a:lnTo>
                    <a:pt x="721" y="64"/>
                  </a:lnTo>
                  <a:lnTo>
                    <a:pt x="723" y="87"/>
                  </a:lnTo>
                  <a:cubicBezTo>
                    <a:pt x="728" y="104"/>
                    <a:pt x="730" y="112"/>
                    <a:pt x="734" y="112"/>
                  </a:cubicBezTo>
                  <a:cubicBezTo>
                    <a:pt x="737" y="112"/>
                    <a:pt x="741" y="108"/>
                    <a:pt x="748" y="101"/>
                  </a:cubicBezTo>
                  <a:cubicBezTo>
                    <a:pt x="753" y="97"/>
                    <a:pt x="755" y="95"/>
                    <a:pt x="757" y="95"/>
                  </a:cubicBezTo>
                  <a:cubicBezTo>
                    <a:pt x="758" y="95"/>
                    <a:pt x="758" y="97"/>
                    <a:pt x="759" y="101"/>
                  </a:cubicBezTo>
                  <a:cubicBezTo>
                    <a:pt x="759" y="106"/>
                    <a:pt x="762" y="108"/>
                    <a:pt x="770" y="108"/>
                  </a:cubicBezTo>
                  <a:cubicBezTo>
                    <a:pt x="773" y="108"/>
                    <a:pt x="777" y="108"/>
                    <a:pt x="781" y="107"/>
                  </a:cubicBezTo>
                  <a:cubicBezTo>
                    <a:pt x="798" y="107"/>
                    <a:pt x="804" y="106"/>
                    <a:pt x="804" y="98"/>
                  </a:cubicBezTo>
                  <a:lnTo>
                    <a:pt x="814" y="98"/>
                  </a:lnTo>
                  <a:cubicBezTo>
                    <a:pt x="816" y="104"/>
                    <a:pt x="819" y="107"/>
                    <a:pt x="821" y="107"/>
                  </a:cubicBezTo>
                  <a:cubicBezTo>
                    <a:pt x="826" y="107"/>
                    <a:pt x="829" y="100"/>
                    <a:pt x="825" y="90"/>
                  </a:cubicBezTo>
                  <a:lnTo>
                    <a:pt x="836" y="90"/>
                  </a:lnTo>
                  <a:lnTo>
                    <a:pt x="836" y="99"/>
                  </a:lnTo>
                  <a:cubicBezTo>
                    <a:pt x="836" y="107"/>
                    <a:pt x="848" y="107"/>
                    <a:pt x="891" y="107"/>
                  </a:cubicBezTo>
                  <a:cubicBezTo>
                    <a:pt x="901" y="108"/>
                    <a:pt x="910" y="108"/>
                    <a:pt x="916" y="108"/>
                  </a:cubicBezTo>
                  <a:cubicBezTo>
                    <a:pt x="942" y="108"/>
                    <a:pt x="945" y="105"/>
                    <a:pt x="945" y="93"/>
                  </a:cubicBezTo>
                  <a:cubicBezTo>
                    <a:pt x="948" y="85"/>
                    <a:pt x="951" y="81"/>
                    <a:pt x="953" y="81"/>
                  </a:cubicBezTo>
                  <a:cubicBezTo>
                    <a:pt x="955" y="81"/>
                    <a:pt x="956" y="85"/>
                    <a:pt x="956" y="93"/>
                  </a:cubicBezTo>
                  <a:cubicBezTo>
                    <a:pt x="956" y="98"/>
                    <a:pt x="959" y="104"/>
                    <a:pt x="961" y="104"/>
                  </a:cubicBezTo>
                  <a:cubicBezTo>
                    <a:pt x="961" y="104"/>
                    <a:pt x="962" y="103"/>
                    <a:pt x="962" y="101"/>
                  </a:cubicBezTo>
                  <a:cubicBezTo>
                    <a:pt x="969" y="101"/>
                    <a:pt x="974" y="104"/>
                    <a:pt x="978" y="108"/>
                  </a:cubicBezTo>
                  <a:cubicBezTo>
                    <a:pt x="985" y="116"/>
                    <a:pt x="990" y="118"/>
                    <a:pt x="994" y="118"/>
                  </a:cubicBezTo>
                  <a:cubicBezTo>
                    <a:pt x="998" y="118"/>
                    <a:pt x="1000" y="114"/>
                    <a:pt x="1000" y="110"/>
                  </a:cubicBezTo>
                  <a:cubicBezTo>
                    <a:pt x="998" y="103"/>
                    <a:pt x="997" y="100"/>
                    <a:pt x="998" y="100"/>
                  </a:cubicBezTo>
                  <a:lnTo>
                    <a:pt x="998" y="100"/>
                  </a:lnTo>
                  <a:cubicBezTo>
                    <a:pt x="999" y="100"/>
                    <a:pt x="1002" y="105"/>
                    <a:pt x="1006" y="110"/>
                  </a:cubicBezTo>
                  <a:cubicBezTo>
                    <a:pt x="1010" y="115"/>
                    <a:pt x="1013" y="121"/>
                    <a:pt x="1015" y="121"/>
                  </a:cubicBezTo>
                  <a:cubicBezTo>
                    <a:pt x="1015" y="121"/>
                    <a:pt x="1016" y="120"/>
                    <a:pt x="1016" y="117"/>
                  </a:cubicBezTo>
                  <a:cubicBezTo>
                    <a:pt x="1019" y="113"/>
                    <a:pt x="1032" y="108"/>
                    <a:pt x="1042" y="108"/>
                  </a:cubicBezTo>
                  <a:cubicBezTo>
                    <a:pt x="1049" y="108"/>
                    <a:pt x="1055" y="111"/>
                    <a:pt x="1055" y="117"/>
                  </a:cubicBezTo>
                  <a:lnTo>
                    <a:pt x="1065" y="118"/>
                  </a:lnTo>
                  <a:cubicBezTo>
                    <a:pt x="1065" y="111"/>
                    <a:pt x="1076" y="111"/>
                    <a:pt x="1088" y="111"/>
                  </a:cubicBezTo>
                  <a:cubicBezTo>
                    <a:pt x="1098" y="111"/>
                    <a:pt x="1103" y="111"/>
                    <a:pt x="1103" y="118"/>
                  </a:cubicBezTo>
                  <a:cubicBezTo>
                    <a:pt x="1100" y="122"/>
                    <a:pt x="1100" y="124"/>
                    <a:pt x="1103" y="124"/>
                  </a:cubicBezTo>
                  <a:cubicBezTo>
                    <a:pt x="1105" y="124"/>
                    <a:pt x="1109" y="122"/>
                    <a:pt x="1114" y="118"/>
                  </a:cubicBezTo>
                  <a:cubicBezTo>
                    <a:pt x="1120" y="118"/>
                    <a:pt x="1126" y="103"/>
                    <a:pt x="1131" y="103"/>
                  </a:cubicBezTo>
                  <a:cubicBezTo>
                    <a:pt x="1131" y="95"/>
                    <a:pt x="1137" y="88"/>
                    <a:pt x="1143" y="88"/>
                  </a:cubicBezTo>
                  <a:lnTo>
                    <a:pt x="1143" y="96"/>
                  </a:lnTo>
                  <a:lnTo>
                    <a:pt x="1141" y="112"/>
                  </a:lnTo>
                  <a:cubicBezTo>
                    <a:pt x="1147" y="112"/>
                    <a:pt x="1153" y="112"/>
                    <a:pt x="1153" y="104"/>
                  </a:cubicBezTo>
                  <a:cubicBezTo>
                    <a:pt x="1158" y="112"/>
                    <a:pt x="1164" y="112"/>
                    <a:pt x="1175" y="112"/>
                  </a:cubicBezTo>
                  <a:cubicBezTo>
                    <a:pt x="1185" y="112"/>
                    <a:pt x="1196" y="112"/>
                    <a:pt x="1202" y="104"/>
                  </a:cubicBezTo>
                  <a:cubicBezTo>
                    <a:pt x="1205" y="112"/>
                    <a:pt x="1215" y="117"/>
                    <a:pt x="1224" y="117"/>
                  </a:cubicBezTo>
                  <a:cubicBezTo>
                    <a:pt x="1234" y="117"/>
                    <a:pt x="1243" y="113"/>
                    <a:pt x="1246" y="105"/>
                  </a:cubicBezTo>
                  <a:cubicBezTo>
                    <a:pt x="1246" y="101"/>
                    <a:pt x="1247" y="99"/>
                    <a:pt x="1249" y="99"/>
                  </a:cubicBezTo>
                  <a:cubicBezTo>
                    <a:pt x="1251" y="99"/>
                    <a:pt x="1254" y="101"/>
                    <a:pt x="1257" y="105"/>
                  </a:cubicBezTo>
                  <a:cubicBezTo>
                    <a:pt x="1259" y="109"/>
                    <a:pt x="1260" y="111"/>
                    <a:pt x="1262" y="111"/>
                  </a:cubicBezTo>
                  <a:cubicBezTo>
                    <a:pt x="1263" y="111"/>
                    <a:pt x="1264" y="109"/>
                    <a:pt x="1267" y="105"/>
                  </a:cubicBezTo>
                  <a:cubicBezTo>
                    <a:pt x="1269" y="103"/>
                    <a:pt x="1270" y="102"/>
                    <a:pt x="1272" y="102"/>
                  </a:cubicBezTo>
                  <a:cubicBezTo>
                    <a:pt x="1276" y="102"/>
                    <a:pt x="1280" y="108"/>
                    <a:pt x="1284" y="114"/>
                  </a:cubicBezTo>
                  <a:cubicBezTo>
                    <a:pt x="1287" y="123"/>
                    <a:pt x="1290" y="127"/>
                    <a:pt x="1294" y="127"/>
                  </a:cubicBezTo>
                  <a:cubicBezTo>
                    <a:pt x="1296" y="127"/>
                    <a:pt x="1298" y="125"/>
                    <a:pt x="1300" y="122"/>
                  </a:cubicBezTo>
                  <a:cubicBezTo>
                    <a:pt x="1309" y="116"/>
                    <a:pt x="1318" y="114"/>
                    <a:pt x="1328" y="114"/>
                  </a:cubicBezTo>
                  <a:cubicBezTo>
                    <a:pt x="1339" y="106"/>
                    <a:pt x="1344" y="106"/>
                    <a:pt x="1339" y="98"/>
                  </a:cubicBezTo>
                  <a:cubicBezTo>
                    <a:pt x="1339" y="93"/>
                    <a:pt x="1341" y="87"/>
                    <a:pt x="1344" y="83"/>
                  </a:cubicBezTo>
                  <a:cubicBezTo>
                    <a:pt x="1348" y="80"/>
                    <a:pt x="1350" y="79"/>
                    <a:pt x="1351" y="79"/>
                  </a:cubicBezTo>
                  <a:cubicBezTo>
                    <a:pt x="1354" y="79"/>
                    <a:pt x="1353" y="83"/>
                    <a:pt x="1350" y="83"/>
                  </a:cubicBezTo>
                  <a:cubicBezTo>
                    <a:pt x="1339" y="90"/>
                    <a:pt x="1344" y="90"/>
                    <a:pt x="1349" y="98"/>
                  </a:cubicBezTo>
                  <a:cubicBezTo>
                    <a:pt x="1355" y="105"/>
                    <a:pt x="1364" y="107"/>
                    <a:pt x="1371" y="107"/>
                  </a:cubicBezTo>
                  <a:lnTo>
                    <a:pt x="1393" y="107"/>
                  </a:lnTo>
                  <a:cubicBezTo>
                    <a:pt x="1401" y="111"/>
                    <a:pt x="1407" y="113"/>
                    <a:pt x="1410" y="113"/>
                  </a:cubicBezTo>
                  <a:cubicBezTo>
                    <a:pt x="1414" y="113"/>
                    <a:pt x="1415" y="111"/>
                    <a:pt x="1415" y="107"/>
                  </a:cubicBezTo>
                  <a:cubicBezTo>
                    <a:pt x="1415" y="104"/>
                    <a:pt x="1415" y="101"/>
                    <a:pt x="1415" y="99"/>
                  </a:cubicBezTo>
                  <a:cubicBezTo>
                    <a:pt x="1418" y="108"/>
                    <a:pt x="1435" y="112"/>
                    <a:pt x="1452" y="112"/>
                  </a:cubicBezTo>
                  <a:cubicBezTo>
                    <a:pt x="1468" y="112"/>
                    <a:pt x="1483" y="108"/>
                    <a:pt x="1486" y="101"/>
                  </a:cubicBezTo>
                  <a:lnTo>
                    <a:pt x="1486" y="108"/>
                  </a:lnTo>
                  <a:cubicBezTo>
                    <a:pt x="1486" y="116"/>
                    <a:pt x="1491" y="116"/>
                    <a:pt x="1503" y="116"/>
                  </a:cubicBezTo>
                  <a:cubicBezTo>
                    <a:pt x="1516" y="113"/>
                    <a:pt x="1531" y="111"/>
                    <a:pt x="1546" y="110"/>
                  </a:cubicBezTo>
                  <a:cubicBezTo>
                    <a:pt x="1568" y="110"/>
                    <a:pt x="1585" y="110"/>
                    <a:pt x="1585" y="102"/>
                  </a:cubicBezTo>
                  <a:cubicBezTo>
                    <a:pt x="1590" y="103"/>
                    <a:pt x="1590" y="103"/>
                    <a:pt x="1590" y="111"/>
                  </a:cubicBezTo>
                  <a:cubicBezTo>
                    <a:pt x="1585" y="117"/>
                    <a:pt x="1590" y="118"/>
                    <a:pt x="1595" y="118"/>
                  </a:cubicBezTo>
                  <a:cubicBezTo>
                    <a:pt x="1600" y="118"/>
                    <a:pt x="1600" y="111"/>
                    <a:pt x="1600" y="103"/>
                  </a:cubicBezTo>
                  <a:cubicBezTo>
                    <a:pt x="1600" y="99"/>
                    <a:pt x="1602" y="97"/>
                    <a:pt x="1604" y="97"/>
                  </a:cubicBezTo>
                  <a:cubicBezTo>
                    <a:pt x="1607" y="97"/>
                    <a:pt x="1611" y="99"/>
                    <a:pt x="1617" y="103"/>
                  </a:cubicBezTo>
                  <a:cubicBezTo>
                    <a:pt x="1624" y="107"/>
                    <a:pt x="1631" y="109"/>
                    <a:pt x="1639" y="109"/>
                  </a:cubicBezTo>
                  <a:cubicBezTo>
                    <a:pt x="1646" y="109"/>
                    <a:pt x="1654" y="107"/>
                    <a:pt x="1661" y="103"/>
                  </a:cubicBezTo>
                  <a:cubicBezTo>
                    <a:pt x="1666" y="104"/>
                    <a:pt x="1672" y="104"/>
                    <a:pt x="1672" y="112"/>
                  </a:cubicBezTo>
                  <a:cubicBezTo>
                    <a:pt x="1675" y="116"/>
                    <a:pt x="1679" y="121"/>
                    <a:pt x="1685" y="121"/>
                  </a:cubicBezTo>
                  <a:cubicBezTo>
                    <a:pt x="1689" y="121"/>
                    <a:pt x="1694" y="118"/>
                    <a:pt x="1699" y="112"/>
                  </a:cubicBezTo>
                  <a:cubicBezTo>
                    <a:pt x="1705" y="112"/>
                    <a:pt x="1705" y="112"/>
                    <a:pt x="1705" y="120"/>
                  </a:cubicBezTo>
                  <a:cubicBezTo>
                    <a:pt x="1707" y="124"/>
                    <a:pt x="1708" y="129"/>
                    <a:pt x="1710" y="129"/>
                  </a:cubicBezTo>
                  <a:cubicBezTo>
                    <a:pt x="1711" y="129"/>
                    <a:pt x="1712" y="126"/>
                    <a:pt x="1715" y="120"/>
                  </a:cubicBezTo>
                  <a:cubicBezTo>
                    <a:pt x="1720" y="116"/>
                    <a:pt x="1727" y="114"/>
                    <a:pt x="1733" y="114"/>
                  </a:cubicBezTo>
                  <a:cubicBezTo>
                    <a:pt x="1740" y="114"/>
                    <a:pt x="1747" y="117"/>
                    <a:pt x="1753" y="121"/>
                  </a:cubicBezTo>
                  <a:cubicBezTo>
                    <a:pt x="1758" y="121"/>
                    <a:pt x="1764" y="121"/>
                    <a:pt x="1764" y="113"/>
                  </a:cubicBezTo>
                  <a:cubicBezTo>
                    <a:pt x="1764" y="110"/>
                    <a:pt x="1764" y="107"/>
                    <a:pt x="1764" y="105"/>
                  </a:cubicBezTo>
                  <a:cubicBezTo>
                    <a:pt x="1767" y="113"/>
                    <a:pt x="1768" y="117"/>
                    <a:pt x="1770" y="117"/>
                  </a:cubicBezTo>
                  <a:cubicBezTo>
                    <a:pt x="1771" y="117"/>
                    <a:pt x="1772" y="113"/>
                    <a:pt x="1775" y="105"/>
                  </a:cubicBezTo>
                  <a:cubicBezTo>
                    <a:pt x="1775" y="101"/>
                    <a:pt x="1777" y="99"/>
                    <a:pt x="1778" y="99"/>
                  </a:cubicBezTo>
                  <a:cubicBezTo>
                    <a:pt x="1779" y="99"/>
                    <a:pt x="1781" y="101"/>
                    <a:pt x="1781" y="105"/>
                  </a:cubicBezTo>
                  <a:cubicBezTo>
                    <a:pt x="1786" y="113"/>
                    <a:pt x="1792" y="113"/>
                    <a:pt x="1792" y="113"/>
                  </a:cubicBezTo>
                  <a:cubicBezTo>
                    <a:pt x="1811" y="110"/>
                    <a:pt x="1831" y="107"/>
                    <a:pt x="1851" y="106"/>
                  </a:cubicBezTo>
                  <a:cubicBezTo>
                    <a:pt x="1863" y="106"/>
                    <a:pt x="1873" y="107"/>
                    <a:pt x="1882" y="107"/>
                  </a:cubicBezTo>
                  <a:cubicBezTo>
                    <a:pt x="1903" y="107"/>
                    <a:pt x="1912" y="105"/>
                    <a:pt x="1912" y="99"/>
                  </a:cubicBezTo>
                  <a:cubicBezTo>
                    <a:pt x="1915" y="95"/>
                    <a:pt x="1916" y="94"/>
                    <a:pt x="1918" y="94"/>
                  </a:cubicBezTo>
                  <a:cubicBezTo>
                    <a:pt x="1919" y="94"/>
                    <a:pt x="1920" y="95"/>
                    <a:pt x="1922" y="99"/>
                  </a:cubicBezTo>
                  <a:cubicBezTo>
                    <a:pt x="1925" y="104"/>
                    <a:pt x="1931" y="107"/>
                    <a:pt x="1936" y="107"/>
                  </a:cubicBezTo>
                  <a:cubicBezTo>
                    <a:pt x="1937" y="107"/>
                    <a:pt x="1938" y="107"/>
                    <a:pt x="1939" y="107"/>
                  </a:cubicBezTo>
                  <a:cubicBezTo>
                    <a:pt x="1945" y="107"/>
                    <a:pt x="1950" y="107"/>
                    <a:pt x="1950" y="115"/>
                  </a:cubicBezTo>
                  <a:cubicBezTo>
                    <a:pt x="1956" y="107"/>
                    <a:pt x="1956" y="107"/>
                    <a:pt x="1960" y="107"/>
                  </a:cubicBezTo>
                  <a:cubicBezTo>
                    <a:pt x="1960" y="111"/>
                    <a:pt x="1962" y="113"/>
                    <a:pt x="1964" y="113"/>
                  </a:cubicBezTo>
                  <a:cubicBezTo>
                    <a:pt x="1966" y="113"/>
                    <a:pt x="1969" y="112"/>
                    <a:pt x="1972" y="108"/>
                  </a:cubicBezTo>
                  <a:cubicBezTo>
                    <a:pt x="1974" y="101"/>
                    <a:pt x="1976" y="97"/>
                    <a:pt x="1976" y="97"/>
                  </a:cubicBezTo>
                  <a:cubicBezTo>
                    <a:pt x="1977" y="97"/>
                    <a:pt x="1977" y="101"/>
                    <a:pt x="1977" y="108"/>
                  </a:cubicBezTo>
                  <a:cubicBezTo>
                    <a:pt x="1977" y="114"/>
                    <a:pt x="1986" y="119"/>
                    <a:pt x="1988" y="119"/>
                  </a:cubicBezTo>
                  <a:cubicBezTo>
                    <a:pt x="1990" y="119"/>
                    <a:pt x="1990" y="119"/>
                    <a:pt x="1988" y="116"/>
                  </a:cubicBezTo>
                  <a:cubicBezTo>
                    <a:pt x="1988" y="108"/>
                    <a:pt x="2000" y="108"/>
                    <a:pt x="2004" y="101"/>
                  </a:cubicBezTo>
                  <a:cubicBezTo>
                    <a:pt x="2010" y="101"/>
                    <a:pt x="2015" y="101"/>
                    <a:pt x="2015" y="108"/>
                  </a:cubicBezTo>
                  <a:cubicBezTo>
                    <a:pt x="2017" y="111"/>
                    <a:pt x="2021" y="112"/>
                    <a:pt x="2026" y="112"/>
                  </a:cubicBezTo>
                  <a:cubicBezTo>
                    <a:pt x="2036" y="112"/>
                    <a:pt x="2050" y="107"/>
                    <a:pt x="2053" y="102"/>
                  </a:cubicBezTo>
                  <a:cubicBezTo>
                    <a:pt x="2053" y="98"/>
                    <a:pt x="2055" y="96"/>
                    <a:pt x="2056" y="96"/>
                  </a:cubicBezTo>
                  <a:cubicBezTo>
                    <a:pt x="2058" y="96"/>
                    <a:pt x="2059" y="98"/>
                    <a:pt x="2059" y="102"/>
                  </a:cubicBezTo>
                  <a:cubicBezTo>
                    <a:pt x="2059" y="110"/>
                    <a:pt x="2065" y="110"/>
                    <a:pt x="2070" y="110"/>
                  </a:cubicBezTo>
                  <a:cubicBezTo>
                    <a:pt x="2072" y="107"/>
                    <a:pt x="2073" y="106"/>
                    <a:pt x="2074" y="106"/>
                  </a:cubicBezTo>
                  <a:cubicBezTo>
                    <a:pt x="2076" y="106"/>
                    <a:pt x="2076" y="112"/>
                    <a:pt x="2076" y="117"/>
                  </a:cubicBezTo>
                  <a:cubicBezTo>
                    <a:pt x="2070" y="125"/>
                    <a:pt x="2076" y="125"/>
                    <a:pt x="2086" y="125"/>
                  </a:cubicBezTo>
                  <a:cubicBezTo>
                    <a:pt x="2090" y="120"/>
                    <a:pt x="2103" y="118"/>
                    <a:pt x="2116" y="118"/>
                  </a:cubicBezTo>
                  <a:cubicBezTo>
                    <a:pt x="2121" y="118"/>
                    <a:pt x="2125" y="118"/>
                    <a:pt x="2130" y="118"/>
                  </a:cubicBezTo>
                  <a:cubicBezTo>
                    <a:pt x="2132" y="119"/>
                    <a:pt x="2133" y="119"/>
                    <a:pt x="2135" y="119"/>
                  </a:cubicBezTo>
                  <a:cubicBezTo>
                    <a:pt x="2151" y="119"/>
                    <a:pt x="2166" y="110"/>
                    <a:pt x="2173" y="95"/>
                  </a:cubicBezTo>
                  <a:lnTo>
                    <a:pt x="2179" y="79"/>
                  </a:lnTo>
                  <a:lnTo>
                    <a:pt x="2179" y="95"/>
                  </a:lnTo>
                  <a:cubicBezTo>
                    <a:pt x="2180" y="104"/>
                    <a:pt x="2182" y="112"/>
                    <a:pt x="2185" y="118"/>
                  </a:cubicBezTo>
                  <a:cubicBezTo>
                    <a:pt x="2185" y="119"/>
                    <a:pt x="2185" y="119"/>
                    <a:pt x="2186" y="119"/>
                  </a:cubicBezTo>
                  <a:cubicBezTo>
                    <a:pt x="2190" y="119"/>
                    <a:pt x="2190" y="110"/>
                    <a:pt x="2190" y="103"/>
                  </a:cubicBezTo>
                  <a:cubicBezTo>
                    <a:pt x="2190" y="99"/>
                    <a:pt x="2191" y="97"/>
                    <a:pt x="2194" y="97"/>
                  </a:cubicBezTo>
                  <a:cubicBezTo>
                    <a:pt x="2197" y="97"/>
                    <a:pt x="2201" y="100"/>
                    <a:pt x="2207" y="104"/>
                  </a:cubicBezTo>
                  <a:cubicBezTo>
                    <a:pt x="2212" y="108"/>
                    <a:pt x="2216" y="110"/>
                    <a:pt x="2219" y="110"/>
                  </a:cubicBezTo>
                  <a:cubicBezTo>
                    <a:pt x="2223" y="110"/>
                    <a:pt x="2226" y="108"/>
                    <a:pt x="2228" y="104"/>
                  </a:cubicBezTo>
                  <a:cubicBezTo>
                    <a:pt x="2229" y="104"/>
                    <a:pt x="2230" y="104"/>
                    <a:pt x="2231" y="104"/>
                  </a:cubicBezTo>
                  <a:cubicBezTo>
                    <a:pt x="2237" y="104"/>
                    <a:pt x="2242" y="107"/>
                    <a:pt x="2245" y="112"/>
                  </a:cubicBezTo>
                  <a:cubicBezTo>
                    <a:pt x="2250" y="112"/>
                    <a:pt x="2250" y="112"/>
                    <a:pt x="2250" y="104"/>
                  </a:cubicBezTo>
                  <a:cubicBezTo>
                    <a:pt x="2250" y="100"/>
                    <a:pt x="2252" y="98"/>
                    <a:pt x="2254" y="98"/>
                  </a:cubicBezTo>
                  <a:cubicBezTo>
                    <a:pt x="2256" y="98"/>
                    <a:pt x="2258" y="100"/>
                    <a:pt x="2261" y="104"/>
                  </a:cubicBezTo>
                  <a:cubicBezTo>
                    <a:pt x="2264" y="114"/>
                    <a:pt x="2272" y="118"/>
                    <a:pt x="2277" y="118"/>
                  </a:cubicBezTo>
                  <a:cubicBezTo>
                    <a:pt x="2281" y="118"/>
                    <a:pt x="2283" y="116"/>
                    <a:pt x="2283" y="113"/>
                  </a:cubicBezTo>
                  <a:cubicBezTo>
                    <a:pt x="2283" y="105"/>
                    <a:pt x="2289" y="105"/>
                    <a:pt x="2293" y="105"/>
                  </a:cubicBezTo>
                  <a:cubicBezTo>
                    <a:pt x="2294" y="105"/>
                    <a:pt x="2295" y="105"/>
                    <a:pt x="2296" y="105"/>
                  </a:cubicBezTo>
                  <a:cubicBezTo>
                    <a:pt x="2302" y="105"/>
                    <a:pt x="2307" y="102"/>
                    <a:pt x="2310" y="97"/>
                  </a:cubicBezTo>
                  <a:lnTo>
                    <a:pt x="2322" y="97"/>
                  </a:lnTo>
                  <a:cubicBezTo>
                    <a:pt x="2327" y="97"/>
                    <a:pt x="2322" y="105"/>
                    <a:pt x="2316" y="105"/>
                  </a:cubicBezTo>
                  <a:lnTo>
                    <a:pt x="2322" y="113"/>
                  </a:lnTo>
                  <a:cubicBezTo>
                    <a:pt x="2332" y="113"/>
                    <a:pt x="2337" y="113"/>
                    <a:pt x="2343" y="105"/>
                  </a:cubicBezTo>
                  <a:cubicBezTo>
                    <a:pt x="2346" y="98"/>
                    <a:pt x="2347" y="94"/>
                    <a:pt x="2348" y="94"/>
                  </a:cubicBezTo>
                  <a:cubicBezTo>
                    <a:pt x="2348" y="94"/>
                    <a:pt x="2348" y="98"/>
                    <a:pt x="2348" y="106"/>
                  </a:cubicBezTo>
                  <a:cubicBezTo>
                    <a:pt x="2348" y="112"/>
                    <a:pt x="2351" y="117"/>
                    <a:pt x="2355" y="117"/>
                  </a:cubicBezTo>
                  <a:cubicBezTo>
                    <a:pt x="2356" y="117"/>
                    <a:pt x="2358" y="116"/>
                    <a:pt x="2360" y="114"/>
                  </a:cubicBezTo>
                  <a:cubicBezTo>
                    <a:pt x="2362" y="107"/>
                    <a:pt x="2364" y="105"/>
                    <a:pt x="2366" y="105"/>
                  </a:cubicBezTo>
                  <a:cubicBezTo>
                    <a:pt x="2369" y="105"/>
                    <a:pt x="2370" y="109"/>
                    <a:pt x="2370" y="114"/>
                  </a:cubicBezTo>
                  <a:cubicBezTo>
                    <a:pt x="2367" y="122"/>
                    <a:pt x="2366" y="126"/>
                    <a:pt x="2368" y="126"/>
                  </a:cubicBezTo>
                  <a:cubicBezTo>
                    <a:pt x="2370" y="126"/>
                    <a:pt x="2375" y="122"/>
                    <a:pt x="2387" y="114"/>
                  </a:cubicBezTo>
                  <a:cubicBezTo>
                    <a:pt x="2398" y="114"/>
                    <a:pt x="2419" y="107"/>
                    <a:pt x="2436" y="107"/>
                  </a:cubicBezTo>
                  <a:cubicBezTo>
                    <a:pt x="2457" y="107"/>
                    <a:pt x="2468" y="107"/>
                    <a:pt x="2474" y="115"/>
                  </a:cubicBezTo>
                  <a:cubicBezTo>
                    <a:pt x="2474" y="117"/>
                    <a:pt x="2474" y="118"/>
                    <a:pt x="2474" y="119"/>
                  </a:cubicBezTo>
                  <a:lnTo>
                    <a:pt x="2474" y="119"/>
                  </a:lnTo>
                  <a:cubicBezTo>
                    <a:pt x="2475" y="107"/>
                    <a:pt x="2481" y="107"/>
                    <a:pt x="2497" y="107"/>
                  </a:cubicBezTo>
                  <a:cubicBezTo>
                    <a:pt x="2500" y="110"/>
                    <a:pt x="2505" y="112"/>
                    <a:pt x="2509" y="112"/>
                  </a:cubicBezTo>
                  <a:cubicBezTo>
                    <a:pt x="2516" y="112"/>
                    <a:pt x="2524" y="108"/>
                    <a:pt x="2529" y="101"/>
                  </a:cubicBezTo>
                  <a:lnTo>
                    <a:pt x="2518" y="101"/>
                  </a:lnTo>
                  <a:cubicBezTo>
                    <a:pt x="2518" y="91"/>
                    <a:pt x="2520" y="88"/>
                    <a:pt x="2524" y="88"/>
                  </a:cubicBezTo>
                  <a:cubicBezTo>
                    <a:pt x="2526" y="88"/>
                    <a:pt x="2530" y="89"/>
                    <a:pt x="2535" y="93"/>
                  </a:cubicBezTo>
                  <a:cubicBezTo>
                    <a:pt x="2540" y="93"/>
                    <a:pt x="2539" y="101"/>
                    <a:pt x="2539" y="108"/>
                  </a:cubicBezTo>
                  <a:cubicBezTo>
                    <a:pt x="2539" y="116"/>
                    <a:pt x="2545" y="124"/>
                    <a:pt x="2550" y="124"/>
                  </a:cubicBezTo>
                  <a:cubicBezTo>
                    <a:pt x="2556" y="124"/>
                    <a:pt x="2562" y="124"/>
                    <a:pt x="2556" y="116"/>
                  </a:cubicBezTo>
                  <a:cubicBezTo>
                    <a:pt x="2556" y="108"/>
                    <a:pt x="2556" y="108"/>
                    <a:pt x="2562" y="108"/>
                  </a:cubicBezTo>
                  <a:cubicBezTo>
                    <a:pt x="2563" y="109"/>
                    <a:pt x="2564" y="109"/>
                    <a:pt x="2565" y="109"/>
                  </a:cubicBezTo>
                  <a:cubicBezTo>
                    <a:pt x="2570" y="109"/>
                    <a:pt x="2575" y="106"/>
                    <a:pt x="2578" y="102"/>
                  </a:cubicBezTo>
                  <a:cubicBezTo>
                    <a:pt x="2578" y="94"/>
                    <a:pt x="2583" y="94"/>
                    <a:pt x="2589" y="94"/>
                  </a:cubicBezTo>
                  <a:cubicBezTo>
                    <a:pt x="2593" y="98"/>
                    <a:pt x="2599" y="102"/>
                    <a:pt x="2605" y="102"/>
                  </a:cubicBezTo>
                  <a:lnTo>
                    <a:pt x="2605" y="110"/>
                  </a:lnTo>
                  <a:cubicBezTo>
                    <a:pt x="2605" y="115"/>
                    <a:pt x="2608" y="121"/>
                    <a:pt x="2611" y="125"/>
                  </a:cubicBezTo>
                  <a:cubicBezTo>
                    <a:pt x="2615" y="125"/>
                    <a:pt x="2617" y="117"/>
                    <a:pt x="2617" y="117"/>
                  </a:cubicBezTo>
                  <a:cubicBezTo>
                    <a:pt x="2617" y="112"/>
                    <a:pt x="2669" y="111"/>
                    <a:pt x="2712" y="111"/>
                  </a:cubicBezTo>
                  <a:cubicBezTo>
                    <a:pt x="2736" y="111"/>
                    <a:pt x="2757" y="112"/>
                    <a:pt x="2764" y="112"/>
                  </a:cubicBezTo>
                  <a:cubicBezTo>
                    <a:pt x="2769" y="116"/>
                    <a:pt x="2776" y="118"/>
                    <a:pt x="2780" y="118"/>
                  </a:cubicBezTo>
                  <a:cubicBezTo>
                    <a:pt x="2785" y="118"/>
                    <a:pt x="2788" y="116"/>
                    <a:pt x="2785" y="112"/>
                  </a:cubicBezTo>
                  <a:cubicBezTo>
                    <a:pt x="2786" y="106"/>
                    <a:pt x="2802" y="105"/>
                    <a:pt x="2825" y="105"/>
                  </a:cubicBezTo>
                  <a:cubicBezTo>
                    <a:pt x="2831" y="105"/>
                    <a:pt x="2838" y="105"/>
                    <a:pt x="2845" y="105"/>
                  </a:cubicBezTo>
                  <a:cubicBezTo>
                    <a:pt x="2856" y="105"/>
                    <a:pt x="2865" y="106"/>
                    <a:pt x="2874" y="106"/>
                  </a:cubicBezTo>
                  <a:cubicBezTo>
                    <a:pt x="2896" y="106"/>
                    <a:pt x="2910" y="104"/>
                    <a:pt x="2910" y="98"/>
                  </a:cubicBezTo>
                  <a:lnTo>
                    <a:pt x="2927" y="98"/>
                  </a:lnTo>
                  <a:cubicBezTo>
                    <a:pt x="2938" y="98"/>
                    <a:pt x="2948" y="91"/>
                    <a:pt x="2953" y="91"/>
                  </a:cubicBezTo>
                  <a:cubicBezTo>
                    <a:pt x="2954" y="91"/>
                    <a:pt x="2954" y="91"/>
                    <a:pt x="2954" y="92"/>
                  </a:cubicBezTo>
                  <a:cubicBezTo>
                    <a:pt x="2957" y="88"/>
                    <a:pt x="2960" y="86"/>
                    <a:pt x="2961" y="86"/>
                  </a:cubicBezTo>
                  <a:lnTo>
                    <a:pt x="2961" y="86"/>
                  </a:lnTo>
                  <a:cubicBezTo>
                    <a:pt x="2963" y="86"/>
                    <a:pt x="2963" y="88"/>
                    <a:pt x="2960" y="92"/>
                  </a:cubicBezTo>
                  <a:cubicBezTo>
                    <a:pt x="2960" y="99"/>
                    <a:pt x="2960" y="107"/>
                    <a:pt x="2965" y="107"/>
                  </a:cubicBezTo>
                  <a:cubicBezTo>
                    <a:pt x="2977" y="107"/>
                    <a:pt x="2977" y="99"/>
                    <a:pt x="2977" y="92"/>
                  </a:cubicBezTo>
                  <a:cubicBezTo>
                    <a:pt x="2977" y="84"/>
                    <a:pt x="2982" y="84"/>
                    <a:pt x="2982" y="84"/>
                  </a:cubicBezTo>
                  <a:cubicBezTo>
                    <a:pt x="2988" y="84"/>
                    <a:pt x="2988" y="84"/>
                    <a:pt x="2988" y="92"/>
                  </a:cubicBezTo>
                  <a:lnTo>
                    <a:pt x="2988" y="107"/>
                  </a:lnTo>
                  <a:lnTo>
                    <a:pt x="2992" y="107"/>
                  </a:lnTo>
                  <a:cubicBezTo>
                    <a:pt x="2992" y="99"/>
                    <a:pt x="2998" y="99"/>
                    <a:pt x="2998" y="99"/>
                  </a:cubicBezTo>
                  <a:cubicBezTo>
                    <a:pt x="3004" y="99"/>
                    <a:pt x="3004" y="99"/>
                    <a:pt x="3004" y="115"/>
                  </a:cubicBezTo>
                  <a:cubicBezTo>
                    <a:pt x="3004" y="123"/>
                    <a:pt x="3005" y="127"/>
                    <a:pt x="3007" y="127"/>
                  </a:cubicBezTo>
                  <a:cubicBezTo>
                    <a:pt x="3009" y="127"/>
                    <a:pt x="3012" y="123"/>
                    <a:pt x="3015" y="115"/>
                  </a:cubicBezTo>
                  <a:lnTo>
                    <a:pt x="3026" y="107"/>
                  </a:lnTo>
                  <a:cubicBezTo>
                    <a:pt x="3027" y="113"/>
                    <a:pt x="3030" y="115"/>
                    <a:pt x="3032" y="115"/>
                  </a:cubicBezTo>
                  <a:cubicBezTo>
                    <a:pt x="3037" y="115"/>
                    <a:pt x="3044" y="106"/>
                    <a:pt x="3047" y="101"/>
                  </a:cubicBezTo>
                  <a:cubicBezTo>
                    <a:pt x="3050" y="108"/>
                    <a:pt x="3053" y="112"/>
                    <a:pt x="3056" y="112"/>
                  </a:cubicBezTo>
                  <a:cubicBezTo>
                    <a:pt x="3059" y="112"/>
                    <a:pt x="3061" y="108"/>
                    <a:pt x="3064" y="101"/>
                  </a:cubicBezTo>
                  <a:cubicBezTo>
                    <a:pt x="3064" y="97"/>
                    <a:pt x="3066" y="95"/>
                    <a:pt x="3068" y="95"/>
                  </a:cubicBezTo>
                  <a:cubicBezTo>
                    <a:pt x="3069" y="95"/>
                    <a:pt x="3072" y="97"/>
                    <a:pt x="3074" y="101"/>
                  </a:cubicBezTo>
                  <a:cubicBezTo>
                    <a:pt x="3080" y="108"/>
                    <a:pt x="3085" y="108"/>
                    <a:pt x="3097" y="108"/>
                  </a:cubicBezTo>
                  <a:cubicBezTo>
                    <a:pt x="3100" y="103"/>
                    <a:pt x="3118" y="102"/>
                    <a:pt x="3141" y="102"/>
                  </a:cubicBezTo>
                  <a:cubicBezTo>
                    <a:pt x="3154" y="102"/>
                    <a:pt x="3169" y="102"/>
                    <a:pt x="3184" y="103"/>
                  </a:cubicBezTo>
                  <a:cubicBezTo>
                    <a:pt x="3195" y="103"/>
                    <a:pt x="3205" y="103"/>
                    <a:pt x="3214" y="103"/>
                  </a:cubicBezTo>
                  <a:cubicBezTo>
                    <a:pt x="3246" y="103"/>
                    <a:pt x="3266" y="102"/>
                    <a:pt x="3266" y="96"/>
                  </a:cubicBezTo>
                  <a:cubicBezTo>
                    <a:pt x="3272" y="96"/>
                    <a:pt x="3272" y="96"/>
                    <a:pt x="3277" y="104"/>
                  </a:cubicBezTo>
                  <a:cubicBezTo>
                    <a:pt x="3277" y="107"/>
                    <a:pt x="3278" y="109"/>
                    <a:pt x="3279" y="109"/>
                  </a:cubicBezTo>
                  <a:cubicBezTo>
                    <a:pt x="3281" y="109"/>
                    <a:pt x="3284" y="105"/>
                    <a:pt x="3287" y="96"/>
                  </a:cubicBezTo>
                  <a:cubicBezTo>
                    <a:pt x="3291" y="92"/>
                    <a:pt x="3292" y="87"/>
                    <a:pt x="3293" y="87"/>
                  </a:cubicBezTo>
                  <a:cubicBezTo>
                    <a:pt x="3293" y="87"/>
                    <a:pt x="3293" y="89"/>
                    <a:pt x="3293" y="96"/>
                  </a:cubicBezTo>
                  <a:cubicBezTo>
                    <a:pt x="3293" y="104"/>
                    <a:pt x="3304" y="104"/>
                    <a:pt x="3326" y="104"/>
                  </a:cubicBezTo>
                  <a:cubicBezTo>
                    <a:pt x="3330" y="104"/>
                    <a:pt x="3335" y="104"/>
                    <a:pt x="3340" y="104"/>
                  </a:cubicBezTo>
                  <a:cubicBezTo>
                    <a:pt x="3352" y="104"/>
                    <a:pt x="3364" y="103"/>
                    <a:pt x="3364" y="97"/>
                  </a:cubicBezTo>
                  <a:cubicBezTo>
                    <a:pt x="3369" y="93"/>
                    <a:pt x="3372" y="91"/>
                    <a:pt x="3373" y="91"/>
                  </a:cubicBezTo>
                  <a:lnTo>
                    <a:pt x="3373" y="91"/>
                  </a:lnTo>
                  <a:cubicBezTo>
                    <a:pt x="3373" y="91"/>
                    <a:pt x="3372" y="93"/>
                    <a:pt x="3369" y="97"/>
                  </a:cubicBezTo>
                  <a:cubicBezTo>
                    <a:pt x="3366" y="107"/>
                    <a:pt x="3376" y="114"/>
                    <a:pt x="3387" y="114"/>
                  </a:cubicBezTo>
                  <a:cubicBezTo>
                    <a:pt x="3394" y="114"/>
                    <a:pt x="3402" y="112"/>
                    <a:pt x="3407" y="106"/>
                  </a:cubicBezTo>
                  <a:cubicBezTo>
                    <a:pt x="3413" y="106"/>
                    <a:pt x="3419" y="106"/>
                    <a:pt x="3419" y="114"/>
                  </a:cubicBezTo>
                  <a:cubicBezTo>
                    <a:pt x="3429" y="114"/>
                    <a:pt x="3438" y="111"/>
                    <a:pt x="3446" y="106"/>
                  </a:cubicBezTo>
                  <a:lnTo>
                    <a:pt x="3484" y="107"/>
                  </a:lnTo>
                  <a:cubicBezTo>
                    <a:pt x="3492" y="106"/>
                    <a:pt x="3499" y="104"/>
                    <a:pt x="3506" y="99"/>
                  </a:cubicBezTo>
                  <a:lnTo>
                    <a:pt x="3512" y="99"/>
                  </a:lnTo>
                  <a:cubicBezTo>
                    <a:pt x="3512" y="107"/>
                    <a:pt x="3539" y="107"/>
                    <a:pt x="3577" y="108"/>
                  </a:cubicBezTo>
                  <a:cubicBezTo>
                    <a:pt x="3615" y="108"/>
                    <a:pt x="3647" y="110"/>
                    <a:pt x="3653" y="117"/>
                  </a:cubicBezTo>
                  <a:cubicBezTo>
                    <a:pt x="3653" y="117"/>
                    <a:pt x="3659" y="117"/>
                    <a:pt x="3664" y="110"/>
                  </a:cubicBezTo>
                  <a:cubicBezTo>
                    <a:pt x="3668" y="100"/>
                    <a:pt x="3671" y="96"/>
                    <a:pt x="3674" y="96"/>
                  </a:cubicBezTo>
                  <a:cubicBezTo>
                    <a:pt x="3676" y="96"/>
                    <a:pt x="3679" y="98"/>
                    <a:pt x="3681" y="102"/>
                  </a:cubicBezTo>
                  <a:cubicBezTo>
                    <a:pt x="3683" y="110"/>
                    <a:pt x="3691" y="114"/>
                    <a:pt x="3698" y="114"/>
                  </a:cubicBezTo>
                  <a:cubicBezTo>
                    <a:pt x="3704" y="114"/>
                    <a:pt x="3711" y="110"/>
                    <a:pt x="3714" y="103"/>
                  </a:cubicBezTo>
                  <a:lnTo>
                    <a:pt x="3714" y="111"/>
                  </a:lnTo>
                  <a:cubicBezTo>
                    <a:pt x="3716" y="117"/>
                    <a:pt x="3719" y="119"/>
                    <a:pt x="3723" y="119"/>
                  </a:cubicBezTo>
                  <a:cubicBezTo>
                    <a:pt x="3730" y="119"/>
                    <a:pt x="3737" y="112"/>
                    <a:pt x="3741" y="103"/>
                  </a:cubicBezTo>
                  <a:cubicBezTo>
                    <a:pt x="3745" y="108"/>
                    <a:pt x="3749" y="114"/>
                    <a:pt x="3752" y="114"/>
                  </a:cubicBezTo>
                  <a:cubicBezTo>
                    <a:pt x="3754" y="114"/>
                    <a:pt x="3756" y="113"/>
                    <a:pt x="3757" y="111"/>
                  </a:cubicBezTo>
                  <a:cubicBezTo>
                    <a:pt x="3763" y="111"/>
                    <a:pt x="3763" y="111"/>
                    <a:pt x="3762" y="126"/>
                  </a:cubicBezTo>
                  <a:cubicBezTo>
                    <a:pt x="3762" y="134"/>
                    <a:pt x="3762" y="142"/>
                    <a:pt x="3767" y="142"/>
                  </a:cubicBezTo>
                  <a:cubicBezTo>
                    <a:pt x="3773" y="142"/>
                    <a:pt x="3773" y="134"/>
                    <a:pt x="3773" y="126"/>
                  </a:cubicBezTo>
                  <a:lnTo>
                    <a:pt x="3784" y="127"/>
                  </a:lnTo>
                  <a:cubicBezTo>
                    <a:pt x="3784" y="127"/>
                    <a:pt x="3790" y="127"/>
                    <a:pt x="3790" y="120"/>
                  </a:cubicBezTo>
                  <a:cubicBezTo>
                    <a:pt x="3790" y="112"/>
                    <a:pt x="3796" y="112"/>
                    <a:pt x="3801" y="112"/>
                  </a:cubicBezTo>
                  <a:cubicBezTo>
                    <a:pt x="3801" y="114"/>
                    <a:pt x="3802" y="115"/>
                    <a:pt x="3802" y="115"/>
                  </a:cubicBezTo>
                  <a:cubicBezTo>
                    <a:pt x="3803" y="115"/>
                    <a:pt x="3805" y="109"/>
                    <a:pt x="3801" y="104"/>
                  </a:cubicBezTo>
                  <a:cubicBezTo>
                    <a:pt x="3801" y="96"/>
                    <a:pt x="3801" y="88"/>
                    <a:pt x="3807" y="88"/>
                  </a:cubicBezTo>
                  <a:cubicBezTo>
                    <a:pt x="3807" y="88"/>
                    <a:pt x="3807" y="80"/>
                    <a:pt x="3807" y="72"/>
                  </a:cubicBezTo>
                  <a:cubicBezTo>
                    <a:pt x="3807" y="57"/>
                    <a:pt x="3807" y="49"/>
                    <a:pt x="3796" y="41"/>
                  </a:cubicBezTo>
                  <a:cubicBezTo>
                    <a:pt x="3783" y="36"/>
                    <a:pt x="3772" y="31"/>
                    <a:pt x="3765" y="31"/>
                  </a:cubicBezTo>
                  <a:cubicBezTo>
                    <a:pt x="3760" y="31"/>
                    <a:pt x="3757" y="33"/>
                    <a:pt x="3757" y="40"/>
                  </a:cubicBezTo>
                  <a:cubicBezTo>
                    <a:pt x="3757" y="40"/>
                    <a:pt x="3752" y="48"/>
                    <a:pt x="3746" y="48"/>
                  </a:cubicBezTo>
                  <a:cubicBezTo>
                    <a:pt x="3742" y="48"/>
                    <a:pt x="3736" y="40"/>
                    <a:pt x="3736" y="40"/>
                  </a:cubicBezTo>
                  <a:cubicBezTo>
                    <a:pt x="3736" y="32"/>
                    <a:pt x="3714" y="31"/>
                    <a:pt x="3687" y="31"/>
                  </a:cubicBezTo>
                  <a:cubicBezTo>
                    <a:pt x="3654" y="31"/>
                    <a:pt x="3637" y="30"/>
                    <a:pt x="3632" y="22"/>
                  </a:cubicBezTo>
                  <a:cubicBezTo>
                    <a:pt x="3627" y="14"/>
                    <a:pt x="3622" y="14"/>
                    <a:pt x="3622" y="14"/>
                  </a:cubicBezTo>
                  <a:cubicBezTo>
                    <a:pt x="3622" y="20"/>
                    <a:pt x="3605" y="21"/>
                    <a:pt x="3580" y="21"/>
                  </a:cubicBezTo>
                  <a:cubicBezTo>
                    <a:pt x="3571" y="21"/>
                    <a:pt x="3561" y="21"/>
                    <a:pt x="3550" y="21"/>
                  </a:cubicBezTo>
                  <a:cubicBezTo>
                    <a:pt x="3541" y="21"/>
                    <a:pt x="3533" y="21"/>
                    <a:pt x="3525" y="21"/>
                  </a:cubicBezTo>
                  <a:cubicBezTo>
                    <a:pt x="3497" y="21"/>
                    <a:pt x="3474" y="22"/>
                    <a:pt x="3474" y="28"/>
                  </a:cubicBezTo>
                  <a:lnTo>
                    <a:pt x="3463" y="28"/>
                  </a:lnTo>
                  <a:cubicBezTo>
                    <a:pt x="3463" y="20"/>
                    <a:pt x="3452" y="20"/>
                    <a:pt x="3441" y="20"/>
                  </a:cubicBezTo>
                  <a:cubicBezTo>
                    <a:pt x="3434" y="24"/>
                    <a:pt x="3428" y="26"/>
                    <a:pt x="3420" y="28"/>
                  </a:cubicBezTo>
                  <a:cubicBezTo>
                    <a:pt x="3420" y="20"/>
                    <a:pt x="3414" y="19"/>
                    <a:pt x="3403" y="19"/>
                  </a:cubicBezTo>
                  <a:cubicBezTo>
                    <a:pt x="3392" y="19"/>
                    <a:pt x="3386" y="19"/>
                    <a:pt x="3386" y="26"/>
                  </a:cubicBezTo>
                  <a:cubicBezTo>
                    <a:pt x="3366" y="26"/>
                    <a:pt x="3346" y="24"/>
                    <a:pt x="3327" y="18"/>
                  </a:cubicBezTo>
                  <a:cubicBezTo>
                    <a:pt x="3325" y="15"/>
                    <a:pt x="3323" y="14"/>
                    <a:pt x="3322" y="14"/>
                  </a:cubicBezTo>
                  <a:cubicBezTo>
                    <a:pt x="3318" y="14"/>
                    <a:pt x="3314" y="20"/>
                    <a:pt x="3310" y="25"/>
                  </a:cubicBezTo>
                  <a:cubicBezTo>
                    <a:pt x="3310" y="33"/>
                    <a:pt x="3304" y="41"/>
                    <a:pt x="3299" y="41"/>
                  </a:cubicBezTo>
                  <a:lnTo>
                    <a:pt x="3300" y="25"/>
                  </a:lnTo>
                  <a:cubicBezTo>
                    <a:pt x="3304" y="18"/>
                    <a:pt x="3304" y="18"/>
                    <a:pt x="3294" y="18"/>
                  </a:cubicBezTo>
                  <a:lnTo>
                    <a:pt x="3283" y="18"/>
                  </a:lnTo>
                  <a:cubicBezTo>
                    <a:pt x="3283" y="24"/>
                    <a:pt x="3267" y="24"/>
                    <a:pt x="3241" y="24"/>
                  </a:cubicBezTo>
                  <a:cubicBezTo>
                    <a:pt x="3234" y="24"/>
                    <a:pt x="3226" y="24"/>
                    <a:pt x="3218" y="24"/>
                  </a:cubicBezTo>
                  <a:cubicBezTo>
                    <a:pt x="3204" y="24"/>
                    <a:pt x="3193" y="24"/>
                    <a:pt x="3184" y="24"/>
                  </a:cubicBezTo>
                  <a:cubicBezTo>
                    <a:pt x="3160" y="24"/>
                    <a:pt x="3152" y="25"/>
                    <a:pt x="3152" y="31"/>
                  </a:cubicBezTo>
                  <a:cubicBezTo>
                    <a:pt x="3152" y="35"/>
                    <a:pt x="3150" y="37"/>
                    <a:pt x="3147" y="37"/>
                  </a:cubicBezTo>
                  <a:cubicBezTo>
                    <a:pt x="3144" y="37"/>
                    <a:pt x="3138" y="35"/>
                    <a:pt x="3130" y="31"/>
                  </a:cubicBezTo>
                  <a:cubicBezTo>
                    <a:pt x="3110" y="15"/>
                    <a:pt x="3102" y="10"/>
                    <a:pt x="3098" y="10"/>
                  </a:cubicBezTo>
                  <a:cubicBezTo>
                    <a:pt x="3095" y="10"/>
                    <a:pt x="3094" y="11"/>
                    <a:pt x="3092" y="14"/>
                  </a:cubicBezTo>
                  <a:cubicBezTo>
                    <a:pt x="3098" y="14"/>
                    <a:pt x="3097" y="22"/>
                    <a:pt x="3097" y="30"/>
                  </a:cubicBezTo>
                  <a:cubicBezTo>
                    <a:pt x="3097" y="38"/>
                    <a:pt x="3095" y="42"/>
                    <a:pt x="3093" y="42"/>
                  </a:cubicBezTo>
                  <a:cubicBezTo>
                    <a:pt x="3091" y="42"/>
                    <a:pt x="3089" y="38"/>
                    <a:pt x="3087" y="30"/>
                  </a:cubicBezTo>
                  <a:cubicBezTo>
                    <a:pt x="3087" y="24"/>
                    <a:pt x="3074" y="21"/>
                    <a:pt x="3058" y="21"/>
                  </a:cubicBezTo>
                  <a:cubicBezTo>
                    <a:pt x="3034" y="21"/>
                    <a:pt x="3002" y="27"/>
                    <a:pt x="2999" y="37"/>
                  </a:cubicBezTo>
                  <a:lnTo>
                    <a:pt x="2999" y="29"/>
                  </a:lnTo>
                  <a:cubicBezTo>
                    <a:pt x="2999" y="21"/>
                    <a:pt x="2993" y="21"/>
                    <a:pt x="2972" y="21"/>
                  </a:cubicBezTo>
                  <a:lnTo>
                    <a:pt x="2955" y="20"/>
                  </a:lnTo>
                  <a:cubicBezTo>
                    <a:pt x="2955" y="26"/>
                    <a:pt x="2950" y="29"/>
                    <a:pt x="2943" y="29"/>
                  </a:cubicBezTo>
                  <a:cubicBezTo>
                    <a:pt x="2934" y="29"/>
                    <a:pt x="2923" y="24"/>
                    <a:pt x="2923" y="20"/>
                  </a:cubicBezTo>
                  <a:cubicBezTo>
                    <a:pt x="2917" y="12"/>
                    <a:pt x="2917" y="12"/>
                    <a:pt x="2906" y="12"/>
                  </a:cubicBezTo>
                  <a:cubicBezTo>
                    <a:pt x="2900" y="18"/>
                    <a:pt x="2891" y="21"/>
                    <a:pt x="2884" y="21"/>
                  </a:cubicBezTo>
                  <a:cubicBezTo>
                    <a:pt x="2872" y="21"/>
                    <a:pt x="2862" y="15"/>
                    <a:pt x="2862" y="11"/>
                  </a:cubicBezTo>
                  <a:lnTo>
                    <a:pt x="2852" y="11"/>
                  </a:lnTo>
                  <a:cubicBezTo>
                    <a:pt x="2847" y="16"/>
                    <a:pt x="2840" y="19"/>
                    <a:pt x="2833" y="19"/>
                  </a:cubicBezTo>
                  <a:cubicBezTo>
                    <a:pt x="2832" y="19"/>
                    <a:pt x="2831" y="19"/>
                    <a:pt x="2830" y="19"/>
                  </a:cubicBezTo>
                  <a:cubicBezTo>
                    <a:pt x="2826" y="19"/>
                    <a:pt x="2823" y="19"/>
                    <a:pt x="2821" y="19"/>
                  </a:cubicBezTo>
                  <a:cubicBezTo>
                    <a:pt x="2811" y="19"/>
                    <a:pt x="2809" y="19"/>
                    <a:pt x="2813" y="26"/>
                  </a:cubicBezTo>
                  <a:cubicBezTo>
                    <a:pt x="2813" y="34"/>
                    <a:pt x="2813" y="41"/>
                    <a:pt x="2808" y="41"/>
                  </a:cubicBezTo>
                  <a:cubicBezTo>
                    <a:pt x="2808" y="41"/>
                    <a:pt x="2808" y="41"/>
                    <a:pt x="2807" y="41"/>
                  </a:cubicBezTo>
                  <a:lnTo>
                    <a:pt x="2807" y="33"/>
                  </a:lnTo>
                  <a:cubicBezTo>
                    <a:pt x="2807" y="25"/>
                    <a:pt x="2792" y="25"/>
                    <a:pt x="2769" y="25"/>
                  </a:cubicBezTo>
                  <a:cubicBezTo>
                    <a:pt x="2742" y="25"/>
                    <a:pt x="2731" y="24"/>
                    <a:pt x="2726" y="16"/>
                  </a:cubicBezTo>
                  <a:lnTo>
                    <a:pt x="2721" y="24"/>
                  </a:lnTo>
                  <a:cubicBezTo>
                    <a:pt x="2718" y="28"/>
                    <a:pt x="2715" y="30"/>
                    <a:pt x="2713" y="30"/>
                  </a:cubicBezTo>
                  <a:cubicBezTo>
                    <a:pt x="2711" y="30"/>
                    <a:pt x="2710" y="28"/>
                    <a:pt x="2710" y="24"/>
                  </a:cubicBezTo>
                  <a:cubicBezTo>
                    <a:pt x="2707" y="20"/>
                    <a:pt x="2700" y="18"/>
                    <a:pt x="2693" y="18"/>
                  </a:cubicBezTo>
                  <a:cubicBezTo>
                    <a:pt x="2685" y="18"/>
                    <a:pt x="2677" y="20"/>
                    <a:pt x="2672" y="24"/>
                  </a:cubicBezTo>
                  <a:lnTo>
                    <a:pt x="2660" y="24"/>
                  </a:lnTo>
                  <a:cubicBezTo>
                    <a:pt x="2657" y="16"/>
                    <a:pt x="2652" y="11"/>
                    <a:pt x="2647" y="11"/>
                  </a:cubicBezTo>
                  <a:cubicBezTo>
                    <a:pt x="2641" y="11"/>
                    <a:pt x="2636" y="15"/>
                    <a:pt x="2633" y="23"/>
                  </a:cubicBezTo>
                  <a:cubicBezTo>
                    <a:pt x="2633" y="15"/>
                    <a:pt x="2628" y="15"/>
                    <a:pt x="2622" y="15"/>
                  </a:cubicBezTo>
                  <a:cubicBezTo>
                    <a:pt x="2617" y="19"/>
                    <a:pt x="2608" y="21"/>
                    <a:pt x="2602" y="21"/>
                  </a:cubicBezTo>
                  <a:cubicBezTo>
                    <a:pt x="2595" y="21"/>
                    <a:pt x="2590" y="19"/>
                    <a:pt x="2590" y="15"/>
                  </a:cubicBezTo>
                  <a:lnTo>
                    <a:pt x="2584" y="14"/>
                  </a:lnTo>
                  <a:cubicBezTo>
                    <a:pt x="2581" y="19"/>
                    <a:pt x="2576" y="22"/>
                    <a:pt x="2570" y="22"/>
                  </a:cubicBezTo>
                  <a:cubicBezTo>
                    <a:pt x="2569" y="22"/>
                    <a:pt x="2568" y="22"/>
                    <a:pt x="2567" y="22"/>
                  </a:cubicBezTo>
                  <a:cubicBezTo>
                    <a:pt x="2566" y="22"/>
                    <a:pt x="2566" y="22"/>
                    <a:pt x="2565" y="22"/>
                  </a:cubicBezTo>
                  <a:cubicBezTo>
                    <a:pt x="2560" y="22"/>
                    <a:pt x="2554" y="25"/>
                    <a:pt x="2551" y="30"/>
                  </a:cubicBezTo>
                  <a:cubicBezTo>
                    <a:pt x="2546" y="38"/>
                    <a:pt x="2540" y="38"/>
                    <a:pt x="2540" y="38"/>
                  </a:cubicBezTo>
                  <a:cubicBezTo>
                    <a:pt x="2535" y="38"/>
                    <a:pt x="2540" y="30"/>
                    <a:pt x="2546" y="22"/>
                  </a:cubicBezTo>
                  <a:cubicBezTo>
                    <a:pt x="2551" y="19"/>
                    <a:pt x="2550" y="17"/>
                    <a:pt x="2547" y="17"/>
                  </a:cubicBezTo>
                  <a:cubicBezTo>
                    <a:pt x="2543" y="17"/>
                    <a:pt x="2533" y="21"/>
                    <a:pt x="2523" y="30"/>
                  </a:cubicBezTo>
                  <a:cubicBezTo>
                    <a:pt x="2516" y="38"/>
                    <a:pt x="2512" y="41"/>
                    <a:pt x="2511" y="41"/>
                  </a:cubicBezTo>
                  <a:cubicBezTo>
                    <a:pt x="2510" y="41"/>
                    <a:pt x="2513" y="37"/>
                    <a:pt x="2518" y="30"/>
                  </a:cubicBezTo>
                  <a:cubicBezTo>
                    <a:pt x="2522" y="24"/>
                    <a:pt x="2526" y="19"/>
                    <a:pt x="2524" y="19"/>
                  </a:cubicBezTo>
                  <a:lnTo>
                    <a:pt x="2524" y="19"/>
                  </a:lnTo>
                  <a:cubicBezTo>
                    <a:pt x="2523" y="19"/>
                    <a:pt x="2521" y="20"/>
                    <a:pt x="2518" y="22"/>
                  </a:cubicBezTo>
                  <a:cubicBezTo>
                    <a:pt x="2518" y="22"/>
                    <a:pt x="2517" y="22"/>
                    <a:pt x="2517" y="22"/>
                  </a:cubicBezTo>
                  <a:cubicBezTo>
                    <a:pt x="2514" y="22"/>
                    <a:pt x="2508" y="23"/>
                    <a:pt x="2508" y="30"/>
                  </a:cubicBezTo>
                  <a:lnTo>
                    <a:pt x="2491" y="29"/>
                  </a:lnTo>
                  <a:cubicBezTo>
                    <a:pt x="2485" y="23"/>
                    <a:pt x="2477" y="21"/>
                    <a:pt x="2470" y="21"/>
                  </a:cubicBezTo>
                  <a:cubicBezTo>
                    <a:pt x="2467" y="25"/>
                    <a:pt x="2465" y="27"/>
                    <a:pt x="2464" y="27"/>
                  </a:cubicBezTo>
                  <a:cubicBezTo>
                    <a:pt x="2463" y="27"/>
                    <a:pt x="2461" y="25"/>
                    <a:pt x="2458" y="21"/>
                  </a:cubicBezTo>
                  <a:cubicBezTo>
                    <a:pt x="2458" y="18"/>
                    <a:pt x="2457" y="16"/>
                    <a:pt x="2456" y="16"/>
                  </a:cubicBezTo>
                  <a:cubicBezTo>
                    <a:pt x="2455" y="16"/>
                    <a:pt x="2453" y="20"/>
                    <a:pt x="2453" y="29"/>
                  </a:cubicBezTo>
                  <a:cubicBezTo>
                    <a:pt x="2450" y="33"/>
                    <a:pt x="2447" y="35"/>
                    <a:pt x="2444" y="35"/>
                  </a:cubicBezTo>
                  <a:cubicBezTo>
                    <a:pt x="2442" y="35"/>
                    <a:pt x="2439" y="33"/>
                    <a:pt x="2436" y="29"/>
                  </a:cubicBezTo>
                  <a:cubicBezTo>
                    <a:pt x="2437" y="19"/>
                    <a:pt x="2435" y="15"/>
                    <a:pt x="2433" y="15"/>
                  </a:cubicBezTo>
                  <a:cubicBezTo>
                    <a:pt x="2432" y="15"/>
                    <a:pt x="2431" y="17"/>
                    <a:pt x="2431" y="20"/>
                  </a:cubicBezTo>
                  <a:cubicBezTo>
                    <a:pt x="2426" y="28"/>
                    <a:pt x="2420" y="28"/>
                    <a:pt x="2420" y="28"/>
                  </a:cubicBezTo>
                  <a:cubicBezTo>
                    <a:pt x="2420" y="20"/>
                    <a:pt x="2371" y="20"/>
                    <a:pt x="2322" y="19"/>
                  </a:cubicBezTo>
                  <a:cubicBezTo>
                    <a:pt x="2316" y="19"/>
                    <a:pt x="2311" y="26"/>
                    <a:pt x="2310" y="34"/>
                  </a:cubicBezTo>
                  <a:cubicBezTo>
                    <a:pt x="2310" y="41"/>
                    <a:pt x="2310" y="43"/>
                    <a:pt x="2310" y="43"/>
                  </a:cubicBezTo>
                  <a:cubicBezTo>
                    <a:pt x="2309" y="43"/>
                    <a:pt x="2308" y="39"/>
                    <a:pt x="2306" y="34"/>
                  </a:cubicBezTo>
                  <a:cubicBezTo>
                    <a:pt x="2303" y="23"/>
                    <a:pt x="2299" y="17"/>
                    <a:pt x="2296" y="17"/>
                  </a:cubicBezTo>
                  <a:cubicBezTo>
                    <a:pt x="2293" y="17"/>
                    <a:pt x="2292" y="23"/>
                    <a:pt x="2295" y="34"/>
                  </a:cubicBezTo>
                  <a:cubicBezTo>
                    <a:pt x="2297" y="42"/>
                    <a:pt x="2299" y="46"/>
                    <a:pt x="2298" y="46"/>
                  </a:cubicBezTo>
                  <a:cubicBezTo>
                    <a:pt x="2297" y="46"/>
                    <a:pt x="2295" y="42"/>
                    <a:pt x="2289" y="34"/>
                  </a:cubicBezTo>
                  <a:cubicBezTo>
                    <a:pt x="2286" y="30"/>
                    <a:pt x="2285" y="28"/>
                    <a:pt x="2283" y="28"/>
                  </a:cubicBezTo>
                  <a:cubicBezTo>
                    <a:pt x="2282" y="28"/>
                    <a:pt x="2280" y="30"/>
                    <a:pt x="2278" y="33"/>
                  </a:cubicBezTo>
                  <a:cubicBezTo>
                    <a:pt x="2278" y="37"/>
                    <a:pt x="2276" y="39"/>
                    <a:pt x="2275" y="39"/>
                  </a:cubicBezTo>
                  <a:cubicBezTo>
                    <a:pt x="2274" y="39"/>
                    <a:pt x="2272" y="37"/>
                    <a:pt x="2272" y="33"/>
                  </a:cubicBezTo>
                  <a:cubicBezTo>
                    <a:pt x="2269" y="28"/>
                    <a:pt x="2265" y="22"/>
                    <a:pt x="2263" y="22"/>
                  </a:cubicBezTo>
                  <a:cubicBezTo>
                    <a:pt x="2263" y="22"/>
                    <a:pt x="2262" y="23"/>
                    <a:pt x="2262" y="25"/>
                  </a:cubicBezTo>
                  <a:cubicBezTo>
                    <a:pt x="2262" y="25"/>
                    <a:pt x="2256" y="25"/>
                    <a:pt x="2251" y="18"/>
                  </a:cubicBezTo>
                  <a:cubicBezTo>
                    <a:pt x="2249" y="15"/>
                    <a:pt x="2248" y="14"/>
                    <a:pt x="2246" y="14"/>
                  </a:cubicBezTo>
                  <a:cubicBezTo>
                    <a:pt x="2242" y="14"/>
                    <a:pt x="2238" y="20"/>
                    <a:pt x="2234" y="25"/>
                  </a:cubicBezTo>
                  <a:cubicBezTo>
                    <a:pt x="2226" y="33"/>
                    <a:pt x="2221" y="37"/>
                    <a:pt x="2218" y="37"/>
                  </a:cubicBezTo>
                  <a:cubicBezTo>
                    <a:pt x="2216" y="37"/>
                    <a:pt x="2216" y="33"/>
                    <a:pt x="2218" y="25"/>
                  </a:cubicBezTo>
                  <a:cubicBezTo>
                    <a:pt x="2221" y="19"/>
                    <a:pt x="2217" y="16"/>
                    <a:pt x="2213" y="16"/>
                  </a:cubicBezTo>
                  <a:cubicBezTo>
                    <a:pt x="2205" y="16"/>
                    <a:pt x="2194" y="23"/>
                    <a:pt x="2190" y="32"/>
                  </a:cubicBezTo>
                  <a:cubicBezTo>
                    <a:pt x="2187" y="41"/>
                    <a:pt x="2186" y="45"/>
                    <a:pt x="2185" y="45"/>
                  </a:cubicBezTo>
                  <a:cubicBezTo>
                    <a:pt x="2185" y="45"/>
                    <a:pt x="2185" y="43"/>
                    <a:pt x="2186" y="40"/>
                  </a:cubicBezTo>
                  <a:cubicBezTo>
                    <a:pt x="2186" y="32"/>
                    <a:pt x="2180" y="32"/>
                    <a:pt x="2180" y="32"/>
                  </a:cubicBezTo>
                  <a:cubicBezTo>
                    <a:pt x="2175" y="32"/>
                    <a:pt x="2169" y="32"/>
                    <a:pt x="2169" y="24"/>
                  </a:cubicBezTo>
                  <a:cubicBezTo>
                    <a:pt x="2163" y="25"/>
                    <a:pt x="2158" y="28"/>
                    <a:pt x="2152" y="32"/>
                  </a:cubicBezTo>
                  <a:cubicBezTo>
                    <a:pt x="2148" y="38"/>
                    <a:pt x="2144" y="40"/>
                    <a:pt x="2139" y="40"/>
                  </a:cubicBezTo>
                  <a:cubicBezTo>
                    <a:pt x="2131" y="40"/>
                    <a:pt x="2123" y="33"/>
                    <a:pt x="2120" y="23"/>
                  </a:cubicBezTo>
                  <a:lnTo>
                    <a:pt x="2108" y="31"/>
                  </a:lnTo>
                  <a:cubicBezTo>
                    <a:pt x="2105" y="41"/>
                    <a:pt x="2102" y="47"/>
                    <a:pt x="2100" y="47"/>
                  </a:cubicBezTo>
                  <a:cubicBezTo>
                    <a:pt x="2099" y="47"/>
                    <a:pt x="2098" y="45"/>
                    <a:pt x="2098" y="39"/>
                  </a:cubicBezTo>
                  <a:cubicBezTo>
                    <a:pt x="2098" y="36"/>
                    <a:pt x="2098" y="33"/>
                    <a:pt x="2098" y="31"/>
                  </a:cubicBezTo>
                  <a:cubicBezTo>
                    <a:pt x="2096" y="37"/>
                    <a:pt x="2092" y="40"/>
                    <a:pt x="2087" y="40"/>
                  </a:cubicBezTo>
                  <a:cubicBezTo>
                    <a:pt x="2079" y="40"/>
                    <a:pt x="2070" y="33"/>
                    <a:pt x="2070" y="23"/>
                  </a:cubicBezTo>
                  <a:cubicBezTo>
                    <a:pt x="2070" y="15"/>
                    <a:pt x="2070" y="15"/>
                    <a:pt x="2066" y="15"/>
                  </a:cubicBezTo>
                  <a:lnTo>
                    <a:pt x="2066" y="23"/>
                  </a:lnTo>
                  <a:cubicBezTo>
                    <a:pt x="2066" y="31"/>
                    <a:pt x="2065" y="39"/>
                    <a:pt x="2060" y="39"/>
                  </a:cubicBezTo>
                  <a:cubicBezTo>
                    <a:pt x="2055" y="38"/>
                    <a:pt x="2049" y="38"/>
                    <a:pt x="2049" y="30"/>
                  </a:cubicBezTo>
                  <a:cubicBezTo>
                    <a:pt x="2045" y="24"/>
                    <a:pt x="2041" y="19"/>
                    <a:pt x="2039" y="19"/>
                  </a:cubicBezTo>
                  <a:cubicBezTo>
                    <a:pt x="2038" y="19"/>
                    <a:pt x="2038" y="20"/>
                    <a:pt x="2038" y="22"/>
                  </a:cubicBezTo>
                  <a:cubicBezTo>
                    <a:pt x="2038" y="22"/>
                    <a:pt x="2032" y="22"/>
                    <a:pt x="2026" y="14"/>
                  </a:cubicBezTo>
                  <a:lnTo>
                    <a:pt x="2005" y="14"/>
                  </a:lnTo>
                  <a:cubicBezTo>
                    <a:pt x="2002" y="18"/>
                    <a:pt x="1998" y="20"/>
                    <a:pt x="1995" y="20"/>
                  </a:cubicBezTo>
                  <a:cubicBezTo>
                    <a:pt x="1991" y="20"/>
                    <a:pt x="1988" y="18"/>
                    <a:pt x="1988" y="14"/>
                  </a:cubicBezTo>
                  <a:cubicBezTo>
                    <a:pt x="1983" y="14"/>
                    <a:pt x="1976" y="16"/>
                    <a:pt x="1973" y="21"/>
                  </a:cubicBezTo>
                  <a:cubicBezTo>
                    <a:pt x="1961" y="21"/>
                    <a:pt x="1956" y="21"/>
                    <a:pt x="1956" y="13"/>
                  </a:cubicBezTo>
                  <a:cubicBezTo>
                    <a:pt x="1956" y="9"/>
                    <a:pt x="1956" y="7"/>
                    <a:pt x="1955" y="7"/>
                  </a:cubicBezTo>
                  <a:cubicBezTo>
                    <a:pt x="1954" y="7"/>
                    <a:pt x="1953" y="9"/>
                    <a:pt x="1950" y="13"/>
                  </a:cubicBezTo>
                  <a:cubicBezTo>
                    <a:pt x="1950" y="21"/>
                    <a:pt x="1945" y="21"/>
                    <a:pt x="1940" y="21"/>
                  </a:cubicBezTo>
                  <a:lnTo>
                    <a:pt x="1929" y="21"/>
                  </a:lnTo>
                  <a:cubicBezTo>
                    <a:pt x="1929" y="29"/>
                    <a:pt x="1929" y="29"/>
                    <a:pt x="1923" y="29"/>
                  </a:cubicBezTo>
                  <a:cubicBezTo>
                    <a:pt x="1918" y="29"/>
                    <a:pt x="1902" y="20"/>
                    <a:pt x="1896" y="20"/>
                  </a:cubicBezTo>
                  <a:cubicBezTo>
                    <a:pt x="1880" y="20"/>
                    <a:pt x="1880" y="20"/>
                    <a:pt x="1885" y="28"/>
                  </a:cubicBezTo>
                  <a:cubicBezTo>
                    <a:pt x="1889" y="28"/>
                    <a:pt x="1890" y="31"/>
                    <a:pt x="1887" y="31"/>
                  </a:cubicBezTo>
                  <a:cubicBezTo>
                    <a:pt x="1886" y="31"/>
                    <a:pt x="1883" y="30"/>
                    <a:pt x="1880" y="28"/>
                  </a:cubicBezTo>
                  <a:cubicBezTo>
                    <a:pt x="1867" y="24"/>
                    <a:pt x="1854" y="21"/>
                    <a:pt x="1841" y="20"/>
                  </a:cubicBezTo>
                  <a:cubicBezTo>
                    <a:pt x="1836" y="19"/>
                    <a:pt x="1831" y="19"/>
                    <a:pt x="1828" y="19"/>
                  </a:cubicBezTo>
                  <a:cubicBezTo>
                    <a:pt x="1820" y="19"/>
                    <a:pt x="1820" y="21"/>
                    <a:pt x="1819" y="26"/>
                  </a:cubicBezTo>
                  <a:cubicBezTo>
                    <a:pt x="1822" y="35"/>
                    <a:pt x="1822" y="39"/>
                    <a:pt x="1821" y="39"/>
                  </a:cubicBezTo>
                  <a:cubicBezTo>
                    <a:pt x="1819" y="39"/>
                    <a:pt x="1817" y="34"/>
                    <a:pt x="1814" y="26"/>
                  </a:cubicBezTo>
                  <a:cubicBezTo>
                    <a:pt x="1808" y="17"/>
                    <a:pt x="1803" y="13"/>
                    <a:pt x="1801" y="13"/>
                  </a:cubicBezTo>
                  <a:cubicBezTo>
                    <a:pt x="1799" y="13"/>
                    <a:pt x="1798" y="15"/>
                    <a:pt x="1798" y="19"/>
                  </a:cubicBezTo>
                  <a:cubicBezTo>
                    <a:pt x="1792" y="26"/>
                    <a:pt x="1792" y="26"/>
                    <a:pt x="1786" y="26"/>
                  </a:cubicBezTo>
                  <a:cubicBezTo>
                    <a:pt x="1786" y="23"/>
                    <a:pt x="1785" y="21"/>
                    <a:pt x="1782" y="21"/>
                  </a:cubicBezTo>
                  <a:cubicBezTo>
                    <a:pt x="1780" y="21"/>
                    <a:pt x="1776" y="23"/>
                    <a:pt x="1771" y="26"/>
                  </a:cubicBezTo>
                  <a:cubicBezTo>
                    <a:pt x="1765" y="26"/>
                    <a:pt x="1765" y="26"/>
                    <a:pt x="1765" y="19"/>
                  </a:cubicBezTo>
                  <a:lnTo>
                    <a:pt x="1754" y="19"/>
                  </a:lnTo>
                  <a:cubicBezTo>
                    <a:pt x="1749" y="25"/>
                    <a:pt x="1741" y="27"/>
                    <a:pt x="1733" y="27"/>
                  </a:cubicBezTo>
                  <a:cubicBezTo>
                    <a:pt x="1721" y="27"/>
                    <a:pt x="1708" y="22"/>
                    <a:pt x="1705" y="18"/>
                  </a:cubicBezTo>
                  <a:cubicBezTo>
                    <a:pt x="1705" y="18"/>
                    <a:pt x="1699" y="18"/>
                    <a:pt x="1694" y="25"/>
                  </a:cubicBezTo>
                  <a:cubicBezTo>
                    <a:pt x="1692" y="33"/>
                    <a:pt x="1689" y="37"/>
                    <a:pt x="1687" y="37"/>
                  </a:cubicBezTo>
                  <a:cubicBezTo>
                    <a:pt x="1685" y="37"/>
                    <a:pt x="1683" y="33"/>
                    <a:pt x="1683" y="25"/>
                  </a:cubicBezTo>
                  <a:cubicBezTo>
                    <a:pt x="1683" y="18"/>
                    <a:pt x="1683" y="14"/>
                    <a:pt x="1683" y="14"/>
                  </a:cubicBezTo>
                  <a:cubicBezTo>
                    <a:pt x="1682" y="14"/>
                    <a:pt x="1680" y="18"/>
                    <a:pt x="1678" y="25"/>
                  </a:cubicBezTo>
                  <a:cubicBezTo>
                    <a:pt x="1675" y="28"/>
                    <a:pt x="1670" y="30"/>
                    <a:pt x="1665" y="30"/>
                  </a:cubicBezTo>
                  <a:cubicBezTo>
                    <a:pt x="1656" y="30"/>
                    <a:pt x="1647" y="26"/>
                    <a:pt x="1651" y="16"/>
                  </a:cubicBezTo>
                  <a:cubicBezTo>
                    <a:pt x="1651" y="9"/>
                    <a:pt x="1651" y="1"/>
                    <a:pt x="1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58"/>
            <p:cNvSpPr/>
            <p:nvPr/>
          </p:nvSpPr>
          <p:spPr>
            <a:xfrm>
              <a:off x="6756066" y="2911530"/>
              <a:ext cx="27604" cy="556607"/>
            </a:xfrm>
            <a:custGeom>
              <a:avLst/>
              <a:gdLst/>
              <a:ahLst/>
              <a:cxnLst/>
              <a:rect l="l" t="t" r="r" b="b"/>
              <a:pathLst>
                <a:path w="293" h="5908" extrusionOk="0">
                  <a:moveTo>
                    <a:pt x="105" y="104"/>
                  </a:moveTo>
                  <a:lnTo>
                    <a:pt x="105" y="112"/>
                  </a:lnTo>
                  <a:cubicBezTo>
                    <a:pt x="105" y="119"/>
                    <a:pt x="113" y="119"/>
                    <a:pt x="121" y="119"/>
                  </a:cubicBezTo>
                  <a:lnTo>
                    <a:pt x="121" y="112"/>
                  </a:lnTo>
                  <a:cubicBezTo>
                    <a:pt x="116" y="108"/>
                    <a:pt x="110" y="105"/>
                    <a:pt x="105" y="104"/>
                  </a:cubicBezTo>
                  <a:close/>
                  <a:moveTo>
                    <a:pt x="234" y="122"/>
                  </a:moveTo>
                  <a:cubicBezTo>
                    <a:pt x="242" y="122"/>
                    <a:pt x="242" y="130"/>
                    <a:pt x="242" y="137"/>
                  </a:cubicBezTo>
                  <a:cubicBezTo>
                    <a:pt x="242" y="143"/>
                    <a:pt x="242" y="143"/>
                    <a:pt x="233" y="143"/>
                  </a:cubicBezTo>
                  <a:cubicBezTo>
                    <a:pt x="229" y="139"/>
                    <a:pt x="226" y="134"/>
                    <a:pt x="226" y="129"/>
                  </a:cubicBezTo>
                  <a:lnTo>
                    <a:pt x="234" y="122"/>
                  </a:lnTo>
                  <a:close/>
                  <a:moveTo>
                    <a:pt x="236" y="202"/>
                  </a:moveTo>
                  <a:cubicBezTo>
                    <a:pt x="239" y="202"/>
                    <a:pt x="239" y="205"/>
                    <a:pt x="239" y="213"/>
                  </a:cubicBezTo>
                  <a:cubicBezTo>
                    <a:pt x="239" y="220"/>
                    <a:pt x="238" y="226"/>
                    <a:pt x="230" y="226"/>
                  </a:cubicBezTo>
                  <a:lnTo>
                    <a:pt x="230" y="220"/>
                  </a:lnTo>
                  <a:cubicBezTo>
                    <a:pt x="236" y="220"/>
                    <a:pt x="235" y="217"/>
                    <a:pt x="231" y="217"/>
                  </a:cubicBezTo>
                  <a:cubicBezTo>
                    <a:pt x="228" y="217"/>
                    <a:pt x="226" y="217"/>
                    <a:pt x="223" y="220"/>
                  </a:cubicBezTo>
                  <a:lnTo>
                    <a:pt x="207" y="219"/>
                  </a:lnTo>
                  <a:cubicBezTo>
                    <a:pt x="208" y="211"/>
                    <a:pt x="215" y="205"/>
                    <a:pt x="224" y="205"/>
                  </a:cubicBezTo>
                  <a:lnTo>
                    <a:pt x="223" y="205"/>
                  </a:lnTo>
                  <a:cubicBezTo>
                    <a:pt x="229" y="203"/>
                    <a:pt x="233" y="202"/>
                    <a:pt x="236" y="202"/>
                  </a:cubicBezTo>
                  <a:close/>
                  <a:moveTo>
                    <a:pt x="279" y="228"/>
                  </a:moveTo>
                  <a:lnTo>
                    <a:pt x="271" y="234"/>
                  </a:lnTo>
                  <a:lnTo>
                    <a:pt x="271" y="242"/>
                  </a:lnTo>
                  <a:cubicBezTo>
                    <a:pt x="279" y="242"/>
                    <a:pt x="279" y="242"/>
                    <a:pt x="279" y="235"/>
                  </a:cubicBezTo>
                  <a:lnTo>
                    <a:pt x="279" y="228"/>
                  </a:lnTo>
                  <a:close/>
                  <a:moveTo>
                    <a:pt x="187" y="594"/>
                  </a:moveTo>
                  <a:cubicBezTo>
                    <a:pt x="195" y="594"/>
                    <a:pt x="202" y="608"/>
                    <a:pt x="202" y="616"/>
                  </a:cubicBezTo>
                  <a:cubicBezTo>
                    <a:pt x="202" y="618"/>
                    <a:pt x="201" y="620"/>
                    <a:pt x="199" y="620"/>
                  </a:cubicBezTo>
                  <a:cubicBezTo>
                    <a:pt x="196" y="620"/>
                    <a:pt x="191" y="617"/>
                    <a:pt x="187" y="608"/>
                  </a:cubicBezTo>
                  <a:cubicBezTo>
                    <a:pt x="187" y="601"/>
                    <a:pt x="187" y="594"/>
                    <a:pt x="187" y="594"/>
                  </a:cubicBezTo>
                  <a:close/>
                  <a:moveTo>
                    <a:pt x="176" y="636"/>
                  </a:moveTo>
                  <a:cubicBezTo>
                    <a:pt x="170" y="636"/>
                    <a:pt x="169" y="643"/>
                    <a:pt x="169" y="656"/>
                  </a:cubicBezTo>
                  <a:cubicBezTo>
                    <a:pt x="170" y="662"/>
                    <a:pt x="172" y="666"/>
                    <a:pt x="177" y="671"/>
                  </a:cubicBezTo>
                  <a:cubicBezTo>
                    <a:pt x="184" y="671"/>
                    <a:pt x="184" y="664"/>
                    <a:pt x="184" y="656"/>
                  </a:cubicBezTo>
                  <a:cubicBezTo>
                    <a:pt x="193" y="643"/>
                    <a:pt x="186" y="636"/>
                    <a:pt x="178" y="636"/>
                  </a:cubicBezTo>
                  <a:cubicBezTo>
                    <a:pt x="177" y="636"/>
                    <a:pt x="177" y="636"/>
                    <a:pt x="176" y="636"/>
                  </a:cubicBezTo>
                  <a:close/>
                  <a:moveTo>
                    <a:pt x="225" y="935"/>
                  </a:moveTo>
                  <a:cubicBezTo>
                    <a:pt x="233" y="937"/>
                    <a:pt x="233" y="943"/>
                    <a:pt x="233" y="950"/>
                  </a:cubicBezTo>
                  <a:lnTo>
                    <a:pt x="225" y="950"/>
                  </a:lnTo>
                  <a:lnTo>
                    <a:pt x="217" y="942"/>
                  </a:lnTo>
                  <a:lnTo>
                    <a:pt x="225" y="935"/>
                  </a:lnTo>
                  <a:close/>
                  <a:moveTo>
                    <a:pt x="183" y="956"/>
                  </a:moveTo>
                  <a:lnTo>
                    <a:pt x="199" y="970"/>
                  </a:lnTo>
                  <a:cubicBezTo>
                    <a:pt x="218" y="982"/>
                    <a:pt x="223" y="984"/>
                    <a:pt x="215" y="984"/>
                  </a:cubicBezTo>
                  <a:cubicBezTo>
                    <a:pt x="213" y="984"/>
                    <a:pt x="211" y="984"/>
                    <a:pt x="207" y="984"/>
                  </a:cubicBezTo>
                  <a:cubicBezTo>
                    <a:pt x="206" y="984"/>
                    <a:pt x="205" y="984"/>
                    <a:pt x="204" y="984"/>
                  </a:cubicBezTo>
                  <a:cubicBezTo>
                    <a:pt x="195" y="984"/>
                    <a:pt x="186" y="978"/>
                    <a:pt x="183" y="969"/>
                  </a:cubicBezTo>
                  <a:cubicBezTo>
                    <a:pt x="183" y="962"/>
                    <a:pt x="183" y="956"/>
                    <a:pt x="183" y="956"/>
                  </a:cubicBezTo>
                  <a:close/>
                  <a:moveTo>
                    <a:pt x="213" y="1121"/>
                  </a:moveTo>
                  <a:cubicBezTo>
                    <a:pt x="217" y="1121"/>
                    <a:pt x="224" y="1126"/>
                    <a:pt x="235" y="1131"/>
                  </a:cubicBezTo>
                  <a:cubicBezTo>
                    <a:pt x="239" y="1139"/>
                    <a:pt x="241" y="1143"/>
                    <a:pt x="239" y="1143"/>
                  </a:cubicBezTo>
                  <a:cubicBezTo>
                    <a:pt x="238" y="1143"/>
                    <a:pt x="234" y="1141"/>
                    <a:pt x="227" y="1137"/>
                  </a:cubicBezTo>
                  <a:lnTo>
                    <a:pt x="211" y="1124"/>
                  </a:lnTo>
                  <a:cubicBezTo>
                    <a:pt x="211" y="1122"/>
                    <a:pt x="212" y="1121"/>
                    <a:pt x="213" y="1121"/>
                  </a:cubicBezTo>
                  <a:close/>
                  <a:moveTo>
                    <a:pt x="186" y="1179"/>
                  </a:moveTo>
                  <a:cubicBezTo>
                    <a:pt x="191" y="1179"/>
                    <a:pt x="197" y="1182"/>
                    <a:pt x="201" y="1186"/>
                  </a:cubicBezTo>
                  <a:lnTo>
                    <a:pt x="201" y="1192"/>
                  </a:lnTo>
                  <a:cubicBezTo>
                    <a:pt x="192" y="1192"/>
                    <a:pt x="184" y="1192"/>
                    <a:pt x="184" y="1186"/>
                  </a:cubicBezTo>
                  <a:lnTo>
                    <a:pt x="186" y="1179"/>
                  </a:lnTo>
                  <a:close/>
                  <a:moveTo>
                    <a:pt x="165" y="1315"/>
                  </a:moveTo>
                  <a:cubicBezTo>
                    <a:pt x="167" y="1315"/>
                    <a:pt x="172" y="1325"/>
                    <a:pt x="172" y="1331"/>
                  </a:cubicBezTo>
                  <a:lnTo>
                    <a:pt x="164" y="1330"/>
                  </a:lnTo>
                  <a:cubicBezTo>
                    <a:pt x="164" y="1324"/>
                    <a:pt x="156" y="1317"/>
                    <a:pt x="164" y="1317"/>
                  </a:cubicBezTo>
                  <a:cubicBezTo>
                    <a:pt x="164" y="1316"/>
                    <a:pt x="165" y="1315"/>
                    <a:pt x="165" y="1315"/>
                  </a:cubicBezTo>
                  <a:close/>
                  <a:moveTo>
                    <a:pt x="204" y="1374"/>
                  </a:moveTo>
                  <a:cubicBezTo>
                    <a:pt x="211" y="1374"/>
                    <a:pt x="219" y="1374"/>
                    <a:pt x="219" y="1381"/>
                  </a:cubicBezTo>
                  <a:cubicBezTo>
                    <a:pt x="225" y="1386"/>
                    <a:pt x="223" y="1391"/>
                    <a:pt x="215" y="1391"/>
                  </a:cubicBezTo>
                  <a:cubicBezTo>
                    <a:pt x="212" y="1391"/>
                    <a:pt x="208" y="1390"/>
                    <a:pt x="202" y="1387"/>
                  </a:cubicBezTo>
                  <a:lnTo>
                    <a:pt x="204" y="1374"/>
                  </a:lnTo>
                  <a:close/>
                  <a:moveTo>
                    <a:pt x="218" y="1437"/>
                  </a:moveTo>
                  <a:lnTo>
                    <a:pt x="217" y="1444"/>
                  </a:lnTo>
                  <a:cubicBezTo>
                    <a:pt x="217" y="1450"/>
                    <a:pt x="217" y="1450"/>
                    <a:pt x="209" y="1450"/>
                  </a:cubicBezTo>
                  <a:lnTo>
                    <a:pt x="209" y="1444"/>
                  </a:lnTo>
                  <a:lnTo>
                    <a:pt x="218" y="1437"/>
                  </a:lnTo>
                  <a:close/>
                  <a:moveTo>
                    <a:pt x="239" y="1514"/>
                  </a:moveTo>
                  <a:cubicBezTo>
                    <a:pt x="234" y="1514"/>
                    <a:pt x="228" y="1517"/>
                    <a:pt x="223" y="1520"/>
                  </a:cubicBezTo>
                  <a:cubicBezTo>
                    <a:pt x="223" y="1528"/>
                    <a:pt x="230" y="1528"/>
                    <a:pt x="230" y="1528"/>
                  </a:cubicBezTo>
                  <a:cubicBezTo>
                    <a:pt x="230" y="1528"/>
                    <a:pt x="239" y="1528"/>
                    <a:pt x="239" y="1521"/>
                  </a:cubicBezTo>
                  <a:lnTo>
                    <a:pt x="239" y="1514"/>
                  </a:lnTo>
                  <a:close/>
                  <a:moveTo>
                    <a:pt x="181" y="1554"/>
                  </a:moveTo>
                  <a:cubicBezTo>
                    <a:pt x="186" y="1554"/>
                    <a:pt x="189" y="1557"/>
                    <a:pt x="189" y="1561"/>
                  </a:cubicBezTo>
                  <a:cubicBezTo>
                    <a:pt x="189" y="1568"/>
                    <a:pt x="189" y="1575"/>
                    <a:pt x="181" y="1575"/>
                  </a:cubicBezTo>
                  <a:cubicBezTo>
                    <a:pt x="181" y="1575"/>
                    <a:pt x="173" y="1575"/>
                    <a:pt x="173" y="1567"/>
                  </a:cubicBezTo>
                  <a:cubicBezTo>
                    <a:pt x="174" y="1562"/>
                    <a:pt x="177" y="1557"/>
                    <a:pt x="181" y="1554"/>
                  </a:cubicBezTo>
                  <a:close/>
                  <a:moveTo>
                    <a:pt x="7" y="1640"/>
                  </a:moveTo>
                  <a:cubicBezTo>
                    <a:pt x="1" y="1640"/>
                    <a:pt x="1" y="1647"/>
                    <a:pt x="16" y="1653"/>
                  </a:cubicBezTo>
                  <a:cubicBezTo>
                    <a:pt x="24" y="1653"/>
                    <a:pt x="24" y="1653"/>
                    <a:pt x="25" y="1647"/>
                  </a:cubicBezTo>
                  <a:cubicBezTo>
                    <a:pt x="21" y="1643"/>
                    <a:pt x="15" y="1640"/>
                    <a:pt x="8" y="1640"/>
                  </a:cubicBezTo>
                  <a:cubicBezTo>
                    <a:pt x="8" y="1640"/>
                    <a:pt x="7" y="1640"/>
                    <a:pt x="7" y="1640"/>
                  </a:cubicBezTo>
                  <a:close/>
                  <a:moveTo>
                    <a:pt x="290" y="1636"/>
                  </a:moveTo>
                  <a:cubicBezTo>
                    <a:pt x="289" y="1636"/>
                    <a:pt x="287" y="1637"/>
                    <a:pt x="284" y="1640"/>
                  </a:cubicBezTo>
                  <a:cubicBezTo>
                    <a:pt x="284" y="1648"/>
                    <a:pt x="283" y="1654"/>
                    <a:pt x="283" y="1654"/>
                  </a:cubicBezTo>
                  <a:cubicBezTo>
                    <a:pt x="292" y="1654"/>
                    <a:pt x="292" y="1654"/>
                    <a:pt x="292" y="1648"/>
                  </a:cubicBezTo>
                  <a:cubicBezTo>
                    <a:pt x="292" y="1639"/>
                    <a:pt x="292" y="1636"/>
                    <a:pt x="290" y="1636"/>
                  </a:cubicBezTo>
                  <a:close/>
                  <a:moveTo>
                    <a:pt x="184" y="1681"/>
                  </a:moveTo>
                  <a:cubicBezTo>
                    <a:pt x="186" y="1681"/>
                    <a:pt x="186" y="1685"/>
                    <a:pt x="186" y="1693"/>
                  </a:cubicBezTo>
                  <a:cubicBezTo>
                    <a:pt x="186" y="1699"/>
                    <a:pt x="180" y="1699"/>
                    <a:pt x="178" y="1699"/>
                  </a:cubicBezTo>
                  <a:cubicBezTo>
                    <a:pt x="177" y="1699"/>
                    <a:pt x="177" y="1699"/>
                    <a:pt x="177" y="1699"/>
                  </a:cubicBezTo>
                  <a:cubicBezTo>
                    <a:pt x="169" y="1699"/>
                    <a:pt x="178" y="1693"/>
                    <a:pt x="178" y="1686"/>
                  </a:cubicBezTo>
                  <a:cubicBezTo>
                    <a:pt x="181" y="1683"/>
                    <a:pt x="183" y="1681"/>
                    <a:pt x="184" y="1681"/>
                  </a:cubicBezTo>
                  <a:close/>
                  <a:moveTo>
                    <a:pt x="198" y="1805"/>
                  </a:moveTo>
                  <a:cubicBezTo>
                    <a:pt x="206" y="1805"/>
                    <a:pt x="206" y="1812"/>
                    <a:pt x="190" y="1818"/>
                  </a:cubicBezTo>
                  <a:cubicBezTo>
                    <a:pt x="181" y="1818"/>
                    <a:pt x="181" y="1818"/>
                    <a:pt x="182" y="1812"/>
                  </a:cubicBezTo>
                  <a:cubicBezTo>
                    <a:pt x="187" y="1807"/>
                    <a:pt x="192" y="1805"/>
                    <a:pt x="198" y="1805"/>
                  </a:cubicBezTo>
                  <a:close/>
                  <a:moveTo>
                    <a:pt x="189" y="1853"/>
                  </a:moveTo>
                  <a:lnTo>
                    <a:pt x="197" y="1861"/>
                  </a:lnTo>
                  <a:lnTo>
                    <a:pt x="196" y="1868"/>
                  </a:lnTo>
                  <a:cubicBezTo>
                    <a:pt x="188" y="1868"/>
                    <a:pt x="180" y="1866"/>
                    <a:pt x="180" y="1860"/>
                  </a:cubicBezTo>
                  <a:lnTo>
                    <a:pt x="189" y="1853"/>
                  </a:lnTo>
                  <a:close/>
                  <a:moveTo>
                    <a:pt x="179" y="1895"/>
                  </a:moveTo>
                  <a:lnTo>
                    <a:pt x="179" y="1895"/>
                  </a:lnTo>
                  <a:cubicBezTo>
                    <a:pt x="184" y="1895"/>
                    <a:pt x="182" y="1898"/>
                    <a:pt x="181" y="1898"/>
                  </a:cubicBezTo>
                  <a:cubicBezTo>
                    <a:pt x="180" y="1898"/>
                    <a:pt x="179" y="1897"/>
                    <a:pt x="179" y="1895"/>
                  </a:cubicBezTo>
                  <a:close/>
                  <a:moveTo>
                    <a:pt x="159" y="2304"/>
                  </a:moveTo>
                  <a:lnTo>
                    <a:pt x="167" y="2312"/>
                  </a:lnTo>
                  <a:lnTo>
                    <a:pt x="167" y="2319"/>
                  </a:lnTo>
                  <a:cubicBezTo>
                    <a:pt x="158" y="2319"/>
                    <a:pt x="150" y="2319"/>
                    <a:pt x="150" y="2311"/>
                  </a:cubicBezTo>
                  <a:lnTo>
                    <a:pt x="159" y="2304"/>
                  </a:lnTo>
                  <a:close/>
                  <a:moveTo>
                    <a:pt x="149" y="2475"/>
                  </a:moveTo>
                  <a:cubicBezTo>
                    <a:pt x="154" y="2475"/>
                    <a:pt x="163" y="2479"/>
                    <a:pt x="169" y="2479"/>
                  </a:cubicBezTo>
                  <a:cubicBezTo>
                    <a:pt x="169" y="2486"/>
                    <a:pt x="169" y="2486"/>
                    <a:pt x="161" y="2486"/>
                  </a:cubicBezTo>
                  <a:cubicBezTo>
                    <a:pt x="155" y="2485"/>
                    <a:pt x="150" y="2482"/>
                    <a:pt x="145" y="2478"/>
                  </a:cubicBezTo>
                  <a:cubicBezTo>
                    <a:pt x="145" y="2476"/>
                    <a:pt x="147" y="2475"/>
                    <a:pt x="149" y="2475"/>
                  </a:cubicBezTo>
                  <a:close/>
                  <a:moveTo>
                    <a:pt x="206" y="2591"/>
                  </a:moveTo>
                  <a:cubicBezTo>
                    <a:pt x="212" y="2592"/>
                    <a:pt x="218" y="2595"/>
                    <a:pt x="223" y="2599"/>
                  </a:cubicBezTo>
                  <a:lnTo>
                    <a:pt x="221" y="2606"/>
                  </a:lnTo>
                  <a:cubicBezTo>
                    <a:pt x="214" y="2606"/>
                    <a:pt x="206" y="2605"/>
                    <a:pt x="206" y="2598"/>
                  </a:cubicBezTo>
                  <a:lnTo>
                    <a:pt x="206" y="2591"/>
                  </a:lnTo>
                  <a:close/>
                  <a:moveTo>
                    <a:pt x="163" y="2680"/>
                  </a:moveTo>
                  <a:lnTo>
                    <a:pt x="171" y="2688"/>
                  </a:lnTo>
                  <a:lnTo>
                    <a:pt x="171" y="2694"/>
                  </a:lnTo>
                  <a:cubicBezTo>
                    <a:pt x="163" y="2694"/>
                    <a:pt x="154" y="2694"/>
                    <a:pt x="154" y="2687"/>
                  </a:cubicBezTo>
                  <a:lnTo>
                    <a:pt x="163" y="2680"/>
                  </a:lnTo>
                  <a:close/>
                  <a:moveTo>
                    <a:pt x="146" y="3164"/>
                  </a:moveTo>
                  <a:cubicBezTo>
                    <a:pt x="152" y="3164"/>
                    <a:pt x="156" y="3168"/>
                    <a:pt x="156" y="3174"/>
                  </a:cubicBezTo>
                  <a:cubicBezTo>
                    <a:pt x="155" y="3188"/>
                    <a:pt x="155" y="3188"/>
                    <a:pt x="147" y="3188"/>
                  </a:cubicBezTo>
                  <a:cubicBezTo>
                    <a:pt x="140" y="3188"/>
                    <a:pt x="140" y="3173"/>
                    <a:pt x="140" y="3167"/>
                  </a:cubicBezTo>
                  <a:cubicBezTo>
                    <a:pt x="142" y="3165"/>
                    <a:pt x="144" y="3164"/>
                    <a:pt x="146" y="3164"/>
                  </a:cubicBezTo>
                  <a:close/>
                  <a:moveTo>
                    <a:pt x="140" y="3452"/>
                  </a:moveTo>
                  <a:cubicBezTo>
                    <a:pt x="145" y="3453"/>
                    <a:pt x="151" y="3455"/>
                    <a:pt x="155" y="3459"/>
                  </a:cubicBezTo>
                  <a:lnTo>
                    <a:pt x="155" y="3466"/>
                  </a:lnTo>
                  <a:cubicBezTo>
                    <a:pt x="147" y="3466"/>
                    <a:pt x="138" y="3466"/>
                    <a:pt x="138" y="3458"/>
                  </a:cubicBezTo>
                  <a:lnTo>
                    <a:pt x="140" y="3452"/>
                  </a:lnTo>
                  <a:close/>
                  <a:moveTo>
                    <a:pt x="195" y="3733"/>
                  </a:moveTo>
                  <a:cubicBezTo>
                    <a:pt x="195" y="3733"/>
                    <a:pt x="195" y="3733"/>
                    <a:pt x="196" y="3733"/>
                  </a:cubicBezTo>
                  <a:cubicBezTo>
                    <a:pt x="201" y="3733"/>
                    <a:pt x="199" y="3733"/>
                    <a:pt x="195" y="3733"/>
                  </a:cubicBezTo>
                  <a:close/>
                  <a:moveTo>
                    <a:pt x="178" y="4037"/>
                  </a:moveTo>
                  <a:cubicBezTo>
                    <a:pt x="182" y="4037"/>
                    <a:pt x="186" y="4041"/>
                    <a:pt x="186" y="4044"/>
                  </a:cubicBezTo>
                  <a:cubicBezTo>
                    <a:pt x="186" y="4050"/>
                    <a:pt x="186" y="4051"/>
                    <a:pt x="183" y="4051"/>
                  </a:cubicBezTo>
                  <a:cubicBezTo>
                    <a:pt x="181" y="4051"/>
                    <a:pt x="180" y="4051"/>
                    <a:pt x="178" y="4051"/>
                  </a:cubicBezTo>
                  <a:cubicBezTo>
                    <a:pt x="178" y="4051"/>
                    <a:pt x="170" y="4051"/>
                    <a:pt x="170" y="4044"/>
                  </a:cubicBezTo>
                  <a:lnTo>
                    <a:pt x="178" y="4037"/>
                  </a:lnTo>
                  <a:close/>
                  <a:moveTo>
                    <a:pt x="183" y="4121"/>
                  </a:moveTo>
                  <a:lnTo>
                    <a:pt x="191" y="4128"/>
                  </a:lnTo>
                  <a:lnTo>
                    <a:pt x="191" y="4135"/>
                  </a:lnTo>
                  <a:cubicBezTo>
                    <a:pt x="183" y="4135"/>
                    <a:pt x="174" y="4135"/>
                    <a:pt x="175" y="4128"/>
                  </a:cubicBezTo>
                  <a:lnTo>
                    <a:pt x="183" y="4121"/>
                  </a:lnTo>
                  <a:close/>
                  <a:moveTo>
                    <a:pt x="127" y="4171"/>
                  </a:moveTo>
                  <a:cubicBezTo>
                    <a:pt x="128" y="4171"/>
                    <a:pt x="130" y="4172"/>
                    <a:pt x="133" y="4175"/>
                  </a:cubicBezTo>
                  <a:cubicBezTo>
                    <a:pt x="140" y="4181"/>
                    <a:pt x="141" y="4189"/>
                    <a:pt x="134" y="4189"/>
                  </a:cubicBezTo>
                  <a:cubicBezTo>
                    <a:pt x="134" y="4189"/>
                    <a:pt x="133" y="4189"/>
                    <a:pt x="133" y="4189"/>
                  </a:cubicBezTo>
                  <a:cubicBezTo>
                    <a:pt x="125" y="4189"/>
                    <a:pt x="125" y="4189"/>
                    <a:pt x="125" y="4182"/>
                  </a:cubicBezTo>
                  <a:cubicBezTo>
                    <a:pt x="125" y="4174"/>
                    <a:pt x="125" y="4171"/>
                    <a:pt x="127" y="4171"/>
                  </a:cubicBezTo>
                  <a:close/>
                  <a:moveTo>
                    <a:pt x="91" y="4210"/>
                  </a:moveTo>
                  <a:cubicBezTo>
                    <a:pt x="91" y="4210"/>
                    <a:pt x="91" y="4210"/>
                    <a:pt x="91" y="4210"/>
                  </a:cubicBezTo>
                  <a:lnTo>
                    <a:pt x="91" y="4210"/>
                  </a:lnTo>
                  <a:cubicBezTo>
                    <a:pt x="92" y="4210"/>
                    <a:pt x="92" y="4210"/>
                    <a:pt x="93" y="4210"/>
                  </a:cubicBezTo>
                  <a:lnTo>
                    <a:pt x="93" y="4210"/>
                  </a:lnTo>
                  <a:cubicBezTo>
                    <a:pt x="93" y="4210"/>
                    <a:pt x="92" y="4210"/>
                    <a:pt x="91" y="4210"/>
                  </a:cubicBezTo>
                  <a:close/>
                  <a:moveTo>
                    <a:pt x="91" y="4210"/>
                  </a:moveTo>
                  <a:lnTo>
                    <a:pt x="91" y="4210"/>
                  </a:lnTo>
                  <a:cubicBezTo>
                    <a:pt x="87" y="4211"/>
                    <a:pt x="85" y="4213"/>
                    <a:pt x="87" y="4213"/>
                  </a:cubicBezTo>
                  <a:cubicBezTo>
                    <a:pt x="87" y="4213"/>
                    <a:pt x="89" y="4212"/>
                    <a:pt x="91" y="4210"/>
                  </a:cubicBezTo>
                  <a:close/>
                  <a:moveTo>
                    <a:pt x="132" y="4223"/>
                  </a:moveTo>
                  <a:lnTo>
                    <a:pt x="132" y="4231"/>
                  </a:lnTo>
                  <a:cubicBezTo>
                    <a:pt x="132" y="4238"/>
                    <a:pt x="132" y="4238"/>
                    <a:pt x="123" y="4238"/>
                  </a:cubicBezTo>
                  <a:lnTo>
                    <a:pt x="123" y="4230"/>
                  </a:lnTo>
                  <a:lnTo>
                    <a:pt x="132" y="4223"/>
                  </a:lnTo>
                  <a:close/>
                  <a:moveTo>
                    <a:pt x="114" y="4279"/>
                  </a:moveTo>
                  <a:cubicBezTo>
                    <a:pt x="114" y="4283"/>
                    <a:pt x="116" y="4285"/>
                    <a:pt x="117" y="4285"/>
                  </a:cubicBezTo>
                  <a:cubicBezTo>
                    <a:pt x="118" y="4285"/>
                    <a:pt x="118" y="4283"/>
                    <a:pt x="114" y="4279"/>
                  </a:cubicBezTo>
                  <a:close/>
                  <a:moveTo>
                    <a:pt x="129" y="4293"/>
                  </a:moveTo>
                  <a:lnTo>
                    <a:pt x="129" y="4301"/>
                  </a:lnTo>
                  <a:cubicBezTo>
                    <a:pt x="129" y="4307"/>
                    <a:pt x="129" y="4307"/>
                    <a:pt x="121" y="4307"/>
                  </a:cubicBezTo>
                  <a:lnTo>
                    <a:pt x="122" y="4300"/>
                  </a:lnTo>
                  <a:lnTo>
                    <a:pt x="129" y="4293"/>
                  </a:lnTo>
                  <a:close/>
                  <a:moveTo>
                    <a:pt x="143" y="4364"/>
                  </a:moveTo>
                  <a:lnTo>
                    <a:pt x="143" y="4370"/>
                  </a:lnTo>
                  <a:cubicBezTo>
                    <a:pt x="143" y="4377"/>
                    <a:pt x="135" y="4377"/>
                    <a:pt x="135" y="4377"/>
                  </a:cubicBezTo>
                  <a:cubicBezTo>
                    <a:pt x="135" y="4377"/>
                    <a:pt x="127" y="4377"/>
                    <a:pt x="127" y="4369"/>
                  </a:cubicBezTo>
                  <a:cubicBezTo>
                    <a:pt x="132" y="4366"/>
                    <a:pt x="137" y="4364"/>
                    <a:pt x="143" y="4364"/>
                  </a:cubicBezTo>
                  <a:close/>
                  <a:moveTo>
                    <a:pt x="127" y="4641"/>
                  </a:moveTo>
                  <a:cubicBezTo>
                    <a:pt x="135" y="4649"/>
                    <a:pt x="143" y="4655"/>
                    <a:pt x="134" y="4655"/>
                  </a:cubicBezTo>
                  <a:cubicBezTo>
                    <a:pt x="128" y="4654"/>
                    <a:pt x="123" y="4652"/>
                    <a:pt x="118" y="4647"/>
                  </a:cubicBezTo>
                  <a:cubicBezTo>
                    <a:pt x="118" y="4647"/>
                    <a:pt x="110" y="4641"/>
                    <a:pt x="118" y="4641"/>
                  </a:cubicBezTo>
                  <a:close/>
                  <a:moveTo>
                    <a:pt x="142" y="4873"/>
                  </a:moveTo>
                  <a:cubicBezTo>
                    <a:pt x="147" y="4873"/>
                    <a:pt x="155" y="4877"/>
                    <a:pt x="160" y="4885"/>
                  </a:cubicBezTo>
                  <a:cubicBezTo>
                    <a:pt x="160" y="4892"/>
                    <a:pt x="160" y="4892"/>
                    <a:pt x="152" y="4892"/>
                  </a:cubicBezTo>
                  <a:cubicBezTo>
                    <a:pt x="143" y="4892"/>
                    <a:pt x="136" y="4886"/>
                    <a:pt x="136" y="4877"/>
                  </a:cubicBezTo>
                  <a:cubicBezTo>
                    <a:pt x="136" y="4875"/>
                    <a:pt x="139" y="4873"/>
                    <a:pt x="142" y="4873"/>
                  </a:cubicBezTo>
                  <a:close/>
                  <a:moveTo>
                    <a:pt x="122" y="5851"/>
                  </a:moveTo>
                  <a:cubicBezTo>
                    <a:pt x="129" y="5851"/>
                    <a:pt x="138" y="5852"/>
                    <a:pt x="137" y="5859"/>
                  </a:cubicBezTo>
                  <a:cubicBezTo>
                    <a:pt x="145" y="5866"/>
                    <a:pt x="145" y="5869"/>
                    <a:pt x="142" y="5869"/>
                  </a:cubicBezTo>
                  <a:cubicBezTo>
                    <a:pt x="138" y="5869"/>
                    <a:pt x="130" y="5865"/>
                    <a:pt x="122" y="5858"/>
                  </a:cubicBezTo>
                  <a:cubicBezTo>
                    <a:pt x="106" y="5851"/>
                    <a:pt x="106" y="5851"/>
                    <a:pt x="122" y="5851"/>
                  </a:cubicBezTo>
                  <a:close/>
                  <a:moveTo>
                    <a:pt x="223" y="0"/>
                  </a:moveTo>
                  <a:cubicBezTo>
                    <a:pt x="219" y="0"/>
                    <a:pt x="218" y="4"/>
                    <a:pt x="221" y="11"/>
                  </a:cubicBezTo>
                  <a:lnTo>
                    <a:pt x="212" y="18"/>
                  </a:lnTo>
                  <a:cubicBezTo>
                    <a:pt x="212" y="18"/>
                    <a:pt x="211" y="18"/>
                    <a:pt x="210" y="18"/>
                  </a:cubicBezTo>
                  <a:cubicBezTo>
                    <a:pt x="189" y="18"/>
                    <a:pt x="189" y="30"/>
                    <a:pt x="212" y="31"/>
                  </a:cubicBezTo>
                  <a:cubicBezTo>
                    <a:pt x="236" y="32"/>
                    <a:pt x="236" y="32"/>
                    <a:pt x="220" y="38"/>
                  </a:cubicBezTo>
                  <a:cubicBezTo>
                    <a:pt x="204" y="38"/>
                    <a:pt x="204" y="45"/>
                    <a:pt x="204" y="51"/>
                  </a:cubicBezTo>
                  <a:cubicBezTo>
                    <a:pt x="204" y="57"/>
                    <a:pt x="204" y="59"/>
                    <a:pt x="201" y="59"/>
                  </a:cubicBezTo>
                  <a:cubicBezTo>
                    <a:pt x="199" y="59"/>
                    <a:pt x="198" y="58"/>
                    <a:pt x="196" y="58"/>
                  </a:cubicBezTo>
                  <a:cubicBezTo>
                    <a:pt x="187" y="58"/>
                    <a:pt x="180" y="64"/>
                    <a:pt x="179" y="72"/>
                  </a:cubicBezTo>
                  <a:cubicBezTo>
                    <a:pt x="179" y="79"/>
                    <a:pt x="179" y="79"/>
                    <a:pt x="187" y="79"/>
                  </a:cubicBezTo>
                  <a:cubicBezTo>
                    <a:pt x="188" y="78"/>
                    <a:pt x="189" y="78"/>
                    <a:pt x="190" y="78"/>
                  </a:cubicBezTo>
                  <a:lnTo>
                    <a:pt x="190" y="78"/>
                  </a:lnTo>
                  <a:cubicBezTo>
                    <a:pt x="194" y="78"/>
                    <a:pt x="191" y="88"/>
                    <a:pt x="178" y="93"/>
                  </a:cubicBezTo>
                  <a:cubicBezTo>
                    <a:pt x="170" y="100"/>
                    <a:pt x="170" y="100"/>
                    <a:pt x="186" y="100"/>
                  </a:cubicBezTo>
                  <a:cubicBezTo>
                    <a:pt x="202" y="101"/>
                    <a:pt x="201" y="114"/>
                    <a:pt x="186" y="121"/>
                  </a:cubicBezTo>
                  <a:lnTo>
                    <a:pt x="184" y="134"/>
                  </a:lnTo>
                  <a:cubicBezTo>
                    <a:pt x="184" y="142"/>
                    <a:pt x="192" y="142"/>
                    <a:pt x="201" y="142"/>
                  </a:cubicBezTo>
                  <a:cubicBezTo>
                    <a:pt x="217" y="142"/>
                    <a:pt x="217" y="142"/>
                    <a:pt x="209" y="149"/>
                  </a:cubicBezTo>
                  <a:cubicBezTo>
                    <a:pt x="204" y="154"/>
                    <a:pt x="198" y="156"/>
                    <a:pt x="192" y="156"/>
                  </a:cubicBezTo>
                  <a:cubicBezTo>
                    <a:pt x="184" y="156"/>
                    <a:pt x="184" y="163"/>
                    <a:pt x="183" y="169"/>
                  </a:cubicBezTo>
                  <a:cubicBezTo>
                    <a:pt x="183" y="176"/>
                    <a:pt x="183" y="191"/>
                    <a:pt x="191" y="191"/>
                  </a:cubicBezTo>
                  <a:lnTo>
                    <a:pt x="183" y="191"/>
                  </a:lnTo>
                  <a:cubicBezTo>
                    <a:pt x="183" y="197"/>
                    <a:pt x="174" y="197"/>
                    <a:pt x="183" y="197"/>
                  </a:cubicBezTo>
                  <a:cubicBezTo>
                    <a:pt x="181" y="205"/>
                    <a:pt x="179" y="212"/>
                    <a:pt x="174" y="217"/>
                  </a:cubicBezTo>
                  <a:cubicBezTo>
                    <a:pt x="168" y="228"/>
                    <a:pt x="174" y="241"/>
                    <a:pt x="184" y="241"/>
                  </a:cubicBezTo>
                  <a:cubicBezTo>
                    <a:pt x="188" y="241"/>
                    <a:pt x="193" y="239"/>
                    <a:pt x="198" y="232"/>
                  </a:cubicBezTo>
                  <a:lnTo>
                    <a:pt x="198" y="240"/>
                  </a:lnTo>
                  <a:cubicBezTo>
                    <a:pt x="198" y="247"/>
                    <a:pt x="206" y="247"/>
                    <a:pt x="206" y="247"/>
                  </a:cubicBezTo>
                  <a:cubicBezTo>
                    <a:pt x="214" y="247"/>
                    <a:pt x="214" y="254"/>
                    <a:pt x="214" y="261"/>
                  </a:cubicBezTo>
                  <a:lnTo>
                    <a:pt x="197" y="260"/>
                  </a:lnTo>
                  <a:cubicBezTo>
                    <a:pt x="192" y="259"/>
                    <a:pt x="188" y="258"/>
                    <a:pt x="184" y="258"/>
                  </a:cubicBezTo>
                  <a:cubicBezTo>
                    <a:pt x="171" y="258"/>
                    <a:pt x="169" y="268"/>
                    <a:pt x="189" y="274"/>
                  </a:cubicBezTo>
                  <a:cubicBezTo>
                    <a:pt x="192" y="274"/>
                    <a:pt x="192" y="274"/>
                    <a:pt x="192" y="274"/>
                  </a:cubicBezTo>
                  <a:cubicBezTo>
                    <a:pt x="192" y="274"/>
                    <a:pt x="186" y="274"/>
                    <a:pt x="181" y="274"/>
                  </a:cubicBezTo>
                  <a:cubicBezTo>
                    <a:pt x="172" y="274"/>
                    <a:pt x="172" y="280"/>
                    <a:pt x="180" y="295"/>
                  </a:cubicBezTo>
                  <a:cubicBezTo>
                    <a:pt x="180" y="302"/>
                    <a:pt x="196" y="309"/>
                    <a:pt x="204" y="309"/>
                  </a:cubicBezTo>
                  <a:cubicBezTo>
                    <a:pt x="208" y="309"/>
                    <a:pt x="211" y="312"/>
                    <a:pt x="211" y="316"/>
                  </a:cubicBezTo>
                  <a:cubicBezTo>
                    <a:pt x="211" y="322"/>
                    <a:pt x="211" y="323"/>
                    <a:pt x="208" y="323"/>
                  </a:cubicBezTo>
                  <a:cubicBezTo>
                    <a:pt x="207" y="323"/>
                    <a:pt x="206" y="323"/>
                    <a:pt x="204" y="323"/>
                  </a:cubicBezTo>
                  <a:cubicBezTo>
                    <a:pt x="187" y="323"/>
                    <a:pt x="187" y="336"/>
                    <a:pt x="202" y="344"/>
                  </a:cubicBezTo>
                  <a:lnTo>
                    <a:pt x="195" y="344"/>
                  </a:lnTo>
                  <a:cubicBezTo>
                    <a:pt x="194" y="344"/>
                    <a:pt x="194" y="344"/>
                    <a:pt x="193" y="344"/>
                  </a:cubicBezTo>
                  <a:cubicBezTo>
                    <a:pt x="186" y="344"/>
                    <a:pt x="178" y="352"/>
                    <a:pt x="186" y="386"/>
                  </a:cubicBezTo>
                  <a:cubicBezTo>
                    <a:pt x="184" y="413"/>
                    <a:pt x="183" y="434"/>
                    <a:pt x="175" y="434"/>
                  </a:cubicBezTo>
                  <a:cubicBezTo>
                    <a:pt x="168" y="434"/>
                    <a:pt x="183" y="462"/>
                    <a:pt x="199" y="477"/>
                  </a:cubicBezTo>
                  <a:cubicBezTo>
                    <a:pt x="198" y="477"/>
                    <a:pt x="198" y="477"/>
                    <a:pt x="197" y="477"/>
                  </a:cubicBezTo>
                  <a:cubicBezTo>
                    <a:pt x="190" y="477"/>
                    <a:pt x="190" y="484"/>
                    <a:pt x="190" y="497"/>
                  </a:cubicBezTo>
                  <a:cubicBezTo>
                    <a:pt x="189" y="514"/>
                    <a:pt x="189" y="517"/>
                    <a:pt x="185" y="517"/>
                  </a:cubicBezTo>
                  <a:cubicBezTo>
                    <a:pt x="184" y="517"/>
                    <a:pt x="183" y="517"/>
                    <a:pt x="181" y="517"/>
                  </a:cubicBezTo>
                  <a:cubicBezTo>
                    <a:pt x="175" y="514"/>
                    <a:pt x="171" y="513"/>
                    <a:pt x="170" y="513"/>
                  </a:cubicBezTo>
                  <a:lnTo>
                    <a:pt x="170" y="513"/>
                  </a:lnTo>
                  <a:cubicBezTo>
                    <a:pt x="168" y="513"/>
                    <a:pt x="172" y="516"/>
                    <a:pt x="181" y="525"/>
                  </a:cubicBezTo>
                  <a:cubicBezTo>
                    <a:pt x="196" y="531"/>
                    <a:pt x="188" y="552"/>
                    <a:pt x="173" y="552"/>
                  </a:cubicBezTo>
                  <a:cubicBezTo>
                    <a:pt x="173" y="552"/>
                    <a:pt x="173" y="552"/>
                    <a:pt x="172" y="552"/>
                  </a:cubicBezTo>
                  <a:cubicBezTo>
                    <a:pt x="164" y="552"/>
                    <a:pt x="163" y="559"/>
                    <a:pt x="163" y="573"/>
                  </a:cubicBezTo>
                  <a:cubicBezTo>
                    <a:pt x="171" y="580"/>
                    <a:pt x="171" y="593"/>
                    <a:pt x="170" y="608"/>
                  </a:cubicBezTo>
                  <a:cubicBezTo>
                    <a:pt x="170" y="628"/>
                    <a:pt x="170" y="628"/>
                    <a:pt x="186" y="629"/>
                  </a:cubicBezTo>
                  <a:cubicBezTo>
                    <a:pt x="202" y="629"/>
                    <a:pt x="201" y="636"/>
                    <a:pt x="201" y="650"/>
                  </a:cubicBezTo>
                  <a:cubicBezTo>
                    <a:pt x="201" y="657"/>
                    <a:pt x="201" y="664"/>
                    <a:pt x="192" y="664"/>
                  </a:cubicBezTo>
                  <a:cubicBezTo>
                    <a:pt x="189" y="667"/>
                    <a:pt x="186" y="672"/>
                    <a:pt x="184" y="677"/>
                  </a:cubicBezTo>
                  <a:cubicBezTo>
                    <a:pt x="184" y="684"/>
                    <a:pt x="183" y="691"/>
                    <a:pt x="175" y="691"/>
                  </a:cubicBezTo>
                  <a:cubicBezTo>
                    <a:pt x="170" y="696"/>
                    <a:pt x="167" y="704"/>
                    <a:pt x="167" y="712"/>
                  </a:cubicBezTo>
                  <a:cubicBezTo>
                    <a:pt x="167" y="726"/>
                    <a:pt x="167" y="739"/>
                    <a:pt x="158" y="739"/>
                  </a:cubicBezTo>
                  <a:cubicBezTo>
                    <a:pt x="158" y="746"/>
                    <a:pt x="158" y="746"/>
                    <a:pt x="167" y="747"/>
                  </a:cubicBezTo>
                  <a:cubicBezTo>
                    <a:pt x="174" y="747"/>
                    <a:pt x="182" y="754"/>
                    <a:pt x="173" y="782"/>
                  </a:cubicBezTo>
                  <a:cubicBezTo>
                    <a:pt x="172" y="795"/>
                    <a:pt x="172" y="817"/>
                    <a:pt x="180" y="817"/>
                  </a:cubicBezTo>
                  <a:cubicBezTo>
                    <a:pt x="180" y="823"/>
                    <a:pt x="180" y="823"/>
                    <a:pt x="172" y="823"/>
                  </a:cubicBezTo>
                  <a:cubicBezTo>
                    <a:pt x="155" y="823"/>
                    <a:pt x="155" y="837"/>
                    <a:pt x="171" y="851"/>
                  </a:cubicBezTo>
                  <a:cubicBezTo>
                    <a:pt x="179" y="851"/>
                    <a:pt x="179" y="858"/>
                    <a:pt x="170" y="865"/>
                  </a:cubicBezTo>
                  <a:cubicBezTo>
                    <a:pt x="171" y="870"/>
                    <a:pt x="173" y="876"/>
                    <a:pt x="178" y="879"/>
                  </a:cubicBezTo>
                  <a:cubicBezTo>
                    <a:pt x="186" y="886"/>
                    <a:pt x="186" y="886"/>
                    <a:pt x="178" y="900"/>
                  </a:cubicBezTo>
                  <a:cubicBezTo>
                    <a:pt x="170" y="900"/>
                    <a:pt x="169" y="906"/>
                    <a:pt x="169" y="914"/>
                  </a:cubicBezTo>
                  <a:cubicBezTo>
                    <a:pt x="177" y="928"/>
                    <a:pt x="174" y="1004"/>
                    <a:pt x="165" y="1011"/>
                  </a:cubicBezTo>
                  <a:cubicBezTo>
                    <a:pt x="173" y="1018"/>
                    <a:pt x="173" y="1018"/>
                    <a:pt x="173" y="1025"/>
                  </a:cubicBezTo>
                  <a:cubicBezTo>
                    <a:pt x="158" y="1032"/>
                    <a:pt x="165" y="1039"/>
                    <a:pt x="181" y="1040"/>
                  </a:cubicBezTo>
                  <a:lnTo>
                    <a:pt x="181" y="1032"/>
                  </a:lnTo>
                  <a:lnTo>
                    <a:pt x="181" y="1025"/>
                  </a:lnTo>
                  <a:lnTo>
                    <a:pt x="181" y="1025"/>
                  </a:lnTo>
                  <a:cubicBezTo>
                    <a:pt x="198" y="1026"/>
                    <a:pt x="197" y="1046"/>
                    <a:pt x="173" y="1046"/>
                  </a:cubicBezTo>
                  <a:cubicBezTo>
                    <a:pt x="156" y="1052"/>
                    <a:pt x="156" y="1052"/>
                    <a:pt x="172" y="1060"/>
                  </a:cubicBezTo>
                  <a:cubicBezTo>
                    <a:pt x="189" y="1068"/>
                    <a:pt x="188" y="1075"/>
                    <a:pt x="172" y="1080"/>
                  </a:cubicBezTo>
                  <a:cubicBezTo>
                    <a:pt x="155" y="1080"/>
                    <a:pt x="155" y="1080"/>
                    <a:pt x="172" y="1088"/>
                  </a:cubicBezTo>
                  <a:cubicBezTo>
                    <a:pt x="203" y="1102"/>
                    <a:pt x="211" y="1123"/>
                    <a:pt x="181" y="1123"/>
                  </a:cubicBezTo>
                  <a:cubicBezTo>
                    <a:pt x="180" y="1123"/>
                    <a:pt x="180" y="1123"/>
                    <a:pt x="179" y="1123"/>
                  </a:cubicBezTo>
                  <a:cubicBezTo>
                    <a:pt x="162" y="1123"/>
                    <a:pt x="154" y="1128"/>
                    <a:pt x="154" y="1136"/>
                  </a:cubicBezTo>
                  <a:cubicBezTo>
                    <a:pt x="154" y="1143"/>
                    <a:pt x="162" y="1143"/>
                    <a:pt x="170" y="1143"/>
                  </a:cubicBezTo>
                  <a:cubicBezTo>
                    <a:pt x="174" y="1141"/>
                    <a:pt x="177" y="1140"/>
                    <a:pt x="179" y="1140"/>
                  </a:cubicBezTo>
                  <a:cubicBezTo>
                    <a:pt x="185" y="1140"/>
                    <a:pt x="182" y="1147"/>
                    <a:pt x="170" y="1158"/>
                  </a:cubicBezTo>
                  <a:cubicBezTo>
                    <a:pt x="144" y="1178"/>
                    <a:pt x="144" y="1191"/>
                    <a:pt x="160" y="1212"/>
                  </a:cubicBezTo>
                  <a:cubicBezTo>
                    <a:pt x="171" y="1233"/>
                    <a:pt x="174" y="1249"/>
                    <a:pt x="168" y="1249"/>
                  </a:cubicBezTo>
                  <a:cubicBezTo>
                    <a:pt x="166" y="1249"/>
                    <a:pt x="163" y="1247"/>
                    <a:pt x="159" y="1241"/>
                  </a:cubicBezTo>
                  <a:cubicBezTo>
                    <a:pt x="151" y="1233"/>
                    <a:pt x="147" y="1230"/>
                    <a:pt x="146" y="1230"/>
                  </a:cubicBezTo>
                  <a:lnTo>
                    <a:pt x="146" y="1230"/>
                  </a:lnTo>
                  <a:cubicBezTo>
                    <a:pt x="145" y="1230"/>
                    <a:pt x="147" y="1233"/>
                    <a:pt x="151" y="1241"/>
                  </a:cubicBezTo>
                  <a:cubicBezTo>
                    <a:pt x="151" y="1254"/>
                    <a:pt x="150" y="1267"/>
                    <a:pt x="150" y="1275"/>
                  </a:cubicBezTo>
                  <a:cubicBezTo>
                    <a:pt x="151" y="1283"/>
                    <a:pt x="158" y="1289"/>
                    <a:pt x="165" y="1289"/>
                  </a:cubicBezTo>
                  <a:cubicBezTo>
                    <a:pt x="149" y="1296"/>
                    <a:pt x="141" y="1309"/>
                    <a:pt x="156" y="1324"/>
                  </a:cubicBezTo>
                  <a:cubicBezTo>
                    <a:pt x="156" y="1330"/>
                    <a:pt x="155" y="1338"/>
                    <a:pt x="155" y="1338"/>
                  </a:cubicBezTo>
                  <a:cubicBezTo>
                    <a:pt x="155" y="1345"/>
                    <a:pt x="155" y="1345"/>
                    <a:pt x="163" y="1352"/>
                  </a:cubicBezTo>
                  <a:cubicBezTo>
                    <a:pt x="171" y="1359"/>
                    <a:pt x="163" y="1366"/>
                    <a:pt x="155" y="1373"/>
                  </a:cubicBezTo>
                  <a:cubicBezTo>
                    <a:pt x="146" y="1380"/>
                    <a:pt x="138" y="1386"/>
                    <a:pt x="146" y="1386"/>
                  </a:cubicBezTo>
                  <a:cubicBezTo>
                    <a:pt x="154" y="1386"/>
                    <a:pt x="162" y="1401"/>
                    <a:pt x="170" y="1408"/>
                  </a:cubicBezTo>
                  <a:cubicBezTo>
                    <a:pt x="175" y="1412"/>
                    <a:pt x="173" y="1417"/>
                    <a:pt x="169" y="1417"/>
                  </a:cubicBezTo>
                  <a:cubicBezTo>
                    <a:pt x="167" y="1417"/>
                    <a:pt x="164" y="1416"/>
                    <a:pt x="162" y="1414"/>
                  </a:cubicBezTo>
                  <a:cubicBezTo>
                    <a:pt x="153" y="1414"/>
                    <a:pt x="153" y="1414"/>
                    <a:pt x="145" y="1428"/>
                  </a:cubicBezTo>
                  <a:cubicBezTo>
                    <a:pt x="145" y="1435"/>
                    <a:pt x="144" y="1448"/>
                    <a:pt x="152" y="1449"/>
                  </a:cubicBezTo>
                  <a:cubicBezTo>
                    <a:pt x="161" y="1449"/>
                    <a:pt x="159" y="1491"/>
                    <a:pt x="151" y="1497"/>
                  </a:cubicBezTo>
                  <a:cubicBezTo>
                    <a:pt x="151" y="1497"/>
                    <a:pt x="151" y="1504"/>
                    <a:pt x="151" y="1511"/>
                  </a:cubicBezTo>
                  <a:cubicBezTo>
                    <a:pt x="150" y="1519"/>
                    <a:pt x="159" y="1525"/>
                    <a:pt x="158" y="1532"/>
                  </a:cubicBezTo>
                  <a:cubicBezTo>
                    <a:pt x="159" y="1538"/>
                    <a:pt x="161" y="1543"/>
                    <a:pt x="165" y="1547"/>
                  </a:cubicBezTo>
                  <a:cubicBezTo>
                    <a:pt x="165" y="1554"/>
                    <a:pt x="165" y="1560"/>
                    <a:pt x="158" y="1560"/>
                  </a:cubicBezTo>
                  <a:cubicBezTo>
                    <a:pt x="173" y="1568"/>
                    <a:pt x="173" y="1568"/>
                    <a:pt x="156" y="1574"/>
                  </a:cubicBezTo>
                  <a:cubicBezTo>
                    <a:pt x="141" y="1574"/>
                    <a:pt x="141" y="1574"/>
                    <a:pt x="156" y="1582"/>
                  </a:cubicBezTo>
                  <a:cubicBezTo>
                    <a:pt x="164" y="1588"/>
                    <a:pt x="164" y="1588"/>
                    <a:pt x="156" y="1595"/>
                  </a:cubicBezTo>
                  <a:cubicBezTo>
                    <a:pt x="147" y="1595"/>
                    <a:pt x="147" y="1602"/>
                    <a:pt x="155" y="1602"/>
                  </a:cubicBezTo>
                  <a:cubicBezTo>
                    <a:pt x="172" y="1609"/>
                    <a:pt x="178" y="1630"/>
                    <a:pt x="164" y="1630"/>
                  </a:cubicBezTo>
                  <a:cubicBezTo>
                    <a:pt x="164" y="1630"/>
                    <a:pt x="164" y="1630"/>
                    <a:pt x="163" y="1630"/>
                  </a:cubicBezTo>
                  <a:lnTo>
                    <a:pt x="163" y="1630"/>
                  </a:lnTo>
                  <a:cubicBezTo>
                    <a:pt x="163" y="1635"/>
                    <a:pt x="167" y="1641"/>
                    <a:pt x="171" y="1644"/>
                  </a:cubicBezTo>
                  <a:cubicBezTo>
                    <a:pt x="187" y="1651"/>
                    <a:pt x="187" y="1651"/>
                    <a:pt x="171" y="1651"/>
                  </a:cubicBezTo>
                  <a:cubicBezTo>
                    <a:pt x="154" y="1658"/>
                    <a:pt x="154" y="1665"/>
                    <a:pt x="170" y="1672"/>
                  </a:cubicBezTo>
                  <a:cubicBezTo>
                    <a:pt x="174" y="1676"/>
                    <a:pt x="174" y="1683"/>
                    <a:pt x="170" y="1686"/>
                  </a:cubicBezTo>
                  <a:cubicBezTo>
                    <a:pt x="162" y="1698"/>
                    <a:pt x="153" y="1735"/>
                    <a:pt x="165" y="1735"/>
                  </a:cubicBezTo>
                  <a:cubicBezTo>
                    <a:pt x="165" y="1735"/>
                    <a:pt x="166" y="1735"/>
                    <a:pt x="168" y="1734"/>
                  </a:cubicBezTo>
                  <a:lnTo>
                    <a:pt x="168" y="1749"/>
                  </a:lnTo>
                  <a:cubicBezTo>
                    <a:pt x="159" y="1762"/>
                    <a:pt x="159" y="1769"/>
                    <a:pt x="167" y="1777"/>
                  </a:cubicBezTo>
                  <a:lnTo>
                    <a:pt x="174" y="1783"/>
                  </a:lnTo>
                  <a:cubicBezTo>
                    <a:pt x="167" y="1783"/>
                    <a:pt x="160" y="1789"/>
                    <a:pt x="158" y="1797"/>
                  </a:cubicBezTo>
                  <a:cubicBezTo>
                    <a:pt x="158" y="1804"/>
                    <a:pt x="158" y="1804"/>
                    <a:pt x="165" y="1804"/>
                  </a:cubicBezTo>
                  <a:cubicBezTo>
                    <a:pt x="168" y="1802"/>
                    <a:pt x="170" y="1801"/>
                    <a:pt x="171" y="1801"/>
                  </a:cubicBezTo>
                  <a:cubicBezTo>
                    <a:pt x="174" y="1801"/>
                    <a:pt x="174" y="1807"/>
                    <a:pt x="173" y="1812"/>
                  </a:cubicBezTo>
                  <a:cubicBezTo>
                    <a:pt x="172" y="1819"/>
                    <a:pt x="165" y="1825"/>
                    <a:pt x="158" y="1825"/>
                  </a:cubicBezTo>
                  <a:lnTo>
                    <a:pt x="156" y="1832"/>
                  </a:lnTo>
                  <a:cubicBezTo>
                    <a:pt x="172" y="1832"/>
                    <a:pt x="173" y="1839"/>
                    <a:pt x="166" y="1839"/>
                  </a:cubicBezTo>
                  <a:cubicBezTo>
                    <a:pt x="165" y="1839"/>
                    <a:pt x="165" y="1839"/>
                    <a:pt x="164" y="1838"/>
                  </a:cubicBezTo>
                  <a:cubicBezTo>
                    <a:pt x="159" y="1844"/>
                    <a:pt x="155" y="1852"/>
                    <a:pt x="156" y="1860"/>
                  </a:cubicBezTo>
                  <a:cubicBezTo>
                    <a:pt x="162" y="1860"/>
                    <a:pt x="159" y="1863"/>
                    <a:pt x="158" y="1863"/>
                  </a:cubicBezTo>
                  <a:cubicBezTo>
                    <a:pt x="157" y="1863"/>
                    <a:pt x="156" y="1862"/>
                    <a:pt x="156" y="1860"/>
                  </a:cubicBezTo>
                  <a:lnTo>
                    <a:pt x="147" y="1860"/>
                  </a:lnTo>
                  <a:cubicBezTo>
                    <a:pt x="140" y="1866"/>
                    <a:pt x="147" y="1866"/>
                    <a:pt x="155" y="1866"/>
                  </a:cubicBezTo>
                  <a:lnTo>
                    <a:pt x="155" y="1880"/>
                  </a:lnTo>
                  <a:cubicBezTo>
                    <a:pt x="155" y="1886"/>
                    <a:pt x="155" y="1891"/>
                    <a:pt x="158" y="1891"/>
                  </a:cubicBezTo>
                  <a:cubicBezTo>
                    <a:pt x="159" y="1891"/>
                    <a:pt x="161" y="1890"/>
                    <a:pt x="163" y="1888"/>
                  </a:cubicBezTo>
                  <a:cubicBezTo>
                    <a:pt x="171" y="1888"/>
                    <a:pt x="179" y="1888"/>
                    <a:pt x="179" y="1895"/>
                  </a:cubicBezTo>
                  <a:cubicBezTo>
                    <a:pt x="171" y="1895"/>
                    <a:pt x="163" y="1895"/>
                    <a:pt x="163" y="1901"/>
                  </a:cubicBezTo>
                  <a:cubicBezTo>
                    <a:pt x="162" y="1908"/>
                    <a:pt x="154" y="1908"/>
                    <a:pt x="154" y="1908"/>
                  </a:cubicBezTo>
                  <a:cubicBezTo>
                    <a:pt x="152" y="1907"/>
                    <a:pt x="151" y="1907"/>
                    <a:pt x="150" y="1907"/>
                  </a:cubicBezTo>
                  <a:cubicBezTo>
                    <a:pt x="140" y="1907"/>
                    <a:pt x="146" y="1930"/>
                    <a:pt x="153" y="1936"/>
                  </a:cubicBezTo>
                  <a:cubicBezTo>
                    <a:pt x="169" y="1951"/>
                    <a:pt x="169" y="1957"/>
                    <a:pt x="153" y="1957"/>
                  </a:cubicBezTo>
                  <a:cubicBezTo>
                    <a:pt x="152" y="1957"/>
                    <a:pt x="152" y="1957"/>
                    <a:pt x="151" y="1957"/>
                  </a:cubicBezTo>
                  <a:cubicBezTo>
                    <a:pt x="137" y="1957"/>
                    <a:pt x="153" y="1971"/>
                    <a:pt x="177" y="1979"/>
                  </a:cubicBezTo>
                  <a:lnTo>
                    <a:pt x="200" y="1987"/>
                  </a:lnTo>
                  <a:lnTo>
                    <a:pt x="200" y="1987"/>
                  </a:lnTo>
                  <a:lnTo>
                    <a:pt x="177" y="1985"/>
                  </a:lnTo>
                  <a:cubicBezTo>
                    <a:pt x="144" y="1991"/>
                    <a:pt x="144" y="1991"/>
                    <a:pt x="160" y="2012"/>
                  </a:cubicBezTo>
                  <a:cubicBezTo>
                    <a:pt x="167" y="2027"/>
                    <a:pt x="167" y="2027"/>
                    <a:pt x="159" y="2027"/>
                  </a:cubicBezTo>
                  <a:cubicBezTo>
                    <a:pt x="151" y="2027"/>
                    <a:pt x="151" y="2034"/>
                    <a:pt x="150" y="2054"/>
                  </a:cubicBezTo>
                  <a:cubicBezTo>
                    <a:pt x="150" y="2075"/>
                    <a:pt x="149" y="2082"/>
                    <a:pt x="158" y="2082"/>
                  </a:cubicBezTo>
                  <a:lnTo>
                    <a:pt x="156" y="2096"/>
                  </a:lnTo>
                  <a:cubicBezTo>
                    <a:pt x="144" y="2101"/>
                    <a:pt x="146" y="2112"/>
                    <a:pt x="156" y="2112"/>
                  </a:cubicBezTo>
                  <a:cubicBezTo>
                    <a:pt x="158" y="2112"/>
                    <a:pt x="161" y="2111"/>
                    <a:pt x="164" y="2110"/>
                  </a:cubicBezTo>
                  <a:lnTo>
                    <a:pt x="164" y="2125"/>
                  </a:lnTo>
                  <a:lnTo>
                    <a:pt x="155" y="2123"/>
                  </a:lnTo>
                  <a:cubicBezTo>
                    <a:pt x="147" y="2123"/>
                    <a:pt x="147" y="2138"/>
                    <a:pt x="145" y="2193"/>
                  </a:cubicBezTo>
                  <a:cubicBezTo>
                    <a:pt x="144" y="2256"/>
                    <a:pt x="143" y="2262"/>
                    <a:pt x="160" y="2264"/>
                  </a:cubicBezTo>
                  <a:cubicBezTo>
                    <a:pt x="175" y="2270"/>
                    <a:pt x="175" y="2277"/>
                    <a:pt x="159" y="2277"/>
                  </a:cubicBezTo>
                  <a:cubicBezTo>
                    <a:pt x="151" y="2277"/>
                    <a:pt x="143" y="2284"/>
                    <a:pt x="151" y="2284"/>
                  </a:cubicBezTo>
                  <a:cubicBezTo>
                    <a:pt x="151" y="2292"/>
                    <a:pt x="147" y="2298"/>
                    <a:pt x="142" y="2304"/>
                  </a:cubicBezTo>
                  <a:cubicBezTo>
                    <a:pt x="125" y="2325"/>
                    <a:pt x="133" y="2332"/>
                    <a:pt x="142" y="2332"/>
                  </a:cubicBezTo>
                  <a:cubicBezTo>
                    <a:pt x="146" y="2330"/>
                    <a:pt x="149" y="2329"/>
                    <a:pt x="150" y="2329"/>
                  </a:cubicBezTo>
                  <a:cubicBezTo>
                    <a:pt x="153" y="2329"/>
                    <a:pt x="147" y="2334"/>
                    <a:pt x="141" y="2339"/>
                  </a:cubicBezTo>
                  <a:cubicBezTo>
                    <a:pt x="133" y="2345"/>
                    <a:pt x="125" y="2352"/>
                    <a:pt x="133" y="2353"/>
                  </a:cubicBezTo>
                  <a:cubicBezTo>
                    <a:pt x="141" y="2360"/>
                    <a:pt x="147" y="2402"/>
                    <a:pt x="131" y="2402"/>
                  </a:cubicBezTo>
                  <a:cubicBezTo>
                    <a:pt x="131" y="2402"/>
                    <a:pt x="131" y="2408"/>
                    <a:pt x="131" y="2415"/>
                  </a:cubicBezTo>
                  <a:cubicBezTo>
                    <a:pt x="138" y="2416"/>
                    <a:pt x="138" y="2430"/>
                    <a:pt x="137" y="2443"/>
                  </a:cubicBezTo>
                  <a:cubicBezTo>
                    <a:pt x="137" y="2458"/>
                    <a:pt x="137" y="2464"/>
                    <a:pt x="129" y="2464"/>
                  </a:cubicBezTo>
                  <a:cubicBezTo>
                    <a:pt x="127" y="2462"/>
                    <a:pt x="126" y="2461"/>
                    <a:pt x="124" y="2461"/>
                  </a:cubicBezTo>
                  <a:lnTo>
                    <a:pt x="124" y="2461"/>
                  </a:lnTo>
                  <a:cubicBezTo>
                    <a:pt x="122" y="2461"/>
                    <a:pt x="123" y="2467"/>
                    <a:pt x="128" y="2478"/>
                  </a:cubicBezTo>
                  <a:cubicBezTo>
                    <a:pt x="128" y="2485"/>
                    <a:pt x="144" y="2492"/>
                    <a:pt x="144" y="2499"/>
                  </a:cubicBezTo>
                  <a:cubicBezTo>
                    <a:pt x="152" y="2499"/>
                    <a:pt x="159" y="2506"/>
                    <a:pt x="160" y="2514"/>
                  </a:cubicBezTo>
                  <a:lnTo>
                    <a:pt x="152" y="2514"/>
                  </a:lnTo>
                  <a:lnTo>
                    <a:pt x="136" y="2513"/>
                  </a:lnTo>
                  <a:lnTo>
                    <a:pt x="136" y="2513"/>
                  </a:lnTo>
                  <a:cubicBezTo>
                    <a:pt x="135" y="2520"/>
                    <a:pt x="135" y="2527"/>
                    <a:pt x="143" y="2527"/>
                  </a:cubicBezTo>
                  <a:cubicBezTo>
                    <a:pt x="135" y="2534"/>
                    <a:pt x="135" y="2541"/>
                    <a:pt x="134" y="2554"/>
                  </a:cubicBezTo>
                  <a:cubicBezTo>
                    <a:pt x="134" y="2569"/>
                    <a:pt x="134" y="2582"/>
                    <a:pt x="142" y="2590"/>
                  </a:cubicBezTo>
                  <a:cubicBezTo>
                    <a:pt x="125" y="2596"/>
                    <a:pt x="124" y="2638"/>
                    <a:pt x="140" y="2645"/>
                  </a:cubicBezTo>
                  <a:cubicBezTo>
                    <a:pt x="147" y="2645"/>
                    <a:pt x="147" y="2653"/>
                    <a:pt x="140" y="2660"/>
                  </a:cubicBezTo>
                  <a:cubicBezTo>
                    <a:pt x="131" y="2666"/>
                    <a:pt x="131" y="2666"/>
                    <a:pt x="138" y="2673"/>
                  </a:cubicBezTo>
                  <a:cubicBezTo>
                    <a:pt x="146" y="2680"/>
                    <a:pt x="138" y="2687"/>
                    <a:pt x="131" y="2693"/>
                  </a:cubicBezTo>
                  <a:cubicBezTo>
                    <a:pt x="114" y="2700"/>
                    <a:pt x="114" y="2707"/>
                    <a:pt x="122" y="2715"/>
                  </a:cubicBezTo>
                  <a:cubicBezTo>
                    <a:pt x="127" y="2725"/>
                    <a:pt x="129" y="2737"/>
                    <a:pt x="128" y="2749"/>
                  </a:cubicBezTo>
                  <a:cubicBezTo>
                    <a:pt x="134" y="2760"/>
                    <a:pt x="136" y="2767"/>
                    <a:pt x="139" y="2767"/>
                  </a:cubicBezTo>
                  <a:cubicBezTo>
                    <a:pt x="140" y="2767"/>
                    <a:pt x="142" y="2766"/>
                    <a:pt x="144" y="2764"/>
                  </a:cubicBezTo>
                  <a:cubicBezTo>
                    <a:pt x="150" y="2765"/>
                    <a:pt x="155" y="2767"/>
                    <a:pt x="160" y="2771"/>
                  </a:cubicBezTo>
                  <a:cubicBezTo>
                    <a:pt x="164" y="2779"/>
                    <a:pt x="164" y="2783"/>
                    <a:pt x="162" y="2783"/>
                  </a:cubicBezTo>
                  <a:cubicBezTo>
                    <a:pt x="161" y="2783"/>
                    <a:pt x="160" y="2781"/>
                    <a:pt x="160" y="2779"/>
                  </a:cubicBezTo>
                  <a:cubicBezTo>
                    <a:pt x="156" y="2772"/>
                    <a:pt x="154" y="2770"/>
                    <a:pt x="153" y="2770"/>
                  </a:cubicBezTo>
                  <a:cubicBezTo>
                    <a:pt x="150" y="2770"/>
                    <a:pt x="148" y="2774"/>
                    <a:pt x="144" y="2777"/>
                  </a:cubicBezTo>
                  <a:cubicBezTo>
                    <a:pt x="137" y="2785"/>
                    <a:pt x="134" y="2795"/>
                    <a:pt x="135" y="2805"/>
                  </a:cubicBezTo>
                  <a:cubicBezTo>
                    <a:pt x="135" y="2812"/>
                    <a:pt x="134" y="2826"/>
                    <a:pt x="134" y="2833"/>
                  </a:cubicBezTo>
                  <a:cubicBezTo>
                    <a:pt x="125" y="2854"/>
                    <a:pt x="125" y="2860"/>
                    <a:pt x="133" y="2860"/>
                  </a:cubicBezTo>
                  <a:lnTo>
                    <a:pt x="141" y="2862"/>
                  </a:lnTo>
                  <a:cubicBezTo>
                    <a:pt x="125" y="2867"/>
                    <a:pt x="123" y="2945"/>
                    <a:pt x="138" y="2951"/>
                  </a:cubicBezTo>
                  <a:lnTo>
                    <a:pt x="131" y="2951"/>
                  </a:lnTo>
                  <a:cubicBezTo>
                    <a:pt x="122" y="2951"/>
                    <a:pt x="122" y="2958"/>
                    <a:pt x="122" y="2971"/>
                  </a:cubicBezTo>
                  <a:cubicBezTo>
                    <a:pt x="125" y="2991"/>
                    <a:pt x="127" y="3008"/>
                    <a:pt x="128" y="3028"/>
                  </a:cubicBezTo>
                  <a:cubicBezTo>
                    <a:pt x="127" y="3056"/>
                    <a:pt x="126" y="3077"/>
                    <a:pt x="134" y="3077"/>
                  </a:cubicBezTo>
                  <a:cubicBezTo>
                    <a:pt x="134" y="3084"/>
                    <a:pt x="134" y="3084"/>
                    <a:pt x="126" y="3084"/>
                  </a:cubicBezTo>
                  <a:cubicBezTo>
                    <a:pt x="124" y="3081"/>
                    <a:pt x="122" y="3080"/>
                    <a:pt x="121" y="3080"/>
                  </a:cubicBezTo>
                  <a:cubicBezTo>
                    <a:pt x="118" y="3080"/>
                    <a:pt x="118" y="3086"/>
                    <a:pt x="118" y="3090"/>
                  </a:cubicBezTo>
                  <a:cubicBezTo>
                    <a:pt x="117" y="3097"/>
                    <a:pt x="126" y="3097"/>
                    <a:pt x="134" y="3097"/>
                  </a:cubicBezTo>
                  <a:cubicBezTo>
                    <a:pt x="142" y="3098"/>
                    <a:pt x="142" y="3105"/>
                    <a:pt x="133" y="3118"/>
                  </a:cubicBezTo>
                  <a:cubicBezTo>
                    <a:pt x="125" y="3135"/>
                    <a:pt x="124" y="3157"/>
                    <a:pt x="132" y="3173"/>
                  </a:cubicBezTo>
                  <a:cubicBezTo>
                    <a:pt x="132" y="3181"/>
                    <a:pt x="131" y="3188"/>
                    <a:pt x="123" y="3188"/>
                  </a:cubicBezTo>
                  <a:cubicBezTo>
                    <a:pt x="110" y="3196"/>
                    <a:pt x="109" y="3214"/>
                    <a:pt x="122" y="3223"/>
                  </a:cubicBezTo>
                  <a:cubicBezTo>
                    <a:pt x="122" y="3229"/>
                    <a:pt x="122" y="3229"/>
                    <a:pt x="114" y="3229"/>
                  </a:cubicBezTo>
                  <a:cubicBezTo>
                    <a:pt x="105" y="3236"/>
                    <a:pt x="97" y="3235"/>
                    <a:pt x="113" y="3243"/>
                  </a:cubicBezTo>
                  <a:cubicBezTo>
                    <a:pt x="121" y="3259"/>
                    <a:pt x="121" y="3277"/>
                    <a:pt x="112" y="3291"/>
                  </a:cubicBezTo>
                  <a:cubicBezTo>
                    <a:pt x="112" y="3299"/>
                    <a:pt x="112" y="3306"/>
                    <a:pt x="119" y="3306"/>
                  </a:cubicBezTo>
                  <a:lnTo>
                    <a:pt x="127" y="3306"/>
                  </a:lnTo>
                  <a:cubicBezTo>
                    <a:pt x="112" y="3312"/>
                    <a:pt x="112" y="3312"/>
                    <a:pt x="127" y="3320"/>
                  </a:cubicBezTo>
                  <a:cubicBezTo>
                    <a:pt x="135" y="3320"/>
                    <a:pt x="135" y="3327"/>
                    <a:pt x="127" y="3327"/>
                  </a:cubicBezTo>
                  <a:cubicBezTo>
                    <a:pt x="122" y="3330"/>
                    <a:pt x="119" y="3335"/>
                    <a:pt x="118" y="3341"/>
                  </a:cubicBezTo>
                  <a:cubicBezTo>
                    <a:pt x="122" y="3366"/>
                    <a:pt x="124" y="3392"/>
                    <a:pt x="124" y="3417"/>
                  </a:cubicBezTo>
                  <a:cubicBezTo>
                    <a:pt x="123" y="3473"/>
                    <a:pt x="122" y="3494"/>
                    <a:pt x="129" y="3494"/>
                  </a:cubicBezTo>
                  <a:cubicBezTo>
                    <a:pt x="137" y="3501"/>
                    <a:pt x="137" y="3501"/>
                    <a:pt x="129" y="3508"/>
                  </a:cubicBezTo>
                  <a:cubicBezTo>
                    <a:pt x="123" y="3513"/>
                    <a:pt x="119" y="3520"/>
                    <a:pt x="121" y="3529"/>
                  </a:cubicBezTo>
                  <a:cubicBezTo>
                    <a:pt x="121" y="3536"/>
                    <a:pt x="121" y="3542"/>
                    <a:pt x="112" y="3542"/>
                  </a:cubicBezTo>
                  <a:cubicBezTo>
                    <a:pt x="119" y="3549"/>
                    <a:pt x="119" y="3549"/>
                    <a:pt x="119" y="3556"/>
                  </a:cubicBezTo>
                  <a:cubicBezTo>
                    <a:pt x="112" y="3556"/>
                    <a:pt x="112" y="3563"/>
                    <a:pt x="119" y="3570"/>
                  </a:cubicBezTo>
                  <a:cubicBezTo>
                    <a:pt x="135" y="3577"/>
                    <a:pt x="135" y="3577"/>
                    <a:pt x="119" y="3577"/>
                  </a:cubicBezTo>
                  <a:cubicBezTo>
                    <a:pt x="113" y="3577"/>
                    <a:pt x="105" y="3592"/>
                    <a:pt x="108" y="3592"/>
                  </a:cubicBezTo>
                  <a:cubicBezTo>
                    <a:pt x="109" y="3592"/>
                    <a:pt x="109" y="3592"/>
                    <a:pt x="110" y="3591"/>
                  </a:cubicBezTo>
                  <a:cubicBezTo>
                    <a:pt x="118" y="3591"/>
                    <a:pt x="118" y="3605"/>
                    <a:pt x="126" y="3612"/>
                  </a:cubicBezTo>
                  <a:cubicBezTo>
                    <a:pt x="126" y="3618"/>
                    <a:pt x="126" y="3626"/>
                    <a:pt x="119" y="3626"/>
                  </a:cubicBezTo>
                  <a:cubicBezTo>
                    <a:pt x="118" y="3626"/>
                    <a:pt x="118" y="3626"/>
                    <a:pt x="117" y="3625"/>
                  </a:cubicBezTo>
                  <a:lnTo>
                    <a:pt x="117" y="3625"/>
                  </a:lnTo>
                  <a:cubicBezTo>
                    <a:pt x="109" y="3632"/>
                    <a:pt x="116" y="3667"/>
                    <a:pt x="124" y="3675"/>
                  </a:cubicBezTo>
                  <a:cubicBezTo>
                    <a:pt x="132" y="3675"/>
                    <a:pt x="132" y="3682"/>
                    <a:pt x="124" y="3682"/>
                  </a:cubicBezTo>
                  <a:cubicBezTo>
                    <a:pt x="116" y="3682"/>
                    <a:pt x="116" y="3688"/>
                    <a:pt x="115" y="3695"/>
                  </a:cubicBezTo>
                  <a:cubicBezTo>
                    <a:pt x="121" y="3701"/>
                    <a:pt x="118" y="3702"/>
                    <a:pt x="113" y="3702"/>
                  </a:cubicBezTo>
                  <a:cubicBezTo>
                    <a:pt x="111" y="3702"/>
                    <a:pt x="109" y="3702"/>
                    <a:pt x="107" y="3702"/>
                  </a:cubicBezTo>
                  <a:cubicBezTo>
                    <a:pt x="105" y="3700"/>
                    <a:pt x="103" y="3699"/>
                    <a:pt x="102" y="3699"/>
                  </a:cubicBezTo>
                  <a:cubicBezTo>
                    <a:pt x="99" y="3699"/>
                    <a:pt x="99" y="3705"/>
                    <a:pt x="98" y="3715"/>
                  </a:cubicBezTo>
                  <a:cubicBezTo>
                    <a:pt x="106" y="3723"/>
                    <a:pt x="106" y="3751"/>
                    <a:pt x="105" y="3771"/>
                  </a:cubicBezTo>
                  <a:cubicBezTo>
                    <a:pt x="104" y="3806"/>
                    <a:pt x="112" y="3814"/>
                    <a:pt x="127" y="3827"/>
                  </a:cubicBezTo>
                  <a:lnTo>
                    <a:pt x="143" y="3835"/>
                  </a:lnTo>
                  <a:lnTo>
                    <a:pt x="127" y="3835"/>
                  </a:lnTo>
                  <a:cubicBezTo>
                    <a:pt x="119" y="3835"/>
                    <a:pt x="110" y="3837"/>
                    <a:pt x="103" y="3841"/>
                  </a:cubicBezTo>
                  <a:cubicBezTo>
                    <a:pt x="103" y="3848"/>
                    <a:pt x="110" y="3849"/>
                    <a:pt x="118" y="3849"/>
                  </a:cubicBezTo>
                  <a:cubicBezTo>
                    <a:pt x="127" y="3849"/>
                    <a:pt x="126" y="3855"/>
                    <a:pt x="118" y="3869"/>
                  </a:cubicBezTo>
                  <a:cubicBezTo>
                    <a:pt x="109" y="3883"/>
                    <a:pt x="109" y="3890"/>
                    <a:pt x="117" y="3897"/>
                  </a:cubicBezTo>
                  <a:cubicBezTo>
                    <a:pt x="118" y="3905"/>
                    <a:pt x="115" y="3913"/>
                    <a:pt x="108" y="3918"/>
                  </a:cubicBezTo>
                  <a:cubicBezTo>
                    <a:pt x="108" y="3925"/>
                    <a:pt x="108" y="3925"/>
                    <a:pt x="116" y="3925"/>
                  </a:cubicBezTo>
                  <a:cubicBezTo>
                    <a:pt x="125" y="3925"/>
                    <a:pt x="124" y="3932"/>
                    <a:pt x="116" y="3938"/>
                  </a:cubicBezTo>
                  <a:cubicBezTo>
                    <a:pt x="99" y="3945"/>
                    <a:pt x="99" y="3966"/>
                    <a:pt x="107" y="3966"/>
                  </a:cubicBezTo>
                  <a:cubicBezTo>
                    <a:pt x="115" y="3966"/>
                    <a:pt x="115" y="3973"/>
                    <a:pt x="115" y="3981"/>
                  </a:cubicBezTo>
                  <a:cubicBezTo>
                    <a:pt x="114" y="3988"/>
                    <a:pt x="116" y="3997"/>
                    <a:pt x="122" y="4001"/>
                  </a:cubicBezTo>
                  <a:lnTo>
                    <a:pt x="122" y="4016"/>
                  </a:lnTo>
                  <a:cubicBezTo>
                    <a:pt x="122" y="4018"/>
                    <a:pt x="121" y="4018"/>
                    <a:pt x="120" y="4018"/>
                  </a:cubicBezTo>
                  <a:cubicBezTo>
                    <a:pt x="118" y="4018"/>
                    <a:pt x="114" y="4013"/>
                    <a:pt x="114" y="4008"/>
                  </a:cubicBezTo>
                  <a:lnTo>
                    <a:pt x="106" y="4015"/>
                  </a:lnTo>
                  <a:cubicBezTo>
                    <a:pt x="105" y="4029"/>
                    <a:pt x="105" y="4036"/>
                    <a:pt x="113" y="4043"/>
                  </a:cubicBezTo>
                  <a:cubicBezTo>
                    <a:pt x="124" y="4048"/>
                    <a:pt x="127" y="4050"/>
                    <a:pt x="122" y="4050"/>
                  </a:cubicBezTo>
                  <a:cubicBezTo>
                    <a:pt x="120" y="4050"/>
                    <a:pt x="117" y="4050"/>
                    <a:pt x="113" y="4049"/>
                  </a:cubicBezTo>
                  <a:cubicBezTo>
                    <a:pt x="105" y="4049"/>
                    <a:pt x="96" y="4056"/>
                    <a:pt x="104" y="4064"/>
                  </a:cubicBezTo>
                  <a:cubicBezTo>
                    <a:pt x="121" y="4071"/>
                    <a:pt x="112" y="4078"/>
                    <a:pt x="104" y="4078"/>
                  </a:cubicBezTo>
                  <a:cubicBezTo>
                    <a:pt x="98" y="4075"/>
                    <a:pt x="95" y="4073"/>
                    <a:pt x="93" y="4073"/>
                  </a:cubicBezTo>
                  <a:cubicBezTo>
                    <a:pt x="90" y="4073"/>
                    <a:pt x="93" y="4080"/>
                    <a:pt x="103" y="4099"/>
                  </a:cubicBezTo>
                  <a:cubicBezTo>
                    <a:pt x="103" y="4112"/>
                    <a:pt x="109" y="4140"/>
                    <a:pt x="109" y="4162"/>
                  </a:cubicBezTo>
                  <a:cubicBezTo>
                    <a:pt x="108" y="4189"/>
                    <a:pt x="108" y="4203"/>
                    <a:pt x="99" y="4210"/>
                  </a:cubicBezTo>
                  <a:cubicBezTo>
                    <a:pt x="98" y="4210"/>
                    <a:pt x="97" y="4210"/>
                    <a:pt x="96" y="4210"/>
                  </a:cubicBezTo>
                  <a:cubicBezTo>
                    <a:pt x="95" y="4210"/>
                    <a:pt x="94" y="4210"/>
                    <a:pt x="93" y="4210"/>
                  </a:cubicBezTo>
                  <a:lnTo>
                    <a:pt x="93" y="4210"/>
                  </a:lnTo>
                  <a:cubicBezTo>
                    <a:pt x="108" y="4210"/>
                    <a:pt x="107" y="4217"/>
                    <a:pt x="107" y="4238"/>
                  </a:cubicBezTo>
                  <a:cubicBezTo>
                    <a:pt x="99" y="4251"/>
                    <a:pt x="103" y="4268"/>
                    <a:pt x="114" y="4279"/>
                  </a:cubicBezTo>
                  <a:lnTo>
                    <a:pt x="114" y="4266"/>
                  </a:lnTo>
                  <a:cubicBezTo>
                    <a:pt x="131" y="4266"/>
                    <a:pt x="129" y="4273"/>
                    <a:pt x="122" y="4287"/>
                  </a:cubicBezTo>
                  <a:cubicBezTo>
                    <a:pt x="122" y="4292"/>
                    <a:pt x="117" y="4293"/>
                    <a:pt x="111" y="4293"/>
                  </a:cubicBezTo>
                  <a:cubicBezTo>
                    <a:pt x="109" y="4293"/>
                    <a:pt x="107" y="4293"/>
                    <a:pt x="105" y="4293"/>
                  </a:cubicBezTo>
                  <a:cubicBezTo>
                    <a:pt x="97" y="4293"/>
                    <a:pt x="90" y="4299"/>
                    <a:pt x="88" y="4306"/>
                  </a:cubicBezTo>
                  <a:cubicBezTo>
                    <a:pt x="88" y="4312"/>
                    <a:pt x="88" y="4317"/>
                    <a:pt x="91" y="4317"/>
                  </a:cubicBezTo>
                  <a:cubicBezTo>
                    <a:pt x="92" y="4317"/>
                    <a:pt x="94" y="4316"/>
                    <a:pt x="96" y="4314"/>
                  </a:cubicBezTo>
                  <a:cubicBezTo>
                    <a:pt x="105" y="4314"/>
                    <a:pt x="105" y="4314"/>
                    <a:pt x="104" y="4321"/>
                  </a:cubicBezTo>
                  <a:cubicBezTo>
                    <a:pt x="103" y="4329"/>
                    <a:pt x="106" y="4337"/>
                    <a:pt x="112" y="4342"/>
                  </a:cubicBezTo>
                  <a:cubicBezTo>
                    <a:pt x="119" y="4342"/>
                    <a:pt x="119" y="4349"/>
                    <a:pt x="119" y="4356"/>
                  </a:cubicBezTo>
                  <a:cubicBezTo>
                    <a:pt x="114" y="4361"/>
                    <a:pt x="110" y="4369"/>
                    <a:pt x="110" y="4377"/>
                  </a:cubicBezTo>
                  <a:lnTo>
                    <a:pt x="103" y="4377"/>
                  </a:lnTo>
                  <a:cubicBezTo>
                    <a:pt x="97" y="4377"/>
                    <a:pt x="91" y="4379"/>
                    <a:pt x="86" y="4383"/>
                  </a:cubicBezTo>
                  <a:cubicBezTo>
                    <a:pt x="86" y="4391"/>
                    <a:pt x="94" y="4391"/>
                    <a:pt x="94" y="4391"/>
                  </a:cubicBezTo>
                  <a:cubicBezTo>
                    <a:pt x="103" y="4391"/>
                    <a:pt x="97" y="4558"/>
                    <a:pt x="96" y="4578"/>
                  </a:cubicBezTo>
                  <a:cubicBezTo>
                    <a:pt x="89" y="4590"/>
                    <a:pt x="87" y="4607"/>
                    <a:pt x="93" y="4607"/>
                  </a:cubicBezTo>
                  <a:cubicBezTo>
                    <a:pt x="94" y="4607"/>
                    <a:pt x="95" y="4607"/>
                    <a:pt x="96" y="4606"/>
                  </a:cubicBezTo>
                  <a:cubicBezTo>
                    <a:pt x="104" y="4606"/>
                    <a:pt x="103" y="4641"/>
                    <a:pt x="101" y="4682"/>
                  </a:cubicBezTo>
                  <a:cubicBezTo>
                    <a:pt x="99" y="4732"/>
                    <a:pt x="98" y="4766"/>
                    <a:pt x="107" y="4766"/>
                  </a:cubicBezTo>
                  <a:lnTo>
                    <a:pt x="106" y="4788"/>
                  </a:lnTo>
                  <a:cubicBezTo>
                    <a:pt x="107" y="4799"/>
                    <a:pt x="110" y="4811"/>
                    <a:pt x="113" y="4822"/>
                  </a:cubicBezTo>
                  <a:cubicBezTo>
                    <a:pt x="118" y="4827"/>
                    <a:pt x="120" y="4832"/>
                    <a:pt x="118" y="4832"/>
                  </a:cubicBezTo>
                  <a:cubicBezTo>
                    <a:pt x="117" y="4832"/>
                    <a:pt x="115" y="4831"/>
                    <a:pt x="113" y="4829"/>
                  </a:cubicBezTo>
                  <a:cubicBezTo>
                    <a:pt x="105" y="4829"/>
                    <a:pt x="97" y="4829"/>
                    <a:pt x="97" y="4836"/>
                  </a:cubicBezTo>
                  <a:cubicBezTo>
                    <a:pt x="96" y="4849"/>
                    <a:pt x="104" y="4849"/>
                    <a:pt x="113" y="4850"/>
                  </a:cubicBezTo>
                  <a:cubicBezTo>
                    <a:pt x="113" y="4850"/>
                    <a:pt x="114" y="4850"/>
                    <a:pt x="114" y="4850"/>
                  </a:cubicBezTo>
                  <a:cubicBezTo>
                    <a:pt x="117" y="4850"/>
                    <a:pt x="121" y="4853"/>
                    <a:pt x="121" y="4857"/>
                  </a:cubicBezTo>
                  <a:cubicBezTo>
                    <a:pt x="119" y="4864"/>
                    <a:pt x="119" y="4864"/>
                    <a:pt x="112" y="4864"/>
                  </a:cubicBezTo>
                  <a:lnTo>
                    <a:pt x="96" y="4864"/>
                  </a:lnTo>
                  <a:lnTo>
                    <a:pt x="96" y="4871"/>
                  </a:lnTo>
                  <a:cubicBezTo>
                    <a:pt x="99" y="4871"/>
                    <a:pt x="104" y="4874"/>
                    <a:pt x="104" y="4877"/>
                  </a:cubicBezTo>
                  <a:cubicBezTo>
                    <a:pt x="103" y="4883"/>
                    <a:pt x="103" y="4885"/>
                    <a:pt x="97" y="4885"/>
                  </a:cubicBezTo>
                  <a:cubicBezTo>
                    <a:pt x="94" y="4885"/>
                    <a:pt x="91" y="4884"/>
                    <a:pt x="87" y="4884"/>
                  </a:cubicBezTo>
                  <a:cubicBezTo>
                    <a:pt x="71" y="4884"/>
                    <a:pt x="70" y="4891"/>
                    <a:pt x="87" y="4898"/>
                  </a:cubicBezTo>
                  <a:lnTo>
                    <a:pt x="94" y="4912"/>
                  </a:lnTo>
                  <a:cubicBezTo>
                    <a:pt x="78" y="4919"/>
                    <a:pt x="94" y="4933"/>
                    <a:pt x="101" y="4940"/>
                  </a:cubicBezTo>
                  <a:cubicBezTo>
                    <a:pt x="85" y="4947"/>
                    <a:pt x="85" y="4954"/>
                    <a:pt x="100" y="4961"/>
                  </a:cubicBezTo>
                  <a:cubicBezTo>
                    <a:pt x="109" y="4961"/>
                    <a:pt x="108" y="4968"/>
                    <a:pt x="100" y="4975"/>
                  </a:cubicBezTo>
                  <a:cubicBezTo>
                    <a:pt x="92" y="4982"/>
                    <a:pt x="91" y="4988"/>
                    <a:pt x="91" y="5003"/>
                  </a:cubicBezTo>
                  <a:cubicBezTo>
                    <a:pt x="99" y="5010"/>
                    <a:pt x="98" y="5058"/>
                    <a:pt x="96" y="5114"/>
                  </a:cubicBezTo>
                  <a:cubicBezTo>
                    <a:pt x="94" y="5177"/>
                    <a:pt x="92" y="5218"/>
                    <a:pt x="100" y="5218"/>
                  </a:cubicBezTo>
                  <a:cubicBezTo>
                    <a:pt x="100" y="5225"/>
                    <a:pt x="100" y="5225"/>
                    <a:pt x="92" y="5232"/>
                  </a:cubicBezTo>
                  <a:cubicBezTo>
                    <a:pt x="85" y="5232"/>
                    <a:pt x="83" y="5239"/>
                    <a:pt x="100" y="5246"/>
                  </a:cubicBezTo>
                  <a:cubicBezTo>
                    <a:pt x="106" y="5252"/>
                    <a:pt x="113" y="5254"/>
                    <a:pt x="107" y="5254"/>
                  </a:cubicBezTo>
                  <a:cubicBezTo>
                    <a:pt x="105" y="5254"/>
                    <a:pt x="103" y="5253"/>
                    <a:pt x="99" y="5253"/>
                  </a:cubicBezTo>
                  <a:cubicBezTo>
                    <a:pt x="91" y="5253"/>
                    <a:pt x="91" y="5267"/>
                    <a:pt x="90" y="5295"/>
                  </a:cubicBezTo>
                  <a:cubicBezTo>
                    <a:pt x="90" y="5316"/>
                    <a:pt x="89" y="5343"/>
                    <a:pt x="97" y="5344"/>
                  </a:cubicBezTo>
                  <a:cubicBezTo>
                    <a:pt x="102" y="5352"/>
                    <a:pt x="103" y="5355"/>
                    <a:pt x="103" y="5355"/>
                  </a:cubicBezTo>
                  <a:cubicBezTo>
                    <a:pt x="102" y="5355"/>
                    <a:pt x="100" y="5354"/>
                    <a:pt x="97" y="5351"/>
                  </a:cubicBezTo>
                  <a:cubicBezTo>
                    <a:pt x="95" y="5350"/>
                    <a:pt x="94" y="5350"/>
                    <a:pt x="92" y="5350"/>
                  </a:cubicBezTo>
                  <a:cubicBezTo>
                    <a:pt x="80" y="5350"/>
                    <a:pt x="73" y="5380"/>
                    <a:pt x="87" y="5399"/>
                  </a:cubicBezTo>
                  <a:cubicBezTo>
                    <a:pt x="87" y="5406"/>
                    <a:pt x="87" y="5412"/>
                    <a:pt x="79" y="5412"/>
                  </a:cubicBezTo>
                  <a:cubicBezTo>
                    <a:pt x="78" y="5425"/>
                    <a:pt x="81" y="5437"/>
                    <a:pt x="86" y="5447"/>
                  </a:cubicBezTo>
                  <a:cubicBezTo>
                    <a:pt x="86" y="5455"/>
                    <a:pt x="85" y="5482"/>
                    <a:pt x="85" y="5497"/>
                  </a:cubicBezTo>
                  <a:cubicBezTo>
                    <a:pt x="85" y="5507"/>
                    <a:pt x="87" y="5516"/>
                    <a:pt x="91" y="5525"/>
                  </a:cubicBezTo>
                  <a:cubicBezTo>
                    <a:pt x="91" y="5527"/>
                    <a:pt x="91" y="5530"/>
                    <a:pt x="91" y="5531"/>
                  </a:cubicBezTo>
                  <a:cubicBezTo>
                    <a:pt x="83" y="5531"/>
                    <a:pt x="82" y="5566"/>
                    <a:pt x="80" y="5614"/>
                  </a:cubicBezTo>
                  <a:cubicBezTo>
                    <a:pt x="79" y="5664"/>
                    <a:pt x="78" y="5705"/>
                    <a:pt x="69" y="5712"/>
                  </a:cubicBezTo>
                  <a:cubicBezTo>
                    <a:pt x="70" y="5718"/>
                    <a:pt x="72" y="5722"/>
                    <a:pt x="77" y="5725"/>
                  </a:cubicBezTo>
                  <a:cubicBezTo>
                    <a:pt x="94" y="5733"/>
                    <a:pt x="92" y="5740"/>
                    <a:pt x="85" y="5747"/>
                  </a:cubicBezTo>
                  <a:cubicBezTo>
                    <a:pt x="68" y="5756"/>
                    <a:pt x="68" y="5779"/>
                    <a:pt x="83" y="5788"/>
                  </a:cubicBezTo>
                  <a:cubicBezTo>
                    <a:pt x="86" y="5789"/>
                    <a:pt x="87" y="5789"/>
                    <a:pt x="87" y="5789"/>
                  </a:cubicBezTo>
                  <a:cubicBezTo>
                    <a:pt x="86" y="5789"/>
                    <a:pt x="81" y="5788"/>
                    <a:pt x="76" y="5788"/>
                  </a:cubicBezTo>
                  <a:cubicBezTo>
                    <a:pt x="59" y="5795"/>
                    <a:pt x="67" y="5816"/>
                    <a:pt x="82" y="5823"/>
                  </a:cubicBezTo>
                  <a:cubicBezTo>
                    <a:pt x="73" y="5830"/>
                    <a:pt x="66" y="5836"/>
                    <a:pt x="73" y="5844"/>
                  </a:cubicBezTo>
                  <a:cubicBezTo>
                    <a:pt x="73" y="5849"/>
                    <a:pt x="73" y="5851"/>
                    <a:pt x="67" y="5851"/>
                  </a:cubicBezTo>
                  <a:cubicBezTo>
                    <a:pt x="65" y="5851"/>
                    <a:pt x="61" y="5850"/>
                    <a:pt x="57" y="5850"/>
                  </a:cubicBezTo>
                  <a:cubicBezTo>
                    <a:pt x="49" y="5850"/>
                    <a:pt x="41" y="5850"/>
                    <a:pt x="41" y="5857"/>
                  </a:cubicBezTo>
                  <a:cubicBezTo>
                    <a:pt x="41" y="5863"/>
                    <a:pt x="49" y="5865"/>
                    <a:pt x="57" y="5865"/>
                  </a:cubicBezTo>
                  <a:cubicBezTo>
                    <a:pt x="57" y="5865"/>
                    <a:pt x="57" y="5871"/>
                    <a:pt x="57" y="5878"/>
                  </a:cubicBezTo>
                  <a:cubicBezTo>
                    <a:pt x="57" y="5882"/>
                    <a:pt x="60" y="5886"/>
                    <a:pt x="64" y="5886"/>
                  </a:cubicBezTo>
                  <a:cubicBezTo>
                    <a:pt x="72" y="5886"/>
                    <a:pt x="72" y="5893"/>
                    <a:pt x="71" y="5899"/>
                  </a:cubicBezTo>
                  <a:cubicBezTo>
                    <a:pt x="66" y="5899"/>
                    <a:pt x="68" y="5902"/>
                    <a:pt x="72" y="5902"/>
                  </a:cubicBezTo>
                  <a:cubicBezTo>
                    <a:pt x="74" y="5902"/>
                    <a:pt x="77" y="5902"/>
                    <a:pt x="80" y="5899"/>
                  </a:cubicBezTo>
                  <a:cubicBezTo>
                    <a:pt x="88" y="5900"/>
                    <a:pt x="96" y="5900"/>
                    <a:pt x="96" y="5907"/>
                  </a:cubicBezTo>
                  <a:lnTo>
                    <a:pt x="112" y="5907"/>
                  </a:lnTo>
                  <a:cubicBezTo>
                    <a:pt x="115" y="5907"/>
                    <a:pt x="119" y="5908"/>
                    <a:pt x="122" y="5908"/>
                  </a:cubicBezTo>
                  <a:cubicBezTo>
                    <a:pt x="132" y="5908"/>
                    <a:pt x="138" y="5905"/>
                    <a:pt x="145" y="5895"/>
                  </a:cubicBezTo>
                  <a:cubicBezTo>
                    <a:pt x="154" y="5867"/>
                    <a:pt x="162" y="5847"/>
                    <a:pt x="146" y="5847"/>
                  </a:cubicBezTo>
                  <a:cubicBezTo>
                    <a:pt x="135" y="5840"/>
                    <a:pt x="136" y="5824"/>
                    <a:pt x="147" y="5819"/>
                  </a:cubicBezTo>
                  <a:cubicBezTo>
                    <a:pt x="155" y="5819"/>
                    <a:pt x="156" y="5790"/>
                    <a:pt x="158" y="5756"/>
                  </a:cubicBezTo>
                  <a:cubicBezTo>
                    <a:pt x="159" y="5714"/>
                    <a:pt x="159" y="5693"/>
                    <a:pt x="168" y="5686"/>
                  </a:cubicBezTo>
                  <a:cubicBezTo>
                    <a:pt x="172" y="5684"/>
                    <a:pt x="175" y="5678"/>
                    <a:pt x="175" y="5673"/>
                  </a:cubicBezTo>
                  <a:cubicBezTo>
                    <a:pt x="168" y="5673"/>
                    <a:pt x="169" y="5631"/>
                    <a:pt x="171" y="5583"/>
                  </a:cubicBezTo>
                  <a:cubicBezTo>
                    <a:pt x="172" y="5534"/>
                    <a:pt x="173" y="5485"/>
                    <a:pt x="165" y="5485"/>
                  </a:cubicBezTo>
                  <a:lnTo>
                    <a:pt x="165" y="5471"/>
                  </a:lnTo>
                  <a:cubicBezTo>
                    <a:pt x="174" y="5471"/>
                    <a:pt x="174" y="5457"/>
                    <a:pt x="174" y="5444"/>
                  </a:cubicBezTo>
                  <a:cubicBezTo>
                    <a:pt x="170" y="5435"/>
                    <a:pt x="168" y="5425"/>
                    <a:pt x="168" y="5416"/>
                  </a:cubicBezTo>
                  <a:cubicBezTo>
                    <a:pt x="175" y="5416"/>
                    <a:pt x="175" y="5409"/>
                    <a:pt x="177" y="5395"/>
                  </a:cubicBezTo>
                  <a:cubicBezTo>
                    <a:pt x="177" y="5381"/>
                    <a:pt x="177" y="5374"/>
                    <a:pt x="169" y="5373"/>
                  </a:cubicBezTo>
                  <a:cubicBezTo>
                    <a:pt x="169" y="5349"/>
                    <a:pt x="172" y="5323"/>
                    <a:pt x="179" y="5298"/>
                  </a:cubicBezTo>
                  <a:cubicBezTo>
                    <a:pt x="188" y="5291"/>
                    <a:pt x="180" y="5283"/>
                    <a:pt x="172" y="5277"/>
                  </a:cubicBezTo>
                  <a:cubicBezTo>
                    <a:pt x="164" y="5277"/>
                    <a:pt x="158" y="5270"/>
                    <a:pt x="156" y="5262"/>
                  </a:cubicBezTo>
                  <a:lnTo>
                    <a:pt x="172" y="5262"/>
                  </a:lnTo>
                  <a:cubicBezTo>
                    <a:pt x="175" y="5265"/>
                    <a:pt x="177" y="5267"/>
                    <a:pt x="179" y="5267"/>
                  </a:cubicBezTo>
                  <a:cubicBezTo>
                    <a:pt x="180" y="5267"/>
                    <a:pt x="180" y="5264"/>
                    <a:pt x="181" y="5255"/>
                  </a:cubicBezTo>
                  <a:lnTo>
                    <a:pt x="181" y="5242"/>
                  </a:lnTo>
                  <a:cubicBezTo>
                    <a:pt x="173" y="5242"/>
                    <a:pt x="174" y="5207"/>
                    <a:pt x="175" y="5158"/>
                  </a:cubicBezTo>
                  <a:cubicBezTo>
                    <a:pt x="178" y="5096"/>
                    <a:pt x="178" y="5075"/>
                    <a:pt x="170" y="5075"/>
                  </a:cubicBezTo>
                  <a:cubicBezTo>
                    <a:pt x="162" y="5075"/>
                    <a:pt x="162" y="5067"/>
                    <a:pt x="171" y="5047"/>
                  </a:cubicBezTo>
                  <a:cubicBezTo>
                    <a:pt x="197" y="5006"/>
                    <a:pt x="197" y="5006"/>
                    <a:pt x="189" y="4999"/>
                  </a:cubicBezTo>
                  <a:lnTo>
                    <a:pt x="189" y="4999"/>
                  </a:lnTo>
                  <a:cubicBezTo>
                    <a:pt x="188" y="5005"/>
                    <a:pt x="180" y="5005"/>
                    <a:pt x="172" y="5005"/>
                  </a:cubicBezTo>
                  <a:cubicBezTo>
                    <a:pt x="156" y="5005"/>
                    <a:pt x="156" y="4997"/>
                    <a:pt x="172" y="4992"/>
                  </a:cubicBezTo>
                  <a:cubicBezTo>
                    <a:pt x="189" y="4992"/>
                    <a:pt x="184" y="4887"/>
                    <a:pt x="168" y="4880"/>
                  </a:cubicBezTo>
                  <a:lnTo>
                    <a:pt x="175" y="4880"/>
                  </a:lnTo>
                  <a:cubicBezTo>
                    <a:pt x="176" y="4880"/>
                    <a:pt x="177" y="4880"/>
                    <a:pt x="177" y="4880"/>
                  </a:cubicBezTo>
                  <a:cubicBezTo>
                    <a:pt x="184" y="4880"/>
                    <a:pt x="185" y="4871"/>
                    <a:pt x="186" y="4846"/>
                  </a:cubicBezTo>
                  <a:cubicBezTo>
                    <a:pt x="186" y="4831"/>
                    <a:pt x="186" y="4825"/>
                    <a:pt x="186" y="4825"/>
                  </a:cubicBezTo>
                  <a:cubicBezTo>
                    <a:pt x="170" y="4825"/>
                    <a:pt x="179" y="4783"/>
                    <a:pt x="187" y="4783"/>
                  </a:cubicBezTo>
                  <a:cubicBezTo>
                    <a:pt x="196" y="4776"/>
                    <a:pt x="196" y="4776"/>
                    <a:pt x="196" y="4762"/>
                  </a:cubicBezTo>
                  <a:cubicBezTo>
                    <a:pt x="180" y="4741"/>
                    <a:pt x="189" y="4707"/>
                    <a:pt x="198" y="4707"/>
                  </a:cubicBezTo>
                  <a:lnTo>
                    <a:pt x="198" y="4693"/>
                  </a:lnTo>
                  <a:cubicBezTo>
                    <a:pt x="192" y="4684"/>
                    <a:pt x="189" y="4674"/>
                    <a:pt x="191" y="4665"/>
                  </a:cubicBezTo>
                  <a:cubicBezTo>
                    <a:pt x="191" y="4649"/>
                    <a:pt x="191" y="4642"/>
                    <a:pt x="188" y="4642"/>
                  </a:cubicBezTo>
                  <a:cubicBezTo>
                    <a:pt x="187" y="4642"/>
                    <a:pt x="185" y="4642"/>
                    <a:pt x="183" y="4644"/>
                  </a:cubicBezTo>
                  <a:cubicBezTo>
                    <a:pt x="175" y="4644"/>
                    <a:pt x="168" y="4643"/>
                    <a:pt x="168" y="4636"/>
                  </a:cubicBezTo>
                  <a:lnTo>
                    <a:pt x="175" y="4636"/>
                  </a:lnTo>
                  <a:cubicBezTo>
                    <a:pt x="176" y="4636"/>
                    <a:pt x="176" y="4636"/>
                    <a:pt x="176" y="4636"/>
                  </a:cubicBezTo>
                  <a:cubicBezTo>
                    <a:pt x="183" y="4636"/>
                    <a:pt x="184" y="4615"/>
                    <a:pt x="186" y="4588"/>
                  </a:cubicBezTo>
                  <a:cubicBezTo>
                    <a:pt x="186" y="4553"/>
                    <a:pt x="187" y="4540"/>
                    <a:pt x="195" y="4533"/>
                  </a:cubicBezTo>
                  <a:lnTo>
                    <a:pt x="187" y="4525"/>
                  </a:lnTo>
                  <a:cubicBezTo>
                    <a:pt x="179" y="4518"/>
                    <a:pt x="179" y="4512"/>
                    <a:pt x="188" y="4512"/>
                  </a:cubicBezTo>
                  <a:cubicBezTo>
                    <a:pt x="196" y="4505"/>
                    <a:pt x="197" y="4477"/>
                    <a:pt x="189" y="4463"/>
                  </a:cubicBezTo>
                  <a:cubicBezTo>
                    <a:pt x="189" y="4456"/>
                    <a:pt x="189" y="4449"/>
                    <a:pt x="189" y="4449"/>
                  </a:cubicBezTo>
                  <a:cubicBezTo>
                    <a:pt x="206" y="4443"/>
                    <a:pt x="207" y="4421"/>
                    <a:pt x="190" y="4414"/>
                  </a:cubicBezTo>
                  <a:lnTo>
                    <a:pt x="190" y="4414"/>
                  </a:lnTo>
                  <a:cubicBezTo>
                    <a:pt x="191" y="4414"/>
                    <a:pt x="191" y="4414"/>
                    <a:pt x="192" y="4414"/>
                  </a:cubicBezTo>
                  <a:cubicBezTo>
                    <a:pt x="199" y="4414"/>
                    <a:pt x="199" y="4407"/>
                    <a:pt x="199" y="4401"/>
                  </a:cubicBezTo>
                  <a:cubicBezTo>
                    <a:pt x="191" y="4387"/>
                    <a:pt x="192" y="4359"/>
                    <a:pt x="200" y="4359"/>
                  </a:cubicBezTo>
                  <a:lnTo>
                    <a:pt x="200" y="4352"/>
                  </a:lnTo>
                  <a:cubicBezTo>
                    <a:pt x="195" y="4347"/>
                    <a:pt x="191" y="4339"/>
                    <a:pt x="193" y="4331"/>
                  </a:cubicBezTo>
                  <a:cubicBezTo>
                    <a:pt x="195" y="4323"/>
                    <a:pt x="191" y="4315"/>
                    <a:pt x="186" y="4310"/>
                  </a:cubicBezTo>
                  <a:cubicBezTo>
                    <a:pt x="181" y="4306"/>
                    <a:pt x="179" y="4302"/>
                    <a:pt x="178" y="4296"/>
                  </a:cubicBezTo>
                  <a:cubicBezTo>
                    <a:pt x="178" y="4294"/>
                    <a:pt x="178" y="4293"/>
                    <a:pt x="180" y="4293"/>
                  </a:cubicBezTo>
                  <a:cubicBezTo>
                    <a:pt x="182" y="4293"/>
                    <a:pt x="188" y="4298"/>
                    <a:pt x="193" y="4303"/>
                  </a:cubicBezTo>
                  <a:cubicBezTo>
                    <a:pt x="195" y="4306"/>
                    <a:pt x="197" y="4308"/>
                    <a:pt x="198" y="4308"/>
                  </a:cubicBezTo>
                  <a:cubicBezTo>
                    <a:pt x="201" y="4308"/>
                    <a:pt x="199" y="4291"/>
                    <a:pt x="187" y="4275"/>
                  </a:cubicBezTo>
                  <a:cubicBezTo>
                    <a:pt x="178" y="4263"/>
                    <a:pt x="174" y="4258"/>
                    <a:pt x="175" y="4258"/>
                  </a:cubicBezTo>
                  <a:lnTo>
                    <a:pt x="175" y="4258"/>
                  </a:lnTo>
                  <a:cubicBezTo>
                    <a:pt x="176" y="4258"/>
                    <a:pt x="180" y="4262"/>
                    <a:pt x="187" y="4268"/>
                  </a:cubicBezTo>
                  <a:cubicBezTo>
                    <a:pt x="191" y="4272"/>
                    <a:pt x="196" y="4276"/>
                    <a:pt x="197" y="4276"/>
                  </a:cubicBezTo>
                  <a:cubicBezTo>
                    <a:pt x="198" y="4276"/>
                    <a:pt x="198" y="4274"/>
                    <a:pt x="195" y="4268"/>
                  </a:cubicBezTo>
                  <a:cubicBezTo>
                    <a:pt x="195" y="4268"/>
                    <a:pt x="196" y="4255"/>
                    <a:pt x="187" y="4255"/>
                  </a:cubicBezTo>
                  <a:cubicBezTo>
                    <a:pt x="188" y="4247"/>
                    <a:pt x="188" y="4240"/>
                    <a:pt x="188" y="4233"/>
                  </a:cubicBezTo>
                  <a:cubicBezTo>
                    <a:pt x="193" y="4226"/>
                    <a:pt x="197" y="4216"/>
                    <a:pt x="197" y="4205"/>
                  </a:cubicBezTo>
                  <a:cubicBezTo>
                    <a:pt x="189" y="4199"/>
                    <a:pt x="189" y="4199"/>
                    <a:pt x="197" y="4192"/>
                  </a:cubicBezTo>
                  <a:cubicBezTo>
                    <a:pt x="206" y="4192"/>
                    <a:pt x="206" y="4185"/>
                    <a:pt x="189" y="4185"/>
                  </a:cubicBezTo>
                  <a:cubicBezTo>
                    <a:pt x="181" y="4180"/>
                    <a:pt x="182" y="4168"/>
                    <a:pt x="190" y="4164"/>
                  </a:cubicBezTo>
                  <a:cubicBezTo>
                    <a:pt x="206" y="4164"/>
                    <a:pt x="207" y="4157"/>
                    <a:pt x="198" y="4157"/>
                  </a:cubicBezTo>
                  <a:cubicBezTo>
                    <a:pt x="193" y="4154"/>
                    <a:pt x="191" y="4148"/>
                    <a:pt x="191" y="4143"/>
                  </a:cubicBezTo>
                  <a:lnTo>
                    <a:pt x="191" y="4143"/>
                  </a:lnTo>
                  <a:cubicBezTo>
                    <a:pt x="191" y="4143"/>
                    <a:pt x="191" y="4143"/>
                    <a:pt x="191" y="4143"/>
                  </a:cubicBezTo>
                  <a:cubicBezTo>
                    <a:pt x="199" y="4143"/>
                    <a:pt x="200" y="4080"/>
                    <a:pt x="202" y="4018"/>
                  </a:cubicBezTo>
                  <a:cubicBezTo>
                    <a:pt x="201" y="4010"/>
                    <a:pt x="195" y="4003"/>
                    <a:pt x="187" y="4003"/>
                  </a:cubicBezTo>
                  <a:cubicBezTo>
                    <a:pt x="171" y="4003"/>
                    <a:pt x="179" y="4003"/>
                    <a:pt x="187" y="3997"/>
                  </a:cubicBezTo>
                  <a:cubicBezTo>
                    <a:pt x="207" y="3992"/>
                    <a:pt x="211" y="3982"/>
                    <a:pt x="199" y="3982"/>
                  </a:cubicBezTo>
                  <a:cubicBezTo>
                    <a:pt x="196" y="3982"/>
                    <a:pt x="192" y="3982"/>
                    <a:pt x="188" y="3983"/>
                  </a:cubicBezTo>
                  <a:cubicBezTo>
                    <a:pt x="181" y="3986"/>
                    <a:pt x="177" y="3988"/>
                    <a:pt x="176" y="3988"/>
                  </a:cubicBezTo>
                  <a:cubicBezTo>
                    <a:pt x="174" y="3988"/>
                    <a:pt x="178" y="3984"/>
                    <a:pt x="188" y="3975"/>
                  </a:cubicBezTo>
                  <a:cubicBezTo>
                    <a:pt x="196" y="3969"/>
                    <a:pt x="196" y="3969"/>
                    <a:pt x="188" y="3962"/>
                  </a:cubicBezTo>
                  <a:cubicBezTo>
                    <a:pt x="180" y="3962"/>
                    <a:pt x="180" y="3955"/>
                    <a:pt x="188" y="3955"/>
                  </a:cubicBezTo>
                  <a:cubicBezTo>
                    <a:pt x="197" y="3949"/>
                    <a:pt x="205" y="3942"/>
                    <a:pt x="197" y="3942"/>
                  </a:cubicBezTo>
                  <a:cubicBezTo>
                    <a:pt x="198" y="3936"/>
                    <a:pt x="201" y="3931"/>
                    <a:pt x="206" y="3927"/>
                  </a:cubicBezTo>
                  <a:cubicBezTo>
                    <a:pt x="214" y="3920"/>
                    <a:pt x="206" y="3914"/>
                    <a:pt x="198" y="3907"/>
                  </a:cubicBezTo>
                  <a:cubicBezTo>
                    <a:pt x="186" y="3891"/>
                    <a:pt x="183" y="3883"/>
                    <a:pt x="190" y="3883"/>
                  </a:cubicBezTo>
                  <a:cubicBezTo>
                    <a:pt x="192" y="3883"/>
                    <a:pt x="195" y="3884"/>
                    <a:pt x="199" y="3886"/>
                  </a:cubicBezTo>
                  <a:cubicBezTo>
                    <a:pt x="201" y="3886"/>
                    <a:pt x="202" y="3887"/>
                    <a:pt x="203" y="3887"/>
                  </a:cubicBezTo>
                  <a:cubicBezTo>
                    <a:pt x="213" y="3887"/>
                    <a:pt x="206" y="3858"/>
                    <a:pt x="191" y="3851"/>
                  </a:cubicBezTo>
                  <a:cubicBezTo>
                    <a:pt x="180" y="3845"/>
                    <a:pt x="177" y="3844"/>
                    <a:pt x="179" y="3844"/>
                  </a:cubicBezTo>
                  <a:cubicBezTo>
                    <a:pt x="180" y="3844"/>
                    <a:pt x="181" y="3844"/>
                    <a:pt x="183" y="3844"/>
                  </a:cubicBezTo>
                  <a:cubicBezTo>
                    <a:pt x="188" y="3844"/>
                    <a:pt x="192" y="3841"/>
                    <a:pt x="192" y="3837"/>
                  </a:cubicBezTo>
                  <a:cubicBezTo>
                    <a:pt x="192" y="3830"/>
                    <a:pt x="192" y="3823"/>
                    <a:pt x="200" y="3823"/>
                  </a:cubicBezTo>
                  <a:cubicBezTo>
                    <a:pt x="200" y="3816"/>
                    <a:pt x="197" y="3808"/>
                    <a:pt x="193" y="3803"/>
                  </a:cubicBezTo>
                  <a:cubicBezTo>
                    <a:pt x="179" y="3789"/>
                    <a:pt x="184" y="3767"/>
                    <a:pt x="202" y="3761"/>
                  </a:cubicBezTo>
                  <a:lnTo>
                    <a:pt x="195" y="3747"/>
                  </a:lnTo>
                  <a:cubicBezTo>
                    <a:pt x="179" y="3739"/>
                    <a:pt x="171" y="3732"/>
                    <a:pt x="187" y="3732"/>
                  </a:cubicBezTo>
                  <a:cubicBezTo>
                    <a:pt x="190" y="3732"/>
                    <a:pt x="193" y="3733"/>
                    <a:pt x="195" y="3733"/>
                  </a:cubicBezTo>
                  <a:lnTo>
                    <a:pt x="195" y="3733"/>
                  </a:lnTo>
                  <a:cubicBezTo>
                    <a:pt x="179" y="3725"/>
                    <a:pt x="188" y="3698"/>
                    <a:pt x="204" y="3698"/>
                  </a:cubicBezTo>
                  <a:cubicBezTo>
                    <a:pt x="204" y="3698"/>
                    <a:pt x="204" y="3698"/>
                    <a:pt x="205" y="3698"/>
                  </a:cubicBezTo>
                  <a:cubicBezTo>
                    <a:pt x="212" y="3698"/>
                    <a:pt x="212" y="3698"/>
                    <a:pt x="212" y="3692"/>
                  </a:cubicBezTo>
                  <a:lnTo>
                    <a:pt x="205" y="3692"/>
                  </a:lnTo>
                  <a:cubicBezTo>
                    <a:pt x="197" y="3691"/>
                    <a:pt x="189" y="3691"/>
                    <a:pt x="189" y="3684"/>
                  </a:cubicBezTo>
                  <a:cubicBezTo>
                    <a:pt x="189" y="3677"/>
                    <a:pt x="189" y="3670"/>
                    <a:pt x="197" y="3670"/>
                  </a:cubicBezTo>
                  <a:cubicBezTo>
                    <a:pt x="206" y="3664"/>
                    <a:pt x="214" y="3657"/>
                    <a:pt x="206" y="3657"/>
                  </a:cubicBezTo>
                  <a:cubicBezTo>
                    <a:pt x="207" y="3651"/>
                    <a:pt x="209" y="3646"/>
                    <a:pt x="215" y="3643"/>
                  </a:cubicBezTo>
                  <a:lnTo>
                    <a:pt x="215" y="3615"/>
                  </a:lnTo>
                  <a:cubicBezTo>
                    <a:pt x="207" y="3608"/>
                    <a:pt x="208" y="3594"/>
                    <a:pt x="216" y="3594"/>
                  </a:cubicBezTo>
                  <a:cubicBezTo>
                    <a:pt x="216" y="3586"/>
                    <a:pt x="214" y="3579"/>
                    <a:pt x="208" y="3573"/>
                  </a:cubicBezTo>
                  <a:cubicBezTo>
                    <a:pt x="209" y="3559"/>
                    <a:pt x="209" y="3553"/>
                    <a:pt x="217" y="3553"/>
                  </a:cubicBezTo>
                  <a:cubicBezTo>
                    <a:pt x="225" y="3553"/>
                    <a:pt x="225" y="3553"/>
                    <a:pt x="217" y="3546"/>
                  </a:cubicBezTo>
                  <a:cubicBezTo>
                    <a:pt x="209" y="3546"/>
                    <a:pt x="209" y="3538"/>
                    <a:pt x="209" y="3531"/>
                  </a:cubicBezTo>
                  <a:cubicBezTo>
                    <a:pt x="210" y="3524"/>
                    <a:pt x="210" y="3518"/>
                    <a:pt x="210" y="3518"/>
                  </a:cubicBezTo>
                  <a:cubicBezTo>
                    <a:pt x="202" y="3518"/>
                    <a:pt x="202" y="3518"/>
                    <a:pt x="202" y="3510"/>
                  </a:cubicBezTo>
                  <a:cubicBezTo>
                    <a:pt x="202" y="3503"/>
                    <a:pt x="211" y="3483"/>
                    <a:pt x="211" y="3476"/>
                  </a:cubicBezTo>
                  <a:cubicBezTo>
                    <a:pt x="211" y="3463"/>
                    <a:pt x="211" y="3458"/>
                    <a:pt x="209" y="3458"/>
                  </a:cubicBezTo>
                  <a:cubicBezTo>
                    <a:pt x="208" y="3458"/>
                    <a:pt x="206" y="3459"/>
                    <a:pt x="204" y="3462"/>
                  </a:cubicBezTo>
                  <a:cubicBezTo>
                    <a:pt x="204" y="3464"/>
                    <a:pt x="202" y="3466"/>
                    <a:pt x="201" y="3466"/>
                  </a:cubicBezTo>
                  <a:cubicBezTo>
                    <a:pt x="200" y="3466"/>
                    <a:pt x="199" y="3463"/>
                    <a:pt x="204" y="3455"/>
                  </a:cubicBezTo>
                  <a:cubicBezTo>
                    <a:pt x="208" y="3439"/>
                    <a:pt x="211" y="3422"/>
                    <a:pt x="214" y="3407"/>
                  </a:cubicBezTo>
                  <a:cubicBezTo>
                    <a:pt x="215" y="3379"/>
                    <a:pt x="215" y="3379"/>
                    <a:pt x="206" y="3379"/>
                  </a:cubicBezTo>
                  <a:cubicBezTo>
                    <a:pt x="202" y="3380"/>
                    <a:pt x="199" y="3381"/>
                    <a:pt x="197" y="3381"/>
                  </a:cubicBezTo>
                  <a:cubicBezTo>
                    <a:pt x="191" y="3381"/>
                    <a:pt x="194" y="3376"/>
                    <a:pt x="207" y="3371"/>
                  </a:cubicBezTo>
                  <a:cubicBezTo>
                    <a:pt x="223" y="3357"/>
                    <a:pt x="224" y="3351"/>
                    <a:pt x="215" y="3351"/>
                  </a:cubicBezTo>
                  <a:cubicBezTo>
                    <a:pt x="207" y="3344"/>
                    <a:pt x="207" y="3344"/>
                    <a:pt x="207" y="3336"/>
                  </a:cubicBezTo>
                  <a:lnTo>
                    <a:pt x="207" y="3336"/>
                  </a:lnTo>
                  <a:cubicBezTo>
                    <a:pt x="207" y="3336"/>
                    <a:pt x="208" y="3336"/>
                    <a:pt x="208" y="3336"/>
                  </a:cubicBezTo>
                  <a:cubicBezTo>
                    <a:pt x="216" y="3336"/>
                    <a:pt x="215" y="3328"/>
                    <a:pt x="208" y="3316"/>
                  </a:cubicBezTo>
                  <a:cubicBezTo>
                    <a:pt x="208" y="3309"/>
                    <a:pt x="208" y="3309"/>
                    <a:pt x="216" y="3309"/>
                  </a:cubicBezTo>
                  <a:cubicBezTo>
                    <a:pt x="216" y="3309"/>
                    <a:pt x="217" y="3302"/>
                    <a:pt x="217" y="3295"/>
                  </a:cubicBezTo>
                  <a:cubicBezTo>
                    <a:pt x="201" y="3281"/>
                    <a:pt x="210" y="3240"/>
                    <a:pt x="219" y="3233"/>
                  </a:cubicBezTo>
                  <a:cubicBezTo>
                    <a:pt x="218" y="3227"/>
                    <a:pt x="216" y="3222"/>
                    <a:pt x="211" y="3218"/>
                  </a:cubicBezTo>
                  <a:cubicBezTo>
                    <a:pt x="197" y="3211"/>
                    <a:pt x="196" y="3205"/>
                    <a:pt x="208" y="3205"/>
                  </a:cubicBezTo>
                  <a:cubicBezTo>
                    <a:pt x="209" y="3205"/>
                    <a:pt x="210" y="3205"/>
                    <a:pt x="211" y="3205"/>
                  </a:cubicBezTo>
                  <a:cubicBezTo>
                    <a:pt x="228" y="3205"/>
                    <a:pt x="228" y="3205"/>
                    <a:pt x="211" y="3197"/>
                  </a:cubicBezTo>
                  <a:cubicBezTo>
                    <a:pt x="204" y="3191"/>
                    <a:pt x="205" y="3162"/>
                    <a:pt x="216" y="3162"/>
                  </a:cubicBezTo>
                  <a:cubicBezTo>
                    <a:pt x="217" y="3162"/>
                    <a:pt x="219" y="3162"/>
                    <a:pt x="220" y="3163"/>
                  </a:cubicBezTo>
                  <a:lnTo>
                    <a:pt x="237" y="3163"/>
                  </a:lnTo>
                  <a:cubicBezTo>
                    <a:pt x="233" y="3160"/>
                    <a:pt x="230" y="3154"/>
                    <a:pt x="229" y="3149"/>
                  </a:cubicBezTo>
                  <a:cubicBezTo>
                    <a:pt x="221" y="3149"/>
                    <a:pt x="221" y="3142"/>
                    <a:pt x="223" y="3121"/>
                  </a:cubicBezTo>
                  <a:cubicBezTo>
                    <a:pt x="223" y="3107"/>
                    <a:pt x="216" y="3079"/>
                    <a:pt x="216" y="3066"/>
                  </a:cubicBezTo>
                  <a:cubicBezTo>
                    <a:pt x="216" y="3051"/>
                    <a:pt x="217" y="3031"/>
                    <a:pt x="225" y="3024"/>
                  </a:cubicBezTo>
                  <a:cubicBezTo>
                    <a:pt x="226" y="3014"/>
                    <a:pt x="224" y="3004"/>
                    <a:pt x="218" y="2996"/>
                  </a:cubicBezTo>
                  <a:cubicBezTo>
                    <a:pt x="210" y="2988"/>
                    <a:pt x="210" y="2975"/>
                    <a:pt x="218" y="2975"/>
                  </a:cubicBezTo>
                  <a:lnTo>
                    <a:pt x="219" y="2968"/>
                  </a:lnTo>
                  <a:cubicBezTo>
                    <a:pt x="215" y="2961"/>
                    <a:pt x="212" y="2955"/>
                    <a:pt x="211" y="2947"/>
                  </a:cubicBezTo>
                  <a:cubicBezTo>
                    <a:pt x="219" y="2947"/>
                    <a:pt x="228" y="2940"/>
                    <a:pt x="220" y="2933"/>
                  </a:cubicBezTo>
                  <a:cubicBezTo>
                    <a:pt x="211" y="2933"/>
                    <a:pt x="212" y="2927"/>
                    <a:pt x="212" y="2912"/>
                  </a:cubicBezTo>
                  <a:cubicBezTo>
                    <a:pt x="221" y="2899"/>
                    <a:pt x="228" y="2670"/>
                    <a:pt x="220" y="2669"/>
                  </a:cubicBezTo>
                  <a:lnTo>
                    <a:pt x="220" y="2648"/>
                  </a:lnTo>
                  <a:cubicBezTo>
                    <a:pt x="220" y="2642"/>
                    <a:pt x="221" y="2627"/>
                    <a:pt x="221" y="2627"/>
                  </a:cubicBezTo>
                  <a:cubicBezTo>
                    <a:pt x="222" y="2627"/>
                    <a:pt x="222" y="2627"/>
                    <a:pt x="222" y="2627"/>
                  </a:cubicBezTo>
                  <a:cubicBezTo>
                    <a:pt x="237" y="2627"/>
                    <a:pt x="230" y="2592"/>
                    <a:pt x="223" y="2572"/>
                  </a:cubicBezTo>
                  <a:cubicBezTo>
                    <a:pt x="217" y="2566"/>
                    <a:pt x="215" y="2559"/>
                    <a:pt x="216" y="2551"/>
                  </a:cubicBezTo>
                  <a:cubicBezTo>
                    <a:pt x="232" y="2551"/>
                    <a:pt x="233" y="2531"/>
                    <a:pt x="225" y="2516"/>
                  </a:cubicBezTo>
                  <a:cubicBezTo>
                    <a:pt x="210" y="2510"/>
                    <a:pt x="209" y="2502"/>
                    <a:pt x="222" y="2502"/>
                  </a:cubicBezTo>
                  <a:cubicBezTo>
                    <a:pt x="223" y="2502"/>
                    <a:pt x="224" y="2502"/>
                    <a:pt x="225" y="2503"/>
                  </a:cubicBezTo>
                  <a:cubicBezTo>
                    <a:pt x="242" y="2503"/>
                    <a:pt x="242" y="2489"/>
                    <a:pt x="218" y="2475"/>
                  </a:cubicBezTo>
                  <a:cubicBezTo>
                    <a:pt x="210" y="2467"/>
                    <a:pt x="210" y="2467"/>
                    <a:pt x="218" y="2460"/>
                  </a:cubicBezTo>
                  <a:cubicBezTo>
                    <a:pt x="235" y="2454"/>
                    <a:pt x="235" y="2446"/>
                    <a:pt x="227" y="2446"/>
                  </a:cubicBezTo>
                  <a:cubicBezTo>
                    <a:pt x="211" y="2440"/>
                    <a:pt x="211" y="2432"/>
                    <a:pt x="227" y="2426"/>
                  </a:cubicBezTo>
                  <a:cubicBezTo>
                    <a:pt x="244" y="2413"/>
                    <a:pt x="244" y="2413"/>
                    <a:pt x="228" y="2405"/>
                  </a:cubicBezTo>
                  <a:cubicBezTo>
                    <a:pt x="212" y="2395"/>
                    <a:pt x="212" y="2372"/>
                    <a:pt x="229" y="2363"/>
                  </a:cubicBezTo>
                  <a:cubicBezTo>
                    <a:pt x="229" y="2357"/>
                    <a:pt x="238" y="2350"/>
                    <a:pt x="229" y="2349"/>
                  </a:cubicBezTo>
                  <a:lnTo>
                    <a:pt x="238" y="2342"/>
                  </a:lnTo>
                  <a:cubicBezTo>
                    <a:pt x="238" y="2335"/>
                    <a:pt x="238" y="2329"/>
                    <a:pt x="238" y="2329"/>
                  </a:cubicBezTo>
                  <a:lnTo>
                    <a:pt x="230" y="2329"/>
                  </a:lnTo>
                  <a:cubicBezTo>
                    <a:pt x="236" y="2296"/>
                    <a:pt x="239" y="2264"/>
                    <a:pt x="242" y="2231"/>
                  </a:cubicBezTo>
                  <a:cubicBezTo>
                    <a:pt x="244" y="2166"/>
                    <a:pt x="244" y="2147"/>
                    <a:pt x="239" y="2147"/>
                  </a:cubicBezTo>
                  <a:cubicBezTo>
                    <a:pt x="238" y="2147"/>
                    <a:pt x="237" y="2147"/>
                    <a:pt x="236" y="2148"/>
                  </a:cubicBezTo>
                  <a:cubicBezTo>
                    <a:pt x="233" y="2149"/>
                    <a:pt x="231" y="2150"/>
                    <a:pt x="229" y="2150"/>
                  </a:cubicBezTo>
                  <a:cubicBezTo>
                    <a:pt x="220" y="2150"/>
                    <a:pt x="223" y="2139"/>
                    <a:pt x="236" y="2133"/>
                  </a:cubicBezTo>
                  <a:cubicBezTo>
                    <a:pt x="241" y="2122"/>
                    <a:pt x="243" y="2111"/>
                    <a:pt x="246" y="2100"/>
                  </a:cubicBezTo>
                  <a:cubicBezTo>
                    <a:pt x="246" y="2085"/>
                    <a:pt x="246" y="2072"/>
                    <a:pt x="254" y="2072"/>
                  </a:cubicBezTo>
                  <a:lnTo>
                    <a:pt x="255" y="2065"/>
                  </a:lnTo>
                  <a:cubicBezTo>
                    <a:pt x="239" y="2050"/>
                    <a:pt x="241" y="2009"/>
                    <a:pt x="250" y="1988"/>
                  </a:cubicBezTo>
                  <a:cubicBezTo>
                    <a:pt x="251" y="1976"/>
                    <a:pt x="248" y="1964"/>
                    <a:pt x="242" y="1953"/>
                  </a:cubicBezTo>
                  <a:cubicBezTo>
                    <a:pt x="234" y="1939"/>
                    <a:pt x="234" y="1939"/>
                    <a:pt x="243" y="1933"/>
                  </a:cubicBezTo>
                  <a:cubicBezTo>
                    <a:pt x="251" y="1933"/>
                    <a:pt x="260" y="1891"/>
                    <a:pt x="244" y="1890"/>
                  </a:cubicBezTo>
                  <a:lnTo>
                    <a:pt x="252" y="1883"/>
                  </a:lnTo>
                  <a:cubicBezTo>
                    <a:pt x="261" y="1877"/>
                    <a:pt x="253" y="1870"/>
                    <a:pt x="245" y="1870"/>
                  </a:cubicBezTo>
                  <a:cubicBezTo>
                    <a:pt x="228" y="1869"/>
                    <a:pt x="228" y="1862"/>
                    <a:pt x="253" y="1856"/>
                  </a:cubicBezTo>
                  <a:cubicBezTo>
                    <a:pt x="270" y="1856"/>
                    <a:pt x="270" y="1850"/>
                    <a:pt x="262" y="1850"/>
                  </a:cubicBezTo>
                  <a:cubicBezTo>
                    <a:pt x="254" y="1842"/>
                    <a:pt x="246" y="1835"/>
                    <a:pt x="254" y="1828"/>
                  </a:cubicBezTo>
                  <a:cubicBezTo>
                    <a:pt x="254" y="1822"/>
                    <a:pt x="254" y="1814"/>
                    <a:pt x="238" y="1814"/>
                  </a:cubicBezTo>
                  <a:cubicBezTo>
                    <a:pt x="230" y="1814"/>
                    <a:pt x="230" y="1807"/>
                    <a:pt x="230" y="1799"/>
                  </a:cubicBezTo>
                  <a:lnTo>
                    <a:pt x="230" y="1799"/>
                  </a:lnTo>
                  <a:cubicBezTo>
                    <a:pt x="238" y="1800"/>
                    <a:pt x="238" y="1800"/>
                    <a:pt x="246" y="1807"/>
                  </a:cubicBezTo>
                  <a:cubicBezTo>
                    <a:pt x="246" y="1809"/>
                    <a:pt x="246" y="1810"/>
                    <a:pt x="246" y="1810"/>
                  </a:cubicBezTo>
                  <a:cubicBezTo>
                    <a:pt x="246" y="1810"/>
                    <a:pt x="246" y="1803"/>
                    <a:pt x="247" y="1794"/>
                  </a:cubicBezTo>
                  <a:cubicBezTo>
                    <a:pt x="247" y="1786"/>
                    <a:pt x="256" y="1772"/>
                    <a:pt x="264" y="1772"/>
                  </a:cubicBezTo>
                  <a:cubicBezTo>
                    <a:pt x="270" y="1768"/>
                    <a:pt x="271" y="1763"/>
                    <a:pt x="266" y="1763"/>
                  </a:cubicBezTo>
                  <a:cubicBezTo>
                    <a:pt x="264" y="1763"/>
                    <a:pt x="261" y="1764"/>
                    <a:pt x="256" y="1766"/>
                  </a:cubicBezTo>
                  <a:cubicBezTo>
                    <a:pt x="239" y="1766"/>
                    <a:pt x="239" y="1766"/>
                    <a:pt x="241" y="1751"/>
                  </a:cubicBezTo>
                  <a:cubicBezTo>
                    <a:pt x="241" y="1744"/>
                    <a:pt x="241" y="1737"/>
                    <a:pt x="248" y="1737"/>
                  </a:cubicBezTo>
                  <a:cubicBezTo>
                    <a:pt x="256" y="1737"/>
                    <a:pt x="256" y="1737"/>
                    <a:pt x="257" y="1724"/>
                  </a:cubicBezTo>
                  <a:cubicBezTo>
                    <a:pt x="257" y="1703"/>
                    <a:pt x="234" y="1681"/>
                    <a:pt x="218" y="1675"/>
                  </a:cubicBezTo>
                  <a:cubicBezTo>
                    <a:pt x="202" y="1674"/>
                    <a:pt x="202" y="1674"/>
                    <a:pt x="218" y="1667"/>
                  </a:cubicBezTo>
                  <a:cubicBezTo>
                    <a:pt x="227" y="1667"/>
                    <a:pt x="227" y="1660"/>
                    <a:pt x="227" y="1653"/>
                  </a:cubicBezTo>
                  <a:cubicBezTo>
                    <a:pt x="222" y="1653"/>
                    <a:pt x="224" y="1650"/>
                    <a:pt x="225" y="1650"/>
                  </a:cubicBezTo>
                  <a:lnTo>
                    <a:pt x="225" y="1650"/>
                  </a:lnTo>
                  <a:cubicBezTo>
                    <a:pt x="226" y="1650"/>
                    <a:pt x="227" y="1651"/>
                    <a:pt x="227" y="1653"/>
                  </a:cubicBezTo>
                  <a:cubicBezTo>
                    <a:pt x="235" y="1653"/>
                    <a:pt x="235" y="1660"/>
                    <a:pt x="235" y="1668"/>
                  </a:cubicBezTo>
                  <a:lnTo>
                    <a:pt x="243" y="1668"/>
                  </a:lnTo>
                  <a:cubicBezTo>
                    <a:pt x="260" y="1661"/>
                    <a:pt x="260" y="1654"/>
                    <a:pt x="244" y="1647"/>
                  </a:cubicBezTo>
                  <a:cubicBezTo>
                    <a:pt x="236" y="1640"/>
                    <a:pt x="236" y="1640"/>
                    <a:pt x="244" y="1633"/>
                  </a:cubicBezTo>
                  <a:cubicBezTo>
                    <a:pt x="252" y="1626"/>
                    <a:pt x="261" y="1620"/>
                    <a:pt x="253" y="1620"/>
                  </a:cubicBezTo>
                  <a:cubicBezTo>
                    <a:pt x="253" y="1612"/>
                    <a:pt x="255" y="1604"/>
                    <a:pt x="261" y="1598"/>
                  </a:cubicBezTo>
                  <a:cubicBezTo>
                    <a:pt x="262" y="1585"/>
                    <a:pt x="262" y="1578"/>
                    <a:pt x="254" y="1578"/>
                  </a:cubicBezTo>
                  <a:cubicBezTo>
                    <a:pt x="245" y="1577"/>
                    <a:pt x="246" y="1570"/>
                    <a:pt x="246" y="1564"/>
                  </a:cubicBezTo>
                  <a:cubicBezTo>
                    <a:pt x="246" y="1557"/>
                    <a:pt x="246" y="1550"/>
                    <a:pt x="238" y="1549"/>
                  </a:cubicBezTo>
                  <a:cubicBezTo>
                    <a:pt x="230" y="1549"/>
                    <a:pt x="223" y="1542"/>
                    <a:pt x="223" y="1528"/>
                  </a:cubicBezTo>
                  <a:cubicBezTo>
                    <a:pt x="215" y="1514"/>
                    <a:pt x="215" y="1514"/>
                    <a:pt x="232" y="1508"/>
                  </a:cubicBezTo>
                  <a:cubicBezTo>
                    <a:pt x="239" y="1508"/>
                    <a:pt x="239" y="1501"/>
                    <a:pt x="241" y="1494"/>
                  </a:cubicBezTo>
                  <a:cubicBezTo>
                    <a:pt x="241" y="1488"/>
                    <a:pt x="244" y="1483"/>
                    <a:pt x="248" y="1481"/>
                  </a:cubicBezTo>
                  <a:cubicBezTo>
                    <a:pt x="257" y="1474"/>
                    <a:pt x="248" y="1473"/>
                    <a:pt x="241" y="1473"/>
                  </a:cubicBezTo>
                  <a:lnTo>
                    <a:pt x="225" y="1473"/>
                  </a:lnTo>
                  <a:cubicBezTo>
                    <a:pt x="225" y="1466"/>
                    <a:pt x="241" y="1459"/>
                    <a:pt x="250" y="1459"/>
                  </a:cubicBezTo>
                  <a:cubicBezTo>
                    <a:pt x="265" y="1453"/>
                    <a:pt x="265" y="1453"/>
                    <a:pt x="250" y="1453"/>
                  </a:cubicBezTo>
                  <a:cubicBezTo>
                    <a:pt x="242" y="1453"/>
                    <a:pt x="234" y="1445"/>
                    <a:pt x="242" y="1431"/>
                  </a:cubicBezTo>
                  <a:cubicBezTo>
                    <a:pt x="243" y="1418"/>
                    <a:pt x="243" y="1404"/>
                    <a:pt x="250" y="1404"/>
                  </a:cubicBezTo>
                  <a:cubicBezTo>
                    <a:pt x="250" y="1404"/>
                    <a:pt x="250" y="1404"/>
                    <a:pt x="251" y="1404"/>
                  </a:cubicBezTo>
                  <a:cubicBezTo>
                    <a:pt x="255" y="1401"/>
                    <a:pt x="256" y="1393"/>
                    <a:pt x="252" y="1390"/>
                  </a:cubicBezTo>
                  <a:cubicBezTo>
                    <a:pt x="244" y="1383"/>
                    <a:pt x="244" y="1376"/>
                    <a:pt x="253" y="1355"/>
                  </a:cubicBezTo>
                  <a:cubicBezTo>
                    <a:pt x="270" y="1321"/>
                    <a:pt x="270" y="1321"/>
                    <a:pt x="254" y="1320"/>
                  </a:cubicBezTo>
                  <a:cubicBezTo>
                    <a:pt x="245" y="1320"/>
                    <a:pt x="237" y="1320"/>
                    <a:pt x="254" y="1313"/>
                  </a:cubicBezTo>
                  <a:cubicBezTo>
                    <a:pt x="262" y="1307"/>
                    <a:pt x="254" y="1300"/>
                    <a:pt x="246" y="1285"/>
                  </a:cubicBezTo>
                  <a:cubicBezTo>
                    <a:pt x="238" y="1281"/>
                    <a:pt x="229" y="1277"/>
                    <a:pt x="219" y="1277"/>
                  </a:cubicBezTo>
                  <a:cubicBezTo>
                    <a:pt x="218" y="1277"/>
                    <a:pt x="216" y="1277"/>
                    <a:pt x="215" y="1278"/>
                  </a:cubicBezTo>
                  <a:cubicBezTo>
                    <a:pt x="198" y="1276"/>
                    <a:pt x="198" y="1276"/>
                    <a:pt x="207" y="1263"/>
                  </a:cubicBezTo>
                  <a:cubicBezTo>
                    <a:pt x="208" y="1255"/>
                    <a:pt x="215" y="1250"/>
                    <a:pt x="224" y="1250"/>
                  </a:cubicBezTo>
                  <a:cubicBezTo>
                    <a:pt x="227" y="1250"/>
                    <a:pt x="232" y="1253"/>
                    <a:pt x="232" y="1257"/>
                  </a:cubicBezTo>
                  <a:lnTo>
                    <a:pt x="230" y="1264"/>
                  </a:lnTo>
                  <a:cubicBezTo>
                    <a:pt x="239" y="1264"/>
                    <a:pt x="247" y="1264"/>
                    <a:pt x="247" y="1251"/>
                  </a:cubicBezTo>
                  <a:cubicBezTo>
                    <a:pt x="256" y="1244"/>
                    <a:pt x="256" y="1237"/>
                    <a:pt x="248" y="1237"/>
                  </a:cubicBezTo>
                  <a:cubicBezTo>
                    <a:pt x="256" y="1230"/>
                    <a:pt x="256" y="1216"/>
                    <a:pt x="257" y="1202"/>
                  </a:cubicBezTo>
                  <a:cubicBezTo>
                    <a:pt x="257" y="1188"/>
                    <a:pt x="258" y="1168"/>
                    <a:pt x="266" y="1161"/>
                  </a:cubicBezTo>
                  <a:cubicBezTo>
                    <a:pt x="267" y="1146"/>
                    <a:pt x="267" y="1140"/>
                    <a:pt x="258" y="1140"/>
                  </a:cubicBezTo>
                  <a:cubicBezTo>
                    <a:pt x="243" y="1140"/>
                    <a:pt x="243" y="1133"/>
                    <a:pt x="251" y="1133"/>
                  </a:cubicBezTo>
                  <a:cubicBezTo>
                    <a:pt x="267" y="1126"/>
                    <a:pt x="279" y="1036"/>
                    <a:pt x="263" y="1029"/>
                  </a:cubicBezTo>
                  <a:lnTo>
                    <a:pt x="263" y="1015"/>
                  </a:lnTo>
                  <a:cubicBezTo>
                    <a:pt x="272" y="1000"/>
                    <a:pt x="273" y="959"/>
                    <a:pt x="265" y="952"/>
                  </a:cubicBezTo>
                  <a:lnTo>
                    <a:pt x="265" y="931"/>
                  </a:lnTo>
                  <a:cubicBezTo>
                    <a:pt x="274" y="917"/>
                    <a:pt x="274" y="911"/>
                    <a:pt x="266" y="903"/>
                  </a:cubicBezTo>
                  <a:cubicBezTo>
                    <a:pt x="258" y="896"/>
                    <a:pt x="251" y="896"/>
                    <a:pt x="258" y="896"/>
                  </a:cubicBezTo>
                  <a:cubicBezTo>
                    <a:pt x="266" y="896"/>
                    <a:pt x="267" y="883"/>
                    <a:pt x="267" y="855"/>
                  </a:cubicBezTo>
                  <a:cubicBezTo>
                    <a:pt x="268" y="836"/>
                    <a:pt x="268" y="830"/>
                    <a:pt x="266" y="830"/>
                  </a:cubicBezTo>
                  <a:cubicBezTo>
                    <a:pt x="265" y="830"/>
                    <a:pt x="263" y="831"/>
                    <a:pt x="261" y="833"/>
                  </a:cubicBezTo>
                  <a:cubicBezTo>
                    <a:pt x="253" y="807"/>
                    <a:pt x="260" y="806"/>
                    <a:pt x="268" y="806"/>
                  </a:cubicBezTo>
                  <a:cubicBezTo>
                    <a:pt x="268" y="806"/>
                    <a:pt x="269" y="806"/>
                    <a:pt x="270" y="806"/>
                  </a:cubicBezTo>
                  <a:cubicBezTo>
                    <a:pt x="273" y="808"/>
                    <a:pt x="275" y="808"/>
                    <a:pt x="277" y="808"/>
                  </a:cubicBezTo>
                  <a:cubicBezTo>
                    <a:pt x="285" y="808"/>
                    <a:pt x="281" y="798"/>
                    <a:pt x="262" y="792"/>
                  </a:cubicBezTo>
                  <a:cubicBezTo>
                    <a:pt x="246" y="785"/>
                    <a:pt x="246" y="771"/>
                    <a:pt x="254" y="771"/>
                  </a:cubicBezTo>
                  <a:lnTo>
                    <a:pt x="254" y="771"/>
                  </a:lnTo>
                  <a:cubicBezTo>
                    <a:pt x="262" y="772"/>
                    <a:pt x="262" y="778"/>
                    <a:pt x="262" y="785"/>
                  </a:cubicBezTo>
                  <a:lnTo>
                    <a:pt x="278" y="785"/>
                  </a:lnTo>
                  <a:cubicBezTo>
                    <a:pt x="279" y="778"/>
                    <a:pt x="279" y="778"/>
                    <a:pt x="271" y="772"/>
                  </a:cubicBezTo>
                  <a:cubicBezTo>
                    <a:pt x="270" y="766"/>
                    <a:pt x="267" y="760"/>
                    <a:pt x="263" y="757"/>
                  </a:cubicBezTo>
                  <a:cubicBezTo>
                    <a:pt x="260" y="754"/>
                    <a:pt x="255" y="752"/>
                    <a:pt x="251" y="752"/>
                  </a:cubicBezTo>
                  <a:cubicBezTo>
                    <a:pt x="246" y="752"/>
                    <a:pt x="242" y="754"/>
                    <a:pt x="238" y="757"/>
                  </a:cubicBezTo>
                  <a:cubicBezTo>
                    <a:pt x="236" y="759"/>
                    <a:pt x="235" y="760"/>
                    <a:pt x="233" y="760"/>
                  </a:cubicBezTo>
                  <a:cubicBezTo>
                    <a:pt x="230" y="760"/>
                    <a:pt x="230" y="754"/>
                    <a:pt x="230" y="749"/>
                  </a:cubicBezTo>
                  <a:cubicBezTo>
                    <a:pt x="236" y="742"/>
                    <a:pt x="240" y="738"/>
                    <a:pt x="245" y="738"/>
                  </a:cubicBezTo>
                  <a:cubicBezTo>
                    <a:pt x="248" y="738"/>
                    <a:pt x="252" y="740"/>
                    <a:pt x="255" y="744"/>
                  </a:cubicBezTo>
                  <a:cubicBezTo>
                    <a:pt x="255" y="750"/>
                    <a:pt x="263" y="750"/>
                    <a:pt x="271" y="750"/>
                  </a:cubicBezTo>
                  <a:cubicBezTo>
                    <a:pt x="278" y="750"/>
                    <a:pt x="265" y="717"/>
                    <a:pt x="250" y="708"/>
                  </a:cubicBezTo>
                  <a:lnTo>
                    <a:pt x="250" y="708"/>
                  </a:lnTo>
                  <a:cubicBezTo>
                    <a:pt x="251" y="708"/>
                    <a:pt x="254" y="709"/>
                    <a:pt x="256" y="709"/>
                  </a:cubicBezTo>
                  <a:cubicBezTo>
                    <a:pt x="264" y="709"/>
                    <a:pt x="264" y="694"/>
                    <a:pt x="265" y="681"/>
                  </a:cubicBezTo>
                  <a:cubicBezTo>
                    <a:pt x="265" y="667"/>
                    <a:pt x="265" y="659"/>
                    <a:pt x="257" y="659"/>
                  </a:cubicBezTo>
                  <a:cubicBezTo>
                    <a:pt x="250" y="659"/>
                    <a:pt x="242" y="659"/>
                    <a:pt x="242" y="653"/>
                  </a:cubicBezTo>
                  <a:cubicBezTo>
                    <a:pt x="242" y="659"/>
                    <a:pt x="234" y="659"/>
                    <a:pt x="225" y="659"/>
                  </a:cubicBezTo>
                  <a:cubicBezTo>
                    <a:pt x="230" y="652"/>
                    <a:pt x="236" y="645"/>
                    <a:pt x="242" y="638"/>
                  </a:cubicBezTo>
                  <a:cubicBezTo>
                    <a:pt x="260" y="626"/>
                    <a:pt x="270" y="606"/>
                    <a:pt x="269" y="583"/>
                  </a:cubicBezTo>
                  <a:cubicBezTo>
                    <a:pt x="269" y="570"/>
                    <a:pt x="270" y="548"/>
                    <a:pt x="278" y="542"/>
                  </a:cubicBezTo>
                  <a:cubicBezTo>
                    <a:pt x="278" y="528"/>
                    <a:pt x="278" y="521"/>
                    <a:pt x="270" y="521"/>
                  </a:cubicBezTo>
                  <a:lnTo>
                    <a:pt x="271" y="507"/>
                  </a:lnTo>
                  <a:cubicBezTo>
                    <a:pt x="279" y="500"/>
                    <a:pt x="279" y="487"/>
                    <a:pt x="271" y="487"/>
                  </a:cubicBezTo>
                  <a:cubicBezTo>
                    <a:pt x="263" y="479"/>
                    <a:pt x="272" y="472"/>
                    <a:pt x="272" y="465"/>
                  </a:cubicBezTo>
                  <a:cubicBezTo>
                    <a:pt x="282" y="458"/>
                    <a:pt x="286" y="454"/>
                    <a:pt x="283" y="454"/>
                  </a:cubicBezTo>
                  <a:cubicBezTo>
                    <a:pt x="280" y="454"/>
                    <a:pt x="274" y="456"/>
                    <a:pt x="264" y="459"/>
                  </a:cubicBezTo>
                  <a:cubicBezTo>
                    <a:pt x="264" y="459"/>
                    <a:pt x="264" y="459"/>
                    <a:pt x="263" y="459"/>
                  </a:cubicBezTo>
                  <a:cubicBezTo>
                    <a:pt x="256" y="459"/>
                    <a:pt x="247" y="472"/>
                    <a:pt x="247" y="479"/>
                  </a:cubicBezTo>
                  <a:lnTo>
                    <a:pt x="246" y="499"/>
                  </a:lnTo>
                  <a:lnTo>
                    <a:pt x="239" y="479"/>
                  </a:lnTo>
                  <a:cubicBezTo>
                    <a:pt x="239" y="471"/>
                    <a:pt x="232" y="458"/>
                    <a:pt x="224" y="458"/>
                  </a:cubicBezTo>
                  <a:cubicBezTo>
                    <a:pt x="224" y="458"/>
                    <a:pt x="216" y="456"/>
                    <a:pt x="216" y="450"/>
                  </a:cubicBezTo>
                  <a:lnTo>
                    <a:pt x="216" y="450"/>
                  </a:lnTo>
                  <a:lnTo>
                    <a:pt x="232" y="451"/>
                  </a:lnTo>
                  <a:cubicBezTo>
                    <a:pt x="238" y="456"/>
                    <a:pt x="247" y="459"/>
                    <a:pt x="256" y="459"/>
                  </a:cubicBezTo>
                  <a:cubicBezTo>
                    <a:pt x="272" y="452"/>
                    <a:pt x="281" y="431"/>
                    <a:pt x="265" y="431"/>
                  </a:cubicBezTo>
                  <a:cubicBezTo>
                    <a:pt x="265" y="424"/>
                    <a:pt x="265" y="424"/>
                    <a:pt x="273" y="417"/>
                  </a:cubicBezTo>
                  <a:cubicBezTo>
                    <a:pt x="281" y="417"/>
                    <a:pt x="282" y="410"/>
                    <a:pt x="265" y="403"/>
                  </a:cubicBezTo>
                  <a:cubicBezTo>
                    <a:pt x="250" y="396"/>
                    <a:pt x="250" y="388"/>
                    <a:pt x="266" y="382"/>
                  </a:cubicBezTo>
                  <a:cubicBezTo>
                    <a:pt x="283" y="369"/>
                    <a:pt x="283" y="341"/>
                    <a:pt x="275" y="341"/>
                  </a:cubicBezTo>
                  <a:cubicBezTo>
                    <a:pt x="260" y="340"/>
                    <a:pt x="260" y="320"/>
                    <a:pt x="269" y="313"/>
                  </a:cubicBezTo>
                  <a:cubicBezTo>
                    <a:pt x="276" y="308"/>
                    <a:pt x="276" y="296"/>
                    <a:pt x="269" y="292"/>
                  </a:cubicBezTo>
                  <a:cubicBezTo>
                    <a:pt x="278" y="292"/>
                    <a:pt x="285" y="285"/>
                    <a:pt x="278" y="278"/>
                  </a:cubicBezTo>
                  <a:cubicBezTo>
                    <a:pt x="278" y="278"/>
                    <a:pt x="278" y="275"/>
                    <a:pt x="275" y="275"/>
                  </a:cubicBezTo>
                  <a:cubicBezTo>
                    <a:pt x="274" y="275"/>
                    <a:pt x="272" y="276"/>
                    <a:pt x="270" y="278"/>
                  </a:cubicBezTo>
                  <a:cubicBezTo>
                    <a:pt x="270" y="278"/>
                    <a:pt x="262" y="270"/>
                    <a:pt x="254" y="263"/>
                  </a:cubicBezTo>
                  <a:cubicBezTo>
                    <a:pt x="254" y="270"/>
                    <a:pt x="245" y="270"/>
                    <a:pt x="237" y="270"/>
                  </a:cubicBezTo>
                  <a:cubicBezTo>
                    <a:pt x="229" y="269"/>
                    <a:pt x="238" y="242"/>
                    <a:pt x="263" y="229"/>
                  </a:cubicBezTo>
                  <a:lnTo>
                    <a:pt x="280" y="215"/>
                  </a:lnTo>
                  <a:lnTo>
                    <a:pt x="263" y="215"/>
                  </a:lnTo>
                  <a:cubicBezTo>
                    <a:pt x="263" y="207"/>
                    <a:pt x="264" y="201"/>
                    <a:pt x="272" y="201"/>
                  </a:cubicBezTo>
                  <a:cubicBezTo>
                    <a:pt x="274" y="201"/>
                    <a:pt x="276" y="201"/>
                    <a:pt x="277" y="201"/>
                  </a:cubicBezTo>
                  <a:cubicBezTo>
                    <a:pt x="280" y="201"/>
                    <a:pt x="280" y="200"/>
                    <a:pt x="280" y="194"/>
                  </a:cubicBezTo>
                  <a:cubicBezTo>
                    <a:pt x="280" y="191"/>
                    <a:pt x="276" y="187"/>
                    <a:pt x="272" y="187"/>
                  </a:cubicBezTo>
                  <a:cubicBezTo>
                    <a:pt x="256" y="187"/>
                    <a:pt x="256" y="187"/>
                    <a:pt x="264" y="180"/>
                  </a:cubicBezTo>
                  <a:cubicBezTo>
                    <a:pt x="281" y="174"/>
                    <a:pt x="281" y="167"/>
                    <a:pt x="265" y="159"/>
                  </a:cubicBezTo>
                  <a:cubicBezTo>
                    <a:pt x="248" y="159"/>
                    <a:pt x="248" y="159"/>
                    <a:pt x="265" y="152"/>
                  </a:cubicBezTo>
                  <a:cubicBezTo>
                    <a:pt x="273" y="152"/>
                    <a:pt x="280" y="147"/>
                    <a:pt x="282" y="139"/>
                  </a:cubicBezTo>
                  <a:lnTo>
                    <a:pt x="274" y="139"/>
                  </a:lnTo>
                  <a:cubicBezTo>
                    <a:pt x="257" y="138"/>
                    <a:pt x="257" y="131"/>
                    <a:pt x="266" y="124"/>
                  </a:cubicBezTo>
                  <a:cubicBezTo>
                    <a:pt x="274" y="124"/>
                    <a:pt x="274" y="118"/>
                    <a:pt x="266" y="104"/>
                  </a:cubicBezTo>
                  <a:cubicBezTo>
                    <a:pt x="267" y="90"/>
                    <a:pt x="267" y="83"/>
                    <a:pt x="275" y="83"/>
                  </a:cubicBezTo>
                  <a:cubicBezTo>
                    <a:pt x="280" y="83"/>
                    <a:pt x="283" y="83"/>
                    <a:pt x="285" y="83"/>
                  </a:cubicBezTo>
                  <a:cubicBezTo>
                    <a:pt x="291" y="83"/>
                    <a:pt x="288" y="82"/>
                    <a:pt x="275" y="76"/>
                  </a:cubicBezTo>
                  <a:cubicBezTo>
                    <a:pt x="267" y="68"/>
                    <a:pt x="267" y="68"/>
                    <a:pt x="276" y="55"/>
                  </a:cubicBezTo>
                  <a:cubicBezTo>
                    <a:pt x="284" y="48"/>
                    <a:pt x="284" y="48"/>
                    <a:pt x="276" y="41"/>
                  </a:cubicBezTo>
                  <a:cubicBezTo>
                    <a:pt x="273" y="41"/>
                    <a:pt x="269" y="41"/>
                    <a:pt x="266" y="41"/>
                  </a:cubicBezTo>
                  <a:cubicBezTo>
                    <a:pt x="257" y="41"/>
                    <a:pt x="253" y="42"/>
                    <a:pt x="252" y="47"/>
                  </a:cubicBezTo>
                  <a:cubicBezTo>
                    <a:pt x="252" y="53"/>
                    <a:pt x="252" y="54"/>
                    <a:pt x="249" y="54"/>
                  </a:cubicBezTo>
                  <a:cubicBezTo>
                    <a:pt x="248" y="54"/>
                    <a:pt x="246" y="54"/>
                    <a:pt x="244" y="54"/>
                  </a:cubicBezTo>
                  <a:cubicBezTo>
                    <a:pt x="244" y="54"/>
                    <a:pt x="244" y="47"/>
                    <a:pt x="244" y="40"/>
                  </a:cubicBezTo>
                  <a:cubicBezTo>
                    <a:pt x="245" y="30"/>
                    <a:pt x="243" y="21"/>
                    <a:pt x="237" y="12"/>
                  </a:cubicBezTo>
                  <a:cubicBezTo>
                    <a:pt x="233" y="4"/>
                    <a:pt x="227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58"/>
            <p:cNvSpPr/>
            <p:nvPr/>
          </p:nvSpPr>
          <p:spPr>
            <a:xfrm>
              <a:off x="6796672" y="3007909"/>
              <a:ext cx="46824" cy="44657"/>
            </a:xfrm>
            <a:custGeom>
              <a:avLst/>
              <a:gdLst/>
              <a:ahLst/>
              <a:cxnLst/>
              <a:rect l="l" t="t" r="r" b="b"/>
              <a:pathLst>
                <a:path w="497" h="474" extrusionOk="0">
                  <a:moveTo>
                    <a:pt x="159" y="4"/>
                  </a:moveTo>
                  <a:cubicBezTo>
                    <a:pt x="159" y="4"/>
                    <a:pt x="159" y="6"/>
                    <a:pt x="160" y="8"/>
                  </a:cubicBezTo>
                  <a:lnTo>
                    <a:pt x="160" y="8"/>
                  </a:lnTo>
                  <a:cubicBezTo>
                    <a:pt x="159" y="5"/>
                    <a:pt x="159" y="4"/>
                    <a:pt x="159" y="4"/>
                  </a:cubicBezTo>
                  <a:close/>
                  <a:moveTo>
                    <a:pt x="160" y="8"/>
                  </a:moveTo>
                  <a:lnTo>
                    <a:pt x="160" y="8"/>
                  </a:lnTo>
                  <a:cubicBezTo>
                    <a:pt x="161" y="9"/>
                    <a:pt x="161" y="11"/>
                    <a:pt x="162" y="13"/>
                  </a:cubicBezTo>
                  <a:lnTo>
                    <a:pt x="162" y="13"/>
                  </a:lnTo>
                  <a:cubicBezTo>
                    <a:pt x="161" y="12"/>
                    <a:pt x="161" y="10"/>
                    <a:pt x="161" y="9"/>
                  </a:cubicBezTo>
                  <a:cubicBezTo>
                    <a:pt x="160" y="9"/>
                    <a:pt x="160" y="8"/>
                    <a:pt x="160" y="8"/>
                  </a:cubicBezTo>
                  <a:close/>
                  <a:moveTo>
                    <a:pt x="154" y="36"/>
                  </a:moveTo>
                  <a:lnTo>
                    <a:pt x="154" y="36"/>
                  </a:lnTo>
                  <a:cubicBezTo>
                    <a:pt x="153" y="37"/>
                    <a:pt x="154" y="40"/>
                    <a:pt x="154" y="40"/>
                  </a:cubicBezTo>
                  <a:cubicBezTo>
                    <a:pt x="154" y="40"/>
                    <a:pt x="154" y="39"/>
                    <a:pt x="154" y="36"/>
                  </a:cubicBezTo>
                  <a:close/>
                  <a:moveTo>
                    <a:pt x="165" y="41"/>
                  </a:moveTo>
                  <a:lnTo>
                    <a:pt x="169" y="49"/>
                  </a:lnTo>
                  <a:lnTo>
                    <a:pt x="167" y="49"/>
                  </a:lnTo>
                  <a:cubicBezTo>
                    <a:pt x="166" y="49"/>
                    <a:pt x="166" y="49"/>
                    <a:pt x="164" y="41"/>
                  </a:cubicBezTo>
                  <a:close/>
                  <a:moveTo>
                    <a:pt x="153" y="45"/>
                  </a:moveTo>
                  <a:lnTo>
                    <a:pt x="156" y="53"/>
                  </a:lnTo>
                  <a:lnTo>
                    <a:pt x="155" y="53"/>
                  </a:lnTo>
                  <a:cubicBezTo>
                    <a:pt x="154" y="53"/>
                    <a:pt x="154" y="53"/>
                    <a:pt x="152" y="46"/>
                  </a:cubicBezTo>
                  <a:lnTo>
                    <a:pt x="153" y="45"/>
                  </a:lnTo>
                  <a:close/>
                  <a:moveTo>
                    <a:pt x="174" y="39"/>
                  </a:moveTo>
                  <a:cubicBezTo>
                    <a:pt x="177" y="39"/>
                    <a:pt x="177" y="39"/>
                    <a:pt x="177" y="47"/>
                  </a:cubicBezTo>
                  <a:cubicBezTo>
                    <a:pt x="178" y="51"/>
                    <a:pt x="178" y="53"/>
                    <a:pt x="178" y="53"/>
                  </a:cubicBezTo>
                  <a:cubicBezTo>
                    <a:pt x="177" y="53"/>
                    <a:pt x="176" y="51"/>
                    <a:pt x="175" y="47"/>
                  </a:cubicBezTo>
                  <a:cubicBezTo>
                    <a:pt x="173" y="39"/>
                    <a:pt x="173" y="39"/>
                    <a:pt x="174" y="39"/>
                  </a:cubicBezTo>
                  <a:close/>
                  <a:moveTo>
                    <a:pt x="312" y="53"/>
                  </a:moveTo>
                  <a:lnTo>
                    <a:pt x="314" y="54"/>
                  </a:lnTo>
                  <a:cubicBezTo>
                    <a:pt x="311" y="58"/>
                    <a:pt x="309" y="63"/>
                    <a:pt x="305" y="67"/>
                  </a:cubicBezTo>
                  <a:lnTo>
                    <a:pt x="304" y="67"/>
                  </a:lnTo>
                  <a:cubicBezTo>
                    <a:pt x="308" y="59"/>
                    <a:pt x="311" y="53"/>
                    <a:pt x="312" y="53"/>
                  </a:cubicBezTo>
                  <a:close/>
                  <a:moveTo>
                    <a:pt x="144" y="57"/>
                  </a:moveTo>
                  <a:lnTo>
                    <a:pt x="144" y="57"/>
                  </a:lnTo>
                  <a:cubicBezTo>
                    <a:pt x="146" y="62"/>
                    <a:pt x="148" y="66"/>
                    <a:pt x="152" y="71"/>
                  </a:cubicBezTo>
                  <a:lnTo>
                    <a:pt x="151" y="71"/>
                  </a:lnTo>
                  <a:lnTo>
                    <a:pt x="151" y="72"/>
                  </a:lnTo>
                  <a:cubicBezTo>
                    <a:pt x="149" y="72"/>
                    <a:pt x="146" y="65"/>
                    <a:pt x="146" y="65"/>
                  </a:cubicBezTo>
                  <a:cubicBezTo>
                    <a:pt x="146" y="65"/>
                    <a:pt x="142" y="57"/>
                    <a:pt x="144" y="57"/>
                  </a:cubicBezTo>
                  <a:close/>
                  <a:moveTo>
                    <a:pt x="206" y="76"/>
                  </a:moveTo>
                  <a:lnTo>
                    <a:pt x="207" y="84"/>
                  </a:lnTo>
                  <a:cubicBezTo>
                    <a:pt x="208" y="92"/>
                    <a:pt x="207" y="92"/>
                    <a:pt x="207" y="92"/>
                  </a:cubicBezTo>
                  <a:cubicBezTo>
                    <a:pt x="206" y="92"/>
                    <a:pt x="206" y="92"/>
                    <a:pt x="206" y="84"/>
                  </a:cubicBezTo>
                  <a:cubicBezTo>
                    <a:pt x="206" y="84"/>
                    <a:pt x="204" y="76"/>
                    <a:pt x="206" y="76"/>
                  </a:cubicBezTo>
                  <a:close/>
                  <a:moveTo>
                    <a:pt x="361" y="80"/>
                  </a:moveTo>
                  <a:cubicBezTo>
                    <a:pt x="361" y="80"/>
                    <a:pt x="362" y="80"/>
                    <a:pt x="363" y="81"/>
                  </a:cubicBezTo>
                  <a:cubicBezTo>
                    <a:pt x="358" y="87"/>
                    <a:pt x="353" y="92"/>
                    <a:pt x="351" y="92"/>
                  </a:cubicBezTo>
                  <a:cubicBezTo>
                    <a:pt x="350" y="92"/>
                    <a:pt x="350" y="92"/>
                    <a:pt x="350" y="92"/>
                  </a:cubicBezTo>
                  <a:cubicBezTo>
                    <a:pt x="349" y="90"/>
                    <a:pt x="349" y="90"/>
                    <a:pt x="355" y="84"/>
                  </a:cubicBezTo>
                  <a:cubicBezTo>
                    <a:pt x="357" y="81"/>
                    <a:pt x="359" y="80"/>
                    <a:pt x="361" y="80"/>
                  </a:cubicBezTo>
                  <a:close/>
                  <a:moveTo>
                    <a:pt x="99" y="80"/>
                  </a:moveTo>
                  <a:cubicBezTo>
                    <a:pt x="99" y="80"/>
                    <a:pt x="100" y="80"/>
                    <a:pt x="101" y="82"/>
                  </a:cubicBezTo>
                  <a:lnTo>
                    <a:pt x="100" y="82"/>
                  </a:lnTo>
                  <a:lnTo>
                    <a:pt x="106" y="89"/>
                  </a:lnTo>
                  <a:cubicBezTo>
                    <a:pt x="109" y="93"/>
                    <a:pt x="112" y="98"/>
                    <a:pt x="112" y="98"/>
                  </a:cubicBezTo>
                  <a:cubicBezTo>
                    <a:pt x="111" y="98"/>
                    <a:pt x="111" y="97"/>
                    <a:pt x="109" y="95"/>
                  </a:cubicBezTo>
                  <a:cubicBezTo>
                    <a:pt x="106" y="92"/>
                    <a:pt x="102" y="87"/>
                    <a:pt x="100" y="83"/>
                  </a:cubicBezTo>
                  <a:cubicBezTo>
                    <a:pt x="100" y="83"/>
                    <a:pt x="98" y="80"/>
                    <a:pt x="99" y="80"/>
                  </a:cubicBezTo>
                  <a:close/>
                  <a:moveTo>
                    <a:pt x="194" y="85"/>
                  </a:moveTo>
                  <a:lnTo>
                    <a:pt x="197" y="93"/>
                  </a:lnTo>
                  <a:lnTo>
                    <a:pt x="197" y="101"/>
                  </a:lnTo>
                  <a:lnTo>
                    <a:pt x="195" y="101"/>
                  </a:lnTo>
                  <a:cubicBezTo>
                    <a:pt x="194" y="96"/>
                    <a:pt x="193" y="91"/>
                    <a:pt x="194" y="85"/>
                  </a:cubicBezTo>
                  <a:close/>
                  <a:moveTo>
                    <a:pt x="90" y="128"/>
                  </a:moveTo>
                  <a:lnTo>
                    <a:pt x="90" y="128"/>
                  </a:lnTo>
                  <a:cubicBezTo>
                    <a:pt x="98" y="131"/>
                    <a:pt x="103" y="137"/>
                    <a:pt x="109" y="142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08" y="143"/>
                    <a:pt x="107" y="142"/>
                    <a:pt x="102" y="139"/>
                  </a:cubicBezTo>
                  <a:cubicBezTo>
                    <a:pt x="96" y="135"/>
                    <a:pt x="89" y="129"/>
                    <a:pt x="90" y="128"/>
                  </a:cubicBezTo>
                  <a:close/>
                  <a:moveTo>
                    <a:pt x="407" y="162"/>
                  </a:moveTo>
                  <a:cubicBezTo>
                    <a:pt x="407" y="162"/>
                    <a:pt x="407" y="162"/>
                    <a:pt x="407" y="163"/>
                  </a:cubicBezTo>
                  <a:lnTo>
                    <a:pt x="400" y="167"/>
                  </a:lnTo>
                  <a:lnTo>
                    <a:pt x="392" y="168"/>
                  </a:lnTo>
                  <a:lnTo>
                    <a:pt x="392" y="166"/>
                  </a:lnTo>
                  <a:cubicBezTo>
                    <a:pt x="398" y="164"/>
                    <a:pt x="405" y="162"/>
                    <a:pt x="407" y="162"/>
                  </a:cubicBezTo>
                  <a:close/>
                  <a:moveTo>
                    <a:pt x="364" y="191"/>
                  </a:moveTo>
                  <a:lnTo>
                    <a:pt x="364" y="192"/>
                  </a:lnTo>
                  <a:cubicBezTo>
                    <a:pt x="356" y="193"/>
                    <a:pt x="348" y="194"/>
                    <a:pt x="348" y="194"/>
                  </a:cubicBezTo>
                  <a:lnTo>
                    <a:pt x="348" y="193"/>
                  </a:lnTo>
                  <a:cubicBezTo>
                    <a:pt x="352" y="192"/>
                    <a:pt x="358" y="191"/>
                    <a:pt x="364" y="191"/>
                  </a:cubicBezTo>
                  <a:close/>
                  <a:moveTo>
                    <a:pt x="430" y="202"/>
                  </a:moveTo>
                  <a:cubicBezTo>
                    <a:pt x="422" y="204"/>
                    <a:pt x="414" y="204"/>
                    <a:pt x="405" y="204"/>
                  </a:cubicBezTo>
                  <a:cubicBezTo>
                    <a:pt x="405" y="203"/>
                    <a:pt x="405" y="203"/>
                    <a:pt x="413" y="202"/>
                  </a:cubicBezTo>
                  <a:close/>
                  <a:moveTo>
                    <a:pt x="413" y="234"/>
                  </a:moveTo>
                  <a:cubicBezTo>
                    <a:pt x="421" y="235"/>
                    <a:pt x="429" y="235"/>
                    <a:pt x="429" y="237"/>
                  </a:cubicBezTo>
                  <a:lnTo>
                    <a:pt x="421" y="238"/>
                  </a:lnTo>
                  <a:lnTo>
                    <a:pt x="413" y="237"/>
                  </a:lnTo>
                  <a:lnTo>
                    <a:pt x="413" y="234"/>
                  </a:lnTo>
                  <a:close/>
                  <a:moveTo>
                    <a:pt x="119" y="247"/>
                  </a:moveTo>
                  <a:cubicBezTo>
                    <a:pt x="119" y="247"/>
                    <a:pt x="119" y="247"/>
                    <a:pt x="119" y="247"/>
                  </a:cubicBezTo>
                  <a:lnTo>
                    <a:pt x="119" y="247"/>
                  </a:lnTo>
                  <a:cubicBezTo>
                    <a:pt x="119" y="247"/>
                    <a:pt x="119" y="247"/>
                    <a:pt x="119" y="247"/>
                  </a:cubicBezTo>
                  <a:close/>
                  <a:moveTo>
                    <a:pt x="285" y="276"/>
                  </a:moveTo>
                  <a:lnTo>
                    <a:pt x="285" y="276"/>
                  </a:lnTo>
                  <a:cubicBezTo>
                    <a:pt x="285" y="277"/>
                    <a:pt x="284" y="277"/>
                    <a:pt x="291" y="281"/>
                  </a:cubicBezTo>
                  <a:cubicBezTo>
                    <a:pt x="285" y="276"/>
                    <a:pt x="285" y="276"/>
                    <a:pt x="285" y="276"/>
                  </a:cubicBezTo>
                  <a:close/>
                  <a:moveTo>
                    <a:pt x="98" y="275"/>
                  </a:moveTo>
                  <a:cubicBezTo>
                    <a:pt x="101" y="275"/>
                    <a:pt x="89" y="279"/>
                    <a:pt x="77" y="283"/>
                  </a:cubicBezTo>
                  <a:cubicBezTo>
                    <a:pt x="70" y="285"/>
                    <a:pt x="66" y="286"/>
                    <a:pt x="66" y="286"/>
                  </a:cubicBezTo>
                  <a:cubicBezTo>
                    <a:pt x="65" y="286"/>
                    <a:pt x="69" y="284"/>
                    <a:pt x="77" y="281"/>
                  </a:cubicBezTo>
                  <a:cubicBezTo>
                    <a:pt x="81" y="279"/>
                    <a:pt x="87" y="277"/>
                    <a:pt x="92" y="276"/>
                  </a:cubicBezTo>
                  <a:cubicBezTo>
                    <a:pt x="96" y="275"/>
                    <a:pt x="97" y="275"/>
                    <a:pt x="98" y="275"/>
                  </a:cubicBezTo>
                  <a:close/>
                  <a:moveTo>
                    <a:pt x="310" y="286"/>
                  </a:moveTo>
                  <a:cubicBezTo>
                    <a:pt x="311" y="287"/>
                    <a:pt x="312" y="287"/>
                    <a:pt x="313" y="288"/>
                  </a:cubicBezTo>
                  <a:lnTo>
                    <a:pt x="313" y="288"/>
                  </a:lnTo>
                  <a:cubicBezTo>
                    <a:pt x="312" y="287"/>
                    <a:pt x="311" y="287"/>
                    <a:pt x="310" y="286"/>
                  </a:cubicBezTo>
                  <a:close/>
                  <a:moveTo>
                    <a:pt x="310" y="277"/>
                  </a:moveTo>
                  <a:lnTo>
                    <a:pt x="310" y="277"/>
                  </a:lnTo>
                  <a:cubicBezTo>
                    <a:pt x="310" y="277"/>
                    <a:pt x="311" y="278"/>
                    <a:pt x="314" y="279"/>
                  </a:cubicBezTo>
                  <a:cubicBezTo>
                    <a:pt x="319" y="284"/>
                    <a:pt x="325" y="287"/>
                    <a:pt x="324" y="287"/>
                  </a:cubicBezTo>
                  <a:cubicBezTo>
                    <a:pt x="324" y="287"/>
                    <a:pt x="323" y="287"/>
                    <a:pt x="321" y="286"/>
                  </a:cubicBezTo>
                  <a:lnTo>
                    <a:pt x="321" y="286"/>
                  </a:lnTo>
                  <a:cubicBezTo>
                    <a:pt x="320" y="286"/>
                    <a:pt x="320" y="287"/>
                    <a:pt x="326" y="291"/>
                  </a:cubicBezTo>
                  <a:lnTo>
                    <a:pt x="326" y="291"/>
                  </a:lnTo>
                  <a:cubicBezTo>
                    <a:pt x="328" y="289"/>
                    <a:pt x="330" y="288"/>
                    <a:pt x="331" y="288"/>
                  </a:cubicBezTo>
                  <a:lnTo>
                    <a:pt x="331" y="288"/>
                  </a:lnTo>
                  <a:cubicBezTo>
                    <a:pt x="337" y="291"/>
                    <a:pt x="339" y="292"/>
                    <a:pt x="340" y="292"/>
                  </a:cubicBezTo>
                  <a:cubicBezTo>
                    <a:pt x="340" y="292"/>
                    <a:pt x="338" y="290"/>
                    <a:pt x="333" y="287"/>
                  </a:cubicBezTo>
                  <a:lnTo>
                    <a:pt x="333" y="287"/>
                  </a:lnTo>
                  <a:cubicBezTo>
                    <a:pt x="332" y="288"/>
                    <a:pt x="332" y="288"/>
                    <a:pt x="331" y="288"/>
                  </a:cubicBezTo>
                  <a:lnTo>
                    <a:pt x="331" y="288"/>
                  </a:lnTo>
                  <a:cubicBezTo>
                    <a:pt x="329" y="286"/>
                    <a:pt x="326" y="285"/>
                    <a:pt x="322" y="283"/>
                  </a:cubicBezTo>
                  <a:cubicBezTo>
                    <a:pt x="314" y="278"/>
                    <a:pt x="311" y="277"/>
                    <a:pt x="310" y="277"/>
                  </a:cubicBezTo>
                  <a:close/>
                  <a:moveTo>
                    <a:pt x="313" y="288"/>
                  </a:moveTo>
                  <a:cubicBezTo>
                    <a:pt x="314" y="289"/>
                    <a:pt x="315" y="290"/>
                    <a:pt x="317" y="290"/>
                  </a:cubicBezTo>
                  <a:cubicBezTo>
                    <a:pt x="320" y="293"/>
                    <a:pt x="322" y="294"/>
                    <a:pt x="324" y="296"/>
                  </a:cubicBezTo>
                  <a:lnTo>
                    <a:pt x="324" y="296"/>
                  </a:lnTo>
                  <a:cubicBezTo>
                    <a:pt x="324" y="295"/>
                    <a:pt x="325" y="294"/>
                    <a:pt x="326" y="293"/>
                  </a:cubicBezTo>
                  <a:cubicBezTo>
                    <a:pt x="321" y="292"/>
                    <a:pt x="317" y="290"/>
                    <a:pt x="313" y="288"/>
                  </a:cubicBezTo>
                  <a:close/>
                  <a:moveTo>
                    <a:pt x="326" y="291"/>
                  </a:moveTo>
                  <a:cubicBezTo>
                    <a:pt x="326" y="291"/>
                    <a:pt x="326" y="291"/>
                    <a:pt x="326" y="292"/>
                  </a:cubicBezTo>
                  <a:cubicBezTo>
                    <a:pt x="330" y="295"/>
                    <a:pt x="335" y="298"/>
                    <a:pt x="339" y="302"/>
                  </a:cubicBezTo>
                  <a:cubicBezTo>
                    <a:pt x="340" y="301"/>
                    <a:pt x="340" y="299"/>
                    <a:pt x="333" y="295"/>
                  </a:cubicBezTo>
                  <a:cubicBezTo>
                    <a:pt x="331" y="293"/>
                    <a:pt x="328" y="292"/>
                    <a:pt x="326" y="291"/>
                  </a:cubicBezTo>
                  <a:close/>
                  <a:moveTo>
                    <a:pt x="315" y="293"/>
                  </a:moveTo>
                  <a:cubicBezTo>
                    <a:pt x="314" y="293"/>
                    <a:pt x="314" y="293"/>
                    <a:pt x="314" y="294"/>
                  </a:cubicBezTo>
                  <a:cubicBezTo>
                    <a:pt x="317" y="297"/>
                    <a:pt x="319" y="301"/>
                    <a:pt x="322" y="304"/>
                  </a:cubicBezTo>
                  <a:lnTo>
                    <a:pt x="322" y="304"/>
                  </a:lnTo>
                  <a:cubicBezTo>
                    <a:pt x="322" y="302"/>
                    <a:pt x="322" y="301"/>
                    <a:pt x="322" y="299"/>
                  </a:cubicBezTo>
                  <a:lnTo>
                    <a:pt x="322" y="299"/>
                  </a:lnTo>
                  <a:cubicBezTo>
                    <a:pt x="326" y="301"/>
                    <a:pt x="327" y="302"/>
                    <a:pt x="328" y="302"/>
                  </a:cubicBezTo>
                  <a:cubicBezTo>
                    <a:pt x="328" y="302"/>
                    <a:pt x="329" y="302"/>
                    <a:pt x="329" y="302"/>
                  </a:cubicBezTo>
                  <a:cubicBezTo>
                    <a:pt x="330" y="301"/>
                    <a:pt x="330" y="301"/>
                    <a:pt x="324" y="296"/>
                  </a:cubicBezTo>
                  <a:lnTo>
                    <a:pt x="324" y="296"/>
                  </a:lnTo>
                  <a:cubicBezTo>
                    <a:pt x="323" y="297"/>
                    <a:pt x="323" y="298"/>
                    <a:pt x="322" y="299"/>
                  </a:cubicBezTo>
                  <a:lnTo>
                    <a:pt x="322" y="299"/>
                  </a:lnTo>
                  <a:cubicBezTo>
                    <a:pt x="322" y="299"/>
                    <a:pt x="322" y="299"/>
                    <a:pt x="321" y="298"/>
                  </a:cubicBezTo>
                  <a:cubicBezTo>
                    <a:pt x="316" y="294"/>
                    <a:pt x="315" y="293"/>
                    <a:pt x="315" y="293"/>
                  </a:cubicBezTo>
                  <a:close/>
                  <a:moveTo>
                    <a:pt x="387" y="310"/>
                  </a:moveTo>
                  <a:cubicBezTo>
                    <a:pt x="388" y="310"/>
                    <a:pt x="390" y="311"/>
                    <a:pt x="389" y="312"/>
                  </a:cubicBezTo>
                  <a:cubicBezTo>
                    <a:pt x="387" y="310"/>
                    <a:pt x="386" y="310"/>
                    <a:pt x="387" y="310"/>
                  </a:cubicBezTo>
                  <a:close/>
                  <a:moveTo>
                    <a:pt x="325" y="311"/>
                  </a:moveTo>
                  <a:lnTo>
                    <a:pt x="328" y="313"/>
                  </a:lnTo>
                  <a:cubicBezTo>
                    <a:pt x="328" y="313"/>
                    <a:pt x="328" y="313"/>
                    <a:pt x="328" y="313"/>
                  </a:cubicBezTo>
                  <a:lnTo>
                    <a:pt x="328" y="313"/>
                  </a:lnTo>
                  <a:cubicBezTo>
                    <a:pt x="327" y="313"/>
                    <a:pt x="326" y="312"/>
                    <a:pt x="325" y="311"/>
                  </a:cubicBezTo>
                  <a:close/>
                  <a:moveTo>
                    <a:pt x="373" y="308"/>
                  </a:moveTo>
                  <a:cubicBezTo>
                    <a:pt x="379" y="313"/>
                    <a:pt x="387" y="316"/>
                    <a:pt x="386" y="317"/>
                  </a:cubicBezTo>
                  <a:lnTo>
                    <a:pt x="378" y="315"/>
                  </a:lnTo>
                  <a:lnTo>
                    <a:pt x="372" y="310"/>
                  </a:lnTo>
                  <a:lnTo>
                    <a:pt x="373" y="308"/>
                  </a:lnTo>
                  <a:close/>
                  <a:moveTo>
                    <a:pt x="333" y="320"/>
                  </a:moveTo>
                  <a:cubicBezTo>
                    <a:pt x="335" y="322"/>
                    <a:pt x="336" y="322"/>
                    <a:pt x="336" y="322"/>
                  </a:cubicBezTo>
                  <a:cubicBezTo>
                    <a:pt x="335" y="322"/>
                    <a:pt x="333" y="320"/>
                    <a:pt x="333" y="320"/>
                  </a:cubicBezTo>
                  <a:close/>
                  <a:moveTo>
                    <a:pt x="363" y="314"/>
                  </a:moveTo>
                  <a:cubicBezTo>
                    <a:pt x="363" y="314"/>
                    <a:pt x="367" y="316"/>
                    <a:pt x="375" y="320"/>
                  </a:cubicBezTo>
                  <a:cubicBezTo>
                    <a:pt x="382" y="324"/>
                    <a:pt x="382" y="324"/>
                    <a:pt x="382" y="325"/>
                  </a:cubicBezTo>
                  <a:cubicBezTo>
                    <a:pt x="376" y="323"/>
                    <a:pt x="372" y="321"/>
                    <a:pt x="367" y="317"/>
                  </a:cubicBezTo>
                  <a:cubicBezTo>
                    <a:pt x="364" y="315"/>
                    <a:pt x="362" y="314"/>
                    <a:pt x="363" y="314"/>
                  </a:cubicBezTo>
                  <a:close/>
                  <a:moveTo>
                    <a:pt x="155" y="320"/>
                  </a:moveTo>
                  <a:lnTo>
                    <a:pt x="152" y="327"/>
                  </a:lnTo>
                  <a:cubicBezTo>
                    <a:pt x="156" y="321"/>
                    <a:pt x="156" y="321"/>
                    <a:pt x="156" y="321"/>
                  </a:cubicBezTo>
                  <a:lnTo>
                    <a:pt x="155" y="320"/>
                  </a:lnTo>
                  <a:close/>
                  <a:moveTo>
                    <a:pt x="314" y="324"/>
                  </a:moveTo>
                  <a:lnTo>
                    <a:pt x="313" y="325"/>
                  </a:lnTo>
                  <a:cubicBezTo>
                    <a:pt x="317" y="330"/>
                    <a:pt x="321" y="333"/>
                    <a:pt x="324" y="338"/>
                  </a:cubicBezTo>
                  <a:cubicBezTo>
                    <a:pt x="326" y="336"/>
                    <a:pt x="320" y="330"/>
                    <a:pt x="320" y="330"/>
                  </a:cubicBezTo>
                  <a:cubicBezTo>
                    <a:pt x="320" y="330"/>
                    <a:pt x="315" y="324"/>
                    <a:pt x="314" y="324"/>
                  </a:cubicBezTo>
                  <a:close/>
                  <a:moveTo>
                    <a:pt x="287" y="330"/>
                  </a:moveTo>
                  <a:cubicBezTo>
                    <a:pt x="290" y="334"/>
                    <a:pt x="292" y="338"/>
                    <a:pt x="292" y="338"/>
                  </a:cubicBezTo>
                  <a:cubicBezTo>
                    <a:pt x="292" y="338"/>
                    <a:pt x="291" y="336"/>
                    <a:pt x="287" y="330"/>
                  </a:cubicBezTo>
                  <a:close/>
                  <a:moveTo>
                    <a:pt x="280" y="324"/>
                  </a:moveTo>
                  <a:cubicBezTo>
                    <a:pt x="283" y="331"/>
                    <a:pt x="286" y="339"/>
                    <a:pt x="286" y="339"/>
                  </a:cubicBezTo>
                  <a:lnTo>
                    <a:pt x="283" y="331"/>
                  </a:lnTo>
                  <a:lnTo>
                    <a:pt x="280" y="324"/>
                  </a:lnTo>
                  <a:close/>
                  <a:moveTo>
                    <a:pt x="367" y="342"/>
                  </a:moveTo>
                  <a:cubicBezTo>
                    <a:pt x="369" y="342"/>
                    <a:pt x="375" y="347"/>
                    <a:pt x="375" y="347"/>
                  </a:cubicBezTo>
                  <a:cubicBezTo>
                    <a:pt x="377" y="348"/>
                    <a:pt x="377" y="349"/>
                    <a:pt x="377" y="349"/>
                  </a:cubicBezTo>
                  <a:cubicBezTo>
                    <a:pt x="376" y="349"/>
                    <a:pt x="373" y="348"/>
                    <a:pt x="373" y="348"/>
                  </a:cubicBezTo>
                  <a:cubicBezTo>
                    <a:pt x="366" y="344"/>
                    <a:pt x="366" y="343"/>
                    <a:pt x="367" y="342"/>
                  </a:cubicBezTo>
                  <a:cubicBezTo>
                    <a:pt x="367" y="342"/>
                    <a:pt x="367" y="342"/>
                    <a:pt x="367" y="342"/>
                  </a:cubicBezTo>
                  <a:close/>
                  <a:moveTo>
                    <a:pt x="120" y="342"/>
                  </a:moveTo>
                  <a:cubicBezTo>
                    <a:pt x="120" y="342"/>
                    <a:pt x="121" y="343"/>
                    <a:pt x="121" y="343"/>
                  </a:cubicBezTo>
                  <a:cubicBezTo>
                    <a:pt x="121" y="343"/>
                    <a:pt x="121" y="343"/>
                    <a:pt x="117" y="350"/>
                  </a:cubicBezTo>
                  <a:cubicBezTo>
                    <a:pt x="117" y="350"/>
                    <a:pt x="112" y="353"/>
                    <a:pt x="110" y="353"/>
                  </a:cubicBezTo>
                  <a:cubicBezTo>
                    <a:pt x="109" y="353"/>
                    <a:pt x="109" y="353"/>
                    <a:pt x="109" y="353"/>
                  </a:cubicBezTo>
                  <a:lnTo>
                    <a:pt x="114" y="347"/>
                  </a:lnTo>
                  <a:cubicBezTo>
                    <a:pt x="117" y="343"/>
                    <a:pt x="119" y="342"/>
                    <a:pt x="120" y="342"/>
                  </a:cubicBezTo>
                  <a:close/>
                  <a:moveTo>
                    <a:pt x="320" y="349"/>
                  </a:moveTo>
                  <a:cubicBezTo>
                    <a:pt x="320" y="349"/>
                    <a:pt x="321" y="351"/>
                    <a:pt x="324" y="356"/>
                  </a:cubicBezTo>
                  <a:lnTo>
                    <a:pt x="323" y="357"/>
                  </a:lnTo>
                  <a:lnTo>
                    <a:pt x="319" y="350"/>
                  </a:lnTo>
                  <a:cubicBezTo>
                    <a:pt x="319" y="350"/>
                    <a:pt x="319" y="349"/>
                    <a:pt x="320" y="349"/>
                  </a:cubicBezTo>
                  <a:close/>
                  <a:moveTo>
                    <a:pt x="127" y="355"/>
                  </a:moveTo>
                  <a:lnTo>
                    <a:pt x="127" y="355"/>
                  </a:lnTo>
                  <a:cubicBezTo>
                    <a:pt x="127" y="355"/>
                    <a:pt x="126" y="356"/>
                    <a:pt x="125" y="358"/>
                  </a:cubicBezTo>
                  <a:lnTo>
                    <a:pt x="125" y="358"/>
                  </a:lnTo>
                  <a:lnTo>
                    <a:pt x="125" y="358"/>
                  </a:lnTo>
                  <a:cubicBezTo>
                    <a:pt x="126" y="356"/>
                    <a:pt x="127" y="355"/>
                    <a:pt x="127" y="355"/>
                  </a:cubicBezTo>
                  <a:close/>
                  <a:moveTo>
                    <a:pt x="310" y="351"/>
                  </a:moveTo>
                  <a:lnTo>
                    <a:pt x="310" y="351"/>
                  </a:lnTo>
                  <a:cubicBezTo>
                    <a:pt x="311" y="351"/>
                    <a:pt x="315" y="357"/>
                    <a:pt x="320" y="368"/>
                  </a:cubicBezTo>
                  <a:lnTo>
                    <a:pt x="318" y="369"/>
                  </a:lnTo>
                  <a:cubicBezTo>
                    <a:pt x="313" y="362"/>
                    <a:pt x="310" y="354"/>
                    <a:pt x="311" y="354"/>
                  </a:cubicBezTo>
                  <a:cubicBezTo>
                    <a:pt x="310" y="352"/>
                    <a:pt x="310" y="351"/>
                    <a:pt x="310" y="351"/>
                  </a:cubicBezTo>
                  <a:close/>
                  <a:moveTo>
                    <a:pt x="351" y="357"/>
                  </a:moveTo>
                  <a:cubicBezTo>
                    <a:pt x="352" y="357"/>
                    <a:pt x="354" y="358"/>
                    <a:pt x="357" y="362"/>
                  </a:cubicBezTo>
                  <a:cubicBezTo>
                    <a:pt x="357" y="362"/>
                    <a:pt x="363" y="368"/>
                    <a:pt x="361" y="369"/>
                  </a:cubicBezTo>
                  <a:cubicBezTo>
                    <a:pt x="361" y="369"/>
                    <a:pt x="361" y="369"/>
                    <a:pt x="361" y="369"/>
                  </a:cubicBezTo>
                  <a:cubicBezTo>
                    <a:pt x="359" y="369"/>
                    <a:pt x="355" y="364"/>
                    <a:pt x="355" y="364"/>
                  </a:cubicBezTo>
                  <a:cubicBezTo>
                    <a:pt x="349" y="359"/>
                    <a:pt x="350" y="358"/>
                    <a:pt x="350" y="358"/>
                  </a:cubicBezTo>
                  <a:cubicBezTo>
                    <a:pt x="351" y="357"/>
                    <a:pt x="351" y="357"/>
                    <a:pt x="351" y="357"/>
                  </a:cubicBezTo>
                  <a:close/>
                  <a:moveTo>
                    <a:pt x="129" y="351"/>
                  </a:moveTo>
                  <a:cubicBezTo>
                    <a:pt x="129" y="351"/>
                    <a:pt x="129" y="351"/>
                    <a:pt x="129" y="351"/>
                  </a:cubicBezTo>
                  <a:cubicBezTo>
                    <a:pt x="130" y="352"/>
                    <a:pt x="131" y="352"/>
                    <a:pt x="126" y="359"/>
                  </a:cubicBezTo>
                  <a:lnTo>
                    <a:pt x="125" y="358"/>
                  </a:lnTo>
                  <a:lnTo>
                    <a:pt x="125" y="358"/>
                  </a:lnTo>
                  <a:cubicBezTo>
                    <a:pt x="124" y="360"/>
                    <a:pt x="122" y="362"/>
                    <a:pt x="120" y="364"/>
                  </a:cubicBezTo>
                  <a:lnTo>
                    <a:pt x="110" y="378"/>
                  </a:lnTo>
                  <a:cubicBezTo>
                    <a:pt x="109" y="377"/>
                    <a:pt x="114" y="369"/>
                    <a:pt x="119" y="363"/>
                  </a:cubicBezTo>
                  <a:cubicBezTo>
                    <a:pt x="126" y="353"/>
                    <a:pt x="128" y="351"/>
                    <a:pt x="129" y="351"/>
                  </a:cubicBezTo>
                  <a:close/>
                  <a:moveTo>
                    <a:pt x="271" y="354"/>
                  </a:moveTo>
                  <a:cubicBezTo>
                    <a:pt x="271" y="354"/>
                    <a:pt x="272" y="358"/>
                    <a:pt x="274" y="367"/>
                  </a:cubicBezTo>
                  <a:cubicBezTo>
                    <a:pt x="275" y="376"/>
                    <a:pt x="276" y="384"/>
                    <a:pt x="276" y="384"/>
                  </a:cubicBezTo>
                  <a:cubicBezTo>
                    <a:pt x="275" y="384"/>
                    <a:pt x="274" y="376"/>
                    <a:pt x="271" y="360"/>
                  </a:cubicBezTo>
                  <a:cubicBezTo>
                    <a:pt x="271" y="356"/>
                    <a:pt x="271" y="354"/>
                    <a:pt x="271" y="354"/>
                  </a:cubicBezTo>
                  <a:close/>
                  <a:moveTo>
                    <a:pt x="172" y="350"/>
                  </a:moveTo>
                  <a:cubicBezTo>
                    <a:pt x="171" y="353"/>
                    <a:pt x="171" y="355"/>
                    <a:pt x="172" y="358"/>
                  </a:cubicBezTo>
                  <a:lnTo>
                    <a:pt x="174" y="360"/>
                  </a:lnTo>
                  <a:lnTo>
                    <a:pt x="169" y="366"/>
                  </a:lnTo>
                  <a:cubicBezTo>
                    <a:pt x="167" y="366"/>
                    <a:pt x="163" y="372"/>
                    <a:pt x="160" y="379"/>
                  </a:cubicBezTo>
                  <a:cubicBezTo>
                    <a:pt x="160" y="379"/>
                    <a:pt x="156" y="387"/>
                    <a:pt x="155" y="387"/>
                  </a:cubicBezTo>
                  <a:cubicBezTo>
                    <a:pt x="155" y="387"/>
                    <a:pt x="158" y="379"/>
                    <a:pt x="162" y="371"/>
                  </a:cubicBezTo>
                  <a:cubicBezTo>
                    <a:pt x="165" y="365"/>
                    <a:pt x="168" y="357"/>
                    <a:pt x="172" y="350"/>
                  </a:cubicBezTo>
                  <a:close/>
                  <a:moveTo>
                    <a:pt x="244" y="371"/>
                  </a:moveTo>
                  <a:lnTo>
                    <a:pt x="245" y="379"/>
                  </a:lnTo>
                  <a:lnTo>
                    <a:pt x="244" y="387"/>
                  </a:lnTo>
                  <a:lnTo>
                    <a:pt x="243" y="379"/>
                  </a:lnTo>
                  <a:cubicBezTo>
                    <a:pt x="241" y="371"/>
                    <a:pt x="243" y="371"/>
                    <a:pt x="244" y="371"/>
                  </a:cubicBezTo>
                  <a:close/>
                  <a:moveTo>
                    <a:pt x="291" y="388"/>
                  </a:moveTo>
                  <a:cubicBezTo>
                    <a:pt x="293" y="396"/>
                    <a:pt x="295" y="404"/>
                    <a:pt x="294" y="404"/>
                  </a:cubicBezTo>
                  <a:lnTo>
                    <a:pt x="293" y="404"/>
                  </a:lnTo>
                  <a:cubicBezTo>
                    <a:pt x="292" y="399"/>
                    <a:pt x="290" y="394"/>
                    <a:pt x="290" y="388"/>
                  </a:cubicBezTo>
                  <a:close/>
                  <a:moveTo>
                    <a:pt x="326" y="402"/>
                  </a:moveTo>
                  <a:lnTo>
                    <a:pt x="329" y="408"/>
                  </a:lnTo>
                  <a:cubicBezTo>
                    <a:pt x="328" y="409"/>
                    <a:pt x="329" y="413"/>
                    <a:pt x="328" y="413"/>
                  </a:cubicBezTo>
                  <a:cubicBezTo>
                    <a:pt x="328" y="413"/>
                    <a:pt x="328" y="412"/>
                    <a:pt x="327" y="409"/>
                  </a:cubicBezTo>
                  <a:cubicBezTo>
                    <a:pt x="327" y="409"/>
                    <a:pt x="326" y="409"/>
                    <a:pt x="326" y="409"/>
                  </a:cubicBezTo>
                  <a:cubicBezTo>
                    <a:pt x="324" y="409"/>
                    <a:pt x="325" y="402"/>
                    <a:pt x="326" y="402"/>
                  </a:cubicBezTo>
                  <a:close/>
                  <a:moveTo>
                    <a:pt x="251" y="384"/>
                  </a:moveTo>
                  <a:cubicBezTo>
                    <a:pt x="251" y="384"/>
                    <a:pt x="252" y="388"/>
                    <a:pt x="253" y="395"/>
                  </a:cubicBezTo>
                  <a:cubicBezTo>
                    <a:pt x="254" y="403"/>
                    <a:pt x="254" y="412"/>
                    <a:pt x="253" y="419"/>
                  </a:cubicBezTo>
                  <a:lnTo>
                    <a:pt x="249" y="419"/>
                  </a:lnTo>
                  <a:cubicBezTo>
                    <a:pt x="249" y="419"/>
                    <a:pt x="250" y="412"/>
                    <a:pt x="250" y="404"/>
                  </a:cubicBezTo>
                  <a:cubicBezTo>
                    <a:pt x="250" y="390"/>
                    <a:pt x="250" y="384"/>
                    <a:pt x="251" y="384"/>
                  </a:cubicBezTo>
                  <a:close/>
                  <a:moveTo>
                    <a:pt x="182" y="405"/>
                  </a:moveTo>
                  <a:cubicBezTo>
                    <a:pt x="182" y="405"/>
                    <a:pt x="182" y="405"/>
                    <a:pt x="182" y="405"/>
                  </a:cubicBezTo>
                  <a:cubicBezTo>
                    <a:pt x="183" y="405"/>
                    <a:pt x="182" y="413"/>
                    <a:pt x="177" y="421"/>
                  </a:cubicBezTo>
                  <a:lnTo>
                    <a:pt x="174" y="419"/>
                  </a:lnTo>
                  <a:cubicBezTo>
                    <a:pt x="176" y="412"/>
                    <a:pt x="180" y="405"/>
                    <a:pt x="182" y="405"/>
                  </a:cubicBezTo>
                  <a:close/>
                  <a:moveTo>
                    <a:pt x="185" y="419"/>
                  </a:moveTo>
                  <a:cubicBezTo>
                    <a:pt x="184" y="419"/>
                    <a:pt x="182" y="424"/>
                    <a:pt x="181" y="430"/>
                  </a:cubicBezTo>
                  <a:cubicBezTo>
                    <a:pt x="180" y="437"/>
                    <a:pt x="181" y="439"/>
                    <a:pt x="184" y="439"/>
                  </a:cubicBezTo>
                  <a:cubicBezTo>
                    <a:pt x="186" y="439"/>
                    <a:pt x="189" y="431"/>
                    <a:pt x="189" y="431"/>
                  </a:cubicBezTo>
                  <a:cubicBezTo>
                    <a:pt x="190" y="423"/>
                    <a:pt x="189" y="423"/>
                    <a:pt x="188" y="423"/>
                  </a:cubicBezTo>
                  <a:cubicBezTo>
                    <a:pt x="187" y="420"/>
                    <a:pt x="186" y="419"/>
                    <a:pt x="185" y="419"/>
                  </a:cubicBezTo>
                  <a:close/>
                  <a:moveTo>
                    <a:pt x="34" y="426"/>
                  </a:moveTo>
                  <a:cubicBezTo>
                    <a:pt x="28" y="430"/>
                    <a:pt x="24" y="433"/>
                    <a:pt x="20" y="436"/>
                  </a:cubicBezTo>
                  <a:lnTo>
                    <a:pt x="22" y="439"/>
                  </a:lnTo>
                  <a:cubicBezTo>
                    <a:pt x="22" y="439"/>
                    <a:pt x="22" y="439"/>
                    <a:pt x="22" y="439"/>
                  </a:cubicBezTo>
                  <a:cubicBezTo>
                    <a:pt x="25" y="439"/>
                    <a:pt x="30" y="434"/>
                    <a:pt x="35" y="428"/>
                  </a:cubicBezTo>
                  <a:lnTo>
                    <a:pt x="34" y="426"/>
                  </a:lnTo>
                  <a:close/>
                  <a:moveTo>
                    <a:pt x="190" y="0"/>
                  </a:moveTo>
                  <a:cubicBezTo>
                    <a:pt x="190" y="0"/>
                    <a:pt x="189" y="4"/>
                    <a:pt x="186" y="12"/>
                  </a:cubicBezTo>
                  <a:cubicBezTo>
                    <a:pt x="184" y="13"/>
                    <a:pt x="180" y="22"/>
                    <a:pt x="175" y="22"/>
                  </a:cubicBezTo>
                  <a:cubicBezTo>
                    <a:pt x="173" y="23"/>
                    <a:pt x="172" y="23"/>
                    <a:pt x="170" y="23"/>
                  </a:cubicBezTo>
                  <a:cubicBezTo>
                    <a:pt x="167" y="23"/>
                    <a:pt x="165" y="22"/>
                    <a:pt x="163" y="17"/>
                  </a:cubicBezTo>
                  <a:cubicBezTo>
                    <a:pt x="162" y="15"/>
                    <a:pt x="162" y="14"/>
                    <a:pt x="162" y="13"/>
                  </a:cubicBezTo>
                  <a:lnTo>
                    <a:pt x="162" y="13"/>
                  </a:lnTo>
                  <a:cubicBezTo>
                    <a:pt x="165" y="25"/>
                    <a:pt x="164" y="25"/>
                    <a:pt x="160" y="26"/>
                  </a:cubicBezTo>
                  <a:cubicBezTo>
                    <a:pt x="158" y="24"/>
                    <a:pt x="157" y="23"/>
                    <a:pt x="156" y="23"/>
                  </a:cubicBezTo>
                  <a:cubicBezTo>
                    <a:pt x="153" y="23"/>
                    <a:pt x="153" y="30"/>
                    <a:pt x="154" y="36"/>
                  </a:cubicBezTo>
                  <a:lnTo>
                    <a:pt x="156" y="36"/>
                  </a:lnTo>
                  <a:cubicBezTo>
                    <a:pt x="160" y="45"/>
                    <a:pt x="160" y="48"/>
                    <a:pt x="159" y="48"/>
                  </a:cubicBezTo>
                  <a:cubicBezTo>
                    <a:pt x="159" y="48"/>
                    <a:pt x="157" y="47"/>
                    <a:pt x="155" y="44"/>
                  </a:cubicBezTo>
                  <a:cubicBezTo>
                    <a:pt x="155" y="44"/>
                    <a:pt x="155" y="44"/>
                    <a:pt x="155" y="44"/>
                  </a:cubicBezTo>
                  <a:cubicBezTo>
                    <a:pt x="153" y="44"/>
                    <a:pt x="150" y="36"/>
                    <a:pt x="148" y="29"/>
                  </a:cubicBezTo>
                  <a:cubicBezTo>
                    <a:pt x="145" y="22"/>
                    <a:pt x="142" y="16"/>
                    <a:pt x="140" y="16"/>
                  </a:cubicBezTo>
                  <a:cubicBezTo>
                    <a:pt x="140" y="16"/>
                    <a:pt x="140" y="16"/>
                    <a:pt x="139" y="16"/>
                  </a:cubicBezTo>
                  <a:cubicBezTo>
                    <a:pt x="138" y="16"/>
                    <a:pt x="137" y="16"/>
                    <a:pt x="142" y="23"/>
                  </a:cubicBezTo>
                  <a:cubicBezTo>
                    <a:pt x="144" y="30"/>
                    <a:pt x="144" y="30"/>
                    <a:pt x="143" y="31"/>
                  </a:cubicBezTo>
                  <a:cubicBezTo>
                    <a:pt x="142" y="31"/>
                    <a:pt x="139" y="32"/>
                    <a:pt x="142" y="40"/>
                  </a:cubicBezTo>
                  <a:cubicBezTo>
                    <a:pt x="145" y="47"/>
                    <a:pt x="144" y="48"/>
                    <a:pt x="143" y="48"/>
                  </a:cubicBezTo>
                  <a:cubicBezTo>
                    <a:pt x="139" y="43"/>
                    <a:pt x="137" y="42"/>
                    <a:pt x="135" y="42"/>
                  </a:cubicBezTo>
                  <a:cubicBezTo>
                    <a:pt x="135" y="42"/>
                    <a:pt x="135" y="43"/>
                    <a:pt x="135" y="43"/>
                  </a:cubicBezTo>
                  <a:lnTo>
                    <a:pt x="131" y="36"/>
                  </a:lnTo>
                  <a:cubicBezTo>
                    <a:pt x="129" y="30"/>
                    <a:pt x="127" y="26"/>
                    <a:pt x="124" y="21"/>
                  </a:cubicBezTo>
                  <a:lnTo>
                    <a:pt x="124" y="21"/>
                  </a:lnTo>
                  <a:cubicBezTo>
                    <a:pt x="123" y="22"/>
                    <a:pt x="126" y="29"/>
                    <a:pt x="126" y="29"/>
                  </a:cubicBezTo>
                  <a:cubicBezTo>
                    <a:pt x="128" y="36"/>
                    <a:pt x="98" y="53"/>
                    <a:pt x="94" y="56"/>
                  </a:cubicBezTo>
                  <a:cubicBezTo>
                    <a:pt x="92" y="54"/>
                    <a:pt x="90" y="54"/>
                    <a:pt x="88" y="54"/>
                  </a:cubicBezTo>
                  <a:cubicBezTo>
                    <a:pt x="86" y="54"/>
                    <a:pt x="86" y="56"/>
                    <a:pt x="90" y="59"/>
                  </a:cubicBezTo>
                  <a:cubicBezTo>
                    <a:pt x="96" y="66"/>
                    <a:pt x="90" y="71"/>
                    <a:pt x="83" y="75"/>
                  </a:cubicBezTo>
                  <a:cubicBezTo>
                    <a:pt x="77" y="83"/>
                    <a:pt x="71" y="87"/>
                    <a:pt x="78" y="93"/>
                  </a:cubicBezTo>
                  <a:lnTo>
                    <a:pt x="74" y="96"/>
                  </a:lnTo>
                  <a:cubicBezTo>
                    <a:pt x="72" y="98"/>
                    <a:pt x="78" y="105"/>
                    <a:pt x="77" y="106"/>
                  </a:cubicBezTo>
                  <a:cubicBezTo>
                    <a:pt x="80" y="110"/>
                    <a:pt x="81" y="111"/>
                    <a:pt x="80" y="111"/>
                  </a:cubicBezTo>
                  <a:cubicBezTo>
                    <a:pt x="80" y="111"/>
                    <a:pt x="78" y="110"/>
                    <a:pt x="75" y="108"/>
                  </a:cubicBezTo>
                  <a:cubicBezTo>
                    <a:pt x="69" y="103"/>
                    <a:pt x="64" y="98"/>
                    <a:pt x="62" y="98"/>
                  </a:cubicBezTo>
                  <a:cubicBezTo>
                    <a:pt x="62" y="98"/>
                    <a:pt x="62" y="99"/>
                    <a:pt x="62" y="99"/>
                  </a:cubicBezTo>
                  <a:cubicBezTo>
                    <a:pt x="60" y="101"/>
                    <a:pt x="66" y="105"/>
                    <a:pt x="73" y="110"/>
                  </a:cubicBezTo>
                  <a:cubicBezTo>
                    <a:pt x="80" y="114"/>
                    <a:pt x="79" y="115"/>
                    <a:pt x="79" y="115"/>
                  </a:cubicBezTo>
                  <a:cubicBezTo>
                    <a:pt x="78" y="116"/>
                    <a:pt x="78" y="116"/>
                    <a:pt x="78" y="116"/>
                  </a:cubicBezTo>
                  <a:cubicBezTo>
                    <a:pt x="77" y="116"/>
                    <a:pt x="75" y="115"/>
                    <a:pt x="71" y="112"/>
                  </a:cubicBezTo>
                  <a:lnTo>
                    <a:pt x="57" y="103"/>
                  </a:lnTo>
                  <a:lnTo>
                    <a:pt x="57" y="104"/>
                  </a:lnTo>
                  <a:cubicBezTo>
                    <a:pt x="64" y="109"/>
                    <a:pt x="63" y="110"/>
                    <a:pt x="63" y="110"/>
                  </a:cubicBezTo>
                  <a:cubicBezTo>
                    <a:pt x="63" y="110"/>
                    <a:pt x="63" y="110"/>
                    <a:pt x="62" y="110"/>
                  </a:cubicBezTo>
                  <a:cubicBezTo>
                    <a:pt x="61" y="110"/>
                    <a:pt x="58" y="109"/>
                    <a:pt x="48" y="102"/>
                  </a:cubicBezTo>
                  <a:cubicBezTo>
                    <a:pt x="42" y="98"/>
                    <a:pt x="39" y="96"/>
                    <a:pt x="38" y="96"/>
                  </a:cubicBezTo>
                  <a:lnTo>
                    <a:pt x="38" y="96"/>
                  </a:lnTo>
                  <a:cubicBezTo>
                    <a:pt x="37" y="96"/>
                    <a:pt x="40" y="99"/>
                    <a:pt x="47" y="104"/>
                  </a:cubicBezTo>
                  <a:lnTo>
                    <a:pt x="52" y="111"/>
                  </a:lnTo>
                  <a:cubicBezTo>
                    <a:pt x="49" y="109"/>
                    <a:pt x="47" y="109"/>
                    <a:pt x="46" y="109"/>
                  </a:cubicBezTo>
                  <a:lnTo>
                    <a:pt x="46" y="109"/>
                  </a:lnTo>
                  <a:cubicBezTo>
                    <a:pt x="42" y="109"/>
                    <a:pt x="51" y="116"/>
                    <a:pt x="56" y="120"/>
                  </a:cubicBezTo>
                  <a:cubicBezTo>
                    <a:pt x="50" y="117"/>
                    <a:pt x="46" y="116"/>
                    <a:pt x="45" y="116"/>
                  </a:cubicBezTo>
                  <a:lnTo>
                    <a:pt x="45" y="116"/>
                  </a:lnTo>
                  <a:cubicBezTo>
                    <a:pt x="43" y="116"/>
                    <a:pt x="46" y="118"/>
                    <a:pt x="54" y="123"/>
                  </a:cubicBezTo>
                  <a:cubicBezTo>
                    <a:pt x="58" y="126"/>
                    <a:pt x="59" y="128"/>
                    <a:pt x="58" y="128"/>
                  </a:cubicBezTo>
                  <a:cubicBezTo>
                    <a:pt x="57" y="128"/>
                    <a:pt x="55" y="127"/>
                    <a:pt x="52" y="126"/>
                  </a:cubicBezTo>
                  <a:cubicBezTo>
                    <a:pt x="49" y="125"/>
                    <a:pt x="47" y="124"/>
                    <a:pt x="46" y="124"/>
                  </a:cubicBezTo>
                  <a:cubicBezTo>
                    <a:pt x="44" y="124"/>
                    <a:pt x="43" y="125"/>
                    <a:pt x="42" y="127"/>
                  </a:cubicBezTo>
                  <a:cubicBezTo>
                    <a:pt x="48" y="132"/>
                    <a:pt x="44" y="140"/>
                    <a:pt x="40" y="151"/>
                  </a:cubicBezTo>
                  <a:cubicBezTo>
                    <a:pt x="35" y="163"/>
                    <a:pt x="32" y="170"/>
                    <a:pt x="40" y="173"/>
                  </a:cubicBezTo>
                  <a:cubicBezTo>
                    <a:pt x="40" y="174"/>
                    <a:pt x="40" y="175"/>
                    <a:pt x="38" y="175"/>
                  </a:cubicBezTo>
                  <a:cubicBezTo>
                    <a:pt x="36" y="175"/>
                    <a:pt x="34" y="174"/>
                    <a:pt x="31" y="174"/>
                  </a:cubicBezTo>
                  <a:cubicBezTo>
                    <a:pt x="28" y="173"/>
                    <a:pt x="26" y="173"/>
                    <a:pt x="26" y="173"/>
                  </a:cubicBezTo>
                  <a:lnTo>
                    <a:pt x="26" y="173"/>
                  </a:lnTo>
                  <a:cubicBezTo>
                    <a:pt x="24" y="173"/>
                    <a:pt x="28" y="174"/>
                    <a:pt x="38" y="178"/>
                  </a:cubicBezTo>
                  <a:cubicBezTo>
                    <a:pt x="42" y="180"/>
                    <a:pt x="47" y="182"/>
                    <a:pt x="46" y="182"/>
                  </a:cubicBezTo>
                  <a:cubicBezTo>
                    <a:pt x="46" y="182"/>
                    <a:pt x="44" y="181"/>
                    <a:pt x="37" y="179"/>
                  </a:cubicBezTo>
                  <a:cubicBezTo>
                    <a:pt x="36" y="179"/>
                    <a:pt x="35" y="179"/>
                    <a:pt x="34" y="179"/>
                  </a:cubicBezTo>
                  <a:cubicBezTo>
                    <a:pt x="29" y="179"/>
                    <a:pt x="29" y="181"/>
                    <a:pt x="27" y="186"/>
                  </a:cubicBezTo>
                  <a:cubicBezTo>
                    <a:pt x="26" y="191"/>
                    <a:pt x="25" y="196"/>
                    <a:pt x="34" y="197"/>
                  </a:cubicBezTo>
                  <a:cubicBezTo>
                    <a:pt x="38" y="199"/>
                    <a:pt x="39" y="200"/>
                    <a:pt x="39" y="200"/>
                  </a:cubicBezTo>
                  <a:cubicBezTo>
                    <a:pt x="38" y="200"/>
                    <a:pt x="36" y="199"/>
                    <a:pt x="33" y="198"/>
                  </a:cubicBezTo>
                  <a:cubicBezTo>
                    <a:pt x="29" y="197"/>
                    <a:pt x="26" y="197"/>
                    <a:pt x="23" y="197"/>
                  </a:cubicBezTo>
                  <a:cubicBezTo>
                    <a:pt x="14" y="197"/>
                    <a:pt x="12" y="202"/>
                    <a:pt x="24" y="207"/>
                  </a:cubicBezTo>
                  <a:cubicBezTo>
                    <a:pt x="23" y="208"/>
                    <a:pt x="23" y="209"/>
                    <a:pt x="20" y="209"/>
                  </a:cubicBezTo>
                  <a:cubicBezTo>
                    <a:pt x="19" y="209"/>
                    <a:pt x="17" y="209"/>
                    <a:pt x="15" y="209"/>
                  </a:cubicBezTo>
                  <a:lnTo>
                    <a:pt x="15" y="209"/>
                  </a:lnTo>
                  <a:cubicBezTo>
                    <a:pt x="15" y="211"/>
                    <a:pt x="15" y="212"/>
                    <a:pt x="23" y="216"/>
                  </a:cubicBezTo>
                  <a:cubicBezTo>
                    <a:pt x="22" y="220"/>
                    <a:pt x="22" y="223"/>
                    <a:pt x="22" y="227"/>
                  </a:cubicBezTo>
                  <a:cubicBezTo>
                    <a:pt x="22" y="230"/>
                    <a:pt x="29" y="232"/>
                    <a:pt x="29" y="232"/>
                  </a:cubicBezTo>
                  <a:lnTo>
                    <a:pt x="29" y="234"/>
                  </a:lnTo>
                  <a:cubicBezTo>
                    <a:pt x="22" y="234"/>
                    <a:pt x="20" y="241"/>
                    <a:pt x="22" y="251"/>
                  </a:cubicBezTo>
                  <a:cubicBezTo>
                    <a:pt x="22" y="261"/>
                    <a:pt x="24" y="269"/>
                    <a:pt x="16" y="273"/>
                  </a:cubicBezTo>
                  <a:cubicBezTo>
                    <a:pt x="16" y="273"/>
                    <a:pt x="16" y="274"/>
                    <a:pt x="21" y="274"/>
                  </a:cubicBezTo>
                  <a:cubicBezTo>
                    <a:pt x="22" y="274"/>
                    <a:pt x="23" y="274"/>
                    <a:pt x="25" y="274"/>
                  </a:cubicBezTo>
                  <a:cubicBezTo>
                    <a:pt x="30" y="273"/>
                    <a:pt x="34" y="272"/>
                    <a:pt x="36" y="272"/>
                  </a:cubicBezTo>
                  <a:cubicBezTo>
                    <a:pt x="40" y="272"/>
                    <a:pt x="38" y="274"/>
                    <a:pt x="33" y="276"/>
                  </a:cubicBezTo>
                  <a:cubicBezTo>
                    <a:pt x="21" y="280"/>
                    <a:pt x="20" y="285"/>
                    <a:pt x="27" y="285"/>
                  </a:cubicBezTo>
                  <a:cubicBezTo>
                    <a:pt x="29" y="285"/>
                    <a:pt x="32" y="284"/>
                    <a:pt x="35" y="284"/>
                  </a:cubicBezTo>
                  <a:lnTo>
                    <a:pt x="35" y="284"/>
                  </a:lnTo>
                  <a:lnTo>
                    <a:pt x="27" y="286"/>
                  </a:lnTo>
                  <a:cubicBezTo>
                    <a:pt x="18" y="290"/>
                    <a:pt x="18" y="293"/>
                    <a:pt x="24" y="293"/>
                  </a:cubicBezTo>
                  <a:cubicBezTo>
                    <a:pt x="27" y="293"/>
                    <a:pt x="32" y="292"/>
                    <a:pt x="37" y="290"/>
                  </a:cubicBezTo>
                  <a:lnTo>
                    <a:pt x="37" y="290"/>
                  </a:lnTo>
                  <a:cubicBezTo>
                    <a:pt x="30" y="294"/>
                    <a:pt x="24" y="297"/>
                    <a:pt x="28" y="297"/>
                  </a:cubicBezTo>
                  <a:cubicBezTo>
                    <a:pt x="29" y="297"/>
                    <a:pt x="29" y="297"/>
                    <a:pt x="31" y="297"/>
                  </a:cubicBezTo>
                  <a:lnTo>
                    <a:pt x="31" y="297"/>
                  </a:lnTo>
                  <a:cubicBezTo>
                    <a:pt x="31" y="298"/>
                    <a:pt x="31" y="298"/>
                    <a:pt x="16" y="304"/>
                  </a:cubicBezTo>
                  <a:cubicBezTo>
                    <a:pt x="8" y="307"/>
                    <a:pt x="0" y="311"/>
                    <a:pt x="1" y="312"/>
                  </a:cubicBezTo>
                  <a:cubicBezTo>
                    <a:pt x="1" y="312"/>
                    <a:pt x="2" y="312"/>
                    <a:pt x="2" y="312"/>
                  </a:cubicBezTo>
                  <a:cubicBezTo>
                    <a:pt x="4" y="312"/>
                    <a:pt x="11" y="310"/>
                    <a:pt x="17" y="307"/>
                  </a:cubicBezTo>
                  <a:lnTo>
                    <a:pt x="18" y="311"/>
                  </a:lnTo>
                  <a:cubicBezTo>
                    <a:pt x="18" y="311"/>
                    <a:pt x="18" y="311"/>
                    <a:pt x="19" y="311"/>
                  </a:cubicBezTo>
                  <a:cubicBezTo>
                    <a:pt x="19" y="311"/>
                    <a:pt x="21" y="310"/>
                    <a:pt x="26" y="308"/>
                  </a:cubicBezTo>
                  <a:cubicBezTo>
                    <a:pt x="29" y="307"/>
                    <a:pt x="31" y="307"/>
                    <a:pt x="32" y="307"/>
                  </a:cubicBezTo>
                  <a:cubicBezTo>
                    <a:pt x="34" y="307"/>
                    <a:pt x="34" y="308"/>
                    <a:pt x="34" y="308"/>
                  </a:cubicBezTo>
                  <a:cubicBezTo>
                    <a:pt x="32" y="310"/>
                    <a:pt x="31" y="310"/>
                    <a:pt x="31" y="310"/>
                  </a:cubicBezTo>
                  <a:cubicBezTo>
                    <a:pt x="32" y="310"/>
                    <a:pt x="37" y="308"/>
                    <a:pt x="42" y="305"/>
                  </a:cubicBezTo>
                  <a:cubicBezTo>
                    <a:pt x="49" y="302"/>
                    <a:pt x="55" y="299"/>
                    <a:pt x="57" y="299"/>
                  </a:cubicBezTo>
                  <a:cubicBezTo>
                    <a:pt x="57" y="299"/>
                    <a:pt x="57" y="299"/>
                    <a:pt x="57" y="299"/>
                  </a:cubicBezTo>
                  <a:lnTo>
                    <a:pt x="72" y="293"/>
                  </a:lnTo>
                  <a:cubicBezTo>
                    <a:pt x="82" y="288"/>
                    <a:pt x="91" y="284"/>
                    <a:pt x="101" y="278"/>
                  </a:cubicBezTo>
                  <a:cubicBezTo>
                    <a:pt x="105" y="274"/>
                    <a:pt x="110" y="270"/>
                    <a:pt x="108" y="270"/>
                  </a:cubicBezTo>
                  <a:lnTo>
                    <a:pt x="108" y="270"/>
                  </a:lnTo>
                  <a:cubicBezTo>
                    <a:pt x="107" y="270"/>
                    <a:pt x="104" y="271"/>
                    <a:pt x="99" y="273"/>
                  </a:cubicBezTo>
                  <a:cubicBezTo>
                    <a:pt x="99" y="273"/>
                    <a:pt x="91" y="274"/>
                    <a:pt x="91" y="274"/>
                  </a:cubicBezTo>
                  <a:cubicBezTo>
                    <a:pt x="90" y="273"/>
                    <a:pt x="98" y="269"/>
                    <a:pt x="98" y="269"/>
                  </a:cubicBezTo>
                  <a:cubicBezTo>
                    <a:pt x="106" y="266"/>
                    <a:pt x="105" y="262"/>
                    <a:pt x="105" y="259"/>
                  </a:cubicBezTo>
                  <a:cubicBezTo>
                    <a:pt x="103" y="255"/>
                    <a:pt x="103" y="251"/>
                    <a:pt x="111" y="249"/>
                  </a:cubicBezTo>
                  <a:cubicBezTo>
                    <a:pt x="116" y="247"/>
                    <a:pt x="118" y="247"/>
                    <a:pt x="119" y="247"/>
                  </a:cubicBezTo>
                  <a:lnTo>
                    <a:pt x="119" y="247"/>
                  </a:lnTo>
                  <a:cubicBezTo>
                    <a:pt x="118" y="247"/>
                    <a:pt x="117" y="247"/>
                    <a:pt x="117" y="247"/>
                  </a:cubicBezTo>
                  <a:cubicBezTo>
                    <a:pt x="110" y="247"/>
                    <a:pt x="110" y="243"/>
                    <a:pt x="110" y="238"/>
                  </a:cubicBezTo>
                  <a:cubicBezTo>
                    <a:pt x="110" y="232"/>
                    <a:pt x="111" y="227"/>
                    <a:pt x="102" y="225"/>
                  </a:cubicBezTo>
                  <a:lnTo>
                    <a:pt x="102" y="224"/>
                  </a:lnTo>
                  <a:cubicBezTo>
                    <a:pt x="111" y="224"/>
                    <a:pt x="111" y="223"/>
                    <a:pt x="111" y="221"/>
                  </a:cubicBezTo>
                  <a:cubicBezTo>
                    <a:pt x="103" y="219"/>
                    <a:pt x="103" y="216"/>
                    <a:pt x="103" y="216"/>
                  </a:cubicBezTo>
                  <a:lnTo>
                    <a:pt x="103" y="216"/>
                  </a:lnTo>
                  <a:cubicBezTo>
                    <a:pt x="106" y="217"/>
                    <a:pt x="107" y="217"/>
                    <a:pt x="109" y="217"/>
                  </a:cubicBezTo>
                  <a:cubicBezTo>
                    <a:pt x="112" y="217"/>
                    <a:pt x="112" y="216"/>
                    <a:pt x="112" y="215"/>
                  </a:cubicBezTo>
                  <a:cubicBezTo>
                    <a:pt x="112" y="213"/>
                    <a:pt x="112" y="213"/>
                    <a:pt x="105" y="212"/>
                  </a:cubicBezTo>
                  <a:cubicBezTo>
                    <a:pt x="106" y="207"/>
                    <a:pt x="110" y="204"/>
                    <a:pt x="115" y="204"/>
                  </a:cubicBezTo>
                  <a:cubicBezTo>
                    <a:pt x="123" y="204"/>
                    <a:pt x="116" y="202"/>
                    <a:pt x="108" y="200"/>
                  </a:cubicBezTo>
                  <a:cubicBezTo>
                    <a:pt x="102" y="198"/>
                    <a:pt x="97" y="197"/>
                    <a:pt x="92" y="194"/>
                  </a:cubicBezTo>
                  <a:lnTo>
                    <a:pt x="92" y="194"/>
                  </a:lnTo>
                  <a:lnTo>
                    <a:pt x="108" y="197"/>
                  </a:lnTo>
                  <a:cubicBezTo>
                    <a:pt x="112" y="199"/>
                    <a:pt x="114" y="200"/>
                    <a:pt x="115" y="200"/>
                  </a:cubicBezTo>
                  <a:cubicBezTo>
                    <a:pt x="116" y="200"/>
                    <a:pt x="116" y="199"/>
                    <a:pt x="117" y="198"/>
                  </a:cubicBezTo>
                  <a:lnTo>
                    <a:pt x="117" y="197"/>
                  </a:lnTo>
                  <a:cubicBezTo>
                    <a:pt x="109" y="195"/>
                    <a:pt x="110" y="191"/>
                    <a:pt x="112" y="185"/>
                  </a:cubicBezTo>
                  <a:cubicBezTo>
                    <a:pt x="116" y="177"/>
                    <a:pt x="118" y="176"/>
                    <a:pt x="110" y="173"/>
                  </a:cubicBezTo>
                  <a:cubicBezTo>
                    <a:pt x="104" y="170"/>
                    <a:pt x="103" y="169"/>
                    <a:pt x="107" y="169"/>
                  </a:cubicBezTo>
                  <a:cubicBezTo>
                    <a:pt x="108" y="169"/>
                    <a:pt x="109" y="169"/>
                    <a:pt x="111" y="169"/>
                  </a:cubicBezTo>
                  <a:cubicBezTo>
                    <a:pt x="124" y="172"/>
                    <a:pt x="130" y="174"/>
                    <a:pt x="132" y="174"/>
                  </a:cubicBezTo>
                  <a:cubicBezTo>
                    <a:pt x="134" y="174"/>
                    <a:pt x="132" y="173"/>
                    <a:pt x="129" y="170"/>
                  </a:cubicBezTo>
                  <a:cubicBezTo>
                    <a:pt x="124" y="169"/>
                    <a:pt x="119" y="167"/>
                    <a:pt x="115" y="164"/>
                  </a:cubicBezTo>
                  <a:cubicBezTo>
                    <a:pt x="107" y="160"/>
                    <a:pt x="103" y="158"/>
                    <a:pt x="104" y="158"/>
                  </a:cubicBezTo>
                  <a:lnTo>
                    <a:pt x="104" y="158"/>
                  </a:lnTo>
                  <a:cubicBezTo>
                    <a:pt x="105" y="158"/>
                    <a:pt x="109" y="159"/>
                    <a:pt x="116" y="163"/>
                  </a:cubicBezTo>
                  <a:cubicBezTo>
                    <a:pt x="118" y="164"/>
                    <a:pt x="120" y="164"/>
                    <a:pt x="122" y="164"/>
                  </a:cubicBezTo>
                  <a:cubicBezTo>
                    <a:pt x="129" y="164"/>
                    <a:pt x="127" y="154"/>
                    <a:pt x="117" y="146"/>
                  </a:cubicBezTo>
                  <a:lnTo>
                    <a:pt x="117" y="146"/>
                  </a:lnTo>
                  <a:lnTo>
                    <a:pt x="124" y="150"/>
                  </a:lnTo>
                  <a:cubicBezTo>
                    <a:pt x="128" y="153"/>
                    <a:pt x="129" y="154"/>
                    <a:pt x="130" y="154"/>
                  </a:cubicBezTo>
                  <a:cubicBezTo>
                    <a:pt x="131" y="154"/>
                    <a:pt x="132" y="153"/>
                    <a:pt x="133" y="152"/>
                  </a:cubicBezTo>
                  <a:cubicBezTo>
                    <a:pt x="134" y="151"/>
                    <a:pt x="135" y="150"/>
                    <a:pt x="135" y="150"/>
                  </a:cubicBezTo>
                  <a:cubicBezTo>
                    <a:pt x="128" y="145"/>
                    <a:pt x="127" y="143"/>
                    <a:pt x="129" y="143"/>
                  </a:cubicBezTo>
                  <a:cubicBezTo>
                    <a:pt x="131" y="143"/>
                    <a:pt x="134" y="144"/>
                    <a:pt x="137" y="147"/>
                  </a:cubicBezTo>
                  <a:cubicBezTo>
                    <a:pt x="142" y="150"/>
                    <a:pt x="143" y="151"/>
                    <a:pt x="144" y="151"/>
                  </a:cubicBezTo>
                  <a:cubicBezTo>
                    <a:pt x="144" y="151"/>
                    <a:pt x="145" y="151"/>
                    <a:pt x="145" y="150"/>
                  </a:cubicBezTo>
                  <a:cubicBezTo>
                    <a:pt x="140" y="144"/>
                    <a:pt x="140" y="141"/>
                    <a:pt x="141" y="141"/>
                  </a:cubicBezTo>
                  <a:lnTo>
                    <a:pt x="141" y="141"/>
                  </a:lnTo>
                  <a:cubicBezTo>
                    <a:pt x="143" y="141"/>
                    <a:pt x="147" y="144"/>
                    <a:pt x="149" y="147"/>
                  </a:cubicBezTo>
                  <a:lnTo>
                    <a:pt x="151" y="146"/>
                  </a:lnTo>
                  <a:cubicBezTo>
                    <a:pt x="145" y="139"/>
                    <a:pt x="147" y="138"/>
                    <a:pt x="147" y="138"/>
                  </a:cubicBezTo>
                  <a:cubicBezTo>
                    <a:pt x="149" y="137"/>
                    <a:pt x="149" y="136"/>
                    <a:pt x="144" y="130"/>
                  </a:cubicBezTo>
                  <a:cubicBezTo>
                    <a:pt x="138" y="124"/>
                    <a:pt x="133" y="119"/>
                    <a:pt x="134" y="118"/>
                  </a:cubicBezTo>
                  <a:lnTo>
                    <a:pt x="134" y="118"/>
                  </a:lnTo>
                  <a:lnTo>
                    <a:pt x="139" y="124"/>
                  </a:lnTo>
                  <a:cubicBezTo>
                    <a:pt x="142" y="127"/>
                    <a:pt x="144" y="128"/>
                    <a:pt x="145" y="128"/>
                  </a:cubicBezTo>
                  <a:cubicBezTo>
                    <a:pt x="146" y="128"/>
                    <a:pt x="147" y="127"/>
                    <a:pt x="148" y="127"/>
                  </a:cubicBezTo>
                  <a:cubicBezTo>
                    <a:pt x="150" y="126"/>
                    <a:pt x="151" y="125"/>
                    <a:pt x="152" y="125"/>
                  </a:cubicBezTo>
                  <a:cubicBezTo>
                    <a:pt x="154" y="125"/>
                    <a:pt x="156" y="126"/>
                    <a:pt x="158" y="130"/>
                  </a:cubicBezTo>
                  <a:lnTo>
                    <a:pt x="155" y="123"/>
                  </a:lnTo>
                  <a:cubicBezTo>
                    <a:pt x="153" y="119"/>
                    <a:pt x="152" y="117"/>
                    <a:pt x="152" y="117"/>
                  </a:cubicBezTo>
                  <a:lnTo>
                    <a:pt x="152" y="117"/>
                  </a:lnTo>
                  <a:cubicBezTo>
                    <a:pt x="153" y="117"/>
                    <a:pt x="154" y="119"/>
                    <a:pt x="156" y="122"/>
                  </a:cubicBezTo>
                  <a:cubicBezTo>
                    <a:pt x="159" y="125"/>
                    <a:pt x="160" y="127"/>
                    <a:pt x="161" y="127"/>
                  </a:cubicBezTo>
                  <a:cubicBezTo>
                    <a:pt x="163" y="127"/>
                    <a:pt x="163" y="124"/>
                    <a:pt x="161" y="120"/>
                  </a:cubicBezTo>
                  <a:lnTo>
                    <a:pt x="162" y="119"/>
                  </a:lnTo>
                  <a:cubicBezTo>
                    <a:pt x="166" y="125"/>
                    <a:pt x="169" y="129"/>
                    <a:pt x="169" y="129"/>
                  </a:cubicBezTo>
                  <a:cubicBezTo>
                    <a:pt x="170" y="129"/>
                    <a:pt x="169" y="125"/>
                    <a:pt x="166" y="118"/>
                  </a:cubicBezTo>
                  <a:lnTo>
                    <a:pt x="166" y="118"/>
                  </a:lnTo>
                  <a:cubicBezTo>
                    <a:pt x="170" y="124"/>
                    <a:pt x="171" y="124"/>
                    <a:pt x="171" y="124"/>
                  </a:cubicBezTo>
                  <a:cubicBezTo>
                    <a:pt x="170" y="120"/>
                    <a:pt x="170" y="118"/>
                    <a:pt x="171" y="118"/>
                  </a:cubicBezTo>
                  <a:cubicBezTo>
                    <a:pt x="172" y="118"/>
                    <a:pt x="174" y="119"/>
                    <a:pt x="175" y="122"/>
                  </a:cubicBezTo>
                  <a:cubicBezTo>
                    <a:pt x="173" y="114"/>
                    <a:pt x="174" y="114"/>
                    <a:pt x="175" y="114"/>
                  </a:cubicBezTo>
                  <a:cubicBezTo>
                    <a:pt x="175" y="114"/>
                    <a:pt x="176" y="114"/>
                    <a:pt x="174" y="106"/>
                  </a:cubicBezTo>
                  <a:cubicBezTo>
                    <a:pt x="172" y="99"/>
                    <a:pt x="173" y="98"/>
                    <a:pt x="173" y="98"/>
                  </a:cubicBezTo>
                  <a:lnTo>
                    <a:pt x="173" y="98"/>
                  </a:lnTo>
                  <a:cubicBezTo>
                    <a:pt x="175" y="103"/>
                    <a:pt x="177" y="108"/>
                    <a:pt x="177" y="113"/>
                  </a:cubicBezTo>
                  <a:cubicBezTo>
                    <a:pt x="178" y="116"/>
                    <a:pt x="179" y="118"/>
                    <a:pt x="180" y="118"/>
                  </a:cubicBezTo>
                  <a:cubicBezTo>
                    <a:pt x="180" y="118"/>
                    <a:pt x="180" y="115"/>
                    <a:pt x="179" y="105"/>
                  </a:cubicBezTo>
                  <a:cubicBezTo>
                    <a:pt x="177" y="97"/>
                    <a:pt x="177" y="93"/>
                    <a:pt x="177" y="93"/>
                  </a:cubicBezTo>
                  <a:lnTo>
                    <a:pt x="177" y="93"/>
                  </a:lnTo>
                  <a:cubicBezTo>
                    <a:pt x="177" y="93"/>
                    <a:pt x="178" y="97"/>
                    <a:pt x="180" y="104"/>
                  </a:cubicBezTo>
                  <a:cubicBezTo>
                    <a:pt x="181" y="110"/>
                    <a:pt x="182" y="115"/>
                    <a:pt x="182" y="115"/>
                  </a:cubicBezTo>
                  <a:cubicBezTo>
                    <a:pt x="182" y="115"/>
                    <a:pt x="182" y="114"/>
                    <a:pt x="182" y="112"/>
                  </a:cubicBezTo>
                  <a:cubicBezTo>
                    <a:pt x="182" y="112"/>
                    <a:pt x="183" y="112"/>
                    <a:pt x="181" y="104"/>
                  </a:cubicBezTo>
                  <a:lnTo>
                    <a:pt x="183" y="103"/>
                  </a:lnTo>
                  <a:cubicBezTo>
                    <a:pt x="188" y="111"/>
                    <a:pt x="189" y="111"/>
                    <a:pt x="189" y="111"/>
                  </a:cubicBezTo>
                  <a:cubicBezTo>
                    <a:pt x="188" y="107"/>
                    <a:pt x="188" y="105"/>
                    <a:pt x="188" y="105"/>
                  </a:cubicBezTo>
                  <a:lnTo>
                    <a:pt x="188" y="105"/>
                  </a:lnTo>
                  <a:cubicBezTo>
                    <a:pt x="188" y="105"/>
                    <a:pt x="189" y="107"/>
                    <a:pt x="191" y="111"/>
                  </a:cubicBezTo>
                  <a:cubicBezTo>
                    <a:pt x="191" y="114"/>
                    <a:pt x="192" y="116"/>
                    <a:pt x="192" y="116"/>
                  </a:cubicBezTo>
                  <a:cubicBezTo>
                    <a:pt x="192" y="116"/>
                    <a:pt x="192" y="112"/>
                    <a:pt x="190" y="102"/>
                  </a:cubicBezTo>
                  <a:cubicBezTo>
                    <a:pt x="189" y="98"/>
                    <a:pt x="189" y="96"/>
                    <a:pt x="190" y="96"/>
                  </a:cubicBezTo>
                  <a:lnTo>
                    <a:pt x="190" y="96"/>
                  </a:lnTo>
                  <a:cubicBezTo>
                    <a:pt x="190" y="96"/>
                    <a:pt x="191" y="98"/>
                    <a:pt x="192" y="102"/>
                  </a:cubicBezTo>
                  <a:cubicBezTo>
                    <a:pt x="194" y="111"/>
                    <a:pt x="195" y="115"/>
                    <a:pt x="195" y="115"/>
                  </a:cubicBezTo>
                  <a:cubicBezTo>
                    <a:pt x="196" y="115"/>
                    <a:pt x="195" y="113"/>
                    <a:pt x="194" y="110"/>
                  </a:cubicBezTo>
                  <a:cubicBezTo>
                    <a:pt x="194" y="102"/>
                    <a:pt x="195" y="102"/>
                    <a:pt x="195" y="102"/>
                  </a:cubicBezTo>
                  <a:cubicBezTo>
                    <a:pt x="196" y="108"/>
                    <a:pt x="201" y="109"/>
                    <a:pt x="207" y="109"/>
                  </a:cubicBezTo>
                  <a:cubicBezTo>
                    <a:pt x="209" y="109"/>
                    <a:pt x="211" y="109"/>
                    <a:pt x="212" y="109"/>
                  </a:cubicBezTo>
                  <a:cubicBezTo>
                    <a:pt x="213" y="103"/>
                    <a:pt x="213" y="98"/>
                    <a:pt x="212" y="92"/>
                  </a:cubicBezTo>
                  <a:cubicBezTo>
                    <a:pt x="212" y="85"/>
                    <a:pt x="212" y="83"/>
                    <a:pt x="212" y="83"/>
                  </a:cubicBezTo>
                  <a:lnTo>
                    <a:pt x="212" y="83"/>
                  </a:lnTo>
                  <a:cubicBezTo>
                    <a:pt x="212" y="83"/>
                    <a:pt x="213" y="87"/>
                    <a:pt x="213" y="92"/>
                  </a:cubicBezTo>
                  <a:cubicBezTo>
                    <a:pt x="215" y="104"/>
                    <a:pt x="216" y="111"/>
                    <a:pt x="216" y="111"/>
                  </a:cubicBezTo>
                  <a:cubicBezTo>
                    <a:pt x="217" y="111"/>
                    <a:pt x="217" y="105"/>
                    <a:pt x="216" y="93"/>
                  </a:cubicBezTo>
                  <a:cubicBezTo>
                    <a:pt x="215" y="85"/>
                    <a:pt x="214" y="80"/>
                    <a:pt x="215" y="80"/>
                  </a:cubicBezTo>
                  <a:lnTo>
                    <a:pt x="215" y="80"/>
                  </a:lnTo>
                  <a:cubicBezTo>
                    <a:pt x="215" y="80"/>
                    <a:pt x="216" y="85"/>
                    <a:pt x="217" y="93"/>
                  </a:cubicBezTo>
                  <a:cubicBezTo>
                    <a:pt x="217" y="97"/>
                    <a:pt x="218" y="99"/>
                    <a:pt x="218" y="99"/>
                  </a:cubicBezTo>
                  <a:cubicBezTo>
                    <a:pt x="218" y="99"/>
                    <a:pt x="218" y="97"/>
                    <a:pt x="219" y="93"/>
                  </a:cubicBezTo>
                  <a:cubicBezTo>
                    <a:pt x="218" y="89"/>
                    <a:pt x="218" y="87"/>
                    <a:pt x="219" y="87"/>
                  </a:cubicBezTo>
                  <a:lnTo>
                    <a:pt x="219" y="87"/>
                  </a:lnTo>
                  <a:cubicBezTo>
                    <a:pt x="219" y="87"/>
                    <a:pt x="219" y="89"/>
                    <a:pt x="219" y="93"/>
                  </a:cubicBezTo>
                  <a:cubicBezTo>
                    <a:pt x="220" y="99"/>
                    <a:pt x="221" y="104"/>
                    <a:pt x="221" y="104"/>
                  </a:cubicBezTo>
                  <a:cubicBezTo>
                    <a:pt x="221" y="104"/>
                    <a:pt x="221" y="103"/>
                    <a:pt x="221" y="101"/>
                  </a:cubicBezTo>
                  <a:cubicBezTo>
                    <a:pt x="221" y="101"/>
                    <a:pt x="222" y="101"/>
                    <a:pt x="223" y="109"/>
                  </a:cubicBezTo>
                  <a:cubicBezTo>
                    <a:pt x="223" y="111"/>
                    <a:pt x="224" y="112"/>
                    <a:pt x="224" y="112"/>
                  </a:cubicBezTo>
                  <a:cubicBezTo>
                    <a:pt x="224" y="112"/>
                    <a:pt x="225" y="106"/>
                    <a:pt x="226" y="101"/>
                  </a:cubicBezTo>
                  <a:cubicBezTo>
                    <a:pt x="227" y="93"/>
                    <a:pt x="228" y="89"/>
                    <a:pt x="229" y="89"/>
                  </a:cubicBezTo>
                  <a:cubicBezTo>
                    <a:pt x="230" y="89"/>
                    <a:pt x="230" y="93"/>
                    <a:pt x="229" y="102"/>
                  </a:cubicBezTo>
                  <a:cubicBezTo>
                    <a:pt x="228" y="108"/>
                    <a:pt x="228" y="111"/>
                    <a:pt x="229" y="111"/>
                  </a:cubicBezTo>
                  <a:cubicBezTo>
                    <a:pt x="230" y="111"/>
                    <a:pt x="232" y="104"/>
                    <a:pt x="234" y="94"/>
                  </a:cubicBezTo>
                  <a:cubicBezTo>
                    <a:pt x="236" y="85"/>
                    <a:pt x="236" y="81"/>
                    <a:pt x="236" y="81"/>
                  </a:cubicBezTo>
                  <a:lnTo>
                    <a:pt x="236" y="81"/>
                  </a:lnTo>
                  <a:cubicBezTo>
                    <a:pt x="237" y="81"/>
                    <a:pt x="236" y="83"/>
                    <a:pt x="236" y="86"/>
                  </a:cubicBezTo>
                  <a:cubicBezTo>
                    <a:pt x="235" y="94"/>
                    <a:pt x="236" y="94"/>
                    <a:pt x="236" y="94"/>
                  </a:cubicBezTo>
                  <a:cubicBezTo>
                    <a:pt x="237" y="94"/>
                    <a:pt x="238" y="94"/>
                    <a:pt x="237" y="103"/>
                  </a:cubicBezTo>
                  <a:cubicBezTo>
                    <a:pt x="237" y="103"/>
                    <a:pt x="238" y="103"/>
                    <a:pt x="240" y="95"/>
                  </a:cubicBezTo>
                  <a:cubicBezTo>
                    <a:pt x="242" y="90"/>
                    <a:pt x="243" y="87"/>
                    <a:pt x="244" y="87"/>
                  </a:cubicBezTo>
                  <a:cubicBezTo>
                    <a:pt x="246" y="87"/>
                    <a:pt x="246" y="94"/>
                    <a:pt x="245" y="104"/>
                  </a:cubicBezTo>
                  <a:lnTo>
                    <a:pt x="248" y="96"/>
                  </a:lnTo>
                  <a:cubicBezTo>
                    <a:pt x="251" y="87"/>
                    <a:pt x="253" y="81"/>
                    <a:pt x="253" y="81"/>
                  </a:cubicBezTo>
                  <a:lnTo>
                    <a:pt x="253" y="81"/>
                  </a:lnTo>
                  <a:cubicBezTo>
                    <a:pt x="253" y="81"/>
                    <a:pt x="253" y="83"/>
                    <a:pt x="252" y="90"/>
                  </a:cubicBezTo>
                  <a:cubicBezTo>
                    <a:pt x="250" y="94"/>
                    <a:pt x="252" y="93"/>
                    <a:pt x="250" y="98"/>
                  </a:cubicBezTo>
                  <a:cubicBezTo>
                    <a:pt x="252" y="92"/>
                    <a:pt x="253" y="89"/>
                    <a:pt x="254" y="89"/>
                  </a:cubicBezTo>
                  <a:lnTo>
                    <a:pt x="254" y="89"/>
                  </a:lnTo>
                  <a:cubicBezTo>
                    <a:pt x="256" y="89"/>
                    <a:pt x="255" y="97"/>
                    <a:pt x="253" y="106"/>
                  </a:cubicBezTo>
                  <a:cubicBezTo>
                    <a:pt x="252" y="114"/>
                    <a:pt x="252" y="114"/>
                    <a:pt x="252" y="114"/>
                  </a:cubicBezTo>
                  <a:lnTo>
                    <a:pt x="254" y="106"/>
                  </a:lnTo>
                  <a:cubicBezTo>
                    <a:pt x="255" y="102"/>
                    <a:pt x="256" y="96"/>
                    <a:pt x="258" y="92"/>
                  </a:cubicBezTo>
                  <a:cubicBezTo>
                    <a:pt x="259" y="92"/>
                    <a:pt x="260" y="92"/>
                    <a:pt x="258" y="100"/>
                  </a:cubicBezTo>
                  <a:cubicBezTo>
                    <a:pt x="257" y="105"/>
                    <a:pt x="257" y="112"/>
                    <a:pt x="257" y="112"/>
                  </a:cubicBezTo>
                  <a:cubicBezTo>
                    <a:pt x="257" y="112"/>
                    <a:pt x="258" y="111"/>
                    <a:pt x="258" y="109"/>
                  </a:cubicBezTo>
                  <a:cubicBezTo>
                    <a:pt x="258" y="109"/>
                    <a:pt x="259" y="109"/>
                    <a:pt x="258" y="117"/>
                  </a:cubicBezTo>
                  <a:lnTo>
                    <a:pt x="260" y="118"/>
                  </a:lnTo>
                  <a:cubicBezTo>
                    <a:pt x="262" y="114"/>
                    <a:pt x="263" y="113"/>
                    <a:pt x="264" y="113"/>
                  </a:cubicBezTo>
                  <a:lnTo>
                    <a:pt x="264" y="113"/>
                  </a:lnTo>
                  <a:cubicBezTo>
                    <a:pt x="265" y="113"/>
                    <a:pt x="264" y="115"/>
                    <a:pt x="263" y="119"/>
                  </a:cubicBezTo>
                  <a:cubicBezTo>
                    <a:pt x="263" y="119"/>
                    <a:pt x="263" y="119"/>
                    <a:pt x="263" y="119"/>
                  </a:cubicBezTo>
                  <a:cubicBezTo>
                    <a:pt x="264" y="119"/>
                    <a:pt x="266" y="118"/>
                    <a:pt x="268" y="112"/>
                  </a:cubicBezTo>
                  <a:lnTo>
                    <a:pt x="268" y="112"/>
                  </a:lnTo>
                  <a:cubicBezTo>
                    <a:pt x="269" y="113"/>
                    <a:pt x="271" y="113"/>
                    <a:pt x="267" y="121"/>
                  </a:cubicBezTo>
                  <a:cubicBezTo>
                    <a:pt x="266" y="125"/>
                    <a:pt x="266" y="127"/>
                    <a:pt x="266" y="127"/>
                  </a:cubicBezTo>
                  <a:cubicBezTo>
                    <a:pt x="266" y="127"/>
                    <a:pt x="267" y="125"/>
                    <a:pt x="268" y="121"/>
                  </a:cubicBezTo>
                  <a:cubicBezTo>
                    <a:pt x="271" y="115"/>
                    <a:pt x="272" y="114"/>
                    <a:pt x="272" y="114"/>
                  </a:cubicBezTo>
                  <a:cubicBezTo>
                    <a:pt x="272" y="114"/>
                    <a:pt x="273" y="114"/>
                    <a:pt x="273" y="114"/>
                  </a:cubicBezTo>
                  <a:lnTo>
                    <a:pt x="274" y="115"/>
                  </a:lnTo>
                  <a:cubicBezTo>
                    <a:pt x="276" y="110"/>
                    <a:pt x="277" y="108"/>
                    <a:pt x="278" y="108"/>
                  </a:cubicBezTo>
                  <a:cubicBezTo>
                    <a:pt x="278" y="108"/>
                    <a:pt x="278" y="108"/>
                    <a:pt x="278" y="109"/>
                  </a:cubicBezTo>
                  <a:cubicBezTo>
                    <a:pt x="280" y="109"/>
                    <a:pt x="278" y="118"/>
                    <a:pt x="280" y="118"/>
                  </a:cubicBezTo>
                  <a:cubicBezTo>
                    <a:pt x="280" y="118"/>
                    <a:pt x="281" y="118"/>
                    <a:pt x="281" y="118"/>
                  </a:cubicBezTo>
                  <a:cubicBezTo>
                    <a:pt x="282" y="118"/>
                    <a:pt x="282" y="117"/>
                    <a:pt x="284" y="111"/>
                  </a:cubicBezTo>
                  <a:cubicBezTo>
                    <a:pt x="283" y="111"/>
                    <a:pt x="285" y="108"/>
                    <a:pt x="286" y="108"/>
                  </a:cubicBezTo>
                  <a:lnTo>
                    <a:pt x="286" y="108"/>
                  </a:lnTo>
                  <a:cubicBezTo>
                    <a:pt x="286" y="108"/>
                    <a:pt x="286" y="109"/>
                    <a:pt x="285" y="112"/>
                  </a:cubicBezTo>
                  <a:cubicBezTo>
                    <a:pt x="285" y="112"/>
                    <a:pt x="284" y="121"/>
                    <a:pt x="286" y="122"/>
                  </a:cubicBezTo>
                  <a:cubicBezTo>
                    <a:pt x="287" y="123"/>
                    <a:pt x="288" y="123"/>
                    <a:pt x="289" y="123"/>
                  </a:cubicBezTo>
                  <a:cubicBezTo>
                    <a:pt x="290" y="123"/>
                    <a:pt x="290" y="122"/>
                    <a:pt x="293" y="117"/>
                  </a:cubicBezTo>
                  <a:cubicBezTo>
                    <a:pt x="297" y="110"/>
                    <a:pt x="299" y="106"/>
                    <a:pt x="299" y="106"/>
                  </a:cubicBezTo>
                  <a:lnTo>
                    <a:pt x="299" y="106"/>
                  </a:lnTo>
                  <a:cubicBezTo>
                    <a:pt x="300" y="106"/>
                    <a:pt x="298" y="110"/>
                    <a:pt x="294" y="118"/>
                  </a:cubicBezTo>
                  <a:cubicBezTo>
                    <a:pt x="289" y="126"/>
                    <a:pt x="288" y="130"/>
                    <a:pt x="288" y="130"/>
                  </a:cubicBezTo>
                  <a:cubicBezTo>
                    <a:pt x="289" y="130"/>
                    <a:pt x="290" y="128"/>
                    <a:pt x="292" y="126"/>
                  </a:cubicBezTo>
                  <a:cubicBezTo>
                    <a:pt x="296" y="120"/>
                    <a:pt x="296" y="120"/>
                    <a:pt x="298" y="120"/>
                  </a:cubicBezTo>
                  <a:cubicBezTo>
                    <a:pt x="295" y="124"/>
                    <a:pt x="294" y="126"/>
                    <a:pt x="295" y="126"/>
                  </a:cubicBezTo>
                  <a:cubicBezTo>
                    <a:pt x="295" y="126"/>
                    <a:pt x="297" y="125"/>
                    <a:pt x="300" y="122"/>
                  </a:cubicBezTo>
                  <a:lnTo>
                    <a:pt x="300" y="122"/>
                  </a:lnTo>
                  <a:cubicBezTo>
                    <a:pt x="300" y="122"/>
                    <a:pt x="300" y="122"/>
                    <a:pt x="295" y="129"/>
                  </a:cubicBezTo>
                  <a:cubicBezTo>
                    <a:pt x="296" y="129"/>
                    <a:pt x="296" y="129"/>
                    <a:pt x="296" y="130"/>
                  </a:cubicBezTo>
                  <a:cubicBezTo>
                    <a:pt x="300" y="126"/>
                    <a:pt x="303" y="124"/>
                    <a:pt x="304" y="124"/>
                  </a:cubicBezTo>
                  <a:lnTo>
                    <a:pt x="304" y="124"/>
                  </a:lnTo>
                  <a:cubicBezTo>
                    <a:pt x="306" y="124"/>
                    <a:pt x="305" y="130"/>
                    <a:pt x="302" y="135"/>
                  </a:cubicBezTo>
                  <a:cubicBezTo>
                    <a:pt x="302" y="135"/>
                    <a:pt x="302" y="135"/>
                    <a:pt x="302" y="135"/>
                  </a:cubicBezTo>
                  <a:cubicBezTo>
                    <a:pt x="303" y="135"/>
                    <a:pt x="304" y="134"/>
                    <a:pt x="309" y="130"/>
                  </a:cubicBezTo>
                  <a:cubicBezTo>
                    <a:pt x="314" y="124"/>
                    <a:pt x="317" y="121"/>
                    <a:pt x="317" y="121"/>
                  </a:cubicBezTo>
                  <a:lnTo>
                    <a:pt x="317" y="121"/>
                  </a:lnTo>
                  <a:cubicBezTo>
                    <a:pt x="318" y="121"/>
                    <a:pt x="315" y="125"/>
                    <a:pt x="310" y="131"/>
                  </a:cubicBezTo>
                  <a:cubicBezTo>
                    <a:pt x="312" y="129"/>
                    <a:pt x="313" y="129"/>
                    <a:pt x="314" y="129"/>
                  </a:cubicBezTo>
                  <a:lnTo>
                    <a:pt x="314" y="129"/>
                  </a:lnTo>
                  <a:cubicBezTo>
                    <a:pt x="316" y="129"/>
                    <a:pt x="315" y="132"/>
                    <a:pt x="306" y="140"/>
                  </a:cubicBezTo>
                  <a:lnTo>
                    <a:pt x="295" y="151"/>
                  </a:lnTo>
                  <a:cubicBezTo>
                    <a:pt x="302" y="147"/>
                    <a:pt x="302" y="147"/>
                    <a:pt x="302" y="147"/>
                  </a:cubicBezTo>
                  <a:cubicBezTo>
                    <a:pt x="305" y="143"/>
                    <a:pt x="307" y="142"/>
                    <a:pt x="308" y="142"/>
                  </a:cubicBezTo>
                  <a:cubicBezTo>
                    <a:pt x="309" y="142"/>
                    <a:pt x="309" y="143"/>
                    <a:pt x="310" y="144"/>
                  </a:cubicBezTo>
                  <a:cubicBezTo>
                    <a:pt x="310" y="144"/>
                    <a:pt x="310" y="144"/>
                    <a:pt x="311" y="144"/>
                  </a:cubicBezTo>
                  <a:cubicBezTo>
                    <a:pt x="312" y="144"/>
                    <a:pt x="316" y="143"/>
                    <a:pt x="318" y="143"/>
                  </a:cubicBezTo>
                  <a:cubicBezTo>
                    <a:pt x="319" y="143"/>
                    <a:pt x="320" y="143"/>
                    <a:pt x="320" y="144"/>
                  </a:cubicBezTo>
                  <a:cubicBezTo>
                    <a:pt x="321" y="145"/>
                    <a:pt x="322" y="147"/>
                    <a:pt x="315" y="152"/>
                  </a:cubicBezTo>
                  <a:cubicBezTo>
                    <a:pt x="316" y="152"/>
                    <a:pt x="316" y="153"/>
                    <a:pt x="317" y="153"/>
                  </a:cubicBezTo>
                  <a:cubicBezTo>
                    <a:pt x="318" y="153"/>
                    <a:pt x="320" y="152"/>
                    <a:pt x="324" y="150"/>
                  </a:cubicBezTo>
                  <a:cubicBezTo>
                    <a:pt x="327" y="149"/>
                    <a:pt x="329" y="148"/>
                    <a:pt x="330" y="148"/>
                  </a:cubicBezTo>
                  <a:lnTo>
                    <a:pt x="330" y="148"/>
                  </a:lnTo>
                  <a:cubicBezTo>
                    <a:pt x="331" y="148"/>
                    <a:pt x="330" y="150"/>
                    <a:pt x="326" y="152"/>
                  </a:cubicBezTo>
                  <a:cubicBezTo>
                    <a:pt x="333" y="150"/>
                    <a:pt x="333" y="150"/>
                    <a:pt x="333" y="150"/>
                  </a:cubicBezTo>
                  <a:lnTo>
                    <a:pt x="333" y="150"/>
                  </a:lnTo>
                  <a:cubicBezTo>
                    <a:pt x="328" y="154"/>
                    <a:pt x="323" y="157"/>
                    <a:pt x="324" y="157"/>
                  </a:cubicBezTo>
                  <a:cubicBezTo>
                    <a:pt x="325" y="157"/>
                    <a:pt x="326" y="157"/>
                    <a:pt x="328" y="156"/>
                  </a:cubicBezTo>
                  <a:cubicBezTo>
                    <a:pt x="332" y="154"/>
                    <a:pt x="333" y="153"/>
                    <a:pt x="334" y="153"/>
                  </a:cubicBezTo>
                  <a:cubicBezTo>
                    <a:pt x="335" y="153"/>
                    <a:pt x="335" y="154"/>
                    <a:pt x="336" y="155"/>
                  </a:cubicBezTo>
                  <a:cubicBezTo>
                    <a:pt x="331" y="159"/>
                    <a:pt x="339" y="185"/>
                    <a:pt x="345" y="185"/>
                  </a:cubicBezTo>
                  <a:cubicBezTo>
                    <a:pt x="345" y="185"/>
                    <a:pt x="346" y="185"/>
                    <a:pt x="346" y="185"/>
                  </a:cubicBezTo>
                  <a:lnTo>
                    <a:pt x="347" y="188"/>
                  </a:lnTo>
                  <a:lnTo>
                    <a:pt x="347" y="191"/>
                  </a:lnTo>
                  <a:cubicBezTo>
                    <a:pt x="331" y="194"/>
                    <a:pt x="340" y="196"/>
                    <a:pt x="348" y="198"/>
                  </a:cubicBezTo>
                  <a:cubicBezTo>
                    <a:pt x="350" y="198"/>
                    <a:pt x="352" y="198"/>
                    <a:pt x="353" y="198"/>
                  </a:cubicBezTo>
                  <a:cubicBezTo>
                    <a:pt x="356" y="198"/>
                    <a:pt x="357" y="199"/>
                    <a:pt x="357" y="200"/>
                  </a:cubicBezTo>
                  <a:cubicBezTo>
                    <a:pt x="340" y="203"/>
                    <a:pt x="341" y="205"/>
                    <a:pt x="349" y="205"/>
                  </a:cubicBezTo>
                  <a:cubicBezTo>
                    <a:pt x="353" y="205"/>
                    <a:pt x="356" y="205"/>
                    <a:pt x="358" y="205"/>
                  </a:cubicBezTo>
                  <a:cubicBezTo>
                    <a:pt x="364" y="205"/>
                    <a:pt x="361" y="206"/>
                    <a:pt x="349" y="207"/>
                  </a:cubicBezTo>
                  <a:cubicBezTo>
                    <a:pt x="333" y="210"/>
                    <a:pt x="333" y="211"/>
                    <a:pt x="357" y="211"/>
                  </a:cubicBezTo>
                  <a:cubicBezTo>
                    <a:pt x="366" y="211"/>
                    <a:pt x="366" y="211"/>
                    <a:pt x="357" y="213"/>
                  </a:cubicBezTo>
                  <a:cubicBezTo>
                    <a:pt x="341" y="215"/>
                    <a:pt x="341" y="215"/>
                    <a:pt x="349" y="215"/>
                  </a:cubicBezTo>
                  <a:cubicBezTo>
                    <a:pt x="366" y="215"/>
                    <a:pt x="366" y="216"/>
                    <a:pt x="349" y="218"/>
                  </a:cubicBezTo>
                  <a:cubicBezTo>
                    <a:pt x="333" y="221"/>
                    <a:pt x="333" y="221"/>
                    <a:pt x="349" y="221"/>
                  </a:cubicBezTo>
                  <a:cubicBezTo>
                    <a:pt x="366" y="221"/>
                    <a:pt x="365" y="225"/>
                    <a:pt x="349" y="227"/>
                  </a:cubicBezTo>
                  <a:cubicBezTo>
                    <a:pt x="349" y="228"/>
                    <a:pt x="341" y="228"/>
                    <a:pt x="349" y="229"/>
                  </a:cubicBezTo>
                  <a:lnTo>
                    <a:pt x="341" y="229"/>
                  </a:lnTo>
                  <a:cubicBezTo>
                    <a:pt x="341" y="230"/>
                    <a:pt x="340" y="231"/>
                    <a:pt x="340" y="231"/>
                  </a:cubicBezTo>
                  <a:lnTo>
                    <a:pt x="349" y="231"/>
                  </a:lnTo>
                  <a:cubicBezTo>
                    <a:pt x="348" y="232"/>
                    <a:pt x="340" y="237"/>
                    <a:pt x="339" y="243"/>
                  </a:cubicBezTo>
                  <a:cubicBezTo>
                    <a:pt x="337" y="252"/>
                    <a:pt x="336" y="253"/>
                    <a:pt x="345" y="255"/>
                  </a:cubicBezTo>
                  <a:cubicBezTo>
                    <a:pt x="356" y="256"/>
                    <a:pt x="358" y="258"/>
                    <a:pt x="353" y="258"/>
                  </a:cubicBezTo>
                  <a:cubicBezTo>
                    <a:pt x="351" y="258"/>
                    <a:pt x="348" y="257"/>
                    <a:pt x="344" y="257"/>
                  </a:cubicBezTo>
                  <a:cubicBezTo>
                    <a:pt x="344" y="257"/>
                    <a:pt x="335" y="257"/>
                    <a:pt x="335" y="259"/>
                  </a:cubicBezTo>
                  <a:cubicBezTo>
                    <a:pt x="335" y="260"/>
                    <a:pt x="334" y="260"/>
                    <a:pt x="332" y="260"/>
                  </a:cubicBezTo>
                  <a:cubicBezTo>
                    <a:pt x="331" y="260"/>
                    <a:pt x="329" y="260"/>
                    <a:pt x="326" y="259"/>
                  </a:cubicBezTo>
                  <a:lnTo>
                    <a:pt x="326" y="260"/>
                  </a:lnTo>
                  <a:cubicBezTo>
                    <a:pt x="339" y="265"/>
                    <a:pt x="338" y="270"/>
                    <a:pt x="332" y="270"/>
                  </a:cubicBezTo>
                  <a:cubicBezTo>
                    <a:pt x="331" y="270"/>
                    <a:pt x="331" y="270"/>
                    <a:pt x="330" y="270"/>
                  </a:cubicBezTo>
                  <a:lnTo>
                    <a:pt x="330" y="270"/>
                  </a:lnTo>
                  <a:cubicBezTo>
                    <a:pt x="329" y="273"/>
                    <a:pt x="329" y="273"/>
                    <a:pt x="335" y="277"/>
                  </a:cubicBezTo>
                  <a:cubicBezTo>
                    <a:pt x="339" y="280"/>
                    <a:pt x="340" y="281"/>
                    <a:pt x="339" y="281"/>
                  </a:cubicBezTo>
                  <a:cubicBezTo>
                    <a:pt x="338" y="281"/>
                    <a:pt x="337" y="281"/>
                    <a:pt x="333" y="279"/>
                  </a:cubicBezTo>
                  <a:cubicBezTo>
                    <a:pt x="331" y="278"/>
                    <a:pt x="328" y="277"/>
                    <a:pt x="326" y="277"/>
                  </a:cubicBezTo>
                  <a:cubicBezTo>
                    <a:pt x="323" y="277"/>
                    <a:pt x="323" y="279"/>
                    <a:pt x="331" y="284"/>
                  </a:cubicBezTo>
                  <a:lnTo>
                    <a:pt x="323" y="280"/>
                  </a:lnTo>
                  <a:cubicBezTo>
                    <a:pt x="322" y="280"/>
                    <a:pt x="321" y="279"/>
                    <a:pt x="321" y="279"/>
                  </a:cubicBezTo>
                  <a:lnTo>
                    <a:pt x="321" y="279"/>
                  </a:lnTo>
                  <a:cubicBezTo>
                    <a:pt x="320" y="279"/>
                    <a:pt x="325" y="283"/>
                    <a:pt x="330" y="286"/>
                  </a:cubicBezTo>
                  <a:cubicBezTo>
                    <a:pt x="331" y="286"/>
                    <a:pt x="332" y="287"/>
                    <a:pt x="333" y="287"/>
                  </a:cubicBezTo>
                  <a:lnTo>
                    <a:pt x="333" y="287"/>
                  </a:lnTo>
                  <a:cubicBezTo>
                    <a:pt x="334" y="287"/>
                    <a:pt x="335" y="287"/>
                    <a:pt x="336" y="287"/>
                  </a:cubicBezTo>
                  <a:cubicBezTo>
                    <a:pt x="347" y="287"/>
                    <a:pt x="357" y="300"/>
                    <a:pt x="348" y="311"/>
                  </a:cubicBezTo>
                  <a:cubicBezTo>
                    <a:pt x="345" y="315"/>
                    <a:pt x="341" y="316"/>
                    <a:pt x="337" y="316"/>
                  </a:cubicBezTo>
                  <a:cubicBezTo>
                    <a:pt x="336" y="316"/>
                    <a:pt x="335" y="316"/>
                    <a:pt x="334" y="316"/>
                  </a:cubicBezTo>
                  <a:lnTo>
                    <a:pt x="334" y="316"/>
                  </a:lnTo>
                  <a:cubicBezTo>
                    <a:pt x="336" y="318"/>
                    <a:pt x="339" y="321"/>
                    <a:pt x="341" y="323"/>
                  </a:cubicBezTo>
                  <a:cubicBezTo>
                    <a:pt x="347" y="329"/>
                    <a:pt x="350" y="332"/>
                    <a:pt x="350" y="332"/>
                  </a:cubicBezTo>
                  <a:cubicBezTo>
                    <a:pt x="349" y="332"/>
                    <a:pt x="346" y="329"/>
                    <a:pt x="340" y="324"/>
                  </a:cubicBezTo>
                  <a:cubicBezTo>
                    <a:pt x="336" y="320"/>
                    <a:pt x="334" y="320"/>
                    <a:pt x="334" y="320"/>
                  </a:cubicBezTo>
                  <a:cubicBezTo>
                    <a:pt x="334" y="320"/>
                    <a:pt x="333" y="320"/>
                    <a:pt x="333" y="320"/>
                  </a:cubicBezTo>
                  <a:cubicBezTo>
                    <a:pt x="327" y="316"/>
                    <a:pt x="328" y="314"/>
                    <a:pt x="328" y="313"/>
                  </a:cubicBezTo>
                  <a:lnTo>
                    <a:pt x="328" y="313"/>
                  </a:lnTo>
                  <a:cubicBezTo>
                    <a:pt x="329" y="314"/>
                    <a:pt x="331" y="315"/>
                    <a:pt x="334" y="316"/>
                  </a:cubicBezTo>
                  <a:lnTo>
                    <a:pt x="334" y="316"/>
                  </a:lnTo>
                  <a:cubicBezTo>
                    <a:pt x="330" y="312"/>
                    <a:pt x="326" y="308"/>
                    <a:pt x="322" y="304"/>
                  </a:cubicBezTo>
                  <a:lnTo>
                    <a:pt x="322" y="304"/>
                  </a:lnTo>
                  <a:cubicBezTo>
                    <a:pt x="322" y="306"/>
                    <a:pt x="324" y="309"/>
                    <a:pt x="325" y="311"/>
                  </a:cubicBezTo>
                  <a:lnTo>
                    <a:pt x="325" y="311"/>
                  </a:lnTo>
                  <a:lnTo>
                    <a:pt x="322" y="308"/>
                  </a:lnTo>
                  <a:cubicBezTo>
                    <a:pt x="316" y="303"/>
                    <a:pt x="313" y="301"/>
                    <a:pt x="312" y="301"/>
                  </a:cubicBezTo>
                  <a:lnTo>
                    <a:pt x="312" y="301"/>
                  </a:lnTo>
                  <a:cubicBezTo>
                    <a:pt x="312" y="301"/>
                    <a:pt x="314" y="304"/>
                    <a:pt x="320" y="310"/>
                  </a:cubicBezTo>
                  <a:cubicBezTo>
                    <a:pt x="323" y="313"/>
                    <a:pt x="324" y="315"/>
                    <a:pt x="324" y="315"/>
                  </a:cubicBezTo>
                  <a:cubicBezTo>
                    <a:pt x="324" y="315"/>
                    <a:pt x="323" y="313"/>
                    <a:pt x="320" y="311"/>
                  </a:cubicBezTo>
                  <a:cubicBezTo>
                    <a:pt x="315" y="308"/>
                    <a:pt x="311" y="304"/>
                    <a:pt x="310" y="304"/>
                  </a:cubicBezTo>
                  <a:lnTo>
                    <a:pt x="310" y="304"/>
                  </a:lnTo>
                  <a:cubicBezTo>
                    <a:pt x="310" y="304"/>
                    <a:pt x="310" y="304"/>
                    <a:pt x="312" y="306"/>
                  </a:cubicBezTo>
                  <a:cubicBezTo>
                    <a:pt x="312" y="306"/>
                    <a:pt x="312" y="306"/>
                    <a:pt x="312" y="306"/>
                  </a:cubicBezTo>
                  <a:cubicBezTo>
                    <a:pt x="311" y="306"/>
                    <a:pt x="309" y="306"/>
                    <a:pt x="305" y="302"/>
                  </a:cubicBezTo>
                  <a:lnTo>
                    <a:pt x="305" y="302"/>
                  </a:lnTo>
                  <a:cubicBezTo>
                    <a:pt x="304" y="302"/>
                    <a:pt x="303" y="303"/>
                    <a:pt x="309" y="308"/>
                  </a:cubicBezTo>
                  <a:cubicBezTo>
                    <a:pt x="314" y="315"/>
                    <a:pt x="313" y="315"/>
                    <a:pt x="313" y="315"/>
                  </a:cubicBezTo>
                  <a:cubicBezTo>
                    <a:pt x="312" y="316"/>
                    <a:pt x="312" y="316"/>
                    <a:pt x="318" y="323"/>
                  </a:cubicBezTo>
                  <a:cubicBezTo>
                    <a:pt x="322" y="329"/>
                    <a:pt x="327" y="335"/>
                    <a:pt x="326" y="336"/>
                  </a:cubicBezTo>
                  <a:cubicBezTo>
                    <a:pt x="327" y="340"/>
                    <a:pt x="328" y="342"/>
                    <a:pt x="327" y="342"/>
                  </a:cubicBezTo>
                  <a:cubicBezTo>
                    <a:pt x="327" y="342"/>
                    <a:pt x="324" y="339"/>
                    <a:pt x="318" y="332"/>
                  </a:cubicBezTo>
                  <a:cubicBezTo>
                    <a:pt x="313" y="326"/>
                    <a:pt x="312" y="326"/>
                    <a:pt x="311" y="326"/>
                  </a:cubicBezTo>
                  <a:cubicBezTo>
                    <a:pt x="311" y="326"/>
                    <a:pt x="311" y="326"/>
                    <a:pt x="311" y="326"/>
                  </a:cubicBezTo>
                  <a:cubicBezTo>
                    <a:pt x="311" y="326"/>
                    <a:pt x="310" y="326"/>
                    <a:pt x="305" y="321"/>
                  </a:cubicBezTo>
                  <a:cubicBezTo>
                    <a:pt x="304" y="319"/>
                    <a:pt x="303" y="319"/>
                    <a:pt x="303" y="319"/>
                  </a:cubicBezTo>
                  <a:lnTo>
                    <a:pt x="303" y="319"/>
                  </a:lnTo>
                  <a:cubicBezTo>
                    <a:pt x="302" y="319"/>
                    <a:pt x="305" y="323"/>
                    <a:pt x="309" y="327"/>
                  </a:cubicBezTo>
                  <a:cubicBezTo>
                    <a:pt x="313" y="334"/>
                    <a:pt x="319" y="341"/>
                    <a:pt x="319" y="341"/>
                  </a:cubicBezTo>
                  <a:cubicBezTo>
                    <a:pt x="312" y="335"/>
                    <a:pt x="308" y="329"/>
                    <a:pt x="303" y="322"/>
                  </a:cubicBezTo>
                  <a:cubicBezTo>
                    <a:pt x="298" y="316"/>
                    <a:pt x="296" y="313"/>
                    <a:pt x="295" y="313"/>
                  </a:cubicBezTo>
                  <a:lnTo>
                    <a:pt x="295" y="313"/>
                  </a:lnTo>
                  <a:cubicBezTo>
                    <a:pt x="295" y="313"/>
                    <a:pt x="297" y="316"/>
                    <a:pt x="302" y="323"/>
                  </a:cubicBezTo>
                  <a:cubicBezTo>
                    <a:pt x="305" y="328"/>
                    <a:pt x="308" y="333"/>
                    <a:pt x="307" y="333"/>
                  </a:cubicBezTo>
                  <a:cubicBezTo>
                    <a:pt x="307" y="333"/>
                    <a:pt x="306" y="332"/>
                    <a:pt x="304" y="331"/>
                  </a:cubicBezTo>
                  <a:cubicBezTo>
                    <a:pt x="304" y="331"/>
                    <a:pt x="303" y="332"/>
                    <a:pt x="303" y="332"/>
                  </a:cubicBezTo>
                  <a:cubicBezTo>
                    <a:pt x="302" y="332"/>
                    <a:pt x="300" y="330"/>
                    <a:pt x="298" y="325"/>
                  </a:cubicBezTo>
                  <a:cubicBezTo>
                    <a:pt x="296" y="323"/>
                    <a:pt x="295" y="323"/>
                    <a:pt x="295" y="323"/>
                  </a:cubicBezTo>
                  <a:lnTo>
                    <a:pt x="295" y="323"/>
                  </a:lnTo>
                  <a:cubicBezTo>
                    <a:pt x="294" y="323"/>
                    <a:pt x="295" y="326"/>
                    <a:pt x="295" y="326"/>
                  </a:cubicBezTo>
                  <a:cubicBezTo>
                    <a:pt x="297" y="330"/>
                    <a:pt x="298" y="332"/>
                    <a:pt x="297" y="332"/>
                  </a:cubicBezTo>
                  <a:cubicBezTo>
                    <a:pt x="296" y="332"/>
                    <a:pt x="294" y="331"/>
                    <a:pt x="292" y="327"/>
                  </a:cubicBezTo>
                  <a:cubicBezTo>
                    <a:pt x="287" y="322"/>
                    <a:pt x="284" y="318"/>
                    <a:pt x="283" y="318"/>
                  </a:cubicBezTo>
                  <a:lnTo>
                    <a:pt x="283" y="318"/>
                  </a:lnTo>
                  <a:cubicBezTo>
                    <a:pt x="282" y="318"/>
                    <a:pt x="284" y="322"/>
                    <a:pt x="287" y="330"/>
                  </a:cubicBezTo>
                  <a:cubicBezTo>
                    <a:pt x="286" y="328"/>
                    <a:pt x="286" y="327"/>
                    <a:pt x="285" y="327"/>
                  </a:cubicBezTo>
                  <a:lnTo>
                    <a:pt x="285" y="327"/>
                  </a:lnTo>
                  <a:cubicBezTo>
                    <a:pt x="284" y="327"/>
                    <a:pt x="286" y="333"/>
                    <a:pt x="287" y="339"/>
                  </a:cubicBezTo>
                  <a:cubicBezTo>
                    <a:pt x="290" y="347"/>
                    <a:pt x="295" y="361"/>
                    <a:pt x="299" y="369"/>
                  </a:cubicBezTo>
                  <a:cubicBezTo>
                    <a:pt x="303" y="378"/>
                    <a:pt x="304" y="381"/>
                    <a:pt x="304" y="381"/>
                  </a:cubicBezTo>
                  <a:cubicBezTo>
                    <a:pt x="303" y="381"/>
                    <a:pt x="302" y="380"/>
                    <a:pt x="300" y="377"/>
                  </a:cubicBezTo>
                  <a:cubicBezTo>
                    <a:pt x="299" y="377"/>
                    <a:pt x="294" y="370"/>
                    <a:pt x="292" y="362"/>
                  </a:cubicBezTo>
                  <a:cubicBezTo>
                    <a:pt x="289" y="356"/>
                    <a:pt x="290" y="354"/>
                    <a:pt x="290" y="354"/>
                  </a:cubicBezTo>
                  <a:lnTo>
                    <a:pt x="291" y="354"/>
                  </a:lnTo>
                  <a:cubicBezTo>
                    <a:pt x="287" y="347"/>
                    <a:pt x="284" y="340"/>
                    <a:pt x="283" y="340"/>
                  </a:cubicBezTo>
                  <a:cubicBezTo>
                    <a:pt x="281" y="337"/>
                    <a:pt x="279" y="335"/>
                    <a:pt x="279" y="335"/>
                  </a:cubicBezTo>
                  <a:lnTo>
                    <a:pt x="279" y="335"/>
                  </a:lnTo>
                  <a:cubicBezTo>
                    <a:pt x="278" y="335"/>
                    <a:pt x="279" y="337"/>
                    <a:pt x="281" y="341"/>
                  </a:cubicBezTo>
                  <a:cubicBezTo>
                    <a:pt x="278" y="335"/>
                    <a:pt x="276" y="334"/>
                    <a:pt x="275" y="334"/>
                  </a:cubicBezTo>
                  <a:cubicBezTo>
                    <a:pt x="275" y="334"/>
                    <a:pt x="274" y="334"/>
                    <a:pt x="274" y="334"/>
                  </a:cubicBezTo>
                  <a:cubicBezTo>
                    <a:pt x="273" y="335"/>
                    <a:pt x="273" y="335"/>
                    <a:pt x="272" y="335"/>
                  </a:cubicBezTo>
                  <a:cubicBezTo>
                    <a:pt x="270" y="335"/>
                    <a:pt x="269" y="333"/>
                    <a:pt x="266" y="327"/>
                  </a:cubicBezTo>
                  <a:cubicBezTo>
                    <a:pt x="264" y="329"/>
                    <a:pt x="264" y="329"/>
                    <a:pt x="266" y="336"/>
                  </a:cubicBezTo>
                  <a:cubicBezTo>
                    <a:pt x="268" y="346"/>
                    <a:pt x="269" y="349"/>
                    <a:pt x="269" y="349"/>
                  </a:cubicBezTo>
                  <a:cubicBezTo>
                    <a:pt x="269" y="349"/>
                    <a:pt x="268" y="348"/>
                    <a:pt x="267" y="344"/>
                  </a:cubicBezTo>
                  <a:cubicBezTo>
                    <a:pt x="264" y="336"/>
                    <a:pt x="258" y="330"/>
                    <a:pt x="255" y="330"/>
                  </a:cubicBezTo>
                  <a:cubicBezTo>
                    <a:pt x="252" y="330"/>
                    <a:pt x="251" y="332"/>
                    <a:pt x="252" y="339"/>
                  </a:cubicBezTo>
                  <a:lnTo>
                    <a:pt x="249" y="339"/>
                  </a:lnTo>
                  <a:cubicBezTo>
                    <a:pt x="248" y="335"/>
                    <a:pt x="246" y="333"/>
                    <a:pt x="244" y="333"/>
                  </a:cubicBezTo>
                  <a:cubicBezTo>
                    <a:pt x="243" y="333"/>
                    <a:pt x="241" y="335"/>
                    <a:pt x="241" y="339"/>
                  </a:cubicBezTo>
                  <a:lnTo>
                    <a:pt x="238" y="339"/>
                  </a:lnTo>
                  <a:cubicBezTo>
                    <a:pt x="237" y="335"/>
                    <a:pt x="236" y="333"/>
                    <a:pt x="236" y="333"/>
                  </a:cubicBezTo>
                  <a:cubicBezTo>
                    <a:pt x="235" y="333"/>
                    <a:pt x="235" y="335"/>
                    <a:pt x="235" y="339"/>
                  </a:cubicBezTo>
                  <a:cubicBezTo>
                    <a:pt x="234" y="345"/>
                    <a:pt x="234" y="351"/>
                    <a:pt x="234" y="351"/>
                  </a:cubicBezTo>
                  <a:cubicBezTo>
                    <a:pt x="234" y="351"/>
                    <a:pt x="234" y="350"/>
                    <a:pt x="234" y="348"/>
                  </a:cubicBezTo>
                  <a:cubicBezTo>
                    <a:pt x="234" y="339"/>
                    <a:pt x="231" y="340"/>
                    <a:pt x="228" y="339"/>
                  </a:cubicBezTo>
                  <a:cubicBezTo>
                    <a:pt x="225" y="339"/>
                    <a:pt x="225" y="339"/>
                    <a:pt x="226" y="347"/>
                  </a:cubicBezTo>
                  <a:cubicBezTo>
                    <a:pt x="224" y="349"/>
                    <a:pt x="223" y="350"/>
                    <a:pt x="223" y="350"/>
                  </a:cubicBezTo>
                  <a:cubicBezTo>
                    <a:pt x="221" y="350"/>
                    <a:pt x="221" y="344"/>
                    <a:pt x="221" y="339"/>
                  </a:cubicBezTo>
                  <a:cubicBezTo>
                    <a:pt x="222" y="331"/>
                    <a:pt x="222" y="327"/>
                    <a:pt x="222" y="327"/>
                  </a:cubicBezTo>
                  <a:lnTo>
                    <a:pt x="222" y="327"/>
                  </a:lnTo>
                  <a:cubicBezTo>
                    <a:pt x="221" y="327"/>
                    <a:pt x="220" y="333"/>
                    <a:pt x="219" y="347"/>
                  </a:cubicBezTo>
                  <a:cubicBezTo>
                    <a:pt x="218" y="356"/>
                    <a:pt x="217" y="360"/>
                    <a:pt x="217" y="360"/>
                  </a:cubicBezTo>
                  <a:cubicBezTo>
                    <a:pt x="216" y="360"/>
                    <a:pt x="216" y="358"/>
                    <a:pt x="216" y="354"/>
                  </a:cubicBezTo>
                  <a:cubicBezTo>
                    <a:pt x="217" y="347"/>
                    <a:pt x="218" y="347"/>
                    <a:pt x="219" y="347"/>
                  </a:cubicBezTo>
                  <a:cubicBezTo>
                    <a:pt x="219" y="347"/>
                    <a:pt x="219" y="339"/>
                    <a:pt x="219" y="330"/>
                  </a:cubicBezTo>
                  <a:cubicBezTo>
                    <a:pt x="219" y="330"/>
                    <a:pt x="219" y="330"/>
                    <a:pt x="217" y="338"/>
                  </a:cubicBezTo>
                  <a:cubicBezTo>
                    <a:pt x="217" y="338"/>
                    <a:pt x="217" y="338"/>
                    <a:pt x="215" y="347"/>
                  </a:cubicBezTo>
                  <a:cubicBezTo>
                    <a:pt x="213" y="354"/>
                    <a:pt x="212" y="362"/>
                    <a:pt x="212" y="370"/>
                  </a:cubicBezTo>
                  <a:cubicBezTo>
                    <a:pt x="213" y="378"/>
                    <a:pt x="212" y="378"/>
                    <a:pt x="211" y="378"/>
                  </a:cubicBezTo>
                  <a:cubicBezTo>
                    <a:pt x="210" y="370"/>
                    <a:pt x="210" y="361"/>
                    <a:pt x="212" y="353"/>
                  </a:cubicBezTo>
                  <a:cubicBezTo>
                    <a:pt x="213" y="349"/>
                    <a:pt x="215" y="343"/>
                    <a:pt x="215" y="338"/>
                  </a:cubicBezTo>
                  <a:cubicBezTo>
                    <a:pt x="215" y="336"/>
                    <a:pt x="215" y="335"/>
                    <a:pt x="214" y="335"/>
                  </a:cubicBezTo>
                  <a:cubicBezTo>
                    <a:pt x="214" y="335"/>
                    <a:pt x="209" y="348"/>
                    <a:pt x="207" y="361"/>
                  </a:cubicBezTo>
                  <a:cubicBezTo>
                    <a:pt x="207" y="357"/>
                    <a:pt x="207" y="360"/>
                    <a:pt x="207" y="352"/>
                  </a:cubicBezTo>
                  <a:cubicBezTo>
                    <a:pt x="208" y="344"/>
                    <a:pt x="207" y="344"/>
                    <a:pt x="204" y="344"/>
                  </a:cubicBezTo>
                  <a:cubicBezTo>
                    <a:pt x="204" y="344"/>
                    <a:pt x="203" y="344"/>
                    <a:pt x="203" y="344"/>
                  </a:cubicBezTo>
                  <a:cubicBezTo>
                    <a:pt x="202" y="344"/>
                    <a:pt x="202" y="345"/>
                    <a:pt x="200" y="351"/>
                  </a:cubicBezTo>
                  <a:cubicBezTo>
                    <a:pt x="200" y="357"/>
                    <a:pt x="199" y="362"/>
                    <a:pt x="197" y="367"/>
                  </a:cubicBezTo>
                  <a:cubicBezTo>
                    <a:pt x="197" y="372"/>
                    <a:pt x="197" y="378"/>
                    <a:pt x="194" y="384"/>
                  </a:cubicBezTo>
                  <a:cubicBezTo>
                    <a:pt x="194" y="378"/>
                    <a:pt x="194" y="372"/>
                    <a:pt x="194" y="367"/>
                  </a:cubicBezTo>
                  <a:cubicBezTo>
                    <a:pt x="195" y="350"/>
                    <a:pt x="195" y="341"/>
                    <a:pt x="192" y="340"/>
                  </a:cubicBezTo>
                  <a:cubicBezTo>
                    <a:pt x="191" y="340"/>
                    <a:pt x="188" y="339"/>
                    <a:pt x="190" y="331"/>
                  </a:cubicBezTo>
                  <a:cubicBezTo>
                    <a:pt x="189" y="331"/>
                    <a:pt x="189" y="331"/>
                    <a:pt x="189" y="331"/>
                  </a:cubicBezTo>
                  <a:cubicBezTo>
                    <a:pt x="187" y="331"/>
                    <a:pt x="187" y="331"/>
                    <a:pt x="184" y="338"/>
                  </a:cubicBezTo>
                  <a:lnTo>
                    <a:pt x="183" y="336"/>
                  </a:lnTo>
                  <a:cubicBezTo>
                    <a:pt x="184" y="333"/>
                    <a:pt x="184" y="331"/>
                    <a:pt x="184" y="331"/>
                  </a:cubicBezTo>
                  <a:lnTo>
                    <a:pt x="184" y="331"/>
                  </a:lnTo>
                  <a:cubicBezTo>
                    <a:pt x="183" y="331"/>
                    <a:pt x="182" y="333"/>
                    <a:pt x="181" y="336"/>
                  </a:cubicBezTo>
                  <a:cubicBezTo>
                    <a:pt x="180" y="338"/>
                    <a:pt x="179" y="339"/>
                    <a:pt x="179" y="339"/>
                  </a:cubicBezTo>
                  <a:cubicBezTo>
                    <a:pt x="178" y="339"/>
                    <a:pt x="179" y="335"/>
                    <a:pt x="179" y="335"/>
                  </a:cubicBezTo>
                  <a:cubicBezTo>
                    <a:pt x="181" y="328"/>
                    <a:pt x="182" y="324"/>
                    <a:pt x="182" y="324"/>
                  </a:cubicBezTo>
                  <a:lnTo>
                    <a:pt x="182" y="324"/>
                  </a:lnTo>
                  <a:cubicBezTo>
                    <a:pt x="181" y="324"/>
                    <a:pt x="179" y="330"/>
                    <a:pt x="174" y="342"/>
                  </a:cubicBezTo>
                  <a:cubicBezTo>
                    <a:pt x="174" y="342"/>
                    <a:pt x="174" y="342"/>
                    <a:pt x="174" y="343"/>
                  </a:cubicBezTo>
                  <a:lnTo>
                    <a:pt x="174" y="343"/>
                  </a:lnTo>
                  <a:cubicBezTo>
                    <a:pt x="175" y="337"/>
                    <a:pt x="176" y="333"/>
                    <a:pt x="175" y="333"/>
                  </a:cubicBezTo>
                  <a:lnTo>
                    <a:pt x="175" y="333"/>
                  </a:lnTo>
                  <a:cubicBezTo>
                    <a:pt x="175" y="333"/>
                    <a:pt x="173" y="336"/>
                    <a:pt x="171" y="341"/>
                  </a:cubicBezTo>
                  <a:cubicBezTo>
                    <a:pt x="171" y="340"/>
                    <a:pt x="171" y="340"/>
                    <a:pt x="173" y="332"/>
                  </a:cubicBezTo>
                  <a:cubicBezTo>
                    <a:pt x="174" y="329"/>
                    <a:pt x="175" y="327"/>
                    <a:pt x="175" y="327"/>
                  </a:cubicBezTo>
                  <a:lnTo>
                    <a:pt x="175" y="327"/>
                  </a:lnTo>
                  <a:cubicBezTo>
                    <a:pt x="174" y="327"/>
                    <a:pt x="172" y="330"/>
                    <a:pt x="169" y="339"/>
                  </a:cubicBezTo>
                  <a:cubicBezTo>
                    <a:pt x="165" y="346"/>
                    <a:pt x="163" y="349"/>
                    <a:pt x="162" y="349"/>
                  </a:cubicBezTo>
                  <a:cubicBezTo>
                    <a:pt x="161" y="349"/>
                    <a:pt x="163" y="345"/>
                    <a:pt x="166" y="338"/>
                  </a:cubicBezTo>
                  <a:cubicBezTo>
                    <a:pt x="170" y="328"/>
                    <a:pt x="170" y="324"/>
                    <a:pt x="169" y="324"/>
                  </a:cubicBezTo>
                  <a:lnTo>
                    <a:pt x="169" y="324"/>
                  </a:lnTo>
                  <a:cubicBezTo>
                    <a:pt x="168" y="324"/>
                    <a:pt x="167" y="325"/>
                    <a:pt x="165" y="327"/>
                  </a:cubicBezTo>
                  <a:cubicBezTo>
                    <a:pt x="161" y="336"/>
                    <a:pt x="158" y="339"/>
                    <a:pt x="157" y="339"/>
                  </a:cubicBezTo>
                  <a:cubicBezTo>
                    <a:pt x="157" y="339"/>
                    <a:pt x="157" y="337"/>
                    <a:pt x="158" y="333"/>
                  </a:cubicBezTo>
                  <a:cubicBezTo>
                    <a:pt x="160" y="329"/>
                    <a:pt x="161" y="327"/>
                    <a:pt x="161" y="327"/>
                  </a:cubicBezTo>
                  <a:lnTo>
                    <a:pt x="161" y="327"/>
                  </a:lnTo>
                  <a:cubicBezTo>
                    <a:pt x="160" y="327"/>
                    <a:pt x="159" y="328"/>
                    <a:pt x="156" y="331"/>
                  </a:cubicBezTo>
                  <a:cubicBezTo>
                    <a:pt x="159" y="326"/>
                    <a:pt x="163" y="321"/>
                    <a:pt x="162" y="321"/>
                  </a:cubicBezTo>
                  <a:lnTo>
                    <a:pt x="162" y="321"/>
                  </a:lnTo>
                  <a:cubicBezTo>
                    <a:pt x="162" y="321"/>
                    <a:pt x="161" y="322"/>
                    <a:pt x="160" y="323"/>
                  </a:cubicBezTo>
                  <a:cubicBezTo>
                    <a:pt x="160" y="323"/>
                    <a:pt x="160" y="323"/>
                    <a:pt x="155" y="330"/>
                  </a:cubicBezTo>
                  <a:lnTo>
                    <a:pt x="145" y="342"/>
                  </a:lnTo>
                  <a:cubicBezTo>
                    <a:pt x="143" y="348"/>
                    <a:pt x="140" y="352"/>
                    <a:pt x="137" y="357"/>
                  </a:cubicBezTo>
                  <a:cubicBezTo>
                    <a:pt x="136" y="358"/>
                    <a:pt x="135" y="359"/>
                    <a:pt x="135" y="359"/>
                  </a:cubicBezTo>
                  <a:cubicBezTo>
                    <a:pt x="133" y="359"/>
                    <a:pt x="135" y="349"/>
                    <a:pt x="146" y="333"/>
                  </a:cubicBezTo>
                  <a:lnTo>
                    <a:pt x="154" y="320"/>
                  </a:lnTo>
                  <a:lnTo>
                    <a:pt x="145" y="332"/>
                  </a:lnTo>
                  <a:cubicBezTo>
                    <a:pt x="144" y="332"/>
                    <a:pt x="144" y="331"/>
                    <a:pt x="148" y="324"/>
                  </a:cubicBezTo>
                  <a:cubicBezTo>
                    <a:pt x="154" y="319"/>
                    <a:pt x="154" y="319"/>
                    <a:pt x="153" y="317"/>
                  </a:cubicBezTo>
                  <a:lnTo>
                    <a:pt x="153" y="317"/>
                  </a:lnTo>
                  <a:cubicBezTo>
                    <a:pt x="153" y="317"/>
                    <a:pt x="153" y="317"/>
                    <a:pt x="147" y="323"/>
                  </a:cubicBezTo>
                  <a:cubicBezTo>
                    <a:pt x="141" y="330"/>
                    <a:pt x="139" y="333"/>
                    <a:pt x="139" y="333"/>
                  </a:cubicBezTo>
                  <a:cubicBezTo>
                    <a:pt x="139" y="333"/>
                    <a:pt x="140" y="331"/>
                    <a:pt x="142" y="329"/>
                  </a:cubicBezTo>
                  <a:cubicBezTo>
                    <a:pt x="147" y="322"/>
                    <a:pt x="149" y="319"/>
                    <a:pt x="149" y="319"/>
                  </a:cubicBezTo>
                  <a:lnTo>
                    <a:pt x="149" y="319"/>
                  </a:lnTo>
                  <a:cubicBezTo>
                    <a:pt x="148" y="319"/>
                    <a:pt x="145" y="322"/>
                    <a:pt x="139" y="327"/>
                  </a:cubicBezTo>
                  <a:cubicBezTo>
                    <a:pt x="135" y="333"/>
                    <a:pt x="132" y="336"/>
                    <a:pt x="132" y="336"/>
                  </a:cubicBezTo>
                  <a:cubicBezTo>
                    <a:pt x="132" y="336"/>
                    <a:pt x="134" y="333"/>
                    <a:pt x="139" y="326"/>
                  </a:cubicBezTo>
                  <a:cubicBezTo>
                    <a:pt x="143" y="323"/>
                    <a:pt x="146" y="319"/>
                    <a:pt x="149" y="314"/>
                  </a:cubicBezTo>
                  <a:lnTo>
                    <a:pt x="149" y="314"/>
                  </a:lnTo>
                  <a:lnTo>
                    <a:pt x="144" y="320"/>
                  </a:lnTo>
                  <a:cubicBezTo>
                    <a:pt x="138" y="326"/>
                    <a:pt x="134" y="329"/>
                    <a:pt x="134" y="329"/>
                  </a:cubicBezTo>
                  <a:cubicBezTo>
                    <a:pt x="133" y="329"/>
                    <a:pt x="135" y="327"/>
                    <a:pt x="137" y="324"/>
                  </a:cubicBezTo>
                  <a:cubicBezTo>
                    <a:pt x="140" y="321"/>
                    <a:pt x="141" y="320"/>
                    <a:pt x="141" y="320"/>
                  </a:cubicBezTo>
                  <a:lnTo>
                    <a:pt x="141" y="320"/>
                  </a:lnTo>
                  <a:cubicBezTo>
                    <a:pt x="140" y="320"/>
                    <a:pt x="138" y="321"/>
                    <a:pt x="135" y="323"/>
                  </a:cubicBezTo>
                  <a:cubicBezTo>
                    <a:pt x="134" y="321"/>
                    <a:pt x="134" y="321"/>
                    <a:pt x="139" y="315"/>
                  </a:cubicBezTo>
                  <a:cubicBezTo>
                    <a:pt x="146" y="309"/>
                    <a:pt x="149" y="307"/>
                    <a:pt x="149" y="307"/>
                  </a:cubicBezTo>
                  <a:lnTo>
                    <a:pt x="149" y="307"/>
                  </a:lnTo>
                  <a:cubicBezTo>
                    <a:pt x="148" y="307"/>
                    <a:pt x="145" y="309"/>
                    <a:pt x="139" y="314"/>
                  </a:cubicBezTo>
                  <a:cubicBezTo>
                    <a:pt x="136" y="317"/>
                    <a:pt x="135" y="318"/>
                    <a:pt x="134" y="318"/>
                  </a:cubicBezTo>
                  <a:cubicBezTo>
                    <a:pt x="134" y="318"/>
                    <a:pt x="135" y="316"/>
                    <a:pt x="138" y="313"/>
                  </a:cubicBezTo>
                  <a:cubicBezTo>
                    <a:pt x="141" y="309"/>
                    <a:pt x="143" y="308"/>
                    <a:pt x="142" y="308"/>
                  </a:cubicBezTo>
                  <a:lnTo>
                    <a:pt x="142" y="308"/>
                  </a:lnTo>
                  <a:cubicBezTo>
                    <a:pt x="142" y="308"/>
                    <a:pt x="140" y="309"/>
                    <a:pt x="137" y="312"/>
                  </a:cubicBezTo>
                  <a:cubicBezTo>
                    <a:pt x="125" y="322"/>
                    <a:pt x="118" y="326"/>
                    <a:pt x="119" y="327"/>
                  </a:cubicBezTo>
                  <a:cubicBezTo>
                    <a:pt x="119" y="329"/>
                    <a:pt x="119" y="329"/>
                    <a:pt x="114" y="333"/>
                  </a:cubicBezTo>
                  <a:cubicBezTo>
                    <a:pt x="114" y="333"/>
                    <a:pt x="112" y="333"/>
                    <a:pt x="112" y="332"/>
                  </a:cubicBezTo>
                  <a:cubicBezTo>
                    <a:pt x="112" y="332"/>
                    <a:pt x="112" y="331"/>
                    <a:pt x="111" y="331"/>
                  </a:cubicBezTo>
                  <a:cubicBezTo>
                    <a:pt x="110" y="331"/>
                    <a:pt x="108" y="332"/>
                    <a:pt x="103" y="334"/>
                  </a:cubicBezTo>
                  <a:cubicBezTo>
                    <a:pt x="97" y="336"/>
                    <a:pt x="86" y="344"/>
                    <a:pt x="88" y="344"/>
                  </a:cubicBezTo>
                  <a:cubicBezTo>
                    <a:pt x="88" y="344"/>
                    <a:pt x="89" y="344"/>
                    <a:pt x="90" y="343"/>
                  </a:cubicBezTo>
                  <a:lnTo>
                    <a:pt x="90" y="343"/>
                  </a:lnTo>
                  <a:lnTo>
                    <a:pt x="84" y="349"/>
                  </a:lnTo>
                  <a:cubicBezTo>
                    <a:pt x="74" y="357"/>
                    <a:pt x="70" y="362"/>
                    <a:pt x="71" y="362"/>
                  </a:cubicBezTo>
                  <a:cubicBezTo>
                    <a:pt x="73" y="362"/>
                    <a:pt x="78" y="358"/>
                    <a:pt x="87" y="351"/>
                  </a:cubicBezTo>
                  <a:cubicBezTo>
                    <a:pt x="96" y="343"/>
                    <a:pt x="101" y="339"/>
                    <a:pt x="101" y="339"/>
                  </a:cubicBezTo>
                  <a:lnTo>
                    <a:pt x="101" y="339"/>
                  </a:lnTo>
                  <a:cubicBezTo>
                    <a:pt x="101" y="339"/>
                    <a:pt x="98" y="341"/>
                    <a:pt x="93" y="347"/>
                  </a:cubicBezTo>
                  <a:cubicBezTo>
                    <a:pt x="81" y="358"/>
                    <a:pt x="82" y="359"/>
                    <a:pt x="82" y="360"/>
                  </a:cubicBezTo>
                  <a:cubicBezTo>
                    <a:pt x="83" y="361"/>
                    <a:pt x="83" y="361"/>
                    <a:pt x="78" y="366"/>
                  </a:cubicBezTo>
                  <a:cubicBezTo>
                    <a:pt x="71" y="371"/>
                    <a:pt x="66" y="378"/>
                    <a:pt x="68" y="379"/>
                  </a:cubicBezTo>
                  <a:cubicBezTo>
                    <a:pt x="68" y="379"/>
                    <a:pt x="68" y="380"/>
                    <a:pt x="68" y="380"/>
                  </a:cubicBezTo>
                  <a:cubicBezTo>
                    <a:pt x="68" y="380"/>
                    <a:pt x="70" y="378"/>
                    <a:pt x="74" y="375"/>
                  </a:cubicBezTo>
                  <a:cubicBezTo>
                    <a:pt x="76" y="372"/>
                    <a:pt x="77" y="371"/>
                    <a:pt x="78" y="371"/>
                  </a:cubicBezTo>
                  <a:lnTo>
                    <a:pt x="78" y="371"/>
                  </a:lnTo>
                  <a:cubicBezTo>
                    <a:pt x="79" y="371"/>
                    <a:pt x="77" y="375"/>
                    <a:pt x="70" y="382"/>
                  </a:cubicBezTo>
                  <a:cubicBezTo>
                    <a:pt x="68" y="386"/>
                    <a:pt x="67" y="388"/>
                    <a:pt x="67" y="388"/>
                  </a:cubicBezTo>
                  <a:cubicBezTo>
                    <a:pt x="68" y="388"/>
                    <a:pt x="70" y="385"/>
                    <a:pt x="77" y="379"/>
                  </a:cubicBezTo>
                  <a:cubicBezTo>
                    <a:pt x="82" y="373"/>
                    <a:pt x="85" y="371"/>
                    <a:pt x="86" y="371"/>
                  </a:cubicBezTo>
                  <a:lnTo>
                    <a:pt x="86" y="371"/>
                  </a:lnTo>
                  <a:cubicBezTo>
                    <a:pt x="88" y="371"/>
                    <a:pt x="85" y="375"/>
                    <a:pt x="80" y="381"/>
                  </a:cubicBezTo>
                  <a:lnTo>
                    <a:pt x="82" y="384"/>
                  </a:lnTo>
                  <a:cubicBezTo>
                    <a:pt x="82" y="384"/>
                    <a:pt x="82" y="384"/>
                    <a:pt x="83" y="384"/>
                  </a:cubicBezTo>
                  <a:cubicBezTo>
                    <a:pt x="84" y="384"/>
                    <a:pt x="89" y="379"/>
                    <a:pt x="94" y="373"/>
                  </a:cubicBezTo>
                  <a:cubicBezTo>
                    <a:pt x="101" y="366"/>
                    <a:pt x="104" y="363"/>
                    <a:pt x="104" y="363"/>
                  </a:cubicBezTo>
                  <a:lnTo>
                    <a:pt x="104" y="363"/>
                  </a:lnTo>
                  <a:cubicBezTo>
                    <a:pt x="104" y="363"/>
                    <a:pt x="103" y="365"/>
                    <a:pt x="101" y="368"/>
                  </a:cubicBezTo>
                  <a:cubicBezTo>
                    <a:pt x="98" y="372"/>
                    <a:pt x="94" y="377"/>
                    <a:pt x="91" y="381"/>
                  </a:cubicBezTo>
                  <a:cubicBezTo>
                    <a:pt x="85" y="387"/>
                    <a:pt x="87" y="388"/>
                    <a:pt x="88" y="389"/>
                  </a:cubicBezTo>
                  <a:cubicBezTo>
                    <a:pt x="88" y="390"/>
                    <a:pt x="89" y="390"/>
                    <a:pt x="90" y="390"/>
                  </a:cubicBezTo>
                  <a:cubicBezTo>
                    <a:pt x="92" y="390"/>
                    <a:pt x="94" y="389"/>
                    <a:pt x="97" y="386"/>
                  </a:cubicBezTo>
                  <a:lnTo>
                    <a:pt x="97" y="386"/>
                  </a:lnTo>
                  <a:lnTo>
                    <a:pt x="91" y="393"/>
                  </a:lnTo>
                  <a:cubicBezTo>
                    <a:pt x="92" y="393"/>
                    <a:pt x="90" y="397"/>
                    <a:pt x="90" y="397"/>
                  </a:cubicBezTo>
                  <a:cubicBezTo>
                    <a:pt x="90" y="397"/>
                    <a:pt x="91" y="396"/>
                    <a:pt x="92" y="394"/>
                  </a:cubicBezTo>
                  <a:lnTo>
                    <a:pt x="92" y="394"/>
                  </a:lnTo>
                  <a:cubicBezTo>
                    <a:pt x="92" y="394"/>
                    <a:pt x="93" y="395"/>
                    <a:pt x="91" y="403"/>
                  </a:cubicBezTo>
                  <a:cubicBezTo>
                    <a:pt x="91" y="405"/>
                    <a:pt x="91" y="406"/>
                    <a:pt x="92" y="406"/>
                  </a:cubicBezTo>
                  <a:cubicBezTo>
                    <a:pt x="95" y="406"/>
                    <a:pt x="104" y="397"/>
                    <a:pt x="108" y="386"/>
                  </a:cubicBezTo>
                  <a:lnTo>
                    <a:pt x="108" y="386"/>
                  </a:lnTo>
                  <a:cubicBezTo>
                    <a:pt x="108" y="386"/>
                    <a:pt x="109" y="386"/>
                    <a:pt x="109" y="387"/>
                  </a:cubicBezTo>
                  <a:cubicBezTo>
                    <a:pt x="110" y="387"/>
                    <a:pt x="115" y="380"/>
                    <a:pt x="115" y="380"/>
                  </a:cubicBezTo>
                  <a:cubicBezTo>
                    <a:pt x="118" y="376"/>
                    <a:pt x="119" y="375"/>
                    <a:pt x="120" y="375"/>
                  </a:cubicBezTo>
                  <a:cubicBezTo>
                    <a:pt x="121" y="375"/>
                    <a:pt x="121" y="375"/>
                    <a:pt x="121" y="376"/>
                  </a:cubicBezTo>
                  <a:lnTo>
                    <a:pt x="112" y="389"/>
                  </a:lnTo>
                  <a:cubicBezTo>
                    <a:pt x="104" y="401"/>
                    <a:pt x="99" y="408"/>
                    <a:pt x="100" y="408"/>
                  </a:cubicBezTo>
                  <a:cubicBezTo>
                    <a:pt x="101" y="408"/>
                    <a:pt x="104" y="405"/>
                    <a:pt x="110" y="397"/>
                  </a:cubicBezTo>
                  <a:lnTo>
                    <a:pt x="110" y="397"/>
                  </a:lnTo>
                  <a:lnTo>
                    <a:pt x="106" y="404"/>
                  </a:lnTo>
                  <a:cubicBezTo>
                    <a:pt x="103" y="408"/>
                    <a:pt x="102" y="410"/>
                    <a:pt x="104" y="410"/>
                  </a:cubicBezTo>
                  <a:cubicBezTo>
                    <a:pt x="105" y="410"/>
                    <a:pt x="107" y="409"/>
                    <a:pt x="110" y="407"/>
                  </a:cubicBezTo>
                  <a:cubicBezTo>
                    <a:pt x="110" y="407"/>
                    <a:pt x="110" y="407"/>
                    <a:pt x="110" y="407"/>
                  </a:cubicBezTo>
                  <a:cubicBezTo>
                    <a:pt x="112" y="407"/>
                    <a:pt x="120" y="395"/>
                    <a:pt x="125" y="388"/>
                  </a:cubicBezTo>
                  <a:cubicBezTo>
                    <a:pt x="129" y="381"/>
                    <a:pt x="130" y="381"/>
                    <a:pt x="130" y="381"/>
                  </a:cubicBezTo>
                  <a:lnTo>
                    <a:pt x="130" y="381"/>
                  </a:lnTo>
                  <a:cubicBezTo>
                    <a:pt x="131" y="382"/>
                    <a:pt x="131" y="382"/>
                    <a:pt x="127" y="389"/>
                  </a:cubicBezTo>
                  <a:cubicBezTo>
                    <a:pt x="123" y="397"/>
                    <a:pt x="122" y="401"/>
                    <a:pt x="123" y="401"/>
                  </a:cubicBezTo>
                  <a:cubicBezTo>
                    <a:pt x="123" y="401"/>
                    <a:pt x="126" y="398"/>
                    <a:pt x="130" y="391"/>
                  </a:cubicBezTo>
                  <a:lnTo>
                    <a:pt x="130" y="391"/>
                  </a:lnTo>
                  <a:lnTo>
                    <a:pt x="127" y="398"/>
                  </a:lnTo>
                  <a:cubicBezTo>
                    <a:pt x="123" y="405"/>
                    <a:pt x="121" y="411"/>
                    <a:pt x="126" y="411"/>
                  </a:cubicBezTo>
                  <a:cubicBezTo>
                    <a:pt x="127" y="411"/>
                    <a:pt x="129" y="411"/>
                    <a:pt x="130" y="410"/>
                  </a:cubicBezTo>
                  <a:cubicBezTo>
                    <a:pt x="136" y="413"/>
                    <a:pt x="139" y="415"/>
                    <a:pt x="137" y="423"/>
                  </a:cubicBezTo>
                  <a:cubicBezTo>
                    <a:pt x="136" y="424"/>
                    <a:pt x="136" y="425"/>
                    <a:pt x="137" y="425"/>
                  </a:cubicBezTo>
                  <a:cubicBezTo>
                    <a:pt x="138" y="425"/>
                    <a:pt x="148" y="415"/>
                    <a:pt x="154" y="404"/>
                  </a:cubicBezTo>
                  <a:lnTo>
                    <a:pt x="154" y="404"/>
                  </a:lnTo>
                  <a:cubicBezTo>
                    <a:pt x="152" y="410"/>
                    <a:pt x="153" y="412"/>
                    <a:pt x="155" y="413"/>
                  </a:cubicBezTo>
                  <a:cubicBezTo>
                    <a:pt x="160" y="414"/>
                    <a:pt x="160" y="414"/>
                    <a:pt x="156" y="422"/>
                  </a:cubicBezTo>
                  <a:cubicBezTo>
                    <a:pt x="153" y="429"/>
                    <a:pt x="152" y="433"/>
                    <a:pt x="152" y="433"/>
                  </a:cubicBezTo>
                  <a:cubicBezTo>
                    <a:pt x="153" y="433"/>
                    <a:pt x="155" y="429"/>
                    <a:pt x="158" y="423"/>
                  </a:cubicBezTo>
                  <a:cubicBezTo>
                    <a:pt x="160" y="418"/>
                    <a:pt x="162" y="415"/>
                    <a:pt x="163" y="415"/>
                  </a:cubicBezTo>
                  <a:lnTo>
                    <a:pt x="163" y="415"/>
                  </a:lnTo>
                  <a:cubicBezTo>
                    <a:pt x="165" y="415"/>
                    <a:pt x="165" y="422"/>
                    <a:pt x="162" y="432"/>
                  </a:cubicBezTo>
                  <a:cubicBezTo>
                    <a:pt x="160" y="440"/>
                    <a:pt x="161" y="441"/>
                    <a:pt x="164" y="442"/>
                  </a:cubicBezTo>
                  <a:cubicBezTo>
                    <a:pt x="166" y="437"/>
                    <a:pt x="168" y="435"/>
                    <a:pt x="171" y="435"/>
                  </a:cubicBezTo>
                  <a:cubicBezTo>
                    <a:pt x="172" y="435"/>
                    <a:pt x="173" y="436"/>
                    <a:pt x="174" y="436"/>
                  </a:cubicBezTo>
                  <a:cubicBezTo>
                    <a:pt x="175" y="437"/>
                    <a:pt x="176" y="437"/>
                    <a:pt x="176" y="437"/>
                  </a:cubicBezTo>
                  <a:cubicBezTo>
                    <a:pt x="179" y="437"/>
                    <a:pt x="179" y="434"/>
                    <a:pt x="182" y="422"/>
                  </a:cubicBezTo>
                  <a:cubicBezTo>
                    <a:pt x="185" y="407"/>
                    <a:pt x="186" y="406"/>
                    <a:pt x="188" y="406"/>
                  </a:cubicBezTo>
                  <a:cubicBezTo>
                    <a:pt x="188" y="406"/>
                    <a:pt x="188" y="406"/>
                    <a:pt x="189" y="406"/>
                  </a:cubicBezTo>
                  <a:cubicBezTo>
                    <a:pt x="190" y="407"/>
                    <a:pt x="191" y="407"/>
                    <a:pt x="190" y="415"/>
                  </a:cubicBezTo>
                  <a:cubicBezTo>
                    <a:pt x="190" y="415"/>
                    <a:pt x="190" y="423"/>
                    <a:pt x="192" y="424"/>
                  </a:cubicBezTo>
                  <a:cubicBezTo>
                    <a:pt x="193" y="424"/>
                    <a:pt x="194" y="424"/>
                    <a:pt x="193" y="432"/>
                  </a:cubicBezTo>
                  <a:cubicBezTo>
                    <a:pt x="193" y="432"/>
                    <a:pt x="193" y="440"/>
                    <a:pt x="197" y="441"/>
                  </a:cubicBezTo>
                  <a:cubicBezTo>
                    <a:pt x="200" y="441"/>
                    <a:pt x="203" y="442"/>
                    <a:pt x="202" y="450"/>
                  </a:cubicBezTo>
                  <a:cubicBezTo>
                    <a:pt x="204" y="450"/>
                    <a:pt x="204" y="450"/>
                    <a:pt x="204" y="442"/>
                  </a:cubicBezTo>
                  <a:cubicBezTo>
                    <a:pt x="205" y="437"/>
                    <a:pt x="206" y="431"/>
                    <a:pt x="209" y="431"/>
                  </a:cubicBezTo>
                  <a:cubicBezTo>
                    <a:pt x="210" y="431"/>
                    <a:pt x="212" y="432"/>
                    <a:pt x="213" y="435"/>
                  </a:cubicBezTo>
                  <a:cubicBezTo>
                    <a:pt x="216" y="435"/>
                    <a:pt x="221" y="435"/>
                    <a:pt x="221" y="427"/>
                  </a:cubicBezTo>
                  <a:cubicBezTo>
                    <a:pt x="222" y="427"/>
                    <a:pt x="222" y="427"/>
                    <a:pt x="222" y="435"/>
                  </a:cubicBezTo>
                  <a:cubicBezTo>
                    <a:pt x="222" y="444"/>
                    <a:pt x="223" y="448"/>
                    <a:pt x="224" y="448"/>
                  </a:cubicBezTo>
                  <a:cubicBezTo>
                    <a:pt x="225" y="448"/>
                    <a:pt x="227" y="444"/>
                    <a:pt x="228" y="436"/>
                  </a:cubicBezTo>
                  <a:cubicBezTo>
                    <a:pt x="228" y="432"/>
                    <a:pt x="228" y="430"/>
                    <a:pt x="229" y="430"/>
                  </a:cubicBezTo>
                  <a:cubicBezTo>
                    <a:pt x="230" y="430"/>
                    <a:pt x="231" y="432"/>
                    <a:pt x="231" y="436"/>
                  </a:cubicBezTo>
                  <a:cubicBezTo>
                    <a:pt x="231" y="436"/>
                    <a:pt x="234" y="436"/>
                    <a:pt x="235" y="428"/>
                  </a:cubicBezTo>
                  <a:cubicBezTo>
                    <a:pt x="235" y="424"/>
                    <a:pt x="236" y="422"/>
                    <a:pt x="236" y="422"/>
                  </a:cubicBezTo>
                  <a:cubicBezTo>
                    <a:pt x="237" y="422"/>
                    <a:pt x="238" y="424"/>
                    <a:pt x="239" y="427"/>
                  </a:cubicBezTo>
                  <a:cubicBezTo>
                    <a:pt x="239" y="436"/>
                    <a:pt x="240" y="436"/>
                    <a:pt x="243" y="436"/>
                  </a:cubicBezTo>
                  <a:cubicBezTo>
                    <a:pt x="244" y="432"/>
                    <a:pt x="249" y="430"/>
                    <a:pt x="254" y="430"/>
                  </a:cubicBezTo>
                  <a:cubicBezTo>
                    <a:pt x="258" y="430"/>
                    <a:pt x="262" y="431"/>
                    <a:pt x="264" y="434"/>
                  </a:cubicBezTo>
                  <a:cubicBezTo>
                    <a:pt x="264" y="426"/>
                    <a:pt x="264" y="426"/>
                    <a:pt x="265" y="426"/>
                  </a:cubicBezTo>
                  <a:cubicBezTo>
                    <a:pt x="267" y="432"/>
                    <a:pt x="268" y="435"/>
                    <a:pt x="268" y="435"/>
                  </a:cubicBezTo>
                  <a:cubicBezTo>
                    <a:pt x="269" y="435"/>
                    <a:pt x="269" y="428"/>
                    <a:pt x="267" y="417"/>
                  </a:cubicBezTo>
                  <a:lnTo>
                    <a:pt x="266" y="417"/>
                  </a:lnTo>
                  <a:lnTo>
                    <a:pt x="264" y="418"/>
                  </a:lnTo>
                  <a:cubicBezTo>
                    <a:pt x="263" y="411"/>
                    <a:pt x="263" y="406"/>
                    <a:pt x="264" y="406"/>
                  </a:cubicBezTo>
                  <a:cubicBezTo>
                    <a:pt x="265" y="406"/>
                    <a:pt x="268" y="412"/>
                    <a:pt x="271" y="425"/>
                  </a:cubicBezTo>
                  <a:cubicBezTo>
                    <a:pt x="273" y="433"/>
                    <a:pt x="274" y="437"/>
                    <a:pt x="274" y="437"/>
                  </a:cubicBezTo>
                  <a:cubicBezTo>
                    <a:pt x="275" y="437"/>
                    <a:pt x="274" y="433"/>
                    <a:pt x="273" y="425"/>
                  </a:cubicBezTo>
                  <a:cubicBezTo>
                    <a:pt x="272" y="417"/>
                    <a:pt x="272" y="413"/>
                    <a:pt x="273" y="413"/>
                  </a:cubicBezTo>
                  <a:cubicBezTo>
                    <a:pt x="274" y="413"/>
                    <a:pt x="275" y="416"/>
                    <a:pt x="277" y="424"/>
                  </a:cubicBezTo>
                  <a:cubicBezTo>
                    <a:pt x="279" y="432"/>
                    <a:pt x="280" y="437"/>
                    <a:pt x="280" y="437"/>
                  </a:cubicBezTo>
                  <a:cubicBezTo>
                    <a:pt x="280" y="437"/>
                    <a:pt x="280" y="432"/>
                    <a:pt x="278" y="424"/>
                  </a:cubicBezTo>
                  <a:cubicBezTo>
                    <a:pt x="277" y="406"/>
                    <a:pt x="276" y="395"/>
                    <a:pt x="277" y="395"/>
                  </a:cubicBezTo>
                  <a:lnTo>
                    <a:pt x="277" y="395"/>
                  </a:lnTo>
                  <a:cubicBezTo>
                    <a:pt x="278" y="395"/>
                    <a:pt x="281" y="401"/>
                    <a:pt x="284" y="415"/>
                  </a:cubicBezTo>
                  <a:cubicBezTo>
                    <a:pt x="289" y="431"/>
                    <a:pt x="292" y="437"/>
                    <a:pt x="293" y="437"/>
                  </a:cubicBezTo>
                  <a:cubicBezTo>
                    <a:pt x="295" y="437"/>
                    <a:pt x="293" y="430"/>
                    <a:pt x="291" y="422"/>
                  </a:cubicBezTo>
                  <a:cubicBezTo>
                    <a:pt x="288" y="414"/>
                    <a:pt x="287" y="410"/>
                    <a:pt x="287" y="410"/>
                  </a:cubicBezTo>
                  <a:lnTo>
                    <a:pt x="287" y="410"/>
                  </a:lnTo>
                  <a:cubicBezTo>
                    <a:pt x="288" y="410"/>
                    <a:pt x="290" y="413"/>
                    <a:pt x="293" y="421"/>
                  </a:cubicBezTo>
                  <a:cubicBezTo>
                    <a:pt x="299" y="432"/>
                    <a:pt x="303" y="438"/>
                    <a:pt x="306" y="438"/>
                  </a:cubicBezTo>
                  <a:cubicBezTo>
                    <a:pt x="308" y="438"/>
                    <a:pt x="308" y="433"/>
                    <a:pt x="308" y="425"/>
                  </a:cubicBezTo>
                  <a:cubicBezTo>
                    <a:pt x="308" y="416"/>
                    <a:pt x="309" y="411"/>
                    <a:pt x="310" y="411"/>
                  </a:cubicBezTo>
                  <a:cubicBezTo>
                    <a:pt x="311" y="411"/>
                    <a:pt x="313" y="415"/>
                    <a:pt x="313" y="423"/>
                  </a:cubicBezTo>
                  <a:cubicBezTo>
                    <a:pt x="315" y="433"/>
                    <a:pt x="316" y="437"/>
                    <a:pt x="316" y="437"/>
                  </a:cubicBezTo>
                  <a:cubicBezTo>
                    <a:pt x="317" y="437"/>
                    <a:pt x="317" y="434"/>
                    <a:pt x="317" y="431"/>
                  </a:cubicBezTo>
                  <a:lnTo>
                    <a:pt x="324" y="428"/>
                  </a:lnTo>
                  <a:cubicBezTo>
                    <a:pt x="326" y="427"/>
                    <a:pt x="324" y="419"/>
                    <a:pt x="321" y="412"/>
                  </a:cubicBezTo>
                  <a:lnTo>
                    <a:pt x="321" y="412"/>
                  </a:lnTo>
                  <a:cubicBezTo>
                    <a:pt x="326" y="420"/>
                    <a:pt x="330" y="426"/>
                    <a:pt x="332" y="426"/>
                  </a:cubicBezTo>
                  <a:cubicBezTo>
                    <a:pt x="333" y="426"/>
                    <a:pt x="333" y="423"/>
                    <a:pt x="331" y="416"/>
                  </a:cubicBezTo>
                  <a:lnTo>
                    <a:pt x="335" y="415"/>
                  </a:lnTo>
                  <a:cubicBezTo>
                    <a:pt x="336" y="414"/>
                    <a:pt x="336" y="414"/>
                    <a:pt x="333" y="406"/>
                  </a:cubicBezTo>
                  <a:cubicBezTo>
                    <a:pt x="333" y="403"/>
                    <a:pt x="333" y="402"/>
                    <a:pt x="333" y="402"/>
                  </a:cubicBezTo>
                  <a:lnTo>
                    <a:pt x="333" y="402"/>
                  </a:lnTo>
                  <a:cubicBezTo>
                    <a:pt x="334" y="402"/>
                    <a:pt x="337" y="407"/>
                    <a:pt x="341" y="412"/>
                  </a:cubicBezTo>
                  <a:cubicBezTo>
                    <a:pt x="345" y="416"/>
                    <a:pt x="349" y="420"/>
                    <a:pt x="350" y="420"/>
                  </a:cubicBezTo>
                  <a:cubicBezTo>
                    <a:pt x="350" y="420"/>
                    <a:pt x="349" y="419"/>
                    <a:pt x="348" y="417"/>
                  </a:cubicBezTo>
                  <a:cubicBezTo>
                    <a:pt x="345" y="409"/>
                    <a:pt x="342" y="402"/>
                    <a:pt x="340" y="394"/>
                  </a:cubicBezTo>
                  <a:cubicBezTo>
                    <a:pt x="339" y="392"/>
                    <a:pt x="339" y="391"/>
                    <a:pt x="339" y="391"/>
                  </a:cubicBezTo>
                  <a:lnTo>
                    <a:pt x="339" y="391"/>
                  </a:lnTo>
                  <a:cubicBezTo>
                    <a:pt x="340" y="391"/>
                    <a:pt x="343" y="395"/>
                    <a:pt x="346" y="400"/>
                  </a:cubicBezTo>
                  <a:cubicBezTo>
                    <a:pt x="348" y="405"/>
                    <a:pt x="351" y="409"/>
                    <a:pt x="357" y="413"/>
                  </a:cubicBezTo>
                  <a:cubicBezTo>
                    <a:pt x="358" y="412"/>
                    <a:pt x="360" y="409"/>
                    <a:pt x="356" y="403"/>
                  </a:cubicBezTo>
                  <a:cubicBezTo>
                    <a:pt x="353" y="398"/>
                    <a:pt x="355" y="394"/>
                    <a:pt x="360" y="394"/>
                  </a:cubicBezTo>
                  <a:cubicBezTo>
                    <a:pt x="362" y="394"/>
                    <a:pt x="364" y="395"/>
                    <a:pt x="366" y="397"/>
                  </a:cubicBezTo>
                  <a:lnTo>
                    <a:pt x="368" y="396"/>
                  </a:lnTo>
                  <a:cubicBezTo>
                    <a:pt x="369" y="395"/>
                    <a:pt x="366" y="387"/>
                    <a:pt x="367" y="386"/>
                  </a:cubicBezTo>
                  <a:cubicBezTo>
                    <a:pt x="367" y="386"/>
                    <a:pt x="368" y="385"/>
                    <a:pt x="364" y="378"/>
                  </a:cubicBezTo>
                  <a:cubicBezTo>
                    <a:pt x="364" y="378"/>
                    <a:pt x="365" y="377"/>
                    <a:pt x="365" y="377"/>
                  </a:cubicBezTo>
                  <a:cubicBezTo>
                    <a:pt x="366" y="377"/>
                    <a:pt x="368" y="378"/>
                    <a:pt x="372" y="382"/>
                  </a:cubicBezTo>
                  <a:cubicBezTo>
                    <a:pt x="367" y="375"/>
                    <a:pt x="364" y="372"/>
                    <a:pt x="365" y="372"/>
                  </a:cubicBezTo>
                  <a:lnTo>
                    <a:pt x="365" y="372"/>
                  </a:lnTo>
                  <a:cubicBezTo>
                    <a:pt x="365" y="372"/>
                    <a:pt x="368" y="375"/>
                    <a:pt x="374" y="380"/>
                  </a:cubicBezTo>
                  <a:cubicBezTo>
                    <a:pt x="379" y="386"/>
                    <a:pt x="382" y="389"/>
                    <a:pt x="382" y="389"/>
                  </a:cubicBezTo>
                  <a:cubicBezTo>
                    <a:pt x="383" y="389"/>
                    <a:pt x="380" y="386"/>
                    <a:pt x="375" y="379"/>
                  </a:cubicBezTo>
                  <a:cubicBezTo>
                    <a:pt x="373" y="376"/>
                    <a:pt x="371" y="374"/>
                    <a:pt x="372" y="374"/>
                  </a:cubicBezTo>
                  <a:lnTo>
                    <a:pt x="372" y="374"/>
                  </a:lnTo>
                  <a:cubicBezTo>
                    <a:pt x="372" y="374"/>
                    <a:pt x="374" y="375"/>
                    <a:pt x="377" y="378"/>
                  </a:cubicBezTo>
                  <a:cubicBezTo>
                    <a:pt x="380" y="380"/>
                    <a:pt x="381" y="382"/>
                    <a:pt x="382" y="382"/>
                  </a:cubicBezTo>
                  <a:cubicBezTo>
                    <a:pt x="382" y="382"/>
                    <a:pt x="381" y="380"/>
                    <a:pt x="378" y="377"/>
                  </a:cubicBezTo>
                  <a:cubicBezTo>
                    <a:pt x="372" y="368"/>
                    <a:pt x="368" y="361"/>
                    <a:pt x="370" y="361"/>
                  </a:cubicBezTo>
                  <a:lnTo>
                    <a:pt x="370" y="361"/>
                  </a:lnTo>
                  <a:cubicBezTo>
                    <a:pt x="371" y="361"/>
                    <a:pt x="373" y="363"/>
                    <a:pt x="377" y="367"/>
                  </a:cubicBezTo>
                  <a:cubicBezTo>
                    <a:pt x="377" y="367"/>
                    <a:pt x="378" y="366"/>
                    <a:pt x="374" y="359"/>
                  </a:cubicBezTo>
                  <a:cubicBezTo>
                    <a:pt x="368" y="353"/>
                    <a:pt x="365" y="350"/>
                    <a:pt x="366" y="350"/>
                  </a:cubicBezTo>
                  <a:lnTo>
                    <a:pt x="366" y="350"/>
                  </a:lnTo>
                  <a:cubicBezTo>
                    <a:pt x="366" y="350"/>
                    <a:pt x="369" y="353"/>
                    <a:pt x="375" y="358"/>
                  </a:cubicBezTo>
                  <a:cubicBezTo>
                    <a:pt x="381" y="362"/>
                    <a:pt x="384" y="365"/>
                    <a:pt x="385" y="365"/>
                  </a:cubicBezTo>
                  <a:cubicBezTo>
                    <a:pt x="386" y="365"/>
                    <a:pt x="383" y="362"/>
                    <a:pt x="377" y="356"/>
                  </a:cubicBezTo>
                  <a:cubicBezTo>
                    <a:pt x="377" y="356"/>
                    <a:pt x="374" y="352"/>
                    <a:pt x="376" y="352"/>
                  </a:cubicBezTo>
                  <a:lnTo>
                    <a:pt x="376" y="352"/>
                  </a:lnTo>
                  <a:cubicBezTo>
                    <a:pt x="376" y="352"/>
                    <a:pt x="377" y="352"/>
                    <a:pt x="379" y="353"/>
                  </a:cubicBezTo>
                  <a:cubicBezTo>
                    <a:pt x="382" y="354"/>
                    <a:pt x="385" y="355"/>
                    <a:pt x="387" y="355"/>
                  </a:cubicBezTo>
                  <a:cubicBezTo>
                    <a:pt x="392" y="355"/>
                    <a:pt x="396" y="352"/>
                    <a:pt x="386" y="347"/>
                  </a:cubicBezTo>
                  <a:lnTo>
                    <a:pt x="387" y="344"/>
                  </a:lnTo>
                  <a:cubicBezTo>
                    <a:pt x="390" y="345"/>
                    <a:pt x="392" y="345"/>
                    <a:pt x="393" y="345"/>
                  </a:cubicBezTo>
                  <a:cubicBezTo>
                    <a:pt x="395" y="345"/>
                    <a:pt x="394" y="344"/>
                    <a:pt x="391" y="340"/>
                  </a:cubicBezTo>
                  <a:lnTo>
                    <a:pt x="385" y="334"/>
                  </a:lnTo>
                  <a:lnTo>
                    <a:pt x="385" y="334"/>
                  </a:lnTo>
                  <a:cubicBezTo>
                    <a:pt x="391" y="338"/>
                    <a:pt x="398" y="341"/>
                    <a:pt x="399" y="341"/>
                  </a:cubicBezTo>
                  <a:cubicBezTo>
                    <a:pt x="399" y="341"/>
                    <a:pt x="400" y="341"/>
                    <a:pt x="400" y="341"/>
                  </a:cubicBezTo>
                  <a:cubicBezTo>
                    <a:pt x="401" y="340"/>
                    <a:pt x="401" y="340"/>
                    <a:pt x="394" y="335"/>
                  </a:cubicBezTo>
                  <a:cubicBezTo>
                    <a:pt x="386" y="332"/>
                    <a:pt x="387" y="331"/>
                    <a:pt x="388" y="330"/>
                  </a:cubicBezTo>
                  <a:cubicBezTo>
                    <a:pt x="389" y="330"/>
                    <a:pt x="389" y="330"/>
                    <a:pt x="389" y="330"/>
                  </a:cubicBezTo>
                  <a:cubicBezTo>
                    <a:pt x="391" y="330"/>
                    <a:pt x="397" y="332"/>
                    <a:pt x="404" y="335"/>
                  </a:cubicBezTo>
                  <a:lnTo>
                    <a:pt x="404" y="334"/>
                  </a:lnTo>
                  <a:cubicBezTo>
                    <a:pt x="395" y="329"/>
                    <a:pt x="392" y="327"/>
                    <a:pt x="393" y="327"/>
                  </a:cubicBezTo>
                  <a:lnTo>
                    <a:pt x="393" y="327"/>
                  </a:lnTo>
                  <a:cubicBezTo>
                    <a:pt x="394" y="327"/>
                    <a:pt x="396" y="327"/>
                    <a:pt x="398" y="329"/>
                  </a:cubicBezTo>
                  <a:cubicBezTo>
                    <a:pt x="402" y="330"/>
                    <a:pt x="404" y="331"/>
                    <a:pt x="405" y="331"/>
                  </a:cubicBezTo>
                  <a:cubicBezTo>
                    <a:pt x="407" y="331"/>
                    <a:pt x="407" y="330"/>
                    <a:pt x="407" y="330"/>
                  </a:cubicBezTo>
                  <a:cubicBezTo>
                    <a:pt x="405" y="328"/>
                    <a:pt x="404" y="327"/>
                    <a:pt x="405" y="327"/>
                  </a:cubicBezTo>
                  <a:lnTo>
                    <a:pt x="405" y="327"/>
                  </a:lnTo>
                  <a:cubicBezTo>
                    <a:pt x="405" y="327"/>
                    <a:pt x="408" y="329"/>
                    <a:pt x="407" y="330"/>
                  </a:cubicBezTo>
                  <a:lnTo>
                    <a:pt x="414" y="333"/>
                  </a:lnTo>
                  <a:cubicBezTo>
                    <a:pt x="416" y="334"/>
                    <a:pt x="417" y="334"/>
                    <a:pt x="418" y="334"/>
                  </a:cubicBezTo>
                  <a:cubicBezTo>
                    <a:pt x="419" y="334"/>
                    <a:pt x="414" y="331"/>
                    <a:pt x="409" y="329"/>
                  </a:cubicBezTo>
                  <a:cubicBezTo>
                    <a:pt x="409" y="329"/>
                    <a:pt x="409" y="326"/>
                    <a:pt x="410" y="325"/>
                  </a:cubicBezTo>
                  <a:cubicBezTo>
                    <a:pt x="411" y="324"/>
                    <a:pt x="411" y="323"/>
                    <a:pt x="403" y="321"/>
                  </a:cubicBezTo>
                  <a:cubicBezTo>
                    <a:pt x="396" y="317"/>
                    <a:pt x="388" y="313"/>
                    <a:pt x="389" y="312"/>
                  </a:cubicBezTo>
                  <a:lnTo>
                    <a:pt x="389" y="312"/>
                  </a:lnTo>
                  <a:cubicBezTo>
                    <a:pt x="395" y="316"/>
                    <a:pt x="402" y="319"/>
                    <a:pt x="404" y="319"/>
                  </a:cubicBezTo>
                  <a:cubicBezTo>
                    <a:pt x="405" y="319"/>
                    <a:pt x="405" y="319"/>
                    <a:pt x="405" y="319"/>
                  </a:cubicBezTo>
                  <a:cubicBezTo>
                    <a:pt x="405" y="318"/>
                    <a:pt x="405" y="318"/>
                    <a:pt x="406" y="318"/>
                  </a:cubicBezTo>
                  <a:cubicBezTo>
                    <a:pt x="407" y="318"/>
                    <a:pt x="413" y="321"/>
                    <a:pt x="413" y="321"/>
                  </a:cubicBezTo>
                  <a:cubicBezTo>
                    <a:pt x="417" y="323"/>
                    <a:pt x="419" y="324"/>
                    <a:pt x="421" y="324"/>
                  </a:cubicBezTo>
                  <a:cubicBezTo>
                    <a:pt x="424" y="324"/>
                    <a:pt x="420" y="318"/>
                    <a:pt x="415" y="315"/>
                  </a:cubicBezTo>
                  <a:cubicBezTo>
                    <a:pt x="407" y="310"/>
                    <a:pt x="404" y="307"/>
                    <a:pt x="406" y="307"/>
                  </a:cubicBezTo>
                  <a:cubicBezTo>
                    <a:pt x="407" y="307"/>
                    <a:pt x="411" y="308"/>
                    <a:pt x="418" y="311"/>
                  </a:cubicBezTo>
                  <a:cubicBezTo>
                    <a:pt x="421" y="312"/>
                    <a:pt x="423" y="313"/>
                    <a:pt x="423" y="313"/>
                  </a:cubicBezTo>
                  <a:cubicBezTo>
                    <a:pt x="425" y="313"/>
                    <a:pt x="413" y="306"/>
                    <a:pt x="396" y="298"/>
                  </a:cubicBezTo>
                  <a:lnTo>
                    <a:pt x="375" y="288"/>
                  </a:lnTo>
                  <a:lnTo>
                    <a:pt x="375" y="288"/>
                  </a:lnTo>
                  <a:lnTo>
                    <a:pt x="397" y="297"/>
                  </a:lnTo>
                  <a:cubicBezTo>
                    <a:pt x="412" y="302"/>
                    <a:pt x="420" y="305"/>
                    <a:pt x="422" y="305"/>
                  </a:cubicBezTo>
                  <a:cubicBezTo>
                    <a:pt x="424" y="305"/>
                    <a:pt x="421" y="302"/>
                    <a:pt x="414" y="297"/>
                  </a:cubicBezTo>
                  <a:cubicBezTo>
                    <a:pt x="410" y="295"/>
                    <a:pt x="409" y="293"/>
                    <a:pt x="410" y="293"/>
                  </a:cubicBezTo>
                  <a:lnTo>
                    <a:pt x="410" y="293"/>
                  </a:lnTo>
                  <a:cubicBezTo>
                    <a:pt x="410" y="293"/>
                    <a:pt x="412" y="294"/>
                    <a:pt x="415" y="295"/>
                  </a:cubicBezTo>
                  <a:cubicBezTo>
                    <a:pt x="418" y="296"/>
                    <a:pt x="420" y="296"/>
                    <a:pt x="421" y="296"/>
                  </a:cubicBezTo>
                  <a:cubicBezTo>
                    <a:pt x="423" y="296"/>
                    <a:pt x="424" y="295"/>
                    <a:pt x="425" y="292"/>
                  </a:cubicBezTo>
                  <a:cubicBezTo>
                    <a:pt x="427" y="288"/>
                    <a:pt x="428" y="286"/>
                    <a:pt x="420" y="284"/>
                  </a:cubicBezTo>
                  <a:lnTo>
                    <a:pt x="421" y="281"/>
                  </a:lnTo>
                  <a:cubicBezTo>
                    <a:pt x="424" y="282"/>
                    <a:pt x="426" y="282"/>
                    <a:pt x="428" y="282"/>
                  </a:cubicBezTo>
                  <a:cubicBezTo>
                    <a:pt x="434" y="282"/>
                    <a:pt x="427" y="279"/>
                    <a:pt x="413" y="277"/>
                  </a:cubicBezTo>
                  <a:lnTo>
                    <a:pt x="414" y="274"/>
                  </a:lnTo>
                  <a:lnTo>
                    <a:pt x="422" y="276"/>
                  </a:lnTo>
                  <a:cubicBezTo>
                    <a:pt x="424" y="276"/>
                    <a:pt x="425" y="277"/>
                    <a:pt x="426" y="277"/>
                  </a:cubicBezTo>
                  <a:cubicBezTo>
                    <a:pt x="430" y="277"/>
                    <a:pt x="431" y="273"/>
                    <a:pt x="433" y="264"/>
                  </a:cubicBezTo>
                  <a:cubicBezTo>
                    <a:pt x="437" y="250"/>
                    <a:pt x="437" y="248"/>
                    <a:pt x="420" y="247"/>
                  </a:cubicBezTo>
                  <a:cubicBezTo>
                    <a:pt x="408" y="244"/>
                    <a:pt x="405" y="243"/>
                    <a:pt x="411" y="243"/>
                  </a:cubicBezTo>
                  <a:cubicBezTo>
                    <a:pt x="414" y="243"/>
                    <a:pt x="417" y="243"/>
                    <a:pt x="421" y="243"/>
                  </a:cubicBezTo>
                  <a:cubicBezTo>
                    <a:pt x="424" y="244"/>
                    <a:pt x="426" y="244"/>
                    <a:pt x="428" y="244"/>
                  </a:cubicBezTo>
                  <a:cubicBezTo>
                    <a:pt x="432" y="244"/>
                    <a:pt x="434" y="243"/>
                    <a:pt x="429" y="243"/>
                  </a:cubicBezTo>
                  <a:cubicBezTo>
                    <a:pt x="429" y="243"/>
                    <a:pt x="429" y="240"/>
                    <a:pt x="437" y="239"/>
                  </a:cubicBezTo>
                  <a:cubicBezTo>
                    <a:pt x="453" y="235"/>
                    <a:pt x="446" y="233"/>
                    <a:pt x="438" y="233"/>
                  </a:cubicBezTo>
                  <a:cubicBezTo>
                    <a:pt x="434" y="234"/>
                    <a:pt x="431" y="234"/>
                    <a:pt x="430" y="234"/>
                  </a:cubicBezTo>
                  <a:cubicBezTo>
                    <a:pt x="426" y="234"/>
                    <a:pt x="432" y="233"/>
                    <a:pt x="438" y="231"/>
                  </a:cubicBezTo>
                  <a:cubicBezTo>
                    <a:pt x="447" y="230"/>
                    <a:pt x="455" y="229"/>
                    <a:pt x="447" y="229"/>
                  </a:cubicBezTo>
                  <a:cubicBezTo>
                    <a:pt x="438" y="227"/>
                    <a:pt x="430" y="219"/>
                    <a:pt x="447" y="218"/>
                  </a:cubicBezTo>
                  <a:lnTo>
                    <a:pt x="447" y="214"/>
                  </a:lnTo>
                  <a:cubicBezTo>
                    <a:pt x="446" y="214"/>
                    <a:pt x="445" y="214"/>
                    <a:pt x="444" y="214"/>
                  </a:cubicBezTo>
                  <a:cubicBezTo>
                    <a:pt x="439" y="214"/>
                    <a:pt x="439" y="211"/>
                    <a:pt x="439" y="209"/>
                  </a:cubicBezTo>
                  <a:cubicBezTo>
                    <a:pt x="438" y="205"/>
                    <a:pt x="438" y="204"/>
                    <a:pt x="446" y="203"/>
                  </a:cubicBezTo>
                  <a:cubicBezTo>
                    <a:pt x="448" y="203"/>
                    <a:pt x="450" y="203"/>
                    <a:pt x="451" y="203"/>
                  </a:cubicBezTo>
                  <a:cubicBezTo>
                    <a:pt x="454" y="203"/>
                    <a:pt x="452" y="202"/>
                    <a:pt x="446" y="201"/>
                  </a:cubicBezTo>
                  <a:cubicBezTo>
                    <a:pt x="446" y="198"/>
                    <a:pt x="430" y="198"/>
                    <a:pt x="430" y="197"/>
                  </a:cubicBezTo>
                  <a:cubicBezTo>
                    <a:pt x="427" y="198"/>
                    <a:pt x="423" y="198"/>
                    <a:pt x="420" y="198"/>
                  </a:cubicBezTo>
                  <a:cubicBezTo>
                    <a:pt x="416" y="198"/>
                    <a:pt x="413" y="198"/>
                    <a:pt x="413" y="196"/>
                  </a:cubicBezTo>
                  <a:lnTo>
                    <a:pt x="421" y="195"/>
                  </a:lnTo>
                  <a:lnTo>
                    <a:pt x="438" y="194"/>
                  </a:lnTo>
                  <a:cubicBezTo>
                    <a:pt x="438" y="192"/>
                    <a:pt x="437" y="191"/>
                    <a:pt x="434" y="191"/>
                  </a:cubicBezTo>
                  <a:cubicBezTo>
                    <a:pt x="432" y="191"/>
                    <a:pt x="431" y="191"/>
                    <a:pt x="429" y="192"/>
                  </a:cubicBezTo>
                  <a:cubicBezTo>
                    <a:pt x="437" y="189"/>
                    <a:pt x="437" y="187"/>
                    <a:pt x="437" y="184"/>
                  </a:cubicBezTo>
                  <a:cubicBezTo>
                    <a:pt x="435" y="182"/>
                    <a:pt x="435" y="178"/>
                    <a:pt x="428" y="178"/>
                  </a:cubicBezTo>
                  <a:cubicBezTo>
                    <a:pt x="441" y="174"/>
                    <a:pt x="441" y="166"/>
                    <a:pt x="431" y="166"/>
                  </a:cubicBezTo>
                  <a:cubicBezTo>
                    <a:pt x="429" y="166"/>
                    <a:pt x="428" y="167"/>
                    <a:pt x="425" y="167"/>
                  </a:cubicBezTo>
                  <a:cubicBezTo>
                    <a:pt x="423" y="168"/>
                    <a:pt x="422" y="168"/>
                    <a:pt x="420" y="168"/>
                  </a:cubicBezTo>
                  <a:cubicBezTo>
                    <a:pt x="418" y="168"/>
                    <a:pt x="419" y="166"/>
                    <a:pt x="424" y="164"/>
                  </a:cubicBezTo>
                  <a:cubicBezTo>
                    <a:pt x="429" y="162"/>
                    <a:pt x="431" y="161"/>
                    <a:pt x="429" y="161"/>
                  </a:cubicBezTo>
                  <a:cubicBezTo>
                    <a:pt x="429" y="161"/>
                    <a:pt x="426" y="161"/>
                    <a:pt x="423" y="161"/>
                  </a:cubicBezTo>
                  <a:cubicBezTo>
                    <a:pt x="415" y="161"/>
                    <a:pt x="423" y="158"/>
                    <a:pt x="430" y="155"/>
                  </a:cubicBezTo>
                  <a:cubicBezTo>
                    <a:pt x="443" y="149"/>
                    <a:pt x="444" y="147"/>
                    <a:pt x="440" y="147"/>
                  </a:cubicBezTo>
                  <a:cubicBezTo>
                    <a:pt x="439" y="147"/>
                    <a:pt x="438" y="147"/>
                    <a:pt x="437" y="147"/>
                  </a:cubicBezTo>
                  <a:cubicBezTo>
                    <a:pt x="428" y="147"/>
                    <a:pt x="428" y="144"/>
                    <a:pt x="427" y="142"/>
                  </a:cubicBezTo>
                  <a:cubicBezTo>
                    <a:pt x="424" y="142"/>
                    <a:pt x="422" y="142"/>
                    <a:pt x="420" y="142"/>
                  </a:cubicBezTo>
                  <a:cubicBezTo>
                    <a:pt x="417" y="142"/>
                    <a:pt x="415" y="143"/>
                    <a:pt x="411" y="146"/>
                  </a:cubicBezTo>
                  <a:cubicBezTo>
                    <a:pt x="405" y="147"/>
                    <a:pt x="401" y="149"/>
                    <a:pt x="395" y="150"/>
                  </a:cubicBezTo>
                  <a:cubicBezTo>
                    <a:pt x="389" y="150"/>
                    <a:pt x="392" y="149"/>
                    <a:pt x="394" y="149"/>
                  </a:cubicBezTo>
                  <a:cubicBezTo>
                    <a:pt x="394" y="149"/>
                    <a:pt x="395" y="149"/>
                    <a:pt x="395" y="149"/>
                  </a:cubicBezTo>
                  <a:cubicBezTo>
                    <a:pt x="403" y="148"/>
                    <a:pt x="403" y="147"/>
                    <a:pt x="410" y="142"/>
                  </a:cubicBezTo>
                  <a:cubicBezTo>
                    <a:pt x="416" y="138"/>
                    <a:pt x="415" y="136"/>
                    <a:pt x="415" y="135"/>
                  </a:cubicBezTo>
                  <a:cubicBezTo>
                    <a:pt x="414" y="132"/>
                    <a:pt x="413" y="130"/>
                    <a:pt x="413" y="129"/>
                  </a:cubicBezTo>
                  <a:cubicBezTo>
                    <a:pt x="417" y="124"/>
                    <a:pt x="418" y="122"/>
                    <a:pt x="416" y="122"/>
                  </a:cubicBezTo>
                  <a:lnTo>
                    <a:pt x="416" y="122"/>
                  </a:lnTo>
                  <a:cubicBezTo>
                    <a:pt x="415" y="122"/>
                    <a:pt x="413" y="122"/>
                    <a:pt x="411" y="123"/>
                  </a:cubicBezTo>
                  <a:lnTo>
                    <a:pt x="403" y="127"/>
                  </a:lnTo>
                  <a:cubicBezTo>
                    <a:pt x="415" y="120"/>
                    <a:pt x="412" y="108"/>
                    <a:pt x="402" y="108"/>
                  </a:cubicBezTo>
                  <a:cubicBezTo>
                    <a:pt x="400" y="108"/>
                    <a:pt x="398" y="109"/>
                    <a:pt x="395" y="110"/>
                  </a:cubicBezTo>
                  <a:lnTo>
                    <a:pt x="402" y="106"/>
                  </a:lnTo>
                  <a:cubicBezTo>
                    <a:pt x="409" y="102"/>
                    <a:pt x="407" y="101"/>
                    <a:pt x="406" y="98"/>
                  </a:cubicBezTo>
                  <a:cubicBezTo>
                    <a:pt x="405" y="96"/>
                    <a:pt x="395" y="96"/>
                    <a:pt x="393" y="92"/>
                  </a:cubicBezTo>
                  <a:cubicBezTo>
                    <a:pt x="391" y="89"/>
                    <a:pt x="388" y="86"/>
                    <a:pt x="385" y="86"/>
                  </a:cubicBezTo>
                  <a:cubicBezTo>
                    <a:pt x="384" y="86"/>
                    <a:pt x="382" y="87"/>
                    <a:pt x="381" y="89"/>
                  </a:cubicBezTo>
                  <a:cubicBezTo>
                    <a:pt x="379" y="87"/>
                    <a:pt x="379" y="87"/>
                    <a:pt x="386" y="83"/>
                  </a:cubicBezTo>
                  <a:cubicBezTo>
                    <a:pt x="393" y="78"/>
                    <a:pt x="392" y="77"/>
                    <a:pt x="391" y="76"/>
                  </a:cubicBezTo>
                  <a:cubicBezTo>
                    <a:pt x="391" y="76"/>
                    <a:pt x="390" y="76"/>
                    <a:pt x="390" y="76"/>
                  </a:cubicBezTo>
                  <a:cubicBezTo>
                    <a:pt x="389" y="76"/>
                    <a:pt x="383" y="81"/>
                    <a:pt x="378" y="85"/>
                  </a:cubicBezTo>
                  <a:cubicBezTo>
                    <a:pt x="375" y="88"/>
                    <a:pt x="374" y="89"/>
                    <a:pt x="373" y="89"/>
                  </a:cubicBezTo>
                  <a:cubicBezTo>
                    <a:pt x="372" y="89"/>
                    <a:pt x="372" y="86"/>
                    <a:pt x="375" y="82"/>
                  </a:cubicBezTo>
                  <a:cubicBezTo>
                    <a:pt x="378" y="77"/>
                    <a:pt x="377" y="73"/>
                    <a:pt x="372" y="73"/>
                  </a:cubicBezTo>
                  <a:cubicBezTo>
                    <a:pt x="371" y="73"/>
                    <a:pt x="369" y="73"/>
                    <a:pt x="367" y="74"/>
                  </a:cubicBezTo>
                  <a:cubicBezTo>
                    <a:pt x="366" y="73"/>
                    <a:pt x="365" y="72"/>
                    <a:pt x="370" y="66"/>
                  </a:cubicBezTo>
                  <a:cubicBezTo>
                    <a:pt x="373" y="62"/>
                    <a:pt x="376" y="56"/>
                    <a:pt x="373" y="56"/>
                  </a:cubicBezTo>
                  <a:lnTo>
                    <a:pt x="373" y="56"/>
                  </a:lnTo>
                  <a:cubicBezTo>
                    <a:pt x="372" y="56"/>
                    <a:pt x="370" y="57"/>
                    <a:pt x="366" y="60"/>
                  </a:cubicBezTo>
                  <a:cubicBezTo>
                    <a:pt x="364" y="59"/>
                    <a:pt x="364" y="59"/>
                    <a:pt x="369" y="54"/>
                  </a:cubicBezTo>
                  <a:cubicBezTo>
                    <a:pt x="372" y="49"/>
                    <a:pt x="375" y="45"/>
                    <a:pt x="374" y="45"/>
                  </a:cubicBezTo>
                  <a:lnTo>
                    <a:pt x="374" y="45"/>
                  </a:lnTo>
                  <a:cubicBezTo>
                    <a:pt x="374" y="45"/>
                    <a:pt x="372" y="47"/>
                    <a:pt x="367" y="52"/>
                  </a:cubicBezTo>
                  <a:cubicBezTo>
                    <a:pt x="365" y="53"/>
                    <a:pt x="363" y="54"/>
                    <a:pt x="361" y="54"/>
                  </a:cubicBezTo>
                  <a:cubicBezTo>
                    <a:pt x="358" y="54"/>
                    <a:pt x="357" y="50"/>
                    <a:pt x="359" y="45"/>
                  </a:cubicBezTo>
                  <a:cubicBezTo>
                    <a:pt x="358" y="44"/>
                    <a:pt x="358" y="44"/>
                    <a:pt x="357" y="44"/>
                  </a:cubicBezTo>
                  <a:cubicBezTo>
                    <a:pt x="356" y="44"/>
                    <a:pt x="354" y="45"/>
                    <a:pt x="351" y="49"/>
                  </a:cubicBezTo>
                  <a:cubicBezTo>
                    <a:pt x="350" y="52"/>
                    <a:pt x="349" y="52"/>
                    <a:pt x="348" y="54"/>
                  </a:cubicBezTo>
                  <a:lnTo>
                    <a:pt x="348" y="54"/>
                  </a:lnTo>
                  <a:cubicBezTo>
                    <a:pt x="351" y="48"/>
                    <a:pt x="353" y="45"/>
                    <a:pt x="352" y="45"/>
                  </a:cubicBezTo>
                  <a:lnTo>
                    <a:pt x="352" y="45"/>
                  </a:lnTo>
                  <a:cubicBezTo>
                    <a:pt x="352" y="45"/>
                    <a:pt x="349" y="48"/>
                    <a:pt x="345" y="54"/>
                  </a:cubicBezTo>
                  <a:cubicBezTo>
                    <a:pt x="343" y="57"/>
                    <a:pt x="341" y="58"/>
                    <a:pt x="341" y="58"/>
                  </a:cubicBezTo>
                  <a:cubicBezTo>
                    <a:pt x="340" y="58"/>
                    <a:pt x="341" y="56"/>
                    <a:pt x="344" y="53"/>
                  </a:cubicBezTo>
                  <a:cubicBezTo>
                    <a:pt x="347" y="46"/>
                    <a:pt x="346" y="45"/>
                    <a:pt x="346" y="45"/>
                  </a:cubicBezTo>
                  <a:cubicBezTo>
                    <a:pt x="345" y="45"/>
                    <a:pt x="344" y="44"/>
                    <a:pt x="343" y="44"/>
                  </a:cubicBezTo>
                  <a:cubicBezTo>
                    <a:pt x="341" y="44"/>
                    <a:pt x="340" y="45"/>
                    <a:pt x="338" y="45"/>
                  </a:cubicBezTo>
                  <a:cubicBezTo>
                    <a:pt x="335" y="45"/>
                    <a:pt x="331" y="44"/>
                    <a:pt x="328" y="43"/>
                  </a:cubicBezTo>
                  <a:cubicBezTo>
                    <a:pt x="322" y="40"/>
                    <a:pt x="319" y="37"/>
                    <a:pt x="316" y="37"/>
                  </a:cubicBezTo>
                  <a:cubicBezTo>
                    <a:pt x="313" y="37"/>
                    <a:pt x="311" y="39"/>
                    <a:pt x="310" y="43"/>
                  </a:cubicBezTo>
                  <a:cubicBezTo>
                    <a:pt x="308" y="46"/>
                    <a:pt x="307" y="47"/>
                    <a:pt x="306" y="47"/>
                  </a:cubicBezTo>
                  <a:cubicBezTo>
                    <a:pt x="306" y="47"/>
                    <a:pt x="306" y="46"/>
                    <a:pt x="308" y="41"/>
                  </a:cubicBezTo>
                  <a:cubicBezTo>
                    <a:pt x="310" y="34"/>
                    <a:pt x="308" y="32"/>
                    <a:pt x="306" y="31"/>
                  </a:cubicBezTo>
                  <a:cubicBezTo>
                    <a:pt x="305" y="31"/>
                    <a:pt x="304" y="30"/>
                    <a:pt x="306" y="23"/>
                  </a:cubicBezTo>
                  <a:lnTo>
                    <a:pt x="306" y="23"/>
                  </a:lnTo>
                  <a:cubicBezTo>
                    <a:pt x="304" y="28"/>
                    <a:pt x="303" y="30"/>
                    <a:pt x="302" y="30"/>
                  </a:cubicBezTo>
                  <a:cubicBezTo>
                    <a:pt x="302" y="30"/>
                    <a:pt x="302" y="29"/>
                    <a:pt x="301" y="29"/>
                  </a:cubicBezTo>
                  <a:cubicBezTo>
                    <a:pt x="303" y="25"/>
                    <a:pt x="303" y="23"/>
                    <a:pt x="303" y="23"/>
                  </a:cubicBezTo>
                  <a:lnTo>
                    <a:pt x="303" y="23"/>
                  </a:lnTo>
                  <a:cubicBezTo>
                    <a:pt x="302" y="23"/>
                    <a:pt x="301" y="25"/>
                    <a:pt x="299" y="28"/>
                  </a:cubicBezTo>
                  <a:cubicBezTo>
                    <a:pt x="295" y="35"/>
                    <a:pt x="294" y="39"/>
                    <a:pt x="293" y="39"/>
                  </a:cubicBezTo>
                  <a:cubicBezTo>
                    <a:pt x="293" y="39"/>
                    <a:pt x="295" y="35"/>
                    <a:pt x="298" y="28"/>
                  </a:cubicBezTo>
                  <a:cubicBezTo>
                    <a:pt x="299" y="22"/>
                    <a:pt x="299" y="16"/>
                    <a:pt x="298" y="16"/>
                  </a:cubicBezTo>
                  <a:lnTo>
                    <a:pt x="298" y="16"/>
                  </a:lnTo>
                  <a:cubicBezTo>
                    <a:pt x="298" y="16"/>
                    <a:pt x="297" y="17"/>
                    <a:pt x="296" y="19"/>
                  </a:cubicBezTo>
                  <a:cubicBezTo>
                    <a:pt x="294" y="27"/>
                    <a:pt x="292" y="26"/>
                    <a:pt x="287" y="32"/>
                  </a:cubicBezTo>
                  <a:cubicBezTo>
                    <a:pt x="286" y="32"/>
                    <a:pt x="285" y="31"/>
                    <a:pt x="287" y="23"/>
                  </a:cubicBezTo>
                  <a:cubicBezTo>
                    <a:pt x="288" y="21"/>
                    <a:pt x="287" y="20"/>
                    <a:pt x="285" y="20"/>
                  </a:cubicBezTo>
                  <a:cubicBezTo>
                    <a:pt x="282" y="20"/>
                    <a:pt x="277" y="24"/>
                    <a:pt x="275" y="29"/>
                  </a:cubicBezTo>
                  <a:cubicBezTo>
                    <a:pt x="275" y="33"/>
                    <a:pt x="274" y="34"/>
                    <a:pt x="273" y="34"/>
                  </a:cubicBezTo>
                  <a:cubicBezTo>
                    <a:pt x="273" y="34"/>
                    <a:pt x="273" y="32"/>
                    <a:pt x="274" y="28"/>
                  </a:cubicBezTo>
                  <a:cubicBezTo>
                    <a:pt x="276" y="20"/>
                    <a:pt x="275" y="20"/>
                    <a:pt x="273" y="20"/>
                  </a:cubicBezTo>
                  <a:cubicBezTo>
                    <a:pt x="272" y="22"/>
                    <a:pt x="271" y="23"/>
                    <a:pt x="271" y="23"/>
                  </a:cubicBezTo>
                  <a:cubicBezTo>
                    <a:pt x="271" y="23"/>
                    <a:pt x="272" y="17"/>
                    <a:pt x="274" y="11"/>
                  </a:cubicBezTo>
                  <a:cubicBezTo>
                    <a:pt x="277" y="4"/>
                    <a:pt x="275" y="3"/>
                    <a:pt x="272" y="2"/>
                  </a:cubicBezTo>
                  <a:cubicBezTo>
                    <a:pt x="270" y="7"/>
                    <a:pt x="267" y="9"/>
                    <a:pt x="264" y="9"/>
                  </a:cubicBezTo>
                  <a:cubicBezTo>
                    <a:pt x="262" y="9"/>
                    <a:pt x="260" y="8"/>
                    <a:pt x="258" y="8"/>
                  </a:cubicBezTo>
                  <a:cubicBezTo>
                    <a:pt x="258" y="8"/>
                    <a:pt x="257" y="8"/>
                    <a:pt x="257" y="8"/>
                  </a:cubicBezTo>
                  <a:cubicBezTo>
                    <a:pt x="250" y="8"/>
                    <a:pt x="248" y="15"/>
                    <a:pt x="244" y="30"/>
                  </a:cubicBezTo>
                  <a:lnTo>
                    <a:pt x="240" y="46"/>
                  </a:lnTo>
                  <a:lnTo>
                    <a:pt x="243" y="30"/>
                  </a:lnTo>
                  <a:cubicBezTo>
                    <a:pt x="244" y="21"/>
                    <a:pt x="244" y="6"/>
                    <a:pt x="244" y="6"/>
                  </a:cubicBezTo>
                  <a:lnTo>
                    <a:pt x="244" y="6"/>
                  </a:lnTo>
                  <a:cubicBezTo>
                    <a:pt x="241" y="6"/>
                    <a:pt x="241" y="13"/>
                    <a:pt x="240" y="21"/>
                  </a:cubicBezTo>
                  <a:cubicBezTo>
                    <a:pt x="240" y="25"/>
                    <a:pt x="239" y="27"/>
                    <a:pt x="238" y="27"/>
                  </a:cubicBezTo>
                  <a:cubicBezTo>
                    <a:pt x="238" y="27"/>
                    <a:pt x="237" y="25"/>
                    <a:pt x="236" y="21"/>
                  </a:cubicBezTo>
                  <a:cubicBezTo>
                    <a:pt x="235" y="17"/>
                    <a:pt x="234" y="14"/>
                    <a:pt x="233" y="14"/>
                  </a:cubicBezTo>
                  <a:cubicBezTo>
                    <a:pt x="232" y="14"/>
                    <a:pt x="231" y="16"/>
                    <a:pt x="230" y="20"/>
                  </a:cubicBezTo>
                  <a:cubicBezTo>
                    <a:pt x="229" y="20"/>
                    <a:pt x="227" y="20"/>
                    <a:pt x="226" y="12"/>
                  </a:cubicBezTo>
                  <a:cubicBezTo>
                    <a:pt x="225" y="12"/>
                    <a:pt x="225" y="12"/>
                    <a:pt x="225" y="20"/>
                  </a:cubicBezTo>
                  <a:cubicBezTo>
                    <a:pt x="225" y="24"/>
                    <a:pt x="224" y="26"/>
                    <a:pt x="224" y="26"/>
                  </a:cubicBezTo>
                  <a:cubicBezTo>
                    <a:pt x="223" y="26"/>
                    <a:pt x="222" y="24"/>
                    <a:pt x="221" y="20"/>
                  </a:cubicBezTo>
                  <a:cubicBezTo>
                    <a:pt x="221" y="10"/>
                    <a:pt x="219" y="6"/>
                    <a:pt x="217" y="6"/>
                  </a:cubicBezTo>
                  <a:cubicBezTo>
                    <a:pt x="216" y="6"/>
                    <a:pt x="216" y="8"/>
                    <a:pt x="216" y="11"/>
                  </a:cubicBezTo>
                  <a:cubicBezTo>
                    <a:pt x="216" y="19"/>
                    <a:pt x="215" y="19"/>
                    <a:pt x="212" y="19"/>
                  </a:cubicBezTo>
                  <a:cubicBezTo>
                    <a:pt x="211" y="19"/>
                    <a:pt x="210" y="19"/>
                    <a:pt x="209" y="28"/>
                  </a:cubicBezTo>
                  <a:lnTo>
                    <a:pt x="206" y="28"/>
                  </a:lnTo>
                  <a:cubicBezTo>
                    <a:pt x="204" y="28"/>
                    <a:pt x="206" y="20"/>
                    <a:pt x="207" y="19"/>
                  </a:cubicBezTo>
                  <a:lnTo>
                    <a:pt x="204" y="11"/>
                  </a:lnTo>
                  <a:cubicBezTo>
                    <a:pt x="202" y="11"/>
                    <a:pt x="200" y="12"/>
                    <a:pt x="200" y="20"/>
                  </a:cubicBezTo>
                  <a:cubicBezTo>
                    <a:pt x="200" y="28"/>
                    <a:pt x="200" y="32"/>
                    <a:pt x="200" y="32"/>
                  </a:cubicBezTo>
                  <a:cubicBezTo>
                    <a:pt x="200" y="32"/>
                    <a:pt x="199" y="28"/>
                    <a:pt x="199" y="20"/>
                  </a:cubicBezTo>
                  <a:cubicBezTo>
                    <a:pt x="198" y="15"/>
                    <a:pt x="197" y="9"/>
                    <a:pt x="196" y="9"/>
                  </a:cubicBezTo>
                  <a:cubicBezTo>
                    <a:pt x="195" y="9"/>
                    <a:pt x="195" y="10"/>
                    <a:pt x="194" y="12"/>
                  </a:cubicBezTo>
                  <a:cubicBezTo>
                    <a:pt x="194" y="19"/>
                    <a:pt x="194" y="21"/>
                    <a:pt x="193" y="21"/>
                  </a:cubicBezTo>
                  <a:cubicBezTo>
                    <a:pt x="193" y="21"/>
                    <a:pt x="192" y="17"/>
                    <a:pt x="191" y="12"/>
                  </a:cubicBezTo>
                  <a:cubicBezTo>
                    <a:pt x="191" y="4"/>
                    <a:pt x="191" y="0"/>
                    <a:pt x="190" y="0"/>
                  </a:cubicBezTo>
                  <a:close/>
                  <a:moveTo>
                    <a:pt x="482" y="456"/>
                  </a:moveTo>
                  <a:cubicBezTo>
                    <a:pt x="482" y="456"/>
                    <a:pt x="481" y="457"/>
                    <a:pt x="480" y="458"/>
                  </a:cubicBezTo>
                  <a:cubicBezTo>
                    <a:pt x="484" y="462"/>
                    <a:pt x="487" y="467"/>
                    <a:pt x="490" y="471"/>
                  </a:cubicBezTo>
                  <a:cubicBezTo>
                    <a:pt x="492" y="473"/>
                    <a:pt x="494" y="474"/>
                    <a:pt x="495" y="474"/>
                  </a:cubicBezTo>
                  <a:cubicBezTo>
                    <a:pt x="496" y="474"/>
                    <a:pt x="495" y="470"/>
                    <a:pt x="488" y="461"/>
                  </a:cubicBezTo>
                  <a:cubicBezTo>
                    <a:pt x="485" y="458"/>
                    <a:pt x="483" y="456"/>
                    <a:pt x="482" y="4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58"/>
            <p:cNvSpPr/>
            <p:nvPr/>
          </p:nvSpPr>
          <p:spPr>
            <a:xfrm>
              <a:off x="6796672" y="3160439"/>
              <a:ext cx="46824" cy="44657"/>
            </a:xfrm>
            <a:custGeom>
              <a:avLst/>
              <a:gdLst/>
              <a:ahLst/>
              <a:cxnLst/>
              <a:rect l="l" t="t" r="r" b="b"/>
              <a:pathLst>
                <a:path w="497" h="474" extrusionOk="0">
                  <a:moveTo>
                    <a:pt x="159" y="5"/>
                  </a:moveTo>
                  <a:lnTo>
                    <a:pt x="159" y="5"/>
                  </a:lnTo>
                  <a:cubicBezTo>
                    <a:pt x="159" y="5"/>
                    <a:pt x="159" y="6"/>
                    <a:pt x="160" y="9"/>
                  </a:cubicBezTo>
                  <a:lnTo>
                    <a:pt x="160" y="9"/>
                  </a:lnTo>
                  <a:cubicBezTo>
                    <a:pt x="159" y="6"/>
                    <a:pt x="159" y="5"/>
                    <a:pt x="159" y="5"/>
                  </a:cubicBezTo>
                  <a:close/>
                  <a:moveTo>
                    <a:pt x="160" y="9"/>
                  </a:moveTo>
                  <a:cubicBezTo>
                    <a:pt x="161" y="10"/>
                    <a:pt x="161" y="12"/>
                    <a:pt x="162" y="14"/>
                  </a:cubicBezTo>
                  <a:lnTo>
                    <a:pt x="162" y="14"/>
                  </a:lnTo>
                  <a:cubicBezTo>
                    <a:pt x="161" y="12"/>
                    <a:pt x="161" y="11"/>
                    <a:pt x="161" y="10"/>
                  </a:cubicBezTo>
                  <a:cubicBezTo>
                    <a:pt x="160" y="9"/>
                    <a:pt x="160" y="9"/>
                    <a:pt x="160" y="9"/>
                  </a:cubicBezTo>
                  <a:close/>
                  <a:moveTo>
                    <a:pt x="154" y="37"/>
                  </a:moveTo>
                  <a:cubicBezTo>
                    <a:pt x="153" y="37"/>
                    <a:pt x="154" y="40"/>
                    <a:pt x="154" y="40"/>
                  </a:cubicBezTo>
                  <a:cubicBezTo>
                    <a:pt x="154" y="40"/>
                    <a:pt x="154" y="39"/>
                    <a:pt x="154" y="37"/>
                  </a:cubicBezTo>
                  <a:close/>
                  <a:moveTo>
                    <a:pt x="165" y="41"/>
                  </a:moveTo>
                  <a:lnTo>
                    <a:pt x="169" y="49"/>
                  </a:lnTo>
                  <a:lnTo>
                    <a:pt x="167" y="49"/>
                  </a:lnTo>
                  <a:cubicBezTo>
                    <a:pt x="167" y="49"/>
                    <a:pt x="167" y="50"/>
                    <a:pt x="167" y="50"/>
                  </a:cubicBezTo>
                  <a:cubicBezTo>
                    <a:pt x="166" y="50"/>
                    <a:pt x="166" y="48"/>
                    <a:pt x="164" y="42"/>
                  </a:cubicBezTo>
                  <a:lnTo>
                    <a:pt x="165" y="41"/>
                  </a:lnTo>
                  <a:close/>
                  <a:moveTo>
                    <a:pt x="153" y="46"/>
                  </a:moveTo>
                  <a:lnTo>
                    <a:pt x="156" y="52"/>
                  </a:lnTo>
                  <a:lnTo>
                    <a:pt x="155" y="52"/>
                  </a:lnTo>
                  <a:cubicBezTo>
                    <a:pt x="155" y="53"/>
                    <a:pt x="155" y="53"/>
                    <a:pt x="154" y="53"/>
                  </a:cubicBezTo>
                  <a:cubicBezTo>
                    <a:pt x="154" y="53"/>
                    <a:pt x="153" y="51"/>
                    <a:pt x="152" y="46"/>
                  </a:cubicBezTo>
                  <a:close/>
                  <a:moveTo>
                    <a:pt x="176" y="40"/>
                  </a:moveTo>
                  <a:cubicBezTo>
                    <a:pt x="177" y="40"/>
                    <a:pt x="177" y="41"/>
                    <a:pt x="177" y="47"/>
                  </a:cubicBezTo>
                  <a:cubicBezTo>
                    <a:pt x="178" y="51"/>
                    <a:pt x="178" y="54"/>
                    <a:pt x="178" y="54"/>
                  </a:cubicBezTo>
                  <a:cubicBezTo>
                    <a:pt x="177" y="54"/>
                    <a:pt x="176" y="52"/>
                    <a:pt x="175" y="48"/>
                  </a:cubicBezTo>
                  <a:cubicBezTo>
                    <a:pt x="173" y="40"/>
                    <a:pt x="173" y="40"/>
                    <a:pt x="174" y="40"/>
                  </a:cubicBezTo>
                  <a:cubicBezTo>
                    <a:pt x="175" y="40"/>
                    <a:pt x="176" y="40"/>
                    <a:pt x="176" y="40"/>
                  </a:cubicBezTo>
                  <a:close/>
                  <a:moveTo>
                    <a:pt x="312" y="53"/>
                  </a:moveTo>
                  <a:cubicBezTo>
                    <a:pt x="312" y="53"/>
                    <a:pt x="312" y="53"/>
                    <a:pt x="312" y="53"/>
                  </a:cubicBezTo>
                  <a:lnTo>
                    <a:pt x="314" y="53"/>
                  </a:lnTo>
                  <a:cubicBezTo>
                    <a:pt x="311" y="59"/>
                    <a:pt x="309" y="64"/>
                    <a:pt x="305" y="68"/>
                  </a:cubicBezTo>
                  <a:lnTo>
                    <a:pt x="304" y="67"/>
                  </a:lnTo>
                  <a:cubicBezTo>
                    <a:pt x="307" y="61"/>
                    <a:pt x="311" y="53"/>
                    <a:pt x="312" y="53"/>
                  </a:cubicBezTo>
                  <a:close/>
                  <a:moveTo>
                    <a:pt x="144" y="57"/>
                  </a:moveTo>
                  <a:lnTo>
                    <a:pt x="144" y="57"/>
                  </a:lnTo>
                  <a:cubicBezTo>
                    <a:pt x="146" y="61"/>
                    <a:pt x="148" y="67"/>
                    <a:pt x="152" y="71"/>
                  </a:cubicBezTo>
                  <a:lnTo>
                    <a:pt x="151" y="71"/>
                  </a:lnTo>
                  <a:cubicBezTo>
                    <a:pt x="150" y="72"/>
                    <a:pt x="150" y="72"/>
                    <a:pt x="150" y="72"/>
                  </a:cubicBezTo>
                  <a:cubicBezTo>
                    <a:pt x="149" y="72"/>
                    <a:pt x="146" y="65"/>
                    <a:pt x="146" y="65"/>
                  </a:cubicBezTo>
                  <a:cubicBezTo>
                    <a:pt x="146" y="65"/>
                    <a:pt x="142" y="58"/>
                    <a:pt x="144" y="57"/>
                  </a:cubicBezTo>
                  <a:close/>
                  <a:moveTo>
                    <a:pt x="360" y="80"/>
                  </a:moveTo>
                  <a:cubicBezTo>
                    <a:pt x="361" y="80"/>
                    <a:pt x="362" y="81"/>
                    <a:pt x="363" y="82"/>
                  </a:cubicBezTo>
                  <a:cubicBezTo>
                    <a:pt x="359" y="88"/>
                    <a:pt x="353" y="92"/>
                    <a:pt x="351" y="92"/>
                  </a:cubicBezTo>
                  <a:cubicBezTo>
                    <a:pt x="351" y="92"/>
                    <a:pt x="350" y="92"/>
                    <a:pt x="350" y="92"/>
                  </a:cubicBezTo>
                  <a:cubicBezTo>
                    <a:pt x="349" y="91"/>
                    <a:pt x="349" y="91"/>
                    <a:pt x="355" y="84"/>
                  </a:cubicBezTo>
                  <a:cubicBezTo>
                    <a:pt x="357" y="81"/>
                    <a:pt x="359" y="80"/>
                    <a:pt x="360" y="80"/>
                  </a:cubicBezTo>
                  <a:close/>
                  <a:moveTo>
                    <a:pt x="206" y="77"/>
                  </a:moveTo>
                  <a:lnTo>
                    <a:pt x="207" y="85"/>
                  </a:lnTo>
                  <a:cubicBezTo>
                    <a:pt x="208" y="93"/>
                    <a:pt x="207" y="93"/>
                    <a:pt x="207" y="93"/>
                  </a:cubicBezTo>
                  <a:cubicBezTo>
                    <a:pt x="206" y="93"/>
                    <a:pt x="206" y="93"/>
                    <a:pt x="206" y="85"/>
                  </a:cubicBezTo>
                  <a:cubicBezTo>
                    <a:pt x="206" y="85"/>
                    <a:pt x="204" y="77"/>
                    <a:pt x="206" y="77"/>
                  </a:cubicBezTo>
                  <a:close/>
                  <a:moveTo>
                    <a:pt x="98" y="80"/>
                  </a:moveTo>
                  <a:cubicBezTo>
                    <a:pt x="99" y="80"/>
                    <a:pt x="100" y="81"/>
                    <a:pt x="101" y="83"/>
                  </a:cubicBezTo>
                  <a:lnTo>
                    <a:pt x="100" y="83"/>
                  </a:lnTo>
                  <a:lnTo>
                    <a:pt x="106" y="88"/>
                  </a:lnTo>
                  <a:cubicBezTo>
                    <a:pt x="109" y="93"/>
                    <a:pt x="112" y="98"/>
                    <a:pt x="112" y="98"/>
                  </a:cubicBezTo>
                  <a:cubicBezTo>
                    <a:pt x="111" y="98"/>
                    <a:pt x="111" y="98"/>
                    <a:pt x="109" y="96"/>
                  </a:cubicBezTo>
                  <a:cubicBezTo>
                    <a:pt x="106" y="92"/>
                    <a:pt x="102" y="88"/>
                    <a:pt x="100" y="84"/>
                  </a:cubicBezTo>
                  <a:cubicBezTo>
                    <a:pt x="100" y="84"/>
                    <a:pt x="98" y="80"/>
                    <a:pt x="98" y="80"/>
                  </a:cubicBezTo>
                  <a:close/>
                  <a:moveTo>
                    <a:pt x="90" y="129"/>
                  </a:moveTo>
                  <a:lnTo>
                    <a:pt x="90" y="129"/>
                  </a:lnTo>
                  <a:cubicBezTo>
                    <a:pt x="98" y="132"/>
                    <a:pt x="103" y="137"/>
                    <a:pt x="109" y="142"/>
                  </a:cubicBezTo>
                  <a:cubicBezTo>
                    <a:pt x="109" y="142"/>
                    <a:pt x="109" y="143"/>
                    <a:pt x="109" y="143"/>
                  </a:cubicBezTo>
                  <a:cubicBezTo>
                    <a:pt x="108" y="143"/>
                    <a:pt x="107" y="142"/>
                    <a:pt x="102" y="139"/>
                  </a:cubicBezTo>
                  <a:cubicBezTo>
                    <a:pt x="96" y="134"/>
                    <a:pt x="89" y="129"/>
                    <a:pt x="90" y="129"/>
                  </a:cubicBezTo>
                  <a:close/>
                  <a:moveTo>
                    <a:pt x="407" y="163"/>
                  </a:moveTo>
                  <a:cubicBezTo>
                    <a:pt x="407" y="163"/>
                    <a:pt x="407" y="163"/>
                    <a:pt x="407" y="163"/>
                  </a:cubicBezTo>
                  <a:lnTo>
                    <a:pt x="400" y="167"/>
                  </a:lnTo>
                  <a:lnTo>
                    <a:pt x="392" y="168"/>
                  </a:lnTo>
                  <a:lnTo>
                    <a:pt x="392" y="167"/>
                  </a:lnTo>
                  <a:cubicBezTo>
                    <a:pt x="398" y="165"/>
                    <a:pt x="405" y="163"/>
                    <a:pt x="407" y="163"/>
                  </a:cubicBezTo>
                  <a:close/>
                  <a:moveTo>
                    <a:pt x="364" y="190"/>
                  </a:moveTo>
                  <a:lnTo>
                    <a:pt x="364" y="191"/>
                  </a:lnTo>
                  <a:cubicBezTo>
                    <a:pt x="356" y="194"/>
                    <a:pt x="348" y="194"/>
                    <a:pt x="348" y="194"/>
                  </a:cubicBezTo>
                  <a:cubicBezTo>
                    <a:pt x="352" y="191"/>
                    <a:pt x="358" y="190"/>
                    <a:pt x="364" y="190"/>
                  </a:cubicBezTo>
                  <a:close/>
                  <a:moveTo>
                    <a:pt x="421" y="202"/>
                  </a:moveTo>
                  <a:cubicBezTo>
                    <a:pt x="424" y="202"/>
                    <a:pt x="427" y="202"/>
                    <a:pt x="430" y="203"/>
                  </a:cubicBezTo>
                  <a:cubicBezTo>
                    <a:pt x="422" y="204"/>
                    <a:pt x="414" y="205"/>
                    <a:pt x="405" y="205"/>
                  </a:cubicBezTo>
                  <a:cubicBezTo>
                    <a:pt x="405" y="204"/>
                    <a:pt x="405" y="204"/>
                    <a:pt x="413" y="203"/>
                  </a:cubicBezTo>
                  <a:cubicBezTo>
                    <a:pt x="416" y="202"/>
                    <a:pt x="419" y="202"/>
                    <a:pt x="421" y="202"/>
                  </a:cubicBezTo>
                  <a:close/>
                  <a:moveTo>
                    <a:pt x="413" y="235"/>
                  </a:moveTo>
                  <a:cubicBezTo>
                    <a:pt x="421" y="235"/>
                    <a:pt x="429" y="236"/>
                    <a:pt x="429" y="237"/>
                  </a:cubicBezTo>
                  <a:lnTo>
                    <a:pt x="421" y="239"/>
                  </a:lnTo>
                  <a:lnTo>
                    <a:pt x="413" y="236"/>
                  </a:lnTo>
                  <a:lnTo>
                    <a:pt x="413" y="235"/>
                  </a:lnTo>
                  <a:close/>
                  <a:moveTo>
                    <a:pt x="285" y="277"/>
                  </a:moveTo>
                  <a:cubicBezTo>
                    <a:pt x="285" y="277"/>
                    <a:pt x="285" y="277"/>
                    <a:pt x="285" y="277"/>
                  </a:cubicBezTo>
                  <a:cubicBezTo>
                    <a:pt x="285" y="277"/>
                    <a:pt x="284" y="277"/>
                    <a:pt x="291" y="282"/>
                  </a:cubicBezTo>
                  <a:lnTo>
                    <a:pt x="291" y="281"/>
                  </a:lnTo>
                  <a:cubicBezTo>
                    <a:pt x="287" y="277"/>
                    <a:pt x="286" y="277"/>
                    <a:pt x="285" y="277"/>
                  </a:cubicBezTo>
                  <a:close/>
                  <a:moveTo>
                    <a:pt x="99" y="275"/>
                  </a:moveTo>
                  <a:cubicBezTo>
                    <a:pt x="101" y="275"/>
                    <a:pt x="89" y="280"/>
                    <a:pt x="77" y="282"/>
                  </a:cubicBezTo>
                  <a:cubicBezTo>
                    <a:pt x="70" y="285"/>
                    <a:pt x="66" y="286"/>
                    <a:pt x="66" y="286"/>
                  </a:cubicBezTo>
                  <a:cubicBezTo>
                    <a:pt x="65" y="286"/>
                    <a:pt x="69" y="284"/>
                    <a:pt x="77" y="281"/>
                  </a:cubicBezTo>
                  <a:cubicBezTo>
                    <a:pt x="81" y="279"/>
                    <a:pt x="87" y="278"/>
                    <a:pt x="92" y="277"/>
                  </a:cubicBezTo>
                  <a:cubicBezTo>
                    <a:pt x="96" y="276"/>
                    <a:pt x="98" y="275"/>
                    <a:pt x="99" y="275"/>
                  </a:cubicBezTo>
                  <a:close/>
                  <a:moveTo>
                    <a:pt x="326" y="291"/>
                  </a:moveTo>
                  <a:cubicBezTo>
                    <a:pt x="326" y="291"/>
                    <a:pt x="326" y="292"/>
                    <a:pt x="326" y="292"/>
                  </a:cubicBezTo>
                  <a:lnTo>
                    <a:pt x="326" y="292"/>
                  </a:lnTo>
                  <a:cubicBezTo>
                    <a:pt x="326" y="291"/>
                    <a:pt x="326" y="291"/>
                    <a:pt x="326" y="291"/>
                  </a:cubicBezTo>
                  <a:close/>
                  <a:moveTo>
                    <a:pt x="387" y="310"/>
                  </a:moveTo>
                  <a:cubicBezTo>
                    <a:pt x="387" y="310"/>
                    <a:pt x="390" y="312"/>
                    <a:pt x="389" y="313"/>
                  </a:cubicBezTo>
                  <a:cubicBezTo>
                    <a:pt x="387" y="311"/>
                    <a:pt x="386" y="310"/>
                    <a:pt x="387" y="310"/>
                  </a:cubicBezTo>
                  <a:close/>
                  <a:moveTo>
                    <a:pt x="373" y="309"/>
                  </a:moveTo>
                  <a:cubicBezTo>
                    <a:pt x="379" y="313"/>
                    <a:pt x="387" y="317"/>
                    <a:pt x="386" y="318"/>
                  </a:cubicBezTo>
                  <a:lnTo>
                    <a:pt x="378" y="315"/>
                  </a:lnTo>
                  <a:lnTo>
                    <a:pt x="372" y="310"/>
                  </a:lnTo>
                  <a:lnTo>
                    <a:pt x="373" y="309"/>
                  </a:lnTo>
                  <a:close/>
                  <a:moveTo>
                    <a:pt x="333" y="320"/>
                  </a:moveTo>
                  <a:cubicBezTo>
                    <a:pt x="335" y="322"/>
                    <a:pt x="336" y="323"/>
                    <a:pt x="336" y="323"/>
                  </a:cubicBezTo>
                  <a:cubicBezTo>
                    <a:pt x="335" y="323"/>
                    <a:pt x="333" y="320"/>
                    <a:pt x="333" y="320"/>
                  </a:cubicBezTo>
                  <a:close/>
                  <a:moveTo>
                    <a:pt x="363" y="315"/>
                  </a:moveTo>
                  <a:cubicBezTo>
                    <a:pt x="364" y="315"/>
                    <a:pt x="367" y="316"/>
                    <a:pt x="375" y="320"/>
                  </a:cubicBezTo>
                  <a:cubicBezTo>
                    <a:pt x="382" y="325"/>
                    <a:pt x="382" y="325"/>
                    <a:pt x="382" y="326"/>
                  </a:cubicBezTo>
                  <a:cubicBezTo>
                    <a:pt x="376" y="324"/>
                    <a:pt x="372" y="320"/>
                    <a:pt x="367" y="318"/>
                  </a:cubicBezTo>
                  <a:cubicBezTo>
                    <a:pt x="364" y="316"/>
                    <a:pt x="362" y="315"/>
                    <a:pt x="363" y="315"/>
                  </a:cubicBezTo>
                  <a:close/>
                  <a:moveTo>
                    <a:pt x="155" y="320"/>
                  </a:moveTo>
                  <a:lnTo>
                    <a:pt x="152" y="327"/>
                  </a:lnTo>
                  <a:cubicBezTo>
                    <a:pt x="156" y="322"/>
                    <a:pt x="156" y="322"/>
                    <a:pt x="156" y="320"/>
                  </a:cubicBezTo>
                  <a:close/>
                  <a:moveTo>
                    <a:pt x="315" y="325"/>
                  </a:moveTo>
                  <a:cubicBezTo>
                    <a:pt x="315" y="325"/>
                    <a:pt x="314" y="325"/>
                    <a:pt x="314" y="325"/>
                  </a:cubicBezTo>
                  <a:lnTo>
                    <a:pt x="313" y="325"/>
                  </a:lnTo>
                  <a:cubicBezTo>
                    <a:pt x="317" y="329"/>
                    <a:pt x="321" y="334"/>
                    <a:pt x="324" y="337"/>
                  </a:cubicBezTo>
                  <a:cubicBezTo>
                    <a:pt x="326" y="337"/>
                    <a:pt x="320" y="331"/>
                    <a:pt x="320" y="331"/>
                  </a:cubicBezTo>
                  <a:cubicBezTo>
                    <a:pt x="320" y="331"/>
                    <a:pt x="316" y="325"/>
                    <a:pt x="315" y="325"/>
                  </a:cubicBezTo>
                  <a:close/>
                  <a:moveTo>
                    <a:pt x="280" y="324"/>
                  </a:moveTo>
                  <a:lnTo>
                    <a:pt x="283" y="332"/>
                  </a:lnTo>
                  <a:cubicBezTo>
                    <a:pt x="284" y="335"/>
                    <a:pt x="284" y="335"/>
                    <a:pt x="286" y="338"/>
                  </a:cubicBezTo>
                  <a:cubicBezTo>
                    <a:pt x="286" y="338"/>
                    <a:pt x="283" y="332"/>
                    <a:pt x="280" y="324"/>
                  </a:cubicBezTo>
                  <a:close/>
                  <a:moveTo>
                    <a:pt x="367" y="342"/>
                  </a:moveTo>
                  <a:cubicBezTo>
                    <a:pt x="368" y="342"/>
                    <a:pt x="375" y="346"/>
                    <a:pt x="375" y="346"/>
                  </a:cubicBezTo>
                  <a:cubicBezTo>
                    <a:pt x="377" y="349"/>
                    <a:pt x="377" y="349"/>
                    <a:pt x="377" y="349"/>
                  </a:cubicBezTo>
                  <a:cubicBezTo>
                    <a:pt x="376" y="349"/>
                    <a:pt x="374" y="348"/>
                    <a:pt x="373" y="348"/>
                  </a:cubicBezTo>
                  <a:cubicBezTo>
                    <a:pt x="373" y="348"/>
                    <a:pt x="373" y="348"/>
                    <a:pt x="373" y="349"/>
                  </a:cubicBezTo>
                  <a:cubicBezTo>
                    <a:pt x="366" y="344"/>
                    <a:pt x="366" y="344"/>
                    <a:pt x="367" y="342"/>
                  </a:cubicBezTo>
                  <a:close/>
                  <a:moveTo>
                    <a:pt x="120" y="342"/>
                  </a:moveTo>
                  <a:cubicBezTo>
                    <a:pt x="121" y="342"/>
                    <a:pt x="121" y="343"/>
                    <a:pt x="121" y="343"/>
                  </a:cubicBezTo>
                  <a:cubicBezTo>
                    <a:pt x="121" y="344"/>
                    <a:pt x="121" y="344"/>
                    <a:pt x="117" y="350"/>
                  </a:cubicBezTo>
                  <a:cubicBezTo>
                    <a:pt x="117" y="350"/>
                    <a:pt x="111" y="354"/>
                    <a:pt x="109" y="354"/>
                  </a:cubicBezTo>
                  <a:cubicBezTo>
                    <a:pt x="109" y="354"/>
                    <a:pt x="109" y="354"/>
                    <a:pt x="109" y="354"/>
                  </a:cubicBezTo>
                  <a:lnTo>
                    <a:pt x="114" y="347"/>
                  </a:lnTo>
                  <a:cubicBezTo>
                    <a:pt x="117" y="344"/>
                    <a:pt x="119" y="342"/>
                    <a:pt x="120" y="342"/>
                  </a:cubicBezTo>
                  <a:close/>
                  <a:moveTo>
                    <a:pt x="319" y="350"/>
                  </a:moveTo>
                  <a:cubicBezTo>
                    <a:pt x="320" y="350"/>
                    <a:pt x="320" y="350"/>
                    <a:pt x="324" y="356"/>
                  </a:cubicBezTo>
                  <a:lnTo>
                    <a:pt x="323" y="356"/>
                  </a:lnTo>
                  <a:lnTo>
                    <a:pt x="319" y="351"/>
                  </a:lnTo>
                  <a:lnTo>
                    <a:pt x="319" y="350"/>
                  </a:lnTo>
                  <a:close/>
                  <a:moveTo>
                    <a:pt x="310" y="352"/>
                  </a:moveTo>
                  <a:lnTo>
                    <a:pt x="310" y="352"/>
                  </a:lnTo>
                  <a:cubicBezTo>
                    <a:pt x="311" y="352"/>
                    <a:pt x="315" y="358"/>
                    <a:pt x="320" y="369"/>
                  </a:cubicBezTo>
                  <a:lnTo>
                    <a:pt x="318" y="370"/>
                  </a:lnTo>
                  <a:cubicBezTo>
                    <a:pt x="313" y="362"/>
                    <a:pt x="310" y="355"/>
                    <a:pt x="311" y="354"/>
                  </a:cubicBezTo>
                  <a:cubicBezTo>
                    <a:pt x="310" y="352"/>
                    <a:pt x="310" y="352"/>
                    <a:pt x="310" y="352"/>
                  </a:cubicBezTo>
                  <a:close/>
                  <a:moveTo>
                    <a:pt x="352" y="358"/>
                  </a:moveTo>
                  <a:cubicBezTo>
                    <a:pt x="353" y="358"/>
                    <a:pt x="354" y="359"/>
                    <a:pt x="357" y="363"/>
                  </a:cubicBezTo>
                  <a:cubicBezTo>
                    <a:pt x="357" y="363"/>
                    <a:pt x="363" y="369"/>
                    <a:pt x="361" y="370"/>
                  </a:cubicBezTo>
                  <a:cubicBezTo>
                    <a:pt x="361" y="370"/>
                    <a:pt x="361" y="370"/>
                    <a:pt x="361" y="370"/>
                  </a:cubicBezTo>
                  <a:cubicBezTo>
                    <a:pt x="359" y="370"/>
                    <a:pt x="355" y="365"/>
                    <a:pt x="355" y="365"/>
                  </a:cubicBezTo>
                  <a:cubicBezTo>
                    <a:pt x="349" y="359"/>
                    <a:pt x="350" y="359"/>
                    <a:pt x="350" y="359"/>
                  </a:cubicBezTo>
                  <a:cubicBezTo>
                    <a:pt x="351" y="358"/>
                    <a:pt x="351" y="358"/>
                    <a:pt x="352" y="358"/>
                  </a:cubicBezTo>
                  <a:close/>
                  <a:moveTo>
                    <a:pt x="129" y="350"/>
                  </a:moveTo>
                  <a:cubicBezTo>
                    <a:pt x="129" y="350"/>
                    <a:pt x="129" y="351"/>
                    <a:pt x="129" y="351"/>
                  </a:cubicBezTo>
                  <a:cubicBezTo>
                    <a:pt x="130" y="352"/>
                    <a:pt x="131" y="353"/>
                    <a:pt x="126" y="359"/>
                  </a:cubicBezTo>
                  <a:lnTo>
                    <a:pt x="125" y="359"/>
                  </a:lnTo>
                  <a:cubicBezTo>
                    <a:pt x="127" y="356"/>
                    <a:pt x="127" y="356"/>
                    <a:pt x="127" y="356"/>
                  </a:cubicBezTo>
                  <a:lnTo>
                    <a:pt x="127" y="356"/>
                  </a:lnTo>
                  <a:cubicBezTo>
                    <a:pt x="127" y="356"/>
                    <a:pt x="123" y="360"/>
                    <a:pt x="120" y="364"/>
                  </a:cubicBezTo>
                  <a:lnTo>
                    <a:pt x="110" y="378"/>
                  </a:lnTo>
                  <a:cubicBezTo>
                    <a:pt x="109" y="377"/>
                    <a:pt x="114" y="370"/>
                    <a:pt x="119" y="363"/>
                  </a:cubicBezTo>
                  <a:cubicBezTo>
                    <a:pt x="126" y="353"/>
                    <a:pt x="128" y="350"/>
                    <a:pt x="129" y="350"/>
                  </a:cubicBezTo>
                  <a:close/>
                  <a:moveTo>
                    <a:pt x="271" y="355"/>
                  </a:moveTo>
                  <a:cubicBezTo>
                    <a:pt x="271" y="355"/>
                    <a:pt x="272" y="358"/>
                    <a:pt x="274" y="368"/>
                  </a:cubicBezTo>
                  <a:cubicBezTo>
                    <a:pt x="275" y="375"/>
                    <a:pt x="276" y="383"/>
                    <a:pt x="276" y="383"/>
                  </a:cubicBezTo>
                  <a:cubicBezTo>
                    <a:pt x="275" y="383"/>
                    <a:pt x="274" y="375"/>
                    <a:pt x="271" y="360"/>
                  </a:cubicBezTo>
                  <a:cubicBezTo>
                    <a:pt x="271" y="356"/>
                    <a:pt x="271" y="355"/>
                    <a:pt x="271" y="355"/>
                  </a:cubicBezTo>
                  <a:close/>
                  <a:moveTo>
                    <a:pt x="172" y="350"/>
                  </a:moveTo>
                  <a:lnTo>
                    <a:pt x="172" y="350"/>
                  </a:lnTo>
                  <a:cubicBezTo>
                    <a:pt x="171" y="353"/>
                    <a:pt x="171" y="356"/>
                    <a:pt x="172" y="359"/>
                  </a:cubicBezTo>
                  <a:lnTo>
                    <a:pt x="174" y="360"/>
                  </a:lnTo>
                  <a:lnTo>
                    <a:pt x="169" y="366"/>
                  </a:lnTo>
                  <a:cubicBezTo>
                    <a:pt x="168" y="366"/>
                    <a:pt x="168" y="366"/>
                    <a:pt x="168" y="366"/>
                  </a:cubicBezTo>
                  <a:cubicBezTo>
                    <a:pt x="167" y="366"/>
                    <a:pt x="163" y="373"/>
                    <a:pt x="160" y="380"/>
                  </a:cubicBezTo>
                  <a:cubicBezTo>
                    <a:pt x="160" y="380"/>
                    <a:pt x="156" y="387"/>
                    <a:pt x="155" y="387"/>
                  </a:cubicBezTo>
                  <a:cubicBezTo>
                    <a:pt x="155" y="387"/>
                    <a:pt x="158" y="379"/>
                    <a:pt x="162" y="372"/>
                  </a:cubicBezTo>
                  <a:cubicBezTo>
                    <a:pt x="165" y="364"/>
                    <a:pt x="168" y="358"/>
                    <a:pt x="172" y="350"/>
                  </a:cubicBezTo>
                  <a:close/>
                  <a:moveTo>
                    <a:pt x="244" y="371"/>
                  </a:moveTo>
                  <a:lnTo>
                    <a:pt x="245" y="380"/>
                  </a:lnTo>
                  <a:lnTo>
                    <a:pt x="244" y="388"/>
                  </a:lnTo>
                  <a:lnTo>
                    <a:pt x="243" y="380"/>
                  </a:lnTo>
                  <a:cubicBezTo>
                    <a:pt x="241" y="371"/>
                    <a:pt x="243" y="371"/>
                    <a:pt x="244" y="371"/>
                  </a:cubicBezTo>
                  <a:close/>
                  <a:moveTo>
                    <a:pt x="291" y="389"/>
                  </a:moveTo>
                  <a:cubicBezTo>
                    <a:pt x="293" y="396"/>
                    <a:pt x="295" y="403"/>
                    <a:pt x="294" y="405"/>
                  </a:cubicBezTo>
                  <a:lnTo>
                    <a:pt x="293" y="405"/>
                  </a:lnTo>
                  <a:cubicBezTo>
                    <a:pt x="292" y="399"/>
                    <a:pt x="290" y="395"/>
                    <a:pt x="290" y="389"/>
                  </a:cubicBezTo>
                  <a:close/>
                  <a:moveTo>
                    <a:pt x="326" y="401"/>
                  </a:moveTo>
                  <a:lnTo>
                    <a:pt x="329" y="409"/>
                  </a:lnTo>
                  <a:cubicBezTo>
                    <a:pt x="328" y="409"/>
                    <a:pt x="329" y="413"/>
                    <a:pt x="328" y="413"/>
                  </a:cubicBezTo>
                  <a:cubicBezTo>
                    <a:pt x="328" y="413"/>
                    <a:pt x="328" y="412"/>
                    <a:pt x="327" y="410"/>
                  </a:cubicBezTo>
                  <a:cubicBezTo>
                    <a:pt x="324" y="410"/>
                    <a:pt x="324" y="402"/>
                    <a:pt x="326" y="401"/>
                  </a:cubicBezTo>
                  <a:close/>
                  <a:moveTo>
                    <a:pt x="251" y="384"/>
                  </a:moveTo>
                  <a:cubicBezTo>
                    <a:pt x="251" y="384"/>
                    <a:pt x="252" y="388"/>
                    <a:pt x="253" y="396"/>
                  </a:cubicBezTo>
                  <a:cubicBezTo>
                    <a:pt x="254" y="403"/>
                    <a:pt x="254" y="411"/>
                    <a:pt x="253" y="419"/>
                  </a:cubicBezTo>
                  <a:lnTo>
                    <a:pt x="249" y="419"/>
                  </a:lnTo>
                  <a:cubicBezTo>
                    <a:pt x="249" y="419"/>
                    <a:pt x="250" y="411"/>
                    <a:pt x="250" y="403"/>
                  </a:cubicBezTo>
                  <a:cubicBezTo>
                    <a:pt x="250" y="390"/>
                    <a:pt x="250" y="384"/>
                    <a:pt x="251" y="384"/>
                  </a:cubicBezTo>
                  <a:close/>
                  <a:moveTo>
                    <a:pt x="182" y="405"/>
                  </a:moveTo>
                  <a:lnTo>
                    <a:pt x="182" y="405"/>
                  </a:lnTo>
                  <a:cubicBezTo>
                    <a:pt x="183" y="406"/>
                    <a:pt x="182" y="414"/>
                    <a:pt x="177" y="420"/>
                  </a:cubicBezTo>
                  <a:lnTo>
                    <a:pt x="174" y="419"/>
                  </a:lnTo>
                  <a:cubicBezTo>
                    <a:pt x="176" y="411"/>
                    <a:pt x="181" y="405"/>
                    <a:pt x="182" y="405"/>
                  </a:cubicBezTo>
                  <a:close/>
                  <a:moveTo>
                    <a:pt x="185" y="419"/>
                  </a:moveTo>
                  <a:cubicBezTo>
                    <a:pt x="184" y="419"/>
                    <a:pt x="182" y="424"/>
                    <a:pt x="181" y="429"/>
                  </a:cubicBezTo>
                  <a:cubicBezTo>
                    <a:pt x="180" y="438"/>
                    <a:pt x="181" y="438"/>
                    <a:pt x="184" y="438"/>
                  </a:cubicBezTo>
                  <a:cubicBezTo>
                    <a:pt x="184" y="438"/>
                    <a:pt x="185" y="438"/>
                    <a:pt x="185" y="438"/>
                  </a:cubicBezTo>
                  <a:cubicBezTo>
                    <a:pt x="187" y="438"/>
                    <a:pt x="189" y="432"/>
                    <a:pt x="189" y="432"/>
                  </a:cubicBezTo>
                  <a:cubicBezTo>
                    <a:pt x="190" y="424"/>
                    <a:pt x="189" y="424"/>
                    <a:pt x="188" y="423"/>
                  </a:cubicBezTo>
                  <a:cubicBezTo>
                    <a:pt x="187" y="420"/>
                    <a:pt x="186" y="419"/>
                    <a:pt x="185" y="419"/>
                  </a:cubicBezTo>
                  <a:close/>
                  <a:moveTo>
                    <a:pt x="34" y="427"/>
                  </a:moveTo>
                  <a:cubicBezTo>
                    <a:pt x="28" y="429"/>
                    <a:pt x="24" y="433"/>
                    <a:pt x="20" y="437"/>
                  </a:cubicBezTo>
                  <a:lnTo>
                    <a:pt x="22" y="438"/>
                  </a:lnTo>
                  <a:cubicBezTo>
                    <a:pt x="22" y="439"/>
                    <a:pt x="22" y="439"/>
                    <a:pt x="23" y="439"/>
                  </a:cubicBezTo>
                  <a:cubicBezTo>
                    <a:pt x="25" y="439"/>
                    <a:pt x="30" y="433"/>
                    <a:pt x="35" y="428"/>
                  </a:cubicBezTo>
                  <a:lnTo>
                    <a:pt x="34" y="427"/>
                  </a:lnTo>
                  <a:close/>
                  <a:moveTo>
                    <a:pt x="190" y="0"/>
                  </a:moveTo>
                  <a:cubicBezTo>
                    <a:pt x="190" y="0"/>
                    <a:pt x="189" y="5"/>
                    <a:pt x="186" y="13"/>
                  </a:cubicBezTo>
                  <a:cubicBezTo>
                    <a:pt x="184" y="13"/>
                    <a:pt x="180" y="22"/>
                    <a:pt x="175" y="23"/>
                  </a:cubicBezTo>
                  <a:cubicBezTo>
                    <a:pt x="174" y="24"/>
                    <a:pt x="172" y="24"/>
                    <a:pt x="171" y="24"/>
                  </a:cubicBezTo>
                  <a:cubicBezTo>
                    <a:pt x="168" y="24"/>
                    <a:pt x="165" y="22"/>
                    <a:pt x="163" y="18"/>
                  </a:cubicBezTo>
                  <a:cubicBezTo>
                    <a:pt x="162" y="16"/>
                    <a:pt x="162" y="15"/>
                    <a:pt x="162" y="14"/>
                  </a:cubicBezTo>
                  <a:lnTo>
                    <a:pt x="162" y="14"/>
                  </a:lnTo>
                  <a:cubicBezTo>
                    <a:pt x="165" y="25"/>
                    <a:pt x="164" y="26"/>
                    <a:pt x="160" y="27"/>
                  </a:cubicBezTo>
                  <a:cubicBezTo>
                    <a:pt x="158" y="25"/>
                    <a:pt x="157" y="24"/>
                    <a:pt x="156" y="24"/>
                  </a:cubicBezTo>
                  <a:cubicBezTo>
                    <a:pt x="153" y="24"/>
                    <a:pt x="153" y="31"/>
                    <a:pt x="154" y="37"/>
                  </a:cubicBezTo>
                  <a:cubicBezTo>
                    <a:pt x="155" y="36"/>
                    <a:pt x="156" y="36"/>
                    <a:pt x="156" y="36"/>
                  </a:cubicBezTo>
                  <a:cubicBezTo>
                    <a:pt x="160" y="45"/>
                    <a:pt x="160" y="49"/>
                    <a:pt x="159" y="49"/>
                  </a:cubicBezTo>
                  <a:cubicBezTo>
                    <a:pt x="159" y="49"/>
                    <a:pt x="157" y="47"/>
                    <a:pt x="155" y="45"/>
                  </a:cubicBezTo>
                  <a:cubicBezTo>
                    <a:pt x="154" y="45"/>
                    <a:pt x="151" y="37"/>
                    <a:pt x="148" y="30"/>
                  </a:cubicBezTo>
                  <a:cubicBezTo>
                    <a:pt x="145" y="23"/>
                    <a:pt x="142" y="15"/>
                    <a:pt x="140" y="15"/>
                  </a:cubicBezTo>
                  <a:cubicBezTo>
                    <a:pt x="140" y="15"/>
                    <a:pt x="139" y="15"/>
                    <a:pt x="139" y="15"/>
                  </a:cubicBezTo>
                  <a:cubicBezTo>
                    <a:pt x="138" y="15"/>
                    <a:pt x="137" y="16"/>
                    <a:pt x="142" y="23"/>
                  </a:cubicBezTo>
                  <a:cubicBezTo>
                    <a:pt x="144" y="31"/>
                    <a:pt x="144" y="31"/>
                    <a:pt x="143" y="31"/>
                  </a:cubicBezTo>
                  <a:cubicBezTo>
                    <a:pt x="142" y="32"/>
                    <a:pt x="139" y="32"/>
                    <a:pt x="142" y="40"/>
                  </a:cubicBezTo>
                  <a:cubicBezTo>
                    <a:pt x="145" y="48"/>
                    <a:pt x="144" y="48"/>
                    <a:pt x="143" y="49"/>
                  </a:cubicBezTo>
                  <a:cubicBezTo>
                    <a:pt x="139" y="44"/>
                    <a:pt x="137" y="43"/>
                    <a:pt x="135" y="43"/>
                  </a:cubicBezTo>
                  <a:cubicBezTo>
                    <a:pt x="135" y="43"/>
                    <a:pt x="135" y="43"/>
                    <a:pt x="135" y="43"/>
                  </a:cubicBezTo>
                  <a:lnTo>
                    <a:pt x="131" y="36"/>
                  </a:lnTo>
                  <a:cubicBezTo>
                    <a:pt x="129" y="31"/>
                    <a:pt x="127" y="25"/>
                    <a:pt x="124" y="21"/>
                  </a:cubicBezTo>
                  <a:lnTo>
                    <a:pt x="124" y="21"/>
                  </a:lnTo>
                  <a:cubicBezTo>
                    <a:pt x="123" y="22"/>
                    <a:pt x="126" y="30"/>
                    <a:pt x="126" y="30"/>
                  </a:cubicBezTo>
                  <a:cubicBezTo>
                    <a:pt x="128" y="36"/>
                    <a:pt x="98" y="52"/>
                    <a:pt x="94" y="56"/>
                  </a:cubicBezTo>
                  <a:cubicBezTo>
                    <a:pt x="92" y="54"/>
                    <a:pt x="90" y="54"/>
                    <a:pt x="89" y="54"/>
                  </a:cubicBezTo>
                  <a:cubicBezTo>
                    <a:pt x="86" y="54"/>
                    <a:pt x="85" y="56"/>
                    <a:pt x="90" y="59"/>
                  </a:cubicBezTo>
                  <a:cubicBezTo>
                    <a:pt x="96" y="66"/>
                    <a:pt x="90" y="70"/>
                    <a:pt x="83" y="76"/>
                  </a:cubicBezTo>
                  <a:cubicBezTo>
                    <a:pt x="77" y="83"/>
                    <a:pt x="71" y="88"/>
                    <a:pt x="78" y="93"/>
                  </a:cubicBezTo>
                  <a:lnTo>
                    <a:pt x="74" y="96"/>
                  </a:lnTo>
                  <a:cubicBezTo>
                    <a:pt x="72" y="98"/>
                    <a:pt x="78" y="105"/>
                    <a:pt x="77" y="106"/>
                  </a:cubicBezTo>
                  <a:cubicBezTo>
                    <a:pt x="80" y="109"/>
                    <a:pt x="81" y="111"/>
                    <a:pt x="80" y="111"/>
                  </a:cubicBezTo>
                  <a:cubicBezTo>
                    <a:pt x="80" y="111"/>
                    <a:pt x="78" y="110"/>
                    <a:pt x="75" y="107"/>
                  </a:cubicBezTo>
                  <a:cubicBezTo>
                    <a:pt x="69" y="103"/>
                    <a:pt x="64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0" y="101"/>
                    <a:pt x="66" y="105"/>
                    <a:pt x="73" y="111"/>
                  </a:cubicBezTo>
                  <a:cubicBezTo>
                    <a:pt x="80" y="115"/>
                    <a:pt x="79" y="116"/>
                    <a:pt x="79" y="116"/>
                  </a:cubicBezTo>
                  <a:cubicBezTo>
                    <a:pt x="78" y="116"/>
                    <a:pt x="78" y="116"/>
                    <a:pt x="78" y="116"/>
                  </a:cubicBezTo>
                  <a:cubicBezTo>
                    <a:pt x="77" y="116"/>
                    <a:pt x="76" y="116"/>
                    <a:pt x="71" y="112"/>
                  </a:cubicBezTo>
                  <a:lnTo>
                    <a:pt x="57" y="103"/>
                  </a:lnTo>
                  <a:lnTo>
                    <a:pt x="57" y="104"/>
                  </a:lnTo>
                  <a:cubicBezTo>
                    <a:pt x="64" y="108"/>
                    <a:pt x="63" y="110"/>
                    <a:pt x="63" y="110"/>
                  </a:cubicBezTo>
                  <a:cubicBezTo>
                    <a:pt x="63" y="110"/>
                    <a:pt x="63" y="110"/>
                    <a:pt x="62" y="110"/>
                  </a:cubicBezTo>
                  <a:cubicBezTo>
                    <a:pt x="61" y="110"/>
                    <a:pt x="58" y="108"/>
                    <a:pt x="48" y="102"/>
                  </a:cubicBezTo>
                  <a:cubicBezTo>
                    <a:pt x="43" y="98"/>
                    <a:pt x="39" y="96"/>
                    <a:pt x="38" y="96"/>
                  </a:cubicBezTo>
                  <a:lnTo>
                    <a:pt x="38" y="96"/>
                  </a:lnTo>
                  <a:cubicBezTo>
                    <a:pt x="37" y="96"/>
                    <a:pt x="40" y="99"/>
                    <a:pt x="47" y="105"/>
                  </a:cubicBezTo>
                  <a:lnTo>
                    <a:pt x="52" y="112"/>
                  </a:lnTo>
                  <a:cubicBezTo>
                    <a:pt x="48" y="110"/>
                    <a:pt x="46" y="109"/>
                    <a:pt x="45" y="109"/>
                  </a:cubicBezTo>
                  <a:lnTo>
                    <a:pt x="45" y="109"/>
                  </a:lnTo>
                  <a:cubicBezTo>
                    <a:pt x="43" y="109"/>
                    <a:pt x="51" y="116"/>
                    <a:pt x="56" y="120"/>
                  </a:cubicBezTo>
                  <a:cubicBezTo>
                    <a:pt x="50" y="117"/>
                    <a:pt x="46" y="115"/>
                    <a:pt x="45" y="115"/>
                  </a:cubicBezTo>
                  <a:lnTo>
                    <a:pt x="45" y="115"/>
                  </a:lnTo>
                  <a:cubicBezTo>
                    <a:pt x="43" y="115"/>
                    <a:pt x="46" y="118"/>
                    <a:pt x="54" y="124"/>
                  </a:cubicBezTo>
                  <a:cubicBezTo>
                    <a:pt x="58" y="126"/>
                    <a:pt x="60" y="128"/>
                    <a:pt x="58" y="128"/>
                  </a:cubicBezTo>
                  <a:cubicBezTo>
                    <a:pt x="57" y="128"/>
                    <a:pt x="55" y="127"/>
                    <a:pt x="52" y="126"/>
                  </a:cubicBezTo>
                  <a:cubicBezTo>
                    <a:pt x="49" y="125"/>
                    <a:pt x="47" y="125"/>
                    <a:pt x="46" y="125"/>
                  </a:cubicBezTo>
                  <a:cubicBezTo>
                    <a:pt x="44" y="125"/>
                    <a:pt x="43" y="126"/>
                    <a:pt x="42" y="128"/>
                  </a:cubicBezTo>
                  <a:cubicBezTo>
                    <a:pt x="48" y="132"/>
                    <a:pt x="44" y="141"/>
                    <a:pt x="40" y="151"/>
                  </a:cubicBezTo>
                  <a:cubicBezTo>
                    <a:pt x="35" y="163"/>
                    <a:pt x="32" y="171"/>
                    <a:pt x="40" y="174"/>
                  </a:cubicBezTo>
                  <a:cubicBezTo>
                    <a:pt x="40" y="174"/>
                    <a:pt x="40" y="174"/>
                    <a:pt x="38" y="174"/>
                  </a:cubicBezTo>
                  <a:cubicBezTo>
                    <a:pt x="37" y="174"/>
                    <a:pt x="35" y="174"/>
                    <a:pt x="31" y="174"/>
                  </a:cubicBezTo>
                  <a:cubicBezTo>
                    <a:pt x="28" y="173"/>
                    <a:pt x="27" y="173"/>
                    <a:pt x="26" y="173"/>
                  </a:cubicBezTo>
                  <a:cubicBezTo>
                    <a:pt x="24" y="173"/>
                    <a:pt x="27" y="175"/>
                    <a:pt x="38" y="178"/>
                  </a:cubicBezTo>
                  <a:cubicBezTo>
                    <a:pt x="43" y="180"/>
                    <a:pt x="48" y="182"/>
                    <a:pt x="46" y="182"/>
                  </a:cubicBezTo>
                  <a:cubicBezTo>
                    <a:pt x="45" y="182"/>
                    <a:pt x="43" y="181"/>
                    <a:pt x="37" y="180"/>
                  </a:cubicBezTo>
                  <a:cubicBezTo>
                    <a:pt x="35" y="180"/>
                    <a:pt x="34" y="179"/>
                    <a:pt x="33" y="179"/>
                  </a:cubicBezTo>
                  <a:cubicBezTo>
                    <a:pt x="29" y="179"/>
                    <a:pt x="29" y="182"/>
                    <a:pt x="27" y="186"/>
                  </a:cubicBezTo>
                  <a:cubicBezTo>
                    <a:pt x="26" y="190"/>
                    <a:pt x="25" y="196"/>
                    <a:pt x="34" y="197"/>
                  </a:cubicBezTo>
                  <a:cubicBezTo>
                    <a:pt x="38" y="199"/>
                    <a:pt x="39" y="200"/>
                    <a:pt x="39" y="200"/>
                  </a:cubicBezTo>
                  <a:cubicBezTo>
                    <a:pt x="38" y="200"/>
                    <a:pt x="36" y="199"/>
                    <a:pt x="33" y="198"/>
                  </a:cubicBezTo>
                  <a:cubicBezTo>
                    <a:pt x="30" y="198"/>
                    <a:pt x="27" y="197"/>
                    <a:pt x="25" y="197"/>
                  </a:cubicBezTo>
                  <a:cubicBezTo>
                    <a:pt x="15" y="197"/>
                    <a:pt x="11" y="203"/>
                    <a:pt x="24" y="207"/>
                  </a:cubicBezTo>
                  <a:cubicBezTo>
                    <a:pt x="23" y="208"/>
                    <a:pt x="23" y="209"/>
                    <a:pt x="15" y="209"/>
                  </a:cubicBezTo>
                  <a:cubicBezTo>
                    <a:pt x="15" y="211"/>
                    <a:pt x="15" y="213"/>
                    <a:pt x="23" y="217"/>
                  </a:cubicBezTo>
                  <a:cubicBezTo>
                    <a:pt x="22" y="221"/>
                    <a:pt x="22" y="224"/>
                    <a:pt x="22" y="227"/>
                  </a:cubicBezTo>
                  <a:cubicBezTo>
                    <a:pt x="22" y="230"/>
                    <a:pt x="29" y="233"/>
                    <a:pt x="29" y="233"/>
                  </a:cubicBezTo>
                  <a:lnTo>
                    <a:pt x="29" y="234"/>
                  </a:lnTo>
                  <a:cubicBezTo>
                    <a:pt x="22" y="234"/>
                    <a:pt x="20" y="241"/>
                    <a:pt x="22" y="251"/>
                  </a:cubicBezTo>
                  <a:cubicBezTo>
                    <a:pt x="22" y="261"/>
                    <a:pt x="24" y="270"/>
                    <a:pt x="16" y="273"/>
                  </a:cubicBezTo>
                  <a:cubicBezTo>
                    <a:pt x="16" y="273"/>
                    <a:pt x="16" y="274"/>
                    <a:pt x="25" y="274"/>
                  </a:cubicBezTo>
                  <a:cubicBezTo>
                    <a:pt x="30" y="274"/>
                    <a:pt x="34" y="273"/>
                    <a:pt x="36" y="273"/>
                  </a:cubicBezTo>
                  <a:cubicBezTo>
                    <a:pt x="40" y="273"/>
                    <a:pt x="38" y="275"/>
                    <a:pt x="33" y="277"/>
                  </a:cubicBezTo>
                  <a:cubicBezTo>
                    <a:pt x="21" y="280"/>
                    <a:pt x="19" y="285"/>
                    <a:pt x="28" y="285"/>
                  </a:cubicBezTo>
                  <a:cubicBezTo>
                    <a:pt x="30" y="285"/>
                    <a:pt x="32" y="285"/>
                    <a:pt x="35" y="285"/>
                  </a:cubicBezTo>
                  <a:lnTo>
                    <a:pt x="35" y="285"/>
                  </a:lnTo>
                  <a:lnTo>
                    <a:pt x="27" y="287"/>
                  </a:lnTo>
                  <a:cubicBezTo>
                    <a:pt x="17" y="291"/>
                    <a:pt x="18" y="293"/>
                    <a:pt x="25" y="293"/>
                  </a:cubicBezTo>
                  <a:cubicBezTo>
                    <a:pt x="28" y="293"/>
                    <a:pt x="32" y="292"/>
                    <a:pt x="37" y="291"/>
                  </a:cubicBezTo>
                  <a:lnTo>
                    <a:pt x="37" y="291"/>
                  </a:lnTo>
                  <a:cubicBezTo>
                    <a:pt x="30" y="294"/>
                    <a:pt x="24" y="298"/>
                    <a:pt x="28" y="298"/>
                  </a:cubicBezTo>
                  <a:cubicBezTo>
                    <a:pt x="29" y="298"/>
                    <a:pt x="30" y="298"/>
                    <a:pt x="31" y="298"/>
                  </a:cubicBezTo>
                  <a:lnTo>
                    <a:pt x="31" y="298"/>
                  </a:lnTo>
                  <a:cubicBezTo>
                    <a:pt x="31" y="299"/>
                    <a:pt x="31" y="299"/>
                    <a:pt x="16" y="305"/>
                  </a:cubicBezTo>
                  <a:cubicBezTo>
                    <a:pt x="8" y="307"/>
                    <a:pt x="0" y="310"/>
                    <a:pt x="1" y="312"/>
                  </a:cubicBezTo>
                  <a:cubicBezTo>
                    <a:pt x="1" y="312"/>
                    <a:pt x="2" y="312"/>
                    <a:pt x="2" y="312"/>
                  </a:cubicBezTo>
                  <a:cubicBezTo>
                    <a:pt x="5" y="312"/>
                    <a:pt x="11" y="310"/>
                    <a:pt x="17" y="307"/>
                  </a:cubicBezTo>
                  <a:lnTo>
                    <a:pt x="18" y="310"/>
                  </a:lnTo>
                  <a:cubicBezTo>
                    <a:pt x="18" y="310"/>
                    <a:pt x="18" y="311"/>
                    <a:pt x="19" y="311"/>
                  </a:cubicBezTo>
                  <a:cubicBezTo>
                    <a:pt x="20" y="311"/>
                    <a:pt x="22" y="310"/>
                    <a:pt x="26" y="309"/>
                  </a:cubicBezTo>
                  <a:cubicBezTo>
                    <a:pt x="30" y="308"/>
                    <a:pt x="32" y="307"/>
                    <a:pt x="33" y="307"/>
                  </a:cubicBezTo>
                  <a:cubicBezTo>
                    <a:pt x="34" y="307"/>
                    <a:pt x="34" y="308"/>
                    <a:pt x="34" y="308"/>
                  </a:cubicBezTo>
                  <a:cubicBezTo>
                    <a:pt x="32" y="309"/>
                    <a:pt x="31" y="310"/>
                    <a:pt x="31" y="310"/>
                  </a:cubicBezTo>
                  <a:cubicBezTo>
                    <a:pt x="32" y="310"/>
                    <a:pt x="37" y="308"/>
                    <a:pt x="42" y="305"/>
                  </a:cubicBezTo>
                  <a:cubicBezTo>
                    <a:pt x="49" y="302"/>
                    <a:pt x="55" y="299"/>
                    <a:pt x="57" y="299"/>
                  </a:cubicBezTo>
                  <a:cubicBezTo>
                    <a:pt x="57" y="299"/>
                    <a:pt x="57" y="299"/>
                    <a:pt x="57" y="299"/>
                  </a:cubicBezTo>
                  <a:lnTo>
                    <a:pt x="72" y="294"/>
                  </a:lnTo>
                  <a:cubicBezTo>
                    <a:pt x="82" y="289"/>
                    <a:pt x="91" y="283"/>
                    <a:pt x="101" y="278"/>
                  </a:cubicBezTo>
                  <a:cubicBezTo>
                    <a:pt x="105" y="273"/>
                    <a:pt x="110" y="270"/>
                    <a:pt x="108" y="270"/>
                  </a:cubicBezTo>
                  <a:lnTo>
                    <a:pt x="108" y="270"/>
                  </a:lnTo>
                  <a:cubicBezTo>
                    <a:pt x="107" y="270"/>
                    <a:pt x="104" y="270"/>
                    <a:pt x="99" y="272"/>
                  </a:cubicBezTo>
                  <a:cubicBezTo>
                    <a:pt x="99" y="272"/>
                    <a:pt x="94" y="274"/>
                    <a:pt x="92" y="274"/>
                  </a:cubicBezTo>
                  <a:cubicBezTo>
                    <a:pt x="91" y="274"/>
                    <a:pt x="91" y="274"/>
                    <a:pt x="91" y="273"/>
                  </a:cubicBezTo>
                  <a:cubicBezTo>
                    <a:pt x="90" y="272"/>
                    <a:pt x="98" y="269"/>
                    <a:pt x="98" y="269"/>
                  </a:cubicBezTo>
                  <a:cubicBezTo>
                    <a:pt x="106" y="267"/>
                    <a:pt x="105" y="263"/>
                    <a:pt x="105" y="259"/>
                  </a:cubicBezTo>
                  <a:cubicBezTo>
                    <a:pt x="103" y="254"/>
                    <a:pt x="103" y="252"/>
                    <a:pt x="111" y="250"/>
                  </a:cubicBezTo>
                  <a:cubicBezTo>
                    <a:pt x="118" y="248"/>
                    <a:pt x="119" y="246"/>
                    <a:pt x="119" y="246"/>
                  </a:cubicBezTo>
                  <a:lnTo>
                    <a:pt x="119" y="246"/>
                  </a:lnTo>
                  <a:cubicBezTo>
                    <a:pt x="118" y="247"/>
                    <a:pt x="117" y="247"/>
                    <a:pt x="117" y="247"/>
                  </a:cubicBezTo>
                  <a:cubicBezTo>
                    <a:pt x="110" y="247"/>
                    <a:pt x="110" y="242"/>
                    <a:pt x="110" y="237"/>
                  </a:cubicBezTo>
                  <a:cubicBezTo>
                    <a:pt x="110" y="232"/>
                    <a:pt x="111" y="226"/>
                    <a:pt x="102" y="226"/>
                  </a:cubicBezTo>
                  <a:lnTo>
                    <a:pt x="102" y="224"/>
                  </a:lnTo>
                  <a:cubicBezTo>
                    <a:pt x="111" y="224"/>
                    <a:pt x="111" y="223"/>
                    <a:pt x="111" y="221"/>
                  </a:cubicBezTo>
                  <a:cubicBezTo>
                    <a:pt x="103" y="220"/>
                    <a:pt x="103" y="217"/>
                    <a:pt x="103" y="217"/>
                  </a:cubicBezTo>
                  <a:lnTo>
                    <a:pt x="103" y="217"/>
                  </a:lnTo>
                  <a:cubicBezTo>
                    <a:pt x="106" y="218"/>
                    <a:pt x="107" y="218"/>
                    <a:pt x="108" y="218"/>
                  </a:cubicBezTo>
                  <a:cubicBezTo>
                    <a:pt x="112" y="218"/>
                    <a:pt x="112" y="217"/>
                    <a:pt x="112" y="215"/>
                  </a:cubicBezTo>
                  <a:cubicBezTo>
                    <a:pt x="112" y="214"/>
                    <a:pt x="112" y="213"/>
                    <a:pt x="105" y="212"/>
                  </a:cubicBezTo>
                  <a:cubicBezTo>
                    <a:pt x="106" y="207"/>
                    <a:pt x="110" y="204"/>
                    <a:pt x="115" y="204"/>
                  </a:cubicBezTo>
                  <a:cubicBezTo>
                    <a:pt x="116" y="204"/>
                    <a:pt x="117" y="204"/>
                    <a:pt x="118" y="204"/>
                  </a:cubicBezTo>
                  <a:cubicBezTo>
                    <a:pt x="120" y="204"/>
                    <a:pt x="114" y="202"/>
                    <a:pt x="108" y="199"/>
                  </a:cubicBezTo>
                  <a:cubicBezTo>
                    <a:pt x="102" y="199"/>
                    <a:pt x="97" y="197"/>
                    <a:pt x="92" y="194"/>
                  </a:cubicBezTo>
                  <a:lnTo>
                    <a:pt x="92" y="194"/>
                  </a:lnTo>
                  <a:lnTo>
                    <a:pt x="108" y="198"/>
                  </a:lnTo>
                  <a:cubicBezTo>
                    <a:pt x="113" y="200"/>
                    <a:pt x="114" y="200"/>
                    <a:pt x="115" y="200"/>
                  </a:cubicBezTo>
                  <a:cubicBezTo>
                    <a:pt x="116" y="200"/>
                    <a:pt x="116" y="200"/>
                    <a:pt x="117" y="199"/>
                  </a:cubicBezTo>
                  <a:lnTo>
                    <a:pt x="117" y="197"/>
                  </a:lnTo>
                  <a:cubicBezTo>
                    <a:pt x="109" y="195"/>
                    <a:pt x="110" y="191"/>
                    <a:pt x="112" y="185"/>
                  </a:cubicBezTo>
                  <a:cubicBezTo>
                    <a:pt x="116" y="178"/>
                    <a:pt x="118" y="176"/>
                    <a:pt x="110" y="172"/>
                  </a:cubicBezTo>
                  <a:cubicBezTo>
                    <a:pt x="104" y="170"/>
                    <a:pt x="103" y="169"/>
                    <a:pt x="107" y="169"/>
                  </a:cubicBezTo>
                  <a:cubicBezTo>
                    <a:pt x="108" y="169"/>
                    <a:pt x="109" y="169"/>
                    <a:pt x="111" y="169"/>
                  </a:cubicBezTo>
                  <a:cubicBezTo>
                    <a:pt x="126" y="172"/>
                    <a:pt x="132" y="174"/>
                    <a:pt x="133" y="174"/>
                  </a:cubicBezTo>
                  <a:cubicBezTo>
                    <a:pt x="134" y="174"/>
                    <a:pt x="132" y="173"/>
                    <a:pt x="129" y="171"/>
                  </a:cubicBezTo>
                  <a:cubicBezTo>
                    <a:pt x="124" y="169"/>
                    <a:pt x="119" y="167"/>
                    <a:pt x="115" y="165"/>
                  </a:cubicBezTo>
                  <a:cubicBezTo>
                    <a:pt x="107" y="160"/>
                    <a:pt x="103" y="158"/>
                    <a:pt x="104" y="158"/>
                  </a:cubicBezTo>
                  <a:lnTo>
                    <a:pt x="104" y="158"/>
                  </a:lnTo>
                  <a:cubicBezTo>
                    <a:pt x="105" y="158"/>
                    <a:pt x="109" y="159"/>
                    <a:pt x="116" y="162"/>
                  </a:cubicBezTo>
                  <a:cubicBezTo>
                    <a:pt x="119" y="164"/>
                    <a:pt x="121" y="165"/>
                    <a:pt x="122" y="165"/>
                  </a:cubicBezTo>
                  <a:cubicBezTo>
                    <a:pt x="129" y="165"/>
                    <a:pt x="127" y="155"/>
                    <a:pt x="117" y="147"/>
                  </a:cubicBezTo>
                  <a:lnTo>
                    <a:pt x="117" y="147"/>
                  </a:lnTo>
                  <a:lnTo>
                    <a:pt x="124" y="151"/>
                  </a:lnTo>
                  <a:cubicBezTo>
                    <a:pt x="127" y="153"/>
                    <a:pt x="129" y="154"/>
                    <a:pt x="130" y="154"/>
                  </a:cubicBezTo>
                  <a:cubicBezTo>
                    <a:pt x="131" y="154"/>
                    <a:pt x="131" y="153"/>
                    <a:pt x="133" y="152"/>
                  </a:cubicBezTo>
                  <a:lnTo>
                    <a:pt x="135" y="150"/>
                  </a:lnTo>
                  <a:cubicBezTo>
                    <a:pt x="127" y="145"/>
                    <a:pt x="127" y="143"/>
                    <a:pt x="129" y="143"/>
                  </a:cubicBezTo>
                  <a:cubicBezTo>
                    <a:pt x="131" y="143"/>
                    <a:pt x="135" y="144"/>
                    <a:pt x="137" y="147"/>
                  </a:cubicBezTo>
                  <a:cubicBezTo>
                    <a:pt x="142" y="150"/>
                    <a:pt x="143" y="151"/>
                    <a:pt x="144" y="151"/>
                  </a:cubicBezTo>
                  <a:cubicBezTo>
                    <a:pt x="144" y="151"/>
                    <a:pt x="145" y="150"/>
                    <a:pt x="145" y="150"/>
                  </a:cubicBezTo>
                  <a:cubicBezTo>
                    <a:pt x="140" y="144"/>
                    <a:pt x="140" y="142"/>
                    <a:pt x="141" y="142"/>
                  </a:cubicBezTo>
                  <a:cubicBezTo>
                    <a:pt x="143" y="142"/>
                    <a:pt x="147" y="144"/>
                    <a:pt x="149" y="147"/>
                  </a:cubicBezTo>
                  <a:lnTo>
                    <a:pt x="151" y="145"/>
                  </a:lnTo>
                  <a:cubicBezTo>
                    <a:pt x="145" y="140"/>
                    <a:pt x="147" y="139"/>
                    <a:pt x="147" y="138"/>
                  </a:cubicBezTo>
                  <a:cubicBezTo>
                    <a:pt x="149" y="137"/>
                    <a:pt x="149" y="137"/>
                    <a:pt x="144" y="131"/>
                  </a:cubicBezTo>
                  <a:cubicBezTo>
                    <a:pt x="138" y="124"/>
                    <a:pt x="133" y="119"/>
                    <a:pt x="134" y="119"/>
                  </a:cubicBezTo>
                  <a:lnTo>
                    <a:pt x="134" y="119"/>
                  </a:lnTo>
                  <a:lnTo>
                    <a:pt x="139" y="124"/>
                  </a:lnTo>
                  <a:cubicBezTo>
                    <a:pt x="142" y="127"/>
                    <a:pt x="144" y="128"/>
                    <a:pt x="145" y="128"/>
                  </a:cubicBezTo>
                  <a:cubicBezTo>
                    <a:pt x="146" y="128"/>
                    <a:pt x="147" y="127"/>
                    <a:pt x="148" y="126"/>
                  </a:cubicBezTo>
                  <a:cubicBezTo>
                    <a:pt x="150" y="126"/>
                    <a:pt x="151" y="125"/>
                    <a:pt x="152" y="125"/>
                  </a:cubicBezTo>
                  <a:cubicBezTo>
                    <a:pt x="154" y="125"/>
                    <a:pt x="156" y="126"/>
                    <a:pt x="158" y="130"/>
                  </a:cubicBezTo>
                  <a:lnTo>
                    <a:pt x="155" y="123"/>
                  </a:lnTo>
                  <a:cubicBezTo>
                    <a:pt x="153" y="119"/>
                    <a:pt x="152" y="117"/>
                    <a:pt x="152" y="117"/>
                  </a:cubicBezTo>
                  <a:lnTo>
                    <a:pt x="152" y="117"/>
                  </a:lnTo>
                  <a:cubicBezTo>
                    <a:pt x="153" y="117"/>
                    <a:pt x="154" y="119"/>
                    <a:pt x="156" y="122"/>
                  </a:cubicBezTo>
                  <a:cubicBezTo>
                    <a:pt x="159" y="125"/>
                    <a:pt x="160" y="126"/>
                    <a:pt x="161" y="126"/>
                  </a:cubicBezTo>
                  <a:cubicBezTo>
                    <a:pt x="163" y="126"/>
                    <a:pt x="163" y="124"/>
                    <a:pt x="161" y="120"/>
                  </a:cubicBezTo>
                  <a:lnTo>
                    <a:pt x="162" y="120"/>
                  </a:lnTo>
                  <a:cubicBezTo>
                    <a:pt x="166" y="126"/>
                    <a:pt x="168" y="129"/>
                    <a:pt x="169" y="129"/>
                  </a:cubicBezTo>
                  <a:cubicBezTo>
                    <a:pt x="170" y="129"/>
                    <a:pt x="169" y="125"/>
                    <a:pt x="166" y="117"/>
                  </a:cubicBezTo>
                  <a:lnTo>
                    <a:pt x="166" y="117"/>
                  </a:lnTo>
                  <a:cubicBezTo>
                    <a:pt x="169" y="123"/>
                    <a:pt x="170" y="125"/>
                    <a:pt x="170" y="125"/>
                  </a:cubicBezTo>
                  <a:cubicBezTo>
                    <a:pt x="171" y="125"/>
                    <a:pt x="171" y="124"/>
                    <a:pt x="171" y="124"/>
                  </a:cubicBezTo>
                  <a:cubicBezTo>
                    <a:pt x="170" y="120"/>
                    <a:pt x="170" y="118"/>
                    <a:pt x="171" y="118"/>
                  </a:cubicBezTo>
                  <a:cubicBezTo>
                    <a:pt x="172" y="118"/>
                    <a:pt x="174" y="119"/>
                    <a:pt x="175" y="123"/>
                  </a:cubicBezTo>
                  <a:cubicBezTo>
                    <a:pt x="173" y="115"/>
                    <a:pt x="174" y="115"/>
                    <a:pt x="175" y="114"/>
                  </a:cubicBezTo>
                  <a:cubicBezTo>
                    <a:pt x="175" y="114"/>
                    <a:pt x="176" y="114"/>
                    <a:pt x="174" y="106"/>
                  </a:cubicBezTo>
                  <a:cubicBezTo>
                    <a:pt x="172" y="98"/>
                    <a:pt x="173" y="98"/>
                    <a:pt x="173" y="98"/>
                  </a:cubicBezTo>
                  <a:lnTo>
                    <a:pt x="173" y="98"/>
                  </a:lnTo>
                  <a:cubicBezTo>
                    <a:pt x="175" y="103"/>
                    <a:pt x="177" y="108"/>
                    <a:pt x="177" y="114"/>
                  </a:cubicBezTo>
                  <a:cubicBezTo>
                    <a:pt x="178" y="117"/>
                    <a:pt x="179" y="119"/>
                    <a:pt x="179" y="119"/>
                  </a:cubicBezTo>
                  <a:cubicBezTo>
                    <a:pt x="180" y="119"/>
                    <a:pt x="180" y="115"/>
                    <a:pt x="179" y="105"/>
                  </a:cubicBezTo>
                  <a:cubicBezTo>
                    <a:pt x="177" y="97"/>
                    <a:pt x="177" y="93"/>
                    <a:pt x="177" y="93"/>
                  </a:cubicBezTo>
                  <a:lnTo>
                    <a:pt x="177" y="93"/>
                  </a:lnTo>
                  <a:cubicBezTo>
                    <a:pt x="177" y="93"/>
                    <a:pt x="178" y="97"/>
                    <a:pt x="180" y="105"/>
                  </a:cubicBezTo>
                  <a:cubicBezTo>
                    <a:pt x="181" y="111"/>
                    <a:pt x="182" y="116"/>
                    <a:pt x="182" y="116"/>
                  </a:cubicBezTo>
                  <a:cubicBezTo>
                    <a:pt x="182" y="116"/>
                    <a:pt x="182" y="115"/>
                    <a:pt x="182" y="113"/>
                  </a:cubicBezTo>
                  <a:cubicBezTo>
                    <a:pt x="182" y="113"/>
                    <a:pt x="183" y="112"/>
                    <a:pt x="181" y="104"/>
                  </a:cubicBezTo>
                  <a:lnTo>
                    <a:pt x="183" y="104"/>
                  </a:lnTo>
                  <a:cubicBezTo>
                    <a:pt x="187" y="110"/>
                    <a:pt x="188" y="111"/>
                    <a:pt x="189" y="111"/>
                  </a:cubicBezTo>
                  <a:cubicBezTo>
                    <a:pt x="189" y="111"/>
                    <a:pt x="189" y="111"/>
                    <a:pt x="189" y="111"/>
                  </a:cubicBezTo>
                  <a:cubicBezTo>
                    <a:pt x="188" y="107"/>
                    <a:pt x="188" y="105"/>
                    <a:pt x="188" y="105"/>
                  </a:cubicBezTo>
                  <a:lnTo>
                    <a:pt x="188" y="105"/>
                  </a:lnTo>
                  <a:cubicBezTo>
                    <a:pt x="188" y="105"/>
                    <a:pt x="189" y="107"/>
                    <a:pt x="191" y="111"/>
                  </a:cubicBezTo>
                  <a:cubicBezTo>
                    <a:pt x="191" y="114"/>
                    <a:pt x="192" y="116"/>
                    <a:pt x="192" y="116"/>
                  </a:cubicBezTo>
                  <a:cubicBezTo>
                    <a:pt x="192" y="116"/>
                    <a:pt x="192" y="112"/>
                    <a:pt x="190" y="103"/>
                  </a:cubicBezTo>
                  <a:cubicBezTo>
                    <a:pt x="189" y="99"/>
                    <a:pt x="189" y="96"/>
                    <a:pt x="190" y="96"/>
                  </a:cubicBezTo>
                  <a:lnTo>
                    <a:pt x="190" y="96"/>
                  </a:lnTo>
                  <a:cubicBezTo>
                    <a:pt x="190" y="96"/>
                    <a:pt x="191" y="98"/>
                    <a:pt x="192" y="102"/>
                  </a:cubicBezTo>
                  <a:cubicBezTo>
                    <a:pt x="194" y="111"/>
                    <a:pt x="195" y="115"/>
                    <a:pt x="195" y="115"/>
                  </a:cubicBezTo>
                  <a:cubicBezTo>
                    <a:pt x="196" y="115"/>
                    <a:pt x="195" y="113"/>
                    <a:pt x="194" y="110"/>
                  </a:cubicBezTo>
                  <a:cubicBezTo>
                    <a:pt x="194" y="102"/>
                    <a:pt x="195" y="102"/>
                    <a:pt x="195" y="102"/>
                  </a:cubicBezTo>
                  <a:cubicBezTo>
                    <a:pt x="194" y="96"/>
                    <a:pt x="193" y="92"/>
                    <a:pt x="194" y="86"/>
                  </a:cubicBezTo>
                  <a:lnTo>
                    <a:pt x="194" y="86"/>
                  </a:lnTo>
                  <a:lnTo>
                    <a:pt x="197" y="94"/>
                  </a:lnTo>
                  <a:lnTo>
                    <a:pt x="197" y="102"/>
                  </a:lnTo>
                  <a:lnTo>
                    <a:pt x="195" y="102"/>
                  </a:lnTo>
                  <a:cubicBezTo>
                    <a:pt x="196" y="108"/>
                    <a:pt x="201" y="109"/>
                    <a:pt x="207" y="109"/>
                  </a:cubicBezTo>
                  <a:cubicBezTo>
                    <a:pt x="209" y="109"/>
                    <a:pt x="211" y="108"/>
                    <a:pt x="212" y="108"/>
                  </a:cubicBezTo>
                  <a:cubicBezTo>
                    <a:pt x="213" y="104"/>
                    <a:pt x="213" y="98"/>
                    <a:pt x="212" y="93"/>
                  </a:cubicBezTo>
                  <a:cubicBezTo>
                    <a:pt x="212" y="86"/>
                    <a:pt x="212" y="84"/>
                    <a:pt x="212" y="84"/>
                  </a:cubicBezTo>
                  <a:lnTo>
                    <a:pt x="212" y="84"/>
                  </a:lnTo>
                  <a:cubicBezTo>
                    <a:pt x="212" y="84"/>
                    <a:pt x="213" y="88"/>
                    <a:pt x="213" y="93"/>
                  </a:cubicBezTo>
                  <a:cubicBezTo>
                    <a:pt x="215" y="105"/>
                    <a:pt x="216" y="111"/>
                    <a:pt x="216" y="111"/>
                  </a:cubicBezTo>
                  <a:cubicBezTo>
                    <a:pt x="217" y="111"/>
                    <a:pt x="217" y="105"/>
                    <a:pt x="216" y="93"/>
                  </a:cubicBezTo>
                  <a:cubicBezTo>
                    <a:pt x="215" y="85"/>
                    <a:pt x="214" y="81"/>
                    <a:pt x="215" y="81"/>
                  </a:cubicBezTo>
                  <a:lnTo>
                    <a:pt x="215" y="81"/>
                  </a:lnTo>
                  <a:cubicBezTo>
                    <a:pt x="215" y="81"/>
                    <a:pt x="216" y="85"/>
                    <a:pt x="217" y="93"/>
                  </a:cubicBezTo>
                  <a:cubicBezTo>
                    <a:pt x="217" y="97"/>
                    <a:pt x="218" y="99"/>
                    <a:pt x="218" y="99"/>
                  </a:cubicBezTo>
                  <a:cubicBezTo>
                    <a:pt x="218" y="99"/>
                    <a:pt x="218" y="97"/>
                    <a:pt x="219" y="93"/>
                  </a:cubicBezTo>
                  <a:cubicBezTo>
                    <a:pt x="218" y="89"/>
                    <a:pt x="218" y="87"/>
                    <a:pt x="219" y="87"/>
                  </a:cubicBezTo>
                  <a:lnTo>
                    <a:pt x="219" y="87"/>
                  </a:lnTo>
                  <a:cubicBezTo>
                    <a:pt x="219" y="87"/>
                    <a:pt x="219" y="89"/>
                    <a:pt x="219" y="93"/>
                  </a:cubicBezTo>
                  <a:cubicBezTo>
                    <a:pt x="220" y="98"/>
                    <a:pt x="221" y="104"/>
                    <a:pt x="221" y="104"/>
                  </a:cubicBezTo>
                  <a:cubicBezTo>
                    <a:pt x="221" y="104"/>
                    <a:pt x="221" y="103"/>
                    <a:pt x="221" y="101"/>
                  </a:cubicBezTo>
                  <a:cubicBezTo>
                    <a:pt x="221" y="101"/>
                    <a:pt x="222" y="101"/>
                    <a:pt x="223" y="110"/>
                  </a:cubicBezTo>
                  <a:cubicBezTo>
                    <a:pt x="223" y="112"/>
                    <a:pt x="224" y="113"/>
                    <a:pt x="224" y="113"/>
                  </a:cubicBezTo>
                  <a:cubicBezTo>
                    <a:pt x="224" y="113"/>
                    <a:pt x="225" y="107"/>
                    <a:pt x="226" y="102"/>
                  </a:cubicBezTo>
                  <a:cubicBezTo>
                    <a:pt x="227" y="94"/>
                    <a:pt x="229" y="90"/>
                    <a:pt x="229" y="90"/>
                  </a:cubicBezTo>
                  <a:cubicBezTo>
                    <a:pt x="230" y="90"/>
                    <a:pt x="230" y="94"/>
                    <a:pt x="229" y="102"/>
                  </a:cubicBezTo>
                  <a:cubicBezTo>
                    <a:pt x="228" y="108"/>
                    <a:pt x="228" y="111"/>
                    <a:pt x="229" y="111"/>
                  </a:cubicBezTo>
                  <a:cubicBezTo>
                    <a:pt x="230" y="111"/>
                    <a:pt x="232" y="104"/>
                    <a:pt x="234" y="94"/>
                  </a:cubicBezTo>
                  <a:cubicBezTo>
                    <a:pt x="236" y="85"/>
                    <a:pt x="236" y="81"/>
                    <a:pt x="236" y="81"/>
                  </a:cubicBezTo>
                  <a:lnTo>
                    <a:pt x="236" y="81"/>
                  </a:lnTo>
                  <a:cubicBezTo>
                    <a:pt x="237" y="81"/>
                    <a:pt x="236" y="83"/>
                    <a:pt x="236" y="86"/>
                  </a:cubicBezTo>
                  <a:cubicBezTo>
                    <a:pt x="235" y="95"/>
                    <a:pt x="236" y="95"/>
                    <a:pt x="236" y="95"/>
                  </a:cubicBezTo>
                  <a:cubicBezTo>
                    <a:pt x="237" y="95"/>
                    <a:pt x="238" y="95"/>
                    <a:pt x="237" y="103"/>
                  </a:cubicBezTo>
                  <a:cubicBezTo>
                    <a:pt x="237" y="103"/>
                    <a:pt x="238" y="103"/>
                    <a:pt x="240" y="95"/>
                  </a:cubicBezTo>
                  <a:cubicBezTo>
                    <a:pt x="242" y="89"/>
                    <a:pt x="243" y="87"/>
                    <a:pt x="244" y="87"/>
                  </a:cubicBezTo>
                  <a:cubicBezTo>
                    <a:pt x="246" y="87"/>
                    <a:pt x="246" y="94"/>
                    <a:pt x="245" y="105"/>
                  </a:cubicBezTo>
                  <a:lnTo>
                    <a:pt x="248" y="97"/>
                  </a:lnTo>
                  <a:cubicBezTo>
                    <a:pt x="251" y="88"/>
                    <a:pt x="253" y="81"/>
                    <a:pt x="253" y="81"/>
                  </a:cubicBezTo>
                  <a:lnTo>
                    <a:pt x="253" y="81"/>
                  </a:lnTo>
                  <a:cubicBezTo>
                    <a:pt x="253" y="81"/>
                    <a:pt x="253" y="83"/>
                    <a:pt x="252" y="89"/>
                  </a:cubicBezTo>
                  <a:cubicBezTo>
                    <a:pt x="250" y="94"/>
                    <a:pt x="252" y="93"/>
                    <a:pt x="250" y="97"/>
                  </a:cubicBezTo>
                  <a:cubicBezTo>
                    <a:pt x="252" y="92"/>
                    <a:pt x="253" y="89"/>
                    <a:pt x="254" y="89"/>
                  </a:cubicBezTo>
                  <a:lnTo>
                    <a:pt x="254" y="89"/>
                  </a:lnTo>
                  <a:cubicBezTo>
                    <a:pt x="256" y="89"/>
                    <a:pt x="256" y="97"/>
                    <a:pt x="253" y="107"/>
                  </a:cubicBezTo>
                  <a:cubicBezTo>
                    <a:pt x="252" y="115"/>
                    <a:pt x="252" y="115"/>
                    <a:pt x="252" y="115"/>
                  </a:cubicBezTo>
                  <a:lnTo>
                    <a:pt x="254" y="107"/>
                  </a:lnTo>
                  <a:cubicBezTo>
                    <a:pt x="255" y="102"/>
                    <a:pt x="256" y="96"/>
                    <a:pt x="258" y="92"/>
                  </a:cubicBezTo>
                  <a:cubicBezTo>
                    <a:pt x="259" y="92"/>
                    <a:pt x="260" y="93"/>
                    <a:pt x="258" y="101"/>
                  </a:cubicBezTo>
                  <a:cubicBezTo>
                    <a:pt x="257" y="106"/>
                    <a:pt x="257" y="112"/>
                    <a:pt x="257" y="112"/>
                  </a:cubicBezTo>
                  <a:cubicBezTo>
                    <a:pt x="257" y="112"/>
                    <a:pt x="258" y="111"/>
                    <a:pt x="258" y="108"/>
                  </a:cubicBezTo>
                  <a:cubicBezTo>
                    <a:pt x="258" y="108"/>
                    <a:pt x="259" y="108"/>
                    <a:pt x="258" y="116"/>
                  </a:cubicBezTo>
                  <a:lnTo>
                    <a:pt x="260" y="119"/>
                  </a:lnTo>
                  <a:cubicBezTo>
                    <a:pt x="262" y="115"/>
                    <a:pt x="263" y="113"/>
                    <a:pt x="264" y="113"/>
                  </a:cubicBezTo>
                  <a:lnTo>
                    <a:pt x="264" y="113"/>
                  </a:lnTo>
                  <a:cubicBezTo>
                    <a:pt x="265" y="113"/>
                    <a:pt x="265" y="115"/>
                    <a:pt x="263" y="120"/>
                  </a:cubicBezTo>
                  <a:cubicBezTo>
                    <a:pt x="263" y="120"/>
                    <a:pt x="265" y="120"/>
                    <a:pt x="268" y="113"/>
                  </a:cubicBezTo>
                  <a:cubicBezTo>
                    <a:pt x="269" y="113"/>
                    <a:pt x="271" y="113"/>
                    <a:pt x="267" y="121"/>
                  </a:cubicBezTo>
                  <a:cubicBezTo>
                    <a:pt x="266" y="125"/>
                    <a:pt x="265" y="127"/>
                    <a:pt x="266" y="127"/>
                  </a:cubicBezTo>
                  <a:cubicBezTo>
                    <a:pt x="266" y="127"/>
                    <a:pt x="267" y="125"/>
                    <a:pt x="268" y="122"/>
                  </a:cubicBezTo>
                  <a:cubicBezTo>
                    <a:pt x="271" y="116"/>
                    <a:pt x="271" y="115"/>
                    <a:pt x="272" y="115"/>
                  </a:cubicBezTo>
                  <a:cubicBezTo>
                    <a:pt x="272" y="115"/>
                    <a:pt x="273" y="115"/>
                    <a:pt x="273" y="115"/>
                  </a:cubicBezTo>
                  <a:lnTo>
                    <a:pt x="274" y="115"/>
                  </a:lnTo>
                  <a:cubicBezTo>
                    <a:pt x="277" y="108"/>
                    <a:pt x="277" y="108"/>
                    <a:pt x="278" y="108"/>
                  </a:cubicBezTo>
                  <a:cubicBezTo>
                    <a:pt x="280" y="108"/>
                    <a:pt x="278" y="117"/>
                    <a:pt x="280" y="117"/>
                  </a:cubicBezTo>
                  <a:cubicBezTo>
                    <a:pt x="280" y="118"/>
                    <a:pt x="281" y="119"/>
                    <a:pt x="281" y="119"/>
                  </a:cubicBezTo>
                  <a:cubicBezTo>
                    <a:pt x="282" y="119"/>
                    <a:pt x="283" y="117"/>
                    <a:pt x="284" y="112"/>
                  </a:cubicBezTo>
                  <a:cubicBezTo>
                    <a:pt x="283" y="111"/>
                    <a:pt x="285" y="108"/>
                    <a:pt x="286" y="108"/>
                  </a:cubicBezTo>
                  <a:lnTo>
                    <a:pt x="286" y="108"/>
                  </a:lnTo>
                  <a:cubicBezTo>
                    <a:pt x="286" y="108"/>
                    <a:pt x="286" y="109"/>
                    <a:pt x="285" y="112"/>
                  </a:cubicBezTo>
                  <a:cubicBezTo>
                    <a:pt x="285" y="113"/>
                    <a:pt x="284" y="121"/>
                    <a:pt x="286" y="122"/>
                  </a:cubicBezTo>
                  <a:cubicBezTo>
                    <a:pt x="288" y="123"/>
                    <a:pt x="288" y="123"/>
                    <a:pt x="289" y="123"/>
                  </a:cubicBezTo>
                  <a:cubicBezTo>
                    <a:pt x="290" y="123"/>
                    <a:pt x="290" y="122"/>
                    <a:pt x="293" y="117"/>
                  </a:cubicBezTo>
                  <a:cubicBezTo>
                    <a:pt x="297" y="110"/>
                    <a:pt x="299" y="106"/>
                    <a:pt x="299" y="106"/>
                  </a:cubicBezTo>
                  <a:lnTo>
                    <a:pt x="299" y="106"/>
                  </a:lnTo>
                  <a:cubicBezTo>
                    <a:pt x="300" y="106"/>
                    <a:pt x="298" y="110"/>
                    <a:pt x="294" y="117"/>
                  </a:cubicBezTo>
                  <a:cubicBezTo>
                    <a:pt x="289" y="127"/>
                    <a:pt x="288" y="130"/>
                    <a:pt x="289" y="130"/>
                  </a:cubicBezTo>
                  <a:cubicBezTo>
                    <a:pt x="289" y="130"/>
                    <a:pt x="290" y="129"/>
                    <a:pt x="292" y="126"/>
                  </a:cubicBezTo>
                  <a:cubicBezTo>
                    <a:pt x="295" y="122"/>
                    <a:pt x="296" y="120"/>
                    <a:pt x="297" y="120"/>
                  </a:cubicBezTo>
                  <a:cubicBezTo>
                    <a:pt x="297" y="120"/>
                    <a:pt x="297" y="120"/>
                    <a:pt x="298" y="121"/>
                  </a:cubicBezTo>
                  <a:cubicBezTo>
                    <a:pt x="295" y="124"/>
                    <a:pt x="294" y="126"/>
                    <a:pt x="294" y="126"/>
                  </a:cubicBezTo>
                  <a:cubicBezTo>
                    <a:pt x="295" y="126"/>
                    <a:pt x="297" y="125"/>
                    <a:pt x="300" y="122"/>
                  </a:cubicBezTo>
                  <a:lnTo>
                    <a:pt x="300" y="122"/>
                  </a:lnTo>
                  <a:cubicBezTo>
                    <a:pt x="300" y="122"/>
                    <a:pt x="300" y="122"/>
                    <a:pt x="295" y="129"/>
                  </a:cubicBezTo>
                  <a:cubicBezTo>
                    <a:pt x="296" y="130"/>
                    <a:pt x="296" y="130"/>
                    <a:pt x="296" y="130"/>
                  </a:cubicBezTo>
                  <a:cubicBezTo>
                    <a:pt x="300" y="126"/>
                    <a:pt x="302" y="125"/>
                    <a:pt x="304" y="125"/>
                  </a:cubicBezTo>
                  <a:lnTo>
                    <a:pt x="304" y="125"/>
                  </a:lnTo>
                  <a:cubicBezTo>
                    <a:pt x="307" y="125"/>
                    <a:pt x="305" y="130"/>
                    <a:pt x="302" y="134"/>
                  </a:cubicBezTo>
                  <a:cubicBezTo>
                    <a:pt x="302" y="134"/>
                    <a:pt x="302" y="134"/>
                    <a:pt x="302" y="134"/>
                  </a:cubicBezTo>
                  <a:cubicBezTo>
                    <a:pt x="303" y="134"/>
                    <a:pt x="304" y="134"/>
                    <a:pt x="309" y="130"/>
                  </a:cubicBezTo>
                  <a:cubicBezTo>
                    <a:pt x="314" y="124"/>
                    <a:pt x="317" y="121"/>
                    <a:pt x="317" y="121"/>
                  </a:cubicBezTo>
                  <a:lnTo>
                    <a:pt x="317" y="121"/>
                  </a:lnTo>
                  <a:cubicBezTo>
                    <a:pt x="318" y="121"/>
                    <a:pt x="315" y="124"/>
                    <a:pt x="310" y="131"/>
                  </a:cubicBezTo>
                  <a:cubicBezTo>
                    <a:pt x="311" y="130"/>
                    <a:pt x="313" y="129"/>
                    <a:pt x="314" y="129"/>
                  </a:cubicBezTo>
                  <a:lnTo>
                    <a:pt x="314" y="129"/>
                  </a:lnTo>
                  <a:cubicBezTo>
                    <a:pt x="316" y="129"/>
                    <a:pt x="315" y="133"/>
                    <a:pt x="306" y="140"/>
                  </a:cubicBezTo>
                  <a:lnTo>
                    <a:pt x="295" y="152"/>
                  </a:lnTo>
                  <a:cubicBezTo>
                    <a:pt x="302" y="147"/>
                    <a:pt x="302" y="147"/>
                    <a:pt x="302" y="147"/>
                  </a:cubicBezTo>
                  <a:cubicBezTo>
                    <a:pt x="305" y="143"/>
                    <a:pt x="307" y="142"/>
                    <a:pt x="308" y="142"/>
                  </a:cubicBezTo>
                  <a:cubicBezTo>
                    <a:pt x="309" y="142"/>
                    <a:pt x="309" y="143"/>
                    <a:pt x="310" y="143"/>
                  </a:cubicBezTo>
                  <a:cubicBezTo>
                    <a:pt x="310" y="143"/>
                    <a:pt x="311" y="144"/>
                    <a:pt x="311" y="144"/>
                  </a:cubicBezTo>
                  <a:cubicBezTo>
                    <a:pt x="313" y="144"/>
                    <a:pt x="317" y="143"/>
                    <a:pt x="318" y="143"/>
                  </a:cubicBezTo>
                  <a:cubicBezTo>
                    <a:pt x="319" y="143"/>
                    <a:pt x="320" y="143"/>
                    <a:pt x="320" y="143"/>
                  </a:cubicBezTo>
                  <a:cubicBezTo>
                    <a:pt x="321" y="144"/>
                    <a:pt x="322" y="147"/>
                    <a:pt x="315" y="152"/>
                  </a:cubicBezTo>
                  <a:cubicBezTo>
                    <a:pt x="316" y="153"/>
                    <a:pt x="316" y="153"/>
                    <a:pt x="317" y="153"/>
                  </a:cubicBezTo>
                  <a:cubicBezTo>
                    <a:pt x="318" y="153"/>
                    <a:pt x="319" y="152"/>
                    <a:pt x="324" y="150"/>
                  </a:cubicBezTo>
                  <a:cubicBezTo>
                    <a:pt x="327" y="149"/>
                    <a:pt x="329" y="148"/>
                    <a:pt x="330" y="148"/>
                  </a:cubicBezTo>
                  <a:lnTo>
                    <a:pt x="330" y="148"/>
                  </a:lnTo>
                  <a:cubicBezTo>
                    <a:pt x="331" y="148"/>
                    <a:pt x="330" y="149"/>
                    <a:pt x="326" y="152"/>
                  </a:cubicBezTo>
                  <a:lnTo>
                    <a:pt x="326" y="153"/>
                  </a:lnTo>
                  <a:cubicBezTo>
                    <a:pt x="330" y="151"/>
                    <a:pt x="332" y="151"/>
                    <a:pt x="333" y="151"/>
                  </a:cubicBezTo>
                  <a:cubicBezTo>
                    <a:pt x="333" y="151"/>
                    <a:pt x="333" y="151"/>
                    <a:pt x="333" y="151"/>
                  </a:cubicBezTo>
                  <a:cubicBezTo>
                    <a:pt x="328" y="154"/>
                    <a:pt x="323" y="158"/>
                    <a:pt x="324" y="158"/>
                  </a:cubicBezTo>
                  <a:cubicBezTo>
                    <a:pt x="325" y="158"/>
                    <a:pt x="326" y="158"/>
                    <a:pt x="328" y="157"/>
                  </a:cubicBezTo>
                  <a:cubicBezTo>
                    <a:pt x="332" y="154"/>
                    <a:pt x="333" y="153"/>
                    <a:pt x="334" y="153"/>
                  </a:cubicBezTo>
                  <a:cubicBezTo>
                    <a:pt x="335" y="153"/>
                    <a:pt x="335" y="154"/>
                    <a:pt x="336" y="154"/>
                  </a:cubicBezTo>
                  <a:cubicBezTo>
                    <a:pt x="331" y="160"/>
                    <a:pt x="338" y="185"/>
                    <a:pt x="345" y="185"/>
                  </a:cubicBezTo>
                  <a:cubicBezTo>
                    <a:pt x="345" y="185"/>
                    <a:pt x="345" y="185"/>
                    <a:pt x="346" y="185"/>
                  </a:cubicBezTo>
                  <a:lnTo>
                    <a:pt x="347" y="188"/>
                  </a:lnTo>
                  <a:lnTo>
                    <a:pt x="347" y="190"/>
                  </a:lnTo>
                  <a:cubicBezTo>
                    <a:pt x="331" y="195"/>
                    <a:pt x="340" y="197"/>
                    <a:pt x="348" y="198"/>
                  </a:cubicBezTo>
                  <a:cubicBezTo>
                    <a:pt x="356" y="198"/>
                    <a:pt x="357" y="199"/>
                    <a:pt x="357" y="199"/>
                  </a:cubicBezTo>
                  <a:cubicBezTo>
                    <a:pt x="340" y="203"/>
                    <a:pt x="341" y="205"/>
                    <a:pt x="349" y="206"/>
                  </a:cubicBezTo>
                  <a:cubicBezTo>
                    <a:pt x="354" y="206"/>
                    <a:pt x="357" y="206"/>
                    <a:pt x="359" y="206"/>
                  </a:cubicBezTo>
                  <a:cubicBezTo>
                    <a:pt x="363" y="206"/>
                    <a:pt x="360" y="206"/>
                    <a:pt x="349" y="207"/>
                  </a:cubicBezTo>
                  <a:cubicBezTo>
                    <a:pt x="336" y="209"/>
                    <a:pt x="334" y="211"/>
                    <a:pt x="346" y="211"/>
                  </a:cubicBezTo>
                  <a:cubicBezTo>
                    <a:pt x="349" y="211"/>
                    <a:pt x="353" y="211"/>
                    <a:pt x="357" y="211"/>
                  </a:cubicBezTo>
                  <a:cubicBezTo>
                    <a:pt x="366" y="211"/>
                    <a:pt x="366" y="212"/>
                    <a:pt x="357" y="213"/>
                  </a:cubicBezTo>
                  <a:cubicBezTo>
                    <a:pt x="345" y="214"/>
                    <a:pt x="342" y="215"/>
                    <a:pt x="345" y="215"/>
                  </a:cubicBezTo>
                  <a:cubicBezTo>
                    <a:pt x="345" y="215"/>
                    <a:pt x="347" y="215"/>
                    <a:pt x="349" y="215"/>
                  </a:cubicBezTo>
                  <a:cubicBezTo>
                    <a:pt x="366" y="215"/>
                    <a:pt x="366" y="216"/>
                    <a:pt x="349" y="218"/>
                  </a:cubicBezTo>
                  <a:cubicBezTo>
                    <a:pt x="333" y="221"/>
                    <a:pt x="333" y="221"/>
                    <a:pt x="349" y="221"/>
                  </a:cubicBezTo>
                  <a:cubicBezTo>
                    <a:pt x="366" y="222"/>
                    <a:pt x="365" y="226"/>
                    <a:pt x="349" y="226"/>
                  </a:cubicBezTo>
                  <a:cubicBezTo>
                    <a:pt x="349" y="227"/>
                    <a:pt x="341" y="228"/>
                    <a:pt x="349" y="228"/>
                  </a:cubicBezTo>
                  <a:lnTo>
                    <a:pt x="341" y="230"/>
                  </a:lnTo>
                  <a:cubicBezTo>
                    <a:pt x="341" y="230"/>
                    <a:pt x="340" y="231"/>
                    <a:pt x="340" y="231"/>
                  </a:cubicBezTo>
                  <a:lnTo>
                    <a:pt x="349" y="231"/>
                  </a:lnTo>
                  <a:cubicBezTo>
                    <a:pt x="348" y="232"/>
                    <a:pt x="340" y="237"/>
                    <a:pt x="339" y="243"/>
                  </a:cubicBezTo>
                  <a:cubicBezTo>
                    <a:pt x="337" y="252"/>
                    <a:pt x="336" y="254"/>
                    <a:pt x="345" y="254"/>
                  </a:cubicBezTo>
                  <a:cubicBezTo>
                    <a:pt x="355" y="256"/>
                    <a:pt x="358" y="258"/>
                    <a:pt x="355" y="258"/>
                  </a:cubicBezTo>
                  <a:cubicBezTo>
                    <a:pt x="353" y="258"/>
                    <a:pt x="349" y="257"/>
                    <a:pt x="344" y="257"/>
                  </a:cubicBezTo>
                  <a:cubicBezTo>
                    <a:pt x="344" y="258"/>
                    <a:pt x="335" y="258"/>
                    <a:pt x="335" y="259"/>
                  </a:cubicBezTo>
                  <a:cubicBezTo>
                    <a:pt x="335" y="260"/>
                    <a:pt x="334" y="261"/>
                    <a:pt x="331" y="261"/>
                  </a:cubicBezTo>
                  <a:cubicBezTo>
                    <a:pt x="330" y="261"/>
                    <a:pt x="328" y="261"/>
                    <a:pt x="326" y="260"/>
                  </a:cubicBezTo>
                  <a:lnTo>
                    <a:pt x="326" y="260"/>
                  </a:lnTo>
                  <a:cubicBezTo>
                    <a:pt x="340" y="267"/>
                    <a:pt x="338" y="271"/>
                    <a:pt x="330" y="271"/>
                  </a:cubicBezTo>
                  <a:cubicBezTo>
                    <a:pt x="329" y="272"/>
                    <a:pt x="329" y="272"/>
                    <a:pt x="335" y="278"/>
                  </a:cubicBezTo>
                  <a:cubicBezTo>
                    <a:pt x="338" y="280"/>
                    <a:pt x="340" y="282"/>
                    <a:pt x="339" y="282"/>
                  </a:cubicBezTo>
                  <a:cubicBezTo>
                    <a:pt x="339" y="282"/>
                    <a:pt x="337" y="281"/>
                    <a:pt x="333" y="280"/>
                  </a:cubicBezTo>
                  <a:cubicBezTo>
                    <a:pt x="331" y="279"/>
                    <a:pt x="327" y="278"/>
                    <a:pt x="326" y="278"/>
                  </a:cubicBezTo>
                  <a:cubicBezTo>
                    <a:pt x="323" y="278"/>
                    <a:pt x="323" y="280"/>
                    <a:pt x="331" y="283"/>
                  </a:cubicBezTo>
                  <a:lnTo>
                    <a:pt x="323" y="281"/>
                  </a:lnTo>
                  <a:cubicBezTo>
                    <a:pt x="322" y="280"/>
                    <a:pt x="321" y="280"/>
                    <a:pt x="321" y="280"/>
                  </a:cubicBezTo>
                  <a:lnTo>
                    <a:pt x="321" y="280"/>
                  </a:lnTo>
                  <a:cubicBezTo>
                    <a:pt x="320" y="280"/>
                    <a:pt x="325" y="283"/>
                    <a:pt x="330" y="286"/>
                  </a:cubicBezTo>
                  <a:cubicBezTo>
                    <a:pt x="337" y="290"/>
                    <a:pt x="340" y="292"/>
                    <a:pt x="340" y="292"/>
                  </a:cubicBezTo>
                  <a:cubicBezTo>
                    <a:pt x="339" y="292"/>
                    <a:pt x="333" y="289"/>
                    <a:pt x="322" y="283"/>
                  </a:cubicBezTo>
                  <a:cubicBezTo>
                    <a:pt x="314" y="279"/>
                    <a:pt x="310" y="277"/>
                    <a:pt x="310" y="277"/>
                  </a:cubicBezTo>
                  <a:lnTo>
                    <a:pt x="310" y="277"/>
                  </a:lnTo>
                  <a:cubicBezTo>
                    <a:pt x="310" y="277"/>
                    <a:pt x="311" y="278"/>
                    <a:pt x="314" y="280"/>
                  </a:cubicBezTo>
                  <a:cubicBezTo>
                    <a:pt x="319" y="283"/>
                    <a:pt x="325" y="287"/>
                    <a:pt x="324" y="287"/>
                  </a:cubicBezTo>
                  <a:cubicBezTo>
                    <a:pt x="324" y="287"/>
                    <a:pt x="323" y="287"/>
                    <a:pt x="321" y="286"/>
                  </a:cubicBezTo>
                  <a:lnTo>
                    <a:pt x="321" y="286"/>
                  </a:lnTo>
                  <a:cubicBezTo>
                    <a:pt x="320" y="287"/>
                    <a:pt x="320" y="287"/>
                    <a:pt x="333" y="296"/>
                  </a:cubicBezTo>
                  <a:cubicBezTo>
                    <a:pt x="340" y="300"/>
                    <a:pt x="340" y="300"/>
                    <a:pt x="339" y="301"/>
                  </a:cubicBezTo>
                  <a:cubicBezTo>
                    <a:pt x="335" y="298"/>
                    <a:pt x="330" y="296"/>
                    <a:pt x="326" y="292"/>
                  </a:cubicBezTo>
                  <a:lnTo>
                    <a:pt x="326" y="292"/>
                  </a:lnTo>
                  <a:cubicBezTo>
                    <a:pt x="326" y="292"/>
                    <a:pt x="326" y="293"/>
                    <a:pt x="326" y="294"/>
                  </a:cubicBezTo>
                  <a:cubicBezTo>
                    <a:pt x="320" y="291"/>
                    <a:pt x="314" y="289"/>
                    <a:pt x="310" y="286"/>
                  </a:cubicBezTo>
                  <a:cubicBezTo>
                    <a:pt x="307" y="284"/>
                    <a:pt x="306" y="283"/>
                    <a:pt x="305" y="283"/>
                  </a:cubicBezTo>
                  <a:lnTo>
                    <a:pt x="305" y="283"/>
                  </a:lnTo>
                  <a:cubicBezTo>
                    <a:pt x="305" y="283"/>
                    <a:pt x="308" y="286"/>
                    <a:pt x="317" y="291"/>
                  </a:cubicBezTo>
                  <a:cubicBezTo>
                    <a:pt x="330" y="300"/>
                    <a:pt x="330" y="300"/>
                    <a:pt x="329" y="301"/>
                  </a:cubicBezTo>
                  <a:cubicBezTo>
                    <a:pt x="329" y="302"/>
                    <a:pt x="328" y="302"/>
                    <a:pt x="328" y="302"/>
                  </a:cubicBezTo>
                  <a:cubicBezTo>
                    <a:pt x="327" y="302"/>
                    <a:pt x="326" y="301"/>
                    <a:pt x="321" y="298"/>
                  </a:cubicBezTo>
                  <a:cubicBezTo>
                    <a:pt x="314" y="294"/>
                    <a:pt x="314" y="294"/>
                    <a:pt x="314" y="294"/>
                  </a:cubicBezTo>
                  <a:lnTo>
                    <a:pt x="314" y="294"/>
                  </a:lnTo>
                  <a:cubicBezTo>
                    <a:pt x="322" y="305"/>
                    <a:pt x="331" y="315"/>
                    <a:pt x="341" y="324"/>
                  </a:cubicBezTo>
                  <a:cubicBezTo>
                    <a:pt x="347" y="329"/>
                    <a:pt x="350" y="331"/>
                    <a:pt x="350" y="331"/>
                  </a:cubicBezTo>
                  <a:cubicBezTo>
                    <a:pt x="349" y="331"/>
                    <a:pt x="346" y="329"/>
                    <a:pt x="340" y="324"/>
                  </a:cubicBezTo>
                  <a:cubicBezTo>
                    <a:pt x="336" y="321"/>
                    <a:pt x="335" y="320"/>
                    <a:pt x="334" y="320"/>
                  </a:cubicBezTo>
                  <a:cubicBezTo>
                    <a:pt x="334" y="320"/>
                    <a:pt x="333" y="320"/>
                    <a:pt x="333" y="320"/>
                  </a:cubicBezTo>
                  <a:cubicBezTo>
                    <a:pt x="327" y="315"/>
                    <a:pt x="328" y="314"/>
                    <a:pt x="328" y="314"/>
                  </a:cubicBezTo>
                  <a:lnTo>
                    <a:pt x="322" y="308"/>
                  </a:lnTo>
                  <a:cubicBezTo>
                    <a:pt x="316" y="303"/>
                    <a:pt x="313" y="301"/>
                    <a:pt x="312" y="301"/>
                  </a:cubicBezTo>
                  <a:lnTo>
                    <a:pt x="312" y="301"/>
                  </a:lnTo>
                  <a:cubicBezTo>
                    <a:pt x="312" y="301"/>
                    <a:pt x="314" y="304"/>
                    <a:pt x="320" y="309"/>
                  </a:cubicBezTo>
                  <a:cubicBezTo>
                    <a:pt x="323" y="313"/>
                    <a:pt x="324" y="314"/>
                    <a:pt x="324" y="314"/>
                  </a:cubicBezTo>
                  <a:cubicBezTo>
                    <a:pt x="324" y="314"/>
                    <a:pt x="323" y="313"/>
                    <a:pt x="320" y="310"/>
                  </a:cubicBezTo>
                  <a:cubicBezTo>
                    <a:pt x="315" y="307"/>
                    <a:pt x="311" y="304"/>
                    <a:pt x="310" y="304"/>
                  </a:cubicBezTo>
                  <a:lnTo>
                    <a:pt x="310" y="304"/>
                  </a:lnTo>
                  <a:cubicBezTo>
                    <a:pt x="310" y="304"/>
                    <a:pt x="310" y="304"/>
                    <a:pt x="312" y="306"/>
                  </a:cubicBezTo>
                  <a:cubicBezTo>
                    <a:pt x="312" y="306"/>
                    <a:pt x="312" y="306"/>
                    <a:pt x="312" y="306"/>
                  </a:cubicBezTo>
                  <a:cubicBezTo>
                    <a:pt x="311" y="306"/>
                    <a:pt x="309" y="305"/>
                    <a:pt x="305" y="301"/>
                  </a:cubicBezTo>
                  <a:lnTo>
                    <a:pt x="305" y="301"/>
                  </a:lnTo>
                  <a:cubicBezTo>
                    <a:pt x="304" y="303"/>
                    <a:pt x="303" y="303"/>
                    <a:pt x="309" y="308"/>
                  </a:cubicBezTo>
                  <a:cubicBezTo>
                    <a:pt x="314" y="315"/>
                    <a:pt x="313" y="315"/>
                    <a:pt x="313" y="316"/>
                  </a:cubicBezTo>
                  <a:cubicBezTo>
                    <a:pt x="312" y="316"/>
                    <a:pt x="312" y="317"/>
                    <a:pt x="318" y="323"/>
                  </a:cubicBezTo>
                  <a:cubicBezTo>
                    <a:pt x="322" y="329"/>
                    <a:pt x="327" y="336"/>
                    <a:pt x="326" y="337"/>
                  </a:cubicBezTo>
                  <a:cubicBezTo>
                    <a:pt x="327" y="341"/>
                    <a:pt x="328" y="343"/>
                    <a:pt x="327" y="343"/>
                  </a:cubicBezTo>
                  <a:cubicBezTo>
                    <a:pt x="327" y="343"/>
                    <a:pt x="324" y="340"/>
                    <a:pt x="318" y="333"/>
                  </a:cubicBezTo>
                  <a:cubicBezTo>
                    <a:pt x="315" y="328"/>
                    <a:pt x="313" y="327"/>
                    <a:pt x="312" y="327"/>
                  </a:cubicBezTo>
                  <a:cubicBezTo>
                    <a:pt x="312" y="327"/>
                    <a:pt x="311" y="327"/>
                    <a:pt x="311" y="327"/>
                  </a:cubicBezTo>
                  <a:cubicBezTo>
                    <a:pt x="311" y="327"/>
                    <a:pt x="311" y="327"/>
                    <a:pt x="305" y="322"/>
                  </a:cubicBezTo>
                  <a:cubicBezTo>
                    <a:pt x="304" y="320"/>
                    <a:pt x="303" y="319"/>
                    <a:pt x="303" y="319"/>
                  </a:cubicBezTo>
                  <a:lnTo>
                    <a:pt x="303" y="319"/>
                  </a:lnTo>
                  <a:cubicBezTo>
                    <a:pt x="302" y="319"/>
                    <a:pt x="306" y="324"/>
                    <a:pt x="309" y="328"/>
                  </a:cubicBezTo>
                  <a:lnTo>
                    <a:pt x="319" y="342"/>
                  </a:lnTo>
                  <a:cubicBezTo>
                    <a:pt x="312" y="335"/>
                    <a:pt x="308" y="329"/>
                    <a:pt x="303" y="323"/>
                  </a:cubicBezTo>
                  <a:cubicBezTo>
                    <a:pt x="298" y="316"/>
                    <a:pt x="296" y="313"/>
                    <a:pt x="295" y="313"/>
                  </a:cubicBezTo>
                  <a:lnTo>
                    <a:pt x="295" y="313"/>
                  </a:lnTo>
                  <a:cubicBezTo>
                    <a:pt x="295" y="313"/>
                    <a:pt x="298" y="316"/>
                    <a:pt x="302" y="323"/>
                  </a:cubicBezTo>
                  <a:cubicBezTo>
                    <a:pt x="305" y="328"/>
                    <a:pt x="308" y="333"/>
                    <a:pt x="307" y="333"/>
                  </a:cubicBezTo>
                  <a:cubicBezTo>
                    <a:pt x="307" y="333"/>
                    <a:pt x="306" y="332"/>
                    <a:pt x="304" y="331"/>
                  </a:cubicBezTo>
                  <a:cubicBezTo>
                    <a:pt x="304" y="331"/>
                    <a:pt x="303" y="331"/>
                    <a:pt x="303" y="331"/>
                  </a:cubicBezTo>
                  <a:cubicBezTo>
                    <a:pt x="302" y="331"/>
                    <a:pt x="300" y="330"/>
                    <a:pt x="298" y="326"/>
                  </a:cubicBezTo>
                  <a:cubicBezTo>
                    <a:pt x="296" y="324"/>
                    <a:pt x="295" y="323"/>
                    <a:pt x="294" y="323"/>
                  </a:cubicBezTo>
                  <a:lnTo>
                    <a:pt x="294" y="323"/>
                  </a:lnTo>
                  <a:cubicBezTo>
                    <a:pt x="294" y="323"/>
                    <a:pt x="295" y="326"/>
                    <a:pt x="295" y="326"/>
                  </a:cubicBezTo>
                  <a:cubicBezTo>
                    <a:pt x="297" y="330"/>
                    <a:pt x="298" y="332"/>
                    <a:pt x="297" y="332"/>
                  </a:cubicBezTo>
                  <a:cubicBezTo>
                    <a:pt x="296" y="332"/>
                    <a:pt x="294" y="331"/>
                    <a:pt x="292" y="328"/>
                  </a:cubicBezTo>
                  <a:cubicBezTo>
                    <a:pt x="286" y="322"/>
                    <a:pt x="284" y="318"/>
                    <a:pt x="283" y="318"/>
                  </a:cubicBezTo>
                  <a:lnTo>
                    <a:pt x="283" y="318"/>
                  </a:lnTo>
                  <a:cubicBezTo>
                    <a:pt x="282" y="318"/>
                    <a:pt x="284" y="322"/>
                    <a:pt x="287" y="329"/>
                  </a:cubicBezTo>
                  <a:cubicBezTo>
                    <a:pt x="290" y="334"/>
                    <a:pt x="292" y="338"/>
                    <a:pt x="292" y="338"/>
                  </a:cubicBezTo>
                  <a:cubicBezTo>
                    <a:pt x="292" y="338"/>
                    <a:pt x="291" y="336"/>
                    <a:pt x="287" y="331"/>
                  </a:cubicBezTo>
                  <a:cubicBezTo>
                    <a:pt x="286" y="328"/>
                    <a:pt x="285" y="327"/>
                    <a:pt x="285" y="327"/>
                  </a:cubicBezTo>
                  <a:lnTo>
                    <a:pt x="285" y="327"/>
                  </a:lnTo>
                  <a:cubicBezTo>
                    <a:pt x="284" y="327"/>
                    <a:pt x="286" y="333"/>
                    <a:pt x="287" y="338"/>
                  </a:cubicBezTo>
                  <a:cubicBezTo>
                    <a:pt x="290" y="346"/>
                    <a:pt x="295" y="361"/>
                    <a:pt x="299" y="369"/>
                  </a:cubicBezTo>
                  <a:cubicBezTo>
                    <a:pt x="303" y="377"/>
                    <a:pt x="304" y="381"/>
                    <a:pt x="304" y="381"/>
                  </a:cubicBezTo>
                  <a:cubicBezTo>
                    <a:pt x="303" y="381"/>
                    <a:pt x="302" y="379"/>
                    <a:pt x="300" y="377"/>
                  </a:cubicBezTo>
                  <a:cubicBezTo>
                    <a:pt x="300" y="377"/>
                    <a:pt x="300" y="377"/>
                    <a:pt x="299" y="377"/>
                  </a:cubicBezTo>
                  <a:cubicBezTo>
                    <a:pt x="298" y="377"/>
                    <a:pt x="294" y="369"/>
                    <a:pt x="292" y="363"/>
                  </a:cubicBezTo>
                  <a:cubicBezTo>
                    <a:pt x="289" y="355"/>
                    <a:pt x="290" y="355"/>
                    <a:pt x="290" y="355"/>
                  </a:cubicBezTo>
                  <a:lnTo>
                    <a:pt x="291" y="354"/>
                  </a:lnTo>
                  <a:cubicBezTo>
                    <a:pt x="288" y="348"/>
                    <a:pt x="284" y="341"/>
                    <a:pt x="283" y="341"/>
                  </a:cubicBezTo>
                  <a:cubicBezTo>
                    <a:pt x="283" y="341"/>
                    <a:pt x="283" y="341"/>
                    <a:pt x="283" y="341"/>
                  </a:cubicBezTo>
                  <a:cubicBezTo>
                    <a:pt x="281" y="337"/>
                    <a:pt x="279" y="335"/>
                    <a:pt x="279" y="335"/>
                  </a:cubicBezTo>
                  <a:lnTo>
                    <a:pt x="279" y="335"/>
                  </a:lnTo>
                  <a:cubicBezTo>
                    <a:pt x="278" y="335"/>
                    <a:pt x="279" y="337"/>
                    <a:pt x="281" y="341"/>
                  </a:cubicBezTo>
                  <a:cubicBezTo>
                    <a:pt x="278" y="336"/>
                    <a:pt x="276" y="335"/>
                    <a:pt x="275" y="335"/>
                  </a:cubicBezTo>
                  <a:cubicBezTo>
                    <a:pt x="275" y="335"/>
                    <a:pt x="274" y="335"/>
                    <a:pt x="274" y="335"/>
                  </a:cubicBezTo>
                  <a:cubicBezTo>
                    <a:pt x="272" y="335"/>
                    <a:pt x="269" y="335"/>
                    <a:pt x="266" y="328"/>
                  </a:cubicBezTo>
                  <a:cubicBezTo>
                    <a:pt x="264" y="328"/>
                    <a:pt x="264" y="328"/>
                    <a:pt x="266" y="336"/>
                  </a:cubicBezTo>
                  <a:cubicBezTo>
                    <a:pt x="268" y="345"/>
                    <a:pt x="269" y="349"/>
                    <a:pt x="269" y="349"/>
                  </a:cubicBezTo>
                  <a:cubicBezTo>
                    <a:pt x="269" y="349"/>
                    <a:pt x="268" y="347"/>
                    <a:pt x="267" y="344"/>
                  </a:cubicBezTo>
                  <a:cubicBezTo>
                    <a:pt x="264" y="335"/>
                    <a:pt x="258" y="329"/>
                    <a:pt x="255" y="329"/>
                  </a:cubicBezTo>
                  <a:cubicBezTo>
                    <a:pt x="252" y="329"/>
                    <a:pt x="251" y="332"/>
                    <a:pt x="252" y="338"/>
                  </a:cubicBezTo>
                  <a:lnTo>
                    <a:pt x="249" y="338"/>
                  </a:lnTo>
                  <a:cubicBezTo>
                    <a:pt x="248" y="335"/>
                    <a:pt x="246" y="333"/>
                    <a:pt x="244" y="333"/>
                  </a:cubicBezTo>
                  <a:cubicBezTo>
                    <a:pt x="243" y="333"/>
                    <a:pt x="241" y="335"/>
                    <a:pt x="241" y="340"/>
                  </a:cubicBezTo>
                  <a:lnTo>
                    <a:pt x="238" y="340"/>
                  </a:lnTo>
                  <a:cubicBezTo>
                    <a:pt x="237" y="336"/>
                    <a:pt x="236" y="334"/>
                    <a:pt x="236" y="334"/>
                  </a:cubicBezTo>
                  <a:cubicBezTo>
                    <a:pt x="235" y="334"/>
                    <a:pt x="235" y="336"/>
                    <a:pt x="235" y="340"/>
                  </a:cubicBezTo>
                  <a:cubicBezTo>
                    <a:pt x="234" y="345"/>
                    <a:pt x="234" y="351"/>
                    <a:pt x="234" y="351"/>
                  </a:cubicBezTo>
                  <a:cubicBezTo>
                    <a:pt x="234" y="351"/>
                    <a:pt x="234" y="350"/>
                    <a:pt x="234" y="347"/>
                  </a:cubicBezTo>
                  <a:cubicBezTo>
                    <a:pt x="234" y="340"/>
                    <a:pt x="231" y="340"/>
                    <a:pt x="228" y="340"/>
                  </a:cubicBezTo>
                  <a:cubicBezTo>
                    <a:pt x="227" y="339"/>
                    <a:pt x="226" y="339"/>
                    <a:pt x="226" y="339"/>
                  </a:cubicBezTo>
                  <a:cubicBezTo>
                    <a:pt x="225" y="339"/>
                    <a:pt x="225" y="341"/>
                    <a:pt x="226" y="347"/>
                  </a:cubicBezTo>
                  <a:cubicBezTo>
                    <a:pt x="225" y="349"/>
                    <a:pt x="224" y="350"/>
                    <a:pt x="223" y="350"/>
                  </a:cubicBezTo>
                  <a:cubicBezTo>
                    <a:pt x="221" y="350"/>
                    <a:pt x="221" y="344"/>
                    <a:pt x="221" y="338"/>
                  </a:cubicBezTo>
                  <a:cubicBezTo>
                    <a:pt x="222" y="331"/>
                    <a:pt x="222" y="327"/>
                    <a:pt x="222" y="327"/>
                  </a:cubicBezTo>
                  <a:lnTo>
                    <a:pt x="222" y="327"/>
                  </a:lnTo>
                  <a:cubicBezTo>
                    <a:pt x="221" y="327"/>
                    <a:pt x="220" y="333"/>
                    <a:pt x="219" y="346"/>
                  </a:cubicBezTo>
                  <a:cubicBezTo>
                    <a:pt x="218" y="356"/>
                    <a:pt x="217" y="360"/>
                    <a:pt x="217" y="360"/>
                  </a:cubicBezTo>
                  <a:cubicBezTo>
                    <a:pt x="216" y="360"/>
                    <a:pt x="216" y="358"/>
                    <a:pt x="216" y="354"/>
                  </a:cubicBezTo>
                  <a:cubicBezTo>
                    <a:pt x="217" y="346"/>
                    <a:pt x="218" y="346"/>
                    <a:pt x="219" y="346"/>
                  </a:cubicBezTo>
                  <a:cubicBezTo>
                    <a:pt x="219" y="346"/>
                    <a:pt x="219" y="338"/>
                    <a:pt x="219" y="331"/>
                  </a:cubicBezTo>
                  <a:cubicBezTo>
                    <a:pt x="219" y="331"/>
                    <a:pt x="219" y="331"/>
                    <a:pt x="217" y="338"/>
                  </a:cubicBezTo>
                  <a:cubicBezTo>
                    <a:pt x="217" y="338"/>
                    <a:pt x="217" y="338"/>
                    <a:pt x="215" y="346"/>
                  </a:cubicBezTo>
                  <a:cubicBezTo>
                    <a:pt x="213" y="354"/>
                    <a:pt x="212" y="362"/>
                    <a:pt x="212" y="370"/>
                  </a:cubicBezTo>
                  <a:cubicBezTo>
                    <a:pt x="213" y="376"/>
                    <a:pt x="213" y="378"/>
                    <a:pt x="212" y="378"/>
                  </a:cubicBezTo>
                  <a:cubicBezTo>
                    <a:pt x="212" y="378"/>
                    <a:pt x="211" y="378"/>
                    <a:pt x="211" y="378"/>
                  </a:cubicBezTo>
                  <a:cubicBezTo>
                    <a:pt x="210" y="370"/>
                    <a:pt x="210" y="362"/>
                    <a:pt x="212" y="354"/>
                  </a:cubicBezTo>
                  <a:cubicBezTo>
                    <a:pt x="213" y="349"/>
                    <a:pt x="215" y="343"/>
                    <a:pt x="215" y="337"/>
                  </a:cubicBezTo>
                  <a:cubicBezTo>
                    <a:pt x="215" y="336"/>
                    <a:pt x="215" y="335"/>
                    <a:pt x="214" y="335"/>
                  </a:cubicBezTo>
                  <a:cubicBezTo>
                    <a:pt x="214" y="335"/>
                    <a:pt x="209" y="348"/>
                    <a:pt x="207" y="361"/>
                  </a:cubicBezTo>
                  <a:cubicBezTo>
                    <a:pt x="207" y="357"/>
                    <a:pt x="207" y="360"/>
                    <a:pt x="207" y="353"/>
                  </a:cubicBezTo>
                  <a:cubicBezTo>
                    <a:pt x="208" y="345"/>
                    <a:pt x="207" y="344"/>
                    <a:pt x="204" y="344"/>
                  </a:cubicBezTo>
                  <a:cubicBezTo>
                    <a:pt x="204" y="344"/>
                    <a:pt x="204" y="344"/>
                    <a:pt x="203" y="344"/>
                  </a:cubicBezTo>
                  <a:cubicBezTo>
                    <a:pt x="202" y="344"/>
                    <a:pt x="202" y="345"/>
                    <a:pt x="200" y="352"/>
                  </a:cubicBezTo>
                  <a:cubicBezTo>
                    <a:pt x="200" y="356"/>
                    <a:pt x="199" y="362"/>
                    <a:pt x="197" y="368"/>
                  </a:cubicBezTo>
                  <a:cubicBezTo>
                    <a:pt x="197" y="372"/>
                    <a:pt x="197" y="378"/>
                    <a:pt x="194" y="383"/>
                  </a:cubicBezTo>
                  <a:cubicBezTo>
                    <a:pt x="194" y="378"/>
                    <a:pt x="194" y="372"/>
                    <a:pt x="194" y="366"/>
                  </a:cubicBezTo>
                  <a:cubicBezTo>
                    <a:pt x="195" y="350"/>
                    <a:pt x="195" y="342"/>
                    <a:pt x="192" y="341"/>
                  </a:cubicBezTo>
                  <a:cubicBezTo>
                    <a:pt x="191" y="340"/>
                    <a:pt x="188" y="340"/>
                    <a:pt x="190" y="332"/>
                  </a:cubicBezTo>
                  <a:cubicBezTo>
                    <a:pt x="189" y="331"/>
                    <a:pt x="189" y="331"/>
                    <a:pt x="188" y="331"/>
                  </a:cubicBezTo>
                  <a:cubicBezTo>
                    <a:pt x="187" y="331"/>
                    <a:pt x="187" y="333"/>
                    <a:pt x="184" y="337"/>
                  </a:cubicBezTo>
                  <a:lnTo>
                    <a:pt x="183" y="337"/>
                  </a:lnTo>
                  <a:cubicBezTo>
                    <a:pt x="184" y="333"/>
                    <a:pt x="184" y="331"/>
                    <a:pt x="184" y="331"/>
                  </a:cubicBezTo>
                  <a:lnTo>
                    <a:pt x="184" y="331"/>
                  </a:lnTo>
                  <a:cubicBezTo>
                    <a:pt x="183" y="331"/>
                    <a:pt x="182" y="333"/>
                    <a:pt x="181" y="336"/>
                  </a:cubicBezTo>
                  <a:cubicBezTo>
                    <a:pt x="180" y="338"/>
                    <a:pt x="179" y="339"/>
                    <a:pt x="179" y="339"/>
                  </a:cubicBezTo>
                  <a:cubicBezTo>
                    <a:pt x="178" y="339"/>
                    <a:pt x="179" y="335"/>
                    <a:pt x="179" y="335"/>
                  </a:cubicBezTo>
                  <a:cubicBezTo>
                    <a:pt x="181" y="328"/>
                    <a:pt x="182" y="324"/>
                    <a:pt x="182" y="324"/>
                  </a:cubicBezTo>
                  <a:lnTo>
                    <a:pt x="182" y="324"/>
                  </a:lnTo>
                  <a:cubicBezTo>
                    <a:pt x="181" y="324"/>
                    <a:pt x="179" y="330"/>
                    <a:pt x="174" y="342"/>
                  </a:cubicBezTo>
                  <a:cubicBezTo>
                    <a:pt x="174" y="342"/>
                    <a:pt x="174" y="342"/>
                    <a:pt x="174" y="343"/>
                  </a:cubicBezTo>
                  <a:lnTo>
                    <a:pt x="174" y="343"/>
                  </a:lnTo>
                  <a:cubicBezTo>
                    <a:pt x="175" y="337"/>
                    <a:pt x="176" y="333"/>
                    <a:pt x="175" y="333"/>
                  </a:cubicBezTo>
                  <a:lnTo>
                    <a:pt x="175" y="333"/>
                  </a:lnTo>
                  <a:cubicBezTo>
                    <a:pt x="175" y="333"/>
                    <a:pt x="173" y="335"/>
                    <a:pt x="171" y="341"/>
                  </a:cubicBezTo>
                  <a:cubicBezTo>
                    <a:pt x="171" y="341"/>
                    <a:pt x="171" y="341"/>
                    <a:pt x="173" y="333"/>
                  </a:cubicBezTo>
                  <a:cubicBezTo>
                    <a:pt x="174" y="329"/>
                    <a:pt x="175" y="327"/>
                    <a:pt x="175" y="327"/>
                  </a:cubicBezTo>
                  <a:lnTo>
                    <a:pt x="175" y="327"/>
                  </a:lnTo>
                  <a:cubicBezTo>
                    <a:pt x="174" y="327"/>
                    <a:pt x="172" y="331"/>
                    <a:pt x="169" y="338"/>
                  </a:cubicBezTo>
                  <a:cubicBezTo>
                    <a:pt x="165" y="345"/>
                    <a:pt x="163" y="349"/>
                    <a:pt x="162" y="349"/>
                  </a:cubicBezTo>
                  <a:cubicBezTo>
                    <a:pt x="161" y="349"/>
                    <a:pt x="163" y="345"/>
                    <a:pt x="166" y="337"/>
                  </a:cubicBezTo>
                  <a:cubicBezTo>
                    <a:pt x="170" y="327"/>
                    <a:pt x="170" y="323"/>
                    <a:pt x="169" y="323"/>
                  </a:cubicBezTo>
                  <a:lnTo>
                    <a:pt x="169" y="323"/>
                  </a:lnTo>
                  <a:cubicBezTo>
                    <a:pt x="168" y="323"/>
                    <a:pt x="167" y="325"/>
                    <a:pt x="165" y="327"/>
                  </a:cubicBezTo>
                  <a:cubicBezTo>
                    <a:pt x="161" y="335"/>
                    <a:pt x="158" y="339"/>
                    <a:pt x="157" y="339"/>
                  </a:cubicBezTo>
                  <a:cubicBezTo>
                    <a:pt x="157" y="339"/>
                    <a:pt x="157" y="336"/>
                    <a:pt x="158" y="333"/>
                  </a:cubicBezTo>
                  <a:cubicBezTo>
                    <a:pt x="160" y="329"/>
                    <a:pt x="161" y="327"/>
                    <a:pt x="161" y="327"/>
                  </a:cubicBezTo>
                  <a:lnTo>
                    <a:pt x="161" y="327"/>
                  </a:lnTo>
                  <a:cubicBezTo>
                    <a:pt x="160" y="327"/>
                    <a:pt x="159" y="328"/>
                    <a:pt x="156" y="332"/>
                  </a:cubicBezTo>
                  <a:cubicBezTo>
                    <a:pt x="159" y="327"/>
                    <a:pt x="163" y="321"/>
                    <a:pt x="162" y="321"/>
                  </a:cubicBezTo>
                  <a:lnTo>
                    <a:pt x="162" y="321"/>
                  </a:lnTo>
                  <a:cubicBezTo>
                    <a:pt x="162" y="321"/>
                    <a:pt x="161" y="322"/>
                    <a:pt x="160" y="324"/>
                  </a:cubicBezTo>
                  <a:cubicBezTo>
                    <a:pt x="160" y="324"/>
                    <a:pt x="160" y="324"/>
                    <a:pt x="159" y="324"/>
                  </a:cubicBezTo>
                  <a:cubicBezTo>
                    <a:pt x="159" y="324"/>
                    <a:pt x="159" y="324"/>
                    <a:pt x="155" y="331"/>
                  </a:cubicBezTo>
                  <a:lnTo>
                    <a:pt x="145" y="343"/>
                  </a:lnTo>
                  <a:cubicBezTo>
                    <a:pt x="143" y="347"/>
                    <a:pt x="140" y="352"/>
                    <a:pt x="137" y="356"/>
                  </a:cubicBezTo>
                  <a:cubicBezTo>
                    <a:pt x="136" y="358"/>
                    <a:pt x="135" y="359"/>
                    <a:pt x="135" y="359"/>
                  </a:cubicBezTo>
                  <a:cubicBezTo>
                    <a:pt x="133" y="359"/>
                    <a:pt x="136" y="349"/>
                    <a:pt x="146" y="333"/>
                  </a:cubicBezTo>
                  <a:lnTo>
                    <a:pt x="154" y="319"/>
                  </a:lnTo>
                  <a:lnTo>
                    <a:pt x="145" y="333"/>
                  </a:lnTo>
                  <a:cubicBezTo>
                    <a:pt x="144" y="332"/>
                    <a:pt x="144" y="331"/>
                    <a:pt x="148" y="325"/>
                  </a:cubicBezTo>
                  <a:cubicBezTo>
                    <a:pt x="154" y="318"/>
                    <a:pt x="154" y="318"/>
                    <a:pt x="153" y="318"/>
                  </a:cubicBezTo>
                  <a:cubicBezTo>
                    <a:pt x="153" y="318"/>
                    <a:pt x="153" y="318"/>
                    <a:pt x="153" y="318"/>
                  </a:cubicBezTo>
                  <a:cubicBezTo>
                    <a:pt x="152" y="318"/>
                    <a:pt x="151" y="319"/>
                    <a:pt x="147" y="324"/>
                  </a:cubicBezTo>
                  <a:cubicBezTo>
                    <a:pt x="141" y="331"/>
                    <a:pt x="139" y="334"/>
                    <a:pt x="139" y="334"/>
                  </a:cubicBezTo>
                  <a:cubicBezTo>
                    <a:pt x="139" y="334"/>
                    <a:pt x="140" y="332"/>
                    <a:pt x="142" y="329"/>
                  </a:cubicBezTo>
                  <a:cubicBezTo>
                    <a:pt x="147" y="322"/>
                    <a:pt x="149" y="319"/>
                    <a:pt x="149" y="319"/>
                  </a:cubicBezTo>
                  <a:lnTo>
                    <a:pt x="149" y="319"/>
                  </a:lnTo>
                  <a:cubicBezTo>
                    <a:pt x="148" y="319"/>
                    <a:pt x="145" y="322"/>
                    <a:pt x="139" y="327"/>
                  </a:cubicBezTo>
                  <a:cubicBezTo>
                    <a:pt x="143" y="323"/>
                    <a:pt x="146" y="318"/>
                    <a:pt x="149" y="314"/>
                  </a:cubicBezTo>
                  <a:lnTo>
                    <a:pt x="149" y="314"/>
                  </a:lnTo>
                  <a:lnTo>
                    <a:pt x="144" y="319"/>
                  </a:lnTo>
                  <a:cubicBezTo>
                    <a:pt x="138" y="326"/>
                    <a:pt x="135" y="329"/>
                    <a:pt x="134" y="329"/>
                  </a:cubicBezTo>
                  <a:cubicBezTo>
                    <a:pt x="133" y="329"/>
                    <a:pt x="135" y="327"/>
                    <a:pt x="137" y="324"/>
                  </a:cubicBezTo>
                  <a:cubicBezTo>
                    <a:pt x="140" y="321"/>
                    <a:pt x="141" y="319"/>
                    <a:pt x="141" y="319"/>
                  </a:cubicBezTo>
                  <a:lnTo>
                    <a:pt x="141" y="319"/>
                  </a:lnTo>
                  <a:cubicBezTo>
                    <a:pt x="140" y="319"/>
                    <a:pt x="138" y="321"/>
                    <a:pt x="135" y="323"/>
                  </a:cubicBezTo>
                  <a:cubicBezTo>
                    <a:pt x="134" y="322"/>
                    <a:pt x="134" y="320"/>
                    <a:pt x="139" y="315"/>
                  </a:cubicBezTo>
                  <a:lnTo>
                    <a:pt x="139" y="315"/>
                  </a:lnTo>
                  <a:cubicBezTo>
                    <a:pt x="136" y="317"/>
                    <a:pt x="135" y="318"/>
                    <a:pt x="134" y="318"/>
                  </a:cubicBezTo>
                  <a:cubicBezTo>
                    <a:pt x="134" y="318"/>
                    <a:pt x="135" y="316"/>
                    <a:pt x="138" y="313"/>
                  </a:cubicBezTo>
                  <a:cubicBezTo>
                    <a:pt x="141" y="310"/>
                    <a:pt x="143" y="308"/>
                    <a:pt x="142" y="308"/>
                  </a:cubicBezTo>
                  <a:lnTo>
                    <a:pt x="142" y="308"/>
                  </a:lnTo>
                  <a:cubicBezTo>
                    <a:pt x="142" y="308"/>
                    <a:pt x="140" y="309"/>
                    <a:pt x="137" y="312"/>
                  </a:cubicBezTo>
                  <a:cubicBezTo>
                    <a:pt x="125" y="322"/>
                    <a:pt x="118" y="327"/>
                    <a:pt x="119" y="327"/>
                  </a:cubicBezTo>
                  <a:cubicBezTo>
                    <a:pt x="119" y="328"/>
                    <a:pt x="119" y="328"/>
                    <a:pt x="114" y="334"/>
                  </a:cubicBezTo>
                  <a:cubicBezTo>
                    <a:pt x="114" y="334"/>
                    <a:pt x="112" y="333"/>
                    <a:pt x="112" y="332"/>
                  </a:cubicBezTo>
                  <a:cubicBezTo>
                    <a:pt x="112" y="332"/>
                    <a:pt x="112" y="332"/>
                    <a:pt x="111" y="332"/>
                  </a:cubicBezTo>
                  <a:cubicBezTo>
                    <a:pt x="110" y="332"/>
                    <a:pt x="108" y="332"/>
                    <a:pt x="103" y="334"/>
                  </a:cubicBezTo>
                  <a:cubicBezTo>
                    <a:pt x="97" y="337"/>
                    <a:pt x="86" y="344"/>
                    <a:pt x="88" y="344"/>
                  </a:cubicBezTo>
                  <a:cubicBezTo>
                    <a:pt x="88" y="344"/>
                    <a:pt x="89" y="343"/>
                    <a:pt x="90" y="343"/>
                  </a:cubicBezTo>
                  <a:lnTo>
                    <a:pt x="90" y="343"/>
                  </a:lnTo>
                  <a:lnTo>
                    <a:pt x="84" y="350"/>
                  </a:lnTo>
                  <a:cubicBezTo>
                    <a:pt x="74" y="357"/>
                    <a:pt x="70" y="362"/>
                    <a:pt x="71" y="362"/>
                  </a:cubicBezTo>
                  <a:cubicBezTo>
                    <a:pt x="73" y="362"/>
                    <a:pt x="78" y="359"/>
                    <a:pt x="87" y="352"/>
                  </a:cubicBezTo>
                  <a:cubicBezTo>
                    <a:pt x="96" y="343"/>
                    <a:pt x="101" y="339"/>
                    <a:pt x="101" y="339"/>
                  </a:cubicBezTo>
                  <a:lnTo>
                    <a:pt x="101" y="339"/>
                  </a:lnTo>
                  <a:cubicBezTo>
                    <a:pt x="101" y="339"/>
                    <a:pt x="98" y="342"/>
                    <a:pt x="93" y="347"/>
                  </a:cubicBezTo>
                  <a:cubicBezTo>
                    <a:pt x="81" y="357"/>
                    <a:pt x="82" y="359"/>
                    <a:pt x="82" y="360"/>
                  </a:cubicBezTo>
                  <a:cubicBezTo>
                    <a:pt x="83" y="361"/>
                    <a:pt x="83" y="361"/>
                    <a:pt x="78" y="366"/>
                  </a:cubicBezTo>
                  <a:cubicBezTo>
                    <a:pt x="71" y="371"/>
                    <a:pt x="66" y="378"/>
                    <a:pt x="68" y="379"/>
                  </a:cubicBezTo>
                  <a:cubicBezTo>
                    <a:pt x="68" y="380"/>
                    <a:pt x="68" y="380"/>
                    <a:pt x="68" y="380"/>
                  </a:cubicBezTo>
                  <a:cubicBezTo>
                    <a:pt x="69" y="380"/>
                    <a:pt x="70" y="379"/>
                    <a:pt x="74" y="375"/>
                  </a:cubicBezTo>
                  <a:cubicBezTo>
                    <a:pt x="76" y="373"/>
                    <a:pt x="77" y="372"/>
                    <a:pt x="78" y="372"/>
                  </a:cubicBezTo>
                  <a:lnTo>
                    <a:pt x="78" y="372"/>
                  </a:lnTo>
                  <a:cubicBezTo>
                    <a:pt x="79" y="372"/>
                    <a:pt x="77" y="375"/>
                    <a:pt x="70" y="383"/>
                  </a:cubicBezTo>
                  <a:cubicBezTo>
                    <a:pt x="68" y="386"/>
                    <a:pt x="67" y="388"/>
                    <a:pt x="67" y="388"/>
                  </a:cubicBezTo>
                  <a:cubicBezTo>
                    <a:pt x="67" y="388"/>
                    <a:pt x="70" y="385"/>
                    <a:pt x="77" y="379"/>
                  </a:cubicBezTo>
                  <a:cubicBezTo>
                    <a:pt x="82" y="374"/>
                    <a:pt x="85" y="372"/>
                    <a:pt x="86" y="372"/>
                  </a:cubicBezTo>
                  <a:lnTo>
                    <a:pt x="86" y="372"/>
                  </a:lnTo>
                  <a:cubicBezTo>
                    <a:pt x="88" y="372"/>
                    <a:pt x="86" y="375"/>
                    <a:pt x="80" y="382"/>
                  </a:cubicBezTo>
                  <a:lnTo>
                    <a:pt x="82" y="384"/>
                  </a:lnTo>
                  <a:cubicBezTo>
                    <a:pt x="82" y="385"/>
                    <a:pt x="82" y="385"/>
                    <a:pt x="82" y="385"/>
                  </a:cubicBezTo>
                  <a:cubicBezTo>
                    <a:pt x="84" y="385"/>
                    <a:pt x="89" y="378"/>
                    <a:pt x="94" y="373"/>
                  </a:cubicBezTo>
                  <a:cubicBezTo>
                    <a:pt x="101" y="367"/>
                    <a:pt x="104" y="364"/>
                    <a:pt x="104" y="364"/>
                  </a:cubicBezTo>
                  <a:lnTo>
                    <a:pt x="104" y="364"/>
                  </a:lnTo>
                  <a:cubicBezTo>
                    <a:pt x="104" y="364"/>
                    <a:pt x="103" y="366"/>
                    <a:pt x="101" y="369"/>
                  </a:cubicBezTo>
                  <a:cubicBezTo>
                    <a:pt x="98" y="373"/>
                    <a:pt x="94" y="378"/>
                    <a:pt x="91" y="381"/>
                  </a:cubicBezTo>
                  <a:cubicBezTo>
                    <a:pt x="85" y="388"/>
                    <a:pt x="87" y="389"/>
                    <a:pt x="88" y="390"/>
                  </a:cubicBezTo>
                  <a:cubicBezTo>
                    <a:pt x="88" y="390"/>
                    <a:pt x="89" y="390"/>
                    <a:pt x="90" y="390"/>
                  </a:cubicBezTo>
                  <a:cubicBezTo>
                    <a:pt x="92" y="390"/>
                    <a:pt x="94" y="390"/>
                    <a:pt x="97" y="387"/>
                  </a:cubicBezTo>
                  <a:lnTo>
                    <a:pt x="97" y="387"/>
                  </a:lnTo>
                  <a:lnTo>
                    <a:pt x="91" y="392"/>
                  </a:lnTo>
                  <a:cubicBezTo>
                    <a:pt x="92" y="393"/>
                    <a:pt x="90" y="396"/>
                    <a:pt x="90" y="396"/>
                  </a:cubicBezTo>
                  <a:cubicBezTo>
                    <a:pt x="90" y="396"/>
                    <a:pt x="91" y="396"/>
                    <a:pt x="92" y="393"/>
                  </a:cubicBezTo>
                  <a:lnTo>
                    <a:pt x="92" y="393"/>
                  </a:lnTo>
                  <a:cubicBezTo>
                    <a:pt x="92" y="393"/>
                    <a:pt x="93" y="395"/>
                    <a:pt x="91" y="403"/>
                  </a:cubicBezTo>
                  <a:cubicBezTo>
                    <a:pt x="91" y="405"/>
                    <a:pt x="91" y="406"/>
                    <a:pt x="92" y="406"/>
                  </a:cubicBezTo>
                  <a:cubicBezTo>
                    <a:pt x="95" y="406"/>
                    <a:pt x="104" y="398"/>
                    <a:pt x="108" y="386"/>
                  </a:cubicBezTo>
                  <a:lnTo>
                    <a:pt x="108" y="386"/>
                  </a:lnTo>
                  <a:cubicBezTo>
                    <a:pt x="108" y="386"/>
                    <a:pt x="109" y="386"/>
                    <a:pt x="109" y="387"/>
                  </a:cubicBezTo>
                  <a:cubicBezTo>
                    <a:pt x="109" y="387"/>
                    <a:pt x="109" y="387"/>
                    <a:pt x="109" y="387"/>
                  </a:cubicBezTo>
                  <a:cubicBezTo>
                    <a:pt x="111" y="387"/>
                    <a:pt x="115" y="381"/>
                    <a:pt x="115" y="381"/>
                  </a:cubicBezTo>
                  <a:cubicBezTo>
                    <a:pt x="118" y="376"/>
                    <a:pt x="119" y="375"/>
                    <a:pt x="120" y="375"/>
                  </a:cubicBezTo>
                  <a:cubicBezTo>
                    <a:pt x="121" y="375"/>
                    <a:pt x="121" y="375"/>
                    <a:pt x="121" y="375"/>
                  </a:cubicBezTo>
                  <a:lnTo>
                    <a:pt x="112" y="389"/>
                  </a:lnTo>
                  <a:cubicBezTo>
                    <a:pt x="103" y="401"/>
                    <a:pt x="99" y="408"/>
                    <a:pt x="101" y="408"/>
                  </a:cubicBezTo>
                  <a:cubicBezTo>
                    <a:pt x="101" y="408"/>
                    <a:pt x="105" y="405"/>
                    <a:pt x="110" y="398"/>
                  </a:cubicBezTo>
                  <a:lnTo>
                    <a:pt x="110" y="398"/>
                  </a:lnTo>
                  <a:lnTo>
                    <a:pt x="106" y="405"/>
                  </a:lnTo>
                  <a:cubicBezTo>
                    <a:pt x="103" y="408"/>
                    <a:pt x="102" y="410"/>
                    <a:pt x="104" y="410"/>
                  </a:cubicBezTo>
                  <a:cubicBezTo>
                    <a:pt x="105" y="410"/>
                    <a:pt x="107" y="409"/>
                    <a:pt x="110" y="407"/>
                  </a:cubicBezTo>
                  <a:cubicBezTo>
                    <a:pt x="110" y="407"/>
                    <a:pt x="110" y="407"/>
                    <a:pt x="110" y="407"/>
                  </a:cubicBezTo>
                  <a:cubicBezTo>
                    <a:pt x="112" y="407"/>
                    <a:pt x="120" y="395"/>
                    <a:pt x="125" y="388"/>
                  </a:cubicBezTo>
                  <a:cubicBezTo>
                    <a:pt x="128" y="383"/>
                    <a:pt x="130" y="382"/>
                    <a:pt x="130" y="382"/>
                  </a:cubicBezTo>
                  <a:cubicBezTo>
                    <a:pt x="130" y="382"/>
                    <a:pt x="130" y="382"/>
                    <a:pt x="130" y="382"/>
                  </a:cubicBezTo>
                  <a:cubicBezTo>
                    <a:pt x="131" y="383"/>
                    <a:pt x="131" y="383"/>
                    <a:pt x="127" y="390"/>
                  </a:cubicBezTo>
                  <a:cubicBezTo>
                    <a:pt x="123" y="397"/>
                    <a:pt x="121" y="401"/>
                    <a:pt x="123" y="401"/>
                  </a:cubicBezTo>
                  <a:cubicBezTo>
                    <a:pt x="124" y="401"/>
                    <a:pt x="126" y="398"/>
                    <a:pt x="130" y="392"/>
                  </a:cubicBezTo>
                  <a:lnTo>
                    <a:pt x="130" y="392"/>
                  </a:lnTo>
                  <a:lnTo>
                    <a:pt x="127" y="399"/>
                  </a:lnTo>
                  <a:cubicBezTo>
                    <a:pt x="123" y="405"/>
                    <a:pt x="121" y="411"/>
                    <a:pt x="126" y="411"/>
                  </a:cubicBezTo>
                  <a:cubicBezTo>
                    <a:pt x="127" y="411"/>
                    <a:pt x="129" y="411"/>
                    <a:pt x="130" y="410"/>
                  </a:cubicBezTo>
                  <a:cubicBezTo>
                    <a:pt x="136" y="414"/>
                    <a:pt x="139" y="416"/>
                    <a:pt x="137" y="423"/>
                  </a:cubicBezTo>
                  <a:cubicBezTo>
                    <a:pt x="136" y="424"/>
                    <a:pt x="136" y="425"/>
                    <a:pt x="137" y="425"/>
                  </a:cubicBezTo>
                  <a:cubicBezTo>
                    <a:pt x="139" y="425"/>
                    <a:pt x="148" y="415"/>
                    <a:pt x="154" y="403"/>
                  </a:cubicBezTo>
                  <a:lnTo>
                    <a:pt x="154" y="403"/>
                  </a:lnTo>
                  <a:cubicBezTo>
                    <a:pt x="152" y="411"/>
                    <a:pt x="153" y="411"/>
                    <a:pt x="155" y="412"/>
                  </a:cubicBezTo>
                  <a:cubicBezTo>
                    <a:pt x="160" y="415"/>
                    <a:pt x="160" y="415"/>
                    <a:pt x="156" y="423"/>
                  </a:cubicBezTo>
                  <a:cubicBezTo>
                    <a:pt x="153" y="430"/>
                    <a:pt x="152" y="433"/>
                    <a:pt x="152" y="433"/>
                  </a:cubicBezTo>
                  <a:cubicBezTo>
                    <a:pt x="153" y="433"/>
                    <a:pt x="154" y="430"/>
                    <a:pt x="158" y="423"/>
                  </a:cubicBezTo>
                  <a:cubicBezTo>
                    <a:pt x="160" y="417"/>
                    <a:pt x="162" y="415"/>
                    <a:pt x="163" y="415"/>
                  </a:cubicBezTo>
                  <a:lnTo>
                    <a:pt x="163" y="415"/>
                  </a:lnTo>
                  <a:cubicBezTo>
                    <a:pt x="165" y="415"/>
                    <a:pt x="165" y="423"/>
                    <a:pt x="162" y="433"/>
                  </a:cubicBezTo>
                  <a:cubicBezTo>
                    <a:pt x="160" y="441"/>
                    <a:pt x="161" y="441"/>
                    <a:pt x="164" y="442"/>
                  </a:cubicBezTo>
                  <a:cubicBezTo>
                    <a:pt x="166" y="437"/>
                    <a:pt x="168" y="435"/>
                    <a:pt x="171" y="435"/>
                  </a:cubicBezTo>
                  <a:cubicBezTo>
                    <a:pt x="172" y="435"/>
                    <a:pt x="173" y="436"/>
                    <a:pt x="174" y="436"/>
                  </a:cubicBezTo>
                  <a:cubicBezTo>
                    <a:pt x="175" y="436"/>
                    <a:pt x="176" y="436"/>
                    <a:pt x="176" y="436"/>
                  </a:cubicBezTo>
                  <a:cubicBezTo>
                    <a:pt x="179" y="436"/>
                    <a:pt x="179" y="434"/>
                    <a:pt x="182" y="421"/>
                  </a:cubicBezTo>
                  <a:cubicBezTo>
                    <a:pt x="185" y="409"/>
                    <a:pt x="186" y="406"/>
                    <a:pt x="187" y="406"/>
                  </a:cubicBezTo>
                  <a:cubicBezTo>
                    <a:pt x="188" y="406"/>
                    <a:pt x="188" y="407"/>
                    <a:pt x="189" y="407"/>
                  </a:cubicBezTo>
                  <a:cubicBezTo>
                    <a:pt x="190" y="407"/>
                    <a:pt x="191" y="407"/>
                    <a:pt x="190" y="415"/>
                  </a:cubicBezTo>
                  <a:cubicBezTo>
                    <a:pt x="190" y="415"/>
                    <a:pt x="190" y="424"/>
                    <a:pt x="192" y="424"/>
                  </a:cubicBezTo>
                  <a:cubicBezTo>
                    <a:pt x="193" y="424"/>
                    <a:pt x="194" y="424"/>
                    <a:pt x="193" y="433"/>
                  </a:cubicBezTo>
                  <a:cubicBezTo>
                    <a:pt x="193" y="433"/>
                    <a:pt x="193" y="441"/>
                    <a:pt x="197" y="441"/>
                  </a:cubicBezTo>
                  <a:cubicBezTo>
                    <a:pt x="200" y="442"/>
                    <a:pt x="203" y="442"/>
                    <a:pt x="202" y="451"/>
                  </a:cubicBezTo>
                  <a:cubicBezTo>
                    <a:pt x="204" y="451"/>
                    <a:pt x="204" y="451"/>
                    <a:pt x="204" y="443"/>
                  </a:cubicBezTo>
                  <a:cubicBezTo>
                    <a:pt x="205" y="437"/>
                    <a:pt x="206" y="431"/>
                    <a:pt x="209" y="431"/>
                  </a:cubicBezTo>
                  <a:cubicBezTo>
                    <a:pt x="210" y="431"/>
                    <a:pt x="212" y="432"/>
                    <a:pt x="213" y="435"/>
                  </a:cubicBezTo>
                  <a:cubicBezTo>
                    <a:pt x="214" y="435"/>
                    <a:pt x="214" y="435"/>
                    <a:pt x="215" y="435"/>
                  </a:cubicBezTo>
                  <a:cubicBezTo>
                    <a:pt x="218" y="435"/>
                    <a:pt x="221" y="434"/>
                    <a:pt x="221" y="427"/>
                  </a:cubicBezTo>
                  <a:cubicBezTo>
                    <a:pt x="222" y="427"/>
                    <a:pt x="222" y="427"/>
                    <a:pt x="222" y="436"/>
                  </a:cubicBezTo>
                  <a:cubicBezTo>
                    <a:pt x="222" y="444"/>
                    <a:pt x="223" y="448"/>
                    <a:pt x="224" y="448"/>
                  </a:cubicBezTo>
                  <a:cubicBezTo>
                    <a:pt x="225" y="448"/>
                    <a:pt x="227" y="444"/>
                    <a:pt x="228" y="436"/>
                  </a:cubicBezTo>
                  <a:cubicBezTo>
                    <a:pt x="228" y="432"/>
                    <a:pt x="229" y="430"/>
                    <a:pt x="229" y="430"/>
                  </a:cubicBezTo>
                  <a:cubicBezTo>
                    <a:pt x="230" y="430"/>
                    <a:pt x="231" y="432"/>
                    <a:pt x="231" y="436"/>
                  </a:cubicBezTo>
                  <a:cubicBezTo>
                    <a:pt x="231" y="436"/>
                    <a:pt x="234" y="436"/>
                    <a:pt x="235" y="428"/>
                  </a:cubicBezTo>
                  <a:cubicBezTo>
                    <a:pt x="235" y="424"/>
                    <a:pt x="236" y="422"/>
                    <a:pt x="236" y="422"/>
                  </a:cubicBezTo>
                  <a:cubicBezTo>
                    <a:pt x="237" y="422"/>
                    <a:pt x="237" y="424"/>
                    <a:pt x="239" y="428"/>
                  </a:cubicBezTo>
                  <a:cubicBezTo>
                    <a:pt x="239" y="436"/>
                    <a:pt x="240" y="436"/>
                    <a:pt x="243" y="436"/>
                  </a:cubicBezTo>
                  <a:cubicBezTo>
                    <a:pt x="244" y="432"/>
                    <a:pt x="249" y="430"/>
                    <a:pt x="254" y="430"/>
                  </a:cubicBezTo>
                  <a:cubicBezTo>
                    <a:pt x="258" y="430"/>
                    <a:pt x="262" y="431"/>
                    <a:pt x="264" y="435"/>
                  </a:cubicBezTo>
                  <a:cubicBezTo>
                    <a:pt x="264" y="426"/>
                    <a:pt x="264" y="426"/>
                    <a:pt x="265" y="426"/>
                  </a:cubicBezTo>
                  <a:cubicBezTo>
                    <a:pt x="267" y="432"/>
                    <a:pt x="268" y="434"/>
                    <a:pt x="268" y="434"/>
                  </a:cubicBezTo>
                  <a:cubicBezTo>
                    <a:pt x="269" y="434"/>
                    <a:pt x="269" y="428"/>
                    <a:pt x="267" y="418"/>
                  </a:cubicBezTo>
                  <a:lnTo>
                    <a:pt x="264" y="418"/>
                  </a:lnTo>
                  <a:cubicBezTo>
                    <a:pt x="263" y="411"/>
                    <a:pt x="263" y="407"/>
                    <a:pt x="264" y="407"/>
                  </a:cubicBezTo>
                  <a:cubicBezTo>
                    <a:pt x="265" y="407"/>
                    <a:pt x="268" y="413"/>
                    <a:pt x="271" y="426"/>
                  </a:cubicBezTo>
                  <a:cubicBezTo>
                    <a:pt x="273" y="434"/>
                    <a:pt x="274" y="438"/>
                    <a:pt x="274" y="438"/>
                  </a:cubicBezTo>
                  <a:cubicBezTo>
                    <a:pt x="275" y="438"/>
                    <a:pt x="274" y="433"/>
                    <a:pt x="273" y="425"/>
                  </a:cubicBezTo>
                  <a:cubicBezTo>
                    <a:pt x="272" y="417"/>
                    <a:pt x="272" y="413"/>
                    <a:pt x="273" y="413"/>
                  </a:cubicBezTo>
                  <a:cubicBezTo>
                    <a:pt x="274" y="413"/>
                    <a:pt x="275" y="417"/>
                    <a:pt x="277" y="425"/>
                  </a:cubicBezTo>
                  <a:cubicBezTo>
                    <a:pt x="279" y="433"/>
                    <a:pt x="280" y="437"/>
                    <a:pt x="280" y="437"/>
                  </a:cubicBezTo>
                  <a:cubicBezTo>
                    <a:pt x="280" y="437"/>
                    <a:pt x="280" y="433"/>
                    <a:pt x="278" y="425"/>
                  </a:cubicBezTo>
                  <a:cubicBezTo>
                    <a:pt x="277" y="406"/>
                    <a:pt x="276" y="395"/>
                    <a:pt x="277" y="395"/>
                  </a:cubicBezTo>
                  <a:lnTo>
                    <a:pt x="277" y="395"/>
                  </a:lnTo>
                  <a:cubicBezTo>
                    <a:pt x="279" y="395"/>
                    <a:pt x="281" y="401"/>
                    <a:pt x="284" y="415"/>
                  </a:cubicBezTo>
                  <a:cubicBezTo>
                    <a:pt x="288" y="429"/>
                    <a:pt x="291" y="437"/>
                    <a:pt x="293" y="437"/>
                  </a:cubicBezTo>
                  <a:cubicBezTo>
                    <a:pt x="293" y="437"/>
                    <a:pt x="293" y="437"/>
                    <a:pt x="293" y="437"/>
                  </a:cubicBezTo>
                  <a:cubicBezTo>
                    <a:pt x="295" y="437"/>
                    <a:pt x="293" y="429"/>
                    <a:pt x="291" y="421"/>
                  </a:cubicBezTo>
                  <a:cubicBezTo>
                    <a:pt x="288" y="414"/>
                    <a:pt x="287" y="410"/>
                    <a:pt x="287" y="410"/>
                  </a:cubicBezTo>
                  <a:lnTo>
                    <a:pt x="287" y="410"/>
                  </a:lnTo>
                  <a:cubicBezTo>
                    <a:pt x="288" y="410"/>
                    <a:pt x="290" y="414"/>
                    <a:pt x="293" y="421"/>
                  </a:cubicBezTo>
                  <a:cubicBezTo>
                    <a:pt x="299" y="433"/>
                    <a:pt x="303" y="438"/>
                    <a:pt x="306" y="438"/>
                  </a:cubicBezTo>
                  <a:cubicBezTo>
                    <a:pt x="308" y="438"/>
                    <a:pt x="308" y="433"/>
                    <a:pt x="308" y="425"/>
                  </a:cubicBezTo>
                  <a:cubicBezTo>
                    <a:pt x="308" y="416"/>
                    <a:pt x="309" y="412"/>
                    <a:pt x="310" y="412"/>
                  </a:cubicBezTo>
                  <a:cubicBezTo>
                    <a:pt x="311" y="412"/>
                    <a:pt x="313" y="416"/>
                    <a:pt x="313" y="424"/>
                  </a:cubicBezTo>
                  <a:cubicBezTo>
                    <a:pt x="315" y="433"/>
                    <a:pt x="316" y="436"/>
                    <a:pt x="316" y="436"/>
                  </a:cubicBezTo>
                  <a:cubicBezTo>
                    <a:pt x="317" y="436"/>
                    <a:pt x="317" y="434"/>
                    <a:pt x="317" y="430"/>
                  </a:cubicBezTo>
                  <a:lnTo>
                    <a:pt x="324" y="428"/>
                  </a:lnTo>
                  <a:cubicBezTo>
                    <a:pt x="326" y="427"/>
                    <a:pt x="324" y="419"/>
                    <a:pt x="321" y="412"/>
                  </a:cubicBezTo>
                  <a:lnTo>
                    <a:pt x="321" y="412"/>
                  </a:lnTo>
                  <a:cubicBezTo>
                    <a:pt x="326" y="421"/>
                    <a:pt x="330" y="426"/>
                    <a:pt x="332" y="426"/>
                  </a:cubicBezTo>
                  <a:cubicBezTo>
                    <a:pt x="333" y="426"/>
                    <a:pt x="333" y="424"/>
                    <a:pt x="331" y="417"/>
                  </a:cubicBezTo>
                  <a:lnTo>
                    <a:pt x="335" y="415"/>
                  </a:lnTo>
                  <a:cubicBezTo>
                    <a:pt x="336" y="415"/>
                    <a:pt x="336" y="415"/>
                    <a:pt x="333" y="407"/>
                  </a:cubicBezTo>
                  <a:cubicBezTo>
                    <a:pt x="333" y="404"/>
                    <a:pt x="333" y="403"/>
                    <a:pt x="333" y="403"/>
                  </a:cubicBezTo>
                  <a:lnTo>
                    <a:pt x="333" y="403"/>
                  </a:lnTo>
                  <a:cubicBezTo>
                    <a:pt x="334" y="403"/>
                    <a:pt x="337" y="408"/>
                    <a:pt x="341" y="411"/>
                  </a:cubicBezTo>
                  <a:cubicBezTo>
                    <a:pt x="345" y="416"/>
                    <a:pt x="349" y="420"/>
                    <a:pt x="350" y="420"/>
                  </a:cubicBezTo>
                  <a:cubicBezTo>
                    <a:pt x="350" y="420"/>
                    <a:pt x="349" y="419"/>
                    <a:pt x="348" y="417"/>
                  </a:cubicBezTo>
                  <a:cubicBezTo>
                    <a:pt x="345" y="410"/>
                    <a:pt x="342" y="402"/>
                    <a:pt x="340" y="395"/>
                  </a:cubicBezTo>
                  <a:cubicBezTo>
                    <a:pt x="339" y="392"/>
                    <a:pt x="339" y="391"/>
                    <a:pt x="339" y="391"/>
                  </a:cubicBezTo>
                  <a:lnTo>
                    <a:pt x="339" y="391"/>
                  </a:lnTo>
                  <a:cubicBezTo>
                    <a:pt x="340" y="391"/>
                    <a:pt x="344" y="395"/>
                    <a:pt x="346" y="400"/>
                  </a:cubicBezTo>
                  <a:cubicBezTo>
                    <a:pt x="348" y="406"/>
                    <a:pt x="351" y="410"/>
                    <a:pt x="357" y="412"/>
                  </a:cubicBezTo>
                  <a:cubicBezTo>
                    <a:pt x="358" y="411"/>
                    <a:pt x="360" y="410"/>
                    <a:pt x="356" y="403"/>
                  </a:cubicBezTo>
                  <a:cubicBezTo>
                    <a:pt x="353" y="399"/>
                    <a:pt x="355" y="395"/>
                    <a:pt x="360" y="395"/>
                  </a:cubicBezTo>
                  <a:cubicBezTo>
                    <a:pt x="362" y="395"/>
                    <a:pt x="364" y="396"/>
                    <a:pt x="366" y="398"/>
                  </a:cubicBezTo>
                  <a:lnTo>
                    <a:pt x="368" y="396"/>
                  </a:lnTo>
                  <a:cubicBezTo>
                    <a:pt x="369" y="395"/>
                    <a:pt x="366" y="388"/>
                    <a:pt x="367" y="387"/>
                  </a:cubicBezTo>
                  <a:cubicBezTo>
                    <a:pt x="367" y="387"/>
                    <a:pt x="368" y="386"/>
                    <a:pt x="364" y="379"/>
                  </a:cubicBezTo>
                  <a:cubicBezTo>
                    <a:pt x="364" y="378"/>
                    <a:pt x="365" y="378"/>
                    <a:pt x="365" y="378"/>
                  </a:cubicBezTo>
                  <a:cubicBezTo>
                    <a:pt x="366" y="378"/>
                    <a:pt x="368" y="379"/>
                    <a:pt x="372" y="382"/>
                  </a:cubicBezTo>
                  <a:cubicBezTo>
                    <a:pt x="367" y="376"/>
                    <a:pt x="364" y="373"/>
                    <a:pt x="365" y="373"/>
                  </a:cubicBezTo>
                  <a:lnTo>
                    <a:pt x="365" y="373"/>
                  </a:lnTo>
                  <a:cubicBezTo>
                    <a:pt x="365" y="373"/>
                    <a:pt x="368" y="376"/>
                    <a:pt x="374" y="381"/>
                  </a:cubicBezTo>
                  <a:cubicBezTo>
                    <a:pt x="379" y="387"/>
                    <a:pt x="382" y="389"/>
                    <a:pt x="382" y="389"/>
                  </a:cubicBezTo>
                  <a:cubicBezTo>
                    <a:pt x="383" y="389"/>
                    <a:pt x="380" y="386"/>
                    <a:pt x="375" y="380"/>
                  </a:cubicBezTo>
                  <a:cubicBezTo>
                    <a:pt x="372" y="376"/>
                    <a:pt x="371" y="375"/>
                    <a:pt x="372" y="375"/>
                  </a:cubicBezTo>
                  <a:lnTo>
                    <a:pt x="372" y="375"/>
                  </a:lnTo>
                  <a:cubicBezTo>
                    <a:pt x="372" y="375"/>
                    <a:pt x="374" y="376"/>
                    <a:pt x="377" y="378"/>
                  </a:cubicBezTo>
                  <a:cubicBezTo>
                    <a:pt x="380" y="380"/>
                    <a:pt x="381" y="381"/>
                    <a:pt x="382" y="381"/>
                  </a:cubicBezTo>
                  <a:cubicBezTo>
                    <a:pt x="382" y="381"/>
                    <a:pt x="381" y="380"/>
                    <a:pt x="378" y="377"/>
                  </a:cubicBezTo>
                  <a:cubicBezTo>
                    <a:pt x="372" y="368"/>
                    <a:pt x="368" y="362"/>
                    <a:pt x="370" y="362"/>
                  </a:cubicBezTo>
                  <a:lnTo>
                    <a:pt x="370" y="362"/>
                  </a:lnTo>
                  <a:cubicBezTo>
                    <a:pt x="371" y="362"/>
                    <a:pt x="373" y="364"/>
                    <a:pt x="377" y="368"/>
                  </a:cubicBezTo>
                  <a:cubicBezTo>
                    <a:pt x="377" y="368"/>
                    <a:pt x="378" y="366"/>
                    <a:pt x="374" y="360"/>
                  </a:cubicBezTo>
                  <a:cubicBezTo>
                    <a:pt x="368" y="353"/>
                    <a:pt x="365" y="350"/>
                    <a:pt x="366" y="350"/>
                  </a:cubicBezTo>
                  <a:lnTo>
                    <a:pt x="366" y="350"/>
                  </a:lnTo>
                  <a:cubicBezTo>
                    <a:pt x="366" y="350"/>
                    <a:pt x="369" y="353"/>
                    <a:pt x="375" y="359"/>
                  </a:cubicBezTo>
                  <a:cubicBezTo>
                    <a:pt x="380" y="363"/>
                    <a:pt x="384" y="365"/>
                    <a:pt x="385" y="365"/>
                  </a:cubicBezTo>
                  <a:cubicBezTo>
                    <a:pt x="386" y="365"/>
                    <a:pt x="383" y="362"/>
                    <a:pt x="377" y="355"/>
                  </a:cubicBezTo>
                  <a:cubicBezTo>
                    <a:pt x="377" y="355"/>
                    <a:pt x="374" y="352"/>
                    <a:pt x="376" y="352"/>
                  </a:cubicBezTo>
                  <a:lnTo>
                    <a:pt x="376" y="352"/>
                  </a:lnTo>
                  <a:cubicBezTo>
                    <a:pt x="376" y="352"/>
                    <a:pt x="378" y="352"/>
                    <a:pt x="379" y="353"/>
                  </a:cubicBezTo>
                  <a:cubicBezTo>
                    <a:pt x="382" y="354"/>
                    <a:pt x="385" y="355"/>
                    <a:pt x="388" y="355"/>
                  </a:cubicBezTo>
                  <a:cubicBezTo>
                    <a:pt x="393" y="355"/>
                    <a:pt x="395" y="352"/>
                    <a:pt x="386" y="346"/>
                  </a:cubicBezTo>
                  <a:lnTo>
                    <a:pt x="387" y="344"/>
                  </a:lnTo>
                  <a:cubicBezTo>
                    <a:pt x="390" y="345"/>
                    <a:pt x="392" y="345"/>
                    <a:pt x="393" y="345"/>
                  </a:cubicBezTo>
                  <a:cubicBezTo>
                    <a:pt x="395" y="345"/>
                    <a:pt x="394" y="343"/>
                    <a:pt x="391" y="340"/>
                  </a:cubicBezTo>
                  <a:lnTo>
                    <a:pt x="385" y="334"/>
                  </a:lnTo>
                  <a:lnTo>
                    <a:pt x="385" y="334"/>
                  </a:lnTo>
                  <a:cubicBezTo>
                    <a:pt x="391" y="338"/>
                    <a:pt x="398" y="341"/>
                    <a:pt x="399" y="341"/>
                  </a:cubicBezTo>
                  <a:cubicBezTo>
                    <a:pt x="399" y="341"/>
                    <a:pt x="400" y="341"/>
                    <a:pt x="400" y="341"/>
                  </a:cubicBezTo>
                  <a:cubicBezTo>
                    <a:pt x="401" y="340"/>
                    <a:pt x="401" y="340"/>
                    <a:pt x="394" y="335"/>
                  </a:cubicBezTo>
                  <a:cubicBezTo>
                    <a:pt x="386" y="332"/>
                    <a:pt x="387" y="331"/>
                    <a:pt x="388" y="329"/>
                  </a:cubicBezTo>
                  <a:cubicBezTo>
                    <a:pt x="389" y="329"/>
                    <a:pt x="389" y="329"/>
                    <a:pt x="389" y="329"/>
                  </a:cubicBezTo>
                  <a:cubicBezTo>
                    <a:pt x="391" y="329"/>
                    <a:pt x="397" y="332"/>
                    <a:pt x="404" y="336"/>
                  </a:cubicBezTo>
                  <a:lnTo>
                    <a:pt x="404" y="335"/>
                  </a:lnTo>
                  <a:cubicBezTo>
                    <a:pt x="396" y="329"/>
                    <a:pt x="392" y="327"/>
                    <a:pt x="393" y="327"/>
                  </a:cubicBezTo>
                  <a:lnTo>
                    <a:pt x="393" y="327"/>
                  </a:lnTo>
                  <a:cubicBezTo>
                    <a:pt x="394" y="327"/>
                    <a:pt x="396" y="328"/>
                    <a:pt x="398" y="329"/>
                  </a:cubicBezTo>
                  <a:cubicBezTo>
                    <a:pt x="402" y="330"/>
                    <a:pt x="404" y="331"/>
                    <a:pt x="405" y="331"/>
                  </a:cubicBezTo>
                  <a:cubicBezTo>
                    <a:pt x="407" y="331"/>
                    <a:pt x="407" y="330"/>
                    <a:pt x="407" y="329"/>
                  </a:cubicBezTo>
                  <a:cubicBezTo>
                    <a:pt x="405" y="328"/>
                    <a:pt x="404" y="328"/>
                    <a:pt x="405" y="328"/>
                  </a:cubicBezTo>
                  <a:lnTo>
                    <a:pt x="405" y="328"/>
                  </a:lnTo>
                  <a:cubicBezTo>
                    <a:pt x="405" y="328"/>
                    <a:pt x="408" y="329"/>
                    <a:pt x="407" y="329"/>
                  </a:cubicBezTo>
                  <a:lnTo>
                    <a:pt x="414" y="334"/>
                  </a:lnTo>
                  <a:cubicBezTo>
                    <a:pt x="416" y="334"/>
                    <a:pt x="417" y="335"/>
                    <a:pt x="417" y="335"/>
                  </a:cubicBezTo>
                  <a:cubicBezTo>
                    <a:pt x="420" y="335"/>
                    <a:pt x="414" y="331"/>
                    <a:pt x="409" y="328"/>
                  </a:cubicBezTo>
                  <a:cubicBezTo>
                    <a:pt x="409" y="328"/>
                    <a:pt x="409" y="327"/>
                    <a:pt x="410" y="326"/>
                  </a:cubicBezTo>
                  <a:cubicBezTo>
                    <a:pt x="411" y="325"/>
                    <a:pt x="411" y="324"/>
                    <a:pt x="403" y="320"/>
                  </a:cubicBezTo>
                  <a:cubicBezTo>
                    <a:pt x="396" y="317"/>
                    <a:pt x="388" y="314"/>
                    <a:pt x="389" y="313"/>
                  </a:cubicBezTo>
                  <a:lnTo>
                    <a:pt x="389" y="313"/>
                  </a:lnTo>
                  <a:cubicBezTo>
                    <a:pt x="395" y="316"/>
                    <a:pt x="402" y="318"/>
                    <a:pt x="404" y="318"/>
                  </a:cubicBezTo>
                  <a:cubicBezTo>
                    <a:pt x="405" y="318"/>
                    <a:pt x="405" y="318"/>
                    <a:pt x="405" y="318"/>
                  </a:cubicBezTo>
                  <a:cubicBezTo>
                    <a:pt x="405" y="318"/>
                    <a:pt x="405" y="318"/>
                    <a:pt x="406" y="318"/>
                  </a:cubicBezTo>
                  <a:cubicBezTo>
                    <a:pt x="407" y="318"/>
                    <a:pt x="413" y="320"/>
                    <a:pt x="413" y="320"/>
                  </a:cubicBezTo>
                  <a:cubicBezTo>
                    <a:pt x="417" y="323"/>
                    <a:pt x="420" y="324"/>
                    <a:pt x="421" y="324"/>
                  </a:cubicBezTo>
                  <a:cubicBezTo>
                    <a:pt x="424" y="324"/>
                    <a:pt x="420" y="319"/>
                    <a:pt x="415" y="315"/>
                  </a:cubicBezTo>
                  <a:cubicBezTo>
                    <a:pt x="408" y="310"/>
                    <a:pt x="404" y="307"/>
                    <a:pt x="406" y="307"/>
                  </a:cubicBezTo>
                  <a:lnTo>
                    <a:pt x="406" y="307"/>
                  </a:lnTo>
                  <a:cubicBezTo>
                    <a:pt x="407" y="307"/>
                    <a:pt x="411" y="309"/>
                    <a:pt x="418" y="312"/>
                  </a:cubicBezTo>
                  <a:cubicBezTo>
                    <a:pt x="421" y="313"/>
                    <a:pt x="423" y="314"/>
                    <a:pt x="423" y="314"/>
                  </a:cubicBezTo>
                  <a:cubicBezTo>
                    <a:pt x="426" y="314"/>
                    <a:pt x="414" y="306"/>
                    <a:pt x="396" y="298"/>
                  </a:cubicBezTo>
                  <a:lnTo>
                    <a:pt x="375" y="288"/>
                  </a:lnTo>
                  <a:lnTo>
                    <a:pt x="397" y="297"/>
                  </a:lnTo>
                  <a:cubicBezTo>
                    <a:pt x="412" y="303"/>
                    <a:pt x="420" y="305"/>
                    <a:pt x="422" y="305"/>
                  </a:cubicBezTo>
                  <a:cubicBezTo>
                    <a:pt x="424" y="305"/>
                    <a:pt x="421" y="303"/>
                    <a:pt x="414" y="298"/>
                  </a:cubicBezTo>
                  <a:cubicBezTo>
                    <a:pt x="410" y="295"/>
                    <a:pt x="408" y="293"/>
                    <a:pt x="410" y="293"/>
                  </a:cubicBezTo>
                  <a:lnTo>
                    <a:pt x="410" y="293"/>
                  </a:lnTo>
                  <a:cubicBezTo>
                    <a:pt x="410" y="293"/>
                    <a:pt x="412" y="294"/>
                    <a:pt x="415" y="295"/>
                  </a:cubicBezTo>
                  <a:cubicBezTo>
                    <a:pt x="418" y="296"/>
                    <a:pt x="420" y="296"/>
                    <a:pt x="421" y="296"/>
                  </a:cubicBezTo>
                  <a:cubicBezTo>
                    <a:pt x="423" y="296"/>
                    <a:pt x="424" y="295"/>
                    <a:pt x="425" y="292"/>
                  </a:cubicBezTo>
                  <a:cubicBezTo>
                    <a:pt x="427" y="288"/>
                    <a:pt x="428" y="287"/>
                    <a:pt x="420" y="285"/>
                  </a:cubicBezTo>
                  <a:lnTo>
                    <a:pt x="421" y="281"/>
                  </a:lnTo>
                  <a:cubicBezTo>
                    <a:pt x="424" y="282"/>
                    <a:pt x="427" y="282"/>
                    <a:pt x="428" y="282"/>
                  </a:cubicBezTo>
                  <a:cubicBezTo>
                    <a:pt x="433" y="282"/>
                    <a:pt x="426" y="278"/>
                    <a:pt x="413" y="277"/>
                  </a:cubicBezTo>
                  <a:lnTo>
                    <a:pt x="414" y="274"/>
                  </a:lnTo>
                  <a:lnTo>
                    <a:pt x="422" y="276"/>
                  </a:lnTo>
                  <a:cubicBezTo>
                    <a:pt x="424" y="276"/>
                    <a:pt x="425" y="276"/>
                    <a:pt x="426" y="276"/>
                  </a:cubicBezTo>
                  <a:cubicBezTo>
                    <a:pt x="430" y="276"/>
                    <a:pt x="431" y="273"/>
                    <a:pt x="433" y="263"/>
                  </a:cubicBezTo>
                  <a:cubicBezTo>
                    <a:pt x="437" y="250"/>
                    <a:pt x="437" y="249"/>
                    <a:pt x="420" y="246"/>
                  </a:cubicBezTo>
                  <a:cubicBezTo>
                    <a:pt x="409" y="245"/>
                    <a:pt x="405" y="243"/>
                    <a:pt x="410" y="243"/>
                  </a:cubicBezTo>
                  <a:cubicBezTo>
                    <a:pt x="412" y="243"/>
                    <a:pt x="416" y="244"/>
                    <a:pt x="421" y="244"/>
                  </a:cubicBezTo>
                  <a:cubicBezTo>
                    <a:pt x="429" y="244"/>
                    <a:pt x="437" y="244"/>
                    <a:pt x="429" y="243"/>
                  </a:cubicBezTo>
                  <a:cubicBezTo>
                    <a:pt x="429" y="243"/>
                    <a:pt x="429" y="241"/>
                    <a:pt x="437" y="240"/>
                  </a:cubicBezTo>
                  <a:cubicBezTo>
                    <a:pt x="453" y="235"/>
                    <a:pt x="446" y="233"/>
                    <a:pt x="438" y="233"/>
                  </a:cubicBezTo>
                  <a:cubicBezTo>
                    <a:pt x="433" y="233"/>
                    <a:pt x="431" y="233"/>
                    <a:pt x="429" y="233"/>
                  </a:cubicBezTo>
                  <a:cubicBezTo>
                    <a:pt x="427" y="233"/>
                    <a:pt x="432" y="233"/>
                    <a:pt x="438" y="232"/>
                  </a:cubicBezTo>
                  <a:cubicBezTo>
                    <a:pt x="447" y="231"/>
                    <a:pt x="455" y="228"/>
                    <a:pt x="447" y="228"/>
                  </a:cubicBezTo>
                  <a:cubicBezTo>
                    <a:pt x="438" y="227"/>
                    <a:pt x="430" y="218"/>
                    <a:pt x="447" y="218"/>
                  </a:cubicBezTo>
                  <a:lnTo>
                    <a:pt x="447" y="215"/>
                  </a:lnTo>
                  <a:cubicBezTo>
                    <a:pt x="439" y="215"/>
                    <a:pt x="439" y="212"/>
                    <a:pt x="439" y="209"/>
                  </a:cubicBezTo>
                  <a:cubicBezTo>
                    <a:pt x="438" y="206"/>
                    <a:pt x="438" y="205"/>
                    <a:pt x="446" y="204"/>
                  </a:cubicBezTo>
                  <a:cubicBezTo>
                    <a:pt x="447" y="204"/>
                    <a:pt x="449" y="204"/>
                    <a:pt x="450" y="204"/>
                  </a:cubicBezTo>
                  <a:cubicBezTo>
                    <a:pt x="454" y="204"/>
                    <a:pt x="453" y="202"/>
                    <a:pt x="446" y="200"/>
                  </a:cubicBezTo>
                  <a:cubicBezTo>
                    <a:pt x="446" y="199"/>
                    <a:pt x="430" y="199"/>
                    <a:pt x="430" y="198"/>
                  </a:cubicBezTo>
                  <a:cubicBezTo>
                    <a:pt x="422" y="198"/>
                    <a:pt x="413" y="198"/>
                    <a:pt x="413" y="197"/>
                  </a:cubicBezTo>
                  <a:lnTo>
                    <a:pt x="421" y="196"/>
                  </a:lnTo>
                  <a:lnTo>
                    <a:pt x="438" y="194"/>
                  </a:lnTo>
                  <a:cubicBezTo>
                    <a:pt x="438" y="193"/>
                    <a:pt x="437" y="191"/>
                    <a:pt x="433" y="191"/>
                  </a:cubicBezTo>
                  <a:cubicBezTo>
                    <a:pt x="432" y="191"/>
                    <a:pt x="430" y="191"/>
                    <a:pt x="429" y="191"/>
                  </a:cubicBezTo>
                  <a:cubicBezTo>
                    <a:pt x="437" y="189"/>
                    <a:pt x="437" y="188"/>
                    <a:pt x="437" y="185"/>
                  </a:cubicBezTo>
                  <a:cubicBezTo>
                    <a:pt x="436" y="182"/>
                    <a:pt x="436" y="179"/>
                    <a:pt x="430" y="179"/>
                  </a:cubicBezTo>
                  <a:cubicBezTo>
                    <a:pt x="430" y="179"/>
                    <a:pt x="429" y="179"/>
                    <a:pt x="428" y="179"/>
                  </a:cubicBezTo>
                  <a:cubicBezTo>
                    <a:pt x="442" y="174"/>
                    <a:pt x="441" y="166"/>
                    <a:pt x="430" y="166"/>
                  </a:cubicBezTo>
                  <a:cubicBezTo>
                    <a:pt x="429" y="166"/>
                    <a:pt x="427" y="167"/>
                    <a:pt x="425" y="167"/>
                  </a:cubicBezTo>
                  <a:cubicBezTo>
                    <a:pt x="423" y="168"/>
                    <a:pt x="421" y="168"/>
                    <a:pt x="420" y="168"/>
                  </a:cubicBezTo>
                  <a:cubicBezTo>
                    <a:pt x="418" y="168"/>
                    <a:pt x="419" y="167"/>
                    <a:pt x="424" y="165"/>
                  </a:cubicBezTo>
                  <a:cubicBezTo>
                    <a:pt x="430" y="162"/>
                    <a:pt x="431" y="161"/>
                    <a:pt x="429" y="161"/>
                  </a:cubicBezTo>
                  <a:cubicBezTo>
                    <a:pt x="428" y="161"/>
                    <a:pt x="426" y="161"/>
                    <a:pt x="423" y="161"/>
                  </a:cubicBezTo>
                  <a:cubicBezTo>
                    <a:pt x="422" y="161"/>
                    <a:pt x="421" y="161"/>
                    <a:pt x="421" y="161"/>
                  </a:cubicBezTo>
                  <a:cubicBezTo>
                    <a:pt x="417" y="161"/>
                    <a:pt x="424" y="158"/>
                    <a:pt x="430" y="154"/>
                  </a:cubicBezTo>
                  <a:cubicBezTo>
                    <a:pt x="442" y="149"/>
                    <a:pt x="444" y="147"/>
                    <a:pt x="441" y="147"/>
                  </a:cubicBezTo>
                  <a:cubicBezTo>
                    <a:pt x="440" y="147"/>
                    <a:pt x="438" y="147"/>
                    <a:pt x="437" y="148"/>
                  </a:cubicBezTo>
                  <a:cubicBezTo>
                    <a:pt x="428" y="147"/>
                    <a:pt x="428" y="144"/>
                    <a:pt x="427" y="143"/>
                  </a:cubicBezTo>
                  <a:cubicBezTo>
                    <a:pt x="423" y="143"/>
                    <a:pt x="421" y="142"/>
                    <a:pt x="419" y="142"/>
                  </a:cubicBezTo>
                  <a:cubicBezTo>
                    <a:pt x="417" y="142"/>
                    <a:pt x="415" y="143"/>
                    <a:pt x="411" y="145"/>
                  </a:cubicBezTo>
                  <a:cubicBezTo>
                    <a:pt x="405" y="148"/>
                    <a:pt x="401" y="149"/>
                    <a:pt x="395" y="150"/>
                  </a:cubicBezTo>
                  <a:cubicBezTo>
                    <a:pt x="394" y="150"/>
                    <a:pt x="393" y="150"/>
                    <a:pt x="393" y="150"/>
                  </a:cubicBezTo>
                  <a:cubicBezTo>
                    <a:pt x="390" y="150"/>
                    <a:pt x="393" y="149"/>
                    <a:pt x="394" y="149"/>
                  </a:cubicBezTo>
                  <a:cubicBezTo>
                    <a:pt x="395" y="149"/>
                    <a:pt x="395" y="149"/>
                    <a:pt x="395" y="149"/>
                  </a:cubicBezTo>
                  <a:cubicBezTo>
                    <a:pt x="403" y="149"/>
                    <a:pt x="403" y="148"/>
                    <a:pt x="410" y="143"/>
                  </a:cubicBezTo>
                  <a:cubicBezTo>
                    <a:pt x="416" y="139"/>
                    <a:pt x="415" y="135"/>
                    <a:pt x="415" y="134"/>
                  </a:cubicBezTo>
                  <a:cubicBezTo>
                    <a:pt x="414" y="133"/>
                    <a:pt x="413" y="130"/>
                    <a:pt x="413" y="129"/>
                  </a:cubicBezTo>
                  <a:cubicBezTo>
                    <a:pt x="417" y="124"/>
                    <a:pt x="418" y="121"/>
                    <a:pt x="416" y="121"/>
                  </a:cubicBezTo>
                  <a:lnTo>
                    <a:pt x="416" y="121"/>
                  </a:lnTo>
                  <a:cubicBezTo>
                    <a:pt x="415" y="121"/>
                    <a:pt x="413" y="122"/>
                    <a:pt x="411" y="123"/>
                  </a:cubicBezTo>
                  <a:lnTo>
                    <a:pt x="403" y="128"/>
                  </a:lnTo>
                  <a:cubicBezTo>
                    <a:pt x="415" y="120"/>
                    <a:pt x="412" y="109"/>
                    <a:pt x="403" y="109"/>
                  </a:cubicBezTo>
                  <a:cubicBezTo>
                    <a:pt x="400" y="109"/>
                    <a:pt x="398" y="109"/>
                    <a:pt x="395" y="111"/>
                  </a:cubicBezTo>
                  <a:lnTo>
                    <a:pt x="402" y="106"/>
                  </a:lnTo>
                  <a:cubicBezTo>
                    <a:pt x="409" y="102"/>
                    <a:pt x="407" y="101"/>
                    <a:pt x="406" y="98"/>
                  </a:cubicBezTo>
                  <a:cubicBezTo>
                    <a:pt x="405" y="96"/>
                    <a:pt x="395" y="96"/>
                    <a:pt x="393" y="93"/>
                  </a:cubicBezTo>
                  <a:cubicBezTo>
                    <a:pt x="391" y="89"/>
                    <a:pt x="389" y="87"/>
                    <a:pt x="386" y="87"/>
                  </a:cubicBezTo>
                  <a:cubicBezTo>
                    <a:pt x="384" y="87"/>
                    <a:pt x="383" y="87"/>
                    <a:pt x="381" y="89"/>
                  </a:cubicBezTo>
                  <a:cubicBezTo>
                    <a:pt x="379" y="88"/>
                    <a:pt x="379" y="88"/>
                    <a:pt x="386" y="83"/>
                  </a:cubicBezTo>
                  <a:cubicBezTo>
                    <a:pt x="393" y="79"/>
                    <a:pt x="392" y="78"/>
                    <a:pt x="391" y="76"/>
                  </a:cubicBezTo>
                  <a:cubicBezTo>
                    <a:pt x="391" y="76"/>
                    <a:pt x="390" y="76"/>
                    <a:pt x="390" y="76"/>
                  </a:cubicBezTo>
                  <a:cubicBezTo>
                    <a:pt x="389" y="76"/>
                    <a:pt x="383" y="81"/>
                    <a:pt x="378" y="86"/>
                  </a:cubicBezTo>
                  <a:cubicBezTo>
                    <a:pt x="375" y="88"/>
                    <a:pt x="374" y="90"/>
                    <a:pt x="373" y="90"/>
                  </a:cubicBezTo>
                  <a:cubicBezTo>
                    <a:pt x="372" y="90"/>
                    <a:pt x="372" y="87"/>
                    <a:pt x="375" y="83"/>
                  </a:cubicBezTo>
                  <a:cubicBezTo>
                    <a:pt x="378" y="77"/>
                    <a:pt x="377" y="73"/>
                    <a:pt x="372" y="73"/>
                  </a:cubicBezTo>
                  <a:cubicBezTo>
                    <a:pt x="370" y="73"/>
                    <a:pt x="369" y="73"/>
                    <a:pt x="367" y="74"/>
                  </a:cubicBezTo>
                  <a:cubicBezTo>
                    <a:pt x="366" y="73"/>
                    <a:pt x="365" y="73"/>
                    <a:pt x="370" y="66"/>
                  </a:cubicBezTo>
                  <a:cubicBezTo>
                    <a:pt x="373" y="61"/>
                    <a:pt x="376" y="56"/>
                    <a:pt x="374" y="56"/>
                  </a:cubicBezTo>
                  <a:lnTo>
                    <a:pt x="374" y="56"/>
                  </a:lnTo>
                  <a:cubicBezTo>
                    <a:pt x="373" y="56"/>
                    <a:pt x="370" y="57"/>
                    <a:pt x="366" y="61"/>
                  </a:cubicBezTo>
                  <a:cubicBezTo>
                    <a:pt x="364" y="60"/>
                    <a:pt x="364" y="60"/>
                    <a:pt x="369" y="53"/>
                  </a:cubicBezTo>
                  <a:cubicBezTo>
                    <a:pt x="372" y="49"/>
                    <a:pt x="375" y="45"/>
                    <a:pt x="374" y="45"/>
                  </a:cubicBezTo>
                  <a:lnTo>
                    <a:pt x="374" y="45"/>
                  </a:lnTo>
                  <a:cubicBezTo>
                    <a:pt x="373" y="45"/>
                    <a:pt x="371" y="47"/>
                    <a:pt x="367" y="51"/>
                  </a:cubicBezTo>
                  <a:cubicBezTo>
                    <a:pt x="364" y="53"/>
                    <a:pt x="362" y="53"/>
                    <a:pt x="361" y="53"/>
                  </a:cubicBezTo>
                  <a:cubicBezTo>
                    <a:pt x="358" y="53"/>
                    <a:pt x="357" y="51"/>
                    <a:pt x="359" y="45"/>
                  </a:cubicBezTo>
                  <a:cubicBezTo>
                    <a:pt x="358" y="44"/>
                    <a:pt x="358" y="44"/>
                    <a:pt x="357" y="44"/>
                  </a:cubicBezTo>
                  <a:cubicBezTo>
                    <a:pt x="356" y="44"/>
                    <a:pt x="354" y="45"/>
                    <a:pt x="351" y="49"/>
                  </a:cubicBezTo>
                  <a:cubicBezTo>
                    <a:pt x="349" y="52"/>
                    <a:pt x="349" y="52"/>
                    <a:pt x="347" y="56"/>
                  </a:cubicBezTo>
                  <a:cubicBezTo>
                    <a:pt x="351" y="49"/>
                    <a:pt x="353" y="45"/>
                    <a:pt x="352" y="45"/>
                  </a:cubicBezTo>
                  <a:lnTo>
                    <a:pt x="352" y="45"/>
                  </a:lnTo>
                  <a:cubicBezTo>
                    <a:pt x="352" y="45"/>
                    <a:pt x="349" y="48"/>
                    <a:pt x="345" y="55"/>
                  </a:cubicBezTo>
                  <a:cubicBezTo>
                    <a:pt x="343" y="58"/>
                    <a:pt x="341" y="59"/>
                    <a:pt x="341" y="59"/>
                  </a:cubicBezTo>
                  <a:cubicBezTo>
                    <a:pt x="340" y="59"/>
                    <a:pt x="341" y="57"/>
                    <a:pt x="344" y="53"/>
                  </a:cubicBezTo>
                  <a:cubicBezTo>
                    <a:pt x="347" y="46"/>
                    <a:pt x="346" y="45"/>
                    <a:pt x="346" y="45"/>
                  </a:cubicBezTo>
                  <a:lnTo>
                    <a:pt x="346" y="45"/>
                  </a:lnTo>
                  <a:cubicBezTo>
                    <a:pt x="344" y="45"/>
                    <a:pt x="341" y="45"/>
                    <a:pt x="337" y="45"/>
                  </a:cubicBezTo>
                  <a:cubicBezTo>
                    <a:pt x="333" y="45"/>
                    <a:pt x="330" y="45"/>
                    <a:pt x="328" y="43"/>
                  </a:cubicBezTo>
                  <a:cubicBezTo>
                    <a:pt x="322" y="40"/>
                    <a:pt x="319" y="38"/>
                    <a:pt x="316" y="38"/>
                  </a:cubicBezTo>
                  <a:cubicBezTo>
                    <a:pt x="313" y="38"/>
                    <a:pt x="311" y="39"/>
                    <a:pt x="310" y="42"/>
                  </a:cubicBezTo>
                  <a:cubicBezTo>
                    <a:pt x="308" y="46"/>
                    <a:pt x="307" y="47"/>
                    <a:pt x="306" y="47"/>
                  </a:cubicBezTo>
                  <a:cubicBezTo>
                    <a:pt x="306" y="47"/>
                    <a:pt x="306" y="45"/>
                    <a:pt x="308" y="41"/>
                  </a:cubicBezTo>
                  <a:cubicBezTo>
                    <a:pt x="310" y="33"/>
                    <a:pt x="308" y="32"/>
                    <a:pt x="306" y="32"/>
                  </a:cubicBezTo>
                  <a:cubicBezTo>
                    <a:pt x="305" y="31"/>
                    <a:pt x="304" y="31"/>
                    <a:pt x="306" y="23"/>
                  </a:cubicBezTo>
                  <a:lnTo>
                    <a:pt x="306" y="23"/>
                  </a:lnTo>
                  <a:cubicBezTo>
                    <a:pt x="303" y="30"/>
                    <a:pt x="303" y="30"/>
                    <a:pt x="301" y="30"/>
                  </a:cubicBezTo>
                  <a:cubicBezTo>
                    <a:pt x="303" y="26"/>
                    <a:pt x="303" y="23"/>
                    <a:pt x="303" y="23"/>
                  </a:cubicBezTo>
                  <a:lnTo>
                    <a:pt x="303" y="23"/>
                  </a:lnTo>
                  <a:cubicBezTo>
                    <a:pt x="302" y="23"/>
                    <a:pt x="301" y="25"/>
                    <a:pt x="299" y="29"/>
                  </a:cubicBezTo>
                  <a:cubicBezTo>
                    <a:pt x="295" y="36"/>
                    <a:pt x="294" y="40"/>
                    <a:pt x="293" y="40"/>
                  </a:cubicBezTo>
                  <a:cubicBezTo>
                    <a:pt x="293" y="40"/>
                    <a:pt x="295" y="36"/>
                    <a:pt x="298" y="28"/>
                  </a:cubicBezTo>
                  <a:cubicBezTo>
                    <a:pt x="299" y="22"/>
                    <a:pt x="299" y="16"/>
                    <a:pt x="298" y="16"/>
                  </a:cubicBezTo>
                  <a:lnTo>
                    <a:pt x="298" y="16"/>
                  </a:lnTo>
                  <a:cubicBezTo>
                    <a:pt x="298" y="16"/>
                    <a:pt x="297" y="17"/>
                    <a:pt x="296" y="19"/>
                  </a:cubicBezTo>
                  <a:cubicBezTo>
                    <a:pt x="294" y="27"/>
                    <a:pt x="292" y="25"/>
                    <a:pt x="287" y="33"/>
                  </a:cubicBezTo>
                  <a:cubicBezTo>
                    <a:pt x="286" y="32"/>
                    <a:pt x="285" y="32"/>
                    <a:pt x="287" y="24"/>
                  </a:cubicBezTo>
                  <a:cubicBezTo>
                    <a:pt x="288" y="21"/>
                    <a:pt x="287" y="20"/>
                    <a:pt x="285" y="20"/>
                  </a:cubicBezTo>
                  <a:cubicBezTo>
                    <a:pt x="282" y="20"/>
                    <a:pt x="277" y="24"/>
                    <a:pt x="275" y="29"/>
                  </a:cubicBezTo>
                  <a:cubicBezTo>
                    <a:pt x="275" y="33"/>
                    <a:pt x="274" y="35"/>
                    <a:pt x="273" y="35"/>
                  </a:cubicBezTo>
                  <a:cubicBezTo>
                    <a:pt x="273" y="35"/>
                    <a:pt x="273" y="33"/>
                    <a:pt x="274" y="29"/>
                  </a:cubicBezTo>
                  <a:cubicBezTo>
                    <a:pt x="276" y="21"/>
                    <a:pt x="275" y="20"/>
                    <a:pt x="273" y="20"/>
                  </a:cubicBezTo>
                  <a:cubicBezTo>
                    <a:pt x="272" y="22"/>
                    <a:pt x="271" y="23"/>
                    <a:pt x="271" y="23"/>
                  </a:cubicBezTo>
                  <a:cubicBezTo>
                    <a:pt x="271" y="23"/>
                    <a:pt x="272" y="18"/>
                    <a:pt x="274" y="12"/>
                  </a:cubicBezTo>
                  <a:cubicBezTo>
                    <a:pt x="277" y="4"/>
                    <a:pt x="275" y="4"/>
                    <a:pt x="272" y="3"/>
                  </a:cubicBezTo>
                  <a:cubicBezTo>
                    <a:pt x="270" y="8"/>
                    <a:pt x="266" y="9"/>
                    <a:pt x="262" y="9"/>
                  </a:cubicBezTo>
                  <a:cubicBezTo>
                    <a:pt x="261" y="9"/>
                    <a:pt x="259" y="9"/>
                    <a:pt x="258" y="9"/>
                  </a:cubicBezTo>
                  <a:cubicBezTo>
                    <a:pt x="257" y="8"/>
                    <a:pt x="257" y="8"/>
                    <a:pt x="256" y="8"/>
                  </a:cubicBezTo>
                  <a:cubicBezTo>
                    <a:pt x="250" y="8"/>
                    <a:pt x="248" y="16"/>
                    <a:pt x="244" y="30"/>
                  </a:cubicBezTo>
                  <a:lnTo>
                    <a:pt x="240" y="46"/>
                  </a:lnTo>
                  <a:lnTo>
                    <a:pt x="243" y="30"/>
                  </a:lnTo>
                  <a:cubicBezTo>
                    <a:pt x="244" y="22"/>
                    <a:pt x="244" y="5"/>
                    <a:pt x="244" y="5"/>
                  </a:cubicBezTo>
                  <a:lnTo>
                    <a:pt x="244" y="5"/>
                  </a:lnTo>
                  <a:cubicBezTo>
                    <a:pt x="241" y="5"/>
                    <a:pt x="241" y="13"/>
                    <a:pt x="240" y="21"/>
                  </a:cubicBezTo>
                  <a:cubicBezTo>
                    <a:pt x="240" y="25"/>
                    <a:pt x="239" y="28"/>
                    <a:pt x="238" y="28"/>
                  </a:cubicBezTo>
                  <a:cubicBezTo>
                    <a:pt x="238" y="28"/>
                    <a:pt x="237" y="25"/>
                    <a:pt x="236" y="21"/>
                  </a:cubicBezTo>
                  <a:cubicBezTo>
                    <a:pt x="235" y="17"/>
                    <a:pt x="234" y="14"/>
                    <a:pt x="233" y="14"/>
                  </a:cubicBezTo>
                  <a:cubicBezTo>
                    <a:pt x="232" y="14"/>
                    <a:pt x="231" y="16"/>
                    <a:pt x="230" y="20"/>
                  </a:cubicBezTo>
                  <a:cubicBezTo>
                    <a:pt x="229" y="20"/>
                    <a:pt x="227" y="20"/>
                    <a:pt x="226" y="12"/>
                  </a:cubicBezTo>
                  <a:cubicBezTo>
                    <a:pt x="225" y="12"/>
                    <a:pt x="225" y="12"/>
                    <a:pt x="225" y="20"/>
                  </a:cubicBezTo>
                  <a:cubicBezTo>
                    <a:pt x="225" y="24"/>
                    <a:pt x="224" y="26"/>
                    <a:pt x="224" y="26"/>
                  </a:cubicBezTo>
                  <a:cubicBezTo>
                    <a:pt x="223" y="26"/>
                    <a:pt x="222" y="24"/>
                    <a:pt x="221" y="20"/>
                  </a:cubicBezTo>
                  <a:cubicBezTo>
                    <a:pt x="221" y="11"/>
                    <a:pt x="219" y="6"/>
                    <a:pt x="217" y="6"/>
                  </a:cubicBezTo>
                  <a:cubicBezTo>
                    <a:pt x="216" y="6"/>
                    <a:pt x="216" y="8"/>
                    <a:pt x="216" y="12"/>
                  </a:cubicBezTo>
                  <a:cubicBezTo>
                    <a:pt x="216" y="20"/>
                    <a:pt x="215" y="20"/>
                    <a:pt x="212" y="20"/>
                  </a:cubicBezTo>
                  <a:cubicBezTo>
                    <a:pt x="211" y="20"/>
                    <a:pt x="210" y="20"/>
                    <a:pt x="209" y="28"/>
                  </a:cubicBezTo>
                  <a:lnTo>
                    <a:pt x="206" y="28"/>
                  </a:lnTo>
                  <a:cubicBezTo>
                    <a:pt x="204" y="28"/>
                    <a:pt x="206" y="20"/>
                    <a:pt x="207" y="20"/>
                  </a:cubicBezTo>
                  <a:lnTo>
                    <a:pt x="204" y="12"/>
                  </a:lnTo>
                  <a:cubicBezTo>
                    <a:pt x="202" y="12"/>
                    <a:pt x="200" y="12"/>
                    <a:pt x="200" y="20"/>
                  </a:cubicBezTo>
                  <a:cubicBezTo>
                    <a:pt x="200" y="28"/>
                    <a:pt x="200" y="32"/>
                    <a:pt x="200" y="32"/>
                  </a:cubicBezTo>
                  <a:cubicBezTo>
                    <a:pt x="200" y="32"/>
                    <a:pt x="199" y="28"/>
                    <a:pt x="199" y="20"/>
                  </a:cubicBezTo>
                  <a:cubicBezTo>
                    <a:pt x="198" y="14"/>
                    <a:pt x="197" y="9"/>
                    <a:pt x="196" y="9"/>
                  </a:cubicBezTo>
                  <a:cubicBezTo>
                    <a:pt x="195" y="9"/>
                    <a:pt x="195" y="10"/>
                    <a:pt x="194" y="12"/>
                  </a:cubicBezTo>
                  <a:cubicBezTo>
                    <a:pt x="194" y="19"/>
                    <a:pt x="194" y="22"/>
                    <a:pt x="193" y="22"/>
                  </a:cubicBezTo>
                  <a:cubicBezTo>
                    <a:pt x="193" y="22"/>
                    <a:pt x="192" y="17"/>
                    <a:pt x="191" y="12"/>
                  </a:cubicBezTo>
                  <a:cubicBezTo>
                    <a:pt x="191" y="4"/>
                    <a:pt x="191" y="0"/>
                    <a:pt x="190" y="0"/>
                  </a:cubicBezTo>
                  <a:close/>
                  <a:moveTo>
                    <a:pt x="482" y="457"/>
                  </a:moveTo>
                  <a:cubicBezTo>
                    <a:pt x="482" y="457"/>
                    <a:pt x="481" y="458"/>
                    <a:pt x="480" y="458"/>
                  </a:cubicBezTo>
                  <a:cubicBezTo>
                    <a:pt x="484" y="463"/>
                    <a:pt x="487" y="467"/>
                    <a:pt x="490" y="471"/>
                  </a:cubicBezTo>
                  <a:cubicBezTo>
                    <a:pt x="492" y="473"/>
                    <a:pt x="494" y="474"/>
                    <a:pt x="495" y="474"/>
                  </a:cubicBezTo>
                  <a:cubicBezTo>
                    <a:pt x="496" y="474"/>
                    <a:pt x="495" y="470"/>
                    <a:pt x="488" y="462"/>
                  </a:cubicBezTo>
                  <a:cubicBezTo>
                    <a:pt x="485" y="458"/>
                    <a:pt x="483" y="457"/>
                    <a:pt x="482" y="4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58"/>
            <p:cNvSpPr/>
            <p:nvPr/>
          </p:nvSpPr>
          <p:spPr>
            <a:xfrm>
              <a:off x="6796672" y="3329833"/>
              <a:ext cx="46824" cy="44657"/>
            </a:xfrm>
            <a:custGeom>
              <a:avLst/>
              <a:gdLst/>
              <a:ahLst/>
              <a:cxnLst/>
              <a:rect l="l" t="t" r="r" b="b"/>
              <a:pathLst>
                <a:path w="497" h="474" extrusionOk="0">
                  <a:moveTo>
                    <a:pt x="159" y="4"/>
                  </a:moveTo>
                  <a:cubicBezTo>
                    <a:pt x="159" y="4"/>
                    <a:pt x="159" y="6"/>
                    <a:pt x="160" y="8"/>
                  </a:cubicBezTo>
                  <a:lnTo>
                    <a:pt x="160" y="8"/>
                  </a:lnTo>
                  <a:cubicBezTo>
                    <a:pt x="159" y="5"/>
                    <a:pt x="159" y="4"/>
                    <a:pt x="159" y="4"/>
                  </a:cubicBezTo>
                  <a:close/>
                  <a:moveTo>
                    <a:pt x="160" y="8"/>
                  </a:moveTo>
                  <a:lnTo>
                    <a:pt x="160" y="8"/>
                  </a:lnTo>
                  <a:cubicBezTo>
                    <a:pt x="161" y="9"/>
                    <a:pt x="161" y="11"/>
                    <a:pt x="162" y="13"/>
                  </a:cubicBezTo>
                  <a:lnTo>
                    <a:pt x="162" y="13"/>
                  </a:lnTo>
                  <a:cubicBezTo>
                    <a:pt x="161" y="12"/>
                    <a:pt x="161" y="10"/>
                    <a:pt x="161" y="9"/>
                  </a:cubicBezTo>
                  <a:cubicBezTo>
                    <a:pt x="160" y="8"/>
                    <a:pt x="160" y="8"/>
                    <a:pt x="160" y="8"/>
                  </a:cubicBezTo>
                  <a:close/>
                  <a:moveTo>
                    <a:pt x="154" y="36"/>
                  </a:moveTo>
                  <a:cubicBezTo>
                    <a:pt x="153" y="36"/>
                    <a:pt x="154" y="40"/>
                    <a:pt x="154" y="40"/>
                  </a:cubicBezTo>
                  <a:cubicBezTo>
                    <a:pt x="154" y="40"/>
                    <a:pt x="154" y="39"/>
                    <a:pt x="154" y="36"/>
                  </a:cubicBezTo>
                  <a:close/>
                  <a:moveTo>
                    <a:pt x="165" y="41"/>
                  </a:moveTo>
                  <a:lnTo>
                    <a:pt x="169" y="49"/>
                  </a:lnTo>
                  <a:lnTo>
                    <a:pt x="167" y="49"/>
                  </a:lnTo>
                  <a:cubicBezTo>
                    <a:pt x="166" y="49"/>
                    <a:pt x="166" y="49"/>
                    <a:pt x="164" y="42"/>
                  </a:cubicBezTo>
                  <a:lnTo>
                    <a:pt x="165" y="41"/>
                  </a:lnTo>
                  <a:close/>
                  <a:moveTo>
                    <a:pt x="153" y="46"/>
                  </a:moveTo>
                  <a:lnTo>
                    <a:pt x="156" y="53"/>
                  </a:lnTo>
                  <a:lnTo>
                    <a:pt x="155" y="53"/>
                  </a:lnTo>
                  <a:cubicBezTo>
                    <a:pt x="155" y="53"/>
                    <a:pt x="155" y="53"/>
                    <a:pt x="154" y="53"/>
                  </a:cubicBezTo>
                  <a:cubicBezTo>
                    <a:pt x="154" y="53"/>
                    <a:pt x="153" y="52"/>
                    <a:pt x="152" y="46"/>
                  </a:cubicBezTo>
                  <a:close/>
                  <a:moveTo>
                    <a:pt x="174" y="39"/>
                  </a:moveTo>
                  <a:cubicBezTo>
                    <a:pt x="177" y="39"/>
                    <a:pt x="177" y="39"/>
                    <a:pt x="177" y="47"/>
                  </a:cubicBezTo>
                  <a:cubicBezTo>
                    <a:pt x="178" y="51"/>
                    <a:pt x="178" y="53"/>
                    <a:pt x="178" y="53"/>
                  </a:cubicBezTo>
                  <a:cubicBezTo>
                    <a:pt x="177" y="53"/>
                    <a:pt x="176" y="52"/>
                    <a:pt x="175" y="48"/>
                  </a:cubicBezTo>
                  <a:cubicBezTo>
                    <a:pt x="173" y="40"/>
                    <a:pt x="173" y="40"/>
                    <a:pt x="174" y="39"/>
                  </a:cubicBezTo>
                  <a:close/>
                  <a:moveTo>
                    <a:pt x="312" y="54"/>
                  </a:moveTo>
                  <a:cubicBezTo>
                    <a:pt x="312" y="54"/>
                    <a:pt x="312" y="54"/>
                    <a:pt x="312" y="54"/>
                  </a:cubicBezTo>
                  <a:lnTo>
                    <a:pt x="314" y="54"/>
                  </a:lnTo>
                  <a:cubicBezTo>
                    <a:pt x="311" y="58"/>
                    <a:pt x="309" y="64"/>
                    <a:pt x="305" y="68"/>
                  </a:cubicBezTo>
                  <a:lnTo>
                    <a:pt x="304" y="67"/>
                  </a:lnTo>
                  <a:cubicBezTo>
                    <a:pt x="307" y="60"/>
                    <a:pt x="310" y="54"/>
                    <a:pt x="312" y="54"/>
                  </a:cubicBezTo>
                  <a:close/>
                  <a:moveTo>
                    <a:pt x="144" y="57"/>
                  </a:moveTo>
                  <a:lnTo>
                    <a:pt x="144" y="57"/>
                  </a:lnTo>
                  <a:cubicBezTo>
                    <a:pt x="146" y="62"/>
                    <a:pt x="148" y="67"/>
                    <a:pt x="152" y="72"/>
                  </a:cubicBezTo>
                  <a:lnTo>
                    <a:pt x="151" y="72"/>
                  </a:lnTo>
                  <a:cubicBezTo>
                    <a:pt x="150" y="72"/>
                    <a:pt x="150" y="72"/>
                    <a:pt x="150" y="72"/>
                  </a:cubicBezTo>
                  <a:cubicBezTo>
                    <a:pt x="149" y="72"/>
                    <a:pt x="146" y="65"/>
                    <a:pt x="146" y="65"/>
                  </a:cubicBezTo>
                  <a:cubicBezTo>
                    <a:pt x="146" y="65"/>
                    <a:pt x="142" y="58"/>
                    <a:pt x="144" y="57"/>
                  </a:cubicBezTo>
                  <a:close/>
                  <a:moveTo>
                    <a:pt x="98" y="80"/>
                  </a:moveTo>
                  <a:cubicBezTo>
                    <a:pt x="99" y="80"/>
                    <a:pt x="99" y="81"/>
                    <a:pt x="101" y="83"/>
                  </a:cubicBezTo>
                  <a:lnTo>
                    <a:pt x="100" y="83"/>
                  </a:lnTo>
                  <a:cubicBezTo>
                    <a:pt x="100" y="83"/>
                    <a:pt x="98" y="80"/>
                    <a:pt x="98" y="80"/>
                  </a:cubicBezTo>
                  <a:close/>
                  <a:moveTo>
                    <a:pt x="360" y="80"/>
                  </a:moveTo>
                  <a:cubicBezTo>
                    <a:pt x="361" y="80"/>
                    <a:pt x="362" y="81"/>
                    <a:pt x="363" y="82"/>
                  </a:cubicBezTo>
                  <a:cubicBezTo>
                    <a:pt x="359" y="88"/>
                    <a:pt x="353" y="92"/>
                    <a:pt x="351" y="92"/>
                  </a:cubicBezTo>
                  <a:cubicBezTo>
                    <a:pt x="351" y="92"/>
                    <a:pt x="350" y="92"/>
                    <a:pt x="350" y="92"/>
                  </a:cubicBezTo>
                  <a:cubicBezTo>
                    <a:pt x="349" y="91"/>
                    <a:pt x="349" y="91"/>
                    <a:pt x="355" y="84"/>
                  </a:cubicBezTo>
                  <a:cubicBezTo>
                    <a:pt x="357" y="81"/>
                    <a:pt x="359" y="80"/>
                    <a:pt x="360" y="80"/>
                  </a:cubicBezTo>
                  <a:close/>
                  <a:moveTo>
                    <a:pt x="206" y="77"/>
                  </a:moveTo>
                  <a:lnTo>
                    <a:pt x="207" y="85"/>
                  </a:lnTo>
                  <a:cubicBezTo>
                    <a:pt x="208" y="93"/>
                    <a:pt x="207" y="93"/>
                    <a:pt x="207" y="93"/>
                  </a:cubicBezTo>
                  <a:cubicBezTo>
                    <a:pt x="206" y="93"/>
                    <a:pt x="206" y="93"/>
                    <a:pt x="206" y="85"/>
                  </a:cubicBezTo>
                  <a:cubicBezTo>
                    <a:pt x="206" y="85"/>
                    <a:pt x="204" y="77"/>
                    <a:pt x="206" y="77"/>
                  </a:cubicBezTo>
                  <a:close/>
                  <a:moveTo>
                    <a:pt x="100" y="83"/>
                  </a:moveTo>
                  <a:lnTo>
                    <a:pt x="106" y="88"/>
                  </a:lnTo>
                  <a:cubicBezTo>
                    <a:pt x="109" y="93"/>
                    <a:pt x="112" y="98"/>
                    <a:pt x="112" y="98"/>
                  </a:cubicBezTo>
                  <a:cubicBezTo>
                    <a:pt x="111" y="98"/>
                    <a:pt x="111" y="98"/>
                    <a:pt x="109" y="96"/>
                  </a:cubicBezTo>
                  <a:cubicBezTo>
                    <a:pt x="106" y="92"/>
                    <a:pt x="102" y="87"/>
                    <a:pt x="100" y="83"/>
                  </a:cubicBezTo>
                  <a:close/>
                  <a:moveTo>
                    <a:pt x="90" y="129"/>
                  </a:moveTo>
                  <a:lnTo>
                    <a:pt x="90" y="129"/>
                  </a:lnTo>
                  <a:cubicBezTo>
                    <a:pt x="98" y="132"/>
                    <a:pt x="103" y="137"/>
                    <a:pt x="109" y="142"/>
                  </a:cubicBezTo>
                  <a:cubicBezTo>
                    <a:pt x="109" y="143"/>
                    <a:pt x="109" y="143"/>
                    <a:pt x="109" y="143"/>
                  </a:cubicBezTo>
                  <a:cubicBezTo>
                    <a:pt x="108" y="143"/>
                    <a:pt x="107" y="142"/>
                    <a:pt x="102" y="139"/>
                  </a:cubicBezTo>
                  <a:cubicBezTo>
                    <a:pt x="96" y="134"/>
                    <a:pt x="89" y="129"/>
                    <a:pt x="90" y="129"/>
                  </a:cubicBezTo>
                  <a:close/>
                  <a:moveTo>
                    <a:pt x="407" y="163"/>
                  </a:moveTo>
                  <a:cubicBezTo>
                    <a:pt x="407" y="163"/>
                    <a:pt x="407" y="163"/>
                    <a:pt x="407" y="164"/>
                  </a:cubicBezTo>
                  <a:lnTo>
                    <a:pt x="400" y="167"/>
                  </a:lnTo>
                  <a:lnTo>
                    <a:pt x="392" y="168"/>
                  </a:lnTo>
                  <a:lnTo>
                    <a:pt x="392" y="167"/>
                  </a:lnTo>
                  <a:cubicBezTo>
                    <a:pt x="398" y="165"/>
                    <a:pt x="405" y="163"/>
                    <a:pt x="407" y="163"/>
                  </a:cubicBezTo>
                  <a:close/>
                  <a:moveTo>
                    <a:pt x="364" y="191"/>
                  </a:moveTo>
                  <a:lnTo>
                    <a:pt x="364" y="192"/>
                  </a:lnTo>
                  <a:cubicBezTo>
                    <a:pt x="356" y="194"/>
                    <a:pt x="348" y="194"/>
                    <a:pt x="348" y="194"/>
                  </a:cubicBezTo>
                  <a:cubicBezTo>
                    <a:pt x="352" y="192"/>
                    <a:pt x="358" y="191"/>
                    <a:pt x="364" y="191"/>
                  </a:cubicBezTo>
                  <a:close/>
                  <a:moveTo>
                    <a:pt x="421" y="202"/>
                  </a:moveTo>
                  <a:cubicBezTo>
                    <a:pt x="424" y="202"/>
                    <a:pt x="427" y="202"/>
                    <a:pt x="430" y="203"/>
                  </a:cubicBezTo>
                  <a:cubicBezTo>
                    <a:pt x="422" y="204"/>
                    <a:pt x="414" y="205"/>
                    <a:pt x="405" y="205"/>
                  </a:cubicBezTo>
                  <a:cubicBezTo>
                    <a:pt x="405" y="204"/>
                    <a:pt x="405" y="204"/>
                    <a:pt x="413" y="203"/>
                  </a:cubicBezTo>
                  <a:cubicBezTo>
                    <a:pt x="416" y="202"/>
                    <a:pt x="419" y="202"/>
                    <a:pt x="421" y="202"/>
                  </a:cubicBezTo>
                  <a:close/>
                  <a:moveTo>
                    <a:pt x="413" y="235"/>
                  </a:moveTo>
                  <a:cubicBezTo>
                    <a:pt x="421" y="235"/>
                    <a:pt x="429" y="237"/>
                    <a:pt x="429" y="238"/>
                  </a:cubicBezTo>
                  <a:lnTo>
                    <a:pt x="421" y="239"/>
                  </a:lnTo>
                  <a:lnTo>
                    <a:pt x="413" y="237"/>
                  </a:lnTo>
                  <a:lnTo>
                    <a:pt x="413" y="235"/>
                  </a:lnTo>
                  <a:close/>
                  <a:moveTo>
                    <a:pt x="119" y="247"/>
                  </a:moveTo>
                  <a:cubicBezTo>
                    <a:pt x="119" y="247"/>
                    <a:pt x="119" y="247"/>
                    <a:pt x="119" y="247"/>
                  </a:cubicBezTo>
                  <a:lnTo>
                    <a:pt x="119" y="247"/>
                  </a:lnTo>
                  <a:cubicBezTo>
                    <a:pt x="119" y="247"/>
                    <a:pt x="119" y="247"/>
                    <a:pt x="119" y="247"/>
                  </a:cubicBezTo>
                  <a:close/>
                  <a:moveTo>
                    <a:pt x="285" y="277"/>
                  </a:moveTo>
                  <a:cubicBezTo>
                    <a:pt x="285" y="277"/>
                    <a:pt x="285" y="277"/>
                    <a:pt x="285" y="277"/>
                  </a:cubicBezTo>
                  <a:cubicBezTo>
                    <a:pt x="285" y="277"/>
                    <a:pt x="284" y="277"/>
                    <a:pt x="291" y="283"/>
                  </a:cubicBezTo>
                  <a:lnTo>
                    <a:pt x="291" y="281"/>
                  </a:lnTo>
                  <a:cubicBezTo>
                    <a:pt x="287" y="277"/>
                    <a:pt x="286" y="277"/>
                    <a:pt x="285" y="277"/>
                  </a:cubicBezTo>
                  <a:close/>
                  <a:moveTo>
                    <a:pt x="99" y="275"/>
                  </a:moveTo>
                  <a:lnTo>
                    <a:pt x="99" y="275"/>
                  </a:lnTo>
                  <a:cubicBezTo>
                    <a:pt x="101" y="275"/>
                    <a:pt x="89" y="280"/>
                    <a:pt x="77" y="283"/>
                  </a:cubicBezTo>
                  <a:cubicBezTo>
                    <a:pt x="70" y="285"/>
                    <a:pt x="66" y="286"/>
                    <a:pt x="66" y="286"/>
                  </a:cubicBezTo>
                  <a:cubicBezTo>
                    <a:pt x="65" y="286"/>
                    <a:pt x="69" y="284"/>
                    <a:pt x="77" y="281"/>
                  </a:cubicBezTo>
                  <a:cubicBezTo>
                    <a:pt x="81" y="279"/>
                    <a:pt x="87" y="278"/>
                    <a:pt x="92" y="277"/>
                  </a:cubicBezTo>
                  <a:cubicBezTo>
                    <a:pt x="96" y="276"/>
                    <a:pt x="98" y="275"/>
                    <a:pt x="99" y="275"/>
                  </a:cubicBezTo>
                  <a:close/>
                  <a:moveTo>
                    <a:pt x="310" y="286"/>
                  </a:moveTo>
                  <a:cubicBezTo>
                    <a:pt x="311" y="287"/>
                    <a:pt x="312" y="287"/>
                    <a:pt x="313" y="288"/>
                  </a:cubicBezTo>
                  <a:lnTo>
                    <a:pt x="313" y="288"/>
                  </a:lnTo>
                  <a:cubicBezTo>
                    <a:pt x="312" y="287"/>
                    <a:pt x="311" y="286"/>
                    <a:pt x="310" y="286"/>
                  </a:cubicBezTo>
                  <a:close/>
                  <a:moveTo>
                    <a:pt x="326" y="292"/>
                  </a:moveTo>
                  <a:cubicBezTo>
                    <a:pt x="326" y="292"/>
                    <a:pt x="326" y="292"/>
                    <a:pt x="326" y="292"/>
                  </a:cubicBezTo>
                  <a:lnTo>
                    <a:pt x="326" y="292"/>
                  </a:lnTo>
                  <a:cubicBezTo>
                    <a:pt x="326" y="292"/>
                    <a:pt x="326" y="292"/>
                    <a:pt x="326" y="292"/>
                  </a:cubicBezTo>
                  <a:close/>
                  <a:moveTo>
                    <a:pt x="387" y="311"/>
                  </a:moveTo>
                  <a:cubicBezTo>
                    <a:pt x="387" y="311"/>
                    <a:pt x="390" y="312"/>
                    <a:pt x="389" y="313"/>
                  </a:cubicBezTo>
                  <a:cubicBezTo>
                    <a:pt x="387" y="311"/>
                    <a:pt x="386" y="311"/>
                    <a:pt x="387" y="311"/>
                  </a:cubicBezTo>
                  <a:close/>
                  <a:moveTo>
                    <a:pt x="373" y="309"/>
                  </a:moveTo>
                  <a:cubicBezTo>
                    <a:pt x="379" y="313"/>
                    <a:pt x="387" y="317"/>
                    <a:pt x="386" y="318"/>
                  </a:cubicBezTo>
                  <a:lnTo>
                    <a:pt x="378" y="315"/>
                  </a:lnTo>
                  <a:lnTo>
                    <a:pt x="372" y="311"/>
                  </a:lnTo>
                  <a:lnTo>
                    <a:pt x="373" y="309"/>
                  </a:lnTo>
                  <a:close/>
                  <a:moveTo>
                    <a:pt x="333" y="321"/>
                  </a:moveTo>
                  <a:lnTo>
                    <a:pt x="333" y="321"/>
                  </a:lnTo>
                  <a:cubicBezTo>
                    <a:pt x="335" y="322"/>
                    <a:pt x="336" y="323"/>
                    <a:pt x="336" y="323"/>
                  </a:cubicBezTo>
                  <a:cubicBezTo>
                    <a:pt x="335" y="323"/>
                    <a:pt x="333" y="321"/>
                    <a:pt x="333" y="321"/>
                  </a:cubicBezTo>
                  <a:close/>
                  <a:moveTo>
                    <a:pt x="363" y="315"/>
                  </a:moveTo>
                  <a:cubicBezTo>
                    <a:pt x="364" y="315"/>
                    <a:pt x="367" y="317"/>
                    <a:pt x="375" y="321"/>
                  </a:cubicBezTo>
                  <a:cubicBezTo>
                    <a:pt x="382" y="324"/>
                    <a:pt x="382" y="324"/>
                    <a:pt x="382" y="325"/>
                  </a:cubicBezTo>
                  <a:cubicBezTo>
                    <a:pt x="376" y="323"/>
                    <a:pt x="372" y="321"/>
                    <a:pt x="367" y="318"/>
                  </a:cubicBezTo>
                  <a:cubicBezTo>
                    <a:pt x="364" y="316"/>
                    <a:pt x="362" y="315"/>
                    <a:pt x="363" y="315"/>
                  </a:cubicBezTo>
                  <a:close/>
                  <a:moveTo>
                    <a:pt x="155" y="321"/>
                  </a:moveTo>
                  <a:lnTo>
                    <a:pt x="152" y="327"/>
                  </a:lnTo>
                  <a:cubicBezTo>
                    <a:pt x="156" y="322"/>
                    <a:pt x="156" y="322"/>
                    <a:pt x="156" y="321"/>
                  </a:cubicBezTo>
                  <a:close/>
                  <a:moveTo>
                    <a:pt x="315" y="325"/>
                  </a:moveTo>
                  <a:cubicBezTo>
                    <a:pt x="315" y="325"/>
                    <a:pt x="314" y="325"/>
                    <a:pt x="314" y="325"/>
                  </a:cubicBezTo>
                  <a:lnTo>
                    <a:pt x="313" y="325"/>
                  </a:lnTo>
                  <a:cubicBezTo>
                    <a:pt x="317" y="330"/>
                    <a:pt x="321" y="334"/>
                    <a:pt x="324" y="338"/>
                  </a:cubicBezTo>
                  <a:cubicBezTo>
                    <a:pt x="326" y="338"/>
                    <a:pt x="320" y="331"/>
                    <a:pt x="320" y="331"/>
                  </a:cubicBezTo>
                  <a:cubicBezTo>
                    <a:pt x="320" y="331"/>
                    <a:pt x="316" y="325"/>
                    <a:pt x="315" y="325"/>
                  </a:cubicBezTo>
                  <a:close/>
                  <a:moveTo>
                    <a:pt x="287" y="330"/>
                  </a:moveTo>
                  <a:cubicBezTo>
                    <a:pt x="290" y="334"/>
                    <a:pt x="292" y="338"/>
                    <a:pt x="292" y="338"/>
                  </a:cubicBezTo>
                  <a:cubicBezTo>
                    <a:pt x="292" y="338"/>
                    <a:pt x="291" y="336"/>
                    <a:pt x="287" y="330"/>
                  </a:cubicBezTo>
                  <a:close/>
                  <a:moveTo>
                    <a:pt x="280" y="324"/>
                  </a:moveTo>
                  <a:lnTo>
                    <a:pt x="283" y="332"/>
                  </a:lnTo>
                  <a:lnTo>
                    <a:pt x="286" y="339"/>
                  </a:lnTo>
                  <a:cubicBezTo>
                    <a:pt x="286" y="339"/>
                    <a:pt x="283" y="332"/>
                    <a:pt x="280" y="324"/>
                  </a:cubicBezTo>
                  <a:close/>
                  <a:moveTo>
                    <a:pt x="367" y="342"/>
                  </a:moveTo>
                  <a:cubicBezTo>
                    <a:pt x="369" y="342"/>
                    <a:pt x="375" y="346"/>
                    <a:pt x="375" y="346"/>
                  </a:cubicBezTo>
                  <a:cubicBezTo>
                    <a:pt x="377" y="349"/>
                    <a:pt x="377" y="349"/>
                    <a:pt x="377" y="349"/>
                  </a:cubicBezTo>
                  <a:cubicBezTo>
                    <a:pt x="376" y="349"/>
                    <a:pt x="374" y="349"/>
                    <a:pt x="373" y="349"/>
                  </a:cubicBezTo>
                  <a:cubicBezTo>
                    <a:pt x="373" y="349"/>
                    <a:pt x="373" y="349"/>
                    <a:pt x="373" y="349"/>
                  </a:cubicBezTo>
                  <a:cubicBezTo>
                    <a:pt x="366" y="344"/>
                    <a:pt x="366" y="344"/>
                    <a:pt x="367" y="342"/>
                  </a:cubicBezTo>
                  <a:cubicBezTo>
                    <a:pt x="367" y="342"/>
                    <a:pt x="367" y="342"/>
                    <a:pt x="367" y="342"/>
                  </a:cubicBezTo>
                  <a:close/>
                  <a:moveTo>
                    <a:pt x="120" y="343"/>
                  </a:moveTo>
                  <a:cubicBezTo>
                    <a:pt x="121" y="343"/>
                    <a:pt x="121" y="343"/>
                    <a:pt x="121" y="343"/>
                  </a:cubicBezTo>
                  <a:cubicBezTo>
                    <a:pt x="121" y="344"/>
                    <a:pt x="121" y="344"/>
                    <a:pt x="117" y="350"/>
                  </a:cubicBezTo>
                  <a:cubicBezTo>
                    <a:pt x="117" y="350"/>
                    <a:pt x="111" y="354"/>
                    <a:pt x="109" y="354"/>
                  </a:cubicBezTo>
                  <a:cubicBezTo>
                    <a:pt x="109" y="354"/>
                    <a:pt x="109" y="354"/>
                    <a:pt x="109" y="354"/>
                  </a:cubicBezTo>
                  <a:lnTo>
                    <a:pt x="114" y="348"/>
                  </a:lnTo>
                  <a:cubicBezTo>
                    <a:pt x="117" y="344"/>
                    <a:pt x="119" y="343"/>
                    <a:pt x="120" y="343"/>
                  </a:cubicBezTo>
                  <a:close/>
                  <a:moveTo>
                    <a:pt x="319" y="350"/>
                  </a:moveTo>
                  <a:cubicBezTo>
                    <a:pt x="320" y="350"/>
                    <a:pt x="320" y="350"/>
                    <a:pt x="324" y="357"/>
                  </a:cubicBezTo>
                  <a:lnTo>
                    <a:pt x="323" y="357"/>
                  </a:lnTo>
                  <a:lnTo>
                    <a:pt x="319" y="351"/>
                  </a:lnTo>
                  <a:lnTo>
                    <a:pt x="319" y="350"/>
                  </a:lnTo>
                  <a:close/>
                  <a:moveTo>
                    <a:pt x="310" y="352"/>
                  </a:moveTo>
                  <a:lnTo>
                    <a:pt x="310" y="352"/>
                  </a:lnTo>
                  <a:cubicBezTo>
                    <a:pt x="311" y="352"/>
                    <a:pt x="315" y="358"/>
                    <a:pt x="320" y="369"/>
                  </a:cubicBezTo>
                  <a:lnTo>
                    <a:pt x="318" y="369"/>
                  </a:lnTo>
                  <a:cubicBezTo>
                    <a:pt x="313" y="362"/>
                    <a:pt x="310" y="355"/>
                    <a:pt x="311" y="354"/>
                  </a:cubicBezTo>
                  <a:cubicBezTo>
                    <a:pt x="310" y="353"/>
                    <a:pt x="310" y="352"/>
                    <a:pt x="310" y="352"/>
                  </a:cubicBezTo>
                  <a:close/>
                  <a:moveTo>
                    <a:pt x="352" y="358"/>
                  </a:moveTo>
                  <a:cubicBezTo>
                    <a:pt x="353" y="358"/>
                    <a:pt x="354" y="359"/>
                    <a:pt x="357" y="362"/>
                  </a:cubicBezTo>
                  <a:cubicBezTo>
                    <a:pt x="357" y="362"/>
                    <a:pt x="363" y="369"/>
                    <a:pt x="361" y="370"/>
                  </a:cubicBezTo>
                  <a:cubicBezTo>
                    <a:pt x="360" y="370"/>
                    <a:pt x="355" y="366"/>
                    <a:pt x="355" y="366"/>
                  </a:cubicBezTo>
                  <a:cubicBezTo>
                    <a:pt x="349" y="359"/>
                    <a:pt x="350" y="359"/>
                    <a:pt x="350" y="359"/>
                  </a:cubicBezTo>
                  <a:cubicBezTo>
                    <a:pt x="351" y="358"/>
                    <a:pt x="351" y="358"/>
                    <a:pt x="352" y="358"/>
                  </a:cubicBezTo>
                  <a:close/>
                  <a:moveTo>
                    <a:pt x="129" y="351"/>
                  </a:moveTo>
                  <a:cubicBezTo>
                    <a:pt x="129" y="351"/>
                    <a:pt x="129" y="351"/>
                    <a:pt x="129" y="351"/>
                  </a:cubicBezTo>
                  <a:cubicBezTo>
                    <a:pt x="130" y="352"/>
                    <a:pt x="131" y="353"/>
                    <a:pt x="126" y="359"/>
                  </a:cubicBezTo>
                  <a:lnTo>
                    <a:pt x="125" y="359"/>
                  </a:lnTo>
                  <a:cubicBezTo>
                    <a:pt x="127" y="357"/>
                    <a:pt x="127" y="356"/>
                    <a:pt x="127" y="356"/>
                  </a:cubicBezTo>
                  <a:lnTo>
                    <a:pt x="127" y="356"/>
                  </a:lnTo>
                  <a:cubicBezTo>
                    <a:pt x="127" y="356"/>
                    <a:pt x="123" y="360"/>
                    <a:pt x="120" y="364"/>
                  </a:cubicBezTo>
                  <a:lnTo>
                    <a:pt x="110" y="378"/>
                  </a:lnTo>
                  <a:cubicBezTo>
                    <a:pt x="109" y="377"/>
                    <a:pt x="114" y="370"/>
                    <a:pt x="119" y="363"/>
                  </a:cubicBezTo>
                  <a:cubicBezTo>
                    <a:pt x="126" y="353"/>
                    <a:pt x="128" y="351"/>
                    <a:pt x="129" y="351"/>
                  </a:cubicBezTo>
                  <a:close/>
                  <a:moveTo>
                    <a:pt x="271" y="355"/>
                  </a:moveTo>
                  <a:cubicBezTo>
                    <a:pt x="271" y="355"/>
                    <a:pt x="272" y="359"/>
                    <a:pt x="274" y="368"/>
                  </a:cubicBezTo>
                  <a:cubicBezTo>
                    <a:pt x="275" y="376"/>
                    <a:pt x="276" y="384"/>
                    <a:pt x="276" y="384"/>
                  </a:cubicBezTo>
                  <a:cubicBezTo>
                    <a:pt x="275" y="384"/>
                    <a:pt x="274" y="376"/>
                    <a:pt x="271" y="360"/>
                  </a:cubicBezTo>
                  <a:cubicBezTo>
                    <a:pt x="271" y="357"/>
                    <a:pt x="271" y="355"/>
                    <a:pt x="271" y="355"/>
                  </a:cubicBezTo>
                  <a:close/>
                  <a:moveTo>
                    <a:pt x="172" y="350"/>
                  </a:moveTo>
                  <a:cubicBezTo>
                    <a:pt x="171" y="353"/>
                    <a:pt x="171" y="355"/>
                    <a:pt x="172" y="358"/>
                  </a:cubicBezTo>
                  <a:lnTo>
                    <a:pt x="174" y="360"/>
                  </a:lnTo>
                  <a:lnTo>
                    <a:pt x="169" y="366"/>
                  </a:lnTo>
                  <a:cubicBezTo>
                    <a:pt x="167" y="366"/>
                    <a:pt x="163" y="372"/>
                    <a:pt x="160" y="379"/>
                  </a:cubicBezTo>
                  <a:cubicBezTo>
                    <a:pt x="160" y="379"/>
                    <a:pt x="156" y="387"/>
                    <a:pt x="155" y="387"/>
                  </a:cubicBezTo>
                  <a:cubicBezTo>
                    <a:pt x="155" y="387"/>
                    <a:pt x="158" y="379"/>
                    <a:pt x="162" y="371"/>
                  </a:cubicBezTo>
                  <a:cubicBezTo>
                    <a:pt x="165" y="365"/>
                    <a:pt x="168" y="357"/>
                    <a:pt x="172" y="350"/>
                  </a:cubicBezTo>
                  <a:close/>
                  <a:moveTo>
                    <a:pt x="244" y="371"/>
                  </a:moveTo>
                  <a:lnTo>
                    <a:pt x="245" y="380"/>
                  </a:lnTo>
                  <a:lnTo>
                    <a:pt x="244" y="388"/>
                  </a:lnTo>
                  <a:lnTo>
                    <a:pt x="243" y="380"/>
                  </a:lnTo>
                  <a:cubicBezTo>
                    <a:pt x="241" y="371"/>
                    <a:pt x="243" y="371"/>
                    <a:pt x="244" y="371"/>
                  </a:cubicBezTo>
                  <a:close/>
                  <a:moveTo>
                    <a:pt x="291" y="389"/>
                  </a:moveTo>
                  <a:cubicBezTo>
                    <a:pt x="293" y="396"/>
                    <a:pt x="295" y="404"/>
                    <a:pt x="294" y="405"/>
                  </a:cubicBezTo>
                  <a:lnTo>
                    <a:pt x="293" y="405"/>
                  </a:lnTo>
                  <a:cubicBezTo>
                    <a:pt x="292" y="399"/>
                    <a:pt x="290" y="395"/>
                    <a:pt x="290" y="389"/>
                  </a:cubicBezTo>
                  <a:close/>
                  <a:moveTo>
                    <a:pt x="326" y="401"/>
                  </a:moveTo>
                  <a:lnTo>
                    <a:pt x="329" y="409"/>
                  </a:lnTo>
                  <a:cubicBezTo>
                    <a:pt x="328" y="409"/>
                    <a:pt x="329" y="413"/>
                    <a:pt x="328" y="413"/>
                  </a:cubicBezTo>
                  <a:cubicBezTo>
                    <a:pt x="328" y="413"/>
                    <a:pt x="328" y="412"/>
                    <a:pt x="327" y="410"/>
                  </a:cubicBezTo>
                  <a:cubicBezTo>
                    <a:pt x="324" y="410"/>
                    <a:pt x="324" y="403"/>
                    <a:pt x="326" y="401"/>
                  </a:cubicBezTo>
                  <a:close/>
                  <a:moveTo>
                    <a:pt x="251" y="384"/>
                  </a:moveTo>
                  <a:cubicBezTo>
                    <a:pt x="251" y="384"/>
                    <a:pt x="252" y="388"/>
                    <a:pt x="253" y="396"/>
                  </a:cubicBezTo>
                  <a:cubicBezTo>
                    <a:pt x="254" y="404"/>
                    <a:pt x="254" y="412"/>
                    <a:pt x="253" y="419"/>
                  </a:cubicBezTo>
                  <a:lnTo>
                    <a:pt x="249" y="419"/>
                  </a:lnTo>
                  <a:cubicBezTo>
                    <a:pt x="249" y="419"/>
                    <a:pt x="250" y="412"/>
                    <a:pt x="250" y="404"/>
                  </a:cubicBezTo>
                  <a:cubicBezTo>
                    <a:pt x="250" y="390"/>
                    <a:pt x="250" y="384"/>
                    <a:pt x="251" y="384"/>
                  </a:cubicBezTo>
                  <a:close/>
                  <a:moveTo>
                    <a:pt x="182" y="405"/>
                  </a:moveTo>
                  <a:lnTo>
                    <a:pt x="182" y="405"/>
                  </a:lnTo>
                  <a:cubicBezTo>
                    <a:pt x="183" y="406"/>
                    <a:pt x="182" y="414"/>
                    <a:pt x="177" y="421"/>
                  </a:cubicBezTo>
                  <a:lnTo>
                    <a:pt x="174" y="419"/>
                  </a:lnTo>
                  <a:cubicBezTo>
                    <a:pt x="176" y="412"/>
                    <a:pt x="181" y="405"/>
                    <a:pt x="182" y="405"/>
                  </a:cubicBezTo>
                  <a:close/>
                  <a:moveTo>
                    <a:pt x="185" y="419"/>
                  </a:moveTo>
                  <a:cubicBezTo>
                    <a:pt x="184" y="419"/>
                    <a:pt x="182" y="424"/>
                    <a:pt x="181" y="431"/>
                  </a:cubicBezTo>
                  <a:lnTo>
                    <a:pt x="181" y="430"/>
                  </a:lnTo>
                  <a:lnTo>
                    <a:pt x="181" y="430"/>
                  </a:lnTo>
                  <a:cubicBezTo>
                    <a:pt x="180" y="437"/>
                    <a:pt x="181" y="438"/>
                    <a:pt x="184" y="438"/>
                  </a:cubicBezTo>
                  <a:cubicBezTo>
                    <a:pt x="184" y="439"/>
                    <a:pt x="185" y="439"/>
                    <a:pt x="185" y="439"/>
                  </a:cubicBezTo>
                  <a:cubicBezTo>
                    <a:pt x="187" y="439"/>
                    <a:pt x="189" y="432"/>
                    <a:pt x="189" y="432"/>
                  </a:cubicBezTo>
                  <a:cubicBezTo>
                    <a:pt x="190" y="424"/>
                    <a:pt x="189" y="423"/>
                    <a:pt x="188" y="423"/>
                  </a:cubicBezTo>
                  <a:cubicBezTo>
                    <a:pt x="187" y="420"/>
                    <a:pt x="186" y="419"/>
                    <a:pt x="185" y="419"/>
                  </a:cubicBezTo>
                  <a:close/>
                  <a:moveTo>
                    <a:pt x="34" y="427"/>
                  </a:moveTo>
                  <a:cubicBezTo>
                    <a:pt x="28" y="430"/>
                    <a:pt x="24" y="433"/>
                    <a:pt x="20" y="437"/>
                  </a:cubicBezTo>
                  <a:lnTo>
                    <a:pt x="22" y="438"/>
                  </a:lnTo>
                  <a:cubicBezTo>
                    <a:pt x="22" y="439"/>
                    <a:pt x="22" y="439"/>
                    <a:pt x="22" y="439"/>
                  </a:cubicBezTo>
                  <a:cubicBezTo>
                    <a:pt x="25" y="439"/>
                    <a:pt x="30" y="434"/>
                    <a:pt x="35" y="428"/>
                  </a:cubicBezTo>
                  <a:lnTo>
                    <a:pt x="34" y="427"/>
                  </a:lnTo>
                  <a:close/>
                  <a:moveTo>
                    <a:pt x="190" y="1"/>
                  </a:moveTo>
                  <a:cubicBezTo>
                    <a:pt x="190" y="1"/>
                    <a:pt x="189" y="5"/>
                    <a:pt x="186" y="13"/>
                  </a:cubicBezTo>
                  <a:cubicBezTo>
                    <a:pt x="184" y="13"/>
                    <a:pt x="180" y="22"/>
                    <a:pt x="175" y="22"/>
                  </a:cubicBezTo>
                  <a:cubicBezTo>
                    <a:pt x="173" y="23"/>
                    <a:pt x="172" y="23"/>
                    <a:pt x="170" y="23"/>
                  </a:cubicBezTo>
                  <a:cubicBezTo>
                    <a:pt x="167" y="23"/>
                    <a:pt x="165" y="22"/>
                    <a:pt x="163" y="17"/>
                  </a:cubicBezTo>
                  <a:cubicBezTo>
                    <a:pt x="162" y="15"/>
                    <a:pt x="162" y="14"/>
                    <a:pt x="162" y="13"/>
                  </a:cubicBezTo>
                  <a:lnTo>
                    <a:pt x="162" y="13"/>
                  </a:lnTo>
                  <a:cubicBezTo>
                    <a:pt x="165" y="25"/>
                    <a:pt x="164" y="26"/>
                    <a:pt x="160" y="26"/>
                  </a:cubicBezTo>
                  <a:cubicBezTo>
                    <a:pt x="158" y="24"/>
                    <a:pt x="157" y="23"/>
                    <a:pt x="156" y="23"/>
                  </a:cubicBezTo>
                  <a:cubicBezTo>
                    <a:pt x="153" y="23"/>
                    <a:pt x="153" y="30"/>
                    <a:pt x="154" y="36"/>
                  </a:cubicBezTo>
                  <a:lnTo>
                    <a:pt x="156" y="36"/>
                  </a:lnTo>
                  <a:cubicBezTo>
                    <a:pt x="160" y="45"/>
                    <a:pt x="161" y="49"/>
                    <a:pt x="159" y="49"/>
                  </a:cubicBezTo>
                  <a:cubicBezTo>
                    <a:pt x="159" y="49"/>
                    <a:pt x="157" y="47"/>
                    <a:pt x="155" y="45"/>
                  </a:cubicBezTo>
                  <a:cubicBezTo>
                    <a:pt x="154" y="45"/>
                    <a:pt x="151" y="37"/>
                    <a:pt x="148" y="29"/>
                  </a:cubicBezTo>
                  <a:cubicBezTo>
                    <a:pt x="145" y="23"/>
                    <a:pt x="142" y="15"/>
                    <a:pt x="140" y="15"/>
                  </a:cubicBezTo>
                  <a:cubicBezTo>
                    <a:pt x="140" y="15"/>
                    <a:pt x="139" y="15"/>
                    <a:pt x="139" y="16"/>
                  </a:cubicBezTo>
                  <a:cubicBezTo>
                    <a:pt x="138" y="16"/>
                    <a:pt x="137" y="17"/>
                    <a:pt x="142" y="23"/>
                  </a:cubicBezTo>
                  <a:cubicBezTo>
                    <a:pt x="144" y="31"/>
                    <a:pt x="144" y="31"/>
                    <a:pt x="143" y="31"/>
                  </a:cubicBezTo>
                  <a:cubicBezTo>
                    <a:pt x="142" y="31"/>
                    <a:pt x="139" y="32"/>
                    <a:pt x="142" y="40"/>
                  </a:cubicBezTo>
                  <a:cubicBezTo>
                    <a:pt x="145" y="47"/>
                    <a:pt x="144" y="48"/>
                    <a:pt x="143" y="48"/>
                  </a:cubicBezTo>
                  <a:cubicBezTo>
                    <a:pt x="139" y="43"/>
                    <a:pt x="137" y="42"/>
                    <a:pt x="135" y="42"/>
                  </a:cubicBezTo>
                  <a:cubicBezTo>
                    <a:pt x="135" y="42"/>
                    <a:pt x="135" y="42"/>
                    <a:pt x="135" y="42"/>
                  </a:cubicBezTo>
                  <a:lnTo>
                    <a:pt x="131" y="36"/>
                  </a:lnTo>
                  <a:cubicBezTo>
                    <a:pt x="129" y="30"/>
                    <a:pt x="127" y="26"/>
                    <a:pt x="124" y="21"/>
                  </a:cubicBezTo>
                  <a:lnTo>
                    <a:pt x="124" y="21"/>
                  </a:lnTo>
                  <a:cubicBezTo>
                    <a:pt x="123" y="22"/>
                    <a:pt x="126" y="29"/>
                    <a:pt x="126" y="29"/>
                  </a:cubicBezTo>
                  <a:cubicBezTo>
                    <a:pt x="128" y="36"/>
                    <a:pt x="98" y="53"/>
                    <a:pt x="94" y="56"/>
                  </a:cubicBezTo>
                  <a:cubicBezTo>
                    <a:pt x="92" y="54"/>
                    <a:pt x="90" y="54"/>
                    <a:pt x="88" y="54"/>
                  </a:cubicBezTo>
                  <a:cubicBezTo>
                    <a:pt x="86" y="54"/>
                    <a:pt x="86" y="56"/>
                    <a:pt x="90" y="59"/>
                  </a:cubicBezTo>
                  <a:cubicBezTo>
                    <a:pt x="96" y="66"/>
                    <a:pt x="90" y="71"/>
                    <a:pt x="83" y="76"/>
                  </a:cubicBezTo>
                  <a:cubicBezTo>
                    <a:pt x="77" y="83"/>
                    <a:pt x="71" y="87"/>
                    <a:pt x="78" y="93"/>
                  </a:cubicBezTo>
                  <a:cubicBezTo>
                    <a:pt x="78" y="93"/>
                    <a:pt x="77" y="94"/>
                    <a:pt x="74" y="96"/>
                  </a:cubicBezTo>
                  <a:cubicBezTo>
                    <a:pt x="72" y="97"/>
                    <a:pt x="78" y="105"/>
                    <a:pt x="77" y="106"/>
                  </a:cubicBezTo>
                  <a:cubicBezTo>
                    <a:pt x="80" y="110"/>
                    <a:pt x="81" y="111"/>
                    <a:pt x="80" y="111"/>
                  </a:cubicBezTo>
                  <a:cubicBezTo>
                    <a:pt x="80" y="111"/>
                    <a:pt x="78" y="110"/>
                    <a:pt x="75" y="108"/>
                  </a:cubicBezTo>
                  <a:cubicBezTo>
                    <a:pt x="69" y="103"/>
                    <a:pt x="64" y="98"/>
                    <a:pt x="62" y="98"/>
                  </a:cubicBezTo>
                  <a:cubicBezTo>
                    <a:pt x="62" y="98"/>
                    <a:pt x="62" y="98"/>
                    <a:pt x="62" y="99"/>
                  </a:cubicBezTo>
                  <a:cubicBezTo>
                    <a:pt x="60" y="101"/>
                    <a:pt x="66" y="105"/>
                    <a:pt x="73" y="110"/>
                  </a:cubicBezTo>
                  <a:cubicBezTo>
                    <a:pt x="80" y="115"/>
                    <a:pt x="79" y="115"/>
                    <a:pt x="79" y="115"/>
                  </a:cubicBezTo>
                  <a:cubicBezTo>
                    <a:pt x="78" y="116"/>
                    <a:pt x="78" y="116"/>
                    <a:pt x="78" y="116"/>
                  </a:cubicBezTo>
                  <a:cubicBezTo>
                    <a:pt x="77" y="116"/>
                    <a:pt x="75" y="115"/>
                    <a:pt x="71" y="112"/>
                  </a:cubicBezTo>
                  <a:lnTo>
                    <a:pt x="57" y="103"/>
                  </a:lnTo>
                  <a:lnTo>
                    <a:pt x="57" y="104"/>
                  </a:lnTo>
                  <a:cubicBezTo>
                    <a:pt x="64" y="109"/>
                    <a:pt x="63" y="110"/>
                    <a:pt x="63" y="110"/>
                  </a:cubicBezTo>
                  <a:cubicBezTo>
                    <a:pt x="63" y="110"/>
                    <a:pt x="63" y="110"/>
                    <a:pt x="62" y="110"/>
                  </a:cubicBezTo>
                  <a:cubicBezTo>
                    <a:pt x="61" y="110"/>
                    <a:pt x="58" y="109"/>
                    <a:pt x="48" y="102"/>
                  </a:cubicBezTo>
                  <a:cubicBezTo>
                    <a:pt x="42" y="98"/>
                    <a:pt x="39" y="96"/>
                    <a:pt x="38" y="96"/>
                  </a:cubicBezTo>
                  <a:lnTo>
                    <a:pt x="38" y="96"/>
                  </a:lnTo>
                  <a:cubicBezTo>
                    <a:pt x="37" y="96"/>
                    <a:pt x="40" y="99"/>
                    <a:pt x="47" y="104"/>
                  </a:cubicBezTo>
                  <a:lnTo>
                    <a:pt x="52" y="111"/>
                  </a:lnTo>
                  <a:cubicBezTo>
                    <a:pt x="49" y="109"/>
                    <a:pt x="47" y="109"/>
                    <a:pt x="46" y="109"/>
                  </a:cubicBezTo>
                  <a:lnTo>
                    <a:pt x="46" y="109"/>
                  </a:lnTo>
                  <a:cubicBezTo>
                    <a:pt x="42" y="109"/>
                    <a:pt x="51" y="116"/>
                    <a:pt x="56" y="120"/>
                  </a:cubicBezTo>
                  <a:cubicBezTo>
                    <a:pt x="50" y="117"/>
                    <a:pt x="46" y="116"/>
                    <a:pt x="45" y="116"/>
                  </a:cubicBezTo>
                  <a:lnTo>
                    <a:pt x="45" y="116"/>
                  </a:lnTo>
                  <a:cubicBezTo>
                    <a:pt x="43" y="116"/>
                    <a:pt x="46" y="118"/>
                    <a:pt x="54" y="123"/>
                  </a:cubicBezTo>
                  <a:cubicBezTo>
                    <a:pt x="59" y="126"/>
                    <a:pt x="60" y="128"/>
                    <a:pt x="57" y="128"/>
                  </a:cubicBezTo>
                  <a:cubicBezTo>
                    <a:pt x="56" y="128"/>
                    <a:pt x="54" y="127"/>
                    <a:pt x="52" y="127"/>
                  </a:cubicBezTo>
                  <a:cubicBezTo>
                    <a:pt x="49" y="125"/>
                    <a:pt x="47" y="125"/>
                    <a:pt x="45" y="125"/>
                  </a:cubicBezTo>
                  <a:cubicBezTo>
                    <a:pt x="44" y="125"/>
                    <a:pt x="43" y="126"/>
                    <a:pt x="42" y="128"/>
                  </a:cubicBezTo>
                  <a:cubicBezTo>
                    <a:pt x="48" y="132"/>
                    <a:pt x="44" y="141"/>
                    <a:pt x="40" y="151"/>
                  </a:cubicBezTo>
                  <a:cubicBezTo>
                    <a:pt x="35" y="163"/>
                    <a:pt x="32" y="171"/>
                    <a:pt x="40" y="173"/>
                  </a:cubicBezTo>
                  <a:cubicBezTo>
                    <a:pt x="40" y="174"/>
                    <a:pt x="40" y="174"/>
                    <a:pt x="38" y="174"/>
                  </a:cubicBezTo>
                  <a:cubicBezTo>
                    <a:pt x="36" y="174"/>
                    <a:pt x="34" y="174"/>
                    <a:pt x="31" y="174"/>
                  </a:cubicBezTo>
                  <a:cubicBezTo>
                    <a:pt x="28" y="173"/>
                    <a:pt x="26" y="173"/>
                    <a:pt x="26" y="173"/>
                  </a:cubicBezTo>
                  <a:lnTo>
                    <a:pt x="26" y="173"/>
                  </a:lnTo>
                  <a:cubicBezTo>
                    <a:pt x="24" y="173"/>
                    <a:pt x="28" y="174"/>
                    <a:pt x="38" y="178"/>
                  </a:cubicBezTo>
                  <a:cubicBezTo>
                    <a:pt x="42" y="180"/>
                    <a:pt x="47" y="182"/>
                    <a:pt x="46" y="182"/>
                  </a:cubicBezTo>
                  <a:cubicBezTo>
                    <a:pt x="46" y="182"/>
                    <a:pt x="44" y="181"/>
                    <a:pt x="37" y="179"/>
                  </a:cubicBezTo>
                  <a:cubicBezTo>
                    <a:pt x="36" y="179"/>
                    <a:pt x="35" y="179"/>
                    <a:pt x="34" y="179"/>
                  </a:cubicBezTo>
                  <a:cubicBezTo>
                    <a:pt x="29" y="179"/>
                    <a:pt x="29" y="181"/>
                    <a:pt x="27" y="186"/>
                  </a:cubicBezTo>
                  <a:cubicBezTo>
                    <a:pt x="26" y="191"/>
                    <a:pt x="25" y="196"/>
                    <a:pt x="34" y="197"/>
                  </a:cubicBezTo>
                  <a:cubicBezTo>
                    <a:pt x="38" y="199"/>
                    <a:pt x="39" y="200"/>
                    <a:pt x="39" y="200"/>
                  </a:cubicBezTo>
                  <a:cubicBezTo>
                    <a:pt x="38" y="200"/>
                    <a:pt x="36" y="199"/>
                    <a:pt x="33" y="198"/>
                  </a:cubicBezTo>
                  <a:cubicBezTo>
                    <a:pt x="29" y="197"/>
                    <a:pt x="26" y="197"/>
                    <a:pt x="23" y="197"/>
                  </a:cubicBezTo>
                  <a:cubicBezTo>
                    <a:pt x="14" y="197"/>
                    <a:pt x="12" y="202"/>
                    <a:pt x="24" y="207"/>
                  </a:cubicBezTo>
                  <a:cubicBezTo>
                    <a:pt x="23" y="209"/>
                    <a:pt x="23" y="210"/>
                    <a:pt x="15" y="210"/>
                  </a:cubicBezTo>
                  <a:cubicBezTo>
                    <a:pt x="15" y="211"/>
                    <a:pt x="15" y="212"/>
                    <a:pt x="23" y="217"/>
                  </a:cubicBezTo>
                  <a:cubicBezTo>
                    <a:pt x="22" y="221"/>
                    <a:pt x="22" y="223"/>
                    <a:pt x="22" y="226"/>
                  </a:cubicBezTo>
                  <a:cubicBezTo>
                    <a:pt x="22" y="230"/>
                    <a:pt x="29" y="232"/>
                    <a:pt x="29" y="232"/>
                  </a:cubicBezTo>
                  <a:lnTo>
                    <a:pt x="29" y="234"/>
                  </a:lnTo>
                  <a:cubicBezTo>
                    <a:pt x="22" y="234"/>
                    <a:pt x="20" y="241"/>
                    <a:pt x="22" y="251"/>
                  </a:cubicBezTo>
                  <a:cubicBezTo>
                    <a:pt x="22" y="261"/>
                    <a:pt x="24" y="269"/>
                    <a:pt x="16" y="272"/>
                  </a:cubicBezTo>
                  <a:cubicBezTo>
                    <a:pt x="16" y="272"/>
                    <a:pt x="16" y="274"/>
                    <a:pt x="21" y="274"/>
                  </a:cubicBezTo>
                  <a:cubicBezTo>
                    <a:pt x="22" y="274"/>
                    <a:pt x="23" y="274"/>
                    <a:pt x="25" y="274"/>
                  </a:cubicBezTo>
                  <a:cubicBezTo>
                    <a:pt x="30" y="273"/>
                    <a:pt x="34" y="272"/>
                    <a:pt x="36" y="272"/>
                  </a:cubicBezTo>
                  <a:cubicBezTo>
                    <a:pt x="40" y="272"/>
                    <a:pt x="38" y="274"/>
                    <a:pt x="33" y="276"/>
                  </a:cubicBezTo>
                  <a:cubicBezTo>
                    <a:pt x="21" y="280"/>
                    <a:pt x="20" y="285"/>
                    <a:pt x="27" y="285"/>
                  </a:cubicBezTo>
                  <a:cubicBezTo>
                    <a:pt x="29" y="285"/>
                    <a:pt x="32" y="284"/>
                    <a:pt x="35" y="284"/>
                  </a:cubicBezTo>
                  <a:lnTo>
                    <a:pt x="35" y="284"/>
                  </a:lnTo>
                  <a:lnTo>
                    <a:pt x="27" y="287"/>
                  </a:lnTo>
                  <a:cubicBezTo>
                    <a:pt x="18" y="291"/>
                    <a:pt x="18" y="293"/>
                    <a:pt x="24" y="293"/>
                  </a:cubicBezTo>
                  <a:cubicBezTo>
                    <a:pt x="27" y="293"/>
                    <a:pt x="31" y="292"/>
                    <a:pt x="37" y="290"/>
                  </a:cubicBezTo>
                  <a:lnTo>
                    <a:pt x="37" y="290"/>
                  </a:lnTo>
                  <a:cubicBezTo>
                    <a:pt x="31" y="294"/>
                    <a:pt x="25" y="298"/>
                    <a:pt x="28" y="298"/>
                  </a:cubicBezTo>
                  <a:cubicBezTo>
                    <a:pt x="28" y="298"/>
                    <a:pt x="29" y="298"/>
                    <a:pt x="31" y="297"/>
                  </a:cubicBezTo>
                  <a:lnTo>
                    <a:pt x="31" y="297"/>
                  </a:lnTo>
                  <a:cubicBezTo>
                    <a:pt x="31" y="299"/>
                    <a:pt x="31" y="299"/>
                    <a:pt x="16" y="305"/>
                  </a:cubicBezTo>
                  <a:cubicBezTo>
                    <a:pt x="8" y="307"/>
                    <a:pt x="0" y="311"/>
                    <a:pt x="1" y="312"/>
                  </a:cubicBezTo>
                  <a:cubicBezTo>
                    <a:pt x="1" y="312"/>
                    <a:pt x="2" y="312"/>
                    <a:pt x="2" y="312"/>
                  </a:cubicBezTo>
                  <a:cubicBezTo>
                    <a:pt x="5" y="312"/>
                    <a:pt x="11" y="310"/>
                    <a:pt x="17" y="307"/>
                  </a:cubicBezTo>
                  <a:lnTo>
                    <a:pt x="18" y="311"/>
                  </a:lnTo>
                  <a:cubicBezTo>
                    <a:pt x="18" y="311"/>
                    <a:pt x="18" y="311"/>
                    <a:pt x="19" y="311"/>
                  </a:cubicBezTo>
                  <a:cubicBezTo>
                    <a:pt x="19" y="311"/>
                    <a:pt x="21" y="310"/>
                    <a:pt x="26" y="308"/>
                  </a:cubicBezTo>
                  <a:cubicBezTo>
                    <a:pt x="29" y="307"/>
                    <a:pt x="31" y="307"/>
                    <a:pt x="32" y="307"/>
                  </a:cubicBezTo>
                  <a:cubicBezTo>
                    <a:pt x="34" y="307"/>
                    <a:pt x="34" y="308"/>
                    <a:pt x="34" y="308"/>
                  </a:cubicBezTo>
                  <a:cubicBezTo>
                    <a:pt x="32" y="309"/>
                    <a:pt x="31" y="310"/>
                    <a:pt x="31" y="310"/>
                  </a:cubicBezTo>
                  <a:cubicBezTo>
                    <a:pt x="32" y="310"/>
                    <a:pt x="37" y="308"/>
                    <a:pt x="42" y="305"/>
                  </a:cubicBezTo>
                  <a:cubicBezTo>
                    <a:pt x="49" y="302"/>
                    <a:pt x="55" y="299"/>
                    <a:pt x="57" y="299"/>
                  </a:cubicBezTo>
                  <a:cubicBezTo>
                    <a:pt x="57" y="299"/>
                    <a:pt x="57" y="299"/>
                    <a:pt x="57" y="299"/>
                  </a:cubicBezTo>
                  <a:lnTo>
                    <a:pt x="72" y="293"/>
                  </a:lnTo>
                  <a:cubicBezTo>
                    <a:pt x="82" y="289"/>
                    <a:pt x="91" y="284"/>
                    <a:pt x="101" y="278"/>
                  </a:cubicBezTo>
                  <a:cubicBezTo>
                    <a:pt x="105" y="273"/>
                    <a:pt x="110" y="270"/>
                    <a:pt x="108" y="270"/>
                  </a:cubicBezTo>
                  <a:lnTo>
                    <a:pt x="108" y="270"/>
                  </a:lnTo>
                  <a:cubicBezTo>
                    <a:pt x="107" y="270"/>
                    <a:pt x="104" y="271"/>
                    <a:pt x="99" y="272"/>
                  </a:cubicBezTo>
                  <a:cubicBezTo>
                    <a:pt x="99" y="272"/>
                    <a:pt x="91" y="274"/>
                    <a:pt x="91" y="274"/>
                  </a:cubicBezTo>
                  <a:cubicBezTo>
                    <a:pt x="90" y="272"/>
                    <a:pt x="98" y="269"/>
                    <a:pt x="98" y="269"/>
                  </a:cubicBezTo>
                  <a:cubicBezTo>
                    <a:pt x="106" y="266"/>
                    <a:pt x="105" y="263"/>
                    <a:pt x="105" y="259"/>
                  </a:cubicBezTo>
                  <a:cubicBezTo>
                    <a:pt x="103" y="255"/>
                    <a:pt x="103" y="251"/>
                    <a:pt x="111" y="249"/>
                  </a:cubicBezTo>
                  <a:cubicBezTo>
                    <a:pt x="116" y="247"/>
                    <a:pt x="118" y="247"/>
                    <a:pt x="119" y="247"/>
                  </a:cubicBezTo>
                  <a:lnTo>
                    <a:pt x="119" y="247"/>
                  </a:lnTo>
                  <a:cubicBezTo>
                    <a:pt x="118" y="247"/>
                    <a:pt x="117" y="247"/>
                    <a:pt x="117" y="247"/>
                  </a:cubicBezTo>
                  <a:cubicBezTo>
                    <a:pt x="110" y="247"/>
                    <a:pt x="110" y="243"/>
                    <a:pt x="110" y="238"/>
                  </a:cubicBezTo>
                  <a:cubicBezTo>
                    <a:pt x="110" y="232"/>
                    <a:pt x="111" y="226"/>
                    <a:pt x="102" y="225"/>
                  </a:cubicBezTo>
                  <a:lnTo>
                    <a:pt x="102" y="224"/>
                  </a:lnTo>
                  <a:cubicBezTo>
                    <a:pt x="111" y="224"/>
                    <a:pt x="111" y="223"/>
                    <a:pt x="111" y="221"/>
                  </a:cubicBezTo>
                  <a:cubicBezTo>
                    <a:pt x="103" y="219"/>
                    <a:pt x="103" y="217"/>
                    <a:pt x="103" y="217"/>
                  </a:cubicBezTo>
                  <a:cubicBezTo>
                    <a:pt x="111" y="217"/>
                    <a:pt x="112" y="217"/>
                    <a:pt x="112" y="215"/>
                  </a:cubicBezTo>
                  <a:cubicBezTo>
                    <a:pt x="112" y="214"/>
                    <a:pt x="112" y="213"/>
                    <a:pt x="105" y="212"/>
                  </a:cubicBezTo>
                  <a:cubicBezTo>
                    <a:pt x="106" y="207"/>
                    <a:pt x="110" y="204"/>
                    <a:pt x="115" y="204"/>
                  </a:cubicBezTo>
                  <a:cubicBezTo>
                    <a:pt x="123" y="204"/>
                    <a:pt x="116" y="202"/>
                    <a:pt x="108" y="200"/>
                  </a:cubicBezTo>
                  <a:cubicBezTo>
                    <a:pt x="102" y="198"/>
                    <a:pt x="97" y="197"/>
                    <a:pt x="92" y="194"/>
                  </a:cubicBezTo>
                  <a:lnTo>
                    <a:pt x="92" y="194"/>
                  </a:lnTo>
                  <a:lnTo>
                    <a:pt x="108" y="197"/>
                  </a:lnTo>
                  <a:cubicBezTo>
                    <a:pt x="112" y="199"/>
                    <a:pt x="114" y="200"/>
                    <a:pt x="115" y="200"/>
                  </a:cubicBezTo>
                  <a:cubicBezTo>
                    <a:pt x="116" y="200"/>
                    <a:pt x="116" y="199"/>
                    <a:pt x="117" y="198"/>
                  </a:cubicBezTo>
                  <a:lnTo>
                    <a:pt x="117" y="197"/>
                  </a:lnTo>
                  <a:cubicBezTo>
                    <a:pt x="109" y="195"/>
                    <a:pt x="110" y="191"/>
                    <a:pt x="112" y="185"/>
                  </a:cubicBezTo>
                  <a:cubicBezTo>
                    <a:pt x="116" y="178"/>
                    <a:pt x="118" y="176"/>
                    <a:pt x="110" y="173"/>
                  </a:cubicBezTo>
                  <a:cubicBezTo>
                    <a:pt x="104" y="170"/>
                    <a:pt x="103" y="169"/>
                    <a:pt x="107" y="169"/>
                  </a:cubicBezTo>
                  <a:cubicBezTo>
                    <a:pt x="108" y="169"/>
                    <a:pt x="109" y="169"/>
                    <a:pt x="111" y="169"/>
                  </a:cubicBezTo>
                  <a:cubicBezTo>
                    <a:pt x="125" y="172"/>
                    <a:pt x="131" y="174"/>
                    <a:pt x="133" y="174"/>
                  </a:cubicBezTo>
                  <a:cubicBezTo>
                    <a:pt x="134" y="174"/>
                    <a:pt x="132" y="173"/>
                    <a:pt x="129" y="170"/>
                  </a:cubicBezTo>
                  <a:cubicBezTo>
                    <a:pt x="124" y="169"/>
                    <a:pt x="119" y="167"/>
                    <a:pt x="115" y="165"/>
                  </a:cubicBezTo>
                  <a:cubicBezTo>
                    <a:pt x="107" y="160"/>
                    <a:pt x="103" y="158"/>
                    <a:pt x="104" y="158"/>
                  </a:cubicBezTo>
                  <a:lnTo>
                    <a:pt x="104" y="158"/>
                  </a:lnTo>
                  <a:cubicBezTo>
                    <a:pt x="105" y="158"/>
                    <a:pt x="109" y="160"/>
                    <a:pt x="116" y="163"/>
                  </a:cubicBezTo>
                  <a:cubicBezTo>
                    <a:pt x="119" y="164"/>
                    <a:pt x="121" y="165"/>
                    <a:pt x="122" y="165"/>
                  </a:cubicBezTo>
                  <a:cubicBezTo>
                    <a:pt x="129" y="165"/>
                    <a:pt x="127" y="155"/>
                    <a:pt x="117" y="146"/>
                  </a:cubicBezTo>
                  <a:lnTo>
                    <a:pt x="117" y="146"/>
                  </a:lnTo>
                  <a:lnTo>
                    <a:pt x="124" y="151"/>
                  </a:lnTo>
                  <a:cubicBezTo>
                    <a:pt x="127" y="154"/>
                    <a:pt x="129" y="154"/>
                    <a:pt x="130" y="154"/>
                  </a:cubicBezTo>
                  <a:cubicBezTo>
                    <a:pt x="131" y="154"/>
                    <a:pt x="131" y="154"/>
                    <a:pt x="133" y="152"/>
                  </a:cubicBezTo>
                  <a:lnTo>
                    <a:pt x="135" y="150"/>
                  </a:lnTo>
                  <a:cubicBezTo>
                    <a:pt x="128" y="145"/>
                    <a:pt x="127" y="143"/>
                    <a:pt x="129" y="143"/>
                  </a:cubicBezTo>
                  <a:cubicBezTo>
                    <a:pt x="131" y="143"/>
                    <a:pt x="134" y="144"/>
                    <a:pt x="137" y="147"/>
                  </a:cubicBezTo>
                  <a:cubicBezTo>
                    <a:pt x="142" y="150"/>
                    <a:pt x="143" y="151"/>
                    <a:pt x="144" y="151"/>
                  </a:cubicBezTo>
                  <a:cubicBezTo>
                    <a:pt x="144" y="151"/>
                    <a:pt x="145" y="151"/>
                    <a:pt x="145" y="150"/>
                  </a:cubicBezTo>
                  <a:cubicBezTo>
                    <a:pt x="140" y="144"/>
                    <a:pt x="140" y="142"/>
                    <a:pt x="141" y="142"/>
                  </a:cubicBezTo>
                  <a:lnTo>
                    <a:pt x="141" y="142"/>
                  </a:lnTo>
                  <a:cubicBezTo>
                    <a:pt x="143" y="142"/>
                    <a:pt x="147" y="144"/>
                    <a:pt x="149" y="147"/>
                  </a:cubicBezTo>
                  <a:cubicBezTo>
                    <a:pt x="149" y="147"/>
                    <a:pt x="151" y="146"/>
                    <a:pt x="151" y="146"/>
                  </a:cubicBezTo>
                  <a:cubicBezTo>
                    <a:pt x="145" y="139"/>
                    <a:pt x="147" y="139"/>
                    <a:pt x="147" y="138"/>
                  </a:cubicBezTo>
                  <a:cubicBezTo>
                    <a:pt x="149" y="137"/>
                    <a:pt x="149" y="136"/>
                    <a:pt x="144" y="131"/>
                  </a:cubicBezTo>
                  <a:cubicBezTo>
                    <a:pt x="138" y="124"/>
                    <a:pt x="133" y="119"/>
                    <a:pt x="134" y="118"/>
                  </a:cubicBezTo>
                  <a:lnTo>
                    <a:pt x="134" y="118"/>
                  </a:lnTo>
                  <a:lnTo>
                    <a:pt x="139" y="124"/>
                  </a:lnTo>
                  <a:cubicBezTo>
                    <a:pt x="142" y="127"/>
                    <a:pt x="144" y="128"/>
                    <a:pt x="145" y="128"/>
                  </a:cubicBezTo>
                  <a:cubicBezTo>
                    <a:pt x="146" y="128"/>
                    <a:pt x="147" y="127"/>
                    <a:pt x="148" y="127"/>
                  </a:cubicBezTo>
                  <a:cubicBezTo>
                    <a:pt x="150" y="126"/>
                    <a:pt x="151" y="125"/>
                    <a:pt x="152" y="125"/>
                  </a:cubicBezTo>
                  <a:cubicBezTo>
                    <a:pt x="154" y="125"/>
                    <a:pt x="156" y="127"/>
                    <a:pt x="158" y="130"/>
                  </a:cubicBezTo>
                  <a:lnTo>
                    <a:pt x="155" y="123"/>
                  </a:lnTo>
                  <a:cubicBezTo>
                    <a:pt x="153" y="119"/>
                    <a:pt x="152" y="117"/>
                    <a:pt x="152" y="117"/>
                  </a:cubicBezTo>
                  <a:lnTo>
                    <a:pt x="152" y="117"/>
                  </a:lnTo>
                  <a:cubicBezTo>
                    <a:pt x="153" y="117"/>
                    <a:pt x="154" y="119"/>
                    <a:pt x="156" y="122"/>
                  </a:cubicBezTo>
                  <a:cubicBezTo>
                    <a:pt x="159" y="125"/>
                    <a:pt x="160" y="127"/>
                    <a:pt x="161" y="127"/>
                  </a:cubicBezTo>
                  <a:cubicBezTo>
                    <a:pt x="163" y="127"/>
                    <a:pt x="163" y="124"/>
                    <a:pt x="161" y="120"/>
                  </a:cubicBezTo>
                  <a:lnTo>
                    <a:pt x="162" y="119"/>
                  </a:lnTo>
                  <a:cubicBezTo>
                    <a:pt x="166" y="126"/>
                    <a:pt x="169" y="129"/>
                    <a:pt x="169" y="129"/>
                  </a:cubicBezTo>
                  <a:cubicBezTo>
                    <a:pt x="170" y="129"/>
                    <a:pt x="169" y="125"/>
                    <a:pt x="166" y="118"/>
                  </a:cubicBezTo>
                  <a:lnTo>
                    <a:pt x="166" y="118"/>
                  </a:lnTo>
                  <a:cubicBezTo>
                    <a:pt x="170" y="124"/>
                    <a:pt x="171" y="124"/>
                    <a:pt x="171" y="124"/>
                  </a:cubicBezTo>
                  <a:cubicBezTo>
                    <a:pt x="170" y="120"/>
                    <a:pt x="170" y="118"/>
                    <a:pt x="171" y="118"/>
                  </a:cubicBezTo>
                  <a:cubicBezTo>
                    <a:pt x="172" y="118"/>
                    <a:pt x="174" y="120"/>
                    <a:pt x="175" y="123"/>
                  </a:cubicBezTo>
                  <a:lnTo>
                    <a:pt x="175" y="122"/>
                  </a:lnTo>
                  <a:cubicBezTo>
                    <a:pt x="173" y="114"/>
                    <a:pt x="174" y="114"/>
                    <a:pt x="175" y="114"/>
                  </a:cubicBezTo>
                  <a:cubicBezTo>
                    <a:pt x="175" y="114"/>
                    <a:pt x="176" y="114"/>
                    <a:pt x="174" y="106"/>
                  </a:cubicBezTo>
                  <a:cubicBezTo>
                    <a:pt x="172" y="99"/>
                    <a:pt x="173" y="99"/>
                    <a:pt x="173" y="99"/>
                  </a:cubicBezTo>
                  <a:lnTo>
                    <a:pt x="173" y="99"/>
                  </a:lnTo>
                  <a:cubicBezTo>
                    <a:pt x="175" y="103"/>
                    <a:pt x="177" y="109"/>
                    <a:pt x="177" y="113"/>
                  </a:cubicBezTo>
                  <a:cubicBezTo>
                    <a:pt x="178" y="116"/>
                    <a:pt x="179" y="118"/>
                    <a:pt x="180" y="118"/>
                  </a:cubicBezTo>
                  <a:cubicBezTo>
                    <a:pt x="180" y="118"/>
                    <a:pt x="180" y="115"/>
                    <a:pt x="179" y="105"/>
                  </a:cubicBezTo>
                  <a:cubicBezTo>
                    <a:pt x="177" y="97"/>
                    <a:pt x="177" y="93"/>
                    <a:pt x="177" y="93"/>
                  </a:cubicBezTo>
                  <a:lnTo>
                    <a:pt x="177" y="93"/>
                  </a:lnTo>
                  <a:cubicBezTo>
                    <a:pt x="177" y="93"/>
                    <a:pt x="178" y="96"/>
                    <a:pt x="180" y="104"/>
                  </a:cubicBezTo>
                  <a:cubicBezTo>
                    <a:pt x="180" y="110"/>
                    <a:pt x="182" y="116"/>
                    <a:pt x="182" y="116"/>
                  </a:cubicBezTo>
                  <a:cubicBezTo>
                    <a:pt x="182" y="116"/>
                    <a:pt x="182" y="115"/>
                    <a:pt x="182" y="112"/>
                  </a:cubicBezTo>
                  <a:cubicBezTo>
                    <a:pt x="182" y="112"/>
                    <a:pt x="183" y="112"/>
                    <a:pt x="181" y="104"/>
                  </a:cubicBezTo>
                  <a:lnTo>
                    <a:pt x="183" y="104"/>
                  </a:lnTo>
                  <a:cubicBezTo>
                    <a:pt x="188" y="111"/>
                    <a:pt x="189" y="111"/>
                    <a:pt x="189" y="111"/>
                  </a:cubicBezTo>
                  <a:cubicBezTo>
                    <a:pt x="188" y="107"/>
                    <a:pt x="188" y="105"/>
                    <a:pt x="188" y="105"/>
                  </a:cubicBezTo>
                  <a:lnTo>
                    <a:pt x="188" y="105"/>
                  </a:lnTo>
                  <a:cubicBezTo>
                    <a:pt x="188" y="105"/>
                    <a:pt x="189" y="107"/>
                    <a:pt x="191" y="111"/>
                  </a:cubicBezTo>
                  <a:cubicBezTo>
                    <a:pt x="191" y="114"/>
                    <a:pt x="192" y="116"/>
                    <a:pt x="192" y="116"/>
                  </a:cubicBezTo>
                  <a:cubicBezTo>
                    <a:pt x="192" y="116"/>
                    <a:pt x="192" y="112"/>
                    <a:pt x="190" y="103"/>
                  </a:cubicBezTo>
                  <a:cubicBezTo>
                    <a:pt x="189" y="98"/>
                    <a:pt x="189" y="96"/>
                    <a:pt x="190" y="96"/>
                  </a:cubicBezTo>
                  <a:lnTo>
                    <a:pt x="190" y="96"/>
                  </a:lnTo>
                  <a:cubicBezTo>
                    <a:pt x="190" y="96"/>
                    <a:pt x="191" y="98"/>
                    <a:pt x="192" y="102"/>
                  </a:cubicBezTo>
                  <a:cubicBezTo>
                    <a:pt x="194" y="111"/>
                    <a:pt x="195" y="115"/>
                    <a:pt x="195" y="115"/>
                  </a:cubicBezTo>
                  <a:cubicBezTo>
                    <a:pt x="196" y="115"/>
                    <a:pt x="195" y="113"/>
                    <a:pt x="194" y="110"/>
                  </a:cubicBezTo>
                  <a:cubicBezTo>
                    <a:pt x="194" y="102"/>
                    <a:pt x="195" y="102"/>
                    <a:pt x="195" y="102"/>
                  </a:cubicBezTo>
                  <a:cubicBezTo>
                    <a:pt x="194" y="96"/>
                    <a:pt x="193" y="91"/>
                    <a:pt x="194" y="86"/>
                  </a:cubicBezTo>
                  <a:lnTo>
                    <a:pt x="194" y="86"/>
                  </a:lnTo>
                  <a:lnTo>
                    <a:pt x="197" y="94"/>
                  </a:lnTo>
                  <a:lnTo>
                    <a:pt x="197" y="102"/>
                  </a:lnTo>
                  <a:lnTo>
                    <a:pt x="195" y="102"/>
                  </a:lnTo>
                  <a:cubicBezTo>
                    <a:pt x="196" y="108"/>
                    <a:pt x="201" y="109"/>
                    <a:pt x="207" y="109"/>
                  </a:cubicBezTo>
                  <a:cubicBezTo>
                    <a:pt x="209" y="109"/>
                    <a:pt x="211" y="109"/>
                    <a:pt x="212" y="109"/>
                  </a:cubicBezTo>
                  <a:cubicBezTo>
                    <a:pt x="213" y="103"/>
                    <a:pt x="213" y="97"/>
                    <a:pt x="212" y="93"/>
                  </a:cubicBezTo>
                  <a:cubicBezTo>
                    <a:pt x="212" y="86"/>
                    <a:pt x="212" y="83"/>
                    <a:pt x="212" y="83"/>
                  </a:cubicBezTo>
                  <a:lnTo>
                    <a:pt x="212" y="83"/>
                  </a:lnTo>
                  <a:cubicBezTo>
                    <a:pt x="212" y="83"/>
                    <a:pt x="213" y="88"/>
                    <a:pt x="213" y="93"/>
                  </a:cubicBezTo>
                  <a:cubicBezTo>
                    <a:pt x="215" y="105"/>
                    <a:pt x="216" y="111"/>
                    <a:pt x="216" y="111"/>
                  </a:cubicBezTo>
                  <a:cubicBezTo>
                    <a:pt x="217" y="111"/>
                    <a:pt x="217" y="105"/>
                    <a:pt x="216" y="93"/>
                  </a:cubicBezTo>
                  <a:cubicBezTo>
                    <a:pt x="215" y="85"/>
                    <a:pt x="214" y="80"/>
                    <a:pt x="215" y="80"/>
                  </a:cubicBezTo>
                  <a:lnTo>
                    <a:pt x="215" y="80"/>
                  </a:lnTo>
                  <a:cubicBezTo>
                    <a:pt x="215" y="80"/>
                    <a:pt x="216" y="85"/>
                    <a:pt x="217" y="93"/>
                  </a:cubicBezTo>
                  <a:cubicBezTo>
                    <a:pt x="217" y="97"/>
                    <a:pt x="218" y="99"/>
                    <a:pt x="218" y="99"/>
                  </a:cubicBezTo>
                  <a:cubicBezTo>
                    <a:pt x="218" y="99"/>
                    <a:pt x="218" y="97"/>
                    <a:pt x="219" y="93"/>
                  </a:cubicBezTo>
                  <a:cubicBezTo>
                    <a:pt x="218" y="89"/>
                    <a:pt x="218" y="87"/>
                    <a:pt x="219" y="87"/>
                  </a:cubicBezTo>
                  <a:lnTo>
                    <a:pt x="219" y="87"/>
                  </a:lnTo>
                  <a:cubicBezTo>
                    <a:pt x="219" y="87"/>
                    <a:pt x="219" y="89"/>
                    <a:pt x="219" y="93"/>
                  </a:cubicBezTo>
                  <a:cubicBezTo>
                    <a:pt x="220" y="99"/>
                    <a:pt x="221" y="104"/>
                    <a:pt x="221" y="104"/>
                  </a:cubicBezTo>
                  <a:cubicBezTo>
                    <a:pt x="221" y="104"/>
                    <a:pt x="221" y="103"/>
                    <a:pt x="221" y="101"/>
                  </a:cubicBezTo>
                  <a:cubicBezTo>
                    <a:pt x="221" y="101"/>
                    <a:pt x="222" y="101"/>
                    <a:pt x="223" y="109"/>
                  </a:cubicBezTo>
                  <a:cubicBezTo>
                    <a:pt x="223" y="111"/>
                    <a:pt x="224" y="112"/>
                    <a:pt x="224" y="112"/>
                  </a:cubicBezTo>
                  <a:cubicBezTo>
                    <a:pt x="224" y="112"/>
                    <a:pt x="225" y="106"/>
                    <a:pt x="226" y="101"/>
                  </a:cubicBezTo>
                  <a:cubicBezTo>
                    <a:pt x="227" y="93"/>
                    <a:pt x="228" y="89"/>
                    <a:pt x="229" y="89"/>
                  </a:cubicBezTo>
                  <a:cubicBezTo>
                    <a:pt x="230" y="89"/>
                    <a:pt x="230" y="93"/>
                    <a:pt x="229" y="102"/>
                  </a:cubicBezTo>
                  <a:cubicBezTo>
                    <a:pt x="228" y="108"/>
                    <a:pt x="228" y="111"/>
                    <a:pt x="229" y="111"/>
                  </a:cubicBezTo>
                  <a:cubicBezTo>
                    <a:pt x="230" y="111"/>
                    <a:pt x="232" y="104"/>
                    <a:pt x="234" y="94"/>
                  </a:cubicBezTo>
                  <a:cubicBezTo>
                    <a:pt x="236" y="85"/>
                    <a:pt x="236" y="81"/>
                    <a:pt x="236" y="81"/>
                  </a:cubicBezTo>
                  <a:lnTo>
                    <a:pt x="236" y="81"/>
                  </a:lnTo>
                  <a:cubicBezTo>
                    <a:pt x="237" y="81"/>
                    <a:pt x="236" y="83"/>
                    <a:pt x="236" y="86"/>
                  </a:cubicBezTo>
                  <a:cubicBezTo>
                    <a:pt x="235" y="94"/>
                    <a:pt x="236" y="94"/>
                    <a:pt x="236" y="94"/>
                  </a:cubicBezTo>
                  <a:cubicBezTo>
                    <a:pt x="237" y="94"/>
                    <a:pt x="238" y="95"/>
                    <a:pt x="237" y="103"/>
                  </a:cubicBezTo>
                  <a:cubicBezTo>
                    <a:pt x="237" y="103"/>
                    <a:pt x="238" y="103"/>
                    <a:pt x="240" y="95"/>
                  </a:cubicBezTo>
                  <a:cubicBezTo>
                    <a:pt x="242" y="89"/>
                    <a:pt x="243" y="87"/>
                    <a:pt x="244" y="87"/>
                  </a:cubicBezTo>
                  <a:cubicBezTo>
                    <a:pt x="246" y="87"/>
                    <a:pt x="246" y="94"/>
                    <a:pt x="245" y="104"/>
                  </a:cubicBezTo>
                  <a:lnTo>
                    <a:pt x="248" y="97"/>
                  </a:lnTo>
                  <a:cubicBezTo>
                    <a:pt x="251" y="88"/>
                    <a:pt x="253" y="81"/>
                    <a:pt x="253" y="81"/>
                  </a:cubicBezTo>
                  <a:lnTo>
                    <a:pt x="253" y="81"/>
                  </a:lnTo>
                  <a:cubicBezTo>
                    <a:pt x="253" y="81"/>
                    <a:pt x="253" y="84"/>
                    <a:pt x="252" y="90"/>
                  </a:cubicBezTo>
                  <a:cubicBezTo>
                    <a:pt x="250" y="94"/>
                    <a:pt x="252" y="93"/>
                    <a:pt x="250" y="97"/>
                  </a:cubicBezTo>
                  <a:cubicBezTo>
                    <a:pt x="252" y="92"/>
                    <a:pt x="253" y="89"/>
                    <a:pt x="254" y="89"/>
                  </a:cubicBezTo>
                  <a:lnTo>
                    <a:pt x="254" y="89"/>
                  </a:lnTo>
                  <a:cubicBezTo>
                    <a:pt x="256" y="89"/>
                    <a:pt x="255" y="96"/>
                    <a:pt x="253" y="106"/>
                  </a:cubicBezTo>
                  <a:cubicBezTo>
                    <a:pt x="252" y="114"/>
                    <a:pt x="252" y="114"/>
                    <a:pt x="252" y="115"/>
                  </a:cubicBezTo>
                  <a:lnTo>
                    <a:pt x="254" y="108"/>
                  </a:lnTo>
                  <a:cubicBezTo>
                    <a:pt x="255" y="102"/>
                    <a:pt x="256" y="96"/>
                    <a:pt x="258" y="92"/>
                  </a:cubicBezTo>
                  <a:cubicBezTo>
                    <a:pt x="259" y="92"/>
                    <a:pt x="260" y="92"/>
                    <a:pt x="258" y="100"/>
                  </a:cubicBezTo>
                  <a:cubicBezTo>
                    <a:pt x="257" y="105"/>
                    <a:pt x="257" y="112"/>
                    <a:pt x="257" y="112"/>
                  </a:cubicBezTo>
                  <a:cubicBezTo>
                    <a:pt x="257" y="112"/>
                    <a:pt x="258" y="111"/>
                    <a:pt x="258" y="109"/>
                  </a:cubicBezTo>
                  <a:cubicBezTo>
                    <a:pt x="258" y="109"/>
                    <a:pt x="259" y="109"/>
                    <a:pt x="258" y="117"/>
                  </a:cubicBezTo>
                  <a:lnTo>
                    <a:pt x="260" y="118"/>
                  </a:lnTo>
                  <a:cubicBezTo>
                    <a:pt x="262" y="114"/>
                    <a:pt x="263" y="113"/>
                    <a:pt x="264" y="113"/>
                  </a:cubicBezTo>
                  <a:lnTo>
                    <a:pt x="264" y="113"/>
                  </a:lnTo>
                  <a:cubicBezTo>
                    <a:pt x="265" y="113"/>
                    <a:pt x="264" y="115"/>
                    <a:pt x="263" y="119"/>
                  </a:cubicBezTo>
                  <a:cubicBezTo>
                    <a:pt x="263" y="119"/>
                    <a:pt x="263" y="119"/>
                    <a:pt x="263" y="119"/>
                  </a:cubicBezTo>
                  <a:cubicBezTo>
                    <a:pt x="264" y="119"/>
                    <a:pt x="266" y="118"/>
                    <a:pt x="268" y="112"/>
                  </a:cubicBezTo>
                  <a:lnTo>
                    <a:pt x="268" y="112"/>
                  </a:lnTo>
                  <a:cubicBezTo>
                    <a:pt x="269" y="113"/>
                    <a:pt x="271" y="113"/>
                    <a:pt x="267" y="121"/>
                  </a:cubicBezTo>
                  <a:cubicBezTo>
                    <a:pt x="266" y="125"/>
                    <a:pt x="266" y="127"/>
                    <a:pt x="266" y="127"/>
                  </a:cubicBezTo>
                  <a:cubicBezTo>
                    <a:pt x="266" y="127"/>
                    <a:pt x="267" y="125"/>
                    <a:pt x="268" y="121"/>
                  </a:cubicBezTo>
                  <a:cubicBezTo>
                    <a:pt x="272" y="114"/>
                    <a:pt x="272" y="114"/>
                    <a:pt x="273" y="114"/>
                  </a:cubicBezTo>
                  <a:lnTo>
                    <a:pt x="274" y="115"/>
                  </a:lnTo>
                  <a:cubicBezTo>
                    <a:pt x="276" y="110"/>
                    <a:pt x="277" y="108"/>
                    <a:pt x="278" y="108"/>
                  </a:cubicBezTo>
                  <a:cubicBezTo>
                    <a:pt x="278" y="108"/>
                    <a:pt x="278" y="108"/>
                    <a:pt x="278" y="109"/>
                  </a:cubicBezTo>
                  <a:cubicBezTo>
                    <a:pt x="280" y="109"/>
                    <a:pt x="278" y="118"/>
                    <a:pt x="280" y="118"/>
                  </a:cubicBezTo>
                  <a:cubicBezTo>
                    <a:pt x="280" y="118"/>
                    <a:pt x="281" y="118"/>
                    <a:pt x="281" y="118"/>
                  </a:cubicBezTo>
                  <a:cubicBezTo>
                    <a:pt x="282" y="118"/>
                    <a:pt x="282" y="117"/>
                    <a:pt x="284" y="111"/>
                  </a:cubicBezTo>
                  <a:cubicBezTo>
                    <a:pt x="283" y="111"/>
                    <a:pt x="285" y="108"/>
                    <a:pt x="286" y="108"/>
                  </a:cubicBezTo>
                  <a:lnTo>
                    <a:pt x="286" y="108"/>
                  </a:lnTo>
                  <a:cubicBezTo>
                    <a:pt x="286" y="108"/>
                    <a:pt x="286" y="109"/>
                    <a:pt x="285" y="112"/>
                  </a:cubicBezTo>
                  <a:cubicBezTo>
                    <a:pt x="285" y="112"/>
                    <a:pt x="284" y="121"/>
                    <a:pt x="286" y="122"/>
                  </a:cubicBezTo>
                  <a:cubicBezTo>
                    <a:pt x="287" y="123"/>
                    <a:pt x="288" y="123"/>
                    <a:pt x="289" y="123"/>
                  </a:cubicBezTo>
                  <a:cubicBezTo>
                    <a:pt x="290" y="123"/>
                    <a:pt x="290" y="122"/>
                    <a:pt x="293" y="117"/>
                  </a:cubicBezTo>
                  <a:cubicBezTo>
                    <a:pt x="297" y="110"/>
                    <a:pt x="299" y="107"/>
                    <a:pt x="299" y="107"/>
                  </a:cubicBezTo>
                  <a:lnTo>
                    <a:pt x="299" y="107"/>
                  </a:lnTo>
                  <a:cubicBezTo>
                    <a:pt x="300" y="107"/>
                    <a:pt x="298" y="110"/>
                    <a:pt x="294" y="118"/>
                  </a:cubicBezTo>
                  <a:cubicBezTo>
                    <a:pt x="289" y="126"/>
                    <a:pt x="288" y="130"/>
                    <a:pt x="288" y="130"/>
                  </a:cubicBezTo>
                  <a:cubicBezTo>
                    <a:pt x="289" y="130"/>
                    <a:pt x="290" y="129"/>
                    <a:pt x="292" y="126"/>
                  </a:cubicBezTo>
                  <a:cubicBezTo>
                    <a:pt x="296" y="120"/>
                    <a:pt x="296" y="120"/>
                    <a:pt x="298" y="120"/>
                  </a:cubicBezTo>
                  <a:cubicBezTo>
                    <a:pt x="295" y="124"/>
                    <a:pt x="294" y="126"/>
                    <a:pt x="295" y="126"/>
                  </a:cubicBezTo>
                  <a:cubicBezTo>
                    <a:pt x="295" y="126"/>
                    <a:pt x="297" y="125"/>
                    <a:pt x="300" y="122"/>
                  </a:cubicBezTo>
                  <a:lnTo>
                    <a:pt x="300" y="122"/>
                  </a:lnTo>
                  <a:cubicBezTo>
                    <a:pt x="300" y="122"/>
                    <a:pt x="300" y="122"/>
                    <a:pt x="295" y="129"/>
                  </a:cubicBezTo>
                  <a:cubicBezTo>
                    <a:pt x="296" y="129"/>
                    <a:pt x="296" y="130"/>
                    <a:pt x="296" y="130"/>
                  </a:cubicBezTo>
                  <a:cubicBezTo>
                    <a:pt x="300" y="126"/>
                    <a:pt x="303" y="124"/>
                    <a:pt x="304" y="124"/>
                  </a:cubicBezTo>
                  <a:lnTo>
                    <a:pt x="304" y="124"/>
                  </a:lnTo>
                  <a:cubicBezTo>
                    <a:pt x="306" y="124"/>
                    <a:pt x="305" y="130"/>
                    <a:pt x="302" y="134"/>
                  </a:cubicBezTo>
                  <a:cubicBezTo>
                    <a:pt x="302" y="134"/>
                    <a:pt x="302" y="135"/>
                    <a:pt x="302" y="135"/>
                  </a:cubicBezTo>
                  <a:cubicBezTo>
                    <a:pt x="303" y="135"/>
                    <a:pt x="304" y="134"/>
                    <a:pt x="309" y="130"/>
                  </a:cubicBezTo>
                  <a:cubicBezTo>
                    <a:pt x="314" y="124"/>
                    <a:pt x="317" y="121"/>
                    <a:pt x="317" y="121"/>
                  </a:cubicBezTo>
                  <a:lnTo>
                    <a:pt x="317" y="121"/>
                  </a:lnTo>
                  <a:cubicBezTo>
                    <a:pt x="318" y="121"/>
                    <a:pt x="315" y="125"/>
                    <a:pt x="310" y="131"/>
                  </a:cubicBezTo>
                  <a:cubicBezTo>
                    <a:pt x="312" y="129"/>
                    <a:pt x="313" y="128"/>
                    <a:pt x="314" y="128"/>
                  </a:cubicBezTo>
                  <a:lnTo>
                    <a:pt x="314" y="128"/>
                  </a:lnTo>
                  <a:cubicBezTo>
                    <a:pt x="316" y="128"/>
                    <a:pt x="315" y="132"/>
                    <a:pt x="306" y="140"/>
                  </a:cubicBezTo>
                  <a:lnTo>
                    <a:pt x="295" y="151"/>
                  </a:lnTo>
                  <a:cubicBezTo>
                    <a:pt x="302" y="147"/>
                    <a:pt x="302" y="147"/>
                    <a:pt x="302" y="147"/>
                  </a:cubicBezTo>
                  <a:cubicBezTo>
                    <a:pt x="305" y="143"/>
                    <a:pt x="307" y="142"/>
                    <a:pt x="308" y="142"/>
                  </a:cubicBezTo>
                  <a:cubicBezTo>
                    <a:pt x="309" y="142"/>
                    <a:pt x="309" y="143"/>
                    <a:pt x="310" y="143"/>
                  </a:cubicBezTo>
                  <a:cubicBezTo>
                    <a:pt x="310" y="144"/>
                    <a:pt x="311" y="144"/>
                    <a:pt x="311" y="144"/>
                  </a:cubicBezTo>
                  <a:cubicBezTo>
                    <a:pt x="313" y="144"/>
                    <a:pt x="317" y="143"/>
                    <a:pt x="318" y="143"/>
                  </a:cubicBezTo>
                  <a:cubicBezTo>
                    <a:pt x="319" y="143"/>
                    <a:pt x="320" y="143"/>
                    <a:pt x="320" y="143"/>
                  </a:cubicBezTo>
                  <a:cubicBezTo>
                    <a:pt x="321" y="145"/>
                    <a:pt x="322" y="147"/>
                    <a:pt x="315" y="152"/>
                  </a:cubicBezTo>
                  <a:cubicBezTo>
                    <a:pt x="316" y="152"/>
                    <a:pt x="316" y="153"/>
                    <a:pt x="317" y="153"/>
                  </a:cubicBezTo>
                  <a:cubicBezTo>
                    <a:pt x="318" y="153"/>
                    <a:pt x="320" y="152"/>
                    <a:pt x="324" y="150"/>
                  </a:cubicBezTo>
                  <a:cubicBezTo>
                    <a:pt x="327" y="148"/>
                    <a:pt x="329" y="148"/>
                    <a:pt x="330" y="148"/>
                  </a:cubicBezTo>
                  <a:lnTo>
                    <a:pt x="330" y="148"/>
                  </a:lnTo>
                  <a:cubicBezTo>
                    <a:pt x="331" y="148"/>
                    <a:pt x="330" y="150"/>
                    <a:pt x="326" y="152"/>
                  </a:cubicBezTo>
                  <a:cubicBezTo>
                    <a:pt x="333" y="150"/>
                    <a:pt x="333" y="150"/>
                    <a:pt x="333" y="150"/>
                  </a:cubicBezTo>
                  <a:lnTo>
                    <a:pt x="333" y="150"/>
                  </a:lnTo>
                  <a:cubicBezTo>
                    <a:pt x="328" y="154"/>
                    <a:pt x="323" y="158"/>
                    <a:pt x="325" y="158"/>
                  </a:cubicBezTo>
                  <a:cubicBezTo>
                    <a:pt x="325" y="158"/>
                    <a:pt x="326" y="158"/>
                    <a:pt x="328" y="157"/>
                  </a:cubicBezTo>
                  <a:cubicBezTo>
                    <a:pt x="332" y="154"/>
                    <a:pt x="333" y="154"/>
                    <a:pt x="334" y="154"/>
                  </a:cubicBezTo>
                  <a:cubicBezTo>
                    <a:pt x="335" y="154"/>
                    <a:pt x="335" y="154"/>
                    <a:pt x="336" y="155"/>
                  </a:cubicBezTo>
                  <a:cubicBezTo>
                    <a:pt x="331" y="160"/>
                    <a:pt x="339" y="185"/>
                    <a:pt x="345" y="185"/>
                  </a:cubicBezTo>
                  <a:cubicBezTo>
                    <a:pt x="345" y="185"/>
                    <a:pt x="346" y="185"/>
                    <a:pt x="346" y="185"/>
                  </a:cubicBezTo>
                  <a:lnTo>
                    <a:pt x="347" y="188"/>
                  </a:lnTo>
                  <a:lnTo>
                    <a:pt x="347" y="191"/>
                  </a:lnTo>
                  <a:cubicBezTo>
                    <a:pt x="331" y="195"/>
                    <a:pt x="340" y="196"/>
                    <a:pt x="348" y="198"/>
                  </a:cubicBezTo>
                  <a:cubicBezTo>
                    <a:pt x="350" y="198"/>
                    <a:pt x="352" y="198"/>
                    <a:pt x="353" y="198"/>
                  </a:cubicBezTo>
                  <a:cubicBezTo>
                    <a:pt x="356" y="198"/>
                    <a:pt x="357" y="199"/>
                    <a:pt x="357" y="200"/>
                  </a:cubicBezTo>
                  <a:cubicBezTo>
                    <a:pt x="340" y="203"/>
                    <a:pt x="341" y="205"/>
                    <a:pt x="349" y="206"/>
                  </a:cubicBezTo>
                  <a:cubicBezTo>
                    <a:pt x="354" y="206"/>
                    <a:pt x="357" y="205"/>
                    <a:pt x="359" y="205"/>
                  </a:cubicBezTo>
                  <a:cubicBezTo>
                    <a:pt x="363" y="205"/>
                    <a:pt x="360" y="207"/>
                    <a:pt x="349" y="207"/>
                  </a:cubicBezTo>
                  <a:cubicBezTo>
                    <a:pt x="333" y="210"/>
                    <a:pt x="333" y="211"/>
                    <a:pt x="357" y="211"/>
                  </a:cubicBezTo>
                  <a:cubicBezTo>
                    <a:pt x="366" y="211"/>
                    <a:pt x="366" y="211"/>
                    <a:pt x="357" y="213"/>
                  </a:cubicBezTo>
                  <a:cubicBezTo>
                    <a:pt x="341" y="215"/>
                    <a:pt x="341" y="215"/>
                    <a:pt x="349" y="215"/>
                  </a:cubicBezTo>
                  <a:cubicBezTo>
                    <a:pt x="366" y="215"/>
                    <a:pt x="366" y="216"/>
                    <a:pt x="349" y="217"/>
                  </a:cubicBezTo>
                  <a:cubicBezTo>
                    <a:pt x="333" y="221"/>
                    <a:pt x="333" y="221"/>
                    <a:pt x="349" y="221"/>
                  </a:cubicBezTo>
                  <a:cubicBezTo>
                    <a:pt x="366" y="221"/>
                    <a:pt x="365" y="225"/>
                    <a:pt x="349" y="226"/>
                  </a:cubicBezTo>
                  <a:cubicBezTo>
                    <a:pt x="349" y="228"/>
                    <a:pt x="341" y="229"/>
                    <a:pt x="349" y="229"/>
                  </a:cubicBezTo>
                  <a:lnTo>
                    <a:pt x="341" y="229"/>
                  </a:lnTo>
                  <a:cubicBezTo>
                    <a:pt x="341" y="230"/>
                    <a:pt x="340" y="231"/>
                    <a:pt x="340" y="231"/>
                  </a:cubicBezTo>
                  <a:lnTo>
                    <a:pt x="349" y="231"/>
                  </a:lnTo>
                  <a:cubicBezTo>
                    <a:pt x="348" y="232"/>
                    <a:pt x="340" y="238"/>
                    <a:pt x="339" y="243"/>
                  </a:cubicBezTo>
                  <a:cubicBezTo>
                    <a:pt x="337" y="252"/>
                    <a:pt x="336" y="253"/>
                    <a:pt x="345" y="255"/>
                  </a:cubicBezTo>
                  <a:cubicBezTo>
                    <a:pt x="356" y="256"/>
                    <a:pt x="358" y="258"/>
                    <a:pt x="353" y="258"/>
                  </a:cubicBezTo>
                  <a:cubicBezTo>
                    <a:pt x="351" y="258"/>
                    <a:pt x="348" y="257"/>
                    <a:pt x="344" y="257"/>
                  </a:cubicBezTo>
                  <a:cubicBezTo>
                    <a:pt x="344" y="257"/>
                    <a:pt x="335" y="257"/>
                    <a:pt x="335" y="259"/>
                  </a:cubicBezTo>
                  <a:cubicBezTo>
                    <a:pt x="335" y="260"/>
                    <a:pt x="334" y="260"/>
                    <a:pt x="332" y="260"/>
                  </a:cubicBezTo>
                  <a:cubicBezTo>
                    <a:pt x="331" y="260"/>
                    <a:pt x="329" y="260"/>
                    <a:pt x="326" y="259"/>
                  </a:cubicBezTo>
                  <a:lnTo>
                    <a:pt x="326" y="260"/>
                  </a:lnTo>
                  <a:cubicBezTo>
                    <a:pt x="339" y="265"/>
                    <a:pt x="338" y="270"/>
                    <a:pt x="332" y="270"/>
                  </a:cubicBezTo>
                  <a:cubicBezTo>
                    <a:pt x="331" y="270"/>
                    <a:pt x="331" y="270"/>
                    <a:pt x="330" y="270"/>
                  </a:cubicBezTo>
                  <a:lnTo>
                    <a:pt x="330" y="270"/>
                  </a:lnTo>
                  <a:cubicBezTo>
                    <a:pt x="329" y="272"/>
                    <a:pt x="329" y="272"/>
                    <a:pt x="335" y="277"/>
                  </a:cubicBezTo>
                  <a:cubicBezTo>
                    <a:pt x="339" y="280"/>
                    <a:pt x="340" y="281"/>
                    <a:pt x="339" y="281"/>
                  </a:cubicBezTo>
                  <a:cubicBezTo>
                    <a:pt x="338" y="281"/>
                    <a:pt x="337" y="281"/>
                    <a:pt x="333" y="279"/>
                  </a:cubicBezTo>
                  <a:cubicBezTo>
                    <a:pt x="331" y="278"/>
                    <a:pt x="328" y="277"/>
                    <a:pt x="326" y="277"/>
                  </a:cubicBezTo>
                  <a:cubicBezTo>
                    <a:pt x="323" y="277"/>
                    <a:pt x="323" y="279"/>
                    <a:pt x="331" y="284"/>
                  </a:cubicBezTo>
                  <a:lnTo>
                    <a:pt x="323" y="280"/>
                  </a:lnTo>
                  <a:cubicBezTo>
                    <a:pt x="322" y="279"/>
                    <a:pt x="321" y="279"/>
                    <a:pt x="321" y="279"/>
                  </a:cubicBezTo>
                  <a:lnTo>
                    <a:pt x="321" y="279"/>
                  </a:lnTo>
                  <a:cubicBezTo>
                    <a:pt x="320" y="279"/>
                    <a:pt x="325" y="283"/>
                    <a:pt x="330" y="286"/>
                  </a:cubicBezTo>
                  <a:cubicBezTo>
                    <a:pt x="337" y="290"/>
                    <a:pt x="340" y="292"/>
                    <a:pt x="340" y="292"/>
                  </a:cubicBezTo>
                  <a:cubicBezTo>
                    <a:pt x="339" y="292"/>
                    <a:pt x="333" y="289"/>
                    <a:pt x="322" y="284"/>
                  </a:cubicBezTo>
                  <a:cubicBezTo>
                    <a:pt x="314" y="279"/>
                    <a:pt x="310" y="277"/>
                    <a:pt x="310" y="277"/>
                  </a:cubicBezTo>
                  <a:lnTo>
                    <a:pt x="310" y="277"/>
                  </a:lnTo>
                  <a:cubicBezTo>
                    <a:pt x="310" y="277"/>
                    <a:pt x="311" y="278"/>
                    <a:pt x="314" y="279"/>
                  </a:cubicBezTo>
                  <a:cubicBezTo>
                    <a:pt x="319" y="283"/>
                    <a:pt x="325" y="287"/>
                    <a:pt x="324" y="287"/>
                  </a:cubicBezTo>
                  <a:cubicBezTo>
                    <a:pt x="324" y="287"/>
                    <a:pt x="323" y="287"/>
                    <a:pt x="321" y="286"/>
                  </a:cubicBezTo>
                  <a:lnTo>
                    <a:pt x="321" y="286"/>
                  </a:lnTo>
                  <a:cubicBezTo>
                    <a:pt x="320" y="286"/>
                    <a:pt x="320" y="287"/>
                    <a:pt x="333" y="296"/>
                  </a:cubicBezTo>
                  <a:cubicBezTo>
                    <a:pt x="340" y="299"/>
                    <a:pt x="340" y="301"/>
                    <a:pt x="339" y="302"/>
                  </a:cubicBezTo>
                  <a:cubicBezTo>
                    <a:pt x="335" y="298"/>
                    <a:pt x="330" y="295"/>
                    <a:pt x="326" y="292"/>
                  </a:cubicBezTo>
                  <a:lnTo>
                    <a:pt x="326" y="292"/>
                  </a:lnTo>
                  <a:cubicBezTo>
                    <a:pt x="326" y="292"/>
                    <a:pt x="326" y="292"/>
                    <a:pt x="326" y="293"/>
                  </a:cubicBezTo>
                  <a:cubicBezTo>
                    <a:pt x="321" y="292"/>
                    <a:pt x="317" y="290"/>
                    <a:pt x="313" y="288"/>
                  </a:cubicBezTo>
                  <a:lnTo>
                    <a:pt x="313" y="288"/>
                  </a:lnTo>
                  <a:cubicBezTo>
                    <a:pt x="314" y="289"/>
                    <a:pt x="315" y="289"/>
                    <a:pt x="317" y="290"/>
                  </a:cubicBezTo>
                  <a:cubicBezTo>
                    <a:pt x="330" y="301"/>
                    <a:pt x="330" y="301"/>
                    <a:pt x="329" y="302"/>
                  </a:cubicBezTo>
                  <a:cubicBezTo>
                    <a:pt x="329" y="302"/>
                    <a:pt x="328" y="302"/>
                    <a:pt x="328" y="302"/>
                  </a:cubicBezTo>
                  <a:cubicBezTo>
                    <a:pt x="327" y="302"/>
                    <a:pt x="326" y="301"/>
                    <a:pt x="321" y="298"/>
                  </a:cubicBezTo>
                  <a:cubicBezTo>
                    <a:pt x="316" y="294"/>
                    <a:pt x="315" y="293"/>
                    <a:pt x="315" y="293"/>
                  </a:cubicBezTo>
                  <a:cubicBezTo>
                    <a:pt x="314" y="293"/>
                    <a:pt x="314" y="293"/>
                    <a:pt x="314" y="294"/>
                  </a:cubicBezTo>
                  <a:cubicBezTo>
                    <a:pt x="322" y="305"/>
                    <a:pt x="331" y="314"/>
                    <a:pt x="341" y="324"/>
                  </a:cubicBezTo>
                  <a:cubicBezTo>
                    <a:pt x="347" y="329"/>
                    <a:pt x="350" y="332"/>
                    <a:pt x="350" y="332"/>
                  </a:cubicBezTo>
                  <a:cubicBezTo>
                    <a:pt x="349" y="332"/>
                    <a:pt x="346" y="329"/>
                    <a:pt x="340" y="324"/>
                  </a:cubicBezTo>
                  <a:cubicBezTo>
                    <a:pt x="337" y="321"/>
                    <a:pt x="335" y="320"/>
                    <a:pt x="334" y="320"/>
                  </a:cubicBezTo>
                  <a:cubicBezTo>
                    <a:pt x="334" y="320"/>
                    <a:pt x="333" y="320"/>
                    <a:pt x="333" y="321"/>
                  </a:cubicBezTo>
                  <a:cubicBezTo>
                    <a:pt x="327" y="315"/>
                    <a:pt x="328" y="314"/>
                    <a:pt x="328" y="314"/>
                  </a:cubicBezTo>
                  <a:lnTo>
                    <a:pt x="322" y="308"/>
                  </a:lnTo>
                  <a:cubicBezTo>
                    <a:pt x="316" y="303"/>
                    <a:pt x="313" y="301"/>
                    <a:pt x="312" y="301"/>
                  </a:cubicBezTo>
                  <a:lnTo>
                    <a:pt x="312" y="301"/>
                  </a:lnTo>
                  <a:cubicBezTo>
                    <a:pt x="312" y="301"/>
                    <a:pt x="314" y="304"/>
                    <a:pt x="320" y="309"/>
                  </a:cubicBezTo>
                  <a:cubicBezTo>
                    <a:pt x="323" y="313"/>
                    <a:pt x="324" y="315"/>
                    <a:pt x="324" y="315"/>
                  </a:cubicBezTo>
                  <a:cubicBezTo>
                    <a:pt x="324" y="315"/>
                    <a:pt x="323" y="313"/>
                    <a:pt x="320" y="311"/>
                  </a:cubicBezTo>
                  <a:cubicBezTo>
                    <a:pt x="315" y="307"/>
                    <a:pt x="311" y="304"/>
                    <a:pt x="310" y="304"/>
                  </a:cubicBezTo>
                  <a:lnTo>
                    <a:pt x="310" y="304"/>
                  </a:lnTo>
                  <a:cubicBezTo>
                    <a:pt x="310" y="304"/>
                    <a:pt x="310" y="304"/>
                    <a:pt x="312" y="306"/>
                  </a:cubicBezTo>
                  <a:cubicBezTo>
                    <a:pt x="312" y="306"/>
                    <a:pt x="312" y="306"/>
                    <a:pt x="312" y="306"/>
                  </a:cubicBezTo>
                  <a:cubicBezTo>
                    <a:pt x="311" y="306"/>
                    <a:pt x="309" y="306"/>
                    <a:pt x="305" y="302"/>
                  </a:cubicBezTo>
                  <a:lnTo>
                    <a:pt x="305" y="302"/>
                  </a:lnTo>
                  <a:cubicBezTo>
                    <a:pt x="304" y="302"/>
                    <a:pt x="303" y="303"/>
                    <a:pt x="309" y="308"/>
                  </a:cubicBezTo>
                  <a:cubicBezTo>
                    <a:pt x="314" y="315"/>
                    <a:pt x="313" y="315"/>
                    <a:pt x="313" y="315"/>
                  </a:cubicBezTo>
                  <a:cubicBezTo>
                    <a:pt x="312" y="316"/>
                    <a:pt x="312" y="316"/>
                    <a:pt x="318" y="323"/>
                  </a:cubicBezTo>
                  <a:cubicBezTo>
                    <a:pt x="322" y="329"/>
                    <a:pt x="327" y="335"/>
                    <a:pt x="326" y="338"/>
                  </a:cubicBezTo>
                  <a:cubicBezTo>
                    <a:pt x="327" y="340"/>
                    <a:pt x="328" y="342"/>
                    <a:pt x="327" y="342"/>
                  </a:cubicBezTo>
                  <a:cubicBezTo>
                    <a:pt x="327" y="342"/>
                    <a:pt x="324" y="339"/>
                    <a:pt x="318" y="332"/>
                  </a:cubicBezTo>
                  <a:cubicBezTo>
                    <a:pt x="313" y="326"/>
                    <a:pt x="312" y="326"/>
                    <a:pt x="311" y="326"/>
                  </a:cubicBezTo>
                  <a:cubicBezTo>
                    <a:pt x="311" y="326"/>
                    <a:pt x="311" y="326"/>
                    <a:pt x="311" y="326"/>
                  </a:cubicBezTo>
                  <a:cubicBezTo>
                    <a:pt x="311" y="326"/>
                    <a:pt x="310" y="326"/>
                    <a:pt x="305" y="321"/>
                  </a:cubicBezTo>
                  <a:cubicBezTo>
                    <a:pt x="304" y="319"/>
                    <a:pt x="303" y="319"/>
                    <a:pt x="303" y="319"/>
                  </a:cubicBezTo>
                  <a:lnTo>
                    <a:pt x="303" y="319"/>
                  </a:lnTo>
                  <a:cubicBezTo>
                    <a:pt x="302" y="319"/>
                    <a:pt x="305" y="324"/>
                    <a:pt x="309" y="329"/>
                  </a:cubicBezTo>
                  <a:lnTo>
                    <a:pt x="319" y="341"/>
                  </a:lnTo>
                  <a:cubicBezTo>
                    <a:pt x="312" y="335"/>
                    <a:pt x="308" y="330"/>
                    <a:pt x="303" y="322"/>
                  </a:cubicBezTo>
                  <a:cubicBezTo>
                    <a:pt x="298" y="316"/>
                    <a:pt x="296" y="313"/>
                    <a:pt x="295" y="313"/>
                  </a:cubicBezTo>
                  <a:lnTo>
                    <a:pt x="295" y="313"/>
                  </a:lnTo>
                  <a:cubicBezTo>
                    <a:pt x="295" y="313"/>
                    <a:pt x="297" y="316"/>
                    <a:pt x="302" y="323"/>
                  </a:cubicBezTo>
                  <a:cubicBezTo>
                    <a:pt x="305" y="328"/>
                    <a:pt x="308" y="333"/>
                    <a:pt x="307" y="333"/>
                  </a:cubicBezTo>
                  <a:cubicBezTo>
                    <a:pt x="307" y="333"/>
                    <a:pt x="306" y="332"/>
                    <a:pt x="304" y="331"/>
                  </a:cubicBezTo>
                  <a:cubicBezTo>
                    <a:pt x="304" y="331"/>
                    <a:pt x="303" y="332"/>
                    <a:pt x="303" y="332"/>
                  </a:cubicBezTo>
                  <a:cubicBezTo>
                    <a:pt x="302" y="332"/>
                    <a:pt x="300" y="330"/>
                    <a:pt x="298" y="325"/>
                  </a:cubicBezTo>
                  <a:cubicBezTo>
                    <a:pt x="296" y="323"/>
                    <a:pt x="295" y="322"/>
                    <a:pt x="295" y="322"/>
                  </a:cubicBezTo>
                  <a:lnTo>
                    <a:pt x="295" y="322"/>
                  </a:lnTo>
                  <a:cubicBezTo>
                    <a:pt x="294" y="322"/>
                    <a:pt x="295" y="326"/>
                    <a:pt x="295" y="326"/>
                  </a:cubicBezTo>
                  <a:cubicBezTo>
                    <a:pt x="297" y="330"/>
                    <a:pt x="298" y="332"/>
                    <a:pt x="297" y="332"/>
                  </a:cubicBezTo>
                  <a:cubicBezTo>
                    <a:pt x="296" y="332"/>
                    <a:pt x="294" y="331"/>
                    <a:pt x="292" y="327"/>
                  </a:cubicBezTo>
                  <a:cubicBezTo>
                    <a:pt x="287" y="322"/>
                    <a:pt x="284" y="318"/>
                    <a:pt x="283" y="318"/>
                  </a:cubicBezTo>
                  <a:lnTo>
                    <a:pt x="283" y="318"/>
                  </a:lnTo>
                  <a:cubicBezTo>
                    <a:pt x="282" y="318"/>
                    <a:pt x="284" y="322"/>
                    <a:pt x="287" y="330"/>
                  </a:cubicBezTo>
                  <a:cubicBezTo>
                    <a:pt x="286" y="328"/>
                    <a:pt x="286" y="327"/>
                    <a:pt x="285" y="327"/>
                  </a:cubicBezTo>
                  <a:lnTo>
                    <a:pt x="285" y="327"/>
                  </a:lnTo>
                  <a:cubicBezTo>
                    <a:pt x="284" y="327"/>
                    <a:pt x="286" y="333"/>
                    <a:pt x="287" y="339"/>
                  </a:cubicBezTo>
                  <a:cubicBezTo>
                    <a:pt x="290" y="346"/>
                    <a:pt x="295" y="361"/>
                    <a:pt x="299" y="369"/>
                  </a:cubicBezTo>
                  <a:cubicBezTo>
                    <a:pt x="303" y="378"/>
                    <a:pt x="304" y="381"/>
                    <a:pt x="304" y="381"/>
                  </a:cubicBezTo>
                  <a:cubicBezTo>
                    <a:pt x="303" y="381"/>
                    <a:pt x="302" y="380"/>
                    <a:pt x="300" y="377"/>
                  </a:cubicBezTo>
                  <a:cubicBezTo>
                    <a:pt x="299" y="377"/>
                    <a:pt x="294" y="370"/>
                    <a:pt x="292" y="362"/>
                  </a:cubicBezTo>
                  <a:cubicBezTo>
                    <a:pt x="289" y="355"/>
                    <a:pt x="290" y="354"/>
                    <a:pt x="290" y="354"/>
                  </a:cubicBezTo>
                  <a:lnTo>
                    <a:pt x="291" y="354"/>
                  </a:lnTo>
                  <a:cubicBezTo>
                    <a:pt x="287" y="346"/>
                    <a:pt x="284" y="340"/>
                    <a:pt x="283" y="340"/>
                  </a:cubicBezTo>
                  <a:cubicBezTo>
                    <a:pt x="281" y="337"/>
                    <a:pt x="279" y="335"/>
                    <a:pt x="279" y="335"/>
                  </a:cubicBezTo>
                  <a:lnTo>
                    <a:pt x="279" y="335"/>
                  </a:lnTo>
                  <a:cubicBezTo>
                    <a:pt x="278" y="335"/>
                    <a:pt x="279" y="337"/>
                    <a:pt x="281" y="341"/>
                  </a:cubicBezTo>
                  <a:cubicBezTo>
                    <a:pt x="278" y="335"/>
                    <a:pt x="276" y="334"/>
                    <a:pt x="275" y="334"/>
                  </a:cubicBezTo>
                  <a:cubicBezTo>
                    <a:pt x="275" y="334"/>
                    <a:pt x="274" y="334"/>
                    <a:pt x="274" y="334"/>
                  </a:cubicBezTo>
                  <a:cubicBezTo>
                    <a:pt x="273" y="334"/>
                    <a:pt x="273" y="335"/>
                    <a:pt x="272" y="335"/>
                  </a:cubicBezTo>
                  <a:cubicBezTo>
                    <a:pt x="270" y="335"/>
                    <a:pt x="269" y="333"/>
                    <a:pt x="266" y="327"/>
                  </a:cubicBezTo>
                  <a:cubicBezTo>
                    <a:pt x="264" y="329"/>
                    <a:pt x="264" y="329"/>
                    <a:pt x="266" y="336"/>
                  </a:cubicBezTo>
                  <a:cubicBezTo>
                    <a:pt x="268" y="346"/>
                    <a:pt x="269" y="349"/>
                    <a:pt x="269" y="349"/>
                  </a:cubicBezTo>
                  <a:cubicBezTo>
                    <a:pt x="269" y="349"/>
                    <a:pt x="268" y="348"/>
                    <a:pt x="267" y="344"/>
                  </a:cubicBezTo>
                  <a:cubicBezTo>
                    <a:pt x="264" y="336"/>
                    <a:pt x="258" y="330"/>
                    <a:pt x="255" y="330"/>
                  </a:cubicBezTo>
                  <a:cubicBezTo>
                    <a:pt x="252" y="330"/>
                    <a:pt x="251" y="332"/>
                    <a:pt x="252" y="339"/>
                  </a:cubicBezTo>
                  <a:lnTo>
                    <a:pt x="249" y="339"/>
                  </a:lnTo>
                  <a:cubicBezTo>
                    <a:pt x="248" y="335"/>
                    <a:pt x="246" y="333"/>
                    <a:pt x="244" y="333"/>
                  </a:cubicBezTo>
                  <a:cubicBezTo>
                    <a:pt x="243" y="333"/>
                    <a:pt x="241" y="336"/>
                    <a:pt x="241" y="340"/>
                  </a:cubicBezTo>
                  <a:lnTo>
                    <a:pt x="238" y="340"/>
                  </a:lnTo>
                  <a:cubicBezTo>
                    <a:pt x="237" y="335"/>
                    <a:pt x="236" y="333"/>
                    <a:pt x="236" y="333"/>
                  </a:cubicBezTo>
                  <a:cubicBezTo>
                    <a:pt x="235" y="333"/>
                    <a:pt x="235" y="335"/>
                    <a:pt x="235" y="340"/>
                  </a:cubicBezTo>
                  <a:cubicBezTo>
                    <a:pt x="234" y="345"/>
                    <a:pt x="234" y="351"/>
                    <a:pt x="234" y="351"/>
                  </a:cubicBezTo>
                  <a:cubicBezTo>
                    <a:pt x="234" y="351"/>
                    <a:pt x="234" y="350"/>
                    <a:pt x="234" y="348"/>
                  </a:cubicBezTo>
                  <a:cubicBezTo>
                    <a:pt x="234" y="340"/>
                    <a:pt x="231" y="340"/>
                    <a:pt x="228" y="339"/>
                  </a:cubicBezTo>
                  <a:cubicBezTo>
                    <a:pt x="225" y="339"/>
                    <a:pt x="225" y="339"/>
                    <a:pt x="226" y="346"/>
                  </a:cubicBezTo>
                  <a:cubicBezTo>
                    <a:pt x="224" y="349"/>
                    <a:pt x="223" y="350"/>
                    <a:pt x="223" y="350"/>
                  </a:cubicBezTo>
                  <a:cubicBezTo>
                    <a:pt x="221" y="350"/>
                    <a:pt x="221" y="344"/>
                    <a:pt x="221" y="339"/>
                  </a:cubicBezTo>
                  <a:cubicBezTo>
                    <a:pt x="222" y="331"/>
                    <a:pt x="222" y="327"/>
                    <a:pt x="222" y="327"/>
                  </a:cubicBezTo>
                  <a:lnTo>
                    <a:pt x="222" y="327"/>
                  </a:lnTo>
                  <a:cubicBezTo>
                    <a:pt x="221" y="327"/>
                    <a:pt x="220" y="333"/>
                    <a:pt x="219" y="346"/>
                  </a:cubicBezTo>
                  <a:cubicBezTo>
                    <a:pt x="218" y="356"/>
                    <a:pt x="217" y="360"/>
                    <a:pt x="217" y="360"/>
                  </a:cubicBezTo>
                  <a:cubicBezTo>
                    <a:pt x="216" y="360"/>
                    <a:pt x="216" y="358"/>
                    <a:pt x="216" y="354"/>
                  </a:cubicBezTo>
                  <a:cubicBezTo>
                    <a:pt x="217" y="346"/>
                    <a:pt x="218" y="346"/>
                    <a:pt x="219" y="346"/>
                  </a:cubicBezTo>
                  <a:cubicBezTo>
                    <a:pt x="219" y="346"/>
                    <a:pt x="219" y="339"/>
                    <a:pt x="219" y="330"/>
                  </a:cubicBezTo>
                  <a:cubicBezTo>
                    <a:pt x="219" y="330"/>
                    <a:pt x="219" y="330"/>
                    <a:pt x="217" y="338"/>
                  </a:cubicBezTo>
                  <a:cubicBezTo>
                    <a:pt x="217" y="338"/>
                    <a:pt x="217" y="338"/>
                    <a:pt x="215" y="346"/>
                  </a:cubicBezTo>
                  <a:cubicBezTo>
                    <a:pt x="213" y="354"/>
                    <a:pt x="212" y="362"/>
                    <a:pt x="212" y="370"/>
                  </a:cubicBezTo>
                  <a:cubicBezTo>
                    <a:pt x="213" y="378"/>
                    <a:pt x="212" y="378"/>
                    <a:pt x="211" y="378"/>
                  </a:cubicBezTo>
                  <a:cubicBezTo>
                    <a:pt x="210" y="370"/>
                    <a:pt x="210" y="361"/>
                    <a:pt x="212" y="353"/>
                  </a:cubicBezTo>
                  <a:cubicBezTo>
                    <a:pt x="213" y="349"/>
                    <a:pt x="215" y="343"/>
                    <a:pt x="215" y="338"/>
                  </a:cubicBezTo>
                  <a:cubicBezTo>
                    <a:pt x="215" y="336"/>
                    <a:pt x="215" y="335"/>
                    <a:pt x="214" y="335"/>
                  </a:cubicBezTo>
                  <a:cubicBezTo>
                    <a:pt x="214" y="335"/>
                    <a:pt x="209" y="347"/>
                    <a:pt x="207" y="361"/>
                  </a:cubicBezTo>
                  <a:cubicBezTo>
                    <a:pt x="207" y="357"/>
                    <a:pt x="207" y="360"/>
                    <a:pt x="207" y="352"/>
                  </a:cubicBezTo>
                  <a:cubicBezTo>
                    <a:pt x="208" y="344"/>
                    <a:pt x="207" y="344"/>
                    <a:pt x="204" y="344"/>
                  </a:cubicBezTo>
                  <a:cubicBezTo>
                    <a:pt x="204" y="344"/>
                    <a:pt x="203" y="344"/>
                    <a:pt x="203" y="344"/>
                  </a:cubicBezTo>
                  <a:cubicBezTo>
                    <a:pt x="202" y="344"/>
                    <a:pt x="202" y="345"/>
                    <a:pt x="200" y="351"/>
                  </a:cubicBezTo>
                  <a:cubicBezTo>
                    <a:pt x="200" y="357"/>
                    <a:pt x="199" y="362"/>
                    <a:pt x="197" y="367"/>
                  </a:cubicBezTo>
                  <a:cubicBezTo>
                    <a:pt x="197" y="372"/>
                    <a:pt x="197" y="378"/>
                    <a:pt x="194" y="384"/>
                  </a:cubicBezTo>
                  <a:cubicBezTo>
                    <a:pt x="194" y="378"/>
                    <a:pt x="194" y="372"/>
                    <a:pt x="194" y="367"/>
                  </a:cubicBezTo>
                  <a:cubicBezTo>
                    <a:pt x="195" y="350"/>
                    <a:pt x="195" y="341"/>
                    <a:pt x="192" y="341"/>
                  </a:cubicBezTo>
                  <a:cubicBezTo>
                    <a:pt x="191" y="340"/>
                    <a:pt x="188" y="339"/>
                    <a:pt x="190" y="331"/>
                  </a:cubicBezTo>
                  <a:cubicBezTo>
                    <a:pt x="189" y="331"/>
                    <a:pt x="189" y="331"/>
                    <a:pt x="189" y="331"/>
                  </a:cubicBezTo>
                  <a:cubicBezTo>
                    <a:pt x="187" y="331"/>
                    <a:pt x="187" y="331"/>
                    <a:pt x="184" y="338"/>
                  </a:cubicBezTo>
                  <a:lnTo>
                    <a:pt x="183" y="336"/>
                  </a:lnTo>
                  <a:cubicBezTo>
                    <a:pt x="184" y="332"/>
                    <a:pt x="184" y="331"/>
                    <a:pt x="184" y="331"/>
                  </a:cubicBezTo>
                  <a:lnTo>
                    <a:pt x="184" y="331"/>
                  </a:lnTo>
                  <a:cubicBezTo>
                    <a:pt x="183" y="331"/>
                    <a:pt x="182" y="332"/>
                    <a:pt x="181" y="336"/>
                  </a:cubicBezTo>
                  <a:cubicBezTo>
                    <a:pt x="180" y="338"/>
                    <a:pt x="179" y="339"/>
                    <a:pt x="179" y="339"/>
                  </a:cubicBezTo>
                  <a:cubicBezTo>
                    <a:pt x="178" y="339"/>
                    <a:pt x="179" y="335"/>
                    <a:pt x="179" y="335"/>
                  </a:cubicBezTo>
                  <a:cubicBezTo>
                    <a:pt x="181" y="328"/>
                    <a:pt x="182" y="324"/>
                    <a:pt x="182" y="324"/>
                  </a:cubicBezTo>
                  <a:lnTo>
                    <a:pt x="182" y="324"/>
                  </a:lnTo>
                  <a:cubicBezTo>
                    <a:pt x="181" y="324"/>
                    <a:pt x="179" y="330"/>
                    <a:pt x="174" y="342"/>
                  </a:cubicBezTo>
                  <a:cubicBezTo>
                    <a:pt x="174" y="342"/>
                    <a:pt x="174" y="342"/>
                    <a:pt x="174" y="343"/>
                  </a:cubicBezTo>
                  <a:lnTo>
                    <a:pt x="174" y="343"/>
                  </a:lnTo>
                  <a:cubicBezTo>
                    <a:pt x="175" y="337"/>
                    <a:pt x="176" y="333"/>
                    <a:pt x="175" y="333"/>
                  </a:cubicBezTo>
                  <a:lnTo>
                    <a:pt x="175" y="333"/>
                  </a:lnTo>
                  <a:cubicBezTo>
                    <a:pt x="175" y="333"/>
                    <a:pt x="173" y="336"/>
                    <a:pt x="171" y="341"/>
                  </a:cubicBezTo>
                  <a:cubicBezTo>
                    <a:pt x="171" y="340"/>
                    <a:pt x="171" y="340"/>
                    <a:pt x="173" y="332"/>
                  </a:cubicBezTo>
                  <a:cubicBezTo>
                    <a:pt x="174" y="329"/>
                    <a:pt x="175" y="327"/>
                    <a:pt x="175" y="327"/>
                  </a:cubicBezTo>
                  <a:lnTo>
                    <a:pt x="175" y="327"/>
                  </a:lnTo>
                  <a:cubicBezTo>
                    <a:pt x="174" y="327"/>
                    <a:pt x="172" y="330"/>
                    <a:pt x="169" y="339"/>
                  </a:cubicBezTo>
                  <a:cubicBezTo>
                    <a:pt x="165" y="346"/>
                    <a:pt x="163" y="349"/>
                    <a:pt x="162" y="349"/>
                  </a:cubicBezTo>
                  <a:cubicBezTo>
                    <a:pt x="161" y="349"/>
                    <a:pt x="163" y="345"/>
                    <a:pt x="166" y="338"/>
                  </a:cubicBezTo>
                  <a:cubicBezTo>
                    <a:pt x="170" y="328"/>
                    <a:pt x="170" y="324"/>
                    <a:pt x="169" y="324"/>
                  </a:cubicBezTo>
                  <a:lnTo>
                    <a:pt x="169" y="324"/>
                  </a:lnTo>
                  <a:cubicBezTo>
                    <a:pt x="168" y="324"/>
                    <a:pt x="167" y="325"/>
                    <a:pt x="165" y="327"/>
                  </a:cubicBezTo>
                  <a:cubicBezTo>
                    <a:pt x="161" y="335"/>
                    <a:pt x="158" y="339"/>
                    <a:pt x="157" y="339"/>
                  </a:cubicBezTo>
                  <a:cubicBezTo>
                    <a:pt x="157" y="339"/>
                    <a:pt x="157" y="337"/>
                    <a:pt x="158" y="333"/>
                  </a:cubicBezTo>
                  <a:cubicBezTo>
                    <a:pt x="160" y="329"/>
                    <a:pt x="161" y="327"/>
                    <a:pt x="161" y="327"/>
                  </a:cubicBezTo>
                  <a:lnTo>
                    <a:pt x="161" y="327"/>
                  </a:lnTo>
                  <a:cubicBezTo>
                    <a:pt x="160" y="327"/>
                    <a:pt x="159" y="328"/>
                    <a:pt x="156" y="331"/>
                  </a:cubicBezTo>
                  <a:cubicBezTo>
                    <a:pt x="159" y="326"/>
                    <a:pt x="163" y="321"/>
                    <a:pt x="162" y="321"/>
                  </a:cubicBezTo>
                  <a:lnTo>
                    <a:pt x="162" y="321"/>
                  </a:lnTo>
                  <a:cubicBezTo>
                    <a:pt x="162" y="321"/>
                    <a:pt x="161" y="321"/>
                    <a:pt x="160" y="323"/>
                  </a:cubicBezTo>
                  <a:cubicBezTo>
                    <a:pt x="160" y="323"/>
                    <a:pt x="160" y="323"/>
                    <a:pt x="155" y="330"/>
                  </a:cubicBezTo>
                  <a:lnTo>
                    <a:pt x="145" y="342"/>
                  </a:lnTo>
                  <a:cubicBezTo>
                    <a:pt x="143" y="348"/>
                    <a:pt x="140" y="352"/>
                    <a:pt x="137" y="357"/>
                  </a:cubicBezTo>
                  <a:cubicBezTo>
                    <a:pt x="136" y="358"/>
                    <a:pt x="135" y="359"/>
                    <a:pt x="135" y="359"/>
                  </a:cubicBezTo>
                  <a:cubicBezTo>
                    <a:pt x="133" y="359"/>
                    <a:pt x="135" y="349"/>
                    <a:pt x="146" y="333"/>
                  </a:cubicBezTo>
                  <a:lnTo>
                    <a:pt x="154" y="320"/>
                  </a:lnTo>
                  <a:lnTo>
                    <a:pt x="145" y="332"/>
                  </a:lnTo>
                  <a:cubicBezTo>
                    <a:pt x="144" y="332"/>
                    <a:pt x="144" y="331"/>
                    <a:pt x="148" y="324"/>
                  </a:cubicBezTo>
                  <a:cubicBezTo>
                    <a:pt x="154" y="318"/>
                    <a:pt x="154" y="318"/>
                    <a:pt x="153" y="317"/>
                  </a:cubicBezTo>
                  <a:lnTo>
                    <a:pt x="153" y="317"/>
                  </a:lnTo>
                  <a:cubicBezTo>
                    <a:pt x="153" y="317"/>
                    <a:pt x="153" y="317"/>
                    <a:pt x="147" y="323"/>
                  </a:cubicBezTo>
                  <a:cubicBezTo>
                    <a:pt x="141" y="330"/>
                    <a:pt x="139" y="333"/>
                    <a:pt x="139" y="333"/>
                  </a:cubicBezTo>
                  <a:cubicBezTo>
                    <a:pt x="139" y="333"/>
                    <a:pt x="140" y="331"/>
                    <a:pt x="142" y="329"/>
                  </a:cubicBezTo>
                  <a:cubicBezTo>
                    <a:pt x="147" y="322"/>
                    <a:pt x="149" y="319"/>
                    <a:pt x="149" y="319"/>
                  </a:cubicBezTo>
                  <a:lnTo>
                    <a:pt x="149" y="319"/>
                  </a:lnTo>
                  <a:cubicBezTo>
                    <a:pt x="148" y="319"/>
                    <a:pt x="145" y="322"/>
                    <a:pt x="139" y="327"/>
                  </a:cubicBezTo>
                  <a:cubicBezTo>
                    <a:pt x="134" y="333"/>
                    <a:pt x="132" y="336"/>
                    <a:pt x="132" y="336"/>
                  </a:cubicBezTo>
                  <a:cubicBezTo>
                    <a:pt x="132" y="336"/>
                    <a:pt x="134" y="333"/>
                    <a:pt x="139" y="326"/>
                  </a:cubicBezTo>
                  <a:cubicBezTo>
                    <a:pt x="143" y="323"/>
                    <a:pt x="146" y="318"/>
                    <a:pt x="149" y="314"/>
                  </a:cubicBezTo>
                  <a:lnTo>
                    <a:pt x="149" y="314"/>
                  </a:lnTo>
                  <a:lnTo>
                    <a:pt x="144" y="320"/>
                  </a:lnTo>
                  <a:cubicBezTo>
                    <a:pt x="138" y="326"/>
                    <a:pt x="134" y="329"/>
                    <a:pt x="134" y="329"/>
                  </a:cubicBezTo>
                  <a:cubicBezTo>
                    <a:pt x="133" y="329"/>
                    <a:pt x="135" y="327"/>
                    <a:pt x="137" y="324"/>
                  </a:cubicBezTo>
                  <a:cubicBezTo>
                    <a:pt x="140" y="321"/>
                    <a:pt x="141" y="320"/>
                    <a:pt x="140" y="320"/>
                  </a:cubicBezTo>
                  <a:lnTo>
                    <a:pt x="140" y="320"/>
                  </a:lnTo>
                  <a:cubicBezTo>
                    <a:pt x="140" y="320"/>
                    <a:pt x="138" y="320"/>
                    <a:pt x="135" y="322"/>
                  </a:cubicBezTo>
                  <a:cubicBezTo>
                    <a:pt x="134" y="321"/>
                    <a:pt x="134" y="321"/>
                    <a:pt x="139" y="315"/>
                  </a:cubicBezTo>
                  <a:cubicBezTo>
                    <a:pt x="146" y="309"/>
                    <a:pt x="149" y="307"/>
                    <a:pt x="149" y="307"/>
                  </a:cubicBezTo>
                  <a:lnTo>
                    <a:pt x="149" y="307"/>
                  </a:lnTo>
                  <a:cubicBezTo>
                    <a:pt x="148" y="307"/>
                    <a:pt x="145" y="309"/>
                    <a:pt x="139" y="314"/>
                  </a:cubicBezTo>
                  <a:cubicBezTo>
                    <a:pt x="136" y="316"/>
                    <a:pt x="134" y="317"/>
                    <a:pt x="134" y="317"/>
                  </a:cubicBezTo>
                  <a:cubicBezTo>
                    <a:pt x="134" y="317"/>
                    <a:pt x="135" y="316"/>
                    <a:pt x="138" y="313"/>
                  </a:cubicBezTo>
                  <a:cubicBezTo>
                    <a:pt x="141" y="309"/>
                    <a:pt x="143" y="307"/>
                    <a:pt x="142" y="307"/>
                  </a:cubicBezTo>
                  <a:lnTo>
                    <a:pt x="142" y="307"/>
                  </a:lnTo>
                  <a:cubicBezTo>
                    <a:pt x="142" y="307"/>
                    <a:pt x="140" y="309"/>
                    <a:pt x="137" y="311"/>
                  </a:cubicBezTo>
                  <a:cubicBezTo>
                    <a:pt x="125" y="322"/>
                    <a:pt x="118" y="326"/>
                    <a:pt x="119" y="327"/>
                  </a:cubicBezTo>
                  <a:cubicBezTo>
                    <a:pt x="119" y="329"/>
                    <a:pt x="119" y="329"/>
                    <a:pt x="114" y="333"/>
                  </a:cubicBezTo>
                  <a:lnTo>
                    <a:pt x="112" y="332"/>
                  </a:lnTo>
                  <a:cubicBezTo>
                    <a:pt x="112" y="331"/>
                    <a:pt x="112" y="331"/>
                    <a:pt x="111" y="331"/>
                  </a:cubicBezTo>
                  <a:cubicBezTo>
                    <a:pt x="110" y="331"/>
                    <a:pt x="108" y="332"/>
                    <a:pt x="103" y="333"/>
                  </a:cubicBezTo>
                  <a:cubicBezTo>
                    <a:pt x="97" y="336"/>
                    <a:pt x="86" y="344"/>
                    <a:pt x="88" y="344"/>
                  </a:cubicBezTo>
                  <a:cubicBezTo>
                    <a:pt x="88" y="344"/>
                    <a:pt x="89" y="344"/>
                    <a:pt x="90" y="343"/>
                  </a:cubicBezTo>
                  <a:lnTo>
                    <a:pt x="90" y="343"/>
                  </a:lnTo>
                  <a:lnTo>
                    <a:pt x="84" y="350"/>
                  </a:lnTo>
                  <a:cubicBezTo>
                    <a:pt x="74" y="358"/>
                    <a:pt x="70" y="362"/>
                    <a:pt x="71" y="362"/>
                  </a:cubicBezTo>
                  <a:cubicBezTo>
                    <a:pt x="73" y="362"/>
                    <a:pt x="78" y="359"/>
                    <a:pt x="87" y="352"/>
                  </a:cubicBezTo>
                  <a:cubicBezTo>
                    <a:pt x="96" y="344"/>
                    <a:pt x="101" y="340"/>
                    <a:pt x="101" y="340"/>
                  </a:cubicBezTo>
                  <a:lnTo>
                    <a:pt x="101" y="340"/>
                  </a:lnTo>
                  <a:cubicBezTo>
                    <a:pt x="101" y="340"/>
                    <a:pt x="98" y="342"/>
                    <a:pt x="93" y="348"/>
                  </a:cubicBezTo>
                  <a:cubicBezTo>
                    <a:pt x="81" y="358"/>
                    <a:pt x="82" y="359"/>
                    <a:pt x="82" y="360"/>
                  </a:cubicBezTo>
                  <a:cubicBezTo>
                    <a:pt x="83" y="361"/>
                    <a:pt x="83" y="361"/>
                    <a:pt x="78" y="367"/>
                  </a:cubicBezTo>
                  <a:cubicBezTo>
                    <a:pt x="71" y="371"/>
                    <a:pt x="66" y="378"/>
                    <a:pt x="68" y="379"/>
                  </a:cubicBezTo>
                  <a:cubicBezTo>
                    <a:pt x="68" y="380"/>
                    <a:pt x="68" y="380"/>
                    <a:pt x="68" y="380"/>
                  </a:cubicBezTo>
                  <a:cubicBezTo>
                    <a:pt x="68" y="380"/>
                    <a:pt x="70" y="379"/>
                    <a:pt x="74" y="376"/>
                  </a:cubicBezTo>
                  <a:cubicBezTo>
                    <a:pt x="76" y="373"/>
                    <a:pt x="77" y="372"/>
                    <a:pt x="78" y="372"/>
                  </a:cubicBezTo>
                  <a:lnTo>
                    <a:pt x="78" y="372"/>
                  </a:lnTo>
                  <a:cubicBezTo>
                    <a:pt x="79" y="372"/>
                    <a:pt x="77" y="376"/>
                    <a:pt x="70" y="384"/>
                  </a:cubicBezTo>
                  <a:cubicBezTo>
                    <a:pt x="68" y="386"/>
                    <a:pt x="67" y="388"/>
                    <a:pt x="67" y="388"/>
                  </a:cubicBezTo>
                  <a:cubicBezTo>
                    <a:pt x="67" y="388"/>
                    <a:pt x="70" y="385"/>
                    <a:pt x="77" y="379"/>
                  </a:cubicBezTo>
                  <a:cubicBezTo>
                    <a:pt x="82" y="374"/>
                    <a:pt x="85" y="372"/>
                    <a:pt x="86" y="372"/>
                  </a:cubicBezTo>
                  <a:lnTo>
                    <a:pt x="86" y="372"/>
                  </a:lnTo>
                  <a:cubicBezTo>
                    <a:pt x="88" y="372"/>
                    <a:pt x="86" y="375"/>
                    <a:pt x="80" y="382"/>
                  </a:cubicBezTo>
                  <a:lnTo>
                    <a:pt x="82" y="385"/>
                  </a:lnTo>
                  <a:cubicBezTo>
                    <a:pt x="82" y="385"/>
                    <a:pt x="82" y="385"/>
                    <a:pt x="82" y="385"/>
                  </a:cubicBezTo>
                  <a:cubicBezTo>
                    <a:pt x="84" y="385"/>
                    <a:pt x="89" y="379"/>
                    <a:pt x="94" y="373"/>
                  </a:cubicBezTo>
                  <a:cubicBezTo>
                    <a:pt x="101" y="367"/>
                    <a:pt x="104" y="364"/>
                    <a:pt x="104" y="364"/>
                  </a:cubicBezTo>
                  <a:lnTo>
                    <a:pt x="104" y="364"/>
                  </a:lnTo>
                  <a:cubicBezTo>
                    <a:pt x="104" y="364"/>
                    <a:pt x="103" y="366"/>
                    <a:pt x="101" y="369"/>
                  </a:cubicBezTo>
                  <a:cubicBezTo>
                    <a:pt x="98" y="373"/>
                    <a:pt x="94" y="378"/>
                    <a:pt x="91" y="381"/>
                  </a:cubicBezTo>
                  <a:cubicBezTo>
                    <a:pt x="85" y="388"/>
                    <a:pt x="87" y="389"/>
                    <a:pt x="88" y="389"/>
                  </a:cubicBezTo>
                  <a:cubicBezTo>
                    <a:pt x="88" y="390"/>
                    <a:pt x="89" y="391"/>
                    <a:pt x="91" y="391"/>
                  </a:cubicBezTo>
                  <a:cubicBezTo>
                    <a:pt x="92" y="391"/>
                    <a:pt x="94" y="390"/>
                    <a:pt x="97" y="387"/>
                  </a:cubicBezTo>
                  <a:lnTo>
                    <a:pt x="97" y="387"/>
                  </a:lnTo>
                  <a:lnTo>
                    <a:pt x="91" y="392"/>
                  </a:lnTo>
                  <a:cubicBezTo>
                    <a:pt x="92" y="393"/>
                    <a:pt x="90" y="397"/>
                    <a:pt x="90" y="397"/>
                  </a:cubicBezTo>
                  <a:cubicBezTo>
                    <a:pt x="90" y="397"/>
                    <a:pt x="91" y="396"/>
                    <a:pt x="92" y="394"/>
                  </a:cubicBezTo>
                  <a:lnTo>
                    <a:pt x="92" y="394"/>
                  </a:lnTo>
                  <a:cubicBezTo>
                    <a:pt x="92" y="394"/>
                    <a:pt x="93" y="395"/>
                    <a:pt x="91" y="404"/>
                  </a:cubicBezTo>
                  <a:cubicBezTo>
                    <a:pt x="91" y="406"/>
                    <a:pt x="91" y="406"/>
                    <a:pt x="92" y="406"/>
                  </a:cubicBezTo>
                  <a:cubicBezTo>
                    <a:pt x="95" y="406"/>
                    <a:pt x="104" y="398"/>
                    <a:pt x="108" y="386"/>
                  </a:cubicBezTo>
                  <a:lnTo>
                    <a:pt x="109" y="387"/>
                  </a:lnTo>
                  <a:cubicBezTo>
                    <a:pt x="109" y="387"/>
                    <a:pt x="109" y="387"/>
                    <a:pt x="109" y="387"/>
                  </a:cubicBezTo>
                  <a:cubicBezTo>
                    <a:pt x="111" y="387"/>
                    <a:pt x="115" y="381"/>
                    <a:pt x="115" y="381"/>
                  </a:cubicBezTo>
                  <a:cubicBezTo>
                    <a:pt x="118" y="376"/>
                    <a:pt x="119" y="376"/>
                    <a:pt x="120" y="376"/>
                  </a:cubicBezTo>
                  <a:cubicBezTo>
                    <a:pt x="121" y="376"/>
                    <a:pt x="121" y="376"/>
                    <a:pt x="121" y="376"/>
                  </a:cubicBezTo>
                  <a:cubicBezTo>
                    <a:pt x="121" y="376"/>
                    <a:pt x="117" y="382"/>
                    <a:pt x="112" y="389"/>
                  </a:cubicBezTo>
                  <a:cubicBezTo>
                    <a:pt x="103" y="401"/>
                    <a:pt x="99" y="409"/>
                    <a:pt x="101" y="409"/>
                  </a:cubicBezTo>
                  <a:cubicBezTo>
                    <a:pt x="101" y="409"/>
                    <a:pt x="105" y="406"/>
                    <a:pt x="110" y="398"/>
                  </a:cubicBezTo>
                  <a:lnTo>
                    <a:pt x="110" y="398"/>
                  </a:lnTo>
                  <a:lnTo>
                    <a:pt x="106" y="405"/>
                  </a:lnTo>
                  <a:cubicBezTo>
                    <a:pt x="103" y="409"/>
                    <a:pt x="102" y="410"/>
                    <a:pt x="104" y="410"/>
                  </a:cubicBezTo>
                  <a:cubicBezTo>
                    <a:pt x="104" y="410"/>
                    <a:pt x="107" y="409"/>
                    <a:pt x="110" y="407"/>
                  </a:cubicBezTo>
                  <a:cubicBezTo>
                    <a:pt x="110" y="407"/>
                    <a:pt x="110" y="407"/>
                    <a:pt x="110" y="407"/>
                  </a:cubicBezTo>
                  <a:cubicBezTo>
                    <a:pt x="112" y="407"/>
                    <a:pt x="120" y="394"/>
                    <a:pt x="125" y="388"/>
                  </a:cubicBezTo>
                  <a:cubicBezTo>
                    <a:pt x="128" y="383"/>
                    <a:pt x="130" y="382"/>
                    <a:pt x="130" y="382"/>
                  </a:cubicBezTo>
                  <a:cubicBezTo>
                    <a:pt x="130" y="382"/>
                    <a:pt x="130" y="382"/>
                    <a:pt x="130" y="382"/>
                  </a:cubicBezTo>
                  <a:cubicBezTo>
                    <a:pt x="131" y="382"/>
                    <a:pt x="131" y="382"/>
                    <a:pt x="127" y="390"/>
                  </a:cubicBezTo>
                  <a:cubicBezTo>
                    <a:pt x="123" y="397"/>
                    <a:pt x="122" y="401"/>
                    <a:pt x="122" y="401"/>
                  </a:cubicBezTo>
                  <a:cubicBezTo>
                    <a:pt x="123" y="401"/>
                    <a:pt x="126" y="398"/>
                    <a:pt x="130" y="391"/>
                  </a:cubicBezTo>
                  <a:lnTo>
                    <a:pt x="130" y="391"/>
                  </a:lnTo>
                  <a:lnTo>
                    <a:pt x="127" y="399"/>
                  </a:lnTo>
                  <a:cubicBezTo>
                    <a:pt x="123" y="405"/>
                    <a:pt x="121" y="411"/>
                    <a:pt x="126" y="411"/>
                  </a:cubicBezTo>
                  <a:cubicBezTo>
                    <a:pt x="127" y="411"/>
                    <a:pt x="129" y="411"/>
                    <a:pt x="130" y="410"/>
                  </a:cubicBezTo>
                  <a:cubicBezTo>
                    <a:pt x="136" y="414"/>
                    <a:pt x="139" y="416"/>
                    <a:pt x="137" y="423"/>
                  </a:cubicBezTo>
                  <a:cubicBezTo>
                    <a:pt x="136" y="424"/>
                    <a:pt x="136" y="425"/>
                    <a:pt x="137" y="425"/>
                  </a:cubicBezTo>
                  <a:cubicBezTo>
                    <a:pt x="139" y="425"/>
                    <a:pt x="148" y="415"/>
                    <a:pt x="154" y="404"/>
                  </a:cubicBezTo>
                  <a:lnTo>
                    <a:pt x="154" y="404"/>
                  </a:lnTo>
                  <a:cubicBezTo>
                    <a:pt x="152" y="412"/>
                    <a:pt x="153" y="412"/>
                    <a:pt x="155" y="413"/>
                  </a:cubicBezTo>
                  <a:cubicBezTo>
                    <a:pt x="160" y="415"/>
                    <a:pt x="160" y="415"/>
                    <a:pt x="156" y="423"/>
                  </a:cubicBezTo>
                  <a:cubicBezTo>
                    <a:pt x="153" y="430"/>
                    <a:pt x="152" y="434"/>
                    <a:pt x="152" y="434"/>
                  </a:cubicBezTo>
                  <a:cubicBezTo>
                    <a:pt x="153" y="434"/>
                    <a:pt x="154" y="430"/>
                    <a:pt x="158" y="423"/>
                  </a:cubicBezTo>
                  <a:cubicBezTo>
                    <a:pt x="160" y="418"/>
                    <a:pt x="162" y="415"/>
                    <a:pt x="163" y="415"/>
                  </a:cubicBezTo>
                  <a:lnTo>
                    <a:pt x="163" y="415"/>
                  </a:lnTo>
                  <a:cubicBezTo>
                    <a:pt x="165" y="415"/>
                    <a:pt x="165" y="423"/>
                    <a:pt x="162" y="433"/>
                  </a:cubicBezTo>
                  <a:cubicBezTo>
                    <a:pt x="160" y="441"/>
                    <a:pt x="161" y="441"/>
                    <a:pt x="164" y="442"/>
                  </a:cubicBezTo>
                  <a:cubicBezTo>
                    <a:pt x="166" y="437"/>
                    <a:pt x="168" y="435"/>
                    <a:pt x="171" y="435"/>
                  </a:cubicBezTo>
                  <a:cubicBezTo>
                    <a:pt x="172" y="435"/>
                    <a:pt x="173" y="436"/>
                    <a:pt x="174" y="436"/>
                  </a:cubicBezTo>
                  <a:cubicBezTo>
                    <a:pt x="175" y="436"/>
                    <a:pt x="176" y="437"/>
                    <a:pt x="176" y="437"/>
                  </a:cubicBezTo>
                  <a:cubicBezTo>
                    <a:pt x="179" y="437"/>
                    <a:pt x="179" y="434"/>
                    <a:pt x="182" y="422"/>
                  </a:cubicBezTo>
                  <a:cubicBezTo>
                    <a:pt x="185" y="409"/>
                    <a:pt x="186" y="407"/>
                    <a:pt x="187" y="407"/>
                  </a:cubicBezTo>
                  <a:cubicBezTo>
                    <a:pt x="188" y="407"/>
                    <a:pt x="188" y="407"/>
                    <a:pt x="189" y="407"/>
                  </a:cubicBezTo>
                  <a:cubicBezTo>
                    <a:pt x="190" y="407"/>
                    <a:pt x="191" y="407"/>
                    <a:pt x="190" y="415"/>
                  </a:cubicBezTo>
                  <a:cubicBezTo>
                    <a:pt x="190" y="415"/>
                    <a:pt x="190" y="424"/>
                    <a:pt x="192" y="424"/>
                  </a:cubicBezTo>
                  <a:cubicBezTo>
                    <a:pt x="193" y="424"/>
                    <a:pt x="194" y="424"/>
                    <a:pt x="193" y="432"/>
                  </a:cubicBezTo>
                  <a:cubicBezTo>
                    <a:pt x="193" y="432"/>
                    <a:pt x="193" y="441"/>
                    <a:pt x="197" y="441"/>
                  </a:cubicBezTo>
                  <a:cubicBezTo>
                    <a:pt x="200" y="442"/>
                    <a:pt x="203" y="442"/>
                    <a:pt x="202" y="450"/>
                  </a:cubicBezTo>
                  <a:cubicBezTo>
                    <a:pt x="203" y="450"/>
                    <a:pt x="203" y="450"/>
                    <a:pt x="203" y="450"/>
                  </a:cubicBezTo>
                  <a:cubicBezTo>
                    <a:pt x="204" y="450"/>
                    <a:pt x="204" y="448"/>
                    <a:pt x="204" y="442"/>
                  </a:cubicBezTo>
                  <a:cubicBezTo>
                    <a:pt x="205" y="436"/>
                    <a:pt x="206" y="431"/>
                    <a:pt x="209" y="431"/>
                  </a:cubicBezTo>
                  <a:cubicBezTo>
                    <a:pt x="210" y="431"/>
                    <a:pt x="212" y="432"/>
                    <a:pt x="213" y="435"/>
                  </a:cubicBezTo>
                  <a:cubicBezTo>
                    <a:pt x="216" y="435"/>
                    <a:pt x="221" y="435"/>
                    <a:pt x="221" y="427"/>
                  </a:cubicBezTo>
                  <a:cubicBezTo>
                    <a:pt x="222" y="427"/>
                    <a:pt x="222" y="427"/>
                    <a:pt x="222" y="435"/>
                  </a:cubicBezTo>
                  <a:cubicBezTo>
                    <a:pt x="222" y="444"/>
                    <a:pt x="223" y="448"/>
                    <a:pt x="224" y="448"/>
                  </a:cubicBezTo>
                  <a:cubicBezTo>
                    <a:pt x="225" y="448"/>
                    <a:pt x="227" y="444"/>
                    <a:pt x="228" y="436"/>
                  </a:cubicBezTo>
                  <a:cubicBezTo>
                    <a:pt x="228" y="432"/>
                    <a:pt x="229" y="430"/>
                    <a:pt x="229" y="430"/>
                  </a:cubicBezTo>
                  <a:cubicBezTo>
                    <a:pt x="230" y="430"/>
                    <a:pt x="231" y="432"/>
                    <a:pt x="231" y="436"/>
                  </a:cubicBezTo>
                  <a:cubicBezTo>
                    <a:pt x="231" y="436"/>
                    <a:pt x="234" y="436"/>
                    <a:pt x="235" y="428"/>
                  </a:cubicBezTo>
                  <a:cubicBezTo>
                    <a:pt x="235" y="424"/>
                    <a:pt x="236" y="422"/>
                    <a:pt x="236" y="422"/>
                  </a:cubicBezTo>
                  <a:cubicBezTo>
                    <a:pt x="237" y="422"/>
                    <a:pt x="237" y="424"/>
                    <a:pt x="239" y="428"/>
                  </a:cubicBezTo>
                  <a:cubicBezTo>
                    <a:pt x="239" y="436"/>
                    <a:pt x="240" y="436"/>
                    <a:pt x="243" y="436"/>
                  </a:cubicBezTo>
                  <a:cubicBezTo>
                    <a:pt x="244" y="432"/>
                    <a:pt x="249" y="430"/>
                    <a:pt x="254" y="430"/>
                  </a:cubicBezTo>
                  <a:cubicBezTo>
                    <a:pt x="258" y="430"/>
                    <a:pt x="262" y="431"/>
                    <a:pt x="264" y="435"/>
                  </a:cubicBezTo>
                  <a:cubicBezTo>
                    <a:pt x="264" y="426"/>
                    <a:pt x="264" y="426"/>
                    <a:pt x="265" y="426"/>
                  </a:cubicBezTo>
                  <a:cubicBezTo>
                    <a:pt x="267" y="432"/>
                    <a:pt x="268" y="435"/>
                    <a:pt x="268" y="435"/>
                  </a:cubicBezTo>
                  <a:cubicBezTo>
                    <a:pt x="269" y="435"/>
                    <a:pt x="269" y="428"/>
                    <a:pt x="267" y="418"/>
                  </a:cubicBezTo>
                  <a:lnTo>
                    <a:pt x="264" y="418"/>
                  </a:lnTo>
                  <a:cubicBezTo>
                    <a:pt x="263" y="411"/>
                    <a:pt x="263" y="407"/>
                    <a:pt x="264" y="407"/>
                  </a:cubicBezTo>
                  <a:cubicBezTo>
                    <a:pt x="265" y="407"/>
                    <a:pt x="268" y="413"/>
                    <a:pt x="271" y="426"/>
                  </a:cubicBezTo>
                  <a:cubicBezTo>
                    <a:pt x="273" y="434"/>
                    <a:pt x="274" y="438"/>
                    <a:pt x="274" y="438"/>
                  </a:cubicBezTo>
                  <a:cubicBezTo>
                    <a:pt x="275" y="438"/>
                    <a:pt x="274" y="434"/>
                    <a:pt x="273" y="425"/>
                  </a:cubicBezTo>
                  <a:cubicBezTo>
                    <a:pt x="272" y="417"/>
                    <a:pt x="272" y="413"/>
                    <a:pt x="273" y="413"/>
                  </a:cubicBezTo>
                  <a:cubicBezTo>
                    <a:pt x="274" y="413"/>
                    <a:pt x="275" y="417"/>
                    <a:pt x="277" y="425"/>
                  </a:cubicBezTo>
                  <a:cubicBezTo>
                    <a:pt x="279" y="433"/>
                    <a:pt x="280" y="437"/>
                    <a:pt x="280" y="437"/>
                  </a:cubicBezTo>
                  <a:cubicBezTo>
                    <a:pt x="280" y="437"/>
                    <a:pt x="280" y="432"/>
                    <a:pt x="278" y="424"/>
                  </a:cubicBezTo>
                  <a:cubicBezTo>
                    <a:pt x="277" y="406"/>
                    <a:pt x="276" y="395"/>
                    <a:pt x="277" y="395"/>
                  </a:cubicBezTo>
                  <a:lnTo>
                    <a:pt x="277" y="395"/>
                  </a:lnTo>
                  <a:cubicBezTo>
                    <a:pt x="279" y="395"/>
                    <a:pt x="281" y="401"/>
                    <a:pt x="284" y="415"/>
                  </a:cubicBezTo>
                  <a:cubicBezTo>
                    <a:pt x="288" y="430"/>
                    <a:pt x="291" y="437"/>
                    <a:pt x="293" y="437"/>
                  </a:cubicBezTo>
                  <a:cubicBezTo>
                    <a:pt x="293" y="437"/>
                    <a:pt x="293" y="437"/>
                    <a:pt x="293" y="437"/>
                  </a:cubicBezTo>
                  <a:cubicBezTo>
                    <a:pt x="295" y="437"/>
                    <a:pt x="293" y="430"/>
                    <a:pt x="291" y="422"/>
                  </a:cubicBezTo>
                  <a:cubicBezTo>
                    <a:pt x="288" y="414"/>
                    <a:pt x="287" y="410"/>
                    <a:pt x="287" y="410"/>
                  </a:cubicBezTo>
                  <a:lnTo>
                    <a:pt x="287" y="410"/>
                  </a:lnTo>
                  <a:cubicBezTo>
                    <a:pt x="288" y="410"/>
                    <a:pt x="290" y="413"/>
                    <a:pt x="293" y="421"/>
                  </a:cubicBezTo>
                  <a:cubicBezTo>
                    <a:pt x="299" y="432"/>
                    <a:pt x="303" y="438"/>
                    <a:pt x="306" y="438"/>
                  </a:cubicBezTo>
                  <a:cubicBezTo>
                    <a:pt x="308" y="438"/>
                    <a:pt x="308" y="433"/>
                    <a:pt x="308" y="425"/>
                  </a:cubicBezTo>
                  <a:cubicBezTo>
                    <a:pt x="308" y="416"/>
                    <a:pt x="309" y="412"/>
                    <a:pt x="310" y="412"/>
                  </a:cubicBezTo>
                  <a:cubicBezTo>
                    <a:pt x="311" y="412"/>
                    <a:pt x="313" y="415"/>
                    <a:pt x="313" y="423"/>
                  </a:cubicBezTo>
                  <a:cubicBezTo>
                    <a:pt x="315" y="433"/>
                    <a:pt x="316" y="437"/>
                    <a:pt x="316" y="437"/>
                  </a:cubicBezTo>
                  <a:cubicBezTo>
                    <a:pt x="317" y="437"/>
                    <a:pt x="317" y="434"/>
                    <a:pt x="317" y="431"/>
                  </a:cubicBezTo>
                  <a:lnTo>
                    <a:pt x="324" y="428"/>
                  </a:lnTo>
                  <a:cubicBezTo>
                    <a:pt x="326" y="427"/>
                    <a:pt x="324" y="419"/>
                    <a:pt x="321" y="413"/>
                  </a:cubicBezTo>
                  <a:lnTo>
                    <a:pt x="321" y="413"/>
                  </a:lnTo>
                  <a:cubicBezTo>
                    <a:pt x="326" y="421"/>
                    <a:pt x="330" y="426"/>
                    <a:pt x="332" y="426"/>
                  </a:cubicBezTo>
                  <a:cubicBezTo>
                    <a:pt x="333" y="426"/>
                    <a:pt x="333" y="423"/>
                    <a:pt x="331" y="416"/>
                  </a:cubicBezTo>
                  <a:lnTo>
                    <a:pt x="335" y="415"/>
                  </a:lnTo>
                  <a:cubicBezTo>
                    <a:pt x="336" y="415"/>
                    <a:pt x="336" y="415"/>
                    <a:pt x="333" y="407"/>
                  </a:cubicBezTo>
                  <a:cubicBezTo>
                    <a:pt x="333" y="404"/>
                    <a:pt x="333" y="403"/>
                    <a:pt x="333" y="403"/>
                  </a:cubicBezTo>
                  <a:lnTo>
                    <a:pt x="333" y="403"/>
                  </a:lnTo>
                  <a:cubicBezTo>
                    <a:pt x="334" y="403"/>
                    <a:pt x="338" y="407"/>
                    <a:pt x="341" y="412"/>
                  </a:cubicBezTo>
                  <a:cubicBezTo>
                    <a:pt x="345" y="416"/>
                    <a:pt x="349" y="420"/>
                    <a:pt x="350" y="420"/>
                  </a:cubicBezTo>
                  <a:cubicBezTo>
                    <a:pt x="350" y="420"/>
                    <a:pt x="349" y="419"/>
                    <a:pt x="348" y="417"/>
                  </a:cubicBezTo>
                  <a:cubicBezTo>
                    <a:pt x="345" y="410"/>
                    <a:pt x="342" y="403"/>
                    <a:pt x="340" y="395"/>
                  </a:cubicBezTo>
                  <a:cubicBezTo>
                    <a:pt x="339" y="392"/>
                    <a:pt x="339" y="391"/>
                    <a:pt x="339" y="391"/>
                  </a:cubicBezTo>
                  <a:lnTo>
                    <a:pt x="339" y="391"/>
                  </a:lnTo>
                  <a:cubicBezTo>
                    <a:pt x="340" y="391"/>
                    <a:pt x="344" y="395"/>
                    <a:pt x="346" y="400"/>
                  </a:cubicBezTo>
                  <a:cubicBezTo>
                    <a:pt x="348" y="406"/>
                    <a:pt x="351" y="409"/>
                    <a:pt x="357" y="413"/>
                  </a:cubicBezTo>
                  <a:cubicBezTo>
                    <a:pt x="358" y="412"/>
                    <a:pt x="360" y="410"/>
                    <a:pt x="356" y="404"/>
                  </a:cubicBezTo>
                  <a:cubicBezTo>
                    <a:pt x="353" y="399"/>
                    <a:pt x="356" y="395"/>
                    <a:pt x="360" y="395"/>
                  </a:cubicBezTo>
                  <a:cubicBezTo>
                    <a:pt x="362" y="395"/>
                    <a:pt x="364" y="395"/>
                    <a:pt x="366" y="397"/>
                  </a:cubicBezTo>
                  <a:lnTo>
                    <a:pt x="368" y="396"/>
                  </a:lnTo>
                  <a:cubicBezTo>
                    <a:pt x="369" y="395"/>
                    <a:pt x="366" y="387"/>
                    <a:pt x="367" y="387"/>
                  </a:cubicBezTo>
                  <a:cubicBezTo>
                    <a:pt x="367" y="387"/>
                    <a:pt x="368" y="386"/>
                    <a:pt x="364" y="378"/>
                  </a:cubicBezTo>
                  <a:cubicBezTo>
                    <a:pt x="364" y="378"/>
                    <a:pt x="364" y="378"/>
                    <a:pt x="365" y="378"/>
                  </a:cubicBezTo>
                  <a:cubicBezTo>
                    <a:pt x="366" y="378"/>
                    <a:pt x="368" y="378"/>
                    <a:pt x="372" y="382"/>
                  </a:cubicBezTo>
                  <a:cubicBezTo>
                    <a:pt x="367" y="376"/>
                    <a:pt x="364" y="372"/>
                    <a:pt x="365" y="372"/>
                  </a:cubicBezTo>
                  <a:lnTo>
                    <a:pt x="365" y="372"/>
                  </a:lnTo>
                  <a:cubicBezTo>
                    <a:pt x="365" y="372"/>
                    <a:pt x="368" y="375"/>
                    <a:pt x="374" y="380"/>
                  </a:cubicBezTo>
                  <a:cubicBezTo>
                    <a:pt x="379" y="386"/>
                    <a:pt x="382" y="389"/>
                    <a:pt x="382" y="389"/>
                  </a:cubicBezTo>
                  <a:cubicBezTo>
                    <a:pt x="382" y="389"/>
                    <a:pt x="380" y="386"/>
                    <a:pt x="375" y="380"/>
                  </a:cubicBezTo>
                  <a:cubicBezTo>
                    <a:pt x="373" y="376"/>
                    <a:pt x="371" y="374"/>
                    <a:pt x="372" y="374"/>
                  </a:cubicBezTo>
                  <a:lnTo>
                    <a:pt x="372" y="374"/>
                  </a:lnTo>
                  <a:cubicBezTo>
                    <a:pt x="372" y="374"/>
                    <a:pt x="374" y="376"/>
                    <a:pt x="377" y="378"/>
                  </a:cubicBezTo>
                  <a:cubicBezTo>
                    <a:pt x="380" y="380"/>
                    <a:pt x="381" y="382"/>
                    <a:pt x="382" y="382"/>
                  </a:cubicBezTo>
                  <a:cubicBezTo>
                    <a:pt x="382" y="382"/>
                    <a:pt x="381" y="380"/>
                    <a:pt x="378" y="377"/>
                  </a:cubicBezTo>
                  <a:cubicBezTo>
                    <a:pt x="371" y="368"/>
                    <a:pt x="368" y="362"/>
                    <a:pt x="370" y="362"/>
                  </a:cubicBezTo>
                  <a:lnTo>
                    <a:pt x="370" y="362"/>
                  </a:lnTo>
                  <a:cubicBezTo>
                    <a:pt x="371" y="362"/>
                    <a:pt x="374" y="363"/>
                    <a:pt x="377" y="367"/>
                  </a:cubicBezTo>
                  <a:cubicBezTo>
                    <a:pt x="377" y="367"/>
                    <a:pt x="378" y="366"/>
                    <a:pt x="374" y="360"/>
                  </a:cubicBezTo>
                  <a:cubicBezTo>
                    <a:pt x="368" y="354"/>
                    <a:pt x="365" y="351"/>
                    <a:pt x="366" y="351"/>
                  </a:cubicBezTo>
                  <a:lnTo>
                    <a:pt x="366" y="351"/>
                  </a:lnTo>
                  <a:cubicBezTo>
                    <a:pt x="366" y="351"/>
                    <a:pt x="369" y="353"/>
                    <a:pt x="375" y="359"/>
                  </a:cubicBezTo>
                  <a:cubicBezTo>
                    <a:pt x="380" y="363"/>
                    <a:pt x="384" y="365"/>
                    <a:pt x="385" y="365"/>
                  </a:cubicBezTo>
                  <a:cubicBezTo>
                    <a:pt x="386" y="365"/>
                    <a:pt x="383" y="362"/>
                    <a:pt x="377" y="355"/>
                  </a:cubicBezTo>
                  <a:cubicBezTo>
                    <a:pt x="377" y="355"/>
                    <a:pt x="374" y="352"/>
                    <a:pt x="376" y="352"/>
                  </a:cubicBezTo>
                  <a:lnTo>
                    <a:pt x="376" y="352"/>
                  </a:lnTo>
                  <a:cubicBezTo>
                    <a:pt x="376" y="352"/>
                    <a:pt x="377" y="352"/>
                    <a:pt x="379" y="353"/>
                  </a:cubicBezTo>
                  <a:cubicBezTo>
                    <a:pt x="382" y="354"/>
                    <a:pt x="385" y="355"/>
                    <a:pt x="388" y="355"/>
                  </a:cubicBezTo>
                  <a:cubicBezTo>
                    <a:pt x="393" y="355"/>
                    <a:pt x="395" y="352"/>
                    <a:pt x="386" y="346"/>
                  </a:cubicBezTo>
                  <a:lnTo>
                    <a:pt x="387" y="344"/>
                  </a:lnTo>
                  <a:cubicBezTo>
                    <a:pt x="390" y="345"/>
                    <a:pt x="392" y="345"/>
                    <a:pt x="393" y="345"/>
                  </a:cubicBezTo>
                  <a:cubicBezTo>
                    <a:pt x="395" y="345"/>
                    <a:pt x="394" y="344"/>
                    <a:pt x="391" y="340"/>
                  </a:cubicBezTo>
                  <a:lnTo>
                    <a:pt x="385" y="334"/>
                  </a:lnTo>
                  <a:lnTo>
                    <a:pt x="385" y="334"/>
                  </a:lnTo>
                  <a:cubicBezTo>
                    <a:pt x="391" y="338"/>
                    <a:pt x="398" y="341"/>
                    <a:pt x="399" y="341"/>
                  </a:cubicBezTo>
                  <a:cubicBezTo>
                    <a:pt x="399" y="341"/>
                    <a:pt x="400" y="341"/>
                    <a:pt x="400" y="341"/>
                  </a:cubicBezTo>
                  <a:cubicBezTo>
                    <a:pt x="401" y="340"/>
                    <a:pt x="401" y="340"/>
                    <a:pt x="394" y="335"/>
                  </a:cubicBezTo>
                  <a:cubicBezTo>
                    <a:pt x="386" y="332"/>
                    <a:pt x="387" y="331"/>
                    <a:pt x="388" y="330"/>
                  </a:cubicBezTo>
                  <a:cubicBezTo>
                    <a:pt x="389" y="330"/>
                    <a:pt x="389" y="329"/>
                    <a:pt x="389" y="329"/>
                  </a:cubicBezTo>
                  <a:cubicBezTo>
                    <a:pt x="391" y="329"/>
                    <a:pt x="397" y="333"/>
                    <a:pt x="404" y="336"/>
                  </a:cubicBezTo>
                  <a:lnTo>
                    <a:pt x="404" y="335"/>
                  </a:lnTo>
                  <a:cubicBezTo>
                    <a:pt x="396" y="330"/>
                    <a:pt x="392" y="327"/>
                    <a:pt x="393" y="327"/>
                  </a:cubicBezTo>
                  <a:lnTo>
                    <a:pt x="393" y="327"/>
                  </a:lnTo>
                  <a:cubicBezTo>
                    <a:pt x="394" y="327"/>
                    <a:pt x="396" y="328"/>
                    <a:pt x="398" y="330"/>
                  </a:cubicBezTo>
                  <a:cubicBezTo>
                    <a:pt x="402" y="331"/>
                    <a:pt x="404" y="331"/>
                    <a:pt x="405" y="331"/>
                  </a:cubicBezTo>
                  <a:cubicBezTo>
                    <a:pt x="407" y="331"/>
                    <a:pt x="407" y="330"/>
                    <a:pt x="407" y="330"/>
                  </a:cubicBezTo>
                  <a:cubicBezTo>
                    <a:pt x="405" y="328"/>
                    <a:pt x="404" y="327"/>
                    <a:pt x="405" y="327"/>
                  </a:cubicBezTo>
                  <a:lnTo>
                    <a:pt x="405" y="327"/>
                  </a:lnTo>
                  <a:cubicBezTo>
                    <a:pt x="405" y="327"/>
                    <a:pt x="408" y="329"/>
                    <a:pt x="407" y="330"/>
                  </a:cubicBezTo>
                  <a:lnTo>
                    <a:pt x="414" y="334"/>
                  </a:lnTo>
                  <a:cubicBezTo>
                    <a:pt x="416" y="335"/>
                    <a:pt x="417" y="335"/>
                    <a:pt x="417" y="335"/>
                  </a:cubicBezTo>
                  <a:cubicBezTo>
                    <a:pt x="420" y="335"/>
                    <a:pt x="414" y="331"/>
                    <a:pt x="409" y="329"/>
                  </a:cubicBezTo>
                  <a:lnTo>
                    <a:pt x="410" y="326"/>
                  </a:lnTo>
                  <a:cubicBezTo>
                    <a:pt x="411" y="324"/>
                    <a:pt x="411" y="323"/>
                    <a:pt x="403" y="321"/>
                  </a:cubicBezTo>
                  <a:cubicBezTo>
                    <a:pt x="396" y="317"/>
                    <a:pt x="388" y="314"/>
                    <a:pt x="389" y="313"/>
                  </a:cubicBezTo>
                  <a:lnTo>
                    <a:pt x="389" y="313"/>
                  </a:lnTo>
                  <a:cubicBezTo>
                    <a:pt x="395" y="316"/>
                    <a:pt x="402" y="319"/>
                    <a:pt x="404" y="319"/>
                  </a:cubicBezTo>
                  <a:cubicBezTo>
                    <a:pt x="405" y="319"/>
                    <a:pt x="405" y="319"/>
                    <a:pt x="405" y="318"/>
                  </a:cubicBezTo>
                  <a:cubicBezTo>
                    <a:pt x="405" y="318"/>
                    <a:pt x="405" y="318"/>
                    <a:pt x="406" y="318"/>
                  </a:cubicBezTo>
                  <a:cubicBezTo>
                    <a:pt x="407" y="318"/>
                    <a:pt x="413" y="321"/>
                    <a:pt x="413" y="321"/>
                  </a:cubicBezTo>
                  <a:cubicBezTo>
                    <a:pt x="417" y="323"/>
                    <a:pt x="419" y="324"/>
                    <a:pt x="421" y="324"/>
                  </a:cubicBezTo>
                  <a:cubicBezTo>
                    <a:pt x="424" y="324"/>
                    <a:pt x="420" y="318"/>
                    <a:pt x="415" y="315"/>
                  </a:cubicBezTo>
                  <a:cubicBezTo>
                    <a:pt x="408" y="310"/>
                    <a:pt x="404" y="307"/>
                    <a:pt x="406" y="307"/>
                  </a:cubicBezTo>
                  <a:lnTo>
                    <a:pt x="406" y="307"/>
                  </a:lnTo>
                  <a:cubicBezTo>
                    <a:pt x="407" y="307"/>
                    <a:pt x="411" y="309"/>
                    <a:pt x="418" y="312"/>
                  </a:cubicBezTo>
                  <a:cubicBezTo>
                    <a:pt x="421" y="313"/>
                    <a:pt x="422" y="313"/>
                    <a:pt x="423" y="313"/>
                  </a:cubicBezTo>
                  <a:cubicBezTo>
                    <a:pt x="426" y="313"/>
                    <a:pt x="414" y="306"/>
                    <a:pt x="396" y="298"/>
                  </a:cubicBezTo>
                  <a:lnTo>
                    <a:pt x="375" y="288"/>
                  </a:lnTo>
                  <a:lnTo>
                    <a:pt x="397" y="297"/>
                  </a:lnTo>
                  <a:cubicBezTo>
                    <a:pt x="412" y="303"/>
                    <a:pt x="420" y="305"/>
                    <a:pt x="422" y="305"/>
                  </a:cubicBezTo>
                  <a:cubicBezTo>
                    <a:pt x="424" y="305"/>
                    <a:pt x="421" y="303"/>
                    <a:pt x="414" y="298"/>
                  </a:cubicBezTo>
                  <a:cubicBezTo>
                    <a:pt x="410" y="295"/>
                    <a:pt x="408" y="293"/>
                    <a:pt x="410" y="293"/>
                  </a:cubicBezTo>
                  <a:lnTo>
                    <a:pt x="410" y="293"/>
                  </a:lnTo>
                  <a:cubicBezTo>
                    <a:pt x="410" y="293"/>
                    <a:pt x="412" y="294"/>
                    <a:pt x="415" y="295"/>
                  </a:cubicBezTo>
                  <a:cubicBezTo>
                    <a:pt x="418" y="296"/>
                    <a:pt x="420" y="297"/>
                    <a:pt x="421" y="297"/>
                  </a:cubicBezTo>
                  <a:cubicBezTo>
                    <a:pt x="423" y="297"/>
                    <a:pt x="424" y="295"/>
                    <a:pt x="425" y="293"/>
                  </a:cubicBezTo>
                  <a:cubicBezTo>
                    <a:pt x="427" y="288"/>
                    <a:pt x="428" y="287"/>
                    <a:pt x="420" y="285"/>
                  </a:cubicBezTo>
                  <a:lnTo>
                    <a:pt x="421" y="281"/>
                  </a:lnTo>
                  <a:cubicBezTo>
                    <a:pt x="424" y="282"/>
                    <a:pt x="427" y="282"/>
                    <a:pt x="428" y="282"/>
                  </a:cubicBezTo>
                  <a:cubicBezTo>
                    <a:pt x="433" y="282"/>
                    <a:pt x="426" y="279"/>
                    <a:pt x="413" y="277"/>
                  </a:cubicBezTo>
                  <a:lnTo>
                    <a:pt x="414" y="274"/>
                  </a:lnTo>
                  <a:lnTo>
                    <a:pt x="422" y="276"/>
                  </a:lnTo>
                  <a:cubicBezTo>
                    <a:pt x="424" y="276"/>
                    <a:pt x="425" y="276"/>
                    <a:pt x="426" y="276"/>
                  </a:cubicBezTo>
                  <a:cubicBezTo>
                    <a:pt x="430" y="276"/>
                    <a:pt x="431" y="273"/>
                    <a:pt x="433" y="263"/>
                  </a:cubicBezTo>
                  <a:cubicBezTo>
                    <a:pt x="437" y="250"/>
                    <a:pt x="437" y="249"/>
                    <a:pt x="420" y="247"/>
                  </a:cubicBezTo>
                  <a:cubicBezTo>
                    <a:pt x="410" y="244"/>
                    <a:pt x="406" y="243"/>
                    <a:pt x="409" y="243"/>
                  </a:cubicBezTo>
                  <a:cubicBezTo>
                    <a:pt x="411" y="243"/>
                    <a:pt x="415" y="244"/>
                    <a:pt x="421" y="244"/>
                  </a:cubicBezTo>
                  <a:cubicBezTo>
                    <a:pt x="429" y="244"/>
                    <a:pt x="437" y="244"/>
                    <a:pt x="429" y="243"/>
                  </a:cubicBezTo>
                  <a:cubicBezTo>
                    <a:pt x="429" y="243"/>
                    <a:pt x="429" y="240"/>
                    <a:pt x="437" y="239"/>
                  </a:cubicBezTo>
                  <a:cubicBezTo>
                    <a:pt x="453" y="235"/>
                    <a:pt x="446" y="233"/>
                    <a:pt x="438" y="233"/>
                  </a:cubicBezTo>
                  <a:cubicBezTo>
                    <a:pt x="433" y="234"/>
                    <a:pt x="431" y="234"/>
                    <a:pt x="429" y="234"/>
                  </a:cubicBezTo>
                  <a:cubicBezTo>
                    <a:pt x="427" y="234"/>
                    <a:pt x="432" y="233"/>
                    <a:pt x="438" y="232"/>
                  </a:cubicBezTo>
                  <a:cubicBezTo>
                    <a:pt x="447" y="231"/>
                    <a:pt x="455" y="229"/>
                    <a:pt x="447" y="229"/>
                  </a:cubicBezTo>
                  <a:cubicBezTo>
                    <a:pt x="438" y="228"/>
                    <a:pt x="430" y="219"/>
                    <a:pt x="447" y="217"/>
                  </a:cubicBezTo>
                  <a:lnTo>
                    <a:pt x="447" y="215"/>
                  </a:lnTo>
                  <a:cubicBezTo>
                    <a:pt x="439" y="215"/>
                    <a:pt x="439" y="212"/>
                    <a:pt x="439" y="209"/>
                  </a:cubicBezTo>
                  <a:cubicBezTo>
                    <a:pt x="438" y="206"/>
                    <a:pt x="438" y="204"/>
                    <a:pt x="446" y="204"/>
                  </a:cubicBezTo>
                  <a:cubicBezTo>
                    <a:pt x="447" y="204"/>
                    <a:pt x="449" y="204"/>
                    <a:pt x="450" y="204"/>
                  </a:cubicBezTo>
                  <a:cubicBezTo>
                    <a:pt x="454" y="204"/>
                    <a:pt x="453" y="202"/>
                    <a:pt x="446" y="201"/>
                  </a:cubicBezTo>
                  <a:cubicBezTo>
                    <a:pt x="446" y="198"/>
                    <a:pt x="430" y="200"/>
                    <a:pt x="430" y="197"/>
                  </a:cubicBezTo>
                  <a:cubicBezTo>
                    <a:pt x="426" y="198"/>
                    <a:pt x="422" y="198"/>
                    <a:pt x="419" y="198"/>
                  </a:cubicBezTo>
                  <a:cubicBezTo>
                    <a:pt x="415" y="198"/>
                    <a:pt x="413" y="198"/>
                    <a:pt x="413" y="197"/>
                  </a:cubicBezTo>
                  <a:lnTo>
                    <a:pt x="421" y="196"/>
                  </a:lnTo>
                  <a:lnTo>
                    <a:pt x="438" y="194"/>
                  </a:lnTo>
                  <a:cubicBezTo>
                    <a:pt x="438" y="192"/>
                    <a:pt x="437" y="191"/>
                    <a:pt x="434" y="191"/>
                  </a:cubicBezTo>
                  <a:cubicBezTo>
                    <a:pt x="432" y="191"/>
                    <a:pt x="431" y="191"/>
                    <a:pt x="429" y="192"/>
                  </a:cubicBezTo>
                  <a:cubicBezTo>
                    <a:pt x="437" y="189"/>
                    <a:pt x="437" y="187"/>
                    <a:pt x="437" y="185"/>
                  </a:cubicBezTo>
                  <a:cubicBezTo>
                    <a:pt x="435" y="182"/>
                    <a:pt x="435" y="178"/>
                    <a:pt x="428" y="178"/>
                  </a:cubicBezTo>
                  <a:cubicBezTo>
                    <a:pt x="442" y="174"/>
                    <a:pt x="441" y="167"/>
                    <a:pt x="430" y="167"/>
                  </a:cubicBezTo>
                  <a:cubicBezTo>
                    <a:pt x="429" y="167"/>
                    <a:pt x="427" y="167"/>
                    <a:pt x="425" y="167"/>
                  </a:cubicBezTo>
                  <a:cubicBezTo>
                    <a:pt x="423" y="168"/>
                    <a:pt x="421" y="168"/>
                    <a:pt x="420" y="168"/>
                  </a:cubicBezTo>
                  <a:cubicBezTo>
                    <a:pt x="418" y="168"/>
                    <a:pt x="419" y="167"/>
                    <a:pt x="424" y="165"/>
                  </a:cubicBezTo>
                  <a:cubicBezTo>
                    <a:pt x="430" y="162"/>
                    <a:pt x="431" y="161"/>
                    <a:pt x="429" y="161"/>
                  </a:cubicBezTo>
                  <a:cubicBezTo>
                    <a:pt x="428" y="161"/>
                    <a:pt x="426" y="161"/>
                    <a:pt x="423" y="161"/>
                  </a:cubicBezTo>
                  <a:cubicBezTo>
                    <a:pt x="422" y="162"/>
                    <a:pt x="422" y="162"/>
                    <a:pt x="421" y="162"/>
                  </a:cubicBezTo>
                  <a:cubicBezTo>
                    <a:pt x="417" y="162"/>
                    <a:pt x="424" y="158"/>
                    <a:pt x="430" y="155"/>
                  </a:cubicBezTo>
                  <a:cubicBezTo>
                    <a:pt x="442" y="149"/>
                    <a:pt x="444" y="148"/>
                    <a:pt x="441" y="148"/>
                  </a:cubicBezTo>
                  <a:cubicBezTo>
                    <a:pt x="440" y="148"/>
                    <a:pt x="438" y="148"/>
                    <a:pt x="437" y="148"/>
                  </a:cubicBezTo>
                  <a:cubicBezTo>
                    <a:pt x="428" y="147"/>
                    <a:pt x="428" y="145"/>
                    <a:pt x="427" y="142"/>
                  </a:cubicBezTo>
                  <a:cubicBezTo>
                    <a:pt x="424" y="142"/>
                    <a:pt x="422" y="142"/>
                    <a:pt x="420" y="142"/>
                  </a:cubicBezTo>
                  <a:cubicBezTo>
                    <a:pt x="417" y="142"/>
                    <a:pt x="415" y="143"/>
                    <a:pt x="411" y="146"/>
                  </a:cubicBezTo>
                  <a:cubicBezTo>
                    <a:pt x="405" y="148"/>
                    <a:pt x="401" y="149"/>
                    <a:pt x="395" y="150"/>
                  </a:cubicBezTo>
                  <a:cubicBezTo>
                    <a:pt x="394" y="150"/>
                    <a:pt x="393" y="150"/>
                    <a:pt x="393" y="150"/>
                  </a:cubicBezTo>
                  <a:cubicBezTo>
                    <a:pt x="390" y="150"/>
                    <a:pt x="393" y="149"/>
                    <a:pt x="394" y="149"/>
                  </a:cubicBezTo>
                  <a:cubicBezTo>
                    <a:pt x="395" y="149"/>
                    <a:pt x="395" y="149"/>
                    <a:pt x="395" y="149"/>
                  </a:cubicBezTo>
                  <a:cubicBezTo>
                    <a:pt x="403" y="149"/>
                    <a:pt x="403" y="147"/>
                    <a:pt x="410" y="143"/>
                  </a:cubicBezTo>
                  <a:cubicBezTo>
                    <a:pt x="416" y="139"/>
                    <a:pt x="415" y="136"/>
                    <a:pt x="415" y="134"/>
                  </a:cubicBezTo>
                  <a:cubicBezTo>
                    <a:pt x="414" y="133"/>
                    <a:pt x="413" y="130"/>
                    <a:pt x="413" y="129"/>
                  </a:cubicBezTo>
                  <a:cubicBezTo>
                    <a:pt x="417" y="124"/>
                    <a:pt x="418" y="121"/>
                    <a:pt x="416" y="121"/>
                  </a:cubicBezTo>
                  <a:lnTo>
                    <a:pt x="416" y="121"/>
                  </a:lnTo>
                  <a:cubicBezTo>
                    <a:pt x="415" y="121"/>
                    <a:pt x="413" y="122"/>
                    <a:pt x="411" y="123"/>
                  </a:cubicBezTo>
                  <a:lnTo>
                    <a:pt x="403" y="127"/>
                  </a:lnTo>
                  <a:cubicBezTo>
                    <a:pt x="415" y="120"/>
                    <a:pt x="412" y="109"/>
                    <a:pt x="403" y="109"/>
                  </a:cubicBezTo>
                  <a:cubicBezTo>
                    <a:pt x="400" y="109"/>
                    <a:pt x="398" y="109"/>
                    <a:pt x="395" y="111"/>
                  </a:cubicBezTo>
                  <a:lnTo>
                    <a:pt x="402" y="106"/>
                  </a:lnTo>
                  <a:cubicBezTo>
                    <a:pt x="409" y="102"/>
                    <a:pt x="407" y="101"/>
                    <a:pt x="406" y="97"/>
                  </a:cubicBezTo>
                  <a:cubicBezTo>
                    <a:pt x="405" y="96"/>
                    <a:pt x="395" y="96"/>
                    <a:pt x="393" y="92"/>
                  </a:cubicBezTo>
                  <a:cubicBezTo>
                    <a:pt x="391" y="89"/>
                    <a:pt x="389" y="87"/>
                    <a:pt x="386" y="87"/>
                  </a:cubicBezTo>
                  <a:cubicBezTo>
                    <a:pt x="384" y="87"/>
                    <a:pt x="383" y="88"/>
                    <a:pt x="381" y="90"/>
                  </a:cubicBezTo>
                  <a:cubicBezTo>
                    <a:pt x="379" y="88"/>
                    <a:pt x="379" y="88"/>
                    <a:pt x="386" y="83"/>
                  </a:cubicBezTo>
                  <a:cubicBezTo>
                    <a:pt x="393" y="78"/>
                    <a:pt x="392" y="77"/>
                    <a:pt x="391" y="76"/>
                  </a:cubicBezTo>
                  <a:cubicBezTo>
                    <a:pt x="391" y="76"/>
                    <a:pt x="390" y="76"/>
                    <a:pt x="390" y="76"/>
                  </a:cubicBezTo>
                  <a:cubicBezTo>
                    <a:pt x="389" y="76"/>
                    <a:pt x="383" y="81"/>
                    <a:pt x="378" y="86"/>
                  </a:cubicBezTo>
                  <a:cubicBezTo>
                    <a:pt x="375" y="88"/>
                    <a:pt x="374" y="89"/>
                    <a:pt x="373" y="89"/>
                  </a:cubicBezTo>
                  <a:cubicBezTo>
                    <a:pt x="372" y="89"/>
                    <a:pt x="372" y="87"/>
                    <a:pt x="375" y="83"/>
                  </a:cubicBezTo>
                  <a:cubicBezTo>
                    <a:pt x="378" y="77"/>
                    <a:pt x="377" y="73"/>
                    <a:pt x="372" y="73"/>
                  </a:cubicBezTo>
                  <a:cubicBezTo>
                    <a:pt x="370" y="73"/>
                    <a:pt x="369" y="73"/>
                    <a:pt x="367" y="74"/>
                  </a:cubicBezTo>
                  <a:cubicBezTo>
                    <a:pt x="366" y="73"/>
                    <a:pt x="365" y="72"/>
                    <a:pt x="370" y="66"/>
                  </a:cubicBezTo>
                  <a:cubicBezTo>
                    <a:pt x="373" y="61"/>
                    <a:pt x="376" y="56"/>
                    <a:pt x="373" y="56"/>
                  </a:cubicBezTo>
                  <a:lnTo>
                    <a:pt x="373" y="56"/>
                  </a:lnTo>
                  <a:cubicBezTo>
                    <a:pt x="372" y="56"/>
                    <a:pt x="370" y="57"/>
                    <a:pt x="366" y="60"/>
                  </a:cubicBezTo>
                  <a:cubicBezTo>
                    <a:pt x="364" y="60"/>
                    <a:pt x="364" y="60"/>
                    <a:pt x="369" y="54"/>
                  </a:cubicBezTo>
                  <a:cubicBezTo>
                    <a:pt x="372" y="50"/>
                    <a:pt x="375" y="45"/>
                    <a:pt x="374" y="45"/>
                  </a:cubicBezTo>
                  <a:lnTo>
                    <a:pt x="374" y="45"/>
                  </a:lnTo>
                  <a:cubicBezTo>
                    <a:pt x="373" y="45"/>
                    <a:pt x="371" y="47"/>
                    <a:pt x="367" y="51"/>
                  </a:cubicBezTo>
                  <a:cubicBezTo>
                    <a:pt x="365" y="53"/>
                    <a:pt x="363" y="53"/>
                    <a:pt x="361" y="53"/>
                  </a:cubicBezTo>
                  <a:cubicBezTo>
                    <a:pt x="358" y="53"/>
                    <a:pt x="357" y="50"/>
                    <a:pt x="359" y="45"/>
                  </a:cubicBezTo>
                  <a:cubicBezTo>
                    <a:pt x="358" y="44"/>
                    <a:pt x="358" y="44"/>
                    <a:pt x="357" y="44"/>
                  </a:cubicBezTo>
                  <a:cubicBezTo>
                    <a:pt x="356" y="44"/>
                    <a:pt x="354" y="45"/>
                    <a:pt x="351" y="49"/>
                  </a:cubicBezTo>
                  <a:lnTo>
                    <a:pt x="347" y="56"/>
                  </a:lnTo>
                  <a:cubicBezTo>
                    <a:pt x="351" y="48"/>
                    <a:pt x="353" y="45"/>
                    <a:pt x="352" y="45"/>
                  </a:cubicBezTo>
                  <a:lnTo>
                    <a:pt x="352" y="45"/>
                  </a:lnTo>
                  <a:cubicBezTo>
                    <a:pt x="352" y="45"/>
                    <a:pt x="349" y="48"/>
                    <a:pt x="345" y="54"/>
                  </a:cubicBezTo>
                  <a:cubicBezTo>
                    <a:pt x="342" y="57"/>
                    <a:pt x="341" y="59"/>
                    <a:pt x="341" y="59"/>
                  </a:cubicBezTo>
                  <a:cubicBezTo>
                    <a:pt x="340" y="59"/>
                    <a:pt x="341" y="57"/>
                    <a:pt x="344" y="54"/>
                  </a:cubicBezTo>
                  <a:cubicBezTo>
                    <a:pt x="347" y="46"/>
                    <a:pt x="346" y="45"/>
                    <a:pt x="346" y="45"/>
                  </a:cubicBezTo>
                  <a:cubicBezTo>
                    <a:pt x="345" y="44"/>
                    <a:pt x="344" y="44"/>
                    <a:pt x="343" y="44"/>
                  </a:cubicBezTo>
                  <a:cubicBezTo>
                    <a:pt x="341" y="44"/>
                    <a:pt x="340" y="44"/>
                    <a:pt x="338" y="44"/>
                  </a:cubicBezTo>
                  <a:cubicBezTo>
                    <a:pt x="335" y="44"/>
                    <a:pt x="331" y="44"/>
                    <a:pt x="328" y="42"/>
                  </a:cubicBezTo>
                  <a:cubicBezTo>
                    <a:pt x="322" y="39"/>
                    <a:pt x="319" y="37"/>
                    <a:pt x="316" y="37"/>
                  </a:cubicBezTo>
                  <a:cubicBezTo>
                    <a:pt x="313" y="37"/>
                    <a:pt x="311" y="39"/>
                    <a:pt x="310" y="42"/>
                  </a:cubicBezTo>
                  <a:cubicBezTo>
                    <a:pt x="308" y="46"/>
                    <a:pt x="307" y="47"/>
                    <a:pt x="306" y="47"/>
                  </a:cubicBezTo>
                  <a:cubicBezTo>
                    <a:pt x="306" y="47"/>
                    <a:pt x="306" y="45"/>
                    <a:pt x="308" y="41"/>
                  </a:cubicBezTo>
                  <a:cubicBezTo>
                    <a:pt x="310" y="34"/>
                    <a:pt x="308" y="32"/>
                    <a:pt x="306" y="32"/>
                  </a:cubicBezTo>
                  <a:cubicBezTo>
                    <a:pt x="305" y="31"/>
                    <a:pt x="304" y="30"/>
                    <a:pt x="306" y="23"/>
                  </a:cubicBezTo>
                  <a:lnTo>
                    <a:pt x="306" y="23"/>
                  </a:lnTo>
                  <a:cubicBezTo>
                    <a:pt x="304" y="28"/>
                    <a:pt x="303" y="30"/>
                    <a:pt x="302" y="30"/>
                  </a:cubicBezTo>
                  <a:cubicBezTo>
                    <a:pt x="302" y="30"/>
                    <a:pt x="302" y="29"/>
                    <a:pt x="301" y="29"/>
                  </a:cubicBezTo>
                  <a:cubicBezTo>
                    <a:pt x="303" y="25"/>
                    <a:pt x="303" y="23"/>
                    <a:pt x="303" y="23"/>
                  </a:cubicBezTo>
                  <a:lnTo>
                    <a:pt x="303" y="23"/>
                  </a:lnTo>
                  <a:cubicBezTo>
                    <a:pt x="302" y="23"/>
                    <a:pt x="301" y="25"/>
                    <a:pt x="299" y="28"/>
                  </a:cubicBezTo>
                  <a:cubicBezTo>
                    <a:pt x="295" y="36"/>
                    <a:pt x="294" y="40"/>
                    <a:pt x="293" y="40"/>
                  </a:cubicBezTo>
                  <a:cubicBezTo>
                    <a:pt x="293" y="40"/>
                    <a:pt x="295" y="36"/>
                    <a:pt x="298" y="28"/>
                  </a:cubicBezTo>
                  <a:cubicBezTo>
                    <a:pt x="299" y="22"/>
                    <a:pt x="299" y="16"/>
                    <a:pt x="298" y="16"/>
                  </a:cubicBezTo>
                  <a:lnTo>
                    <a:pt x="298" y="16"/>
                  </a:lnTo>
                  <a:cubicBezTo>
                    <a:pt x="298" y="16"/>
                    <a:pt x="297" y="17"/>
                    <a:pt x="296" y="19"/>
                  </a:cubicBezTo>
                  <a:cubicBezTo>
                    <a:pt x="294" y="27"/>
                    <a:pt x="292" y="26"/>
                    <a:pt x="287" y="34"/>
                  </a:cubicBezTo>
                  <a:cubicBezTo>
                    <a:pt x="286" y="32"/>
                    <a:pt x="285" y="32"/>
                    <a:pt x="287" y="25"/>
                  </a:cubicBezTo>
                  <a:cubicBezTo>
                    <a:pt x="288" y="21"/>
                    <a:pt x="287" y="20"/>
                    <a:pt x="285" y="20"/>
                  </a:cubicBezTo>
                  <a:cubicBezTo>
                    <a:pt x="282" y="20"/>
                    <a:pt x="277" y="24"/>
                    <a:pt x="275" y="29"/>
                  </a:cubicBezTo>
                  <a:cubicBezTo>
                    <a:pt x="275" y="33"/>
                    <a:pt x="274" y="35"/>
                    <a:pt x="273" y="35"/>
                  </a:cubicBezTo>
                  <a:cubicBezTo>
                    <a:pt x="273" y="35"/>
                    <a:pt x="273" y="33"/>
                    <a:pt x="274" y="29"/>
                  </a:cubicBezTo>
                  <a:cubicBezTo>
                    <a:pt x="276" y="21"/>
                    <a:pt x="275" y="20"/>
                    <a:pt x="273" y="20"/>
                  </a:cubicBezTo>
                  <a:cubicBezTo>
                    <a:pt x="272" y="22"/>
                    <a:pt x="271" y="23"/>
                    <a:pt x="271" y="23"/>
                  </a:cubicBezTo>
                  <a:cubicBezTo>
                    <a:pt x="271" y="23"/>
                    <a:pt x="272" y="17"/>
                    <a:pt x="274" y="11"/>
                  </a:cubicBezTo>
                  <a:cubicBezTo>
                    <a:pt x="277" y="4"/>
                    <a:pt x="275" y="3"/>
                    <a:pt x="272" y="3"/>
                  </a:cubicBezTo>
                  <a:cubicBezTo>
                    <a:pt x="270" y="7"/>
                    <a:pt x="267" y="9"/>
                    <a:pt x="264" y="9"/>
                  </a:cubicBezTo>
                  <a:cubicBezTo>
                    <a:pt x="262" y="9"/>
                    <a:pt x="260" y="8"/>
                    <a:pt x="258" y="8"/>
                  </a:cubicBezTo>
                  <a:cubicBezTo>
                    <a:pt x="258" y="8"/>
                    <a:pt x="257" y="8"/>
                    <a:pt x="257" y="8"/>
                  </a:cubicBezTo>
                  <a:cubicBezTo>
                    <a:pt x="250" y="8"/>
                    <a:pt x="248" y="15"/>
                    <a:pt x="244" y="30"/>
                  </a:cubicBezTo>
                  <a:lnTo>
                    <a:pt x="240" y="46"/>
                  </a:lnTo>
                  <a:lnTo>
                    <a:pt x="243" y="30"/>
                  </a:lnTo>
                  <a:cubicBezTo>
                    <a:pt x="244" y="22"/>
                    <a:pt x="244" y="5"/>
                    <a:pt x="244" y="5"/>
                  </a:cubicBezTo>
                  <a:lnTo>
                    <a:pt x="244" y="5"/>
                  </a:lnTo>
                  <a:cubicBezTo>
                    <a:pt x="241" y="5"/>
                    <a:pt x="241" y="13"/>
                    <a:pt x="240" y="21"/>
                  </a:cubicBezTo>
                  <a:cubicBezTo>
                    <a:pt x="240" y="25"/>
                    <a:pt x="239" y="27"/>
                    <a:pt x="238" y="27"/>
                  </a:cubicBezTo>
                  <a:cubicBezTo>
                    <a:pt x="238" y="27"/>
                    <a:pt x="237" y="25"/>
                    <a:pt x="236" y="21"/>
                  </a:cubicBezTo>
                  <a:cubicBezTo>
                    <a:pt x="235" y="17"/>
                    <a:pt x="234" y="14"/>
                    <a:pt x="233" y="14"/>
                  </a:cubicBezTo>
                  <a:cubicBezTo>
                    <a:pt x="232" y="14"/>
                    <a:pt x="231" y="16"/>
                    <a:pt x="230" y="20"/>
                  </a:cubicBezTo>
                  <a:cubicBezTo>
                    <a:pt x="229" y="20"/>
                    <a:pt x="227" y="20"/>
                    <a:pt x="226" y="12"/>
                  </a:cubicBezTo>
                  <a:cubicBezTo>
                    <a:pt x="225" y="12"/>
                    <a:pt x="225" y="12"/>
                    <a:pt x="225" y="20"/>
                  </a:cubicBezTo>
                  <a:cubicBezTo>
                    <a:pt x="225" y="24"/>
                    <a:pt x="224" y="26"/>
                    <a:pt x="224" y="26"/>
                  </a:cubicBezTo>
                  <a:cubicBezTo>
                    <a:pt x="223" y="26"/>
                    <a:pt x="222" y="24"/>
                    <a:pt x="221" y="20"/>
                  </a:cubicBezTo>
                  <a:cubicBezTo>
                    <a:pt x="221" y="10"/>
                    <a:pt x="219" y="6"/>
                    <a:pt x="217" y="6"/>
                  </a:cubicBezTo>
                  <a:cubicBezTo>
                    <a:pt x="216" y="6"/>
                    <a:pt x="216" y="8"/>
                    <a:pt x="216" y="11"/>
                  </a:cubicBezTo>
                  <a:cubicBezTo>
                    <a:pt x="216" y="20"/>
                    <a:pt x="215" y="20"/>
                    <a:pt x="212" y="20"/>
                  </a:cubicBezTo>
                  <a:cubicBezTo>
                    <a:pt x="212" y="20"/>
                    <a:pt x="212" y="20"/>
                    <a:pt x="212" y="20"/>
                  </a:cubicBezTo>
                  <a:cubicBezTo>
                    <a:pt x="211" y="20"/>
                    <a:pt x="210" y="21"/>
                    <a:pt x="209" y="28"/>
                  </a:cubicBezTo>
                  <a:lnTo>
                    <a:pt x="206" y="28"/>
                  </a:lnTo>
                  <a:cubicBezTo>
                    <a:pt x="204" y="28"/>
                    <a:pt x="206" y="20"/>
                    <a:pt x="207" y="20"/>
                  </a:cubicBezTo>
                  <a:lnTo>
                    <a:pt x="204" y="12"/>
                  </a:lnTo>
                  <a:cubicBezTo>
                    <a:pt x="202" y="12"/>
                    <a:pt x="200" y="12"/>
                    <a:pt x="200" y="20"/>
                  </a:cubicBezTo>
                  <a:cubicBezTo>
                    <a:pt x="200" y="28"/>
                    <a:pt x="200" y="32"/>
                    <a:pt x="200" y="32"/>
                  </a:cubicBezTo>
                  <a:cubicBezTo>
                    <a:pt x="200" y="32"/>
                    <a:pt x="199" y="28"/>
                    <a:pt x="199" y="20"/>
                  </a:cubicBezTo>
                  <a:cubicBezTo>
                    <a:pt x="198" y="15"/>
                    <a:pt x="197" y="9"/>
                    <a:pt x="196" y="9"/>
                  </a:cubicBezTo>
                  <a:cubicBezTo>
                    <a:pt x="195" y="9"/>
                    <a:pt x="195" y="10"/>
                    <a:pt x="194" y="12"/>
                  </a:cubicBezTo>
                  <a:cubicBezTo>
                    <a:pt x="194" y="19"/>
                    <a:pt x="194" y="21"/>
                    <a:pt x="193" y="21"/>
                  </a:cubicBezTo>
                  <a:cubicBezTo>
                    <a:pt x="193" y="21"/>
                    <a:pt x="192" y="17"/>
                    <a:pt x="191" y="12"/>
                  </a:cubicBezTo>
                  <a:cubicBezTo>
                    <a:pt x="191" y="4"/>
                    <a:pt x="191" y="1"/>
                    <a:pt x="190" y="1"/>
                  </a:cubicBezTo>
                  <a:close/>
                  <a:moveTo>
                    <a:pt x="482" y="457"/>
                  </a:moveTo>
                  <a:cubicBezTo>
                    <a:pt x="482" y="457"/>
                    <a:pt x="481" y="458"/>
                    <a:pt x="480" y="459"/>
                  </a:cubicBezTo>
                  <a:cubicBezTo>
                    <a:pt x="484" y="463"/>
                    <a:pt x="487" y="468"/>
                    <a:pt x="490" y="471"/>
                  </a:cubicBezTo>
                  <a:cubicBezTo>
                    <a:pt x="492" y="473"/>
                    <a:pt x="494" y="474"/>
                    <a:pt x="495" y="474"/>
                  </a:cubicBezTo>
                  <a:cubicBezTo>
                    <a:pt x="496" y="474"/>
                    <a:pt x="495" y="470"/>
                    <a:pt x="488" y="462"/>
                  </a:cubicBezTo>
                  <a:cubicBezTo>
                    <a:pt x="485" y="459"/>
                    <a:pt x="483" y="457"/>
                    <a:pt x="482" y="4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58"/>
            <p:cNvSpPr/>
            <p:nvPr/>
          </p:nvSpPr>
          <p:spPr>
            <a:xfrm>
              <a:off x="6775285" y="2547965"/>
              <a:ext cx="280659" cy="416419"/>
            </a:xfrm>
            <a:custGeom>
              <a:avLst/>
              <a:gdLst/>
              <a:ahLst/>
              <a:cxnLst/>
              <a:rect l="l" t="t" r="r" b="b"/>
              <a:pathLst>
                <a:path w="2979" h="4420" extrusionOk="0">
                  <a:moveTo>
                    <a:pt x="1668" y="85"/>
                  </a:moveTo>
                  <a:cubicBezTo>
                    <a:pt x="1672" y="85"/>
                    <a:pt x="1676" y="88"/>
                    <a:pt x="1681" y="91"/>
                  </a:cubicBezTo>
                  <a:cubicBezTo>
                    <a:pt x="1689" y="95"/>
                    <a:pt x="1689" y="95"/>
                    <a:pt x="1686" y="102"/>
                  </a:cubicBezTo>
                  <a:cubicBezTo>
                    <a:pt x="1683" y="102"/>
                    <a:pt x="1680" y="103"/>
                    <a:pt x="1677" y="103"/>
                  </a:cubicBezTo>
                  <a:cubicBezTo>
                    <a:pt x="1673" y="103"/>
                    <a:pt x="1669" y="102"/>
                    <a:pt x="1665" y="101"/>
                  </a:cubicBezTo>
                  <a:lnTo>
                    <a:pt x="1662" y="90"/>
                  </a:lnTo>
                  <a:cubicBezTo>
                    <a:pt x="1663" y="87"/>
                    <a:pt x="1665" y="85"/>
                    <a:pt x="1668" y="85"/>
                  </a:cubicBezTo>
                  <a:close/>
                  <a:moveTo>
                    <a:pt x="1802" y="113"/>
                  </a:moveTo>
                  <a:lnTo>
                    <a:pt x="1806" y="126"/>
                  </a:lnTo>
                  <a:lnTo>
                    <a:pt x="1813" y="130"/>
                  </a:lnTo>
                  <a:cubicBezTo>
                    <a:pt x="1818" y="122"/>
                    <a:pt x="1818" y="122"/>
                    <a:pt x="1810" y="118"/>
                  </a:cubicBezTo>
                  <a:lnTo>
                    <a:pt x="1802" y="113"/>
                  </a:lnTo>
                  <a:close/>
                  <a:moveTo>
                    <a:pt x="1754" y="133"/>
                  </a:moveTo>
                  <a:cubicBezTo>
                    <a:pt x="1756" y="133"/>
                    <a:pt x="1760" y="135"/>
                    <a:pt x="1766" y="139"/>
                  </a:cubicBezTo>
                  <a:cubicBezTo>
                    <a:pt x="1774" y="144"/>
                    <a:pt x="1781" y="148"/>
                    <a:pt x="1778" y="155"/>
                  </a:cubicBezTo>
                  <a:lnTo>
                    <a:pt x="1770" y="150"/>
                  </a:lnTo>
                  <a:cubicBezTo>
                    <a:pt x="1771" y="148"/>
                    <a:pt x="1771" y="147"/>
                    <a:pt x="1769" y="147"/>
                  </a:cubicBezTo>
                  <a:cubicBezTo>
                    <a:pt x="1767" y="147"/>
                    <a:pt x="1763" y="150"/>
                    <a:pt x="1765" y="158"/>
                  </a:cubicBezTo>
                  <a:lnTo>
                    <a:pt x="1757" y="172"/>
                  </a:lnTo>
                  <a:cubicBezTo>
                    <a:pt x="1749" y="167"/>
                    <a:pt x="1746" y="157"/>
                    <a:pt x="1751" y="149"/>
                  </a:cubicBezTo>
                  <a:cubicBezTo>
                    <a:pt x="1751" y="138"/>
                    <a:pt x="1751" y="133"/>
                    <a:pt x="1754" y="133"/>
                  </a:cubicBezTo>
                  <a:close/>
                  <a:moveTo>
                    <a:pt x="1599" y="184"/>
                  </a:moveTo>
                  <a:cubicBezTo>
                    <a:pt x="1594" y="186"/>
                    <a:pt x="1588" y="190"/>
                    <a:pt x="1583" y="194"/>
                  </a:cubicBezTo>
                  <a:lnTo>
                    <a:pt x="1591" y="198"/>
                  </a:lnTo>
                  <a:cubicBezTo>
                    <a:pt x="1593" y="199"/>
                    <a:pt x="1594" y="200"/>
                    <a:pt x="1596" y="200"/>
                  </a:cubicBezTo>
                  <a:cubicBezTo>
                    <a:pt x="1601" y="200"/>
                    <a:pt x="1603" y="194"/>
                    <a:pt x="1607" y="188"/>
                  </a:cubicBezTo>
                  <a:lnTo>
                    <a:pt x="1599" y="184"/>
                  </a:lnTo>
                  <a:close/>
                  <a:moveTo>
                    <a:pt x="2158" y="440"/>
                  </a:moveTo>
                  <a:cubicBezTo>
                    <a:pt x="2165" y="440"/>
                    <a:pt x="2175" y="443"/>
                    <a:pt x="2179" y="446"/>
                  </a:cubicBezTo>
                  <a:cubicBezTo>
                    <a:pt x="2184" y="451"/>
                    <a:pt x="2183" y="456"/>
                    <a:pt x="2173" y="456"/>
                  </a:cubicBezTo>
                  <a:cubicBezTo>
                    <a:pt x="2170" y="456"/>
                    <a:pt x="2167" y="455"/>
                    <a:pt x="2162" y="454"/>
                  </a:cubicBezTo>
                  <a:lnTo>
                    <a:pt x="2148" y="443"/>
                  </a:lnTo>
                  <a:cubicBezTo>
                    <a:pt x="2150" y="441"/>
                    <a:pt x="2153" y="440"/>
                    <a:pt x="2158" y="440"/>
                  </a:cubicBezTo>
                  <a:close/>
                  <a:moveTo>
                    <a:pt x="2193" y="478"/>
                  </a:moveTo>
                  <a:cubicBezTo>
                    <a:pt x="2189" y="478"/>
                    <a:pt x="2186" y="480"/>
                    <a:pt x="2185" y="482"/>
                  </a:cubicBezTo>
                  <a:cubicBezTo>
                    <a:pt x="2179" y="488"/>
                    <a:pt x="2186" y="494"/>
                    <a:pt x="2200" y="505"/>
                  </a:cubicBezTo>
                  <a:cubicBezTo>
                    <a:pt x="2205" y="507"/>
                    <a:pt x="2210" y="510"/>
                    <a:pt x="2215" y="510"/>
                  </a:cubicBezTo>
                  <a:cubicBezTo>
                    <a:pt x="2216" y="510"/>
                    <a:pt x="2217" y="509"/>
                    <a:pt x="2218" y="509"/>
                  </a:cubicBezTo>
                  <a:cubicBezTo>
                    <a:pt x="2224" y="504"/>
                    <a:pt x="2217" y="498"/>
                    <a:pt x="2211" y="492"/>
                  </a:cubicBezTo>
                  <a:cubicBezTo>
                    <a:pt x="2205" y="482"/>
                    <a:pt x="2198" y="478"/>
                    <a:pt x="2193" y="478"/>
                  </a:cubicBezTo>
                  <a:close/>
                  <a:moveTo>
                    <a:pt x="2509" y="697"/>
                  </a:moveTo>
                  <a:cubicBezTo>
                    <a:pt x="2514" y="697"/>
                    <a:pt x="2518" y="702"/>
                    <a:pt x="2522" y="707"/>
                  </a:cubicBezTo>
                  <a:lnTo>
                    <a:pt x="2517" y="712"/>
                  </a:lnTo>
                  <a:lnTo>
                    <a:pt x="2504" y="711"/>
                  </a:lnTo>
                  <a:lnTo>
                    <a:pt x="2504" y="699"/>
                  </a:lnTo>
                  <a:cubicBezTo>
                    <a:pt x="2506" y="697"/>
                    <a:pt x="2507" y="697"/>
                    <a:pt x="2509" y="697"/>
                  </a:cubicBezTo>
                  <a:close/>
                  <a:moveTo>
                    <a:pt x="2492" y="746"/>
                  </a:moveTo>
                  <a:lnTo>
                    <a:pt x="2517" y="748"/>
                  </a:lnTo>
                  <a:cubicBezTo>
                    <a:pt x="2526" y="747"/>
                    <a:pt x="2533" y="746"/>
                    <a:pt x="2537" y="746"/>
                  </a:cubicBezTo>
                  <a:cubicBezTo>
                    <a:pt x="2545" y="746"/>
                    <a:pt x="2543" y="749"/>
                    <a:pt x="2535" y="756"/>
                  </a:cubicBezTo>
                  <a:cubicBezTo>
                    <a:pt x="2530" y="760"/>
                    <a:pt x="2527" y="763"/>
                    <a:pt x="2519" y="763"/>
                  </a:cubicBezTo>
                  <a:cubicBezTo>
                    <a:pt x="2516" y="763"/>
                    <a:pt x="2511" y="762"/>
                    <a:pt x="2504" y="759"/>
                  </a:cubicBezTo>
                  <a:cubicBezTo>
                    <a:pt x="2499" y="753"/>
                    <a:pt x="2492" y="746"/>
                    <a:pt x="2492" y="746"/>
                  </a:cubicBezTo>
                  <a:close/>
                  <a:moveTo>
                    <a:pt x="2679" y="882"/>
                  </a:moveTo>
                  <a:lnTo>
                    <a:pt x="2679" y="882"/>
                  </a:lnTo>
                  <a:cubicBezTo>
                    <a:pt x="2696" y="892"/>
                    <a:pt x="2696" y="892"/>
                    <a:pt x="2678" y="894"/>
                  </a:cubicBezTo>
                  <a:lnTo>
                    <a:pt x="2655" y="889"/>
                  </a:lnTo>
                  <a:cubicBezTo>
                    <a:pt x="2649" y="882"/>
                    <a:pt x="2662" y="884"/>
                    <a:pt x="2679" y="882"/>
                  </a:cubicBezTo>
                  <a:close/>
                  <a:moveTo>
                    <a:pt x="2688" y="959"/>
                  </a:moveTo>
                  <a:cubicBezTo>
                    <a:pt x="2691" y="959"/>
                    <a:pt x="2693" y="959"/>
                    <a:pt x="2695" y="960"/>
                  </a:cubicBezTo>
                  <a:lnTo>
                    <a:pt x="2701" y="967"/>
                  </a:lnTo>
                  <a:cubicBezTo>
                    <a:pt x="2696" y="970"/>
                    <a:pt x="2692" y="973"/>
                    <a:pt x="2688" y="973"/>
                  </a:cubicBezTo>
                  <a:cubicBezTo>
                    <a:pt x="2686" y="973"/>
                    <a:pt x="2684" y="972"/>
                    <a:pt x="2682" y="969"/>
                  </a:cubicBezTo>
                  <a:lnTo>
                    <a:pt x="2677" y="961"/>
                  </a:lnTo>
                  <a:cubicBezTo>
                    <a:pt x="2681" y="960"/>
                    <a:pt x="2685" y="959"/>
                    <a:pt x="2688" y="959"/>
                  </a:cubicBezTo>
                  <a:close/>
                  <a:moveTo>
                    <a:pt x="2814" y="1027"/>
                  </a:moveTo>
                  <a:lnTo>
                    <a:pt x="2807" y="1031"/>
                  </a:lnTo>
                  <a:lnTo>
                    <a:pt x="2801" y="1035"/>
                  </a:lnTo>
                  <a:lnTo>
                    <a:pt x="2801" y="1035"/>
                  </a:lnTo>
                  <a:lnTo>
                    <a:pt x="2814" y="1027"/>
                  </a:lnTo>
                  <a:close/>
                  <a:moveTo>
                    <a:pt x="2755" y="1119"/>
                  </a:moveTo>
                  <a:cubicBezTo>
                    <a:pt x="2757" y="1119"/>
                    <a:pt x="2767" y="1128"/>
                    <a:pt x="2770" y="1134"/>
                  </a:cubicBezTo>
                  <a:lnTo>
                    <a:pt x="2762" y="1137"/>
                  </a:lnTo>
                  <a:cubicBezTo>
                    <a:pt x="2759" y="1130"/>
                    <a:pt x="2748" y="1125"/>
                    <a:pt x="2755" y="1122"/>
                  </a:cubicBezTo>
                  <a:cubicBezTo>
                    <a:pt x="2754" y="1120"/>
                    <a:pt x="2754" y="1119"/>
                    <a:pt x="2755" y="1119"/>
                  </a:cubicBezTo>
                  <a:close/>
                  <a:moveTo>
                    <a:pt x="2833" y="1167"/>
                  </a:moveTo>
                  <a:cubicBezTo>
                    <a:pt x="2836" y="1167"/>
                    <a:pt x="2839" y="1168"/>
                    <a:pt x="2841" y="1172"/>
                  </a:cubicBezTo>
                  <a:cubicBezTo>
                    <a:pt x="2850" y="1178"/>
                    <a:pt x="2848" y="1188"/>
                    <a:pt x="2833" y="1188"/>
                  </a:cubicBezTo>
                  <a:cubicBezTo>
                    <a:pt x="2832" y="1188"/>
                    <a:pt x="2830" y="1188"/>
                    <a:pt x="2829" y="1188"/>
                  </a:cubicBezTo>
                  <a:lnTo>
                    <a:pt x="2822" y="1170"/>
                  </a:lnTo>
                  <a:cubicBezTo>
                    <a:pt x="2826" y="1168"/>
                    <a:pt x="2830" y="1167"/>
                    <a:pt x="2833" y="1167"/>
                  </a:cubicBezTo>
                  <a:close/>
                  <a:moveTo>
                    <a:pt x="2867" y="1244"/>
                  </a:moveTo>
                  <a:lnTo>
                    <a:pt x="2869" y="1253"/>
                  </a:lnTo>
                  <a:cubicBezTo>
                    <a:pt x="2872" y="1262"/>
                    <a:pt x="2872" y="1262"/>
                    <a:pt x="2865" y="1264"/>
                  </a:cubicBezTo>
                  <a:lnTo>
                    <a:pt x="2861" y="1255"/>
                  </a:lnTo>
                  <a:lnTo>
                    <a:pt x="2867" y="1244"/>
                  </a:lnTo>
                  <a:close/>
                  <a:moveTo>
                    <a:pt x="2916" y="1342"/>
                  </a:moveTo>
                  <a:cubicBezTo>
                    <a:pt x="2908" y="1343"/>
                    <a:pt x="2902" y="1354"/>
                    <a:pt x="2902" y="1354"/>
                  </a:cubicBezTo>
                  <a:cubicBezTo>
                    <a:pt x="2902" y="1362"/>
                    <a:pt x="2908" y="1363"/>
                    <a:pt x="2910" y="1363"/>
                  </a:cubicBezTo>
                  <a:cubicBezTo>
                    <a:pt x="2910" y="1363"/>
                    <a:pt x="2911" y="1363"/>
                    <a:pt x="2911" y="1363"/>
                  </a:cubicBezTo>
                  <a:cubicBezTo>
                    <a:pt x="2911" y="1363"/>
                    <a:pt x="2918" y="1362"/>
                    <a:pt x="2917" y="1352"/>
                  </a:cubicBezTo>
                  <a:lnTo>
                    <a:pt x="2916" y="1342"/>
                  </a:lnTo>
                  <a:close/>
                  <a:moveTo>
                    <a:pt x="2868" y="1407"/>
                  </a:moveTo>
                  <a:cubicBezTo>
                    <a:pt x="2876" y="1407"/>
                    <a:pt x="2876" y="1414"/>
                    <a:pt x="2876" y="1414"/>
                  </a:cubicBezTo>
                  <a:cubicBezTo>
                    <a:pt x="2876" y="1425"/>
                    <a:pt x="2877" y="1434"/>
                    <a:pt x="2868" y="1434"/>
                  </a:cubicBezTo>
                  <a:cubicBezTo>
                    <a:pt x="2863" y="1434"/>
                    <a:pt x="2860" y="1430"/>
                    <a:pt x="2860" y="1425"/>
                  </a:cubicBezTo>
                  <a:cubicBezTo>
                    <a:pt x="2861" y="1418"/>
                    <a:pt x="2863" y="1412"/>
                    <a:pt x="2867" y="1407"/>
                  </a:cubicBezTo>
                  <a:cubicBezTo>
                    <a:pt x="2867" y="1407"/>
                    <a:pt x="2868" y="1407"/>
                    <a:pt x="2868" y="1407"/>
                  </a:cubicBezTo>
                  <a:close/>
                  <a:moveTo>
                    <a:pt x="2694" y="1505"/>
                  </a:moveTo>
                  <a:cubicBezTo>
                    <a:pt x="2688" y="1505"/>
                    <a:pt x="2690" y="1511"/>
                    <a:pt x="2702" y="1519"/>
                  </a:cubicBezTo>
                  <a:cubicBezTo>
                    <a:pt x="2705" y="1519"/>
                    <a:pt x="2707" y="1520"/>
                    <a:pt x="2708" y="1520"/>
                  </a:cubicBezTo>
                  <a:cubicBezTo>
                    <a:pt x="2711" y="1520"/>
                    <a:pt x="2711" y="1519"/>
                    <a:pt x="2712" y="1514"/>
                  </a:cubicBezTo>
                  <a:cubicBezTo>
                    <a:pt x="2707" y="1510"/>
                    <a:pt x="2702" y="1506"/>
                    <a:pt x="2696" y="1505"/>
                  </a:cubicBezTo>
                  <a:cubicBezTo>
                    <a:pt x="2696" y="1505"/>
                    <a:pt x="2695" y="1505"/>
                    <a:pt x="2694" y="1505"/>
                  </a:cubicBezTo>
                  <a:close/>
                  <a:moveTo>
                    <a:pt x="2977" y="1522"/>
                  </a:moveTo>
                  <a:cubicBezTo>
                    <a:pt x="2976" y="1522"/>
                    <a:pt x="2974" y="1525"/>
                    <a:pt x="2970" y="1529"/>
                  </a:cubicBezTo>
                  <a:lnTo>
                    <a:pt x="2968" y="1551"/>
                  </a:lnTo>
                  <a:cubicBezTo>
                    <a:pt x="2970" y="1552"/>
                    <a:pt x="2971" y="1552"/>
                    <a:pt x="2972" y="1552"/>
                  </a:cubicBezTo>
                  <a:cubicBezTo>
                    <a:pt x="2976" y="1552"/>
                    <a:pt x="2976" y="1550"/>
                    <a:pt x="2977" y="1541"/>
                  </a:cubicBezTo>
                  <a:cubicBezTo>
                    <a:pt x="2978" y="1528"/>
                    <a:pt x="2979" y="1522"/>
                    <a:pt x="2977" y="1522"/>
                  </a:cubicBezTo>
                  <a:close/>
                  <a:moveTo>
                    <a:pt x="2862" y="1577"/>
                  </a:moveTo>
                  <a:cubicBezTo>
                    <a:pt x="2864" y="1577"/>
                    <a:pt x="2863" y="1581"/>
                    <a:pt x="2860" y="1593"/>
                  </a:cubicBezTo>
                  <a:cubicBezTo>
                    <a:pt x="2860" y="1597"/>
                    <a:pt x="2857" y="1600"/>
                    <a:pt x="2853" y="1600"/>
                  </a:cubicBezTo>
                  <a:cubicBezTo>
                    <a:pt x="2852" y="1600"/>
                    <a:pt x="2852" y="1600"/>
                    <a:pt x="2851" y="1600"/>
                  </a:cubicBezTo>
                  <a:cubicBezTo>
                    <a:pt x="2843" y="1597"/>
                    <a:pt x="2852" y="1591"/>
                    <a:pt x="2854" y="1582"/>
                  </a:cubicBezTo>
                  <a:cubicBezTo>
                    <a:pt x="2858" y="1579"/>
                    <a:pt x="2861" y="1577"/>
                    <a:pt x="2862" y="1577"/>
                  </a:cubicBezTo>
                  <a:close/>
                  <a:moveTo>
                    <a:pt x="2810" y="1738"/>
                  </a:moveTo>
                  <a:cubicBezTo>
                    <a:pt x="2813" y="1738"/>
                    <a:pt x="2816" y="1739"/>
                    <a:pt x="2820" y="1740"/>
                  </a:cubicBezTo>
                  <a:cubicBezTo>
                    <a:pt x="2826" y="1743"/>
                    <a:pt x="2822" y="1752"/>
                    <a:pt x="2803" y="1752"/>
                  </a:cubicBezTo>
                  <a:cubicBezTo>
                    <a:pt x="2795" y="1748"/>
                    <a:pt x="2795" y="1748"/>
                    <a:pt x="2801" y="1740"/>
                  </a:cubicBezTo>
                  <a:cubicBezTo>
                    <a:pt x="2803" y="1739"/>
                    <a:pt x="2806" y="1738"/>
                    <a:pt x="2810" y="1738"/>
                  </a:cubicBezTo>
                  <a:close/>
                  <a:moveTo>
                    <a:pt x="2862" y="1762"/>
                  </a:moveTo>
                  <a:lnTo>
                    <a:pt x="2862" y="1762"/>
                  </a:lnTo>
                  <a:cubicBezTo>
                    <a:pt x="2862" y="1763"/>
                    <a:pt x="2861" y="1764"/>
                    <a:pt x="2861" y="1764"/>
                  </a:cubicBezTo>
                  <a:lnTo>
                    <a:pt x="2861" y="1764"/>
                  </a:lnTo>
                  <a:cubicBezTo>
                    <a:pt x="2861" y="1764"/>
                    <a:pt x="2862" y="1763"/>
                    <a:pt x="2862" y="1762"/>
                  </a:cubicBezTo>
                  <a:cubicBezTo>
                    <a:pt x="2862" y="1762"/>
                    <a:pt x="2862" y="1762"/>
                    <a:pt x="2862" y="1762"/>
                  </a:cubicBezTo>
                  <a:close/>
                  <a:moveTo>
                    <a:pt x="2861" y="1764"/>
                  </a:moveTo>
                  <a:cubicBezTo>
                    <a:pt x="2860" y="1765"/>
                    <a:pt x="2860" y="1766"/>
                    <a:pt x="2860" y="1766"/>
                  </a:cubicBezTo>
                  <a:cubicBezTo>
                    <a:pt x="2860" y="1766"/>
                    <a:pt x="2860" y="1765"/>
                    <a:pt x="2861" y="1764"/>
                  </a:cubicBezTo>
                  <a:close/>
                  <a:moveTo>
                    <a:pt x="2746" y="1780"/>
                  </a:moveTo>
                  <a:cubicBezTo>
                    <a:pt x="2749" y="1783"/>
                    <a:pt x="2748" y="1785"/>
                    <a:pt x="2746" y="1785"/>
                  </a:cubicBezTo>
                  <a:cubicBezTo>
                    <a:pt x="2745" y="1785"/>
                    <a:pt x="2744" y="1784"/>
                    <a:pt x="2746" y="1780"/>
                  </a:cubicBezTo>
                  <a:close/>
                  <a:moveTo>
                    <a:pt x="2777" y="1791"/>
                  </a:moveTo>
                  <a:lnTo>
                    <a:pt x="2779" y="1804"/>
                  </a:lnTo>
                  <a:lnTo>
                    <a:pt x="2774" y="1812"/>
                  </a:lnTo>
                  <a:cubicBezTo>
                    <a:pt x="2767" y="1807"/>
                    <a:pt x="2760" y="1803"/>
                    <a:pt x="2766" y="1795"/>
                  </a:cubicBezTo>
                  <a:lnTo>
                    <a:pt x="2777" y="1791"/>
                  </a:lnTo>
                  <a:close/>
                  <a:moveTo>
                    <a:pt x="2738" y="1832"/>
                  </a:moveTo>
                  <a:cubicBezTo>
                    <a:pt x="2741" y="1834"/>
                    <a:pt x="2739" y="1836"/>
                    <a:pt x="2737" y="1836"/>
                  </a:cubicBezTo>
                  <a:cubicBezTo>
                    <a:pt x="2736" y="1836"/>
                    <a:pt x="2735" y="1835"/>
                    <a:pt x="2738" y="1832"/>
                  </a:cubicBezTo>
                  <a:close/>
                  <a:moveTo>
                    <a:pt x="2260" y="2072"/>
                  </a:moveTo>
                  <a:lnTo>
                    <a:pt x="2270" y="2077"/>
                  </a:lnTo>
                  <a:lnTo>
                    <a:pt x="2263" y="2088"/>
                  </a:lnTo>
                  <a:lnTo>
                    <a:pt x="2254" y="2090"/>
                  </a:lnTo>
                  <a:cubicBezTo>
                    <a:pt x="2253" y="2082"/>
                    <a:pt x="2251" y="2073"/>
                    <a:pt x="2260" y="2072"/>
                  </a:cubicBezTo>
                  <a:close/>
                  <a:moveTo>
                    <a:pt x="2066" y="2097"/>
                  </a:moveTo>
                  <a:cubicBezTo>
                    <a:pt x="2074" y="2097"/>
                    <a:pt x="2081" y="2113"/>
                    <a:pt x="2089" y="2119"/>
                  </a:cubicBezTo>
                  <a:cubicBezTo>
                    <a:pt x="2087" y="2120"/>
                    <a:pt x="2086" y="2120"/>
                    <a:pt x="2085" y="2120"/>
                  </a:cubicBezTo>
                  <a:cubicBezTo>
                    <a:pt x="2083" y="2120"/>
                    <a:pt x="2081" y="2118"/>
                    <a:pt x="2075" y="2113"/>
                  </a:cubicBezTo>
                  <a:cubicBezTo>
                    <a:pt x="2069" y="2110"/>
                    <a:pt x="2066" y="2104"/>
                    <a:pt x="2065" y="2098"/>
                  </a:cubicBezTo>
                  <a:cubicBezTo>
                    <a:pt x="2065" y="2098"/>
                    <a:pt x="2066" y="2097"/>
                    <a:pt x="2066" y="2097"/>
                  </a:cubicBezTo>
                  <a:close/>
                  <a:moveTo>
                    <a:pt x="2112" y="2205"/>
                  </a:moveTo>
                  <a:cubicBezTo>
                    <a:pt x="2120" y="2205"/>
                    <a:pt x="2128" y="2208"/>
                    <a:pt x="2134" y="2209"/>
                  </a:cubicBezTo>
                  <a:lnTo>
                    <a:pt x="2137" y="2211"/>
                  </a:lnTo>
                  <a:cubicBezTo>
                    <a:pt x="2126" y="2211"/>
                    <a:pt x="2116" y="2211"/>
                    <a:pt x="2114" y="2208"/>
                  </a:cubicBezTo>
                  <a:lnTo>
                    <a:pt x="2112" y="2205"/>
                  </a:lnTo>
                  <a:close/>
                  <a:moveTo>
                    <a:pt x="2107" y="2268"/>
                  </a:moveTo>
                  <a:lnTo>
                    <a:pt x="2117" y="2269"/>
                  </a:lnTo>
                  <a:lnTo>
                    <a:pt x="2122" y="2276"/>
                  </a:lnTo>
                  <a:cubicBezTo>
                    <a:pt x="2118" y="2279"/>
                    <a:pt x="2114" y="2282"/>
                    <a:pt x="2110" y="2282"/>
                  </a:cubicBezTo>
                  <a:cubicBezTo>
                    <a:pt x="2108" y="2282"/>
                    <a:pt x="2106" y="2281"/>
                    <a:pt x="2104" y="2278"/>
                  </a:cubicBezTo>
                  <a:lnTo>
                    <a:pt x="2107" y="2268"/>
                  </a:lnTo>
                  <a:close/>
                  <a:moveTo>
                    <a:pt x="2363" y="2828"/>
                  </a:moveTo>
                  <a:cubicBezTo>
                    <a:pt x="2367" y="2828"/>
                    <a:pt x="2372" y="2833"/>
                    <a:pt x="2373" y="2838"/>
                  </a:cubicBezTo>
                  <a:cubicBezTo>
                    <a:pt x="2379" y="2855"/>
                    <a:pt x="2379" y="2855"/>
                    <a:pt x="2371" y="2857"/>
                  </a:cubicBezTo>
                  <a:cubicBezTo>
                    <a:pt x="2370" y="2857"/>
                    <a:pt x="2370" y="2857"/>
                    <a:pt x="2370" y="2857"/>
                  </a:cubicBezTo>
                  <a:cubicBezTo>
                    <a:pt x="2362" y="2857"/>
                    <a:pt x="2357" y="2842"/>
                    <a:pt x="2355" y="2835"/>
                  </a:cubicBezTo>
                  <a:cubicBezTo>
                    <a:pt x="2357" y="2830"/>
                    <a:pt x="2360" y="2828"/>
                    <a:pt x="2363" y="2828"/>
                  </a:cubicBezTo>
                  <a:close/>
                  <a:moveTo>
                    <a:pt x="2434" y="3193"/>
                  </a:moveTo>
                  <a:cubicBezTo>
                    <a:pt x="2441" y="3193"/>
                    <a:pt x="2446" y="3196"/>
                    <a:pt x="2451" y="3200"/>
                  </a:cubicBezTo>
                  <a:lnTo>
                    <a:pt x="2451" y="3209"/>
                  </a:lnTo>
                  <a:cubicBezTo>
                    <a:pt x="2449" y="3210"/>
                    <a:pt x="2447" y="3210"/>
                    <a:pt x="2445" y="3210"/>
                  </a:cubicBezTo>
                  <a:cubicBezTo>
                    <a:pt x="2439" y="3210"/>
                    <a:pt x="2435" y="3208"/>
                    <a:pt x="2434" y="3201"/>
                  </a:cubicBezTo>
                  <a:lnTo>
                    <a:pt x="2434" y="3193"/>
                  </a:lnTo>
                  <a:close/>
                  <a:moveTo>
                    <a:pt x="2209" y="3921"/>
                  </a:moveTo>
                  <a:cubicBezTo>
                    <a:pt x="2215" y="3926"/>
                    <a:pt x="2208" y="3933"/>
                    <a:pt x="2208" y="3933"/>
                  </a:cubicBezTo>
                  <a:cubicBezTo>
                    <a:pt x="2205" y="3936"/>
                    <a:pt x="2203" y="3938"/>
                    <a:pt x="2202" y="3938"/>
                  </a:cubicBezTo>
                  <a:cubicBezTo>
                    <a:pt x="2200" y="3938"/>
                    <a:pt x="2199" y="3937"/>
                    <a:pt x="2196" y="3934"/>
                  </a:cubicBezTo>
                  <a:cubicBezTo>
                    <a:pt x="2193" y="3930"/>
                    <a:pt x="2193" y="3924"/>
                    <a:pt x="2197" y="3922"/>
                  </a:cubicBezTo>
                  <a:lnTo>
                    <a:pt x="2209" y="3921"/>
                  </a:lnTo>
                  <a:close/>
                  <a:moveTo>
                    <a:pt x="23" y="3934"/>
                  </a:moveTo>
                  <a:cubicBezTo>
                    <a:pt x="27" y="3934"/>
                    <a:pt x="35" y="3936"/>
                    <a:pt x="43" y="3940"/>
                  </a:cubicBezTo>
                  <a:cubicBezTo>
                    <a:pt x="61" y="3941"/>
                    <a:pt x="62" y="3941"/>
                    <a:pt x="48" y="3949"/>
                  </a:cubicBezTo>
                  <a:cubicBezTo>
                    <a:pt x="44" y="3950"/>
                    <a:pt x="40" y="3952"/>
                    <a:pt x="37" y="3952"/>
                  </a:cubicBezTo>
                  <a:cubicBezTo>
                    <a:pt x="33" y="3952"/>
                    <a:pt x="31" y="3951"/>
                    <a:pt x="29" y="3946"/>
                  </a:cubicBezTo>
                  <a:cubicBezTo>
                    <a:pt x="14" y="3939"/>
                    <a:pt x="14" y="3934"/>
                    <a:pt x="23" y="3934"/>
                  </a:cubicBezTo>
                  <a:close/>
                  <a:moveTo>
                    <a:pt x="1981" y="4008"/>
                  </a:moveTo>
                  <a:cubicBezTo>
                    <a:pt x="1980" y="4008"/>
                    <a:pt x="1981" y="4009"/>
                    <a:pt x="1985" y="4010"/>
                  </a:cubicBezTo>
                  <a:lnTo>
                    <a:pt x="1985" y="4010"/>
                  </a:lnTo>
                  <a:cubicBezTo>
                    <a:pt x="1983" y="4009"/>
                    <a:pt x="1981" y="4008"/>
                    <a:pt x="1981" y="4008"/>
                  </a:cubicBezTo>
                  <a:close/>
                  <a:moveTo>
                    <a:pt x="1985" y="4010"/>
                  </a:moveTo>
                  <a:cubicBezTo>
                    <a:pt x="1986" y="4011"/>
                    <a:pt x="1987" y="4013"/>
                    <a:pt x="1989" y="4015"/>
                  </a:cubicBezTo>
                  <a:lnTo>
                    <a:pt x="1989" y="4015"/>
                  </a:lnTo>
                  <a:cubicBezTo>
                    <a:pt x="1988" y="4013"/>
                    <a:pt x="1987" y="4012"/>
                    <a:pt x="1986" y="4010"/>
                  </a:cubicBezTo>
                  <a:cubicBezTo>
                    <a:pt x="1986" y="4010"/>
                    <a:pt x="1985" y="4010"/>
                    <a:pt x="1985" y="4010"/>
                  </a:cubicBezTo>
                  <a:close/>
                  <a:moveTo>
                    <a:pt x="2134" y="4005"/>
                  </a:moveTo>
                  <a:lnTo>
                    <a:pt x="2132" y="4017"/>
                  </a:lnTo>
                  <a:lnTo>
                    <a:pt x="2125" y="4024"/>
                  </a:lnTo>
                  <a:cubicBezTo>
                    <a:pt x="2120" y="4017"/>
                    <a:pt x="2114" y="4011"/>
                    <a:pt x="2122" y="4005"/>
                  </a:cubicBezTo>
                  <a:close/>
                  <a:moveTo>
                    <a:pt x="2046" y="4007"/>
                  </a:moveTo>
                  <a:cubicBezTo>
                    <a:pt x="2047" y="4007"/>
                    <a:pt x="2047" y="4010"/>
                    <a:pt x="2046" y="4016"/>
                  </a:cubicBezTo>
                  <a:cubicBezTo>
                    <a:pt x="2044" y="4024"/>
                    <a:pt x="2040" y="4029"/>
                    <a:pt x="2037" y="4029"/>
                  </a:cubicBezTo>
                  <a:cubicBezTo>
                    <a:pt x="2035" y="4029"/>
                    <a:pt x="2034" y="4028"/>
                    <a:pt x="2032" y="4026"/>
                  </a:cubicBezTo>
                  <a:cubicBezTo>
                    <a:pt x="2027" y="4020"/>
                    <a:pt x="2027" y="4020"/>
                    <a:pt x="2034" y="4015"/>
                  </a:cubicBezTo>
                  <a:cubicBezTo>
                    <a:pt x="2041" y="4009"/>
                    <a:pt x="2044" y="4007"/>
                    <a:pt x="2046" y="4007"/>
                  </a:cubicBezTo>
                  <a:close/>
                  <a:moveTo>
                    <a:pt x="1983" y="4052"/>
                  </a:moveTo>
                  <a:lnTo>
                    <a:pt x="1995" y="4054"/>
                  </a:lnTo>
                  <a:lnTo>
                    <a:pt x="1988" y="4059"/>
                  </a:lnTo>
                  <a:cubicBezTo>
                    <a:pt x="1985" y="4061"/>
                    <a:pt x="1983" y="4063"/>
                    <a:pt x="1981" y="4063"/>
                  </a:cubicBezTo>
                  <a:cubicBezTo>
                    <a:pt x="1980" y="4063"/>
                    <a:pt x="1978" y="4061"/>
                    <a:pt x="1976" y="4057"/>
                  </a:cubicBezTo>
                  <a:lnTo>
                    <a:pt x="1983" y="4052"/>
                  </a:lnTo>
                  <a:close/>
                  <a:moveTo>
                    <a:pt x="1927" y="4080"/>
                  </a:moveTo>
                  <a:cubicBezTo>
                    <a:pt x="1922" y="4083"/>
                    <a:pt x="1922" y="4086"/>
                    <a:pt x="1923" y="4086"/>
                  </a:cubicBezTo>
                  <a:cubicBezTo>
                    <a:pt x="1924" y="4086"/>
                    <a:pt x="1925" y="4085"/>
                    <a:pt x="1927" y="4080"/>
                  </a:cubicBezTo>
                  <a:close/>
                  <a:moveTo>
                    <a:pt x="1908" y="4101"/>
                  </a:moveTo>
                  <a:lnTo>
                    <a:pt x="1920" y="4103"/>
                  </a:lnTo>
                  <a:lnTo>
                    <a:pt x="1912" y="4108"/>
                  </a:lnTo>
                  <a:cubicBezTo>
                    <a:pt x="1909" y="4110"/>
                    <a:pt x="1907" y="4111"/>
                    <a:pt x="1905" y="4111"/>
                  </a:cubicBezTo>
                  <a:cubicBezTo>
                    <a:pt x="1903" y="4111"/>
                    <a:pt x="1902" y="4109"/>
                    <a:pt x="1900" y="4106"/>
                  </a:cubicBezTo>
                  <a:lnTo>
                    <a:pt x="1908" y="4101"/>
                  </a:lnTo>
                  <a:close/>
                  <a:moveTo>
                    <a:pt x="1833" y="4152"/>
                  </a:moveTo>
                  <a:cubicBezTo>
                    <a:pt x="1839" y="4154"/>
                    <a:pt x="1845" y="4157"/>
                    <a:pt x="1848" y="4162"/>
                  </a:cubicBezTo>
                  <a:lnTo>
                    <a:pt x="1840" y="4166"/>
                  </a:lnTo>
                  <a:cubicBezTo>
                    <a:pt x="1839" y="4167"/>
                    <a:pt x="1837" y="4168"/>
                    <a:pt x="1836" y="4168"/>
                  </a:cubicBezTo>
                  <a:cubicBezTo>
                    <a:pt x="1833" y="4168"/>
                    <a:pt x="1831" y="4166"/>
                    <a:pt x="1829" y="4163"/>
                  </a:cubicBezTo>
                  <a:cubicBezTo>
                    <a:pt x="1827" y="4159"/>
                    <a:pt x="1828" y="4154"/>
                    <a:pt x="1833" y="4152"/>
                  </a:cubicBezTo>
                  <a:close/>
                  <a:moveTo>
                    <a:pt x="1502" y="4271"/>
                  </a:moveTo>
                  <a:cubicBezTo>
                    <a:pt x="1503" y="4271"/>
                    <a:pt x="1504" y="4272"/>
                    <a:pt x="1505" y="4274"/>
                  </a:cubicBezTo>
                  <a:lnTo>
                    <a:pt x="1507" y="4282"/>
                  </a:lnTo>
                  <a:cubicBezTo>
                    <a:pt x="1502" y="4289"/>
                    <a:pt x="1496" y="4297"/>
                    <a:pt x="1493" y="4297"/>
                  </a:cubicBezTo>
                  <a:cubicBezTo>
                    <a:pt x="1492" y="4297"/>
                    <a:pt x="1492" y="4296"/>
                    <a:pt x="1491" y="4294"/>
                  </a:cubicBezTo>
                  <a:cubicBezTo>
                    <a:pt x="1490" y="4287"/>
                    <a:pt x="1493" y="4281"/>
                    <a:pt x="1496" y="4276"/>
                  </a:cubicBezTo>
                  <a:cubicBezTo>
                    <a:pt x="1496" y="4276"/>
                    <a:pt x="1499" y="4271"/>
                    <a:pt x="1502" y="4271"/>
                  </a:cubicBezTo>
                  <a:close/>
                  <a:moveTo>
                    <a:pt x="1208" y="4348"/>
                  </a:moveTo>
                  <a:cubicBezTo>
                    <a:pt x="1217" y="4348"/>
                    <a:pt x="1219" y="4364"/>
                    <a:pt x="1201" y="4374"/>
                  </a:cubicBezTo>
                  <a:cubicBezTo>
                    <a:pt x="1192" y="4374"/>
                    <a:pt x="1192" y="4374"/>
                    <a:pt x="1192" y="4366"/>
                  </a:cubicBezTo>
                  <a:cubicBezTo>
                    <a:pt x="1192" y="4357"/>
                    <a:pt x="1199" y="4349"/>
                    <a:pt x="1208" y="4348"/>
                  </a:cubicBezTo>
                  <a:close/>
                  <a:moveTo>
                    <a:pt x="1596" y="1"/>
                  </a:moveTo>
                  <a:cubicBezTo>
                    <a:pt x="1594" y="1"/>
                    <a:pt x="1591" y="1"/>
                    <a:pt x="1588" y="2"/>
                  </a:cubicBezTo>
                  <a:cubicBezTo>
                    <a:pt x="1580" y="17"/>
                    <a:pt x="1576" y="23"/>
                    <a:pt x="1583" y="28"/>
                  </a:cubicBezTo>
                  <a:cubicBezTo>
                    <a:pt x="1591" y="32"/>
                    <a:pt x="1591" y="32"/>
                    <a:pt x="1588" y="39"/>
                  </a:cubicBezTo>
                  <a:lnTo>
                    <a:pt x="1572" y="31"/>
                  </a:lnTo>
                  <a:cubicBezTo>
                    <a:pt x="1561" y="25"/>
                    <a:pt x="1550" y="21"/>
                    <a:pt x="1537" y="21"/>
                  </a:cubicBezTo>
                  <a:cubicBezTo>
                    <a:pt x="1517" y="21"/>
                    <a:pt x="1511" y="36"/>
                    <a:pt x="1530" y="37"/>
                  </a:cubicBezTo>
                  <a:lnTo>
                    <a:pt x="1534" y="48"/>
                  </a:lnTo>
                  <a:cubicBezTo>
                    <a:pt x="1528" y="61"/>
                    <a:pt x="1530" y="69"/>
                    <a:pt x="1535" y="69"/>
                  </a:cubicBezTo>
                  <a:cubicBezTo>
                    <a:pt x="1539" y="69"/>
                    <a:pt x="1544" y="65"/>
                    <a:pt x="1549" y="56"/>
                  </a:cubicBezTo>
                  <a:cubicBezTo>
                    <a:pt x="1555" y="45"/>
                    <a:pt x="1558" y="40"/>
                    <a:pt x="1560" y="40"/>
                  </a:cubicBezTo>
                  <a:cubicBezTo>
                    <a:pt x="1561" y="40"/>
                    <a:pt x="1561" y="44"/>
                    <a:pt x="1561" y="53"/>
                  </a:cubicBezTo>
                  <a:cubicBezTo>
                    <a:pt x="1553" y="67"/>
                    <a:pt x="1561" y="72"/>
                    <a:pt x="1569" y="76"/>
                  </a:cubicBezTo>
                  <a:cubicBezTo>
                    <a:pt x="1577" y="80"/>
                    <a:pt x="1577" y="80"/>
                    <a:pt x="1572" y="86"/>
                  </a:cubicBezTo>
                  <a:cubicBezTo>
                    <a:pt x="1569" y="95"/>
                    <a:pt x="1572" y="105"/>
                    <a:pt x="1580" y="110"/>
                  </a:cubicBezTo>
                  <a:cubicBezTo>
                    <a:pt x="1583" y="111"/>
                    <a:pt x="1585" y="112"/>
                    <a:pt x="1587" y="112"/>
                  </a:cubicBezTo>
                  <a:cubicBezTo>
                    <a:pt x="1589" y="112"/>
                    <a:pt x="1590" y="110"/>
                    <a:pt x="1592" y="106"/>
                  </a:cubicBezTo>
                  <a:cubicBezTo>
                    <a:pt x="1591" y="103"/>
                    <a:pt x="1592" y="101"/>
                    <a:pt x="1593" y="101"/>
                  </a:cubicBezTo>
                  <a:cubicBezTo>
                    <a:pt x="1596" y="101"/>
                    <a:pt x="1604" y="109"/>
                    <a:pt x="1604" y="122"/>
                  </a:cubicBezTo>
                  <a:cubicBezTo>
                    <a:pt x="1605" y="127"/>
                    <a:pt x="1606" y="130"/>
                    <a:pt x="1607" y="130"/>
                  </a:cubicBezTo>
                  <a:cubicBezTo>
                    <a:pt x="1609" y="130"/>
                    <a:pt x="1611" y="127"/>
                    <a:pt x="1615" y="119"/>
                  </a:cubicBezTo>
                  <a:cubicBezTo>
                    <a:pt x="1618" y="114"/>
                    <a:pt x="1621" y="112"/>
                    <a:pt x="1625" y="112"/>
                  </a:cubicBezTo>
                  <a:cubicBezTo>
                    <a:pt x="1632" y="112"/>
                    <a:pt x="1638" y="120"/>
                    <a:pt x="1638" y="132"/>
                  </a:cubicBezTo>
                  <a:lnTo>
                    <a:pt x="1654" y="140"/>
                  </a:lnTo>
                  <a:cubicBezTo>
                    <a:pt x="1656" y="141"/>
                    <a:pt x="1657" y="142"/>
                    <a:pt x="1658" y="142"/>
                  </a:cubicBezTo>
                  <a:cubicBezTo>
                    <a:pt x="1663" y="142"/>
                    <a:pt x="1666" y="136"/>
                    <a:pt x="1670" y="130"/>
                  </a:cubicBezTo>
                  <a:cubicBezTo>
                    <a:pt x="1674" y="123"/>
                    <a:pt x="1676" y="120"/>
                    <a:pt x="1677" y="120"/>
                  </a:cubicBezTo>
                  <a:cubicBezTo>
                    <a:pt x="1679" y="120"/>
                    <a:pt x="1679" y="122"/>
                    <a:pt x="1681" y="128"/>
                  </a:cubicBezTo>
                  <a:cubicBezTo>
                    <a:pt x="1683" y="133"/>
                    <a:pt x="1683" y="140"/>
                    <a:pt x="1681" y="146"/>
                  </a:cubicBezTo>
                  <a:cubicBezTo>
                    <a:pt x="1677" y="154"/>
                    <a:pt x="1684" y="157"/>
                    <a:pt x="1692" y="161"/>
                  </a:cubicBezTo>
                  <a:cubicBezTo>
                    <a:pt x="1697" y="165"/>
                    <a:pt x="1707" y="171"/>
                    <a:pt x="1714" y="171"/>
                  </a:cubicBezTo>
                  <a:cubicBezTo>
                    <a:pt x="1716" y="171"/>
                    <a:pt x="1718" y="170"/>
                    <a:pt x="1719" y="168"/>
                  </a:cubicBezTo>
                  <a:lnTo>
                    <a:pt x="1719" y="168"/>
                  </a:lnTo>
                  <a:lnTo>
                    <a:pt x="1715" y="175"/>
                  </a:lnTo>
                  <a:cubicBezTo>
                    <a:pt x="1720" y="178"/>
                    <a:pt x="1720" y="182"/>
                    <a:pt x="1720" y="182"/>
                  </a:cubicBezTo>
                  <a:cubicBezTo>
                    <a:pt x="1721" y="182"/>
                    <a:pt x="1721" y="181"/>
                    <a:pt x="1723" y="179"/>
                  </a:cubicBezTo>
                  <a:cubicBezTo>
                    <a:pt x="1729" y="185"/>
                    <a:pt x="1736" y="192"/>
                    <a:pt x="1741" y="200"/>
                  </a:cubicBezTo>
                  <a:cubicBezTo>
                    <a:pt x="1745" y="206"/>
                    <a:pt x="1754" y="210"/>
                    <a:pt x="1761" y="210"/>
                  </a:cubicBezTo>
                  <a:cubicBezTo>
                    <a:pt x="1770" y="210"/>
                    <a:pt x="1777" y="203"/>
                    <a:pt x="1769" y="187"/>
                  </a:cubicBezTo>
                  <a:lnTo>
                    <a:pt x="1769" y="187"/>
                  </a:lnTo>
                  <a:lnTo>
                    <a:pt x="1776" y="192"/>
                  </a:lnTo>
                  <a:cubicBezTo>
                    <a:pt x="1778" y="193"/>
                    <a:pt x="1779" y="194"/>
                    <a:pt x="1781" y="194"/>
                  </a:cubicBezTo>
                  <a:cubicBezTo>
                    <a:pt x="1784" y="194"/>
                    <a:pt x="1786" y="192"/>
                    <a:pt x="1788" y="190"/>
                  </a:cubicBezTo>
                  <a:cubicBezTo>
                    <a:pt x="1789" y="187"/>
                    <a:pt x="1791" y="186"/>
                    <a:pt x="1794" y="186"/>
                  </a:cubicBezTo>
                  <a:cubicBezTo>
                    <a:pt x="1798" y="186"/>
                    <a:pt x="1802" y="189"/>
                    <a:pt x="1807" y="192"/>
                  </a:cubicBezTo>
                  <a:lnTo>
                    <a:pt x="1799" y="205"/>
                  </a:lnTo>
                  <a:cubicBezTo>
                    <a:pt x="1785" y="217"/>
                    <a:pt x="1786" y="229"/>
                    <a:pt x="1795" y="229"/>
                  </a:cubicBezTo>
                  <a:cubicBezTo>
                    <a:pt x="1799" y="229"/>
                    <a:pt x="1803" y="227"/>
                    <a:pt x="1809" y="222"/>
                  </a:cubicBezTo>
                  <a:cubicBezTo>
                    <a:pt x="1810" y="220"/>
                    <a:pt x="1811" y="219"/>
                    <a:pt x="1811" y="219"/>
                  </a:cubicBezTo>
                  <a:lnTo>
                    <a:pt x="1811" y="219"/>
                  </a:lnTo>
                  <a:cubicBezTo>
                    <a:pt x="1811" y="219"/>
                    <a:pt x="1808" y="224"/>
                    <a:pt x="1806" y="229"/>
                  </a:cubicBezTo>
                  <a:cubicBezTo>
                    <a:pt x="1801" y="235"/>
                    <a:pt x="1809" y="240"/>
                    <a:pt x="1828" y="242"/>
                  </a:cubicBezTo>
                  <a:cubicBezTo>
                    <a:pt x="1829" y="243"/>
                    <a:pt x="1831" y="243"/>
                    <a:pt x="1833" y="243"/>
                  </a:cubicBezTo>
                  <a:cubicBezTo>
                    <a:pt x="1841" y="243"/>
                    <a:pt x="1852" y="236"/>
                    <a:pt x="1855" y="231"/>
                  </a:cubicBezTo>
                  <a:cubicBezTo>
                    <a:pt x="1857" y="228"/>
                    <a:pt x="1860" y="227"/>
                    <a:pt x="1862" y="227"/>
                  </a:cubicBezTo>
                  <a:cubicBezTo>
                    <a:pt x="1864" y="227"/>
                    <a:pt x="1866" y="228"/>
                    <a:pt x="1867" y="229"/>
                  </a:cubicBezTo>
                  <a:cubicBezTo>
                    <a:pt x="1875" y="233"/>
                    <a:pt x="1875" y="233"/>
                    <a:pt x="1871" y="240"/>
                  </a:cubicBezTo>
                  <a:cubicBezTo>
                    <a:pt x="1864" y="250"/>
                    <a:pt x="1870" y="258"/>
                    <a:pt x="1881" y="258"/>
                  </a:cubicBezTo>
                  <a:cubicBezTo>
                    <a:pt x="1884" y="258"/>
                    <a:pt x="1889" y="257"/>
                    <a:pt x="1893" y="255"/>
                  </a:cubicBezTo>
                  <a:lnTo>
                    <a:pt x="1893" y="255"/>
                  </a:lnTo>
                  <a:lnTo>
                    <a:pt x="1889" y="261"/>
                  </a:lnTo>
                  <a:cubicBezTo>
                    <a:pt x="1884" y="268"/>
                    <a:pt x="1887" y="279"/>
                    <a:pt x="1928" y="297"/>
                  </a:cubicBezTo>
                  <a:cubicBezTo>
                    <a:pt x="1958" y="315"/>
                    <a:pt x="1979" y="331"/>
                    <a:pt x="1975" y="338"/>
                  </a:cubicBezTo>
                  <a:cubicBezTo>
                    <a:pt x="1971" y="343"/>
                    <a:pt x="1996" y="349"/>
                    <a:pt x="2018" y="349"/>
                  </a:cubicBezTo>
                  <a:cubicBezTo>
                    <a:pt x="2023" y="349"/>
                    <a:pt x="2028" y="348"/>
                    <a:pt x="2032" y="348"/>
                  </a:cubicBezTo>
                  <a:lnTo>
                    <a:pt x="2032" y="348"/>
                  </a:lnTo>
                  <a:cubicBezTo>
                    <a:pt x="2028" y="354"/>
                    <a:pt x="2034" y="359"/>
                    <a:pt x="2049" y="370"/>
                  </a:cubicBezTo>
                  <a:cubicBezTo>
                    <a:pt x="2070" y="385"/>
                    <a:pt x="2070" y="385"/>
                    <a:pt x="2066" y="391"/>
                  </a:cubicBezTo>
                  <a:cubicBezTo>
                    <a:pt x="2055" y="397"/>
                    <a:pt x="2051" y="398"/>
                    <a:pt x="2056" y="398"/>
                  </a:cubicBezTo>
                  <a:cubicBezTo>
                    <a:pt x="2059" y="398"/>
                    <a:pt x="2064" y="398"/>
                    <a:pt x="2073" y="397"/>
                  </a:cubicBezTo>
                  <a:cubicBezTo>
                    <a:pt x="2075" y="396"/>
                    <a:pt x="2078" y="396"/>
                    <a:pt x="2080" y="396"/>
                  </a:cubicBezTo>
                  <a:cubicBezTo>
                    <a:pt x="2094" y="396"/>
                    <a:pt x="2104" y="411"/>
                    <a:pt x="2096" y="424"/>
                  </a:cubicBezTo>
                  <a:cubicBezTo>
                    <a:pt x="2092" y="431"/>
                    <a:pt x="2098" y="436"/>
                    <a:pt x="2113" y="446"/>
                  </a:cubicBezTo>
                  <a:cubicBezTo>
                    <a:pt x="2114" y="446"/>
                    <a:pt x="2114" y="446"/>
                    <a:pt x="2115" y="446"/>
                  </a:cubicBezTo>
                  <a:cubicBezTo>
                    <a:pt x="2126" y="446"/>
                    <a:pt x="2139" y="456"/>
                    <a:pt x="2152" y="467"/>
                  </a:cubicBezTo>
                  <a:cubicBezTo>
                    <a:pt x="2163" y="475"/>
                    <a:pt x="2168" y="480"/>
                    <a:pt x="2172" y="480"/>
                  </a:cubicBezTo>
                  <a:cubicBezTo>
                    <a:pt x="2175" y="480"/>
                    <a:pt x="2178" y="476"/>
                    <a:pt x="2183" y="470"/>
                  </a:cubicBezTo>
                  <a:cubicBezTo>
                    <a:pt x="2187" y="465"/>
                    <a:pt x="2190" y="463"/>
                    <a:pt x="2194" y="463"/>
                  </a:cubicBezTo>
                  <a:cubicBezTo>
                    <a:pt x="2199" y="463"/>
                    <a:pt x="2205" y="468"/>
                    <a:pt x="2214" y="474"/>
                  </a:cubicBezTo>
                  <a:cubicBezTo>
                    <a:pt x="2221" y="480"/>
                    <a:pt x="2227" y="486"/>
                    <a:pt x="2223" y="491"/>
                  </a:cubicBezTo>
                  <a:cubicBezTo>
                    <a:pt x="2224" y="498"/>
                    <a:pt x="2226" y="504"/>
                    <a:pt x="2231" y="509"/>
                  </a:cubicBezTo>
                  <a:cubicBezTo>
                    <a:pt x="2237" y="515"/>
                    <a:pt x="2244" y="520"/>
                    <a:pt x="2239" y="526"/>
                  </a:cubicBezTo>
                  <a:cubicBezTo>
                    <a:pt x="2241" y="536"/>
                    <a:pt x="2246" y="544"/>
                    <a:pt x="2254" y="550"/>
                  </a:cubicBezTo>
                  <a:cubicBezTo>
                    <a:pt x="2268" y="561"/>
                    <a:pt x="2281" y="572"/>
                    <a:pt x="2276" y="579"/>
                  </a:cubicBezTo>
                  <a:cubicBezTo>
                    <a:pt x="2278" y="582"/>
                    <a:pt x="2280" y="583"/>
                    <a:pt x="2281" y="583"/>
                  </a:cubicBezTo>
                  <a:cubicBezTo>
                    <a:pt x="2283" y="583"/>
                    <a:pt x="2284" y="582"/>
                    <a:pt x="2287" y="579"/>
                  </a:cubicBezTo>
                  <a:cubicBezTo>
                    <a:pt x="2289" y="577"/>
                    <a:pt x="2291" y="575"/>
                    <a:pt x="2294" y="575"/>
                  </a:cubicBezTo>
                  <a:cubicBezTo>
                    <a:pt x="2301" y="575"/>
                    <a:pt x="2311" y="582"/>
                    <a:pt x="2325" y="602"/>
                  </a:cubicBezTo>
                  <a:cubicBezTo>
                    <a:pt x="2337" y="612"/>
                    <a:pt x="2353" y="627"/>
                    <a:pt x="2360" y="627"/>
                  </a:cubicBezTo>
                  <a:cubicBezTo>
                    <a:pt x="2361" y="627"/>
                    <a:pt x="2362" y="627"/>
                    <a:pt x="2363" y="626"/>
                  </a:cubicBezTo>
                  <a:cubicBezTo>
                    <a:pt x="2369" y="631"/>
                    <a:pt x="2369" y="631"/>
                    <a:pt x="2363" y="638"/>
                  </a:cubicBezTo>
                  <a:cubicBezTo>
                    <a:pt x="2353" y="649"/>
                    <a:pt x="2365" y="662"/>
                    <a:pt x="2389" y="662"/>
                  </a:cubicBezTo>
                  <a:cubicBezTo>
                    <a:pt x="2390" y="660"/>
                    <a:pt x="2392" y="660"/>
                    <a:pt x="2393" y="660"/>
                  </a:cubicBezTo>
                  <a:cubicBezTo>
                    <a:pt x="2397" y="660"/>
                    <a:pt x="2401" y="666"/>
                    <a:pt x="2401" y="674"/>
                  </a:cubicBezTo>
                  <a:cubicBezTo>
                    <a:pt x="2407" y="679"/>
                    <a:pt x="2414" y="681"/>
                    <a:pt x="2419" y="681"/>
                  </a:cubicBezTo>
                  <a:cubicBezTo>
                    <a:pt x="2432" y="682"/>
                    <a:pt x="2432" y="682"/>
                    <a:pt x="2438" y="700"/>
                  </a:cubicBezTo>
                  <a:cubicBezTo>
                    <a:pt x="2433" y="706"/>
                    <a:pt x="2438" y="712"/>
                    <a:pt x="2445" y="718"/>
                  </a:cubicBezTo>
                  <a:cubicBezTo>
                    <a:pt x="2463" y="725"/>
                    <a:pt x="2528" y="798"/>
                    <a:pt x="2528" y="809"/>
                  </a:cubicBezTo>
                  <a:cubicBezTo>
                    <a:pt x="2539" y="811"/>
                    <a:pt x="2539" y="811"/>
                    <a:pt x="2545" y="818"/>
                  </a:cubicBezTo>
                  <a:cubicBezTo>
                    <a:pt x="2541" y="828"/>
                    <a:pt x="2543" y="832"/>
                    <a:pt x="2549" y="832"/>
                  </a:cubicBezTo>
                  <a:cubicBezTo>
                    <a:pt x="2553" y="832"/>
                    <a:pt x="2558" y="830"/>
                    <a:pt x="2563" y="826"/>
                  </a:cubicBezTo>
                  <a:lnTo>
                    <a:pt x="2557" y="819"/>
                  </a:lnTo>
                  <a:lnTo>
                    <a:pt x="2552" y="812"/>
                  </a:lnTo>
                  <a:cubicBezTo>
                    <a:pt x="2554" y="810"/>
                    <a:pt x="2556" y="809"/>
                    <a:pt x="2559" y="809"/>
                  </a:cubicBezTo>
                  <a:cubicBezTo>
                    <a:pt x="2569" y="809"/>
                    <a:pt x="2577" y="825"/>
                    <a:pt x="2562" y="838"/>
                  </a:cubicBezTo>
                  <a:cubicBezTo>
                    <a:pt x="2557" y="850"/>
                    <a:pt x="2556" y="853"/>
                    <a:pt x="2561" y="853"/>
                  </a:cubicBezTo>
                  <a:cubicBezTo>
                    <a:pt x="2564" y="853"/>
                    <a:pt x="2567" y="852"/>
                    <a:pt x="2573" y="851"/>
                  </a:cubicBezTo>
                  <a:cubicBezTo>
                    <a:pt x="2576" y="851"/>
                    <a:pt x="2579" y="851"/>
                    <a:pt x="2581" y="851"/>
                  </a:cubicBezTo>
                  <a:cubicBezTo>
                    <a:pt x="2593" y="851"/>
                    <a:pt x="2596" y="858"/>
                    <a:pt x="2590" y="872"/>
                  </a:cubicBezTo>
                  <a:cubicBezTo>
                    <a:pt x="2582" y="878"/>
                    <a:pt x="2579" y="880"/>
                    <a:pt x="2583" y="880"/>
                  </a:cubicBezTo>
                  <a:cubicBezTo>
                    <a:pt x="2585" y="880"/>
                    <a:pt x="2589" y="880"/>
                    <a:pt x="2595" y="878"/>
                  </a:cubicBezTo>
                  <a:cubicBezTo>
                    <a:pt x="2600" y="878"/>
                    <a:pt x="2605" y="877"/>
                    <a:pt x="2609" y="877"/>
                  </a:cubicBezTo>
                  <a:cubicBezTo>
                    <a:pt x="2637" y="877"/>
                    <a:pt x="2651" y="892"/>
                    <a:pt x="2629" y="909"/>
                  </a:cubicBezTo>
                  <a:cubicBezTo>
                    <a:pt x="2616" y="919"/>
                    <a:pt x="2614" y="930"/>
                    <a:pt x="2620" y="938"/>
                  </a:cubicBezTo>
                  <a:cubicBezTo>
                    <a:pt x="2622" y="940"/>
                    <a:pt x="2623" y="941"/>
                    <a:pt x="2626" y="941"/>
                  </a:cubicBezTo>
                  <a:cubicBezTo>
                    <a:pt x="2629" y="941"/>
                    <a:pt x="2634" y="938"/>
                    <a:pt x="2638" y="934"/>
                  </a:cubicBezTo>
                  <a:cubicBezTo>
                    <a:pt x="2641" y="929"/>
                    <a:pt x="2643" y="926"/>
                    <a:pt x="2645" y="926"/>
                  </a:cubicBezTo>
                  <a:cubicBezTo>
                    <a:pt x="2649" y="926"/>
                    <a:pt x="2650" y="934"/>
                    <a:pt x="2648" y="949"/>
                  </a:cubicBezTo>
                  <a:cubicBezTo>
                    <a:pt x="2645" y="985"/>
                    <a:pt x="2653" y="999"/>
                    <a:pt x="2682" y="1012"/>
                  </a:cubicBezTo>
                  <a:cubicBezTo>
                    <a:pt x="2707" y="1029"/>
                    <a:pt x="2721" y="1046"/>
                    <a:pt x="2712" y="1046"/>
                  </a:cubicBezTo>
                  <a:cubicBezTo>
                    <a:pt x="2710" y="1046"/>
                    <a:pt x="2706" y="1045"/>
                    <a:pt x="2700" y="1042"/>
                  </a:cubicBezTo>
                  <a:cubicBezTo>
                    <a:pt x="2690" y="1039"/>
                    <a:pt x="2684" y="1037"/>
                    <a:pt x="2682" y="1037"/>
                  </a:cubicBezTo>
                  <a:cubicBezTo>
                    <a:pt x="2680" y="1037"/>
                    <a:pt x="2684" y="1040"/>
                    <a:pt x="2693" y="1045"/>
                  </a:cubicBezTo>
                  <a:cubicBezTo>
                    <a:pt x="2702" y="1061"/>
                    <a:pt x="2712" y="1076"/>
                    <a:pt x="2715" y="1084"/>
                  </a:cubicBezTo>
                  <a:cubicBezTo>
                    <a:pt x="2718" y="1089"/>
                    <a:pt x="2724" y="1092"/>
                    <a:pt x="2730" y="1092"/>
                  </a:cubicBezTo>
                  <a:cubicBezTo>
                    <a:pt x="2733" y="1092"/>
                    <a:pt x="2735" y="1092"/>
                    <a:pt x="2738" y="1090"/>
                  </a:cubicBezTo>
                  <a:lnTo>
                    <a:pt x="2738" y="1090"/>
                  </a:lnTo>
                  <a:cubicBezTo>
                    <a:pt x="2725" y="1106"/>
                    <a:pt x="2733" y="1128"/>
                    <a:pt x="2751" y="1133"/>
                  </a:cubicBezTo>
                  <a:lnTo>
                    <a:pt x="2759" y="1150"/>
                  </a:lnTo>
                  <a:cubicBezTo>
                    <a:pt x="2762" y="1158"/>
                    <a:pt x="2762" y="1158"/>
                    <a:pt x="2774" y="1162"/>
                  </a:cubicBezTo>
                  <a:cubicBezTo>
                    <a:pt x="2785" y="1167"/>
                    <a:pt x="2782" y="1178"/>
                    <a:pt x="2777" y="1189"/>
                  </a:cubicBezTo>
                  <a:cubicBezTo>
                    <a:pt x="2774" y="1199"/>
                    <a:pt x="2770" y="1209"/>
                    <a:pt x="2775" y="1209"/>
                  </a:cubicBezTo>
                  <a:cubicBezTo>
                    <a:pt x="2775" y="1209"/>
                    <a:pt x="2776" y="1208"/>
                    <a:pt x="2777" y="1208"/>
                  </a:cubicBezTo>
                  <a:cubicBezTo>
                    <a:pt x="2778" y="1208"/>
                    <a:pt x="2778" y="1208"/>
                    <a:pt x="2779" y="1208"/>
                  </a:cubicBezTo>
                  <a:cubicBezTo>
                    <a:pt x="2786" y="1208"/>
                    <a:pt x="2799" y="1220"/>
                    <a:pt x="2808" y="1225"/>
                  </a:cubicBezTo>
                  <a:cubicBezTo>
                    <a:pt x="2817" y="1228"/>
                    <a:pt x="2816" y="1237"/>
                    <a:pt x="2811" y="1237"/>
                  </a:cubicBezTo>
                  <a:cubicBezTo>
                    <a:pt x="2809" y="1237"/>
                    <a:pt x="2807" y="1236"/>
                    <a:pt x="2805" y="1235"/>
                  </a:cubicBezTo>
                  <a:cubicBezTo>
                    <a:pt x="2797" y="1238"/>
                    <a:pt x="2797" y="1238"/>
                    <a:pt x="2795" y="1257"/>
                  </a:cubicBezTo>
                  <a:cubicBezTo>
                    <a:pt x="2797" y="1265"/>
                    <a:pt x="2801" y="1280"/>
                    <a:pt x="2808" y="1280"/>
                  </a:cubicBezTo>
                  <a:cubicBezTo>
                    <a:pt x="2809" y="1280"/>
                    <a:pt x="2809" y="1280"/>
                    <a:pt x="2810" y="1280"/>
                  </a:cubicBezTo>
                  <a:cubicBezTo>
                    <a:pt x="2810" y="1280"/>
                    <a:pt x="2810" y="1280"/>
                    <a:pt x="2810" y="1280"/>
                  </a:cubicBezTo>
                  <a:cubicBezTo>
                    <a:pt x="2819" y="1280"/>
                    <a:pt x="2831" y="1329"/>
                    <a:pt x="2825" y="1339"/>
                  </a:cubicBezTo>
                  <a:lnTo>
                    <a:pt x="2829" y="1356"/>
                  </a:lnTo>
                  <a:cubicBezTo>
                    <a:pt x="2830" y="1365"/>
                    <a:pt x="2839" y="1373"/>
                    <a:pt x="2840" y="1382"/>
                  </a:cubicBezTo>
                  <a:cubicBezTo>
                    <a:pt x="2841" y="1389"/>
                    <a:pt x="2844" y="1394"/>
                    <a:pt x="2850" y="1399"/>
                  </a:cubicBezTo>
                  <a:cubicBezTo>
                    <a:pt x="2851" y="1408"/>
                    <a:pt x="2852" y="1417"/>
                    <a:pt x="2843" y="1417"/>
                  </a:cubicBezTo>
                  <a:cubicBezTo>
                    <a:pt x="2860" y="1425"/>
                    <a:pt x="2860" y="1426"/>
                    <a:pt x="2844" y="1435"/>
                  </a:cubicBezTo>
                  <a:cubicBezTo>
                    <a:pt x="2828" y="1436"/>
                    <a:pt x="2828" y="1435"/>
                    <a:pt x="2844" y="1444"/>
                  </a:cubicBezTo>
                  <a:cubicBezTo>
                    <a:pt x="2852" y="1453"/>
                    <a:pt x="2852" y="1453"/>
                    <a:pt x="2844" y="1462"/>
                  </a:cubicBezTo>
                  <a:cubicBezTo>
                    <a:pt x="2836" y="1462"/>
                    <a:pt x="2836" y="1469"/>
                    <a:pt x="2845" y="1471"/>
                  </a:cubicBezTo>
                  <a:cubicBezTo>
                    <a:pt x="2861" y="1479"/>
                    <a:pt x="2865" y="1507"/>
                    <a:pt x="2851" y="1507"/>
                  </a:cubicBezTo>
                  <a:cubicBezTo>
                    <a:pt x="2851" y="1507"/>
                    <a:pt x="2850" y="1506"/>
                    <a:pt x="2850" y="1506"/>
                  </a:cubicBezTo>
                  <a:lnTo>
                    <a:pt x="2850" y="1506"/>
                  </a:lnTo>
                  <a:cubicBezTo>
                    <a:pt x="2850" y="1513"/>
                    <a:pt x="2852" y="1520"/>
                    <a:pt x="2857" y="1526"/>
                  </a:cubicBezTo>
                  <a:cubicBezTo>
                    <a:pt x="2867" y="1533"/>
                    <a:pt x="2870" y="1536"/>
                    <a:pt x="2866" y="1536"/>
                  </a:cubicBezTo>
                  <a:cubicBezTo>
                    <a:pt x="2864" y="1536"/>
                    <a:pt x="2860" y="1535"/>
                    <a:pt x="2856" y="1535"/>
                  </a:cubicBezTo>
                  <a:cubicBezTo>
                    <a:pt x="2839" y="1541"/>
                    <a:pt x="2836" y="1549"/>
                    <a:pt x="2850" y="1561"/>
                  </a:cubicBezTo>
                  <a:cubicBezTo>
                    <a:pt x="2853" y="1567"/>
                    <a:pt x="2852" y="1575"/>
                    <a:pt x="2847" y="1579"/>
                  </a:cubicBezTo>
                  <a:cubicBezTo>
                    <a:pt x="2838" y="1596"/>
                    <a:pt x="2811" y="1641"/>
                    <a:pt x="2827" y="1641"/>
                  </a:cubicBezTo>
                  <a:cubicBezTo>
                    <a:pt x="2828" y="1641"/>
                    <a:pt x="2828" y="1641"/>
                    <a:pt x="2829" y="1641"/>
                  </a:cubicBezTo>
                  <a:lnTo>
                    <a:pt x="2829" y="1641"/>
                  </a:lnTo>
                  <a:lnTo>
                    <a:pt x="2823" y="1658"/>
                  </a:lnTo>
                  <a:cubicBezTo>
                    <a:pt x="2808" y="1671"/>
                    <a:pt x="2804" y="1679"/>
                    <a:pt x="2807" y="1690"/>
                  </a:cubicBezTo>
                  <a:lnTo>
                    <a:pt x="2811" y="1703"/>
                  </a:lnTo>
                  <a:cubicBezTo>
                    <a:pt x="2809" y="1702"/>
                    <a:pt x="2807" y="1702"/>
                    <a:pt x="2805" y="1702"/>
                  </a:cubicBezTo>
                  <a:cubicBezTo>
                    <a:pt x="2798" y="1702"/>
                    <a:pt x="2792" y="1706"/>
                    <a:pt x="2788" y="1712"/>
                  </a:cubicBezTo>
                  <a:cubicBezTo>
                    <a:pt x="2785" y="1720"/>
                    <a:pt x="2784" y="1720"/>
                    <a:pt x="2792" y="1724"/>
                  </a:cubicBezTo>
                  <a:cubicBezTo>
                    <a:pt x="2794" y="1723"/>
                    <a:pt x="2796" y="1723"/>
                    <a:pt x="2797" y="1723"/>
                  </a:cubicBezTo>
                  <a:cubicBezTo>
                    <a:pt x="2801" y="1723"/>
                    <a:pt x="2797" y="1729"/>
                    <a:pt x="2794" y="1735"/>
                  </a:cubicBezTo>
                  <a:cubicBezTo>
                    <a:pt x="2790" y="1741"/>
                    <a:pt x="2784" y="1744"/>
                    <a:pt x="2778" y="1744"/>
                  </a:cubicBezTo>
                  <a:cubicBezTo>
                    <a:pt x="2775" y="1744"/>
                    <a:pt x="2773" y="1743"/>
                    <a:pt x="2770" y="1742"/>
                  </a:cubicBezTo>
                  <a:lnTo>
                    <a:pt x="2765" y="1750"/>
                  </a:lnTo>
                  <a:cubicBezTo>
                    <a:pt x="2776" y="1757"/>
                    <a:pt x="2775" y="1764"/>
                    <a:pt x="2771" y="1764"/>
                  </a:cubicBezTo>
                  <a:cubicBezTo>
                    <a:pt x="2770" y="1764"/>
                    <a:pt x="2768" y="1763"/>
                    <a:pt x="2767" y="1762"/>
                  </a:cubicBezTo>
                  <a:cubicBezTo>
                    <a:pt x="2758" y="1766"/>
                    <a:pt x="2750" y="1771"/>
                    <a:pt x="2746" y="1780"/>
                  </a:cubicBezTo>
                  <a:lnTo>
                    <a:pt x="2740" y="1776"/>
                  </a:lnTo>
                  <a:lnTo>
                    <a:pt x="2740" y="1776"/>
                  </a:lnTo>
                  <a:cubicBezTo>
                    <a:pt x="2728" y="1778"/>
                    <a:pt x="2734" y="1782"/>
                    <a:pt x="2741" y="1788"/>
                  </a:cubicBezTo>
                  <a:lnTo>
                    <a:pt x="2730" y="1802"/>
                  </a:lnTo>
                  <a:cubicBezTo>
                    <a:pt x="2725" y="1808"/>
                    <a:pt x="2720" y="1814"/>
                    <a:pt x="2727" y="1814"/>
                  </a:cubicBezTo>
                  <a:cubicBezTo>
                    <a:pt x="2728" y="1814"/>
                    <a:pt x="2729" y="1814"/>
                    <a:pt x="2731" y="1814"/>
                  </a:cubicBezTo>
                  <a:cubicBezTo>
                    <a:pt x="2737" y="1819"/>
                    <a:pt x="2743" y="1824"/>
                    <a:pt x="2738" y="1832"/>
                  </a:cubicBezTo>
                  <a:cubicBezTo>
                    <a:pt x="2733" y="1828"/>
                    <a:pt x="2730" y="1825"/>
                    <a:pt x="2726" y="1825"/>
                  </a:cubicBezTo>
                  <a:cubicBezTo>
                    <a:pt x="2723" y="1825"/>
                    <a:pt x="2721" y="1826"/>
                    <a:pt x="2719" y="1828"/>
                  </a:cubicBezTo>
                  <a:cubicBezTo>
                    <a:pt x="2717" y="1830"/>
                    <a:pt x="2715" y="1832"/>
                    <a:pt x="2712" y="1832"/>
                  </a:cubicBezTo>
                  <a:cubicBezTo>
                    <a:pt x="2711" y="1832"/>
                    <a:pt x="2709" y="1831"/>
                    <a:pt x="2707" y="1830"/>
                  </a:cubicBezTo>
                  <a:cubicBezTo>
                    <a:pt x="2706" y="1826"/>
                    <a:pt x="2704" y="1825"/>
                    <a:pt x="2702" y="1825"/>
                  </a:cubicBezTo>
                  <a:cubicBezTo>
                    <a:pt x="2695" y="1825"/>
                    <a:pt x="2684" y="1846"/>
                    <a:pt x="2683" y="1855"/>
                  </a:cubicBezTo>
                  <a:cubicBezTo>
                    <a:pt x="2682" y="1872"/>
                    <a:pt x="2678" y="1880"/>
                    <a:pt x="2673" y="1880"/>
                  </a:cubicBezTo>
                  <a:cubicBezTo>
                    <a:pt x="2670" y="1880"/>
                    <a:pt x="2667" y="1878"/>
                    <a:pt x="2664" y="1874"/>
                  </a:cubicBezTo>
                  <a:cubicBezTo>
                    <a:pt x="2662" y="1872"/>
                    <a:pt x="2660" y="1871"/>
                    <a:pt x="2658" y="1871"/>
                  </a:cubicBezTo>
                  <a:cubicBezTo>
                    <a:pt x="2652" y="1871"/>
                    <a:pt x="2652" y="1890"/>
                    <a:pt x="2659" y="1910"/>
                  </a:cubicBezTo>
                  <a:lnTo>
                    <a:pt x="2667" y="1935"/>
                  </a:lnTo>
                  <a:lnTo>
                    <a:pt x="2653" y="1917"/>
                  </a:lnTo>
                  <a:cubicBezTo>
                    <a:pt x="2640" y="1908"/>
                    <a:pt x="2633" y="1903"/>
                    <a:pt x="2628" y="1903"/>
                  </a:cubicBezTo>
                  <a:cubicBezTo>
                    <a:pt x="2623" y="1903"/>
                    <a:pt x="2620" y="1910"/>
                    <a:pt x="2613" y="1926"/>
                  </a:cubicBezTo>
                  <a:cubicBezTo>
                    <a:pt x="2607" y="1937"/>
                    <a:pt x="2605" y="1941"/>
                    <a:pt x="2603" y="1941"/>
                  </a:cubicBezTo>
                  <a:cubicBezTo>
                    <a:pt x="2601" y="1941"/>
                    <a:pt x="2600" y="1940"/>
                    <a:pt x="2599" y="1937"/>
                  </a:cubicBezTo>
                  <a:cubicBezTo>
                    <a:pt x="2597" y="1935"/>
                    <a:pt x="2596" y="1934"/>
                    <a:pt x="2594" y="1934"/>
                  </a:cubicBezTo>
                  <a:cubicBezTo>
                    <a:pt x="2589" y="1934"/>
                    <a:pt x="2581" y="1940"/>
                    <a:pt x="2564" y="1950"/>
                  </a:cubicBezTo>
                  <a:cubicBezTo>
                    <a:pt x="2541" y="1964"/>
                    <a:pt x="2534" y="1968"/>
                    <a:pt x="2538" y="1975"/>
                  </a:cubicBezTo>
                  <a:lnTo>
                    <a:pt x="2522" y="1984"/>
                  </a:lnTo>
                  <a:cubicBezTo>
                    <a:pt x="2519" y="1982"/>
                    <a:pt x="2515" y="1980"/>
                    <a:pt x="2512" y="1980"/>
                  </a:cubicBezTo>
                  <a:cubicBezTo>
                    <a:pt x="2502" y="1980"/>
                    <a:pt x="2498" y="1991"/>
                    <a:pt x="2509" y="1999"/>
                  </a:cubicBezTo>
                  <a:lnTo>
                    <a:pt x="2493" y="2007"/>
                  </a:lnTo>
                  <a:lnTo>
                    <a:pt x="2490" y="2000"/>
                  </a:lnTo>
                  <a:cubicBezTo>
                    <a:pt x="2489" y="1998"/>
                    <a:pt x="2488" y="1997"/>
                    <a:pt x="2485" y="1997"/>
                  </a:cubicBezTo>
                  <a:cubicBezTo>
                    <a:pt x="2477" y="1997"/>
                    <a:pt x="2456" y="2008"/>
                    <a:pt x="2403" y="2026"/>
                  </a:cubicBezTo>
                  <a:cubicBezTo>
                    <a:pt x="2327" y="2049"/>
                    <a:pt x="2318" y="2049"/>
                    <a:pt x="2323" y="2065"/>
                  </a:cubicBezTo>
                  <a:cubicBezTo>
                    <a:pt x="2320" y="2075"/>
                    <a:pt x="2316" y="2080"/>
                    <a:pt x="2313" y="2080"/>
                  </a:cubicBezTo>
                  <a:cubicBezTo>
                    <a:pt x="2310" y="2080"/>
                    <a:pt x="2307" y="2077"/>
                    <a:pt x="2306" y="2070"/>
                  </a:cubicBezTo>
                  <a:cubicBezTo>
                    <a:pt x="2304" y="2064"/>
                    <a:pt x="2300" y="2060"/>
                    <a:pt x="2297" y="2060"/>
                  </a:cubicBezTo>
                  <a:cubicBezTo>
                    <a:pt x="2295" y="2060"/>
                    <a:pt x="2294" y="2061"/>
                    <a:pt x="2295" y="2064"/>
                  </a:cubicBezTo>
                  <a:cubicBezTo>
                    <a:pt x="2291" y="2065"/>
                    <a:pt x="2288" y="2065"/>
                    <a:pt x="2285" y="2065"/>
                  </a:cubicBezTo>
                  <a:cubicBezTo>
                    <a:pt x="2279" y="2065"/>
                    <a:pt x="2273" y="2064"/>
                    <a:pt x="2268" y="2062"/>
                  </a:cubicBezTo>
                  <a:cubicBezTo>
                    <a:pt x="2258" y="2059"/>
                    <a:pt x="2251" y="2057"/>
                    <a:pt x="2246" y="2057"/>
                  </a:cubicBezTo>
                  <a:cubicBezTo>
                    <a:pt x="2235" y="2057"/>
                    <a:pt x="2231" y="2063"/>
                    <a:pt x="2233" y="2068"/>
                  </a:cubicBezTo>
                  <a:cubicBezTo>
                    <a:pt x="2238" y="2075"/>
                    <a:pt x="2239" y="2077"/>
                    <a:pt x="2237" y="2077"/>
                  </a:cubicBezTo>
                  <a:cubicBezTo>
                    <a:pt x="2235" y="2077"/>
                    <a:pt x="2230" y="2074"/>
                    <a:pt x="2224" y="2071"/>
                  </a:cubicBezTo>
                  <a:cubicBezTo>
                    <a:pt x="2217" y="2066"/>
                    <a:pt x="2210" y="2062"/>
                    <a:pt x="2207" y="2062"/>
                  </a:cubicBezTo>
                  <a:cubicBezTo>
                    <a:pt x="2205" y="2062"/>
                    <a:pt x="2205" y="2063"/>
                    <a:pt x="2205" y="2065"/>
                  </a:cubicBezTo>
                  <a:cubicBezTo>
                    <a:pt x="2199" y="2072"/>
                    <a:pt x="2175" y="2081"/>
                    <a:pt x="2159" y="2081"/>
                  </a:cubicBezTo>
                  <a:cubicBezTo>
                    <a:pt x="2152" y="2081"/>
                    <a:pt x="2146" y="2079"/>
                    <a:pt x="2144" y="2074"/>
                  </a:cubicBezTo>
                  <a:lnTo>
                    <a:pt x="2128" y="2076"/>
                  </a:lnTo>
                  <a:cubicBezTo>
                    <a:pt x="2131" y="2084"/>
                    <a:pt x="2114" y="2085"/>
                    <a:pt x="2098" y="2086"/>
                  </a:cubicBezTo>
                  <a:cubicBezTo>
                    <a:pt x="2093" y="2087"/>
                    <a:pt x="2089" y="2087"/>
                    <a:pt x="2086" y="2087"/>
                  </a:cubicBezTo>
                  <a:cubicBezTo>
                    <a:pt x="2077" y="2087"/>
                    <a:pt x="2071" y="2086"/>
                    <a:pt x="2066" y="2081"/>
                  </a:cubicBezTo>
                  <a:cubicBezTo>
                    <a:pt x="2067" y="2078"/>
                    <a:pt x="2066" y="2076"/>
                    <a:pt x="2063" y="2076"/>
                  </a:cubicBezTo>
                  <a:cubicBezTo>
                    <a:pt x="2059" y="2076"/>
                    <a:pt x="2054" y="2078"/>
                    <a:pt x="2048" y="2083"/>
                  </a:cubicBezTo>
                  <a:cubicBezTo>
                    <a:pt x="2039" y="2084"/>
                    <a:pt x="2049" y="2102"/>
                    <a:pt x="2043" y="2107"/>
                  </a:cubicBezTo>
                  <a:cubicBezTo>
                    <a:pt x="2052" y="2113"/>
                    <a:pt x="2057" y="2123"/>
                    <a:pt x="2052" y="2129"/>
                  </a:cubicBezTo>
                  <a:lnTo>
                    <a:pt x="2042" y="2123"/>
                  </a:lnTo>
                  <a:lnTo>
                    <a:pt x="2021" y="2111"/>
                  </a:lnTo>
                  <a:lnTo>
                    <a:pt x="2021" y="2111"/>
                  </a:lnTo>
                  <a:cubicBezTo>
                    <a:pt x="2015" y="2117"/>
                    <a:pt x="2011" y="2125"/>
                    <a:pt x="2022" y="2130"/>
                  </a:cubicBezTo>
                  <a:cubicBezTo>
                    <a:pt x="2008" y="2131"/>
                    <a:pt x="2004" y="2140"/>
                    <a:pt x="2003" y="2156"/>
                  </a:cubicBezTo>
                  <a:cubicBezTo>
                    <a:pt x="2002" y="2173"/>
                    <a:pt x="2011" y="2190"/>
                    <a:pt x="2025" y="2196"/>
                  </a:cubicBezTo>
                  <a:cubicBezTo>
                    <a:pt x="2008" y="2201"/>
                    <a:pt x="2043" y="2245"/>
                    <a:pt x="2064" y="2247"/>
                  </a:cubicBezTo>
                  <a:cubicBezTo>
                    <a:pt x="2065" y="2247"/>
                    <a:pt x="2066" y="2246"/>
                    <a:pt x="2067" y="2246"/>
                  </a:cubicBezTo>
                  <a:cubicBezTo>
                    <a:pt x="2073" y="2246"/>
                    <a:pt x="2075" y="2252"/>
                    <a:pt x="2073" y="2259"/>
                  </a:cubicBezTo>
                  <a:cubicBezTo>
                    <a:pt x="2069" y="2269"/>
                    <a:pt x="2069" y="2269"/>
                    <a:pt x="2082" y="2273"/>
                  </a:cubicBezTo>
                  <a:cubicBezTo>
                    <a:pt x="2093" y="2276"/>
                    <a:pt x="2091" y="2286"/>
                    <a:pt x="2088" y="2298"/>
                  </a:cubicBezTo>
                  <a:cubicBezTo>
                    <a:pt x="2079" y="2314"/>
                    <a:pt x="2084" y="2321"/>
                    <a:pt x="2095" y="2324"/>
                  </a:cubicBezTo>
                  <a:cubicBezTo>
                    <a:pt x="2107" y="2333"/>
                    <a:pt x="2117" y="2346"/>
                    <a:pt x="2124" y="2359"/>
                  </a:cubicBezTo>
                  <a:cubicBezTo>
                    <a:pt x="2134" y="2366"/>
                    <a:pt x="2139" y="2372"/>
                    <a:pt x="2143" y="2372"/>
                  </a:cubicBezTo>
                  <a:cubicBezTo>
                    <a:pt x="2144" y="2372"/>
                    <a:pt x="2145" y="2371"/>
                    <a:pt x="2147" y="2367"/>
                  </a:cubicBezTo>
                  <a:cubicBezTo>
                    <a:pt x="2149" y="2366"/>
                    <a:pt x="2152" y="2365"/>
                    <a:pt x="2156" y="2365"/>
                  </a:cubicBezTo>
                  <a:cubicBezTo>
                    <a:pt x="2159" y="2365"/>
                    <a:pt x="2162" y="2366"/>
                    <a:pt x="2165" y="2367"/>
                  </a:cubicBezTo>
                  <a:cubicBezTo>
                    <a:pt x="2175" y="2375"/>
                    <a:pt x="2175" y="2379"/>
                    <a:pt x="2174" y="2379"/>
                  </a:cubicBezTo>
                  <a:cubicBezTo>
                    <a:pt x="2173" y="2379"/>
                    <a:pt x="2171" y="2378"/>
                    <a:pt x="2169" y="2375"/>
                  </a:cubicBezTo>
                  <a:cubicBezTo>
                    <a:pt x="2163" y="2370"/>
                    <a:pt x="2160" y="2369"/>
                    <a:pt x="2159" y="2369"/>
                  </a:cubicBezTo>
                  <a:cubicBezTo>
                    <a:pt x="2156" y="2369"/>
                    <a:pt x="2157" y="2375"/>
                    <a:pt x="2154" y="2383"/>
                  </a:cubicBezTo>
                  <a:cubicBezTo>
                    <a:pt x="2154" y="2395"/>
                    <a:pt x="2157" y="2407"/>
                    <a:pt x="2163" y="2417"/>
                  </a:cubicBezTo>
                  <a:cubicBezTo>
                    <a:pt x="2168" y="2425"/>
                    <a:pt x="2176" y="2441"/>
                    <a:pt x="2179" y="2449"/>
                  </a:cubicBezTo>
                  <a:cubicBezTo>
                    <a:pt x="2183" y="2473"/>
                    <a:pt x="2186" y="2482"/>
                    <a:pt x="2191" y="2482"/>
                  </a:cubicBezTo>
                  <a:cubicBezTo>
                    <a:pt x="2192" y="2482"/>
                    <a:pt x="2193" y="2482"/>
                    <a:pt x="2194" y="2481"/>
                  </a:cubicBezTo>
                  <a:cubicBezTo>
                    <a:pt x="2202" y="2477"/>
                    <a:pt x="2206" y="2476"/>
                    <a:pt x="2206" y="2476"/>
                  </a:cubicBezTo>
                  <a:lnTo>
                    <a:pt x="2206" y="2476"/>
                  </a:lnTo>
                  <a:cubicBezTo>
                    <a:pt x="2206" y="2476"/>
                    <a:pt x="2204" y="2477"/>
                    <a:pt x="2202" y="2478"/>
                  </a:cubicBezTo>
                  <a:cubicBezTo>
                    <a:pt x="2190" y="2493"/>
                    <a:pt x="2230" y="2580"/>
                    <a:pt x="2248" y="2582"/>
                  </a:cubicBezTo>
                  <a:cubicBezTo>
                    <a:pt x="2250" y="2581"/>
                    <a:pt x="2251" y="2581"/>
                    <a:pt x="2251" y="2581"/>
                  </a:cubicBezTo>
                  <a:lnTo>
                    <a:pt x="2251" y="2581"/>
                  </a:lnTo>
                  <a:cubicBezTo>
                    <a:pt x="2251" y="2581"/>
                    <a:pt x="2246" y="2583"/>
                    <a:pt x="2241" y="2586"/>
                  </a:cubicBezTo>
                  <a:cubicBezTo>
                    <a:pt x="2233" y="2589"/>
                    <a:pt x="2236" y="2597"/>
                    <a:pt x="2243" y="2613"/>
                  </a:cubicBezTo>
                  <a:cubicBezTo>
                    <a:pt x="2257" y="2633"/>
                    <a:pt x="2268" y="2653"/>
                    <a:pt x="2278" y="2674"/>
                  </a:cubicBezTo>
                  <a:cubicBezTo>
                    <a:pt x="2292" y="2705"/>
                    <a:pt x="2300" y="2728"/>
                    <a:pt x="2308" y="2728"/>
                  </a:cubicBezTo>
                  <a:cubicBezTo>
                    <a:pt x="2308" y="2728"/>
                    <a:pt x="2309" y="2728"/>
                    <a:pt x="2309" y="2728"/>
                  </a:cubicBezTo>
                  <a:lnTo>
                    <a:pt x="2309" y="2728"/>
                  </a:lnTo>
                  <a:cubicBezTo>
                    <a:pt x="2313" y="2737"/>
                    <a:pt x="2313" y="2737"/>
                    <a:pt x="2305" y="2739"/>
                  </a:cubicBezTo>
                  <a:cubicBezTo>
                    <a:pt x="2303" y="2738"/>
                    <a:pt x="2301" y="2738"/>
                    <a:pt x="2300" y="2738"/>
                  </a:cubicBezTo>
                  <a:cubicBezTo>
                    <a:pt x="2295" y="2738"/>
                    <a:pt x="2298" y="2744"/>
                    <a:pt x="2300" y="2751"/>
                  </a:cubicBezTo>
                  <a:cubicBezTo>
                    <a:pt x="2301" y="2755"/>
                    <a:pt x="2304" y="2756"/>
                    <a:pt x="2307" y="2756"/>
                  </a:cubicBezTo>
                  <a:cubicBezTo>
                    <a:pt x="2310" y="2756"/>
                    <a:pt x="2314" y="2755"/>
                    <a:pt x="2318" y="2754"/>
                  </a:cubicBezTo>
                  <a:cubicBezTo>
                    <a:pt x="2319" y="2753"/>
                    <a:pt x="2320" y="2753"/>
                    <a:pt x="2321" y="2753"/>
                  </a:cubicBezTo>
                  <a:cubicBezTo>
                    <a:pt x="2327" y="2753"/>
                    <a:pt x="2329" y="2761"/>
                    <a:pt x="2327" y="2779"/>
                  </a:cubicBezTo>
                  <a:cubicBezTo>
                    <a:pt x="2327" y="2802"/>
                    <a:pt x="2336" y="2826"/>
                    <a:pt x="2351" y="2845"/>
                  </a:cubicBezTo>
                  <a:cubicBezTo>
                    <a:pt x="2353" y="2854"/>
                    <a:pt x="2355" y="2862"/>
                    <a:pt x="2349" y="2865"/>
                  </a:cubicBezTo>
                  <a:cubicBezTo>
                    <a:pt x="2340" y="2880"/>
                    <a:pt x="2345" y="2899"/>
                    <a:pt x="2361" y="2906"/>
                  </a:cubicBezTo>
                  <a:cubicBezTo>
                    <a:pt x="2363" y="2915"/>
                    <a:pt x="2363" y="2915"/>
                    <a:pt x="2355" y="2918"/>
                  </a:cubicBezTo>
                  <a:cubicBezTo>
                    <a:pt x="2350" y="2928"/>
                    <a:pt x="2342" y="2930"/>
                    <a:pt x="2360" y="2935"/>
                  </a:cubicBezTo>
                  <a:cubicBezTo>
                    <a:pt x="2373" y="2951"/>
                    <a:pt x="2378" y="2973"/>
                    <a:pt x="2374" y="2994"/>
                  </a:cubicBezTo>
                  <a:cubicBezTo>
                    <a:pt x="2376" y="3002"/>
                    <a:pt x="2378" y="3010"/>
                    <a:pt x="2384" y="3010"/>
                  </a:cubicBezTo>
                  <a:cubicBezTo>
                    <a:pt x="2385" y="3010"/>
                    <a:pt x="2385" y="3010"/>
                    <a:pt x="2386" y="3010"/>
                  </a:cubicBezTo>
                  <a:cubicBezTo>
                    <a:pt x="2388" y="3009"/>
                    <a:pt x="2391" y="3008"/>
                    <a:pt x="2393" y="3008"/>
                  </a:cubicBezTo>
                  <a:lnTo>
                    <a:pt x="2393" y="3008"/>
                  </a:lnTo>
                  <a:cubicBezTo>
                    <a:pt x="2380" y="3020"/>
                    <a:pt x="2380" y="3020"/>
                    <a:pt x="2398" y="3025"/>
                  </a:cubicBezTo>
                  <a:cubicBezTo>
                    <a:pt x="2399" y="3025"/>
                    <a:pt x="2400" y="3025"/>
                    <a:pt x="2400" y="3025"/>
                  </a:cubicBezTo>
                  <a:cubicBezTo>
                    <a:pt x="2406" y="3025"/>
                    <a:pt x="2406" y="3032"/>
                    <a:pt x="2399" y="3034"/>
                  </a:cubicBezTo>
                  <a:cubicBezTo>
                    <a:pt x="2396" y="3039"/>
                    <a:pt x="2393" y="3046"/>
                    <a:pt x="2395" y="3052"/>
                  </a:cubicBezTo>
                  <a:cubicBezTo>
                    <a:pt x="2405" y="3084"/>
                    <a:pt x="2411" y="3116"/>
                    <a:pt x="2415" y="3149"/>
                  </a:cubicBezTo>
                  <a:cubicBezTo>
                    <a:pt x="2420" y="3219"/>
                    <a:pt x="2418" y="3246"/>
                    <a:pt x="2427" y="3246"/>
                  </a:cubicBezTo>
                  <a:cubicBezTo>
                    <a:pt x="2435" y="3255"/>
                    <a:pt x="2435" y="3255"/>
                    <a:pt x="2426" y="3264"/>
                  </a:cubicBezTo>
                  <a:cubicBezTo>
                    <a:pt x="2420" y="3271"/>
                    <a:pt x="2417" y="3281"/>
                    <a:pt x="2417" y="3290"/>
                  </a:cubicBezTo>
                  <a:cubicBezTo>
                    <a:pt x="2417" y="3299"/>
                    <a:pt x="2416" y="3308"/>
                    <a:pt x="2408" y="3308"/>
                  </a:cubicBezTo>
                  <a:cubicBezTo>
                    <a:pt x="2415" y="3317"/>
                    <a:pt x="2415" y="3317"/>
                    <a:pt x="2415" y="3326"/>
                  </a:cubicBezTo>
                  <a:cubicBezTo>
                    <a:pt x="2414" y="3326"/>
                    <a:pt x="2414" y="3326"/>
                    <a:pt x="2413" y="3326"/>
                  </a:cubicBezTo>
                  <a:cubicBezTo>
                    <a:pt x="2406" y="3326"/>
                    <a:pt x="2406" y="3334"/>
                    <a:pt x="2412" y="3344"/>
                  </a:cubicBezTo>
                  <a:cubicBezTo>
                    <a:pt x="2423" y="3352"/>
                    <a:pt x="2426" y="3354"/>
                    <a:pt x="2421" y="3354"/>
                  </a:cubicBezTo>
                  <a:cubicBezTo>
                    <a:pt x="2420" y="3354"/>
                    <a:pt x="2416" y="3354"/>
                    <a:pt x="2411" y="3353"/>
                  </a:cubicBezTo>
                  <a:cubicBezTo>
                    <a:pt x="2411" y="3353"/>
                    <a:pt x="2411" y="3353"/>
                    <a:pt x="2411" y="3353"/>
                  </a:cubicBezTo>
                  <a:cubicBezTo>
                    <a:pt x="2404" y="3353"/>
                    <a:pt x="2395" y="3370"/>
                    <a:pt x="2398" y="3370"/>
                  </a:cubicBezTo>
                  <a:cubicBezTo>
                    <a:pt x="2398" y="3370"/>
                    <a:pt x="2399" y="3370"/>
                    <a:pt x="2400" y="3369"/>
                  </a:cubicBezTo>
                  <a:cubicBezTo>
                    <a:pt x="2408" y="3370"/>
                    <a:pt x="2407" y="3388"/>
                    <a:pt x="2412" y="3398"/>
                  </a:cubicBezTo>
                  <a:cubicBezTo>
                    <a:pt x="2410" y="3406"/>
                    <a:pt x="2408" y="3415"/>
                    <a:pt x="2401" y="3415"/>
                  </a:cubicBezTo>
                  <a:cubicBezTo>
                    <a:pt x="2401" y="3415"/>
                    <a:pt x="2401" y="3415"/>
                    <a:pt x="2400" y="3415"/>
                  </a:cubicBezTo>
                  <a:cubicBezTo>
                    <a:pt x="2391" y="3421"/>
                    <a:pt x="2388" y="3466"/>
                    <a:pt x="2393" y="3477"/>
                  </a:cubicBezTo>
                  <a:cubicBezTo>
                    <a:pt x="2400" y="3479"/>
                    <a:pt x="2399" y="3486"/>
                    <a:pt x="2394" y="3486"/>
                  </a:cubicBezTo>
                  <a:cubicBezTo>
                    <a:pt x="2393" y="3486"/>
                    <a:pt x="2392" y="3486"/>
                    <a:pt x="2391" y="3485"/>
                  </a:cubicBezTo>
                  <a:cubicBezTo>
                    <a:pt x="2390" y="3485"/>
                    <a:pt x="2390" y="3485"/>
                    <a:pt x="2389" y="3485"/>
                  </a:cubicBezTo>
                  <a:cubicBezTo>
                    <a:pt x="2383" y="3485"/>
                    <a:pt x="2381" y="3493"/>
                    <a:pt x="2378" y="3500"/>
                  </a:cubicBezTo>
                  <a:cubicBezTo>
                    <a:pt x="2380" y="3507"/>
                    <a:pt x="2379" y="3508"/>
                    <a:pt x="2375" y="3508"/>
                  </a:cubicBezTo>
                  <a:cubicBezTo>
                    <a:pt x="2373" y="3508"/>
                    <a:pt x="2370" y="3508"/>
                    <a:pt x="2368" y="3507"/>
                  </a:cubicBezTo>
                  <a:cubicBezTo>
                    <a:pt x="2366" y="3503"/>
                    <a:pt x="2364" y="3501"/>
                    <a:pt x="2363" y="3501"/>
                  </a:cubicBezTo>
                  <a:cubicBezTo>
                    <a:pt x="2360" y="3501"/>
                    <a:pt x="2358" y="3509"/>
                    <a:pt x="2354" y="3520"/>
                  </a:cubicBezTo>
                  <a:cubicBezTo>
                    <a:pt x="2359" y="3531"/>
                    <a:pt x="2345" y="3564"/>
                    <a:pt x="2335" y="3589"/>
                  </a:cubicBezTo>
                  <a:cubicBezTo>
                    <a:pt x="2316" y="3628"/>
                    <a:pt x="2320" y="3639"/>
                    <a:pt x="2325" y="3663"/>
                  </a:cubicBezTo>
                  <a:lnTo>
                    <a:pt x="2335" y="3678"/>
                  </a:lnTo>
                  <a:lnTo>
                    <a:pt x="2320" y="3670"/>
                  </a:lnTo>
                  <a:cubicBezTo>
                    <a:pt x="2313" y="3668"/>
                    <a:pt x="2304" y="3667"/>
                    <a:pt x="2296" y="3667"/>
                  </a:cubicBezTo>
                  <a:cubicBezTo>
                    <a:pt x="2291" y="3674"/>
                    <a:pt x="2298" y="3678"/>
                    <a:pt x="2305" y="3683"/>
                  </a:cubicBezTo>
                  <a:cubicBezTo>
                    <a:pt x="2312" y="3686"/>
                    <a:pt x="2308" y="3695"/>
                    <a:pt x="2291" y="3705"/>
                  </a:cubicBezTo>
                  <a:cubicBezTo>
                    <a:pt x="2274" y="3716"/>
                    <a:pt x="2270" y="3723"/>
                    <a:pt x="2272" y="3735"/>
                  </a:cubicBezTo>
                  <a:cubicBezTo>
                    <a:pt x="2268" y="3744"/>
                    <a:pt x="2260" y="3751"/>
                    <a:pt x="2251" y="3753"/>
                  </a:cubicBezTo>
                  <a:cubicBezTo>
                    <a:pt x="2245" y="3760"/>
                    <a:pt x="2245" y="3760"/>
                    <a:pt x="2252" y="3765"/>
                  </a:cubicBezTo>
                  <a:cubicBezTo>
                    <a:pt x="2259" y="3770"/>
                    <a:pt x="2253" y="3777"/>
                    <a:pt x="2242" y="3779"/>
                  </a:cubicBezTo>
                  <a:cubicBezTo>
                    <a:pt x="2241" y="3779"/>
                    <a:pt x="2240" y="3779"/>
                    <a:pt x="2239" y="3779"/>
                  </a:cubicBezTo>
                  <a:cubicBezTo>
                    <a:pt x="2222" y="3779"/>
                    <a:pt x="2208" y="3798"/>
                    <a:pt x="2214" y="3803"/>
                  </a:cubicBezTo>
                  <a:cubicBezTo>
                    <a:pt x="2220" y="3808"/>
                    <a:pt x="2214" y="3815"/>
                    <a:pt x="2208" y="3822"/>
                  </a:cubicBezTo>
                  <a:cubicBezTo>
                    <a:pt x="2202" y="3829"/>
                    <a:pt x="2198" y="3838"/>
                    <a:pt x="2197" y="3848"/>
                  </a:cubicBezTo>
                  <a:lnTo>
                    <a:pt x="2186" y="3861"/>
                  </a:lnTo>
                  <a:cubicBezTo>
                    <a:pt x="2185" y="3862"/>
                    <a:pt x="2184" y="3863"/>
                    <a:pt x="2183" y="3863"/>
                  </a:cubicBezTo>
                  <a:cubicBezTo>
                    <a:pt x="2180" y="3863"/>
                    <a:pt x="2181" y="3854"/>
                    <a:pt x="2186" y="3849"/>
                  </a:cubicBezTo>
                  <a:lnTo>
                    <a:pt x="2186" y="3849"/>
                  </a:lnTo>
                  <a:lnTo>
                    <a:pt x="2174" y="3850"/>
                  </a:lnTo>
                  <a:cubicBezTo>
                    <a:pt x="2162" y="3863"/>
                    <a:pt x="2157" y="3870"/>
                    <a:pt x="2156" y="3882"/>
                  </a:cubicBezTo>
                  <a:cubicBezTo>
                    <a:pt x="2159" y="3892"/>
                    <a:pt x="2160" y="3896"/>
                    <a:pt x="2159" y="3896"/>
                  </a:cubicBezTo>
                  <a:cubicBezTo>
                    <a:pt x="2158" y="3896"/>
                    <a:pt x="2155" y="3893"/>
                    <a:pt x="2150" y="3888"/>
                  </a:cubicBezTo>
                  <a:cubicBezTo>
                    <a:pt x="2148" y="3886"/>
                    <a:pt x="2145" y="3885"/>
                    <a:pt x="2142" y="3885"/>
                  </a:cubicBezTo>
                  <a:cubicBezTo>
                    <a:pt x="2136" y="3885"/>
                    <a:pt x="2131" y="3889"/>
                    <a:pt x="2131" y="3896"/>
                  </a:cubicBezTo>
                  <a:cubicBezTo>
                    <a:pt x="2134" y="3907"/>
                    <a:pt x="2131" y="3912"/>
                    <a:pt x="2126" y="3912"/>
                  </a:cubicBezTo>
                  <a:cubicBezTo>
                    <a:pt x="2123" y="3912"/>
                    <a:pt x="2121" y="3910"/>
                    <a:pt x="2119" y="3908"/>
                  </a:cubicBezTo>
                  <a:cubicBezTo>
                    <a:pt x="2116" y="3901"/>
                    <a:pt x="2115" y="3896"/>
                    <a:pt x="2113" y="3896"/>
                  </a:cubicBezTo>
                  <a:cubicBezTo>
                    <a:pt x="2111" y="3896"/>
                    <a:pt x="2108" y="3905"/>
                    <a:pt x="2099" y="3926"/>
                  </a:cubicBezTo>
                  <a:cubicBezTo>
                    <a:pt x="2083" y="3946"/>
                    <a:pt x="2065" y="3967"/>
                    <a:pt x="2045" y="3986"/>
                  </a:cubicBezTo>
                  <a:cubicBezTo>
                    <a:pt x="2019" y="4006"/>
                    <a:pt x="2004" y="4017"/>
                    <a:pt x="1992" y="4017"/>
                  </a:cubicBezTo>
                  <a:cubicBezTo>
                    <a:pt x="1992" y="4017"/>
                    <a:pt x="1991" y="4017"/>
                    <a:pt x="1991" y="4017"/>
                  </a:cubicBezTo>
                  <a:cubicBezTo>
                    <a:pt x="1990" y="4016"/>
                    <a:pt x="1990" y="4015"/>
                    <a:pt x="1989" y="4015"/>
                  </a:cubicBezTo>
                  <a:lnTo>
                    <a:pt x="1989" y="4015"/>
                  </a:lnTo>
                  <a:cubicBezTo>
                    <a:pt x="1994" y="4025"/>
                    <a:pt x="1986" y="4030"/>
                    <a:pt x="1967" y="4044"/>
                  </a:cubicBezTo>
                  <a:cubicBezTo>
                    <a:pt x="1948" y="4048"/>
                    <a:pt x="1933" y="4062"/>
                    <a:pt x="1927" y="4080"/>
                  </a:cubicBezTo>
                  <a:lnTo>
                    <a:pt x="1941" y="4071"/>
                  </a:lnTo>
                  <a:lnTo>
                    <a:pt x="1941" y="4071"/>
                  </a:lnTo>
                  <a:cubicBezTo>
                    <a:pt x="1950" y="4084"/>
                    <a:pt x="1942" y="4089"/>
                    <a:pt x="1923" y="4092"/>
                  </a:cubicBezTo>
                  <a:cubicBezTo>
                    <a:pt x="1922" y="4093"/>
                    <a:pt x="1920" y="4094"/>
                    <a:pt x="1919" y="4094"/>
                  </a:cubicBezTo>
                  <a:cubicBezTo>
                    <a:pt x="1914" y="4094"/>
                    <a:pt x="1910" y="4088"/>
                    <a:pt x="1908" y="4083"/>
                  </a:cubicBezTo>
                  <a:cubicBezTo>
                    <a:pt x="1904" y="4078"/>
                    <a:pt x="1898" y="4075"/>
                    <a:pt x="1893" y="4075"/>
                  </a:cubicBezTo>
                  <a:cubicBezTo>
                    <a:pt x="1890" y="4075"/>
                    <a:pt x="1887" y="4076"/>
                    <a:pt x="1884" y="4078"/>
                  </a:cubicBezTo>
                  <a:cubicBezTo>
                    <a:pt x="1876" y="4082"/>
                    <a:pt x="1868" y="4087"/>
                    <a:pt x="1881" y="4089"/>
                  </a:cubicBezTo>
                  <a:cubicBezTo>
                    <a:pt x="1884" y="4097"/>
                    <a:pt x="1884" y="4097"/>
                    <a:pt x="1876" y="4101"/>
                  </a:cubicBezTo>
                  <a:cubicBezTo>
                    <a:pt x="1867" y="4105"/>
                    <a:pt x="1861" y="4112"/>
                    <a:pt x="1857" y="4121"/>
                  </a:cubicBezTo>
                  <a:cubicBezTo>
                    <a:pt x="1862" y="4128"/>
                    <a:pt x="1853" y="4133"/>
                    <a:pt x="1845" y="4136"/>
                  </a:cubicBezTo>
                  <a:cubicBezTo>
                    <a:pt x="1843" y="4136"/>
                    <a:pt x="1842" y="4136"/>
                    <a:pt x="1840" y="4136"/>
                  </a:cubicBezTo>
                  <a:cubicBezTo>
                    <a:pt x="1832" y="4136"/>
                    <a:pt x="1824" y="4138"/>
                    <a:pt x="1818" y="4142"/>
                  </a:cubicBezTo>
                  <a:cubicBezTo>
                    <a:pt x="1817" y="4140"/>
                    <a:pt x="1816" y="4137"/>
                    <a:pt x="1815" y="4135"/>
                  </a:cubicBezTo>
                  <a:cubicBezTo>
                    <a:pt x="1810" y="4129"/>
                    <a:pt x="1806" y="4126"/>
                    <a:pt x="1799" y="4124"/>
                  </a:cubicBezTo>
                  <a:cubicBezTo>
                    <a:pt x="1794" y="4126"/>
                    <a:pt x="1793" y="4130"/>
                    <a:pt x="1794" y="4135"/>
                  </a:cubicBezTo>
                  <a:cubicBezTo>
                    <a:pt x="1797" y="4138"/>
                    <a:pt x="1749" y="4164"/>
                    <a:pt x="1698" y="4185"/>
                  </a:cubicBezTo>
                  <a:cubicBezTo>
                    <a:pt x="1645" y="4208"/>
                    <a:pt x="1588" y="4226"/>
                    <a:pt x="1576" y="4229"/>
                  </a:cubicBezTo>
                  <a:cubicBezTo>
                    <a:pt x="1572" y="4228"/>
                    <a:pt x="1569" y="4228"/>
                    <a:pt x="1566" y="4228"/>
                  </a:cubicBezTo>
                  <a:cubicBezTo>
                    <a:pt x="1549" y="4228"/>
                    <a:pt x="1533" y="4234"/>
                    <a:pt x="1542" y="4239"/>
                  </a:cubicBezTo>
                  <a:cubicBezTo>
                    <a:pt x="1544" y="4246"/>
                    <a:pt x="1502" y="4258"/>
                    <a:pt x="1449" y="4271"/>
                  </a:cubicBezTo>
                  <a:cubicBezTo>
                    <a:pt x="1388" y="4283"/>
                    <a:pt x="1345" y="4290"/>
                    <a:pt x="1346" y="4297"/>
                  </a:cubicBezTo>
                  <a:lnTo>
                    <a:pt x="1320" y="4302"/>
                  </a:lnTo>
                  <a:cubicBezTo>
                    <a:pt x="1305" y="4306"/>
                    <a:pt x="1291" y="4311"/>
                    <a:pt x="1277" y="4317"/>
                  </a:cubicBezTo>
                  <a:cubicBezTo>
                    <a:pt x="1273" y="4321"/>
                    <a:pt x="1269" y="4324"/>
                    <a:pt x="1266" y="4324"/>
                  </a:cubicBezTo>
                  <a:cubicBezTo>
                    <a:pt x="1265" y="4324"/>
                    <a:pt x="1265" y="4322"/>
                    <a:pt x="1268" y="4318"/>
                  </a:cubicBezTo>
                  <a:cubicBezTo>
                    <a:pt x="1267" y="4310"/>
                    <a:pt x="1266" y="4302"/>
                    <a:pt x="1257" y="4302"/>
                  </a:cubicBezTo>
                  <a:cubicBezTo>
                    <a:pt x="1239" y="4304"/>
                    <a:pt x="1240" y="4312"/>
                    <a:pt x="1241" y="4321"/>
                  </a:cubicBezTo>
                  <a:cubicBezTo>
                    <a:pt x="1242" y="4329"/>
                    <a:pt x="1233" y="4330"/>
                    <a:pt x="1233" y="4330"/>
                  </a:cubicBezTo>
                  <a:cubicBezTo>
                    <a:pt x="1231" y="4330"/>
                    <a:pt x="1229" y="4331"/>
                    <a:pt x="1228" y="4331"/>
                  </a:cubicBezTo>
                  <a:cubicBezTo>
                    <a:pt x="1224" y="4331"/>
                    <a:pt x="1224" y="4329"/>
                    <a:pt x="1223" y="4322"/>
                  </a:cubicBezTo>
                  <a:cubicBezTo>
                    <a:pt x="1223" y="4314"/>
                    <a:pt x="1222" y="4306"/>
                    <a:pt x="1222" y="4306"/>
                  </a:cubicBezTo>
                  <a:lnTo>
                    <a:pt x="1213" y="4308"/>
                  </a:lnTo>
                  <a:cubicBezTo>
                    <a:pt x="1214" y="4315"/>
                    <a:pt x="1205" y="4317"/>
                    <a:pt x="1205" y="4317"/>
                  </a:cubicBezTo>
                  <a:cubicBezTo>
                    <a:pt x="1196" y="4317"/>
                    <a:pt x="1196" y="4317"/>
                    <a:pt x="1195" y="4301"/>
                  </a:cubicBezTo>
                  <a:cubicBezTo>
                    <a:pt x="1194" y="4293"/>
                    <a:pt x="1192" y="4289"/>
                    <a:pt x="1189" y="4289"/>
                  </a:cubicBezTo>
                  <a:cubicBezTo>
                    <a:pt x="1185" y="4289"/>
                    <a:pt x="1181" y="4293"/>
                    <a:pt x="1177" y="4302"/>
                  </a:cubicBezTo>
                  <a:lnTo>
                    <a:pt x="1161" y="4312"/>
                  </a:lnTo>
                  <a:cubicBezTo>
                    <a:pt x="1158" y="4308"/>
                    <a:pt x="1154" y="4306"/>
                    <a:pt x="1151" y="4306"/>
                  </a:cubicBezTo>
                  <a:cubicBezTo>
                    <a:pt x="1142" y="4306"/>
                    <a:pt x="1131" y="4317"/>
                    <a:pt x="1126" y="4322"/>
                  </a:cubicBezTo>
                  <a:cubicBezTo>
                    <a:pt x="1121" y="4315"/>
                    <a:pt x="1116" y="4311"/>
                    <a:pt x="1112" y="4311"/>
                  </a:cubicBezTo>
                  <a:cubicBezTo>
                    <a:pt x="1107" y="4311"/>
                    <a:pt x="1103" y="4316"/>
                    <a:pt x="1099" y="4324"/>
                  </a:cubicBezTo>
                  <a:cubicBezTo>
                    <a:pt x="1099" y="4328"/>
                    <a:pt x="1097" y="4330"/>
                    <a:pt x="1094" y="4330"/>
                  </a:cubicBezTo>
                  <a:cubicBezTo>
                    <a:pt x="1091" y="4330"/>
                    <a:pt x="1086" y="4328"/>
                    <a:pt x="1081" y="4324"/>
                  </a:cubicBezTo>
                  <a:cubicBezTo>
                    <a:pt x="1074" y="4318"/>
                    <a:pt x="1067" y="4318"/>
                    <a:pt x="1056" y="4318"/>
                  </a:cubicBezTo>
                  <a:cubicBezTo>
                    <a:pt x="1053" y="4318"/>
                    <a:pt x="1050" y="4318"/>
                    <a:pt x="1046" y="4318"/>
                  </a:cubicBezTo>
                  <a:cubicBezTo>
                    <a:pt x="1039" y="4325"/>
                    <a:pt x="1002" y="4327"/>
                    <a:pt x="952" y="4327"/>
                  </a:cubicBezTo>
                  <a:cubicBezTo>
                    <a:pt x="937" y="4327"/>
                    <a:pt x="921" y="4327"/>
                    <a:pt x="904" y="4327"/>
                  </a:cubicBezTo>
                  <a:cubicBezTo>
                    <a:pt x="852" y="4325"/>
                    <a:pt x="811" y="4322"/>
                    <a:pt x="789" y="4322"/>
                  </a:cubicBezTo>
                  <a:cubicBezTo>
                    <a:pt x="777" y="4322"/>
                    <a:pt x="771" y="4323"/>
                    <a:pt x="770" y="4326"/>
                  </a:cubicBezTo>
                  <a:cubicBezTo>
                    <a:pt x="761" y="4326"/>
                    <a:pt x="761" y="4326"/>
                    <a:pt x="753" y="4317"/>
                  </a:cubicBezTo>
                  <a:cubicBezTo>
                    <a:pt x="754" y="4312"/>
                    <a:pt x="752" y="4310"/>
                    <a:pt x="749" y="4310"/>
                  </a:cubicBezTo>
                  <a:cubicBezTo>
                    <a:pt x="746" y="4310"/>
                    <a:pt x="740" y="4314"/>
                    <a:pt x="734" y="4322"/>
                  </a:cubicBezTo>
                  <a:cubicBezTo>
                    <a:pt x="729" y="4326"/>
                    <a:pt x="727" y="4330"/>
                    <a:pt x="726" y="4330"/>
                  </a:cubicBezTo>
                  <a:cubicBezTo>
                    <a:pt x="725" y="4330"/>
                    <a:pt x="725" y="4328"/>
                    <a:pt x="725" y="4321"/>
                  </a:cubicBezTo>
                  <a:cubicBezTo>
                    <a:pt x="726" y="4313"/>
                    <a:pt x="710" y="4311"/>
                    <a:pt x="674" y="4304"/>
                  </a:cubicBezTo>
                  <a:cubicBezTo>
                    <a:pt x="656" y="4301"/>
                    <a:pt x="634" y="4296"/>
                    <a:pt x="621" y="4296"/>
                  </a:cubicBezTo>
                  <a:cubicBezTo>
                    <a:pt x="615" y="4296"/>
                    <a:pt x="612" y="4297"/>
                    <a:pt x="611" y="4300"/>
                  </a:cubicBezTo>
                  <a:cubicBezTo>
                    <a:pt x="602" y="4302"/>
                    <a:pt x="598" y="4303"/>
                    <a:pt x="596" y="4303"/>
                  </a:cubicBezTo>
                  <a:cubicBezTo>
                    <a:pt x="594" y="4303"/>
                    <a:pt x="596" y="4301"/>
                    <a:pt x="602" y="4297"/>
                  </a:cubicBezTo>
                  <a:cubicBezTo>
                    <a:pt x="612" y="4286"/>
                    <a:pt x="586" y="4272"/>
                    <a:pt x="559" y="4272"/>
                  </a:cubicBezTo>
                  <a:cubicBezTo>
                    <a:pt x="554" y="4272"/>
                    <a:pt x="549" y="4273"/>
                    <a:pt x="544" y="4274"/>
                  </a:cubicBezTo>
                  <a:cubicBezTo>
                    <a:pt x="535" y="4272"/>
                    <a:pt x="527" y="4268"/>
                    <a:pt x="529" y="4260"/>
                  </a:cubicBezTo>
                  <a:cubicBezTo>
                    <a:pt x="514" y="4256"/>
                    <a:pt x="499" y="4254"/>
                    <a:pt x="484" y="4254"/>
                  </a:cubicBezTo>
                  <a:cubicBezTo>
                    <a:pt x="475" y="4250"/>
                    <a:pt x="443" y="4238"/>
                    <a:pt x="426" y="4230"/>
                  </a:cubicBezTo>
                  <a:cubicBezTo>
                    <a:pt x="415" y="4225"/>
                    <a:pt x="402" y="4222"/>
                    <a:pt x="390" y="4221"/>
                  </a:cubicBezTo>
                  <a:cubicBezTo>
                    <a:pt x="383" y="4219"/>
                    <a:pt x="377" y="4215"/>
                    <a:pt x="378" y="4215"/>
                  </a:cubicBezTo>
                  <a:lnTo>
                    <a:pt x="378" y="4215"/>
                  </a:lnTo>
                  <a:cubicBezTo>
                    <a:pt x="378" y="4215"/>
                    <a:pt x="380" y="4216"/>
                    <a:pt x="382" y="4217"/>
                  </a:cubicBezTo>
                  <a:cubicBezTo>
                    <a:pt x="385" y="4210"/>
                    <a:pt x="345" y="4190"/>
                    <a:pt x="293" y="4153"/>
                  </a:cubicBezTo>
                  <a:cubicBezTo>
                    <a:pt x="242" y="4117"/>
                    <a:pt x="204" y="4078"/>
                    <a:pt x="204" y="4065"/>
                  </a:cubicBezTo>
                  <a:cubicBezTo>
                    <a:pt x="198" y="4062"/>
                    <a:pt x="191" y="4059"/>
                    <a:pt x="185" y="4059"/>
                  </a:cubicBezTo>
                  <a:cubicBezTo>
                    <a:pt x="181" y="4059"/>
                    <a:pt x="178" y="4060"/>
                    <a:pt x="176" y="4060"/>
                  </a:cubicBezTo>
                  <a:cubicBezTo>
                    <a:pt x="165" y="4060"/>
                    <a:pt x="161" y="4053"/>
                    <a:pt x="161" y="4043"/>
                  </a:cubicBezTo>
                  <a:cubicBezTo>
                    <a:pt x="166" y="4027"/>
                    <a:pt x="147" y="4000"/>
                    <a:pt x="129" y="4000"/>
                  </a:cubicBezTo>
                  <a:cubicBezTo>
                    <a:pt x="129" y="4000"/>
                    <a:pt x="128" y="4000"/>
                    <a:pt x="127" y="4000"/>
                  </a:cubicBezTo>
                  <a:lnTo>
                    <a:pt x="134" y="3996"/>
                  </a:lnTo>
                  <a:cubicBezTo>
                    <a:pt x="141" y="3979"/>
                    <a:pt x="122" y="3962"/>
                    <a:pt x="103" y="3962"/>
                  </a:cubicBezTo>
                  <a:cubicBezTo>
                    <a:pt x="103" y="3962"/>
                    <a:pt x="102" y="3962"/>
                    <a:pt x="102" y="3962"/>
                  </a:cubicBezTo>
                  <a:cubicBezTo>
                    <a:pt x="104" y="3950"/>
                    <a:pt x="107" y="3937"/>
                    <a:pt x="95" y="3934"/>
                  </a:cubicBezTo>
                  <a:cubicBezTo>
                    <a:pt x="90" y="3926"/>
                    <a:pt x="90" y="3926"/>
                    <a:pt x="105" y="3918"/>
                  </a:cubicBezTo>
                  <a:cubicBezTo>
                    <a:pt x="113" y="3915"/>
                    <a:pt x="120" y="3910"/>
                    <a:pt x="116" y="3904"/>
                  </a:cubicBezTo>
                  <a:cubicBezTo>
                    <a:pt x="114" y="3900"/>
                    <a:pt x="112" y="3899"/>
                    <a:pt x="109" y="3899"/>
                  </a:cubicBezTo>
                  <a:cubicBezTo>
                    <a:pt x="105" y="3899"/>
                    <a:pt x="101" y="3901"/>
                    <a:pt x="97" y="3903"/>
                  </a:cubicBezTo>
                  <a:cubicBezTo>
                    <a:pt x="97" y="3903"/>
                    <a:pt x="94" y="3895"/>
                    <a:pt x="90" y="3887"/>
                  </a:cubicBezTo>
                  <a:cubicBezTo>
                    <a:pt x="89" y="3883"/>
                    <a:pt x="85" y="3881"/>
                    <a:pt x="81" y="3881"/>
                  </a:cubicBezTo>
                  <a:cubicBezTo>
                    <a:pt x="81" y="3881"/>
                    <a:pt x="80" y="3881"/>
                    <a:pt x="79" y="3881"/>
                  </a:cubicBezTo>
                  <a:cubicBezTo>
                    <a:pt x="78" y="3882"/>
                    <a:pt x="77" y="3882"/>
                    <a:pt x="76" y="3882"/>
                  </a:cubicBezTo>
                  <a:cubicBezTo>
                    <a:pt x="70" y="3882"/>
                    <a:pt x="67" y="3875"/>
                    <a:pt x="65" y="3868"/>
                  </a:cubicBezTo>
                  <a:cubicBezTo>
                    <a:pt x="69" y="3866"/>
                    <a:pt x="67" y="3863"/>
                    <a:pt x="65" y="3863"/>
                  </a:cubicBezTo>
                  <a:cubicBezTo>
                    <a:pt x="62" y="3863"/>
                    <a:pt x="59" y="3865"/>
                    <a:pt x="58" y="3870"/>
                  </a:cubicBezTo>
                  <a:cubicBezTo>
                    <a:pt x="54" y="3872"/>
                    <a:pt x="50" y="3874"/>
                    <a:pt x="46" y="3874"/>
                  </a:cubicBezTo>
                  <a:cubicBezTo>
                    <a:pt x="43" y="3874"/>
                    <a:pt x="40" y="3872"/>
                    <a:pt x="39" y="3868"/>
                  </a:cubicBezTo>
                  <a:lnTo>
                    <a:pt x="23" y="3873"/>
                  </a:lnTo>
                  <a:cubicBezTo>
                    <a:pt x="8" y="3878"/>
                    <a:pt x="1" y="3881"/>
                    <a:pt x="1" y="3903"/>
                  </a:cubicBezTo>
                  <a:cubicBezTo>
                    <a:pt x="8" y="3940"/>
                    <a:pt x="15" y="3969"/>
                    <a:pt x="27" y="3969"/>
                  </a:cubicBezTo>
                  <a:cubicBezTo>
                    <a:pt x="28" y="3969"/>
                    <a:pt x="29" y="3968"/>
                    <a:pt x="31" y="3968"/>
                  </a:cubicBezTo>
                  <a:cubicBezTo>
                    <a:pt x="38" y="3971"/>
                    <a:pt x="43" y="3976"/>
                    <a:pt x="48" y="3982"/>
                  </a:cubicBezTo>
                  <a:cubicBezTo>
                    <a:pt x="51" y="3989"/>
                    <a:pt x="52" y="3996"/>
                    <a:pt x="51" y="4004"/>
                  </a:cubicBezTo>
                  <a:cubicBezTo>
                    <a:pt x="44" y="4007"/>
                    <a:pt x="66" y="4043"/>
                    <a:pt x="98" y="4082"/>
                  </a:cubicBezTo>
                  <a:cubicBezTo>
                    <a:pt x="139" y="4129"/>
                    <a:pt x="161" y="4148"/>
                    <a:pt x="163" y="4162"/>
                  </a:cubicBezTo>
                  <a:cubicBezTo>
                    <a:pt x="164" y="4170"/>
                    <a:pt x="168" y="4176"/>
                    <a:pt x="173" y="4181"/>
                  </a:cubicBezTo>
                  <a:cubicBezTo>
                    <a:pt x="174" y="4180"/>
                    <a:pt x="174" y="4180"/>
                    <a:pt x="175" y="4180"/>
                  </a:cubicBezTo>
                  <a:cubicBezTo>
                    <a:pt x="184" y="4180"/>
                    <a:pt x="228" y="4218"/>
                    <a:pt x="283" y="4254"/>
                  </a:cubicBezTo>
                  <a:cubicBezTo>
                    <a:pt x="336" y="4287"/>
                    <a:pt x="392" y="4312"/>
                    <a:pt x="407" y="4312"/>
                  </a:cubicBezTo>
                  <a:cubicBezTo>
                    <a:pt x="409" y="4312"/>
                    <a:pt x="410" y="4312"/>
                    <a:pt x="410" y="4311"/>
                  </a:cubicBezTo>
                  <a:lnTo>
                    <a:pt x="428" y="4319"/>
                  </a:lnTo>
                  <a:cubicBezTo>
                    <a:pt x="425" y="4326"/>
                    <a:pt x="444" y="4333"/>
                    <a:pt x="462" y="4340"/>
                  </a:cubicBezTo>
                  <a:cubicBezTo>
                    <a:pt x="475" y="4340"/>
                    <a:pt x="489" y="4341"/>
                    <a:pt x="502" y="4346"/>
                  </a:cubicBezTo>
                  <a:cubicBezTo>
                    <a:pt x="499" y="4352"/>
                    <a:pt x="509" y="4356"/>
                    <a:pt x="527" y="4361"/>
                  </a:cubicBezTo>
                  <a:cubicBezTo>
                    <a:pt x="537" y="4364"/>
                    <a:pt x="544" y="4366"/>
                    <a:pt x="549" y="4366"/>
                  </a:cubicBezTo>
                  <a:cubicBezTo>
                    <a:pt x="554" y="4366"/>
                    <a:pt x="556" y="4365"/>
                    <a:pt x="557" y="4361"/>
                  </a:cubicBezTo>
                  <a:cubicBezTo>
                    <a:pt x="592" y="4369"/>
                    <a:pt x="625" y="4380"/>
                    <a:pt x="659" y="4392"/>
                  </a:cubicBezTo>
                  <a:cubicBezTo>
                    <a:pt x="662" y="4395"/>
                    <a:pt x="665" y="4397"/>
                    <a:pt x="669" y="4397"/>
                  </a:cubicBezTo>
                  <a:cubicBezTo>
                    <a:pt x="675" y="4397"/>
                    <a:pt x="681" y="4393"/>
                    <a:pt x="688" y="4388"/>
                  </a:cubicBezTo>
                  <a:cubicBezTo>
                    <a:pt x="690" y="4380"/>
                    <a:pt x="698" y="4375"/>
                    <a:pt x="707" y="4375"/>
                  </a:cubicBezTo>
                  <a:cubicBezTo>
                    <a:pt x="708" y="4375"/>
                    <a:pt x="709" y="4375"/>
                    <a:pt x="710" y="4375"/>
                  </a:cubicBezTo>
                  <a:lnTo>
                    <a:pt x="706" y="4392"/>
                  </a:lnTo>
                  <a:cubicBezTo>
                    <a:pt x="696" y="4398"/>
                    <a:pt x="696" y="4398"/>
                    <a:pt x="715" y="4401"/>
                  </a:cubicBezTo>
                  <a:lnTo>
                    <a:pt x="734" y="4403"/>
                  </a:lnTo>
                  <a:cubicBezTo>
                    <a:pt x="735" y="4400"/>
                    <a:pt x="741" y="4399"/>
                    <a:pt x="752" y="4399"/>
                  </a:cubicBezTo>
                  <a:cubicBezTo>
                    <a:pt x="771" y="4399"/>
                    <a:pt x="805" y="4402"/>
                    <a:pt x="846" y="4405"/>
                  </a:cubicBezTo>
                  <a:cubicBezTo>
                    <a:pt x="875" y="4406"/>
                    <a:pt x="897" y="4407"/>
                    <a:pt x="914" y="4407"/>
                  </a:cubicBezTo>
                  <a:cubicBezTo>
                    <a:pt x="945" y="4407"/>
                    <a:pt x="958" y="4405"/>
                    <a:pt x="958" y="4400"/>
                  </a:cubicBezTo>
                  <a:cubicBezTo>
                    <a:pt x="958" y="4396"/>
                    <a:pt x="960" y="4394"/>
                    <a:pt x="965" y="4394"/>
                  </a:cubicBezTo>
                  <a:cubicBezTo>
                    <a:pt x="971" y="4394"/>
                    <a:pt x="980" y="4396"/>
                    <a:pt x="993" y="4400"/>
                  </a:cubicBezTo>
                  <a:cubicBezTo>
                    <a:pt x="1027" y="4414"/>
                    <a:pt x="1041" y="4420"/>
                    <a:pt x="1048" y="4420"/>
                  </a:cubicBezTo>
                  <a:cubicBezTo>
                    <a:pt x="1052" y="4420"/>
                    <a:pt x="1054" y="4418"/>
                    <a:pt x="1057" y="4414"/>
                  </a:cubicBezTo>
                  <a:lnTo>
                    <a:pt x="1057" y="4414"/>
                  </a:lnTo>
                  <a:cubicBezTo>
                    <a:pt x="1057" y="4414"/>
                    <a:pt x="1056" y="4414"/>
                    <a:pt x="1056" y="4414"/>
                  </a:cubicBezTo>
                  <a:cubicBezTo>
                    <a:pt x="1048" y="4414"/>
                    <a:pt x="1048" y="4406"/>
                    <a:pt x="1048" y="4398"/>
                  </a:cubicBezTo>
                  <a:cubicBezTo>
                    <a:pt x="1048" y="4391"/>
                    <a:pt x="1050" y="4387"/>
                    <a:pt x="1053" y="4387"/>
                  </a:cubicBezTo>
                  <a:cubicBezTo>
                    <a:pt x="1057" y="4387"/>
                    <a:pt x="1061" y="4391"/>
                    <a:pt x="1066" y="4398"/>
                  </a:cubicBezTo>
                  <a:cubicBezTo>
                    <a:pt x="1067" y="4403"/>
                    <a:pt x="1078" y="4405"/>
                    <a:pt x="1095" y="4405"/>
                  </a:cubicBezTo>
                  <a:cubicBezTo>
                    <a:pt x="1136" y="4405"/>
                    <a:pt x="1206" y="4393"/>
                    <a:pt x="1211" y="4380"/>
                  </a:cubicBezTo>
                  <a:lnTo>
                    <a:pt x="1212" y="4388"/>
                  </a:lnTo>
                  <a:cubicBezTo>
                    <a:pt x="1213" y="4393"/>
                    <a:pt x="1216" y="4395"/>
                    <a:pt x="1225" y="4395"/>
                  </a:cubicBezTo>
                  <a:cubicBezTo>
                    <a:pt x="1232" y="4395"/>
                    <a:pt x="1243" y="4394"/>
                    <a:pt x="1258" y="4392"/>
                  </a:cubicBezTo>
                  <a:lnTo>
                    <a:pt x="1286" y="4388"/>
                  </a:lnTo>
                  <a:cubicBezTo>
                    <a:pt x="1285" y="4379"/>
                    <a:pt x="1304" y="4375"/>
                    <a:pt x="1320" y="4375"/>
                  </a:cubicBezTo>
                  <a:cubicBezTo>
                    <a:pt x="1331" y="4375"/>
                    <a:pt x="1341" y="4377"/>
                    <a:pt x="1341" y="4380"/>
                  </a:cubicBezTo>
                  <a:cubicBezTo>
                    <a:pt x="1347" y="4384"/>
                    <a:pt x="1350" y="4386"/>
                    <a:pt x="1354" y="4386"/>
                  </a:cubicBezTo>
                  <a:cubicBezTo>
                    <a:pt x="1357" y="4386"/>
                    <a:pt x="1362" y="4385"/>
                    <a:pt x="1369" y="4384"/>
                  </a:cubicBezTo>
                  <a:cubicBezTo>
                    <a:pt x="1385" y="4371"/>
                    <a:pt x="1410" y="4366"/>
                    <a:pt x="1426" y="4366"/>
                  </a:cubicBezTo>
                  <a:cubicBezTo>
                    <a:pt x="1436" y="4366"/>
                    <a:pt x="1442" y="4368"/>
                    <a:pt x="1443" y="4370"/>
                  </a:cubicBezTo>
                  <a:lnTo>
                    <a:pt x="1461" y="4367"/>
                  </a:lnTo>
                  <a:cubicBezTo>
                    <a:pt x="1470" y="4358"/>
                    <a:pt x="1483" y="4352"/>
                    <a:pt x="1496" y="4350"/>
                  </a:cubicBezTo>
                  <a:cubicBezTo>
                    <a:pt x="1523" y="4345"/>
                    <a:pt x="1532" y="4341"/>
                    <a:pt x="1521" y="4336"/>
                  </a:cubicBezTo>
                  <a:cubicBezTo>
                    <a:pt x="1518" y="4328"/>
                    <a:pt x="1517" y="4320"/>
                    <a:pt x="1526" y="4318"/>
                  </a:cubicBezTo>
                  <a:lnTo>
                    <a:pt x="1527" y="4326"/>
                  </a:lnTo>
                  <a:cubicBezTo>
                    <a:pt x="1528" y="4328"/>
                    <a:pt x="1531" y="4329"/>
                    <a:pt x="1537" y="4329"/>
                  </a:cubicBezTo>
                  <a:cubicBezTo>
                    <a:pt x="1548" y="4329"/>
                    <a:pt x="1568" y="4324"/>
                    <a:pt x="1592" y="4317"/>
                  </a:cubicBezTo>
                  <a:cubicBezTo>
                    <a:pt x="1628" y="4306"/>
                    <a:pt x="1647" y="4299"/>
                    <a:pt x="1658" y="4299"/>
                  </a:cubicBezTo>
                  <a:cubicBezTo>
                    <a:pt x="1662" y="4299"/>
                    <a:pt x="1664" y="4300"/>
                    <a:pt x="1666" y="4301"/>
                  </a:cubicBezTo>
                  <a:lnTo>
                    <a:pt x="1672" y="4291"/>
                  </a:lnTo>
                  <a:cubicBezTo>
                    <a:pt x="1676" y="4284"/>
                    <a:pt x="1682" y="4280"/>
                    <a:pt x="1686" y="4280"/>
                  </a:cubicBezTo>
                  <a:cubicBezTo>
                    <a:pt x="1688" y="4280"/>
                    <a:pt x="1689" y="4281"/>
                    <a:pt x="1690" y="4284"/>
                  </a:cubicBezTo>
                  <a:cubicBezTo>
                    <a:pt x="1692" y="4285"/>
                    <a:pt x="1694" y="4285"/>
                    <a:pt x="1696" y="4285"/>
                  </a:cubicBezTo>
                  <a:cubicBezTo>
                    <a:pt x="1711" y="4285"/>
                    <a:pt x="1739" y="4274"/>
                    <a:pt x="1752" y="4260"/>
                  </a:cubicBezTo>
                  <a:lnTo>
                    <a:pt x="1769" y="4254"/>
                  </a:lnTo>
                  <a:cubicBezTo>
                    <a:pt x="1773" y="4256"/>
                    <a:pt x="1778" y="4258"/>
                    <a:pt x="1783" y="4258"/>
                  </a:cubicBezTo>
                  <a:cubicBezTo>
                    <a:pt x="1796" y="4258"/>
                    <a:pt x="1809" y="4248"/>
                    <a:pt x="1811" y="4234"/>
                  </a:cubicBezTo>
                  <a:cubicBezTo>
                    <a:pt x="1813" y="4237"/>
                    <a:pt x="1815" y="4238"/>
                    <a:pt x="1818" y="4238"/>
                  </a:cubicBezTo>
                  <a:cubicBezTo>
                    <a:pt x="1822" y="4238"/>
                    <a:pt x="1827" y="4236"/>
                    <a:pt x="1833" y="4234"/>
                  </a:cubicBezTo>
                  <a:cubicBezTo>
                    <a:pt x="1844" y="4221"/>
                    <a:pt x="1870" y="4206"/>
                    <a:pt x="1880" y="4206"/>
                  </a:cubicBezTo>
                  <a:cubicBezTo>
                    <a:pt x="1881" y="4206"/>
                    <a:pt x="1882" y="4207"/>
                    <a:pt x="1883" y="4208"/>
                  </a:cubicBezTo>
                  <a:lnTo>
                    <a:pt x="1892" y="4203"/>
                  </a:lnTo>
                  <a:cubicBezTo>
                    <a:pt x="1895" y="4194"/>
                    <a:pt x="1903" y="4186"/>
                    <a:pt x="1912" y="4182"/>
                  </a:cubicBezTo>
                  <a:cubicBezTo>
                    <a:pt x="1922" y="4179"/>
                    <a:pt x="1929" y="4171"/>
                    <a:pt x="1933" y="4162"/>
                  </a:cubicBezTo>
                  <a:cubicBezTo>
                    <a:pt x="1936" y="4155"/>
                    <a:pt x="1940" y="4149"/>
                    <a:pt x="1946" y="4145"/>
                  </a:cubicBezTo>
                  <a:cubicBezTo>
                    <a:pt x="1947" y="4144"/>
                    <a:pt x="1948" y="4144"/>
                    <a:pt x="1949" y="4144"/>
                  </a:cubicBezTo>
                  <a:lnTo>
                    <a:pt x="1949" y="4144"/>
                  </a:lnTo>
                  <a:cubicBezTo>
                    <a:pt x="1952" y="4144"/>
                    <a:pt x="1949" y="4154"/>
                    <a:pt x="1946" y="4164"/>
                  </a:cubicBezTo>
                  <a:cubicBezTo>
                    <a:pt x="1942" y="4168"/>
                    <a:pt x="1942" y="4170"/>
                    <a:pt x="1943" y="4170"/>
                  </a:cubicBezTo>
                  <a:cubicBezTo>
                    <a:pt x="1947" y="4170"/>
                    <a:pt x="1963" y="4157"/>
                    <a:pt x="1974" y="4136"/>
                  </a:cubicBezTo>
                  <a:cubicBezTo>
                    <a:pt x="1981" y="4121"/>
                    <a:pt x="1985" y="4114"/>
                    <a:pt x="1986" y="4114"/>
                  </a:cubicBezTo>
                  <a:lnTo>
                    <a:pt x="1986" y="4114"/>
                  </a:lnTo>
                  <a:cubicBezTo>
                    <a:pt x="1987" y="4114"/>
                    <a:pt x="1985" y="4120"/>
                    <a:pt x="1982" y="4131"/>
                  </a:cubicBezTo>
                  <a:cubicBezTo>
                    <a:pt x="1980" y="4139"/>
                    <a:pt x="1977" y="4146"/>
                    <a:pt x="1979" y="4146"/>
                  </a:cubicBezTo>
                  <a:cubicBezTo>
                    <a:pt x="1980" y="4146"/>
                    <a:pt x="1982" y="4144"/>
                    <a:pt x="1986" y="4138"/>
                  </a:cubicBezTo>
                  <a:cubicBezTo>
                    <a:pt x="1986" y="4138"/>
                    <a:pt x="2002" y="4128"/>
                    <a:pt x="1997" y="4121"/>
                  </a:cubicBezTo>
                  <a:lnTo>
                    <a:pt x="2021" y="4105"/>
                  </a:lnTo>
                  <a:cubicBezTo>
                    <a:pt x="2033" y="4102"/>
                    <a:pt x="2046" y="4098"/>
                    <a:pt x="2056" y="4089"/>
                  </a:cubicBezTo>
                  <a:cubicBezTo>
                    <a:pt x="2058" y="4079"/>
                    <a:pt x="2059" y="4077"/>
                    <a:pt x="2065" y="4077"/>
                  </a:cubicBezTo>
                  <a:cubicBezTo>
                    <a:pt x="2066" y="4077"/>
                    <a:pt x="2069" y="4077"/>
                    <a:pt x="2071" y="4078"/>
                  </a:cubicBezTo>
                  <a:cubicBezTo>
                    <a:pt x="2073" y="4079"/>
                    <a:pt x="2074" y="4080"/>
                    <a:pt x="2075" y="4080"/>
                  </a:cubicBezTo>
                  <a:cubicBezTo>
                    <a:pt x="2079" y="4080"/>
                    <a:pt x="2081" y="4074"/>
                    <a:pt x="2074" y="4065"/>
                  </a:cubicBezTo>
                  <a:cubicBezTo>
                    <a:pt x="2075" y="4055"/>
                    <a:pt x="2084" y="4047"/>
                    <a:pt x="2094" y="4047"/>
                  </a:cubicBezTo>
                  <a:cubicBezTo>
                    <a:pt x="2095" y="4047"/>
                    <a:pt x="2095" y="4047"/>
                    <a:pt x="2096" y="4047"/>
                  </a:cubicBezTo>
                  <a:cubicBezTo>
                    <a:pt x="2100" y="4053"/>
                    <a:pt x="2104" y="4055"/>
                    <a:pt x="2107" y="4055"/>
                  </a:cubicBezTo>
                  <a:cubicBezTo>
                    <a:pt x="2110" y="4055"/>
                    <a:pt x="2112" y="4051"/>
                    <a:pt x="2108" y="4047"/>
                  </a:cubicBezTo>
                  <a:cubicBezTo>
                    <a:pt x="2110" y="4041"/>
                    <a:pt x="2113" y="4034"/>
                    <a:pt x="2119" y="4029"/>
                  </a:cubicBezTo>
                  <a:cubicBezTo>
                    <a:pt x="2119" y="4030"/>
                    <a:pt x="2119" y="4030"/>
                    <a:pt x="2120" y="4030"/>
                  </a:cubicBezTo>
                  <a:cubicBezTo>
                    <a:pt x="2130" y="4030"/>
                    <a:pt x="2192" y="3976"/>
                    <a:pt x="2246" y="3915"/>
                  </a:cubicBezTo>
                  <a:cubicBezTo>
                    <a:pt x="2253" y="3907"/>
                    <a:pt x="2253" y="3897"/>
                    <a:pt x="2246" y="3889"/>
                  </a:cubicBezTo>
                  <a:cubicBezTo>
                    <a:pt x="2240" y="3884"/>
                    <a:pt x="2239" y="3883"/>
                    <a:pt x="2241" y="3883"/>
                  </a:cubicBezTo>
                  <a:cubicBezTo>
                    <a:pt x="2242" y="3883"/>
                    <a:pt x="2244" y="3883"/>
                    <a:pt x="2246" y="3883"/>
                  </a:cubicBezTo>
                  <a:cubicBezTo>
                    <a:pt x="2248" y="3883"/>
                    <a:pt x="2251" y="3883"/>
                    <a:pt x="2253" y="3882"/>
                  </a:cubicBezTo>
                  <a:cubicBezTo>
                    <a:pt x="2258" y="3884"/>
                    <a:pt x="2263" y="3885"/>
                    <a:pt x="2267" y="3885"/>
                  </a:cubicBezTo>
                  <a:cubicBezTo>
                    <a:pt x="2281" y="3885"/>
                    <a:pt x="2285" y="3874"/>
                    <a:pt x="2266" y="3868"/>
                  </a:cubicBezTo>
                  <a:cubicBezTo>
                    <a:pt x="2246" y="3864"/>
                    <a:pt x="2246" y="3864"/>
                    <a:pt x="2271" y="3860"/>
                  </a:cubicBezTo>
                  <a:cubicBezTo>
                    <a:pt x="2283" y="3858"/>
                    <a:pt x="2283" y="3858"/>
                    <a:pt x="2282" y="3845"/>
                  </a:cubicBezTo>
                  <a:cubicBezTo>
                    <a:pt x="2278" y="3842"/>
                    <a:pt x="2280" y="3836"/>
                    <a:pt x="2285" y="3836"/>
                  </a:cubicBezTo>
                  <a:cubicBezTo>
                    <a:pt x="2286" y="3836"/>
                    <a:pt x="2288" y="3837"/>
                    <a:pt x="2289" y="3838"/>
                  </a:cubicBezTo>
                  <a:cubicBezTo>
                    <a:pt x="2301" y="3835"/>
                    <a:pt x="2313" y="3832"/>
                    <a:pt x="2307" y="3827"/>
                  </a:cubicBezTo>
                  <a:cubicBezTo>
                    <a:pt x="2312" y="3822"/>
                    <a:pt x="2317" y="3818"/>
                    <a:pt x="2325" y="3816"/>
                  </a:cubicBezTo>
                  <a:cubicBezTo>
                    <a:pt x="2336" y="3813"/>
                    <a:pt x="2336" y="3801"/>
                    <a:pt x="2335" y="3788"/>
                  </a:cubicBezTo>
                  <a:cubicBezTo>
                    <a:pt x="2336" y="3766"/>
                    <a:pt x="2339" y="3755"/>
                    <a:pt x="2343" y="3755"/>
                  </a:cubicBezTo>
                  <a:cubicBezTo>
                    <a:pt x="2345" y="3755"/>
                    <a:pt x="2347" y="3758"/>
                    <a:pt x="2350" y="3764"/>
                  </a:cubicBezTo>
                  <a:cubicBezTo>
                    <a:pt x="2351" y="3766"/>
                    <a:pt x="2353" y="3768"/>
                    <a:pt x="2355" y="3768"/>
                  </a:cubicBezTo>
                  <a:cubicBezTo>
                    <a:pt x="2364" y="3768"/>
                    <a:pt x="2376" y="3733"/>
                    <a:pt x="2369" y="3719"/>
                  </a:cubicBezTo>
                  <a:cubicBezTo>
                    <a:pt x="2362" y="3708"/>
                    <a:pt x="2360" y="3704"/>
                    <a:pt x="2361" y="3704"/>
                  </a:cubicBezTo>
                  <a:lnTo>
                    <a:pt x="2361" y="3704"/>
                  </a:lnTo>
                  <a:cubicBezTo>
                    <a:pt x="2362" y="3704"/>
                    <a:pt x="2363" y="3705"/>
                    <a:pt x="2365" y="3706"/>
                  </a:cubicBezTo>
                  <a:cubicBezTo>
                    <a:pt x="2367" y="3707"/>
                    <a:pt x="2368" y="3707"/>
                    <a:pt x="2369" y="3707"/>
                  </a:cubicBezTo>
                  <a:cubicBezTo>
                    <a:pt x="2375" y="3707"/>
                    <a:pt x="2378" y="3702"/>
                    <a:pt x="2378" y="3702"/>
                  </a:cubicBezTo>
                  <a:cubicBezTo>
                    <a:pt x="2382" y="3695"/>
                    <a:pt x="2385" y="3688"/>
                    <a:pt x="2391" y="3688"/>
                  </a:cubicBezTo>
                  <a:cubicBezTo>
                    <a:pt x="2392" y="3688"/>
                    <a:pt x="2393" y="3688"/>
                    <a:pt x="2395" y="3688"/>
                  </a:cubicBezTo>
                  <a:cubicBezTo>
                    <a:pt x="2398" y="3679"/>
                    <a:pt x="2400" y="3669"/>
                    <a:pt x="2400" y="3659"/>
                  </a:cubicBezTo>
                  <a:cubicBezTo>
                    <a:pt x="2396" y="3637"/>
                    <a:pt x="2409" y="3615"/>
                    <a:pt x="2432" y="3610"/>
                  </a:cubicBezTo>
                  <a:lnTo>
                    <a:pt x="2432" y="3589"/>
                  </a:lnTo>
                  <a:cubicBezTo>
                    <a:pt x="2422" y="3577"/>
                    <a:pt x="2418" y="3567"/>
                    <a:pt x="2425" y="3567"/>
                  </a:cubicBezTo>
                  <a:cubicBezTo>
                    <a:pt x="2427" y="3567"/>
                    <a:pt x="2429" y="3567"/>
                    <a:pt x="2432" y="3568"/>
                  </a:cubicBezTo>
                  <a:lnTo>
                    <a:pt x="2438" y="3571"/>
                  </a:lnTo>
                  <a:cubicBezTo>
                    <a:pt x="2428" y="3557"/>
                    <a:pt x="2444" y="3527"/>
                    <a:pt x="2459" y="3527"/>
                  </a:cubicBezTo>
                  <a:cubicBezTo>
                    <a:pt x="2461" y="3527"/>
                    <a:pt x="2462" y="3528"/>
                    <a:pt x="2463" y="3528"/>
                  </a:cubicBezTo>
                  <a:cubicBezTo>
                    <a:pt x="2465" y="3529"/>
                    <a:pt x="2467" y="3529"/>
                    <a:pt x="2468" y="3529"/>
                  </a:cubicBezTo>
                  <a:cubicBezTo>
                    <a:pt x="2470" y="3529"/>
                    <a:pt x="2471" y="3527"/>
                    <a:pt x="2473" y="3521"/>
                  </a:cubicBezTo>
                  <a:lnTo>
                    <a:pt x="2465" y="3518"/>
                  </a:lnTo>
                  <a:cubicBezTo>
                    <a:pt x="2457" y="3516"/>
                    <a:pt x="2451" y="3513"/>
                    <a:pt x="2453" y="3504"/>
                  </a:cubicBezTo>
                  <a:cubicBezTo>
                    <a:pt x="2455" y="3495"/>
                    <a:pt x="2458" y="3487"/>
                    <a:pt x="2464" y="3487"/>
                  </a:cubicBezTo>
                  <a:cubicBezTo>
                    <a:pt x="2465" y="3487"/>
                    <a:pt x="2465" y="3487"/>
                    <a:pt x="2466" y="3488"/>
                  </a:cubicBezTo>
                  <a:cubicBezTo>
                    <a:pt x="2476" y="3481"/>
                    <a:pt x="2487" y="3473"/>
                    <a:pt x="2479" y="3471"/>
                  </a:cubicBezTo>
                  <a:cubicBezTo>
                    <a:pt x="2481" y="3464"/>
                    <a:pt x="2485" y="3458"/>
                    <a:pt x="2491" y="3454"/>
                  </a:cubicBezTo>
                  <a:lnTo>
                    <a:pt x="2500" y="3415"/>
                  </a:lnTo>
                  <a:cubicBezTo>
                    <a:pt x="2495" y="3404"/>
                    <a:pt x="2496" y="3385"/>
                    <a:pt x="2504" y="3385"/>
                  </a:cubicBezTo>
                  <a:cubicBezTo>
                    <a:pt x="2504" y="3385"/>
                    <a:pt x="2504" y="3385"/>
                    <a:pt x="2504" y="3385"/>
                  </a:cubicBezTo>
                  <a:cubicBezTo>
                    <a:pt x="2507" y="3375"/>
                    <a:pt x="2504" y="3364"/>
                    <a:pt x="2501" y="3354"/>
                  </a:cubicBezTo>
                  <a:cubicBezTo>
                    <a:pt x="2503" y="3336"/>
                    <a:pt x="2503" y="3326"/>
                    <a:pt x="2511" y="3326"/>
                  </a:cubicBezTo>
                  <a:cubicBezTo>
                    <a:pt x="2511" y="3326"/>
                    <a:pt x="2512" y="3326"/>
                    <a:pt x="2512" y="3326"/>
                  </a:cubicBezTo>
                  <a:cubicBezTo>
                    <a:pt x="2514" y="3326"/>
                    <a:pt x="2516" y="3326"/>
                    <a:pt x="2517" y="3326"/>
                  </a:cubicBezTo>
                  <a:cubicBezTo>
                    <a:pt x="2520" y="3326"/>
                    <a:pt x="2518" y="3324"/>
                    <a:pt x="2512" y="3316"/>
                  </a:cubicBezTo>
                  <a:cubicBezTo>
                    <a:pt x="2504" y="3316"/>
                    <a:pt x="2506" y="3306"/>
                    <a:pt x="2507" y="3296"/>
                  </a:cubicBezTo>
                  <a:cubicBezTo>
                    <a:pt x="2507" y="3286"/>
                    <a:pt x="2507" y="3277"/>
                    <a:pt x="2507" y="3277"/>
                  </a:cubicBezTo>
                  <a:cubicBezTo>
                    <a:pt x="2499" y="3276"/>
                    <a:pt x="2499" y="3276"/>
                    <a:pt x="2499" y="3267"/>
                  </a:cubicBezTo>
                  <a:cubicBezTo>
                    <a:pt x="2500" y="3256"/>
                    <a:pt x="2509" y="3227"/>
                    <a:pt x="2508" y="3218"/>
                  </a:cubicBezTo>
                  <a:cubicBezTo>
                    <a:pt x="2507" y="3200"/>
                    <a:pt x="2507" y="3193"/>
                    <a:pt x="2505" y="3193"/>
                  </a:cubicBezTo>
                  <a:cubicBezTo>
                    <a:pt x="2503" y="3193"/>
                    <a:pt x="2502" y="3195"/>
                    <a:pt x="2499" y="3198"/>
                  </a:cubicBezTo>
                  <a:cubicBezTo>
                    <a:pt x="2499" y="3202"/>
                    <a:pt x="2497" y="3205"/>
                    <a:pt x="2496" y="3205"/>
                  </a:cubicBezTo>
                  <a:cubicBezTo>
                    <a:pt x="2495" y="3205"/>
                    <a:pt x="2494" y="3200"/>
                    <a:pt x="2499" y="3189"/>
                  </a:cubicBezTo>
                  <a:cubicBezTo>
                    <a:pt x="2501" y="3167"/>
                    <a:pt x="2502" y="3144"/>
                    <a:pt x="2502" y="3122"/>
                  </a:cubicBezTo>
                  <a:cubicBezTo>
                    <a:pt x="2498" y="3089"/>
                    <a:pt x="2498" y="3085"/>
                    <a:pt x="2492" y="3085"/>
                  </a:cubicBezTo>
                  <a:cubicBezTo>
                    <a:pt x="2491" y="3085"/>
                    <a:pt x="2490" y="3085"/>
                    <a:pt x="2489" y="3085"/>
                  </a:cubicBezTo>
                  <a:cubicBezTo>
                    <a:pt x="2484" y="3088"/>
                    <a:pt x="2481" y="3090"/>
                    <a:pt x="2479" y="3090"/>
                  </a:cubicBezTo>
                  <a:cubicBezTo>
                    <a:pt x="2475" y="3090"/>
                    <a:pt x="2478" y="3083"/>
                    <a:pt x="2488" y="3075"/>
                  </a:cubicBezTo>
                  <a:cubicBezTo>
                    <a:pt x="2500" y="3055"/>
                    <a:pt x="2500" y="3045"/>
                    <a:pt x="2492" y="3045"/>
                  </a:cubicBezTo>
                  <a:cubicBezTo>
                    <a:pt x="2492" y="3045"/>
                    <a:pt x="2491" y="3045"/>
                    <a:pt x="2491" y="3046"/>
                  </a:cubicBezTo>
                  <a:cubicBezTo>
                    <a:pt x="2482" y="3038"/>
                    <a:pt x="2482" y="3038"/>
                    <a:pt x="2481" y="3028"/>
                  </a:cubicBezTo>
                  <a:cubicBezTo>
                    <a:pt x="2489" y="3026"/>
                    <a:pt x="2487" y="3018"/>
                    <a:pt x="2475" y="3001"/>
                  </a:cubicBezTo>
                  <a:cubicBezTo>
                    <a:pt x="2473" y="2992"/>
                    <a:pt x="2473" y="2992"/>
                    <a:pt x="2481" y="2989"/>
                  </a:cubicBezTo>
                  <a:lnTo>
                    <a:pt x="2478" y="2972"/>
                  </a:lnTo>
                  <a:cubicBezTo>
                    <a:pt x="2457" y="2956"/>
                    <a:pt x="2452" y="2900"/>
                    <a:pt x="2456" y="2890"/>
                  </a:cubicBezTo>
                  <a:cubicBezTo>
                    <a:pt x="2454" y="2883"/>
                    <a:pt x="2449" y="2877"/>
                    <a:pt x="2444" y="2873"/>
                  </a:cubicBezTo>
                  <a:cubicBezTo>
                    <a:pt x="2426" y="2868"/>
                    <a:pt x="2424" y="2860"/>
                    <a:pt x="2438" y="2856"/>
                  </a:cubicBezTo>
                  <a:cubicBezTo>
                    <a:pt x="2454" y="2850"/>
                    <a:pt x="2454" y="2850"/>
                    <a:pt x="2436" y="2847"/>
                  </a:cubicBezTo>
                  <a:cubicBezTo>
                    <a:pt x="2425" y="2841"/>
                    <a:pt x="2412" y="2800"/>
                    <a:pt x="2427" y="2800"/>
                  </a:cubicBezTo>
                  <a:cubicBezTo>
                    <a:pt x="2428" y="2800"/>
                    <a:pt x="2429" y="2800"/>
                    <a:pt x="2429" y="2800"/>
                  </a:cubicBezTo>
                  <a:lnTo>
                    <a:pt x="2445" y="2795"/>
                  </a:lnTo>
                  <a:cubicBezTo>
                    <a:pt x="2438" y="2792"/>
                    <a:pt x="2434" y="2786"/>
                    <a:pt x="2432" y="2780"/>
                  </a:cubicBezTo>
                  <a:cubicBezTo>
                    <a:pt x="2430" y="2780"/>
                    <a:pt x="2430" y="2780"/>
                    <a:pt x="2429" y="2780"/>
                  </a:cubicBezTo>
                  <a:cubicBezTo>
                    <a:pt x="2423" y="2780"/>
                    <a:pt x="2419" y="2771"/>
                    <a:pt x="2411" y="2748"/>
                  </a:cubicBezTo>
                  <a:cubicBezTo>
                    <a:pt x="2405" y="2730"/>
                    <a:pt x="2384" y="2699"/>
                    <a:pt x="2378" y="2682"/>
                  </a:cubicBezTo>
                  <a:cubicBezTo>
                    <a:pt x="2371" y="2665"/>
                    <a:pt x="2361" y="2639"/>
                    <a:pt x="2364" y="2628"/>
                  </a:cubicBezTo>
                  <a:cubicBezTo>
                    <a:pt x="2360" y="2617"/>
                    <a:pt x="2353" y="2607"/>
                    <a:pt x="2343" y="2599"/>
                  </a:cubicBezTo>
                  <a:cubicBezTo>
                    <a:pt x="2332" y="2593"/>
                    <a:pt x="2325" y="2578"/>
                    <a:pt x="2333" y="2574"/>
                  </a:cubicBezTo>
                  <a:lnTo>
                    <a:pt x="2329" y="2567"/>
                  </a:lnTo>
                  <a:cubicBezTo>
                    <a:pt x="2322" y="2560"/>
                    <a:pt x="2316" y="2553"/>
                    <a:pt x="2312" y="2545"/>
                  </a:cubicBezTo>
                  <a:cubicBezTo>
                    <a:pt x="2320" y="2542"/>
                    <a:pt x="2320" y="2528"/>
                    <a:pt x="2312" y="2525"/>
                  </a:cubicBezTo>
                  <a:cubicBezTo>
                    <a:pt x="2310" y="2526"/>
                    <a:pt x="2309" y="2526"/>
                    <a:pt x="2308" y="2526"/>
                  </a:cubicBezTo>
                  <a:cubicBezTo>
                    <a:pt x="2303" y="2526"/>
                    <a:pt x="2299" y="2518"/>
                    <a:pt x="2294" y="2504"/>
                  </a:cubicBezTo>
                  <a:cubicBezTo>
                    <a:pt x="2294" y="2495"/>
                    <a:pt x="2264" y="2422"/>
                    <a:pt x="2228" y="2351"/>
                  </a:cubicBezTo>
                  <a:cubicBezTo>
                    <a:pt x="2212" y="2320"/>
                    <a:pt x="2194" y="2288"/>
                    <a:pt x="2174" y="2258"/>
                  </a:cubicBezTo>
                  <a:lnTo>
                    <a:pt x="2162" y="2242"/>
                  </a:lnTo>
                  <a:cubicBezTo>
                    <a:pt x="2161" y="2240"/>
                    <a:pt x="2159" y="2238"/>
                    <a:pt x="2158" y="2237"/>
                  </a:cubicBezTo>
                  <a:cubicBezTo>
                    <a:pt x="2156" y="2233"/>
                    <a:pt x="2153" y="2232"/>
                    <a:pt x="2152" y="2232"/>
                  </a:cubicBezTo>
                  <a:lnTo>
                    <a:pt x="2147" y="2226"/>
                  </a:lnTo>
                  <a:lnTo>
                    <a:pt x="2142" y="2218"/>
                  </a:lnTo>
                  <a:cubicBezTo>
                    <a:pt x="2161" y="2215"/>
                    <a:pt x="2143" y="2210"/>
                    <a:pt x="2130" y="2199"/>
                  </a:cubicBezTo>
                  <a:cubicBezTo>
                    <a:pt x="2117" y="2193"/>
                    <a:pt x="2117" y="2190"/>
                    <a:pt x="2117" y="2186"/>
                  </a:cubicBezTo>
                  <a:lnTo>
                    <a:pt x="2117" y="2186"/>
                  </a:lnTo>
                  <a:cubicBezTo>
                    <a:pt x="2125" y="2188"/>
                    <a:pt x="2130" y="2189"/>
                    <a:pt x="2133" y="2189"/>
                  </a:cubicBezTo>
                  <a:cubicBezTo>
                    <a:pt x="2141" y="2189"/>
                    <a:pt x="2140" y="2184"/>
                    <a:pt x="2135" y="2177"/>
                  </a:cubicBezTo>
                  <a:cubicBezTo>
                    <a:pt x="2125" y="2169"/>
                    <a:pt x="2121" y="2164"/>
                    <a:pt x="2124" y="2164"/>
                  </a:cubicBezTo>
                  <a:cubicBezTo>
                    <a:pt x="2126" y="2164"/>
                    <a:pt x="2132" y="2167"/>
                    <a:pt x="2140" y="2173"/>
                  </a:cubicBezTo>
                  <a:cubicBezTo>
                    <a:pt x="2148" y="2178"/>
                    <a:pt x="2153" y="2181"/>
                    <a:pt x="2155" y="2181"/>
                  </a:cubicBezTo>
                  <a:cubicBezTo>
                    <a:pt x="2157" y="2181"/>
                    <a:pt x="2153" y="2175"/>
                    <a:pt x="2143" y="2162"/>
                  </a:cubicBezTo>
                  <a:cubicBezTo>
                    <a:pt x="2141" y="2158"/>
                    <a:pt x="2140" y="2156"/>
                    <a:pt x="2141" y="2156"/>
                  </a:cubicBezTo>
                  <a:lnTo>
                    <a:pt x="2141" y="2156"/>
                  </a:lnTo>
                  <a:cubicBezTo>
                    <a:pt x="2142" y="2156"/>
                    <a:pt x="2145" y="2158"/>
                    <a:pt x="2150" y="2162"/>
                  </a:cubicBezTo>
                  <a:cubicBezTo>
                    <a:pt x="2160" y="2170"/>
                    <a:pt x="2164" y="2174"/>
                    <a:pt x="2165" y="2174"/>
                  </a:cubicBezTo>
                  <a:cubicBezTo>
                    <a:pt x="2166" y="2174"/>
                    <a:pt x="2165" y="2172"/>
                    <a:pt x="2162" y="2168"/>
                  </a:cubicBezTo>
                  <a:cubicBezTo>
                    <a:pt x="2158" y="2161"/>
                    <a:pt x="2157" y="2157"/>
                    <a:pt x="2159" y="2157"/>
                  </a:cubicBezTo>
                  <a:lnTo>
                    <a:pt x="2159" y="2157"/>
                  </a:lnTo>
                  <a:cubicBezTo>
                    <a:pt x="2161" y="2157"/>
                    <a:pt x="2166" y="2161"/>
                    <a:pt x="2171" y="2168"/>
                  </a:cubicBezTo>
                  <a:cubicBezTo>
                    <a:pt x="2175" y="2172"/>
                    <a:pt x="2177" y="2174"/>
                    <a:pt x="2179" y="2176"/>
                  </a:cubicBezTo>
                  <a:cubicBezTo>
                    <a:pt x="2181" y="2178"/>
                    <a:pt x="2182" y="2179"/>
                    <a:pt x="2182" y="2179"/>
                  </a:cubicBezTo>
                  <a:cubicBezTo>
                    <a:pt x="2183" y="2179"/>
                    <a:pt x="2182" y="2175"/>
                    <a:pt x="2180" y="2167"/>
                  </a:cubicBezTo>
                  <a:cubicBezTo>
                    <a:pt x="2178" y="2159"/>
                    <a:pt x="2181" y="2155"/>
                    <a:pt x="2186" y="2154"/>
                  </a:cubicBezTo>
                  <a:cubicBezTo>
                    <a:pt x="2189" y="2154"/>
                    <a:pt x="2208" y="2155"/>
                    <a:pt x="2212" y="2163"/>
                  </a:cubicBezTo>
                  <a:cubicBezTo>
                    <a:pt x="2213" y="2162"/>
                    <a:pt x="2215" y="2162"/>
                    <a:pt x="2216" y="2162"/>
                  </a:cubicBezTo>
                  <a:cubicBezTo>
                    <a:pt x="2220" y="2162"/>
                    <a:pt x="2224" y="2163"/>
                    <a:pt x="2227" y="2163"/>
                  </a:cubicBezTo>
                  <a:cubicBezTo>
                    <a:pt x="2230" y="2163"/>
                    <a:pt x="2231" y="2162"/>
                    <a:pt x="2231" y="2159"/>
                  </a:cubicBezTo>
                  <a:lnTo>
                    <a:pt x="2231" y="2159"/>
                  </a:lnTo>
                  <a:lnTo>
                    <a:pt x="2241" y="2166"/>
                  </a:lnTo>
                  <a:lnTo>
                    <a:pt x="2260" y="2163"/>
                  </a:lnTo>
                  <a:lnTo>
                    <a:pt x="2258" y="2154"/>
                  </a:lnTo>
                  <a:cubicBezTo>
                    <a:pt x="2301" y="2150"/>
                    <a:pt x="2345" y="2143"/>
                    <a:pt x="2388" y="2132"/>
                  </a:cubicBezTo>
                  <a:cubicBezTo>
                    <a:pt x="2492" y="2101"/>
                    <a:pt x="2509" y="2088"/>
                    <a:pt x="2497" y="2085"/>
                  </a:cubicBezTo>
                  <a:cubicBezTo>
                    <a:pt x="2486" y="2078"/>
                    <a:pt x="2490" y="2072"/>
                    <a:pt x="2499" y="2072"/>
                  </a:cubicBezTo>
                  <a:cubicBezTo>
                    <a:pt x="2504" y="2072"/>
                    <a:pt x="2509" y="2074"/>
                    <a:pt x="2515" y="2077"/>
                  </a:cubicBezTo>
                  <a:cubicBezTo>
                    <a:pt x="2531" y="2073"/>
                    <a:pt x="2547" y="2068"/>
                    <a:pt x="2563" y="2063"/>
                  </a:cubicBezTo>
                  <a:cubicBezTo>
                    <a:pt x="2577" y="2055"/>
                    <a:pt x="2591" y="2047"/>
                    <a:pt x="2598" y="2047"/>
                  </a:cubicBezTo>
                  <a:cubicBezTo>
                    <a:pt x="2600" y="2047"/>
                    <a:pt x="2601" y="2048"/>
                    <a:pt x="2602" y="2049"/>
                  </a:cubicBezTo>
                  <a:lnTo>
                    <a:pt x="2611" y="2045"/>
                  </a:lnTo>
                  <a:cubicBezTo>
                    <a:pt x="2621" y="2020"/>
                    <a:pt x="2669" y="1987"/>
                    <a:pt x="2699" y="1972"/>
                  </a:cubicBezTo>
                  <a:cubicBezTo>
                    <a:pt x="2713" y="1962"/>
                    <a:pt x="2724" y="1948"/>
                    <a:pt x="2731" y="1933"/>
                  </a:cubicBezTo>
                  <a:cubicBezTo>
                    <a:pt x="2740" y="1913"/>
                    <a:pt x="2740" y="1913"/>
                    <a:pt x="2753" y="1911"/>
                  </a:cubicBezTo>
                  <a:cubicBezTo>
                    <a:pt x="2754" y="1912"/>
                    <a:pt x="2754" y="1912"/>
                    <a:pt x="2755" y="1912"/>
                  </a:cubicBezTo>
                  <a:cubicBezTo>
                    <a:pt x="2765" y="1912"/>
                    <a:pt x="2806" y="1875"/>
                    <a:pt x="2794" y="1864"/>
                  </a:cubicBezTo>
                  <a:lnTo>
                    <a:pt x="2806" y="1862"/>
                  </a:lnTo>
                  <a:cubicBezTo>
                    <a:pt x="2817" y="1860"/>
                    <a:pt x="2821" y="1846"/>
                    <a:pt x="2813" y="1840"/>
                  </a:cubicBezTo>
                  <a:cubicBezTo>
                    <a:pt x="2803" y="1833"/>
                    <a:pt x="2804" y="1827"/>
                    <a:pt x="2817" y="1827"/>
                  </a:cubicBezTo>
                  <a:cubicBezTo>
                    <a:pt x="2820" y="1827"/>
                    <a:pt x="2825" y="1827"/>
                    <a:pt x="2831" y="1828"/>
                  </a:cubicBezTo>
                  <a:cubicBezTo>
                    <a:pt x="2835" y="1831"/>
                    <a:pt x="2838" y="1832"/>
                    <a:pt x="2841" y="1832"/>
                  </a:cubicBezTo>
                  <a:cubicBezTo>
                    <a:pt x="2847" y="1832"/>
                    <a:pt x="2848" y="1827"/>
                    <a:pt x="2843" y="1824"/>
                  </a:cubicBezTo>
                  <a:cubicBezTo>
                    <a:pt x="2842" y="1810"/>
                    <a:pt x="2841" y="1797"/>
                    <a:pt x="2853" y="1793"/>
                  </a:cubicBezTo>
                  <a:cubicBezTo>
                    <a:pt x="2859" y="1785"/>
                    <a:pt x="2863" y="1776"/>
                    <a:pt x="2850" y="1768"/>
                  </a:cubicBezTo>
                  <a:cubicBezTo>
                    <a:pt x="2842" y="1763"/>
                    <a:pt x="2849" y="1756"/>
                    <a:pt x="2852" y="1745"/>
                  </a:cubicBezTo>
                  <a:cubicBezTo>
                    <a:pt x="2860" y="1750"/>
                    <a:pt x="2860" y="1750"/>
                    <a:pt x="2862" y="1762"/>
                  </a:cubicBezTo>
                  <a:lnTo>
                    <a:pt x="2862" y="1762"/>
                  </a:lnTo>
                  <a:cubicBezTo>
                    <a:pt x="2864" y="1758"/>
                    <a:pt x="2867" y="1752"/>
                    <a:pt x="2871" y="1744"/>
                  </a:cubicBezTo>
                  <a:cubicBezTo>
                    <a:pt x="2875" y="1736"/>
                    <a:pt x="2890" y="1723"/>
                    <a:pt x="2897" y="1723"/>
                  </a:cubicBezTo>
                  <a:cubicBezTo>
                    <a:pt x="2898" y="1723"/>
                    <a:pt x="2899" y="1723"/>
                    <a:pt x="2899" y="1723"/>
                  </a:cubicBezTo>
                  <a:cubicBezTo>
                    <a:pt x="2910" y="1717"/>
                    <a:pt x="2915" y="1709"/>
                    <a:pt x="2902" y="1709"/>
                  </a:cubicBezTo>
                  <a:cubicBezTo>
                    <a:pt x="2901" y="1709"/>
                    <a:pt x="2899" y="1709"/>
                    <a:pt x="2897" y="1710"/>
                  </a:cubicBezTo>
                  <a:cubicBezTo>
                    <a:pt x="2881" y="1704"/>
                    <a:pt x="2882" y="1704"/>
                    <a:pt x="2890" y="1685"/>
                  </a:cubicBezTo>
                  <a:cubicBezTo>
                    <a:pt x="2893" y="1676"/>
                    <a:pt x="2896" y="1668"/>
                    <a:pt x="2903" y="1668"/>
                  </a:cubicBezTo>
                  <a:cubicBezTo>
                    <a:pt x="2903" y="1668"/>
                    <a:pt x="2904" y="1668"/>
                    <a:pt x="2905" y="1668"/>
                  </a:cubicBezTo>
                  <a:cubicBezTo>
                    <a:pt x="2907" y="1669"/>
                    <a:pt x="2908" y="1669"/>
                    <a:pt x="2910" y="1669"/>
                  </a:cubicBezTo>
                  <a:cubicBezTo>
                    <a:pt x="2913" y="1669"/>
                    <a:pt x="2914" y="1665"/>
                    <a:pt x="2920" y="1650"/>
                  </a:cubicBezTo>
                  <a:cubicBezTo>
                    <a:pt x="2931" y="1620"/>
                    <a:pt x="2912" y="1583"/>
                    <a:pt x="2898" y="1570"/>
                  </a:cubicBezTo>
                  <a:cubicBezTo>
                    <a:pt x="2882" y="1567"/>
                    <a:pt x="2882" y="1567"/>
                    <a:pt x="2900" y="1560"/>
                  </a:cubicBezTo>
                  <a:cubicBezTo>
                    <a:pt x="2901" y="1561"/>
                    <a:pt x="2902" y="1561"/>
                    <a:pt x="2903" y="1561"/>
                  </a:cubicBezTo>
                  <a:cubicBezTo>
                    <a:pt x="2909" y="1561"/>
                    <a:pt x="2911" y="1552"/>
                    <a:pt x="2912" y="1542"/>
                  </a:cubicBezTo>
                  <a:cubicBezTo>
                    <a:pt x="2907" y="1542"/>
                    <a:pt x="2909" y="1538"/>
                    <a:pt x="2910" y="1538"/>
                  </a:cubicBezTo>
                  <a:lnTo>
                    <a:pt x="2910" y="1538"/>
                  </a:lnTo>
                  <a:cubicBezTo>
                    <a:pt x="2911" y="1538"/>
                    <a:pt x="2912" y="1539"/>
                    <a:pt x="2912" y="1542"/>
                  </a:cubicBezTo>
                  <a:cubicBezTo>
                    <a:pt x="2921" y="1543"/>
                    <a:pt x="2918" y="1554"/>
                    <a:pt x="2916" y="1564"/>
                  </a:cubicBezTo>
                  <a:lnTo>
                    <a:pt x="2924" y="1565"/>
                  </a:lnTo>
                  <a:cubicBezTo>
                    <a:pt x="2942" y="1558"/>
                    <a:pt x="2944" y="1547"/>
                    <a:pt x="2928" y="1535"/>
                  </a:cubicBezTo>
                  <a:cubicBezTo>
                    <a:pt x="2922" y="1523"/>
                    <a:pt x="2922" y="1523"/>
                    <a:pt x="2931" y="1513"/>
                  </a:cubicBezTo>
                  <a:cubicBezTo>
                    <a:pt x="2940" y="1504"/>
                    <a:pt x="2949" y="1494"/>
                    <a:pt x="2941" y="1493"/>
                  </a:cubicBezTo>
                  <a:cubicBezTo>
                    <a:pt x="2942" y="1483"/>
                    <a:pt x="2945" y="1472"/>
                    <a:pt x="2950" y="1463"/>
                  </a:cubicBezTo>
                  <a:cubicBezTo>
                    <a:pt x="2950" y="1442"/>
                    <a:pt x="2950" y="1431"/>
                    <a:pt x="2942" y="1431"/>
                  </a:cubicBezTo>
                  <a:cubicBezTo>
                    <a:pt x="2942" y="1431"/>
                    <a:pt x="2941" y="1431"/>
                    <a:pt x="2941" y="1431"/>
                  </a:cubicBezTo>
                  <a:cubicBezTo>
                    <a:pt x="2933" y="1431"/>
                    <a:pt x="2933" y="1421"/>
                    <a:pt x="2933" y="1411"/>
                  </a:cubicBezTo>
                  <a:cubicBezTo>
                    <a:pt x="2933" y="1400"/>
                    <a:pt x="2931" y="1391"/>
                    <a:pt x="2924" y="1391"/>
                  </a:cubicBezTo>
                  <a:cubicBezTo>
                    <a:pt x="2924" y="1391"/>
                    <a:pt x="2923" y="1391"/>
                    <a:pt x="2923" y="1391"/>
                  </a:cubicBezTo>
                  <a:cubicBezTo>
                    <a:pt x="2922" y="1391"/>
                    <a:pt x="2922" y="1391"/>
                    <a:pt x="2922" y="1391"/>
                  </a:cubicBezTo>
                  <a:cubicBezTo>
                    <a:pt x="2914" y="1391"/>
                    <a:pt x="2905" y="1382"/>
                    <a:pt x="2903" y="1363"/>
                  </a:cubicBezTo>
                  <a:cubicBezTo>
                    <a:pt x="2893" y="1345"/>
                    <a:pt x="2893" y="1345"/>
                    <a:pt x="2906" y="1333"/>
                  </a:cubicBezTo>
                  <a:cubicBezTo>
                    <a:pt x="2914" y="1331"/>
                    <a:pt x="2913" y="1321"/>
                    <a:pt x="2911" y="1312"/>
                  </a:cubicBezTo>
                  <a:cubicBezTo>
                    <a:pt x="2909" y="1305"/>
                    <a:pt x="2911" y="1298"/>
                    <a:pt x="2914" y="1291"/>
                  </a:cubicBezTo>
                  <a:cubicBezTo>
                    <a:pt x="2917" y="1284"/>
                    <a:pt x="2916" y="1281"/>
                    <a:pt x="2912" y="1281"/>
                  </a:cubicBezTo>
                  <a:cubicBezTo>
                    <a:pt x="2910" y="1281"/>
                    <a:pt x="2907" y="1282"/>
                    <a:pt x="2904" y="1283"/>
                  </a:cubicBezTo>
                  <a:lnTo>
                    <a:pt x="2888" y="1287"/>
                  </a:lnTo>
                  <a:cubicBezTo>
                    <a:pt x="2886" y="1278"/>
                    <a:pt x="2898" y="1264"/>
                    <a:pt x="2906" y="1262"/>
                  </a:cubicBezTo>
                  <a:cubicBezTo>
                    <a:pt x="2915" y="1253"/>
                    <a:pt x="2918" y="1249"/>
                    <a:pt x="2914" y="1249"/>
                  </a:cubicBezTo>
                  <a:cubicBezTo>
                    <a:pt x="2913" y="1249"/>
                    <a:pt x="2909" y="1250"/>
                    <a:pt x="2904" y="1252"/>
                  </a:cubicBezTo>
                  <a:cubicBezTo>
                    <a:pt x="2903" y="1252"/>
                    <a:pt x="2902" y="1252"/>
                    <a:pt x="2901" y="1252"/>
                  </a:cubicBezTo>
                  <a:cubicBezTo>
                    <a:pt x="2893" y="1252"/>
                    <a:pt x="2885" y="1245"/>
                    <a:pt x="2887" y="1226"/>
                  </a:cubicBezTo>
                  <a:cubicBezTo>
                    <a:pt x="2881" y="1208"/>
                    <a:pt x="2874" y="1190"/>
                    <a:pt x="2881" y="1187"/>
                  </a:cubicBezTo>
                  <a:cubicBezTo>
                    <a:pt x="2884" y="1180"/>
                    <a:pt x="2880" y="1172"/>
                    <a:pt x="2875" y="1169"/>
                  </a:cubicBezTo>
                  <a:cubicBezTo>
                    <a:pt x="2862" y="1163"/>
                    <a:pt x="2860" y="1153"/>
                    <a:pt x="2856" y="1124"/>
                  </a:cubicBezTo>
                  <a:cubicBezTo>
                    <a:pt x="2851" y="1088"/>
                    <a:pt x="2849" y="1078"/>
                    <a:pt x="2844" y="1078"/>
                  </a:cubicBezTo>
                  <a:cubicBezTo>
                    <a:pt x="2841" y="1078"/>
                    <a:pt x="2838" y="1079"/>
                    <a:pt x="2834" y="1081"/>
                  </a:cubicBezTo>
                  <a:cubicBezTo>
                    <a:pt x="2831" y="1083"/>
                    <a:pt x="2828" y="1084"/>
                    <a:pt x="2827" y="1084"/>
                  </a:cubicBezTo>
                  <a:cubicBezTo>
                    <a:pt x="2824" y="1084"/>
                    <a:pt x="2824" y="1081"/>
                    <a:pt x="2830" y="1072"/>
                  </a:cubicBezTo>
                  <a:cubicBezTo>
                    <a:pt x="2833" y="1060"/>
                    <a:pt x="2821" y="1056"/>
                    <a:pt x="2805" y="1043"/>
                  </a:cubicBezTo>
                  <a:cubicBezTo>
                    <a:pt x="2803" y="1043"/>
                    <a:pt x="2800" y="1042"/>
                    <a:pt x="2798" y="1042"/>
                  </a:cubicBezTo>
                  <a:cubicBezTo>
                    <a:pt x="2789" y="1042"/>
                    <a:pt x="2780" y="1046"/>
                    <a:pt x="2773" y="1051"/>
                  </a:cubicBezTo>
                  <a:cubicBezTo>
                    <a:pt x="2767" y="1054"/>
                    <a:pt x="2764" y="1056"/>
                    <a:pt x="2761" y="1056"/>
                  </a:cubicBezTo>
                  <a:cubicBezTo>
                    <a:pt x="2758" y="1056"/>
                    <a:pt x="2757" y="1051"/>
                    <a:pt x="2756" y="1039"/>
                  </a:cubicBezTo>
                  <a:cubicBezTo>
                    <a:pt x="2751" y="1031"/>
                    <a:pt x="2753" y="1021"/>
                    <a:pt x="2760" y="1015"/>
                  </a:cubicBezTo>
                  <a:cubicBezTo>
                    <a:pt x="2762" y="1014"/>
                    <a:pt x="2763" y="1014"/>
                    <a:pt x="2764" y="1014"/>
                  </a:cubicBezTo>
                  <a:cubicBezTo>
                    <a:pt x="2769" y="1014"/>
                    <a:pt x="2773" y="1019"/>
                    <a:pt x="2773" y="1019"/>
                  </a:cubicBezTo>
                  <a:lnTo>
                    <a:pt x="2777" y="1026"/>
                  </a:lnTo>
                  <a:cubicBezTo>
                    <a:pt x="2784" y="1023"/>
                    <a:pt x="2791" y="1019"/>
                    <a:pt x="2782" y="1003"/>
                  </a:cubicBezTo>
                  <a:cubicBezTo>
                    <a:pt x="2782" y="993"/>
                    <a:pt x="2780" y="986"/>
                    <a:pt x="2775" y="986"/>
                  </a:cubicBezTo>
                  <a:cubicBezTo>
                    <a:pt x="2774" y="986"/>
                    <a:pt x="2773" y="986"/>
                    <a:pt x="2771" y="987"/>
                  </a:cubicBezTo>
                  <a:cubicBezTo>
                    <a:pt x="2774" y="974"/>
                    <a:pt x="2764" y="958"/>
                    <a:pt x="2752" y="943"/>
                  </a:cubicBezTo>
                  <a:cubicBezTo>
                    <a:pt x="2742" y="928"/>
                    <a:pt x="2727" y="904"/>
                    <a:pt x="2728" y="892"/>
                  </a:cubicBezTo>
                  <a:cubicBezTo>
                    <a:pt x="2719" y="880"/>
                    <a:pt x="2714" y="873"/>
                    <a:pt x="2708" y="873"/>
                  </a:cubicBezTo>
                  <a:cubicBezTo>
                    <a:pt x="2707" y="873"/>
                    <a:pt x="2706" y="874"/>
                    <a:pt x="2704" y="875"/>
                  </a:cubicBezTo>
                  <a:cubicBezTo>
                    <a:pt x="2700" y="878"/>
                    <a:pt x="2696" y="879"/>
                    <a:pt x="2694" y="879"/>
                  </a:cubicBezTo>
                  <a:cubicBezTo>
                    <a:pt x="2689" y="879"/>
                    <a:pt x="2689" y="875"/>
                    <a:pt x="2693" y="872"/>
                  </a:cubicBezTo>
                  <a:cubicBezTo>
                    <a:pt x="2701" y="854"/>
                    <a:pt x="2635" y="759"/>
                    <a:pt x="2615" y="759"/>
                  </a:cubicBezTo>
                  <a:cubicBezTo>
                    <a:pt x="2614" y="759"/>
                    <a:pt x="2614" y="759"/>
                    <a:pt x="2613" y="759"/>
                  </a:cubicBezTo>
                  <a:lnTo>
                    <a:pt x="2601" y="745"/>
                  </a:lnTo>
                  <a:cubicBezTo>
                    <a:pt x="2595" y="726"/>
                    <a:pt x="2558" y="685"/>
                    <a:pt x="2546" y="684"/>
                  </a:cubicBezTo>
                  <a:lnTo>
                    <a:pt x="2528" y="664"/>
                  </a:lnTo>
                  <a:cubicBezTo>
                    <a:pt x="2521" y="645"/>
                    <a:pt x="2515" y="638"/>
                    <a:pt x="2502" y="637"/>
                  </a:cubicBezTo>
                  <a:cubicBezTo>
                    <a:pt x="2494" y="637"/>
                    <a:pt x="2489" y="640"/>
                    <a:pt x="2488" y="640"/>
                  </a:cubicBezTo>
                  <a:cubicBezTo>
                    <a:pt x="2487" y="640"/>
                    <a:pt x="2488" y="639"/>
                    <a:pt x="2490" y="637"/>
                  </a:cubicBezTo>
                  <a:cubicBezTo>
                    <a:pt x="2495" y="631"/>
                    <a:pt x="2483" y="617"/>
                    <a:pt x="2457" y="592"/>
                  </a:cubicBezTo>
                  <a:cubicBezTo>
                    <a:pt x="2442" y="577"/>
                    <a:pt x="2435" y="571"/>
                    <a:pt x="2433" y="571"/>
                  </a:cubicBezTo>
                  <a:cubicBezTo>
                    <a:pt x="2431" y="571"/>
                    <a:pt x="2431" y="574"/>
                    <a:pt x="2432" y="579"/>
                  </a:cubicBezTo>
                  <a:cubicBezTo>
                    <a:pt x="2400" y="560"/>
                    <a:pt x="2406" y="554"/>
                    <a:pt x="2411" y="548"/>
                  </a:cubicBezTo>
                  <a:cubicBezTo>
                    <a:pt x="2424" y="545"/>
                    <a:pt x="2421" y="537"/>
                    <a:pt x="2410" y="537"/>
                  </a:cubicBezTo>
                  <a:cubicBezTo>
                    <a:pt x="2405" y="537"/>
                    <a:pt x="2399" y="538"/>
                    <a:pt x="2392" y="542"/>
                  </a:cubicBezTo>
                  <a:cubicBezTo>
                    <a:pt x="2389" y="543"/>
                    <a:pt x="2386" y="543"/>
                    <a:pt x="2383" y="543"/>
                  </a:cubicBezTo>
                  <a:cubicBezTo>
                    <a:pt x="2370" y="543"/>
                    <a:pt x="2362" y="534"/>
                    <a:pt x="2366" y="529"/>
                  </a:cubicBezTo>
                  <a:cubicBezTo>
                    <a:pt x="2368" y="528"/>
                    <a:pt x="2370" y="527"/>
                    <a:pt x="2372" y="527"/>
                  </a:cubicBezTo>
                  <a:cubicBezTo>
                    <a:pt x="2376" y="527"/>
                    <a:pt x="2381" y="531"/>
                    <a:pt x="2386" y="536"/>
                  </a:cubicBezTo>
                  <a:lnTo>
                    <a:pt x="2397" y="524"/>
                  </a:lnTo>
                  <a:cubicBezTo>
                    <a:pt x="2390" y="518"/>
                    <a:pt x="2390" y="517"/>
                    <a:pt x="2378" y="517"/>
                  </a:cubicBezTo>
                  <a:cubicBezTo>
                    <a:pt x="2372" y="514"/>
                    <a:pt x="2365" y="511"/>
                    <a:pt x="2359" y="511"/>
                  </a:cubicBezTo>
                  <a:cubicBezTo>
                    <a:pt x="2346" y="511"/>
                    <a:pt x="2341" y="517"/>
                    <a:pt x="2342" y="529"/>
                  </a:cubicBezTo>
                  <a:cubicBezTo>
                    <a:pt x="2343" y="535"/>
                    <a:pt x="2342" y="536"/>
                    <a:pt x="2341" y="536"/>
                  </a:cubicBezTo>
                  <a:cubicBezTo>
                    <a:pt x="2338" y="536"/>
                    <a:pt x="2335" y="533"/>
                    <a:pt x="2331" y="529"/>
                  </a:cubicBezTo>
                  <a:cubicBezTo>
                    <a:pt x="2323" y="511"/>
                    <a:pt x="2327" y="506"/>
                    <a:pt x="2340" y="505"/>
                  </a:cubicBezTo>
                  <a:cubicBezTo>
                    <a:pt x="2342" y="507"/>
                    <a:pt x="2343" y="508"/>
                    <a:pt x="2345" y="508"/>
                  </a:cubicBezTo>
                  <a:cubicBezTo>
                    <a:pt x="2350" y="508"/>
                    <a:pt x="2354" y="503"/>
                    <a:pt x="2357" y="499"/>
                  </a:cubicBezTo>
                  <a:cubicBezTo>
                    <a:pt x="2362" y="493"/>
                    <a:pt x="2331" y="481"/>
                    <a:pt x="2310" y="481"/>
                  </a:cubicBezTo>
                  <a:cubicBezTo>
                    <a:pt x="2306" y="481"/>
                    <a:pt x="2303" y="481"/>
                    <a:pt x="2300" y="482"/>
                  </a:cubicBezTo>
                  <a:cubicBezTo>
                    <a:pt x="2298" y="485"/>
                    <a:pt x="2297" y="486"/>
                    <a:pt x="2297" y="486"/>
                  </a:cubicBezTo>
                  <a:cubicBezTo>
                    <a:pt x="2296" y="486"/>
                    <a:pt x="2299" y="483"/>
                    <a:pt x="2305" y="476"/>
                  </a:cubicBezTo>
                  <a:cubicBezTo>
                    <a:pt x="2310" y="470"/>
                    <a:pt x="2297" y="458"/>
                    <a:pt x="2282" y="446"/>
                  </a:cubicBezTo>
                  <a:cubicBezTo>
                    <a:pt x="2273" y="438"/>
                    <a:pt x="2267" y="433"/>
                    <a:pt x="2262" y="433"/>
                  </a:cubicBezTo>
                  <a:cubicBezTo>
                    <a:pt x="2260" y="433"/>
                    <a:pt x="2258" y="434"/>
                    <a:pt x="2257" y="435"/>
                  </a:cubicBezTo>
                  <a:cubicBezTo>
                    <a:pt x="2253" y="440"/>
                    <a:pt x="2250" y="444"/>
                    <a:pt x="2245" y="444"/>
                  </a:cubicBezTo>
                  <a:cubicBezTo>
                    <a:pt x="2243" y="444"/>
                    <a:pt x="2242" y="444"/>
                    <a:pt x="2240" y="442"/>
                  </a:cubicBezTo>
                  <a:lnTo>
                    <a:pt x="2240" y="442"/>
                  </a:lnTo>
                  <a:cubicBezTo>
                    <a:pt x="2246" y="448"/>
                    <a:pt x="2241" y="454"/>
                    <a:pt x="2236" y="461"/>
                  </a:cubicBezTo>
                  <a:cubicBezTo>
                    <a:pt x="2232" y="451"/>
                    <a:pt x="2227" y="441"/>
                    <a:pt x="2225" y="431"/>
                  </a:cubicBezTo>
                  <a:cubicBezTo>
                    <a:pt x="2222" y="405"/>
                    <a:pt x="2206" y="381"/>
                    <a:pt x="2184" y="368"/>
                  </a:cubicBezTo>
                  <a:cubicBezTo>
                    <a:pt x="2169" y="357"/>
                    <a:pt x="2148" y="340"/>
                    <a:pt x="2145" y="329"/>
                  </a:cubicBezTo>
                  <a:cubicBezTo>
                    <a:pt x="2135" y="321"/>
                    <a:pt x="2128" y="316"/>
                    <a:pt x="2123" y="316"/>
                  </a:cubicBezTo>
                  <a:cubicBezTo>
                    <a:pt x="2121" y="316"/>
                    <a:pt x="2120" y="317"/>
                    <a:pt x="2119" y="319"/>
                  </a:cubicBezTo>
                  <a:lnTo>
                    <a:pt x="2104" y="308"/>
                  </a:lnTo>
                  <a:cubicBezTo>
                    <a:pt x="2101" y="300"/>
                    <a:pt x="2092" y="291"/>
                    <a:pt x="2085" y="291"/>
                  </a:cubicBezTo>
                  <a:cubicBezTo>
                    <a:pt x="2084" y="291"/>
                    <a:pt x="2082" y="291"/>
                    <a:pt x="2082" y="293"/>
                  </a:cubicBezTo>
                  <a:cubicBezTo>
                    <a:pt x="2081" y="293"/>
                    <a:pt x="2080" y="293"/>
                    <a:pt x="2080" y="293"/>
                  </a:cubicBezTo>
                  <a:cubicBezTo>
                    <a:pt x="2069" y="293"/>
                    <a:pt x="2067" y="282"/>
                    <a:pt x="2059" y="277"/>
                  </a:cubicBezTo>
                  <a:cubicBezTo>
                    <a:pt x="2056" y="265"/>
                    <a:pt x="2055" y="260"/>
                    <a:pt x="2054" y="260"/>
                  </a:cubicBezTo>
                  <a:cubicBezTo>
                    <a:pt x="2052" y="260"/>
                    <a:pt x="2051" y="266"/>
                    <a:pt x="2048" y="279"/>
                  </a:cubicBezTo>
                  <a:cubicBezTo>
                    <a:pt x="2043" y="286"/>
                    <a:pt x="2053" y="302"/>
                    <a:pt x="2060" y="307"/>
                  </a:cubicBezTo>
                  <a:lnTo>
                    <a:pt x="2083" y="323"/>
                  </a:lnTo>
                  <a:lnTo>
                    <a:pt x="2056" y="314"/>
                  </a:lnTo>
                  <a:cubicBezTo>
                    <a:pt x="2052" y="311"/>
                    <a:pt x="2043" y="308"/>
                    <a:pt x="2035" y="308"/>
                  </a:cubicBezTo>
                  <a:cubicBezTo>
                    <a:pt x="2030" y="308"/>
                    <a:pt x="2026" y="309"/>
                    <a:pt x="2024" y="312"/>
                  </a:cubicBezTo>
                  <a:cubicBezTo>
                    <a:pt x="2023" y="314"/>
                    <a:pt x="2021" y="315"/>
                    <a:pt x="2018" y="315"/>
                  </a:cubicBezTo>
                  <a:cubicBezTo>
                    <a:pt x="2016" y="315"/>
                    <a:pt x="2014" y="315"/>
                    <a:pt x="2012" y="314"/>
                  </a:cubicBezTo>
                  <a:cubicBezTo>
                    <a:pt x="2012" y="314"/>
                    <a:pt x="2018" y="307"/>
                    <a:pt x="2022" y="301"/>
                  </a:cubicBezTo>
                  <a:cubicBezTo>
                    <a:pt x="2031" y="299"/>
                    <a:pt x="2039" y="294"/>
                    <a:pt x="2043" y="285"/>
                  </a:cubicBezTo>
                  <a:cubicBezTo>
                    <a:pt x="2044" y="271"/>
                    <a:pt x="2033" y="254"/>
                    <a:pt x="2024" y="254"/>
                  </a:cubicBezTo>
                  <a:cubicBezTo>
                    <a:pt x="2022" y="254"/>
                    <a:pt x="2019" y="255"/>
                    <a:pt x="2018" y="258"/>
                  </a:cubicBezTo>
                  <a:cubicBezTo>
                    <a:pt x="2011" y="253"/>
                    <a:pt x="2011" y="253"/>
                    <a:pt x="2008" y="241"/>
                  </a:cubicBezTo>
                  <a:cubicBezTo>
                    <a:pt x="2010" y="238"/>
                    <a:pt x="2008" y="234"/>
                    <a:pt x="2003" y="234"/>
                  </a:cubicBezTo>
                  <a:cubicBezTo>
                    <a:pt x="1999" y="234"/>
                    <a:pt x="1994" y="235"/>
                    <a:pt x="1988" y="239"/>
                  </a:cubicBezTo>
                  <a:cubicBezTo>
                    <a:pt x="1983" y="241"/>
                    <a:pt x="1979" y="243"/>
                    <a:pt x="1975" y="243"/>
                  </a:cubicBezTo>
                  <a:cubicBezTo>
                    <a:pt x="1968" y="243"/>
                    <a:pt x="1964" y="236"/>
                    <a:pt x="1966" y="223"/>
                  </a:cubicBezTo>
                  <a:cubicBezTo>
                    <a:pt x="1960" y="204"/>
                    <a:pt x="1937" y="186"/>
                    <a:pt x="1928" y="186"/>
                  </a:cubicBezTo>
                  <a:cubicBezTo>
                    <a:pt x="1926" y="186"/>
                    <a:pt x="1925" y="186"/>
                    <a:pt x="1924" y="187"/>
                  </a:cubicBezTo>
                  <a:cubicBezTo>
                    <a:pt x="1922" y="191"/>
                    <a:pt x="1918" y="193"/>
                    <a:pt x="1914" y="193"/>
                  </a:cubicBezTo>
                  <a:cubicBezTo>
                    <a:pt x="1904" y="193"/>
                    <a:pt x="1892" y="184"/>
                    <a:pt x="1890" y="175"/>
                  </a:cubicBezTo>
                  <a:cubicBezTo>
                    <a:pt x="1889" y="167"/>
                    <a:pt x="1881" y="161"/>
                    <a:pt x="1873" y="161"/>
                  </a:cubicBezTo>
                  <a:cubicBezTo>
                    <a:pt x="1871" y="161"/>
                    <a:pt x="1869" y="161"/>
                    <a:pt x="1867" y="161"/>
                  </a:cubicBezTo>
                  <a:cubicBezTo>
                    <a:pt x="1872" y="154"/>
                    <a:pt x="1866" y="144"/>
                    <a:pt x="1858" y="144"/>
                  </a:cubicBezTo>
                  <a:cubicBezTo>
                    <a:pt x="1858" y="144"/>
                    <a:pt x="1857" y="144"/>
                    <a:pt x="1856" y="145"/>
                  </a:cubicBezTo>
                  <a:cubicBezTo>
                    <a:pt x="1856" y="145"/>
                    <a:pt x="1855" y="144"/>
                    <a:pt x="1853" y="144"/>
                  </a:cubicBezTo>
                  <a:cubicBezTo>
                    <a:pt x="1851" y="144"/>
                    <a:pt x="1850" y="145"/>
                    <a:pt x="1852" y="151"/>
                  </a:cubicBezTo>
                  <a:lnTo>
                    <a:pt x="1828" y="157"/>
                  </a:lnTo>
                  <a:cubicBezTo>
                    <a:pt x="1836" y="161"/>
                    <a:pt x="1831" y="168"/>
                    <a:pt x="1827" y="175"/>
                  </a:cubicBezTo>
                  <a:cubicBezTo>
                    <a:pt x="1827" y="176"/>
                    <a:pt x="1826" y="176"/>
                    <a:pt x="1825" y="176"/>
                  </a:cubicBezTo>
                  <a:cubicBezTo>
                    <a:pt x="1818" y="176"/>
                    <a:pt x="1796" y="154"/>
                    <a:pt x="1794" y="127"/>
                  </a:cubicBezTo>
                  <a:lnTo>
                    <a:pt x="1787" y="104"/>
                  </a:lnTo>
                  <a:lnTo>
                    <a:pt x="1779" y="118"/>
                  </a:lnTo>
                  <a:cubicBezTo>
                    <a:pt x="1771" y="113"/>
                    <a:pt x="1763" y="109"/>
                    <a:pt x="1767" y="102"/>
                  </a:cubicBezTo>
                  <a:cubicBezTo>
                    <a:pt x="1771" y="94"/>
                    <a:pt x="1771" y="94"/>
                    <a:pt x="1764" y="91"/>
                  </a:cubicBezTo>
                  <a:cubicBezTo>
                    <a:pt x="1762" y="89"/>
                    <a:pt x="1760" y="89"/>
                    <a:pt x="1759" y="89"/>
                  </a:cubicBezTo>
                  <a:cubicBezTo>
                    <a:pt x="1756" y="89"/>
                    <a:pt x="1753" y="90"/>
                    <a:pt x="1752" y="93"/>
                  </a:cubicBezTo>
                  <a:cubicBezTo>
                    <a:pt x="1748" y="100"/>
                    <a:pt x="1746" y="103"/>
                    <a:pt x="1744" y="103"/>
                  </a:cubicBezTo>
                  <a:cubicBezTo>
                    <a:pt x="1743" y="103"/>
                    <a:pt x="1742" y="101"/>
                    <a:pt x="1739" y="95"/>
                  </a:cubicBezTo>
                  <a:cubicBezTo>
                    <a:pt x="1740" y="83"/>
                    <a:pt x="1737" y="77"/>
                    <a:pt x="1730" y="77"/>
                  </a:cubicBezTo>
                  <a:cubicBezTo>
                    <a:pt x="1727" y="77"/>
                    <a:pt x="1722" y="79"/>
                    <a:pt x="1717" y="82"/>
                  </a:cubicBezTo>
                  <a:cubicBezTo>
                    <a:pt x="1713" y="89"/>
                    <a:pt x="1711" y="92"/>
                    <a:pt x="1710" y="92"/>
                  </a:cubicBezTo>
                  <a:cubicBezTo>
                    <a:pt x="1709" y="92"/>
                    <a:pt x="1709" y="87"/>
                    <a:pt x="1709" y="77"/>
                  </a:cubicBezTo>
                  <a:cubicBezTo>
                    <a:pt x="1712" y="69"/>
                    <a:pt x="1709" y="59"/>
                    <a:pt x="1701" y="55"/>
                  </a:cubicBezTo>
                  <a:lnTo>
                    <a:pt x="1698" y="62"/>
                  </a:lnTo>
                  <a:cubicBezTo>
                    <a:pt x="1694" y="68"/>
                    <a:pt x="1690" y="71"/>
                    <a:pt x="1687" y="71"/>
                  </a:cubicBezTo>
                  <a:cubicBezTo>
                    <a:pt x="1683" y="71"/>
                    <a:pt x="1680" y="67"/>
                    <a:pt x="1678" y="60"/>
                  </a:cubicBezTo>
                  <a:cubicBezTo>
                    <a:pt x="1682" y="54"/>
                    <a:pt x="1674" y="49"/>
                    <a:pt x="1654" y="47"/>
                  </a:cubicBezTo>
                  <a:cubicBezTo>
                    <a:pt x="1638" y="39"/>
                    <a:pt x="1631" y="35"/>
                    <a:pt x="1635" y="28"/>
                  </a:cubicBezTo>
                  <a:cubicBezTo>
                    <a:pt x="1639" y="20"/>
                    <a:pt x="1640" y="16"/>
                    <a:pt x="1639" y="16"/>
                  </a:cubicBezTo>
                  <a:lnTo>
                    <a:pt x="1639" y="16"/>
                  </a:lnTo>
                  <a:cubicBezTo>
                    <a:pt x="1637" y="16"/>
                    <a:pt x="1634" y="19"/>
                    <a:pt x="1627" y="23"/>
                  </a:cubicBezTo>
                  <a:cubicBezTo>
                    <a:pt x="1624" y="24"/>
                    <a:pt x="1621" y="25"/>
                    <a:pt x="1619" y="25"/>
                  </a:cubicBezTo>
                  <a:cubicBezTo>
                    <a:pt x="1614" y="25"/>
                    <a:pt x="1612" y="22"/>
                    <a:pt x="1604" y="11"/>
                  </a:cubicBezTo>
                  <a:cubicBezTo>
                    <a:pt x="1601" y="3"/>
                    <a:pt x="1600" y="1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58"/>
            <p:cNvSpPr/>
            <p:nvPr/>
          </p:nvSpPr>
          <p:spPr>
            <a:xfrm>
              <a:off x="6505272" y="2545892"/>
              <a:ext cx="273216" cy="417456"/>
            </a:xfrm>
            <a:custGeom>
              <a:avLst/>
              <a:gdLst/>
              <a:ahLst/>
              <a:cxnLst/>
              <a:rect l="l" t="t" r="r" b="b"/>
              <a:pathLst>
                <a:path w="2900" h="4431" extrusionOk="0">
                  <a:moveTo>
                    <a:pt x="1325" y="1"/>
                  </a:moveTo>
                  <a:lnTo>
                    <a:pt x="1317" y="5"/>
                  </a:lnTo>
                  <a:cubicBezTo>
                    <a:pt x="1310" y="10"/>
                    <a:pt x="1313" y="17"/>
                    <a:pt x="1317" y="24"/>
                  </a:cubicBezTo>
                  <a:lnTo>
                    <a:pt x="1325" y="20"/>
                  </a:lnTo>
                  <a:cubicBezTo>
                    <a:pt x="1328" y="14"/>
                    <a:pt x="1328" y="7"/>
                    <a:pt x="1325" y="1"/>
                  </a:cubicBezTo>
                  <a:close/>
                  <a:moveTo>
                    <a:pt x="1360" y="122"/>
                  </a:moveTo>
                  <a:lnTo>
                    <a:pt x="1371" y="125"/>
                  </a:lnTo>
                  <a:cubicBezTo>
                    <a:pt x="1376" y="132"/>
                    <a:pt x="1368" y="136"/>
                    <a:pt x="1360" y="141"/>
                  </a:cubicBezTo>
                  <a:cubicBezTo>
                    <a:pt x="1357" y="142"/>
                    <a:pt x="1355" y="143"/>
                    <a:pt x="1354" y="143"/>
                  </a:cubicBezTo>
                  <a:cubicBezTo>
                    <a:pt x="1352" y="143"/>
                    <a:pt x="1351" y="141"/>
                    <a:pt x="1349" y="137"/>
                  </a:cubicBezTo>
                  <a:cubicBezTo>
                    <a:pt x="1351" y="131"/>
                    <a:pt x="1354" y="126"/>
                    <a:pt x="1360" y="122"/>
                  </a:cubicBezTo>
                  <a:close/>
                  <a:moveTo>
                    <a:pt x="1260" y="163"/>
                  </a:moveTo>
                  <a:cubicBezTo>
                    <a:pt x="1266" y="163"/>
                    <a:pt x="1272" y="165"/>
                    <a:pt x="1276" y="170"/>
                  </a:cubicBezTo>
                  <a:cubicBezTo>
                    <a:pt x="1292" y="180"/>
                    <a:pt x="1292" y="180"/>
                    <a:pt x="1277" y="189"/>
                  </a:cubicBezTo>
                  <a:cubicBezTo>
                    <a:pt x="1272" y="192"/>
                    <a:pt x="1268" y="194"/>
                    <a:pt x="1264" y="194"/>
                  </a:cubicBezTo>
                  <a:cubicBezTo>
                    <a:pt x="1261" y="194"/>
                    <a:pt x="1259" y="193"/>
                    <a:pt x="1258" y="190"/>
                  </a:cubicBezTo>
                  <a:lnTo>
                    <a:pt x="1265" y="186"/>
                  </a:lnTo>
                  <a:cubicBezTo>
                    <a:pt x="1266" y="187"/>
                    <a:pt x="1267" y="188"/>
                    <a:pt x="1267" y="188"/>
                  </a:cubicBezTo>
                  <a:cubicBezTo>
                    <a:pt x="1270" y="188"/>
                    <a:pt x="1270" y="181"/>
                    <a:pt x="1261" y="179"/>
                  </a:cubicBezTo>
                  <a:lnTo>
                    <a:pt x="1252" y="164"/>
                  </a:lnTo>
                  <a:cubicBezTo>
                    <a:pt x="1255" y="163"/>
                    <a:pt x="1257" y="163"/>
                    <a:pt x="1260" y="163"/>
                  </a:cubicBezTo>
                  <a:close/>
                  <a:moveTo>
                    <a:pt x="1271" y="231"/>
                  </a:moveTo>
                  <a:lnTo>
                    <a:pt x="1265" y="235"/>
                  </a:lnTo>
                  <a:cubicBezTo>
                    <a:pt x="1267" y="239"/>
                    <a:pt x="1268" y="240"/>
                    <a:pt x="1270" y="240"/>
                  </a:cubicBezTo>
                  <a:cubicBezTo>
                    <a:pt x="1271" y="240"/>
                    <a:pt x="1273" y="239"/>
                    <a:pt x="1276" y="237"/>
                  </a:cubicBezTo>
                  <a:lnTo>
                    <a:pt x="1284" y="233"/>
                  </a:lnTo>
                  <a:lnTo>
                    <a:pt x="1271" y="231"/>
                  </a:lnTo>
                  <a:close/>
                  <a:moveTo>
                    <a:pt x="864" y="444"/>
                  </a:moveTo>
                  <a:lnTo>
                    <a:pt x="864" y="444"/>
                  </a:lnTo>
                  <a:cubicBezTo>
                    <a:pt x="869" y="450"/>
                    <a:pt x="862" y="468"/>
                    <a:pt x="855" y="474"/>
                  </a:cubicBezTo>
                  <a:cubicBezTo>
                    <a:pt x="854" y="476"/>
                    <a:pt x="852" y="477"/>
                    <a:pt x="851" y="477"/>
                  </a:cubicBezTo>
                  <a:cubicBezTo>
                    <a:pt x="847" y="477"/>
                    <a:pt x="845" y="469"/>
                    <a:pt x="851" y="456"/>
                  </a:cubicBezTo>
                  <a:lnTo>
                    <a:pt x="864" y="444"/>
                  </a:lnTo>
                  <a:close/>
                  <a:moveTo>
                    <a:pt x="814" y="472"/>
                  </a:moveTo>
                  <a:cubicBezTo>
                    <a:pt x="809" y="472"/>
                    <a:pt x="804" y="477"/>
                    <a:pt x="794" y="486"/>
                  </a:cubicBezTo>
                  <a:cubicBezTo>
                    <a:pt x="789" y="492"/>
                    <a:pt x="787" y="499"/>
                    <a:pt x="787" y="505"/>
                  </a:cubicBezTo>
                  <a:cubicBezTo>
                    <a:pt x="788" y="507"/>
                    <a:pt x="790" y="508"/>
                    <a:pt x="791" y="508"/>
                  </a:cubicBezTo>
                  <a:cubicBezTo>
                    <a:pt x="796" y="508"/>
                    <a:pt x="800" y="503"/>
                    <a:pt x="805" y="499"/>
                  </a:cubicBezTo>
                  <a:cubicBezTo>
                    <a:pt x="824" y="492"/>
                    <a:pt x="824" y="480"/>
                    <a:pt x="818" y="474"/>
                  </a:cubicBezTo>
                  <a:cubicBezTo>
                    <a:pt x="817" y="473"/>
                    <a:pt x="815" y="472"/>
                    <a:pt x="814" y="472"/>
                  </a:cubicBezTo>
                  <a:close/>
                  <a:moveTo>
                    <a:pt x="596" y="789"/>
                  </a:moveTo>
                  <a:lnTo>
                    <a:pt x="596" y="789"/>
                  </a:lnTo>
                  <a:cubicBezTo>
                    <a:pt x="603" y="795"/>
                    <a:pt x="597" y="802"/>
                    <a:pt x="591" y="808"/>
                  </a:cubicBezTo>
                  <a:lnTo>
                    <a:pt x="585" y="803"/>
                  </a:lnTo>
                  <a:lnTo>
                    <a:pt x="584" y="790"/>
                  </a:lnTo>
                  <a:lnTo>
                    <a:pt x="596" y="789"/>
                  </a:lnTo>
                  <a:close/>
                  <a:moveTo>
                    <a:pt x="548" y="782"/>
                  </a:moveTo>
                  <a:lnTo>
                    <a:pt x="549" y="806"/>
                  </a:lnTo>
                  <a:cubicBezTo>
                    <a:pt x="553" y="825"/>
                    <a:pt x="555" y="832"/>
                    <a:pt x="552" y="832"/>
                  </a:cubicBezTo>
                  <a:cubicBezTo>
                    <a:pt x="551" y="832"/>
                    <a:pt x="548" y="829"/>
                    <a:pt x="543" y="825"/>
                  </a:cubicBezTo>
                  <a:cubicBezTo>
                    <a:pt x="538" y="821"/>
                    <a:pt x="531" y="815"/>
                    <a:pt x="537" y="796"/>
                  </a:cubicBezTo>
                  <a:lnTo>
                    <a:pt x="548" y="782"/>
                  </a:lnTo>
                  <a:close/>
                  <a:moveTo>
                    <a:pt x="441" y="966"/>
                  </a:moveTo>
                  <a:cubicBezTo>
                    <a:pt x="444" y="966"/>
                    <a:pt x="446" y="976"/>
                    <a:pt x="451" y="990"/>
                  </a:cubicBezTo>
                  <a:cubicBezTo>
                    <a:pt x="450" y="999"/>
                    <a:pt x="449" y="1004"/>
                    <a:pt x="447" y="1004"/>
                  </a:cubicBezTo>
                  <a:cubicBezTo>
                    <a:pt x="446" y="1004"/>
                    <a:pt x="444" y="999"/>
                    <a:pt x="440" y="991"/>
                  </a:cubicBezTo>
                  <a:lnTo>
                    <a:pt x="438" y="968"/>
                  </a:lnTo>
                  <a:cubicBezTo>
                    <a:pt x="439" y="966"/>
                    <a:pt x="440" y="966"/>
                    <a:pt x="441" y="966"/>
                  </a:cubicBezTo>
                  <a:close/>
                  <a:moveTo>
                    <a:pt x="376" y="1009"/>
                  </a:moveTo>
                  <a:cubicBezTo>
                    <a:pt x="381" y="1014"/>
                    <a:pt x="383" y="1019"/>
                    <a:pt x="384" y="1026"/>
                  </a:cubicBezTo>
                  <a:lnTo>
                    <a:pt x="379" y="1033"/>
                  </a:lnTo>
                  <a:cubicBezTo>
                    <a:pt x="372" y="1028"/>
                    <a:pt x="365" y="1023"/>
                    <a:pt x="371" y="1016"/>
                  </a:cubicBezTo>
                  <a:lnTo>
                    <a:pt x="376" y="1009"/>
                  </a:lnTo>
                  <a:close/>
                  <a:moveTo>
                    <a:pt x="364" y="1146"/>
                  </a:moveTo>
                  <a:lnTo>
                    <a:pt x="377" y="1154"/>
                  </a:lnTo>
                  <a:lnTo>
                    <a:pt x="377" y="1154"/>
                  </a:lnTo>
                  <a:lnTo>
                    <a:pt x="371" y="1149"/>
                  </a:lnTo>
                  <a:lnTo>
                    <a:pt x="364" y="1146"/>
                  </a:lnTo>
                  <a:close/>
                  <a:moveTo>
                    <a:pt x="268" y="1146"/>
                  </a:moveTo>
                  <a:cubicBezTo>
                    <a:pt x="270" y="1146"/>
                    <a:pt x="269" y="1162"/>
                    <a:pt x="265" y="1168"/>
                  </a:cubicBezTo>
                  <a:lnTo>
                    <a:pt x="257" y="1164"/>
                  </a:lnTo>
                  <a:cubicBezTo>
                    <a:pt x="261" y="1157"/>
                    <a:pt x="260" y="1148"/>
                    <a:pt x="264" y="1148"/>
                  </a:cubicBezTo>
                  <a:cubicBezTo>
                    <a:pt x="265" y="1148"/>
                    <a:pt x="266" y="1148"/>
                    <a:pt x="266" y="1148"/>
                  </a:cubicBezTo>
                  <a:cubicBezTo>
                    <a:pt x="267" y="1147"/>
                    <a:pt x="268" y="1146"/>
                    <a:pt x="268" y="1146"/>
                  </a:cubicBezTo>
                  <a:close/>
                  <a:moveTo>
                    <a:pt x="271" y="1229"/>
                  </a:moveTo>
                  <a:cubicBezTo>
                    <a:pt x="279" y="1233"/>
                    <a:pt x="285" y="1237"/>
                    <a:pt x="282" y="1244"/>
                  </a:cubicBezTo>
                  <a:cubicBezTo>
                    <a:pt x="285" y="1250"/>
                    <a:pt x="282" y="1254"/>
                    <a:pt x="278" y="1254"/>
                  </a:cubicBezTo>
                  <a:cubicBezTo>
                    <a:pt x="274" y="1254"/>
                    <a:pt x="269" y="1251"/>
                    <a:pt x="264" y="1245"/>
                  </a:cubicBezTo>
                  <a:cubicBezTo>
                    <a:pt x="267" y="1237"/>
                    <a:pt x="267" y="1237"/>
                    <a:pt x="271" y="1229"/>
                  </a:cubicBezTo>
                  <a:close/>
                  <a:moveTo>
                    <a:pt x="256" y="1305"/>
                  </a:moveTo>
                  <a:lnTo>
                    <a:pt x="253" y="1313"/>
                  </a:lnTo>
                  <a:cubicBezTo>
                    <a:pt x="251" y="1318"/>
                    <a:pt x="250" y="1320"/>
                    <a:pt x="249" y="1320"/>
                  </a:cubicBezTo>
                  <a:cubicBezTo>
                    <a:pt x="248" y="1320"/>
                    <a:pt x="246" y="1319"/>
                    <a:pt x="243" y="1318"/>
                  </a:cubicBezTo>
                  <a:lnTo>
                    <a:pt x="245" y="1310"/>
                  </a:lnTo>
                  <a:lnTo>
                    <a:pt x="256" y="1305"/>
                  </a:lnTo>
                  <a:close/>
                  <a:moveTo>
                    <a:pt x="251" y="1397"/>
                  </a:moveTo>
                  <a:cubicBezTo>
                    <a:pt x="245" y="1397"/>
                    <a:pt x="241" y="1399"/>
                    <a:pt x="236" y="1402"/>
                  </a:cubicBezTo>
                  <a:cubicBezTo>
                    <a:pt x="235" y="1405"/>
                    <a:pt x="237" y="1410"/>
                    <a:pt x="242" y="1411"/>
                  </a:cubicBezTo>
                  <a:cubicBezTo>
                    <a:pt x="242" y="1411"/>
                    <a:pt x="243" y="1411"/>
                    <a:pt x="244" y="1411"/>
                  </a:cubicBezTo>
                  <a:cubicBezTo>
                    <a:pt x="248" y="1411"/>
                    <a:pt x="251" y="1409"/>
                    <a:pt x="252" y="1405"/>
                  </a:cubicBezTo>
                  <a:lnTo>
                    <a:pt x="254" y="1397"/>
                  </a:lnTo>
                  <a:cubicBezTo>
                    <a:pt x="253" y="1397"/>
                    <a:pt x="252" y="1397"/>
                    <a:pt x="251" y="1397"/>
                  </a:cubicBezTo>
                  <a:close/>
                  <a:moveTo>
                    <a:pt x="188" y="1434"/>
                  </a:moveTo>
                  <a:cubicBezTo>
                    <a:pt x="192" y="1434"/>
                    <a:pt x="196" y="1439"/>
                    <a:pt x="195" y="1443"/>
                  </a:cubicBezTo>
                  <a:cubicBezTo>
                    <a:pt x="194" y="1452"/>
                    <a:pt x="192" y="1459"/>
                    <a:pt x="186" y="1459"/>
                  </a:cubicBezTo>
                  <a:cubicBezTo>
                    <a:pt x="185" y="1459"/>
                    <a:pt x="185" y="1459"/>
                    <a:pt x="184" y="1459"/>
                  </a:cubicBezTo>
                  <a:cubicBezTo>
                    <a:pt x="180" y="1459"/>
                    <a:pt x="177" y="1454"/>
                    <a:pt x="178" y="1450"/>
                  </a:cubicBezTo>
                  <a:cubicBezTo>
                    <a:pt x="179" y="1443"/>
                    <a:pt x="182" y="1438"/>
                    <a:pt x="188" y="1434"/>
                  </a:cubicBezTo>
                  <a:close/>
                  <a:moveTo>
                    <a:pt x="293" y="1529"/>
                  </a:moveTo>
                  <a:cubicBezTo>
                    <a:pt x="292" y="1529"/>
                    <a:pt x="290" y="1530"/>
                    <a:pt x="287" y="1533"/>
                  </a:cubicBezTo>
                  <a:lnTo>
                    <a:pt x="288" y="1546"/>
                  </a:lnTo>
                  <a:cubicBezTo>
                    <a:pt x="296" y="1546"/>
                    <a:pt x="296" y="1546"/>
                    <a:pt x="296" y="1540"/>
                  </a:cubicBezTo>
                  <a:cubicBezTo>
                    <a:pt x="295" y="1532"/>
                    <a:pt x="295" y="1529"/>
                    <a:pt x="293" y="1529"/>
                  </a:cubicBezTo>
                  <a:close/>
                  <a:moveTo>
                    <a:pt x="8" y="1550"/>
                  </a:moveTo>
                  <a:cubicBezTo>
                    <a:pt x="0" y="1550"/>
                    <a:pt x="0" y="1561"/>
                    <a:pt x="18" y="1571"/>
                  </a:cubicBezTo>
                  <a:cubicBezTo>
                    <a:pt x="26" y="1571"/>
                    <a:pt x="26" y="1571"/>
                    <a:pt x="25" y="1560"/>
                  </a:cubicBezTo>
                  <a:cubicBezTo>
                    <a:pt x="25" y="1560"/>
                    <a:pt x="16" y="1550"/>
                    <a:pt x="8" y="1550"/>
                  </a:cubicBezTo>
                  <a:close/>
                  <a:moveTo>
                    <a:pt x="191" y="1588"/>
                  </a:moveTo>
                  <a:cubicBezTo>
                    <a:pt x="192" y="1588"/>
                    <a:pt x="193" y="1592"/>
                    <a:pt x="195" y="1601"/>
                  </a:cubicBezTo>
                  <a:cubicBezTo>
                    <a:pt x="196" y="1606"/>
                    <a:pt x="192" y="1610"/>
                    <a:pt x="188" y="1610"/>
                  </a:cubicBezTo>
                  <a:cubicBezTo>
                    <a:pt x="187" y="1611"/>
                    <a:pt x="186" y="1611"/>
                    <a:pt x="186" y="1611"/>
                  </a:cubicBezTo>
                  <a:cubicBezTo>
                    <a:pt x="181" y="1611"/>
                    <a:pt x="185" y="1602"/>
                    <a:pt x="184" y="1595"/>
                  </a:cubicBezTo>
                  <a:cubicBezTo>
                    <a:pt x="188" y="1590"/>
                    <a:pt x="190" y="1588"/>
                    <a:pt x="191" y="1588"/>
                  </a:cubicBezTo>
                  <a:close/>
                  <a:moveTo>
                    <a:pt x="250" y="1722"/>
                  </a:moveTo>
                  <a:cubicBezTo>
                    <a:pt x="255" y="1722"/>
                    <a:pt x="255" y="1728"/>
                    <a:pt x="246" y="1740"/>
                  </a:cubicBezTo>
                  <a:cubicBezTo>
                    <a:pt x="243" y="1742"/>
                    <a:pt x="241" y="1743"/>
                    <a:pt x="240" y="1743"/>
                  </a:cubicBezTo>
                  <a:cubicBezTo>
                    <a:pt x="238" y="1743"/>
                    <a:pt x="237" y="1741"/>
                    <a:pt x="235" y="1736"/>
                  </a:cubicBezTo>
                  <a:cubicBezTo>
                    <a:pt x="237" y="1730"/>
                    <a:pt x="242" y="1725"/>
                    <a:pt x="246" y="1723"/>
                  </a:cubicBezTo>
                  <a:cubicBezTo>
                    <a:pt x="248" y="1722"/>
                    <a:pt x="249" y="1722"/>
                    <a:pt x="250" y="1722"/>
                  </a:cubicBezTo>
                  <a:close/>
                  <a:moveTo>
                    <a:pt x="264" y="1778"/>
                  </a:moveTo>
                  <a:lnTo>
                    <a:pt x="276" y="1780"/>
                  </a:lnTo>
                  <a:lnTo>
                    <a:pt x="280" y="1788"/>
                  </a:lnTo>
                  <a:cubicBezTo>
                    <a:pt x="276" y="1790"/>
                    <a:pt x="271" y="1792"/>
                    <a:pt x="268" y="1792"/>
                  </a:cubicBezTo>
                  <a:cubicBezTo>
                    <a:pt x="266" y="1792"/>
                    <a:pt x="264" y="1791"/>
                    <a:pt x="262" y="1789"/>
                  </a:cubicBezTo>
                  <a:lnTo>
                    <a:pt x="264" y="1778"/>
                  </a:lnTo>
                  <a:close/>
                  <a:moveTo>
                    <a:pt x="705" y="2093"/>
                  </a:moveTo>
                  <a:lnTo>
                    <a:pt x="713" y="2094"/>
                  </a:lnTo>
                  <a:cubicBezTo>
                    <a:pt x="711" y="2102"/>
                    <a:pt x="710" y="2109"/>
                    <a:pt x="703" y="2109"/>
                  </a:cubicBezTo>
                  <a:cubicBezTo>
                    <a:pt x="702" y="2109"/>
                    <a:pt x="702" y="2109"/>
                    <a:pt x="700" y="2108"/>
                  </a:cubicBezTo>
                  <a:lnTo>
                    <a:pt x="694" y="2098"/>
                  </a:lnTo>
                  <a:lnTo>
                    <a:pt x="705" y="2093"/>
                  </a:lnTo>
                  <a:close/>
                  <a:moveTo>
                    <a:pt x="938" y="2125"/>
                  </a:moveTo>
                  <a:cubicBezTo>
                    <a:pt x="948" y="2128"/>
                    <a:pt x="948" y="2128"/>
                    <a:pt x="942" y="2134"/>
                  </a:cubicBezTo>
                  <a:cubicBezTo>
                    <a:pt x="935" y="2139"/>
                    <a:pt x="928" y="2143"/>
                    <a:pt x="920" y="2145"/>
                  </a:cubicBezTo>
                  <a:cubicBezTo>
                    <a:pt x="910" y="2144"/>
                    <a:pt x="933" y="2132"/>
                    <a:pt x="938" y="2125"/>
                  </a:cubicBezTo>
                  <a:close/>
                  <a:moveTo>
                    <a:pt x="1075" y="2233"/>
                  </a:moveTo>
                  <a:cubicBezTo>
                    <a:pt x="1082" y="2233"/>
                    <a:pt x="1089" y="2242"/>
                    <a:pt x="1089" y="2242"/>
                  </a:cubicBezTo>
                  <a:cubicBezTo>
                    <a:pt x="1088" y="2254"/>
                    <a:pt x="1088" y="2254"/>
                    <a:pt x="1088" y="2254"/>
                  </a:cubicBezTo>
                  <a:cubicBezTo>
                    <a:pt x="1085" y="2254"/>
                    <a:pt x="1083" y="2254"/>
                    <a:pt x="1081" y="2254"/>
                  </a:cubicBezTo>
                  <a:cubicBezTo>
                    <a:pt x="1075" y="2254"/>
                    <a:pt x="1071" y="2253"/>
                    <a:pt x="1072" y="2244"/>
                  </a:cubicBezTo>
                  <a:cubicBezTo>
                    <a:pt x="1073" y="2241"/>
                    <a:pt x="1073" y="2236"/>
                    <a:pt x="1073" y="2233"/>
                  </a:cubicBezTo>
                  <a:cubicBezTo>
                    <a:pt x="1074" y="2233"/>
                    <a:pt x="1074" y="2233"/>
                    <a:pt x="1075" y="2233"/>
                  </a:cubicBezTo>
                  <a:close/>
                  <a:moveTo>
                    <a:pt x="966" y="2361"/>
                  </a:moveTo>
                  <a:lnTo>
                    <a:pt x="967" y="2373"/>
                  </a:lnTo>
                  <a:lnTo>
                    <a:pt x="961" y="2383"/>
                  </a:lnTo>
                  <a:cubicBezTo>
                    <a:pt x="953" y="2379"/>
                    <a:pt x="946" y="2375"/>
                    <a:pt x="952" y="2366"/>
                  </a:cubicBezTo>
                  <a:lnTo>
                    <a:pt x="966" y="2361"/>
                  </a:lnTo>
                  <a:close/>
                  <a:moveTo>
                    <a:pt x="696" y="2920"/>
                  </a:moveTo>
                  <a:cubicBezTo>
                    <a:pt x="702" y="2920"/>
                    <a:pt x="705" y="2929"/>
                    <a:pt x="703" y="2935"/>
                  </a:cubicBezTo>
                  <a:cubicBezTo>
                    <a:pt x="699" y="2948"/>
                    <a:pt x="698" y="2951"/>
                    <a:pt x="694" y="2951"/>
                  </a:cubicBezTo>
                  <a:cubicBezTo>
                    <a:pt x="693" y="2951"/>
                    <a:pt x="691" y="2950"/>
                    <a:pt x="689" y="2950"/>
                  </a:cubicBezTo>
                  <a:cubicBezTo>
                    <a:pt x="681" y="2946"/>
                    <a:pt x="687" y="2930"/>
                    <a:pt x="690" y="2922"/>
                  </a:cubicBezTo>
                  <a:cubicBezTo>
                    <a:pt x="692" y="2921"/>
                    <a:pt x="694" y="2920"/>
                    <a:pt x="696" y="2920"/>
                  </a:cubicBezTo>
                  <a:close/>
                  <a:moveTo>
                    <a:pt x="617" y="3273"/>
                  </a:moveTo>
                  <a:cubicBezTo>
                    <a:pt x="624" y="3274"/>
                    <a:pt x="630" y="3278"/>
                    <a:pt x="633" y="3283"/>
                  </a:cubicBezTo>
                  <a:lnTo>
                    <a:pt x="632" y="3292"/>
                  </a:lnTo>
                  <a:cubicBezTo>
                    <a:pt x="624" y="3291"/>
                    <a:pt x="616" y="3291"/>
                    <a:pt x="617" y="3282"/>
                  </a:cubicBezTo>
                  <a:lnTo>
                    <a:pt x="617" y="3273"/>
                  </a:lnTo>
                  <a:close/>
                  <a:moveTo>
                    <a:pt x="885" y="3910"/>
                  </a:moveTo>
                  <a:cubicBezTo>
                    <a:pt x="888" y="3910"/>
                    <a:pt x="890" y="3910"/>
                    <a:pt x="891" y="3912"/>
                  </a:cubicBezTo>
                  <a:cubicBezTo>
                    <a:pt x="897" y="3919"/>
                    <a:pt x="897" y="3919"/>
                    <a:pt x="890" y="3925"/>
                  </a:cubicBezTo>
                  <a:cubicBezTo>
                    <a:pt x="889" y="3926"/>
                    <a:pt x="887" y="3926"/>
                    <a:pt x="885" y="3926"/>
                  </a:cubicBezTo>
                  <a:cubicBezTo>
                    <a:pt x="883" y="3926"/>
                    <a:pt x="881" y="3925"/>
                    <a:pt x="879" y="3923"/>
                  </a:cubicBezTo>
                  <a:lnTo>
                    <a:pt x="880" y="3911"/>
                  </a:lnTo>
                  <a:cubicBezTo>
                    <a:pt x="881" y="3910"/>
                    <a:pt x="883" y="3910"/>
                    <a:pt x="885" y="3910"/>
                  </a:cubicBezTo>
                  <a:close/>
                  <a:moveTo>
                    <a:pt x="964" y="3980"/>
                  </a:moveTo>
                  <a:lnTo>
                    <a:pt x="970" y="3985"/>
                  </a:lnTo>
                  <a:cubicBezTo>
                    <a:pt x="966" y="3989"/>
                    <a:pt x="962" y="3993"/>
                    <a:pt x="958" y="3993"/>
                  </a:cubicBezTo>
                  <a:cubicBezTo>
                    <a:pt x="956" y="3993"/>
                    <a:pt x="955" y="3992"/>
                    <a:pt x="953" y="3991"/>
                  </a:cubicBezTo>
                  <a:lnTo>
                    <a:pt x="953" y="3980"/>
                  </a:lnTo>
                  <a:close/>
                  <a:moveTo>
                    <a:pt x="2807" y="3989"/>
                  </a:moveTo>
                  <a:lnTo>
                    <a:pt x="2807" y="3989"/>
                  </a:lnTo>
                  <a:cubicBezTo>
                    <a:pt x="2810" y="3989"/>
                    <a:pt x="2817" y="3996"/>
                    <a:pt x="2822" y="4009"/>
                  </a:cubicBezTo>
                  <a:cubicBezTo>
                    <a:pt x="2829" y="4017"/>
                    <a:pt x="2832" y="4021"/>
                    <a:pt x="2830" y="4021"/>
                  </a:cubicBezTo>
                  <a:cubicBezTo>
                    <a:pt x="2828" y="4021"/>
                    <a:pt x="2825" y="4019"/>
                    <a:pt x="2818" y="4015"/>
                  </a:cubicBezTo>
                  <a:cubicBezTo>
                    <a:pt x="2812" y="4012"/>
                    <a:pt x="2805" y="4008"/>
                    <a:pt x="2807" y="4001"/>
                  </a:cubicBezTo>
                  <a:cubicBezTo>
                    <a:pt x="2804" y="3993"/>
                    <a:pt x="2805" y="3989"/>
                    <a:pt x="2807" y="3989"/>
                  </a:cubicBezTo>
                  <a:close/>
                  <a:moveTo>
                    <a:pt x="969" y="4061"/>
                  </a:moveTo>
                  <a:cubicBezTo>
                    <a:pt x="980" y="4061"/>
                    <a:pt x="987" y="4067"/>
                    <a:pt x="981" y="4073"/>
                  </a:cubicBezTo>
                  <a:cubicBezTo>
                    <a:pt x="978" y="4076"/>
                    <a:pt x="977" y="4078"/>
                    <a:pt x="975" y="4078"/>
                  </a:cubicBezTo>
                  <a:cubicBezTo>
                    <a:pt x="973" y="4078"/>
                    <a:pt x="972" y="4076"/>
                    <a:pt x="969" y="4074"/>
                  </a:cubicBezTo>
                  <a:cubicBezTo>
                    <a:pt x="956" y="4063"/>
                    <a:pt x="956" y="4063"/>
                    <a:pt x="969" y="4061"/>
                  </a:cubicBezTo>
                  <a:close/>
                  <a:moveTo>
                    <a:pt x="1015" y="4101"/>
                  </a:moveTo>
                  <a:lnTo>
                    <a:pt x="1021" y="4106"/>
                  </a:lnTo>
                  <a:cubicBezTo>
                    <a:pt x="1028" y="4112"/>
                    <a:pt x="1028" y="4112"/>
                    <a:pt x="1022" y="4118"/>
                  </a:cubicBezTo>
                  <a:lnTo>
                    <a:pt x="1016" y="4112"/>
                  </a:lnTo>
                  <a:lnTo>
                    <a:pt x="1015" y="4101"/>
                  </a:lnTo>
                  <a:close/>
                  <a:moveTo>
                    <a:pt x="979" y="4117"/>
                  </a:moveTo>
                  <a:cubicBezTo>
                    <a:pt x="977" y="4118"/>
                    <a:pt x="976" y="4119"/>
                    <a:pt x="974" y="4121"/>
                  </a:cubicBezTo>
                  <a:cubicBezTo>
                    <a:pt x="974" y="4122"/>
                    <a:pt x="975" y="4123"/>
                    <a:pt x="975" y="4124"/>
                  </a:cubicBezTo>
                  <a:lnTo>
                    <a:pt x="975" y="4124"/>
                  </a:lnTo>
                  <a:cubicBezTo>
                    <a:pt x="975" y="4122"/>
                    <a:pt x="976" y="4120"/>
                    <a:pt x="979" y="4117"/>
                  </a:cubicBezTo>
                  <a:close/>
                  <a:moveTo>
                    <a:pt x="975" y="4124"/>
                  </a:moveTo>
                  <a:lnTo>
                    <a:pt x="975" y="4124"/>
                  </a:lnTo>
                  <a:cubicBezTo>
                    <a:pt x="974" y="4126"/>
                    <a:pt x="974" y="4128"/>
                    <a:pt x="974" y="4128"/>
                  </a:cubicBezTo>
                  <a:cubicBezTo>
                    <a:pt x="974" y="4128"/>
                    <a:pt x="975" y="4127"/>
                    <a:pt x="975" y="4124"/>
                  </a:cubicBezTo>
                  <a:close/>
                  <a:moveTo>
                    <a:pt x="1064" y="4155"/>
                  </a:moveTo>
                  <a:cubicBezTo>
                    <a:pt x="1063" y="4155"/>
                    <a:pt x="1061" y="4155"/>
                    <a:pt x="1059" y="4156"/>
                  </a:cubicBezTo>
                  <a:cubicBezTo>
                    <a:pt x="1062" y="4157"/>
                    <a:pt x="1063" y="4157"/>
                    <a:pt x="1065" y="4157"/>
                  </a:cubicBezTo>
                  <a:cubicBezTo>
                    <a:pt x="1068" y="4157"/>
                    <a:pt x="1068" y="4155"/>
                    <a:pt x="1064" y="4155"/>
                  </a:cubicBezTo>
                  <a:close/>
                  <a:moveTo>
                    <a:pt x="1084" y="4152"/>
                  </a:moveTo>
                  <a:lnTo>
                    <a:pt x="1091" y="4157"/>
                  </a:lnTo>
                  <a:cubicBezTo>
                    <a:pt x="1098" y="4161"/>
                    <a:pt x="1098" y="4161"/>
                    <a:pt x="1093" y="4168"/>
                  </a:cubicBezTo>
                  <a:lnTo>
                    <a:pt x="1086" y="4164"/>
                  </a:lnTo>
                  <a:lnTo>
                    <a:pt x="1084" y="4152"/>
                  </a:lnTo>
                  <a:close/>
                  <a:moveTo>
                    <a:pt x="1165" y="4185"/>
                  </a:moveTo>
                  <a:lnTo>
                    <a:pt x="1173" y="4188"/>
                  </a:lnTo>
                  <a:cubicBezTo>
                    <a:pt x="1176" y="4190"/>
                    <a:pt x="1178" y="4196"/>
                    <a:pt x="1176" y="4199"/>
                  </a:cubicBezTo>
                  <a:cubicBezTo>
                    <a:pt x="1175" y="4202"/>
                    <a:pt x="1172" y="4204"/>
                    <a:pt x="1168" y="4204"/>
                  </a:cubicBezTo>
                  <a:cubicBezTo>
                    <a:pt x="1167" y="4204"/>
                    <a:pt x="1165" y="4204"/>
                    <a:pt x="1164" y="4203"/>
                  </a:cubicBezTo>
                  <a:cubicBezTo>
                    <a:pt x="1163" y="4197"/>
                    <a:pt x="1163" y="4190"/>
                    <a:pt x="1165" y="4185"/>
                  </a:cubicBezTo>
                  <a:close/>
                  <a:moveTo>
                    <a:pt x="1496" y="4319"/>
                  </a:moveTo>
                  <a:cubicBezTo>
                    <a:pt x="1498" y="4319"/>
                    <a:pt x="1499" y="4320"/>
                    <a:pt x="1498" y="4323"/>
                  </a:cubicBezTo>
                  <a:cubicBezTo>
                    <a:pt x="1496" y="4328"/>
                    <a:pt x="1491" y="4333"/>
                    <a:pt x="1486" y="4336"/>
                  </a:cubicBezTo>
                  <a:cubicBezTo>
                    <a:pt x="1486" y="4336"/>
                    <a:pt x="1482" y="4338"/>
                    <a:pt x="1479" y="4338"/>
                  </a:cubicBezTo>
                  <a:cubicBezTo>
                    <a:pt x="1477" y="4338"/>
                    <a:pt x="1476" y="4337"/>
                    <a:pt x="1477" y="4334"/>
                  </a:cubicBezTo>
                  <a:lnTo>
                    <a:pt x="1479" y="4326"/>
                  </a:lnTo>
                  <a:cubicBezTo>
                    <a:pt x="1486" y="4323"/>
                    <a:pt x="1493" y="4319"/>
                    <a:pt x="1496" y="4319"/>
                  </a:cubicBezTo>
                  <a:close/>
                  <a:moveTo>
                    <a:pt x="1784" y="4344"/>
                  </a:moveTo>
                  <a:cubicBezTo>
                    <a:pt x="1792" y="4345"/>
                    <a:pt x="1792" y="4345"/>
                    <a:pt x="1791" y="4353"/>
                  </a:cubicBezTo>
                  <a:cubicBezTo>
                    <a:pt x="1790" y="4361"/>
                    <a:pt x="1782" y="4368"/>
                    <a:pt x="1774" y="4368"/>
                  </a:cubicBezTo>
                  <a:cubicBezTo>
                    <a:pt x="1773" y="4368"/>
                    <a:pt x="1772" y="4368"/>
                    <a:pt x="1772" y="4368"/>
                  </a:cubicBezTo>
                  <a:cubicBezTo>
                    <a:pt x="1764" y="4367"/>
                    <a:pt x="1766" y="4351"/>
                    <a:pt x="1784" y="4344"/>
                  </a:cubicBezTo>
                  <a:close/>
                  <a:moveTo>
                    <a:pt x="1464" y="30"/>
                  </a:moveTo>
                  <a:cubicBezTo>
                    <a:pt x="1459" y="30"/>
                    <a:pt x="1456" y="38"/>
                    <a:pt x="1462" y="51"/>
                  </a:cubicBezTo>
                  <a:cubicBezTo>
                    <a:pt x="1469" y="64"/>
                    <a:pt x="1472" y="69"/>
                    <a:pt x="1469" y="69"/>
                  </a:cubicBezTo>
                  <a:cubicBezTo>
                    <a:pt x="1468" y="69"/>
                    <a:pt x="1464" y="66"/>
                    <a:pt x="1458" y="62"/>
                  </a:cubicBezTo>
                  <a:cubicBezTo>
                    <a:pt x="1454" y="54"/>
                    <a:pt x="1450" y="52"/>
                    <a:pt x="1446" y="52"/>
                  </a:cubicBezTo>
                  <a:cubicBezTo>
                    <a:pt x="1442" y="52"/>
                    <a:pt x="1439" y="54"/>
                    <a:pt x="1435" y="56"/>
                  </a:cubicBezTo>
                  <a:cubicBezTo>
                    <a:pt x="1432" y="57"/>
                    <a:pt x="1429" y="58"/>
                    <a:pt x="1428" y="58"/>
                  </a:cubicBezTo>
                  <a:cubicBezTo>
                    <a:pt x="1426" y="58"/>
                    <a:pt x="1425" y="56"/>
                    <a:pt x="1423" y="52"/>
                  </a:cubicBezTo>
                  <a:cubicBezTo>
                    <a:pt x="1420" y="47"/>
                    <a:pt x="1414" y="43"/>
                    <a:pt x="1408" y="43"/>
                  </a:cubicBezTo>
                  <a:cubicBezTo>
                    <a:pt x="1405" y="43"/>
                    <a:pt x="1402" y="44"/>
                    <a:pt x="1399" y="45"/>
                  </a:cubicBezTo>
                  <a:cubicBezTo>
                    <a:pt x="1392" y="49"/>
                    <a:pt x="1392" y="49"/>
                    <a:pt x="1396" y="57"/>
                  </a:cubicBezTo>
                  <a:cubicBezTo>
                    <a:pt x="1403" y="58"/>
                    <a:pt x="1399" y="63"/>
                    <a:pt x="1391" y="63"/>
                  </a:cubicBezTo>
                  <a:cubicBezTo>
                    <a:pt x="1387" y="63"/>
                    <a:pt x="1381" y="61"/>
                    <a:pt x="1376" y="58"/>
                  </a:cubicBezTo>
                  <a:cubicBezTo>
                    <a:pt x="1372" y="57"/>
                    <a:pt x="1370" y="56"/>
                    <a:pt x="1368" y="56"/>
                  </a:cubicBezTo>
                  <a:cubicBezTo>
                    <a:pt x="1365" y="56"/>
                    <a:pt x="1367" y="59"/>
                    <a:pt x="1371" y="69"/>
                  </a:cubicBezTo>
                  <a:cubicBezTo>
                    <a:pt x="1377" y="79"/>
                    <a:pt x="1371" y="86"/>
                    <a:pt x="1362" y="86"/>
                  </a:cubicBezTo>
                  <a:cubicBezTo>
                    <a:pt x="1358" y="86"/>
                    <a:pt x="1353" y="85"/>
                    <a:pt x="1348" y="81"/>
                  </a:cubicBezTo>
                  <a:lnTo>
                    <a:pt x="1332" y="90"/>
                  </a:lnTo>
                  <a:cubicBezTo>
                    <a:pt x="1324" y="95"/>
                    <a:pt x="1329" y="102"/>
                    <a:pt x="1332" y="108"/>
                  </a:cubicBezTo>
                  <a:cubicBezTo>
                    <a:pt x="1338" y="119"/>
                    <a:pt x="1340" y="122"/>
                    <a:pt x="1336" y="122"/>
                  </a:cubicBezTo>
                  <a:cubicBezTo>
                    <a:pt x="1335" y="122"/>
                    <a:pt x="1332" y="121"/>
                    <a:pt x="1329" y="121"/>
                  </a:cubicBezTo>
                  <a:cubicBezTo>
                    <a:pt x="1322" y="120"/>
                    <a:pt x="1316" y="115"/>
                    <a:pt x="1313" y="111"/>
                  </a:cubicBezTo>
                  <a:cubicBezTo>
                    <a:pt x="1311" y="107"/>
                    <a:pt x="1309" y="106"/>
                    <a:pt x="1307" y="106"/>
                  </a:cubicBezTo>
                  <a:cubicBezTo>
                    <a:pt x="1303" y="106"/>
                    <a:pt x="1299" y="109"/>
                    <a:pt x="1294" y="112"/>
                  </a:cubicBezTo>
                  <a:cubicBezTo>
                    <a:pt x="1286" y="116"/>
                    <a:pt x="1270" y="126"/>
                    <a:pt x="1275" y="133"/>
                  </a:cubicBezTo>
                  <a:lnTo>
                    <a:pt x="1270" y="126"/>
                  </a:lnTo>
                  <a:cubicBezTo>
                    <a:pt x="1268" y="127"/>
                    <a:pt x="1267" y="128"/>
                    <a:pt x="1265" y="128"/>
                  </a:cubicBezTo>
                  <a:cubicBezTo>
                    <a:pt x="1263" y="128"/>
                    <a:pt x="1261" y="127"/>
                    <a:pt x="1261" y="127"/>
                  </a:cubicBezTo>
                  <a:lnTo>
                    <a:pt x="1261" y="127"/>
                  </a:lnTo>
                  <a:cubicBezTo>
                    <a:pt x="1260" y="127"/>
                    <a:pt x="1261" y="128"/>
                    <a:pt x="1262" y="131"/>
                  </a:cubicBezTo>
                  <a:cubicBezTo>
                    <a:pt x="1254" y="134"/>
                    <a:pt x="1245" y="136"/>
                    <a:pt x="1236" y="136"/>
                  </a:cubicBezTo>
                  <a:cubicBezTo>
                    <a:pt x="1216" y="139"/>
                    <a:pt x="1202" y="167"/>
                    <a:pt x="1232" y="167"/>
                  </a:cubicBezTo>
                  <a:cubicBezTo>
                    <a:pt x="1232" y="167"/>
                    <a:pt x="1233" y="167"/>
                    <a:pt x="1233" y="167"/>
                  </a:cubicBezTo>
                  <a:cubicBezTo>
                    <a:pt x="1236" y="165"/>
                    <a:pt x="1238" y="164"/>
                    <a:pt x="1238" y="164"/>
                  </a:cubicBezTo>
                  <a:lnTo>
                    <a:pt x="1238" y="164"/>
                  </a:lnTo>
                  <a:cubicBezTo>
                    <a:pt x="1238" y="164"/>
                    <a:pt x="1234" y="166"/>
                    <a:pt x="1225" y="172"/>
                  </a:cubicBezTo>
                  <a:cubicBezTo>
                    <a:pt x="1221" y="174"/>
                    <a:pt x="1220" y="180"/>
                    <a:pt x="1222" y="183"/>
                  </a:cubicBezTo>
                  <a:cubicBezTo>
                    <a:pt x="1227" y="190"/>
                    <a:pt x="1219" y="196"/>
                    <a:pt x="1212" y="200"/>
                  </a:cubicBezTo>
                  <a:cubicBezTo>
                    <a:pt x="1212" y="200"/>
                    <a:pt x="1208" y="194"/>
                    <a:pt x="1203" y="187"/>
                  </a:cubicBezTo>
                  <a:cubicBezTo>
                    <a:pt x="1200" y="174"/>
                    <a:pt x="1194" y="169"/>
                    <a:pt x="1190" y="169"/>
                  </a:cubicBezTo>
                  <a:cubicBezTo>
                    <a:pt x="1184" y="169"/>
                    <a:pt x="1180" y="176"/>
                    <a:pt x="1184" y="189"/>
                  </a:cubicBezTo>
                  <a:cubicBezTo>
                    <a:pt x="1183" y="187"/>
                    <a:pt x="1181" y="185"/>
                    <a:pt x="1179" y="182"/>
                  </a:cubicBezTo>
                  <a:cubicBezTo>
                    <a:pt x="1178" y="180"/>
                    <a:pt x="1177" y="179"/>
                    <a:pt x="1175" y="179"/>
                  </a:cubicBezTo>
                  <a:cubicBezTo>
                    <a:pt x="1170" y="179"/>
                    <a:pt x="1164" y="185"/>
                    <a:pt x="1156" y="197"/>
                  </a:cubicBezTo>
                  <a:cubicBezTo>
                    <a:pt x="1149" y="201"/>
                    <a:pt x="1150" y="220"/>
                    <a:pt x="1156" y="227"/>
                  </a:cubicBezTo>
                  <a:cubicBezTo>
                    <a:pt x="1158" y="231"/>
                    <a:pt x="1157" y="236"/>
                    <a:pt x="1153" y="238"/>
                  </a:cubicBezTo>
                  <a:cubicBezTo>
                    <a:pt x="1149" y="241"/>
                    <a:pt x="1148" y="243"/>
                    <a:pt x="1146" y="243"/>
                  </a:cubicBezTo>
                  <a:cubicBezTo>
                    <a:pt x="1145" y="243"/>
                    <a:pt x="1144" y="241"/>
                    <a:pt x="1141" y="237"/>
                  </a:cubicBezTo>
                  <a:cubicBezTo>
                    <a:pt x="1138" y="233"/>
                    <a:pt x="1134" y="231"/>
                    <a:pt x="1131" y="231"/>
                  </a:cubicBezTo>
                  <a:cubicBezTo>
                    <a:pt x="1124" y="231"/>
                    <a:pt x="1117" y="240"/>
                    <a:pt x="1119" y="252"/>
                  </a:cubicBezTo>
                  <a:lnTo>
                    <a:pt x="1114" y="245"/>
                  </a:lnTo>
                  <a:cubicBezTo>
                    <a:pt x="1113" y="243"/>
                    <a:pt x="1110" y="241"/>
                    <a:pt x="1106" y="241"/>
                  </a:cubicBezTo>
                  <a:cubicBezTo>
                    <a:pt x="1099" y="241"/>
                    <a:pt x="1086" y="248"/>
                    <a:pt x="1066" y="270"/>
                  </a:cubicBezTo>
                  <a:cubicBezTo>
                    <a:pt x="1042" y="288"/>
                    <a:pt x="1023" y="302"/>
                    <a:pt x="1015" y="302"/>
                  </a:cubicBezTo>
                  <a:cubicBezTo>
                    <a:pt x="1013" y="302"/>
                    <a:pt x="1012" y="301"/>
                    <a:pt x="1011" y="300"/>
                  </a:cubicBezTo>
                  <a:cubicBezTo>
                    <a:pt x="1011" y="300"/>
                    <a:pt x="1010" y="299"/>
                    <a:pt x="1010" y="299"/>
                  </a:cubicBezTo>
                  <a:cubicBezTo>
                    <a:pt x="1003" y="299"/>
                    <a:pt x="987" y="331"/>
                    <a:pt x="984" y="353"/>
                  </a:cubicBezTo>
                  <a:cubicBezTo>
                    <a:pt x="983" y="351"/>
                    <a:pt x="981" y="350"/>
                    <a:pt x="979" y="350"/>
                  </a:cubicBezTo>
                  <a:cubicBezTo>
                    <a:pt x="974" y="350"/>
                    <a:pt x="968" y="355"/>
                    <a:pt x="958" y="363"/>
                  </a:cubicBezTo>
                  <a:cubicBezTo>
                    <a:pt x="945" y="374"/>
                    <a:pt x="940" y="378"/>
                    <a:pt x="938" y="378"/>
                  </a:cubicBezTo>
                  <a:cubicBezTo>
                    <a:pt x="936" y="378"/>
                    <a:pt x="935" y="376"/>
                    <a:pt x="933" y="374"/>
                  </a:cubicBezTo>
                  <a:cubicBezTo>
                    <a:pt x="931" y="365"/>
                    <a:pt x="930" y="360"/>
                    <a:pt x="929" y="360"/>
                  </a:cubicBezTo>
                  <a:cubicBezTo>
                    <a:pt x="929" y="360"/>
                    <a:pt x="928" y="367"/>
                    <a:pt x="926" y="380"/>
                  </a:cubicBezTo>
                  <a:cubicBezTo>
                    <a:pt x="927" y="392"/>
                    <a:pt x="917" y="402"/>
                    <a:pt x="906" y="402"/>
                  </a:cubicBezTo>
                  <a:cubicBezTo>
                    <a:pt x="902" y="402"/>
                    <a:pt x="897" y="400"/>
                    <a:pt x="893" y="397"/>
                  </a:cubicBezTo>
                  <a:cubicBezTo>
                    <a:pt x="892" y="395"/>
                    <a:pt x="890" y="394"/>
                    <a:pt x="888" y="394"/>
                  </a:cubicBezTo>
                  <a:cubicBezTo>
                    <a:pt x="883" y="394"/>
                    <a:pt x="877" y="399"/>
                    <a:pt x="868" y="408"/>
                  </a:cubicBezTo>
                  <a:cubicBezTo>
                    <a:pt x="867" y="420"/>
                    <a:pt x="853" y="431"/>
                    <a:pt x="840" y="444"/>
                  </a:cubicBezTo>
                  <a:cubicBezTo>
                    <a:pt x="819" y="462"/>
                    <a:pt x="819" y="462"/>
                    <a:pt x="831" y="474"/>
                  </a:cubicBezTo>
                  <a:cubicBezTo>
                    <a:pt x="842" y="486"/>
                    <a:pt x="835" y="492"/>
                    <a:pt x="823" y="504"/>
                  </a:cubicBezTo>
                  <a:cubicBezTo>
                    <a:pt x="818" y="508"/>
                    <a:pt x="813" y="513"/>
                    <a:pt x="808" y="513"/>
                  </a:cubicBezTo>
                  <a:cubicBezTo>
                    <a:pt x="807" y="513"/>
                    <a:pt x="805" y="513"/>
                    <a:pt x="804" y="511"/>
                  </a:cubicBezTo>
                  <a:cubicBezTo>
                    <a:pt x="797" y="511"/>
                    <a:pt x="791" y="513"/>
                    <a:pt x="786" y="517"/>
                  </a:cubicBezTo>
                  <a:cubicBezTo>
                    <a:pt x="781" y="521"/>
                    <a:pt x="776" y="526"/>
                    <a:pt x="772" y="526"/>
                  </a:cubicBezTo>
                  <a:cubicBezTo>
                    <a:pt x="770" y="526"/>
                    <a:pt x="768" y="525"/>
                    <a:pt x="767" y="523"/>
                  </a:cubicBezTo>
                  <a:cubicBezTo>
                    <a:pt x="758" y="524"/>
                    <a:pt x="749" y="529"/>
                    <a:pt x="742" y="536"/>
                  </a:cubicBezTo>
                  <a:cubicBezTo>
                    <a:pt x="732" y="547"/>
                    <a:pt x="721" y="557"/>
                    <a:pt x="714" y="557"/>
                  </a:cubicBezTo>
                  <a:cubicBezTo>
                    <a:pt x="713" y="557"/>
                    <a:pt x="712" y="557"/>
                    <a:pt x="711" y="556"/>
                  </a:cubicBezTo>
                  <a:cubicBezTo>
                    <a:pt x="705" y="563"/>
                    <a:pt x="705" y="563"/>
                    <a:pt x="711" y="568"/>
                  </a:cubicBezTo>
                  <a:cubicBezTo>
                    <a:pt x="716" y="574"/>
                    <a:pt x="716" y="585"/>
                    <a:pt x="685" y="605"/>
                  </a:cubicBezTo>
                  <a:cubicBezTo>
                    <a:pt x="672" y="619"/>
                    <a:pt x="654" y="638"/>
                    <a:pt x="660" y="643"/>
                  </a:cubicBezTo>
                  <a:cubicBezTo>
                    <a:pt x="657" y="647"/>
                    <a:pt x="656" y="649"/>
                    <a:pt x="654" y="649"/>
                  </a:cubicBezTo>
                  <a:cubicBezTo>
                    <a:pt x="653" y="649"/>
                    <a:pt x="652" y="647"/>
                    <a:pt x="649" y="645"/>
                  </a:cubicBezTo>
                  <a:cubicBezTo>
                    <a:pt x="646" y="642"/>
                    <a:pt x="643" y="641"/>
                    <a:pt x="640" y="641"/>
                  </a:cubicBezTo>
                  <a:cubicBezTo>
                    <a:pt x="631" y="641"/>
                    <a:pt x="624" y="653"/>
                    <a:pt x="624" y="671"/>
                  </a:cubicBezTo>
                  <a:cubicBezTo>
                    <a:pt x="630" y="677"/>
                    <a:pt x="624" y="683"/>
                    <a:pt x="612" y="684"/>
                  </a:cubicBezTo>
                  <a:cubicBezTo>
                    <a:pt x="609" y="689"/>
                    <a:pt x="606" y="696"/>
                    <a:pt x="606" y="703"/>
                  </a:cubicBezTo>
                  <a:cubicBezTo>
                    <a:pt x="606" y="715"/>
                    <a:pt x="606" y="715"/>
                    <a:pt x="588" y="723"/>
                  </a:cubicBezTo>
                  <a:cubicBezTo>
                    <a:pt x="587" y="722"/>
                    <a:pt x="585" y="721"/>
                    <a:pt x="584" y="721"/>
                  </a:cubicBezTo>
                  <a:cubicBezTo>
                    <a:pt x="579" y="721"/>
                    <a:pt x="575" y="726"/>
                    <a:pt x="570" y="731"/>
                  </a:cubicBezTo>
                  <a:cubicBezTo>
                    <a:pt x="565" y="750"/>
                    <a:pt x="501" y="824"/>
                    <a:pt x="490" y="826"/>
                  </a:cubicBezTo>
                  <a:cubicBezTo>
                    <a:pt x="490" y="839"/>
                    <a:pt x="490" y="839"/>
                    <a:pt x="484" y="845"/>
                  </a:cubicBezTo>
                  <a:cubicBezTo>
                    <a:pt x="482" y="845"/>
                    <a:pt x="480" y="845"/>
                    <a:pt x="478" y="845"/>
                  </a:cubicBezTo>
                  <a:cubicBezTo>
                    <a:pt x="466" y="845"/>
                    <a:pt x="468" y="855"/>
                    <a:pt x="479" y="864"/>
                  </a:cubicBezTo>
                  <a:lnTo>
                    <a:pt x="485" y="858"/>
                  </a:lnTo>
                  <a:lnTo>
                    <a:pt x="491" y="851"/>
                  </a:lnTo>
                  <a:lnTo>
                    <a:pt x="491" y="851"/>
                  </a:lnTo>
                  <a:cubicBezTo>
                    <a:pt x="500" y="858"/>
                    <a:pt x="493" y="871"/>
                    <a:pt x="481" y="871"/>
                  </a:cubicBezTo>
                  <a:cubicBezTo>
                    <a:pt x="477" y="871"/>
                    <a:pt x="472" y="870"/>
                    <a:pt x="467" y="866"/>
                  </a:cubicBezTo>
                  <a:cubicBezTo>
                    <a:pt x="462" y="864"/>
                    <a:pt x="458" y="864"/>
                    <a:pt x="455" y="864"/>
                  </a:cubicBezTo>
                  <a:cubicBezTo>
                    <a:pt x="450" y="864"/>
                    <a:pt x="451" y="868"/>
                    <a:pt x="456" y="880"/>
                  </a:cubicBezTo>
                  <a:cubicBezTo>
                    <a:pt x="462" y="894"/>
                    <a:pt x="459" y="901"/>
                    <a:pt x="447" y="901"/>
                  </a:cubicBezTo>
                  <a:cubicBezTo>
                    <a:pt x="445" y="901"/>
                    <a:pt x="442" y="901"/>
                    <a:pt x="439" y="900"/>
                  </a:cubicBezTo>
                  <a:cubicBezTo>
                    <a:pt x="433" y="896"/>
                    <a:pt x="430" y="893"/>
                    <a:pt x="429" y="893"/>
                  </a:cubicBezTo>
                  <a:lnTo>
                    <a:pt x="429" y="893"/>
                  </a:lnTo>
                  <a:cubicBezTo>
                    <a:pt x="427" y="893"/>
                    <a:pt x="429" y="898"/>
                    <a:pt x="434" y="907"/>
                  </a:cubicBezTo>
                  <a:cubicBezTo>
                    <a:pt x="444" y="933"/>
                    <a:pt x="441" y="954"/>
                    <a:pt x="428" y="954"/>
                  </a:cubicBezTo>
                  <a:cubicBezTo>
                    <a:pt x="424" y="954"/>
                    <a:pt x="418" y="952"/>
                    <a:pt x="412" y="947"/>
                  </a:cubicBezTo>
                  <a:cubicBezTo>
                    <a:pt x="406" y="943"/>
                    <a:pt x="400" y="941"/>
                    <a:pt x="395" y="941"/>
                  </a:cubicBezTo>
                  <a:cubicBezTo>
                    <a:pt x="389" y="941"/>
                    <a:pt x="385" y="943"/>
                    <a:pt x="382" y="946"/>
                  </a:cubicBezTo>
                  <a:cubicBezTo>
                    <a:pt x="376" y="953"/>
                    <a:pt x="383" y="959"/>
                    <a:pt x="389" y="963"/>
                  </a:cubicBezTo>
                  <a:cubicBezTo>
                    <a:pt x="408" y="966"/>
                    <a:pt x="402" y="973"/>
                    <a:pt x="379" y="978"/>
                  </a:cubicBezTo>
                  <a:cubicBezTo>
                    <a:pt x="343" y="984"/>
                    <a:pt x="331" y="999"/>
                    <a:pt x="330" y="1030"/>
                  </a:cubicBezTo>
                  <a:cubicBezTo>
                    <a:pt x="326" y="1057"/>
                    <a:pt x="318" y="1075"/>
                    <a:pt x="313" y="1075"/>
                  </a:cubicBezTo>
                  <a:cubicBezTo>
                    <a:pt x="311" y="1075"/>
                    <a:pt x="310" y="1071"/>
                    <a:pt x="310" y="1061"/>
                  </a:cubicBezTo>
                  <a:cubicBezTo>
                    <a:pt x="308" y="1048"/>
                    <a:pt x="308" y="1042"/>
                    <a:pt x="307" y="1042"/>
                  </a:cubicBezTo>
                  <a:cubicBezTo>
                    <a:pt x="306" y="1042"/>
                    <a:pt x="305" y="1047"/>
                    <a:pt x="303" y="1056"/>
                  </a:cubicBezTo>
                  <a:cubicBezTo>
                    <a:pt x="293" y="1071"/>
                    <a:pt x="284" y="1086"/>
                    <a:pt x="280" y="1094"/>
                  </a:cubicBezTo>
                  <a:cubicBezTo>
                    <a:pt x="275" y="1102"/>
                    <a:pt x="276" y="1112"/>
                    <a:pt x="284" y="1118"/>
                  </a:cubicBezTo>
                  <a:cubicBezTo>
                    <a:pt x="283" y="1118"/>
                    <a:pt x="281" y="1118"/>
                    <a:pt x="280" y="1118"/>
                  </a:cubicBezTo>
                  <a:cubicBezTo>
                    <a:pt x="262" y="1118"/>
                    <a:pt x="249" y="1135"/>
                    <a:pt x="255" y="1153"/>
                  </a:cubicBezTo>
                  <a:lnTo>
                    <a:pt x="246" y="1168"/>
                  </a:lnTo>
                  <a:cubicBezTo>
                    <a:pt x="243" y="1176"/>
                    <a:pt x="242" y="1176"/>
                    <a:pt x="245" y="1187"/>
                  </a:cubicBezTo>
                  <a:cubicBezTo>
                    <a:pt x="250" y="1200"/>
                    <a:pt x="238" y="1203"/>
                    <a:pt x="227" y="1208"/>
                  </a:cubicBezTo>
                  <a:cubicBezTo>
                    <a:pt x="216" y="1212"/>
                    <a:pt x="204" y="1218"/>
                    <a:pt x="211" y="1221"/>
                  </a:cubicBezTo>
                  <a:cubicBezTo>
                    <a:pt x="219" y="1224"/>
                    <a:pt x="218" y="1244"/>
                    <a:pt x="224" y="1255"/>
                  </a:cubicBezTo>
                  <a:cubicBezTo>
                    <a:pt x="226" y="1262"/>
                    <a:pt x="223" y="1266"/>
                    <a:pt x="219" y="1266"/>
                  </a:cubicBezTo>
                  <a:cubicBezTo>
                    <a:pt x="217" y="1266"/>
                    <a:pt x="214" y="1265"/>
                    <a:pt x="213" y="1260"/>
                  </a:cubicBezTo>
                  <a:cubicBezTo>
                    <a:pt x="210" y="1259"/>
                    <a:pt x="208" y="1259"/>
                    <a:pt x="206" y="1259"/>
                  </a:cubicBezTo>
                  <a:cubicBezTo>
                    <a:pt x="203" y="1259"/>
                    <a:pt x="200" y="1261"/>
                    <a:pt x="190" y="1270"/>
                  </a:cubicBezTo>
                  <a:cubicBezTo>
                    <a:pt x="187" y="1279"/>
                    <a:pt x="180" y="1296"/>
                    <a:pt x="189" y="1299"/>
                  </a:cubicBezTo>
                  <a:cubicBezTo>
                    <a:pt x="197" y="1302"/>
                    <a:pt x="180" y="1352"/>
                    <a:pt x="170" y="1358"/>
                  </a:cubicBezTo>
                  <a:cubicBezTo>
                    <a:pt x="170" y="1358"/>
                    <a:pt x="168" y="1367"/>
                    <a:pt x="167" y="1376"/>
                  </a:cubicBezTo>
                  <a:cubicBezTo>
                    <a:pt x="164" y="1385"/>
                    <a:pt x="170" y="1395"/>
                    <a:pt x="168" y="1404"/>
                  </a:cubicBezTo>
                  <a:cubicBezTo>
                    <a:pt x="167" y="1411"/>
                    <a:pt x="169" y="1417"/>
                    <a:pt x="173" y="1423"/>
                  </a:cubicBezTo>
                  <a:cubicBezTo>
                    <a:pt x="171" y="1430"/>
                    <a:pt x="170" y="1439"/>
                    <a:pt x="163" y="1439"/>
                  </a:cubicBezTo>
                  <a:cubicBezTo>
                    <a:pt x="163" y="1439"/>
                    <a:pt x="162" y="1439"/>
                    <a:pt x="162" y="1439"/>
                  </a:cubicBezTo>
                  <a:lnTo>
                    <a:pt x="162" y="1439"/>
                  </a:lnTo>
                  <a:cubicBezTo>
                    <a:pt x="178" y="1450"/>
                    <a:pt x="178" y="1449"/>
                    <a:pt x="160" y="1457"/>
                  </a:cubicBezTo>
                  <a:cubicBezTo>
                    <a:pt x="155" y="1456"/>
                    <a:pt x="151" y="1455"/>
                    <a:pt x="149" y="1455"/>
                  </a:cubicBezTo>
                  <a:cubicBezTo>
                    <a:pt x="146" y="1455"/>
                    <a:pt x="149" y="1458"/>
                    <a:pt x="159" y="1465"/>
                  </a:cubicBezTo>
                  <a:cubicBezTo>
                    <a:pt x="165" y="1475"/>
                    <a:pt x="165" y="1475"/>
                    <a:pt x="158" y="1482"/>
                  </a:cubicBezTo>
                  <a:cubicBezTo>
                    <a:pt x="157" y="1482"/>
                    <a:pt x="157" y="1482"/>
                    <a:pt x="156" y="1482"/>
                  </a:cubicBezTo>
                  <a:cubicBezTo>
                    <a:pt x="149" y="1482"/>
                    <a:pt x="149" y="1491"/>
                    <a:pt x="156" y="1491"/>
                  </a:cubicBezTo>
                  <a:cubicBezTo>
                    <a:pt x="173" y="1502"/>
                    <a:pt x="180" y="1526"/>
                    <a:pt x="164" y="1526"/>
                  </a:cubicBezTo>
                  <a:cubicBezTo>
                    <a:pt x="164" y="1533"/>
                    <a:pt x="168" y="1540"/>
                    <a:pt x="172" y="1544"/>
                  </a:cubicBezTo>
                  <a:cubicBezTo>
                    <a:pt x="189" y="1552"/>
                    <a:pt x="189" y="1551"/>
                    <a:pt x="173" y="1552"/>
                  </a:cubicBezTo>
                  <a:cubicBezTo>
                    <a:pt x="158" y="1562"/>
                    <a:pt x="158" y="1571"/>
                    <a:pt x="175" y="1578"/>
                  </a:cubicBezTo>
                  <a:cubicBezTo>
                    <a:pt x="180" y="1582"/>
                    <a:pt x="180" y="1590"/>
                    <a:pt x="177" y="1595"/>
                  </a:cubicBezTo>
                  <a:cubicBezTo>
                    <a:pt x="172" y="1611"/>
                    <a:pt x="173" y="1656"/>
                    <a:pt x="184" y="1656"/>
                  </a:cubicBezTo>
                  <a:cubicBezTo>
                    <a:pt x="185" y="1656"/>
                    <a:pt x="186" y="1655"/>
                    <a:pt x="188" y="1654"/>
                  </a:cubicBezTo>
                  <a:lnTo>
                    <a:pt x="193" y="1670"/>
                  </a:lnTo>
                  <a:cubicBezTo>
                    <a:pt x="190" y="1689"/>
                    <a:pt x="193" y="1698"/>
                    <a:pt x="204" y="1703"/>
                  </a:cubicBezTo>
                  <a:lnTo>
                    <a:pt x="214" y="1708"/>
                  </a:lnTo>
                  <a:cubicBezTo>
                    <a:pt x="206" y="1712"/>
                    <a:pt x="201" y="1721"/>
                    <a:pt x="206" y="1730"/>
                  </a:cubicBezTo>
                  <a:cubicBezTo>
                    <a:pt x="208" y="1735"/>
                    <a:pt x="209" y="1737"/>
                    <a:pt x="210" y="1737"/>
                  </a:cubicBezTo>
                  <a:cubicBezTo>
                    <a:pt x="212" y="1737"/>
                    <a:pt x="213" y="1736"/>
                    <a:pt x="216" y="1735"/>
                  </a:cubicBezTo>
                  <a:cubicBezTo>
                    <a:pt x="217" y="1731"/>
                    <a:pt x="219" y="1729"/>
                    <a:pt x="220" y="1729"/>
                  </a:cubicBezTo>
                  <a:cubicBezTo>
                    <a:pt x="223" y="1729"/>
                    <a:pt x="225" y="1734"/>
                    <a:pt x="227" y="1739"/>
                  </a:cubicBezTo>
                  <a:cubicBezTo>
                    <a:pt x="230" y="1748"/>
                    <a:pt x="227" y="1757"/>
                    <a:pt x="219" y="1762"/>
                  </a:cubicBezTo>
                  <a:lnTo>
                    <a:pt x="224" y="1770"/>
                  </a:lnTo>
                  <a:cubicBezTo>
                    <a:pt x="228" y="1768"/>
                    <a:pt x="231" y="1767"/>
                    <a:pt x="233" y="1767"/>
                  </a:cubicBezTo>
                  <a:cubicBezTo>
                    <a:pt x="239" y="1767"/>
                    <a:pt x="240" y="1772"/>
                    <a:pt x="235" y="1774"/>
                  </a:cubicBezTo>
                  <a:cubicBezTo>
                    <a:pt x="233" y="1783"/>
                    <a:pt x="235" y="1793"/>
                    <a:pt x="241" y="1800"/>
                  </a:cubicBezTo>
                  <a:cubicBezTo>
                    <a:pt x="241" y="1799"/>
                    <a:pt x="242" y="1799"/>
                    <a:pt x="243" y="1799"/>
                  </a:cubicBezTo>
                  <a:cubicBezTo>
                    <a:pt x="245" y="1799"/>
                    <a:pt x="245" y="1803"/>
                    <a:pt x="244" y="1803"/>
                  </a:cubicBezTo>
                  <a:cubicBezTo>
                    <a:pt x="243" y="1803"/>
                    <a:pt x="242" y="1802"/>
                    <a:pt x="241" y="1800"/>
                  </a:cubicBezTo>
                  <a:lnTo>
                    <a:pt x="234" y="1804"/>
                  </a:lnTo>
                  <a:cubicBezTo>
                    <a:pt x="232" y="1810"/>
                    <a:pt x="233" y="1812"/>
                    <a:pt x="235" y="1812"/>
                  </a:cubicBezTo>
                  <a:cubicBezTo>
                    <a:pt x="238" y="1812"/>
                    <a:pt x="242" y="1810"/>
                    <a:pt x="245" y="1808"/>
                  </a:cubicBezTo>
                  <a:lnTo>
                    <a:pt x="254" y="1824"/>
                  </a:lnTo>
                  <a:cubicBezTo>
                    <a:pt x="257" y="1828"/>
                    <a:pt x="260" y="1832"/>
                    <a:pt x="262" y="1832"/>
                  </a:cubicBezTo>
                  <a:cubicBezTo>
                    <a:pt x="263" y="1832"/>
                    <a:pt x="264" y="1830"/>
                    <a:pt x="265" y="1826"/>
                  </a:cubicBezTo>
                  <a:cubicBezTo>
                    <a:pt x="269" y="1823"/>
                    <a:pt x="273" y="1821"/>
                    <a:pt x="277" y="1821"/>
                  </a:cubicBezTo>
                  <a:cubicBezTo>
                    <a:pt x="279" y="1821"/>
                    <a:pt x="281" y="1822"/>
                    <a:pt x="283" y="1825"/>
                  </a:cubicBezTo>
                  <a:cubicBezTo>
                    <a:pt x="284" y="1824"/>
                    <a:pt x="285" y="1824"/>
                    <a:pt x="286" y="1824"/>
                  </a:cubicBezTo>
                  <a:cubicBezTo>
                    <a:pt x="288" y="1824"/>
                    <a:pt x="288" y="1827"/>
                    <a:pt x="286" y="1827"/>
                  </a:cubicBezTo>
                  <a:cubicBezTo>
                    <a:pt x="286" y="1827"/>
                    <a:pt x="285" y="1826"/>
                    <a:pt x="283" y="1825"/>
                  </a:cubicBezTo>
                  <a:cubicBezTo>
                    <a:pt x="276" y="1829"/>
                    <a:pt x="270" y="1834"/>
                    <a:pt x="275" y="1840"/>
                  </a:cubicBezTo>
                  <a:cubicBezTo>
                    <a:pt x="278" y="1844"/>
                    <a:pt x="278" y="1849"/>
                    <a:pt x="273" y="1853"/>
                  </a:cubicBezTo>
                  <a:cubicBezTo>
                    <a:pt x="254" y="1855"/>
                    <a:pt x="282" y="1878"/>
                    <a:pt x="294" y="1881"/>
                  </a:cubicBezTo>
                  <a:cubicBezTo>
                    <a:pt x="318" y="1883"/>
                    <a:pt x="324" y="1889"/>
                    <a:pt x="311" y="1900"/>
                  </a:cubicBezTo>
                  <a:cubicBezTo>
                    <a:pt x="304" y="1906"/>
                    <a:pt x="309" y="1909"/>
                    <a:pt x="318" y="1909"/>
                  </a:cubicBezTo>
                  <a:cubicBezTo>
                    <a:pt x="326" y="1909"/>
                    <a:pt x="337" y="1907"/>
                    <a:pt x="347" y="1902"/>
                  </a:cubicBezTo>
                  <a:lnTo>
                    <a:pt x="371" y="1891"/>
                  </a:lnTo>
                  <a:lnTo>
                    <a:pt x="353" y="1909"/>
                  </a:lnTo>
                  <a:cubicBezTo>
                    <a:pt x="336" y="1937"/>
                    <a:pt x="337" y="1938"/>
                    <a:pt x="367" y="1944"/>
                  </a:cubicBezTo>
                  <a:cubicBezTo>
                    <a:pt x="385" y="1949"/>
                    <a:pt x="385" y="1949"/>
                    <a:pt x="380" y="1955"/>
                  </a:cubicBezTo>
                  <a:cubicBezTo>
                    <a:pt x="375" y="1961"/>
                    <a:pt x="382" y="1967"/>
                    <a:pt x="402" y="1983"/>
                  </a:cubicBezTo>
                  <a:cubicBezTo>
                    <a:pt x="417" y="1994"/>
                    <a:pt x="425" y="2000"/>
                    <a:pt x="430" y="2000"/>
                  </a:cubicBezTo>
                  <a:cubicBezTo>
                    <a:pt x="433" y="2000"/>
                    <a:pt x="434" y="1999"/>
                    <a:pt x="436" y="1996"/>
                  </a:cubicBezTo>
                  <a:lnTo>
                    <a:pt x="450" y="2006"/>
                  </a:lnTo>
                  <a:cubicBezTo>
                    <a:pt x="449" y="2016"/>
                    <a:pt x="454" y="2021"/>
                    <a:pt x="459" y="2021"/>
                  </a:cubicBezTo>
                  <a:cubicBezTo>
                    <a:pt x="464" y="2021"/>
                    <a:pt x="469" y="2017"/>
                    <a:pt x="469" y="2009"/>
                  </a:cubicBezTo>
                  <a:lnTo>
                    <a:pt x="484" y="2018"/>
                  </a:lnTo>
                  <a:lnTo>
                    <a:pt x="479" y="2024"/>
                  </a:lnTo>
                  <a:cubicBezTo>
                    <a:pt x="476" y="2031"/>
                    <a:pt x="491" y="2042"/>
                    <a:pt x="555" y="2070"/>
                  </a:cubicBezTo>
                  <a:cubicBezTo>
                    <a:pt x="597" y="2087"/>
                    <a:pt x="618" y="2094"/>
                    <a:pt x="630" y="2094"/>
                  </a:cubicBezTo>
                  <a:cubicBezTo>
                    <a:pt x="638" y="2094"/>
                    <a:pt x="641" y="2090"/>
                    <a:pt x="643" y="2084"/>
                  </a:cubicBezTo>
                  <a:cubicBezTo>
                    <a:pt x="649" y="2078"/>
                    <a:pt x="654" y="2075"/>
                    <a:pt x="657" y="2075"/>
                  </a:cubicBezTo>
                  <a:cubicBezTo>
                    <a:pt x="661" y="2075"/>
                    <a:pt x="663" y="2079"/>
                    <a:pt x="660" y="2088"/>
                  </a:cubicBezTo>
                  <a:cubicBezTo>
                    <a:pt x="658" y="2094"/>
                    <a:pt x="661" y="2102"/>
                    <a:pt x="664" y="2102"/>
                  </a:cubicBezTo>
                  <a:cubicBezTo>
                    <a:pt x="664" y="2102"/>
                    <a:pt x="665" y="2101"/>
                    <a:pt x="666" y="2099"/>
                  </a:cubicBezTo>
                  <a:cubicBezTo>
                    <a:pt x="676" y="2102"/>
                    <a:pt x="684" y="2106"/>
                    <a:pt x="689" y="2114"/>
                  </a:cubicBezTo>
                  <a:cubicBezTo>
                    <a:pt x="701" y="2125"/>
                    <a:pt x="709" y="2129"/>
                    <a:pt x="715" y="2129"/>
                  </a:cubicBezTo>
                  <a:cubicBezTo>
                    <a:pt x="721" y="2129"/>
                    <a:pt x="723" y="2126"/>
                    <a:pt x="724" y="2122"/>
                  </a:cubicBezTo>
                  <a:cubicBezTo>
                    <a:pt x="722" y="2115"/>
                    <a:pt x="722" y="2112"/>
                    <a:pt x="723" y="2112"/>
                  </a:cubicBezTo>
                  <a:lnTo>
                    <a:pt x="723" y="2112"/>
                  </a:lnTo>
                  <a:cubicBezTo>
                    <a:pt x="725" y="2112"/>
                    <a:pt x="729" y="2118"/>
                    <a:pt x="733" y="2124"/>
                  </a:cubicBezTo>
                  <a:cubicBezTo>
                    <a:pt x="738" y="2132"/>
                    <a:pt x="743" y="2139"/>
                    <a:pt x="746" y="2139"/>
                  </a:cubicBezTo>
                  <a:cubicBezTo>
                    <a:pt x="747" y="2139"/>
                    <a:pt x="748" y="2138"/>
                    <a:pt x="749" y="2136"/>
                  </a:cubicBezTo>
                  <a:cubicBezTo>
                    <a:pt x="752" y="2134"/>
                    <a:pt x="761" y="2133"/>
                    <a:pt x="771" y="2133"/>
                  </a:cubicBezTo>
                  <a:cubicBezTo>
                    <a:pt x="789" y="2133"/>
                    <a:pt x="812" y="2137"/>
                    <a:pt x="810" y="2148"/>
                  </a:cubicBezTo>
                  <a:lnTo>
                    <a:pt x="828" y="2150"/>
                  </a:lnTo>
                  <a:cubicBezTo>
                    <a:pt x="829" y="2146"/>
                    <a:pt x="835" y="2145"/>
                    <a:pt x="843" y="2145"/>
                  </a:cubicBezTo>
                  <a:cubicBezTo>
                    <a:pt x="849" y="2145"/>
                    <a:pt x="856" y="2146"/>
                    <a:pt x="863" y="2147"/>
                  </a:cubicBezTo>
                  <a:lnTo>
                    <a:pt x="868" y="2148"/>
                  </a:lnTo>
                  <a:cubicBezTo>
                    <a:pt x="887" y="2150"/>
                    <a:pt x="896" y="2150"/>
                    <a:pt x="890" y="2158"/>
                  </a:cubicBezTo>
                  <a:cubicBezTo>
                    <a:pt x="882" y="2161"/>
                    <a:pt x="881" y="2163"/>
                    <a:pt x="885" y="2163"/>
                  </a:cubicBezTo>
                  <a:cubicBezTo>
                    <a:pt x="889" y="2163"/>
                    <a:pt x="897" y="2162"/>
                    <a:pt x="908" y="2159"/>
                  </a:cubicBezTo>
                  <a:cubicBezTo>
                    <a:pt x="915" y="2159"/>
                    <a:pt x="934" y="2150"/>
                    <a:pt x="945" y="2150"/>
                  </a:cubicBezTo>
                  <a:cubicBezTo>
                    <a:pt x="946" y="2150"/>
                    <a:pt x="946" y="2150"/>
                    <a:pt x="947" y="2150"/>
                  </a:cubicBezTo>
                  <a:cubicBezTo>
                    <a:pt x="953" y="2146"/>
                    <a:pt x="959" y="2144"/>
                    <a:pt x="965" y="2144"/>
                  </a:cubicBezTo>
                  <a:cubicBezTo>
                    <a:pt x="969" y="2144"/>
                    <a:pt x="974" y="2145"/>
                    <a:pt x="978" y="2147"/>
                  </a:cubicBezTo>
                  <a:lnTo>
                    <a:pt x="971" y="2152"/>
                  </a:lnTo>
                  <a:cubicBezTo>
                    <a:pt x="964" y="2157"/>
                    <a:pt x="957" y="2162"/>
                    <a:pt x="957" y="2162"/>
                  </a:cubicBezTo>
                  <a:cubicBezTo>
                    <a:pt x="964" y="2166"/>
                    <a:pt x="969" y="2170"/>
                    <a:pt x="975" y="2170"/>
                  </a:cubicBezTo>
                  <a:cubicBezTo>
                    <a:pt x="976" y="2170"/>
                    <a:pt x="978" y="2169"/>
                    <a:pt x="980" y="2168"/>
                  </a:cubicBezTo>
                  <a:cubicBezTo>
                    <a:pt x="980" y="2179"/>
                    <a:pt x="987" y="2186"/>
                    <a:pt x="993" y="2203"/>
                  </a:cubicBezTo>
                  <a:cubicBezTo>
                    <a:pt x="1001" y="2219"/>
                    <a:pt x="1000" y="2239"/>
                    <a:pt x="1007" y="2246"/>
                  </a:cubicBezTo>
                  <a:cubicBezTo>
                    <a:pt x="994" y="2262"/>
                    <a:pt x="958" y="2301"/>
                    <a:pt x="971" y="2311"/>
                  </a:cubicBezTo>
                  <a:cubicBezTo>
                    <a:pt x="981" y="2313"/>
                    <a:pt x="974" y="2322"/>
                    <a:pt x="960" y="2327"/>
                  </a:cubicBezTo>
                  <a:cubicBezTo>
                    <a:pt x="945" y="2334"/>
                    <a:pt x="946" y="2333"/>
                    <a:pt x="948" y="2343"/>
                  </a:cubicBezTo>
                  <a:cubicBezTo>
                    <a:pt x="951" y="2354"/>
                    <a:pt x="936" y="2360"/>
                    <a:pt x="924" y="2363"/>
                  </a:cubicBezTo>
                  <a:cubicBezTo>
                    <a:pt x="905" y="2363"/>
                    <a:pt x="900" y="2370"/>
                    <a:pt x="902" y="2382"/>
                  </a:cubicBezTo>
                  <a:cubicBezTo>
                    <a:pt x="900" y="2397"/>
                    <a:pt x="895" y="2411"/>
                    <a:pt x="886" y="2425"/>
                  </a:cubicBezTo>
                  <a:cubicBezTo>
                    <a:pt x="885" y="2441"/>
                    <a:pt x="881" y="2449"/>
                    <a:pt x="887" y="2449"/>
                  </a:cubicBezTo>
                  <a:cubicBezTo>
                    <a:pt x="888" y="2449"/>
                    <a:pt x="890" y="2449"/>
                    <a:pt x="891" y="2448"/>
                  </a:cubicBezTo>
                  <a:cubicBezTo>
                    <a:pt x="897" y="2452"/>
                    <a:pt x="900" y="2457"/>
                    <a:pt x="901" y="2464"/>
                  </a:cubicBezTo>
                  <a:cubicBezTo>
                    <a:pt x="901" y="2474"/>
                    <a:pt x="899" y="2478"/>
                    <a:pt x="897" y="2478"/>
                  </a:cubicBezTo>
                  <a:cubicBezTo>
                    <a:pt x="896" y="2478"/>
                    <a:pt x="895" y="2475"/>
                    <a:pt x="897" y="2471"/>
                  </a:cubicBezTo>
                  <a:cubicBezTo>
                    <a:pt x="898" y="2461"/>
                    <a:pt x="897" y="2458"/>
                    <a:pt x="895" y="2458"/>
                  </a:cubicBezTo>
                  <a:cubicBezTo>
                    <a:pt x="893" y="2458"/>
                    <a:pt x="889" y="2461"/>
                    <a:pt x="883" y="2463"/>
                  </a:cubicBezTo>
                  <a:cubicBezTo>
                    <a:pt x="871" y="2467"/>
                    <a:pt x="863" y="2483"/>
                    <a:pt x="859" y="2491"/>
                  </a:cubicBezTo>
                  <a:lnTo>
                    <a:pt x="843" y="2522"/>
                  </a:lnTo>
                  <a:cubicBezTo>
                    <a:pt x="824" y="2543"/>
                    <a:pt x="819" y="2550"/>
                    <a:pt x="827" y="2554"/>
                  </a:cubicBezTo>
                  <a:lnTo>
                    <a:pt x="835" y="2558"/>
                  </a:lnTo>
                  <a:cubicBezTo>
                    <a:pt x="816" y="2558"/>
                    <a:pt x="775" y="2648"/>
                    <a:pt x="787" y="2664"/>
                  </a:cubicBezTo>
                  <a:lnTo>
                    <a:pt x="779" y="2660"/>
                  </a:lnTo>
                  <a:cubicBezTo>
                    <a:pt x="778" y="2660"/>
                    <a:pt x="777" y="2660"/>
                    <a:pt x="776" y="2660"/>
                  </a:cubicBezTo>
                  <a:cubicBezTo>
                    <a:pt x="770" y="2660"/>
                    <a:pt x="767" y="2667"/>
                    <a:pt x="761" y="2681"/>
                  </a:cubicBezTo>
                  <a:cubicBezTo>
                    <a:pt x="758" y="2690"/>
                    <a:pt x="750" y="2725"/>
                    <a:pt x="740" y="2750"/>
                  </a:cubicBezTo>
                  <a:cubicBezTo>
                    <a:pt x="726" y="2783"/>
                    <a:pt x="715" y="2807"/>
                    <a:pt x="723" y="2811"/>
                  </a:cubicBezTo>
                  <a:cubicBezTo>
                    <a:pt x="721" y="2816"/>
                    <a:pt x="720" y="2818"/>
                    <a:pt x="718" y="2818"/>
                  </a:cubicBezTo>
                  <a:cubicBezTo>
                    <a:pt x="717" y="2818"/>
                    <a:pt x="715" y="2817"/>
                    <a:pt x="713" y="2816"/>
                  </a:cubicBezTo>
                  <a:cubicBezTo>
                    <a:pt x="711" y="2812"/>
                    <a:pt x="710" y="2811"/>
                    <a:pt x="708" y="2811"/>
                  </a:cubicBezTo>
                  <a:cubicBezTo>
                    <a:pt x="706" y="2811"/>
                    <a:pt x="704" y="2816"/>
                    <a:pt x="702" y="2821"/>
                  </a:cubicBezTo>
                  <a:cubicBezTo>
                    <a:pt x="698" y="2830"/>
                    <a:pt x="706" y="2832"/>
                    <a:pt x="714" y="2835"/>
                  </a:cubicBezTo>
                  <a:cubicBezTo>
                    <a:pt x="721" y="2839"/>
                    <a:pt x="717" y="2847"/>
                    <a:pt x="704" y="2860"/>
                  </a:cubicBezTo>
                  <a:cubicBezTo>
                    <a:pt x="688" y="2879"/>
                    <a:pt x="679" y="2903"/>
                    <a:pt x="679" y="2927"/>
                  </a:cubicBezTo>
                  <a:cubicBezTo>
                    <a:pt x="677" y="2934"/>
                    <a:pt x="675" y="2942"/>
                    <a:pt x="669" y="2942"/>
                  </a:cubicBezTo>
                  <a:cubicBezTo>
                    <a:pt x="668" y="2942"/>
                    <a:pt x="667" y="2941"/>
                    <a:pt x="666" y="2941"/>
                  </a:cubicBezTo>
                  <a:cubicBezTo>
                    <a:pt x="650" y="2949"/>
                    <a:pt x="644" y="2968"/>
                    <a:pt x="652" y="2983"/>
                  </a:cubicBezTo>
                  <a:cubicBezTo>
                    <a:pt x="651" y="2989"/>
                    <a:pt x="650" y="2991"/>
                    <a:pt x="648" y="2991"/>
                  </a:cubicBezTo>
                  <a:cubicBezTo>
                    <a:pt x="647" y="2991"/>
                    <a:pt x="645" y="2991"/>
                    <a:pt x="642" y="2990"/>
                  </a:cubicBezTo>
                  <a:cubicBezTo>
                    <a:pt x="631" y="2996"/>
                    <a:pt x="623" y="2994"/>
                    <a:pt x="637" y="3007"/>
                  </a:cubicBezTo>
                  <a:cubicBezTo>
                    <a:pt x="639" y="3028"/>
                    <a:pt x="633" y="3050"/>
                    <a:pt x="620" y="3068"/>
                  </a:cubicBezTo>
                  <a:cubicBezTo>
                    <a:pt x="617" y="3075"/>
                    <a:pt x="616" y="3084"/>
                    <a:pt x="624" y="3087"/>
                  </a:cubicBezTo>
                  <a:cubicBezTo>
                    <a:pt x="630" y="3088"/>
                    <a:pt x="636" y="3089"/>
                    <a:pt x="635" y="3089"/>
                  </a:cubicBezTo>
                  <a:cubicBezTo>
                    <a:pt x="635" y="3089"/>
                    <a:pt x="634" y="3089"/>
                    <a:pt x="632" y="3089"/>
                  </a:cubicBezTo>
                  <a:cubicBezTo>
                    <a:pt x="613" y="3093"/>
                    <a:pt x="614" y="3093"/>
                    <a:pt x="628" y="3106"/>
                  </a:cubicBezTo>
                  <a:cubicBezTo>
                    <a:pt x="635" y="3108"/>
                    <a:pt x="634" y="3115"/>
                    <a:pt x="628" y="3115"/>
                  </a:cubicBezTo>
                  <a:cubicBezTo>
                    <a:pt x="627" y="3115"/>
                    <a:pt x="627" y="3115"/>
                    <a:pt x="626" y="3115"/>
                  </a:cubicBezTo>
                  <a:cubicBezTo>
                    <a:pt x="621" y="3118"/>
                    <a:pt x="616" y="3124"/>
                    <a:pt x="614" y="3130"/>
                  </a:cubicBezTo>
                  <a:cubicBezTo>
                    <a:pt x="612" y="3138"/>
                    <a:pt x="612" y="3184"/>
                    <a:pt x="606" y="3228"/>
                  </a:cubicBezTo>
                  <a:cubicBezTo>
                    <a:pt x="597" y="3298"/>
                    <a:pt x="598" y="3324"/>
                    <a:pt x="606" y="3324"/>
                  </a:cubicBezTo>
                  <a:cubicBezTo>
                    <a:pt x="614" y="3333"/>
                    <a:pt x="614" y="3333"/>
                    <a:pt x="605" y="3342"/>
                  </a:cubicBezTo>
                  <a:cubicBezTo>
                    <a:pt x="600" y="3349"/>
                    <a:pt x="596" y="3358"/>
                    <a:pt x="597" y="3368"/>
                  </a:cubicBezTo>
                  <a:cubicBezTo>
                    <a:pt x="597" y="3377"/>
                    <a:pt x="597" y="3386"/>
                    <a:pt x="589" y="3386"/>
                  </a:cubicBezTo>
                  <a:cubicBezTo>
                    <a:pt x="598" y="3395"/>
                    <a:pt x="597" y="3395"/>
                    <a:pt x="598" y="3403"/>
                  </a:cubicBezTo>
                  <a:cubicBezTo>
                    <a:pt x="591" y="3404"/>
                    <a:pt x="591" y="3413"/>
                    <a:pt x="600" y="3421"/>
                  </a:cubicBezTo>
                  <a:cubicBezTo>
                    <a:pt x="616" y="3429"/>
                    <a:pt x="616" y="3429"/>
                    <a:pt x="601" y="3430"/>
                  </a:cubicBezTo>
                  <a:cubicBezTo>
                    <a:pt x="593" y="3430"/>
                    <a:pt x="588" y="3450"/>
                    <a:pt x="591" y="3450"/>
                  </a:cubicBezTo>
                  <a:cubicBezTo>
                    <a:pt x="591" y="3450"/>
                    <a:pt x="592" y="3449"/>
                    <a:pt x="593" y="3448"/>
                  </a:cubicBezTo>
                  <a:cubicBezTo>
                    <a:pt x="601" y="3448"/>
                    <a:pt x="604" y="3465"/>
                    <a:pt x="613" y="3473"/>
                  </a:cubicBezTo>
                  <a:cubicBezTo>
                    <a:pt x="614" y="3481"/>
                    <a:pt x="615" y="3489"/>
                    <a:pt x="606" y="3490"/>
                  </a:cubicBezTo>
                  <a:cubicBezTo>
                    <a:pt x="600" y="3501"/>
                    <a:pt x="616" y="3543"/>
                    <a:pt x="626" y="3550"/>
                  </a:cubicBezTo>
                  <a:cubicBezTo>
                    <a:pt x="627" y="3550"/>
                    <a:pt x="628" y="3550"/>
                    <a:pt x="629" y="3550"/>
                  </a:cubicBezTo>
                  <a:cubicBezTo>
                    <a:pt x="635" y="3550"/>
                    <a:pt x="636" y="3557"/>
                    <a:pt x="629" y="3558"/>
                  </a:cubicBezTo>
                  <a:cubicBezTo>
                    <a:pt x="620" y="3560"/>
                    <a:pt x="622" y="3569"/>
                    <a:pt x="624" y="3577"/>
                  </a:cubicBezTo>
                  <a:cubicBezTo>
                    <a:pt x="634" y="3584"/>
                    <a:pt x="626" y="3586"/>
                    <a:pt x="619" y="3588"/>
                  </a:cubicBezTo>
                  <a:cubicBezTo>
                    <a:pt x="616" y="3587"/>
                    <a:pt x="615" y="3586"/>
                    <a:pt x="614" y="3586"/>
                  </a:cubicBezTo>
                  <a:cubicBezTo>
                    <a:pt x="610" y="3586"/>
                    <a:pt x="612" y="3594"/>
                    <a:pt x="615" y="3607"/>
                  </a:cubicBezTo>
                  <a:cubicBezTo>
                    <a:pt x="626" y="3614"/>
                    <a:pt x="637" y="3648"/>
                    <a:pt x="647" y="3672"/>
                  </a:cubicBezTo>
                  <a:cubicBezTo>
                    <a:pt x="662" y="3714"/>
                    <a:pt x="674" y="3719"/>
                    <a:pt x="696" y="3728"/>
                  </a:cubicBezTo>
                  <a:lnTo>
                    <a:pt x="715" y="3728"/>
                  </a:lnTo>
                  <a:lnTo>
                    <a:pt x="699" y="3736"/>
                  </a:lnTo>
                  <a:cubicBezTo>
                    <a:pt x="693" y="3741"/>
                    <a:pt x="686" y="3747"/>
                    <a:pt x="681" y="3754"/>
                  </a:cubicBezTo>
                  <a:cubicBezTo>
                    <a:pt x="683" y="3758"/>
                    <a:pt x="685" y="3759"/>
                    <a:pt x="688" y="3759"/>
                  </a:cubicBezTo>
                  <a:cubicBezTo>
                    <a:pt x="691" y="3759"/>
                    <a:pt x="696" y="3757"/>
                    <a:pt x="699" y="3755"/>
                  </a:cubicBezTo>
                  <a:cubicBezTo>
                    <a:pt x="701" y="3755"/>
                    <a:pt x="702" y="3754"/>
                    <a:pt x="703" y="3754"/>
                  </a:cubicBezTo>
                  <a:cubicBezTo>
                    <a:pt x="708" y="3754"/>
                    <a:pt x="711" y="3762"/>
                    <a:pt x="712" y="3779"/>
                  </a:cubicBezTo>
                  <a:cubicBezTo>
                    <a:pt x="713" y="3798"/>
                    <a:pt x="717" y="3806"/>
                    <a:pt x="729" y="3809"/>
                  </a:cubicBezTo>
                  <a:cubicBezTo>
                    <a:pt x="735" y="3817"/>
                    <a:pt x="738" y="3827"/>
                    <a:pt x="735" y="3836"/>
                  </a:cubicBezTo>
                  <a:cubicBezTo>
                    <a:pt x="738" y="3840"/>
                    <a:pt x="739" y="3842"/>
                    <a:pt x="741" y="3842"/>
                  </a:cubicBezTo>
                  <a:cubicBezTo>
                    <a:pt x="742" y="3842"/>
                    <a:pt x="744" y="3841"/>
                    <a:pt x="746" y="3839"/>
                  </a:cubicBezTo>
                  <a:cubicBezTo>
                    <a:pt x="748" y="3838"/>
                    <a:pt x="749" y="3838"/>
                    <a:pt x="751" y="3838"/>
                  </a:cubicBezTo>
                  <a:cubicBezTo>
                    <a:pt x="755" y="3838"/>
                    <a:pt x="757" y="3845"/>
                    <a:pt x="757" y="3854"/>
                  </a:cubicBezTo>
                  <a:cubicBezTo>
                    <a:pt x="749" y="3869"/>
                    <a:pt x="759" y="3888"/>
                    <a:pt x="767" y="3888"/>
                  </a:cubicBezTo>
                  <a:cubicBezTo>
                    <a:pt x="767" y="3888"/>
                    <a:pt x="768" y="3888"/>
                    <a:pt x="769" y="3888"/>
                  </a:cubicBezTo>
                  <a:cubicBezTo>
                    <a:pt x="770" y="3887"/>
                    <a:pt x="772" y="3886"/>
                    <a:pt x="773" y="3886"/>
                  </a:cubicBezTo>
                  <a:cubicBezTo>
                    <a:pt x="778" y="3886"/>
                    <a:pt x="782" y="3892"/>
                    <a:pt x="786" y="3898"/>
                  </a:cubicBezTo>
                  <a:cubicBezTo>
                    <a:pt x="791" y="3906"/>
                    <a:pt x="799" y="3912"/>
                    <a:pt x="808" y="3913"/>
                  </a:cubicBezTo>
                  <a:lnTo>
                    <a:pt x="819" y="3928"/>
                  </a:lnTo>
                  <a:cubicBezTo>
                    <a:pt x="821" y="3931"/>
                    <a:pt x="820" y="3932"/>
                    <a:pt x="818" y="3932"/>
                  </a:cubicBezTo>
                  <a:cubicBezTo>
                    <a:pt x="815" y="3932"/>
                    <a:pt x="810" y="3930"/>
                    <a:pt x="807" y="3926"/>
                  </a:cubicBezTo>
                  <a:lnTo>
                    <a:pt x="806" y="3938"/>
                  </a:lnTo>
                  <a:cubicBezTo>
                    <a:pt x="817" y="3952"/>
                    <a:pt x="823" y="3958"/>
                    <a:pt x="835" y="3960"/>
                  </a:cubicBezTo>
                  <a:cubicBezTo>
                    <a:pt x="842" y="3959"/>
                    <a:pt x="846" y="3958"/>
                    <a:pt x="848" y="3958"/>
                  </a:cubicBezTo>
                  <a:cubicBezTo>
                    <a:pt x="851" y="3958"/>
                    <a:pt x="848" y="3960"/>
                    <a:pt x="841" y="3967"/>
                  </a:cubicBezTo>
                  <a:cubicBezTo>
                    <a:pt x="833" y="3973"/>
                    <a:pt x="836" y="3985"/>
                    <a:pt x="846" y="3985"/>
                  </a:cubicBezTo>
                  <a:cubicBezTo>
                    <a:pt x="849" y="3985"/>
                    <a:pt x="851" y="3985"/>
                    <a:pt x="852" y="3985"/>
                  </a:cubicBezTo>
                  <a:cubicBezTo>
                    <a:pt x="864" y="3985"/>
                    <a:pt x="863" y="3994"/>
                    <a:pt x="858" y="3999"/>
                  </a:cubicBezTo>
                  <a:cubicBezTo>
                    <a:pt x="840" y="4003"/>
                    <a:pt x="840" y="4003"/>
                    <a:pt x="875" y="4018"/>
                  </a:cubicBezTo>
                  <a:cubicBezTo>
                    <a:pt x="888" y="4031"/>
                    <a:pt x="919" y="4050"/>
                    <a:pt x="938" y="4068"/>
                  </a:cubicBezTo>
                  <a:cubicBezTo>
                    <a:pt x="964" y="4092"/>
                    <a:pt x="978" y="4103"/>
                    <a:pt x="980" y="4115"/>
                  </a:cubicBezTo>
                  <a:cubicBezTo>
                    <a:pt x="979" y="4116"/>
                    <a:pt x="979" y="4116"/>
                    <a:pt x="979" y="4117"/>
                  </a:cubicBezTo>
                  <a:lnTo>
                    <a:pt x="979" y="4117"/>
                  </a:lnTo>
                  <a:cubicBezTo>
                    <a:pt x="981" y="4115"/>
                    <a:pt x="983" y="4114"/>
                    <a:pt x="986" y="4114"/>
                  </a:cubicBezTo>
                  <a:cubicBezTo>
                    <a:pt x="992" y="4114"/>
                    <a:pt x="1000" y="4120"/>
                    <a:pt x="1012" y="4131"/>
                  </a:cubicBezTo>
                  <a:cubicBezTo>
                    <a:pt x="1022" y="4146"/>
                    <a:pt x="1039" y="4156"/>
                    <a:pt x="1057" y="4156"/>
                  </a:cubicBezTo>
                  <a:cubicBezTo>
                    <a:pt x="1058" y="4156"/>
                    <a:pt x="1058" y="4156"/>
                    <a:pt x="1059" y="4156"/>
                  </a:cubicBezTo>
                  <a:lnTo>
                    <a:pt x="1046" y="4146"/>
                  </a:lnTo>
                  <a:cubicBezTo>
                    <a:pt x="1050" y="4140"/>
                    <a:pt x="1053" y="4138"/>
                    <a:pt x="1056" y="4138"/>
                  </a:cubicBezTo>
                  <a:cubicBezTo>
                    <a:pt x="1061" y="4138"/>
                    <a:pt x="1066" y="4144"/>
                    <a:pt x="1072" y="4153"/>
                  </a:cubicBezTo>
                  <a:cubicBezTo>
                    <a:pt x="1079" y="4159"/>
                    <a:pt x="1074" y="4166"/>
                    <a:pt x="1070" y="4173"/>
                  </a:cubicBezTo>
                  <a:cubicBezTo>
                    <a:pt x="1065" y="4180"/>
                    <a:pt x="1067" y="4190"/>
                    <a:pt x="1075" y="4196"/>
                  </a:cubicBezTo>
                  <a:cubicBezTo>
                    <a:pt x="1079" y="4199"/>
                    <a:pt x="1083" y="4201"/>
                    <a:pt x="1086" y="4201"/>
                  </a:cubicBezTo>
                  <a:cubicBezTo>
                    <a:pt x="1088" y="4201"/>
                    <a:pt x="1089" y="4199"/>
                    <a:pt x="1088" y="4194"/>
                  </a:cubicBezTo>
                  <a:cubicBezTo>
                    <a:pt x="1090" y="4190"/>
                    <a:pt x="1091" y="4188"/>
                    <a:pt x="1093" y="4188"/>
                  </a:cubicBezTo>
                  <a:cubicBezTo>
                    <a:pt x="1094" y="4188"/>
                    <a:pt x="1096" y="4190"/>
                    <a:pt x="1099" y="4192"/>
                  </a:cubicBezTo>
                  <a:cubicBezTo>
                    <a:pt x="1105" y="4197"/>
                    <a:pt x="1112" y="4199"/>
                    <a:pt x="1119" y="4199"/>
                  </a:cubicBezTo>
                  <a:cubicBezTo>
                    <a:pt x="1121" y="4199"/>
                    <a:pt x="1123" y="4199"/>
                    <a:pt x="1126" y="4198"/>
                  </a:cubicBezTo>
                  <a:cubicBezTo>
                    <a:pt x="1127" y="4196"/>
                    <a:pt x="1129" y="4195"/>
                    <a:pt x="1132" y="4195"/>
                  </a:cubicBezTo>
                  <a:cubicBezTo>
                    <a:pt x="1136" y="4195"/>
                    <a:pt x="1140" y="4198"/>
                    <a:pt x="1145" y="4201"/>
                  </a:cubicBezTo>
                  <a:cubicBezTo>
                    <a:pt x="1149" y="4210"/>
                    <a:pt x="1156" y="4216"/>
                    <a:pt x="1164" y="4221"/>
                  </a:cubicBezTo>
                  <a:lnTo>
                    <a:pt x="1159" y="4229"/>
                  </a:lnTo>
                  <a:cubicBezTo>
                    <a:pt x="1157" y="4234"/>
                    <a:pt x="1157" y="4241"/>
                    <a:pt x="1159" y="4247"/>
                  </a:cubicBezTo>
                  <a:cubicBezTo>
                    <a:pt x="1161" y="4248"/>
                    <a:pt x="1163" y="4248"/>
                    <a:pt x="1164" y="4248"/>
                  </a:cubicBezTo>
                  <a:cubicBezTo>
                    <a:pt x="1167" y="4248"/>
                    <a:pt x="1170" y="4247"/>
                    <a:pt x="1172" y="4244"/>
                  </a:cubicBezTo>
                  <a:cubicBezTo>
                    <a:pt x="1172" y="4244"/>
                    <a:pt x="1172" y="4244"/>
                    <a:pt x="1172" y="4244"/>
                  </a:cubicBezTo>
                  <a:cubicBezTo>
                    <a:pt x="1179" y="4244"/>
                    <a:pt x="1224" y="4266"/>
                    <a:pt x="1273" y="4286"/>
                  </a:cubicBezTo>
                  <a:cubicBezTo>
                    <a:pt x="1324" y="4309"/>
                    <a:pt x="1381" y="4328"/>
                    <a:pt x="1394" y="4333"/>
                  </a:cubicBezTo>
                  <a:cubicBezTo>
                    <a:pt x="1404" y="4342"/>
                    <a:pt x="1419" y="4349"/>
                    <a:pt x="1425" y="4349"/>
                  </a:cubicBezTo>
                  <a:cubicBezTo>
                    <a:pt x="1428" y="4349"/>
                    <a:pt x="1430" y="4347"/>
                    <a:pt x="1427" y="4344"/>
                  </a:cubicBezTo>
                  <a:cubicBezTo>
                    <a:pt x="1428" y="4343"/>
                    <a:pt x="1430" y="4342"/>
                    <a:pt x="1434" y="4342"/>
                  </a:cubicBezTo>
                  <a:cubicBezTo>
                    <a:pt x="1448" y="4342"/>
                    <a:pt x="1483" y="4353"/>
                    <a:pt x="1524" y="4363"/>
                  </a:cubicBezTo>
                  <a:cubicBezTo>
                    <a:pt x="1566" y="4374"/>
                    <a:pt x="1600" y="4382"/>
                    <a:pt x="1617" y="4382"/>
                  </a:cubicBezTo>
                  <a:cubicBezTo>
                    <a:pt x="1624" y="4382"/>
                    <a:pt x="1628" y="4380"/>
                    <a:pt x="1628" y="4378"/>
                  </a:cubicBezTo>
                  <a:lnTo>
                    <a:pt x="1655" y="4383"/>
                  </a:lnTo>
                  <a:cubicBezTo>
                    <a:pt x="1659" y="4384"/>
                    <a:pt x="1663" y="4385"/>
                    <a:pt x="1667" y="4385"/>
                  </a:cubicBezTo>
                  <a:cubicBezTo>
                    <a:pt x="1679" y="4385"/>
                    <a:pt x="1690" y="4382"/>
                    <a:pt x="1696" y="4382"/>
                  </a:cubicBezTo>
                  <a:cubicBezTo>
                    <a:pt x="1697" y="4382"/>
                    <a:pt x="1698" y="4382"/>
                    <a:pt x="1699" y="4382"/>
                  </a:cubicBezTo>
                  <a:cubicBezTo>
                    <a:pt x="1703" y="4379"/>
                    <a:pt x="1708" y="4378"/>
                    <a:pt x="1710" y="4378"/>
                  </a:cubicBezTo>
                  <a:cubicBezTo>
                    <a:pt x="1713" y="4378"/>
                    <a:pt x="1713" y="4380"/>
                    <a:pt x="1708" y="4383"/>
                  </a:cubicBezTo>
                  <a:cubicBezTo>
                    <a:pt x="1707" y="4391"/>
                    <a:pt x="1706" y="4400"/>
                    <a:pt x="1715" y="4401"/>
                  </a:cubicBezTo>
                  <a:cubicBezTo>
                    <a:pt x="1717" y="4402"/>
                    <a:pt x="1718" y="4402"/>
                    <a:pt x="1720" y="4402"/>
                  </a:cubicBezTo>
                  <a:cubicBezTo>
                    <a:pt x="1732" y="4402"/>
                    <a:pt x="1733" y="4395"/>
                    <a:pt x="1734" y="4388"/>
                  </a:cubicBezTo>
                  <a:cubicBezTo>
                    <a:pt x="1735" y="4382"/>
                    <a:pt x="1739" y="4380"/>
                    <a:pt x="1744" y="4380"/>
                  </a:cubicBezTo>
                  <a:cubicBezTo>
                    <a:pt x="1753" y="4381"/>
                    <a:pt x="1753" y="4381"/>
                    <a:pt x="1752" y="4390"/>
                  </a:cubicBezTo>
                  <a:cubicBezTo>
                    <a:pt x="1750" y="4398"/>
                    <a:pt x="1749" y="4406"/>
                    <a:pt x="1749" y="4406"/>
                  </a:cubicBezTo>
                  <a:lnTo>
                    <a:pt x="1758" y="4407"/>
                  </a:lnTo>
                  <a:cubicBezTo>
                    <a:pt x="1759" y="4401"/>
                    <a:pt x="1765" y="4400"/>
                    <a:pt x="1767" y="4400"/>
                  </a:cubicBezTo>
                  <a:cubicBezTo>
                    <a:pt x="1768" y="4400"/>
                    <a:pt x="1768" y="4400"/>
                    <a:pt x="1768" y="4400"/>
                  </a:cubicBezTo>
                  <a:cubicBezTo>
                    <a:pt x="1777" y="4401"/>
                    <a:pt x="1777" y="4401"/>
                    <a:pt x="1775" y="4417"/>
                  </a:cubicBezTo>
                  <a:cubicBezTo>
                    <a:pt x="1774" y="4426"/>
                    <a:pt x="1776" y="4430"/>
                    <a:pt x="1780" y="4430"/>
                  </a:cubicBezTo>
                  <a:cubicBezTo>
                    <a:pt x="1783" y="4430"/>
                    <a:pt x="1788" y="4427"/>
                    <a:pt x="1793" y="4419"/>
                  </a:cubicBezTo>
                  <a:lnTo>
                    <a:pt x="1811" y="4413"/>
                  </a:lnTo>
                  <a:cubicBezTo>
                    <a:pt x="1814" y="4419"/>
                    <a:pt x="1818" y="4421"/>
                    <a:pt x="1822" y="4421"/>
                  </a:cubicBezTo>
                  <a:cubicBezTo>
                    <a:pt x="1831" y="4421"/>
                    <a:pt x="1841" y="4413"/>
                    <a:pt x="1847" y="4408"/>
                  </a:cubicBezTo>
                  <a:cubicBezTo>
                    <a:pt x="1851" y="4417"/>
                    <a:pt x="1856" y="4421"/>
                    <a:pt x="1860" y="4421"/>
                  </a:cubicBezTo>
                  <a:cubicBezTo>
                    <a:pt x="1865" y="4421"/>
                    <a:pt x="1869" y="4418"/>
                    <a:pt x="1874" y="4410"/>
                  </a:cubicBezTo>
                  <a:cubicBezTo>
                    <a:pt x="1874" y="4407"/>
                    <a:pt x="1876" y="4405"/>
                    <a:pt x="1879" y="4405"/>
                  </a:cubicBezTo>
                  <a:cubicBezTo>
                    <a:pt x="1883" y="4405"/>
                    <a:pt x="1887" y="4407"/>
                    <a:pt x="1892" y="4411"/>
                  </a:cubicBezTo>
                  <a:cubicBezTo>
                    <a:pt x="1900" y="4420"/>
                    <a:pt x="1909" y="4420"/>
                    <a:pt x="1927" y="4422"/>
                  </a:cubicBezTo>
                  <a:cubicBezTo>
                    <a:pt x="1931" y="4417"/>
                    <a:pt x="1952" y="4416"/>
                    <a:pt x="1980" y="4416"/>
                  </a:cubicBezTo>
                  <a:cubicBezTo>
                    <a:pt x="2005" y="4416"/>
                    <a:pt x="2035" y="4417"/>
                    <a:pt x="2068" y="4417"/>
                  </a:cubicBezTo>
                  <a:cubicBezTo>
                    <a:pt x="2148" y="4416"/>
                    <a:pt x="2200" y="4410"/>
                    <a:pt x="2200" y="4402"/>
                  </a:cubicBezTo>
                  <a:cubicBezTo>
                    <a:pt x="2208" y="4402"/>
                    <a:pt x="2208" y="4402"/>
                    <a:pt x="2218" y="4409"/>
                  </a:cubicBezTo>
                  <a:cubicBezTo>
                    <a:pt x="2218" y="4412"/>
                    <a:pt x="2220" y="4414"/>
                    <a:pt x="2222" y="4414"/>
                  </a:cubicBezTo>
                  <a:cubicBezTo>
                    <a:pt x="2225" y="4414"/>
                    <a:pt x="2230" y="4410"/>
                    <a:pt x="2235" y="4399"/>
                  </a:cubicBezTo>
                  <a:cubicBezTo>
                    <a:pt x="2239" y="4394"/>
                    <a:pt x="2241" y="4389"/>
                    <a:pt x="2242" y="4389"/>
                  </a:cubicBezTo>
                  <a:cubicBezTo>
                    <a:pt x="2242" y="4389"/>
                    <a:pt x="2242" y="4391"/>
                    <a:pt x="2243" y="4398"/>
                  </a:cubicBezTo>
                  <a:cubicBezTo>
                    <a:pt x="2243" y="4402"/>
                    <a:pt x="2248" y="4404"/>
                    <a:pt x="2256" y="4404"/>
                  </a:cubicBezTo>
                  <a:cubicBezTo>
                    <a:pt x="2265" y="4404"/>
                    <a:pt x="2279" y="4402"/>
                    <a:pt x="2297" y="4399"/>
                  </a:cubicBezTo>
                  <a:cubicBezTo>
                    <a:pt x="2323" y="4396"/>
                    <a:pt x="2357" y="4388"/>
                    <a:pt x="2355" y="4380"/>
                  </a:cubicBezTo>
                  <a:cubicBezTo>
                    <a:pt x="2363" y="4374"/>
                    <a:pt x="2367" y="4371"/>
                    <a:pt x="2367" y="4371"/>
                  </a:cubicBezTo>
                  <a:lnTo>
                    <a:pt x="2367" y="4371"/>
                  </a:lnTo>
                  <a:cubicBezTo>
                    <a:pt x="2368" y="4371"/>
                    <a:pt x="2367" y="4373"/>
                    <a:pt x="2364" y="4378"/>
                  </a:cubicBezTo>
                  <a:cubicBezTo>
                    <a:pt x="2362" y="4386"/>
                    <a:pt x="2369" y="4391"/>
                    <a:pt x="2380" y="4391"/>
                  </a:cubicBezTo>
                  <a:cubicBezTo>
                    <a:pt x="2394" y="4391"/>
                    <a:pt x="2413" y="4384"/>
                    <a:pt x="2425" y="4371"/>
                  </a:cubicBezTo>
                  <a:cubicBezTo>
                    <a:pt x="2428" y="4370"/>
                    <a:pt x="2432" y="4369"/>
                    <a:pt x="2436" y="4369"/>
                  </a:cubicBezTo>
                  <a:cubicBezTo>
                    <a:pt x="2439" y="4369"/>
                    <a:pt x="2443" y="4370"/>
                    <a:pt x="2444" y="4374"/>
                  </a:cubicBezTo>
                  <a:cubicBezTo>
                    <a:pt x="2458" y="4370"/>
                    <a:pt x="2472" y="4362"/>
                    <a:pt x="2483" y="4352"/>
                  </a:cubicBezTo>
                  <a:cubicBezTo>
                    <a:pt x="2491" y="4350"/>
                    <a:pt x="2523" y="4336"/>
                    <a:pt x="2539" y="4330"/>
                  </a:cubicBezTo>
                  <a:cubicBezTo>
                    <a:pt x="2550" y="4324"/>
                    <a:pt x="2559" y="4316"/>
                    <a:pt x="2567" y="4307"/>
                  </a:cubicBezTo>
                  <a:cubicBezTo>
                    <a:pt x="2573" y="4305"/>
                    <a:pt x="2578" y="4302"/>
                    <a:pt x="2578" y="4302"/>
                  </a:cubicBezTo>
                  <a:lnTo>
                    <a:pt x="2578" y="4302"/>
                  </a:lnTo>
                  <a:cubicBezTo>
                    <a:pt x="2578" y="4302"/>
                    <a:pt x="2577" y="4302"/>
                    <a:pt x="2575" y="4304"/>
                  </a:cubicBezTo>
                  <a:cubicBezTo>
                    <a:pt x="2575" y="4305"/>
                    <a:pt x="2577" y="4305"/>
                    <a:pt x="2578" y="4305"/>
                  </a:cubicBezTo>
                  <a:cubicBezTo>
                    <a:pt x="2589" y="4305"/>
                    <a:pt x="2624" y="4287"/>
                    <a:pt x="2668" y="4257"/>
                  </a:cubicBezTo>
                  <a:cubicBezTo>
                    <a:pt x="2717" y="4221"/>
                    <a:pt x="2754" y="4184"/>
                    <a:pt x="2766" y="4184"/>
                  </a:cubicBezTo>
                  <a:cubicBezTo>
                    <a:pt x="2770" y="4178"/>
                    <a:pt x="2772" y="4171"/>
                    <a:pt x="2772" y="4165"/>
                  </a:cubicBezTo>
                  <a:cubicBezTo>
                    <a:pt x="2766" y="4148"/>
                    <a:pt x="2771" y="4141"/>
                    <a:pt x="2784" y="4140"/>
                  </a:cubicBezTo>
                  <a:cubicBezTo>
                    <a:pt x="2785" y="4140"/>
                    <a:pt x="2786" y="4140"/>
                    <a:pt x="2788" y="4140"/>
                  </a:cubicBezTo>
                  <a:cubicBezTo>
                    <a:pt x="2804" y="4140"/>
                    <a:pt x="2823" y="4116"/>
                    <a:pt x="2815" y="4100"/>
                  </a:cubicBezTo>
                  <a:lnTo>
                    <a:pt x="2815" y="4100"/>
                  </a:lnTo>
                  <a:cubicBezTo>
                    <a:pt x="2817" y="4101"/>
                    <a:pt x="2819" y="4103"/>
                    <a:pt x="2822" y="4105"/>
                  </a:cubicBezTo>
                  <a:cubicBezTo>
                    <a:pt x="2822" y="4105"/>
                    <a:pt x="2823" y="4105"/>
                    <a:pt x="2824" y="4105"/>
                  </a:cubicBezTo>
                  <a:cubicBezTo>
                    <a:pt x="2840" y="4105"/>
                    <a:pt x="2847" y="4079"/>
                    <a:pt x="2839" y="4065"/>
                  </a:cubicBezTo>
                  <a:cubicBezTo>
                    <a:pt x="2850" y="4061"/>
                    <a:pt x="2861" y="4057"/>
                    <a:pt x="2858" y="4046"/>
                  </a:cubicBezTo>
                  <a:cubicBezTo>
                    <a:pt x="2860" y="4042"/>
                    <a:pt x="2861" y="4041"/>
                    <a:pt x="2863" y="4041"/>
                  </a:cubicBezTo>
                  <a:cubicBezTo>
                    <a:pt x="2866" y="4041"/>
                    <a:pt x="2869" y="4042"/>
                    <a:pt x="2877" y="4046"/>
                  </a:cubicBezTo>
                  <a:cubicBezTo>
                    <a:pt x="2881" y="4048"/>
                    <a:pt x="2885" y="4050"/>
                    <a:pt x="2889" y="4050"/>
                  </a:cubicBezTo>
                  <a:cubicBezTo>
                    <a:pt x="2891" y="4050"/>
                    <a:pt x="2894" y="4049"/>
                    <a:pt x="2896" y="4046"/>
                  </a:cubicBezTo>
                  <a:cubicBezTo>
                    <a:pt x="2899" y="4037"/>
                    <a:pt x="2892" y="4033"/>
                    <a:pt x="2885" y="4030"/>
                  </a:cubicBezTo>
                  <a:cubicBezTo>
                    <a:pt x="2885" y="4030"/>
                    <a:pt x="2888" y="4022"/>
                    <a:pt x="2892" y="4014"/>
                  </a:cubicBezTo>
                  <a:cubicBezTo>
                    <a:pt x="2895" y="4010"/>
                    <a:pt x="2892" y="4004"/>
                    <a:pt x="2888" y="4002"/>
                  </a:cubicBezTo>
                  <a:cubicBezTo>
                    <a:pt x="2880" y="4000"/>
                    <a:pt x="2883" y="3991"/>
                    <a:pt x="2887" y="3983"/>
                  </a:cubicBezTo>
                  <a:lnTo>
                    <a:pt x="2887" y="3983"/>
                  </a:lnTo>
                  <a:cubicBezTo>
                    <a:pt x="2888" y="3983"/>
                    <a:pt x="2889" y="3984"/>
                    <a:pt x="2889" y="3984"/>
                  </a:cubicBezTo>
                  <a:cubicBezTo>
                    <a:pt x="2892" y="3984"/>
                    <a:pt x="2890" y="3979"/>
                    <a:pt x="2885" y="3979"/>
                  </a:cubicBezTo>
                  <a:cubicBezTo>
                    <a:pt x="2883" y="3979"/>
                    <a:pt x="2881" y="3980"/>
                    <a:pt x="2879" y="3981"/>
                  </a:cubicBezTo>
                  <a:cubicBezTo>
                    <a:pt x="2872" y="3977"/>
                    <a:pt x="2864" y="3974"/>
                    <a:pt x="2867" y="3967"/>
                  </a:cubicBezTo>
                  <a:lnTo>
                    <a:pt x="2852" y="3962"/>
                  </a:lnTo>
                  <a:cubicBezTo>
                    <a:pt x="2844" y="3959"/>
                    <a:pt x="2838" y="3956"/>
                    <a:pt x="2832" y="3956"/>
                  </a:cubicBezTo>
                  <a:cubicBezTo>
                    <a:pt x="2827" y="3956"/>
                    <a:pt x="2822" y="3958"/>
                    <a:pt x="2815" y="3964"/>
                  </a:cubicBezTo>
                  <a:cubicBezTo>
                    <a:pt x="2797" y="3989"/>
                    <a:pt x="2779" y="4003"/>
                    <a:pt x="2793" y="4011"/>
                  </a:cubicBezTo>
                  <a:cubicBezTo>
                    <a:pt x="2795" y="4017"/>
                    <a:pt x="2795" y="4022"/>
                    <a:pt x="2793" y="4028"/>
                  </a:cubicBezTo>
                  <a:cubicBezTo>
                    <a:pt x="2789" y="4035"/>
                    <a:pt x="2778" y="4037"/>
                    <a:pt x="2778" y="4037"/>
                  </a:cubicBezTo>
                  <a:cubicBezTo>
                    <a:pt x="2778" y="4036"/>
                    <a:pt x="2777" y="4036"/>
                    <a:pt x="2776" y="4036"/>
                  </a:cubicBezTo>
                  <a:cubicBezTo>
                    <a:pt x="2769" y="4036"/>
                    <a:pt x="2754" y="4060"/>
                    <a:pt x="2732" y="4086"/>
                  </a:cubicBezTo>
                  <a:cubicBezTo>
                    <a:pt x="2704" y="4120"/>
                    <a:pt x="2686" y="4136"/>
                    <a:pt x="2675" y="4136"/>
                  </a:cubicBezTo>
                  <a:cubicBezTo>
                    <a:pt x="2674" y="4136"/>
                    <a:pt x="2674" y="4136"/>
                    <a:pt x="2674" y="4135"/>
                  </a:cubicBezTo>
                  <a:cubicBezTo>
                    <a:pt x="2672" y="4135"/>
                    <a:pt x="2671" y="4135"/>
                    <a:pt x="2669" y="4135"/>
                  </a:cubicBezTo>
                  <a:cubicBezTo>
                    <a:pt x="2665" y="4135"/>
                    <a:pt x="2661" y="4136"/>
                    <a:pt x="2657" y="4139"/>
                  </a:cubicBezTo>
                  <a:cubicBezTo>
                    <a:pt x="2662" y="4146"/>
                    <a:pt x="2629" y="4176"/>
                    <a:pt x="2584" y="4204"/>
                  </a:cubicBezTo>
                  <a:cubicBezTo>
                    <a:pt x="2538" y="4233"/>
                    <a:pt x="2489" y="4253"/>
                    <a:pt x="2492" y="4261"/>
                  </a:cubicBezTo>
                  <a:lnTo>
                    <a:pt x="2477" y="4267"/>
                  </a:lnTo>
                  <a:cubicBezTo>
                    <a:pt x="2476" y="4264"/>
                    <a:pt x="2474" y="4263"/>
                    <a:pt x="2471" y="4263"/>
                  </a:cubicBezTo>
                  <a:cubicBezTo>
                    <a:pt x="2464" y="4263"/>
                    <a:pt x="2455" y="4267"/>
                    <a:pt x="2445" y="4270"/>
                  </a:cubicBezTo>
                  <a:cubicBezTo>
                    <a:pt x="2437" y="4278"/>
                    <a:pt x="2428" y="4285"/>
                    <a:pt x="2417" y="4288"/>
                  </a:cubicBezTo>
                  <a:cubicBezTo>
                    <a:pt x="2416" y="4284"/>
                    <a:pt x="2414" y="4283"/>
                    <a:pt x="2410" y="4283"/>
                  </a:cubicBezTo>
                  <a:cubicBezTo>
                    <a:pt x="2406" y="4283"/>
                    <a:pt x="2400" y="4285"/>
                    <a:pt x="2392" y="4287"/>
                  </a:cubicBezTo>
                  <a:cubicBezTo>
                    <a:pt x="2376" y="4290"/>
                    <a:pt x="2369" y="4293"/>
                    <a:pt x="2371" y="4300"/>
                  </a:cubicBezTo>
                  <a:cubicBezTo>
                    <a:pt x="2364" y="4302"/>
                    <a:pt x="2324" y="4311"/>
                    <a:pt x="2296" y="4311"/>
                  </a:cubicBezTo>
                  <a:cubicBezTo>
                    <a:pt x="2291" y="4311"/>
                    <a:pt x="2286" y="4311"/>
                    <a:pt x="2282" y="4310"/>
                  </a:cubicBezTo>
                  <a:cubicBezTo>
                    <a:pt x="2280" y="4309"/>
                    <a:pt x="2278" y="4308"/>
                    <a:pt x="2276" y="4308"/>
                  </a:cubicBezTo>
                  <a:cubicBezTo>
                    <a:pt x="2270" y="4308"/>
                    <a:pt x="2265" y="4315"/>
                    <a:pt x="2259" y="4322"/>
                  </a:cubicBezTo>
                  <a:cubicBezTo>
                    <a:pt x="2260" y="4331"/>
                    <a:pt x="2253" y="4339"/>
                    <a:pt x="2245" y="4341"/>
                  </a:cubicBezTo>
                  <a:cubicBezTo>
                    <a:pt x="2245" y="4341"/>
                    <a:pt x="2244" y="4332"/>
                    <a:pt x="2243" y="4324"/>
                  </a:cubicBezTo>
                  <a:cubicBezTo>
                    <a:pt x="2247" y="4318"/>
                    <a:pt x="2249" y="4316"/>
                    <a:pt x="2245" y="4316"/>
                  </a:cubicBezTo>
                  <a:cubicBezTo>
                    <a:pt x="2243" y="4316"/>
                    <a:pt x="2239" y="4316"/>
                    <a:pt x="2234" y="4317"/>
                  </a:cubicBezTo>
                  <a:lnTo>
                    <a:pt x="2217" y="4318"/>
                  </a:lnTo>
                  <a:cubicBezTo>
                    <a:pt x="2218" y="4327"/>
                    <a:pt x="2177" y="4332"/>
                    <a:pt x="2118" y="4334"/>
                  </a:cubicBezTo>
                  <a:cubicBezTo>
                    <a:pt x="2042" y="4336"/>
                    <a:pt x="2016" y="4334"/>
                    <a:pt x="2016" y="4343"/>
                  </a:cubicBezTo>
                  <a:cubicBezTo>
                    <a:pt x="2016" y="4347"/>
                    <a:pt x="2014" y="4349"/>
                    <a:pt x="2009" y="4349"/>
                  </a:cubicBezTo>
                  <a:cubicBezTo>
                    <a:pt x="2004" y="4349"/>
                    <a:pt x="1995" y="4347"/>
                    <a:pt x="1982" y="4342"/>
                  </a:cubicBezTo>
                  <a:cubicBezTo>
                    <a:pt x="1948" y="4325"/>
                    <a:pt x="1937" y="4319"/>
                    <a:pt x="1931" y="4319"/>
                  </a:cubicBezTo>
                  <a:cubicBezTo>
                    <a:pt x="1928" y="4319"/>
                    <a:pt x="1926" y="4320"/>
                    <a:pt x="1923" y="4323"/>
                  </a:cubicBezTo>
                  <a:cubicBezTo>
                    <a:pt x="1931" y="4324"/>
                    <a:pt x="1931" y="4332"/>
                    <a:pt x="1930" y="4340"/>
                  </a:cubicBezTo>
                  <a:cubicBezTo>
                    <a:pt x="1930" y="4348"/>
                    <a:pt x="1928" y="4352"/>
                    <a:pt x="1925" y="4352"/>
                  </a:cubicBezTo>
                  <a:cubicBezTo>
                    <a:pt x="1922" y="4352"/>
                    <a:pt x="1917" y="4347"/>
                    <a:pt x="1913" y="4339"/>
                  </a:cubicBezTo>
                  <a:cubicBezTo>
                    <a:pt x="1914" y="4330"/>
                    <a:pt x="1874" y="4326"/>
                    <a:pt x="1838" y="4326"/>
                  </a:cubicBezTo>
                  <a:cubicBezTo>
                    <a:pt x="1808" y="4326"/>
                    <a:pt x="1781" y="4329"/>
                    <a:pt x="1776" y="4335"/>
                  </a:cubicBezTo>
                  <a:lnTo>
                    <a:pt x="1776" y="4327"/>
                  </a:lnTo>
                  <a:cubicBezTo>
                    <a:pt x="1777" y="4318"/>
                    <a:pt x="1770" y="4317"/>
                    <a:pt x="1736" y="4313"/>
                  </a:cubicBezTo>
                  <a:lnTo>
                    <a:pt x="1710" y="4309"/>
                  </a:lnTo>
                  <a:cubicBezTo>
                    <a:pt x="1709" y="4315"/>
                    <a:pt x="1704" y="4317"/>
                    <a:pt x="1697" y="4317"/>
                  </a:cubicBezTo>
                  <a:cubicBezTo>
                    <a:pt x="1682" y="4317"/>
                    <a:pt x="1659" y="4307"/>
                    <a:pt x="1661" y="4300"/>
                  </a:cubicBezTo>
                  <a:cubicBezTo>
                    <a:pt x="1654" y="4291"/>
                    <a:pt x="1654" y="4291"/>
                    <a:pt x="1637" y="4288"/>
                  </a:cubicBezTo>
                  <a:cubicBezTo>
                    <a:pt x="1631" y="4291"/>
                    <a:pt x="1623" y="4292"/>
                    <a:pt x="1616" y="4292"/>
                  </a:cubicBezTo>
                  <a:cubicBezTo>
                    <a:pt x="1593" y="4292"/>
                    <a:pt x="1570" y="4280"/>
                    <a:pt x="1572" y="4273"/>
                  </a:cubicBezTo>
                  <a:lnTo>
                    <a:pt x="1555" y="4270"/>
                  </a:lnTo>
                  <a:cubicBezTo>
                    <a:pt x="1551" y="4272"/>
                    <a:pt x="1545" y="4273"/>
                    <a:pt x="1540" y="4273"/>
                  </a:cubicBezTo>
                  <a:cubicBezTo>
                    <a:pt x="1534" y="4273"/>
                    <a:pt x="1528" y="4271"/>
                    <a:pt x="1522" y="4269"/>
                  </a:cubicBezTo>
                  <a:cubicBezTo>
                    <a:pt x="1509" y="4266"/>
                    <a:pt x="1501" y="4263"/>
                    <a:pt x="1496" y="4263"/>
                  </a:cubicBezTo>
                  <a:cubicBezTo>
                    <a:pt x="1492" y="4263"/>
                    <a:pt x="1492" y="4265"/>
                    <a:pt x="1495" y="4270"/>
                  </a:cubicBezTo>
                  <a:cubicBezTo>
                    <a:pt x="1493" y="4277"/>
                    <a:pt x="1491" y="4284"/>
                    <a:pt x="1485" y="4284"/>
                  </a:cubicBezTo>
                  <a:cubicBezTo>
                    <a:pt x="1484" y="4284"/>
                    <a:pt x="1483" y="4284"/>
                    <a:pt x="1482" y="4284"/>
                  </a:cubicBezTo>
                  <a:lnTo>
                    <a:pt x="1485" y="4276"/>
                  </a:lnTo>
                  <a:cubicBezTo>
                    <a:pt x="1487" y="4268"/>
                    <a:pt x="1463" y="4261"/>
                    <a:pt x="1431" y="4251"/>
                  </a:cubicBezTo>
                  <a:cubicBezTo>
                    <a:pt x="1392" y="4236"/>
                    <a:pt x="1376" y="4231"/>
                    <a:pt x="1371" y="4220"/>
                  </a:cubicBezTo>
                  <a:lnTo>
                    <a:pt x="1360" y="4224"/>
                  </a:lnTo>
                  <a:cubicBezTo>
                    <a:pt x="1357" y="4226"/>
                    <a:pt x="1353" y="4226"/>
                    <a:pt x="1351" y="4226"/>
                  </a:cubicBezTo>
                  <a:cubicBezTo>
                    <a:pt x="1346" y="4226"/>
                    <a:pt x="1343" y="4224"/>
                    <a:pt x="1346" y="4219"/>
                  </a:cubicBezTo>
                  <a:cubicBezTo>
                    <a:pt x="1340" y="4208"/>
                    <a:pt x="1311" y="4195"/>
                    <a:pt x="1292" y="4195"/>
                  </a:cubicBezTo>
                  <a:lnTo>
                    <a:pt x="1277" y="4188"/>
                  </a:lnTo>
                  <a:cubicBezTo>
                    <a:pt x="1276" y="4174"/>
                    <a:pt x="1265" y="4165"/>
                    <a:pt x="1253" y="4165"/>
                  </a:cubicBezTo>
                  <a:cubicBezTo>
                    <a:pt x="1249" y="4165"/>
                    <a:pt x="1244" y="4166"/>
                    <a:pt x="1240" y="4169"/>
                  </a:cubicBezTo>
                  <a:cubicBezTo>
                    <a:pt x="1243" y="4162"/>
                    <a:pt x="1237" y="4158"/>
                    <a:pt x="1229" y="4155"/>
                  </a:cubicBezTo>
                  <a:cubicBezTo>
                    <a:pt x="1211" y="4153"/>
                    <a:pt x="1182" y="4138"/>
                    <a:pt x="1186" y="4130"/>
                  </a:cubicBezTo>
                  <a:lnTo>
                    <a:pt x="1179" y="4127"/>
                  </a:lnTo>
                  <a:cubicBezTo>
                    <a:pt x="1177" y="4127"/>
                    <a:pt x="1175" y="4127"/>
                    <a:pt x="1173" y="4127"/>
                  </a:cubicBezTo>
                  <a:cubicBezTo>
                    <a:pt x="1166" y="4127"/>
                    <a:pt x="1160" y="4125"/>
                    <a:pt x="1155" y="4121"/>
                  </a:cubicBezTo>
                  <a:cubicBezTo>
                    <a:pt x="1150" y="4117"/>
                    <a:pt x="1142" y="4113"/>
                    <a:pt x="1135" y="4113"/>
                  </a:cubicBezTo>
                  <a:cubicBezTo>
                    <a:pt x="1133" y="4113"/>
                    <a:pt x="1131" y="4114"/>
                    <a:pt x="1129" y="4114"/>
                  </a:cubicBezTo>
                  <a:cubicBezTo>
                    <a:pt x="1128" y="4114"/>
                    <a:pt x="1126" y="4115"/>
                    <a:pt x="1124" y="4115"/>
                  </a:cubicBezTo>
                  <a:cubicBezTo>
                    <a:pt x="1120" y="4115"/>
                    <a:pt x="1115" y="4114"/>
                    <a:pt x="1111" y="4112"/>
                  </a:cubicBezTo>
                  <a:cubicBezTo>
                    <a:pt x="1104" y="4107"/>
                    <a:pt x="1116" y="4105"/>
                    <a:pt x="1128" y="4103"/>
                  </a:cubicBezTo>
                  <a:cubicBezTo>
                    <a:pt x="1129" y="4103"/>
                    <a:pt x="1129" y="4103"/>
                    <a:pt x="1130" y="4103"/>
                  </a:cubicBezTo>
                  <a:cubicBezTo>
                    <a:pt x="1144" y="4103"/>
                    <a:pt x="1124" y="4092"/>
                    <a:pt x="1095" y="4091"/>
                  </a:cubicBezTo>
                  <a:cubicBezTo>
                    <a:pt x="1066" y="4090"/>
                    <a:pt x="1066" y="4090"/>
                    <a:pt x="1089" y="4086"/>
                  </a:cubicBezTo>
                  <a:cubicBezTo>
                    <a:pt x="1101" y="4084"/>
                    <a:pt x="1112" y="4082"/>
                    <a:pt x="1094" y="4079"/>
                  </a:cubicBezTo>
                  <a:cubicBezTo>
                    <a:pt x="1094" y="4079"/>
                    <a:pt x="1087" y="4074"/>
                    <a:pt x="1081" y="4074"/>
                  </a:cubicBezTo>
                  <a:cubicBezTo>
                    <a:pt x="1079" y="4074"/>
                    <a:pt x="1077" y="4074"/>
                    <a:pt x="1076" y="4076"/>
                  </a:cubicBezTo>
                  <a:cubicBezTo>
                    <a:pt x="1070" y="4072"/>
                    <a:pt x="1063" y="4066"/>
                    <a:pt x="1056" y="4061"/>
                  </a:cubicBezTo>
                  <a:cubicBezTo>
                    <a:pt x="1052" y="4050"/>
                    <a:pt x="1045" y="4041"/>
                    <a:pt x="1036" y="4033"/>
                  </a:cubicBezTo>
                  <a:cubicBezTo>
                    <a:pt x="1033" y="4034"/>
                    <a:pt x="1030" y="4034"/>
                    <a:pt x="1029" y="4034"/>
                  </a:cubicBezTo>
                  <a:cubicBezTo>
                    <a:pt x="1025" y="4034"/>
                    <a:pt x="1024" y="4032"/>
                    <a:pt x="1024" y="4023"/>
                  </a:cubicBezTo>
                  <a:cubicBezTo>
                    <a:pt x="1027" y="4020"/>
                    <a:pt x="1026" y="4017"/>
                    <a:pt x="1023" y="4017"/>
                  </a:cubicBezTo>
                  <a:cubicBezTo>
                    <a:pt x="1021" y="4017"/>
                    <a:pt x="1017" y="4019"/>
                    <a:pt x="1012" y="4024"/>
                  </a:cubicBezTo>
                  <a:cubicBezTo>
                    <a:pt x="1011" y="4025"/>
                    <a:pt x="1010" y="4025"/>
                    <a:pt x="1009" y="4025"/>
                  </a:cubicBezTo>
                  <a:cubicBezTo>
                    <a:pt x="1000" y="4025"/>
                    <a:pt x="993" y="4017"/>
                    <a:pt x="993" y="4008"/>
                  </a:cubicBezTo>
                  <a:cubicBezTo>
                    <a:pt x="1001" y="3999"/>
                    <a:pt x="1001" y="3994"/>
                    <a:pt x="998" y="3994"/>
                  </a:cubicBezTo>
                  <a:cubicBezTo>
                    <a:pt x="996" y="3994"/>
                    <a:pt x="995" y="3995"/>
                    <a:pt x="993" y="3996"/>
                  </a:cubicBezTo>
                  <a:cubicBezTo>
                    <a:pt x="992" y="3997"/>
                    <a:pt x="991" y="3997"/>
                    <a:pt x="990" y="3997"/>
                  </a:cubicBezTo>
                  <a:cubicBezTo>
                    <a:pt x="985" y="3997"/>
                    <a:pt x="980" y="3995"/>
                    <a:pt x="975" y="3991"/>
                  </a:cubicBezTo>
                  <a:cubicBezTo>
                    <a:pt x="982" y="3985"/>
                    <a:pt x="927" y="3935"/>
                    <a:pt x="883" y="3877"/>
                  </a:cubicBezTo>
                  <a:cubicBezTo>
                    <a:pt x="880" y="3873"/>
                    <a:pt x="875" y="3871"/>
                    <a:pt x="870" y="3871"/>
                  </a:cubicBezTo>
                  <a:cubicBezTo>
                    <a:pt x="867" y="3871"/>
                    <a:pt x="864" y="3872"/>
                    <a:pt x="861" y="3874"/>
                  </a:cubicBezTo>
                  <a:cubicBezTo>
                    <a:pt x="856" y="3878"/>
                    <a:pt x="854" y="3880"/>
                    <a:pt x="853" y="3880"/>
                  </a:cubicBezTo>
                  <a:cubicBezTo>
                    <a:pt x="852" y="3880"/>
                    <a:pt x="855" y="3875"/>
                    <a:pt x="855" y="3867"/>
                  </a:cubicBezTo>
                  <a:cubicBezTo>
                    <a:pt x="865" y="3854"/>
                    <a:pt x="864" y="3844"/>
                    <a:pt x="859" y="3844"/>
                  </a:cubicBezTo>
                  <a:cubicBezTo>
                    <a:pt x="856" y="3844"/>
                    <a:pt x="851" y="3847"/>
                    <a:pt x="845" y="3855"/>
                  </a:cubicBezTo>
                  <a:cubicBezTo>
                    <a:pt x="842" y="3862"/>
                    <a:pt x="840" y="3866"/>
                    <a:pt x="839" y="3866"/>
                  </a:cubicBezTo>
                  <a:cubicBezTo>
                    <a:pt x="838" y="3866"/>
                    <a:pt x="839" y="3861"/>
                    <a:pt x="841" y="3848"/>
                  </a:cubicBezTo>
                  <a:cubicBezTo>
                    <a:pt x="843" y="3837"/>
                    <a:pt x="843" y="3837"/>
                    <a:pt x="832" y="3835"/>
                  </a:cubicBezTo>
                  <a:cubicBezTo>
                    <a:pt x="830" y="3836"/>
                    <a:pt x="829" y="3836"/>
                    <a:pt x="828" y="3836"/>
                  </a:cubicBezTo>
                  <a:cubicBezTo>
                    <a:pt x="824" y="3836"/>
                    <a:pt x="822" y="3832"/>
                    <a:pt x="827" y="3828"/>
                  </a:cubicBezTo>
                  <a:cubicBezTo>
                    <a:pt x="829" y="3819"/>
                    <a:pt x="831" y="3809"/>
                    <a:pt x="828" y="3809"/>
                  </a:cubicBezTo>
                  <a:lnTo>
                    <a:pt x="828" y="3809"/>
                  </a:lnTo>
                  <a:cubicBezTo>
                    <a:pt x="827" y="3809"/>
                    <a:pt x="826" y="3809"/>
                    <a:pt x="825" y="3810"/>
                  </a:cubicBezTo>
                  <a:cubicBezTo>
                    <a:pt x="822" y="3805"/>
                    <a:pt x="822" y="3798"/>
                    <a:pt x="823" y="3792"/>
                  </a:cubicBezTo>
                  <a:cubicBezTo>
                    <a:pt x="826" y="3781"/>
                    <a:pt x="815" y="3778"/>
                    <a:pt x="804" y="3775"/>
                  </a:cubicBezTo>
                  <a:cubicBezTo>
                    <a:pt x="777" y="3763"/>
                    <a:pt x="773" y="3755"/>
                    <a:pt x="791" y="3754"/>
                  </a:cubicBezTo>
                  <a:cubicBezTo>
                    <a:pt x="809" y="3753"/>
                    <a:pt x="785" y="3723"/>
                    <a:pt x="766" y="3723"/>
                  </a:cubicBezTo>
                  <a:cubicBezTo>
                    <a:pt x="748" y="3723"/>
                    <a:pt x="748" y="3723"/>
                    <a:pt x="754" y="3719"/>
                  </a:cubicBezTo>
                  <a:cubicBezTo>
                    <a:pt x="759" y="3717"/>
                    <a:pt x="761" y="3713"/>
                    <a:pt x="759" y="3708"/>
                  </a:cubicBezTo>
                  <a:cubicBezTo>
                    <a:pt x="755" y="3700"/>
                    <a:pt x="752" y="3694"/>
                    <a:pt x="760" y="3690"/>
                  </a:cubicBezTo>
                  <a:cubicBezTo>
                    <a:pt x="754" y="3682"/>
                    <a:pt x="749" y="3677"/>
                    <a:pt x="742" y="3671"/>
                  </a:cubicBezTo>
                  <a:cubicBezTo>
                    <a:pt x="723" y="3663"/>
                    <a:pt x="718" y="3639"/>
                    <a:pt x="732" y="3623"/>
                  </a:cubicBezTo>
                  <a:lnTo>
                    <a:pt x="720" y="3611"/>
                  </a:lnTo>
                  <a:cubicBezTo>
                    <a:pt x="702" y="3608"/>
                    <a:pt x="692" y="3603"/>
                    <a:pt x="707" y="3598"/>
                  </a:cubicBezTo>
                  <a:lnTo>
                    <a:pt x="715" y="3596"/>
                  </a:lnTo>
                  <a:cubicBezTo>
                    <a:pt x="696" y="3593"/>
                    <a:pt x="696" y="3559"/>
                    <a:pt x="712" y="3554"/>
                  </a:cubicBezTo>
                  <a:cubicBezTo>
                    <a:pt x="720" y="3553"/>
                    <a:pt x="720" y="3553"/>
                    <a:pt x="717" y="3545"/>
                  </a:cubicBezTo>
                  <a:lnTo>
                    <a:pt x="717" y="3545"/>
                  </a:lnTo>
                  <a:lnTo>
                    <a:pt x="709" y="3548"/>
                  </a:lnTo>
                  <a:cubicBezTo>
                    <a:pt x="706" y="3548"/>
                    <a:pt x="703" y="3549"/>
                    <a:pt x="700" y="3549"/>
                  </a:cubicBezTo>
                  <a:cubicBezTo>
                    <a:pt x="696" y="3549"/>
                    <a:pt x="693" y="3548"/>
                    <a:pt x="692" y="3543"/>
                  </a:cubicBezTo>
                  <a:cubicBezTo>
                    <a:pt x="689" y="3535"/>
                    <a:pt x="688" y="3527"/>
                    <a:pt x="696" y="3526"/>
                  </a:cubicBezTo>
                  <a:cubicBezTo>
                    <a:pt x="702" y="3517"/>
                    <a:pt x="709" y="3508"/>
                    <a:pt x="703" y="3508"/>
                  </a:cubicBezTo>
                  <a:cubicBezTo>
                    <a:pt x="702" y="3508"/>
                    <a:pt x="702" y="3508"/>
                    <a:pt x="702" y="3508"/>
                  </a:cubicBezTo>
                  <a:cubicBezTo>
                    <a:pt x="700" y="3503"/>
                    <a:pt x="703" y="3497"/>
                    <a:pt x="706" y="3492"/>
                  </a:cubicBezTo>
                  <a:cubicBezTo>
                    <a:pt x="705" y="3485"/>
                    <a:pt x="704" y="3477"/>
                    <a:pt x="702" y="3461"/>
                  </a:cubicBezTo>
                  <a:cubicBezTo>
                    <a:pt x="693" y="3455"/>
                    <a:pt x="690" y="3439"/>
                    <a:pt x="699" y="3438"/>
                  </a:cubicBezTo>
                  <a:cubicBezTo>
                    <a:pt x="698" y="3430"/>
                    <a:pt x="695" y="3422"/>
                    <a:pt x="689" y="3415"/>
                  </a:cubicBezTo>
                  <a:cubicBezTo>
                    <a:pt x="688" y="3400"/>
                    <a:pt x="687" y="3392"/>
                    <a:pt x="696" y="3392"/>
                  </a:cubicBezTo>
                  <a:cubicBezTo>
                    <a:pt x="704" y="3391"/>
                    <a:pt x="704" y="3391"/>
                    <a:pt x="696" y="3383"/>
                  </a:cubicBezTo>
                  <a:cubicBezTo>
                    <a:pt x="695" y="3383"/>
                    <a:pt x="695" y="3383"/>
                    <a:pt x="695" y="3383"/>
                  </a:cubicBezTo>
                  <a:cubicBezTo>
                    <a:pt x="688" y="3383"/>
                    <a:pt x="688" y="3375"/>
                    <a:pt x="687" y="3367"/>
                  </a:cubicBezTo>
                  <a:lnTo>
                    <a:pt x="687" y="3351"/>
                  </a:lnTo>
                  <a:cubicBezTo>
                    <a:pt x="679" y="3351"/>
                    <a:pt x="679" y="3351"/>
                    <a:pt x="679" y="3344"/>
                  </a:cubicBezTo>
                  <a:cubicBezTo>
                    <a:pt x="679" y="3336"/>
                    <a:pt x="689" y="3311"/>
                    <a:pt x="689" y="3303"/>
                  </a:cubicBezTo>
                  <a:cubicBezTo>
                    <a:pt x="691" y="3288"/>
                    <a:pt x="691" y="3282"/>
                    <a:pt x="689" y="3282"/>
                  </a:cubicBezTo>
                  <a:cubicBezTo>
                    <a:pt x="688" y="3282"/>
                    <a:pt x="686" y="3284"/>
                    <a:pt x="683" y="3286"/>
                  </a:cubicBezTo>
                  <a:cubicBezTo>
                    <a:pt x="682" y="3290"/>
                    <a:pt x="681" y="3292"/>
                    <a:pt x="679" y="3292"/>
                  </a:cubicBezTo>
                  <a:cubicBezTo>
                    <a:pt x="678" y="3292"/>
                    <a:pt x="677" y="3288"/>
                    <a:pt x="683" y="3278"/>
                  </a:cubicBezTo>
                  <a:cubicBezTo>
                    <a:pt x="684" y="3271"/>
                    <a:pt x="694" y="3247"/>
                    <a:pt x="697" y="3223"/>
                  </a:cubicBezTo>
                  <a:cubicBezTo>
                    <a:pt x="702" y="3191"/>
                    <a:pt x="703" y="3191"/>
                    <a:pt x="695" y="3189"/>
                  </a:cubicBezTo>
                  <a:cubicBezTo>
                    <a:pt x="691" y="3190"/>
                    <a:pt x="687" y="3191"/>
                    <a:pt x="685" y="3191"/>
                  </a:cubicBezTo>
                  <a:cubicBezTo>
                    <a:pt x="678" y="3191"/>
                    <a:pt x="682" y="3185"/>
                    <a:pt x="696" y="3181"/>
                  </a:cubicBezTo>
                  <a:cubicBezTo>
                    <a:pt x="715" y="3167"/>
                    <a:pt x="716" y="3160"/>
                    <a:pt x="708" y="3158"/>
                  </a:cubicBezTo>
                  <a:cubicBezTo>
                    <a:pt x="703" y="3148"/>
                    <a:pt x="703" y="3148"/>
                    <a:pt x="704" y="3140"/>
                  </a:cubicBezTo>
                  <a:lnTo>
                    <a:pt x="704" y="3140"/>
                  </a:lnTo>
                  <a:cubicBezTo>
                    <a:pt x="704" y="3141"/>
                    <a:pt x="705" y="3141"/>
                    <a:pt x="705" y="3141"/>
                  </a:cubicBezTo>
                  <a:cubicBezTo>
                    <a:pt x="712" y="3141"/>
                    <a:pt x="714" y="3133"/>
                    <a:pt x="709" y="3116"/>
                  </a:cubicBezTo>
                  <a:cubicBezTo>
                    <a:pt x="711" y="3111"/>
                    <a:pt x="711" y="3109"/>
                    <a:pt x="714" y="3109"/>
                  </a:cubicBezTo>
                  <a:cubicBezTo>
                    <a:pt x="715" y="3109"/>
                    <a:pt x="717" y="3109"/>
                    <a:pt x="720" y="3110"/>
                  </a:cubicBezTo>
                  <a:lnTo>
                    <a:pt x="723" y="3093"/>
                  </a:lnTo>
                  <a:cubicBezTo>
                    <a:pt x="711" y="3073"/>
                    <a:pt x="733" y="3026"/>
                    <a:pt x="743" y="3022"/>
                  </a:cubicBezTo>
                  <a:cubicBezTo>
                    <a:pt x="745" y="3015"/>
                    <a:pt x="744" y="3008"/>
                    <a:pt x="741" y="3002"/>
                  </a:cubicBezTo>
                  <a:cubicBezTo>
                    <a:pt x="730" y="2992"/>
                    <a:pt x="730" y="2985"/>
                    <a:pt x="738" y="2985"/>
                  </a:cubicBezTo>
                  <a:cubicBezTo>
                    <a:pt x="740" y="2985"/>
                    <a:pt x="743" y="2986"/>
                    <a:pt x="746" y="2987"/>
                  </a:cubicBezTo>
                  <a:cubicBezTo>
                    <a:pt x="752" y="2988"/>
                    <a:pt x="755" y="2989"/>
                    <a:pt x="757" y="2989"/>
                  </a:cubicBezTo>
                  <a:cubicBezTo>
                    <a:pt x="759" y="2989"/>
                    <a:pt x="757" y="2986"/>
                    <a:pt x="749" y="2978"/>
                  </a:cubicBezTo>
                  <a:cubicBezTo>
                    <a:pt x="744" y="2969"/>
                    <a:pt x="754" y="2938"/>
                    <a:pt x="765" y="2938"/>
                  </a:cubicBezTo>
                  <a:cubicBezTo>
                    <a:pt x="767" y="2938"/>
                    <a:pt x="768" y="2939"/>
                    <a:pt x="770" y="2941"/>
                  </a:cubicBezTo>
                  <a:cubicBezTo>
                    <a:pt x="778" y="2943"/>
                    <a:pt x="786" y="2946"/>
                    <a:pt x="786" y="2946"/>
                  </a:cubicBezTo>
                  <a:cubicBezTo>
                    <a:pt x="782" y="2941"/>
                    <a:pt x="782" y="2934"/>
                    <a:pt x="783" y="2927"/>
                  </a:cubicBezTo>
                  <a:cubicBezTo>
                    <a:pt x="776" y="2925"/>
                    <a:pt x="779" y="2917"/>
                    <a:pt x="788" y="2893"/>
                  </a:cubicBezTo>
                  <a:cubicBezTo>
                    <a:pt x="794" y="2877"/>
                    <a:pt x="799" y="2842"/>
                    <a:pt x="806" y="2826"/>
                  </a:cubicBezTo>
                  <a:cubicBezTo>
                    <a:pt x="813" y="2810"/>
                    <a:pt x="823" y="2786"/>
                    <a:pt x="833" y="2782"/>
                  </a:cubicBezTo>
                  <a:cubicBezTo>
                    <a:pt x="838" y="2770"/>
                    <a:pt x="841" y="2758"/>
                    <a:pt x="840" y="2746"/>
                  </a:cubicBezTo>
                  <a:cubicBezTo>
                    <a:pt x="837" y="2735"/>
                    <a:pt x="842" y="2720"/>
                    <a:pt x="849" y="2720"/>
                  </a:cubicBezTo>
                  <a:cubicBezTo>
                    <a:pt x="849" y="2720"/>
                    <a:pt x="850" y="2721"/>
                    <a:pt x="851" y="2721"/>
                  </a:cubicBezTo>
                  <a:lnTo>
                    <a:pt x="854" y="2713"/>
                  </a:lnTo>
                  <a:cubicBezTo>
                    <a:pt x="853" y="2703"/>
                    <a:pt x="854" y="2694"/>
                    <a:pt x="858" y="2685"/>
                  </a:cubicBezTo>
                  <a:cubicBezTo>
                    <a:pt x="859" y="2686"/>
                    <a:pt x="861" y="2686"/>
                    <a:pt x="863" y="2686"/>
                  </a:cubicBezTo>
                  <a:cubicBezTo>
                    <a:pt x="869" y="2686"/>
                    <a:pt x="875" y="2681"/>
                    <a:pt x="872" y="2673"/>
                  </a:cubicBezTo>
                  <a:cubicBezTo>
                    <a:pt x="864" y="2669"/>
                    <a:pt x="868" y="2661"/>
                    <a:pt x="875" y="2645"/>
                  </a:cubicBezTo>
                  <a:cubicBezTo>
                    <a:pt x="882" y="2639"/>
                    <a:pt x="916" y="2569"/>
                    <a:pt x="950" y="2508"/>
                  </a:cubicBezTo>
                  <a:cubicBezTo>
                    <a:pt x="966" y="2475"/>
                    <a:pt x="983" y="2448"/>
                    <a:pt x="998" y="2424"/>
                  </a:cubicBezTo>
                  <a:cubicBezTo>
                    <a:pt x="1022" y="2384"/>
                    <a:pt x="1043" y="2360"/>
                    <a:pt x="1039" y="2359"/>
                  </a:cubicBezTo>
                  <a:lnTo>
                    <a:pt x="1063" y="2322"/>
                  </a:lnTo>
                  <a:cubicBezTo>
                    <a:pt x="1068" y="2311"/>
                    <a:pt x="1073" y="2299"/>
                    <a:pt x="1077" y="2288"/>
                  </a:cubicBezTo>
                  <a:cubicBezTo>
                    <a:pt x="1099" y="2288"/>
                    <a:pt x="1104" y="2228"/>
                    <a:pt x="1084" y="2191"/>
                  </a:cubicBezTo>
                  <a:cubicBezTo>
                    <a:pt x="1075" y="2182"/>
                    <a:pt x="1068" y="2171"/>
                    <a:pt x="1064" y="2159"/>
                  </a:cubicBezTo>
                  <a:cubicBezTo>
                    <a:pt x="1080" y="2152"/>
                    <a:pt x="1058" y="2116"/>
                    <a:pt x="1033" y="2106"/>
                  </a:cubicBezTo>
                  <a:cubicBezTo>
                    <a:pt x="1029" y="2107"/>
                    <a:pt x="1025" y="2107"/>
                    <a:pt x="1022" y="2107"/>
                  </a:cubicBezTo>
                  <a:cubicBezTo>
                    <a:pt x="1007" y="2107"/>
                    <a:pt x="1002" y="2102"/>
                    <a:pt x="1012" y="2092"/>
                  </a:cubicBezTo>
                  <a:cubicBezTo>
                    <a:pt x="1022" y="2084"/>
                    <a:pt x="1015" y="2075"/>
                    <a:pt x="995" y="2075"/>
                  </a:cubicBezTo>
                  <a:cubicBezTo>
                    <a:pt x="987" y="2075"/>
                    <a:pt x="976" y="2076"/>
                    <a:pt x="964" y="2080"/>
                  </a:cubicBezTo>
                  <a:cubicBezTo>
                    <a:pt x="957" y="2082"/>
                    <a:pt x="953" y="2082"/>
                    <a:pt x="950" y="2082"/>
                  </a:cubicBezTo>
                  <a:cubicBezTo>
                    <a:pt x="945" y="2082"/>
                    <a:pt x="944" y="2080"/>
                    <a:pt x="938" y="2074"/>
                  </a:cubicBezTo>
                  <a:cubicBezTo>
                    <a:pt x="937" y="2062"/>
                    <a:pt x="929" y="2056"/>
                    <a:pt x="923" y="2056"/>
                  </a:cubicBezTo>
                  <a:cubicBezTo>
                    <a:pt x="920" y="2056"/>
                    <a:pt x="917" y="2058"/>
                    <a:pt x="916" y="2060"/>
                  </a:cubicBezTo>
                  <a:cubicBezTo>
                    <a:pt x="911" y="2064"/>
                    <a:pt x="908" y="2065"/>
                    <a:pt x="904" y="2067"/>
                  </a:cubicBezTo>
                  <a:cubicBezTo>
                    <a:pt x="898" y="2070"/>
                    <a:pt x="893" y="2071"/>
                    <a:pt x="889" y="2071"/>
                  </a:cubicBezTo>
                  <a:cubicBezTo>
                    <a:pt x="881" y="2071"/>
                    <a:pt x="875" y="2066"/>
                    <a:pt x="870" y="2057"/>
                  </a:cubicBezTo>
                  <a:cubicBezTo>
                    <a:pt x="857" y="2046"/>
                    <a:pt x="850" y="2041"/>
                    <a:pt x="843" y="2041"/>
                  </a:cubicBezTo>
                  <a:cubicBezTo>
                    <a:pt x="838" y="2041"/>
                    <a:pt x="833" y="2044"/>
                    <a:pt x="826" y="2050"/>
                  </a:cubicBezTo>
                  <a:cubicBezTo>
                    <a:pt x="822" y="2056"/>
                    <a:pt x="814" y="2059"/>
                    <a:pt x="806" y="2059"/>
                  </a:cubicBezTo>
                  <a:cubicBezTo>
                    <a:pt x="794" y="2059"/>
                    <a:pt x="780" y="2052"/>
                    <a:pt x="777" y="2041"/>
                  </a:cubicBezTo>
                  <a:cubicBezTo>
                    <a:pt x="771" y="2040"/>
                    <a:pt x="766" y="2035"/>
                    <a:pt x="763" y="2035"/>
                  </a:cubicBezTo>
                  <a:cubicBezTo>
                    <a:pt x="762" y="2035"/>
                    <a:pt x="761" y="2036"/>
                    <a:pt x="761" y="2038"/>
                  </a:cubicBezTo>
                  <a:lnTo>
                    <a:pt x="754" y="2029"/>
                  </a:lnTo>
                  <a:lnTo>
                    <a:pt x="739" y="2024"/>
                  </a:lnTo>
                  <a:lnTo>
                    <a:pt x="736" y="2032"/>
                  </a:lnTo>
                  <a:lnTo>
                    <a:pt x="629" y="1993"/>
                  </a:lnTo>
                  <a:cubicBezTo>
                    <a:pt x="570" y="1971"/>
                    <a:pt x="549" y="1959"/>
                    <a:pt x="542" y="1959"/>
                  </a:cubicBezTo>
                  <a:cubicBezTo>
                    <a:pt x="540" y="1959"/>
                    <a:pt x="539" y="1961"/>
                    <a:pt x="540" y="1964"/>
                  </a:cubicBezTo>
                  <a:cubicBezTo>
                    <a:pt x="540" y="1971"/>
                    <a:pt x="538" y="1974"/>
                    <a:pt x="535" y="1974"/>
                  </a:cubicBezTo>
                  <a:cubicBezTo>
                    <a:pt x="531" y="1974"/>
                    <a:pt x="526" y="1968"/>
                    <a:pt x="527" y="1957"/>
                  </a:cubicBezTo>
                  <a:cubicBezTo>
                    <a:pt x="520" y="1953"/>
                    <a:pt x="511" y="1938"/>
                    <a:pt x="499" y="1930"/>
                  </a:cubicBezTo>
                  <a:cubicBezTo>
                    <a:pt x="485" y="1922"/>
                    <a:pt x="473" y="1913"/>
                    <a:pt x="478" y="1907"/>
                  </a:cubicBezTo>
                  <a:lnTo>
                    <a:pt x="472" y="1902"/>
                  </a:lnTo>
                  <a:cubicBezTo>
                    <a:pt x="470" y="1902"/>
                    <a:pt x="468" y="1903"/>
                    <a:pt x="466" y="1903"/>
                  </a:cubicBezTo>
                  <a:cubicBezTo>
                    <a:pt x="445" y="1903"/>
                    <a:pt x="414" y="1876"/>
                    <a:pt x="405" y="1856"/>
                  </a:cubicBezTo>
                  <a:cubicBezTo>
                    <a:pt x="396" y="1846"/>
                    <a:pt x="386" y="1838"/>
                    <a:pt x="374" y="1835"/>
                  </a:cubicBezTo>
                  <a:cubicBezTo>
                    <a:pt x="357" y="1829"/>
                    <a:pt x="357" y="1828"/>
                    <a:pt x="359" y="1817"/>
                  </a:cubicBezTo>
                  <a:cubicBezTo>
                    <a:pt x="365" y="1813"/>
                    <a:pt x="350" y="1780"/>
                    <a:pt x="337" y="1780"/>
                  </a:cubicBezTo>
                  <a:cubicBezTo>
                    <a:pt x="336" y="1780"/>
                    <a:pt x="335" y="1780"/>
                    <a:pt x="334" y="1781"/>
                  </a:cubicBezTo>
                  <a:lnTo>
                    <a:pt x="337" y="1771"/>
                  </a:lnTo>
                  <a:cubicBezTo>
                    <a:pt x="339" y="1763"/>
                    <a:pt x="335" y="1760"/>
                    <a:pt x="330" y="1760"/>
                  </a:cubicBezTo>
                  <a:cubicBezTo>
                    <a:pt x="327" y="1760"/>
                    <a:pt x="325" y="1760"/>
                    <a:pt x="322" y="1762"/>
                  </a:cubicBezTo>
                  <a:cubicBezTo>
                    <a:pt x="318" y="1764"/>
                    <a:pt x="315" y="1766"/>
                    <a:pt x="313" y="1766"/>
                  </a:cubicBezTo>
                  <a:cubicBezTo>
                    <a:pt x="308" y="1766"/>
                    <a:pt x="309" y="1758"/>
                    <a:pt x="321" y="1745"/>
                  </a:cubicBezTo>
                  <a:cubicBezTo>
                    <a:pt x="333" y="1739"/>
                    <a:pt x="333" y="1733"/>
                    <a:pt x="329" y="1733"/>
                  </a:cubicBezTo>
                  <a:cubicBezTo>
                    <a:pt x="328" y="1733"/>
                    <a:pt x="326" y="1734"/>
                    <a:pt x="325" y="1735"/>
                  </a:cubicBezTo>
                  <a:cubicBezTo>
                    <a:pt x="313" y="1733"/>
                    <a:pt x="303" y="1729"/>
                    <a:pt x="308" y="1719"/>
                  </a:cubicBezTo>
                  <a:cubicBezTo>
                    <a:pt x="305" y="1714"/>
                    <a:pt x="304" y="1710"/>
                    <a:pt x="297" y="1710"/>
                  </a:cubicBezTo>
                  <a:cubicBezTo>
                    <a:pt x="295" y="1710"/>
                    <a:pt x="291" y="1710"/>
                    <a:pt x="287" y="1712"/>
                  </a:cubicBezTo>
                  <a:cubicBezTo>
                    <a:pt x="285" y="1713"/>
                    <a:pt x="284" y="1713"/>
                    <a:pt x="283" y="1713"/>
                  </a:cubicBezTo>
                  <a:cubicBezTo>
                    <a:pt x="279" y="1713"/>
                    <a:pt x="276" y="1708"/>
                    <a:pt x="273" y="1702"/>
                  </a:cubicBezTo>
                  <a:cubicBezTo>
                    <a:pt x="277" y="1701"/>
                    <a:pt x="279" y="1700"/>
                    <a:pt x="281" y="1700"/>
                  </a:cubicBezTo>
                  <a:cubicBezTo>
                    <a:pt x="283" y="1700"/>
                    <a:pt x="286" y="1701"/>
                    <a:pt x="291" y="1702"/>
                  </a:cubicBezTo>
                  <a:cubicBezTo>
                    <a:pt x="292" y="1704"/>
                    <a:pt x="292" y="1705"/>
                    <a:pt x="292" y="1705"/>
                  </a:cubicBezTo>
                  <a:cubicBezTo>
                    <a:pt x="292" y="1705"/>
                    <a:pt x="290" y="1699"/>
                    <a:pt x="285" y="1689"/>
                  </a:cubicBezTo>
                  <a:cubicBezTo>
                    <a:pt x="282" y="1680"/>
                    <a:pt x="285" y="1669"/>
                    <a:pt x="293" y="1663"/>
                  </a:cubicBezTo>
                  <a:cubicBezTo>
                    <a:pt x="297" y="1657"/>
                    <a:pt x="297" y="1653"/>
                    <a:pt x="294" y="1653"/>
                  </a:cubicBezTo>
                  <a:cubicBezTo>
                    <a:pt x="292" y="1653"/>
                    <a:pt x="288" y="1654"/>
                    <a:pt x="283" y="1659"/>
                  </a:cubicBezTo>
                  <a:cubicBezTo>
                    <a:pt x="278" y="1661"/>
                    <a:pt x="274" y="1662"/>
                    <a:pt x="272" y="1662"/>
                  </a:cubicBezTo>
                  <a:cubicBezTo>
                    <a:pt x="268" y="1662"/>
                    <a:pt x="267" y="1659"/>
                    <a:pt x="264" y="1650"/>
                  </a:cubicBezTo>
                  <a:cubicBezTo>
                    <a:pt x="262" y="1643"/>
                    <a:pt x="260" y="1636"/>
                    <a:pt x="267" y="1634"/>
                  </a:cubicBezTo>
                  <a:cubicBezTo>
                    <a:pt x="275" y="1632"/>
                    <a:pt x="274" y="1632"/>
                    <a:pt x="272" y="1618"/>
                  </a:cubicBezTo>
                  <a:cubicBezTo>
                    <a:pt x="269" y="1597"/>
                    <a:pt x="239" y="1580"/>
                    <a:pt x="224" y="1573"/>
                  </a:cubicBezTo>
                  <a:cubicBezTo>
                    <a:pt x="219" y="1574"/>
                    <a:pt x="216" y="1574"/>
                    <a:pt x="214" y="1574"/>
                  </a:cubicBezTo>
                  <a:cubicBezTo>
                    <a:pt x="208" y="1574"/>
                    <a:pt x="211" y="1572"/>
                    <a:pt x="223" y="1565"/>
                  </a:cubicBezTo>
                  <a:cubicBezTo>
                    <a:pt x="232" y="1564"/>
                    <a:pt x="230" y="1557"/>
                    <a:pt x="230" y="1550"/>
                  </a:cubicBezTo>
                  <a:cubicBezTo>
                    <a:pt x="224" y="1550"/>
                    <a:pt x="226" y="1546"/>
                    <a:pt x="228" y="1546"/>
                  </a:cubicBezTo>
                  <a:lnTo>
                    <a:pt x="228" y="1546"/>
                  </a:lnTo>
                  <a:cubicBezTo>
                    <a:pt x="229" y="1546"/>
                    <a:pt x="230" y="1547"/>
                    <a:pt x="230" y="1550"/>
                  </a:cubicBezTo>
                  <a:cubicBezTo>
                    <a:pt x="231" y="1550"/>
                    <a:pt x="231" y="1550"/>
                    <a:pt x="232" y="1550"/>
                  </a:cubicBezTo>
                  <a:cubicBezTo>
                    <a:pt x="238" y="1550"/>
                    <a:pt x="238" y="1557"/>
                    <a:pt x="239" y="1564"/>
                  </a:cubicBezTo>
                  <a:lnTo>
                    <a:pt x="247" y="1563"/>
                  </a:lnTo>
                  <a:cubicBezTo>
                    <a:pt x="263" y="1554"/>
                    <a:pt x="263" y="1548"/>
                    <a:pt x="246" y="1541"/>
                  </a:cubicBezTo>
                  <a:cubicBezTo>
                    <a:pt x="237" y="1534"/>
                    <a:pt x="237" y="1534"/>
                    <a:pt x="245" y="1526"/>
                  </a:cubicBezTo>
                  <a:cubicBezTo>
                    <a:pt x="254" y="1518"/>
                    <a:pt x="263" y="1512"/>
                    <a:pt x="254" y="1512"/>
                  </a:cubicBezTo>
                  <a:cubicBezTo>
                    <a:pt x="254" y="1504"/>
                    <a:pt x="257" y="1496"/>
                    <a:pt x="263" y="1490"/>
                  </a:cubicBezTo>
                  <a:cubicBezTo>
                    <a:pt x="263" y="1476"/>
                    <a:pt x="266" y="1468"/>
                    <a:pt x="257" y="1468"/>
                  </a:cubicBezTo>
                  <a:cubicBezTo>
                    <a:pt x="250" y="1467"/>
                    <a:pt x="251" y="1459"/>
                    <a:pt x="252" y="1451"/>
                  </a:cubicBezTo>
                  <a:cubicBezTo>
                    <a:pt x="252" y="1444"/>
                    <a:pt x="253" y="1436"/>
                    <a:pt x="245" y="1435"/>
                  </a:cubicBezTo>
                  <a:cubicBezTo>
                    <a:pt x="237" y="1434"/>
                    <a:pt x="229" y="1424"/>
                    <a:pt x="234" y="1408"/>
                  </a:cubicBezTo>
                  <a:cubicBezTo>
                    <a:pt x="229" y="1392"/>
                    <a:pt x="229" y="1392"/>
                    <a:pt x="247" y="1387"/>
                  </a:cubicBezTo>
                  <a:cubicBezTo>
                    <a:pt x="248" y="1387"/>
                    <a:pt x="249" y="1388"/>
                    <a:pt x="250" y="1388"/>
                  </a:cubicBezTo>
                  <a:cubicBezTo>
                    <a:pt x="255" y="1388"/>
                    <a:pt x="257" y="1381"/>
                    <a:pt x="259" y="1375"/>
                  </a:cubicBezTo>
                  <a:cubicBezTo>
                    <a:pt x="261" y="1368"/>
                    <a:pt x="266" y="1364"/>
                    <a:pt x="272" y="1361"/>
                  </a:cubicBezTo>
                  <a:cubicBezTo>
                    <a:pt x="282" y="1357"/>
                    <a:pt x="274" y="1355"/>
                    <a:pt x="266" y="1351"/>
                  </a:cubicBezTo>
                  <a:lnTo>
                    <a:pt x="251" y="1347"/>
                  </a:lnTo>
                  <a:cubicBezTo>
                    <a:pt x="252" y="1341"/>
                    <a:pt x="263" y="1338"/>
                    <a:pt x="272" y="1338"/>
                  </a:cubicBezTo>
                  <a:cubicBezTo>
                    <a:pt x="274" y="1338"/>
                    <a:pt x="277" y="1338"/>
                    <a:pt x="279" y="1339"/>
                  </a:cubicBezTo>
                  <a:cubicBezTo>
                    <a:pt x="297" y="1337"/>
                    <a:pt x="297" y="1337"/>
                    <a:pt x="281" y="1331"/>
                  </a:cubicBezTo>
                  <a:cubicBezTo>
                    <a:pt x="273" y="1329"/>
                    <a:pt x="269" y="1319"/>
                    <a:pt x="282" y="1306"/>
                  </a:cubicBezTo>
                  <a:cubicBezTo>
                    <a:pt x="287" y="1293"/>
                    <a:pt x="293" y="1279"/>
                    <a:pt x="299" y="1279"/>
                  </a:cubicBezTo>
                  <a:cubicBezTo>
                    <a:pt x="300" y="1279"/>
                    <a:pt x="301" y="1279"/>
                    <a:pt x="301" y="1279"/>
                  </a:cubicBezTo>
                  <a:cubicBezTo>
                    <a:pt x="308" y="1277"/>
                    <a:pt x="310" y="1270"/>
                    <a:pt x="308" y="1265"/>
                  </a:cubicBezTo>
                  <a:cubicBezTo>
                    <a:pt x="304" y="1255"/>
                    <a:pt x="308" y="1247"/>
                    <a:pt x="326" y="1229"/>
                  </a:cubicBezTo>
                  <a:cubicBezTo>
                    <a:pt x="359" y="1200"/>
                    <a:pt x="359" y="1201"/>
                    <a:pt x="345" y="1192"/>
                  </a:cubicBezTo>
                  <a:cubicBezTo>
                    <a:pt x="339" y="1189"/>
                    <a:pt x="332" y="1185"/>
                    <a:pt x="344" y="1185"/>
                  </a:cubicBezTo>
                  <a:cubicBezTo>
                    <a:pt x="346" y="1185"/>
                    <a:pt x="347" y="1185"/>
                    <a:pt x="349" y="1185"/>
                  </a:cubicBezTo>
                  <a:cubicBezTo>
                    <a:pt x="361" y="1182"/>
                    <a:pt x="357" y="1171"/>
                    <a:pt x="358" y="1153"/>
                  </a:cubicBezTo>
                  <a:cubicBezTo>
                    <a:pt x="356" y="1141"/>
                    <a:pt x="343" y="1132"/>
                    <a:pt x="335" y="1128"/>
                  </a:cubicBezTo>
                  <a:cubicBezTo>
                    <a:pt x="321" y="1120"/>
                    <a:pt x="321" y="1120"/>
                    <a:pt x="337" y="1109"/>
                  </a:cubicBezTo>
                  <a:cubicBezTo>
                    <a:pt x="341" y="1104"/>
                    <a:pt x="346" y="1101"/>
                    <a:pt x="352" y="1101"/>
                  </a:cubicBezTo>
                  <a:cubicBezTo>
                    <a:pt x="354" y="1101"/>
                    <a:pt x="357" y="1102"/>
                    <a:pt x="359" y="1103"/>
                  </a:cubicBezTo>
                  <a:cubicBezTo>
                    <a:pt x="364" y="1106"/>
                    <a:pt x="365" y="1111"/>
                    <a:pt x="363" y="1116"/>
                  </a:cubicBezTo>
                  <a:lnTo>
                    <a:pt x="358" y="1122"/>
                  </a:lnTo>
                  <a:cubicBezTo>
                    <a:pt x="362" y="1125"/>
                    <a:pt x="365" y="1127"/>
                    <a:pt x="368" y="1127"/>
                  </a:cubicBezTo>
                  <a:cubicBezTo>
                    <a:pt x="372" y="1127"/>
                    <a:pt x="376" y="1124"/>
                    <a:pt x="381" y="1117"/>
                  </a:cubicBezTo>
                  <a:cubicBezTo>
                    <a:pt x="392" y="1115"/>
                    <a:pt x="396" y="1108"/>
                    <a:pt x="390" y="1103"/>
                  </a:cubicBezTo>
                  <a:cubicBezTo>
                    <a:pt x="402" y="1100"/>
                    <a:pt x="411" y="1086"/>
                    <a:pt x="420" y="1073"/>
                  </a:cubicBezTo>
                  <a:cubicBezTo>
                    <a:pt x="430" y="1060"/>
                    <a:pt x="446" y="1038"/>
                    <a:pt x="457" y="1037"/>
                  </a:cubicBezTo>
                  <a:cubicBezTo>
                    <a:pt x="467" y="1023"/>
                    <a:pt x="473" y="1017"/>
                    <a:pt x="466" y="1011"/>
                  </a:cubicBezTo>
                  <a:cubicBezTo>
                    <a:pt x="456" y="1004"/>
                    <a:pt x="457" y="998"/>
                    <a:pt x="460" y="998"/>
                  </a:cubicBezTo>
                  <a:cubicBezTo>
                    <a:pt x="462" y="998"/>
                    <a:pt x="463" y="999"/>
                    <a:pt x="465" y="1000"/>
                  </a:cubicBezTo>
                  <a:cubicBezTo>
                    <a:pt x="465" y="1000"/>
                    <a:pt x="466" y="1000"/>
                    <a:pt x="466" y="1000"/>
                  </a:cubicBezTo>
                  <a:cubicBezTo>
                    <a:pt x="485" y="1000"/>
                    <a:pt x="560" y="919"/>
                    <a:pt x="554" y="903"/>
                  </a:cubicBezTo>
                  <a:lnTo>
                    <a:pt x="565" y="889"/>
                  </a:lnTo>
                  <a:cubicBezTo>
                    <a:pt x="582" y="881"/>
                    <a:pt x="616" y="841"/>
                    <a:pt x="615" y="828"/>
                  </a:cubicBezTo>
                  <a:lnTo>
                    <a:pt x="633" y="809"/>
                  </a:lnTo>
                  <a:cubicBezTo>
                    <a:pt x="650" y="802"/>
                    <a:pt x="656" y="795"/>
                    <a:pt x="656" y="782"/>
                  </a:cubicBezTo>
                  <a:cubicBezTo>
                    <a:pt x="656" y="774"/>
                    <a:pt x="652" y="769"/>
                    <a:pt x="653" y="769"/>
                  </a:cubicBezTo>
                  <a:lnTo>
                    <a:pt x="653" y="769"/>
                  </a:lnTo>
                  <a:cubicBezTo>
                    <a:pt x="653" y="769"/>
                    <a:pt x="654" y="770"/>
                    <a:pt x="656" y="771"/>
                  </a:cubicBezTo>
                  <a:cubicBezTo>
                    <a:pt x="656" y="772"/>
                    <a:pt x="657" y="772"/>
                    <a:pt x="658" y="772"/>
                  </a:cubicBezTo>
                  <a:cubicBezTo>
                    <a:pt x="665" y="772"/>
                    <a:pt x="677" y="760"/>
                    <a:pt x="697" y="738"/>
                  </a:cubicBezTo>
                  <a:cubicBezTo>
                    <a:pt x="716" y="716"/>
                    <a:pt x="720" y="713"/>
                    <a:pt x="713" y="713"/>
                  </a:cubicBezTo>
                  <a:cubicBezTo>
                    <a:pt x="712" y="713"/>
                    <a:pt x="710" y="713"/>
                    <a:pt x="708" y="713"/>
                  </a:cubicBezTo>
                  <a:cubicBezTo>
                    <a:pt x="719" y="694"/>
                    <a:pt x="726" y="688"/>
                    <a:pt x="730" y="688"/>
                  </a:cubicBezTo>
                  <a:cubicBezTo>
                    <a:pt x="734" y="688"/>
                    <a:pt x="736" y="691"/>
                    <a:pt x="739" y="693"/>
                  </a:cubicBezTo>
                  <a:cubicBezTo>
                    <a:pt x="740" y="699"/>
                    <a:pt x="743" y="701"/>
                    <a:pt x="745" y="701"/>
                  </a:cubicBezTo>
                  <a:cubicBezTo>
                    <a:pt x="749" y="701"/>
                    <a:pt x="752" y="690"/>
                    <a:pt x="744" y="675"/>
                  </a:cubicBezTo>
                  <a:cubicBezTo>
                    <a:pt x="740" y="660"/>
                    <a:pt x="746" y="648"/>
                    <a:pt x="753" y="648"/>
                  </a:cubicBezTo>
                  <a:cubicBezTo>
                    <a:pt x="754" y="648"/>
                    <a:pt x="755" y="649"/>
                    <a:pt x="757" y="650"/>
                  </a:cubicBezTo>
                  <a:cubicBezTo>
                    <a:pt x="762" y="656"/>
                    <a:pt x="755" y="661"/>
                    <a:pt x="750" y="668"/>
                  </a:cubicBezTo>
                  <a:lnTo>
                    <a:pt x="762" y="679"/>
                  </a:lnTo>
                  <a:cubicBezTo>
                    <a:pt x="768" y="674"/>
                    <a:pt x="768" y="673"/>
                    <a:pt x="768" y="661"/>
                  </a:cubicBezTo>
                  <a:cubicBezTo>
                    <a:pt x="772" y="656"/>
                    <a:pt x="775" y="650"/>
                    <a:pt x="775" y="643"/>
                  </a:cubicBezTo>
                  <a:cubicBezTo>
                    <a:pt x="776" y="634"/>
                    <a:pt x="768" y="625"/>
                    <a:pt x="758" y="625"/>
                  </a:cubicBezTo>
                  <a:cubicBezTo>
                    <a:pt x="758" y="625"/>
                    <a:pt x="757" y="625"/>
                    <a:pt x="757" y="625"/>
                  </a:cubicBezTo>
                  <a:cubicBezTo>
                    <a:pt x="756" y="626"/>
                    <a:pt x="755" y="626"/>
                    <a:pt x="754" y="626"/>
                  </a:cubicBezTo>
                  <a:cubicBezTo>
                    <a:pt x="745" y="626"/>
                    <a:pt x="751" y="619"/>
                    <a:pt x="757" y="614"/>
                  </a:cubicBezTo>
                  <a:cubicBezTo>
                    <a:pt x="762" y="612"/>
                    <a:pt x="767" y="611"/>
                    <a:pt x="770" y="611"/>
                  </a:cubicBezTo>
                  <a:cubicBezTo>
                    <a:pt x="778" y="611"/>
                    <a:pt x="781" y="617"/>
                    <a:pt x="780" y="625"/>
                  </a:cubicBezTo>
                  <a:cubicBezTo>
                    <a:pt x="775" y="631"/>
                    <a:pt x="780" y="637"/>
                    <a:pt x="786" y="642"/>
                  </a:cubicBezTo>
                  <a:cubicBezTo>
                    <a:pt x="786" y="643"/>
                    <a:pt x="787" y="643"/>
                    <a:pt x="787" y="643"/>
                  </a:cubicBezTo>
                  <a:cubicBezTo>
                    <a:pt x="795" y="643"/>
                    <a:pt x="810" y="605"/>
                    <a:pt x="806" y="588"/>
                  </a:cubicBezTo>
                  <a:lnTo>
                    <a:pt x="806" y="588"/>
                  </a:lnTo>
                  <a:lnTo>
                    <a:pt x="812" y="594"/>
                  </a:lnTo>
                  <a:cubicBezTo>
                    <a:pt x="813" y="595"/>
                    <a:pt x="814" y="596"/>
                    <a:pt x="815" y="596"/>
                  </a:cubicBezTo>
                  <a:cubicBezTo>
                    <a:pt x="822" y="596"/>
                    <a:pt x="832" y="586"/>
                    <a:pt x="842" y="576"/>
                  </a:cubicBezTo>
                  <a:cubicBezTo>
                    <a:pt x="854" y="564"/>
                    <a:pt x="861" y="558"/>
                    <a:pt x="855" y="551"/>
                  </a:cubicBezTo>
                  <a:cubicBezTo>
                    <a:pt x="850" y="546"/>
                    <a:pt x="844" y="540"/>
                    <a:pt x="851" y="533"/>
                  </a:cubicBezTo>
                  <a:lnTo>
                    <a:pt x="851" y="533"/>
                  </a:lnTo>
                  <a:cubicBezTo>
                    <a:pt x="849" y="536"/>
                    <a:pt x="847" y="536"/>
                    <a:pt x="845" y="536"/>
                  </a:cubicBezTo>
                  <a:cubicBezTo>
                    <a:pt x="840" y="536"/>
                    <a:pt x="837" y="532"/>
                    <a:pt x="833" y="528"/>
                  </a:cubicBezTo>
                  <a:cubicBezTo>
                    <a:pt x="843" y="524"/>
                    <a:pt x="853" y="522"/>
                    <a:pt x="863" y="522"/>
                  </a:cubicBezTo>
                  <a:cubicBezTo>
                    <a:pt x="889" y="522"/>
                    <a:pt x="914" y="512"/>
                    <a:pt x="930" y="493"/>
                  </a:cubicBezTo>
                  <a:cubicBezTo>
                    <a:pt x="943" y="482"/>
                    <a:pt x="963" y="466"/>
                    <a:pt x="974" y="466"/>
                  </a:cubicBezTo>
                  <a:cubicBezTo>
                    <a:pt x="975" y="466"/>
                    <a:pt x="975" y="466"/>
                    <a:pt x="975" y="466"/>
                  </a:cubicBezTo>
                  <a:cubicBezTo>
                    <a:pt x="989" y="455"/>
                    <a:pt x="996" y="449"/>
                    <a:pt x="990" y="443"/>
                  </a:cubicBezTo>
                  <a:lnTo>
                    <a:pt x="1003" y="431"/>
                  </a:lnTo>
                  <a:cubicBezTo>
                    <a:pt x="1004" y="431"/>
                    <a:pt x="1005" y="431"/>
                    <a:pt x="1005" y="431"/>
                  </a:cubicBezTo>
                  <a:cubicBezTo>
                    <a:pt x="1016" y="431"/>
                    <a:pt x="1028" y="422"/>
                    <a:pt x="1024" y="416"/>
                  </a:cubicBezTo>
                  <a:cubicBezTo>
                    <a:pt x="1025" y="404"/>
                    <a:pt x="1037" y="404"/>
                    <a:pt x="1044" y="400"/>
                  </a:cubicBezTo>
                  <a:cubicBezTo>
                    <a:pt x="1050" y="401"/>
                    <a:pt x="1055" y="401"/>
                    <a:pt x="1058" y="401"/>
                  </a:cubicBezTo>
                  <a:cubicBezTo>
                    <a:pt x="1066" y="401"/>
                    <a:pt x="1061" y="398"/>
                    <a:pt x="1045" y="388"/>
                  </a:cubicBezTo>
                  <a:cubicBezTo>
                    <a:pt x="1043" y="385"/>
                    <a:pt x="1040" y="384"/>
                    <a:pt x="1036" y="384"/>
                  </a:cubicBezTo>
                  <a:cubicBezTo>
                    <a:pt x="1028" y="384"/>
                    <a:pt x="1019" y="387"/>
                    <a:pt x="1015" y="391"/>
                  </a:cubicBezTo>
                  <a:lnTo>
                    <a:pt x="994" y="408"/>
                  </a:lnTo>
                  <a:lnTo>
                    <a:pt x="1010" y="384"/>
                  </a:lnTo>
                  <a:cubicBezTo>
                    <a:pt x="1017" y="380"/>
                    <a:pt x="1025" y="362"/>
                    <a:pt x="1020" y="355"/>
                  </a:cubicBezTo>
                  <a:cubicBezTo>
                    <a:pt x="1017" y="352"/>
                    <a:pt x="1018" y="346"/>
                    <a:pt x="1021" y="344"/>
                  </a:cubicBezTo>
                  <a:cubicBezTo>
                    <a:pt x="1021" y="344"/>
                    <a:pt x="1027" y="349"/>
                    <a:pt x="1031" y="356"/>
                  </a:cubicBezTo>
                  <a:cubicBezTo>
                    <a:pt x="1030" y="365"/>
                    <a:pt x="1034" y="375"/>
                    <a:pt x="1040" y="381"/>
                  </a:cubicBezTo>
                  <a:cubicBezTo>
                    <a:pt x="1045" y="383"/>
                    <a:pt x="1050" y="384"/>
                    <a:pt x="1054" y="384"/>
                  </a:cubicBezTo>
                  <a:cubicBezTo>
                    <a:pt x="1068" y="384"/>
                    <a:pt x="1080" y="376"/>
                    <a:pt x="1073" y="366"/>
                  </a:cubicBezTo>
                  <a:cubicBezTo>
                    <a:pt x="1077" y="363"/>
                    <a:pt x="1079" y="362"/>
                    <a:pt x="1083" y="362"/>
                  </a:cubicBezTo>
                  <a:cubicBezTo>
                    <a:pt x="1085" y="362"/>
                    <a:pt x="1087" y="363"/>
                    <a:pt x="1091" y="363"/>
                  </a:cubicBezTo>
                  <a:cubicBezTo>
                    <a:pt x="1092" y="365"/>
                    <a:pt x="1094" y="366"/>
                    <a:pt x="1095" y="366"/>
                  </a:cubicBezTo>
                  <a:cubicBezTo>
                    <a:pt x="1099" y="366"/>
                    <a:pt x="1102" y="359"/>
                    <a:pt x="1100" y="346"/>
                  </a:cubicBezTo>
                  <a:cubicBezTo>
                    <a:pt x="1098" y="333"/>
                    <a:pt x="1101" y="327"/>
                    <a:pt x="1109" y="327"/>
                  </a:cubicBezTo>
                  <a:cubicBezTo>
                    <a:pt x="1112" y="327"/>
                    <a:pt x="1116" y="328"/>
                    <a:pt x="1121" y="330"/>
                  </a:cubicBezTo>
                  <a:cubicBezTo>
                    <a:pt x="1123" y="331"/>
                    <a:pt x="1125" y="331"/>
                    <a:pt x="1127" y="331"/>
                  </a:cubicBezTo>
                  <a:cubicBezTo>
                    <a:pt x="1149" y="331"/>
                    <a:pt x="1172" y="314"/>
                    <a:pt x="1168" y="308"/>
                  </a:cubicBezTo>
                  <a:cubicBezTo>
                    <a:pt x="1159" y="295"/>
                    <a:pt x="1178" y="281"/>
                    <a:pt x="1190" y="281"/>
                  </a:cubicBezTo>
                  <a:cubicBezTo>
                    <a:pt x="1190" y="281"/>
                    <a:pt x="1191" y="281"/>
                    <a:pt x="1192" y="281"/>
                  </a:cubicBezTo>
                  <a:cubicBezTo>
                    <a:pt x="1194" y="282"/>
                    <a:pt x="1195" y="282"/>
                    <a:pt x="1197" y="282"/>
                  </a:cubicBezTo>
                  <a:cubicBezTo>
                    <a:pt x="1205" y="282"/>
                    <a:pt x="1212" y="276"/>
                    <a:pt x="1213" y="266"/>
                  </a:cubicBezTo>
                  <a:cubicBezTo>
                    <a:pt x="1215" y="270"/>
                    <a:pt x="1220" y="273"/>
                    <a:pt x="1224" y="273"/>
                  </a:cubicBezTo>
                  <a:cubicBezTo>
                    <a:pt x="1228" y="273"/>
                    <a:pt x="1231" y="270"/>
                    <a:pt x="1232" y="264"/>
                  </a:cubicBezTo>
                  <a:cubicBezTo>
                    <a:pt x="1232" y="264"/>
                    <a:pt x="1240" y="260"/>
                    <a:pt x="1228" y="257"/>
                  </a:cubicBezTo>
                  <a:lnTo>
                    <a:pt x="1233" y="235"/>
                  </a:lnTo>
                  <a:lnTo>
                    <a:pt x="1233" y="235"/>
                  </a:lnTo>
                  <a:cubicBezTo>
                    <a:pt x="1232" y="236"/>
                    <a:pt x="1230" y="237"/>
                    <a:pt x="1229" y="237"/>
                  </a:cubicBezTo>
                  <a:cubicBezTo>
                    <a:pt x="1225" y="237"/>
                    <a:pt x="1221" y="231"/>
                    <a:pt x="1218" y="225"/>
                  </a:cubicBezTo>
                  <a:cubicBezTo>
                    <a:pt x="1215" y="220"/>
                    <a:pt x="1230" y="213"/>
                    <a:pt x="1249" y="213"/>
                  </a:cubicBezTo>
                  <a:cubicBezTo>
                    <a:pt x="1257" y="213"/>
                    <a:pt x="1266" y="215"/>
                    <a:pt x="1275" y="218"/>
                  </a:cubicBezTo>
                  <a:lnTo>
                    <a:pt x="1297" y="224"/>
                  </a:lnTo>
                  <a:lnTo>
                    <a:pt x="1289" y="209"/>
                  </a:lnTo>
                  <a:cubicBezTo>
                    <a:pt x="1294" y="207"/>
                    <a:pt x="1298" y="204"/>
                    <a:pt x="1302" y="204"/>
                  </a:cubicBezTo>
                  <a:cubicBezTo>
                    <a:pt x="1305" y="204"/>
                    <a:pt x="1307" y="205"/>
                    <a:pt x="1308" y="208"/>
                  </a:cubicBezTo>
                  <a:cubicBezTo>
                    <a:pt x="1311" y="212"/>
                    <a:pt x="1312" y="214"/>
                    <a:pt x="1314" y="214"/>
                  </a:cubicBezTo>
                  <a:cubicBezTo>
                    <a:pt x="1315" y="214"/>
                    <a:pt x="1317" y="212"/>
                    <a:pt x="1320" y="210"/>
                  </a:cubicBezTo>
                  <a:cubicBezTo>
                    <a:pt x="1324" y="208"/>
                    <a:pt x="1325" y="203"/>
                    <a:pt x="1323" y="199"/>
                  </a:cubicBezTo>
                  <a:cubicBezTo>
                    <a:pt x="1318" y="189"/>
                    <a:pt x="1316" y="186"/>
                    <a:pt x="1319" y="186"/>
                  </a:cubicBezTo>
                  <a:cubicBezTo>
                    <a:pt x="1320" y="186"/>
                    <a:pt x="1323" y="187"/>
                    <a:pt x="1326" y="188"/>
                  </a:cubicBezTo>
                  <a:cubicBezTo>
                    <a:pt x="1332" y="191"/>
                    <a:pt x="1336" y="193"/>
                    <a:pt x="1340" y="193"/>
                  </a:cubicBezTo>
                  <a:cubicBezTo>
                    <a:pt x="1347" y="193"/>
                    <a:pt x="1350" y="187"/>
                    <a:pt x="1349" y="174"/>
                  </a:cubicBezTo>
                  <a:cubicBezTo>
                    <a:pt x="1345" y="167"/>
                    <a:pt x="1343" y="163"/>
                    <a:pt x="1344" y="163"/>
                  </a:cubicBezTo>
                  <a:lnTo>
                    <a:pt x="1344" y="163"/>
                  </a:lnTo>
                  <a:cubicBezTo>
                    <a:pt x="1346" y="163"/>
                    <a:pt x="1350" y="165"/>
                    <a:pt x="1357" y="170"/>
                  </a:cubicBezTo>
                  <a:cubicBezTo>
                    <a:pt x="1361" y="175"/>
                    <a:pt x="1366" y="178"/>
                    <a:pt x="1372" y="178"/>
                  </a:cubicBezTo>
                  <a:cubicBezTo>
                    <a:pt x="1375" y="178"/>
                    <a:pt x="1378" y="178"/>
                    <a:pt x="1380" y="177"/>
                  </a:cubicBezTo>
                  <a:lnTo>
                    <a:pt x="1376" y="169"/>
                  </a:lnTo>
                  <a:cubicBezTo>
                    <a:pt x="1369" y="157"/>
                    <a:pt x="1373" y="153"/>
                    <a:pt x="1381" y="153"/>
                  </a:cubicBezTo>
                  <a:cubicBezTo>
                    <a:pt x="1383" y="153"/>
                    <a:pt x="1385" y="153"/>
                    <a:pt x="1387" y="153"/>
                  </a:cubicBezTo>
                  <a:cubicBezTo>
                    <a:pt x="1388" y="156"/>
                    <a:pt x="1390" y="157"/>
                    <a:pt x="1392" y="157"/>
                  </a:cubicBezTo>
                  <a:cubicBezTo>
                    <a:pt x="1396" y="157"/>
                    <a:pt x="1402" y="151"/>
                    <a:pt x="1411" y="141"/>
                  </a:cubicBezTo>
                  <a:cubicBezTo>
                    <a:pt x="1420" y="136"/>
                    <a:pt x="1426" y="132"/>
                    <a:pt x="1431" y="132"/>
                  </a:cubicBezTo>
                  <a:cubicBezTo>
                    <a:pt x="1433" y="132"/>
                    <a:pt x="1435" y="133"/>
                    <a:pt x="1436" y="136"/>
                  </a:cubicBezTo>
                  <a:cubicBezTo>
                    <a:pt x="1440" y="143"/>
                    <a:pt x="1442" y="147"/>
                    <a:pt x="1443" y="147"/>
                  </a:cubicBezTo>
                  <a:cubicBezTo>
                    <a:pt x="1444" y="147"/>
                    <a:pt x="1444" y="142"/>
                    <a:pt x="1444" y="132"/>
                  </a:cubicBezTo>
                  <a:cubicBezTo>
                    <a:pt x="1449" y="122"/>
                    <a:pt x="1449" y="121"/>
                    <a:pt x="1468" y="121"/>
                  </a:cubicBezTo>
                  <a:cubicBezTo>
                    <a:pt x="1472" y="122"/>
                    <a:pt x="1474" y="123"/>
                    <a:pt x="1476" y="123"/>
                  </a:cubicBezTo>
                  <a:cubicBezTo>
                    <a:pt x="1480" y="123"/>
                    <a:pt x="1481" y="120"/>
                    <a:pt x="1483" y="113"/>
                  </a:cubicBezTo>
                  <a:cubicBezTo>
                    <a:pt x="1477" y="101"/>
                    <a:pt x="1474" y="94"/>
                    <a:pt x="1468" y="94"/>
                  </a:cubicBezTo>
                  <a:cubicBezTo>
                    <a:pt x="1467" y="94"/>
                    <a:pt x="1466" y="94"/>
                    <a:pt x="1464" y="95"/>
                  </a:cubicBezTo>
                  <a:cubicBezTo>
                    <a:pt x="1461" y="97"/>
                    <a:pt x="1459" y="98"/>
                    <a:pt x="1458" y="98"/>
                  </a:cubicBezTo>
                  <a:cubicBezTo>
                    <a:pt x="1456" y="98"/>
                    <a:pt x="1455" y="96"/>
                    <a:pt x="1453" y="91"/>
                  </a:cubicBezTo>
                  <a:lnTo>
                    <a:pt x="1469" y="84"/>
                  </a:lnTo>
                  <a:cubicBezTo>
                    <a:pt x="1480" y="79"/>
                    <a:pt x="1489" y="71"/>
                    <a:pt x="1497" y="61"/>
                  </a:cubicBezTo>
                  <a:cubicBezTo>
                    <a:pt x="1506" y="51"/>
                    <a:pt x="1505" y="40"/>
                    <a:pt x="1499" y="40"/>
                  </a:cubicBezTo>
                  <a:cubicBezTo>
                    <a:pt x="1497" y="40"/>
                    <a:pt x="1494" y="42"/>
                    <a:pt x="1490" y="47"/>
                  </a:cubicBezTo>
                  <a:lnTo>
                    <a:pt x="1489" y="47"/>
                  </a:lnTo>
                  <a:lnTo>
                    <a:pt x="1478" y="43"/>
                  </a:lnTo>
                  <a:cubicBezTo>
                    <a:pt x="1474" y="34"/>
                    <a:pt x="1468" y="30"/>
                    <a:pt x="1464" y="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58"/>
            <p:cNvSpPr/>
            <p:nvPr/>
          </p:nvSpPr>
          <p:spPr>
            <a:xfrm>
              <a:off x="6016684" y="3064531"/>
              <a:ext cx="39758" cy="289703"/>
            </a:xfrm>
            <a:custGeom>
              <a:avLst/>
              <a:gdLst/>
              <a:ahLst/>
              <a:cxnLst/>
              <a:rect l="l" t="t" r="r" b="b"/>
              <a:pathLst>
                <a:path w="422" h="3075" extrusionOk="0">
                  <a:moveTo>
                    <a:pt x="6" y="65"/>
                  </a:moveTo>
                  <a:lnTo>
                    <a:pt x="7" y="69"/>
                  </a:lnTo>
                  <a:cubicBezTo>
                    <a:pt x="7" y="71"/>
                    <a:pt x="10" y="72"/>
                    <a:pt x="15" y="72"/>
                  </a:cubicBezTo>
                  <a:cubicBezTo>
                    <a:pt x="17" y="72"/>
                    <a:pt x="20" y="71"/>
                    <a:pt x="23" y="71"/>
                  </a:cubicBezTo>
                  <a:lnTo>
                    <a:pt x="23" y="67"/>
                  </a:lnTo>
                  <a:cubicBezTo>
                    <a:pt x="17" y="65"/>
                    <a:pt x="12" y="65"/>
                    <a:pt x="6" y="65"/>
                  </a:cubicBezTo>
                  <a:close/>
                  <a:moveTo>
                    <a:pt x="135" y="63"/>
                  </a:moveTo>
                  <a:cubicBezTo>
                    <a:pt x="141" y="63"/>
                    <a:pt x="141" y="67"/>
                    <a:pt x="141" y="70"/>
                  </a:cubicBezTo>
                  <a:cubicBezTo>
                    <a:pt x="141" y="73"/>
                    <a:pt x="141" y="73"/>
                    <a:pt x="133" y="74"/>
                  </a:cubicBezTo>
                  <a:cubicBezTo>
                    <a:pt x="133" y="74"/>
                    <a:pt x="125" y="71"/>
                    <a:pt x="125" y="67"/>
                  </a:cubicBezTo>
                  <a:lnTo>
                    <a:pt x="133" y="63"/>
                  </a:lnTo>
                  <a:cubicBezTo>
                    <a:pt x="134" y="63"/>
                    <a:pt x="134" y="63"/>
                    <a:pt x="135" y="63"/>
                  </a:cubicBezTo>
                  <a:close/>
                  <a:moveTo>
                    <a:pt x="140" y="104"/>
                  </a:moveTo>
                  <a:cubicBezTo>
                    <a:pt x="143" y="104"/>
                    <a:pt x="143" y="105"/>
                    <a:pt x="143" y="109"/>
                  </a:cubicBezTo>
                  <a:cubicBezTo>
                    <a:pt x="143" y="113"/>
                    <a:pt x="144" y="117"/>
                    <a:pt x="136" y="117"/>
                  </a:cubicBezTo>
                  <a:lnTo>
                    <a:pt x="135" y="113"/>
                  </a:lnTo>
                  <a:cubicBezTo>
                    <a:pt x="140" y="113"/>
                    <a:pt x="139" y="112"/>
                    <a:pt x="136" y="112"/>
                  </a:cubicBezTo>
                  <a:cubicBezTo>
                    <a:pt x="134" y="112"/>
                    <a:pt x="131" y="113"/>
                    <a:pt x="128" y="115"/>
                  </a:cubicBezTo>
                  <a:lnTo>
                    <a:pt x="113" y="116"/>
                  </a:lnTo>
                  <a:cubicBezTo>
                    <a:pt x="112" y="112"/>
                    <a:pt x="119" y="108"/>
                    <a:pt x="127" y="107"/>
                  </a:cubicBezTo>
                  <a:cubicBezTo>
                    <a:pt x="134" y="105"/>
                    <a:pt x="138" y="104"/>
                    <a:pt x="140" y="104"/>
                  </a:cubicBezTo>
                  <a:close/>
                  <a:moveTo>
                    <a:pt x="183" y="113"/>
                  </a:moveTo>
                  <a:lnTo>
                    <a:pt x="176" y="118"/>
                  </a:lnTo>
                  <a:lnTo>
                    <a:pt x="176" y="121"/>
                  </a:lnTo>
                  <a:cubicBezTo>
                    <a:pt x="183" y="121"/>
                    <a:pt x="183" y="121"/>
                    <a:pt x="183" y="118"/>
                  </a:cubicBezTo>
                  <a:lnTo>
                    <a:pt x="183" y="113"/>
                  </a:lnTo>
                  <a:close/>
                  <a:moveTo>
                    <a:pt x="118" y="312"/>
                  </a:moveTo>
                  <a:cubicBezTo>
                    <a:pt x="125" y="312"/>
                    <a:pt x="133" y="318"/>
                    <a:pt x="133" y="321"/>
                  </a:cubicBezTo>
                  <a:cubicBezTo>
                    <a:pt x="133" y="323"/>
                    <a:pt x="131" y="324"/>
                    <a:pt x="129" y="324"/>
                  </a:cubicBezTo>
                  <a:cubicBezTo>
                    <a:pt x="126" y="324"/>
                    <a:pt x="122" y="322"/>
                    <a:pt x="117" y="319"/>
                  </a:cubicBezTo>
                  <a:lnTo>
                    <a:pt x="116" y="312"/>
                  </a:lnTo>
                  <a:cubicBezTo>
                    <a:pt x="117" y="312"/>
                    <a:pt x="117" y="312"/>
                    <a:pt x="118" y="312"/>
                  </a:cubicBezTo>
                  <a:close/>
                  <a:moveTo>
                    <a:pt x="113" y="334"/>
                  </a:moveTo>
                  <a:cubicBezTo>
                    <a:pt x="112" y="334"/>
                    <a:pt x="110" y="334"/>
                    <a:pt x="109" y="334"/>
                  </a:cubicBezTo>
                  <a:cubicBezTo>
                    <a:pt x="101" y="334"/>
                    <a:pt x="103" y="338"/>
                    <a:pt x="103" y="346"/>
                  </a:cubicBezTo>
                  <a:cubicBezTo>
                    <a:pt x="103" y="349"/>
                    <a:pt x="110" y="352"/>
                    <a:pt x="110" y="352"/>
                  </a:cubicBezTo>
                  <a:cubicBezTo>
                    <a:pt x="118" y="351"/>
                    <a:pt x="118" y="348"/>
                    <a:pt x="118" y="345"/>
                  </a:cubicBezTo>
                  <a:cubicBezTo>
                    <a:pt x="125" y="338"/>
                    <a:pt x="120" y="334"/>
                    <a:pt x="113" y="334"/>
                  </a:cubicBezTo>
                  <a:close/>
                  <a:moveTo>
                    <a:pt x="177" y="486"/>
                  </a:moveTo>
                  <a:cubicBezTo>
                    <a:pt x="182" y="486"/>
                    <a:pt x="182" y="490"/>
                    <a:pt x="182" y="493"/>
                  </a:cubicBezTo>
                  <a:lnTo>
                    <a:pt x="174" y="493"/>
                  </a:lnTo>
                  <a:lnTo>
                    <a:pt x="167" y="490"/>
                  </a:lnTo>
                  <a:lnTo>
                    <a:pt x="174" y="486"/>
                  </a:lnTo>
                  <a:cubicBezTo>
                    <a:pt x="175" y="486"/>
                    <a:pt x="176" y="486"/>
                    <a:pt x="177" y="486"/>
                  </a:cubicBezTo>
                  <a:close/>
                  <a:moveTo>
                    <a:pt x="136" y="499"/>
                  </a:moveTo>
                  <a:lnTo>
                    <a:pt x="152" y="506"/>
                  </a:lnTo>
                  <a:cubicBezTo>
                    <a:pt x="176" y="511"/>
                    <a:pt x="176" y="511"/>
                    <a:pt x="160" y="513"/>
                  </a:cubicBezTo>
                  <a:cubicBezTo>
                    <a:pt x="158" y="513"/>
                    <a:pt x="157" y="513"/>
                    <a:pt x="156" y="513"/>
                  </a:cubicBezTo>
                  <a:cubicBezTo>
                    <a:pt x="149" y="513"/>
                    <a:pt x="142" y="511"/>
                    <a:pt x="136" y="507"/>
                  </a:cubicBezTo>
                  <a:cubicBezTo>
                    <a:pt x="136" y="504"/>
                    <a:pt x="136" y="499"/>
                    <a:pt x="136" y="499"/>
                  </a:cubicBezTo>
                  <a:close/>
                  <a:moveTo>
                    <a:pt x="175" y="582"/>
                  </a:moveTo>
                  <a:cubicBezTo>
                    <a:pt x="179" y="582"/>
                    <a:pt x="186" y="584"/>
                    <a:pt x="197" y="586"/>
                  </a:cubicBezTo>
                  <a:cubicBezTo>
                    <a:pt x="202" y="590"/>
                    <a:pt x="204" y="592"/>
                    <a:pt x="200" y="592"/>
                  </a:cubicBezTo>
                  <a:cubicBezTo>
                    <a:pt x="198" y="592"/>
                    <a:pt x="195" y="591"/>
                    <a:pt x="189" y="590"/>
                  </a:cubicBezTo>
                  <a:lnTo>
                    <a:pt x="172" y="585"/>
                  </a:lnTo>
                  <a:cubicBezTo>
                    <a:pt x="172" y="583"/>
                    <a:pt x="173" y="582"/>
                    <a:pt x="175" y="582"/>
                  </a:cubicBezTo>
                  <a:close/>
                  <a:moveTo>
                    <a:pt x="151" y="615"/>
                  </a:moveTo>
                  <a:cubicBezTo>
                    <a:pt x="156" y="615"/>
                    <a:pt x="162" y="616"/>
                    <a:pt x="167" y="617"/>
                  </a:cubicBezTo>
                  <a:lnTo>
                    <a:pt x="167" y="621"/>
                  </a:lnTo>
                  <a:cubicBezTo>
                    <a:pt x="164" y="621"/>
                    <a:pt x="161" y="621"/>
                    <a:pt x="158" y="621"/>
                  </a:cubicBezTo>
                  <a:cubicBezTo>
                    <a:pt x="154" y="621"/>
                    <a:pt x="151" y="620"/>
                    <a:pt x="151" y="618"/>
                  </a:cubicBezTo>
                  <a:lnTo>
                    <a:pt x="151" y="615"/>
                  </a:lnTo>
                  <a:close/>
                  <a:moveTo>
                    <a:pt x="233" y="660"/>
                  </a:moveTo>
                  <a:lnTo>
                    <a:pt x="217" y="661"/>
                  </a:lnTo>
                  <a:lnTo>
                    <a:pt x="225" y="661"/>
                  </a:lnTo>
                  <a:lnTo>
                    <a:pt x="233" y="660"/>
                  </a:lnTo>
                  <a:close/>
                  <a:moveTo>
                    <a:pt x="141" y="687"/>
                  </a:moveTo>
                  <a:cubicBezTo>
                    <a:pt x="143" y="687"/>
                    <a:pt x="147" y="692"/>
                    <a:pt x="147" y="696"/>
                  </a:cubicBezTo>
                  <a:lnTo>
                    <a:pt x="140" y="696"/>
                  </a:lnTo>
                  <a:cubicBezTo>
                    <a:pt x="140" y="692"/>
                    <a:pt x="132" y="689"/>
                    <a:pt x="140" y="689"/>
                  </a:cubicBezTo>
                  <a:cubicBezTo>
                    <a:pt x="140" y="688"/>
                    <a:pt x="140" y="687"/>
                    <a:pt x="141" y="687"/>
                  </a:cubicBezTo>
                  <a:close/>
                  <a:moveTo>
                    <a:pt x="189" y="714"/>
                  </a:moveTo>
                  <a:cubicBezTo>
                    <a:pt x="194" y="714"/>
                    <a:pt x="197" y="715"/>
                    <a:pt x="197" y="717"/>
                  </a:cubicBezTo>
                  <a:cubicBezTo>
                    <a:pt x="203" y="720"/>
                    <a:pt x="200" y="723"/>
                    <a:pt x="191" y="723"/>
                  </a:cubicBezTo>
                  <a:cubicBezTo>
                    <a:pt x="188" y="723"/>
                    <a:pt x="185" y="722"/>
                    <a:pt x="181" y="721"/>
                  </a:cubicBezTo>
                  <a:lnTo>
                    <a:pt x="181" y="715"/>
                  </a:lnTo>
                  <a:cubicBezTo>
                    <a:pt x="184" y="714"/>
                    <a:pt x="187" y="714"/>
                    <a:pt x="189" y="714"/>
                  </a:cubicBezTo>
                  <a:close/>
                  <a:moveTo>
                    <a:pt x="198" y="746"/>
                  </a:moveTo>
                  <a:lnTo>
                    <a:pt x="199" y="750"/>
                  </a:lnTo>
                  <a:cubicBezTo>
                    <a:pt x="199" y="753"/>
                    <a:pt x="199" y="753"/>
                    <a:pt x="191" y="754"/>
                  </a:cubicBezTo>
                  <a:lnTo>
                    <a:pt x="191" y="751"/>
                  </a:lnTo>
                  <a:lnTo>
                    <a:pt x="198" y="746"/>
                  </a:lnTo>
                  <a:close/>
                  <a:moveTo>
                    <a:pt x="225" y="784"/>
                  </a:moveTo>
                  <a:cubicBezTo>
                    <a:pt x="219" y="785"/>
                    <a:pt x="214" y="787"/>
                    <a:pt x="209" y="789"/>
                  </a:cubicBezTo>
                  <a:cubicBezTo>
                    <a:pt x="209" y="792"/>
                    <a:pt x="217" y="792"/>
                    <a:pt x="217" y="792"/>
                  </a:cubicBezTo>
                  <a:cubicBezTo>
                    <a:pt x="217" y="792"/>
                    <a:pt x="225" y="791"/>
                    <a:pt x="225" y="788"/>
                  </a:cubicBezTo>
                  <a:lnTo>
                    <a:pt x="225" y="784"/>
                  </a:lnTo>
                  <a:close/>
                  <a:moveTo>
                    <a:pt x="173" y="810"/>
                  </a:moveTo>
                  <a:cubicBezTo>
                    <a:pt x="179" y="810"/>
                    <a:pt x="179" y="813"/>
                    <a:pt x="179" y="813"/>
                  </a:cubicBezTo>
                  <a:cubicBezTo>
                    <a:pt x="179" y="817"/>
                    <a:pt x="179" y="820"/>
                    <a:pt x="171" y="821"/>
                  </a:cubicBezTo>
                  <a:cubicBezTo>
                    <a:pt x="171" y="821"/>
                    <a:pt x="163" y="821"/>
                    <a:pt x="163" y="818"/>
                  </a:cubicBezTo>
                  <a:cubicBezTo>
                    <a:pt x="163" y="815"/>
                    <a:pt x="171" y="810"/>
                    <a:pt x="171" y="810"/>
                  </a:cubicBezTo>
                  <a:cubicBezTo>
                    <a:pt x="172" y="810"/>
                    <a:pt x="173" y="810"/>
                    <a:pt x="173" y="810"/>
                  </a:cubicBezTo>
                  <a:close/>
                  <a:moveTo>
                    <a:pt x="282" y="843"/>
                  </a:moveTo>
                  <a:cubicBezTo>
                    <a:pt x="281" y="843"/>
                    <a:pt x="279" y="844"/>
                    <a:pt x="275" y="846"/>
                  </a:cubicBezTo>
                  <a:cubicBezTo>
                    <a:pt x="275" y="849"/>
                    <a:pt x="276" y="853"/>
                    <a:pt x="276" y="853"/>
                  </a:cubicBezTo>
                  <a:cubicBezTo>
                    <a:pt x="284" y="853"/>
                    <a:pt x="284" y="853"/>
                    <a:pt x="283" y="849"/>
                  </a:cubicBezTo>
                  <a:cubicBezTo>
                    <a:pt x="283" y="845"/>
                    <a:pt x="283" y="843"/>
                    <a:pt x="282" y="843"/>
                  </a:cubicBezTo>
                  <a:close/>
                  <a:moveTo>
                    <a:pt x="8" y="870"/>
                  </a:moveTo>
                  <a:cubicBezTo>
                    <a:pt x="1" y="870"/>
                    <a:pt x="2" y="874"/>
                    <a:pt x="17" y="876"/>
                  </a:cubicBezTo>
                  <a:cubicBezTo>
                    <a:pt x="25" y="875"/>
                    <a:pt x="25" y="875"/>
                    <a:pt x="25" y="872"/>
                  </a:cubicBezTo>
                  <a:cubicBezTo>
                    <a:pt x="20" y="871"/>
                    <a:pt x="14" y="870"/>
                    <a:pt x="8" y="870"/>
                  </a:cubicBezTo>
                  <a:close/>
                  <a:moveTo>
                    <a:pt x="181" y="876"/>
                  </a:moveTo>
                  <a:cubicBezTo>
                    <a:pt x="182" y="876"/>
                    <a:pt x="183" y="878"/>
                    <a:pt x="183" y="882"/>
                  </a:cubicBezTo>
                  <a:cubicBezTo>
                    <a:pt x="183" y="885"/>
                    <a:pt x="176" y="886"/>
                    <a:pt x="176" y="886"/>
                  </a:cubicBezTo>
                  <a:cubicBezTo>
                    <a:pt x="168" y="886"/>
                    <a:pt x="176" y="883"/>
                    <a:pt x="176" y="879"/>
                  </a:cubicBezTo>
                  <a:cubicBezTo>
                    <a:pt x="178" y="877"/>
                    <a:pt x="180" y="876"/>
                    <a:pt x="181" y="876"/>
                  </a:cubicBezTo>
                  <a:close/>
                  <a:moveTo>
                    <a:pt x="205" y="939"/>
                  </a:moveTo>
                  <a:cubicBezTo>
                    <a:pt x="210" y="939"/>
                    <a:pt x="208" y="942"/>
                    <a:pt x="195" y="947"/>
                  </a:cubicBezTo>
                  <a:cubicBezTo>
                    <a:pt x="187" y="947"/>
                    <a:pt x="187" y="947"/>
                    <a:pt x="187" y="944"/>
                  </a:cubicBezTo>
                  <a:cubicBezTo>
                    <a:pt x="191" y="941"/>
                    <a:pt x="197" y="939"/>
                    <a:pt x="202" y="939"/>
                  </a:cubicBezTo>
                  <a:cubicBezTo>
                    <a:pt x="203" y="939"/>
                    <a:pt x="204" y="939"/>
                    <a:pt x="205" y="939"/>
                  </a:cubicBezTo>
                  <a:close/>
                  <a:moveTo>
                    <a:pt x="196" y="965"/>
                  </a:moveTo>
                  <a:lnTo>
                    <a:pt x="205" y="968"/>
                  </a:lnTo>
                  <a:lnTo>
                    <a:pt x="205" y="972"/>
                  </a:lnTo>
                  <a:cubicBezTo>
                    <a:pt x="202" y="972"/>
                    <a:pt x="198" y="972"/>
                    <a:pt x="196" y="972"/>
                  </a:cubicBezTo>
                  <a:cubicBezTo>
                    <a:pt x="192" y="972"/>
                    <a:pt x="189" y="971"/>
                    <a:pt x="189" y="969"/>
                  </a:cubicBezTo>
                  <a:lnTo>
                    <a:pt x="196" y="965"/>
                  </a:lnTo>
                  <a:close/>
                  <a:moveTo>
                    <a:pt x="195" y="1202"/>
                  </a:moveTo>
                  <a:lnTo>
                    <a:pt x="204" y="1205"/>
                  </a:lnTo>
                  <a:lnTo>
                    <a:pt x="204" y="1208"/>
                  </a:lnTo>
                  <a:cubicBezTo>
                    <a:pt x="200" y="1208"/>
                    <a:pt x="197" y="1209"/>
                    <a:pt x="195" y="1209"/>
                  </a:cubicBezTo>
                  <a:cubicBezTo>
                    <a:pt x="191" y="1209"/>
                    <a:pt x="188" y="1208"/>
                    <a:pt x="188" y="1206"/>
                  </a:cubicBezTo>
                  <a:lnTo>
                    <a:pt x="195" y="1202"/>
                  </a:lnTo>
                  <a:close/>
                  <a:moveTo>
                    <a:pt x="199" y="1291"/>
                  </a:moveTo>
                  <a:cubicBezTo>
                    <a:pt x="204" y="1291"/>
                    <a:pt x="211" y="1291"/>
                    <a:pt x="216" y="1291"/>
                  </a:cubicBezTo>
                  <a:cubicBezTo>
                    <a:pt x="217" y="1295"/>
                    <a:pt x="217" y="1295"/>
                    <a:pt x="209" y="1295"/>
                  </a:cubicBezTo>
                  <a:cubicBezTo>
                    <a:pt x="204" y="1295"/>
                    <a:pt x="198" y="1295"/>
                    <a:pt x="192" y="1292"/>
                  </a:cubicBezTo>
                  <a:cubicBezTo>
                    <a:pt x="192" y="1291"/>
                    <a:pt x="195" y="1291"/>
                    <a:pt x="199" y="1291"/>
                  </a:cubicBezTo>
                  <a:close/>
                  <a:moveTo>
                    <a:pt x="263" y="1346"/>
                  </a:moveTo>
                  <a:cubicBezTo>
                    <a:pt x="267" y="1346"/>
                    <a:pt x="271" y="1347"/>
                    <a:pt x="275" y="1349"/>
                  </a:cubicBezTo>
                  <a:lnTo>
                    <a:pt x="275" y="1352"/>
                  </a:lnTo>
                  <a:cubicBezTo>
                    <a:pt x="272" y="1352"/>
                    <a:pt x="270" y="1353"/>
                    <a:pt x="267" y="1353"/>
                  </a:cubicBezTo>
                  <a:cubicBezTo>
                    <a:pt x="263" y="1353"/>
                    <a:pt x="260" y="1352"/>
                    <a:pt x="260" y="1350"/>
                  </a:cubicBezTo>
                  <a:lnTo>
                    <a:pt x="260" y="1346"/>
                  </a:lnTo>
                  <a:cubicBezTo>
                    <a:pt x="261" y="1346"/>
                    <a:pt x="262" y="1346"/>
                    <a:pt x="263" y="1346"/>
                  </a:cubicBezTo>
                  <a:close/>
                  <a:moveTo>
                    <a:pt x="223" y="1396"/>
                  </a:moveTo>
                  <a:lnTo>
                    <a:pt x="230" y="1399"/>
                  </a:lnTo>
                  <a:lnTo>
                    <a:pt x="232" y="1402"/>
                  </a:lnTo>
                  <a:cubicBezTo>
                    <a:pt x="229" y="1403"/>
                    <a:pt x="226" y="1403"/>
                    <a:pt x="223" y="1403"/>
                  </a:cubicBezTo>
                  <a:cubicBezTo>
                    <a:pt x="219" y="1403"/>
                    <a:pt x="215" y="1402"/>
                    <a:pt x="215" y="1400"/>
                  </a:cubicBezTo>
                  <a:lnTo>
                    <a:pt x="223" y="1396"/>
                  </a:lnTo>
                  <a:close/>
                  <a:moveTo>
                    <a:pt x="238" y="1648"/>
                  </a:moveTo>
                  <a:cubicBezTo>
                    <a:pt x="243" y="1648"/>
                    <a:pt x="246" y="1650"/>
                    <a:pt x="246" y="1653"/>
                  </a:cubicBezTo>
                  <a:cubicBezTo>
                    <a:pt x="247" y="1659"/>
                    <a:pt x="247" y="1659"/>
                    <a:pt x="239" y="1660"/>
                  </a:cubicBezTo>
                  <a:cubicBezTo>
                    <a:pt x="239" y="1661"/>
                    <a:pt x="238" y="1661"/>
                    <a:pt x="238" y="1661"/>
                  </a:cubicBezTo>
                  <a:cubicBezTo>
                    <a:pt x="231" y="1661"/>
                    <a:pt x="230" y="1653"/>
                    <a:pt x="230" y="1650"/>
                  </a:cubicBezTo>
                  <a:cubicBezTo>
                    <a:pt x="233" y="1649"/>
                    <a:pt x="236" y="1648"/>
                    <a:pt x="238" y="1648"/>
                  </a:cubicBezTo>
                  <a:close/>
                  <a:moveTo>
                    <a:pt x="247" y="1798"/>
                  </a:moveTo>
                  <a:cubicBezTo>
                    <a:pt x="253" y="1798"/>
                    <a:pt x="259" y="1798"/>
                    <a:pt x="263" y="1801"/>
                  </a:cubicBezTo>
                  <a:lnTo>
                    <a:pt x="264" y="1804"/>
                  </a:lnTo>
                  <a:cubicBezTo>
                    <a:pt x="261" y="1804"/>
                    <a:pt x="258" y="1805"/>
                    <a:pt x="256" y="1805"/>
                  </a:cubicBezTo>
                  <a:cubicBezTo>
                    <a:pt x="251" y="1805"/>
                    <a:pt x="248" y="1804"/>
                    <a:pt x="247" y="1802"/>
                  </a:cubicBezTo>
                  <a:lnTo>
                    <a:pt x="247" y="1798"/>
                  </a:lnTo>
                  <a:close/>
                  <a:moveTo>
                    <a:pt x="321" y="2098"/>
                  </a:moveTo>
                  <a:cubicBezTo>
                    <a:pt x="329" y="2098"/>
                    <a:pt x="329" y="2101"/>
                    <a:pt x="329" y="2101"/>
                  </a:cubicBezTo>
                  <a:cubicBezTo>
                    <a:pt x="329" y="2105"/>
                    <a:pt x="329" y="2105"/>
                    <a:pt x="321" y="2106"/>
                  </a:cubicBezTo>
                  <a:cubicBezTo>
                    <a:pt x="321" y="2106"/>
                    <a:pt x="313" y="2106"/>
                    <a:pt x="313" y="2102"/>
                  </a:cubicBezTo>
                  <a:lnTo>
                    <a:pt x="321" y="2098"/>
                  </a:lnTo>
                  <a:close/>
                  <a:moveTo>
                    <a:pt x="331" y="2142"/>
                  </a:moveTo>
                  <a:lnTo>
                    <a:pt x="340" y="2144"/>
                  </a:lnTo>
                  <a:lnTo>
                    <a:pt x="340" y="2148"/>
                  </a:lnTo>
                  <a:cubicBezTo>
                    <a:pt x="338" y="2148"/>
                    <a:pt x="335" y="2149"/>
                    <a:pt x="333" y="2149"/>
                  </a:cubicBezTo>
                  <a:cubicBezTo>
                    <a:pt x="328" y="2149"/>
                    <a:pt x="325" y="2148"/>
                    <a:pt x="325" y="2145"/>
                  </a:cubicBezTo>
                  <a:lnTo>
                    <a:pt x="331" y="2142"/>
                  </a:lnTo>
                  <a:close/>
                  <a:moveTo>
                    <a:pt x="280" y="2172"/>
                  </a:moveTo>
                  <a:cubicBezTo>
                    <a:pt x="281" y="2172"/>
                    <a:pt x="283" y="2173"/>
                    <a:pt x="287" y="2174"/>
                  </a:cubicBezTo>
                  <a:cubicBezTo>
                    <a:pt x="294" y="2176"/>
                    <a:pt x="294" y="2181"/>
                    <a:pt x="287" y="2181"/>
                  </a:cubicBezTo>
                  <a:cubicBezTo>
                    <a:pt x="284" y="2181"/>
                    <a:pt x="282" y="2182"/>
                    <a:pt x="281" y="2182"/>
                  </a:cubicBezTo>
                  <a:cubicBezTo>
                    <a:pt x="279" y="2182"/>
                    <a:pt x="279" y="2181"/>
                    <a:pt x="279" y="2178"/>
                  </a:cubicBezTo>
                  <a:cubicBezTo>
                    <a:pt x="279" y="2174"/>
                    <a:pt x="279" y="2172"/>
                    <a:pt x="280" y="2172"/>
                  </a:cubicBezTo>
                  <a:close/>
                  <a:moveTo>
                    <a:pt x="246" y="2196"/>
                  </a:moveTo>
                  <a:cubicBezTo>
                    <a:pt x="244" y="2196"/>
                    <a:pt x="243" y="2197"/>
                    <a:pt x="243" y="2197"/>
                  </a:cubicBezTo>
                  <a:cubicBezTo>
                    <a:pt x="244" y="2197"/>
                    <a:pt x="244" y="2196"/>
                    <a:pt x="246" y="2196"/>
                  </a:cubicBezTo>
                  <a:close/>
                  <a:moveTo>
                    <a:pt x="288" y="2199"/>
                  </a:moveTo>
                  <a:lnTo>
                    <a:pt x="289" y="2203"/>
                  </a:lnTo>
                  <a:cubicBezTo>
                    <a:pt x="289" y="2207"/>
                    <a:pt x="289" y="2207"/>
                    <a:pt x="281" y="2207"/>
                  </a:cubicBezTo>
                  <a:lnTo>
                    <a:pt x="281" y="2203"/>
                  </a:lnTo>
                  <a:lnTo>
                    <a:pt x="288" y="2199"/>
                  </a:lnTo>
                  <a:close/>
                  <a:moveTo>
                    <a:pt x="274" y="2229"/>
                  </a:moveTo>
                  <a:lnTo>
                    <a:pt x="274" y="2229"/>
                  </a:lnTo>
                  <a:cubicBezTo>
                    <a:pt x="274" y="2231"/>
                    <a:pt x="276" y="2232"/>
                    <a:pt x="277" y="2232"/>
                  </a:cubicBezTo>
                  <a:cubicBezTo>
                    <a:pt x="278" y="2232"/>
                    <a:pt x="278" y="2231"/>
                    <a:pt x="274" y="2229"/>
                  </a:cubicBezTo>
                  <a:close/>
                  <a:moveTo>
                    <a:pt x="290" y="2236"/>
                  </a:moveTo>
                  <a:lnTo>
                    <a:pt x="291" y="2239"/>
                  </a:lnTo>
                  <a:cubicBezTo>
                    <a:pt x="291" y="2243"/>
                    <a:pt x="291" y="2243"/>
                    <a:pt x="283" y="2244"/>
                  </a:cubicBezTo>
                  <a:lnTo>
                    <a:pt x="283" y="2239"/>
                  </a:lnTo>
                  <a:lnTo>
                    <a:pt x="290" y="2236"/>
                  </a:lnTo>
                  <a:close/>
                  <a:moveTo>
                    <a:pt x="308" y="2271"/>
                  </a:moveTo>
                  <a:lnTo>
                    <a:pt x="309" y="2274"/>
                  </a:lnTo>
                  <a:cubicBezTo>
                    <a:pt x="309" y="2277"/>
                    <a:pt x="301" y="2279"/>
                    <a:pt x="301" y="2279"/>
                  </a:cubicBezTo>
                  <a:cubicBezTo>
                    <a:pt x="301" y="2279"/>
                    <a:pt x="293" y="2279"/>
                    <a:pt x="293" y="2275"/>
                  </a:cubicBezTo>
                  <a:cubicBezTo>
                    <a:pt x="298" y="2273"/>
                    <a:pt x="303" y="2271"/>
                    <a:pt x="308" y="2271"/>
                  </a:cubicBezTo>
                  <a:close/>
                  <a:moveTo>
                    <a:pt x="309" y="2417"/>
                  </a:moveTo>
                  <a:cubicBezTo>
                    <a:pt x="318" y="2419"/>
                    <a:pt x="326" y="2422"/>
                    <a:pt x="318" y="2422"/>
                  </a:cubicBezTo>
                  <a:cubicBezTo>
                    <a:pt x="316" y="2422"/>
                    <a:pt x="315" y="2423"/>
                    <a:pt x="313" y="2423"/>
                  </a:cubicBezTo>
                  <a:cubicBezTo>
                    <a:pt x="309" y="2423"/>
                    <a:pt x="306" y="2422"/>
                    <a:pt x="302" y="2420"/>
                  </a:cubicBezTo>
                  <a:cubicBezTo>
                    <a:pt x="302" y="2420"/>
                    <a:pt x="293" y="2418"/>
                    <a:pt x="301" y="2417"/>
                  </a:cubicBezTo>
                  <a:close/>
                  <a:moveTo>
                    <a:pt x="341" y="2535"/>
                  </a:moveTo>
                  <a:cubicBezTo>
                    <a:pt x="346" y="2535"/>
                    <a:pt x="352" y="2536"/>
                    <a:pt x="356" y="2540"/>
                  </a:cubicBezTo>
                  <a:cubicBezTo>
                    <a:pt x="357" y="2543"/>
                    <a:pt x="357" y="2543"/>
                    <a:pt x="349" y="2544"/>
                  </a:cubicBezTo>
                  <a:cubicBezTo>
                    <a:pt x="342" y="2544"/>
                    <a:pt x="333" y="2542"/>
                    <a:pt x="333" y="2538"/>
                  </a:cubicBezTo>
                  <a:cubicBezTo>
                    <a:pt x="333" y="2536"/>
                    <a:pt x="336" y="2535"/>
                    <a:pt x="341" y="2535"/>
                  </a:cubicBezTo>
                  <a:close/>
                  <a:moveTo>
                    <a:pt x="388" y="3044"/>
                  </a:moveTo>
                  <a:cubicBezTo>
                    <a:pt x="392" y="3044"/>
                    <a:pt x="395" y="3045"/>
                    <a:pt x="395" y="3047"/>
                  </a:cubicBezTo>
                  <a:cubicBezTo>
                    <a:pt x="405" y="3050"/>
                    <a:pt x="404" y="3052"/>
                    <a:pt x="399" y="3052"/>
                  </a:cubicBezTo>
                  <a:cubicBezTo>
                    <a:pt x="395" y="3052"/>
                    <a:pt x="387" y="3051"/>
                    <a:pt x="380" y="3048"/>
                  </a:cubicBezTo>
                  <a:cubicBezTo>
                    <a:pt x="364" y="3046"/>
                    <a:pt x="364" y="3046"/>
                    <a:pt x="380" y="3045"/>
                  </a:cubicBezTo>
                  <a:cubicBezTo>
                    <a:pt x="383" y="3044"/>
                    <a:pt x="385" y="3044"/>
                    <a:pt x="388" y="3044"/>
                  </a:cubicBezTo>
                  <a:close/>
                  <a:moveTo>
                    <a:pt x="116" y="0"/>
                  </a:moveTo>
                  <a:cubicBezTo>
                    <a:pt x="111" y="0"/>
                    <a:pt x="108" y="2"/>
                    <a:pt x="113" y="6"/>
                  </a:cubicBezTo>
                  <a:lnTo>
                    <a:pt x="114" y="6"/>
                  </a:lnTo>
                  <a:lnTo>
                    <a:pt x="106" y="10"/>
                  </a:lnTo>
                  <a:cubicBezTo>
                    <a:pt x="84" y="12"/>
                    <a:pt x="83" y="18"/>
                    <a:pt x="101" y="18"/>
                  </a:cubicBezTo>
                  <a:cubicBezTo>
                    <a:pt x="103" y="18"/>
                    <a:pt x="104" y="18"/>
                    <a:pt x="106" y="18"/>
                  </a:cubicBezTo>
                  <a:cubicBezTo>
                    <a:pt x="116" y="17"/>
                    <a:pt x="121" y="17"/>
                    <a:pt x="124" y="17"/>
                  </a:cubicBezTo>
                  <a:cubicBezTo>
                    <a:pt x="127" y="17"/>
                    <a:pt x="123" y="18"/>
                    <a:pt x="114" y="20"/>
                  </a:cubicBezTo>
                  <a:cubicBezTo>
                    <a:pt x="98" y="22"/>
                    <a:pt x="99" y="25"/>
                    <a:pt x="99" y="29"/>
                  </a:cubicBezTo>
                  <a:cubicBezTo>
                    <a:pt x="99" y="33"/>
                    <a:pt x="99" y="33"/>
                    <a:pt x="91" y="33"/>
                  </a:cubicBezTo>
                  <a:cubicBezTo>
                    <a:pt x="84" y="34"/>
                    <a:pt x="76" y="38"/>
                    <a:pt x="76" y="42"/>
                  </a:cubicBezTo>
                  <a:cubicBezTo>
                    <a:pt x="77" y="45"/>
                    <a:pt x="77" y="45"/>
                    <a:pt x="85" y="45"/>
                  </a:cubicBezTo>
                  <a:cubicBezTo>
                    <a:pt x="86" y="44"/>
                    <a:pt x="87" y="44"/>
                    <a:pt x="88" y="44"/>
                  </a:cubicBezTo>
                  <a:cubicBezTo>
                    <a:pt x="91" y="44"/>
                    <a:pt x="89" y="49"/>
                    <a:pt x="77" y="53"/>
                  </a:cubicBezTo>
                  <a:cubicBezTo>
                    <a:pt x="72" y="55"/>
                    <a:pt x="70" y="56"/>
                    <a:pt x="73" y="56"/>
                  </a:cubicBezTo>
                  <a:cubicBezTo>
                    <a:pt x="75" y="56"/>
                    <a:pt x="79" y="56"/>
                    <a:pt x="85" y="55"/>
                  </a:cubicBezTo>
                  <a:cubicBezTo>
                    <a:pt x="86" y="55"/>
                    <a:pt x="87" y="55"/>
                    <a:pt x="88" y="55"/>
                  </a:cubicBezTo>
                  <a:cubicBezTo>
                    <a:pt x="100" y="55"/>
                    <a:pt x="100" y="62"/>
                    <a:pt x="86" y="66"/>
                  </a:cubicBezTo>
                  <a:lnTo>
                    <a:pt x="86" y="74"/>
                  </a:lnTo>
                  <a:cubicBezTo>
                    <a:pt x="86" y="76"/>
                    <a:pt x="89" y="77"/>
                    <a:pt x="93" y="77"/>
                  </a:cubicBezTo>
                  <a:cubicBezTo>
                    <a:pt x="95" y="77"/>
                    <a:pt x="98" y="76"/>
                    <a:pt x="101" y="76"/>
                  </a:cubicBezTo>
                  <a:cubicBezTo>
                    <a:pt x="107" y="76"/>
                    <a:pt x="111" y="76"/>
                    <a:pt x="113" y="76"/>
                  </a:cubicBezTo>
                  <a:cubicBezTo>
                    <a:pt x="116" y="76"/>
                    <a:pt x="115" y="77"/>
                    <a:pt x="110" y="79"/>
                  </a:cubicBezTo>
                  <a:cubicBezTo>
                    <a:pt x="105" y="82"/>
                    <a:pt x="100" y="83"/>
                    <a:pt x="95" y="84"/>
                  </a:cubicBezTo>
                  <a:cubicBezTo>
                    <a:pt x="87" y="84"/>
                    <a:pt x="87" y="88"/>
                    <a:pt x="87" y="92"/>
                  </a:cubicBezTo>
                  <a:cubicBezTo>
                    <a:pt x="87" y="96"/>
                    <a:pt x="88" y="102"/>
                    <a:pt x="96" y="102"/>
                  </a:cubicBezTo>
                  <a:lnTo>
                    <a:pt x="88" y="102"/>
                  </a:lnTo>
                  <a:cubicBezTo>
                    <a:pt x="88" y="107"/>
                    <a:pt x="80" y="107"/>
                    <a:pt x="88" y="107"/>
                  </a:cubicBezTo>
                  <a:cubicBezTo>
                    <a:pt x="88" y="107"/>
                    <a:pt x="88" y="110"/>
                    <a:pt x="81" y="118"/>
                  </a:cubicBezTo>
                  <a:cubicBezTo>
                    <a:pt x="76" y="123"/>
                    <a:pt x="82" y="129"/>
                    <a:pt x="90" y="129"/>
                  </a:cubicBezTo>
                  <a:cubicBezTo>
                    <a:pt x="95" y="129"/>
                    <a:pt x="100" y="127"/>
                    <a:pt x="105" y="124"/>
                  </a:cubicBezTo>
                  <a:lnTo>
                    <a:pt x="105" y="127"/>
                  </a:lnTo>
                  <a:cubicBezTo>
                    <a:pt x="105" y="130"/>
                    <a:pt x="113" y="130"/>
                    <a:pt x="113" y="130"/>
                  </a:cubicBezTo>
                  <a:cubicBezTo>
                    <a:pt x="114" y="130"/>
                    <a:pt x="115" y="130"/>
                    <a:pt x="115" y="130"/>
                  </a:cubicBezTo>
                  <a:cubicBezTo>
                    <a:pt x="121" y="130"/>
                    <a:pt x="122" y="133"/>
                    <a:pt x="122" y="137"/>
                  </a:cubicBezTo>
                  <a:lnTo>
                    <a:pt x="106" y="138"/>
                  </a:lnTo>
                  <a:cubicBezTo>
                    <a:pt x="103" y="138"/>
                    <a:pt x="100" y="138"/>
                    <a:pt x="98" y="138"/>
                  </a:cubicBezTo>
                  <a:cubicBezTo>
                    <a:pt x="81" y="138"/>
                    <a:pt x="77" y="144"/>
                    <a:pt x="98" y="146"/>
                  </a:cubicBezTo>
                  <a:lnTo>
                    <a:pt x="90" y="146"/>
                  </a:lnTo>
                  <a:cubicBezTo>
                    <a:pt x="82" y="147"/>
                    <a:pt x="82" y="151"/>
                    <a:pt x="91" y="157"/>
                  </a:cubicBezTo>
                  <a:cubicBezTo>
                    <a:pt x="91" y="161"/>
                    <a:pt x="107" y="163"/>
                    <a:pt x="115" y="163"/>
                  </a:cubicBezTo>
                  <a:cubicBezTo>
                    <a:pt x="116" y="163"/>
                    <a:pt x="117" y="163"/>
                    <a:pt x="118" y="163"/>
                  </a:cubicBezTo>
                  <a:cubicBezTo>
                    <a:pt x="123" y="163"/>
                    <a:pt x="123" y="165"/>
                    <a:pt x="123" y="165"/>
                  </a:cubicBezTo>
                  <a:cubicBezTo>
                    <a:pt x="124" y="170"/>
                    <a:pt x="124" y="170"/>
                    <a:pt x="116" y="170"/>
                  </a:cubicBezTo>
                  <a:cubicBezTo>
                    <a:pt x="100" y="171"/>
                    <a:pt x="100" y="179"/>
                    <a:pt x="116" y="181"/>
                  </a:cubicBezTo>
                  <a:lnTo>
                    <a:pt x="108" y="181"/>
                  </a:lnTo>
                  <a:cubicBezTo>
                    <a:pt x="100" y="182"/>
                    <a:pt x="92" y="186"/>
                    <a:pt x="101" y="203"/>
                  </a:cubicBezTo>
                  <a:cubicBezTo>
                    <a:pt x="103" y="218"/>
                    <a:pt x="104" y="229"/>
                    <a:pt x="96" y="229"/>
                  </a:cubicBezTo>
                  <a:cubicBezTo>
                    <a:pt x="88" y="230"/>
                    <a:pt x="105" y="244"/>
                    <a:pt x="121" y="249"/>
                  </a:cubicBezTo>
                  <a:cubicBezTo>
                    <a:pt x="113" y="250"/>
                    <a:pt x="113" y="254"/>
                    <a:pt x="114" y="260"/>
                  </a:cubicBezTo>
                  <a:cubicBezTo>
                    <a:pt x="114" y="272"/>
                    <a:pt x="114" y="272"/>
                    <a:pt x="106" y="273"/>
                  </a:cubicBezTo>
                  <a:cubicBezTo>
                    <a:pt x="99" y="271"/>
                    <a:pt x="96" y="271"/>
                    <a:pt x="95" y="271"/>
                  </a:cubicBezTo>
                  <a:cubicBezTo>
                    <a:pt x="93" y="271"/>
                    <a:pt x="97" y="272"/>
                    <a:pt x="106" y="276"/>
                  </a:cubicBezTo>
                  <a:cubicBezTo>
                    <a:pt x="123" y="278"/>
                    <a:pt x="115" y="290"/>
                    <a:pt x="99" y="291"/>
                  </a:cubicBezTo>
                  <a:cubicBezTo>
                    <a:pt x="91" y="292"/>
                    <a:pt x="91" y="295"/>
                    <a:pt x="92" y="303"/>
                  </a:cubicBezTo>
                  <a:cubicBezTo>
                    <a:pt x="100" y="305"/>
                    <a:pt x="100" y="313"/>
                    <a:pt x="101" y="320"/>
                  </a:cubicBezTo>
                  <a:cubicBezTo>
                    <a:pt x="101" y="328"/>
                    <a:pt x="101" y="330"/>
                    <a:pt x="108" y="330"/>
                  </a:cubicBezTo>
                  <a:cubicBezTo>
                    <a:pt x="111" y="330"/>
                    <a:pt x="113" y="330"/>
                    <a:pt x="117" y="330"/>
                  </a:cubicBezTo>
                  <a:cubicBezTo>
                    <a:pt x="119" y="330"/>
                    <a:pt x="121" y="330"/>
                    <a:pt x="122" y="330"/>
                  </a:cubicBezTo>
                  <a:cubicBezTo>
                    <a:pt x="133" y="330"/>
                    <a:pt x="133" y="333"/>
                    <a:pt x="134" y="339"/>
                  </a:cubicBezTo>
                  <a:cubicBezTo>
                    <a:pt x="134" y="343"/>
                    <a:pt x="134" y="347"/>
                    <a:pt x="126" y="347"/>
                  </a:cubicBezTo>
                  <a:cubicBezTo>
                    <a:pt x="126" y="347"/>
                    <a:pt x="118" y="351"/>
                    <a:pt x="119" y="355"/>
                  </a:cubicBezTo>
                  <a:cubicBezTo>
                    <a:pt x="119" y="359"/>
                    <a:pt x="119" y="363"/>
                    <a:pt x="112" y="363"/>
                  </a:cubicBezTo>
                  <a:cubicBezTo>
                    <a:pt x="107" y="365"/>
                    <a:pt x="105" y="369"/>
                    <a:pt x="105" y="375"/>
                  </a:cubicBezTo>
                  <a:cubicBezTo>
                    <a:pt x="105" y="382"/>
                    <a:pt x="105" y="389"/>
                    <a:pt x="97" y="389"/>
                  </a:cubicBezTo>
                  <a:cubicBezTo>
                    <a:pt x="98" y="393"/>
                    <a:pt x="98" y="393"/>
                    <a:pt x="106" y="393"/>
                  </a:cubicBezTo>
                  <a:cubicBezTo>
                    <a:pt x="107" y="393"/>
                    <a:pt x="108" y="393"/>
                    <a:pt x="109" y="393"/>
                  </a:cubicBezTo>
                  <a:cubicBezTo>
                    <a:pt x="115" y="393"/>
                    <a:pt x="121" y="397"/>
                    <a:pt x="115" y="410"/>
                  </a:cubicBezTo>
                  <a:cubicBezTo>
                    <a:pt x="115" y="417"/>
                    <a:pt x="116" y="428"/>
                    <a:pt x="123" y="428"/>
                  </a:cubicBezTo>
                  <a:cubicBezTo>
                    <a:pt x="123" y="428"/>
                    <a:pt x="124" y="428"/>
                    <a:pt x="124" y="428"/>
                  </a:cubicBezTo>
                  <a:lnTo>
                    <a:pt x="124" y="428"/>
                  </a:lnTo>
                  <a:cubicBezTo>
                    <a:pt x="124" y="431"/>
                    <a:pt x="124" y="431"/>
                    <a:pt x="116" y="432"/>
                  </a:cubicBezTo>
                  <a:cubicBezTo>
                    <a:pt x="100" y="433"/>
                    <a:pt x="100" y="440"/>
                    <a:pt x="117" y="447"/>
                  </a:cubicBezTo>
                  <a:cubicBezTo>
                    <a:pt x="118" y="447"/>
                    <a:pt x="119" y="446"/>
                    <a:pt x="120" y="446"/>
                  </a:cubicBezTo>
                  <a:cubicBezTo>
                    <a:pt x="125" y="446"/>
                    <a:pt x="124" y="449"/>
                    <a:pt x="117" y="453"/>
                  </a:cubicBezTo>
                  <a:cubicBezTo>
                    <a:pt x="117" y="453"/>
                    <a:pt x="117" y="457"/>
                    <a:pt x="125" y="460"/>
                  </a:cubicBezTo>
                  <a:cubicBezTo>
                    <a:pt x="134" y="463"/>
                    <a:pt x="134" y="463"/>
                    <a:pt x="126" y="471"/>
                  </a:cubicBezTo>
                  <a:cubicBezTo>
                    <a:pt x="118" y="471"/>
                    <a:pt x="118" y="476"/>
                    <a:pt x="118" y="479"/>
                  </a:cubicBezTo>
                  <a:cubicBezTo>
                    <a:pt x="127" y="486"/>
                    <a:pt x="130" y="525"/>
                    <a:pt x="122" y="530"/>
                  </a:cubicBezTo>
                  <a:cubicBezTo>
                    <a:pt x="130" y="533"/>
                    <a:pt x="130" y="533"/>
                    <a:pt x="131" y="536"/>
                  </a:cubicBezTo>
                  <a:cubicBezTo>
                    <a:pt x="117" y="540"/>
                    <a:pt x="121" y="543"/>
                    <a:pt x="133" y="543"/>
                  </a:cubicBezTo>
                  <a:cubicBezTo>
                    <a:pt x="134" y="543"/>
                    <a:pt x="136" y="543"/>
                    <a:pt x="138" y="543"/>
                  </a:cubicBezTo>
                  <a:lnTo>
                    <a:pt x="138" y="540"/>
                  </a:lnTo>
                  <a:lnTo>
                    <a:pt x="138" y="535"/>
                  </a:lnTo>
                  <a:cubicBezTo>
                    <a:pt x="139" y="535"/>
                    <a:pt x="140" y="535"/>
                    <a:pt x="141" y="535"/>
                  </a:cubicBezTo>
                  <a:cubicBezTo>
                    <a:pt x="154" y="535"/>
                    <a:pt x="153" y="545"/>
                    <a:pt x="131" y="548"/>
                  </a:cubicBezTo>
                  <a:cubicBezTo>
                    <a:pt x="115" y="552"/>
                    <a:pt x="115" y="552"/>
                    <a:pt x="132" y="554"/>
                  </a:cubicBezTo>
                  <a:cubicBezTo>
                    <a:pt x="147" y="557"/>
                    <a:pt x="147" y="561"/>
                    <a:pt x="132" y="566"/>
                  </a:cubicBezTo>
                  <a:cubicBezTo>
                    <a:pt x="116" y="567"/>
                    <a:pt x="116" y="567"/>
                    <a:pt x="132" y="569"/>
                  </a:cubicBezTo>
                  <a:cubicBezTo>
                    <a:pt x="164" y="573"/>
                    <a:pt x="172" y="585"/>
                    <a:pt x="141" y="587"/>
                  </a:cubicBezTo>
                  <a:cubicBezTo>
                    <a:pt x="125" y="588"/>
                    <a:pt x="118" y="591"/>
                    <a:pt x="118" y="596"/>
                  </a:cubicBezTo>
                  <a:cubicBezTo>
                    <a:pt x="118" y="598"/>
                    <a:pt x="121" y="598"/>
                    <a:pt x="125" y="598"/>
                  </a:cubicBezTo>
                  <a:cubicBezTo>
                    <a:pt x="128" y="598"/>
                    <a:pt x="131" y="598"/>
                    <a:pt x="134" y="598"/>
                  </a:cubicBezTo>
                  <a:cubicBezTo>
                    <a:pt x="139" y="597"/>
                    <a:pt x="142" y="596"/>
                    <a:pt x="144" y="596"/>
                  </a:cubicBezTo>
                  <a:cubicBezTo>
                    <a:pt x="148" y="596"/>
                    <a:pt x="145" y="599"/>
                    <a:pt x="134" y="605"/>
                  </a:cubicBezTo>
                  <a:cubicBezTo>
                    <a:pt x="112" y="618"/>
                    <a:pt x="112" y="625"/>
                    <a:pt x="128" y="635"/>
                  </a:cubicBezTo>
                  <a:cubicBezTo>
                    <a:pt x="141" y="645"/>
                    <a:pt x="144" y="653"/>
                    <a:pt x="139" y="653"/>
                  </a:cubicBezTo>
                  <a:cubicBezTo>
                    <a:pt x="137" y="653"/>
                    <a:pt x="134" y="652"/>
                    <a:pt x="130" y="650"/>
                  </a:cubicBezTo>
                  <a:cubicBezTo>
                    <a:pt x="121" y="646"/>
                    <a:pt x="117" y="645"/>
                    <a:pt x="116" y="645"/>
                  </a:cubicBezTo>
                  <a:lnTo>
                    <a:pt x="116" y="645"/>
                  </a:lnTo>
                  <a:cubicBezTo>
                    <a:pt x="115" y="645"/>
                    <a:pt x="117" y="646"/>
                    <a:pt x="122" y="650"/>
                  </a:cubicBezTo>
                  <a:cubicBezTo>
                    <a:pt x="122" y="658"/>
                    <a:pt x="123" y="664"/>
                    <a:pt x="123" y="668"/>
                  </a:cubicBezTo>
                  <a:cubicBezTo>
                    <a:pt x="123" y="672"/>
                    <a:pt x="131" y="674"/>
                    <a:pt x="138" y="674"/>
                  </a:cubicBezTo>
                  <a:cubicBezTo>
                    <a:pt x="123" y="679"/>
                    <a:pt x="116" y="687"/>
                    <a:pt x="132" y="692"/>
                  </a:cubicBezTo>
                  <a:lnTo>
                    <a:pt x="133" y="700"/>
                  </a:lnTo>
                  <a:cubicBezTo>
                    <a:pt x="133" y="704"/>
                    <a:pt x="133" y="704"/>
                    <a:pt x="141" y="707"/>
                  </a:cubicBezTo>
                  <a:cubicBezTo>
                    <a:pt x="149" y="709"/>
                    <a:pt x="141" y="714"/>
                    <a:pt x="134" y="718"/>
                  </a:cubicBezTo>
                  <a:cubicBezTo>
                    <a:pt x="126" y="723"/>
                    <a:pt x="118" y="726"/>
                    <a:pt x="126" y="726"/>
                  </a:cubicBezTo>
                  <a:cubicBezTo>
                    <a:pt x="127" y="726"/>
                    <a:pt x="127" y="726"/>
                    <a:pt x="128" y="726"/>
                  </a:cubicBezTo>
                  <a:cubicBezTo>
                    <a:pt x="135" y="726"/>
                    <a:pt x="143" y="732"/>
                    <a:pt x="151" y="735"/>
                  </a:cubicBezTo>
                  <a:cubicBezTo>
                    <a:pt x="157" y="737"/>
                    <a:pt x="154" y="741"/>
                    <a:pt x="149" y="741"/>
                  </a:cubicBezTo>
                  <a:cubicBezTo>
                    <a:pt x="147" y="741"/>
                    <a:pt x="145" y="740"/>
                    <a:pt x="143" y="739"/>
                  </a:cubicBezTo>
                  <a:cubicBezTo>
                    <a:pt x="135" y="739"/>
                    <a:pt x="135" y="739"/>
                    <a:pt x="127" y="747"/>
                  </a:cubicBezTo>
                  <a:cubicBezTo>
                    <a:pt x="127" y="751"/>
                    <a:pt x="128" y="758"/>
                    <a:pt x="135" y="758"/>
                  </a:cubicBezTo>
                  <a:cubicBezTo>
                    <a:pt x="135" y="758"/>
                    <a:pt x="136" y="757"/>
                    <a:pt x="136" y="757"/>
                  </a:cubicBezTo>
                  <a:cubicBezTo>
                    <a:pt x="144" y="757"/>
                    <a:pt x="145" y="779"/>
                    <a:pt x="137" y="783"/>
                  </a:cubicBezTo>
                  <a:lnTo>
                    <a:pt x="138" y="791"/>
                  </a:lnTo>
                  <a:cubicBezTo>
                    <a:pt x="138" y="794"/>
                    <a:pt x="146" y="798"/>
                    <a:pt x="146" y="801"/>
                  </a:cubicBezTo>
                  <a:cubicBezTo>
                    <a:pt x="146" y="801"/>
                    <a:pt x="146" y="805"/>
                    <a:pt x="155" y="808"/>
                  </a:cubicBezTo>
                  <a:cubicBezTo>
                    <a:pt x="155" y="811"/>
                    <a:pt x="155" y="815"/>
                    <a:pt x="147" y="816"/>
                  </a:cubicBezTo>
                  <a:cubicBezTo>
                    <a:pt x="163" y="818"/>
                    <a:pt x="163" y="818"/>
                    <a:pt x="147" y="822"/>
                  </a:cubicBezTo>
                  <a:cubicBezTo>
                    <a:pt x="132" y="824"/>
                    <a:pt x="132" y="824"/>
                    <a:pt x="149" y="826"/>
                  </a:cubicBezTo>
                  <a:cubicBezTo>
                    <a:pt x="156" y="829"/>
                    <a:pt x="156" y="829"/>
                    <a:pt x="149" y="834"/>
                  </a:cubicBezTo>
                  <a:cubicBezTo>
                    <a:pt x="142" y="834"/>
                    <a:pt x="141" y="837"/>
                    <a:pt x="146" y="837"/>
                  </a:cubicBezTo>
                  <a:cubicBezTo>
                    <a:pt x="147" y="837"/>
                    <a:pt x="148" y="837"/>
                    <a:pt x="149" y="837"/>
                  </a:cubicBezTo>
                  <a:cubicBezTo>
                    <a:pt x="164" y="839"/>
                    <a:pt x="173" y="849"/>
                    <a:pt x="158" y="851"/>
                  </a:cubicBezTo>
                  <a:cubicBezTo>
                    <a:pt x="158" y="851"/>
                    <a:pt x="158" y="855"/>
                    <a:pt x="165" y="857"/>
                  </a:cubicBezTo>
                  <a:cubicBezTo>
                    <a:pt x="182" y="861"/>
                    <a:pt x="182" y="861"/>
                    <a:pt x="167" y="862"/>
                  </a:cubicBezTo>
                  <a:cubicBezTo>
                    <a:pt x="151" y="866"/>
                    <a:pt x="151" y="870"/>
                    <a:pt x="167" y="872"/>
                  </a:cubicBezTo>
                  <a:cubicBezTo>
                    <a:pt x="167" y="872"/>
                    <a:pt x="174" y="875"/>
                    <a:pt x="168" y="880"/>
                  </a:cubicBezTo>
                  <a:cubicBezTo>
                    <a:pt x="161" y="887"/>
                    <a:pt x="155" y="905"/>
                    <a:pt x="164" y="905"/>
                  </a:cubicBezTo>
                  <a:cubicBezTo>
                    <a:pt x="166" y="905"/>
                    <a:pt x="167" y="905"/>
                    <a:pt x="169" y="904"/>
                  </a:cubicBezTo>
                  <a:lnTo>
                    <a:pt x="169" y="912"/>
                  </a:lnTo>
                  <a:cubicBezTo>
                    <a:pt x="162" y="920"/>
                    <a:pt x="162" y="923"/>
                    <a:pt x="170" y="927"/>
                  </a:cubicBezTo>
                  <a:lnTo>
                    <a:pt x="178" y="929"/>
                  </a:lnTo>
                  <a:cubicBezTo>
                    <a:pt x="170" y="930"/>
                    <a:pt x="163" y="935"/>
                    <a:pt x="163" y="938"/>
                  </a:cubicBezTo>
                  <a:cubicBezTo>
                    <a:pt x="163" y="941"/>
                    <a:pt x="163" y="941"/>
                    <a:pt x="171" y="941"/>
                  </a:cubicBezTo>
                  <a:cubicBezTo>
                    <a:pt x="174" y="940"/>
                    <a:pt x="176" y="939"/>
                    <a:pt x="177" y="939"/>
                  </a:cubicBezTo>
                  <a:cubicBezTo>
                    <a:pt x="179" y="939"/>
                    <a:pt x="179" y="941"/>
                    <a:pt x="179" y="944"/>
                  </a:cubicBezTo>
                  <a:cubicBezTo>
                    <a:pt x="179" y="948"/>
                    <a:pt x="172" y="951"/>
                    <a:pt x="164" y="953"/>
                  </a:cubicBezTo>
                  <a:lnTo>
                    <a:pt x="164" y="956"/>
                  </a:lnTo>
                  <a:cubicBezTo>
                    <a:pt x="166" y="956"/>
                    <a:pt x="168" y="956"/>
                    <a:pt x="170" y="956"/>
                  </a:cubicBezTo>
                  <a:cubicBezTo>
                    <a:pt x="180" y="956"/>
                    <a:pt x="179" y="958"/>
                    <a:pt x="172" y="959"/>
                  </a:cubicBezTo>
                  <a:cubicBezTo>
                    <a:pt x="164" y="964"/>
                    <a:pt x="164" y="967"/>
                    <a:pt x="165" y="971"/>
                  </a:cubicBezTo>
                  <a:cubicBezTo>
                    <a:pt x="171" y="971"/>
                    <a:pt x="169" y="972"/>
                    <a:pt x="167" y="972"/>
                  </a:cubicBezTo>
                  <a:cubicBezTo>
                    <a:pt x="166" y="972"/>
                    <a:pt x="165" y="972"/>
                    <a:pt x="165" y="971"/>
                  </a:cubicBezTo>
                  <a:lnTo>
                    <a:pt x="158" y="972"/>
                  </a:lnTo>
                  <a:cubicBezTo>
                    <a:pt x="153" y="974"/>
                    <a:pt x="154" y="975"/>
                    <a:pt x="158" y="975"/>
                  </a:cubicBezTo>
                  <a:cubicBezTo>
                    <a:pt x="160" y="975"/>
                    <a:pt x="163" y="974"/>
                    <a:pt x="165" y="974"/>
                  </a:cubicBezTo>
                  <a:lnTo>
                    <a:pt x="165" y="982"/>
                  </a:lnTo>
                  <a:cubicBezTo>
                    <a:pt x="165" y="984"/>
                    <a:pt x="166" y="986"/>
                    <a:pt x="168" y="986"/>
                  </a:cubicBezTo>
                  <a:cubicBezTo>
                    <a:pt x="169" y="986"/>
                    <a:pt x="171" y="986"/>
                    <a:pt x="173" y="984"/>
                  </a:cubicBezTo>
                  <a:cubicBezTo>
                    <a:pt x="176" y="984"/>
                    <a:pt x="179" y="984"/>
                    <a:pt x="181" y="984"/>
                  </a:cubicBezTo>
                  <a:cubicBezTo>
                    <a:pt x="186" y="984"/>
                    <a:pt x="189" y="984"/>
                    <a:pt x="190" y="987"/>
                  </a:cubicBezTo>
                  <a:cubicBezTo>
                    <a:pt x="191" y="987"/>
                    <a:pt x="192" y="987"/>
                    <a:pt x="192" y="987"/>
                  </a:cubicBezTo>
                  <a:cubicBezTo>
                    <a:pt x="195" y="987"/>
                    <a:pt x="193" y="989"/>
                    <a:pt x="191" y="989"/>
                  </a:cubicBezTo>
                  <a:cubicBezTo>
                    <a:pt x="191" y="989"/>
                    <a:pt x="190" y="988"/>
                    <a:pt x="190" y="987"/>
                  </a:cubicBezTo>
                  <a:cubicBezTo>
                    <a:pt x="182" y="987"/>
                    <a:pt x="174" y="988"/>
                    <a:pt x="174" y="992"/>
                  </a:cubicBezTo>
                  <a:cubicBezTo>
                    <a:pt x="174" y="995"/>
                    <a:pt x="167" y="996"/>
                    <a:pt x="167" y="996"/>
                  </a:cubicBezTo>
                  <a:cubicBezTo>
                    <a:pt x="165" y="996"/>
                    <a:pt x="164" y="996"/>
                    <a:pt x="162" y="996"/>
                  </a:cubicBezTo>
                  <a:cubicBezTo>
                    <a:pt x="153" y="996"/>
                    <a:pt x="161" y="1008"/>
                    <a:pt x="168" y="1011"/>
                  </a:cubicBezTo>
                  <a:cubicBezTo>
                    <a:pt x="183" y="1017"/>
                    <a:pt x="183" y="1020"/>
                    <a:pt x="168" y="1021"/>
                  </a:cubicBezTo>
                  <a:cubicBezTo>
                    <a:pt x="152" y="1022"/>
                    <a:pt x="169" y="1029"/>
                    <a:pt x="192" y="1030"/>
                  </a:cubicBezTo>
                  <a:lnTo>
                    <a:pt x="216" y="1032"/>
                  </a:lnTo>
                  <a:lnTo>
                    <a:pt x="192" y="1034"/>
                  </a:lnTo>
                  <a:cubicBezTo>
                    <a:pt x="161" y="1040"/>
                    <a:pt x="161" y="1040"/>
                    <a:pt x="178" y="1050"/>
                  </a:cubicBezTo>
                  <a:cubicBezTo>
                    <a:pt x="186" y="1057"/>
                    <a:pt x="186" y="1057"/>
                    <a:pt x="178" y="1057"/>
                  </a:cubicBezTo>
                  <a:cubicBezTo>
                    <a:pt x="170" y="1058"/>
                    <a:pt x="171" y="1061"/>
                    <a:pt x="171" y="1071"/>
                  </a:cubicBezTo>
                  <a:cubicBezTo>
                    <a:pt x="172" y="1083"/>
                    <a:pt x="172" y="1086"/>
                    <a:pt x="180" y="1086"/>
                  </a:cubicBezTo>
                  <a:lnTo>
                    <a:pt x="180" y="1093"/>
                  </a:lnTo>
                  <a:cubicBezTo>
                    <a:pt x="169" y="1097"/>
                    <a:pt x="171" y="1102"/>
                    <a:pt x="178" y="1102"/>
                  </a:cubicBezTo>
                  <a:cubicBezTo>
                    <a:pt x="181" y="1102"/>
                    <a:pt x="185" y="1101"/>
                    <a:pt x="189" y="1100"/>
                  </a:cubicBezTo>
                  <a:cubicBezTo>
                    <a:pt x="189" y="1100"/>
                    <a:pt x="189" y="1104"/>
                    <a:pt x="189" y="1107"/>
                  </a:cubicBezTo>
                  <a:lnTo>
                    <a:pt x="181" y="1107"/>
                  </a:lnTo>
                  <a:cubicBezTo>
                    <a:pt x="173" y="1109"/>
                    <a:pt x="174" y="1115"/>
                    <a:pt x="176" y="1144"/>
                  </a:cubicBezTo>
                  <a:cubicBezTo>
                    <a:pt x="178" y="1174"/>
                    <a:pt x="178" y="1179"/>
                    <a:pt x="189" y="1179"/>
                  </a:cubicBezTo>
                  <a:cubicBezTo>
                    <a:pt x="191" y="1179"/>
                    <a:pt x="192" y="1179"/>
                    <a:pt x="193" y="1179"/>
                  </a:cubicBezTo>
                  <a:cubicBezTo>
                    <a:pt x="209" y="1183"/>
                    <a:pt x="210" y="1186"/>
                    <a:pt x="195" y="1187"/>
                  </a:cubicBezTo>
                  <a:cubicBezTo>
                    <a:pt x="187" y="1187"/>
                    <a:pt x="179" y="1192"/>
                    <a:pt x="187" y="1192"/>
                  </a:cubicBezTo>
                  <a:cubicBezTo>
                    <a:pt x="187" y="1196"/>
                    <a:pt x="183" y="1200"/>
                    <a:pt x="179" y="1203"/>
                  </a:cubicBezTo>
                  <a:cubicBezTo>
                    <a:pt x="164" y="1214"/>
                    <a:pt x="172" y="1217"/>
                    <a:pt x="180" y="1217"/>
                  </a:cubicBezTo>
                  <a:cubicBezTo>
                    <a:pt x="185" y="1215"/>
                    <a:pt x="188" y="1215"/>
                    <a:pt x="189" y="1215"/>
                  </a:cubicBezTo>
                  <a:lnTo>
                    <a:pt x="189" y="1215"/>
                  </a:lnTo>
                  <a:cubicBezTo>
                    <a:pt x="190" y="1215"/>
                    <a:pt x="185" y="1218"/>
                    <a:pt x="180" y="1221"/>
                  </a:cubicBezTo>
                  <a:cubicBezTo>
                    <a:pt x="173" y="1225"/>
                    <a:pt x="165" y="1229"/>
                    <a:pt x="173" y="1229"/>
                  </a:cubicBezTo>
                  <a:cubicBezTo>
                    <a:pt x="181" y="1232"/>
                    <a:pt x="190" y="1252"/>
                    <a:pt x="174" y="1254"/>
                  </a:cubicBezTo>
                  <a:lnTo>
                    <a:pt x="176" y="1261"/>
                  </a:lnTo>
                  <a:cubicBezTo>
                    <a:pt x="176" y="1261"/>
                    <a:pt x="176" y="1261"/>
                    <a:pt x="177" y="1261"/>
                  </a:cubicBezTo>
                  <a:cubicBezTo>
                    <a:pt x="183" y="1261"/>
                    <a:pt x="183" y="1268"/>
                    <a:pt x="183" y="1275"/>
                  </a:cubicBezTo>
                  <a:cubicBezTo>
                    <a:pt x="184" y="1282"/>
                    <a:pt x="184" y="1286"/>
                    <a:pt x="177" y="1287"/>
                  </a:cubicBezTo>
                  <a:cubicBezTo>
                    <a:pt x="175" y="1286"/>
                    <a:pt x="173" y="1286"/>
                    <a:pt x="172" y="1286"/>
                  </a:cubicBezTo>
                  <a:cubicBezTo>
                    <a:pt x="169" y="1286"/>
                    <a:pt x="171" y="1289"/>
                    <a:pt x="177" y="1294"/>
                  </a:cubicBezTo>
                  <a:cubicBezTo>
                    <a:pt x="178" y="1297"/>
                    <a:pt x="193" y="1299"/>
                    <a:pt x="193" y="1304"/>
                  </a:cubicBezTo>
                  <a:cubicBezTo>
                    <a:pt x="195" y="1304"/>
                    <a:pt x="196" y="1303"/>
                    <a:pt x="197" y="1303"/>
                  </a:cubicBezTo>
                  <a:cubicBezTo>
                    <a:pt x="203" y="1303"/>
                    <a:pt x="209" y="1306"/>
                    <a:pt x="209" y="1309"/>
                  </a:cubicBezTo>
                  <a:lnTo>
                    <a:pt x="201" y="1310"/>
                  </a:lnTo>
                  <a:lnTo>
                    <a:pt x="186" y="1312"/>
                  </a:lnTo>
                  <a:cubicBezTo>
                    <a:pt x="187" y="1315"/>
                    <a:pt x="187" y="1318"/>
                    <a:pt x="195" y="1318"/>
                  </a:cubicBezTo>
                  <a:cubicBezTo>
                    <a:pt x="187" y="1322"/>
                    <a:pt x="187" y="1326"/>
                    <a:pt x="188" y="1333"/>
                  </a:cubicBezTo>
                  <a:cubicBezTo>
                    <a:pt x="188" y="1341"/>
                    <a:pt x="188" y="1347"/>
                    <a:pt x="197" y="1351"/>
                  </a:cubicBezTo>
                  <a:cubicBezTo>
                    <a:pt x="181" y="1354"/>
                    <a:pt x="182" y="1377"/>
                    <a:pt x="198" y="1380"/>
                  </a:cubicBezTo>
                  <a:cubicBezTo>
                    <a:pt x="199" y="1380"/>
                    <a:pt x="200" y="1380"/>
                    <a:pt x="201" y="1380"/>
                  </a:cubicBezTo>
                  <a:cubicBezTo>
                    <a:pt x="206" y="1380"/>
                    <a:pt x="205" y="1383"/>
                    <a:pt x="199" y="1387"/>
                  </a:cubicBezTo>
                  <a:cubicBezTo>
                    <a:pt x="191" y="1391"/>
                    <a:pt x="191" y="1391"/>
                    <a:pt x="199" y="1393"/>
                  </a:cubicBezTo>
                  <a:cubicBezTo>
                    <a:pt x="207" y="1397"/>
                    <a:pt x="199" y="1401"/>
                    <a:pt x="192" y="1406"/>
                  </a:cubicBezTo>
                  <a:cubicBezTo>
                    <a:pt x="177" y="1410"/>
                    <a:pt x="177" y="1414"/>
                    <a:pt x="184" y="1417"/>
                  </a:cubicBezTo>
                  <a:cubicBezTo>
                    <a:pt x="190" y="1421"/>
                    <a:pt x="193" y="1427"/>
                    <a:pt x="193" y="1434"/>
                  </a:cubicBezTo>
                  <a:cubicBezTo>
                    <a:pt x="200" y="1439"/>
                    <a:pt x="202" y="1442"/>
                    <a:pt x="205" y="1442"/>
                  </a:cubicBezTo>
                  <a:cubicBezTo>
                    <a:pt x="207" y="1442"/>
                    <a:pt x="208" y="1442"/>
                    <a:pt x="210" y="1441"/>
                  </a:cubicBezTo>
                  <a:cubicBezTo>
                    <a:pt x="215" y="1441"/>
                    <a:pt x="220" y="1441"/>
                    <a:pt x="226" y="1443"/>
                  </a:cubicBezTo>
                  <a:cubicBezTo>
                    <a:pt x="231" y="1447"/>
                    <a:pt x="230" y="1449"/>
                    <a:pt x="228" y="1449"/>
                  </a:cubicBezTo>
                  <a:cubicBezTo>
                    <a:pt x="227" y="1449"/>
                    <a:pt x="226" y="1448"/>
                    <a:pt x="226" y="1446"/>
                  </a:cubicBezTo>
                  <a:cubicBezTo>
                    <a:pt x="223" y="1444"/>
                    <a:pt x="221" y="1443"/>
                    <a:pt x="220" y="1443"/>
                  </a:cubicBezTo>
                  <a:cubicBezTo>
                    <a:pt x="217" y="1443"/>
                    <a:pt x="215" y="1445"/>
                    <a:pt x="210" y="1447"/>
                  </a:cubicBezTo>
                  <a:cubicBezTo>
                    <a:pt x="205" y="1451"/>
                    <a:pt x="202" y="1456"/>
                    <a:pt x="204" y="1463"/>
                  </a:cubicBezTo>
                  <a:lnTo>
                    <a:pt x="204" y="1478"/>
                  </a:lnTo>
                  <a:cubicBezTo>
                    <a:pt x="197" y="1489"/>
                    <a:pt x="197" y="1492"/>
                    <a:pt x="205" y="1492"/>
                  </a:cubicBezTo>
                  <a:lnTo>
                    <a:pt x="213" y="1491"/>
                  </a:lnTo>
                  <a:lnTo>
                    <a:pt x="213" y="1491"/>
                  </a:lnTo>
                  <a:cubicBezTo>
                    <a:pt x="198" y="1496"/>
                    <a:pt x="200" y="1536"/>
                    <a:pt x="216" y="1538"/>
                  </a:cubicBezTo>
                  <a:cubicBezTo>
                    <a:pt x="224" y="1538"/>
                    <a:pt x="216" y="1538"/>
                    <a:pt x="208" y="1539"/>
                  </a:cubicBezTo>
                  <a:cubicBezTo>
                    <a:pt x="200" y="1539"/>
                    <a:pt x="200" y="1543"/>
                    <a:pt x="200" y="1550"/>
                  </a:cubicBezTo>
                  <a:cubicBezTo>
                    <a:pt x="205" y="1559"/>
                    <a:pt x="208" y="1568"/>
                    <a:pt x="210" y="1579"/>
                  </a:cubicBezTo>
                  <a:cubicBezTo>
                    <a:pt x="211" y="1592"/>
                    <a:pt x="211" y="1603"/>
                    <a:pt x="218" y="1603"/>
                  </a:cubicBezTo>
                  <a:cubicBezTo>
                    <a:pt x="219" y="1603"/>
                    <a:pt x="219" y="1603"/>
                    <a:pt x="219" y="1603"/>
                  </a:cubicBezTo>
                  <a:lnTo>
                    <a:pt x="219" y="1603"/>
                  </a:lnTo>
                  <a:cubicBezTo>
                    <a:pt x="220" y="1608"/>
                    <a:pt x="220" y="1608"/>
                    <a:pt x="213" y="1608"/>
                  </a:cubicBezTo>
                  <a:cubicBezTo>
                    <a:pt x="210" y="1607"/>
                    <a:pt x="209" y="1607"/>
                    <a:pt x="208" y="1607"/>
                  </a:cubicBezTo>
                  <a:cubicBezTo>
                    <a:pt x="204" y="1607"/>
                    <a:pt x="205" y="1610"/>
                    <a:pt x="205" y="1612"/>
                  </a:cubicBezTo>
                  <a:cubicBezTo>
                    <a:pt x="205" y="1614"/>
                    <a:pt x="208" y="1615"/>
                    <a:pt x="211" y="1615"/>
                  </a:cubicBezTo>
                  <a:cubicBezTo>
                    <a:pt x="214" y="1615"/>
                    <a:pt x="217" y="1614"/>
                    <a:pt x="220" y="1614"/>
                  </a:cubicBezTo>
                  <a:cubicBezTo>
                    <a:pt x="221" y="1614"/>
                    <a:pt x="222" y="1614"/>
                    <a:pt x="223" y="1614"/>
                  </a:cubicBezTo>
                  <a:cubicBezTo>
                    <a:pt x="228" y="1614"/>
                    <a:pt x="228" y="1619"/>
                    <a:pt x="222" y="1626"/>
                  </a:cubicBezTo>
                  <a:cubicBezTo>
                    <a:pt x="214" y="1634"/>
                    <a:pt x="215" y="1647"/>
                    <a:pt x="223" y="1654"/>
                  </a:cubicBezTo>
                  <a:cubicBezTo>
                    <a:pt x="223" y="1658"/>
                    <a:pt x="224" y="1662"/>
                    <a:pt x="216" y="1662"/>
                  </a:cubicBezTo>
                  <a:cubicBezTo>
                    <a:pt x="208" y="1666"/>
                    <a:pt x="200" y="1674"/>
                    <a:pt x="217" y="1681"/>
                  </a:cubicBezTo>
                  <a:cubicBezTo>
                    <a:pt x="217" y="1684"/>
                    <a:pt x="217" y="1684"/>
                    <a:pt x="209" y="1684"/>
                  </a:cubicBezTo>
                  <a:cubicBezTo>
                    <a:pt x="201" y="1688"/>
                    <a:pt x="193" y="1690"/>
                    <a:pt x="209" y="1692"/>
                  </a:cubicBezTo>
                  <a:cubicBezTo>
                    <a:pt x="218" y="1697"/>
                    <a:pt x="218" y="1710"/>
                    <a:pt x="211" y="1717"/>
                  </a:cubicBezTo>
                  <a:cubicBezTo>
                    <a:pt x="211" y="1720"/>
                    <a:pt x="211" y="1723"/>
                    <a:pt x="217" y="1723"/>
                  </a:cubicBezTo>
                  <a:cubicBezTo>
                    <a:pt x="217" y="1723"/>
                    <a:pt x="218" y="1723"/>
                    <a:pt x="219" y="1723"/>
                  </a:cubicBezTo>
                  <a:lnTo>
                    <a:pt x="227" y="1723"/>
                  </a:lnTo>
                  <a:cubicBezTo>
                    <a:pt x="211" y="1728"/>
                    <a:pt x="211" y="1728"/>
                    <a:pt x="227" y="1730"/>
                  </a:cubicBezTo>
                  <a:cubicBezTo>
                    <a:pt x="235" y="1730"/>
                    <a:pt x="236" y="1733"/>
                    <a:pt x="228" y="1734"/>
                  </a:cubicBezTo>
                  <a:cubicBezTo>
                    <a:pt x="220" y="1738"/>
                    <a:pt x="220" y="1742"/>
                    <a:pt x="220" y="1742"/>
                  </a:cubicBezTo>
                  <a:cubicBezTo>
                    <a:pt x="225" y="1755"/>
                    <a:pt x="228" y="1768"/>
                    <a:pt x="230" y="1782"/>
                  </a:cubicBezTo>
                  <a:cubicBezTo>
                    <a:pt x="233" y="1810"/>
                    <a:pt x="233" y="1821"/>
                    <a:pt x="241" y="1821"/>
                  </a:cubicBezTo>
                  <a:cubicBezTo>
                    <a:pt x="250" y="1823"/>
                    <a:pt x="250" y="1823"/>
                    <a:pt x="242" y="1828"/>
                  </a:cubicBezTo>
                  <a:cubicBezTo>
                    <a:pt x="234" y="1832"/>
                    <a:pt x="234" y="1835"/>
                    <a:pt x="234" y="1839"/>
                  </a:cubicBezTo>
                  <a:cubicBezTo>
                    <a:pt x="235" y="1842"/>
                    <a:pt x="235" y="1847"/>
                    <a:pt x="227" y="1847"/>
                  </a:cubicBezTo>
                  <a:cubicBezTo>
                    <a:pt x="235" y="1850"/>
                    <a:pt x="235" y="1850"/>
                    <a:pt x="235" y="1853"/>
                  </a:cubicBezTo>
                  <a:cubicBezTo>
                    <a:pt x="227" y="1854"/>
                    <a:pt x="227" y="1858"/>
                    <a:pt x="236" y="1861"/>
                  </a:cubicBezTo>
                  <a:cubicBezTo>
                    <a:pt x="252" y="1863"/>
                    <a:pt x="252" y="1863"/>
                    <a:pt x="236" y="1865"/>
                  </a:cubicBezTo>
                  <a:cubicBezTo>
                    <a:pt x="229" y="1865"/>
                    <a:pt x="223" y="1873"/>
                    <a:pt x="226" y="1873"/>
                  </a:cubicBezTo>
                  <a:cubicBezTo>
                    <a:pt x="226" y="1873"/>
                    <a:pt x="227" y="1873"/>
                    <a:pt x="228" y="1872"/>
                  </a:cubicBezTo>
                  <a:cubicBezTo>
                    <a:pt x="229" y="1872"/>
                    <a:pt x="229" y="1872"/>
                    <a:pt x="230" y="1872"/>
                  </a:cubicBezTo>
                  <a:cubicBezTo>
                    <a:pt x="236" y="1872"/>
                    <a:pt x="238" y="1879"/>
                    <a:pt x="245" y="1881"/>
                  </a:cubicBezTo>
                  <a:cubicBezTo>
                    <a:pt x="245" y="1886"/>
                    <a:pt x="245" y="1889"/>
                    <a:pt x="237" y="1889"/>
                  </a:cubicBezTo>
                  <a:cubicBezTo>
                    <a:pt x="229" y="1894"/>
                    <a:pt x="238" y="1912"/>
                    <a:pt x="247" y="1915"/>
                  </a:cubicBezTo>
                  <a:cubicBezTo>
                    <a:pt x="248" y="1915"/>
                    <a:pt x="249" y="1915"/>
                    <a:pt x="250" y="1915"/>
                  </a:cubicBezTo>
                  <a:cubicBezTo>
                    <a:pt x="255" y="1915"/>
                    <a:pt x="254" y="1917"/>
                    <a:pt x="247" y="1918"/>
                  </a:cubicBezTo>
                  <a:cubicBezTo>
                    <a:pt x="239" y="1918"/>
                    <a:pt x="239" y="1923"/>
                    <a:pt x="239" y="1926"/>
                  </a:cubicBezTo>
                  <a:cubicBezTo>
                    <a:pt x="247" y="1929"/>
                    <a:pt x="239" y="1930"/>
                    <a:pt x="232" y="1930"/>
                  </a:cubicBezTo>
                  <a:cubicBezTo>
                    <a:pt x="230" y="1929"/>
                    <a:pt x="229" y="1929"/>
                    <a:pt x="228" y="1929"/>
                  </a:cubicBezTo>
                  <a:cubicBezTo>
                    <a:pt x="224" y="1929"/>
                    <a:pt x="224" y="1932"/>
                    <a:pt x="225" y="1938"/>
                  </a:cubicBezTo>
                  <a:cubicBezTo>
                    <a:pt x="233" y="1941"/>
                    <a:pt x="234" y="1955"/>
                    <a:pt x="234" y="1967"/>
                  </a:cubicBezTo>
                  <a:cubicBezTo>
                    <a:pt x="235" y="1985"/>
                    <a:pt x="244" y="1988"/>
                    <a:pt x="260" y="1994"/>
                  </a:cubicBezTo>
                  <a:lnTo>
                    <a:pt x="275" y="1996"/>
                  </a:lnTo>
                  <a:lnTo>
                    <a:pt x="260" y="1997"/>
                  </a:lnTo>
                  <a:cubicBezTo>
                    <a:pt x="252" y="1998"/>
                    <a:pt x="244" y="2000"/>
                    <a:pt x="236" y="2003"/>
                  </a:cubicBezTo>
                  <a:cubicBezTo>
                    <a:pt x="237" y="2005"/>
                    <a:pt x="240" y="2005"/>
                    <a:pt x="245" y="2005"/>
                  </a:cubicBezTo>
                  <a:cubicBezTo>
                    <a:pt x="247" y="2005"/>
                    <a:pt x="250" y="2005"/>
                    <a:pt x="253" y="2005"/>
                  </a:cubicBezTo>
                  <a:cubicBezTo>
                    <a:pt x="261" y="2005"/>
                    <a:pt x="261" y="2008"/>
                    <a:pt x="253" y="2016"/>
                  </a:cubicBezTo>
                  <a:cubicBezTo>
                    <a:pt x="246" y="2024"/>
                    <a:pt x="246" y="2027"/>
                    <a:pt x="254" y="2031"/>
                  </a:cubicBezTo>
                  <a:cubicBezTo>
                    <a:pt x="254" y="2034"/>
                    <a:pt x="254" y="2037"/>
                    <a:pt x="247" y="2042"/>
                  </a:cubicBezTo>
                  <a:cubicBezTo>
                    <a:pt x="247" y="2045"/>
                    <a:pt x="247" y="2045"/>
                    <a:pt x="255" y="2045"/>
                  </a:cubicBezTo>
                  <a:cubicBezTo>
                    <a:pt x="256" y="2045"/>
                    <a:pt x="257" y="2045"/>
                    <a:pt x="257" y="2045"/>
                  </a:cubicBezTo>
                  <a:cubicBezTo>
                    <a:pt x="263" y="2045"/>
                    <a:pt x="262" y="2049"/>
                    <a:pt x="255" y="2052"/>
                  </a:cubicBezTo>
                  <a:cubicBezTo>
                    <a:pt x="239" y="2058"/>
                    <a:pt x="241" y="2068"/>
                    <a:pt x="248" y="2068"/>
                  </a:cubicBezTo>
                  <a:cubicBezTo>
                    <a:pt x="249" y="2067"/>
                    <a:pt x="250" y="2067"/>
                    <a:pt x="251" y="2067"/>
                  </a:cubicBezTo>
                  <a:cubicBezTo>
                    <a:pt x="256" y="2067"/>
                    <a:pt x="256" y="2070"/>
                    <a:pt x="256" y="2074"/>
                  </a:cubicBezTo>
                  <a:cubicBezTo>
                    <a:pt x="257" y="2078"/>
                    <a:pt x="257" y="2081"/>
                    <a:pt x="265" y="2084"/>
                  </a:cubicBezTo>
                  <a:lnTo>
                    <a:pt x="265" y="2091"/>
                  </a:lnTo>
                  <a:cubicBezTo>
                    <a:pt x="266" y="2093"/>
                    <a:pt x="265" y="2093"/>
                    <a:pt x="264" y="2093"/>
                  </a:cubicBezTo>
                  <a:cubicBezTo>
                    <a:pt x="261" y="2093"/>
                    <a:pt x="257" y="2091"/>
                    <a:pt x="257" y="2089"/>
                  </a:cubicBezTo>
                  <a:lnTo>
                    <a:pt x="250" y="2092"/>
                  </a:lnTo>
                  <a:cubicBezTo>
                    <a:pt x="251" y="2100"/>
                    <a:pt x="251" y="2104"/>
                    <a:pt x="259" y="2107"/>
                  </a:cubicBezTo>
                  <a:cubicBezTo>
                    <a:pt x="274" y="2109"/>
                    <a:pt x="274" y="2109"/>
                    <a:pt x="259" y="2110"/>
                  </a:cubicBezTo>
                  <a:cubicBezTo>
                    <a:pt x="251" y="2110"/>
                    <a:pt x="244" y="2115"/>
                    <a:pt x="252" y="2118"/>
                  </a:cubicBezTo>
                  <a:cubicBezTo>
                    <a:pt x="267" y="2120"/>
                    <a:pt x="260" y="2125"/>
                    <a:pt x="252" y="2125"/>
                  </a:cubicBezTo>
                  <a:cubicBezTo>
                    <a:pt x="247" y="2124"/>
                    <a:pt x="244" y="2124"/>
                    <a:pt x="242" y="2124"/>
                  </a:cubicBezTo>
                  <a:cubicBezTo>
                    <a:pt x="238" y="2124"/>
                    <a:pt x="241" y="2127"/>
                    <a:pt x="253" y="2136"/>
                  </a:cubicBezTo>
                  <a:cubicBezTo>
                    <a:pt x="253" y="2144"/>
                    <a:pt x="262" y="2157"/>
                    <a:pt x="263" y="2169"/>
                  </a:cubicBezTo>
                  <a:cubicBezTo>
                    <a:pt x="263" y="2183"/>
                    <a:pt x="264" y="2190"/>
                    <a:pt x="256" y="2194"/>
                  </a:cubicBezTo>
                  <a:lnTo>
                    <a:pt x="256" y="2194"/>
                  </a:lnTo>
                  <a:cubicBezTo>
                    <a:pt x="256" y="2194"/>
                    <a:pt x="255" y="2194"/>
                    <a:pt x="253" y="2194"/>
                  </a:cubicBezTo>
                  <a:cubicBezTo>
                    <a:pt x="252" y="2194"/>
                    <a:pt x="250" y="2194"/>
                    <a:pt x="248" y="2194"/>
                  </a:cubicBezTo>
                  <a:cubicBezTo>
                    <a:pt x="247" y="2195"/>
                    <a:pt x="246" y="2196"/>
                    <a:pt x="246" y="2196"/>
                  </a:cubicBezTo>
                  <a:lnTo>
                    <a:pt x="246" y="2196"/>
                  </a:lnTo>
                  <a:cubicBezTo>
                    <a:pt x="248" y="2195"/>
                    <a:pt x="251" y="2195"/>
                    <a:pt x="256" y="2194"/>
                  </a:cubicBezTo>
                  <a:cubicBezTo>
                    <a:pt x="256" y="2194"/>
                    <a:pt x="256" y="2194"/>
                    <a:pt x="256" y="2194"/>
                  </a:cubicBezTo>
                  <a:lnTo>
                    <a:pt x="256" y="2194"/>
                  </a:lnTo>
                  <a:cubicBezTo>
                    <a:pt x="264" y="2195"/>
                    <a:pt x="264" y="2199"/>
                    <a:pt x="265" y="2208"/>
                  </a:cubicBezTo>
                  <a:cubicBezTo>
                    <a:pt x="257" y="2219"/>
                    <a:pt x="266" y="2226"/>
                    <a:pt x="274" y="2229"/>
                  </a:cubicBezTo>
                  <a:lnTo>
                    <a:pt x="273" y="2222"/>
                  </a:lnTo>
                  <a:cubicBezTo>
                    <a:pt x="275" y="2222"/>
                    <a:pt x="277" y="2222"/>
                    <a:pt x="278" y="2222"/>
                  </a:cubicBezTo>
                  <a:cubicBezTo>
                    <a:pt x="289" y="2222"/>
                    <a:pt x="289" y="2226"/>
                    <a:pt x="282" y="2233"/>
                  </a:cubicBezTo>
                  <a:cubicBezTo>
                    <a:pt x="282" y="2236"/>
                    <a:pt x="274" y="2236"/>
                    <a:pt x="266" y="2237"/>
                  </a:cubicBezTo>
                  <a:cubicBezTo>
                    <a:pt x="259" y="2238"/>
                    <a:pt x="252" y="2242"/>
                    <a:pt x="252" y="2246"/>
                  </a:cubicBezTo>
                  <a:cubicBezTo>
                    <a:pt x="252" y="2248"/>
                    <a:pt x="252" y="2250"/>
                    <a:pt x="254" y="2250"/>
                  </a:cubicBezTo>
                  <a:cubicBezTo>
                    <a:pt x="255" y="2250"/>
                    <a:pt x="257" y="2250"/>
                    <a:pt x="260" y="2248"/>
                  </a:cubicBezTo>
                  <a:cubicBezTo>
                    <a:pt x="267" y="2248"/>
                    <a:pt x="267" y="2248"/>
                    <a:pt x="267" y="2252"/>
                  </a:cubicBezTo>
                  <a:cubicBezTo>
                    <a:pt x="267" y="2255"/>
                    <a:pt x="269" y="2258"/>
                    <a:pt x="276" y="2262"/>
                  </a:cubicBezTo>
                  <a:cubicBezTo>
                    <a:pt x="284" y="2262"/>
                    <a:pt x="284" y="2265"/>
                    <a:pt x="284" y="2268"/>
                  </a:cubicBezTo>
                  <a:cubicBezTo>
                    <a:pt x="280" y="2271"/>
                    <a:pt x="278" y="2275"/>
                    <a:pt x="278" y="2280"/>
                  </a:cubicBezTo>
                  <a:lnTo>
                    <a:pt x="270" y="2281"/>
                  </a:lnTo>
                  <a:cubicBezTo>
                    <a:pt x="264" y="2281"/>
                    <a:pt x="259" y="2283"/>
                    <a:pt x="254" y="2285"/>
                  </a:cubicBezTo>
                  <a:cubicBezTo>
                    <a:pt x="254" y="2289"/>
                    <a:pt x="262" y="2289"/>
                    <a:pt x="262" y="2289"/>
                  </a:cubicBezTo>
                  <a:cubicBezTo>
                    <a:pt x="262" y="2289"/>
                    <a:pt x="262" y="2289"/>
                    <a:pt x="262" y="2289"/>
                  </a:cubicBezTo>
                  <a:cubicBezTo>
                    <a:pt x="270" y="2289"/>
                    <a:pt x="275" y="2375"/>
                    <a:pt x="276" y="2385"/>
                  </a:cubicBezTo>
                  <a:cubicBezTo>
                    <a:pt x="270" y="2392"/>
                    <a:pt x="270" y="2401"/>
                    <a:pt x="274" y="2401"/>
                  </a:cubicBezTo>
                  <a:cubicBezTo>
                    <a:pt x="274" y="2401"/>
                    <a:pt x="275" y="2400"/>
                    <a:pt x="276" y="2400"/>
                  </a:cubicBezTo>
                  <a:cubicBezTo>
                    <a:pt x="284" y="2400"/>
                    <a:pt x="285" y="2418"/>
                    <a:pt x="288" y="2439"/>
                  </a:cubicBezTo>
                  <a:cubicBezTo>
                    <a:pt x="289" y="2465"/>
                    <a:pt x="290" y="2483"/>
                    <a:pt x="298" y="2483"/>
                  </a:cubicBezTo>
                  <a:lnTo>
                    <a:pt x="299" y="2493"/>
                  </a:lnTo>
                  <a:cubicBezTo>
                    <a:pt x="299" y="2501"/>
                    <a:pt x="307" y="2507"/>
                    <a:pt x="308" y="2511"/>
                  </a:cubicBezTo>
                  <a:cubicBezTo>
                    <a:pt x="313" y="2513"/>
                    <a:pt x="315" y="2516"/>
                    <a:pt x="313" y="2516"/>
                  </a:cubicBezTo>
                  <a:cubicBezTo>
                    <a:pt x="312" y="2516"/>
                    <a:pt x="310" y="2515"/>
                    <a:pt x="308" y="2514"/>
                  </a:cubicBezTo>
                  <a:cubicBezTo>
                    <a:pt x="300" y="2515"/>
                    <a:pt x="292" y="2515"/>
                    <a:pt x="292" y="2519"/>
                  </a:cubicBezTo>
                  <a:cubicBezTo>
                    <a:pt x="292" y="2525"/>
                    <a:pt x="297" y="2525"/>
                    <a:pt x="303" y="2525"/>
                  </a:cubicBezTo>
                  <a:cubicBezTo>
                    <a:pt x="304" y="2525"/>
                    <a:pt x="306" y="2525"/>
                    <a:pt x="308" y="2525"/>
                  </a:cubicBezTo>
                  <a:cubicBezTo>
                    <a:pt x="309" y="2525"/>
                    <a:pt x="310" y="2525"/>
                    <a:pt x="310" y="2525"/>
                  </a:cubicBezTo>
                  <a:cubicBezTo>
                    <a:pt x="316" y="2525"/>
                    <a:pt x="317" y="2529"/>
                    <a:pt x="317" y="2529"/>
                  </a:cubicBezTo>
                  <a:cubicBezTo>
                    <a:pt x="317" y="2532"/>
                    <a:pt x="317" y="2532"/>
                    <a:pt x="309" y="2532"/>
                  </a:cubicBezTo>
                  <a:lnTo>
                    <a:pt x="293" y="2533"/>
                  </a:lnTo>
                  <a:lnTo>
                    <a:pt x="293" y="2538"/>
                  </a:lnTo>
                  <a:cubicBezTo>
                    <a:pt x="294" y="2538"/>
                    <a:pt x="295" y="2537"/>
                    <a:pt x="296" y="2537"/>
                  </a:cubicBezTo>
                  <a:cubicBezTo>
                    <a:pt x="301" y="2537"/>
                    <a:pt x="301" y="2540"/>
                    <a:pt x="301" y="2540"/>
                  </a:cubicBezTo>
                  <a:cubicBezTo>
                    <a:pt x="301" y="2544"/>
                    <a:pt x="301" y="2544"/>
                    <a:pt x="285" y="2546"/>
                  </a:cubicBezTo>
                  <a:cubicBezTo>
                    <a:pt x="270" y="2547"/>
                    <a:pt x="271" y="2550"/>
                    <a:pt x="287" y="2552"/>
                  </a:cubicBezTo>
                  <a:lnTo>
                    <a:pt x="294" y="2559"/>
                  </a:lnTo>
                  <a:cubicBezTo>
                    <a:pt x="279" y="2563"/>
                    <a:pt x="296" y="2570"/>
                    <a:pt x="303" y="2572"/>
                  </a:cubicBezTo>
                  <a:cubicBezTo>
                    <a:pt x="288" y="2578"/>
                    <a:pt x="288" y="2581"/>
                    <a:pt x="305" y="2584"/>
                  </a:cubicBezTo>
                  <a:cubicBezTo>
                    <a:pt x="312" y="2584"/>
                    <a:pt x="312" y="2587"/>
                    <a:pt x="305" y="2592"/>
                  </a:cubicBezTo>
                  <a:cubicBezTo>
                    <a:pt x="297" y="2595"/>
                    <a:pt x="297" y="2598"/>
                    <a:pt x="298" y="2606"/>
                  </a:cubicBezTo>
                  <a:cubicBezTo>
                    <a:pt x="306" y="2609"/>
                    <a:pt x="307" y="2634"/>
                    <a:pt x="309" y="2663"/>
                  </a:cubicBezTo>
                  <a:cubicBezTo>
                    <a:pt x="311" y="2695"/>
                    <a:pt x="312" y="2717"/>
                    <a:pt x="320" y="2717"/>
                  </a:cubicBezTo>
                  <a:cubicBezTo>
                    <a:pt x="320" y="2717"/>
                    <a:pt x="320" y="2717"/>
                    <a:pt x="320" y="2717"/>
                  </a:cubicBezTo>
                  <a:lnTo>
                    <a:pt x="320" y="2717"/>
                  </a:lnTo>
                  <a:cubicBezTo>
                    <a:pt x="320" y="2721"/>
                    <a:pt x="320" y="2721"/>
                    <a:pt x="312" y="2725"/>
                  </a:cubicBezTo>
                  <a:cubicBezTo>
                    <a:pt x="305" y="2726"/>
                    <a:pt x="306" y="2729"/>
                    <a:pt x="321" y="2732"/>
                  </a:cubicBezTo>
                  <a:cubicBezTo>
                    <a:pt x="329" y="2735"/>
                    <a:pt x="337" y="2734"/>
                    <a:pt x="321" y="2735"/>
                  </a:cubicBezTo>
                  <a:cubicBezTo>
                    <a:pt x="313" y="2736"/>
                    <a:pt x="313" y="2743"/>
                    <a:pt x="315" y="2758"/>
                  </a:cubicBezTo>
                  <a:cubicBezTo>
                    <a:pt x="316" y="2768"/>
                    <a:pt x="317" y="2782"/>
                    <a:pt x="324" y="2782"/>
                  </a:cubicBezTo>
                  <a:cubicBezTo>
                    <a:pt x="324" y="2782"/>
                    <a:pt x="324" y="2782"/>
                    <a:pt x="325" y="2782"/>
                  </a:cubicBezTo>
                  <a:cubicBezTo>
                    <a:pt x="329" y="2786"/>
                    <a:pt x="331" y="2788"/>
                    <a:pt x="330" y="2788"/>
                  </a:cubicBezTo>
                  <a:cubicBezTo>
                    <a:pt x="330" y="2788"/>
                    <a:pt x="328" y="2787"/>
                    <a:pt x="325" y="2786"/>
                  </a:cubicBezTo>
                  <a:cubicBezTo>
                    <a:pt x="324" y="2785"/>
                    <a:pt x="323" y="2785"/>
                    <a:pt x="322" y="2785"/>
                  </a:cubicBezTo>
                  <a:cubicBezTo>
                    <a:pt x="308" y="2785"/>
                    <a:pt x="303" y="2803"/>
                    <a:pt x="318" y="2813"/>
                  </a:cubicBezTo>
                  <a:cubicBezTo>
                    <a:pt x="318" y="2816"/>
                    <a:pt x="319" y="2819"/>
                    <a:pt x="311" y="2820"/>
                  </a:cubicBezTo>
                  <a:cubicBezTo>
                    <a:pt x="311" y="2824"/>
                    <a:pt x="311" y="2827"/>
                    <a:pt x="320" y="2837"/>
                  </a:cubicBezTo>
                  <a:lnTo>
                    <a:pt x="321" y="2863"/>
                  </a:lnTo>
                  <a:cubicBezTo>
                    <a:pt x="322" y="2869"/>
                    <a:pt x="326" y="2873"/>
                    <a:pt x="330" y="2876"/>
                  </a:cubicBezTo>
                  <a:cubicBezTo>
                    <a:pt x="330" y="2878"/>
                    <a:pt x="330" y="2879"/>
                    <a:pt x="330" y="2880"/>
                  </a:cubicBezTo>
                  <a:cubicBezTo>
                    <a:pt x="322" y="2881"/>
                    <a:pt x="324" y="2899"/>
                    <a:pt x="325" y="2925"/>
                  </a:cubicBezTo>
                  <a:cubicBezTo>
                    <a:pt x="327" y="2949"/>
                    <a:pt x="328" y="2972"/>
                    <a:pt x="320" y="2975"/>
                  </a:cubicBezTo>
                  <a:cubicBezTo>
                    <a:pt x="320" y="2975"/>
                    <a:pt x="320" y="2980"/>
                    <a:pt x="329" y="2982"/>
                  </a:cubicBezTo>
                  <a:cubicBezTo>
                    <a:pt x="345" y="2985"/>
                    <a:pt x="345" y="2989"/>
                    <a:pt x="337" y="2993"/>
                  </a:cubicBezTo>
                  <a:cubicBezTo>
                    <a:pt x="321" y="2998"/>
                    <a:pt x="322" y="3012"/>
                    <a:pt x="338" y="3014"/>
                  </a:cubicBezTo>
                  <a:lnTo>
                    <a:pt x="330" y="3014"/>
                  </a:lnTo>
                  <a:cubicBezTo>
                    <a:pt x="316" y="3020"/>
                    <a:pt x="324" y="3030"/>
                    <a:pt x="339" y="3032"/>
                  </a:cubicBezTo>
                  <a:cubicBezTo>
                    <a:pt x="333" y="3037"/>
                    <a:pt x="325" y="3041"/>
                    <a:pt x="333" y="3044"/>
                  </a:cubicBezTo>
                  <a:cubicBezTo>
                    <a:pt x="333" y="3048"/>
                    <a:pt x="333" y="3048"/>
                    <a:pt x="317" y="3049"/>
                  </a:cubicBezTo>
                  <a:cubicBezTo>
                    <a:pt x="309" y="3049"/>
                    <a:pt x="301" y="3050"/>
                    <a:pt x="301" y="3054"/>
                  </a:cubicBezTo>
                  <a:cubicBezTo>
                    <a:pt x="302" y="3056"/>
                    <a:pt x="305" y="3057"/>
                    <a:pt x="310" y="3057"/>
                  </a:cubicBezTo>
                  <a:cubicBezTo>
                    <a:pt x="312" y="3057"/>
                    <a:pt x="315" y="3056"/>
                    <a:pt x="318" y="3056"/>
                  </a:cubicBezTo>
                  <a:cubicBezTo>
                    <a:pt x="318" y="3056"/>
                    <a:pt x="318" y="3059"/>
                    <a:pt x="318" y="3063"/>
                  </a:cubicBezTo>
                  <a:cubicBezTo>
                    <a:pt x="318" y="3063"/>
                    <a:pt x="318" y="3066"/>
                    <a:pt x="323" y="3066"/>
                  </a:cubicBezTo>
                  <a:cubicBezTo>
                    <a:pt x="324" y="3066"/>
                    <a:pt x="325" y="3066"/>
                    <a:pt x="326" y="3066"/>
                  </a:cubicBezTo>
                  <a:cubicBezTo>
                    <a:pt x="334" y="3066"/>
                    <a:pt x="334" y="3069"/>
                    <a:pt x="335" y="3073"/>
                  </a:cubicBezTo>
                  <a:cubicBezTo>
                    <a:pt x="330" y="3073"/>
                    <a:pt x="331" y="3075"/>
                    <a:pt x="334" y="3075"/>
                  </a:cubicBezTo>
                  <a:cubicBezTo>
                    <a:pt x="336" y="3075"/>
                    <a:pt x="340" y="3074"/>
                    <a:pt x="343" y="3073"/>
                  </a:cubicBezTo>
                  <a:cubicBezTo>
                    <a:pt x="346" y="3072"/>
                    <a:pt x="348" y="3072"/>
                    <a:pt x="351" y="3072"/>
                  </a:cubicBezTo>
                  <a:cubicBezTo>
                    <a:pt x="355" y="3072"/>
                    <a:pt x="358" y="3073"/>
                    <a:pt x="358" y="3075"/>
                  </a:cubicBezTo>
                  <a:lnTo>
                    <a:pt x="374" y="3074"/>
                  </a:lnTo>
                  <a:cubicBezTo>
                    <a:pt x="390" y="3073"/>
                    <a:pt x="398" y="3072"/>
                    <a:pt x="404" y="3064"/>
                  </a:cubicBezTo>
                  <a:cubicBezTo>
                    <a:pt x="412" y="3050"/>
                    <a:pt x="418" y="3039"/>
                    <a:pt x="405" y="3039"/>
                  </a:cubicBezTo>
                  <a:cubicBezTo>
                    <a:pt x="405" y="3039"/>
                    <a:pt x="404" y="3039"/>
                    <a:pt x="403" y="3039"/>
                  </a:cubicBezTo>
                  <a:cubicBezTo>
                    <a:pt x="403" y="3039"/>
                    <a:pt x="395" y="3036"/>
                    <a:pt x="395" y="3032"/>
                  </a:cubicBezTo>
                  <a:cubicBezTo>
                    <a:pt x="394" y="3028"/>
                    <a:pt x="402" y="3025"/>
                    <a:pt x="402" y="3025"/>
                  </a:cubicBezTo>
                  <a:cubicBezTo>
                    <a:pt x="410" y="3023"/>
                    <a:pt x="409" y="3009"/>
                    <a:pt x="408" y="2991"/>
                  </a:cubicBezTo>
                  <a:cubicBezTo>
                    <a:pt x="407" y="2970"/>
                    <a:pt x="407" y="2958"/>
                    <a:pt x="413" y="2954"/>
                  </a:cubicBezTo>
                  <a:cubicBezTo>
                    <a:pt x="421" y="2950"/>
                    <a:pt x="421" y="2946"/>
                    <a:pt x="421" y="2946"/>
                  </a:cubicBezTo>
                  <a:lnTo>
                    <a:pt x="421" y="2946"/>
                  </a:lnTo>
                  <a:cubicBezTo>
                    <a:pt x="421" y="2946"/>
                    <a:pt x="421" y="2946"/>
                    <a:pt x="421" y="2946"/>
                  </a:cubicBezTo>
                  <a:cubicBezTo>
                    <a:pt x="413" y="2946"/>
                    <a:pt x="412" y="2924"/>
                    <a:pt x="410" y="2900"/>
                  </a:cubicBezTo>
                  <a:cubicBezTo>
                    <a:pt x="409" y="2874"/>
                    <a:pt x="408" y="2850"/>
                    <a:pt x="400" y="2850"/>
                  </a:cubicBezTo>
                  <a:cubicBezTo>
                    <a:pt x="399" y="2846"/>
                    <a:pt x="399" y="2843"/>
                    <a:pt x="399" y="2843"/>
                  </a:cubicBezTo>
                  <a:cubicBezTo>
                    <a:pt x="407" y="2842"/>
                    <a:pt x="407" y="2835"/>
                    <a:pt x="405" y="2827"/>
                  </a:cubicBezTo>
                  <a:cubicBezTo>
                    <a:pt x="401" y="2824"/>
                    <a:pt x="398" y="2819"/>
                    <a:pt x="398" y="2814"/>
                  </a:cubicBezTo>
                  <a:cubicBezTo>
                    <a:pt x="405" y="2813"/>
                    <a:pt x="404" y="2809"/>
                    <a:pt x="404" y="2802"/>
                  </a:cubicBezTo>
                  <a:cubicBezTo>
                    <a:pt x="404" y="2795"/>
                    <a:pt x="403" y="2791"/>
                    <a:pt x="395" y="2791"/>
                  </a:cubicBezTo>
                  <a:cubicBezTo>
                    <a:pt x="394" y="2778"/>
                    <a:pt x="397" y="2764"/>
                    <a:pt x="401" y="2751"/>
                  </a:cubicBezTo>
                  <a:cubicBezTo>
                    <a:pt x="409" y="2747"/>
                    <a:pt x="401" y="2744"/>
                    <a:pt x="393" y="2741"/>
                  </a:cubicBezTo>
                  <a:cubicBezTo>
                    <a:pt x="392" y="2741"/>
                    <a:pt x="391" y="2741"/>
                    <a:pt x="390" y="2741"/>
                  </a:cubicBezTo>
                  <a:cubicBezTo>
                    <a:pt x="383" y="2741"/>
                    <a:pt x="376" y="2738"/>
                    <a:pt x="376" y="2735"/>
                  </a:cubicBezTo>
                  <a:lnTo>
                    <a:pt x="392" y="2734"/>
                  </a:lnTo>
                  <a:cubicBezTo>
                    <a:pt x="395" y="2735"/>
                    <a:pt x="397" y="2735"/>
                    <a:pt x="398" y="2735"/>
                  </a:cubicBezTo>
                  <a:cubicBezTo>
                    <a:pt x="400" y="2735"/>
                    <a:pt x="400" y="2734"/>
                    <a:pt x="400" y="2729"/>
                  </a:cubicBezTo>
                  <a:lnTo>
                    <a:pt x="400" y="2723"/>
                  </a:lnTo>
                  <a:cubicBezTo>
                    <a:pt x="392" y="2723"/>
                    <a:pt x="391" y="2705"/>
                    <a:pt x="389" y="2679"/>
                  </a:cubicBezTo>
                  <a:cubicBezTo>
                    <a:pt x="386" y="2646"/>
                    <a:pt x="386" y="2636"/>
                    <a:pt x="379" y="2636"/>
                  </a:cubicBezTo>
                  <a:cubicBezTo>
                    <a:pt x="378" y="2636"/>
                    <a:pt x="377" y="2637"/>
                    <a:pt x="376" y="2637"/>
                  </a:cubicBezTo>
                  <a:cubicBezTo>
                    <a:pt x="371" y="2637"/>
                    <a:pt x="371" y="2632"/>
                    <a:pt x="377" y="2622"/>
                  </a:cubicBezTo>
                  <a:cubicBezTo>
                    <a:pt x="400" y="2598"/>
                    <a:pt x="400" y="2598"/>
                    <a:pt x="392" y="2595"/>
                  </a:cubicBezTo>
                  <a:lnTo>
                    <a:pt x="392" y="2595"/>
                  </a:lnTo>
                  <a:cubicBezTo>
                    <a:pt x="392" y="2599"/>
                    <a:pt x="384" y="2599"/>
                    <a:pt x="376" y="2600"/>
                  </a:cubicBezTo>
                  <a:cubicBezTo>
                    <a:pt x="374" y="2601"/>
                    <a:pt x="373" y="2601"/>
                    <a:pt x="371" y="2601"/>
                  </a:cubicBezTo>
                  <a:cubicBezTo>
                    <a:pt x="361" y="2601"/>
                    <a:pt x="362" y="2598"/>
                    <a:pt x="375" y="2593"/>
                  </a:cubicBezTo>
                  <a:cubicBezTo>
                    <a:pt x="391" y="2592"/>
                    <a:pt x="380" y="2538"/>
                    <a:pt x="364" y="2535"/>
                  </a:cubicBezTo>
                  <a:lnTo>
                    <a:pt x="372" y="2535"/>
                  </a:lnTo>
                  <a:cubicBezTo>
                    <a:pt x="380" y="2534"/>
                    <a:pt x="380" y="2531"/>
                    <a:pt x="379" y="2516"/>
                  </a:cubicBezTo>
                  <a:lnTo>
                    <a:pt x="379" y="2505"/>
                  </a:lnTo>
                  <a:cubicBezTo>
                    <a:pt x="378" y="2505"/>
                    <a:pt x="378" y="2505"/>
                    <a:pt x="377" y="2505"/>
                  </a:cubicBezTo>
                  <a:cubicBezTo>
                    <a:pt x="363" y="2505"/>
                    <a:pt x="369" y="2484"/>
                    <a:pt x="376" y="2484"/>
                  </a:cubicBezTo>
                  <a:cubicBezTo>
                    <a:pt x="384" y="2479"/>
                    <a:pt x="384" y="2479"/>
                    <a:pt x="384" y="2473"/>
                  </a:cubicBezTo>
                  <a:cubicBezTo>
                    <a:pt x="367" y="2463"/>
                    <a:pt x="374" y="2443"/>
                    <a:pt x="382" y="2443"/>
                  </a:cubicBezTo>
                  <a:lnTo>
                    <a:pt x="382" y="2436"/>
                  </a:lnTo>
                  <a:cubicBezTo>
                    <a:pt x="376" y="2433"/>
                    <a:pt x="373" y="2428"/>
                    <a:pt x="373" y="2422"/>
                  </a:cubicBezTo>
                  <a:cubicBezTo>
                    <a:pt x="372" y="2414"/>
                    <a:pt x="372" y="2410"/>
                    <a:pt x="369" y="2410"/>
                  </a:cubicBezTo>
                  <a:cubicBezTo>
                    <a:pt x="368" y="2410"/>
                    <a:pt x="366" y="2411"/>
                    <a:pt x="364" y="2412"/>
                  </a:cubicBezTo>
                  <a:cubicBezTo>
                    <a:pt x="361" y="2412"/>
                    <a:pt x="358" y="2412"/>
                    <a:pt x="355" y="2412"/>
                  </a:cubicBezTo>
                  <a:cubicBezTo>
                    <a:pt x="351" y="2412"/>
                    <a:pt x="348" y="2412"/>
                    <a:pt x="348" y="2410"/>
                  </a:cubicBezTo>
                  <a:lnTo>
                    <a:pt x="356" y="2409"/>
                  </a:lnTo>
                  <a:cubicBezTo>
                    <a:pt x="364" y="2409"/>
                    <a:pt x="364" y="2397"/>
                    <a:pt x="363" y="2383"/>
                  </a:cubicBezTo>
                  <a:cubicBezTo>
                    <a:pt x="362" y="2365"/>
                    <a:pt x="361" y="2357"/>
                    <a:pt x="368" y="2354"/>
                  </a:cubicBezTo>
                  <a:lnTo>
                    <a:pt x="361" y="2350"/>
                  </a:lnTo>
                  <a:cubicBezTo>
                    <a:pt x="353" y="2347"/>
                    <a:pt x="353" y="2344"/>
                    <a:pt x="361" y="2342"/>
                  </a:cubicBezTo>
                  <a:cubicBezTo>
                    <a:pt x="367" y="2339"/>
                    <a:pt x="367" y="2325"/>
                    <a:pt x="358" y="2318"/>
                  </a:cubicBezTo>
                  <a:lnTo>
                    <a:pt x="358" y="2310"/>
                  </a:lnTo>
                  <a:cubicBezTo>
                    <a:pt x="374" y="2305"/>
                    <a:pt x="373" y="2294"/>
                    <a:pt x="357" y="2292"/>
                  </a:cubicBezTo>
                  <a:cubicBezTo>
                    <a:pt x="365" y="2292"/>
                    <a:pt x="365" y="2288"/>
                    <a:pt x="364" y="2284"/>
                  </a:cubicBezTo>
                  <a:cubicBezTo>
                    <a:pt x="356" y="2277"/>
                    <a:pt x="355" y="2263"/>
                    <a:pt x="363" y="2263"/>
                  </a:cubicBezTo>
                  <a:lnTo>
                    <a:pt x="363" y="2259"/>
                  </a:lnTo>
                  <a:cubicBezTo>
                    <a:pt x="355" y="2256"/>
                    <a:pt x="355" y="2253"/>
                    <a:pt x="354" y="2248"/>
                  </a:cubicBezTo>
                  <a:cubicBezTo>
                    <a:pt x="354" y="2245"/>
                    <a:pt x="354" y="2242"/>
                    <a:pt x="346" y="2238"/>
                  </a:cubicBezTo>
                  <a:cubicBezTo>
                    <a:pt x="338" y="2236"/>
                    <a:pt x="337" y="2231"/>
                    <a:pt x="337" y="2231"/>
                  </a:cubicBezTo>
                  <a:cubicBezTo>
                    <a:pt x="337" y="2230"/>
                    <a:pt x="338" y="2230"/>
                    <a:pt x="339" y="2230"/>
                  </a:cubicBezTo>
                  <a:cubicBezTo>
                    <a:pt x="342" y="2230"/>
                    <a:pt x="348" y="2232"/>
                    <a:pt x="354" y="2234"/>
                  </a:cubicBezTo>
                  <a:cubicBezTo>
                    <a:pt x="356" y="2235"/>
                    <a:pt x="357" y="2236"/>
                    <a:pt x="358" y="2236"/>
                  </a:cubicBezTo>
                  <a:cubicBezTo>
                    <a:pt x="360" y="2236"/>
                    <a:pt x="357" y="2228"/>
                    <a:pt x="345" y="2220"/>
                  </a:cubicBezTo>
                  <a:cubicBezTo>
                    <a:pt x="336" y="2215"/>
                    <a:pt x="331" y="2212"/>
                    <a:pt x="332" y="2212"/>
                  </a:cubicBezTo>
                  <a:lnTo>
                    <a:pt x="332" y="2212"/>
                  </a:lnTo>
                  <a:cubicBezTo>
                    <a:pt x="333" y="2212"/>
                    <a:pt x="337" y="2214"/>
                    <a:pt x="345" y="2217"/>
                  </a:cubicBezTo>
                  <a:cubicBezTo>
                    <a:pt x="349" y="2219"/>
                    <a:pt x="353" y="2220"/>
                    <a:pt x="355" y="2220"/>
                  </a:cubicBezTo>
                  <a:cubicBezTo>
                    <a:pt x="357" y="2220"/>
                    <a:pt x="356" y="2219"/>
                    <a:pt x="353" y="2216"/>
                  </a:cubicBezTo>
                  <a:cubicBezTo>
                    <a:pt x="352" y="2212"/>
                    <a:pt x="348" y="2209"/>
                    <a:pt x="344" y="2209"/>
                  </a:cubicBezTo>
                  <a:lnTo>
                    <a:pt x="344" y="2199"/>
                  </a:lnTo>
                  <a:cubicBezTo>
                    <a:pt x="351" y="2191"/>
                    <a:pt x="351" y="2187"/>
                    <a:pt x="351" y="2183"/>
                  </a:cubicBezTo>
                  <a:cubicBezTo>
                    <a:pt x="343" y="2181"/>
                    <a:pt x="343" y="2181"/>
                    <a:pt x="349" y="2176"/>
                  </a:cubicBezTo>
                  <a:cubicBezTo>
                    <a:pt x="356" y="2175"/>
                    <a:pt x="357" y="2173"/>
                    <a:pt x="347" y="2173"/>
                  </a:cubicBezTo>
                  <a:cubicBezTo>
                    <a:pt x="346" y="2173"/>
                    <a:pt x="344" y="2173"/>
                    <a:pt x="342" y="2173"/>
                  </a:cubicBezTo>
                  <a:cubicBezTo>
                    <a:pt x="334" y="2170"/>
                    <a:pt x="334" y="2166"/>
                    <a:pt x="342" y="2162"/>
                  </a:cubicBezTo>
                  <a:cubicBezTo>
                    <a:pt x="355" y="2161"/>
                    <a:pt x="356" y="2158"/>
                    <a:pt x="351" y="2158"/>
                  </a:cubicBezTo>
                  <a:cubicBezTo>
                    <a:pt x="350" y="2158"/>
                    <a:pt x="349" y="2158"/>
                    <a:pt x="348" y="2159"/>
                  </a:cubicBezTo>
                  <a:cubicBezTo>
                    <a:pt x="340" y="2155"/>
                    <a:pt x="340" y="2152"/>
                    <a:pt x="340" y="2152"/>
                  </a:cubicBezTo>
                  <a:cubicBezTo>
                    <a:pt x="348" y="2151"/>
                    <a:pt x="346" y="2118"/>
                    <a:pt x="344" y="2086"/>
                  </a:cubicBezTo>
                  <a:cubicBezTo>
                    <a:pt x="344" y="2083"/>
                    <a:pt x="338" y="2080"/>
                    <a:pt x="331" y="2080"/>
                  </a:cubicBezTo>
                  <a:cubicBezTo>
                    <a:pt x="330" y="2080"/>
                    <a:pt x="329" y="2080"/>
                    <a:pt x="328" y="2080"/>
                  </a:cubicBezTo>
                  <a:cubicBezTo>
                    <a:pt x="324" y="2080"/>
                    <a:pt x="322" y="2080"/>
                    <a:pt x="321" y="2080"/>
                  </a:cubicBezTo>
                  <a:cubicBezTo>
                    <a:pt x="316" y="2080"/>
                    <a:pt x="322" y="2079"/>
                    <a:pt x="328" y="2075"/>
                  </a:cubicBezTo>
                  <a:cubicBezTo>
                    <a:pt x="346" y="2072"/>
                    <a:pt x="350" y="2067"/>
                    <a:pt x="340" y="2067"/>
                  </a:cubicBezTo>
                  <a:cubicBezTo>
                    <a:pt x="337" y="2067"/>
                    <a:pt x="333" y="2067"/>
                    <a:pt x="327" y="2069"/>
                  </a:cubicBezTo>
                  <a:cubicBezTo>
                    <a:pt x="321" y="2071"/>
                    <a:pt x="317" y="2072"/>
                    <a:pt x="316" y="2072"/>
                  </a:cubicBezTo>
                  <a:cubicBezTo>
                    <a:pt x="315" y="2072"/>
                    <a:pt x="319" y="2070"/>
                    <a:pt x="327" y="2065"/>
                  </a:cubicBezTo>
                  <a:cubicBezTo>
                    <a:pt x="335" y="2061"/>
                    <a:pt x="335" y="2061"/>
                    <a:pt x="327" y="2058"/>
                  </a:cubicBezTo>
                  <a:cubicBezTo>
                    <a:pt x="326" y="2058"/>
                    <a:pt x="325" y="2058"/>
                    <a:pt x="324" y="2058"/>
                  </a:cubicBezTo>
                  <a:cubicBezTo>
                    <a:pt x="319" y="2058"/>
                    <a:pt x="320" y="2055"/>
                    <a:pt x="327" y="2054"/>
                  </a:cubicBezTo>
                  <a:cubicBezTo>
                    <a:pt x="334" y="2050"/>
                    <a:pt x="342" y="2046"/>
                    <a:pt x="334" y="2046"/>
                  </a:cubicBezTo>
                  <a:cubicBezTo>
                    <a:pt x="334" y="2046"/>
                    <a:pt x="334" y="2043"/>
                    <a:pt x="342" y="2038"/>
                  </a:cubicBezTo>
                  <a:cubicBezTo>
                    <a:pt x="349" y="2034"/>
                    <a:pt x="340" y="2032"/>
                    <a:pt x="333" y="2028"/>
                  </a:cubicBezTo>
                  <a:cubicBezTo>
                    <a:pt x="320" y="2020"/>
                    <a:pt x="317" y="2016"/>
                    <a:pt x="325" y="2016"/>
                  </a:cubicBezTo>
                  <a:cubicBezTo>
                    <a:pt x="327" y="2016"/>
                    <a:pt x="329" y="2017"/>
                    <a:pt x="333" y="2017"/>
                  </a:cubicBezTo>
                  <a:cubicBezTo>
                    <a:pt x="334" y="2017"/>
                    <a:pt x="334" y="2017"/>
                    <a:pt x="335" y="2017"/>
                  </a:cubicBezTo>
                  <a:cubicBezTo>
                    <a:pt x="347" y="2017"/>
                    <a:pt x="338" y="2002"/>
                    <a:pt x="324" y="2000"/>
                  </a:cubicBezTo>
                  <a:cubicBezTo>
                    <a:pt x="307" y="1997"/>
                    <a:pt x="308" y="1997"/>
                    <a:pt x="315" y="1997"/>
                  </a:cubicBezTo>
                  <a:cubicBezTo>
                    <a:pt x="322" y="1996"/>
                    <a:pt x="322" y="1992"/>
                    <a:pt x="322" y="1992"/>
                  </a:cubicBezTo>
                  <a:cubicBezTo>
                    <a:pt x="322" y="1989"/>
                    <a:pt x="322" y="1986"/>
                    <a:pt x="330" y="1985"/>
                  </a:cubicBezTo>
                  <a:cubicBezTo>
                    <a:pt x="330" y="1985"/>
                    <a:pt x="330" y="1981"/>
                    <a:pt x="321" y="1975"/>
                  </a:cubicBezTo>
                  <a:cubicBezTo>
                    <a:pt x="306" y="1969"/>
                    <a:pt x="312" y="1957"/>
                    <a:pt x="328" y="1952"/>
                  </a:cubicBezTo>
                  <a:lnTo>
                    <a:pt x="320" y="1945"/>
                  </a:lnTo>
                  <a:cubicBezTo>
                    <a:pt x="305" y="1943"/>
                    <a:pt x="296" y="1940"/>
                    <a:pt x="311" y="1939"/>
                  </a:cubicBezTo>
                  <a:lnTo>
                    <a:pt x="319" y="1939"/>
                  </a:lnTo>
                  <a:cubicBezTo>
                    <a:pt x="303" y="1935"/>
                    <a:pt x="310" y="1921"/>
                    <a:pt x="326" y="1920"/>
                  </a:cubicBezTo>
                  <a:cubicBezTo>
                    <a:pt x="334" y="1918"/>
                    <a:pt x="334" y="1918"/>
                    <a:pt x="334" y="1915"/>
                  </a:cubicBezTo>
                  <a:lnTo>
                    <a:pt x="334" y="1915"/>
                  </a:lnTo>
                  <a:lnTo>
                    <a:pt x="326" y="1916"/>
                  </a:lnTo>
                  <a:cubicBezTo>
                    <a:pt x="323" y="1916"/>
                    <a:pt x="320" y="1916"/>
                    <a:pt x="317" y="1916"/>
                  </a:cubicBezTo>
                  <a:cubicBezTo>
                    <a:pt x="313" y="1916"/>
                    <a:pt x="310" y="1916"/>
                    <a:pt x="310" y="1914"/>
                  </a:cubicBezTo>
                  <a:cubicBezTo>
                    <a:pt x="310" y="1909"/>
                    <a:pt x="310" y="1906"/>
                    <a:pt x="318" y="1906"/>
                  </a:cubicBezTo>
                  <a:cubicBezTo>
                    <a:pt x="324" y="1902"/>
                    <a:pt x="331" y="1898"/>
                    <a:pt x="327" y="1898"/>
                  </a:cubicBezTo>
                  <a:cubicBezTo>
                    <a:pt x="326" y="1898"/>
                    <a:pt x="326" y="1898"/>
                    <a:pt x="325" y="1898"/>
                  </a:cubicBezTo>
                  <a:cubicBezTo>
                    <a:pt x="325" y="1898"/>
                    <a:pt x="325" y="1894"/>
                    <a:pt x="333" y="1890"/>
                  </a:cubicBezTo>
                  <a:lnTo>
                    <a:pt x="331" y="1876"/>
                  </a:lnTo>
                  <a:cubicBezTo>
                    <a:pt x="324" y="1872"/>
                    <a:pt x="322" y="1866"/>
                    <a:pt x="330" y="1865"/>
                  </a:cubicBezTo>
                  <a:cubicBezTo>
                    <a:pt x="330" y="1860"/>
                    <a:pt x="327" y="1856"/>
                    <a:pt x="322" y="1854"/>
                  </a:cubicBezTo>
                  <a:cubicBezTo>
                    <a:pt x="321" y="1847"/>
                    <a:pt x="321" y="1843"/>
                    <a:pt x="329" y="1843"/>
                  </a:cubicBezTo>
                  <a:cubicBezTo>
                    <a:pt x="337" y="1842"/>
                    <a:pt x="337" y="1842"/>
                    <a:pt x="329" y="1839"/>
                  </a:cubicBezTo>
                  <a:cubicBezTo>
                    <a:pt x="328" y="1839"/>
                    <a:pt x="327" y="1839"/>
                    <a:pt x="326" y="1839"/>
                  </a:cubicBezTo>
                  <a:cubicBezTo>
                    <a:pt x="321" y="1839"/>
                    <a:pt x="321" y="1836"/>
                    <a:pt x="321" y="1832"/>
                  </a:cubicBezTo>
                  <a:lnTo>
                    <a:pt x="320" y="1825"/>
                  </a:lnTo>
                  <a:cubicBezTo>
                    <a:pt x="318" y="1826"/>
                    <a:pt x="316" y="1826"/>
                    <a:pt x="315" y="1826"/>
                  </a:cubicBezTo>
                  <a:cubicBezTo>
                    <a:pt x="312" y="1826"/>
                    <a:pt x="312" y="1825"/>
                    <a:pt x="312" y="1822"/>
                  </a:cubicBezTo>
                  <a:cubicBezTo>
                    <a:pt x="312" y="1819"/>
                    <a:pt x="319" y="1807"/>
                    <a:pt x="319" y="1804"/>
                  </a:cubicBezTo>
                  <a:cubicBezTo>
                    <a:pt x="318" y="1797"/>
                    <a:pt x="318" y="1794"/>
                    <a:pt x="316" y="1794"/>
                  </a:cubicBezTo>
                  <a:cubicBezTo>
                    <a:pt x="315" y="1794"/>
                    <a:pt x="314" y="1796"/>
                    <a:pt x="311" y="1797"/>
                  </a:cubicBezTo>
                  <a:cubicBezTo>
                    <a:pt x="311" y="1799"/>
                    <a:pt x="310" y="1799"/>
                    <a:pt x="309" y="1799"/>
                  </a:cubicBezTo>
                  <a:cubicBezTo>
                    <a:pt x="307" y="1799"/>
                    <a:pt x="306" y="1798"/>
                    <a:pt x="310" y="1793"/>
                  </a:cubicBezTo>
                  <a:cubicBezTo>
                    <a:pt x="313" y="1785"/>
                    <a:pt x="316" y="1776"/>
                    <a:pt x="317" y="1767"/>
                  </a:cubicBezTo>
                  <a:cubicBezTo>
                    <a:pt x="316" y="1756"/>
                    <a:pt x="316" y="1753"/>
                    <a:pt x="312" y="1753"/>
                  </a:cubicBezTo>
                  <a:cubicBezTo>
                    <a:pt x="311" y="1753"/>
                    <a:pt x="310" y="1753"/>
                    <a:pt x="308" y="1754"/>
                  </a:cubicBezTo>
                  <a:cubicBezTo>
                    <a:pt x="303" y="1755"/>
                    <a:pt x="299" y="1756"/>
                    <a:pt x="297" y="1756"/>
                  </a:cubicBezTo>
                  <a:cubicBezTo>
                    <a:pt x="294" y="1756"/>
                    <a:pt x="297" y="1753"/>
                    <a:pt x="308" y="1750"/>
                  </a:cubicBezTo>
                  <a:cubicBezTo>
                    <a:pt x="324" y="1741"/>
                    <a:pt x="322" y="1738"/>
                    <a:pt x="315" y="1738"/>
                  </a:cubicBezTo>
                  <a:cubicBezTo>
                    <a:pt x="307" y="1736"/>
                    <a:pt x="307" y="1736"/>
                    <a:pt x="307" y="1732"/>
                  </a:cubicBezTo>
                  <a:cubicBezTo>
                    <a:pt x="315" y="1731"/>
                    <a:pt x="315" y="1728"/>
                    <a:pt x="306" y="1721"/>
                  </a:cubicBezTo>
                  <a:cubicBezTo>
                    <a:pt x="306" y="1718"/>
                    <a:pt x="306" y="1718"/>
                    <a:pt x="313" y="1717"/>
                  </a:cubicBezTo>
                  <a:lnTo>
                    <a:pt x="313" y="1710"/>
                  </a:lnTo>
                  <a:cubicBezTo>
                    <a:pt x="297" y="1703"/>
                    <a:pt x="303" y="1681"/>
                    <a:pt x="311" y="1677"/>
                  </a:cubicBezTo>
                  <a:cubicBezTo>
                    <a:pt x="311" y="1677"/>
                    <a:pt x="311" y="1673"/>
                    <a:pt x="303" y="1671"/>
                  </a:cubicBezTo>
                  <a:cubicBezTo>
                    <a:pt x="287" y="1667"/>
                    <a:pt x="287" y="1664"/>
                    <a:pt x="302" y="1663"/>
                  </a:cubicBezTo>
                  <a:cubicBezTo>
                    <a:pt x="318" y="1662"/>
                    <a:pt x="318" y="1662"/>
                    <a:pt x="302" y="1659"/>
                  </a:cubicBezTo>
                  <a:cubicBezTo>
                    <a:pt x="292" y="1654"/>
                    <a:pt x="296" y="1640"/>
                    <a:pt x="306" y="1640"/>
                  </a:cubicBezTo>
                  <a:cubicBezTo>
                    <a:pt x="307" y="1640"/>
                    <a:pt x="308" y="1640"/>
                    <a:pt x="309" y="1640"/>
                  </a:cubicBezTo>
                  <a:cubicBezTo>
                    <a:pt x="317" y="1640"/>
                    <a:pt x="325" y="1639"/>
                    <a:pt x="325" y="1639"/>
                  </a:cubicBezTo>
                  <a:cubicBezTo>
                    <a:pt x="317" y="1637"/>
                    <a:pt x="317" y="1632"/>
                    <a:pt x="317" y="1632"/>
                  </a:cubicBezTo>
                  <a:cubicBezTo>
                    <a:pt x="316" y="1633"/>
                    <a:pt x="315" y="1633"/>
                    <a:pt x="314" y="1633"/>
                  </a:cubicBezTo>
                  <a:cubicBezTo>
                    <a:pt x="309" y="1633"/>
                    <a:pt x="308" y="1629"/>
                    <a:pt x="308" y="1619"/>
                  </a:cubicBezTo>
                  <a:cubicBezTo>
                    <a:pt x="307" y="1611"/>
                    <a:pt x="299" y="1598"/>
                    <a:pt x="298" y="1591"/>
                  </a:cubicBezTo>
                  <a:cubicBezTo>
                    <a:pt x="298" y="1583"/>
                    <a:pt x="297" y="1572"/>
                    <a:pt x="305" y="1568"/>
                  </a:cubicBezTo>
                  <a:cubicBezTo>
                    <a:pt x="305" y="1564"/>
                    <a:pt x="305" y="1561"/>
                    <a:pt x="296" y="1554"/>
                  </a:cubicBezTo>
                  <a:cubicBezTo>
                    <a:pt x="288" y="1552"/>
                    <a:pt x="288" y="1544"/>
                    <a:pt x="296" y="1544"/>
                  </a:cubicBezTo>
                  <a:lnTo>
                    <a:pt x="294" y="1539"/>
                  </a:lnTo>
                  <a:cubicBezTo>
                    <a:pt x="287" y="1533"/>
                    <a:pt x="287" y="1529"/>
                    <a:pt x="287" y="1529"/>
                  </a:cubicBezTo>
                  <a:cubicBezTo>
                    <a:pt x="294" y="1529"/>
                    <a:pt x="301" y="1525"/>
                    <a:pt x="293" y="1521"/>
                  </a:cubicBezTo>
                  <a:lnTo>
                    <a:pt x="293" y="1521"/>
                  </a:lnTo>
                  <a:cubicBezTo>
                    <a:pt x="292" y="1521"/>
                    <a:pt x="292" y="1522"/>
                    <a:pt x="291" y="1522"/>
                  </a:cubicBezTo>
                  <a:cubicBezTo>
                    <a:pt x="285" y="1522"/>
                    <a:pt x="285" y="1517"/>
                    <a:pt x="285" y="1511"/>
                  </a:cubicBezTo>
                  <a:cubicBezTo>
                    <a:pt x="292" y="1503"/>
                    <a:pt x="286" y="1384"/>
                    <a:pt x="278" y="1384"/>
                  </a:cubicBezTo>
                  <a:cubicBezTo>
                    <a:pt x="278" y="1384"/>
                    <a:pt x="278" y="1384"/>
                    <a:pt x="278" y="1384"/>
                  </a:cubicBezTo>
                  <a:lnTo>
                    <a:pt x="276" y="1373"/>
                  </a:lnTo>
                  <a:lnTo>
                    <a:pt x="276" y="1363"/>
                  </a:lnTo>
                  <a:cubicBezTo>
                    <a:pt x="292" y="1362"/>
                    <a:pt x="283" y="1344"/>
                    <a:pt x="274" y="1334"/>
                  </a:cubicBezTo>
                  <a:cubicBezTo>
                    <a:pt x="266" y="1331"/>
                    <a:pt x="266" y="1327"/>
                    <a:pt x="265" y="1324"/>
                  </a:cubicBezTo>
                  <a:cubicBezTo>
                    <a:pt x="281" y="1323"/>
                    <a:pt x="281" y="1312"/>
                    <a:pt x="272" y="1305"/>
                  </a:cubicBezTo>
                  <a:cubicBezTo>
                    <a:pt x="256" y="1303"/>
                    <a:pt x="256" y="1298"/>
                    <a:pt x="272" y="1297"/>
                  </a:cubicBezTo>
                  <a:cubicBezTo>
                    <a:pt x="288" y="1296"/>
                    <a:pt x="288" y="1289"/>
                    <a:pt x="263" y="1284"/>
                  </a:cubicBezTo>
                  <a:cubicBezTo>
                    <a:pt x="255" y="1280"/>
                    <a:pt x="255" y="1280"/>
                    <a:pt x="263" y="1277"/>
                  </a:cubicBezTo>
                  <a:cubicBezTo>
                    <a:pt x="277" y="1272"/>
                    <a:pt x="278" y="1269"/>
                    <a:pt x="272" y="1269"/>
                  </a:cubicBezTo>
                  <a:cubicBezTo>
                    <a:pt x="272" y="1269"/>
                    <a:pt x="271" y="1269"/>
                    <a:pt x="270" y="1269"/>
                  </a:cubicBezTo>
                  <a:cubicBezTo>
                    <a:pt x="254" y="1266"/>
                    <a:pt x="254" y="1262"/>
                    <a:pt x="270" y="1258"/>
                  </a:cubicBezTo>
                  <a:cubicBezTo>
                    <a:pt x="284" y="1249"/>
                    <a:pt x="284" y="1249"/>
                    <a:pt x="269" y="1246"/>
                  </a:cubicBezTo>
                  <a:cubicBezTo>
                    <a:pt x="253" y="1244"/>
                    <a:pt x="252" y="1230"/>
                    <a:pt x="267" y="1225"/>
                  </a:cubicBezTo>
                  <a:cubicBezTo>
                    <a:pt x="267" y="1222"/>
                    <a:pt x="275" y="1217"/>
                    <a:pt x="267" y="1217"/>
                  </a:cubicBezTo>
                  <a:lnTo>
                    <a:pt x="274" y="1214"/>
                  </a:lnTo>
                  <a:lnTo>
                    <a:pt x="274" y="1206"/>
                  </a:lnTo>
                  <a:lnTo>
                    <a:pt x="266" y="1207"/>
                  </a:lnTo>
                  <a:cubicBezTo>
                    <a:pt x="270" y="1190"/>
                    <a:pt x="271" y="1172"/>
                    <a:pt x="271" y="1156"/>
                  </a:cubicBezTo>
                  <a:cubicBezTo>
                    <a:pt x="269" y="1122"/>
                    <a:pt x="269" y="1112"/>
                    <a:pt x="264" y="1112"/>
                  </a:cubicBezTo>
                  <a:cubicBezTo>
                    <a:pt x="263" y="1112"/>
                    <a:pt x="262" y="1112"/>
                    <a:pt x="261" y="1113"/>
                  </a:cubicBezTo>
                  <a:cubicBezTo>
                    <a:pt x="257" y="1114"/>
                    <a:pt x="255" y="1114"/>
                    <a:pt x="253" y="1114"/>
                  </a:cubicBezTo>
                  <a:cubicBezTo>
                    <a:pt x="246" y="1114"/>
                    <a:pt x="248" y="1109"/>
                    <a:pt x="260" y="1105"/>
                  </a:cubicBezTo>
                  <a:cubicBezTo>
                    <a:pt x="260" y="1102"/>
                    <a:pt x="267" y="1094"/>
                    <a:pt x="266" y="1087"/>
                  </a:cubicBezTo>
                  <a:cubicBezTo>
                    <a:pt x="266" y="1079"/>
                    <a:pt x="266" y="1073"/>
                    <a:pt x="274" y="1071"/>
                  </a:cubicBezTo>
                  <a:lnTo>
                    <a:pt x="273" y="1068"/>
                  </a:lnTo>
                  <a:cubicBezTo>
                    <a:pt x="260" y="1060"/>
                    <a:pt x="254" y="1042"/>
                    <a:pt x="263" y="1029"/>
                  </a:cubicBezTo>
                  <a:cubicBezTo>
                    <a:pt x="264" y="1022"/>
                    <a:pt x="261" y="1015"/>
                    <a:pt x="254" y="1011"/>
                  </a:cubicBezTo>
                  <a:cubicBezTo>
                    <a:pt x="246" y="1004"/>
                    <a:pt x="246" y="1004"/>
                    <a:pt x="254" y="1001"/>
                  </a:cubicBezTo>
                  <a:cubicBezTo>
                    <a:pt x="262" y="1000"/>
                    <a:pt x="267" y="978"/>
                    <a:pt x="253" y="978"/>
                  </a:cubicBezTo>
                  <a:cubicBezTo>
                    <a:pt x="253" y="978"/>
                    <a:pt x="252" y="978"/>
                    <a:pt x="252" y="978"/>
                  </a:cubicBezTo>
                  <a:lnTo>
                    <a:pt x="260" y="974"/>
                  </a:lnTo>
                  <a:cubicBezTo>
                    <a:pt x="267" y="971"/>
                    <a:pt x="260" y="967"/>
                    <a:pt x="252" y="967"/>
                  </a:cubicBezTo>
                  <a:cubicBezTo>
                    <a:pt x="249" y="968"/>
                    <a:pt x="247" y="968"/>
                    <a:pt x="245" y="968"/>
                  </a:cubicBezTo>
                  <a:cubicBezTo>
                    <a:pt x="237" y="968"/>
                    <a:pt x="240" y="964"/>
                    <a:pt x="259" y="959"/>
                  </a:cubicBezTo>
                  <a:cubicBezTo>
                    <a:pt x="272" y="958"/>
                    <a:pt x="274" y="956"/>
                    <a:pt x="269" y="956"/>
                  </a:cubicBezTo>
                  <a:cubicBezTo>
                    <a:pt x="268" y="956"/>
                    <a:pt x="267" y="956"/>
                    <a:pt x="266" y="956"/>
                  </a:cubicBezTo>
                  <a:cubicBezTo>
                    <a:pt x="259" y="953"/>
                    <a:pt x="251" y="949"/>
                    <a:pt x="257" y="946"/>
                  </a:cubicBezTo>
                  <a:cubicBezTo>
                    <a:pt x="257" y="942"/>
                    <a:pt x="257" y="939"/>
                    <a:pt x="247" y="939"/>
                  </a:cubicBezTo>
                  <a:cubicBezTo>
                    <a:pt x="246" y="939"/>
                    <a:pt x="244" y="939"/>
                    <a:pt x="242" y="939"/>
                  </a:cubicBezTo>
                  <a:cubicBezTo>
                    <a:pt x="241" y="939"/>
                    <a:pt x="240" y="939"/>
                    <a:pt x="239" y="939"/>
                  </a:cubicBezTo>
                  <a:cubicBezTo>
                    <a:pt x="234" y="939"/>
                    <a:pt x="234" y="935"/>
                    <a:pt x="234" y="932"/>
                  </a:cubicBezTo>
                  <a:cubicBezTo>
                    <a:pt x="235" y="932"/>
                    <a:pt x="237" y="932"/>
                    <a:pt x="238" y="932"/>
                  </a:cubicBezTo>
                  <a:cubicBezTo>
                    <a:pt x="242" y="932"/>
                    <a:pt x="246" y="933"/>
                    <a:pt x="250" y="935"/>
                  </a:cubicBezTo>
                  <a:lnTo>
                    <a:pt x="248" y="928"/>
                  </a:lnTo>
                  <a:cubicBezTo>
                    <a:pt x="248" y="925"/>
                    <a:pt x="256" y="917"/>
                    <a:pt x="264" y="916"/>
                  </a:cubicBezTo>
                  <a:cubicBezTo>
                    <a:pt x="269" y="913"/>
                    <a:pt x="270" y="910"/>
                    <a:pt x="267" y="910"/>
                  </a:cubicBezTo>
                  <a:cubicBezTo>
                    <a:pt x="265" y="910"/>
                    <a:pt x="262" y="911"/>
                    <a:pt x="256" y="913"/>
                  </a:cubicBezTo>
                  <a:cubicBezTo>
                    <a:pt x="252" y="914"/>
                    <a:pt x="249" y="914"/>
                    <a:pt x="247" y="914"/>
                  </a:cubicBezTo>
                  <a:cubicBezTo>
                    <a:pt x="240" y="914"/>
                    <a:pt x="240" y="912"/>
                    <a:pt x="239" y="907"/>
                  </a:cubicBezTo>
                  <a:cubicBezTo>
                    <a:pt x="239" y="903"/>
                    <a:pt x="239" y="900"/>
                    <a:pt x="247" y="899"/>
                  </a:cubicBezTo>
                  <a:cubicBezTo>
                    <a:pt x="255" y="899"/>
                    <a:pt x="255" y="899"/>
                    <a:pt x="254" y="891"/>
                  </a:cubicBezTo>
                  <a:cubicBezTo>
                    <a:pt x="254" y="880"/>
                    <a:pt x="229" y="871"/>
                    <a:pt x="214" y="868"/>
                  </a:cubicBezTo>
                  <a:cubicBezTo>
                    <a:pt x="208" y="869"/>
                    <a:pt x="205" y="869"/>
                    <a:pt x="203" y="869"/>
                  </a:cubicBezTo>
                  <a:cubicBezTo>
                    <a:pt x="200" y="869"/>
                    <a:pt x="203" y="868"/>
                    <a:pt x="214" y="865"/>
                  </a:cubicBezTo>
                  <a:cubicBezTo>
                    <a:pt x="222" y="864"/>
                    <a:pt x="222" y="861"/>
                    <a:pt x="222" y="857"/>
                  </a:cubicBezTo>
                  <a:cubicBezTo>
                    <a:pt x="216" y="857"/>
                    <a:pt x="218" y="856"/>
                    <a:pt x="219" y="856"/>
                  </a:cubicBezTo>
                  <a:cubicBezTo>
                    <a:pt x="220" y="856"/>
                    <a:pt x="221" y="856"/>
                    <a:pt x="222" y="857"/>
                  </a:cubicBezTo>
                  <a:cubicBezTo>
                    <a:pt x="222" y="857"/>
                    <a:pt x="223" y="857"/>
                    <a:pt x="224" y="857"/>
                  </a:cubicBezTo>
                  <a:cubicBezTo>
                    <a:pt x="229" y="857"/>
                    <a:pt x="229" y="861"/>
                    <a:pt x="229" y="864"/>
                  </a:cubicBezTo>
                  <a:lnTo>
                    <a:pt x="237" y="863"/>
                  </a:lnTo>
                  <a:cubicBezTo>
                    <a:pt x="253" y="858"/>
                    <a:pt x="253" y="855"/>
                    <a:pt x="236" y="853"/>
                  </a:cubicBezTo>
                  <a:cubicBezTo>
                    <a:pt x="228" y="849"/>
                    <a:pt x="228" y="849"/>
                    <a:pt x="236" y="845"/>
                  </a:cubicBezTo>
                  <a:cubicBezTo>
                    <a:pt x="244" y="840"/>
                    <a:pt x="252" y="837"/>
                    <a:pt x="244" y="837"/>
                  </a:cubicBezTo>
                  <a:cubicBezTo>
                    <a:pt x="244" y="833"/>
                    <a:pt x="246" y="828"/>
                    <a:pt x="251" y="826"/>
                  </a:cubicBezTo>
                  <a:cubicBezTo>
                    <a:pt x="251" y="820"/>
                    <a:pt x="250" y="816"/>
                    <a:pt x="244" y="816"/>
                  </a:cubicBezTo>
                  <a:cubicBezTo>
                    <a:pt x="243" y="816"/>
                    <a:pt x="243" y="816"/>
                    <a:pt x="242" y="816"/>
                  </a:cubicBezTo>
                  <a:cubicBezTo>
                    <a:pt x="234" y="816"/>
                    <a:pt x="234" y="812"/>
                    <a:pt x="234" y="809"/>
                  </a:cubicBezTo>
                  <a:cubicBezTo>
                    <a:pt x="234" y="806"/>
                    <a:pt x="234" y="802"/>
                    <a:pt x="228" y="802"/>
                  </a:cubicBezTo>
                  <a:cubicBezTo>
                    <a:pt x="228" y="802"/>
                    <a:pt x="227" y="802"/>
                    <a:pt x="226" y="802"/>
                  </a:cubicBezTo>
                  <a:cubicBezTo>
                    <a:pt x="218" y="802"/>
                    <a:pt x="209" y="800"/>
                    <a:pt x="209" y="792"/>
                  </a:cubicBezTo>
                  <a:cubicBezTo>
                    <a:pt x="201" y="785"/>
                    <a:pt x="201" y="785"/>
                    <a:pt x="216" y="781"/>
                  </a:cubicBezTo>
                  <a:cubicBezTo>
                    <a:pt x="224" y="781"/>
                    <a:pt x="224" y="776"/>
                    <a:pt x="224" y="773"/>
                  </a:cubicBezTo>
                  <a:cubicBezTo>
                    <a:pt x="224" y="773"/>
                    <a:pt x="224" y="770"/>
                    <a:pt x="232" y="765"/>
                  </a:cubicBezTo>
                  <a:cubicBezTo>
                    <a:pt x="236" y="762"/>
                    <a:pt x="234" y="762"/>
                    <a:pt x="230" y="762"/>
                  </a:cubicBezTo>
                  <a:cubicBezTo>
                    <a:pt x="228" y="762"/>
                    <a:pt x="225" y="762"/>
                    <a:pt x="223" y="762"/>
                  </a:cubicBezTo>
                  <a:lnTo>
                    <a:pt x="207" y="763"/>
                  </a:lnTo>
                  <a:cubicBezTo>
                    <a:pt x="207" y="760"/>
                    <a:pt x="223" y="755"/>
                    <a:pt x="230" y="754"/>
                  </a:cubicBezTo>
                  <a:cubicBezTo>
                    <a:pt x="241" y="751"/>
                    <a:pt x="244" y="750"/>
                    <a:pt x="241" y="750"/>
                  </a:cubicBezTo>
                  <a:cubicBezTo>
                    <a:pt x="239" y="750"/>
                    <a:pt x="236" y="750"/>
                    <a:pt x="230" y="751"/>
                  </a:cubicBezTo>
                  <a:cubicBezTo>
                    <a:pt x="229" y="751"/>
                    <a:pt x="229" y="751"/>
                    <a:pt x="228" y="751"/>
                  </a:cubicBezTo>
                  <a:cubicBezTo>
                    <a:pt x="221" y="751"/>
                    <a:pt x="216" y="747"/>
                    <a:pt x="222" y="741"/>
                  </a:cubicBezTo>
                  <a:cubicBezTo>
                    <a:pt x="222" y="734"/>
                    <a:pt x="220" y="726"/>
                    <a:pt x="228" y="726"/>
                  </a:cubicBezTo>
                  <a:cubicBezTo>
                    <a:pt x="236" y="721"/>
                    <a:pt x="228" y="718"/>
                    <a:pt x="228" y="718"/>
                  </a:cubicBezTo>
                  <a:cubicBezTo>
                    <a:pt x="220" y="715"/>
                    <a:pt x="220" y="711"/>
                    <a:pt x="227" y="700"/>
                  </a:cubicBezTo>
                  <a:cubicBezTo>
                    <a:pt x="239" y="685"/>
                    <a:pt x="241" y="682"/>
                    <a:pt x="233" y="682"/>
                  </a:cubicBezTo>
                  <a:cubicBezTo>
                    <a:pt x="232" y="682"/>
                    <a:pt x="229" y="682"/>
                    <a:pt x="226" y="682"/>
                  </a:cubicBezTo>
                  <a:cubicBezTo>
                    <a:pt x="223" y="682"/>
                    <a:pt x="221" y="682"/>
                    <a:pt x="219" y="682"/>
                  </a:cubicBezTo>
                  <a:cubicBezTo>
                    <a:pt x="216" y="682"/>
                    <a:pt x="216" y="682"/>
                    <a:pt x="226" y="679"/>
                  </a:cubicBezTo>
                  <a:cubicBezTo>
                    <a:pt x="234" y="674"/>
                    <a:pt x="225" y="671"/>
                    <a:pt x="217" y="664"/>
                  </a:cubicBezTo>
                  <a:cubicBezTo>
                    <a:pt x="211" y="663"/>
                    <a:pt x="205" y="662"/>
                    <a:pt x="199" y="662"/>
                  </a:cubicBezTo>
                  <a:cubicBezTo>
                    <a:pt x="194" y="662"/>
                    <a:pt x="190" y="663"/>
                    <a:pt x="186" y="663"/>
                  </a:cubicBezTo>
                  <a:cubicBezTo>
                    <a:pt x="181" y="663"/>
                    <a:pt x="178" y="664"/>
                    <a:pt x="176" y="664"/>
                  </a:cubicBezTo>
                  <a:cubicBezTo>
                    <a:pt x="170" y="664"/>
                    <a:pt x="172" y="662"/>
                    <a:pt x="177" y="656"/>
                  </a:cubicBezTo>
                  <a:cubicBezTo>
                    <a:pt x="177" y="653"/>
                    <a:pt x="184" y="649"/>
                    <a:pt x="192" y="649"/>
                  </a:cubicBezTo>
                  <a:cubicBezTo>
                    <a:pt x="193" y="648"/>
                    <a:pt x="194" y="648"/>
                    <a:pt x="195" y="648"/>
                  </a:cubicBezTo>
                  <a:cubicBezTo>
                    <a:pt x="200" y="648"/>
                    <a:pt x="200" y="651"/>
                    <a:pt x="200" y="651"/>
                  </a:cubicBezTo>
                  <a:lnTo>
                    <a:pt x="200" y="655"/>
                  </a:lnTo>
                  <a:cubicBezTo>
                    <a:pt x="208" y="654"/>
                    <a:pt x="216" y="654"/>
                    <a:pt x="216" y="646"/>
                  </a:cubicBezTo>
                  <a:cubicBezTo>
                    <a:pt x="223" y="642"/>
                    <a:pt x="224" y="639"/>
                    <a:pt x="219" y="639"/>
                  </a:cubicBezTo>
                  <a:cubicBezTo>
                    <a:pt x="218" y="639"/>
                    <a:pt x="217" y="639"/>
                    <a:pt x="216" y="640"/>
                  </a:cubicBezTo>
                  <a:cubicBezTo>
                    <a:pt x="223" y="635"/>
                    <a:pt x="223" y="627"/>
                    <a:pt x="223" y="621"/>
                  </a:cubicBezTo>
                  <a:cubicBezTo>
                    <a:pt x="222" y="613"/>
                    <a:pt x="222" y="603"/>
                    <a:pt x="228" y="598"/>
                  </a:cubicBezTo>
                  <a:cubicBezTo>
                    <a:pt x="228" y="592"/>
                    <a:pt x="228" y="588"/>
                    <a:pt x="223" y="588"/>
                  </a:cubicBezTo>
                  <a:cubicBezTo>
                    <a:pt x="222" y="588"/>
                    <a:pt x="221" y="588"/>
                    <a:pt x="220" y="588"/>
                  </a:cubicBezTo>
                  <a:cubicBezTo>
                    <a:pt x="218" y="588"/>
                    <a:pt x="216" y="588"/>
                    <a:pt x="215" y="588"/>
                  </a:cubicBezTo>
                  <a:cubicBezTo>
                    <a:pt x="205" y="588"/>
                    <a:pt x="206" y="586"/>
                    <a:pt x="213" y="585"/>
                  </a:cubicBezTo>
                  <a:cubicBezTo>
                    <a:pt x="227" y="580"/>
                    <a:pt x="233" y="532"/>
                    <a:pt x="217" y="530"/>
                  </a:cubicBezTo>
                  <a:lnTo>
                    <a:pt x="216" y="523"/>
                  </a:lnTo>
                  <a:cubicBezTo>
                    <a:pt x="224" y="515"/>
                    <a:pt x="223" y="493"/>
                    <a:pt x="214" y="490"/>
                  </a:cubicBezTo>
                  <a:lnTo>
                    <a:pt x="214" y="479"/>
                  </a:lnTo>
                  <a:cubicBezTo>
                    <a:pt x="220" y="471"/>
                    <a:pt x="220" y="468"/>
                    <a:pt x="213" y="465"/>
                  </a:cubicBezTo>
                  <a:cubicBezTo>
                    <a:pt x="205" y="461"/>
                    <a:pt x="197" y="462"/>
                    <a:pt x="205" y="461"/>
                  </a:cubicBezTo>
                  <a:cubicBezTo>
                    <a:pt x="213" y="461"/>
                    <a:pt x="211" y="453"/>
                    <a:pt x="211" y="439"/>
                  </a:cubicBezTo>
                  <a:cubicBezTo>
                    <a:pt x="211" y="429"/>
                    <a:pt x="210" y="426"/>
                    <a:pt x="208" y="426"/>
                  </a:cubicBezTo>
                  <a:cubicBezTo>
                    <a:pt x="207" y="426"/>
                    <a:pt x="205" y="427"/>
                    <a:pt x="202" y="429"/>
                  </a:cubicBezTo>
                  <a:cubicBezTo>
                    <a:pt x="193" y="415"/>
                    <a:pt x="201" y="414"/>
                    <a:pt x="209" y="414"/>
                  </a:cubicBezTo>
                  <a:cubicBezTo>
                    <a:pt x="211" y="414"/>
                    <a:pt x="213" y="415"/>
                    <a:pt x="215" y="415"/>
                  </a:cubicBezTo>
                  <a:cubicBezTo>
                    <a:pt x="224" y="415"/>
                    <a:pt x="222" y="409"/>
                    <a:pt x="201" y="407"/>
                  </a:cubicBezTo>
                  <a:cubicBezTo>
                    <a:pt x="186" y="405"/>
                    <a:pt x="184" y="397"/>
                    <a:pt x="192" y="397"/>
                  </a:cubicBezTo>
                  <a:cubicBezTo>
                    <a:pt x="193" y="397"/>
                    <a:pt x="194" y="397"/>
                    <a:pt x="195" y="397"/>
                  </a:cubicBezTo>
                  <a:cubicBezTo>
                    <a:pt x="200" y="397"/>
                    <a:pt x="200" y="400"/>
                    <a:pt x="201" y="404"/>
                  </a:cubicBezTo>
                  <a:lnTo>
                    <a:pt x="217" y="403"/>
                  </a:lnTo>
                  <a:cubicBezTo>
                    <a:pt x="216" y="398"/>
                    <a:pt x="216" y="398"/>
                    <a:pt x="208" y="396"/>
                  </a:cubicBezTo>
                  <a:cubicBezTo>
                    <a:pt x="208" y="396"/>
                    <a:pt x="208" y="392"/>
                    <a:pt x="200" y="389"/>
                  </a:cubicBezTo>
                  <a:cubicBezTo>
                    <a:pt x="197" y="388"/>
                    <a:pt x="193" y="387"/>
                    <a:pt x="190" y="387"/>
                  </a:cubicBezTo>
                  <a:cubicBezTo>
                    <a:pt x="185" y="387"/>
                    <a:pt x="181" y="389"/>
                    <a:pt x="177" y="391"/>
                  </a:cubicBezTo>
                  <a:cubicBezTo>
                    <a:pt x="174" y="392"/>
                    <a:pt x="172" y="393"/>
                    <a:pt x="171" y="393"/>
                  </a:cubicBezTo>
                  <a:cubicBezTo>
                    <a:pt x="169" y="393"/>
                    <a:pt x="169" y="391"/>
                    <a:pt x="169" y="388"/>
                  </a:cubicBezTo>
                  <a:cubicBezTo>
                    <a:pt x="172" y="383"/>
                    <a:pt x="178" y="381"/>
                    <a:pt x="183" y="381"/>
                  </a:cubicBezTo>
                  <a:cubicBezTo>
                    <a:pt x="186" y="381"/>
                    <a:pt x="189" y="382"/>
                    <a:pt x="191" y="383"/>
                  </a:cubicBezTo>
                  <a:cubicBezTo>
                    <a:pt x="192" y="385"/>
                    <a:pt x="195" y="385"/>
                    <a:pt x="199" y="385"/>
                  </a:cubicBezTo>
                  <a:cubicBezTo>
                    <a:pt x="202" y="385"/>
                    <a:pt x="205" y="385"/>
                    <a:pt x="208" y="385"/>
                  </a:cubicBezTo>
                  <a:cubicBezTo>
                    <a:pt x="216" y="384"/>
                    <a:pt x="199" y="367"/>
                    <a:pt x="182" y="365"/>
                  </a:cubicBezTo>
                  <a:lnTo>
                    <a:pt x="190" y="365"/>
                  </a:lnTo>
                  <a:cubicBezTo>
                    <a:pt x="198" y="364"/>
                    <a:pt x="198" y="357"/>
                    <a:pt x="198" y="349"/>
                  </a:cubicBezTo>
                  <a:cubicBezTo>
                    <a:pt x="197" y="343"/>
                    <a:pt x="197" y="339"/>
                    <a:pt x="191" y="339"/>
                  </a:cubicBezTo>
                  <a:cubicBezTo>
                    <a:pt x="191" y="339"/>
                    <a:pt x="190" y="339"/>
                    <a:pt x="189" y="339"/>
                  </a:cubicBezTo>
                  <a:cubicBezTo>
                    <a:pt x="186" y="339"/>
                    <a:pt x="183" y="340"/>
                    <a:pt x="181" y="340"/>
                  </a:cubicBezTo>
                  <a:cubicBezTo>
                    <a:pt x="176" y="340"/>
                    <a:pt x="173" y="339"/>
                    <a:pt x="173" y="337"/>
                  </a:cubicBezTo>
                  <a:cubicBezTo>
                    <a:pt x="173" y="340"/>
                    <a:pt x="165" y="341"/>
                    <a:pt x="158" y="341"/>
                  </a:cubicBezTo>
                  <a:cubicBezTo>
                    <a:pt x="162" y="337"/>
                    <a:pt x="168" y="332"/>
                    <a:pt x="173" y="329"/>
                  </a:cubicBezTo>
                  <a:cubicBezTo>
                    <a:pt x="188" y="321"/>
                    <a:pt x="196" y="313"/>
                    <a:pt x="195" y="299"/>
                  </a:cubicBezTo>
                  <a:cubicBezTo>
                    <a:pt x="195" y="291"/>
                    <a:pt x="193" y="281"/>
                    <a:pt x="201" y="276"/>
                  </a:cubicBezTo>
                  <a:cubicBezTo>
                    <a:pt x="200" y="270"/>
                    <a:pt x="200" y="266"/>
                    <a:pt x="195" y="266"/>
                  </a:cubicBezTo>
                  <a:cubicBezTo>
                    <a:pt x="194" y="266"/>
                    <a:pt x="193" y="266"/>
                    <a:pt x="192" y="266"/>
                  </a:cubicBezTo>
                  <a:lnTo>
                    <a:pt x="192" y="258"/>
                  </a:lnTo>
                  <a:cubicBezTo>
                    <a:pt x="200" y="255"/>
                    <a:pt x="199" y="248"/>
                    <a:pt x="193" y="248"/>
                  </a:cubicBezTo>
                  <a:cubicBezTo>
                    <a:pt x="192" y="248"/>
                    <a:pt x="192" y="248"/>
                    <a:pt x="191" y="248"/>
                  </a:cubicBezTo>
                  <a:cubicBezTo>
                    <a:pt x="183" y="245"/>
                    <a:pt x="191" y="240"/>
                    <a:pt x="191" y="237"/>
                  </a:cubicBezTo>
                  <a:cubicBezTo>
                    <a:pt x="200" y="232"/>
                    <a:pt x="203" y="230"/>
                    <a:pt x="200" y="230"/>
                  </a:cubicBezTo>
                  <a:cubicBezTo>
                    <a:pt x="198" y="230"/>
                    <a:pt x="192" y="232"/>
                    <a:pt x="182" y="234"/>
                  </a:cubicBezTo>
                  <a:cubicBezTo>
                    <a:pt x="174" y="235"/>
                    <a:pt x="168" y="242"/>
                    <a:pt x="168" y="246"/>
                  </a:cubicBezTo>
                  <a:lnTo>
                    <a:pt x="169" y="257"/>
                  </a:lnTo>
                  <a:lnTo>
                    <a:pt x="160" y="247"/>
                  </a:lnTo>
                  <a:cubicBezTo>
                    <a:pt x="156" y="240"/>
                    <a:pt x="151" y="237"/>
                    <a:pt x="143" y="237"/>
                  </a:cubicBezTo>
                  <a:cubicBezTo>
                    <a:pt x="143" y="237"/>
                    <a:pt x="135" y="237"/>
                    <a:pt x="135" y="234"/>
                  </a:cubicBezTo>
                  <a:lnTo>
                    <a:pt x="151" y="232"/>
                  </a:lnTo>
                  <a:cubicBezTo>
                    <a:pt x="157" y="234"/>
                    <a:pt x="162" y="235"/>
                    <a:pt x="168" y="235"/>
                  </a:cubicBezTo>
                  <a:cubicBezTo>
                    <a:pt x="170" y="235"/>
                    <a:pt x="172" y="235"/>
                    <a:pt x="174" y="235"/>
                  </a:cubicBezTo>
                  <a:cubicBezTo>
                    <a:pt x="189" y="230"/>
                    <a:pt x="197" y="219"/>
                    <a:pt x="184" y="219"/>
                  </a:cubicBezTo>
                  <a:cubicBezTo>
                    <a:pt x="184" y="219"/>
                    <a:pt x="183" y="219"/>
                    <a:pt x="182" y="219"/>
                  </a:cubicBezTo>
                  <a:cubicBezTo>
                    <a:pt x="181" y="216"/>
                    <a:pt x="181" y="216"/>
                    <a:pt x="189" y="211"/>
                  </a:cubicBezTo>
                  <a:cubicBezTo>
                    <a:pt x="197" y="211"/>
                    <a:pt x="197" y="208"/>
                    <a:pt x="181" y="204"/>
                  </a:cubicBezTo>
                  <a:cubicBezTo>
                    <a:pt x="165" y="202"/>
                    <a:pt x="164" y="199"/>
                    <a:pt x="180" y="194"/>
                  </a:cubicBezTo>
                  <a:cubicBezTo>
                    <a:pt x="195" y="186"/>
                    <a:pt x="195" y="172"/>
                    <a:pt x="188" y="172"/>
                  </a:cubicBezTo>
                  <a:cubicBezTo>
                    <a:pt x="187" y="172"/>
                    <a:pt x="187" y="172"/>
                    <a:pt x="187" y="172"/>
                  </a:cubicBezTo>
                  <a:cubicBezTo>
                    <a:pt x="186" y="172"/>
                    <a:pt x="185" y="172"/>
                    <a:pt x="185" y="172"/>
                  </a:cubicBezTo>
                  <a:cubicBezTo>
                    <a:pt x="171" y="172"/>
                    <a:pt x="170" y="162"/>
                    <a:pt x="178" y="157"/>
                  </a:cubicBezTo>
                  <a:cubicBezTo>
                    <a:pt x="186" y="154"/>
                    <a:pt x="186" y="151"/>
                    <a:pt x="178" y="147"/>
                  </a:cubicBezTo>
                  <a:cubicBezTo>
                    <a:pt x="186" y="146"/>
                    <a:pt x="192" y="143"/>
                    <a:pt x="184" y="139"/>
                  </a:cubicBezTo>
                  <a:cubicBezTo>
                    <a:pt x="184" y="139"/>
                    <a:pt x="184" y="138"/>
                    <a:pt x="182" y="138"/>
                  </a:cubicBezTo>
                  <a:cubicBezTo>
                    <a:pt x="181" y="138"/>
                    <a:pt x="179" y="138"/>
                    <a:pt x="177" y="139"/>
                  </a:cubicBezTo>
                  <a:lnTo>
                    <a:pt x="161" y="134"/>
                  </a:lnTo>
                  <a:cubicBezTo>
                    <a:pt x="161" y="137"/>
                    <a:pt x="153" y="138"/>
                    <a:pt x="145" y="138"/>
                  </a:cubicBezTo>
                  <a:cubicBezTo>
                    <a:pt x="145" y="138"/>
                    <a:pt x="145" y="138"/>
                    <a:pt x="144" y="138"/>
                  </a:cubicBezTo>
                  <a:cubicBezTo>
                    <a:pt x="138" y="138"/>
                    <a:pt x="145" y="123"/>
                    <a:pt x="168" y="115"/>
                  </a:cubicBezTo>
                  <a:lnTo>
                    <a:pt x="182" y="107"/>
                  </a:lnTo>
                  <a:lnTo>
                    <a:pt x="182" y="107"/>
                  </a:lnTo>
                  <a:lnTo>
                    <a:pt x="167" y="108"/>
                  </a:lnTo>
                  <a:cubicBezTo>
                    <a:pt x="167" y="105"/>
                    <a:pt x="167" y="100"/>
                    <a:pt x="174" y="100"/>
                  </a:cubicBezTo>
                  <a:cubicBezTo>
                    <a:pt x="182" y="99"/>
                    <a:pt x="182" y="99"/>
                    <a:pt x="182" y="96"/>
                  </a:cubicBezTo>
                  <a:cubicBezTo>
                    <a:pt x="182" y="96"/>
                    <a:pt x="182" y="92"/>
                    <a:pt x="174" y="92"/>
                  </a:cubicBezTo>
                  <a:cubicBezTo>
                    <a:pt x="169" y="93"/>
                    <a:pt x="165" y="93"/>
                    <a:pt x="163" y="93"/>
                  </a:cubicBezTo>
                  <a:cubicBezTo>
                    <a:pt x="160" y="93"/>
                    <a:pt x="161" y="92"/>
                    <a:pt x="165" y="90"/>
                  </a:cubicBezTo>
                  <a:cubicBezTo>
                    <a:pt x="181" y="84"/>
                    <a:pt x="181" y="81"/>
                    <a:pt x="165" y="79"/>
                  </a:cubicBezTo>
                  <a:cubicBezTo>
                    <a:pt x="160" y="79"/>
                    <a:pt x="157" y="79"/>
                    <a:pt x="155" y="79"/>
                  </a:cubicBezTo>
                  <a:cubicBezTo>
                    <a:pt x="151" y="79"/>
                    <a:pt x="155" y="78"/>
                    <a:pt x="165" y="75"/>
                  </a:cubicBezTo>
                  <a:cubicBezTo>
                    <a:pt x="173" y="74"/>
                    <a:pt x="180" y="70"/>
                    <a:pt x="180" y="66"/>
                  </a:cubicBezTo>
                  <a:lnTo>
                    <a:pt x="180" y="66"/>
                  </a:lnTo>
                  <a:lnTo>
                    <a:pt x="172" y="67"/>
                  </a:lnTo>
                  <a:cubicBezTo>
                    <a:pt x="170" y="68"/>
                    <a:pt x="168" y="68"/>
                    <a:pt x="167" y="68"/>
                  </a:cubicBezTo>
                  <a:cubicBezTo>
                    <a:pt x="157" y="68"/>
                    <a:pt x="157" y="65"/>
                    <a:pt x="164" y="61"/>
                  </a:cubicBezTo>
                  <a:cubicBezTo>
                    <a:pt x="172" y="60"/>
                    <a:pt x="172" y="56"/>
                    <a:pt x="163" y="50"/>
                  </a:cubicBezTo>
                  <a:cubicBezTo>
                    <a:pt x="163" y="43"/>
                    <a:pt x="163" y="38"/>
                    <a:pt x="171" y="38"/>
                  </a:cubicBezTo>
                  <a:cubicBezTo>
                    <a:pt x="187" y="37"/>
                    <a:pt x="187" y="37"/>
                    <a:pt x="170" y="35"/>
                  </a:cubicBezTo>
                  <a:cubicBezTo>
                    <a:pt x="162" y="32"/>
                    <a:pt x="162" y="32"/>
                    <a:pt x="170" y="24"/>
                  </a:cubicBezTo>
                  <a:cubicBezTo>
                    <a:pt x="178" y="19"/>
                    <a:pt x="178" y="19"/>
                    <a:pt x="169" y="17"/>
                  </a:cubicBezTo>
                  <a:cubicBezTo>
                    <a:pt x="153" y="18"/>
                    <a:pt x="145" y="18"/>
                    <a:pt x="146" y="22"/>
                  </a:cubicBezTo>
                  <a:cubicBezTo>
                    <a:pt x="146" y="26"/>
                    <a:pt x="146" y="26"/>
                    <a:pt x="138" y="26"/>
                  </a:cubicBezTo>
                  <a:lnTo>
                    <a:pt x="137" y="19"/>
                  </a:lnTo>
                  <a:cubicBezTo>
                    <a:pt x="137" y="15"/>
                    <a:pt x="137" y="11"/>
                    <a:pt x="130" y="5"/>
                  </a:cubicBezTo>
                  <a:cubicBezTo>
                    <a:pt x="125" y="2"/>
                    <a:pt x="120" y="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58"/>
            <p:cNvSpPr/>
            <p:nvPr/>
          </p:nvSpPr>
          <p:spPr>
            <a:xfrm>
              <a:off x="6062754" y="3113050"/>
              <a:ext cx="264643" cy="79798"/>
            </a:xfrm>
            <a:custGeom>
              <a:avLst/>
              <a:gdLst/>
              <a:ahLst/>
              <a:cxnLst/>
              <a:rect l="l" t="t" r="r" b="b"/>
              <a:pathLst>
                <a:path w="2809" h="847" extrusionOk="0">
                  <a:moveTo>
                    <a:pt x="124" y="23"/>
                  </a:moveTo>
                  <a:lnTo>
                    <a:pt x="126" y="30"/>
                  </a:lnTo>
                  <a:lnTo>
                    <a:pt x="130" y="32"/>
                  </a:lnTo>
                  <a:cubicBezTo>
                    <a:pt x="131" y="24"/>
                    <a:pt x="131" y="24"/>
                    <a:pt x="127" y="23"/>
                  </a:cubicBezTo>
                  <a:close/>
                  <a:moveTo>
                    <a:pt x="69" y="50"/>
                  </a:moveTo>
                  <a:cubicBezTo>
                    <a:pt x="70" y="50"/>
                    <a:pt x="71" y="50"/>
                    <a:pt x="72" y="51"/>
                  </a:cubicBezTo>
                  <a:cubicBezTo>
                    <a:pt x="76" y="51"/>
                    <a:pt x="76" y="51"/>
                    <a:pt x="75" y="58"/>
                  </a:cubicBezTo>
                  <a:cubicBezTo>
                    <a:pt x="75" y="58"/>
                    <a:pt x="69" y="65"/>
                    <a:pt x="66" y="65"/>
                  </a:cubicBezTo>
                  <a:lnTo>
                    <a:pt x="65" y="56"/>
                  </a:lnTo>
                  <a:cubicBezTo>
                    <a:pt x="65" y="51"/>
                    <a:pt x="67" y="50"/>
                    <a:pt x="69" y="50"/>
                  </a:cubicBezTo>
                  <a:close/>
                  <a:moveTo>
                    <a:pt x="106" y="58"/>
                  </a:moveTo>
                  <a:cubicBezTo>
                    <a:pt x="107" y="58"/>
                    <a:pt x="108" y="58"/>
                    <a:pt x="109" y="58"/>
                  </a:cubicBezTo>
                  <a:cubicBezTo>
                    <a:pt x="113" y="60"/>
                    <a:pt x="116" y="61"/>
                    <a:pt x="114" y="69"/>
                  </a:cubicBezTo>
                  <a:lnTo>
                    <a:pt x="111" y="67"/>
                  </a:lnTo>
                  <a:cubicBezTo>
                    <a:pt x="111" y="65"/>
                    <a:pt x="111" y="64"/>
                    <a:pt x="111" y="64"/>
                  </a:cubicBezTo>
                  <a:lnTo>
                    <a:pt x="111" y="64"/>
                  </a:lnTo>
                  <a:cubicBezTo>
                    <a:pt x="110" y="64"/>
                    <a:pt x="108" y="69"/>
                    <a:pt x="109" y="75"/>
                  </a:cubicBezTo>
                  <a:lnTo>
                    <a:pt x="105" y="91"/>
                  </a:lnTo>
                  <a:cubicBezTo>
                    <a:pt x="102" y="90"/>
                    <a:pt x="100" y="81"/>
                    <a:pt x="103" y="73"/>
                  </a:cubicBezTo>
                  <a:cubicBezTo>
                    <a:pt x="103" y="61"/>
                    <a:pt x="103" y="58"/>
                    <a:pt x="106" y="58"/>
                  </a:cubicBezTo>
                  <a:close/>
                  <a:moveTo>
                    <a:pt x="295" y="129"/>
                  </a:moveTo>
                  <a:cubicBezTo>
                    <a:pt x="295" y="129"/>
                    <a:pt x="295" y="129"/>
                    <a:pt x="296" y="129"/>
                  </a:cubicBezTo>
                  <a:cubicBezTo>
                    <a:pt x="299" y="130"/>
                    <a:pt x="297" y="137"/>
                    <a:pt x="289" y="144"/>
                  </a:cubicBezTo>
                  <a:lnTo>
                    <a:pt x="282" y="141"/>
                  </a:lnTo>
                  <a:cubicBezTo>
                    <a:pt x="284" y="135"/>
                    <a:pt x="291" y="129"/>
                    <a:pt x="295" y="129"/>
                  </a:cubicBezTo>
                  <a:close/>
                  <a:moveTo>
                    <a:pt x="459" y="131"/>
                  </a:moveTo>
                  <a:cubicBezTo>
                    <a:pt x="460" y="131"/>
                    <a:pt x="462" y="131"/>
                    <a:pt x="463" y="131"/>
                  </a:cubicBezTo>
                  <a:lnTo>
                    <a:pt x="462" y="139"/>
                  </a:lnTo>
                  <a:lnTo>
                    <a:pt x="456" y="146"/>
                  </a:lnTo>
                  <a:lnTo>
                    <a:pt x="455" y="137"/>
                  </a:lnTo>
                  <a:cubicBezTo>
                    <a:pt x="456" y="132"/>
                    <a:pt x="457" y="131"/>
                    <a:pt x="459" y="131"/>
                  </a:cubicBezTo>
                  <a:close/>
                  <a:moveTo>
                    <a:pt x="807" y="140"/>
                  </a:moveTo>
                  <a:cubicBezTo>
                    <a:pt x="805" y="140"/>
                    <a:pt x="806" y="142"/>
                    <a:pt x="807" y="148"/>
                  </a:cubicBezTo>
                  <a:lnTo>
                    <a:pt x="813" y="149"/>
                  </a:lnTo>
                  <a:cubicBezTo>
                    <a:pt x="815" y="143"/>
                    <a:pt x="815" y="143"/>
                    <a:pt x="812" y="141"/>
                  </a:cubicBezTo>
                  <a:cubicBezTo>
                    <a:pt x="809" y="141"/>
                    <a:pt x="808" y="140"/>
                    <a:pt x="807" y="140"/>
                  </a:cubicBezTo>
                  <a:close/>
                  <a:moveTo>
                    <a:pt x="628" y="132"/>
                  </a:moveTo>
                  <a:lnTo>
                    <a:pt x="625" y="140"/>
                  </a:lnTo>
                  <a:cubicBezTo>
                    <a:pt x="625" y="146"/>
                    <a:pt x="623" y="151"/>
                    <a:pt x="623" y="151"/>
                  </a:cubicBezTo>
                  <a:cubicBezTo>
                    <a:pt x="623" y="151"/>
                    <a:pt x="624" y="150"/>
                    <a:pt x="624" y="148"/>
                  </a:cubicBezTo>
                  <a:lnTo>
                    <a:pt x="628" y="132"/>
                  </a:lnTo>
                  <a:close/>
                  <a:moveTo>
                    <a:pt x="307" y="145"/>
                  </a:moveTo>
                  <a:cubicBezTo>
                    <a:pt x="304" y="145"/>
                    <a:pt x="302" y="150"/>
                    <a:pt x="300" y="155"/>
                  </a:cubicBezTo>
                  <a:cubicBezTo>
                    <a:pt x="298" y="162"/>
                    <a:pt x="301" y="163"/>
                    <a:pt x="308" y="165"/>
                  </a:cubicBezTo>
                  <a:cubicBezTo>
                    <a:pt x="311" y="165"/>
                    <a:pt x="317" y="158"/>
                    <a:pt x="317" y="158"/>
                  </a:cubicBezTo>
                  <a:cubicBezTo>
                    <a:pt x="318" y="150"/>
                    <a:pt x="315" y="150"/>
                    <a:pt x="311" y="149"/>
                  </a:cubicBezTo>
                  <a:cubicBezTo>
                    <a:pt x="310" y="146"/>
                    <a:pt x="308" y="145"/>
                    <a:pt x="307" y="145"/>
                  </a:cubicBezTo>
                  <a:close/>
                  <a:moveTo>
                    <a:pt x="557" y="142"/>
                  </a:moveTo>
                  <a:cubicBezTo>
                    <a:pt x="558" y="142"/>
                    <a:pt x="557" y="145"/>
                    <a:pt x="553" y="154"/>
                  </a:cubicBezTo>
                  <a:lnTo>
                    <a:pt x="542" y="167"/>
                  </a:lnTo>
                  <a:cubicBezTo>
                    <a:pt x="539" y="166"/>
                    <a:pt x="544" y="159"/>
                    <a:pt x="550" y="146"/>
                  </a:cubicBezTo>
                  <a:cubicBezTo>
                    <a:pt x="554" y="143"/>
                    <a:pt x="556" y="142"/>
                    <a:pt x="557" y="142"/>
                  </a:cubicBezTo>
                  <a:close/>
                  <a:moveTo>
                    <a:pt x="37" y="163"/>
                  </a:moveTo>
                  <a:cubicBezTo>
                    <a:pt x="34" y="167"/>
                    <a:pt x="32" y="172"/>
                    <a:pt x="30" y="177"/>
                  </a:cubicBezTo>
                  <a:lnTo>
                    <a:pt x="33" y="178"/>
                  </a:lnTo>
                  <a:cubicBezTo>
                    <a:pt x="37" y="178"/>
                    <a:pt x="39" y="172"/>
                    <a:pt x="40" y="164"/>
                  </a:cubicBezTo>
                  <a:lnTo>
                    <a:pt x="37" y="163"/>
                  </a:lnTo>
                  <a:close/>
                  <a:moveTo>
                    <a:pt x="476" y="147"/>
                  </a:moveTo>
                  <a:cubicBezTo>
                    <a:pt x="476" y="147"/>
                    <a:pt x="476" y="151"/>
                    <a:pt x="474" y="158"/>
                  </a:cubicBezTo>
                  <a:cubicBezTo>
                    <a:pt x="473" y="166"/>
                    <a:pt x="468" y="174"/>
                    <a:pt x="462" y="180"/>
                  </a:cubicBezTo>
                  <a:lnTo>
                    <a:pt x="455" y="177"/>
                  </a:lnTo>
                  <a:lnTo>
                    <a:pt x="466" y="164"/>
                  </a:lnTo>
                  <a:cubicBezTo>
                    <a:pt x="472" y="152"/>
                    <a:pt x="475" y="147"/>
                    <a:pt x="476" y="147"/>
                  </a:cubicBezTo>
                  <a:close/>
                  <a:moveTo>
                    <a:pt x="735" y="177"/>
                  </a:moveTo>
                  <a:cubicBezTo>
                    <a:pt x="734" y="183"/>
                    <a:pt x="734" y="189"/>
                    <a:pt x="735" y="194"/>
                  </a:cubicBezTo>
                  <a:cubicBezTo>
                    <a:pt x="736" y="194"/>
                    <a:pt x="736" y="194"/>
                    <a:pt x="736" y="194"/>
                  </a:cubicBezTo>
                  <a:cubicBezTo>
                    <a:pt x="739" y="194"/>
                    <a:pt x="741" y="187"/>
                    <a:pt x="741" y="187"/>
                  </a:cubicBezTo>
                  <a:cubicBezTo>
                    <a:pt x="741" y="187"/>
                    <a:pt x="742" y="180"/>
                    <a:pt x="739" y="178"/>
                  </a:cubicBezTo>
                  <a:lnTo>
                    <a:pt x="735" y="177"/>
                  </a:lnTo>
                  <a:close/>
                  <a:moveTo>
                    <a:pt x="569" y="183"/>
                  </a:moveTo>
                  <a:lnTo>
                    <a:pt x="573" y="184"/>
                  </a:lnTo>
                  <a:cubicBezTo>
                    <a:pt x="572" y="192"/>
                    <a:pt x="569" y="199"/>
                    <a:pt x="566" y="199"/>
                  </a:cubicBezTo>
                  <a:lnTo>
                    <a:pt x="563" y="198"/>
                  </a:lnTo>
                  <a:cubicBezTo>
                    <a:pt x="564" y="192"/>
                    <a:pt x="566" y="187"/>
                    <a:pt x="569" y="183"/>
                  </a:cubicBezTo>
                  <a:close/>
                  <a:moveTo>
                    <a:pt x="671" y="182"/>
                  </a:moveTo>
                  <a:cubicBezTo>
                    <a:pt x="673" y="182"/>
                    <a:pt x="672" y="189"/>
                    <a:pt x="667" y="200"/>
                  </a:cubicBezTo>
                  <a:lnTo>
                    <a:pt x="660" y="199"/>
                  </a:lnTo>
                  <a:cubicBezTo>
                    <a:pt x="662" y="191"/>
                    <a:pt x="664" y="184"/>
                    <a:pt x="667" y="184"/>
                  </a:cubicBezTo>
                  <a:cubicBezTo>
                    <a:pt x="668" y="184"/>
                    <a:pt x="668" y="184"/>
                    <a:pt x="668" y="184"/>
                  </a:cubicBezTo>
                  <a:cubicBezTo>
                    <a:pt x="669" y="182"/>
                    <a:pt x="670" y="182"/>
                    <a:pt x="671" y="182"/>
                  </a:cubicBezTo>
                  <a:close/>
                  <a:moveTo>
                    <a:pt x="694" y="191"/>
                  </a:moveTo>
                  <a:lnTo>
                    <a:pt x="697" y="192"/>
                  </a:lnTo>
                  <a:cubicBezTo>
                    <a:pt x="701" y="193"/>
                    <a:pt x="701" y="193"/>
                    <a:pt x="698" y="201"/>
                  </a:cubicBezTo>
                  <a:lnTo>
                    <a:pt x="695" y="200"/>
                  </a:lnTo>
                  <a:lnTo>
                    <a:pt x="694" y="191"/>
                  </a:lnTo>
                  <a:close/>
                  <a:moveTo>
                    <a:pt x="632" y="224"/>
                  </a:moveTo>
                  <a:cubicBezTo>
                    <a:pt x="633" y="224"/>
                    <a:pt x="633" y="224"/>
                    <a:pt x="633" y="224"/>
                  </a:cubicBezTo>
                  <a:lnTo>
                    <a:pt x="631" y="231"/>
                  </a:lnTo>
                  <a:cubicBezTo>
                    <a:pt x="629" y="231"/>
                    <a:pt x="626" y="234"/>
                    <a:pt x="625" y="234"/>
                  </a:cubicBezTo>
                  <a:cubicBezTo>
                    <a:pt x="624" y="234"/>
                    <a:pt x="624" y="233"/>
                    <a:pt x="624" y="230"/>
                  </a:cubicBezTo>
                  <a:cubicBezTo>
                    <a:pt x="621" y="229"/>
                    <a:pt x="628" y="224"/>
                    <a:pt x="632" y="224"/>
                  </a:cubicBezTo>
                  <a:close/>
                  <a:moveTo>
                    <a:pt x="747" y="230"/>
                  </a:moveTo>
                  <a:cubicBezTo>
                    <a:pt x="748" y="230"/>
                    <a:pt x="748" y="230"/>
                    <a:pt x="748" y="230"/>
                  </a:cubicBezTo>
                  <a:cubicBezTo>
                    <a:pt x="751" y="231"/>
                    <a:pt x="754" y="231"/>
                    <a:pt x="752" y="239"/>
                  </a:cubicBezTo>
                  <a:cubicBezTo>
                    <a:pt x="752" y="239"/>
                    <a:pt x="750" y="246"/>
                    <a:pt x="747" y="246"/>
                  </a:cubicBezTo>
                  <a:cubicBezTo>
                    <a:pt x="747" y="246"/>
                    <a:pt x="747" y="246"/>
                    <a:pt x="747" y="246"/>
                  </a:cubicBezTo>
                  <a:cubicBezTo>
                    <a:pt x="743" y="245"/>
                    <a:pt x="742" y="237"/>
                    <a:pt x="742" y="237"/>
                  </a:cubicBezTo>
                  <a:cubicBezTo>
                    <a:pt x="744" y="231"/>
                    <a:pt x="746" y="230"/>
                    <a:pt x="747" y="230"/>
                  </a:cubicBezTo>
                  <a:close/>
                  <a:moveTo>
                    <a:pt x="805" y="246"/>
                  </a:moveTo>
                  <a:cubicBezTo>
                    <a:pt x="806" y="246"/>
                    <a:pt x="807" y="246"/>
                    <a:pt x="809" y="247"/>
                  </a:cubicBezTo>
                  <a:cubicBezTo>
                    <a:pt x="813" y="248"/>
                    <a:pt x="812" y="255"/>
                    <a:pt x="812" y="255"/>
                  </a:cubicBezTo>
                  <a:cubicBezTo>
                    <a:pt x="811" y="257"/>
                    <a:pt x="810" y="258"/>
                    <a:pt x="810" y="258"/>
                  </a:cubicBezTo>
                  <a:cubicBezTo>
                    <a:pt x="808" y="258"/>
                    <a:pt x="807" y="254"/>
                    <a:pt x="805" y="254"/>
                  </a:cubicBezTo>
                  <a:cubicBezTo>
                    <a:pt x="803" y="248"/>
                    <a:pt x="803" y="246"/>
                    <a:pt x="805" y="246"/>
                  </a:cubicBezTo>
                  <a:close/>
                  <a:moveTo>
                    <a:pt x="869" y="241"/>
                  </a:moveTo>
                  <a:cubicBezTo>
                    <a:pt x="870" y="241"/>
                    <a:pt x="871" y="245"/>
                    <a:pt x="871" y="255"/>
                  </a:cubicBezTo>
                  <a:cubicBezTo>
                    <a:pt x="869" y="260"/>
                    <a:pt x="869" y="262"/>
                    <a:pt x="868" y="262"/>
                  </a:cubicBezTo>
                  <a:cubicBezTo>
                    <a:pt x="867" y="262"/>
                    <a:pt x="866" y="262"/>
                    <a:pt x="866" y="261"/>
                  </a:cubicBezTo>
                  <a:cubicBezTo>
                    <a:pt x="866" y="256"/>
                    <a:pt x="866" y="250"/>
                    <a:pt x="867" y="246"/>
                  </a:cubicBezTo>
                  <a:cubicBezTo>
                    <a:pt x="867" y="243"/>
                    <a:pt x="868" y="241"/>
                    <a:pt x="869" y="241"/>
                  </a:cubicBezTo>
                  <a:close/>
                  <a:moveTo>
                    <a:pt x="892" y="252"/>
                  </a:moveTo>
                  <a:lnTo>
                    <a:pt x="896" y="254"/>
                  </a:lnTo>
                  <a:cubicBezTo>
                    <a:pt x="894" y="261"/>
                    <a:pt x="893" y="268"/>
                    <a:pt x="890" y="268"/>
                  </a:cubicBezTo>
                  <a:cubicBezTo>
                    <a:pt x="889" y="268"/>
                    <a:pt x="889" y="268"/>
                    <a:pt x="889" y="268"/>
                  </a:cubicBezTo>
                  <a:lnTo>
                    <a:pt x="887" y="259"/>
                  </a:lnTo>
                  <a:lnTo>
                    <a:pt x="892" y="252"/>
                  </a:lnTo>
                  <a:close/>
                  <a:moveTo>
                    <a:pt x="1253" y="303"/>
                  </a:moveTo>
                  <a:lnTo>
                    <a:pt x="1256" y="304"/>
                  </a:lnTo>
                  <a:cubicBezTo>
                    <a:pt x="1254" y="311"/>
                    <a:pt x="1252" y="319"/>
                    <a:pt x="1249" y="319"/>
                  </a:cubicBezTo>
                  <a:cubicBezTo>
                    <a:pt x="1248" y="319"/>
                    <a:pt x="1248" y="319"/>
                    <a:pt x="1248" y="319"/>
                  </a:cubicBezTo>
                  <a:lnTo>
                    <a:pt x="1245" y="318"/>
                  </a:lnTo>
                  <a:cubicBezTo>
                    <a:pt x="1247" y="312"/>
                    <a:pt x="1249" y="307"/>
                    <a:pt x="1253" y="303"/>
                  </a:cubicBezTo>
                  <a:close/>
                  <a:moveTo>
                    <a:pt x="1102" y="327"/>
                  </a:moveTo>
                  <a:lnTo>
                    <a:pt x="1106" y="328"/>
                  </a:lnTo>
                  <a:cubicBezTo>
                    <a:pt x="1103" y="336"/>
                    <a:pt x="1101" y="342"/>
                    <a:pt x="1098" y="342"/>
                  </a:cubicBezTo>
                  <a:lnTo>
                    <a:pt x="1097" y="333"/>
                  </a:lnTo>
                  <a:lnTo>
                    <a:pt x="1102" y="327"/>
                  </a:lnTo>
                  <a:close/>
                  <a:moveTo>
                    <a:pt x="1183" y="341"/>
                  </a:moveTo>
                  <a:cubicBezTo>
                    <a:pt x="1186" y="342"/>
                    <a:pt x="1186" y="342"/>
                    <a:pt x="1184" y="349"/>
                  </a:cubicBezTo>
                  <a:cubicBezTo>
                    <a:pt x="1182" y="355"/>
                    <a:pt x="1180" y="359"/>
                    <a:pt x="1176" y="364"/>
                  </a:cubicBezTo>
                  <a:cubicBezTo>
                    <a:pt x="1173" y="362"/>
                    <a:pt x="1181" y="349"/>
                    <a:pt x="1183" y="341"/>
                  </a:cubicBezTo>
                  <a:close/>
                  <a:moveTo>
                    <a:pt x="1283" y="361"/>
                  </a:moveTo>
                  <a:lnTo>
                    <a:pt x="1286" y="362"/>
                  </a:lnTo>
                  <a:cubicBezTo>
                    <a:pt x="1284" y="369"/>
                    <a:pt x="1282" y="376"/>
                    <a:pt x="1279" y="376"/>
                  </a:cubicBezTo>
                  <a:cubicBezTo>
                    <a:pt x="1279" y="376"/>
                    <a:pt x="1279" y="376"/>
                    <a:pt x="1278" y="376"/>
                  </a:cubicBezTo>
                  <a:lnTo>
                    <a:pt x="1277" y="368"/>
                  </a:lnTo>
                  <a:lnTo>
                    <a:pt x="1283" y="361"/>
                  </a:lnTo>
                  <a:close/>
                  <a:moveTo>
                    <a:pt x="751" y="394"/>
                  </a:moveTo>
                  <a:cubicBezTo>
                    <a:pt x="748" y="398"/>
                    <a:pt x="745" y="403"/>
                    <a:pt x="744" y="408"/>
                  </a:cubicBezTo>
                  <a:cubicBezTo>
                    <a:pt x="743" y="412"/>
                    <a:pt x="743" y="414"/>
                    <a:pt x="744" y="414"/>
                  </a:cubicBezTo>
                  <a:cubicBezTo>
                    <a:pt x="746" y="414"/>
                    <a:pt x="748" y="410"/>
                    <a:pt x="752" y="403"/>
                  </a:cubicBezTo>
                  <a:cubicBezTo>
                    <a:pt x="754" y="395"/>
                    <a:pt x="754" y="395"/>
                    <a:pt x="751" y="394"/>
                  </a:cubicBezTo>
                  <a:close/>
                  <a:moveTo>
                    <a:pt x="1511" y="426"/>
                  </a:moveTo>
                  <a:cubicBezTo>
                    <a:pt x="1511" y="426"/>
                    <a:pt x="1511" y="426"/>
                    <a:pt x="1512" y="426"/>
                  </a:cubicBezTo>
                  <a:cubicBezTo>
                    <a:pt x="1518" y="429"/>
                    <a:pt x="1518" y="429"/>
                    <a:pt x="1516" y="436"/>
                  </a:cubicBezTo>
                  <a:cubicBezTo>
                    <a:pt x="1515" y="441"/>
                    <a:pt x="1512" y="442"/>
                    <a:pt x="1510" y="442"/>
                  </a:cubicBezTo>
                  <a:cubicBezTo>
                    <a:pt x="1508" y="442"/>
                    <a:pt x="1506" y="441"/>
                    <a:pt x="1505" y="441"/>
                  </a:cubicBezTo>
                  <a:cubicBezTo>
                    <a:pt x="1504" y="433"/>
                    <a:pt x="1508" y="426"/>
                    <a:pt x="1511" y="426"/>
                  </a:cubicBezTo>
                  <a:close/>
                  <a:moveTo>
                    <a:pt x="1649" y="458"/>
                  </a:moveTo>
                  <a:lnTo>
                    <a:pt x="1651" y="459"/>
                  </a:lnTo>
                  <a:cubicBezTo>
                    <a:pt x="1650" y="466"/>
                    <a:pt x="1648" y="474"/>
                    <a:pt x="1645" y="474"/>
                  </a:cubicBezTo>
                  <a:cubicBezTo>
                    <a:pt x="1644" y="474"/>
                    <a:pt x="1644" y="474"/>
                    <a:pt x="1644" y="473"/>
                  </a:cubicBezTo>
                  <a:lnTo>
                    <a:pt x="1641" y="472"/>
                  </a:lnTo>
                  <a:cubicBezTo>
                    <a:pt x="1642" y="467"/>
                    <a:pt x="1645" y="462"/>
                    <a:pt x="1649" y="458"/>
                  </a:cubicBezTo>
                  <a:close/>
                  <a:moveTo>
                    <a:pt x="1934" y="495"/>
                  </a:moveTo>
                  <a:cubicBezTo>
                    <a:pt x="1934" y="495"/>
                    <a:pt x="1935" y="495"/>
                    <a:pt x="1935" y="495"/>
                  </a:cubicBezTo>
                  <a:cubicBezTo>
                    <a:pt x="1938" y="495"/>
                    <a:pt x="1938" y="495"/>
                    <a:pt x="1936" y="503"/>
                  </a:cubicBezTo>
                  <a:cubicBezTo>
                    <a:pt x="1936" y="503"/>
                    <a:pt x="1934" y="509"/>
                    <a:pt x="1932" y="509"/>
                  </a:cubicBezTo>
                  <a:cubicBezTo>
                    <a:pt x="1931" y="509"/>
                    <a:pt x="1931" y="509"/>
                    <a:pt x="1931" y="509"/>
                  </a:cubicBezTo>
                  <a:lnTo>
                    <a:pt x="1930" y="500"/>
                  </a:lnTo>
                  <a:cubicBezTo>
                    <a:pt x="1931" y="495"/>
                    <a:pt x="1933" y="495"/>
                    <a:pt x="1934" y="495"/>
                  </a:cubicBezTo>
                  <a:close/>
                  <a:moveTo>
                    <a:pt x="1976" y="498"/>
                  </a:moveTo>
                  <a:lnTo>
                    <a:pt x="1979" y="499"/>
                  </a:lnTo>
                  <a:cubicBezTo>
                    <a:pt x="1977" y="507"/>
                    <a:pt x="1975" y="514"/>
                    <a:pt x="1972" y="514"/>
                  </a:cubicBezTo>
                  <a:cubicBezTo>
                    <a:pt x="1972" y="514"/>
                    <a:pt x="1972" y="514"/>
                    <a:pt x="1972" y="514"/>
                  </a:cubicBezTo>
                  <a:lnTo>
                    <a:pt x="1970" y="505"/>
                  </a:lnTo>
                  <a:lnTo>
                    <a:pt x="1976" y="498"/>
                  </a:lnTo>
                  <a:close/>
                  <a:moveTo>
                    <a:pt x="1990" y="554"/>
                  </a:moveTo>
                  <a:cubicBezTo>
                    <a:pt x="1991" y="554"/>
                    <a:pt x="1992" y="557"/>
                    <a:pt x="1991" y="561"/>
                  </a:cubicBezTo>
                  <a:cubicBezTo>
                    <a:pt x="1989" y="566"/>
                    <a:pt x="1989" y="567"/>
                    <a:pt x="1987" y="567"/>
                  </a:cubicBezTo>
                  <a:cubicBezTo>
                    <a:pt x="1987" y="567"/>
                    <a:pt x="1986" y="567"/>
                    <a:pt x="1985" y="567"/>
                  </a:cubicBezTo>
                  <a:cubicBezTo>
                    <a:pt x="1978" y="565"/>
                    <a:pt x="1978" y="565"/>
                    <a:pt x="1984" y="559"/>
                  </a:cubicBezTo>
                  <a:cubicBezTo>
                    <a:pt x="1986" y="556"/>
                    <a:pt x="1988" y="554"/>
                    <a:pt x="1990" y="554"/>
                  </a:cubicBezTo>
                  <a:close/>
                  <a:moveTo>
                    <a:pt x="2006" y="565"/>
                  </a:moveTo>
                  <a:lnTo>
                    <a:pt x="2010" y="567"/>
                  </a:lnTo>
                  <a:cubicBezTo>
                    <a:pt x="2013" y="568"/>
                    <a:pt x="2013" y="568"/>
                    <a:pt x="2011" y="574"/>
                  </a:cubicBezTo>
                  <a:lnTo>
                    <a:pt x="2007" y="574"/>
                  </a:lnTo>
                  <a:lnTo>
                    <a:pt x="2006" y="565"/>
                  </a:lnTo>
                  <a:close/>
                  <a:moveTo>
                    <a:pt x="2039" y="576"/>
                  </a:moveTo>
                  <a:lnTo>
                    <a:pt x="2042" y="577"/>
                  </a:lnTo>
                  <a:cubicBezTo>
                    <a:pt x="2046" y="578"/>
                    <a:pt x="2046" y="578"/>
                    <a:pt x="2043" y="585"/>
                  </a:cubicBezTo>
                  <a:lnTo>
                    <a:pt x="2040" y="583"/>
                  </a:lnTo>
                  <a:lnTo>
                    <a:pt x="2039" y="576"/>
                  </a:lnTo>
                  <a:close/>
                  <a:moveTo>
                    <a:pt x="2076" y="570"/>
                  </a:moveTo>
                  <a:lnTo>
                    <a:pt x="2079" y="571"/>
                  </a:lnTo>
                  <a:cubicBezTo>
                    <a:pt x="2083" y="572"/>
                    <a:pt x="2080" y="580"/>
                    <a:pt x="2080" y="580"/>
                  </a:cubicBezTo>
                  <a:cubicBezTo>
                    <a:pt x="2080" y="580"/>
                    <a:pt x="2078" y="587"/>
                    <a:pt x="2075" y="587"/>
                  </a:cubicBezTo>
                  <a:cubicBezTo>
                    <a:pt x="2075" y="587"/>
                    <a:pt x="2075" y="587"/>
                    <a:pt x="2075" y="587"/>
                  </a:cubicBezTo>
                  <a:cubicBezTo>
                    <a:pt x="2075" y="581"/>
                    <a:pt x="2075" y="576"/>
                    <a:pt x="2076" y="570"/>
                  </a:cubicBezTo>
                  <a:close/>
                  <a:moveTo>
                    <a:pt x="2031" y="586"/>
                  </a:moveTo>
                  <a:cubicBezTo>
                    <a:pt x="2031" y="586"/>
                    <a:pt x="2030" y="587"/>
                    <a:pt x="2028" y="589"/>
                  </a:cubicBezTo>
                  <a:cubicBezTo>
                    <a:pt x="2030" y="589"/>
                    <a:pt x="2032" y="586"/>
                    <a:pt x="2031" y="586"/>
                  </a:cubicBezTo>
                  <a:close/>
                  <a:moveTo>
                    <a:pt x="1991" y="597"/>
                  </a:moveTo>
                  <a:cubicBezTo>
                    <a:pt x="1990" y="598"/>
                    <a:pt x="1990" y="600"/>
                    <a:pt x="1990" y="601"/>
                  </a:cubicBezTo>
                  <a:cubicBezTo>
                    <a:pt x="1990" y="602"/>
                    <a:pt x="1990" y="602"/>
                    <a:pt x="1990" y="603"/>
                  </a:cubicBezTo>
                  <a:lnTo>
                    <a:pt x="1990" y="603"/>
                  </a:lnTo>
                  <a:cubicBezTo>
                    <a:pt x="1990" y="601"/>
                    <a:pt x="1990" y="599"/>
                    <a:pt x="1991" y="597"/>
                  </a:cubicBezTo>
                  <a:close/>
                  <a:moveTo>
                    <a:pt x="1990" y="603"/>
                  </a:moveTo>
                  <a:lnTo>
                    <a:pt x="1990" y="603"/>
                  </a:lnTo>
                  <a:cubicBezTo>
                    <a:pt x="1989" y="606"/>
                    <a:pt x="1989" y="607"/>
                    <a:pt x="1989" y="607"/>
                  </a:cubicBezTo>
                  <a:cubicBezTo>
                    <a:pt x="1990" y="607"/>
                    <a:pt x="1990" y="606"/>
                    <a:pt x="1990" y="603"/>
                  </a:cubicBezTo>
                  <a:close/>
                  <a:moveTo>
                    <a:pt x="2213" y="609"/>
                  </a:moveTo>
                  <a:cubicBezTo>
                    <a:pt x="2213" y="609"/>
                    <a:pt x="2213" y="610"/>
                    <a:pt x="2213" y="613"/>
                  </a:cubicBezTo>
                  <a:cubicBezTo>
                    <a:pt x="2211" y="618"/>
                    <a:pt x="2208" y="623"/>
                    <a:pt x="2205" y="626"/>
                  </a:cubicBezTo>
                  <a:cubicBezTo>
                    <a:pt x="2205" y="626"/>
                    <a:pt x="2202" y="629"/>
                    <a:pt x="2201" y="629"/>
                  </a:cubicBezTo>
                  <a:cubicBezTo>
                    <a:pt x="2201" y="629"/>
                    <a:pt x="2201" y="628"/>
                    <a:pt x="2202" y="626"/>
                  </a:cubicBezTo>
                  <a:lnTo>
                    <a:pt x="2204" y="618"/>
                  </a:lnTo>
                  <a:cubicBezTo>
                    <a:pt x="2208" y="614"/>
                    <a:pt x="2211" y="609"/>
                    <a:pt x="2213" y="609"/>
                  </a:cubicBezTo>
                  <a:close/>
                  <a:moveTo>
                    <a:pt x="2329" y="616"/>
                  </a:moveTo>
                  <a:cubicBezTo>
                    <a:pt x="2333" y="617"/>
                    <a:pt x="2333" y="617"/>
                    <a:pt x="2331" y="625"/>
                  </a:cubicBezTo>
                  <a:cubicBezTo>
                    <a:pt x="2328" y="631"/>
                    <a:pt x="2324" y="637"/>
                    <a:pt x="2320" y="637"/>
                  </a:cubicBezTo>
                  <a:cubicBezTo>
                    <a:pt x="2320" y="637"/>
                    <a:pt x="2320" y="637"/>
                    <a:pt x="2319" y="637"/>
                  </a:cubicBezTo>
                  <a:cubicBezTo>
                    <a:pt x="2316" y="636"/>
                    <a:pt x="2320" y="622"/>
                    <a:pt x="2329" y="616"/>
                  </a:cubicBezTo>
                  <a:close/>
                  <a:moveTo>
                    <a:pt x="2792" y="752"/>
                  </a:moveTo>
                  <a:cubicBezTo>
                    <a:pt x="2794" y="752"/>
                    <a:pt x="2789" y="762"/>
                    <a:pt x="2780" y="772"/>
                  </a:cubicBezTo>
                  <a:cubicBezTo>
                    <a:pt x="2777" y="778"/>
                    <a:pt x="2775" y="782"/>
                    <a:pt x="2774" y="782"/>
                  </a:cubicBezTo>
                  <a:cubicBezTo>
                    <a:pt x="2774" y="782"/>
                    <a:pt x="2775" y="778"/>
                    <a:pt x="2777" y="771"/>
                  </a:cubicBezTo>
                  <a:cubicBezTo>
                    <a:pt x="2779" y="763"/>
                    <a:pt x="2782" y="756"/>
                    <a:pt x="2785" y="756"/>
                  </a:cubicBezTo>
                  <a:cubicBezTo>
                    <a:pt x="2786" y="756"/>
                    <a:pt x="2786" y="756"/>
                    <a:pt x="2786" y="756"/>
                  </a:cubicBezTo>
                  <a:cubicBezTo>
                    <a:pt x="2789" y="753"/>
                    <a:pt x="2791" y="752"/>
                    <a:pt x="2792" y="752"/>
                  </a:cubicBezTo>
                  <a:close/>
                  <a:moveTo>
                    <a:pt x="55" y="1"/>
                  </a:moveTo>
                  <a:cubicBezTo>
                    <a:pt x="55" y="1"/>
                    <a:pt x="53" y="5"/>
                    <a:pt x="50" y="12"/>
                  </a:cubicBezTo>
                  <a:cubicBezTo>
                    <a:pt x="47" y="15"/>
                    <a:pt x="46" y="17"/>
                    <a:pt x="45" y="17"/>
                  </a:cubicBezTo>
                  <a:cubicBezTo>
                    <a:pt x="43" y="17"/>
                    <a:pt x="42" y="15"/>
                    <a:pt x="40" y="9"/>
                  </a:cubicBezTo>
                  <a:cubicBezTo>
                    <a:pt x="39" y="5"/>
                    <a:pt x="38" y="3"/>
                    <a:pt x="37" y="3"/>
                  </a:cubicBezTo>
                  <a:cubicBezTo>
                    <a:pt x="36" y="3"/>
                    <a:pt x="35" y="5"/>
                    <a:pt x="33" y="8"/>
                  </a:cubicBezTo>
                  <a:cubicBezTo>
                    <a:pt x="30" y="24"/>
                    <a:pt x="28" y="32"/>
                    <a:pt x="31" y="32"/>
                  </a:cubicBezTo>
                  <a:cubicBezTo>
                    <a:pt x="34" y="33"/>
                    <a:pt x="34" y="33"/>
                    <a:pt x="33" y="40"/>
                  </a:cubicBezTo>
                  <a:lnTo>
                    <a:pt x="26" y="38"/>
                  </a:lnTo>
                  <a:cubicBezTo>
                    <a:pt x="25" y="38"/>
                    <a:pt x="24" y="38"/>
                    <a:pt x="23" y="38"/>
                  </a:cubicBezTo>
                  <a:cubicBezTo>
                    <a:pt x="21" y="38"/>
                    <a:pt x="17" y="39"/>
                    <a:pt x="12" y="43"/>
                  </a:cubicBezTo>
                  <a:cubicBezTo>
                    <a:pt x="4" y="48"/>
                    <a:pt x="1" y="60"/>
                    <a:pt x="4" y="60"/>
                  </a:cubicBezTo>
                  <a:cubicBezTo>
                    <a:pt x="5" y="60"/>
                    <a:pt x="6" y="60"/>
                    <a:pt x="7" y="58"/>
                  </a:cubicBezTo>
                  <a:lnTo>
                    <a:pt x="10" y="67"/>
                  </a:lnTo>
                  <a:cubicBezTo>
                    <a:pt x="7" y="79"/>
                    <a:pt x="7" y="85"/>
                    <a:pt x="9" y="85"/>
                  </a:cubicBezTo>
                  <a:cubicBezTo>
                    <a:pt x="11" y="85"/>
                    <a:pt x="14" y="80"/>
                    <a:pt x="16" y="69"/>
                  </a:cubicBezTo>
                  <a:cubicBezTo>
                    <a:pt x="19" y="56"/>
                    <a:pt x="20" y="51"/>
                    <a:pt x="20" y="51"/>
                  </a:cubicBezTo>
                  <a:cubicBezTo>
                    <a:pt x="21" y="51"/>
                    <a:pt x="21" y="55"/>
                    <a:pt x="21" y="62"/>
                  </a:cubicBezTo>
                  <a:cubicBezTo>
                    <a:pt x="17" y="77"/>
                    <a:pt x="21" y="79"/>
                    <a:pt x="24" y="79"/>
                  </a:cubicBezTo>
                  <a:cubicBezTo>
                    <a:pt x="28" y="80"/>
                    <a:pt x="28" y="80"/>
                    <a:pt x="26" y="88"/>
                  </a:cubicBezTo>
                  <a:cubicBezTo>
                    <a:pt x="24" y="95"/>
                    <a:pt x="25" y="103"/>
                    <a:pt x="29" y="104"/>
                  </a:cubicBezTo>
                  <a:cubicBezTo>
                    <a:pt x="30" y="105"/>
                    <a:pt x="30" y="105"/>
                    <a:pt x="31" y="105"/>
                  </a:cubicBezTo>
                  <a:cubicBezTo>
                    <a:pt x="32" y="105"/>
                    <a:pt x="33" y="103"/>
                    <a:pt x="34" y="98"/>
                  </a:cubicBezTo>
                  <a:cubicBezTo>
                    <a:pt x="33" y="94"/>
                    <a:pt x="34" y="92"/>
                    <a:pt x="35" y="92"/>
                  </a:cubicBezTo>
                  <a:cubicBezTo>
                    <a:pt x="36" y="92"/>
                    <a:pt x="39" y="97"/>
                    <a:pt x="39" y="107"/>
                  </a:cubicBezTo>
                  <a:cubicBezTo>
                    <a:pt x="40" y="111"/>
                    <a:pt x="40" y="113"/>
                    <a:pt x="41" y="113"/>
                  </a:cubicBezTo>
                  <a:cubicBezTo>
                    <a:pt x="42" y="113"/>
                    <a:pt x="42" y="109"/>
                    <a:pt x="44" y="100"/>
                  </a:cubicBezTo>
                  <a:cubicBezTo>
                    <a:pt x="46" y="93"/>
                    <a:pt x="48" y="89"/>
                    <a:pt x="50" y="89"/>
                  </a:cubicBezTo>
                  <a:cubicBezTo>
                    <a:pt x="53" y="89"/>
                    <a:pt x="54" y="94"/>
                    <a:pt x="54" y="102"/>
                  </a:cubicBezTo>
                  <a:lnTo>
                    <a:pt x="60" y="103"/>
                  </a:lnTo>
                  <a:cubicBezTo>
                    <a:pt x="60" y="103"/>
                    <a:pt x="60" y="103"/>
                    <a:pt x="61" y="103"/>
                  </a:cubicBezTo>
                  <a:cubicBezTo>
                    <a:pt x="64" y="103"/>
                    <a:pt x="66" y="96"/>
                    <a:pt x="67" y="89"/>
                  </a:cubicBezTo>
                  <a:cubicBezTo>
                    <a:pt x="69" y="80"/>
                    <a:pt x="70" y="77"/>
                    <a:pt x="71" y="77"/>
                  </a:cubicBezTo>
                  <a:cubicBezTo>
                    <a:pt x="71" y="77"/>
                    <a:pt x="72" y="79"/>
                    <a:pt x="72" y="82"/>
                  </a:cubicBezTo>
                  <a:cubicBezTo>
                    <a:pt x="74" y="88"/>
                    <a:pt x="74" y="93"/>
                    <a:pt x="72" y="99"/>
                  </a:cubicBezTo>
                  <a:cubicBezTo>
                    <a:pt x="70" y="107"/>
                    <a:pt x="74" y="107"/>
                    <a:pt x="77" y="108"/>
                  </a:cubicBezTo>
                  <a:cubicBezTo>
                    <a:pt x="78" y="108"/>
                    <a:pt x="80" y="109"/>
                    <a:pt x="81" y="109"/>
                  </a:cubicBezTo>
                  <a:cubicBezTo>
                    <a:pt x="84" y="109"/>
                    <a:pt x="88" y="107"/>
                    <a:pt x="89" y="102"/>
                  </a:cubicBezTo>
                  <a:lnTo>
                    <a:pt x="89" y="102"/>
                  </a:lnTo>
                  <a:lnTo>
                    <a:pt x="87" y="110"/>
                  </a:lnTo>
                  <a:cubicBezTo>
                    <a:pt x="89" y="111"/>
                    <a:pt x="89" y="115"/>
                    <a:pt x="89" y="115"/>
                  </a:cubicBezTo>
                  <a:cubicBezTo>
                    <a:pt x="89" y="115"/>
                    <a:pt x="90" y="114"/>
                    <a:pt x="90" y="111"/>
                  </a:cubicBezTo>
                  <a:cubicBezTo>
                    <a:pt x="90" y="111"/>
                    <a:pt x="94" y="112"/>
                    <a:pt x="98" y="121"/>
                  </a:cubicBezTo>
                  <a:cubicBezTo>
                    <a:pt x="99" y="123"/>
                    <a:pt x="101" y="124"/>
                    <a:pt x="103" y="124"/>
                  </a:cubicBezTo>
                  <a:cubicBezTo>
                    <a:pt x="108" y="124"/>
                    <a:pt x="115" y="113"/>
                    <a:pt x="111" y="100"/>
                  </a:cubicBezTo>
                  <a:lnTo>
                    <a:pt x="114" y="100"/>
                  </a:lnTo>
                  <a:cubicBezTo>
                    <a:pt x="114" y="100"/>
                    <a:pt x="114" y="100"/>
                    <a:pt x="115" y="100"/>
                  </a:cubicBezTo>
                  <a:cubicBezTo>
                    <a:pt x="117" y="100"/>
                    <a:pt x="118" y="93"/>
                    <a:pt x="118" y="93"/>
                  </a:cubicBezTo>
                  <a:cubicBezTo>
                    <a:pt x="120" y="88"/>
                    <a:pt x="122" y="87"/>
                    <a:pt x="124" y="87"/>
                  </a:cubicBezTo>
                  <a:cubicBezTo>
                    <a:pt x="125" y="87"/>
                    <a:pt x="126" y="87"/>
                    <a:pt x="127" y="88"/>
                  </a:cubicBezTo>
                  <a:cubicBezTo>
                    <a:pt x="127" y="88"/>
                    <a:pt x="125" y="95"/>
                    <a:pt x="124" y="102"/>
                  </a:cubicBezTo>
                  <a:cubicBezTo>
                    <a:pt x="119" y="116"/>
                    <a:pt x="118" y="125"/>
                    <a:pt x="121" y="125"/>
                  </a:cubicBezTo>
                  <a:cubicBezTo>
                    <a:pt x="122" y="125"/>
                    <a:pt x="125" y="121"/>
                    <a:pt x="128" y="112"/>
                  </a:cubicBezTo>
                  <a:lnTo>
                    <a:pt x="128" y="112"/>
                  </a:lnTo>
                  <a:cubicBezTo>
                    <a:pt x="128" y="114"/>
                    <a:pt x="127" y="117"/>
                    <a:pt x="126" y="120"/>
                  </a:cubicBezTo>
                  <a:cubicBezTo>
                    <a:pt x="126" y="124"/>
                    <a:pt x="126" y="126"/>
                    <a:pt x="129" y="126"/>
                  </a:cubicBezTo>
                  <a:cubicBezTo>
                    <a:pt x="130" y="126"/>
                    <a:pt x="133" y="125"/>
                    <a:pt x="136" y="122"/>
                  </a:cubicBezTo>
                  <a:cubicBezTo>
                    <a:pt x="140" y="122"/>
                    <a:pt x="146" y="108"/>
                    <a:pt x="149" y="101"/>
                  </a:cubicBezTo>
                  <a:cubicBezTo>
                    <a:pt x="150" y="93"/>
                    <a:pt x="153" y="93"/>
                    <a:pt x="153" y="93"/>
                  </a:cubicBezTo>
                  <a:cubicBezTo>
                    <a:pt x="157" y="94"/>
                    <a:pt x="157" y="94"/>
                    <a:pt x="155" y="102"/>
                  </a:cubicBezTo>
                  <a:cubicBezTo>
                    <a:pt x="154" y="110"/>
                    <a:pt x="154" y="115"/>
                    <a:pt x="157" y="115"/>
                  </a:cubicBezTo>
                  <a:cubicBezTo>
                    <a:pt x="159" y="115"/>
                    <a:pt x="162" y="111"/>
                    <a:pt x="166" y="104"/>
                  </a:cubicBezTo>
                  <a:lnTo>
                    <a:pt x="166" y="104"/>
                  </a:lnTo>
                  <a:lnTo>
                    <a:pt x="163" y="112"/>
                  </a:lnTo>
                  <a:cubicBezTo>
                    <a:pt x="161" y="119"/>
                    <a:pt x="163" y="125"/>
                    <a:pt x="174" y="125"/>
                  </a:cubicBezTo>
                  <a:cubicBezTo>
                    <a:pt x="176" y="125"/>
                    <a:pt x="178" y="125"/>
                    <a:pt x="181" y="125"/>
                  </a:cubicBezTo>
                  <a:cubicBezTo>
                    <a:pt x="195" y="128"/>
                    <a:pt x="205" y="130"/>
                    <a:pt x="203" y="138"/>
                  </a:cubicBezTo>
                  <a:cubicBezTo>
                    <a:pt x="202" y="140"/>
                    <a:pt x="203" y="141"/>
                    <a:pt x="204" y="141"/>
                  </a:cubicBezTo>
                  <a:cubicBezTo>
                    <a:pt x="208" y="141"/>
                    <a:pt x="220" y="131"/>
                    <a:pt x="228" y="120"/>
                  </a:cubicBezTo>
                  <a:lnTo>
                    <a:pt x="228" y="120"/>
                  </a:lnTo>
                  <a:cubicBezTo>
                    <a:pt x="226" y="128"/>
                    <a:pt x="229" y="129"/>
                    <a:pt x="236" y="130"/>
                  </a:cubicBezTo>
                  <a:cubicBezTo>
                    <a:pt x="246" y="132"/>
                    <a:pt x="246" y="132"/>
                    <a:pt x="244" y="140"/>
                  </a:cubicBezTo>
                  <a:cubicBezTo>
                    <a:pt x="241" y="148"/>
                    <a:pt x="239" y="151"/>
                    <a:pt x="239" y="151"/>
                  </a:cubicBezTo>
                  <a:cubicBezTo>
                    <a:pt x="240" y="151"/>
                    <a:pt x="242" y="148"/>
                    <a:pt x="247" y="141"/>
                  </a:cubicBezTo>
                  <a:cubicBezTo>
                    <a:pt x="250" y="136"/>
                    <a:pt x="252" y="134"/>
                    <a:pt x="254" y="134"/>
                  </a:cubicBezTo>
                  <a:cubicBezTo>
                    <a:pt x="258" y="134"/>
                    <a:pt x="261" y="142"/>
                    <a:pt x="259" y="153"/>
                  </a:cubicBezTo>
                  <a:cubicBezTo>
                    <a:pt x="256" y="159"/>
                    <a:pt x="260" y="161"/>
                    <a:pt x="266" y="163"/>
                  </a:cubicBezTo>
                  <a:cubicBezTo>
                    <a:pt x="270" y="158"/>
                    <a:pt x="273" y="157"/>
                    <a:pt x="277" y="157"/>
                  </a:cubicBezTo>
                  <a:cubicBezTo>
                    <a:pt x="280" y="157"/>
                    <a:pt x="283" y="158"/>
                    <a:pt x="286" y="158"/>
                  </a:cubicBezTo>
                  <a:cubicBezTo>
                    <a:pt x="288" y="159"/>
                    <a:pt x="290" y="160"/>
                    <a:pt x="292" y="160"/>
                  </a:cubicBezTo>
                  <a:cubicBezTo>
                    <a:pt x="295" y="160"/>
                    <a:pt x="296" y="157"/>
                    <a:pt x="299" y="146"/>
                  </a:cubicBezTo>
                  <a:cubicBezTo>
                    <a:pt x="301" y="134"/>
                    <a:pt x="304" y="132"/>
                    <a:pt x="308" y="132"/>
                  </a:cubicBezTo>
                  <a:cubicBezTo>
                    <a:pt x="309" y="132"/>
                    <a:pt x="311" y="132"/>
                    <a:pt x="312" y="132"/>
                  </a:cubicBezTo>
                  <a:cubicBezTo>
                    <a:pt x="316" y="134"/>
                    <a:pt x="319" y="135"/>
                    <a:pt x="317" y="143"/>
                  </a:cubicBezTo>
                  <a:cubicBezTo>
                    <a:pt x="317" y="143"/>
                    <a:pt x="318" y="150"/>
                    <a:pt x="321" y="152"/>
                  </a:cubicBezTo>
                  <a:cubicBezTo>
                    <a:pt x="325" y="153"/>
                    <a:pt x="328" y="154"/>
                    <a:pt x="327" y="161"/>
                  </a:cubicBezTo>
                  <a:cubicBezTo>
                    <a:pt x="327" y="161"/>
                    <a:pt x="328" y="169"/>
                    <a:pt x="335" y="171"/>
                  </a:cubicBezTo>
                  <a:cubicBezTo>
                    <a:pt x="342" y="173"/>
                    <a:pt x="347" y="174"/>
                    <a:pt x="346" y="182"/>
                  </a:cubicBezTo>
                  <a:cubicBezTo>
                    <a:pt x="347" y="182"/>
                    <a:pt x="348" y="182"/>
                    <a:pt x="348" y="182"/>
                  </a:cubicBezTo>
                  <a:cubicBezTo>
                    <a:pt x="350" y="182"/>
                    <a:pt x="350" y="181"/>
                    <a:pt x="351" y="175"/>
                  </a:cubicBezTo>
                  <a:cubicBezTo>
                    <a:pt x="352" y="170"/>
                    <a:pt x="355" y="166"/>
                    <a:pt x="359" y="166"/>
                  </a:cubicBezTo>
                  <a:cubicBezTo>
                    <a:pt x="362" y="166"/>
                    <a:pt x="365" y="167"/>
                    <a:pt x="370" y="172"/>
                  </a:cubicBezTo>
                  <a:cubicBezTo>
                    <a:pt x="373" y="173"/>
                    <a:pt x="377" y="174"/>
                    <a:pt x="380" y="174"/>
                  </a:cubicBezTo>
                  <a:cubicBezTo>
                    <a:pt x="383" y="174"/>
                    <a:pt x="386" y="173"/>
                    <a:pt x="388" y="168"/>
                  </a:cubicBezTo>
                  <a:cubicBezTo>
                    <a:pt x="391" y="169"/>
                    <a:pt x="391" y="169"/>
                    <a:pt x="389" y="177"/>
                  </a:cubicBezTo>
                  <a:cubicBezTo>
                    <a:pt x="387" y="185"/>
                    <a:pt x="388" y="190"/>
                    <a:pt x="391" y="190"/>
                  </a:cubicBezTo>
                  <a:cubicBezTo>
                    <a:pt x="394" y="190"/>
                    <a:pt x="398" y="187"/>
                    <a:pt x="402" y="181"/>
                  </a:cubicBezTo>
                  <a:cubicBezTo>
                    <a:pt x="403" y="177"/>
                    <a:pt x="405" y="175"/>
                    <a:pt x="406" y="175"/>
                  </a:cubicBezTo>
                  <a:cubicBezTo>
                    <a:pt x="407" y="175"/>
                    <a:pt x="408" y="178"/>
                    <a:pt x="409" y="182"/>
                  </a:cubicBezTo>
                  <a:cubicBezTo>
                    <a:pt x="409" y="182"/>
                    <a:pt x="409" y="182"/>
                    <a:pt x="410" y="182"/>
                  </a:cubicBezTo>
                  <a:cubicBezTo>
                    <a:pt x="411" y="182"/>
                    <a:pt x="413" y="181"/>
                    <a:pt x="417" y="176"/>
                  </a:cubicBezTo>
                  <a:cubicBezTo>
                    <a:pt x="419" y="173"/>
                    <a:pt x="421" y="171"/>
                    <a:pt x="422" y="171"/>
                  </a:cubicBezTo>
                  <a:cubicBezTo>
                    <a:pt x="423" y="171"/>
                    <a:pt x="424" y="174"/>
                    <a:pt x="427" y="178"/>
                  </a:cubicBezTo>
                  <a:cubicBezTo>
                    <a:pt x="426" y="186"/>
                    <a:pt x="428" y="187"/>
                    <a:pt x="431" y="187"/>
                  </a:cubicBezTo>
                  <a:cubicBezTo>
                    <a:pt x="433" y="186"/>
                    <a:pt x="436" y="186"/>
                    <a:pt x="440" y="186"/>
                  </a:cubicBezTo>
                  <a:cubicBezTo>
                    <a:pt x="454" y="186"/>
                    <a:pt x="477" y="193"/>
                    <a:pt x="478" y="200"/>
                  </a:cubicBezTo>
                  <a:cubicBezTo>
                    <a:pt x="482" y="195"/>
                    <a:pt x="483" y="194"/>
                    <a:pt x="484" y="194"/>
                  </a:cubicBezTo>
                  <a:cubicBezTo>
                    <a:pt x="485" y="194"/>
                    <a:pt x="485" y="194"/>
                    <a:pt x="486" y="194"/>
                  </a:cubicBezTo>
                  <a:cubicBezTo>
                    <a:pt x="486" y="200"/>
                    <a:pt x="487" y="203"/>
                    <a:pt x="488" y="203"/>
                  </a:cubicBezTo>
                  <a:cubicBezTo>
                    <a:pt x="490" y="203"/>
                    <a:pt x="493" y="197"/>
                    <a:pt x="495" y="187"/>
                  </a:cubicBezTo>
                  <a:lnTo>
                    <a:pt x="492" y="186"/>
                  </a:lnTo>
                  <a:lnTo>
                    <a:pt x="489" y="186"/>
                  </a:lnTo>
                  <a:cubicBezTo>
                    <a:pt x="490" y="180"/>
                    <a:pt x="493" y="176"/>
                    <a:pt x="495" y="176"/>
                  </a:cubicBezTo>
                  <a:cubicBezTo>
                    <a:pt x="498" y="176"/>
                    <a:pt x="500" y="183"/>
                    <a:pt x="496" y="196"/>
                  </a:cubicBezTo>
                  <a:cubicBezTo>
                    <a:pt x="496" y="204"/>
                    <a:pt x="496" y="208"/>
                    <a:pt x="496" y="208"/>
                  </a:cubicBezTo>
                  <a:cubicBezTo>
                    <a:pt x="497" y="208"/>
                    <a:pt x="499" y="205"/>
                    <a:pt x="503" y="198"/>
                  </a:cubicBezTo>
                  <a:cubicBezTo>
                    <a:pt x="506" y="191"/>
                    <a:pt x="509" y="188"/>
                    <a:pt x="510" y="188"/>
                  </a:cubicBezTo>
                  <a:cubicBezTo>
                    <a:pt x="512" y="188"/>
                    <a:pt x="513" y="192"/>
                    <a:pt x="512" y="201"/>
                  </a:cubicBezTo>
                  <a:cubicBezTo>
                    <a:pt x="510" y="208"/>
                    <a:pt x="510" y="212"/>
                    <a:pt x="510" y="212"/>
                  </a:cubicBezTo>
                  <a:cubicBezTo>
                    <a:pt x="510" y="212"/>
                    <a:pt x="512" y="208"/>
                    <a:pt x="516" y="201"/>
                  </a:cubicBezTo>
                  <a:cubicBezTo>
                    <a:pt x="523" y="186"/>
                    <a:pt x="530" y="177"/>
                    <a:pt x="534" y="177"/>
                  </a:cubicBezTo>
                  <a:cubicBezTo>
                    <a:pt x="537" y="177"/>
                    <a:pt x="538" y="184"/>
                    <a:pt x="535" y="198"/>
                  </a:cubicBezTo>
                  <a:cubicBezTo>
                    <a:pt x="530" y="213"/>
                    <a:pt x="532" y="222"/>
                    <a:pt x="536" y="222"/>
                  </a:cubicBezTo>
                  <a:cubicBezTo>
                    <a:pt x="536" y="222"/>
                    <a:pt x="536" y="222"/>
                    <a:pt x="536" y="222"/>
                  </a:cubicBezTo>
                  <a:cubicBezTo>
                    <a:pt x="538" y="222"/>
                    <a:pt x="540" y="215"/>
                    <a:pt x="542" y="209"/>
                  </a:cubicBezTo>
                  <a:cubicBezTo>
                    <a:pt x="542" y="201"/>
                    <a:pt x="543" y="197"/>
                    <a:pt x="544" y="197"/>
                  </a:cubicBezTo>
                  <a:cubicBezTo>
                    <a:pt x="546" y="197"/>
                    <a:pt x="547" y="201"/>
                    <a:pt x="549" y="210"/>
                  </a:cubicBezTo>
                  <a:cubicBezTo>
                    <a:pt x="551" y="226"/>
                    <a:pt x="554" y="232"/>
                    <a:pt x="560" y="232"/>
                  </a:cubicBezTo>
                  <a:cubicBezTo>
                    <a:pt x="563" y="232"/>
                    <a:pt x="567" y="229"/>
                    <a:pt x="573" y="224"/>
                  </a:cubicBezTo>
                  <a:cubicBezTo>
                    <a:pt x="581" y="220"/>
                    <a:pt x="587" y="217"/>
                    <a:pt x="590" y="217"/>
                  </a:cubicBezTo>
                  <a:cubicBezTo>
                    <a:pt x="594" y="217"/>
                    <a:pt x="594" y="221"/>
                    <a:pt x="586" y="228"/>
                  </a:cubicBezTo>
                  <a:cubicBezTo>
                    <a:pt x="580" y="236"/>
                    <a:pt x="578" y="239"/>
                    <a:pt x="578" y="239"/>
                  </a:cubicBezTo>
                  <a:cubicBezTo>
                    <a:pt x="579" y="239"/>
                    <a:pt x="581" y="238"/>
                    <a:pt x="584" y="236"/>
                  </a:cubicBezTo>
                  <a:cubicBezTo>
                    <a:pt x="591" y="237"/>
                    <a:pt x="597" y="239"/>
                    <a:pt x="601" y="240"/>
                  </a:cubicBezTo>
                  <a:cubicBezTo>
                    <a:pt x="601" y="240"/>
                    <a:pt x="601" y="240"/>
                    <a:pt x="602" y="240"/>
                  </a:cubicBezTo>
                  <a:cubicBezTo>
                    <a:pt x="605" y="240"/>
                    <a:pt x="610" y="234"/>
                    <a:pt x="611" y="227"/>
                  </a:cubicBezTo>
                  <a:cubicBezTo>
                    <a:pt x="611" y="237"/>
                    <a:pt x="613" y="244"/>
                    <a:pt x="617" y="244"/>
                  </a:cubicBezTo>
                  <a:cubicBezTo>
                    <a:pt x="619" y="244"/>
                    <a:pt x="622" y="242"/>
                    <a:pt x="625" y="238"/>
                  </a:cubicBezTo>
                  <a:lnTo>
                    <a:pt x="632" y="240"/>
                  </a:lnTo>
                  <a:cubicBezTo>
                    <a:pt x="633" y="240"/>
                    <a:pt x="634" y="241"/>
                    <a:pt x="634" y="241"/>
                  </a:cubicBezTo>
                  <a:cubicBezTo>
                    <a:pt x="636" y="241"/>
                    <a:pt x="637" y="239"/>
                    <a:pt x="641" y="235"/>
                  </a:cubicBezTo>
                  <a:cubicBezTo>
                    <a:pt x="642" y="233"/>
                    <a:pt x="643" y="232"/>
                    <a:pt x="644" y="232"/>
                  </a:cubicBezTo>
                  <a:cubicBezTo>
                    <a:pt x="647" y="232"/>
                    <a:pt x="648" y="238"/>
                    <a:pt x="649" y="245"/>
                  </a:cubicBezTo>
                  <a:cubicBezTo>
                    <a:pt x="650" y="250"/>
                    <a:pt x="651" y="257"/>
                    <a:pt x="652" y="257"/>
                  </a:cubicBezTo>
                  <a:cubicBezTo>
                    <a:pt x="652" y="257"/>
                    <a:pt x="653" y="256"/>
                    <a:pt x="653" y="254"/>
                  </a:cubicBezTo>
                  <a:cubicBezTo>
                    <a:pt x="656" y="246"/>
                    <a:pt x="664" y="240"/>
                    <a:pt x="669" y="233"/>
                  </a:cubicBezTo>
                  <a:cubicBezTo>
                    <a:pt x="670" y="232"/>
                    <a:pt x="671" y="231"/>
                    <a:pt x="672" y="231"/>
                  </a:cubicBezTo>
                  <a:lnTo>
                    <a:pt x="672" y="231"/>
                  </a:lnTo>
                  <a:cubicBezTo>
                    <a:pt x="674" y="231"/>
                    <a:pt x="675" y="237"/>
                    <a:pt x="670" y="242"/>
                  </a:cubicBezTo>
                  <a:cubicBezTo>
                    <a:pt x="668" y="249"/>
                    <a:pt x="668" y="249"/>
                    <a:pt x="674" y="259"/>
                  </a:cubicBezTo>
                  <a:cubicBezTo>
                    <a:pt x="675" y="260"/>
                    <a:pt x="676" y="260"/>
                    <a:pt x="678" y="260"/>
                  </a:cubicBezTo>
                  <a:cubicBezTo>
                    <a:pt x="681" y="260"/>
                    <a:pt x="683" y="259"/>
                    <a:pt x="685" y="254"/>
                  </a:cubicBezTo>
                  <a:cubicBezTo>
                    <a:pt x="686" y="251"/>
                    <a:pt x="688" y="250"/>
                    <a:pt x="691" y="250"/>
                  </a:cubicBezTo>
                  <a:cubicBezTo>
                    <a:pt x="698" y="250"/>
                    <a:pt x="707" y="254"/>
                    <a:pt x="708" y="260"/>
                  </a:cubicBezTo>
                  <a:lnTo>
                    <a:pt x="714" y="261"/>
                  </a:lnTo>
                  <a:cubicBezTo>
                    <a:pt x="714" y="262"/>
                    <a:pt x="715" y="262"/>
                    <a:pt x="715" y="262"/>
                  </a:cubicBezTo>
                  <a:cubicBezTo>
                    <a:pt x="718" y="262"/>
                    <a:pt x="722" y="257"/>
                    <a:pt x="726" y="257"/>
                  </a:cubicBezTo>
                  <a:cubicBezTo>
                    <a:pt x="726" y="257"/>
                    <a:pt x="726" y="257"/>
                    <a:pt x="726" y="257"/>
                  </a:cubicBezTo>
                  <a:cubicBezTo>
                    <a:pt x="726" y="257"/>
                    <a:pt x="727" y="257"/>
                    <a:pt x="727" y="257"/>
                  </a:cubicBezTo>
                  <a:cubicBezTo>
                    <a:pt x="728" y="257"/>
                    <a:pt x="731" y="256"/>
                    <a:pt x="735" y="251"/>
                  </a:cubicBezTo>
                  <a:cubicBezTo>
                    <a:pt x="738" y="251"/>
                    <a:pt x="741" y="252"/>
                    <a:pt x="740" y="260"/>
                  </a:cubicBezTo>
                  <a:cubicBezTo>
                    <a:pt x="743" y="253"/>
                    <a:pt x="745" y="250"/>
                    <a:pt x="746" y="250"/>
                  </a:cubicBezTo>
                  <a:cubicBezTo>
                    <a:pt x="747" y="250"/>
                    <a:pt x="747" y="254"/>
                    <a:pt x="747" y="263"/>
                  </a:cubicBezTo>
                  <a:cubicBezTo>
                    <a:pt x="744" y="270"/>
                    <a:pt x="743" y="274"/>
                    <a:pt x="744" y="274"/>
                  </a:cubicBezTo>
                  <a:cubicBezTo>
                    <a:pt x="744" y="274"/>
                    <a:pt x="745" y="270"/>
                    <a:pt x="749" y="263"/>
                  </a:cubicBezTo>
                  <a:cubicBezTo>
                    <a:pt x="751" y="259"/>
                    <a:pt x="753" y="258"/>
                    <a:pt x="754" y="258"/>
                  </a:cubicBezTo>
                  <a:cubicBezTo>
                    <a:pt x="755" y="258"/>
                    <a:pt x="755" y="260"/>
                    <a:pt x="756" y="265"/>
                  </a:cubicBezTo>
                  <a:cubicBezTo>
                    <a:pt x="755" y="269"/>
                    <a:pt x="756" y="271"/>
                    <a:pt x="757" y="271"/>
                  </a:cubicBezTo>
                  <a:cubicBezTo>
                    <a:pt x="757" y="271"/>
                    <a:pt x="758" y="270"/>
                    <a:pt x="759" y="266"/>
                  </a:cubicBezTo>
                  <a:cubicBezTo>
                    <a:pt x="763" y="257"/>
                    <a:pt x="769" y="252"/>
                    <a:pt x="773" y="252"/>
                  </a:cubicBezTo>
                  <a:cubicBezTo>
                    <a:pt x="775" y="252"/>
                    <a:pt x="776" y="255"/>
                    <a:pt x="775" y="261"/>
                  </a:cubicBezTo>
                  <a:cubicBezTo>
                    <a:pt x="775" y="261"/>
                    <a:pt x="775" y="262"/>
                    <a:pt x="775" y="262"/>
                  </a:cubicBezTo>
                  <a:cubicBezTo>
                    <a:pt x="776" y="262"/>
                    <a:pt x="779" y="261"/>
                    <a:pt x="782" y="256"/>
                  </a:cubicBezTo>
                  <a:cubicBezTo>
                    <a:pt x="786" y="249"/>
                    <a:pt x="788" y="245"/>
                    <a:pt x="789" y="245"/>
                  </a:cubicBezTo>
                  <a:lnTo>
                    <a:pt x="789" y="245"/>
                  </a:lnTo>
                  <a:cubicBezTo>
                    <a:pt x="789" y="245"/>
                    <a:pt x="788" y="249"/>
                    <a:pt x="786" y="257"/>
                  </a:cubicBezTo>
                  <a:cubicBezTo>
                    <a:pt x="786" y="265"/>
                    <a:pt x="787" y="269"/>
                    <a:pt x="789" y="269"/>
                  </a:cubicBezTo>
                  <a:cubicBezTo>
                    <a:pt x="790" y="269"/>
                    <a:pt x="793" y="266"/>
                    <a:pt x="796" y="259"/>
                  </a:cubicBezTo>
                  <a:cubicBezTo>
                    <a:pt x="796" y="259"/>
                    <a:pt x="798" y="257"/>
                    <a:pt x="800" y="257"/>
                  </a:cubicBezTo>
                  <a:cubicBezTo>
                    <a:pt x="801" y="257"/>
                    <a:pt x="802" y="258"/>
                    <a:pt x="803" y="261"/>
                  </a:cubicBezTo>
                  <a:cubicBezTo>
                    <a:pt x="806" y="267"/>
                    <a:pt x="814" y="275"/>
                    <a:pt x="820" y="275"/>
                  </a:cubicBezTo>
                  <a:cubicBezTo>
                    <a:pt x="823" y="275"/>
                    <a:pt x="825" y="273"/>
                    <a:pt x="825" y="267"/>
                  </a:cubicBezTo>
                  <a:lnTo>
                    <a:pt x="832" y="269"/>
                  </a:lnTo>
                  <a:cubicBezTo>
                    <a:pt x="834" y="274"/>
                    <a:pt x="837" y="277"/>
                    <a:pt x="839" y="277"/>
                  </a:cubicBezTo>
                  <a:cubicBezTo>
                    <a:pt x="841" y="277"/>
                    <a:pt x="843" y="276"/>
                    <a:pt x="845" y="273"/>
                  </a:cubicBezTo>
                  <a:lnTo>
                    <a:pt x="851" y="266"/>
                  </a:lnTo>
                  <a:lnTo>
                    <a:pt x="851" y="266"/>
                  </a:lnTo>
                  <a:cubicBezTo>
                    <a:pt x="849" y="274"/>
                    <a:pt x="850" y="282"/>
                    <a:pt x="853" y="283"/>
                  </a:cubicBezTo>
                  <a:cubicBezTo>
                    <a:pt x="854" y="283"/>
                    <a:pt x="855" y="283"/>
                    <a:pt x="855" y="283"/>
                  </a:cubicBezTo>
                  <a:cubicBezTo>
                    <a:pt x="857" y="283"/>
                    <a:pt x="857" y="282"/>
                    <a:pt x="859" y="276"/>
                  </a:cubicBezTo>
                  <a:cubicBezTo>
                    <a:pt x="857" y="270"/>
                    <a:pt x="858" y="269"/>
                    <a:pt x="860" y="269"/>
                  </a:cubicBezTo>
                  <a:cubicBezTo>
                    <a:pt x="861" y="269"/>
                    <a:pt x="862" y="269"/>
                    <a:pt x="863" y="269"/>
                  </a:cubicBezTo>
                  <a:cubicBezTo>
                    <a:pt x="867" y="270"/>
                    <a:pt x="868" y="278"/>
                    <a:pt x="867" y="286"/>
                  </a:cubicBezTo>
                  <a:lnTo>
                    <a:pt x="870" y="287"/>
                  </a:lnTo>
                  <a:cubicBezTo>
                    <a:pt x="872" y="278"/>
                    <a:pt x="874" y="275"/>
                    <a:pt x="875" y="275"/>
                  </a:cubicBezTo>
                  <a:lnTo>
                    <a:pt x="875" y="275"/>
                  </a:lnTo>
                  <a:cubicBezTo>
                    <a:pt x="875" y="275"/>
                    <a:pt x="875" y="277"/>
                    <a:pt x="874" y="281"/>
                  </a:cubicBezTo>
                  <a:cubicBezTo>
                    <a:pt x="876" y="290"/>
                    <a:pt x="879" y="290"/>
                    <a:pt x="882" y="291"/>
                  </a:cubicBezTo>
                  <a:cubicBezTo>
                    <a:pt x="883" y="288"/>
                    <a:pt x="884" y="287"/>
                    <a:pt x="884" y="287"/>
                  </a:cubicBezTo>
                  <a:lnTo>
                    <a:pt x="884" y="287"/>
                  </a:lnTo>
                  <a:cubicBezTo>
                    <a:pt x="885" y="287"/>
                    <a:pt x="885" y="291"/>
                    <a:pt x="883" y="291"/>
                  </a:cubicBezTo>
                  <a:cubicBezTo>
                    <a:pt x="883" y="291"/>
                    <a:pt x="883" y="291"/>
                    <a:pt x="882" y="291"/>
                  </a:cubicBezTo>
                  <a:lnTo>
                    <a:pt x="880" y="298"/>
                  </a:lnTo>
                  <a:cubicBezTo>
                    <a:pt x="881" y="301"/>
                    <a:pt x="881" y="302"/>
                    <a:pt x="882" y="302"/>
                  </a:cubicBezTo>
                  <a:cubicBezTo>
                    <a:pt x="883" y="302"/>
                    <a:pt x="884" y="297"/>
                    <a:pt x="886" y="292"/>
                  </a:cubicBezTo>
                  <a:lnTo>
                    <a:pt x="892" y="294"/>
                  </a:lnTo>
                  <a:cubicBezTo>
                    <a:pt x="893" y="294"/>
                    <a:pt x="894" y="294"/>
                    <a:pt x="895" y="294"/>
                  </a:cubicBezTo>
                  <a:cubicBezTo>
                    <a:pt x="897" y="294"/>
                    <a:pt x="899" y="293"/>
                    <a:pt x="898" y="287"/>
                  </a:cubicBezTo>
                  <a:cubicBezTo>
                    <a:pt x="899" y="280"/>
                    <a:pt x="901" y="273"/>
                    <a:pt x="904" y="273"/>
                  </a:cubicBezTo>
                  <a:cubicBezTo>
                    <a:pt x="904" y="273"/>
                    <a:pt x="905" y="273"/>
                    <a:pt x="905" y="273"/>
                  </a:cubicBezTo>
                  <a:cubicBezTo>
                    <a:pt x="905" y="270"/>
                    <a:pt x="906" y="269"/>
                    <a:pt x="906" y="269"/>
                  </a:cubicBezTo>
                  <a:lnTo>
                    <a:pt x="906" y="269"/>
                  </a:lnTo>
                  <a:cubicBezTo>
                    <a:pt x="907" y="269"/>
                    <a:pt x="907" y="273"/>
                    <a:pt x="905" y="273"/>
                  </a:cubicBezTo>
                  <a:cubicBezTo>
                    <a:pt x="905" y="273"/>
                    <a:pt x="905" y="273"/>
                    <a:pt x="905" y="273"/>
                  </a:cubicBezTo>
                  <a:cubicBezTo>
                    <a:pt x="903" y="281"/>
                    <a:pt x="901" y="287"/>
                    <a:pt x="904" y="288"/>
                  </a:cubicBezTo>
                  <a:cubicBezTo>
                    <a:pt x="907" y="290"/>
                    <a:pt x="906" y="297"/>
                    <a:pt x="906" y="297"/>
                  </a:cubicBezTo>
                  <a:cubicBezTo>
                    <a:pt x="902" y="304"/>
                    <a:pt x="904" y="307"/>
                    <a:pt x="907" y="307"/>
                  </a:cubicBezTo>
                  <a:cubicBezTo>
                    <a:pt x="911" y="307"/>
                    <a:pt x="916" y="304"/>
                    <a:pt x="918" y="301"/>
                  </a:cubicBezTo>
                  <a:cubicBezTo>
                    <a:pt x="923" y="294"/>
                    <a:pt x="927" y="291"/>
                    <a:pt x="929" y="291"/>
                  </a:cubicBezTo>
                  <a:lnTo>
                    <a:pt x="929" y="291"/>
                  </a:lnTo>
                  <a:cubicBezTo>
                    <a:pt x="931" y="291"/>
                    <a:pt x="931" y="295"/>
                    <a:pt x="928" y="303"/>
                  </a:cubicBezTo>
                  <a:cubicBezTo>
                    <a:pt x="927" y="308"/>
                    <a:pt x="928" y="310"/>
                    <a:pt x="929" y="310"/>
                  </a:cubicBezTo>
                  <a:cubicBezTo>
                    <a:pt x="931" y="310"/>
                    <a:pt x="938" y="298"/>
                    <a:pt x="944" y="283"/>
                  </a:cubicBezTo>
                  <a:lnTo>
                    <a:pt x="953" y="261"/>
                  </a:lnTo>
                  <a:lnTo>
                    <a:pt x="947" y="284"/>
                  </a:lnTo>
                  <a:cubicBezTo>
                    <a:pt x="945" y="303"/>
                    <a:pt x="944" y="311"/>
                    <a:pt x="946" y="311"/>
                  </a:cubicBezTo>
                  <a:cubicBezTo>
                    <a:pt x="948" y="311"/>
                    <a:pt x="951" y="308"/>
                    <a:pt x="956" y="303"/>
                  </a:cubicBezTo>
                  <a:cubicBezTo>
                    <a:pt x="960" y="300"/>
                    <a:pt x="963" y="299"/>
                    <a:pt x="964" y="299"/>
                  </a:cubicBezTo>
                  <a:lnTo>
                    <a:pt x="964" y="299"/>
                  </a:lnTo>
                  <a:cubicBezTo>
                    <a:pt x="965" y="299"/>
                    <a:pt x="964" y="301"/>
                    <a:pt x="963" y="305"/>
                  </a:cubicBezTo>
                  <a:cubicBezTo>
                    <a:pt x="961" y="312"/>
                    <a:pt x="964" y="313"/>
                    <a:pt x="974" y="316"/>
                  </a:cubicBezTo>
                  <a:cubicBezTo>
                    <a:pt x="978" y="317"/>
                    <a:pt x="981" y="318"/>
                    <a:pt x="984" y="318"/>
                  </a:cubicBezTo>
                  <a:cubicBezTo>
                    <a:pt x="987" y="318"/>
                    <a:pt x="989" y="317"/>
                    <a:pt x="990" y="312"/>
                  </a:cubicBezTo>
                  <a:lnTo>
                    <a:pt x="996" y="314"/>
                  </a:lnTo>
                  <a:cubicBezTo>
                    <a:pt x="996" y="321"/>
                    <a:pt x="997" y="323"/>
                    <a:pt x="999" y="323"/>
                  </a:cubicBezTo>
                  <a:cubicBezTo>
                    <a:pt x="1001" y="323"/>
                    <a:pt x="1004" y="317"/>
                    <a:pt x="1005" y="307"/>
                  </a:cubicBezTo>
                  <a:cubicBezTo>
                    <a:pt x="1005" y="307"/>
                    <a:pt x="1008" y="309"/>
                    <a:pt x="1011" y="310"/>
                  </a:cubicBezTo>
                  <a:lnTo>
                    <a:pt x="1009" y="318"/>
                  </a:lnTo>
                  <a:cubicBezTo>
                    <a:pt x="1007" y="325"/>
                    <a:pt x="1014" y="327"/>
                    <a:pt x="1040" y="334"/>
                  </a:cubicBezTo>
                  <a:cubicBezTo>
                    <a:pt x="1053" y="338"/>
                    <a:pt x="1061" y="340"/>
                    <a:pt x="1066" y="340"/>
                  </a:cubicBezTo>
                  <a:cubicBezTo>
                    <a:pt x="1073" y="340"/>
                    <a:pt x="1075" y="336"/>
                    <a:pt x="1076" y="328"/>
                  </a:cubicBezTo>
                  <a:cubicBezTo>
                    <a:pt x="1080" y="321"/>
                    <a:pt x="1083" y="317"/>
                    <a:pt x="1084" y="317"/>
                  </a:cubicBezTo>
                  <a:lnTo>
                    <a:pt x="1084" y="317"/>
                  </a:lnTo>
                  <a:cubicBezTo>
                    <a:pt x="1086" y="317"/>
                    <a:pt x="1085" y="322"/>
                    <a:pt x="1083" y="330"/>
                  </a:cubicBezTo>
                  <a:cubicBezTo>
                    <a:pt x="1082" y="335"/>
                    <a:pt x="1082" y="341"/>
                    <a:pt x="1083" y="341"/>
                  </a:cubicBezTo>
                  <a:cubicBezTo>
                    <a:pt x="1083" y="341"/>
                    <a:pt x="1084" y="340"/>
                    <a:pt x="1084" y="338"/>
                  </a:cubicBezTo>
                  <a:cubicBezTo>
                    <a:pt x="1089" y="340"/>
                    <a:pt x="1092" y="343"/>
                    <a:pt x="1092" y="349"/>
                  </a:cubicBezTo>
                  <a:cubicBezTo>
                    <a:pt x="1095" y="357"/>
                    <a:pt x="1098" y="360"/>
                    <a:pt x="1100" y="360"/>
                  </a:cubicBezTo>
                  <a:cubicBezTo>
                    <a:pt x="1103" y="360"/>
                    <a:pt x="1104" y="357"/>
                    <a:pt x="1106" y="352"/>
                  </a:cubicBezTo>
                  <a:cubicBezTo>
                    <a:pt x="1106" y="345"/>
                    <a:pt x="1106" y="343"/>
                    <a:pt x="1107" y="343"/>
                  </a:cubicBezTo>
                  <a:cubicBezTo>
                    <a:pt x="1108" y="343"/>
                    <a:pt x="1108" y="348"/>
                    <a:pt x="1109" y="353"/>
                  </a:cubicBezTo>
                  <a:cubicBezTo>
                    <a:pt x="1110" y="359"/>
                    <a:pt x="1111" y="365"/>
                    <a:pt x="1112" y="365"/>
                  </a:cubicBezTo>
                  <a:cubicBezTo>
                    <a:pt x="1112" y="365"/>
                    <a:pt x="1113" y="365"/>
                    <a:pt x="1113" y="362"/>
                  </a:cubicBezTo>
                  <a:cubicBezTo>
                    <a:pt x="1116" y="359"/>
                    <a:pt x="1122" y="357"/>
                    <a:pt x="1127" y="357"/>
                  </a:cubicBezTo>
                  <a:cubicBezTo>
                    <a:pt x="1133" y="357"/>
                    <a:pt x="1138" y="360"/>
                    <a:pt x="1136" y="369"/>
                  </a:cubicBezTo>
                  <a:lnTo>
                    <a:pt x="1143" y="370"/>
                  </a:lnTo>
                  <a:cubicBezTo>
                    <a:pt x="1144" y="366"/>
                    <a:pt x="1147" y="365"/>
                    <a:pt x="1150" y="365"/>
                  </a:cubicBezTo>
                  <a:cubicBezTo>
                    <a:pt x="1152" y="365"/>
                    <a:pt x="1155" y="366"/>
                    <a:pt x="1158" y="367"/>
                  </a:cubicBezTo>
                  <a:cubicBezTo>
                    <a:pt x="1165" y="368"/>
                    <a:pt x="1167" y="369"/>
                    <a:pt x="1166" y="377"/>
                  </a:cubicBezTo>
                  <a:cubicBezTo>
                    <a:pt x="1163" y="381"/>
                    <a:pt x="1163" y="383"/>
                    <a:pt x="1165" y="383"/>
                  </a:cubicBezTo>
                  <a:cubicBezTo>
                    <a:pt x="1166" y="383"/>
                    <a:pt x="1169" y="382"/>
                    <a:pt x="1173" y="379"/>
                  </a:cubicBezTo>
                  <a:cubicBezTo>
                    <a:pt x="1173" y="379"/>
                    <a:pt x="1173" y="379"/>
                    <a:pt x="1173" y="379"/>
                  </a:cubicBezTo>
                  <a:cubicBezTo>
                    <a:pt x="1176" y="379"/>
                    <a:pt x="1183" y="367"/>
                    <a:pt x="1186" y="367"/>
                  </a:cubicBezTo>
                  <a:cubicBezTo>
                    <a:pt x="1186" y="367"/>
                    <a:pt x="1186" y="367"/>
                    <a:pt x="1186" y="367"/>
                  </a:cubicBezTo>
                  <a:cubicBezTo>
                    <a:pt x="1188" y="360"/>
                    <a:pt x="1192" y="353"/>
                    <a:pt x="1196" y="353"/>
                  </a:cubicBezTo>
                  <a:cubicBezTo>
                    <a:pt x="1196" y="353"/>
                    <a:pt x="1196" y="353"/>
                    <a:pt x="1196" y="353"/>
                  </a:cubicBezTo>
                  <a:lnTo>
                    <a:pt x="1195" y="360"/>
                  </a:lnTo>
                  <a:cubicBezTo>
                    <a:pt x="1193" y="368"/>
                    <a:pt x="1191" y="376"/>
                    <a:pt x="1191" y="376"/>
                  </a:cubicBezTo>
                  <a:cubicBezTo>
                    <a:pt x="1192" y="376"/>
                    <a:pt x="1193" y="377"/>
                    <a:pt x="1194" y="377"/>
                  </a:cubicBezTo>
                  <a:cubicBezTo>
                    <a:pt x="1196" y="377"/>
                    <a:pt x="1198" y="375"/>
                    <a:pt x="1200" y="370"/>
                  </a:cubicBezTo>
                  <a:cubicBezTo>
                    <a:pt x="1201" y="378"/>
                    <a:pt x="1204" y="379"/>
                    <a:pt x="1210" y="381"/>
                  </a:cubicBezTo>
                  <a:cubicBezTo>
                    <a:pt x="1213" y="382"/>
                    <a:pt x="1216" y="383"/>
                    <a:pt x="1219" y="383"/>
                  </a:cubicBezTo>
                  <a:cubicBezTo>
                    <a:pt x="1223" y="383"/>
                    <a:pt x="1226" y="382"/>
                    <a:pt x="1229" y="378"/>
                  </a:cubicBezTo>
                  <a:lnTo>
                    <a:pt x="1229" y="378"/>
                  </a:lnTo>
                  <a:cubicBezTo>
                    <a:pt x="1228" y="388"/>
                    <a:pt x="1235" y="394"/>
                    <a:pt x="1243" y="394"/>
                  </a:cubicBezTo>
                  <a:cubicBezTo>
                    <a:pt x="1247" y="394"/>
                    <a:pt x="1252" y="392"/>
                    <a:pt x="1255" y="386"/>
                  </a:cubicBezTo>
                  <a:cubicBezTo>
                    <a:pt x="1256" y="382"/>
                    <a:pt x="1257" y="381"/>
                    <a:pt x="1258" y="381"/>
                  </a:cubicBezTo>
                  <a:cubicBezTo>
                    <a:pt x="1260" y="381"/>
                    <a:pt x="1261" y="383"/>
                    <a:pt x="1261" y="388"/>
                  </a:cubicBezTo>
                  <a:cubicBezTo>
                    <a:pt x="1262" y="392"/>
                    <a:pt x="1262" y="394"/>
                    <a:pt x="1263" y="394"/>
                  </a:cubicBezTo>
                  <a:cubicBezTo>
                    <a:pt x="1264" y="394"/>
                    <a:pt x="1266" y="393"/>
                    <a:pt x="1268" y="389"/>
                  </a:cubicBezTo>
                  <a:cubicBezTo>
                    <a:pt x="1270" y="388"/>
                    <a:pt x="1271" y="387"/>
                    <a:pt x="1272" y="387"/>
                  </a:cubicBezTo>
                  <a:cubicBezTo>
                    <a:pt x="1274" y="387"/>
                    <a:pt x="1275" y="394"/>
                    <a:pt x="1276" y="399"/>
                  </a:cubicBezTo>
                  <a:cubicBezTo>
                    <a:pt x="1275" y="410"/>
                    <a:pt x="1276" y="415"/>
                    <a:pt x="1279" y="415"/>
                  </a:cubicBezTo>
                  <a:cubicBezTo>
                    <a:pt x="1280" y="415"/>
                    <a:pt x="1282" y="413"/>
                    <a:pt x="1284" y="411"/>
                  </a:cubicBezTo>
                  <a:cubicBezTo>
                    <a:pt x="1287" y="408"/>
                    <a:pt x="1291" y="406"/>
                    <a:pt x="1296" y="406"/>
                  </a:cubicBezTo>
                  <a:cubicBezTo>
                    <a:pt x="1298" y="406"/>
                    <a:pt x="1300" y="407"/>
                    <a:pt x="1302" y="407"/>
                  </a:cubicBezTo>
                  <a:cubicBezTo>
                    <a:pt x="1311" y="402"/>
                    <a:pt x="1314" y="403"/>
                    <a:pt x="1313" y="394"/>
                  </a:cubicBezTo>
                  <a:cubicBezTo>
                    <a:pt x="1314" y="389"/>
                    <a:pt x="1316" y="384"/>
                    <a:pt x="1320" y="379"/>
                  </a:cubicBezTo>
                  <a:cubicBezTo>
                    <a:pt x="1322" y="378"/>
                    <a:pt x="1324" y="377"/>
                    <a:pt x="1325" y="377"/>
                  </a:cubicBezTo>
                  <a:cubicBezTo>
                    <a:pt x="1327" y="377"/>
                    <a:pt x="1326" y="380"/>
                    <a:pt x="1324" y="380"/>
                  </a:cubicBezTo>
                  <a:cubicBezTo>
                    <a:pt x="1324" y="380"/>
                    <a:pt x="1323" y="380"/>
                    <a:pt x="1323" y="380"/>
                  </a:cubicBezTo>
                  <a:cubicBezTo>
                    <a:pt x="1314" y="386"/>
                    <a:pt x="1318" y="387"/>
                    <a:pt x="1319" y="396"/>
                  </a:cubicBezTo>
                  <a:cubicBezTo>
                    <a:pt x="1320" y="402"/>
                    <a:pt x="1324" y="406"/>
                    <a:pt x="1330" y="407"/>
                  </a:cubicBezTo>
                  <a:lnTo>
                    <a:pt x="1343" y="411"/>
                  </a:lnTo>
                  <a:cubicBezTo>
                    <a:pt x="1348" y="417"/>
                    <a:pt x="1351" y="419"/>
                    <a:pt x="1353" y="419"/>
                  </a:cubicBezTo>
                  <a:cubicBezTo>
                    <a:pt x="1355" y="419"/>
                    <a:pt x="1356" y="418"/>
                    <a:pt x="1357" y="415"/>
                  </a:cubicBezTo>
                  <a:lnTo>
                    <a:pt x="1358" y="407"/>
                  </a:lnTo>
                  <a:cubicBezTo>
                    <a:pt x="1358" y="418"/>
                    <a:pt x="1374" y="426"/>
                    <a:pt x="1387" y="426"/>
                  </a:cubicBezTo>
                  <a:cubicBezTo>
                    <a:pt x="1393" y="426"/>
                    <a:pt x="1398" y="424"/>
                    <a:pt x="1400" y="420"/>
                  </a:cubicBezTo>
                  <a:lnTo>
                    <a:pt x="1400" y="420"/>
                  </a:lnTo>
                  <a:cubicBezTo>
                    <a:pt x="1400" y="422"/>
                    <a:pt x="1399" y="424"/>
                    <a:pt x="1398" y="426"/>
                  </a:cubicBezTo>
                  <a:cubicBezTo>
                    <a:pt x="1397" y="434"/>
                    <a:pt x="1401" y="435"/>
                    <a:pt x="1406" y="438"/>
                  </a:cubicBezTo>
                  <a:cubicBezTo>
                    <a:pt x="1411" y="437"/>
                    <a:pt x="1416" y="437"/>
                    <a:pt x="1421" y="437"/>
                  </a:cubicBezTo>
                  <a:cubicBezTo>
                    <a:pt x="1426" y="437"/>
                    <a:pt x="1430" y="437"/>
                    <a:pt x="1435" y="438"/>
                  </a:cubicBezTo>
                  <a:cubicBezTo>
                    <a:pt x="1442" y="439"/>
                    <a:pt x="1448" y="441"/>
                    <a:pt x="1453" y="441"/>
                  </a:cubicBezTo>
                  <a:cubicBezTo>
                    <a:pt x="1456" y="441"/>
                    <a:pt x="1459" y="440"/>
                    <a:pt x="1460" y="436"/>
                  </a:cubicBezTo>
                  <a:cubicBezTo>
                    <a:pt x="1463" y="438"/>
                    <a:pt x="1463" y="438"/>
                    <a:pt x="1461" y="444"/>
                  </a:cubicBezTo>
                  <a:cubicBezTo>
                    <a:pt x="1456" y="451"/>
                    <a:pt x="1459" y="452"/>
                    <a:pt x="1462" y="453"/>
                  </a:cubicBezTo>
                  <a:cubicBezTo>
                    <a:pt x="1463" y="453"/>
                    <a:pt x="1463" y="453"/>
                    <a:pt x="1463" y="453"/>
                  </a:cubicBezTo>
                  <a:cubicBezTo>
                    <a:pt x="1466" y="453"/>
                    <a:pt x="1468" y="446"/>
                    <a:pt x="1469" y="439"/>
                  </a:cubicBezTo>
                  <a:cubicBezTo>
                    <a:pt x="1470" y="435"/>
                    <a:pt x="1471" y="434"/>
                    <a:pt x="1473" y="434"/>
                  </a:cubicBezTo>
                  <a:cubicBezTo>
                    <a:pt x="1474" y="434"/>
                    <a:pt x="1477" y="436"/>
                    <a:pt x="1479" y="442"/>
                  </a:cubicBezTo>
                  <a:cubicBezTo>
                    <a:pt x="1483" y="448"/>
                    <a:pt x="1490" y="452"/>
                    <a:pt x="1497" y="452"/>
                  </a:cubicBezTo>
                  <a:cubicBezTo>
                    <a:pt x="1500" y="452"/>
                    <a:pt x="1503" y="451"/>
                    <a:pt x="1506" y="450"/>
                  </a:cubicBezTo>
                  <a:cubicBezTo>
                    <a:pt x="1508" y="450"/>
                    <a:pt x="1512" y="451"/>
                    <a:pt x="1509" y="459"/>
                  </a:cubicBezTo>
                  <a:cubicBezTo>
                    <a:pt x="1511" y="465"/>
                    <a:pt x="1513" y="470"/>
                    <a:pt x="1517" y="470"/>
                  </a:cubicBezTo>
                  <a:cubicBezTo>
                    <a:pt x="1519" y="470"/>
                    <a:pt x="1522" y="468"/>
                    <a:pt x="1526" y="463"/>
                  </a:cubicBezTo>
                  <a:cubicBezTo>
                    <a:pt x="1530" y="465"/>
                    <a:pt x="1530" y="465"/>
                    <a:pt x="1527" y="472"/>
                  </a:cubicBezTo>
                  <a:cubicBezTo>
                    <a:pt x="1528" y="477"/>
                    <a:pt x="1527" y="482"/>
                    <a:pt x="1529" y="482"/>
                  </a:cubicBezTo>
                  <a:cubicBezTo>
                    <a:pt x="1529" y="482"/>
                    <a:pt x="1531" y="479"/>
                    <a:pt x="1534" y="473"/>
                  </a:cubicBezTo>
                  <a:cubicBezTo>
                    <a:pt x="1537" y="472"/>
                    <a:pt x="1540" y="471"/>
                    <a:pt x="1543" y="471"/>
                  </a:cubicBezTo>
                  <a:cubicBezTo>
                    <a:pt x="1549" y="471"/>
                    <a:pt x="1554" y="474"/>
                    <a:pt x="1557" y="480"/>
                  </a:cubicBezTo>
                  <a:cubicBezTo>
                    <a:pt x="1558" y="481"/>
                    <a:pt x="1559" y="481"/>
                    <a:pt x="1560" y="481"/>
                  </a:cubicBezTo>
                  <a:cubicBezTo>
                    <a:pt x="1562" y="481"/>
                    <a:pt x="1564" y="480"/>
                    <a:pt x="1565" y="475"/>
                  </a:cubicBezTo>
                  <a:cubicBezTo>
                    <a:pt x="1567" y="470"/>
                    <a:pt x="1569" y="465"/>
                    <a:pt x="1569" y="465"/>
                  </a:cubicBezTo>
                  <a:lnTo>
                    <a:pt x="1569" y="465"/>
                  </a:lnTo>
                  <a:cubicBezTo>
                    <a:pt x="1569" y="465"/>
                    <a:pt x="1568" y="466"/>
                    <a:pt x="1568" y="468"/>
                  </a:cubicBezTo>
                  <a:cubicBezTo>
                    <a:pt x="1567" y="476"/>
                    <a:pt x="1567" y="480"/>
                    <a:pt x="1568" y="480"/>
                  </a:cubicBezTo>
                  <a:cubicBezTo>
                    <a:pt x="1569" y="480"/>
                    <a:pt x="1571" y="476"/>
                    <a:pt x="1574" y="469"/>
                  </a:cubicBezTo>
                  <a:cubicBezTo>
                    <a:pt x="1576" y="465"/>
                    <a:pt x="1577" y="464"/>
                    <a:pt x="1577" y="464"/>
                  </a:cubicBezTo>
                  <a:cubicBezTo>
                    <a:pt x="1578" y="464"/>
                    <a:pt x="1578" y="466"/>
                    <a:pt x="1578" y="470"/>
                  </a:cubicBezTo>
                  <a:cubicBezTo>
                    <a:pt x="1579" y="479"/>
                    <a:pt x="1582" y="480"/>
                    <a:pt x="1582" y="480"/>
                  </a:cubicBezTo>
                  <a:cubicBezTo>
                    <a:pt x="1586" y="480"/>
                    <a:pt x="1589" y="480"/>
                    <a:pt x="1592" y="480"/>
                  </a:cubicBezTo>
                  <a:cubicBezTo>
                    <a:pt x="1601" y="480"/>
                    <a:pt x="1610" y="481"/>
                    <a:pt x="1619" y="482"/>
                  </a:cubicBezTo>
                  <a:cubicBezTo>
                    <a:pt x="1636" y="487"/>
                    <a:pt x="1645" y="490"/>
                    <a:pt x="1651" y="490"/>
                  </a:cubicBezTo>
                  <a:cubicBezTo>
                    <a:pt x="1655" y="490"/>
                    <a:pt x="1657" y="489"/>
                    <a:pt x="1657" y="486"/>
                  </a:cubicBezTo>
                  <a:cubicBezTo>
                    <a:pt x="1660" y="483"/>
                    <a:pt x="1661" y="481"/>
                    <a:pt x="1662" y="481"/>
                  </a:cubicBezTo>
                  <a:cubicBezTo>
                    <a:pt x="1663" y="481"/>
                    <a:pt x="1664" y="483"/>
                    <a:pt x="1664" y="488"/>
                  </a:cubicBezTo>
                  <a:cubicBezTo>
                    <a:pt x="1665" y="496"/>
                    <a:pt x="1669" y="497"/>
                    <a:pt x="1672" y="498"/>
                  </a:cubicBezTo>
                  <a:cubicBezTo>
                    <a:pt x="1675" y="499"/>
                    <a:pt x="1679" y="500"/>
                    <a:pt x="1677" y="507"/>
                  </a:cubicBezTo>
                  <a:cubicBezTo>
                    <a:pt x="1681" y="502"/>
                    <a:pt x="1682" y="501"/>
                    <a:pt x="1683" y="501"/>
                  </a:cubicBezTo>
                  <a:cubicBezTo>
                    <a:pt x="1684" y="501"/>
                    <a:pt x="1685" y="501"/>
                    <a:pt x="1686" y="502"/>
                  </a:cubicBezTo>
                  <a:cubicBezTo>
                    <a:pt x="1684" y="506"/>
                    <a:pt x="1685" y="508"/>
                    <a:pt x="1686" y="508"/>
                  </a:cubicBezTo>
                  <a:cubicBezTo>
                    <a:pt x="1687" y="508"/>
                    <a:pt x="1689" y="507"/>
                    <a:pt x="1691" y="504"/>
                  </a:cubicBezTo>
                  <a:cubicBezTo>
                    <a:pt x="1695" y="497"/>
                    <a:pt x="1697" y="493"/>
                    <a:pt x="1697" y="493"/>
                  </a:cubicBezTo>
                  <a:lnTo>
                    <a:pt x="1697" y="493"/>
                  </a:lnTo>
                  <a:cubicBezTo>
                    <a:pt x="1698" y="493"/>
                    <a:pt x="1697" y="497"/>
                    <a:pt x="1694" y="505"/>
                  </a:cubicBezTo>
                  <a:cubicBezTo>
                    <a:pt x="1693" y="511"/>
                    <a:pt x="1697" y="517"/>
                    <a:pt x="1698" y="517"/>
                  </a:cubicBezTo>
                  <a:cubicBezTo>
                    <a:pt x="1699" y="517"/>
                    <a:pt x="1699" y="516"/>
                    <a:pt x="1699" y="514"/>
                  </a:cubicBezTo>
                  <a:cubicBezTo>
                    <a:pt x="1701" y="507"/>
                    <a:pt x="1708" y="508"/>
                    <a:pt x="1714" y="502"/>
                  </a:cubicBezTo>
                  <a:cubicBezTo>
                    <a:pt x="1717" y="503"/>
                    <a:pt x="1720" y="504"/>
                    <a:pt x="1718" y="512"/>
                  </a:cubicBezTo>
                  <a:cubicBezTo>
                    <a:pt x="1719" y="515"/>
                    <a:pt x="1722" y="517"/>
                    <a:pt x="1727" y="517"/>
                  </a:cubicBezTo>
                  <a:cubicBezTo>
                    <a:pt x="1732" y="517"/>
                    <a:pt x="1740" y="514"/>
                    <a:pt x="1743" y="511"/>
                  </a:cubicBezTo>
                  <a:cubicBezTo>
                    <a:pt x="1744" y="507"/>
                    <a:pt x="1745" y="505"/>
                    <a:pt x="1746" y="505"/>
                  </a:cubicBezTo>
                  <a:cubicBezTo>
                    <a:pt x="1747" y="505"/>
                    <a:pt x="1747" y="507"/>
                    <a:pt x="1746" y="512"/>
                  </a:cubicBezTo>
                  <a:cubicBezTo>
                    <a:pt x="1744" y="519"/>
                    <a:pt x="1747" y="521"/>
                    <a:pt x="1751" y="522"/>
                  </a:cubicBezTo>
                  <a:cubicBezTo>
                    <a:pt x="1752" y="520"/>
                    <a:pt x="1753" y="519"/>
                    <a:pt x="1754" y="519"/>
                  </a:cubicBezTo>
                  <a:lnTo>
                    <a:pt x="1754" y="519"/>
                  </a:lnTo>
                  <a:cubicBezTo>
                    <a:pt x="1755" y="519"/>
                    <a:pt x="1753" y="524"/>
                    <a:pt x="1752" y="530"/>
                  </a:cubicBezTo>
                  <a:cubicBezTo>
                    <a:pt x="1746" y="536"/>
                    <a:pt x="1749" y="537"/>
                    <a:pt x="1756" y="540"/>
                  </a:cubicBezTo>
                  <a:cubicBezTo>
                    <a:pt x="1758" y="537"/>
                    <a:pt x="1762" y="536"/>
                    <a:pt x="1766" y="536"/>
                  </a:cubicBezTo>
                  <a:cubicBezTo>
                    <a:pt x="1771" y="536"/>
                    <a:pt x="1778" y="538"/>
                    <a:pt x="1784" y="540"/>
                  </a:cubicBezTo>
                  <a:cubicBezTo>
                    <a:pt x="1788" y="541"/>
                    <a:pt x="1790" y="541"/>
                    <a:pt x="1793" y="541"/>
                  </a:cubicBezTo>
                  <a:cubicBezTo>
                    <a:pt x="1803" y="541"/>
                    <a:pt x="1808" y="535"/>
                    <a:pt x="1817" y="524"/>
                  </a:cubicBezTo>
                  <a:lnTo>
                    <a:pt x="1823" y="511"/>
                  </a:lnTo>
                  <a:lnTo>
                    <a:pt x="1820" y="525"/>
                  </a:lnTo>
                  <a:cubicBezTo>
                    <a:pt x="1818" y="533"/>
                    <a:pt x="1817" y="541"/>
                    <a:pt x="1817" y="549"/>
                  </a:cubicBezTo>
                  <a:cubicBezTo>
                    <a:pt x="1817" y="549"/>
                    <a:pt x="1817" y="549"/>
                    <a:pt x="1817" y="549"/>
                  </a:cubicBezTo>
                  <a:cubicBezTo>
                    <a:pt x="1820" y="549"/>
                    <a:pt x="1823" y="542"/>
                    <a:pt x="1825" y="535"/>
                  </a:cubicBezTo>
                  <a:cubicBezTo>
                    <a:pt x="1825" y="532"/>
                    <a:pt x="1826" y="530"/>
                    <a:pt x="1827" y="530"/>
                  </a:cubicBezTo>
                  <a:cubicBezTo>
                    <a:pt x="1829" y="530"/>
                    <a:pt x="1831" y="532"/>
                    <a:pt x="1834" y="537"/>
                  </a:cubicBezTo>
                  <a:cubicBezTo>
                    <a:pt x="1836" y="543"/>
                    <a:pt x="1838" y="546"/>
                    <a:pt x="1841" y="546"/>
                  </a:cubicBezTo>
                  <a:cubicBezTo>
                    <a:pt x="1843" y="546"/>
                    <a:pt x="1845" y="545"/>
                    <a:pt x="1847" y="542"/>
                  </a:cubicBezTo>
                  <a:cubicBezTo>
                    <a:pt x="1850" y="543"/>
                    <a:pt x="1854" y="544"/>
                    <a:pt x="1855" y="552"/>
                  </a:cubicBezTo>
                  <a:cubicBezTo>
                    <a:pt x="1856" y="552"/>
                    <a:pt x="1857" y="553"/>
                    <a:pt x="1857" y="553"/>
                  </a:cubicBezTo>
                  <a:cubicBezTo>
                    <a:pt x="1858" y="553"/>
                    <a:pt x="1859" y="551"/>
                    <a:pt x="1859" y="545"/>
                  </a:cubicBezTo>
                  <a:cubicBezTo>
                    <a:pt x="1860" y="542"/>
                    <a:pt x="1862" y="541"/>
                    <a:pt x="1863" y="541"/>
                  </a:cubicBezTo>
                  <a:cubicBezTo>
                    <a:pt x="1864" y="541"/>
                    <a:pt x="1866" y="543"/>
                    <a:pt x="1866" y="548"/>
                  </a:cubicBezTo>
                  <a:cubicBezTo>
                    <a:pt x="1865" y="558"/>
                    <a:pt x="1869" y="563"/>
                    <a:pt x="1873" y="563"/>
                  </a:cubicBezTo>
                  <a:cubicBezTo>
                    <a:pt x="1875" y="563"/>
                    <a:pt x="1877" y="562"/>
                    <a:pt x="1877" y="559"/>
                  </a:cubicBezTo>
                  <a:cubicBezTo>
                    <a:pt x="1879" y="554"/>
                    <a:pt x="1881" y="553"/>
                    <a:pt x="1884" y="553"/>
                  </a:cubicBezTo>
                  <a:cubicBezTo>
                    <a:pt x="1885" y="553"/>
                    <a:pt x="1885" y="553"/>
                    <a:pt x="1886" y="553"/>
                  </a:cubicBezTo>
                  <a:cubicBezTo>
                    <a:pt x="1888" y="554"/>
                    <a:pt x="1889" y="554"/>
                    <a:pt x="1890" y="554"/>
                  </a:cubicBezTo>
                  <a:cubicBezTo>
                    <a:pt x="1892" y="554"/>
                    <a:pt x="1895" y="553"/>
                    <a:pt x="1898" y="549"/>
                  </a:cubicBezTo>
                  <a:lnTo>
                    <a:pt x="1904" y="551"/>
                  </a:lnTo>
                  <a:cubicBezTo>
                    <a:pt x="1907" y="552"/>
                    <a:pt x="1903" y="558"/>
                    <a:pt x="1899" y="558"/>
                  </a:cubicBezTo>
                  <a:cubicBezTo>
                    <a:pt x="1899" y="558"/>
                    <a:pt x="1899" y="558"/>
                    <a:pt x="1899" y="558"/>
                  </a:cubicBezTo>
                  <a:lnTo>
                    <a:pt x="1899" y="558"/>
                  </a:lnTo>
                  <a:lnTo>
                    <a:pt x="1900" y="567"/>
                  </a:lnTo>
                  <a:cubicBezTo>
                    <a:pt x="1902" y="567"/>
                    <a:pt x="1904" y="567"/>
                    <a:pt x="1906" y="567"/>
                  </a:cubicBezTo>
                  <a:cubicBezTo>
                    <a:pt x="1909" y="567"/>
                    <a:pt x="1912" y="566"/>
                    <a:pt x="1915" y="562"/>
                  </a:cubicBezTo>
                  <a:cubicBezTo>
                    <a:pt x="1919" y="556"/>
                    <a:pt x="1921" y="552"/>
                    <a:pt x="1922" y="552"/>
                  </a:cubicBezTo>
                  <a:lnTo>
                    <a:pt x="1922" y="552"/>
                  </a:lnTo>
                  <a:cubicBezTo>
                    <a:pt x="1922" y="552"/>
                    <a:pt x="1921" y="556"/>
                    <a:pt x="1919" y="563"/>
                  </a:cubicBezTo>
                  <a:cubicBezTo>
                    <a:pt x="1917" y="569"/>
                    <a:pt x="1917" y="576"/>
                    <a:pt x="1920" y="576"/>
                  </a:cubicBezTo>
                  <a:cubicBezTo>
                    <a:pt x="1921" y="576"/>
                    <a:pt x="1922" y="575"/>
                    <a:pt x="1923" y="573"/>
                  </a:cubicBezTo>
                  <a:cubicBezTo>
                    <a:pt x="1926" y="568"/>
                    <a:pt x="1928" y="565"/>
                    <a:pt x="1929" y="565"/>
                  </a:cubicBezTo>
                  <a:cubicBezTo>
                    <a:pt x="1930" y="565"/>
                    <a:pt x="1930" y="570"/>
                    <a:pt x="1929" y="574"/>
                  </a:cubicBezTo>
                  <a:cubicBezTo>
                    <a:pt x="1925" y="582"/>
                    <a:pt x="1924" y="586"/>
                    <a:pt x="1925" y="586"/>
                  </a:cubicBezTo>
                  <a:cubicBezTo>
                    <a:pt x="1927" y="586"/>
                    <a:pt x="1931" y="583"/>
                    <a:pt x="1939" y="578"/>
                  </a:cubicBezTo>
                  <a:cubicBezTo>
                    <a:pt x="1941" y="578"/>
                    <a:pt x="1943" y="579"/>
                    <a:pt x="1946" y="579"/>
                  </a:cubicBezTo>
                  <a:cubicBezTo>
                    <a:pt x="1951" y="579"/>
                    <a:pt x="1957" y="578"/>
                    <a:pt x="1962" y="578"/>
                  </a:cubicBezTo>
                  <a:cubicBezTo>
                    <a:pt x="1965" y="578"/>
                    <a:pt x="1968" y="578"/>
                    <a:pt x="1970" y="579"/>
                  </a:cubicBezTo>
                  <a:cubicBezTo>
                    <a:pt x="1984" y="583"/>
                    <a:pt x="1991" y="586"/>
                    <a:pt x="1992" y="594"/>
                  </a:cubicBezTo>
                  <a:cubicBezTo>
                    <a:pt x="1991" y="595"/>
                    <a:pt x="1991" y="596"/>
                    <a:pt x="1991" y="597"/>
                  </a:cubicBezTo>
                  <a:lnTo>
                    <a:pt x="1991" y="597"/>
                  </a:lnTo>
                  <a:cubicBezTo>
                    <a:pt x="1993" y="590"/>
                    <a:pt x="1995" y="588"/>
                    <a:pt x="1998" y="588"/>
                  </a:cubicBezTo>
                  <a:cubicBezTo>
                    <a:pt x="2000" y="588"/>
                    <a:pt x="2003" y="589"/>
                    <a:pt x="2006" y="590"/>
                  </a:cubicBezTo>
                  <a:cubicBezTo>
                    <a:pt x="2010" y="594"/>
                    <a:pt x="2013" y="596"/>
                    <a:pt x="2016" y="596"/>
                  </a:cubicBezTo>
                  <a:cubicBezTo>
                    <a:pt x="2021" y="596"/>
                    <a:pt x="2025" y="592"/>
                    <a:pt x="2028" y="589"/>
                  </a:cubicBezTo>
                  <a:lnTo>
                    <a:pt x="2022" y="587"/>
                  </a:lnTo>
                  <a:cubicBezTo>
                    <a:pt x="2024" y="578"/>
                    <a:pt x="2026" y="575"/>
                    <a:pt x="2028" y="575"/>
                  </a:cubicBezTo>
                  <a:cubicBezTo>
                    <a:pt x="2030" y="575"/>
                    <a:pt x="2031" y="578"/>
                    <a:pt x="2033" y="582"/>
                  </a:cubicBezTo>
                  <a:cubicBezTo>
                    <a:pt x="2037" y="583"/>
                    <a:pt x="2034" y="590"/>
                    <a:pt x="2032" y="598"/>
                  </a:cubicBezTo>
                  <a:cubicBezTo>
                    <a:pt x="2030" y="606"/>
                    <a:pt x="2031" y="614"/>
                    <a:pt x="2034" y="615"/>
                  </a:cubicBezTo>
                  <a:cubicBezTo>
                    <a:pt x="2036" y="615"/>
                    <a:pt x="2037" y="616"/>
                    <a:pt x="2038" y="616"/>
                  </a:cubicBezTo>
                  <a:cubicBezTo>
                    <a:pt x="2040" y="616"/>
                    <a:pt x="2041" y="614"/>
                    <a:pt x="2040" y="608"/>
                  </a:cubicBezTo>
                  <a:cubicBezTo>
                    <a:pt x="2042" y="603"/>
                    <a:pt x="2042" y="602"/>
                    <a:pt x="2043" y="602"/>
                  </a:cubicBezTo>
                  <a:cubicBezTo>
                    <a:pt x="2044" y="602"/>
                    <a:pt x="2045" y="602"/>
                    <a:pt x="2046" y="602"/>
                  </a:cubicBezTo>
                  <a:cubicBezTo>
                    <a:pt x="2047" y="603"/>
                    <a:pt x="2048" y="603"/>
                    <a:pt x="2049" y="603"/>
                  </a:cubicBezTo>
                  <a:cubicBezTo>
                    <a:pt x="2051" y="603"/>
                    <a:pt x="2054" y="602"/>
                    <a:pt x="2058" y="598"/>
                  </a:cubicBezTo>
                  <a:cubicBezTo>
                    <a:pt x="2059" y="593"/>
                    <a:pt x="2061" y="592"/>
                    <a:pt x="2063" y="592"/>
                  </a:cubicBezTo>
                  <a:cubicBezTo>
                    <a:pt x="2064" y="592"/>
                    <a:pt x="2065" y="592"/>
                    <a:pt x="2066" y="592"/>
                  </a:cubicBezTo>
                  <a:cubicBezTo>
                    <a:pt x="2067" y="597"/>
                    <a:pt x="2069" y="600"/>
                    <a:pt x="2074" y="602"/>
                  </a:cubicBezTo>
                  <a:lnTo>
                    <a:pt x="2071" y="610"/>
                  </a:lnTo>
                  <a:cubicBezTo>
                    <a:pt x="2070" y="615"/>
                    <a:pt x="2070" y="620"/>
                    <a:pt x="2070" y="626"/>
                  </a:cubicBezTo>
                  <a:cubicBezTo>
                    <a:pt x="2071" y="626"/>
                    <a:pt x="2071" y="626"/>
                    <a:pt x="2071" y="626"/>
                  </a:cubicBezTo>
                  <a:cubicBezTo>
                    <a:pt x="2074" y="626"/>
                    <a:pt x="2076" y="619"/>
                    <a:pt x="2076" y="619"/>
                  </a:cubicBezTo>
                  <a:cubicBezTo>
                    <a:pt x="2076" y="618"/>
                    <a:pt x="2078" y="618"/>
                    <a:pt x="2081" y="618"/>
                  </a:cubicBezTo>
                  <a:cubicBezTo>
                    <a:pt x="2098" y="618"/>
                    <a:pt x="2157" y="637"/>
                    <a:pt x="2166" y="640"/>
                  </a:cubicBezTo>
                  <a:cubicBezTo>
                    <a:pt x="2168" y="645"/>
                    <a:pt x="2173" y="648"/>
                    <a:pt x="2176" y="648"/>
                  </a:cubicBezTo>
                  <a:cubicBezTo>
                    <a:pt x="2178" y="648"/>
                    <a:pt x="2180" y="647"/>
                    <a:pt x="2179" y="643"/>
                  </a:cubicBezTo>
                  <a:cubicBezTo>
                    <a:pt x="2180" y="640"/>
                    <a:pt x="2182" y="639"/>
                    <a:pt x="2186" y="639"/>
                  </a:cubicBezTo>
                  <a:cubicBezTo>
                    <a:pt x="2193" y="639"/>
                    <a:pt x="2204" y="643"/>
                    <a:pt x="2217" y="646"/>
                  </a:cubicBezTo>
                  <a:cubicBezTo>
                    <a:pt x="2232" y="651"/>
                    <a:pt x="2244" y="655"/>
                    <a:pt x="2251" y="655"/>
                  </a:cubicBezTo>
                  <a:cubicBezTo>
                    <a:pt x="2255" y="655"/>
                    <a:pt x="2257" y="654"/>
                    <a:pt x="2258" y="652"/>
                  </a:cubicBezTo>
                  <a:lnTo>
                    <a:pt x="2268" y="654"/>
                  </a:lnTo>
                  <a:cubicBezTo>
                    <a:pt x="2269" y="654"/>
                    <a:pt x="2270" y="655"/>
                    <a:pt x="2271" y="655"/>
                  </a:cubicBezTo>
                  <a:cubicBezTo>
                    <a:pt x="2277" y="655"/>
                    <a:pt x="2282" y="652"/>
                    <a:pt x="2285" y="652"/>
                  </a:cubicBezTo>
                  <a:cubicBezTo>
                    <a:pt x="2285" y="652"/>
                    <a:pt x="2285" y="652"/>
                    <a:pt x="2286" y="652"/>
                  </a:cubicBezTo>
                  <a:cubicBezTo>
                    <a:pt x="2288" y="649"/>
                    <a:pt x="2290" y="647"/>
                    <a:pt x="2291" y="647"/>
                  </a:cubicBezTo>
                  <a:lnTo>
                    <a:pt x="2291" y="647"/>
                  </a:lnTo>
                  <a:cubicBezTo>
                    <a:pt x="2292" y="647"/>
                    <a:pt x="2292" y="649"/>
                    <a:pt x="2289" y="653"/>
                  </a:cubicBezTo>
                  <a:cubicBezTo>
                    <a:pt x="2287" y="661"/>
                    <a:pt x="2285" y="668"/>
                    <a:pt x="2288" y="669"/>
                  </a:cubicBezTo>
                  <a:cubicBezTo>
                    <a:pt x="2289" y="669"/>
                    <a:pt x="2289" y="669"/>
                    <a:pt x="2290" y="669"/>
                  </a:cubicBezTo>
                  <a:cubicBezTo>
                    <a:pt x="2295" y="669"/>
                    <a:pt x="2297" y="662"/>
                    <a:pt x="2299" y="656"/>
                  </a:cubicBezTo>
                  <a:cubicBezTo>
                    <a:pt x="2301" y="650"/>
                    <a:pt x="2303" y="650"/>
                    <a:pt x="2304" y="650"/>
                  </a:cubicBezTo>
                  <a:cubicBezTo>
                    <a:pt x="2305" y="650"/>
                    <a:pt x="2305" y="650"/>
                    <a:pt x="2305" y="650"/>
                  </a:cubicBezTo>
                  <a:cubicBezTo>
                    <a:pt x="2308" y="651"/>
                    <a:pt x="2308" y="651"/>
                    <a:pt x="2306" y="659"/>
                  </a:cubicBezTo>
                  <a:lnTo>
                    <a:pt x="2301" y="673"/>
                  </a:lnTo>
                  <a:lnTo>
                    <a:pt x="2305" y="674"/>
                  </a:lnTo>
                  <a:cubicBezTo>
                    <a:pt x="2306" y="668"/>
                    <a:pt x="2309" y="667"/>
                    <a:pt x="2310" y="667"/>
                  </a:cubicBezTo>
                  <a:cubicBezTo>
                    <a:pt x="2310" y="667"/>
                    <a:pt x="2310" y="668"/>
                    <a:pt x="2310" y="668"/>
                  </a:cubicBezTo>
                  <a:cubicBezTo>
                    <a:pt x="2313" y="669"/>
                    <a:pt x="2313" y="669"/>
                    <a:pt x="2308" y="683"/>
                  </a:cubicBezTo>
                  <a:cubicBezTo>
                    <a:pt x="2306" y="692"/>
                    <a:pt x="2306" y="696"/>
                    <a:pt x="2307" y="696"/>
                  </a:cubicBezTo>
                  <a:cubicBezTo>
                    <a:pt x="2308" y="696"/>
                    <a:pt x="2311" y="692"/>
                    <a:pt x="2315" y="685"/>
                  </a:cubicBezTo>
                  <a:lnTo>
                    <a:pt x="2324" y="680"/>
                  </a:lnTo>
                  <a:lnTo>
                    <a:pt x="2324" y="680"/>
                  </a:lnTo>
                  <a:cubicBezTo>
                    <a:pt x="2323" y="686"/>
                    <a:pt x="2325" y="688"/>
                    <a:pt x="2326" y="688"/>
                  </a:cubicBezTo>
                  <a:cubicBezTo>
                    <a:pt x="2330" y="688"/>
                    <a:pt x="2336" y="681"/>
                    <a:pt x="2340" y="677"/>
                  </a:cubicBezTo>
                  <a:lnTo>
                    <a:pt x="2340" y="677"/>
                  </a:lnTo>
                  <a:cubicBezTo>
                    <a:pt x="2338" y="686"/>
                    <a:pt x="2339" y="690"/>
                    <a:pt x="2341" y="690"/>
                  </a:cubicBezTo>
                  <a:cubicBezTo>
                    <a:pt x="2342" y="690"/>
                    <a:pt x="2345" y="687"/>
                    <a:pt x="2348" y="680"/>
                  </a:cubicBezTo>
                  <a:cubicBezTo>
                    <a:pt x="2350" y="676"/>
                    <a:pt x="2351" y="675"/>
                    <a:pt x="2352" y="675"/>
                  </a:cubicBezTo>
                  <a:cubicBezTo>
                    <a:pt x="2353" y="675"/>
                    <a:pt x="2355" y="677"/>
                    <a:pt x="2355" y="682"/>
                  </a:cubicBezTo>
                  <a:cubicBezTo>
                    <a:pt x="2356" y="691"/>
                    <a:pt x="2360" y="692"/>
                    <a:pt x="2366" y="693"/>
                  </a:cubicBezTo>
                  <a:cubicBezTo>
                    <a:pt x="2368" y="692"/>
                    <a:pt x="2370" y="691"/>
                    <a:pt x="2373" y="691"/>
                  </a:cubicBezTo>
                  <a:cubicBezTo>
                    <a:pt x="2383" y="691"/>
                    <a:pt x="2401" y="696"/>
                    <a:pt x="2420" y="702"/>
                  </a:cubicBezTo>
                  <a:cubicBezTo>
                    <a:pt x="2441" y="709"/>
                    <a:pt x="2456" y="714"/>
                    <a:pt x="2464" y="714"/>
                  </a:cubicBezTo>
                  <a:cubicBezTo>
                    <a:pt x="2468" y="714"/>
                    <a:pt x="2470" y="713"/>
                    <a:pt x="2471" y="711"/>
                  </a:cubicBezTo>
                  <a:cubicBezTo>
                    <a:pt x="2474" y="711"/>
                    <a:pt x="2474" y="711"/>
                    <a:pt x="2475" y="720"/>
                  </a:cubicBezTo>
                  <a:cubicBezTo>
                    <a:pt x="2474" y="724"/>
                    <a:pt x="2474" y="726"/>
                    <a:pt x="2476" y="726"/>
                  </a:cubicBezTo>
                  <a:cubicBezTo>
                    <a:pt x="2477" y="726"/>
                    <a:pt x="2480" y="723"/>
                    <a:pt x="2484" y="715"/>
                  </a:cubicBezTo>
                  <a:cubicBezTo>
                    <a:pt x="2487" y="711"/>
                    <a:pt x="2489" y="707"/>
                    <a:pt x="2490" y="707"/>
                  </a:cubicBezTo>
                  <a:lnTo>
                    <a:pt x="2490" y="707"/>
                  </a:lnTo>
                  <a:cubicBezTo>
                    <a:pt x="2490" y="707"/>
                    <a:pt x="2490" y="709"/>
                    <a:pt x="2488" y="716"/>
                  </a:cubicBezTo>
                  <a:cubicBezTo>
                    <a:pt x="2485" y="724"/>
                    <a:pt x="2491" y="726"/>
                    <a:pt x="2504" y="730"/>
                  </a:cubicBezTo>
                  <a:cubicBezTo>
                    <a:pt x="2510" y="732"/>
                    <a:pt x="2517" y="734"/>
                    <a:pt x="2522" y="734"/>
                  </a:cubicBezTo>
                  <a:cubicBezTo>
                    <a:pt x="2525" y="734"/>
                    <a:pt x="2528" y="733"/>
                    <a:pt x="2529" y="729"/>
                  </a:cubicBezTo>
                  <a:cubicBezTo>
                    <a:pt x="2533" y="727"/>
                    <a:pt x="2536" y="726"/>
                    <a:pt x="2536" y="726"/>
                  </a:cubicBezTo>
                  <a:lnTo>
                    <a:pt x="2536" y="726"/>
                  </a:lnTo>
                  <a:cubicBezTo>
                    <a:pt x="2537" y="726"/>
                    <a:pt x="2535" y="727"/>
                    <a:pt x="2532" y="730"/>
                  </a:cubicBezTo>
                  <a:cubicBezTo>
                    <a:pt x="2527" y="741"/>
                    <a:pt x="2532" y="750"/>
                    <a:pt x="2541" y="750"/>
                  </a:cubicBezTo>
                  <a:cubicBezTo>
                    <a:pt x="2545" y="750"/>
                    <a:pt x="2549" y="749"/>
                    <a:pt x="2553" y="746"/>
                  </a:cubicBezTo>
                  <a:cubicBezTo>
                    <a:pt x="2556" y="747"/>
                    <a:pt x="2559" y="748"/>
                    <a:pt x="2557" y="755"/>
                  </a:cubicBezTo>
                  <a:cubicBezTo>
                    <a:pt x="2559" y="756"/>
                    <a:pt x="2560" y="756"/>
                    <a:pt x="2562" y="756"/>
                  </a:cubicBezTo>
                  <a:cubicBezTo>
                    <a:pt x="2565" y="756"/>
                    <a:pt x="2569" y="755"/>
                    <a:pt x="2575" y="753"/>
                  </a:cubicBezTo>
                  <a:lnTo>
                    <a:pt x="2599" y="761"/>
                  </a:lnTo>
                  <a:cubicBezTo>
                    <a:pt x="2599" y="761"/>
                    <a:pt x="2600" y="761"/>
                    <a:pt x="2601" y="761"/>
                  </a:cubicBezTo>
                  <a:cubicBezTo>
                    <a:pt x="2605" y="761"/>
                    <a:pt x="2610" y="759"/>
                    <a:pt x="2613" y="757"/>
                  </a:cubicBezTo>
                  <a:cubicBezTo>
                    <a:pt x="2614" y="758"/>
                    <a:pt x="2616" y="758"/>
                    <a:pt x="2617" y="758"/>
                  </a:cubicBezTo>
                  <a:lnTo>
                    <a:pt x="2617" y="758"/>
                  </a:lnTo>
                  <a:cubicBezTo>
                    <a:pt x="2614" y="766"/>
                    <a:pt x="2630" y="771"/>
                    <a:pt x="2654" y="779"/>
                  </a:cubicBezTo>
                  <a:cubicBezTo>
                    <a:pt x="2676" y="786"/>
                    <a:pt x="2695" y="792"/>
                    <a:pt x="2696" y="801"/>
                  </a:cubicBezTo>
                  <a:cubicBezTo>
                    <a:pt x="2696" y="801"/>
                    <a:pt x="2696" y="801"/>
                    <a:pt x="2697" y="801"/>
                  </a:cubicBezTo>
                  <a:cubicBezTo>
                    <a:pt x="2698" y="801"/>
                    <a:pt x="2701" y="800"/>
                    <a:pt x="2705" y="795"/>
                  </a:cubicBezTo>
                  <a:cubicBezTo>
                    <a:pt x="2709" y="788"/>
                    <a:pt x="2712" y="785"/>
                    <a:pt x="2714" y="785"/>
                  </a:cubicBezTo>
                  <a:cubicBezTo>
                    <a:pt x="2716" y="785"/>
                    <a:pt x="2716" y="788"/>
                    <a:pt x="2716" y="792"/>
                  </a:cubicBezTo>
                  <a:cubicBezTo>
                    <a:pt x="2716" y="801"/>
                    <a:pt x="2720" y="807"/>
                    <a:pt x="2725" y="807"/>
                  </a:cubicBezTo>
                  <a:cubicBezTo>
                    <a:pt x="2728" y="807"/>
                    <a:pt x="2733" y="804"/>
                    <a:pt x="2736" y="798"/>
                  </a:cubicBezTo>
                  <a:lnTo>
                    <a:pt x="2736" y="798"/>
                  </a:lnTo>
                  <a:cubicBezTo>
                    <a:pt x="2735" y="800"/>
                    <a:pt x="2734" y="803"/>
                    <a:pt x="2733" y="806"/>
                  </a:cubicBezTo>
                  <a:cubicBezTo>
                    <a:pt x="2733" y="813"/>
                    <a:pt x="2735" y="816"/>
                    <a:pt x="2738" y="816"/>
                  </a:cubicBezTo>
                  <a:cubicBezTo>
                    <a:pt x="2742" y="816"/>
                    <a:pt x="2748" y="811"/>
                    <a:pt x="2752" y="803"/>
                  </a:cubicBezTo>
                  <a:cubicBezTo>
                    <a:pt x="2753" y="810"/>
                    <a:pt x="2753" y="817"/>
                    <a:pt x="2756" y="817"/>
                  </a:cubicBezTo>
                  <a:cubicBezTo>
                    <a:pt x="2757" y="817"/>
                    <a:pt x="2758" y="816"/>
                    <a:pt x="2759" y="815"/>
                  </a:cubicBezTo>
                  <a:lnTo>
                    <a:pt x="2759" y="815"/>
                  </a:lnTo>
                  <a:cubicBezTo>
                    <a:pt x="2762" y="816"/>
                    <a:pt x="2762" y="816"/>
                    <a:pt x="2758" y="830"/>
                  </a:cubicBezTo>
                  <a:cubicBezTo>
                    <a:pt x="2756" y="838"/>
                    <a:pt x="2753" y="846"/>
                    <a:pt x="2757" y="846"/>
                  </a:cubicBezTo>
                  <a:cubicBezTo>
                    <a:pt x="2757" y="846"/>
                    <a:pt x="2757" y="846"/>
                    <a:pt x="2757" y="846"/>
                  </a:cubicBezTo>
                  <a:cubicBezTo>
                    <a:pt x="2760" y="846"/>
                    <a:pt x="2763" y="840"/>
                    <a:pt x="2765" y="832"/>
                  </a:cubicBezTo>
                  <a:lnTo>
                    <a:pt x="2771" y="835"/>
                  </a:lnTo>
                  <a:cubicBezTo>
                    <a:pt x="2771" y="835"/>
                    <a:pt x="2772" y="835"/>
                    <a:pt x="2772" y="835"/>
                  </a:cubicBezTo>
                  <a:cubicBezTo>
                    <a:pt x="2772" y="835"/>
                    <a:pt x="2774" y="834"/>
                    <a:pt x="2777" y="828"/>
                  </a:cubicBezTo>
                  <a:cubicBezTo>
                    <a:pt x="2778" y="824"/>
                    <a:pt x="2780" y="823"/>
                    <a:pt x="2782" y="823"/>
                  </a:cubicBezTo>
                  <a:cubicBezTo>
                    <a:pt x="2783" y="823"/>
                    <a:pt x="2784" y="823"/>
                    <a:pt x="2785" y="823"/>
                  </a:cubicBezTo>
                  <a:cubicBezTo>
                    <a:pt x="2784" y="826"/>
                    <a:pt x="2784" y="826"/>
                    <a:pt x="2785" y="826"/>
                  </a:cubicBezTo>
                  <a:cubicBezTo>
                    <a:pt x="2786" y="826"/>
                    <a:pt x="2788" y="822"/>
                    <a:pt x="2788" y="816"/>
                  </a:cubicBezTo>
                  <a:cubicBezTo>
                    <a:pt x="2790" y="808"/>
                    <a:pt x="2793" y="801"/>
                    <a:pt x="2796" y="801"/>
                  </a:cubicBezTo>
                  <a:lnTo>
                    <a:pt x="2801" y="786"/>
                  </a:lnTo>
                  <a:cubicBezTo>
                    <a:pt x="2805" y="772"/>
                    <a:pt x="2808" y="764"/>
                    <a:pt x="2804" y="755"/>
                  </a:cubicBezTo>
                  <a:cubicBezTo>
                    <a:pt x="2797" y="747"/>
                    <a:pt x="2792" y="739"/>
                    <a:pt x="2787" y="739"/>
                  </a:cubicBezTo>
                  <a:cubicBezTo>
                    <a:pt x="2785" y="739"/>
                    <a:pt x="2783" y="742"/>
                    <a:pt x="2781" y="747"/>
                  </a:cubicBezTo>
                  <a:cubicBezTo>
                    <a:pt x="2781" y="747"/>
                    <a:pt x="2777" y="752"/>
                    <a:pt x="2773" y="752"/>
                  </a:cubicBezTo>
                  <a:cubicBezTo>
                    <a:pt x="2773" y="752"/>
                    <a:pt x="2773" y="752"/>
                    <a:pt x="2773" y="752"/>
                  </a:cubicBezTo>
                  <a:cubicBezTo>
                    <a:pt x="2769" y="752"/>
                    <a:pt x="2768" y="743"/>
                    <a:pt x="2768" y="743"/>
                  </a:cubicBezTo>
                  <a:cubicBezTo>
                    <a:pt x="2770" y="735"/>
                    <a:pt x="2758" y="730"/>
                    <a:pt x="2741" y="725"/>
                  </a:cubicBezTo>
                  <a:cubicBezTo>
                    <a:pt x="2722" y="719"/>
                    <a:pt x="2712" y="716"/>
                    <a:pt x="2712" y="707"/>
                  </a:cubicBezTo>
                  <a:cubicBezTo>
                    <a:pt x="2711" y="699"/>
                    <a:pt x="2707" y="698"/>
                    <a:pt x="2707" y="698"/>
                  </a:cubicBezTo>
                  <a:cubicBezTo>
                    <a:pt x="2707" y="700"/>
                    <a:pt x="2705" y="701"/>
                    <a:pt x="2701" y="701"/>
                  </a:cubicBezTo>
                  <a:cubicBezTo>
                    <a:pt x="2694" y="701"/>
                    <a:pt x="2679" y="696"/>
                    <a:pt x="2663" y="691"/>
                  </a:cubicBezTo>
                  <a:cubicBezTo>
                    <a:pt x="2647" y="686"/>
                    <a:pt x="2631" y="680"/>
                    <a:pt x="2622" y="680"/>
                  </a:cubicBezTo>
                  <a:cubicBezTo>
                    <a:pt x="2619" y="680"/>
                    <a:pt x="2616" y="681"/>
                    <a:pt x="2615" y="683"/>
                  </a:cubicBezTo>
                  <a:lnTo>
                    <a:pt x="2609" y="681"/>
                  </a:lnTo>
                  <a:cubicBezTo>
                    <a:pt x="2611" y="673"/>
                    <a:pt x="2604" y="672"/>
                    <a:pt x="2598" y="670"/>
                  </a:cubicBezTo>
                  <a:cubicBezTo>
                    <a:pt x="2595" y="672"/>
                    <a:pt x="2591" y="674"/>
                    <a:pt x="2587" y="674"/>
                  </a:cubicBezTo>
                  <a:cubicBezTo>
                    <a:pt x="2586" y="674"/>
                    <a:pt x="2584" y="673"/>
                    <a:pt x="2583" y="673"/>
                  </a:cubicBezTo>
                  <a:cubicBezTo>
                    <a:pt x="2585" y="665"/>
                    <a:pt x="2582" y="664"/>
                    <a:pt x="2575" y="662"/>
                  </a:cubicBezTo>
                  <a:cubicBezTo>
                    <a:pt x="2572" y="661"/>
                    <a:pt x="2570" y="660"/>
                    <a:pt x="2569" y="660"/>
                  </a:cubicBezTo>
                  <a:cubicBezTo>
                    <a:pt x="2566" y="660"/>
                    <a:pt x="2565" y="662"/>
                    <a:pt x="2563" y="666"/>
                  </a:cubicBezTo>
                  <a:cubicBezTo>
                    <a:pt x="2550" y="663"/>
                    <a:pt x="2539" y="656"/>
                    <a:pt x="2530" y="647"/>
                  </a:cubicBezTo>
                  <a:cubicBezTo>
                    <a:pt x="2530" y="644"/>
                    <a:pt x="2529" y="643"/>
                    <a:pt x="2528" y="643"/>
                  </a:cubicBezTo>
                  <a:cubicBezTo>
                    <a:pt x="2525" y="643"/>
                    <a:pt x="2522" y="647"/>
                    <a:pt x="2518" y="652"/>
                  </a:cubicBezTo>
                  <a:cubicBezTo>
                    <a:pt x="2516" y="658"/>
                    <a:pt x="2511" y="664"/>
                    <a:pt x="2507" y="664"/>
                  </a:cubicBezTo>
                  <a:cubicBezTo>
                    <a:pt x="2507" y="664"/>
                    <a:pt x="2507" y="664"/>
                    <a:pt x="2507" y="664"/>
                  </a:cubicBezTo>
                  <a:cubicBezTo>
                    <a:pt x="2507" y="664"/>
                    <a:pt x="2509" y="657"/>
                    <a:pt x="2511" y="650"/>
                  </a:cubicBezTo>
                  <a:cubicBezTo>
                    <a:pt x="2517" y="643"/>
                    <a:pt x="2517" y="643"/>
                    <a:pt x="2510" y="641"/>
                  </a:cubicBezTo>
                  <a:lnTo>
                    <a:pt x="2504" y="638"/>
                  </a:lnTo>
                  <a:cubicBezTo>
                    <a:pt x="2503" y="641"/>
                    <a:pt x="2501" y="642"/>
                    <a:pt x="2497" y="642"/>
                  </a:cubicBezTo>
                  <a:cubicBezTo>
                    <a:pt x="2489" y="642"/>
                    <a:pt x="2478" y="638"/>
                    <a:pt x="2463" y="634"/>
                  </a:cubicBezTo>
                  <a:cubicBezTo>
                    <a:pt x="2445" y="628"/>
                    <a:pt x="2434" y="625"/>
                    <a:pt x="2428" y="625"/>
                  </a:cubicBezTo>
                  <a:cubicBezTo>
                    <a:pt x="2424" y="625"/>
                    <a:pt x="2422" y="626"/>
                    <a:pt x="2421" y="629"/>
                  </a:cubicBezTo>
                  <a:cubicBezTo>
                    <a:pt x="2420" y="632"/>
                    <a:pt x="2419" y="634"/>
                    <a:pt x="2418" y="634"/>
                  </a:cubicBezTo>
                  <a:cubicBezTo>
                    <a:pt x="2416" y="634"/>
                    <a:pt x="2413" y="631"/>
                    <a:pt x="2408" y="625"/>
                  </a:cubicBezTo>
                  <a:cubicBezTo>
                    <a:pt x="2400" y="605"/>
                    <a:pt x="2397" y="599"/>
                    <a:pt x="2394" y="599"/>
                  </a:cubicBezTo>
                  <a:cubicBezTo>
                    <a:pt x="2393" y="599"/>
                    <a:pt x="2392" y="600"/>
                    <a:pt x="2390" y="602"/>
                  </a:cubicBezTo>
                  <a:cubicBezTo>
                    <a:pt x="2393" y="604"/>
                    <a:pt x="2391" y="611"/>
                    <a:pt x="2389" y="618"/>
                  </a:cubicBezTo>
                  <a:cubicBezTo>
                    <a:pt x="2387" y="626"/>
                    <a:pt x="2385" y="629"/>
                    <a:pt x="2384" y="629"/>
                  </a:cubicBezTo>
                  <a:cubicBezTo>
                    <a:pt x="2382" y="629"/>
                    <a:pt x="2382" y="625"/>
                    <a:pt x="2382" y="616"/>
                  </a:cubicBezTo>
                  <a:cubicBezTo>
                    <a:pt x="2385" y="607"/>
                    <a:pt x="2365" y="600"/>
                    <a:pt x="2349" y="600"/>
                  </a:cubicBezTo>
                  <a:cubicBezTo>
                    <a:pt x="2340" y="600"/>
                    <a:pt x="2332" y="602"/>
                    <a:pt x="2329" y="606"/>
                  </a:cubicBezTo>
                  <a:lnTo>
                    <a:pt x="2329" y="606"/>
                  </a:lnTo>
                  <a:cubicBezTo>
                    <a:pt x="2329" y="605"/>
                    <a:pt x="2330" y="603"/>
                    <a:pt x="2331" y="600"/>
                  </a:cubicBezTo>
                  <a:cubicBezTo>
                    <a:pt x="2333" y="592"/>
                    <a:pt x="2329" y="591"/>
                    <a:pt x="2316" y="587"/>
                  </a:cubicBezTo>
                  <a:lnTo>
                    <a:pt x="2306" y="585"/>
                  </a:lnTo>
                  <a:cubicBezTo>
                    <a:pt x="2304" y="589"/>
                    <a:pt x="2302" y="591"/>
                    <a:pt x="2299" y="591"/>
                  </a:cubicBezTo>
                  <a:cubicBezTo>
                    <a:pt x="2293" y="591"/>
                    <a:pt x="2285" y="583"/>
                    <a:pt x="2287" y="578"/>
                  </a:cubicBezTo>
                  <a:cubicBezTo>
                    <a:pt x="2286" y="570"/>
                    <a:pt x="2286" y="570"/>
                    <a:pt x="2279" y="568"/>
                  </a:cubicBezTo>
                  <a:cubicBezTo>
                    <a:pt x="2275" y="571"/>
                    <a:pt x="2271" y="572"/>
                    <a:pt x="2267" y="572"/>
                  </a:cubicBezTo>
                  <a:cubicBezTo>
                    <a:pt x="2258" y="572"/>
                    <a:pt x="2252" y="564"/>
                    <a:pt x="2253" y="559"/>
                  </a:cubicBezTo>
                  <a:lnTo>
                    <a:pt x="2246" y="558"/>
                  </a:lnTo>
                  <a:cubicBezTo>
                    <a:pt x="2244" y="561"/>
                    <a:pt x="2240" y="562"/>
                    <a:pt x="2237" y="562"/>
                  </a:cubicBezTo>
                  <a:cubicBezTo>
                    <a:pt x="2235" y="562"/>
                    <a:pt x="2233" y="562"/>
                    <a:pt x="2232" y="561"/>
                  </a:cubicBezTo>
                  <a:cubicBezTo>
                    <a:pt x="2227" y="560"/>
                    <a:pt x="2224" y="559"/>
                    <a:pt x="2222" y="559"/>
                  </a:cubicBezTo>
                  <a:cubicBezTo>
                    <a:pt x="2220" y="559"/>
                    <a:pt x="2219" y="560"/>
                    <a:pt x="2219" y="565"/>
                  </a:cubicBezTo>
                  <a:cubicBezTo>
                    <a:pt x="2217" y="572"/>
                    <a:pt x="2215" y="579"/>
                    <a:pt x="2212" y="579"/>
                  </a:cubicBezTo>
                  <a:cubicBezTo>
                    <a:pt x="2212" y="579"/>
                    <a:pt x="2212" y="579"/>
                    <a:pt x="2212" y="579"/>
                  </a:cubicBezTo>
                  <a:lnTo>
                    <a:pt x="2214" y="572"/>
                  </a:lnTo>
                  <a:cubicBezTo>
                    <a:pt x="2216" y="564"/>
                    <a:pt x="2206" y="561"/>
                    <a:pt x="2194" y="556"/>
                  </a:cubicBezTo>
                  <a:cubicBezTo>
                    <a:pt x="2177" y="552"/>
                    <a:pt x="2170" y="550"/>
                    <a:pt x="2170" y="541"/>
                  </a:cubicBezTo>
                  <a:lnTo>
                    <a:pt x="2165" y="548"/>
                  </a:lnTo>
                  <a:cubicBezTo>
                    <a:pt x="2162" y="551"/>
                    <a:pt x="2160" y="552"/>
                    <a:pt x="2159" y="552"/>
                  </a:cubicBezTo>
                  <a:cubicBezTo>
                    <a:pt x="2157" y="552"/>
                    <a:pt x="2157" y="550"/>
                    <a:pt x="2158" y="546"/>
                  </a:cubicBezTo>
                  <a:cubicBezTo>
                    <a:pt x="2157" y="540"/>
                    <a:pt x="2150" y="536"/>
                    <a:pt x="2144" y="536"/>
                  </a:cubicBezTo>
                  <a:cubicBezTo>
                    <a:pt x="2141" y="536"/>
                    <a:pt x="2138" y="537"/>
                    <a:pt x="2135" y="539"/>
                  </a:cubicBezTo>
                  <a:lnTo>
                    <a:pt x="2129" y="536"/>
                  </a:lnTo>
                  <a:cubicBezTo>
                    <a:pt x="2129" y="527"/>
                    <a:pt x="2126" y="523"/>
                    <a:pt x="2122" y="523"/>
                  </a:cubicBezTo>
                  <a:cubicBezTo>
                    <a:pt x="2119" y="523"/>
                    <a:pt x="2115" y="525"/>
                    <a:pt x="2112" y="532"/>
                  </a:cubicBezTo>
                  <a:cubicBezTo>
                    <a:pt x="2114" y="524"/>
                    <a:pt x="2111" y="523"/>
                    <a:pt x="2107" y="523"/>
                  </a:cubicBezTo>
                  <a:cubicBezTo>
                    <a:pt x="2105" y="525"/>
                    <a:pt x="2102" y="525"/>
                    <a:pt x="2099" y="525"/>
                  </a:cubicBezTo>
                  <a:cubicBezTo>
                    <a:pt x="2093" y="525"/>
                    <a:pt x="2087" y="522"/>
                    <a:pt x="2088" y="516"/>
                  </a:cubicBezTo>
                  <a:lnTo>
                    <a:pt x="2085" y="515"/>
                  </a:lnTo>
                  <a:cubicBezTo>
                    <a:pt x="2081" y="519"/>
                    <a:pt x="2079" y="520"/>
                    <a:pt x="2076" y="520"/>
                  </a:cubicBezTo>
                  <a:cubicBezTo>
                    <a:pt x="2075" y="520"/>
                    <a:pt x="2074" y="520"/>
                    <a:pt x="2073" y="519"/>
                  </a:cubicBezTo>
                  <a:cubicBezTo>
                    <a:pt x="2071" y="519"/>
                    <a:pt x="2070" y="519"/>
                    <a:pt x="2069" y="519"/>
                  </a:cubicBezTo>
                  <a:cubicBezTo>
                    <a:pt x="2067" y="519"/>
                    <a:pt x="2064" y="520"/>
                    <a:pt x="2061" y="524"/>
                  </a:cubicBezTo>
                  <a:cubicBezTo>
                    <a:pt x="2057" y="529"/>
                    <a:pt x="2054" y="530"/>
                    <a:pt x="2053" y="530"/>
                  </a:cubicBezTo>
                  <a:cubicBezTo>
                    <a:pt x="2053" y="530"/>
                    <a:pt x="2052" y="530"/>
                    <a:pt x="2052" y="530"/>
                  </a:cubicBezTo>
                  <a:cubicBezTo>
                    <a:pt x="2049" y="530"/>
                    <a:pt x="2055" y="523"/>
                    <a:pt x="2060" y="516"/>
                  </a:cubicBezTo>
                  <a:cubicBezTo>
                    <a:pt x="2064" y="513"/>
                    <a:pt x="2064" y="511"/>
                    <a:pt x="2061" y="511"/>
                  </a:cubicBezTo>
                  <a:cubicBezTo>
                    <a:pt x="2058" y="511"/>
                    <a:pt x="2052" y="513"/>
                    <a:pt x="2044" y="519"/>
                  </a:cubicBezTo>
                  <a:cubicBezTo>
                    <a:pt x="2037" y="526"/>
                    <a:pt x="2034" y="529"/>
                    <a:pt x="2033" y="529"/>
                  </a:cubicBezTo>
                  <a:cubicBezTo>
                    <a:pt x="2033" y="529"/>
                    <a:pt x="2035" y="525"/>
                    <a:pt x="2041" y="518"/>
                  </a:cubicBezTo>
                  <a:cubicBezTo>
                    <a:pt x="2045" y="513"/>
                    <a:pt x="2049" y="508"/>
                    <a:pt x="2048" y="508"/>
                  </a:cubicBezTo>
                  <a:lnTo>
                    <a:pt x="2048" y="508"/>
                  </a:lnTo>
                  <a:cubicBezTo>
                    <a:pt x="2047" y="508"/>
                    <a:pt x="2046" y="509"/>
                    <a:pt x="2043" y="511"/>
                  </a:cubicBezTo>
                  <a:cubicBezTo>
                    <a:pt x="2043" y="510"/>
                    <a:pt x="2042" y="510"/>
                    <a:pt x="2042" y="510"/>
                  </a:cubicBezTo>
                  <a:cubicBezTo>
                    <a:pt x="2039" y="510"/>
                    <a:pt x="2035" y="513"/>
                    <a:pt x="2034" y="516"/>
                  </a:cubicBezTo>
                  <a:lnTo>
                    <a:pt x="2025" y="514"/>
                  </a:lnTo>
                  <a:cubicBezTo>
                    <a:pt x="2021" y="504"/>
                    <a:pt x="2018" y="503"/>
                    <a:pt x="2014" y="502"/>
                  </a:cubicBezTo>
                  <a:cubicBezTo>
                    <a:pt x="2012" y="505"/>
                    <a:pt x="2010" y="506"/>
                    <a:pt x="2009" y="506"/>
                  </a:cubicBezTo>
                  <a:cubicBezTo>
                    <a:pt x="2008" y="506"/>
                    <a:pt x="2008" y="504"/>
                    <a:pt x="2007" y="500"/>
                  </a:cubicBezTo>
                  <a:cubicBezTo>
                    <a:pt x="2008" y="497"/>
                    <a:pt x="2008" y="495"/>
                    <a:pt x="2008" y="495"/>
                  </a:cubicBezTo>
                  <a:lnTo>
                    <a:pt x="2008" y="495"/>
                  </a:lnTo>
                  <a:cubicBezTo>
                    <a:pt x="2006" y="495"/>
                    <a:pt x="2004" y="498"/>
                    <a:pt x="2002" y="506"/>
                  </a:cubicBezTo>
                  <a:cubicBezTo>
                    <a:pt x="1999" y="509"/>
                    <a:pt x="1998" y="510"/>
                    <a:pt x="1996" y="510"/>
                  </a:cubicBezTo>
                  <a:cubicBezTo>
                    <a:pt x="1994" y="510"/>
                    <a:pt x="1994" y="508"/>
                    <a:pt x="1993" y="504"/>
                  </a:cubicBezTo>
                  <a:cubicBezTo>
                    <a:pt x="1995" y="494"/>
                    <a:pt x="1995" y="490"/>
                    <a:pt x="1994" y="490"/>
                  </a:cubicBezTo>
                  <a:lnTo>
                    <a:pt x="1994" y="490"/>
                  </a:lnTo>
                  <a:cubicBezTo>
                    <a:pt x="1994" y="490"/>
                    <a:pt x="1993" y="492"/>
                    <a:pt x="1992" y="495"/>
                  </a:cubicBezTo>
                  <a:cubicBezTo>
                    <a:pt x="1988" y="500"/>
                    <a:pt x="1985" y="500"/>
                    <a:pt x="1983" y="500"/>
                  </a:cubicBezTo>
                  <a:cubicBezTo>
                    <a:pt x="1983" y="500"/>
                    <a:pt x="1983" y="500"/>
                    <a:pt x="1983" y="500"/>
                  </a:cubicBezTo>
                  <a:cubicBezTo>
                    <a:pt x="1985" y="493"/>
                    <a:pt x="1956" y="485"/>
                    <a:pt x="1926" y="476"/>
                  </a:cubicBezTo>
                  <a:cubicBezTo>
                    <a:pt x="1925" y="476"/>
                    <a:pt x="1925" y="476"/>
                    <a:pt x="1925" y="476"/>
                  </a:cubicBezTo>
                  <a:cubicBezTo>
                    <a:pt x="1922" y="476"/>
                    <a:pt x="1918" y="482"/>
                    <a:pt x="1915" y="488"/>
                  </a:cubicBezTo>
                  <a:cubicBezTo>
                    <a:pt x="1914" y="495"/>
                    <a:pt x="1913" y="497"/>
                    <a:pt x="1913" y="497"/>
                  </a:cubicBezTo>
                  <a:cubicBezTo>
                    <a:pt x="1912" y="497"/>
                    <a:pt x="1913" y="493"/>
                    <a:pt x="1912" y="488"/>
                  </a:cubicBezTo>
                  <a:cubicBezTo>
                    <a:pt x="1914" y="475"/>
                    <a:pt x="1913" y="469"/>
                    <a:pt x="1911" y="469"/>
                  </a:cubicBezTo>
                  <a:cubicBezTo>
                    <a:pt x="1909" y="469"/>
                    <a:pt x="1907" y="474"/>
                    <a:pt x="1905" y="486"/>
                  </a:cubicBezTo>
                  <a:cubicBezTo>
                    <a:pt x="1905" y="494"/>
                    <a:pt x="1905" y="497"/>
                    <a:pt x="1904" y="497"/>
                  </a:cubicBezTo>
                  <a:cubicBezTo>
                    <a:pt x="1904" y="497"/>
                    <a:pt x="1903" y="493"/>
                    <a:pt x="1902" y="485"/>
                  </a:cubicBezTo>
                  <a:cubicBezTo>
                    <a:pt x="1901" y="480"/>
                    <a:pt x="1901" y="478"/>
                    <a:pt x="1900" y="478"/>
                  </a:cubicBezTo>
                  <a:cubicBezTo>
                    <a:pt x="1899" y="478"/>
                    <a:pt x="1898" y="479"/>
                    <a:pt x="1895" y="482"/>
                  </a:cubicBezTo>
                  <a:cubicBezTo>
                    <a:pt x="1894" y="486"/>
                    <a:pt x="1893" y="488"/>
                    <a:pt x="1892" y="488"/>
                  </a:cubicBezTo>
                  <a:cubicBezTo>
                    <a:pt x="1891" y="488"/>
                    <a:pt x="1891" y="486"/>
                    <a:pt x="1892" y="481"/>
                  </a:cubicBezTo>
                  <a:cubicBezTo>
                    <a:pt x="1891" y="476"/>
                    <a:pt x="1890" y="469"/>
                    <a:pt x="1889" y="469"/>
                  </a:cubicBezTo>
                  <a:cubicBezTo>
                    <a:pt x="1889" y="469"/>
                    <a:pt x="1888" y="470"/>
                    <a:pt x="1887" y="472"/>
                  </a:cubicBezTo>
                  <a:cubicBezTo>
                    <a:pt x="1887" y="472"/>
                    <a:pt x="1885" y="471"/>
                    <a:pt x="1884" y="462"/>
                  </a:cubicBezTo>
                  <a:cubicBezTo>
                    <a:pt x="1884" y="460"/>
                    <a:pt x="1883" y="459"/>
                    <a:pt x="1882" y="459"/>
                  </a:cubicBezTo>
                  <a:cubicBezTo>
                    <a:pt x="1879" y="459"/>
                    <a:pt x="1876" y="463"/>
                    <a:pt x="1872" y="467"/>
                  </a:cubicBezTo>
                  <a:cubicBezTo>
                    <a:pt x="1865" y="473"/>
                    <a:pt x="1861" y="475"/>
                    <a:pt x="1859" y="475"/>
                  </a:cubicBezTo>
                  <a:cubicBezTo>
                    <a:pt x="1856" y="475"/>
                    <a:pt x="1857" y="472"/>
                    <a:pt x="1862" y="465"/>
                  </a:cubicBezTo>
                  <a:cubicBezTo>
                    <a:pt x="1865" y="458"/>
                    <a:pt x="1863" y="455"/>
                    <a:pt x="1859" y="455"/>
                  </a:cubicBezTo>
                  <a:cubicBezTo>
                    <a:pt x="1855" y="455"/>
                    <a:pt x="1847" y="459"/>
                    <a:pt x="1844" y="467"/>
                  </a:cubicBezTo>
                  <a:cubicBezTo>
                    <a:pt x="1839" y="475"/>
                    <a:pt x="1837" y="479"/>
                    <a:pt x="1837" y="479"/>
                  </a:cubicBezTo>
                  <a:cubicBezTo>
                    <a:pt x="1837" y="479"/>
                    <a:pt x="1837" y="477"/>
                    <a:pt x="1838" y="473"/>
                  </a:cubicBezTo>
                  <a:cubicBezTo>
                    <a:pt x="1840" y="466"/>
                    <a:pt x="1837" y="465"/>
                    <a:pt x="1837" y="465"/>
                  </a:cubicBezTo>
                  <a:cubicBezTo>
                    <a:pt x="1834" y="465"/>
                    <a:pt x="1830" y="463"/>
                    <a:pt x="1832" y="456"/>
                  </a:cubicBezTo>
                  <a:cubicBezTo>
                    <a:pt x="1832" y="456"/>
                    <a:pt x="1832" y="455"/>
                    <a:pt x="1832" y="455"/>
                  </a:cubicBezTo>
                  <a:cubicBezTo>
                    <a:pt x="1830" y="455"/>
                    <a:pt x="1827" y="456"/>
                    <a:pt x="1820" y="460"/>
                  </a:cubicBezTo>
                  <a:cubicBezTo>
                    <a:pt x="1817" y="464"/>
                    <a:pt x="1814" y="466"/>
                    <a:pt x="1812" y="466"/>
                  </a:cubicBezTo>
                  <a:cubicBezTo>
                    <a:pt x="1806" y="466"/>
                    <a:pt x="1803" y="457"/>
                    <a:pt x="1803" y="447"/>
                  </a:cubicBezTo>
                  <a:lnTo>
                    <a:pt x="1803" y="447"/>
                  </a:lnTo>
                  <a:lnTo>
                    <a:pt x="1794" y="452"/>
                  </a:lnTo>
                  <a:cubicBezTo>
                    <a:pt x="1790" y="461"/>
                    <a:pt x="1786" y="467"/>
                    <a:pt x="1784" y="467"/>
                  </a:cubicBezTo>
                  <a:cubicBezTo>
                    <a:pt x="1783" y="467"/>
                    <a:pt x="1784" y="464"/>
                    <a:pt x="1785" y="458"/>
                  </a:cubicBezTo>
                  <a:lnTo>
                    <a:pt x="1788" y="450"/>
                  </a:lnTo>
                  <a:lnTo>
                    <a:pt x="1788" y="450"/>
                  </a:lnTo>
                  <a:cubicBezTo>
                    <a:pt x="1785" y="455"/>
                    <a:pt x="1782" y="457"/>
                    <a:pt x="1780" y="457"/>
                  </a:cubicBezTo>
                  <a:cubicBezTo>
                    <a:pt x="1775" y="457"/>
                    <a:pt x="1771" y="448"/>
                    <a:pt x="1774" y="438"/>
                  </a:cubicBezTo>
                  <a:cubicBezTo>
                    <a:pt x="1775" y="431"/>
                    <a:pt x="1775" y="431"/>
                    <a:pt x="1773" y="430"/>
                  </a:cubicBezTo>
                  <a:lnTo>
                    <a:pt x="1771" y="436"/>
                  </a:lnTo>
                  <a:cubicBezTo>
                    <a:pt x="1769" y="444"/>
                    <a:pt x="1767" y="451"/>
                    <a:pt x="1764" y="451"/>
                  </a:cubicBezTo>
                  <a:cubicBezTo>
                    <a:pt x="1763" y="451"/>
                    <a:pt x="1763" y="451"/>
                    <a:pt x="1763" y="451"/>
                  </a:cubicBezTo>
                  <a:cubicBezTo>
                    <a:pt x="1760" y="450"/>
                    <a:pt x="1756" y="449"/>
                    <a:pt x="1758" y="442"/>
                  </a:cubicBezTo>
                  <a:cubicBezTo>
                    <a:pt x="1758" y="436"/>
                    <a:pt x="1757" y="429"/>
                    <a:pt x="1756" y="429"/>
                  </a:cubicBezTo>
                  <a:cubicBezTo>
                    <a:pt x="1755" y="429"/>
                    <a:pt x="1755" y="430"/>
                    <a:pt x="1754" y="432"/>
                  </a:cubicBezTo>
                  <a:cubicBezTo>
                    <a:pt x="1754" y="432"/>
                    <a:pt x="1751" y="431"/>
                    <a:pt x="1749" y="423"/>
                  </a:cubicBezTo>
                  <a:lnTo>
                    <a:pt x="1736" y="419"/>
                  </a:lnTo>
                  <a:cubicBezTo>
                    <a:pt x="1734" y="421"/>
                    <a:pt x="1732" y="423"/>
                    <a:pt x="1730" y="423"/>
                  </a:cubicBezTo>
                  <a:cubicBezTo>
                    <a:pt x="1727" y="423"/>
                    <a:pt x="1726" y="420"/>
                    <a:pt x="1727" y="416"/>
                  </a:cubicBezTo>
                  <a:cubicBezTo>
                    <a:pt x="1726" y="416"/>
                    <a:pt x="1725" y="416"/>
                    <a:pt x="1724" y="416"/>
                  </a:cubicBezTo>
                  <a:cubicBezTo>
                    <a:pt x="1720" y="416"/>
                    <a:pt x="1716" y="417"/>
                    <a:pt x="1715" y="421"/>
                  </a:cubicBezTo>
                  <a:cubicBezTo>
                    <a:pt x="1708" y="419"/>
                    <a:pt x="1705" y="417"/>
                    <a:pt x="1707" y="410"/>
                  </a:cubicBezTo>
                  <a:cubicBezTo>
                    <a:pt x="1708" y="406"/>
                    <a:pt x="1709" y="404"/>
                    <a:pt x="1708" y="404"/>
                  </a:cubicBezTo>
                  <a:lnTo>
                    <a:pt x="1708" y="404"/>
                  </a:lnTo>
                  <a:cubicBezTo>
                    <a:pt x="1708" y="404"/>
                    <a:pt x="1706" y="406"/>
                    <a:pt x="1703" y="410"/>
                  </a:cubicBezTo>
                  <a:cubicBezTo>
                    <a:pt x="1702" y="414"/>
                    <a:pt x="1700" y="416"/>
                    <a:pt x="1698" y="416"/>
                  </a:cubicBezTo>
                  <a:cubicBezTo>
                    <a:pt x="1697" y="416"/>
                    <a:pt x="1696" y="415"/>
                    <a:pt x="1696" y="415"/>
                  </a:cubicBezTo>
                  <a:lnTo>
                    <a:pt x="1689" y="413"/>
                  </a:lnTo>
                  <a:cubicBezTo>
                    <a:pt x="1687" y="419"/>
                    <a:pt x="1687" y="420"/>
                    <a:pt x="1685" y="420"/>
                  </a:cubicBezTo>
                  <a:cubicBezTo>
                    <a:pt x="1685" y="420"/>
                    <a:pt x="1684" y="420"/>
                    <a:pt x="1683" y="420"/>
                  </a:cubicBezTo>
                  <a:cubicBezTo>
                    <a:pt x="1680" y="419"/>
                    <a:pt x="1672" y="408"/>
                    <a:pt x="1669" y="407"/>
                  </a:cubicBezTo>
                  <a:cubicBezTo>
                    <a:pt x="1665" y="406"/>
                    <a:pt x="1663" y="405"/>
                    <a:pt x="1662" y="405"/>
                  </a:cubicBezTo>
                  <a:cubicBezTo>
                    <a:pt x="1660" y="405"/>
                    <a:pt x="1660" y="407"/>
                    <a:pt x="1661" y="413"/>
                  </a:cubicBezTo>
                  <a:cubicBezTo>
                    <a:pt x="1662" y="414"/>
                    <a:pt x="1662" y="416"/>
                    <a:pt x="1661" y="416"/>
                  </a:cubicBezTo>
                  <a:cubicBezTo>
                    <a:pt x="1660" y="416"/>
                    <a:pt x="1659" y="415"/>
                    <a:pt x="1657" y="412"/>
                  </a:cubicBezTo>
                  <a:cubicBezTo>
                    <a:pt x="1654" y="411"/>
                    <a:pt x="1646" y="401"/>
                    <a:pt x="1636" y="397"/>
                  </a:cubicBezTo>
                  <a:cubicBezTo>
                    <a:pt x="1631" y="396"/>
                    <a:pt x="1627" y="395"/>
                    <a:pt x="1625" y="395"/>
                  </a:cubicBezTo>
                  <a:cubicBezTo>
                    <a:pt x="1623" y="395"/>
                    <a:pt x="1622" y="397"/>
                    <a:pt x="1622" y="401"/>
                  </a:cubicBezTo>
                  <a:cubicBezTo>
                    <a:pt x="1621" y="409"/>
                    <a:pt x="1620" y="413"/>
                    <a:pt x="1619" y="413"/>
                  </a:cubicBezTo>
                  <a:cubicBezTo>
                    <a:pt x="1618" y="413"/>
                    <a:pt x="1618" y="409"/>
                    <a:pt x="1618" y="401"/>
                  </a:cubicBezTo>
                  <a:cubicBezTo>
                    <a:pt x="1617" y="389"/>
                    <a:pt x="1615" y="385"/>
                    <a:pt x="1613" y="385"/>
                  </a:cubicBezTo>
                  <a:cubicBezTo>
                    <a:pt x="1612" y="385"/>
                    <a:pt x="1611" y="386"/>
                    <a:pt x="1610" y="389"/>
                  </a:cubicBezTo>
                  <a:cubicBezTo>
                    <a:pt x="1606" y="394"/>
                    <a:pt x="1605" y="396"/>
                    <a:pt x="1604" y="396"/>
                  </a:cubicBezTo>
                  <a:cubicBezTo>
                    <a:pt x="1603" y="396"/>
                    <a:pt x="1602" y="395"/>
                    <a:pt x="1601" y="395"/>
                  </a:cubicBezTo>
                  <a:cubicBezTo>
                    <a:pt x="1603" y="391"/>
                    <a:pt x="1602" y="389"/>
                    <a:pt x="1600" y="389"/>
                  </a:cubicBezTo>
                  <a:cubicBezTo>
                    <a:pt x="1598" y="389"/>
                    <a:pt x="1595" y="390"/>
                    <a:pt x="1591" y="393"/>
                  </a:cubicBezTo>
                  <a:cubicBezTo>
                    <a:pt x="1588" y="392"/>
                    <a:pt x="1588" y="392"/>
                    <a:pt x="1590" y="384"/>
                  </a:cubicBezTo>
                  <a:lnTo>
                    <a:pt x="1583" y="381"/>
                  </a:lnTo>
                  <a:cubicBezTo>
                    <a:pt x="1580" y="386"/>
                    <a:pt x="1577" y="387"/>
                    <a:pt x="1573" y="387"/>
                  </a:cubicBezTo>
                  <a:cubicBezTo>
                    <a:pt x="1564" y="387"/>
                    <a:pt x="1555" y="379"/>
                    <a:pt x="1554" y="374"/>
                  </a:cubicBezTo>
                  <a:cubicBezTo>
                    <a:pt x="1554" y="374"/>
                    <a:pt x="1554" y="374"/>
                    <a:pt x="1554" y="374"/>
                  </a:cubicBezTo>
                  <a:cubicBezTo>
                    <a:pt x="1552" y="374"/>
                    <a:pt x="1550" y="374"/>
                    <a:pt x="1545" y="379"/>
                  </a:cubicBezTo>
                  <a:cubicBezTo>
                    <a:pt x="1542" y="386"/>
                    <a:pt x="1540" y="390"/>
                    <a:pt x="1538" y="390"/>
                  </a:cubicBezTo>
                  <a:cubicBezTo>
                    <a:pt x="1537" y="390"/>
                    <a:pt x="1537" y="385"/>
                    <a:pt x="1540" y="377"/>
                  </a:cubicBezTo>
                  <a:cubicBezTo>
                    <a:pt x="1541" y="370"/>
                    <a:pt x="1542" y="366"/>
                    <a:pt x="1542" y="366"/>
                  </a:cubicBezTo>
                  <a:lnTo>
                    <a:pt x="1542" y="366"/>
                  </a:lnTo>
                  <a:cubicBezTo>
                    <a:pt x="1541" y="366"/>
                    <a:pt x="1540" y="369"/>
                    <a:pt x="1536" y="376"/>
                  </a:cubicBezTo>
                  <a:cubicBezTo>
                    <a:pt x="1535" y="378"/>
                    <a:pt x="1532" y="379"/>
                    <a:pt x="1529" y="379"/>
                  </a:cubicBezTo>
                  <a:cubicBezTo>
                    <a:pt x="1523" y="379"/>
                    <a:pt x="1516" y="374"/>
                    <a:pt x="1522" y="364"/>
                  </a:cubicBezTo>
                  <a:cubicBezTo>
                    <a:pt x="1524" y="357"/>
                    <a:pt x="1526" y="349"/>
                    <a:pt x="1526" y="349"/>
                  </a:cubicBezTo>
                  <a:lnTo>
                    <a:pt x="1526" y="349"/>
                  </a:lnTo>
                  <a:cubicBezTo>
                    <a:pt x="1522" y="354"/>
                    <a:pt x="1519" y="355"/>
                    <a:pt x="1518" y="355"/>
                  </a:cubicBezTo>
                  <a:cubicBezTo>
                    <a:pt x="1517" y="355"/>
                    <a:pt x="1517" y="355"/>
                    <a:pt x="1517" y="355"/>
                  </a:cubicBezTo>
                  <a:cubicBezTo>
                    <a:pt x="1516" y="359"/>
                    <a:pt x="1514" y="361"/>
                    <a:pt x="1512" y="361"/>
                  </a:cubicBezTo>
                  <a:cubicBezTo>
                    <a:pt x="1510" y="361"/>
                    <a:pt x="1507" y="359"/>
                    <a:pt x="1503" y="358"/>
                  </a:cubicBezTo>
                  <a:cubicBezTo>
                    <a:pt x="1502" y="358"/>
                    <a:pt x="1500" y="358"/>
                    <a:pt x="1499" y="358"/>
                  </a:cubicBezTo>
                  <a:cubicBezTo>
                    <a:pt x="1494" y="358"/>
                    <a:pt x="1486" y="359"/>
                    <a:pt x="1480" y="359"/>
                  </a:cubicBezTo>
                  <a:cubicBezTo>
                    <a:pt x="1478" y="359"/>
                    <a:pt x="1475" y="359"/>
                    <a:pt x="1474" y="358"/>
                  </a:cubicBezTo>
                  <a:cubicBezTo>
                    <a:pt x="1467" y="357"/>
                    <a:pt x="1458" y="353"/>
                    <a:pt x="1457" y="344"/>
                  </a:cubicBezTo>
                  <a:cubicBezTo>
                    <a:pt x="1456" y="344"/>
                    <a:pt x="1455" y="344"/>
                    <a:pt x="1454" y="344"/>
                  </a:cubicBezTo>
                  <a:cubicBezTo>
                    <a:pt x="1451" y="344"/>
                    <a:pt x="1447" y="345"/>
                    <a:pt x="1441" y="349"/>
                  </a:cubicBezTo>
                  <a:cubicBezTo>
                    <a:pt x="1439" y="352"/>
                    <a:pt x="1436" y="353"/>
                    <a:pt x="1435" y="353"/>
                  </a:cubicBezTo>
                  <a:cubicBezTo>
                    <a:pt x="1432" y="353"/>
                    <a:pt x="1430" y="350"/>
                    <a:pt x="1431" y="346"/>
                  </a:cubicBezTo>
                  <a:lnTo>
                    <a:pt x="1428" y="346"/>
                  </a:lnTo>
                  <a:cubicBezTo>
                    <a:pt x="1422" y="350"/>
                    <a:pt x="1419" y="350"/>
                    <a:pt x="1417" y="350"/>
                  </a:cubicBezTo>
                  <a:cubicBezTo>
                    <a:pt x="1417" y="350"/>
                    <a:pt x="1416" y="350"/>
                    <a:pt x="1416" y="350"/>
                  </a:cubicBezTo>
                  <a:cubicBezTo>
                    <a:pt x="1418" y="344"/>
                    <a:pt x="1418" y="338"/>
                    <a:pt x="1415" y="338"/>
                  </a:cubicBezTo>
                  <a:cubicBezTo>
                    <a:pt x="1414" y="338"/>
                    <a:pt x="1413" y="338"/>
                    <a:pt x="1412" y="340"/>
                  </a:cubicBezTo>
                  <a:cubicBezTo>
                    <a:pt x="1410" y="345"/>
                    <a:pt x="1408" y="346"/>
                    <a:pt x="1405" y="346"/>
                  </a:cubicBezTo>
                  <a:cubicBezTo>
                    <a:pt x="1404" y="346"/>
                    <a:pt x="1402" y="346"/>
                    <a:pt x="1399" y="346"/>
                  </a:cubicBezTo>
                  <a:cubicBezTo>
                    <a:pt x="1395" y="337"/>
                    <a:pt x="1310" y="312"/>
                    <a:pt x="1290" y="312"/>
                  </a:cubicBezTo>
                  <a:cubicBezTo>
                    <a:pt x="1287" y="312"/>
                    <a:pt x="1285" y="312"/>
                    <a:pt x="1285" y="313"/>
                  </a:cubicBezTo>
                  <a:lnTo>
                    <a:pt x="1275" y="310"/>
                  </a:lnTo>
                  <a:lnTo>
                    <a:pt x="1266" y="307"/>
                  </a:lnTo>
                  <a:cubicBezTo>
                    <a:pt x="1268" y="299"/>
                    <a:pt x="1263" y="296"/>
                    <a:pt x="1256" y="296"/>
                  </a:cubicBezTo>
                  <a:cubicBezTo>
                    <a:pt x="1251" y="296"/>
                    <a:pt x="1244" y="298"/>
                    <a:pt x="1239" y="300"/>
                  </a:cubicBezTo>
                  <a:cubicBezTo>
                    <a:pt x="1236" y="304"/>
                    <a:pt x="1233" y="305"/>
                    <a:pt x="1231" y="305"/>
                  </a:cubicBezTo>
                  <a:cubicBezTo>
                    <a:pt x="1230" y="305"/>
                    <a:pt x="1229" y="305"/>
                    <a:pt x="1228" y="304"/>
                  </a:cubicBezTo>
                  <a:cubicBezTo>
                    <a:pt x="1230" y="294"/>
                    <a:pt x="1226" y="289"/>
                    <a:pt x="1221" y="289"/>
                  </a:cubicBezTo>
                  <a:cubicBezTo>
                    <a:pt x="1218" y="289"/>
                    <a:pt x="1216" y="290"/>
                    <a:pt x="1213" y="292"/>
                  </a:cubicBezTo>
                  <a:cubicBezTo>
                    <a:pt x="1209" y="299"/>
                    <a:pt x="1207" y="302"/>
                    <a:pt x="1205" y="302"/>
                  </a:cubicBezTo>
                  <a:cubicBezTo>
                    <a:pt x="1204" y="302"/>
                    <a:pt x="1204" y="298"/>
                    <a:pt x="1207" y="291"/>
                  </a:cubicBezTo>
                  <a:cubicBezTo>
                    <a:pt x="1208" y="283"/>
                    <a:pt x="1208" y="279"/>
                    <a:pt x="1205" y="279"/>
                  </a:cubicBezTo>
                  <a:cubicBezTo>
                    <a:pt x="1203" y="279"/>
                    <a:pt x="1198" y="284"/>
                    <a:pt x="1191" y="294"/>
                  </a:cubicBezTo>
                  <a:cubicBezTo>
                    <a:pt x="1189" y="297"/>
                    <a:pt x="1188" y="299"/>
                    <a:pt x="1187" y="299"/>
                  </a:cubicBezTo>
                  <a:cubicBezTo>
                    <a:pt x="1186" y="299"/>
                    <a:pt x="1186" y="297"/>
                    <a:pt x="1185" y="293"/>
                  </a:cubicBezTo>
                  <a:cubicBezTo>
                    <a:pt x="1185" y="282"/>
                    <a:pt x="1184" y="278"/>
                    <a:pt x="1182" y="278"/>
                  </a:cubicBezTo>
                  <a:cubicBezTo>
                    <a:pt x="1181" y="278"/>
                    <a:pt x="1180" y="280"/>
                    <a:pt x="1180" y="283"/>
                  </a:cubicBezTo>
                  <a:cubicBezTo>
                    <a:pt x="1176" y="290"/>
                    <a:pt x="1174" y="293"/>
                    <a:pt x="1172" y="293"/>
                  </a:cubicBezTo>
                  <a:cubicBezTo>
                    <a:pt x="1171" y="293"/>
                    <a:pt x="1170" y="289"/>
                    <a:pt x="1171" y="281"/>
                  </a:cubicBezTo>
                  <a:cubicBezTo>
                    <a:pt x="1169" y="272"/>
                    <a:pt x="1168" y="267"/>
                    <a:pt x="1167" y="267"/>
                  </a:cubicBezTo>
                  <a:cubicBezTo>
                    <a:pt x="1165" y="267"/>
                    <a:pt x="1164" y="271"/>
                    <a:pt x="1161" y="277"/>
                  </a:cubicBezTo>
                  <a:cubicBezTo>
                    <a:pt x="1157" y="283"/>
                    <a:pt x="1153" y="286"/>
                    <a:pt x="1149" y="286"/>
                  </a:cubicBezTo>
                  <a:cubicBezTo>
                    <a:pt x="1144" y="286"/>
                    <a:pt x="1140" y="281"/>
                    <a:pt x="1140" y="272"/>
                  </a:cubicBezTo>
                  <a:cubicBezTo>
                    <a:pt x="1139" y="272"/>
                    <a:pt x="1137" y="267"/>
                    <a:pt x="1136" y="267"/>
                  </a:cubicBezTo>
                  <a:cubicBezTo>
                    <a:pt x="1136" y="267"/>
                    <a:pt x="1135" y="268"/>
                    <a:pt x="1135" y="270"/>
                  </a:cubicBezTo>
                  <a:lnTo>
                    <a:pt x="1132" y="261"/>
                  </a:lnTo>
                  <a:lnTo>
                    <a:pt x="1127" y="259"/>
                  </a:lnTo>
                  <a:lnTo>
                    <a:pt x="1125" y="267"/>
                  </a:lnTo>
                  <a:cubicBezTo>
                    <a:pt x="1111" y="259"/>
                    <a:pt x="1095" y="252"/>
                    <a:pt x="1081" y="247"/>
                  </a:cubicBezTo>
                  <a:cubicBezTo>
                    <a:pt x="1060" y="241"/>
                    <a:pt x="1049" y="238"/>
                    <a:pt x="1044" y="238"/>
                  </a:cubicBezTo>
                  <a:cubicBezTo>
                    <a:pt x="1040" y="238"/>
                    <a:pt x="1039" y="240"/>
                    <a:pt x="1039" y="244"/>
                  </a:cubicBezTo>
                  <a:cubicBezTo>
                    <a:pt x="1039" y="251"/>
                    <a:pt x="1037" y="255"/>
                    <a:pt x="1035" y="255"/>
                  </a:cubicBezTo>
                  <a:cubicBezTo>
                    <a:pt x="1034" y="255"/>
                    <a:pt x="1032" y="250"/>
                    <a:pt x="1033" y="241"/>
                  </a:cubicBezTo>
                  <a:cubicBezTo>
                    <a:pt x="1029" y="241"/>
                    <a:pt x="1025" y="231"/>
                    <a:pt x="1018" y="230"/>
                  </a:cubicBezTo>
                  <a:cubicBezTo>
                    <a:pt x="1011" y="228"/>
                    <a:pt x="1005" y="226"/>
                    <a:pt x="1007" y="219"/>
                  </a:cubicBezTo>
                  <a:lnTo>
                    <a:pt x="1003" y="218"/>
                  </a:lnTo>
                  <a:cubicBezTo>
                    <a:pt x="999" y="223"/>
                    <a:pt x="992" y="225"/>
                    <a:pt x="986" y="225"/>
                  </a:cubicBezTo>
                  <a:cubicBezTo>
                    <a:pt x="978" y="225"/>
                    <a:pt x="970" y="222"/>
                    <a:pt x="965" y="215"/>
                  </a:cubicBezTo>
                  <a:cubicBezTo>
                    <a:pt x="963" y="214"/>
                    <a:pt x="961" y="214"/>
                    <a:pt x="959" y="214"/>
                  </a:cubicBezTo>
                  <a:cubicBezTo>
                    <a:pt x="954" y="214"/>
                    <a:pt x="950" y="216"/>
                    <a:pt x="947" y="219"/>
                  </a:cubicBezTo>
                  <a:cubicBezTo>
                    <a:pt x="943" y="221"/>
                    <a:pt x="941" y="223"/>
                    <a:pt x="940" y="223"/>
                  </a:cubicBezTo>
                  <a:cubicBezTo>
                    <a:pt x="938" y="223"/>
                    <a:pt x="938" y="220"/>
                    <a:pt x="937" y="215"/>
                  </a:cubicBezTo>
                  <a:cubicBezTo>
                    <a:pt x="939" y="210"/>
                    <a:pt x="931" y="203"/>
                    <a:pt x="925" y="203"/>
                  </a:cubicBezTo>
                  <a:cubicBezTo>
                    <a:pt x="922" y="203"/>
                    <a:pt x="919" y="205"/>
                    <a:pt x="917" y="210"/>
                  </a:cubicBezTo>
                  <a:lnTo>
                    <a:pt x="916" y="202"/>
                  </a:lnTo>
                  <a:cubicBezTo>
                    <a:pt x="916" y="199"/>
                    <a:pt x="915" y="198"/>
                    <a:pt x="914" y="198"/>
                  </a:cubicBezTo>
                  <a:cubicBezTo>
                    <a:pt x="912" y="198"/>
                    <a:pt x="909" y="202"/>
                    <a:pt x="908" y="208"/>
                  </a:cubicBezTo>
                  <a:cubicBezTo>
                    <a:pt x="906" y="214"/>
                    <a:pt x="904" y="218"/>
                    <a:pt x="903" y="218"/>
                  </a:cubicBezTo>
                  <a:cubicBezTo>
                    <a:pt x="902" y="218"/>
                    <a:pt x="901" y="212"/>
                    <a:pt x="903" y="199"/>
                  </a:cubicBezTo>
                  <a:cubicBezTo>
                    <a:pt x="905" y="189"/>
                    <a:pt x="905" y="185"/>
                    <a:pt x="904" y="185"/>
                  </a:cubicBezTo>
                  <a:lnTo>
                    <a:pt x="904" y="185"/>
                  </a:lnTo>
                  <a:cubicBezTo>
                    <a:pt x="903" y="185"/>
                    <a:pt x="902" y="187"/>
                    <a:pt x="901" y="190"/>
                  </a:cubicBezTo>
                  <a:cubicBezTo>
                    <a:pt x="898" y="194"/>
                    <a:pt x="895" y="198"/>
                    <a:pt x="893" y="198"/>
                  </a:cubicBezTo>
                  <a:cubicBezTo>
                    <a:pt x="891" y="198"/>
                    <a:pt x="891" y="197"/>
                    <a:pt x="890" y="194"/>
                  </a:cubicBezTo>
                  <a:cubicBezTo>
                    <a:pt x="890" y="194"/>
                    <a:pt x="889" y="194"/>
                    <a:pt x="889" y="194"/>
                  </a:cubicBezTo>
                  <a:cubicBezTo>
                    <a:pt x="886" y="194"/>
                    <a:pt x="883" y="195"/>
                    <a:pt x="879" y="208"/>
                  </a:cubicBezTo>
                  <a:cubicBezTo>
                    <a:pt x="878" y="214"/>
                    <a:pt x="876" y="214"/>
                    <a:pt x="873" y="214"/>
                  </a:cubicBezTo>
                  <a:cubicBezTo>
                    <a:pt x="873" y="214"/>
                    <a:pt x="872" y="214"/>
                    <a:pt x="871" y="214"/>
                  </a:cubicBezTo>
                  <a:cubicBezTo>
                    <a:pt x="871" y="209"/>
                    <a:pt x="874" y="203"/>
                    <a:pt x="878" y="200"/>
                  </a:cubicBezTo>
                  <a:lnTo>
                    <a:pt x="871" y="198"/>
                  </a:lnTo>
                  <a:cubicBezTo>
                    <a:pt x="867" y="193"/>
                    <a:pt x="863" y="186"/>
                    <a:pt x="866" y="180"/>
                  </a:cubicBezTo>
                  <a:cubicBezTo>
                    <a:pt x="865" y="176"/>
                    <a:pt x="864" y="174"/>
                    <a:pt x="863" y="174"/>
                  </a:cubicBezTo>
                  <a:cubicBezTo>
                    <a:pt x="862" y="174"/>
                    <a:pt x="861" y="177"/>
                    <a:pt x="860" y="186"/>
                  </a:cubicBezTo>
                  <a:cubicBezTo>
                    <a:pt x="857" y="198"/>
                    <a:pt x="857" y="201"/>
                    <a:pt x="854" y="201"/>
                  </a:cubicBezTo>
                  <a:cubicBezTo>
                    <a:pt x="853" y="201"/>
                    <a:pt x="852" y="200"/>
                    <a:pt x="850" y="200"/>
                  </a:cubicBezTo>
                  <a:cubicBezTo>
                    <a:pt x="846" y="199"/>
                    <a:pt x="843" y="199"/>
                    <a:pt x="845" y="191"/>
                  </a:cubicBezTo>
                  <a:cubicBezTo>
                    <a:pt x="846" y="183"/>
                    <a:pt x="848" y="183"/>
                    <a:pt x="841" y="182"/>
                  </a:cubicBezTo>
                  <a:cubicBezTo>
                    <a:pt x="840" y="182"/>
                    <a:pt x="839" y="181"/>
                    <a:pt x="838" y="181"/>
                  </a:cubicBezTo>
                  <a:cubicBezTo>
                    <a:pt x="828" y="181"/>
                    <a:pt x="814" y="200"/>
                    <a:pt x="807" y="213"/>
                  </a:cubicBezTo>
                  <a:cubicBezTo>
                    <a:pt x="806" y="221"/>
                    <a:pt x="805" y="225"/>
                    <a:pt x="804" y="225"/>
                  </a:cubicBezTo>
                  <a:cubicBezTo>
                    <a:pt x="804" y="225"/>
                    <a:pt x="804" y="221"/>
                    <a:pt x="805" y="212"/>
                  </a:cubicBezTo>
                  <a:cubicBezTo>
                    <a:pt x="806" y="204"/>
                    <a:pt x="803" y="204"/>
                    <a:pt x="799" y="203"/>
                  </a:cubicBezTo>
                  <a:cubicBezTo>
                    <a:pt x="799" y="206"/>
                    <a:pt x="799" y="206"/>
                    <a:pt x="798" y="206"/>
                  </a:cubicBezTo>
                  <a:cubicBezTo>
                    <a:pt x="797" y="206"/>
                    <a:pt x="797" y="203"/>
                    <a:pt x="799" y="203"/>
                  </a:cubicBezTo>
                  <a:cubicBezTo>
                    <a:pt x="799" y="203"/>
                    <a:pt x="799" y="203"/>
                    <a:pt x="799" y="203"/>
                  </a:cubicBezTo>
                  <a:cubicBezTo>
                    <a:pt x="801" y="198"/>
                    <a:pt x="803" y="197"/>
                    <a:pt x="805" y="197"/>
                  </a:cubicBezTo>
                  <a:cubicBezTo>
                    <a:pt x="806" y="197"/>
                    <a:pt x="807" y="197"/>
                    <a:pt x="808" y="198"/>
                  </a:cubicBezTo>
                  <a:lnTo>
                    <a:pt x="811" y="190"/>
                  </a:lnTo>
                  <a:cubicBezTo>
                    <a:pt x="811" y="181"/>
                    <a:pt x="810" y="177"/>
                    <a:pt x="808" y="177"/>
                  </a:cubicBezTo>
                  <a:cubicBezTo>
                    <a:pt x="806" y="177"/>
                    <a:pt x="804" y="180"/>
                    <a:pt x="800" y="186"/>
                  </a:cubicBezTo>
                  <a:cubicBezTo>
                    <a:pt x="798" y="190"/>
                    <a:pt x="796" y="191"/>
                    <a:pt x="795" y="191"/>
                  </a:cubicBezTo>
                  <a:cubicBezTo>
                    <a:pt x="795" y="191"/>
                    <a:pt x="794" y="189"/>
                    <a:pt x="794" y="185"/>
                  </a:cubicBezTo>
                  <a:cubicBezTo>
                    <a:pt x="793" y="179"/>
                    <a:pt x="792" y="173"/>
                    <a:pt x="791" y="173"/>
                  </a:cubicBezTo>
                  <a:cubicBezTo>
                    <a:pt x="790" y="173"/>
                    <a:pt x="790" y="174"/>
                    <a:pt x="789" y="176"/>
                  </a:cubicBezTo>
                  <a:cubicBezTo>
                    <a:pt x="785" y="174"/>
                    <a:pt x="781" y="171"/>
                    <a:pt x="781" y="165"/>
                  </a:cubicBezTo>
                  <a:cubicBezTo>
                    <a:pt x="779" y="165"/>
                    <a:pt x="777" y="164"/>
                    <a:pt x="775" y="164"/>
                  </a:cubicBezTo>
                  <a:cubicBezTo>
                    <a:pt x="772" y="164"/>
                    <a:pt x="770" y="166"/>
                    <a:pt x="769" y="171"/>
                  </a:cubicBezTo>
                  <a:cubicBezTo>
                    <a:pt x="768" y="176"/>
                    <a:pt x="767" y="177"/>
                    <a:pt x="765" y="177"/>
                  </a:cubicBezTo>
                  <a:cubicBezTo>
                    <a:pt x="764" y="177"/>
                    <a:pt x="762" y="177"/>
                    <a:pt x="761" y="176"/>
                  </a:cubicBezTo>
                  <a:cubicBezTo>
                    <a:pt x="760" y="176"/>
                    <a:pt x="759" y="175"/>
                    <a:pt x="758" y="175"/>
                  </a:cubicBezTo>
                  <a:cubicBezTo>
                    <a:pt x="756" y="175"/>
                    <a:pt x="754" y="177"/>
                    <a:pt x="752" y="182"/>
                  </a:cubicBezTo>
                  <a:cubicBezTo>
                    <a:pt x="750" y="189"/>
                    <a:pt x="746" y="195"/>
                    <a:pt x="740" y="195"/>
                  </a:cubicBezTo>
                  <a:cubicBezTo>
                    <a:pt x="740" y="195"/>
                    <a:pt x="739" y="195"/>
                    <a:pt x="739" y="195"/>
                  </a:cubicBezTo>
                  <a:cubicBezTo>
                    <a:pt x="735" y="197"/>
                    <a:pt x="733" y="199"/>
                    <a:pt x="732" y="199"/>
                  </a:cubicBezTo>
                  <a:cubicBezTo>
                    <a:pt x="730" y="199"/>
                    <a:pt x="730" y="195"/>
                    <a:pt x="731" y="184"/>
                  </a:cubicBezTo>
                  <a:cubicBezTo>
                    <a:pt x="733" y="177"/>
                    <a:pt x="730" y="176"/>
                    <a:pt x="726" y="175"/>
                  </a:cubicBezTo>
                  <a:cubicBezTo>
                    <a:pt x="726" y="175"/>
                    <a:pt x="723" y="174"/>
                    <a:pt x="721" y="166"/>
                  </a:cubicBezTo>
                  <a:cubicBezTo>
                    <a:pt x="720" y="163"/>
                    <a:pt x="720" y="162"/>
                    <a:pt x="720" y="162"/>
                  </a:cubicBezTo>
                  <a:cubicBezTo>
                    <a:pt x="719" y="162"/>
                    <a:pt x="718" y="167"/>
                    <a:pt x="716" y="173"/>
                  </a:cubicBezTo>
                  <a:lnTo>
                    <a:pt x="712" y="187"/>
                  </a:lnTo>
                  <a:cubicBezTo>
                    <a:pt x="710" y="186"/>
                    <a:pt x="710" y="171"/>
                    <a:pt x="712" y="163"/>
                  </a:cubicBezTo>
                  <a:cubicBezTo>
                    <a:pt x="712" y="155"/>
                    <a:pt x="712" y="151"/>
                    <a:pt x="711" y="151"/>
                  </a:cubicBezTo>
                  <a:cubicBezTo>
                    <a:pt x="711" y="151"/>
                    <a:pt x="710" y="154"/>
                    <a:pt x="708" y="162"/>
                  </a:cubicBezTo>
                  <a:cubicBezTo>
                    <a:pt x="707" y="167"/>
                    <a:pt x="704" y="172"/>
                    <a:pt x="701" y="172"/>
                  </a:cubicBezTo>
                  <a:cubicBezTo>
                    <a:pt x="699" y="172"/>
                    <a:pt x="698" y="170"/>
                    <a:pt x="696" y="167"/>
                  </a:cubicBezTo>
                  <a:cubicBezTo>
                    <a:pt x="689" y="165"/>
                    <a:pt x="683" y="164"/>
                    <a:pt x="685" y="156"/>
                  </a:cubicBezTo>
                  <a:cubicBezTo>
                    <a:pt x="684" y="152"/>
                    <a:pt x="683" y="151"/>
                    <a:pt x="682" y="151"/>
                  </a:cubicBezTo>
                  <a:cubicBezTo>
                    <a:pt x="680" y="151"/>
                    <a:pt x="678" y="154"/>
                    <a:pt x="678" y="154"/>
                  </a:cubicBezTo>
                  <a:cubicBezTo>
                    <a:pt x="676" y="157"/>
                    <a:pt x="674" y="158"/>
                    <a:pt x="672" y="158"/>
                  </a:cubicBezTo>
                  <a:cubicBezTo>
                    <a:pt x="670" y="158"/>
                    <a:pt x="667" y="156"/>
                    <a:pt x="662" y="150"/>
                  </a:cubicBezTo>
                  <a:cubicBezTo>
                    <a:pt x="655" y="140"/>
                    <a:pt x="652" y="135"/>
                    <a:pt x="650" y="135"/>
                  </a:cubicBezTo>
                  <a:cubicBezTo>
                    <a:pt x="648" y="135"/>
                    <a:pt x="647" y="139"/>
                    <a:pt x="646" y="146"/>
                  </a:cubicBezTo>
                  <a:cubicBezTo>
                    <a:pt x="644" y="150"/>
                    <a:pt x="643" y="154"/>
                    <a:pt x="643" y="154"/>
                  </a:cubicBezTo>
                  <a:cubicBezTo>
                    <a:pt x="642" y="154"/>
                    <a:pt x="642" y="152"/>
                    <a:pt x="642" y="145"/>
                  </a:cubicBezTo>
                  <a:cubicBezTo>
                    <a:pt x="642" y="142"/>
                    <a:pt x="641" y="140"/>
                    <a:pt x="640" y="140"/>
                  </a:cubicBezTo>
                  <a:cubicBezTo>
                    <a:pt x="637" y="140"/>
                    <a:pt x="633" y="145"/>
                    <a:pt x="628" y="149"/>
                  </a:cubicBezTo>
                  <a:cubicBezTo>
                    <a:pt x="622" y="158"/>
                    <a:pt x="619" y="168"/>
                    <a:pt x="616" y="178"/>
                  </a:cubicBezTo>
                  <a:cubicBezTo>
                    <a:pt x="615" y="187"/>
                    <a:pt x="614" y="191"/>
                    <a:pt x="612" y="191"/>
                  </a:cubicBezTo>
                  <a:cubicBezTo>
                    <a:pt x="611" y="191"/>
                    <a:pt x="610" y="189"/>
                    <a:pt x="607" y="184"/>
                  </a:cubicBezTo>
                  <a:cubicBezTo>
                    <a:pt x="604" y="184"/>
                    <a:pt x="603" y="175"/>
                    <a:pt x="605" y="167"/>
                  </a:cubicBezTo>
                  <a:cubicBezTo>
                    <a:pt x="607" y="161"/>
                    <a:pt x="609" y="160"/>
                    <a:pt x="610" y="160"/>
                  </a:cubicBezTo>
                  <a:cubicBezTo>
                    <a:pt x="611" y="160"/>
                    <a:pt x="611" y="161"/>
                    <a:pt x="611" y="161"/>
                  </a:cubicBezTo>
                  <a:lnTo>
                    <a:pt x="613" y="162"/>
                  </a:lnTo>
                  <a:cubicBezTo>
                    <a:pt x="615" y="154"/>
                    <a:pt x="618" y="146"/>
                    <a:pt x="611" y="145"/>
                  </a:cubicBezTo>
                  <a:cubicBezTo>
                    <a:pt x="610" y="140"/>
                    <a:pt x="609" y="137"/>
                    <a:pt x="608" y="137"/>
                  </a:cubicBezTo>
                  <a:cubicBezTo>
                    <a:pt x="606" y="137"/>
                    <a:pt x="605" y="139"/>
                    <a:pt x="604" y="143"/>
                  </a:cubicBezTo>
                  <a:cubicBezTo>
                    <a:pt x="603" y="135"/>
                    <a:pt x="596" y="132"/>
                    <a:pt x="590" y="131"/>
                  </a:cubicBezTo>
                  <a:cubicBezTo>
                    <a:pt x="583" y="129"/>
                    <a:pt x="573" y="127"/>
                    <a:pt x="572" y="118"/>
                  </a:cubicBezTo>
                  <a:cubicBezTo>
                    <a:pt x="569" y="117"/>
                    <a:pt x="567" y="117"/>
                    <a:pt x="566" y="117"/>
                  </a:cubicBezTo>
                  <a:cubicBezTo>
                    <a:pt x="563" y="117"/>
                    <a:pt x="561" y="118"/>
                    <a:pt x="560" y="123"/>
                  </a:cubicBezTo>
                  <a:cubicBezTo>
                    <a:pt x="558" y="132"/>
                    <a:pt x="556" y="135"/>
                    <a:pt x="555" y="135"/>
                  </a:cubicBezTo>
                  <a:cubicBezTo>
                    <a:pt x="554" y="135"/>
                    <a:pt x="554" y="134"/>
                    <a:pt x="555" y="130"/>
                  </a:cubicBezTo>
                  <a:cubicBezTo>
                    <a:pt x="555" y="118"/>
                    <a:pt x="532" y="104"/>
                    <a:pt x="517" y="104"/>
                  </a:cubicBezTo>
                  <a:cubicBezTo>
                    <a:pt x="512" y="104"/>
                    <a:pt x="508" y="105"/>
                    <a:pt x="507" y="109"/>
                  </a:cubicBezTo>
                  <a:lnTo>
                    <a:pt x="501" y="108"/>
                  </a:lnTo>
                  <a:cubicBezTo>
                    <a:pt x="497" y="102"/>
                    <a:pt x="487" y="97"/>
                    <a:pt x="479" y="97"/>
                  </a:cubicBezTo>
                  <a:cubicBezTo>
                    <a:pt x="475" y="97"/>
                    <a:pt x="472" y="98"/>
                    <a:pt x="471" y="100"/>
                  </a:cubicBezTo>
                  <a:lnTo>
                    <a:pt x="461" y="98"/>
                  </a:lnTo>
                  <a:cubicBezTo>
                    <a:pt x="458" y="93"/>
                    <a:pt x="456" y="90"/>
                    <a:pt x="453" y="90"/>
                  </a:cubicBezTo>
                  <a:cubicBezTo>
                    <a:pt x="451" y="90"/>
                    <a:pt x="449" y="91"/>
                    <a:pt x="447" y="94"/>
                  </a:cubicBezTo>
                  <a:cubicBezTo>
                    <a:pt x="444" y="99"/>
                    <a:pt x="442" y="104"/>
                    <a:pt x="442" y="104"/>
                  </a:cubicBezTo>
                  <a:cubicBezTo>
                    <a:pt x="442" y="104"/>
                    <a:pt x="442" y="103"/>
                    <a:pt x="443" y="101"/>
                  </a:cubicBezTo>
                  <a:cubicBezTo>
                    <a:pt x="444" y="93"/>
                    <a:pt x="438" y="92"/>
                    <a:pt x="425" y="89"/>
                  </a:cubicBezTo>
                  <a:cubicBezTo>
                    <a:pt x="419" y="87"/>
                    <a:pt x="416" y="87"/>
                    <a:pt x="414" y="87"/>
                  </a:cubicBezTo>
                  <a:cubicBezTo>
                    <a:pt x="411" y="87"/>
                    <a:pt x="412" y="88"/>
                    <a:pt x="412" y="93"/>
                  </a:cubicBezTo>
                  <a:cubicBezTo>
                    <a:pt x="409" y="94"/>
                    <a:pt x="407" y="95"/>
                    <a:pt x="405" y="95"/>
                  </a:cubicBezTo>
                  <a:cubicBezTo>
                    <a:pt x="399" y="95"/>
                    <a:pt x="400" y="88"/>
                    <a:pt x="401" y="82"/>
                  </a:cubicBezTo>
                  <a:cubicBezTo>
                    <a:pt x="404" y="75"/>
                    <a:pt x="404" y="71"/>
                    <a:pt x="403" y="71"/>
                  </a:cubicBezTo>
                  <a:lnTo>
                    <a:pt x="403" y="71"/>
                  </a:lnTo>
                  <a:cubicBezTo>
                    <a:pt x="401" y="71"/>
                    <a:pt x="397" y="77"/>
                    <a:pt x="393" y="89"/>
                  </a:cubicBezTo>
                  <a:cubicBezTo>
                    <a:pt x="389" y="96"/>
                    <a:pt x="386" y="99"/>
                    <a:pt x="383" y="99"/>
                  </a:cubicBezTo>
                  <a:cubicBezTo>
                    <a:pt x="381" y="99"/>
                    <a:pt x="380" y="97"/>
                    <a:pt x="381" y="93"/>
                  </a:cubicBezTo>
                  <a:cubicBezTo>
                    <a:pt x="382" y="88"/>
                    <a:pt x="384" y="87"/>
                    <a:pt x="386" y="87"/>
                  </a:cubicBezTo>
                  <a:cubicBezTo>
                    <a:pt x="387" y="87"/>
                    <a:pt x="389" y="87"/>
                    <a:pt x="390" y="88"/>
                  </a:cubicBezTo>
                  <a:cubicBezTo>
                    <a:pt x="390" y="88"/>
                    <a:pt x="391" y="80"/>
                    <a:pt x="393" y="72"/>
                  </a:cubicBezTo>
                  <a:cubicBezTo>
                    <a:pt x="390" y="72"/>
                    <a:pt x="390" y="72"/>
                    <a:pt x="384" y="79"/>
                  </a:cubicBezTo>
                  <a:cubicBezTo>
                    <a:pt x="384" y="79"/>
                    <a:pt x="384" y="79"/>
                    <a:pt x="384" y="79"/>
                  </a:cubicBezTo>
                  <a:cubicBezTo>
                    <a:pt x="383" y="79"/>
                    <a:pt x="380" y="79"/>
                    <a:pt x="376" y="84"/>
                  </a:cubicBezTo>
                  <a:cubicBezTo>
                    <a:pt x="371" y="91"/>
                    <a:pt x="370" y="99"/>
                    <a:pt x="371" y="107"/>
                  </a:cubicBezTo>
                  <a:cubicBezTo>
                    <a:pt x="372" y="113"/>
                    <a:pt x="370" y="114"/>
                    <a:pt x="368" y="114"/>
                  </a:cubicBezTo>
                  <a:cubicBezTo>
                    <a:pt x="367" y="114"/>
                    <a:pt x="366" y="114"/>
                    <a:pt x="365" y="113"/>
                  </a:cubicBezTo>
                  <a:cubicBezTo>
                    <a:pt x="362" y="107"/>
                    <a:pt x="362" y="97"/>
                    <a:pt x="367" y="90"/>
                  </a:cubicBezTo>
                  <a:cubicBezTo>
                    <a:pt x="368" y="90"/>
                    <a:pt x="368" y="90"/>
                    <a:pt x="368" y="90"/>
                  </a:cubicBezTo>
                  <a:cubicBezTo>
                    <a:pt x="371" y="90"/>
                    <a:pt x="373" y="83"/>
                    <a:pt x="375" y="75"/>
                  </a:cubicBezTo>
                  <a:cubicBezTo>
                    <a:pt x="376" y="73"/>
                    <a:pt x="375" y="73"/>
                    <a:pt x="373" y="73"/>
                  </a:cubicBezTo>
                  <a:cubicBezTo>
                    <a:pt x="368" y="73"/>
                    <a:pt x="356" y="81"/>
                    <a:pt x="350" y="91"/>
                  </a:cubicBezTo>
                  <a:lnTo>
                    <a:pt x="350" y="91"/>
                  </a:lnTo>
                  <a:cubicBezTo>
                    <a:pt x="351" y="90"/>
                    <a:pt x="351" y="88"/>
                    <a:pt x="352" y="85"/>
                  </a:cubicBezTo>
                  <a:cubicBezTo>
                    <a:pt x="353" y="79"/>
                    <a:pt x="347" y="76"/>
                    <a:pt x="341" y="75"/>
                  </a:cubicBezTo>
                  <a:cubicBezTo>
                    <a:pt x="338" y="74"/>
                    <a:pt x="336" y="74"/>
                    <a:pt x="334" y="74"/>
                  </a:cubicBezTo>
                  <a:cubicBezTo>
                    <a:pt x="331" y="74"/>
                    <a:pt x="329" y="75"/>
                    <a:pt x="328" y="80"/>
                  </a:cubicBezTo>
                  <a:cubicBezTo>
                    <a:pt x="327" y="87"/>
                    <a:pt x="325" y="94"/>
                    <a:pt x="322" y="94"/>
                  </a:cubicBezTo>
                  <a:cubicBezTo>
                    <a:pt x="322" y="94"/>
                    <a:pt x="322" y="94"/>
                    <a:pt x="321" y="94"/>
                  </a:cubicBezTo>
                  <a:lnTo>
                    <a:pt x="321" y="94"/>
                  </a:lnTo>
                  <a:cubicBezTo>
                    <a:pt x="325" y="95"/>
                    <a:pt x="323" y="103"/>
                    <a:pt x="321" y="111"/>
                  </a:cubicBezTo>
                  <a:cubicBezTo>
                    <a:pt x="318" y="104"/>
                    <a:pt x="316" y="99"/>
                    <a:pt x="315" y="93"/>
                  </a:cubicBezTo>
                  <a:cubicBezTo>
                    <a:pt x="311" y="76"/>
                    <a:pt x="307" y="66"/>
                    <a:pt x="293" y="63"/>
                  </a:cubicBezTo>
                  <a:cubicBezTo>
                    <a:pt x="287" y="62"/>
                    <a:pt x="278" y="60"/>
                    <a:pt x="275" y="51"/>
                  </a:cubicBezTo>
                  <a:cubicBezTo>
                    <a:pt x="273" y="50"/>
                    <a:pt x="271" y="50"/>
                    <a:pt x="270" y="50"/>
                  </a:cubicBezTo>
                  <a:cubicBezTo>
                    <a:pt x="267" y="50"/>
                    <a:pt x="265" y="51"/>
                    <a:pt x="264" y="56"/>
                  </a:cubicBezTo>
                  <a:lnTo>
                    <a:pt x="257" y="54"/>
                  </a:lnTo>
                  <a:cubicBezTo>
                    <a:pt x="256" y="49"/>
                    <a:pt x="254" y="47"/>
                    <a:pt x="252" y="47"/>
                  </a:cubicBezTo>
                  <a:cubicBezTo>
                    <a:pt x="250" y="47"/>
                    <a:pt x="248" y="48"/>
                    <a:pt x="247" y="52"/>
                  </a:cubicBezTo>
                  <a:cubicBezTo>
                    <a:pt x="246" y="54"/>
                    <a:pt x="244" y="54"/>
                    <a:pt x="243" y="54"/>
                  </a:cubicBezTo>
                  <a:cubicBezTo>
                    <a:pt x="241" y="54"/>
                    <a:pt x="240" y="50"/>
                    <a:pt x="237" y="49"/>
                  </a:cubicBezTo>
                  <a:cubicBezTo>
                    <a:pt x="236" y="42"/>
                    <a:pt x="235" y="38"/>
                    <a:pt x="234" y="38"/>
                  </a:cubicBezTo>
                  <a:cubicBezTo>
                    <a:pt x="234" y="38"/>
                    <a:pt x="233" y="43"/>
                    <a:pt x="233" y="56"/>
                  </a:cubicBezTo>
                  <a:cubicBezTo>
                    <a:pt x="231" y="63"/>
                    <a:pt x="233" y="70"/>
                    <a:pt x="238" y="74"/>
                  </a:cubicBezTo>
                  <a:lnTo>
                    <a:pt x="249" y="76"/>
                  </a:lnTo>
                  <a:lnTo>
                    <a:pt x="237" y="82"/>
                  </a:lnTo>
                  <a:cubicBezTo>
                    <a:pt x="237" y="82"/>
                    <a:pt x="237" y="82"/>
                    <a:pt x="236" y="82"/>
                  </a:cubicBezTo>
                  <a:cubicBezTo>
                    <a:pt x="232" y="82"/>
                    <a:pt x="225" y="87"/>
                    <a:pt x="224" y="94"/>
                  </a:cubicBezTo>
                  <a:cubicBezTo>
                    <a:pt x="224" y="94"/>
                    <a:pt x="222" y="101"/>
                    <a:pt x="219" y="101"/>
                  </a:cubicBezTo>
                  <a:cubicBezTo>
                    <a:pt x="219" y="101"/>
                    <a:pt x="218" y="101"/>
                    <a:pt x="218" y="101"/>
                  </a:cubicBezTo>
                  <a:lnTo>
                    <a:pt x="222" y="86"/>
                  </a:lnTo>
                  <a:cubicBezTo>
                    <a:pt x="226" y="80"/>
                    <a:pt x="229" y="72"/>
                    <a:pt x="231" y="64"/>
                  </a:cubicBezTo>
                  <a:cubicBezTo>
                    <a:pt x="231" y="53"/>
                    <a:pt x="227" y="45"/>
                    <a:pt x="224" y="45"/>
                  </a:cubicBezTo>
                  <a:cubicBezTo>
                    <a:pt x="222" y="45"/>
                    <a:pt x="221" y="47"/>
                    <a:pt x="219" y="53"/>
                  </a:cubicBezTo>
                  <a:cubicBezTo>
                    <a:pt x="216" y="52"/>
                    <a:pt x="216" y="52"/>
                    <a:pt x="214" y="44"/>
                  </a:cubicBezTo>
                  <a:cubicBezTo>
                    <a:pt x="215" y="40"/>
                    <a:pt x="215" y="38"/>
                    <a:pt x="214" y="38"/>
                  </a:cubicBezTo>
                  <a:cubicBezTo>
                    <a:pt x="212" y="38"/>
                    <a:pt x="210" y="41"/>
                    <a:pt x="206" y="49"/>
                  </a:cubicBezTo>
                  <a:cubicBezTo>
                    <a:pt x="203" y="56"/>
                    <a:pt x="200" y="60"/>
                    <a:pt x="199" y="60"/>
                  </a:cubicBezTo>
                  <a:cubicBezTo>
                    <a:pt x="197" y="60"/>
                    <a:pt x="196" y="55"/>
                    <a:pt x="196" y="47"/>
                  </a:cubicBezTo>
                  <a:cubicBezTo>
                    <a:pt x="194" y="36"/>
                    <a:pt x="187" y="31"/>
                    <a:pt x="182" y="31"/>
                  </a:cubicBezTo>
                  <a:cubicBezTo>
                    <a:pt x="180" y="31"/>
                    <a:pt x="178" y="32"/>
                    <a:pt x="178" y="35"/>
                  </a:cubicBezTo>
                  <a:cubicBezTo>
                    <a:pt x="176" y="43"/>
                    <a:pt x="172" y="46"/>
                    <a:pt x="169" y="46"/>
                  </a:cubicBezTo>
                  <a:cubicBezTo>
                    <a:pt x="166" y="46"/>
                    <a:pt x="163" y="43"/>
                    <a:pt x="162" y="39"/>
                  </a:cubicBezTo>
                  <a:cubicBezTo>
                    <a:pt x="162" y="34"/>
                    <a:pt x="160" y="32"/>
                    <a:pt x="158" y="32"/>
                  </a:cubicBezTo>
                  <a:cubicBezTo>
                    <a:pt x="157" y="32"/>
                    <a:pt x="155" y="33"/>
                    <a:pt x="153" y="36"/>
                  </a:cubicBezTo>
                  <a:cubicBezTo>
                    <a:pt x="154" y="31"/>
                    <a:pt x="154" y="25"/>
                    <a:pt x="151" y="25"/>
                  </a:cubicBezTo>
                  <a:cubicBezTo>
                    <a:pt x="150" y="25"/>
                    <a:pt x="149" y="25"/>
                    <a:pt x="148" y="27"/>
                  </a:cubicBezTo>
                  <a:cubicBezTo>
                    <a:pt x="148" y="27"/>
                    <a:pt x="144" y="27"/>
                    <a:pt x="146" y="35"/>
                  </a:cubicBezTo>
                  <a:lnTo>
                    <a:pt x="136" y="48"/>
                  </a:lnTo>
                  <a:cubicBezTo>
                    <a:pt x="140" y="49"/>
                    <a:pt x="137" y="57"/>
                    <a:pt x="136" y="65"/>
                  </a:cubicBezTo>
                  <a:cubicBezTo>
                    <a:pt x="136" y="67"/>
                    <a:pt x="135" y="68"/>
                    <a:pt x="134" y="68"/>
                  </a:cubicBezTo>
                  <a:cubicBezTo>
                    <a:pt x="130" y="68"/>
                    <a:pt x="122" y="57"/>
                    <a:pt x="121" y="37"/>
                  </a:cubicBezTo>
                  <a:lnTo>
                    <a:pt x="118" y="20"/>
                  </a:lnTo>
                  <a:lnTo>
                    <a:pt x="115" y="36"/>
                  </a:lnTo>
                  <a:cubicBezTo>
                    <a:pt x="112" y="35"/>
                    <a:pt x="108" y="34"/>
                    <a:pt x="109" y="26"/>
                  </a:cubicBezTo>
                  <a:cubicBezTo>
                    <a:pt x="112" y="18"/>
                    <a:pt x="112" y="18"/>
                    <a:pt x="108" y="18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7" y="18"/>
                    <a:pt x="104" y="19"/>
                    <a:pt x="103" y="25"/>
                  </a:cubicBezTo>
                  <a:cubicBezTo>
                    <a:pt x="101" y="34"/>
                    <a:pt x="100" y="38"/>
                    <a:pt x="99" y="38"/>
                  </a:cubicBezTo>
                  <a:cubicBezTo>
                    <a:pt x="99" y="38"/>
                    <a:pt x="99" y="35"/>
                    <a:pt x="98" y="32"/>
                  </a:cubicBezTo>
                  <a:cubicBezTo>
                    <a:pt x="98" y="23"/>
                    <a:pt x="97" y="19"/>
                    <a:pt x="95" y="19"/>
                  </a:cubicBezTo>
                  <a:cubicBezTo>
                    <a:pt x="94" y="19"/>
                    <a:pt x="91" y="22"/>
                    <a:pt x="88" y="29"/>
                  </a:cubicBezTo>
                  <a:cubicBezTo>
                    <a:pt x="86" y="37"/>
                    <a:pt x="86" y="41"/>
                    <a:pt x="85" y="41"/>
                  </a:cubicBezTo>
                  <a:cubicBezTo>
                    <a:pt x="85" y="41"/>
                    <a:pt x="85" y="37"/>
                    <a:pt x="85" y="28"/>
                  </a:cubicBezTo>
                  <a:cubicBezTo>
                    <a:pt x="86" y="20"/>
                    <a:pt x="85" y="12"/>
                    <a:pt x="81" y="11"/>
                  </a:cubicBezTo>
                  <a:lnTo>
                    <a:pt x="79" y="19"/>
                  </a:lnTo>
                  <a:cubicBezTo>
                    <a:pt x="77" y="28"/>
                    <a:pt x="75" y="31"/>
                    <a:pt x="74" y="31"/>
                  </a:cubicBezTo>
                  <a:cubicBezTo>
                    <a:pt x="73" y="31"/>
                    <a:pt x="72" y="29"/>
                    <a:pt x="71" y="25"/>
                  </a:cubicBezTo>
                  <a:cubicBezTo>
                    <a:pt x="72" y="21"/>
                    <a:pt x="72" y="19"/>
                    <a:pt x="70" y="19"/>
                  </a:cubicBezTo>
                  <a:cubicBezTo>
                    <a:pt x="68" y="19"/>
                    <a:pt x="65" y="20"/>
                    <a:pt x="61" y="23"/>
                  </a:cubicBezTo>
                  <a:cubicBezTo>
                    <a:pt x="54" y="21"/>
                    <a:pt x="51" y="20"/>
                    <a:pt x="53" y="12"/>
                  </a:cubicBezTo>
                  <a:cubicBezTo>
                    <a:pt x="55" y="5"/>
                    <a:pt x="5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58"/>
            <p:cNvSpPr/>
            <p:nvPr/>
          </p:nvSpPr>
          <p:spPr>
            <a:xfrm>
              <a:off x="6095446" y="3056052"/>
              <a:ext cx="246271" cy="74051"/>
            </a:xfrm>
            <a:custGeom>
              <a:avLst/>
              <a:gdLst/>
              <a:ahLst/>
              <a:cxnLst/>
              <a:rect l="l" t="t" r="r" b="b"/>
              <a:pathLst>
                <a:path w="2614" h="786" extrusionOk="0">
                  <a:moveTo>
                    <a:pt x="117" y="21"/>
                  </a:moveTo>
                  <a:lnTo>
                    <a:pt x="118" y="30"/>
                  </a:lnTo>
                  <a:lnTo>
                    <a:pt x="121" y="30"/>
                  </a:lnTo>
                  <a:cubicBezTo>
                    <a:pt x="123" y="23"/>
                    <a:pt x="123" y="23"/>
                    <a:pt x="119" y="22"/>
                  </a:cubicBezTo>
                  <a:lnTo>
                    <a:pt x="117" y="21"/>
                  </a:lnTo>
                  <a:close/>
                  <a:moveTo>
                    <a:pt x="65" y="49"/>
                  </a:moveTo>
                  <a:cubicBezTo>
                    <a:pt x="66" y="49"/>
                    <a:pt x="67" y="49"/>
                    <a:pt x="69" y="50"/>
                  </a:cubicBezTo>
                  <a:cubicBezTo>
                    <a:pt x="71" y="50"/>
                    <a:pt x="71" y="50"/>
                    <a:pt x="70" y="58"/>
                  </a:cubicBezTo>
                  <a:cubicBezTo>
                    <a:pt x="70" y="58"/>
                    <a:pt x="66" y="65"/>
                    <a:pt x="63" y="65"/>
                  </a:cubicBezTo>
                  <a:cubicBezTo>
                    <a:pt x="62" y="65"/>
                    <a:pt x="62" y="64"/>
                    <a:pt x="62" y="64"/>
                  </a:cubicBezTo>
                  <a:lnTo>
                    <a:pt x="61" y="55"/>
                  </a:lnTo>
                  <a:cubicBezTo>
                    <a:pt x="62" y="50"/>
                    <a:pt x="63" y="49"/>
                    <a:pt x="65" y="49"/>
                  </a:cubicBezTo>
                  <a:close/>
                  <a:moveTo>
                    <a:pt x="99" y="57"/>
                  </a:moveTo>
                  <a:cubicBezTo>
                    <a:pt x="100" y="57"/>
                    <a:pt x="101" y="57"/>
                    <a:pt x="102" y="58"/>
                  </a:cubicBezTo>
                  <a:cubicBezTo>
                    <a:pt x="105" y="59"/>
                    <a:pt x="108" y="59"/>
                    <a:pt x="107" y="67"/>
                  </a:cubicBezTo>
                  <a:lnTo>
                    <a:pt x="103" y="67"/>
                  </a:lnTo>
                  <a:cubicBezTo>
                    <a:pt x="104" y="64"/>
                    <a:pt x="104" y="63"/>
                    <a:pt x="103" y="63"/>
                  </a:cubicBezTo>
                  <a:cubicBezTo>
                    <a:pt x="102" y="63"/>
                    <a:pt x="100" y="68"/>
                    <a:pt x="101" y="73"/>
                  </a:cubicBezTo>
                  <a:lnTo>
                    <a:pt x="98" y="89"/>
                  </a:lnTo>
                  <a:cubicBezTo>
                    <a:pt x="94" y="89"/>
                    <a:pt x="93" y="80"/>
                    <a:pt x="96" y="72"/>
                  </a:cubicBezTo>
                  <a:cubicBezTo>
                    <a:pt x="96" y="60"/>
                    <a:pt x="96" y="57"/>
                    <a:pt x="99" y="57"/>
                  </a:cubicBezTo>
                  <a:close/>
                  <a:moveTo>
                    <a:pt x="752" y="125"/>
                  </a:moveTo>
                  <a:cubicBezTo>
                    <a:pt x="751" y="125"/>
                    <a:pt x="751" y="127"/>
                    <a:pt x="752" y="133"/>
                  </a:cubicBezTo>
                  <a:lnTo>
                    <a:pt x="757" y="134"/>
                  </a:lnTo>
                  <a:cubicBezTo>
                    <a:pt x="760" y="126"/>
                    <a:pt x="760" y="126"/>
                    <a:pt x="756" y="126"/>
                  </a:cubicBezTo>
                  <a:cubicBezTo>
                    <a:pt x="754" y="125"/>
                    <a:pt x="753" y="125"/>
                    <a:pt x="752" y="125"/>
                  </a:cubicBezTo>
                  <a:close/>
                  <a:moveTo>
                    <a:pt x="429" y="122"/>
                  </a:moveTo>
                  <a:cubicBezTo>
                    <a:pt x="430" y="122"/>
                    <a:pt x="430" y="122"/>
                    <a:pt x="431" y="123"/>
                  </a:cubicBezTo>
                  <a:lnTo>
                    <a:pt x="430" y="131"/>
                  </a:lnTo>
                  <a:lnTo>
                    <a:pt x="424" y="137"/>
                  </a:lnTo>
                  <a:lnTo>
                    <a:pt x="423" y="128"/>
                  </a:lnTo>
                  <a:cubicBezTo>
                    <a:pt x="425" y="124"/>
                    <a:pt x="427" y="122"/>
                    <a:pt x="429" y="122"/>
                  </a:cubicBezTo>
                  <a:close/>
                  <a:moveTo>
                    <a:pt x="275" y="124"/>
                  </a:moveTo>
                  <a:cubicBezTo>
                    <a:pt x="278" y="125"/>
                    <a:pt x="276" y="133"/>
                    <a:pt x="268" y="138"/>
                  </a:cubicBezTo>
                  <a:lnTo>
                    <a:pt x="263" y="137"/>
                  </a:lnTo>
                  <a:cubicBezTo>
                    <a:pt x="264" y="129"/>
                    <a:pt x="272" y="124"/>
                    <a:pt x="275" y="124"/>
                  </a:cubicBezTo>
                  <a:close/>
                  <a:moveTo>
                    <a:pt x="585" y="122"/>
                  </a:moveTo>
                  <a:lnTo>
                    <a:pt x="582" y="129"/>
                  </a:lnTo>
                  <a:cubicBezTo>
                    <a:pt x="582" y="135"/>
                    <a:pt x="580" y="140"/>
                    <a:pt x="580" y="140"/>
                  </a:cubicBezTo>
                  <a:cubicBezTo>
                    <a:pt x="580" y="140"/>
                    <a:pt x="581" y="139"/>
                    <a:pt x="581" y="137"/>
                  </a:cubicBezTo>
                  <a:cubicBezTo>
                    <a:pt x="581" y="137"/>
                    <a:pt x="582" y="129"/>
                    <a:pt x="585" y="122"/>
                  </a:cubicBezTo>
                  <a:close/>
                  <a:moveTo>
                    <a:pt x="519" y="132"/>
                  </a:moveTo>
                  <a:cubicBezTo>
                    <a:pt x="520" y="132"/>
                    <a:pt x="518" y="135"/>
                    <a:pt x="514" y="144"/>
                  </a:cubicBezTo>
                  <a:lnTo>
                    <a:pt x="505" y="157"/>
                  </a:lnTo>
                  <a:cubicBezTo>
                    <a:pt x="502" y="156"/>
                    <a:pt x="506" y="150"/>
                    <a:pt x="513" y="135"/>
                  </a:cubicBezTo>
                  <a:cubicBezTo>
                    <a:pt x="516" y="133"/>
                    <a:pt x="518" y="132"/>
                    <a:pt x="519" y="132"/>
                  </a:cubicBezTo>
                  <a:close/>
                  <a:moveTo>
                    <a:pt x="285" y="140"/>
                  </a:moveTo>
                  <a:cubicBezTo>
                    <a:pt x="282" y="140"/>
                    <a:pt x="280" y="144"/>
                    <a:pt x="278" y="150"/>
                  </a:cubicBezTo>
                  <a:cubicBezTo>
                    <a:pt x="277" y="157"/>
                    <a:pt x="281" y="157"/>
                    <a:pt x="286" y="160"/>
                  </a:cubicBezTo>
                  <a:cubicBezTo>
                    <a:pt x="290" y="160"/>
                    <a:pt x="294" y="153"/>
                    <a:pt x="294" y="153"/>
                  </a:cubicBezTo>
                  <a:cubicBezTo>
                    <a:pt x="296" y="145"/>
                    <a:pt x="293" y="145"/>
                    <a:pt x="290" y="144"/>
                  </a:cubicBezTo>
                  <a:cubicBezTo>
                    <a:pt x="288" y="141"/>
                    <a:pt x="287" y="140"/>
                    <a:pt x="285" y="140"/>
                  </a:cubicBezTo>
                  <a:close/>
                  <a:moveTo>
                    <a:pt x="444" y="138"/>
                  </a:moveTo>
                  <a:cubicBezTo>
                    <a:pt x="444" y="138"/>
                    <a:pt x="443" y="142"/>
                    <a:pt x="441" y="150"/>
                  </a:cubicBezTo>
                  <a:cubicBezTo>
                    <a:pt x="440" y="157"/>
                    <a:pt x="437" y="165"/>
                    <a:pt x="430" y="171"/>
                  </a:cubicBezTo>
                  <a:lnTo>
                    <a:pt x="423" y="170"/>
                  </a:lnTo>
                  <a:lnTo>
                    <a:pt x="433" y="155"/>
                  </a:lnTo>
                  <a:cubicBezTo>
                    <a:pt x="440" y="144"/>
                    <a:pt x="443" y="138"/>
                    <a:pt x="444" y="138"/>
                  </a:cubicBezTo>
                  <a:close/>
                  <a:moveTo>
                    <a:pt x="33" y="163"/>
                  </a:moveTo>
                  <a:cubicBezTo>
                    <a:pt x="31" y="168"/>
                    <a:pt x="28" y="172"/>
                    <a:pt x="26" y="178"/>
                  </a:cubicBezTo>
                  <a:lnTo>
                    <a:pt x="29" y="178"/>
                  </a:lnTo>
                  <a:cubicBezTo>
                    <a:pt x="30" y="178"/>
                    <a:pt x="30" y="178"/>
                    <a:pt x="30" y="178"/>
                  </a:cubicBezTo>
                  <a:cubicBezTo>
                    <a:pt x="33" y="178"/>
                    <a:pt x="34" y="170"/>
                    <a:pt x="36" y="163"/>
                  </a:cubicBezTo>
                  <a:close/>
                  <a:moveTo>
                    <a:pt x="686" y="164"/>
                  </a:moveTo>
                  <a:cubicBezTo>
                    <a:pt x="685" y="169"/>
                    <a:pt x="685" y="174"/>
                    <a:pt x="685" y="180"/>
                  </a:cubicBezTo>
                  <a:cubicBezTo>
                    <a:pt x="685" y="180"/>
                    <a:pt x="685" y="180"/>
                    <a:pt x="685" y="180"/>
                  </a:cubicBezTo>
                  <a:cubicBezTo>
                    <a:pt x="688" y="180"/>
                    <a:pt x="690" y="173"/>
                    <a:pt x="690" y="173"/>
                  </a:cubicBezTo>
                  <a:cubicBezTo>
                    <a:pt x="690" y="173"/>
                    <a:pt x="691" y="165"/>
                    <a:pt x="688" y="164"/>
                  </a:cubicBezTo>
                  <a:close/>
                  <a:moveTo>
                    <a:pt x="646" y="178"/>
                  </a:moveTo>
                  <a:lnTo>
                    <a:pt x="650" y="179"/>
                  </a:lnTo>
                  <a:cubicBezTo>
                    <a:pt x="652" y="180"/>
                    <a:pt x="652" y="180"/>
                    <a:pt x="651" y="187"/>
                  </a:cubicBezTo>
                  <a:lnTo>
                    <a:pt x="648" y="187"/>
                  </a:lnTo>
                  <a:lnTo>
                    <a:pt x="646" y="178"/>
                  </a:lnTo>
                  <a:close/>
                  <a:moveTo>
                    <a:pt x="624" y="169"/>
                  </a:moveTo>
                  <a:cubicBezTo>
                    <a:pt x="626" y="169"/>
                    <a:pt x="626" y="177"/>
                    <a:pt x="621" y="188"/>
                  </a:cubicBezTo>
                  <a:lnTo>
                    <a:pt x="615" y="186"/>
                  </a:lnTo>
                  <a:cubicBezTo>
                    <a:pt x="617" y="179"/>
                    <a:pt x="618" y="171"/>
                    <a:pt x="622" y="171"/>
                  </a:cubicBezTo>
                  <a:cubicBezTo>
                    <a:pt x="623" y="169"/>
                    <a:pt x="624" y="169"/>
                    <a:pt x="624" y="169"/>
                  </a:cubicBezTo>
                  <a:close/>
                  <a:moveTo>
                    <a:pt x="531" y="172"/>
                  </a:moveTo>
                  <a:lnTo>
                    <a:pt x="533" y="173"/>
                  </a:lnTo>
                  <a:cubicBezTo>
                    <a:pt x="532" y="181"/>
                    <a:pt x="530" y="188"/>
                    <a:pt x="527" y="188"/>
                  </a:cubicBezTo>
                  <a:cubicBezTo>
                    <a:pt x="527" y="188"/>
                    <a:pt x="527" y="188"/>
                    <a:pt x="526" y="188"/>
                  </a:cubicBezTo>
                  <a:lnTo>
                    <a:pt x="524" y="187"/>
                  </a:lnTo>
                  <a:cubicBezTo>
                    <a:pt x="525" y="182"/>
                    <a:pt x="527" y="177"/>
                    <a:pt x="531" y="172"/>
                  </a:cubicBezTo>
                  <a:close/>
                  <a:moveTo>
                    <a:pt x="745" y="187"/>
                  </a:moveTo>
                  <a:lnTo>
                    <a:pt x="745" y="187"/>
                  </a:lnTo>
                  <a:cubicBezTo>
                    <a:pt x="744" y="189"/>
                    <a:pt x="744" y="190"/>
                    <a:pt x="743" y="190"/>
                  </a:cubicBezTo>
                  <a:cubicBezTo>
                    <a:pt x="743" y="190"/>
                    <a:pt x="743" y="187"/>
                    <a:pt x="745" y="187"/>
                  </a:cubicBezTo>
                  <a:close/>
                  <a:moveTo>
                    <a:pt x="589" y="211"/>
                  </a:moveTo>
                  <a:lnTo>
                    <a:pt x="587" y="219"/>
                  </a:lnTo>
                  <a:cubicBezTo>
                    <a:pt x="585" y="219"/>
                    <a:pt x="582" y="222"/>
                    <a:pt x="581" y="222"/>
                  </a:cubicBezTo>
                  <a:cubicBezTo>
                    <a:pt x="581" y="222"/>
                    <a:pt x="580" y="221"/>
                    <a:pt x="581" y="218"/>
                  </a:cubicBezTo>
                  <a:cubicBezTo>
                    <a:pt x="578" y="217"/>
                    <a:pt x="586" y="211"/>
                    <a:pt x="589" y="211"/>
                  </a:cubicBezTo>
                  <a:close/>
                  <a:moveTo>
                    <a:pt x="695" y="216"/>
                  </a:moveTo>
                  <a:cubicBezTo>
                    <a:pt x="696" y="216"/>
                    <a:pt x="696" y="216"/>
                    <a:pt x="696" y="216"/>
                  </a:cubicBezTo>
                  <a:cubicBezTo>
                    <a:pt x="699" y="216"/>
                    <a:pt x="701" y="217"/>
                    <a:pt x="700" y="225"/>
                  </a:cubicBezTo>
                  <a:cubicBezTo>
                    <a:pt x="700" y="225"/>
                    <a:pt x="698" y="232"/>
                    <a:pt x="695" y="232"/>
                  </a:cubicBezTo>
                  <a:cubicBezTo>
                    <a:pt x="695" y="232"/>
                    <a:pt x="695" y="232"/>
                    <a:pt x="695" y="232"/>
                  </a:cubicBezTo>
                  <a:cubicBezTo>
                    <a:pt x="692" y="230"/>
                    <a:pt x="690" y="223"/>
                    <a:pt x="690" y="223"/>
                  </a:cubicBezTo>
                  <a:lnTo>
                    <a:pt x="691" y="223"/>
                  </a:lnTo>
                  <a:cubicBezTo>
                    <a:pt x="692" y="216"/>
                    <a:pt x="694" y="216"/>
                    <a:pt x="695" y="216"/>
                  </a:cubicBezTo>
                  <a:close/>
                  <a:moveTo>
                    <a:pt x="750" y="230"/>
                  </a:moveTo>
                  <a:cubicBezTo>
                    <a:pt x="751" y="230"/>
                    <a:pt x="752" y="230"/>
                    <a:pt x="754" y="230"/>
                  </a:cubicBezTo>
                  <a:cubicBezTo>
                    <a:pt x="756" y="232"/>
                    <a:pt x="755" y="239"/>
                    <a:pt x="755" y="239"/>
                  </a:cubicBezTo>
                  <a:cubicBezTo>
                    <a:pt x="755" y="242"/>
                    <a:pt x="754" y="243"/>
                    <a:pt x="753" y="243"/>
                  </a:cubicBezTo>
                  <a:cubicBezTo>
                    <a:pt x="752" y="243"/>
                    <a:pt x="751" y="238"/>
                    <a:pt x="748" y="237"/>
                  </a:cubicBezTo>
                  <a:cubicBezTo>
                    <a:pt x="748" y="231"/>
                    <a:pt x="747" y="230"/>
                    <a:pt x="750" y="230"/>
                  </a:cubicBezTo>
                  <a:close/>
                  <a:moveTo>
                    <a:pt x="809" y="223"/>
                  </a:moveTo>
                  <a:cubicBezTo>
                    <a:pt x="810" y="223"/>
                    <a:pt x="811" y="228"/>
                    <a:pt x="811" y="237"/>
                  </a:cubicBezTo>
                  <a:cubicBezTo>
                    <a:pt x="810" y="243"/>
                    <a:pt x="809" y="244"/>
                    <a:pt x="808" y="244"/>
                  </a:cubicBezTo>
                  <a:cubicBezTo>
                    <a:pt x="807" y="244"/>
                    <a:pt x="807" y="244"/>
                    <a:pt x="806" y="244"/>
                  </a:cubicBezTo>
                  <a:cubicBezTo>
                    <a:pt x="806" y="239"/>
                    <a:pt x="806" y="234"/>
                    <a:pt x="807" y="228"/>
                  </a:cubicBezTo>
                  <a:cubicBezTo>
                    <a:pt x="807" y="225"/>
                    <a:pt x="808" y="223"/>
                    <a:pt x="809" y="223"/>
                  </a:cubicBezTo>
                  <a:close/>
                  <a:moveTo>
                    <a:pt x="831" y="235"/>
                  </a:moveTo>
                  <a:lnTo>
                    <a:pt x="834" y="236"/>
                  </a:lnTo>
                  <a:cubicBezTo>
                    <a:pt x="833" y="242"/>
                    <a:pt x="831" y="250"/>
                    <a:pt x="828" y="250"/>
                  </a:cubicBezTo>
                  <a:cubicBezTo>
                    <a:pt x="827" y="250"/>
                    <a:pt x="827" y="250"/>
                    <a:pt x="827" y="249"/>
                  </a:cubicBezTo>
                  <a:lnTo>
                    <a:pt x="826" y="242"/>
                  </a:lnTo>
                  <a:lnTo>
                    <a:pt x="831" y="235"/>
                  </a:lnTo>
                  <a:close/>
                  <a:moveTo>
                    <a:pt x="1170" y="278"/>
                  </a:moveTo>
                  <a:cubicBezTo>
                    <a:pt x="1168" y="285"/>
                    <a:pt x="1166" y="292"/>
                    <a:pt x="1163" y="292"/>
                  </a:cubicBezTo>
                  <a:cubicBezTo>
                    <a:pt x="1163" y="292"/>
                    <a:pt x="1163" y="292"/>
                    <a:pt x="1162" y="292"/>
                  </a:cubicBezTo>
                  <a:lnTo>
                    <a:pt x="1160" y="292"/>
                  </a:lnTo>
                  <a:cubicBezTo>
                    <a:pt x="1161" y="287"/>
                    <a:pt x="1164" y="282"/>
                    <a:pt x="1167" y="278"/>
                  </a:cubicBezTo>
                  <a:close/>
                  <a:moveTo>
                    <a:pt x="1026" y="303"/>
                  </a:moveTo>
                  <a:lnTo>
                    <a:pt x="1029" y="304"/>
                  </a:lnTo>
                  <a:cubicBezTo>
                    <a:pt x="1027" y="312"/>
                    <a:pt x="1025" y="319"/>
                    <a:pt x="1023" y="319"/>
                  </a:cubicBezTo>
                  <a:cubicBezTo>
                    <a:pt x="1022" y="319"/>
                    <a:pt x="1022" y="319"/>
                    <a:pt x="1022" y="319"/>
                  </a:cubicBezTo>
                  <a:lnTo>
                    <a:pt x="1021" y="310"/>
                  </a:lnTo>
                  <a:lnTo>
                    <a:pt x="1026" y="303"/>
                  </a:lnTo>
                  <a:close/>
                  <a:moveTo>
                    <a:pt x="1101" y="316"/>
                  </a:moveTo>
                  <a:cubicBezTo>
                    <a:pt x="1104" y="317"/>
                    <a:pt x="1104" y="317"/>
                    <a:pt x="1102" y="325"/>
                  </a:cubicBezTo>
                  <a:cubicBezTo>
                    <a:pt x="1101" y="330"/>
                    <a:pt x="1098" y="335"/>
                    <a:pt x="1095" y="339"/>
                  </a:cubicBezTo>
                  <a:cubicBezTo>
                    <a:pt x="1092" y="338"/>
                    <a:pt x="1098" y="324"/>
                    <a:pt x="1101" y="317"/>
                  </a:cubicBezTo>
                  <a:lnTo>
                    <a:pt x="1101" y="316"/>
                  </a:lnTo>
                  <a:close/>
                  <a:moveTo>
                    <a:pt x="1195" y="334"/>
                  </a:moveTo>
                  <a:lnTo>
                    <a:pt x="1197" y="335"/>
                  </a:lnTo>
                  <a:cubicBezTo>
                    <a:pt x="1195" y="342"/>
                    <a:pt x="1194" y="349"/>
                    <a:pt x="1191" y="349"/>
                  </a:cubicBezTo>
                  <a:cubicBezTo>
                    <a:pt x="1191" y="349"/>
                    <a:pt x="1191" y="349"/>
                    <a:pt x="1190" y="349"/>
                  </a:cubicBezTo>
                  <a:lnTo>
                    <a:pt x="1189" y="340"/>
                  </a:lnTo>
                  <a:lnTo>
                    <a:pt x="1195" y="334"/>
                  </a:lnTo>
                  <a:close/>
                  <a:moveTo>
                    <a:pt x="698" y="378"/>
                  </a:moveTo>
                  <a:cubicBezTo>
                    <a:pt x="695" y="383"/>
                    <a:pt x="692" y="387"/>
                    <a:pt x="691" y="393"/>
                  </a:cubicBezTo>
                  <a:cubicBezTo>
                    <a:pt x="690" y="397"/>
                    <a:pt x="690" y="399"/>
                    <a:pt x="691" y="399"/>
                  </a:cubicBezTo>
                  <a:cubicBezTo>
                    <a:pt x="693" y="399"/>
                    <a:pt x="695" y="396"/>
                    <a:pt x="699" y="387"/>
                  </a:cubicBezTo>
                  <a:cubicBezTo>
                    <a:pt x="700" y="380"/>
                    <a:pt x="700" y="380"/>
                    <a:pt x="698" y="378"/>
                  </a:cubicBezTo>
                  <a:close/>
                  <a:moveTo>
                    <a:pt x="1406" y="394"/>
                  </a:moveTo>
                  <a:cubicBezTo>
                    <a:pt x="1407" y="394"/>
                    <a:pt x="1407" y="394"/>
                    <a:pt x="1407" y="394"/>
                  </a:cubicBezTo>
                  <a:lnTo>
                    <a:pt x="1408" y="394"/>
                  </a:lnTo>
                  <a:cubicBezTo>
                    <a:pt x="1414" y="396"/>
                    <a:pt x="1414" y="396"/>
                    <a:pt x="1411" y="403"/>
                  </a:cubicBezTo>
                  <a:cubicBezTo>
                    <a:pt x="1410" y="408"/>
                    <a:pt x="1407" y="410"/>
                    <a:pt x="1404" y="410"/>
                  </a:cubicBezTo>
                  <a:cubicBezTo>
                    <a:pt x="1403" y="410"/>
                    <a:pt x="1401" y="409"/>
                    <a:pt x="1400" y="409"/>
                  </a:cubicBezTo>
                  <a:cubicBezTo>
                    <a:pt x="1399" y="400"/>
                    <a:pt x="1404" y="394"/>
                    <a:pt x="1406" y="394"/>
                  </a:cubicBezTo>
                  <a:close/>
                  <a:moveTo>
                    <a:pt x="1667" y="408"/>
                  </a:moveTo>
                  <a:cubicBezTo>
                    <a:pt x="1666" y="408"/>
                    <a:pt x="1666" y="409"/>
                    <a:pt x="1666" y="412"/>
                  </a:cubicBezTo>
                  <a:lnTo>
                    <a:pt x="1666" y="412"/>
                  </a:lnTo>
                  <a:cubicBezTo>
                    <a:pt x="1666" y="412"/>
                    <a:pt x="1666" y="411"/>
                    <a:pt x="1666" y="411"/>
                  </a:cubicBezTo>
                  <a:cubicBezTo>
                    <a:pt x="1666" y="409"/>
                    <a:pt x="1667" y="408"/>
                    <a:pt x="1667" y="408"/>
                  </a:cubicBezTo>
                  <a:close/>
                  <a:moveTo>
                    <a:pt x="1535" y="422"/>
                  </a:moveTo>
                  <a:lnTo>
                    <a:pt x="1537" y="423"/>
                  </a:lnTo>
                  <a:cubicBezTo>
                    <a:pt x="1535" y="431"/>
                    <a:pt x="1533" y="438"/>
                    <a:pt x="1531" y="438"/>
                  </a:cubicBezTo>
                  <a:cubicBezTo>
                    <a:pt x="1531" y="438"/>
                    <a:pt x="1530" y="438"/>
                    <a:pt x="1530" y="438"/>
                  </a:cubicBezTo>
                  <a:lnTo>
                    <a:pt x="1527" y="437"/>
                  </a:lnTo>
                  <a:cubicBezTo>
                    <a:pt x="1528" y="432"/>
                    <a:pt x="1531" y="427"/>
                    <a:pt x="1535" y="422"/>
                  </a:cubicBezTo>
                  <a:close/>
                  <a:moveTo>
                    <a:pt x="1802" y="452"/>
                  </a:moveTo>
                  <a:cubicBezTo>
                    <a:pt x="1802" y="452"/>
                    <a:pt x="1802" y="453"/>
                    <a:pt x="1802" y="453"/>
                  </a:cubicBezTo>
                  <a:cubicBezTo>
                    <a:pt x="1805" y="454"/>
                    <a:pt x="1805" y="454"/>
                    <a:pt x="1803" y="462"/>
                  </a:cubicBezTo>
                  <a:cubicBezTo>
                    <a:pt x="1803" y="462"/>
                    <a:pt x="1801" y="468"/>
                    <a:pt x="1797" y="468"/>
                  </a:cubicBezTo>
                  <a:lnTo>
                    <a:pt x="1797" y="459"/>
                  </a:lnTo>
                  <a:cubicBezTo>
                    <a:pt x="1799" y="453"/>
                    <a:pt x="1801" y="452"/>
                    <a:pt x="1802" y="452"/>
                  </a:cubicBezTo>
                  <a:close/>
                  <a:moveTo>
                    <a:pt x="1841" y="456"/>
                  </a:moveTo>
                  <a:lnTo>
                    <a:pt x="1843" y="457"/>
                  </a:lnTo>
                  <a:cubicBezTo>
                    <a:pt x="1841" y="464"/>
                    <a:pt x="1840" y="472"/>
                    <a:pt x="1837" y="472"/>
                  </a:cubicBezTo>
                  <a:cubicBezTo>
                    <a:pt x="1837" y="472"/>
                    <a:pt x="1837" y="472"/>
                    <a:pt x="1837" y="472"/>
                  </a:cubicBezTo>
                  <a:lnTo>
                    <a:pt x="1835" y="463"/>
                  </a:lnTo>
                  <a:lnTo>
                    <a:pt x="1841" y="456"/>
                  </a:lnTo>
                  <a:close/>
                  <a:moveTo>
                    <a:pt x="1852" y="511"/>
                  </a:moveTo>
                  <a:cubicBezTo>
                    <a:pt x="1853" y="511"/>
                    <a:pt x="1854" y="513"/>
                    <a:pt x="1852" y="518"/>
                  </a:cubicBezTo>
                  <a:cubicBezTo>
                    <a:pt x="1851" y="523"/>
                    <a:pt x="1851" y="525"/>
                    <a:pt x="1850" y="525"/>
                  </a:cubicBezTo>
                  <a:cubicBezTo>
                    <a:pt x="1849" y="525"/>
                    <a:pt x="1849" y="525"/>
                    <a:pt x="1848" y="524"/>
                  </a:cubicBezTo>
                  <a:cubicBezTo>
                    <a:pt x="1841" y="522"/>
                    <a:pt x="1841" y="522"/>
                    <a:pt x="1847" y="515"/>
                  </a:cubicBezTo>
                  <a:cubicBezTo>
                    <a:pt x="1849" y="512"/>
                    <a:pt x="1851" y="511"/>
                    <a:pt x="1852" y="511"/>
                  </a:cubicBezTo>
                  <a:close/>
                  <a:moveTo>
                    <a:pt x="1868" y="522"/>
                  </a:moveTo>
                  <a:lnTo>
                    <a:pt x="1871" y="523"/>
                  </a:lnTo>
                  <a:cubicBezTo>
                    <a:pt x="1874" y="524"/>
                    <a:pt x="1874" y="524"/>
                    <a:pt x="1871" y="531"/>
                  </a:cubicBezTo>
                  <a:lnTo>
                    <a:pt x="1869" y="530"/>
                  </a:lnTo>
                  <a:lnTo>
                    <a:pt x="1868" y="522"/>
                  </a:lnTo>
                  <a:close/>
                  <a:moveTo>
                    <a:pt x="1898" y="531"/>
                  </a:moveTo>
                  <a:lnTo>
                    <a:pt x="1902" y="532"/>
                  </a:lnTo>
                  <a:cubicBezTo>
                    <a:pt x="1904" y="533"/>
                    <a:pt x="1904" y="533"/>
                    <a:pt x="1902" y="541"/>
                  </a:cubicBezTo>
                  <a:lnTo>
                    <a:pt x="1899" y="540"/>
                  </a:lnTo>
                  <a:lnTo>
                    <a:pt x="1898" y="531"/>
                  </a:lnTo>
                  <a:close/>
                  <a:moveTo>
                    <a:pt x="1933" y="525"/>
                  </a:moveTo>
                  <a:lnTo>
                    <a:pt x="1936" y="527"/>
                  </a:lnTo>
                  <a:cubicBezTo>
                    <a:pt x="1939" y="528"/>
                    <a:pt x="1936" y="534"/>
                    <a:pt x="1936" y="534"/>
                  </a:cubicBezTo>
                  <a:cubicBezTo>
                    <a:pt x="1936" y="534"/>
                    <a:pt x="1934" y="541"/>
                    <a:pt x="1932" y="541"/>
                  </a:cubicBezTo>
                  <a:cubicBezTo>
                    <a:pt x="1932" y="541"/>
                    <a:pt x="1932" y="541"/>
                    <a:pt x="1932" y="541"/>
                  </a:cubicBezTo>
                  <a:cubicBezTo>
                    <a:pt x="1931" y="536"/>
                    <a:pt x="1932" y="531"/>
                    <a:pt x="1933" y="525"/>
                  </a:cubicBezTo>
                  <a:close/>
                  <a:moveTo>
                    <a:pt x="1891" y="541"/>
                  </a:moveTo>
                  <a:cubicBezTo>
                    <a:pt x="1891" y="541"/>
                    <a:pt x="1890" y="541"/>
                    <a:pt x="1888" y="543"/>
                  </a:cubicBezTo>
                  <a:cubicBezTo>
                    <a:pt x="1888" y="543"/>
                    <a:pt x="1889" y="544"/>
                    <a:pt x="1889" y="544"/>
                  </a:cubicBezTo>
                  <a:cubicBezTo>
                    <a:pt x="1891" y="544"/>
                    <a:pt x="1892" y="541"/>
                    <a:pt x="1891" y="541"/>
                  </a:cubicBezTo>
                  <a:close/>
                  <a:moveTo>
                    <a:pt x="1853" y="552"/>
                  </a:moveTo>
                  <a:lnTo>
                    <a:pt x="1853" y="552"/>
                  </a:lnTo>
                  <a:cubicBezTo>
                    <a:pt x="1852" y="553"/>
                    <a:pt x="1852" y="555"/>
                    <a:pt x="1851" y="557"/>
                  </a:cubicBezTo>
                  <a:cubicBezTo>
                    <a:pt x="1851" y="557"/>
                    <a:pt x="1851" y="558"/>
                    <a:pt x="1851" y="559"/>
                  </a:cubicBezTo>
                  <a:lnTo>
                    <a:pt x="1851" y="559"/>
                  </a:lnTo>
                  <a:cubicBezTo>
                    <a:pt x="1852" y="557"/>
                    <a:pt x="1852" y="555"/>
                    <a:pt x="1853" y="552"/>
                  </a:cubicBezTo>
                  <a:close/>
                  <a:moveTo>
                    <a:pt x="1851" y="559"/>
                  </a:moveTo>
                  <a:lnTo>
                    <a:pt x="1851" y="559"/>
                  </a:lnTo>
                  <a:cubicBezTo>
                    <a:pt x="1851" y="561"/>
                    <a:pt x="1851" y="563"/>
                    <a:pt x="1851" y="563"/>
                  </a:cubicBezTo>
                  <a:cubicBezTo>
                    <a:pt x="1851" y="563"/>
                    <a:pt x="1852" y="561"/>
                    <a:pt x="1851" y="559"/>
                  </a:cubicBezTo>
                  <a:close/>
                  <a:moveTo>
                    <a:pt x="2060" y="561"/>
                  </a:moveTo>
                  <a:cubicBezTo>
                    <a:pt x="2060" y="561"/>
                    <a:pt x="2061" y="562"/>
                    <a:pt x="2060" y="565"/>
                  </a:cubicBezTo>
                  <a:cubicBezTo>
                    <a:pt x="2059" y="570"/>
                    <a:pt x="2055" y="575"/>
                    <a:pt x="2052" y="579"/>
                  </a:cubicBezTo>
                  <a:cubicBezTo>
                    <a:pt x="2052" y="579"/>
                    <a:pt x="2050" y="582"/>
                    <a:pt x="2049" y="582"/>
                  </a:cubicBezTo>
                  <a:cubicBezTo>
                    <a:pt x="2049" y="582"/>
                    <a:pt x="2049" y="581"/>
                    <a:pt x="2050" y="578"/>
                  </a:cubicBezTo>
                  <a:lnTo>
                    <a:pt x="2052" y="570"/>
                  </a:lnTo>
                  <a:cubicBezTo>
                    <a:pt x="2055" y="566"/>
                    <a:pt x="2059" y="561"/>
                    <a:pt x="2060" y="561"/>
                  </a:cubicBezTo>
                  <a:close/>
                  <a:moveTo>
                    <a:pt x="2169" y="566"/>
                  </a:moveTo>
                  <a:cubicBezTo>
                    <a:pt x="2172" y="567"/>
                    <a:pt x="2172" y="567"/>
                    <a:pt x="2170" y="575"/>
                  </a:cubicBezTo>
                  <a:cubicBezTo>
                    <a:pt x="2168" y="581"/>
                    <a:pt x="2163" y="587"/>
                    <a:pt x="2159" y="587"/>
                  </a:cubicBezTo>
                  <a:cubicBezTo>
                    <a:pt x="2159" y="587"/>
                    <a:pt x="2159" y="587"/>
                    <a:pt x="2159" y="587"/>
                  </a:cubicBezTo>
                  <a:cubicBezTo>
                    <a:pt x="2156" y="586"/>
                    <a:pt x="2161" y="571"/>
                    <a:pt x="2169" y="566"/>
                  </a:cubicBezTo>
                  <a:close/>
                  <a:moveTo>
                    <a:pt x="2599" y="692"/>
                  </a:moveTo>
                  <a:cubicBezTo>
                    <a:pt x="2601" y="692"/>
                    <a:pt x="2596" y="702"/>
                    <a:pt x="2588" y="712"/>
                  </a:cubicBezTo>
                  <a:cubicBezTo>
                    <a:pt x="2584" y="718"/>
                    <a:pt x="2582" y="722"/>
                    <a:pt x="2582" y="722"/>
                  </a:cubicBezTo>
                  <a:cubicBezTo>
                    <a:pt x="2581" y="722"/>
                    <a:pt x="2583" y="718"/>
                    <a:pt x="2585" y="711"/>
                  </a:cubicBezTo>
                  <a:cubicBezTo>
                    <a:pt x="2587" y="703"/>
                    <a:pt x="2590" y="697"/>
                    <a:pt x="2592" y="697"/>
                  </a:cubicBezTo>
                  <a:cubicBezTo>
                    <a:pt x="2592" y="697"/>
                    <a:pt x="2593" y="697"/>
                    <a:pt x="2593" y="697"/>
                  </a:cubicBezTo>
                  <a:cubicBezTo>
                    <a:pt x="2596" y="693"/>
                    <a:pt x="2598" y="692"/>
                    <a:pt x="2599" y="692"/>
                  </a:cubicBezTo>
                  <a:close/>
                  <a:moveTo>
                    <a:pt x="53" y="1"/>
                  </a:moveTo>
                  <a:cubicBezTo>
                    <a:pt x="52" y="1"/>
                    <a:pt x="51" y="5"/>
                    <a:pt x="47" y="12"/>
                  </a:cubicBezTo>
                  <a:cubicBezTo>
                    <a:pt x="45" y="15"/>
                    <a:pt x="44" y="16"/>
                    <a:pt x="43" y="16"/>
                  </a:cubicBezTo>
                  <a:cubicBezTo>
                    <a:pt x="42" y="16"/>
                    <a:pt x="41" y="14"/>
                    <a:pt x="38" y="9"/>
                  </a:cubicBezTo>
                  <a:cubicBezTo>
                    <a:pt x="38" y="5"/>
                    <a:pt x="38" y="3"/>
                    <a:pt x="37" y="3"/>
                  </a:cubicBezTo>
                  <a:cubicBezTo>
                    <a:pt x="36" y="3"/>
                    <a:pt x="34" y="5"/>
                    <a:pt x="32" y="8"/>
                  </a:cubicBezTo>
                  <a:cubicBezTo>
                    <a:pt x="28" y="24"/>
                    <a:pt x="27" y="31"/>
                    <a:pt x="31" y="32"/>
                  </a:cubicBezTo>
                  <a:cubicBezTo>
                    <a:pt x="33" y="33"/>
                    <a:pt x="33" y="33"/>
                    <a:pt x="32" y="41"/>
                  </a:cubicBezTo>
                  <a:lnTo>
                    <a:pt x="25" y="39"/>
                  </a:lnTo>
                  <a:cubicBezTo>
                    <a:pt x="24" y="39"/>
                    <a:pt x="24" y="39"/>
                    <a:pt x="23" y="39"/>
                  </a:cubicBezTo>
                  <a:cubicBezTo>
                    <a:pt x="21" y="39"/>
                    <a:pt x="17" y="39"/>
                    <a:pt x="11" y="44"/>
                  </a:cubicBezTo>
                  <a:cubicBezTo>
                    <a:pt x="5" y="49"/>
                    <a:pt x="1" y="61"/>
                    <a:pt x="4" y="61"/>
                  </a:cubicBezTo>
                  <a:cubicBezTo>
                    <a:pt x="5" y="61"/>
                    <a:pt x="6" y="61"/>
                    <a:pt x="7" y="60"/>
                  </a:cubicBezTo>
                  <a:lnTo>
                    <a:pt x="8" y="59"/>
                  </a:lnTo>
                  <a:lnTo>
                    <a:pt x="9" y="68"/>
                  </a:lnTo>
                  <a:cubicBezTo>
                    <a:pt x="6" y="80"/>
                    <a:pt x="7" y="86"/>
                    <a:pt x="8" y="86"/>
                  </a:cubicBezTo>
                  <a:cubicBezTo>
                    <a:pt x="10" y="86"/>
                    <a:pt x="13" y="80"/>
                    <a:pt x="15" y="69"/>
                  </a:cubicBezTo>
                  <a:cubicBezTo>
                    <a:pt x="18" y="57"/>
                    <a:pt x="19" y="51"/>
                    <a:pt x="20" y="51"/>
                  </a:cubicBezTo>
                  <a:cubicBezTo>
                    <a:pt x="20" y="51"/>
                    <a:pt x="20" y="55"/>
                    <a:pt x="20" y="62"/>
                  </a:cubicBezTo>
                  <a:cubicBezTo>
                    <a:pt x="17" y="78"/>
                    <a:pt x="19" y="78"/>
                    <a:pt x="23" y="79"/>
                  </a:cubicBezTo>
                  <a:cubicBezTo>
                    <a:pt x="26" y="80"/>
                    <a:pt x="26" y="80"/>
                    <a:pt x="24" y="87"/>
                  </a:cubicBezTo>
                  <a:cubicBezTo>
                    <a:pt x="23" y="95"/>
                    <a:pt x="24" y="104"/>
                    <a:pt x="27" y="104"/>
                  </a:cubicBezTo>
                  <a:cubicBezTo>
                    <a:pt x="28" y="104"/>
                    <a:pt x="28" y="104"/>
                    <a:pt x="29" y="104"/>
                  </a:cubicBezTo>
                  <a:cubicBezTo>
                    <a:pt x="30" y="104"/>
                    <a:pt x="30" y="103"/>
                    <a:pt x="32" y="97"/>
                  </a:cubicBezTo>
                  <a:cubicBezTo>
                    <a:pt x="31" y="94"/>
                    <a:pt x="32" y="92"/>
                    <a:pt x="33" y="92"/>
                  </a:cubicBezTo>
                  <a:cubicBezTo>
                    <a:pt x="34" y="92"/>
                    <a:pt x="36" y="96"/>
                    <a:pt x="36" y="106"/>
                  </a:cubicBezTo>
                  <a:cubicBezTo>
                    <a:pt x="37" y="110"/>
                    <a:pt x="37" y="112"/>
                    <a:pt x="37" y="112"/>
                  </a:cubicBezTo>
                  <a:cubicBezTo>
                    <a:pt x="38" y="112"/>
                    <a:pt x="39" y="108"/>
                    <a:pt x="41" y="99"/>
                  </a:cubicBezTo>
                  <a:cubicBezTo>
                    <a:pt x="42" y="92"/>
                    <a:pt x="44" y="88"/>
                    <a:pt x="46" y="88"/>
                  </a:cubicBezTo>
                  <a:cubicBezTo>
                    <a:pt x="49" y="88"/>
                    <a:pt x="50" y="93"/>
                    <a:pt x="50" y="101"/>
                  </a:cubicBezTo>
                  <a:lnTo>
                    <a:pt x="56" y="103"/>
                  </a:lnTo>
                  <a:cubicBezTo>
                    <a:pt x="57" y="103"/>
                    <a:pt x="57" y="103"/>
                    <a:pt x="57" y="103"/>
                  </a:cubicBezTo>
                  <a:cubicBezTo>
                    <a:pt x="60" y="103"/>
                    <a:pt x="61" y="95"/>
                    <a:pt x="63" y="88"/>
                  </a:cubicBezTo>
                  <a:cubicBezTo>
                    <a:pt x="65" y="80"/>
                    <a:pt x="66" y="76"/>
                    <a:pt x="66" y="76"/>
                  </a:cubicBezTo>
                  <a:cubicBezTo>
                    <a:pt x="67" y="76"/>
                    <a:pt x="67" y="78"/>
                    <a:pt x="68" y="81"/>
                  </a:cubicBezTo>
                  <a:cubicBezTo>
                    <a:pt x="69" y="87"/>
                    <a:pt x="69" y="92"/>
                    <a:pt x="68" y="98"/>
                  </a:cubicBezTo>
                  <a:cubicBezTo>
                    <a:pt x="65" y="105"/>
                    <a:pt x="69" y="106"/>
                    <a:pt x="72" y="107"/>
                  </a:cubicBezTo>
                  <a:cubicBezTo>
                    <a:pt x="73" y="107"/>
                    <a:pt x="74" y="107"/>
                    <a:pt x="76" y="107"/>
                  </a:cubicBezTo>
                  <a:cubicBezTo>
                    <a:pt x="78" y="107"/>
                    <a:pt x="81" y="106"/>
                    <a:pt x="82" y="101"/>
                  </a:cubicBezTo>
                  <a:lnTo>
                    <a:pt x="82" y="101"/>
                  </a:lnTo>
                  <a:lnTo>
                    <a:pt x="81" y="109"/>
                  </a:lnTo>
                  <a:cubicBezTo>
                    <a:pt x="83" y="109"/>
                    <a:pt x="83" y="113"/>
                    <a:pt x="83" y="113"/>
                  </a:cubicBezTo>
                  <a:cubicBezTo>
                    <a:pt x="83" y="113"/>
                    <a:pt x="84" y="112"/>
                    <a:pt x="84" y="109"/>
                  </a:cubicBezTo>
                  <a:cubicBezTo>
                    <a:pt x="84" y="109"/>
                    <a:pt x="87" y="110"/>
                    <a:pt x="91" y="119"/>
                  </a:cubicBezTo>
                  <a:cubicBezTo>
                    <a:pt x="92" y="121"/>
                    <a:pt x="94" y="122"/>
                    <a:pt x="95" y="122"/>
                  </a:cubicBezTo>
                  <a:cubicBezTo>
                    <a:pt x="101" y="122"/>
                    <a:pt x="108" y="112"/>
                    <a:pt x="102" y="98"/>
                  </a:cubicBezTo>
                  <a:lnTo>
                    <a:pt x="102" y="98"/>
                  </a:lnTo>
                  <a:lnTo>
                    <a:pt x="106" y="99"/>
                  </a:lnTo>
                  <a:cubicBezTo>
                    <a:pt x="109" y="99"/>
                    <a:pt x="110" y="91"/>
                    <a:pt x="110" y="91"/>
                  </a:cubicBezTo>
                  <a:cubicBezTo>
                    <a:pt x="112" y="87"/>
                    <a:pt x="114" y="85"/>
                    <a:pt x="116" y="85"/>
                  </a:cubicBezTo>
                  <a:cubicBezTo>
                    <a:pt x="117" y="85"/>
                    <a:pt x="117" y="85"/>
                    <a:pt x="118" y="86"/>
                  </a:cubicBezTo>
                  <a:cubicBezTo>
                    <a:pt x="118" y="86"/>
                    <a:pt x="117" y="94"/>
                    <a:pt x="115" y="101"/>
                  </a:cubicBezTo>
                  <a:cubicBezTo>
                    <a:pt x="110" y="114"/>
                    <a:pt x="110" y="123"/>
                    <a:pt x="112" y="123"/>
                  </a:cubicBezTo>
                  <a:cubicBezTo>
                    <a:pt x="113" y="123"/>
                    <a:pt x="116" y="119"/>
                    <a:pt x="119" y="110"/>
                  </a:cubicBezTo>
                  <a:cubicBezTo>
                    <a:pt x="120" y="108"/>
                    <a:pt x="120" y="107"/>
                    <a:pt x="120" y="107"/>
                  </a:cubicBezTo>
                  <a:lnTo>
                    <a:pt x="120" y="107"/>
                  </a:lnTo>
                  <a:cubicBezTo>
                    <a:pt x="120" y="107"/>
                    <a:pt x="119" y="113"/>
                    <a:pt x="118" y="118"/>
                  </a:cubicBezTo>
                  <a:cubicBezTo>
                    <a:pt x="117" y="122"/>
                    <a:pt x="117" y="124"/>
                    <a:pt x="119" y="124"/>
                  </a:cubicBezTo>
                  <a:cubicBezTo>
                    <a:pt x="121" y="124"/>
                    <a:pt x="123" y="122"/>
                    <a:pt x="127" y="119"/>
                  </a:cubicBezTo>
                  <a:cubicBezTo>
                    <a:pt x="127" y="119"/>
                    <a:pt x="127" y="119"/>
                    <a:pt x="127" y="119"/>
                  </a:cubicBezTo>
                  <a:cubicBezTo>
                    <a:pt x="131" y="119"/>
                    <a:pt x="137" y="106"/>
                    <a:pt x="138" y="98"/>
                  </a:cubicBezTo>
                  <a:cubicBezTo>
                    <a:pt x="140" y="92"/>
                    <a:pt x="142" y="91"/>
                    <a:pt x="142" y="91"/>
                  </a:cubicBezTo>
                  <a:cubicBezTo>
                    <a:pt x="143" y="91"/>
                    <a:pt x="143" y="91"/>
                    <a:pt x="143" y="91"/>
                  </a:cubicBezTo>
                  <a:cubicBezTo>
                    <a:pt x="146" y="92"/>
                    <a:pt x="146" y="92"/>
                    <a:pt x="145" y="100"/>
                  </a:cubicBezTo>
                  <a:cubicBezTo>
                    <a:pt x="143" y="108"/>
                    <a:pt x="144" y="112"/>
                    <a:pt x="146" y="112"/>
                  </a:cubicBezTo>
                  <a:cubicBezTo>
                    <a:pt x="148" y="112"/>
                    <a:pt x="151" y="109"/>
                    <a:pt x="154" y="103"/>
                  </a:cubicBezTo>
                  <a:lnTo>
                    <a:pt x="154" y="103"/>
                  </a:lnTo>
                  <a:lnTo>
                    <a:pt x="152" y="109"/>
                  </a:lnTo>
                  <a:cubicBezTo>
                    <a:pt x="151" y="116"/>
                    <a:pt x="151" y="123"/>
                    <a:pt x="161" y="123"/>
                  </a:cubicBezTo>
                  <a:cubicBezTo>
                    <a:pt x="163" y="123"/>
                    <a:pt x="165" y="122"/>
                    <a:pt x="169" y="122"/>
                  </a:cubicBezTo>
                  <a:cubicBezTo>
                    <a:pt x="181" y="125"/>
                    <a:pt x="190" y="127"/>
                    <a:pt x="189" y="135"/>
                  </a:cubicBezTo>
                  <a:cubicBezTo>
                    <a:pt x="188" y="137"/>
                    <a:pt x="189" y="138"/>
                    <a:pt x="190" y="138"/>
                  </a:cubicBezTo>
                  <a:cubicBezTo>
                    <a:pt x="193" y="138"/>
                    <a:pt x="204" y="127"/>
                    <a:pt x="212" y="116"/>
                  </a:cubicBezTo>
                  <a:lnTo>
                    <a:pt x="212" y="116"/>
                  </a:lnTo>
                  <a:cubicBezTo>
                    <a:pt x="210" y="124"/>
                    <a:pt x="213" y="125"/>
                    <a:pt x="220" y="126"/>
                  </a:cubicBezTo>
                  <a:cubicBezTo>
                    <a:pt x="229" y="128"/>
                    <a:pt x="229" y="128"/>
                    <a:pt x="227" y="136"/>
                  </a:cubicBezTo>
                  <a:cubicBezTo>
                    <a:pt x="223" y="144"/>
                    <a:pt x="222" y="147"/>
                    <a:pt x="222" y="147"/>
                  </a:cubicBezTo>
                  <a:cubicBezTo>
                    <a:pt x="223" y="147"/>
                    <a:pt x="225" y="144"/>
                    <a:pt x="230" y="137"/>
                  </a:cubicBezTo>
                  <a:cubicBezTo>
                    <a:pt x="233" y="132"/>
                    <a:pt x="235" y="130"/>
                    <a:pt x="237" y="130"/>
                  </a:cubicBezTo>
                  <a:cubicBezTo>
                    <a:pt x="240" y="130"/>
                    <a:pt x="243" y="138"/>
                    <a:pt x="240" y="147"/>
                  </a:cubicBezTo>
                  <a:cubicBezTo>
                    <a:pt x="239" y="155"/>
                    <a:pt x="241" y="156"/>
                    <a:pt x="248" y="157"/>
                  </a:cubicBezTo>
                  <a:cubicBezTo>
                    <a:pt x="251" y="154"/>
                    <a:pt x="254" y="152"/>
                    <a:pt x="257" y="152"/>
                  </a:cubicBezTo>
                  <a:cubicBezTo>
                    <a:pt x="260" y="152"/>
                    <a:pt x="263" y="153"/>
                    <a:pt x="265" y="154"/>
                  </a:cubicBezTo>
                  <a:cubicBezTo>
                    <a:pt x="267" y="155"/>
                    <a:pt x="269" y="155"/>
                    <a:pt x="271" y="155"/>
                  </a:cubicBezTo>
                  <a:cubicBezTo>
                    <a:pt x="274" y="155"/>
                    <a:pt x="275" y="152"/>
                    <a:pt x="278" y="141"/>
                  </a:cubicBezTo>
                  <a:cubicBezTo>
                    <a:pt x="281" y="129"/>
                    <a:pt x="283" y="127"/>
                    <a:pt x="286" y="127"/>
                  </a:cubicBezTo>
                  <a:cubicBezTo>
                    <a:pt x="288" y="127"/>
                    <a:pt x="289" y="127"/>
                    <a:pt x="291" y="127"/>
                  </a:cubicBezTo>
                  <a:cubicBezTo>
                    <a:pt x="294" y="128"/>
                    <a:pt x="296" y="129"/>
                    <a:pt x="295" y="137"/>
                  </a:cubicBezTo>
                  <a:cubicBezTo>
                    <a:pt x="295" y="137"/>
                    <a:pt x="296" y="145"/>
                    <a:pt x="300" y="146"/>
                  </a:cubicBezTo>
                  <a:cubicBezTo>
                    <a:pt x="302" y="146"/>
                    <a:pt x="305" y="147"/>
                    <a:pt x="304" y="155"/>
                  </a:cubicBezTo>
                  <a:cubicBezTo>
                    <a:pt x="304" y="155"/>
                    <a:pt x="305" y="163"/>
                    <a:pt x="311" y="165"/>
                  </a:cubicBezTo>
                  <a:cubicBezTo>
                    <a:pt x="318" y="166"/>
                    <a:pt x="323" y="169"/>
                    <a:pt x="322" y="175"/>
                  </a:cubicBezTo>
                  <a:cubicBezTo>
                    <a:pt x="323" y="176"/>
                    <a:pt x="323" y="176"/>
                    <a:pt x="324" y="176"/>
                  </a:cubicBezTo>
                  <a:cubicBezTo>
                    <a:pt x="325" y="176"/>
                    <a:pt x="325" y="174"/>
                    <a:pt x="327" y="169"/>
                  </a:cubicBezTo>
                  <a:cubicBezTo>
                    <a:pt x="327" y="164"/>
                    <a:pt x="330" y="159"/>
                    <a:pt x="334" y="159"/>
                  </a:cubicBezTo>
                  <a:cubicBezTo>
                    <a:pt x="336" y="159"/>
                    <a:pt x="340" y="161"/>
                    <a:pt x="344" y="165"/>
                  </a:cubicBezTo>
                  <a:cubicBezTo>
                    <a:pt x="346" y="166"/>
                    <a:pt x="350" y="167"/>
                    <a:pt x="353" y="167"/>
                  </a:cubicBezTo>
                  <a:cubicBezTo>
                    <a:pt x="357" y="167"/>
                    <a:pt x="360" y="165"/>
                    <a:pt x="360" y="161"/>
                  </a:cubicBezTo>
                  <a:cubicBezTo>
                    <a:pt x="364" y="162"/>
                    <a:pt x="364" y="162"/>
                    <a:pt x="361" y="170"/>
                  </a:cubicBezTo>
                  <a:cubicBezTo>
                    <a:pt x="360" y="178"/>
                    <a:pt x="361" y="183"/>
                    <a:pt x="364" y="183"/>
                  </a:cubicBezTo>
                  <a:cubicBezTo>
                    <a:pt x="366" y="183"/>
                    <a:pt x="370" y="179"/>
                    <a:pt x="374" y="173"/>
                  </a:cubicBezTo>
                  <a:cubicBezTo>
                    <a:pt x="375" y="170"/>
                    <a:pt x="376" y="168"/>
                    <a:pt x="377" y="168"/>
                  </a:cubicBezTo>
                  <a:cubicBezTo>
                    <a:pt x="379" y="168"/>
                    <a:pt x="380" y="170"/>
                    <a:pt x="381" y="174"/>
                  </a:cubicBezTo>
                  <a:cubicBezTo>
                    <a:pt x="381" y="174"/>
                    <a:pt x="381" y="174"/>
                    <a:pt x="381" y="174"/>
                  </a:cubicBezTo>
                  <a:cubicBezTo>
                    <a:pt x="382" y="174"/>
                    <a:pt x="385" y="174"/>
                    <a:pt x="388" y="169"/>
                  </a:cubicBezTo>
                  <a:cubicBezTo>
                    <a:pt x="390" y="165"/>
                    <a:pt x="392" y="163"/>
                    <a:pt x="393" y="163"/>
                  </a:cubicBezTo>
                  <a:cubicBezTo>
                    <a:pt x="394" y="163"/>
                    <a:pt x="395" y="166"/>
                    <a:pt x="397" y="171"/>
                  </a:cubicBezTo>
                  <a:cubicBezTo>
                    <a:pt x="396" y="179"/>
                    <a:pt x="398" y="179"/>
                    <a:pt x="402" y="180"/>
                  </a:cubicBezTo>
                  <a:cubicBezTo>
                    <a:pt x="404" y="178"/>
                    <a:pt x="407" y="178"/>
                    <a:pt x="411" y="178"/>
                  </a:cubicBezTo>
                  <a:cubicBezTo>
                    <a:pt x="424" y="178"/>
                    <a:pt x="444" y="184"/>
                    <a:pt x="444" y="191"/>
                  </a:cubicBezTo>
                  <a:cubicBezTo>
                    <a:pt x="449" y="185"/>
                    <a:pt x="450" y="184"/>
                    <a:pt x="451" y="184"/>
                  </a:cubicBezTo>
                  <a:cubicBezTo>
                    <a:pt x="451" y="184"/>
                    <a:pt x="452" y="184"/>
                    <a:pt x="452" y="184"/>
                  </a:cubicBezTo>
                  <a:cubicBezTo>
                    <a:pt x="452" y="191"/>
                    <a:pt x="453" y="193"/>
                    <a:pt x="454" y="193"/>
                  </a:cubicBezTo>
                  <a:cubicBezTo>
                    <a:pt x="456" y="193"/>
                    <a:pt x="458" y="188"/>
                    <a:pt x="460" y="179"/>
                  </a:cubicBezTo>
                  <a:lnTo>
                    <a:pt x="458" y="178"/>
                  </a:lnTo>
                  <a:lnTo>
                    <a:pt x="455" y="177"/>
                  </a:lnTo>
                  <a:cubicBezTo>
                    <a:pt x="456" y="171"/>
                    <a:pt x="458" y="167"/>
                    <a:pt x="460" y="167"/>
                  </a:cubicBezTo>
                  <a:cubicBezTo>
                    <a:pt x="463" y="167"/>
                    <a:pt x="465" y="174"/>
                    <a:pt x="462" y="187"/>
                  </a:cubicBezTo>
                  <a:cubicBezTo>
                    <a:pt x="462" y="195"/>
                    <a:pt x="462" y="199"/>
                    <a:pt x="462" y="199"/>
                  </a:cubicBezTo>
                  <a:cubicBezTo>
                    <a:pt x="463" y="199"/>
                    <a:pt x="465" y="195"/>
                    <a:pt x="468" y="189"/>
                  </a:cubicBezTo>
                  <a:cubicBezTo>
                    <a:pt x="471" y="182"/>
                    <a:pt x="474" y="178"/>
                    <a:pt x="475" y="178"/>
                  </a:cubicBezTo>
                  <a:cubicBezTo>
                    <a:pt x="477" y="178"/>
                    <a:pt x="478" y="182"/>
                    <a:pt x="477" y="191"/>
                  </a:cubicBezTo>
                  <a:cubicBezTo>
                    <a:pt x="475" y="198"/>
                    <a:pt x="474" y="202"/>
                    <a:pt x="475" y="202"/>
                  </a:cubicBezTo>
                  <a:cubicBezTo>
                    <a:pt x="475" y="202"/>
                    <a:pt x="477" y="198"/>
                    <a:pt x="480" y="191"/>
                  </a:cubicBezTo>
                  <a:cubicBezTo>
                    <a:pt x="488" y="176"/>
                    <a:pt x="494" y="167"/>
                    <a:pt x="497" y="167"/>
                  </a:cubicBezTo>
                  <a:lnTo>
                    <a:pt x="497" y="167"/>
                  </a:lnTo>
                  <a:cubicBezTo>
                    <a:pt x="500" y="167"/>
                    <a:pt x="501" y="174"/>
                    <a:pt x="497" y="188"/>
                  </a:cubicBezTo>
                  <a:cubicBezTo>
                    <a:pt x="494" y="203"/>
                    <a:pt x="495" y="211"/>
                    <a:pt x="498" y="212"/>
                  </a:cubicBezTo>
                  <a:cubicBezTo>
                    <a:pt x="498" y="213"/>
                    <a:pt x="499" y="213"/>
                    <a:pt x="499" y="213"/>
                  </a:cubicBezTo>
                  <a:cubicBezTo>
                    <a:pt x="501" y="213"/>
                    <a:pt x="503" y="205"/>
                    <a:pt x="505" y="198"/>
                  </a:cubicBezTo>
                  <a:cubicBezTo>
                    <a:pt x="505" y="190"/>
                    <a:pt x="506" y="186"/>
                    <a:pt x="507" y="186"/>
                  </a:cubicBezTo>
                  <a:cubicBezTo>
                    <a:pt x="508" y="186"/>
                    <a:pt x="510" y="190"/>
                    <a:pt x="511" y="199"/>
                  </a:cubicBezTo>
                  <a:cubicBezTo>
                    <a:pt x="513" y="215"/>
                    <a:pt x="517" y="221"/>
                    <a:pt x="521" y="221"/>
                  </a:cubicBezTo>
                  <a:cubicBezTo>
                    <a:pt x="524" y="221"/>
                    <a:pt x="528" y="218"/>
                    <a:pt x="533" y="214"/>
                  </a:cubicBezTo>
                  <a:cubicBezTo>
                    <a:pt x="541" y="208"/>
                    <a:pt x="547" y="205"/>
                    <a:pt x="550" y="205"/>
                  </a:cubicBezTo>
                  <a:cubicBezTo>
                    <a:pt x="553" y="205"/>
                    <a:pt x="553" y="209"/>
                    <a:pt x="545" y="217"/>
                  </a:cubicBezTo>
                  <a:cubicBezTo>
                    <a:pt x="540" y="225"/>
                    <a:pt x="538" y="228"/>
                    <a:pt x="539" y="228"/>
                  </a:cubicBezTo>
                  <a:cubicBezTo>
                    <a:pt x="539" y="228"/>
                    <a:pt x="541" y="226"/>
                    <a:pt x="544" y="224"/>
                  </a:cubicBezTo>
                  <a:lnTo>
                    <a:pt x="559" y="228"/>
                  </a:lnTo>
                  <a:cubicBezTo>
                    <a:pt x="559" y="228"/>
                    <a:pt x="559" y="228"/>
                    <a:pt x="560" y="228"/>
                  </a:cubicBezTo>
                  <a:cubicBezTo>
                    <a:pt x="563" y="228"/>
                    <a:pt x="567" y="222"/>
                    <a:pt x="569" y="215"/>
                  </a:cubicBezTo>
                  <a:cubicBezTo>
                    <a:pt x="569" y="225"/>
                    <a:pt x="570" y="232"/>
                    <a:pt x="574" y="232"/>
                  </a:cubicBezTo>
                  <a:cubicBezTo>
                    <a:pt x="576" y="232"/>
                    <a:pt x="579" y="231"/>
                    <a:pt x="582" y="226"/>
                  </a:cubicBezTo>
                  <a:lnTo>
                    <a:pt x="589" y="228"/>
                  </a:lnTo>
                  <a:cubicBezTo>
                    <a:pt x="591" y="228"/>
                    <a:pt x="591" y="228"/>
                    <a:pt x="597" y="221"/>
                  </a:cubicBezTo>
                  <a:cubicBezTo>
                    <a:pt x="598" y="220"/>
                    <a:pt x="599" y="219"/>
                    <a:pt x="600" y="219"/>
                  </a:cubicBezTo>
                  <a:cubicBezTo>
                    <a:pt x="602" y="219"/>
                    <a:pt x="603" y="226"/>
                    <a:pt x="604" y="232"/>
                  </a:cubicBezTo>
                  <a:cubicBezTo>
                    <a:pt x="605" y="238"/>
                    <a:pt x="605" y="244"/>
                    <a:pt x="607" y="244"/>
                  </a:cubicBezTo>
                  <a:cubicBezTo>
                    <a:pt x="607" y="244"/>
                    <a:pt x="608" y="243"/>
                    <a:pt x="608" y="241"/>
                  </a:cubicBezTo>
                  <a:cubicBezTo>
                    <a:pt x="610" y="233"/>
                    <a:pt x="618" y="227"/>
                    <a:pt x="623" y="220"/>
                  </a:cubicBezTo>
                  <a:cubicBezTo>
                    <a:pt x="624" y="219"/>
                    <a:pt x="626" y="218"/>
                    <a:pt x="626" y="218"/>
                  </a:cubicBezTo>
                  <a:lnTo>
                    <a:pt x="626" y="218"/>
                  </a:lnTo>
                  <a:cubicBezTo>
                    <a:pt x="629" y="218"/>
                    <a:pt x="628" y="223"/>
                    <a:pt x="624" y="228"/>
                  </a:cubicBezTo>
                  <a:cubicBezTo>
                    <a:pt x="623" y="236"/>
                    <a:pt x="623" y="236"/>
                    <a:pt x="626" y="245"/>
                  </a:cubicBezTo>
                  <a:cubicBezTo>
                    <a:pt x="628" y="245"/>
                    <a:pt x="630" y="246"/>
                    <a:pt x="631" y="246"/>
                  </a:cubicBezTo>
                  <a:cubicBezTo>
                    <a:pt x="634" y="246"/>
                    <a:pt x="636" y="245"/>
                    <a:pt x="637" y="241"/>
                  </a:cubicBezTo>
                  <a:cubicBezTo>
                    <a:pt x="638" y="238"/>
                    <a:pt x="641" y="236"/>
                    <a:pt x="644" y="236"/>
                  </a:cubicBezTo>
                  <a:cubicBezTo>
                    <a:pt x="650" y="236"/>
                    <a:pt x="658" y="240"/>
                    <a:pt x="659" y="246"/>
                  </a:cubicBezTo>
                  <a:lnTo>
                    <a:pt x="665" y="247"/>
                  </a:lnTo>
                  <a:cubicBezTo>
                    <a:pt x="666" y="247"/>
                    <a:pt x="666" y="247"/>
                    <a:pt x="666" y="247"/>
                  </a:cubicBezTo>
                  <a:cubicBezTo>
                    <a:pt x="669" y="247"/>
                    <a:pt x="674" y="242"/>
                    <a:pt x="677" y="242"/>
                  </a:cubicBezTo>
                  <a:cubicBezTo>
                    <a:pt x="677" y="242"/>
                    <a:pt x="677" y="242"/>
                    <a:pt x="677" y="242"/>
                  </a:cubicBezTo>
                  <a:cubicBezTo>
                    <a:pt x="678" y="242"/>
                    <a:pt x="680" y="241"/>
                    <a:pt x="685" y="236"/>
                  </a:cubicBezTo>
                  <a:cubicBezTo>
                    <a:pt x="687" y="237"/>
                    <a:pt x="690" y="238"/>
                    <a:pt x="688" y="245"/>
                  </a:cubicBezTo>
                  <a:cubicBezTo>
                    <a:pt x="691" y="238"/>
                    <a:pt x="693" y="234"/>
                    <a:pt x="694" y="234"/>
                  </a:cubicBezTo>
                  <a:cubicBezTo>
                    <a:pt x="695" y="234"/>
                    <a:pt x="695" y="239"/>
                    <a:pt x="695" y="247"/>
                  </a:cubicBezTo>
                  <a:cubicBezTo>
                    <a:pt x="692" y="255"/>
                    <a:pt x="691" y="258"/>
                    <a:pt x="692" y="258"/>
                  </a:cubicBezTo>
                  <a:cubicBezTo>
                    <a:pt x="692" y="258"/>
                    <a:pt x="694" y="255"/>
                    <a:pt x="698" y="248"/>
                  </a:cubicBezTo>
                  <a:cubicBezTo>
                    <a:pt x="700" y="245"/>
                    <a:pt x="701" y="243"/>
                    <a:pt x="702" y="243"/>
                  </a:cubicBezTo>
                  <a:cubicBezTo>
                    <a:pt x="703" y="243"/>
                    <a:pt x="703" y="245"/>
                    <a:pt x="704" y="249"/>
                  </a:cubicBezTo>
                  <a:cubicBezTo>
                    <a:pt x="702" y="254"/>
                    <a:pt x="703" y="256"/>
                    <a:pt x="704" y="256"/>
                  </a:cubicBezTo>
                  <a:cubicBezTo>
                    <a:pt x="705" y="256"/>
                    <a:pt x="706" y="254"/>
                    <a:pt x="707" y="251"/>
                  </a:cubicBezTo>
                  <a:cubicBezTo>
                    <a:pt x="711" y="242"/>
                    <a:pt x="716" y="237"/>
                    <a:pt x="719" y="237"/>
                  </a:cubicBezTo>
                  <a:cubicBezTo>
                    <a:pt x="721" y="237"/>
                    <a:pt x="722" y="240"/>
                    <a:pt x="720" y="246"/>
                  </a:cubicBezTo>
                  <a:cubicBezTo>
                    <a:pt x="720" y="246"/>
                    <a:pt x="724" y="246"/>
                    <a:pt x="728" y="239"/>
                  </a:cubicBezTo>
                  <a:cubicBezTo>
                    <a:pt x="732" y="232"/>
                    <a:pt x="734" y="229"/>
                    <a:pt x="735" y="229"/>
                  </a:cubicBezTo>
                  <a:lnTo>
                    <a:pt x="735" y="229"/>
                  </a:lnTo>
                  <a:cubicBezTo>
                    <a:pt x="735" y="229"/>
                    <a:pt x="734" y="233"/>
                    <a:pt x="732" y="241"/>
                  </a:cubicBezTo>
                  <a:cubicBezTo>
                    <a:pt x="732" y="249"/>
                    <a:pt x="732" y="253"/>
                    <a:pt x="734" y="253"/>
                  </a:cubicBezTo>
                  <a:cubicBezTo>
                    <a:pt x="735" y="253"/>
                    <a:pt x="737" y="250"/>
                    <a:pt x="741" y="243"/>
                  </a:cubicBezTo>
                  <a:cubicBezTo>
                    <a:pt x="741" y="243"/>
                    <a:pt x="743" y="240"/>
                    <a:pt x="744" y="240"/>
                  </a:cubicBezTo>
                  <a:cubicBezTo>
                    <a:pt x="746" y="240"/>
                    <a:pt x="747" y="241"/>
                    <a:pt x="747" y="245"/>
                  </a:cubicBezTo>
                  <a:cubicBezTo>
                    <a:pt x="750" y="251"/>
                    <a:pt x="758" y="258"/>
                    <a:pt x="763" y="258"/>
                  </a:cubicBezTo>
                  <a:cubicBezTo>
                    <a:pt x="766" y="258"/>
                    <a:pt x="768" y="256"/>
                    <a:pt x="769" y="251"/>
                  </a:cubicBezTo>
                  <a:lnTo>
                    <a:pt x="774" y="252"/>
                  </a:lnTo>
                  <a:cubicBezTo>
                    <a:pt x="777" y="257"/>
                    <a:pt x="779" y="259"/>
                    <a:pt x="781" y="259"/>
                  </a:cubicBezTo>
                  <a:cubicBezTo>
                    <a:pt x="783" y="259"/>
                    <a:pt x="785" y="258"/>
                    <a:pt x="787" y="255"/>
                  </a:cubicBezTo>
                  <a:lnTo>
                    <a:pt x="792" y="248"/>
                  </a:lnTo>
                  <a:lnTo>
                    <a:pt x="792" y="248"/>
                  </a:lnTo>
                  <a:cubicBezTo>
                    <a:pt x="790" y="256"/>
                    <a:pt x="791" y="264"/>
                    <a:pt x="794" y="265"/>
                  </a:cubicBezTo>
                  <a:cubicBezTo>
                    <a:pt x="795" y="265"/>
                    <a:pt x="796" y="266"/>
                    <a:pt x="796" y="266"/>
                  </a:cubicBezTo>
                  <a:cubicBezTo>
                    <a:pt x="797" y="266"/>
                    <a:pt x="797" y="264"/>
                    <a:pt x="799" y="258"/>
                  </a:cubicBezTo>
                  <a:cubicBezTo>
                    <a:pt x="798" y="252"/>
                    <a:pt x="799" y="251"/>
                    <a:pt x="801" y="251"/>
                  </a:cubicBezTo>
                  <a:cubicBezTo>
                    <a:pt x="802" y="251"/>
                    <a:pt x="803" y="251"/>
                    <a:pt x="805" y="252"/>
                  </a:cubicBezTo>
                  <a:cubicBezTo>
                    <a:pt x="807" y="252"/>
                    <a:pt x="808" y="261"/>
                    <a:pt x="807" y="269"/>
                  </a:cubicBezTo>
                  <a:lnTo>
                    <a:pt x="809" y="269"/>
                  </a:lnTo>
                  <a:cubicBezTo>
                    <a:pt x="812" y="260"/>
                    <a:pt x="813" y="257"/>
                    <a:pt x="814" y="257"/>
                  </a:cubicBezTo>
                  <a:cubicBezTo>
                    <a:pt x="815" y="257"/>
                    <a:pt x="815" y="259"/>
                    <a:pt x="815" y="262"/>
                  </a:cubicBezTo>
                  <a:cubicBezTo>
                    <a:pt x="816" y="271"/>
                    <a:pt x="819" y="272"/>
                    <a:pt x="821" y="272"/>
                  </a:cubicBezTo>
                  <a:cubicBezTo>
                    <a:pt x="822" y="270"/>
                    <a:pt x="823" y="269"/>
                    <a:pt x="823" y="269"/>
                  </a:cubicBezTo>
                  <a:lnTo>
                    <a:pt x="823" y="269"/>
                  </a:lnTo>
                  <a:cubicBezTo>
                    <a:pt x="824" y="269"/>
                    <a:pt x="824" y="272"/>
                    <a:pt x="822" y="272"/>
                  </a:cubicBezTo>
                  <a:cubicBezTo>
                    <a:pt x="822" y="272"/>
                    <a:pt x="822" y="272"/>
                    <a:pt x="821" y="272"/>
                  </a:cubicBezTo>
                  <a:lnTo>
                    <a:pt x="820" y="280"/>
                  </a:lnTo>
                  <a:cubicBezTo>
                    <a:pt x="821" y="283"/>
                    <a:pt x="821" y="284"/>
                    <a:pt x="821" y="284"/>
                  </a:cubicBezTo>
                  <a:cubicBezTo>
                    <a:pt x="822" y="284"/>
                    <a:pt x="823" y="278"/>
                    <a:pt x="825" y="273"/>
                  </a:cubicBezTo>
                  <a:lnTo>
                    <a:pt x="830" y="275"/>
                  </a:lnTo>
                  <a:cubicBezTo>
                    <a:pt x="831" y="275"/>
                    <a:pt x="832" y="275"/>
                    <a:pt x="833" y="275"/>
                  </a:cubicBezTo>
                  <a:cubicBezTo>
                    <a:pt x="835" y="275"/>
                    <a:pt x="837" y="275"/>
                    <a:pt x="836" y="269"/>
                  </a:cubicBezTo>
                  <a:cubicBezTo>
                    <a:pt x="838" y="261"/>
                    <a:pt x="839" y="254"/>
                    <a:pt x="842" y="254"/>
                  </a:cubicBezTo>
                  <a:cubicBezTo>
                    <a:pt x="842" y="254"/>
                    <a:pt x="842" y="254"/>
                    <a:pt x="843" y="254"/>
                  </a:cubicBezTo>
                  <a:cubicBezTo>
                    <a:pt x="843" y="251"/>
                    <a:pt x="844" y="250"/>
                    <a:pt x="844" y="250"/>
                  </a:cubicBezTo>
                  <a:lnTo>
                    <a:pt x="844" y="250"/>
                  </a:lnTo>
                  <a:cubicBezTo>
                    <a:pt x="845" y="250"/>
                    <a:pt x="845" y="254"/>
                    <a:pt x="843" y="254"/>
                  </a:cubicBezTo>
                  <a:cubicBezTo>
                    <a:pt x="840" y="261"/>
                    <a:pt x="839" y="269"/>
                    <a:pt x="842" y="270"/>
                  </a:cubicBezTo>
                  <a:cubicBezTo>
                    <a:pt x="845" y="271"/>
                    <a:pt x="843" y="279"/>
                    <a:pt x="843" y="279"/>
                  </a:cubicBezTo>
                  <a:cubicBezTo>
                    <a:pt x="839" y="285"/>
                    <a:pt x="841" y="288"/>
                    <a:pt x="844" y="288"/>
                  </a:cubicBezTo>
                  <a:cubicBezTo>
                    <a:pt x="848" y="288"/>
                    <a:pt x="853" y="285"/>
                    <a:pt x="855" y="281"/>
                  </a:cubicBezTo>
                  <a:cubicBezTo>
                    <a:pt x="860" y="275"/>
                    <a:pt x="863" y="272"/>
                    <a:pt x="865" y="272"/>
                  </a:cubicBezTo>
                  <a:lnTo>
                    <a:pt x="865" y="272"/>
                  </a:lnTo>
                  <a:cubicBezTo>
                    <a:pt x="867" y="272"/>
                    <a:pt x="866" y="276"/>
                    <a:pt x="864" y="284"/>
                  </a:cubicBezTo>
                  <a:cubicBezTo>
                    <a:pt x="863" y="288"/>
                    <a:pt x="863" y="290"/>
                    <a:pt x="864" y="290"/>
                  </a:cubicBezTo>
                  <a:cubicBezTo>
                    <a:pt x="866" y="290"/>
                    <a:pt x="873" y="279"/>
                    <a:pt x="880" y="263"/>
                  </a:cubicBezTo>
                  <a:lnTo>
                    <a:pt x="889" y="242"/>
                  </a:lnTo>
                  <a:lnTo>
                    <a:pt x="882" y="264"/>
                  </a:lnTo>
                  <a:cubicBezTo>
                    <a:pt x="879" y="283"/>
                    <a:pt x="878" y="291"/>
                    <a:pt x="881" y="291"/>
                  </a:cubicBezTo>
                  <a:cubicBezTo>
                    <a:pt x="883" y="291"/>
                    <a:pt x="886" y="288"/>
                    <a:pt x="891" y="283"/>
                  </a:cubicBezTo>
                  <a:cubicBezTo>
                    <a:pt x="895" y="280"/>
                    <a:pt x="897" y="278"/>
                    <a:pt x="897" y="278"/>
                  </a:cubicBezTo>
                  <a:lnTo>
                    <a:pt x="897" y="278"/>
                  </a:lnTo>
                  <a:cubicBezTo>
                    <a:pt x="898" y="278"/>
                    <a:pt x="898" y="280"/>
                    <a:pt x="897" y="284"/>
                  </a:cubicBezTo>
                  <a:cubicBezTo>
                    <a:pt x="895" y="292"/>
                    <a:pt x="898" y="293"/>
                    <a:pt x="907" y="295"/>
                  </a:cubicBezTo>
                  <a:cubicBezTo>
                    <a:pt x="911" y="296"/>
                    <a:pt x="914" y="297"/>
                    <a:pt x="916" y="297"/>
                  </a:cubicBezTo>
                  <a:cubicBezTo>
                    <a:pt x="919" y="297"/>
                    <a:pt x="920" y="296"/>
                    <a:pt x="921" y="291"/>
                  </a:cubicBezTo>
                  <a:lnTo>
                    <a:pt x="928" y="292"/>
                  </a:lnTo>
                  <a:cubicBezTo>
                    <a:pt x="927" y="299"/>
                    <a:pt x="929" y="302"/>
                    <a:pt x="930" y="302"/>
                  </a:cubicBezTo>
                  <a:cubicBezTo>
                    <a:pt x="932" y="302"/>
                    <a:pt x="935" y="296"/>
                    <a:pt x="936" y="287"/>
                  </a:cubicBezTo>
                  <a:lnTo>
                    <a:pt x="941" y="289"/>
                  </a:lnTo>
                  <a:lnTo>
                    <a:pt x="939" y="295"/>
                  </a:lnTo>
                  <a:cubicBezTo>
                    <a:pt x="938" y="303"/>
                    <a:pt x="944" y="306"/>
                    <a:pt x="968" y="312"/>
                  </a:cubicBezTo>
                  <a:cubicBezTo>
                    <a:pt x="980" y="315"/>
                    <a:pt x="987" y="317"/>
                    <a:pt x="992" y="317"/>
                  </a:cubicBezTo>
                  <a:cubicBezTo>
                    <a:pt x="998" y="317"/>
                    <a:pt x="1001" y="314"/>
                    <a:pt x="1003" y="304"/>
                  </a:cubicBezTo>
                  <a:cubicBezTo>
                    <a:pt x="1006" y="298"/>
                    <a:pt x="1009" y="295"/>
                    <a:pt x="1010" y="295"/>
                  </a:cubicBezTo>
                  <a:lnTo>
                    <a:pt x="1010" y="295"/>
                  </a:lnTo>
                  <a:cubicBezTo>
                    <a:pt x="1011" y="295"/>
                    <a:pt x="1010" y="299"/>
                    <a:pt x="1009" y="307"/>
                  </a:cubicBezTo>
                  <a:cubicBezTo>
                    <a:pt x="1007" y="312"/>
                    <a:pt x="1007" y="318"/>
                    <a:pt x="1008" y="318"/>
                  </a:cubicBezTo>
                  <a:cubicBezTo>
                    <a:pt x="1009" y="318"/>
                    <a:pt x="1009" y="317"/>
                    <a:pt x="1010" y="315"/>
                  </a:cubicBezTo>
                  <a:cubicBezTo>
                    <a:pt x="1014" y="317"/>
                    <a:pt x="1017" y="320"/>
                    <a:pt x="1017" y="325"/>
                  </a:cubicBezTo>
                  <a:cubicBezTo>
                    <a:pt x="1019" y="333"/>
                    <a:pt x="1022" y="336"/>
                    <a:pt x="1024" y="336"/>
                  </a:cubicBezTo>
                  <a:cubicBezTo>
                    <a:pt x="1026" y="336"/>
                    <a:pt x="1028" y="332"/>
                    <a:pt x="1029" y="328"/>
                  </a:cubicBezTo>
                  <a:cubicBezTo>
                    <a:pt x="1029" y="322"/>
                    <a:pt x="1030" y="319"/>
                    <a:pt x="1030" y="319"/>
                  </a:cubicBezTo>
                  <a:cubicBezTo>
                    <a:pt x="1031" y="319"/>
                    <a:pt x="1032" y="324"/>
                    <a:pt x="1032" y="329"/>
                  </a:cubicBezTo>
                  <a:cubicBezTo>
                    <a:pt x="1033" y="336"/>
                    <a:pt x="1034" y="341"/>
                    <a:pt x="1035" y="341"/>
                  </a:cubicBezTo>
                  <a:cubicBezTo>
                    <a:pt x="1036" y="341"/>
                    <a:pt x="1036" y="340"/>
                    <a:pt x="1037" y="338"/>
                  </a:cubicBezTo>
                  <a:cubicBezTo>
                    <a:pt x="1039" y="335"/>
                    <a:pt x="1044" y="333"/>
                    <a:pt x="1049" y="333"/>
                  </a:cubicBezTo>
                  <a:cubicBezTo>
                    <a:pt x="1055" y="333"/>
                    <a:pt x="1060" y="336"/>
                    <a:pt x="1058" y="345"/>
                  </a:cubicBezTo>
                  <a:lnTo>
                    <a:pt x="1064" y="346"/>
                  </a:lnTo>
                  <a:cubicBezTo>
                    <a:pt x="1065" y="341"/>
                    <a:pt x="1067" y="340"/>
                    <a:pt x="1070" y="340"/>
                  </a:cubicBezTo>
                  <a:cubicBezTo>
                    <a:pt x="1073" y="340"/>
                    <a:pt x="1075" y="341"/>
                    <a:pt x="1078" y="341"/>
                  </a:cubicBezTo>
                  <a:cubicBezTo>
                    <a:pt x="1084" y="344"/>
                    <a:pt x="1087" y="345"/>
                    <a:pt x="1085" y="352"/>
                  </a:cubicBezTo>
                  <a:cubicBezTo>
                    <a:pt x="1082" y="355"/>
                    <a:pt x="1082" y="357"/>
                    <a:pt x="1084" y="357"/>
                  </a:cubicBezTo>
                  <a:cubicBezTo>
                    <a:pt x="1085" y="357"/>
                    <a:pt x="1088" y="356"/>
                    <a:pt x="1092" y="354"/>
                  </a:cubicBezTo>
                  <a:cubicBezTo>
                    <a:pt x="1092" y="354"/>
                    <a:pt x="1092" y="354"/>
                    <a:pt x="1092" y="354"/>
                  </a:cubicBezTo>
                  <a:cubicBezTo>
                    <a:pt x="1094" y="354"/>
                    <a:pt x="1101" y="341"/>
                    <a:pt x="1104" y="341"/>
                  </a:cubicBezTo>
                  <a:cubicBezTo>
                    <a:pt x="1104" y="341"/>
                    <a:pt x="1104" y="341"/>
                    <a:pt x="1104" y="341"/>
                  </a:cubicBezTo>
                  <a:cubicBezTo>
                    <a:pt x="1106" y="334"/>
                    <a:pt x="1112" y="327"/>
                    <a:pt x="1114" y="327"/>
                  </a:cubicBezTo>
                  <a:lnTo>
                    <a:pt x="1114" y="327"/>
                  </a:lnTo>
                  <a:lnTo>
                    <a:pt x="1113" y="335"/>
                  </a:lnTo>
                  <a:lnTo>
                    <a:pt x="1109" y="350"/>
                  </a:lnTo>
                  <a:cubicBezTo>
                    <a:pt x="1110" y="351"/>
                    <a:pt x="1110" y="351"/>
                    <a:pt x="1111" y="351"/>
                  </a:cubicBezTo>
                  <a:cubicBezTo>
                    <a:pt x="1113" y="351"/>
                    <a:pt x="1115" y="350"/>
                    <a:pt x="1116" y="345"/>
                  </a:cubicBezTo>
                  <a:cubicBezTo>
                    <a:pt x="1118" y="353"/>
                    <a:pt x="1121" y="354"/>
                    <a:pt x="1127" y="355"/>
                  </a:cubicBezTo>
                  <a:cubicBezTo>
                    <a:pt x="1129" y="356"/>
                    <a:pt x="1132" y="357"/>
                    <a:pt x="1135" y="357"/>
                  </a:cubicBezTo>
                  <a:cubicBezTo>
                    <a:pt x="1138" y="357"/>
                    <a:pt x="1141" y="355"/>
                    <a:pt x="1144" y="352"/>
                  </a:cubicBezTo>
                  <a:lnTo>
                    <a:pt x="1144" y="352"/>
                  </a:lnTo>
                  <a:cubicBezTo>
                    <a:pt x="1142" y="362"/>
                    <a:pt x="1149" y="368"/>
                    <a:pt x="1156" y="368"/>
                  </a:cubicBezTo>
                  <a:cubicBezTo>
                    <a:pt x="1161" y="368"/>
                    <a:pt x="1166" y="365"/>
                    <a:pt x="1168" y="358"/>
                  </a:cubicBezTo>
                  <a:cubicBezTo>
                    <a:pt x="1169" y="355"/>
                    <a:pt x="1170" y="354"/>
                    <a:pt x="1172" y="354"/>
                  </a:cubicBezTo>
                  <a:cubicBezTo>
                    <a:pt x="1173" y="354"/>
                    <a:pt x="1174" y="356"/>
                    <a:pt x="1175" y="361"/>
                  </a:cubicBezTo>
                  <a:cubicBezTo>
                    <a:pt x="1175" y="365"/>
                    <a:pt x="1176" y="367"/>
                    <a:pt x="1176" y="367"/>
                  </a:cubicBezTo>
                  <a:cubicBezTo>
                    <a:pt x="1177" y="367"/>
                    <a:pt x="1178" y="365"/>
                    <a:pt x="1180" y="362"/>
                  </a:cubicBezTo>
                  <a:cubicBezTo>
                    <a:pt x="1182" y="360"/>
                    <a:pt x="1183" y="359"/>
                    <a:pt x="1184" y="359"/>
                  </a:cubicBezTo>
                  <a:cubicBezTo>
                    <a:pt x="1187" y="359"/>
                    <a:pt x="1187" y="366"/>
                    <a:pt x="1188" y="373"/>
                  </a:cubicBezTo>
                  <a:cubicBezTo>
                    <a:pt x="1187" y="383"/>
                    <a:pt x="1188" y="387"/>
                    <a:pt x="1190" y="387"/>
                  </a:cubicBezTo>
                  <a:cubicBezTo>
                    <a:pt x="1191" y="387"/>
                    <a:pt x="1193" y="385"/>
                    <a:pt x="1195" y="383"/>
                  </a:cubicBezTo>
                  <a:cubicBezTo>
                    <a:pt x="1198" y="380"/>
                    <a:pt x="1202" y="378"/>
                    <a:pt x="1206" y="378"/>
                  </a:cubicBezTo>
                  <a:cubicBezTo>
                    <a:pt x="1208" y="378"/>
                    <a:pt x="1210" y="379"/>
                    <a:pt x="1212" y="380"/>
                  </a:cubicBezTo>
                  <a:cubicBezTo>
                    <a:pt x="1220" y="373"/>
                    <a:pt x="1223" y="374"/>
                    <a:pt x="1222" y="366"/>
                  </a:cubicBezTo>
                  <a:cubicBezTo>
                    <a:pt x="1224" y="361"/>
                    <a:pt x="1226" y="356"/>
                    <a:pt x="1230" y="352"/>
                  </a:cubicBezTo>
                  <a:cubicBezTo>
                    <a:pt x="1232" y="350"/>
                    <a:pt x="1234" y="349"/>
                    <a:pt x="1234" y="349"/>
                  </a:cubicBezTo>
                  <a:lnTo>
                    <a:pt x="1234" y="349"/>
                  </a:lnTo>
                  <a:cubicBezTo>
                    <a:pt x="1236" y="349"/>
                    <a:pt x="1234" y="353"/>
                    <a:pt x="1232" y="353"/>
                  </a:cubicBezTo>
                  <a:cubicBezTo>
                    <a:pt x="1224" y="358"/>
                    <a:pt x="1227" y="359"/>
                    <a:pt x="1229" y="367"/>
                  </a:cubicBezTo>
                  <a:cubicBezTo>
                    <a:pt x="1229" y="373"/>
                    <a:pt x="1233" y="377"/>
                    <a:pt x="1239" y="378"/>
                  </a:cubicBezTo>
                  <a:lnTo>
                    <a:pt x="1251" y="382"/>
                  </a:lnTo>
                  <a:cubicBezTo>
                    <a:pt x="1255" y="388"/>
                    <a:pt x="1258" y="390"/>
                    <a:pt x="1259" y="390"/>
                  </a:cubicBezTo>
                  <a:cubicBezTo>
                    <a:pt x="1261" y="390"/>
                    <a:pt x="1262" y="389"/>
                    <a:pt x="1262" y="385"/>
                  </a:cubicBezTo>
                  <a:cubicBezTo>
                    <a:pt x="1263" y="382"/>
                    <a:pt x="1264" y="379"/>
                    <a:pt x="1264" y="377"/>
                  </a:cubicBezTo>
                  <a:lnTo>
                    <a:pt x="1264" y="377"/>
                  </a:lnTo>
                  <a:cubicBezTo>
                    <a:pt x="1264" y="388"/>
                    <a:pt x="1278" y="396"/>
                    <a:pt x="1290" y="396"/>
                  </a:cubicBezTo>
                  <a:cubicBezTo>
                    <a:pt x="1296" y="396"/>
                    <a:pt x="1301" y="394"/>
                    <a:pt x="1304" y="389"/>
                  </a:cubicBezTo>
                  <a:lnTo>
                    <a:pt x="1304" y="389"/>
                  </a:lnTo>
                  <a:cubicBezTo>
                    <a:pt x="1304" y="391"/>
                    <a:pt x="1303" y="394"/>
                    <a:pt x="1303" y="396"/>
                  </a:cubicBezTo>
                  <a:cubicBezTo>
                    <a:pt x="1300" y="404"/>
                    <a:pt x="1304" y="404"/>
                    <a:pt x="1309" y="407"/>
                  </a:cubicBezTo>
                  <a:cubicBezTo>
                    <a:pt x="1318" y="405"/>
                    <a:pt x="1327" y="405"/>
                    <a:pt x="1336" y="405"/>
                  </a:cubicBezTo>
                  <a:cubicBezTo>
                    <a:pt x="1342" y="407"/>
                    <a:pt x="1348" y="409"/>
                    <a:pt x="1352" y="409"/>
                  </a:cubicBezTo>
                  <a:cubicBezTo>
                    <a:pt x="1355" y="409"/>
                    <a:pt x="1358" y="408"/>
                    <a:pt x="1359" y="404"/>
                  </a:cubicBezTo>
                  <a:cubicBezTo>
                    <a:pt x="1362" y="405"/>
                    <a:pt x="1362" y="405"/>
                    <a:pt x="1360" y="413"/>
                  </a:cubicBezTo>
                  <a:cubicBezTo>
                    <a:pt x="1355" y="420"/>
                    <a:pt x="1358" y="420"/>
                    <a:pt x="1361" y="421"/>
                  </a:cubicBezTo>
                  <a:cubicBezTo>
                    <a:pt x="1361" y="421"/>
                    <a:pt x="1361" y="421"/>
                    <a:pt x="1362" y="421"/>
                  </a:cubicBezTo>
                  <a:cubicBezTo>
                    <a:pt x="1365" y="421"/>
                    <a:pt x="1367" y="414"/>
                    <a:pt x="1368" y="407"/>
                  </a:cubicBezTo>
                  <a:cubicBezTo>
                    <a:pt x="1369" y="403"/>
                    <a:pt x="1370" y="401"/>
                    <a:pt x="1371" y="401"/>
                  </a:cubicBezTo>
                  <a:cubicBezTo>
                    <a:pt x="1373" y="401"/>
                    <a:pt x="1375" y="404"/>
                    <a:pt x="1378" y="410"/>
                  </a:cubicBezTo>
                  <a:cubicBezTo>
                    <a:pt x="1380" y="416"/>
                    <a:pt x="1386" y="419"/>
                    <a:pt x="1392" y="419"/>
                  </a:cubicBezTo>
                  <a:cubicBezTo>
                    <a:pt x="1396" y="419"/>
                    <a:pt x="1399" y="419"/>
                    <a:pt x="1401" y="417"/>
                  </a:cubicBezTo>
                  <a:cubicBezTo>
                    <a:pt x="1405" y="418"/>
                    <a:pt x="1408" y="418"/>
                    <a:pt x="1406" y="426"/>
                  </a:cubicBezTo>
                  <a:cubicBezTo>
                    <a:pt x="1407" y="431"/>
                    <a:pt x="1408" y="437"/>
                    <a:pt x="1412" y="437"/>
                  </a:cubicBezTo>
                  <a:cubicBezTo>
                    <a:pt x="1414" y="437"/>
                    <a:pt x="1417" y="435"/>
                    <a:pt x="1420" y="430"/>
                  </a:cubicBezTo>
                  <a:cubicBezTo>
                    <a:pt x="1424" y="431"/>
                    <a:pt x="1424" y="431"/>
                    <a:pt x="1422" y="439"/>
                  </a:cubicBezTo>
                  <a:cubicBezTo>
                    <a:pt x="1422" y="444"/>
                    <a:pt x="1422" y="448"/>
                    <a:pt x="1423" y="448"/>
                  </a:cubicBezTo>
                  <a:cubicBezTo>
                    <a:pt x="1424" y="448"/>
                    <a:pt x="1425" y="446"/>
                    <a:pt x="1428" y="440"/>
                  </a:cubicBezTo>
                  <a:cubicBezTo>
                    <a:pt x="1431" y="438"/>
                    <a:pt x="1434" y="437"/>
                    <a:pt x="1437" y="437"/>
                  </a:cubicBezTo>
                  <a:cubicBezTo>
                    <a:pt x="1442" y="437"/>
                    <a:pt x="1447" y="440"/>
                    <a:pt x="1450" y="447"/>
                  </a:cubicBezTo>
                  <a:cubicBezTo>
                    <a:pt x="1450" y="447"/>
                    <a:pt x="1451" y="447"/>
                    <a:pt x="1451" y="447"/>
                  </a:cubicBezTo>
                  <a:cubicBezTo>
                    <a:pt x="1453" y="447"/>
                    <a:pt x="1456" y="446"/>
                    <a:pt x="1457" y="440"/>
                  </a:cubicBezTo>
                  <a:lnTo>
                    <a:pt x="1460" y="433"/>
                  </a:lnTo>
                  <a:lnTo>
                    <a:pt x="1460" y="433"/>
                  </a:lnTo>
                  <a:cubicBezTo>
                    <a:pt x="1459" y="441"/>
                    <a:pt x="1459" y="445"/>
                    <a:pt x="1460" y="445"/>
                  </a:cubicBezTo>
                  <a:cubicBezTo>
                    <a:pt x="1460" y="445"/>
                    <a:pt x="1462" y="442"/>
                    <a:pt x="1465" y="435"/>
                  </a:cubicBezTo>
                  <a:cubicBezTo>
                    <a:pt x="1466" y="431"/>
                    <a:pt x="1468" y="429"/>
                    <a:pt x="1468" y="429"/>
                  </a:cubicBezTo>
                  <a:cubicBezTo>
                    <a:pt x="1469" y="429"/>
                    <a:pt x="1470" y="431"/>
                    <a:pt x="1469" y="436"/>
                  </a:cubicBezTo>
                  <a:cubicBezTo>
                    <a:pt x="1470" y="444"/>
                    <a:pt x="1472" y="445"/>
                    <a:pt x="1472" y="445"/>
                  </a:cubicBezTo>
                  <a:cubicBezTo>
                    <a:pt x="1475" y="444"/>
                    <a:pt x="1479" y="444"/>
                    <a:pt x="1482" y="444"/>
                  </a:cubicBezTo>
                  <a:cubicBezTo>
                    <a:pt x="1491" y="444"/>
                    <a:pt x="1500" y="445"/>
                    <a:pt x="1508" y="447"/>
                  </a:cubicBezTo>
                  <a:cubicBezTo>
                    <a:pt x="1523" y="451"/>
                    <a:pt x="1532" y="454"/>
                    <a:pt x="1537" y="454"/>
                  </a:cubicBezTo>
                  <a:cubicBezTo>
                    <a:pt x="1541" y="454"/>
                    <a:pt x="1543" y="452"/>
                    <a:pt x="1544" y="449"/>
                  </a:cubicBezTo>
                  <a:cubicBezTo>
                    <a:pt x="1546" y="446"/>
                    <a:pt x="1547" y="444"/>
                    <a:pt x="1548" y="444"/>
                  </a:cubicBezTo>
                  <a:cubicBezTo>
                    <a:pt x="1549" y="444"/>
                    <a:pt x="1549" y="447"/>
                    <a:pt x="1549" y="451"/>
                  </a:cubicBezTo>
                  <a:cubicBezTo>
                    <a:pt x="1551" y="459"/>
                    <a:pt x="1554" y="460"/>
                    <a:pt x="1556" y="462"/>
                  </a:cubicBezTo>
                  <a:cubicBezTo>
                    <a:pt x="1560" y="463"/>
                    <a:pt x="1563" y="463"/>
                    <a:pt x="1561" y="470"/>
                  </a:cubicBezTo>
                  <a:cubicBezTo>
                    <a:pt x="1564" y="466"/>
                    <a:pt x="1565" y="464"/>
                    <a:pt x="1566" y="464"/>
                  </a:cubicBezTo>
                  <a:cubicBezTo>
                    <a:pt x="1567" y="464"/>
                    <a:pt x="1568" y="465"/>
                    <a:pt x="1568" y="465"/>
                  </a:cubicBezTo>
                  <a:cubicBezTo>
                    <a:pt x="1567" y="469"/>
                    <a:pt x="1568" y="471"/>
                    <a:pt x="1569" y="471"/>
                  </a:cubicBezTo>
                  <a:cubicBezTo>
                    <a:pt x="1571" y="471"/>
                    <a:pt x="1573" y="470"/>
                    <a:pt x="1575" y="467"/>
                  </a:cubicBezTo>
                  <a:cubicBezTo>
                    <a:pt x="1579" y="460"/>
                    <a:pt x="1580" y="456"/>
                    <a:pt x="1581" y="456"/>
                  </a:cubicBezTo>
                  <a:lnTo>
                    <a:pt x="1581" y="456"/>
                  </a:lnTo>
                  <a:cubicBezTo>
                    <a:pt x="1581" y="456"/>
                    <a:pt x="1580" y="460"/>
                    <a:pt x="1577" y="467"/>
                  </a:cubicBezTo>
                  <a:cubicBezTo>
                    <a:pt x="1576" y="473"/>
                    <a:pt x="1580" y="480"/>
                    <a:pt x="1581" y="480"/>
                  </a:cubicBezTo>
                  <a:cubicBezTo>
                    <a:pt x="1582" y="480"/>
                    <a:pt x="1582" y="479"/>
                    <a:pt x="1582" y="477"/>
                  </a:cubicBezTo>
                  <a:cubicBezTo>
                    <a:pt x="1584" y="469"/>
                    <a:pt x="1590" y="470"/>
                    <a:pt x="1595" y="465"/>
                  </a:cubicBezTo>
                  <a:cubicBezTo>
                    <a:pt x="1598" y="465"/>
                    <a:pt x="1601" y="466"/>
                    <a:pt x="1599" y="474"/>
                  </a:cubicBezTo>
                  <a:cubicBezTo>
                    <a:pt x="1599" y="477"/>
                    <a:pt x="1603" y="479"/>
                    <a:pt x="1607" y="479"/>
                  </a:cubicBezTo>
                  <a:cubicBezTo>
                    <a:pt x="1613" y="479"/>
                    <a:pt x="1619" y="476"/>
                    <a:pt x="1622" y="473"/>
                  </a:cubicBezTo>
                  <a:cubicBezTo>
                    <a:pt x="1623" y="469"/>
                    <a:pt x="1625" y="467"/>
                    <a:pt x="1626" y="467"/>
                  </a:cubicBezTo>
                  <a:cubicBezTo>
                    <a:pt x="1627" y="467"/>
                    <a:pt x="1627" y="469"/>
                    <a:pt x="1626" y="473"/>
                  </a:cubicBezTo>
                  <a:cubicBezTo>
                    <a:pt x="1623" y="481"/>
                    <a:pt x="1627" y="482"/>
                    <a:pt x="1629" y="483"/>
                  </a:cubicBezTo>
                  <a:cubicBezTo>
                    <a:pt x="1631" y="481"/>
                    <a:pt x="1632" y="480"/>
                    <a:pt x="1632" y="480"/>
                  </a:cubicBezTo>
                  <a:lnTo>
                    <a:pt x="1632" y="480"/>
                  </a:lnTo>
                  <a:cubicBezTo>
                    <a:pt x="1633" y="480"/>
                    <a:pt x="1632" y="486"/>
                    <a:pt x="1630" y="491"/>
                  </a:cubicBezTo>
                  <a:cubicBezTo>
                    <a:pt x="1625" y="497"/>
                    <a:pt x="1628" y="499"/>
                    <a:pt x="1635" y="501"/>
                  </a:cubicBezTo>
                  <a:cubicBezTo>
                    <a:pt x="1637" y="498"/>
                    <a:pt x="1640" y="497"/>
                    <a:pt x="1644" y="497"/>
                  </a:cubicBezTo>
                  <a:cubicBezTo>
                    <a:pt x="1649" y="497"/>
                    <a:pt x="1655" y="498"/>
                    <a:pt x="1660" y="500"/>
                  </a:cubicBezTo>
                  <a:cubicBezTo>
                    <a:pt x="1664" y="501"/>
                    <a:pt x="1667" y="501"/>
                    <a:pt x="1669" y="501"/>
                  </a:cubicBezTo>
                  <a:cubicBezTo>
                    <a:pt x="1678" y="501"/>
                    <a:pt x="1683" y="495"/>
                    <a:pt x="1691" y="484"/>
                  </a:cubicBezTo>
                  <a:lnTo>
                    <a:pt x="1699" y="470"/>
                  </a:lnTo>
                  <a:lnTo>
                    <a:pt x="1694" y="485"/>
                  </a:lnTo>
                  <a:cubicBezTo>
                    <a:pt x="1693" y="493"/>
                    <a:pt x="1692" y="501"/>
                    <a:pt x="1691" y="509"/>
                  </a:cubicBezTo>
                  <a:cubicBezTo>
                    <a:pt x="1691" y="509"/>
                    <a:pt x="1691" y="509"/>
                    <a:pt x="1691" y="509"/>
                  </a:cubicBezTo>
                  <a:cubicBezTo>
                    <a:pt x="1694" y="509"/>
                    <a:pt x="1697" y="501"/>
                    <a:pt x="1699" y="495"/>
                  </a:cubicBezTo>
                  <a:cubicBezTo>
                    <a:pt x="1700" y="492"/>
                    <a:pt x="1701" y="490"/>
                    <a:pt x="1702" y="490"/>
                  </a:cubicBezTo>
                  <a:cubicBezTo>
                    <a:pt x="1703" y="490"/>
                    <a:pt x="1705" y="492"/>
                    <a:pt x="1708" y="497"/>
                  </a:cubicBezTo>
                  <a:cubicBezTo>
                    <a:pt x="1710" y="503"/>
                    <a:pt x="1711" y="505"/>
                    <a:pt x="1714" y="505"/>
                  </a:cubicBezTo>
                  <a:cubicBezTo>
                    <a:pt x="1716" y="505"/>
                    <a:pt x="1718" y="504"/>
                    <a:pt x="1720" y="501"/>
                  </a:cubicBezTo>
                  <a:cubicBezTo>
                    <a:pt x="1722" y="502"/>
                    <a:pt x="1726" y="503"/>
                    <a:pt x="1727" y="511"/>
                  </a:cubicBezTo>
                  <a:cubicBezTo>
                    <a:pt x="1727" y="511"/>
                    <a:pt x="1728" y="511"/>
                    <a:pt x="1728" y="511"/>
                  </a:cubicBezTo>
                  <a:cubicBezTo>
                    <a:pt x="1729" y="511"/>
                    <a:pt x="1730" y="510"/>
                    <a:pt x="1731" y="504"/>
                  </a:cubicBezTo>
                  <a:cubicBezTo>
                    <a:pt x="1732" y="501"/>
                    <a:pt x="1733" y="500"/>
                    <a:pt x="1734" y="500"/>
                  </a:cubicBezTo>
                  <a:cubicBezTo>
                    <a:pt x="1736" y="500"/>
                    <a:pt x="1737" y="502"/>
                    <a:pt x="1738" y="506"/>
                  </a:cubicBezTo>
                  <a:cubicBezTo>
                    <a:pt x="1737" y="517"/>
                    <a:pt x="1741" y="522"/>
                    <a:pt x="1744" y="522"/>
                  </a:cubicBezTo>
                  <a:cubicBezTo>
                    <a:pt x="1746" y="522"/>
                    <a:pt x="1747" y="520"/>
                    <a:pt x="1748" y="518"/>
                  </a:cubicBezTo>
                  <a:cubicBezTo>
                    <a:pt x="1749" y="513"/>
                    <a:pt x="1751" y="511"/>
                    <a:pt x="1753" y="511"/>
                  </a:cubicBezTo>
                  <a:cubicBezTo>
                    <a:pt x="1754" y="511"/>
                    <a:pt x="1755" y="512"/>
                    <a:pt x="1756" y="512"/>
                  </a:cubicBezTo>
                  <a:cubicBezTo>
                    <a:pt x="1757" y="512"/>
                    <a:pt x="1758" y="513"/>
                    <a:pt x="1759" y="513"/>
                  </a:cubicBezTo>
                  <a:cubicBezTo>
                    <a:pt x="1761" y="513"/>
                    <a:pt x="1764" y="512"/>
                    <a:pt x="1767" y="507"/>
                  </a:cubicBezTo>
                  <a:lnTo>
                    <a:pt x="1773" y="509"/>
                  </a:lnTo>
                  <a:cubicBezTo>
                    <a:pt x="1776" y="510"/>
                    <a:pt x="1771" y="515"/>
                    <a:pt x="1769" y="515"/>
                  </a:cubicBezTo>
                  <a:cubicBezTo>
                    <a:pt x="1769" y="515"/>
                    <a:pt x="1768" y="515"/>
                    <a:pt x="1768" y="515"/>
                  </a:cubicBezTo>
                  <a:lnTo>
                    <a:pt x="1768" y="515"/>
                  </a:lnTo>
                  <a:lnTo>
                    <a:pt x="1769" y="524"/>
                  </a:lnTo>
                  <a:cubicBezTo>
                    <a:pt x="1771" y="525"/>
                    <a:pt x="1773" y="525"/>
                    <a:pt x="1775" y="525"/>
                  </a:cubicBezTo>
                  <a:cubicBezTo>
                    <a:pt x="1778" y="525"/>
                    <a:pt x="1780" y="524"/>
                    <a:pt x="1783" y="520"/>
                  </a:cubicBezTo>
                  <a:cubicBezTo>
                    <a:pt x="1787" y="513"/>
                    <a:pt x="1789" y="509"/>
                    <a:pt x="1789" y="509"/>
                  </a:cubicBezTo>
                  <a:lnTo>
                    <a:pt x="1789" y="509"/>
                  </a:lnTo>
                  <a:cubicBezTo>
                    <a:pt x="1790" y="509"/>
                    <a:pt x="1788" y="513"/>
                    <a:pt x="1786" y="521"/>
                  </a:cubicBezTo>
                  <a:cubicBezTo>
                    <a:pt x="1784" y="527"/>
                    <a:pt x="1785" y="532"/>
                    <a:pt x="1787" y="532"/>
                  </a:cubicBezTo>
                  <a:cubicBezTo>
                    <a:pt x="1787" y="532"/>
                    <a:pt x="1788" y="532"/>
                    <a:pt x="1789" y="530"/>
                  </a:cubicBezTo>
                  <a:cubicBezTo>
                    <a:pt x="1793" y="525"/>
                    <a:pt x="1795" y="523"/>
                    <a:pt x="1796" y="523"/>
                  </a:cubicBezTo>
                  <a:cubicBezTo>
                    <a:pt x="1798" y="523"/>
                    <a:pt x="1798" y="527"/>
                    <a:pt x="1796" y="532"/>
                  </a:cubicBezTo>
                  <a:cubicBezTo>
                    <a:pt x="1792" y="540"/>
                    <a:pt x="1790" y="543"/>
                    <a:pt x="1792" y="543"/>
                  </a:cubicBezTo>
                  <a:cubicBezTo>
                    <a:pt x="1793" y="543"/>
                    <a:pt x="1797" y="540"/>
                    <a:pt x="1805" y="534"/>
                  </a:cubicBezTo>
                  <a:cubicBezTo>
                    <a:pt x="1807" y="535"/>
                    <a:pt x="1809" y="535"/>
                    <a:pt x="1812" y="535"/>
                  </a:cubicBezTo>
                  <a:cubicBezTo>
                    <a:pt x="1816" y="535"/>
                    <a:pt x="1821" y="535"/>
                    <a:pt x="1826" y="535"/>
                  </a:cubicBezTo>
                  <a:cubicBezTo>
                    <a:pt x="1829" y="535"/>
                    <a:pt x="1832" y="535"/>
                    <a:pt x="1834" y="536"/>
                  </a:cubicBezTo>
                  <a:cubicBezTo>
                    <a:pt x="1847" y="539"/>
                    <a:pt x="1852" y="541"/>
                    <a:pt x="1853" y="550"/>
                  </a:cubicBezTo>
                  <a:cubicBezTo>
                    <a:pt x="1853" y="551"/>
                    <a:pt x="1853" y="551"/>
                    <a:pt x="1853" y="552"/>
                  </a:cubicBezTo>
                  <a:lnTo>
                    <a:pt x="1853" y="552"/>
                  </a:lnTo>
                  <a:cubicBezTo>
                    <a:pt x="1855" y="546"/>
                    <a:pt x="1858" y="544"/>
                    <a:pt x="1861" y="544"/>
                  </a:cubicBezTo>
                  <a:cubicBezTo>
                    <a:pt x="1863" y="544"/>
                    <a:pt x="1865" y="545"/>
                    <a:pt x="1868" y="546"/>
                  </a:cubicBezTo>
                  <a:cubicBezTo>
                    <a:pt x="1871" y="550"/>
                    <a:pt x="1873" y="551"/>
                    <a:pt x="1876" y="551"/>
                  </a:cubicBezTo>
                  <a:cubicBezTo>
                    <a:pt x="1881" y="551"/>
                    <a:pt x="1885" y="547"/>
                    <a:pt x="1888" y="543"/>
                  </a:cubicBezTo>
                  <a:lnTo>
                    <a:pt x="1883" y="542"/>
                  </a:lnTo>
                  <a:cubicBezTo>
                    <a:pt x="1884" y="534"/>
                    <a:pt x="1886" y="530"/>
                    <a:pt x="1888" y="530"/>
                  </a:cubicBezTo>
                  <a:cubicBezTo>
                    <a:pt x="1890" y="530"/>
                    <a:pt x="1892" y="533"/>
                    <a:pt x="1894" y="537"/>
                  </a:cubicBezTo>
                  <a:cubicBezTo>
                    <a:pt x="1896" y="538"/>
                    <a:pt x="1894" y="546"/>
                    <a:pt x="1892" y="553"/>
                  </a:cubicBezTo>
                  <a:cubicBezTo>
                    <a:pt x="1889" y="560"/>
                    <a:pt x="1890" y="569"/>
                    <a:pt x="1894" y="570"/>
                  </a:cubicBezTo>
                  <a:cubicBezTo>
                    <a:pt x="1895" y="571"/>
                    <a:pt x="1896" y="571"/>
                    <a:pt x="1896" y="571"/>
                  </a:cubicBezTo>
                  <a:cubicBezTo>
                    <a:pt x="1898" y="571"/>
                    <a:pt x="1899" y="569"/>
                    <a:pt x="1898" y="564"/>
                  </a:cubicBezTo>
                  <a:cubicBezTo>
                    <a:pt x="1900" y="558"/>
                    <a:pt x="1900" y="556"/>
                    <a:pt x="1902" y="556"/>
                  </a:cubicBezTo>
                  <a:cubicBezTo>
                    <a:pt x="1902" y="556"/>
                    <a:pt x="1903" y="557"/>
                    <a:pt x="1904" y="557"/>
                  </a:cubicBezTo>
                  <a:cubicBezTo>
                    <a:pt x="1905" y="557"/>
                    <a:pt x="1906" y="558"/>
                    <a:pt x="1908" y="558"/>
                  </a:cubicBezTo>
                  <a:cubicBezTo>
                    <a:pt x="1910" y="558"/>
                    <a:pt x="1912" y="557"/>
                    <a:pt x="1915" y="552"/>
                  </a:cubicBezTo>
                  <a:cubicBezTo>
                    <a:pt x="1917" y="547"/>
                    <a:pt x="1918" y="546"/>
                    <a:pt x="1920" y="546"/>
                  </a:cubicBezTo>
                  <a:cubicBezTo>
                    <a:pt x="1921" y="546"/>
                    <a:pt x="1922" y="546"/>
                    <a:pt x="1923" y="547"/>
                  </a:cubicBezTo>
                  <a:cubicBezTo>
                    <a:pt x="1924" y="551"/>
                    <a:pt x="1926" y="555"/>
                    <a:pt x="1931" y="557"/>
                  </a:cubicBezTo>
                  <a:lnTo>
                    <a:pt x="1929" y="565"/>
                  </a:lnTo>
                  <a:cubicBezTo>
                    <a:pt x="1926" y="569"/>
                    <a:pt x="1926" y="575"/>
                    <a:pt x="1926" y="580"/>
                  </a:cubicBezTo>
                  <a:cubicBezTo>
                    <a:pt x="1927" y="580"/>
                    <a:pt x="1927" y="581"/>
                    <a:pt x="1927" y="581"/>
                  </a:cubicBezTo>
                  <a:cubicBezTo>
                    <a:pt x="1930" y="581"/>
                    <a:pt x="1932" y="574"/>
                    <a:pt x="1932" y="574"/>
                  </a:cubicBezTo>
                  <a:cubicBezTo>
                    <a:pt x="1932" y="573"/>
                    <a:pt x="1934" y="572"/>
                    <a:pt x="1937" y="572"/>
                  </a:cubicBezTo>
                  <a:cubicBezTo>
                    <a:pt x="1954" y="572"/>
                    <a:pt x="2008" y="589"/>
                    <a:pt x="2016" y="592"/>
                  </a:cubicBezTo>
                  <a:cubicBezTo>
                    <a:pt x="2018" y="597"/>
                    <a:pt x="2022" y="600"/>
                    <a:pt x="2025" y="600"/>
                  </a:cubicBezTo>
                  <a:cubicBezTo>
                    <a:pt x="2027" y="600"/>
                    <a:pt x="2028" y="599"/>
                    <a:pt x="2028" y="595"/>
                  </a:cubicBezTo>
                  <a:cubicBezTo>
                    <a:pt x="2029" y="592"/>
                    <a:pt x="2031" y="591"/>
                    <a:pt x="2035" y="591"/>
                  </a:cubicBezTo>
                  <a:cubicBezTo>
                    <a:pt x="2041" y="591"/>
                    <a:pt x="2052" y="595"/>
                    <a:pt x="2063" y="598"/>
                  </a:cubicBezTo>
                  <a:cubicBezTo>
                    <a:pt x="2077" y="602"/>
                    <a:pt x="2088" y="606"/>
                    <a:pt x="2095" y="606"/>
                  </a:cubicBezTo>
                  <a:cubicBezTo>
                    <a:pt x="2098" y="606"/>
                    <a:pt x="2101" y="605"/>
                    <a:pt x="2101" y="602"/>
                  </a:cubicBezTo>
                  <a:lnTo>
                    <a:pt x="2110" y="604"/>
                  </a:lnTo>
                  <a:cubicBezTo>
                    <a:pt x="2111" y="604"/>
                    <a:pt x="2113" y="605"/>
                    <a:pt x="2114" y="605"/>
                  </a:cubicBezTo>
                  <a:cubicBezTo>
                    <a:pt x="2119" y="605"/>
                    <a:pt x="2124" y="602"/>
                    <a:pt x="2127" y="602"/>
                  </a:cubicBezTo>
                  <a:cubicBezTo>
                    <a:pt x="2128" y="602"/>
                    <a:pt x="2128" y="602"/>
                    <a:pt x="2128" y="602"/>
                  </a:cubicBezTo>
                  <a:cubicBezTo>
                    <a:pt x="2131" y="599"/>
                    <a:pt x="2133" y="597"/>
                    <a:pt x="2134" y="597"/>
                  </a:cubicBezTo>
                  <a:lnTo>
                    <a:pt x="2134" y="597"/>
                  </a:lnTo>
                  <a:cubicBezTo>
                    <a:pt x="2135" y="597"/>
                    <a:pt x="2134" y="599"/>
                    <a:pt x="2132" y="603"/>
                  </a:cubicBezTo>
                  <a:cubicBezTo>
                    <a:pt x="2129" y="610"/>
                    <a:pt x="2127" y="617"/>
                    <a:pt x="2129" y="619"/>
                  </a:cubicBezTo>
                  <a:cubicBezTo>
                    <a:pt x="2130" y="619"/>
                    <a:pt x="2131" y="619"/>
                    <a:pt x="2132" y="619"/>
                  </a:cubicBezTo>
                  <a:cubicBezTo>
                    <a:pt x="2137" y="619"/>
                    <a:pt x="2139" y="612"/>
                    <a:pt x="2141" y="605"/>
                  </a:cubicBezTo>
                  <a:cubicBezTo>
                    <a:pt x="2143" y="598"/>
                    <a:pt x="2145" y="598"/>
                    <a:pt x="2145" y="598"/>
                  </a:cubicBezTo>
                  <a:cubicBezTo>
                    <a:pt x="2148" y="599"/>
                    <a:pt x="2148" y="599"/>
                    <a:pt x="2146" y="607"/>
                  </a:cubicBezTo>
                  <a:cubicBezTo>
                    <a:pt x="2144" y="615"/>
                    <a:pt x="2142" y="622"/>
                    <a:pt x="2142" y="622"/>
                  </a:cubicBezTo>
                  <a:lnTo>
                    <a:pt x="2145" y="623"/>
                  </a:lnTo>
                  <a:cubicBezTo>
                    <a:pt x="2147" y="616"/>
                    <a:pt x="2150" y="616"/>
                    <a:pt x="2150" y="616"/>
                  </a:cubicBezTo>
                  <a:lnTo>
                    <a:pt x="2150" y="616"/>
                  </a:lnTo>
                  <a:cubicBezTo>
                    <a:pt x="2153" y="617"/>
                    <a:pt x="2153" y="617"/>
                    <a:pt x="2148" y="633"/>
                  </a:cubicBezTo>
                  <a:cubicBezTo>
                    <a:pt x="2146" y="641"/>
                    <a:pt x="2146" y="645"/>
                    <a:pt x="2147" y="645"/>
                  </a:cubicBezTo>
                  <a:cubicBezTo>
                    <a:pt x="2148" y="645"/>
                    <a:pt x="2151" y="641"/>
                    <a:pt x="2154" y="634"/>
                  </a:cubicBezTo>
                  <a:lnTo>
                    <a:pt x="2163" y="629"/>
                  </a:lnTo>
                  <a:lnTo>
                    <a:pt x="2163" y="629"/>
                  </a:lnTo>
                  <a:cubicBezTo>
                    <a:pt x="2163" y="635"/>
                    <a:pt x="2164" y="637"/>
                    <a:pt x="2165" y="637"/>
                  </a:cubicBezTo>
                  <a:cubicBezTo>
                    <a:pt x="2169" y="637"/>
                    <a:pt x="2174" y="630"/>
                    <a:pt x="2178" y="625"/>
                  </a:cubicBezTo>
                  <a:lnTo>
                    <a:pt x="2178" y="625"/>
                  </a:lnTo>
                  <a:cubicBezTo>
                    <a:pt x="2176" y="634"/>
                    <a:pt x="2177" y="638"/>
                    <a:pt x="2179" y="638"/>
                  </a:cubicBezTo>
                  <a:cubicBezTo>
                    <a:pt x="2180" y="638"/>
                    <a:pt x="2183" y="635"/>
                    <a:pt x="2187" y="629"/>
                  </a:cubicBezTo>
                  <a:cubicBezTo>
                    <a:pt x="2188" y="625"/>
                    <a:pt x="2189" y="623"/>
                    <a:pt x="2190" y="623"/>
                  </a:cubicBezTo>
                  <a:cubicBezTo>
                    <a:pt x="2191" y="623"/>
                    <a:pt x="2192" y="626"/>
                    <a:pt x="2192" y="630"/>
                  </a:cubicBezTo>
                  <a:cubicBezTo>
                    <a:pt x="2193" y="639"/>
                    <a:pt x="2196" y="640"/>
                    <a:pt x="2202" y="642"/>
                  </a:cubicBezTo>
                  <a:cubicBezTo>
                    <a:pt x="2204" y="640"/>
                    <a:pt x="2207" y="639"/>
                    <a:pt x="2211" y="639"/>
                  </a:cubicBezTo>
                  <a:cubicBezTo>
                    <a:pt x="2220" y="639"/>
                    <a:pt x="2235" y="644"/>
                    <a:pt x="2253" y="650"/>
                  </a:cubicBezTo>
                  <a:cubicBezTo>
                    <a:pt x="2271" y="655"/>
                    <a:pt x="2285" y="660"/>
                    <a:pt x="2293" y="660"/>
                  </a:cubicBezTo>
                  <a:cubicBezTo>
                    <a:pt x="2297" y="660"/>
                    <a:pt x="2299" y="659"/>
                    <a:pt x="2300" y="657"/>
                  </a:cubicBezTo>
                  <a:cubicBezTo>
                    <a:pt x="2303" y="658"/>
                    <a:pt x="2303" y="658"/>
                    <a:pt x="2303" y="666"/>
                  </a:cubicBezTo>
                  <a:cubicBezTo>
                    <a:pt x="2302" y="669"/>
                    <a:pt x="2302" y="671"/>
                    <a:pt x="2304" y="671"/>
                  </a:cubicBezTo>
                  <a:cubicBezTo>
                    <a:pt x="2305" y="671"/>
                    <a:pt x="2308" y="668"/>
                    <a:pt x="2312" y="660"/>
                  </a:cubicBezTo>
                  <a:cubicBezTo>
                    <a:pt x="2315" y="657"/>
                    <a:pt x="2318" y="653"/>
                    <a:pt x="2318" y="653"/>
                  </a:cubicBezTo>
                  <a:lnTo>
                    <a:pt x="2318" y="653"/>
                  </a:lnTo>
                  <a:cubicBezTo>
                    <a:pt x="2318" y="653"/>
                    <a:pt x="2317" y="655"/>
                    <a:pt x="2316" y="661"/>
                  </a:cubicBezTo>
                  <a:cubicBezTo>
                    <a:pt x="2312" y="669"/>
                    <a:pt x="2319" y="671"/>
                    <a:pt x="2331" y="675"/>
                  </a:cubicBezTo>
                  <a:cubicBezTo>
                    <a:pt x="2336" y="677"/>
                    <a:pt x="2342" y="679"/>
                    <a:pt x="2347" y="679"/>
                  </a:cubicBezTo>
                  <a:cubicBezTo>
                    <a:pt x="2350" y="679"/>
                    <a:pt x="2353" y="677"/>
                    <a:pt x="2354" y="675"/>
                  </a:cubicBezTo>
                  <a:cubicBezTo>
                    <a:pt x="2358" y="672"/>
                    <a:pt x="2360" y="671"/>
                    <a:pt x="2361" y="671"/>
                  </a:cubicBezTo>
                  <a:lnTo>
                    <a:pt x="2361" y="671"/>
                  </a:lnTo>
                  <a:cubicBezTo>
                    <a:pt x="2361" y="671"/>
                    <a:pt x="2360" y="672"/>
                    <a:pt x="2357" y="676"/>
                  </a:cubicBezTo>
                  <a:cubicBezTo>
                    <a:pt x="2352" y="685"/>
                    <a:pt x="2357" y="694"/>
                    <a:pt x="2365" y="694"/>
                  </a:cubicBezTo>
                  <a:cubicBezTo>
                    <a:pt x="2368" y="694"/>
                    <a:pt x="2372" y="693"/>
                    <a:pt x="2376" y="689"/>
                  </a:cubicBezTo>
                  <a:cubicBezTo>
                    <a:pt x="2378" y="690"/>
                    <a:pt x="2382" y="691"/>
                    <a:pt x="2380" y="699"/>
                  </a:cubicBezTo>
                  <a:cubicBezTo>
                    <a:pt x="2381" y="700"/>
                    <a:pt x="2382" y="700"/>
                    <a:pt x="2384" y="700"/>
                  </a:cubicBezTo>
                  <a:cubicBezTo>
                    <a:pt x="2387" y="700"/>
                    <a:pt x="2391" y="700"/>
                    <a:pt x="2397" y="697"/>
                  </a:cubicBezTo>
                  <a:lnTo>
                    <a:pt x="2418" y="704"/>
                  </a:lnTo>
                  <a:cubicBezTo>
                    <a:pt x="2423" y="704"/>
                    <a:pt x="2428" y="703"/>
                    <a:pt x="2432" y="700"/>
                  </a:cubicBezTo>
                  <a:lnTo>
                    <a:pt x="2436" y="700"/>
                  </a:lnTo>
                  <a:cubicBezTo>
                    <a:pt x="2433" y="708"/>
                    <a:pt x="2448" y="714"/>
                    <a:pt x="2469" y="721"/>
                  </a:cubicBezTo>
                  <a:cubicBezTo>
                    <a:pt x="2491" y="727"/>
                    <a:pt x="2509" y="734"/>
                    <a:pt x="2509" y="742"/>
                  </a:cubicBezTo>
                  <a:cubicBezTo>
                    <a:pt x="2509" y="742"/>
                    <a:pt x="2509" y="742"/>
                    <a:pt x="2509" y="742"/>
                  </a:cubicBezTo>
                  <a:cubicBezTo>
                    <a:pt x="2510" y="742"/>
                    <a:pt x="2513" y="741"/>
                    <a:pt x="2518" y="736"/>
                  </a:cubicBezTo>
                  <a:cubicBezTo>
                    <a:pt x="2521" y="729"/>
                    <a:pt x="2524" y="726"/>
                    <a:pt x="2526" y="726"/>
                  </a:cubicBezTo>
                  <a:cubicBezTo>
                    <a:pt x="2527" y="726"/>
                    <a:pt x="2528" y="728"/>
                    <a:pt x="2529" y="732"/>
                  </a:cubicBezTo>
                  <a:cubicBezTo>
                    <a:pt x="2527" y="742"/>
                    <a:pt x="2531" y="747"/>
                    <a:pt x="2536" y="747"/>
                  </a:cubicBezTo>
                  <a:cubicBezTo>
                    <a:pt x="2539" y="747"/>
                    <a:pt x="2543" y="744"/>
                    <a:pt x="2546" y="739"/>
                  </a:cubicBezTo>
                  <a:lnTo>
                    <a:pt x="2546" y="739"/>
                  </a:lnTo>
                  <a:cubicBezTo>
                    <a:pt x="2546" y="741"/>
                    <a:pt x="2545" y="743"/>
                    <a:pt x="2544" y="745"/>
                  </a:cubicBezTo>
                  <a:cubicBezTo>
                    <a:pt x="2543" y="753"/>
                    <a:pt x="2545" y="756"/>
                    <a:pt x="2548" y="756"/>
                  </a:cubicBezTo>
                  <a:cubicBezTo>
                    <a:pt x="2552" y="756"/>
                    <a:pt x="2557" y="751"/>
                    <a:pt x="2561" y="743"/>
                  </a:cubicBezTo>
                  <a:cubicBezTo>
                    <a:pt x="2562" y="750"/>
                    <a:pt x="2562" y="756"/>
                    <a:pt x="2565" y="756"/>
                  </a:cubicBezTo>
                  <a:cubicBezTo>
                    <a:pt x="2566" y="756"/>
                    <a:pt x="2567" y="756"/>
                    <a:pt x="2568" y="754"/>
                  </a:cubicBezTo>
                  <a:cubicBezTo>
                    <a:pt x="2571" y="754"/>
                    <a:pt x="2571" y="754"/>
                    <a:pt x="2566" y="770"/>
                  </a:cubicBezTo>
                  <a:cubicBezTo>
                    <a:pt x="2564" y="777"/>
                    <a:pt x="2561" y="785"/>
                    <a:pt x="2565" y="786"/>
                  </a:cubicBezTo>
                  <a:cubicBezTo>
                    <a:pt x="2565" y="786"/>
                    <a:pt x="2565" y="786"/>
                    <a:pt x="2565" y="786"/>
                  </a:cubicBezTo>
                  <a:cubicBezTo>
                    <a:pt x="2567" y="786"/>
                    <a:pt x="2570" y="779"/>
                    <a:pt x="2572" y="772"/>
                  </a:cubicBezTo>
                  <a:lnTo>
                    <a:pt x="2578" y="773"/>
                  </a:lnTo>
                  <a:cubicBezTo>
                    <a:pt x="2578" y="773"/>
                    <a:pt x="2578" y="773"/>
                    <a:pt x="2579" y="773"/>
                  </a:cubicBezTo>
                  <a:cubicBezTo>
                    <a:pt x="2580" y="773"/>
                    <a:pt x="2582" y="773"/>
                    <a:pt x="2584" y="768"/>
                  </a:cubicBezTo>
                  <a:cubicBezTo>
                    <a:pt x="2585" y="763"/>
                    <a:pt x="2587" y="761"/>
                    <a:pt x="2589" y="761"/>
                  </a:cubicBezTo>
                  <a:cubicBezTo>
                    <a:pt x="2590" y="761"/>
                    <a:pt x="2591" y="762"/>
                    <a:pt x="2592" y="762"/>
                  </a:cubicBezTo>
                  <a:cubicBezTo>
                    <a:pt x="2591" y="764"/>
                    <a:pt x="2591" y="765"/>
                    <a:pt x="2591" y="765"/>
                  </a:cubicBezTo>
                  <a:cubicBezTo>
                    <a:pt x="2592" y="765"/>
                    <a:pt x="2595" y="761"/>
                    <a:pt x="2595" y="754"/>
                  </a:cubicBezTo>
                  <a:cubicBezTo>
                    <a:pt x="2597" y="747"/>
                    <a:pt x="2599" y="741"/>
                    <a:pt x="2602" y="741"/>
                  </a:cubicBezTo>
                  <a:cubicBezTo>
                    <a:pt x="2602" y="741"/>
                    <a:pt x="2603" y="741"/>
                    <a:pt x="2603" y="741"/>
                  </a:cubicBezTo>
                  <a:lnTo>
                    <a:pt x="2607" y="725"/>
                  </a:lnTo>
                  <a:cubicBezTo>
                    <a:pt x="2612" y="711"/>
                    <a:pt x="2614" y="703"/>
                    <a:pt x="2611" y="694"/>
                  </a:cubicBezTo>
                  <a:cubicBezTo>
                    <a:pt x="2605" y="686"/>
                    <a:pt x="2600" y="679"/>
                    <a:pt x="2596" y="679"/>
                  </a:cubicBezTo>
                  <a:cubicBezTo>
                    <a:pt x="2593" y="679"/>
                    <a:pt x="2591" y="681"/>
                    <a:pt x="2589" y="686"/>
                  </a:cubicBezTo>
                  <a:cubicBezTo>
                    <a:pt x="2589" y="686"/>
                    <a:pt x="2585" y="692"/>
                    <a:pt x="2582" y="692"/>
                  </a:cubicBezTo>
                  <a:cubicBezTo>
                    <a:pt x="2582" y="692"/>
                    <a:pt x="2582" y="692"/>
                    <a:pt x="2581" y="691"/>
                  </a:cubicBezTo>
                  <a:cubicBezTo>
                    <a:pt x="2578" y="690"/>
                    <a:pt x="2578" y="682"/>
                    <a:pt x="2578" y="682"/>
                  </a:cubicBezTo>
                  <a:cubicBezTo>
                    <a:pt x="2580" y="675"/>
                    <a:pt x="2568" y="670"/>
                    <a:pt x="2553" y="666"/>
                  </a:cubicBezTo>
                  <a:cubicBezTo>
                    <a:pt x="2535" y="660"/>
                    <a:pt x="2526" y="657"/>
                    <a:pt x="2525" y="648"/>
                  </a:cubicBezTo>
                  <a:cubicBezTo>
                    <a:pt x="2524" y="640"/>
                    <a:pt x="2522" y="639"/>
                    <a:pt x="2522" y="639"/>
                  </a:cubicBezTo>
                  <a:cubicBezTo>
                    <a:pt x="2521" y="641"/>
                    <a:pt x="2519" y="642"/>
                    <a:pt x="2515" y="642"/>
                  </a:cubicBezTo>
                  <a:cubicBezTo>
                    <a:pt x="2507" y="642"/>
                    <a:pt x="2494" y="638"/>
                    <a:pt x="2480" y="633"/>
                  </a:cubicBezTo>
                  <a:cubicBezTo>
                    <a:pt x="2466" y="628"/>
                    <a:pt x="2451" y="623"/>
                    <a:pt x="2443" y="623"/>
                  </a:cubicBezTo>
                  <a:cubicBezTo>
                    <a:pt x="2439" y="623"/>
                    <a:pt x="2436" y="624"/>
                    <a:pt x="2436" y="626"/>
                  </a:cubicBezTo>
                  <a:lnTo>
                    <a:pt x="2430" y="624"/>
                  </a:lnTo>
                  <a:cubicBezTo>
                    <a:pt x="2432" y="617"/>
                    <a:pt x="2426" y="615"/>
                    <a:pt x="2420" y="613"/>
                  </a:cubicBezTo>
                  <a:cubicBezTo>
                    <a:pt x="2417" y="615"/>
                    <a:pt x="2413" y="617"/>
                    <a:pt x="2409" y="617"/>
                  </a:cubicBezTo>
                  <a:cubicBezTo>
                    <a:pt x="2408" y="617"/>
                    <a:pt x="2407" y="617"/>
                    <a:pt x="2405" y="616"/>
                  </a:cubicBezTo>
                  <a:cubicBezTo>
                    <a:pt x="2408" y="608"/>
                    <a:pt x="2404" y="608"/>
                    <a:pt x="2399" y="606"/>
                  </a:cubicBezTo>
                  <a:cubicBezTo>
                    <a:pt x="2396" y="605"/>
                    <a:pt x="2394" y="605"/>
                    <a:pt x="2393" y="605"/>
                  </a:cubicBezTo>
                  <a:cubicBezTo>
                    <a:pt x="2390" y="605"/>
                    <a:pt x="2389" y="606"/>
                    <a:pt x="2387" y="611"/>
                  </a:cubicBezTo>
                  <a:cubicBezTo>
                    <a:pt x="2375" y="607"/>
                    <a:pt x="2365" y="601"/>
                    <a:pt x="2356" y="592"/>
                  </a:cubicBezTo>
                  <a:cubicBezTo>
                    <a:pt x="2356" y="589"/>
                    <a:pt x="2355" y="588"/>
                    <a:pt x="2354" y="588"/>
                  </a:cubicBezTo>
                  <a:cubicBezTo>
                    <a:pt x="2352" y="588"/>
                    <a:pt x="2349" y="593"/>
                    <a:pt x="2345" y="597"/>
                  </a:cubicBezTo>
                  <a:cubicBezTo>
                    <a:pt x="2343" y="603"/>
                    <a:pt x="2338" y="610"/>
                    <a:pt x="2335" y="610"/>
                  </a:cubicBezTo>
                  <a:cubicBezTo>
                    <a:pt x="2335" y="610"/>
                    <a:pt x="2335" y="610"/>
                    <a:pt x="2335" y="610"/>
                  </a:cubicBezTo>
                  <a:lnTo>
                    <a:pt x="2339" y="595"/>
                  </a:lnTo>
                  <a:cubicBezTo>
                    <a:pt x="2345" y="588"/>
                    <a:pt x="2345" y="588"/>
                    <a:pt x="2338" y="586"/>
                  </a:cubicBezTo>
                  <a:lnTo>
                    <a:pt x="2332" y="584"/>
                  </a:lnTo>
                  <a:cubicBezTo>
                    <a:pt x="2332" y="587"/>
                    <a:pt x="2329" y="588"/>
                    <a:pt x="2325" y="588"/>
                  </a:cubicBezTo>
                  <a:cubicBezTo>
                    <a:pt x="2318" y="588"/>
                    <a:pt x="2306" y="585"/>
                    <a:pt x="2293" y="580"/>
                  </a:cubicBezTo>
                  <a:cubicBezTo>
                    <a:pt x="2277" y="575"/>
                    <a:pt x="2267" y="572"/>
                    <a:pt x="2261" y="572"/>
                  </a:cubicBezTo>
                  <a:cubicBezTo>
                    <a:pt x="2258" y="572"/>
                    <a:pt x="2256" y="573"/>
                    <a:pt x="2255" y="576"/>
                  </a:cubicBezTo>
                  <a:cubicBezTo>
                    <a:pt x="2254" y="579"/>
                    <a:pt x="2253" y="581"/>
                    <a:pt x="2251" y="581"/>
                  </a:cubicBezTo>
                  <a:cubicBezTo>
                    <a:pt x="2249" y="581"/>
                    <a:pt x="2246" y="578"/>
                    <a:pt x="2243" y="573"/>
                  </a:cubicBezTo>
                  <a:cubicBezTo>
                    <a:pt x="2235" y="553"/>
                    <a:pt x="2233" y="546"/>
                    <a:pt x="2230" y="546"/>
                  </a:cubicBezTo>
                  <a:cubicBezTo>
                    <a:pt x="2229" y="546"/>
                    <a:pt x="2228" y="548"/>
                    <a:pt x="2227" y="550"/>
                  </a:cubicBezTo>
                  <a:cubicBezTo>
                    <a:pt x="2229" y="551"/>
                    <a:pt x="2227" y="559"/>
                    <a:pt x="2225" y="566"/>
                  </a:cubicBezTo>
                  <a:cubicBezTo>
                    <a:pt x="2223" y="573"/>
                    <a:pt x="2221" y="577"/>
                    <a:pt x="2220" y="577"/>
                  </a:cubicBezTo>
                  <a:cubicBezTo>
                    <a:pt x="2218" y="577"/>
                    <a:pt x="2218" y="573"/>
                    <a:pt x="2219" y="565"/>
                  </a:cubicBezTo>
                  <a:cubicBezTo>
                    <a:pt x="2222" y="555"/>
                    <a:pt x="2205" y="549"/>
                    <a:pt x="2189" y="549"/>
                  </a:cubicBezTo>
                  <a:cubicBezTo>
                    <a:pt x="2180" y="549"/>
                    <a:pt x="2171" y="551"/>
                    <a:pt x="2169" y="557"/>
                  </a:cubicBezTo>
                  <a:lnTo>
                    <a:pt x="2171" y="549"/>
                  </a:lnTo>
                  <a:cubicBezTo>
                    <a:pt x="2173" y="541"/>
                    <a:pt x="2170" y="540"/>
                    <a:pt x="2157" y="537"/>
                  </a:cubicBezTo>
                  <a:lnTo>
                    <a:pt x="2148" y="533"/>
                  </a:lnTo>
                  <a:cubicBezTo>
                    <a:pt x="2147" y="539"/>
                    <a:pt x="2144" y="541"/>
                    <a:pt x="2141" y="541"/>
                  </a:cubicBezTo>
                  <a:cubicBezTo>
                    <a:pt x="2135" y="541"/>
                    <a:pt x="2129" y="533"/>
                    <a:pt x="2130" y="528"/>
                  </a:cubicBezTo>
                  <a:cubicBezTo>
                    <a:pt x="2129" y="520"/>
                    <a:pt x="2129" y="520"/>
                    <a:pt x="2124" y="518"/>
                  </a:cubicBezTo>
                  <a:cubicBezTo>
                    <a:pt x="2120" y="521"/>
                    <a:pt x="2116" y="523"/>
                    <a:pt x="2112" y="523"/>
                  </a:cubicBezTo>
                  <a:cubicBezTo>
                    <a:pt x="2104" y="523"/>
                    <a:pt x="2098" y="515"/>
                    <a:pt x="2099" y="510"/>
                  </a:cubicBezTo>
                  <a:lnTo>
                    <a:pt x="2093" y="509"/>
                  </a:lnTo>
                  <a:cubicBezTo>
                    <a:pt x="2091" y="512"/>
                    <a:pt x="2087" y="513"/>
                    <a:pt x="2084" y="513"/>
                  </a:cubicBezTo>
                  <a:cubicBezTo>
                    <a:pt x="2082" y="513"/>
                    <a:pt x="2080" y="513"/>
                    <a:pt x="2079" y="512"/>
                  </a:cubicBezTo>
                  <a:cubicBezTo>
                    <a:pt x="2075" y="511"/>
                    <a:pt x="2072" y="510"/>
                    <a:pt x="2071" y="510"/>
                  </a:cubicBezTo>
                  <a:cubicBezTo>
                    <a:pt x="2068" y="510"/>
                    <a:pt x="2067" y="512"/>
                    <a:pt x="2068" y="516"/>
                  </a:cubicBezTo>
                  <a:cubicBezTo>
                    <a:pt x="2066" y="524"/>
                    <a:pt x="2063" y="531"/>
                    <a:pt x="2060" y="531"/>
                  </a:cubicBezTo>
                  <a:cubicBezTo>
                    <a:pt x="2060" y="531"/>
                    <a:pt x="2060" y="531"/>
                    <a:pt x="2060" y="531"/>
                  </a:cubicBezTo>
                  <a:lnTo>
                    <a:pt x="2062" y="523"/>
                  </a:lnTo>
                  <a:cubicBezTo>
                    <a:pt x="2064" y="515"/>
                    <a:pt x="2055" y="513"/>
                    <a:pt x="2043" y="509"/>
                  </a:cubicBezTo>
                  <a:cubicBezTo>
                    <a:pt x="2028" y="504"/>
                    <a:pt x="2022" y="503"/>
                    <a:pt x="2022" y="494"/>
                  </a:cubicBezTo>
                  <a:lnTo>
                    <a:pt x="2016" y="501"/>
                  </a:lnTo>
                  <a:cubicBezTo>
                    <a:pt x="2014" y="504"/>
                    <a:pt x="2012" y="505"/>
                    <a:pt x="2011" y="505"/>
                  </a:cubicBezTo>
                  <a:cubicBezTo>
                    <a:pt x="2009" y="505"/>
                    <a:pt x="2009" y="503"/>
                    <a:pt x="2010" y="499"/>
                  </a:cubicBezTo>
                  <a:cubicBezTo>
                    <a:pt x="2010" y="493"/>
                    <a:pt x="2004" y="489"/>
                    <a:pt x="1997" y="489"/>
                  </a:cubicBezTo>
                  <a:cubicBezTo>
                    <a:pt x="1994" y="489"/>
                    <a:pt x="1992" y="490"/>
                    <a:pt x="1989" y="492"/>
                  </a:cubicBezTo>
                  <a:lnTo>
                    <a:pt x="1982" y="491"/>
                  </a:lnTo>
                  <a:cubicBezTo>
                    <a:pt x="1983" y="481"/>
                    <a:pt x="1981" y="477"/>
                    <a:pt x="1977" y="477"/>
                  </a:cubicBezTo>
                  <a:cubicBezTo>
                    <a:pt x="1974" y="477"/>
                    <a:pt x="1971" y="480"/>
                    <a:pt x="1968" y="486"/>
                  </a:cubicBezTo>
                  <a:cubicBezTo>
                    <a:pt x="1970" y="478"/>
                    <a:pt x="1967" y="477"/>
                    <a:pt x="1963" y="476"/>
                  </a:cubicBezTo>
                  <a:cubicBezTo>
                    <a:pt x="1961" y="478"/>
                    <a:pt x="1957" y="479"/>
                    <a:pt x="1954" y="479"/>
                  </a:cubicBezTo>
                  <a:cubicBezTo>
                    <a:pt x="1949" y="479"/>
                    <a:pt x="1944" y="476"/>
                    <a:pt x="1945" y="470"/>
                  </a:cubicBezTo>
                  <a:lnTo>
                    <a:pt x="1942" y="469"/>
                  </a:lnTo>
                  <a:cubicBezTo>
                    <a:pt x="1939" y="474"/>
                    <a:pt x="1936" y="475"/>
                    <a:pt x="1933" y="475"/>
                  </a:cubicBezTo>
                  <a:cubicBezTo>
                    <a:pt x="1933" y="475"/>
                    <a:pt x="1932" y="475"/>
                    <a:pt x="1931" y="475"/>
                  </a:cubicBezTo>
                  <a:cubicBezTo>
                    <a:pt x="1930" y="475"/>
                    <a:pt x="1928" y="474"/>
                    <a:pt x="1927" y="474"/>
                  </a:cubicBezTo>
                  <a:cubicBezTo>
                    <a:pt x="1925" y="474"/>
                    <a:pt x="1923" y="475"/>
                    <a:pt x="1920" y="479"/>
                  </a:cubicBezTo>
                  <a:cubicBezTo>
                    <a:pt x="1915" y="484"/>
                    <a:pt x="1913" y="485"/>
                    <a:pt x="1912" y="485"/>
                  </a:cubicBezTo>
                  <a:cubicBezTo>
                    <a:pt x="1912" y="485"/>
                    <a:pt x="1912" y="485"/>
                    <a:pt x="1912" y="485"/>
                  </a:cubicBezTo>
                  <a:cubicBezTo>
                    <a:pt x="1908" y="484"/>
                    <a:pt x="1914" y="477"/>
                    <a:pt x="1918" y="470"/>
                  </a:cubicBezTo>
                  <a:cubicBezTo>
                    <a:pt x="1923" y="468"/>
                    <a:pt x="1923" y="466"/>
                    <a:pt x="1921" y="466"/>
                  </a:cubicBezTo>
                  <a:cubicBezTo>
                    <a:pt x="1918" y="466"/>
                    <a:pt x="1912" y="468"/>
                    <a:pt x="1905" y="475"/>
                  </a:cubicBezTo>
                  <a:cubicBezTo>
                    <a:pt x="1898" y="481"/>
                    <a:pt x="1895" y="484"/>
                    <a:pt x="1895" y="484"/>
                  </a:cubicBezTo>
                  <a:cubicBezTo>
                    <a:pt x="1894" y="484"/>
                    <a:pt x="1896" y="481"/>
                    <a:pt x="1902" y="474"/>
                  </a:cubicBezTo>
                  <a:cubicBezTo>
                    <a:pt x="1906" y="469"/>
                    <a:pt x="1909" y="464"/>
                    <a:pt x="1908" y="464"/>
                  </a:cubicBezTo>
                  <a:lnTo>
                    <a:pt x="1908" y="464"/>
                  </a:lnTo>
                  <a:cubicBezTo>
                    <a:pt x="1907" y="464"/>
                    <a:pt x="1906" y="465"/>
                    <a:pt x="1904" y="466"/>
                  </a:cubicBezTo>
                  <a:cubicBezTo>
                    <a:pt x="1904" y="466"/>
                    <a:pt x="1903" y="466"/>
                    <a:pt x="1903" y="466"/>
                  </a:cubicBezTo>
                  <a:cubicBezTo>
                    <a:pt x="1901" y="466"/>
                    <a:pt x="1897" y="467"/>
                    <a:pt x="1896" y="472"/>
                  </a:cubicBezTo>
                  <a:lnTo>
                    <a:pt x="1886" y="469"/>
                  </a:lnTo>
                  <a:cubicBezTo>
                    <a:pt x="1883" y="459"/>
                    <a:pt x="1879" y="459"/>
                    <a:pt x="1877" y="458"/>
                  </a:cubicBezTo>
                  <a:cubicBezTo>
                    <a:pt x="1874" y="461"/>
                    <a:pt x="1873" y="463"/>
                    <a:pt x="1872" y="463"/>
                  </a:cubicBezTo>
                  <a:cubicBezTo>
                    <a:pt x="1871" y="463"/>
                    <a:pt x="1871" y="461"/>
                    <a:pt x="1870" y="456"/>
                  </a:cubicBezTo>
                  <a:cubicBezTo>
                    <a:pt x="1871" y="453"/>
                    <a:pt x="1871" y="451"/>
                    <a:pt x="1870" y="451"/>
                  </a:cubicBezTo>
                  <a:lnTo>
                    <a:pt x="1870" y="451"/>
                  </a:lnTo>
                  <a:cubicBezTo>
                    <a:pt x="1869" y="451"/>
                    <a:pt x="1867" y="454"/>
                    <a:pt x="1865" y="463"/>
                  </a:cubicBezTo>
                  <a:cubicBezTo>
                    <a:pt x="1863" y="466"/>
                    <a:pt x="1861" y="467"/>
                    <a:pt x="1859" y="467"/>
                  </a:cubicBezTo>
                  <a:cubicBezTo>
                    <a:pt x="1858" y="467"/>
                    <a:pt x="1856" y="465"/>
                    <a:pt x="1856" y="460"/>
                  </a:cubicBezTo>
                  <a:cubicBezTo>
                    <a:pt x="1858" y="451"/>
                    <a:pt x="1859" y="447"/>
                    <a:pt x="1858" y="447"/>
                  </a:cubicBezTo>
                  <a:lnTo>
                    <a:pt x="1858" y="447"/>
                  </a:lnTo>
                  <a:cubicBezTo>
                    <a:pt x="1857" y="447"/>
                    <a:pt x="1857" y="448"/>
                    <a:pt x="1856" y="451"/>
                  </a:cubicBezTo>
                  <a:cubicBezTo>
                    <a:pt x="1851" y="456"/>
                    <a:pt x="1849" y="457"/>
                    <a:pt x="1847" y="457"/>
                  </a:cubicBezTo>
                  <a:cubicBezTo>
                    <a:pt x="1847" y="457"/>
                    <a:pt x="1847" y="457"/>
                    <a:pt x="1847" y="457"/>
                  </a:cubicBezTo>
                  <a:cubicBezTo>
                    <a:pt x="1849" y="449"/>
                    <a:pt x="1822" y="441"/>
                    <a:pt x="1794" y="433"/>
                  </a:cubicBezTo>
                  <a:cubicBezTo>
                    <a:pt x="1794" y="433"/>
                    <a:pt x="1794" y="433"/>
                    <a:pt x="1793" y="433"/>
                  </a:cubicBezTo>
                  <a:cubicBezTo>
                    <a:pt x="1791" y="433"/>
                    <a:pt x="1786" y="440"/>
                    <a:pt x="1784" y="447"/>
                  </a:cubicBezTo>
                  <a:cubicBezTo>
                    <a:pt x="1782" y="453"/>
                    <a:pt x="1781" y="455"/>
                    <a:pt x="1781" y="455"/>
                  </a:cubicBezTo>
                  <a:cubicBezTo>
                    <a:pt x="1781" y="455"/>
                    <a:pt x="1781" y="450"/>
                    <a:pt x="1781" y="446"/>
                  </a:cubicBezTo>
                  <a:cubicBezTo>
                    <a:pt x="1783" y="433"/>
                    <a:pt x="1782" y="427"/>
                    <a:pt x="1780" y="427"/>
                  </a:cubicBezTo>
                  <a:cubicBezTo>
                    <a:pt x="1779" y="427"/>
                    <a:pt x="1776" y="432"/>
                    <a:pt x="1775" y="444"/>
                  </a:cubicBezTo>
                  <a:cubicBezTo>
                    <a:pt x="1774" y="451"/>
                    <a:pt x="1774" y="455"/>
                    <a:pt x="1774" y="455"/>
                  </a:cubicBezTo>
                  <a:cubicBezTo>
                    <a:pt x="1773" y="455"/>
                    <a:pt x="1773" y="451"/>
                    <a:pt x="1772" y="442"/>
                  </a:cubicBezTo>
                  <a:cubicBezTo>
                    <a:pt x="1772" y="438"/>
                    <a:pt x="1772" y="436"/>
                    <a:pt x="1771" y="436"/>
                  </a:cubicBezTo>
                  <a:cubicBezTo>
                    <a:pt x="1770" y="436"/>
                    <a:pt x="1769" y="438"/>
                    <a:pt x="1766" y="441"/>
                  </a:cubicBezTo>
                  <a:cubicBezTo>
                    <a:pt x="1765" y="445"/>
                    <a:pt x="1764" y="446"/>
                    <a:pt x="1763" y="446"/>
                  </a:cubicBezTo>
                  <a:cubicBezTo>
                    <a:pt x="1762" y="446"/>
                    <a:pt x="1761" y="444"/>
                    <a:pt x="1763" y="440"/>
                  </a:cubicBezTo>
                  <a:cubicBezTo>
                    <a:pt x="1762" y="434"/>
                    <a:pt x="1762" y="428"/>
                    <a:pt x="1761" y="428"/>
                  </a:cubicBezTo>
                  <a:cubicBezTo>
                    <a:pt x="1760" y="428"/>
                    <a:pt x="1760" y="429"/>
                    <a:pt x="1759" y="431"/>
                  </a:cubicBezTo>
                  <a:cubicBezTo>
                    <a:pt x="1759" y="431"/>
                    <a:pt x="1756" y="430"/>
                    <a:pt x="1755" y="421"/>
                  </a:cubicBezTo>
                  <a:cubicBezTo>
                    <a:pt x="1754" y="419"/>
                    <a:pt x="1754" y="418"/>
                    <a:pt x="1753" y="418"/>
                  </a:cubicBezTo>
                  <a:cubicBezTo>
                    <a:pt x="1751" y="418"/>
                    <a:pt x="1747" y="422"/>
                    <a:pt x="1743" y="427"/>
                  </a:cubicBezTo>
                  <a:cubicBezTo>
                    <a:pt x="1737" y="432"/>
                    <a:pt x="1733" y="435"/>
                    <a:pt x="1732" y="435"/>
                  </a:cubicBezTo>
                  <a:cubicBezTo>
                    <a:pt x="1730" y="435"/>
                    <a:pt x="1731" y="431"/>
                    <a:pt x="1735" y="423"/>
                  </a:cubicBezTo>
                  <a:cubicBezTo>
                    <a:pt x="1738" y="417"/>
                    <a:pt x="1736" y="414"/>
                    <a:pt x="1733" y="414"/>
                  </a:cubicBezTo>
                  <a:cubicBezTo>
                    <a:pt x="1729" y="414"/>
                    <a:pt x="1721" y="419"/>
                    <a:pt x="1718" y="427"/>
                  </a:cubicBezTo>
                  <a:cubicBezTo>
                    <a:pt x="1713" y="435"/>
                    <a:pt x="1711" y="438"/>
                    <a:pt x="1711" y="438"/>
                  </a:cubicBezTo>
                  <a:cubicBezTo>
                    <a:pt x="1711" y="438"/>
                    <a:pt x="1711" y="436"/>
                    <a:pt x="1712" y="433"/>
                  </a:cubicBezTo>
                  <a:cubicBezTo>
                    <a:pt x="1714" y="426"/>
                    <a:pt x="1711" y="424"/>
                    <a:pt x="1711" y="424"/>
                  </a:cubicBezTo>
                  <a:cubicBezTo>
                    <a:pt x="1709" y="423"/>
                    <a:pt x="1705" y="423"/>
                    <a:pt x="1708" y="416"/>
                  </a:cubicBezTo>
                  <a:cubicBezTo>
                    <a:pt x="1708" y="416"/>
                    <a:pt x="1707" y="415"/>
                    <a:pt x="1707" y="415"/>
                  </a:cubicBezTo>
                  <a:cubicBezTo>
                    <a:pt x="1705" y="415"/>
                    <a:pt x="1702" y="416"/>
                    <a:pt x="1696" y="420"/>
                  </a:cubicBezTo>
                  <a:cubicBezTo>
                    <a:pt x="1693" y="424"/>
                    <a:pt x="1690" y="426"/>
                    <a:pt x="1687" y="426"/>
                  </a:cubicBezTo>
                  <a:cubicBezTo>
                    <a:pt x="1682" y="426"/>
                    <a:pt x="1679" y="418"/>
                    <a:pt x="1680" y="408"/>
                  </a:cubicBezTo>
                  <a:lnTo>
                    <a:pt x="1680" y="408"/>
                  </a:lnTo>
                  <a:lnTo>
                    <a:pt x="1672" y="413"/>
                  </a:lnTo>
                  <a:cubicBezTo>
                    <a:pt x="1668" y="421"/>
                    <a:pt x="1664" y="427"/>
                    <a:pt x="1663" y="427"/>
                  </a:cubicBezTo>
                  <a:cubicBezTo>
                    <a:pt x="1662" y="427"/>
                    <a:pt x="1662" y="425"/>
                    <a:pt x="1664" y="419"/>
                  </a:cubicBezTo>
                  <a:cubicBezTo>
                    <a:pt x="1665" y="416"/>
                    <a:pt x="1665" y="414"/>
                    <a:pt x="1666" y="412"/>
                  </a:cubicBezTo>
                  <a:lnTo>
                    <a:pt x="1666" y="412"/>
                  </a:lnTo>
                  <a:cubicBezTo>
                    <a:pt x="1663" y="416"/>
                    <a:pt x="1661" y="418"/>
                    <a:pt x="1658" y="418"/>
                  </a:cubicBezTo>
                  <a:cubicBezTo>
                    <a:pt x="1653" y="418"/>
                    <a:pt x="1650" y="409"/>
                    <a:pt x="1653" y="399"/>
                  </a:cubicBezTo>
                  <a:cubicBezTo>
                    <a:pt x="1655" y="392"/>
                    <a:pt x="1655" y="392"/>
                    <a:pt x="1651" y="391"/>
                  </a:cubicBezTo>
                  <a:lnTo>
                    <a:pt x="1649" y="399"/>
                  </a:lnTo>
                  <a:cubicBezTo>
                    <a:pt x="1647" y="405"/>
                    <a:pt x="1645" y="412"/>
                    <a:pt x="1643" y="412"/>
                  </a:cubicBezTo>
                  <a:cubicBezTo>
                    <a:pt x="1643" y="412"/>
                    <a:pt x="1643" y="412"/>
                    <a:pt x="1643" y="412"/>
                  </a:cubicBezTo>
                  <a:cubicBezTo>
                    <a:pt x="1639" y="411"/>
                    <a:pt x="1636" y="411"/>
                    <a:pt x="1638" y="403"/>
                  </a:cubicBezTo>
                  <a:cubicBezTo>
                    <a:pt x="1637" y="397"/>
                    <a:pt x="1637" y="391"/>
                    <a:pt x="1636" y="391"/>
                  </a:cubicBezTo>
                  <a:cubicBezTo>
                    <a:pt x="1636" y="391"/>
                    <a:pt x="1635" y="392"/>
                    <a:pt x="1635" y="394"/>
                  </a:cubicBezTo>
                  <a:cubicBezTo>
                    <a:pt x="1635" y="394"/>
                    <a:pt x="1631" y="393"/>
                    <a:pt x="1630" y="384"/>
                  </a:cubicBezTo>
                  <a:lnTo>
                    <a:pt x="1618" y="381"/>
                  </a:lnTo>
                  <a:cubicBezTo>
                    <a:pt x="1616" y="384"/>
                    <a:pt x="1614" y="385"/>
                    <a:pt x="1612" y="385"/>
                  </a:cubicBezTo>
                  <a:cubicBezTo>
                    <a:pt x="1609" y="385"/>
                    <a:pt x="1608" y="382"/>
                    <a:pt x="1609" y="378"/>
                  </a:cubicBezTo>
                  <a:cubicBezTo>
                    <a:pt x="1608" y="378"/>
                    <a:pt x="1607" y="378"/>
                    <a:pt x="1606" y="378"/>
                  </a:cubicBezTo>
                  <a:cubicBezTo>
                    <a:pt x="1603" y="378"/>
                    <a:pt x="1599" y="380"/>
                    <a:pt x="1598" y="383"/>
                  </a:cubicBezTo>
                  <a:cubicBezTo>
                    <a:pt x="1592" y="381"/>
                    <a:pt x="1589" y="381"/>
                    <a:pt x="1591" y="373"/>
                  </a:cubicBezTo>
                  <a:cubicBezTo>
                    <a:pt x="1592" y="369"/>
                    <a:pt x="1593" y="367"/>
                    <a:pt x="1592" y="367"/>
                  </a:cubicBezTo>
                  <a:lnTo>
                    <a:pt x="1592" y="367"/>
                  </a:lnTo>
                  <a:cubicBezTo>
                    <a:pt x="1592" y="367"/>
                    <a:pt x="1590" y="369"/>
                    <a:pt x="1588" y="372"/>
                  </a:cubicBezTo>
                  <a:cubicBezTo>
                    <a:pt x="1586" y="377"/>
                    <a:pt x="1585" y="378"/>
                    <a:pt x="1583" y="378"/>
                  </a:cubicBezTo>
                  <a:cubicBezTo>
                    <a:pt x="1582" y="378"/>
                    <a:pt x="1581" y="378"/>
                    <a:pt x="1580" y="377"/>
                  </a:cubicBezTo>
                  <a:lnTo>
                    <a:pt x="1573" y="376"/>
                  </a:lnTo>
                  <a:cubicBezTo>
                    <a:pt x="1572" y="382"/>
                    <a:pt x="1572" y="384"/>
                    <a:pt x="1571" y="384"/>
                  </a:cubicBezTo>
                  <a:cubicBezTo>
                    <a:pt x="1570" y="384"/>
                    <a:pt x="1569" y="383"/>
                    <a:pt x="1568" y="383"/>
                  </a:cubicBezTo>
                  <a:cubicBezTo>
                    <a:pt x="1565" y="382"/>
                    <a:pt x="1558" y="372"/>
                    <a:pt x="1555" y="371"/>
                  </a:cubicBezTo>
                  <a:cubicBezTo>
                    <a:pt x="1552" y="370"/>
                    <a:pt x="1550" y="369"/>
                    <a:pt x="1549" y="369"/>
                  </a:cubicBezTo>
                  <a:cubicBezTo>
                    <a:pt x="1546" y="369"/>
                    <a:pt x="1546" y="371"/>
                    <a:pt x="1547" y="376"/>
                  </a:cubicBezTo>
                  <a:cubicBezTo>
                    <a:pt x="1549" y="377"/>
                    <a:pt x="1549" y="380"/>
                    <a:pt x="1548" y="380"/>
                  </a:cubicBezTo>
                  <a:cubicBezTo>
                    <a:pt x="1547" y="380"/>
                    <a:pt x="1546" y="379"/>
                    <a:pt x="1544" y="375"/>
                  </a:cubicBezTo>
                  <a:cubicBezTo>
                    <a:pt x="1540" y="375"/>
                    <a:pt x="1534" y="364"/>
                    <a:pt x="1525" y="362"/>
                  </a:cubicBezTo>
                  <a:cubicBezTo>
                    <a:pt x="1520" y="360"/>
                    <a:pt x="1517" y="360"/>
                    <a:pt x="1515" y="360"/>
                  </a:cubicBezTo>
                  <a:cubicBezTo>
                    <a:pt x="1512" y="360"/>
                    <a:pt x="1512" y="361"/>
                    <a:pt x="1510" y="366"/>
                  </a:cubicBezTo>
                  <a:cubicBezTo>
                    <a:pt x="1510" y="374"/>
                    <a:pt x="1509" y="377"/>
                    <a:pt x="1508" y="377"/>
                  </a:cubicBezTo>
                  <a:cubicBezTo>
                    <a:pt x="1508" y="377"/>
                    <a:pt x="1507" y="373"/>
                    <a:pt x="1508" y="365"/>
                  </a:cubicBezTo>
                  <a:cubicBezTo>
                    <a:pt x="1507" y="355"/>
                    <a:pt x="1505" y="350"/>
                    <a:pt x="1503" y="350"/>
                  </a:cubicBezTo>
                  <a:cubicBezTo>
                    <a:pt x="1502" y="350"/>
                    <a:pt x="1501" y="352"/>
                    <a:pt x="1500" y="355"/>
                  </a:cubicBezTo>
                  <a:cubicBezTo>
                    <a:pt x="1497" y="360"/>
                    <a:pt x="1496" y="361"/>
                    <a:pt x="1494" y="361"/>
                  </a:cubicBezTo>
                  <a:cubicBezTo>
                    <a:pt x="1494" y="361"/>
                    <a:pt x="1493" y="361"/>
                    <a:pt x="1492" y="361"/>
                  </a:cubicBezTo>
                  <a:cubicBezTo>
                    <a:pt x="1493" y="356"/>
                    <a:pt x="1493" y="354"/>
                    <a:pt x="1491" y="354"/>
                  </a:cubicBezTo>
                  <a:cubicBezTo>
                    <a:pt x="1489" y="354"/>
                    <a:pt x="1487" y="355"/>
                    <a:pt x="1483" y="358"/>
                  </a:cubicBezTo>
                  <a:cubicBezTo>
                    <a:pt x="1480" y="357"/>
                    <a:pt x="1480" y="357"/>
                    <a:pt x="1482" y="349"/>
                  </a:cubicBezTo>
                  <a:cubicBezTo>
                    <a:pt x="1482" y="349"/>
                    <a:pt x="1479" y="348"/>
                    <a:pt x="1476" y="348"/>
                  </a:cubicBezTo>
                  <a:cubicBezTo>
                    <a:pt x="1473" y="352"/>
                    <a:pt x="1470" y="353"/>
                    <a:pt x="1466" y="353"/>
                  </a:cubicBezTo>
                  <a:cubicBezTo>
                    <a:pt x="1458" y="353"/>
                    <a:pt x="1449" y="346"/>
                    <a:pt x="1448" y="340"/>
                  </a:cubicBezTo>
                  <a:cubicBezTo>
                    <a:pt x="1448" y="340"/>
                    <a:pt x="1448" y="340"/>
                    <a:pt x="1448" y="340"/>
                  </a:cubicBezTo>
                  <a:cubicBezTo>
                    <a:pt x="1447" y="340"/>
                    <a:pt x="1444" y="341"/>
                    <a:pt x="1441" y="346"/>
                  </a:cubicBezTo>
                  <a:cubicBezTo>
                    <a:pt x="1437" y="352"/>
                    <a:pt x="1435" y="356"/>
                    <a:pt x="1434" y="356"/>
                  </a:cubicBezTo>
                  <a:cubicBezTo>
                    <a:pt x="1432" y="356"/>
                    <a:pt x="1432" y="352"/>
                    <a:pt x="1434" y="344"/>
                  </a:cubicBezTo>
                  <a:cubicBezTo>
                    <a:pt x="1436" y="336"/>
                    <a:pt x="1437" y="333"/>
                    <a:pt x="1437" y="333"/>
                  </a:cubicBezTo>
                  <a:lnTo>
                    <a:pt x="1437" y="333"/>
                  </a:lnTo>
                  <a:cubicBezTo>
                    <a:pt x="1437" y="333"/>
                    <a:pt x="1435" y="336"/>
                    <a:pt x="1432" y="343"/>
                  </a:cubicBezTo>
                  <a:cubicBezTo>
                    <a:pt x="1430" y="345"/>
                    <a:pt x="1427" y="346"/>
                    <a:pt x="1424" y="346"/>
                  </a:cubicBezTo>
                  <a:cubicBezTo>
                    <a:pt x="1419" y="346"/>
                    <a:pt x="1414" y="341"/>
                    <a:pt x="1418" y="331"/>
                  </a:cubicBezTo>
                  <a:lnTo>
                    <a:pt x="1423" y="316"/>
                  </a:lnTo>
                  <a:lnTo>
                    <a:pt x="1423" y="316"/>
                  </a:lnTo>
                  <a:cubicBezTo>
                    <a:pt x="1418" y="321"/>
                    <a:pt x="1416" y="321"/>
                    <a:pt x="1414" y="321"/>
                  </a:cubicBezTo>
                  <a:cubicBezTo>
                    <a:pt x="1414" y="321"/>
                    <a:pt x="1414" y="321"/>
                    <a:pt x="1414" y="321"/>
                  </a:cubicBezTo>
                  <a:cubicBezTo>
                    <a:pt x="1413" y="326"/>
                    <a:pt x="1412" y="327"/>
                    <a:pt x="1409" y="327"/>
                  </a:cubicBezTo>
                  <a:cubicBezTo>
                    <a:pt x="1407" y="327"/>
                    <a:pt x="1404" y="327"/>
                    <a:pt x="1400" y="326"/>
                  </a:cubicBezTo>
                  <a:cubicBezTo>
                    <a:pt x="1399" y="326"/>
                    <a:pt x="1398" y="326"/>
                    <a:pt x="1397" y="326"/>
                  </a:cubicBezTo>
                  <a:cubicBezTo>
                    <a:pt x="1391" y="326"/>
                    <a:pt x="1383" y="327"/>
                    <a:pt x="1377" y="327"/>
                  </a:cubicBezTo>
                  <a:cubicBezTo>
                    <a:pt x="1375" y="327"/>
                    <a:pt x="1374" y="327"/>
                    <a:pt x="1373" y="327"/>
                  </a:cubicBezTo>
                  <a:cubicBezTo>
                    <a:pt x="1368" y="325"/>
                    <a:pt x="1359" y="322"/>
                    <a:pt x="1358" y="313"/>
                  </a:cubicBezTo>
                  <a:cubicBezTo>
                    <a:pt x="1357" y="313"/>
                    <a:pt x="1356" y="313"/>
                    <a:pt x="1354" y="313"/>
                  </a:cubicBezTo>
                  <a:cubicBezTo>
                    <a:pt x="1352" y="313"/>
                    <a:pt x="1348" y="314"/>
                    <a:pt x="1343" y="318"/>
                  </a:cubicBezTo>
                  <a:cubicBezTo>
                    <a:pt x="1341" y="321"/>
                    <a:pt x="1338" y="322"/>
                    <a:pt x="1337" y="322"/>
                  </a:cubicBezTo>
                  <a:cubicBezTo>
                    <a:pt x="1334" y="322"/>
                    <a:pt x="1333" y="320"/>
                    <a:pt x="1334" y="316"/>
                  </a:cubicBezTo>
                  <a:lnTo>
                    <a:pt x="1331" y="315"/>
                  </a:lnTo>
                  <a:cubicBezTo>
                    <a:pt x="1325" y="319"/>
                    <a:pt x="1322" y="319"/>
                    <a:pt x="1320" y="319"/>
                  </a:cubicBezTo>
                  <a:cubicBezTo>
                    <a:pt x="1320" y="319"/>
                    <a:pt x="1319" y="319"/>
                    <a:pt x="1319" y="319"/>
                  </a:cubicBezTo>
                  <a:cubicBezTo>
                    <a:pt x="1321" y="313"/>
                    <a:pt x="1321" y="308"/>
                    <a:pt x="1319" y="308"/>
                  </a:cubicBezTo>
                  <a:cubicBezTo>
                    <a:pt x="1318" y="308"/>
                    <a:pt x="1316" y="308"/>
                    <a:pt x="1315" y="310"/>
                  </a:cubicBezTo>
                  <a:cubicBezTo>
                    <a:pt x="1314" y="315"/>
                    <a:pt x="1313" y="316"/>
                    <a:pt x="1310" y="316"/>
                  </a:cubicBezTo>
                  <a:cubicBezTo>
                    <a:pt x="1309" y="316"/>
                    <a:pt x="1307" y="315"/>
                    <a:pt x="1304" y="315"/>
                  </a:cubicBezTo>
                  <a:cubicBezTo>
                    <a:pt x="1301" y="307"/>
                    <a:pt x="1222" y="284"/>
                    <a:pt x="1202" y="284"/>
                  </a:cubicBezTo>
                  <a:cubicBezTo>
                    <a:pt x="1199" y="284"/>
                    <a:pt x="1197" y="284"/>
                    <a:pt x="1197" y="285"/>
                  </a:cubicBezTo>
                  <a:lnTo>
                    <a:pt x="1188" y="282"/>
                  </a:lnTo>
                  <a:lnTo>
                    <a:pt x="1179" y="280"/>
                  </a:lnTo>
                  <a:cubicBezTo>
                    <a:pt x="1181" y="272"/>
                    <a:pt x="1177" y="269"/>
                    <a:pt x="1171" y="269"/>
                  </a:cubicBezTo>
                  <a:cubicBezTo>
                    <a:pt x="1166" y="269"/>
                    <a:pt x="1160" y="271"/>
                    <a:pt x="1155" y="273"/>
                  </a:cubicBezTo>
                  <a:cubicBezTo>
                    <a:pt x="1151" y="278"/>
                    <a:pt x="1148" y="279"/>
                    <a:pt x="1146" y="279"/>
                  </a:cubicBezTo>
                  <a:cubicBezTo>
                    <a:pt x="1145" y="279"/>
                    <a:pt x="1144" y="279"/>
                    <a:pt x="1143" y="279"/>
                  </a:cubicBezTo>
                  <a:cubicBezTo>
                    <a:pt x="1146" y="268"/>
                    <a:pt x="1143" y="264"/>
                    <a:pt x="1138" y="264"/>
                  </a:cubicBezTo>
                  <a:cubicBezTo>
                    <a:pt x="1136" y="264"/>
                    <a:pt x="1133" y="265"/>
                    <a:pt x="1130" y="266"/>
                  </a:cubicBezTo>
                  <a:cubicBezTo>
                    <a:pt x="1127" y="273"/>
                    <a:pt x="1124" y="277"/>
                    <a:pt x="1123" y="277"/>
                  </a:cubicBezTo>
                  <a:cubicBezTo>
                    <a:pt x="1122" y="277"/>
                    <a:pt x="1122" y="273"/>
                    <a:pt x="1124" y="265"/>
                  </a:cubicBezTo>
                  <a:cubicBezTo>
                    <a:pt x="1126" y="257"/>
                    <a:pt x="1125" y="253"/>
                    <a:pt x="1123" y="253"/>
                  </a:cubicBezTo>
                  <a:cubicBezTo>
                    <a:pt x="1120" y="253"/>
                    <a:pt x="1116" y="258"/>
                    <a:pt x="1110" y="269"/>
                  </a:cubicBezTo>
                  <a:cubicBezTo>
                    <a:pt x="1108" y="272"/>
                    <a:pt x="1106" y="273"/>
                    <a:pt x="1106" y="273"/>
                  </a:cubicBezTo>
                  <a:cubicBezTo>
                    <a:pt x="1105" y="273"/>
                    <a:pt x="1105" y="272"/>
                    <a:pt x="1104" y="267"/>
                  </a:cubicBezTo>
                  <a:cubicBezTo>
                    <a:pt x="1105" y="257"/>
                    <a:pt x="1104" y="253"/>
                    <a:pt x="1102" y="253"/>
                  </a:cubicBezTo>
                  <a:cubicBezTo>
                    <a:pt x="1102" y="253"/>
                    <a:pt x="1100" y="255"/>
                    <a:pt x="1100" y="258"/>
                  </a:cubicBezTo>
                  <a:cubicBezTo>
                    <a:pt x="1096" y="265"/>
                    <a:pt x="1094" y="268"/>
                    <a:pt x="1092" y="268"/>
                  </a:cubicBezTo>
                  <a:cubicBezTo>
                    <a:pt x="1091" y="268"/>
                    <a:pt x="1090" y="264"/>
                    <a:pt x="1091" y="255"/>
                  </a:cubicBezTo>
                  <a:cubicBezTo>
                    <a:pt x="1089" y="246"/>
                    <a:pt x="1089" y="242"/>
                    <a:pt x="1088" y="242"/>
                  </a:cubicBezTo>
                  <a:cubicBezTo>
                    <a:pt x="1087" y="242"/>
                    <a:pt x="1085" y="246"/>
                    <a:pt x="1082" y="253"/>
                  </a:cubicBezTo>
                  <a:cubicBezTo>
                    <a:pt x="1078" y="259"/>
                    <a:pt x="1074" y="262"/>
                    <a:pt x="1071" y="262"/>
                  </a:cubicBezTo>
                  <a:cubicBezTo>
                    <a:pt x="1066" y="262"/>
                    <a:pt x="1063" y="257"/>
                    <a:pt x="1063" y="248"/>
                  </a:cubicBezTo>
                  <a:cubicBezTo>
                    <a:pt x="1061" y="248"/>
                    <a:pt x="1060" y="243"/>
                    <a:pt x="1059" y="243"/>
                  </a:cubicBezTo>
                  <a:cubicBezTo>
                    <a:pt x="1058" y="243"/>
                    <a:pt x="1058" y="244"/>
                    <a:pt x="1057" y="246"/>
                  </a:cubicBezTo>
                  <a:lnTo>
                    <a:pt x="1056" y="238"/>
                  </a:lnTo>
                  <a:lnTo>
                    <a:pt x="1049" y="236"/>
                  </a:lnTo>
                  <a:lnTo>
                    <a:pt x="1048" y="244"/>
                  </a:lnTo>
                  <a:cubicBezTo>
                    <a:pt x="1035" y="236"/>
                    <a:pt x="1021" y="229"/>
                    <a:pt x="1006" y="225"/>
                  </a:cubicBezTo>
                  <a:cubicBezTo>
                    <a:pt x="988" y="219"/>
                    <a:pt x="978" y="216"/>
                    <a:pt x="973" y="216"/>
                  </a:cubicBezTo>
                  <a:cubicBezTo>
                    <a:pt x="969" y="216"/>
                    <a:pt x="968" y="218"/>
                    <a:pt x="968" y="223"/>
                  </a:cubicBezTo>
                  <a:cubicBezTo>
                    <a:pt x="968" y="230"/>
                    <a:pt x="966" y="233"/>
                    <a:pt x="965" y="233"/>
                  </a:cubicBezTo>
                  <a:cubicBezTo>
                    <a:pt x="963" y="233"/>
                    <a:pt x="962" y="229"/>
                    <a:pt x="962" y="220"/>
                  </a:cubicBezTo>
                  <a:cubicBezTo>
                    <a:pt x="959" y="219"/>
                    <a:pt x="955" y="210"/>
                    <a:pt x="948" y="209"/>
                  </a:cubicBezTo>
                  <a:cubicBezTo>
                    <a:pt x="943" y="207"/>
                    <a:pt x="937" y="206"/>
                    <a:pt x="938" y="198"/>
                  </a:cubicBezTo>
                  <a:lnTo>
                    <a:pt x="936" y="197"/>
                  </a:lnTo>
                  <a:cubicBezTo>
                    <a:pt x="931" y="202"/>
                    <a:pt x="924" y="205"/>
                    <a:pt x="917" y="205"/>
                  </a:cubicBezTo>
                  <a:cubicBezTo>
                    <a:pt x="911" y="205"/>
                    <a:pt x="904" y="202"/>
                    <a:pt x="900" y="196"/>
                  </a:cubicBezTo>
                  <a:cubicBezTo>
                    <a:pt x="898" y="195"/>
                    <a:pt x="895" y="195"/>
                    <a:pt x="893" y="195"/>
                  </a:cubicBezTo>
                  <a:cubicBezTo>
                    <a:pt x="889" y="195"/>
                    <a:pt x="885" y="196"/>
                    <a:pt x="882" y="199"/>
                  </a:cubicBezTo>
                  <a:cubicBezTo>
                    <a:pt x="878" y="202"/>
                    <a:pt x="876" y="203"/>
                    <a:pt x="875" y="203"/>
                  </a:cubicBezTo>
                  <a:cubicBezTo>
                    <a:pt x="874" y="203"/>
                    <a:pt x="874" y="201"/>
                    <a:pt x="873" y="197"/>
                  </a:cubicBezTo>
                  <a:cubicBezTo>
                    <a:pt x="874" y="192"/>
                    <a:pt x="868" y="184"/>
                    <a:pt x="862" y="184"/>
                  </a:cubicBezTo>
                  <a:cubicBezTo>
                    <a:pt x="859" y="184"/>
                    <a:pt x="856" y="186"/>
                    <a:pt x="855" y="191"/>
                  </a:cubicBezTo>
                  <a:lnTo>
                    <a:pt x="854" y="183"/>
                  </a:lnTo>
                  <a:cubicBezTo>
                    <a:pt x="854" y="180"/>
                    <a:pt x="853" y="179"/>
                    <a:pt x="852" y="179"/>
                  </a:cubicBezTo>
                  <a:cubicBezTo>
                    <a:pt x="850" y="179"/>
                    <a:pt x="847" y="184"/>
                    <a:pt x="846" y="189"/>
                  </a:cubicBezTo>
                  <a:cubicBezTo>
                    <a:pt x="844" y="196"/>
                    <a:pt x="843" y="199"/>
                    <a:pt x="842" y="199"/>
                  </a:cubicBezTo>
                  <a:cubicBezTo>
                    <a:pt x="840" y="199"/>
                    <a:pt x="840" y="193"/>
                    <a:pt x="842" y="180"/>
                  </a:cubicBezTo>
                  <a:cubicBezTo>
                    <a:pt x="844" y="170"/>
                    <a:pt x="844" y="167"/>
                    <a:pt x="843" y="167"/>
                  </a:cubicBezTo>
                  <a:lnTo>
                    <a:pt x="843" y="167"/>
                  </a:lnTo>
                  <a:cubicBezTo>
                    <a:pt x="842" y="167"/>
                    <a:pt x="841" y="168"/>
                    <a:pt x="840" y="171"/>
                  </a:cubicBezTo>
                  <a:cubicBezTo>
                    <a:pt x="837" y="176"/>
                    <a:pt x="834" y="181"/>
                    <a:pt x="831" y="181"/>
                  </a:cubicBezTo>
                  <a:cubicBezTo>
                    <a:pt x="830" y="181"/>
                    <a:pt x="830" y="180"/>
                    <a:pt x="829" y="177"/>
                  </a:cubicBezTo>
                  <a:cubicBezTo>
                    <a:pt x="829" y="176"/>
                    <a:pt x="828" y="176"/>
                    <a:pt x="827" y="176"/>
                  </a:cubicBezTo>
                  <a:cubicBezTo>
                    <a:pt x="825" y="176"/>
                    <a:pt x="823" y="179"/>
                    <a:pt x="819" y="190"/>
                  </a:cubicBezTo>
                  <a:cubicBezTo>
                    <a:pt x="817" y="196"/>
                    <a:pt x="816" y="197"/>
                    <a:pt x="813" y="197"/>
                  </a:cubicBezTo>
                  <a:cubicBezTo>
                    <a:pt x="813" y="197"/>
                    <a:pt x="812" y="197"/>
                    <a:pt x="811" y="197"/>
                  </a:cubicBezTo>
                  <a:cubicBezTo>
                    <a:pt x="812" y="191"/>
                    <a:pt x="815" y="186"/>
                    <a:pt x="818" y="182"/>
                  </a:cubicBezTo>
                  <a:lnTo>
                    <a:pt x="812" y="180"/>
                  </a:lnTo>
                  <a:cubicBezTo>
                    <a:pt x="809" y="180"/>
                    <a:pt x="805" y="170"/>
                    <a:pt x="807" y="162"/>
                  </a:cubicBezTo>
                  <a:cubicBezTo>
                    <a:pt x="806" y="159"/>
                    <a:pt x="805" y="156"/>
                    <a:pt x="804" y="156"/>
                  </a:cubicBezTo>
                  <a:cubicBezTo>
                    <a:pt x="803" y="156"/>
                    <a:pt x="802" y="160"/>
                    <a:pt x="801" y="170"/>
                  </a:cubicBezTo>
                  <a:cubicBezTo>
                    <a:pt x="799" y="181"/>
                    <a:pt x="798" y="184"/>
                    <a:pt x="795" y="184"/>
                  </a:cubicBezTo>
                  <a:cubicBezTo>
                    <a:pt x="794" y="184"/>
                    <a:pt x="793" y="184"/>
                    <a:pt x="792" y="183"/>
                  </a:cubicBezTo>
                  <a:cubicBezTo>
                    <a:pt x="789" y="182"/>
                    <a:pt x="785" y="181"/>
                    <a:pt x="788" y="173"/>
                  </a:cubicBezTo>
                  <a:cubicBezTo>
                    <a:pt x="790" y="166"/>
                    <a:pt x="790" y="166"/>
                    <a:pt x="783" y="164"/>
                  </a:cubicBezTo>
                  <a:cubicBezTo>
                    <a:pt x="783" y="164"/>
                    <a:pt x="782" y="164"/>
                    <a:pt x="782" y="164"/>
                  </a:cubicBezTo>
                  <a:cubicBezTo>
                    <a:pt x="773" y="164"/>
                    <a:pt x="759" y="183"/>
                    <a:pt x="753" y="197"/>
                  </a:cubicBezTo>
                  <a:cubicBezTo>
                    <a:pt x="751" y="205"/>
                    <a:pt x="750" y="209"/>
                    <a:pt x="749" y="209"/>
                  </a:cubicBezTo>
                  <a:cubicBezTo>
                    <a:pt x="749" y="209"/>
                    <a:pt x="749" y="205"/>
                    <a:pt x="750" y="197"/>
                  </a:cubicBezTo>
                  <a:cubicBezTo>
                    <a:pt x="752" y="189"/>
                    <a:pt x="748" y="188"/>
                    <a:pt x="745" y="187"/>
                  </a:cubicBezTo>
                  <a:cubicBezTo>
                    <a:pt x="747" y="182"/>
                    <a:pt x="748" y="180"/>
                    <a:pt x="750" y="180"/>
                  </a:cubicBezTo>
                  <a:cubicBezTo>
                    <a:pt x="751" y="180"/>
                    <a:pt x="752" y="181"/>
                    <a:pt x="753" y="181"/>
                  </a:cubicBezTo>
                  <a:lnTo>
                    <a:pt x="755" y="173"/>
                  </a:lnTo>
                  <a:cubicBezTo>
                    <a:pt x="756" y="165"/>
                    <a:pt x="755" y="161"/>
                    <a:pt x="753" y="161"/>
                  </a:cubicBezTo>
                  <a:cubicBezTo>
                    <a:pt x="752" y="161"/>
                    <a:pt x="749" y="164"/>
                    <a:pt x="746" y="171"/>
                  </a:cubicBezTo>
                  <a:cubicBezTo>
                    <a:pt x="744" y="174"/>
                    <a:pt x="742" y="176"/>
                    <a:pt x="741" y="176"/>
                  </a:cubicBezTo>
                  <a:cubicBezTo>
                    <a:pt x="740" y="176"/>
                    <a:pt x="740" y="174"/>
                    <a:pt x="739" y="169"/>
                  </a:cubicBezTo>
                  <a:cubicBezTo>
                    <a:pt x="739" y="163"/>
                    <a:pt x="738" y="157"/>
                    <a:pt x="737" y="157"/>
                  </a:cubicBezTo>
                  <a:cubicBezTo>
                    <a:pt x="736" y="157"/>
                    <a:pt x="736" y="158"/>
                    <a:pt x="735" y="160"/>
                  </a:cubicBezTo>
                  <a:cubicBezTo>
                    <a:pt x="732" y="159"/>
                    <a:pt x="728" y="154"/>
                    <a:pt x="728" y="150"/>
                  </a:cubicBezTo>
                  <a:cubicBezTo>
                    <a:pt x="726" y="149"/>
                    <a:pt x="725" y="149"/>
                    <a:pt x="723" y="149"/>
                  </a:cubicBezTo>
                  <a:cubicBezTo>
                    <a:pt x="720" y="149"/>
                    <a:pt x="719" y="150"/>
                    <a:pt x="717" y="155"/>
                  </a:cubicBezTo>
                  <a:cubicBezTo>
                    <a:pt x="716" y="160"/>
                    <a:pt x="714" y="162"/>
                    <a:pt x="712" y="162"/>
                  </a:cubicBezTo>
                  <a:cubicBezTo>
                    <a:pt x="711" y="162"/>
                    <a:pt x="710" y="161"/>
                    <a:pt x="709" y="161"/>
                  </a:cubicBezTo>
                  <a:cubicBezTo>
                    <a:pt x="708" y="161"/>
                    <a:pt x="708" y="161"/>
                    <a:pt x="707" y="161"/>
                  </a:cubicBezTo>
                  <a:cubicBezTo>
                    <a:pt x="704" y="161"/>
                    <a:pt x="702" y="161"/>
                    <a:pt x="701" y="168"/>
                  </a:cubicBezTo>
                  <a:cubicBezTo>
                    <a:pt x="699" y="174"/>
                    <a:pt x="696" y="180"/>
                    <a:pt x="690" y="180"/>
                  </a:cubicBezTo>
                  <a:cubicBezTo>
                    <a:pt x="689" y="180"/>
                    <a:pt x="689" y="180"/>
                    <a:pt x="688" y="180"/>
                  </a:cubicBezTo>
                  <a:cubicBezTo>
                    <a:pt x="685" y="183"/>
                    <a:pt x="683" y="184"/>
                    <a:pt x="682" y="184"/>
                  </a:cubicBezTo>
                  <a:cubicBezTo>
                    <a:pt x="680" y="184"/>
                    <a:pt x="680" y="180"/>
                    <a:pt x="681" y="170"/>
                  </a:cubicBezTo>
                  <a:cubicBezTo>
                    <a:pt x="682" y="162"/>
                    <a:pt x="680" y="162"/>
                    <a:pt x="677" y="161"/>
                  </a:cubicBezTo>
                  <a:cubicBezTo>
                    <a:pt x="677" y="161"/>
                    <a:pt x="673" y="160"/>
                    <a:pt x="672" y="152"/>
                  </a:cubicBezTo>
                  <a:cubicBezTo>
                    <a:pt x="672" y="149"/>
                    <a:pt x="671" y="148"/>
                    <a:pt x="671" y="148"/>
                  </a:cubicBezTo>
                  <a:cubicBezTo>
                    <a:pt x="670" y="148"/>
                    <a:pt x="669" y="153"/>
                    <a:pt x="668" y="159"/>
                  </a:cubicBezTo>
                  <a:cubicBezTo>
                    <a:pt x="665" y="166"/>
                    <a:pt x="664" y="173"/>
                    <a:pt x="664" y="173"/>
                  </a:cubicBezTo>
                  <a:cubicBezTo>
                    <a:pt x="661" y="173"/>
                    <a:pt x="661" y="156"/>
                    <a:pt x="663" y="149"/>
                  </a:cubicBezTo>
                  <a:cubicBezTo>
                    <a:pt x="664" y="141"/>
                    <a:pt x="664" y="137"/>
                    <a:pt x="664" y="137"/>
                  </a:cubicBezTo>
                  <a:lnTo>
                    <a:pt x="664" y="137"/>
                  </a:lnTo>
                  <a:cubicBezTo>
                    <a:pt x="663" y="137"/>
                    <a:pt x="662" y="141"/>
                    <a:pt x="660" y="149"/>
                  </a:cubicBezTo>
                  <a:cubicBezTo>
                    <a:pt x="659" y="154"/>
                    <a:pt x="657" y="158"/>
                    <a:pt x="654" y="158"/>
                  </a:cubicBezTo>
                  <a:cubicBezTo>
                    <a:pt x="652" y="158"/>
                    <a:pt x="650" y="157"/>
                    <a:pt x="649" y="153"/>
                  </a:cubicBezTo>
                  <a:cubicBezTo>
                    <a:pt x="643" y="152"/>
                    <a:pt x="637" y="151"/>
                    <a:pt x="639" y="143"/>
                  </a:cubicBezTo>
                  <a:cubicBezTo>
                    <a:pt x="638" y="139"/>
                    <a:pt x="637" y="138"/>
                    <a:pt x="636" y="138"/>
                  </a:cubicBezTo>
                  <a:cubicBezTo>
                    <a:pt x="635" y="138"/>
                    <a:pt x="633" y="141"/>
                    <a:pt x="633" y="141"/>
                  </a:cubicBezTo>
                  <a:cubicBezTo>
                    <a:pt x="630" y="144"/>
                    <a:pt x="629" y="146"/>
                    <a:pt x="627" y="146"/>
                  </a:cubicBezTo>
                  <a:cubicBezTo>
                    <a:pt x="624" y="146"/>
                    <a:pt x="622" y="143"/>
                    <a:pt x="617" y="137"/>
                  </a:cubicBezTo>
                  <a:cubicBezTo>
                    <a:pt x="611" y="127"/>
                    <a:pt x="608" y="122"/>
                    <a:pt x="606" y="122"/>
                  </a:cubicBezTo>
                  <a:cubicBezTo>
                    <a:pt x="605" y="122"/>
                    <a:pt x="604" y="126"/>
                    <a:pt x="602" y="133"/>
                  </a:cubicBezTo>
                  <a:cubicBezTo>
                    <a:pt x="601" y="137"/>
                    <a:pt x="600" y="142"/>
                    <a:pt x="599" y="142"/>
                  </a:cubicBezTo>
                  <a:cubicBezTo>
                    <a:pt x="599" y="142"/>
                    <a:pt x="599" y="139"/>
                    <a:pt x="599" y="133"/>
                  </a:cubicBezTo>
                  <a:cubicBezTo>
                    <a:pt x="598" y="130"/>
                    <a:pt x="597" y="128"/>
                    <a:pt x="596" y="128"/>
                  </a:cubicBezTo>
                  <a:cubicBezTo>
                    <a:pt x="594" y="128"/>
                    <a:pt x="590" y="133"/>
                    <a:pt x="585" y="137"/>
                  </a:cubicBezTo>
                  <a:cubicBezTo>
                    <a:pt x="580" y="146"/>
                    <a:pt x="576" y="156"/>
                    <a:pt x="575" y="166"/>
                  </a:cubicBezTo>
                  <a:cubicBezTo>
                    <a:pt x="572" y="175"/>
                    <a:pt x="571" y="179"/>
                    <a:pt x="570" y="179"/>
                  </a:cubicBezTo>
                  <a:cubicBezTo>
                    <a:pt x="569" y="179"/>
                    <a:pt x="568" y="177"/>
                    <a:pt x="567" y="173"/>
                  </a:cubicBezTo>
                  <a:cubicBezTo>
                    <a:pt x="563" y="172"/>
                    <a:pt x="562" y="163"/>
                    <a:pt x="563" y="156"/>
                  </a:cubicBezTo>
                  <a:cubicBezTo>
                    <a:pt x="565" y="150"/>
                    <a:pt x="568" y="150"/>
                    <a:pt x="569" y="150"/>
                  </a:cubicBezTo>
                  <a:cubicBezTo>
                    <a:pt x="569" y="150"/>
                    <a:pt x="569" y="150"/>
                    <a:pt x="569" y="150"/>
                  </a:cubicBezTo>
                  <a:lnTo>
                    <a:pt x="571" y="150"/>
                  </a:lnTo>
                  <a:cubicBezTo>
                    <a:pt x="573" y="142"/>
                    <a:pt x="576" y="135"/>
                    <a:pt x="569" y="133"/>
                  </a:cubicBezTo>
                  <a:cubicBezTo>
                    <a:pt x="568" y="129"/>
                    <a:pt x="567" y="126"/>
                    <a:pt x="566" y="126"/>
                  </a:cubicBezTo>
                  <a:cubicBezTo>
                    <a:pt x="565" y="126"/>
                    <a:pt x="564" y="128"/>
                    <a:pt x="563" y="132"/>
                  </a:cubicBezTo>
                  <a:cubicBezTo>
                    <a:pt x="562" y="123"/>
                    <a:pt x="556" y="122"/>
                    <a:pt x="550" y="119"/>
                  </a:cubicBezTo>
                  <a:cubicBezTo>
                    <a:pt x="543" y="118"/>
                    <a:pt x="534" y="116"/>
                    <a:pt x="533" y="107"/>
                  </a:cubicBezTo>
                  <a:cubicBezTo>
                    <a:pt x="531" y="107"/>
                    <a:pt x="529" y="106"/>
                    <a:pt x="528" y="106"/>
                  </a:cubicBezTo>
                  <a:cubicBezTo>
                    <a:pt x="525" y="106"/>
                    <a:pt x="523" y="108"/>
                    <a:pt x="522" y="113"/>
                  </a:cubicBezTo>
                  <a:cubicBezTo>
                    <a:pt x="520" y="121"/>
                    <a:pt x="518" y="125"/>
                    <a:pt x="517" y="125"/>
                  </a:cubicBezTo>
                  <a:cubicBezTo>
                    <a:pt x="516" y="125"/>
                    <a:pt x="516" y="123"/>
                    <a:pt x="517" y="119"/>
                  </a:cubicBezTo>
                  <a:cubicBezTo>
                    <a:pt x="517" y="108"/>
                    <a:pt x="497" y="95"/>
                    <a:pt x="483" y="95"/>
                  </a:cubicBezTo>
                  <a:cubicBezTo>
                    <a:pt x="478" y="95"/>
                    <a:pt x="474" y="96"/>
                    <a:pt x="473" y="100"/>
                  </a:cubicBezTo>
                  <a:lnTo>
                    <a:pt x="467" y="99"/>
                  </a:lnTo>
                  <a:cubicBezTo>
                    <a:pt x="464" y="92"/>
                    <a:pt x="455" y="88"/>
                    <a:pt x="447" y="88"/>
                  </a:cubicBezTo>
                  <a:cubicBezTo>
                    <a:pt x="444" y="88"/>
                    <a:pt x="441" y="89"/>
                    <a:pt x="439" y="91"/>
                  </a:cubicBezTo>
                  <a:lnTo>
                    <a:pt x="430" y="89"/>
                  </a:lnTo>
                  <a:cubicBezTo>
                    <a:pt x="427" y="84"/>
                    <a:pt x="425" y="82"/>
                    <a:pt x="423" y="82"/>
                  </a:cubicBezTo>
                  <a:cubicBezTo>
                    <a:pt x="421" y="82"/>
                    <a:pt x="420" y="83"/>
                    <a:pt x="418" y="87"/>
                  </a:cubicBezTo>
                  <a:cubicBezTo>
                    <a:pt x="414" y="92"/>
                    <a:pt x="412" y="96"/>
                    <a:pt x="412" y="96"/>
                  </a:cubicBezTo>
                  <a:cubicBezTo>
                    <a:pt x="412" y="96"/>
                    <a:pt x="412" y="96"/>
                    <a:pt x="413" y="94"/>
                  </a:cubicBezTo>
                  <a:cubicBezTo>
                    <a:pt x="414" y="86"/>
                    <a:pt x="409" y="83"/>
                    <a:pt x="396" y="81"/>
                  </a:cubicBezTo>
                  <a:cubicBezTo>
                    <a:pt x="391" y="80"/>
                    <a:pt x="388" y="79"/>
                    <a:pt x="387" y="79"/>
                  </a:cubicBezTo>
                  <a:cubicBezTo>
                    <a:pt x="384" y="79"/>
                    <a:pt x="384" y="81"/>
                    <a:pt x="385" y="86"/>
                  </a:cubicBezTo>
                  <a:cubicBezTo>
                    <a:pt x="382" y="87"/>
                    <a:pt x="379" y="88"/>
                    <a:pt x="377" y="88"/>
                  </a:cubicBezTo>
                  <a:cubicBezTo>
                    <a:pt x="371" y="88"/>
                    <a:pt x="373" y="82"/>
                    <a:pt x="375" y="76"/>
                  </a:cubicBezTo>
                  <a:cubicBezTo>
                    <a:pt x="378" y="69"/>
                    <a:pt x="378" y="65"/>
                    <a:pt x="377" y="65"/>
                  </a:cubicBezTo>
                  <a:lnTo>
                    <a:pt x="377" y="65"/>
                  </a:lnTo>
                  <a:cubicBezTo>
                    <a:pt x="375" y="65"/>
                    <a:pt x="371" y="69"/>
                    <a:pt x="367" y="81"/>
                  </a:cubicBezTo>
                  <a:cubicBezTo>
                    <a:pt x="363" y="89"/>
                    <a:pt x="360" y="93"/>
                    <a:pt x="357" y="93"/>
                  </a:cubicBezTo>
                  <a:cubicBezTo>
                    <a:pt x="356" y="93"/>
                    <a:pt x="355" y="90"/>
                    <a:pt x="356" y="87"/>
                  </a:cubicBezTo>
                  <a:cubicBezTo>
                    <a:pt x="357" y="82"/>
                    <a:pt x="358" y="80"/>
                    <a:pt x="360" y="80"/>
                  </a:cubicBezTo>
                  <a:cubicBezTo>
                    <a:pt x="361" y="80"/>
                    <a:pt x="363" y="81"/>
                    <a:pt x="364" y="81"/>
                  </a:cubicBezTo>
                  <a:cubicBezTo>
                    <a:pt x="364" y="81"/>
                    <a:pt x="365" y="73"/>
                    <a:pt x="367" y="66"/>
                  </a:cubicBezTo>
                  <a:cubicBezTo>
                    <a:pt x="366" y="65"/>
                    <a:pt x="365" y="65"/>
                    <a:pt x="365" y="65"/>
                  </a:cubicBezTo>
                  <a:cubicBezTo>
                    <a:pt x="363" y="65"/>
                    <a:pt x="362" y="66"/>
                    <a:pt x="359" y="71"/>
                  </a:cubicBezTo>
                  <a:cubicBezTo>
                    <a:pt x="359" y="71"/>
                    <a:pt x="356" y="71"/>
                    <a:pt x="351" y="78"/>
                  </a:cubicBezTo>
                  <a:cubicBezTo>
                    <a:pt x="347" y="85"/>
                    <a:pt x="345" y="92"/>
                    <a:pt x="346" y="100"/>
                  </a:cubicBezTo>
                  <a:cubicBezTo>
                    <a:pt x="346" y="106"/>
                    <a:pt x="345" y="108"/>
                    <a:pt x="344" y="108"/>
                  </a:cubicBezTo>
                  <a:cubicBezTo>
                    <a:pt x="343" y="108"/>
                    <a:pt x="342" y="107"/>
                    <a:pt x="341" y="107"/>
                  </a:cubicBezTo>
                  <a:cubicBezTo>
                    <a:pt x="337" y="100"/>
                    <a:pt x="338" y="90"/>
                    <a:pt x="344" y="83"/>
                  </a:cubicBezTo>
                  <a:cubicBezTo>
                    <a:pt x="344" y="84"/>
                    <a:pt x="344" y="84"/>
                    <a:pt x="344" y="84"/>
                  </a:cubicBezTo>
                  <a:cubicBezTo>
                    <a:pt x="347" y="84"/>
                    <a:pt x="348" y="76"/>
                    <a:pt x="350" y="69"/>
                  </a:cubicBezTo>
                  <a:cubicBezTo>
                    <a:pt x="350" y="67"/>
                    <a:pt x="350" y="66"/>
                    <a:pt x="348" y="66"/>
                  </a:cubicBezTo>
                  <a:cubicBezTo>
                    <a:pt x="344" y="66"/>
                    <a:pt x="332" y="75"/>
                    <a:pt x="327" y="86"/>
                  </a:cubicBezTo>
                  <a:lnTo>
                    <a:pt x="327" y="86"/>
                  </a:lnTo>
                  <a:cubicBezTo>
                    <a:pt x="327" y="84"/>
                    <a:pt x="327" y="82"/>
                    <a:pt x="328" y="80"/>
                  </a:cubicBezTo>
                  <a:cubicBezTo>
                    <a:pt x="330" y="72"/>
                    <a:pt x="323" y="71"/>
                    <a:pt x="318" y="69"/>
                  </a:cubicBezTo>
                  <a:cubicBezTo>
                    <a:pt x="315" y="68"/>
                    <a:pt x="313" y="68"/>
                    <a:pt x="312" y="68"/>
                  </a:cubicBezTo>
                  <a:cubicBezTo>
                    <a:pt x="309" y="68"/>
                    <a:pt x="307" y="69"/>
                    <a:pt x="306" y="74"/>
                  </a:cubicBezTo>
                  <a:cubicBezTo>
                    <a:pt x="304" y="82"/>
                    <a:pt x="303" y="89"/>
                    <a:pt x="300" y="89"/>
                  </a:cubicBezTo>
                  <a:cubicBezTo>
                    <a:pt x="300" y="89"/>
                    <a:pt x="300" y="89"/>
                    <a:pt x="300" y="89"/>
                  </a:cubicBezTo>
                  <a:lnTo>
                    <a:pt x="300" y="89"/>
                  </a:lnTo>
                  <a:cubicBezTo>
                    <a:pt x="303" y="90"/>
                    <a:pt x="301" y="98"/>
                    <a:pt x="300" y="105"/>
                  </a:cubicBezTo>
                  <a:cubicBezTo>
                    <a:pt x="296" y="99"/>
                    <a:pt x="294" y="94"/>
                    <a:pt x="293" y="88"/>
                  </a:cubicBezTo>
                  <a:cubicBezTo>
                    <a:pt x="291" y="71"/>
                    <a:pt x="286" y="62"/>
                    <a:pt x="274" y="59"/>
                  </a:cubicBezTo>
                  <a:cubicBezTo>
                    <a:pt x="268" y="57"/>
                    <a:pt x="258" y="54"/>
                    <a:pt x="257" y="46"/>
                  </a:cubicBezTo>
                  <a:cubicBezTo>
                    <a:pt x="255" y="46"/>
                    <a:pt x="253" y="46"/>
                    <a:pt x="252" y="46"/>
                  </a:cubicBezTo>
                  <a:cubicBezTo>
                    <a:pt x="249" y="46"/>
                    <a:pt x="248" y="47"/>
                    <a:pt x="247" y="52"/>
                  </a:cubicBezTo>
                  <a:lnTo>
                    <a:pt x="240" y="50"/>
                  </a:lnTo>
                  <a:cubicBezTo>
                    <a:pt x="240" y="45"/>
                    <a:pt x="237" y="43"/>
                    <a:pt x="235" y="43"/>
                  </a:cubicBezTo>
                  <a:cubicBezTo>
                    <a:pt x="233" y="43"/>
                    <a:pt x="232" y="45"/>
                    <a:pt x="231" y="48"/>
                  </a:cubicBezTo>
                  <a:cubicBezTo>
                    <a:pt x="230" y="50"/>
                    <a:pt x="228" y="51"/>
                    <a:pt x="227" y="51"/>
                  </a:cubicBezTo>
                  <a:cubicBezTo>
                    <a:pt x="225" y="51"/>
                    <a:pt x="224" y="46"/>
                    <a:pt x="222" y="45"/>
                  </a:cubicBezTo>
                  <a:cubicBezTo>
                    <a:pt x="221" y="38"/>
                    <a:pt x="220" y="34"/>
                    <a:pt x="219" y="34"/>
                  </a:cubicBezTo>
                  <a:cubicBezTo>
                    <a:pt x="219" y="34"/>
                    <a:pt x="218" y="40"/>
                    <a:pt x="217" y="53"/>
                  </a:cubicBezTo>
                  <a:cubicBezTo>
                    <a:pt x="216" y="60"/>
                    <a:pt x="220" y="70"/>
                    <a:pt x="222" y="70"/>
                  </a:cubicBezTo>
                  <a:lnTo>
                    <a:pt x="232" y="72"/>
                  </a:lnTo>
                  <a:lnTo>
                    <a:pt x="221" y="78"/>
                  </a:lnTo>
                  <a:cubicBezTo>
                    <a:pt x="221" y="78"/>
                    <a:pt x="221" y="78"/>
                    <a:pt x="220" y="78"/>
                  </a:cubicBezTo>
                  <a:cubicBezTo>
                    <a:pt x="217" y="78"/>
                    <a:pt x="210" y="84"/>
                    <a:pt x="208" y="91"/>
                  </a:cubicBezTo>
                  <a:cubicBezTo>
                    <a:pt x="208" y="91"/>
                    <a:pt x="207" y="98"/>
                    <a:pt x="204" y="98"/>
                  </a:cubicBezTo>
                  <a:cubicBezTo>
                    <a:pt x="204" y="98"/>
                    <a:pt x="204" y="98"/>
                    <a:pt x="203" y="98"/>
                  </a:cubicBezTo>
                  <a:lnTo>
                    <a:pt x="207" y="82"/>
                  </a:lnTo>
                  <a:cubicBezTo>
                    <a:pt x="211" y="76"/>
                    <a:pt x="214" y="68"/>
                    <a:pt x="216" y="60"/>
                  </a:cubicBezTo>
                  <a:cubicBezTo>
                    <a:pt x="216" y="50"/>
                    <a:pt x="212" y="42"/>
                    <a:pt x="209" y="42"/>
                  </a:cubicBezTo>
                  <a:cubicBezTo>
                    <a:pt x="207" y="42"/>
                    <a:pt x="206" y="44"/>
                    <a:pt x="204" y="50"/>
                  </a:cubicBezTo>
                  <a:cubicBezTo>
                    <a:pt x="202" y="49"/>
                    <a:pt x="202" y="49"/>
                    <a:pt x="200" y="41"/>
                  </a:cubicBezTo>
                  <a:cubicBezTo>
                    <a:pt x="201" y="37"/>
                    <a:pt x="201" y="35"/>
                    <a:pt x="200" y="35"/>
                  </a:cubicBezTo>
                  <a:cubicBezTo>
                    <a:pt x="198" y="35"/>
                    <a:pt x="196" y="38"/>
                    <a:pt x="192" y="46"/>
                  </a:cubicBezTo>
                  <a:cubicBezTo>
                    <a:pt x="189" y="53"/>
                    <a:pt x="187" y="57"/>
                    <a:pt x="185" y="57"/>
                  </a:cubicBezTo>
                  <a:cubicBezTo>
                    <a:pt x="184" y="57"/>
                    <a:pt x="183" y="52"/>
                    <a:pt x="183" y="44"/>
                  </a:cubicBezTo>
                  <a:cubicBezTo>
                    <a:pt x="182" y="33"/>
                    <a:pt x="176" y="28"/>
                    <a:pt x="171" y="28"/>
                  </a:cubicBezTo>
                  <a:cubicBezTo>
                    <a:pt x="169" y="28"/>
                    <a:pt x="167" y="29"/>
                    <a:pt x="166" y="32"/>
                  </a:cubicBezTo>
                  <a:cubicBezTo>
                    <a:pt x="165" y="40"/>
                    <a:pt x="161" y="43"/>
                    <a:pt x="158" y="43"/>
                  </a:cubicBezTo>
                  <a:cubicBezTo>
                    <a:pt x="156" y="43"/>
                    <a:pt x="153" y="41"/>
                    <a:pt x="153" y="36"/>
                  </a:cubicBezTo>
                  <a:cubicBezTo>
                    <a:pt x="152" y="32"/>
                    <a:pt x="150" y="30"/>
                    <a:pt x="148" y="30"/>
                  </a:cubicBezTo>
                  <a:cubicBezTo>
                    <a:pt x="147" y="30"/>
                    <a:pt x="145" y="31"/>
                    <a:pt x="143" y="34"/>
                  </a:cubicBezTo>
                  <a:cubicBezTo>
                    <a:pt x="144" y="29"/>
                    <a:pt x="144" y="23"/>
                    <a:pt x="142" y="23"/>
                  </a:cubicBezTo>
                  <a:cubicBezTo>
                    <a:pt x="141" y="23"/>
                    <a:pt x="140" y="23"/>
                    <a:pt x="138" y="25"/>
                  </a:cubicBezTo>
                  <a:cubicBezTo>
                    <a:pt x="138" y="25"/>
                    <a:pt x="136" y="25"/>
                    <a:pt x="137" y="33"/>
                  </a:cubicBezTo>
                  <a:lnTo>
                    <a:pt x="127" y="48"/>
                  </a:lnTo>
                  <a:cubicBezTo>
                    <a:pt x="130" y="48"/>
                    <a:pt x="129" y="55"/>
                    <a:pt x="127" y="63"/>
                  </a:cubicBezTo>
                  <a:cubicBezTo>
                    <a:pt x="127" y="65"/>
                    <a:pt x="126" y="66"/>
                    <a:pt x="125" y="66"/>
                  </a:cubicBezTo>
                  <a:cubicBezTo>
                    <a:pt x="121" y="66"/>
                    <a:pt x="114" y="55"/>
                    <a:pt x="114" y="35"/>
                  </a:cubicBezTo>
                  <a:lnTo>
                    <a:pt x="111" y="18"/>
                  </a:lnTo>
                  <a:cubicBezTo>
                    <a:pt x="109" y="26"/>
                    <a:pt x="108" y="34"/>
                    <a:pt x="108" y="34"/>
                  </a:cubicBezTo>
                  <a:cubicBezTo>
                    <a:pt x="105" y="33"/>
                    <a:pt x="101" y="33"/>
                    <a:pt x="103" y="25"/>
                  </a:cubicBezTo>
                  <a:cubicBezTo>
                    <a:pt x="105" y="17"/>
                    <a:pt x="105" y="17"/>
                    <a:pt x="101" y="16"/>
                  </a:cubicBezTo>
                  <a:cubicBezTo>
                    <a:pt x="101" y="16"/>
                    <a:pt x="99" y="16"/>
                    <a:pt x="97" y="24"/>
                  </a:cubicBezTo>
                  <a:cubicBezTo>
                    <a:pt x="95" y="32"/>
                    <a:pt x="94" y="36"/>
                    <a:pt x="93" y="36"/>
                  </a:cubicBezTo>
                  <a:cubicBezTo>
                    <a:pt x="93" y="36"/>
                    <a:pt x="93" y="34"/>
                    <a:pt x="92" y="31"/>
                  </a:cubicBezTo>
                  <a:cubicBezTo>
                    <a:pt x="92" y="22"/>
                    <a:pt x="91" y="18"/>
                    <a:pt x="90" y="18"/>
                  </a:cubicBezTo>
                  <a:cubicBezTo>
                    <a:pt x="88" y="18"/>
                    <a:pt x="86" y="21"/>
                    <a:pt x="83" y="28"/>
                  </a:cubicBezTo>
                  <a:cubicBezTo>
                    <a:pt x="82" y="36"/>
                    <a:pt x="81" y="40"/>
                    <a:pt x="80" y="40"/>
                  </a:cubicBezTo>
                  <a:cubicBezTo>
                    <a:pt x="80" y="40"/>
                    <a:pt x="80" y="36"/>
                    <a:pt x="80" y="27"/>
                  </a:cubicBezTo>
                  <a:cubicBezTo>
                    <a:pt x="81" y="20"/>
                    <a:pt x="80" y="12"/>
                    <a:pt x="77" y="11"/>
                  </a:cubicBezTo>
                  <a:lnTo>
                    <a:pt x="75" y="18"/>
                  </a:lnTo>
                  <a:cubicBezTo>
                    <a:pt x="74" y="27"/>
                    <a:pt x="72" y="31"/>
                    <a:pt x="70" y="31"/>
                  </a:cubicBezTo>
                  <a:cubicBezTo>
                    <a:pt x="69" y="31"/>
                    <a:pt x="68" y="29"/>
                    <a:pt x="68" y="25"/>
                  </a:cubicBezTo>
                  <a:cubicBezTo>
                    <a:pt x="68" y="21"/>
                    <a:pt x="68" y="18"/>
                    <a:pt x="66" y="18"/>
                  </a:cubicBezTo>
                  <a:cubicBezTo>
                    <a:pt x="64" y="18"/>
                    <a:pt x="62" y="20"/>
                    <a:pt x="59" y="23"/>
                  </a:cubicBezTo>
                  <a:cubicBezTo>
                    <a:pt x="52" y="21"/>
                    <a:pt x="48" y="21"/>
                    <a:pt x="51" y="13"/>
                  </a:cubicBezTo>
                  <a:cubicBezTo>
                    <a:pt x="52" y="5"/>
                    <a:pt x="53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58"/>
            <p:cNvSpPr/>
            <p:nvPr/>
          </p:nvSpPr>
          <p:spPr>
            <a:xfrm>
              <a:off x="6624545" y="3703384"/>
              <a:ext cx="26851" cy="96945"/>
            </a:xfrm>
            <a:custGeom>
              <a:avLst/>
              <a:gdLst/>
              <a:ahLst/>
              <a:cxnLst/>
              <a:rect l="l" t="t" r="r" b="b"/>
              <a:pathLst>
                <a:path w="285" h="1029" extrusionOk="0">
                  <a:moveTo>
                    <a:pt x="193" y="21"/>
                  </a:moveTo>
                  <a:cubicBezTo>
                    <a:pt x="196" y="21"/>
                    <a:pt x="196" y="22"/>
                    <a:pt x="196" y="23"/>
                  </a:cubicBezTo>
                  <a:cubicBezTo>
                    <a:pt x="196" y="25"/>
                    <a:pt x="196" y="25"/>
                    <a:pt x="188" y="25"/>
                  </a:cubicBezTo>
                  <a:cubicBezTo>
                    <a:pt x="188" y="25"/>
                    <a:pt x="180" y="24"/>
                    <a:pt x="180" y="23"/>
                  </a:cubicBezTo>
                  <a:lnTo>
                    <a:pt x="188" y="22"/>
                  </a:lnTo>
                  <a:cubicBezTo>
                    <a:pt x="191" y="21"/>
                    <a:pt x="192" y="21"/>
                    <a:pt x="193" y="21"/>
                  </a:cubicBezTo>
                  <a:close/>
                  <a:moveTo>
                    <a:pt x="63" y="24"/>
                  </a:moveTo>
                  <a:lnTo>
                    <a:pt x="63" y="25"/>
                  </a:lnTo>
                  <a:cubicBezTo>
                    <a:pt x="63" y="26"/>
                    <a:pt x="71" y="26"/>
                    <a:pt x="78" y="26"/>
                  </a:cubicBezTo>
                  <a:lnTo>
                    <a:pt x="78" y="25"/>
                  </a:lnTo>
                  <a:cubicBezTo>
                    <a:pt x="73" y="24"/>
                    <a:pt x="68" y="24"/>
                    <a:pt x="63" y="24"/>
                  </a:cubicBezTo>
                  <a:close/>
                  <a:moveTo>
                    <a:pt x="194" y="35"/>
                  </a:moveTo>
                  <a:cubicBezTo>
                    <a:pt x="196" y="35"/>
                    <a:pt x="196" y="35"/>
                    <a:pt x="196" y="36"/>
                  </a:cubicBezTo>
                  <a:cubicBezTo>
                    <a:pt x="196" y="37"/>
                    <a:pt x="196" y="39"/>
                    <a:pt x="188" y="40"/>
                  </a:cubicBezTo>
                  <a:lnTo>
                    <a:pt x="188" y="39"/>
                  </a:lnTo>
                  <a:cubicBezTo>
                    <a:pt x="192" y="38"/>
                    <a:pt x="192" y="38"/>
                    <a:pt x="190" y="38"/>
                  </a:cubicBezTo>
                  <a:cubicBezTo>
                    <a:pt x="188" y="38"/>
                    <a:pt x="184" y="38"/>
                    <a:pt x="180" y="39"/>
                  </a:cubicBezTo>
                  <a:lnTo>
                    <a:pt x="165" y="40"/>
                  </a:lnTo>
                  <a:cubicBezTo>
                    <a:pt x="165" y="39"/>
                    <a:pt x="173" y="36"/>
                    <a:pt x="180" y="36"/>
                  </a:cubicBezTo>
                  <a:cubicBezTo>
                    <a:pt x="188" y="35"/>
                    <a:pt x="192" y="35"/>
                    <a:pt x="194" y="35"/>
                  </a:cubicBezTo>
                  <a:close/>
                  <a:moveTo>
                    <a:pt x="235" y="37"/>
                  </a:moveTo>
                  <a:lnTo>
                    <a:pt x="228" y="39"/>
                  </a:lnTo>
                  <a:lnTo>
                    <a:pt x="228" y="40"/>
                  </a:lnTo>
                  <a:cubicBezTo>
                    <a:pt x="235" y="40"/>
                    <a:pt x="235" y="40"/>
                    <a:pt x="235" y="39"/>
                  </a:cubicBezTo>
                  <a:lnTo>
                    <a:pt x="235" y="37"/>
                  </a:lnTo>
                  <a:close/>
                  <a:moveTo>
                    <a:pt x="160" y="104"/>
                  </a:moveTo>
                  <a:cubicBezTo>
                    <a:pt x="164" y="104"/>
                    <a:pt x="168" y="106"/>
                    <a:pt x="171" y="108"/>
                  </a:cubicBezTo>
                  <a:cubicBezTo>
                    <a:pt x="171" y="109"/>
                    <a:pt x="170" y="109"/>
                    <a:pt x="168" y="109"/>
                  </a:cubicBezTo>
                  <a:cubicBezTo>
                    <a:pt x="165" y="109"/>
                    <a:pt x="160" y="108"/>
                    <a:pt x="156" y="107"/>
                  </a:cubicBezTo>
                  <a:lnTo>
                    <a:pt x="156" y="105"/>
                  </a:lnTo>
                  <a:cubicBezTo>
                    <a:pt x="157" y="104"/>
                    <a:pt x="159" y="104"/>
                    <a:pt x="160" y="104"/>
                  </a:cubicBezTo>
                  <a:close/>
                  <a:moveTo>
                    <a:pt x="148" y="111"/>
                  </a:moveTo>
                  <a:cubicBezTo>
                    <a:pt x="140" y="113"/>
                    <a:pt x="140" y="114"/>
                    <a:pt x="140" y="116"/>
                  </a:cubicBezTo>
                  <a:cubicBezTo>
                    <a:pt x="140" y="117"/>
                    <a:pt x="148" y="118"/>
                    <a:pt x="148" y="118"/>
                  </a:cubicBezTo>
                  <a:cubicBezTo>
                    <a:pt x="156" y="118"/>
                    <a:pt x="156" y="116"/>
                    <a:pt x="156" y="115"/>
                  </a:cubicBezTo>
                  <a:cubicBezTo>
                    <a:pt x="164" y="113"/>
                    <a:pt x="156" y="111"/>
                    <a:pt x="148" y="111"/>
                  </a:cubicBezTo>
                  <a:close/>
                  <a:moveTo>
                    <a:pt x="202" y="162"/>
                  </a:moveTo>
                  <a:cubicBezTo>
                    <a:pt x="210" y="162"/>
                    <a:pt x="210" y="163"/>
                    <a:pt x="210" y="164"/>
                  </a:cubicBezTo>
                  <a:lnTo>
                    <a:pt x="202" y="165"/>
                  </a:lnTo>
                  <a:lnTo>
                    <a:pt x="194" y="164"/>
                  </a:lnTo>
                  <a:lnTo>
                    <a:pt x="202" y="162"/>
                  </a:lnTo>
                  <a:close/>
                  <a:moveTo>
                    <a:pt x="163" y="166"/>
                  </a:moveTo>
                  <a:lnTo>
                    <a:pt x="178" y="169"/>
                  </a:lnTo>
                  <a:cubicBezTo>
                    <a:pt x="202" y="171"/>
                    <a:pt x="202" y="171"/>
                    <a:pt x="186" y="171"/>
                  </a:cubicBezTo>
                  <a:cubicBezTo>
                    <a:pt x="184" y="171"/>
                    <a:pt x="181" y="171"/>
                    <a:pt x="179" y="171"/>
                  </a:cubicBezTo>
                  <a:cubicBezTo>
                    <a:pt x="174" y="171"/>
                    <a:pt x="168" y="171"/>
                    <a:pt x="163" y="170"/>
                  </a:cubicBezTo>
                  <a:lnTo>
                    <a:pt x="163" y="166"/>
                  </a:lnTo>
                  <a:close/>
                  <a:moveTo>
                    <a:pt x="205" y="195"/>
                  </a:moveTo>
                  <a:cubicBezTo>
                    <a:pt x="209" y="195"/>
                    <a:pt x="212" y="195"/>
                    <a:pt x="216" y="196"/>
                  </a:cubicBezTo>
                  <a:cubicBezTo>
                    <a:pt x="224" y="198"/>
                    <a:pt x="224" y="198"/>
                    <a:pt x="209" y="198"/>
                  </a:cubicBezTo>
                  <a:lnTo>
                    <a:pt x="193" y="196"/>
                  </a:lnTo>
                  <a:cubicBezTo>
                    <a:pt x="197" y="195"/>
                    <a:pt x="201" y="195"/>
                    <a:pt x="205" y="195"/>
                  </a:cubicBezTo>
                  <a:close/>
                  <a:moveTo>
                    <a:pt x="185" y="206"/>
                  </a:moveTo>
                  <a:lnTo>
                    <a:pt x="185" y="208"/>
                  </a:lnTo>
                  <a:cubicBezTo>
                    <a:pt x="177" y="208"/>
                    <a:pt x="169" y="208"/>
                    <a:pt x="169" y="207"/>
                  </a:cubicBezTo>
                  <a:lnTo>
                    <a:pt x="169" y="206"/>
                  </a:lnTo>
                  <a:close/>
                  <a:moveTo>
                    <a:pt x="153" y="229"/>
                  </a:moveTo>
                  <a:cubicBezTo>
                    <a:pt x="155" y="229"/>
                    <a:pt x="160" y="231"/>
                    <a:pt x="160" y="231"/>
                  </a:cubicBezTo>
                  <a:lnTo>
                    <a:pt x="152" y="231"/>
                  </a:lnTo>
                  <a:cubicBezTo>
                    <a:pt x="152" y="230"/>
                    <a:pt x="145" y="229"/>
                    <a:pt x="152" y="229"/>
                  </a:cubicBezTo>
                  <a:cubicBezTo>
                    <a:pt x="152" y="229"/>
                    <a:pt x="153" y="229"/>
                    <a:pt x="153" y="229"/>
                  </a:cubicBezTo>
                  <a:close/>
                  <a:moveTo>
                    <a:pt x="192" y="238"/>
                  </a:moveTo>
                  <a:cubicBezTo>
                    <a:pt x="200" y="238"/>
                    <a:pt x="207" y="238"/>
                    <a:pt x="207" y="239"/>
                  </a:cubicBezTo>
                  <a:cubicBezTo>
                    <a:pt x="214" y="240"/>
                    <a:pt x="210" y="242"/>
                    <a:pt x="200" y="242"/>
                  </a:cubicBezTo>
                  <a:cubicBezTo>
                    <a:pt x="197" y="242"/>
                    <a:pt x="195" y="242"/>
                    <a:pt x="192" y="242"/>
                  </a:cubicBezTo>
                  <a:lnTo>
                    <a:pt x="192" y="238"/>
                  </a:lnTo>
                  <a:close/>
                  <a:moveTo>
                    <a:pt x="207" y="249"/>
                  </a:moveTo>
                  <a:lnTo>
                    <a:pt x="207" y="251"/>
                  </a:lnTo>
                  <a:cubicBezTo>
                    <a:pt x="207" y="252"/>
                    <a:pt x="207" y="252"/>
                    <a:pt x="200" y="252"/>
                  </a:cubicBezTo>
                  <a:lnTo>
                    <a:pt x="200" y="251"/>
                  </a:lnTo>
                  <a:lnTo>
                    <a:pt x="207" y="249"/>
                  </a:lnTo>
                  <a:close/>
                  <a:moveTo>
                    <a:pt x="230" y="263"/>
                  </a:moveTo>
                  <a:cubicBezTo>
                    <a:pt x="225" y="263"/>
                    <a:pt x="220" y="263"/>
                    <a:pt x="214" y="264"/>
                  </a:cubicBezTo>
                  <a:cubicBezTo>
                    <a:pt x="214" y="265"/>
                    <a:pt x="222" y="265"/>
                    <a:pt x="222" y="265"/>
                  </a:cubicBezTo>
                  <a:cubicBezTo>
                    <a:pt x="222" y="265"/>
                    <a:pt x="230" y="265"/>
                    <a:pt x="230" y="264"/>
                  </a:cubicBezTo>
                  <a:lnTo>
                    <a:pt x="230" y="263"/>
                  </a:lnTo>
                  <a:close/>
                  <a:moveTo>
                    <a:pt x="175" y="270"/>
                  </a:moveTo>
                  <a:lnTo>
                    <a:pt x="175" y="271"/>
                  </a:lnTo>
                  <a:cubicBezTo>
                    <a:pt x="183" y="271"/>
                    <a:pt x="183" y="272"/>
                    <a:pt x="183" y="272"/>
                  </a:cubicBezTo>
                  <a:cubicBezTo>
                    <a:pt x="183" y="273"/>
                    <a:pt x="183" y="274"/>
                    <a:pt x="175" y="274"/>
                  </a:cubicBezTo>
                  <a:cubicBezTo>
                    <a:pt x="175" y="274"/>
                    <a:pt x="167" y="274"/>
                    <a:pt x="167" y="273"/>
                  </a:cubicBezTo>
                  <a:cubicBezTo>
                    <a:pt x="167" y="272"/>
                    <a:pt x="175" y="270"/>
                    <a:pt x="175" y="270"/>
                  </a:cubicBezTo>
                  <a:close/>
                  <a:moveTo>
                    <a:pt x="283" y="283"/>
                  </a:moveTo>
                  <a:cubicBezTo>
                    <a:pt x="282" y="283"/>
                    <a:pt x="280" y="284"/>
                    <a:pt x="277" y="284"/>
                  </a:cubicBezTo>
                  <a:cubicBezTo>
                    <a:pt x="277" y="285"/>
                    <a:pt x="276" y="286"/>
                    <a:pt x="276" y="286"/>
                  </a:cubicBezTo>
                  <a:cubicBezTo>
                    <a:pt x="284" y="286"/>
                    <a:pt x="284" y="286"/>
                    <a:pt x="285" y="285"/>
                  </a:cubicBezTo>
                  <a:cubicBezTo>
                    <a:pt x="285" y="284"/>
                    <a:pt x="285" y="283"/>
                    <a:pt x="283" y="283"/>
                  </a:cubicBezTo>
                  <a:close/>
                  <a:moveTo>
                    <a:pt x="9" y="286"/>
                  </a:moveTo>
                  <a:cubicBezTo>
                    <a:pt x="1" y="286"/>
                    <a:pt x="1" y="288"/>
                    <a:pt x="17" y="289"/>
                  </a:cubicBezTo>
                  <a:cubicBezTo>
                    <a:pt x="25" y="289"/>
                    <a:pt x="25" y="289"/>
                    <a:pt x="25" y="288"/>
                  </a:cubicBezTo>
                  <a:cubicBezTo>
                    <a:pt x="19" y="286"/>
                    <a:pt x="14" y="286"/>
                    <a:pt x="9" y="286"/>
                  </a:cubicBezTo>
                  <a:close/>
                  <a:moveTo>
                    <a:pt x="180" y="292"/>
                  </a:moveTo>
                  <a:cubicBezTo>
                    <a:pt x="182" y="292"/>
                    <a:pt x="182" y="293"/>
                    <a:pt x="182" y="294"/>
                  </a:cubicBezTo>
                  <a:cubicBezTo>
                    <a:pt x="182" y="295"/>
                    <a:pt x="174" y="295"/>
                    <a:pt x="174" y="295"/>
                  </a:cubicBezTo>
                  <a:cubicBezTo>
                    <a:pt x="166" y="295"/>
                    <a:pt x="174" y="294"/>
                    <a:pt x="174" y="293"/>
                  </a:cubicBezTo>
                  <a:cubicBezTo>
                    <a:pt x="177" y="293"/>
                    <a:pt x="179" y="292"/>
                    <a:pt x="180" y="292"/>
                  </a:cubicBezTo>
                  <a:close/>
                  <a:moveTo>
                    <a:pt x="196" y="313"/>
                  </a:moveTo>
                  <a:cubicBezTo>
                    <a:pt x="204" y="313"/>
                    <a:pt x="204" y="314"/>
                    <a:pt x="188" y="316"/>
                  </a:cubicBezTo>
                  <a:cubicBezTo>
                    <a:pt x="180" y="316"/>
                    <a:pt x="180" y="316"/>
                    <a:pt x="180" y="314"/>
                  </a:cubicBezTo>
                  <a:cubicBezTo>
                    <a:pt x="186" y="314"/>
                    <a:pt x="192" y="313"/>
                    <a:pt x="196" y="313"/>
                  </a:cubicBezTo>
                  <a:close/>
                  <a:moveTo>
                    <a:pt x="188" y="322"/>
                  </a:moveTo>
                  <a:lnTo>
                    <a:pt x="196" y="323"/>
                  </a:lnTo>
                  <a:lnTo>
                    <a:pt x="196" y="325"/>
                  </a:lnTo>
                  <a:cubicBezTo>
                    <a:pt x="188" y="325"/>
                    <a:pt x="180" y="325"/>
                    <a:pt x="180" y="323"/>
                  </a:cubicBezTo>
                  <a:lnTo>
                    <a:pt x="188" y="322"/>
                  </a:lnTo>
                  <a:close/>
                  <a:moveTo>
                    <a:pt x="168" y="400"/>
                  </a:moveTo>
                  <a:lnTo>
                    <a:pt x="176" y="402"/>
                  </a:lnTo>
                  <a:lnTo>
                    <a:pt x="176" y="403"/>
                  </a:lnTo>
                  <a:cubicBezTo>
                    <a:pt x="168" y="403"/>
                    <a:pt x="160" y="402"/>
                    <a:pt x="160" y="401"/>
                  </a:cubicBezTo>
                  <a:lnTo>
                    <a:pt x="168" y="400"/>
                  </a:lnTo>
                  <a:close/>
                  <a:moveTo>
                    <a:pt x="158" y="430"/>
                  </a:moveTo>
                  <a:cubicBezTo>
                    <a:pt x="166" y="430"/>
                    <a:pt x="174" y="430"/>
                    <a:pt x="182" y="431"/>
                  </a:cubicBezTo>
                  <a:lnTo>
                    <a:pt x="182" y="431"/>
                  </a:lnTo>
                  <a:cubicBezTo>
                    <a:pt x="181" y="432"/>
                    <a:pt x="181" y="432"/>
                    <a:pt x="180" y="432"/>
                  </a:cubicBezTo>
                  <a:cubicBezTo>
                    <a:pt x="179" y="432"/>
                    <a:pt x="177" y="432"/>
                    <a:pt x="174" y="431"/>
                  </a:cubicBezTo>
                  <a:cubicBezTo>
                    <a:pt x="169" y="431"/>
                    <a:pt x="164" y="431"/>
                    <a:pt x="158" y="430"/>
                  </a:cubicBezTo>
                  <a:close/>
                  <a:moveTo>
                    <a:pt x="220" y="450"/>
                  </a:moveTo>
                  <a:cubicBezTo>
                    <a:pt x="225" y="450"/>
                    <a:pt x="231" y="451"/>
                    <a:pt x="235" y="452"/>
                  </a:cubicBezTo>
                  <a:lnTo>
                    <a:pt x="235" y="454"/>
                  </a:lnTo>
                  <a:cubicBezTo>
                    <a:pt x="228" y="454"/>
                    <a:pt x="220" y="454"/>
                    <a:pt x="220" y="451"/>
                  </a:cubicBezTo>
                  <a:lnTo>
                    <a:pt x="220" y="450"/>
                  </a:lnTo>
                  <a:close/>
                  <a:moveTo>
                    <a:pt x="179" y="466"/>
                  </a:moveTo>
                  <a:lnTo>
                    <a:pt x="187" y="467"/>
                  </a:lnTo>
                  <a:lnTo>
                    <a:pt x="187" y="468"/>
                  </a:lnTo>
                  <a:cubicBezTo>
                    <a:pt x="179" y="468"/>
                    <a:pt x="171" y="468"/>
                    <a:pt x="171" y="467"/>
                  </a:cubicBezTo>
                  <a:lnTo>
                    <a:pt x="179" y="466"/>
                  </a:lnTo>
                  <a:close/>
                  <a:moveTo>
                    <a:pt x="165" y="549"/>
                  </a:moveTo>
                  <a:cubicBezTo>
                    <a:pt x="174" y="549"/>
                    <a:pt x="180" y="550"/>
                    <a:pt x="180" y="551"/>
                  </a:cubicBezTo>
                  <a:cubicBezTo>
                    <a:pt x="180" y="553"/>
                    <a:pt x="180" y="553"/>
                    <a:pt x="173" y="553"/>
                  </a:cubicBezTo>
                  <a:cubicBezTo>
                    <a:pt x="165" y="553"/>
                    <a:pt x="165" y="551"/>
                    <a:pt x="165" y="549"/>
                  </a:cubicBezTo>
                  <a:close/>
                  <a:moveTo>
                    <a:pt x="169" y="599"/>
                  </a:moveTo>
                  <a:cubicBezTo>
                    <a:pt x="174" y="599"/>
                    <a:pt x="179" y="599"/>
                    <a:pt x="185" y="601"/>
                  </a:cubicBezTo>
                  <a:lnTo>
                    <a:pt x="184" y="602"/>
                  </a:lnTo>
                  <a:cubicBezTo>
                    <a:pt x="176" y="602"/>
                    <a:pt x="168" y="602"/>
                    <a:pt x="169" y="601"/>
                  </a:cubicBezTo>
                  <a:lnTo>
                    <a:pt x="169" y="599"/>
                  </a:lnTo>
                  <a:close/>
                  <a:moveTo>
                    <a:pt x="224" y="650"/>
                  </a:moveTo>
                  <a:lnTo>
                    <a:pt x="224" y="650"/>
                  </a:lnTo>
                  <a:cubicBezTo>
                    <a:pt x="225" y="651"/>
                    <a:pt x="226" y="651"/>
                    <a:pt x="228" y="651"/>
                  </a:cubicBezTo>
                  <a:cubicBezTo>
                    <a:pt x="226" y="651"/>
                    <a:pt x="225" y="650"/>
                    <a:pt x="224" y="650"/>
                  </a:cubicBezTo>
                  <a:close/>
                  <a:moveTo>
                    <a:pt x="214" y="703"/>
                  </a:moveTo>
                  <a:cubicBezTo>
                    <a:pt x="222" y="704"/>
                    <a:pt x="222" y="705"/>
                    <a:pt x="222" y="705"/>
                  </a:cubicBezTo>
                  <a:cubicBezTo>
                    <a:pt x="222" y="705"/>
                    <a:pt x="222" y="706"/>
                    <a:pt x="221" y="706"/>
                  </a:cubicBezTo>
                  <a:cubicBezTo>
                    <a:pt x="220" y="706"/>
                    <a:pt x="218" y="705"/>
                    <a:pt x="214" y="705"/>
                  </a:cubicBezTo>
                  <a:cubicBezTo>
                    <a:pt x="214" y="705"/>
                    <a:pt x="206" y="705"/>
                    <a:pt x="206" y="704"/>
                  </a:cubicBezTo>
                  <a:lnTo>
                    <a:pt x="214" y="703"/>
                  </a:lnTo>
                  <a:close/>
                  <a:moveTo>
                    <a:pt x="220" y="718"/>
                  </a:moveTo>
                  <a:lnTo>
                    <a:pt x="228" y="719"/>
                  </a:lnTo>
                  <a:lnTo>
                    <a:pt x="228" y="721"/>
                  </a:lnTo>
                  <a:cubicBezTo>
                    <a:pt x="220" y="721"/>
                    <a:pt x="212" y="719"/>
                    <a:pt x="212" y="718"/>
                  </a:cubicBezTo>
                  <a:close/>
                  <a:moveTo>
                    <a:pt x="165" y="723"/>
                  </a:moveTo>
                  <a:cubicBezTo>
                    <a:pt x="166" y="723"/>
                    <a:pt x="168" y="724"/>
                    <a:pt x="171" y="725"/>
                  </a:cubicBezTo>
                  <a:cubicBezTo>
                    <a:pt x="179" y="726"/>
                    <a:pt x="179" y="727"/>
                    <a:pt x="171" y="727"/>
                  </a:cubicBezTo>
                  <a:cubicBezTo>
                    <a:pt x="164" y="726"/>
                    <a:pt x="164" y="726"/>
                    <a:pt x="164" y="725"/>
                  </a:cubicBezTo>
                  <a:cubicBezTo>
                    <a:pt x="164" y="724"/>
                    <a:pt x="164" y="723"/>
                    <a:pt x="165" y="723"/>
                  </a:cubicBezTo>
                  <a:close/>
                  <a:moveTo>
                    <a:pt x="155" y="742"/>
                  </a:moveTo>
                  <a:cubicBezTo>
                    <a:pt x="158" y="743"/>
                    <a:pt x="159" y="743"/>
                    <a:pt x="158" y="743"/>
                  </a:cubicBezTo>
                  <a:cubicBezTo>
                    <a:pt x="157" y="743"/>
                    <a:pt x="155" y="743"/>
                    <a:pt x="155" y="742"/>
                  </a:cubicBezTo>
                  <a:close/>
                  <a:moveTo>
                    <a:pt x="161" y="745"/>
                  </a:moveTo>
                  <a:lnTo>
                    <a:pt x="161" y="747"/>
                  </a:lnTo>
                  <a:cubicBezTo>
                    <a:pt x="169" y="747"/>
                    <a:pt x="169" y="747"/>
                    <a:pt x="169" y="746"/>
                  </a:cubicBezTo>
                  <a:lnTo>
                    <a:pt x="169" y="745"/>
                  </a:lnTo>
                  <a:close/>
                  <a:moveTo>
                    <a:pt x="176" y="758"/>
                  </a:moveTo>
                  <a:cubicBezTo>
                    <a:pt x="173" y="758"/>
                    <a:pt x="171" y="758"/>
                    <a:pt x="168" y="759"/>
                  </a:cubicBezTo>
                  <a:cubicBezTo>
                    <a:pt x="168" y="760"/>
                    <a:pt x="176" y="760"/>
                    <a:pt x="176" y="760"/>
                  </a:cubicBezTo>
                  <a:cubicBezTo>
                    <a:pt x="176" y="760"/>
                    <a:pt x="179" y="760"/>
                    <a:pt x="182" y="760"/>
                  </a:cubicBezTo>
                  <a:cubicBezTo>
                    <a:pt x="183" y="760"/>
                    <a:pt x="184" y="760"/>
                    <a:pt x="184" y="760"/>
                  </a:cubicBezTo>
                  <a:lnTo>
                    <a:pt x="184" y="759"/>
                  </a:lnTo>
                  <a:cubicBezTo>
                    <a:pt x="181" y="758"/>
                    <a:pt x="179" y="758"/>
                    <a:pt x="176" y="758"/>
                  </a:cubicBezTo>
                  <a:close/>
                  <a:moveTo>
                    <a:pt x="163" y="805"/>
                  </a:moveTo>
                  <a:cubicBezTo>
                    <a:pt x="155" y="805"/>
                    <a:pt x="163" y="806"/>
                    <a:pt x="163" y="806"/>
                  </a:cubicBezTo>
                  <a:cubicBezTo>
                    <a:pt x="168" y="807"/>
                    <a:pt x="173" y="808"/>
                    <a:pt x="178" y="808"/>
                  </a:cubicBezTo>
                  <a:cubicBezTo>
                    <a:pt x="180" y="808"/>
                    <a:pt x="181" y="808"/>
                    <a:pt x="181" y="808"/>
                  </a:cubicBezTo>
                  <a:cubicBezTo>
                    <a:pt x="183" y="808"/>
                    <a:pt x="177" y="807"/>
                    <a:pt x="170" y="806"/>
                  </a:cubicBezTo>
                  <a:lnTo>
                    <a:pt x="163" y="805"/>
                  </a:lnTo>
                  <a:close/>
                  <a:moveTo>
                    <a:pt x="141" y="729"/>
                  </a:moveTo>
                  <a:cubicBezTo>
                    <a:pt x="144" y="730"/>
                    <a:pt x="145" y="730"/>
                    <a:pt x="146" y="730"/>
                  </a:cubicBezTo>
                  <a:lnTo>
                    <a:pt x="146" y="730"/>
                  </a:lnTo>
                  <a:cubicBezTo>
                    <a:pt x="152" y="731"/>
                    <a:pt x="158" y="733"/>
                    <a:pt x="163" y="735"/>
                  </a:cubicBezTo>
                  <a:lnTo>
                    <a:pt x="163" y="735"/>
                  </a:lnTo>
                  <a:lnTo>
                    <a:pt x="164" y="734"/>
                  </a:lnTo>
                  <a:lnTo>
                    <a:pt x="171" y="733"/>
                  </a:lnTo>
                  <a:lnTo>
                    <a:pt x="171" y="734"/>
                  </a:lnTo>
                  <a:cubicBezTo>
                    <a:pt x="170" y="735"/>
                    <a:pt x="170" y="735"/>
                    <a:pt x="163" y="735"/>
                  </a:cubicBezTo>
                  <a:lnTo>
                    <a:pt x="163" y="735"/>
                  </a:lnTo>
                  <a:cubicBezTo>
                    <a:pt x="163" y="735"/>
                    <a:pt x="163" y="735"/>
                    <a:pt x="163" y="735"/>
                  </a:cubicBezTo>
                  <a:lnTo>
                    <a:pt x="163" y="735"/>
                  </a:lnTo>
                  <a:lnTo>
                    <a:pt x="163" y="735"/>
                  </a:lnTo>
                  <a:cubicBezTo>
                    <a:pt x="163" y="735"/>
                    <a:pt x="163" y="735"/>
                    <a:pt x="163" y="735"/>
                  </a:cubicBezTo>
                  <a:lnTo>
                    <a:pt x="163" y="735"/>
                  </a:lnTo>
                  <a:cubicBezTo>
                    <a:pt x="209" y="754"/>
                    <a:pt x="214" y="814"/>
                    <a:pt x="186" y="847"/>
                  </a:cubicBezTo>
                  <a:lnTo>
                    <a:pt x="186" y="847"/>
                  </a:lnTo>
                  <a:cubicBezTo>
                    <a:pt x="184" y="847"/>
                    <a:pt x="182" y="847"/>
                    <a:pt x="180" y="847"/>
                  </a:cubicBezTo>
                  <a:cubicBezTo>
                    <a:pt x="180" y="848"/>
                    <a:pt x="182" y="849"/>
                    <a:pt x="184" y="849"/>
                  </a:cubicBezTo>
                  <a:lnTo>
                    <a:pt x="184" y="849"/>
                  </a:lnTo>
                  <a:cubicBezTo>
                    <a:pt x="185" y="849"/>
                    <a:pt x="185" y="848"/>
                    <a:pt x="186" y="847"/>
                  </a:cubicBezTo>
                  <a:lnTo>
                    <a:pt x="186" y="847"/>
                  </a:lnTo>
                  <a:cubicBezTo>
                    <a:pt x="193" y="848"/>
                    <a:pt x="199" y="849"/>
                    <a:pt x="204" y="851"/>
                  </a:cubicBezTo>
                  <a:cubicBezTo>
                    <a:pt x="204" y="852"/>
                    <a:pt x="204" y="852"/>
                    <a:pt x="196" y="852"/>
                  </a:cubicBezTo>
                  <a:cubicBezTo>
                    <a:pt x="192" y="851"/>
                    <a:pt x="187" y="850"/>
                    <a:pt x="184" y="849"/>
                  </a:cubicBezTo>
                  <a:lnTo>
                    <a:pt x="184" y="849"/>
                  </a:lnTo>
                  <a:cubicBezTo>
                    <a:pt x="175" y="860"/>
                    <a:pt x="161" y="868"/>
                    <a:pt x="144" y="870"/>
                  </a:cubicBezTo>
                  <a:lnTo>
                    <a:pt x="144" y="870"/>
                  </a:lnTo>
                  <a:cubicBezTo>
                    <a:pt x="143" y="868"/>
                    <a:pt x="142" y="867"/>
                    <a:pt x="139" y="866"/>
                  </a:cubicBezTo>
                  <a:cubicBezTo>
                    <a:pt x="140" y="864"/>
                    <a:pt x="140" y="863"/>
                    <a:pt x="148" y="862"/>
                  </a:cubicBezTo>
                  <a:cubicBezTo>
                    <a:pt x="156" y="862"/>
                    <a:pt x="156" y="861"/>
                    <a:pt x="148" y="860"/>
                  </a:cubicBezTo>
                  <a:cubicBezTo>
                    <a:pt x="132" y="857"/>
                    <a:pt x="132" y="856"/>
                    <a:pt x="149" y="856"/>
                  </a:cubicBezTo>
                  <a:cubicBezTo>
                    <a:pt x="141" y="854"/>
                    <a:pt x="126" y="851"/>
                    <a:pt x="141" y="851"/>
                  </a:cubicBezTo>
                  <a:lnTo>
                    <a:pt x="133" y="848"/>
                  </a:lnTo>
                  <a:cubicBezTo>
                    <a:pt x="122" y="846"/>
                    <a:pt x="120" y="845"/>
                    <a:pt x="126" y="845"/>
                  </a:cubicBezTo>
                  <a:cubicBezTo>
                    <a:pt x="128" y="845"/>
                    <a:pt x="131" y="845"/>
                    <a:pt x="134" y="845"/>
                  </a:cubicBezTo>
                  <a:cubicBezTo>
                    <a:pt x="142" y="846"/>
                    <a:pt x="146" y="846"/>
                    <a:pt x="148" y="846"/>
                  </a:cubicBezTo>
                  <a:cubicBezTo>
                    <a:pt x="150" y="846"/>
                    <a:pt x="150" y="846"/>
                    <a:pt x="150" y="845"/>
                  </a:cubicBezTo>
                  <a:cubicBezTo>
                    <a:pt x="150" y="845"/>
                    <a:pt x="150" y="844"/>
                    <a:pt x="142" y="844"/>
                  </a:cubicBezTo>
                  <a:lnTo>
                    <a:pt x="142" y="843"/>
                  </a:lnTo>
                  <a:lnTo>
                    <a:pt x="158" y="844"/>
                  </a:lnTo>
                  <a:cubicBezTo>
                    <a:pt x="166" y="844"/>
                    <a:pt x="166" y="844"/>
                    <a:pt x="166" y="843"/>
                  </a:cubicBezTo>
                  <a:cubicBezTo>
                    <a:pt x="166" y="843"/>
                    <a:pt x="166" y="842"/>
                    <a:pt x="158" y="842"/>
                  </a:cubicBezTo>
                  <a:cubicBezTo>
                    <a:pt x="150" y="841"/>
                    <a:pt x="142" y="841"/>
                    <a:pt x="143" y="837"/>
                  </a:cubicBezTo>
                  <a:cubicBezTo>
                    <a:pt x="143" y="837"/>
                    <a:pt x="144" y="837"/>
                    <a:pt x="146" y="837"/>
                  </a:cubicBezTo>
                  <a:cubicBezTo>
                    <a:pt x="149" y="837"/>
                    <a:pt x="154" y="837"/>
                    <a:pt x="159" y="837"/>
                  </a:cubicBezTo>
                  <a:cubicBezTo>
                    <a:pt x="162" y="838"/>
                    <a:pt x="164" y="838"/>
                    <a:pt x="165" y="838"/>
                  </a:cubicBezTo>
                  <a:cubicBezTo>
                    <a:pt x="166" y="838"/>
                    <a:pt x="164" y="837"/>
                    <a:pt x="159" y="836"/>
                  </a:cubicBezTo>
                  <a:cubicBezTo>
                    <a:pt x="159" y="835"/>
                    <a:pt x="151" y="833"/>
                    <a:pt x="152" y="829"/>
                  </a:cubicBezTo>
                  <a:cubicBezTo>
                    <a:pt x="152" y="827"/>
                    <a:pt x="152" y="826"/>
                    <a:pt x="152" y="826"/>
                  </a:cubicBezTo>
                  <a:cubicBezTo>
                    <a:pt x="145" y="826"/>
                    <a:pt x="146" y="819"/>
                    <a:pt x="147" y="811"/>
                  </a:cubicBezTo>
                  <a:cubicBezTo>
                    <a:pt x="147" y="805"/>
                    <a:pt x="148" y="798"/>
                    <a:pt x="140" y="798"/>
                  </a:cubicBezTo>
                  <a:cubicBezTo>
                    <a:pt x="132" y="798"/>
                    <a:pt x="132" y="795"/>
                    <a:pt x="141" y="792"/>
                  </a:cubicBezTo>
                  <a:cubicBezTo>
                    <a:pt x="141" y="789"/>
                    <a:pt x="145" y="761"/>
                    <a:pt x="137" y="760"/>
                  </a:cubicBezTo>
                  <a:cubicBezTo>
                    <a:pt x="137" y="760"/>
                    <a:pt x="129" y="760"/>
                    <a:pt x="129" y="759"/>
                  </a:cubicBezTo>
                  <a:cubicBezTo>
                    <a:pt x="132" y="758"/>
                    <a:pt x="134" y="758"/>
                    <a:pt x="137" y="758"/>
                  </a:cubicBezTo>
                  <a:cubicBezTo>
                    <a:pt x="140" y="758"/>
                    <a:pt x="142" y="758"/>
                    <a:pt x="145" y="759"/>
                  </a:cubicBezTo>
                  <a:lnTo>
                    <a:pt x="152" y="759"/>
                  </a:lnTo>
                  <a:cubicBezTo>
                    <a:pt x="152" y="759"/>
                    <a:pt x="152" y="756"/>
                    <a:pt x="161" y="755"/>
                  </a:cubicBezTo>
                  <a:cubicBezTo>
                    <a:pt x="161" y="754"/>
                    <a:pt x="161" y="753"/>
                    <a:pt x="154" y="753"/>
                  </a:cubicBezTo>
                  <a:cubicBezTo>
                    <a:pt x="146" y="751"/>
                    <a:pt x="146" y="750"/>
                    <a:pt x="146" y="749"/>
                  </a:cubicBezTo>
                  <a:cubicBezTo>
                    <a:pt x="146" y="747"/>
                    <a:pt x="146" y="747"/>
                    <a:pt x="138" y="747"/>
                  </a:cubicBezTo>
                  <a:cubicBezTo>
                    <a:pt x="130" y="747"/>
                    <a:pt x="130" y="746"/>
                    <a:pt x="130" y="745"/>
                  </a:cubicBezTo>
                  <a:cubicBezTo>
                    <a:pt x="133" y="744"/>
                    <a:pt x="137" y="743"/>
                    <a:pt x="140" y="743"/>
                  </a:cubicBezTo>
                  <a:cubicBezTo>
                    <a:pt x="142" y="743"/>
                    <a:pt x="144" y="744"/>
                    <a:pt x="147" y="744"/>
                  </a:cubicBezTo>
                  <a:cubicBezTo>
                    <a:pt x="152" y="744"/>
                    <a:pt x="157" y="745"/>
                    <a:pt x="160" y="745"/>
                  </a:cubicBezTo>
                  <a:cubicBezTo>
                    <a:pt x="162" y="745"/>
                    <a:pt x="163" y="744"/>
                    <a:pt x="163" y="744"/>
                  </a:cubicBezTo>
                  <a:cubicBezTo>
                    <a:pt x="170" y="742"/>
                    <a:pt x="170" y="741"/>
                    <a:pt x="155" y="740"/>
                  </a:cubicBezTo>
                  <a:lnTo>
                    <a:pt x="155" y="742"/>
                  </a:lnTo>
                  <a:cubicBezTo>
                    <a:pt x="147" y="741"/>
                    <a:pt x="139" y="737"/>
                    <a:pt x="148" y="734"/>
                  </a:cubicBezTo>
                  <a:cubicBezTo>
                    <a:pt x="148" y="732"/>
                    <a:pt x="148" y="731"/>
                    <a:pt x="146" y="730"/>
                  </a:cubicBezTo>
                  <a:lnTo>
                    <a:pt x="146" y="730"/>
                  </a:lnTo>
                  <a:cubicBezTo>
                    <a:pt x="144" y="730"/>
                    <a:pt x="142" y="730"/>
                    <a:pt x="140" y="730"/>
                  </a:cubicBezTo>
                  <a:cubicBezTo>
                    <a:pt x="141" y="729"/>
                    <a:pt x="141" y="729"/>
                    <a:pt x="141" y="729"/>
                  </a:cubicBezTo>
                  <a:close/>
                  <a:moveTo>
                    <a:pt x="161" y="1016"/>
                  </a:moveTo>
                  <a:cubicBezTo>
                    <a:pt x="162" y="1016"/>
                    <a:pt x="166" y="1016"/>
                    <a:pt x="173" y="1017"/>
                  </a:cubicBezTo>
                  <a:cubicBezTo>
                    <a:pt x="180" y="1018"/>
                    <a:pt x="188" y="1019"/>
                    <a:pt x="188" y="1020"/>
                  </a:cubicBezTo>
                  <a:cubicBezTo>
                    <a:pt x="194" y="1022"/>
                    <a:pt x="196" y="1023"/>
                    <a:pt x="194" y="1023"/>
                  </a:cubicBezTo>
                  <a:cubicBezTo>
                    <a:pt x="192" y="1023"/>
                    <a:pt x="182" y="1021"/>
                    <a:pt x="173" y="1018"/>
                  </a:cubicBezTo>
                  <a:cubicBezTo>
                    <a:pt x="163" y="1017"/>
                    <a:pt x="160" y="1016"/>
                    <a:pt x="161" y="1016"/>
                  </a:cubicBezTo>
                  <a:close/>
                  <a:moveTo>
                    <a:pt x="175" y="1"/>
                  </a:moveTo>
                  <a:cubicBezTo>
                    <a:pt x="171" y="1"/>
                    <a:pt x="169" y="1"/>
                    <a:pt x="173" y="3"/>
                  </a:cubicBezTo>
                  <a:lnTo>
                    <a:pt x="165" y="4"/>
                  </a:lnTo>
                  <a:cubicBezTo>
                    <a:pt x="141" y="5"/>
                    <a:pt x="141" y="7"/>
                    <a:pt x="165" y="7"/>
                  </a:cubicBezTo>
                  <a:cubicBezTo>
                    <a:pt x="177" y="7"/>
                    <a:pt x="182" y="6"/>
                    <a:pt x="183" y="6"/>
                  </a:cubicBezTo>
                  <a:cubicBezTo>
                    <a:pt x="184" y="6"/>
                    <a:pt x="180" y="7"/>
                    <a:pt x="173" y="7"/>
                  </a:cubicBezTo>
                  <a:cubicBezTo>
                    <a:pt x="157" y="8"/>
                    <a:pt x="157" y="9"/>
                    <a:pt x="157" y="10"/>
                  </a:cubicBezTo>
                  <a:cubicBezTo>
                    <a:pt x="157" y="12"/>
                    <a:pt x="157" y="12"/>
                    <a:pt x="149" y="12"/>
                  </a:cubicBezTo>
                  <a:cubicBezTo>
                    <a:pt x="141" y="13"/>
                    <a:pt x="133" y="14"/>
                    <a:pt x="133" y="15"/>
                  </a:cubicBezTo>
                  <a:cubicBezTo>
                    <a:pt x="133" y="16"/>
                    <a:pt x="133" y="16"/>
                    <a:pt x="141" y="16"/>
                  </a:cubicBezTo>
                  <a:cubicBezTo>
                    <a:pt x="143" y="16"/>
                    <a:pt x="144" y="16"/>
                    <a:pt x="145" y="16"/>
                  </a:cubicBezTo>
                  <a:cubicBezTo>
                    <a:pt x="148" y="16"/>
                    <a:pt x="146" y="17"/>
                    <a:pt x="133" y="18"/>
                  </a:cubicBezTo>
                  <a:cubicBezTo>
                    <a:pt x="129" y="20"/>
                    <a:pt x="127" y="20"/>
                    <a:pt x="129" y="20"/>
                  </a:cubicBezTo>
                  <a:cubicBezTo>
                    <a:pt x="131" y="20"/>
                    <a:pt x="135" y="20"/>
                    <a:pt x="141" y="19"/>
                  </a:cubicBezTo>
                  <a:cubicBezTo>
                    <a:pt x="157" y="19"/>
                    <a:pt x="157" y="22"/>
                    <a:pt x="141" y="23"/>
                  </a:cubicBezTo>
                  <a:lnTo>
                    <a:pt x="141" y="26"/>
                  </a:lnTo>
                  <a:cubicBezTo>
                    <a:pt x="141" y="27"/>
                    <a:pt x="142" y="27"/>
                    <a:pt x="144" y="27"/>
                  </a:cubicBezTo>
                  <a:cubicBezTo>
                    <a:pt x="146" y="27"/>
                    <a:pt x="152" y="26"/>
                    <a:pt x="157" y="26"/>
                  </a:cubicBezTo>
                  <a:cubicBezTo>
                    <a:pt x="163" y="26"/>
                    <a:pt x="167" y="25"/>
                    <a:pt x="169" y="25"/>
                  </a:cubicBezTo>
                  <a:cubicBezTo>
                    <a:pt x="171" y="25"/>
                    <a:pt x="169" y="26"/>
                    <a:pt x="165" y="27"/>
                  </a:cubicBezTo>
                  <a:cubicBezTo>
                    <a:pt x="159" y="28"/>
                    <a:pt x="155" y="28"/>
                    <a:pt x="149" y="30"/>
                  </a:cubicBezTo>
                  <a:cubicBezTo>
                    <a:pt x="141" y="30"/>
                    <a:pt x="141" y="31"/>
                    <a:pt x="141" y="32"/>
                  </a:cubicBezTo>
                  <a:cubicBezTo>
                    <a:pt x="141" y="33"/>
                    <a:pt x="141" y="35"/>
                    <a:pt x="149" y="35"/>
                  </a:cubicBezTo>
                  <a:lnTo>
                    <a:pt x="141" y="35"/>
                  </a:lnTo>
                  <a:cubicBezTo>
                    <a:pt x="141" y="36"/>
                    <a:pt x="137" y="37"/>
                    <a:pt x="138" y="37"/>
                  </a:cubicBezTo>
                  <a:cubicBezTo>
                    <a:pt x="138" y="37"/>
                    <a:pt x="139" y="37"/>
                    <a:pt x="141" y="36"/>
                  </a:cubicBezTo>
                  <a:lnTo>
                    <a:pt x="141" y="36"/>
                  </a:lnTo>
                  <a:cubicBezTo>
                    <a:pt x="141" y="36"/>
                    <a:pt x="141" y="37"/>
                    <a:pt x="133" y="41"/>
                  </a:cubicBezTo>
                  <a:cubicBezTo>
                    <a:pt x="128" y="42"/>
                    <a:pt x="133" y="44"/>
                    <a:pt x="141" y="44"/>
                  </a:cubicBezTo>
                  <a:cubicBezTo>
                    <a:pt x="146" y="44"/>
                    <a:pt x="151" y="43"/>
                    <a:pt x="157" y="42"/>
                  </a:cubicBezTo>
                  <a:lnTo>
                    <a:pt x="157" y="43"/>
                  </a:lnTo>
                  <a:cubicBezTo>
                    <a:pt x="157" y="44"/>
                    <a:pt x="165" y="44"/>
                    <a:pt x="165" y="44"/>
                  </a:cubicBezTo>
                  <a:cubicBezTo>
                    <a:pt x="173" y="44"/>
                    <a:pt x="173" y="45"/>
                    <a:pt x="173" y="46"/>
                  </a:cubicBezTo>
                  <a:lnTo>
                    <a:pt x="157" y="46"/>
                  </a:lnTo>
                  <a:cubicBezTo>
                    <a:pt x="133" y="46"/>
                    <a:pt x="126" y="50"/>
                    <a:pt x="149" y="50"/>
                  </a:cubicBezTo>
                  <a:lnTo>
                    <a:pt x="141" y="50"/>
                  </a:lnTo>
                  <a:cubicBezTo>
                    <a:pt x="133" y="50"/>
                    <a:pt x="133" y="51"/>
                    <a:pt x="141" y="53"/>
                  </a:cubicBezTo>
                  <a:cubicBezTo>
                    <a:pt x="149" y="55"/>
                    <a:pt x="157" y="55"/>
                    <a:pt x="165" y="55"/>
                  </a:cubicBezTo>
                  <a:cubicBezTo>
                    <a:pt x="167" y="55"/>
                    <a:pt x="169" y="55"/>
                    <a:pt x="170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6"/>
                    <a:pt x="173" y="56"/>
                    <a:pt x="165" y="58"/>
                  </a:cubicBezTo>
                  <a:cubicBezTo>
                    <a:pt x="149" y="58"/>
                    <a:pt x="149" y="60"/>
                    <a:pt x="165" y="61"/>
                  </a:cubicBezTo>
                  <a:lnTo>
                    <a:pt x="157" y="61"/>
                  </a:lnTo>
                  <a:cubicBezTo>
                    <a:pt x="149" y="61"/>
                    <a:pt x="141" y="63"/>
                    <a:pt x="149" y="69"/>
                  </a:cubicBezTo>
                  <a:cubicBezTo>
                    <a:pt x="149" y="73"/>
                    <a:pt x="149" y="77"/>
                    <a:pt x="141" y="78"/>
                  </a:cubicBezTo>
                  <a:cubicBezTo>
                    <a:pt x="133" y="78"/>
                    <a:pt x="149" y="82"/>
                    <a:pt x="165" y="83"/>
                  </a:cubicBezTo>
                  <a:cubicBezTo>
                    <a:pt x="157" y="84"/>
                    <a:pt x="157" y="86"/>
                    <a:pt x="157" y="88"/>
                  </a:cubicBezTo>
                  <a:cubicBezTo>
                    <a:pt x="157" y="91"/>
                    <a:pt x="157" y="91"/>
                    <a:pt x="148" y="91"/>
                  </a:cubicBezTo>
                  <a:cubicBezTo>
                    <a:pt x="132" y="91"/>
                    <a:pt x="132" y="91"/>
                    <a:pt x="148" y="92"/>
                  </a:cubicBezTo>
                  <a:cubicBezTo>
                    <a:pt x="164" y="93"/>
                    <a:pt x="156" y="97"/>
                    <a:pt x="140" y="98"/>
                  </a:cubicBezTo>
                  <a:cubicBezTo>
                    <a:pt x="132" y="98"/>
                    <a:pt x="132" y="99"/>
                    <a:pt x="132" y="101"/>
                  </a:cubicBezTo>
                  <a:cubicBezTo>
                    <a:pt x="140" y="102"/>
                    <a:pt x="140" y="105"/>
                    <a:pt x="140" y="107"/>
                  </a:cubicBezTo>
                  <a:cubicBezTo>
                    <a:pt x="140" y="110"/>
                    <a:pt x="140" y="111"/>
                    <a:pt x="145" y="111"/>
                  </a:cubicBezTo>
                  <a:cubicBezTo>
                    <a:pt x="147" y="111"/>
                    <a:pt x="151" y="111"/>
                    <a:pt x="156" y="110"/>
                  </a:cubicBezTo>
                  <a:cubicBezTo>
                    <a:pt x="171" y="110"/>
                    <a:pt x="171" y="111"/>
                    <a:pt x="171" y="114"/>
                  </a:cubicBezTo>
                  <a:cubicBezTo>
                    <a:pt x="171" y="115"/>
                    <a:pt x="171" y="116"/>
                    <a:pt x="164" y="116"/>
                  </a:cubicBezTo>
                  <a:cubicBezTo>
                    <a:pt x="164" y="116"/>
                    <a:pt x="156" y="118"/>
                    <a:pt x="156" y="119"/>
                  </a:cubicBezTo>
                  <a:cubicBezTo>
                    <a:pt x="156" y="120"/>
                    <a:pt x="156" y="122"/>
                    <a:pt x="148" y="122"/>
                  </a:cubicBezTo>
                  <a:cubicBezTo>
                    <a:pt x="148" y="122"/>
                    <a:pt x="140" y="123"/>
                    <a:pt x="140" y="125"/>
                  </a:cubicBezTo>
                  <a:cubicBezTo>
                    <a:pt x="140" y="128"/>
                    <a:pt x="140" y="130"/>
                    <a:pt x="132" y="130"/>
                  </a:cubicBezTo>
                  <a:cubicBezTo>
                    <a:pt x="132" y="132"/>
                    <a:pt x="132" y="132"/>
                    <a:pt x="140" y="132"/>
                  </a:cubicBezTo>
                  <a:cubicBezTo>
                    <a:pt x="148" y="132"/>
                    <a:pt x="156" y="132"/>
                    <a:pt x="148" y="137"/>
                  </a:cubicBezTo>
                  <a:cubicBezTo>
                    <a:pt x="148" y="139"/>
                    <a:pt x="148" y="143"/>
                    <a:pt x="156" y="143"/>
                  </a:cubicBezTo>
                  <a:cubicBezTo>
                    <a:pt x="156" y="144"/>
                    <a:pt x="156" y="144"/>
                    <a:pt x="148" y="144"/>
                  </a:cubicBezTo>
                  <a:cubicBezTo>
                    <a:pt x="132" y="145"/>
                    <a:pt x="132" y="147"/>
                    <a:pt x="147" y="150"/>
                  </a:cubicBezTo>
                  <a:cubicBezTo>
                    <a:pt x="148" y="149"/>
                    <a:pt x="150" y="149"/>
                    <a:pt x="150" y="149"/>
                  </a:cubicBezTo>
                  <a:cubicBezTo>
                    <a:pt x="154" y="149"/>
                    <a:pt x="153" y="151"/>
                    <a:pt x="147" y="152"/>
                  </a:cubicBezTo>
                  <a:cubicBezTo>
                    <a:pt x="147" y="152"/>
                    <a:pt x="147" y="153"/>
                    <a:pt x="155" y="154"/>
                  </a:cubicBezTo>
                  <a:cubicBezTo>
                    <a:pt x="163" y="155"/>
                    <a:pt x="163" y="155"/>
                    <a:pt x="155" y="157"/>
                  </a:cubicBezTo>
                  <a:cubicBezTo>
                    <a:pt x="147" y="157"/>
                    <a:pt x="147" y="159"/>
                    <a:pt x="147" y="160"/>
                  </a:cubicBezTo>
                  <a:cubicBezTo>
                    <a:pt x="155" y="163"/>
                    <a:pt x="155" y="174"/>
                    <a:pt x="147" y="176"/>
                  </a:cubicBezTo>
                  <a:cubicBezTo>
                    <a:pt x="155" y="178"/>
                    <a:pt x="155" y="178"/>
                    <a:pt x="155" y="179"/>
                  </a:cubicBezTo>
                  <a:cubicBezTo>
                    <a:pt x="143" y="180"/>
                    <a:pt x="144" y="181"/>
                    <a:pt x="152" y="181"/>
                  </a:cubicBezTo>
                  <a:cubicBezTo>
                    <a:pt x="155" y="181"/>
                    <a:pt x="158" y="181"/>
                    <a:pt x="163" y="181"/>
                  </a:cubicBezTo>
                  <a:lnTo>
                    <a:pt x="163" y="180"/>
                  </a:lnTo>
                  <a:lnTo>
                    <a:pt x="163" y="179"/>
                  </a:lnTo>
                  <a:cubicBezTo>
                    <a:pt x="178" y="179"/>
                    <a:pt x="178" y="182"/>
                    <a:pt x="155" y="183"/>
                  </a:cubicBezTo>
                  <a:cubicBezTo>
                    <a:pt x="139" y="184"/>
                    <a:pt x="139" y="184"/>
                    <a:pt x="155" y="185"/>
                  </a:cubicBezTo>
                  <a:cubicBezTo>
                    <a:pt x="170" y="185"/>
                    <a:pt x="170" y="188"/>
                    <a:pt x="155" y="189"/>
                  </a:cubicBezTo>
                  <a:cubicBezTo>
                    <a:pt x="139" y="189"/>
                    <a:pt x="139" y="189"/>
                    <a:pt x="155" y="190"/>
                  </a:cubicBezTo>
                  <a:cubicBezTo>
                    <a:pt x="186" y="192"/>
                    <a:pt x="194" y="196"/>
                    <a:pt x="163" y="196"/>
                  </a:cubicBezTo>
                  <a:cubicBezTo>
                    <a:pt x="146" y="196"/>
                    <a:pt x="138" y="198"/>
                    <a:pt x="138" y="199"/>
                  </a:cubicBezTo>
                  <a:cubicBezTo>
                    <a:pt x="138" y="200"/>
                    <a:pt x="146" y="200"/>
                    <a:pt x="154" y="200"/>
                  </a:cubicBezTo>
                  <a:cubicBezTo>
                    <a:pt x="159" y="199"/>
                    <a:pt x="163" y="199"/>
                    <a:pt x="164" y="199"/>
                  </a:cubicBezTo>
                  <a:cubicBezTo>
                    <a:pt x="167" y="199"/>
                    <a:pt x="164" y="200"/>
                    <a:pt x="154" y="202"/>
                  </a:cubicBezTo>
                  <a:cubicBezTo>
                    <a:pt x="130" y="206"/>
                    <a:pt x="130" y="208"/>
                    <a:pt x="146" y="211"/>
                  </a:cubicBezTo>
                  <a:cubicBezTo>
                    <a:pt x="158" y="215"/>
                    <a:pt x="160" y="218"/>
                    <a:pt x="154" y="218"/>
                  </a:cubicBezTo>
                  <a:cubicBezTo>
                    <a:pt x="152" y="218"/>
                    <a:pt x="150" y="218"/>
                    <a:pt x="146" y="217"/>
                  </a:cubicBezTo>
                  <a:cubicBezTo>
                    <a:pt x="138" y="216"/>
                    <a:pt x="134" y="215"/>
                    <a:pt x="133" y="215"/>
                  </a:cubicBezTo>
                  <a:lnTo>
                    <a:pt x="133" y="215"/>
                  </a:lnTo>
                  <a:cubicBezTo>
                    <a:pt x="132" y="215"/>
                    <a:pt x="134" y="216"/>
                    <a:pt x="138" y="217"/>
                  </a:cubicBezTo>
                  <a:lnTo>
                    <a:pt x="138" y="222"/>
                  </a:lnTo>
                  <a:cubicBezTo>
                    <a:pt x="138" y="224"/>
                    <a:pt x="146" y="225"/>
                    <a:pt x="154" y="225"/>
                  </a:cubicBezTo>
                  <a:cubicBezTo>
                    <a:pt x="138" y="226"/>
                    <a:pt x="129" y="228"/>
                    <a:pt x="145" y="230"/>
                  </a:cubicBezTo>
                  <a:lnTo>
                    <a:pt x="145" y="234"/>
                  </a:lnTo>
                  <a:cubicBezTo>
                    <a:pt x="145" y="235"/>
                    <a:pt x="145" y="235"/>
                    <a:pt x="152" y="236"/>
                  </a:cubicBezTo>
                  <a:cubicBezTo>
                    <a:pt x="160" y="237"/>
                    <a:pt x="152" y="238"/>
                    <a:pt x="145" y="239"/>
                  </a:cubicBezTo>
                  <a:cubicBezTo>
                    <a:pt x="137" y="240"/>
                    <a:pt x="129" y="242"/>
                    <a:pt x="137" y="242"/>
                  </a:cubicBezTo>
                  <a:cubicBezTo>
                    <a:pt x="145" y="243"/>
                    <a:pt x="152" y="244"/>
                    <a:pt x="160" y="245"/>
                  </a:cubicBezTo>
                  <a:cubicBezTo>
                    <a:pt x="166" y="246"/>
                    <a:pt x="164" y="247"/>
                    <a:pt x="159" y="247"/>
                  </a:cubicBezTo>
                  <a:cubicBezTo>
                    <a:pt x="157" y="247"/>
                    <a:pt x="155" y="246"/>
                    <a:pt x="152" y="246"/>
                  </a:cubicBezTo>
                  <a:cubicBezTo>
                    <a:pt x="147" y="246"/>
                    <a:pt x="141" y="247"/>
                    <a:pt x="137" y="249"/>
                  </a:cubicBezTo>
                  <a:cubicBezTo>
                    <a:pt x="137" y="251"/>
                    <a:pt x="137" y="253"/>
                    <a:pt x="145" y="253"/>
                  </a:cubicBezTo>
                  <a:cubicBezTo>
                    <a:pt x="152" y="253"/>
                    <a:pt x="152" y="259"/>
                    <a:pt x="143" y="261"/>
                  </a:cubicBezTo>
                  <a:cubicBezTo>
                    <a:pt x="143" y="261"/>
                    <a:pt x="143" y="262"/>
                    <a:pt x="143" y="263"/>
                  </a:cubicBezTo>
                  <a:cubicBezTo>
                    <a:pt x="143" y="264"/>
                    <a:pt x="151" y="265"/>
                    <a:pt x="151" y="266"/>
                  </a:cubicBezTo>
                  <a:cubicBezTo>
                    <a:pt x="151" y="266"/>
                    <a:pt x="151" y="268"/>
                    <a:pt x="159" y="270"/>
                  </a:cubicBezTo>
                  <a:cubicBezTo>
                    <a:pt x="159" y="271"/>
                    <a:pt x="159" y="272"/>
                    <a:pt x="151" y="272"/>
                  </a:cubicBezTo>
                  <a:cubicBezTo>
                    <a:pt x="167" y="273"/>
                    <a:pt x="167" y="273"/>
                    <a:pt x="151" y="274"/>
                  </a:cubicBezTo>
                  <a:cubicBezTo>
                    <a:pt x="136" y="274"/>
                    <a:pt x="136" y="274"/>
                    <a:pt x="151" y="275"/>
                  </a:cubicBezTo>
                  <a:cubicBezTo>
                    <a:pt x="159" y="276"/>
                    <a:pt x="159" y="276"/>
                    <a:pt x="151" y="277"/>
                  </a:cubicBezTo>
                  <a:cubicBezTo>
                    <a:pt x="143" y="277"/>
                    <a:pt x="143" y="279"/>
                    <a:pt x="151" y="279"/>
                  </a:cubicBezTo>
                  <a:cubicBezTo>
                    <a:pt x="167" y="280"/>
                    <a:pt x="175" y="283"/>
                    <a:pt x="159" y="283"/>
                  </a:cubicBezTo>
                  <a:cubicBezTo>
                    <a:pt x="159" y="283"/>
                    <a:pt x="159" y="285"/>
                    <a:pt x="167" y="286"/>
                  </a:cubicBezTo>
                  <a:cubicBezTo>
                    <a:pt x="183" y="288"/>
                    <a:pt x="183" y="288"/>
                    <a:pt x="167" y="288"/>
                  </a:cubicBezTo>
                  <a:cubicBezTo>
                    <a:pt x="151" y="289"/>
                    <a:pt x="150" y="290"/>
                    <a:pt x="166" y="291"/>
                  </a:cubicBezTo>
                  <a:cubicBezTo>
                    <a:pt x="166" y="291"/>
                    <a:pt x="174" y="292"/>
                    <a:pt x="166" y="293"/>
                  </a:cubicBezTo>
                  <a:cubicBezTo>
                    <a:pt x="159" y="295"/>
                    <a:pt x="152" y="301"/>
                    <a:pt x="161" y="301"/>
                  </a:cubicBezTo>
                  <a:cubicBezTo>
                    <a:pt x="162" y="301"/>
                    <a:pt x="164" y="301"/>
                    <a:pt x="166" y="301"/>
                  </a:cubicBezTo>
                  <a:lnTo>
                    <a:pt x="166" y="304"/>
                  </a:lnTo>
                  <a:cubicBezTo>
                    <a:pt x="158" y="307"/>
                    <a:pt x="158" y="308"/>
                    <a:pt x="166" y="309"/>
                  </a:cubicBezTo>
                  <a:lnTo>
                    <a:pt x="174" y="310"/>
                  </a:lnTo>
                  <a:cubicBezTo>
                    <a:pt x="166" y="310"/>
                    <a:pt x="158" y="311"/>
                    <a:pt x="158" y="312"/>
                  </a:cubicBezTo>
                  <a:cubicBezTo>
                    <a:pt x="158" y="313"/>
                    <a:pt x="158" y="313"/>
                    <a:pt x="166" y="313"/>
                  </a:cubicBezTo>
                  <a:cubicBezTo>
                    <a:pt x="168" y="313"/>
                    <a:pt x="170" y="313"/>
                    <a:pt x="171" y="313"/>
                  </a:cubicBezTo>
                  <a:cubicBezTo>
                    <a:pt x="174" y="313"/>
                    <a:pt x="174" y="314"/>
                    <a:pt x="174" y="314"/>
                  </a:cubicBezTo>
                  <a:cubicBezTo>
                    <a:pt x="173" y="316"/>
                    <a:pt x="165" y="317"/>
                    <a:pt x="157" y="317"/>
                  </a:cubicBezTo>
                  <a:lnTo>
                    <a:pt x="157" y="318"/>
                  </a:lnTo>
                  <a:cubicBezTo>
                    <a:pt x="173" y="318"/>
                    <a:pt x="173" y="320"/>
                    <a:pt x="165" y="320"/>
                  </a:cubicBezTo>
                  <a:cubicBezTo>
                    <a:pt x="157" y="321"/>
                    <a:pt x="157" y="322"/>
                    <a:pt x="157" y="323"/>
                  </a:cubicBezTo>
                  <a:cubicBezTo>
                    <a:pt x="162" y="323"/>
                    <a:pt x="160" y="324"/>
                    <a:pt x="159" y="324"/>
                  </a:cubicBezTo>
                  <a:cubicBezTo>
                    <a:pt x="158" y="324"/>
                    <a:pt x="157" y="324"/>
                    <a:pt x="157" y="323"/>
                  </a:cubicBezTo>
                  <a:lnTo>
                    <a:pt x="149" y="323"/>
                  </a:lnTo>
                  <a:cubicBezTo>
                    <a:pt x="141" y="325"/>
                    <a:pt x="149" y="325"/>
                    <a:pt x="157" y="325"/>
                  </a:cubicBezTo>
                  <a:cubicBezTo>
                    <a:pt x="157" y="325"/>
                    <a:pt x="157" y="326"/>
                    <a:pt x="157" y="327"/>
                  </a:cubicBezTo>
                  <a:cubicBezTo>
                    <a:pt x="157" y="328"/>
                    <a:pt x="157" y="328"/>
                    <a:pt x="160" y="328"/>
                  </a:cubicBezTo>
                  <a:cubicBezTo>
                    <a:pt x="161" y="328"/>
                    <a:pt x="162" y="328"/>
                    <a:pt x="165" y="328"/>
                  </a:cubicBezTo>
                  <a:cubicBezTo>
                    <a:pt x="173" y="328"/>
                    <a:pt x="180" y="328"/>
                    <a:pt x="180" y="329"/>
                  </a:cubicBezTo>
                  <a:cubicBezTo>
                    <a:pt x="186" y="329"/>
                    <a:pt x="184" y="330"/>
                    <a:pt x="182" y="330"/>
                  </a:cubicBezTo>
                  <a:cubicBezTo>
                    <a:pt x="181" y="330"/>
                    <a:pt x="180" y="329"/>
                    <a:pt x="180" y="329"/>
                  </a:cubicBezTo>
                  <a:cubicBezTo>
                    <a:pt x="173" y="329"/>
                    <a:pt x="165" y="329"/>
                    <a:pt x="165" y="330"/>
                  </a:cubicBezTo>
                  <a:cubicBezTo>
                    <a:pt x="165" y="331"/>
                    <a:pt x="157" y="331"/>
                    <a:pt x="157" y="331"/>
                  </a:cubicBezTo>
                  <a:cubicBezTo>
                    <a:pt x="155" y="331"/>
                    <a:pt x="154" y="331"/>
                    <a:pt x="153" y="331"/>
                  </a:cubicBezTo>
                  <a:cubicBezTo>
                    <a:pt x="143" y="331"/>
                    <a:pt x="150" y="335"/>
                    <a:pt x="157" y="337"/>
                  </a:cubicBezTo>
                  <a:cubicBezTo>
                    <a:pt x="171" y="339"/>
                    <a:pt x="171" y="340"/>
                    <a:pt x="156" y="340"/>
                  </a:cubicBezTo>
                  <a:cubicBezTo>
                    <a:pt x="140" y="340"/>
                    <a:pt x="156" y="343"/>
                    <a:pt x="179" y="344"/>
                  </a:cubicBezTo>
                  <a:lnTo>
                    <a:pt x="203" y="345"/>
                  </a:lnTo>
                  <a:lnTo>
                    <a:pt x="179" y="345"/>
                  </a:lnTo>
                  <a:cubicBezTo>
                    <a:pt x="148" y="346"/>
                    <a:pt x="148" y="346"/>
                    <a:pt x="164" y="349"/>
                  </a:cubicBezTo>
                  <a:cubicBezTo>
                    <a:pt x="171" y="353"/>
                    <a:pt x="171" y="353"/>
                    <a:pt x="164" y="353"/>
                  </a:cubicBezTo>
                  <a:cubicBezTo>
                    <a:pt x="162" y="352"/>
                    <a:pt x="161" y="352"/>
                    <a:pt x="160" y="352"/>
                  </a:cubicBezTo>
                  <a:cubicBezTo>
                    <a:pt x="156" y="352"/>
                    <a:pt x="156" y="354"/>
                    <a:pt x="156" y="357"/>
                  </a:cubicBezTo>
                  <a:cubicBezTo>
                    <a:pt x="155" y="360"/>
                    <a:pt x="155" y="362"/>
                    <a:pt x="163" y="362"/>
                  </a:cubicBezTo>
                  <a:lnTo>
                    <a:pt x="163" y="364"/>
                  </a:lnTo>
                  <a:cubicBezTo>
                    <a:pt x="150" y="365"/>
                    <a:pt x="153" y="366"/>
                    <a:pt x="162" y="366"/>
                  </a:cubicBezTo>
                  <a:cubicBezTo>
                    <a:pt x="165" y="366"/>
                    <a:pt x="167" y="366"/>
                    <a:pt x="170" y="366"/>
                  </a:cubicBezTo>
                  <a:cubicBezTo>
                    <a:pt x="170" y="366"/>
                    <a:pt x="170" y="368"/>
                    <a:pt x="170" y="369"/>
                  </a:cubicBezTo>
                  <a:lnTo>
                    <a:pt x="163" y="369"/>
                  </a:lnTo>
                  <a:cubicBezTo>
                    <a:pt x="155" y="369"/>
                    <a:pt x="155" y="372"/>
                    <a:pt x="154" y="381"/>
                  </a:cubicBezTo>
                  <a:cubicBezTo>
                    <a:pt x="154" y="392"/>
                    <a:pt x="154" y="393"/>
                    <a:pt x="169" y="393"/>
                  </a:cubicBezTo>
                  <a:cubicBezTo>
                    <a:pt x="185" y="394"/>
                    <a:pt x="185" y="395"/>
                    <a:pt x="169" y="395"/>
                  </a:cubicBezTo>
                  <a:cubicBezTo>
                    <a:pt x="161" y="395"/>
                    <a:pt x="154" y="396"/>
                    <a:pt x="161" y="396"/>
                  </a:cubicBezTo>
                  <a:cubicBezTo>
                    <a:pt x="161" y="396"/>
                    <a:pt x="160" y="399"/>
                    <a:pt x="152" y="400"/>
                  </a:cubicBezTo>
                  <a:cubicBezTo>
                    <a:pt x="137" y="403"/>
                    <a:pt x="145" y="405"/>
                    <a:pt x="152" y="405"/>
                  </a:cubicBezTo>
                  <a:cubicBezTo>
                    <a:pt x="157" y="405"/>
                    <a:pt x="160" y="405"/>
                    <a:pt x="161" y="405"/>
                  </a:cubicBezTo>
                  <a:cubicBezTo>
                    <a:pt x="164" y="405"/>
                    <a:pt x="158" y="406"/>
                    <a:pt x="152" y="406"/>
                  </a:cubicBezTo>
                  <a:cubicBezTo>
                    <a:pt x="145" y="408"/>
                    <a:pt x="137" y="409"/>
                    <a:pt x="145" y="409"/>
                  </a:cubicBezTo>
                  <a:cubicBezTo>
                    <a:pt x="152" y="410"/>
                    <a:pt x="159" y="417"/>
                    <a:pt x="143" y="417"/>
                  </a:cubicBezTo>
                  <a:lnTo>
                    <a:pt x="143" y="419"/>
                  </a:lnTo>
                  <a:cubicBezTo>
                    <a:pt x="151" y="419"/>
                    <a:pt x="151" y="422"/>
                    <a:pt x="151" y="424"/>
                  </a:cubicBezTo>
                  <a:cubicBezTo>
                    <a:pt x="151" y="427"/>
                    <a:pt x="151" y="428"/>
                    <a:pt x="143" y="428"/>
                  </a:cubicBezTo>
                  <a:cubicBezTo>
                    <a:pt x="141" y="427"/>
                    <a:pt x="140" y="427"/>
                    <a:pt x="139" y="427"/>
                  </a:cubicBezTo>
                  <a:cubicBezTo>
                    <a:pt x="136" y="427"/>
                    <a:pt x="138" y="428"/>
                    <a:pt x="143" y="430"/>
                  </a:cubicBezTo>
                  <a:cubicBezTo>
                    <a:pt x="143" y="431"/>
                    <a:pt x="159" y="432"/>
                    <a:pt x="159" y="433"/>
                  </a:cubicBezTo>
                  <a:cubicBezTo>
                    <a:pt x="167" y="434"/>
                    <a:pt x="174" y="436"/>
                    <a:pt x="174" y="437"/>
                  </a:cubicBezTo>
                  <a:lnTo>
                    <a:pt x="166" y="437"/>
                  </a:lnTo>
                  <a:lnTo>
                    <a:pt x="150" y="436"/>
                  </a:lnTo>
                  <a:lnTo>
                    <a:pt x="150" y="436"/>
                  </a:lnTo>
                  <a:cubicBezTo>
                    <a:pt x="150" y="438"/>
                    <a:pt x="150" y="439"/>
                    <a:pt x="158" y="439"/>
                  </a:cubicBezTo>
                  <a:cubicBezTo>
                    <a:pt x="150" y="440"/>
                    <a:pt x="150" y="441"/>
                    <a:pt x="150" y="443"/>
                  </a:cubicBezTo>
                  <a:cubicBezTo>
                    <a:pt x="150" y="446"/>
                    <a:pt x="150" y="448"/>
                    <a:pt x="158" y="449"/>
                  </a:cubicBezTo>
                  <a:cubicBezTo>
                    <a:pt x="142" y="450"/>
                    <a:pt x="141" y="458"/>
                    <a:pt x="157" y="459"/>
                  </a:cubicBezTo>
                  <a:cubicBezTo>
                    <a:pt x="165" y="459"/>
                    <a:pt x="165" y="460"/>
                    <a:pt x="157" y="461"/>
                  </a:cubicBezTo>
                  <a:cubicBezTo>
                    <a:pt x="149" y="463"/>
                    <a:pt x="149" y="463"/>
                    <a:pt x="157" y="464"/>
                  </a:cubicBezTo>
                  <a:cubicBezTo>
                    <a:pt x="165" y="465"/>
                    <a:pt x="157" y="466"/>
                    <a:pt x="148" y="467"/>
                  </a:cubicBezTo>
                  <a:cubicBezTo>
                    <a:pt x="132" y="468"/>
                    <a:pt x="132" y="469"/>
                    <a:pt x="140" y="470"/>
                  </a:cubicBezTo>
                  <a:cubicBezTo>
                    <a:pt x="148" y="474"/>
                    <a:pt x="148" y="476"/>
                    <a:pt x="148" y="477"/>
                  </a:cubicBezTo>
                  <a:cubicBezTo>
                    <a:pt x="154" y="479"/>
                    <a:pt x="155" y="480"/>
                    <a:pt x="159" y="480"/>
                  </a:cubicBezTo>
                  <a:cubicBezTo>
                    <a:pt x="160" y="480"/>
                    <a:pt x="162" y="480"/>
                    <a:pt x="164" y="479"/>
                  </a:cubicBezTo>
                  <a:cubicBezTo>
                    <a:pt x="168" y="479"/>
                    <a:pt x="174" y="480"/>
                    <a:pt x="179" y="482"/>
                  </a:cubicBezTo>
                  <a:cubicBezTo>
                    <a:pt x="184" y="483"/>
                    <a:pt x="183" y="483"/>
                    <a:pt x="181" y="483"/>
                  </a:cubicBezTo>
                  <a:cubicBezTo>
                    <a:pt x="180" y="483"/>
                    <a:pt x="179" y="483"/>
                    <a:pt x="179" y="483"/>
                  </a:cubicBezTo>
                  <a:cubicBezTo>
                    <a:pt x="176" y="481"/>
                    <a:pt x="174" y="481"/>
                    <a:pt x="172" y="481"/>
                  </a:cubicBezTo>
                  <a:cubicBezTo>
                    <a:pt x="170" y="481"/>
                    <a:pt x="168" y="482"/>
                    <a:pt x="164" y="482"/>
                  </a:cubicBezTo>
                  <a:cubicBezTo>
                    <a:pt x="155" y="483"/>
                    <a:pt x="155" y="485"/>
                    <a:pt x="155" y="487"/>
                  </a:cubicBezTo>
                  <a:cubicBezTo>
                    <a:pt x="155" y="488"/>
                    <a:pt x="155" y="491"/>
                    <a:pt x="155" y="492"/>
                  </a:cubicBezTo>
                  <a:cubicBezTo>
                    <a:pt x="147" y="495"/>
                    <a:pt x="147" y="496"/>
                    <a:pt x="155" y="496"/>
                  </a:cubicBezTo>
                  <a:lnTo>
                    <a:pt x="163" y="496"/>
                  </a:lnTo>
                  <a:cubicBezTo>
                    <a:pt x="147" y="497"/>
                    <a:pt x="146" y="511"/>
                    <a:pt x="161" y="512"/>
                  </a:cubicBezTo>
                  <a:lnTo>
                    <a:pt x="154" y="512"/>
                  </a:lnTo>
                  <a:cubicBezTo>
                    <a:pt x="146" y="512"/>
                    <a:pt x="145" y="513"/>
                    <a:pt x="145" y="515"/>
                  </a:cubicBezTo>
                  <a:cubicBezTo>
                    <a:pt x="145" y="516"/>
                    <a:pt x="152" y="522"/>
                    <a:pt x="152" y="525"/>
                  </a:cubicBezTo>
                  <a:cubicBezTo>
                    <a:pt x="151" y="530"/>
                    <a:pt x="151" y="533"/>
                    <a:pt x="159" y="533"/>
                  </a:cubicBezTo>
                  <a:cubicBezTo>
                    <a:pt x="159" y="535"/>
                    <a:pt x="159" y="535"/>
                    <a:pt x="158" y="535"/>
                  </a:cubicBezTo>
                  <a:cubicBezTo>
                    <a:pt x="156" y="535"/>
                    <a:pt x="155" y="535"/>
                    <a:pt x="151" y="534"/>
                  </a:cubicBezTo>
                  <a:cubicBezTo>
                    <a:pt x="149" y="534"/>
                    <a:pt x="147" y="534"/>
                    <a:pt x="146" y="534"/>
                  </a:cubicBezTo>
                  <a:cubicBezTo>
                    <a:pt x="143" y="534"/>
                    <a:pt x="143" y="535"/>
                    <a:pt x="143" y="535"/>
                  </a:cubicBezTo>
                  <a:cubicBezTo>
                    <a:pt x="143" y="537"/>
                    <a:pt x="151" y="537"/>
                    <a:pt x="159" y="538"/>
                  </a:cubicBezTo>
                  <a:cubicBezTo>
                    <a:pt x="167" y="538"/>
                    <a:pt x="167" y="539"/>
                    <a:pt x="158" y="541"/>
                  </a:cubicBezTo>
                  <a:cubicBezTo>
                    <a:pt x="150" y="543"/>
                    <a:pt x="150" y="548"/>
                    <a:pt x="158" y="550"/>
                  </a:cubicBezTo>
                  <a:cubicBezTo>
                    <a:pt x="158" y="551"/>
                    <a:pt x="158" y="553"/>
                    <a:pt x="154" y="553"/>
                  </a:cubicBezTo>
                  <a:cubicBezTo>
                    <a:pt x="153" y="553"/>
                    <a:pt x="152" y="552"/>
                    <a:pt x="150" y="552"/>
                  </a:cubicBezTo>
                  <a:cubicBezTo>
                    <a:pt x="141" y="553"/>
                    <a:pt x="133" y="556"/>
                    <a:pt x="149" y="559"/>
                  </a:cubicBezTo>
                  <a:cubicBezTo>
                    <a:pt x="149" y="560"/>
                    <a:pt x="149" y="560"/>
                    <a:pt x="148" y="560"/>
                  </a:cubicBezTo>
                  <a:cubicBezTo>
                    <a:pt x="147" y="560"/>
                    <a:pt x="145" y="560"/>
                    <a:pt x="141" y="559"/>
                  </a:cubicBezTo>
                  <a:cubicBezTo>
                    <a:pt x="133" y="560"/>
                    <a:pt x="126" y="560"/>
                    <a:pt x="141" y="562"/>
                  </a:cubicBezTo>
                  <a:cubicBezTo>
                    <a:pt x="149" y="565"/>
                    <a:pt x="148" y="568"/>
                    <a:pt x="140" y="570"/>
                  </a:cubicBezTo>
                  <a:cubicBezTo>
                    <a:pt x="140" y="571"/>
                    <a:pt x="140" y="572"/>
                    <a:pt x="148" y="572"/>
                  </a:cubicBezTo>
                  <a:lnTo>
                    <a:pt x="156" y="574"/>
                  </a:lnTo>
                  <a:cubicBezTo>
                    <a:pt x="140" y="574"/>
                    <a:pt x="140" y="574"/>
                    <a:pt x="156" y="576"/>
                  </a:cubicBezTo>
                  <a:cubicBezTo>
                    <a:pt x="164" y="576"/>
                    <a:pt x="164" y="577"/>
                    <a:pt x="156" y="577"/>
                  </a:cubicBezTo>
                  <a:cubicBezTo>
                    <a:pt x="148" y="578"/>
                    <a:pt x="148" y="579"/>
                    <a:pt x="148" y="579"/>
                  </a:cubicBezTo>
                  <a:cubicBezTo>
                    <a:pt x="147" y="580"/>
                    <a:pt x="155" y="587"/>
                    <a:pt x="154" y="593"/>
                  </a:cubicBezTo>
                  <a:cubicBezTo>
                    <a:pt x="154" y="602"/>
                    <a:pt x="152" y="606"/>
                    <a:pt x="160" y="606"/>
                  </a:cubicBezTo>
                  <a:cubicBezTo>
                    <a:pt x="168" y="607"/>
                    <a:pt x="168" y="607"/>
                    <a:pt x="160" y="608"/>
                  </a:cubicBezTo>
                  <a:cubicBezTo>
                    <a:pt x="152" y="609"/>
                    <a:pt x="152" y="611"/>
                    <a:pt x="152" y="612"/>
                  </a:cubicBezTo>
                  <a:cubicBezTo>
                    <a:pt x="152" y="613"/>
                    <a:pt x="152" y="614"/>
                    <a:pt x="145" y="614"/>
                  </a:cubicBezTo>
                  <a:cubicBezTo>
                    <a:pt x="152" y="615"/>
                    <a:pt x="152" y="615"/>
                    <a:pt x="151" y="616"/>
                  </a:cubicBezTo>
                  <a:cubicBezTo>
                    <a:pt x="143" y="616"/>
                    <a:pt x="143" y="617"/>
                    <a:pt x="151" y="618"/>
                  </a:cubicBezTo>
                  <a:cubicBezTo>
                    <a:pt x="161" y="620"/>
                    <a:pt x="164" y="620"/>
                    <a:pt x="163" y="620"/>
                  </a:cubicBezTo>
                  <a:cubicBezTo>
                    <a:pt x="162" y="620"/>
                    <a:pt x="158" y="620"/>
                    <a:pt x="151" y="620"/>
                  </a:cubicBezTo>
                  <a:cubicBezTo>
                    <a:pt x="145" y="620"/>
                    <a:pt x="138" y="622"/>
                    <a:pt x="141" y="622"/>
                  </a:cubicBezTo>
                  <a:cubicBezTo>
                    <a:pt x="142" y="622"/>
                    <a:pt x="142" y="622"/>
                    <a:pt x="143" y="622"/>
                  </a:cubicBezTo>
                  <a:cubicBezTo>
                    <a:pt x="151" y="623"/>
                    <a:pt x="151" y="625"/>
                    <a:pt x="159" y="626"/>
                  </a:cubicBezTo>
                  <a:cubicBezTo>
                    <a:pt x="159" y="627"/>
                    <a:pt x="159" y="629"/>
                    <a:pt x="151" y="629"/>
                  </a:cubicBezTo>
                  <a:cubicBezTo>
                    <a:pt x="142" y="630"/>
                    <a:pt x="150" y="635"/>
                    <a:pt x="158" y="638"/>
                  </a:cubicBezTo>
                  <a:cubicBezTo>
                    <a:pt x="166" y="638"/>
                    <a:pt x="166" y="639"/>
                    <a:pt x="158" y="639"/>
                  </a:cubicBezTo>
                  <a:cubicBezTo>
                    <a:pt x="157" y="638"/>
                    <a:pt x="155" y="638"/>
                    <a:pt x="154" y="638"/>
                  </a:cubicBezTo>
                  <a:cubicBezTo>
                    <a:pt x="150" y="638"/>
                    <a:pt x="150" y="640"/>
                    <a:pt x="149" y="641"/>
                  </a:cubicBezTo>
                  <a:cubicBezTo>
                    <a:pt x="153" y="641"/>
                    <a:pt x="153" y="642"/>
                    <a:pt x="151" y="642"/>
                  </a:cubicBezTo>
                  <a:cubicBezTo>
                    <a:pt x="149" y="642"/>
                    <a:pt x="145" y="641"/>
                    <a:pt x="141" y="641"/>
                  </a:cubicBezTo>
                  <a:cubicBezTo>
                    <a:pt x="139" y="641"/>
                    <a:pt x="138" y="640"/>
                    <a:pt x="136" y="640"/>
                  </a:cubicBezTo>
                  <a:cubicBezTo>
                    <a:pt x="133" y="640"/>
                    <a:pt x="133" y="642"/>
                    <a:pt x="133" y="643"/>
                  </a:cubicBezTo>
                  <a:cubicBezTo>
                    <a:pt x="141" y="645"/>
                    <a:pt x="141" y="650"/>
                    <a:pt x="140" y="653"/>
                  </a:cubicBezTo>
                  <a:cubicBezTo>
                    <a:pt x="140" y="659"/>
                    <a:pt x="148" y="661"/>
                    <a:pt x="163" y="664"/>
                  </a:cubicBezTo>
                  <a:lnTo>
                    <a:pt x="178" y="666"/>
                  </a:lnTo>
                  <a:lnTo>
                    <a:pt x="139" y="666"/>
                  </a:lnTo>
                  <a:cubicBezTo>
                    <a:pt x="139" y="667"/>
                    <a:pt x="147" y="667"/>
                    <a:pt x="155" y="668"/>
                  </a:cubicBezTo>
                  <a:cubicBezTo>
                    <a:pt x="163" y="668"/>
                    <a:pt x="163" y="669"/>
                    <a:pt x="155" y="671"/>
                  </a:cubicBezTo>
                  <a:cubicBezTo>
                    <a:pt x="147" y="672"/>
                    <a:pt x="146" y="675"/>
                    <a:pt x="154" y="676"/>
                  </a:cubicBezTo>
                  <a:cubicBezTo>
                    <a:pt x="154" y="677"/>
                    <a:pt x="154" y="678"/>
                    <a:pt x="146" y="679"/>
                  </a:cubicBezTo>
                  <a:cubicBezTo>
                    <a:pt x="146" y="680"/>
                    <a:pt x="146" y="680"/>
                    <a:pt x="154" y="680"/>
                  </a:cubicBezTo>
                  <a:cubicBezTo>
                    <a:pt x="161" y="681"/>
                    <a:pt x="161" y="682"/>
                    <a:pt x="154" y="682"/>
                  </a:cubicBezTo>
                  <a:cubicBezTo>
                    <a:pt x="138" y="684"/>
                    <a:pt x="137" y="687"/>
                    <a:pt x="145" y="687"/>
                  </a:cubicBezTo>
                  <a:cubicBezTo>
                    <a:pt x="152" y="688"/>
                    <a:pt x="152" y="689"/>
                    <a:pt x="152" y="690"/>
                  </a:cubicBezTo>
                  <a:cubicBezTo>
                    <a:pt x="152" y="691"/>
                    <a:pt x="152" y="693"/>
                    <a:pt x="160" y="694"/>
                  </a:cubicBezTo>
                  <a:lnTo>
                    <a:pt x="159" y="697"/>
                  </a:lnTo>
                  <a:cubicBezTo>
                    <a:pt x="159" y="697"/>
                    <a:pt x="159" y="697"/>
                    <a:pt x="158" y="697"/>
                  </a:cubicBezTo>
                  <a:cubicBezTo>
                    <a:pt x="156" y="697"/>
                    <a:pt x="152" y="696"/>
                    <a:pt x="152" y="695"/>
                  </a:cubicBezTo>
                  <a:lnTo>
                    <a:pt x="152" y="695"/>
                  </a:lnTo>
                  <a:lnTo>
                    <a:pt x="143" y="696"/>
                  </a:lnTo>
                  <a:cubicBezTo>
                    <a:pt x="143" y="698"/>
                    <a:pt x="143" y="699"/>
                    <a:pt x="151" y="700"/>
                  </a:cubicBezTo>
                  <a:cubicBezTo>
                    <a:pt x="161" y="702"/>
                    <a:pt x="164" y="702"/>
                    <a:pt x="163" y="702"/>
                  </a:cubicBezTo>
                  <a:cubicBezTo>
                    <a:pt x="162" y="702"/>
                    <a:pt x="158" y="702"/>
                    <a:pt x="151" y="701"/>
                  </a:cubicBezTo>
                  <a:cubicBezTo>
                    <a:pt x="143" y="701"/>
                    <a:pt x="136" y="703"/>
                    <a:pt x="143" y="704"/>
                  </a:cubicBezTo>
                  <a:cubicBezTo>
                    <a:pt x="155" y="705"/>
                    <a:pt x="153" y="706"/>
                    <a:pt x="148" y="706"/>
                  </a:cubicBezTo>
                  <a:cubicBezTo>
                    <a:pt x="147" y="706"/>
                    <a:pt x="144" y="706"/>
                    <a:pt x="142" y="706"/>
                  </a:cubicBezTo>
                  <a:cubicBezTo>
                    <a:pt x="137" y="705"/>
                    <a:pt x="133" y="705"/>
                    <a:pt x="132" y="705"/>
                  </a:cubicBezTo>
                  <a:cubicBezTo>
                    <a:pt x="130" y="705"/>
                    <a:pt x="133" y="706"/>
                    <a:pt x="142" y="709"/>
                  </a:cubicBezTo>
                  <a:cubicBezTo>
                    <a:pt x="142" y="713"/>
                    <a:pt x="149" y="717"/>
                    <a:pt x="149" y="721"/>
                  </a:cubicBezTo>
                  <a:cubicBezTo>
                    <a:pt x="149" y="726"/>
                    <a:pt x="148" y="728"/>
                    <a:pt x="141" y="729"/>
                  </a:cubicBezTo>
                  <a:lnTo>
                    <a:pt x="141" y="729"/>
                  </a:lnTo>
                  <a:cubicBezTo>
                    <a:pt x="139" y="729"/>
                    <a:pt x="136" y="729"/>
                    <a:pt x="132" y="728"/>
                  </a:cubicBezTo>
                  <a:cubicBezTo>
                    <a:pt x="132" y="728"/>
                    <a:pt x="131" y="728"/>
                    <a:pt x="131" y="728"/>
                  </a:cubicBezTo>
                  <a:cubicBezTo>
                    <a:pt x="38" y="728"/>
                    <a:pt x="36" y="865"/>
                    <a:pt x="128" y="871"/>
                  </a:cubicBezTo>
                  <a:cubicBezTo>
                    <a:pt x="130" y="871"/>
                    <a:pt x="131" y="871"/>
                    <a:pt x="133" y="871"/>
                  </a:cubicBezTo>
                  <a:cubicBezTo>
                    <a:pt x="137" y="871"/>
                    <a:pt x="141" y="871"/>
                    <a:pt x="144" y="870"/>
                  </a:cubicBezTo>
                  <a:lnTo>
                    <a:pt x="144" y="870"/>
                  </a:lnTo>
                  <a:cubicBezTo>
                    <a:pt x="146" y="874"/>
                    <a:pt x="145" y="880"/>
                    <a:pt x="145" y="887"/>
                  </a:cubicBezTo>
                  <a:cubicBezTo>
                    <a:pt x="143" y="897"/>
                    <a:pt x="142" y="905"/>
                    <a:pt x="150" y="905"/>
                  </a:cubicBezTo>
                  <a:cubicBezTo>
                    <a:pt x="150" y="906"/>
                    <a:pt x="150" y="906"/>
                    <a:pt x="142" y="907"/>
                  </a:cubicBezTo>
                  <a:cubicBezTo>
                    <a:pt x="140" y="906"/>
                    <a:pt x="139" y="906"/>
                    <a:pt x="138" y="906"/>
                  </a:cubicBezTo>
                  <a:cubicBezTo>
                    <a:pt x="135" y="906"/>
                    <a:pt x="138" y="908"/>
                    <a:pt x="149" y="910"/>
                  </a:cubicBezTo>
                  <a:cubicBezTo>
                    <a:pt x="155" y="911"/>
                    <a:pt x="160" y="912"/>
                    <a:pt x="157" y="912"/>
                  </a:cubicBezTo>
                  <a:cubicBezTo>
                    <a:pt x="156" y="912"/>
                    <a:pt x="154" y="912"/>
                    <a:pt x="149" y="911"/>
                  </a:cubicBezTo>
                  <a:cubicBezTo>
                    <a:pt x="148" y="911"/>
                    <a:pt x="147" y="911"/>
                    <a:pt x="146" y="911"/>
                  </a:cubicBezTo>
                  <a:cubicBezTo>
                    <a:pt x="141" y="911"/>
                    <a:pt x="141" y="913"/>
                    <a:pt x="140" y="917"/>
                  </a:cubicBezTo>
                  <a:cubicBezTo>
                    <a:pt x="140" y="921"/>
                    <a:pt x="139" y="926"/>
                    <a:pt x="147" y="926"/>
                  </a:cubicBezTo>
                  <a:cubicBezTo>
                    <a:pt x="151" y="928"/>
                    <a:pt x="153" y="929"/>
                    <a:pt x="153" y="929"/>
                  </a:cubicBezTo>
                  <a:cubicBezTo>
                    <a:pt x="152" y="929"/>
                    <a:pt x="150" y="928"/>
                    <a:pt x="147" y="927"/>
                  </a:cubicBezTo>
                  <a:cubicBezTo>
                    <a:pt x="144" y="927"/>
                    <a:pt x="142" y="926"/>
                    <a:pt x="140" y="926"/>
                  </a:cubicBezTo>
                  <a:cubicBezTo>
                    <a:pt x="129" y="926"/>
                    <a:pt x="126" y="931"/>
                    <a:pt x="138" y="935"/>
                  </a:cubicBezTo>
                  <a:cubicBezTo>
                    <a:pt x="138" y="936"/>
                    <a:pt x="138" y="937"/>
                    <a:pt x="130" y="937"/>
                  </a:cubicBezTo>
                  <a:cubicBezTo>
                    <a:pt x="130" y="938"/>
                    <a:pt x="130" y="939"/>
                    <a:pt x="137" y="944"/>
                  </a:cubicBezTo>
                  <a:lnTo>
                    <a:pt x="136" y="952"/>
                  </a:lnTo>
                  <a:cubicBezTo>
                    <a:pt x="136" y="954"/>
                    <a:pt x="142" y="957"/>
                    <a:pt x="142" y="957"/>
                  </a:cubicBezTo>
                  <a:lnTo>
                    <a:pt x="142" y="958"/>
                  </a:lnTo>
                  <a:cubicBezTo>
                    <a:pt x="134" y="958"/>
                    <a:pt x="133" y="964"/>
                    <a:pt x="132" y="972"/>
                  </a:cubicBezTo>
                  <a:cubicBezTo>
                    <a:pt x="131" y="981"/>
                    <a:pt x="130" y="988"/>
                    <a:pt x="122" y="988"/>
                  </a:cubicBezTo>
                  <a:cubicBezTo>
                    <a:pt x="122" y="988"/>
                    <a:pt x="122" y="989"/>
                    <a:pt x="130" y="991"/>
                  </a:cubicBezTo>
                  <a:cubicBezTo>
                    <a:pt x="146" y="994"/>
                    <a:pt x="145" y="995"/>
                    <a:pt x="137" y="995"/>
                  </a:cubicBezTo>
                  <a:cubicBezTo>
                    <a:pt x="121" y="995"/>
                    <a:pt x="120" y="1000"/>
                    <a:pt x="136" y="1003"/>
                  </a:cubicBezTo>
                  <a:lnTo>
                    <a:pt x="128" y="1002"/>
                  </a:lnTo>
                  <a:cubicBezTo>
                    <a:pt x="126" y="1002"/>
                    <a:pt x="125" y="1002"/>
                    <a:pt x="123" y="1002"/>
                  </a:cubicBezTo>
                  <a:cubicBezTo>
                    <a:pt x="114" y="1002"/>
                    <a:pt x="121" y="1006"/>
                    <a:pt x="134" y="1009"/>
                  </a:cubicBezTo>
                  <a:cubicBezTo>
                    <a:pt x="127" y="1009"/>
                    <a:pt x="119" y="1009"/>
                    <a:pt x="127" y="1011"/>
                  </a:cubicBezTo>
                  <a:cubicBezTo>
                    <a:pt x="127" y="1012"/>
                    <a:pt x="127" y="1012"/>
                    <a:pt x="125" y="1012"/>
                  </a:cubicBezTo>
                  <a:cubicBezTo>
                    <a:pt x="123" y="1012"/>
                    <a:pt x="119" y="1012"/>
                    <a:pt x="111" y="1011"/>
                  </a:cubicBezTo>
                  <a:cubicBezTo>
                    <a:pt x="105" y="1010"/>
                    <a:pt x="100" y="1010"/>
                    <a:pt x="97" y="1010"/>
                  </a:cubicBezTo>
                  <a:cubicBezTo>
                    <a:pt x="96" y="1010"/>
                    <a:pt x="95" y="1010"/>
                    <a:pt x="95" y="1010"/>
                  </a:cubicBezTo>
                  <a:cubicBezTo>
                    <a:pt x="95" y="1012"/>
                    <a:pt x="103" y="1012"/>
                    <a:pt x="111" y="1013"/>
                  </a:cubicBezTo>
                  <a:cubicBezTo>
                    <a:pt x="111" y="1013"/>
                    <a:pt x="110" y="1014"/>
                    <a:pt x="110" y="1016"/>
                  </a:cubicBezTo>
                  <a:cubicBezTo>
                    <a:pt x="110" y="1016"/>
                    <a:pt x="110" y="1017"/>
                    <a:pt x="118" y="1018"/>
                  </a:cubicBezTo>
                  <a:cubicBezTo>
                    <a:pt x="126" y="1019"/>
                    <a:pt x="126" y="1020"/>
                    <a:pt x="126" y="1021"/>
                  </a:cubicBezTo>
                  <a:cubicBezTo>
                    <a:pt x="124" y="1021"/>
                    <a:pt x="123" y="1021"/>
                    <a:pt x="122" y="1021"/>
                  </a:cubicBezTo>
                  <a:cubicBezTo>
                    <a:pt x="120" y="1021"/>
                    <a:pt x="126" y="1022"/>
                    <a:pt x="133" y="1022"/>
                  </a:cubicBezTo>
                  <a:cubicBezTo>
                    <a:pt x="141" y="1022"/>
                    <a:pt x="149" y="1023"/>
                    <a:pt x="148" y="1025"/>
                  </a:cubicBezTo>
                  <a:lnTo>
                    <a:pt x="164" y="1027"/>
                  </a:lnTo>
                  <a:cubicBezTo>
                    <a:pt x="170" y="1027"/>
                    <a:pt x="176" y="1028"/>
                    <a:pt x="182" y="1028"/>
                  </a:cubicBezTo>
                  <a:cubicBezTo>
                    <a:pt x="187" y="1028"/>
                    <a:pt x="191" y="1028"/>
                    <a:pt x="196" y="1027"/>
                  </a:cubicBezTo>
                  <a:cubicBezTo>
                    <a:pt x="204" y="1023"/>
                    <a:pt x="213" y="1020"/>
                    <a:pt x="197" y="1019"/>
                  </a:cubicBezTo>
                  <a:cubicBezTo>
                    <a:pt x="197" y="1019"/>
                    <a:pt x="189" y="1017"/>
                    <a:pt x="189" y="1016"/>
                  </a:cubicBezTo>
                  <a:cubicBezTo>
                    <a:pt x="189" y="1014"/>
                    <a:pt x="197" y="1014"/>
                    <a:pt x="197" y="1014"/>
                  </a:cubicBezTo>
                  <a:cubicBezTo>
                    <a:pt x="205" y="1014"/>
                    <a:pt x="206" y="1010"/>
                    <a:pt x="207" y="1004"/>
                  </a:cubicBezTo>
                  <a:cubicBezTo>
                    <a:pt x="209" y="997"/>
                    <a:pt x="209" y="993"/>
                    <a:pt x="216" y="993"/>
                  </a:cubicBezTo>
                  <a:cubicBezTo>
                    <a:pt x="224" y="992"/>
                    <a:pt x="225" y="991"/>
                    <a:pt x="225" y="991"/>
                  </a:cubicBezTo>
                  <a:cubicBezTo>
                    <a:pt x="217" y="991"/>
                    <a:pt x="219" y="983"/>
                    <a:pt x="220" y="975"/>
                  </a:cubicBezTo>
                  <a:cubicBezTo>
                    <a:pt x="221" y="966"/>
                    <a:pt x="222" y="958"/>
                    <a:pt x="214" y="957"/>
                  </a:cubicBezTo>
                  <a:lnTo>
                    <a:pt x="214" y="955"/>
                  </a:lnTo>
                  <a:cubicBezTo>
                    <a:pt x="222" y="955"/>
                    <a:pt x="223" y="953"/>
                    <a:pt x="223" y="951"/>
                  </a:cubicBezTo>
                  <a:cubicBezTo>
                    <a:pt x="215" y="947"/>
                    <a:pt x="216" y="945"/>
                    <a:pt x="216" y="945"/>
                  </a:cubicBezTo>
                  <a:lnTo>
                    <a:pt x="216" y="945"/>
                  </a:lnTo>
                  <a:cubicBezTo>
                    <a:pt x="218" y="945"/>
                    <a:pt x="220" y="945"/>
                    <a:pt x="221" y="945"/>
                  </a:cubicBezTo>
                  <a:cubicBezTo>
                    <a:pt x="224" y="945"/>
                    <a:pt x="224" y="944"/>
                    <a:pt x="224" y="943"/>
                  </a:cubicBezTo>
                  <a:cubicBezTo>
                    <a:pt x="224" y="939"/>
                    <a:pt x="224" y="938"/>
                    <a:pt x="216" y="938"/>
                  </a:cubicBezTo>
                  <a:cubicBezTo>
                    <a:pt x="217" y="933"/>
                    <a:pt x="221" y="927"/>
                    <a:pt x="226" y="925"/>
                  </a:cubicBezTo>
                  <a:cubicBezTo>
                    <a:pt x="234" y="925"/>
                    <a:pt x="226" y="922"/>
                    <a:pt x="220" y="921"/>
                  </a:cubicBezTo>
                  <a:cubicBezTo>
                    <a:pt x="212" y="920"/>
                    <a:pt x="204" y="918"/>
                    <a:pt x="204" y="917"/>
                  </a:cubicBezTo>
                  <a:lnTo>
                    <a:pt x="204" y="917"/>
                  </a:lnTo>
                  <a:lnTo>
                    <a:pt x="220" y="918"/>
                  </a:lnTo>
                  <a:cubicBezTo>
                    <a:pt x="224" y="919"/>
                    <a:pt x="226" y="920"/>
                    <a:pt x="227" y="920"/>
                  </a:cubicBezTo>
                  <a:cubicBezTo>
                    <a:pt x="228" y="920"/>
                    <a:pt x="228" y="919"/>
                    <a:pt x="228" y="918"/>
                  </a:cubicBezTo>
                  <a:lnTo>
                    <a:pt x="228" y="916"/>
                  </a:lnTo>
                  <a:cubicBezTo>
                    <a:pt x="220" y="915"/>
                    <a:pt x="221" y="909"/>
                    <a:pt x="222" y="900"/>
                  </a:cubicBezTo>
                  <a:cubicBezTo>
                    <a:pt x="223" y="890"/>
                    <a:pt x="224" y="885"/>
                    <a:pt x="216" y="885"/>
                  </a:cubicBezTo>
                  <a:cubicBezTo>
                    <a:pt x="209" y="884"/>
                    <a:pt x="209" y="883"/>
                    <a:pt x="216" y="880"/>
                  </a:cubicBezTo>
                  <a:cubicBezTo>
                    <a:pt x="241" y="875"/>
                    <a:pt x="241" y="875"/>
                    <a:pt x="233" y="873"/>
                  </a:cubicBezTo>
                  <a:lnTo>
                    <a:pt x="233" y="873"/>
                  </a:lnTo>
                  <a:cubicBezTo>
                    <a:pt x="233" y="874"/>
                    <a:pt x="231" y="874"/>
                    <a:pt x="228" y="874"/>
                  </a:cubicBezTo>
                  <a:cubicBezTo>
                    <a:pt x="225" y="874"/>
                    <a:pt x="221" y="874"/>
                    <a:pt x="217" y="873"/>
                  </a:cubicBezTo>
                  <a:cubicBezTo>
                    <a:pt x="202" y="872"/>
                    <a:pt x="202" y="871"/>
                    <a:pt x="219" y="871"/>
                  </a:cubicBezTo>
                  <a:cubicBezTo>
                    <a:pt x="219" y="871"/>
                    <a:pt x="219" y="871"/>
                    <a:pt x="220" y="871"/>
                  </a:cubicBezTo>
                  <a:cubicBezTo>
                    <a:pt x="234" y="871"/>
                    <a:pt x="228" y="853"/>
                    <a:pt x="213" y="851"/>
                  </a:cubicBezTo>
                  <a:lnTo>
                    <a:pt x="213" y="851"/>
                  </a:lnTo>
                  <a:lnTo>
                    <a:pt x="221" y="852"/>
                  </a:lnTo>
                  <a:cubicBezTo>
                    <a:pt x="229" y="852"/>
                    <a:pt x="229" y="851"/>
                    <a:pt x="230" y="846"/>
                  </a:cubicBezTo>
                  <a:cubicBezTo>
                    <a:pt x="230" y="844"/>
                    <a:pt x="230" y="843"/>
                    <a:pt x="230" y="843"/>
                  </a:cubicBezTo>
                  <a:cubicBezTo>
                    <a:pt x="214" y="841"/>
                    <a:pt x="223" y="835"/>
                    <a:pt x="231" y="835"/>
                  </a:cubicBezTo>
                  <a:cubicBezTo>
                    <a:pt x="239" y="835"/>
                    <a:pt x="239" y="835"/>
                    <a:pt x="239" y="832"/>
                  </a:cubicBezTo>
                  <a:cubicBezTo>
                    <a:pt x="225" y="828"/>
                    <a:pt x="231" y="822"/>
                    <a:pt x="238" y="822"/>
                  </a:cubicBezTo>
                  <a:cubicBezTo>
                    <a:pt x="239" y="822"/>
                    <a:pt x="239" y="823"/>
                    <a:pt x="240" y="823"/>
                  </a:cubicBezTo>
                  <a:cubicBezTo>
                    <a:pt x="240" y="823"/>
                    <a:pt x="240" y="822"/>
                    <a:pt x="240" y="820"/>
                  </a:cubicBezTo>
                  <a:cubicBezTo>
                    <a:pt x="233" y="818"/>
                    <a:pt x="233" y="816"/>
                    <a:pt x="233" y="815"/>
                  </a:cubicBezTo>
                  <a:cubicBezTo>
                    <a:pt x="233" y="811"/>
                    <a:pt x="234" y="810"/>
                    <a:pt x="230" y="810"/>
                  </a:cubicBezTo>
                  <a:cubicBezTo>
                    <a:pt x="229" y="810"/>
                    <a:pt x="227" y="810"/>
                    <a:pt x="225" y="810"/>
                  </a:cubicBezTo>
                  <a:cubicBezTo>
                    <a:pt x="217" y="809"/>
                    <a:pt x="210" y="809"/>
                    <a:pt x="211" y="808"/>
                  </a:cubicBezTo>
                  <a:lnTo>
                    <a:pt x="219" y="808"/>
                  </a:lnTo>
                  <a:cubicBezTo>
                    <a:pt x="220" y="808"/>
                    <a:pt x="221" y="808"/>
                    <a:pt x="221" y="808"/>
                  </a:cubicBezTo>
                  <a:cubicBezTo>
                    <a:pt x="226" y="808"/>
                    <a:pt x="226" y="805"/>
                    <a:pt x="226" y="800"/>
                  </a:cubicBezTo>
                  <a:cubicBezTo>
                    <a:pt x="228" y="795"/>
                    <a:pt x="228" y="792"/>
                    <a:pt x="235" y="791"/>
                  </a:cubicBezTo>
                  <a:lnTo>
                    <a:pt x="229" y="790"/>
                  </a:lnTo>
                  <a:cubicBezTo>
                    <a:pt x="221" y="788"/>
                    <a:pt x="221" y="787"/>
                    <a:pt x="229" y="787"/>
                  </a:cubicBezTo>
                  <a:cubicBezTo>
                    <a:pt x="237" y="787"/>
                    <a:pt x="238" y="782"/>
                    <a:pt x="230" y="779"/>
                  </a:cubicBezTo>
                  <a:cubicBezTo>
                    <a:pt x="230" y="778"/>
                    <a:pt x="230" y="777"/>
                    <a:pt x="230" y="777"/>
                  </a:cubicBezTo>
                  <a:cubicBezTo>
                    <a:pt x="246" y="777"/>
                    <a:pt x="247" y="772"/>
                    <a:pt x="231" y="770"/>
                  </a:cubicBezTo>
                  <a:lnTo>
                    <a:pt x="231" y="770"/>
                  </a:lnTo>
                  <a:cubicBezTo>
                    <a:pt x="233" y="770"/>
                    <a:pt x="235" y="770"/>
                    <a:pt x="236" y="770"/>
                  </a:cubicBezTo>
                  <a:cubicBezTo>
                    <a:pt x="239" y="770"/>
                    <a:pt x="239" y="770"/>
                    <a:pt x="239" y="769"/>
                  </a:cubicBezTo>
                  <a:cubicBezTo>
                    <a:pt x="231" y="765"/>
                    <a:pt x="232" y="761"/>
                    <a:pt x="240" y="761"/>
                  </a:cubicBezTo>
                  <a:lnTo>
                    <a:pt x="240" y="760"/>
                  </a:lnTo>
                  <a:cubicBezTo>
                    <a:pt x="232" y="759"/>
                    <a:pt x="232" y="758"/>
                    <a:pt x="232" y="755"/>
                  </a:cubicBezTo>
                  <a:cubicBezTo>
                    <a:pt x="232" y="754"/>
                    <a:pt x="232" y="753"/>
                    <a:pt x="224" y="752"/>
                  </a:cubicBezTo>
                  <a:cubicBezTo>
                    <a:pt x="217" y="750"/>
                    <a:pt x="217" y="749"/>
                    <a:pt x="217" y="749"/>
                  </a:cubicBezTo>
                  <a:cubicBezTo>
                    <a:pt x="217" y="748"/>
                    <a:pt x="218" y="748"/>
                    <a:pt x="219" y="748"/>
                  </a:cubicBezTo>
                  <a:cubicBezTo>
                    <a:pt x="222" y="748"/>
                    <a:pt x="227" y="749"/>
                    <a:pt x="233" y="751"/>
                  </a:cubicBezTo>
                  <a:cubicBezTo>
                    <a:pt x="235" y="752"/>
                    <a:pt x="236" y="752"/>
                    <a:pt x="237" y="752"/>
                  </a:cubicBezTo>
                  <a:cubicBezTo>
                    <a:pt x="239" y="752"/>
                    <a:pt x="237" y="749"/>
                    <a:pt x="225" y="745"/>
                  </a:cubicBezTo>
                  <a:cubicBezTo>
                    <a:pt x="217" y="743"/>
                    <a:pt x="213" y="742"/>
                    <a:pt x="214" y="742"/>
                  </a:cubicBezTo>
                  <a:lnTo>
                    <a:pt x="214" y="742"/>
                  </a:lnTo>
                  <a:cubicBezTo>
                    <a:pt x="214" y="742"/>
                    <a:pt x="218" y="743"/>
                    <a:pt x="225" y="744"/>
                  </a:cubicBezTo>
                  <a:cubicBezTo>
                    <a:pt x="230" y="745"/>
                    <a:pt x="235" y="746"/>
                    <a:pt x="236" y="746"/>
                  </a:cubicBezTo>
                  <a:cubicBezTo>
                    <a:pt x="237" y="746"/>
                    <a:pt x="236" y="746"/>
                    <a:pt x="233" y="745"/>
                  </a:cubicBezTo>
                  <a:cubicBezTo>
                    <a:pt x="233" y="745"/>
                    <a:pt x="233" y="742"/>
                    <a:pt x="225" y="742"/>
                  </a:cubicBezTo>
                  <a:lnTo>
                    <a:pt x="226" y="738"/>
                  </a:lnTo>
                  <a:cubicBezTo>
                    <a:pt x="234" y="736"/>
                    <a:pt x="234" y="735"/>
                    <a:pt x="234" y="734"/>
                  </a:cubicBezTo>
                  <a:cubicBezTo>
                    <a:pt x="226" y="732"/>
                    <a:pt x="226" y="732"/>
                    <a:pt x="235" y="732"/>
                  </a:cubicBezTo>
                  <a:cubicBezTo>
                    <a:pt x="243" y="732"/>
                    <a:pt x="243" y="731"/>
                    <a:pt x="228" y="730"/>
                  </a:cubicBezTo>
                  <a:cubicBezTo>
                    <a:pt x="220" y="728"/>
                    <a:pt x="220" y="727"/>
                    <a:pt x="228" y="726"/>
                  </a:cubicBezTo>
                  <a:cubicBezTo>
                    <a:pt x="232" y="726"/>
                    <a:pt x="235" y="727"/>
                    <a:pt x="238" y="727"/>
                  </a:cubicBezTo>
                  <a:cubicBezTo>
                    <a:pt x="243" y="727"/>
                    <a:pt x="241" y="726"/>
                    <a:pt x="235" y="725"/>
                  </a:cubicBezTo>
                  <a:cubicBezTo>
                    <a:pt x="228" y="724"/>
                    <a:pt x="228" y="723"/>
                    <a:pt x="228" y="723"/>
                  </a:cubicBezTo>
                  <a:cubicBezTo>
                    <a:pt x="235" y="723"/>
                    <a:pt x="238" y="712"/>
                    <a:pt x="238" y="701"/>
                  </a:cubicBezTo>
                  <a:cubicBezTo>
                    <a:pt x="239" y="700"/>
                    <a:pt x="231" y="698"/>
                    <a:pt x="223" y="698"/>
                  </a:cubicBezTo>
                  <a:cubicBezTo>
                    <a:pt x="207" y="697"/>
                    <a:pt x="215" y="697"/>
                    <a:pt x="223" y="697"/>
                  </a:cubicBezTo>
                  <a:cubicBezTo>
                    <a:pt x="247" y="697"/>
                    <a:pt x="247" y="695"/>
                    <a:pt x="223" y="695"/>
                  </a:cubicBezTo>
                  <a:cubicBezTo>
                    <a:pt x="207" y="695"/>
                    <a:pt x="207" y="695"/>
                    <a:pt x="223" y="693"/>
                  </a:cubicBezTo>
                  <a:cubicBezTo>
                    <a:pt x="231" y="693"/>
                    <a:pt x="231" y="693"/>
                    <a:pt x="223" y="690"/>
                  </a:cubicBezTo>
                  <a:cubicBezTo>
                    <a:pt x="215" y="690"/>
                    <a:pt x="215" y="689"/>
                    <a:pt x="223" y="689"/>
                  </a:cubicBezTo>
                  <a:cubicBezTo>
                    <a:pt x="232" y="689"/>
                    <a:pt x="240" y="688"/>
                    <a:pt x="232" y="687"/>
                  </a:cubicBezTo>
                  <a:cubicBezTo>
                    <a:pt x="232" y="687"/>
                    <a:pt x="232" y="686"/>
                    <a:pt x="240" y="686"/>
                  </a:cubicBezTo>
                  <a:cubicBezTo>
                    <a:pt x="248" y="685"/>
                    <a:pt x="240" y="682"/>
                    <a:pt x="232" y="681"/>
                  </a:cubicBezTo>
                  <a:cubicBezTo>
                    <a:pt x="222" y="678"/>
                    <a:pt x="219" y="677"/>
                    <a:pt x="223" y="677"/>
                  </a:cubicBezTo>
                  <a:cubicBezTo>
                    <a:pt x="224" y="677"/>
                    <a:pt x="228" y="677"/>
                    <a:pt x="233" y="678"/>
                  </a:cubicBezTo>
                  <a:cubicBezTo>
                    <a:pt x="235" y="678"/>
                    <a:pt x="237" y="678"/>
                    <a:pt x="238" y="678"/>
                  </a:cubicBezTo>
                  <a:cubicBezTo>
                    <a:pt x="246" y="678"/>
                    <a:pt x="239" y="673"/>
                    <a:pt x="225" y="671"/>
                  </a:cubicBezTo>
                  <a:cubicBezTo>
                    <a:pt x="222" y="671"/>
                    <a:pt x="219" y="670"/>
                    <a:pt x="217" y="670"/>
                  </a:cubicBezTo>
                  <a:lnTo>
                    <a:pt x="217" y="670"/>
                  </a:lnTo>
                  <a:cubicBezTo>
                    <a:pt x="225" y="670"/>
                    <a:pt x="225" y="669"/>
                    <a:pt x="225" y="669"/>
                  </a:cubicBezTo>
                  <a:cubicBezTo>
                    <a:pt x="225" y="668"/>
                    <a:pt x="226" y="667"/>
                    <a:pt x="234" y="667"/>
                  </a:cubicBezTo>
                  <a:cubicBezTo>
                    <a:pt x="234" y="667"/>
                    <a:pt x="234" y="666"/>
                    <a:pt x="226" y="662"/>
                  </a:cubicBezTo>
                  <a:cubicBezTo>
                    <a:pt x="211" y="660"/>
                    <a:pt x="219" y="657"/>
                    <a:pt x="235" y="655"/>
                  </a:cubicBezTo>
                  <a:lnTo>
                    <a:pt x="228" y="653"/>
                  </a:lnTo>
                  <a:cubicBezTo>
                    <a:pt x="212" y="651"/>
                    <a:pt x="204" y="650"/>
                    <a:pt x="220" y="650"/>
                  </a:cubicBezTo>
                  <a:cubicBezTo>
                    <a:pt x="222" y="650"/>
                    <a:pt x="223" y="650"/>
                    <a:pt x="224" y="650"/>
                  </a:cubicBezTo>
                  <a:cubicBezTo>
                    <a:pt x="224" y="650"/>
                    <a:pt x="224" y="650"/>
                    <a:pt x="224" y="650"/>
                  </a:cubicBezTo>
                  <a:lnTo>
                    <a:pt x="224" y="650"/>
                  </a:lnTo>
                  <a:cubicBezTo>
                    <a:pt x="215" y="648"/>
                    <a:pt x="220" y="645"/>
                    <a:pt x="232" y="645"/>
                  </a:cubicBezTo>
                  <a:cubicBezTo>
                    <a:pt x="233" y="645"/>
                    <a:pt x="235" y="645"/>
                    <a:pt x="237" y="645"/>
                  </a:cubicBezTo>
                  <a:cubicBezTo>
                    <a:pt x="244" y="645"/>
                    <a:pt x="244" y="645"/>
                    <a:pt x="244" y="644"/>
                  </a:cubicBezTo>
                  <a:lnTo>
                    <a:pt x="237" y="644"/>
                  </a:lnTo>
                  <a:cubicBezTo>
                    <a:pt x="229" y="643"/>
                    <a:pt x="221" y="643"/>
                    <a:pt x="221" y="642"/>
                  </a:cubicBezTo>
                  <a:cubicBezTo>
                    <a:pt x="221" y="641"/>
                    <a:pt x="221" y="640"/>
                    <a:pt x="229" y="640"/>
                  </a:cubicBezTo>
                  <a:cubicBezTo>
                    <a:pt x="237" y="639"/>
                    <a:pt x="244" y="639"/>
                    <a:pt x="237" y="638"/>
                  </a:cubicBezTo>
                  <a:cubicBezTo>
                    <a:pt x="237" y="638"/>
                    <a:pt x="237" y="636"/>
                    <a:pt x="244" y="635"/>
                  </a:cubicBezTo>
                  <a:lnTo>
                    <a:pt x="246" y="631"/>
                  </a:lnTo>
                  <a:cubicBezTo>
                    <a:pt x="239" y="630"/>
                    <a:pt x="238" y="627"/>
                    <a:pt x="243" y="627"/>
                  </a:cubicBezTo>
                  <a:cubicBezTo>
                    <a:pt x="243" y="627"/>
                    <a:pt x="244" y="627"/>
                    <a:pt x="246" y="627"/>
                  </a:cubicBezTo>
                  <a:cubicBezTo>
                    <a:pt x="246" y="627"/>
                    <a:pt x="246" y="625"/>
                    <a:pt x="238" y="623"/>
                  </a:cubicBezTo>
                  <a:cubicBezTo>
                    <a:pt x="239" y="621"/>
                    <a:pt x="239" y="620"/>
                    <a:pt x="247" y="620"/>
                  </a:cubicBezTo>
                  <a:cubicBezTo>
                    <a:pt x="250" y="620"/>
                    <a:pt x="252" y="620"/>
                    <a:pt x="252" y="620"/>
                  </a:cubicBezTo>
                  <a:cubicBezTo>
                    <a:pt x="253" y="620"/>
                    <a:pt x="251" y="620"/>
                    <a:pt x="247" y="618"/>
                  </a:cubicBezTo>
                  <a:cubicBezTo>
                    <a:pt x="239" y="618"/>
                    <a:pt x="239" y="617"/>
                    <a:pt x="239" y="616"/>
                  </a:cubicBezTo>
                  <a:cubicBezTo>
                    <a:pt x="239" y="615"/>
                    <a:pt x="239" y="614"/>
                    <a:pt x="239" y="614"/>
                  </a:cubicBezTo>
                  <a:cubicBezTo>
                    <a:pt x="231" y="613"/>
                    <a:pt x="231" y="613"/>
                    <a:pt x="231" y="612"/>
                  </a:cubicBezTo>
                  <a:cubicBezTo>
                    <a:pt x="231" y="611"/>
                    <a:pt x="240" y="607"/>
                    <a:pt x="240" y="606"/>
                  </a:cubicBezTo>
                  <a:cubicBezTo>
                    <a:pt x="240" y="604"/>
                    <a:pt x="240" y="603"/>
                    <a:pt x="238" y="603"/>
                  </a:cubicBezTo>
                  <a:cubicBezTo>
                    <a:pt x="237" y="603"/>
                    <a:pt x="235" y="603"/>
                    <a:pt x="232" y="604"/>
                  </a:cubicBezTo>
                  <a:cubicBezTo>
                    <a:pt x="232" y="604"/>
                    <a:pt x="232" y="604"/>
                    <a:pt x="231" y="604"/>
                  </a:cubicBezTo>
                  <a:cubicBezTo>
                    <a:pt x="229" y="604"/>
                    <a:pt x="226" y="603"/>
                    <a:pt x="232" y="602"/>
                  </a:cubicBezTo>
                  <a:cubicBezTo>
                    <a:pt x="232" y="601"/>
                    <a:pt x="240" y="597"/>
                    <a:pt x="241" y="594"/>
                  </a:cubicBezTo>
                  <a:cubicBezTo>
                    <a:pt x="241" y="589"/>
                    <a:pt x="241" y="589"/>
                    <a:pt x="233" y="589"/>
                  </a:cubicBezTo>
                  <a:cubicBezTo>
                    <a:pt x="217" y="589"/>
                    <a:pt x="217" y="588"/>
                    <a:pt x="233" y="587"/>
                  </a:cubicBezTo>
                  <a:cubicBezTo>
                    <a:pt x="249" y="586"/>
                    <a:pt x="249" y="585"/>
                    <a:pt x="241" y="585"/>
                  </a:cubicBezTo>
                  <a:cubicBezTo>
                    <a:pt x="234" y="583"/>
                    <a:pt x="234" y="583"/>
                    <a:pt x="234" y="581"/>
                  </a:cubicBezTo>
                  <a:cubicBezTo>
                    <a:pt x="242" y="581"/>
                    <a:pt x="242" y="580"/>
                    <a:pt x="234" y="578"/>
                  </a:cubicBezTo>
                  <a:cubicBezTo>
                    <a:pt x="234" y="577"/>
                    <a:pt x="234" y="577"/>
                    <a:pt x="242" y="577"/>
                  </a:cubicBezTo>
                  <a:lnTo>
                    <a:pt x="242" y="575"/>
                  </a:lnTo>
                  <a:cubicBezTo>
                    <a:pt x="226" y="571"/>
                    <a:pt x="235" y="565"/>
                    <a:pt x="243" y="563"/>
                  </a:cubicBezTo>
                  <a:cubicBezTo>
                    <a:pt x="243" y="563"/>
                    <a:pt x="243" y="562"/>
                    <a:pt x="235" y="561"/>
                  </a:cubicBezTo>
                  <a:cubicBezTo>
                    <a:pt x="220" y="559"/>
                    <a:pt x="220" y="558"/>
                    <a:pt x="235" y="558"/>
                  </a:cubicBezTo>
                  <a:cubicBezTo>
                    <a:pt x="242" y="558"/>
                    <a:pt x="246" y="559"/>
                    <a:pt x="247" y="559"/>
                  </a:cubicBezTo>
                  <a:cubicBezTo>
                    <a:pt x="248" y="559"/>
                    <a:pt x="245" y="558"/>
                    <a:pt x="235" y="557"/>
                  </a:cubicBezTo>
                  <a:cubicBezTo>
                    <a:pt x="229" y="556"/>
                    <a:pt x="229" y="551"/>
                    <a:pt x="241" y="551"/>
                  </a:cubicBezTo>
                  <a:cubicBezTo>
                    <a:pt x="242" y="551"/>
                    <a:pt x="243" y="551"/>
                    <a:pt x="244" y="551"/>
                  </a:cubicBezTo>
                  <a:lnTo>
                    <a:pt x="260" y="552"/>
                  </a:lnTo>
                  <a:cubicBezTo>
                    <a:pt x="252" y="550"/>
                    <a:pt x="252" y="549"/>
                    <a:pt x="252" y="549"/>
                  </a:cubicBezTo>
                  <a:cubicBezTo>
                    <a:pt x="244" y="549"/>
                    <a:pt x="244" y="548"/>
                    <a:pt x="246" y="544"/>
                  </a:cubicBezTo>
                  <a:cubicBezTo>
                    <a:pt x="246" y="542"/>
                    <a:pt x="238" y="537"/>
                    <a:pt x="238" y="534"/>
                  </a:cubicBezTo>
                  <a:cubicBezTo>
                    <a:pt x="239" y="532"/>
                    <a:pt x="239" y="528"/>
                    <a:pt x="247" y="528"/>
                  </a:cubicBezTo>
                  <a:cubicBezTo>
                    <a:pt x="247" y="525"/>
                    <a:pt x="247" y="524"/>
                    <a:pt x="239" y="522"/>
                  </a:cubicBezTo>
                  <a:cubicBezTo>
                    <a:pt x="231" y="521"/>
                    <a:pt x="231" y="519"/>
                    <a:pt x="239" y="519"/>
                  </a:cubicBezTo>
                  <a:lnTo>
                    <a:pt x="239" y="518"/>
                  </a:lnTo>
                  <a:cubicBezTo>
                    <a:pt x="232" y="514"/>
                    <a:pt x="232" y="513"/>
                    <a:pt x="232" y="513"/>
                  </a:cubicBezTo>
                  <a:cubicBezTo>
                    <a:pt x="240" y="513"/>
                    <a:pt x="248" y="513"/>
                    <a:pt x="240" y="511"/>
                  </a:cubicBezTo>
                  <a:cubicBezTo>
                    <a:pt x="232" y="511"/>
                    <a:pt x="232" y="510"/>
                    <a:pt x="232" y="507"/>
                  </a:cubicBezTo>
                  <a:cubicBezTo>
                    <a:pt x="240" y="505"/>
                    <a:pt x="243" y="465"/>
                    <a:pt x="235" y="465"/>
                  </a:cubicBezTo>
                  <a:cubicBezTo>
                    <a:pt x="235" y="465"/>
                    <a:pt x="235" y="464"/>
                    <a:pt x="235" y="461"/>
                  </a:cubicBezTo>
                  <a:cubicBezTo>
                    <a:pt x="235" y="460"/>
                    <a:pt x="235" y="457"/>
                    <a:pt x="235" y="457"/>
                  </a:cubicBezTo>
                  <a:cubicBezTo>
                    <a:pt x="237" y="457"/>
                    <a:pt x="238" y="457"/>
                    <a:pt x="239" y="457"/>
                  </a:cubicBezTo>
                  <a:cubicBezTo>
                    <a:pt x="250" y="457"/>
                    <a:pt x="244" y="451"/>
                    <a:pt x="237" y="448"/>
                  </a:cubicBezTo>
                  <a:cubicBezTo>
                    <a:pt x="229" y="447"/>
                    <a:pt x="229" y="445"/>
                    <a:pt x="229" y="443"/>
                  </a:cubicBezTo>
                  <a:lnTo>
                    <a:pt x="229" y="443"/>
                  </a:lnTo>
                  <a:cubicBezTo>
                    <a:pt x="230" y="444"/>
                    <a:pt x="232" y="444"/>
                    <a:pt x="233" y="444"/>
                  </a:cubicBezTo>
                  <a:cubicBezTo>
                    <a:pt x="244" y="444"/>
                    <a:pt x="244" y="440"/>
                    <a:pt x="237" y="438"/>
                  </a:cubicBezTo>
                  <a:cubicBezTo>
                    <a:pt x="222" y="437"/>
                    <a:pt x="222" y="436"/>
                    <a:pt x="238" y="436"/>
                  </a:cubicBezTo>
                  <a:cubicBezTo>
                    <a:pt x="253" y="436"/>
                    <a:pt x="253" y="433"/>
                    <a:pt x="230" y="430"/>
                  </a:cubicBezTo>
                  <a:cubicBezTo>
                    <a:pt x="222" y="429"/>
                    <a:pt x="222" y="429"/>
                    <a:pt x="230" y="428"/>
                  </a:cubicBezTo>
                  <a:cubicBezTo>
                    <a:pt x="246" y="427"/>
                    <a:pt x="246" y="426"/>
                    <a:pt x="238" y="426"/>
                  </a:cubicBezTo>
                  <a:cubicBezTo>
                    <a:pt x="222" y="424"/>
                    <a:pt x="222" y="423"/>
                    <a:pt x="238" y="422"/>
                  </a:cubicBezTo>
                  <a:cubicBezTo>
                    <a:pt x="255" y="420"/>
                    <a:pt x="255" y="420"/>
                    <a:pt x="239" y="419"/>
                  </a:cubicBezTo>
                  <a:cubicBezTo>
                    <a:pt x="223" y="417"/>
                    <a:pt x="223" y="412"/>
                    <a:pt x="239" y="411"/>
                  </a:cubicBezTo>
                  <a:cubicBezTo>
                    <a:pt x="239" y="410"/>
                    <a:pt x="247" y="409"/>
                    <a:pt x="239" y="409"/>
                  </a:cubicBezTo>
                  <a:lnTo>
                    <a:pt x="247" y="408"/>
                  </a:lnTo>
                  <a:cubicBezTo>
                    <a:pt x="247" y="406"/>
                    <a:pt x="247" y="405"/>
                    <a:pt x="247" y="405"/>
                  </a:cubicBezTo>
                  <a:lnTo>
                    <a:pt x="239" y="405"/>
                  </a:lnTo>
                  <a:cubicBezTo>
                    <a:pt x="239" y="404"/>
                    <a:pt x="248" y="396"/>
                    <a:pt x="248" y="389"/>
                  </a:cubicBezTo>
                  <a:cubicBezTo>
                    <a:pt x="249" y="377"/>
                    <a:pt x="249" y="374"/>
                    <a:pt x="244" y="374"/>
                  </a:cubicBezTo>
                  <a:cubicBezTo>
                    <a:pt x="243" y="374"/>
                    <a:pt x="242" y="374"/>
                    <a:pt x="241" y="374"/>
                  </a:cubicBezTo>
                  <a:cubicBezTo>
                    <a:pt x="239" y="374"/>
                    <a:pt x="237" y="374"/>
                    <a:pt x="235" y="374"/>
                  </a:cubicBezTo>
                  <a:cubicBezTo>
                    <a:pt x="226" y="374"/>
                    <a:pt x="228" y="372"/>
                    <a:pt x="241" y="372"/>
                  </a:cubicBezTo>
                  <a:cubicBezTo>
                    <a:pt x="241" y="369"/>
                    <a:pt x="249" y="367"/>
                    <a:pt x="249" y="365"/>
                  </a:cubicBezTo>
                  <a:cubicBezTo>
                    <a:pt x="250" y="363"/>
                    <a:pt x="250" y="360"/>
                    <a:pt x="258" y="360"/>
                  </a:cubicBezTo>
                  <a:lnTo>
                    <a:pt x="258" y="359"/>
                  </a:lnTo>
                  <a:cubicBezTo>
                    <a:pt x="242" y="357"/>
                    <a:pt x="242" y="349"/>
                    <a:pt x="250" y="346"/>
                  </a:cubicBezTo>
                  <a:cubicBezTo>
                    <a:pt x="250" y="344"/>
                    <a:pt x="251" y="343"/>
                    <a:pt x="243" y="339"/>
                  </a:cubicBezTo>
                  <a:cubicBezTo>
                    <a:pt x="235" y="337"/>
                    <a:pt x="235" y="337"/>
                    <a:pt x="243" y="336"/>
                  </a:cubicBezTo>
                  <a:cubicBezTo>
                    <a:pt x="251" y="336"/>
                    <a:pt x="259" y="329"/>
                    <a:pt x="243" y="329"/>
                  </a:cubicBezTo>
                  <a:lnTo>
                    <a:pt x="251" y="328"/>
                  </a:lnTo>
                  <a:cubicBezTo>
                    <a:pt x="259" y="326"/>
                    <a:pt x="251" y="325"/>
                    <a:pt x="243" y="325"/>
                  </a:cubicBezTo>
                  <a:cubicBezTo>
                    <a:pt x="228" y="325"/>
                    <a:pt x="228" y="323"/>
                    <a:pt x="251" y="322"/>
                  </a:cubicBezTo>
                  <a:cubicBezTo>
                    <a:pt x="267" y="322"/>
                    <a:pt x="268" y="321"/>
                    <a:pt x="260" y="321"/>
                  </a:cubicBezTo>
                  <a:cubicBezTo>
                    <a:pt x="252" y="320"/>
                    <a:pt x="244" y="319"/>
                    <a:pt x="252" y="318"/>
                  </a:cubicBezTo>
                  <a:cubicBezTo>
                    <a:pt x="252" y="317"/>
                    <a:pt x="252" y="316"/>
                    <a:pt x="237" y="316"/>
                  </a:cubicBezTo>
                  <a:cubicBezTo>
                    <a:pt x="229" y="316"/>
                    <a:pt x="229" y="314"/>
                    <a:pt x="229" y="312"/>
                  </a:cubicBezTo>
                  <a:cubicBezTo>
                    <a:pt x="233" y="312"/>
                    <a:pt x="239" y="313"/>
                    <a:pt x="244" y="314"/>
                  </a:cubicBezTo>
                  <a:lnTo>
                    <a:pt x="244" y="311"/>
                  </a:lnTo>
                  <a:cubicBezTo>
                    <a:pt x="249" y="309"/>
                    <a:pt x="255" y="308"/>
                    <a:pt x="260" y="308"/>
                  </a:cubicBezTo>
                  <a:cubicBezTo>
                    <a:pt x="266" y="307"/>
                    <a:pt x="267" y="306"/>
                    <a:pt x="262" y="306"/>
                  </a:cubicBezTo>
                  <a:cubicBezTo>
                    <a:pt x="260" y="306"/>
                    <a:pt x="257" y="306"/>
                    <a:pt x="252" y="307"/>
                  </a:cubicBezTo>
                  <a:cubicBezTo>
                    <a:pt x="237" y="307"/>
                    <a:pt x="237" y="307"/>
                    <a:pt x="237" y="304"/>
                  </a:cubicBezTo>
                  <a:cubicBezTo>
                    <a:pt x="237" y="303"/>
                    <a:pt x="237" y="302"/>
                    <a:pt x="244" y="302"/>
                  </a:cubicBezTo>
                  <a:cubicBezTo>
                    <a:pt x="252" y="302"/>
                    <a:pt x="252" y="302"/>
                    <a:pt x="252" y="300"/>
                  </a:cubicBezTo>
                  <a:cubicBezTo>
                    <a:pt x="252" y="295"/>
                    <a:pt x="230" y="292"/>
                    <a:pt x="214" y="291"/>
                  </a:cubicBezTo>
                  <a:cubicBezTo>
                    <a:pt x="198" y="291"/>
                    <a:pt x="198" y="291"/>
                    <a:pt x="214" y="290"/>
                  </a:cubicBezTo>
                  <a:cubicBezTo>
                    <a:pt x="222" y="290"/>
                    <a:pt x="222" y="289"/>
                    <a:pt x="222" y="288"/>
                  </a:cubicBezTo>
                  <a:cubicBezTo>
                    <a:pt x="217" y="288"/>
                    <a:pt x="218" y="287"/>
                    <a:pt x="220" y="287"/>
                  </a:cubicBezTo>
                  <a:cubicBezTo>
                    <a:pt x="221" y="287"/>
                    <a:pt x="222" y="287"/>
                    <a:pt x="222" y="288"/>
                  </a:cubicBezTo>
                  <a:cubicBezTo>
                    <a:pt x="230" y="288"/>
                    <a:pt x="230" y="289"/>
                    <a:pt x="230" y="290"/>
                  </a:cubicBezTo>
                  <a:lnTo>
                    <a:pt x="238" y="290"/>
                  </a:lnTo>
                  <a:cubicBezTo>
                    <a:pt x="253" y="289"/>
                    <a:pt x="253" y="288"/>
                    <a:pt x="238" y="286"/>
                  </a:cubicBezTo>
                  <a:cubicBezTo>
                    <a:pt x="230" y="285"/>
                    <a:pt x="230" y="285"/>
                    <a:pt x="238" y="283"/>
                  </a:cubicBezTo>
                  <a:cubicBezTo>
                    <a:pt x="246" y="282"/>
                    <a:pt x="253" y="281"/>
                    <a:pt x="246" y="281"/>
                  </a:cubicBezTo>
                  <a:cubicBezTo>
                    <a:pt x="246" y="281"/>
                    <a:pt x="246" y="279"/>
                    <a:pt x="253" y="277"/>
                  </a:cubicBezTo>
                  <a:cubicBezTo>
                    <a:pt x="253" y="275"/>
                    <a:pt x="253" y="274"/>
                    <a:pt x="246" y="274"/>
                  </a:cubicBezTo>
                  <a:cubicBezTo>
                    <a:pt x="238" y="274"/>
                    <a:pt x="238" y="273"/>
                    <a:pt x="238" y="272"/>
                  </a:cubicBezTo>
                  <a:cubicBezTo>
                    <a:pt x="238" y="271"/>
                    <a:pt x="238" y="269"/>
                    <a:pt x="234" y="269"/>
                  </a:cubicBezTo>
                  <a:cubicBezTo>
                    <a:pt x="233" y="269"/>
                    <a:pt x="231" y="269"/>
                    <a:pt x="230" y="270"/>
                  </a:cubicBezTo>
                  <a:cubicBezTo>
                    <a:pt x="222" y="270"/>
                    <a:pt x="214" y="268"/>
                    <a:pt x="215" y="265"/>
                  </a:cubicBezTo>
                  <a:cubicBezTo>
                    <a:pt x="207" y="263"/>
                    <a:pt x="207" y="263"/>
                    <a:pt x="223" y="262"/>
                  </a:cubicBezTo>
                  <a:cubicBezTo>
                    <a:pt x="231" y="262"/>
                    <a:pt x="231" y="261"/>
                    <a:pt x="231" y="259"/>
                  </a:cubicBezTo>
                  <a:cubicBezTo>
                    <a:pt x="231" y="259"/>
                    <a:pt x="231" y="258"/>
                    <a:pt x="239" y="257"/>
                  </a:cubicBezTo>
                  <a:cubicBezTo>
                    <a:pt x="243" y="256"/>
                    <a:pt x="243" y="256"/>
                    <a:pt x="241" y="256"/>
                  </a:cubicBezTo>
                  <a:cubicBezTo>
                    <a:pt x="239" y="256"/>
                    <a:pt x="235" y="256"/>
                    <a:pt x="231" y="256"/>
                  </a:cubicBezTo>
                  <a:lnTo>
                    <a:pt x="215" y="256"/>
                  </a:lnTo>
                  <a:cubicBezTo>
                    <a:pt x="223" y="254"/>
                    <a:pt x="231" y="253"/>
                    <a:pt x="239" y="253"/>
                  </a:cubicBezTo>
                  <a:cubicBezTo>
                    <a:pt x="255" y="252"/>
                    <a:pt x="255" y="252"/>
                    <a:pt x="239" y="252"/>
                  </a:cubicBezTo>
                  <a:cubicBezTo>
                    <a:pt x="231" y="252"/>
                    <a:pt x="223" y="251"/>
                    <a:pt x="231" y="248"/>
                  </a:cubicBezTo>
                  <a:cubicBezTo>
                    <a:pt x="231" y="246"/>
                    <a:pt x="231" y="244"/>
                    <a:pt x="239" y="244"/>
                  </a:cubicBezTo>
                  <a:cubicBezTo>
                    <a:pt x="247" y="243"/>
                    <a:pt x="239" y="242"/>
                    <a:pt x="239" y="242"/>
                  </a:cubicBezTo>
                  <a:cubicBezTo>
                    <a:pt x="231" y="240"/>
                    <a:pt x="231" y="238"/>
                    <a:pt x="239" y="235"/>
                  </a:cubicBezTo>
                  <a:cubicBezTo>
                    <a:pt x="252" y="230"/>
                    <a:pt x="255" y="229"/>
                    <a:pt x="248" y="229"/>
                  </a:cubicBezTo>
                  <a:cubicBezTo>
                    <a:pt x="246" y="229"/>
                    <a:pt x="243" y="229"/>
                    <a:pt x="240" y="229"/>
                  </a:cubicBezTo>
                  <a:cubicBezTo>
                    <a:pt x="232" y="229"/>
                    <a:pt x="224" y="229"/>
                    <a:pt x="240" y="228"/>
                  </a:cubicBezTo>
                  <a:cubicBezTo>
                    <a:pt x="248" y="226"/>
                    <a:pt x="240" y="225"/>
                    <a:pt x="232" y="222"/>
                  </a:cubicBezTo>
                  <a:cubicBezTo>
                    <a:pt x="225" y="222"/>
                    <a:pt x="218" y="222"/>
                    <a:pt x="211" y="222"/>
                  </a:cubicBezTo>
                  <a:cubicBezTo>
                    <a:pt x="207" y="222"/>
                    <a:pt x="204" y="222"/>
                    <a:pt x="201" y="222"/>
                  </a:cubicBezTo>
                  <a:cubicBezTo>
                    <a:pt x="185" y="222"/>
                    <a:pt x="185" y="222"/>
                    <a:pt x="193" y="220"/>
                  </a:cubicBezTo>
                  <a:cubicBezTo>
                    <a:pt x="193" y="218"/>
                    <a:pt x="201" y="217"/>
                    <a:pt x="209" y="217"/>
                  </a:cubicBezTo>
                  <a:cubicBezTo>
                    <a:pt x="216" y="217"/>
                    <a:pt x="216" y="218"/>
                    <a:pt x="216" y="218"/>
                  </a:cubicBezTo>
                  <a:lnTo>
                    <a:pt x="216" y="219"/>
                  </a:lnTo>
                  <a:cubicBezTo>
                    <a:pt x="224" y="219"/>
                    <a:pt x="232" y="219"/>
                    <a:pt x="232" y="217"/>
                  </a:cubicBezTo>
                  <a:cubicBezTo>
                    <a:pt x="240" y="216"/>
                    <a:pt x="240" y="215"/>
                    <a:pt x="232" y="215"/>
                  </a:cubicBezTo>
                  <a:cubicBezTo>
                    <a:pt x="240" y="214"/>
                    <a:pt x="240" y="210"/>
                    <a:pt x="240" y="208"/>
                  </a:cubicBezTo>
                  <a:cubicBezTo>
                    <a:pt x="240" y="206"/>
                    <a:pt x="240" y="202"/>
                    <a:pt x="249" y="201"/>
                  </a:cubicBezTo>
                  <a:cubicBezTo>
                    <a:pt x="249" y="198"/>
                    <a:pt x="249" y="197"/>
                    <a:pt x="241" y="197"/>
                  </a:cubicBezTo>
                  <a:cubicBezTo>
                    <a:pt x="236" y="197"/>
                    <a:pt x="233" y="197"/>
                    <a:pt x="231" y="197"/>
                  </a:cubicBezTo>
                  <a:cubicBezTo>
                    <a:pt x="226" y="197"/>
                    <a:pt x="228" y="196"/>
                    <a:pt x="233" y="196"/>
                  </a:cubicBezTo>
                  <a:cubicBezTo>
                    <a:pt x="249" y="194"/>
                    <a:pt x="257" y="179"/>
                    <a:pt x="241" y="178"/>
                  </a:cubicBezTo>
                  <a:lnTo>
                    <a:pt x="241" y="175"/>
                  </a:lnTo>
                  <a:cubicBezTo>
                    <a:pt x="249" y="173"/>
                    <a:pt x="249" y="165"/>
                    <a:pt x="241" y="164"/>
                  </a:cubicBezTo>
                  <a:lnTo>
                    <a:pt x="241" y="161"/>
                  </a:lnTo>
                  <a:cubicBezTo>
                    <a:pt x="250" y="159"/>
                    <a:pt x="250" y="156"/>
                    <a:pt x="242" y="156"/>
                  </a:cubicBezTo>
                  <a:cubicBezTo>
                    <a:pt x="234" y="155"/>
                    <a:pt x="226" y="155"/>
                    <a:pt x="234" y="155"/>
                  </a:cubicBezTo>
                  <a:cubicBezTo>
                    <a:pt x="242" y="154"/>
                    <a:pt x="242" y="152"/>
                    <a:pt x="242" y="147"/>
                  </a:cubicBezTo>
                  <a:cubicBezTo>
                    <a:pt x="242" y="144"/>
                    <a:pt x="242" y="143"/>
                    <a:pt x="240" y="143"/>
                  </a:cubicBezTo>
                  <a:cubicBezTo>
                    <a:pt x="239" y="143"/>
                    <a:pt x="237" y="144"/>
                    <a:pt x="234" y="144"/>
                  </a:cubicBezTo>
                  <a:cubicBezTo>
                    <a:pt x="226" y="139"/>
                    <a:pt x="234" y="139"/>
                    <a:pt x="242" y="138"/>
                  </a:cubicBezTo>
                  <a:cubicBezTo>
                    <a:pt x="245" y="139"/>
                    <a:pt x="248" y="139"/>
                    <a:pt x="249" y="139"/>
                  </a:cubicBezTo>
                  <a:cubicBezTo>
                    <a:pt x="257" y="139"/>
                    <a:pt x="253" y="137"/>
                    <a:pt x="234" y="136"/>
                  </a:cubicBezTo>
                  <a:cubicBezTo>
                    <a:pt x="219" y="136"/>
                    <a:pt x="219" y="133"/>
                    <a:pt x="226" y="133"/>
                  </a:cubicBezTo>
                  <a:cubicBezTo>
                    <a:pt x="234" y="133"/>
                    <a:pt x="234" y="134"/>
                    <a:pt x="234" y="135"/>
                  </a:cubicBezTo>
                  <a:lnTo>
                    <a:pt x="250" y="135"/>
                  </a:lnTo>
                  <a:cubicBezTo>
                    <a:pt x="250" y="134"/>
                    <a:pt x="250" y="134"/>
                    <a:pt x="242" y="133"/>
                  </a:cubicBezTo>
                  <a:cubicBezTo>
                    <a:pt x="242" y="133"/>
                    <a:pt x="242" y="132"/>
                    <a:pt x="234" y="130"/>
                  </a:cubicBezTo>
                  <a:cubicBezTo>
                    <a:pt x="230" y="130"/>
                    <a:pt x="226" y="130"/>
                    <a:pt x="223" y="130"/>
                  </a:cubicBezTo>
                  <a:cubicBezTo>
                    <a:pt x="219" y="130"/>
                    <a:pt x="215" y="130"/>
                    <a:pt x="211" y="130"/>
                  </a:cubicBezTo>
                  <a:cubicBezTo>
                    <a:pt x="207" y="131"/>
                    <a:pt x="206" y="132"/>
                    <a:pt x="204" y="132"/>
                  </a:cubicBezTo>
                  <a:cubicBezTo>
                    <a:pt x="203" y="132"/>
                    <a:pt x="203" y="131"/>
                    <a:pt x="203" y="130"/>
                  </a:cubicBezTo>
                  <a:cubicBezTo>
                    <a:pt x="208" y="128"/>
                    <a:pt x="213" y="128"/>
                    <a:pt x="218" y="128"/>
                  </a:cubicBezTo>
                  <a:cubicBezTo>
                    <a:pt x="221" y="128"/>
                    <a:pt x="224" y="128"/>
                    <a:pt x="226" y="128"/>
                  </a:cubicBezTo>
                  <a:cubicBezTo>
                    <a:pt x="226" y="129"/>
                    <a:pt x="234" y="129"/>
                    <a:pt x="242" y="129"/>
                  </a:cubicBezTo>
                  <a:cubicBezTo>
                    <a:pt x="250" y="128"/>
                    <a:pt x="234" y="123"/>
                    <a:pt x="219" y="123"/>
                  </a:cubicBezTo>
                  <a:lnTo>
                    <a:pt x="226" y="123"/>
                  </a:lnTo>
                  <a:cubicBezTo>
                    <a:pt x="234" y="122"/>
                    <a:pt x="234" y="119"/>
                    <a:pt x="234" y="117"/>
                  </a:cubicBezTo>
                  <a:cubicBezTo>
                    <a:pt x="234" y="115"/>
                    <a:pt x="234" y="114"/>
                    <a:pt x="226" y="114"/>
                  </a:cubicBezTo>
                  <a:cubicBezTo>
                    <a:pt x="219" y="114"/>
                    <a:pt x="211" y="114"/>
                    <a:pt x="211" y="113"/>
                  </a:cubicBezTo>
                  <a:cubicBezTo>
                    <a:pt x="211" y="114"/>
                    <a:pt x="203" y="115"/>
                    <a:pt x="195" y="115"/>
                  </a:cubicBezTo>
                  <a:cubicBezTo>
                    <a:pt x="201" y="113"/>
                    <a:pt x="206" y="111"/>
                    <a:pt x="211" y="110"/>
                  </a:cubicBezTo>
                  <a:cubicBezTo>
                    <a:pt x="226" y="108"/>
                    <a:pt x="234" y="105"/>
                    <a:pt x="235" y="100"/>
                  </a:cubicBezTo>
                  <a:cubicBezTo>
                    <a:pt x="235" y="98"/>
                    <a:pt x="235" y="93"/>
                    <a:pt x="243" y="92"/>
                  </a:cubicBezTo>
                  <a:cubicBezTo>
                    <a:pt x="243" y="90"/>
                    <a:pt x="243" y="89"/>
                    <a:pt x="235" y="89"/>
                  </a:cubicBezTo>
                  <a:lnTo>
                    <a:pt x="235" y="87"/>
                  </a:lnTo>
                  <a:cubicBezTo>
                    <a:pt x="242" y="86"/>
                    <a:pt x="243" y="83"/>
                    <a:pt x="238" y="83"/>
                  </a:cubicBezTo>
                  <a:cubicBezTo>
                    <a:pt x="237" y="83"/>
                    <a:pt x="237" y="83"/>
                    <a:pt x="235" y="83"/>
                  </a:cubicBezTo>
                  <a:cubicBezTo>
                    <a:pt x="228" y="82"/>
                    <a:pt x="235" y="80"/>
                    <a:pt x="235" y="79"/>
                  </a:cubicBezTo>
                  <a:cubicBezTo>
                    <a:pt x="243" y="78"/>
                    <a:pt x="247" y="77"/>
                    <a:pt x="246" y="77"/>
                  </a:cubicBezTo>
                  <a:cubicBezTo>
                    <a:pt x="245" y="77"/>
                    <a:pt x="239" y="78"/>
                    <a:pt x="228" y="79"/>
                  </a:cubicBezTo>
                  <a:cubicBezTo>
                    <a:pt x="227" y="79"/>
                    <a:pt x="226" y="79"/>
                    <a:pt x="225" y="79"/>
                  </a:cubicBezTo>
                  <a:cubicBezTo>
                    <a:pt x="220" y="79"/>
                    <a:pt x="216" y="80"/>
                    <a:pt x="212" y="82"/>
                  </a:cubicBezTo>
                  <a:lnTo>
                    <a:pt x="212" y="86"/>
                  </a:lnTo>
                  <a:lnTo>
                    <a:pt x="204" y="82"/>
                  </a:lnTo>
                  <a:cubicBezTo>
                    <a:pt x="204" y="81"/>
                    <a:pt x="199" y="80"/>
                    <a:pt x="193" y="80"/>
                  </a:cubicBezTo>
                  <a:cubicBezTo>
                    <a:pt x="191" y="80"/>
                    <a:pt x="190" y="80"/>
                    <a:pt x="188" y="80"/>
                  </a:cubicBezTo>
                  <a:cubicBezTo>
                    <a:pt x="188" y="80"/>
                    <a:pt x="180" y="80"/>
                    <a:pt x="180" y="79"/>
                  </a:cubicBezTo>
                  <a:lnTo>
                    <a:pt x="196" y="78"/>
                  </a:lnTo>
                  <a:cubicBezTo>
                    <a:pt x="204" y="79"/>
                    <a:pt x="212" y="79"/>
                    <a:pt x="220" y="79"/>
                  </a:cubicBezTo>
                  <a:cubicBezTo>
                    <a:pt x="235" y="77"/>
                    <a:pt x="243" y="73"/>
                    <a:pt x="228" y="73"/>
                  </a:cubicBezTo>
                  <a:cubicBezTo>
                    <a:pt x="228" y="72"/>
                    <a:pt x="228" y="72"/>
                    <a:pt x="235" y="71"/>
                  </a:cubicBezTo>
                  <a:cubicBezTo>
                    <a:pt x="243" y="71"/>
                    <a:pt x="243" y="69"/>
                    <a:pt x="228" y="69"/>
                  </a:cubicBezTo>
                  <a:cubicBezTo>
                    <a:pt x="212" y="68"/>
                    <a:pt x="212" y="67"/>
                    <a:pt x="228" y="65"/>
                  </a:cubicBezTo>
                  <a:cubicBezTo>
                    <a:pt x="243" y="62"/>
                    <a:pt x="243" y="58"/>
                    <a:pt x="235" y="58"/>
                  </a:cubicBezTo>
                  <a:cubicBezTo>
                    <a:pt x="220" y="58"/>
                    <a:pt x="220" y="54"/>
                    <a:pt x="228" y="53"/>
                  </a:cubicBezTo>
                  <a:cubicBezTo>
                    <a:pt x="235" y="51"/>
                    <a:pt x="235" y="50"/>
                    <a:pt x="228" y="49"/>
                  </a:cubicBezTo>
                  <a:cubicBezTo>
                    <a:pt x="235" y="49"/>
                    <a:pt x="243" y="47"/>
                    <a:pt x="235" y="46"/>
                  </a:cubicBezTo>
                  <a:cubicBezTo>
                    <a:pt x="235" y="46"/>
                    <a:pt x="235" y="46"/>
                    <a:pt x="233" y="46"/>
                  </a:cubicBezTo>
                  <a:cubicBezTo>
                    <a:pt x="232" y="46"/>
                    <a:pt x="230" y="46"/>
                    <a:pt x="228" y="46"/>
                  </a:cubicBezTo>
                  <a:lnTo>
                    <a:pt x="212" y="45"/>
                  </a:lnTo>
                  <a:cubicBezTo>
                    <a:pt x="212" y="46"/>
                    <a:pt x="204" y="46"/>
                    <a:pt x="196" y="46"/>
                  </a:cubicBezTo>
                  <a:cubicBezTo>
                    <a:pt x="195" y="46"/>
                    <a:pt x="195" y="47"/>
                    <a:pt x="194" y="47"/>
                  </a:cubicBezTo>
                  <a:cubicBezTo>
                    <a:pt x="190" y="47"/>
                    <a:pt x="198" y="42"/>
                    <a:pt x="220" y="39"/>
                  </a:cubicBezTo>
                  <a:lnTo>
                    <a:pt x="235" y="35"/>
                  </a:lnTo>
                  <a:lnTo>
                    <a:pt x="220" y="36"/>
                  </a:lnTo>
                  <a:cubicBezTo>
                    <a:pt x="220" y="35"/>
                    <a:pt x="220" y="34"/>
                    <a:pt x="228" y="33"/>
                  </a:cubicBezTo>
                  <a:cubicBezTo>
                    <a:pt x="235" y="33"/>
                    <a:pt x="235" y="33"/>
                    <a:pt x="235" y="32"/>
                  </a:cubicBezTo>
                  <a:cubicBezTo>
                    <a:pt x="235" y="32"/>
                    <a:pt x="235" y="31"/>
                    <a:pt x="228" y="31"/>
                  </a:cubicBezTo>
                  <a:cubicBezTo>
                    <a:pt x="221" y="31"/>
                    <a:pt x="217" y="31"/>
                    <a:pt x="216" y="31"/>
                  </a:cubicBezTo>
                  <a:cubicBezTo>
                    <a:pt x="213" y="31"/>
                    <a:pt x="215" y="31"/>
                    <a:pt x="220" y="30"/>
                  </a:cubicBezTo>
                  <a:cubicBezTo>
                    <a:pt x="235" y="28"/>
                    <a:pt x="235" y="27"/>
                    <a:pt x="220" y="26"/>
                  </a:cubicBezTo>
                  <a:cubicBezTo>
                    <a:pt x="213" y="27"/>
                    <a:pt x="209" y="27"/>
                    <a:pt x="208" y="27"/>
                  </a:cubicBezTo>
                  <a:cubicBezTo>
                    <a:pt x="207" y="27"/>
                    <a:pt x="211" y="26"/>
                    <a:pt x="220" y="25"/>
                  </a:cubicBezTo>
                  <a:cubicBezTo>
                    <a:pt x="228" y="25"/>
                    <a:pt x="235" y="23"/>
                    <a:pt x="235" y="22"/>
                  </a:cubicBezTo>
                  <a:lnTo>
                    <a:pt x="235" y="22"/>
                  </a:lnTo>
                  <a:lnTo>
                    <a:pt x="228" y="23"/>
                  </a:lnTo>
                  <a:cubicBezTo>
                    <a:pt x="212" y="23"/>
                    <a:pt x="212" y="22"/>
                    <a:pt x="220" y="21"/>
                  </a:cubicBezTo>
                  <a:cubicBezTo>
                    <a:pt x="228" y="19"/>
                    <a:pt x="228" y="18"/>
                    <a:pt x="220" y="16"/>
                  </a:cubicBezTo>
                  <a:cubicBezTo>
                    <a:pt x="220" y="14"/>
                    <a:pt x="220" y="13"/>
                    <a:pt x="228" y="13"/>
                  </a:cubicBezTo>
                  <a:cubicBezTo>
                    <a:pt x="243" y="12"/>
                    <a:pt x="243" y="12"/>
                    <a:pt x="228" y="12"/>
                  </a:cubicBezTo>
                  <a:cubicBezTo>
                    <a:pt x="220" y="10"/>
                    <a:pt x="220" y="10"/>
                    <a:pt x="228" y="8"/>
                  </a:cubicBezTo>
                  <a:cubicBezTo>
                    <a:pt x="235" y="6"/>
                    <a:pt x="235" y="6"/>
                    <a:pt x="228" y="5"/>
                  </a:cubicBezTo>
                  <a:cubicBezTo>
                    <a:pt x="212" y="6"/>
                    <a:pt x="204" y="6"/>
                    <a:pt x="204" y="7"/>
                  </a:cubicBezTo>
                  <a:cubicBezTo>
                    <a:pt x="204" y="9"/>
                    <a:pt x="204" y="9"/>
                    <a:pt x="196" y="9"/>
                  </a:cubicBezTo>
                  <a:lnTo>
                    <a:pt x="196" y="7"/>
                  </a:lnTo>
                  <a:cubicBezTo>
                    <a:pt x="196" y="6"/>
                    <a:pt x="196" y="5"/>
                    <a:pt x="188" y="3"/>
                  </a:cubicBezTo>
                  <a:cubicBezTo>
                    <a:pt x="184" y="1"/>
                    <a:pt x="179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58"/>
            <p:cNvSpPr/>
            <p:nvPr/>
          </p:nvSpPr>
          <p:spPr>
            <a:xfrm>
              <a:off x="6575931" y="3469644"/>
              <a:ext cx="44751" cy="81305"/>
            </a:xfrm>
            <a:custGeom>
              <a:avLst/>
              <a:gdLst/>
              <a:ahLst/>
              <a:cxnLst/>
              <a:rect l="l" t="t" r="r" b="b"/>
              <a:pathLst>
                <a:path w="475" h="863" extrusionOk="0">
                  <a:moveTo>
                    <a:pt x="166" y="26"/>
                  </a:moveTo>
                  <a:lnTo>
                    <a:pt x="159" y="30"/>
                  </a:lnTo>
                  <a:lnTo>
                    <a:pt x="159" y="31"/>
                  </a:lnTo>
                  <a:cubicBezTo>
                    <a:pt x="167" y="28"/>
                    <a:pt x="167" y="28"/>
                    <a:pt x="166" y="27"/>
                  </a:cubicBezTo>
                  <a:lnTo>
                    <a:pt x="166" y="26"/>
                  </a:lnTo>
                  <a:close/>
                  <a:moveTo>
                    <a:pt x="124" y="28"/>
                  </a:moveTo>
                  <a:cubicBezTo>
                    <a:pt x="124" y="28"/>
                    <a:pt x="124" y="29"/>
                    <a:pt x="124" y="29"/>
                  </a:cubicBezTo>
                  <a:cubicBezTo>
                    <a:pt x="125" y="30"/>
                    <a:pt x="125" y="30"/>
                    <a:pt x="118" y="34"/>
                  </a:cubicBezTo>
                  <a:cubicBezTo>
                    <a:pt x="118" y="34"/>
                    <a:pt x="113" y="35"/>
                    <a:pt x="111" y="35"/>
                  </a:cubicBezTo>
                  <a:cubicBezTo>
                    <a:pt x="110" y="35"/>
                    <a:pt x="110" y="35"/>
                    <a:pt x="110" y="35"/>
                  </a:cubicBezTo>
                  <a:lnTo>
                    <a:pt x="117" y="30"/>
                  </a:lnTo>
                  <a:cubicBezTo>
                    <a:pt x="121" y="29"/>
                    <a:pt x="123" y="28"/>
                    <a:pt x="124" y="28"/>
                  </a:cubicBezTo>
                  <a:close/>
                  <a:moveTo>
                    <a:pt x="128" y="39"/>
                  </a:moveTo>
                  <a:cubicBezTo>
                    <a:pt x="129" y="39"/>
                    <a:pt x="129" y="40"/>
                    <a:pt x="129" y="40"/>
                  </a:cubicBezTo>
                  <a:cubicBezTo>
                    <a:pt x="129" y="41"/>
                    <a:pt x="130" y="43"/>
                    <a:pt x="122" y="46"/>
                  </a:cubicBezTo>
                  <a:lnTo>
                    <a:pt x="122" y="45"/>
                  </a:lnTo>
                  <a:cubicBezTo>
                    <a:pt x="124" y="44"/>
                    <a:pt x="125" y="43"/>
                    <a:pt x="125" y="43"/>
                  </a:cubicBezTo>
                  <a:lnTo>
                    <a:pt x="125" y="43"/>
                  </a:lnTo>
                  <a:cubicBezTo>
                    <a:pt x="124" y="43"/>
                    <a:pt x="120" y="45"/>
                    <a:pt x="115" y="48"/>
                  </a:cubicBezTo>
                  <a:lnTo>
                    <a:pt x="101" y="54"/>
                  </a:lnTo>
                  <a:cubicBezTo>
                    <a:pt x="101" y="53"/>
                    <a:pt x="108" y="49"/>
                    <a:pt x="114" y="46"/>
                  </a:cubicBezTo>
                  <a:cubicBezTo>
                    <a:pt x="124" y="41"/>
                    <a:pt x="127" y="39"/>
                    <a:pt x="128" y="39"/>
                  </a:cubicBezTo>
                  <a:close/>
                  <a:moveTo>
                    <a:pt x="16" y="75"/>
                  </a:moveTo>
                  <a:cubicBezTo>
                    <a:pt x="11" y="76"/>
                    <a:pt x="7" y="79"/>
                    <a:pt x="1" y="81"/>
                  </a:cubicBezTo>
                  <a:lnTo>
                    <a:pt x="2" y="82"/>
                  </a:lnTo>
                  <a:cubicBezTo>
                    <a:pt x="2" y="82"/>
                    <a:pt x="2" y="82"/>
                    <a:pt x="2" y="82"/>
                  </a:cubicBezTo>
                  <a:cubicBezTo>
                    <a:pt x="4" y="82"/>
                    <a:pt x="10" y="79"/>
                    <a:pt x="17" y="76"/>
                  </a:cubicBezTo>
                  <a:lnTo>
                    <a:pt x="16" y="75"/>
                  </a:lnTo>
                  <a:close/>
                  <a:moveTo>
                    <a:pt x="129" y="107"/>
                  </a:moveTo>
                  <a:cubicBezTo>
                    <a:pt x="130" y="108"/>
                    <a:pt x="122" y="111"/>
                    <a:pt x="114" y="112"/>
                  </a:cubicBezTo>
                  <a:cubicBezTo>
                    <a:pt x="114" y="111"/>
                    <a:pt x="113" y="110"/>
                    <a:pt x="113" y="110"/>
                  </a:cubicBezTo>
                  <a:cubicBezTo>
                    <a:pt x="119" y="108"/>
                    <a:pt x="123" y="107"/>
                    <a:pt x="129" y="107"/>
                  </a:cubicBezTo>
                  <a:close/>
                  <a:moveTo>
                    <a:pt x="119" y="116"/>
                  </a:moveTo>
                  <a:cubicBezTo>
                    <a:pt x="117" y="116"/>
                    <a:pt x="113" y="118"/>
                    <a:pt x="109" y="120"/>
                  </a:cubicBezTo>
                  <a:cubicBezTo>
                    <a:pt x="101" y="122"/>
                    <a:pt x="102" y="123"/>
                    <a:pt x="102" y="126"/>
                  </a:cubicBezTo>
                  <a:cubicBezTo>
                    <a:pt x="102" y="126"/>
                    <a:pt x="103" y="126"/>
                    <a:pt x="103" y="126"/>
                  </a:cubicBezTo>
                  <a:cubicBezTo>
                    <a:pt x="105" y="126"/>
                    <a:pt x="110" y="125"/>
                    <a:pt x="110" y="125"/>
                  </a:cubicBezTo>
                  <a:cubicBezTo>
                    <a:pt x="118" y="121"/>
                    <a:pt x="118" y="120"/>
                    <a:pt x="117" y="119"/>
                  </a:cubicBezTo>
                  <a:cubicBezTo>
                    <a:pt x="119" y="117"/>
                    <a:pt x="120" y="116"/>
                    <a:pt x="119" y="116"/>
                  </a:cubicBezTo>
                  <a:close/>
                  <a:moveTo>
                    <a:pt x="181" y="138"/>
                  </a:moveTo>
                  <a:cubicBezTo>
                    <a:pt x="182" y="138"/>
                    <a:pt x="183" y="139"/>
                    <a:pt x="183" y="139"/>
                  </a:cubicBezTo>
                  <a:lnTo>
                    <a:pt x="176" y="142"/>
                  </a:lnTo>
                  <a:lnTo>
                    <a:pt x="168" y="145"/>
                  </a:lnTo>
                  <a:lnTo>
                    <a:pt x="175" y="140"/>
                  </a:lnTo>
                  <a:cubicBezTo>
                    <a:pt x="178" y="139"/>
                    <a:pt x="180" y="138"/>
                    <a:pt x="181" y="138"/>
                  </a:cubicBezTo>
                  <a:close/>
                  <a:moveTo>
                    <a:pt x="173" y="149"/>
                  </a:moveTo>
                  <a:cubicBezTo>
                    <a:pt x="173" y="149"/>
                    <a:pt x="170" y="150"/>
                    <a:pt x="163" y="154"/>
                  </a:cubicBezTo>
                  <a:cubicBezTo>
                    <a:pt x="156" y="157"/>
                    <a:pt x="148" y="159"/>
                    <a:pt x="140" y="160"/>
                  </a:cubicBezTo>
                  <a:cubicBezTo>
                    <a:pt x="140" y="159"/>
                    <a:pt x="140" y="158"/>
                    <a:pt x="140" y="158"/>
                  </a:cubicBezTo>
                  <a:lnTo>
                    <a:pt x="155" y="155"/>
                  </a:lnTo>
                  <a:cubicBezTo>
                    <a:pt x="166" y="151"/>
                    <a:pt x="172" y="149"/>
                    <a:pt x="173" y="149"/>
                  </a:cubicBezTo>
                  <a:close/>
                  <a:moveTo>
                    <a:pt x="204" y="161"/>
                  </a:moveTo>
                  <a:cubicBezTo>
                    <a:pt x="206" y="161"/>
                    <a:pt x="203" y="162"/>
                    <a:pt x="193" y="166"/>
                  </a:cubicBezTo>
                  <a:lnTo>
                    <a:pt x="177" y="170"/>
                  </a:lnTo>
                  <a:cubicBezTo>
                    <a:pt x="184" y="166"/>
                    <a:pt x="192" y="164"/>
                    <a:pt x="200" y="162"/>
                  </a:cubicBezTo>
                  <a:cubicBezTo>
                    <a:pt x="202" y="161"/>
                    <a:pt x="204" y="161"/>
                    <a:pt x="204" y="161"/>
                  </a:cubicBezTo>
                  <a:close/>
                  <a:moveTo>
                    <a:pt x="235" y="170"/>
                  </a:moveTo>
                  <a:lnTo>
                    <a:pt x="221" y="176"/>
                  </a:lnTo>
                  <a:lnTo>
                    <a:pt x="221" y="176"/>
                  </a:lnTo>
                  <a:lnTo>
                    <a:pt x="229" y="174"/>
                  </a:lnTo>
                  <a:lnTo>
                    <a:pt x="235" y="170"/>
                  </a:lnTo>
                  <a:close/>
                  <a:moveTo>
                    <a:pt x="174" y="182"/>
                  </a:moveTo>
                  <a:lnTo>
                    <a:pt x="174" y="183"/>
                  </a:lnTo>
                  <a:cubicBezTo>
                    <a:pt x="167" y="186"/>
                    <a:pt x="161" y="189"/>
                    <a:pt x="159" y="189"/>
                  </a:cubicBezTo>
                  <a:cubicBezTo>
                    <a:pt x="159" y="189"/>
                    <a:pt x="159" y="189"/>
                    <a:pt x="159" y="188"/>
                  </a:cubicBezTo>
                  <a:lnTo>
                    <a:pt x="158" y="187"/>
                  </a:lnTo>
                  <a:cubicBezTo>
                    <a:pt x="164" y="185"/>
                    <a:pt x="168" y="183"/>
                    <a:pt x="174" y="182"/>
                  </a:cubicBezTo>
                  <a:close/>
                  <a:moveTo>
                    <a:pt x="208" y="200"/>
                  </a:moveTo>
                  <a:lnTo>
                    <a:pt x="208" y="200"/>
                  </a:lnTo>
                  <a:cubicBezTo>
                    <a:pt x="210" y="200"/>
                    <a:pt x="202" y="204"/>
                    <a:pt x="191" y="208"/>
                  </a:cubicBezTo>
                  <a:lnTo>
                    <a:pt x="191" y="205"/>
                  </a:lnTo>
                  <a:cubicBezTo>
                    <a:pt x="196" y="203"/>
                    <a:pt x="202" y="201"/>
                    <a:pt x="204" y="201"/>
                  </a:cubicBezTo>
                  <a:cubicBezTo>
                    <a:pt x="205" y="201"/>
                    <a:pt x="205" y="201"/>
                    <a:pt x="205" y="201"/>
                  </a:cubicBezTo>
                  <a:cubicBezTo>
                    <a:pt x="207" y="200"/>
                    <a:pt x="207" y="200"/>
                    <a:pt x="208" y="200"/>
                  </a:cubicBezTo>
                  <a:close/>
                  <a:moveTo>
                    <a:pt x="207" y="209"/>
                  </a:moveTo>
                  <a:lnTo>
                    <a:pt x="208" y="210"/>
                  </a:lnTo>
                  <a:cubicBezTo>
                    <a:pt x="208" y="211"/>
                    <a:pt x="208" y="211"/>
                    <a:pt x="201" y="213"/>
                  </a:cubicBezTo>
                  <a:lnTo>
                    <a:pt x="207" y="209"/>
                  </a:lnTo>
                  <a:close/>
                  <a:moveTo>
                    <a:pt x="290" y="207"/>
                  </a:moveTo>
                  <a:cubicBezTo>
                    <a:pt x="289" y="207"/>
                    <a:pt x="288" y="208"/>
                    <a:pt x="284" y="211"/>
                  </a:cubicBezTo>
                  <a:lnTo>
                    <a:pt x="284" y="213"/>
                  </a:lnTo>
                  <a:cubicBezTo>
                    <a:pt x="292" y="210"/>
                    <a:pt x="292" y="210"/>
                    <a:pt x="290" y="209"/>
                  </a:cubicBezTo>
                  <a:cubicBezTo>
                    <a:pt x="290" y="208"/>
                    <a:pt x="290" y="207"/>
                    <a:pt x="290" y="207"/>
                  </a:cubicBezTo>
                  <a:close/>
                  <a:moveTo>
                    <a:pt x="157" y="212"/>
                  </a:moveTo>
                  <a:cubicBezTo>
                    <a:pt x="158" y="212"/>
                    <a:pt x="159" y="212"/>
                    <a:pt x="159" y="212"/>
                  </a:cubicBezTo>
                  <a:lnTo>
                    <a:pt x="151" y="215"/>
                  </a:lnTo>
                  <a:cubicBezTo>
                    <a:pt x="151" y="215"/>
                    <a:pt x="151" y="215"/>
                    <a:pt x="150" y="215"/>
                  </a:cubicBezTo>
                  <a:cubicBezTo>
                    <a:pt x="150" y="215"/>
                    <a:pt x="149" y="215"/>
                    <a:pt x="148" y="215"/>
                  </a:cubicBezTo>
                  <a:cubicBezTo>
                    <a:pt x="147" y="215"/>
                    <a:pt x="147" y="215"/>
                    <a:pt x="151" y="213"/>
                  </a:cubicBezTo>
                  <a:cubicBezTo>
                    <a:pt x="150" y="212"/>
                    <a:pt x="154" y="212"/>
                    <a:pt x="157" y="212"/>
                  </a:cubicBezTo>
                  <a:close/>
                  <a:moveTo>
                    <a:pt x="233" y="211"/>
                  </a:moveTo>
                  <a:cubicBezTo>
                    <a:pt x="229" y="213"/>
                    <a:pt x="224" y="215"/>
                    <a:pt x="219" y="218"/>
                  </a:cubicBezTo>
                  <a:cubicBezTo>
                    <a:pt x="219" y="218"/>
                    <a:pt x="219" y="218"/>
                    <a:pt x="219" y="218"/>
                  </a:cubicBezTo>
                  <a:cubicBezTo>
                    <a:pt x="221" y="218"/>
                    <a:pt x="226" y="215"/>
                    <a:pt x="226" y="215"/>
                  </a:cubicBezTo>
                  <a:cubicBezTo>
                    <a:pt x="226" y="215"/>
                    <a:pt x="234" y="213"/>
                    <a:pt x="233" y="212"/>
                  </a:cubicBezTo>
                  <a:lnTo>
                    <a:pt x="233" y="211"/>
                  </a:lnTo>
                  <a:close/>
                  <a:moveTo>
                    <a:pt x="191" y="235"/>
                  </a:moveTo>
                  <a:cubicBezTo>
                    <a:pt x="192" y="235"/>
                    <a:pt x="192" y="236"/>
                    <a:pt x="192" y="236"/>
                  </a:cubicBezTo>
                  <a:cubicBezTo>
                    <a:pt x="193" y="237"/>
                    <a:pt x="193" y="238"/>
                    <a:pt x="186" y="240"/>
                  </a:cubicBezTo>
                  <a:cubicBezTo>
                    <a:pt x="186" y="240"/>
                    <a:pt x="180" y="243"/>
                    <a:pt x="179" y="243"/>
                  </a:cubicBezTo>
                  <a:cubicBezTo>
                    <a:pt x="178" y="243"/>
                    <a:pt x="178" y="242"/>
                    <a:pt x="178" y="242"/>
                  </a:cubicBezTo>
                  <a:cubicBezTo>
                    <a:pt x="177" y="241"/>
                    <a:pt x="185" y="238"/>
                    <a:pt x="185" y="238"/>
                  </a:cubicBezTo>
                  <a:cubicBezTo>
                    <a:pt x="189" y="236"/>
                    <a:pt x="191" y="235"/>
                    <a:pt x="191" y="235"/>
                  </a:cubicBezTo>
                  <a:close/>
                  <a:moveTo>
                    <a:pt x="198" y="253"/>
                  </a:moveTo>
                  <a:cubicBezTo>
                    <a:pt x="198" y="253"/>
                    <a:pt x="198" y="254"/>
                    <a:pt x="198" y="255"/>
                  </a:cubicBezTo>
                  <a:cubicBezTo>
                    <a:pt x="200" y="256"/>
                    <a:pt x="192" y="258"/>
                    <a:pt x="192" y="258"/>
                  </a:cubicBezTo>
                  <a:cubicBezTo>
                    <a:pt x="189" y="259"/>
                    <a:pt x="188" y="259"/>
                    <a:pt x="188" y="259"/>
                  </a:cubicBezTo>
                  <a:cubicBezTo>
                    <a:pt x="188" y="259"/>
                    <a:pt x="191" y="258"/>
                    <a:pt x="191" y="257"/>
                  </a:cubicBezTo>
                  <a:cubicBezTo>
                    <a:pt x="195" y="254"/>
                    <a:pt x="197" y="253"/>
                    <a:pt x="198" y="253"/>
                  </a:cubicBezTo>
                  <a:close/>
                  <a:moveTo>
                    <a:pt x="224" y="263"/>
                  </a:moveTo>
                  <a:lnTo>
                    <a:pt x="224" y="263"/>
                  </a:lnTo>
                  <a:cubicBezTo>
                    <a:pt x="225" y="263"/>
                    <a:pt x="221" y="265"/>
                    <a:pt x="212" y="269"/>
                  </a:cubicBezTo>
                  <a:cubicBezTo>
                    <a:pt x="208" y="271"/>
                    <a:pt x="206" y="272"/>
                    <a:pt x="205" y="272"/>
                  </a:cubicBezTo>
                  <a:cubicBezTo>
                    <a:pt x="205" y="272"/>
                    <a:pt x="204" y="272"/>
                    <a:pt x="204" y="271"/>
                  </a:cubicBezTo>
                  <a:cubicBezTo>
                    <a:pt x="210" y="269"/>
                    <a:pt x="214" y="267"/>
                    <a:pt x="219" y="265"/>
                  </a:cubicBezTo>
                  <a:cubicBezTo>
                    <a:pt x="221" y="264"/>
                    <a:pt x="223" y="263"/>
                    <a:pt x="224" y="263"/>
                  </a:cubicBezTo>
                  <a:close/>
                  <a:moveTo>
                    <a:pt x="222" y="273"/>
                  </a:moveTo>
                  <a:lnTo>
                    <a:pt x="222" y="274"/>
                  </a:lnTo>
                  <a:cubicBezTo>
                    <a:pt x="215" y="276"/>
                    <a:pt x="209" y="278"/>
                    <a:pt x="208" y="278"/>
                  </a:cubicBezTo>
                  <a:cubicBezTo>
                    <a:pt x="207" y="278"/>
                    <a:pt x="207" y="278"/>
                    <a:pt x="207" y="278"/>
                  </a:cubicBezTo>
                  <a:lnTo>
                    <a:pt x="214" y="275"/>
                  </a:lnTo>
                  <a:lnTo>
                    <a:pt x="222" y="273"/>
                  </a:lnTo>
                  <a:close/>
                  <a:moveTo>
                    <a:pt x="51" y="308"/>
                  </a:moveTo>
                  <a:lnTo>
                    <a:pt x="51" y="308"/>
                  </a:lnTo>
                  <a:cubicBezTo>
                    <a:pt x="46" y="310"/>
                    <a:pt x="41" y="311"/>
                    <a:pt x="36" y="313"/>
                  </a:cubicBezTo>
                  <a:cubicBezTo>
                    <a:pt x="32" y="315"/>
                    <a:pt x="31" y="316"/>
                    <a:pt x="32" y="316"/>
                  </a:cubicBezTo>
                  <a:cubicBezTo>
                    <a:pt x="33" y="316"/>
                    <a:pt x="36" y="315"/>
                    <a:pt x="44" y="312"/>
                  </a:cubicBezTo>
                  <a:cubicBezTo>
                    <a:pt x="51" y="310"/>
                    <a:pt x="51" y="310"/>
                    <a:pt x="51" y="308"/>
                  </a:cubicBezTo>
                  <a:close/>
                  <a:moveTo>
                    <a:pt x="229" y="343"/>
                  </a:moveTo>
                  <a:lnTo>
                    <a:pt x="229" y="344"/>
                  </a:lnTo>
                  <a:cubicBezTo>
                    <a:pt x="223" y="346"/>
                    <a:pt x="216" y="349"/>
                    <a:pt x="215" y="349"/>
                  </a:cubicBezTo>
                  <a:cubicBezTo>
                    <a:pt x="214" y="349"/>
                    <a:pt x="214" y="349"/>
                    <a:pt x="214" y="349"/>
                  </a:cubicBezTo>
                  <a:lnTo>
                    <a:pt x="221" y="345"/>
                  </a:lnTo>
                  <a:lnTo>
                    <a:pt x="229" y="343"/>
                  </a:lnTo>
                  <a:close/>
                  <a:moveTo>
                    <a:pt x="300" y="361"/>
                  </a:moveTo>
                  <a:lnTo>
                    <a:pt x="302" y="362"/>
                  </a:lnTo>
                  <a:cubicBezTo>
                    <a:pt x="295" y="365"/>
                    <a:pt x="289" y="367"/>
                    <a:pt x="287" y="367"/>
                  </a:cubicBezTo>
                  <a:cubicBezTo>
                    <a:pt x="286" y="367"/>
                    <a:pt x="286" y="367"/>
                    <a:pt x="286" y="367"/>
                  </a:cubicBezTo>
                  <a:cubicBezTo>
                    <a:pt x="290" y="365"/>
                    <a:pt x="296" y="363"/>
                    <a:pt x="300" y="361"/>
                  </a:cubicBezTo>
                  <a:close/>
                  <a:moveTo>
                    <a:pt x="243" y="365"/>
                  </a:moveTo>
                  <a:cubicBezTo>
                    <a:pt x="244" y="366"/>
                    <a:pt x="244" y="366"/>
                    <a:pt x="237" y="368"/>
                  </a:cubicBezTo>
                  <a:cubicBezTo>
                    <a:pt x="232" y="370"/>
                    <a:pt x="226" y="371"/>
                    <a:pt x="222" y="372"/>
                  </a:cubicBezTo>
                  <a:cubicBezTo>
                    <a:pt x="229" y="369"/>
                    <a:pt x="237" y="367"/>
                    <a:pt x="243" y="365"/>
                  </a:cubicBezTo>
                  <a:close/>
                  <a:moveTo>
                    <a:pt x="261" y="391"/>
                  </a:moveTo>
                  <a:lnTo>
                    <a:pt x="261" y="393"/>
                  </a:lnTo>
                  <a:cubicBezTo>
                    <a:pt x="255" y="395"/>
                    <a:pt x="249" y="397"/>
                    <a:pt x="247" y="397"/>
                  </a:cubicBezTo>
                  <a:cubicBezTo>
                    <a:pt x="247" y="397"/>
                    <a:pt x="247" y="397"/>
                    <a:pt x="247" y="397"/>
                  </a:cubicBezTo>
                  <a:lnTo>
                    <a:pt x="253" y="394"/>
                  </a:lnTo>
                  <a:lnTo>
                    <a:pt x="261" y="391"/>
                  </a:lnTo>
                  <a:close/>
                  <a:moveTo>
                    <a:pt x="282" y="462"/>
                  </a:moveTo>
                  <a:cubicBezTo>
                    <a:pt x="282" y="462"/>
                    <a:pt x="283" y="462"/>
                    <a:pt x="283" y="462"/>
                  </a:cubicBezTo>
                  <a:cubicBezTo>
                    <a:pt x="284" y="464"/>
                    <a:pt x="284" y="464"/>
                    <a:pt x="276" y="467"/>
                  </a:cubicBezTo>
                  <a:cubicBezTo>
                    <a:pt x="273" y="468"/>
                    <a:pt x="271" y="468"/>
                    <a:pt x="270" y="468"/>
                  </a:cubicBezTo>
                  <a:cubicBezTo>
                    <a:pt x="268" y="468"/>
                    <a:pt x="268" y="467"/>
                    <a:pt x="268" y="467"/>
                  </a:cubicBezTo>
                  <a:cubicBezTo>
                    <a:pt x="273" y="464"/>
                    <a:pt x="280" y="462"/>
                    <a:pt x="282" y="462"/>
                  </a:cubicBezTo>
                  <a:close/>
                  <a:moveTo>
                    <a:pt x="303" y="500"/>
                  </a:moveTo>
                  <a:lnTo>
                    <a:pt x="303" y="501"/>
                  </a:lnTo>
                  <a:cubicBezTo>
                    <a:pt x="297" y="504"/>
                    <a:pt x="291" y="506"/>
                    <a:pt x="289" y="506"/>
                  </a:cubicBezTo>
                  <a:cubicBezTo>
                    <a:pt x="288" y="506"/>
                    <a:pt x="288" y="506"/>
                    <a:pt x="288" y="506"/>
                  </a:cubicBezTo>
                  <a:lnTo>
                    <a:pt x="288" y="505"/>
                  </a:lnTo>
                  <a:cubicBezTo>
                    <a:pt x="293" y="504"/>
                    <a:pt x="298" y="501"/>
                    <a:pt x="303" y="500"/>
                  </a:cubicBezTo>
                  <a:close/>
                  <a:moveTo>
                    <a:pt x="369" y="558"/>
                  </a:moveTo>
                  <a:lnTo>
                    <a:pt x="369" y="558"/>
                  </a:lnTo>
                  <a:cubicBezTo>
                    <a:pt x="365" y="559"/>
                    <a:pt x="363" y="560"/>
                    <a:pt x="363" y="560"/>
                  </a:cubicBezTo>
                  <a:cubicBezTo>
                    <a:pt x="363" y="560"/>
                    <a:pt x="365" y="559"/>
                    <a:pt x="369" y="558"/>
                  </a:cubicBezTo>
                  <a:close/>
                  <a:moveTo>
                    <a:pt x="372" y="570"/>
                  </a:moveTo>
                  <a:cubicBezTo>
                    <a:pt x="372" y="570"/>
                    <a:pt x="372" y="570"/>
                    <a:pt x="372" y="570"/>
                  </a:cubicBezTo>
                  <a:cubicBezTo>
                    <a:pt x="372" y="571"/>
                    <a:pt x="372" y="571"/>
                    <a:pt x="366" y="573"/>
                  </a:cubicBezTo>
                  <a:cubicBezTo>
                    <a:pt x="366" y="573"/>
                    <a:pt x="360" y="576"/>
                    <a:pt x="358" y="576"/>
                  </a:cubicBezTo>
                  <a:cubicBezTo>
                    <a:pt x="358" y="576"/>
                    <a:pt x="358" y="576"/>
                    <a:pt x="358" y="575"/>
                  </a:cubicBezTo>
                  <a:lnTo>
                    <a:pt x="364" y="572"/>
                  </a:lnTo>
                  <a:cubicBezTo>
                    <a:pt x="369" y="570"/>
                    <a:pt x="371" y="570"/>
                    <a:pt x="372" y="570"/>
                  </a:cubicBezTo>
                  <a:close/>
                  <a:moveTo>
                    <a:pt x="383" y="580"/>
                  </a:moveTo>
                  <a:lnTo>
                    <a:pt x="383" y="581"/>
                  </a:lnTo>
                  <a:cubicBezTo>
                    <a:pt x="377" y="583"/>
                    <a:pt x="371" y="585"/>
                    <a:pt x="370" y="585"/>
                  </a:cubicBezTo>
                  <a:cubicBezTo>
                    <a:pt x="369" y="585"/>
                    <a:pt x="369" y="585"/>
                    <a:pt x="369" y="584"/>
                  </a:cubicBezTo>
                  <a:lnTo>
                    <a:pt x="376" y="581"/>
                  </a:lnTo>
                  <a:lnTo>
                    <a:pt x="383" y="580"/>
                  </a:lnTo>
                  <a:close/>
                  <a:moveTo>
                    <a:pt x="338" y="604"/>
                  </a:moveTo>
                  <a:cubicBezTo>
                    <a:pt x="340" y="604"/>
                    <a:pt x="339" y="605"/>
                    <a:pt x="334" y="607"/>
                  </a:cubicBezTo>
                  <a:cubicBezTo>
                    <a:pt x="330" y="608"/>
                    <a:pt x="328" y="609"/>
                    <a:pt x="327" y="609"/>
                  </a:cubicBezTo>
                  <a:cubicBezTo>
                    <a:pt x="326" y="609"/>
                    <a:pt x="326" y="608"/>
                    <a:pt x="326" y="608"/>
                  </a:cubicBezTo>
                  <a:cubicBezTo>
                    <a:pt x="325" y="607"/>
                    <a:pt x="325" y="607"/>
                    <a:pt x="333" y="605"/>
                  </a:cubicBezTo>
                  <a:cubicBezTo>
                    <a:pt x="335" y="604"/>
                    <a:pt x="337" y="604"/>
                    <a:pt x="338" y="604"/>
                  </a:cubicBezTo>
                  <a:close/>
                  <a:moveTo>
                    <a:pt x="335" y="612"/>
                  </a:moveTo>
                  <a:cubicBezTo>
                    <a:pt x="335" y="614"/>
                    <a:pt x="335" y="614"/>
                    <a:pt x="329" y="617"/>
                  </a:cubicBezTo>
                  <a:lnTo>
                    <a:pt x="329" y="616"/>
                  </a:lnTo>
                  <a:lnTo>
                    <a:pt x="335" y="612"/>
                  </a:lnTo>
                  <a:close/>
                  <a:moveTo>
                    <a:pt x="304" y="621"/>
                  </a:moveTo>
                  <a:lnTo>
                    <a:pt x="304" y="621"/>
                  </a:lnTo>
                  <a:cubicBezTo>
                    <a:pt x="302" y="621"/>
                    <a:pt x="300" y="622"/>
                    <a:pt x="297" y="623"/>
                  </a:cubicBezTo>
                  <a:cubicBezTo>
                    <a:pt x="296" y="623"/>
                    <a:pt x="295" y="624"/>
                    <a:pt x="294" y="624"/>
                  </a:cubicBezTo>
                  <a:lnTo>
                    <a:pt x="294" y="624"/>
                  </a:lnTo>
                  <a:cubicBezTo>
                    <a:pt x="296" y="623"/>
                    <a:pt x="299" y="622"/>
                    <a:pt x="304" y="621"/>
                  </a:cubicBezTo>
                  <a:close/>
                  <a:moveTo>
                    <a:pt x="294" y="624"/>
                  </a:moveTo>
                  <a:cubicBezTo>
                    <a:pt x="293" y="624"/>
                    <a:pt x="293" y="625"/>
                    <a:pt x="293" y="625"/>
                  </a:cubicBezTo>
                  <a:cubicBezTo>
                    <a:pt x="293" y="625"/>
                    <a:pt x="293" y="624"/>
                    <a:pt x="294" y="624"/>
                  </a:cubicBezTo>
                  <a:close/>
                  <a:moveTo>
                    <a:pt x="326" y="624"/>
                  </a:moveTo>
                  <a:cubicBezTo>
                    <a:pt x="326" y="624"/>
                    <a:pt x="325" y="625"/>
                    <a:pt x="323" y="625"/>
                  </a:cubicBezTo>
                  <a:cubicBezTo>
                    <a:pt x="323" y="625"/>
                    <a:pt x="323" y="625"/>
                    <a:pt x="324" y="625"/>
                  </a:cubicBezTo>
                  <a:cubicBezTo>
                    <a:pt x="325" y="625"/>
                    <a:pt x="327" y="624"/>
                    <a:pt x="326" y="624"/>
                  </a:cubicBezTo>
                  <a:close/>
                  <a:moveTo>
                    <a:pt x="339" y="623"/>
                  </a:moveTo>
                  <a:cubicBezTo>
                    <a:pt x="339" y="624"/>
                    <a:pt x="339" y="624"/>
                    <a:pt x="331" y="627"/>
                  </a:cubicBezTo>
                  <a:lnTo>
                    <a:pt x="331" y="626"/>
                  </a:lnTo>
                  <a:lnTo>
                    <a:pt x="338" y="623"/>
                  </a:lnTo>
                  <a:close/>
                  <a:moveTo>
                    <a:pt x="355" y="627"/>
                  </a:moveTo>
                  <a:lnTo>
                    <a:pt x="357" y="628"/>
                  </a:lnTo>
                  <a:cubicBezTo>
                    <a:pt x="357" y="629"/>
                    <a:pt x="349" y="632"/>
                    <a:pt x="349" y="632"/>
                  </a:cubicBezTo>
                  <a:cubicBezTo>
                    <a:pt x="349" y="632"/>
                    <a:pt x="342" y="634"/>
                    <a:pt x="341" y="634"/>
                  </a:cubicBezTo>
                  <a:cubicBezTo>
                    <a:pt x="345" y="630"/>
                    <a:pt x="351" y="629"/>
                    <a:pt x="355" y="627"/>
                  </a:cubicBezTo>
                  <a:close/>
                  <a:moveTo>
                    <a:pt x="370" y="668"/>
                  </a:moveTo>
                  <a:cubicBezTo>
                    <a:pt x="371" y="668"/>
                    <a:pt x="370" y="669"/>
                    <a:pt x="368" y="670"/>
                  </a:cubicBezTo>
                  <a:cubicBezTo>
                    <a:pt x="362" y="672"/>
                    <a:pt x="358" y="673"/>
                    <a:pt x="352" y="674"/>
                  </a:cubicBezTo>
                  <a:cubicBezTo>
                    <a:pt x="352" y="674"/>
                    <a:pt x="350" y="674"/>
                    <a:pt x="349" y="674"/>
                  </a:cubicBezTo>
                  <a:cubicBezTo>
                    <a:pt x="348" y="674"/>
                    <a:pt x="348" y="674"/>
                    <a:pt x="352" y="673"/>
                  </a:cubicBezTo>
                  <a:lnTo>
                    <a:pt x="360" y="671"/>
                  </a:lnTo>
                  <a:cubicBezTo>
                    <a:pt x="364" y="669"/>
                    <a:pt x="369" y="668"/>
                    <a:pt x="370" y="668"/>
                  </a:cubicBezTo>
                  <a:close/>
                  <a:moveTo>
                    <a:pt x="406" y="694"/>
                  </a:moveTo>
                  <a:cubicBezTo>
                    <a:pt x="407" y="694"/>
                    <a:pt x="407" y="694"/>
                    <a:pt x="399" y="698"/>
                  </a:cubicBezTo>
                  <a:cubicBezTo>
                    <a:pt x="395" y="700"/>
                    <a:pt x="389" y="700"/>
                    <a:pt x="383" y="700"/>
                  </a:cubicBezTo>
                  <a:cubicBezTo>
                    <a:pt x="391" y="697"/>
                    <a:pt x="398" y="694"/>
                    <a:pt x="406" y="694"/>
                  </a:cubicBezTo>
                  <a:close/>
                  <a:moveTo>
                    <a:pt x="457" y="835"/>
                  </a:moveTo>
                  <a:cubicBezTo>
                    <a:pt x="459" y="835"/>
                    <a:pt x="447" y="838"/>
                    <a:pt x="435" y="840"/>
                  </a:cubicBezTo>
                  <a:cubicBezTo>
                    <a:pt x="428" y="842"/>
                    <a:pt x="425" y="843"/>
                    <a:pt x="424" y="843"/>
                  </a:cubicBezTo>
                  <a:cubicBezTo>
                    <a:pt x="424" y="843"/>
                    <a:pt x="427" y="841"/>
                    <a:pt x="435" y="839"/>
                  </a:cubicBezTo>
                  <a:cubicBezTo>
                    <a:pt x="440" y="837"/>
                    <a:pt x="445" y="836"/>
                    <a:pt x="451" y="836"/>
                  </a:cubicBezTo>
                  <a:cubicBezTo>
                    <a:pt x="455" y="835"/>
                    <a:pt x="457" y="835"/>
                    <a:pt x="457" y="835"/>
                  </a:cubicBezTo>
                  <a:close/>
                  <a:moveTo>
                    <a:pt x="154" y="1"/>
                  </a:moveTo>
                  <a:cubicBezTo>
                    <a:pt x="153" y="1"/>
                    <a:pt x="151" y="1"/>
                    <a:pt x="148" y="2"/>
                  </a:cubicBezTo>
                  <a:cubicBezTo>
                    <a:pt x="134" y="9"/>
                    <a:pt x="127" y="12"/>
                    <a:pt x="128" y="13"/>
                  </a:cubicBezTo>
                  <a:cubicBezTo>
                    <a:pt x="128" y="15"/>
                    <a:pt x="128" y="15"/>
                    <a:pt x="121" y="18"/>
                  </a:cubicBezTo>
                  <a:lnTo>
                    <a:pt x="120" y="16"/>
                  </a:lnTo>
                  <a:cubicBezTo>
                    <a:pt x="120" y="15"/>
                    <a:pt x="119" y="14"/>
                    <a:pt x="116" y="14"/>
                  </a:cubicBezTo>
                  <a:cubicBezTo>
                    <a:pt x="115" y="14"/>
                    <a:pt x="113" y="14"/>
                    <a:pt x="111" y="15"/>
                  </a:cubicBezTo>
                  <a:cubicBezTo>
                    <a:pt x="104" y="16"/>
                    <a:pt x="91" y="21"/>
                    <a:pt x="95" y="21"/>
                  </a:cubicBezTo>
                  <a:cubicBezTo>
                    <a:pt x="95" y="21"/>
                    <a:pt x="96" y="21"/>
                    <a:pt x="96" y="21"/>
                  </a:cubicBezTo>
                  <a:lnTo>
                    <a:pt x="96" y="21"/>
                  </a:lnTo>
                  <a:lnTo>
                    <a:pt x="90" y="26"/>
                  </a:lnTo>
                  <a:cubicBezTo>
                    <a:pt x="78" y="31"/>
                    <a:pt x="73" y="34"/>
                    <a:pt x="74" y="34"/>
                  </a:cubicBezTo>
                  <a:cubicBezTo>
                    <a:pt x="75" y="34"/>
                    <a:pt x="81" y="32"/>
                    <a:pt x="91" y="28"/>
                  </a:cubicBezTo>
                  <a:cubicBezTo>
                    <a:pt x="102" y="23"/>
                    <a:pt x="107" y="20"/>
                    <a:pt x="108" y="20"/>
                  </a:cubicBezTo>
                  <a:lnTo>
                    <a:pt x="108" y="20"/>
                  </a:lnTo>
                  <a:cubicBezTo>
                    <a:pt x="108" y="20"/>
                    <a:pt x="105" y="22"/>
                    <a:pt x="99" y="26"/>
                  </a:cubicBezTo>
                  <a:cubicBezTo>
                    <a:pt x="84" y="31"/>
                    <a:pt x="84" y="33"/>
                    <a:pt x="84" y="34"/>
                  </a:cubicBezTo>
                  <a:cubicBezTo>
                    <a:pt x="85" y="35"/>
                    <a:pt x="85" y="35"/>
                    <a:pt x="77" y="38"/>
                  </a:cubicBezTo>
                  <a:cubicBezTo>
                    <a:pt x="71" y="41"/>
                    <a:pt x="64" y="46"/>
                    <a:pt x="64" y="46"/>
                  </a:cubicBezTo>
                  <a:cubicBezTo>
                    <a:pt x="64" y="46"/>
                    <a:pt x="64" y="47"/>
                    <a:pt x="65" y="47"/>
                  </a:cubicBezTo>
                  <a:cubicBezTo>
                    <a:pt x="66" y="47"/>
                    <a:pt x="67" y="46"/>
                    <a:pt x="72" y="44"/>
                  </a:cubicBezTo>
                  <a:cubicBezTo>
                    <a:pt x="74" y="43"/>
                    <a:pt x="76" y="42"/>
                    <a:pt x="76" y="42"/>
                  </a:cubicBezTo>
                  <a:lnTo>
                    <a:pt x="76" y="42"/>
                  </a:lnTo>
                  <a:cubicBezTo>
                    <a:pt x="77" y="42"/>
                    <a:pt x="74" y="44"/>
                    <a:pt x="65" y="49"/>
                  </a:cubicBezTo>
                  <a:cubicBezTo>
                    <a:pt x="62" y="51"/>
                    <a:pt x="60" y="52"/>
                    <a:pt x="61" y="52"/>
                  </a:cubicBezTo>
                  <a:cubicBezTo>
                    <a:pt x="61" y="52"/>
                    <a:pt x="65" y="51"/>
                    <a:pt x="73" y="47"/>
                  </a:cubicBezTo>
                  <a:cubicBezTo>
                    <a:pt x="79" y="44"/>
                    <a:pt x="82" y="43"/>
                    <a:pt x="83" y="43"/>
                  </a:cubicBezTo>
                  <a:lnTo>
                    <a:pt x="83" y="43"/>
                  </a:lnTo>
                  <a:cubicBezTo>
                    <a:pt x="85" y="43"/>
                    <a:pt x="82" y="46"/>
                    <a:pt x="74" y="50"/>
                  </a:cubicBezTo>
                  <a:lnTo>
                    <a:pt x="75" y="52"/>
                  </a:lnTo>
                  <a:cubicBezTo>
                    <a:pt x="75" y="52"/>
                    <a:pt x="75" y="52"/>
                    <a:pt x="75" y="52"/>
                  </a:cubicBezTo>
                  <a:cubicBezTo>
                    <a:pt x="77" y="52"/>
                    <a:pt x="83" y="49"/>
                    <a:pt x="90" y="46"/>
                  </a:cubicBezTo>
                  <a:cubicBezTo>
                    <a:pt x="98" y="43"/>
                    <a:pt x="101" y="41"/>
                    <a:pt x="102" y="41"/>
                  </a:cubicBezTo>
                  <a:lnTo>
                    <a:pt x="102" y="41"/>
                  </a:lnTo>
                  <a:cubicBezTo>
                    <a:pt x="102" y="41"/>
                    <a:pt x="100" y="42"/>
                    <a:pt x="97" y="44"/>
                  </a:cubicBezTo>
                  <a:cubicBezTo>
                    <a:pt x="93" y="47"/>
                    <a:pt x="87" y="49"/>
                    <a:pt x="83" y="52"/>
                  </a:cubicBezTo>
                  <a:cubicBezTo>
                    <a:pt x="76" y="55"/>
                    <a:pt x="76" y="56"/>
                    <a:pt x="76" y="57"/>
                  </a:cubicBezTo>
                  <a:cubicBezTo>
                    <a:pt x="77" y="58"/>
                    <a:pt x="77" y="58"/>
                    <a:pt x="78" y="58"/>
                  </a:cubicBezTo>
                  <a:cubicBezTo>
                    <a:pt x="79" y="58"/>
                    <a:pt x="81" y="58"/>
                    <a:pt x="85" y="56"/>
                  </a:cubicBezTo>
                  <a:lnTo>
                    <a:pt x="85" y="56"/>
                  </a:lnTo>
                  <a:cubicBezTo>
                    <a:pt x="81" y="58"/>
                    <a:pt x="82" y="58"/>
                    <a:pt x="77" y="59"/>
                  </a:cubicBezTo>
                  <a:cubicBezTo>
                    <a:pt x="78" y="60"/>
                    <a:pt x="75" y="62"/>
                    <a:pt x="75" y="62"/>
                  </a:cubicBezTo>
                  <a:cubicBezTo>
                    <a:pt x="75" y="62"/>
                    <a:pt x="76" y="62"/>
                    <a:pt x="78" y="61"/>
                  </a:cubicBezTo>
                  <a:lnTo>
                    <a:pt x="78" y="61"/>
                  </a:lnTo>
                  <a:cubicBezTo>
                    <a:pt x="78" y="61"/>
                    <a:pt x="78" y="62"/>
                    <a:pt x="72" y="67"/>
                  </a:cubicBezTo>
                  <a:cubicBezTo>
                    <a:pt x="70" y="69"/>
                    <a:pt x="70" y="69"/>
                    <a:pt x="71" y="69"/>
                  </a:cubicBezTo>
                  <a:cubicBezTo>
                    <a:pt x="75" y="69"/>
                    <a:pt x="85" y="66"/>
                    <a:pt x="94" y="59"/>
                  </a:cubicBezTo>
                  <a:lnTo>
                    <a:pt x="94" y="61"/>
                  </a:lnTo>
                  <a:cubicBezTo>
                    <a:pt x="94" y="61"/>
                    <a:pt x="95" y="61"/>
                    <a:pt x="95" y="61"/>
                  </a:cubicBezTo>
                  <a:cubicBezTo>
                    <a:pt x="97" y="61"/>
                    <a:pt x="102" y="58"/>
                    <a:pt x="102" y="58"/>
                  </a:cubicBezTo>
                  <a:cubicBezTo>
                    <a:pt x="106" y="57"/>
                    <a:pt x="108" y="56"/>
                    <a:pt x="109" y="56"/>
                  </a:cubicBezTo>
                  <a:cubicBezTo>
                    <a:pt x="110" y="56"/>
                    <a:pt x="110" y="57"/>
                    <a:pt x="110" y="57"/>
                  </a:cubicBezTo>
                  <a:lnTo>
                    <a:pt x="95" y="63"/>
                  </a:lnTo>
                  <a:cubicBezTo>
                    <a:pt x="81" y="69"/>
                    <a:pt x="74" y="73"/>
                    <a:pt x="76" y="73"/>
                  </a:cubicBezTo>
                  <a:cubicBezTo>
                    <a:pt x="77" y="73"/>
                    <a:pt x="82" y="72"/>
                    <a:pt x="90" y="68"/>
                  </a:cubicBezTo>
                  <a:lnTo>
                    <a:pt x="90" y="68"/>
                  </a:lnTo>
                  <a:lnTo>
                    <a:pt x="82" y="72"/>
                  </a:lnTo>
                  <a:cubicBezTo>
                    <a:pt x="77" y="74"/>
                    <a:pt x="76" y="75"/>
                    <a:pt x="77" y="75"/>
                  </a:cubicBezTo>
                  <a:cubicBezTo>
                    <a:pt x="78" y="75"/>
                    <a:pt x="80" y="75"/>
                    <a:pt x="83" y="74"/>
                  </a:cubicBezTo>
                  <a:cubicBezTo>
                    <a:pt x="91" y="73"/>
                    <a:pt x="99" y="71"/>
                    <a:pt x="105" y="67"/>
                  </a:cubicBezTo>
                  <a:cubicBezTo>
                    <a:pt x="110" y="65"/>
                    <a:pt x="112" y="65"/>
                    <a:pt x="113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65"/>
                    <a:pt x="113" y="65"/>
                    <a:pt x="106" y="68"/>
                  </a:cubicBezTo>
                  <a:cubicBezTo>
                    <a:pt x="98" y="73"/>
                    <a:pt x="94" y="75"/>
                    <a:pt x="97" y="75"/>
                  </a:cubicBezTo>
                  <a:cubicBezTo>
                    <a:pt x="98" y="75"/>
                    <a:pt x="102" y="74"/>
                    <a:pt x="108" y="72"/>
                  </a:cubicBezTo>
                  <a:lnTo>
                    <a:pt x="108" y="72"/>
                  </a:lnTo>
                  <a:lnTo>
                    <a:pt x="100" y="75"/>
                  </a:lnTo>
                  <a:cubicBezTo>
                    <a:pt x="93" y="79"/>
                    <a:pt x="86" y="82"/>
                    <a:pt x="95" y="84"/>
                  </a:cubicBezTo>
                  <a:cubicBezTo>
                    <a:pt x="96" y="87"/>
                    <a:pt x="97" y="91"/>
                    <a:pt x="91" y="94"/>
                  </a:cubicBezTo>
                  <a:cubicBezTo>
                    <a:pt x="88" y="95"/>
                    <a:pt x="89" y="96"/>
                    <a:pt x="91" y="96"/>
                  </a:cubicBezTo>
                  <a:cubicBezTo>
                    <a:pt x="94" y="96"/>
                    <a:pt x="105" y="94"/>
                    <a:pt x="114" y="91"/>
                  </a:cubicBezTo>
                  <a:lnTo>
                    <a:pt x="114" y="91"/>
                  </a:lnTo>
                  <a:cubicBezTo>
                    <a:pt x="108" y="93"/>
                    <a:pt x="108" y="94"/>
                    <a:pt x="109" y="96"/>
                  </a:cubicBezTo>
                  <a:cubicBezTo>
                    <a:pt x="110" y="100"/>
                    <a:pt x="110" y="100"/>
                    <a:pt x="102" y="103"/>
                  </a:cubicBezTo>
                  <a:cubicBezTo>
                    <a:pt x="95" y="105"/>
                    <a:pt x="91" y="107"/>
                    <a:pt x="91" y="107"/>
                  </a:cubicBezTo>
                  <a:cubicBezTo>
                    <a:pt x="91" y="107"/>
                    <a:pt x="95" y="105"/>
                    <a:pt x="103" y="103"/>
                  </a:cubicBezTo>
                  <a:cubicBezTo>
                    <a:pt x="107" y="102"/>
                    <a:pt x="109" y="102"/>
                    <a:pt x="110" y="102"/>
                  </a:cubicBezTo>
                  <a:cubicBezTo>
                    <a:pt x="114" y="102"/>
                    <a:pt x="108" y="106"/>
                    <a:pt x="97" y="111"/>
                  </a:cubicBezTo>
                  <a:cubicBezTo>
                    <a:pt x="90" y="114"/>
                    <a:pt x="90" y="114"/>
                    <a:pt x="91" y="117"/>
                  </a:cubicBezTo>
                  <a:cubicBezTo>
                    <a:pt x="93" y="116"/>
                    <a:pt x="95" y="116"/>
                    <a:pt x="96" y="116"/>
                  </a:cubicBezTo>
                  <a:cubicBezTo>
                    <a:pt x="99" y="116"/>
                    <a:pt x="99" y="117"/>
                    <a:pt x="100" y="119"/>
                  </a:cubicBezTo>
                  <a:cubicBezTo>
                    <a:pt x="100" y="120"/>
                    <a:pt x="100" y="120"/>
                    <a:pt x="101" y="120"/>
                  </a:cubicBezTo>
                  <a:cubicBezTo>
                    <a:pt x="103" y="120"/>
                    <a:pt x="106" y="119"/>
                    <a:pt x="115" y="116"/>
                  </a:cubicBezTo>
                  <a:cubicBezTo>
                    <a:pt x="124" y="112"/>
                    <a:pt x="127" y="110"/>
                    <a:pt x="129" y="110"/>
                  </a:cubicBezTo>
                  <a:cubicBezTo>
                    <a:pt x="130" y="110"/>
                    <a:pt x="131" y="111"/>
                    <a:pt x="131" y="112"/>
                  </a:cubicBezTo>
                  <a:cubicBezTo>
                    <a:pt x="131" y="113"/>
                    <a:pt x="132" y="113"/>
                    <a:pt x="124" y="117"/>
                  </a:cubicBezTo>
                  <a:cubicBezTo>
                    <a:pt x="124" y="117"/>
                    <a:pt x="118" y="121"/>
                    <a:pt x="118" y="122"/>
                  </a:cubicBezTo>
                  <a:cubicBezTo>
                    <a:pt x="119" y="123"/>
                    <a:pt x="119" y="125"/>
                    <a:pt x="112" y="127"/>
                  </a:cubicBezTo>
                  <a:cubicBezTo>
                    <a:pt x="112" y="127"/>
                    <a:pt x="104" y="131"/>
                    <a:pt x="105" y="133"/>
                  </a:cubicBezTo>
                  <a:cubicBezTo>
                    <a:pt x="106" y="136"/>
                    <a:pt x="106" y="137"/>
                    <a:pt x="100" y="140"/>
                  </a:cubicBezTo>
                  <a:cubicBezTo>
                    <a:pt x="100" y="141"/>
                    <a:pt x="100" y="141"/>
                    <a:pt x="100" y="141"/>
                  </a:cubicBezTo>
                  <a:cubicBezTo>
                    <a:pt x="101" y="141"/>
                    <a:pt x="103" y="140"/>
                    <a:pt x="108" y="138"/>
                  </a:cubicBezTo>
                  <a:cubicBezTo>
                    <a:pt x="111" y="136"/>
                    <a:pt x="115" y="135"/>
                    <a:pt x="117" y="135"/>
                  </a:cubicBezTo>
                  <a:cubicBezTo>
                    <a:pt x="119" y="135"/>
                    <a:pt x="119" y="136"/>
                    <a:pt x="117" y="140"/>
                  </a:cubicBezTo>
                  <a:cubicBezTo>
                    <a:pt x="117" y="141"/>
                    <a:pt x="117" y="143"/>
                    <a:pt x="120" y="143"/>
                  </a:cubicBezTo>
                  <a:cubicBezTo>
                    <a:pt x="121" y="143"/>
                    <a:pt x="123" y="142"/>
                    <a:pt x="125" y="141"/>
                  </a:cubicBezTo>
                  <a:lnTo>
                    <a:pt x="125" y="141"/>
                  </a:lnTo>
                  <a:cubicBezTo>
                    <a:pt x="125" y="142"/>
                    <a:pt x="125" y="142"/>
                    <a:pt x="119" y="146"/>
                  </a:cubicBezTo>
                  <a:cubicBezTo>
                    <a:pt x="109" y="150"/>
                    <a:pt x="106" y="152"/>
                    <a:pt x="109" y="152"/>
                  </a:cubicBezTo>
                  <a:cubicBezTo>
                    <a:pt x="111" y="152"/>
                    <a:pt x="114" y="152"/>
                    <a:pt x="120" y="150"/>
                  </a:cubicBezTo>
                  <a:cubicBezTo>
                    <a:pt x="123" y="149"/>
                    <a:pt x="125" y="148"/>
                    <a:pt x="125" y="148"/>
                  </a:cubicBezTo>
                  <a:lnTo>
                    <a:pt x="125" y="148"/>
                  </a:lnTo>
                  <a:cubicBezTo>
                    <a:pt x="126" y="148"/>
                    <a:pt x="125" y="149"/>
                    <a:pt x="121" y="151"/>
                  </a:cubicBezTo>
                  <a:cubicBezTo>
                    <a:pt x="121" y="151"/>
                    <a:pt x="121" y="152"/>
                    <a:pt x="122" y="152"/>
                  </a:cubicBezTo>
                  <a:cubicBezTo>
                    <a:pt x="123" y="152"/>
                    <a:pt x="125" y="151"/>
                    <a:pt x="129" y="150"/>
                  </a:cubicBezTo>
                  <a:cubicBezTo>
                    <a:pt x="131" y="149"/>
                    <a:pt x="133" y="149"/>
                    <a:pt x="134" y="149"/>
                  </a:cubicBezTo>
                  <a:lnTo>
                    <a:pt x="134" y="149"/>
                  </a:lnTo>
                  <a:cubicBezTo>
                    <a:pt x="135" y="149"/>
                    <a:pt x="133" y="150"/>
                    <a:pt x="130" y="154"/>
                  </a:cubicBezTo>
                  <a:cubicBezTo>
                    <a:pt x="122" y="157"/>
                    <a:pt x="122" y="158"/>
                    <a:pt x="123" y="158"/>
                  </a:cubicBezTo>
                  <a:cubicBezTo>
                    <a:pt x="124" y="158"/>
                    <a:pt x="124" y="158"/>
                    <a:pt x="124" y="158"/>
                  </a:cubicBezTo>
                  <a:cubicBezTo>
                    <a:pt x="131" y="158"/>
                    <a:pt x="134" y="168"/>
                    <a:pt x="128" y="173"/>
                  </a:cubicBezTo>
                  <a:cubicBezTo>
                    <a:pt x="132" y="171"/>
                    <a:pt x="134" y="171"/>
                    <a:pt x="135" y="171"/>
                  </a:cubicBezTo>
                  <a:cubicBezTo>
                    <a:pt x="136" y="171"/>
                    <a:pt x="136" y="171"/>
                    <a:pt x="136" y="172"/>
                  </a:cubicBezTo>
                  <a:cubicBezTo>
                    <a:pt x="130" y="175"/>
                    <a:pt x="128" y="176"/>
                    <a:pt x="129" y="176"/>
                  </a:cubicBezTo>
                  <a:cubicBezTo>
                    <a:pt x="130" y="176"/>
                    <a:pt x="136" y="174"/>
                    <a:pt x="143" y="170"/>
                  </a:cubicBezTo>
                  <a:lnTo>
                    <a:pt x="143" y="169"/>
                  </a:lnTo>
                  <a:lnTo>
                    <a:pt x="143" y="168"/>
                  </a:lnTo>
                  <a:cubicBezTo>
                    <a:pt x="149" y="166"/>
                    <a:pt x="152" y="165"/>
                    <a:pt x="154" y="165"/>
                  </a:cubicBezTo>
                  <a:lnTo>
                    <a:pt x="154" y="165"/>
                  </a:lnTo>
                  <a:cubicBezTo>
                    <a:pt x="156" y="165"/>
                    <a:pt x="151" y="168"/>
                    <a:pt x="137" y="174"/>
                  </a:cubicBezTo>
                  <a:cubicBezTo>
                    <a:pt x="129" y="178"/>
                    <a:pt x="126" y="180"/>
                    <a:pt x="127" y="180"/>
                  </a:cubicBezTo>
                  <a:cubicBezTo>
                    <a:pt x="128" y="180"/>
                    <a:pt x="131" y="179"/>
                    <a:pt x="138" y="176"/>
                  </a:cubicBezTo>
                  <a:cubicBezTo>
                    <a:pt x="144" y="174"/>
                    <a:pt x="148" y="173"/>
                    <a:pt x="149" y="173"/>
                  </a:cubicBezTo>
                  <a:lnTo>
                    <a:pt x="149" y="173"/>
                  </a:lnTo>
                  <a:cubicBezTo>
                    <a:pt x="151" y="173"/>
                    <a:pt x="147" y="175"/>
                    <a:pt x="139" y="179"/>
                  </a:cubicBezTo>
                  <a:cubicBezTo>
                    <a:pt x="131" y="182"/>
                    <a:pt x="128" y="184"/>
                    <a:pt x="128" y="184"/>
                  </a:cubicBezTo>
                  <a:cubicBezTo>
                    <a:pt x="128" y="184"/>
                    <a:pt x="132" y="183"/>
                    <a:pt x="139" y="181"/>
                  </a:cubicBezTo>
                  <a:cubicBezTo>
                    <a:pt x="154" y="175"/>
                    <a:pt x="163" y="172"/>
                    <a:pt x="166" y="172"/>
                  </a:cubicBezTo>
                  <a:cubicBezTo>
                    <a:pt x="168" y="172"/>
                    <a:pt x="163" y="175"/>
                    <a:pt x="148" y="182"/>
                  </a:cubicBezTo>
                  <a:cubicBezTo>
                    <a:pt x="133" y="188"/>
                    <a:pt x="127" y="192"/>
                    <a:pt x="128" y="193"/>
                  </a:cubicBezTo>
                  <a:cubicBezTo>
                    <a:pt x="128" y="193"/>
                    <a:pt x="128" y="193"/>
                    <a:pt x="128" y="193"/>
                  </a:cubicBezTo>
                  <a:cubicBezTo>
                    <a:pt x="130" y="193"/>
                    <a:pt x="136" y="190"/>
                    <a:pt x="142" y="188"/>
                  </a:cubicBezTo>
                  <a:cubicBezTo>
                    <a:pt x="149" y="185"/>
                    <a:pt x="152" y="183"/>
                    <a:pt x="153" y="183"/>
                  </a:cubicBezTo>
                  <a:lnTo>
                    <a:pt x="153" y="183"/>
                  </a:lnTo>
                  <a:cubicBezTo>
                    <a:pt x="153" y="183"/>
                    <a:pt x="150" y="185"/>
                    <a:pt x="142" y="190"/>
                  </a:cubicBezTo>
                  <a:cubicBezTo>
                    <a:pt x="128" y="199"/>
                    <a:pt x="124" y="202"/>
                    <a:pt x="129" y="202"/>
                  </a:cubicBezTo>
                  <a:cubicBezTo>
                    <a:pt x="131" y="202"/>
                    <a:pt x="134" y="202"/>
                    <a:pt x="138" y="201"/>
                  </a:cubicBezTo>
                  <a:cubicBezTo>
                    <a:pt x="142" y="200"/>
                    <a:pt x="145" y="200"/>
                    <a:pt x="147" y="200"/>
                  </a:cubicBezTo>
                  <a:cubicBezTo>
                    <a:pt x="154" y="200"/>
                    <a:pt x="152" y="203"/>
                    <a:pt x="140" y="205"/>
                  </a:cubicBezTo>
                  <a:cubicBezTo>
                    <a:pt x="130" y="207"/>
                    <a:pt x="126" y="208"/>
                    <a:pt x="127" y="208"/>
                  </a:cubicBezTo>
                  <a:cubicBezTo>
                    <a:pt x="128" y="208"/>
                    <a:pt x="129" y="208"/>
                    <a:pt x="132" y="208"/>
                  </a:cubicBezTo>
                  <a:cubicBezTo>
                    <a:pt x="133" y="210"/>
                    <a:pt x="133" y="212"/>
                    <a:pt x="134" y="213"/>
                  </a:cubicBezTo>
                  <a:cubicBezTo>
                    <a:pt x="139" y="213"/>
                    <a:pt x="145" y="211"/>
                    <a:pt x="149" y="209"/>
                  </a:cubicBezTo>
                  <a:lnTo>
                    <a:pt x="149" y="209"/>
                  </a:lnTo>
                  <a:cubicBezTo>
                    <a:pt x="139" y="214"/>
                    <a:pt x="133" y="218"/>
                    <a:pt x="136" y="218"/>
                  </a:cubicBezTo>
                  <a:cubicBezTo>
                    <a:pt x="137" y="218"/>
                    <a:pt x="140" y="218"/>
                    <a:pt x="143" y="216"/>
                  </a:cubicBezTo>
                  <a:lnTo>
                    <a:pt x="145" y="219"/>
                  </a:lnTo>
                  <a:cubicBezTo>
                    <a:pt x="145" y="219"/>
                    <a:pt x="145" y="219"/>
                    <a:pt x="145" y="219"/>
                  </a:cubicBezTo>
                  <a:cubicBezTo>
                    <a:pt x="146" y="219"/>
                    <a:pt x="148" y="219"/>
                    <a:pt x="152" y="218"/>
                  </a:cubicBezTo>
                  <a:cubicBezTo>
                    <a:pt x="154" y="217"/>
                    <a:pt x="155" y="217"/>
                    <a:pt x="155" y="217"/>
                  </a:cubicBezTo>
                  <a:cubicBezTo>
                    <a:pt x="158" y="217"/>
                    <a:pt x="152" y="220"/>
                    <a:pt x="147" y="223"/>
                  </a:cubicBezTo>
                  <a:cubicBezTo>
                    <a:pt x="141" y="227"/>
                    <a:pt x="136" y="230"/>
                    <a:pt x="137" y="230"/>
                  </a:cubicBezTo>
                  <a:cubicBezTo>
                    <a:pt x="137" y="230"/>
                    <a:pt x="138" y="230"/>
                    <a:pt x="140" y="229"/>
                  </a:cubicBezTo>
                  <a:cubicBezTo>
                    <a:pt x="147" y="227"/>
                    <a:pt x="155" y="224"/>
                    <a:pt x="163" y="222"/>
                  </a:cubicBezTo>
                  <a:cubicBezTo>
                    <a:pt x="164" y="222"/>
                    <a:pt x="164" y="222"/>
                    <a:pt x="165" y="222"/>
                  </a:cubicBezTo>
                  <a:cubicBezTo>
                    <a:pt x="168" y="222"/>
                    <a:pt x="163" y="225"/>
                    <a:pt x="156" y="227"/>
                  </a:cubicBezTo>
                  <a:cubicBezTo>
                    <a:pt x="150" y="229"/>
                    <a:pt x="146" y="231"/>
                    <a:pt x="142" y="234"/>
                  </a:cubicBezTo>
                  <a:cubicBezTo>
                    <a:pt x="142" y="235"/>
                    <a:pt x="143" y="236"/>
                    <a:pt x="145" y="236"/>
                  </a:cubicBezTo>
                  <a:cubicBezTo>
                    <a:pt x="146" y="236"/>
                    <a:pt x="148" y="236"/>
                    <a:pt x="150" y="234"/>
                  </a:cubicBezTo>
                  <a:cubicBezTo>
                    <a:pt x="151" y="234"/>
                    <a:pt x="152" y="234"/>
                    <a:pt x="153" y="234"/>
                  </a:cubicBezTo>
                  <a:cubicBezTo>
                    <a:pt x="158" y="234"/>
                    <a:pt x="158" y="238"/>
                    <a:pt x="152" y="241"/>
                  </a:cubicBezTo>
                  <a:lnTo>
                    <a:pt x="154" y="243"/>
                  </a:lnTo>
                  <a:cubicBezTo>
                    <a:pt x="154" y="244"/>
                    <a:pt x="154" y="244"/>
                    <a:pt x="154" y="244"/>
                  </a:cubicBezTo>
                  <a:cubicBezTo>
                    <a:pt x="156" y="244"/>
                    <a:pt x="159" y="243"/>
                    <a:pt x="160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3"/>
                    <a:pt x="161" y="244"/>
                    <a:pt x="162" y="244"/>
                  </a:cubicBezTo>
                  <a:cubicBezTo>
                    <a:pt x="163" y="244"/>
                    <a:pt x="165" y="243"/>
                    <a:pt x="169" y="242"/>
                  </a:cubicBezTo>
                  <a:lnTo>
                    <a:pt x="169" y="242"/>
                  </a:lnTo>
                  <a:cubicBezTo>
                    <a:pt x="170" y="243"/>
                    <a:pt x="170" y="245"/>
                    <a:pt x="163" y="248"/>
                  </a:cubicBezTo>
                  <a:cubicBezTo>
                    <a:pt x="170" y="245"/>
                    <a:pt x="174" y="244"/>
                    <a:pt x="174" y="244"/>
                  </a:cubicBezTo>
                  <a:lnTo>
                    <a:pt x="174" y="244"/>
                  </a:lnTo>
                  <a:cubicBezTo>
                    <a:pt x="175" y="244"/>
                    <a:pt x="171" y="246"/>
                    <a:pt x="164" y="249"/>
                  </a:cubicBezTo>
                  <a:cubicBezTo>
                    <a:pt x="156" y="253"/>
                    <a:pt x="152" y="254"/>
                    <a:pt x="153" y="254"/>
                  </a:cubicBezTo>
                  <a:cubicBezTo>
                    <a:pt x="153" y="254"/>
                    <a:pt x="157" y="253"/>
                    <a:pt x="164" y="250"/>
                  </a:cubicBezTo>
                  <a:cubicBezTo>
                    <a:pt x="166" y="250"/>
                    <a:pt x="168" y="249"/>
                    <a:pt x="169" y="249"/>
                  </a:cubicBezTo>
                  <a:cubicBezTo>
                    <a:pt x="171" y="249"/>
                    <a:pt x="169" y="250"/>
                    <a:pt x="165" y="252"/>
                  </a:cubicBezTo>
                  <a:cubicBezTo>
                    <a:pt x="160" y="254"/>
                    <a:pt x="159" y="256"/>
                    <a:pt x="159" y="256"/>
                  </a:cubicBezTo>
                  <a:cubicBezTo>
                    <a:pt x="160" y="256"/>
                    <a:pt x="162" y="255"/>
                    <a:pt x="165" y="254"/>
                  </a:cubicBezTo>
                  <a:cubicBezTo>
                    <a:pt x="172" y="251"/>
                    <a:pt x="177" y="250"/>
                    <a:pt x="180" y="250"/>
                  </a:cubicBezTo>
                  <a:cubicBezTo>
                    <a:pt x="183" y="250"/>
                    <a:pt x="182" y="252"/>
                    <a:pt x="174" y="255"/>
                  </a:cubicBezTo>
                  <a:cubicBezTo>
                    <a:pt x="174" y="255"/>
                    <a:pt x="174" y="255"/>
                    <a:pt x="175" y="255"/>
                  </a:cubicBezTo>
                  <a:cubicBezTo>
                    <a:pt x="176" y="255"/>
                    <a:pt x="178" y="255"/>
                    <a:pt x="182" y="254"/>
                  </a:cubicBezTo>
                  <a:cubicBezTo>
                    <a:pt x="188" y="251"/>
                    <a:pt x="192" y="250"/>
                    <a:pt x="192" y="250"/>
                  </a:cubicBezTo>
                  <a:lnTo>
                    <a:pt x="192" y="250"/>
                  </a:lnTo>
                  <a:cubicBezTo>
                    <a:pt x="193" y="250"/>
                    <a:pt x="189" y="252"/>
                    <a:pt x="182" y="255"/>
                  </a:cubicBezTo>
                  <a:cubicBezTo>
                    <a:pt x="174" y="258"/>
                    <a:pt x="171" y="260"/>
                    <a:pt x="172" y="260"/>
                  </a:cubicBezTo>
                  <a:cubicBezTo>
                    <a:pt x="173" y="260"/>
                    <a:pt x="176" y="259"/>
                    <a:pt x="183" y="257"/>
                  </a:cubicBezTo>
                  <a:cubicBezTo>
                    <a:pt x="183" y="257"/>
                    <a:pt x="184" y="257"/>
                    <a:pt x="185" y="257"/>
                  </a:cubicBezTo>
                  <a:cubicBezTo>
                    <a:pt x="187" y="257"/>
                    <a:pt x="188" y="257"/>
                    <a:pt x="184" y="259"/>
                  </a:cubicBezTo>
                  <a:cubicBezTo>
                    <a:pt x="179" y="263"/>
                    <a:pt x="175" y="269"/>
                    <a:pt x="178" y="269"/>
                  </a:cubicBezTo>
                  <a:cubicBezTo>
                    <a:pt x="179" y="269"/>
                    <a:pt x="182" y="268"/>
                    <a:pt x="186" y="266"/>
                  </a:cubicBezTo>
                  <a:lnTo>
                    <a:pt x="187" y="268"/>
                  </a:lnTo>
                  <a:cubicBezTo>
                    <a:pt x="183" y="272"/>
                    <a:pt x="181" y="274"/>
                    <a:pt x="183" y="274"/>
                  </a:cubicBezTo>
                  <a:cubicBezTo>
                    <a:pt x="184" y="274"/>
                    <a:pt x="186" y="273"/>
                    <a:pt x="188" y="273"/>
                  </a:cubicBezTo>
                  <a:lnTo>
                    <a:pt x="196" y="270"/>
                  </a:lnTo>
                  <a:lnTo>
                    <a:pt x="196" y="270"/>
                  </a:lnTo>
                  <a:cubicBezTo>
                    <a:pt x="188" y="274"/>
                    <a:pt x="182" y="277"/>
                    <a:pt x="182" y="278"/>
                  </a:cubicBezTo>
                  <a:cubicBezTo>
                    <a:pt x="182" y="279"/>
                    <a:pt x="182" y="279"/>
                    <a:pt x="183" y="279"/>
                  </a:cubicBezTo>
                  <a:cubicBezTo>
                    <a:pt x="184" y="279"/>
                    <a:pt x="185" y="278"/>
                    <a:pt x="189" y="276"/>
                  </a:cubicBezTo>
                  <a:cubicBezTo>
                    <a:pt x="193" y="274"/>
                    <a:pt x="195" y="274"/>
                    <a:pt x="196" y="274"/>
                  </a:cubicBezTo>
                  <a:cubicBezTo>
                    <a:pt x="197" y="274"/>
                    <a:pt x="197" y="274"/>
                    <a:pt x="197" y="275"/>
                  </a:cubicBezTo>
                  <a:cubicBezTo>
                    <a:pt x="197" y="275"/>
                    <a:pt x="191" y="279"/>
                    <a:pt x="184" y="283"/>
                  </a:cubicBezTo>
                  <a:cubicBezTo>
                    <a:pt x="191" y="280"/>
                    <a:pt x="195" y="279"/>
                    <a:pt x="196" y="279"/>
                  </a:cubicBezTo>
                  <a:lnTo>
                    <a:pt x="196" y="279"/>
                  </a:lnTo>
                  <a:cubicBezTo>
                    <a:pt x="197" y="279"/>
                    <a:pt x="195" y="280"/>
                    <a:pt x="192" y="282"/>
                  </a:cubicBezTo>
                  <a:cubicBezTo>
                    <a:pt x="184" y="285"/>
                    <a:pt x="185" y="286"/>
                    <a:pt x="185" y="287"/>
                  </a:cubicBezTo>
                  <a:cubicBezTo>
                    <a:pt x="187" y="286"/>
                    <a:pt x="188" y="286"/>
                    <a:pt x="188" y="286"/>
                  </a:cubicBezTo>
                  <a:lnTo>
                    <a:pt x="188" y="286"/>
                  </a:lnTo>
                  <a:cubicBezTo>
                    <a:pt x="189" y="286"/>
                    <a:pt x="186" y="287"/>
                    <a:pt x="185" y="287"/>
                  </a:cubicBezTo>
                  <a:cubicBezTo>
                    <a:pt x="185" y="287"/>
                    <a:pt x="185" y="287"/>
                    <a:pt x="185" y="287"/>
                  </a:cubicBezTo>
                  <a:lnTo>
                    <a:pt x="178" y="291"/>
                  </a:lnTo>
                  <a:cubicBezTo>
                    <a:pt x="175" y="292"/>
                    <a:pt x="175" y="292"/>
                    <a:pt x="175" y="292"/>
                  </a:cubicBezTo>
                  <a:cubicBezTo>
                    <a:pt x="176" y="292"/>
                    <a:pt x="181" y="290"/>
                    <a:pt x="185" y="288"/>
                  </a:cubicBezTo>
                  <a:cubicBezTo>
                    <a:pt x="185" y="288"/>
                    <a:pt x="186" y="289"/>
                    <a:pt x="186" y="291"/>
                  </a:cubicBezTo>
                  <a:cubicBezTo>
                    <a:pt x="186" y="291"/>
                    <a:pt x="186" y="291"/>
                    <a:pt x="187" y="291"/>
                  </a:cubicBezTo>
                  <a:cubicBezTo>
                    <a:pt x="188" y="291"/>
                    <a:pt x="190" y="290"/>
                    <a:pt x="194" y="288"/>
                  </a:cubicBezTo>
                  <a:cubicBezTo>
                    <a:pt x="199" y="286"/>
                    <a:pt x="206" y="284"/>
                    <a:pt x="208" y="284"/>
                  </a:cubicBezTo>
                  <a:cubicBezTo>
                    <a:pt x="208" y="284"/>
                    <a:pt x="208" y="284"/>
                    <a:pt x="208" y="284"/>
                  </a:cubicBezTo>
                  <a:cubicBezTo>
                    <a:pt x="202" y="286"/>
                    <a:pt x="194" y="289"/>
                    <a:pt x="194" y="291"/>
                  </a:cubicBezTo>
                  <a:cubicBezTo>
                    <a:pt x="195" y="292"/>
                    <a:pt x="187" y="294"/>
                    <a:pt x="187" y="294"/>
                  </a:cubicBezTo>
                  <a:cubicBezTo>
                    <a:pt x="177" y="298"/>
                    <a:pt x="178" y="299"/>
                    <a:pt x="182" y="299"/>
                  </a:cubicBezTo>
                  <a:cubicBezTo>
                    <a:pt x="183" y="299"/>
                    <a:pt x="186" y="299"/>
                    <a:pt x="188" y="298"/>
                  </a:cubicBezTo>
                  <a:cubicBezTo>
                    <a:pt x="195" y="297"/>
                    <a:pt x="199" y="296"/>
                    <a:pt x="200" y="296"/>
                  </a:cubicBezTo>
                  <a:cubicBezTo>
                    <a:pt x="201" y="296"/>
                    <a:pt x="198" y="297"/>
                    <a:pt x="189" y="301"/>
                  </a:cubicBezTo>
                  <a:cubicBezTo>
                    <a:pt x="184" y="303"/>
                    <a:pt x="183" y="304"/>
                    <a:pt x="184" y="304"/>
                  </a:cubicBezTo>
                  <a:cubicBezTo>
                    <a:pt x="186" y="304"/>
                    <a:pt x="198" y="300"/>
                    <a:pt x="213" y="295"/>
                  </a:cubicBezTo>
                  <a:lnTo>
                    <a:pt x="234" y="287"/>
                  </a:lnTo>
                  <a:lnTo>
                    <a:pt x="234" y="287"/>
                  </a:lnTo>
                  <a:lnTo>
                    <a:pt x="213" y="296"/>
                  </a:lnTo>
                  <a:cubicBezTo>
                    <a:pt x="193" y="305"/>
                    <a:pt x="186" y="307"/>
                    <a:pt x="190" y="307"/>
                  </a:cubicBezTo>
                  <a:cubicBezTo>
                    <a:pt x="192" y="307"/>
                    <a:pt x="195" y="307"/>
                    <a:pt x="200" y="306"/>
                  </a:cubicBezTo>
                  <a:cubicBezTo>
                    <a:pt x="202" y="306"/>
                    <a:pt x="204" y="306"/>
                    <a:pt x="205" y="306"/>
                  </a:cubicBezTo>
                  <a:cubicBezTo>
                    <a:pt x="206" y="306"/>
                    <a:pt x="205" y="306"/>
                    <a:pt x="201" y="308"/>
                  </a:cubicBezTo>
                  <a:cubicBezTo>
                    <a:pt x="193" y="311"/>
                    <a:pt x="193" y="312"/>
                    <a:pt x="194" y="315"/>
                  </a:cubicBezTo>
                  <a:cubicBezTo>
                    <a:pt x="195" y="317"/>
                    <a:pt x="195" y="318"/>
                    <a:pt x="197" y="318"/>
                  </a:cubicBezTo>
                  <a:cubicBezTo>
                    <a:pt x="199" y="318"/>
                    <a:pt x="200" y="317"/>
                    <a:pt x="203" y="316"/>
                  </a:cubicBezTo>
                  <a:cubicBezTo>
                    <a:pt x="203" y="316"/>
                    <a:pt x="203" y="317"/>
                    <a:pt x="204" y="319"/>
                  </a:cubicBezTo>
                  <a:cubicBezTo>
                    <a:pt x="197" y="322"/>
                    <a:pt x="195" y="323"/>
                    <a:pt x="197" y="323"/>
                  </a:cubicBezTo>
                  <a:cubicBezTo>
                    <a:pt x="198" y="323"/>
                    <a:pt x="204" y="321"/>
                    <a:pt x="212" y="317"/>
                  </a:cubicBezTo>
                  <a:lnTo>
                    <a:pt x="212" y="320"/>
                  </a:lnTo>
                  <a:lnTo>
                    <a:pt x="205" y="322"/>
                  </a:lnTo>
                  <a:cubicBezTo>
                    <a:pt x="197" y="325"/>
                    <a:pt x="198" y="326"/>
                    <a:pt x="201" y="335"/>
                  </a:cubicBezTo>
                  <a:cubicBezTo>
                    <a:pt x="203" y="340"/>
                    <a:pt x="203" y="343"/>
                    <a:pt x="206" y="343"/>
                  </a:cubicBezTo>
                  <a:cubicBezTo>
                    <a:pt x="209" y="343"/>
                    <a:pt x="212" y="341"/>
                    <a:pt x="219" y="339"/>
                  </a:cubicBezTo>
                  <a:cubicBezTo>
                    <a:pt x="225" y="337"/>
                    <a:pt x="229" y="336"/>
                    <a:pt x="230" y="336"/>
                  </a:cubicBezTo>
                  <a:cubicBezTo>
                    <a:pt x="232" y="336"/>
                    <a:pt x="228" y="338"/>
                    <a:pt x="220" y="341"/>
                  </a:cubicBezTo>
                  <a:cubicBezTo>
                    <a:pt x="214" y="344"/>
                    <a:pt x="208" y="346"/>
                    <a:pt x="210" y="346"/>
                  </a:cubicBezTo>
                  <a:cubicBezTo>
                    <a:pt x="210" y="346"/>
                    <a:pt x="211" y="346"/>
                    <a:pt x="213" y="345"/>
                  </a:cubicBezTo>
                  <a:lnTo>
                    <a:pt x="213" y="345"/>
                  </a:lnTo>
                  <a:cubicBezTo>
                    <a:pt x="213" y="345"/>
                    <a:pt x="213" y="347"/>
                    <a:pt x="206" y="351"/>
                  </a:cubicBezTo>
                  <a:cubicBezTo>
                    <a:pt x="199" y="356"/>
                    <a:pt x="198" y="357"/>
                    <a:pt x="199" y="357"/>
                  </a:cubicBezTo>
                  <a:cubicBezTo>
                    <a:pt x="201" y="357"/>
                    <a:pt x="204" y="356"/>
                    <a:pt x="207" y="354"/>
                  </a:cubicBezTo>
                  <a:cubicBezTo>
                    <a:pt x="213" y="352"/>
                    <a:pt x="215" y="351"/>
                    <a:pt x="216" y="351"/>
                  </a:cubicBezTo>
                  <a:lnTo>
                    <a:pt x="216" y="351"/>
                  </a:lnTo>
                  <a:cubicBezTo>
                    <a:pt x="217" y="351"/>
                    <a:pt x="212" y="353"/>
                    <a:pt x="207" y="356"/>
                  </a:cubicBezTo>
                  <a:cubicBezTo>
                    <a:pt x="202" y="359"/>
                    <a:pt x="197" y="362"/>
                    <a:pt x="198" y="362"/>
                  </a:cubicBezTo>
                  <a:cubicBezTo>
                    <a:pt x="198" y="362"/>
                    <a:pt x="199" y="362"/>
                    <a:pt x="201" y="361"/>
                  </a:cubicBezTo>
                  <a:cubicBezTo>
                    <a:pt x="202" y="361"/>
                    <a:pt x="204" y="360"/>
                    <a:pt x="206" y="360"/>
                  </a:cubicBezTo>
                  <a:cubicBezTo>
                    <a:pt x="212" y="360"/>
                    <a:pt x="215" y="364"/>
                    <a:pt x="203" y="368"/>
                  </a:cubicBezTo>
                  <a:lnTo>
                    <a:pt x="204" y="370"/>
                  </a:lnTo>
                  <a:cubicBezTo>
                    <a:pt x="207" y="369"/>
                    <a:pt x="209" y="368"/>
                    <a:pt x="210" y="368"/>
                  </a:cubicBezTo>
                  <a:cubicBezTo>
                    <a:pt x="212" y="368"/>
                    <a:pt x="212" y="370"/>
                    <a:pt x="213" y="371"/>
                  </a:cubicBezTo>
                  <a:cubicBezTo>
                    <a:pt x="213" y="372"/>
                    <a:pt x="214" y="374"/>
                    <a:pt x="206" y="377"/>
                  </a:cubicBezTo>
                  <a:cubicBezTo>
                    <a:pt x="198" y="378"/>
                    <a:pt x="200" y="379"/>
                    <a:pt x="207" y="379"/>
                  </a:cubicBezTo>
                  <a:cubicBezTo>
                    <a:pt x="207" y="379"/>
                    <a:pt x="219" y="376"/>
                    <a:pt x="222" y="376"/>
                  </a:cubicBezTo>
                  <a:cubicBezTo>
                    <a:pt x="223" y="376"/>
                    <a:pt x="223" y="376"/>
                    <a:pt x="223" y="376"/>
                  </a:cubicBezTo>
                  <a:cubicBezTo>
                    <a:pt x="228" y="374"/>
                    <a:pt x="233" y="372"/>
                    <a:pt x="238" y="372"/>
                  </a:cubicBezTo>
                  <a:lnTo>
                    <a:pt x="231" y="375"/>
                  </a:lnTo>
                  <a:lnTo>
                    <a:pt x="216" y="380"/>
                  </a:lnTo>
                  <a:cubicBezTo>
                    <a:pt x="216" y="381"/>
                    <a:pt x="216" y="382"/>
                    <a:pt x="218" y="382"/>
                  </a:cubicBezTo>
                  <a:cubicBezTo>
                    <a:pt x="219" y="382"/>
                    <a:pt x="221" y="381"/>
                    <a:pt x="224" y="380"/>
                  </a:cubicBezTo>
                  <a:lnTo>
                    <a:pt x="224" y="380"/>
                  </a:lnTo>
                  <a:cubicBezTo>
                    <a:pt x="217" y="384"/>
                    <a:pt x="217" y="385"/>
                    <a:pt x="217" y="387"/>
                  </a:cubicBezTo>
                  <a:cubicBezTo>
                    <a:pt x="218" y="388"/>
                    <a:pt x="219" y="390"/>
                    <a:pt x="223" y="390"/>
                  </a:cubicBezTo>
                  <a:cubicBezTo>
                    <a:pt x="224" y="390"/>
                    <a:pt x="225" y="389"/>
                    <a:pt x="226" y="389"/>
                  </a:cubicBezTo>
                  <a:lnTo>
                    <a:pt x="226" y="389"/>
                  </a:lnTo>
                  <a:cubicBezTo>
                    <a:pt x="216" y="394"/>
                    <a:pt x="214" y="399"/>
                    <a:pt x="221" y="399"/>
                  </a:cubicBezTo>
                  <a:cubicBezTo>
                    <a:pt x="223" y="399"/>
                    <a:pt x="226" y="398"/>
                    <a:pt x="230" y="397"/>
                  </a:cubicBezTo>
                  <a:cubicBezTo>
                    <a:pt x="232" y="396"/>
                    <a:pt x="234" y="395"/>
                    <a:pt x="235" y="395"/>
                  </a:cubicBezTo>
                  <a:lnTo>
                    <a:pt x="235" y="395"/>
                  </a:lnTo>
                  <a:cubicBezTo>
                    <a:pt x="236" y="395"/>
                    <a:pt x="235" y="397"/>
                    <a:pt x="230" y="399"/>
                  </a:cubicBezTo>
                  <a:cubicBezTo>
                    <a:pt x="226" y="401"/>
                    <a:pt x="224" y="402"/>
                    <a:pt x="225" y="402"/>
                  </a:cubicBezTo>
                  <a:cubicBezTo>
                    <a:pt x="225" y="402"/>
                    <a:pt x="227" y="401"/>
                    <a:pt x="231" y="400"/>
                  </a:cubicBezTo>
                  <a:cubicBezTo>
                    <a:pt x="232" y="400"/>
                    <a:pt x="233" y="400"/>
                    <a:pt x="233" y="400"/>
                  </a:cubicBezTo>
                  <a:cubicBezTo>
                    <a:pt x="237" y="400"/>
                    <a:pt x="230" y="403"/>
                    <a:pt x="224" y="406"/>
                  </a:cubicBezTo>
                  <a:cubicBezTo>
                    <a:pt x="213" y="411"/>
                    <a:pt x="211" y="413"/>
                    <a:pt x="214" y="413"/>
                  </a:cubicBezTo>
                  <a:cubicBezTo>
                    <a:pt x="215" y="413"/>
                    <a:pt x="216" y="413"/>
                    <a:pt x="217" y="413"/>
                  </a:cubicBezTo>
                  <a:cubicBezTo>
                    <a:pt x="219" y="413"/>
                    <a:pt x="221" y="412"/>
                    <a:pt x="222" y="412"/>
                  </a:cubicBezTo>
                  <a:cubicBezTo>
                    <a:pt x="226" y="412"/>
                    <a:pt x="226" y="414"/>
                    <a:pt x="226" y="415"/>
                  </a:cubicBezTo>
                  <a:cubicBezTo>
                    <a:pt x="232" y="415"/>
                    <a:pt x="238" y="414"/>
                    <a:pt x="242" y="411"/>
                  </a:cubicBezTo>
                  <a:cubicBezTo>
                    <a:pt x="247" y="409"/>
                    <a:pt x="252" y="407"/>
                    <a:pt x="257" y="406"/>
                  </a:cubicBezTo>
                  <a:cubicBezTo>
                    <a:pt x="264" y="406"/>
                    <a:pt x="260" y="408"/>
                    <a:pt x="259" y="408"/>
                  </a:cubicBezTo>
                  <a:cubicBezTo>
                    <a:pt x="258" y="408"/>
                    <a:pt x="258" y="407"/>
                    <a:pt x="258" y="407"/>
                  </a:cubicBezTo>
                  <a:cubicBezTo>
                    <a:pt x="252" y="408"/>
                    <a:pt x="247" y="409"/>
                    <a:pt x="243" y="413"/>
                  </a:cubicBezTo>
                  <a:cubicBezTo>
                    <a:pt x="235" y="417"/>
                    <a:pt x="237" y="418"/>
                    <a:pt x="237" y="420"/>
                  </a:cubicBezTo>
                  <a:cubicBezTo>
                    <a:pt x="237" y="421"/>
                    <a:pt x="238" y="423"/>
                    <a:pt x="238" y="424"/>
                  </a:cubicBezTo>
                  <a:cubicBezTo>
                    <a:pt x="234" y="428"/>
                    <a:pt x="233" y="429"/>
                    <a:pt x="234" y="429"/>
                  </a:cubicBezTo>
                  <a:cubicBezTo>
                    <a:pt x="235" y="429"/>
                    <a:pt x="236" y="429"/>
                    <a:pt x="239" y="427"/>
                  </a:cubicBezTo>
                  <a:lnTo>
                    <a:pt x="247" y="425"/>
                  </a:lnTo>
                  <a:lnTo>
                    <a:pt x="247" y="425"/>
                  </a:lnTo>
                  <a:cubicBezTo>
                    <a:pt x="235" y="431"/>
                    <a:pt x="235" y="439"/>
                    <a:pt x="244" y="439"/>
                  </a:cubicBezTo>
                  <a:cubicBezTo>
                    <a:pt x="246" y="439"/>
                    <a:pt x="248" y="439"/>
                    <a:pt x="251" y="437"/>
                  </a:cubicBezTo>
                  <a:lnTo>
                    <a:pt x="251" y="437"/>
                  </a:lnTo>
                  <a:lnTo>
                    <a:pt x="243" y="441"/>
                  </a:lnTo>
                  <a:cubicBezTo>
                    <a:pt x="237" y="443"/>
                    <a:pt x="237" y="444"/>
                    <a:pt x="237" y="446"/>
                  </a:cubicBezTo>
                  <a:cubicBezTo>
                    <a:pt x="238" y="448"/>
                    <a:pt x="246" y="449"/>
                    <a:pt x="247" y="452"/>
                  </a:cubicBezTo>
                  <a:cubicBezTo>
                    <a:pt x="248" y="455"/>
                    <a:pt x="248" y="457"/>
                    <a:pt x="252" y="457"/>
                  </a:cubicBezTo>
                  <a:cubicBezTo>
                    <a:pt x="254" y="457"/>
                    <a:pt x="255" y="457"/>
                    <a:pt x="257" y="457"/>
                  </a:cubicBezTo>
                  <a:lnTo>
                    <a:pt x="257" y="457"/>
                  </a:lnTo>
                  <a:cubicBezTo>
                    <a:pt x="257" y="458"/>
                    <a:pt x="257" y="458"/>
                    <a:pt x="249" y="460"/>
                  </a:cubicBezTo>
                  <a:cubicBezTo>
                    <a:pt x="242" y="462"/>
                    <a:pt x="242" y="462"/>
                    <a:pt x="242" y="463"/>
                  </a:cubicBezTo>
                  <a:cubicBezTo>
                    <a:pt x="242" y="463"/>
                    <a:pt x="242" y="464"/>
                    <a:pt x="243" y="464"/>
                  </a:cubicBezTo>
                  <a:cubicBezTo>
                    <a:pt x="245" y="464"/>
                    <a:pt x="251" y="462"/>
                    <a:pt x="258" y="459"/>
                  </a:cubicBezTo>
                  <a:cubicBezTo>
                    <a:pt x="260" y="458"/>
                    <a:pt x="262" y="458"/>
                    <a:pt x="262" y="458"/>
                  </a:cubicBezTo>
                  <a:lnTo>
                    <a:pt x="262" y="458"/>
                  </a:lnTo>
                  <a:cubicBezTo>
                    <a:pt x="264" y="458"/>
                    <a:pt x="262" y="459"/>
                    <a:pt x="258" y="462"/>
                  </a:cubicBezTo>
                  <a:cubicBezTo>
                    <a:pt x="252" y="466"/>
                    <a:pt x="252" y="470"/>
                    <a:pt x="259" y="470"/>
                  </a:cubicBezTo>
                  <a:cubicBezTo>
                    <a:pt x="259" y="470"/>
                    <a:pt x="260" y="470"/>
                    <a:pt x="261" y="470"/>
                  </a:cubicBezTo>
                  <a:lnTo>
                    <a:pt x="261" y="470"/>
                  </a:lnTo>
                  <a:cubicBezTo>
                    <a:pt x="261" y="471"/>
                    <a:pt x="261" y="472"/>
                    <a:pt x="254" y="474"/>
                  </a:cubicBezTo>
                  <a:cubicBezTo>
                    <a:pt x="249" y="478"/>
                    <a:pt x="243" y="481"/>
                    <a:pt x="248" y="481"/>
                  </a:cubicBezTo>
                  <a:cubicBezTo>
                    <a:pt x="249" y="481"/>
                    <a:pt x="252" y="481"/>
                    <a:pt x="256" y="480"/>
                  </a:cubicBezTo>
                  <a:lnTo>
                    <a:pt x="256" y="480"/>
                  </a:lnTo>
                  <a:cubicBezTo>
                    <a:pt x="256" y="481"/>
                    <a:pt x="256" y="481"/>
                    <a:pt x="249" y="483"/>
                  </a:cubicBezTo>
                  <a:cubicBezTo>
                    <a:pt x="244" y="486"/>
                    <a:pt x="239" y="488"/>
                    <a:pt x="241" y="488"/>
                  </a:cubicBezTo>
                  <a:cubicBezTo>
                    <a:pt x="241" y="488"/>
                    <a:pt x="244" y="487"/>
                    <a:pt x="249" y="486"/>
                  </a:cubicBezTo>
                  <a:cubicBezTo>
                    <a:pt x="250" y="486"/>
                    <a:pt x="251" y="485"/>
                    <a:pt x="252" y="485"/>
                  </a:cubicBezTo>
                  <a:cubicBezTo>
                    <a:pt x="257" y="485"/>
                    <a:pt x="257" y="489"/>
                    <a:pt x="251" y="492"/>
                  </a:cubicBezTo>
                  <a:cubicBezTo>
                    <a:pt x="251" y="493"/>
                    <a:pt x="251" y="494"/>
                    <a:pt x="253" y="494"/>
                  </a:cubicBezTo>
                  <a:cubicBezTo>
                    <a:pt x="254" y="494"/>
                    <a:pt x="256" y="493"/>
                    <a:pt x="259" y="492"/>
                  </a:cubicBezTo>
                  <a:lnTo>
                    <a:pt x="267" y="489"/>
                  </a:lnTo>
                  <a:lnTo>
                    <a:pt x="267" y="489"/>
                  </a:lnTo>
                  <a:cubicBezTo>
                    <a:pt x="259" y="493"/>
                    <a:pt x="255" y="494"/>
                    <a:pt x="256" y="494"/>
                  </a:cubicBezTo>
                  <a:cubicBezTo>
                    <a:pt x="257" y="494"/>
                    <a:pt x="260" y="493"/>
                    <a:pt x="267" y="491"/>
                  </a:cubicBezTo>
                  <a:cubicBezTo>
                    <a:pt x="270" y="490"/>
                    <a:pt x="272" y="490"/>
                    <a:pt x="273" y="490"/>
                  </a:cubicBezTo>
                  <a:lnTo>
                    <a:pt x="273" y="490"/>
                  </a:lnTo>
                  <a:cubicBezTo>
                    <a:pt x="273" y="490"/>
                    <a:pt x="272" y="491"/>
                    <a:pt x="268" y="492"/>
                  </a:cubicBezTo>
                  <a:cubicBezTo>
                    <a:pt x="260" y="496"/>
                    <a:pt x="261" y="497"/>
                    <a:pt x="261" y="497"/>
                  </a:cubicBezTo>
                  <a:cubicBezTo>
                    <a:pt x="261" y="498"/>
                    <a:pt x="270" y="500"/>
                    <a:pt x="271" y="506"/>
                  </a:cubicBezTo>
                  <a:cubicBezTo>
                    <a:pt x="273" y="512"/>
                    <a:pt x="274" y="515"/>
                    <a:pt x="278" y="515"/>
                  </a:cubicBezTo>
                  <a:cubicBezTo>
                    <a:pt x="279" y="515"/>
                    <a:pt x="281" y="514"/>
                    <a:pt x="283" y="514"/>
                  </a:cubicBezTo>
                  <a:cubicBezTo>
                    <a:pt x="285" y="513"/>
                    <a:pt x="287" y="513"/>
                    <a:pt x="288" y="513"/>
                  </a:cubicBezTo>
                  <a:cubicBezTo>
                    <a:pt x="289" y="513"/>
                    <a:pt x="288" y="514"/>
                    <a:pt x="283" y="516"/>
                  </a:cubicBezTo>
                  <a:cubicBezTo>
                    <a:pt x="276" y="519"/>
                    <a:pt x="276" y="520"/>
                    <a:pt x="276" y="522"/>
                  </a:cubicBezTo>
                  <a:cubicBezTo>
                    <a:pt x="277" y="523"/>
                    <a:pt x="277" y="524"/>
                    <a:pt x="269" y="526"/>
                  </a:cubicBezTo>
                  <a:cubicBezTo>
                    <a:pt x="277" y="525"/>
                    <a:pt x="277" y="525"/>
                    <a:pt x="278" y="525"/>
                  </a:cubicBezTo>
                  <a:cubicBezTo>
                    <a:pt x="273" y="527"/>
                    <a:pt x="271" y="528"/>
                    <a:pt x="273" y="528"/>
                  </a:cubicBezTo>
                  <a:cubicBezTo>
                    <a:pt x="273" y="528"/>
                    <a:pt x="275" y="528"/>
                    <a:pt x="278" y="527"/>
                  </a:cubicBezTo>
                  <a:cubicBezTo>
                    <a:pt x="285" y="525"/>
                    <a:pt x="289" y="524"/>
                    <a:pt x="290" y="524"/>
                  </a:cubicBezTo>
                  <a:lnTo>
                    <a:pt x="290" y="524"/>
                  </a:lnTo>
                  <a:cubicBezTo>
                    <a:pt x="290" y="524"/>
                    <a:pt x="286" y="525"/>
                    <a:pt x="278" y="528"/>
                  </a:cubicBezTo>
                  <a:cubicBezTo>
                    <a:pt x="273" y="531"/>
                    <a:pt x="268" y="534"/>
                    <a:pt x="269" y="534"/>
                  </a:cubicBezTo>
                  <a:cubicBezTo>
                    <a:pt x="269" y="534"/>
                    <a:pt x="270" y="534"/>
                    <a:pt x="271" y="533"/>
                  </a:cubicBezTo>
                  <a:cubicBezTo>
                    <a:pt x="275" y="532"/>
                    <a:pt x="277" y="532"/>
                    <a:pt x="279" y="532"/>
                  </a:cubicBezTo>
                  <a:cubicBezTo>
                    <a:pt x="281" y="532"/>
                    <a:pt x="283" y="532"/>
                    <a:pt x="287" y="531"/>
                  </a:cubicBezTo>
                  <a:lnTo>
                    <a:pt x="287" y="531"/>
                  </a:lnTo>
                  <a:cubicBezTo>
                    <a:pt x="288" y="532"/>
                    <a:pt x="288" y="533"/>
                    <a:pt x="280" y="535"/>
                  </a:cubicBezTo>
                  <a:cubicBezTo>
                    <a:pt x="275" y="538"/>
                    <a:pt x="279" y="540"/>
                    <a:pt x="284" y="540"/>
                  </a:cubicBezTo>
                  <a:cubicBezTo>
                    <a:pt x="286" y="540"/>
                    <a:pt x="288" y="540"/>
                    <a:pt x="290" y="540"/>
                  </a:cubicBezTo>
                  <a:cubicBezTo>
                    <a:pt x="293" y="539"/>
                    <a:pt x="295" y="538"/>
                    <a:pt x="295" y="538"/>
                  </a:cubicBezTo>
                  <a:cubicBezTo>
                    <a:pt x="297" y="538"/>
                    <a:pt x="295" y="539"/>
                    <a:pt x="290" y="541"/>
                  </a:cubicBezTo>
                  <a:cubicBezTo>
                    <a:pt x="283" y="544"/>
                    <a:pt x="284" y="544"/>
                    <a:pt x="284" y="545"/>
                  </a:cubicBezTo>
                  <a:cubicBezTo>
                    <a:pt x="285" y="545"/>
                    <a:pt x="286" y="545"/>
                    <a:pt x="286" y="545"/>
                  </a:cubicBezTo>
                  <a:cubicBezTo>
                    <a:pt x="289" y="545"/>
                    <a:pt x="282" y="547"/>
                    <a:pt x="277" y="550"/>
                  </a:cubicBezTo>
                  <a:cubicBezTo>
                    <a:pt x="269" y="551"/>
                    <a:pt x="269" y="552"/>
                    <a:pt x="269" y="554"/>
                  </a:cubicBezTo>
                  <a:cubicBezTo>
                    <a:pt x="271" y="554"/>
                    <a:pt x="272" y="554"/>
                    <a:pt x="273" y="554"/>
                  </a:cubicBezTo>
                  <a:cubicBezTo>
                    <a:pt x="277" y="554"/>
                    <a:pt x="278" y="557"/>
                    <a:pt x="279" y="560"/>
                  </a:cubicBezTo>
                  <a:cubicBezTo>
                    <a:pt x="280" y="562"/>
                    <a:pt x="282" y="563"/>
                    <a:pt x="285" y="563"/>
                  </a:cubicBezTo>
                  <a:cubicBezTo>
                    <a:pt x="289" y="563"/>
                    <a:pt x="295" y="562"/>
                    <a:pt x="304" y="560"/>
                  </a:cubicBezTo>
                  <a:lnTo>
                    <a:pt x="320" y="555"/>
                  </a:lnTo>
                  <a:lnTo>
                    <a:pt x="320" y="555"/>
                  </a:lnTo>
                  <a:lnTo>
                    <a:pt x="304" y="561"/>
                  </a:lnTo>
                  <a:lnTo>
                    <a:pt x="283" y="570"/>
                  </a:lnTo>
                  <a:cubicBezTo>
                    <a:pt x="287" y="569"/>
                    <a:pt x="293" y="568"/>
                    <a:pt x="297" y="565"/>
                  </a:cubicBezTo>
                  <a:cubicBezTo>
                    <a:pt x="300" y="564"/>
                    <a:pt x="302" y="563"/>
                    <a:pt x="303" y="563"/>
                  </a:cubicBezTo>
                  <a:lnTo>
                    <a:pt x="303" y="563"/>
                  </a:lnTo>
                  <a:cubicBezTo>
                    <a:pt x="304" y="563"/>
                    <a:pt x="302" y="565"/>
                    <a:pt x="298" y="569"/>
                  </a:cubicBezTo>
                  <a:cubicBezTo>
                    <a:pt x="294" y="572"/>
                    <a:pt x="292" y="573"/>
                    <a:pt x="294" y="573"/>
                  </a:cubicBezTo>
                  <a:cubicBezTo>
                    <a:pt x="295" y="573"/>
                    <a:pt x="297" y="573"/>
                    <a:pt x="299" y="572"/>
                  </a:cubicBezTo>
                  <a:lnTo>
                    <a:pt x="299" y="572"/>
                  </a:lnTo>
                  <a:cubicBezTo>
                    <a:pt x="299" y="573"/>
                    <a:pt x="300" y="574"/>
                    <a:pt x="293" y="578"/>
                  </a:cubicBezTo>
                  <a:cubicBezTo>
                    <a:pt x="293" y="578"/>
                    <a:pt x="293" y="578"/>
                    <a:pt x="294" y="578"/>
                  </a:cubicBezTo>
                  <a:cubicBezTo>
                    <a:pt x="295" y="578"/>
                    <a:pt x="297" y="578"/>
                    <a:pt x="300" y="577"/>
                  </a:cubicBezTo>
                  <a:cubicBezTo>
                    <a:pt x="304" y="575"/>
                    <a:pt x="306" y="575"/>
                    <a:pt x="306" y="575"/>
                  </a:cubicBezTo>
                  <a:lnTo>
                    <a:pt x="306" y="575"/>
                  </a:lnTo>
                  <a:cubicBezTo>
                    <a:pt x="307" y="575"/>
                    <a:pt x="306" y="576"/>
                    <a:pt x="302" y="578"/>
                  </a:cubicBezTo>
                  <a:cubicBezTo>
                    <a:pt x="291" y="583"/>
                    <a:pt x="288" y="586"/>
                    <a:pt x="290" y="586"/>
                  </a:cubicBezTo>
                  <a:cubicBezTo>
                    <a:pt x="291" y="586"/>
                    <a:pt x="293" y="585"/>
                    <a:pt x="295" y="584"/>
                  </a:cubicBezTo>
                  <a:cubicBezTo>
                    <a:pt x="298" y="583"/>
                    <a:pt x="300" y="583"/>
                    <a:pt x="301" y="583"/>
                  </a:cubicBezTo>
                  <a:cubicBezTo>
                    <a:pt x="303" y="583"/>
                    <a:pt x="303" y="584"/>
                    <a:pt x="303" y="584"/>
                  </a:cubicBezTo>
                  <a:cubicBezTo>
                    <a:pt x="303" y="585"/>
                    <a:pt x="304" y="586"/>
                    <a:pt x="305" y="586"/>
                  </a:cubicBezTo>
                  <a:cubicBezTo>
                    <a:pt x="306" y="586"/>
                    <a:pt x="308" y="585"/>
                    <a:pt x="312" y="584"/>
                  </a:cubicBezTo>
                  <a:cubicBezTo>
                    <a:pt x="312" y="586"/>
                    <a:pt x="312" y="587"/>
                    <a:pt x="312" y="587"/>
                  </a:cubicBezTo>
                  <a:cubicBezTo>
                    <a:pt x="312" y="587"/>
                    <a:pt x="308" y="588"/>
                    <a:pt x="306" y="588"/>
                  </a:cubicBezTo>
                  <a:cubicBezTo>
                    <a:pt x="305" y="588"/>
                    <a:pt x="304" y="588"/>
                    <a:pt x="304" y="588"/>
                  </a:cubicBezTo>
                  <a:lnTo>
                    <a:pt x="297" y="592"/>
                  </a:lnTo>
                  <a:cubicBezTo>
                    <a:pt x="297" y="593"/>
                    <a:pt x="298" y="594"/>
                    <a:pt x="301" y="594"/>
                  </a:cubicBezTo>
                  <a:cubicBezTo>
                    <a:pt x="302" y="594"/>
                    <a:pt x="304" y="594"/>
                    <a:pt x="306" y="593"/>
                  </a:cubicBezTo>
                  <a:cubicBezTo>
                    <a:pt x="313" y="591"/>
                    <a:pt x="317" y="590"/>
                    <a:pt x="317" y="590"/>
                  </a:cubicBezTo>
                  <a:lnTo>
                    <a:pt x="317" y="590"/>
                  </a:lnTo>
                  <a:cubicBezTo>
                    <a:pt x="317" y="590"/>
                    <a:pt x="314" y="592"/>
                    <a:pt x="306" y="595"/>
                  </a:cubicBezTo>
                  <a:cubicBezTo>
                    <a:pt x="299" y="596"/>
                    <a:pt x="293" y="599"/>
                    <a:pt x="297" y="599"/>
                  </a:cubicBezTo>
                  <a:cubicBezTo>
                    <a:pt x="297" y="599"/>
                    <a:pt x="298" y="599"/>
                    <a:pt x="299" y="599"/>
                  </a:cubicBezTo>
                  <a:cubicBezTo>
                    <a:pt x="304" y="597"/>
                    <a:pt x="307" y="597"/>
                    <a:pt x="308" y="597"/>
                  </a:cubicBezTo>
                  <a:lnTo>
                    <a:pt x="308" y="597"/>
                  </a:lnTo>
                  <a:cubicBezTo>
                    <a:pt x="309" y="597"/>
                    <a:pt x="305" y="599"/>
                    <a:pt x="299" y="601"/>
                  </a:cubicBezTo>
                  <a:cubicBezTo>
                    <a:pt x="290" y="603"/>
                    <a:pt x="287" y="604"/>
                    <a:pt x="289" y="604"/>
                  </a:cubicBezTo>
                  <a:cubicBezTo>
                    <a:pt x="291" y="604"/>
                    <a:pt x="295" y="604"/>
                    <a:pt x="300" y="604"/>
                  </a:cubicBezTo>
                  <a:cubicBezTo>
                    <a:pt x="302" y="606"/>
                    <a:pt x="309" y="608"/>
                    <a:pt x="311" y="610"/>
                  </a:cubicBezTo>
                  <a:cubicBezTo>
                    <a:pt x="312" y="615"/>
                    <a:pt x="312" y="617"/>
                    <a:pt x="305" y="620"/>
                  </a:cubicBezTo>
                  <a:cubicBezTo>
                    <a:pt x="305" y="620"/>
                    <a:pt x="304" y="621"/>
                    <a:pt x="304" y="621"/>
                  </a:cubicBezTo>
                  <a:lnTo>
                    <a:pt x="304" y="621"/>
                  </a:lnTo>
                  <a:cubicBezTo>
                    <a:pt x="308" y="620"/>
                    <a:pt x="310" y="619"/>
                    <a:pt x="311" y="619"/>
                  </a:cubicBezTo>
                  <a:cubicBezTo>
                    <a:pt x="313" y="619"/>
                    <a:pt x="313" y="620"/>
                    <a:pt x="314" y="621"/>
                  </a:cubicBezTo>
                  <a:cubicBezTo>
                    <a:pt x="310" y="625"/>
                    <a:pt x="311" y="626"/>
                    <a:pt x="315" y="626"/>
                  </a:cubicBezTo>
                  <a:cubicBezTo>
                    <a:pt x="317" y="626"/>
                    <a:pt x="320" y="626"/>
                    <a:pt x="323" y="625"/>
                  </a:cubicBezTo>
                  <a:cubicBezTo>
                    <a:pt x="323" y="624"/>
                    <a:pt x="322" y="623"/>
                    <a:pt x="322" y="623"/>
                  </a:cubicBezTo>
                  <a:cubicBezTo>
                    <a:pt x="329" y="621"/>
                    <a:pt x="333" y="620"/>
                    <a:pt x="334" y="620"/>
                  </a:cubicBezTo>
                  <a:cubicBezTo>
                    <a:pt x="336" y="620"/>
                    <a:pt x="335" y="621"/>
                    <a:pt x="331" y="624"/>
                  </a:cubicBezTo>
                  <a:cubicBezTo>
                    <a:pt x="331" y="625"/>
                    <a:pt x="323" y="627"/>
                    <a:pt x="316" y="629"/>
                  </a:cubicBezTo>
                  <a:cubicBezTo>
                    <a:pt x="311" y="630"/>
                    <a:pt x="306" y="634"/>
                    <a:pt x="302" y="637"/>
                  </a:cubicBezTo>
                  <a:cubicBezTo>
                    <a:pt x="302" y="638"/>
                    <a:pt x="302" y="638"/>
                    <a:pt x="302" y="638"/>
                  </a:cubicBezTo>
                  <a:cubicBezTo>
                    <a:pt x="303" y="638"/>
                    <a:pt x="304" y="637"/>
                    <a:pt x="309" y="635"/>
                  </a:cubicBezTo>
                  <a:cubicBezTo>
                    <a:pt x="313" y="634"/>
                    <a:pt x="315" y="633"/>
                    <a:pt x="316" y="633"/>
                  </a:cubicBezTo>
                  <a:cubicBezTo>
                    <a:pt x="317" y="633"/>
                    <a:pt x="317" y="633"/>
                    <a:pt x="317" y="634"/>
                  </a:cubicBezTo>
                  <a:cubicBezTo>
                    <a:pt x="317" y="634"/>
                    <a:pt x="317" y="635"/>
                    <a:pt x="319" y="635"/>
                  </a:cubicBezTo>
                  <a:cubicBezTo>
                    <a:pt x="320" y="635"/>
                    <a:pt x="322" y="635"/>
                    <a:pt x="325" y="634"/>
                  </a:cubicBezTo>
                  <a:cubicBezTo>
                    <a:pt x="328" y="633"/>
                    <a:pt x="330" y="632"/>
                    <a:pt x="332" y="632"/>
                  </a:cubicBezTo>
                  <a:cubicBezTo>
                    <a:pt x="333" y="632"/>
                    <a:pt x="333" y="633"/>
                    <a:pt x="333" y="634"/>
                  </a:cubicBezTo>
                  <a:cubicBezTo>
                    <a:pt x="326" y="637"/>
                    <a:pt x="326" y="639"/>
                    <a:pt x="326" y="639"/>
                  </a:cubicBezTo>
                  <a:lnTo>
                    <a:pt x="320" y="642"/>
                  </a:lnTo>
                  <a:cubicBezTo>
                    <a:pt x="314" y="644"/>
                    <a:pt x="309" y="646"/>
                    <a:pt x="305" y="648"/>
                  </a:cubicBezTo>
                  <a:cubicBezTo>
                    <a:pt x="305" y="648"/>
                    <a:pt x="313" y="646"/>
                    <a:pt x="313" y="646"/>
                  </a:cubicBezTo>
                  <a:cubicBezTo>
                    <a:pt x="313" y="646"/>
                    <a:pt x="313" y="646"/>
                    <a:pt x="314" y="646"/>
                  </a:cubicBezTo>
                  <a:cubicBezTo>
                    <a:pt x="320" y="646"/>
                    <a:pt x="326" y="669"/>
                    <a:pt x="327" y="671"/>
                  </a:cubicBezTo>
                  <a:cubicBezTo>
                    <a:pt x="323" y="674"/>
                    <a:pt x="322" y="677"/>
                    <a:pt x="324" y="677"/>
                  </a:cubicBezTo>
                  <a:cubicBezTo>
                    <a:pt x="325" y="677"/>
                    <a:pt x="327" y="676"/>
                    <a:pt x="329" y="675"/>
                  </a:cubicBezTo>
                  <a:cubicBezTo>
                    <a:pt x="330" y="675"/>
                    <a:pt x="331" y="675"/>
                    <a:pt x="332" y="675"/>
                  </a:cubicBezTo>
                  <a:cubicBezTo>
                    <a:pt x="337" y="675"/>
                    <a:pt x="338" y="679"/>
                    <a:pt x="339" y="684"/>
                  </a:cubicBezTo>
                  <a:cubicBezTo>
                    <a:pt x="340" y="690"/>
                    <a:pt x="341" y="694"/>
                    <a:pt x="346" y="694"/>
                  </a:cubicBezTo>
                  <a:cubicBezTo>
                    <a:pt x="347" y="694"/>
                    <a:pt x="348" y="694"/>
                    <a:pt x="350" y="693"/>
                  </a:cubicBezTo>
                  <a:lnTo>
                    <a:pt x="351" y="697"/>
                  </a:lnTo>
                  <a:cubicBezTo>
                    <a:pt x="351" y="699"/>
                    <a:pt x="359" y="698"/>
                    <a:pt x="359" y="699"/>
                  </a:cubicBezTo>
                  <a:cubicBezTo>
                    <a:pt x="361" y="699"/>
                    <a:pt x="363" y="698"/>
                    <a:pt x="364" y="698"/>
                  </a:cubicBezTo>
                  <a:cubicBezTo>
                    <a:pt x="367" y="698"/>
                    <a:pt x="365" y="699"/>
                    <a:pt x="360" y="700"/>
                  </a:cubicBezTo>
                  <a:cubicBezTo>
                    <a:pt x="352" y="702"/>
                    <a:pt x="344" y="706"/>
                    <a:pt x="345" y="707"/>
                  </a:cubicBezTo>
                  <a:cubicBezTo>
                    <a:pt x="345" y="707"/>
                    <a:pt x="346" y="707"/>
                    <a:pt x="346" y="707"/>
                  </a:cubicBezTo>
                  <a:cubicBezTo>
                    <a:pt x="348" y="707"/>
                    <a:pt x="354" y="705"/>
                    <a:pt x="360" y="703"/>
                  </a:cubicBezTo>
                  <a:cubicBezTo>
                    <a:pt x="364" y="702"/>
                    <a:pt x="366" y="702"/>
                    <a:pt x="367" y="702"/>
                  </a:cubicBezTo>
                  <a:cubicBezTo>
                    <a:pt x="368" y="702"/>
                    <a:pt x="368" y="702"/>
                    <a:pt x="368" y="702"/>
                  </a:cubicBezTo>
                  <a:cubicBezTo>
                    <a:pt x="369" y="703"/>
                    <a:pt x="369" y="703"/>
                    <a:pt x="361" y="706"/>
                  </a:cubicBezTo>
                  <a:lnTo>
                    <a:pt x="346" y="710"/>
                  </a:lnTo>
                  <a:lnTo>
                    <a:pt x="346" y="711"/>
                  </a:lnTo>
                  <a:cubicBezTo>
                    <a:pt x="350" y="710"/>
                    <a:pt x="352" y="710"/>
                    <a:pt x="353" y="710"/>
                  </a:cubicBezTo>
                  <a:cubicBezTo>
                    <a:pt x="354" y="710"/>
                    <a:pt x="354" y="710"/>
                    <a:pt x="354" y="710"/>
                  </a:cubicBezTo>
                  <a:cubicBezTo>
                    <a:pt x="354" y="711"/>
                    <a:pt x="354" y="711"/>
                    <a:pt x="340" y="716"/>
                  </a:cubicBezTo>
                  <a:cubicBezTo>
                    <a:pt x="330" y="718"/>
                    <a:pt x="326" y="720"/>
                    <a:pt x="328" y="720"/>
                  </a:cubicBezTo>
                  <a:cubicBezTo>
                    <a:pt x="330" y="720"/>
                    <a:pt x="334" y="719"/>
                    <a:pt x="340" y="718"/>
                  </a:cubicBezTo>
                  <a:lnTo>
                    <a:pt x="348" y="718"/>
                  </a:lnTo>
                  <a:cubicBezTo>
                    <a:pt x="341" y="720"/>
                    <a:pt x="341" y="721"/>
                    <a:pt x="342" y="721"/>
                  </a:cubicBezTo>
                  <a:cubicBezTo>
                    <a:pt x="345" y="721"/>
                    <a:pt x="352" y="720"/>
                    <a:pt x="357" y="719"/>
                  </a:cubicBezTo>
                  <a:lnTo>
                    <a:pt x="357" y="719"/>
                  </a:lnTo>
                  <a:cubicBezTo>
                    <a:pt x="347" y="723"/>
                    <a:pt x="344" y="724"/>
                    <a:pt x="347" y="724"/>
                  </a:cubicBezTo>
                  <a:cubicBezTo>
                    <a:pt x="348" y="724"/>
                    <a:pt x="352" y="724"/>
                    <a:pt x="358" y="722"/>
                  </a:cubicBezTo>
                  <a:cubicBezTo>
                    <a:pt x="360" y="722"/>
                    <a:pt x="362" y="721"/>
                    <a:pt x="362" y="721"/>
                  </a:cubicBezTo>
                  <a:lnTo>
                    <a:pt x="362" y="721"/>
                  </a:lnTo>
                  <a:cubicBezTo>
                    <a:pt x="364" y="721"/>
                    <a:pt x="362" y="722"/>
                    <a:pt x="358" y="725"/>
                  </a:cubicBezTo>
                  <a:cubicBezTo>
                    <a:pt x="351" y="728"/>
                    <a:pt x="351" y="729"/>
                    <a:pt x="351" y="730"/>
                  </a:cubicBezTo>
                  <a:cubicBezTo>
                    <a:pt x="352" y="730"/>
                    <a:pt x="352" y="730"/>
                    <a:pt x="353" y="730"/>
                  </a:cubicBezTo>
                  <a:cubicBezTo>
                    <a:pt x="359" y="730"/>
                    <a:pt x="361" y="737"/>
                    <a:pt x="363" y="745"/>
                  </a:cubicBezTo>
                  <a:cubicBezTo>
                    <a:pt x="365" y="752"/>
                    <a:pt x="366" y="758"/>
                    <a:pt x="371" y="758"/>
                  </a:cubicBezTo>
                  <a:cubicBezTo>
                    <a:pt x="372" y="758"/>
                    <a:pt x="373" y="758"/>
                    <a:pt x="375" y="757"/>
                  </a:cubicBezTo>
                  <a:lnTo>
                    <a:pt x="375" y="757"/>
                  </a:lnTo>
                  <a:cubicBezTo>
                    <a:pt x="375" y="758"/>
                    <a:pt x="375" y="758"/>
                    <a:pt x="368" y="762"/>
                  </a:cubicBezTo>
                  <a:cubicBezTo>
                    <a:pt x="363" y="763"/>
                    <a:pt x="362" y="764"/>
                    <a:pt x="363" y="764"/>
                  </a:cubicBezTo>
                  <a:cubicBezTo>
                    <a:pt x="365" y="764"/>
                    <a:pt x="369" y="763"/>
                    <a:pt x="376" y="762"/>
                  </a:cubicBezTo>
                  <a:cubicBezTo>
                    <a:pt x="380" y="761"/>
                    <a:pt x="384" y="760"/>
                    <a:pt x="384" y="760"/>
                  </a:cubicBezTo>
                  <a:lnTo>
                    <a:pt x="384" y="760"/>
                  </a:lnTo>
                  <a:cubicBezTo>
                    <a:pt x="384" y="760"/>
                    <a:pt x="382" y="761"/>
                    <a:pt x="376" y="763"/>
                  </a:cubicBezTo>
                  <a:cubicBezTo>
                    <a:pt x="368" y="765"/>
                    <a:pt x="369" y="767"/>
                    <a:pt x="370" y="771"/>
                  </a:cubicBezTo>
                  <a:cubicBezTo>
                    <a:pt x="370" y="773"/>
                    <a:pt x="371" y="776"/>
                    <a:pt x="374" y="776"/>
                  </a:cubicBezTo>
                  <a:cubicBezTo>
                    <a:pt x="376" y="776"/>
                    <a:pt x="377" y="776"/>
                    <a:pt x="379" y="775"/>
                  </a:cubicBezTo>
                  <a:cubicBezTo>
                    <a:pt x="387" y="775"/>
                    <a:pt x="387" y="775"/>
                    <a:pt x="379" y="776"/>
                  </a:cubicBezTo>
                  <a:cubicBezTo>
                    <a:pt x="366" y="780"/>
                    <a:pt x="359" y="786"/>
                    <a:pt x="370" y="786"/>
                  </a:cubicBezTo>
                  <a:cubicBezTo>
                    <a:pt x="371" y="786"/>
                    <a:pt x="372" y="786"/>
                    <a:pt x="373" y="786"/>
                  </a:cubicBezTo>
                  <a:lnTo>
                    <a:pt x="373" y="786"/>
                  </a:lnTo>
                  <a:cubicBezTo>
                    <a:pt x="373" y="787"/>
                    <a:pt x="375" y="789"/>
                    <a:pt x="367" y="791"/>
                  </a:cubicBezTo>
                  <a:cubicBezTo>
                    <a:pt x="367" y="792"/>
                    <a:pt x="367" y="793"/>
                    <a:pt x="376" y="793"/>
                  </a:cubicBezTo>
                  <a:cubicBezTo>
                    <a:pt x="376" y="794"/>
                    <a:pt x="377" y="799"/>
                    <a:pt x="377" y="801"/>
                  </a:cubicBezTo>
                  <a:cubicBezTo>
                    <a:pt x="378" y="802"/>
                    <a:pt x="386" y="802"/>
                    <a:pt x="386" y="802"/>
                  </a:cubicBezTo>
                  <a:lnTo>
                    <a:pt x="386" y="803"/>
                  </a:lnTo>
                  <a:cubicBezTo>
                    <a:pt x="379" y="805"/>
                    <a:pt x="380" y="811"/>
                    <a:pt x="381" y="818"/>
                  </a:cubicBezTo>
                  <a:cubicBezTo>
                    <a:pt x="383" y="824"/>
                    <a:pt x="385" y="831"/>
                    <a:pt x="378" y="835"/>
                  </a:cubicBezTo>
                  <a:cubicBezTo>
                    <a:pt x="378" y="835"/>
                    <a:pt x="378" y="835"/>
                    <a:pt x="380" y="835"/>
                  </a:cubicBezTo>
                  <a:cubicBezTo>
                    <a:pt x="381" y="835"/>
                    <a:pt x="383" y="835"/>
                    <a:pt x="386" y="835"/>
                  </a:cubicBezTo>
                  <a:cubicBezTo>
                    <a:pt x="393" y="833"/>
                    <a:pt x="397" y="832"/>
                    <a:pt x="398" y="832"/>
                  </a:cubicBezTo>
                  <a:cubicBezTo>
                    <a:pt x="400" y="832"/>
                    <a:pt x="398" y="833"/>
                    <a:pt x="394" y="835"/>
                  </a:cubicBezTo>
                  <a:cubicBezTo>
                    <a:pt x="382" y="839"/>
                    <a:pt x="380" y="842"/>
                    <a:pt x="387" y="842"/>
                  </a:cubicBezTo>
                  <a:cubicBezTo>
                    <a:pt x="389" y="842"/>
                    <a:pt x="392" y="842"/>
                    <a:pt x="396" y="841"/>
                  </a:cubicBezTo>
                  <a:lnTo>
                    <a:pt x="396" y="841"/>
                  </a:lnTo>
                  <a:lnTo>
                    <a:pt x="388" y="844"/>
                  </a:lnTo>
                  <a:cubicBezTo>
                    <a:pt x="380" y="847"/>
                    <a:pt x="379" y="848"/>
                    <a:pt x="382" y="848"/>
                  </a:cubicBezTo>
                  <a:cubicBezTo>
                    <a:pt x="385" y="848"/>
                    <a:pt x="390" y="847"/>
                    <a:pt x="397" y="846"/>
                  </a:cubicBezTo>
                  <a:lnTo>
                    <a:pt x="397" y="846"/>
                  </a:lnTo>
                  <a:cubicBezTo>
                    <a:pt x="390" y="849"/>
                    <a:pt x="384" y="852"/>
                    <a:pt x="388" y="852"/>
                  </a:cubicBezTo>
                  <a:cubicBezTo>
                    <a:pt x="388" y="852"/>
                    <a:pt x="389" y="852"/>
                    <a:pt x="390" y="851"/>
                  </a:cubicBezTo>
                  <a:lnTo>
                    <a:pt x="390" y="851"/>
                  </a:lnTo>
                  <a:cubicBezTo>
                    <a:pt x="390" y="853"/>
                    <a:pt x="390" y="853"/>
                    <a:pt x="375" y="857"/>
                  </a:cubicBezTo>
                  <a:cubicBezTo>
                    <a:pt x="370" y="858"/>
                    <a:pt x="364" y="860"/>
                    <a:pt x="360" y="863"/>
                  </a:cubicBezTo>
                  <a:cubicBezTo>
                    <a:pt x="366" y="863"/>
                    <a:pt x="371" y="862"/>
                    <a:pt x="376" y="859"/>
                  </a:cubicBezTo>
                  <a:lnTo>
                    <a:pt x="376" y="862"/>
                  </a:lnTo>
                  <a:cubicBezTo>
                    <a:pt x="376" y="862"/>
                    <a:pt x="376" y="862"/>
                    <a:pt x="377" y="862"/>
                  </a:cubicBezTo>
                  <a:cubicBezTo>
                    <a:pt x="378" y="862"/>
                    <a:pt x="380" y="862"/>
                    <a:pt x="383" y="860"/>
                  </a:cubicBezTo>
                  <a:cubicBezTo>
                    <a:pt x="388" y="859"/>
                    <a:pt x="390" y="859"/>
                    <a:pt x="391" y="859"/>
                  </a:cubicBezTo>
                  <a:cubicBezTo>
                    <a:pt x="391" y="859"/>
                    <a:pt x="391" y="859"/>
                    <a:pt x="391" y="859"/>
                  </a:cubicBezTo>
                  <a:cubicBezTo>
                    <a:pt x="389" y="860"/>
                    <a:pt x="388" y="860"/>
                    <a:pt x="389" y="860"/>
                  </a:cubicBezTo>
                  <a:cubicBezTo>
                    <a:pt x="390" y="860"/>
                    <a:pt x="395" y="859"/>
                    <a:pt x="399" y="857"/>
                  </a:cubicBezTo>
                  <a:cubicBezTo>
                    <a:pt x="405" y="856"/>
                    <a:pt x="409" y="854"/>
                    <a:pt x="415" y="854"/>
                  </a:cubicBezTo>
                  <a:lnTo>
                    <a:pt x="429" y="849"/>
                  </a:lnTo>
                  <a:cubicBezTo>
                    <a:pt x="440" y="847"/>
                    <a:pt x="450" y="844"/>
                    <a:pt x="460" y="838"/>
                  </a:cubicBezTo>
                  <a:cubicBezTo>
                    <a:pt x="465" y="834"/>
                    <a:pt x="470" y="830"/>
                    <a:pt x="466" y="830"/>
                  </a:cubicBezTo>
                  <a:cubicBezTo>
                    <a:pt x="464" y="830"/>
                    <a:pt x="462" y="830"/>
                    <a:pt x="458" y="831"/>
                  </a:cubicBezTo>
                  <a:cubicBezTo>
                    <a:pt x="458" y="831"/>
                    <a:pt x="454" y="832"/>
                    <a:pt x="452" y="832"/>
                  </a:cubicBezTo>
                  <a:cubicBezTo>
                    <a:pt x="451" y="832"/>
                    <a:pt x="450" y="832"/>
                    <a:pt x="450" y="831"/>
                  </a:cubicBezTo>
                  <a:cubicBezTo>
                    <a:pt x="450" y="830"/>
                    <a:pt x="456" y="827"/>
                    <a:pt x="456" y="827"/>
                  </a:cubicBezTo>
                  <a:cubicBezTo>
                    <a:pt x="464" y="824"/>
                    <a:pt x="463" y="821"/>
                    <a:pt x="462" y="816"/>
                  </a:cubicBezTo>
                  <a:cubicBezTo>
                    <a:pt x="461" y="809"/>
                    <a:pt x="460" y="807"/>
                    <a:pt x="467" y="803"/>
                  </a:cubicBezTo>
                  <a:cubicBezTo>
                    <a:pt x="474" y="800"/>
                    <a:pt x="474" y="799"/>
                    <a:pt x="474" y="799"/>
                  </a:cubicBezTo>
                  <a:lnTo>
                    <a:pt x="474" y="799"/>
                  </a:lnTo>
                  <a:cubicBezTo>
                    <a:pt x="473" y="799"/>
                    <a:pt x="472" y="799"/>
                    <a:pt x="472" y="799"/>
                  </a:cubicBezTo>
                  <a:cubicBezTo>
                    <a:pt x="466" y="799"/>
                    <a:pt x="465" y="793"/>
                    <a:pt x="463" y="787"/>
                  </a:cubicBezTo>
                  <a:cubicBezTo>
                    <a:pt x="461" y="781"/>
                    <a:pt x="460" y="775"/>
                    <a:pt x="455" y="775"/>
                  </a:cubicBezTo>
                  <a:cubicBezTo>
                    <a:pt x="454" y="775"/>
                    <a:pt x="453" y="775"/>
                    <a:pt x="452" y="775"/>
                  </a:cubicBezTo>
                  <a:lnTo>
                    <a:pt x="452" y="773"/>
                  </a:lnTo>
                  <a:cubicBezTo>
                    <a:pt x="459" y="771"/>
                    <a:pt x="459" y="768"/>
                    <a:pt x="458" y="767"/>
                  </a:cubicBezTo>
                  <a:cubicBezTo>
                    <a:pt x="450" y="767"/>
                    <a:pt x="450" y="765"/>
                    <a:pt x="450" y="765"/>
                  </a:cubicBezTo>
                  <a:cubicBezTo>
                    <a:pt x="456" y="763"/>
                    <a:pt x="456" y="762"/>
                    <a:pt x="456" y="759"/>
                  </a:cubicBezTo>
                  <a:cubicBezTo>
                    <a:pt x="456" y="758"/>
                    <a:pt x="455" y="757"/>
                    <a:pt x="453" y="757"/>
                  </a:cubicBezTo>
                  <a:cubicBezTo>
                    <a:pt x="452" y="757"/>
                    <a:pt x="450" y="757"/>
                    <a:pt x="447" y="758"/>
                  </a:cubicBezTo>
                  <a:cubicBezTo>
                    <a:pt x="446" y="754"/>
                    <a:pt x="449" y="748"/>
                    <a:pt x="452" y="745"/>
                  </a:cubicBezTo>
                  <a:cubicBezTo>
                    <a:pt x="455" y="743"/>
                    <a:pt x="456" y="743"/>
                    <a:pt x="454" y="743"/>
                  </a:cubicBezTo>
                  <a:cubicBezTo>
                    <a:pt x="453" y="743"/>
                    <a:pt x="448" y="744"/>
                    <a:pt x="444" y="745"/>
                  </a:cubicBezTo>
                  <a:cubicBezTo>
                    <a:pt x="440" y="746"/>
                    <a:pt x="434" y="747"/>
                    <a:pt x="428" y="747"/>
                  </a:cubicBezTo>
                  <a:lnTo>
                    <a:pt x="444" y="743"/>
                  </a:lnTo>
                  <a:cubicBezTo>
                    <a:pt x="451" y="740"/>
                    <a:pt x="451" y="740"/>
                    <a:pt x="451" y="739"/>
                  </a:cubicBezTo>
                  <a:lnTo>
                    <a:pt x="450" y="737"/>
                  </a:lnTo>
                  <a:cubicBezTo>
                    <a:pt x="449" y="737"/>
                    <a:pt x="448" y="737"/>
                    <a:pt x="447" y="737"/>
                  </a:cubicBezTo>
                  <a:cubicBezTo>
                    <a:pt x="443" y="737"/>
                    <a:pt x="441" y="733"/>
                    <a:pt x="440" y="727"/>
                  </a:cubicBezTo>
                  <a:cubicBezTo>
                    <a:pt x="438" y="720"/>
                    <a:pt x="437" y="716"/>
                    <a:pt x="432" y="716"/>
                  </a:cubicBezTo>
                  <a:cubicBezTo>
                    <a:pt x="431" y="716"/>
                    <a:pt x="430" y="716"/>
                    <a:pt x="428" y="717"/>
                  </a:cubicBezTo>
                  <a:cubicBezTo>
                    <a:pt x="426" y="718"/>
                    <a:pt x="425" y="718"/>
                    <a:pt x="424" y="718"/>
                  </a:cubicBezTo>
                  <a:cubicBezTo>
                    <a:pt x="422" y="718"/>
                    <a:pt x="423" y="716"/>
                    <a:pt x="427" y="712"/>
                  </a:cubicBezTo>
                  <a:cubicBezTo>
                    <a:pt x="442" y="703"/>
                    <a:pt x="447" y="700"/>
                    <a:pt x="445" y="700"/>
                  </a:cubicBezTo>
                  <a:lnTo>
                    <a:pt x="445" y="700"/>
                  </a:lnTo>
                  <a:cubicBezTo>
                    <a:pt x="445" y="700"/>
                    <a:pt x="443" y="700"/>
                    <a:pt x="441" y="701"/>
                  </a:cubicBezTo>
                  <a:cubicBezTo>
                    <a:pt x="441" y="702"/>
                    <a:pt x="434" y="704"/>
                    <a:pt x="426" y="707"/>
                  </a:cubicBezTo>
                  <a:cubicBezTo>
                    <a:pt x="420" y="709"/>
                    <a:pt x="416" y="709"/>
                    <a:pt x="415" y="709"/>
                  </a:cubicBezTo>
                  <a:cubicBezTo>
                    <a:pt x="414" y="709"/>
                    <a:pt x="417" y="708"/>
                    <a:pt x="426" y="704"/>
                  </a:cubicBezTo>
                  <a:cubicBezTo>
                    <a:pt x="439" y="701"/>
                    <a:pt x="432" y="690"/>
                    <a:pt x="420" y="690"/>
                  </a:cubicBezTo>
                  <a:cubicBezTo>
                    <a:pt x="418" y="690"/>
                    <a:pt x="416" y="690"/>
                    <a:pt x="414" y="691"/>
                  </a:cubicBezTo>
                  <a:lnTo>
                    <a:pt x="422" y="688"/>
                  </a:lnTo>
                  <a:cubicBezTo>
                    <a:pt x="428" y="685"/>
                    <a:pt x="428" y="684"/>
                    <a:pt x="427" y="681"/>
                  </a:cubicBezTo>
                  <a:cubicBezTo>
                    <a:pt x="427" y="679"/>
                    <a:pt x="426" y="678"/>
                    <a:pt x="426" y="678"/>
                  </a:cubicBezTo>
                  <a:cubicBezTo>
                    <a:pt x="423" y="678"/>
                    <a:pt x="421" y="679"/>
                    <a:pt x="419" y="679"/>
                  </a:cubicBezTo>
                  <a:cubicBezTo>
                    <a:pt x="414" y="679"/>
                    <a:pt x="419" y="673"/>
                    <a:pt x="425" y="671"/>
                  </a:cubicBezTo>
                  <a:cubicBezTo>
                    <a:pt x="432" y="667"/>
                    <a:pt x="432" y="667"/>
                    <a:pt x="432" y="666"/>
                  </a:cubicBezTo>
                  <a:lnTo>
                    <a:pt x="432" y="666"/>
                  </a:lnTo>
                  <a:cubicBezTo>
                    <a:pt x="431" y="666"/>
                    <a:pt x="430" y="666"/>
                    <a:pt x="429" y="666"/>
                  </a:cubicBezTo>
                  <a:cubicBezTo>
                    <a:pt x="417" y="666"/>
                    <a:pt x="422" y="659"/>
                    <a:pt x="429" y="657"/>
                  </a:cubicBezTo>
                  <a:lnTo>
                    <a:pt x="428" y="655"/>
                  </a:lnTo>
                  <a:cubicBezTo>
                    <a:pt x="426" y="656"/>
                    <a:pt x="424" y="656"/>
                    <a:pt x="423" y="656"/>
                  </a:cubicBezTo>
                  <a:cubicBezTo>
                    <a:pt x="421" y="656"/>
                    <a:pt x="421" y="655"/>
                    <a:pt x="421" y="654"/>
                  </a:cubicBezTo>
                  <a:cubicBezTo>
                    <a:pt x="420" y="652"/>
                    <a:pt x="420" y="651"/>
                    <a:pt x="418" y="651"/>
                  </a:cubicBezTo>
                  <a:cubicBezTo>
                    <a:pt x="417" y="651"/>
                    <a:pt x="415" y="651"/>
                    <a:pt x="412" y="653"/>
                  </a:cubicBezTo>
                  <a:cubicBezTo>
                    <a:pt x="406" y="656"/>
                    <a:pt x="400" y="658"/>
                    <a:pt x="398" y="658"/>
                  </a:cubicBezTo>
                  <a:cubicBezTo>
                    <a:pt x="397" y="658"/>
                    <a:pt x="397" y="658"/>
                    <a:pt x="397" y="657"/>
                  </a:cubicBezTo>
                  <a:lnTo>
                    <a:pt x="404" y="655"/>
                  </a:lnTo>
                  <a:cubicBezTo>
                    <a:pt x="412" y="652"/>
                    <a:pt x="410" y="649"/>
                    <a:pt x="409" y="645"/>
                  </a:cubicBezTo>
                  <a:cubicBezTo>
                    <a:pt x="408" y="639"/>
                    <a:pt x="408" y="638"/>
                    <a:pt x="415" y="634"/>
                  </a:cubicBezTo>
                  <a:lnTo>
                    <a:pt x="415" y="634"/>
                  </a:lnTo>
                  <a:lnTo>
                    <a:pt x="407" y="636"/>
                  </a:lnTo>
                  <a:cubicBezTo>
                    <a:pt x="405" y="636"/>
                    <a:pt x="403" y="636"/>
                    <a:pt x="402" y="636"/>
                  </a:cubicBezTo>
                  <a:cubicBezTo>
                    <a:pt x="400" y="636"/>
                    <a:pt x="401" y="635"/>
                    <a:pt x="407" y="634"/>
                  </a:cubicBezTo>
                  <a:cubicBezTo>
                    <a:pt x="413" y="631"/>
                    <a:pt x="413" y="627"/>
                    <a:pt x="407" y="627"/>
                  </a:cubicBezTo>
                  <a:cubicBezTo>
                    <a:pt x="406" y="627"/>
                    <a:pt x="406" y="627"/>
                    <a:pt x="405" y="627"/>
                  </a:cubicBezTo>
                  <a:lnTo>
                    <a:pt x="404" y="625"/>
                  </a:lnTo>
                  <a:cubicBezTo>
                    <a:pt x="414" y="620"/>
                    <a:pt x="417" y="618"/>
                    <a:pt x="413" y="618"/>
                  </a:cubicBezTo>
                  <a:cubicBezTo>
                    <a:pt x="411" y="618"/>
                    <a:pt x="407" y="618"/>
                    <a:pt x="403" y="619"/>
                  </a:cubicBezTo>
                  <a:cubicBezTo>
                    <a:pt x="410" y="617"/>
                    <a:pt x="409" y="616"/>
                    <a:pt x="409" y="615"/>
                  </a:cubicBezTo>
                  <a:lnTo>
                    <a:pt x="409" y="615"/>
                  </a:lnTo>
                  <a:cubicBezTo>
                    <a:pt x="408" y="615"/>
                    <a:pt x="408" y="615"/>
                    <a:pt x="407" y="615"/>
                  </a:cubicBezTo>
                  <a:cubicBezTo>
                    <a:pt x="401" y="615"/>
                    <a:pt x="401" y="611"/>
                    <a:pt x="408" y="609"/>
                  </a:cubicBezTo>
                  <a:lnTo>
                    <a:pt x="407" y="608"/>
                  </a:lnTo>
                  <a:cubicBezTo>
                    <a:pt x="405" y="608"/>
                    <a:pt x="403" y="608"/>
                    <a:pt x="402" y="608"/>
                  </a:cubicBezTo>
                  <a:cubicBezTo>
                    <a:pt x="399" y="608"/>
                    <a:pt x="399" y="608"/>
                    <a:pt x="399" y="607"/>
                  </a:cubicBezTo>
                  <a:cubicBezTo>
                    <a:pt x="399" y="606"/>
                    <a:pt x="399" y="606"/>
                    <a:pt x="397" y="606"/>
                  </a:cubicBezTo>
                  <a:cubicBezTo>
                    <a:pt x="396" y="606"/>
                    <a:pt x="394" y="606"/>
                    <a:pt x="391" y="607"/>
                  </a:cubicBezTo>
                  <a:cubicBezTo>
                    <a:pt x="389" y="607"/>
                    <a:pt x="387" y="607"/>
                    <a:pt x="386" y="607"/>
                  </a:cubicBezTo>
                  <a:cubicBezTo>
                    <a:pt x="383" y="607"/>
                    <a:pt x="382" y="607"/>
                    <a:pt x="382" y="607"/>
                  </a:cubicBezTo>
                  <a:cubicBezTo>
                    <a:pt x="382" y="606"/>
                    <a:pt x="390" y="605"/>
                    <a:pt x="398" y="604"/>
                  </a:cubicBezTo>
                  <a:cubicBezTo>
                    <a:pt x="404" y="603"/>
                    <a:pt x="405" y="601"/>
                    <a:pt x="398" y="601"/>
                  </a:cubicBezTo>
                  <a:cubicBezTo>
                    <a:pt x="396" y="601"/>
                    <a:pt x="393" y="601"/>
                    <a:pt x="389" y="601"/>
                  </a:cubicBezTo>
                  <a:cubicBezTo>
                    <a:pt x="382" y="602"/>
                    <a:pt x="378" y="603"/>
                    <a:pt x="377" y="603"/>
                  </a:cubicBezTo>
                  <a:cubicBezTo>
                    <a:pt x="377" y="603"/>
                    <a:pt x="380" y="602"/>
                    <a:pt x="389" y="600"/>
                  </a:cubicBezTo>
                  <a:cubicBezTo>
                    <a:pt x="397" y="599"/>
                    <a:pt x="405" y="598"/>
                    <a:pt x="397" y="598"/>
                  </a:cubicBezTo>
                  <a:cubicBezTo>
                    <a:pt x="397" y="598"/>
                    <a:pt x="396" y="597"/>
                    <a:pt x="394" y="597"/>
                  </a:cubicBezTo>
                  <a:cubicBezTo>
                    <a:pt x="392" y="597"/>
                    <a:pt x="391" y="597"/>
                    <a:pt x="388" y="598"/>
                  </a:cubicBezTo>
                  <a:lnTo>
                    <a:pt x="388" y="596"/>
                  </a:lnTo>
                  <a:cubicBezTo>
                    <a:pt x="395" y="591"/>
                    <a:pt x="395" y="590"/>
                    <a:pt x="394" y="589"/>
                  </a:cubicBezTo>
                  <a:lnTo>
                    <a:pt x="394" y="589"/>
                  </a:lnTo>
                  <a:cubicBezTo>
                    <a:pt x="391" y="589"/>
                    <a:pt x="389" y="590"/>
                    <a:pt x="388" y="590"/>
                  </a:cubicBezTo>
                  <a:cubicBezTo>
                    <a:pt x="387" y="590"/>
                    <a:pt x="389" y="589"/>
                    <a:pt x="394" y="587"/>
                  </a:cubicBezTo>
                  <a:cubicBezTo>
                    <a:pt x="397" y="586"/>
                    <a:pt x="399" y="585"/>
                    <a:pt x="398" y="585"/>
                  </a:cubicBezTo>
                  <a:lnTo>
                    <a:pt x="398" y="585"/>
                  </a:lnTo>
                  <a:cubicBezTo>
                    <a:pt x="397" y="585"/>
                    <a:pt x="393" y="586"/>
                    <a:pt x="386" y="588"/>
                  </a:cubicBezTo>
                  <a:cubicBezTo>
                    <a:pt x="383" y="589"/>
                    <a:pt x="381" y="589"/>
                    <a:pt x="380" y="589"/>
                  </a:cubicBezTo>
                  <a:cubicBezTo>
                    <a:pt x="379" y="589"/>
                    <a:pt x="380" y="588"/>
                    <a:pt x="385" y="586"/>
                  </a:cubicBezTo>
                  <a:cubicBezTo>
                    <a:pt x="395" y="582"/>
                    <a:pt x="398" y="580"/>
                    <a:pt x="397" y="580"/>
                  </a:cubicBezTo>
                  <a:lnTo>
                    <a:pt x="397" y="580"/>
                  </a:lnTo>
                  <a:cubicBezTo>
                    <a:pt x="396" y="580"/>
                    <a:pt x="395" y="580"/>
                    <a:pt x="392" y="581"/>
                  </a:cubicBezTo>
                  <a:cubicBezTo>
                    <a:pt x="389" y="582"/>
                    <a:pt x="386" y="582"/>
                    <a:pt x="385" y="582"/>
                  </a:cubicBezTo>
                  <a:cubicBezTo>
                    <a:pt x="384" y="582"/>
                    <a:pt x="383" y="582"/>
                    <a:pt x="383" y="582"/>
                  </a:cubicBezTo>
                  <a:cubicBezTo>
                    <a:pt x="391" y="580"/>
                    <a:pt x="389" y="570"/>
                    <a:pt x="386" y="561"/>
                  </a:cubicBezTo>
                  <a:cubicBezTo>
                    <a:pt x="381" y="561"/>
                    <a:pt x="376" y="562"/>
                    <a:pt x="371" y="564"/>
                  </a:cubicBezTo>
                  <a:cubicBezTo>
                    <a:pt x="365" y="566"/>
                    <a:pt x="363" y="567"/>
                    <a:pt x="362" y="567"/>
                  </a:cubicBezTo>
                  <a:cubicBezTo>
                    <a:pt x="361" y="567"/>
                    <a:pt x="366" y="565"/>
                    <a:pt x="370" y="563"/>
                  </a:cubicBezTo>
                  <a:cubicBezTo>
                    <a:pt x="383" y="558"/>
                    <a:pt x="388" y="555"/>
                    <a:pt x="386" y="555"/>
                  </a:cubicBezTo>
                  <a:lnTo>
                    <a:pt x="386" y="555"/>
                  </a:lnTo>
                  <a:cubicBezTo>
                    <a:pt x="385" y="555"/>
                    <a:pt x="379" y="557"/>
                    <a:pt x="370" y="561"/>
                  </a:cubicBezTo>
                  <a:cubicBezTo>
                    <a:pt x="363" y="564"/>
                    <a:pt x="359" y="566"/>
                    <a:pt x="359" y="566"/>
                  </a:cubicBezTo>
                  <a:cubicBezTo>
                    <a:pt x="359" y="566"/>
                    <a:pt x="362" y="564"/>
                    <a:pt x="370" y="560"/>
                  </a:cubicBezTo>
                  <a:cubicBezTo>
                    <a:pt x="374" y="558"/>
                    <a:pt x="376" y="557"/>
                    <a:pt x="374" y="557"/>
                  </a:cubicBezTo>
                  <a:cubicBezTo>
                    <a:pt x="374" y="557"/>
                    <a:pt x="372" y="557"/>
                    <a:pt x="369" y="558"/>
                  </a:cubicBezTo>
                  <a:cubicBezTo>
                    <a:pt x="374" y="554"/>
                    <a:pt x="379" y="551"/>
                    <a:pt x="378" y="551"/>
                  </a:cubicBezTo>
                  <a:lnTo>
                    <a:pt x="378" y="551"/>
                  </a:lnTo>
                  <a:cubicBezTo>
                    <a:pt x="378" y="551"/>
                    <a:pt x="377" y="551"/>
                    <a:pt x="376" y="552"/>
                  </a:cubicBezTo>
                  <a:cubicBezTo>
                    <a:pt x="376" y="552"/>
                    <a:pt x="376" y="552"/>
                    <a:pt x="382" y="547"/>
                  </a:cubicBezTo>
                  <a:cubicBezTo>
                    <a:pt x="385" y="546"/>
                    <a:pt x="385" y="545"/>
                    <a:pt x="384" y="545"/>
                  </a:cubicBezTo>
                  <a:cubicBezTo>
                    <a:pt x="382" y="545"/>
                    <a:pt x="378" y="546"/>
                    <a:pt x="375" y="547"/>
                  </a:cubicBezTo>
                  <a:cubicBezTo>
                    <a:pt x="369" y="548"/>
                    <a:pt x="365" y="549"/>
                    <a:pt x="363" y="549"/>
                  </a:cubicBezTo>
                  <a:cubicBezTo>
                    <a:pt x="359" y="549"/>
                    <a:pt x="363" y="547"/>
                    <a:pt x="373" y="544"/>
                  </a:cubicBezTo>
                  <a:cubicBezTo>
                    <a:pt x="382" y="541"/>
                    <a:pt x="382" y="539"/>
                    <a:pt x="378" y="539"/>
                  </a:cubicBezTo>
                  <a:cubicBezTo>
                    <a:pt x="375" y="539"/>
                    <a:pt x="370" y="540"/>
                    <a:pt x="364" y="542"/>
                  </a:cubicBezTo>
                  <a:cubicBezTo>
                    <a:pt x="356" y="544"/>
                    <a:pt x="352" y="545"/>
                    <a:pt x="351" y="545"/>
                  </a:cubicBezTo>
                  <a:cubicBezTo>
                    <a:pt x="351" y="545"/>
                    <a:pt x="353" y="544"/>
                    <a:pt x="357" y="543"/>
                  </a:cubicBezTo>
                  <a:cubicBezTo>
                    <a:pt x="364" y="541"/>
                    <a:pt x="363" y="540"/>
                    <a:pt x="363" y="540"/>
                  </a:cubicBezTo>
                  <a:cubicBezTo>
                    <a:pt x="363" y="538"/>
                    <a:pt x="363" y="537"/>
                    <a:pt x="370" y="535"/>
                  </a:cubicBezTo>
                  <a:cubicBezTo>
                    <a:pt x="370" y="535"/>
                    <a:pt x="370" y="535"/>
                    <a:pt x="368" y="535"/>
                  </a:cubicBezTo>
                  <a:cubicBezTo>
                    <a:pt x="367" y="535"/>
                    <a:pt x="365" y="535"/>
                    <a:pt x="362" y="535"/>
                  </a:cubicBezTo>
                  <a:cubicBezTo>
                    <a:pt x="360" y="535"/>
                    <a:pt x="358" y="536"/>
                    <a:pt x="356" y="536"/>
                  </a:cubicBezTo>
                  <a:cubicBezTo>
                    <a:pt x="349" y="536"/>
                    <a:pt x="355" y="531"/>
                    <a:pt x="368" y="526"/>
                  </a:cubicBezTo>
                  <a:lnTo>
                    <a:pt x="360" y="526"/>
                  </a:lnTo>
                  <a:cubicBezTo>
                    <a:pt x="351" y="529"/>
                    <a:pt x="344" y="531"/>
                    <a:pt x="344" y="531"/>
                  </a:cubicBezTo>
                  <a:cubicBezTo>
                    <a:pt x="343" y="531"/>
                    <a:pt x="345" y="530"/>
                    <a:pt x="352" y="527"/>
                  </a:cubicBezTo>
                  <a:lnTo>
                    <a:pt x="359" y="524"/>
                  </a:lnTo>
                  <a:lnTo>
                    <a:pt x="359" y="524"/>
                  </a:lnTo>
                  <a:cubicBezTo>
                    <a:pt x="355" y="525"/>
                    <a:pt x="353" y="525"/>
                    <a:pt x="352" y="525"/>
                  </a:cubicBezTo>
                  <a:cubicBezTo>
                    <a:pt x="347" y="525"/>
                    <a:pt x="353" y="521"/>
                    <a:pt x="366" y="517"/>
                  </a:cubicBezTo>
                  <a:cubicBezTo>
                    <a:pt x="372" y="514"/>
                    <a:pt x="372" y="514"/>
                    <a:pt x="372" y="513"/>
                  </a:cubicBezTo>
                  <a:lnTo>
                    <a:pt x="372" y="513"/>
                  </a:lnTo>
                  <a:lnTo>
                    <a:pt x="364" y="516"/>
                  </a:lnTo>
                  <a:cubicBezTo>
                    <a:pt x="359" y="518"/>
                    <a:pt x="353" y="520"/>
                    <a:pt x="351" y="520"/>
                  </a:cubicBezTo>
                  <a:cubicBezTo>
                    <a:pt x="350" y="520"/>
                    <a:pt x="350" y="520"/>
                    <a:pt x="350" y="519"/>
                  </a:cubicBezTo>
                  <a:cubicBezTo>
                    <a:pt x="350" y="518"/>
                    <a:pt x="349" y="518"/>
                    <a:pt x="357" y="515"/>
                  </a:cubicBezTo>
                  <a:cubicBezTo>
                    <a:pt x="362" y="512"/>
                    <a:pt x="368" y="510"/>
                    <a:pt x="366" y="510"/>
                  </a:cubicBezTo>
                  <a:lnTo>
                    <a:pt x="366" y="510"/>
                  </a:lnTo>
                  <a:cubicBezTo>
                    <a:pt x="366" y="510"/>
                    <a:pt x="365" y="510"/>
                    <a:pt x="363" y="510"/>
                  </a:cubicBezTo>
                  <a:cubicBezTo>
                    <a:pt x="363" y="510"/>
                    <a:pt x="363" y="509"/>
                    <a:pt x="370" y="506"/>
                  </a:cubicBezTo>
                  <a:cubicBezTo>
                    <a:pt x="370" y="505"/>
                    <a:pt x="369" y="504"/>
                    <a:pt x="369" y="501"/>
                  </a:cubicBezTo>
                  <a:cubicBezTo>
                    <a:pt x="367" y="502"/>
                    <a:pt x="365" y="502"/>
                    <a:pt x="364" y="502"/>
                  </a:cubicBezTo>
                  <a:cubicBezTo>
                    <a:pt x="361" y="502"/>
                    <a:pt x="362" y="501"/>
                    <a:pt x="368" y="499"/>
                  </a:cubicBezTo>
                  <a:cubicBezTo>
                    <a:pt x="368" y="499"/>
                    <a:pt x="368" y="498"/>
                    <a:pt x="364" y="498"/>
                  </a:cubicBezTo>
                  <a:cubicBezTo>
                    <a:pt x="363" y="498"/>
                    <a:pt x="362" y="498"/>
                    <a:pt x="360" y="498"/>
                  </a:cubicBezTo>
                  <a:cubicBezTo>
                    <a:pt x="359" y="496"/>
                    <a:pt x="359" y="495"/>
                    <a:pt x="366" y="492"/>
                  </a:cubicBezTo>
                  <a:cubicBezTo>
                    <a:pt x="370" y="491"/>
                    <a:pt x="372" y="491"/>
                    <a:pt x="371" y="491"/>
                  </a:cubicBezTo>
                  <a:lnTo>
                    <a:pt x="371" y="491"/>
                  </a:lnTo>
                  <a:cubicBezTo>
                    <a:pt x="371" y="491"/>
                    <a:pt x="369" y="491"/>
                    <a:pt x="366" y="491"/>
                  </a:cubicBezTo>
                  <a:cubicBezTo>
                    <a:pt x="362" y="493"/>
                    <a:pt x="360" y="494"/>
                    <a:pt x="359" y="494"/>
                  </a:cubicBezTo>
                  <a:cubicBezTo>
                    <a:pt x="358" y="494"/>
                    <a:pt x="358" y="493"/>
                    <a:pt x="358" y="492"/>
                  </a:cubicBezTo>
                  <a:lnTo>
                    <a:pt x="357" y="490"/>
                  </a:lnTo>
                  <a:cubicBezTo>
                    <a:pt x="353" y="492"/>
                    <a:pt x="351" y="492"/>
                    <a:pt x="350" y="492"/>
                  </a:cubicBezTo>
                  <a:cubicBezTo>
                    <a:pt x="350" y="492"/>
                    <a:pt x="350" y="492"/>
                    <a:pt x="350" y="491"/>
                  </a:cubicBezTo>
                  <a:cubicBezTo>
                    <a:pt x="349" y="491"/>
                    <a:pt x="355" y="485"/>
                    <a:pt x="355" y="485"/>
                  </a:cubicBezTo>
                  <a:cubicBezTo>
                    <a:pt x="355" y="483"/>
                    <a:pt x="355" y="482"/>
                    <a:pt x="354" y="482"/>
                  </a:cubicBezTo>
                  <a:cubicBezTo>
                    <a:pt x="353" y="482"/>
                    <a:pt x="351" y="483"/>
                    <a:pt x="348" y="485"/>
                  </a:cubicBezTo>
                  <a:cubicBezTo>
                    <a:pt x="348" y="485"/>
                    <a:pt x="345" y="486"/>
                    <a:pt x="344" y="486"/>
                  </a:cubicBezTo>
                  <a:cubicBezTo>
                    <a:pt x="343" y="486"/>
                    <a:pt x="343" y="486"/>
                    <a:pt x="346" y="483"/>
                  </a:cubicBezTo>
                  <a:cubicBezTo>
                    <a:pt x="346" y="482"/>
                    <a:pt x="353" y="477"/>
                    <a:pt x="352" y="473"/>
                  </a:cubicBezTo>
                  <a:cubicBezTo>
                    <a:pt x="351" y="472"/>
                    <a:pt x="351" y="471"/>
                    <a:pt x="350" y="471"/>
                  </a:cubicBezTo>
                  <a:cubicBezTo>
                    <a:pt x="349" y="471"/>
                    <a:pt x="347" y="471"/>
                    <a:pt x="343" y="472"/>
                  </a:cubicBezTo>
                  <a:cubicBezTo>
                    <a:pt x="337" y="475"/>
                    <a:pt x="333" y="477"/>
                    <a:pt x="333" y="477"/>
                  </a:cubicBezTo>
                  <a:cubicBezTo>
                    <a:pt x="332" y="477"/>
                    <a:pt x="335" y="475"/>
                    <a:pt x="343" y="471"/>
                  </a:cubicBezTo>
                  <a:cubicBezTo>
                    <a:pt x="353" y="466"/>
                    <a:pt x="356" y="464"/>
                    <a:pt x="355" y="464"/>
                  </a:cubicBezTo>
                  <a:cubicBezTo>
                    <a:pt x="354" y="464"/>
                    <a:pt x="352" y="465"/>
                    <a:pt x="350" y="466"/>
                  </a:cubicBezTo>
                  <a:cubicBezTo>
                    <a:pt x="345" y="467"/>
                    <a:pt x="343" y="467"/>
                    <a:pt x="343" y="467"/>
                  </a:cubicBezTo>
                  <a:cubicBezTo>
                    <a:pt x="342" y="467"/>
                    <a:pt x="342" y="467"/>
                    <a:pt x="342" y="467"/>
                  </a:cubicBezTo>
                  <a:cubicBezTo>
                    <a:pt x="347" y="464"/>
                    <a:pt x="348" y="463"/>
                    <a:pt x="345" y="463"/>
                  </a:cubicBezTo>
                  <a:cubicBezTo>
                    <a:pt x="344" y="463"/>
                    <a:pt x="343" y="463"/>
                    <a:pt x="341" y="463"/>
                  </a:cubicBezTo>
                  <a:cubicBezTo>
                    <a:pt x="341" y="462"/>
                    <a:pt x="341" y="462"/>
                    <a:pt x="348" y="460"/>
                  </a:cubicBezTo>
                  <a:cubicBezTo>
                    <a:pt x="348" y="460"/>
                    <a:pt x="348" y="459"/>
                    <a:pt x="348" y="458"/>
                  </a:cubicBezTo>
                  <a:cubicBezTo>
                    <a:pt x="345" y="458"/>
                    <a:pt x="343" y="458"/>
                    <a:pt x="342" y="458"/>
                  </a:cubicBezTo>
                  <a:cubicBezTo>
                    <a:pt x="334" y="458"/>
                    <a:pt x="339" y="452"/>
                    <a:pt x="344" y="449"/>
                  </a:cubicBezTo>
                  <a:cubicBezTo>
                    <a:pt x="344" y="449"/>
                    <a:pt x="344" y="448"/>
                    <a:pt x="342" y="448"/>
                  </a:cubicBezTo>
                  <a:cubicBezTo>
                    <a:pt x="341" y="448"/>
                    <a:pt x="339" y="448"/>
                    <a:pt x="336" y="449"/>
                  </a:cubicBezTo>
                  <a:cubicBezTo>
                    <a:pt x="330" y="451"/>
                    <a:pt x="326" y="452"/>
                    <a:pt x="325" y="452"/>
                  </a:cubicBezTo>
                  <a:cubicBezTo>
                    <a:pt x="324" y="452"/>
                    <a:pt x="328" y="450"/>
                    <a:pt x="336" y="448"/>
                  </a:cubicBezTo>
                  <a:cubicBezTo>
                    <a:pt x="344" y="445"/>
                    <a:pt x="348" y="443"/>
                    <a:pt x="347" y="443"/>
                  </a:cubicBezTo>
                  <a:lnTo>
                    <a:pt x="347" y="443"/>
                  </a:lnTo>
                  <a:cubicBezTo>
                    <a:pt x="347" y="443"/>
                    <a:pt x="343" y="444"/>
                    <a:pt x="335" y="446"/>
                  </a:cubicBezTo>
                  <a:cubicBezTo>
                    <a:pt x="334" y="447"/>
                    <a:pt x="334" y="447"/>
                    <a:pt x="333" y="447"/>
                  </a:cubicBezTo>
                  <a:cubicBezTo>
                    <a:pt x="327" y="447"/>
                    <a:pt x="328" y="443"/>
                    <a:pt x="341" y="439"/>
                  </a:cubicBezTo>
                  <a:lnTo>
                    <a:pt x="357" y="433"/>
                  </a:lnTo>
                  <a:lnTo>
                    <a:pt x="357" y="433"/>
                  </a:lnTo>
                  <a:cubicBezTo>
                    <a:pt x="354" y="433"/>
                    <a:pt x="352" y="433"/>
                    <a:pt x="351" y="433"/>
                  </a:cubicBezTo>
                  <a:cubicBezTo>
                    <a:pt x="348" y="433"/>
                    <a:pt x="348" y="433"/>
                    <a:pt x="348" y="433"/>
                  </a:cubicBezTo>
                  <a:cubicBezTo>
                    <a:pt x="345" y="434"/>
                    <a:pt x="343" y="435"/>
                    <a:pt x="342" y="435"/>
                  </a:cubicBezTo>
                  <a:cubicBezTo>
                    <a:pt x="341" y="435"/>
                    <a:pt x="340" y="434"/>
                    <a:pt x="340" y="432"/>
                  </a:cubicBezTo>
                  <a:cubicBezTo>
                    <a:pt x="339" y="430"/>
                    <a:pt x="331" y="429"/>
                    <a:pt x="330" y="426"/>
                  </a:cubicBezTo>
                  <a:cubicBezTo>
                    <a:pt x="330" y="425"/>
                    <a:pt x="329" y="422"/>
                    <a:pt x="335" y="418"/>
                  </a:cubicBezTo>
                  <a:cubicBezTo>
                    <a:pt x="335" y="417"/>
                    <a:pt x="334" y="416"/>
                    <a:pt x="326" y="416"/>
                  </a:cubicBezTo>
                  <a:cubicBezTo>
                    <a:pt x="324" y="417"/>
                    <a:pt x="322" y="417"/>
                    <a:pt x="321" y="417"/>
                  </a:cubicBezTo>
                  <a:cubicBezTo>
                    <a:pt x="319" y="417"/>
                    <a:pt x="320" y="416"/>
                    <a:pt x="325" y="414"/>
                  </a:cubicBezTo>
                  <a:lnTo>
                    <a:pt x="325" y="413"/>
                  </a:lnTo>
                  <a:lnTo>
                    <a:pt x="317" y="413"/>
                  </a:lnTo>
                  <a:cubicBezTo>
                    <a:pt x="323" y="410"/>
                    <a:pt x="330" y="407"/>
                    <a:pt x="326" y="407"/>
                  </a:cubicBezTo>
                  <a:cubicBezTo>
                    <a:pt x="326" y="407"/>
                    <a:pt x="325" y="407"/>
                    <a:pt x="324" y="407"/>
                  </a:cubicBezTo>
                  <a:cubicBezTo>
                    <a:pt x="320" y="409"/>
                    <a:pt x="319" y="409"/>
                    <a:pt x="317" y="409"/>
                  </a:cubicBezTo>
                  <a:cubicBezTo>
                    <a:pt x="316" y="409"/>
                    <a:pt x="316" y="408"/>
                    <a:pt x="315" y="407"/>
                  </a:cubicBezTo>
                  <a:cubicBezTo>
                    <a:pt x="322" y="403"/>
                    <a:pt x="312" y="371"/>
                    <a:pt x="305" y="371"/>
                  </a:cubicBezTo>
                  <a:cubicBezTo>
                    <a:pt x="304" y="371"/>
                    <a:pt x="304" y="371"/>
                    <a:pt x="304" y="371"/>
                  </a:cubicBezTo>
                  <a:cubicBezTo>
                    <a:pt x="304" y="371"/>
                    <a:pt x="304" y="371"/>
                    <a:pt x="303" y="369"/>
                  </a:cubicBezTo>
                  <a:lnTo>
                    <a:pt x="302" y="366"/>
                  </a:lnTo>
                  <a:cubicBezTo>
                    <a:pt x="317" y="360"/>
                    <a:pt x="308" y="358"/>
                    <a:pt x="299" y="358"/>
                  </a:cubicBezTo>
                  <a:cubicBezTo>
                    <a:pt x="295" y="358"/>
                    <a:pt x="293" y="359"/>
                    <a:pt x="292" y="359"/>
                  </a:cubicBezTo>
                  <a:cubicBezTo>
                    <a:pt x="292" y="359"/>
                    <a:pt x="292" y="358"/>
                    <a:pt x="292" y="358"/>
                  </a:cubicBezTo>
                  <a:cubicBezTo>
                    <a:pt x="304" y="353"/>
                    <a:pt x="305" y="350"/>
                    <a:pt x="300" y="350"/>
                  </a:cubicBezTo>
                  <a:cubicBezTo>
                    <a:pt x="299" y="350"/>
                    <a:pt x="298" y="350"/>
                    <a:pt x="297" y="350"/>
                  </a:cubicBezTo>
                  <a:cubicBezTo>
                    <a:pt x="291" y="352"/>
                    <a:pt x="287" y="353"/>
                    <a:pt x="286" y="353"/>
                  </a:cubicBezTo>
                  <a:cubicBezTo>
                    <a:pt x="284" y="353"/>
                    <a:pt x="287" y="351"/>
                    <a:pt x="296" y="348"/>
                  </a:cubicBezTo>
                  <a:cubicBezTo>
                    <a:pt x="304" y="345"/>
                    <a:pt x="308" y="342"/>
                    <a:pt x="305" y="342"/>
                  </a:cubicBezTo>
                  <a:cubicBezTo>
                    <a:pt x="303" y="342"/>
                    <a:pt x="297" y="344"/>
                    <a:pt x="287" y="347"/>
                  </a:cubicBezTo>
                  <a:cubicBezTo>
                    <a:pt x="285" y="347"/>
                    <a:pt x="283" y="347"/>
                    <a:pt x="282" y="347"/>
                  </a:cubicBezTo>
                  <a:cubicBezTo>
                    <a:pt x="281" y="347"/>
                    <a:pt x="283" y="347"/>
                    <a:pt x="287" y="344"/>
                  </a:cubicBezTo>
                  <a:cubicBezTo>
                    <a:pt x="296" y="340"/>
                    <a:pt x="299" y="338"/>
                    <a:pt x="298" y="338"/>
                  </a:cubicBezTo>
                  <a:lnTo>
                    <a:pt x="298" y="338"/>
                  </a:lnTo>
                  <a:cubicBezTo>
                    <a:pt x="298" y="338"/>
                    <a:pt x="296" y="339"/>
                    <a:pt x="294" y="340"/>
                  </a:cubicBezTo>
                  <a:cubicBezTo>
                    <a:pt x="288" y="342"/>
                    <a:pt x="284" y="343"/>
                    <a:pt x="283" y="343"/>
                  </a:cubicBezTo>
                  <a:cubicBezTo>
                    <a:pt x="281" y="343"/>
                    <a:pt x="284" y="341"/>
                    <a:pt x="293" y="337"/>
                  </a:cubicBezTo>
                  <a:cubicBezTo>
                    <a:pt x="300" y="332"/>
                    <a:pt x="304" y="330"/>
                    <a:pt x="302" y="330"/>
                  </a:cubicBezTo>
                  <a:lnTo>
                    <a:pt x="302" y="330"/>
                  </a:lnTo>
                  <a:cubicBezTo>
                    <a:pt x="301" y="330"/>
                    <a:pt x="298" y="331"/>
                    <a:pt x="292" y="333"/>
                  </a:cubicBezTo>
                  <a:cubicBezTo>
                    <a:pt x="287" y="335"/>
                    <a:pt x="284" y="335"/>
                    <a:pt x="282" y="335"/>
                  </a:cubicBezTo>
                  <a:cubicBezTo>
                    <a:pt x="278" y="335"/>
                    <a:pt x="280" y="332"/>
                    <a:pt x="289" y="328"/>
                  </a:cubicBezTo>
                  <a:cubicBezTo>
                    <a:pt x="289" y="327"/>
                    <a:pt x="293" y="325"/>
                    <a:pt x="292" y="325"/>
                  </a:cubicBezTo>
                  <a:lnTo>
                    <a:pt x="292" y="325"/>
                  </a:lnTo>
                  <a:cubicBezTo>
                    <a:pt x="292" y="325"/>
                    <a:pt x="291" y="325"/>
                    <a:pt x="289" y="325"/>
                  </a:cubicBezTo>
                  <a:lnTo>
                    <a:pt x="296" y="322"/>
                  </a:lnTo>
                  <a:cubicBezTo>
                    <a:pt x="296" y="321"/>
                    <a:pt x="295" y="320"/>
                    <a:pt x="295" y="320"/>
                  </a:cubicBezTo>
                  <a:lnTo>
                    <a:pt x="288" y="322"/>
                  </a:lnTo>
                  <a:cubicBezTo>
                    <a:pt x="288" y="321"/>
                    <a:pt x="293" y="312"/>
                    <a:pt x="290" y="305"/>
                  </a:cubicBezTo>
                  <a:cubicBezTo>
                    <a:pt x="288" y="297"/>
                    <a:pt x="287" y="294"/>
                    <a:pt x="284" y="294"/>
                  </a:cubicBezTo>
                  <a:cubicBezTo>
                    <a:pt x="283" y="294"/>
                    <a:pt x="281" y="295"/>
                    <a:pt x="279" y="296"/>
                  </a:cubicBezTo>
                  <a:cubicBezTo>
                    <a:pt x="273" y="299"/>
                    <a:pt x="270" y="300"/>
                    <a:pt x="269" y="300"/>
                  </a:cubicBezTo>
                  <a:cubicBezTo>
                    <a:pt x="267" y="300"/>
                    <a:pt x="271" y="298"/>
                    <a:pt x="279" y="294"/>
                  </a:cubicBezTo>
                  <a:cubicBezTo>
                    <a:pt x="278" y="293"/>
                    <a:pt x="285" y="288"/>
                    <a:pt x="285" y="286"/>
                  </a:cubicBezTo>
                  <a:cubicBezTo>
                    <a:pt x="284" y="284"/>
                    <a:pt x="283" y="282"/>
                    <a:pt x="290" y="279"/>
                  </a:cubicBezTo>
                  <a:lnTo>
                    <a:pt x="290" y="278"/>
                  </a:lnTo>
                  <a:cubicBezTo>
                    <a:pt x="287" y="279"/>
                    <a:pt x="284" y="279"/>
                    <a:pt x="282" y="279"/>
                  </a:cubicBezTo>
                  <a:cubicBezTo>
                    <a:pt x="274" y="279"/>
                    <a:pt x="274" y="275"/>
                    <a:pt x="279" y="270"/>
                  </a:cubicBezTo>
                  <a:cubicBezTo>
                    <a:pt x="278" y="269"/>
                    <a:pt x="278" y="268"/>
                    <a:pt x="275" y="268"/>
                  </a:cubicBezTo>
                  <a:cubicBezTo>
                    <a:pt x="274" y="268"/>
                    <a:pt x="272" y="268"/>
                    <a:pt x="270" y="268"/>
                  </a:cubicBezTo>
                  <a:cubicBezTo>
                    <a:pt x="268" y="268"/>
                    <a:pt x="266" y="269"/>
                    <a:pt x="265" y="269"/>
                  </a:cubicBezTo>
                  <a:cubicBezTo>
                    <a:pt x="263" y="269"/>
                    <a:pt x="265" y="268"/>
                    <a:pt x="269" y="265"/>
                  </a:cubicBezTo>
                  <a:cubicBezTo>
                    <a:pt x="274" y="262"/>
                    <a:pt x="278" y="257"/>
                    <a:pt x="274" y="257"/>
                  </a:cubicBezTo>
                  <a:cubicBezTo>
                    <a:pt x="273" y="257"/>
                    <a:pt x="271" y="257"/>
                    <a:pt x="267" y="259"/>
                  </a:cubicBezTo>
                  <a:lnTo>
                    <a:pt x="274" y="255"/>
                  </a:lnTo>
                  <a:cubicBezTo>
                    <a:pt x="276" y="253"/>
                    <a:pt x="277" y="253"/>
                    <a:pt x="276" y="253"/>
                  </a:cubicBezTo>
                  <a:cubicBezTo>
                    <a:pt x="274" y="253"/>
                    <a:pt x="270" y="254"/>
                    <a:pt x="266" y="256"/>
                  </a:cubicBezTo>
                  <a:cubicBezTo>
                    <a:pt x="260" y="258"/>
                    <a:pt x="256" y="259"/>
                    <a:pt x="256" y="259"/>
                  </a:cubicBezTo>
                  <a:cubicBezTo>
                    <a:pt x="255" y="259"/>
                    <a:pt x="260" y="257"/>
                    <a:pt x="272" y="251"/>
                  </a:cubicBezTo>
                  <a:cubicBezTo>
                    <a:pt x="282" y="247"/>
                    <a:pt x="285" y="245"/>
                    <a:pt x="284" y="245"/>
                  </a:cubicBezTo>
                  <a:lnTo>
                    <a:pt x="284" y="245"/>
                  </a:lnTo>
                  <a:cubicBezTo>
                    <a:pt x="284" y="245"/>
                    <a:pt x="282" y="246"/>
                    <a:pt x="279" y="247"/>
                  </a:cubicBezTo>
                  <a:cubicBezTo>
                    <a:pt x="275" y="248"/>
                    <a:pt x="270" y="249"/>
                    <a:pt x="269" y="249"/>
                  </a:cubicBezTo>
                  <a:cubicBezTo>
                    <a:pt x="268" y="249"/>
                    <a:pt x="268" y="249"/>
                    <a:pt x="271" y="247"/>
                  </a:cubicBezTo>
                  <a:cubicBezTo>
                    <a:pt x="271" y="246"/>
                    <a:pt x="271" y="246"/>
                    <a:pt x="269" y="246"/>
                  </a:cubicBezTo>
                  <a:cubicBezTo>
                    <a:pt x="268" y="246"/>
                    <a:pt x="264" y="247"/>
                    <a:pt x="256" y="250"/>
                  </a:cubicBezTo>
                  <a:cubicBezTo>
                    <a:pt x="252" y="252"/>
                    <a:pt x="250" y="252"/>
                    <a:pt x="249" y="252"/>
                  </a:cubicBezTo>
                  <a:cubicBezTo>
                    <a:pt x="248" y="252"/>
                    <a:pt x="248" y="252"/>
                    <a:pt x="248" y="251"/>
                  </a:cubicBezTo>
                  <a:cubicBezTo>
                    <a:pt x="252" y="249"/>
                    <a:pt x="258" y="248"/>
                    <a:pt x="262" y="247"/>
                  </a:cubicBezTo>
                  <a:cubicBezTo>
                    <a:pt x="263" y="247"/>
                    <a:pt x="263" y="247"/>
                    <a:pt x="263" y="247"/>
                  </a:cubicBezTo>
                  <a:cubicBezTo>
                    <a:pt x="263" y="247"/>
                    <a:pt x="262" y="246"/>
                    <a:pt x="262" y="245"/>
                  </a:cubicBezTo>
                  <a:cubicBezTo>
                    <a:pt x="266" y="240"/>
                    <a:pt x="270" y="238"/>
                    <a:pt x="276" y="236"/>
                  </a:cubicBezTo>
                  <a:cubicBezTo>
                    <a:pt x="279" y="234"/>
                    <a:pt x="281" y="233"/>
                    <a:pt x="280" y="233"/>
                  </a:cubicBezTo>
                  <a:lnTo>
                    <a:pt x="280" y="233"/>
                  </a:lnTo>
                  <a:cubicBezTo>
                    <a:pt x="279" y="233"/>
                    <a:pt x="276" y="234"/>
                    <a:pt x="268" y="238"/>
                  </a:cubicBezTo>
                  <a:cubicBezTo>
                    <a:pt x="259" y="241"/>
                    <a:pt x="256" y="243"/>
                    <a:pt x="254" y="243"/>
                  </a:cubicBezTo>
                  <a:cubicBezTo>
                    <a:pt x="253" y="243"/>
                    <a:pt x="253" y="242"/>
                    <a:pt x="252" y="241"/>
                  </a:cubicBezTo>
                  <a:cubicBezTo>
                    <a:pt x="252" y="241"/>
                    <a:pt x="252" y="240"/>
                    <a:pt x="259" y="237"/>
                  </a:cubicBezTo>
                  <a:cubicBezTo>
                    <a:pt x="267" y="233"/>
                    <a:pt x="267" y="233"/>
                    <a:pt x="266" y="232"/>
                  </a:cubicBezTo>
                  <a:cubicBezTo>
                    <a:pt x="265" y="231"/>
                    <a:pt x="264" y="231"/>
                    <a:pt x="262" y="231"/>
                  </a:cubicBezTo>
                  <a:cubicBezTo>
                    <a:pt x="255" y="231"/>
                    <a:pt x="239" y="236"/>
                    <a:pt x="226" y="240"/>
                  </a:cubicBezTo>
                  <a:cubicBezTo>
                    <a:pt x="219" y="243"/>
                    <a:pt x="216" y="244"/>
                    <a:pt x="216" y="244"/>
                  </a:cubicBezTo>
                  <a:cubicBezTo>
                    <a:pt x="215" y="244"/>
                    <a:pt x="219" y="242"/>
                    <a:pt x="226" y="239"/>
                  </a:cubicBezTo>
                  <a:cubicBezTo>
                    <a:pt x="234" y="236"/>
                    <a:pt x="233" y="234"/>
                    <a:pt x="233" y="233"/>
                  </a:cubicBezTo>
                  <a:lnTo>
                    <a:pt x="233" y="233"/>
                  </a:lnTo>
                  <a:cubicBezTo>
                    <a:pt x="231" y="234"/>
                    <a:pt x="230" y="235"/>
                    <a:pt x="230" y="235"/>
                  </a:cubicBezTo>
                  <a:cubicBezTo>
                    <a:pt x="230" y="235"/>
                    <a:pt x="232" y="233"/>
                    <a:pt x="233" y="233"/>
                  </a:cubicBezTo>
                  <a:cubicBezTo>
                    <a:pt x="233" y="233"/>
                    <a:pt x="233" y="233"/>
                    <a:pt x="233" y="233"/>
                  </a:cubicBezTo>
                  <a:cubicBezTo>
                    <a:pt x="238" y="232"/>
                    <a:pt x="240" y="231"/>
                    <a:pt x="240" y="231"/>
                  </a:cubicBezTo>
                  <a:cubicBezTo>
                    <a:pt x="241" y="231"/>
                    <a:pt x="241" y="232"/>
                    <a:pt x="241" y="232"/>
                  </a:cubicBezTo>
                  <a:lnTo>
                    <a:pt x="249" y="230"/>
                  </a:lnTo>
                  <a:cubicBezTo>
                    <a:pt x="257" y="226"/>
                    <a:pt x="260" y="224"/>
                    <a:pt x="258" y="224"/>
                  </a:cubicBezTo>
                  <a:lnTo>
                    <a:pt x="258" y="224"/>
                  </a:lnTo>
                  <a:cubicBezTo>
                    <a:pt x="257" y="224"/>
                    <a:pt x="254" y="225"/>
                    <a:pt x="248" y="227"/>
                  </a:cubicBezTo>
                  <a:cubicBezTo>
                    <a:pt x="245" y="228"/>
                    <a:pt x="243" y="228"/>
                    <a:pt x="242" y="228"/>
                  </a:cubicBezTo>
                  <a:cubicBezTo>
                    <a:pt x="241" y="228"/>
                    <a:pt x="243" y="227"/>
                    <a:pt x="247" y="224"/>
                  </a:cubicBezTo>
                  <a:cubicBezTo>
                    <a:pt x="252" y="222"/>
                    <a:pt x="257" y="219"/>
                    <a:pt x="256" y="219"/>
                  </a:cubicBezTo>
                  <a:lnTo>
                    <a:pt x="256" y="219"/>
                  </a:lnTo>
                  <a:cubicBezTo>
                    <a:pt x="256" y="219"/>
                    <a:pt x="255" y="219"/>
                    <a:pt x="253" y="220"/>
                  </a:cubicBezTo>
                  <a:cubicBezTo>
                    <a:pt x="253" y="220"/>
                    <a:pt x="252" y="218"/>
                    <a:pt x="260" y="213"/>
                  </a:cubicBezTo>
                  <a:cubicBezTo>
                    <a:pt x="259" y="212"/>
                    <a:pt x="259" y="212"/>
                    <a:pt x="258" y="212"/>
                  </a:cubicBezTo>
                  <a:cubicBezTo>
                    <a:pt x="256" y="212"/>
                    <a:pt x="254" y="212"/>
                    <a:pt x="251" y="213"/>
                  </a:cubicBezTo>
                  <a:cubicBezTo>
                    <a:pt x="248" y="215"/>
                    <a:pt x="246" y="215"/>
                    <a:pt x="245" y="215"/>
                  </a:cubicBezTo>
                  <a:cubicBezTo>
                    <a:pt x="244" y="215"/>
                    <a:pt x="243" y="215"/>
                    <a:pt x="243" y="214"/>
                  </a:cubicBezTo>
                  <a:cubicBezTo>
                    <a:pt x="243" y="214"/>
                    <a:pt x="243" y="214"/>
                    <a:pt x="242" y="214"/>
                  </a:cubicBezTo>
                  <a:cubicBezTo>
                    <a:pt x="241" y="214"/>
                    <a:pt x="239" y="214"/>
                    <a:pt x="235" y="215"/>
                  </a:cubicBezTo>
                  <a:cubicBezTo>
                    <a:pt x="230" y="218"/>
                    <a:pt x="225" y="220"/>
                    <a:pt x="222" y="220"/>
                  </a:cubicBezTo>
                  <a:cubicBezTo>
                    <a:pt x="221" y="220"/>
                    <a:pt x="220" y="219"/>
                    <a:pt x="220" y="219"/>
                  </a:cubicBezTo>
                  <a:cubicBezTo>
                    <a:pt x="217" y="219"/>
                    <a:pt x="216" y="219"/>
                    <a:pt x="215" y="219"/>
                  </a:cubicBezTo>
                  <a:cubicBezTo>
                    <a:pt x="213" y="219"/>
                    <a:pt x="216" y="218"/>
                    <a:pt x="226" y="213"/>
                  </a:cubicBezTo>
                  <a:cubicBezTo>
                    <a:pt x="233" y="210"/>
                    <a:pt x="233" y="209"/>
                    <a:pt x="232" y="208"/>
                  </a:cubicBezTo>
                  <a:cubicBezTo>
                    <a:pt x="232" y="208"/>
                    <a:pt x="232" y="206"/>
                    <a:pt x="239" y="203"/>
                  </a:cubicBezTo>
                  <a:cubicBezTo>
                    <a:pt x="241" y="201"/>
                    <a:pt x="242" y="201"/>
                    <a:pt x="241" y="201"/>
                  </a:cubicBezTo>
                  <a:lnTo>
                    <a:pt x="241" y="201"/>
                  </a:lnTo>
                  <a:cubicBezTo>
                    <a:pt x="241" y="201"/>
                    <a:pt x="236" y="203"/>
                    <a:pt x="231" y="204"/>
                  </a:cubicBezTo>
                  <a:lnTo>
                    <a:pt x="217" y="211"/>
                  </a:lnTo>
                  <a:cubicBezTo>
                    <a:pt x="223" y="206"/>
                    <a:pt x="231" y="202"/>
                    <a:pt x="238" y="200"/>
                  </a:cubicBezTo>
                  <a:cubicBezTo>
                    <a:pt x="245" y="196"/>
                    <a:pt x="249" y="194"/>
                    <a:pt x="249" y="194"/>
                  </a:cubicBezTo>
                  <a:lnTo>
                    <a:pt x="249" y="194"/>
                  </a:lnTo>
                  <a:cubicBezTo>
                    <a:pt x="248" y="194"/>
                    <a:pt x="245" y="196"/>
                    <a:pt x="238" y="199"/>
                  </a:cubicBezTo>
                  <a:cubicBezTo>
                    <a:pt x="233" y="200"/>
                    <a:pt x="230" y="201"/>
                    <a:pt x="228" y="201"/>
                  </a:cubicBezTo>
                  <a:cubicBezTo>
                    <a:pt x="226" y="201"/>
                    <a:pt x="227" y="201"/>
                    <a:pt x="230" y="199"/>
                  </a:cubicBezTo>
                  <a:cubicBezTo>
                    <a:pt x="229" y="196"/>
                    <a:pt x="228" y="194"/>
                    <a:pt x="235" y="192"/>
                  </a:cubicBezTo>
                  <a:cubicBezTo>
                    <a:pt x="239" y="190"/>
                    <a:pt x="239" y="189"/>
                    <a:pt x="237" y="189"/>
                  </a:cubicBezTo>
                  <a:cubicBezTo>
                    <a:pt x="236" y="189"/>
                    <a:pt x="234" y="190"/>
                    <a:pt x="234" y="190"/>
                  </a:cubicBezTo>
                  <a:cubicBezTo>
                    <a:pt x="232" y="190"/>
                    <a:pt x="230" y="191"/>
                    <a:pt x="229" y="191"/>
                  </a:cubicBezTo>
                  <a:cubicBezTo>
                    <a:pt x="227" y="191"/>
                    <a:pt x="229" y="189"/>
                    <a:pt x="233" y="185"/>
                  </a:cubicBezTo>
                  <a:cubicBezTo>
                    <a:pt x="240" y="179"/>
                    <a:pt x="243" y="176"/>
                    <a:pt x="242" y="176"/>
                  </a:cubicBezTo>
                  <a:lnTo>
                    <a:pt x="242" y="176"/>
                  </a:lnTo>
                  <a:cubicBezTo>
                    <a:pt x="241" y="176"/>
                    <a:pt x="237" y="177"/>
                    <a:pt x="231" y="179"/>
                  </a:cubicBezTo>
                  <a:cubicBezTo>
                    <a:pt x="227" y="181"/>
                    <a:pt x="223" y="183"/>
                    <a:pt x="222" y="183"/>
                  </a:cubicBezTo>
                  <a:cubicBezTo>
                    <a:pt x="222" y="183"/>
                    <a:pt x="224" y="182"/>
                    <a:pt x="231" y="178"/>
                  </a:cubicBezTo>
                  <a:cubicBezTo>
                    <a:pt x="234" y="177"/>
                    <a:pt x="234" y="176"/>
                    <a:pt x="232" y="176"/>
                  </a:cubicBezTo>
                  <a:cubicBezTo>
                    <a:pt x="230" y="176"/>
                    <a:pt x="226" y="177"/>
                    <a:pt x="222" y="177"/>
                  </a:cubicBezTo>
                  <a:cubicBezTo>
                    <a:pt x="212" y="181"/>
                    <a:pt x="202" y="185"/>
                    <a:pt x="193" y="188"/>
                  </a:cubicBezTo>
                  <a:cubicBezTo>
                    <a:pt x="185" y="192"/>
                    <a:pt x="182" y="194"/>
                    <a:pt x="181" y="194"/>
                  </a:cubicBezTo>
                  <a:cubicBezTo>
                    <a:pt x="180" y="194"/>
                    <a:pt x="182" y="192"/>
                    <a:pt x="185" y="190"/>
                  </a:cubicBezTo>
                  <a:cubicBezTo>
                    <a:pt x="184" y="188"/>
                    <a:pt x="191" y="185"/>
                    <a:pt x="198" y="182"/>
                  </a:cubicBezTo>
                  <a:cubicBezTo>
                    <a:pt x="202" y="180"/>
                    <a:pt x="204" y="179"/>
                    <a:pt x="205" y="179"/>
                  </a:cubicBezTo>
                  <a:cubicBezTo>
                    <a:pt x="206" y="179"/>
                    <a:pt x="206" y="179"/>
                    <a:pt x="206" y="179"/>
                  </a:cubicBezTo>
                  <a:lnTo>
                    <a:pt x="206" y="181"/>
                  </a:lnTo>
                  <a:cubicBezTo>
                    <a:pt x="213" y="177"/>
                    <a:pt x="221" y="175"/>
                    <a:pt x="220" y="173"/>
                  </a:cubicBezTo>
                  <a:cubicBezTo>
                    <a:pt x="224" y="170"/>
                    <a:pt x="225" y="169"/>
                    <a:pt x="225" y="169"/>
                  </a:cubicBezTo>
                  <a:lnTo>
                    <a:pt x="225" y="169"/>
                  </a:lnTo>
                  <a:cubicBezTo>
                    <a:pt x="224" y="169"/>
                    <a:pt x="222" y="169"/>
                    <a:pt x="220" y="170"/>
                  </a:cubicBezTo>
                  <a:cubicBezTo>
                    <a:pt x="226" y="167"/>
                    <a:pt x="225" y="165"/>
                    <a:pt x="224" y="163"/>
                  </a:cubicBezTo>
                  <a:cubicBezTo>
                    <a:pt x="224" y="160"/>
                    <a:pt x="223" y="157"/>
                    <a:pt x="230" y="154"/>
                  </a:cubicBezTo>
                  <a:cubicBezTo>
                    <a:pt x="229" y="152"/>
                    <a:pt x="229" y="152"/>
                    <a:pt x="228" y="152"/>
                  </a:cubicBezTo>
                  <a:cubicBezTo>
                    <a:pt x="227" y="152"/>
                    <a:pt x="225" y="152"/>
                    <a:pt x="222" y="154"/>
                  </a:cubicBezTo>
                  <a:cubicBezTo>
                    <a:pt x="214" y="157"/>
                    <a:pt x="210" y="158"/>
                    <a:pt x="209" y="158"/>
                  </a:cubicBezTo>
                  <a:cubicBezTo>
                    <a:pt x="209" y="158"/>
                    <a:pt x="210" y="157"/>
                    <a:pt x="214" y="156"/>
                  </a:cubicBezTo>
                  <a:cubicBezTo>
                    <a:pt x="226" y="149"/>
                    <a:pt x="230" y="137"/>
                    <a:pt x="221" y="137"/>
                  </a:cubicBezTo>
                  <a:cubicBezTo>
                    <a:pt x="219" y="137"/>
                    <a:pt x="218" y="137"/>
                    <a:pt x="215" y="138"/>
                  </a:cubicBezTo>
                  <a:lnTo>
                    <a:pt x="215" y="136"/>
                  </a:lnTo>
                  <a:cubicBezTo>
                    <a:pt x="221" y="131"/>
                    <a:pt x="220" y="126"/>
                    <a:pt x="215" y="126"/>
                  </a:cubicBezTo>
                  <a:cubicBezTo>
                    <a:pt x="214" y="126"/>
                    <a:pt x="213" y="126"/>
                    <a:pt x="212" y="127"/>
                  </a:cubicBezTo>
                  <a:cubicBezTo>
                    <a:pt x="212" y="127"/>
                    <a:pt x="212" y="126"/>
                    <a:pt x="211" y="123"/>
                  </a:cubicBezTo>
                  <a:cubicBezTo>
                    <a:pt x="215" y="120"/>
                    <a:pt x="216" y="119"/>
                    <a:pt x="214" y="119"/>
                  </a:cubicBezTo>
                  <a:cubicBezTo>
                    <a:pt x="213" y="119"/>
                    <a:pt x="212" y="119"/>
                    <a:pt x="210" y="120"/>
                  </a:cubicBezTo>
                  <a:cubicBezTo>
                    <a:pt x="204" y="121"/>
                    <a:pt x="199" y="123"/>
                    <a:pt x="199" y="123"/>
                  </a:cubicBezTo>
                  <a:cubicBezTo>
                    <a:pt x="198" y="123"/>
                    <a:pt x="199" y="122"/>
                    <a:pt x="202" y="121"/>
                  </a:cubicBezTo>
                  <a:cubicBezTo>
                    <a:pt x="208" y="119"/>
                    <a:pt x="208" y="117"/>
                    <a:pt x="206" y="112"/>
                  </a:cubicBezTo>
                  <a:cubicBezTo>
                    <a:pt x="206" y="110"/>
                    <a:pt x="205" y="110"/>
                    <a:pt x="204" y="110"/>
                  </a:cubicBezTo>
                  <a:cubicBezTo>
                    <a:pt x="203" y="110"/>
                    <a:pt x="202" y="110"/>
                    <a:pt x="198" y="112"/>
                  </a:cubicBezTo>
                  <a:cubicBezTo>
                    <a:pt x="189" y="112"/>
                    <a:pt x="197" y="109"/>
                    <a:pt x="204" y="105"/>
                  </a:cubicBezTo>
                  <a:cubicBezTo>
                    <a:pt x="211" y="103"/>
                    <a:pt x="215" y="101"/>
                    <a:pt x="214" y="101"/>
                  </a:cubicBezTo>
                  <a:lnTo>
                    <a:pt x="214" y="101"/>
                  </a:lnTo>
                  <a:cubicBezTo>
                    <a:pt x="213" y="101"/>
                    <a:pt x="207" y="103"/>
                    <a:pt x="196" y="107"/>
                  </a:cubicBezTo>
                  <a:cubicBezTo>
                    <a:pt x="190" y="109"/>
                    <a:pt x="186" y="110"/>
                    <a:pt x="184" y="110"/>
                  </a:cubicBezTo>
                  <a:cubicBezTo>
                    <a:pt x="182" y="110"/>
                    <a:pt x="184" y="108"/>
                    <a:pt x="188" y="107"/>
                  </a:cubicBezTo>
                  <a:cubicBezTo>
                    <a:pt x="192" y="105"/>
                    <a:pt x="193" y="104"/>
                    <a:pt x="194" y="104"/>
                  </a:cubicBezTo>
                  <a:cubicBezTo>
                    <a:pt x="195" y="104"/>
                    <a:pt x="196" y="105"/>
                    <a:pt x="196" y="105"/>
                  </a:cubicBezTo>
                  <a:lnTo>
                    <a:pt x="211" y="100"/>
                  </a:lnTo>
                  <a:cubicBezTo>
                    <a:pt x="210" y="99"/>
                    <a:pt x="210" y="99"/>
                    <a:pt x="209" y="99"/>
                  </a:cubicBezTo>
                  <a:cubicBezTo>
                    <a:pt x="208" y="99"/>
                    <a:pt x="206" y="100"/>
                    <a:pt x="202" y="101"/>
                  </a:cubicBezTo>
                  <a:cubicBezTo>
                    <a:pt x="202" y="101"/>
                    <a:pt x="202" y="101"/>
                    <a:pt x="201" y="101"/>
                  </a:cubicBezTo>
                  <a:cubicBezTo>
                    <a:pt x="200" y="101"/>
                    <a:pt x="198" y="101"/>
                    <a:pt x="194" y="102"/>
                  </a:cubicBezTo>
                  <a:cubicBezTo>
                    <a:pt x="187" y="104"/>
                    <a:pt x="179" y="107"/>
                    <a:pt x="173" y="111"/>
                  </a:cubicBezTo>
                  <a:cubicBezTo>
                    <a:pt x="169" y="114"/>
                    <a:pt x="167" y="114"/>
                    <a:pt x="166" y="114"/>
                  </a:cubicBezTo>
                  <a:cubicBezTo>
                    <a:pt x="166" y="114"/>
                    <a:pt x="165" y="114"/>
                    <a:pt x="165" y="113"/>
                  </a:cubicBezTo>
                  <a:cubicBezTo>
                    <a:pt x="171" y="109"/>
                    <a:pt x="178" y="105"/>
                    <a:pt x="186" y="103"/>
                  </a:cubicBezTo>
                  <a:cubicBezTo>
                    <a:pt x="186" y="103"/>
                    <a:pt x="186" y="103"/>
                    <a:pt x="187" y="103"/>
                  </a:cubicBezTo>
                  <a:cubicBezTo>
                    <a:pt x="189" y="103"/>
                    <a:pt x="195" y="100"/>
                    <a:pt x="202" y="98"/>
                  </a:cubicBezTo>
                  <a:cubicBezTo>
                    <a:pt x="204" y="96"/>
                    <a:pt x="204" y="96"/>
                    <a:pt x="201" y="96"/>
                  </a:cubicBezTo>
                  <a:cubicBezTo>
                    <a:pt x="196" y="96"/>
                    <a:pt x="186" y="97"/>
                    <a:pt x="177" y="101"/>
                  </a:cubicBezTo>
                  <a:lnTo>
                    <a:pt x="185" y="98"/>
                  </a:lnTo>
                  <a:cubicBezTo>
                    <a:pt x="192" y="94"/>
                    <a:pt x="191" y="93"/>
                    <a:pt x="191" y="91"/>
                  </a:cubicBezTo>
                  <a:cubicBezTo>
                    <a:pt x="190" y="90"/>
                    <a:pt x="190" y="89"/>
                    <a:pt x="188" y="89"/>
                  </a:cubicBezTo>
                  <a:cubicBezTo>
                    <a:pt x="187" y="89"/>
                    <a:pt x="185" y="89"/>
                    <a:pt x="182" y="91"/>
                  </a:cubicBezTo>
                  <a:cubicBezTo>
                    <a:pt x="176" y="94"/>
                    <a:pt x="170" y="97"/>
                    <a:pt x="168" y="97"/>
                  </a:cubicBezTo>
                  <a:cubicBezTo>
                    <a:pt x="167" y="97"/>
                    <a:pt x="167" y="97"/>
                    <a:pt x="167" y="96"/>
                  </a:cubicBezTo>
                  <a:lnTo>
                    <a:pt x="167" y="96"/>
                  </a:lnTo>
                  <a:cubicBezTo>
                    <a:pt x="168" y="98"/>
                    <a:pt x="160" y="101"/>
                    <a:pt x="154" y="103"/>
                  </a:cubicBezTo>
                  <a:cubicBezTo>
                    <a:pt x="157" y="100"/>
                    <a:pt x="161" y="98"/>
                    <a:pt x="167" y="94"/>
                  </a:cubicBezTo>
                  <a:cubicBezTo>
                    <a:pt x="180" y="86"/>
                    <a:pt x="186" y="81"/>
                    <a:pt x="185" y="77"/>
                  </a:cubicBezTo>
                  <a:cubicBezTo>
                    <a:pt x="185" y="75"/>
                    <a:pt x="184" y="72"/>
                    <a:pt x="191" y="67"/>
                  </a:cubicBezTo>
                  <a:cubicBezTo>
                    <a:pt x="190" y="67"/>
                    <a:pt x="190" y="66"/>
                    <a:pt x="189" y="66"/>
                  </a:cubicBezTo>
                  <a:cubicBezTo>
                    <a:pt x="187" y="66"/>
                    <a:pt x="185" y="67"/>
                    <a:pt x="182" y="68"/>
                  </a:cubicBezTo>
                  <a:lnTo>
                    <a:pt x="182" y="66"/>
                  </a:lnTo>
                  <a:cubicBezTo>
                    <a:pt x="186" y="63"/>
                    <a:pt x="187" y="61"/>
                    <a:pt x="185" y="61"/>
                  </a:cubicBezTo>
                  <a:cubicBezTo>
                    <a:pt x="184" y="61"/>
                    <a:pt x="183" y="62"/>
                    <a:pt x="180" y="63"/>
                  </a:cubicBezTo>
                  <a:cubicBezTo>
                    <a:pt x="179" y="63"/>
                    <a:pt x="178" y="63"/>
                    <a:pt x="177" y="63"/>
                  </a:cubicBezTo>
                  <a:cubicBezTo>
                    <a:pt x="175" y="63"/>
                    <a:pt x="179" y="60"/>
                    <a:pt x="179" y="59"/>
                  </a:cubicBezTo>
                  <a:cubicBezTo>
                    <a:pt x="186" y="56"/>
                    <a:pt x="189" y="54"/>
                    <a:pt x="189" y="54"/>
                  </a:cubicBezTo>
                  <a:lnTo>
                    <a:pt x="189" y="54"/>
                  </a:lnTo>
                  <a:cubicBezTo>
                    <a:pt x="188" y="54"/>
                    <a:pt x="183" y="56"/>
                    <a:pt x="171" y="62"/>
                  </a:cubicBezTo>
                  <a:cubicBezTo>
                    <a:pt x="164" y="65"/>
                    <a:pt x="158" y="71"/>
                    <a:pt x="158" y="72"/>
                  </a:cubicBezTo>
                  <a:lnTo>
                    <a:pt x="159" y="74"/>
                  </a:lnTo>
                  <a:lnTo>
                    <a:pt x="150" y="75"/>
                  </a:lnTo>
                  <a:cubicBezTo>
                    <a:pt x="149" y="75"/>
                    <a:pt x="148" y="75"/>
                    <a:pt x="147" y="75"/>
                  </a:cubicBezTo>
                  <a:cubicBezTo>
                    <a:pt x="143" y="75"/>
                    <a:pt x="139" y="76"/>
                    <a:pt x="136" y="79"/>
                  </a:cubicBezTo>
                  <a:cubicBezTo>
                    <a:pt x="136" y="79"/>
                    <a:pt x="128" y="81"/>
                    <a:pt x="128" y="81"/>
                  </a:cubicBezTo>
                  <a:lnTo>
                    <a:pt x="142" y="74"/>
                  </a:lnTo>
                  <a:cubicBezTo>
                    <a:pt x="149" y="72"/>
                    <a:pt x="157" y="68"/>
                    <a:pt x="164" y="65"/>
                  </a:cubicBezTo>
                  <a:cubicBezTo>
                    <a:pt x="174" y="60"/>
                    <a:pt x="180" y="56"/>
                    <a:pt x="177" y="56"/>
                  </a:cubicBezTo>
                  <a:lnTo>
                    <a:pt x="177" y="56"/>
                  </a:lnTo>
                  <a:cubicBezTo>
                    <a:pt x="176" y="56"/>
                    <a:pt x="174" y="56"/>
                    <a:pt x="169" y="58"/>
                  </a:cubicBezTo>
                  <a:cubicBezTo>
                    <a:pt x="169" y="57"/>
                    <a:pt x="169" y="57"/>
                    <a:pt x="176" y="53"/>
                  </a:cubicBezTo>
                  <a:cubicBezTo>
                    <a:pt x="180" y="51"/>
                    <a:pt x="181" y="50"/>
                    <a:pt x="181" y="50"/>
                  </a:cubicBezTo>
                  <a:lnTo>
                    <a:pt x="181" y="50"/>
                  </a:lnTo>
                  <a:cubicBezTo>
                    <a:pt x="180" y="50"/>
                    <a:pt x="176" y="51"/>
                    <a:pt x="168" y="54"/>
                  </a:cubicBezTo>
                  <a:cubicBezTo>
                    <a:pt x="162" y="56"/>
                    <a:pt x="158" y="57"/>
                    <a:pt x="157" y="57"/>
                  </a:cubicBezTo>
                  <a:cubicBezTo>
                    <a:pt x="156" y="57"/>
                    <a:pt x="159" y="55"/>
                    <a:pt x="167" y="52"/>
                  </a:cubicBezTo>
                  <a:cubicBezTo>
                    <a:pt x="177" y="45"/>
                    <a:pt x="179" y="41"/>
                    <a:pt x="176" y="41"/>
                  </a:cubicBezTo>
                  <a:cubicBezTo>
                    <a:pt x="175" y="41"/>
                    <a:pt x="173" y="42"/>
                    <a:pt x="171" y="43"/>
                  </a:cubicBezTo>
                  <a:cubicBezTo>
                    <a:pt x="166" y="45"/>
                    <a:pt x="162" y="46"/>
                    <a:pt x="161" y="46"/>
                  </a:cubicBezTo>
                  <a:cubicBezTo>
                    <a:pt x="158" y="46"/>
                    <a:pt x="160" y="44"/>
                    <a:pt x="164" y="41"/>
                  </a:cubicBezTo>
                  <a:cubicBezTo>
                    <a:pt x="168" y="38"/>
                    <a:pt x="169" y="37"/>
                    <a:pt x="167" y="37"/>
                  </a:cubicBezTo>
                  <a:cubicBezTo>
                    <a:pt x="166" y="37"/>
                    <a:pt x="165" y="37"/>
                    <a:pt x="163" y="38"/>
                  </a:cubicBezTo>
                  <a:cubicBezTo>
                    <a:pt x="168" y="36"/>
                    <a:pt x="173" y="33"/>
                    <a:pt x="171" y="33"/>
                  </a:cubicBezTo>
                  <a:lnTo>
                    <a:pt x="171" y="33"/>
                  </a:lnTo>
                  <a:cubicBezTo>
                    <a:pt x="171" y="33"/>
                    <a:pt x="170" y="33"/>
                    <a:pt x="168" y="34"/>
                  </a:cubicBezTo>
                  <a:cubicBezTo>
                    <a:pt x="168" y="34"/>
                    <a:pt x="168" y="33"/>
                    <a:pt x="168" y="33"/>
                  </a:cubicBezTo>
                  <a:cubicBezTo>
                    <a:pt x="167" y="33"/>
                    <a:pt x="165" y="34"/>
                    <a:pt x="161" y="36"/>
                  </a:cubicBezTo>
                  <a:lnTo>
                    <a:pt x="147" y="40"/>
                  </a:lnTo>
                  <a:cubicBezTo>
                    <a:pt x="147" y="41"/>
                    <a:pt x="139" y="45"/>
                    <a:pt x="132" y="48"/>
                  </a:cubicBezTo>
                  <a:cubicBezTo>
                    <a:pt x="131" y="49"/>
                    <a:pt x="130" y="49"/>
                    <a:pt x="130" y="49"/>
                  </a:cubicBezTo>
                  <a:cubicBezTo>
                    <a:pt x="128" y="49"/>
                    <a:pt x="134" y="42"/>
                    <a:pt x="151" y="33"/>
                  </a:cubicBezTo>
                  <a:lnTo>
                    <a:pt x="165" y="25"/>
                  </a:lnTo>
                  <a:lnTo>
                    <a:pt x="151" y="30"/>
                  </a:lnTo>
                  <a:cubicBezTo>
                    <a:pt x="150" y="29"/>
                    <a:pt x="150" y="29"/>
                    <a:pt x="157" y="26"/>
                  </a:cubicBezTo>
                  <a:cubicBezTo>
                    <a:pt x="165" y="22"/>
                    <a:pt x="165" y="22"/>
                    <a:pt x="164" y="21"/>
                  </a:cubicBezTo>
                  <a:cubicBezTo>
                    <a:pt x="164" y="21"/>
                    <a:pt x="164" y="21"/>
                    <a:pt x="163" y="21"/>
                  </a:cubicBezTo>
                  <a:cubicBezTo>
                    <a:pt x="163" y="21"/>
                    <a:pt x="161" y="22"/>
                    <a:pt x="157" y="24"/>
                  </a:cubicBezTo>
                  <a:cubicBezTo>
                    <a:pt x="149" y="27"/>
                    <a:pt x="145" y="29"/>
                    <a:pt x="145" y="29"/>
                  </a:cubicBezTo>
                  <a:cubicBezTo>
                    <a:pt x="144" y="29"/>
                    <a:pt x="146" y="28"/>
                    <a:pt x="149" y="26"/>
                  </a:cubicBezTo>
                  <a:cubicBezTo>
                    <a:pt x="157" y="21"/>
                    <a:pt x="160" y="19"/>
                    <a:pt x="159" y="19"/>
                  </a:cubicBezTo>
                  <a:lnTo>
                    <a:pt x="159" y="19"/>
                  </a:lnTo>
                  <a:cubicBezTo>
                    <a:pt x="158" y="19"/>
                    <a:pt x="154" y="20"/>
                    <a:pt x="148" y="22"/>
                  </a:cubicBezTo>
                  <a:cubicBezTo>
                    <a:pt x="141" y="26"/>
                    <a:pt x="137" y="27"/>
                    <a:pt x="137" y="27"/>
                  </a:cubicBezTo>
                  <a:cubicBezTo>
                    <a:pt x="136" y="27"/>
                    <a:pt x="140" y="25"/>
                    <a:pt x="147" y="21"/>
                  </a:cubicBezTo>
                  <a:cubicBezTo>
                    <a:pt x="155" y="19"/>
                    <a:pt x="161" y="15"/>
                    <a:pt x="161" y="13"/>
                  </a:cubicBezTo>
                  <a:lnTo>
                    <a:pt x="161" y="13"/>
                  </a:lnTo>
                  <a:lnTo>
                    <a:pt x="154" y="17"/>
                  </a:lnTo>
                  <a:cubicBezTo>
                    <a:pt x="146" y="20"/>
                    <a:pt x="143" y="22"/>
                    <a:pt x="142" y="22"/>
                  </a:cubicBezTo>
                  <a:cubicBezTo>
                    <a:pt x="141" y="22"/>
                    <a:pt x="142" y="20"/>
                    <a:pt x="146" y="18"/>
                  </a:cubicBezTo>
                  <a:cubicBezTo>
                    <a:pt x="152" y="15"/>
                    <a:pt x="152" y="14"/>
                    <a:pt x="149" y="14"/>
                  </a:cubicBezTo>
                  <a:cubicBezTo>
                    <a:pt x="148" y="14"/>
                    <a:pt x="147" y="14"/>
                    <a:pt x="145" y="15"/>
                  </a:cubicBezTo>
                  <a:cubicBezTo>
                    <a:pt x="143" y="12"/>
                    <a:pt x="143" y="12"/>
                    <a:pt x="150" y="9"/>
                  </a:cubicBezTo>
                  <a:cubicBezTo>
                    <a:pt x="158" y="5"/>
                    <a:pt x="161" y="4"/>
                    <a:pt x="161" y="4"/>
                  </a:cubicBezTo>
                  <a:lnTo>
                    <a:pt x="161" y="4"/>
                  </a:lnTo>
                  <a:cubicBezTo>
                    <a:pt x="161" y="4"/>
                    <a:pt x="157" y="5"/>
                    <a:pt x="150" y="8"/>
                  </a:cubicBezTo>
                  <a:cubicBezTo>
                    <a:pt x="147" y="9"/>
                    <a:pt x="145" y="9"/>
                    <a:pt x="145" y="9"/>
                  </a:cubicBezTo>
                  <a:cubicBezTo>
                    <a:pt x="143" y="9"/>
                    <a:pt x="145" y="8"/>
                    <a:pt x="149" y="4"/>
                  </a:cubicBezTo>
                  <a:cubicBezTo>
                    <a:pt x="153" y="2"/>
                    <a:pt x="155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58"/>
            <p:cNvSpPr/>
            <p:nvPr/>
          </p:nvSpPr>
          <p:spPr>
            <a:xfrm>
              <a:off x="6711975" y="3684730"/>
              <a:ext cx="26756" cy="115316"/>
            </a:xfrm>
            <a:custGeom>
              <a:avLst/>
              <a:gdLst/>
              <a:ahLst/>
              <a:cxnLst/>
              <a:rect l="l" t="t" r="r" b="b"/>
              <a:pathLst>
                <a:path w="284" h="1224" extrusionOk="0">
                  <a:moveTo>
                    <a:pt x="183" y="25"/>
                  </a:moveTo>
                  <a:cubicBezTo>
                    <a:pt x="187" y="25"/>
                    <a:pt x="187" y="27"/>
                    <a:pt x="187" y="28"/>
                  </a:cubicBezTo>
                  <a:cubicBezTo>
                    <a:pt x="187" y="29"/>
                    <a:pt x="187" y="29"/>
                    <a:pt x="179" y="30"/>
                  </a:cubicBezTo>
                  <a:cubicBezTo>
                    <a:pt x="179" y="30"/>
                    <a:pt x="171" y="29"/>
                    <a:pt x="171" y="28"/>
                  </a:cubicBezTo>
                  <a:lnTo>
                    <a:pt x="179" y="26"/>
                  </a:lnTo>
                  <a:cubicBezTo>
                    <a:pt x="181" y="25"/>
                    <a:pt x="182" y="25"/>
                    <a:pt x="183" y="25"/>
                  </a:cubicBezTo>
                  <a:close/>
                  <a:moveTo>
                    <a:pt x="52" y="31"/>
                  </a:moveTo>
                  <a:lnTo>
                    <a:pt x="52" y="33"/>
                  </a:lnTo>
                  <a:cubicBezTo>
                    <a:pt x="52" y="34"/>
                    <a:pt x="53" y="34"/>
                    <a:pt x="55" y="34"/>
                  </a:cubicBezTo>
                  <a:cubicBezTo>
                    <a:pt x="58" y="34"/>
                    <a:pt x="64" y="33"/>
                    <a:pt x="69" y="33"/>
                  </a:cubicBezTo>
                  <a:lnTo>
                    <a:pt x="69" y="32"/>
                  </a:lnTo>
                  <a:cubicBezTo>
                    <a:pt x="64" y="31"/>
                    <a:pt x="58" y="31"/>
                    <a:pt x="52" y="31"/>
                  </a:cubicBezTo>
                  <a:close/>
                  <a:moveTo>
                    <a:pt x="185" y="41"/>
                  </a:moveTo>
                  <a:cubicBezTo>
                    <a:pt x="187" y="41"/>
                    <a:pt x="187" y="42"/>
                    <a:pt x="187" y="44"/>
                  </a:cubicBezTo>
                  <a:cubicBezTo>
                    <a:pt x="187" y="45"/>
                    <a:pt x="187" y="47"/>
                    <a:pt x="179" y="47"/>
                  </a:cubicBezTo>
                  <a:lnTo>
                    <a:pt x="179" y="46"/>
                  </a:lnTo>
                  <a:cubicBezTo>
                    <a:pt x="183" y="45"/>
                    <a:pt x="183" y="45"/>
                    <a:pt x="181" y="45"/>
                  </a:cubicBezTo>
                  <a:cubicBezTo>
                    <a:pt x="179" y="45"/>
                    <a:pt x="175" y="45"/>
                    <a:pt x="171" y="46"/>
                  </a:cubicBezTo>
                  <a:lnTo>
                    <a:pt x="156" y="47"/>
                  </a:lnTo>
                  <a:cubicBezTo>
                    <a:pt x="156" y="46"/>
                    <a:pt x="163" y="44"/>
                    <a:pt x="171" y="44"/>
                  </a:cubicBezTo>
                  <a:cubicBezTo>
                    <a:pt x="179" y="42"/>
                    <a:pt x="183" y="41"/>
                    <a:pt x="185" y="41"/>
                  </a:cubicBezTo>
                  <a:close/>
                  <a:moveTo>
                    <a:pt x="226" y="44"/>
                  </a:moveTo>
                  <a:lnTo>
                    <a:pt x="218" y="46"/>
                  </a:lnTo>
                  <a:lnTo>
                    <a:pt x="218" y="47"/>
                  </a:lnTo>
                  <a:cubicBezTo>
                    <a:pt x="226" y="47"/>
                    <a:pt x="226" y="47"/>
                    <a:pt x="226" y="45"/>
                  </a:cubicBezTo>
                  <a:lnTo>
                    <a:pt x="226" y="44"/>
                  </a:lnTo>
                  <a:close/>
                  <a:moveTo>
                    <a:pt x="153" y="125"/>
                  </a:moveTo>
                  <a:cubicBezTo>
                    <a:pt x="160" y="125"/>
                    <a:pt x="166" y="128"/>
                    <a:pt x="166" y="129"/>
                  </a:cubicBezTo>
                  <a:cubicBezTo>
                    <a:pt x="166" y="129"/>
                    <a:pt x="164" y="130"/>
                    <a:pt x="162" y="130"/>
                  </a:cubicBezTo>
                  <a:cubicBezTo>
                    <a:pt x="159" y="130"/>
                    <a:pt x="154" y="129"/>
                    <a:pt x="150" y="128"/>
                  </a:cubicBezTo>
                  <a:lnTo>
                    <a:pt x="150" y="125"/>
                  </a:lnTo>
                  <a:cubicBezTo>
                    <a:pt x="151" y="125"/>
                    <a:pt x="152" y="125"/>
                    <a:pt x="153" y="125"/>
                  </a:cubicBezTo>
                  <a:close/>
                  <a:moveTo>
                    <a:pt x="148" y="134"/>
                  </a:moveTo>
                  <a:cubicBezTo>
                    <a:pt x="146" y="134"/>
                    <a:pt x="144" y="134"/>
                    <a:pt x="142" y="134"/>
                  </a:cubicBezTo>
                  <a:cubicBezTo>
                    <a:pt x="134" y="134"/>
                    <a:pt x="134" y="137"/>
                    <a:pt x="134" y="139"/>
                  </a:cubicBezTo>
                  <a:cubicBezTo>
                    <a:pt x="134" y="140"/>
                    <a:pt x="142" y="141"/>
                    <a:pt x="142" y="141"/>
                  </a:cubicBezTo>
                  <a:cubicBezTo>
                    <a:pt x="150" y="141"/>
                    <a:pt x="150" y="140"/>
                    <a:pt x="150" y="138"/>
                  </a:cubicBezTo>
                  <a:cubicBezTo>
                    <a:pt x="156" y="135"/>
                    <a:pt x="153" y="134"/>
                    <a:pt x="148" y="134"/>
                  </a:cubicBezTo>
                  <a:close/>
                  <a:moveTo>
                    <a:pt x="198" y="193"/>
                  </a:moveTo>
                  <a:cubicBezTo>
                    <a:pt x="206" y="193"/>
                    <a:pt x="206" y="194"/>
                    <a:pt x="206" y="196"/>
                  </a:cubicBezTo>
                  <a:lnTo>
                    <a:pt x="198" y="196"/>
                  </a:lnTo>
                  <a:lnTo>
                    <a:pt x="190" y="195"/>
                  </a:lnTo>
                  <a:lnTo>
                    <a:pt x="198" y="193"/>
                  </a:lnTo>
                  <a:close/>
                  <a:moveTo>
                    <a:pt x="159" y="199"/>
                  </a:moveTo>
                  <a:lnTo>
                    <a:pt x="175" y="202"/>
                  </a:lnTo>
                  <a:cubicBezTo>
                    <a:pt x="198" y="203"/>
                    <a:pt x="198" y="203"/>
                    <a:pt x="182" y="204"/>
                  </a:cubicBezTo>
                  <a:cubicBezTo>
                    <a:pt x="180" y="204"/>
                    <a:pt x="178" y="204"/>
                    <a:pt x="175" y="204"/>
                  </a:cubicBezTo>
                  <a:cubicBezTo>
                    <a:pt x="170" y="204"/>
                    <a:pt x="164" y="204"/>
                    <a:pt x="159" y="203"/>
                  </a:cubicBezTo>
                  <a:lnTo>
                    <a:pt x="159" y="199"/>
                  </a:lnTo>
                  <a:close/>
                  <a:moveTo>
                    <a:pt x="194" y="232"/>
                  </a:moveTo>
                  <a:cubicBezTo>
                    <a:pt x="198" y="232"/>
                    <a:pt x="205" y="232"/>
                    <a:pt x="214" y="233"/>
                  </a:cubicBezTo>
                  <a:cubicBezTo>
                    <a:pt x="222" y="235"/>
                    <a:pt x="222" y="235"/>
                    <a:pt x="206" y="235"/>
                  </a:cubicBezTo>
                  <a:lnTo>
                    <a:pt x="190" y="233"/>
                  </a:lnTo>
                  <a:cubicBezTo>
                    <a:pt x="190" y="232"/>
                    <a:pt x="192" y="232"/>
                    <a:pt x="194" y="232"/>
                  </a:cubicBezTo>
                  <a:close/>
                  <a:moveTo>
                    <a:pt x="182" y="245"/>
                  </a:moveTo>
                  <a:lnTo>
                    <a:pt x="182" y="248"/>
                  </a:lnTo>
                  <a:cubicBezTo>
                    <a:pt x="175" y="248"/>
                    <a:pt x="167" y="248"/>
                    <a:pt x="167" y="247"/>
                  </a:cubicBezTo>
                  <a:lnTo>
                    <a:pt x="167" y="245"/>
                  </a:lnTo>
                  <a:close/>
                  <a:moveTo>
                    <a:pt x="152" y="274"/>
                  </a:moveTo>
                  <a:cubicBezTo>
                    <a:pt x="154" y="274"/>
                    <a:pt x="159" y="276"/>
                    <a:pt x="159" y="277"/>
                  </a:cubicBezTo>
                  <a:lnTo>
                    <a:pt x="151" y="277"/>
                  </a:lnTo>
                  <a:cubicBezTo>
                    <a:pt x="151" y="276"/>
                    <a:pt x="143" y="275"/>
                    <a:pt x="151" y="275"/>
                  </a:cubicBezTo>
                  <a:cubicBezTo>
                    <a:pt x="151" y="274"/>
                    <a:pt x="151" y="274"/>
                    <a:pt x="152" y="274"/>
                  </a:cubicBezTo>
                  <a:close/>
                  <a:moveTo>
                    <a:pt x="201" y="284"/>
                  </a:moveTo>
                  <a:cubicBezTo>
                    <a:pt x="204" y="284"/>
                    <a:pt x="206" y="285"/>
                    <a:pt x="206" y="286"/>
                  </a:cubicBezTo>
                  <a:cubicBezTo>
                    <a:pt x="212" y="287"/>
                    <a:pt x="209" y="287"/>
                    <a:pt x="202" y="287"/>
                  </a:cubicBezTo>
                  <a:cubicBezTo>
                    <a:pt x="199" y="287"/>
                    <a:pt x="195" y="287"/>
                    <a:pt x="190" y="287"/>
                  </a:cubicBezTo>
                  <a:lnTo>
                    <a:pt x="190" y="285"/>
                  </a:lnTo>
                  <a:cubicBezTo>
                    <a:pt x="194" y="285"/>
                    <a:pt x="198" y="284"/>
                    <a:pt x="201" y="284"/>
                  </a:cubicBezTo>
                  <a:close/>
                  <a:moveTo>
                    <a:pt x="206" y="297"/>
                  </a:moveTo>
                  <a:lnTo>
                    <a:pt x="206" y="298"/>
                  </a:lnTo>
                  <a:cubicBezTo>
                    <a:pt x="206" y="299"/>
                    <a:pt x="206" y="299"/>
                    <a:pt x="198" y="300"/>
                  </a:cubicBezTo>
                  <a:lnTo>
                    <a:pt x="198" y="298"/>
                  </a:lnTo>
                  <a:lnTo>
                    <a:pt x="206" y="297"/>
                  </a:lnTo>
                  <a:close/>
                  <a:moveTo>
                    <a:pt x="177" y="323"/>
                  </a:moveTo>
                  <a:cubicBezTo>
                    <a:pt x="181" y="323"/>
                    <a:pt x="181" y="324"/>
                    <a:pt x="181" y="324"/>
                  </a:cubicBezTo>
                  <a:cubicBezTo>
                    <a:pt x="181" y="325"/>
                    <a:pt x="181" y="326"/>
                    <a:pt x="173" y="326"/>
                  </a:cubicBezTo>
                  <a:cubicBezTo>
                    <a:pt x="173" y="326"/>
                    <a:pt x="171" y="327"/>
                    <a:pt x="170" y="327"/>
                  </a:cubicBezTo>
                  <a:cubicBezTo>
                    <a:pt x="168" y="327"/>
                    <a:pt x="166" y="326"/>
                    <a:pt x="166" y="325"/>
                  </a:cubicBezTo>
                  <a:cubicBezTo>
                    <a:pt x="166" y="324"/>
                    <a:pt x="173" y="323"/>
                    <a:pt x="173" y="323"/>
                  </a:cubicBezTo>
                  <a:cubicBezTo>
                    <a:pt x="175" y="323"/>
                    <a:pt x="176" y="323"/>
                    <a:pt x="177" y="323"/>
                  </a:cubicBezTo>
                  <a:close/>
                  <a:moveTo>
                    <a:pt x="282" y="336"/>
                  </a:moveTo>
                  <a:cubicBezTo>
                    <a:pt x="281" y="336"/>
                    <a:pt x="279" y="336"/>
                    <a:pt x="276" y="337"/>
                  </a:cubicBezTo>
                  <a:lnTo>
                    <a:pt x="276" y="340"/>
                  </a:lnTo>
                  <a:cubicBezTo>
                    <a:pt x="283" y="340"/>
                    <a:pt x="283" y="340"/>
                    <a:pt x="283" y="339"/>
                  </a:cubicBezTo>
                  <a:cubicBezTo>
                    <a:pt x="283" y="337"/>
                    <a:pt x="283" y="336"/>
                    <a:pt x="282" y="336"/>
                  </a:cubicBezTo>
                  <a:close/>
                  <a:moveTo>
                    <a:pt x="9" y="345"/>
                  </a:moveTo>
                  <a:cubicBezTo>
                    <a:pt x="1" y="345"/>
                    <a:pt x="1" y="346"/>
                    <a:pt x="16" y="348"/>
                  </a:cubicBezTo>
                  <a:cubicBezTo>
                    <a:pt x="24" y="348"/>
                    <a:pt x="24" y="348"/>
                    <a:pt x="24" y="346"/>
                  </a:cubicBezTo>
                  <a:cubicBezTo>
                    <a:pt x="19" y="345"/>
                    <a:pt x="13" y="345"/>
                    <a:pt x="9" y="345"/>
                  </a:cubicBezTo>
                  <a:close/>
                  <a:moveTo>
                    <a:pt x="180" y="349"/>
                  </a:moveTo>
                  <a:cubicBezTo>
                    <a:pt x="181" y="349"/>
                    <a:pt x="181" y="350"/>
                    <a:pt x="181" y="351"/>
                  </a:cubicBezTo>
                  <a:cubicBezTo>
                    <a:pt x="181" y="352"/>
                    <a:pt x="173" y="353"/>
                    <a:pt x="173" y="353"/>
                  </a:cubicBezTo>
                  <a:cubicBezTo>
                    <a:pt x="166" y="353"/>
                    <a:pt x="173" y="351"/>
                    <a:pt x="173" y="350"/>
                  </a:cubicBezTo>
                  <a:cubicBezTo>
                    <a:pt x="177" y="349"/>
                    <a:pt x="179" y="349"/>
                    <a:pt x="180" y="349"/>
                  </a:cubicBezTo>
                  <a:close/>
                  <a:moveTo>
                    <a:pt x="197" y="373"/>
                  </a:moveTo>
                  <a:cubicBezTo>
                    <a:pt x="205" y="373"/>
                    <a:pt x="205" y="376"/>
                    <a:pt x="189" y="377"/>
                  </a:cubicBezTo>
                  <a:cubicBezTo>
                    <a:pt x="181" y="377"/>
                    <a:pt x="181" y="377"/>
                    <a:pt x="181" y="376"/>
                  </a:cubicBezTo>
                  <a:cubicBezTo>
                    <a:pt x="186" y="374"/>
                    <a:pt x="191" y="374"/>
                    <a:pt x="197" y="373"/>
                  </a:cubicBezTo>
                  <a:close/>
                  <a:moveTo>
                    <a:pt x="189" y="383"/>
                  </a:moveTo>
                  <a:lnTo>
                    <a:pt x="197" y="386"/>
                  </a:lnTo>
                  <a:lnTo>
                    <a:pt x="197" y="387"/>
                  </a:lnTo>
                  <a:cubicBezTo>
                    <a:pt x="189" y="387"/>
                    <a:pt x="181" y="387"/>
                    <a:pt x="181" y="386"/>
                  </a:cubicBezTo>
                  <a:lnTo>
                    <a:pt x="189" y="383"/>
                  </a:lnTo>
                  <a:close/>
                  <a:moveTo>
                    <a:pt x="170" y="478"/>
                  </a:moveTo>
                  <a:lnTo>
                    <a:pt x="178" y="479"/>
                  </a:lnTo>
                  <a:lnTo>
                    <a:pt x="178" y="481"/>
                  </a:lnTo>
                  <a:cubicBezTo>
                    <a:pt x="170" y="481"/>
                    <a:pt x="162" y="481"/>
                    <a:pt x="162" y="479"/>
                  </a:cubicBezTo>
                  <a:lnTo>
                    <a:pt x="170" y="478"/>
                  </a:lnTo>
                  <a:close/>
                  <a:moveTo>
                    <a:pt x="173" y="513"/>
                  </a:moveTo>
                  <a:cubicBezTo>
                    <a:pt x="177" y="513"/>
                    <a:pt x="181" y="513"/>
                    <a:pt x="185" y="514"/>
                  </a:cubicBezTo>
                  <a:cubicBezTo>
                    <a:pt x="185" y="515"/>
                    <a:pt x="185" y="515"/>
                    <a:pt x="177" y="515"/>
                  </a:cubicBezTo>
                  <a:cubicBezTo>
                    <a:pt x="171" y="515"/>
                    <a:pt x="167" y="515"/>
                    <a:pt x="161" y="514"/>
                  </a:cubicBezTo>
                  <a:cubicBezTo>
                    <a:pt x="165" y="513"/>
                    <a:pt x="169" y="513"/>
                    <a:pt x="173" y="513"/>
                  </a:cubicBezTo>
                  <a:close/>
                  <a:moveTo>
                    <a:pt x="223" y="537"/>
                  </a:moveTo>
                  <a:cubicBezTo>
                    <a:pt x="228" y="537"/>
                    <a:pt x="234" y="537"/>
                    <a:pt x="239" y="538"/>
                  </a:cubicBezTo>
                  <a:lnTo>
                    <a:pt x="239" y="539"/>
                  </a:lnTo>
                  <a:cubicBezTo>
                    <a:pt x="231" y="539"/>
                    <a:pt x="223" y="539"/>
                    <a:pt x="223" y="538"/>
                  </a:cubicBezTo>
                  <a:lnTo>
                    <a:pt x="223" y="537"/>
                  </a:lnTo>
                  <a:close/>
                  <a:moveTo>
                    <a:pt x="182" y="555"/>
                  </a:moveTo>
                  <a:lnTo>
                    <a:pt x="190" y="557"/>
                  </a:lnTo>
                  <a:lnTo>
                    <a:pt x="190" y="558"/>
                  </a:lnTo>
                  <a:cubicBezTo>
                    <a:pt x="182" y="558"/>
                    <a:pt x="175" y="558"/>
                    <a:pt x="175" y="556"/>
                  </a:cubicBezTo>
                  <a:lnTo>
                    <a:pt x="182" y="555"/>
                  </a:lnTo>
                  <a:close/>
                  <a:moveTo>
                    <a:pt x="176" y="656"/>
                  </a:moveTo>
                  <a:cubicBezTo>
                    <a:pt x="181" y="656"/>
                    <a:pt x="185" y="656"/>
                    <a:pt x="185" y="657"/>
                  </a:cubicBezTo>
                  <a:cubicBezTo>
                    <a:pt x="185" y="661"/>
                    <a:pt x="185" y="661"/>
                    <a:pt x="177" y="661"/>
                  </a:cubicBezTo>
                  <a:cubicBezTo>
                    <a:pt x="169" y="661"/>
                    <a:pt x="169" y="657"/>
                    <a:pt x="169" y="656"/>
                  </a:cubicBezTo>
                  <a:cubicBezTo>
                    <a:pt x="171" y="656"/>
                    <a:pt x="174" y="656"/>
                    <a:pt x="176" y="656"/>
                  </a:cubicBezTo>
                  <a:close/>
                  <a:moveTo>
                    <a:pt x="173" y="714"/>
                  </a:moveTo>
                  <a:cubicBezTo>
                    <a:pt x="179" y="716"/>
                    <a:pt x="184" y="716"/>
                    <a:pt x="189" y="717"/>
                  </a:cubicBezTo>
                  <a:lnTo>
                    <a:pt x="189" y="718"/>
                  </a:lnTo>
                  <a:cubicBezTo>
                    <a:pt x="181" y="718"/>
                    <a:pt x="173" y="718"/>
                    <a:pt x="173" y="717"/>
                  </a:cubicBezTo>
                  <a:lnTo>
                    <a:pt x="173" y="714"/>
                  </a:lnTo>
                  <a:close/>
                  <a:moveTo>
                    <a:pt x="219" y="838"/>
                  </a:moveTo>
                  <a:cubicBezTo>
                    <a:pt x="227" y="838"/>
                    <a:pt x="226" y="840"/>
                    <a:pt x="226" y="840"/>
                  </a:cubicBezTo>
                  <a:cubicBezTo>
                    <a:pt x="226" y="841"/>
                    <a:pt x="226" y="841"/>
                    <a:pt x="218" y="841"/>
                  </a:cubicBezTo>
                  <a:cubicBezTo>
                    <a:pt x="218" y="841"/>
                    <a:pt x="210" y="840"/>
                    <a:pt x="210" y="839"/>
                  </a:cubicBezTo>
                  <a:lnTo>
                    <a:pt x="219" y="838"/>
                  </a:lnTo>
                  <a:close/>
                  <a:moveTo>
                    <a:pt x="225" y="856"/>
                  </a:moveTo>
                  <a:lnTo>
                    <a:pt x="233" y="858"/>
                  </a:lnTo>
                  <a:lnTo>
                    <a:pt x="233" y="859"/>
                  </a:lnTo>
                  <a:cubicBezTo>
                    <a:pt x="225" y="858"/>
                    <a:pt x="217" y="858"/>
                    <a:pt x="217" y="857"/>
                  </a:cubicBezTo>
                  <a:lnTo>
                    <a:pt x="225" y="856"/>
                  </a:lnTo>
                  <a:close/>
                  <a:moveTo>
                    <a:pt x="170" y="863"/>
                  </a:moveTo>
                  <a:cubicBezTo>
                    <a:pt x="171" y="863"/>
                    <a:pt x="173" y="864"/>
                    <a:pt x="177" y="865"/>
                  </a:cubicBezTo>
                  <a:cubicBezTo>
                    <a:pt x="185" y="867"/>
                    <a:pt x="185" y="868"/>
                    <a:pt x="177" y="868"/>
                  </a:cubicBezTo>
                  <a:cubicBezTo>
                    <a:pt x="169" y="867"/>
                    <a:pt x="169" y="867"/>
                    <a:pt x="169" y="866"/>
                  </a:cubicBezTo>
                  <a:cubicBezTo>
                    <a:pt x="169" y="864"/>
                    <a:pt x="169" y="863"/>
                    <a:pt x="170" y="863"/>
                  </a:cubicBezTo>
                  <a:close/>
                  <a:moveTo>
                    <a:pt x="176" y="875"/>
                  </a:moveTo>
                  <a:lnTo>
                    <a:pt x="176" y="876"/>
                  </a:lnTo>
                  <a:cubicBezTo>
                    <a:pt x="176" y="877"/>
                    <a:pt x="176" y="877"/>
                    <a:pt x="168" y="877"/>
                  </a:cubicBezTo>
                  <a:lnTo>
                    <a:pt x="168" y="876"/>
                  </a:lnTo>
                  <a:lnTo>
                    <a:pt x="176" y="875"/>
                  </a:lnTo>
                  <a:close/>
                  <a:moveTo>
                    <a:pt x="160" y="883"/>
                  </a:moveTo>
                  <a:cubicBezTo>
                    <a:pt x="160" y="884"/>
                    <a:pt x="162" y="884"/>
                    <a:pt x="163" y="884"/>
                  </a:cubicBezTo>
                  <a:cubicBezTo>
                    <a:pt x="164" y="884"/>
                    <a:pt x="164" y="884"/>
                    <a:pt x="160" y="883"/>
                  </a:cubicBezTo>
                  <a:close/>
                  <a:moveTo>
                    <a:pt x="175" y="889"/>
                  </a:moveTo>
                  <a:lnTo>
                    <a:pt x="175" y="891"/>
                  </a:lnTo>
                  <a:cubicBezTo>
                    <a:pt x="175" y="892"/>
                    <a:pt x="175" y="892"/>
                    <a:pt x="167" y="892"/>
                  </a:cubicBezTo>
                  <a:lnTo>
                    <a:pt x="167" y="891"/>
                  </a:lnTo>
                  <a:lnTo>
                    <a:pt x="175" y="889"/>
                  </a:lnTo>
                  <a:close/>
                  <a:moveTo>
                    <a:pt x="189" y="904"/>
                  </a:moveTo>
                  <a:lnTo>
                    <a:pt x="189" y="906"/>
                  </a:lnTo>
                  <a:cubicBezTo>
                    <a:pt x="189" y="907"/>
                    <a:pt x="188" y="907"/>
                    <a:pt x="187" y="907"/>
                  </a:cubicBezTo>
                  <a:cubicBezTo>
                    <a:pt x="185" y="907"/>
                    <a:pt x="181" y="906"/>
                    <a:pt x="181" y="906"/>
                  </a:cubicBezTo>
                  <a:cubicBezTo>
                    <a:pt x="181" y="906"/>
                    <a:pt x="173" y="906"/>
                    <a:pt x="173" y="905"/>
                  </a:cubicBezTo>
                  <a:cubicBezTo>
                    <a:pt x="178" y="904"/>
                    <a:pt x="184" y="904"/>
                    <a:pt x="189" y="904"/>
                  </a:cubicBezTo>
                  <a:close/>
                  <a:moveTo>
                    <a:pt x="164" y="961"/>
                  </a:moveTo>
                  <a:cubicBezTo>
                    <a:pt x="164" y="961"/>
                    <a:pt x="165" y="961"/>
                    <a:pt x="167" y="961"/>
                  </a:cubicBezTo>
                  <a:lnTo>
                    <a:pt x="175" y="961"/>
                  </a:lnTo>
                  <a:cubicBezTo>
                    <a:pt x="181" y="963"/>
                    <a:pt x="187" y="965"/>
                    <a:pt x="185" y="965"/>
                  </a:cubicBezTo>
                  <a:cubicBezTo>
                    <a:pt x="185" y="965"/>
                    <a:pt x="184" y="965"/>
                    <a:pt x="182" y="965"/>
                  </a:cubicBezTo>
                  <a:cubicBezTo>
                    <a:pt x="178" y="965"/>
                    <a:pt x="172" y="963"/>
                    <a:pt x="167" y="962"/>
                  </a:cubicBezTo>
                  <a:cubicBezTo>
                    <a:pt x="167" y="962"/>
                    <a:pt x="162" y="961"/>
                    <a:pt x="164" y="961"/>
                  </a:cubicBezTo>
                  <a:close/>
                  <a:moveTo>
                    <a:pt x="192" y="1011"/>
                  </a:moveTo>
                  <a:cubicBezTo>
                    <a:pt x="198" y="1011"/>
                    <a:pt x="203" y="1012"/>
                    <a:pt x="208" y="1014"/>
                  </a:cubicBezTo>
                  <a:cubicBezTo>
                    <a:pt x="208" y="1015"/>
                    <a:pt x="208" y="1016"/>
                    <a:pt x="207" y="1016"/>
                  </a:cubicBezTo>
                  <a:cubicBezTo>
                    <a:pt x="206" y="1016"/>
                    <a:pt x="204" y="1015"/>
                    <a:pt x="200" y="1015"/>
                  </a:cubicBezTo>
                  <a:cubicBezTo>
                    <a:pt x="193" y="1015"/>
                    <a:pt x="186" y="1013"/>
                    <a:pt x="186" y="1012"/>
                  </a:cubicBezTo>
                  <a:cubicBezTo>
                    <a:pt x="188" y="1011"/>
                    <a:pt x="190" y="1011"/>
                    <a:pt x="192" y="1011"/>
                  </a:cubicBezTo>
                  <a:close/>
                  <a:moveTo>
                    <a:pt x="163" y="1212"/>
                  </a:moveTo>
                  <a:lnTo>
                    <a:pt x="163" y="1212"/>
                  </a:lnTo>
                  <a:cubicBezTo>
                    <a:pt x="164" y="1212"/>
                    <a:pt x="168" y="1213"/>
                    <a:pt x="175" y="1214"/>
                  </a:cubicBezTo>
                  <a:cubicBezTo>
                    <a:pt x="182" y="1214"/>
                    <a:pt x="190" y="1215"/>
                    <a:pt x="190" y="1216"/>
                  </a:cubicBezTo>
                  <a:cubicBezTo>
                    <a:pt x="197" y="1218"/>
                    <a:pt x="198" y="1219"/>
                    <a:pt x="196" y="1219"/>
                  </a:cubicBezTo>
                  <a:cubicBezTo>
                    <a:pt x="193" y="1219"/>
                    <a:pt x="184" y="1217"/>
                    <a:pt x="175" y="1215"/>
                  </a:cubicBezTo>
                  <a:cubicBezTo>
                    <a:pt x="166" y="1213"/>
                    <a:pt x="162" y="1212"/>
                    <a:pt x="163" y="1212"/>
                  </a:cubicBezTo>
                  <a:close/>
                  <a:moveTo>
                    <a:pt x="170" y="0"/>
                  </a:moveTo>
                  <a:cubicBezTo>
                    <a:pt x="163" y="0"/>
                    <a:pt x="157" y="2"/>
                    <a:pt x="162" y="3"/>
                  </a:cubicBezTo>
                  <a:lnTo>
                    <a:pt x="154" y="5"/>
                  </a:lnTo>
                  <a:cubicBezTo>
                    <a:pt x="135" y="7"/>
                    <a:pt x="132" y="9"/>
                    <a:pt x="144" y="9"/>
                  </a:cubicBezTo>
                  <a:cubicBezTo>
                    <a:pt x="147" y="9"/>
                    <a:pt x="150" y="9"/>
                    <a:pt x="154" y="9"/>
                  </a:cubicBezTo>
                  <a:cubicBezTo>
                    <a:pt x="166" y="8"/>
                    <a:pt x="172" y="7"/>
                    <a:pt x="173" y="7"/>
                  </a:cubicBezTo>
                  <a:cubicBezTo>
                    <a:pt x="174" y="7"/>
                    <a:pt x="170" y="8"/>
                    <a:pt x="162" y="9"/>
                  </a:cubicBezTo>
                  <a:cubicBezTo>
                    <a:pt x="147" y="10"/>
                    <a:pt x="147" y="12"/>
                    <a:pt x="147" y="13"/>
                  </a:cubicBezTo>
                  <a:cubicBezTo>
                    <a:pt x="147" y="14"/>
                    <a:pt x="147" y="14"/>
                    <a:pt x="139" y="16"/>
                  </a:cubicBezTo>
                  <a:cubicBezTo>
                    <a:pt x="131" y="16"/>
                    <a:pt x="123" y="18"/>
                    <a:pt x="123" y="19"/>
                  </a:cubicBezTo>
                  <a:cubicBezTo>
                    <a:pt x="123" y="20"/>
                    <a:pt x="123" y="21"/>
                    <a:pt x="125" y="21"/>
                  </a:cubicBezTo>
                  <a:cubicBezTo>
                    <a:pt x="126" y="21"/>
                    <a:pt x="128" y="20"/>
                    <a:pt x="131" y="20"/>
                  </a:cubicBezTo>
                  <a:cubicBezTo>
                    <a:pt x="133" y="19"/>
                    <a:pt x="134" y="19"/>
                    <a:pt x="135" y="19"/>
                  </a:cubicBezTo>
                  <a:cubicBezTo>
                    <a:pt x="138" y="19"/>
                    <a:pt x="135" y="22"/>
                    <a:pt x="123" y="23"/>
                  </a:cubicBezTo>
                  <a:cubicBezTo>
                    <a:pt x="119" y="25"/>
                    <a:pt x="117" y="25"/>
                    <a:pt x="120" y="25"/>
                  </a:cubicBezTo>
                  <a:cubicBezTo>
                    <a:pt x="122" y="25"/>
                    <a:pt x="125" y="25"/>
                    <a:pt x="132" y="24"/>
                  </a:cubicBezTo>
                  <a:cubicBezTo>
                    <a:pt x="135" y="24"/>
                    <a:pt x="137" y="24"/>
                    <a:pt x="139" y="24"/>
                  </a:cubicBezTo>
                  <a:cubicBezTo>
                    <a:pt x="147" y="24"/>
                    <a:pt x="145" y="26"/>
                    <a:pt x="132" y="29"/>
                  </a:cubicBezTo>
                  <a:lnTo>
                    <a:pt x="132" y="31"/>
                  </a:lnTo>
                  <a:cubicBezTo>
                    <a:pt x="132" y="32"/>
                    <a:pt x="140" y="32"/>
                    <a:pt x="148" y="32"/>
                  </a:cubicBezTo>
                  <a:cubicBezTo>
                    <a:pt x="156" y="32"/>
                    <a:pt x="159" y="32"/>
                    <a:pt x="160" y="32"/>
                  </a:cubicBezTo>
                  <a:cubicBezTo>
                    <a:pt x="161" y="32"/>
                    <a:pt x="159" y="32"/>
                    <a:pt x="156" y="32"/>
                  </a:cubicBezTo>
                  <a:cubicBezTo>
                    <a:pt x="150" y="33"/>
                    <a:pt x="145" y="35"/>
                    <a:pt x="140" y="36"/>
                  </a:cubicBezTo>
                  <a:cubicBezTo>
                    <a:pt x="132" y="36"/>
                    <a:pt x="132" y="37"/>
                    <a:pt x="132" y="39"/>
                  </a:cubicBezTo>
                  <a:cubicBezTo>
                    <a:pt x="132" y="40"/>
                    <a:pt x="132" y="42"/>
                    <a:pt x="140" y="42"/>
                  </a:cubicBezTo>
                  <a:lnTo>
                    <a:pt x="132" y="42"/>
                  </a:lnTo>
                  <a:cubicBezTo>
                    <a:pt x="132" y="45"/>
                    <a:pt x="124" y="45"/>
                    <a:pt x="132" y="45"/>
                  </a:cubicBezTo>
                  <a:cubicBezTo>
                    <a:pt x="132" y="45"/>
                    <a:pt x="132" y="46"/>
                    <a:pt x="124" y="49"/>
                  </a:cubicBezTo>
                  <a:cubicBezTo>
                    <a:pt x="119" y="51"/>
                    <a:pt x="123" y="53"/>
                    <a:pt x="131" y="53"/>
                  </a:cubicBezTo>
                  <a:cubicBezTo>
                    <a:pt x="135" y="53"/>
                    <a:pt x="142" y="52"/>
                    <a:pt x="148" y="50"/>
                  </a:cubicBezTo>
                  <a:lnTo>
                    <a:pt x="148" y="51"/>
                  </a:lnTo>
                  <a:cubicBezTo>
                    <a:pt x="148" y="53"/>
                    <a:pt x="150" y="53"/>
                    <a:pt x="152" y="53"/>
                  </a:cubicBezTo>
                  <a:cubicBezTo>
                    <a:pt x="154" y="53"/>
                    <a:pt x="156" y="53"/>
                    <a:pt x="156" y="53"/>
                  </a:cubicBezTo>
                  <a:cubicBezTo>
                    <a:pt x="163" y="53"/>
                    <a:pt x="163" y="54"/>
                    <a:pt x="163" y="55"/>
                  </a:cubicBezTo>
                  <a:lnTo>
                    <a:pt x="148" y="56"/>
                  </a:lnTo>
                  <a:cubicBezTo>
                    <a:pt x="124" y="56"/>
                    <a:pt x="116" y="59"/>
                    <a:pt x="140" y="59"/>
                  </a:cubicBezTo>
                  <a:lnTo>
                    <a:pt x="132" y="60"/>
                  </a:lnTo>
                  <a:cubicBezTo>
                    <a:pt x="124" y="60"/>
                    <a:pt x="124" y="62"/>
                    <a:pt x="133" y="65"/>
                  </a:cubicBezTo>
                  <a:cubicBezTo>
                    <a:pt x="140" y="66"/>
                    <a:pt x="149" y="66"/>
                    <a:pt x="157" y="66"/>
                  </a:cubicBezTo>
                  <a:cubicBezTo>
                    <a:pt x="158" y="66"/>
                    <a:pt x="159" y="66"/>
                    <a:pt x="160" y="66"/>
                  </a:cubicBezTo>
                  <a:cubicBezTo>
                    <a:pt x="164" y="66"/>
                    <a:pt x="164" y="67"/>
                    <a:pt x="164" y="67"/>
                  </a:cubicBezTo>
                  <a:cubicBezTo>
                    <a:pt x="164" y="68"/>
                    <a:pt x="164" y="68"/>
                    <a:pt x="157" y="68"/>
                  </a:cubicBezTo>
                  <a:cubicBezTo>
                    <a:pt x="141" y="69"/>
                    <a:pt x="141" y="73"/>
                    <a:pt x="157" y="73"/>
                  </a:cubicBezTo>
                  <a:lnTo>
                    <a:pt x="149" y="74"/>
                  </a:lnTo>
                  <a:cubicBezTo>
                    <a:pt x="141" y="74"/>
                    <a:pt x="133" y="76"/>
                    <a:pt x="141" y="83"/>
                  </a:cubicBezTo>
                  <a:cubicBezTo>
                    <a:pt x="141" y="88"/>
                    <a:pt x="141" y="93"/>
                    <a:pt x="133" y="93"/>
                  </a:cubicBezTo>
                  <a:cubicBezTo>
                    <a:pt x="125" y="93"/>
                    <a:pt x="141" y="99"/>
                    <a:pt x="157" y="100"/>
                  </a:cubicBezTo>
                  <a:cubicBezTo>
                    <a:pt x="149" y="101"/>
                    <a:pt x="149" y="102"/>
                    <a:pt x="149" y="105"/>
                  </a:cubicBezTo>
                  <a:cubicBezTo>
                    <a:pt x="149" y="110"/>
                    <a:pt x="149" y="110"/>
                    <a:pt x="141" y="110"/>
                  </a:cubicBezTo>
                  <a:cubicBezTo>
                    <a:pt x="125" y="110"/>
                    <a:pt x="125" y="110"/>
                    <a:pt x="141" y="111"/>
                  </a:cubicBezTo>
                  <a:cubicBezTo>
                    <a:pt x="157" y="112"/>
                    <a:pt x="150" y="116"/>
                    <a:pt x="134" y="118"/>
                  </a:cubicBezTo>
                  <a:cubicBezTo>
                    <a:pt x="126" y="118"/>
                    <a:pt x="126" y="119"/>
                    <a:pt x="126" y="122"/>
                  </a:cubicBezTo>
                  <a:cubicBezTo>
                    <a:pt x="134" y="123"/>
                    <a:pt x="134" y="125"/>
                    <a:pt x="134" y="129"/>
                  </a:cubicBezTo>
                  <a:cubicBezTo>
                    <a:pt x="134" y="132"/>
                    <a:pt x="134" y="133"/>
                    <a:pt x="139" y="133"/>
                  </a:cubicBezTo>
                  <a:cubicBezTo>
                    <a:pt x="141" y="133"/>
                    <a:pt x="145" y="133"/>
                    <a:pt x="150" y="132"/>
                  </a:cubicBezTo>
                  <a:cubicBezTo>
                    <a:pt x="154" y="132"/>
                    <a:pt x="157" y="132"/>
                    <a:pt x="159" y="132"/>
                  </a:cubicBezTo>
                  <a:cubicBezTo>
                    <a:pt x="166" y="132"/>
                    <a:pt x="166" y="133"/>
                    <a:pt x="166" y="136"/>
                  </a:cubicBezTo>
                  <a:cubicBezTo>
                    <a:pt x="166" y="137"/>
                    <a:pt x="166" y="139"/>
                    <a:pt x="158" y="139"/>
                  </a:cubicBezTo>
                  <a:cubicBezTo>
                    <a:pt x="158" y="139"/>
                    <a:pt x="150" y="141"/>
                    <a:pt x="150" y="142"/>
                  </a:cubicBezTo>
                  <a:cubicBezTo>
                    <a:pt x="150" y="143"/>
                    <a:pt x="150" y="145"/>
                    <a:pt x="142" y="146"/>
                  </a:cubicBezTo>
                  <a:cubicBezTo>
                    <a:pt x="142" y="146"/>
                    <a:pt x="134" y="148"/>
                    <a:pt x="134" y="150"/>
                  </a:cubicBezTo>
                  <a:cubicBezTo>
                    <a:pt x="134" y="153"/>
                    <a:pt x="134" y="156"/>
                    <a:pt x="126" y="157"/>
                  </a:cubicBezTo>
                  <a:cubicBezTo>
                    <a:pt x="126" y="157"/>
                    <a:pt x="126" y="158"/>
                    <a:pt x="127" y="158"/>
                  </a:cubicBezTo>
                  <a:cubicBezTo>
                    <a:pt x="128" y="158"/>
                    <a:pt x="130" y="157"/>
                    <a:pt x="134" y="157"/>
                  </a:cubicBezTo>
                  <a:cubicBezTo>
                    <a:pt x="142" y="157"/>
                    <a:pt x="150" y="158"/>
                    <a:pt x="142" y="164"/>
                  </a:cubicBezTo>
                  <a:cubicBezTo>
                    <a:pt x="142" y="167"/>
                    <a:pt x="142" y="171"/>
                    <a:pt x="150" y="171"/>
                  </a:cubicBezTo>
                  <a:cubicBezTo>
                    <a:pt x="150" y="173"/>
                    <a:pt x="150" y="173"/>
                    <a:pt x="142" y="173"/>
                  </a:cubicBezTo>
                  <a:cubicBezTo>
                    <a:pt x="126" y="174"/>
                    <a:pt x="126" y="176"/>
                    <a:pt x="142" y="178"/>
                  </a:cubicBezTo>
                  <a:cubicBezTo>
                    <a:pt x="150" y="178"/>
                    <a:pt x="150" y="179"/>
                    <a:pt x="142" y="182"/>
                  </a:cubicBezTo>
                  <a:cubicBezTo>
                    <a:pt x="142" y="182"/>
                    <a:pt x="142" y="183"/>
                    <a:pt x="150" y="184"/>
                  </a:cubicBezTo>
                  <a:cubicBezTo>
                    <a:pt x="158" y="185"/>
                    <a:pt x="158" y="185"/>
                    <a:pt x="150" y="188"/>
                  </a:cubicBezTo>
                  <a:cubicBezTo>
                    <a:pt x="142" y="188"/>
                    <a:pt x="142" y="189"/>
                    <a:pt x="142" y="192"/>
                  </a:cubicBezTo>
                  <a:cubicBezTo>
                    <a:pt x="150" y="194"/>
                    <a:pt x="150" y="210"/>
                    <a:pt x="142" y="212"/>
                  </a:cubicBezTo>
                  <a:cubicBezTo>
                    <a:pt x="150" y="213"/>
                    <a:pt x="150" y="213"/>
                    <a:pt x="150" y="214"/>
                  </a:cubicBezTo>
                  <a:cubicBezTo>
                    <a:pt x="138" y="216"/>
                    <a:pt x="140" y="217"/>
                    <a:pt x="148" y="217"/>
                  </a:cubicBezTo>
                  <a:cubicBezTo>
                    <a:pt x="150" y="217"/>
                    <a:pt x="154" y="217"/>
                    <a:pt x="159" y="216"/>
                  </a:cubicBezTo>
                  <a:lnTo>
                    <a:pt x="159" y="214"/>
                  </a:lnTo>
                  <a:cubicBezTo>
                    <a:pt x="161" y="214"/>
                    <a:pt x="162" y="214"/>
                    <a:pt x="163" y="214"/>
                  </a:cubicBezTo>
                  <a:cubicBezTo>
                    <a:pt x="174" y="214"/>
                    <a:pt x="172" y="218"/>
                    <a:pt x="151" y="219"/>
                  </a:cubicBezTo>
                  <a:cubicBezTo>
                    <a:pt x="135" y="221"/>
                    <a:pt x="135" y="221"/>
                    <a:pt x="151" y="221"/>
                  </a:cubicBezTo>
                  <a:cubicBezTo>
                    <a:pt x="167" y="222"/>
                    <a:pt x="167" y="223"/>
                    <a:pt x="151" y="225"/>
                  </a:cubicBezTo>
                  <a:cubicBezTo>
                    <a:pt x="135" y="226"/>
                    <a:pt x="135" y="226"/>
                    <a:pt x="151" y="226"/>
                  </a:cubicBezTo>
                  <a:cubicBezTo>
                    <a:pt x="182" y="229"/>
                    <a:pt x="190" y="232"/>
                    <a:pt x="159" y="233"/>
                  </a:cubicBezTo>
                  <a:cubicBezTo>
                    <a:pt x="143" y="234"/>
                    <a:pt x="135" y="237"/>
                    <a:pt x="135" y="238"/>
                  </a:cubicBezTo>
                  <a:cubicBezTo>
                    <a:pt x="135" y="239"/>
                    <a:pt x="143" y="239"/>
                    <a:pt x="151" y="239"/>
                  </a:cubicBezTo>
                  <a:cubicBezTo>
                    <a:pt x="157" y="238"/>
                    <a:pt x="160" y="238"/>
                    <a:pt x="162" y="238"/>
                  </a:cubicBezTo>
                  <a:cubicBezTo>
                    <a:pt x="165" y="238"/>
                    <a:pt x="161" y="239"/>
                    <a:pt x="151" y="241"/>
                  </a:cubicBezTo>
                  <a:cubicBezTo>
                    <a:pt x="126" y="247"/>
                    <a:pt x="126" y="249"/>
                    <a:pt x="142" y="252"/>
                  </a:cubicBezTo>
                  <a:cubicBezTo>
                    <a:pt x="154" y="256"/>
                    <a:pt x="157" y="260"/>
                    <a:pt x="151" y="260"/>
                  </a:cubicBezTo>
                  <a:cubicBezTo>
                    <a:pt x="149" y="260"/>
                    <a:pt x="146" y="260"/>
                    <a:pt x="142" y="259"/>
                  </a:cubicBezTo>
                  <a:cubicBezTo>
                    <a:pt x="134" y="258"/>
                    <a:pt x="130" y="257"/>
                    <a:pt x="129" y="257"/>
                  </a:cubicBezTo>
                  <a:cubicBezTo>
                    <a:pt x="128" y="257"/>
                    <a:pt x="130" y="258"/>
                    <a:pt x="134" y="259"/>
                  </a:cubicBezTo>
                  <a:lnTo>
                    <a:pt x="134" y="266"/>
                  </a:lnTo>
                  <a:cubicBezTo>
                    <a:pt x="134" y="267"/>
                    <a:pt x="139" y="268"/>
                    <a:pt x="145" y="268"/>
                  </a:cubicBezTo>
                  <a:cubicBezTo>
                    <a:pt x="147" y="268"/>
                    <a:pt x="148" y="268"/>
                    <a:pt x="150" y="268"/>
                  </a:cubicBezTo>
                  <a:lnTo>
                    <a:pt x="150" y="268"/>
                  </a:lnTo>
                  <a:cubicBezTo>
                    <a:pt x="134" y="270"/>
                    <a:pt x="127" y="274"/>
                    <a:pt x="142" y="276"/>
                  </a:cubicBezTo>
                  <a:lnTo>
                    <a:pt x="142" y="278"/>
                  </a:lnTo>
                  <a:cubicBezTo>
                    <a:pt x="142" y="280"/>
                    <a:pt x="142" y="280"/>
                    <a:pt x="150" y="281"/>
                  </a:cubicBezTo>
                  <a:cubicBezTo>
                    <a:pt x="158" y="282"/>
                    <a:pt x="150" y="284"/>
                    <a:pt x="142" y="286"/>
                  </a:cubicBezTo>
                  <a:cubicBezTo>
                    <a:pt x="134" y="287"/>
                    <a:pt x="126" y="289"/>
                    <a:pt x="134" y="289"/>
                  </a:cubicBezTo>
                  <a:cubicBezTo>
                    <a:pt x="143" y="289"/>
                    <a:pt x="151" y="290"/>
                    <a:pt x="158" y="293"/>
                  </a:cubicBezTo>
                  <a:cubicBezTo>
                    <a:pt x="163" y="293"/>
                    <a:pt x="161" y="294"/>
                    <a:pt x="156" y="294"/>
                  </a:cubicBezTo>
                  <a:cubicBezTo>
                    <a:pt x="154" y="294"/>
                    <a:pt x="152" y="294"/>
                    <a:pt x="150" y="294"/>
                  </a:cubicBezTo>
                  <a:cubicBezTo>
                    <a:pt x="145" y="294"/>
                    <a:pt x="140" y="295"/>
                    <a:pt x="134" y="297"/>
                  </a:cubicBezTo>
                  <a:cubicBezTo>
                    <a:pt x="134" y="298"/>
                    <a:pt x="134" y="302"/>
                    <a:pt x="142" y="302"/>
                  </a:cubicBezTo>
                  <a:cubicBezTo>
                    <a:pt x="150" y="302"/>
                    <a:pt x="150" y="309"/>
                    <a:pt x="142" y="312"/>
                  </a:cubicBezTo>
                  <a:lnTo>
                    <a:pt x="142" y="314"/>
                  </a:lnTo>
                  <a:cubicBezTo>
                    <a:pt x="142" y="316"/>
                    <a:pt x="150" y="317"/>
                    <a:pt x="150" y="318"/>
                  </a:cubicBezTo>
                  <a:cubicBezTo>
                    <a:pt x="150" y="318"/>
                    <a:pt x="150" y="320"/>
                    <a:pt x="158" y="321"/>
                  </a:cubicBezTo>
                  <a:cubicBezTo>
                    <a:pt x="158" y="323"/>
                    <a:pt x="158" y="324"/>
                    <a:pt x="150" y="324"/>
                  </a:cubicBezTo>
                  <a:cubicBezTo>
                    <a:pt x="166" y="325"/>
                    <a:pt x="166" y="325"/>
                    <a:pt x="150" y="327"/>
                  </a:cubicBezTo>
                  <a:cubicBezTo>
                    <a:pt x="134" y="327"/>
                    <a:pt x="134" y="327"/>
                    <a:pt x="150" y="328"/>
                  </a:cubicBezTo>
                  <a:cubicBezTo>
                    <a:pt x="158" y="330"/>
                    <a:pt x="158" y="330"/>
                    <a:pt x="150" y="331"/>
                  </a:cubicBezTo>
                  <a:cubicBezTo>
                    <a:pt x="142" y="331"/>
                    <a:pt x="142" y="333"/>
                    <a:pt x="150" y="333"/>
                  </a:cubicBezTo>
                  <a:cubicBezTo>
                    <a:pt x="166" y="333"/>
                    <a:pt x="173" y="337"/>
                    <a:pt x="158" y="337"/>
                  </a:cubicBezTo>
                  <a:cubicBezTo>
                    <a:pt x="158" y="337"/>
                    <a:pt x="158" y="340"/>
                    <a:pt x="166" y="341"/>
                  </a:cubicBezTo>
                  <a:cubicBezTo>
                    <a:pt x="181" y="342"/>
                    <a:pt x="181" y="342"/>
                    <a:pt x="166" y="342"/>
                  </a:cubicBezTo>
                  <a:cubicBezTo>
                    <a:pt x="150" y="344"/>
                    <a:pt x="150" y="345"/>
                    <a:pt x="166" y="346"/>
                  </a:cubicBezTo>
                  <a:cubicBezTo>
                    <a:pt x="166" y="346"/>
                    <a:pt x="173" y="348"/>
                    <a:pt x="166" y="349"/>
                  </a:cubicBezTo>
                  <a:cubicBezTo>
                    <a:pt x="159" y="352"/>
                    <a:pt x="152" y="359"/>
                    <a:pt x="161" y="359"/>
                  </a:cubicBezTo>
                  <a:cubicBezTo>
                    <a:pt x="162" y="359"/>
                    <a:pt x="164" y="359"/>
                    <a:pt x="166" y="359"/>
                  </a:cubicBezTo>
                  <a:lnTo>
                    <a:pt x="166" y="362"/>
                  </a:lnTo>
                  <a:cubicBezTo>
                    <a:pt x="158" y="366"/>
                    <a:pt x="158" y="367"/>
                    <a:pt x="166" y="368"/>
                  </a:cubicBezTo>
                  <a:lnTo>
                    <a:pt x="173" y="369"/>
                  </a:lnTo>
                  <a:cubicBezTo>
                    <a:pt x="166" y="369"/>
                    <a:pt x="158" y="371"/>
                    <a:pt x="158" y="372"/>
                  </a:cubicBezTo>
                  <a:cubicBezTo>
                    <a:pt x="158" y="373"/>
                    <a:pt x="158" y="373"/>
                    <a:pt x="166" y="373"/>
                  </a:cubicBezTo>
                  <a:cubicBezTo>
                    <a:pt x="168" y="373"/>
                    <a:pt x="170" y="373"/>
                    <a:pt x="171" y="373"/>
                  </a:cubicBezTo>
                  <a:cubicBezTo>
                    <a:pt x="173" y="373"/>
                    <a:pt x="173" y="374"/>
                    <a:pt x="173" y="374"/>
                  </a:cubicBezTo>
                  <a:cubicBezTo>
                    <a:pt x="173" y="377"/>
                    <a:pt x="166" y="378"/>
                    <a:pt x="158" y="378"/>
                  </a:cubicBezTo>
                  <a:lnTo>
                    <a:pt x="158" y="379"/>
                  </a:lnTo>
                  <a:cubicBezTo>
                    <a:pt x="173" y="379"/>
                    <a:pt x="173" y="380"/>
                    <a:pt x="166" y="381"/>
                  </a:cubicBezTo>
                  <a:cubicBezTo>
                    <a:pt x="158" y="382"/>
                    <a:pt x="158" y="383"/>
                    <a:pt x="158" y="385"/>
                  </a:cubicBezTo>
                  <a:cubicBezTo>
                    <a:pt x="163" y="385"/>
                    <a:pt x="161" y="386"/>
                    <a:pt x="159" y="386"/>
                  </a:cubicBezTo>
                  <a:cubicBezTo>
                    <a:pt x="159" y="386"/>
                    <a:pt x="158" y="385"/>
                    <a:pt x="158" y="385"/>
                  </a:cubicBezTo>
                  <a:lnTo>
                    <a:pt x="150" y="386"/>
                  </a:lnTo>
                  <a:cubicBezTo>
                    <a:pt x="142" y="387"/>
                    <a:pt x="150" y="387"/>
                    <a:pt x="158" y="387"/>
                  </a:cubicBezTo>
                  <a:lnTo>
                    <a:pt x="158" y="389"/>
                  </a:lnTo>
                  <a:cubicBezTo>
                    <a:pt x="158" y="390"/>
                    <a:pt x="157" y="391"/>
                    <a:pt x="159" y="391"/>
                  </a:cubicBezTo>
                  <a:cubicBezTo>
                    <a:pt x="160" y="391"/>
                    <a:pt x="161" y="391"/>
                    <a:pt x="164" y="390"/>
                  </a:cubicBezTo>
                  <a:cubicBezTo>
                    <a:pt x="173" y="390"/>
                    <a:pt x="181" y="390"/>
                    <a:pt x="180" y="391"/>
                  </a:cubicBezTo>
                  <a:cubicBezTo>
                    <a:pt x="185" y="391"/>
                    <a:pt x="184" y="392"/>
                    <a:pt x="182" y="392"/>
                  </a:cubicBezTo>
                  <a:cubicBezTo>
                    <a:pt x="181" y="392"/>
                    <a:pt x="180" y="392"/>
                    <a:pt x="180" y="391"/>
                  </a:cubicBezTo>
                  <a:cubicBezTo>
                    <a:pt x="172" y="392"/>
                    <a:pt x="164" y="392"/>
                    <a:pt x="164" y="394"/>
                  </a:cubicBezTo>
                  <a:cubicBezTo>
                    <a:pt x="164" y="395"/>
                    <a:pt x="157" y="395"/>
                    <a:pt x="157" y="395"/>
                  </a:cubicBezTo>
                  <a:cubicBezTo>
                    <a:pt x="155" y="395"/>
                    <a:pt x="154" y="395"/>
                    <a:pt x="153" y="395"/>
                  </a:cubicBezTo>
                  <a:cubicBezTo>
                    <a:pt x="142" y="395"/>
                    <a:pt x="149" y="399"/>
                    <a:pt x="157" y="400"/>
                  </a:cubicBezTo>
                  <a:cubicBezTo>
                    <a:pt x="172" y="404"/>
                    <a:pt x="172" y="405"/>
                    <a:pt x="157" y="405"/>
                  </a:cubicBezTo>
                  <a:cubicBezTo>
                    <a:pt x="141" y="406"/>
                    <a:pt x="157" y="408"/>
                    <a:pt x="180" y="409"/>
                  </a:cubicBezTo>
                  <a:lnTo>
                    <a:pt x="204" y="410"/>
                  </a:lnTo>
                  <a:lnTo>
                    <a:pt x="180" y="410"/>
                  </a:lnTo>
                  <a:cubicBezTo>
                    <a:pt x="149" y="413"/>
                    <a:pt x="149" y="413"/>
                    <a:pt x="164" y="416"/>
                  </a:cubicBezTo>
                  <a:cubicBezTo>
                    <a:pt x="172" y="419"/>
                    <a:pt x="172" y="419"/>
                    <a:pt x="164" y="419"/>
                  </a:cubicBezTo>
                  <a:cubicBezTo>
                    <a:pt x="157" y="419"/>
                    <a:pt x="157" y="420"/>
                    <a:pt x="157" y="425"/>
                  </a:cubicBezTo>
                  <a:cubicBezTo>
                    <a:pt x="157" y="429"/>
                    <a:pt x="157" y="431"/>
                    <a:pt x="164" y="431"/>
                  </a:cubicBezTo>
                  <a:lnTo>
                    <a:pt x="163" y="434"/>
                  </a:lnTo>
                  <a:cubicBezTo>
                    <a:pt x="151" y="435"/>
                    <a:pt x="153" y="437"/>
                    <a:pt x="161" y="437"/>
                  </a:cubicBezTo>
                  <a:cubicBezTo>
                    <a:pt x="164" y="437"/>
                    <a:pt x="167" y="437"/>
                    <a:pt x="171" y="436"/>
                  </a:cubicBezTo>
                  <a:lnTo>
                    <a:pt x="171" y="440"/>
                  </a:lnTo>
                  <a:lnTo>
                    <a:pt x="163" y="440"/>
                  </a:lnTo>
                  <a:cubicBezTo>
                    <a:pt x="156" y="440"/>
                    <a:pt x="156" y="442"/>
                    <a:pt x="156" y="454"/>
                  </a:cubicBezTo>
                  <a:cubicBezTo>
                    <a:pt x="156" y="466"/>
                    <a:pt x="156" y="468"/>
                    <a:pt x="171" y="468"/>
                  </a:cubicBezTo>
                  <a:cubicBezTo>
                    <a:pt x="187" y="469"/>
                    <a:pt x="187" y="471"/>
                    <a:pt x="171" y="471"/>
                  </a:cubicBezTo>
                  <a:cubicBezTo>
                    <a:pt x="163" y="471"/>
                    <a:pt x="154" y="472"/>
                    <a:pt x="162" y="472"/>
                  </a:cubicBezTo>
                  <a:cubicBezTo>
                    <a:pt x="162" y="472"/>
                    <a:pt x="162" y="475"/>
                    <a:pt x="154" y="477"/>
                  </a:cubicBezTo>
                  <a:cubicBezTo>
                    <a:pt x="139" y="481"/>
                    <a:pt x="147" y="482"/>
                    <a:pt x="154" y="482"/>
                  </a:cubicBezTo>
                  <a:cubicBezTo>
                    <a:pt x="159" y="482"/>
                    <a:pt x="162" y="482"/>
                    <a:pt x="163" y="482"/>
                  </a:cubicBezTo>
                  <a:cubicBezTo>
                    <a:pt x="165" y="482"/>
                    <a:pt x="160" y="483"/>
                    <a:pt x="154" y="483"/>
                  </a:cubicBezTo>
                  <a:cubicBezTo>
                    <a:pt x="147" y="486"/>
                    <a:pt x="139" y="487"/>
                    <a:pt x="147" y="487"/>
                  </a:cubicBezTo>
                  <a:cubicBezTo>
                    <a:pt x="154" y="488"/>
                    <a:pt x="162" y="497"/>
                    <a:pt x="147" y="497"/>
                  </a:cubicBezTo>
                  <a:lnTo>
                    <a:pt x="147" y="499"/>
                  </a:lnTo>
                  <a:cubicBezTo>
                    <a:pt x="154" y="499"/>
                    <a:pt x="153" y="502"/>
                    <a:pt x="153" y="505"/>
                  </a:cubicBezTo>
                  <a:cubicBezTo>
                    <a:pt x="153" y="508"/>
                    <a:pt x="153" y="509"/>
                    <a:pt x="145" y="509"/>
                  </a:cubicBezTo>
                  <a:cubicBezTo>
                    <a:pt x="143" y="509"/>
                    <a:pt x="142" y="509"/>
                    <a:pt x="141" y="509"/>
                  </a:cubicBezTo>
                  <a:cubicBezTo>
                    <a:pt x="138" y="509"/>
                    <a:pt x="140" y="510"/>
                    <a:pt x="145" y="512"/>
                  </a:cubicBezTo>
                  <a:cubicBezTo>
                    <a:pt x="145" y="514"/>
                    <a:pt x="161" y="515"/>
                    <a:pt x="161" y="517"/>
                  </a:cubicBezTo>
                  <a:cubicBezTo>
                    <a:pt x="169" y="517"/>
                    <a:pt x="177" y="518"/>
                    <a:pt x="177" y="519"/>
                  </a:cubicBezTo>
                  <a:lnTo>
                    <a:pt x="153" y="519"/>
                  </a:lnTo>
                  <a:cubicBezTo>
                    <a:pt x="153" y="520"/>
                    <a:pt x="153" y="523"/>
                    <a:pt x="161" y="523"/>
                  </a:cubicBezTo>
                  <a:cubicBezTo>
                    <a:pt x="153" y="524"/>
                    <a:pt x="153" y="525"/>
                    <a:pt x="153" y="528"/>
                  </a:cubicBezTo>
                  <a:cubicBezTo>
                    <a:pt x="153" y="530"/>
                    <a:pt x="152" y="534"/>
                    <a:pt x="160" y="535"/>
                  </a:cubicBezTo>
                  <a:cubicBezTo>
                    <a:pt x="144" y="536"/>
                    <a:pt x="144" y="545"/>
                    <a:pt x="160" y="546"/>
                  </a:cubicBezTo>
                  <a:cubicBezTo>
                    <a:pt x="168" y="546"/>
                    <a:pt x="168" y="548"/>
                    <a:pt x="160" y="549"/>
                  </a:cubicBezTo>
                  <a:cubicBezTo>
                    <a:pt x="152" y="551"/>
                    <a:pt x="152" y="551"/>
                    <a:pt x="160" y="552"/>
                  </a:cubicBezTo>
                  <a:cubicBezTo>
                    <a:pt x="168" y="554"/>
                    <a:pt x="159" y="555"/>
                    <a:pt x="151" y="556"/>
                  </a:cubicBezTo>
                  <a:cubicBezTo>
                    <a:pt x="135" y="557"/>
                    <a:pt x="135" y="560"/>
                    <a:pt x="143" y="561"/>
                  </a:cubicBezTo>
                  <a:cubicBezTo>
                    <a:pt x="151" y="563"/>
                    <a:pt x="151" y="566"/>
                    <a:pt x="151" y="567"/>
                  </a:cubicBezTo>
                  <a:cubicBezTo>
                    <a:pt x="157" y="570"/>
                    <a:pt x="158" y="571"/>
                    <a:pt x="162" y="571"/>
                  </a:cubicBezTo>
                  <a:cubicBezTo>
                    <a:pt x="163" y="571"/>
                    <a:pt x="165" y="571"/>
                    <a:pt x="167" y="571"/>
                  </a:cubicBezTo>
                  <a:cubicBezTo>
                    <a:pt x="172" y="571"/>
                    <a:pt x="177" y="572"/>
                    <a:pt x="182" y="572"/>
                  </a:cubicBezTo>
                  <a:cubicBezTo>
                    <a:pt x="187" y="574"/>
                    <a:pt x="186" y="575"/>
                    <a:pt x="184" y="575"/>
                  </a:cubicBezTo>
                  <a:cubicBezTo>
                    <a:pt x="183" y="575"/>
                    <a:pt x="182" y="575"/>
                    <a:pt x="182" y="574"/>
                  </a:cubicBezTo>
                  <a:cubicBezTo>
                    <a:pt x="179" y="573"/>
                    <a:pt x="177" y="572"/>
                    <a:pt x="175" y="572"/>
                  </a:cubicBezTo>
                  <a:cubicBezTo>
                    <a:pt x="173" y="572"/>
                    <a:pt x="171" y="573"/>
                    <a:pt x="167" y="574"/>
                  </a:cubicBezTo>
                  <a:cubicBezTo>
                    <a:pt x="159" y="575"/>
                    <a:pt x="159" y="578"/>
                    <a:pt x="158" y="580"/>
                  </a:cubicBezTo>
                  <a:lnTo>
                    <a:pt x="158" y="585"/>
                  </a:lnTo>
                  <a:cubicBezTo>
                    <a:pt x="150" y="589"/>
                    <a:pt x="150" y="591"/>
                    <a:pt x="158" y="591"/>
                  </a:cubicBezTo>
                  <a:lnTo>
                    <a:pt x="166" y="591"/>
                  </a:lnTo>
                  <a:cubicBezTo>
                    <a:pt x="150" y="592"/>
                    <a:pt x="149" y="608"/>
                    <a:pt x="164" y="609"/>
                  </a:cubicBezTo>
                  <a:lnTo>
                    <a:pt x="157" y="609"/>
                  </a:lnTo>
                  <a:cubicBezTo>
                    <a:pt x="149" y="609"/>
                    <a:pt x="149" y="611"/>
                    <a:pt x="149" y="613"/>
                  </a:cubicBezTo>
                  <a:cubicBezTo>
                    <a:pt x="149" y="615"/>
                    <a:pt x="157" y="621"/>
                    <a:pt x="156" y="625"/>
                  </a:cubicBezTo>
                  <a:cubicBezTo>
                    <a:pt x="156" y="631"/>
                    <a:pt x="156" y="635"/>
                    <a:pt x="163" y="635"/>
                  </a:cubicBezTo>
                  <a:cubicBezTo>
                    <a:pt x="163" y="637"/>
                    <a:pt x="163" y="637"/>
                    <a:pt x="156" y="637"/>
                  </a:cubicBezTo>
                  <a:cubicBezTo>
                    <a:pt x="153" y="636"/>
                    <a:pt x="151" y="636"/>
                    <a:pt x="150" y="636"/>
                  </a:cubicBezTo>
                  <a:cubicBezTo>
                    <a:pt x="148" y="636"/>
                    <a:pt x="148" y="637"/>
                    <a:pt x="148" y="638"/>
                  </a:cubicBezTo>
                  <a:cubicBezTo>
                    <a:pt x="148" y="639"/>
                    <a:pt x="156" y="639"/>
                    <a:pt x="163" y="639"/>
                  </a:cubicBezTo>
                  <a:cubicBezTo>
                    <a:pt x="171" y="639"/>
                    <a:pt x="170" y="641"/>
                    <a:pt x="162" y="644"/>
                  </a:cubicBezTo>
                  <a:cubicBezTo>
                    <a:pt x="154" y="647"/>
                    <a:pt x="154" y="653"/>
                    <a:pt x="162" y="655"/>
                  </a:cubicBezTo>
                  <a:cubicBezTo>
                    <a:pt x="162" y="657"/>
                    <a:pt x="162" y="658"/>
                    <a:pt x="154" y="658"/>
                  </a:cubicBezTo>
                  <a:cubicBezTo>
                    <a:pt x="145" y="659"/>
                    <a:pt x="138" y="662"/>
                    <a:pt x="153" y="665"/>
                  </a:cubicBezTo>
                  <a:cubicBezTo>
                    <a:pt x="153" y="666"/>
                    <a:pt x="153" y="666"/>
                    <a:pt x="145" y="666"/>
                  </a:cubicBezTo>
                  <a:cubicBezTo>
                    <a:pt x="138" y="667"/>
                    <a:pt x="130" y="667"/>
                    <a:pt x="145" y="670"/>
                  </a:cubicBezTo>
                  <a:cubicBezTo>
                    <a:pt x="153" y="672"/>
                    <a:pt x="153" y="676"/>
                    <a:pt x="144" y="680"/>
                  </a:cubicBezTo>
                  <a:cubicBezTo>
                    <a:pt x="144" y="681"/>
                    <a:pt x="144" y="682"/>
                    <a:pt x="152" y="682"/>
                  </a:cubicBezTo>
                  <a:lnTo>
                    <a:pt x="160" y="683"/>
                  </a:lnTo>
                  <a:cubicBezTo>
                    <a:pt x="144" y="683"/>
                    <a:pt x="144" y="683"/>
                    <a:pt x="160" y="685"/>
                  </a:cubicBezTo>
                  <a:cubicBezTo>
                    <a:pt x="166" y="685"/>
                    <a:pt x="168" y="687"/>
                    <a:pt x="164" y="687"/>
                  </a:cubicBezTo>
                  <a:cubicBezTo>
                    <a:pt x="163" y="687"/>
                    <a:pt x="162" y="687"/>
                    <a:pt x="160" y="686"/>
                  </a:cubicBezTo>
                  <a:cubicBezTo>
                    <a:pt x="152" y="687"/>
                    <a:pt x="152" y="690"/>
                    <a:pt x="152" y="690"/>
                  </a:cubicBezTo>
                  <a:cubicBezTo>
                    <a:pt x="152" y="691"/>
                    <a:pt x="159" y="699"/>
                    <a:pt x="159" y="705"/>
                  </a:cubicBezTo>
                  <a:cubicBezTo>
                    <a:pt x="158" y="717"/>
                    <a:pt x="158" y="721"/>
                    <a:pt x="166" y="721"/>
                  </a:cubicBezTo>
                  <a:cubicBezTo>
                    <a:pt x="173" y="723"/>
                    <a:pt x="173" y="723"/>
                    <a:pt x="166" y="724"/>
                  </a:cubicBezTo>
                  <a:cubicBezTo>
                    <a:pt x="157" y="726"/>
                    <a:pt x="157" y="727"/>
                    <a:pt x="157" y="728"/>
                  </a:cubicBezTo>
                  <a:cubicBezTo>
                    <a:pt x="157" y="730"/>
                    <a:pt x="157" y="731"/>
                    <a:pt x="149" y="731"/>
                  </a:cubicBezTo>
                  <a:cubicBezTo>
                    <a:pt x="157" y="732"/>
                    <a:pt x="157" y="732"/>
                    <a:pt x="157" y="733"/>
                  </a:cubicBezTo>
                  <a:cubicBezTo>
                    <a:pt x="149" y="733"/>
                    <a:pt x="149" y="735"/>
                    <a:pt x="157" y="737"/>
                  </a:cubicBezTo>
                  <a:cubicBezTo>
                    <a:pt x="166" y="738"/>
                    <a:pt x="170" y="739"/>
                    <a:pt x="168" y="739"/>
                  </a:cubicBezTo>
                  <a:cubicBezTo>
                    <a:pt x="167" y="739"/>
                    <a:pt x="163" y="738"/>
                    <a:pt x="157" y="738"/>
                  </a:cubicBezTo>
                  <a:cubicBezTo>
                    <a:pt x="150" y="738"/>
                    <a:pt x="142" y="740"/>
                    <a:pt x="145" y="740"/>
                  </a:cubicBezTo>
                  <a:cubicBezTo>
                    <a:pt x="146" y="740"/>
                    <a:pt x="147" y="740"/>
                    <a:pt x="148" y="740"/>
                  </a:cubicBezTo>
                  <a:cubicBezTo>
                    <a:pt x="156" y="741"/>
                    <a:pt x="156" y="744"/>
                    <a:pt x="163" y="746"/>
                  </a:cubicBezTo>
                  <a:cubicBezTo>
                    <a:pt x="163" y="747"/>
                    <a:pt x="163" y="748"/>
                    <a:pt x="156" y="748"/>
                  </a:cubicBezTo>
                  <a:cubicBezTo>
                    <a:pt x="148" y="749"/>
                    <a:pt x="154" y="757"/>
                    <a:pt x="162" y="758"/>
                  </a:cubicBezTo>
                  <a:cubicBezTo>
                    <a:pt x="168" y="759"/>
                    <a:pt x="169" y="760"/>
                    <a:pt x="167" y="760"/>
                  </a:cubicBezTo>
                  <a:cubicBezTo>
                    <a:pt x="166" y="760"/>
                    <a:pt x="165" y="760"/>
                    <a:pt x="162" y="759"/>
                  </a:cubicBezTo>
                  <a:cubicBezTo>
                    <a:pt x="154" y="759"/>
                    <a:pt x="154" y="760"/>
                    <a:pt x="154" y="763"/>
                  </a:cubicBezTo>
                  <a:cubicBezTo>
                    <a:pt x="162" y="764"/>
                    <a:pt x="154" y="764"/>
                    <a:pt x="147" y="764"/>
                  </a:cubicBezTo>
                  <a:cubicBezTo>
                    <a:pt x="144" y="763"/>
                    <a:pt x="143" y="763"/>
                    <a:pt x="141" y="763"/>
                  </a:cubicBezTo>
                  <a:cubicBezTo>
                    <a:pt x="139" y="763"/>
                    <a:pt x="139" y="764"/>
                    <a:pt x="139" y="766"/>
                  </a:cubicBezTo>
                  <a:cubicBezTo>
                    <a:pt x="147" y="768"/>
                    <a:pt x="145" y="774"/>
                    <a:pt x="145" y="778"/>
                  </a:cubicBezTo>
                  <a:cubicBezTo>
                    <a:pt x="144" y="785"/>
                    <a:pt x="152" y="786"/>
                    <a:pt x="168" y="791"/>
                  </a:cubicBezTo>
                  <a:lnTo>
                    <a:pt x="184" y="792"/>
                  </a:lnTo>
                  <a:lnTo>
                    <a:pt x="144" y="792"/>
                  </a:lnTo>
                  <a:cubicBezTo>
                    <a:pt x="144" y="793"/>
                    <a:pt x="152" y="794"/>
                    <a:pt x="160" y="794"/>
                  </a:cubicBezTo>
                  <a:cubicBezTo>
                    <a:pt x="168" y="794"/>
                    <a:pt x="168" y="796"/>
                    <a:pt x="159" y="799"/>
                  </a:cubicBezTo>
                  <a:cubicBezTo>
                    <a:pt x="151" y="801"/>
                    <a:pt x="151" y="802"/>
                    <a:pt x="159" y="804"/>
                  </a:cubicBezTo>
                  <a:cubicBezTo>
                    <a:pt x="159" y="805"/>
                    <a:pt x="159" y="807"/>
                    <a:pt x="151" y="809"/>
                  </a:cubicBezTo>
                  <a:cubicBezTo>
                    <a:pt x="151" y="810"/>
                    <a:pt x="151" y="810"/>
                    <a:pt x="159" y="810"/>
                  </a:cubicBezTo>
                  <a:cubicBezTo>
                    <a:pt x="167" y="810"/>
                    <a:pt x="166" y="812"/>
                    <a:pt x="158" y="813"/>
                  </a:cubicBezTo>
                  <a:cubicBezTo>
                    <a:pt x="142" y="813"/>
                    <a:pt x="142" y="818"/>
                    <a:pt x="150" y="818"/>
                  </a:cubicBezTo>
                  <a:cubicBezTo>
                    <a:pt x="158" y="819"/>
                    <a:pt x="158" y="820"/>
                    <a:pt x="158" y="821"/>
                  </a:cubicBezTo>
                  <a:cubicBezTo>
                    <a:pt x="158" y="823"/>
                    <a:pt x="158" y="824"/>
                    <a:pt x="164" y="825"/>
                  </a:cubicBezTo>
                  <a:lnTo>
                    <a:pt x="164" y="829"/>
                  </a:lnTo>
                  <a:cubicBezTo>
                    <a:pt x="164" y="829"/>
                    <a:pt x="164" y="829"/>
                    <a:pt x="163" y="829"/>
                  </a:cubicBezTo>
                  <a:cubicBezTo>
                    <a:pt x="161" y="829"/>
                    <a:pt x="157" y="828"/>
                    <a:pt x="157" y="827"/>
                  </a:cubicBezTo>
                  <a:lnTo>
                    <a:pt x="149" y="828"/>
                  </a:lnTo>
                  <a:cubicBezTo>
                    <a:pt x="149" y="831"/>
                    <a:pt x="149" y="832"/>
                    <a:pt x="157" y="834"/>
                  </a:cubicBezTo>
                  <a:cubicBezTo>
                    <a:pt x="166" y="836"/>
                    <a:pt x="170" y="836"/>
                    <a:pt x="168" y="836"/>
                  </a:cubicBezTo>
                  <a:cubicBezTo>
                    <a:pt x="167" y="836"/>
                    <a:pt x="163" y="836"/>
                    <a:pt x="157" y="836"/>
                  </a:cubicBezTo>
                  <a:cubicBezTo>
                    <a:pt x="149" y="836"/>
                    <a:pt x="141" y="837"/>
                    <a:pt x="148" y="838"/>
                  </a:cubicBezTo>
                  <a:cubicBezTo>
                    <a:pt x="163" y="840"/>
                    <a:pt x="156" y="841"/>
                    <a:pt x="148" y="841"/>
                  </a:cubicBezTo>
                  <a:cubicBezTo>
                    <a:pt x="142" y="840"/>
                    <a:pt x="138" y="840"/>
                    <a:pt x="136" y="840"/>
                  </a:cubicBezTo>
                  <a:cubicBezTo>
                    <a:pt x="134" y="840"/>
                    <a:pt x="138" y="841"/>
                    <a:pt x="148" y="845"/>
                  </a:cubicBezTo>
                  <a:cubicBezTo>
                    <a:pt x="148" y="848"/>
                    <a:pt x="154" y="853"/>
                    <a:pt x="154" y="858"/>
                  </a:cubicBezTo>
                  <a:cubicBezTo>
                    <a:pt x="153" y="863"/>
                    <a:pt x="153" y="867"/>
                    <a:pt x="147" y="868"/>
                  </a:cubicBezTo>
                  <a:lnTo>
                    <a:pt x="147" y="868"/>
                  </a:lnTo>
                  <a:cubicBezTo>
                    <a:pt x="144" y="868"/>
                    <a:pt x="142" y="867"/>
                    <a:pt x="138" y="867"/>
                  </a:cubicBezTo>
                  <a:cubicBezTo>
                    <a:pt x="134" y="868"/>
                    <a:pt x="132" y="868"/>
                    <a:pt x="133" y="868"/>
                  </a:cubicBezTo>
                  <a:cubicBezTo>
                    <a:pt x="134" y="868"/>
                    <a:pt x="138" y="868"/>
                    <a:pt x="145" y="868"/>
                  </a:cubicBezTo>
                  <a:cubicBezTo>
                    <a:pt x="146" y="868"/>
                    <a:pt x="146" y="868"/>
                    <a:pt x="147" y="868"/>
                  </a:cubicBezTo>
                  <a:lnTo>
                    <a:pt x="147" y="868"/>
                  </a:lnTo>
                  <a:cubicBezTo>
                    <a:pt x="153" y="869"/>
                    <a:pt x="153" y="870"/>
                    <a:pt x="152" y="874"/>
                  </a:cubicBezTo>
                  <a:cubicBezTo>
                    <a:pt x="144" y="878"/>
                    <a:pt x="152" y="882"/>
                    <a:pt x="160" y="883"/>
                  </a:cubicBezTo>
                  <a:lnTo>
                    <a:pt x="160" y="880"/>
                  </a:lnTo>
                  <a:cubicBezTo>
                    <a:pt x="176" y="882"/>
                    <a:pt x="176" y="883"/>
                    <a:pt x="168" y="885"/>
                  </a:cubicBezTo>
                  <a:cubicBezTo>
                    <a:pt x="167" y="886"/>
                    <a:pt x="159" y="886"/>
                    <a:pt x="151" y="886"/>
                  </a:cubicBezTo>
                  <a:cubicBezTo>
                    <a:pt x="149" y="886"/>
                    <a:pt x="146" y="886"/>
                    <a:pt x="144" y="886"/>
                  </a:cubicBezTo>
                  <a:cubicBezTo>
                    <a:pt x="139" y="886"/>
                    <a:pt x="135" y="886"/>
                    <a:pt x="135" y="887"/>
                  </a:cubicBezTo>
                  <a:cubicBezTo>
                    <a:pt x="135" y="889"/>
                    <a:pt x="135" y="890"/>
                    <a:pt x="138" y="890"/>
                  </a:cubicBezTo>
                  <a:cubicBezTo>
                    <a:pt x="140" y="890"/>
                    <a:pt x="141" y="890"/>
                    <a:pt x="143" y="889"/>
                  </a:cubicBezTo>
                  <a:cubicBezTo>
                    <a:pt x="151" y="889"/>
                    <a:pt x="151" y="889"/>
                    <a:pt x="151" y="892"/>
                  </a:cubicBezTo>
                  <a:cubicBezTo>
                    <a:pt x="151" y="893"/>
                    <a:pt x="151" y="894"/>
                    <a:pt x="159" y="896"/>
                  </a:cubicBezTo>
                  <a:cubicBezTo>
                    <a:pt x="167" y="896"/>
                    <a:pt x="166" y="898"/>
                    <a:pt x="166" y="899"/>
                  </a:cubicBezTo>
                  <a:cubicBezTo>
                    <a:pt x="158" y="901"/>
                    <a:pt x="158" y="903"/>
                    <a:pt x="158" y="903"/>
                  </a:cubicBezTo>
                  <a:lnTo>
                    <a:pt x="134" y="903"/>
                  </a:lnTo>
                  <a:cubicBezTo>
                    <a:pt x="134" y="905"/>
                    <a:pt x="142" y="905"/>
                    <a:pt x="142" y="905"/>
                  </a:cubicBezTo>
                  <a:cubicBezTo>
                    <a:pt x="150" y="905"/>
                    <a:pt x="145" y="940"/>
                    <a:pt x="145" y="944"/>
                  </a:cubicBezTo>
                  <a:cubicBezTo>
                    <a:pt x="138" y="946"/>
                    <a:pt x="137" y="950"/>
                    <a:pt x="143" y="950"/>
                  </a:cubicBezTo>
                  <a:cubicBezTo>
                    <a:pt x="144" y="950"/>
                    <a:pt x="144" y="950"/>
                    <a:pt x="145" y="950"/>
                  </a:cubicBezTo>
                  <a:cubicBezTo>
                    <a:pt x="153" y="950"/>
                    <a:pt x="152" y="958"/>
                    <a:pt x="151" y="966"/>
                  </a:cubicBezTo>
                  <a:cubicBezTo>
                    <a:pt x="150" y="976"/>
                    <a:pt x="149" y="984"/>
                    <a:pt x="157" y="984"/>
                  </a:cubicBezTo>
                  <a:lnTo>
                    <a:pt x="157" y="988"/>
                  </a:lnTo>
                  <a:cubicBezTo>
                    <a:pt x="157" y="990"/>
                    <a:pt x="163" y="995"/>
                    <a:pt x="163" y="996"/>
                  </a:cubicBezTo>
                  <a:cubicBezTo>
                    <a:pt x="168" y="997"/>
                    <a:pt x="170" y="998"/>
                    <a:pt x="169" y="998"/>
                  </a:cubicBezTo>
                  <a:cubicBezTo>
                    <a:pt x="168" y="998"/>
                    <a:pt x="166" y="998"/>
                    <a:pt x="163" y="997"/>
                  </a:cubicBezTo>
                  <a:cubicBezTo>
                    <a:pt x="158" y="997"/>
                    <a:pt x="153" y="997"/>
                    <a:pt x="150" y="997"/>
                  </a:cubicBezTo>
                  <a:cubicBezTo>
                    <a:pt x="149" y="997"/>
                    <a:pt x="148" y="997"/>
                    <a:pt x="148" y="997"/>
                  </a:cubicBezTo>
                  <a:cubicBezTo>
                    <a:pt x="148" y="1000"/>
                    <a:pt x="156" y="1000"/>
                    <a:pt x="163" y="1002"/>
                  </a:cubicBezTo>
                  <a:cubicBezTo>
                    <a:pt x="171" y="1002"/>
                    <a:pt x="171" y="1004"/>
                    <a:pt x="171" y="1004"/>
                  </a:cubicBezTo>
                  <a:cubicBezTo>
                    <a:pt x="171" y="1004"/>
                    <a:pt x="170" y="1005"/>
                    <a:pt x="169" y="1005"/>
                  </a:cubicBezTo>
                  <a:cubicBezTo>
                    <a:pt x="168" y="1005"/>
                    <a:pt x="166" y="1004"/>
                    <a:pt x="162" y="1004"/>
                  </a:cubicBezTo>
                  <a:lnTo>
                    <a:pt x="147" y="1003"/>
                  </a:lnTo>
                  <a:lnTo>
                    <a:pt x="147" y="1005"/>
                  </a:lnTo>
                  <a:cubicBezTo>
                    <a:pt x="154" y="1005"/>
                    <a:pt x="154" y="1006"/>
                    <a:pt x="154" y="1006"/>
                  </a:cubicBezTo>
                  <a:cubicBezTo>
                    <a:pt x="154" y="1007"/>
                    <a:pt x="154" y="1008"/>
                    <a:pt x="151" y="1008"/>
                  </a:cubicBezTo>
                  <a:cubicBezTo>
                    <a:pt x="149" y="1008"/>
                    <a:pt x="145" y="1008"/>
                    <a:pt x="139" y="1007"/>
                  </a:cubicBezTo>
                  <a:cubicBezTo>
                    <a:pt x="134" y="1007"/>
                    <a:pt x="131" y="1007"/>
                    <a:pt x="129" y="1007"/>
                  </a:cubicBezTo>
                  <a:cubicBezTo>
                    <a:pt x="124" y="1007"/>
                    <a:pt x="127" y="1008"/>
                    <a:pt x="139" y="1009"/>
                  </a:cubicBezTo>
                  <a:lnTo>
                    <a:pt x="145" y="1013"/>
                  </a:lnTo>
                  <a:cubicBezTo>
                    <a:pt x="130" y="1013"/>
                    <a:pt x="145" y="1017"/>
                    <a:pt x="153" y="1020"/>
                  </a:cubicBezTo>
                  <a:cubicBezTo>
                    <a:pt x="138" y="1020"/>
                    <a:pt x="136" y="1021"/>
                    <a:pt x="152" y="1024"/>
                  </a:cubicBezTo>
                  <a:cubicBezTo>
                    <a:pt x="160" y="1024"/>
                    <a:pt x="160" y="1025"/>
                    <a:pt x="152" y="1026"/>
                  </a:cubicBezTo>
                  <a:cubicBezTo>
                    <a:pt x="144" y="1027"/>
                    <a:pt x="144" y="1028"/>
                    <a:pt x="143" y="1032"/>
                  </a:cubicBezTo>
                  <a:cubicBezTo>
                    <a:pt x="151" y="1033"/>
                    <a:pt x="150" y="1043"/>
                    <a:pt x="149" y="1055"/>
                  </a:cubicBezTo>
                  <a:cubicBezTo>
                    <a:pt x="148" y="1068"/>
                    <a:pt x="147" y="1077"/>
                    <a:pt x="154" y="1077"/>
                  </a:cubicBezTo>
                  <a:cubicBezTo>
                    <a:pt x="153" y="1079"/>
                    <a:pt x="153" y="1079"/>
                    <a:pt x="145" y="1079"/>
                  </a:cubicBezTo>
                  <a:cubicBezTo>
                    <a:pt x="138" y="1079"/>
                    <a:pt x="138" y="1080"/>
                    <a:pt x="153" y="1082"/>
                  </a:cubicBezTo>
                  <a:cubicBezTo>
                    <a:pt x="159" y="1084"/>
                    <a:pt x="165" y="1085"/>
                    <a:pt x="161" y="1085"/>
                  </a:cubicBezTo>
                  <a:cubicBezTo>
                    <a:pt x="160" y="1085"/>
                    <a:pt x="157" y="1085"/>
                    <a:pt x="153" y="1085"/>
                  </a:cubicBezTo>
                  <a:cubicBezTo>
                    <a:pt x="152" y="1084"/>
                    <a:pt x="151" y="1084"/>
                    <a:pt x="151" y="1084"/>
                  </a:cubicBezTo>
                  <a:cubicBezTo>
                    <a:pt x="145" y="1084"/>
                    <a:pt x="144" y="1088"/>
                    <a:pt x="144" y="1092"/>
                  </a:cubicBezTo>
                  <a:cubicBezTo>
                    <a:pt x="143" y="1096"/>
                    <a:pt x="143" y="1103"/>
                    <a:pt x="151" y="1103"/>
                  </a:cubicBezTo>
                  <a:cubicBezTo>
                    <a:pt x="155" y="1104"/>
                    <a:pt x="156" y="1105"/>
                    <a:pt x="156" y="1105"/>
                  </a:cubicBezTo>
                  <a:cubicBezTo>
                    <a:pt x="155" y="1105"/>
                    <a:pt x="153" y="1105"/>
                    <a:pt x="150" y="1104"/>
                  </a:cubicBezTo>
                  <a:cubicBezTo>
                    <a:pt x="148" y="1103"/>
                    <a:pt x="146" y="1103"/>
                    <a:pt x="144" y="1103"/>
                  </a:cubicBezTo>
                  <a:cubicBezTo>
                    <a:pt x="133" y="1103"/>
                    <a:pt x="128" y="1109"/>
                    <a:pt x="141" y="1114"/>
                  </a:cubicBezTo>
                  <a:cubicBezTo>
                    <a:pt x="141" y="1115"/>
                    <a:pt x="141" y="1116"/>
                    <a:pt x="133" y="1116"/>
                  </a:cubicBezTo>
                  <a:cubicBezTo>
                    <a:pt x="133" y="1117"/>
                    <a:pt x="133" y="1118"/>
                    <a:pt x="140" y="1124"/>
                  </a:cubicBezTo>
                  <a:cubicBezTo>
                    <a:pt x="140" y="1125"/>
                    <a:pt x="139" y="1131"/>
                    <a:pt x="139" y="1133"/>
                  </a:cubicBezTo>
                  <a:cubicBezTo>
                    <a:pt x="139" y="1136"/>
                    <a:pt x="145" y="1140"/>
                    <a:pt x="145" y="1140"/>
                  </a:cubicBezTo>
                  <a:lnTo>
                    <a:pt x="145" y="1141"/>
                  </a:lnTo>
                  <a:cubicBezTo>
                    <a:pt x="138" y="1141"/>
                    <a:pt x="136" y="1147"/>
                    <a:pt x="135" y="1157"/>
                  </a:cubicBezTo>
                  <a:cubicBezTo>
                    <a:pt x="134" y="1168"/>
                    <a:pt x="133" y="1175"/>
                    <a:pt x="124" y="1177"/>
                  </a:cubicBezTo>
                  <a:cubicBezTo>
                    <a:pt x="124" y="1177"/>
                    <a:pt x="124" y="1178"/>
                    <a:pt x="132" y="1180"/>
                  </a:cubicBezTo>
                  <a:cubicBezTo>
                    <a:pt x="148" y="1183"/>
                    <a:pt x="148" y="1184"/>
                    <a:pt x="139" y="1186"/>
                  </a:cubicBezTo>
                  <a:cubicBezTo>
                    <a:pt x="123" y="1186"/>
                    <a:pt x="123" y="1191"/>
                    <a:pt x="138" y="1193"/>
                  </a:cubicBezTo>
                  <a:lnTo>
                    <a:pt x="130" y="1193"/>
                  </a:lnTo>
                  <a:cubicBezTo>
                    <a:pt x="128" y="1193"/>
                    <a:pt x="127" y="1193"/>
                    <a:pt x="126" y="1193"/>
                  </a:cubicBezTo>
                  <a:cubicBezTo>
                    <a:pt x="115" y="1193"/>
                    <a:pt x="123" y="1198"/>
                    <a:pt x="136" y="1201"/>
                  </a:cubicBezTo>
                  <a:cubicBezTo>
                    <a:pt x="129" y="1201"/>
                    <a:pt x="121" y="1202"/>
                    <a:pt x="129" y="1205"/>
                  </a:cubicBezTo>
                  <a:cubicBezTo>
                    <a:pt x="129" y="1205"/>
                    <a:pt x="129" y="1205"/>
                    <a:pt x="127" y="1205"/>
                  </a:cubicBezTo>
                  <a:cubicBezTo>
                    <a:pt x="125" y="1205"/>
                    <a:pt x="121" y="1205"/>
                    <a:pt x="113" y="1205"/>
                  </a:cubicBezTo>
                  <a:cubicBezTo>
                    <a:pt x="107" y="1204"/>
                    <a:pt x="102" y="1203"/>
                    <a:pt x="99" y="1203"/>
                  </a:cubicBezTo>
                  <a:cubicBezTo>
                    <a:pt x="98" y="1203"/>
                    <a:pt x="97" y="1203"/>
                    <a:pt x="97" y="1203"/>
                  </a:cubicBezTo>
                  <a:cubicBezTo>
                    <a:pt x="97" y="1206"/>
                    <a:pt x="105" y="1206"/>
                    <a:pt x="112" y="1207"/>
                  </a:cubicBezTo>
                  <a:lnTo>
                    <a:pt x="112" y="1210"/>
                  </a:lnTo>
                  <a:cubicBezTo>
                    <a:pt x="112" y="1210"/>
                    <a:pt x="112" y="1211"/>
                    <a:pt x="120" y="1212"/>
                  </a:cubicBezTo>
                  <a:cubicBezTo>
                    <a:pt x="127" y="1212"/>
                    <a:pt x="127" y="1215"/>
                    <a:pt x="127" y="1216"/>
                  </a:cubicBezTo>
                  <a:cubicBezTo>
                    <a:pt x="126" y="1216"/>
                    <a:pt x="125" y="1216"/>
                    <a:pt x="124" y="1216"/>
                  </a:cubicBezTo>
                  <a:cubicBezTo>
                    <a:pt x="122" y="1216"/>
                    <a:pt x="128" y="1217"/>
                    <a:pt x="134" y="1217"/>
                  </a:cubicBezTo>
                  <a:cubicBezTo>
                    <a:pt x="142" y="1217"/>
                    <a:pt x="150" y="1218"/>
                    <a:pt x="150" y="1219"/>
                  </a:cubicBezTo>
                  <a:lnTo>
                    <a:pt x="166" y="1221"/>
                  </a:lnTo>
                  <a:cubicBezTo>
                    <a:pt x="171" y="1223"/>
                    <a:pt x="176" y="1223"/>
                    <a:pt x="181" y="1223"/>
                  </a:cubicBezTo>
                  <a:cubicBezTo>
                    <a:pt x="187" y="1223"/>
                    <a:pt x="192" y="1223"/>
                    <a:pt x="197" y="1221"/>
                  </a:cubicBezTo>
                  <a:cubicBezTo>
                    <a:pt x="206" y="1217"/>
                    <a:pt x="215" y="1214"/>
                    <a:pt x="199" y="1211"/>
                  </a:cubicBezTo>
                  <a:cubicBezTo>
                    <a:pt x="199" y="1211"/>
                    <a:pt x="191" y="1209"/>
                    <a:pt x="191" y="1208"/>
                  </a:cubicBezTo>
                  <a:cubicBezTo>
                    <a:pt x="191" y="1207"/>
                    <a:pt x="199" y="1206"/>
                    <a:pt x="199" y="1206"/>
                  </a:cubicBezTo>
                  <a:cubicBezTo>
                    <a:pt x="200" y="1206"/>
                    <a:pt x="201" y="1206"/>
                    <a:pt x="201" y="1206"/>
                  </a:cubicBezTo>
                  <a:cubicBezTo>
                    <a:pt x="207" y="1206"/>
                    <a:pt x="208" y="1201"/>
                    <a:pt x="209" y="1195"/>
                  </a:cubicBezTo>
                  <a:cubicBezTo>
                    <a:pt x="210" y="1186"/>
                    <a:pt x="212" y="1181"/>
                    <a:pt x="219" y="1180"/>
                  </a:cubicBezTo>
                  <a:cubicBezTo>
                    <a:pt x="227" y="1180"/>
                    <a:pt x="227" y="1179"/>
                    <a:pt x="227" y="1179"/>
                  </a:cubicBezTo>
                  <a:cubicBezTo>
                    <a:pt x="219" y="1178"/>
                    <a:pt x="221" y="1169"/>
                    <a:pt x="223" y="1159"/>
                  </a:cubicBezTo>
                  <a:cubicBezTo>
                    <a:pt x="224" y="1149"/>
                    <a:pt x="225" y="1138"/>
                    <a:pt x="217" y="1137"/>
                  </a:cubicBezTo>
                  <a:cubicBezTo>
                    <a:pt x="217" y="1136"/>
                    <a:pt x="217" y="1135"/>
                    <a:pt x="217" y="1135"/>
                  </a:cubicBezTo>
                  <a:cubicBezTo>
                    <a:pt x="218" y="1135"/>
                    <a:pt x="219" y="1135"/>
                    <a:pt x="220" y="1135"/>
                  </a:cubicBezTo>
                  <a:cubicBezTo>
                    <a:pt x="225" y="1135"/>
                    <a:pt x="226" y="1132"/>
                    <a:pt x="226" y="1129"/>
                  </a:cubicBezTo>
                  <a:cubicBezTo>
                    <a:pt x="218" y="1126"/>
                    <a:pt x="219" y="1124"/>
                    <a:pt x="219" y="1124"/>
                  </a:cubicBezTo>
                  <a:cubicBezTo>
                    <a:pt x="227" y="1124"/>
                    <a:pt x="227" y="1123"/>
                    <a:pt x="227" y="1119"/>
                  </a:cubicBezTo>
                  <a:cubicBezTo>
                    <a:pt x="228" y="1117"/>
                    <a:pt x="228" y="1116"/>
                    <a:pt x="221" y="1115"/>
                  </a:cubicBezTo>
                  <a:cubicBezTo>
                    <a:pt x="221" y="1108"/>
                    <a:pt x="225" y="1103"/>
                    <a:pt x="231" y="1099"/>
                  </a:cubicBezTo>
                  <a:cubicBezTo>
                    <a:pt x="239" y="1099"/>
                    <a:pt x="231" y="1097"/>
                    <a:pt x="223" y="1095"/>
                  </a:cubicBezTo>
                  <a:cubicBezTo>
                    <a:pt x="215" y="1094"/>
                    <a:pt x="207" y="1091"/>
                    <a:pt x="207" y="1090"/>
                  </a:cubicBezTo>
                  <a:lnTo>
                    <a:pt x="207" y="1090"/>
                  </a:lnTo>
                  <a:lnTo>
                    <a:pt x="223" y="1091"/>
                  </a:lnTo>
                  <a:cubicBezTo>
                    <a:pt x="227" y="1092"/>
                    <a:pt x="229" y="1093"/>
                    <a:pt x="230" y="1093"/>
                  </a:cubicBezTo>
                  <a:cubicBezTo>
                    <a:pt x="231" y="1093"/>
                    <a:pt x="231" y="1092"/>
                    <a:pt x="232" y="1091"/>
                  </a:cubicBezTo>
                  <a:lnTo>
                    <a:pt x="232" y="1088"/>
                  </a:lnTo>
                  <a:cubicBezTo>
                    <a:pt x="224" y="1088"/>
                    <a:pt x="225" y="1080"/>
                    <a:pt x="226" y="1070"/>
                  </a:cubicBezTo>
                  <a:cubicBezTo>
                    <a:pt x="227" y="1058"/>
                    <a:pt x="228" y="1053"/>
                    <a:pt x="221" y="1052"/>
                  </a:cubicBezTo>
                  <a:cubicBezTo>
                    <a:pt x="213" y="1052"/>
                    <a:pt x="213" y="1050"/>
                    <a:pt x="221" y="1046"/>
                  </a:cubicBezTo>
                  <a:cubicBezTo>
                    <a:pt x="245" y="1040"/>
                    <a:pt x="245" y="1040"/>
                    <a:pt x="237" y="1037"/>
                  </a:cubicBezTo>
                  <a:lnTo>
                    <a:pt x="237" y="1037"/>
                  </a:lnTo>
                  <a:cubicBezTo>
                    <a:pt x="237" y="1038"/>
                    <a:pt x="235" y="1038"/>
                    <a:pt x="232" y="1038"/>
                  </a:cubicBezTo>
                  <a:cubicBezTo>
                    <a:pt x="230" y="1038"/>
                    <a:pt x="226" y="1038"/>
                    <a:pt x="222" y="1037"/>
                  </a:cubicBezTo>
                  <a:cubicBezTo>
                    <a:pt x="206" y="1036"/>
                    <a:pt x="206" y="1035"/>
                    <a:pt x="223" y="1035"/>
                  </a:cubicBezTo>
                  <a:cubicBezTo>
                    <a:pt x="223" y="1035"/>
                    <a:pt x="224" y="1035"/>
                    <a:pt x="224" y="1035"/>
                  </a:cubicBezTo>
                  <a:cubicBezTo>
                    <a:pt x="238" y="1035"/>
                    <a:pt x="233" y="1014"/>
                    <a:pt x="217" y="1012"/>
                  </a:cubicBezTo>
                  <a:lnTo>
                    <a:pt x="225" y="1012"/>
                  </a:lnTo>
                  <a:cubicBezTo>
                    <a:pt x="226" y="1012"/>
                    <a:pt x="227" y="1012"/>
                    <a:pt x="228" y="1012"/>
                  </a:cubicBezTo>
                  <a:cubicBezTo>
                    <a:pt x="233" y="1012"/>
                    <a:pt x="233" y="1010"/>
                    <a:pt x="234" y="1005"/>
                  </a:cubicBezTo>
                  <a:cubicBezTo>
                    <a:pt x="234" y="1003"/>
                    <a:pt x="234" y="1000"/>
                    <a:pt x="234" y="1000"/>
                  </a:cubicBezTo>
                  <a:cubicBezTo>
                    <a:pt x="219" y="999"/>
                    <a:pt x="226" y="992"/>
                    <a:pt x="234" y="992"/>
                  </a:cubicBezTo>
                  <a:cubicBezTo>
                    <a:pt x="234" y="992"/>
                    <a:pt x="235" y="993"/>
                    <a:pt x="235" y="993"/>
                  </a:cubicBezTo>
                  <a:cubicBezTo>
                    <a:pt x="243" y="991"/>
                    <a:pt x="243" y="991"/>
                    <a:pt x="243" y="988"/>
                  </a:cubicBezTo>
                  <a:cubicBezTo>
                    <a:pt x="230" y="983"/>
                    <a:pt x="236" y="977"/>
                    <a:pt x="243" y="977"/>
                  </a:cubicBezTo>
                  <a:cubicBezTo>
                    <a:pt x="244" y="977"/>
                    <a:pt x="245" y="977"/>
                    <a:pt x="245" y="977"/>
                  </a:cubicBezTo>
                  <a:lnTo>
                    <a:pt x="245" y="974"/>
                  </a:lnTo>
                  <a:cubicBezTo>
                    <a:pt x="237" y="972"/>
                    <a:pt x="237" y="969"/>
                    <a:pt x="237" y="968"/>
                  </a:cubicBezTo>
                  <a:cubicBezTo>
                    <a:pt x="238" y="964"/>
                    <a:pt x="238" y="962"/>
                    <a:pt x="234" y="962"/>
                  </a:cubicBezTo>
                  <a:cubicBezTo>
                    <a:pt x="233" y="962"/>
                    <a:pt x="232" y="962"/>
                    <a:pt x="231" y="962"/>
                  </a:cubicBezTo>
                  <a:cubicBezTo>
                    <a:pt x="223" y="962"/>
                    <a:pt x="215" y="961"/>
                    <a:pt x="215" y="960"/>
                  </a:cubicBezTo>
                  <a:lnTo>
                    <a:pt x="215" y="960"/>
                  </a:lnTo>
                  <a:lnTo>
                    <a:pt x="223" y="961"/>
                  </a:lnTo>
                  <a:cubicBezTo>
                    <a:pt x="231" y="961"/>
                    <a:pt x="231" y="957"/>
                    <a:pt x="232" y="951"/>
                  </a:cubicBezTo>
                  <a:cubicBezTo>
                    <a:pt x="233" y="944"/>
                    <a:pt x="233" y="941"/>
                    <a:pt x="241" y="940"/>
                  </a:cubicBezTo>
                  <a:lnTo>
                    <a:pt x="233" y="938"/>
                  </a:lnTo>
                  <a:cubicBezTo>
                    <a:pt x="227" y="937"/>
                    <a:pt x="225" y="935"/>
                    <a:pt x="229" y="935"/>
                  </a:cubicBezTo>
                  <a:cubicBezTo>
                    <a:pt x="230" y="935"/>
                    <a:pt x="231" y="935"/>
                    <a:pt x="233" y="935"/>
                  </a:cubicBezTo>
                  <a:cubicBezTo>
                    <a:pt x="242" y="934"/>
                    <a:pt x="242" y="929"/>
                    <a:pt x="234" y="925"/>
                  </a:cubicBezTo>
                  <a:lnTo>
                    <a:pt x="235" y="922"/>
                  </a:lnTo>
                  <a:cubicBezTo>
                    <a:pt x="251" y="922"/>
                    <a:pt x="251" y="917"/>
                    <a:pt x="235" y="915"/>
                  </a:cubicBezTo>
                  <a:cubicBezTo>
                    <a:pt x="243" y="915"/>
                    <a:pt x="243" y="914"/>
                    <a:pt x="244" y="913"/>
                  </a:cubicBezTo>
                  <a:cubicBezTo>
                    <a:pt x="237" y="910"/>
                    <a:pt x="236" y="904"/>
                    <a:pt x="242" y="904"/>
                  </a:cubicBezTo>
                  <a:cubicBezTo>
                    <a:pt x="243" y="904"/>
                    <a:pt x="244" y="904"/>
                    <a:pt x="244" y="904"/>
                  </a:cubicBezTo>
                  <a:lnTo>
                    <a:pt x="244" y="903"/>
                  </a:lnTo>
                  <a:cubicBezTo>
                    <a:pt x="237" y="901"/>
                    <a:pt x="237" y="899"/>
                    <a:pt x="237" y="897"/>
                  </a:cubicBezTo>
                  <a:cubicBezTo>
                    <a:pt x="237" y="896"/>
                    <a:pt x="237" y="895"/>
                    <a:pt x="230" y="893"/>
                  </a:cubicBezTo>
                  <a:cubicBezTo>
                    <a:pt x="222" y="891"/>
                    <a:pt x="222" y="889"/>
                    <a:pt x="222" y="889"/>
                  </a:cubicBezTo>
                  <a:cubicBezTo>
                    <a:pt x="222" y="889"/>
                    <a:pt x="223" y="889"/>
                    <a:pt x="224" y="889"/>
                  </a:cubicBezTo>
                  <a:cubicBezTo>
                    <a:pt x="226" y="889"/>
                    <a:pt x="232" y="890"/>
                    <a:pt x="237" y="892"/>
                  </a:cubicBezTo>
                  <a:cubicBezTo>
                    <a:pt x="239" y="892"/>
                    <a:pt x="241" y="893"/>
                    <a:pt x="242" y="893"/>
                  </a:cubicBezTo>
                  <a:cubicBezTo>
                    <a:pt x="244" y="893"/>
                    <a:pt x="242" y="889"/>
                    <a:pt x="231" y="886"/>
                  </a:cubicBezTo>
                  <a:cubicBezTo>
                    <a:pt x="222" y="883"/>
                    <a:pt x="218" y="881"/>
                    <a:pt x="219" y="881"/>
                  </a:cubicBezTo>
                  <a:lnTo>
                    <a:pt x="219" y="881"/>
                  </a:lnTo>
                  <a:cubicBezTo>
                    <a:pt x="220" y="881"/>
                    <a:pt x="224" y="882"/>
                    <a:pt x="231" y="884"/>
                  </a:cubicBezTo>
                  <a:cubicBezTo>
                    <a:pt x="236" y="885"/>
                    <a:pt x="241" y="887"/>
                    <a:pt x="242" y="887"/>
                  </a:cubicBezTo>
                  <a:cubicBezTo>
                    <a:pt x="242" y="887"/>
                    <a:pt x="241" y="886"/>
                    <a:pt x="239" y="885"/>
                  </a:cubicBezTo>
                  <a:cubicBezTo>
                    <a:pt x="239" y="885"/>
                    <a:pt x="239" y="882"/>
                    <a:pt x="231" y="882"/>
                  </a:cubicBezTo>
                  <a:lnTo>
                    <a:pt x="231" y="877"/>
                  </a:lnTo>
                  <a:cubicBezTo>
                    <a:pt x="240" y="875"/>
                    <a:pt x="240" y="873"/>
                    <a:pt x="240" y="871"/>
                  </a:cubicBezTo>
                  <a:cubicBezTo>
                    <a:pt x="232" y="869"/>
                    <a:pt x="232" y="869"/>
                    <a:pt x="240" y="869"/>
                  </a:cubicBezTo>
                  <a:cubicBezTo>
                    <a:pt x="247" y="869"/>
                    <a:pt x="247" y="868"/>
                    <a:pt x="232" y="867"/>
                  </a:cubicBezTo>
                  <a:cubicBezTo>
                    <a:pt x="224" y="865"/>
                    <a:pt x="225" y="864"/>
                    <a:pt x="233" y="862"/>
                  </a:cubicBezTo>
                  <a:cubicBezTo>
                    <a:pt x="236" y="863"/>
                    <a:pt x="239" y="863"/>
                    <a:pt x="241" y="863"/>
                  </a:cubicBezTo>
                  <a:cubicBezTo>
                    <a:pt x="248" y="863"/>
                    <a:pt x="247" y="861"/>
                    <a:pt x="241" y="861"/>
                  </a:cubicBezTo>
                  <a:cubicBezTo>
                    <a:pt x="233" y="859"/>
                    <a:pt x="233" y="858"/>
                    <a:pt x="233" y="858"/>
                  </a:cubicBezTo>
                  <a:lnTo>
                    <a:pt x="233" y="858"/>
                  </a:lnTo>
                  <a:cubicBezTo>
                    <a:pt x="233" y="858"/>
                    <a:pt x="234" y="858"/>
                    <a:pt x="234" y="858"/>
                  </a:cubicBezTo>
                  <a:cubicBezTo>
                    <a:pt x="241" y="858"/>
                    <a:pt x="242" y="845"/>
                    <a:pt x="243" y="832"/>
                  </a:cubicBezTo>
                  <a:cubicBezTo>
                    <a:pt x="243" y="831"/>
                    <a:pt x="235" y="829"/>
                    <a:pt x="227" y="829"/>
                  </a:cubicBezTo>
                  <a:cubicBezTo>
                    <a:pt x="219" y="828"/>
                    <a:pt x="217" y="828"/>
                    <a:pt x="219" y="828"/>
                  </a:cubicBezTo>
                  <a:cubicBezTo>
                    <a:pt x="220" y="828"/>
                    <a:pt x="224" y="828"/>
                    <a:pt x="228" y="828"/>
                  </a:cubicBezTo>
                  <a:cubicBezTo>
                    <a:pt x="252" y="827"/>
                    <a:pt x="252" y="824"/>
                    <a:pt x="228" y="824"/>
                  </a:cubicBezTo>
                  <a:cubicBezTo>
                    <a:pt x="222" y="825"/>
                    <a:pt x="218" y="825"/>
                    <a:pt x="217" y="825"/>
                  </a:cubicBezTo>
                  <a:cubicBezTo>
                    <a:pt x="215" y="825"/>
                    <a:pt x="219" y="825"/>
                    <a:pt x="228" y="823"/>
                  </a:cubicBezTo>
                  <a:cubicBezTo>
                    <a:pt x="236" y="822"/>
                    <a:pt x="236" y="822"/>
                    <a:pt x="228" y="820"/>
                  </a:cubicBezTo>
                  <a:cubicBezTo>
                    <a:pt x="221" y="820"/>
                    <a:pt x="221" y="819"/>
                    <a:pt x="228" y="819"/>
                  </a:cubicBezTo>
                  <a:cubicBezTo>
                    <a:pt x="236" y="818"/>
                    <a:pt x="244" y="816"/>
                    <a:pt x="236" y="816"/>
                  </a:cubicBezTo>
                  <a:cubicBezTo>
                    <a:pt x="236" y="816"/>
                    <a:pt x="237" y="815"/>
                    <a:pt x="245" y="814"/>
                  </a:cubicBezTo>
                  <a:cubicBezTo>
                    <a:pt x="253" y="813"/>
                    <a:pt x="245" y="811"/>
                    <a:pt x="237" y="809"/>
                  </a:cubicBezTo>
                  <a:cubicBezTo>
                    <a:pt x="227" y="806"/>
                    <a:pt x="223" y="804"/>
                    <a:pt x="227" y="804"/>
                  </a:cubicBezTo>
                  <a:cubicBezTo>
                    <a:pt x="229" y="804"/>
                    <a:pt x="232" y="805"/>
                    <a:pt x="237" y="805"/>
                  </a:cubicBezTo>
                  <a:cubicBezTo>
                    <a:pt x="239" y="805"/>
                    <a:pt x="240" y="805"/>
                    <a:pt x="241" y="805"/>
                  </a:cubicBezTo>
                  <a:cubicBezTo>
                    <a:pt x="252" y="805"/>
                    <a:pt x="245" y="799"/>
                    <a:pt x="231" y="797"/>
                  </a:cubicBezTo>
                  <a:cubicBezTo>
                    <a:pt x="215" y="795"/>
                    <a:pt x="215" y="795"/>
                    <a:pt x="223" y="795"/>
                  </a:cubicBezTo>
                  <a:cubicBezTo>
                    <a:pt x="231" y="795"/>
                    <a:pt x="231" y="794"/>
                    <a:pt x="231" y="794"/>
                  </a:cubicBezTo>
                  <a:cubicBezTo>
                    <a:pt x="231" y="793"/>
                    <a:pt x="231" y="792"/>
                    <a:pt x="239" y="792"/>
                  </a:cubicBezTo>
                  <a:cubicBezTo>
                    <a:pt x="239" y="792"/>
                    <a:pt x="239" y="791"/>
                    <a:pt x="232" y="787"/>
                  </a:cubicBezTo>
                  <a:cubicBezTo>
                    <a:pt x="216" y="784"/>
                    <a:pt x="224" y="779"/>
                    <a:pt x="240" y="778"/>
                  </a:cubicBezTo>
                  <a:lnTo>
                    <a:pt x="232" y="775"/>
                  </a:lnTo>
                  <a:cubicBezTo>
                    <a:pt x="220" y="774"/>
                    <a:pt x="213" y="772"/>
                    <a:pt x="219" y="772"/>
                  </a:cubicBezTo>
                  <a:cubicBezTo>
                    <a:pt x="220" y="772"/>
                    <a:pt x="222" y="773"/>
                    <a:pt x="225" y="773"/>
                  </a:cubicBezTo>
                  <a:lnTo>
                    <a:pt x="233" y="773"/>
                  </a:lnTo>
                  <a:cubicBezTo>
                    <a:pt x="219" y="771"/>
                    <a:pt x="224" y="766"/>
                    <a:pt x="237" y="766"/>
                  </a:cubicBezTo>
                  <a:cubicBezTo>
                    <a:pt x="238" y="766"/>
                    <a:pt x="239" y="766"/>
                    <a:pt x="241" y="766"/>
                  </a:cubicBezTo>
                  <a:cubicBezTo>
                    <a:pt x="249" y="766"/>
                    <a:pt x="249" y="766"/>
                    <a:pt x="249" y="765"/>
                  </a:cubicBezTo>
                  <a:lnTo>
                    <a:pt x="241" y="764"/>
                  </a:lnTo>
                  <a:cubicBezTo>
                    <a:pt x="233" y="764"/>
                    <a:pt x="225" y="764"/>
                    <a:pt x="225" y="763"/>
                  </a:cubicBezTo>
                  <a:cubicBezTo>
                    <a:pt x="225" y="760"/>
                    <a:pt x="226" y="759"/>
                    <a:pt x="234" y="759"/>
                  </a:cubicBezTo>
                  <a:cubicBezTo>
                    <a:pt x="242" y="758"/>
                    <a:pt x="250" y="757"/>
                    <a:pt x="242" y="757"/>
                  </a:cubicBezTo>
                  <a:cubicBezTo>
                    <a:pt x="242" y="757"/>
                    <a:pt x="242" y="756"/>
                    <a:pt x="250" y="755"/>
                  </a:cubicBezTo>
                  <a:cubicBezTo>
                    <a:pt x="250" y="753"/>
                    <a:pt x="250" y="751"/>
                    <a:pt x="250" y="748"/>
                  </a:cubicBezTo>
                  <a:cubicBezTo>
                    <a:pt x="242" y="747"/>
                    <a:pt x="243" y="744"/>
                    <a:pt x="251" y="744"/>
                  </a:cubicBezTo>
                  <a:cubicBezTo>
                    <a:pt x="251" y="744"/>
                    <a:pt x="251" y="741"/>
                    <a:pt x="243" y="739"/>
                  </a:cubicBezTo>
                  <a:cubicBezTo>
                    <a:pt x="243" y="737"/>
                    <a:pt x="243" y="735"/>
                    <a:pt x="247" y="735"/>
                  </a:cubicBezTo>
                  <a:cubicBezTo>
                    <a:pt x="248" y="735"/>
                    <a:pt x="249" y="735"/>
                    <a:pt x="251" y="736"/>
                  </a:cubicBezTo>
                  <a:cubicBezTo>
                    <a:pt x="259" y="736"/>
                    <a:pt x="259" y="736"/>
                    <a:pt x="251" y="733"/>
                  </a:cubicBezTo>
                  <a:cubicBezTo>
                    <a:pt x="243" y="733"/>
                    <a:pt x="243" y="732"/>
                    <a:pt x="243" y="731"/>
                  </a:cubicBezTo>
                  <a:lnTo>
                    <a:pt x="244" y="728"/>
                  </a:lnTo>
                  <a:cubicBezTo>
                    <a:pt x="236" y="728"/>
                    <a:pt x="236" y="728"/>
                    <a:pt x="236" y="727"/>
                  </a:cubicBezTo>
                  <a:cubicBezTo>
                    <a:pt x="236" y="724"/>
                    <a:pt x="244" y="721"/>
                    <a:pt x="244" y="719"/>
                  </a:cubicBezTo>
                  <a:cubicBezTo>
                    <a:pt x="244" y="716"/>
                    <a:pt x="244" y="715"/>
                    <a:pt x="243" y="715"/>
                  </a:cubicBezTo>
                  <a:cubicBezTo>
                    <a:pt x="241" y="715"/>
                    <a:pt x="240" y="716"/>
                    <a:pt x="236" y="717"/>
                  </a:cubicBezTo>
                  <a:cubicBezTo>
                    <a:pt x="236" y="717"/>
                    <a:pt x="235" y="717"/>
                    <a:pt x="234" y="717"/>
                  </a:cubicBezTo>
                  <a:cubicBezTo>
                    <a:pt x="233" y="717"/>
                    <a:pt x="231" y="717"/>
                    <a:pt x="236" y="714"/>
                  </a:cubicBezTo>
                  <a:cubicBezTo>
                    <a:pt x="237" y="713"/>
                    <a:pt x="245" y="709"/>
                    <a:pt x="245" y="704"/>
                  </a:cubicBezTo>
                  <a:cubicBezTo>
                    <a:pt x="245" y="699"/>
                    <a:pt x="245" y="699"/>
                    <a:pt x="237" y="699"/>
                  </a:cubicBezTo>
                  <a:cubicBezTo>
                    <a:pt x="233" y="699"/>
                    <a:pt x="230" y="699"/>
                    <a:pt x="228" y="699"/>
                  </a:cubicBezTo>
                  <a:cubicBezTo>
                    <a:pt x="223" y="699"/>
                    <a:pt x="227" y="698"/>
                    <a:pt x="239" y="698"/>
                  </a:cubicBezTo>
                  <a:cubicBezTo>
                    <a:pt x="254" y="695"/>
                    <a:pt x="254" y="693"/>
                    <a:pt x="246" y="693"/>
                  </a:cubicBezTo>
                  <a:cubicBezTo>
                    <a:pt x="239" y="692"/>
                    <a:pt x="239" y="692"/>
                    <a:pt x="239" y="690"/>
                  </a:cubicBezTo>
                  <a:cubicBezTo>
                    <a:pt x="246" y="690"/>
                    <a:pt x="246" y="689"/>
                    <a:pt x="239" y="685"/>
                  </a:cubicBezTo>
                  <a:cubicBezTo>
                    <a:pt x="239" y="684"/>
                    <a:pt x="239" y="684"/>
                    <a:pt x="246" y="684"/>
                  </a:cubicBezTo>
                  <a:lnTo>
                    <a:pt x="247" y="682"/>
                  </a:lnTo>
                  <a:cubicBezTo>
                    <a:pt x="232" y="678"/>
                    <a:pt x="240" y="670"/>
                    <a:pt x="247" y="668"/>
                  </a:cubicBezTo>
                  <a:cubicBezTo>
                    <a:pt x="247" y="668"/>
                    <a:pt x="247" y="667"/>
                    <a:pt x="240" y="665"/>
                  </a:cubicBezTo>
                  <a:cubicBezTo>
                    <a:pt x="227" y="664"/>
                    <a:pt x="225" y="662"/>
                    <a:pt x="233" y="662"/>
                  </a:cubicBezTo>
                  <a:cubicBezTo>
                    <a:pt x="235" y="662"/>
                    <a:pt x="238" y="663"/>
                    <a:pt x="241" y="663"/>
                  </a:cubicBezTo>
                  <a:cubicBezTo>
                    <a:pt x="256" y="663"/>
                    <a:pt x="256" y="663"/>
                    <a:pt x="241" y="661"/>
                  </a:cubicBezTo>
                  <a:cubicBezTo>
                    <a:pt x="234" y="660"/>
                    <a:pt x="233" y="654"/>
                    <a:pt x="245" y="654"/>
                  </a:cubicBezTo>
                  <a:cubicBezTo>
                    <a:pt x="246" y="654"/>
                    <a:pt x="247" y="654"/>
                    <a:pt x="249" y="654"/>
                  </a:cubicBezTo>
                  <a:lnTo>
                    <a:pt x="264" y="655"/>
                  </a:lnTo>
                  <a:cubicBezTo>
                    <a:pt x="256" y="653"/>
                    <a:pt x="256" y="652"/>
                    <a:pt x="256" y="652"/>
                  </a:cubicBezTo>
                  <a:cubicBezTo>
                    <a:pt x="249" y="652"/>
                    <a:pt x="249" y="649"/>
                    <a:pt x="249" y="645"/>
                  </a:cubicBezTo>
                  <a:cubicBezTo>
                    <a:pt x="250" y="643"/>
                    <a:pt x="242" y="637"/>
                    <a:pt x="242" y="634"/>
                  </a:cubicBezTo>
                  <a:cubicBezTo>
                    <a:pt x="242" y="630"/>
                    <a:pt x="242" y="626"/>
                    <a:pt x="251" y="625"/>
                  </a:cubicBezTo>
                  <a:cubicBezTo>
                    <a:pt x="251" y="624"/>
                    <a:pt x="251" y="622"/>
                    <a:pt x="243" y="619"/>
                  </a:cubicBezTo>
                  <a:cubicBezTo>
                    <a:pt x="235" y="618"/>
                    <a:pt x="235" y="615"/>
                    <a:pt x="243" y="615"/>
                  </a:cubicBezTo>
                  <a:lnTo>
                    <a:pt x="243" y="613"/>
                  </a:lnTo>
                  <a:cubicBezTo>
                    <a:pt x="235" y="610"/>
                    <a:pt x="235" y="609"/>
                    <a:pt x="235" y="609"/>
                  </a:cubicBezTo>
                  <a:cubicBezTo>
                    <a:pt x="243" y="609"/>
                    <a:pt x="251" y="608"/>
                    <a:pt x="244" y="606"/>
                  </a:cubicBezTo>
                  <a:cubicBezTo>
                    <a:pt x="236" y="606"/>
                    <a:pt x="236" y="604"/>
                    <a:pt x="236" y="601"/>
                  </a:cubicBezTo>
                  <a:cubicBezTo>
                    <a:pt x="244" y="599"/>
                    <a:pt x="246" y="551"/>
                    <a:pt x="239" y="551"/>
                  </a:cubicBezTo>
                  <a:lnTo>
                    <a:pt x="239" y="546"/>
                  </a:lnTo>
                  <a:lnTo>
                    <a:pt x="239" y="542"/>
                  </a:lnTo>
                  <a:cubicBezTo>
                    <a:pt x="240" y="542"/>
                    <a:pt x="240" y="542"/>
                    <a:pt x="241" y="542"/>
                  </a:cubicBezTo>
                  <a:cubicBezTo>
                    <a:pt x="253" y="542"/>
                    <a:pt x="247" y="535"/>
                    <a:pt x="240" y="530"/>
                  </a:cubicBezTo>
                  <a:cubicBezTo>
                    <a:pt x="232" y="529"/>
                    <a:pt x="232" y="527"/>
                    <a:pt x="232" y="526"/>
                  </a:cubicBezTo>
                  <a:cubicBezTo>
                    <a:pt x="247" y="526"/>
                    <a:pt x="247" y="521"/>
                    <a:pt x="240" y="519"/>
                  </a:cubicBezTo>
                  <a:cubicBezTo>
                    <a:pt x="224" y="518"/>
                    <a:pt x="224" y="516"/>
                    <a:pt x="240" y="516"/>
                  </a:cubicBezTo>
                  <a:cubicBezTo>
                    <a:pt x="255" y="516"/>
                    <a:pt x="255" y="514"/>
                    <a:pt x="232" y="510"/>
                  </a:cubicBezTo>
                  <a:cubicBezTo>
                    <a:pt x="224" y="509"/>
                    <a:pt x="224" y="509"/>
                    <a:pt x="233" y="507"/>
                  </a:cubicBezTo>
                  <a:cubicBezTo>
                    <a:pt x="249" y="506"/>
                    <a:pt x="249" y="505"/>
                    <a:pt x="241" y="505"/>
                  </a:cubicBezTo>
                  <a:cubicBezTo>
                    <a:pt x="225" y="503"/>
                    <a:pt x="225" y="501"/>
                    <a:pt x="241" y="500"/>
                  </a:cubicBezTo>
                  <a:cubicBezTo>
                    <a:pt x="256" y="497"/>
                    <a:pt x="256" y="497"/>
                    <a:pt x="241" y="496"/>
                  </a:cubicBezTo>
                  <a:cubicBezTo>
                    <a:pt x="225" y="495"/>
                    <a:pt x="225" y="489"/>
                    <a:pt x="241" y="487"/>
                  </a:cubicBezTo>
                  <a:cubicBezTo>
                    <a:pt x="241" y="486"/>
                    <a:pt x="249" y="484"/>
                    <a:pt x="241" y="484"/>
                  </a:cubicBezTo>
                  <a:lnTo>
                    <a:pt x="249" y="482"/>
                  </a:lnTo>
                  <a:cubicBezTo>
                    <a:pt x="249" y="481"/>
                    <a:pt x="249" y="480"/>
                    <a:pt x="249" y="480"/>
                  </a:cubicBezTo>
                  <a:lnTo>
                    <a:pt x="241" y="480"/>
                  </a:lnTo>
                  <a:cubicBezTo>
                    <a:pt x="245" y="473"/>
                    <a:pt x="249" y="466"/>
                    <a:pt x="250" y="460"/>
                  </a:cubicBezTo>
                  <a:cubicBezTo>
                    <a:pt x="251" y="445"/>
                    <a:pt x="251" y="442"/>
                    <a:pt x="246" y="442"/>
                  </a:cubicBezTo>
                  <a:cubicBezTo>
                    <a:pt x="245" y="442"/>
                    <a:pt x="244" y="442"/>
                    <a:pt x="243" y="442"/>
                  </a:cubicBezTo>
                  <a:cubicBezTo>
                    <a:pt x="239" y="442"/>
                    <a:pt x="236" y="443"/>
                    <a:pt x="234" y="443"/>
                  </a:cubicBezTo>
                  <a:cubicBezTo>
                    <a:pt x="228" y="443"/>
                    <a:pt x="231" y="440"/>
                    <a:pt x="243" y="440"/>
                  </a:cubicBezTo>
                  <a:cubicBezTo>
                    <a:pt x="243" y="437"/>
                    <a:pt x="251" y="435"/>
                    <a:pt x="251" y="432"/>
                  </a:cubicBezTo>
                  <a:cubicBezTo>
                    <a:pt x="251" y="428"/>
                    <a:pt x="251" y="426"/>
                    <a:pt x="259" y="426"/>
                  </a:cubicBezTo>
                  <a:lnTo>
                    <a:pt x="259" y="424"/>
                  </a:lnTo>
                  <a:cubicBezTo>
                    <a:pt x="243" y="422"/>
                    <a:pt x="243" y="413"/>
                    <a:pt x="251" y="408"/>
                  </a:cubicBezTo>
                  <a:cubicBezTo>
                    <a:pt x="251" y="406"/>
                    <a:pt x="251" y="404"/>
                    <a:pt x="243" y="401"/>
                  </a:cubicBezTo>
                  <a:cubicBezTo>
                    <a:pt x="235" y="398"/>
                    <a:pt x="235" y="398"/>
                    <a:pt x="244" y="397"/>
                  </a:cubicBezTo>
                  <a:cubicBezTo>
                    <a:pt x="252" y="397"/>
                    <a:pt x="260" y="388"/>
                    <a:pt x="244" y="388"/>
                  </a:cubicBezTo>
                  <a:lnTo>
                    <a:pt x="252" y="387"/>
                  </a:lnTo>
                  <a:cubicBezTo>
                    <a:pt x="260" y="385"/>
                    <a:pt x="252" y="383"/>
                    <a:pt x="244" y="383"/>
                  </a:cubicBezTo>
                  <a:cubicBezTo>
                    <a:pt x="241" y="384"/>
                    <a:pt x="239" y="384"/>
                    <a:pt x="237" y="384"/>
                  </a:cubicBezTo>
                  <a:cubicBezTo>
                    <a:pt x="229" y="384"/>
                    <a:pt x="233" y="382"/>
                    <a:pt x="252" y="381"/>
                  </a:cubicBezTo>
                  <a:cubicBezTo>
                    <a:pt x="268" y="380"/>
                    <a:pt x="268" y="379"/>
                    <a:pt x="260" y="379"/>
                  </a:cubicBezTo>
                  <a:cubicBezTo>
                    <a:pt x="252" y="378"/>
                    <a:pt x="244" y="377"/>
                    <a:pt x="252" y="374"/>
                  </a:cubicBezTo>
                  <a:cubicBezTo>
                    <a:pt x="252" y="373"/>
                    <a:pt x="252" y="372"/>
                    <a:pt x="236" y="372"/>
                  </a:cubicBezTo>
                  <a:cubicBezTo>
                    <a:pt x="228" y="372"/>
                    <a:pt x="228" y="371"/>
                    <a:pt x="228" y="370"/>
                  </a:cubicBezTo>
                  <a:cubicBezTo>
                    <a:pt x="230" y="370"/>
                    <a:pt x="232" y="370"/>
                    <a:pt x="233" y="370"/>
                  </a:cubicBezTo>
                  <a:cubicBezTo>
                    <a:pt x="237" y="370"/>
                    <a:pt x="240" y="370"/>
                    <a:pt x="244" y="371"/>
                  </a:cubicBezTo>
                  <a:lnTo>
                    <a:pt x="244" y="368"/>
                  </a:lnTo>
                  <a:cubicBezTo>
                    <a:pt x="244" y="367"/>
                    <a:pt x="252" y="363"/>
                    <a:pt x="260" y="363"/>
                  </a:cubicBezTo>
                  <a:cubicBezTo>
                    <a:pt x="265" y="362"/>
                    <a:pt x="267" y="361"/>
                    <a:pt x="262" y="361"/>
                  </a:cubicBezTo>
                  <a:cubicBezTo>
                    <a:pt x="260" y="361"/>
                    <a:pt x="257" y="361"/>
                    <a:pt x="252" y="362"/>
                  </a:cubicBezTo>
                  <a:cubicBezTo>
                    <a:pt x="236" y="362"/>
                    <a:pt x="236" y="362"/>
                    <a:pt x="236" y="360"/>
                  </a:cubicBezTo>
                  <a:cubicBezTo>
                    <a:pt x="236" y="358"/>
                    <a:pt x="236" y="357"/>
                    <a:pt x="244" y="357"/>
                  </a:cubicBezTo>
                  <a:cubicBezTo>
                    <a:pt x="252" y="357"/>
                    <a:pt x="252" y="357"/>
                    <a:pt x="252" y="353"/>
                  </a:cubicBezTo>
                  <a:cubicBezTo>
                    <a:pt x="252" y="349"/>
                    <a:pt x="228" y="345"/>
                    <a:pt x="213" y="344"/>
                  </a:cubicBezTo>
                  <a:cubicBezTo>
                    <a:pt x="197" y="344"/>
                    <a:pt x="197" y="344"/>
                    <a:pt x="213" y="343"/>
                  </a:cubicBezTo>
                  <a:cubicBezTo>
                    <a:pt x="221" y="342"/>
                    <a:pt x="221" y="341"/>
                    <a:pt x="221" y="340"/>
                  </a:cubicBezTo>
                  <a:cubicBezTo>
                    <a:pt x="215" y="340"/>
                    <a:pt x="217" y="339"/>
                    <a:pt x="219" y="339"/>
                  </a:cubicBezTo>
                  <a:cubicBezTo>
                    <a:pt x="220" y="339"/>
                    <a:pt x="221" y="339"/>
                    <a:pt x="221" y="340"/>
                  </a:cubicBezTo>
                  <a:cubicBezTo>
                    <a:pt x="228" y="340"/>
                    <a:pt x="228" y="341"/>
                    <a:pt x="228" y="342"/>
                  </a:cubicBezTo>
                  <a:lnTo>
                    <a:pt x="236" y="342"/>
                  </a:lnTo>
                  <a:cubicBezTo>
                    <a:pt x="252" y="340"/>
                    <a:pt x="252" y="339"/>
                    <a:pt x="236" y="337"/>
                  </a:cubicBezTo>
                  <a:cubicBezTo>
                    <a:pt x="228" y="336"/>
                    <a:pt x="228" y="336"/>
                    <a:pt x="236" y="335"/>
                  </a:cubicBezTo>
                  <a:cubicBezTo>
                    <a:pt x="244" y="333"/>
                    <a:pt x="252" y="332"/>
                    <a:pt x="244" y="332"/>
                  </a:cubicBezTo>
                  <a:cubicBezTo>
                    <a:pt x="244" y="332"/>
                    <a:pt x="244" y="328"/>
                    <a:pt x="253" y="327"/>
                  </a:cubicBezTo>
                  <a:cubicBezTo>
                    <a:pt x="253" y="324"/>
                    <a:pt x="253" y="323"/>
                    <a:pt x="245" y="323"/>
                  </a:cubicBezTo>
                  <a:cubicBezTo>
                    <a:pt x="237" y="323"/>
                    <a:pt x="237" y="322"/>
                    <a:pt x="237" y="321"/>
                  </a:cubicBezTo>
                  <a:cubicBezTo>
                    <a:pt x="237" y="318"/>
                    <a:pt x="237" y="317"/>
                    <a:pt x="230" y="317"/>
                  </a:cubicBezTo>
                  <a:cubicBezTo>
                    <a:pt x="223" y="317"/>
                    <a:pt x="216" y="316"/>
                    <a:pt x="214" y="315"/>
                  </a:cubicBezTo>
                  <a:lnTo>
                    <a:pt x="214" y="315"/>
                  </a:lnTo>
                  <a:cubicBezTo>
                    <a:pt x="216" y="315"/>
                    <a:pt x="221" y="315"/>
                    <a:pt x="221" y="315"/>
                  </a:cubicBezTo>
                  <a:cubicBezTo>
                    <a:pt x="221" y="315"/>
                    <a:pt x="228" y="315"/>
                    <a:pt x="228" y="314"/>
                  </a:cubicBezTo>
                  <a:lnTo>
                    <a:pt x="228" y="313"/>
                  </a:lnTo>
                  <a:cubicBezTo>
                    <a:pt x="224" y="313"/>
                    <a:pt x="219" y="313"/>
                    <a:pt x="213" y="314"/>
                  </a:cubicBezTo>
                  <a:lnTo>
                    <a:pt x="213" y="314"/>
                  </a:lnTo>
                  <a:cubicBezTo>
                    <a:pt x="206" y="311"/>
                    <a:pt x="206" y="311"/>
                    <a:pt x="222" y="309"/>
                  </a:cubicBezTo>
                  <a:cubicBezTo>
                    <a:pt x="230" y="308"/>
                    <a:pt x="230" y="307"/>
                    <a:pt x="230" y="306"/>
                  </a:cubicBezTo>
                  <a:cubicBezTo>
                    <a:pt x="230" y="306"/>
                    <a:pt x="230" y="305"/>
                    <a:pt x="237" y="303"/>
                  </a:cubicBezTo>
                  <a:cubicBezTo>
                    <a:pt x="245" y="302"/>
                    <a:pt x="237" y="302"/>
                    <a:pt x="230" y="302"/>
                  </a:cubicBezTo>
                  <a:lnTo>
                    <a:pt x="214" y="302"/>
                  </a:lnTo>
                  <a:cubicBezTo>
                    <a:pt x="222" y="299"/>
                    <a:pt x="230" y="298"/>
                    <a:pt x="237" y="298"/>
                  </a:cubicBezTo>
                  <a:cubicBezTo>
                    <a:pt x="247" y="297"/>
                    <a:pt x="250" y="296"/>
                    <a:pt x="249" y="296"/>
                  </a:cubicBezTo>
                  <a:cubicBezTo>
                    <a:pt x="248" y="296"/>
                    <a:pt x="244" y="297"/>
                    <a:pt x="237" y="297"/>
                  </a:cubicBezTo>
                  <a:cubicBezTo>
                    <a:pt x="230" y="297"/>
                    <a:pt x="222" y="296"/>
                    <a:pt x="230" y="293"/>
                  </a:cubicBezTo>
                  <a:cubicBezTo>
                    <a:pt x="230" y="290"/>
                    <a:pt x="230" y="287"/>
                    <a:pt x="237" y="287"/>
                  </a:cubicBezTo>
                  <a:cubicBezTo>
                    <a:pt x="245" y="285"/>
                    <a:pt x="237" y="284"/>
                    <a:pt x="237" y="284"/>
                  </a:cubicBezTo>
                  <a:cubicBezTo>
                    <a:pt x="230" y="282"/>
                    <a:pt x="230" y="281"/>
                    <a:pt x="237" y="277"/>
                  </a:cubicBezTo>
                  <a:cubicBezTo>
                    <a:pt x="253" y="269"/>
                    <a:pt x="253" y="269"/>
                    <a:pt x="237" y="269"/>
                  </a:cubicBezTo>
                  <a:cubicBezTo>
                    <a:pt x="234" y="270"/>
                    <a:pt x="231" y="270"/>
                    <a:pt x="229" y="270"/>
                  </a:cubicBezTo>
                  <a:cubicBezTo>
                    <a:pt x="227" y="270"/>
                    <a:pt x="228" y="269"/>
                    <a:pt x="237" y="268"/>
                  </a:cubicBezTo>
                  <a:cubicBezTo>
                    <a:pt x="244" y="267"/>
                    <a:pt x="239" y="265"/>
                    <a:pt x="233" y="263"/>
                  </a:cubicBezTo>
                  <a:lnTo>
                    <a:pt x="233" y="263"/>
                  </a:lnTo>
                  <a:lnTo>
                    <a:pt x="245" y="262"/>
                  </a:lnTo>
                  <a:lnTo>
                    <a:pt x="237" y="262"/>
                  </a:lnTo>
                  <a:lnTo>
                    <a:pt x="232" y="263"/>
                  </a:lnTo>
                  <a:lnTo>
                    <a:pt x="232" y="263"/>
                  </a:lnTo>
                  <a:cubicBezTo>
                    <a:pt x="231" y="263"/>
                    <a:pt x="230" y="263"/>
                    <a:pt x="230" y="262"/>
                  </a:cubicBezTo>
                  <a:cubicBezTo>
                    <a:pt x="224" y="262"/>
                    <a:pt x="219" y="261"/>
                    <a:pt x="214" y="261"/>
                  </a:cubicBezTo>
                  <a:cubicBezTo>
                    <a:pt x="209" y="261"/>
                    <a:pt x="203" y="262"/>
                    <a:pt x="198" y="262"/>
                  </a:cubicBezTo>
                  <a:cubicBezTo>
                    <a:pt x="182" y="262"/>
                    <a:pt x="182" y="262"/>
                    <a:pt x="190" y="260"/>
                  </a:cubicBezTo>
                  <a:cubicBezTo>
                    <a:pt x="190" y="258"/>
                    <a:pt x="198" y="257"/>
                    <a:pt x="206" y="256"/>
                  </a:cubicBezTo>
                  <a:cubicBezTo>
                    <a:pt x="214" y="256"/>
                    <a:pt x="214" y="257"/>
                    <a:pt x="214" y="257"/>
                  </a:cubicBezTo>
                  <a:lnTo>
                    <a:pt x="214" y="259"/>
                  </a:lnTo>
                  <a:cubicBezTo>
                    <a:pt x="222" y="258"/>
                    <a:pt x="230" y="258"/>
                    <a:pt x="230" y="256"/>
                  </a:cubicBezTo>
                  <a:cubicBezTo>
                    <a:pt x="237" y="253"/>
                    <a:pt x="237" y="252"/>
                    <a:pt x="230" y="252"/>
                  </a:cubicBezTo>
                  <a:cubicBezTo>
                    <a:pt x="237" y="250"/>
                    <a:pt x="237" y="248"/>
                    <a:pt x="237" y="244"/>
                  </a:cubicBezTo>
                  <a:cubicBezTo>
                    <a:pt x="237" y="242"/>
                    <a:pt x="237" y="238"/>
                    <a:pt x="245" y="235"/>
                  </a:cubicBezTo>
                  <a:cubicBezTo>
                    <a:pt x="245" y="234"/>
                    <a:pt x="245" y="232"/>
                    <a:pt x="241" y="232"/>
                  </a:cubicBezTo>
                  <a:cubicBezTo>
                    <a:pt x="240" y="232"/>
                    <a:pt x="239" y="232"/>
                    <a:pt x="237" y="232"/>
                  </a:cubicBezTo>
                  <a:cubicBezTo>
                    <a:pt x="222" y="232"/>
                    <a:pt x="222" y="231"/>
                    <a:pt x="230" y="231"/>
                  </a:cubicBezTo>
                  <a:cubicBezTo>
                    <a:pt x="245" y="229"/>
                    <a:pt x="253" y="210"/>
                    <a:pt x="237" y="208"/>
                  </a:cubicBezTo>
                  <a:lnTo>
                    <a:pt x="237" y="205"/>
                  </a:lnTo>
                  <a:cubicBezTo>
                    <a:pt x="245" y="202"/>
                    <a:pt x="245" y="194"/>
                    <a:pt x="237" y="193"/>
                  </a:cubicBezTo>
                  <a:lnTo>
                    <a:pt x="237" y="188"/>
                  </a:lnTo>
                  <a:cubicBezTo>
                    <a:pt x="245" y="185"/>
                    <a:pt x="245" y="184"/>
                    <a:pt x="237" y="183"/>
                  </a:cubicBezTo>
                  <a:cubicBezTo>
                    <a:pt x="230" y="182"/>
                    <a:pt x="222" y="182"/>
                    <a:pt x="230" y="182"/>
                  </a:cubicBezTo>
                  <a:cubicBezTo>
                    <a:pt x="237" y="180"/>
                    <a:pt x="237" y="178"/>
                    <a:pt x="237" y="173"/>
                  </a:cubicBezTo>
                  <a:cubicBezTo>
                    <a:pt x="237" y="168"/>
                    <a:pt x="237" y="167"/>
                    <a:pt x="235" y="167"/>
                  </a:cubicBezTo>
                  <a:cubicBezTo>
                    <a:pt x="234" y="167"/>
                    <a:pt x="232" y="167"/>
                    <a:pt x="230" y="168"/>
                  </a:cubicBezTo>
                  <a:cubicBezTo>
                    <a:pt x="222" y="162"/>
                    <a:pt x="230" y="162"/>
                    <a:pt x="237" y="161"/>
                  </a:cubicBezTo>
                  <a:cubicBezTo>
                    <a:pt x="240" y="162"/>
                    <a:pt x="242" y="162"/>
                    <a:pt x="243" y="162"/>
                  </a:cubicBezTo>
                  <a:cubicBezTo>
                    <a:pt x="253" y="162"/>
                    <a:pt x="250" y="159"/>
                    <a:pt x="230" y="159"/>
                  </a:cubicBezTo>
                  <a:cubicBezTo>
                    <a:pt x="214" y="159"/>
                    <a:pt x="214" y="156"/>
                    <a:pt x="222" y="156"/>
                  </a:cubicBezTo>
                  <a:cubicBezTo>
                    <a:pt x="223" y="156"/>
                    <a:pt x="224" y="155"/>
                    <a:pt x="225" y="155"/>
                  </a:cubicBezTo>
                  <a:cubicBezTo>
                    <a:pt x="230" y="155"/>
                    <a:pt x="230" y="157"/>
                    <a:pt x="230" y="158"/>
                  </a:cubicBezTo>
                  <a:lnTo>
                    <a:pt x="245" y="157"/>
                  </a:lnTo>
                  <a:cubicBezTo>
                    <a:pt x="245" y="156"/>
                    <a:pt x="245" y="156"/>
                    <a:pt x="237" y="155"/>
                  </a:cubicBezTo>
                  <a:cubicBezTo>
                    <a:pt x="237" y="155"/>
                    <a:pt x="237" y="153"/>
                    <a:pt x="230" y="152"/>
                  </a:cubicBezTo>
                  <a:cubicBezTo>
                    <a:pt x="226" y="152"/>
                    <a:pt x="223" y="152"/>
                    <a:pt x="219" y="152"/>
                  </a:cubicBezTo>
                  <a:cubicBezTo>
                    <a:pt x="215" y="152"/>
                    <a:pt x="210" y="152"/>
                    <a:pt x="206" y="153"/>
                  </a:cubicBezTo>
                  <a:cubicBezTo>
                    <a:pt x="204" y="154"/>
                    <a:pt x="202" y="154"/>
                    <a:pt x="201" y="154"/>
                  </a:cubicBezTo>
                  <a:cubicBezTo>
                    <a:pt x="198" y="154"/>
                    <a:pt x="198" y="153"/>
                    <a:pt x="198" y="152"/>
                  </a:cubicBezTo>
                  <a:cubicBezTo>
                    <a:pt x="202" y="150"/>
                    <a:pt x="207" y="149"/>
                    <a:pt x="213" y="149"/>
                  </a:cubicBezTo>
                  <a:cubicBezTo>
                    <a:pt x="215" y="149"/>
                    <a:pt x="219" y="149"/>
                    <a:pt x="222" y="150"/>
                  </a:cubicBezTo>
                  <a:cubicBezTo>
                    <a:pt x="222" y="151"/>
                    <a:pt x="223" y="151"/>
                    <a:pt x="224" y="151"/>
                  </a:cubicBezTo>
                  <a:cubicBezTo>
                    <a:pt x="227" y="151"/>
                    <a:pt x="232" y="150"/>
                    <a:pt x="237" y="150"/>
                  </a:cubicBezTo>
                  <a:cubicBezTo>
                    <a:pt x="245" y="150"/>
                    <a:pt x="228" y="143"/>
                    <a:pt x="213" y="142"/>
                  </a:cubicBezTo>
                  <a:lnTo>
                    <a:pt x="221" y="142"/>
                  </a:lnTo>
                  <a:cubicBezTo>
                    <a:pt x="228" y="142"/>
                    <a:pt x="228" y="139"/>
                    <a:pt x="228" y="137"/>
                  </a:cubicBezTo>
                  <a:cubicBezTo>
                    <a:pt x="228" y="133"/>
                    <a:pt x="228" y="132"/>
                    <a:pt x="221" y="132"/>
                  </a:cubicBezTo>
                  <a:cubicBezTo>
                    <a:pt x="215" y="132"/>
                    <a:pt x="210" y="133"/>
                    <a:pt x="207" y="133"/>
                  </a:cubicBezTo>
                  <a:cubicBezTo>
                    <a:pt x="206" y="133"/>
                    <a:pt x="205" y="133"/>
                    <a:pt x="205" y="132"/>
                  </a:cubicBezTo>
                  <a:cubicBezTo>
                    <a:pt x="205" y="133"/>
                    <a:pt x="197" y="133"/>
                    <a:pt x="189" y="134"/>
                  </a:cubicBezTo>
                  <a:cubicBezTo>
                    <a:pt x="195" y="132"/>
                    <a:pt x="199" y="130"/>
                    <a:pt x="205" y="129"/>
                  </a:cubicBezTo>
                  <a:cubicBezTo>
                    <a:pt x="221" y="125"/>
                    <a:pt x="228" y="122"/>
                    <a:pt x="228" y="115"/>
                  </a:cubicBezTo>
                  <a:cubicBezTo>
                    <a:pt x="228" y="113"/>
                    <a:pt x="228" y="109"/>
                    <a:pt x="236" y="106"/>
                  </a:cubicBezTo>
                  <a:cubicBezTo>
                    <a:pt x="236" y="105"/>
                    <a:pt x="236" y="103"/>
                    <a:pt x="232" y="103"/>
                  </a:cubicBezTo>
                  <a:cubicBezTo>
                    <a:pt x="231" y="103"/>
                    <a:pt x="230" y="103"/>
                    <a:pt x="228" y="103"/>
                  </a:cubicBezTo>
                  <a:lnTo>
                    <a:pt x="228" y="100"/>
                  </a:lnTo>
                  <a:cubicBezTo>
                    <a:pt x="236" y="97"/>
                    <a:pt x="236" y="95"/>
                    <a:pt x="228" y="95"/>
                  </a:cubicBezTo>
                  <a:cubicBezTo>
                    <a:pt x="221" y="94"/>
                    <a:pt x="228" y="93"/>
                    <a:pt x="228" y="91"/>
                  </a:cubicBezTo>
                  <a:cubicBezTo>
                    <a:pt x="236" y="89"/>
                    <a:pt x="240" y="88"/>
                    <a:pt x="239" y="88"/>
                  </a:cubicBezTo>
                  <a:lnTo>
                    <a:pt x="239" y="88"/>
                  </a:lnTo>
                  <a:cubicBezTo>
                    <a:pt x="238" y="88"/>
                    <a:pt x="232" y="89"/>
                    <a:pt x="221" y="91"/>
                  </a:cubicBezTo>
                  <a:cubicBezTo>
                    <a:pt x="213" y="91"/>
                    <a:pt x="205" y="94"/>
                    <a:pt x="205" y="95"/>
                  </a:cubicBezTo>
                  <a:lnTo>
                    <a:pt x="205" y="100"/>
                  </a:lnTo>
                  <a:lnTo>
                    <a:pt x="197" y="96"/>
                  </a:lnTo>
                  <a:cubicBezTo>
                    <a:pt x="197" y="94"/>
                    <a:pt x="192" y="93"/>
                    <a:pt x="186" y="93"/>
                  </a:cubicBezTo>
                  <a:cubicBezTo>
                    <a:pt x="184" y="93"/>
                    <a:pt x="183" y="93"/>
                    <a:pt x="181" y="93"/>
                  </a:cubicBezTo>
                  <a:cubicBezTo>
                    <a:pt x="181" y="93"/>
                    <a:pt x="173" y="93"/>
                    <a:pt x="173" y="92"/>
                  </a:cubicBezTo>
                  <a:lnTo>
                    <a:pt x="189" y="91"/>
                  </a:lnTo>
                  <a:cubicBezTo>
                    <a:pt x="193" y="91"/>
                    <a:pt x="197" y="92"/>
                    <a:pt x="201" y="92"/>
                  </a:cubicBezTo>
                  <a:cubicBezTo>
                    <a:pt x="205" y="92"/>
                    <a:pt x="209" y="91"/>
                    <a:pt x="213" y="91"/>
                  </a:cubicBezTo>
                  <a:cubicBezTo>
                    <a:pt x="228" y="88"/>
                    <a:pt x="235" y="84"/>
                    <a:pt x="219" y="84"/>
                  </a:cubicBezTo>
                  <a:cubicBezTo>
                    <a:pt x="219" y="83"/>
                    <a:pt x="219" y="83"/>
                    <a:pt x="227" y="81"/>
                  </a:cubicBezTo>
                  <a:cubicBezTo>
                    <a:pt x="235" y="81"/>
                    <a:pt x="235" y="79"/>
                    <a:pt x="219" y="78"/>
                  </a:cubicBezTo>
                  <a:cubicBezTo>
                    <a:pt x="204" y="78"/>
                    <a:pt x="204" y="77"/>
                    <a:pt x="219" y="74"/>
                  </a:cubicBezTo>
                  <a:cubicBezTo>
                    <a:pt x="235" y="70"/>
                    <a:pt x="235" y="65"/>
                    <a:pt x="227" y="65"/>
                  </a:cubicBezTo>
                  <a:cubicBezTo>
                    <a:pt x="226" y="65"/>
                    <a:pt x="224" y="65"/>
                    <a:pt x="223" y="65"/>
                  </a:cubicBezTo>
                  <a:cubicBezTo>
                    <a:pt x="212" y="65"/>
                    <a:pt x="212" y="61"/>
                    <a:pt x="219" y="59"/>
                  </a:cubicBezTo>
                  <a:cubicBezTo>
                    <a:pt x="227" y="58"/>
                    <a:pt x="227" y="56"/>
                    <a:pt x="219" y="56"/>
                  </a:cubicBezTo>
                  <a:cubicBezTo>
                    <a:pt x="227" y="55"/>
                    <a:pt x="235" y="53"/>
                    <a:pt x="227" y="51"/>
                  </a:cubicBezTo>
                  <a:cubicBezTo>
                    <a:pt x="227" y="51"/>
                    <a:pt x="227" y="51"/>
                    <a:pt x="226" y="51"/>
                  </a:cubicBezTo>
                  <a:cubicBezTo>
                    <a:pt x="225" y="51"/>
                    <a:pt x="223" y="51"/>
                    <a:pt x="219" y="53"/>
                  </a:cubicBezTo>
                  <a:lnTo>
                    <a:pt x="204" y="50"/>
                  </a:lnTo>
                  <a:cubicBezTo>
                    <a:pt x="204" y="53"/>
                    <a:pt x="196" y="53"/>
                    <a:pt x="188" y="54"/>
                  </a:cubicBezTo>
                  <a:cubicBezTo>
                    <a:pt x="180" y="54"/>
                    <a:pt x="188" y="47"/>
                    <a:pt x="210" y="42"/>
                  </a:cubicBezTo>
                  <a:lnTo>
                    <a:pt x="226" y="39"/>
                  </a:lnTo>
                  <a:lnTo>
                    <a:pt x="210" y="40"/>
                  </a:lnTo>
                  <a:cubicBezTo>
                    <a:pt x="210" y="39"/>
                    <a:pt x="210" y="37"/>
                    <a:pt x="218" y="37"/>
                  </a:cubicBezTo>
                  <a:cubicBezTo>
                    <a:pt x="226" y="36"/>
                    <a:pt x="226" y="36"/>
                    <a:pt x="226" y="35"/>
                  </a:cubicBezTo>
                  <a:cubicBezTo>
                    <a:pt x="226" y="35"/>
                    <a:pt x="226" y="33"/>
                    <a:pt x="218" y="33"/>
                  </a:cubicBezTo>
                  <a:cubicBezTo>
                    <a:pt x="212" y="34"/>
                    <a:pt x="208" y="34"/>
                    <a:pt x="206" y="34"/>
                  </a:cubicBezTo>
                  <a:cubicBezTo>
                    <a:pt x="204" y="34"/>
                    <a:pt x="206" y="34"/>
                    <a:pt x="210" y="32"/>
                  </a:cubicBezTo>
                  <a:cubicBezTo>
                    <a:pt x="226" y="30"/>
                    <a:pt x="226" y="29"/>
                    <a:pt x="210" y="28"/>
                  </a:cubicBezTo>
                  <a:cubicBezTo>
                    <a:pt x="204" y="28"/>
                    <a:pt x="200" y="29"/>
                    <a:pt x="199" y="29"/>
                  </a:cubicBezTo>
                  <a:cubicBezTo>
                    <a:pt x="197" y="29"/>
                    <a:pt x="201" y="28"/>
                    <a:pt x="210" y="27"/>
                  </a:cubicBezTo>
                  <a:cubicBezTo>
                    <a:pt x="218" y="27"/>
                    <a:pt x="226" y="24"/>
                    <a:pt x="226" y="23"/>
                  </a:cubicBezTo>
                  <a:lnTo>
                    <a:pt x="218" y="23"/>
                  </a:lnTo>
                  <a:cubicBezTo>
                    <a:pt x="214" y="24"/>
                    <a:pt x="211" y="24"/>
                    <a:pt x="209" y="24"/>
                  </a:cubicBezTo>
                  <a:cubicBezTo>
                    <a:pt x="203" y="24"/>
                    <a:pt x="205" y="23"/>
                    <a:pt x="210" y="21"/>
                  </a:cubicBezTo>
                  <a:cubicBezTo>
                    <a:pt x="218" y="21"/>
                    <a:pt x="218" y="19"/>
                    <a:pt x="210" y="17"/>
                  </a:cubicBezTo>
                  <a:cubicBezTo>
                    <a:pt x="210" y="14"/>
                    <a:pt x="210" y="12"/>
                    <a:pt x="218" y="12"/>
                  </a:cubicBezTo>
                  <a:cubicBezTo>
                    <a:pt x="234" y="11"/>
                    <a:pt x="234" y="11"/>
                    <a:pt x="218" y="11"/>
                  </a:cubicBezTo>
                  <a:cubicBezTo>
                    <a:pt x="210" y="10"/>
                    <a:pt x="210" y="10"/>
                    <a:pt x="218" y="7"/>
                  </a:cubicBezTo>
                  <a:cubicBezTo>
                    <a:pt x="225" y="4"/>
                    <a:pt x="225" y="4"/>
                    <a:pt x="217" y="3"/>
                  </a:cubicBezTo>
                  <a:cubicBezTo>
                    <a:pt x="201" y="4"/>
                    <a:pt x="194" y="5"/>
                    <a:pt x="195" y="7"/>
                  </a:cubicBezTo>
                  <a:cubicBezTo>
                    <a:pt x="195" y="8"/>
                    <a:pt x="195" y="8"/>
                    <a:pt x="187" y="9"/>
                  </a:cubicBezTo>
                  <a:lnTo>
                    <a:pt x="186" y="5"/>
                  </a:lnTo>
                  <a:cubicBezTo>
                    <a:pt x="186" y="4"/>
                    <a:pt x="186" y="3"/>
                    <a:pt x="178" y="1"/>
                  </a:cubicBezTo>
                  <a:cubicBezTo>
                    <a:pt x="176" y="0"/>
                    <a:pt x="173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58"/>
            <p:cNvSpPr/>
            <p:nvPr/>
          </p:nvSpPr>
          <p:spPr>
            <a:xfrm>
              <a:off x="6663455" y="3469549"/>
              <a:ext cx="39475" cy="64630"/>
            </a:xfrm>
            <a:custGeom>
              <a:avLst/>
              <a:gdLst/>
              <a:ahLst/>
              <a:cxnLst/>
              <a:rect l="l" t="t" r="r" b="b"/>
              <a:pathLst>
                <a:path w="419" h="686" extrusionOk="0">
                  <a:moveTo>
                    <a:pt x="163" y="20"/>
                  </a:moveTo>
                  <a:lnTo>
                    <a:pt x="157" y="25"/>
                  </a:lnTo>
                  <a:lnTo>
                    <a:pt x="157" y="26"/>
                  </a:lnTo>
                  <a:cubicBezTo>
                    <a:pt x="163" y="22"/>
                    <a:pt x="163" y="22"/>
                    <a:pt x="163" y="21"/>
                  </a:cubicBezTo>
                  <a:lnTo>
                    <a:pt x="163" y="20"/>
                  </a:lnTo>
                  <a:close/>
                  <a:moveTo>
                    <a:pt x="122" y="26"/>
                  </a:moveTo>
                  <a:cubicBezTo>
                    <a:pt x="123" y="26"/>
                    <a:pt x="123" y="26"/>
                    <a:pt x="123" y="27"/>
                  </a:cubicBezTo>
                  <a:cubicBezTo>
                    <a:pt x="124" y="27"/>
                    <a:pt x="124" y="27"/>
                    <a:pt x="116" y="30"/>
                  </a:cubicBezTo>
                  <a:cubicBezTo>
                    <a:pt x="116" y="30"/>
                    <a:pt x="110" y="32"/>
                    <a:pt x="108" y="32"/>
                  </a:cubicBezTo>
                  <a:lnTo>
                    <a:pt x="116" y="28"/>
                  </a:lnTo>
                  <a:cubicBezTo>
                    <a:pt x="120" y="26"/>
                    <a:pt x="121" y="26"/>
                    <a:pt x="122" y="26"/>
                  </a:cubicBezTo>
                  <a:close/>
                  <a:moveTo>
                    <a:pt x="126" y="34"/>
                  </a:moveTo>
                  <a:cubicBezTo>
                    <a:pt x="126" y="34"/>
                    <a:pt x="126" y="34"/>
                    <a:pt x="126" y="35"/>
                  </a:cubicBezTo>
                  <a:cubicBezTo>
                    <a:pt x="128" y="36"/>
                    <a:pt x="128" y="37"/>
                    <a:pt x="120" y="40"/>
                  </a:cubicBezTo>
                  <a:lnTo>
                    <a:pt x="120" y="39"/>
                  </a:lnTo>
                  <a:cubicBezTo>
                    <a:pt x="122" y="38"/>
                    <a:pt x="123" y="38"/>
                    <a:pt x="123" y="38"/>
                  </a:cubicBezTo>
                  <a:lnTo>
                    <a:pt x="123" y="38"/>
                  </a:lnTo>
                  <a:cubicBezTo>
                    <a:pt x="122" y="38"/>
                    <a:pt x="117" y="39"/>
                    <a:pt x="113" y="42"/>
                  </a:cubicBezTo>
                  <a:lnTo>
                    <a:pt x="98" y="49"/>
                  </a:lnTo>
                  <a:cubicBezTo>
                    <a:pt x="103" y="46"/>
                    <a:pt x="107" y="42"/>
                    <a:pt x="112" y="41"/>
                  </a:cubicBezTo>
                  <a:lnTo>
                    <a:pt x="112" y="40"/>
                  </a:lnTo>
                  <a:cubicBezTo>
                    <a:pt x="122" y="35"/>
                    <a:pt x="125" y="34"/>
                    <a:pt x="126" y="34"/>
                  </a:cubicBezTo>
                  <a:close/>
                  <a:moveTo>
                    <a:pt x="15" y="73"/>
                  </a:moveTo>
                  <a:lnTo>
                    <a:pt x="1" y="78"/>
                  </a:lnTo>
                  <a:lnTo>
                    <a:pt x="1" y="80"/>
                  </a:lnTo>
                  <a:cubicBezTo>
                    <a:pt x="6" y="78"/>
                    <a:pt x="11" y="76"/>
                    <a:pt x="15" y="74"/>
                  </a:cubicBezTo>
                  <a:lnTo>
                    <a:pt x="15" y="73"/>
                  </a:lnTo>
                  <a:close/>
                  <a:moveTo>
                    <a:pt x="122" y="90"/>
                  </a:moveTo>
                  <a:cubicBezTo>
                    <a:pt x="117" y="93"/>
                    <a:pt x="112" y="95"/>
                    <a:pt x="107" y="95"/>
                  </a:cubicBezTo>
                  <a:lnTo>
                    <a:pt x="106" y="94"/>
                  </a:lnTo>
                  <a:cubicBezTo>
                    <a:pt x="111" y="92"/>
                    <a:pt x="116" y="90"/>
                    <a:pt x="122" y="90"/>
                  </a:cubicBezTo>
                  <a:close/>
                  <a:moveTo>
                    <a:pt x="111" y="98"/>
                  </a:moveTo>
                  <a:cubicBezTo>
                    <a:pt x="110" y="98"/>
                    <a:pt x="105" y="100"/>
                    <a:pt x="101" y="102"/>
                  </a:cubicBezTo>
                  <a:cubicBezTo>
                    <a:pt x="94" y="105"/>
                    <a:pt x="94" y="105"/>
                    <a:pt x="95" y="108"/>
                  </a:cubicBezTo>
                  <a:cubicBezTo>
                    <a:pt x="95" y="108"/>
                    <a:pt x="103" y="105"/>
                    <a:pt x="103" y="105"/>
                  </a:cubicBezTo>
                  <a:cubicBezTo>
                    <a:pt x="110" y="103"/>
                    <a:pt x="110" y="102"/>
                    <a:pt x="108" y="101"/>
                  </a:cubicBezTo>
                  <a:cubicBezTo>
                    <a:pt x="111" y="99"/>
                    <a:pt x="112" y="98"/>
                    <a:pt x="111" y="98"/>
                  </a:cubicBezTo>
                  <a:close/>
                  <a:moveTo>
                    <a:pt x="170" y="111"/>
                  </a:moveTo>
                  <a:cubicBezTo>
                    <a:pt x="171" y="111"/>
                    <a:pt x="171" y="111"/>
                    <a:pt x="171" y="112"/>
                  </a:cubicBezTo>
                  <a:lnTo>
                    <a:pt x="163" y="115"/>
                  </a:lnTo>
                  <a:lnTo>
                    <a:pt x="157" y="118"/>
                  </a:lnTo>
                  <a:lnTo>
                    <a:pt x="157" y="118"/>
                  </a:lnTo>
                  <a:lnTo>
                    <a:pt x="163" y="113"/>
                  </a:lnTo>
                  <a:cubicBezTo>
                    <a:pt x="167" y="111"/>
                    <a:pt x="169" y="111"/>
                    <a:pt x="170" y="111"/>
                  </a:cubicBezTo>
                  <a:close/>
                  <a:moveTo>
                    <a:pt x="161" y="121"/>
                  </a:moveTo>
                  <a:cubicBezTo>
                    <a:pt x="162" y="121"/>
                    <a:pt x="158" y="122"/>
                    <a:pt x="151" y="126"/>
                  </a:cubicBezTo>
                  <a:cubicBezTo>
                    <a:pt x="143" y="129"/>
                    <a:pt x="137" y="131"/>
                    <a:pt x="129" y="133"/>
                  </a:cubicBezTo>
                  <a:lnTo>
                    <a:pt x="128" y="131"/>
                  </a:lnTo>
                  <a:lnTo>
                    <a:pt x="143" y="127"/>
                  </a:lnTo>
                  <a:cubicBezTo>
                    <a:pt x="155" y="123"/>
                    <a:pt x="161" y="121"/>
                    <a:pt x="161" y="121"/>
                  </a:cubicBezTo>
                  <a:close/>
                  <a:moveTo>
                    <a:pt x="191" y="128"/>
                  </a:moveTo>
                  <a:cubicBezTo>
                    <a:pt x="192" y="128"/>
                    <a:pt x="189" y="129"/>
                    <a:pt x="178" y="133"/>
                  </a:cubicBezTo>
                  <a:lnTo>
                    <a:pt x="163" y="138"/>
                  </a:lnTo>
                  <a:cubicBezTo>
                    <a:pt x="170" y="134"/>
                    <a:pt x="178" y="131"/>
                    <a:pt x="186" y="129"/>
                  </a:cubicBezTo>
                  <a:cubicBezTo>
                    <a:pt x="188" y="129"/>
                    <a:pt x="190" y="128"/>
                    <a:pt x="191" y="128"/>
                  </a:cubicBezTo>
                  <a:close/>
                  <a:moveTo>
                    <a:pt x="221" y="133"/>
                  </a:moveTo>
                  <a:lnTo>
                    <a:pt x="206" y="139"/>
                  </a:lnTo>
                  <a:lnTo>
                    <a:pt x="213" y="137"/>
                  </a:lnTo>
                  <a:lnTo>
                    <a:pt x="221" y="133"/>
                  </a:lnTo>
                  <a:close/>
                  <a:moveTo>
                    <a:pt x="159" y="148"/>
                  </a:moveTo>
                  <a:lnTo>
                    <a:pt x="159" y="149"/>
                  </a:lnTo>
                  <a:cubicBezTo>
                    <a:pt x="154" y="151"/>
                    <a:pt x="149" y="152"/>
                    <a:pt x="144" y="154"/>
                  </a:cubicBezTo>
                  <a:lnTo>
                    <a:pt x="159" y="148"/>
                  </a:lnTo>
                  <a:close/>
                  <a:moveTo>
                    <a:pt x="270" y="159"/>
                  </a:moveTo>
                  <a:cubicBezTo>
                    <a:pt x="269" y="159"/>
                    <a:pt x="267" y="160"/>
                    <a:pt x="263" y="163"/>
                  </a:cubicBezTo>
                  <a:cubicBezTo>
                    <a:pt x="263" y="164"/>
                    <a:pt x="264" y="164"/>
                    <a:pt x="264" y="164"/>
                  </a:cubicBezTo>
                  <a:cubicBezTo>
                    <a:pt x="271" y="161"/>
                    <a:pt x="271" y="161"/>
                    <a:pt x="271" y="160"/>
                  </a:cubicBezTo>
                  <a:cubicBezTo>
                    <a:pt x="271" y="159"/>
                    <a:pt x="270" y="159"/>
                    <a:pt x="270" y="159"/>
                  </a:cubicBezTo>
                  <a:close/>
                  <a:moveTo>
                    <a:pt x="191" y="160"/>
                  </a:moveTo>
                  <a:lnTo>
                    <a:pt x="191" y="160"/>
                  </a:lnTo>
                  <a:cubicBezTo>
                    <a:pt x="193" y="160"/>
                    <a:pt x="185" y="163"/>
                    <a:pt x="174" y="167"/>
                  </a:cubicBezTo>
                  <a:lnTo>
                    <a:pt x="174" y="166"/>
                  </a:lnTo>
                  <a:cubicBezTo>
                    <a:pt x="178" y="164"/>
                    <a:pt x="183" y="161"/>
                    <a:pt x="188" y="160"/>
                  </a:cubicBezTo>
                  <a:cubicBezTo>
                    <a:pt x="190" y="160"/>
                    <a:pt x="190" y="160"/>
                    <a:pt x="191" y="160"/>
                  </a:cubicBezTo>
                  <a:close/>
                  <a:moveTo>
                    <a:pt x="190" y="167"/>
                  </a:moveTo>
                  <a:lnTo>
                    <a:pt x="190" y="168"/>
                  </a:lnTo>
                  <a:cubicBezTo>
                    <a:pt x="190" y="168"/>
                    <a:pt x="190" y="168"/>
                    <a:pt x="184" y="171"/>
                  </a:cubicBezTo>
                  <a:lnTo>
                    <a:pt x="184" y="170"/>
                  </a:lnTo>
                  <a:lnTo>
                    <a:pt x="190" y="167"/>
                  </a:lnTo>
                  <a:close/>
                  <a:moveTo>
                    <a:pt x="215" y="166"/>
                  </a:moveTo>
                  <a:lnTo>
                    <a:pt x="200" y="174"/>
                  </a:lnTo>
                  <a:cubicBezTo>
                    <a:pt x="200" y="174"/>
                    <a:pt x="208" y="171"/>
                    <a:pt x="208" y="171"/>
                  </a:cubicBezTo>
                  <a:cubicBezTo>
                    <a:pt x="208" y="171"/>
                    <a:pt x="215" y="168"/>
                    <a:pt x="215" y="167"/>
                  </a:cubicBezTo>
                  <a:lnTo>
                    <a:pt x="215" y="166"/>
                  </a:lnTo>
                  <a:close/>
                  <a:moveTo>
                    <a:pt x="141" y="173"/>
                  </a:moveTo>
                  <a:cubicBezTo>
                    <a:pt x="142" y="173"/>
                    <a:pt x="143" y="173"/>
                    <a:pt x="143" y="174"/>
                  </a:cubicBezTo>
                  <a:lnTo>
                    <a:pt x="135" y="177"/>
                  </a:lnTo>
                  <a:cubicBezTo>
                    <a:pt x="135" y="177"/>
                    <a:pt x="135" y="177"/>
                    <a:pt x="134" y="177"/>
                  </a:cubicBezTo>
                  <a:cubicBezTo>
                    <a:pt x="134" y="177"/>
                    <a:pt x="133" y="177"/>
                    <a:pt x="132" y="177"/>
                  </a:cubicBezTo>
                  <a:cubicBezTo>
                    <a:pt x="131" y="177"/>
                    <a:pt x="131" y="177"/>
                    <a:pt x="135" y="175"/>
                  </a:cubicBezTo>
                  <a:cubicBezTo>
                    <a:pt x="135" y="174"/>
                    <a:pt x="138" y="173"/>
                    <a:pt x="141" y="173"/>
                  </a:cubicBezTo>
                  <a:close/>
                  <a:moveTo>
                    <a:pt x="173" y="190"/>
                  </a:moveTo>
                  <a:cubicBezTo>
                    <a:pt x="174" y="190"/>
                    <a:pt x="174" y="191"/>
                    <a:pt x="174" y="191"/>
                  </a:cubicBezTo>
                  <a:cubicBezTo>
                    <a:pt x="174" y="191"/>
                    <a:pt x="174" y="192"/>
                    <a:pt x="167" y="195"/>
                  </a:cubicBezTo>
                  <a:cubicBezTo>
                    <a:pt x="167" y="195"/>
                    <a:pt x="159" y="197"/>
                    <a:pt x="159" y="197"/>
                  </a:cubicBezTo>
                  <a:cubicBezTo>
                    <a:pt x="159" y="196"/>
                    <a:pt x="166" y="193"/>
                    <a:pt x="166" y="193"/>
                  </a:cubicBezTo>
                  <a:cubicBezTo>
                    <a:pt x="170" y="191"/>
                    <a:pt x="172" y="190"/>
                    <a:pt x="173" y="190"/>
                  </a:cubicBezTo>
                  <a:close/>
                  <a:moveTo>
                    <a:pt x="178" y="204"/>
                  </a:moveTo>
                  <a:cubicBezTo>
                    <a:pt x="178" y="204"/>
                    <a:pt x="178" y="205"/>
                    <a:pt x="178" y="205"/>
                  </a:cubicBezTo>
                  <a:cubicBezTo>
                    <a:pt x="179" y="206"/>
                    <a:pt x="171" y="209"/>
                    <a:pt x="171" y="209"/>
                  </a:cubicBezTo>
                  <a:cubicBezTo>
                    <a:pt x="169" y="210"/>
                    <a:pt x="168" y="210"/>
                    <a:pt x="168" y="210"/>
                  </a:cubicBezTo>
                  <a:cubicBezTo>
                    <a:pt x="168" y="210"/>
                    <a:pt x="171" y="208"/>
                    <a:pt x="171" y="207"/>
                  </a:cubicBezTo>
                  <a:cubicBezTo>
                    <a:pt x="176" y="205"/>
                    <a:pt x="177" y="204"/>
                    <a:pt x="178" y="204"/>
                  </a:cubicBezTo>
                  <a:close/>
                  <a:moveTo>
                    <a:pt x="202" y="210"/>
                  </a:moveTo>
                  <a:lnTo>
                    <a:pt x="202" y="210"/>
                  </a:lnTo>
                  <a:cubicBezTo>
                    <a:pt x="203" y="210"/>
                    <a:pt x="200" y="212"/>
                    <a:pt x="190" y="216"/>
                  </a:cubicBezTo>
                  <a:cubicBezTo>
                    <a:pt x="186" y="218"/>
                    <a:pt x="185" y="219"/>
                    <a:pt x="184" y="219"/>
                  </a:cubicBezTo>
                  <a:cubicBezTo>
                    <a:pt x="183" y="219"/>
                    <a:pt x="183" y="219"/>
                    <a:pt x="183" y="219"/>
                  </a:cubicBezTo>
                  <a:lnTo>
                    <a:pt x="197" y="212"/>
                  </a:lnTo>
                  <a:cubicBezTo>
                    <a:pt x="200" y="211"/>
                    <a:pt x="202" y="210"/>
                    <a:pt x="202" y="210"/>
                  </a:cubicBezTo>
                  <a:close/>
                  <a:moveTo>
                    <a:pt x="199" y="217"/>
                  </a:moveTo>
                  <a:lnTo>
                    <a:pt x="199" y="219"/>
                  </a:lnTo>
                  <a:cubicBezTo>
                    <a:pt x="195" y="221"/>
                    <a:pt x="190" y="223"/>
                    <a:pt x="185" y="224"/>
                  </a:cubicBezTo>
                  <a:lnTo>
                    <a:pt x="192" y="220"/>
                  </a:lnTo>
                  <a:lnTo>
                    <a:pt x="199" y="217"/>
                  </a:lnTo>
                  <a:close/>
                  <a:moveTo>
                    <a:pt x="189" y="227"/>
                  </a:moveTo>
                  <a:cubicBezTo>
                    <a:pt x="189" y="227"/>
                    <a:pt x="187" y="228"/>
                    <a:pt x="186" y="228"/>
                  </a:cubicBezTo>
                  <a:cubicBezTo>
                    <a:pt x="186" y="228"/>
                    <a:pt x="186" y="228"/>
                    <a:pt x="186" y="228"/>
                  </a:cubicBezTo>
                  <a:cubicBezTo>
                    <a:pt x="188" y="227"/>
                    <a:pt x="188" y="227"/>
                    <a:pt x="189" y="227"/>
                  </a:cubicBezTo>
                  <a:close/>
                  <a:moveTo>
                    <a:pt x="31" y="261"/>
                  </a:moveTo>
                  <a:lnTo>
                    <a:pt x="17" y="267"/>
                  </a:lnTo>
                  <a:cubicBezTo>
                    <a:pt x="13" y="268"/>
                    <a:pt x="12" y="269"/>
                    <a:pt x="12" y="269"/>
                  </a:cubicBezTo>
                  <a:cubicBezTo>
                    <a:pt x="13" y="269"/>
                    <a:pt x="17" y="268"/>
                    <a:pt x="24" y="265"/>
                  </a:cubicBezTo>
                  <a:cubicBezTo>
                    <a:pt x="32" y="262"/>
                    <a:pt x="32" y="262"/>
                    <a:pt x="31" y="261"/>
                  </a:cubicBezTo>
                  <a:close/>
                  <a:moveTo>
                    <a:pt x="202" y="275"/>
                  </a:moveTo>
                  <a:lnTo>
                    <a:pt x="202" y="276"/>
                  </a:lnTo>
                  <a:cubicBezTo>
                    <a:pt x="197" y="278"/>
                    <a:pt x="193" y="280"/>
                    <a:pt x="187" y="281"/>
                  </a:cubicBezTo>
                  <a:lnTo>
                    <a:pt x="194" y="277"/>
                  </a:lnTo>
                  <a:lnTo>
                    <a:pt x="202" y="275"/>
                  </a:lnTo>
                  <a:close/>
                  <a:moveTo>
                    <a:pt x="270" y="284"/>
                  </a:moveTo>
                  <a:lnTo>
                    <a:pt x="271" y="285"/>
                  </a:lnTo>
                  <a:cubicBezTo>
                    <a:pt x="266" y="287"/>
                    <a:pt x="261" y="289"/>
                    <a:pt x="255" y="290"/>
                  </a:cubicBezTo>
                  <a:lnTo>
                    <a:pt x="255" y="289"/>
                  </a:lnTo>
                  <a:cubicBezTo>
                    <a:pt x="263" y="286"/>
                    <a:pt x="270" y="284"/>
                    <a:pt x="270" y="284"/>
                  </a:cubicBezTo>
                  <a:close/>
                  <a:moveTo>
                    <a:pt x="215" y="292"/>
                  </a:moveTo>
                  <a:cubicBezTo>
                    <a:pt x="215" y="292"/>
                    <a:pt x="215" y="292"/>
                    <a:pt x="208" y="295"/>
                  </a:cubicBezTo>
                  <a:lnTo>
                    <a:pt x="193" y="299"/>
                  </a:lnTo>
                  <a:cubicBezTo>
                    <a:pt x="200" y="296"/>
                    <a:pt x="207" y="294"/>
                    <a:pt x="215" y="292"/>
                  </a:cubicBezTo>
                  <a:close/>
                  <a:moveTo>
                    <a:pt x="230" y="312"/>
                  </a:moveTo>
                  <a:lnTo>
                    <a:pt x="230" y="313"/>
                  </a:lnTo>
                  <a:cubicBezTo>
                    <a:pt x="225" y="315"/>
                    <a:pt x="221" y="316"/>
                    <a:pt x="215" y="317"/>
                  </a:cubicBezTo>
                  <a:lnTo>
                    <a:pt x="222" y="314"/>
                  </a:lnTo>
                  <a:lnTo>
                    <a:pt x="230" y="312"/>
                  </a:lnTo>
                  <a:close/>
                  <a:moveTo>
                    <a:pt x="248" y="368"/>
                  </a:moveTo>
                  <a:cubicBezTo>
                    <a:pt x="248" y="369"/>
                    <a:pt x="248" y="369"/>
                    <a:pt x="241" y="371"/>
                  </a:cubicBezTo>
                  <a:cubicBezTo>
                    <a:pt x="237" y="373"/>
                    <a:pt x="235" y="373"/>
                    <a:pt x="234" y="373"/>
                  </a:cubicBezTo>
                  <a:cubicBezTo>
                    <a:pt x="233" y="373"/>
                    <a:pt x="232" y="373"/>
                    <a:pt x="232" y="372"/>
                  </a:cubicBezTo>
                  <a:cubicBezTo>
                    <a:pt x="236" y="369"/>
                    <a:pt x="242" y="368"/>
                    <a:pt x="248" y="368"/>
                  </a:cubicBezTo>
                  <a:close/>
                  <a:moveTo>
                    <a:pt x="308" y="380"/>
                  </a:moveTo>
                  <a:cubicBezTo>
                    <a:pt x="308" y="381"/>
                    <a:pt x="306" y="382"/>
                    <a:pt x="305" y="382"/>
                  </a:cubicBezTo>
                  <a:cubicBezTo>
                    <a:pt x="305" y="382"/>
                    <a:pt x="306" y="381"/>
                    <a:pt x="308" y="380"/>
                  </a:cubicBezTo>
                  <a:close/>
                  <a:moveTo>
                    <a:pt x="264" y="397"/>
                  </a:moveTo>
                  <a:lnTo>
                    <a:pt x="264" y="398"/>
                  </a:lnTo>
                  <a:cubicBezTo>
                    <a:pt x="260" y="400"/>
                    <a:pt x="255" y="401"/>
                    <a:pt x="250" y="403"/>
                  </a:cubicBezTo>
                  <a:lnTo>
                    <a:pt x="250" y="401"/>
                  </a:lnTo>
                  <a:cubicBezTo>
                    <a:pt x="257" y="399"/>
                    <a:pt x="264" y="397"/>
                    <a:pt x="264" y="397"/>
                  </a:cubicBezTo>
                  <a:close/>
                  <a:moveTo>
                    <a:pt x="255" y="429"/>
                  </a:moveTo>
                  <a:lnTo>
                    <a:pt x="255" y="429"/>
                  </a:lnTo>
                  <a:cubicBezTo>
                    <a:pt x="256" y="429"/>
                    <a:pt x="254" y="429"/>
                    <a:pt x="250" y="431"/>
                  </a:cubicBezTo>
                  <a:cubicBezTo>
                    <a:pt x="253" y="429"/>
                    <a:pt x="255" y="429"/>
                    <a:pt x="255" y="429"/>
                  </a:cubicBezTo>
                  <a:close/>
                  <a:moveTo>
                    <a:pt x="328" y="447"/>
                  </a:moveTo>
                  <a:cubicBezTo>
                    <a:pt x="328" y="447"/>
                    <a:pt x="328" y="447"/>
                    <a:pt x="328" y="447"/>
                  </a:cubicBezTo>
                  <a:cubicBezTo>
                    <a:pt x="329" y="449"/>
                    <a:pt x="329" y="449"/>
                    <a:pt x="322" y="451"/>
                  </a:cubicBezTo>
                  <a:cubicBezTo>
                    <a:pt x="322" y="451"/>
                    <a:pt x="316" y="453"/>
                    <a:pt x="314" y="453"/>
                  </a:cubicBezTo>
                  <a:cubicBezTo>
                    <a:pt x="314" y="453"/>
                    <a:pt x="314" y="453"/>
                    <a:pt x="314" y="453"/>
                  </a:cubicBezTo>
                  <a:lnTo>
                    <a:pt x="322" y="450"/>
                  </a:lnTo>
                  <a:cubicBezTo>
                    <a:pt x="326" y="448"/>
                    <a:pt x="327" y="447"/>
                    <a:pt x="328" y="447"/>
                  </a:cubicBezTo>
                  <a:close/>
                  <a:moveTo>
                    <a:pt x="338" y="454"/>
                  </a:moveTo>
                  <a:lnTo>
                    <a:pt x="340" y="455"/>
                  </a:lnTo>
                  <a:cubicBezTo>
                    <a:pt x="334" y="458"/>
                    <a:pt x="329" y="459"/>
                    <a:pt x="324" y="460"/>
                  </a:cubicBezTo>
                  <a:lnTo>
                    <a:pt x="332" y="456"/>
                  </a:lnTo>
                  <a:lnTo>
                    <a:pt x="338" y="454"/>
                  </a:lnTo>
                  <a:close/>
                  <a:moveTo>
                    <a:pt x="294" y="478"/>
                  </a:moveTo>
                  <a:cubicBezTo>
                    <a:pt x="295" y="478"/>
                    <a:pt x="294" y="479"/>
                    <a:pt x="289" y="481"/>
                  </a:cubicBezTo>
                  <a:cubicBezTo>
                    <a:pt x="285" y="482"/>
                    <a:pt x="284" y="483"/>
                    <a:pt x="283" y="483"/>
                  </a:cubicBezTo>
                  <a:cubicBezTo>
                    <a:pt x="282" y="483"/>
                    <a:pt x="282" y="483"/>
                    <a:pt x="281" y="482"/>
                  </a:cubicBezTo>
                  <a:cubicBezTo>
                    <a:pt x="281" y="481"/>
                    <a:pt x="281" y="481"/>
                    <a:pt x="289" y="479"/>
                  </a:cubicBezTo>
                  <a:cubicBezTo>
                    <a:pt x="291" y="478"/>
                    <a:pt x="293" y="478"/>
                    <a:pt x="294" y="478"/>
                  </a:cubicBezTo>
                  <a:close/>
                  <a:moveTo>
                    <a:pt x="290" y="484"/>
                  </a:moveTo>
                  <a:lnTo>
                    <a:pt x="290" y="486"/>
                  </a:lnTo>
                  <a:cubicBezTo>
                    <a:pt x="291" y="487"/>
                    <a:pt x="291" y="487"/>
                    <a:pt x="283" y="489"/>
                  </a:cubicBezTo>
                  <a:lnTo>
                    <a:pt x="283" y="488"/>
                  </a:lnTo>
                  <a:lnTo>
                    <a:pt x="290" y="484"/>
                  </a:lnTo>
                  <a:close/>
                  <a:moveTo>
                    <a:pt x="280" y="496"/>
                  </a:moveTo>
                  <a:lnTo>
                    <a:pt x="280" y="496"/>
                  </a:lnTo>
                  <a:cubicBezTo>
                    <a:pt x="280" y="496"/>
                    <a:pt x="279" y="496"/>
                    <a:pt x="277" y="497"/>
                  </a:cubicBezTo>
                  <a:cubicBezTo>
                    <a:pt x="278" y="497"/>
                    <a:pt x="281" y="496"/>
                    <a:pt x="280" y="496"/>
                  </a:cubicBezTo>
                  <a:close/>
                  <a:moveTo>
                    <a:pt x="292" y="492"/>
                  </a:moveTo>
                  <a:lnTo>
                    <a:pt x="292" y="493"/>
                  </a:lnTo>
                  <a:cubicBezTo>
                    <a:pt x="294" y="495"/>
                    <a:pt x="294" y="495"/>
                    <a:pt x="286" y="497"/>
                  </a:cubicBezTo>
                  <a:lnTo>
                    <a:pt x="286" y="496"/>
                  </a:lnTo>
                  <a:lnTo>
                    <a:pt x="292" y="492"/>
                  </a:lnTo>
                  <a:close/>
                  <a:moveTo>
                    <a:pt x="310" y="496"/>
                  </a:moveTo>
                  <a:cubicBezTo>
                    <a:pt x="310" y="497"/>
                    <a:pt x="303" y="499"/>
                    <a:pt x="303" y="499"/>
                  </a:cubicBezTo>
                  <a:cubicBezTo>
                    <a:pt x="303" y="499"/>
                    <a:pt x="298" y="502"/>
                    <a:pt x="295" y="502"/>
                  </a:cubicBezTo>
                  <a:cubicBezTo>
                    <a:pt x="295" y="502"/>
                    <a:pt x="295" y="501"/>
                    <a:pt x="295" y="501"/>
                  </a:cubicBezTo>
                  <a:lnTo>
                    <a:pt x="309" y="496"/>
                  </a:lnTo>
                  <a:close/>
                  <a:moveTo>
                    <a:pt x="322" y="528"/>
                  </a:moveTo>
                  <a:cubicBezTo>
                    <a:pt x="323" y="528"/>
                    <a:pt x="322" y="528"/>
                    <a:pt x="319" y="529"/>
                  </a:cubicBezTo>
                  <a:lnTo>
                    <a:pt x="304" y="534"/>
                  </a:lnTo>
                  <a:cubicBezTo>
                    <a:pt x="304" y="534"/>
                    <a:pt x="302" y="534"/>
                    <a:pt x="301" y="534"/>
                  </a:cubicBezTo>
                  <a:cubicBezTo>
                    <a:pt x="300" y="534"/>
                    <a:pt x="300" y="534"/>
                    <a:pt x="304" y="533"/>
                  </a:cubicBezTo>
                  <a:lnTo>
                    <a:pt x="312" y="529"/>
                  </a:lnTo>
                  <a:cubicBezTo>
                    <a:pt x="316" y="529"/>
                    <a:pt x="321" y="528"/>
                    <a:pt x="322" y="528"/>
                  </a:cubicBezTo>
                  <a:close/>
                  <a:moveTo>
                    <a:pt x="356" y="545"/>
                  </a:moveTo>
                  <a:cubicBezTo>
                    <a:pt x="356" y="545"/>
                    <a:pt x="356" y="545"/>
                    <a:pt x="349" y="548"/>
                  </a:cubicBezTo>
                  <a:cubicBezTo>
                    <a:pt x="344" y="551"/>
                    <a:pt x="338" y="552"/>
                    <a:pt x="334" y="552"/>
                  </a:cubicBezTo>
                  <a:cubicBezTo>
                    <a:pt x="341" y="548"/>
                    <a:pt x="349" y="546"/>
                    <a:pt x="356" y="545"/>
                  </a:cubicBezTo>
                  <a:close/>
                  <a:moveTo>
                    <a:pt x="400" y="654"/>
                  </a:moveTo>
                  <a:cubicBezTo>
                    <a:pt x="403" y="654"/>
                    <a:pt x="391" y="658"/>
                    <a:pt x="379" y="659"/>
                  </a:cubicBezTo>
                  <a:cubicBezTo>
                    <a:pt x="383" y="657"/>
                    <a:pt x="389" y="656"/>
                    <a:pt x="393" y="655"/>
                  </a:cubicBezTo>
                  <a:cubicBezTo>
                    <a:pt x="397" y="654"/>
                    <a:pt x="399" y="654"/>
                    <a:pt x="400" y="654"/>
                  </a:cubicBezTo>
                  <a:close/>
                  <a:moveTo>
                    <a:pt x="154" y="1"/>
                  </a:moveTo>
                  <a:cubicBezTo>
                    <a:pt x="153" y="1"/>
                    <a:pt x="151" y="2"/>
                    <a:pt x="148" y="3"/>
                  </a:cubicBezTo>
                  <a:cubicBezTo>
                    <a:pt x="141" y="5"/>
                    <a:pt x="133" y="9"/>
                    <a:pt x="126" y="13"/>
                  </a:cubicBezTo>
                  <a:cubicBezTo>
                    <a:pt x="128" y="14"/>
                    <a:pt x="128" y="14"/>
                    <a:pt x="120" y="18"/>
                  </a:cubicBezTo>
                  <a:lnTo>
                    <a:pt x="120" y="16"/>
                  </a:lnTo>
                  <a:cubicBezTo>
                    <a:pt x="120" y="16"/>
                    <a:pt x="119" y="15"/>
                    <a:pt x="117" y="15"/>
                  </a:cubicBezTo>
                  <a:cubicBezTo>
                    <a:pt x="115" y="15"/>
                    <a:pt x="113" y="15"/>
                    <a:pt x="111" y="16"/>
                  </a:cubicBezTo>
                  <a:cubicBezTo>
                    <a:pt x="104" y="17"/>
                    <a:pt x="93" y="23"/>
                    <a:pt x="95" y="23"/>
                  </a:cubicBezTo>
                  <a:cubicBezTo>
                    <a:pt x="95" y="23"/>
                    <a:pt x="96" y="23"/>
                    <a:pt x="97" y="22"/>
                  </a:cubicBezTo>
                  <a:lnTo>
                    <a:pt x="97" y="22"/>
                  </a:lnTo>
                  <a:lnTo>
                    <a:pt x="91" y="26"/>
                  </a:lnTo>
                  <a:cubicBezTo>
                    <a:pt x="78" y="31"/>
                    <a:pt x="73" y="34"/>
                    <a:pt x="74" y="34"/>
                  </a:cubicBezTo>
                  <a:cubicBezTo>
                    <a:pt x="76" y="34"/>
                    <a:pt x="81" y="32"/>
                    <a:pt x="91" y="28"/>
                  </a:cubicBezTo>
                  <a:cubicBezTo>
                    <a:pt x="102" y="23"/>
                    <a:pt x="107" y="20"/>
                    <a:pt x="108" y="20"/>
                  </a:cubicBezTo>
                  <a:lnTo>
                    <a:pt x="108" y="20"/>
                  </a:lnTo>
                  <a:cubicBezTo>
                    <a:pt x="108" y="20"/>
                    <a:pt x="105" y="22"/>
                    <a:pt x="98" y="26"/>
                  </a:cubicBezTo>
                  <a:cubicBezTo>
                    <a:pt x="84" y="31"/>
                    <a:pt x="84" y="32"/>
                    <a:pt x="84" y="34"/>
                  </a:cubicBezTo>
                  <a:cubicBezTo>
                    <a:pt x="85" y="35"/>
                    <a:pt x="85" y="35"/>
                    <a:pt x="77" y="37"/>
                  </a:cubicBezTo>
                  <a:cubicBezTo>
                    <a:pt x="73" y="39"/>
                    <a:pt x="68" y="41"/>
                    <a:pt x="64" y="46"/>
                  </a:cubicBezTo>
                  <a:cubicBezTo>
                    <a:pt x="64" y="46"/>
                    <a:pt x="64" y="46"/>
                    <a:pt x="71" y="42"/>
                  </a:cubicBezTo>
                  <a:cubicBezTo>
                    <a:pt x="74" y="41"/>
                    <a:pt x="75" y="41"/>
                    <a:pt x="76" y="41"/>
                  </a:cubicBezTo>
                  <a:lnTo>
                    <a:pt x="76" y="41"/>
                  </a:lnTo>
                  <a:cubicBezTo>
                    <a:pt x="77" y="41"/>
                    <a:pt x="74" y="43"/>
                    <a:pt x="65" y="48"/>
                  </a:cubicBezTo>
                  <a:cubicBezTo>
                    <a:pt x="66" y="47"/>
                    <a:pt x="69" y="46"/>
                    <a:pt x="71" y="45"/>
                  </a:cubicBezTo>
                  <a:cubicBezTo>
                    <a:pt x="78" y="42"/>
                    <a:pt x="81" y="41"/>
                    <a:pt x="83" y="41"/>
                  </a:cubicBezTo>
                  <a:lnTo>
                    <a:pt x="83" y="41"/>
                  </a:lnTo>
                  <a:cubicBezTo>
                    <a:pt x="84" y="41"/>
                    <a:pt x="81" y="44"/>
                    <a:pt x="73" y="48"/>
                  </a:cubicBezTo>
                  <a:lnTo>
                    <a:pt x="74" y="49"/>
                  </a:lnTo>
                  <a:cubicBezTo>
                    <a:pt x="78" y="48"/>
                    <a:pt x="84" y="46"/>
                    <a:pt x="88" y="44"/>
                  </a:cubicBezTo>
                  <a:cubicBezTo>
                    <a:pt x="96" y="40"/>
                    <a:pt x="100" y="38"/>
                    <a:pt x="100" y="38"/>
                  </a:cubicBezTo>
                  <a:lnTo>
                    <a:pt x="100" y="38"/>
                  </a:lnTo>
                  <a:cubicBezTo>
                    <a:pt x="101" y="38"/>
                    <a:pt x="99" y="39"/>
                    <a:pt x="95" y="41"/>
                  </a:cubicBezTo>
                  <a:lnTo>
                    <a:pt x="82" y="48"/>
                  </a:lnTo>
                  <a:cubicBezTo>
                    <a:pt x="74" y="51"/>
                    <a:pt x="75" y="53"/>
                    <a:pt x="75" y="53"/>
                  </a:cubicBezTo>
                  <a:cubicBezTo>
                    <a:pt x="75" y="53"/>
                    <a:pt x="75" y="54"/>
                    <a:pt x="77" y="54"/>
                  </a:cubicBezTo>
                  <a:cubicBezTo>
                    <a:pt x="78" y="54"/>
                    <a:pt x="80" y="54"/>
                    <a:pt x="83" y="53"/>
                  </a:cubicBezTo>
                  <a:lnTo>
                    <a:pt x="83" y="53"/>
                  </a:lnTo>
                  <a:lnTo>
                    <a:pt x="76" y="55"/>
                  </a:lnTo>
                  <a:cubicBezTo>
                    <a:pt x="76" y="56"/>
                    <a:pt x="73" y="57"/>
                    <a:pt x="73" y="57"/>
                  </a:cubicBezTo>
                  <a:cubicBezTo>
                    <a:pt x="73" y="57"/>
                    <a:pt x="74" y="57"/>
                    <a:pt x="76" y="56"/>
                  </a:cubicBezTo>
                  <a:lnTo>
                    <a:pt x="76" y="56"/>
                  </a:lnTo>
                  <a:cubicBezTo>
                    <a:pt x="76" y="56"/>
                    <a:pt x="76" y="57"/>
                    <a:pt x="69" y="62"/>
                  </a:cubicBezTo>
                  <a:cubicBezTo>
                    <a:pt x="68" y="63"/>
                    <a:pt x="68" y="64"/>
                    <a:pt x="69" y="64"/>
                  </a:cubicBezTo>
                  <a:cubicBezTo>
                    <a:pt x="72" y="64"/>
                    <a:pt x="82" y="60"/>
                    <a:pt x="92" y="54"/>
                  </a:cubicBezTo>
                  <a:cubicBezTo>
                    <a:pt x="92" y="54"/>
                    <a:pt x="92" y="54"/>
                    <a:pt x="92" y="55"/>
                  </a:cubicBezTo>
                  <a:cubicBezTo>
                    <a:pt x="93" y="55"/>
                    <a:pt x="100" y="51"/>
                    <a:pt x="100" y="51"/>
                  </a:cubicBezTo>
                  <a:cubicBezTo>
                    <a:pt x="103" y="50"/>
                    <a:pt x="105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lnTo>
                    <a:pt x="93" y="57"/>
                  </a:lnTo>
                  <a:cubicBezTo>
                    <a:pt x="80" y="63"/>
                    <a:pt x="72" y="66"/>
                    <a:pt x="73" y="66"/>
                  </a:cubicBezTo>
                  <a:cubicBezTo>
                    <a:pt x="74" y="66"/>
                    <a:pt x="78" y="65"/>
                    <a:pt x="86" y="62"/>
                  </a:cubicBezTo>
                  <a:lnTo>
                    <a:pt x="86" y="62"/>
                  </a:lnTo>
                  <a:lnTo>
                    <a:pt x="79" y="65"/>
                  </a:lnTo>
                  <a:cubicBezTo>
                    <a:pt x="74" y="67"/>
                    <a:pt x="73" y="68"/>
                    <a:pt x="75" y="68"/>
                  </a:cubicBezTo>
                  <a:cubicBezTo>
                    <a:pt x="76" y="68"/>
                    <a:pt x="78" y="68"/>
                    <a:pt x="80" y="67"/>
                  </a:cubicBezTo>
                  <a:cubicBezTo>
                    <a:pt x="87" y="65"/>
                    <a:pt x="95" y="63"/>
                    <a:pt x="102" y="59"/>
                  </a:cubicBezTo>
                  <a:cubicBezTo>
                    <a:pt x="109" y="56"/>
                    <a:pt x="110" y="56"/>
                    <a:pt x="110" y="56"/>
                  </a:cubicBezTo>
                  <a:lnTo>
                    <a:pt x="110" y="56"/>
                  </a:lnTo>
                  <a:cubicBezTo>
                    <a:pt x="110" y="57"/>
                    <a:pt x="110" y="57"/>
                    <a:pt x="103" y="60"/>
                  </a:cubicBezTo>
                  <a:cubicBezTo>
                    <a:pt x="95" y="64"/>
                    <a:pt x="91" y="66"/>
                    <a:pt x="92" y="66"/>
                  </a:cubicBezTo>
                  <a:cubicBezTo>
                    <a:pt x="93" y="66"/>
                    <a:pt x="97" y="65"/>
                    <a:pt x="104" y="63"/>
                  </a:cubicBezTo>
                  <a:lnTo>
                    <a:pt x="104" y="63"/>
                  </a:lnTo>
                  <a:lnTo>
                    <a:pt x="96" y="66"/>
                  </a:lnTo>
                  <a:cubicBezTo>
                    <a:pt x="89" y="69"/>
                    <a:pt x="83" y="73"/>
                    <a:pt x="91" y="74"/>
                  </a:cubicBezTo>
                  <a:cubicBezTo>
                    <a:pt x="92" y="77"/>
                    <a:pt x="93" y="80"/>
                    <a:pt x="86" y="83"/>
                  </a:cubicBezTo>
                  <a:cubicBezTo>
                    <a:pt x="84" y="83"/>
                    <a:pt x="84" y="84"/>
                    <a:pt x="84" y="84"/>
                  </a:cubicBezTo>
                  <a:cubicBezTo>
                    <a:pt x="86" y="84"/>
                    <a:pt x="98" y="81"/>
                    <a:pt x="108" y="77"/>
                  </a:cubicBezTo>
                  <a:lnTo>
                    <a:pt x="108" y="77"/>
                  </a:lnTo>
                  <a:cubicBezTo>
                    <a:pt x="102" y="81"/>
                    <a:pt x="102" y="82"/>
                    <a:pt x="103" y="83"/>
                  </a:cubicBezTo>
                  <a:cubicBezTo>
                    <a:pt x="103" y="85"/>
                    <a:pt x="103" y="85"/>
                    <a:pt x="96" y="88"/>
                  </a:cubicBezTo>
                  <a:cubicBezTo>
                    <a:pt x="88" y="91"/>
                    <a:pt x="85" y="93"/>
                    <a:pt x="85" y="93"/>
                  </a:cubicBezTo>
                  <a:cubicBezTo>
                    <a:pt x="86" y="93"/>
                    <a:pt x="89" y="92"/>
                    <a:pt x="96" y="90"/>
                  </a:cubicBezTo>
                  <a:cubicBezTo>
                    <a:pt x="100" y="88"/>
                    <a:pt x="103" y="87"/>
                    <a:pt x="104" y="87"/>
                  </a:cubicBezTo>
                  <a:cubicBezTo>
                    <a:pt x="107" y="87"/>
                    <a:pt x="101" y="91"/>
                    <a:pt x="91" y="95"/>
                  </a:cubicBezTo>
                  <a:cubicBezTo>
                    <a:pt x="83" y="99"/>
                    <a:pt x="84" y="100"/>
                    <a:pt x="84" y="101"/>
                  </a:cubicBezTo>
                  <a:cubicBezTo>
                    <a:pt x="86" y="100"/>
                    <a:pt x="88" y="100"/>
                    <a:pt x="89" y="100"/>
                  </a:cubicBezTo>
                  <a:cubicBezTo>
                    <a:pt x="92" y="100"/>
                    <a:pt x="92" y="101"/>
                    <a:pt x="93" y="102"/>
                  </a:cubicBezTo>
                  <a:cubicBezTo>
                    <a:pt x="93" y="103"/>
                    <a:pt x="93" y="103"/>
                    <a:pt x="94" y="103"/>
                  </a:cubicBezTo>
                  <a:cubicBezTo>
                    <a:pt x="96" y="103"/>
                    <a:pt x="99" y="102"/>
                    <a:pt x="107" y="97"/>
                  </a:cubicBezTo>
                  <a:cubicBezTo>
                    <a:pt x="116" y="94"/>
                    <a:pt x="120" y="93"/>
                    <a:pt x="122" y="93"/>
                  </a:cubicBezTo>
                  <a:cubicBezTo>
                    <a:pt x="123" y="93"/>
                    <a:pt x="123" y="93"/>
                    <a:pt x="123" y="94"/>
                  </a:cubicBezTo>
                  <a:cubicBezTo>
                    <a:pt x="123" y="94"/>
                    <a:pt x="123" y="95"/>
                    <a:pt x="116" y="99"/>
                  </a:cubicBezTo>
                  <a:cubicBezTo>
                    <a:pt x="116" y="99"/>
                    <a:pt x="110" y="103"/>
                    <a:pt x="110" y="103"/>
                  </a:cubicBezTo>
                  <a:cubicBezTo>
                    <a:pt x="110" y="104"/>
                    <a:pt x="111" y="105"/>
                    <a:pt x="103" y="108"/>
                  </a:cubicBezTo>
                  <a:cubicBezTo>
                    <a:pt x="103" y="108"/>
                    <a:pt x="96" y="112"/>
                    <a:pt x="97" y="113"/>
                  </a:cubicBezTo>
                  <a:cubicBezTo>
                    <a:pt x="97" y="115"/>
                    <a:pt x="98" y="117"/>
                    <a:pt x="91" y="120"/>
                  </a:cubicBezTo>
                  <a:cubicBezTo>
                    <a:pt x="91" y="120"/>
                    <a:pt x="91" y="121"/>
                    <a:pt x="91" y="121"/>
                  </a:cubicBezTo>
                  <a:cubicBezTo>
                    <a:pt x="92" y="121"/>
                    <a:pt x="93" y="120"/>
                    <a:pt x="98" y="118"/>
                  </a:cubicBezTo>
                  <a:cubicBezTo>
                    <a:pt x="102" y="116"/>
                    <a:pt x="106" y="114"/>
                    <a:pt x="108" y="114"/>
                  </a:cubicBezTo>
                  <a:cubicBezTo>
                    <a:pt x="109" y="114"/>
                    <a:pt x="109" y="115"/>
                    <a:pt x="106" y="118"/>
                  </a:cubicBezTo>
                  <a:cubicBezTo>
                    <a:pt x="107" y="119"/>
                    <a:pt x="108" y="120"/>
                    <a:pt x="110" y="120"/>
                  </a:cubicBezTo>
                  <a:cubicBezTo>
                    <a:pt x="111" y="120"/>
                    <a:pt x="113" y="120"/>
                    <a:pt x="115" y="119"/>
                  </a:cubicBezTo>
                  <a:lnTo>
                    <a:pt x="115" y="119"/>
                  </a:lnTo>
                  <a:cubicBezTo>
                    <a:pt x="115" y="120"/>
                    <a:pt x="115" y="120"/>
                    <a:pt x="108" y="123"/>
                  </a:cubicBezTo>
                  <a:cubicBezTo>
                    <a:pt x="100" y="127"/>
                    <a:pt x="96" y="129"/>
                    <a:pt x="98" y="129"/>
                  </a:cubicBezTo>
                  <a:cubicBezTo>
                    <a:pt x="99" y="129"/>
                    <a:pt x="103" y="128"/>
                    <a:pt x="110" y="126"/>
                  </a:cubicBezTo>
                  <a:cubicBezTo>
                    <a:pt x="112" y="125"/>
                    <a:pt x="114" y="124"/>
                    <a:pt x="115" y="124"/>
                  </a:cubicBezTo>
                  <a:lnTo>
                    <a:pt x="115" y="124"/>
                  </a:lnTo>
                  <a:cubicBezTo>
                    <a:pt x="115" y="124"/>
                    <a:pt x="114" y="125"/>
                    <a:pt x="110" y="128"/>
                  </a:cubicBezTo>
                  <a:cubicBezTo>
                    <a:pt x="110" y="128"/>
                    <a:pt x="111" y="128"/>
                    <a:pt x="117" y="126"/>
                  </a:cubicBezTo>
                  <a:cubicBezTo>
                    <a:pt x="121" y="125"/>
                    <a:pt x="123" y="124"/>
                    <a:pt x="123" y="124"/>
                  </a:cubicBezTo>
                  <a:lnTo>
                    <a:pt x="123" y="124"/>
                  </a:lnTo>
                  <a:cubicBezTo>
                    <a:pt x="124" y="124"/>
                    <a:pt x="123" y="125"/>
                    <a:pt x="119" y="128"/>
                  </a:cubicBezTo>
                  <a:cubicBezTo>
                    <a:pt x="112" y="131"/>
                    <a:pt x="112" y="132"/>
                    <a:pt x="112" y="133"/>
                  </a:cubicBezTo>
                  <a:cubicBezTo>
                    <a:pt x="113" y="133"/>
                    <a:pt x="114" y="133"/>
                    <a:pt x="114" y="133"/>
                  </a:cubicBezTo>
                  <a:cubicBezTo>
                    <a:pt x="120" y="133"/>
                    <a:pt x="122" y="140"/>
                    <a:pt x="115" y="143"/>
                  </a:cubicBezTo>
                  <a:cubicBezTo>
                    <a:pt x="120" y="142"/>
                    <a:pt x="122" y="142"/>
                    <a:pt x="123" y="142"/>
                  </a:cubicBezTo>
                  <a:cubicBezTo>
                    <a:pt x="123" y="142"/>
                    <a:pt x="123" y="142"/>
                    <a:pt x="123" y="142"/>
                  </a:cubicBezTo>
                  <a:cubicBezTo>
                    <a:pt x="117" y="145"/>
                    <a:pt x="115" y="146"/>
                    <a:pt x="116" y="146"/>
                  </a:cubicBezTo>
                  <a:cubicBezTo>
                    <a:pt x="117" y="146"/>
                    <a:pt x="123" y="144"/>
                    <a:pt x="131" y="141"/>
                  </a:cubicBezTo>
                  <a:lnTo>
                    <a:pt x="131" y="140"/>
                  </a:lnTo>
                  <a:lnTo>
                    <a:pt x="131" y="139"/>
                  </a:lnTo>
                  <a:cubicBezTo>
                    <a:pt x="136" y="137"/>
                    <a:pt x="140" y="136"/>
                    <a:pt x="141" y="136"/>
                  </a:cubicBezTo>
                  <a:lnTo>
                    <a:pt x="141" y="136"/>
                  </a:lnTo>
                  <a:cubicBezTo>
                    <a:pt x="143" y="136"/>
                    <a:pt x="138" y="139"/>
                    <a:pt x="124" y="145"/>
                  </a:cubicBezTo>
                  <a:cubicBezTo>
                    <a:pt x="117" y="148"/>
                    <a:pt x="113" y="150"/>
                    <a:pt x="113" y="150"/>
                  </a:cubicBezTo>
                  <a:cubicBezTo>
                    <a:pt x="114" y="150"/>
                    <a:pt x="118" y="148"/>
                    <a:pt x="125" y="146"/>
                  </a:cubicBezTo>
                  <a:cubicBezTo>
                    <a:pt x="132" y="144"/>
                    <a:pt x="135" y="143"/>
                    <a:pt x="136" y="143"/>
                  </a:cubicBezTo>
                  <a:lnTo>
                    <a:pt x="136" y="143"/>
                  </a:lnTo>
                  <a:cubicBezTo>
                    <a:pt x="137" y="143"/>
                    <a:pt x="133" y="144"/>
                    <a:pt x="125" y="148"/>
                  </a:cubicBezTo>
                  <a:cubicBezTo>
                    <a:pt x="118" y="151"/>
                    <a:pt x="114" y="153"/>
                    <a:pt x="115" y="153"/>
                  </a:cubicBezTo>
                  <a:cubicBezTo>
                    <a:pt x="115" y="153"/>
                    <a:pt x="119" y="152"/>
                    <a:pt x="126" y="149"/>
                  </a:cubicBezTo>
                  <a:cubicBezTo>
                    <a:pt x="141" y="144"/>
                    <a:pt x="150" y="141"/>
                    <a:pt x="152" y="141"/>
                  </a:cubicBezTo>
                  <a:cubicBezTo>
                    <a:pt x="154" y="141"/>
                    <a:pt x="149" y="144"/>
                    <a:pt x="134" y="150"/>
                  </a:cubicBezTo>
                  <a:cubicBezTo>
                    <a:pt x="126" y="152"/>
                    <a:pt x="120" y="156"/>
                    <a:pt x="113" y="161"/>
                  </a:cubicBezTo>
                  <a:cubicBezTo>
                    <a:pt x="119" y="160"/>
                    <a:pt x="123" y="158"/>
                    <a:pt x="129" y="156"/>
                  </a:cubicBezTo>
                  <a:cubicBezTo>
                    <a:pt x="135" y="152"/>
                    <a:pt x="138" y="150"/>
                    <a:pt x="139" y="150"/>
                  </a:cubicBezTo>
                  <a:lnTo>
                    <a:pt x="139" y="150"/>
                  </a:lnTo>
                  <a:cubicBezTo>
                    <a:pt x="139" y="150"/>
                    <a:pt x="136" y="153"/>
                    <a:pt x="129" y="157"/>
                  </a:cubicBezTo>
                  <a:cubicBezTo>
                    <a:pt x="114" y="165"/>
                    <a:pt x="110" y="168"/>
                    <a:pt x="114" y="168"/>
                  </a:cubicBezTo>
                  <a:cubicBezTo>
                    <a:pt x="115" y="168"/>
                    <a:pt x="118" y="167"/>
                    <a:pt x="123" y="166"/>
                  </a:cubicBezTo>
                  <a:cubicBezTo>
                    <a:pt x="127" y="165"/>
                    <a:pt x="131" y="165"/>
                    <a:pt x="133" y="165"/>
                  </a:cubicBezTo>
                  <a:cubicBezTo>
                    <a:pt x="138" y="165"/>
                    <a:pt x="136" y="167"/>
                    <a:pt x="124" y="169"/>
                  </a:cubicBezTo>
                  <a:cubicBezTo>
                    <a:pt x="114" y="172"/>
                    <a:pt x="111" y="173"/>
                    <a:pt x="112" y="173"/>
                  </a:cubicBezTo>
                  <a:cubicBezTo>
                    <a:pt x="113" y="173"/>
                    <a:pt x="115" y="173"/>
                    <a:pt x="117" y="173"/>
                  </a:cubicBezTo>
                  <a:cubicBezTo>
                    <a:pt x="117" y="174"/>
                    <a:pt x="119" y="176"/>
                    <a:pt x="119" y="176"/>
                  </a:cubicBezTo>
                  <a:cubicBezTo>
                    <a:pt x="123" y="176"/>
                    <a:pt x="127" y="175"/>
                    <a:pt x="131" y="173"/>
                  </a:cubicBezTo>
                  <a:lnTo>
                    <a:pt x="131" y="173"/>
                  </a:lnTo>
                  <a:cubicBezTo>
                    <a:pt x="122" y="178"/>
                    <a:pt x="118" y="181"/>
                    <a:pt x="120" y="181"/>
                  </a:cubicBezTo>
                  <a:cubicBezTo>
                    <a:pt x="121" y="181"/>
                    <a:pt x="124" y="181"/>
                    <a:pt x="128" y="179"/>
                  </a:cubicBezTo>
                  <a:cubicBezTo>
                    <a:pt x="129" y="179"/>
                    <a:pt x="129" y="180"/>
                    <a:pt x="129" y="180"/>
                  </a:cubicBezTo>
                  <a:cubicBezTo>
                    <a:pt x="129" y="181"/>
                    <a:pt x="129" y="181"/>
                    <a:pt x="129" y="181"/>
                  </a:cubicBezTo>
                  <a:cubicBezTo>
                    <a:pt x="130" y="181"/>
                    <a:pt x="132" y="181"/>
                    <a:pt x="137" y="179"/>
                  </a:cubicBezTo>
                  <a:cubicBezTo>
                    <a:pt x="138" y="179"/>
                    <a:pt x="139" y="179"/>
                    <a:pt x="139" y="179"/>
                  </a:cubicBezTo>
                  <a:lnTo>
                    <a:pt x="139" y="179"/>
                  </a:lnTo>
                  <a:cubicBezTo>
                    <a:pt x="140" y="179"/>
                    <a:pt x="135" y="181"/>
                    <a:pt x="130" y="184"/>
                  </a:cubicBezTo>
                  <a:cubicBezTo>
                    <a:pt x="125" y="187"/>
                    <a:pt x="119" y="190"/>
                    <a:pt x="120" y="190"/>
                  </a:cubicBezTo>
                  <a:cubicBezTo>
                    <a:pt x="121" y="190"/>
                    <a:pt x="122" y="190"/>
                    <a:pt x="123" y="189"/>
                  </a:cubicBezTo>
                  <a:cubicBezTo>
                    <a:pt x="131" y="186"/>
                    <a:pt x="138" y="184"/>
                    <a:pt x="146" y="182"/>
                  </a:cubicBezTo>
                  <a:cubicBezTo>
                    <a:pt x="147" y="181"/>
                    <a:pt x="148" y="181"/>
                    <a:pt x="149" y="181"/>
                  </a:cubicBezTo>
                  <a:cubicBezTo>
                    <a:pt x="151" y="181"/>
                    <a:pt x="145" y="184"/>
                    <a:pt x="139" y="186"/>
                  </a:cubicBezTo>
                  <a:cubicBezTo>
                    <a:pt x="133" y="188"/>
                    <a:pt x="129" y="191"/>
                    <a:pt x="124" y="194"/>
                  </a:cubicBezTo>
                  <a:cubicBezTo>
                    <a:pt x="125" y="194"/>
                    <a:pt x="125" y="195"/>
                    <a:pt x="127" y="195"/>
                  </a:cubicBezTo>
                  <a:cubicBezTo>
                    <a:pt x="128" y="195"/>
                    <a:pt x="130" y="194"/>
                    <a:pt x="133" y="193"/>
                  </a:cubicBezTo>
                  <a:cubicBezTo>
                    <a:pt x="135" y="192"/>
                    <a:pt x="136" y="192"/>
                    <a:pt x="137" y="192"/>
                  </a:cubicBezTo>
                  <a:cubicBezTo>
                    <a:pt x="140" y="192"/>
                    <a:pt x="140" y="196"/>
                    <a:pt x="134" y="198"/>
                  </a:cubicBezTo>
                  <a:lnTo>
                    <a:pt x="135" y="200"/>
                  </a:lnTo>
                  <a:cubicBezTo>
                    <a:pt x="135" y="200"/>
                    <a:pt x="136" y="200"/>
                    <a:pt x="136" y="200"/>
                  </a:cubicBezTo>
                  <a:cubicBezTo>
                    <a:pt x="138" y="200"/>
                    <a:pt x="141" y="199"/>
                    <a:pt x="142" y="199"/>
                  </a:cubicBezTo>
                  <a:cubicBezTo>
                    <a:pt x="143" y="199"/>
                    <a:pt x="143" y="199"/>
                    <a:pt x="143" y="200"/>
                  </a:cubicBezTo>
                  <a:cubicBezTo>
                    <a:pt x="143" y="200"/>
                    <a:pt x="143" y="200"/>
                    <a:pt x="151" y="197"/>
                  </a:cubicBezTo>
                  <a:lnTo>
                    <a:pt x="151" y="197"/>
                  </a:lnTo>
                  <a:cubicBezTo>
                    <a:pt x="151" y="198"/>
                    <a:pt x="151" y="200"/>
                    <a:pt x="144" y="203"/>
                  </a:cubicBezTo>
                  <a:cubicBezTo>
                    <a:pt x="151" y="200"/>
                    <a:pt x="155" y="199"/>
                    <a:pt x="155" y="199"/>
                  </a:cubicBezTo>
                  <a:lnTo>
                    <a:pt x="155" y="199"/>
                  </a:lnTo>
                  <a:cubicBezTo>
                    <a:pt x="156" y="199"/>
                    <a:pt x="152" y="201"/>
                    <a:pt x="144" y="204"/>
                  </a:cubicBezTo>
                  <a:cubicBezTo>
                    <a:pt x="137" y="207"/>
                    <a:pt x="133" y="208"/>
                    <a:pt x="134" y="208"/>
                  </a:cubicBezTo>
                  <a:cubicBezTo>
                    <a:pt x="134" y="208"/>
                    <a:pt x="138" y="207"/>
                    <a:pt x="146" y="205"/>
                  </a:cubicBezTo>
                  <a:cubicBezTo>
                    <a:pt x="149" y="204"/>
                    <a:pt x="150" y="204"/>
                    <a:pt x="151" y="204"/>
                  </a:cubicBezTo>
                  <a:lnTo>
                    <a:pt x="151" y="204"/>
                  </a:lnTo>
                  <a:cubicBezTo>
                    <a:pt x="151" y="204"/>
                    <a:pt x="149" y="204"/>
                    <a:pt x="146" y="206"/>
                  </a:cubicBezTo>
                  <a:cubicBezTo>
                    <a:pt x="142" y="208"/>
                    <a:pt x="140" y="209"/>
                    <a:pt x="141" y="209"/>
                  </a:cubicBezTo>
                  <a:cubicBezTo>
                    <a:pt x="141" y="209"/>
                    <a:pt x="142" y="208"/>
                    <a:pt x="146" y="207"/>
                  </a:cubicBezTo>
                  <a:cubicBezTo>
                    <a:pt x="153" y="204"/>
                    <a:pt x="159" y="203"/>
                    <a:pt x="161" y="203"/>
                  </a:cubicBezTo>
                  <a:cubicBezTo>
                    <a:pt x="163" y="203"/>
                    <a:pt x="161" y="204"/>
                    <a:pt x="154" y="207"/>
                  </a:cubicBezTo>
                  <a:cubicBezTo>
                    <a:pt x="154" y="207"/>
                    <a:pt x="154" y="208"/>
                    <a:pt x="155" y="208"/>
                  </a:cubicBezTo>
                  <a:cubicBezTo>
                    <a:pt x="156" y="208"/>
                    <a:pt x="158" y="207"/>
                    <a:pt x="162" y="206"/>
                  </a:cubicBezTo>
                  <a:lnTo>
                    <a:pt x="162" y="206"/>
                  </a:lnTo>
                  <a:cubicBezTo>
                    <a:pt x="154" y="210"/>
                    <a:pt x="150" y="212"/>
                    <a:pt x="152" y="212"/>
                  </a:cubicBezTo>
                  <a:cubicBezTo>
                    <a:pt x="153" y="212"/>
                    <a:pt x="157" y="211"/>
                    <a:pt x="163" y="209"/>
                  </a:cubicBezTo>
                  <a:cubicBezTo>
                    <a:pt x="163" y="209"/>
                    <a:pt x="165" y="208"/>
                    <a:pt x="166" y="208"/>
                  </a:cubicBezTo>
                  <a:lnTo>
                    <a:pt x="166" y="208"/>
                  </a:lnTo>
                  <a:cubicBezTo>
                    <a:pt x="167" y="208"/>
                    <a:pt x="167" y="209"/>
                    <a:pt x="163" y="211"/>
                  </a:cubicBezTo>
                  <a:cubicBezTo>
                    <a:pt x="159" y="214"/>
                    <a:pt x="154" y="219"/>
                    <a:pt x="158" y="219"/>
                  </a:cubicBezTo>
                  <a:cubicBezTo>
                    <a:pt x="159" y="219"/>
                    <a:pt x="162" y="218"/>
                    <a:pt x="166" y="216"/>
                  </a:cubicBezTo>
                  <a:lnTo>
                    <a:pt x="166" y="217"/>
                  </a:lnTo>
                  <a:cubicBezTo>
                    <a:pt x="161" y="220"/>
                    <a:pt x="160" y="222"/>
                    <a:pt x="162" y="222"/>
                  </a:cubicBezTo>
                  <a:cubicBezTo>
                    <a:pt x="162" y="222"/>
                    <a:pt x="164" y="222"/>
                    <a:pt x="167" y="221"/>
                  </a:cubicBezTo>
                  <a:lnTo>
                    <a:pt x="171" y="220"/>
                  </a:lnTo>
                  <a:lnTo>
                    <a:pt x="171" y="220"/>
                  </a:lnTo>
                  <a:cubicBezTo>
                    <a:pt x="167" y="221"/>
                    <a:pt x="164" y="224"/>
                    <a:pt x="160" y="226"/>
                  </a:cubicBezTo>
                  <a:cubicBezTo>
                    <a:pt x="161" y="226"/>
                    <a:pt x="161" y="226"/>
                    <a:pt x="168" y="224"/>
                  </a:cubicBezTo>
                  <a:cubicBezTo>
                    <a:pt x="172" y="222"/>
                    <a:pt x="173" y="221"/>
                    <a:pt x="174" y="221"/>
                  </a:cubicBezTo>
                  <a:cubicBezTo>
                    <a:pt x="175" y="221"/>
                    <a:pt x="175" y="221"/>
                    <a:pt x="176" y="222"/>
                  </a:cubicBezTo>
                  <a:cubicBezTo>
                    <a:pt x="171" y="225"/>
                    <a:pt x="167" y="228"/>
                    <a:pt x="161" y="229"/>
                  </a:cubicBezTo>
                  <a:lnTo>
                    <a:pt x="161" y="230"/>
                  </a:lnTo>
                  <a:cubicBezTo>
                    <a:pt x="169" y="227"/>
                    <a:pt x="173" y="225"/>
                    <a:pt x="174" y="225"/>
                  </a:cubicBezTo>
                  <a:lnTo>
                    <a:pt x="174" y="225"/>
                  </a:lnTo>
                  <a:cubicBezTo>
                    <a:pt x="174" y="225"/>
                    <a:pt x="172" y="226"/>
                    <a:pt x="169" y="228"/>
                  </a:cubicBezTo>
                  <a:cubicBezTo>
                    <a:pt x="162" y="232"/>
                    <a:pt x="162" y="232"/>
                    <a:pt x="162" y="233"/>
                  </a:cubicBezTo>
                  <a:cubicBezTo>
                    <a:pt x="165" y="232"/>
                    <a:pt x="166" y="232"/>
                    <a:pt x="166" y="232"/>
                  </a:cubicBezTo>
                  <a:lnTo>
                    <a:pt x="166" y="232"/>
                  </a:lnTo>
                  <a:cubicBezTo>
                    <a:pt x="167" y="232"/>
                    <a:pt x="164" y="233"/>
                    <a:pt x="163" y="233"/>
                  </a:cubicBezTo>
                  <a:cubicBezTo>
                    <a:pt x="163" y="233"/>
                    <a:pt x="162" y="233"/>
                    <a:pt x="162" y="233"/>
                  </a:cubicBezTo>
                  <a:lnTo>
                    <a:pt x="156" y="237"/>
                  </a:lnTo>
                  <a:cubicBezTo>
                    <a:pt x="154" y="238"/>
                    <a:pt x="153" y="238"/>
                    <a:pt x="153" y="238"/>
                  </a:cubicBezTo>
                  <a:cubicBezTo>
                    <a:pt x="153" y="238"/>
                    <a:pt x="158" y="236"/>
                    <a:pt x="163" y="234"/>
                  </a:cubicBezTo>
                  <a:lnTo>
                    <a:pt x="163" y="235"/>
                  </a:lnTo>
                  <a:cubicBezTo>
                    <a:pt x="163" y="236"/>
                    <a:pt x="164" y="236"/>
                    <a:pt x="164" y="236"/>
                  </a:cubicBezTo>
                  <a:cubicBezTo>
                    <a:pt x="165" y="236"/>
                    <a:pt x="167" y="235"/>
                    <a:pt x="171" y="233"/>
                  </a:cubicBezTo>
                  <a:cubicBezTo>
                    <a:pt x="176" y="231"/>
                    <a:pt x="180" y="229"/>
                    <a:pt x="186" y="228"/>
                  </a:cubicBezTo>
                  <a:lnTo>
                    <a:pt x="186" y="228"/>
                  </a:lnTo>
                  <a:cubicBezTo>
                    <a:pt x="180" y="230"/>
                    <a:pt x="176" y="232"/>
                    <a:pt x="171" y="234"/>
                  </a:cubicBezTo>
                  <a:cubicBezTo>
                    <a:pt x="171" y="235"/>
                    <a:pt x="165" y="239"/>
                    <a:pt x="165" y="239"/>
                  </a:cubicBezTo>
                  <a:cubicBezTo>
                    <a:pt x="155" y="242"/>
                    <a:pt x="155" y="243"/>
                    <a:pt x="159" y="243"/>
                  </a:cubicBezTo>
                  <a:cubicBezTo>
                    <a:pt x="160" y="243"/>
                    <a:pt x="163" y="243"/>
                    <a:pt x="166" y="242"/>
                  </a:cubicBezTo>
                  <a:cubicBezTo>
                    <a:pt x="172" y="240"/>
                    <a:pt x="176" y="239"/>
                    <a:pt x="177" y="239"/>
                  </a:cubicBezTo>
                  <a:lnTo>
                    <a:pt x="177" y="239"/>
                  </a:lnTo>
                  <a:cubicBezTo>
                    <a:pt x="178" y="239"/>
                    <a:pt x="175" y="241"/>
                    <a:pt x="167" y="244"/>
                  </a:cubicBezTo>
                  <a:cubicBezTo>
                    <a:pt x="162" y="246"/>
                    <a:pt x="161" y="247"/>
                    <a:pt x="161" y="247"/>
                  </a:cubicBezTo>
                  <a:cubicBezTo>
                    <a:pt x="162" y="247"/>
                    <a:pt x="174" y="243"/>
                    <a:pt x="189" y="238"/>
                  </a:cubicBezTo>
                  <a:lnTo>
                    <a:pt x="211" y="229"/>
                  </a:lnTo>
                  <a:lnTo>
                    <a:pt x="189" y="239"/>
                  </a:lnTo>
                  <a:cubicBezTo>
                    <a:pt x="170" y="247"/>
                    <a:pt x="164" y="250"/>
                    <a:pt x="166" y="250"/>
                  </a:cubicBezTo>
                  <a:cubicBezTo>
                    <a:pt x="167" y="250"/>
                    <a:pt x="170" y="249"/>
                    <a:pt x="176" y="248"/>
                  </a:cubicBezTo>
                  <a:cubicBezTo>
                    <a:pt x="179" y="247"/>
                    <a:pt x="181" y="246"/>
                    <a:pt x="182" y="246"/>
                  </a:cubicBezTo>
                  <a:lnTo>
                    <a:pt x="182" y="246"/>
                  </a:lnTo>
                  <a:cubicBezTo>
                    <a:pt x="182" y="246"/>
                    <a:pt x="180" y="247"/>
                    <a:pt x="176" y="249"/>
                  </a:cubicBezTo>
                  <a:cubicBezTo>
                    <a:pt x="169" y="252"/>
                    <a:pt x="169" y="252"/>
                    <a:pt x="170" y="255"/>
                  </a:cubicBezTo>
                  <a:cubicBezTo>
                    <a:pt x="171" y="256"/>
                    <a:pt x="171" y="257"/>
                    <a:pt x="172" y="257"/>
                  </a:cubicBezTo>
                  <a:cubicBezTo>
                    <a:pt x="173" y="257"/>
                    <a:pt x="175" y="257"/>
                    <a:pt x="178" y="256"/>
                  </a:cubicBezTo>
                  <a:lnTo>
                    <a:pt x="179" y="257"/>
                  </a:lnTo>
                  <a:cubicBezTo>
                    <a:pt x="172" y="260"/>
                    <a:pt x="171" y="261"/>
                    <a:pt x="172" y="261"/>
                  </a:cubicBezTo>
                  <a:cubicBezTo>
                    <a:pt x="173" y="261"/>
                    <a:pt x="179" y="259"/>
                    <a:pt x="187" y="256"/>
                  </a:cubicBezTo>
                  <a:cubicBezTo>
                    <a:pt x="187" y="256"/>
                    <a:pt x="187" y="256"/>
                    <a:pt x="187" y="257"/>
                  </a:cubicBezTo>
                  <a:lnTo>
                    <a:pt x="180" y="260"/>
                  </a:lnTo>
                  <a:cubicBezTo>
                    <a:pt x="172" y="262"/>
                    <a:pt x="174" y="265"/>
                    <a:pt x="175" y="270"/>
                  </a:cubicBezTo>
                  <a:cubicBezTo>
                    <a:pt x="176" y="274"/>
                    <a:pt x="177" y="276"/>
                    <a:pt x="180" y="276"/>
                  </a:cubicBezTo>
                  <a:cubicBezTo>
                    <a:pt x="182" y="276"/>
                    <a:pt x="186" y="275"/>
                    <a:pt x="193" y="272"/>
                  </a:cubicBezTo>
                  <a:cubicBezTo>
                    <a:pt x="199" y="270"/>
                    <a:pt x="203" y="269"/>
                    <a:pt x="203" y="269"/>
                  </a:cubicBezTo>
                  <a:lnTo>
                    <a:pt x="203" y="269"/>
                  </a:lnTo>
                  <a:cubicBezTo>
                    <a:pt x="204" y="269"/>
                    <a:pt x="201" y="271"/>
                    <a:pt x="193" y="275"/>
                  </a:cubicBezTo>
                  <a:cubicBezTo>
                    <a:pt x="188" y="276"/>
                    <a:pt x="182" y="279"/>
                    <a:pt x="183" y="279"/>
                  </a:cubicBezTo>
                  <a:cubicBezTo>
                    <a:pt x="183" y="279"/>
                    <a:pt x="184" y="279"/>
                    <a:pt x="186" y="278"/>
                  </a:cubicBezTo>
                  <a:lnTo>
                    <a:pt x="186" y="278"/>
                  </a:lnTo>
                  <a:cubicBezTo>
                    <a:pt x="186" y="278"/>
                    <a:pt x="186" y="279"/>
                    <a:pt x="179" y="284"/>
                  </a:cubicBezTo>
                  <a:cubicBezTo>
                    <a:pt x="172" y="288"/>
                    <a:pt x="171" y="289"/>
                    <a:pt x="172" y="289"/>
                  </a:cubicBezTo>
                  <a:cubicBezTo>
                    <a:pt x="173" y="289"/>
                    <a:pt x="177" y="288"/>
                    <a:pt x="180" y="286"/>
                  </a:cubicBezTo>
                  <a:cubicBezTo>
                    <a:pt x="186" y="284"/>
                    <a:pt x="188" y="283"/>
                    <a:pt x="189" y="283"/>
                  </a:cubicBezTo>
                  <a:lnTo>
                    <a:pt x="189" y="283"/>
                  </a:lnTo>
                  <a:cubicBezTo>
                    <a:pt x="189" y="283"/>
                    <a:pt x="185" y="285"/>
                    <a:pt x="180" y="287"/>
                  </a:cubicBezTo>
                  <a:cubicBezTo>
                    <a:pt x="175" y="290"/>
                    <a:pt x="170" y="293"/>
                    <a:pt x="171" y="293"/>
                  </a:cubicBezTo>
                  <a:cubicBezTo>
                    <a:pt x="171" y="293"/>
                    <a:pt x="172" y="292"/>
                    <a:pt x="174" y="292"/>
                  </a:cubicBezTo>
                  <a:cubicBezTo>
                    <a:pt x="176" y="291"/>
                    <a:pt x="178" y="291"/>
                    <a:pt x="179" y="291"/>
                  </a:cubicBezTo>
                  <a:cubicBezTo>
                    <a:pt x="184" y="291"/>
                    <a:pt x="187" y="293"/>
                    <a:pt x="176" y="297"/>
                  </a:cubicBezTo>
                  <a:lnTo>
                    <a:pt x="176" y="298"/>
                  </a:lnTo>
                  <a:cubicBezTo>
                    <a:pt x="179" y="297"/>
                    <a:pt x="181" y="297"/>
                    <a:pt x="182" y="297"/>
                  </a:cubicBezTo>
                  <a:cubicBezTo>
                    <a:pt x="184" y="297"/>
                    <a:pt x="184" y="298"/>
                    <a:pt x="185" y="299"/>
                  </a:cubicBezTo>
                  <a:cubicBezTo>
                    <a:pt x="185" y="300"/>
                    <a:pt x="185" y="302"/>
                    <a:pt x="178" y="304"/>
                  </a:cubicBezTo>
                  <a:cubicBezTo>
                    <a:pt x="172" y="306"/>
                    <a:pt x="171" y="307"/>
                    <a:pt x="173" y="307"/>
                  </a:cubicBezTo>
                  <a:cubicBezTo>
                    <a:pt x="174" y="307"/>
                    <a:pt x="176" y="306"/>
                    <a:pt x="178" y="306"/>
                  </a:cubicBezTo>
                  <a:cubicBezTo>
                    <a:pt x="179" y="306"/>
                    <a:pt x="191" y="303"/>
                    <a:pt x="193" y="303"/>
                  </a:cubicBezTo>
                  <a:cubicBezTo>
                    <a:pt x="194" y="303"/>
                    <a:pt x="194" y="303"/>
                    <a:pt x="194" y="303"/>
                  </a:cubicBezTo>
                  <a:cubicBezTo>
                    <a:pt x="198" y="300"/>
                    <a:pt x="204" y="298"/>
                    <a:pt x="209" y="298"/>
                  </a:cubicBezTo>
                  <a:lnTo>
                    <a:pt x="202" y="302"/>
                  </a:lnTo>
                  <a:lnTo>
                    <a:pt x="187" y="307"/>
                  </a:lnTo>
                  <a:cubicBezTo>
                    <a:pt x="187" y="307"/>
                    <a:pt x="187" y="307"/>
                    <a:pt x="188" y="307"/>
                  </a:cubicBezTo>
                  <a:cubicBezTo>
                    <a:pt x="188" y="307"/>
                    <a:pt x="190" y="307"/>
                    <a:pt x="195" y="305"/>
                  </a:cubicBezTo>
                  <a:lnTo>
                    <a:pt x="195" y="305"/>
                  </a:lnTo>
                  <a:cubicBezTo>
                    <a:pt x="188" y="309"/>
                    <a:pt x="188" y="309"/>
                    <a:pt x="188" y="312"/>
                  </a:cubicBezTo>
                  <a:cubicBezTo>
                    <a:pt x="189" y="312"/>
                    <a:pt x="189" y="314"/>
                    <a:pt x="192" y="314"/>
                  </a:cubicBezTo>
                  <a:cubicBezTo>
                    <a:pt x="193" y="314"/>
                    <a:pt x="195" y="314"/>
                    <a:pt x="197" y="313"/>
                  </a:cubicBezTo>
                  <a:lnTo>
                    <a:pt x="197" y="313"/>
                  </a:lnTo>
                  <a:cubicBezTo>
                    <a:pt x="187" y="317"/>
                    <a:pt x="185" y="321"/>
                    <a:pt x="189" y="321"/>
                  </a:cubicBezTo>
                  <a:cubicBezTo>
                    <a:pt x="191" y="321"/>
                    <a:pt x="194" y="320"/>
                    <a:pt x="199" y="318"/>
                  </a:cubicBezTo>
                  <a:cubicBezTo>
                    <a:pt x="202" y="318"/>
                    <a:pt x="203" y="317"/>
                    <a:pt x="204" y="317"/>
                  </a:cubicBezTo>
                  <a:lnTo>
                    <a:pt x="204" y="317"/>
                  </a:lnTo>
                  <a:cubicBezTo>
                    <a:pt x="205" y="317"/>
                    <a:pt x="204" y="319"/>
                    <a:pt x="199" y="321"/>
                  </a:cubicBezTo>
                  <a:cubicBezTo>
                    <a:pt x="196" y="323"/>
                    <a:pt x="194" y="323"/>
                    <a:pt x="195" y="323"/>
                  </a:cubicBezTo>
                  <a:cubicBezTo>
                    <a:pt x="195" y="323"/>
                    <a:pt x="197" y="323"/>
                    <a:pt x="200" y="322"/>
                  </a:cubicBezTo>
                  <a:cubicBezTo>
                    <a:pt x="202" y="321"/>
                    <a:pt x="203" y="321"/>
                    <a:pt x="203" y="321"/>
                  </a:cubicBezTo>
                  <a:lnTo>
                    <a:pt x="203" y="321"/>
                  </a:lnTo>
                  <a:cubicBezTo>
                    <a:pt x="205" y="321"/>
                    <a:pt x="199" y="325"/>
                    <a:pt x="194" y="327"/>
                  </a:cubicBezTo>
                  <a:cubicBezTo>
                    <a:pt x="183" y="332"/>
                    <a:pt x="180" y="334"/>
                    <a:pt x="182" y="334"/>
                  </a:cubicBezTo>
                  <a:cubicBezTo>
                    <a:pt x="183" y="334"/>
                    <a:pt x="185" y="333"/>
                    <a:pt x="187" y="333"/>
                  </a:cubicBezTo>
                  <a:cubicBezTo>
                    <a:pt x="189" y="332"/>
                    <a:pt x="191" y="332"/>
                    <a:pt x="192" y="332"/>
                  </a:cubicBezTo>
                  <a:cubicBezTo>
                    <a:pt x="195" y="332"/>
                    <a:pt x="195" y="333"/>
                    <a:pt x="196" y="334"/>
                  </a:cubicBezTo>
                  <a:cubicBezTo>
                    <a:pt x="200" y="333"/>
                    <a:pt x="206" y="332"/>
                    <a:pt x="211" y="330"/>
                  </a:cubicBezTo>
                  <a:lnTo>
                    <a:pt x="225" y="324"/>
                  </a:lnTo>
                  <a:cubicBezTo>
                    <a:pt x="226" y="324"/>
                    <a:pt x="227" y="324"/>
                    <a:pt x="228" y="324"/>
                  </a:cubicBezTo>
                  <a:cubicBezTo>
                    <a:pt x="231" y="324"/>
                    <a:pt x="228" y="325"/>
                    <a:pt x="227" y="325"/>
                  </a:cubicBezTo>
                  <a:cubicBezTo>
                    <a:pt x="226" y="325"/>
                    <a:pt x="226" y="325"/>
                    <a:pt x="226" y="325"/>
                  </a:cubicBezTo>
                  <a:cubicBezTo>
                    <a:pt x="221" y="326"/>
                    <a:pt x="215" y="327"/>
                    <a:pt x="211" y="331"/>
                  </a:cubicBezTo>
                  <a:cubicBezTo>
                    <a:pt x="204" y="334"/>
                    <a:pt x="205" y="336"/>
                    <a:pt x="205" y="338"/>
                  </a:cubicBezTo>
                  <a:cubicBezTo>
                    <a:pt x="205" y="338"/>
                    <a:pt x="205" y="340"/>
                    <a:pt x="206" y="340"/>
                  </a:cubicBezTo>
                  <a:cubicBezTo>
                    <a:pt x="202" y="343"/>
                    <a:pt x="200" y="345"/>
                    <a:pt x="202" y="345"/>
                  </a:cubicBezTo>
                  <a:cubicBezTo>
                    <a:pt x="202" y="345"/>
                    <a:pt x="204" y="344"/>
                    <a:pt x="207" y="343"/>
                  </a:cubicBezTo>
                  <a:lnTo>
                    <a:pt x="214" y="341"/>
                  </a:lnTo>
                  <a:lnTo>
                    <a:pt x="214" y="341"/>
                  </a:lnTo>
                  <a:cubicBezTo>
                    <a:pt x="202" y="345"/>
                    <a:pt x="202" y="352"/>
                    <a:pt x="210" y="352"/>
                  </a:cubicBezTo>
                  <a:cubicBezTo>
                    <a:pt x="212" y="352"/>
                    <a:pt x="214" y="352"/>
                    <a:pt x="216" y="351"/>
                  </a:cubicBezTo>
                  <a:lnTo>
                    <a:pt x="216" y="351"/>
                  </a:lnTo>
                  <a:lnTo>
                    <a:pt x="209" y="353"/>
                  </a:lnTo>
                  <a:cubicBezTo>
                    <a:pt x="203" y="357"/>
                    <a:pt x="203" y="358"/>
                    <a:pt x="204" y="359"/>
                  </a:cubicBezTo>
                  <a:cubicBezTo>
                    <a:pt x="204" y="360"/>
                    <a:pt x="212" y="360"/>
                    <a:pt x="213" y="362"/>
                  </a:cubicBezTo>
                  <a:cubicBezTo>
                    <a:pt x="214" y="364"/>
                    <a:pt x="214" y="366"/>
                    <a:pt x="216" y="366"/>
                  </a:cubicBezTo>
                  <a:cubicBezTo>
                    <a:pt x="217" y="366"/>
                    <a:pt x="219" y="366"/>
                    <a:pt x="222" y="364"/>
                  </a:cubicBezTo>
                  <a:lnTo>
                    <a:pt x="222" y="364"/>
                  </a:lnTo>
                  <a:cubicBezTo>
                    <a:pt x="222" y="366"/>
                    <a:pt x="222" y="366"/>
                    <a:pt x="215" y="369"/>
                  </a:cubicBezTo>
                  <a:cubicBezTo>
                    <a:pt x="207" y="370"/>
                    <a:pt x="207" y="371"/>
                    <a:pt x="207" y="372"/>
                  </a:cubicBezTo>
                  <a:cubicBezTo>
                    <a:pt x="213" y="371"/>
                    <a:pt x="217" y="370"/>
                    <a:pt x="223" y="367"/>
                  </a:cubicBezTo>
                  <a:cubicBezTo>
                    <a:pt x="225" y="366"/>
                    <a:pt x="227" y="366"/>
                    <a:pt x="227" y="366"/>
                  </a:cubicBezTo>
                  <a:lnTo>
                    <a:pt x="227" y="366"/>
                  </a:lnTo>
                  <a:cubicBezTo>
                    <a:pt x="229" y="366"/>
                    <a:pt x="227" y="367"/>
                    <a:pt x="223" y="370"/>
                  </a:cubicBezTo>
                  <a:cubicBezTo>
                    <a:pt x="217" y="374"/>
                    <a:pt x="217" y="376"/>
                    <a:pt x="222" y="376"/>
                  </a:cubicBezTo>
                  <a:cubicBezTo>
                    <a:pt x="223" y="376"/>
                    <a:pt x="224" y="376"/>
                    <a:pt x="225" y="376"/>
                  </a:cubicBezTo>
                  <a:lnTo>
                    <a:pt x="225" y="376"/>
                  </a:lnTo>
                  <a:cubicBezTo>
                    <a:pt x="225" y="377"/>
                    <a:pt x="225" y="378"/>
                    <a:pt x="218" y="380"/>
                  </a:cubicBezTo>
                  <a:cubicBezTo>
                    <a:pt x="213" y="383"/>
                    <a:pt x="208" y="386"/>
                    <a:pt x="212" y="386"/>
                  </a:cubicBezTo>
                  <a:cubicBezTo>
                    <a:pt x="213" y="386"/>
                    <a:pt x="216" y="385"/>
                    <a:pt x="220" y="385"/>
                  </a:cubicBezTo>
                  <a:lnTo>
                    <a:pt x="220" y="385"/>
                  </a:lnTo>
                  <a:cubicBezTo>
                    <a:pt x="220" y="385"/>
                    <a:pt x="219" y="385"/>
                    <a:pt x="213" y="388"/>
                  </a:cubicBezTo>
                  <a:cubicBezTo>
                    <a:pt x="208" y="390"/>
                    <a:pt x="204" y="392"/>
                    <a:pt x="204" y="392"/>
                  </a:cubicBezTo>
                  <a:cubicBezTo>
                    <a:pt x="205" y="392"/>
                    <a:pt x="207" y="391"/>
                    <a:pt x="213" y="389"/>
                  </a:cubicBezTo>
                  <a:cubicBezTo>
                    <a:pt x="214" y="389"/>
                    <a:pt x="215" y="389"/>
                    <a:pt x="216" y="389"/>
                  </a:cubicBezTo>
                  <a:cubicBezTo>
                    <a:pt x="221" y="389"/>
                    <a:pt x="221" y="391"/>
                    <a:pt x="215" y="395"/>
                  </a:cubicBezTo>
                  <a:cubicBezTo>
                    <a:pt x="215" y="395"/>
                    <a:pt x="215" y="396"/>
                    <a:pt x="216" y="396"/>
                  </a:cubicBezTo>
                  <a:cubicBezTo>
                    <a:pt x="217" y="396"/>
                    <a:pt x="219" y="395"/>
                    <a:pt x="223" y="394"/>
                  </a:cubicBezTo>
                  <a:lnTo>
                    <a:pt x="230" y="391"/>
                  </a:lnTo>
                  <a:lnTo>
                    <a:pt x="230" y="391"/>
                  </a:lnTo>
                  <a:cubicBezTo>
                    <a:pt x="222" y="394"/>
                    <a:pt x="218" y="396"/>
                    <a:pt x="219" y="396"/>
                  </a:cubicBezTo>
                  <a:cubicBezTo>
                    <a:pt x="219" y="396"/>
                    <a:pt x="223" y="395"/>
                    <a:pt x="231" y="392"/>
                  </a:cubicBezTo>
                  <a:cubicBezTo>
                    <a:pt x="234" y="391"/>
                    <a:pt x="235" y="391"/>
                    <a:pt x="236" y="391"/>
                  </a:cubicBezTo>
                  <a:lnTo>
                    <a:pt x="236" y="391"/>
                  </a:lnTo>
                  <a:cubicBezTo>
                    <a:pt x="236" y="391"/>
                    <a:pt x="234" y="392"/>
                    <a:pt x="231" y="394"/>
                  </a:cubicBezTo>
                  <a:cubicBezTo>
                    <a:pt x="223" y="397"/>
                    <a:pt x="224" y="398"/>
                    <a:pt x="224" y="398"/>
                  </a:cubicBezTo>
                  <a:cubicBezTo>
                    <a:pt x="224" y="398"/>
                    <a:pt x="232" y="399"/>
                    <a:pt x="234" y="404"/>
                  </a:cubicBezTo>
                  <a:cubicBezTo>
                    <a:pt x="235" y="408"/>
                    <a:pt x="236" y="411"/>
                    <a:pt x="238" y="411"/>
                  </a:cubicBezTo>
                  <a:cubicBezTo>
                    <a:pt x="239" y="411"/>
                    <a:pt x="241" y="410"/>
                    <a:pt x="243" y="409"/>
                  </a:cubicBezTo>
                  <a:cubicBezTo>
                    <a:pt x="246" y="408"/>
                    <a:pt x="248" y="408"/>
                    <a:pt x="249" y="408"/>
                  </a:cubicBezTo>
                  <a:lnTo>
                    <a:pt x="249" y="408"/>
                  </a:lnTo>
                  <a:cubicBezTo>
                    <a:pt x="250" y="408"/>
                    <a:pt x="248" y="409"/>
                    <a:pt x="244" y="412"/>
                  </a:cubicBezTo>
                  <a:cubicBezTo>
                    <a:pt x="236" y="415"/>
                    <a:pt x="237" y="415"/>
                    <a:pt x="237" y="416"/>
                  </a:cubicBezTo>
                  <a:cubicBezTo>
                    <a:pt x="237" y="417"/>
                    <a:pt x="237" y="418"/>
                    <a:pt x="231" y="421"/>
                  </a:cubicBezTo>
                  <a:cubicBezTo>
                    <a:pt x="235" y="419"/>
                    <a:pt x="237" y="419"/>
                    <a:pt x="238" y="419"/>
                  </a:cubicBezTo>
                  <a:cubicBezTo>
                    <a:pt x="239" y="419"/>
                    <a:pt x="239" y="419"/>
                    <a:pt x="239" y="419"/>
                  </a:cubicBezTo>
                  <a:cubicBezTo>
                    <a:pt x="234" y="421"/>
                    <a:pt x="232" y="422"/>
                    <a:pt x="233" y="422"/>
                  </a:cubicBezTo>
                  <a:cubicBezTo>
                    <a:pt x="233" y="422"/>
                    <a:pt x="235" y="422"/>
                    <a:pt x="239" y="421"/>
                  </a:cubicBezTo>
                  <a:cubicBezTo>
                    <a:pt x="246" y="418"/>
                    <a:pt x="250" y="417"/>
                    <a:pt x="250" y="417"/>
                  </a:cubicBezTo>
                  <a:lnTo>
                    <a:pt x="250" y="417"/>
                  </a:lnTo>
                  <a:cubicBezTo>
                    <a:pt x="251" y="417"/>
                    <a:pt x="247" y="419"/>
                    <a:pt x="239" y="422"/>
                  </a:cubicBezTo>
                  <a:cubicBezTo>
                    <a:pt x="234" y="424"/>
                    <a:pt x="229" y="427"/>
                    <a:pt x="229" y="427"/>
                  </a:cubicBezTo>
                  <a:cubicBezTo>
                    <a:pt x="229" y="427"/>
                    <a:pt x="230" y="427"/>
                    <a:pt x="232" y="426"/>
                  </a:cubicBezTo>
                  <a:cubicBezTo>
                    <a:pt x="237" y="425"/>
                    <a:pt x="242" y="424"/>
                    <a:pt x="248" y="423"/>
                  </a:cubicBezTo>
                  <a:lnTo>
                    <a:pt x="248" y="423"/>
                  </a:lnTo>
                  <a:cubicBezTo>
                    <a:pt x="248" y="424"/>
                    <a:pt x="248" y="425"/>
                    <a:pt x="241" y="427"/>
                  </a:cubicBezTo>
                  <a:cubicBezTo>
                    <a:pt x="235" y="430"/>
                    <a:pt x="239" y="431"/>
                    <a:pt x="244" y="431"/>
                  </a:cubicBezTo>
                  <a:cubicBezTo>
                    <a:pt x="246" y="431"/>
                    <a:pt x="248" y="431"/>
                    <a:pt x="250" y="431"/>
                  </a:cubicBezTo>
                  <a:lnTo>
                    <a:pt x="250" y="431"/>
                  </a:lnTo>
                  <a:cubicBezTo>
                    <a:pt x="243" y="434"/>
                    <a:pt x="243" y="434"/>
                    <a:pt x="243" y="435"/>
                  </a:cubicBezTo>
                  <a:cubicBezTo>
                    <a:pt x="245" y="435"/>
                    <a:pt x="246" y="434"/>
                    <a:pt x="246" y="434"/>
                  </a:cubicBezTo>
                  <a:lnTo>
                    <a:pt x="246" y="434"/>
                  </a:lnTo>
                  <a:cubicBezTo>
                    <a:pt x="247" y="434"/>
                    <a:pt x="242" y="437"/>
                    <a:pt x="236" y="438"/>
                  </a:cubicBezTo>
                  <a:cubicBezTo>
                    <a:pt x="229" y="441"/>
                    <a:pt x="229" y="442"/>
                    <a:pt x="229" y="443"/>
                  </a:cubicBezTo>
                  <a:cubicBezTo>
                    <a:pt x="230" y="442"/>
                    <a:pt x="232" y="442"/>
                    <a:pt x="233" y="442"/>
                  </a:cubicBezTo>
                  <a:cubicBezTo>
                    <a:pt x="237" y="442"/>
                    <a:pt x="238" y="445"/>
                    <a:pt x="239" y="446"/>
                  </a:cubicBezTo>
                  <a:cubicBezTo>
                    <a:pt x="239" y="448"/>
                    <a:pt x="240" y="449"/>
                    <a:pt x="243" y="449"/>
                  </a:cubicBezTo>
                  <a:cubicBezTo>
                    <a:pt x="247" y="449"/>
                    <a:pt x="253" y="447"/>
                    <a:pt x="262" y="445"/>
                  </a:cubicBezTo>
                  <a:lnTo>
                    <a:pt x="262" y="445"/>
                  </a:lnTo>
                  <a:lnTo>
                    <a:pt x="241" y="454"/>
                  </a:lnTo>
                  <a:cubicBezTo>
                    <a:pt x="245" y="454"/>
                    <a:pt x="251" y="452"/>
                    <a:pt x="255" y="450"/>
                  </a:cubicBezTo>
                  <a:cubicBezTo>
                    <a:pt x="259" y="449"/>
                    <a:pt x="261" y="448"/>
                    <a:pt x="261" y="448"/>
                  </a:cubicBezTo>
                  <a:lnTo>
                    <a:pt x="261" y="448"/>
                  </a:lnTo>
                  <a:cubicBezTo>
                    <a:pt x="262" y="448"/>
                    <a:pt x="261" y="449"/>
                    <a:pt x="257" y="452"/>
                  </a:cubicBezTo>
                  <a:cubicBezTo>
                    <a:pt x="252" y="455"/>
                    <a:pt x="251" y="456"/>
                    <a:pt x="252" y="456"/>
                  </a:cubicBezTo>
                  <a:cubicBezTo>
                    <a:pt x="253" y="456"/>
                    <a:pt x="255" y="456"/>
                    <a:pt x="258" y="455"/>
                  </a:cubicBezTo>
                  <a:lnTo>
                    <a:pt x="258" y="455"/>
                  </a:lnTo>
                  <a:cubicBezTo>
                    <a:pt x="258" y="456"/>
                    <a:pt x="258" y="458"/>
                    <a:pt x="251" y="461"/>
                  </a:cubicBezTo>
                  <a:cubicBezTo>
                    <a:pt x="251" y="461"/>
                    <a:pt x="251" y="461"/>
                    <a:pt x="258" y="459"/>
                  </a:cubicBezTo>
                  <a:cubicBezTo>
                    <a:pt x="261" y="458"/>
                    <a:pt x="263" y="457"/>
                    <a:pt x="264" y="457"/>
                  </a:cubicBezTo>
                  <a:lnTo>
                    <a:pt x="264" y="457"/>
                  </a:lnTo>
                  <a:cubicBezTo>
                    <a:pt x="264" y="457"/>
                    <a:pt x="263" y="458"/>
                    <a:pt x="259" y="460"/>
                  </a:cubicBezTo>
                  <a:cubicBezTo>
                    <a:pt x="248" y="465"/>
                    <a:pt x="245" y="467"/>
                    <a:pt x="248" y="467"/>
                  </a:cubicBezTo>
                  <a:cubicBezTo>
                    <a:pt x="249" y="467"/>
                    <a:pt x="250" y="467"/>
                    <a:pt x="252" y="467"/>
                  </a:cubicBezTo>
                  <a:cubicBezTo>
                    <a:pt x="256" y="465"/>
                    <a:pt x="258" y="464"/>
                    <a:pt x="259" y="464"/>
                  </a:cubicBezTo>
                  <a:cubicBezTo>
                    <a:pt x="260" y="464"/>
                    <a:pt x="260" y="465"/>
                    <a:pt x="260" y="465"/>
                  </a:cubicBezTo>
                  <a:cubicBezTo>
                    <a:pt x="260" y="465"/>
                    <a:pt x="260" y="466"/>
                    <a:pt x="261" y="466"/>
                  </a:cubicBezTo>
                  <a:cubicBezTo>
                    <a:pt x="262" y="466"/>
                    <a:pt x="264" y="465"/>
                    <a:pt x="268" y="464"/>
                  </a:cubicBezTo>
                  <a:lnTo>
                    <a:pt x="269" y="467"/>
                  </a:lnTo>
                  <a:cubicBezTo>
                    <a:pt x="269" y="467"/>
                    <a:pt x="261" y="469"/>
                    <a:pt x="261" y="469"/>
                  </a:cubicBezTo>
                  <a:lnTo>
                    <a:pt x="254" y="472"/>
                  </a:lnTo>
                  <a:cubicBezTo>
                    <a:pt x="254" y="473"/>
                    <a:pt x="254" y="473"/>
                    <a:pt x="256" y="473"/>
                  </a:cubicBezTo>
                  <a:cubicBezTo>
                    <a:pt x="257" y="473"/>
                    <a:pt x="259" y="473"/>
                    <a:pt x="262" y="472"/>
                  </a:cubicBezTo>
                  <a:cubicBezTo>
                    <a:pt x="269" y="470"/>
                    <a:pt x="273" y="469"/>
                    <a:pt x="273" y="469"/>
                  </a:cubicBezTo>
                  <a:lnTo>
                    <a:pt x="273" y="469"/>
                  </a:lnTo>
                  <a:cubicBezTo>
                    <a:pt x="274" y="469"/>
                    <a:pt x="270" y="470"/>
                    <a:pt x="262" y="473"/>
                  </a:cubicBezTo>
                  <a:cubicBezTo>
                    <a:pt x="256" y="475"/>
                    <a:pt x="250" y="478"/>
                    <a:pt x="253" y="478"/>
                  </a:cubicBezTo>
                  <a:cubicBezTo>
                    <a:pt x="254" y="478"/>
                    <a:pt x="254" y="478"/>
                    <a:pt x="255" y="478"/>
                  </a:cubicBezTo>
                  <a:cubicBezTo>
                    <a:pt x="261" y="476"/>
                    <a:pt x="263" y="475"/>
                    <a:pt x="264" y="475"/>
                  </a:cubicBezTo>
                  <a:lnTo>
                    <a:pt x="264" y="475"/>
                  </a:lnTo>
                  <a:cubicBezTo>
                    <a:pt x="265" y="475"/>
                    <a:pt x="261" y="477"/>
                    <a:pt x="255" y="479"/>
                  </a:cubicBezTo>
                  <a:cubicBezTo>
                    <a:pt x="247" y="481"/>
                    <a:pt x="243" y="483"/>
                    <a:pt x="245" y="483"/>
                  </a:cubicBezTo>
                  <a:cubicBezTo>
                    <a:pt x="246" y="483"/>
                    <a:pt x="250" y="482"/>
                    <a:pt x="257" y="481"/>
                  </a:cubicBezTo>
                  <a:cubicBezTo>
                    <a:pt x="257" y="483"/>
                    <a:pt x="266" y="483"/>
                    <a:pt x="266" y="486"/>
                  </a:cubicBezTo>
                  <a:cubicBezTo>
                    <a:pt x="267" y="489"/>
                    <a:pt x="268" y="490"/>
                    <a:pt x="260" y="493"/>
                  </a:cubicBezTo>
                  <a:cubicBezTo>
                    <a:pt x="251" y="497"/>
                    <a:pt x="247" y="499"/>
                    <a:pt x="248" y="499"/>
                  </a:cubicBezTo>
                  <a:cubicBezTo>
                    <a:pt x="248" y="499"/>
                    <a:pt x="250" y="498"/>
                    <a:pt x="253" y="497"/>
                  </a:cubicBezTo>
                  <a:cubicBezTo>
                    <a:pt x="261" y="494"/>
                    <a:pt x="265" y="493"/>
                    <a:pt x="267" y="493"/>
                  </a:cubicBezTo>
                  <a:cubicBezTo>
                    <a:pt x="268" y="493"/>
                    <a:pt x="268" y="494"/>
                    <a:pt x="269" y="495"/>
                  </a:cubicBezTo>
                  <a:cubicBezTo>
                    <a:pt x="265" y="497"/>
                    <a:pt x="266" y="498"/>
                    <a:pt x="268" y="498"/>
                  </a:cubicBezTo>
                  <a:cubicBezTo>
                    <a:pt x="271" y="498"/>
                    <a:pt x="274" y="497"/>
                    <a:pt x="277" y="497"/>
                  </a:cubicBezTo>
                  <a:lnTo>
                    <a:pt x="277" y="495"/>
                  </a:lnTo>
                  <a:cubicBezTo>
                    <a:pt x="284" y="492"/>
                    <a:pt x="287" y="491"/>
                    <a:pt x="288" y="491"/>
                  </a:cubicBezTo>
                  <a:lnTo>
                    <a:pt x="288" y="491"/>
                  </a:lnTo>
                  <a:cubicBezTo>
                    <a:pt x="290" y="491"/>
                    <a:pt x="288" y="492"/>
                    <a:pt x="285" y="495"/>
                  </a:cubicBezTo>
                  <a:cubicBezTo>
                    <a:pt x="280" y="497"/>
                    <a:pt x="276" y="499"/>
                    <a:pt x="270" y="501"/>
                  </a:cubicBezTo>
                  <a:cubicBezTo>
                    <a:pt x="266" y="502"/>
                    <a:pt x="260" y="505"/>
                    <a:pt x="255" y="508"/>
                  </a:cubicBezTo>
                  <a:cubicBezTo>
                    <a:pt x="256" y="508"/>
                    <a:pt x="256" y="508"/>
                    <a:pt x="257" y="508"/>
                  </a:cubicBezTo>
                  <a:cubicBezTo>
                    <a:pt x="258" y="508"/>
                    <a:pt x="259" y="508"/>
                    <a:pt x="263" y="506"/>
                  </a:cubicBezTo>
                  <a:cubicBezTo>
                    <a:pt x="271" y="504"/>
                    <a:pt x="271" y="504"/>
                    <a:pt x="271" y="504"/>
                  </a:cubicBezTo>
                  <a:cubicBezTo>
                    <a:pt x="271" y="504"/>
                    <a:pt x="271" y="505"/>
                    <a:pt x="273" y="505"/>
                  </a:cubicBezTo>
                  <a:cubicBezTo>
                    <a:pt x="274" y="505"/>
                    <a:pt x="276" y="504"/>
                    <a:pt x="279" y="504"/>
                  </a:cubicBezTo>
                  <a:cubicBezTo>
                    <a:pt x="284" y="502"/>
                    <a:pt x="286" y="502"/>
                    <a:pt x="286" y="502"/>
                  </a:cubicBezTo>
                  <a:cubicBezTo>
                    <a:pt x="287" y="502"/>
                    <a:pt x="287" y="502"/>
                    <a:pt x="287" y="502"/>
                  </a:cubicBezTo>
                  <a:cubicBezTo>
                    <a:pt x="280" y="506"/>
                    <a:pt x="280" y="508"/>
                    <a:pt x="280" y="508"/>
                  </a:cubicBezTo>
                  <a:lnTo>
                    <a:pt x="273" y="510"/>
                  </a:lnTo>
                  <a:lnTo>
                    <a:pt x="259" y="517"/>
                  </a:lnTo>
                  <a:cubicBezTo>
                    <a:pt x="259" y="517"/>
                    <a:pt x="266" y="515"/>
                    <a:pt x="266" y="515"/>
                  </a:cubicBezTo>
                  <a:cubicBezTo>
                    <a:pt x="266" y="515"/>
                    <a:pt x="267" y="514"/>
                    <a:pt x="267" y="514"/>
                  </a:cubicBezTo>
                  <a:cubicBezTo>
                    <a:pt x="274" y="514"/>
                    <a:pt x="279" y="532"/>
                    <a:pt x="279" y="534"/>
                  </a:cubicBezTo>
                  <a:cubicBezTo>
                    <a:pt x="275" y="536"/>
                    <a:pt x="274" y="538"/>
                    <a:pt x="275" y="538"/>
                  </a:cubicBezTo>
                  <a:cubicBezTo>
                    <a:pt x="276" y="538"/>
                    <a:pt x="278" y="538"/>
                    <a:pt x="280" y="536"/>
                  </a:cubicBezTo>
                  <a:cubicBezTo>
                    <a:pt x="282" y="536"/>
                    <a:pt x="283" y="535"/>
                    <a:pt x="284" y="535"/>
                  </a:cubicBezTo>
                  <a:cubicBezTo>
                    <a:pt x="288" y="535"/>
                    <a:pt x="289" y="539"/>
                    <a:pt x="290" y="543"/>
                  </a:cubicBezTo>
                  <a:cubicBezTo>
                    <a:pt x="291" y="547"/>
                    <a:pt x="292" y="550"/>
                    <a:pt x="296" y="550"/>
                  </a:cubicBezTo>
                  <a:cubicBezTo>
                    <a:pt x="297" y="550"/>
                    <a:pt x="299" y="550"/>
                    <a:pt x="300" y="550"/>
                  </a:cubicBezTo>
                  <a:cubicBezTo>
                    <a:pt x="300" y="550"/>
                    <a:pt x="300" y="551"/>
                    <a:pt x="301" y="552"/>
                  </a:cubicBezTo>
                  <a:cubicBezTo>
                    <a:pt x="301" y="553"/>
                    <a:pt x="303" y="553"/>
                    <a:pt x="305" y="553"/>
                  </a:cubicBezTo>
                  <a:cubicBezTo>
                    <a:pt x="307" y="553"/>
                    <a:pt x="309" y="553"/>
                    <a:pt x="309" y="553"/>
                  </a:cubicBezTo>
                  <a:cubicBezTo>
                    <a:pt x="312" y="553"/>
                    <a:pt x="313" y="552"/>
                    <a:pt x="314" y="552"/>
                  </a:cubicBezTo>
                  <a:cubicBezTo>
                    <a:pt x="316" y="552"/>
                    <a:pt x="315" y="553"/>
                    <a:pt x="309" y="554"/>
                  </a:cubicBezTo>
                  <a:cubicBezTo>
                    <a:pt x="305" y="555"/>
                    <a:pt x="299" y="557"/>
                    <a:pt x="295" y="561"/>
                  </a:cubicBezTo>
                  <a:cubicBezTo>
                    <a:pt x="295" y="561"/>
                    <a:pt x="295" y="561"/>
                    <a:pt x="296" y="561"/>
                  </a:cubicBezTo>
                  <a:cubicBezTo>
                    <a:pt x="298" y="561"/>
                    <a:pt x="304" y="559"/>
                    <a:pt x="310" y="556"/>
                  </a:cubicBezTo>
                  <a:cubicBezTo>
                    <a:pt x="314" y="555"/>
                    <a:pt x="316" y="555"/>
                    <a:pt x="317" y="555"/>
                  </a:cubicBezTo>
                  <a:cubicBezTo>
                    <a:pt x="318" y="555"/>
                    <a:pt x="318" y="555"/>
                    <a:pt x="318" y="555"/>
                  </a:cubicBezTo>
                  <a:cubicBezTo>
                    <a:pt x="318" y="555"/>
                    <a:pt x="318" y="555"/>
                    <a:pt x="310" y="559"/>
                  </a:cubicBezTo>
                  <a:lnTo>
                    <a:pt x="296" y="563"/>
                  </a:lnTo>
                  <a:lnTo>
                    <a:pt x="296" y="564"/>
                  </a:lnTo>
                  <a:cubicBezTo>
                    <a:pt x="300" y="563"/>
                    <a:pt x="302" y="563"/>
                    <a:pt x="303" y="563"/>
                  </a:cubicBezTo>
                  <a:cubicBezTo>
                    <a:pt x="304" y="563"/>
                    <a:pt x="304" y="563"/>
                    <a:pt x="304" y="563"/>
                  </a:cubicBezTo>
                  <a:cubicBezTo>
                    <a:pt x="304" y="563"/>
                    <a:pt x="304" y="563"/>
                    <a:pt x="289" y="569"/>
                  </a:cubicBezTo>
                  <a:cubicBezTo>
                    <a:pt x="281" y="572"/>
                    <a:pt x="278" y="573"/>
                    <a:pt x="278" y="573"/>
                  </a:cubicBezTo>
                  <a:cubicBezTo>
                    <a:pt x="279" y="573"/>
                    <a:pt x="282" y="572"/>
                    <a:pt x="289" y="570"/>
                  </a:cubicBezTo>
                  <a:lnTo>
                    <a:pt x="297" y="569"/>
                  </a:lnTo>
                  <a:lnTo>
                    <a:pt x="297" y="569"/>
                  </a:lnTo>
                  <a:cubicBezTo>
                    <a:pt x="291" y="572"/>
                    <a:pt x="290" y="573"/>
                    <a:pt x="292" y="573"/>
                  </a:cubicBezTo>
                  <a:cubicBezTo>
                    <a:pt x="295" y="573"/>
                    <a:pt x="302" y="571"/>
                    <a:pt x="306" y="570"/>
                  </a:cubicBezTo>
                  <a:lnTo>
                    <a:pt x="306" y="570"/>
                  </a:lnTo>
                  <a:cubicBezTo>
                    <a:pt x="297" y="573"/>
                    <a:pt x="294" y="575"/>
                    <a:pt x="295" y="575"/>
                  </a:cubicBezTo>
                  <a:cubicBezTo>
                    <a:pt x="296" y="575"/>
                    <a:pt x="300" y="574"/>
                    <a:pt x="306" y="572"/>
                  </a:cubicBezTo>
                  <a:cubicBezTo>
                    <a:pt x="309" y="571"/>
                    <a:pt x="311" y="570"/>
                    <a:pt x="312" y="570"/>
                  </a:cubicBezTo>
                  <a:lnTo>
                    <a:pt x="312" y="570"/>
                  </a:lnTo>
                  <a:cubicBezTo>
                    <a:pt x="312" y="570"/>
                    <a:pt x="311" y="571"/>
                    <a:pt x="307" y="573"/>
                  </a:cubicBezTo>
                  <a:cubicBezTo>
                    <a:pt x="299" y="576"/>
                    <a:pt x="300" y="578"/>
                    <a:pt x="300" y="580"/>
                  </a:cubicBezTo>
                  <a:cubicBezTo>
                    <a:pt x="302" y="579"/>
                    <a:pt x="303" y="579"/>
                    <a:pt x="303" y="579"/>
                  </a:cubicBezTo>
                  <a:cubicBezTo>
                    <a:pt x="309" y="579"/>
                    <a:pt x="310" y="584"/>
                    <a:pt x="312" y="590"/>
                  </a:cubicBezTo>
                  <a:cubicBezTo>
                    <a:pt x="313" y="595"/>
                    <a:pt x="314" y="599"/>
                    <a:pt x="319" y="599"/>
                  </a:cubicBezTo>
                  <a:cubicBezTo>
                    <a:pt x="319" y="599"/>
                    <a:pt x="320" y="599"/>
                    <a:pt x="322" y="599"/>
                  </a:cubicBezTo>
                  <a:lnTo>
                    <a:pt x="322" y="599"/>
                  </a:lnTo>
                  <a:cubicBezTo>
                    <a:pt x="322" y="600"/>
                    <a:pt x="322" y="600"/>
                    <a:pt x="315" y="603"/>
                  </a:cubicBezTo>
                  <a:cubicBezTo>
                    <a:pt x="311" y="605"/>
                    <a:pt x="309" y="605"/>
                    <a:pt x="310" y="605"/>
                  </a:cubicBezTo>
                  <a:cubicBezTo>
                    <a:pt x="312" y="605"/>
                    <a:pt x="315" y="605"/>
                    <a:pt x="323" y="602"/>
                  </a:cubicBezTo>
                  <a:cubicBezTo>
                    <a:pt x="327" y="601"/>
                    <a:pt x="331" y="600"/>
                    <a:pt x="331" y="600"/>
                  </a:cubicBezTo>
                  <a:lnTo>
                    <a:pt x="331" y="600"/>
                  </a:lnTo>
                  <a:cubicBezTo>
                    <a:pt x="332" y="600"/>
                    <a:pt x="330" y="601"/>
                    <a:pt x="323" y="603"/>
                  </a:cubicBezTo>
                  <a:cubicBezTo>
                    <a:pt x="316" y="606"/>
                    <a:pt x="316" y="607"/>
                    <a:pt x="317" y="610"/>
                  </a:cubicBezTo>
                  <a:cubicBezTo>
                    <a:pt x="317" y="612"/>
                    <a:pt x="318" y="614"/>
                    <a:pt x="322" y="614"/>
                  </a:cubicBezTo>
                  <a:cubicBezTo>
                    <a:pt x="323" y="614"/>
                    <a:pt x="324" y="614"/>
                    <a:pt x="326" y="613"/>
                  </a:cubicBezTo>
                  <a:cubicBezTo>
                    <a:pt x="329" y="613"/>
                    <a:pt x="331" y="613"/>
                    <a:pt x="332" y="613"/>
                  </a:cubicBezTo>
                  <a:lnTo>
                    <a:pt x="332" y="613"/>
                  </a:lnTo>
                  <a:cubicBezTo>
                    <a:pt x="333" y="613"/>
                    <a:pt x="331" y="613"/>
                    <a:pt x="326" y="615"/>
                  </a:cubicBezTo>
                  <a:cubicBezTo>
                    <a:pt x="313" y="618"/>
                    <a:pt x="307" y="623"/>
                    <a:pt x="315" y="623"/>
                  </a:cubicBezTo>
                  <a:cubicBezTo>
                    <a:pt x="316" y="623"/>
                    <a:pt x="318" y="623"/>
                    <a:pt x="321" y="622"/>
                  </a:cubicBezTo>
                  <a:lnTo>
                    <a:pt x="321" y="622"/>
                  </a:lnTo>
                  <a:cubicBezTo>
                    <a:pt x="321" y="624"/>
                    <a:pt x="321" y="624"/>
                    <a:pt x="313" y="627"/>
                  </a:cubicBezTo>
                  <a:cubicBezTo>
                    <a:pt x="313" y="627"/>
                    <a:pt x="314" y="628"/>
                    <a:pt x="322" y="628"/>
                  </a:cubicBezTo>
                  <a:cubicBezTo>
                    <a:pt x="322" y="629"/>
                    <a:pt x="323" y="633"/>
                    <a:pt x="323" y="634"/>
                  </a:cubicBezTo>
                  <a:cubicBezTo>
                    <a:pt x="324" y="635"/>
                    <a:pt x="332" y="635"/>
                    <a:pt x="332" y="635"/>
                  </a:cubicBezTo>
                  <a:cubicBezTo>
                    <a:pt x="324" y="638"/>
                    <a:pt x="325" y="642"/>
                    <a:pt x="326" y="647"/>
                  </a:cubicBezTo>
                  <a:cubicBezTo>
                    <a:pt x="328" y="653"/>
                    <a:pt x="329" y="657"/>
                    <a:pt x="322" y="661"/>
                  </a:cubicBezTo>
                  <a:cubicBezTo>
                    <a:pt x="322" y="661"/>
                    <a:pt x="322" y="661"/>
                    <a:pt x="324" y="661"/>
                  </a:cubicBezTo>
                  <a:cubicBezTo>
                    <a:pt x="325" y="661"/>
                    <a:pt x="327" y="661"/>
                    <a:pt x="329" y="661"/>
                  </a:cubicBezTo>
                  <a:cubicBezTo>
                    <a:pt x="338" y="658"/>
                    <a:pt x="342" y="657"/>
                    <a:pt x="343" y="657"/>
                  </a:cubicBezTo>
                  <a:lnTo>
                    <a:pt x="343" y="657"/>
                  </a:lnTo>
                  <a:cubicBezTo>
                    <a:pt x="343" y="657"/>
                    <a:pt x="342" y="658"/>
                    <a:pt x="338" y="659"/>
                  </a:cubicBezTo>
                  <a:cubicBezTo>
                    <a:pt x="328" y="664"/>
                    <a:pt x="325" y="667"/>
                    <a:pt x="329" y="667"/>
                  </a:cubicBezTo>
                  <a:cubicBezTo>
                    <a:pt x="331" y="667"/>
                    <a:pt x="335" y="666"/>
                    <a:pt x="340" y="665"/>
                  </a:cubicBezTo>
                  <a:lnTo>
                    <a:pt x="340" y="665"/>
                  </a:lnTo>
                  <a:lnTo>
                    <a:pt x="332" y="667"/>
                  </a:lnTo>
                  <a:cubicBezTo>
                    <a:pt x="324" y="670"/>
                    <a:pt x="323" y="672"/>
                    <a:pt x="325" y="672"/>
                  </a:cubicBezTo>
                  <a:cubicBezTo>
                    <a:pt x="328" y="672"/>
                    <a:pt x="333" y="671"/>
                    <a:pt x="341" y="668"/>
                  </a:cubicBezTo>
                  <a:lnTo>
                    <a:pt x="341" y="668"/>
                  </a:lnTo>
                  <a:cubicBezTo>
                    <a:pt x="334" y="671"/>
                    <a:pt x="328" y="674"/>
                    <a:pt x="331" y="674"/>
                  </a:cubicBezTo>
                  <a:cubicBezTo>
                    <a:pt x="331" y="674"/>
                    <a:pt x="332" y="674"/>
                    <a:pt x="333" y="674"/>
                  </a:cubicBezTo>
                  <a:cubicBezTo>
                    <a:pt x="334" y="674"/>
                    <a:pt x="334" y="674"/>
                    <a:pt x="318" y="680"/>
                  </a:cubicBezTo>
                  <a:cubicBezTo>
                    <a:pt x="314" y="681"/>
                    <a:pt x="308" y="683"/>
                    <a:pt x="304" y="685"/>
                  </a:cubicBezTo>
                  <a:cubicBezTo>
                    <a:pt x="309" y="684"/>
                    <a:pt x="314" y="683"/>
                    <a:pt x="319" y="681"/>
                  </a:cubicBezTo>
                  <a:lnTo>
                    <a:pt x="319" y="683"/>
                  </a:lnTo>
                  <a:cubicBezTo>
                    <a:pt x="319" y="683"/>
                    <a:pt x="319" y="683"/>
                    <a:pt x="327" y="681"/>
                  </a:cubicBezTo>
                  <a:cubicBezTo>
                    <a:pt x="331" y="680"/>
                    <a:pt x="333" y="679"/>
                    <a:pt x="334" y="679"/>
                  </a:cubicBezTo>
                  <a:cubicBezTo>
                    <a:pt x="335" y="679"/>
                    <a:pt x="335" y="680"/>
                    <a:pt x="335" y="680"/>
                  </a:cubicBezTo>
                  <a:cubicBezTo>
                    <a:pt x="332" y="681"/>
                    <a:pt x="332" y="681"/>
                    <a:pt x="332" y="681"/>
                  </a:cubicBezTo>
                  <a:cubicBezTo>
                    <a:pt x="333" y="681"/>
                    <a:pt x="338" y="680"/>
                    <a:pt x="343" y="677"/>
                  </a:cubicBezTo>
                  <a:cubicBezTo>
                    <a:pt x="347" y="675"/>
                    <a:pt x="352" y="674"/>
                    <a:pt x="358" y="673"/>
                  </a:cubicBezTo>
                  <a:lnTo>
                    <a:pt x="372" y="668"/>
                  </a:lnTo>
                  <a:cubicBezTo>
                    <a:pt x="382" y="665"/>
                    <a:pt x="392" y="662"/>
                    <a:pt x="402" y="657"/>
                  </a:cubicBezTo>
                  <a:cubicBezTo>
                    <a:pt x="407" y="653"/>
                    <a:pt x="412" y="649"/>
                    <a:pt x="409" y="649"/>
                  </a:cubicBezTo>
                  <a:cubicBezTo>
                    <a:pt x="407" y="649"/>
                    <a:pt x="405" y="650"/>
                    <a:pt x="400" y="652"/>
                  </a:cubicBezTo>
                  <a:cubicBezTo>
                    <a:pt x="400" y="652"/>
                    <a:pt x="397" y="652"/>
                    <a:pt x="395" y="652"/>
                  </a:cubicBezTo>
                  <a:cubicBezTo>
                    <a:pt x="394" y="652"/>
                    <a:pt x="393" y="652"/>
                    <a:pt x="392" y="652"/>
                  </a:cubicBezTo>
                  <a:cubicBezTo>
                    <a:pt x="392" y="652"/>
                    <a:pt x="400" y="648"/>
                    <a:pt x="400" y="648"/>
                  </a:cubicBezTo>
                  <a:cubicBezTo>
                    <a:pt x="407" y="646"/>
                    <a:pt x="407" y="643"/>
                    <a:pt x="406" y="638"/>
                  </a:cubicBezTo>
                  <a:cubicBezTo>
                    <a:pt x="405" y="634"/>
                    <a:pt x="404" y="631"/>
                    <a:pt x="410" y="628"/>
                  </a:cubicBezTo>
                  <a:cubicBezTo>
                    <a:pt x="418" y="625"/>
                    <a:pt x="418" y="624"/>
                    <a:pt x="418" y="624"/>
                  </a:cubicBezTo>
                  <a:lnTo>
                    <a:pt x="418" y="624"/>
                  </a:lnTo>
                  <a:cubicBezTo>
                    <a:pt x="417" y="624"/>
                    <a:pt x="415" y="624"/>
                    <a:pt x="414" y="624"/>
                  </a:cubicBezTo>
                  <a:cubicBezTo>
                    <a:pt x="410" y="624"/>
                    <a:pt x="409" y="620"/>
                    <a:pt x="408" y="616"/>
                  </a:cubicBezTo>
                  <a:cubicBezTo>
                    <a:pt x="406" y="611"/>
                    <a:pt x="405" y="606"/>
                    <a:pt x="400" y="606"/>
                  </a:cubicBezTo>
                  <a:cubicBezTo>
                    <a:pt x="399" y="606"/>
                    <a:pt x="398" y="606"/>
                    <a:pt x="397" y="607"/>
                  </a:cubicBezTo>
                  <a:cubicBezTo>
                    <a:pt x="397" y="606"/>
                    <a:pt x="397" y="605"/>
                    <a:pt x="397" y="605"/>
                  </a:cubicBezTo>
                  <a:cubicBezTo>
                    <a:pt x="405" y="602"/>
                    <a:pt x="404" y="601"/>
                    <a:pt x="404" y="599"/>
                  </a:cubicBezTo>
                  <a:lnTo>
                    <a:pt x="404" y="599"/>
                  </a:lnTo>
                  <a:cubicBezTo>
                    <a:pt x="401" y="599"/>
                    <a:pt x="399" y="599"/>
                    <a:pt x="398" y="599"/>
                  </a:cubicBezTo>
                  <a:cubicBezTo>
                    <a:pt x="395" y="599"/>
                    <a:pt x="395" y="599"/>
                    <a:pt x="395" y="599"/>
                  </a:cubicBezTo>
                  <a:cubicBezTo>
                    <a:pt x="402" y="596"/>
                    <a:pt x="402" y="596"/>
                    <a:pt x="401" y="593"/>
                  </a:cubicBezTo>
                  <a:cubicBezTo>
                    <a:pt x="401" y="593"/>
                    <a:pt x="401" y="592"/>
                    <a:pt x="400" y="592"/>
                  </a:cubicBezTo>
                  <a:cubicBezTo>
                    <a:pt x="399" y="592"/>
                    <a:pt x="397" y="592"/>
                    <a:pt x="393" y="593"/>
                  </a:cubicBezTo>
                  <a:cubicBezTo>
                    <a:pt x="392" y="589"/>
                    <a:pt x="395" y="584"/>
                    <a:pt x="399" y="582"/>
                  </a:cubicBezTo>
                  <a:cubicBezTo>
                    <a:pt x="402" y="581"/>
                    <a:pt x="402" y="580"/>
                    <a:pt x="401" y="580"/>
                  </a:cubicBezTo>
                  <a:cubicBezTo>
                    <a:pt x="400" y="580"/>
                    <a:pt x="395" y="581"/>
                    <a:pt x="390" y="582"/>
                  </a:cubicBezTo>
                  <a:cubicBezTo>
                    <a:pt x="386" y="584"/>
                    <a:pt x="381" y="585"/>
                    <a:pt x="375" y="585"/>
                  </a:cubicBezTo>
                  <a:lnTo>
                    <a:pt x="390" y="581"/>
                  </a:lnTo>
                  <a:cubicBezTo>
                    <a:pt x="398" y="579"/>
                    <a:pt x="398" y="579"/>
                    <a:pt x="398" y="578"/>
                  </a:cubicBezTo>
                  <a:lnTo>
                    <a:pt x="397" y="575"/>
                  </a:lnTo>
                  <a:cubicBezTo>
                    <a:pt x="395" y="576"/>
                    <a:pt x="394" y="576"/>
                    <a:pt x="393" y="576"/>
                  </a:cubicBezTo>
                  <a:cubicBezTo>
                    <a:pt x="389" y="576"/>
                    <a:pt x="388" y="573"/>
                    <a:pt x="387" y="569"/>
                  </a:cubicBezTo>
                  <a:cubicBezTo>
                    <a:pt x="385" y="564"/>
                    <a:pt x="385" y="561"/>
                    <a:pt x="381" y="561"/>
                  </a:cubicBezTo>
                  <a:cubicBezTo>
                    <a:pt x="380" y="561"/>
                    <a:pt x="379" y="561"/>
                    <a:pt x="377" y="562"/>
                  </a:cubicBezTo>
                  <a:cubicBezTo>
                    <a:pt x="374" y="563"/>
                    <a:pt x="373" y="563"/>
                    <a:pt x="372" y="563"/>
                  </a:cubicBezTo>
                  <a:cubicBezTo>
                    <a:pt x="370" y="563"/>
                    <a:pt x="371" y="562"/>
                    <a:pt x="375" y="559"/>
                  </a:cubicBezTo>
                  <a:cubicBezTo>
                    <a:pt x="392" y="549"/>
                    <a:pt x="396" y="547"/>
                    <a:pt x="393" y="547"/>
                  </a:cubicBezTo>
                  <a:cubicBezTo>
                    <a:pt x="392" y="547"/>
                    <a:pt x="391" y="547"/>
                    <a:pt x="389" y="547"/>
                  </a:cubicBezTo>
                  <a:cubicBezTo>
                    <a:pt x="384" y="550"/>
                    <a:pt x="380" y="552"/>
                    <a:pt x="374" y="553"/>
                  </a:cubicBezTo>
                  <a:cubicBezTo>
                    <a:pt x="368" y="555"/>
                    <a:pt x="364" y="557"/>
                    <a:pt x="364" y="557"/>
                  </a:cubicBezTo>
                  <a:cubicBezTo>
                    <a:pt x="363" y="557"/>
                    <a:pt x="366" y="555"/>
                    <a:pt x="374" y="552"/>
                  </a:cubicBezTo>
                  <a:cubicBezTo>
                    <a:pt x="386" y="547"/>
                    <a:pt x="382" y="540"/>
                    <a:pt x="371" y="540"/>
                  </a:cubicBezTo>
                  <a:cubicBezTo>
                    <a:pt x="369" y="540"/>
                    <a:pt x="366" y="541"/>
                    <a:pt x="363" y="542"/>
                  </a:cubicBezTo>
                  <a:lnTo>
                    <a:pt x="371" y="539"/>
                  </a:lnTo>
                  <a:cubicBezTo>
                    <a:pt x="378" y="536"/>
                    <a:pt x="378" y="535"/>
                    <a:pt x="377" y="533"/>
                  </a:cubicBezTo>
                  <a:lnTo>
                    <a:pt x="377" y="529"/>
                  </a:lnTo>
                  <a:cubicBezTo>
                    <a:pt x="373" y="531"/>
                    <a:pt x="370" y="531"/>
                    <a:pt x="369" y="531"/>
                  </a:cubicBezTo>
                  <a:cubicBezTo>
                    <a:pt x="365" y="531"/>
                    <a:pt x="370" y="527"/>
                    <a:pt x="375" y="525"/>
                  </a:cubicBezTo>
                  <a:cubicBezTo>
                    <a:pt x="382" y="521"/>
                    <a:pt x="382" y="521"/>
                    <a:pt x="382" y="520"/>
                  </a:cubicBezTo>
                  <a:lnTo>
                    <a:pt x="382" y="520"/>
                  </a:lnTo>
                  <a:cubicBezTo>
                    <a:pt x="380" y="521"/>
                    <a:pt x="378" y="521"/>
                    <a:pt x="377" y="521"/>
                  </a:cubicBezTo>
                  <a:cubicBezTo>
                    <a:pt x="368" y="521"/>
                    <a:pt x="373" y="516"/>
                    <a:pt x="380" y="514"/>
                  </a:cubicBezTo>
                  <a:lnTo>
                    <a:pt x="380" y="511"/>
                  </a:lnTo>
                  <a:cubicBezTo>
                    <a:pt x="377" y="512"/>
                    <a:pt x="375" y="513"/>
                    <a:pt x="373" y="513"/>
                  </a:cubicBezTo>
                  <a:cubicBezTo>
                    <a:pt x="371" y="513"/>
                    <a:pt x="371" y="512"/>
                    <a:pt x="371" y="511"/>
                  </a:cubicBezTo>
                  <a:cubicBezTo>
                    <a:pt x="370" y="510"/>
                    <a:pt x="370" y="509"/>
                    <a:pt x="369" y="509"/>
                  </a:cubicBezTo>
                  <a:cubicBezTo>
                    <a:pt x="368" y="509"/>
                    <a:pt x="366" y="510"/>
                    <a:pt x="363" y="511"/>
                  </a:cubicBezTo>
                  <a:cubicBezTo>
                    <a:pt x="359" y="514"/>
                    <a:pt x="353" y="515"/>
                    <a:pt x="347" y="516"/>
                  </a:cubicBezTo>
                  <a:lnTo>
                    <a:pt x="355" y="514"/>
                  </a:lnTo>
                  <a:cubicBezTo>
                    <a:pt x="363" y="510"/>
                    <a:pt x="362" y="508"/>
                    <a:pt x="361" y="505"/>
                  </a:cubicBezTo>
                  <a:cubicBezTo>
                    <a:pt x="360" y="501"/>
                    <a:pt x="360" y="499"/>
                    <a:pt x="366" y="496"/>
                  </a:cubicBezTo>
                  <a:lnTo>
                    <a:pt x="366" y="496"/>
                  </a:lnTo>
                  <a:lnTo>
                    <a:pt x="359" y="498"/>
                  </a:lnTo>
                  <a:cubicBezTo>
                    <a:pt x="356" y="499"/>
                    <a:pt x="355" y="499"/>
                    <a:pt x="354" y="499"/>
                  </a:cubicBezTo>
                  <a:cubicBezTo>
                    <a:pt x="352" y="499"/>
                    <a:pt x="354" y="498"/>
                    <a:pt x="359" y="496"/>
                  </a:cubicBezTo>
                  <a:cubicBezTo>
                    <a:pt x="364" y="493"/>
                    <a:pt x="365" y="490"/>
                    <a:pt x="360" y="490"/>
                  </a:cubicBezTo>
                  <a:cubicBezTo>
                    <a:pt x="359" y="490"/>
                    <a:pt x="359" y="490"/>
                    <a:pt x="358" y="490"/>
                  </a:cubicBezTo>
                  <a:lnTo>
                    <a:pt x="356" y="489"/>
                  </a:lnTo>
                  <a:cubicBezTo>
                    <a:pt x="366" y="485"/>
                    <a:pt x="369" y="482"/>
                    <a:pt x="366" y="482"/>
                  </a:cubicBezTo>
                  <a:cubicBezTo>
                    <a:pt x="364" y="482"/>
                    <a:pt x="360" y="483"/>
                    <a:pt x="355" y="484"/>
                  </a:cubicBezTo>
                  <a:cubicBezTo>
                    <a:pt x="363" y="482"/>
                    <a:pt x="363" y="481"/>
                    <a:pt x="362" y="481"/>
                  </a:cubicBezTo>
                  <a:lnTo>
                    <a:pt x="362" y="481"/>
                  </a:lnTo>
                  <a:cubicBezTo>
                    <a:pt x="361" y="481"/>
                    <a:pt x="360" y="481"/>
                    <a:pt x="359" y="481"/>
                  </a:cubicBezTo>
                  <a:cubicBezTo>
                    <a:pt x="354" y="481"/>
                    <a:pt x="355" y="478"/>
                    <a:pt x="361" y="475"/>
                  </a:cubicBezTo>
                  <a:lnTo>
                    <a:pt x="361" y="475"/>
                  </a:lnTo>
                  <a:cubicBezTo>
                    <a:pt x="357" y="476"/>
                    <a:pt x="355" y="476"/>
                    <a:pt x="354" y="476"/>
                  </a:cubicBezTo>
                  <a:cubicBezTo>
                    <a:pt x="353" y="476"/>
                    <a:pt x="353" y="476"/>
                    <a:pt x="353" y="475"/>
                  </a:cubicBezTo>
                  <a:cubicBezTo>
                    <a:pt x="353" y="475"/>
                    <a:pt x="353" y="474"/>
                    <a:pt x="351" y="474"/>
                  </a:cubicBezTo>
                  <a:cubicBezTo>
                    <a:pt x="350" y="474"/>
                    <a:pt x="348" y="475"/>
                    <a:pt x="345" y="475"/>
                  </a:cubicBezTo>
                  <a:cubicBezTo>
                    <a:pt x="341" y="477"/>
                    <a:pt x="339" y="477"/>
                    <a:pt x="338" y="477"/>
                  </a:cubicBezTo>
                  <a:cubicBezTo>
                    <a:pt x="337" y="477"/>
                    <a:pt x="337" y="477"/>
                    <a:pt x="337" y="477"/>
                  </a:cubicBezTo>
                  <a:cubicBezTo>
                    <a:pt x="342" y="474"/>
                    <a:pt x="346" y="473"/>
                    <a:pt x="352" y="472"/>
                  </a:cubicBezTo>
                  <a:cubicBezTo>
                    <a:pt x="357" y="471"/>
                    <a:pt x="358" y="470"/>
                    <a:pt x="354" y="470"/>
                  </a:cubicBezTo>
                  <a:cubicBezTo>
                    <a:pt x="351" y="470"/>
                    <a:pt x="348" y="470"/>
                    <a:pt x="343" y="471"/>
                  </a:cubicBezTo>
                  <a:cubicBezTo>
                    <a:pt x="349" y="469"/>
                    <a:pt x="356" y="467"/>
                    <a:pt x="354" y="467"/>
                  </a:cubicBezTo>
                  <a:cubicBezTo>
                    <a:pt x="353" y="467"/>
                    <a:pt x="352" y="467"/>
                    <a:pt x="351" y="468"/>
                  </a:cubicBezTo>
                  <a:cubicBezTo>
                    <a:pt x="351" y="468"/>
                    <a:pt x="351" y="467"/>
                    <a:pt x="349" y="467"/>
                  </a:cubicBezTo>
                  <a:cubicBezTo>
                    <a:pt x="348" y="467"/>
                    <a:pt x="346" y="468"/>
                    <a:pt x="343" y="469"/>
                  </a:cubicBezTo>
                  <a:lnTo>
                    <a:pt x="342" y="467"/>
                  </a:lnTo>
                  <a:cubicBezTo>
                    <a:pt x="350" y="462"/>
                    <a:pt x="349" y="462"/>
                    <a:pt x="349" y="461"/>
                  </a:cubicBezTo>
                  <a:lnTo>
                    <a:pt x="349" y="461"/>
                  </a:lnTo>
                  <a:cubicBezTo>
                    <a:pt x="345" y="462"/>
                    <a:pt x="343" y="462"/>
                    <a:pt x="343" y="462"/>
                  </a:cubicBezTo>
                  <a:cubicBezTo>
                    <a:pt x="342" y="462"/>
                    <a:pt x="344" y="461"/>
                    <a:pt x="349" y="459"/>
                  </a:cubicBezTo>
                  <a:cubicBezTo>
                    <a:pt x="352" y="458"/>
                    <a:pt x="353" y="457"/>
                    <a:pt x="353" y="457"/>
                  </a:cubicBezTo>
                  <a:lnTo>
                    <a:pt x="353" y="457"/>
                  </a:lnTo>
                  <a:cubicBezTo>
                    <a:pt x="352" y="457"/>
                    <a:pt x="349" y="458"/>
                    <a:pt x="341" y="461"/>
                  </a:cubicBezTo>
                  <a:cubicBezTo>
                    <a:pt x="338" y="462"/>
                    <a:pt x="336" y="462"/>
                    <a:pt x="335" y="462"/>
                  </a:cubicBezTo>
                  <a:cubicBezTo>
                    <a:pt x="334" y="462"/>
                    <a:pt x="335" y="461"/>
                    <a:pt x="340" y="459"/>
                  </a:cubicBezTo>
                  <a:cubicBezTo>
                    <a:pt x="349" y="455"/>
                    <a:pt x="352" y="453"/>
                    <a:pt x="352" y="453"/>
                  </a:cubicBezTo>
                  <a:lnTo>
                    <a:pt x="352" y="453"/>
                  </a:lnTo>
                  <a:cubicBezTo>
                    <a:pt x="352" y="453"/>
                    <a:pt x="350" y="454"/>
                    <a:pt x="347" y="455"/>
                  </a:cubicBezTo>
                  <a:cubicBezTo>
                    <a:pt x="344" y="456"/>
                    <a:pt x="342" y="457"/>
                    <a:pt x="341" y="457"/>
                  </a:cubicBezTo>
                  <a:cubicBezTo>
                    <a:pt x="340" y="457"/>
                    <a:pt x="340" y="456"/>
                    <a:pt x="340" y="456"/>
                  </a:cubicBezTo>
                  <a:cubicBezTo>
                    <a:pt x="346" y="453"/>
                    <a:pt x="344" y="446"/>
                    <a:pt x="342" y="440"/>
                  </a:cubicBezTo>
                  <a:cubicBezTo>
                    <a:pt x="337" y="440"/>
                    <a:pt x="332" y="441"/>
                    <a:pt x="327" y="443"/>
                  </a:cubicBezTo>
                  <a:cubicBezTo>
                    <a:pt x="322" y="445"/>
                    <a:pt x="319" y="446"/>
                    <a:pt x="319" y="446"/>
                  </a:cubicBezTo>
                  <a:cubicBezTo>
                    <a:pt x="318" y="446"/>
                    <a:pt x="322" y="444"/>
                    <a:pt x="327" y="442"/>
                  </a:cubicBezTo>
                  <a:cubicBezTo>
                    <a:pt x="339" y="437"/>
                    <a:pt x="344" y="435"/>
                    <a:pt x="343" y="435"/>
                  </a:cubicBezTo>
                  <a:lnTo>
                    <a:pt x="343" y="435"/>
                  </a:lnTo>
                  <a:cubicBezTo>
                    <a:pt x="342" y="435"/>
                    <a:pt x="337" y="437"/>
                    <a:pt x="326" y="441"/>
                  </a:cubicBezTo>
                  <a:cubicBezTo>
                    <a:pt x="319" y="443"/>
                    <a:pt x="316" y="445"/>
                    <a:pt x="315" y="445"/>
                  </a:cubicBezTo>
                  <a:cubicBezTo>
                    <a:pt x="315" y="445"/>
                    <a:pt x="318" y="443"/>
                    <a:pt x="326" y="440"/>
                  </a:cubicBezTo>
                  <a:cubicBezTo>
                    <a:pt x="330" y="438"/>
                    <a:pt x="331" y="437"/>
                    <a:pt x="331" y="437"/>
                  </a:cubicBezTo>
                  <a:lnTo>
                    <a:pt x="331" y="437"/>
                  </a:lnTo>
                  <a:cubicBezTo>
                    <a:pt x="331" y="437"/>
                    <a:pt x="329" y="437"/>
                    <a:pt x="326" y="438"/>
                  </a:cubicBezTo>
                  <a:cubicBezTo>
                    <a:pt x="323" y="439"/>
                    <a:pt x="321" y="440"/>
                    <a:pt x="320" y="440"/>
                  </a:cubicBezTo>
                  <a:cubicBezTo>
                    <a:pt x="319" y="440"/>
                    <a:pt x="321" y="439"/>
                    <a:pt x="325" y="437"/>
                  </a:cubicBezTo>
                  <a:cubicBezTo>
                    <a:pt x="331" y="435"/>
                    <a:pt x="336" y="432"/>
                    <a:pt x="335" y="432"/>
                  </a:cubicBezTo>
                  <a:lnTo>
                    <a:pt x="335" y="432"/>
                  </a:lnTo>
                  <a:cubicBezTo>
                    <a:pt x="335" y="432"/>
                    <a:pt x="334" y="432"/>
                    <a:pt x="333" y="433"/>
                  </a:cubicBezTo>
                  <a:cubicBezTo>
                    <a:pt x="333" y="433"/>
                    <a:pt x="332" y="432"/>
                    <a:pt x="340" y="428"/>
                  </a:cubicBezTo>
                  <a:cubicBezTo>
                    <a:pt x="342" y="427"/>
                    <a:pt x="343" y="427"/>
                    <a:pt x="342" y="427"/>
                  </a:cubicBezTo>
                  <a:lnTo>
                    <a:pt x="342" y="427"/>
                  </a:lnTo>
                  <a:cubicBezTo>
                    <a:pt x="341" y="427"/>
                    <a:pt x="336" y="428"/>
                    <a:pt x="331" y="430"/>
                  </a:cubicBezTo>
                  <a:cubicBezTo>
                    <a:pt x="325" y="430"/>
                    <a:pt x="321" y="431"/>
                    <a:pt x="320" y="431"/>
                  </a:cubicBezTo>
                  <a:cubicBezTo>
                    <a:pt x="318" y="431"/>
                    <a:pt x="321" y="430"/>
                    <a:pt x="331" y="426"/>
                  </a:cubicBezTo>
                  <a:cubicBezTo>
                    <a:pt x="339" y="424"/>
                    <a:pt x="340" y="422"/>
                    <a:pt x="337" y="422"/>
                  </a:cubicBezTo>
                  <a:cubicBezTo>
                    <a:pt x="334" y="422"/>
                    <a:pt x="329" y="423"/>
                    <a:pt x="322" y="425"/>
                  </a:cubicBezTo>
                  <a:cubicBezTo>
                    <a:pt x="313" y="428"/>
                    <a:pt x="310" y="429"/>
                    <a:pt x="309" y="429"/>
                  </a:cubicBezTo>
                  <a:cubicBezTo>
                    <a:pt x="309" y="429"/>
                    <a:pt x="311" y="428"/>
                    <a:pt x="314" y="427"/>
                  </a:cubicBezTo>
                  <a:cubicBezTo>
                    <a:pt x="322" y="425"/>
                    <a:pt x="322" y="424"/>
                    <a:pt x="322" y="424"/>
                  </a:cubicBezTo>
                  <a:cubicBezTo>
                    <a:pt x="322" y="423"/>
                    <a:pt x="321" y="422"/>
                    <a:pt x="328" y="419"/>
                  </a:cubicBezTo>
                  <a:cubicBezTo>
                    <a:pt x="328" y="419"/>
                    <a:pt x="328" y="419"/>
                    <a:pt x="326" y="419"/>
                  </a:cubicBezTo>
                  <a:cubicBezTo>
                    <a:pt x="325" y="419"/>
                    <a:pt x="323" y="419"/>
                    <a:pt x="321" y="419"/>
                  </a:cubicBezTo>
                  <a:cubicBezTo>
                    <a:pt x="317" y="421"/>
                    <a:pt x="314" y="421"/>
                    <a:pt x="313" y="421"/>
                  </a:cubicBezTo>
                  <a:cubicBezTo>
                    <a:pt x="309" y="421"/>
                    <a:pt x="315" y="417"/>
                    <a:pt x="326" y="412"/>
                  </a:cubicBezTo>
                  <a:lnTo>
                    <a:pt x="326" y="412"/>
                  </a:lnTo>
                  <a:lnTo>
                    <a:pt x="318" y="414"/>
                  </a:lnTo>
                  <a:cubicBezTo>
                    <a:pt x="310" y="416"/>
                    <a:pt x="304" y="418"/>
                    <a:pt x="303" y="418"/>
                  </a:cubicBezTo>
                  <a:cubicBezTo>
                    <a:pt x="302" y="418"/>
                    <a:pt x="304" y="417"/>
                    <a:pt x="310" y="415"/>
                  </a:cubicBezTo>
                  <a:lnTo>
                    <a:pt x="318" y="412"/>
                  </a:lnTo>
                  <a:lnTo>
                    <a:pt x="318" y="412"/>
                  </a:lnTo>
                  <a:cubicBezTo>
                    <a:pt x="314" y="413"/>
                    <a:pt x="312" y="413"/>
                    <a:pt x="310" y="413"/>
                  </a:cubicBezTo>
                  <a:cubicBezTo>
                    <a:pt x="306" y="413"/>
                    <a:pt x="313" y="409"/>
                    <a:pt x="324" y="405"/>
                  </a:cubicBezTo>
                  <a:cubicBezTo>
                    <a:pt x="332" y="403"/>
                    <a:pt x="332" y="403"/>
                    <a:pt x="332" y="401"/>
                  </a:cubicBezTo>
                  <a:lnTo>
                    <a:pt x="332" y="401"/>
                  </a:lnTo>
                  <a:lnTo>
                    <a:pt x="324" y="404"/>
                  </a:lnTo>
                  <a:cubicBezTo>
                    <a:pt x="319" y="406"/>
                    <a:pt x="314" y="408"/>
                    <a:pt x="309" y="409"/>
                  </a:cubicBezTo>
                  <a:cubicBezTo>
                    <a:pt x="308" y="408"/>
                    <a:pt x="308" y="407"/>
                    <a:pt x="316" y="405"/>
                  </a:cubicBezTo>
                  <a:cubicBezTo>
                    <a:pt x="321" y="402"/>
                    <a:pt x="326" y="399"/>
                    <a:pt x="326" y="399"/>
                  </a:cubicBezTo>
                  <a:lnTo>
                    <a:pt x="326" y="399"/>
                  </a:lnTo>
                  <a:cubicBezTo>
                    <a:pt x="325" y="399"/>
                    <a:pt x="325" y="399"/>
                    <a:pt x="323" y="400"/>
                  </a:cubicBezTo>
                  <a:cubicBezTo>
                    <a:pt x="323" y="400"/>
                    <a:pt x="323" y="399"/>
                    <a:pt x="329" y="396"/>
                  </a:cubicBezTo>
                  <a:cubicBezTo>
                    <a:pt x="329" y="395"/>
                    <a:pt x="329" y="394"/>
                    <a:pt x="328" y="392"/>
                  </a:cubicBezTo>
                  <a:cubicBezTo>
                    <a:pt x="326" y="393"/>
                    <a:pt x="324" y="393"/>
                    <a:pt x="323" y="393"/>
                  </a:cubicBezTo>
                  <a:cubicBezTo>
                    <a:pt x="321" y="393"/>
                    <a:pt x="322" y="392"/>
                    <a:pt x="327" y="390"/>
                  </a:cubicBezTo>
                  <a:cubicBezTo>
                    <a:pt x="327" y="390"/>
                    <a:pt x="327" y="389"/>
                    <a:pt x="325" y="389"/>
                  </a:cubicBezTo>
                  <a:cubicBezTo>
                    <a:pt x="324" y="389"/>
                    <a:pt x="322" y="389"/>
                    <a:pt x="319" y="390"/>
                  </a:cubicBezTo>
                  <a:cubicBezTo>
                    <a:pt x="319" y="389"/>
                    <a:pt x="319" y="388"/>
                    <a:pt x="326" y="386"/>
                  </a:cubicBezTo>
                  <a:cubicBezTo>
                    <a:pt x="330" y="384"/>
                    <a:pt x="332" y="383"/>
                    <a:pt x="332" y="383"/>
                  </a:cubicBezTo>
                  <a:lnTo>
                    <a:pt x="332" y="383"/>
                  </a:lnTo>
                  <a:cubicBezTo>
                    <a:pt x="332" y="383"/>
                    <a:pt x="330" y="384"/>
                    <a:pt x="326" y="385"/>
                  </a:cubicBezTo>
                  <a:cubicBezTo>
                    <a:pt x="322" y="386"/>
                    <a:pt x="320" y="386"/>
                    <a:pt x="319" y="386"/>
                  </a:cubicBezTo>
                  <a:cubicBezTo>
                    <a:pt x="318" y="386"/>
                    <a:pt x="318" y="386"/>
                    <a:pt x="318" y="386"/>
                  </a:cubicBezTo>
                  <a:lnTo>
                    <a:pt x="318" y="384"/>
                  </a:lnTo>
                  <a:cubicBezTo>
                    <a:pt x="313" y="386"/>
                    <a:pt x="311" y="386"/>
                    <a:pt x="311" y="386"/>
                  </a:cubicBezTo>
                  <a:cubicBezTo>
                    <a:pt x="310" y="386"/>
                    <a:pt x="310" y="386"/>
                    <a:pt x="310" y="386"/>
                  </a:cubicBezTo>
                  <a:cubicBezTo>
                    <a:pt x="310" y="386"/>
                    <a:pt x="316" y="380"/>
                    <a:pt x="316" y="379"/>
                  </a:cubicBezTo>
                  <a:cubicBezTo>
                    <a:pt x="316" y="378"/>
                    <a:pt x="316" y="377"/>
                    <a:pt x="315" y="377"/>
                  </a:cubicBezTo>
                  <a:cubicBezTo>
                    <a:pt x="314" y="377"/>
                    <a:pt x="312" y="378"/>
                    <a:pt x="308" y="380"/>
                  </a:cubicBezTo>
                  <a:cubicBezTo>
                    <a:pt x="308" y="379"/>
                    <a:pt x="315" y="373"/>
                    <a:pt x="314" y="371"/>
                  </a:cubicBezTo>
                  <a:cubicBezTo>
                    <a:pt x="313" y="369"/>
                    <a:pt x="313" y="369"/>
                    <a:pt x="312" y="369"/>
                  </a:cubicBezTo>
                  <a:cubicBezTo>
                    <a:pt x="311" y="369"/>
                    <a:pt x="309" y="369"/>
                    <a:pt x="306" y="371"/>
                  </a:cubicBezTo>
                  <a:cubicBezTo>
                    <a:pt x="299" y="374"/>
                    <a:pt x="295" y="375"/>
                    <a:pt x="295" y="375"/>
                  </a:cubicBezTo>
                  <a:cubicBezTo>
                    <a:pt x="294" y="375"/>
                    <a:pt x="298" y="374"/>
                    <a:pt x="305" y="370"/>
                  </a:cubicBezTo>
                  <a:cubicBezTo>
                    <a:pt x="315" y="365"/>
                    <a:pt x="318" y="363"/>
                    <a:pt x="316" y="363"/>
                  </a:cubicBezTo>
                  <a:lnTo>
                    <a:pt x="316" y="363"/>
                  </a:lnTo>
                  <a:cubicBezTo>
                    <a:pt x="316" y="363"/>
                    <a:pt x="314" y="364"/>
                    <a:pt x="312" y="364"/>
                  </a:cubicBezTo>
                  <a:cubicBezTo>
                    <a:pt x="308" y="366"/>
                    <a:pt x="306" y="366"/>
                    <a:pt x="305" y="366"/>
                  </a:cubicBezTo>
                  <a:cubicBezTo>
                    <a:pt x="304" y="366"/>
                    <a:pt x="304" y="366"/>
                    <a:pt x="304" y="366"/>
                  </a:cubicBezTo>
                  <a:cubicBezTo>
                    <a:pt x="309" y="364"/>
                    <a:pt x="311" y="363"/>
                    <a:pt x="308" y="363"/>
                  </a:cubicBezTo>
                  <a:cubicBezTo>
                    <a:pt x="307" y="363"/>
                    <a:pt x="306" y="363"/>
                    <a:pt x="304" y="363"/>
                  </a:cubicBezTo>
                  <a:cubicBezTo>
                    <a:pt x="303" y="363"/>
                    <a:pt x="303" y="363"/>
                    <a:pt x="310" y="360"/>
                  </a:cubicBezTo>
                  <a:lnTo>
                    <a:pt x="310" y="359"/>
                  </a:lnTo>
                  <a:cubicBezTo>
                    <a:pt x="308" y="359"/>
                    <a:pt x="306" y="360"/>
                    <a:pt x="304" y="360"/>
                  </a:cubicBezTo>
                  <a:cubicBezTo>
                    <a:pt x="297" y="360"/>
                    <a:pt x="302" y="354"/>
                    <a:pt x="308" y="351"/>
                  </a:cubicBezTo>
                  <a:cubicBezTo>
                    <a:pt x="308" y="351"/>
                    <a:pt x="308" y="351"/>
                    <a:pt x="307" y="351"/>
                  </a:cubicBezTo>
                  <a:cubicBezTo>
                    <a:pt x="306" y="351"/>
                    <a:pt x="304" y="351"/>
                    <a:pt x="300" y="352"/>
                  </a:cubicBezTo>
                  <a:cubicBezTo>
                    <a:pt x="293" y="355"/>
                    <a:pt x="289" y="356"/>
                    <a:pt x="289" y="356"/>
                  </a:cubicBezTo>
                  <a:cubicBezTo>
                    <a:pt x="288" y="356"/>
                    <a:pt x="291" y="354"/>
                    <a:pt x="299" y="351"/>
                  </a:cubicBezTo>
                  <a:cubicBezTo>
                    <a:pt x="307" y="348"/>
                    <a:pt x="311" y="347"/>
                    <a:pt x="310" y="347"/>
                  </a:cubicBezTo>
                  <a:lnTo>
                    <a:pt x="310" y="347"/>
                  </a:lnTo>
                  <a:cubicBezTo>
                    <a:pt x="310" y="347"/>
                    <a:pt x="306" y="348"/>
                    <a:pt x="299" y="350"/>
                  </a:cubicBezTo>
                  <a:cubicBezTo>
                    <a:pt x="298" y="350"/>
                    <a:pt x="297" y="350"/>
                    <a:pt x="296" y="350"/>
                  </a:cubicBezTo>
                  <a:cubicBezTo>
                    <a:pt x="291" y="350"/>
                    <a:pt x="293" y="347"/>
                    <a:pt x="305" y="343"/>
                  </a:cubicBezTo>
                  <a:lnTo>
                    <a:pt x="319" y="338"/>
                  </a:lnTo>
                  <a:lnTo>
                    <a:pt x="319" y="338"/>
                  </a:lnTo>
                  <a:cubicBezTo>
                    <a:pt x="316" y="339"/>
                    <a:pt x="314" y="339"/>
                    <a:pt x="313" y="339"/>
                  </a:cubicBezTo>
                  <a:cubicBezTo>
                    <a:pt x="312" y="339"/>
                    <a:pt x="312" y="339"/>
                    <a:pt x="312" y="339"/>
                  </a:cubicBezTo>
                  <a:cubicBezTo>
                    <a:pt x="308" y="340"/>
                    <a:pt x="307" y="341"/>
                    <a:pt x="306" y="341"/>
                  </a:cubicBezTo>
                  <a:cubicBezTo>
                    <a:pt x="305" y="341"/>
                    <a:pt x="304" y="340"/>
                    <a:pt x="304" y="339"/>
                  </a:cubicBezTo>
                  <a:cubicBezTo>
                    <a:pt x="304" y="336"/>
                    <a:pt x="295" y="336"/>
                    <a:pt x="295" y="335"/>
                  </a:cubicBezTo>
                  <a:cubicBezTo>
                    <a:pt x="294" y="333"/>
                    <a:pt x="294" y="331"/>
                    <a:pt x="300" y="327"/>
                  </a:cubicBezTo>
                  <a:cubicBezTo>
                    <a:pt x="300" y="327"/>
                    <a:pt x="300" y="326"/>
                    <a:pt x="299" y="326"/>
                  </a:cubicBezTo>
                  <a:cubicBezTo>
                    <a:pt x="298" y="326"/>
                    <a:pt x="296" y="326"/>
                    <a:pt x="292" y="327"/>
                  </a:cubicBezTo>
                  <a:cubicBezTo>
                    <a:pt x="290" y="328"/>
                    <a:pt x="289" y="328"/>
                    <a:pt x="288" y="328"/>
                  </a:cubicBezTo>
                  <a:cubicBezTo>
                    <a:pt x="285" y="328"/>
                    <a:pt x="285" y="327"/>
                    <a:pt x="291" y="324"/>
                  </a:cubicBezTo>
                  <a:lnTo>
                    <a:pt x="291" y="324"/>
                  </a:lnTo>
                  <a:cubicBezTo>
                    <a:pt x="289" y="324"/>
                    <a:pt x="287" y="325"/>
                    <a:pt x="286" y="325"/>
                  </a:cubicBezTo>
                  <a:cubicBezTo>
                    <a:pt x="283" y="325"/>
                    <a:pt x="282" y="324"/>
                    <a:pt x="282" y="324"/>
                  </a:cubicBezTo>
                  <a:cubicBezTo>
                    <a:pt x="289" y="322"/>
                    <a:pt x="294" y="319"/>
                    <a:pt x="293" y="319"/>
                  </a:cubicBezTo>
                  <a:lnTo>
                    <a:pt x="293" y="319"/>
                  </a:lnTo>
                  <a:cubicBezTo>
                    <a:pt x="292" y="319"/>
                    <a:pt x="292" y="319"/>
                    <a:pt x="290" y="320"/>
                  </a:cubicBezTo>
                  <a:cubicBezTo>
                    <a:pt x="286" y="321"/>
                    <a:pt x="284" y="322"/>
                    <a:pt x="283" y="322"/>
                  </a:cubicBezTo>
                  <a:cubicBezTo>
                    <a:pt x="282" y="322"/>
                    <a:pt x="282" y="321"/>
                    <a:pt x="281" y="321"/>
                  </a:cubicBezTo>
                  <a:cubicBezTo>
                    <a:pt x="288" y="316"/>
                    <a:pt x="281" y="292"/>
                    <a:pt x="274" y="292"/>
                  </a:cubicBezTo>
                  <a:cubicBezTo>
                    <a:pt x="273" y="292"/>
                    <a:pt x="273" y="292"/>
                    <a:pt x="272" y="293"/>
                  </a:cubicBezTo>
                  <a:lnTo>
                    <a:pt x="272" y="290"/>
                  </a:lnTo>
                  <a:cubicBezTo>
                    <a:pt x="272" y="289"/>
                    <a:pt x="271" y="287"/>
                    <a:pt x="271" y="287"/>
                  </a:cubicBezTo>
                  <a:cubicBezTo>
                    <a:pt x="282" y="283"/>
                    <a:pt x="280" y="281"/>
                    <a:pt x="275" y="281"/>
                  </a:cubicBezTo>
                  <a:cubicBezTo>
                    <a:pt x="273" y="281"/>
                    <a:pt x="271" y="281"/>
                    <a:pt x="269" y="281"/>
                  </a:cubicBezTo>
                  <a:cubicBezTo>
                    <a:pt x="266" y="282"/>
                    <a:pt x="264" y="283"/>
                    <a:pt x="263" y="283"/>
                  </a:cubicBezTo>
                  <a:cubicBezTo>
                    <a:pt x="261" y="283"/>
                    <a:pt x="261" y="282"/>
                    <a:pt x="261" y="281"/>
                  </a:cubicBezTo>
                  <a:cubicBezTo>
                    <a:pt x="273" y="277"/>
                    <a:pt x="274" y="274"/>
                    <a:pt x="270" y="274"/>
                  </a:cubicBezTo>
                  <a:cubicBezTo>
                    <a:pt x="269" y="274"/>
                    <a:pt x="268" y="275"/>
                    <a:pt x="267" y="275"/>
                  </a:cubicBezTo>
                  <a:cubicBezTo>
                    <a:pt x="260" y="277"/>
                    <a:pt x="256" y="278"/>
                    <a:pt x="256" y="278"/>
                  </a:cubicBezTo>
                  <a:cubicBezTo>
                    <a:pt x="255" y="278"/>
                    <a:pt x="259" y="277"/>
                    <a:pt x="267" y="274"/>
                  </a:cubicBezTo>
                  <a:cubicBezTo>
                    <a:pt x="275" y="270"/>
                    <a:pt x="278" y="268"/>
                    <a:pt x="276" y="268"/>
                  </a:cubicBezTo>
                  <a:cubicBezTo>
                    <a:pt x="275" y="268"/>
                    <a:pt x="269" y="269"/>
                    <a:pt x="259" y="272"/>
                  </a:cubicBezTo>
                  <a:cubicBezTo>
                    <a:pt x="255" y="273"/>
                    <a:pt x="253" y="274"/>
                    <a:pt x="253" y="274"/>
                  </a:cubicBezTo>
                  <a:cubicBezTo>
                    <a:pt x="252" y="274"/>
                    <a:pt x="254" y="273"/>
                    <a:pt x="258" y="271"/>
                  </a:cubicBezTo>
                  <a:cubicBezTo>
                    <a:pt x="267" y="267"/>
                    <a:pt x="270" y="265"/>
                    <a:pt x="270" y="265"/>
                  </a:cubicBezTo>
                  <a:lnTo>
                    <a:pt x="270" y="265"/>
                  </a:lnTo>
                  <a:cubicBezTo>
                    <a:pt x="269" y="265"/>
                    <a:pt x="267" y="266"/>
                    <a:pt x="264" y="267"/>
                  </a:cubicBezTo>
                  <a:cubicBezTo>
                    <a:pt x="258" y="269"/>
                    <a:pt x="254" y="270"/>
                    <a:pt x="254" y="270"/>
                  </a:cubicBezTo>
                  <a:cubicBezTo>
                    <a:pt x="253" y="270"/>
                    <a:pt x="256" y="268"/>
                    <a:pt x="264" y="265"/>
                  </a:cubicBezTo>
                  <a:cubicBezTo>
                    <a:pt x="272" y="260"/>
                    <a:pt x="275" y="258"/>
                    <a:pt x="274" y="258"/>
                  </a:cubicBezTo>
                  <a:lnTo>
                    <a:pt x="274" y="258"/>
                  </a:lnTo>
                  <a:cubicBezTo>
                    <a:pt x="274" y="258"/>
                    <a:pt x="270" y="260"/>
                    <a:pt x="263" y="262"/>
                  </a:cubicBezTo>
                  <a:cubicBezTo>
                    <a:pt x="259" y="264"/>
                    <a:pt x="255" y="264"/>
                    <a:pt x="254" y="264"/>
                  </a:cubicBezTo>
                  <a:cubicBezTo>
                    <a:pt x="249" y="264"/>
                    <a:pt x="252" y="261"/>
                    <a:pt x="261" y="257"/>
                  </a:cubicBezTo>
                  <a:cubicBezTo>
                    <a:pt x="261" y="257"/>
                    <a:pt x="265" y="254"/>
                    <a:pt x="264" y="254"/>
                  </a:cubicBezTo>
                  <a:lnTo>
                    <a:pt x="264" y="254"/>
                  </a:lnTo>
                  <a:cubicBezTo>
                    <a:pt x="264" y="254"/>
                    <a:pt x="263" y="255"/>
                    <a:pt x="261" y="256"/>
                  </a:cubicBezTo>
                  <a:lnTo>
                    <a:pt x="268" y="252"/>
                  </a:lnTo>
                  <a:lnTo>
                    <a:pt x="268" y="250"/>
                  </a:lnTo>
                  <a:lnTo>
                    <a:pt x="260" y="253"/>
                  </a:lnTo>
                  <a:cubicBezTo>
                    <a:pt x="260" y="252"/>
                    <a:pt x="266" y="244"/>
                    <a:pt x="264" y="239"/>
                  </a:cubicBezTo>
                  <a:cubicBezTo>
                    <a:pt x="262" y="233"/>
                    <a:pt x="261" y="231"/>
                    <a:pt x="258" y="231"/>
                  </a:cubicBezTo>
                  <a:cubicBezTo>
                    <a:pt x="257" y="231"/>
                    <a:pt x="256" y="231"/>
                    <a:pt x="253" y="232"/>
                  </a:cubicBezTo>
                  <a:cubicBezTo>
                    <a:pt x="247" y="235"/>
                    <a:pt x="243" y="237"/>
                    <a:pt x="242" y="237"/>
                  </a:cubicBezTo>
                  <a:cubicBezTo>
                    <a:pt x="242" y="237"/>
                    <a:pt x="245" y="235"/>
                    <a:pt x="253" y="231"/>
                  </a:cubicBezTo>
                  <a:cubicBezTo>
                    <a:pt x="253" y="230"/>
                    <a:pt x="260" y="225"/>
                    <a:pt x="259" y="224"/>
                  </a:cubicBezTo>
                  <a:cubicBezTo>
                    <a:pt x="259" y="222"/>
                    <a:pt x="258" y="221"/>
                    <a:pt x="266" y="217"/>
                  </a:cubicBezTo>
                  <a:lnTo>
                    <a:pt x="264" y="217"/>
                  </a:lnTo>
                  <a:cubicBezTo>
                    <a:pt x="261" y="219"/>
                    <a:pt x="258" y="219"/>
                    <a:pt x="256" y="219"/>
                  </a:cubicBezTo>
                  <a:cubicBezTo>
                    <a:pt x="250" y="219"/>
                    <a:pt x="250" y="215"/>
                    <a:pt x="254" y="212"/>
                  </a:cubicBezTo>
                  <a:cubicBezTo>
                    <a:pt x="254" y="210"/>
                    <a:pt x="254" y="210"/>
                    <a:pt x="252" y="210"/>
                  </a:cubicBezTo>
                  <a:cubicBezTo>
                    <a:pt x="251" y="210"/>
                    <a:pt x="249" y="210"/>
                    <a:pt x="246" y="211"/>
                  </a:cubicBezTo>
                  <a:cubicBezTo>
                    <a:pt x="244" y="211"/>
                    <a:pt x="242" y="211"/>
                    <a:pt x="241" y="211"/>
                  </a:cubicBezTo>
                  <a:cubicBezTo>
                    <a:pt x="240" y="211"/>
                    <a:pt x="241" y="211"/>
                    <a:pt x="245" y="209"/>
                  </a:cubicBezTo>
                  <a:cubicBezTo>
                    <a:pt x="250" y="206"/>
                    <a:pt x="255" y="201"/>
                    <a:pt x="251" y="201"/>
                  </a:cubicBezTo>
                  <a:cubicBezTo>
                    <a:pt x="250" y="201"/>
                    <a:pt x="248" y="202"/>
                    <a:pt x="244" y="203"/>
                  </a:cubicBezTo>
                  <a:lnTo>
                    <a:pt x="251" y="200"/>
                  </a:lnTo>
                  <a:cubicBezTo>
                    <a:pt x="254" y="198"/>
                    <a:pt x="254" y="197"/>
                    <a:pt x="253" y="197"/>
                  </a:cubicBezTo>
                  <a:lnTo>
                    <a:pt x="253" y="197"/>
                  </a:lnTo>
                  <a:cubicBezTo>
                    <a:pt x="252" y="197"/>
                    <a:pt x="247" y="199"/>
                    <a:pt x="243" y="201"/>
                  </a:cubicBezTo>
                  <a:cubicBezTo>
                    <a:pt x="237" y="203"/>
                    <a:pt x="233" y="205"/>
                    <a:pt x="233" y="205"/>
                  </a:cubicBezTo>
                  <a:cubicBezTo>
                    <a:pt x="232" y="205"/>
                    <a:pt x="237" y="202"/>
                    <a:pt x="250" y="196"/>
                  </a:cubicBezTo>
                  <a:cubicBezTo>
                    <a:pt x="259" y="193"/>
                    <a:pt x="262" y="191"/>
                    <a:pt x="262" y="191"/>
                  </a:cubicBezTo>
                  <a:lnTo>
                    <a:pt x="262" y="191"/>
                  </a:lnTo>
                  <a:cubicBezTo>
                    <a:pt x="261" y="191"/>
                    <a:pt x="260" y="192"/>
                    <a:pt x="257" y="193"/>
                  </a:cubicBezTo>
                  <a:cubicBezTo>
                    <a:pt x="252" y="194"/>
                    <a:pt x="248" y="195"/>
                    <a:pt x="246" y="195"/>
                  </a:cubicBezTo>
                  <a:cubicBezTo>
                    <a:pt x="245" y="195"/>
                    <a:pt x="246" y="195"/>
                    <a:pt x="249" y="193"/>
                  </a:cubicBezTo>
                  <a:cubicBezTo>
                    <a:pt x="249" y="193"/>
                    <a:pt x="249" y="193"/>
                    <a:pt x="248" y="193"/>
                  </a:cubicBezTo>
                  <a:cubicBezTo>
                    <a:pt x="247" y="193"/>
                    <a:pt x="244" y="193"/>
                    <a:pt x="234" y="197"/>
                  </a:cubicBezTo>
                  <a:cubicBezTo>
                    <a:pt x="230" y="199"/>
                    <a:pt x="228" y="200"/>
                    <a:pt x="227" y="200"/>
                  </a:cubicBezTo>
                  <a:cubicBezTo>
                    <a:pt x="226" y="200"/>
                    <a:pt x="226" y="199"/>
                    <a:pt x="226" y="198"/>
                  </a:cubicBezTo>
                  <a:cubicBezTo>
                    <a:pt x="231" y="197"/>
                    <a:pt x="235" y="195"/>
                    <a:pt x="241" y="194"/>
                  </a:cubicBezTo>
                  <a:lnTo>
                    <a:pt x="240" y="192"/>
                  </a:lnTo>
                  <a:cubicBezTo>
                    <a:pt x="244" y="188"/>
                    <a:pt x="249" y="185"/>
                    <a:pt x="254" y="184"/>
                  </a:cubicBezTo>
                  <a:cubicBezTo>
                    <a:pt x="257" y="182"/>
                    <a:pt x="259" y="181"/>
                    <a:pt x="258" y="181"/>
                  </a:cubicBezTo>
                  <a:lnTo>
                    <a:pt x="258" y="181"/>
                  </a:lnTo>
                  <a:cubicBezTo>
                    <a:pt x="258" y="181"/>
                    <a:pt x="254" y="182"/>
                    <a:pt x="246" y="186"/>
                  </a:cubicBezTo>
                  <a:cubicBezTo>
                    <a:pt x="236" y="190"/>
                    <a:pt x="233" y="191"/>
                    <a:pt x="232" y="191"/>
                  </a:cubicBezTo>
                  <a:cubicBezTo>
                    <a:pt x="231" y="191"/>
                    <a:pt x="231" y="191"/>
                    <a:pt x="231" y="191"/>
                  </a:cubicBezTo>
                  <a:cubicBezTo>
                    <a:pt x="231" y="189"/>
                    <a:pt x="231" y="188"/>
                    <a:pt x="237" y="186"/>
                  </a:cubicBezTo>
                  <a:cubicBezTo>
                    <a:pt x="245" y="183"/>
                    <a:pt x="245" y="183"/>
                    <a:pt x="244" y="182"/>
                  </a:cubicBezTo>
                  <a:lnTo>
                    <a:pt x="244" y="182"/>
                  </a:lnTo>
                  <a:cubicBezTo>
                    <a:pt x="232" y="183"/>
                    <a:pt x="218" y="185"/>
                    <a:pt x="206" y="191"/>
                  </a:cubicBezTo>
                  <a:cubicBezTo>
                    <a:pt x="199" y="194"/>
                    <a:pt x="195" y="195"/>
                    <a:pt x="195" y="195"/>
                  </a:cubicBezTo>
                  <a:cubicBezTo>
                    <a:pt x="195" y="195"/>
                    <a:pt x="199" y="194"/>
                    <a:pt x="206" y="189"/>
                  </a:cubicBezTo>
                  <a:cubicBezTo>
                    <a:pt x="214" y="187"/>
                    <a:pt x="213" y="186"/>
                    <a:pt x="213" y="185"/>
                  </a:cubicBezTo>
                  <a:cubicBezTo>
                    <a:pt x="217" y="184"/>
                    <a:pt x="219" y="183"/>
                    <a:pt x="220" y="183"/>
                  </a:cubicBezTo>
                  <a:cubicBezTo>
                    <a:pt x="221" y="183"/>
                    <a:pt x="221" y="183"/>
                    <a:pt x="221" y="184"/>
                  </a:cubicBezTo>
                  <a:lnTo>
                    <a:pt x="227" y="180"/>
                  </a:lnTo>
                  <a:cubicBezTo>
                    <a:pt x="235" y="177"/>
                    <a:pt x="239" y="175"/>
                    <a:pt x="238" y="175"/>
                  </a:cubicBezTo>
                  <a:lnTo>
                    <a:pt x="238" y="175"/>
                  </a:lnTo>
                  <a:cubicBezTo>
                    <a:pt x="238" y="175"/>
                    <a:pt x="234" y="176"/>
                    <a:pt x="227" y="178"/>
                  </a:cubicBezTo>
                  <a:cubicBezTo>
                    <a:pt x="224" y="179"/>
                    <a:pt x="222" y="180"/>
                    <a:pt x="221" y="180"/>
                  </a:cubicBezTo>
                  <a:cubicBezTo>
                    <a:pt x="221" y="180"/>
                    <a:pt x="223" y="179"/>
                    <a:pt x="226" y="177"/>
                  </a:cubicBezTo>
                  <a:cubicBezTo>
                    <a:pt x="232" y="174"/>
                    <a:pt x="237" y="171"/>
                    <a:pt x="236" y="171"/>
                  </a:cubicBezTo>
                  <a:lnTo>
                    <a:pt x="236" y="171"/>
                  </a:lnTo>
                  <a:cubicBezTo>
                    <a:pt x="236" y="171"/>
                    <a:pt x="235" y="172"/>
                    <a:pt x="233" y="173"/>
                  </a:cubicBezTo>
                  <a:cubicBezTo>
                    <a:pt x="233" y="173"/>
                    <a:pt x="233" y="170"/>
                    <a:pt x="240" y="167"/>
                  </a:cubicBezTo>
                  <a:cubicBezTo>
                    <a:pt x="240" y="166"/>
                    <a:pt x="239" y="165"/>
                    <a:pt x="238" y="165"/>
                  </a:cubicBezTo>
                  <a:cubicBezTo>
                    <a:pt x="237" y="165"/>
                    <a:pt x="235" y="166"/>
                    <a:pt x="232" y="167"/>
                  </a:cubicBezTo>
                  <a:cubicBezTo>
                    <a:pt x="227" y="169"/>
                    <a:pt x="225" y="170"/>
                    <a:pt x="224" y="170"/>
                  </a:cubicBezTo>
                  <a:cubicBezTo>
                    <a:pt x="224" y="170"/>
                    <a:pt x="224" y="170"/>
                    <a:pt x="224" y="169"/>
                  </a:cubicBezTo>
                  <a:cubicBezTo>
                    <a:pt x="224" y="169"/>
                    <a:pt x="224" y="168"/>
                    <a:pt x="223" y="168"/>
                  </a:cubicBezTo>
                  <a:cubicBezTo>
                    <a:pt x="222" y="168"/>
                    <a:pt x="220" y="169"/>
                    <a:pt x="216" y="170"/>
                  </a:cubicBezTo>
                  <a:cubicBezTo>
                    <a:pt x="211" y="173"/>
                    <a:pt x="205" y="175"/>
                    <a:pt x="203" y="175"/>
                  </a:cubicBezTo>
                  <a:cubicBezTo>
                    <a:pt x="202" y="175"/>
                    <a:pt x="201" y="174"/>
                    <a:pt x="200" y="174"/>
                  </a:cubicBezTo>
                  <a:cubicBezTo>
                    <a:pt x="198" y="175"/>
                    <a:pt x="196" y="175"/>
                    <a:pt x="195" y="175"/>
                  </a:cubicBezTo>
                  <a:cubicBezTo>
                    <a:pt x="194" y="175"/>
                    <a:pt x="198" y="173"/>
                    <a:pt x="207" y="168"/>
                  </a:cubicBezTo>
                  <a:cubicBezTo>
                    <a:pt x="215" y="166"/>
                    <a:pt x="214" y="165"/>
                    <a:pt x="214" y="164"/>
                  </a:cubicBezTo>
                  <a:cubicBezTo>
                    <a:pt x="214" y="164"/>
                    <a:pt x="214" y="164"/>
                    <a:pt x="221" y="159"/>
                  </a:cubicBezTo>
                  <a:cubicBezTo>
                    <a:pt x="223" y="158"/>
                    <a:pt x="224" y="157"/>
                    <a:pt x="223" y="157"/>
                  </a:cubicBezTo>
                  <a:lnTo>
                    <a:pt x="223" y="157"/>
                  </a:lnTo>
                  <a:cubicBezTo>
                    <a:pt x="223" y="157"/>
                    <a:pt x="218" y="159"/>
                    <a:pt x="213" y="161"/>
                  </a:cubicBezTo>
                  <a:lnTo>
                    <a:pt x="198" y="168"/>
                  </a:lnTo>
                  <a:cubicBezTo>
                    <a:pt x="205" y="164"/>
                    <a:pt x="213" y="160"/>
                    <a:pt x="220" y="157"/>
                  </a:cubicBezTo>
                  <a:cubicBezTo>
                    <a:pt x="227" y="153"/>
                    <a:pt x="231" y="152"/>
                    <a:pt x="230" y="152"/>
                  </a:cubicBezTo>
                  <a:lnTo>
                    <a:pt x="230" y="152"/>
                  </a:lnTo>
                  <a:cubicBezTo>
                    <a:pt x="230" y="152"/>
                    <a:pt x="227" y="153"/>
                    <a:pt x="220" y="156"/>
                  </a:cubicBezTo>
                  <a:cubicBezTo>
                    <a:pt x="216" y="158"/>
                    <a:pt x="211" y="159"/>
                    <a:pt x="210" y="159"/>
                  </a:cubicBezTo>
                  <a:cubicBezTo>
                    <a:pt x="209" y="159"/>
                    <a:pt x="209" y="159"/>
                    <a:pt x="212" y="157"/>
                  </a:cubicBezTo>
                  <a:cubicBezTo>
                    <a:pt x="211" y="156"/>
                    <a:pt x="211" y="154"/>
                    <a:pt x="217" y="150"/>
                  </a:cubicBezTo>
                  <a:cubicBezTo>
                    <a:pt x="221" y="149"/>
                    <a:pt x="221" y="148"/>
                    <a:pt x="221" y="148"/>
                  </a:cubicBezTo>
                  <a:lnTo>
                    <a:pt x="221" y="148"/>
                  </a:lnTo>
                  <a:cubicBezTo>
                    <a:pt x="220" y="148"/>
                    <a:pt x="217" y="149"/>
                    <a:pt x="217" y="149"/>
                  </a:cubicBezTo>
                  <a:cubicBezTo>
                    <a:pt x="215" y="150"/>
                    <a:pt x="213" y="150"/>
                    <a:pt x="212" y="150"/>
                  </a:cubicBezTo>
                  <a:cubicBezTo>
                    <a:pt x="210" y="150"/>
                    <a:pt x="212" y="149"/>
                    <a:pt x="216" y="146"/>
                  </a:cubicBezTo>
                  <a:cubicBezTo>
                    <a:pt x="223" y="140"/>
                    <a:pt x="226" y="137"/>
                    <a:pt x="225" y="137"/>
                  </a:cubicBezTo>
                  <a:lnTo>
                    <a:pt x="225" y="137"/>
                  </a:lnTo>
                  <a:cubicBezTo>
                    <a:pt x="224" y="137"/>
                    <a:pt x="220" y="139"/>
                    <a:pt x="214" y="141"/>
                  </a:cubicBezTo>
                  <a:cubicBezTo>
                    <a:pt x="210" y="143"/>
                    <a:pt x="207" y="144"/>
                    <a:pt x="206" y="144"/>
                  </a:cubicBezTo>
                  <a:cubicBezTo>
                    <a:pt x="205" y="144"/>
                    <a:pt x="207" y="143"/>
                    <a:pt x="214" y="140"/>
                  </a:cubicBezTo>
                  <a:cubicBezTo>
                    <a:pt x="217" y="139"/>
                    <a:pt x="217" y="138"/>
                    <a:pt x="216" y="138"/>
                  </a:cubicBezTo>
                  <a:lnTo>
                    <a:pt x="216" y="138"/>
                  </a:lnTo>
                  <a:cubicBezTo>
                    <a:pt x="215" y="138"/>
                    <a:pt x="211" y="139"/>
                    <a:pt x="206" y="140"/>
                  </a:cubicBezTo>
                  <a:cubicBezTo>
                    <a:pt x="198" y="142"/>
                    <a:pt x="184" y="149"/>
                    <a:pt x="177" y="152"/>
                  </a:cubicBezTo>
                  <a:cubicBezTo>
                    <a:pt x="169" y="155"/>
                    <a:pt x="166" y="157"/>
                    <a:pt x="165" y="157"/>
                  </a:cubicBezTo>
                  <a:cubicBezTo>
                    <a:pt x="164" y="157"/>
                    <a:pt x="166" y="156"/>
                    <a:pt x="169" y="154"/>
                  </a:cubicBezTo>
                  <a:cubicBezTo>
                    <a:pt x="172" y="150"/>
                    <a:pt x="178" y="148"/>
                    <a:pt x="183" y="146"/>
                  </a:cubicBezTo>
                  <a:cubicBezTo>
                    <a:pt x="187" y="144"/>
                    <a:pt x="189" y="143"/>
                    <a:pt x="190" y="143"/>
                  </a:cubicBezTo>
                  <a:cubicBezTo>
                    <a:pt x="190" y="143"/>
                    <a:pt x="190" y="143"/>
                    <a:pt x="190" y="143"/>
                  </a:cubicBezTo>
                  <a:lnTo>
                    <a:pt x="190" y="145"/>
                  </a:lnTo>
                  <a:cubicBezTo>
                    <a:pt x="198" y="141"/>
                    <a:pt x="205" y="138"/>
                    <a:pt x="204" y="137"/>
                  </a:cubicBezTo>
                  <a:cubicBezTo>
                    <a:pt x="208" y="134"/>
                    <a:pt x="210" y="133"/>
                    <a:pt x="209" y="133"/>
                  </a:cubicBezTo>
                  <a:lnTo>
                    <a:pt x="209" y="133"/>
                  </a:lnTo>
                  <a:cubicBezTo>
                    <a:pt x="208" y="133"/>
                    <a:pt x="207" y="134"/>
                    <a:pt x="204" y="134"/>
                  </a:cubicBezTo>
                  <a:cubicBezTo>
                    <a:pt x="211" y="131"/>
                    <a:pt x="211" y="129"/>
                    <a:pt x="209" y="128"/>
                  </a:cubicBezTo>
                  <a:cubicBezTo>
                    <a:pt x="209" y="127"/>
                    <a:pt x="208" y="124"/>
                    <a:pt x="215" y="120"/>
                  </a:cubicBezTo>
                  <a:cubicBezTo>
                    <a:pt x="215" y="119"/>
                    <a:pt x="215" y="119"/>
                    <a:pt x="214" y="119"/>
                  </a:cubicBezTo>
                  <a:cubicBezTo>
                    <a:pt x="213" y="119"/>
                    <a:pt x="211" y="119"/>
                    <a:pt x="207" y="121"/>
                  </a:cubicBezTo>
                  <a:cubicBezTo>
                    <a:pt x="199" y="124"/>
                    <a:pt x="195" y="126"/>
                    <a:pt x="195" y="126"/>
                  </a:cubicBezTo>
                  <a:cubicBezTo>
                    <a:pt x="195" y="126"/>
                    <a:pt x="196" y="125"/>
                    <a:pt x="199" y="123"/>
                  </a:cubicBezTo>
                  <a:cubicBezTo>
                    <a:pt x="212" y="118"/>
                    <a:pt x="216" y="107"/>
                    <a:pt x="209" y="107"/>
                  </a:cubicBezTo>
                  <a:cubicBezTo>
                    <a:pt x="207" y="107"/>
                    <a:pt x="205" y="108"/>
                    <a:pt x="203" y="109"/>
                  </a:cubicBezTo>
                  <a:lnTo>
                    <a:pt x="203" y="106"/>
                  </a:lnTo>
                  <a:cubicBezTo>
                    <a:pt x="208" y="103"/>
                    <a:pt x="208" y="99"/>
                    <a:pt x="203" y="99"/>
                  </a:cubicBezTo>
                  <a:cubicBezTo>
                    <a:pt x="202" y="99"/>
                    <a:pt x="201" y="99"/>
                    <a:pt x="199" y="100"/>
                  </a:cubicBezTo>
                  <a:lnTo>
                    <a:pt x="199" y="97"/>
                  </a:lnTo>
                  <a:cubicBezTo>
                    <a:pt x="203" y="94"/>
                    <a:pt x="205" y="93"/>
                    <a:pt x="203" y="93"/>
                  </a:cubicBezTo>
                  <a:lnTo>
                    <a:pt x="203" y="93"/>
                  </a:lnTo>
                  <a:cubicBezTo>
                    <a:pt x="203" y="93"/>
                    <a:pt x="201" y="93"/>
                    <a:pt x="198" y="94"/>
                  </a:cubicBezTo>
                  <a:cubicBezTo>
                    <a:pt x="193" y="96"/>
                    <a:pt x="187" y="98"/>
                    <a:pt x="187" y="98"/>
                  </a:cubicBezTo>
                  <a:cubicBezTo>
                    <a:pt x="187" y="98"/>
                    <a:pt x="188" y="97"/>
                    <a:pt x="190" y="96"/>
                  </a:cubicBezTo>
                  <a:cubicBezTo>
                    <a:pt x="197" y="93"/>
                    <a:pt x="197" y="92"/>
                    <a:pt x="196" y="88"/>
                  </a:cubicBezTo>
                  <a:cubicBezTo>
                    <a:pt x="195" y="87"/>
                    <a:pt x="195" y="86"/>
                    <a:pt x="194" y="86"/>
                  </a:cubicBezTo>
                  <a:cubicBezTo>
                    <a:pt x="193" y="86"/>
                    <a:pt x="192" y="87"/>
                    <a:pt x="188" y="90"/>
                  </a:cubicBezTo>
                  <a:cubicBezTo>
                    <a:pt x="179" y="90"/>
                    <a:pt x="187" y="86"/>
                    <a:pt x="194" y="83"/>
                  </a:cubicBezTo>
                  <a:cubicBezTo>
                    <a:pt x="201" y="80"/>
                    <a:pt x="205" y="78"/>
                    <a:pt x="204" y="78"/>
                  </a:cubicBezTo>
                  <a:lnTo>
                    <a:pt x="204" y="78"/>
                  </a:lnTo>
                  <a:cubicBezTo>
                    <a:pt x="203" y="78"/>
                    <a:pt x="197" y="80"/>
                    <a:pt x="186" y="84"/>
                  </a:cubicBezTo>
                  <a:cubicBezTo>
                    <a:pt x="179" y="87"/>
                    <a:pt x="175" y="88"/>
                    <a:pt x="174" y="88"/>
                  </a:cubicBezTo>
                  <a:cubicBezTo>
                    <a:pt x="173" y="88"/>
                    <a:pt x="175" y="87"/>
                    <a:pt x="178" y="85"/>
                  </a:cubicBezTo>
                  <a:cubicBezTo>
                    <a:pt x="182" y="83"/>
                    <a:pt x="184" y="83"/>
                    <a:pt x="185" y="83"/>
                  </a:cubicBezTo>
                  <a:cubicBezTo>
                    <a:pt x="186" y="83"/>
                    <a:pt x="186" y="83"/>
                    <a:pt x="186" y="84"/>
                  </a:cubicBezTo>
                  <a:lnTo>
                    <a:pt x="200" y="77"/>
                  </a:lnTo>
                  <a:cubicBezTo>
                    <a:pt x="200" y="77"/>
                    <a:pt x="200" y="77"/>
                    <a:pt x="200" y="77"/>
                  </a:cubicBezTo>
                  <a:cubicBezTo>
                    <a:pt x="199" y="77"/>
                    <a:pt x="197" y="77"/>
                    <a:pt x="193" y="78"/>
                  </a:cubicBezTo>
                  <a:cubicBezTo>
                    <a:pt x="193" y="78"/>
                    <a:pt x="193" y="78"/>
                    <a:pt x="185" y="81"/>
                  </a:cubicBezTo>
                  <a:cubicBezTo>
                    <a:pt x="177" y="83"/>
                    <a:pt x="170" y="86"/>
                    <a:pt x="163" y="90"/>
                  </a:cubicBezTo>
                  <a:cubicBezTo>
                    <a:pt x="159" y="92"/>
                    <a:pt x="157" y="93"/>
                    <a:pt x="156" y="93"/>
                  </a:cubicBezTo>
                  <a:cubicBezTo>
                    <a:pt x="156" y="93"/>
                    <a:pt x="156" y="92"/>
                    <a:pt x="156" y="92"/>
                  </a:cubicBezTo>
                  <a:cubicBezTo>
                    <a:pt x="162" y="87"/>
                    <a:pt x="169" y="84"/>
                    <a:pt x="177" y="82"/>
                  </a:cubicBezTo>
                  <a:cubicBezTo>
                    <a:pt x="183" y="81"/>
                    <a:pt x="187" y="80"/>
                    <a:pt x="192" y="76"/>
                  </a:cubicBezTo>
                  <a:cubicBezTo>
                    <a:pt x="194" y="76"/>
                    <a:pt x="194" y="75"/>
                    <a:pt x="193" y="75"/>
                  </a:cubicBezTo>
                  <a:cubicBezTo>
                    <a:pt x="191" y="75"/>
                    <a:pt x="180" y="78"/>
                    <a:pt x="168" y="82"/>
                  </a:cubicBezTo>
                  <a:lnTo>
                    <a:pt x="176" y="78"/>
                  </a:lnTo>
                  <a:cubicBezTo>
                    <a:pt x="183" y="75"/>
                    <a:pt x="183" y="74"/>
                    <a:pt x="181" y="72"/>
                  </a:cubicBezTo>
                  <a:cubicBezTo>
                    <a:pt x="181" y="71"/>
                    <a:pt x="181" y="71"/>
                    <a:pt x="180" y="71"/>
                  </a:cubicBezTo>
                  <a:cubicBezTo>
                    <a:pt x="179" y="71"/>
                    <a:pt x="177" y="71"/>
                    <a:pt x="174" y="73"/>
                  </a:cubicBezTo>
                  <a:cubicBezTo>
                    <a:pt x="169" y="75"/>
                    <a:pt x="165" y="77"/>
                    <a:pt x="159" y="78"/>
                  </a:cubicBezTo>
                  <a:cubicBezTo>
                    <a:pt x="154" y="82"/>
                    <a:pt x="150" y="84"/>
                    <a:pt x="144" y="85"/>
                  </a:cubicBezTo>
                  <a:lnTo>
                    <a:pt x="158" y="77"/>
                  </a:lnTo>
                  <a:cubicBezTo>
                    <a:pt x="172" y="68"/>
                    <a:pt x="179" y="64"/>
                    <a:pt x="178" y="60"/>
                  </a:cubicBezTo>
                  <a:cubicBezTo>
                    <a:pt x="177" y="59"/>
                    <a:pt x="176" y="57"/>
                    <a:pt x="184" y="53"/>
                  </a:cubicBezTo>
                  <a:cubicBezTo>
                    <a:pt x="183" y="52"/>
                    <a:pt x="183" y="51"/>
                    <a:pt x="182" y="51"/>
                  </a:cubicBezTo>
                  <a:cubicBezTo>
                    <a:pt x="181" y="51"/>
                    <a:pt x="179" y="52"/>
                    <a:pt x="175" y="54"/>
                  </a:cubicBezTo>
                  <a:lnTo>
                    <a:pt x="175" y="53"/>
                  </a:lnTo>
                  <a:cubicBezTo>
                    <a:pt x="179" y="50"/>
                    <a:pt x="180" y="48"/>
                    <a:pt x="179" y="48"/>
                  </a:cubicBezTo>
                  <a:lnTo>
                    <a:pt x="179" y="48"/>
                  </a:lnTo>
                  <a:cubicBezTo>
                    <a:pt x="179" y="48"/>
                    <a:pt x="177" y="49"/>
                    <a:pt x="174" y="50"/>
                  </a:cubicBezTo>
                  <a:cubicBezTo>
                    <a:pt x="172" y="51"/>
                    <a:pt x="171" y="51"/>
                    <a:pt x="171" y="51"/>
                  </a:cubicBezTo>
                  <a:cubicBezTo>
                    <a:pt x="168" y="51"/>
                    <a:pt x="173" y="48"/>
                    <a:pt x="172" y="48"/>
                  </a:cubicBezTo>
                  <a:cubicBezTo>
                    <a:pt x="179" y="44"/>
                    <a:pt x="183" y="42"/>
                    <a:pt x="183" y="42"/>
                  </a:cubicBezTo>
                  <a:lnTo>
                    <a:pt x="183" y="42"/>
                  </a:lnTo>
                  <a:cubicBezTo>
                    <a:pt x="182" y="42"/>
                    <a:pt x="177" y="44"/>
                    <a:pt x="166" y="50"/>
                  </a:cubicBezTo>
                  <a:cubicBezTo>
                    <a:pt x="160" y="51"/>
                    <a:pt x="156" y="55"/>
                    <a:pt x="152" y="58"/>
                  </a:cubicBezTo>
                  <a:lnTo>
                    <a:pt x="152" y="62"/>
                  </a:lnTo>
                  <a:lnTo>
                    <a:pt x="144" y="62"/>
                  </a:lnTo>
                  <a:cubicBezTo>
                    <a:pt x="140" y="62"/>
                    <a:pt x="134" y="64"/>
                    <a:pt x="130" y="66"/>
                  </a:cubicBezTo>
                  <a:cubicBezTo>
                    <a:pt x="130" y="66"/>
                    <a:pt x="124" y="69"/>
                    <a:pt x="122" y="69"/>
                  </a:cubicBezTo>
                  <a:cubicBezTo>
                    <a:pt x="122" y="69"/>
                    <a:pt x="122" y="68"/>
                    <a:pt x="122" y="68"/>
                  </a:cubicBezTo>
                  <a:lnTo>
                    <a:pt x="137" y="62"/>
                  </a:lnTo>
                  <a:cubicBezTo>
                    <a:pt x="143" y="59"/>
                    <a:pt x="151" y="56"/>
                    <a:pt x="158" y="53"/>
                  </a:cubicBezTo>
                  <a:cubicBezTo>
                    <a:pt x="168" y="48"/>
                    <a:pt x="174" y="44"/>
                    <a:pt x="172" y="44"/>
                  </a:cubicBezTo>
                  <a:lnTo>
                    <a:pt x="172" y="44"/>
                  </a:lnTo>
                  <a:cubicBezTo>
                    <a:pt x="172" y="44"/>
                    <a:pt x="169" y="45"/>
                    <a:pt x="165" y="47"/>
                  </a:cubicBezTo>
                  <a:cubicBezTo>
                    <a:pt x="163" y="46"/>
                    <a:pt x="163" y="46"/>
                    <a:pt x="171" y="42"/>
                  </a:cubicBezTo>
                  <a:cubicBezTo>
                    <a:pt x="175" y="41"/>
                    <a:pt x="176" y="40"/>
                    <a:pt x="175" y="40"/>
                  </a:cubicBezTo>
                  <a:lnTo>
                    <a:pt x="175" y="40"/>
                  </a:lnTo>
                  <a:cubicBezTo>
                    <a:pt x="174" y="40"/>
                    <a:pt x="171" y="41"/>
                    <a:pt x="163" y="44"/>
                  </a:cubicBezTo>
                  <a:cubicBezTo>
                    <a:pt x="157" y="46"/>
                    <a:pt x="153" y="47"/>
                    <a:pt x="152" y="47"/>
                  </a:cubicBezTo>
                  <a:cubicBezTo>
                    <a:pt x="151" y="47"/>
                    <a:pt x="154" y="45"/>
                    <a:pt x="162" y="41"/>
                  </a:cubicBezTo>
                  <a:cubicBezTo>
                    <a:pt x="172" y="36"/>
                    <a:pt x="174" y="32"/>
                    <a:pt x="172" y="32"/>
                  </a:cubicBezTo>
                  <a:cubicBezTo>
                    <a:pt x="171" y="32"/>
                    <a:pt x="170" y="33"/>
                    <a:pt x="168" y="34"/>
                  </a:cubicBezTo>
                  <a:cubicBezTo>
                    <a:pt x="161" y="37"/>
                    <a:pt x="158" y="38"/>
                    <a:pt x="156" y="38"/>
                  </a:cubicBezTo>
                  <a:cubicBezTo>
                    <a:pt x="154" y="38"/>
                    <a:pt x="155" y="36"/>
                    <a:pt x="159" y="34"/>
                  </a:cubicBezTo>
                  <a:cubicBezTo>
                    <a:pt x="164" y="31"/>
                    <a:pt x="165" y="30"/>
                    <a:pt x="164" y="30"/>
                  </a:cubicBezTo>
                  <a:lnTo>
                    <a:pt x="164" y="30"/>
                  </a:lnTo>
                  <a:cubicBezTo>
                    <a:pt x="164" y="30"/>
                    <a:pt x="162" y="30"/>
                    <a:pt x="159" y="31"/>
                  </a:cubicBezTo>
                  <a:cubicBezTo>
                    <a:pt x="164" y="29"/>
                    <a:pt x="169" y="26"/>
                    <a:pt x="168" y="26"/>
                  </a:cubicBezTo>
                  <a:lnTo>
                    <a:pt x="168" y="26"/>
                  </a:lnTo>
                  <a:cubicBezTo>
                    <a:pt x="168" y="26"/>
                    <a:pt x="167" y="26"/>
                    <a:pt x="165" y="27"/>
                  </a:cubicBezTo>
                  <a:cubicBezTo>
                    <a:pt x="165" y="27"/>
                    <a:pt x="165" y="27"/>
                    <a:pt x="164" y="27"/>
                  </a:cubicBezTo>
                  <a:cubicBezTo>
                    <a:pt x="164" y="27"/>
                    <a:pt x="162" y="27"/>
                    <a:pt x="158" y="29"/>
                  </a:cubicBezTo>
                  <a:lnTo>
                    <a:pt x="143" y="35"/>
                  </a:lnTo>
                  <a:cubicBezTo>
                    <a:pt x="139" y="37"/>
                    <a:pt x="134" y="40"/>
                    <a:pt x="129" y="41"/>
                  </a:cubicBezTo>
                  <a:cubicBezTo>
                    <a:pt x="128" y="42"/>
                    <a:pt x="127" y="42"/>
                    <a:pt x="126" y="42"/>
                  </a:cubicBezTo>
                  <a:cubicBezTo>
                    <a:pt x="124" y="42"/>
                    <a:pt x="131" y="36"/>
                    <a:pt x="149" y="27"/>
                  </a:cubicBezTo>
                  <a:lnTo>
                    <a:pt x="162" y="19"/>
                  </a:lnTo>
                  <a:lnTo>
                    <a:pt x="162" y="19"/>
                  </a:lnTo>
                  <a:lnTo>
                    <a:pt x="148" y="26"/>
                  </a:lnTo>
                  <a:cubicBezTo>
                    <a:pt x="148" y="25"/>
                    <a:pt x="148" y="25"/>
                    <a:pt x="154" y="21"/>
                  </a:cubicBezTo>
                  <a:cubicBezTo>
                    <a:pt x="162" y="18"/>
                    <a:pt x="162" y="18"/>
                    <a:pt x="161" y="17"/>
                  </a:cubicBezTo>
                  <a:cubicBezTo>
                    <a:pt x="161" y="17"/>
                    <a:pt x="161" y="17"/>
                    <a:pt x="161" y="17"/>
                  </a:cubicBezTo>
                  <a:cubicBezTo>
                    <a:pt x="160" y="17"/>
                    <a:pt x="159" y="17"/>
                    <a:pt x="154" y="19"/>
                  </a:cubicBezTo>
                  <a:cubicBezTo>
                    <a:pt x="146" y="23"/>
                    <a:pt x="142" y="25"/>
                    <a:pt x="142" y="25"/>
                  </a:cubicBezTo>
                  <a:cubicBezTo>
                    <a:pt x="142" y="25"/>
                    <a:pt x="144" y="24"/>
                    <a:pt x="147" y="22"/>
                  </a:cubicBezTo>
                  <a:cubicBezTo>
                    <a:pt x="155" y="18"/>
                    <a:pt x="158" y="15"/>
                    <a:pt x="157" y="15"/>
                  </a:cubicBezTo>
                  <a:lnTo>
                    <a:pt x="157" y="15"/>
                  </a:lnTo>
                  <a:cubicBezTo>
                    <a:pt x="155" y="15"/>
                    <a:pt x="152" y="17"/>
                    <a:pt x="146" y="19"/>
                  </a:cubicBezTo>
                  <a:cubicBezTo>
                    <a:pt x="151" y="17"/>
                    <a:pt x="156" y="14"/>
                    <a:pt x="159" y="11"/>
                  </a:cubicBezTo>
                  <a:lnTo>
                    <a:pt x="159" y="11"/>
                  </a:lnTo>
                  <a:lnTo>
                    <a:pt x="152" y="13"/>
                  </a:lnTo>
                  <a:cubicBezTo>
                    <a:pt x="144" y="17"/>
                    <a:pt x="141" y="19"/>
                    <a:pt x="140" y="19"/>
                  </a:cubicBezTo>
                  <a:cubicBezTo>
                    <a:pt x="140" y="19"/>
                    <a:pt x="141" y="18"/>
                    <a:pt x="144" y="16"/>
                  </a:cubicBezTo>
                  <a:cubicBezTo>
                    <a:pt x="149" y="13"/>
                    <a:pt x="150" y="12"/>
                    <a:pt x="149" y="12"/>
                  </a:cubicBezTo>
                  <a:cubicBezTo>
                    <a:pt x="148" y="12"/>
                    <a:pt x="146" y="13"/>
                    <a:pt x="143" y="13"/>
                  </a:cubicBezTo>
                  <a:cubicBezTo>
                    <a:pt x="143" y="11"/>
                    <a:pt x="143" y="11"/>
                    <a:pt x="150" y="8"/>
                  </a:cubicBezTo>
                  <a:cubicBezTo>
                    <a:pt x="158" y="4"/>
                    <a:pt x="161" y="3"/>
                    <a:pt x="161" y="3"/>
                  </a:cubicBezTo>
                  <a:lnTo>
                    <a:pt x="161" y="3"/>
                  </a:lnTo>
                  <a:cubicBezTo>
                    <a:pt x="161" y="3"/>
                    <a:pt x="157" y="4"/>
                    <a:pt x="150" y="7"/>
                  </a:cubicBezTo>
                  <a:cubicBezTo>
                    <a:pt x="147" y="8"/>
                    <a:pt x="145" y="8"/>
                    <a:pt x="144" y="8"/>
                  </a:cubicBezTo>
                  <a:cubicBezTo>
                    <a:pt x="143" y="8"/>
                    <a:pt x="145" y="7"/>
                    <a:pt x="149" y="4"/>
                  </a:cubicBezTo>
                  <a:cubicBezTo>
                    <a:pt x="152" y="2"/>
                    <a:pt x="15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58"/>
            <p:cNvSpPr/>
            <p:nvPr/>
          </p:nvSpPr>
          <p:spPr>
            <a:xfrm>
              <a:off x="6578381" y="3526642"/>
              <a:ext cx="181642" cy="184657"/>
            </a:xfrm>
            <a:custGeom>
              <a:avLst/>
              <a:gdLst/>
              <a:ahLst/>
              <a:cxnLst/>
              <a:rect l="l" t="t" r="r" b="b"/>
              <a:pathLst>
                <a:path w="1928" h="1960" extrusionOk="0">
                  <a:moveTo>
                    <a:pt x="910" y="62"/>
                  </a:moveTo>
                  <a:cubicBezTo>
                    <a:pt x="915" y="62"/>
                    <a:pt x="915" y="69"/>
                    <a:pt x="915" y="69"/>
                  </a:cubicBezTo>
                  <a:cubicBezTo>
                    <a:pt x="915" y="69"/>
                    <a:pt x="916" y="77"/>
                    <a:pt x="909" y="78"/>
                  </a:cubicBezTo>
                  <a:cubicBezTo>
                    <a:pt x="905" y="74"/>
                    <a:pt x="903" y="68"/>
                    <a:pt x="902" y="62"/>
                  </a:cubicBezTo>
                  <a:lnTo>
                    <a:pt x="908" y="62"/>
                  </a:lnTo>
                  <a:cubicBezTo>
                    <a:pt x="909" y="62"/>
                    <a:pt x="909" y="62"/>
                    <a:pt x="910" y="62"/>
                  </a:cubicBezTo>
                  <a:close/>
                  <a:moveTo>
                    <a:pt x="670" y="65"/>
                  </a:moveTo>
                  <a:lnTo>
                    <a:pt x="670" y="65"/>
                  </a:lnTo>
                  <a:cubicBezTo>
                    <a:pt x="673" y="73"/>
                    <a:pt x="675" y="80"/>
                    <a:pt x="668" y="83"/>
                  </a:cubicBezTo>
                  <a:lnTo>
                    <a:pt x="659" y="77"/>
                  </a:lnTo>
                  <a:lnTo>
                    <a:pt x="664" y="67"/>
                  </a:lnTo>
                  <a:lnTo>
                    <a:pt x="670" y="65"/>
                  </a:lnTo>
                  <a:close/>
                  <a:moveTo>
                    <a:pt x="847" y="83"/>
                  </a:moveTo>
                  <a:cubicBezTo>
                    <a:pt x="850" y="83"/>
                    <a:pt x="850" y="85"/>
                    <a:pt x="851" y="90"/>
                  </a:cubicBezTo>
                  <a:lnTo>
                    <a:pt x="844" y="92"/>
                  </a:lnTo>
                  <a:lnTo>
                    <a:pt x="836" y="85"/>
                  </a:lnTo>
                  <a:lnTo>
                    <a:pt x="843" y="84"/>
                  </a:lnTo>
                  <a:cubicBezTo>
                    <a:pt x="845" y="83"/>
                    <a:pt x="846" y="83"/>
                    <a:pt x="847" y="83"/>
                  </a:cubicBezTo>
                  <a:close/>
                  <a:moveTo>
                    <a:pt x="781" y="93"/>
                  </a:moveTo>
                  <a:cubicBezTo>
                    <a:pt x="784" y="93"/>
                    <a:pt x="784" y="95"/>
                    <a:pt x="785" y="101"/>
                  </a:cubicBezTo>
                  <a:lnTo>
                    <a:pt x="779" y="102"/>
                  </a:lnTo>
                  <a:lnTo>
                    <a:pt x="771" y="96"/>
                  </a:lnTo>
                  <a:lnTo>
                    <a:pt x="777" y="94"/>
                  </a:lnTo>
                  <a:cubicBezTo>
                    <a:pt x="779" y="94"/>
                    <a:pt x="780" y="93"/>
                    <a:pt x="781" y="93"/>
                  </a:cubicBezTo>
                  <a:close/>
                  <a:moveTo>
                    <a:pt x="829" y="97"/>
                  </a:moveTo>
                  <a:cubicBezTo>
                    <a:pt x="829" y="97"/>
                    <a:pt x="827" y="99"/>
                    <a:pt x="825" y="102"/>
                  </a:cubicBezTo>
                  <a:cubicBezTo>
                    <a:pt x="830" y="101"/>
                    <a:pt x="831" y="97"/>
                    <a:pt x="829" y="97"/>
                  </a:cubicBezTo>
                  <a:close/>
                  <a:moveTo>
                    <a:pt x="1181" y="84"/>
                  </a:moveTo>
                  <a:cubicBezTo>
                    <a:pt x="1183" y="84"/>
                    <a:pt x="1184" y="86"/>
                    <a:pt x="1183" y="88"/>
                  </a:cubicBezTo>
                  <a:cubicBezTo>
                    <a:pt x="1181" y="94"/>
                    <a:pt x="1178" y="98"/>
                    <a:pt x="1172" y="102"/>
                  </a:cubicBezTo>
                  <a:cubicBezTo>
                    <a:pt x="1172" y="102"/>
                    <a:pt x="1169" y="104"/>
                    <a:pt x="1167" y="104"/>
                  </a:cubicBezTo>
                  <a:cubicBezTo>
                    <a:pt x="1166" y="104"/>
                    <a:pt x="1165" y="103"/>
                    <a:pt x="1166" y="101"/>
                  </a:cubicBezTo>
                  <a:lnTo>
                    <a:pt x="1167" y="93"/>
                  </a:lnTo>
                  <a:cubicBezTo>
                    <a:pt x="1173" y="88"/>
                    <a:pt x="1179" y="84"/>
                    <a:pt x="1181" y="84"/>
                  </a:cubicBezTo>
                  <a:close/>
                  <a:moveTo>
                    <a:pt x="734" y="99"/>
                  </a:moveTo>
                  <a:cubicBezTo>
                    <a:pt x="736" y="99"/>
                    <a:pt x="738" y="100"/>
                    <a:pt x="739" y="104"/>
                  </a:cubicBezTo>
                  <a:cubicBezTo>
                    <a:pt x="740" y="111"/>
                    <a:pt x="740" y="111"/>
                    <a:pt x="734" y="113"/>
                  </a:cubicBezTo>
                  <a:cubicBezTo>
                    <a:pt x="729" y="114"/>
                    <a:pt x="726" y="115"/>
                    <a:pt x="725" y="115"/>
                  </a:cubicBezTo>
                  <a:cubicBezTo>
                    <a:pt x="722" y="115"/>
                    <a:pt x="723" y="113"/>
                    <a:pt x="725" y="106"/>
                  </a:cubicBezTo>
                  <a:cubicBezTo>
                    <a:pt x="728" y="101"/>
                    <a:pt x="731" y="99"/>
                    <a:pt x="734" y="99"/>
                  </a:cubicBezTo>
                  <a:close/>
                  <a:moveTo>
                    <a:pt x="593" y="103"/>
                  </a:moveTo>
                  <a:cubicBezTo>
                    <a:pt x="594" y="103"/>
                    <a:pt x="595" y="104"/>
                    <a:pt x="596" y="108"/>
                  </a:cubicBezTo>
                  <a:cubicBezTo>
                    <a:pt x="596" y="108"/>
                    <a:pt x="600" y="115"/>
                    <a:pt x="593" y="119"/>
                  </a:cubicBezTo>
                  <a:lnTo>
                    <a:pt x="584" y="114"/>
                  </a:lnTo>
                  <a:cubicBezTo>
                    <a:pt x="582" y="111"/>
                    <a:pt x="584" y="106"/>
                    <a:pt x="587" y="104"/>
                  </a:cubicBezTo>
                  <a:cubicBezTo>
                    <a:pt x="590" y="103"/>
                    <a:pt x="591" y="103"/>
                    <a:pt x="593" y="103"/>
                  </a:cubicBezTo>
                  <a:close/>
                  <a:moveTo>
                    <a:pt x="766" y="135"/>
                  </a:moveTo>
                  <a:lnTo>
                    <a:pt x="766" y="135"/>
                  </a:lnTo>
                  <a:cubicBezTo>
                    <a:pt x="767" y="135"/>
                    <a:pt x="767" y="136"/>
                    <a:pt x="767" y="136"/>
                  </a:cubicBezTo>
                  <a:cubicBezTo>
                    <a:pt x="767" y="137"/>
                    <a:pt x="767" y="137"/>
                    <a:pt x="767" y="137"/>
                  </a:cubicBezTo>
                  <a:lnTo>
                    <a:pt x="767" y="137"/>
                  </a:lnTo>
                  <a:cubicBezTo>
                    <a:pt x="767" y="136"/>
                    <a:pt x="767" y="136"/>
                    <a:pt x="766" y="135"/>
                  </a:cubicBezTo>
                  <a:close/>
                  <a:moveTo>
                    <a:pt x="767" y="137"/>
                  </a:moveTo>
                  <a:cubicBezTo>
                    <a:pt x="769" y="140"/>
                    <a:pt x="770" y="141"/>
                    <a:pt x="770" y="141"/>
                  </a:cubicBezTo>
                  <a:cubicBezTo>
                    <a:pt x="771" y="141"/>
                    <a:pt x="770" y="139"/>
                    <a:pt x="767" y="137"/>
                  </a:cubicBezTo>
                  <a:close/>
                  <a:moveTo>
                    <a:pt x="1404" y="140"/>
                  </a:moveTo>
                  <a:cubicBezTo>
                    <a:pt x="1411" y="143"/>
                    <a:pt x="1411" y="143"/>
                    <a:pt x="1406" y="150"/>
                  </a:cubicBezTo>
                  <a:cubicBezTo>
                    <a:pt x="1404" y="156"/>
                    <a:pt x="1399" y="159"/>
                    <a:pt x="1393" y="159"/>
                  </a:cubicBezTo>
                  <a:cubicBezTo>
                    <a:pt x="1391" y="159"/>
                    <a:pt x="1389" y="158"/>
                    <a:pt x="1387" y="158"/>
                  </a:cubicBezTo>
                  <a:cubicBezTo>
                    <a:pt x="1382" y="156"/>
                    <a:pt x="1388" y="141"/>
                    <a:pt x="1404" y="140"/>
                  </a:cubicBezTo>
                  <a:close/>
                  <a:moveTo>
                    <a:pt x="320" y="271"/>
                  </a:moveTo>
                  <a:cubicBezTo>
                    <a:pt x="320" y="271"/>
                    <a:pt x="321" y="272"/>
                    <a:pt x="323" y="274"/>
                  </a:cubicBezTo>
                  <a:lnTo>
                    <a:pt x="323" y="274"/>
                  </a:lnTo>
                  <a:cubicBezTo>
                    <a:pt x="323" y="274"/>
                    <a:pt x="323" y="273"/>
                    <a:pt x="323" y="273"/>
                  </a:cubicBezTo>
                  <a:cubicBezTo>
                    <a:pt x="321" y="272"/>
                    <a:pt x="320" y="271"/>
                    <a:pt x="320" y="271"/>
                  </a:cubicBezTo>
                  <a:close/>
                  <a:moveTo>
                    <a:pt x="193" y="504"/>
                  </a:moveTo>
                  <a:cubicBezTo>
                    <a:pt x="199" y="508"/>
                    <a:pt x="206" y="512"/>
                    <a:pt x="203" y="518"/>
                  </a:cubicBezTo>
                  <a:lnTo>
                    <a:pt x="199" y="523"/>
                  </a:lnTo>
                  <a:cubicBezTo>
                    <a:pt x="194" y="520"/>
                    <a:pt x="190" y="515"/>
                    <a:pt x="189" y="510"/>
                  </a:cubicBezTo>
                  <a:lnTo>
                    <a:pt x="193" y="504"/>
                  </a:lnTo>
                  <a:close/>
                  <a:moveTo>
                    <a:pt x="97" y="752"/>
                  </a:moveTo>
                  <a:cubicBezTo>
                    <a:pt x="98" y="752"/>
                    <a:pt x="99" y="753"/>
                    <a:pt x="102" y="753"/>
                  </a:cubicBezTo>
                  <a:cubicBezTo>
                    <a:pt x="110" y="756"/>
                    <a:pt x="106" y="768"/>
                    <a:pt x="104" y="775"/>
                  </a:cubicBezTo>
                  <a:cubicBezTo>
                    <a:pt x="102" y="776"/>
                    <a:pt x="101" y="776"/>
                    <a:pt x="99" y="776"/>
                  </a:cubicBezTo>
                  <a:cubicBezTo>
                    <a:pt x="94" y="776"/>
                    <a:pt x="89" y="771"/>
                    <a:pt x="91" y="765"/>
                  </a:cubicBezTo>
                  <a:cubicBezTo>
                    <a:pt x="93" y="755"/>
                    <a:pt x="94" y="752"/>
                    <a:pt x="97" y="752"/>
                  </a:cubicBezTo>
                  <a:close/>
                  <a:moveTo>
                    <a:pt x="1896" y="919"/>
                  </a:moveTo>
                  <a:cubicBezTo>
                    <a:pt x="1902" y="919"/>
                    <a:pt x="1906" y="920"/>
                    <a:pt x="1906" y="925"/>
                  </a:cubicBezTo>
                  <a:cubicBezTo>
                    <a:pt x="1914" y="932"/>
                    <a:pt x="1914" y="935"/>
                    <a:pt x="1910" y="935"/>
                  </a:cubicBezTo>
                  <a:cubicBezTo>
                    <a:pt x="1906" y="935"/>
                    <a:pt x="1898" y="932"/>
                    <a:pt x="1890" y="926"/>
                  </a:cubicBezTo>
                  <a:cubicBezTo>
                    <a:pt x="1874" y="919"/>
                    <a:pt x="1874" y="919"/>
                    <a:pt x="1890" y="919"/>
                  </a:cubicBezTo>
                  <a:cubicBezTo>
                    <a:pt x="1892" y="919"/>
                    <a:pt x="1894" y="919"/>
                    <a:pt x="1896" y="919"/>
                  </a:cubicBezTo>
                  <a:close/>
                  <a:moveTo>
                    <a:pt x="1746" y="1063"/>
                  </a:moveTo>
                  <a:lnTo>
                    <a:pt x="1745" y="1069"/>
                  </a:lnTo>
                  <a:cubicBezTo>
                    <a:pt x="1745" y="1074"/>
                    <a:pt x="1752" y="1075"/>
                    <a:pt x="1760" y="1077"/>
                  </a:cubicBezTo>
                  <a:lnTo>
                    <a:pt x="1761" y="1071"/>
                  </a:lnTo>
                  <a:cubicBezTo>
                    <a:pt x="1757" y="1066"/>
                    <a:pt x="1752" y="1064"/>
                    <a:pt x="1746" y="1063"/>
                  </a:cubicBezTo>
                  <a:close/>
                  <a:moveTo>
                    <a:pt x="1870" y="1091"/>
                  </a:moveTo>
                  <a:cubicBezTo>
                    <a:pt x="1878" y="1092"/>
                    <a:pt x="1876" y="1099"/>
                    <a:pt x="1875" y="1106"/>
                  </a:cubicBezTo>
                  <a:cubicBezTo>
                    <a:pt x="1874" y="1110"/>
                    <a:pt x="1874" y="1112"/>
                    <a:pt x="1871" y="1112"/>
                  </a:cubicBezTo>
                  <a:cubicBezTo>
                    <a:pt x="1870" y="1112"/>
                    <a:pt x="1869" y="1112"/>
                    <a:pt x="1866" y="1111"/>
                  </a:cubicBezTo>
                  <a:cubicBezTo>
                    <a:pt x="1863" y="1107"/>
                    <a:pt x="1861" y="1102"/>
                    <a:pt x="1861" y="1097"/>
                  </a:cubicBezTo>
                  <a:lnTo>
                    <a:pt x="1870" y="1091"/>
                  </a:lnTo>
                  <a:close/>
                  <a:moveTo>
                    <a:pt x="1858" y="1167"/>
                  </a:moveTo>
                  <a:cubicBezTo>
                    <a:pt x="1864" y="1167"/>
                    <a:pt x="1863" y="1170"/>
                    <a:pt x="1861" y="1179"/>
                  </a:cubicBezTo>
                  <a:cubicBezTo>
                    <a:pt x="1860" y="1184"/>
                    <a:pt x="1858" y="1190"/>
                    <a:pt x="1852" y="1190"/>
                  </a:cubicBezTo>
                  <a:cubicBezTo>
                    <a:pt x="1851" y="1190"/>
                    <a:pt x="1851" y="1190"/>
                    <a:pt x="1849" y="1190"/>
                  </a:cubicBezTo>
                  <a:lnTo>
                    <a:pt x="1852" y="1184"/>
                  </a:lnTo>
                  <a:cubicBezTo>
                    <a:pt x="1852" y="1184"/>
                    <a:pt x="1853" y="1184"/>
                    <a:pt x="1853" y="1184"/>
                  </a:cubicBezTo>
                  <a:cubicBezTo>
                    <a:pt x="1857" y="1184"/>
                    <a:pt x="1855" y="1181"/>
                    <a:pt x="1849" y="1181"/>
                  </a:cubicBezTo>
                  <a:cubicBezTo>
                    <a:pt x="1848" y="1181"/>
                    <a:pt x="1846" y="1181"/>
                    <a:pt x="1844" y="1182"/>
                  </a:cubicBezTo>
                  <a:lnTo>
                    <a:pt x="1828" y="1179"/>
                  </a:lnTo>
                  <a:cubicBezTo>
                    <a:pt x="1831" y="1172"/>
                    <a:pt x="1837" y="1168"/>
                    <a:pt x="1844" y="1168"/>
                  </a:cubicBezTo>
                  <a:cubicBezTo>
                    <a:pt x="1845" y="1168"/>
                    <a:pt x="1846" y="1168"/>
                    <a:pt x="1847" y="1169"/>
                  </a:cubicBezTo>
                  <a:cubicBezTo>
                    <a:pt x="1852" y="1168"/>
                    <a:pt x="1856" y="1167"/>
                    <a:pt x="1858" y="1167"/>
                  </a:cubicBezTo>
                  <a:close/>
                  <a:moveTo>
                    <a:pt x="1895" y="1202"/>
                  </a:moveTo>
                  <a:lnTo>
                    <a:pt x="1886" y="1207"/>
                  </a:lnTo>
                  <a:lnTo>
                    <a:pt x="1884" y="1213"/>
                  </a:lnTo>
                  <a:cubicBezTo>
                    <a:pt x="1887" y="1214"/>
                    <a:pt x="1889" y="1215"/>
                    <a:pt x="1890" y="1215"/>
                  </a:cubicBezTo>
                  <a:cubicBezTo>
                    <a:pt x="1892" y="1215"/>
                    <a:pt x="1893" y="1213"/>
                    <a:pt x="1894" y="1209"/>
                  </a:cubicBezTo>
                  <a:lnTo>
                    <a:pt x="1895" y="1202"/>
                  </a:lnTo>
                  <a:close/>
                  <a:moveTo>
                    <a:pt x="107" y="1218"/>
                  </a:moveTo>
                  <a:cubicBezTo>
                    <a:pt x="110" y="1218"/>
                    <a:pt x="112" y="1219"/>
                    <a:pt x="113" y="1222"/>
                  </a:cubicBezTo>
                  <a:lnTo>
                    <a:pt x="107" y="1230"/>
                  </a:lnTo>
                  <a:lnTo>
                    <a:pt x="97" y="1227"/>
                  </a:lnTo>
                  <a:lnTo>
                    <a:pt x="96" y="1220"/>
                  </a:lnTo>
                  <a:cubicBezTo>
                    <a:pt x="100" y="1219"/>
                    <a:pt x="104" y="1218"/>
                    <a:pt x="107" y="1218"/>
                  </a:cubicBezTo>
                  <a:close/>
                  <a:moveTo>
                    <a:pt x="90" y="1316"/>
                  </a:moveTo>
                  <a:cubicBezTo>
                    <a:pt x="93" y="1316"/>
                    <a:pt x="95" y="1317"/>
                    <a:pt x="96" y="1320"/>
                  </a:cubicBezTo>
                  <a:lnTo>
                    <a:pt x="98" y="1327"/>
                  </a:lnTo>
                  <a:cubicBezTo>
                    <a:pt x="96" y="1328"/>
                    <a:pt x="94" y="1328"/>
                    <a:pt x="92" y="1328"/>
                  </a:cubicBezTo>
                  <a:cubicBezTo>
                    <a:pt x="88" y="1328"/>
                    <a:pt x="85" y="1327"/>
                    <a:pt x="82" y="1326"/>
                  </a:cubicBezTo>
                  <a:lnTo>
                    <a:pt x="79" y="1319"/>
                  </a:lnTo>
                  <a:cubicBezTo>
                    <a:pt x="83" y="1318"/>
                    <a:pt x="87" y="1316"/>
                    <a:pt x="90" y="1316"/>
                  </a:cubicBezTo>
                  <a:close/>
                  <a:moveTo>
                    <a:pt x="196" y="1397"/>
                  </a:moveTo>
                  <a:cubicBezTo>
                    <a:pt x="197" y="1397"/>
                    <a:pt x="199" y="1397"/>
                    <a:pt x="200" y="1397"/>
                  </a:cubicBezTo>
                  <a:cubicBezTo>
                    <a:pt x="204" y="1403"/>
                    <a:pt x="187" y="1405"/>
                    <a:pt x="180" y="1409"/>
                  </a:cubicBezTo>
                  <a:lnTo>
                    <a:pt x="179" y="1409"/>
                  </a:lnTo>
                  <a:cubicBezTo>
                    <a:pt x="176" y="1403"/>
                    <a:pt x="176" y="1403"/>
                    <a:pt x="184" y="1400"/>
                  </a:cubicBezTo>
                  <a:cubicBezTo>
                    <a:pt x="187" y="1398"/>
                    <a:pt x="191" y="1397"/>
                    <a:pt x="196" y="1397"/>
                  </a:cubicBezTo>
                  <a:close/>
                  <a:moveTo>
                    <a:pt x="1672" y="1490"/>
                  </a:moveTo>
                  <a:cubicBezTo>
                    <a:pt x="1679" y="1495"/>
                    <a:pt x="1677" y="1511"/>
                    <a:pt x="1673" y="1516"/>
                  </a:cubicBezTo>
                  <a:cubicBezTo>
                    <a:pt x="1672" y="1517"/>
                    <a:pt x="1671" y="1518"/>
                    <a:pt x="1670" y="1518"/>
                  </a:cubicBezTo>
                  <a:cubicBezTo>
                    <a:pt x="1666" y="1518"/>
                    <a:pt x="1663" y="1512"/>
                    <a:pt x="1664" y="1501"/>
                  </a:cubicBezTo>
                  <a:lnTo>
                    <a:pt x="1672" y="1490"/>
                  </a:lnTo>
                  <a:close/>
                  <a:moveTo>
                    <a:pt x="282" y="1525"/>
                  </a:moveTo>
                  <a:cubicBezTo>
                    <a:pt x="283" y="1525"/>
                    <a:pt x="285" y="1525"/>
                    <a:pt x="286" y="1526"/>
                  </a:cubicBezTo>
                  <a:lnTo>
                    <a:pt x="283" y="1536"/>
                  </a:lnTo>
                  <a:lnTo>
                    <a:pt x="273" y="1536"/>
                  </a:lnTo>
                  <a:lnTo>
                    <a:pt x="270" y="1531"/>
                  </a:lnTo>
                  <a:cubicBezTo>
                    <a:pt x="274" y="1528"/>
                    <a:pt x="278" y="1525"/>
                    <a:pt x="282" y="1525"/>
                  </a:cubicBezTo>
                  <a:close/>
                  <a:moveTo>
                    <a:pt x="1639" y="1515"/>
                  </a:moveTo>
                  <a:cubicBezTo>
                    <a:pt x="1634" y="1515"/>
                    <a:pt x="1631" y="1520"/>
                    <a:pt x="1624" y="1526"/>
                  </a:cubicBezTo>
                  <a:cubicBezTo>
                    <a:pt x="1622" y="1531"/>
                    <a:pt x="1621" y="1535"/>
                    <a:pt x="1622" y="1541"/>
                  </a:cubicBezTo>
                  <a:cubicBezTo>
                    <a:pt x="1623" y="1542"/>
                    <a:pt x="1625" y="1543"/>
                    <a:pt x="1626" y="1543"/>
                  </a:cubicBezTo>
                  <a:cubicBezTo>
                    <a:pt x="1630" y="1543"/>
                    <a:pt x="1633" y="1540"/>
                    <a:pt x="1636" y="1536"/>
                  </a:cubicBezTo>
                  <a:cubicBezTo>
                    <a:pt x="1652" y="1532"/>
                    <a:pt x="1649" y="1522"/>
                    <a:pt x="1643" y="1516"/>
                  </a:cubicBezTo>
                  <a:cubicBezTo>
                    <a:pt x="1641" y="1515"/>
                    <a:pt x="1640" y="1515"/>
                    <a:pt x="1639" y="1515"/>
                  </a:cubicBezTo>
                  <a:close/>
                  <a:moveTo>
                    <a:pt x="837" y="1681"/>
                  </a:moveTo>
                  <a:cubicBezTo>
                    <a:pt x="835" y="1681"/>
                    <a:pt x="831" y="1684"/>
                    <a:pt x="826" y="1692"/>
                  </a:cubicBezTo>
                  <a:cubicBezTo>
                    <a:pt x="825" y="1700"/>
                    <a:pt x="825" y="1700"/>
                    <a:pt x="831" y="1701"/>
                  </a:cubicBezTo>
                  <a:cubicBezTo>
                    <a:pt x="834" y="1697"/>
                    <a:pt x="838" y="1692"/>
                    <a:pt x="839" y="1687"/>
                  </a:cubicBezTo>
                  <a:cubicBezTo>
                    <a:pt x="839" y="1683"/>
                    <a:pt x="839" y="1681"/>
                    <a:pt x="837" y="1681"/>
                  </a:cubicBezTo>
                  <a:close/>
                  <a:moveTo>
                    <a:pt x="1457" y="1742"/>
                  </a:moveTo>
                  <a:lnTo>
                    <a:pt x="1467" y="1745"/>
                  </a:lnTo>
                  <a:cubicBezTo>
                    <a:pt x="1471" y="1752"/>
                    <a:pt x="1466" y="1755"/>
                    <a:pt x="1460" y="1759"/>
                  </a:cubicBezTo>
                  <a:lnTo>
                    <a:pt x="1456" y="1752"/>
                  </a:lnTo>
                  <a:lnTo>
                    <a:pt x="1457" y="1742"/>
                  </a:lnTo>
                  <a:close/>
                  <a:moveTo>
                    <a:pt x="1429" y="1722"/>
                  </a:moveTo>
                  <a:lnTo>
                    <a:pt x="1427" y="1742"/>
                  </a:lnTo>
                  <a:cubicBezTo>
                    <a:pt x="1427" y="1758"/>
                    <a:pt x="1427" y="1765"/>
                    <a:pt x="1425" y="1765"/>
                  </a:cubicBezTo>
                  <a:cubicBezTo>
                    <a:pt x="1424" y="1765"/>
                    <a:pt x="1422" y="1761"/>
                    <a:pt x="1419" y="1755"/>
                  </a:cubicBezTo>
                  <a:cubicBezTo>
                    <a:pt x="1413" y="1747"/>
                    <a:pt x="1412" y="1737"/>
                    <a:pt x="1418" y="1728"/>
                  </a:cubicBezTo>
                  <a:lnTo>
                    <a:pt x="1429" y="1722"/>
                  </a:lnTo>
                  <a:close/>
                  <a:moveTo>
                    <a:pt x="608" y="1796"/>
                  </a:moveTo>
                  <a:cubicBezTo>
                    <a:pt x="609" y="1796"/>
                    <a:pt x="610" y="1796"/>
                    <a:pt x="611" y="1797"/>
                  </a:cubicBezTo>
                  <a:lnTo>
                    <a:pt x="614" y="1807"/>
                  </a:lnTo>
                  <a:lnTo>
                    <a:pt x="604" y="1811"/>
                  </a:lnTo>
                  <a:lnTo>
                    <a:pt x="599" y="1808"/>
                  </a:lnTo>
                  <a:cubicBezTo>
                    <a:pt x="601" y="1802"/>
                    <a:pt x="604" y="1796"/>
                    <a:pt x="608" y="1796"/>
                  </a:cubicBezTo>
                  <a:close/>
                  <a:moveTo>
                    <a:pt x="649" y="1812"/>
                  </a:moveTo>
                  <a:cubicBezTo>
                    <a:pt x="650" y="1812"/>
                    <a:pt x="652" y="1813"/>
                    <a:pt x="654" y="1814"/>
                  </a:cubicBezTo>
                  <a:cubicBezTo>
                    <a:pt x="656" y="1819"/>
                    <a:pt x="657" y="1825"/>
                    <a:pt x="655" y="1830"/>
                  </a:cubicBezTo>
                  <a:cubicBezTo>
                    <a:pt x="654" y="1833"/>
                    <a:pt x="653" y="1835"/>
                    <a:pt x="651" y="1835"/>
                  </a:cubicBezTo>
                  <a:cubicBezTo>
                    <a:pt x="648" y="1835"/>
                    <a:pt x="645" y="1830"/>
                    <a:pt x="645" y="1819"/>
                  </a:cubicBezTo>
                  <a:cubicBezTo>
                    <a:pt x="647" y="1814"/>
                    <a:pt x="648" y="1812"/>
                    <a:pt x="649" y="1812"/>
                  </a:cubicBezTo>
                  <a:close/>
                  <a:moveTo>
                    <a:pt x="1243" y="1816"/>
                  </a:moveTo>
                  <a:cubicBezTo>
                    <a:pt x="1244" y="1821"/>
                    <a:pt x="1244" y="1827"/>
                    <a:pt x="1241" y="1833"/>
                  </a:cubicBezTo>
                  <a:lnTo>
                    <a:pt x="1235" y="1835"/>
                  </a:lnTo>
                  <a:cubicBezTo>
                    <a:pt x="1232" y="1828"/>
                    <a:pt x="1230" y="1820"/>
                    <a:pt x="1237" y="1818"/>
                  </a:cubicBezTo>
                  <a:lnTo>
                    <a:pt x="1243" y="1816"/>
                  </a:lnTo>
                  <a:close/>
                  <a:moveTo>
                    <a:pt x="1111" y="1827"/>
                  </a:moveTo>
                  <a:cubicBezTo>
                    <a:pt x="1112" y="1827"/>
                    <a:pt x="1113" y="1828"/>
                    <a:pt x="1114" y="1830"/>
                  </a:cubicBezTo>
                  <a:lnTo>
                    <a:pt x="1114" y="1830"/>
                  </a:lnTo>
                  <a:cubicBezTo>
                    <a:pt x="1114" y="1830"/>
                    <a:pt x="1113" y="1830"/>
                    <a:pt x="1113" y="1830"/>
                  </a:cubicBezTo>
                  <a:cubicBezTo>
                    <a:pt x="1113" y="1830"/>
                    <a:pt x="1113" y="1830"/>
                    <a:pt x="1112" y="1830"/>
                  </a:cubicBezTo>
                  <a:lnTo>
                    <a:pt x="1114" y="1830"/>
                  </a:lnTo>
                  <a:cubicBezTo>
                    <a:pt x="1114" y="1830"/>
                    <a:pt x="1114" y="1830"/>
                    <a:pt x="1114" y="1830"/>
                  </a:cubicBezTo>
                  <a:lnTo>
                    <a:pt x="1114" y="1830"/>
                  </a:lnTo>
                  <a:cubicBezTo>
                    <a:pt x="1118" y="1830"/>
                    <a:pt x="1108" y="1838"/>
                    <a:pt x="1101" y="1839"/>
                  </a:cubicBezTo>
                  <a:lnTo>
                    <a:pt x="1100" y="1831"/>
                  </a:lnTo>
                  <a:cubicBezTo>
                    <a:pt x="1105" y="1831"/>
                    <a:pt x="1108" y="1827"/>
                    <a:pt x="1111" y="1827"/>
                  </a:cubicBezTo>
                  <a:close/>
                  <a:moveTo>
                    <a:pt x="759" y="1835"/>
                  </a:moveTo>
                  <a:cubicBezTo>
                    <a:pt x="762" y="1835"/>
                    <a:pt x="766" y="1840"/>
                    <a:pt x="770" y="1842"/>
                  </a:cubicBezTo>
                  <a:cubicBezTo>
                    <a:pt x="773" y="1847"/>
                    <a:pt x="774" y="1849"/>
                    <a:pt x="771" y="1849"/>
                  </a:cubicBezTo>
                  <a:cubicBezTo>
                    <a:pt x="770" y="1849"/>
                    <a:pt x="766" y="1848"/>
                    <a:pt x="761" y="1847"/>
                  </a:cubicBezTo>
                  <a:cubicBezTo>
                    <a:pt x="756" y="1846"/>
                    <a:pt x="757" y="1838"/>
                    <a:pt x="757" y="1838"/>
                  </a:cubicBezTo>
                  <a:cubicBezTo>
                    <a:pt x="758" y="1836"/>
                    <a:pt x="758" y="1835"/>
                    <a:pt x="759" y="1835"/>
                  </a:cubicBezTo>
                  <a:close/>
                  <a:moveTo>
                    <a:pt x="1303" y="1820"/>
                  </a:moveTo>
                  <a:cubicBezTo>
                    <a:pt x="1307" y="1820"/>
                    <a:pt x="1304" y="1829"/>
                    <a:pt x="1303" y="1845"/>
                  </a:cubicBezTo>
                  <a:cubicBezTo>
                    <a:pt x="1299" y="1850"/>
                    <a:pt x="1296" y="1853"/>
                    <a:pt x="1295" y="1853"/>
                  </a:cubicBezTo>
                  <a:cubicBezTo>
                    <a:pt x="1293" y="1853"/>
                    <a:pt x="1293" y="1849"/>
                    <a:pt x="1293" y="1839"/>
                  </a:cubicBezTo>
                  <a:lnTo>
                    <a:pt x="1301" y="1820"/>
                  </a:lnTo>
                  <a:cubicBezTo>
                    <a:pt x="1302" y="1820"/>
                    <a:pt x="1302" y="1820"/>
                    <a:pt x="1303" y="1820"/>
                  </a:cubicBezTo>
                  <a:close/>
                  <a:moveTo>
                    <a:pt x="881" y="1853"/>
                  </a:moveTo>
                  <a:cubicBezTo>
                    <a:pt x="887" y="1853"/>
                    <a:pt x="894" y="1862"/>
                    <a:pt x="894" y="1862"/>
                  </a:cubicBezTo>
                  <a:cubicBezTo>
                    <a:pt x="894" y="1865"/>
                    <a:pt x="890" y="1869"/>
                    <a:pt x="886" y="1869"/>
                  </a:cubicBezTo>
                  <a:cubicBezTo>
                    <a:pt x="879" y="1869"/>
                    <a:pt x="872" y="1867"/>
                    <a:pt x="874" y="1860"/>
                  </a:cubicBezTo>
                  <a:cubicBezTo>
                    <a:pt x="874" y="1860"/>
                    <a:pt x="875" y="1853"/>
                    <a:pt x="881" y="1853"/>
                  </a:cubicBezTo>
                  <a:close/>
                  <a:moveTo>
                    <a:pt x="999" y="1888"/>
                  </a:moveTo>
                  <a:lnTo>
                    <a:pt x="1006" y="1895"/>
                  </a:lnTo>
                  <a:lnTo>
                    <a:pt x="999" y="1895"/>
                  </a:lnTo>
                  <a:cubicBezTo>
                    <a:pt x="997" y="1896"/>
                    <a:pt x="996" y="1896"/>
                    <a:pt x="995" y="1896"/>
                  </a:cubicBezTo>
                  <a:cubicBezTo>
                    <a:pt x="992" y="1896"/>
                    <a:pt x="992" y="1894"/>
                    <a:pt x="992" y="1888"/>
                  </a:cubicBezTo>
                  <a:close/>
                  <a:moveTo>
                    <a:pt x="1066" y="1876"/>
                  </a:moveTo>
                  <a:cubicBezTo>
                    <a:pt x="1066" y="1884"/>
                    <a:pt x="1068" y="1892"/>
                    <a:pt x="1061" y="1893"/>
                  </a:cubicBezTo>
                  <a:cubicBezTo>
                    <a:pt x="1059" y="1895"/>
                    <a:pt x="1058" y="1896"/>
                    <a:pt x="1056" y="1896"/>
                  </a:cubicBezTo>
                  <a:cubicBezTo>
                    <a:pt x="1052" y="1896"/>
                    <a:pt x="1049" y="1889"/>
                    <a:pt x="1053" y="1877"/>
                  </a:cubicBezTo>
                  <a:cubicBezTo>
                    <a:pt x="1057" y="1877"/>
                    <a:pt x="1062" y="1877"/>
                    <a:pt x="1066" y="1876"/>
                  </a:cubicBezTo>
                  <a:close/>
                  <a:moveTo>
                    <a:pt x="1166" y="1898"/>
                  </a:moveTo>
                  <a:lnTo>
                    <a:pt x="1166" y="1898"/>
                  </a:lnTo>
                  <a:cubicBezTo>
                    <a:pt x="1166" y="1898"/>
                    <a:pt x="1168" y="1903"/>
                    <a:pt x="1169" y="1908"/>
                  </a:cubicBezTo>
                  <a:lnTo>
                    <a:pt x="1171" y="1916"/>
                  </a:lnTo>
                  <a:lnTo>
                    <a:pt x="1167" y="1901"/>
                  </a:lnTo>
                  <a:cubicBezTo>
                    <a:pt x="1167" y="1899"/>
                    <a:pt x="1166" y="1898"/>
                    <a:pt x="1166" y="1898"/>
                  </a:cubicBezTo>
                  <a:close/>
                  <a:moveTo>
                    <a:pt x="924" y="1902"/>
                  </a:moveTo>
                  <a:cubicBezTo>
                    <a:pt x="917" y="1902"/>
                    <a:pt x="917" y="1910"/>
                    <a:pt x="917" y="1910"/>
                  </a:cubicBezTo>
                  <a:cubicBezTo>
                    <a:pt x="917" y="1910"/>
                    <a:pt x="916" y="1918"/>
                    <a:pt x="924" y="1918"/>
                  </a:cubicBezTo>
                  <a:lnTo>
                    <a:pt x="931" y="1919"/>
                  </a:lnTo>
                  <a:cubicBezTo>
                    <a:pt x="930" y="1912"/>
                    <a:pt x="927" y="1907"/>
                    <a:pt x="924" y="1902"/>
                  </a:cubicBezTo>
                  <a:close/>
                  <a:moveTo>
                    <a:pt x="966" y="0"/>
                  </a:moveTo>
                  <a:cubicBezTo>
                    <a:pt x="958" y="0"/>
                    <a:pt x="951" y="4"/>
                    <a:pt x="948" y="12"/>
                  </a:cubicBezTo>
                  <a:cubicBezTo>
                    <a:pt x="948" y="6"/>
                    <a:pt x="943" y="5"/>
                    <a:pt x="939" y="5"/>
                  </a:cubicBezTo>
                  <a:cubicBezTo>
                    <a:pt x="937" y="5"/>
                    <a:pt x="936" y="5"/>
                    <a:pt x="934" y="5"/>
                  </a:cubicBezTo>
                  <a:cubicBezTo>
                    <a:pt x="926" y="10"/>
                    <a:pt x="913" y="12"/>
                    <a:pt x="904" y="12"/>
                  </a:cubicBezTo>
                  <a:cubicBezTo>
                    <a:pt x="896" y="12"/>
                    <a:pt x="891" y="11"/>
                    <a:pt x="890" y="7"/>
                  </a:cubicBezTo>
                  <a:lnTo>
                    <a:pt x="884" y="7"/>
                  </a:lnTo>
                  <a:cubicBezTo>
                    <a:pt x="878" y="13"/>
                    <a:pt x="871" y="16"/>
                    <a:pt x="863" y="16"/>
                  </a:cubicBezTo>
                  <a:cubicBezTo>
                    <a:pt x="854" y="16"/>
                    <a:pt x="848" y="21"/>
                    <a:pt x="843" y="28"/>
                  </a:cubicBezTo>
                  <a:cubicBezTo>
                    <a:pt x="840" y="32"/>
                    <a:pt x="835" y="36"/>
                    <a:pt x="830" y="38"/>
                  </a:cubicBezTo>
                  <a:cubicBezTo>
                    <a:pt x="823" y="38"/>
                    <a:pt x="829" y="30"/>
                    <a:pt x="834" y="21"/>
                  </a:cubicBezTo>
                  <a:cubicBezTo>
                    <a:pt x="839" y="17"/>
                    <a:pt x="839" y="15"/>
                    <a:pt x="837" y="15"/>
                  </a:cubicBezTo>
                  <a:cubicBezTo>
                    <a:pt x="832" y="15"/>
                    <a:pt x="819" y="21"/>
                    <a:pt x="807" y="32"/>
                  </a:cubicBezTo>
                  <a:cubicBezTo>
                    <a:pt x="798" y="42"/>
                    <a:pt x="794" y="47"/>
                    <a:pt x="793" y="47"/>
                  </a:cubicBezTo>
                  <a:cubicBezTo>
                    <a:pt x="792" y="47"/>
                    <a:pt x="795" y="42"/>
                    <a:pt x="801" y="33"/>
                  </a:cubicBezTo>
                  <a:cubicBezTo>
                    <a:pt x="804" y="27"/>
                    <a:pt x="808" y="21"/>
                    <a:pt x="806" y="21"/>
                  </a:cubicBezTo>
                  <a:lnTo>
                    <a:pt x="806" y="21"/>
                  </a:lnTo>
                  <a:cubicBezTo>
                    <a:pt x="805" y="21"/>
                    <a:pt x="803" y="23"/>
                    <a:pt x="799" y="25"/>
                  </a:cubicBezTo>
                  <a:cubicBezTo>
                    <a:pt x="799" y="25"/>
                    <a:pt x="785" y="28"/>
                    <a:pt x="787" y="36"/>
                  </a:cubicBezTo>
                  <a:cubicBezTo>
                    <a:pt x="779" y="37"/>
                    <a:pt x="773" y="38"/>
                    <a:pt x="766" y="39"/>
                  </a:cubicBezTo>
                  <a:cubicBezTo>
                    <a:pt x="761" y="37"/>
                    <a:pt x="757" y="36"/>
                    <a:pt x="752" y="36"/>
                  </a:cubicBezTo>
                  <a:cubicBezTo>
                    <a:pt x="747" y="36"/>
                    <a:pt x="742" y="37"/>
                    <a:pt x="737" y="39"/>
                  </a:cubicBezTo>
                  <a:cubicBezTo>
                    <a:pt x="734" y="44"/>
                    <a:pt x="733" y="46"/>
                    <a:pt x="731" y="46"/>
                  </a:cubicBezTo>
                  <a:cubicBezTo>
                    <a:pt x="729" y="46"/>
                    <a:pt x="727" y="45"/>
                    <a:pt x="723" y="42"/>
                  </a:cubicBezTo>
                  <a:cubicBezTo>
                    <a:pt x="722" y="39"/>
                    <a:pt x="721" y="37"/>
                    <a:pt x="719" y="37"/>
                  </a:cubicBezTo>
                  <a:cubicBezTo>
                    <a:pt x="717" y="37"/>
                    <a:pt x="716" y="42"/>
                    <a:pt x="718" y="51"/>
                  </a:cubicBezTo>
                  <a:cubicBezTo>
                    <a:pt x="716" y="57"/>
                    <a:pt x="711" y="60"/>
                    <a:pt x="706" y="60"/>
                  </a:cubicBezTo>
                  <a:cubicBezTo>
                    <a:pt x="703" y="60"/>
                    <a:pt x="700" y="59"/>
                    <a:pt x="697" y="57"/>
                  </a:cubicBezTo>
                  <a:cubicBezTo>
                    <a:pt x="695" y="48"/>
                    <a:pt x="692" y="45"/>
                    <a:pt x="690" y="45"/>
                  </a:cubicBezTo>
                  <a:cubicBezTo>
                    <a:pt x="688" y="45"/>
                    <a:pt x="687" y="47"/>
                    <a:pt x="688" y="50"/>
                  </a:cubicBezTo>
                  <a:cubicBezTo>
                    <a:pt x="686" y="56"/>
                    <a:pt x="682" y="60"/>
                    <a:pt x="677" y="62"/>
                  </a:cubicBezTo>
                  <a:cubicBezTo>
                    <a:pt x="677" y="61"/>
                    <a:pt x="675" y="61"/>
                    <a:pt x="672" y="61"/>
                  </a:cubicBezTo>
                  <a:cubicBezTo>
                    <a:pt x="656" y="61"/>
                    <a:pt x="604" y="77"/>
                    <a:pt x="555" y="102"/>
                  </a:cubicBezTo>
                  <a:cubicBezTo>
                    <a:pt x="548" y="105"/>
                    <a:pt x="546" y="114"/>
                    <a:pt x="549" y="122"/>
                  </a:cubicBezTo>
                  <a:cubicBezTo>
                    <a:pt x="552" y="128"/>
                    <a:pt x="553" y="130"/>
                    <a:pt x="553" y="130"/>
                  </a:cubicBezTo>
                  <a:cubicBezTo>
                    <a:pt x="552" y="130"/>
                    <a:pt x="548" y="127"/>
                    <a:pt x="543" y="124"/>
                  </a:cubicBezTo>
                  <a:cubicBezTo>
                    <a:pt x="536" y="117"/>
                    <a:pt x="529" y="114"/>
                    <a:pt x="526" y="114"/>
                  </a:cubicBezTo>
                  <a:cubicBezTo>
                    <a:pt x="520" y="114"/>
                    <a:pt x="520" y="120"/>
                    <a:pt x="530" y="131"/>
                  </a:cubicBezTo>
                  <a:cubicBezTo>
                    <a:pt x="537" y="137"/>
                    <a:pt x="541" y="139"/>
                    <a:pt x="539" y="139"/>
                  </a:cubicBezTo>
                  <a:cubicBezTo>
                    <a:pt x="538" y="139"/>
                    <a:pt x="533" y="137"/>
                    <a:pt x="524" y="133"/>
                  </a:cubicBezTo>
                  <a:cubicBezTo>
                    <a:pt x="520" y="132"/>
                    <a:pt x="517" y="131"/>
                    <a:pt x="516" y="131"/>
                  </a:cubicBezTo>
                  <a:cubicBezTo>
                    <a:pt x="513" y="131"/>
                    <a:pt x="513" y="133"/>
                    <a:pt x="511" y="140"/>
                  </a:cubicBezTo>
                  <a:cubicBezTo>
                    <a:pt x="513" y="144"/>
                    <a:pt x="512" y="147"/>
                    <a:pt x="510" y="147"/>
                  </a:cubicBezTo>
                  <a:cubicBezTo>
                    <a:pt x="508" y="147"/>
                    <a:pt x="506" y="146"/>
                    <a:pt x="504" y="143"/>
                  </a:cubicBezTo>
                  <a:cubicBezTo>
                    <a:pt x="499" y="141"/>
                    <a:pt x="494" y="139"/>
                    <a:pt x="491" y="139"/>
                  </a:cubicBezTo>
                  <a:cubicBezTo>
                    <a:pt x="488" y="139"/>
                    <a:pt x="487" y="140"/>
                    <a:pt x="489" y="143"/>
                  </a:cubicBezTo>
                  <a:cubicBezTo>
                    <a:pt x="486" y="145"/>
                    <a:pt x="482" y="146"/>
                    <a:pt x="479" y="146"/>
                  </a:cubicBezTo>
                  <a:cubicBezTo>
                    <a:pt x="477" y="146"/>
                    <a:pt x="475" y="145"/>
                    <a:pt x="473" y="144"/>
                  </a:cubicBezTo>
                  <a:cubicBezTo>
                    <a:pt x="472" y="144"/>
                    <a:pt x="470" y="144"/>
                    <a:pt x="469" y="144"/>
                  </a:cubicBezTo>
                  <a:cubicBezTo>
                    <a:pt x="462" y="144"/>
                    <a:pt x="460" y="153"/>
                    <a:pt x="458" y="162"/>
                  </a:cubicBezTo>
                  <a:cubicBezTo>
                    <a:pt x="453" y="176"/>
                    <a:pt x="448" y="183"/>
                    <a:pt x="445" y="183"/>
                  </a:cubicBezTo>
                  <a:cubicBezTo>
                    <a:pt x="443" y="183"/>
                    <a:pt x="441" y="179"/>
                    <a:pt x="441" y="172"/>
                  </a:cubicBezTo>
                  <a:cubicBezTo>
                    <a:pt x="440" y="169"/>
                    <a:pt x="438" y="167"/>
                    <a:pt x="435" y="167"/>
                  </a:cubicBezTo>
                  <a:cubicBezTo>
                    <a:pt x="427" y="167"/>
                    <a:pt x="412" y="185"/>
                    <a:pt x="416" y="199"/>
                  </a:cubicBezTo>
                  <a:cubicBezTo>
                    <a:pt x="418" y="210"/>
                    <a:pt x="419" y="214"/>
                    <a:pt x="418" y="214"/>
                  </a:cubicBezTo>
                  <a:cubicBezTo>
                    <a:pt x="418" y="214"/>
                    <a:pt x="416" y="212"/>
                    <a:pt x="415" y="209"/>
                  </a:cubicBezTo>
                  <a:cubicBezTo>
                    <a:pt x="413" y="207"/>
                    <a:pt x="411" y="206"/>
                    <a:pt x="408" y="206"/>
                  </a:cubicBezTo>
                  <a:cubicBezTo>
                    <a:pt x="407" y="206"/>
                    <a:pt x="406" y="206"/>
                    <a:pt x="405" y="207"/>
                  </a:cubicBezTo>
                  <a:cubicBezTo>
                    <a:pt x="401" y="210"/>
                    <a:pt x="398" y="213"/>
                    <a:pt x="394" y="213"/>
                  </a:cubicBezTo>
                  <a:cubicBezTo>
                    <a:pt x="392" y="213"/>
                    <a:pt x="390" y="212"/>
                    <a:pt x="388" y="209"/>
                  </a:cubicBezTo>
                  <a:cubicBezTo>
                    <a:pt x="383" y="215"/>
                    <a:pt x="379" y="222"/>
                    <a:pt x="377" y="228"/>
                  </a:cubicBezTo>
                  <a:cubicBezTo>
                    <a:pt x="375" y="242"/>
                    <a:pt x="363" y="252"/>
                    <a:pt x="351" y="252"/>
                  </a:cubicBezTo>
                  <a:cubicBezTo>
                    <a:pt x="347" y="252"/>
                    <a:pt x="342" y="251"/>
                    <a:pt x="338" y="249"/>
                  </a:cubicBezTo>
                  <a:lnTo>
                    <a:pt x="333" y="264"/>
                  </a:lnTo>
                  <a:cubicBezTo>
                    <a:pt x="337" y="276"/>
                    <a:pt x="338" y="285"/>
                    <a:pt x="335" y="285"/>
                  </a:cubicBezTo>
                  <a:cubicBezTo>
                    <a:pt x="333" y="285"/>
                    <a:pt x="331" y="283"/>
                    <a:pt x="328" y="280"/>
                  </a:cubicBezTo>
                  <a:cubicBezTo>
                    <a:pt x="326" y="278"/>
                    <a:pt x="324" y="275"/>
                    <a:pt x="323" y="274"/>
                  </a:cubicBezTo>
                  <a:lnTo>
                    <a:pt x="323" y="274"/>
                  </a:lnTo>
                  <a:cubicBezTo>
                    <a:pt x="327" y="286"/>
                    <a:pt x="314" y="296"/>
                    <a:pt x="303" y="296"/>
                  </a:cubicBezTo>
                  <a:cubicBezTo>
                    <a:pt x="298" y="296"/>
                    <a:pt x="294" y="294"/>
                    <a:pt x="291" y="291"/>
                  </a:cubicBezTo>
                  <a:cubicBezTo>
                    <a:pt x="289" y="288"/>
                    <a:pt x="287" y="287"/>
                    <a:pt x="286" y="287"/>
                  </a:cubicBezTo>
                  <a:cubicBezTo>
                    <a:pt x="284" y="287"/>
                    <a:pt x="283" y="288"/>
                    <a:pt x="280" y="291"/>
                  </a:cubicBezTo>
                  <a:lnTo>
                    <a:pt x="286" y="297"/>
                  </a:lnTo>
                  <a:cubicBezTo>
                    <a:pt x="291" y="303"/>
                    <a:pt x="297" y="308"/>
                    <a:pt x="292" y="313"/>
                  </a:cubicBezTo>
                  <a:cubicBezTo>
                    <a:pt x="289" y="316"/>
                    <a:pt x="285" y="320"/>
                    <a:pt x="282" y="320"/>
                  </a:cubicBezTo>
                  <a:cubicBezTo>
                    <a:pt x="280" y="320"/>
                    <a:pt x="279" y="319"/>
                    <a:pt x="277" y="317"/>
                  </a:cubicBezTo>
                  <a:cubicBezTo>
                    <a:pt x="267" y="317"/>
                    <a:pt x="255" y="317"/>
                    <a:pt x="262" y="323"/>
                  </a:cubicBezTo>
                  <a:cubicBezTo>
                    <a:pt x="258" y="325"/>
                    <a:pt x="254" y="327"/>
                    <a:pt x="249" y="327"/>
                  </a:cubicBezTo>
                  <a:cubicBezTo>
                    <a:pt x="248" y="327"/>
                    <a:pt x="247" y="327"/>
                    <a:pt x="246" y="327"/>
                  </a:cubicBezTo>
                  <a:lnTo>
                    <a:pt x="227" y="348"/>
                  </a:lnTo>
                  <a:cubicBezTo>
                    <a:pt x="227" y="357"/>
                    <a:pt x="222" y="366"/>
                    <a:pt x="216" y="366"/>
                  </a:cubicBezTo>
                  <a:cubicBezTo>
                    <a:pt x="215" y="366"/>
                    <a:pt x="214" y="366"/>
                    <a:pt x="213" y="365"/>
                  </a:cubicBezTo>
                  <a:cubicBezTo>
                    <a:pt x="208" y="371"/>
                    <a:pt x="206" y="379"/>
                    <a:pt x="206" y="387"/>
                  </a:cubicBezTo>
                  <a:cubicBezTo>
                    <a:pt x="199" y="395"/>
                    <a:pt x="196" y="401"/>
                    <a:pt x="191" y="401"/>
                  </a:cubicBezTo>
                  <a:cubicBezTo>
                    <a:pt x="190" y="401"/>
                    <a:pt x="189" y="400"/>
                    <a:pt x="187" y="399"/>
                  </a:cubicBezTo>
                  <a:cubicBezTo>
                    <a:pt x="184" y="397"/>
                    <a:pt x="183" y="396"/>
                    <a:pt x="182" y="396"/>
                  </a:cubicBezTo>
                  <a:lnTo>
                    <a:pt x="182" y="396"/>
                  </a:lnTo>
                  <a:cubicBezTo>
                    <a:pt x="181" y="396"/>
                    <a:pt x="181" y="399"/>
                    <a:pt x="182" y="405"/>
                  </a:cubicBezTo>
                  <a:cubicBezTo>
                    <a:pt x="189" y="410"/>
                    <a:pt x="185" y="416"/>
                    <a:pt x="180" y="421"/>
                  </a:cubicBezTo>
                  <a:lnTo>
                    <a:pt x="171" y="433"/>
                  </a:lnTo>
                  <a:cubicBezTo>
                    <a:pt x="178" y="437"/>
                    <a:pt x="178" y="437"/>
                    <a:pt x="175" y="443"/>
                  </a:cubicBezTo>
                  <a:cubicBezTo>
                    <a:pt x="170" y="448"/>
                    <a:pt x="152" y="462"/>
                    <a:pt x="149" y="469"/>
                  </a:cubicBezTo>
                  <a:cubicBezTo>
                    <a:pt x="141" y="482"/>
                    <a:pt x="138" y="485"/>
                    <a:pt x="142" y="485"/>
                  </a:cubicBezTo>
                  <a:cubicBezTo>
                    <a:pt x="143" y="485"/>
                    <a:pt x="145" y="485"/>
                    <a:pt x="148" y="484"/>
                  </a:cubicBezTo>
                  <a:cubicBezTo>
                    <a:pt x="149" y="482"/>
                    <a:pt x="151" y="481"/>
                    <a:pt x="152" y="481"/>
                  </a:cubicBezTo>
                  <a:lnTo>
                    <a:pt x="152" y="481"/>
                  </a:lnTo>
                  <a:cubicBezTo>
                    <a:pt x="154" y="481"/>
                    <a:pt x="154" y="485"/>
                    <a:pt x="144" y="491"/>
                  </a:cubicBezTo>
                  <a:cubicBezTo>
                    <a:pt x="141" y="497"/>
                    <a:pt x="122" y="510"/>
                    <a:pt x="113" y="529"/>
                  </a:cubicBezTo>
                  <a:cubicBezTo>
                    <a:pt x="101" y="555"/>
                    <a:pt x="101" y="555"/>
                    <a:pt x="107" y="558"/>
                  </a:cubicBezTo>
                  <a:cubicBezTo>
                    <a:pt x="124" y="559"/>
                    <a:pt x="122" y="565"/>
                    <a:pt x="104" y="565"/>
                  </a:cubicBezTo>
                  <a:cubicBezTo>
                    <a:pt x="84" y="571"/>
                    <a:pt x="80" y="577"/>
                    <a:pt x="88" y="581"/>
                  </a:cubicBezTo>
                  <a:cubicBezTo>
                    <a:pt x="92" y="591"/>
                    <a:pt x="92" y="591"/>
                    <a:pt x="88" y="596"/>
                  </a:cubicBezTo>
                  <a:cubicBezTo>
                    <a:pt x="87" y="596"/>
                    <a:pt x="86" y="596"/>
                    <a:pt x="85" y="596"/>
                  </a:cubicBezTo>
                  <a:cubicBezTo>
                    <a:pt x="81" y="596"/>
                    <a:pt x="79" y="603"/>
                    <a:pt x="80" y="617"/>
                  </a:cubicBezTo>
                  <a:cubicBezTo>
                    <a:pt x="79" y="621"/>
                    <a:pt x="79" y="622"/>
                    <a:pt x="77" y="622"/>
                  </a:cubicBezTo>
                  <a:cubicBezTo>
                    <a:pt x="76" y="622"/>
                    <a:pt x="74" y="621"/>
                    <a:pt x="71" y="620"/>
                  </a:cubicBezTo>
                  <a:cubicBezTo>
                    <a:pt x="71" y="620"/>
                    <a:pt x="68" y="627"/>
                    <a:pt x="66" y="633"/>
                  </a:cubicBezTo>
                  <a:cubicBezTo>
                    <a:pt x="76" y="653"/>
                    <a:pt x="53" y="688"/>
                    <a:pt x="45" y="694"/>
                  </a:cubicBezTo>
                  <a:cubicBezTo>
                    <a:pt x="43" y="700"/>
                    <a:pt x="45" y="705"/>
                    <a:pt x="48" y="710"/>
                  </a:cubicBezTo>
                  <a:cubicBezTo>
                    <a:pt x="58" y="719"/>
                    <a:pt x="59" y="725"/>
                    <a:pt x="52" y="725"/>
                  </a:cubicBezTo>
                  <a:cubicBezTo>
                    <a:pt x="50" y="725"/>
                    <a:pt x="48" y="724"/>
                    <a:pt x="45" y="723"/>
                  </a:cubicBezTo>
                  <a:cubicBezTo>
                    <a:pt x="38" y="721"/>
                    <a:pt x="35" y="720"/>
                    <a:pt x="33" y="720"/>
                  </a:cubicBezTo>
                  <a:cubicBezTo>
                    <a:pt x="31" y="720"/>
                    <a:pt x="34" y="723"/>
                    <a:pt x="42" y="730"/>
                  </a:cubicBezTo>
                  <a:cubicBezTo>
                    <a:pt x="47" y="738"/>
                    <a:pt x="41" y="764"/>
                    <a:pt x="30" y="764"/>
                  </a:cubicBezTo>
                  <a:cubicBezTo>
                    <a:pt x="29" y="764"/>
                    <a:pt x="27" y="764"/>
                    <a:pt x="25" y="762"/>
                  </a:cubicBezTo>
                  <a:lnTo>
                    <a:pt x="11" y="759"/>
                  </a:lnTo>
                  <a:lnTo>
                    <a:pt x="11" y="759"/>
                  </a:lnTo>
                  <a:cubicBezTo>
                    <a:pt x="14" y="764"/>
                    <a:pt x="15" y="769"/>
                    <a:pt x="14" y="775"/>
                  </a:cubicBezTo>
                  <a:cubicBezTo>
                    <a:pt x="22" y="776"/>
                    <a:pt x="21" y="784"/>
                    <a:pt x="18" y="804"/>
                  </a:cubicBezTo>
                  <a:cubicBezTo>
                    <a:pt x="15" y="819"/>
                    <a:pt x="19" y="848"/>
                    <a:pt x="16" y="862"/>
                  </a:cubicBezTo>
                  <a:cubicBezTo>
                    <a:pt x="13" y="876"/>
                    <a:pt x="13" y="897"/>
                    <a:pt x="4" y="904"/>
                  </a:cubicBezTo>
                  <a:cubicBezTo>
                    <a:pt x="3" y="914"/>
                    <a:pt x="5" y="924"/>
                    <a:pt x="11" y="932"/>
                  </a:cubicBezTo>
                  <a:cubicBezTo>
                    <a:pt x="18" y="940"/>
                    <a:pt x="18" y="953"/>
                    <a:pt x="10" y="953"/>
                  </a:cubicBezTo>
                  <a:lnTo>
                    <a:pt x="9" y="960"/>
                  </a:lnTo>
                  <a:cubicBezTo>
                    <a:pt x="12" y="967"/>
                    <a:pt x="15" y="974"/>
                    <a:pt x="16" y="981"/>
                  </a:cubicBezTo>
                  <a:cubicBezTo>
                    <a:pt x="9" y="981"/>
                    <a:pt x="1" y="989"/>
                    <a:pt x="9" y="996"/>
                  </a:cubicBezTo>
                  <a:cubicBezTo>
                    <a:pt x="16" y="996"/>
                    <a:pt x="18" y="1002"/>
                    <a:pt x="18" y="1017"/>
                  </a:cubicBezTo>
                  <a:cubicBezTo>
                    <a:pt x="13" y="1024"/>
                    <a:pt x="14" y="1086"/>
                    <a:pt x="25" y="1145"/>
                  </a:cubicBezTo>
                  <a:cubicBezTo>
                    <a:pt x="35" y="1204"/>
                    <a:pt x="54" y="1259"/>
                    <a:pt x="58" y="1259"/>
                  </a:cubicBezTo>
                  <a:cubicBezTo>
                    <a:pt x="58" y="1259"/>
                    <a:pt x="58" y="1259"/>
                    <a:pt x="58" y="1259"/>
                  </a:cubicBezTo>
                  <a:lnTo>
                    <a:pt x="65" y="1278"/>
                  </a:lnTo>
                  <a:cubicBezTo>
                    <a:pt x="67" y="1285"/>
                    <a:pt x="71" y="1299"/>
                    <a:pt x="71" y="1299"/>
                  </a:cubicBezTo>
                  <a:cubicBezTo>
                    <a:pt x="57" y="1304"/>
                    <a:pt x="76" y="1336"/>
                    <a:pt x="92" y="1351"/>
                  </a:cubicBezTo>
                  <a:cubicBezTo>
                    <a:pt x="98" y="1354"/>
                    <a:pt x="105" y="1360"/>
                    <a:pt x="107" y="1367"/>
                  </a:cubicBezTo>
                  <a:cubicBezTo>
                    <a:pt x="93" y="1374"/>
                    <a:pt x="102" y="1393"/>
                    <a:pt x="115" y="1403"/>
                  </a:cubicBezTo>
                  <a:cubicBezTo>
                    <a:pt x="116" y="1403"/>
                    <a:pt x="118" y="1403"/>
                    <a:pt x="119" y="1403"/>
                  </a:cubicBezTo>
                  <a:cubicBezTo>
                    <a:pt x="132" y="1403"/>
                    <a:pt x="134" y="1409"/>
                    <a:pt x="121" y="1415"/>
                  </a:cubicBezTo>
                  <a:cubicBezTo>
                    <a:pt x="107" y="1423"/>
                    <a:pt x="113" y="1437"/>
                    <a:pt x="141" y="1437"/>
                  </a:cubicBezTo>
                  <a:cubicBezTo>
                    <a:pt x="152" y="1439"/>
                    <a:pt x="152" y="1439"/>
                    <a:pt x="149" y="1449"/>
                  </a:cubicBezTo>
                  <a:cubicBezTo>
                    <a:pt x="141" y="1460"/>
                    <a:pt x="141" y="1466"/>
                    <a:pt x="145" y="1466"/>
                  </a:cubicBezTo>
                  <a:cubicBezTo>
                    <a:pt x="146" y="1466"/>
                    <a:pt x="147" y="1466"/>
                    <a:pt x="149" y="1465"/>
                  </a:cubicBezTo>
                  <a:cubicBezTo>
                    <a:pt x="151" y="1464"/>
                    <a:pt x="153" y="1464"/>
                    <a:pt x="155" y="1464"/>
                  </a:cubicBezTo>
                  <a:cubicBezTo>
                    <a:pt x="166" y="1464"/>
                    <a:pt x="168" y="1470"/>
                    <a:pt x="160" y="1483"/>
                  </a:cubicBezTo>
                  <a:cubicBezTo>
                    <a:pt x="155" y="1498"/>
                    <a:pt x="154" y="1502"/>
                    <a:pt x="161" y="1502"/>
                  </a:cubicBezTo>
                  <a:cubicBezTo>
                    <a:pt x="164" y="1502"/>
                    <a:pt x="167" y="1501"/>
                    <a:pt x="171" y="1501"/>
                  </a:cubicBezTo>
                  <a:cubicBezTo>
                    <a:pt x="189" y="1501"/>
                    <a:pt x="202" y="1519"/>
                    <a:pt x="195" y="1535"/>
                  </a:cubicBezTo>
                  <a:cubicBezTo>
                    <a:pt x="198" y="1540"/>
                    <a:pt x="198" y="1548"/>
                    <a:pt x="201" y="1548"/>
                  </a:cubicBezTo>
                  <a:cubicBezTo>
                    <a:pt x="202" y="1548"/>
                    <a:pt x="203" y="1548"/>
                    <a:pt x="204" y="1547"/>
                  </a:cubicBezTo>
                  <a:lnTo>
                    <a:pt x="204" y="1547"/>
                  </a:lnTo>
                  <a:lnTo>
                    <a:pt x="202" y="1558"/>
                  </a:lnTo>
                  <a:lnTo>
                    <a:pt x="209" y="1569"/>
                  </a:lnTo>
                  <a:lnTo>
                    <a:pt x="216" y="1565"/>
                  </a:lnTo>
                  <a:cubicBezTo>
                    <a:pt x="233" y="1593"/>
                    <a:pt x="252" y="1619"/>
                    <a:pt x="274" y="1644"/>
                  </a:cubicBezTo>
                  <a:cubicBezTo>
                    <a:pt x="318" y="1687"/>
                    <a:pt x="335" y="1702"/>
                    <a:pt x="340" y="1702"/>
                  </a:cubicBezTo>
                  <a:cubicBezTo>
                    <a:pt x="342" y="1702"/>
                    <a:pt x="342" y="1700"/>
                    <a:pt x="342" y="1698"/>
                  </a:cubicBezTo>
                  <a:cubicBezTo>
                    <a:pt x="344" y="1692"/>
                    <a:pt x="347" y="1689"/>
                    <a:pt x="349" y="1689"/>
                  </a:cubicBezTo>
                  <a:cubicBezTo>
                    <a:pt x="353" y="1689"/>
                    <a:pt x="355" y="1696"/>
                    <a:pt x="352" y="1707"/>
                  </a:cubicBezTo>
                  <a:cubicBezTo>
                    <a:pt x="359" y="1717"/>
                    <a:pt x="366" y="1727"/>
                    <a:pt x="375" y="1735"/>
                  </a:cubicBezTo>
                  <a:cubicBezTo>
                    <a:pt x="387" y="1744"/>
                    <a:pt x="398" y="1753"/>
                    <a:pt x="393" y="1759"/>
                  </a:cubicBezTo>
                  <a:lnTo>
                    <a:pt x="399" y="1763"/>
                  </a:lnTo>
                  <a:cubicBezTo>
                    <a:pt x="400" y="1763"/>
                    <a:pt x="402" y="1763"/>
                    <a:pt x="403" y="1763"/>
                  </a:cubicBezTo>
                  <a:cubicBezTo>
                    <a:pt x="424" y="1763"/>
                    <a:pt x="455" y="1784"/>
                    <a:pt x="469" y="1800"/>
                  </a:cubicBezTo>
                  <a:cubicBezTo>
                    <a:pt x="479" y="1808"/>
                    <a:pt x="491" y="1812"/>
                    <a:pt x="503" y="1812"/>
                  </a:cubicBezTo>
                  <a:cubicBezTo>
                    <a:pt x="519" y="1812"/>
                    <a:pt x="519" y="1812"/>
                    <a:pt x="521" y="1823"/>
                  </a:cubicBezTo>
                  <a:cubicBezTo>
                    <a:pt x="519" y="1828"/>
                    <a:pt x="540" y="1845"/>
                    <a:pt x="552" y="1845"/>
                  </a:cubicBezTo>
                  <a:cubicBezTo>
                    <a:pt x="556" y="1845"/>
                    <a:pt x="558" y="1844"/>
                    <a:pt x="559" y="1842"/>
                  </a:cubicBezTo>
                  <a:lnTo>
                    <a:pt x="563" y="1852"/>
                  </a:lnTo>
                  <a:cubicBezTo>
                    <a:pt x="564" y="1856"/>
                    <a:pt x="567" y="1858"/>
                    <a:pt x="570" y="1858"/>
                  </a:cubicBezTo>
                  <a:cubicBezTo>
                    <a:pt x="573" y="1858"/>
                    <a:pt x="578" y="1854"/>
                    <a:pt x="580" y="1851"/>
                  </a:cubicBezTo>
                  <a:cubicBezTo>
                    <a:pt x="582" y="1845"/>
                    <a:pt x="584" y="1842"/>
                    <a:pt x="586" y="1842"/>
                  </a:cubicBezTo>
                  <a:cubicBezTo>
                    <a:pt x="589" y="1842"/>
                    <a:pt x="591" y="1849"/>
                    <a:pt x="589" y="1864"/>
                  </a:cubicBezTo>
                  <a:cubicBezTo>
                    <a:pt x="584" y="1873"/>
                    <a:pt x="586" y="1878"/>
                    <a:pt x="588" y="1878"/>
                  </a:cubicBezTo>
                  <a:cubicBezTo>
                    <a:pt x="590" y="1878"/>
                    <a:pt x="591" y="1876"/>
                    <a:pt x="592" y="1874"/>
                  </a:cubicBezTo>
                  <a:cubicBezTo>
                    <a:pt x="598" y="1871"/>
                    <a:pt x="604" y="1868"/>
                    <a:pt x="608" y="1868"/>
                  </a:cubicBezTo>
                  <a:cubicBezTo>
                    <a:pt x="612" y="1868"/>
                    <a:pt x="614" y="1870"/>
                    <a:pt x="616" y="1874"/>
                  </a:cubicBezTo>
                  <a:cubicBezTo>
                    <a:pt x="618" y="1875"/>
                    <a:pt x="621" y="1876"/>
                    <a:pt x="623" y="1876"/>
                  </a:cubicBezTo>
                  <a:cubicBezTo>
                    <a:pt x="627" y="1876"/>
                    <a:pt x="631" y="1874"/>
                    <a:pt x="635" y="1864"/>
                  </a:cubicBezTo>
                  <a:cubicBezTo>
                    <a:pt x="636" y="1861"/>
                    <a:pt x="638" y="1860"/>
                    <a:pt x="641" y="1860"/>
                  </a:cubicBezTo>
                  <a:cubicBezTo>
                    <a:pt x="644" y="1860"/>
                    <a:pt x="647" y="1861"/>
                    <a:pt x="650" y="1862"/>
                  </a:cubicBezTo>
                  <a:cubicBezTo>
                    <a:pt x="648" y="1870"/>
                    <a:pt x="648" y="1870"/>
                    <a:pt x="638" y="1874"/>
                  </a:cubicBezTo>
                  <a:cubicBezTo>
                    <a:pt x="636" y="1874"/>
                    <a:pt x="635" y="1873"/>
                    <a:pt x="635" y="1873"/>
                  </a:cubicBezTo>
                  <a:lnTo>
                    <a:pt x="635" y="1873"/>
                  </a:lnTo>
                  <a:cubicBezTo>
                    <a:pt x="635" y="1873"/>
                    <a:pt x="641" y="1876"/>
                    <a:pt x="651" y="1880"/>
                  </a:cubicBezTo>
                  <a:cubicBezTo>
                    <a:pt x="658" y="1882"/>
                    <a:pt x="669" y="1894"/>
                    <a:pt x="667" y="1902"/>
                  </a:cubicBezTo>
                  <a:cubicBezTo>
                    <a:pt x="669" y="1907"/>
                    <a:pt x="671" y="1910"/>
                    <a:pt x="673" y="1910"/>
                  </a:cubicBezTo>
                  <a:cubicBezTo>
                    <a:pt x="676" y="1910"/>
                    <a:pt x="677" y="1906"/>
                    <a:pt x="676" y="1897"/>
                  </a:cubicBezTo>
                  <a:cubicBezTo>
                    <a:pt x="679" y="1887"/>
                    <a:pt x="680" y="1884"/>
                    <a:pt x="685" y="1884"/>
                  </a:cubicBezTo>
                  <a:cubicBezTo>
                    <a:pt x="687" y="1884"/>
                    <a:pt x="690" y="1884"/>
                    <a:pt x="694" y="1885"/>
                  </a:cubicBezTo>
                  <a:cubicBezTo>
                    <a:pt x="701" y="1888"/>
                    <a:pt x="707" y="1890"/>
                    <a:pt x="705" y="1897"/>
                  </a:cubicBezTo>
                  <a:cubicBezTo>
                    <a:pt x="703" y="1904"/>
                    <a:pt x="703" y="1904"/>
                    <a:pt x="718" y="1908"/>
                  </a:cubicBezTo>
                  <a:cubicBezTo>
                    <a:pt x="720" y="1909"/>
                    <a:pt x="723" y="1909"/>
                    <a:pt x="726" y="1909"/>
                  </a:cubicBezTo>
                  <a:cubicBezTo>
                    <a:pt x="745" y="1909"/>
                    <a:pt x="766" y="1895"/>
                    <a:pt x="774" y="1882"/>
                  </a:cubicBezTo>
                  <a:cubicBezTo>
                    <a:pt x="775" y="1875"/>
                    <a:pt x="776" y="1871"/>
                    <a:pt x="777" y="1871"/>
                  </a:cubicBezTo>
                  <a:cubicBezTo>
                    <a:pt x="778" y="1871"/>
                    <a:pt x="779" y="1876"/>
                    <a:pt x="780" y="1884"/>
                  </a:cubicBezTo>
                  <a:cubicBezTo>
                    <a:pt x="779" y="1892"/>
                    <a:pt x="786" y="1893"/>
                    <a:pt x="793" y="1894"/>
                  </a:cubicBezTo>
                  <a:cubicBezTo>
                    <a:pt x="793" y="1892"/>
                    <a:pt x="794" y="1891"/>
                    <a:pt x="795" y="1891"/>
                  </a:cubicBezTo>
                  <a:lnTo>
                    <a:pt x="795" y="1891"/>
                  </a:lnTo>
                  <a:cubicBezTo>
                    <a:pt x="796" y="1891"/>
                    <a:pt x="797" y="1894"/>
                    <a:pt x="794" y="1894"/>
                  </a:cubicBezTo>
                  <a:cubicBezTo>
                    <a:pt x="794" y="1894"/>
                    <a:pt x="793" y="1894"/>
                    <a:pt x="793" y="1894"/>
                  </a:cubicBezTo>
                  <a:cubicBezTo>
                    <a:pt x="792" y="1899"/>
                    <a:pt x="789" y="1901"/>
                    <a:pt x="785" y="1901"/>
                  </a:cubicBezTo>
                  <a:cubicBezTo>
                    <a:pt x="783" y="1901"/>
                    <a:pt x="781" y="1900"/>
                    <a:pt x="778" y="1900"/>
                  </a:cubicBezTo>
                  <a:lnTo>
                    <a:pt x="776" y="1907"/>
                  </a:lnTo>
                  <a:cubicBezTo>
                    <a:pt x="778" y="1916"/>
                    <a:pt x="781" y="1920"/>
                    <a:pt x="785" y="1920"/>
                  </a:cubicBezTo>
                  <a:cubicBezTo>
                    <a:pt x="789" y="1920"/>
                    <a:pt x="793" y="1917"/>
                    <a:pt x="797" y="1911"/>
                  </a:cubicBezTo>
                  <a:cubicBezTo>
                    <a:pt x="801" y="1908"/>
                    <a:pt x="803" y="1906"/>
                    <a:pt x="804" y="1906"/>
                  </a:cubicBezTo>
                  <a:cubicBezTo>
                    <a:pt x="806" y="1906"/>
                    <a:pt x="808" y="1909"/>
                    <a:pt x="811" y="1913"/>
                  </a:cubicBezTo>
                  <a:cubicBezTo>
                    <a:pt x="815" y="1919"/>
                    <a:pt x="819" y="1926"/>
                    <a:pt x="821" y="1926"/>
                  </a:cubicBezTo>
                  <a:cubicBezTo>
                    <a:pt x="822" y="1926"/>
                    <a:pt x="823" y="1925"/>
                    <a:pt x="823" y="1923"/>
                  </a:cubicBezTo>
                  <a:cubicBezTo>
                    <a:pt x="831" y="1925"/>
                    <a:pt x="839" y="1928"/>
                    <a:pt x="843" y="1935"/>
                  </a:cubicBezTo>
                  <a:cubicBezTo>
                    <a:pt x="849" y="1936"/>
                    <a:pt x="853" y="1936"/>
                    <a:pt x="856" y="1936"/>
                  </a:cubicBezTo>
                  <a:cubicBezTo>
                    <a:pt x="862" y="1936"/>
                    <a:pt x="865" y="1934"/>
                    <a:pt x="866" y="1930"/>
                  </a:cubicBezTo>
                  <a:cubicBezTo>
                    <a:pt x="866" y="1925"/>
                    <a:pt x="870" y="1923"/>
                    <a:pt x="875" y="1923"/>
                  </a:cubicBezTo>
                  <a:cubicBezTo>
                    <a:pt x="877" y="1923"/>
                    <a:pt x="878" y="1923"/>
                    <a:pt x="880" y="1923"/>
                  </a:cubicBezTo>
                  <a:cubicBezTo>
                    <a:pt x="888" y="1923"/>
                    <a:pt x="895" y="1923"/>
                    <a:pt x="895" y="1916"/>
                  </a:cubicBezTo>
                  <a:cubicBezTo>
                    <a:pt x="896" y="1908"/>
                    <a:pt x="904" y="1901"/>
                    <a:pt x="917" y="1901"/>
                  </a:cubicBezTo>
                  <a:cubicBezTo>
                    <a:pt x="923" y="1898"/>
                    <a:pt x="926" y="1897"/>
                    <a:pt x="928" y="1897"/>
                  </a:cubicBezTo>
                  <a:cubicBezTo>
                    <a:pt x="932" y="1897"/>
                    <a:pt x="933" y="1901"/>
                    <a:pt x="937" y="1910"/>
                  </a:cubicBezTo>
                  <a:cubicBezTo>
                    <a:pt x="937" y="1918"/>
                    <a:pt x="944" y="1919"/>
                    <a:pt x="951" y="1919"/>
                  </a:cubicBezTo>
                  <a:cubicBezTo>
                    <a:pt x="957" y="1920"/>
                    <a:pt x="962" y="1923"/>
                    <a:pt x="965" y="1928"/>
                  </a:cubicBezTo>
                  <a:cubicBezTo>
                    <a:pt x="967" y="1930"/>
                    <a:pt x="969" y="1931"/>
                    <a:pt x="970" y="1931"/>
                  </a:cubicBezTo>
                  <a:cubicBezTo>
                    <a:pt x="972" y="1931"/>
                    <a:pt x="972" y="1926"/>
                    <a:pt x="972" y="1920"/>
                  </a:cubicBezTo>
                  <a:lnTo>
                    <a:pt x="972" y="1904"/>
                  </a:lnTo>
                  <a:cubicBezTo>
                    <a:pt x="972" y="1904"/>
                    <a:pt x="973" y="1904"/>
                    <a:pt x="973" y="1904"/>
                  </a:cubicBezTo>
                  <a:cubicBezTo>
                    <a:pt x="979" y="1904"/>
                    <a:pt x="986" y="1919"/>
                    <a:pt x="986" y="1927"/>
                  </a:cubicBezTo>
                  <a:cubicBezTo>
                    <a:pt x="990" y="1935"/>
                    <a:pt x="992" y="1939"/>
                    <a:pt x="993" y="1939"/>
                  </a:cubicBezTo>
                  <a:cubicBezTo>
                    <a:pt x="994" y="1939"/>
                    <a:pt x="994" y="1935"/>
                    <a:pt x="994" y="1927"/>
                  </a:cubicBezTo>
                  <a:cubicBezTo>
                    <a:pt x="993" y="1921"/>
                    <a:pt x="996" y="1915"/>
                    <a:pt x="1004" y="1915"/>
                  </a:cubicBezTo>
                  <a:cubicBezTo>
                    <a:pt x="1007" y="1915"/>
                    <a:pt x="1010" y="1916"/>
                    <a:pt x="1014" y="1918"/>
                  </a:cubicBezTo>
                  <a:cubicBezTo>
                    <a:pt x="1017" y="1918"/>
                    <a:pt x="1020" y="1918"/>
                    <a:pt x="1023" y="1918"/>
                  </a:cubicBezTo>
                  <a:cubicBezTo>
                    <a:pt x="1034" y="1918"/>
                    <a:pt x="1042" y="1918"/>
                    <a:pt x="1043" y="1925"/>
                  </a:cubicBezTo>
                  <a:cubicBezTo>
                    <a:pt x="1045" y="1927"/>
                    <a:pt x="1047" y="1928"/>
                    <a:pt x="1050" y="1928"/>
                  </a:cubicBezTo>
                  <a:cubicBezTo>
                    <a:pt x="1052" y="1928"/>
                    <a:pt x="1055" y="1927"/>
                    <a:pt x="1056" y="1925"/>
                  </a:cubicBezTo>
                  <a:cubicBezTo>
                    <a:pt x="1061" y="1920"/>
                    <a:pt x="1065" y="1917"/>
                    <a:pt x="1072" y="1917"/>
                  </a:cubicBezTo>
                  <a:cubicBezTo>
                    <a:pt x="1077" y="1917"/>
                    <a:pt x="1083" y="1918"/>
                    <a:pt x="1091" y="1920"/>
                  </a:cubicBezTo>
                  <a:cubicBezTo>
                    <a:pt x="1108" y="1925"/>
                    <a:pt x="1118" y="1927"/>
                    <a:pt x="1123" y="1927"/>
                  </a:cubicBezTo>
                  <a:cubicBezTo>
                    <a:pt x="1129" y="1927"/>
                    <a:pt x="1128" y="1923"/>
                    <a:pt x="1127" y="1915"/>
                  </a:cubicBezTo>
                  <a:cubicBezTo>
                    <a:pt x="1126" y="1910"/>
                    <a:pt x="1125" y="1905"/>
                    <a:pt x="1127" y="1905"/>
                  </a:cubicBezTo>
                  <a:lnTo>
                    <a:pt x="1127" y="1905"/>
                  </a:lnTo>
                  <a:cubicBezTo>
                    <a:pt x="1128" y="1905"/>
                    <a:pt x="1130" y="1907"/>
                    <a:pt x="1134" y="1913"/>
                  </a:cubicBezTo>
                  <a:cubicBezTo>
                    <a:pt x="1136" y="1915"/>
                    <a:pt x="1138" y="1916"/>
                    <a:pt x="1140" y="1916"/>
                  </a:cubicBezTo>
                  <a:cubicBezTo>
                    <a:pt x="1145" y="1916"/>
                    <a:pt x="1150" y="1910"/>
                    <a:pt x="1160" y="1902"/>
                  </a:cubicBezTo>
                  <a:cubicBezTo>
                    <a:pt x="1164" y="1891"/>
                    <a:pt x="1164" y="1880"/>
                    <a:pt x="1161" y="1870"/>
                  </a:cubicBezTo>
                  <a:cubicBezTo>
                    <a:pt x="1158" y="1859"/>
                    <a:pt x="1158" y="1856"/>
                    <a:pt x="1161" y="1856"/>
                  </a:cubicBezTo>
                  <a:cubicBezTo>
                    <a:pt x="1164" y="1856"/>
                    <a:pt x="1167" y="1857"/>
                    <a:pt x="1172" y="1858"/>
                  </a:cubicBezTo>
                  <a:cubicBezTo>
                    <a:pt x="1173" y="1858"/>
                    <a:pt x="1173" y="1858"/>
                    <a:pt x="1174" y="1858"/>
                  </a:cubicBezTo>
                  <a:cubicBezTo>
                    <a:pt x="1181" y="1858"/>
                    <a:pt x="1187" y="1864"/>
                    <a:pt x="1189" y="1871"/>
                  </a:cubicBezTo>
                  <a:cubicBezTo>
                    <a:pt x="1190" y="1874"/>
                    <a:pt x="1188" y="1879"/>
                    <a:pt x="1184" y="1880"/>
                  </a:cubicBezTo>
                  <a:lnTo>
                    <a:pt x="1178" y="1881"/>
                  </a:lnTo>
                  <a:cubicBezTo>
                    <a:pt x="1178" y="1887"/>
                    <a:pt x="1180" y="1894"/>
                    <a:pt x="1189" y="1894"/>
                  </a:cubicBezTo>
                  <a:cubicBezTo>
                    <a:pt x="1190" y="1894"/>
                    <a:pt x="1192" y="1894"/>
                    <a:pt x="1194" y="1893"/>
                  </a:cubicBezTo>
                  <a:cubicBezTo>
                    <a:pt x="1198" y="1896"/>
                    <a:pt x="1201" y="1897"/>
                    <a:pt x="1203" y="1897"/>
                  </a:cubicBezTo>
                  <a:cubicBezTo>
                    <a:pt x="1207" y="1897"/>
                    <a:pt x="1209" y="1894"/>
                    <a:pt x="1208" y="1890"/>
                  </a:cubicBezTo>
                  <a:lnTo>
                    <a:pt x="1208" y="1890"/>
                  </a:lnTo>
                  <a:cubicBezTo>
                    <a:pt x="1211" y="1892"/>
                    <a:pt x="1215" y="1893"/>
                    <a:pt x="1220" y="1893"/>
                  </a:cubicBezTo>
                  <a:cubicBezTo>
                    <a:pt x="1227" y="1893"/>
                    <a:pt x="1235" y="1891"/>
                    <a:pt x="1244" y="1889"/>
                  </a:cubicBezTo>
                  <a:cubicBezTo>
                    <a:pt x="1255" y="1886"/>
                    <a:pt x="1268" y="1881"/>
                    <a:pt x="1278" y="1881"/>
                  </a:cubicBezTo>
                  <a:cubicBezTo>
                    <a:pt x="1281" y="1881"/>
                    <a:pt x="1284" y="1882"/>
                    <a:pt x="1286" y="1883"/>
                  </a:cubicBezTo>
                  <a:cubicBezTo>
                    <a:pt x="1300" y="1879"/>
                    <a:pt x="1307" y="1875"/>
                    <a:pt x="1304" y="1869"/>
                  </a:cubicBezTo>
                  <a:cubicBezTo>
                    <a:pt x="1301" y="1859"/>
                    <a:pt x="1302" y="1855"/>
                    <a:pt x="1304" y="1855"/>
                  </a:cubicBezTo>
                  <a:cubicBezTo>
                    <a:pt x="1306" y="1855"/>
                    <a:pt x="1307" y="1856"/>
                    <a:pt x="1308" y="1858"/>
                  </a:cubicBezTo>
                  <a:cubicBezTo>
                    <a:pt x="1310" y="1861"/>
                    <a:pt x="1315" y="1862"/>
                    <a:pt x="1321" y="1862"/>
                  </a:cubicBezTo>
                  <a:cubicBezTo>
                    <a:pt x="1349" y="1862"/>
                    <a:pt x="1409" y="1838"/>
                    <a:pt x="1409" y="1824"/>
                  </a:cubicBezTo>
                  <a:lnTo>
                    <a:pt x="1421" y="1817"/>
                  </a:lnTo>
                  <a:cubicBezTo>
                    <a:pt x="1437" y="1817"/>
                    <a:pt x="1474" y="1794"/>
                    <a:pt x="1476" y="1784"/>
                  </a:cubicBezTo>
                  <a:lnTo>
                    <a:pt x="1494" y="1774"/>
                  </a:lnTo>
                  <a:cubicBezTo>
                    <a:pt x="1511" y="1773"/>
                    <a:pt x="1516" y="1769"/>
                    <a:pt x="1517" y="1757"/>
                  </a:cubicBezTo>
                  <a:cubicBezTo>
                    <a:pt x="1518" y="1750"/>
                    <a:pt x="1516" y="1745"/>
                    <a:pt x="1517" y="1745"/>
                  </a:cubicBezTo>
                  <a:lnTo>
                    <a:pt x="1517" y="1745"/>
                  </a:lnTo>
                  <a:cubicBezTo>
                    <a:pt x="1517" y="1745"/>
                    <a:pt x="1517" y="1745"/>
                    <a:pt x="1519" y="1747"/>
                  </a:cubicBezTo>
                  <a:cubicBezTo>
                    <a:pt x="1520" y="1749"/>
                    <a:pt x="1521" y="1750"/>
                    <a:pt x="1523" y="1750"/>
                  </a:cubicBezTo>
                  <a:cubicBezTo>
                    <a:pt x="1529" y="1750"/>
                    <a:pt x="1540" y="1741"/>
                    <a:pt x="1558" y="1728"/>
                  </a:cubicBezTo>
                  <a:cubicBezTo>
                    <a:pt x="1580" y="1711"/>
                    <a:pt x="1580" y="1711"/>
                    <a:pt x="1570" y="1709"/>
                  </a:cubicBezTo>
                  <a:cubicBezTo>
                    <a:pt x="1579" y="1696"/>
                    <a:pt x="1584" y="1692"/>
                    <a:pt x="1588" y="1692"/>
                  </a:cubicBezTo>
                  <a:cubicBezTo>
                    <a:pt x="1591" y="1692"/>
                    <a:pt x="1593" y="1694"/>
                    <a:pt x="1596" y="1697"/>
                  </a:cubicBezTo>
                  <a:cubicBezTo>
                    <a:pt x="1598" y="1703"/>
                    <a:pt x="1600" y="1705"/>
                    <a:pt x="1602" y="1705"/>
                  </a:cubicBezTo>
                  <a:cubicBezTo>
                    <a:pt x="1606" y="1705"/>
                    <a:pt x="1608" y="1696"/>
                    <a:pt x="1602" y="1681"/>
                  </a:cubicBezTo>
                  <a:cubicBezTo>
                    <a:pt x="1597" y="1669"/>
                    <a:pt x="1603" y="1660"/>
                    <a:pt x="1608" y="1660"/>
                  </a:cubicBezTo>
                  <a:cubicBezTo>
                    <a:pt x="1609" y="1660"/>
                    <a:pt x="1611" y="1661"/>
                    <a:pt x="1612" y="1662"/>
                  </a:cubicBezTo>
                  <a:cubicBezTo>
                    <a:pt x="1617" y="1668"/>
                    <a:pt x="1612" y="1672"/>
                    <a:pt x="1607" y="1677"/>
                  </a:cubicBezTo>
                  <a:lnTo>
                    <a:pt x="1617" y="1689"/>
                  </a:lnTo>
                  <a:cubicBezTo>
                    <a:pt x="1623" y="1683"/>
                    <a:pt x="1623" y="1683"/>
                    <a:pt x="1623" y="1673"/>
                  </a:cubicBezTo>
                  <a:cubicBezTo>
                    <a:pt x="1626" y="1669"/>
                    <a:pt x="1628" y="1663"/>
                    <a:pt x="1627" y="1659"/>
                  </a:cubicBezTo>
                  <a:cubicBezTo>
                    <a:pt x="1628" y="1649"/>
                    <a:pt x="1621" y="1641"/>
                    <a:pt x="1612" y="1641"/>
                  </a:cubicBezTo>
                  <a:cubicBezTo>
                    <a:pt x="1600" y="1640"/>
                    <a:pt x="1606" y="1635"/>
                    <a:pt x="1612" y="1631"/>
                  </a:cubicBezTo>
                  <a:cubicBezTo>
                    <a:pt x="1615" y="1630"/>
                    <a:pt x="1617" y="1630"/>
                    <a:pt x="1619" y="1630"/>
                  </a:cubicBezTo>
                  <a:cubicBezTo>
                    <a:pt x="1628" y="1630"/>
                    <a:pt x="1632" y="1635"/>
                    <a:pt x="1633" y="1643"/>
                  </a:cubicBezTo>
                  <a:cubicBezTo>
                    <a:pt x="1627" y="1648"/>
                    <a:pt x="1633" y="1653"/>
                    <a:pt x="1639" y="1659"/>
                  </a:cubicBezTo>
                  <a:cubicBezTo>
                    <a:pt x="1639" y="1659"/>
                    <a:pt x="1640" y="1660"/>
                    <a:pt x="1640" y="1660"/>
                  </a:cubicBezTo>
                  <a:cubicBezTo>
                    <a:pt x="1646" y="1660"/>
                    <a:pt x="1657" y="1627"/>
                    <a:pt x="1651" y="1613"/>
                  </a:cubicBezTo>
                  <a:lnTo>
                    <a:pt x="1651" y="1613"/>
                  </a:lnTo>
                  <a:lnTo>
                    <a:pt x="1657" y="1617"/>
                  </a:lnTo>
                  <a:cubicBezTo>
                    <a:pt x="1658" y="1618"/>
                    <a:pt x="1659" y="1619"/>
                    <a:pt x="1660" y="1619"/>
                  </a:cubicBezTo>
                  <a:cubicBezTo>
                    <a:pt x="1666" y="1619"/>
                    <a:pt x="1674" y="1611"/>
                    <a:pt x="1681" y="1603"/>
                  </a:cubicBezTo>
                  <a:cubicBezTo>
                    <a:pt x="1691" y="1593"/>
                    <a:pt x="1696" y="1587"/>
                    <a:pt x="1690" y="1581"/>
                  </a:cubicBezTo>
                  <a:cubicBezTo>
                    <a:pt x="1683" y="1577"/>
                    <a:pt x="1678" y="1571"/>
                    <a:pt x="1682" y="1567"/>
                  </a:cubicBezTo>
                  <a:lnTo>
                    <a:pt x="1682" y="1567"/>
                  </a:lnTo>
                  <a:cubicBezTo>
                    <a:pt x="1681" y="1568"/>
                    <a:pt x="1680" y="1569"/>
                    <a:pt x="1678" y="1569"/>
                  </a:cubicBezTo>
                  <a:cubicBezTo>
                    <a:pt x="1675" y="1569"/>
                    <a:pt x="1670" y="1565"/>
                    <a:pt x="1665" y="1561"/>
                  </a:cubicBezTo>
                  <a:cubicBezTo>
                    <a:pt x="1674" y="1559"/>
                    <a:pt x="1682" y="1557"/>
                    <a:pt x="1691" y="1556"/>
                  </a:cubicBezTo>
                  <a:cubicBezTo>
                    <a:pt x="1713" y="1556"/>
                    <a:pt x="1733" y="1544"/>
                    <a:pt x="1744" y="1525"/>
                  </a:cubicBezTo>
                  <a:cubicBezTo>
                    <a:pt x="1753" y="1515"/>
                    <a:pt x="1764" y="1497"/>
                    <a:pt x="1774" y="1495"/>
                  </a:cubicBezTo>
                  <a:cubicBezTo>
                    <a:pt x="1782" y="1484"/>
                    <a:pt x="1786" y="1477"/>
                    <a:pt x="1779" y="1473"/>
                  </a:cubicBezTo>
                  <a:lnTo>
                    <a:pt x="1787" y="1461"/>
                  </a:lnTo>
                  <a:cubicBezTo>
                    <a:pt x="1797" y="1459"/>
                    <a:pt x="1805" y="1447"/>
                    <a:pt x="1798" y="1443"/>
                  </a:cubicBezTo>
                  <a:cubicBezTo>
                    <a:pt x="1794" y="1433"/>
                    <a:pt x="1805" y="1431"/>
                    <a:pt x="1808" y="1424"/>
                  </a:cubicBezTo>
                  <a:cubicBezTo>
                    <a:pt x="1828" y="1420"/>
                    <a:pt x="1828" y="1420"/>
                    <a:pt x="1805" y="1414"/>
                  </a:cubicBezTo>
                  <a:cubicBezTo>
                    <a:pt x="1804" y="1414"/>
                    <a:pt x="1802" y="1413"/>
                    <a:pt x="1801" y="1413"/>
                  </a:cubicBezTo>
                  <a:cubicBezTo>
                    <a:pt x="1794" y="1413"/>
                    <a:pt x="1784" y="1421"/>
                    <a:pt x="1781" y="1425"/>
                  </a:cubicBezTo>
                  <a:lnTo>
                    <a:pt x="1770" y="1443"/>
                  </a:lnTo>
                  <a:lnTo>
                    <a:pt x="1770" y="1443"/>
                  </a:lnTo>
                  <a:lnTo>
                    <a:pt x="1773" y="1422"/>
                  </a:lnTo>
                  <a:cubicBezTo>
                    <a:pt x="1778" y="1416"/>
                    <a:pt x="1777" y="1400"/>
                    <a:pt x="1770" y="1396"/>
                  </a:cubicBezTo>
                  <a:cubicBezTo>
                    <a:pt x="1770" y="1396"/>
                    <a:pt x="1763" y="1393"/>
                    <a:pt x="1765" y="1386"/>
                  </a:cubicBezTo>
                  <a:lnTo>
                    <a:pt x="1765" y="1386"/>
                  </a:lnTo>
                  <a:lnTo>
                    <a:pt x="1780" y="1394"/>
                  </a:lnTo>
                  <a:cubicBezTo>
                    <a:pt x="1783" y="1402"/>
                    <a:pt x="1789" y="1407"/>
                    <a:pt x="1798" y="1411"/>
                  </a:cubicBezTo>
                  <a:cubicBezTo>
                    <a:pt x="1798" y="1411"/>
                    <a:pt x="1799" y="1411"/>
                    <a:pt x="1800" y="1411"/>
                  </a:cubicBezTo>
                  <a:cubicBezTo>
                    <a:pt x="1816" y="1411"/>
                    <a:pt x="1830" y="1396"/>
                    <a:pt x="1817" y="1390"/>
                  </a:cubicBezTo>
                  <a:cubicBezTo>
                    <a:pt x="1820" y="1383"/>
                    <a:pt x="1820" y="1383"/>
                    <a:pt x="1830" y="1381"/>
                  </a:cubicBezTo>
                  <a:cubicBezTo>
                    <a:pt x="1832" y="1381"/>
                    <a:pt x="1833" y="1381"/>
                    <a:pt x="1834" y="1381"/>
                  </a:cubicBezTo>
                  <a:cubicBezTo>
                    <a:pt x="1838" y="1381"/>
                    <a:pt x="1839" y="1375"/>
                    <a:pt x="1829" y="1365"/>
                  </a:cubicBezTo>
                  <a:cubicBezTo>
                    <a:pt x="1818" y="1351"/>
                    <a:pt x="1821" y="1346"/>
                    <a:pt x="1838" y="1346"/>
                  </a:cubicBezTo>
                  <a:cubicBezTo>
                    <a:pt x="1858" y="1339"/>
                    <a:pt x="1869" y="1312"/>
                    <a:pt x="1861" y="1309"/>
                  </a:cubicBezTo>
                  <a:cubicBezTo>
                    <a:pt x="1846" y="1303"/>
                    <a:pt x="1854" y="1284"/>
                    <a:pt x="1863" y="1280"/>
                  </a:cubicBezTo>
                  <a:cubicBezTo>
                    <a:pt x="1873" y="1278"/>
                    <a:pt x="1876" y="1267"/>
                    <a:pt x="1871" y="1261"/>
                  </a:cubicBezTo>
                  <a:lnTo>
                    <a:pt x="1871" y="1261"/>
                  </a:lnTo>
                  <a:cubicBezTo>
                    <a:pt x="1872" y="1261"/>
                    <a:pt x="1874" y="1261"/>
                    <a:pt x="1875" y="1261"/>
                  </a:cubicBezTo>
                  <a:cubicBezTo>
                    <a:pt x="1882" y="1261"/>
                    <a:pt x="1888" y="1257"/>
                    <a:pt x="1882" y="1249"/>
                  </a:cubicBezTo>
                  <a:cubicBezTo>
                    <a:pt x="1882" y="1249"/>
                    <a:pt x="1883" y="1246"/>
                    <a:pt x="1880" y="1246"/>
                  </a:cubicBezTo>
                  <a:cubicBezTo>
                    <a:pt x="1879" y="1246"/>
                    <a:pt x="1878" y="1246"/>
                    <a:pt x="1875" y="1247"/>
                  </a:cubicBezTo>
                  <a:lnTo>
                    <a:pt x="1863" y="1229"/>
                  </a:lnTo>
                  <a:cubicBezTo>
                    <a:pt x="1862" y="1232"/>
                    <a:pt x="1860" y="1234"/>
                    <a:pt x="1857" y="1234"/>
                  </a:cubicBezTo>
                  <a:cubicBezTo>
                    <a:pt x="1854" y="1234"/>
                    <a:pt x="1850" y="1232"/>
                    <a:pt x="1846" y="1231"/>
                  </a:cubicBezTo>
                  <a:cubicBezTo>
                    <a:pt x="1839" y="1229"/>
                    <a:pt x="1854" y="1206"/>
                    <a:pt x="1880" y="1198"/>
                  </a:cubicBezTo>
                  <a:lnTo>
                    <a:pt x="1899" y="1188"/>
                  </a:lnTo>
                  <a:lnTo>
                    <a:pt x="1883" y="1184"/>
                  </a:lnTo>
                  <a:cubicBezTo>
                    <a:pt x="1885" y="1178"/>
                    <a:pt x="1887" y="1172"/>
                    <a:pt x="1893" y="1172"/>
                  </a:cubicBezTo>
                  <a:cubicBezTo>
                    <a:pt x="1893" y="1172"/>
                    <a:pt x="1894" y="1172"/>
                    <a:pt x="1894" y="1172"/>
                  </a:cubicBezTo>
                  <a:cubicBezTo>
                    <a:pt x="1897" y="1173"/>
                    <a:pt x="1899" y="1173"/>
                    <a:pt x="1900" y="1173"/>
                  </a:cubicBezTo>
                  <a:cubicBezTo>
                    <a:pt x="1902" y="1173"/>
                    <a:pt x="1903" y="1172"/>
                    <a:pt x="1904" y="1167"/>
                  </a:cubicBezTo>
                  <a:cubicBezTo>
                    <a:pt x="1904" y="1163"/>
                    <a:pt x="1902" y="1158"/>
                    <a:pt x="1898" y="1158"/>
                  </a:cubicBezTo>
                  <a:cubicBezTo>
                    <a:pt x="1882" y="1155"/>
                    <a:pt x="1882" y="1155"/>
                    <a:pt x="1891" y="1149"/>
                  </a:cubicBezTo>
                  <a:cubicBezTo>
                    <a:pt x="1908" y="1146"/>
                    <a:pt x="1909" y="1139"/>
                    <a:pt x="1894" y="1129"/>
                  </a:cubicBezTo>
                  <a:cubicBezTo>
                    <a:pt x="1879" y="1127"/>
                    <a:pt x="1879" y="1127"/>
                    <a:pt x="1895" y="1123"/>
                  </a:cubicBezTo>
                  <a:cubicBezTo>
                    <a:pt x="1896" y="1123"/>
                    <a:pt x="1897" y="1123"/>
                    <a:pt x="1898" y="1123"/>
                  </a:cubicBezTo>
                  <a:cubicBezTo>
                    <a:pt x="1905" y="1123"/>
                    <a:pt x="1911" y="1118"/>
                    <a:pt x="1913" y="1111"/>
                  </a:cubicBezTo>
                  <a:lnTo>
                    <a:pt x="1906" y="1110"/>
                  </a:lnTo>
                  <a:cubicBezTo>
                    <a:pt x="1890" y="1108"/>
                    <a:pt x="1891" y="1101"/>
                    <a:pt x="1900" y="1094"/>
                  </a:cubicBezTo>
                  <a:lnTo>
                    <a:pt x="1900" y="1094"/>
                  </a:lnTo>
                  <a:cubicBezTo>
                    <a:pt x="1900" y="1095"/>
                    <a:pt x="1901" y="1095"/>
                    <a:pt x="1902" y="1095"/>
                  </a:cubicBezTo>
                  <a:cubicBezTo>
                    <a:pt x="1908" y="1095"/>
                    <a:pt x="1909" y="1088"/>
                    <a:pt x="1903" y="1074"/>
                  </a:cubicBezTo>
                  <a:cubicBezTo>
                    <a:pt x="1905" y="1062"/>
                    <a:pt x="1905" y="1054"/>
                    <a:pt x="1912" y="1054"/>
                  </a:cubicBezTo>
                  <a:cubicBezTo>
                    <a:pt x="1912" y="1054"/>
                    <a:pt x="1913" y="1054"/>
                    <a:pt x="1913" y="1054"/>
                  </a:cubicBezTo>
                  <a:cubicBezTo>
                    <a:pt x="1918" y="1054"/>
                    <a:pt x="1921" y="1055"/>
                    <a:pt x="1923" y="1055"/>
                  </a:cubicBezTo>
                  <a:cubicBezTo>
                    <a:pt x="1928" y="1055"/>
                    <a:pt x="1925" y="1053"/>
                    <a:pt x="1913" y="1047"/>
                  </a:cubicBezTo>
                  <a:cubicBezTo>
                    <a:pt x="1906" y="1040"/>
                    <a:pt x="1906" y="1040"/>
                    <a:pt x="1915" y="1026"/>
                  </a:cubicBezTo>
                  <a:cubicBezTo>
                    <a:pt x="1922" y="1019"/>
                    <a:pt x="1922" y="1019"/>
                    <a:pt x="1916" y="1013"/>
                  </a:cubicBezTo>
                  <a:cubicBezTo>
                    <a:pt x="1911" y="1012"/>
                    <a:pt x="1907" y="1012"/>
                    <a:pt x="1904" y="1012"/>
                  </a:cubicBezTo>
                  <a:cubicBezTo>
                    <a:pt x="1896" y="1012"/>
                    <a:pt x="1892" y="1013"/>
                    <a:pt x="1891" y="1018"/>
                  </a:cubicBezTo>
                  <a:cubicBezTo>
                    <a:pt x="1891" y="1023"/>
                    <a:pt x="1891" y="1024"/>
                    <a:pt x="1888" y="1024"/>
                  </a:cubicBezTo>
                  <a:cubicBezTo>
                    <a:pt x="1887" y="1024"/>
                    <a:pt x="1885" y="1024"/>
                    <a:pt x="1883" y="1024"/>
                  </a:cubicBezTo>
                  <a:lnTo>
                    <a:pt x="1884" y="1010"/>
                  </a:lnTo>
                  <a:cubicBezTo>
                    <a:pt x="1885" y="1001"/>
                    <a:pt x="1883" y="991"/>
                    <a:pt x="1878" y="983"/>
                  </a:cubicBezTo>
                  <a:cubicBezTo>
                    <a:pt x="1874" y="977"/>
                    <a:pt x="1869" y="973"/>
                    <a:pt x="1865" y="973"/>
                  </a:cubicBezTo>
                  <a:cubicBezTo>
                    <a:pt x="1861" y="973"/>
                    <a:pt x="1859" y="977"/>
                    <a:pt x="1863" y="983"/>
                  </a:cubicBezTo>
                  <a:lnTo>
                    <a:pt x="1862" y="983"/>
                  </a:lnTo>
                  <a:lnTo>
                    <a:pt x="1854" y="990"/>
                  </a:lnTo>
                  <a:cubicBezTo>
                    <a:pt x="1853" y="990"/>
                    <a:pt x="1852" y="990"/>
                    <a:pt x="1851" y="990"/>
                  </a:cubicBezTo>
                  <a:cubicBezTo>
                    <a:pt x="1830" y="990"/>
                    <a:pt x="1830" y="1003"/>
                    <a:pt x="1853" y="1004"/>
                  </a:cubicBezTo>
                  <a:cubicBezTo>
                    <a:pt x="1876" y="1004"/>
                    <a:pt x="1876" y="1004"/>
                    <a:pt x="1861" y="1010"/>
                  </a:cubicBezTo>
                  <a:cubicBezTo>
                    <a:pt x="1860" y="1010"/>
                    <a:pt x="1858" y="1010"/>
                    <a:pt x="1857" y="1010"/>
                  </a:cubicBezTo>
                  <a:cubicBezTo>
                    <a:pt x="1845" y="1010"/>
                    <a:pt x="1845" y="1016"/>
                    <a:pt x="1844" y="1023"/>
                  </a:cubicBezTo>
                  <a:cubicBezTo>
                    <a:pt x="1844" y="1028"/>
                    <a:pt x="1844" y="1028"/>
                    <a:pt x="1836" y="1028"/>
                  </a:cubicBezTo>
                  <a:cubicBezTo>
                    <a:pt x="1835" y="1028"/>
                    <a:pt x="1835" y="1028"/>
                    <a:pt x="1834" y="1028"/>
                  </a:cubicBezTo>
                  <a:cubicBezTo>
                    <a:pt x="1827" y="1028"/>
                    <a:pt x="1821" y="1033"/>
                    <a:pt x="1819" y="1040"/>
                  </a:cubicBezTo>
                  <a:cubicBezTo>
                    <a:pt x="1819" y="1046"/>
                    <a:pt x="1819" y="1046"/>
                    <a:pt x="1827" y="1047"/>
                  </a:cubicBezTo>
                  <a:cubicBezTo>
                    <a:pt x="1829" y="1046"/>
                    <a:pt x="1830" y="1046"/>
                    <a:pt x="1831" y="1046"/>
                  </a:cubicBezTo>
                  <a:lnTo>
                    <a:pt x="1831" y="1046"/>
                  </a:lnTo>
                  <a:cubicBezTo>
                    <a:pt x="1834" y="1046"/>
                    <a:pt x="1832" y="1055"/>
                    <a:pt x="1818" y="1059"/>
                  </a:cubicBezTo>
                  <a:cubicBezTo>
                    <a:pt x="1810" y="1064"/>
                    <a:pt x="1810" y="1064"/>
                    <a:pt x="1826" y="1066"/>
                  </a:cubicBezTo>
                  <a:cubicBezTo>
                    <a:pt x="1842" y="1068"/>
                    <a:pt x="1839" y="1081"/>
                    <a:pt x="1823" y="1084"/>
                  </a:cubicBezTo>
                  <a:lnTo>
                    <a:pt x="1820" y="1098"/>
                  </a:lnTo>
                  <a:cubicBezTo>
                    <a:pt x="1819" y="1103"/>
                    <a:pt x="1827" y="1105"/>
                    <a:pt x="1835" y="1107"/>
                  </a:cubicBezTo>
                  <a:cubicBezTo>
                    <a:pt x="1851" y="1109"/>
                    <a:pt x="1851" y="1109"/>
                    <a:pt x="1842" y="1114"/>
                  </a:cubicBezTo>
                  <a:cubicBezTo>
                    <a:pt x="1837" y="1117"/>
                    <a:pt x="1830" y="1118"/>
                    <a:pt x="1825" y="1118"/>
                  </a:cubicBezTo>
                  <a:cubicBezTo>
                    <a:pt x="1824" y="1118"/>
                    <a:pt x="1823" y="1118"/>
                    <a:pt x="1823" y="1118"/>
                  </a:cubicBezTo>
                  <a:cubicBezTo>
                    <a:pt x="1817" y="1118"/>
                    <a:pt x="1816" y="1123"/>
                    <a:pt x="1815" y="1129"/>
                  </a:cubicBezTo>
                  <a:cubicBezTo>
                    <a:pt x="1815" y="1135"/>
                    <a:pt x="1812" y="1148"/>
                    <a:pt x="1820" y="1149"/>
                  </a:cubicBezTo>
                  <a:cubicBezTo>
                    <a:pt x="1822" y="1150"/>
                    <a:pt x="1823" y="1150"/>
                    <a:pt x="1823" y="1150"/>
                  </a:cubicBezTo>
                  <a:cubicBezTo>
                    <a:pt x="1823" y="1150"/>
                    <a:pt x="1818" y="1149"/>
                    <a:pt x="1812" y="1148"/>
                  </a:cubicBezTo>
                  <a:cubicBezTo>
                    <a:pt x="1810" y="1154"/>
                    <a:pt x="1802" y="1153"/>
                    <a:pt x="1810" y="1154"/>
                  </a:cubicBezTo>
                  <a:cubicBezTo>
                    <a:pt x="1808" y="1161"/>
                    <a:pt x="1803" y="1166"/>
                    <a:pt x="1798" y="1171"/>
                  </a:cubicBezTo>
                  <a:cubicBezTo>
                    <a:pt x="1789" y="1179"/>
                    <a:pt x="1793" y="1194"/>
                    <a:pt x="1805" y="1194"/>
                  </a:cubicBezTo>
                  <a:cubicBezTo>
                    <a:pt x="1808" y="1194"/>
                    <a:pt x="1812" y="1192"/>
                    <a:pt x="1817" y="1189"/>
                  </a:cubicBezTo>
                  <a:cubicBezTo>
                    <a:pt x="1818" y="1186"/>
                    <a:pt x="1818" y="1185"/>
                    <a:pt x="1818" y="1185"/>
                  </a:cubicBezTo>
                  <a:lnTo>
                    <a:pt x="1818" y="1185"/>
                  </a:lnTo>
                  <a:cubicBezTo>
                    <a:pt x="1819" y="1185"/>
                    <a:pt x="1818" y="1188"/>
                    <a:pt x="1816" y="1195"/>
                  </a:cubicBezTo>
                  <a:cubicBezTo>
                    <a:pt x="1815" y="1201"/>
                    <a:pt x="1821" y="1203"/>
                    <a:pt x="1821" y="1203"/>
                  </a:cubicBezTo>
                  <a:cubicBezTo>
                    <a:pt x="1829" y="1206"/>
                    <a:pt x="1828" y="1212"/>
                    <a:pt x="1826" y="1218"/>
                  </a:cubicBezTo>
                  <a:lnTo>
                    <a:pt x="1811" y="1215"/>
                  </a:lnTo>
                  <a:cubicBezTo>
                    <a:pt x="1804" y="1210"/>
                    <a:pt x="1798" y="1208"/>
                    <a:pt x="1794" y="1208"/>
                  </a:cubicBezTo>
                  <a:cubicBezTo>
                    <a:pt x="1786" y="1208"/>
                    <a:pt x="1786" y="1216"/>
                    <a:pt x="1800" y="1225"/>
                  </a:cubicBezTo>
                  <a:lnTo>
                    <a:pt x="1792" y="1222"/>
                  </a:lnTo>
                  <a:cubicBezTo>
                    <a:pt x="1791" y="1222"/>
                    <a:pt x="1790" y="1222"/>
                    <a:pt x="1789" y="1222"/>
                  </a:cubicBezTo>
                  <a:cubicBezTo>
                    <a:pt x="1784" y="1222"/>
                    <a:pt x="1784" y="1228"/>
                    <a:pt x="1787" y="1240"/>
                  </a:cubicBezTo>
                  <a:cubicBezTo>
                    <a:pt x="1784" y="1246"/>
                    <a:pt x="1797" y="1257"/>
                    <a:pt x="1805" y="1259"/>
                  </a:cubicBezTo>
                  <a:cubicBezTo>
                    <a:pt x="1808" y="1261"/>
                    <a:pt x="1810" y="1265"/>
                    <a:pt x="1809" y="1268"/>
                  </a:cubicBezTo>
                  <a:cubicBezTo>
                    <a:pt x="1808" y="1272"/>
                    <a:pt x="1807" y="1274"/>
                    <a:pt x="1806" y="1274"/>
                  </a:cubicBezTo>
                  <a:cubicBezTo>
                    <a:pt x="1805" y="1274"/>
                    <a:pt x="1803" y="1273"/>
                    <a:pt x="1800" y="1272"/>
                  </a:cubicBezTo>
                  <a:cubicBezTo>
                    <a:pt x="1798" y="1271"/>
                    <a:pt x="1796" y="1271"/>
                    <a:pt x="1794" y="1271"/>
                  </a:cubicBezTo>
                  <a:cubicBezTo>
                    <a:pt x="1783" y="1271"/>
                    <a:pt x="1782" y="1280"/>
                    <a:pt x="1792" y="1291"/>
                  </a:cubicBezTo>
                  <a:lnTo>
                    <a:pt x="1786" y="1287"/>
                  </a:lnTo>
                  <a:cubicBezTo>
                    <a:pt x="1784" y="1287"/>
                    <a:pt x="1783" y="1287"/>
                    <a:pt x="1782" y="1287"/>
                  </a:cubicBezTo>
                  <a:cubicBezTo>
                    <a:pt x="1775" y="1287"/>
                    <a:pt x="1769" y="1293"/>
                    <a:pt x="1764" y="1321"/>
                  </a:cubicBezTo>
                  <a:cubicBezTo>
                    <a:pt x="1753" y="1341"/>
                    <a:pt x="1746" y="1358"/>
                    <a:pt x="1739" y="1358"/>
                  </a:cubicBezTo>
                  <a:cubicBezTo>
                    <a:pt x="1739" y="1358"/>
                    <a:pt x="1738" y="1357"/>
                    <a:pt x="1737" y="1357"/>
                  </a:cubicBezTo>
                  <a:cubicBezTo>
                    <a:pt x="1737" y="1357"/>
                    <a:pt x="1736" y="1357"/>
                    <a:pt x="1736" y="1357"/>
                  </a:cubicBezTo>
                  <a:lnTo>
                    <a:pt x="1736" y="1357"/>
                  </a:lnTo>
                  <a:cubicBezTo>
                    <a:pt x="1730" y="1357"/>
                    <a:pt x="1733" y="1385"/>
                    <a:pt x="1740" y="1403"/>
                  </a:cubicBezTo>
                  <a:cubicBezTo>
                    <a:pt x="1738" y="1402"/>
                    <a:pt x="1737" y="1401"/>
                    <a:pt x="1735" y="1401"/>
                  </a:cubicBezTo>
                  <a:cubicBezTo>
                    <a:pt x="1731" y="1401"/>
                    <a:pt x="1728" y="1407"/>
                    <a:pt x="1723" y="1415"/>
                  </a:cubicBezTo>
                  <a:cubicBezTo>
                    <a:pt x="1716" y="1426"/>
                    <a:pt x="1714" y="1430"/>
                    <a:pt x="1711" y="1430"/>
                  </a:cubicBezTo>
                  <a:cubicBezTo>
                    <a:pt x="1710" y="1430"/>
                    <a:pt x="1708" y="1429"/>
                    <a:pt x="1706" y="1428"/>
                  </a:cubicBezTo>
                  <a:cubicBezTo>
                    <a:pt x="1701" y="1422"/>
                    <a:pt x="1699" y="1418"/>
                    <a:pt x="1698" y="1418"/>
                  </a:cubicBezTo>
                  <a:lnTo>
                    <a:pt x="1698" y="1418"/>
                  </a:lnTo>
                  <a:cubicBezTo>
                    <a:pt x="1697" y="1418"/>
                    <a:pt x="1699" y="1423"/>
                    <a:pt x="1703" y="1433"/>
                  </a:cubicBezTo>
                  <a:cubicBezTo>
                    <a:pt x="1710" y="1444"/>
                    <a:pt x="1701" y="1454"/>
                    <a:pt x="1691" y="1454"/>
                  </a:cubicBezTo>
                  <a:cubicBezTo>
                    <a:pt x="1688" y="1454"/>
                    <a:pt x="1685" y="1453"/>
                    <a:pt x="1682" y="1451"/>
                  </a:cubicBezTo>
                  <a:cubicBezTo>
                    <a:pt x="1681" y="1450"/>
                    <a:pt x="1679" y="1449"/>
                    <a:pt x="1678" y="1449"/>
                  </a:cubicBezTo>
                  <a:cubicBezTo>
                    <a:pt x="1674" y="1449"/>
                    <a:pt x="1670" y="1454"/>
                    <a:pt x="1664" y="1461"/>
                  </a:cubicBezTo>
                  <a:cubicBezTo>
                    <a:pt x="1668" y="1471"/>
                    <a:pt x="1660" y="1481"/>
                    <a:pt x="1652" y="1492"/>
                  </a:cubicBezTo>
                  <a:cubicBezTo>
                    <a:pt x="1640" y="1506"/>
                    <a:pt x="1640" y="1506"/>
                    <a:pt x="1652" y="1516"/>
                  </a:cubicBezTo>
                  <a:cubicBezTo>
                    <a:pt x="1664" y="1526"/>
                    <a:pt x="1661" y="1532"/>
                    <a:pt x="1653" y="1542"/>
                  </a:cubicBezTo>
                  <a:cubicBezTo>
                    <a:pt x="1650" y="1545"/>
                    <a:pt x="1647" y="1548"/>
                    <a:pt x="1643" y="1548"/>
                  </a:cubicBezTo>
                  <a:cubicBezTo>
                    <a:pt x="1641" y="1548"/>
                    <a:pt x="1639" y="1548"/>
                    <a:pt x="1637" y="1547"/>
                  </a:cubicBezTo>
                  <a:cubicBezTo>
                    <a:pt x="1633" y="1547"/>
                    <a:pt x="1627" y="1548"/>
                    <a:pt x="1623" y="1551"/>
                  </a:cubicBezTo>
                  <a:cubicBezTo>
                    <a:pt x="1620" y="1554"/>
                    <a:pt x="1617" y="1557"/>
                    <a:pt x="1614" y="1557"/>
                  </a:cubicBezTo>
                  <a:cubicBezTo>
                    <a:pt x="1612" y="1557"/>
                    <a:pt x="1610" y="1556"/>
                    <a:pt x="1608" y="1554"/>
                  </a:cubicBezTo>
                  <a:cubicBezTo>
                    <a:pt x="1602" y="1556"/>
                    <a:pt x="1595" y="1558"/>
                    <a:pt x="1589" y="1563"/>
                  </a:cubicBezTo>
                  <a:cubicBezTo>
                    <a:pt x="1583" y="1571"/>
                    <a:pt x="1576" y="1578"/>
                    <a:pt x="1571" y="1578"/>
                  </a:cubicBezTo>
                  <a:cubicBezTo>
                    <a:pt x="1569" y="1578"/>
                    <a:pt x="1568" y="1578"/>
                    <a:pt x="1567" y="1577"/>
                  </a:cubicBezTo>
                  <a:lnTo>
                    <a:pt x="1567" y="1577"/>
                  </a:lnTo>
                  <a:cubicBezTo>
                    <a:pt x="1562" y="1580"/>
                    <a:pt x="1562" y="1580"/>
                    <a:pt x="1568" y="1586"/>
                  </a:cubicBezTo>
                  <a:cubicBezTo>
                    <a:pt x="1574" y="1591"/>
                    <a:pt x="1574" y="1602"/>
                    <a:pt x="1549" y="1613"/>
                  </a:cubicBezTo>
                  <a:cubicBezTo>
                    <a:pt x="1540" y="1622"/>
                    <a:pt x="1525" y="1634"/>
                    <a:pt x="1531" y="1641"/>
                  </a:cubicBezTo>
                  <a:cubicBezTo>
                    <a:pt x="1528" y="1643"/>
                    <a:pt x="1527" y="1644"/>
                    <a:pt x="1526" y="1644"/>
                  </a:cubicBezTo>
                  <a:cubicBezTo>
                    <a:pt x="1524" y="1644"/>
                    <a:pt x="1523" y="1642"/>
                    <a:pt x="1521" y="1639"/>
                  </a:cubicBezTo>
                  <a:cubicBezTo>
                    <a:pt x="1517" y="1635"/>
                    <a:pt x="1514" y="1633"/>
                    <a:pt x="1511" y="1633"/>
                  </a:cubicBezTo>
                  <a:cubicBezTo>
                    <a:pt x="1505" y="1633"/>
                    <a:pt x="1501" y="1641"/>
                    <a:pt x="1501" y="1654"/>
                  </a:cubicBezTo>
                  <a:cubicBezTo>
                    <a:pt x="1504" y="1660"/>
                    <a:pt x="1501" y="1663"/>
                    <a:pt x="1495" y="1663"/>
                  </a:cubicBezTo>
                  <a:cubicBezTo>
                    <a:pt x="1493" y="1663"/>
                    <a:pt x="1491" y="1663"/>
                    <a:pt x="1489" y="1662"/>
                  </a:cubicBezTo>
                  <a:cubicBezTo>
                    <a:pt x="1486" y="1665"/>
                    <a:pt x="1484" y="1671"/>
                    <a:pt x="1484" y="1676"/>
                  </a:cubicBezTo>
                  <a:cubicBezTo>
                    <a:pt x="1484" y="1686"/>
                    <a:pt x="1484" y="1686"/>
                    <a:pt x="1468" y="1687"/>
                  </a:cubicBezTo>
                  <a:cubicBezTo>
                    <a:pt x="1466" y="1685"/>
                    <a:pt x="1465" y="1684"/>
                    <a:pt x="1463" y="1684"/>
                  </a:cubicBezTo>
                  <a:cubicBezTo>
                    <a:pt x="1460" y="1684"/>
                    <a:pt x="1457" y="1686"/>
                    <a:pt x="1453" y="1688"/>
                  </a:cubicBezTo>
                  <a:cubicBezTo>
                    <a:pt x="1448" y="1702"/>
                    <a:pt x="1393" y="1734"/>
                    <a:pt x="1379" y="1734"/>
                  </a:cubicBezTo>
                  <a:cubicBezTo>
                    <a:pt x="1378" y="1734"/>
                    <a:pt x="1378" y="1734"/>
                    <a:pt x="1377" y="1734"/>
                  </a:cubicBezTo>
                  <a:cubicBezTo>
                    <a:pt x="1375" y="1744"/>
                    <a:pt x="1375" y="1744"/>
                    <a:pt x="1369" y="1746"/>
                  </a:cubicBezTo>
                  <a:cubicBezTo>
                    <a:pt x="1365" y="1743"/>
                    <a:pt x="1362" y="1741"/>
                    <a:pt x="1360" y="1741"/>
                  </a:cubicBezTo>
                  <a:cubicBezTo>
                    <a:pt x="1355" y="1741"/>
                    <a:pt x="1356" y="1749"/>
                    <a:pt x="1360" y="1760"/>
                  </a:cubicBezTo>
                  <a:lnTo>
                    <a:pt x="1367" y="1756"/>
                  </a:lnTo>
                  <a:lnTo>
                    <a:pt x="1373" y="1754"/>
                  </a:lnTo>
                  <a:lnTo>
                    <a:pt x="1373" y="1754"/>
                  </a:lnTo>
                  <a:cubicBezTo>
                    <a:pt x="1377" y="1762"/>
                    <a:pt x="1372" y="1768"/>
                    <a:pt x="1366" y="1768"/>
                  </a:cubicBezTo>
                  <a:cubicBezTo>
                    <a:pt x="1362" y="1768"/>
                    <a:pt x="1356" y="1764"/>
                    <a:pt x="1351" y="1755"/>
                  </a:cubicBezTo>
                  <a:cubicBezTo>
                    <a:pt x="1346" y="1750"/>
                    <a:pt x="1343" y="1747"/>
                    <a:pt x="1341" y="1747"/>
                  </a:cubicBezTo>
                  <a:cubicBezTo>
                    <a:pt x="1339" y="1747"/>
                    <a:pt x="1340" y="1752"/>
                    <a:pt x="1340" y="1761"/>
                  </a:cubicBezTo>
                  <a:cubicBezTo>
                    <a:pt x="1340" y="1771"/>
                    <a:pt x="1338" y="1776"/>
                    <a:pt x="1334" y="1776"/>
                  </a:cubicBezTo>
                  <a:cubicBezTo>
                    <a:pt x="1331" y="1776"/>
                    <a:pt x="1327" y="1773"/>
                    <a:pt x="1322" y="1769"/>
                  </a:cubicBezTo>
                  <a:cubicBezTo>
                    <a:pt x="1319" y="1762"/>
                    <a:pt x="1318" y="1758"/>
                    <a:pt x="1317" y="1758"/>
                  </a:cubicBezTo>
                  <a:cubicBezTo>
                    <a:pt x="1316" y="1758"/>
                    <a:pt x="1317" y="1763"/>
                    <a:pt x="1317" y="1772"/>
                  </a:cubicBezTo>
                  <a:cubicBezTo>
                    <a:pt x="1317" y="1794"/>
                    <a:pt x="1311" y="1807"/>
                    <a:pt x="1304" y="1807"/>
                  </a:cubicBezTo>
                  <a:cubicBezTo>
                    <a:pt x="1299" y="1807"/>
                    <a:pt x="1294" y="1802"/>
                    <a:pt x="1290" y="1791"/>
                  </a:cubicBezTo>
                  <a:cubicBezTo>
                    <a:pt x="1285" y="1779"/>
                    <a:pt x="1278" y="1773"/>
                    <a:pt x="1272" y="1773"/>
                  </a:cubicBezTo>
                  <a:cubicBezTo>
                    <a:pt x="1271" y="1773"/>
                    <a:pt x="1270" y="1773"/>
                    <a:pt x="1269" y="1773"/>
                  </a:cubicBezTo>
                  <a:cubicBezTo>
                    <a:pt x="1263" y="1775"/>
                    <a:pt x="1266" y="1782"/>
                    <a:pt x="1268" y="1790"/>
                  </a:cubicBezTo>
                  <a:cubicBezTo>
                    <a:pt x="1275" y="1797"/>
                    <a:pt x="1276" y="1801"/>
                    <a:pt x="1272" y="1801"/>
                  </a:cubicBezTo>
                  <a:cubicBezTo>
                    <a:pt x="1269" y="1801"/>
                    <a:pt x="1264" y="1799"/>
                    <a:pt x="1256" y="1794"/>
                  </a:cubicBezTo>
                  <a:cubicBezTo>
                    <a:pt x="1246" y="1788"/>
                    <a:pt x="1238" y="1784"/>
                    <a:pt x="1231" y="1784"/>
                  </a:cubicBezTo>
                  <a:cubicBezTo>
                    <a:pt x="1221" y="1784"/>
                    <a:pt x="1214" y="1791"/>
                    <a:pt x="1206" y="1802"/>
                  </a:cubicBezTo>
                  <a:cubicBezTo>
                    <a:pt x="1194" y="1814"/>
                    <a:pt x="1182" y="1821"/>
                    <a:pt x="1178" y="1821"/>
                  </a:cubicBezTo>
                  <a:cubicBezTo>
                    <a:pt x="1174" y="1821"/>
                    <a:pt x="1174" y="1817"/>
                    <a:pt x="1181" y="1808"/>
                  </a:cubicBezTo>
                  <a:cubicBezTo>
                    <a:pt x="1185" y="1798"/>
                    <a:pt x="1187" y="1793"/>
                    <a:pt x="1186" y="1793"/>
                  </a:cubicBezTo>
                  <a:lnTo>
                    <a:pt x="1186" y="1793"/>
                  </a:lnTo>
                  <a:cubicBezTo>
                    <a:pt x="1185" y="1793"/>
                    <a:pt x="1183" y="1796"/>
                    <a:pt x="1179" y="1800"/>
                  </a:cubicBezTo>
                  <a:lnTo>
                    <a:pt x="1147" y="1808"/>
                  </a:lnTo>
                  <a:cubicBezTo>
                    <a:pt x="1140" y="1811"/>
                    <a:pt x="1137" y="1819"/>
                    <a:pt x="1138" y="1826"/>
                  </a:cubicBezTo>
                  <a:cubicBezTo>
                    <a:pt x="1133" y="1818"/>
                    <a:pt x="1127" y="1813"/>
                    <a:pt x="1120" y="1813"/>
                  </a:cubicBezTo>
                  <a:cubicBezTo>
                    <a:pt x="1115" y="1813"/>
                    <a:pt x="1110" y="1816"/>
                    <a:pt x="1106" y="1824"/>
                  </a:cubicBezTo>
                  <a:lnTo>
                    <a:pt x="1092" y="1825"/>
                  </a:lnTo>
                  <a:cubicBezTo>
                    <a:pt x="1087" y="1826"/>
                    <a:pt x="1087" y="1826"/>
                    <a:pt x="1081" y="1835"/>
                  </a:cubicBezTo>
                  <a:cubicBezTo>
                    <a:pt x="1079" y="1838"/>
                    <a:pt x="1077" y="1839"/>
                    <a:pt x="1075" y="1839"/>
                  </a:cubicBezTo>
                  <a:cubicBezTo>
                    <a:pt x="1071" y="1839"/>
                    <a:pt x="1066" y="1834"/>
                    <a:pt x="1061" y="1829"/>
                  </a:cubicBezTo>
                  <a:cubicBezTo>
                    <a:pt x="1056" y="1825"/>
                    <a:pt x="1051" y="1819"/>
                    <a:pt x="1049" y="1819"/>
                  </a:cubicBezTo>
                  <a:cubicBezTo>
                    <a:pt x="1048" y="1819"/>
                    <a:pt x="1047" y="1820"/>
                    <a:pt x="1047" y="1823"/>
                  </a:cubicBezTo>
                  <a:cubicBezTo>
                    <a:pt x="1049" y="1830"/>
                    <a:pt x="1036" y="1839"/>
                    <a:pt x="1031" y="1847"/>
                  </a:cubicBezTo>
                  <a:cubicBezTo>
                    <a:pt x="1029" y="1849"/>
                    <a:pt x="1027" y="1850"/>
                    <a:pt x="1025" y="1850"/>
                  </a:cubicBezTo>
                  <a:cubicBezTo>
                    <a:pt x="1022" y="1850"/>
                    <a:pt x="1019" y="1845"/>
                    <a:pt x="1024" y="1839"/>
                  </a:cubicBezTo>
                  <a:cubicBezTo>
                    <a:pt x="1023" y="1831"/>
                    <a:pt x="1023" y="1831"/>
                    <a:pt x="1010" y="1825"/>
                  </a:cubicBezTo>
                  <a:cubicBezTo>
                    <a:pt x="1004" y="1825"/>
                    <a:pt x="991" y="1825"/>
                    <a:pt x="991" y="1833"/>
                  </a:cubicBezTo>
                  <a:cubicBezTo>
                    <a:pt x="991" y="1837"/>
                    <a:pt x="981" y="1840"/>
                    <a:pt x="970" y="1840"/>
                  </a:cubicBezTo>
                  <a:cubicBezTo>
                    <a:pt x="960" y="1840"/>
                    <a:pt x="950" y="1838"/>
                    <a:pt x="946" y="1833"/>
                  </a:cubicBezTo>
                  <a:lnTo>
                    <a:pt x="934" y="1833"/>
                  </a:lnTo>
                  <a:cubicBezTo>
                    <a:pt x="934" y="1833"/>
                    <a:pt x="933" y="1833"/>
                    <a:pt x="933" y="1833"/>
                  </a:cubicBezTo>
                  <a:cubicBezTo>
                    <a:pt x="926" y="1833"/>
                    <a:pt x="920" y="1839"/>
                    <a:pt x="915" y="1839"/>
                  </a:cubicBezTo>
                  <a:cubicBezTo>
                    <a:pt x="909" y="1839"/>
                    <a:pt x="905" y="1842"/>
                    <a:pt x="902" y="1846"/>
                  </a:cubicBezTo>
                  <a:cubicBezTo>
                    <a:pt x="895" y="1846"/>
                    <a:pt x="888" y="1845"/>
                    <a:pt x="889" y="1837"/>
                  </a:cubicBezTo>
                  <a:lnTo>
                    <a:pt x="889" y="1837"/>
                  </a:lnTo>
                  <a:cubicBezTo>
                    <a:pt x="885" y="1845"/>
                    <a:pt x="883" y="1849"/>
                    <a:pt x="882" y="1849"/>
                  </a:cubicBezTo>
                  <a:cubicBezTo>
                    <a:pt x="880" y="1849"/>
                    <a:pt x="879" y="1845"/>
                    <a:pt x="876" y="1836"/>
                  </a:cubicBezTo>
                  <a:cubicBezTo>
                    <a:pt x="877" y="1828"/>
                    <a:pt x="877" y="1824"/>
                    <a:pt x="877" y="1824"/>
                  </a:cubicBezTo>
                  <a:lnTo>
                    <a:pt x="877" y="1824"/>
                  </a:lnTo>
                  <a:cubicBezTo>
                    <a:pt x="876" y="1824"/>
                    <a:pt x="874" y="1828"/>
                    <a:pt x="870" y="1835"/>
                  </a:cubicBezTo>
                  <a:cubicBezTo>
                    <a:pt x="866" y="1839"/>
                    <a:pt x="864" y="1841"/>
                    <a:pt x="863" y="1841"/>
                  </a:cubicBezTo>
                  <a:cubicBezTo>
                    <a:pt x="861" y="1841"/>
                    <a:pt x="860" y="1838"/>
                    <a:pt x="857" y="1834"/>
                  </a:cubicBezTo>
                  <a:cubicBezTo>
                    <a:pt x="857" y="1830"/>
                    <a:pt x="856" y="1827"/>
                    <a:pt x="854" y="1827"/>
                  </a:cubicBezTo>
                  <a:cubicBezTo>
                    <a:pt x="853" y="1827"/>
                    <a:pt x="852" y="1829"/>
                    <a:pt x="851" y="1833"/>
                  </a:cubicBezTo>
                  <a:cubicBezTo>
                    <a:pt x="846" y="1841"/>
                    <a:pt x="837" y="1846"/>
                    <a:pt x="831" y="1846"/>
                  </a:cubicBezTo>
                  <a:cubicBezTo>
                    <a:pt x="826" y="1846"/>
                    <a:pt x="823" y="1843"/>
                    <a:pt x="824" y="1836"/>
                  </a:cubicBezTo>
                  <a:cubicBezTo>
                    <a:pt x="819" y="1836"/>
                    <a:pt x="814" y="1838"/>
                    <a:pt x="810" y="1842"/>
                  </a:cubicBezTo>
                  <a:cubicBezTo>
                    <a:pt x="805" y="1849"/>
                    <a:pt x="803" y="1852"/>
                    <a:pt x="802" y="1852"/>
                  </a:cubicBezTo>
                  <a:cubicBezTo>
                    <a:pt x="801" y="1852"/>
                    <a:pt x="802" y="1848"/>
                    <a:pt x="804" y="1840"/>
                  </a:cubicBezTo>
                  <a:cubicBezTo>
                    <a:pt x="802" y="1832"/>
                    <a:pt x="799" y="1827"/>
                    <a:pt x="796" y="1827"/>
                  </a:cubicBezTo>
                  <a:cubicBezTo>
                    <a:pt x="793" y="1827"/>
                    <a:pt x="789" y="1831"/>
                    <a:pt x="785" y="1837"/>
                  </a:cubicBezTo>
                  <a:cubicBezTo>
                    <a:pt x="783" y="1838"/>
                    <a:pt x="781" y="1839"/>
                    <a:pt x="779" y="1839"/>
                  </a:cubicBezTo>
                  <a:cubicBezTo>
                    <a:pt x="776" y="1839"/>
                    <a:pt x="773" y="1837"/>
                    <a:pt x="771" y="1834"/>
                  </a:cubicBezTo>
                  <a:cubicBezTo>
                    <a:pt x="764" y="1826"/>
                    <a:pt x="744" y="1815"/>
                    <a:pt x="734" y="1815"/>
                  </a:cubicBezTo>
                  <a:cubicBezTo>
                    <a:pt x="730" y="1815"/>
                    <a:pt x="727" y="1816"/>
                    <a:pt x="728" y="1821"/>
                  </a:cubicBezTo>
                  <a:lnTo>
                    <a:pt x="715" y="1818"/>
                  </a:lnTo>
                  <a:cubicBezTo>
                    <a:pt x="708" y="1811"/>
                    <a:pt x="703" y="1807"/>
                    <a:pt x="698" y="1807"/>
                  </a:cubicBezTo>
                  <a:cubicBezTo>
                    <a:pt x="696" y="1807"/>
                    <a:pt x="693" y="1808"/>
                    <a:pt x="691" y="1810"/>
                  </a:cubicBezTo>
                  <a:lnTo>
                    <a:pt x="682" y="1816"/>
                  </a:lnTo>
                  <a:cubicBezTo>
                    <a:pt x="684" y="1808"/>
                    <a:pt x="682" y="1800"/>
                    <a:pt x="675" y="1796"/>
                  </a:cubicBezTo>
                  <a:cubicBezTo>
                    <a:pt x="673" y="1795"/>
                    <a:pt x="671" y="1794"/>
                    <a:pt x="670" y="1794"/>
                  </a:cubicBezTo>
                  <a:cubicBezTo>
                    <a:pt x="668" y="1794"/>
                    <a:pt x="667" y="1796"/>
                    <a:pt x="666" y="1801"/>
                  </a:cubicBezTo>
                  <a:cubicBezTo>
                    <a:pt x="668" y="1807"/>
                    <a:pt x="667" y="1809"/>
                    <a:pt x="664" y="1809"/>
                  </a:cubicBezTo>
                  <a:cubicBezTo>
                    <a:pt x="662" y="1809"/>
                    <a:pt x="660" y="1807"/>
                    <a:pt x="657" y="1806"/>
                  </a:cubicBezTo>
                  <a:cubicBezTo>
                    <a:pt x="650" y="1802"/>
                    <a:pt x="647" y="1794"/>
                    <a:pt x="650" y="1787"/>
                  </a:cubicBezTo>
                  <a:lnTo>
                    <a:pt x="645" y="1784"/>
                  </a:lnTo>
                  <a:cubicBezTo>
                    <a:pt x="641" y="1792"/>
                    <a:pt x="638" y="1795"/>
                    <a:pt x="636" y="1795"/>
                  </a:cubicBezTo>
                  <a:cubicBezTo>
                    <a:pt x="634" y="1795"/>
                    <a:pt x="634" y="1793"/>
                    <a:pt x="636" y="1790"/>
                  </a:cubicBezTo>
                  <a:cubicBezTo>
                    <a:pt x="632" y="1780"/>
                    <a:pt x="627" y="1778"/>
                    <a:pt x="620" y="1775"/>
                  </a:cubicBezTo>
                  <a:cubicBezTo>
                    <a:pt x="619" y="1777"/>
                    <a:pt x="619" y="1778"/>
                    <a:pt x="618" y="1778"/>
                  </a:cubicBezTo>
                  <a:cubicBezTo>
                    <a:pt x="617" y="1778"/>
                    <a:pt x="616" y="1775"/>
                    <a:pt x="618" y="1775"/>
                  </a:cubicBezTo>
                  <a:lnTo>
                    <a:pt x="618" y="1775"/>
                  </a:lnTo>
                  <a:cubicBezTo>
                    <a:pt x="619" y="1775"/>
                    <a:pt x="619" y="1775"/>
                    <a:pt x="620" y="1775"/>
                  </a:cubicBezTo>
                  <a:lnTo>
                    <a:pt x="623" y="1768"/>
                  </a:lnTo>
                  <a:cubicBezTo>
                    <a:pt x="623" y="1764"/>
                    <a:pt x="622" y="1763"/>
                    <a:pt x="621" y="1763"/>
                  </a:cubicBezTo>
                  <a:cubicBezTo>
                    <a:pt x="619" y="1763"/>
                    <a:pt x="617" y="1768"/>
                    <a:pt x="614" y="1772"/>
                  </a:cubicBezTo>
                  <a:lnTo>
                    <a:pt x="603" y="1766"/>
                  </a:lnTo>
                  <a:cubicBezTo>
                    <a:pt x="600" y="1765"/>
                    <a:pt x="598" y="1764"/>
                    <a:pt x="596" y="1764"/>
                  </a:cubicBezTo>
                  <a:cubicBezTo>
                    <a:pt x="594" y="1764"/>
                    <a:pt x="593" y="1766"/>
                    <a:pt x="594" y="1771"/>
                  </a:cubicBezTo>
                  <a:cubicBezTo>
                    <a:pt x="591" y="1777"/>
                    <a:pt x="588" y="1783"/>
                    <a:pt x="583" y="1783"/>
                  </a:cubicBezTo>
                  <a:cubicBezTo>
                    <a:pt x="582" y="1783"/>
                    <a:pt x="582" y="1782"/>
                    <a:pt x="581" y="1782"/>
                  </a:cubicBezTo>
                  <a:cubicBezTo>
                    <a:pt x="580" y="1784"/>
                    <a:pt x="579" y="1785"/>
                    <a:pt x="578" y="1785"/>
                  </a:cubicBezTo>
                  <a:cubicBezTo>
                    <a:pt x="577" y="1785"/>
                    <a:pt x="577" y="1781"/>
                    <a:pt x="579" y="1781"/>
                  </a:cubicBezTo>
                  <a:cubicBezTo>
                    <a:pt x="579" y="1781"/>
                    <a:pt x="580" y="1782"/>
                    <a:pt x="581" y="1782"/>
                  </a:cubicBezTo>
                  <a:cubicBezTo>
                    <a:pt x="584" y="1775"/>
                    <a:pt x="589" y="1768"/>
                    <a:pt x="582" y="1765"/>
                  </a:cubicBezTo>
                  <a:cubicBezTo>
                    <a:pt x="576" y="1762"/>
                    <a:pt x="580" y="1755"/>
                    <a:pt x="580" y="1755"/>
                  </a:cubicBezTo>
                  <a:cubicBezTo>
                    <a:pt x="590" y="1747"/>
                    <a:pt x="577" y="1742"/>
                    <a:pt x="567" y="1742"/>
                  </a:cubicBezTo>
                  <a:cubicBezTo>
                    <a:pt x="563" y="1742"/>
                    <a:pt x="559" y="1743"/>
                    <a:pt x="557" y="1744"/>
                  </a:cubicBezTo>
                  <a:cubicBezTo>
                    <a:pt x="551" y="1747"/>
                    <a:pt x="546" y="1748"/>
                    <a:pt x="543" y="1748"/>
                  </a:cubicBezTo>
                  <a:cubicBezTo>
                    <a:pt x="536" y="1748"/>
                    <a:pt x="535" y="1743"/>
                    <a:pt x="540" y="1734"/>
                  </a:cubicBezTo>
                  <a:cubicBezTo>
                    <a:pt x="543" y="1729"/>
                    <a:pt x="542" y="1727"/>
                    <a:pt x="539" y="1727"/>
                  </a:cubicBezTo>
                  <a:cubicBezTo>
                    <a:pt x="534" y="1727"/>
                    <a:pt x="523" y="1733"/>
                    <a:pt x="511" y="1744"/>
                  </a:cubicBezTo>
                  <a:lnTo>
                    <a:pt x="493" y="1761"/>
                  </a:lnTo>
                  <a:lnTo>
                    <a:pt x="493" y="1761"/>
                  </a:lnTo>
                  <a:lnTo>
                    <a:pt x="506" y="1741"/>
                  </a:lnTo>
                  <a:cubicBezTo>
                    <a:pt x="514" y="1718"/>
                    <a:pt x="516" y="1712"/>
                    <a:pt x="506" y="1712"/>
                  </a:cubicBezTo>
                  <a:cubicBezTo>
                    <a:pt x="503" y="1712"/>
                    <a:pt x="498" y="1713"/>
                    <a:pt x="492" y="1714"/>
                  </a:cubicBezTo>
                  <a:cubicBezTo>
                    <a:pt x="476" y="1713"/>
                    <a:pt x="476" y="1713"/>
                    <a:pt x="481" y="1707"/>
                  </a:cubicBezTo>
                  <a:cubicBezTo>
                    <a:pt x="485" y="1700"/>
                    <a:pt x="480" y="1697"/>
                    <a:pt x="464" y="1685"/>
                  </a:cubicBezTo>
                  <a:cubicBezTo>
                    <a:pt x="453" y="1677"/>
                    <a:pt x="448" y="1672"/>
                    <a:pt x="444" y="1672"/>
                  </a:cubicBezTo>
                  <a:cubicBezTo>
                    <a:pt x="442" y="1672"/>
                    <a:pt x="441" y="1673"/>
                    <a:pt x="439" y="1676"/>
                  </a:cubicBezTo>
                  <a:lnTo>
                    <a:pt x="429" y="1668"/>
                  </a:lnTo>
                  <a:cubicBezTo>
                    <a:pt x="432" y="1659"/>
                    <a:pt x="428" y="1654"/>
                    <a:pt x="424" y="1654"/>
                  </a:cubicBezTo>
                  <a:cubicBezTo>
                    <a:pt x="420" y="1654"/>
                    <a:pt x="416" y="1658"/>
                    <a:pt x="414" y="1665"/>
                  </a:cubicBezTo>
                  <a:lnTo>
                    <a:pt x="403" y="1658"/>
                  </a:lnTo>
                  <a:lnTo>
                    <a:pt x="408" y="1652"/>
                  </a:lnTo>
                  <a:cubicBezTo>
                    <a:pt x="414" y="1646"/>
                    <a:pt x="403" y="1637"/>
                    <a:pt x="365" y="1603"/>
                  </a:cubicBezTo>
                  <a:cubicBezTo>
                    <a:pt x="336" y="1573"/>
                    <a:pt x="327" y="1561"/>
                    <a:pt x="319" y="1561"/>
                  </a:cubicBezTo>
                  <a:cubicBezTo>
                    <a:pt x="316" y="1561"/>
                    <a:pt x="314" y="1563"/>
                    <a:pt x="310" y="1566"/>
                  </a:cubicBezTo>
                  <a:cubicBezTo>
                    <a:pt x="305" y="1567"/>
                    <a:pt x="301" y="1568"/>
                    <a:pt x="299" y="1568"/>
                  </a:cubicBezTo>
                  <a:cubicBezTo>
                    <a:pt x="292" y="1568"/>
                    <a:pt x="293" y="1564"/>
                    <a:pt x="301" y="1557"/>
                  </a:cubicBezTo>
                  <a:cubicBezTo>
                    <a:pt x="306" y="1552"/>
                    <a:pt x="308" y="1545"/>
                    <a:pt x="306" y="1545"/>
                  </a:cubicBezTo>
                  <a:lnTo>
                    <a:pt x="306" y="1545"/>
                  </a:lnTo>
                  <a:cubicBezTo>
                    <a:pt x="305" y="1545"/>
                    <a:pt x="304" y="1545"/>
                    <a:pt x="303" y="1547"/>
                  </a:cubicBezTo>
                  <a:cubicBezTo>
                    <a:pt x="298" y="1541"/>
                    <a:pt x="296" y="1534"/>
                    <a:pt x="296" y="1526"/>
                  </a:cubicBezTo>
                  <a:cubicBezTo>
                    <a:pt x="297" y="1509"/>
                    <a:pt x="292" y="1504"/>
                    <a:pt x="287" y="1504"/>
                  </a:cubicBezTo>
                  <a:cubicBezTo>
                    <a:pt x="285" y="1504"/>
                    <a:pt x="283" y="1505"/>
                    <a:pt x="281" y="1506"/>
                  </a:cubicBezTo>
                  <a:cubicBezTo>
                    <a:pt x="278" y="1511"/>
                    <a:pt x="276" y="1513"/>
                    <a:pt x="275" y="1513"/>
                  </a:cubicBezTo>
                  <a:cubicBezTo>
                    <a:pt x="274" y="1513"/>
                    <a:pt x="275" y="1507"/>
                    <a:pt x="277" y="1501"/>
                  </a:cubicBezTo>
                  <a:cubicBezTo>
                    <a:pt x="279" y="1492"/>
                    <a:pt x="281" y="1485"/>
                    <a:pt x="278" y="1485"/>
                  </a:cubicBezTo>
                  <a:lnTo>
                    <a:pt x="278" y="1485"/>
                  </a:lnTo>
                  <a:cubicBezTo>
                    <a:pt x="278" y="1485"/>
                    <a:pt x="277" y="1485"/>
                    <a:pt x="276" y="1486"/>
                  </a:cubicBezTo>
                  <a:cubicBezTo>
                    <a:pt x="266" y="1485"/>
                    <a:pt x="235" y="1459"/>
                    <a:pt x="250" y="1450"/>
                  </a:cubicBezTo>
                  <a:lnTo>
                    <a:pt x="243" y="1439"/>
                  </a:lnTo>
                  <a:cubicBezTo>
                    <a:pt x="242" y="1440"/>
                    <a:pt x="241" y="1440"/>
                    <a:pt x="240" y="1440"/>
                  </a:cubicBezTo>
                  <a:cubicBezTo>
                    <a:pt x="234" y="1440"/>
                    <a:pt x="229" y="1430"/>
                    <a:pt x="224" y="1421"/>
                  </a:cubicBezTo>
                  <a:cubicBezTo>
                    <a:pt x="217" y="1410"/>
                    <a:pt x="214" y="1404"/>
                    <a:pt x="221" y="1401"/>
                  </a:cubicBezTo>
                  <a:lnTo>
                    <a:pt x="221" y="1401"/>
                  </a:lnTo>
                  <a:cubicBezTo>
                    <a:pt x="222" y="1401"/>
                    <a:pt x="222" y="1401"/>
                    <a:pt x="223" y="1401"/>
                  </a:cubicBezTo>
                  <a:cubicBezTo>
                    <a:pt x="230" y="1401"/>
                    <a:pt x="226" y="1396"/>
                    <a:pt x="214" y="1390"/>
                  </a:cubicBezTo>
                  <a:cubicBezTo>
                    <a:pt x="211" y="1384"/>
                    <a:pt x="194" y="1386"/>
                    <a:pt x="191" y="1379"/>
                  </a:cubicBezTo>
                  <a:cubicBezTo>
                    <a:pt x="189" y="1381"/>
                    <a:pt x="186" y="1382"/>
                    <a:pt x="184" y="1382"/>
                  </a:cubicBezTo>
                  <a:cubicBezTo>
                    <a:pt x="179" y="1382"/>
                    <a:pt x="174" y="1379"/>
                    <a:pt x="171" y="1375"/>
                  </a:cubicBezTo>
                  <a:lnTo>
                    <a:pt x="179" y="1372"/>
                  </a:lnTo>
                  <a:lnTo>
                    <a:pt x="193" y="1365"/>
                  </a:lnTo>
                  <a:cubicBezTo>
                    <a:pt x="191" y="1360"/>
                    <a:pt x="188" y="1355"/>
                    <a:pt x="184" y="1355"/>
                  </a:cubicBezTo>
                  <a:cubicBezTo>
                    <a:pt x="183" y="1355"/>
                    <a:pt x="182" y="1355"/>
                    <a:pt x="180" y="1356"/>
                  </a:cubicBezTo>
                  <a:cubicBezTo>
                    <a:pt x="185" y="1347"/>
                    <a:pt x="181" y="1341"/>
                    <a:pt x="177" y="1330"/>
                  </a:cubicBezTo>
                  <a:cubicBezTo>
                    <a:pt x="171" y="1318"/>
                    <a:pt x="166" y="1306"/>
                    <a:pt x="157" y="1303"/>
                  </a:cubicBezTo>
                  <a:cubicBezTo>
                    <a:pt x="169" y="1291"/>
                    <a:pt x="157" y="1256"/>
                    <a:pt x="139" y="1255"/>
                  </a:cubicBezTo>
                  <a:cubicBezTo>
                    <a:pt x="138" y="1255"/>
                    <a:pt x="137" y="1255"/>
                    <a:pt x="136" y="1255"/>
                  </a:cubicBezTo>
                  <a:cubicBezTo>
                    <a:pt x="132" y="1255"/>
                    <a:pt x="130" y="1249"/>
                    <a:pt x="134" y="1243"/>
                  </a:cubicBezTo>
                  <a:cubicBezTo>
                    <a:pt x="140" y="1234"/>
                    <a:pt x="140" y="1234"/>
                    <a:pt x="131" y="1230"/>
                  </a:cubicBezTo>
                  <a:cubicBezTo>
                    <a:pt x="122" y="1226"/>
                    <a:pt x="128" y="1218"/>
                    <a:pt x="133" y="1209"/>
                  </a:cubicBezTo>
                  <a:cubicBezTo>
                    <a:pt x="148" y="1199"/>
                    <a:pt x="145" y="1193"/>
                    <a:pt x="137" y="1189"/>
                  </a:cubicBezTo>
                  <a:cubicBezTo>
                    <a:pt x="129" y="1181"/>
                    <a:pt x="123" y="1171"/>
                    <a:pt x="121" y="1160"/>
                  </a:cubicBezTo>
                  <a:cubicBezTo>
                    <a:pt x="114" y="1152"/>
                    <a:pt x="111" y="1146"/>
                    <a:pt x="108" y="1146"/>
                  </a:cubicBezTo>
                  <a:cubicBezTo>
                    <a:pt x="107" y="1146"/>
                    <a:pt x="105" y="1148"/>
                    <a:pt x="103" y="1151"/>
                  </a:cubicBezTo>
                  <a:cubicBezTo>
                    <a:pt x="97" y="1151"/>
                    <a:pt x="92" y="1149"/>
                    <a:pt x="86" y="1146"/>
                  </a:cubicBezTo>
                  <a:cubicBezTo>
                    <a:pt x="81" y="1139"/>
                    <a:pt x="81" y="1136"/>
                    <a:pt x="83" y="1136"/>
                  </a:cubicBezTo>
                  <a:lnTo>
                    <a:pt x="83" y="1136"/>
                  </a:lnTo>
                  <a:cubicBezTo>
                    <a:pt x="84" y="1136"/>
                    <a:pt x="86" y="1138"/>
                    <a:pt x="86" y="1140"/>
                  </a:cubicBezTo>
                  <a:cubicBezTo>
                    <a:pt x="89" y="1145"/>
                    <a:pt x="91" y="1146"/>
                    <a:pt x="93" y="1146"/>
                  </a:cubicBezTo>
                  <a:cubicBezTo>
                    <a:pt x="95" y="1146"/>
                    <a:pt x="96" y="1142"/>
                    <a:pt x="101" y="1137"/>
                  </a:cubicBezTo>
                  <a:cubicBezTo>
                    <a:pt x="106" y="1129"/>
                    <a:pt x="107" y="1119"/>
                    <a:pt x="105" y="1110"/>
                  </a:cubicBezTo>
                  <a:cubicBezTo>
                    <a:pt x="104" y="1103"/>
                    <a:pt x="103" y="1091"/>
                    <a:pt x="102" y="1084"/>
                  </a:cubicBezTo>
                  <a:cubicBezTo>
                    <a:pt x="106" y="1064"/>
                    <a:pt x="106" y="1059"/>
                    <a:pt x="98" y="1059"/>
                  </a:cubicBezTo>
                  <a:cubicBezTo>
                    <a:pt x="95" y="1059"/>
                    <a:pt x="92" y="1059"/>
                    <a:pt x="91" y="1060"/>
                  </a:cubicBezTo>
                  <a:lnTo>
                    <a:pt x="91" y="1060"/>
                  </a:lnTo>
                  <a:cubicBezTo>
                    <a:pt x="106" y="1052"/>
                    <a:pt x="103" y="982"/>
                    <a:pt x="87" y="976"/>
                  </a:cubicBezTo>
                  <a:lnTo>
                    <a:pt x="95" y="976"/>
                  </a:lnTo>
                  <a:cubicBezTo>
                    <a:pt x="103" y="976"/>
                    <a:pt x="103" y="969"/>
                    <a:pt x="104" y="957"/>
                  </a:cubicBezTo>
                  <a:cubicBezTo>
                    <a:pt x="101" y="940"/>
                    <a:pt x="99" y="922"/>
                    <a:pt x="98" y="905"/>
                  </a:cubicBezTo>
                  <a:cubicBezTo>
                    <a:pt x="99" y="879"/>
                    <a:pt x="104" y="860"/>
                    <a:pt x="96" y="859"/>
                  </a:cubicBezTo>
                  <a:cubicBezTo>
                    <a:pt x="97" y="854"/>
                    <a:pt x="97" y="853"/>
                    <a:pt x="100" y="853"/>
                  </a:cubicBezTo>
                  <a:cubicBezTo>
                    <a:pt x="101" y="853"/>
                    <a:pt x="103" y="853"/>
                    <a:pt x="105" y="853"/>
                  </a:cubicBezTo>
                  <a:cubicBezTo>
                    <a:pt x="107" y="856"/>
                    <a:pt x="109" y="857"/>
                    <a:pt x="110" y="857"/>
                  </a:cubicBezTo>
                  <a:cubicBezTo>
                    <a:pt x="113" y="857"/>
                    <a:pt x="113" y="853"/>
                    <a:pt x="114" y="849"/>
                  </a:cubicBezTo>
                  <a:cubicBezTo>
                    <a:pt x="115" y="842"/>
                    <a:pt x="107" y="841"/>
                    <a:pt x="99" y="840"/>
                  </a:cubicBezTo>
                  <a:cubicBezTo>
                    <a:pt x="92" y="839"/>
                    <a:pt x="93" y="832"/>
                    <a:pt x="103" y="821"/>
                  </a:cubicBezTo>
                  <a:cubicBezTo>
                    <a:pt x="112" y="805"/>
                    <a:pt x="116" y="787"/>
                    <a:pt x="113" y="769"/>
                  </a:cubicBezTo>
                  <a:cubicBezTo>
                    <a:pt x="115" y="764"/>
                    <a:pt x="116" y="759"/>
                    <a:pt x="121" y="759"/>
                  </a:cubicBezTo>
                  <a:cubicBezTo>
                    <a:pt x="122" y="759"/>
                    <a:pt x="123" y="759"/>
                    <a:pt x="124" y="759"/>
                  </a:cubicBezTo>
                  <a:cubicBezTo>
                    <a:pt x="138" y="755"/>
                    <a:pt x="142" y="738"/>
                    <a:pt x="133" y="728"/>
                  </a:cubicBezTo>
                  <a:cubicBezTo>
                    <a:pt x="134" y="724"/>
                    <a:pt x="134" y="723"/>
                    <a:pt x="136" y="723"/>
                  </a:cubicBezTo>
                  <a:cubicBezTo>
                    <a:pt x="137" y="723"/>
                    <a:pt x="139" y="723"/>
                    <a:pt x="142" y="724"/>
                  </a:cubicBezTo>
                  <a:cubicBezTo>
                    <a:pt x="151" y="720"/>
                    <a:pt x="158" y="723"/>
                    <a:pt x="145" y="712"/>
                  </a:cubicBezTo>
                  <a:cubicBezTo>
                    <a:pt x="143" y="696"/>
                    <a:pt x="149" y="681"/>
                    <a:pt x="161" y="670"/>
                  </a:cubicBezTo>
                  <a:cubicBezTo>
                    <a:pt x="163" y="665"/>
                    <a:pt x="166" y="658"/>
                    <a:pt x="159" y="656"/>
                  </a:cubicBezTo>
                  <a:lnTo>
                    <a:pt x="151" y="653"/>
                  </a:lnTo>
                  <a:cubicBezTo>
                    <a:pt x="168" y="653"/>
                    <a:pt x="168" y="653"/>
                    <a:pt x="156" y="640"/>
                  </a:cubicBezTo>
                  <a:cubicBezTo>
                    <a:pt x="150" y="638"/>
                    <a:pt x="151" y="634"/>
                    <a:pt x="154" y="634"/>
                  </a:cubicBezTo>
                  <a:cubicBezTo>
                    <a:pt x="155" y="634"/>
                    <a:pt x="157" y="634"/>
                    <a:pt x="158" y="635"/>
                  </a:cubicBezTo>
                  <a:cubicBezTo>
                    <a:pt x="163" y="633"/>
                    <a:pt x="168" y="630"/>
                    <a:pt x="171" y="626"/>
                  </a:cubicBezTo>
                  <a:cubicBezTo>
                    <a:pt x="177" y="603"/>
                    <a:pt x="186" y="581"/>
                    <a:pt x="195" y="558"/>
                  </a:cubicBezTo>
                  <a:cubicBezTo>
                    <a:pt x="222" y="515"/>
                    <a:pt x="233" y="498"/>
                    <a:pt x="226" y="494"/>
                  </a:cubicBezTo>
                  <a:cubicBezTo>
                    <a:pt x="223" y="484"/>
                    <a:pt x="223" y="484"/>
                    <a:pt x="233" y="483"/>
                  </a:cubicBezTo>
                  <a:cubicBezTo>
                    <a:pt x="240" y="482"/>
                    <a:pt x="246" y="478"/>
                    <a:pt x="251" y="472"/>
                  </a:cubicBezTo>
                  <a:cubicBezTo>
                    <a:pt x="253" y="468"/>
                    <a:pt x="256" y="464"/>
                    <a:pt x="260" y="464"/>
                  </a:cubicBezTo>
                  <a:cubicBezTo>
                    <a:pt x="261" y="464"/>
                    <a:pt x="263" y="465"/>
                    <a:pt x="264" y="466"/>
                  </a:cubicBezTo>
                  <a:cubicBezTo>
                    <a:pt x="262" y="456"/>
                    <a:pt x="262" y="456"/>
                    <a:pt x="267" y="451"/>
                  </a:cubicBezTo>
                  <a:cubicBezTo>
                    <a:pt x="268" y="452"/>
                    <a:pt x="270" y="453"/>
                    <a:pt x="271" y="453"/>
                  </a:cubicBezTo>
                  <a:cubicBezTo>
                    <a:pt x="274" y="453"/>
                    <a:pt x="276" y="448"/>
                    <a:pt x="274" y="440"/>
                  </a:cubicBezTo>
                  <a:cubicBezTo>
                    <a:pt x="270" y="433"/>
                    <a:pt x="267" y="429"/>
                    <a:pt x="268" y="429"/>
                  </a:cubicBezTo>
                  <a:lnTo>
                    <a:pt x="268" y="429"/>
                  </a:lnTo>
                  <a:cubicBezTo>
                    <a:pt x="269" y="429"/>
                    <a:pt x="272" y="431"/>
                    <a:pt x="278" y="436"/>
                  </a:cubicBezTo>
                  <a:cubicBezTo>
                    <a:pt x="279" y="437"/>
                    <a:pt x="281" y="437"/>
                    <a:pt x="282" y="437"/>
                  </a:cubicBezTo>
                  <a:cubicBezTo>
                    <a:pt x="290" y="437"/>
                    <a:pt x="300" y="430"/>
                    <a:pt x="292" y="430"/>
                  </a:cubicBezTo>
                  <a:cubicBezTo>
                    <a:pt x="286" y="425"/>
                    <a:pt x="294" y="415"/>
                    <a:pt x="292" y="406"/>
                  </a:cubicBezTo>
                  <a:cubicBezTo>
                    <a:pt x="295" y="402"/>
                    <a:pt x="298" y="399"/>
                    <a:pt x="302" y="399"/>
                  </a:cubicBezTo>
                  <a:cubicBezTo>
                    <a:pt x="303" y="399"/>
                    <a:pt x="305" y="399"/>
                    <a:pt x="307" y="401"/>
                  </a:cubicBezTo>
                  <a:cubicBezTo>
                    <a:pt x="317" y="401"/>
                    <a:pt x="333" y="373"/>
                    <a:pt x="333" y="362"/>
                  </a:cubicBezTo>
                  <a:cubicBezTo>
                    <a:pt x="329" y="358"/>
                    <a:pt x="329" y="355"/>
                    <a:pt x="332" y="355"/>
                  </a:cubicBezTo>
                  <a:cubicBezTo>
                    <a:pt x="333" y="355"/>
                    <a:pt x="334" y="356"/>
                    <a:pt x="336" y="357"/>
                  </a:cubicBezTo>
                  <a:cubicBezTo>
                    <a:pt x="338" y="359"/>
                    <a:pt x="340" y="360"/>
                    <a:pt x="341" y="360"/>
                  </a:cubicBezTo>
                  <a:cubicBezTo>
                    <a:pt x="345" y="360"/>
                    <a:pt x="348" y="357"/>
                    <a:pt x="351" y="354"/>
                  </a:cubicBezTo>
                  <a:cubicBezTo>
                    <a:pt x="351" y="350"/>
                    <a:pt x="352" y="349"/>
                    <a:pt x="353" y="349"/>
                  </a:cubicBezTo>
                  <a:cubicBezTo>
                    <a:pt x="355" y="349"/>
                    <a:pt x="359" y="352"/>
                    <a:pt x="362" y="355"/>
                  </a:cubicBezTo>
                  <a:cubicBezTo>
                    <a:pt x="362" y="359"/>
                    <a:pt x="363" y="361"/>
                    <a:pt x="365" y="361"/>
                  </a:cubicBezTo>
                  <a:cubicBezTo>
                    <a:pt x="367" y="361"/>
                    <a:pt x="371" y="357"/>
                    <a:pt x="377" y="352"/>
                  </a:cubicBezTo>
                  <a:cubicBezTo>
                    <a:pt x="375" y="343"/>
                    <a:pt x="395" y="325"/>
                    <a:pt x="409" y="313"/>
                  </a:cubicBezTo>
                  <a:cubicBezTo>
                    <a:pt x="434" y="292"/>
                    <a:pt x="435" y="283"/>
                    <a:pt x="436" y="263"/>
                  </a:cubicBezTo>
                  <a:lnTo>
                    <a:pt x="432" y="246"/>
                  </a:lnTo>
                  <a:lnTo>
                    <a:pt x="442" y="259"/>
                  </a:lnTo>
                  <a:cubicBezTo>
                    <a:pt x="447" y="264"/>
                    <a:pt x="453" y="270"/>
                    <a:pt x="461" y="274"/>
                  </a:cubicBezTo>
                  <a:cubicBezTo>
                    <a:pt x="465" y="270"/>
                    <a:pt x="461" y="264"/>
                    <a:pt x="456" y="258"/>
                  </a:cubicBezTo>
                  <a:cubicBezTo>
                    <a:pt x="452" y="251"/>
                    <a:pt x="457" y="248"/>
                    <a:pt x="472" y="246"/>
                  </a:cubicBezTo>
                  <a:cubicBezTo>
                    <a:pt x="488" y="245"/>
                    <a:pt x="493" y="243"/>
                    <a:pt x="494" y="233"/>
                  </a:cubicBezTo>
                  <a:cubicBezTo>
                    <a:pt x="498" y="229"/>
                    <a:pt x="502" y="228"/>
                    <a:pt x="507" y="228"/>
                  </a:cubicBezTo>
                  <a:cubicBezTo>
                    <a:pt x="509" y="228"/>
                    <a:pt x="512" y="228"/>
                    <a:pt x="515" y="230"/>
                  </a:cubicBezTo>
                  <a:cubicBezTo>
                    <a:pt x="520" y="226"/>
                    <a:pt x="520" y="226"/>
                    <a:pt x="517" y="219"/>
                  </a:cubicBezTo>
                  <a:cubicBezTo>
                    <a:pt x="514" y="215"/>
                    <a:pt x="516" y="211"/>
                    <a:pt x="521" y="211"/>
                  </a:cubicBezTo>
                  <a:cubicBezTo>
                    <a:pt x="523" y="211"/>
                    <a:pt x="525" y="212"/>
                    <a:pt x="528" y="213"/>
                  </a:cubicBezTo>
                  <a:cubicBezTo>
                    <a:pt x="532" y="216"/>
                    <a:pt x="536" y="217"/>
                    <a:pt x="540" y="217"/>
                  </a:cubicBezTo>
                  <a:cubicBezTo>
                    <a:pt x="549" y="217"/>
                    <a:pt x="556" y="211"/>
                    <a:pt x="554" y="206"/>
                  </a:cubicBezTo>
                  <a:cubicBezTo>
                    <a:pt x="550" y="199"/>
                    <a:pt x="556" y="197"/>
                    <a:pt x="562" y="194"/>
                  </a:cubicBezTo>
                  <a:cubicBezTo>
                    <a:pt x="570" y="191"/>
                    <a:pt x="574" y="186"/>
                    <a:pt x="576" y="178"/>
                  </a:cubicBezTo>
                  <a:lnTo>
                    <a:pt x="589" y="172"/>
                  </a:lnTo>
                  <a:cubicBezTo>
                    <a:pt x="589" y="172"/>
                    <a:pt x="590" y="172"/>
                    <a:pt x="590" y="172"/>
                  </a:cubicBezTo>
                  <a:cubicBezTo>
                    <a:pt x="594" y="172"/>
                    <a:pt x="591" y="180"/>
                    <a:pt x="585" y="182"/>
                  </a:cubicBezTo>
                  <a:lnTo>
                    <a:pt x="594" y="187"/>
                  </a:lnTo>
                  <a:cubicBezTo>
                    <a:pt x="607" y="181"/>
                    <a:pt x="612" y="179"/>
                    <a:pt x="614" y="169"/>
                  </a:cubicBezTo>
                  <a:cubicBezTo>
                    <a:pt x="614" y="160"/>
                    <a:pt x="614" y="156"/>
                    <a:pt x="615" y="156"/>
                  </a:cubicBezTo>
                  <a:cubicBezTo>
                    <a:pt x="616" y="156"/>
                    <a:pt x="618" y="159"/>
                    <a:pt x="621" y="166"/>
                  </a:cubicBezTo>
                  <a:cubicBezTo>
                    <a:pt x="622" y="170"/>
                    <a:pt x="626" y="174"/>
                    <a:pt x="630" y="174"/>
                  </a:cubicBezTo>
                  <a:cubicBezTo>
                    <a:pt x="632" y="174"/>
                    <a:pt x="634" y="173"/>
                    <a:pt x="636" y="169"/>
                  </a:cubicBezTo>
                  <a:cubicBezTo>
                    <a:pt x="636" y="161"/>
                    <a:pt x="638" y="158"/>
                    <a:pt x="641" y="158"/>
                  </a:cubicBezTo>
                  <a:cubicBezTo>
                    <a:pt x="643" y="158"/>
                    <a:pt x="646" y="161"/>
                    <a:pt x="648" y="165"/>
                  </a:cubicBezTo>
                  <a:cubicBezTo>
                    <a:pt x="648" y="172"/>
                    <a:pt x="648" y="176"/>
                    <a:pt x="649" y="176"/>
                  </a:cubicBezTo>
                  <a:cubicBezTo>
                    <a:pt x="651" y="176"/>
                    <a:pt x="656" y="171"/>
                    <a:pt x="666" y="158"/>
                  </a:cubicBezTo>
                  <a:cubicBezTo>
                    <a:pt x="678" y="154"/>
                    <a:pt x="700" y="136"/>
                    <a:pt x="719" y="132"/>
                  </a:cubicBezTo>
                  <a:cubicBezTo>
                    <a:pt x="735" y="128"/>
                    <a:pt x="746" y="126"/>
                    <a:pt x="754" y="126"/>
                  </a:cubicBezTo>
                  <a:cubicBezTo>
                    <a:pt x="758" y="126"/>
                    <a:pt x="762" y="127"/>
                    <a:pt x="765" y="129"/>
                  </a:cubicBezTo>
                  <a:cubicBezTo>
                    <a:pt x="765" y="131"/>
                    <a:pt x="766" y="133"/>
                    <a:pt x="766" y="135"/>
                  </a:cubicBezTo>
                  <a:lnTo>
                    <a:pt x="766" y="135"/>
                  </a:lnTo>
                  <a:cubicBezTo>
                    <a:pt x="763" y="122"/>
                    <a:pt x="770" y="119"/>
                    <a:pt x="788" y="115"/>
                  </a:cubicBezTo>
                  <a:cubicBezTo>
                    <a:pt x="791" y="116"/>
                    <a:pt x="795" y="117"/>
                    <a:pt x="798" y="117"/>
                  </a:cubicBezTo>
                  <a:cubicBezTo>
                    <a:pt x="809" y="117"/>
                    <a:pt x="819" y="111"/>
                    <a:pt x="825" y="102"/>
                  </a:cubicBezTo>
                  <a:lnTo>
                    <a:pt x="825" y="102"/>
                  </a:lnTo>
                  <a:lnTo>
                    <a:pt x="813" y="104"/>
                  </a:lnTo>
                  <a:cubicBezTo>
                    <a:pt x="811" y="94"/>
                    <a:pt x="813" y="90"/>
                    <a:pt x="819" y="90"/>
                  </a:cubicBezTo>
                  <a:cubicBezTo>
                    <a:pt x="822" y="90"/>
                    <a:pt x="826" y="91"/>
                    <a:pt x="831" y="93"/>
                  </a:cubicBezTo>
                  <a:cubicBezTo>
                    <a:pt x="831" y="93"/>
                    <a:pt x="832" y="93"/>
                    <a:pt x="832" y="93"/>
                  </a:cubicBezTo>
                  <a:cubicBezTo>
                    <a:pt x="838" y="93"/>
                    <a:pt x="839" y="100"/>
                    <a:pt x="840" y="107"/>
                  </a:cubicBezTo>
                  <a:cubicBezTo>
                    <a:pt x="841" y="115"/>
                    <a:pt x="848" y="122"/>
                    <a:pt x="854" y="122"/>
                  </a:cubicBezTo>
                  <a:cubicBezTo>
                    <a:pt x="860" y="121"/>
                    <a:pt x="867" y="120"/>
                    <a:pt x="860" y="113"/>
                  </a:cubicBezTo>
                  <a:cubicBezTo>
                    <a:pt x="859" y="105"/>
                    <a:pt x="859" y="105"/>
                    <a:pt x="865" y="104"/>
                  </a:cubicBezTo>
                  <a:cubicBezTo>
                    <a:pt x="872" y="104"/>
                    <a:pt x="879" y="101"/>
                    <a:pt x="884" y="94"/>
                  </a:cubicBezTo>
                  <a:cubicBezTo>
                    <a:pt x="882" y="86"/>
                    <a:pt x="889" y="86"/>
                    <a:pt x="896" y="86"/>
                  </a:cubicBezTo>
                  <a:cubicBezTo>
                    <a:pt x="902" y="90"/>
                    <a:pt x="909" y="93"/>
                    <a:pt x="916" y="93"/>
                  </a:cubicBezTo>
                  <a:cubicBezTo>
                    <a:pt x="916" y="95"/>
                    <a:pt x="916" y="98"/>
                    <a:pt x="916" y="101"/>
                  </a:cubicBezTo>
                  <a:cubicBezTo>
                    <a:pt x="917" y="106"/>
                    <a:pt x="920" y="112"/>
                    <a:pt x="924" y="116"/>
                  </a:cubicBezTo>
                  <a:cubicBezTo>
                    <a:pt x="930" y="116"/>
                    <a:pt x="930" y="108"/>
                    <a:pt x="930" y="108"/>
                  </a:cubicBezTo>
                  <a:cubicBezTo>
                    <a:pt x="930" y="104"/>
                    <a:pt x="952" y="102"/>
                    <a:pt x="980" y="102"/>
                  </a:cubicBezTo>
                  <a:cubicBezTo>
                    <a:pt x="1027" y="102"/>
                    <a:pt x="1092" y="107"/>
                    <a:pt x="1103" y="112"/>
                  </a:cubicBezTo>
                  <a:cubicBezTo>
                    <a:pt x="1110" y="118"/>
                    <a:pt x="1120" y="121"/>
                    <a:pt x="1125" y="121"/>
                  </a:cubicBezTo>
                  <a:cubicBezTo>
                    <a:pt x="1129" y="121"/>
                    <a:pt x="1131" y="119"/>
                    <a:pt x="1129" y="116"/>
                  </a:cubicBezTo>
                  <a:cubicBezTo>
                    <a:pt x="1130" y="114"/>
                    <a:pt x="1133" y="112"/>
                    <a:pt x="1138" y="112"/>
                  </a:cubicBezTo>
                  <a:cubicBezTo>
                    <a:pt x="1150" y="112"/>
                    <a:pt x="1174" y="118"/>
                    <a:pt x="1200" y="125"/>
                  </a:cubicBezTo>
                  <a:cubicBezTo>
                    <a:pt x="1235" y="133"/>
                    <a:pt x="1260" y="145"/>
                    <a:pt x="1271" y="145"/>
                  </a:cubicBezTo>
                  <a:cubicBezTo>
                    <a:pt x="1274" y="145"/>
                    <a:pt x="1276" y="144"/>
                    <a:pt x="1276" y="142"/>
                  </a:cubicBezTo>
                  <a:lnTo>
                    <a:pt x="1295" y="150"/>
                  </a:lnTo>
                  <a:cubicBezTo>
                    <a:pt x="1308" y="153"/>
                    <a:pt x="1322" y="152"/>
                    <a:pt x="1328" y="156"/>
                  </a:cubicBezTo>
                  <a:cubicBezTo>
                    <a:pt x="1331" y="154"/>
                    <a:pt x="1334" y="153"/>
                    <a:pt x="1336" y="153"/>
                  </a:cubicBezTo>
                  <a:cubicBezTo>
                    <a:pt x="1340" y="153"/>
                    <a:pt x="1340" y="156"/>
                    <a:pt x="1335" y="158"/>
                  </a:cubicBezTo>
                  <a:cubicBezTo>
                    <a:pt x="1331" y="166"/>
                    <a:pt x="1328" y="172"/>
                    <a:pt x="1333" y="176"/>
                  </a:cubicBezTo>
                  <a:cubicBezTo>
                    <a:pt x="1337" y="177"/>
                    <a:pt x="1339" y="178"/>
                    <a:pt x="1341" y="178"/>
                  </a:cubicBezTo>
                  <a:cubicBezTo>
                    <a:pt x="1348" y="178"/>
                    <a:pt x="1350" y="173"/>
                    <a:pt x="1353" y="167"/>
                  </a:cubicBezTo>
                  <a:cubicBezTo>
                    <a:pt x="1353" y="164"/>
                    <a:pt x="1356" y="163"/>
                    <a:pt x="1359" y="163"/>
                  </a:cubicBezTo>
                  <a:cubicBezTo>
                    <a:pt x="1360" y="163"/>
                    <a:pt x="1361" y="163"/>
                    <a:pt x="1361" y="163"/>
                  </a:cubicBezTo>
                  <a:cubicBezTo>
                    <a:pt x="1367" y="166"/>
                    <a:pt x="1367" y="166"/>
                    <a:pt x="1364" y="172"/>
                  </a:cubicBezTo>
                  <a:lnTo>
                    <a:pt x="1357" y="187"/>
                  </a:lnTo>
                  <a:lnTo>
                    <a:pt x="1363" y="189"/>
                  </a:lnTo>
                  <a:cubicBezTo>
                    <a:pt x="1363" y="187"/>
                    <a:pt x="1366" y="185"/>
                    <a:pt x="1369" y="185"/>
                  </a:cubicBezTo>
                  <a:cubicBezTo>
                    <a:pt x="1370" y="185"/>
                    <a:pt x="1371" y="185"/>
                    <a:pt x="1373" y="186"/>
                  </a:cubicBezTo>
                  <a:cubicBezTo>
                    <a:pt x="1378" y="188"/>
                    <a:pt x="1378" y="188"/>
                    <a:pt x="1370" y="203"/>
                  </a:cubicBezTo>
                  <a:cubicBezTo>
                    <a:pt x="1366" y="211"/>
                    <a:pt x="1367" y="215"/>
                    <a:pt x="1370" y="215"/>
                  </a:cubicBezTo>
                  <a:cubicBezTo>
                    <a:pt x="1373" y="215"/>
                    <a:pt x="1377" y="213"/>
                    <a:pt x="1382" y="208"/>
                  </a:cubicBezTo>
                  <a:lnTo>
                    <a:pt x="1397" y="208"/>
                  </a:lnTo>
                  <a:cubicBezTo>
                    <a:pt x="1396" y="217"/>
                    <a:pt x="1400" y="219"/>
                    <a:pt x="1406" y="219"/>
                  </a:cubicBezTo>
                  <a:cubicBezTo>
                    <a:pt x="1411" y="219"/>
                    <a:pt x="1418" y="217"/>
                    <a:pt x="1423" y="215"/>
                  </a:cubicBezTo>
                  <a:lnTo>
                    <a:pt x="1423" y="215"/>
                  </a:lnTo>
                  <a:cubicBezTo>
                    <a:pt x="1422" y="226"/>
                    <a:pt x="1423" y="231"/>
                    <a:pt x="1428" y="231"/>
                  </a:cubicBezTo>
                  <a:cubicBezTo>
                    <a:pt x="1430" y="231"/>
                    <a:pt x="1435" y="229"/>
                    <a:pt x="1440" y="225"/>
                  </a:cubicBezTo>
                  <a:cubicBezTo>
                    <a:pt x="1441" y="223"/>
                    <a:pt x="1443" y="222"/>
                    <a:pt x="1445" y="222"/>
                  </a:cubicBezTo>
                  <a:cubicBezTo>
                    <a:pt x="1448" y="222"/>
                    <a:pt x="1450" y="226"/>
                    <a:pt x="1451" y="233"/>
                  </a:cubicBezTo>
                  <a:cubicBezTo>
                    <a:pt x="1452" y="242"/>
                    <a:pt x="1458" y="245"/>
                    <a:pt x="1468" y="254"/>
                  </a:cubicBezTo>
                  <a:cubicBezTo>
                    <a:pt x="1468" y="254"/>
                    <a:pt x="1469" y="254"/>
                    <a:pt x="1469" y="254"/>
                  </a:cubicBezTo>
                  <a:cubicBezTo>
                    <a:pt x="1480" y="254"/>
                    <a:pt x="1518" y="278"/>
                    <a:pt x="1553" y="314"/>
                  </a:cubicBezTo>
                  <a:cubicBezTo>
                    <a:pt x="1595" y="349"/>
                    <a:pt x="1618" y="378"/>
                    <a:pt x="1627" y="378"/>
                  </a:cubicBezTo>
                  <a:cubicBezTo>
                    <a:pt x="1627" y="378"/>
                    <a:pt x="1628" y="378"/>
                    <a:pt x="1628" y="378"/>
                  </a:cubicBezTo>
                  <a:cubicBezTo>
                    <a:pt x="1633" y="382"/>
                    <a:pt x="1633" y="383"/>
                    <a:pt x="1632" y="392"/>
                  </a:cubicBezTo>
                  <a:cubicBezTo>
                    <a:pt x="1627" y="396"/>
                    <a:pt x="1628" y="400"/>
                    <a:pt x="1635" y="400"/>
                  </a:cubicBezTo>
                  <a:cubicBezTo>
                    <a:pt x="1638" y="400"/>
                    <a:pt x="1642" y="399"/>
                    <a:pt x="1646" y="398"/>
                  </a:cubicBezTo>
                  <a:cubicBezTo>
                    <a:pt x="1652" y="398"/>
                    <a:pt x="1656" y="396"/>
                    <a:pt x="1657" y="396"/>
                  </a:cubicBezTo>
                  <a:lnTo>
                    <a:pt x="1657" y="396"/>
                  </a:lnTo>
                  <a:cubicBezTo>
                    <a:pt x="1658" y="396"/>
                    <a:pt x="1656" y="398"/>
                    <a:pt x="1651" y="402"/>
                  </a:cubicBezTo>
                  <a:cubicBezTo>
                    <a:pt x="1644" y="407"/>
                    <a:pt x="1652" y="418"/>
                    <a:pt x="1668" y="438"/>
                  </a:cubicBezTo>
                  <a:cubicBezTo>
                    <a:pt x="1679" y="452"/>
                    <a:pt x="1692" y="471"/>
                    <a:pt x="1699" y="471"/>
                  </a:cubicBezTo>
                  <a:cubicBezTo>
                    <a:pt x="1700" y="471"/>
                    <a:pt x="1701" y="471"/>
                    <a:pt x="1701" y="471"/>
                  </a:cubicBezTo>
                  <a:cubicBezTo>
                    <a:pt x="1712" y="476"/>
                    <a:pt x="1714" y="477"/>
                    <a:pt x="1711" y="477"/>
                  </a:cubicBezTo>
                  <a:cubicBezTo>
                    <a:pt x="1710" y="477"/>
                    <a:pt x="1708" y="477"/>
                    <a:pt x="1705" y="476"/>
                  </a:cubicBezTo>
                  <a:lnTo>
                    <a:pt x="1705" y="476"/>
                  </a:lnTo>
                  <a:cubicBezTo>
                    <a:pt x="1689" y="480"/>
                    <a:pt x="1699" y="511"/>
                    <a:pt x="1722" y="520"/>
                  </a:cubicBezTo>
                  <a:cubicBezTo>
                    <a:pt x="1725" y="526"/>
                    <a:pt x="1728" y="531"/>
                    <a:pt x="1722" y="535"/>
                  </a:cubicBezTo>
                  <a:cubicBezTo>
                    <a:pt x="1728" y="545"/>
                    <a:pt x="1736" y="553"/>
                    <a:pt x="1745" y="559"/>
                  </a:cubicBezTo>
                  <a:cubicBezTo>
                    <a:pt x="1747" y="565"/>
                    <a:pt x="1759" y="589"/>
                    <a:pt x="1764" y="601"/>
                  </a:cubicBezTo>
                  <a:cubicBezTo>
                    <a:pt x="1765" y="602"/>
                    <a:pt x="1765" y="602"/>
                    <a:pt x="1766" y="603"/>
                  </a:cubicBezTo>
                  <a:lnTo>
                    <a:pt x="1766" y="603"/>
                  </a:lnTo>
                  <a:cubicBezTo>
                    <a:pt x="1759" y="599"/>
                    <a:pt x="1752" y="597"/>
                    <a:pt x="1745" y="597"/>
                  </a:cubicBezTo>
                  <a:cubicBezTo>
                    <a:pt x="1715" y="597"/>
                    <a:pt x="1685" y="628"/>
                    <a:pt x="1701" y="663"/>
                  </a:cubicBezTo>
                  <a:cubicBezTo>
                    <a:pt x="1710" y="681"/>
                    <a:pt x="1726" y="689"/>
                    <a:pt x="1742" y="689"/>
                  </a:cubicBezTo>
                  <a:cubicBezTo>
                    <a:pt x="1762" y="689"/>
                    <a:pt x="1783" y="676"/>
                    <a:pt x="1788" y="656"/>
                  </a:cubicBezTo>
                  <a:lnTo>
                    <a:pt x="1788" y="656"/>
                  </a:lnTo>
                  <a:cubicBezTo>
                    <a:pt x="1792" y="669"/>
                    <a:pt x="1798" y="685"/>
                    <a:pt x="1805" y="704"/>
                  </a:cubicBezTo>
                  <a:cubicBezTo>
                    <a:pt x="1817" y="748"/>
                    <a:pt x="1825" y="786"/>
                    <a:pt x="1819" y="794"/>
                  </a:cubicBezTo>
                  <a:cubicBezTo>
                    <a:pt x="1821" y="798"/>
                    <a:pt x="1825" y="803"/>
                    <a:pt x="1829" y="805"/>
                  </a:cubicBezTo>
                  <a:cubicBezTo>
                    <a:pt x="1846" y="808"/>
                    <a:pt x="1846" y="815"/>
                    <a:pt x="1839" y="823"/>
                  </a:cubicBezTo>
                  <a:cubicBezTo>
                    <a:pt x="1826" y="833"/>
                    <a:pt x="1828" y="856"/>
                    <a:pt x="1845" y="862"/>
                  </a:cubicBezTo>
                  <a:lnTo>
                    <a:pt x="1837" y="863"/>
                  </a:lnTo>
                  <a:cubicBezTo>
                    <a:pt x="1823" y="871"/>
                    <a:pt x="1834" y="889"/>
                    <a:pt x="1848" y="895"/>
                  </a:cubicBezTo>
                  <a:cubicBezTo>
                    <a:pt x="1842" y="902"/>
                    <a:pt x="1834" y="908"/>
                    <a:pt x="1842" y="915"/>
                  </a:cubicBezTo>
                  <a:cubicBezTo>
                    <a:pt x="1842" y="922"/>
                    <a:pt x="1842" y="922"/>
                    <a:pt x="1826" y="922"/>
                  </a:cubicBezTo>
                  <a:cubicBezTo>
                    <a:pt x="1818" y="923"/>
                    <a:pt x="1810" y="923"/>
                    <a:pt x="1811" y="930"/>
                  </a:cubicBezTo>
                  <a:cubicBezTo>
                    <a:pt x="1811" y="935"/>
                    <a:pt x="1819" y="935"/>
                    <a:pt x="1827" y="935"/>
                  </a:cubicBezTo>
                  <a:lnTo>
                    <a:pt x="1827" y="948"/>
                  </a:lnTo>
                  <a:cubicBezTo>
                    <a:pt x="1827" y="948"/>
                    <a:pt x="1828" y="953"/>
                    <a:pt x="1834" y="953"/>
                  </a:cubicBezTo>
                  <a:cubicBezTo>
                    <a:pt x="1835" y="953"/>
                    <a:pt x="1835" y="953"/>
                    <a:pt x="1836" y="953"/>
                  </a:cubicBezTo>
                  <a:cubicBezTo>
                    <a:pt x="1844" y="953"/>
                    <a:pt x="1844" y="960"/>
                    <a:pt x="1844" y="967"/>
                  </a:cubicBezTo>
                  <a:cubicBezTo>
                    <a:pt x="1839" y="967"/>
                    <a:pt x="1840" y="970"/>
                    <a:pt x="1844" y="970"/>
                  </a:cubicBezTo>
                  <a:cubicBezTo>
                    <a:pt x="1846" y="970"/>
                    <a:pt x="1849" y="969"/>
                    <a:pt x="1852" y="967"/>
                  </a:cubicBezTo>
                  <a:cubicBezTo>
                    <a:pt x="1860" y="967"/>
                    <a:pt x="1867" y="967"/>
                    <a:pt x="1867" y="973"/>
                  </a:cubicBezTo>
                  <a:lnTo>
                    <a:pt x="1883" y="973"/>
                  </a:lnTo>
                  <a:cubicBezTo>
                    <a:pt x="1899" y="973"/>
                    <a:pt x="1907" y="973"/>
                    <a:pt x="1915" y="960"/>
                  </a:cubicBezTo>
                  <a:cubicBezTo>
                    <a:pt x="1921" y="932"/>
                    <a:pt x="1928" y="910"/>
                    <a:pt x="1913" y="910"/>
                  </a:cubicBezTo>
                  <a:cubicBezTo>
                    <a:pt x="1913" y="910"/>
                    <a:pt x="1913" y="910"/>
                    <a:pt x="1912" y="911"/>
                  </a:cubicBezTo>
                  <a:cubicBezTo>
                    <a:pt x="1908" y="907"/>
                    <a:pt x="1906" y="903"/>
                    <a:pt x="1904" y="897"/>
                  </a:cubicBezTo>
                  <a:cubicBezTo>
                    <a:pt x="1904" y="891"/>
                    <a:pt x="1908" y="886"/>
                    <a:pt x="1911" y="882"/>
                  </a:cubicBezTo>
                  <a:cubicBezTo>
                    <a:pt x="1920" y="881"/>
                    <a:pt x="1916" y="853"/>
                    <a:pt x="1911" y="819"/>
                  </a:cubicBezTo>
                  <a:cubicBezTo>
                    <a:pt x="1906" y="776"/>
                    <a:pt x="1899" y="756"/>
                    <a:pt x="1906" y="747"/>
                  </a:cubicBezTo>
                  <a:cubicBezTo>
                    <a:pt x="1909" y="742"/>
                    <a:pt x="1910" y="737"/>
                    <a:pt x="1909" y="731"/>
                  </a:cubicBezTo>
                  <a:lnTo>
                    <a:pt x="1909" y="731"/>
                  </a:lnTo>
                  <a:cubicBezTo>
                    <a:pt x="1909" y="731"/>
                    <a:pt x="1909" y="731"/>
                    <a:pt x="1908" y="731"/>
                  </a:cubicBezTo>
                  <a:cubicBezTo>
                    <a:pt x="1901" y="731"/>
                    <a:pt x="1893" y="689"/>
                    <a:pt x="1875" y="645"/>
                  </a:cubicBezTo>
                  <a:cubicBezTo>
                    <a:pt x="1860" y="598"/>
                    <a:pt x="1839" y="555"/>
                    <a:pt x="1831" y="555"/>
                  </a:cubicBezTo>
                  <a:cubicBezTo>
                    <a:pt x="1831" y="555"/>
                    <a:pt x="1831" y="555"/>
                    <a:pt x="1830" y="555"/>
                  </a:cubicBezTo>
                  <a:cubicBezTo>
                    <a:pt x="1827" y="548"/>
                    <a:pt x="1824" y="543"/>
                    <a:pt x="1824" y="543"/>
                  </a:cubicBezTo>
                  <a:cubicBezTo>
                    <a:pt x="1830" y="539"/>
                    <a:pt x="1825" y="526"/>
                    <a:pt x="1818" y="513"/>
                  </a:cubicBezTo>
                  <a:cubicBezTo>
                    <a:pt x="1810" y="508"/>
                    <a:pt x="1802" y="500"/>
                    <a:pt x="1797" y="492"/>
                  </a:cubicBezTo>
                  <a:cubicBezTo>
                    <a:pt x="1805" y="489"/>
                    <a:pt x="1800" y="482"/>
                    <a:pt x="1793" y="470"/>
                  </a:cubicBezTo>
                  <a:cubicBezTo>
                    <a:pt x="1787" y="460"/>
                    <a:pt x="1784" y="454"/>
                    <a:pt x="1779" y="454"/>
                  </a:cubicBezTo>
                  <a:cubicBezTo>
                    <a:pt x="1778" y="454"/>
                    <a:pt x="1777" y="454"/>
                    <a:pt x="1775" y="455"/>
                  </a:cubicBezTo>
                  <a:cubicBezTo>
                    <a:pt x="1773" y="448"/>
                    <a:pt x="1744" y="408"/>
                    <a:pt x="1737" y="387"/>
                  </a:cubicBezTo>
                  <a:cubicBezTo>
                    <a:pt x="1740" y="375"/>
                    <a:pt x="1728" y="374"/>
                    <a:pt x="1718" y="374"/>
                  </a:cubicBezTo>
                  <a:cubicBezTo>
                    <a:pt x="1715" y="376"/>
                    <a:pt x="1712" y="377"/>
                    <a:pt x="1709" y="377"/>
                  </a:cubicBezTo>
                  <a:cubicBezTo>
                    <a:pt x="1705" y="377"/>
                    <a:pt x="1701" y="375"/>
                    <a:pt x="1698" y="372"/>
                  </a:cubicBezTo>
                  <a:lnTo>
                    <a:pt x="1709" y="363"/>
                  </a:lnTo>
                  <a:cubicBezTo>
                    <a:pt x="1720" y="363"/>
                    <a:pt x="1720" y="363"/>
                    <a:pt x="1711" y="352"/>
                  </a:cubicBezTo>
                  <a:cubicBezTo>
                    <a:pt x="1707" y="346"/>
                    <a:pt x="1701" y="342"/>
                    <a:pt x="1701" y="342"/>
                  </a:cubicBezTo>
                  <a:cubicBezTo>
                    <a:pt x="1701" y="342"/>
                    <a:pt x="1700" y="342"/>
                    <a:pt x="1700" y="342"/>
                  </a:cubicBezTo>
                  <a:cubicBezTo>
                    <a:pt x="1692" y="342"/>
                    <a:pt x="1671" y="317"/>
                    <a:pt x="1637" y="283"/>
                  </a:cubicBezTo>
                  <a:cubicBezTo>
                    <a:pt x="1599" y="246"/>
                    <a:pt x="1581" y="230"/>
                    <a:pt x="1574" y="230"/>
                  </a:cubicBezTo>
                  <a:cubicBezTo>
                    <a:pt x="1572" y="230"/>
                    <a:pt x="1571" y="231"/>
                    <a:pt x="1570" y="232"/>
                  </a:cubicBezTo>
                  <a:cubicBezTo>
                    <a:pt x="1569" y="234"/>
                    <a:pt x="1567" y="235"/>
                    <a:pt x="1565" y="235"/>
                  </a:cubicBezTo>
                  <a:cubicBezTo>
                    <a:pt x="1561" y="235"/>
                    <a:pt x="1556" y="229"/>
                    <a:pt x="1548" y="215"/>
                  </a:cubicBezTo>
                  <a:cubicBezTo>
                    <a:pt x="1531" y="178"/>
                    <a:pt x="1528" y="172"/>
                    <a:pt x="1522" y="172"/>
                  </a:cubicBezTo>
                  <a:cubicBezTo>
                    <a:pt x="1521" y="172"/>
                    <a:pt x="1519" y="172"/>
                    <a:pt x="1517" y="172"/>
                  </a:cubicBezTo>
                  <a:cubicBezTo>
                    <a:pt x="1523" y="177"/>
                    <a:pt x="1519" y="182"/>
                    <a:pt x="1514" y="189"/>
                  </a:cubicBezTo>
                  <a:cubicBezTo>
                    <a:pt x="1510" y="195"/>
                    <a:pt x="1507" y="197"/>
                    <a:pt x="1505" y="197"/>
                  </a:cubicBezTo>
                  <a:cubicBezTo>
                    <a:pt x="1502" y="197"/>
                    <a:pt x="1501" y="191"/>
                    <a:pt x="1503" y="181"/>
                  </a:cubicBezTo>
                  <a:cubicBezTo>
                    <a:pt x="1511" y="169"/>
                    <a:pt x="1437" y="128"/>
                    <a:pt x="1410" y="128"/>
                  </a:cubicBezTo>
                  <a:cubicBezTo>
                    <a:pt x="1406" y="128"/>
                    <a:pt x="1404" y="128"/>
                    <a:pt x="1402" y="130"/>
                  </a:cubicBezTo>
                  <a:cubicBezTo>
                    <a:pt x="1403" y="128"/>
                    <a:pt x="1404" y="126"/>
                    <a:pt x="1405" y="123"/>
                  </a:cubicBezTo>
                  <a:cubicBezTo>
                    <a:pt x="1409" y="115"/>
                    <a:pt x="1403" y="113"/>
                    <a:pt x="1377" y="99"/>
                  </a:cubicBezTo>
                  <a:lnTo>
                    <a:pt x="1358" y="90"/>
                  </a:lnTo>
                  <a:cubicBezTo>
                    <a:pt x="1357" y="93"/>
                    <a:pt x="1354" y="95"/>
                    <a:pt x="1350" y="95"/>
                  </a:cubicBezTo>
                  <a:cubicBezTo>
                    <a:pt x="1338" y="95"/>
                    <a:pt x="1316" y="79"/>
                    <a:pt x="1318" y="74"/>
                  </a:cubicBezTo>
                  <a:cubicBezTo>
                    <a:pt x="1314" y="64"/>
                    <a:pt x="1314" y="64"/>
                    <a:pt x="1301" y="59"/>
                  </a:cubicBezTo>
                  <a:cubicBezTo>
                    <a:pt x="1297" y="60"/>
                    <a:pt x="1293" y="60"/>
                    <a:pt x="1289" y="60"/>
                  </a:cubicBezTo>
                  <a:cubicBezTo>
                    <a:pt x="1267" y="60"/>
                    <a:pt x="1245" y="46"/>
                    <a:pt x="1246" y="40"/>
                  </a:cubicBezTo>
                  <a:lnTo>
                    <a:pt x="1232" y="36"/>
                  </a:lnTo>
                  <a:cubicBezTo>
                    <a:pt x="1228" y="38"/>
                    <a:pt x="1222" y="39"/>
                    <a:pt x="1217" y="39"/>
                  </a:cubicBezTo>
                  <a:cubicBezTo>
                    <a:pt x="1212" y="39"/>
                    <a:pt x="1207" y="38"/>
                    <a:pt x="1202" y="37"/>
                  </a:cubicBezTo>
                  <a:cubicBezTo>
                    <a:pt x="1192" y="34"/>
                    <a:pt x="1185" y="32"/>
                    <a:pt x="1181" y="32"/>
                  </a:cubicBezTo>
                  <a:cubicBezTo>
                    <a:pt x="1178" y="32"/>
                    <a:pt x="1178" y="33"/>
                    <a:pt x="1180" y="38"/>
                  </a:cubicBezTo>
                  <a:cubicBezTo>
                    <a:pt x="1179" y="45"/>
                    <a:pt x="1177" y="52"/>
                    <a:pt x="1171" y="52"/>
                  </a:cubicBezTo>
                  <a:cubicBezTo>
                    <a:pt x="1171" y="52"/>
                    <a:pt x="1170" y="52"/>
                    <a:pt x="1170" y="52"/>
                  </a:cubicBezTo>
                  <a:lnTo>
                    <a:pt x="1172" y="44"/>
                  </a:lnTo>
                  <a:cubicBezTo>
                    <a:pt x="1173" y="36"/>
                    <a:pt x="1153" y="31"/>
                    <a:pt x="1125" y="28"/>
                  </a:cubicBezTo>
                  <a:cubicBezTo>
                    <a:pt x="1090" y="21"/>
                    <a:pt x="1075" y="20"/>
                    <a:pt x="1070" y="11"/>
                  </a:cubicBezTo>
                  <a:lnTo>
                    <a:pt x="1061" y="18"/>
                  </a:lnTo>
                  <a:cubicBezTo>
                    <a:pt x="1057" y="21"/>
                    <a:pt x="1054" y="22"/>
                    <a:pt x="1051" y="22"/>
                  </a:cubicBezTo>
                  <a:cubicBezTo>
                    <a:pt x="1048" y="22"/>
                    <a:pt x="1047" y="21"/>
                    <a:pt x="1047" y="16"/>
                  </a:cubicBezTo>
                  <a:cubicBezTo>
                    <a:pt x="1043" y="12"/>
                    <a:pt x="1032" y="9"/>
                    <a:pt x="1020" y="9"/>
                  </a:cubicBezTo>
                  <a:cubicBezTo>
                    <a:pt x="1012" y="9"/>
                    <a:pt x="1004" y="10"/>
                    <a:pt x="998" y="13"/>
                  </a:cubicBezTo>
                  <a:lnTo>
                    <a:pt x="983" y="13"/>
                  </a:lnTo>
                  <a:cubicBezTo>
                    <a:pt x="981" y="5"/>
                    <a:pt x="973" y="0"/>
                    <a:pt x="966" y="0"/>
                  </a:cubicBezTo>
                  <a:close/>
                  <a:moveTo>
                    <a:pt x="783" y="1949"/>
                  </a:moveTo>
                  <a:cubicBezTo>
                    <a:pt x="782" y="1956"/>
                    <a:pt x="782" y="1956"/>
                    <a:pt x="788" y="1957"/>
                  </a:cubicBezTo>
                  <a:cubicBezTo>
                    <a:pt x="794" y="1958"/>
                    <a:pt x="797" y="1959"/>
                    <a:pt x="799" y="1959"/>
                  </a:cubicBezTo>
                  <a:cubicBezTo>
                    <a:pt x="802" y="1959"/>
                    <a:pt x="801" y="1957"/>
                    <a:pt x="797" y="1952"/>
                  </a:cubicBezTo>
                  <a:lnTo>
                    <a:pt x="783" y="194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58"/>
            <p:cNvSpPr/>
            <p:nvPr/>
          </p:nvSpPr>
          <p:spPr>
            <a:xfrm>
              <a:off x="6625299" y="3587126"/>
              <a:ext cx="60579" cy="55868"/>
            </a:xfrm>
            <a:custGeom>
              <a:avLst/>
              <a:gdLst/>
              <a:ahLst/>
              <a:cxnLst/>
              <a:rect l="l" t="t" r="r" b="b"/>
              <a:pathLst>
                <a:path w="643" h="593" extrusionOk="0">
                  <a:moveTo>
                    <a:pt x="463" y="14"/>
                  </a:moveTo>
                  <a:cubicBezTo>
                    <a:pt x="465" y="14"/>
                    <a:pt x="461" y="15"/>
                    <a:pt x="452" y="16"/>
                  </a:cubicBezTo>
                  <a:cubicBezTo>
                    <a:pt x="446" y="17"/>
                    <a:pt x="441" y="18"/>
                    <a:pt x="438" y="18"/>
                  </a:cubicBezTo>
                  <a:cubicBezTo>
                    <a:pt x="437" y="18"/>
                    <a:pt x="436" y="18"/>
                    <a:pt x="436" y="17"/>
                  </a:cubicBezTo>
                  <a:cubicBezTo>
                    <a:pt x="420" y="17"/>
                    <a:pt x="436" y="15"/>
                    <a:pt x="452" y="15"/>
                  </a:cubicBezTo>
                  <a:cubicBezTo>
                    <a:pt x="458" y="15"/>
                    <a:pt x="462" y="14"/>
                    <a:pt x="463" y="14"/>
                  </a:cubicBezTo>
                  <a:close/>
                  <a:moveTo>
                    <a:pt x="477" y="176"/>
                  </a:moveTo>
                  <a:cubicBezTo>
                    <a:pt x="480" y="176"/>
                    <a:pt x="482" y="176"/>
                    <a:pt x="482" y="177"/>
                  </a:cubicBezTo>
                  <a:cubicBezTo>
                    <a:pt x="477" y="178"/>
                    <a:pt x="472" y="179"/>
                    <a:pt x="466" y="179"/>
                  </a:cubicBezTo>
                  <a:cubicBezTo>
                    <a:pt x="464" y="179"/>
                    <a:pt x="462" y="179"/>
                    <a:pt x="460" y="179"/>
                  </a:cubicBezTo>
                  <a:cubicBezTo>
                    <a:pt x="459" y="178"/>
                    <a:pt x="459" y="178"/>
                    <a:pt x="466" y="177"/>
                  </a:cubicBezTo>
                  <a:cubicBezTo>
                    <a:pt x="470" y="176"/>
                    <a:pt x="474" y="176"/>
                    <a:pt x="477" y="176"/>
                  </a:cubicBezTo>
                  <a:close/>
                  <a:moveTo>
                    <a:pt x="510" y="211"/>
                  </a:moveTo>
                  <a:cubicBezTo>
                    <a:pt x="505" y="211"/>
                    <a:pt x="499" y="211"/>
                    <a:pt x="494" y="212"/>
                  </a:cubicBezTo>
                  <a:cubicBezTo>
                    <a:pt x="487" y="214"/>
                    <a:pt x="494" y="214"/>
                    <a:pt x="502" y="214"/>
                  </a:cubicBezTo>
                  <a:lnTo>
                    <a:pt x="510" y="212"/>
                  </a:lnTo>
                  <a:cubicBezTo>
                    <a:pt x="518" y="211"/>
                    <a:pt x="510" y="211"/>
                    <a:pt x="510" y="211"/>
                  </a:cubicBezTo>
                  <a:close/>
                  <a:moveTo>
                    <a:pt x="511" y="257"/>
                  </a:moveTo>
                  <a:cubicBezTo>
                    <a:pt x="509" y="257"/>
                    <a:pt x="506" y="257"/>
                    <a:pt x="506" y="257"/>
                  </a:cubicBezTo>
                  <a:cubicBezTo>
                    <a:pt x="506" y="257"/>
                    <a:pt x="498" y="258"/>
                    <a:pt x="499" y="260"/>
                  </a:cubicBezTo>
                  <a:lnTo>
                    <a:pt x="499" y="261"/>
                  </a:lnTo>
                  <a:cubicBezTo>
                    <a:pt x="503" y="261"/>
                    <a:pt x="509" y="260"/>
                    <a:pt x="513" y="257"/>
                  </a:cubicBezTo>
                  <a:cubicBezTo>
                    <a:pt x="513" y="257"/>
                    <a:pt x="513" y="257"/>
                    <a:pt x="511" y="257"/>
                  </a:cubicBezTo>
                  <a:close/>
                  <a:moveTo>
                    <a:pt x="522" y="267"/>
                  </a:moveTo>
                  <a:cubicBezTo>
                    <a:pt x="515" y="269"/>
                    <a:pt x="515" y="269"/>
                    <a:pt x="515" y="270"/>
                  </a:cubicBezTo>
                  <a:lnTo>
                    <a:pt x="516" y="271"/>
                  </a:lnTo>
                  <a:lnTo>
                    <a:pt x="522" y="269"/>
                  </a:lnTo>
                  <a:lnTo>
                    <a:pt x="522" y="267"/>
                  </a:lnTo>
                  <a:close/>
                  <a:moveTo>
                    <a:pt x="547" y="141"/>
                  </a:moveTo>
                  <a:cubicBezTo>
                    <a:pt x="544" y="141"/>
                    <a:pt x="541" y="141"/>
                    <a:pt x="538" y="142"/>
                  </a:cubicBezTo>
                  <a:cubicBezTo>
                    <a:pt x="529" y="143"/>
                    <a:pt x="521" y="145"/>
                    <a:pt x="514" y="148"/>
                  </a:cubicBezTo>
                  <a:lnTo>
                    <a:pt x="514" y="148"/>
                  </a:lnTo>
                  <a:cubicBezTo>
                    <a:pt x="515" y="149"/>
                    <a:pt x="517" y="150"/>
                    <a:pt x="519" y="150"/>
                  </a:cubicBezTo>
                  <a:cubicBezTo>
                    <a:pt x="519" y="152"/>
                    <a:pt x="520" y="153"/>
                    <a:pt x="512" y="156"/>
                  </a:cubicBezTo>
                  <a:cubicBezTo>
                    <a:pt x="507" y="158"/>
                    <a:pt x="505" y="159"/>
                    <a:pt x="508" y="159"/>
                  </a:cubicBezTo>
                  <a:cubicBezTo>
                    <a:pt x="509" y="159"/>
                    <a:pt x="510" y="159"/>
                    <a:pt x="512" y="159"/>
                  </a:cubicBezTo>
                  <a:cubicBezTo>
                    <a:pt x="516" y="158"/>
                    <a:pt x="519" y="158"/>
                    <a:pt x="521" y="158"/>
                  </a:cubicBezTo>
                  <a:cubicBezTo>
                    <a:pt x="527" y="158"/>
                    <a:pt x="524" y="159"/>
                    <a:pt x="512" y="162"/>
                  </a:cubicBezTo>
                  <a:cubicBezTo>
                    <a:pt x="520" y="162"/>
                    <a:pt x="536" y="162"/>
                    <a:pt x="521" y="165"/>
                  </a:cubicBezTo>
                  <a:lnTo>
                    <a:pt x="529" y="166"/>
                  </a:lnTo>
                  <a:cubicBezTo>
                    <a:pt x="533" y="166"/>
                    <a:pt x="536" y="166"/>
                    <a:pt x="538" y="166"/>
                  </a:cubicBezTo>
                  <a:cubicBezTo>
                    <a:pt x="544" y="166"/>
                    <a:pt x="541" y="167"/>
                    <a:pt x="529" y="169"/>
                  </a:cubicBezTo>
                  <a:cubicBezTo>
                    <a:pt x="513" y="171"/>
                    <a:pt x="513" y="171"/>
                    <a:pt x="513" y="172"/>
                  </a:cubicBezTo>
                  <a:cubicBezTo>
                    <a:pt x="513" y="172"/>
                    <a:pt x="513" y="173"/>
                    <a:pt x="516" y="173"/>
                  </a:cubicBezTo>
                  <a:cubicBezTo>
                    <a:pt x="517" y="173"/>
                    <a:pt x="519" y="172"/>
                    <a:pt x="521" y="172"/>
                  </a:cubicBezTo>
                  <a:lnTo>
                    <a:pt x="521" y="173"/>
                  </a:lnTo>
                  <a:lnTo>
                    <a:pt x="506" y="175"/>
                  </a:lnTo>
                  <a:cubicBezTo>
                    <a:pt x="498" y="177"/>
                    <a:pt x="498" y="177"/>
                    <a:pt x="499" y="178"/>
                  </a:cubicBezTo>
                  <a:cubicBezTo>
                    <a:pt x="499" y="178"/>
                    <a:pt x="499" y="178"/>
                    <a:pt x="501" y="178"/>
                  </a:cubicBezTo>
                  <a:cubicBezTo>
                    <a:pt x="502" y="178"/>
                    <a:pt x="504" y="178"/>
                    <a:pt x="507" y="178"/>
                  </a:cubicBezTo>
                  <a:cubicBezTo>
                    <a:pt x="511" y="177"/>
                    <a:pt x="515" y="176"/>
                    <a:pt x="518" y="176"/>
                  </a:cubicBezTo>
                  <a:cubicBezTo>
                    <a:pt x="520" y="176"/>
                    <a:pt x="522" y="177"/>
                    <a:pt x="522" y="178"/>
                  </a:cubicBezTo>
                  <a:cubicBezTo>
                    <a:pt x="522" y="179"/>
                    <a:pt x="515" y="180"/>
                    <a:pt x="507" y="181"/>
                  </a:cubicBezTo>
                  <a:cubicBezTo>
                    <a:pt x="499" y="181"/>
                    <a:pt x="499" y="182"/>
                    <a:pt x="507" y="182"/>
                  </a:cubicBezTo>
                  <a:cubicBezTo>
                    <a:pt x="507" y="183"/>
                    <a:pt x="515" y="184"/>
                    <a:pt x="515" y="187"/>
                  </a:cubicBezTo>
                  <a:lnTo>
                    <a:pt x="516" y="191"/>
                  </a:lnTo>
                  <a:cubicBezTo>
                    <a:pt x="517" y="191"/>
                    <a:pt x="518" y="191"/>
                    <a:pt x="518" y="191"/>
                  </a:cubicBezTo>
                  <a:cubicBezTo>
                    <a:pt x="524" y="191"/>
                    <a:pt x="524" y="197"/>
                    <a:pt x="525" y="203"/>
                  </a:cubicBezTo>
                  <a:cubicBezTo>
                    <a:pt x="525" y="210"/>
                    <a:pt x="526" y="215"/>
                    <a:pt x="532" y="215"/>
                  </a:cubicBezTo>
                  <a:cubicBezTo>
                    <a:pt x="532" y="215"/>
                    <a:pt x="533" y="215"/>
                    <a:pt x="534" y="215"/>
                  </a:cubicBezTo>
                  <a:cubicBezTo>
                    <a:pt x="535" y="214"/>
                    <a:pt x="537" y="214"/>
                    <a:pt x="538" y="214"/>
                  </a:cubicBezTo>
                  <a:cubicBezTo>
                    <a:pt x="541" y="214"/>
                    <a:pt x="540" y="217"/>
                    <a:pt x="534" y="219"/>
                  </a:cubicBezTo>
                  <a:cubicBezTo>
                    <a:pt x="535" y="224"/>
                    <a:pt x="537" y="249"/>
                    <a:pt x="544" y="249"/>
                  </a:cubicBezTo>
                  <a:cubicBezTo>
                    <a:pt x="545" y="249"/>
                    <a:pt x="545" y="249"/>
                    <a:pt x="545" y="249"/>
                  </a:cubicBezTo>
                  <a:cubicBezTo>
                    <a:pt x="545" y="249"/>
                    <a:pt x="548" y="249"/>
                    <a:pt x="551" y="249"/>
                  </a:cubicBezTo>
                  <a:cubicBezTo>
                    <a:pt x="552" y="249"/>
                    <a:pt x="553" y="249"/>
                    <a:pt x="553" y="249"/>
                  </a:cubicBezTo>
                  <a:cubicBezTo>
                    <a:pt x="547" y="252"/>
                    <a:pt x="543" y="253"/>
                    <a:pt x="537" y="254"/>
                  </a:cubicBezTo>
                  <a:lnTo>
                    <a:pt x="529" y="255"/>
                  </a:lnTo>
                  <a:cubicBezTo>
                    <a:pt x="529" y="255"/>
                    <a:pt x="529" y="257"/>
                    <a:pt x="522" y="260"/>
                  </a:cubicBezTo>
                  <a:cubicBezTo>
                    <a:pt x="522" y="260"/>
                    <a:pt x="522" y="261"/>
                    <a:pt x="525" y="261"/>
                  </a:cubicBezTo>
                  <a:cubicBezTo>
                    <a:pt x="526" y="261"/>
                    <a:pt x="528" y="261"/>
                    <a:pt x="530" y="261"/>
                  </a:cubicBezTo>
                  <a:cubicBezTo>
                    <a:pt x="538" y="261"/>
                    <a:pt x="538" y="262"/>
                    <a:pt x="538" y="263"/>
                  </a:cubicBezTo>
                  <a:cubicBezTo>
                    <a:pt x="538" y="263"/>
                    <a:pt x="538" y="264"/>
                    <a:pt x="539" y="264"/>
                  </a:cubicBezTo>
                  <a:cubicBezTo>
                    <a:pt x="540" y="264"/>
                    <a:pt x="542" y="263"/>
                    <a:pt x="546" y="263"/>
                  </a:cubicBezTo>
                  <a:cubicBezTo>
                    <a:pt x="549" y="262"/>
                    <a:pt x="551" y="262"/>
                    <a:pt x="552" y="262"/>
                  </a:cubicBezTo>
                  <a:cubicBezTo>
                    <a:pt x="554" y="262"/>
                    <a:pt x="554" y="262"/>
                    <a:pt x="554" y="263"/>
                  </a:cubicBezTo>
                  <a:cubicBezTo>
                    <a:pt x="554" y="264"/>
                    <a:pt x="546" y="266"/>
                    <a:pt x="538" y="267"/>
                  </a:cubicBezTo>
                  <a:cubicBezTo>
                    <a:pt x="530" y="269"/>
                    <a:pt x="522" y="270"/>
                    <a:pt x="522" y="271"/>
                  </a:cubicBezTo>
                  <a:cubicBezTo>
                    <a:pt x="518" y="273"/>
                    <a:pt x="517" y="274"/>
                    <a:pt x="520" y="274"/>
                  </a:cubicBezTo>
                  <a:cubicBezTo>
                    <a:pt x="522" y="274"/>
                    <a:pt x="526" y="274"/>
                    <a:pt x="531" y="273"/>
                  </a:cubicBezTo>
                  <a:lnTo>
                    <a:pt x="531" y="271"/>
                  </a:lnTo>
                  <a:cubicBezTo>
                    <a:pt x="525" y="271"/>
                    <a:pt x="527" y="270"/>
                    <a:pt x="529" y="270"/>
                  </a:cubicBezTo>
                  <a:cubicBezTo>
                    <a:pt x="530" y="270"/>
                    <a:pt x="531" y="270"/>
                    <a:pt x="531" y="271"/>
                  </a:cubicBezTo>
                  <a:cubicBezTo>
                    <a:pt x="539" y="271"/>
                    <a:pt x="547" y="272"/>
                    <a:pt x="539" y="276"/>
                  </a:cubicBezTo>
                  <a:cubicBezTo>
                    <a:pt x="539" y="279"/>
                    <a:pt x="539" y="280"/>
                    <a:pt x="544" y="280"/>
                  </a:cubicBezTo>
                  <a:cubicBezTo>
                    <a:pt x="546" y="280"/>
                    <a:pt x="549" y="279"/>
                    <a:pt x="555" y="279"/>
                  </a:cubicBezTo>
                  <a:cubicBezTo>
                    <a:pt x="643" y="266"/>
                    <a:pt x="627" y="141"/>
                    <a:pt x="547" y="141"/>
                  </a:cubicBezTo>
                  <a:close/>
                  <a:moveTo>
                    <a:pt x="524" y="279"/>
                  </a:moveTo>
                  <a:lnTo>
                    <a:pt x="524" y="280"/>
                  </a:lnTo>
                  <a:lnTo>
                    <a:pt x="516" y="281"/>
                  </a:lnTo>
                  <a:cubicBezTo>
                    <a:pt x="516" y="280"/>
                    <a:pt x="516" y="280"/>
                    <a:pt x="524" y="279"/>
                  </a:cubicBezTo>
                  <a:close/>
                  <a:moveTo>
                    <a:pt x="524" y="284"/>
                  </a:moveTo>
                  <a:cubicBezTo>
                    <a:pt x="525" y="284"/>
                    <a:pt x="525" y="285"/>
                    <a:pt x="525" y="285"/>
                  </a:cubicBezTo>
                  <a:cubicBezTo>
                    <a:pt x="525" y="287"/>
                    <a:pt x="525" y="287"/>
                    <a:pt x="523" y="287"/>
                  </a:cubicBezTo>
                  <a:cubicBezTo>
                    <a:pt x="522" y="287"/>
                    <a:pt x="520" y="287"/>
                    <a:pt x="517" y="286"/>
                  </a:cubicBezTo>
                  <a:cubicBezTo>
                    <a:pt x="509" y="286"/>
                    <a:pt x="509" y="286"/>
                    <a:pt x="517" y="285"/>
                  </a:cubicBezTo>
                  <a:cubicBezTo>
                    <a:pt x="521" y="285"/>
                    <a:pt x="523" y="284"/>
                    <a:pt x="524" y="284"/>
                  </a:cubicBezTo>
                  <a:close/>
                  <a:moveTo>
                    <a:pt x="459" y="290"/>
                  </a:moveTo>
                  <a:lnTo>
                    <a:pt x="459" y="290"/>
                  </a:lnTo>
                  <a:cubicBezTo>
                    <a:pt x="445" y="291"/>
                    <a:pt x="445" y="291"/>
                    <a:pt x="453" y="291"/>
                  </a:cubicBezTo>
                  <a:cubicBezTo>
                    <a:pt x="457" y="290"/>
                    <a:pt x="459" y="290"/>
                    <a:pt x="459" y="290"/>
                  </a:cubicBezTo>
                  <a:close/>
                  <a:moveTo>
                    <a:pt x="462" y="292"/>
                  </a:moveTo>
                  <a:cubicBezTo>
                    <a:pt x="466" y="292"/>
                    <a:pt x="472" y="292"/>
                    <a:pt x="478" y="293"/>
                  </a:cubicBezTo>
                  <a:lnTo>
                    <a:pt x="462" y="293"/>
                  </a:lnTo>
                  <a:lnTo>
                    <a:pt x="462" y="292"/>
                  </a:lnTo>
                  <a:close/>
                  <a:moveTo>
                    <a:pt x="470" y="298"/>
                  </a:moveTo>
                  <a:cubicBezTo>
                    <a:pt x="470" y="298"/>
                    <a:pt x="470" y="298"/>
                    <a:pt x="478" y="299"/>
                  </a:cubicBezTo>
                  <a:cubicBezTo>
                    <a:pt x="480" y="299"/>
                    <a:pt x="483" y="299"/>
                    <a:pt x="485" y="300"/>
                  </a:cubicBezTo>
                  <a:lnTo>
                    <a:pt x="478" y="299"/>
                  </a:lnTo>
                  <a:cubicBezTo>
                    <a:pt x="470" y="299"/>
                    <a:pt x="470" y="298"/>
                    <a:pt x="470" y="298"/>
                  </a:cubicBezTo>
                  <a:close/>
                  <a:moveTo>
                    <a:pt x="469" y="303"/>
                  </a:moveTo>
                  <a:lnTo>
                    <a:pt x="469" y="303"/>
                  </a:lnTo>
                  <a:cubicBezTo>
                    <a:pt x="474" y="304"/>
                    <a:pt x="476" y="305"/>
                    <a:pt x="475" y="305"/>
                  </a:cubicBezTo>
                  <a:cubicBezTo>
                    <a:pt x="475" y="305"/>
                    <a:pt x="472" y="304"/>
                    <a:pt x="469" y="303"/>
                  </a:cubicBezTo>
                  <a:close/>
                  <a:moveTo>
                    <a:pt x="452" y="310"/>
                  </a:moveTo>
                  <a:lnTo>
                    <a:pt x="461" y="315"/>
                  </a:lnTo>
                  <a:cubicBezTo>
                    <a:pt x="457" y="312"/>
                    <a:pt x="455" y="311"/>
                    <a:pt x="452" y="310"/>
                  </a:cubicBezTo>
                  <a:close/>
                  <a:moveTo>
                    <a:pt x="461" y="315"/>
                  </a:moveTo>
                  <a:lnTo>
                    <a:pt x="461" y="315"/>
                  </a:lnTo>
                  <a:cubicBezTo>
                    <a:pt x="463" y="315"/>
                    <a:pt x="464" y="316"/>
                    <a:pt x="466" y="317"/>
                  </a:cubicBezTo>
                  <a:lnTo>
                    <a:pt x="466" y="317"/>
                  </a:lnTo>
                  <a:cubicBezTo>
                    <a:pt x="464" y="316"/>
                    <a:pt x="462" y="315"/>
                    <a:pt x="461" y="315"/>
                  </a:cubicBezTo>
                  <a:close/>
                  <a:moveTo>
                    <a:pt x="452" y="313"/>
                  </a:moveTo>
                  <a:cubicBezTo>
                    <a:pt x="457" y="316"/>
                    <a:pt x="459" y="317"/>
                    <a:pt x="459" y="317"/>
                  </a:cubicBezTo>
                  <a:cubicBezTo>
                    <a:pt x="458" y="317"/>
                    <a:pt x="456" y="316"/>
                    <a:pt x="452" y="313"/>
                  </a:cubicBezTo>
                  <a:close/>
                  <a:moveTo>
                    <a:pt x="433" y="311"/>
                  </a:moveTo>
                  <a:lnTo>
                    <a:pt x="438" y="318"/>
                  </a:lnTo>
                  <a:lnTo>
                    <a:pt x="438" y="318"/>
                  </a:lnTo>
                  <a:cubicBezTo>
                    <a:pt x="437" y="315"/>
                    <a:pt x="435" y="313"/>
                    <a:pt x="433" y="311"/>
                  </a:cubicBezTo>
                  <a:close/>
                  <a:moveTo>
                    <a:pt x="262" y="313"/>
                  </a:moveTo>
                  <a:cubicBezTo>
                    <a:pt x="260" y="313"/>
                    <a:pt x="260" y="313"/>
                    <a:pt x="262" y="321"/>
                  </a:cubicBezTo>
                  <a:lnTo>
                    <a:pt x="264" y="321"/>
                  </a:lnTo>
                  <a:cubicBezTo>
                    <a:pt x="263" y="313"/>
                    <a:pt x="263" y="313"/>
                    <a:pt x="262" y="313"/>
                  </a:cubicBezTo>
                  <a:close/>
                  <a:moveTo>
                    <a:pt x="450" y="321"/>
                  </a:moveTo>
                  <a:cubicBezTo>
                    <a:pt x="450" y="321"/>
                    <a:pt x="452" y="322"/>
                    <a:pt x="456" y="326"/>
                  </a:cubicBezTo>
                  <a:lnTo>
                    <a:pt x="456" y="326"/>
                  </a:lnTo>
                  <a:cubicBezTo>
                    <a:pt x="456" y="325"/>
                    <a:pt x="456" y="325"/>
                    <a:pt x="455" y="325"/>
                  </a:cubicBezTo>
                  <a:cubicBezTo>
                    <a:pt x="452" y="322"/>
                    <a:pt x="450" y="321"/>
                    <a:pt x="450" y="321"/>
                  </a:cubicBezTo>
                  <a:close/>
                  <a:moveTo>
                    <a:pt x="420" y="340"/>
                  </a:moveTo>
                  <a:cubicBezTo>
                    <a:pt x="422" y="346"/>
                    <a:pt x="422" y="350"/>
                    <a:pt x="423" y="356"/>
                  </a:cubicBezTo>
                  <a:lnTo>
                    <a:pt x="422" y="356"/>
                  </a:lnTo>
                  <a:lnTo>
                    <a:pt x="419" y="340"/>
                  </a:lnTo>
                  <a:close/>
                  <a:moveTo>
                    <a:pt x="207" y="364"/>
                  </a:moveTo>
                  <a:cubicBezTo>
                    <a:pt x="207" y="367"/>
                    <a:pt x="207" y="367"/>
                    <a:pt x="208" y="372"/>
                  </a:cubicBezTo>
                  <a:cubicBezTo>
                    <a:pt x="208" y="372"/>
                    <a:pt x="208" y="368"/>
                    <a:pt x="207" y="364"/>
                  </a:cubicBezTo>
                  <a:close/>
                  <a:moveTo>
                    <a:pt x="270" y="376"/>
                  </a:moveTo>
                  <a:lnTo>
                    <a:pt x="270" y="376"/>
                  </a:lnTo>
                  <a:cubicBezTo>
                    <a:pt x="270" y="379"/>
                    <a:pt x="270" y="380"/>
                    <a:pt x="270" y="380"/>
                  </a:cubicBezTo>
                  <a:cubicBezTo>
                    <a:pt x="270" y="380"/>
                    <a:pt x="269" y="376"/>
                    <a:pt x="270" y="376"/>
                  </a:cubicBezTo>
                  <a:close/>
                  <a:moveTo>
                    <a:pt x="37" y="373"/>
                  </a:moveTo>
                  <a:lnTo>
                    <a:pt x="38" y="381"/>
                  </a:lnTo>
                  <a:lnTo>
                    <a:pt x="39" y="381"/>
                  </a:lnTo>
                  <a:cubicBezTo>
                    <a:pt x="39" y="373"/>
                    <a:pt x="39" y="373"/>
                    <a:pt x="38" y="373"/>
                  </a:cubicBezTo>
                  <a:close/>
                  <a:moveTo>
                    <a:pt x="522" y="366"/>
                  </a:moveTo>
                  <a:cubicBezTo>
                    <a:pt x="528" y="371"/>
                    <a:pt x="535" y="375"/>
                    <a:pt x="540" y="380"/>
                  </a:cubicBezTo>
                  <a:lnTo>
                    <a:pt x="540" y="381"/>
                  </a:lnTo>
                  <a:lnTo>
                    <a:pt x="522" y="367"/>
                  </a:lnTo>
                  <a:lnTo>
                    <a:pt x="522" y="366"/>
                  </a:lnTo>
                  <a:close/>
                  <a:moveTo>
                    <a:pt x="247" y="369"/>
                  </a:moveTo>
                  <a:cubicBezTo>
                    <a:pt x="248" y="375"/>
                    <a:pt x="248" y="380"/>
                    <a:pt x="249" y="385"/>
                  </a:cubicBezTo>
                  <a:cubicBezTo>
                    <a:pt x="250" y="385"/>
                    <a:pt x="250" y="377"/>
                    <a:pt x="250" y="377"/>
                  </a:cubicBezTo>
                  <a:cubicBezTo>
                    <a:pt x="250" y="377"/>
                    <a:pt x="249" y="369"/>
                    <a:pt x="248" y="369"/>
                  </a:cubicBezTo>
                  <a:close/>
                  <a:moveTo>
                    <a:pt x="498" y="380"/>
                  </a:moveTo>
                  <a:cubicBezTo>
                    <a:pt x="499" y="380"/>
                    <a:pt x="499" y="380"/>
                    <a:pt x="506" y="386"/>
                  </a:cubicBezTo>
                  <a:cubicBezTo>
                    <a:pt x="512" y="393"/>
                    <a:pt x="510" y="393"/>
                    <a:pt x="509" y="394"/>
                  </a:cubicBezTo>
                  <a:cubicBezTo>
                    <a:pt x="505" y="390"/>
                    <a:pt x="501" y="385"/>
                    <a:pt x="498" y="380"/>
                  </a:cubicBezTo>
                  <a:close/>
                  <a:moveTo>
                    <a:pt x="439" y="386"/>
                  </a:moveTo>
                  <a:cubicBezTo>
                    <a:pt x="442" y="391"/>
                    <a:pt x="443" y="396"/>
                    <a:pt x="443" y="401"/>
                  </a:cubicBezTo>
                  <a:lnTo>
                    <a:pt x="439" y="394"/>
                  </a:lnTo>
                  <a:lnTo>
                    <a:pt x="438" y="386"/>
                  </a:lnTo>
                  <a:close/>
                  <a:moveTo>
                    <a:pt x="238" y="394"/>
                  </a:moveTo>
                  <a:cubicBezTo>
                    <a:pt x="239" y="394"/>
                    <a:pt x="239" y="394"/>
                    <a:pt x="240" y="402"/>
                  </a:cubicBezTo>
                  <a:lnTo>
                    <a:pt x="238" y="402"/>
                  </a:lnTo>
                  <a:lnTo>
                    <a:pt x="236" y="394"/>
                  </a:lnTo>
                  <a:close/>
                  <a:moveTo>
                    <a:pt x="228" y="391"/>
                  </a:moveTo>
                  <a:cubicBezTo>
                    <a:pt x="228" y="391"/>
                    <a:pt x="230" y="398"/>
                    <a:pt x="230" y="410"/>
                  </a:cubicBezTo>
                  <a:lnTo>
                    <a:pt x="227" y="410"/>
                  </a:lnTo>
                  <a:cubicBezTo>
                    <a:pt x="226" y="402"/>
                    <a:pt x="226" y="394"/>
                    <a:pt x="227" y="394"/>
                  </a:cubicBezTo>
                  <a:cubicBezTo>
                    <a:pt x="227" y="392"/>
                    <a:pt x="228" y="391"/>
                    <a:pt x="228" y="391"/>
                  </a:cubicBezTo>
                  <a:close/>
                  <a:moveTo>
                    <a:pt x="187" y="382"/>
                  </a:moveTo>
                  <a:cubicBezTo>
                    <a:pt x="187" y="382"/>
                    <a:pt x="187" y="386"/>
                    <a:pt x="187" y="395"/>
                  </a:cubicBezTo>
                  <a:lnTo>
                    <a:pt x="186" y="411"/>
                  </a:lnTo>
                  <a:cubicBezTo>
                    <a:pt x="185" y="403"/>
                    <a:pt x="185" y="395"/>
                    <a:pt x="185" y="387"/>
                  </a:cubicBezTo>
                  <a:cubicBezTo>
                    <a:pt x="186" y="384"/>
                    <a:pt x="186" y="382"/>
                    <a:pt x="187" y="382"/>
                  </a:cubicBezTo>
                  <a:close/>
                  <a:moveTo>
                    <a:pt x="156" y="396"/>
                  </a:moveTo>
                  <a:lnTo>
                    <a:pt x="157" y="404"/>
                  </a:lnTo>
                  <a:lnTo>
                    <a:pt x="156" y="412"/>
                  </a:lnTo>
                  <a:lnTo>
                    <a:pt x="155" y="404"/>
                  </a:lnTo>
                  <a:cubicBezTo>
                    <a:pt x="153" y="396"/>
                    <a:pt x="155" y="396"/>
                    <a:pt x="156" y="396"/>
                  </a:cubicBezTo>
                  <a:close/>
                  <a:moveTo>
                    <a:pt x="308" y="398"/>
                  </a:moveTo>
                  <a:cubicBezTo>
                    <a:pt x="309" y="405"/>
                    <a:pt x="309" y="413"/>
                    <a:pt x="308" y="413"/>
                  </a:cubicBezTo>
                  <a:lnTo>
                    <a:pt x="307" y="405"/>
                  </a:lnTo>
                  <a:lnTo>
                    <a:pt x="307" y="398"/>
                  </a:lnTo>
                  <a:close/>
                  <a:moveTo>
                    <a:pt x="298" y="393"/>
                  </a:moveTo>
                  <a:cubicBezTo>
                    <a:pt x="298" y="393"/>
                    <a:pt x="299" y="397"/>
                    <a:pt x="300" y="405"/>
                  </a:cubicBezTo>
                  <a:cubicBezTo>
                    <a:pt x="301" y="413"/>
                    <a:pt x="301" y="413"/>
                    <a:pt x="300" y="414"/>
                  </a:cubicBezTo>
                  <a:cubicBezTo>
                    <a:pt x="299" y="409"/>
                    <a:pt x="298" y="403"/>
                    <a:pt x="298" y="399"/>
                  </a:cubicBezTo>
                  <a:cubicBezTo>
                    <a:pt x="298" y="395"/>
                    <a:pt x="298" y="393"/>
                    <a:pt x="298" y="393"/>
                  </a:cubicBezTo>
                  <a:close/>
                  <a:moveTo>
                    <a:pt x="410" y="396"/>
                  </a:moveTo>
                  <a:cubicBezTo>
                    <a:pt x="411" y="396"/>
                    <a:pt x="411" y="396"/>
                    <a:pt x="413" y="404"/>
                  </a:cubicBezTo>
                  <a:cubicBezTo>
                    <a:pt x="414" y="410"/>
                    <a:pt x="414" y="414"/>
                    <a:pt x="414" y="420"/>
                  </a:cubicBezTo>
                  <a:cubicBezTo>
                    <a:pt x="411" y="412"/>
                    <a:pt x="410" y="404"/>
                    <a:pt x="410" y="396"/>
                  </a:cubicBezTo>
                  <a:close/>
                  <a:moveTo>
                    <a:pt x="384" y="408"/>
                  </a:moveTo>
                  <a:cubicBezTo>
                    <a:pt x="386" y="415"/>
                    <a:pt x="387" y="422"/>
                    <a:pt x="386" y="423"/>
                  </a:cubicBezTo>
                  <a:lnTo>
                    <a:pt x="383" y="415"/>
                  </a:lnTo>
                  <a:lnTo>
                    <a:pt x="383" y="408"/>
                  </a:lnTo>
                  <a:close/>
                  <a:moveTo>
                    <a:pt x="23" y="411"/>
                  </a:moveTo>
                  <a:cubicBezTo>
                    <a:pt x="24" y="411"/>
                    <a:pt x="24" y="411"/>
                    <a:pt x="24" y="419"/>
                  </a:cubicBezTo>
                  <a:cubicBezTo>
                    <a:pt x="24" y="419"/>
                    <a:pt x="23" y="427"/>
                    <a:pt x="22" y="427"/>
                  </a:cubicBezTo>
                  <a:lnTo>
                    <a:pt x="21" y="419"/>
                  </a:lnTo>
                  <a:cubicBezTo>
                    <a:pt x="21" y="411"/>
                    <a:pt x="22" y="411"/>
                    <a:pt x="23" y="411"/>
                  </a:cubicBezTo>
                  <a:close/>
                  <a:moveTo>
                    <a:pt x="281" y="415"/>
                  </a:moveTo>
                  <a:cubicBezTo>
                    <a:pt x="282" y="415"/>
                    <a:pt x="284" y="423"/>
                    <a:pt x="284" y="423"/>
                  </a:cubicBezTo>
                  <a:cubicBezTo>
                    <a:pt x="284" y="426"/>
                    <a:pt x="283" y="427"/>
                    <a:pt x="283" y="427"/>
                  </a:cubicBezTo>
                  <a:cubicBezTo>
                    <a:pt x="283" y="427"/>
                    <a:pt x="282" y="423"/>
                    <a:pt x="281" y="423"/>
                  </a:cubicBezTo>
                  <a:cubicBezTo>
                    <a:pt x="279" y="415"/>
                    <a:pt x="279" y="415"/>
                    <a:pt x="281" y="415"/>
                  </a:cubicBezTo>
                  <a:close/>
                  <a:moveTo>
                    <a:pt x="259" y="417"/>
                  </a:moveTo>
                  <a:cubicBezTo>
                    <a:pt x="260" y="417"/>
                    <a:pt x="261" y="417"/>
                    <a:pt x="262" y="424"/>
                  </a:cubicBezTo>
                  <a:cubicBezTo>
                    <a:pt x="262" y="424"/>
                    <a:pt x="263" y="432"/>
                    <a:pt x="262" y="432"/>
                  </a:cubicBezTo>
                  <a:cubicBezTo>
                    <a:pt x="261" y="432"/>
                    <a:pt x="259" y="424"/>
                    <a:pt x="259" y="424"/>
                  </a:cubicBezTo>
                  <a:cubicBezTo>
                    <a:pt x="258" y="417"/>
                    <a:pt x="259" y="417"/>
                    <a:pt x="259" y="417"/>
                  </a:cubicBezTo>
                  <a:close/>
                  <a:moveTo>
                    <a:pt x="198" y="419"/>
                  </a:moveTo>
                  <a:cubicBezTo>
                    <a:pt x="198" y="427"/>
                    <a:pt x="199" y="435"/>
                    <a:pt x="198" y="435"/>
                  </a:cubicBezTo>
                  <a:lnTo>
                    <a:pt x="197" y="435"/>
                  </a:lnTo>
                  <a:cubicBezTo>
                    <a:pt x="197" y="429"/>
                    <a:pt x="197" y="424"/>
                    <a:pt x="197" y="419"/>
                  </a:cubicBezTo>
                  <a:close/>
                  <a:moveTo>
                    <a:pt x="36" y="412"/>
                  </a:moveTo>
                  <a:cubicBezTo>
                    <a:pt x="37" y="412"/>
                    <a:pt x="38" y="412"/>
                    <a:pt x="38" y="420"/>
                  </a:cubicBezTo>
                  <a:lnTo>
                    <a:pt x="37" y="420"/>
                  </a:lnTo>
                  <a:cubicBezTo>
                    <a:pt x="37" y="418"/>
                    <a:pt x="37" y="417"/>
                    <a:pt x="37" y="417"/>
                  </a:cubicBezTo>
                  <a:lnTo>
                    <a:pt x="37" y="417"/>
                  </a:lnTo>
                  <a:cubicBezTo>
                    <a:pt x="36" y="417"/>
                    <a:pt x="36" y="422"/>
                    <a:pt x="37" y="428"/>
                  </a:cubicBezTo>
                  <a:lnTo>
                    <a:pt x="38" y="444"/>
                  </a:lnTo>
                  <a:cubicBezTo>
                    <a:pt x="36" y="438"/>
                    <a:pt x="34" y="433"/>
                    <a:pt x="34" y="428"/>
                  </a:cubicBezTo>
                  <a:cubicBezTo>
                    <a:pt x="33" y="412"/>
                    <a:pt x="33" y="412"/>
                    <a:pt x="36" y="412"/>
                  </a:cubicBezTo>
                  <a:close/>
                  <a:moveTo>
                    <a:pt x="162" y="409"/>
                  </a:moveTo>
                  <a:cubicBezTo>
                    <a:pt x="163" y="409"/>
                    <a:pt x="163" y="413"/>
                    <a:pt x="163" y="420"/>
                  </a:cubicBezTo>
                  <a:cubicBezTo>
                    <a:pt x="165" y="428"/>
                    <a:pt x="165" y="436"/>
                    <a:pt x="162" y="444"/>
                  </a:cubicBezTo>
                  <a:lnTo>
                    <a:pt x="160" y="444"/>
                  </a:lnTo>
                  <a:cubicBezTo>
                    <a:pt x="160" y="444"/>
                    <a:pt x="161" y="436"/>
                    <a:pt x="161" y="428"/>
                  </a:cubicBezTo>
                  <a:cubicBezTo>
                    <a:pt x="162" y="415"/>
                    <a:pt x="162" y="409"/>
                    <a:pt x="162" y="409"/>
                  </a:cubicBezTo>
                  <a:close/>
                  <a:moveTo>
                    <a:pt x="103" y="436"/>
                  </a:moveTo>
                  <a:cubicBezTo>
                    <a:pt x="104" y="436"/>
                    <a:pt x="105" y="444"/>
                    <a:pt x="103" y="451"/>
                  </a:cubicBezTo>
                  <a:lnTo>
                    <a:pt x="101" y="451"/>
                  </a:lnTo>
                  <a:cubicBezTo>
                    <a:pt x="100" y="447"/>
                    <a:pt x="101" y="441"/>
                    <a:pt x="103" y="436"/>
                  </a:cubicBezTo>
                  <a:close/>
                  <a:moveTo>
                    <a:pt x="223" y="441"/>
                  </a:moveTo>
                  <a:lnTo>
                    <a:pt x="224" y="449"/>
                  </a:lnTo>
                  <a:cubicBezTo>
                    <a:pt x="223" y="449"/>
                    <a:pt x="223" y="453"/>
                    <a:pt x="222" y="453"/>
                  </a:cubicBezTo>
                  <a:cubicBezTo>
                    <a:pt x="222" y="453"/>
                    <a:pt x="222" y="452"/>
                    <a:pt x="222" y="449"/>
                  </a:cubicBezTo>
                  <a:cubicBezTo>
                    <a:pt x="221" y="449"/>
                    <a:pt x="222" y="441"/>
                    <a:pt x="223" y="441"/>
                  </a:cubicBezTo>
                  <a:close/>
                  <a:moveTo>
                    <a:pt x="109" y="448"/>
                  </a:moveTo>
                  <a:cubicBezTo>
                    <a:pt x="108" y="448"/>
                    <a:pt x="108" y="454"/>
                    <a:pt x="109" y="459"/>
                  </a:cubicBezTo>
                  <a:cubicBezTo>
                    <a:pt x="109" y="467"/>
                    <a:pt x="110" y="467"/>
                    <a:pt x="112" y="467"/>
                  </a:cubicBezTo>
                  <a:cubicBezTo>
                    <a:pt x="113" y="467"/>
                    <a:pt x="114" y="459"/>
                    <a:pt x="114" y="459"/>
                  </a:cubicBezTo>
                  <a:cubicBezTo>
                    <a:pt x="113" y="451"/>
                    <a:pt x="112" y="451"/>
                    <a:pt x="111" y="451"/>
                  </a:cubicBezTo>
                  <a:cubicBezTo>
                    <a:pt x="110" y="449"/>
                    <a:pt x="110" y="448"/>
                    <a:pt x="109" y="448"/>
                  </a:cubicBezTo>
                  <a:close/>
                  <a:moveTo>
                    <a:pt x="500" y="1"/>
                  </a:moveTo>
                  <a:cubicBezTo>
                    <a:pt x="498" y="1"/>
                    <a:pt x="494" y="1"/>
                    <a:pt x="490" y="3"/>
                  </a:cubicBezTo>
                  <a:cubicBezTo>
                    <a:pt x="484" y="3"/>
                    <a:pt x="479" y="4"/>
                    <a:pt x="476" y="4"/>
                  </a:cubicBezTo>
                  <a:cubicBezTo>
                    <a:pt x="475" y="4"/>
                    <a:pt x="474" y="4"/>
                    <a:pt x="474" y="4"/>
                  </a:cubicBezTo>
                  <a:lnTo>
                    <a:pt x="459" y="6"/>
                  </a:lnTo>
                  <a:cubicBezTo>
                    <a:pt x="447" y="6"/>
                    <a:pt x="437" y="8"/>
                    <a:pt x="427" y="13"/>
                  </a:cubicBezTo>
                  <a:cubicBezTo>
                    <a:pt x="422" y="17"/>
                    <a:pt x="415" y="21"/>
                    <a:pt x="422" y="21"/>
                  </a:cubicBezTo>
                  <a:cubicBezTo>
                    <a:pt x="423" y="21"/>
                    <a:pt x="425" y="21"/>
                    <a:pt x="428" y="21"/>
                  </a:cubicBezTo>
                  <a:cubicBezTo>
                    <a:pt x="428" y="21"/>
                    <a:pt x="436" y="21"/>
                    <a:pt x="436" y="22"/>
                  </a:cubicBezTo>
                  <a:cubicBezTo>
                    <a:pt x="436" y="23"/>
                    <a:pt x="428" y="25"/>
                    <a:pt x="428" y="25"/>
                  </a:cubicBezTo>
                  <a:cubicBezTo>
                    <a:pt x="420" y="26"/>
                    <a:pt x="422" y="31"/>
                    <a:pt x="422" y="36"/>
                  </a:cubicBezTo>
                  <a:cubicBezTo>
                    <a:pt x="423" y="44"/>
                    <a:pt x="423" y="48"/>
                    <a:pt x="415" y="50"/>
                  </a:cubicBezTo>
                  <a:cubicBezTo>
                    <a:pt x="407" y="52"/>
                    <a:pt x="407" y="53"/>
                    <a:pt x="407" y="53"/>
                  </a:cubicBezTo>
                  <a:cubicBezTo>
                    <a:pt x="408" y="53"/>
                    <a:pt x="408" y="53"/>
                    <a:pt x="409" y="53"/>
                  </a:cubicBezTo>
                  <a:cubicBezTo>
                    <a:pt x="415" y="53"/>
                    <a:pt x="416" y="59"/>
                    <a:pt x="417" y="67"/>
                  </a:cubicBezTo>
                  <a:cubicBezTo>
                    <a:pt x="417" y="75"/>
                    <a:pt x="418" y="82"/>
                    <a:pt x="425" y="82"/>
                  </a:cubicBezTo>
                  <a:cubicBezTo>
                    <a:pt x="425" y="82"/>
                    <a:pt x="425" y="82"/>
                    <a:pt x="426" y="82"/>
                  </a:cubicBezTo>
                  <a:lnTo>
                    <a:pt x="426" y="85"/>
                  </a:lnTo>
                  <a:cubicBezTo>
                    <a:pt x="418" y="86"/>
                    <a:pt x="418" y="88"/>
                    <a:pt x="419" y="90"/>
                  </a:cubicBezTo>
                  <a:cubicBezTo>
                    <a:pt x="427" y="91"/>
                    <a:pt x="427" y="94"/>
                    <a:pt x="427" y="94"/>
                  </a:cubicBezTo>
                  <a:cubicBezTo>
                    <a:pt x="419" y="95"/>
                    <a:pt x="419" y="96"/>
                    <a:pt x="419" y="98"/>
                  </a:cubicBezTo>
                  <a:cubicBezTo>
                    <a:pt x="420" y="100"/>
                    <a:pt x="420" y="101"/>
                    <a:pt x="423" y="101"/>
                  </a:cubicBezTo>
                  <a:cubicBezTo>
                    <a:pt x="425" y="101"/>
                    <a:pt x="426" y="101"/>
                    <a:pt x="428" y="100"/>
                  </a:cubicBezTo>
                  <a:lnTo>
                    <a:pt x="428" y="100"/>
                  </a:lnTo>
                  <a:cubicBezTo>
                    <a:pt x="428" y="106"/>
                    <a:pt x="426" y="111"/>
                    <a:pt x="422" y="115"/>
                  </a:cubicBezTo>
                  <a:cubicBezTo>
                    <a:pt x="414" y="117"/>
                    <a:pt x="422" y="117"/>
                    <a:pt x="429" y="117"/>
                  </a:cubicBezTo>
                  <a:cubicBezTo>
                    <a:pt x="433" y="117"/>
                    <a:pt x="437" y="116"/>
                    <a:pt x="440" y="116"/>
                  </a:cubicBezTo>
                  <a:cubicBezTo>
                    <a:pt x="443" y="116"/>
                    <a:pt x="445" y="117"/>
                    <a:pt x="445" y="117"/>
                  </a:cubicBezTo>
                  <a:lnTo>
                    <a:pt x="429" y="119"/>
                  </a:lnTo>
                  <a:cubicBezTo>
                    <a:pt x="422" y="119"/>
                    <a:pt x="422" y="119"/>
                    <a:pt x="422" y="122"/>
                  </a:cubicBezTo>
                  <a:lnTo>
                    <a:pt x="422" y="124"/>
                  </a:lnTo>
                  <a:cubicBezTo>
                    <a:pt x="422" y="124"/>
                    <a:pt x="423" y="124"/>
                    <a:pt x="423" y="124"/>
                  </a:cubicBezTo>
                  <a:cubicBezTo>
                    <a:pt x="430" y="124"/>
                    <a:pt x="431" y="129"/>
                    <a:pt x="432" y="137"/>
                  </a:cubicBezTo>
                  <a:cubicBezTo>
                    <a:pt x="432" y="146"/>
                    <a:pt x="432" y="150"/>
                    <a:pt x="438" y="150"/>
                  </a:cubicBezTo>
                  <a:cubicBezTo>
                    <a:pt x="439" y="150"/>
                    <a:pt x="440" y="150"/>
                    <a:pt x="441" y="150"/>
                  </a:cubicBezTo>
                  <a:cubicBezTo>
                    <a:pt x="442" y="149"/>
                    <a:pt x="444" y="149"/>
                    <a:pt x="445" y="149"/>
                  </a:cubicBezTo>
                  <a:cubicBezTo>
                    <a:pt x="448" y="149"/>
                    <a:pt x="447" y="151"/>
                    <a:pt x="441" y="154"/>
                  </a:cubicBezTo>
                  <a:cubicBezTo>
                    <a:pt x="418" y="164"/>
                    <a:pt x="418" y="164"/>
                    <a:pt x="426" y="164"/>
                  </a:cubicBezTo>
                  <a:cubicBezTo>
                    <a:pt x="426" y="163"/>
                    <a:pt x="434" y="162"/>
                    <a:pt x="442" y="161"/>
                  </a:cubicBezTo>
                  <a:cubicBezTo>
                    <a:pt x="447" y="160"/>
                    <a:pt x="450" y="160"/>
                    <a:pt x="452" y="160"/>
                  </a:cubicBezTo>
                  <a:cubicBezTo>
                    <a:pt x="456" y="160"/>
                    <a:pt x="452" y="161"/>
                    <a:pt x="442" y="164"/>
                  </a:cubicBezTo>
                  <a:cubicBezTo>
                    <a:pt x="427" y="166"/>
                    <a:pt x="434" y="181"/>
                    <a:pt x="449" y="181"/>
                  </a:cubicBezTo>
                  <a:cubicBezTo>
                    <a:pt x="450" y="181"/>
                    <a:pt x="450" y="181"/>
                    <a:pt x="451" y="181"/>
                  </a:cubicBezTo>
                  <a:lnTo>
                    <a:pt x="451" y="181"/>
                  </a:lnTo>
                  <a:lnTo>
                    <a:pt x="443" y="182"/>
                  </a:lnTo>
                  <a:cubicBezTo>
                    <a:pt x="436" y="183"/>
                    <a:pt x="436" y="184"/>
                    <a:pt x="436" y="189"/>
                  </a:cubicBezTo>
                  <a:lnTo>
                    <a:pt x="436" y="192"/>
                  </a:lnTo>
                  <a:cubicBezTo>
                    <a:pt x="438" y="192"/>
                    <a:pt x="439" y="192"/>
                    <a:pt x="440" y="192"/>
                  </a:cubicBezTo>
                  <a:cubicBezTo>
                    <a:pt x="450" y="192"/>
                    <a:pt x="444" y="199"/>
                    <a:pt x="437" y="200"/>
                  </a:cubicBezTo>
                  <a:cubicBezTo>
                    <a:pt x="429" y="202"/>
                    <a:pt x="429" y="202"/>
                    <a:pt x="429" y="205"/>
                  </a:cubicBezTo>
                  <a:cubicBezTo>
                    <a:pt x="445" y="206"/>
                    <a:pt x="438" y="212"/>
                    <a:pt x="430" y="214"/>
                  </a:cubicBezTo>
                  <a:lnTo>
                    <a:pt x="430" y="216"/>
                  </a:lnTo>
                  <a:cubicBezTo>
                    <a:pt x="438" y="216"/>
                    <a:pt x="438" y="218"/>
                    <a:pt x="439" y="219"/>
                  </a:cubicBezTo>
                  <a:cubicBezTo>
                    <a:pt x="439" y="221"/>
                    <a:pt x="439" y="223"/>
                    <a:pt x="442" y="223"/>
                  </a:cubicBezTo>
                  <a:cubicBezTo>
                    <a:pt x="443" y="223"/>
                    <a:pt x="445" y="222"/>
                    <a:pt x="447" y="221"/>
                  </a:cubicBezTo>
                  <a:cubicBezTo>
                    <a:pt x="453" y="221"/>
                    <a:pt x="458" y="220"/>
                    <a:pt x="461" y="220"/>
                  </a:cubicBezTo>
                  <a:cubicBezTo>
                    <a:pt x="462" y="220"/>
                    <a:pt x="463" y="220"/>
                    <a:pt x="463" y="220"/>
                  </a:cubicBezTo>
                  <a:lnTo>
                    <a:pt x="455" y="221"/>
                  </a:lnTo>
                  <a:cubicBezTo>
                    <a:pt x="447" y="223"/>
                    <a:pt x="447" y="227"/>
                    <a:pt x="448" y="231"/>
                  </a:cubicBezTo>
                  <a:cubicBezTo>
                    <a:pt x="448" y="237"/>
                    <a:pt x="448" y="239"/>
                    <a:pt x="441" y="242"/>
                  </a:cubicBezTo>
                  <a:lnTo>
                    <a:pt x="448" y="242"/>
                  </a:lnTo>
                  <a:cubicBezTo>
                    <a:pt x="457" y="242"/>
                    <a:pt x="457" y="243"/>
                    <a:pt x="450" y="244"/>
                  </a:cubicBezTo>
                  <a:cubicBezTo>
                    <a:pt x="442" y="246"/>
                    <a:pt x="442" y="251"/>
                    <a:pt x="450" y="252"/>
                  </a:cubicBezTo>
                  <a:lnTo>
                    <a:pt x="451" y="254"/>
                  </a:lnTo>
                  <a:cubicBezTo>
                    <a:pt x="437" y="257"/>
                    <a:pt x="435" y="261"/>
                    <a:pt x="446" y="261"/>
                  </a:cubicBezTo>
                  <a:cubicBezTo>
                    <a:pt x="447" y="261"/>
                    <a:pt x="449" y="261"/>
                    <a:pt x="451" y="261"/>
                  </a:cubicBezTo>
                  <a:lnTo>
                    <a:pt x="451" y="261"/>
                  </a:lnTo>
                  <a:cubicBezTo>
                    <a:pt x="443" y="262"/>
                    <a:pt x="443" y="263"/>
                    <a:pt x="443" y="264"/>
                  </a:cubicBezTo>
                  <a:cubicBezTo>
                    <a:pt x="451" y="265"/>
                    <a:pt x="452" y="270"/>
                    <a:pt x="444" y="271"/>
                  </a:cubicBezTo>
                  <a:lnTo>
                    <a:pt x="444" y="272"/>
                  </a:lnTo>
                  <a:cubicBezTo>
                    <a:pt x="452" y="272"/>
                    <a:pt x="452" y="273"/>
                    <a:pt x="452" y="274"/>
                  </a:cubicBezTo>
                  <a:cubicBezTo>
                    <a:pt x="452" y="275"/>
                    <a:pt x="452" y="276"/>
                    <a:pt x="460" y="276"/>
                  </a:cubicBezTo>
                  <a:cubicBezTo>
                    <a:pt x="469" y="276"/>
                    <a:pt x="469" y="277"/>
                    <a:pt x="469" y="277"/>
                  </a:cubicBezTo>
                  <a:cubicBezTo>
                    <a:pt x="469" y="279"/>
                    <a:pt x="461" y="279"/>
                    <a:pt x="453" y="279"/>
                  </a:cubicBezTo>
                  <a:cubicBezTo>
                    <a:pt x="452" y="278"/>
                    <a:pt x="451" y="278"/>
                    <a:pt x="450" y="278"/>
                  </a:cubicBezTo>
                  <a:cubicBezTo>
                    <a:pt x="445" y="278"/>
                    <a:pt x="447" y="281"/>
                    <a:pt x="461" y="282"/>
                  </a:cubicBezTo>
                  <a:cubicBezTo>
                    <a:pt x="476" y="283"/>
                    <a:pt x="476" y="283"/>
                    <a:pt x="461" y="283"/>
                  </a:cubicBezTo>
                  <a:cubicBezTo>
                    <a:pt x="453" y="283"/>
                    <a:pt x="445" y="283"/>
                    <a:pt x="453" y="284"/>
                  </a:cubicBezTo>
                  <a:cubicBezTo>
                    <a:pt x="453" y="284"/>
                    <a:pt x="453" y="286"/>
                    <a:pt x="457" y="286"/>
                  </a:cubicBezTo>
                  <a:cubicBezTo>
                    <a:pt x="458" y="286"/>
                    <a:pt x="459" y="286"/>
                    <a:pt x="461" y="285"/>
                  </a:cubicBezTo>
                  <a:lnTo>
                    <a:pt x="461" y="288"/>
                  </a:lnTo>
                  <a:cubicBezTo>
                    <a:pt x="453" y="290"/>
                    <a:pt x="453" y="290"/>
                    <a:pt x="453" y="290"/>
                  </a:cubicBezTo>
                  <a:cubicBezTo>
                    <a:pt x="457" y="290"/>
                    <a:pt x="459" y="290"/>
                    <a:pt x="459" y="290"/>
                  </a:cubicBezTo>
                  <a:lnTo>
                    <a:pt x="459" y="290"/>
                  </a:lnTo>
                  <a:cubicBezTo>
                    <a:pt x="459" y="290"/>
                    <a:pt x="460" y="290"/>
                    <a:pt x="461" y="290"/>
                  </a:cubicBezTo>
                  <a:cubicBezTo>
                    <a:pt x="469" y="290"/>
                    <a:pt x="469" y="291"/>
                    <a:pt x="461" y="291"/>
                  </a:cubicBezTo>
                  <a:cubicBezTo>
                    <a:pt x="445" y="292"/>
                    <a:pt x="445" y="292"/>
                    <a:pt x="453" y="292"/>
                  </a:cubicBezTo>
                  <a:lnTo>
                    <a:pt x="461" y="292"/>
                  </a:lnTo>
                  <a:cubicBezTo>
                    <a:pt x="453" y="293"/>
                    <a:pt x="453" y="295"/>
                    <a:pt x="453" y="298"/>
                  </a:cubicBezTo>
                  <a:cubicBezTo>
                    <a:pt x="453" y="298"/>
                    <a:pt x="461" y="300"/>
                    <a:pt x="469" y="301"/>
                  </a:cubicBezTo>
                  <a:cubicBezTo>
                    <a:pt x="459" y="300"/>
                    <a:pt x="453" y="299"/>
                    <a:pt x="451" y="299"/>
                  </a:cubicBezTo>
                  <a:cubicBezTo>
                    <a:pt x="449" y="299"/>
                    <a:pt x="455" y="300"/>
                    <a:pt x="469" y="302"/>
                  </a:cubicBezTo>
                  <a:cubicBezTo>
                    <a:pt x="465" y="302"/>
                    <a:pt x="463" y="301"/>
                    <a:pt x="463" y="301"/>
                  </a:cubicBezTo>
                  <a:lnTo>
                    <a:pt x="463" y="301"/>
                  </a:lnTo>
                  <a:cubicBezTo>
                    <a:pt x="462" y="301"/>
                    <a:pt x="464" y="302"/>
                    <a:pt x="469" y="303"/>
                  </a:cubicBezTo>
                  <a:cubicBezTo>
                    <a:pt x="464" y="303"/>
                    <a:pt x="460" y="302"/>
                    <a:pt x="458" y="302"/>
                  </a:cubicBezTo>
                  <a:cubicBezTo>
                    <a:pt x="457" y="302"/>
                    <a:pt x="457" y="302"/>
                    <a:pt x="461" y="303"/>
                  </a:cubicBezTo>
                  <a:cubicBezTo>
                    <a:pt x="461" y="303"/>
                    <a:pt x="461" y="303"/>
                    <a:pt x="453" y="302"/>
                  </a:cubicBezTo>
                  <a:cubicBezTo>
                    <a:pt x="450" y="302"/>
                    <a:pt x="449" y="301"/>
                    <a:pt x="449" y="301"/>
                  </a:cubicBezTo>
                  <a:lnTo>
                    <a:pt x="449" y="301"/>
                  </a:lnTo>
                  <a:cubicBezTo>
                    <a:pt x="449" y="301"/>
                    <a:pt x="455" y="303"/>
                    <a:pt x="461" y="304"/>
                  </a:cubicBezTo>
                  <a:cubicBezTo>
                    <a:pt x="470" y="307"/>
                    <a:pt x="474" y="309"/>
                    <a:pt x="473" y="309"/>
                  </a:cubicBezTo>
                  <a:cubicBezTo>
                    <a:pt x="473" y="309"/>
                    <a:pt x="469" y="308"/>
                    <a:pt x="461" y="306"/>
                  </a:cubicBezTo>
                  <a:cubicBezTo>
                    <a:pt x="455" y="304"/>
                    <a:pt x="453" y="303"/>
                    <a:pt x="452" y="303"/>
                  </a:cubicBezTo>
                  <a:lnTo>
                    <a:pt x="452" y="303"/>
                  </a:lnTo>
                  <a:cubicBezTo>
                    <a:pt x="450" y="303"/>
                    <a:pt x="458" y="306"/>
                    <a:pt x="469" y="310"/>
                  </a:cubicBezTo>
                  <a:cubicBezTo>
                    <a:pt x="469" y="310"/>
                    <a:pt x="469" y="310"/>
                    <a:pt x="468" y="310"/>
                  </a:cubicBezTo>
                  <a:cubicBezTo>
                    <a:pt x="467" y="310"/>
                    <a:pt x="465" y="310"/>
                    <a:pt x="461" y="309"/>
                  </a:cubicBezTo>
                  <a:lnTo>
                    <a:pt x="461" y="309"/>
                  </a:lnTo>
                  <a:cubicBezTo>
                    <a:pt x="463" y="310"/>
                    <a:pt x="466" y="311"/>
                    <a:pt x="469" y="312"/>
                  </a:cubicBezTo>
                  <a:cubicBezTo>
                    <a:pt x="476" y="315"/>
                    <a:pt x="479" y="317"/>
                    <a:pt x="478" y="317"/>
                  </a:cubicBezTo>
                  <a:cubicBezTo>
                    <a:pt x="476" y="317"/>
                    <a:pt x="470" y="315"/>
                    <a:pt x="461" y="311"/>
                  </a:cubicBezTo>
                  <a:lnTo>
                    <a:pt x="461" y="311"/>
                  </a:lnTo>
                  <a:lnTo>
                    <a:pt x="469" y="316"/>
                  </a:lnTo>
                  <a:cubicBezTo>
                    <a:pt x="480" y="321"/>
                    <a:pt x="487" y="324"/>
                    <a:pt x="487" y="324"/>
                  </a:cubicBezTo>
                  <a:cubicBezTo>
                    <a:pt x="487" y="324"/>
                    <a:pt x="484" y="323"/>
                    <a:pt x="478" y="320"/>
                  </a:cubicBezTo>
                  <a:lnTo>
                    <a:pt x="469" y="317"/>
                  </a:lnTo>
                  <a:lnTo>
                    <a:pt x="469" y="317"/>
                  </a:lnTo>
                  <a:cubicBezTo>
                    <a:pt x="476" y="320"/>
                    <a:pt x="479" y="322"/>
                    <a:pt x="478" y="322"/>
                  </a:cubicBezTo>
                  <a:cubicBezTo>
                    <a:pt x="478" y="322"/>
                    <a:pt x="473" y="320"/>
                    <a:pt x="466" y="317"/>
                  </a:cubicBezTo>
                  <a:lnTo>
                    <a:pt x="466" y="317"/>
                  </a:lnTo>
                  <a:cubicBezTo>
                    <a:pt x="470" y="319"/>
                    <a:pt x="474" y="321"/>
                    <a:pt x="478" y="323"/>
                  </a:cubicBezTo>
                  <a:cubicBezTo>
                    <a:pt x="478" y="323"/>
                    <a:pt x="478" y="323"/>
                    <a:pt x="469" y="320"/>
                  </a:cubicBezTo>
                  <a:cubicBezTo>
                    <a:pt x="466" y="318"/>
                    <a:pt x="462" y="317"/>
                    <a:pt x="460" y="315"/>
                  </a:cubicBezTo>
                  <a:lnTo>
                    <a:pt x="460" y="315"/>
                  </a:lnTo>
                  <a:cubicBezTo>
                    <a:pt x="460" y="315"/>
                    <a:pt x="461" y="316"/>
                    <a:pt x="461" y="316"/>
                  </a:cubicBezTo>
                  <a:cubicBezTo>
                    <a:pt x="458" y="314"/>
                    <a:pt x="457" y="314"/>
                    <a:pt x="457" y="314"/>
                  </a:cubicBezTo>
                  <a:lnTo>
                    <a:pt x="457" y="314"/>
                  </a:lnTo>
                  <a:cubicBezTo>
                    <a:pt x="457" y="314"/>
                    <a:pt x="458" y="314"/>
                    <a:pt x="460" y="315"/>
                  </a:cubicBezTo>
                  <a:lnTo>
                    <a:pt x="460" y="315"/>
                  </a:lnTo>
                  <a:cubicBezTo>
                    <a:pt x="457" y="314"/>
                    <a:pt x="454" y="313"/>
                    <a:pt x="452" y="312"/>
                  </a:cubicBezTo>
                  <a:lnTo>
                    <a:pt x="452" y="313"/>
                  </a:lnTo>
                  <a:cubicBezTo>
                    <a:pt x="454" y="316"/>
                    <a:pt x="457" y="318"/>
                    <a:pt x="461" y="320"/>
                  </a:cubicBezTo>
                  <a:cubicBezTo>
                    <a:pt x="461" y="320"/>
                    <a:pt x="461" y="320"/>
                    <a:pt x="452" y="316"/>
                  </a:cubicBezTo>
                  <a:lnTo>
                    <a:pt x="452" y="316"/>
                  </a:lnTo>
                  <a:cubicBezTo>
                    <a:pt x="461" y="321"/>
                    <a:pt x="461" y="321"/>
                    <a:pt x="461" y="321"/>
                  </a:cubicBezTo>
                  <a:lnTo>
                    <a:pt x="461" y="322"/>
                  </a:lnTo>
                  <a:cubicBezTo>
                    <a:pt x="463" y="323"/>
                    <a:pt x="466" y="326"/>
                    <a:pt x="469" y="328"/>
                  </a:cubicBezTo>
                  <a:lnTo>
                    <a:pt x="460" y="323"/>
                  </a:lnTo>
                  <a:lnTo>
                    <a:pt x="460" y="323"/>
                  </a:lnTo>
                  <a:cubicBezTo>
                    <a:pt x="460" y="325"/>
                    <a:pt x="460" y="325"/>
                    <a:pt x="469" y="330"/>
                  </a:cubicBezTo>
                  <a:cubicBezTo>
                    <a:pt x="469" y="330"/>
                    <a:pt x="469" y="330"/>
                    <a:pt x="469" y="330"/>
                  </a:cubicBezTo>
                  <a:lnTo>
                    <a:pt x="469" y="330"/>
                  </a:lnTo>
                  <a:cubicBezTo>
                    <a:pt x="469" y="330"/>
                    <a:pt x="469" y="330"/>
                    <a:pt x="469" y="330"/>
                  </a:cubicBezTo>
                  <a:cubicBezTo>
                    <a:pt x="468" y="330"/>
                    <a:pt x="460" y="325"/>
                    <a:pt x="459" y="325"/>
                  </a:cubicBezTo>
                  <a:cubicBezTo>
                    <a:pt x="456" y="325"/>
                    <a:pt x="456" y="325"/>
                    <a:pt x="465" y="331"/>
                  </a:cubicBezTo>
                  <a:cubicBezTo>
                    <a:pt x="474" y="338"/>
                    <a:pt x="478" y="341"/>
                    <a:pt x="477" y="341"/>
                  </a:cubicBezTo>
                  <a:cubicBezTo>
                    <a:pt x="477" y="341"/>
                    <a:pt x="473" y="338"/>
                    <a:pt x="464" y="331"/>
                  </a:cubicBezTo>
                  <a:cubicBezTo>
                    <a:pt x="461" y="329"/>
                    <a:pt x="458" y="327"/>
                    <a:pt x="456" y="326"/>
                  </a:cubicBezTo>
                  <a:lnTo>
                    <a:pt x="456" y="326"/>
                  </a:lnTo>
                  <a:cubicBezTo>
                    <a:pt x="463" y="331"/>
                    <a:pt x="462" y="331"/>
                    <a:pt x="462" y="331"/>
                  </a:cubicBezTo>
                  <a:cubicBezTo>
                    <a:pt x="458" y="328"/>
                    <a:pt x="456" y="326"/>
                    <a:pt x="456" y="326"/>
                  </a:cubicBezTo>
                  <a:lnTo>
                    <a:pt x="456" y="326"/>
                  </a:lnTo>
                  <a:cubicBezTo>
                    <a:pt x="456" y="326"/>
                    <a:pt x="457" y="328"/>
                    <a:pt x="461" y="331"/>
                  </a:cubicBezTo>
                  <a:cubicBezTo>
                    <a:pt x="461" y="331"/>
                    <a:pt x="461" y="331"/>
                    <a:pt x="453" y="325"/>
                  </a:cubicBezTo>
                  <a:lnTo>
                    <a:pt x="452" y="325"/>
                  </a:lnTo>
                  <a:cubicBezTo>
                    <a:pt x="458" y="331"/>
                    <a:pt x="460" y="333"/>
                    <a:pt x="459" y="333"/>
                  </a:cubicBezTo>
                  <a:cubicBezTo>
                    <a:pt x="458" y="333"/>
                    <a:pt x="453" y="329"/>
                    <a:pt x="448" y="326"/>
                  </a:cubicBezTo>
                  <a:lnTo>
                    <a:pt x="448" y="326"/>
                  </a:lnTo>
                  <a:cubicBezTo>
                    <a:pt x="451" y="328"/>
                    <a:pt x="453" y="330"/>
                    <a:pt x="455" y="332"/>
                  </a:cubicBezTo>
                  <a:cubicBezTo>
                    <a:pt x="462" y="339"/>
                    <a:pt x="465" y="343"/>
                    <a:pt x="465" y="343"/>
                  </a:cubicBezTo>
                  <a:cubicBezTo>
                    <a:pt x="464" y="343"/>
                    <a:pt x="461" y="339"/>
                    <a:pt x="454" y="332"/>
                  </a:cubicBezTo>
                  <a:lnTo>
                    <a:pt x="454" y="332"/>
                  </a:lnTo>
                  <a:cubicBezTo>
                    <a:pt x="456" y="335"/>
                    <a:pt x="457" y="337"/>
                    <a:pt x="457" y="337"/>
                  </a:cubicBezTo>
                  <a:cubicBezTo>
                    <a:pt x="456" y="337"/>
                    <a:pt x="452" y="334"/>
                    <a:pt x="445" y="326"/>
                  </a:cubicBezTo>
                  <a:lnTo>
                    <a:pt x="438" y="318"/>
                  </a:lnTo>
                  <a:lnTo>
                    <a:pt x="438" y="318"/>
                  </a:lnTo>
                  <a:cubicBezTo>
                    <a:pt x="438" y="318"/>
                    <a:pt x="438" y="318"/>
                    <a:pt x="438" y="318"/>
                  </a:cubicBezTo>
                  <a:cubicBezTo>
                    <a:pt x="445" y="326"/>
                    <a:pt x="444" y="326"/>
                    <a:pt x="443" y="326"/>
                  </a:cubicBezTo>
                  <a:cubicBezTo>
                    <a:pt x="443" y="326"/>
                    <a:pt x="447" y="332"/>
                    <a:pt x="446" y="332"/>
                  </a:cubicBezTo>
                  <a:cubicBezTo>
                    <a:pt x="445" y="332"/>
                    <a:pt x="444" y="332"/>
                    <a:pt x="438" y="326"/>
                  </a:cubicBezTo>
                  <a:lnTo>
                    <a:pt x="438" y="326"/>
                  </a:lnTo>
                  <a:cubicBezTo>
                    <a:pt x="438" y="326"/>
                    <a:pt x="438" y="326"/>
                    <a:pt x="442" y="332"/>
                  </a:cubicBezTo>
                  <a:cubicBezTo>
                    <a:pt x="444" y="336"/>
                    <a:pt x="445" y="338"/>
                    <a:pt x="445" y="338"/>
                  </a:cubicBezTo>
                  <a:cubicBezTo>
                    <a:pt x="444" y="338"/>
                    <a:pt x="443" y="336"/>
                    <a:pt x="441" y="332"/>
                  </a:cubicBezTo>
                  <a:lnTo>
                    <a:pt x="441" y="332"/>
                  </a:lnTo>
                  <a:cubicBezTo>
                    <a:pt x="444" y="339"/>
                    <a:pt x="444" y="339"/>
                    <a:pt x="444" y="339"/>
                  </a:cubicBezTo>
                  <a:cubicBezTo>
                    <a:pt x="441" y="334"/>
                    <a:pt x="438" y="329"/>
                    <a:pt x="437" y="329"/>
                  </a:cubicBezTo>
                  <a:lnTo>
                    <a:pt x="437" y="329"/>
                  </a:lnTo>
                  <a:cubicBezTo>
                    <a:pt x="437" y="329"/>
                    <a:pt x="437" y="330"/>
                    <a:pt x="438" y="332"/>
                  </a:cubicBezTo>
                  <a:cubicBezTo>
                    <a:pt x="443" y="339"/>
                    <a:pt x="443" y="339"/>
                    <a:pt x="442" y="340"/>
                  </a:cubicBezTo>
                  <a:cubicBezTo>
                    <a:pt x="439" y="336"/>
                    <a:pt x="435" y="334"/>
                    <a:pt x="431" y="334"/>
                  </a:cubicBezTo>
                  <a:cubicBezTo>
                    <a:pt x="427" y="334"/>
                    <a:pt x="424" y="336"/>
                    <a:pt x="425" y="340"/>
                  </a:cubicBezTo>
                  <a:lnTo>
                    <a:pt x="422" y="340"/>
                  </a:lnTo>
                  <a:cubicBezTo>
                    <a:pt x="420" y="334"/>
                    <a:pt x="419" y="332"/>
                    <a:pt x="419" y="332"/>
                  </a:cubicBezTo>
                  <a:cubicBezTo>
                    <a:pt x="418" y="332"/>
                    <a:pt x="417" y="336"/>
                    <a:pt x="416" y="341"/>
                  </a:cubicBezTo>
                  <a:cubicBezTo>
                    <a:pt x="416" y="349"/>
                    <a:pt x="415" y="349"/>
                    <a:pt x="414" y="349"/>
                  </a:cubicBezTo>
                  <a:cubicBezTo>
                    <a:pt x="412" y="340"/>
                    <a:pt x="411" y="336"/>
                    <a:pt x="409" y="336"/>
                  </a:cubicBezTo>
                  <a:cubicBezTo>
                    <a:pt x="408" y="336"/>
                    <a:pt x="407" y="338"/>
                    <a:pt x="407" y="341"/>
                  </a:cubicBezTo>
                  <a:cubicBezTo>
                    <a:pt x="408" y="350"/>
                    <a:pt x="407" y="354"/>
                    <a:pt x="407" y="354"/>
                  </a:cubicBezTo>
                  <a:cubicBezTo>
                    <a:pt x="407" y="354"/>
                    <a:pt x="406" y="350"/>
                    <a:pt x="405" y="343"/>
                  </a:cubicBezTo>
                  <a:cubicBezTo>
                    <a:pt x="404" y="335"/>
                    <a:pt x="403" y="332"/>
                    <a:pt x="402" y="332"/>
                  </a:cubicBezTo>
                  <a:cubicBezTo>
                    <a:pt x="401" y="332"/>
                    <a:pt x="401" y="337"/>
                    <a:pt x="401" y="350"/>
                  </a:cubicBezTo>
                  <a:cubicBezTo>
                    <a:pt x="401" y="354"/>
                    <a:pt x="401" y="356"/>
                    <a:pt x="401" y="356"/>
                  </a:cubicBezTo>
                  <a:cubicBezTo>
                    <a:pt x="401" y="356"/>
                    <a:pt x="400" y="354"/>
                    <a:pt x="399" y="350"/>
                  </a:cubicBezTo>
                  <a:cubicBezTo>
                    <a:pt x="397" y="341"/>
                    <a:pt x="396" y="338"/>
                    <a:pt x="395" y="338"/>
                  </a:cubicBezTo>
                  <a:lnTo>
                    <a:pt x="395" y="338"/>
                  </a:lnTo>
                  <a:cubicBezTo>
                    <a:pt x="395" y="338"/>
                    <a:pt x="395" y="340"/>
                    <a:pt x="396" y="343"/>
                  </a:cubicBezTo>
                  <a:cubicBezTo>
                    <a:pt x="396" y="351"/>
                    <a:pt x="396" y="355"/>
                    <a:pt x="396" y="355"/>
                  </a:cubicBezTo>
                  <a:cubicBezTo>
                    <a:pt x="395" y="355"/>
                    <a:pt x="394" y="351"/>
                    <a:pt x="392" y="344"/>
                  </a:cubicBezTo>
                  <a:cubicBezTo>
                    <a:pt x="390" y="336"/>
                    <a:pt x="389" y="332"/>
                    <a:pt x="389" y="332"/>
                  </a:cubicBezTo>
                  <a:lnTo>
                    <a:pt x="389" y="332"/>
                  </a:lnTo>
                  <a:cubicBezTo>
                    <a:pt x="388" y="332"/>
                    <a:pt x="388" y="336"/>
                    <a:pt x="389" y="344"/>
                  </a:cubicBezTo>
                  <a:cubicBezTo>
                    <a:pt x="390" y="352"/>
                    <a:pt x="389" y="356"/>
                    <a:pt x="387" y="356"/>
                  </a:cubicBezTo>
                  <a:cubicBezTo>
                    <a:pt x="386" y="356"/>
                    <a:pt x="384" y="352"/>
                    <a:pt x="382" y="345"/>
                  </a:cubicBezTo>
                  <a:cubicBezTo>
                    <a:pt x="381" y="345"/>
                    <a:pt x="380" y="341"/>
                    <a:pt x="380" y="341"/>
                  </a:cubicBezTo>
                  <a:lnTo>
                    <a:pt x="380" y="341"/>
                  </a:lnTo>
                  <a:cubicBezTo>
                    <a:pt x="380" y="341"/>
                    <a:pt x="380" y="342"/>
                    <a:pt x="380" y="345"/>
                  </a:cubicBezTo>
                  <a:lnTo>
                    <a:pt x="378" y="337"/>
                  </a:lnTo>
                  <a:lnTo>
                    <a:pt x="376" y="337"/>
                  </a:lnTo>
                  <a:lnTo>
                    <a:pt x="377" y="345"/>
                  </a:lnTo>
                  <a:cubicBezTo>
                    <a:pt x="376" y="345"/>
                    <a:pt x="368" y="338"/>
                    <a:pt x="360" y="338"/>
                  </a:cubicBezTo>
                  <a:cubicBezTo>
                    <a:pt x="347" y="339"/>
                    <a:pt x="345" y="340"/>
                    <a:pt x="347" y="347"/>
                  </a:cubicBezTo>
                  <a:cubicBezTo>
                    <a:pt x="349" y="355"/>
                    <a:pt x="349" y="359"/>
                    <a:pt x="349" y="359"/>
                  </a:cubicBezTo>
                  <a:cubicBezTo>
                    <a:pt x="348" y="359"/>
                    <a:pt x="347" y="355"/>
                    <a:pt x="345" y="348"/>
                  </a:cubicBezTo>
                  <a:cubicBezTo>
                    <a:pt x="344" y="348"/>
                    <a:pt x="341" y="340"/>
                    <a:pt x="338" y="340"/>
                  </a:cubicBezTo>
                  <a:cubicBezTo>
                    <a:pt x="336" y="340"/>
                    <a:pt x="334" y="340"/>
                    <a:pt x="333" y="332"/>
                  </a:cubicBezTo>
                  <a:lnTo>
                    <a:pt x="332" y="332"/>
                  </a:lnTo>
                  <a:cubicBezTo>
                    <a:pt x="332" y="342"/>
                    <a:pt x="329" y="346"/>
                    <a:pt x="326" y="346"/>
                  </a:cubicBezTo>
                  <a:cubicBezTo>
                    <a:pt x="324" y="346"/>
                    <a:pt x="322" y="344"/>
                    <a:pt x="321" y="341"/>
                  </a:cubicBezTo>
                  <a:cubicBezTo>
                    <a:pt x="318" y="341"/>
                    <a:pt x="317" y="341"/>
                    <a:pt x="316" y="350"/>
                  </a:cubicBezTo>
                  <a:cubicBezTo>
                    <a:pt x="315" y="354"/>
                    <a:pt x="315" y="356"/>
                    <a:pt x="315" y="356"/>
                  </a:cubicBezTo>
                  <a:cubicBezTo>
                    <a:pt x="314" y="356"/>
                    <a:pt x="314" y="354"/>
                    <a:pt x="313" y="350"/>
                  </a:cubicBezTo>
                  <a:cubicBezTo>
                    <a:pt x="312" y="346"/>
                    <a:pt x="309" y="341"/>
                    <a:pt x="307" y="341"/>
                  </a:cubicBezTo>
                  <a:cubicBezTo>
                    <a:pt x="306" y="341"/>
                    <a:pt x="305" y="344"/>
                    <a:pt x="306" y="350"/>
                  </a:cubicBezTo>
                  <a:lnTo>
                    <a:pt x="304" y="343"/>
                  </a:lnTo>
                  <a:cubicBezTo>
                    <a:pt x="303" y="340"/>
                    <a:pt x="303" y="339"/>
                    <a:pt x="302" y="339"/>
                  </a:cubicBezTo>
                  <a:lnTo>
                    <a:pt x="302" y="339"/>
                  </a:lnTo>
                  <a:cubicBezTo>
                    <a:pt x="302" y="339"/>
                    <a:pt x="302" y="345"/>
                    <a:pt x="303" y="350"/>
                  </a:cubicBezTo>
                  <a:cubicBezTo>
                    <a:pt x="303" y="358"/>
                    <a:pt x="303" y="361"/>
                    <a:pt x="303" y="361"/>
                  </a:cubicBezTo>
                  <a:cubicBezTo>
                    <a:pt x="302" y="361"/>
                    <a:pt x="301" y="356"/>
                    <a:pt x="299" y="344"/>
                  </a:cubicBezTo>
                  <a:cubicBezTo>
                    <a:pt x="298" y="334"/>
                    <a:pt x="297" y="331"/>
                    <a:pt x="297" y="331"/>
                  </a:cubicBezTo>
                  <a:lnTo>
                    <a:pt x="297" y="331"/>
                  </a:lnTo>
                  <a:cubicBezTo>
                    <a:pt x="296" y="331"/>
                    <a:pt x="297" y="333"/>
                    <a:pt x="297" y="336"/>
                  </a:cubicBezTo>
                  <a:cubicBezTo>
                    <a:pt x="297" y="341"/>
                    <a:pt x="297" y="347"/>
                    <a:pt x="296" y="347"/>
                  </a:cubicBezTo>
                  <a:cubicBezTo>
                    <a:pt x="296" y="347"/>
                    <a:pt x="295" y="346"/>
                    <a:pt x="295" y="344"/>
                  </a:cubicBezTo>
                  <a:cubicBezTo>
                    <a:pt x="294" y="344"/>
                    <a:pt x="292" y="344"/>
                    <a:pt x="295" y="359"/>
                  </a:cubicBezTo>
                  <a:cubicBezTo>
                    <a:pt x="295" y="367"/>
                    <a:pt x="294" y="367"/>
                    <a:pt x="292" y="367"/>
                  </a:cubicBezTo>
                  <a:cubicBezTo>
                    <a:pt x="292" y="362"/>
                    <a:pt x="291" y="357"/>
                    <a:pt x="292" y="352"/>
                  </a:cubicBezTo>
                  <a:lnTo>
                    <a:pt x="290" y="352"/>
                  </a:lnTo>
                  <a:cubicBezTo>
                    <a:pt x="287" y="347"/>
                    <a:pt x="285" y="341"/>
                    <a:pt x="285" y="336"/>
                  </a:cubicBezTo>
                  <a:cubicBezTo>
                    <a:pt x="284" y="333"/>
                    <a:pt x="283" y="331"/>
                    <a:pt x="283" y="331"/>
                  </a:cubicBezTo>
                  <a:lnTo>
                    <a:pt x="283" y="331"/>
                  </a:lnTo>
                  <a:cubicBezTo>
                    <a:pt x="282" y="331"/>
                    <a:pt x="283" y="335"/>
                    <a:pt x="285" y="344"/>
                  </a:cubicBezTo>
                  <a:cubicBezTo>
                    <a:pt x="286" y="359"/>
                    <a:pt x="286" y="359"/>
                    <a:pt x="284" y="359"/>
                  </a:cubicBezTo>
                  <a:cubicBezTo>
                    <a:pt x="283" y="359"/>
                    <a:pt x="283" y="359"/>
                    <a:pt x="283" y="359"/>
                  </a:cubicBezTo>
                  <a:cubicBezTo>
                    <a:pt x="282" y="359"/>
                    <a:pt x="281" y="359"/>
                    <a:pt x="281" y="353"/>
                  </a:cubicBezTo>
                  <a:cubicBezTo>
                    <a:pt x="280" y="345"/>
                    <a:pt x="280" y="345"/>
                    <a:pt x="278" y="345"/>
                  </a:cubicBezTo>
                  <a:cubicBezTo>
                    <a:pt x="275" y="345"/>
                    <a:pt x="273" y="368"/>
                    <a:pt x="275" y="384"/>
                  </a:cubicBezTo>
                  <a:cubicBezTo>
                    <a:pt x="275" y="392"/>
                    <a:pt x="275" y="396"/>
                    <a:pt x="275" y="396"/>
                  </a:cubicBezTo>
                  <a:cubicBezTo>
                    <a:pt x="275" y="396"/>
                    <a:pt x="275" y="392"/>
                    <a:pt x="273" y="384"/>
                  </a:cubicBezTo>
                  <a:cubicBezTo>
                    <a:pt x="272" y="376"/>
                    <a:pt x="271" y="376"/>
                    <a:pt x="270" y="376"/>
                  </a:cubicBezTo>
                  <a:cubicBezTo>
                    <a:pt x="269" y="368"/>
                    <a:pt x="270" y="368"/>
                    <a:pt x="271" y="368"/>
                  </a:cubicBezTo>
                  <a:lnTo>
                    <a:pt x="270" y="360"/>
                  </a:lnTo>
                  <a:cubicBezTo>
                    <a:pt x="269" y="353"/>
                    <a:pt x="268" y="349"/>
                    <a:pt x="268" y="349"/>
                  </a:cubicBezTo>
                  <a:cubicBezTo>
                    <a:pt x="267" y="349"/>
                    <a:pt x="267" y="353"/>
                    <a:pt x="267" y="360"/>
                  </a:cubicBezTo>
                  <a:cubicBezTo>
                    <a:pt x="267" y="364"/>
                    <a:pt x="267" y="366"/>
                    <a:pt x="266" y="366"/>
                  </a:cubicBezTo>
                  <a:cubicBezTo>
                    <a:pt x="266" y="366"/>
                    <a:pt x="266" y="364"/>
                    <a:pt x="264" y="360"/>
                  </a:cubicBezTo>
                  <a:cubicBezTo>
                    <a:pt x="264" y="355"/>
                    <a:pt x="262" y="350"/>
                    <a:pt x="262" y="350"/>
                  </a:cubicBezTo>
                  <a:lnTo>
                    <a:pt x="262" y="350"/>
                  </a:lnTo>
                  <a:cubicBezTo>
                    <a:pt x="262" y="350"/>
                    <a:pt x="262" y="351"/>
                    <a:pt x="262" y="354"/>
                  </a:cubicBezTo>
                  <a:cubicBezTo>
                    <a:pt x="262" y="354"/>
                    <a:pt x="259" y="354"/>
                    <a:pt x="258" y="346"/>
                  </a:cubicBezTo>
                  <a:cubicBezTo>
                    <a:pt x="255" y="346"/>
                    <a:pt x="254" y="346"/>
                    <a:pt x="254" y="354"/>
                  </a:cubicBezTo>
                  <a:cubicBezTo>
                    <a:pt x="255" y="362"/>
                    <a:pt x="254" y="362"/>
                    <a:pt x="253" y="362"/>
                  </a:cubicBezTo>
                  <a:cubicBezTo>
                    <a:pt x="252" y="362"/>
                    <a:pt x="251" y="362"/>
                    <a:pt x="252" y="369"/>
                  </a:cubicBezTo>
                  <a:cubicBezTo>
                    <a:pt x="253" y="377"/>
                    <a:pt x="252" y="385"/>
                    <a:pt x="250" y="385"/>
                  </a:cubicBezTo>
                  <a:cubicBezTo>
                    <a:pt x="249" y="388"/>
                    <a:pt x="249" y="390"/>
                    <a:pt x="249" y="390"/>
                  </a:cubicBezTo>
                  <a:cubicBezTo>
                    <a:pt x="248" y="390"/>
                    <a:pt x="248" y="387"/>
                    <a:pt x="247" y="377"/>
                  </a:cubicBezTo>
                  <a:cubicBezTo>
                    <a:pt x="245" y="369"/>
                    <a:pt x="244" y="369"/>
                    <a:pt x="243" y="369"/>
                  </a:cubicBezTo>
                  <a:cubicBezTo>
                    <a:pt x="243" y="369"/>
                    <a:pt x="242" y="369"/>
                    <a:pt x="240" y="363"/>
                  </a:cubicBezTo>
                  <a:cubicBezTo>
                    <a:pt x="239" y="360"/>
                    <a:pt x="239" y="359"/>
                    <a:pt x="239" y="359"/>
                  </a:cubicBezTo>
                  <a:lnTo>
                    <a:pt x="239" y="359"/>
                  </a:lnTo>
                  <a:cubicBezTo>
                    <a:pt x="238" y="359"/>
                    <a:pt x="239" y="365"/>
                    <a:pt x="240" y="371"/>
                  </a:cubicBezTo>
                  <a:lnTo>
                    <a:pt x="241" y="386"/>
                  </a:lnTo>
                  <a:cubicBezTo>
                    <a:pt x="239" y="378"/>
                    <a:pt x="238" y="371"/>
                    <a:pt x="236" y="363"/>
                  </a:cubicBezTo>
                  <a:cubicBezTo>
                    <a:pt x="235" y="355"/>
                    <a:pt x="235" y="351"/>
                    <a:pt x="235" y="351"/>
                  </a:cubicBezTo>
                  <a:lnTo>
                    <a:pt x="235" y="351"/>
                  </a:lnTo>
                  <a:cubicBezTo>
                    <a:pt x="234" y="351"/>
                    <a:pt x="235" y="355"/>
                    <a:pt x="235" y="363"/>
                  </a:cubicBezTo>
                  <a:cubicBezTo>
                    <a:pt x="236" y="368"/>
                    <a:pt x="236" y="374"/>
                    <a:pt x="235" y="374"/>
                  </a:cubicBezTo>
                  <a:cubicBezTo>
                    <a:pt x="234" y="374"/>
                    <a:pt x="234" y="373"/>
                    <a:pt x="233" y="371"/>
                  </a:cubicBezTo>
                  <a:cubicBezTo>
                    <a:pt x="231" y="371"/>
                    <a:pt x="229" y="371"/>
                    <a:pt x="227" y="363"/>
                  </a:cubicBezTo>
                  <a:cubicBezTo>
                    <a:pt x="227" y="360"/>
                    <a:pt x="226" y="359"/>
                    <a:pt x="226" y="359"/>
                  </a:cubicBezTo>
                  <a:cubicBezTo>
                    <a:pt x="225" y="359"/>
                    <a:pt x="225" y="363"/>
                    <a:pt x="225" y="363"/>
                  </a:cubicBezTo>
                  <a:cubicBezTo>
                    <a:pt x="225" y="367"/>
                    <a:pt x="225" y="369"/>
                    <a:pt x="224" y="369"/>
                  </a:cubicBezTo>
                  <a:cubicBezTo>
                    <a:pt x="223" y="369"/>
                    <a:pt x="222" y="367"/>
                    <a:pt x="220" y="363"/>
                  </a:cubicBezTo>
                  <a:cubicBezTo>
                    <a:pt x="216" y="355"/>
                    <a:pt x="215" y="352"/>
                    <a:pt x="214" y="352"/>
                  </a:cubicBezTo>
                  <a:lnTo>
                    <a:pt x="214" y="352"/>
                  </a:lnTo>
                  <a:cubicBezTo>
                    <a:pt x="213" y="352"/>
                    <a:pt x="213" y="355"/>
                    <a:pt x="214" y="363"/>
                  </a:cubicBezTo>
                  <a:cubicBezTo>
                    <a:pt x="215" y="367"/>
                    <a:pt x="215" y="372"/>
                    <a:pt x="215" y="372"/>
                  </a:cubicBezTo>
                  <a:cubicBezTo>
                    <a:pt x="214" y="372"/>
                    <a:pt x="214" y="369"/>
                    <a:pt x="213" y="363"/>
                  </a:cubicBezTo>
                  <a:cubicBezTo>
                    <a:pt x="212" y="361"/>
                    <a:pt x="212" y="360"/>
                    <a:pt x="211" y="360"/>
                  </a:cubicBezTo>
                  <a:cubicBezTo>
                    <a:pt x="211" y="360"/>
                    <a:pt x="210" y="366"/>
                    <a:pt x="209" y="372"/>
                  </a:cubicBezTo>
                  <a:cubicBezTo>
                    <a:pt x="209" y="382"/>
                    <a:pt x="209" y="392"/>
                    <a:pt x="211" y="403"/>
                  </a:cubicBezTo>
                  <a:cubicBezTo>
                    <a:pt x="211" y="412"/>
                    <a:pt x="212" y="416"/>
                    <a:pt x="211" y="416"/>
                  </a:cubicBezTo>
                  <a:cubicBezTo>
                    <a:pt x="211" y="416"/>
                    <a:pt x="210" y="414"/>
                    <a:pt x="209" y="411"/>
                  </a:cubicBezTo>
                  <a:cubicBezTo>
                    <a:pt x="206" y="405"/>
                    <a:pt x="205" y="401"/>
                    <a:pt x="205" y="395"/>
                  </a:cubicBezTo>
                  <a:cubicBezTo>
                    <a:pt x="205" y="387"/>
                    <a:pt x="206" y="387"/>
                    <a:pt x="206" y="387"/>
                  </a:cubicBezTo>
                  <a:lnTo>
                    <a:pt x="207" y="387"/>
                  </a:lnTo>
                  <a:cubicBezTo>
                    <a:pt x="206" y="380"/>
                    <a:pt x="206" y="372"/>
                    <a:pt x="204" y="372"/>
                  </a:cubicBezTo>
                  <a:cubicBezTo>
                    <a:pt x="203" y="368"/>
                    <a:pt x="202" y="366"/>
                    <a:pt x="201" y="366"/>
                  </a:cubicBezTo>
                  <a:lnTo>
                    <a:pt x="201" y="366"/>
                  </a:lnTo>
                  <a:cubicBezTo>
                    <a:pt x="201" y="366"/>
                    <a:pt x="201" y="368"/>
                    <a:pt x="202" y="372"/>
                  </a:cubicBezTo>
                  <a:cubicBezTo>
                    <a:pt x="199" y="364"/>
                    <a:pt x="197" y="364"/>
                    <a:pt x="195" y="364"/>
                  </a:cubicBezTo>
                  <a:cubicBezTo>
                    <a:pt x="193" y="364"/>
                    <a:pt x="189" y="364"/>
                    <a:pt x="187" y="356"/>
                  </a:cubicBezTo>
                  <a:cubicBezTo>
                    <a:pt x="185" y="356"/>
                    <a:pt x="184" y="356"/>
                    <a:pt x="185" y="364"/>
                  </a:cubicBezTo>
                  <a:cubicBezTo>
                    <a:pt x="185" y="373"/>
                    <a:pt x="185" y="377"/>
                    <a:pt x="185" y="377"/>
                  </a:cubicBezTo>
                  <a:cubicBezTo>
                    <a:pt x="185" y="377"/>
                    <a:pt x="184" y="375"/>
                    <a:pt x="184" y="372"/>
                  </a:cubicBezTo>
                  <a:cubicBezTo>
                    <a:pt x="182" y="362"/>
                    <a:pt x="177" y="356"/>
                    <a:pt x="172" y="356"/>
                  </a:cubicBezTo>
                  <a:cubicBezTo>
                    <a:pt x="169" y="356"/>
                    <a:pt x="167" y="359"/>
                    <a:pt x="167" y="365"/>
                  </a:cubicBezTo>
                  <a:lnTo>
                    <a:pt x="165" y="365"/>
                  </a:lnTo>
                  <a:cubicBezTo>
                    <a:pt x="163" y="361"/>
                    <a:pt x="160" y="359"/>
                    <a:pt x="158" y="359"/>
                  </a:cubicBezTo>
                  <a:cubicBezTo>
                    <a:pt x="156" y="359"/>
                    <a:pt x="155" y="361"/>
                    <a:pt x="155" y="365"/>
                  </a:cubicBezTo>
                  <a:lnTo>
                    <a:pt x="151" y="365"/>
                  </a:lnTo>
                  <a:cubicBezTo>
                    <a:pt x="149" y="361"/>
                    <a:pt x="148" y="359"/>
                    <a:pt x="148" y="359"/>
                  </a:cubicBezTo>
                  <a:cubicBezTo>
                    <a:pt x="147" y="359"/>
                    <a:pt x="146" y="361"/>
                    <a:pt x="146" y="365"/>
                  </a:cubicBezTo>
                  <a:cubicBezTo>
                    <a:pt x="146" y="368"/>
                    <a:pt x="146" y="371"/>
                    <a:pt x="146" y="373"/>
                  </a:cubicBezTo>
                  <a:cubicBezTo>
                    <a:pt x="144" y="365"/>
                    <a:pt x="142" y="365"/>
                    <a:pt x="138" y="365"/>
                  </a:cubicBezTo>
                  <a:cubicBezTo>
                    <a:pt x="133" y="365"/>
                    <a:pt x="133" y="365"/>
                    <a:pt x="135" y="373"/>
                  </a:cubicBezTo>
                  <a:cubicBezTo>
                    <a:pt x="134" y="375"/>
                    <a:pt x="133" y="376"/>
                    <a:pt x="133" y="376"/>
                  </a:cubicBezTo>
                  <a:cubicBezTo>
                    <a:pt x="131" y="376"/>
                    <a:pt x="131" y="371"/>
                    <a:pt x="130" y="365"/>
                  </a:cubicBezTo>
                  <a:cubicBezTo>
                    <a:pt x="130" y="358"/>
                    <a:pt x="130" y="354"/>
                    <a:pt x="130" y="354"/>
                  </a:cubicBezTo>
                  <a:cubicBezTo>
                    <a:pt x="129" y="354"/>
                    <a:pt x="129" y="360"/>
                    <a:pt x="129" y="373"/>
                  </a:cubicBezTo>
                  <a:cubicBezTo>
                    <a:pt x="129" y="382"/>
                    <a:pt x="128" y="386"/>
                    <a:pt x="127" y="386"/>
                  </a:cubicBezTo>
                  <a:cubicBezTo>
                    <a:pt x="126" y="386"/>
                    <a:pt x="126" y="384"/>
                    <a:pt x="125" y="381"/>
                  </a:cubicBezTo>
                  <a:cubicBezTo>
                    <a:pt x="125" y="373"/>
                    <a:pt x="126" y="373"/>
                    <a:pt x="128" y="373"/>
                  </a:cubicBezTo>
                  <a:cubicBezTo>
                    <a:pt x="128" y="373"/>
                    <a:pt x="126" y="365"/>
                    <a:pt x="126" y="357"/>
                  </a:cubicBezTo>
                  <a:cubicBezTo>
                    <a:pt x="125" y="357"/>
                    <a:pt x="125" y="357"/>
                    <a:pt x="124" y="365"/>
                  </a:cubicBezTo>
                  <a:cubicBezTo>
                    <a:pt x="124" y="365"/>
                    <a:pt x="123" y="365"/>
                    <a:pt x="123" y="373"/>
                  </a:cubicBezTo>
                  <a:cubicBezTo>
                    <a:pt x="122" y="381"/>
                    <a:pt x="123" y="389"/>
                    <a:pt x="124" y="396"/>
                  </a:cubicBezTo>
                  <a:cubicBezTo>
                    <a:pt x="125" y="404"/>
                    <a:pt x="124" y="404"/>
                    <a:pt x="123" y="404"/>
                  </a:cubicBezTo>
                  <a:cubicBezTo>
                    <a:pt x="121" y="398"/>
                    <a:pt x="120" y="389"/>
                    <a:pt x="121" y="381"/>
                  </a:cubicBezTo>
                  <a:cubicBezTo>
                    <a:pt x="122" y="381"/>
                    <a:pt x="122" y="373"/>
                    <a:pt x="121" y="365"/>
                  </a:cubicBezTo>
                  <a:cubicBezTo>
                    <a:pt x="121" y="364"/>
                    <a:pt x="121" y="363"/>
                    <a:pt x="120" y="363"/>
                  </a:cubicBezTo>
                  <a:cubicBezTo>
                    <a:pt x="119" y="363"/>
                    <a:pt x="116" y="376"/>
                    <a:pt x="115" y="389"/>
                  </a:cubicBezTo>
                  <a:cubicBezTo>
                    <a:pt x="115" y="385"/>
                    <a:pt x="115" y="387"/>
                    <a:pt x="115" y="381"/>
                  </a:cubicBezTo>
                  <a:cubicBezTo>
                    <a:pt x="115" y="373"/>
                    <a:pt x="113" y="373"/>
                    <a:pt x="111" y="373"/>
                  </a:cubicBezTo>
                  <a:cubicBezTo>
                    <a:pt x="109" y="373"/>
                    <a:pt x="107" y="373"/>
                    <a:pt x="107" y="381"/>
                  </a:cubicBezTo>
                  <a:cubicBezTo>
                    <a:pt x="107" y="389"/>
                    <a:pt x="109" y="396"/>
                    <a:pt x="107" y="396"/>
                  </a:cubicBezTo>
                  <a:cubicBezTo>
                    <a:pt x="109" y="396"/>
                    <a:pt x="109" y="404"/>
                    <a:pt x="109" y="412"/>
                  </a:cubicBezTo>
                  <a:cubicBezTo>
                    <a:pt x="107" y="408"/>
                    <a:pt x="106" y="402"/>
                    <a:pt x="105" y="396"/>
                  </a:cubicBezTo>
                  <a:cubicBezTo>
                    <a:pt x="102" y="381"/>
                    <a:pt x="100" y="373"/>
                    <a:pt x="95" y="373"/>
                  </a:cubicBezTo>
                  <a:cubicBezTo>
                    <a:pt x="93" y="373"/>
                    <a:pt x="89" y="373"/>
                    <a:pt x="87" y="365"/>
                  </a:cubicBezTo>
                  <a:cubicBezTo>
                    <a:pt x="85" y="365"/>
                    <a:pt x="84" y="365"/>
                    <a:pt x="84" y="373"/>
                  </a:cubicBezTo>
                  <a:lnTo>
                    <a:pt x="82" y="373"/>
                  </a:lnTo>
                  <a:cubicBezTo>
                    <a:pt x="81" y="369"/>
                    <a:pt x="80" y="367"/>
                    <a:pt x="80" y="367"/>
                  </a:cubicBezTo>
                  <a:cubicBezTo>
                    <a:pt x="79" y="367"/>
                    <a:pt x="78" y="369"/>
                    <a:pt x="78" y="373"/>
                  </a:cubicBezTo>
                  <a:cubicBezTo>
                    <a:pt x="78" y="375"/>
                    <a:pt x="78" y="376"/>
                    <a:pt x="78" y="376"/>
                  </a:cubicBezTo>
                  <a:cubicBezTo>
                    <a:pt x="77" y="376"/>
                    <a:pt x="76" y="373"/>
                    <a:pt x="75" y="373"/>
                  </a:cubicBezTo>
                  <a:cubicBezTo>
                    <a:pt x="74" y="366"/>
                    <a:pt x="73" y="362"/>
                    <a:pt x="73" y="362"/>
                  </a:cubicBezTo>
                  <a:lnTo>
                    <a:pt x="73" y="362"/>
                  </a:lnTo>
                  <a:cubicBezTo>
                    <a:pt x="73" y="362"/>
                    <a:pt x="74" y="368"/>
                    <a:pt x="75" y="381"/>
                  </a:cubicBezTo>
                  <a:cubicBezTo>
                    <a:pt x="75" y="386"/>
                    <a:pt x="76" y="392"/>
                    <a:pt x="78" y="396"/>
                  </a:cubicBezTo>
                  <a:lnTo>
                    <a:pt x="82" y="396"/>
                  </a:lnTo>
                  <a:lnTo>
                    <a:pt x="79" y="404"/>
                  </a:lnTo>
                  <a:cubicBezTo>
                    <a:pt x="76" y="410"/>
                    <a:pt x="76" y="415"/>
                    <a:pt x="76" y="420"/>
                  </a:cubicBezTo>
                  <a:cubicBezTo>
                    <a:pt x="76" y="420"/>
                    <a:pt x="76" y="428"/>
                    <a:pt x="75" y="428"/>
                  </a:cubicBezTo>
                  <a:lnTo>
                    <a:pt x="75" y="412"/>
                  </a:lnTo>
                  <a:cubicBezTo>
                    <a:pt x="75" y="404"/>
                    <a:pt x="75" y="396"/>
                    <a:pt x="75" y="389"/>
                  </a:cubicBezTo>
                  <a:cubicBezTo>
                    <a:pt x="73" y="379"/>
                    <a:pt x="72" y="372"/>
                    <a:pt x="71" y="372"/>
                  </a:cubicBezTo>
                  <a:cubicBezTo>
                    <a:pt x="70" y="372"/>
                    <a:pt x="70" y="375"/>
                    <a:pt x="70" y="381"/>
                  </a:cubicBezTo>
                  <a:cubicBezTo>
                    <a:pt x="69" y="381"/>
                    <a:pt x="69" y="381"/>
                    <a:pt x="67" y="373"/>
                  </a:cubicBezTo>
                  <a:cubicBezTo>
                    <a:pt x="67" y="370"/>
                    <a:pt x="67" y="368"/>
                    <a:pt x="67" y="368"/>
                  </a:cubicBezTo>
                  <a:cubicBezTo>
                    <a:pt x="66" y="368"/>
                    <a:pt x="66" y="371"/>
                    <a:pt x="66" y="381"/>
                  </a:cubicBezTo>
                  <a:cubicBezTo>
                    <a:pt x="65" y="389"/>
                    <a:pt x="65" y="392"/>
                    <a:pt x="64" y="392"/>
                  </a:cubicBezTo>
                  <a:cubicBezTo>
                    <a:pt x="64" y="392"/>
                    <a:pt x="63" y="389"/>
                    <a:pt x="63" y="381"/>
                  </a:cubicBezTo>
                  <a:cubicBezTo>
                    <a:pt x="61" y="371"/>
                    <a:pt x="58" y="368"/>
                    <a:pt x="57" y="368"/>
                  </a:cubicBezTo>
                  <a:cubicBezTo>
                    <a:pt x="55" y="368"/>
                    <a:pt x="55" y="370"/>
                    <a:pt x="55" y="373"/>
                  </a:cubicBezTo>
                  <a:cubicBezTo>
                    <a:pt x="55" y="382"/>
                    <a:pt x="54" y="386"/>
                    <a:pt x="53" y="386"/>
                  </a:cubicBezTo>
                  <a:cubicBezTo>
                    <a:pt x="53" y="386"/>
                    <a:pt x="52" y="384"/>
                    <a:pt x="51" y="381"/>
                  </a:cubicBezTo>
                  <a:cubicBezTo>
                    <a:pt x="50" y="377"/>
                    <a:pt x="49" y="375"/>
                    <a:pt x="49" y="375"/>
                  </a:cubicBezTo>
                  <a:cubicBezTo>
                    <a:pt x="48" y="375"/>
                    <a:pt x="47" y="377"/>
                    <a:pt x="47" y="381"/>
                  </a:cubicBezTo>
                  <a:cubicBezTo>
                    <a:pt x="47" y="375"/>
                    <a:pt x="46" y="370"/>
                    <a:pt x="46" y="370"/>
                  </a:cubicBezTo>
                  <a:cubicBezTo>
                    <a:pt x="45" y="370"/>
                    <a:pt x="45" y="371"/>
                    <a:pt x="45" y="373"/>
                  </a:cubicBezTo>
                  <a:cubicBezTo>
                    <a:pt x="45" y="373"/>
                    <a:pt x="43" y="373"/>
                    <a:pt x="45" y="381"/>
                  </a:cubicBezTo>
                  <a:lnTo>
                    <a:pt x="43" y="396"/>
                  </a:lnTo>
                  <a:cubicBezTo>
                    <a:pt x="45" y="396"/>
                    <a:pt x="45" y="404"/>
                    <a:pt x="45" y="412"/>
                  </a:cubicBezTo>
                  <a:cubicBezTo>
                    <a:pt x="45" y="414"/>
                    <a:pt x="45" y="415"/>
                    <a:pt x="44" y="415"/>
                  </a:cubicBezTo>
                  <a:cubicBezTo>
                    <a:pt x="43" y="415"/>
                    <a:pt x="40" y="406"/>
                    <a:pt x="38" y="389"/>
                  </a:cubicBezTo>
                  <a:lnTo>
                    <a:pt x="34" y="373"/>
                  </a:lnTo>
                  <a:lnTo>
                    <a:pt x="34" y="373"/>
                  </a:lnTo>
                  <a:cubicBezTo>
                    <a:pt x="34" y="381"/>
                    <a:pt x="36" y="389"/>
                    <a:pt x="36" y="389"/>
                  </a:cubicBezTo>
                  <a:cubicBezTo>
                    <a:pt x="34" y="389"/>
                    <a:pt x="33" y="389"/>
                    <a:pt x="32" y="381"/>
                  </a:cubicBezTo>
                  <a:cubicBezTo>
                    <a:pt x="32" y="373"/>
                    <a:pt x="32" y="373"/>
                    <a:pt x="31" y="373"/>
                  </a:cubicBezTo>
                  <a:cubicBezTo>
                    <a:pt x="31" y="373"/>
                    <a:pt x="30" y="373"/>
                    <a:pt x="30" y="381"/>
                  </a:cubicBezTo>
                  <a:cubicBezTo>
                    <a:pt x="31" y="390"/>
                    <a:pt x="31" y="394"/>
                    <a:pt x="31" y="394"/>
                  </a:cubicBezTo>
                  <a:cubicBezTo>
                    <a:pt x="30" y="394"/>
                    <a:pt x="30" y="392"/>
                    <a:pt x="29" y="389"/>
                  </a:cubicBezTo>
                  <a:cubicBezTo>
                    <a:pt x="28" y="381"/>
                    <a:pt x="28" y="377"/>
                    <a:pt x="27" y="377"/>
                  </a:cubicBezTo>
                  <a:cubicBezTo>
                    <a:pt x="27" y="377"/>
                    <a:pt x="26" y="381"/>
                    <a:pt x="26" y="389"/>
                  </a:cubicBezTo>
                  <a:cubicBezTo>
                    <a:pt x="26" y="396"/>
                    <a:pt x="26" y="400"/>
                    <a:pt x="26" y="400"/>
                  </a:cubicBezTo>
                  <a:cubicBezTo>
                    <a:pt x="26" y="400"/>
                    <a:pt x="26" y="396"/>
                    <a:pt x="24" y="389"/>
                  </a:cubicBezTo>
                  <a:cubicBezTo>
                    <a:pt x="26" y="383"/>
                    <a:pt x="24" y="377"/>
                    <a:pt x="22" y="373"/>
                  </a:cubicBezTo>
                  <a:lnTo>
                    <a:pt x="22" y="381"/>
                  </a:lnTo>
                  <a:cubicBezTo>
                    <a:pt x="23" y="390"/>
                    <a:pt x="23" y="394"/>
                    <a:pt x="22" y="394"/>
                  </a:cubicBezTo>
                  <a:cubicBezTo>
                    <a:pt x="22" y="394"/>
                    <a:pt x="21" y="392"/>
                    <a:pt x="20" y="389"/>
                  </a:cubicBezTo>
                  <a:cubicBezTo>
                    <a:pt x="20" y="384"/>
                    <a:pt x="20" y="383"/>
                    <a:pt x="19" y="383"/>
                  </a:cubicBezTo>
                  <a:cubicBezTo>
                    <a:pt x="18" y="383"/>
                    <a:pt x="18" y="384"/>
                    <a:pt x="17" y="387"/>
                  </a:cubicBezTo>
                  <a:cubicBezTo>
                    <a:pt x="14" y="387"/>
                    <a:pt x="13" y="387"/>
                    <a:pt x="13" y="380"/>
                  </a:cubicBezTo>
                  <a:cubicBezTo>
                    <a:pt x="13" y="372"/>
                    <a:pt x="13" y="368"/>
                    <a:pt x="13" y="368"/>
                  </a:cubicBezTo>
                  <a:cubicBezTo>
                    <a:pt x="13" y="368"/>
                    <a:pt x="13" y="372"/>
                    <a:pt x="12" y="380"/>
                  </a:cubicBezTo>
                  <a:cubicBezTo>
                    <a:pt x="11" y="383"/>
                    <a:pt x="11" y="385"/>
                    <a:pt x="11" y="385"/>
                  </a:cubicBezTo>
                  <a:cubicBezTo>
                    <a:pt x="10" y="385"/>
                    <a:pt x="10" y="383"/>
                    <a:pt x="9" y="380"/>
                  </a:cubicBezTo>
                  <a:cubicBezTo>
                    <a:pt x="8" y="376"/>
                    <a:pt x="8" y="374"/>
                    <a:pt x="8" y="374"/>
                  </a:cubicBezTo>
                  <a:cubicBezTo>
                    <a:pt x="7" y="374"/>
                    <a:pt x="7" y="376"/>
                    <a:pt x="6" y="380"/>
                  </a:cubicBezTo>
                  <a:cubicBezTo>
                    <a:pt x="5" y="387"/>
                    <a:pt x="6" y="395"/>
                    <a:pt x="8" y="403"/>
                  </a:cubicBezTo>
                  <a:cubicBezTo>
                    <a:pt x="9" y="403"/>
                    <a:pt x="9" y="403"/>
                    <a:pt x="10" y="411"/>
                  </a:cubicBezTo>
                  <a:lnTo>
                    <a:pt x="8" y="411"/>
                  </a:lnTo>
                  <a:cubicBezTo>
                    <a:pt x="6" y="411"/>
                    <a:pt x="5" y="411"/>
                    <a:pt x="3" y="419"/>
                  </a:cubicBezTo>
                  <a:cubicBezTo>
                    <a:pt x="1" y="425"/>
                    <a:pt x="1" y="437"/>
                    <a:pt x="2" y="437"/>
                  </a:cubicBezTo>
                  <a:cubicBezTo>
                    <a:pt x="2" y="437"/>
                    <a:pt x="3" y="436"/>
                    <a:pt x="3" y="435"/>
                  </a:cubicBezTo>
                  <a:lnTo>
                    <a:pt x="4" y="442"/>
                  </a:lnTo>
                  <a:cubicBezTo>
                    <a:pt x="4" y="454"/>
                    <a:pt x="5" y="460"/>
                    <a:pt x="5" y="460"/>
                  </a:cubicBezTo>
                  <a:cubicBezTo>
                    <a:pt x="6" y="460"/>
                    <a:pt x="6" y="454"/>
                    <a:pt x="6" y="442"/>
                  </a:cubicBezTo>
                  <a:cubicBezTo>
                    <a:pt x="6" y="429"/>
                    <a:pt x="6" y="424"/>
                    <a:pt x="7" y="424"/>
                  </a:cubicBezTo>
                  <a:cubicBezTo>
                    <a:pt x="7" y="424"/>
                    <a:pt x="7" y="427"/>
                    <a:pt x="8" y="435"/>
                  </a:cubicBezTo>
                  <a:cubicBezTo>
                    <a:pt x="8" y="450"/>
                    <a:pt x="9" y="450"/>
                    <a:pt x="10" y="450"/>
                  </a:cubicBezTo>
                  <a:cubicBezTo>
                    <a:pt x="11" y="450"/>
                    <a:pt x="11" y="450"/>
                    <a:pt x="11" y="458"/>
                  </a:cubicBezTo>
                  <a:cubicBezTo>
                    <a:pt x="11" y="464"/>
                    <a:pt x="12" y="469"/>
                    <a:pt x="14" y="474"/>
                  </a:cubicBezTo>
                  <a:cubicBezTo>
                    <a:pt x="15" y="474"/>
                    <a:pt x="15" y="474"/>
                    <a:pt x="15" y="466"/>
                  </a:cubicBezTo>
                  <a:cubicBezTo>
                    <a:pt x="14" y="463"/>
                    <a:pt x="15" y="461"/>
                    <a:pt x="15" y="461"/>
                  </a:cubicBezTo>
                  <a:lnTo>
                    <a:pt x="15" y="461"/>
                  </a:lnTo>
                  <a:cubicBezTo>
                    <a:pt x="16" y="461"/>
                    <a:pt x="17" y="465"/>
                    <a:pt x="18" y="474"/>
                  </a:cubicBezTo>
                  <a:cubicBezTo>
                    <a:pt x="18" y="477"/>
                    <a:pt x="18" y="479"/>
                    <a:pt x="19" y="479"/>
                  </a:cubicBezTo>
                  <a:cubicBezTo>
                    <a:pt x="19" y="479"/>
                    <a:pt x="19" y="475"/>
                    <a:pt x="19" y="466"/>
                  </a:cubicBezTo>
                  <a:cubicBezTo>
                    <a:pt x="18" y="458"/>
                    <a:pt x="19" y="454"/>
                    <a:pt x="19" y="454"/>
                  </a:cubicBezTo>
                  <a:cubicBezTo>
                    <a:pt x="20" y="454"/>
                    <a:pt x="21" y="458"/>
                    <a:pt x="22" y="466"/>
                  </a:cubicBezTo>
                  <a:lnTo>
                    <a:pt x="24" y="466"/>
                  </a:lnTo>
                  <a:cubicBezTo>
                    <a:pt x="26" y="466"/>
                    <a:pt x="26" y="458"/>
                    <a:pt x="26" y="450"/>
                  </a:cubicBezTo>
                  <a:cubicBezTo>
                    <a:pt x="25" y="441"/>
                    <a:pt x="25" y="437"/>
                    <a:pt x="25" y="437"/>
                  </a:cubicBezTo>
                  <a:lnTo>
                    <a:pt x="25" y="437"/>
                  </a:lnTo>
                  <a:cubicBezTo>
                    <a:pt x="25" y="437"/>
                    <a:pt x="25" y="439"/>
                    <a:pt x="26" y="442"/>
                  </a:cubicBezTo>
                  <a:cubicBezTo>
                    <a:pt x="27" y="448"/>
                    <a:pt x="28" y="454"/>
                    <a:pt x="28" y="458"/>
                  </a:cubicBezTo>
                  <a:cubicBezTo>
                    <a:pt x="28" y="466"/>
                    <a:pt x="29" y="467"/>
                    <a:pt x="30" y="467"/>
                  </a:cubicBezTo>
                  <a:cubicBezTo>
                    <a:pt x="31" y="467"/>
                    <a:pt x="33" y="467"/>
                    <a:pt x="33" y="459"/>
                  </a:cubicBezTo>
                  <a:cubicBezTo>
                    <a:pt x="33" y="463"/>
                    <a:pt x="33" y="463"/>
                    <a:pt x="33" y="467"/>
                  </a:cubicBezTo>
                  <a:cubicBezTo>
                    <a:pt x="34" y="467"/>
                    <a:pt x="35" y="471"/>
                    <a:pt x="35" y="471"/>
                  </a:cubicBezTo>
                  <a:cubicBezTo>
                    <a:pt x="35" y="471"/>
                    <a:pt x="35" y="470"/>
                    <a:pt x="34" y="467"/>
                  </a:cubicBezTo>
                  <a:lnTo>
                    <a:pt x="34" y="467"/>
                  </a:lnTo>
                  <a:cubicBezTo>
                    <a:pt x="34" y="467"/>
                    <a:pt x="36" y="467"/>
                    <a:pt x="39" y="475"/>
                  </a:cubicBezTo>
                  <a:cubicBezTo>
                    <a:pt x="39" y="476"/>
                    <a:pt x="40" y="477"/>
                    <a:pt x="40" y="477"/>
                  </a:cubicBezTo>
                  <a:cubicBezTo>
                    <a:pt x="42" y="477"/>
                    <a:pt x="44" y="464"/>
                    <a:pt x="40" y="451"/>
                  </a:cubicBezTo>
                  <a:lnTo>
                    <a:pt x="41" y="451"/>
                  </a:lnTo>
                  <a:cubicBezTo>
                    <a:pt x="42" y="451"/>
                    <a:pt x="42" y="444"/>
                    <a:pt x="42" y="444"/>
                  </a:cubicBezTo>
                  <a:cubicBezTo>
                    <a:pt x="42" y="436"/>
                    <a:pt x="43" y="436"/>
                    <a:pt x="45" y="436"/>
                  </a:cubicBezTo>
                  <a:lnTo>
                    <a:pt x="45" y="451"/>
                  </a:lnTo>
                  <a:cubicBezTo>
                    <a:pt x="45" y="465"/>
                    <a:pt x="45" y="473"/>
                    <a:pt x="46" y="473"/>
                  </a:cubicBezTo>
                  <a:cubicBezTo>
                    <a:pt x="47" y="473"/>
                    <a:pt x="47" y="469"/>
                    <a:pt x="48" y="459"/>
                  </a:cubicBezTo>
                  <a:cubicBezTo>
                    <a:pt x="48" y="464"/>
                    <a:pt x="48" y="463"/>
                    <a:pt x="48" y="467"/>
                  </a:cubicBezTo>
                  <a:cubicBezTo>
                    <a:pt x="48" y="471"/>
                    <a:pt x="48" y="473"/>
                    <a:pt x="49" y="473"/>
                  </a:cubicBezTo>
                  <a:cubicBezTo>
                    <a:pt x="49" y="473"/>
                    <a:pt x="50" y="471"/>
                    <a:pt x="51" y="467"/>
                  </a:cubicBezTo>
                  <a:cubicBezTo>
                    <a:pt x="52" y="459"/>
                    <a:pt x="54" y="451"/>
                    <a:pt x="52" y="444"/>
                  </a:cubicBezTo>
                  <a:cubicBezTo>
                    <a:pt x="52" y="436"/>
                    <a:pt x="54" y="436"/>
                    <a:pt x="54" y="436"/>
                  </a:cubicBezTo>
                  <a:cubicBezTo>
                    <a:pt x="55" y="436"/>
                    <a:pt x="55" y="436"/>
                    <a:pt x="55" y="444"/>
                  </a:cubicBezTo>
                  <a:cubicBezTo>
                    <a:pt x="55" y="451"/>
                    <a:pt x="56" y="455"/>
                    <a:pt x="57" y="455"/>
                  </a:cubicBezTo>
                  <a:cubicBezTo>
                    <a:pt x="57" y="455"/>
                    <a:pt x="58" y="451"/>
                    <a:pt x="58" y="444"/>
                  </a:cubicBezTo>
                  <a:lnTo>
                    <a:pt x="59" y="451"/>
                  </a:lnTo>
                  <a:cubicBezTo>
                    <a:pt x="59" y="457"/>
                    <a:pt x="60" y="462"/>
                    <a:pt x="62" y="462"/>
                  </a:cubicBezTo>
                  <a:cubicBezTo>
                    <a:pt x="63" y="462"/>
                    <a:pt x="64" y="462"/>
                    <a:pt x="66" y="459"/>
                  </a:cubicBezTo>
                  <a:cubicBezTo>
                    <a:pt x="70" y="459"/>
                    <a:pt x="74" y="459"/>
                    <a:pt x="75" y="467"/>
                  </a:cubicBezTo>
                  <a:cubicBezTo>
                    <a:pt x="75" y="469"/>
                    <a:pt x="75" y="469"/>
                    <a:pt x="75" y="469"/>
                  </a:cubicBezTo>
                  <a:cubicBezTo>
                    <a:pt x="76" y="469"/>
                    <a:pt x="79" y="456"/>
                    <a:pt x="80" y="444"/>
                  </a:cubicBezTo>
                  <a:cubicBezTo>
                    <a:pt x="80" y="451"/>
                    <a:pt x="82" y="451"/>
                    <a:pt x="84" y="451"/>
                  </a:cubicBezTo>
                  <a:cubicBezTo>
                    <a:pt x="87" y="451"/>
                    <a:pt x="87" y="451"/>
                    <a:pt x="88" y="459"/>
                  </a:cubicBezTo>
                  <a:cubicBezTo>
                    <a:pt x="88" y="467"/>
                    <a:pt x="87" y="471"/>
                    <a:pt x="88" y="471"/>
                  </a:cubicBezTo>
                  <a:cubicBezTo>
                    <a:pt x="88" y="471"/>
                    <a:pt x="88" y="467"/>
                    <a:pt x="89" y="459"/>
                  </a:cubicBezTo>
                  <a:cubicBezTo>
                    <a:pt x="89" y="453"/>
                    <a:pt x="90" y="451"/>
                    <a:pt x="91" y="451"/>
                  </a:cubicBezTo>
                  <a:cubicBezTo>
                    <a:pt x="92" y="451"/>
                    <a:pt x="94" y="457"/>
                    <a:pt x="94" y="467"/>
                  </a:cubicBezTo>
                  <a:cubicBezTo>
                    <a:pt x="95" y="475"/>
                    <a:pt x="96" y="475"/>
                    <a:pt x="98" y="475"/>
                  </a:cubicBezTo>
                  <a:cubicBezTo>
                    <a:pt x="98" y="467"/>
                    <a:pt x="102" y="467"/>
                    <a:pt x="104" y="467"/>
                  </a:cubicBezTo>
                  <a:cubicBezTo>
                    <a:pt x="107" y="467"/>
                    <a:pt x="107" y="467"/>
                    <a:pt x="106" y="451"/>
                  </a:cubicBezTo>
                  <a:cubicBezTo>
                    <a:pt x="105" y="436"/>
                    <a:pt x="106" y="436"/>
                    <a:pt x="109" y="436"/>
                  </a:cubicBezTo>
                  <a:cubicBezTo>
                    <a:pt x="110" y="436"/>
                    <a:pt x="111" y="436"/>
                    <a:pt x="112" y="444"/>
                  </a:cubicBezTo>
                  <a:cubicBezTo>
                    <a:pt x="112" y="444"/>
                    <a:pt x="113" y="451"/>
                    <a:pt x="114" y="451"/>
                  </a:cubicBezTo>
                  <a:cubicBezTo>
                    <a:pt x="115" y="451"/>
                    <a:pt x="116" y="451"/>
                    <a:pt x="118" y="459"/>
                  </a:cubicBezTo>
                  <a:cubicBezTo>
                    <a:pt x="118" y="459"/>
                    <a:pt x="119" y="467"/>
                    <a:pt x="121" y="467"/>
                  </a:cubicBezTo>
                  <a:cubicBezTo>
                    <a:pt x="123" y="467"/>
                    <a:pt x="126" y="467"/>
                    <a:pt x="126" y="475"/>
                  </a:cubicBezTo>
                  <a:cubicBezTo>
                    <a:pt x="128" y="475"/>
                    <a:pt x="128" y="475"/>
                    <a:pt x="128" y="467"/>
                  </a:cubicBezTo>
                  <a:cubicBezTo>
                    <a:pt x="127" y="462"/>
                    <a:pt x="127" y="456"/>
                    <a:pt x="129" y="456"/>
                  </a:cubicBezTo>
                  <a:cubicBezTo>
                    <a:pt x="130" y="456"/>
                    <a:pt x="131" y="457"/>
                    <a:pt x="132" y="459"/>
                  </a:cubicBezTo>
                  <a:cubicBezTo>
                    <a:pt x="134" y="459"/>
                    <a:pt x="139" y="459"/>
                    <a:pt x="138" y="451"/>
                  </a:cubicBezTo>
                  <a:cubicBezTo>
                    <a:pt x="139" y="451"/>
                    <a:pt x="139" y="451"/>
                    <a:pt x="140" y="459"/>
                  </a:cubicBezTo>
                  <a:cubicBezTo>
                    <a:pt x="140" y="467"/>
                    <a:pt x="141" y="471"/>
                    <a:pt x="142" y="471"/>
                  </a:cubicBezTo>
                  <a:cubicBezTo>
                    <a:pt x="143" y="471"/>
                    <a:pt x="144" y="467"/>
                    <a:pt x="144" y="459"/>
                  </a:cubicBezTo>
                  <a:cubicBezTo>
                    <a:pt x="144" y="455"/>
                    <a:pt x="144" y="453"/>
                    <a:pt x="144" y="453"/>
                  </a:cubicBezTo>
                  <a:lnTo>
                    <a:pt x="144" y="453"/>
                  </a:lnTo>
                  <a:cubicBezTo>
                    <a:pt x="145" y="453"/>
                    <a:pt x="146" y="455"/>
                    <a:pt x="147" y="459"/>
                  </a:cubicBezTo>
                  <a:cubicBezTo>
                    <a:pt x="147" y="459"/>
                    <a:pt x="148" y="459"/>
                    <a:pt x="148" y="451"/>
                  </a:cubicBezTo>
                  <a:cubicBezTo>
                    <a:pt x="148" y="447"/>
                    <a:pt x="149" y="445"/>
                    <a:pt x="149" y="445"/>
                  </a:cubicBezTo>
                  <a:cubicBezTo>
                    <a:pt x="150" y="445"/>
                    <a:pt x="151" y="447"/>
                    <a:pt x="152" y="451"/>
                  </a:cubicBezTo>
                  <a:cubicBezTo>
                    <a:pt x="152" y="459"/>
                    <a:pt x="153" y="459"/>
                    <a:pt x="155" y="459"/>
                  </a:cubicBezTo>
                  <a:cubicBezTo>
                    <a:pt x="156" y="455"/>
                    <a:pt x="159" y="453"/>
                    <a:pt x="163" y="453"/>
                  </a:cubicBezTo>
                  <a:cubicBezTo>
                    <a:pt x="166" y="453"/>
                    <a:pt x="170" y="455"/>
                    <a:pt x="171" y="459"/>
                  </a:cubicBezTo>
                  <a:cubicBezTo>
                    <a:pt x="171" y="450"/>
                    <a:pt x="171" y="450"/>
                    <a:pt x="172" y="450"/>
                  </a:cubicBezTo>
                  <a:cubicBezTo>
                    <a:pt x="173" y="456"/>
                    <a:pt x="174" y="459"/>
                    <a:pt x="174" y="459"/>
                  </a:cubicBezTo>
                  <a:cubicBezTo>
                    <a:pt x="175" y="459"/>
                    <a:pt x="175" y="452"/>
                    <a:pt x="175" y="442"/>
                  </a:cubicBezTo>
                  <a:lnTo>
                    <a:pt x="172" y="442"/>
                  </a:lnTo>
                  <a:cubicBezTo>
                    <a:pt x="172" y="435"/>
                    <a:pt x="172" y="431"/>
                    <a:pt x="173" y="431"/>
                  </a:cubicBezTo>
                  <a:cubicBezTo>
                    <a:pt x="174" y="431"/>
                    <a:pt x="175" y="437"/>
                    <a:pt x="176" y="450"/>
                  </a:cubicBezTo>
                  <a:cubicBezTo>
                    <a:pt x="177" y="458"/>
                    <a:pt x="178" y="462"/>
                    <a:pt x="178" y="462"/>
                  </a:cubicBezTo>
                  <a:cubicBezTo>
                    <a:pt x="178" y="462"/>
                    <a:pt x="178" y="458"/>
                    <a:pt x="178" y="450"/>
                  </a:cubicBezTo>
                  <a:cubicBezTo>
                    <a:pt x="178" y="442"/>
                    <a:pt x="178" y="438"/>
                    <a:pt x="179" y="438"/>
                  </a:cubicBezTo>
                  <a:cubicBezTo>
                    <a:pt x="179" y="438"/>
                    <a:pt x="180" y="442"/>
                    <a:pt x="181" y="450"/>
                  </a:cubicBezTo>
                  <a:cubicBezTo>
                    <a:pt x="183" y="458"/>
                    <a:pt x="183" y="462"/>
                    <a:pt x="183" y="462"/>
                  </a:cubicBezTo>
                  <a:cubicBezTo>
                    <a:pt x="184" y="462"/>
                    <a:pt x="184" y="458"/>
                    <a:pt x="184" y="450"/>
                  </a:cubicBezTo>
                  <a:cubicBezTo>
                    <a:pt x="184" y="433"/>
                    <a:pt x="184" y="422"/>
                    <a:pt x="185" y="422"/>
                  </a:cubicBezTo>
                  <a:cubicBezTo>
                    <a:pt x="186" y="422"/>
                    <a:pt x="187" y="429"/>
                    <a:pt x="188" y="442"/>
                  </a:cubicBezTo>
                  <a:cubicBezTo>
                    <a:pt x="189" y="458"/>
                    <a:pt x="192" y="466"/>
                    <a:pt x="193" y="466"/>
                  </a:cubicBezTo>
                  <a:cubicBezTo>
                    <a:pt x="194" y="466"/>
                    <a:pt x="193" y="458"/>
                    <a:pt x="193" y="450"/>
                  </a:cubicBezTo>
                  <a:cubicBezTo>
                    <a:pt x="192" y="442"/>
                    <a:pt x="191" y="438"/>
                    <a:pt x="192" y="438"/>
                  </a:cubicBezTo>
                  <a:lnTo>
                    <a:pt x="192" y="438"/>
                  </a:lnTo>
                  <a:cubicBezTo>
                    <a:pt x="192" y="438"/>
                    <a:pt x="193" y="442"/>
                    <a:pt x="195" y="450"/>
                  </a:cubicBezTo>
                  <a:cubicBezTo>
                    <a:pt x="198" y="463"/>
                    <a:pt x="200" y="469"/>
                    <a:pt x="202" y="469"/>
                  </a:cubicBezTo>
                  <a:cubicBezTo>
                    <a:pt x="203" y="469"/>
                    <a:pt x="204" y="465"/>
                    <a:pt x="205" y="458"/>
                  </a:cubicBezTo>
                  <a:cubicBezTo>
                    <a:pt x="207" y="450"/>
                    <a:pt x="208" y="446"/>
                    <a:pt x="209" y="446"/>
                  </a:cubicBezTo>
                  <a:cubicBezTo>
                    <a:pt x="210" y="446"/>
                    <a:pt x="211" y="450"/>
                    <a:pt x="209" y="458"/>
                  </a:cubicBezTo>
                  <a:cubicBezTo>
                    <a:pt x="209" y="467"/>
                    <a:pt x="209" y="471"/>
                    <a:pt x="209" y="471"/>
                  </a:cubicBezTo>
                  <a:cubicBezTo>
                    <a:pt x="209" y="471"/>
                    <a:pt x="210" y="469"/>
                    <a:pt x="211" y="466"/>
                  </a:cubicBezTo>
                  <a:lnTo>
                    <a:pt x="216" y="465"/>
                  </a:lnTo>
                  <a:cubicBezTo>
                    <a:pt x="217" y="465"/>
                    <a:pt x="217" y="457"/>
                    <a:pt x="217" y="449"/>
                  </a:cubicBezTo>
                  <a:cubicBezTo>
                    <a:pt x="219" y="459"/>
                    <a:pt x="221" y="466"/>
                    <a:pt x="222" y="466"/>
                  </a:cubicBezTo>
                  <a:cubicBezTo>
                    <a:pt x="223" y="466"/>
                    <a:pt x="224" y="463"/>
                    <a:pt x="224" y="457"/>
                  </a:cubicBezTo>
                  <a:lnTo>
                    <a:pt x="226" y="457"/>
                  </a:lnTo>
                  <a:cubicBezTo>
                    <a:pt x="227" y="457"/>
                    <a:pt x="227" y="457"/>
                    <a:pt x="227" y="449"/>
                  </a:cubicBezTo>
                  <a:cubicBezTo>
                    <a:pt x="227" y="447"/>
                    <a:pt x="228" y="446"/>
                    <a:pt x="228" y="446"/>
                  </a:cubicBezTo>
                  <a:cubicBezTo>
                    <a:pt x="229" y="446"/>
                    <a:pt x="230" y="451"/>
                    <a:pt x="232" y="457"/>
                  </a:cubicBezTo>
                  <a:cubicBezTo>
                    <a:pt x="233" y="463"/>
                    <a:pt x="234" y="468"/>
                    <a:pt x="235" y="468"/>
                  </a:cubicBezTo>
                  <a:cubicBezTo>
                    <a:pt x="235" y="468"/>
                    <a:pt x="235" y="467"/>
                    <a:pt x="235" y="465"/>
                  </a:cubicBezTo>
                  <a:cubicBezTo>
                    <a:pt x="234" y="457"/>
                    <a:pt x="235" y="449"/>
                    <a:pt x="236" y="441"/>
                  </a:cubicBezTo>
                  <a:cubicBezTo>
                    <a:pt x="236" y="439"/>
                    <a:pt x="237" y="438"/>
                    <a:pt x="237" y="438"/>
                  </a:cubicBezTo>
                  <a:cubicBezTo>
                    <a:pt x="237" y="438"/>
                    <a:pt x="238" y="443"/>
                    <a:pt x="238" y="449"/>
                  </a:cubicBezTo>
                  <a:cubicBezTo>
                    <a:pt x="238" y="454"/>
                    <a:pt x="240" y="459"/>
                    <a:pt x="242" y="464"/>
                  </a:cubicBezTo>
                  <a:cubicBezTo>
                    <a:pt x="243" y="464"/>
                    <a:pt x="245" y="464"/>
                    <a:pt x="244" y="456"/>
                  </a:cubicBezTo>
                  <a:cubicBezTo>
                    <a:pt x="244" y="452"/>
                    <a:pt x="246" y="450"/>
                    <a:pt x="248" y="450"/>
                  </a:cubicBezTo>
                  <a:cubicBezTo>
                    <a:pt x="250" y="450"/>
                    <a:pt x="252" y="452"/>
                    <a:pt x="253" y="456"/>
                  </a:cubicBezTo>
                  <a:lnTo>
                    <a:pt x="255" y="456"/>
                  </a:lnTo>
                  <a:cubicBezTo>
                    <a:pt x="257" y="456"/>
                    <a:pt x="257" y="448"/>
                    <a:pt x="258" y="448"/>
                  </a:cubicBezTo>
                  <a:cubicBezTo>
                    <a:pt x="258" y="448"/>
                    <a:pt x="259" y="448"/>
                    <a:pt x="259" y="440"/>
                  </a:cubicBezTo>
                  <a:cubicBezTo>
                    <a:pt x="259" y="440"/>
                    <a:pt x="259" y="440"/>
                    <a:pt x="260" y="440"/>
                  </a:cubicBezTo>
                  <a:cubicBezTo>
                    <a:pt x="260" y="440"/>
                    <a:pt x="261" y="441"/>
                    <a:pt x="262" y="447"/>
                  </a:cubicBezTo>
                  <a:cubicBezTo>
                    <a:pt x="262" y="439"/>
                    <a:pt x="262" y="435"/>
                    <a:pt x="262" y="435"/>
                  </a:cubicBezTo>
                  <a:cubicBezTo>
                    <a:pt x="263" y="435"/>
                    <a:pt x="263" y="439"/>
                    <a:pt x="264" y="447"/>
                  </a:cubicBezTo>
                  <a:cubicBezTo>
                    <a:pt x="266" y="455"/>
                    <a:pt x="266" y="459"/>
                    <a:pt x="266" y="459"/>
                  </a:cubicBezTo>
                  <a:cubicBezTo>
                    <a:pt x="266" y="459"/>
                    <a:pt x="266" y="455"/>
                    <a:pt x="266" y="447"/>
                  </a:cubicBezTo>
                  <a:cubicBezTo>
                    <a:pt x="266" y="443"/>
                    <a:pt x="266" y="441"/>
                    <a:pt x="267" y="441"/>
                  </a:cubicBezTo>
                  <a:cubicBezTo>
                    <a:pt x="267" y="441"/>
                    <a:pt x="267" y="443"/>
                    <a:pt x="268" y="447"/>
                  </a:cubicBezTo>
                  <a:cubicBezTo>
                    <a:pt x="268" y="451"/>
                    <a:pt x="269" y="453"/>
                    <a:pt x="269" y="453"/>
                  </a:cubicBezTo>
                  <a:cubicBezTo>
                    <a:pt x="270" y="453"/>
                    <a:pt x="270" y="451"/>
                    <a:pt x="269" y="447"/>
                  </a:cubicBezTo>
                  <a:cubicBezTo>
                    <a:pt x="269" y="437"/>
                    <a:pt x="270" y="430"/>
                    <a:pt x="271" y="430"/>
                  </a:cubicBezTo>
                  <a:cubicBezTo>
                    <a:pt x="272" y="430"/>
                    <a:pt x="273" y="433"/>
                    <a:pt x="273" y="439"/>
                  </a:cubicBezTo>
                  <a:cubicBezTo>
                    <a:pt x="273" y="439"/>
                    <a:pt x="275" y="439"/>
                    <a:pt x="275" y="431"/>
                  </a:cubicBezTo>
                  <a:cubicBezTo>
                    <a:pt x="275" y="423"/>
                    <a:pt x="275" y="419"/>
                    <a:pt x="275" y="419"/>
                  </a:cubicBezTo>
                  <a:cubicBezTo>
                    <a:pt x="275" y="419"/>
                    <a:pt x="275" y="423"/>
                    <a:pt x="276" y="431"/>
                  </a:cubicBezTo>
                  <a:cubicBezTo>
                    <a:pt x="277" y="439"/>
                    <a:pt x="278" y="443"/>
                    <a:pt x="279" y="443"/>
                  </a:cubicBezTo>
                  <a:cubicBezTo>
                    <a:pt x="280" y="443"/>
                    <a:pt x="280" y="439"/>
                    <a:pt x="279" y="431"/>
                  </a:cubicBezTo>
                  <a:cubicBezTo>
                    <a:pt x="279" y="431"/>
                    <a:pt x="280" y="428"/>
                    <a:pt x="280" y="428"/>
                  </a:cubicBezTo>
                  <a:cubicBezTo>
                    <a:pt x="281" y="428"/>
                    <a:pt x="281" y="429"/>
                    <a:pt x="281" y="431"/>
                  </a:cubicBezTo>
                  <a:cubicBezTo>
                    <a:pt x="283" y="436"/>
                    <a:pt x="286" y="440"/>
                    <a:pt x="289" y="440"/>
                  </a:cubicBezTo>
                  <a:cubicBezTo>
                    <a:pt x="290" y="440"/>
                    <a:pt x="291" y="437"/>
                    <a:pt x="290" y="430"/>
                  </a:cubicBezTo>
                  <a:lnTo>
                    <a:pt x="292" y="430"/>
                  </a:lnTo>
                  <a:cubicBezTo>
                    <a:pt x="294" y="434"/>
                    <a:pt x="295" y="436"/>
                    <a:pt x="296" y="436"/>
                  </a:cubicBezTo>
                  <a:cubicBezTo>
                    <a:pt x="297" y="436"/>
                    <a:pt x="297" y="434"/>
                    <a:pt x="297" y="430"/>
                  </a:cubicBezTo>
                  <a:lnTo>
                    <a:pt x="297" y="422"/>
                  </a:lnTo>
                  <a:cubicBezTo>
                    <a:pt x="297" y="428"/>
                    <a:pt x="298" y="432"/>
                    <a:pt x="301" y="438"/>
                  </a:cubicBezTo>
                  <a:cubicBezTo>
                    <a:pt x="303" y="437"/>
                    <a:pt x="303" y="437"/>
                    <a:pt x="301" y="429"/>
                  </a:cubicBezTo>
                  <a:cubicBezTo>
                    <a:pt x="299" y="422"/>
                    <a:pt x="300" y="422"/>
                    <a:pt x="301" y="421"/>
                  </a:cubicBezTo>
                  <a:cubicBezTo>
                    <a:pt x="304" y="427"/>
                    <a:pt x="306" y="431"/>
                    <a:pt x="306" y="437"/>
                  </a:cubicBezTo>
                  <a:lnTo>
                    <a:pt x="307" y="437"/>
                  </a:lnTo>
                  <a:cubicBezTo>
                    <a:pt x="306" y="428"/>
                    <a:pt x="306" y="424"/>
                    <a:pt x="306" y="424"/>
                  </a:cubicBezTo>
                  <a:lnTo>
                    <a:pt x="306" y="424"/>
                  </a:lnTo>
                  <a:cubicBezTo>
                    <a:pt x="306" y="424"/>
                    <a:pt x="307" y="426"/>
                    <a:pt x="307" y="429"/>
                  </a:cubicBezTo>
                  <a:cubicBezTo>
                    <a:pt x="309" y="437"/>
                    <a:pt x="310" y="437"/>
                    <a:pt x="312" y="437"/>
                  </a:cubicBezTo>
                  <a:cubicBezTo>
                    <a:pt x="311" y="434"/>
                    <a:pt x="311" y="433"/>
                    <a:pt x="311" y="433"/>
                  </a:cubicBezTo>
                  <a:lnTo>
                    <a:pt x="311" y="433"/>
                  </a:lnTo>
                  <a:cubicBezTo>
                    <a:pt x="312" y="433"/>
                    <a:pt x="312" y="437"/>
                    <a:pt x="312" y="437"/>
                  </a:cubicBezTo>
                  <a:lnTo>
                    <a:pt x="313" y="445"/>
                  </a:lnTo>
                  <a:cubicBezTo>
                    <a:pt x="313" y="447"/>
                    <a:pt x="314" y="448"/>
                    <a:pt x="314" y="448"/>
                  </a:cubicBezTo>
                  <a:cubicBezTo>
                    <a:pt x="314" y="448"/>
                    <a:pt x="313" y="442"/>
                    <a:pt x="313" y="437"/>
                  </a:cubicBezTo>
                  <a:lnTo>
                    <a:pt x="315" y="437"/>
                  </a:lnTo>
                  <a:cubicBezTo>
                    <a:pt x="316" y="437"/>
                    <a:pt x="317" y="437"/>
                    <a:pt x="315" y="429"/>
                  </a:cubicBezTo>
                  <a:cubicBezTo>
                    <a:pt x="314" y="421"/>
                    <a:pt x="314" y="413"/>
                    <a:pt x="315" y="413"/>
                  </a:cubicBezTo>
                  <a:cubicBezTo>
                    <a:pt x="315" y="411"/>
                    <a:pt x="315" y="410"/>
                    <a:pt x="315" y="410"/>
                  </a:cubicBezTo>
                  <a:lnTo>
                    <a:pt x="315" y="410"/>
                  </a:lnTo>
                  <a:cubicBezTo>
                    <a:pt x="315" y="410"/>
                    <a:pt x="316" y="413"/>
                    <a:pt x="315" y="413"/>
                  </a:cubicBezTo>
                  <a:cubicBezTo>
                    <a:pt x="316" y="421"/>
                    <a:pt x="316" y="429"/>
                    <a:pt x="317" y="429"/>
                  </a:cubicBezTo>
                  <a:cubicBezTo>
                    <a:pt x="317" y="429"/>
                    <a:pt x="317" y="429"/>
                    <a:pt x="317" y="429"/>
                  </a:cubicBezTo>
                  <a:cubicBezTo>
                    <a:pt x="318" y="429"/>
                    <a:pt x="319" y="436"/>
                    <a:pt x="319" y="436"/>
                  </a:cubicBezTo>
                  <a:cubicBezTo>
                    <a:pt x="320" y="442"/>
                    <a:pt x="321" y="445"/>
                    <a:pt x="322" y="445"/>
                  </a:cubicBezTo>
                  <a:cubicBezTo>
                    <a:pt x="323" y="445"/>
                    <a:pt x="324" y="440"/>
                    <a:pt x="324" y="436"/>
                  </a:cubicBezTo>
                  <a:cubicBezTo>
                    <a:pt x="324" y="428"/>
                    <a:pt x="325" y="424"/>
                    <a:pt x="326" y="424"/>
                  </a:cubicBezTo>
                  <a:cubicBezTo>
                    <a:pt x="326" y="424"/>
                    <a:pt x="327" y="428"/>
                    <a:pt x="327" y="436"/>
                  </a:cubicBezTo>
                  <a:cubicBezTo>
                    <a:pt x="328" y="440"/>
                    <a:pt x="328" y="442"/>
                    <a:pt x="329" y="442"/>
                  </a:cubicBezTo>
                  <a:cubicBezTo>
                    <a:pt x="330" y="442"/>
                    <a:pt x="330" y="429"/>
                    <a:pt x="328" y="412"/>
                  </a:cubicBezTo>
                  <a:lnTo>
                    <a:pt x="326" y="389"/>
                  </a:lnTo>
                  <a:lnTo>
                    <a:pt x="330" y="412"/>
                  </a:lnTo>
                  <a:cubicBezTo>
                    <a:pt x="333" y="430"/>
                    <a:pt x="334" y="437"/>
                    <a:pt x="335" y="437"/>
                  </a:cubicBezTo>
                  <a:cubicBezTo>
                    <a:pt x="336" y="437"/>
                    <a:pt x="336" y="433"/>
                    <a:pt x="336" y="427"/>
                  </a:cubicBezTo>
                  <a:cubicBezTo>
                    <a:pt x="337" y="423"/>
                    <a:pt x="337" y="421"/>
                    <a:pt x="337" y="421"/>
                  </a:cubicBezTo>
                  <a:cubicBezTo>
                    <a:pt x="338" y="421"/>
                    <a:pt x="338" y="423"/>
                    <a:pt x="338" y="427"/>
                  </a:cubicBezTo>
                  <a:cubicBezTo>
                    <a:pt x="340" y="435"/>
                    <a:pt x="341" y="435"/>
                    <a:pt x="344" y="435"/>
                  </a:cubicBezTo>
                  <a:cubicBezTo>
                    <a:pt x="347" y="435"/>
                    <a:pt x="349" y="433"/>
                    <a:pt x="347" y="427"/>
                  </a:cubicBezTo>
                  <a:lnTo>
                    <a:pt x="350" y="426"/>
                  </a:lnTo>
                  <a:cubicBezTo>
                    <a:pt x="351" y="432"/>
                    <a:pt x="352" y="434"/>
                    <a:pt x="352" y="434"/>
                  </a:cubicBezTo>
                  <a:cubicBezTo>
                    <a:pt x="353" y="434"/>
                    <a:pt x="353" y="427"/>
                    <a:pt x="351" y="418"/>
                  </a:cubicBezTo>
                  <a:lnTo>
                    <a:pt x="353" y="418"/>
                  </a:lnTo>
                  <a:lnTo>
                    <a:pt x="354" y="426"/>
                  </a:lnTo>
                  <a:cubicBezTo>
                    <a:pt x="355" y="431"/>
                    <a:pt x="356" y="433"/>
                    <a:pt x="361" y="433"/>
                  </a:cubicBezTo>
                  <a:cubicBezTo>
                    <a:pt x="363" y="433"/>
                    <a:pt x="365" y="433"/>
                    <a:pt x="368" y="432"/>
                  </a:cubicBezTo>
                  <a:cubicBezTo>
                    <a:pt x="378" y="431"/>
                    <a:pt x="379" y="431"/>
                    <a:pt x="377" y="415"/>
                  </a:cubicBezTo>
                  <a:cubicBezTo>
                    <a:pt x="376" y="408"/>
                    <a:pt x="376" y="404"/>
                    <a:pt x="376" y="404"/>
                  </a:cubicBezTo>
                  <a:lnTo>
                    <a:pt x="376" y="404"/>
                  </a:lnTo>
                  <a:cubicBezTo>
                    <a:pt x="377" y="404"/>
                    <a:pt x="378" y="408"/>
                    <a:pt x="379" y="415"/>
                  </a:cubicBezTo>
                  <a:cubicBezTo>
                    <a:pt x="380" y="421"/>
                    <a:pt x="381" y="427"/>
                    <a:pt x="381" y="427"/>
                  </a:cubicBezTo>
                  <a:cubicBezTo>
                    <a:pt x="381" y="427"/>
                    <a:pt x="381" y="426"/>
                    <a:pt x="381" y="423"/>
                  </a:cubicBezTo>
                  <a:lnTo>
                    <a:pt x="381" y="423"/>
                  </a:lnTo>
                  <a:cubicBezTo>
                    <a:pt x="381" y="423"/>
                    <a:pt x="383" y="423"/>
                    <a:pt x="386" y="431"/>
                  </a:cubicBezTo>
                  <a:cubicBezTo>
                    <a:pt x="388" y="437"/>
                    <a:pt x="389" y="439"/>
                    <a:pt x="390" y="439"/>
                  </a:cubicBezTo>
                  <a:cubicBezTo>
                    <a:pt x="391" y="439"/>
                    <a:pt x="391" y="435"/>
                    <a:pt x="390" y="430"/>
                  </a:cubicBezTo>
                  <a:cubicBezTo>
                    <a:pt x="389" y="423"/>
                    <a:pt x="388" y="421"/>
                    <a:pt x="388" y="421"/>
                  </a:cubicBezTo>
                  <a:lnTo>
                    <a:pt x="388" y="421"/>
                  </a:lnTo>
                  <a:cubicBezTo>
                    <a:pt x="389" y="421"/>
                    <a:pt x="390" y="426"/>
                    <a:pt x="391" y="430"/>
                  </a:cubicBezTo>
                  <a:cubicBezTo>
                    <a:pt x="393" y="436"/>
                    <a:pt x="394" y="441"/>
                    <a:pt x="395" y="441"/>
                  </a:cubicBezTo>
                  <a:cubicBezTo>
                    <a:pt x="395" y="441"/>
                    <a:pt x="395" y="440"/>
                    <a:pt x="395" y="438"/>
                  </a:cubicBezTo>
                  <a:cubicBezTo>
                    <a:pt x="395" y="433"/>
                    <a:pt x="397" y="428"/>
                    <a:pt x="399" y="428"/>
                  </a:cubicBezTo>
                  <a:cubicBezTo>
                    <a:pt x="401" y="428"/>
                    <a:pt x="403" y="430"/>
                    <a:pt x="404" y="437"/>
                  </a:cubicBezTo>
                  <a:lnTo>
                    <a:pt x="406" y="437"/>
                  </a:lnTo>
                  <a:cubicBezTo>
                    <a:pt x="405" y="429"/>
                    <a:pt x="407" y="429"/>
                    <a:pt x="409" y="429"/>
                  </a:cubicBezTo>
                  <a:cubicBezTo>
                    <a:pt x="410" y="429"/>
                    <a:pt x="410" y="428"/>
                    <a:pt x="411" y="428"/>
                  </a:cubicBezTo>
                  <a:cubicBezTo>
                    <a:pt x="412" y="428"/>
                    <a:pt x="413" y="430"/>
                    <a:pt x="414" y="436"/>
                  </a:cubicBezTo>
                  <a:cubicBezTo>
                    <a:pt x="414" y="440"/>
                    <a:pt x="414" y="442"/>
                    <a:pt x="414" y="442"/>
                  </a:cubicBezTo>
                  <a:cubicBezTo>
                    <a:pt x="415" y="442"/>
                    <a:pt x="415" y="440"/>
                    <a:pt x="416" y="436"/>
                  </a:cubicBezTo>
                  <a:cubicBezTo>
                    <a:pt x="417" y="436"/>
                    <a:pt x="416" y="420"/>
                    <a:pt x="417" y="420"/>
                  </a:cubicBezTo>
                  <a:cubicBezTo>
                    <a:pt x="416" y="412"/>
                    <a:pt x="416" y="404"/>
                    <a:pt x="417" y="404"/>
                  </a:cubicBezTo>
                  <a:lnTo>
                    <a:pt x="418" y="412"/>
                  </a:lnTo>
                  <a:lnTo>
                    <a:pt x="420" y="428"/>
                  </a:lnTo>
                  <a:cubicBezTo>
                    <a:pt x="422" y="427"/>
                    <a:pt x="423" y="427"/>
                    <a:pt x="422" y="419"/>
                  </a:cubicBezTo>
                  <a:lnTo>
                    <a:pt x="422" y="419"/>
                  </a:lnTo>
                  <a:cubicBezTo>
                    <a:pt x="424" y="427"/>
                    <a:pt x="425" y="427"/>
                    <a:pt x="427" y="427"/>
                  </a:cubicBezTo>
                  <a:cubicBezTo>
                    <a:pt x="429" y="427"/>
                    <a:pt x="433" y="427"/>
                    <a:pt x="432" y="418"/>
                  </a:cubicBezTo>
                  <a:lnTo>
                    <a:pt x="432" y="418"/>
                  </a:lnTo>
                  <a:cubicBezTo>
                    <a:pt x="434" y="425"/>
                    <a:pt x="437" y="429"/>
                    <a:pt x="439" y="429"/>
                  </a:cubicBezTo>
                  <a:cubicBezTo>
                    <a:pt x="441" y="429"/>
                    <a:pt x="442" y="425"/>
                    <a:pt x="441" y="418"/>
                  </a:cubicBezTo>
                  <a:cubicBezTo>
                    <a:pt x="439" y="414"/>
                    <a:pt x="439" y="412"/>
                    <a:pt x="440" y="412"/>
                  </a:cubicBezTo>
                  <a:lnTo>
                    <a:pt x="440" y="412"/>
                  </a:lnTo>
                  <a:cubicBezTo>
                    <a:pt x="440" y="412"/>
                    <a:pt x="441" y="413"/>
                    <a:pt x="443" y="417"/>
                  </a:cubicBezTo>
                  <a:cubicBezTo>
                    <a:pt x="444" y="421"/>
                    <a:pt x="445" y="422"/>
                    <a:pt x="445" y="422"/>
                  </a:cubicBezTo>
                  <a:cubicBezTo>
                    <a:pt x="446" y="422"/>
                    <a:pt x="446" y="421"/>
                    <a:pt x="445" y="417"/>
                  </a:cubicBezTo>
                  <a:cubicBezTo>
                    <a:pt x="445" y="414"/>
                    <a:pt x="445" y="413"/>
                    <a:pt x="445" y="413"/>
                  </a:cubicBezTo>
                  <a:cubicBezTo>
                    <a:pt x="446" y="413"/>
                    <a:pt x="448" y="419"/>
                    <a:pt x="451" y="424"/>
                  </a:cubicBezTo>
                  <a:cubicBezTo>
                    <a:pt x="453" y="433"/>
                    <a:pt x="455" y="436"/>
                    <a:pt x="456" y="436"/>
                  </a:cubicBezTo>
                  <a:cubicBezTo>
                    <a:pt x="457" y="436"/>
                    <a:pt x="457" y="434"/>
                    <a:pt x="456" y="431"/>
                  </a:cubicBezTo>
                  <a:cubicBezTo>
                    <a:pt x="456" y="423"/>
                    <a:pt x="457" y="423"/>
                    <a:pt x="460" y="423"/>
                  </a:cubicBezTo>
                  <a:cubicBezTo>
                    <a:pt x="460" y="418"/>
                    <a:pt x="459" y="412"/>
                    <a:pt x="456" y="408"/>
                  </a:cubicBezTo>
                  <a:cubicBezTo>
                    <a:pt x="453" y="400"/>
                    <a:pt x="452" y="393"/>
                    <a:pt x="452" y="393"/>
                  </a:cubicBezTo>
                  <a:cubicBezTo>
                    <a:pt x="451" y="390"/>
                    <a:pt x="452" y="389"/>
                    <a:pt x="452" y="389"/>
                  </a:cubicBezTo>
                  <a:cubicBezTo>
                    <a:pt x="453" y="389"/>
                    <a:pt x="454" y="392"/>
                    <a:pt x="453" y="393"/>
                  </a:cubicBezTo>
                  <a:cubicBezTo>
                    <a:pt x="453" y="398"/>
                    <a:pt x="455" y="403"/>
                    <a:pt x="459" y="408"/>
                  </a:cubicBezTo>
                  <a:cubicBezTo>
                    <a:pt x="461" y="414"/>
                    <a:pt x="463" y="414"/>
                    <a:pt x="464" y="414"/>
                  </a:cubicBezTo>
                  <a:cubicBezTo>
                    <a:pt x="465" y="414"/>
                    <a:pt x="465" y="414"/>
                    <a:pt x="465" y="414"/>
                  </a:cubicBezTo>
                  <a:lnTo>
                    <a:pt x="470" y="414"/>
                  </a:lnTo>
                  <a:cubicBezTo>
                    <a:pt x="473" y="418"/>
                    <a:pt x="475" y="419"/>
                    <a:pt x="476" y="419"/>
                  </a:cubicBezTo>
                  <a:cubicBezTo>
                    <a:pt x="477" y="419"/>
                    <a:pt x="476" y="417"/>
                    <a:pt x="474" y="413"/>
                  </a:cubicBezTo>
                  <a:lnTo>
                    <a:pt x="473" y="411"/>
                  </a:lnTo>
                  <a:lnTo>
                    <a:pt x="473" y="411"/>
                  </a:lnTo>
                  <a:cubicBezTo>
                    <a:pt x="476" y="415"/>
                    <a:pt x="479" y="416"/>
                    <a:pt x="482" y="416"/>
                  </a:cubicBezTo>
                  <a:cubicBezTo>
                    <a:pt x="485" y="416"/>
                    <a:pt x="487" y="412"/>
                    <a:pt x="483" y="404"/>
                  </a:cubicBezTo>
                  <a:lnTo>
                    <a:pt x="483" y="404"/>
                  </a:lnTo>
                  <a:lnTo>
                    <a:pt x="488" y="412"/>
                  </a:lnTo>
                  <a:cubicBezTo>
                    <a:pt x="492" y="419"/>
                    <a:pt x="493" y="419"/>
                    <a:pt x="496" y="419"/>
                  </a:cubicBezTo>
                  <a:cubicBezTo>
                    <a:pt x="497" y="419"/>
                    <a:pt x="497" y="411"/>
                    <a:pt x="500" y="410"/>
                  </a:cubicBezTo>
                  <a:cubicBezTo>
                    <a:pt x="505" y="410"/>
                    <a:pt x="508" y="409"/>
                    <a:pt x="502" y="402"/>
                  </a:cubicBezTo>
                  <a:cubicBezTo>
                    <a:pt x="503" y="402"/>
                    <a:pt x="503" y="402"/>
                    <a:pt x="509" y="409"/>
                  </a:cubicBezTo>
                  <a:cubicBezTo>
                    <a:pt x="512" y="414"/>
                    <a:pt x="514" y="416"/>
                    <a:pt x="515" y="416"/>
                  </a:cubicBezTo>
                  <a:cubicBezTo>
                    <a:pt x="515" y="416"/>
                    <a:pt x="515" y="416"/>
                    <a:pt x="516" y="415"/>
                  </a:cubicBezTo>
                  <a:cubicBezTo>
                    <a:pt x="517" y="415"/>
                    <a:pt x="511" y="409"/>
                    <a:pt x="506" y="402"/>
                  </a:cubicBezTo>
                  <a:cubicBezTo>
                    <a:pt x="503" y="398"/>
                    <a:pt x="501" y="396"/>
                    <a:pt x="502" y="396"/>
                  </a:cubicBezTo>
                  <a:lnTo>
                    <a:pt x="502" y="396"/>
                  </a:lnTo>
                  <a:cubicBezTo>
                    <a:pt x="502" y="396"/>
                    <a:pt x="504" y="398"/>
                    <a:pt x="508" y="401"/>
                  </a:cubicBezTo>
                  <a:cubicBezTo>
                    <a:pt x="512" y="404"/>
                    <a:pt x="515" y="406"/>
                    <a:pt x="517" y="406"/>
                  </a:cubicBezTo>
                  <a:cubicBezTo>
                    <a:pt x="519" y="406"/>
                    <a:pt x="519" y="404"/>
                    <a:pt x="517" y="400"/>
                  </a:cubicBezTo>
                  <a:cubicBezTo>
                    <a:pt x="518" y="400"/>
                    <a:pt x="519" y="400"/>
                    <a:pt x="526" y="406"/>
                  </a:cubicBezTo>
                  <a:cubicBezTo>
                    <a:pt x="530" y="410"/>
                    <a:pt x="535" y="414"/>
                    <a:pt x="536" y="414"/>
                  </a:cubicBezTo>
                  <a:cubicBezTo>
                    <a:pt x="537" y="414"/>
                    <a:pt x="536" y="412"/>
                    <a:pt x="531" y="406"/>
                  </a:cubicBezTo>
                  <a:cubicBezTo>
                    <a:pt x="533" y="406"/>
                    <a:pt x="533" y="406"/>
                    <a:pt x="539" y="413"/>
                  </a:cubicBezTo>
                  <a:cubicBezTo>
                    <a:pt x="544" y="416"/>
                    <a:pt x="548" y="420"/>
                    <a:pt x="548" y="420"/>
                  </a:cubicBezTo>
                  <a:cubicBezTo>
                    <a:pt x="549" y="420"/>
                    <a:pt x="547" y="418"/>
                    <a:pt x="542" y="412"/>
                  </a:cubicBezTo>
                  <a:cubicBezTo>
                    <a:pt x="539" y="409"/>
                    <a:pt x="539" y="407"/>
                    <a:pt x="541" y="407"/>
                  </a:cubicBezTo>
                  <a:cubicBezTo>
                    <a:pt x="542" y="407"/>
                    <a:pt x="545" y="408"/>
                    <a:pt x="549" y="411"/>
                  </a:cubicBezTo>
                  <a:cubicBezTo>
                    <a:pt x="552" y="411"/>
                    <a:pt x="553" y="411"/>
                    <a:pt x="545" y="404"/>
                  </a:cubicBezTo>
                  <a:lnTo>
                    <a:pt x="537" y="398"/>
                  </a:lnTo>
                  <a:lnTo>
                    <a:pt x="537" y="398"/>
                  </a:lnTo>
                  <a:cubicBezTo>
                    <a:pt x="545" y="404"/>
                    <a:pt x="550" y="408"/>
                    <a:pt x="550" y="408"/>
                  </a:cubicBezTo>
                  <a:cubicBezTo>
                    <a:pt x="550" y="408"/>
                    <a:pt x="547" y="404"/>
                    <a:pt x="539" y="398"/>
                  </a:cubicBezTo>
                  <a:cubicBezTo>
                    <a:pt x="535" y="394"/>
                    <a:pt x="534" y="392"/>
                    <a:pt x="534" y="392"/>
                  </a:cubicBezTo>
                  <a:lnTo>
                    <a:pt x="534" y="392"/>
                  </a:lnTo>
                  <a:cubicBezTo>
                    <a:pt x="534" y="392"/>
                    <a:pt x="536" y="394"/>
                    <a:pt x="540" y="398"/>
                  </a:cubicBezTo>
                  <a:cubicBezTo>
                    <a:pt x="549" y="403"/>
                    <a:pt x="551" y="403"/>
                    <a:pt x="551" y="403"/>
                  </a:cubicBezTo>
                  <a:cubicBezTo>
                    <a:pt x="552" y="403"/>
                    <a:pt x="549" y="395"/>
                    <a:pt x="554" y="395"/>
                  </a:cubicBezTo>
                  <a:cubicBezTo>
                    <a:pt x="562" y="393"/>
                    <a:pt x="555" y="385"/>
                    <a:pt x="548" y="381"/>
                  </a:cubicBezTo>
                  <a:cubicBezTo>
                    <a:pt x="544" y="377"/>
                    <a:pt x="541" y="375"/>
                    <a:pt x="542" y="375"/>
                  </a:cubicBezTo>
                  <a:lnTo>
                    <a:pt x="542" y="375"/>
                  </a:lnTo>
                  <a:cubicBezTo>
                    <a:pt x="542" y="375"/>
                    <a:pt x="544" y="377"/>
                    <a:pt x="548" y="380"/>
                  </a:cubicBezTo>
                  <a:cubicBezTo>
                    <a:pt x="553" y="382"/>
                    <a:pt x="555" y="383"/>
                    <a:pt x="556" y="383"/>
                  </a:cubicBezTo>
                  <a:cubicBezTo>
                    <a:pt x="557" y="383"/>
                    <a:pt x="557" y="382"/>
                    <a:pt x="557" y="382"/>
                  </a:cubicBezTo>
                  <a:cubicBezTo>
                    <a:pt x="557" y="381"/>
                    <a:pt x="557" y="381"/>
                    <a:pt x="557" y="381"/>
                  </a:cubicBezTo>
                  <a:lnTo>
                    <a:pt x="557" y="381"/>
                  </a:lnTo>
                  <a:cubicBezTo>
                    <a:pt x="558" y="381"/>
                    <a:pt x="560" y="382"/>
                    <a:pt x="565" y="385"/>
                  </a:cubicBezTo>
                  <a:cubicBezTo>
                    <a:pt x="556" y="379"/>
                    <a:pt x="556" y="378"/>
                    <a:pt x="556" y="378"/>
                  </a:cubicBezTo>
                  <a:lnTo>
                    <a:pt x="556" y="378"/>
                  </a:lnTo>
                  <a:cubicBezTo>
                    <a:pt x="560" y="380"/>
                    <a:pt x="562" y="381"/>
                    <a:pt x="563" y="381"/>
                  </a:cubicBezTo>
                  <a:cubicBezTo>
                    <a:pt x="564" y="381"/>
                    <a:pt x="561" y="379"/>
                    <a:pt x="556" y="376"/>
                  </a:cubicBezTo>
                  <a:cubicBezTo>
                    <a:pt x="547" y="370"/>
                    <a:pt x="543" y="368"/>
                    <a:pt x="543" y="368"/>
                  </a:cubicBezTo>
                  <a:lnTo>
                    <a:pt x="543" y="368"/>
                  </a:lnTo>
                  <a:cubicBezTo>
                    <a:pt x="543" y="368"/>
                    <a:pt x="548" y="370"/>
                    <a:pt x="556" y="375"/>
                  </a:cubicBezTo>
                  <a:cubicBezTo>
                    <a:pt x="562" y="378"/>
                    <a:pt x="567" y="380"/>
                    <a:pt x="568" y="380"/>
                  </a:cubicBezTo>
                  <a:cubicBezTo>
                    <a:pt x="569" y="380"/>
                    <a:pt x="568" y="379"/>
                    <a:pt x="565" y="377"/>
                  </a:cubicBezTo>
                  <a:cubicBezTo>
                    <a:pt x="556" y="373"/>
                    <a:pt x="556" y="371"/>
                    <a:pt x="547" y="365"/>
                  </a:cubicBezTo>
                  <a:cubicBezTo>
                    <a:pt x="547" y="365"/>
                    <a:pt x="547" y="364"/>
                    <a:pt x="548" y="364"/>
                  </a:cubicBezTo>
                  <a:cubicBezTo>
                    <a:pt x="548" y="364"/>
                    <a:pt x="550" y="365"/>
                    <a:pt x="555" y="368"/>
                  </a:cubicBezTo>
                  <a:cubicBezTo>
                    <a:pt x="556" y="369"/>
                    <a:pt x="557" y="369"/>
                    <a:pt x="558" y="369"/>
                  </a:cubicBezTo>
                  <a:cubicBezTo>
                    <a:pt x="561" y="369"/>
                    <a:pt x="554" y="361"/>
                    <a:pt x="546" y="357"/>
                  </a:cubicBezTo>
                  <a:cubicBezTo>
                    <a:pt x="542" y="355"/>
                    <a:pt x="540" y="353"/>
                    <a:pt x="540" y="353"/>
                  </a:cubicBezTo>
                  <a:lnTo>
                    <a:pt x="540" y="353"/>
                  </a:lnTo>
                  <a:cubicBezTo>
                    <a:pt x="541" y="353"/>
                    <a:pt x="543" y="354"/>
                    <a:pt x="546" y="356"/>
                  </a:cubicBezTo>
                  <a:cubicBezTo>
                    <a:pt x="552" y="358"/>
                    <a:pt x="554" y="359"/>
                    <a:pt x="555" y="359"/>
                  </a:cubicBezTo>
                  <a:cubicBezTo>
                    <a:pt x="555" y="359"/>
                    <a:pt x="555" y="359"/>
                    <a:pt x="555" y="358"/>
                  </a:cubicBezTo>
                  <a:cubicBezTo>
                    <a:pt x="552" y="356"/>
                    <a:pt x="551" y="356"/>
                    <a:pt x="551" y="356"/>
                  </a:cubicBezTo>
                  <a:lnTo>
                    <a:pt x="551" y="356"/>
                  </a:lnTo>
                  <a:cubicBezTo>
                    <a:pt x="552" y="356"/>
                    <a:pt x="558" y="358"/>
                    <a:pt x="563" y="360"/>
                  </a:cubicBezTo>
                  <a:cubicBezTo>
                    <a:pt x="568" y="364"/>
                    <a:pt x="570" y="365"/>
                    <a:pt x="571" y="365"/>
                  </a:cubicBezTo>
                  <a:cubicBezTo>
                    <a:pt x="572" y="365"/>
                    <a:pt x="572" y="364"/>
                    <a:pt x="572" y="363"/>
                  </a:cubicBezTo>
                  <a:cubicBezTo>
                    <a:pt x="563" y="357"/>
                    <a:pt x="563" y="353"/>
                    <a:pt x="562" y="350"/>
                  </a:cubicBezTo>
                  <a:cubicBezTo>
                    <a:pt x="562" y="345"/>
                    <a:pt x="553" y="340"/>
                    <a:pt x="536" y="332"/>
                  </a:cubicBezTo>
                  <a:lnTo>
                    <a:pt x="519" y="327"/>
                  </a:lnTo>
                  <a:lnTo>
                    <a:pt x="536" y="331"/>
                  </a:lnTo>
                  <a:lnTo>
                    <a:pt x="561" y="339"/>
                  </a:lnTo>
                  <a:cubicBezTo>
                    <a:pt x="556" y="336"/>
                    <a:pt x="551" y="334"/>
                    <a:pt x="544" y="332"/>
                  </a:cubicBezTo>
                  <a:cubicBezTo>
                    <a:pt x="538" y="331"/>
                    <a:pt x="536" y="330"/>
                    <a:pt x="539" y="330"/>
                  </a:cubicBezTo>
                  <a:cubicBezTo>
                    <a:pt x="540" y="330"/>
                    <a:pt x="542" y="330"/>
                    <a:pt x="544" y="330"/>
                  </a:cubicBezTo>
                  <a:cubicBezTo>
                    <a:pt x="552" y="330"/>
                    <a:pt x="552" y="329"/>
                    <a:pt x="544" y="326"/>
                  </a:cubicBezTo>
                  <a:cubicBezTo>
                    <a:pt x="544" y="325"/>
                    <a:pt x="544" y="324"/>
                    <a:pt x="547" y="324"/>
                  </a:cubicBezTo>
                  <a:cubicBezTo>
                    <a:pt x="548" y="324"/>
                    <a:pt x="549" y="324"/>
                    <a:pt x="552" y="325"/>
                  </a:cubicBezTo>
                  <a:cubicBezTo>
                    <a:pt x="552" y="323"/>
                    <a:pt x="552" y="323"/>
                    <a:pt x="544" y="321"/>
                  </a:cubicBezTo>
                  <a:cubicBezTo>
                    <a:pt x="537" y="320"/>
                    <a:pt x="536" y="320"/>
                    <a:pt x="538" y="320"/>
                  </a:cubicBezTo>
                  <a:cubicBezTo>
                    <a:pt x="539" y="320"/>
                    <a:pt x="540" y="320"/>
                    <a:pt x="543" y="320"/>
                  </a:cubicBezTo>
                  <a:cubicBezTo>
                    <a:pt x="547" y="321"/>
                    <a:pt x="550" y="321"/>
                    <a:pt x="552" y="321"/>
                  </a:cubicBezTo>
                  <a:cubicBezTo>
                    <a:pt x="559" y="321"/>
                    <a:pt x="557" y="319"/>
                    <a:pt x="551" y="318"/>
                  </a:cubicBezTo>
                  <a:cubicBezTo>
                    <a:pt x="543" y="316"/>
                    <a:pt x="543" y="315"/>
                    <a:pt x="543" y="313"/>
                  </a:cubicBezTo>
                  <a:cubicBezTo>
                    <a:pt x="543" y="313"/>
                    <a:pt x="543" y="312"/>
                    <a:pt x="534" y="310"/>
                  </a:cubicBezTo>
                  <a:lnTo>
                    <a:pt x="534" y="308"/>
                  </a:lnTo>
                  <a:cubicBezTo>
                    <a:pt x="534" y="308"/>
                    <a:pt x="534" y="307"/>
                    <a:pt x="535" y="307"/>
                  </a:cubicBezTo>
                  <a:cubicBezTo>
                    <a:pt x="537" y="307"/>
                    <a:pt x="543" y="309"/>
                    <a:pt x="543" y="310"/>
                  </a:cubicBezTo>
                  <a:lnTo>
                    <a:pt x="551" y="310"/>
                  </a:lnTo>
                  <a:cubicBezTo>
                    <a:pt x="551" y="308"/>
                    <a:pt x="549" y="307"/>
                    <a:pt x="542" y="304"/>
                  </a:cubicBezTo>
                  <a:cubicBezTo>
                    <a:pt x="549" y="304"/>
                    <a:pt x="557" y="304"/>
                    <a:pt x="549" y="302"/>
                  </a:cubicBezTo>
                  <a:cubicBezTo>
                    <a:pt x="534" y="300"/>
                    <a:pt x="542" y="300"/>
                    <a:pt x="549" y="300"/>
                  </a:cubicBezTo>
                  <a:cubicBezTo>
                    <a:pt x="555" y="301"/>
                    <a:pt x="559" y="301"/>
                    <a:pt x="561" y="301"/>
                  </a:cubicBezTo>
                  <a:cubicBezTo>
                    <a:pt x="563" y="301"/>
                    <a:pt x="559" y="300"/>
                    <a:pt x="549" y="297"/>
                  </a:cubicBezTo>
                  <a:cubicBezTo>
                    <a:pt x="549" y="294"/>
                    <a:pt x="540" y="291"/>
                    <a:pt x="540" y="288"/>
                  </a:cubicBezTo>
                  <a:cubicBezTo>
                    <a:pt x="540" y="283"/>
                    <a:pt x="539" y="282"/>
                    <a:pt x="547" y="280"/>
                  </a:cubicBezTo>
                  <a:lnTo>
                    <a:pt x="547" y="280"/>
                  </a:lnTo>
                  <a:cubicBezTo>
                    <a:pt x="546" y="280"/>
                    <a:pt x="544" y="280"/>
                    <a:pt x="543" y="280"/>
                  </a:cubicBezTo>
                  <a:cubicBezTo>
                    <a:pt x="465" y="280"/>
                    <a:pt x="453" y="176"/>
                    <a:pt x="514" y="148"/>
                  </a:cubicBezTo>
                  <a:lnTo>
                    <a:pt x="514" y="148"/>
                  </a:lnTo>
                  <a:cubicBezTo>
                    <a:pt x="511" y="145"/>
                    <a:pt x="510" y="139"/>
                    <a:pt x="510" y="133"/>
                  </a:cubicBezTo>
                  <a:cubicBezTo>
                    <a:pt x="509" y="122"/>
                    <a:pt x="508" y="116"/>
                    <a:pt x="502" y="116"/>
                  </a:cubicBezTo>
                  <a:cubicBezTo>
                    <a:pt x="501" y="116"/>
                    <a:pt x="501" y="116"/>
                    <a:pt x="500" y="116"/>
                  </a:cubicBezTo>
                  <a:cubicBezTo>
                    <a:pt x="500" y="115"/>
                    <a:pt x="500" y="115"/>
                    <a:pt x="508" y="113"/>
                  </a:cubicBezTo>
                  <a:cubicBezTo>
                    <a:pt x="513" y="112"/>
                    <a:pt x="515" y="111"/>
                    <a:pt x="510" y="111"/>
                  </a:cubicBezTo>
                  <a:cubicBezTo>
                    <a:pt x="508" y="111"/>
                    <a:pt x="505" y="111"/>
                    <a:pt x="500" y="111"/>
                  </a:cubicBezTo>
                  <a:cubicBezTo>
                    <a:pt x="496" y="111"/>
                    <a:pt x="492" y="112"/>
                    <a:pt x="491" y="112"/>
                  </a:cubicBezTo>
                  <a:cubicBezTo>
                    <a:pt x="490" y="112"/>
                    <a:pt x="492" y="111"/>
                    <a:pt x="500" y="110"/>
                  </a:cubicBezTo>
                  <a:cubicBezTo>
                    <a:pt x="508" y="109"/>
                    <a:pt x="508" y="107"/>
                    <a:pt x="507" y="102"/>
                  </a:cubicBezTo>
                  <a:cubicBezTo>
                    <a:pt x="507" y="99"/>
                    <a:pt x="506" y="96"/>
                    <a:pt x="501" y="96"/>
                  </a:cubicBezTo>
                  <a:cubicBezTo>
                    <a:pt x="500" y="96"/>
                    <a:pt x="500" y="96"/>
                    <a:pt x="499" y="96"/>
                  </a:cubicBezTo>
                  <a:cubicBezTo>
                    <a:pt x="490" y="95"/>
                    <a:pt x="490" y="95"/>
                    <a:pt x="498" y="95"/>
                  </a:cubicBezTo>
                  <a:cubicBezTo>
                    <a:pt x="513" y="94"/>
                    <a:pt x="521" y="86"/>
                    <a:pt x="506" y="85"/>
                  </a:cubicBezTo>
                  <a:cubicBezTo>
                    <a:pt x="506" y="83"/>
                    <a:pt x="505" y="82"/>
                    <a:pt x="512" y="81"/>
                  </a:cubicBezTo>
                  <a:cubicBezTo>
                    <a:pt x="512" y="80"/>
                    <a:pt x="512" y="79"/>
                    <a:pt x="505" y="77"/>
                  </a:cubicBezTo>
                  <a:cubicBezTo>
                    <a:pt x="505" y="76"/>
                    <a:pt x="503" y="71"/>
                    <a:pt x="503" y="69"/>
                  </a:cubicBezTo>
                  <a:cubicBezTo>
                    <a:pt x="503" y="67"/>
                    <a:pt x="496" y="65"/>
                    <a:pt x="496" y="65"/>
                  </a:cubicBezTo>
                  <a:lnTo>
                    <a:pt x="496" y="64"/>
                  </a:lnTo>
                  <a:cubicBezTo>
                    <a:pt x="503" y="63"/>
                    <a:pt x="502" y="56"/>
                    <a:pt x="502" y="49"/>
                  </a:cubicBezTo>
                  <a:cubicBezTo>
                    <a:pt x="501" y="41"/>
                    <a:pt x="500" y="34"/>
                    <a:pt x="508" y="32"/>
                  </a:cubicBezTo>
                  <a:cubicBezTo>
                    <a:pt x="508" y="32"/>
                    <a:pt x="508" y="31"/>
                    <a:pt x="500" y="31"/>
                  </a:cubicBezTo>
                  <a:cubicBezTo>
                    <a:pt x="496" y="31"/>
                    <a:pt x="493" y="31"/>
                    <a:pt x="491" y="31"/>
                  </a:cubicBezTo>
                  <a:cubicBezTo>
                    <a:pt x="485" y="31"/>
                    <a:pt x="486" y="30"/>
                    <a:pt x="492" y="27"/>
                  </a:cubicBezTo>
                  <a:cubicBezTo>
                    <a:pt x="506" y="24"/>
                    <a:pt x="507" y="20"/>
                    <a:pt x="496" y="20"/>
                  </a:cubicBezTo>
                  <a:cubicBezTo>
                    <a:pt x="494" y="20"/>
                    <a:pt x="493" y="20"/>
                    <a:pt x="491" y="21"/>
                  </a:cubicBezTo>
                  <a:lnTo>
                    <a:pt x="499" y="19"/>
                  </a:lnTo>
                  <a:cubicBezTo>
                    <a:pt x="512" y="17"/>
                    <a:pt x="509" y="15"/>
                    <a:pt x="499" y="15"/>
                  </a:cubicBezTo>
                  <a:cubicBezTo>
                    <a:pt x="496" y="15"/>
                    <a:pt x="494" y="15"/>
                    <a:pt x="491" y="15"/>
                  </a:cubicBezTo>
                  <a:cubicBezTo>
                    <a:pt x="499" y="13"/>
                    <a:pt x="506" y="11"/>
                    <a:pt x="498" y="11"/>
                  </a:cubicBezTo>
                  <a:cubicBezTo>
                    <a:pt x="498" y="9"/>
                    <a:pt x="498" y="9"/>
                    <a:pt x="513" y="7"/>
                  </a:cubicBezTo>
                  <a:cubicBezTo>
                    <a:pt x="521" y="6"/>
                    <a:pt x="529" y="5"/>
                    <a:pt x="529" y="4"/>
                  </a:cubicBezTo>
                  <a:cubicBezTo>
                    <a:pt x="529" y="3"/>
                    <a:pt x="529" y="3"/>
                    <a:pt x="527" y="3"/>
                  </a:cubicBezTo>
                  <a:cubicBezTo>
                    <a:pt x="525" y="3"/>
                    <a:pt x="519" y="4"/>
                    <a:pt x="513" y="5"/>
                  </a:cubicBezTo>
                  <a:lnTo>
                    <a:pt x="513" y="3"/>
                  </a:lnTo>
                  <a:cubicBezTo>
                    <a:pt x="513" y="3"/>
                    <a:pt x="513" y="2"/>
                    <a:pt x="511" y="2"/>
                  </a:cubicBezTo>
                  <a:cubicBezTo>
                    <a:pt x="510" y="2"/>
                    <a:pt x="508" y="2"/>
                    <a:pt x="506" y="3"/>
                  </a:cubicBezTo>
                  <a:cubicBezTo>
                    <a:pt x="503" y="3"/>
                    <a:pt x="502" y="3"/>
                    <a:pt x="501" y="3"/>
                  </a:cubicBezTo>
                  <a:cubicBezTo>
                    <a:pt x="498" y="3"/>
                    <a:pt x="497" y="2"/>
                    <a:pt x="497" y="2"/>
                  </a:cubicBezTo>
                  <a:cubicBezTo>
                    <a:pt x="500" y="1"/>
                    <a:pt x="500" y="1"/>
                    <a:pt x="500" y="1"/>
                  </a:cubicBezTo>
                  <a:close/>
                  <a:moveTo>
                    <a:pt x="22" y="530"/>
                  </a:moveTo>
                  <a:cubicBezTo>
                    <a:pt x="22" y="534"/>
                    <a:pt x="21" y="540"/>
                    <a:pt x="22" y="546"/>
                  </a:cubicBezTo>
                  <a:lnTo>
                    <a:pt x="23" y="546"/>
                  </a:lnTo>
                  <a:cubicBezTo>
                    <a:pt x="24" y="546"/>
                    <a:pt x="23" y="538"/>
                    <a:pt x="23" y="530"/>
                  </a:cubicBezTo>
                  <a:close/>
                  <a:moveTo>
                    <a:pt x="291" y="571"/>
                  </a:moveTo>
                  <a:cubicBezTo>
                    <a:pt x="290" y="577"/>
                    <a:pt x="291" y="583"/>
                    <a:pt x="291" y="587"/>
                  </a:cubicBezTo>
                  <a:cubicBezTo>
                    <a:pt x="292" y="590"/>
                    <a:pt x="292" y="592"/>
                    <a:pt x="293" y="592"/>
                  </a:cubicBezTo>
                  <a:cubicBezTo>
                    <a:pt x="293" y="592"/>
                    <a:pt x="293" y="588"/>
                    <a:pt x="292" y="579"/>
                  </a:cubicBezTo>
                  <a:cubicBezTo>
                    <a:pt x="292" y="571"/>
                    <a:pt x="292" y="571"/>
                    <a:pt x="291" y="5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58"/>
            <p:cNvSpPr/>
            <p:nvPr/>
          </p:nvSpPr>
          <p:spPr>
            <a:xfrm>
              <a:off x="6549458" y="1832799"/>
              <a:ext cx="187766" cy="215558"/>
            </a:xfrm>
            <a:custGeom>
              <a:avLst/>
              <a:gdLst/>
              <a:ahLst/>
              <a:cxnLst/>
              <a:rect l="l" t="t" r="r" b="b"/>
              <a:pathLst>
                <a:path w="1993" h="2288" extrusionOk="0">
                  <a:moveTo>
                    <a:pt x="988" y="20"/>
                  </a:moveTo>
                  <a:cubicBezTo>
                    <a:pt x="994" y="20"/>
                    <a:pt x="986" y="35"/>
                    <a:pt x="986" y="41"/>
                  </a:cubicBezTo>
                  <a:cubicBezTo>
                    <a:pt x="980" y="41"/>
                    <a:pt x="980" y="41"/>
                    <a:pt x="980" y="33"/>
                  </a:cubicBezTo>
                  <a:cubicBezTo>
                    <a:pt x="981" y="29"/>
                    <a:pt x="983" y="23"/>
                    <a:pt x="988" y="20"/>
                  </a:cubicBezTo>
                  <a:close/>
                  <a:moveTo>
                    <a:pt x="1153" y="39"/>
                  </a:moveTo>
                  <a:cubicBezTo>
                    <a:pt x="1154" y="39"/>
                    <a:pt x="1154" y="39"/>
                    <a:pt x="1155" y="39"/>
                  </a:cubicBezTo>
                  <a:lnTo>
                    <a:pt x="1160" y="48"/>
                  </a:lnTo>
                  <a:lnTo>
                    <a:pt x="1152" y="54"/>
                  </a:lnTo>
                  <a:lnTo>
                    <a:pt x="1145" y="51"/>
                  </a:lnTo>
                  <a:cubicBezTo>
                    <a:pt x="1147" y="45"/>
                    <a:pt x="1148" y="39"/>
                    <a:pt x="1153" y="39"/>
                  </a:cubicBezTo>
                  <a:close/>
                  <a:moveTo>
                    <a:pt x="780" y="50"/>
                  </a:moveTo>
                  <a:lnTo>
                    <a:pt x="788" y="56"/>
                  </a:lnTo>
                  <a:lnTo>
                    <a:pt x="782" y="65"/>
                  </a:lnTo>
                  <a:lnTo>
                    <a:pt x="776" y="66"/>
                  </a:lnTo>
                  <a:cubicBezTo>
                    <a:pt x="774" y="58"/>
                    <a:pt x="773" y="51"/>
                    <a:pt x="780" y="50"/>
                  </a:cubicBezTo>
                  <a:close/>
                  <a:moveTo>
                    <a:pt x="880" y="81"/>
                  </a:moveTo>
                  <a:cubicBezTo>
                    <a:pt x="880" y="86"/>
                    <a:pt x="878" y="92"/>
                    <a:pt x="874" y="96"/>
                  </a:cubicBezTo>
                  <a:lnTo>
                    <a:pt x="868" y="96"/>
                  </a:lnTo>
                  <a:cubicBezTo>
                    <a:pt x="868" y="90"/>
                    <a:pt x="866" y="82"/>
                    <a:pt x="873" y="82"/>
                  </a:cubicBezTo>
                  <a:lnTo>
                    <a:pt x="880" y="81"/>
                  </a:lnTo>
                  <a:close/>
                  <a:moveTo>
                    <a:pt x="1550" y="239"/>
                  </a:moveTo>
                  <a:cubicBezTo>
                    <a:pt x="1551" y="239"/>
                    <a:pt x="1553" y="240"/>
                    <a:pt x="1554" y="241"/>
                  </a:cubicBezTo>
                  <a:lnTo>
                    <a:pt x="1554" y="250"/>
                  </a:lnTo>
                  <a:lnTo>
                    <a:pt x="1544" y="252"/>
                  </a:lnTo>
                  <a:lnTo>
                    <a:pt x="1539" y="248"/>
                  </a:lnTo>
                  <a:cubicBezTo>
                    <a:pt x="1543" y="244"/>
                    <a:pt x="1546" y="239"/>
                    <a:pt x="1550" y="239"/>
                  </a:cubicBezTo>
                  <a:close/>
                  <a:moveTo>
                    <a:pt x="352" y="251"/>
                  </a:moveTo>
                  <a:cubicBezTo>
                    <a:pt x="362" y="252"/>
                    <a:pt x="362" y="262"/>
                    <a:pt x="356" y="267"/>
                  </a:cubicBezTo>
                  <a:cubicBezTo>
                    <a:pt x="350" y="272"/>
                    <a:pt x="348" y="274"/>
                    <a:pt x="346" y="274"/>
                  </a:cubicBezTo>
                  <a:cubicBezTo>
                    <a:pt x="345" y="274"/>
                    <a:pt x="343" y="273"/>
                    <a:pt x="341" y="270"/>
                  </a:cubicBezTo>
                  <a:cubicBezTo>
                    <a:pt x="336" y="265"/>
                    <a:pt x="347" y="256"/>
                    <a:pt x="352" y="251"/>
                  </a:cubicBezTo>
                  <a:close/>
                  <a:moveTo>
                    <a:pt x="1584" y="269"/>
                  </a:moveTo>
                  <a:cubicBezTo>
                    <a:pt x="1586" y="269"/>
                    <a:pt x="1587" y="270"/>
                    <a:pt x="1590" y="272"/>
                  </a:cubicBezTo>
                  <a:cubicBezTo>
                    <a:pt x="1590" y="278"/>
                    <a:pt x="1589" y="283"/>
                    <a:pt x="1585" y="287"/>
                  </a:cubicBezTo>
                  <a:cubicBezTo>
                    <a:pt x="1584" y="289"/>
                    <a:pt x="1582" y="289"/>
                    <a:pt x="1581" y="289"/>
                  </a:cubicBezTo>
                  <a:cubicBezTo>
                    <a:pt x="1578" y="289"/>
                    <a:pt x="1577" y="284"/>
                    <a:pt x="1580" y="272"/>
                  </a:cubicBezTo>
                  <a:cubicBezTo>
                    <a:pt x="1582" y="270"/>
                    <a:pt x="1583" y="269"/>
                    <a:pt x="1584" y="269"/>
                  </a:cubicBezTo>
                  <a:close/>
                  <a:moveTo>
                    <a:pt x="1818" y="287"/>
                  </a:moveTo>
                  <a:cubicBezTo>
                    <a:pt x="1816" y="287"/>
                    <a:pt x="1814" y="287"/>
                    <a:pt x="1812" y="287"/>
                  </a:cubicBezTo>
                  <a:cubicBezTo>
                    <a:pt x="1806" y="291"/>
                    <a:pt x="1806" y="291"/>
                    <a:pt x="1811" y="298"/>
                  </a:cubicBezTo>
                  <a:cubicBezTo>
                    <a:pt x="1812" y="299"/>
                    <a:pt x="1814" y="299"/>
                    <a:pt x="1815" y="299"/>
                  </a:cubicBezTo>
                  <a:cubicBezTo>
                    <a:pt x="1820" y="299"/>
                    <a:pt x="1824" y="298"/>
                    <a:pt x="1828" y="296"/>
                  </a:cubicBezTo>
                  <a:cubicBezTo>
                    <a:pt x="1833" y="292"/>
                    <a:pt x="1829" y="287"/>
                    <a:pt x="1818" y="287"/>
                  </a:cubicBezTo>
                  <a:close/>
                  <a:moveTo>
                    <a:pt x="1675" y="345"/>
                  </a:moveTo>
                  <a:cubicBezTo>
                    <a:pt x="1677" y="345"/>
                    <a:pt x="1677" y="352"/>
                    <a:pt x="1682" y="357"/>
                  </a:cubicBezTo>
                  <a:cubicBezTo>
                    <a:pt x="1681" y="362"/>
                    <a:pt x="1681" y="364"/>
                    <a:pt x="1680" y="364"/>
                  </a:cubicBezTo>
                  <a:cubicBezTo>
                    <a:pt x="1679" y="364"/>
                    <a:pt x="1676" y="362"/>
                    <a:pt x="1672" y="357"/>
                  </a:cubicBezTo>
                  <a:cubicBezTo>
                    <a:pt x="1668" y="353"/>
                    <a:pt x="1670" y="349"/>
                    <a:pt x="1672" y="346"/>
                  </a:cubicBezTo>
                  <a:cubicBezTo>
                    <a:pt x="1673" y="345"/>
                    <a:pt x="1674" y="345"/>
                    <a:pt x="1675" y="345"/>
                  </a:cubicBezTo>
                  <a:close/>
                  <a:moveTo>
                    <a:pt x="1630" y="442"/>
                  </a:moveTo>
                  <a:cubicBezTo>
                    <a:pt x="1625" y="446"/>
                    <a:pt x="1625" y="446"/>
                    <a:pt x="1628" y="451"/>
                  </a:cubicBezTo>
                  <a:cubicBezTo>
                    <a:pt x="1632" y="456"/>
                    <a:pt x="1634" y="458"/>
                    <a:pt x="1635" y="458"/>
                  </a:cubicBezTo>
                  <a:cubicBezTo>
                    <a:pt x="1636" y="458"/>
                    <a:pt x="1637" y="456"/>
                    <a:pt x="1637" y="452"/>
                  </a:cubicBezTo>
                  <a:lnTo>
                    <a:pt x="1630" y="442"/>
                  </a:lnTo>
                  <a:close/>
                  <a:moveTo>
                    <a:pt x="1752" y="444"/>
                  </a:moveTo>
                  <a:cubicBezTo>
                    <a:pt x="1755" y="444"/>
                    <a:pt x="1757" y="445"/>
                    <a:pt x="1758" y="446"/>
                  </a:cubicBezTo>
                  <a:cubicBezTo>
                    <a:pt x="1760" y="452"/>
                    <a:pt x="1762" y="458"/>
                    <a:pt x="1760" y="462"/>
                  </a:cubicBezTo>
                  <a:cubicBezTo>
                    <a:pt x="1759" y="463"/>
                    <a:pt x="1757" y="464"/>
                    <a:pt x="1756" y="464"/>
                  </a:cubicBezTo>
                  <a:cubicBezTo>
                    <a:pt x="1754" y="464"/>
                    <a:pt x="1752" y="463"/>
                    <a:pt x="1750" y="461"/>
                  </a:cubicBezTo>
                  <a:cubicBezTo>
                    <a:pt x="1746" y="455"/>
                    <a:pt x="1743" y="449"/>
                    <a:pt x="1748" y="445"/>
                  </a:cubicBezTo>
                  <a:cubicBezTo>
                    <a:pt x="1749" y="444"/>
                    <a:pt x="1751" y="444"/>
                    <a:pt x="1752" y="444"/>
                  </a:cubicBezTo>
                  <a:close/>
                  <a:moveTo>
                    <a:pt x="173" y="471"/>
                  </a:moveTo>
                  <a:cubicBezTo>
                    <a:pt x="178" y="474"/>
                    <a:pt x="181" y="480"/>
                    <a:pt x="182" y="484"/>
                  </a:cubicBezTo>
                  <a:lnTo>
                    <a:pt x="179" y="491"/>
                  </a:lnTo>
                  <a:cubicBezTo>
                    <a:pt x="173" y="487"/>
                    <a:pt x="166" y="483"/>
                    <a:pt x="170" y="478"/>
                  </a:cubicBezTo>
                  <a:lnTo>
                    <a:pt x="173" y="471"/>
                  </a:lnTo>
                  <a:close/>
                  <a:moveTo>
                    <a:pt x="1742" y="507"/>
                  </a:moveTo>
                  <a:cubicBezTo>
                    <a:pt x="1741" y="507"/>
                    <a:pt x="1739" y="507"/>
                    <a:pt x="1738" y="508"/>
                  </a:cubicBezTo>
                  <a:cubicBezTo>
                    <a:pt x="1735" y="510"/>
                    <a:pt x="1734" y="515"/>
                    <a:pt x="1735" y="518"/>
                  </a:cubicBezTo>
                  <a:lnTo>
                    <a:pt x="1738" y="524"/>
                  </a:lnTo>
                  <a:cubicBezTo>
                    <a:pt x="1743" y="520"/>
                    <a:pt x="1746" y="516"/>
                    <a:pt x="1747" y="510"/>
                  </a:cubicBezTo>
                  <a:cubicBezTo>
                    <a:pt x="1746" y="508"/>
                    <a:pt x="1744" y="507"/>
                    <a:pt x="1742" y="507"/>
                  </a:cubicBezTo>
                  <a:close/>
                  <a:moveTo>
                    <a:pt x="1793" y="562"/>
                  </a:moveTo>
                  <a:lnTo>
                    <a:pt x="1796" y="569"/>
                  </a:lnTo>
                  <a:lnTo>
                    <a:pt x="1793" y="578"/>
                  </a:lnTo>
                  <a:lnTo>
                    <a:pt x="1790" y="572"/>
                  </a:lnTo>
                  <a:cubicBezTo>
                    <a:pt x="1787" y="565"/>
                    <a:pt x="1787" y="565"/>
                    <a:pt x="1793" y="562"/>
                  </a:cubicBezTo>
                  <a:close/>
                  <a:moveTo>
                    <a:pt x="1827" y="615"/>
                  </a:moveTo>
                  <a:lnTo>
                    <a:pt x="1832" y="627"/>
                  </a:lnTo>
                  <a:cubicBezTo>
                    <a:pt x="1829" y="629"/>
                    <a:pt x="1826" y="630"/>
                    <a:pt x="1823" y="630"/>
                  </a:cubicBezTo>
                  <a:cubicBezTo>
                    <a:pt x="1820" y="630"/>
                    <a:pt x="1818" y="629"/>
                    <a:pt x="1817" y="627"/>
                  </a:cubicBezTo>
                  <a:cubicBezTo>
                    <a:pt x="1808" y="624"/>
                    <a:pt x="1811" y="615"/>
                    <a:pt x="1827" y="615"/>
                  </a:cubicBezTo>
                  <a:close/>
                  <a:moveTo>
                    <a:pt x="1882" y="652"/>
                  </a:moveTo>
                  <a:cubicBezTo>
                    <a:pt x="1885" y="658"/>
                    <a:pt x="1894" y="662"/>
                    <a:pt x="1887" y="665"/>
                  </a:cubicBezTo>
                  <a:cubicBezTo>
                    <a:pt x="1888" y="666"/>
                    <a:pt x="1888" y="667"/>
                    <a:pt x="1888" y="667"/>
                  </a:cubicBezTo>
                  <a:cubicBezTo>
                    <a:pt x="1886" y="667"/>
                    <a:pt x="1878" y="659"/>
                    <a:pt x="1875" y="654"/>
                  </a:cubicBezTo>
                  <a:lnTo>
                    <a:pt x="1882" y="652"/>
                  </a:lnTo>
                  <a:close/>
                  <a:moveTo>
                    <a:pt x="1833" y="728"/>
                  </a:moveTo>
                  <a:lnTo>
                    <a:pt x="1827" y="730"/>
                  </a:lnTo>
                  <a:lnTo>
                    <a:pt x="1820" y="733"/>
                  </a:lnTo>
                  <a:lnTo>
                    <a:pt x="1820" y="733"/>
                  </a:lnTo>
                  <a:lnTo>
                    <a:pt x="1833" y="728"/>
                  </a:lnTo>
                  <a:close/>
                  <a:moveTo>
                    <a:pt x="117" y="740"/>
                  </a:moveTo>
                  <a:lnTo>
                    <a:pt x="117" y="740"/>
                  </a:lnTo>
                  <a:cubicBezTo>
                    <a:pt x="117" y="740"/>
                    <a:pt x="117" y="740"/>
                    <a:pt x="117" y="740"/>
                  </a:cubicBezTo>
                  <a:cubicBezTo>
                    <a:pt x="119" y="741"/>
                    <a:pt x="120" y="741"/>
                    <a:pt x="120" y="741"/>
                  </a:cubicBezTo>
                  <a:cubicBezTo>
                    <a:pt x="120" y="741"/>
                    <a:pt x="119" y="741"/>
                    <a:pt x="117" y="740"/>
                  </a:cubicBezTo>
                  <a:close/>
                  <a:moveTo>
                    <a:pt x="1908" y="792"/>
                  </a:moveTo>
                  <a:cubicBezTo>
                    <a:pt x="1912" y="792"/>
                    <a:pt x="1914" y="793"/>
                    <a:pt x="1915" y="796"/>
                  </a:cubicBezTo>
                  <a:lnTo>
                    <a:pt x="1916" y="803"/>
                  </a:lnTo>
                  <a:cubicBezTo>
                    <a:pt x="1915" y="803"/>
                    <a:pt x="1914" y="803"/>
                    <a:pt x="1912" y="803"/>
                  </a:cubicBezTo>
                  <a:cubicBezTo>
                    <a:pt x="1908" y="803"/>
                    <a:pt x="1904" y="802"/>
                    <a:pt x="1901" y="800"/>
                  </a:cubicBezTo>
                  <a:lnTo>
                    <a:pt x="1900" y="793"/>
                  </a:lnTo>
                  <a:cubicBezTo>
                    <a:pt x="1903" y="792"/>
                    <a:pt x="1906" y="792"/>
                    <a:pt x="1908" y="792"/>
                  </a:cubicBezTo>
                  <a:close/>
                  <a:moveTo>
                    <a:pt x="1881" y="849"/>
                  </a:moveTo>
                  <a:cubicBezTo>
                    <a:pt x="1883" y="849"/>
                    <a:pt x="1886" y="850"/>
                    <a:pt x="1892" y="851"/>
                  </a:cubicBezTo>
                  <a:lnTo>
                    <a:pt x="1909" y="862"/>
                  </a:lnTo>
                  <a:cubicBezTo>
                    <a:pt x="1909" y="864"/>
                    <a:pt x="1908" y="865"/>
                    <a:pt x="1906" y="865"/>
                  </a:cubicBezTo>
                  <a:cubicBezTo>
                    <a:pt x="1903" y="865"/>
                    <a:pt x="1896" y="862"/>
                    <a:pt x="1886" y="860"/>
                  </a:cubicBezTo>
                  <a:cubicBezTo>
                    <a:pt x="1879" y="852"/>
                    <a:pt x="1877" y="849"/>
                    <a:pt x="1881" y="849"/>
                  </a:cubicBezTo>
                  <a:close/>
                  <a:moveTo>
                    <a:pt x="1941" y="997"/>
                  </a:moveTo>
                  <a:cubicBezTo>
                    <a:pt x="1949" y="997"/>
                    <a:pt x="1956" y="1001"/>
                    <a:pt x="1959" y="1008"/>
                  </a:cubicBezTo>
                  <a:cubicBezTo>
                    <a:pt x="1960" y="1016"/>
                    <a:pt x="1961" y="1023"/>
                    <a:pt x="1961" y="1023"/>
                  </a:cubicBezTo>
                  <a:lnTo>
                    <a:pt x="1946" y="1011"/>
                  </a:lnTo>
                  <a:cubicBezTo>
                    <a:pt x="1922" y="998"/>
                    <a:pt x="1922" y="998"/>
                    <a:pt x="1937" y="997"/>
                  </a:cubicBezTo>
                  <a:cubicBezTo>
                    <a:pt x="1938" y="997"/>
                    <a:pt x="1940" y="997"/>
                    <a:pt x="1941" y="997"/>
                  </a:cubicBezTo>
                  <a:close/>
                  <a:moveTo>
                    <a:pt x="78" y="1025"/>
                  </a:moveTo>
                  <a:cubicBezTo>
                    <a:pt x="81" y="1025"/>
                    <a:pt x="83" y="1028"/>
                    <a:pt x="83" y="1031"/>
                  </a:cubicBezTo>
                  <a:cubicBezTo>
                    <a:pt x="85" y="1037"/>
                    <a:pt x="85" y="1037"/>
                    <a:pt x="77" y="1039"/>
                  </a:cubicBezTo>
                  <a:cubicBezTo>
                    <a:pt x="77" y="1039"/>
                    <a:pt x="70" y="1039"/>
                    <a:pt x="70" y="1032"/>
                  </a:cubicBezTo>
                  <a:lnTo>
                    <a:pt x="77" y="1025"/>
                  </a:lnTo>
                  <a:cubicBezTo>
                    <a:pt x="77" y="1025"/>
                    <a:pt x="78" y="1025"/>
                    <a:pt x="78" y="1025"/>
                  </a:cubicBezTo>
                  <a:close/>
                  <a:moveTo>
                    <a:pt x="1925" y="1032"/>
                  </a:moveTo>
                  <a:lnTo>
                    <a:pt x="1932" y="1039"/>
                  </a:lnTo>
                  <a:lnTo>
                    <a:pt x="1925" y="1045"/>
                  </a:lnTo>
                  <a:cubicBezTo>
                    <a:pt x="1925" y="1045"/>
                    <a:pt x="1924" y="1045"/>
                    <a:pt x="1924" y="1045"/>
                  </a:cubicBezTo>
                  <a:cubicBezTo>
                    <a:pt x="1919" y="1045"/>
                    <a:pt x="1919" y="1039"/>
                    <a:pt x="1918" y="1033"/>
                  </a:cubicBezTo>
                  <a:lnTo>
                    <a:pt x="1925" y="1032"/>
                  </a:lnTo>
                  <a:close/>
                  <a:moveTo>
                    <a:pt x="90" y="1103"/>
                  </a:moveTo>
                  <a:lnTo>
                    <a:pt x="98" y="1108"/>
                  </a:lnTo>
                  <a:lnTo>
                    <a:pt x="99" y="1114"/>
                  </a:lnTo>
                  <a:cubicBezTo>
                    <a:pt x="96" y="1114"/>
                    <a:pt x="94" y="1115"/>
                    <a:pt x="91" y="1115"/>
                  </a:cubicBezTo>
                  <a:cubicBezTo>
                    <a:pt x="88" y="1115"/>
                    <a:pt x="85" y="1114"/>
                    <a:pt x="85" y="1110"/>
                  </a:cubicBezTo>
                  <a:lnTo>
                    <a:pt x="90" y="1103"/>
                  </a:lnTo>
                  <a:close/>
                  <a:moveTo>
                    <a:pt x="49" y="1158"/>
                  </a:moveTo>
                  <a:lnTo>
                    <a:pt x="49" y="1158"/>
                  </a:lnTo>
                  <a:cubicBezTo>
                    <a:pt x="50" y="1158"/>
                    <a:pt x="52" y="1160"/>
                    <a:pt x="55" y="1162"/>
                  </a:cubicBezTo>
                  <a:cubicBezTo>
                    <a:pt x="64" y="1168"/>
                    <a:pt x="65" y="1174"/>
                    <a:pt x="59" y="1175"/>
                  </a:cubicBezTo>
                  <a:cubicBezTo>
                    <a:pt x="57" y="1176"/>
                    <a:pt x="55" y="1176"/>
                    <a:pt x="54" y="1176"/>
                  </a:cubicBezTo>
                  <a:cubicBezTo>
                    <a:pt x="52" y="1176"/>
                    <a:pt x="51" y="1175"/>
                    <a:pt x="50" y="1170"/>
                  </a:cubicBezTo>
                  <a:cubicBezTo>
                    <a:pt x="48" y="1162"/>
                    <a:pt x="47" y="1158"/>
                    <a:pt x="49" y="1158"/>
                  </a:cubicBezTo>
                  <a:close/>
                  <a:moveTo>
                    <a:pt x="34" y="1203"/>
                  </a:moveTo>
                  <a:lnTo>
                    <a:pt x="34" y="1203"/>
                  </a:lnTo>
                  <a:cubicBezTo>
                    <a:pt x="32" y="1203"/>
                    <a:pt x="30" y="1203"/>
                    <a:pt x="28" y="1203"/>
                  </a:cubicBezTo>
                  <a:cubicBezTo>
                    <a:pt x="28" y="1204"/>
                    <a:pt x="27" y="1205"/>
                    <a:pt x="27" y="1206"/>
                  </a:cubicBezTo>
                  <a:lnTo>
                    <a:pt x="27" y="1206"/>
                  </a:lnTo>
                  <a:cubicBezTo>
                    <a:pt x="28" y="1205"/>
                    <a:pt x="31" y="1204"/>
                    <a:pt x="34" y="1203"/>
                  </a:cubicBezTo>
                  <a:close/>
                  <a:moveTo>
                    <a:pt x="27" y="1206"/>
                  </a:moveTo>
                  <a:cubicBezTo>
                    <a:pt x="25" y="1207"/>
                    <a:pt x="24" y="1208"/>
                    <a:pt x="25" y="1208"/>
                  </a:cubicBezTo>
                  <a:cubicBezTo>
                    <a:pt x="25" y="1208"/>
                    <a:pt x="26" y="1207"/>
                    <a:pt x="27" y="1206"/>
                  </a:cubicBezTo>
                  <a:close/>
                  <a:moveTo>
                    <a:pt x="67" y="1209"/>
                  </a:moveTo>
                  <a:lnTo>
                    <a:pt x="69" y="1216"/>
                  </a:lnTo>
                  <a:cubicBezTo>
                    <a:pt x="70" y="1221"/>
                    <a:pt x="70" y="1221"/>
                    <a:pt x="63" y="1224"/>
                  </a:cubicBezTo>
                  <a:lnTo>
                    <a:pt x="62" y="1217"/>
                  </a:lnTo>
                  <a:lnTo>
                    <a:pt x="67" y="1209"/>
                  </a:lnTo>
                  <a:close/>
                  <a:moveTo>
                    <a:pt x="68" y="1266"/>
                  </a:moveTo>
                  <a:lnTo>
                    <a:pt x="68" y="1266"/>
                  </a:lnTo>
                  <a:cubicBezTo>
                    <a:pt x="69" y="1269"/>
                    <a:pt x="71" y="1271"/>
                    <a:pt x="72" y="1271"/>
                  </a:cubicBezTo>
                  <a:cubicBezTo>
                    <a:pt x="73" y="1271"/>
                    <a:pt x="73" y="1269"/>
                    <a:pt x="68" y="1266"/>
                  </a:cubicBezTo>
                  <a:close/>
                  <a:moveTo>
                    <a:pt x="86" y="1274"/>
                  </a:moveTo>
                  <a:lnTo>
                    <a:pt x="88" y="1281"/>
                  </a:lnTo>
                  <a:cubicBezTo>
                    <a:pt x="90" y="1288"/>
                    <a:pt x="90" y="1288"/>
                    <a:pt x="83" y="1290"/>
                  </a:cubicBezTo>
                  <a:lnTo>
                    <a:pt x="81" y="1283"/>
                  </a:lnTo>
                  <a:lnTo>
                    <a:pt x="86" y="1274"/>
                  </a:lnTo>
                  <a:close/>
                  <a:moveTo>
                    <a:pt x="1961" y="1311"/>
                  </a:moveTo>
                  <a:cubicBezTo>
                    <a:pt x="1955" y="1311"/>
                    <a:pt x="1954" y="1318"/>
                    <a:pt x="1952" y="1325"/>
                  </a:cubicBezTo>
                  <a:cubicBezTo>
                    <a:pt x="1943" y="1337"/>
                    <a:pt x="1949" y="1345"/>
                    <a:pt x="1956" y="1347"/>
                  </a:cubicBezTo>
                  <a:cubicBezTo>
                    <a:pt x="1956" y="1347"/>
                    <a:pt x="1957" y="1347"/>
                    <a:pt x="1957" y="1347"/>
                  </a:cubicBezTo>
                  <a:cubicBezTo>
                    <a:pt x="1964" y="1347"/>
                    <a:pt x="1965" y="1340"/>
                    <a:pt x="1967" y="1327"/>
                  </a:cubicBezTo>
                  <a:cubicBezTo>
                    <a:pt x="1967" y="1321"/>
                    <a:pt x="1966" y="1316"/>
                    <a:pt x="1962" y="1311"/>
                  </a:cubicBezTo>
                  <a:cubicBezTo>
                    <a:pt x="1962" y="1311"/>
                    <a:pt x="1961" y="1311"/>
                    <a:pt x="1961" y="1311"/>
                  </a:cubicBezTo>
                  <a:close/>
                  <a:moveTo>
                    <a:pt x="124" y="1334"/>
                  </a:moveTo>
                  <a:lnTo>
                    <a:pt x="126" y="1339"/>
                  </a:lnTo>
                  <a:cubicBezTo>
                    <a:pt x="128" y="1345"/>
                    <a:pt x="124" y="1349"/>
                    <a:pt x="120" y="1349"/>
                  </a:cubicBezTo>
                  <a:cubicBezTo>
                    <a:pt x="117" y="1349"/>
                    <a:pt x="115" y="1348"/>
                    <a:pt x="114" y="1345"/>
                  </a:cubicBezTo>
                  <a:cubicBezTo>
                    <a:pt x="115" y="1340"/>
                    <a:pt x="119" y="1336"/>
                    <a:pt x="124" y="1334"/>
                  </a:cubicBezTo>
                  <a:close/>
                  <a:moveTo>
                    <a:pt x="1935" y="1360"/>
                  </a:moveTo>
                  <a:cubicBezTo>
                    <a:pt x="1938" y="1360"/>
                    <a:pt x="1942" y="1364"/>
                    <a:pt x="1944" y="1373"/>
                  </a:cubicBezTo>
                  <a:cubicBezTo>
                    <a:pt x="1942" y="1380"/>
                    <a:pt x="1941" y="1387"/>
                    <a:pt x="1941" y="1387"/>
                  </a:cubicBezTo>
                  <a:cubicBezTo>
                    <a:pt x="1934" y="1385"/>
                    <a:pt x="1930" y="1371"/>
                    <a:pt x="1931" y="1364"/>
                  </a:cubicBezTo>
                  <a:cubicBezTo>
                    <a:pt x="1931" y="1361"/>
                    <a:pt x="1933" y="1360"/>
                    <a:pt x="1935" y="1360"/>
                  </a:cubicBezTo>
                  <a:close/>
                  <a:moveTo>
                    <a:pt x="255" y="1573"/>
                  </a:moveTo>
                  <a:cubicBezTo>
                    <a:pt x="265" y="1574"/>
                    <a:pt x="275" y="1575"/>
                    <a:pt x="270" y="1579"/>
                  </a:cubicBezTo>
                  <a:cubicBezTo>
                    <a:pt x="265" y="1582"/>
                    <a:pt x="261" y="1583"/>
                    <a:pt x="257" y="1583"/>
                  </a:cubicBezTo>
                  <a:cubicBezTo>
                    <a:pt x="256" y="1583"/>
                    <a:pt x="255" y="1583"/>
                    <a:pt x="254" y="1583"/>
                  </a:cubicBezTo>
                  <a:cubicBezTo>
                    <a:pt x="254" y="1583"/>
                    <a:pt x="244" y="1582"/>
                    <a:pt x="249" y="1577"/>
                  </a:cubicBezTo>
                  <a:lnTo>
                    <a:pt x="255" y="1573"/>
                  </a:lnTo>
                  <a:close/>
                  <a:moveTo>
                    <a:pt x="1768" y="1705"/>
                  </a:moveTo>
                  <a:cubicBezTo>
                    <a:pt x="1767" y="1705"/>
                    <a:pt x="1766" y="1707"/>
                    <a:pt x="1765" y="1711"/>
                  </a:cubicBezTo>
                  <a:lnTo>
                    <a:pt x="1762" y="1716"/>
                  </a:lnTo>
                  <a:lnTo>
                    <a:pt x="1762" y="1716"/>
                  </a:lnTo>
                  <a:lnTo>
                    <a:pt x="1772" y="1713"/>
                  </a:lnTo>
                  <a:lnTo>
                    <a:pt x="1774" y="1707"/>
                  </a:lnTo>
                  <a:cubicBezTo>
                    <a:pt x="1771" y="1706"/>
                    <a:pt x="1770" y="1705"/>
                    <a:pt x="1768" y="1705"/>
                  </a:cubicBezTo>
                  <a:close/>
                  <a:moveTo>
                    <a:pt x="437" y="1724"/>
                  </a:moveTo>
                  <a:cubicBezTo>
                    <a:pt x="438" y="1724"/>
                    <a:pt x="440" y="1725"/>
                    <a:pt x="442" y="1725"/>
                  </a:cubicBezTo>
                  <a:cubicBezTo>
                    <a:pt x="448" y="1730"/>
                    <a:pt x="448" y="1730"/>
                    <a:pt x="442" y="1735"/>
                  </a:cubicBezTo>
                  <a:cubicBezTo>
                    <a:pt x="439" y="1738"/>
                    <a:pt x="436" y="1740"/>
                    <a:pt x="432" y="1740"/>
                  </a:cubicBezTo>
                  <a:cubicBezTo>
                    <a:pt x="429" y="1740"/>
                    <a:pt x="425" y="1738"/>
                    <a:pt x="422" y="1736"/>
                  </a:cubicBezTo>
                  <a:cubicBezTo>
                    <a:pt x="418" y="1732"/>
                    <a:pt x="425" y="1724"/>
                    <a:pt x="437" y="1724"/>
                  </a:cubicBezTo>
                  <a:close/>
                  <a:moveTo>
                    <a:pt x="1799" y="1733"/>
                  </a:moveTo>
                  <a:cubicBezTo>
                    <a:pt x="1800" y="1733"/>
                    <a:pt x="1801" y="1733"/>
                    <a:pt x="1802" y="1733"/>
                  </a:cubicBezTo>
                  <a:lnTo>
                    <a:pt x="1800" y="1740"/>
                  </a:lnTo>
                  <a:cubicBezTo>
                    <a:pt x="1799" y="1739"/>
                    <a:pt x="1798" y="1739"/>
                    <a:pt x="1798" y="1739"/>
                  </a:cubicBezTo>
                  <a:cubicBezTo>
                    <a:pt x="1795" y="1739"/>
                    <a:pt x="1796" y="1744"/>
                    <a:pt x="1802" y="1744"/>
                  </a:cubicBezTo>
                  <a:cubicBezTo>
                    <a:pt x="1803" y="1744"/>
                    <a:pt x="1805" y="1744"/>
                    <a:pt x="1806" y="1743"/>
                  </a:cubicBezTo>
                  <a:lnTo>
                    <a:pt x="1820" y="1749"/>
                  </a:lnTo>
                  <a:cubicBezTo>
                    <a:pt x="1817" y="1754"/>
                    <a:pt x="1811" y="1756"/>
                    <a:pt x="1806" y="1756"/>
                  </a:cubicBezTo>
                  <a:cubicBezTo>
                    <a:pt x="1804" y="1756"/>
                    <a:pt x="1803" y="1756"/>
                    <a:pt x="1801" y="1755"/>
                  </a:cubicBezTo>
                  <a:cubicBezTo>
                    <a:pt x="1797" y="1756"/>
                    <a:pt x="1795" y="1756"/>
                    <a:pt x="1793" y="1756"/>
                  </a:cubicBezTo>
                  <a:cubicBezTo>
                    <a:pt x="1785" y="1756"/>
                    <a:pt x="1786" y="1754"/>
                    <a:pt x="1790" y="1743"/>
                  </a:cubicBezTo>
                  <a:cubicBezTo>
                    <a:pt x="1793" y="1738"/>
                    <a:pt x="1795" y="1733"/>
                    <a:pt x="1799" y="1733"/>
                  </a:cubicBezTo>
                  <a:close/>
                  <a:moveTo>
                    <a:pt x="1764" y="1808"/>
                  </a:moveTo>
                  <a:cubicBezTo>
                    <a:pt x="1765" y="1808"/>
                    <a:pt x="1767" y="1809"/>
                    <a:pt x="1769" y="1810"/>
                  </a:cubicBezTo>
                  <a:cubicBezTo>
                    <a:pt x="1771" y="1816"/>
                    <a:pt x="1772" y="1820"/>
                    <a:pt x="1769" y="1826"/>
                  </a:cubicBezTo>
                  <a:lnTo>
                    <a:pt x="1760" y="1829"/>
                  </a:lnTo>
                  <a:cubicBezTo>
                    <a:pt x="1754" y="1826"/>
                    <a:pt x="1757" y="1820"/>
                    <a:pt x="1759" y="1814"/>
                  </a:cubicBezTo>
                  <a:cubicBezTo>
                    <a:pt x="1761" y="1810"/>
                    <a:pt x="1762" y="1808"/>
                    <a:pt x="1764" y="1808"/>
                  </a:cubicBezTo>
                  <a:close/>
                  <a:moveTo>
                    <a:pt x="1852" y="1872"/>
                  </a:moveTo>
                  <a:lnTo>
                    <a:pt x="1849" y="1879"/>
                  </a:lnTo>
                  <a:cubicBezTo>
                    <a:pt x="1851" y="1883"/>
                    <a:pt x="1855" y="1888"/>
                    <a:pt x="1859" y="1891"/>
                  </a:cubicBezTo>
                  <a:lnTo>
                    <a:pt x="1863" y="1884"/>
                  </a:lnTo>
                  <a:cubicBezTo>
                    <a:pt x="1866" y="1878"/>
                    <a:pt x="1859" y="1874"/>
                    <a:pt x="1852" y="1872"/>
                  </a:cubicBezTo>
                  <a:close/>
                  <a:moveTo>
                    <a:pt x="1291" y="2205"/>
                  </a:moveTo>
                  <a:cubicBezTo>
                    <a:pt x="1298" y="2205"/>
                    <a:pt x="1291" y="2215"/>
                    <a:pt x="1277" y="2220"/>
                  </a:cubicBezTo>
                  <a:cubicBezTo>
                    <a:pt x="1271" y="2225"/>
                    <a:pt x="1268" y="2228"/>
                    <a:pt x="1267" y="2228"/>
                  </a:cubicBezTo>
                  <a:cubicBezTo>
                    <a:pt x="1266" y="2228"/>
                    <a:pt x="1267" y="2225"/>
                    <a:pt x="1270" y="2218"/>
                  </a:cubicBezTo>
                  <a:cubicBezTo>
                    <a:pt x="1272" y="2212"/>
                    <a:pt x="1275" y="2207"/>
                    <a:pt x="1279" y="2207"/>
                  </a:cubicBezTo>
                  <a:cubicBezTo>
                    <a:pt x="1280" y="2207"/>
                    <a:pt x="1281" y="2207"/>
                    <a:pt x="1283" y="2207"/>
                  </a:cubicBezTo>
                  <a:cubicBezTo>
                    <a:pt x="1286" y="2206"/>
                    <a:pt x="1289" y="2205"/>
                    <a:pt x="1291" y="2205"/>
                  </a:cubicBezTo>
                  <a:close/>
                  <a:moveTo>
                    <a:pt x="1003" y="1"/>
                  </a:moveTo>
                  <a:cubicBezTo>
                    <a:pt x="1000" y="1"/>
                    <a:pt x="994" y="2"/>
                    <a:pt x="988" y="5"/>
                  </a:cubicBezTo>
                  <a:cubicBezTo>
                    <a:pt x="981" y="5"/>
                    <a:pt x="973" y="20"/>
                    <a:pt x="966" y="20"/>
                  </a:cubicBezTo>
                  <a:cubicBezTo>
                    <a:pt x="966" y="28"/>
                    <a:pt x="960" y="33"/>
                    <a:pt x="953" y="35"/>
                  </a:cubicBezTo>
                  <a:lnTo>
                    <a:pt x="953" y="27"/>
                  </a:lnTo>
                  <a:lnTo>
                    <a:pt x="953" y="13"/>
                  </a:lnTo>
                  <a:cubicBezTo>
                    <a:pt x="945" y="13"/>
                    <a:pt x="938" y="13"/>
                    <a:pt x="938" y="20"/>
                  </a:cubicBezTo>
                  <a:cubicBezTo>
                    <a:pt x="931" y="13"/>
                    <a:pt x="924" y="13"/>
                    <a:pt x="910" y="13"/>
                  </a:cubicBezTo>
                  <a:cubicBezTo>
                    <a:pt x="909" y="13"/>
                    <a:pt x="907" y="13"/>
                    <a:pt x="906" y="13"/>
                  </a:cubicBezTo>
                  <a:cubicBezTo>
                    <a:pt x="895" y="13"/>
                    <a:pt x="884" y="17"/>
                    <a:pt x="875" y="23"/>
                  </a:cubicBezTo>
                  <a:cubicBezTo>
                    <a:pt x="872" y="18"/>
                    <a:pt x="862" y="15"/>
                    <a:pt x="852" y="15"/>
                  </a:cubicBezTo>
                  <a:cubicBezTo>
                    <a:pt x="837" y="15"/>
                    <a:pt x="822" y="20"/>
                    <a:pt x="819" y="29"/>
                  </a:cubicBezTo>
                  <a:cubicBezTo>
                    <a:pt x="820" y="33"/>
                    <a:pt x="818" y="36"/>
                    <a:pt x="815" y="36"/>
                  </a:cubicBezTo>
                  <a:cubicBezTo>
                    <a:pt x="812" y="36"/>
                    <a:pt x="809" y="34"/>
                    <a:pt x="805" y="31"/>
                  </a:cubicBezTo>
                  <a:cubicBezTo>
                    <a:pt x="801" y="29"/>
                    <a:pt x="799" y="27"/>
                    <a:pt x="798" y="27"/>
                  </a:cubicBezTo>
                  <a:cubicBezTo>
                    <a:pt x="796" y="27"/>
                    <a:pt x="794" y="29"/>
                    <a:pt x="791" y="33"/>
                  </a:cubicBezTo>
                  <a:cubicBezTo>
                    <a:pt x="789" y="37"/>
                    <a:pt x="787" y="38"/>
                    <a:pt x="785" y="38"/>
                  </a:cubicBezTo>
                  <a:cubicBezTo>
                    <a:pt x="780" y="38"/>
                    <a:pt x="775" y="34"/>
                    <a:pt x="769" y="30"/>
                  </a:cubicBezTo>
                  <a:cubicBezTo>
                    <a:pt x="764" y="23"/>
                    <a:pt x="760" y="20"/>
                    <a:pt x="756" y="20"/>
                  </a:cubicBezTo>
                  <a:cubicBezTo>
                    <a:pt x="752" y="20"/>
                    <a:pt x="749" y="22"/>
                    <a:pt x="746" y="27"/>
                  </a:cubicBezTo>
                  <a:cubicBezTo>
                    <a:pt x="737" y="35"/>
                    <a:pt x="726" y="40"/>
                    <a:pt x="714" y="42"/>
                  </a:cubicBezTo>
                  <a:cubicBezTo>
                    <a:pt x="702" y="53"/>
                    <a:pt x="695" y="55"/>
                    <a:pt x="704" y="60"/>
                  </a:cubicBezTo>
                  <a:cubicBezTo>
                    <a:pt x="705" y="65"/>
                    <a:pt x="704" y="70"/>
                    <a:pt x="700" y="75"/>
                  </a:cubicBezTo>
                  <a:cubicBezTo>
                    <a:pt x="695" y="79"/>
                    <a:pt x="692" y="81"/>
                    <a:pt x="691" y="81"/>
                  </a:cubicBezTo>
                  <a:cubicBezTo>
                    <a:pt x="689" y="81"/>
                    <a:pt x="690" y="78"/>
                    <a:pt x="694" y="77"/>
                  </a:cubicBezTo>
                  <a:cubicBezTo>
                    <a:pt x="706" y="67"/>
                    <a:pt x="699" y="68"/>
                    <a:pt x="690" y="63"/>
                  </a:cubicBezTo>
                  <a:cubicBezTo>
                    <a:pt x="686" y="62"/>
                    <a:pt x="682" y="61"/>
                    <a:pt x="678" y="61"/>
                  </a:cubicBezTo>
                  <a:cubicBezTo>
                    <a:pt x="672" y="61"/>
                    <a:pt x="666" y="62"/>
                    <a:pt x="661" y="65"/>
                  </a:cubicBezTo>
                  <a:lnTo>
                    <a:pt x="634" y="74"/>
                  </a:lnTo>
                  <a:cubicBezTo>
                    <a:pt x="631" y="74"/>
                    <a:pt x="629" y="74"/>
                    <a:pt x="626" y="74"/>
                  </a:cubicBezTo>
                  <a:cubicBezTo>
                    <a:pt x="610" y="74"/>
                    <a:pt x="605" y="77"/>
                    <a:pt x="608" y="83"/>
                  </a:cubicBezTo>
                  <a:cubicBezTo>
                    <a:pt x="609" y="86"/>
                    <a:pt x="610" y="88"/>
                    <a:pt x="611" y="90"/>
                  </a:cubicBezTo>
                  <a:lnTo>
                    <a:pt x="611" y="90"/>
                  </a:lnTo>
                  <a:cubicBezTo>
                    <a:pt x="609" y="88"/>
                    <a:pt x="606" y="87"/>
                    <a:pt x="602" y="87"/>
                  </a:cubicBezTo>
                  <a:cubicBezTo>
                    <a:pt x="579" y="87"/>
                    <a:pt x="527" y="111"/>
                    <a:pt x="528" y="126"/>
                  </a:cubicBezTo>
                  <a:lnTo>
                    <a:pt x="528" y="126"/>
                  </a:lnTo>
                  <a:cubicBezTo>
                    <a:pt x="527" y="125"/>
                    <a:pt x="525" y="122"/>
                    <a:pt x="524" y="120"/>
                  </a:cubicBezTo>
                  <a:cubicBezTo>
                    <a:pt x="523" y="117"/>
                    <a:pt x="521" y="116"/>
                    <a:pt x="519" y="116"/>
                  </a:cubicBezTo>
                  <a:cubicBezTo>
                    <a:pt x="515" y="116"/>
                    <a:pt x="509" y="119"/>
                    <a:pt x="502" y="123"/>
                  </a:cubicBezTo>
                  <a:cubicBezTo>
                    <a:pt x="495" y="127"/>
                    <a:pt x="474" y="146"/>
                    <a:pt x="456" y="157"/>
                  </a:cubicBezTo>
                  <a:cubicBezTo>
                    <a:pt x="432" y="173"/>
                    <a:pt x="414" y="184"/>
                    <a:pt x="419" y="189"/>
                  </a:cubicBezTo>
                  <a:cubicBezTo>
                    <a:pt x="416" y="192"/>
                    <a:pt x="415" y="193"/>
                    <a:pt x="414" y="193"/>
                  </a:cubicBezTo>
                  <a:cubicBezTo>
                    <a:pt x="412" y="193"/>
                    <a:pt x="411" y="191"/>
                    <a:pt x="409" y="188"/>
                  </a:cubicBezTo>
                  <a:cubicBezTo>
                    <a:pt x="410" y="184"/>
                    <a:pt x="409" y="182"/>
                    <a:pt x="407" y="182"/>
                  </a:cubicBezTo>
                  <a:cubicBezTo>
                    <a:pt x="405" y="182"/>
                    <a:pt x="402" y="184"/>
                    <a:pt x="399" y="186"/>
                  </a:cubicBezTo>
                  <a:cubicBezTo>
                    <a:pt x="393" y="191"/>
                    <a:pt x="398" y="196"/>
                    <a:pt x="402" y="203"/>
                  </a:cubicBezTo>
                  <a:cubicBezTo>
                    <a:pt x="406" y="208"/>
                    <a:pt x="401" y="212"/>
                    <a:pt x="385" y="215"/>
                  </a:cubicBezTo>
                  <a:cubicBezTo>
                    <a:pt x="366" y="220"/>
                    <a:pt x="350" y="233"/>
                    <a:pt x="341" y="250"/>
                  </a:cubicBezTo>
                  <a:cubicBezTo>
                    <a:pt x="338" y="254"/>
                    <a:pt x="335" y="257"/>
                    <a:pt x="331" y="257"/>
                  </a:cubicBezTo>
                  <a:cubicBezTo>
                    <a:pt x="330" y="257"/>
                    <a:pt x="328" y="256"/>
                    <a:pt x="327" y="254"/>
                  </a:cubicBezTo>
                  <a:cubicBezTo>
                    <a:pt x="326" y="254"/>
                    <a:pt x="324" y="254"/>
                    <a:pt x="323" y="254"/>
                  </a:cubicBezTo>
                  <a:cubicBezTo>
                    <a:pt x="310" y="254"/>
                    <a:pt x="300" y="265"/>
                    <a:pt x="300" y="278"/>
                  </a:cubicBezTo>
                  <a:cubicBezTo>
                    <a:pt x="298" y="281"/>
                    <a:pt x="297" y="282"/>
                    <a:pt x="295" y="282"/>
                  </a:cubicBezTo>
                  <a:cubicBezTo>
                    <a:pt x="294" y="282"/>
                    <a:pt x="293" y="281"/>
                    <a:pt x="290" y="278"/>
                  </a:cubicBezTo>
                  <a:cubicBezTo>
                    <a:pt x="286" y="278"/>
                    <a:pt x="283" y="277"/>
                    <a:pt x="281" y="277"/>
                  </a:cubicBezTo>
                  <a:cubicBezTo>
                    <a:pt x="278" y="277"/>
                    <a:pt x="277" y="279"/>
                    <a:pt x="281" y="288"/>
                  </a:cubicBezTo>
                  <a:cubicBezTo>
                    <a:pt x="275" y="305"/>
                    <a:pt x="262" y="318"/>
                    <a:pt x="246" y="324"/>
                  </a:cubicBezTo>
                  <a:cubicBezTo>
                    <a:pt x="242" y="330"/>
                    <a:pt x="237" y="335"/>
                    <a:pt x="243" y="340"/>
                  </a:cubicBezTo>
                  <a:cubicBezTo>
                    <a:pt x="247" y="344"/>
                    <a:pt x="251" y="347"/>
                    <a:pt x="251" y="347"/>
                  </a:cubicBezTo>
                  <a:cubicBezTo>
                    <a:pt x="251" y="347"/>
                    <a:pt x="250" y="347"/>
                    <a:pt x="248" y="345"/>
                  </a:cubicBezTo>
                  <a:cubicBezTo>
                    <a:pt x="243" y="344"/>
                    <a:pt x="239" y="343"/>
                    <a:pt x="237" y="343"/>
                  </a:cubicBezTo>
                  <a:cubicBezTo>
                    <a:pt x="233" y="343"/>
                    <a:pt x="235" y="346"/>
                    <a:pt x="239" y="355"/>
                  </a:cubicBezTo>
                  <a:cubicBezTo>
                    <a:pt x="243" y="359"/>
                    <a:pt x="242" y="363"/>
                    <a:pt x="239" y="363"/>
                  </a:cubicBezTo>
                  <a:cubicBezTo>
                    <a:pt x="238" y="363"/>
                    <a:pt x="236" y="362"/>
                    <a:pt x="235" y="361"/>
                  </a:cubicBezTo>
                  <a:cubicBezTo>
                    <a:pt x="229" y="361"/>
                    <a:pt x="224" y="363"/>
                    <a:pt x="220" y="368"/>
                  </a:cubicBezTo>
                  <a:cubicBezTo>
                    <a:pt x="216" y="372"/>
                    <a:pt x="200" y="405"/>
                    <a:pt x="181" y="435"/>
                  </a:cubicBezTo>
                  <a:cubicBezTo>
                    <a:pt x="150" y="481"/>
                    <a:pt x="141" y="501"/>
                    <a:pt x="146" y="504"/>
                  </a:cubicBezTo>
                  <a:cubicBezTo>
                    <a:pt x="150" y="514"/>
                    <a:pt x="150" y="514"/>
                    <a:pt x="140" y="516"/>
                  </a:cubicBezTo>
                  <a:cubicBezTo>
                    <a:pt x="132" y="518"/>
                    <a:pt x="126" y="524"/>
                    <a:pt x="124" y="532"/>
                  </a:cubicBezTo>
                  <a:cubicBezTo>
                    <a:pt x="121" y="536"/>
                    <a:pt x="118" y="541"/>
                    <a:pt x="114" y="541"/>
                  </a:cubicBezTo>
                  <a:cubicBezTo>
                    <a:pt x="113" y="541"/>
                    <a:pt x="112" y="541"/>
                    <a:pt x="110" y="541"/>
                  </a:cubicBezTo>
                  <a:lnTo>
                    <a:pt x="110" y="541"/>
                  </a:lnTo>
                  <a:cubicBezTo>
                    <a:pt x="114" y="551"/>
                    <a:pt x="114" y="551"/>
                    <a:pt x="111" y="556"/>
                  </a:cubicBezTo>
                  <a:cubicBezTo>
                    <a:pt x="110" y="556"/>
                    <a:pt x="109" y="555"/>
                    <a:pt x="108" y="555"/>
                  </a:cubicBezTo>
                  <a:cubicBezTo>
                    <a:pt x="104" y="555"/>
                    <a:pt x="102" y="561"/>
                    <a:pt x="105" y="570"/>
                  </a:cubicBezTo>
                  <a:cubicBezTo>
                    <a:pt x="111" y="577"/>
                    <a:pt x="113" y="580"/>
                    <a:pt x="111" y="580"/>
                  </a:cubicBezTo>
                  <a:cubicBezTo>
                    <a:pt x="110" y="580"/>
                    <a:pt x="107" y="578"/>
                    <a:pt x="101" y="575"/>
                  </a:cubicBezTo>
                  <a:cubicBezTo>
                    <a:pt x="101" y="575"/>
                    <a:pt x="100" y="575"/>
                    <a:pt x="99" y="575"/>
                  </a:cubicBezTo>
                  <a:cubicBezTo>
                    <a:pt x="93" y="575"/>
                    <a:pt x="83" y="586"/>
                    <a:pt x="87" y="586"/>
                  </a:cubicBezTo>
                  <a:cubicBezTo>
                    <a:pt x="88" y="586"/>
                    <a:pt x="88" y="586"/>
                    <a:pt x="89" y="585"/>
                  </a:cubicBezTo>
                  <a:cubicBezTo>
                    <a:pt x="96" y="589"/>
                    <a:pt x="90" y="601"/>
                    <a:pt x="95" y="610"/>
                  </a:cubicBezTo>
                  <a:cubicBezTo>
                    <a:pt x="93" y="616"/>
                    <a:pt x="90" y="622"/>
                    <a:pt x="85" y="622"/>
                  </a:cubicBezTo>
                  <a:cubicBezTo>
                    <a:pt x="84" y="622"/>
                    <a:pt x="83" y="622"/>
                    <a:pt x="82" y="621"/>
                  </a:cubicBezTo>
                  <a:cubicBezTo>
                    <a:pt x="73" y="625"/>
                    <a:pt x="67" y="661"/>
                    <a:pt x="72" y="670"/>
                  </a:cubicBezTo>
                  <a:cubicBezTo>
                    <a:pt x="78" y="671"/>
                    <a:pt x="77" y="677"/>
                    <a:pt x="72" y="677"/>
                  </a:cubicBezTo>
                  <a:cubicBezTo>
                    <a:pt x="72" y="677"/>
                    <a:pt x="71" y="677"/>
                    <a:pt x="70" y="676"/>
                  </a:cubicBezTo>
                  <a:cubicBezTo>
                    <a:pt x="69" y="676"/>
                    <a:pt x="68" y="676"/>
                    <a:pt x="67" y="676"/>
                  </a:cubicBezTo>
                  <a:cubicBezTo>
                    <a:pt x="63" y="676"/>
                    <a:pt x="61" y="682"/>
                    <a:pt x="59" y="687"/>
                  </a:cubicBezTo>
                  <a:cubicBezTo>
                    <a:pt x="61" y="692"/>
                    <a:pt x="60" y="694"/>
                    <a:pt x="58" y="694"/>
                  </a:cubicBezTo>
                  <a:cubicBezTo>
                    <a:pt x="56" y="694"/>
                    <a:pt x="53" y="693"/>
                    <a:pt x="50" y="692"/>
                  </a:cubicBezTo>
                  <a:cubicBezTo>
                    <a:pt x="48" y="689"/>
                    <a:pt x="47" y="688"/>
                    <a:pt x="46" y="688"/>
                  </a:cubicBezTo>
                  <a:cubicBezTo>
                    <a:pt x="44" y="688"/>
                    <a:pt x="42" y="694"/>
                    <a:pt x="39" y="703"/>
                  </a:cubicBezTo>
                  <a:cubicBezTo>
                    <a:pt x="43" y="712"/>
                    <a:pt x="35" y="739"/>
                    <a:pt x="31" y="760"/>
                  </a:cubicBezTo>
                  <a:cubicBezTo>
                    <a:pt x="23" y="794"/>
                    <a:pt x="28" y="803"/>
                    <a:pt x="41" y="820"/>
                  </a:cubicBezTo>
                  <a:lnTo>
                    <a:pt x="53" y="829"/>
                  </a:lnTo>
                  <a:lnTo>
                    <a:pt x="40" y="827"/>
                  </a:lnTo>
                  <a:cubicBezTo>
                    <a:pt x="32" y="827"/>
                    <a:pt x="24" y="828"/>
                    <a:pt x="17" y="830"/>
                  </a:cubicBezTo>
                  <a:cubicBezTo>
                    <a:pt x="16" y="837"/>
                    <a:pt x="23" y="838"/>
                    <a:pt x="30" y="839"/>
                  </a:cubicBezTo>
                  <a:cubicBezTo>
                    <a:pt x="37" y="840"/>
                    <a:pt x="36" y="847"/>
                    <a:pt x="26" y="860"/>
                  </a:cubicBezTo>
                  <a:cubicBezTo>
                    <a:pt x="17" y="873"/>
                    <a:pt x="17" y="879"/>
                    <a:pt x="24" y="887"/>
                  </a:cubicBezTo>
                  <a:cubicBezTo>
                    <a:pt x="24" y="895"/>
                    <a:pt x="21" y="903"/>
                    <a:pt x="15" y="907"/>
                  </a:cubicBezTo>
                  <a:cubicBezTo>
                    <a:pt x="14" y="915"/>
                    <a:pt x="14" y="915"/>
                    <a:pt x="21" y="915"/>
                  </a:cubicBezTo>
                  <a:cubicBezTo>
                    <a:pt x="28" y="916"/>
                    <a:pt x="27" y="923"/>
                    <a:pt x="19" y="930"/>
                  </a:cubicBezTo>
                  <a:cubicBezTo>
                    <a:pt x="5" y="935"/>
                    <a:pt x="4" y="957"/>
                    <a:pt x="12" y="957"/>
                  </a:cubicBezTo>
                  <a:cubicBezTo>
                    <a:pt x="18" y="958"/>
                    <a:pt x="18" y="965"/>
                    <a:pt x="18" y="971"/>
                  </a:cubicBezTo>
                  <a:cubicBezTo>
                    <a:pt x="17" y="979"/>
                    <a:pt x="19" y="987"/>
                    <a:pt x="25" y="993"/>
                  </a:cubicBezTo>
                  <a:lnTo>
                    <a:pt x="25" y="1006"/>
                  </a:lnTo>
                  <a:cubicBezTo>
                    <a:pt x="25" y="1008"/>
                    <a:pt x="25" y="1009"/>
                    <a:pt x="24" y="1009"/>
                  </a:cubicBezTo>
                  <a:cubicBezTo>
                    <a:pt x="22" y="1009"/>
                    <a:pt x="18" y="1004"/>
                    <a:pt x="18" y="999"/>
                  </a:cubicBezTo>
                  <a:lnTo>
                    <a:pt x="10" y="1006"/>
                  </a:lnTo>
                  <a:cubicBezTo>
                    <a:pt x="10" y="1021"/>
                    <a:pt x="12" y="1027"/>
                    <a:pt x="19" y="1034"/>
                  </a:cubicBezTo>
                  <a:cubicBezTo>
                    <a:pt x="34" y="1041"/>
                    <a:pt x="34" y="1041"/>
                    <a:pt x="19" y="1042"/>
                  </a:cubicBezTo>
                  <a:cubicBezTo>
                    <a:pt x="13" y="1042"/>
                    <a:pt x="6" y="1050"/>
                    <a:pt x="13" y="1055"/>
                  </a:cubicBezTo>
                  <a:cubicBezTo>
                    <a:pt x="28" y="1062"/>
                    <a:pt x="22" y="1069"/>
                    <a:pt x="14" y="1070"/>
                  </a:cubicBezTo>
                  <a:cubicBezTo>
                    <a:pt x="9" y="1068"/>
                    <a:pt x="6" y="1067"/>
                    <a:pt x="5" y="1067"/>
                  </a:cubicBezTo>
                  <a:cubicBezTo>
                    <a:pt x="1" y="1067"/>
                    <a:pt x="5" y="1073"/>
                    <a:pt x="16" y="1091"/>
                  </a:cubicBezTo>
                  <a:cubicBezTo>
                    <a:pt x="17" y="1105"/>
                    <a:pt x="30" y="1132"/>
                    <a:pt x="32" y="1153"/>
                  </a:cubicBezTo>
                  <a:cubicBezTo>
                    <a:pt x="36" y="1180"/>
                    <a:pt x="42" y="1193"/>
                    <a:pt x="35" y="1202"/>
                  </a:cubicBezTo>
                  <a:cubicBezTo>
                    <a:pt x="35" y="1202"/>
                    <a:pt x="34" y="1203"/>
                    <a:pt x="34" y="1203"/>
                  </a:cubicBezTo>
                  <a:lnTo>
                    <a:pt x="34" y="1203"/>
                  </a:lnTo>
                  <a:cubicBezTo>
                    <a:pt x="34" y="1203"/>
                    <a:pt x="34" y="1203"/>
                    <a:pt x="34" y="1203"/>
                  </a:cubicBezTo>
                  <a:cubicBezTo>
                    <a:pt x="43" y="1203"/>
                    <a:pt x="45" y="1211"/>
                    <a:pt x="50" y="1228"/>
                  </a:cubicBezTo>
                  <a:cubicBezTo>
                    <a:pt x="46" y="1243"/>
                    <a:pt x="54" y="1258"/>
                    <a:pt x="68" y="1266"/>
                  </a:cubicBezTo>
                  <a:lnTo>
                    <a:pt x="64" y="1253"/>
                  </a:lnTo>
                  <a:cubicBezTo>
                    <a:pt x="67" y="1252"/>
                    <a:pt x="69" y="1251"/>
                    <a:pt x="71" y="1251"/>
                  </a:cubicBezTo>
                  <a:cubicBezTo>
                    <a:pt x="78" y="1251"/>
                    <a:pt x="79" y="1258"/>
                    <a:pt x="77" y="1271"/>
                  </a:cubicBezTo>
                  <a:cubicBezTo>
                    <a:pt x="79" y="1276"/>
                    <a:pt x="72" y="1280"/>
                    <a:pt x="65" y="1282"/>
                  </a:cubicBezTo>
                  <a:cubicBezTo>
                    <a:pt x="59" y="1284"/>
                    <a:pt x="54" y="1292"/>
                    <a:pt x="56" y="1300"/>
                  </a:cubicBezTo>
                  <a:cubicBezTo>
                    <a:pt x="58" y="1304"/>
                    <a:pt x="59" y="1308"/>
                    <a:pt x="61" y="1308"/>
                  </a:cubicBezTo>
                  <a:cubicBezTo>
                    <a:pt x="62" y="1308"/>
                    <a:pt x="64" y="1307"/>
                    <a:pt x="65" y="1303"/>
                  </a:cubicBezTo>
                  <a:cubicBezTo>
                    <a:pt x="68" y="1303"/>
                    <a:pt x="69" y="1302"/>
                    <a:pt x="71" y="1302"/>
                  </a:cubicBezTo>
                  <a:cubicBezTo>
                    <a:pt x="73" y="1302"/>
                    <a:pt x="73" y="1304"/>
                    <a:pt x="76" y="1308"/>
                  </a:cubicBezTo>
                  <a:cubicBezTo>
                    <a:pt x="77" y="1316"/>
                    <a:pt x="82" y="1322"/>
                    <a:pt x="89" y="1325"/>
                  </a:cubicBezTo>
                  <a:cubicBezTo>
                    <a:pt x="90" y="1324"/>
                    <a:pt x="91" y="1324"/>
                    <a:pt x="92" y="1324"/>
                  </a:cubicBezTo>
                  <a:cubicBezTo>
                    <a:pt x="96" y="1324"/>
                    <a:pt x="98" y="1330"/>
                    <a:pt x="101" y="1335"/>
                  </a:cubicBezTo>
                  <a:cubicBezTo>
                    <a:pt x="99" y="1343"/>
                    <a:pt x="99" y="1350"/>
                    <a:pt x="102" y="1357"/>
                  </a:cubicBezTo>
                  <a:lnTo>
                    <a:pt x="96" y="1361"/>
                  </a:lnTo>
                  <a:cubicBezTo>
                    <a:pt x="91" y="1363"/>
                    <a:pt x="88" y="1367"/>
                    <a:pt x="86" y="1373"/>
                  </a:cubicBezTo>
                  <a:cubicBezTo>
                    <a:pt x="86" y="1375"/>
                    <a:pt x="89" y="1377"/>
                    <a:pt x="92" y="1377"/>
                  </a:cubicBezTo>
                  <a:cubicBezTo>
                    <a:pt x="93" y="1377"/>
                    <a:pt x="94" y="1377"/>
                    <a:pt x="95" y="1376"/>
                  </a:cubicBezTo>
                  <a:cubicBezTo>
                    <a:pt x="95" y="1376"/>
                    <a:pt x="95" y="1376"/>
                    <a:pt x="95" y="1376"/>
                  </a:cubicBezTo>
                  <a:cubicBezTo>
                    <a:pt x="99" y="1376"/>
                    <a:pt x="118" y="1413"/>
                    <a:pt x="141" y="1451"/>
                  </a:cubicBezTo>
                  <a:cubicBezTo>
                    <a:pt x="162" y="1491"/>
                    <a:pt x="189" y="1530"/>
                    <a:pt x="196" y="1539"/>
                  </a:cubicBezTo>
                  <a:cubicBezTo>
                    <a:pt x="196" y="1551"/>
                    <a:pt x="204" y="1564"/>
                    <a:pt x="209" y="1564"/>
                  </a:cubicBezTo>
                  <a:cubicBezTo>
                    <a:pt x="210" y="1564"/>
                    <a:pt x="211" y="1563"/>
                    <a:pt x="211" y="1561"/>
                  </a:cubicBezTo>
                  <a:cubicBezTo>
                    <a:pt x="212" y="1561"/>
                    <a:pt x="212" y="1561"/>
                    <a:pt x="212" y="1561"/>
                  </a:cubicBezTo>
                  <a:cubicBezTo>
                    <a:pt x="219" y="1561"/>
                    <a:pt x="239" y="1588"/>
                    <a:pt x="264" y="1619"/>
                  </a:cubicBezTo>
                  <a:cubicBezTo>
                    <a:pt x="292" y="1655"/>
                    <a:pt x="315" y="1679"/>
                    <a:pt x="323" y="1679"/>
                  </a:cubicBezTo>
                  <a:cubicBezTo>
                    <a:pt x="324" y="1679"/>
                    <a:pt x="324" y="1678"/>
                    <a:pt x="325" y="1678"/>
                  </a:cubicBezTo>
                  <a:lnTo>
                    <a:pt x="338" y="1694"/>
                  </a:lnTo>
                  <a:cubicBezTo>
                    <a:pt x="348" y="1700"/>
                    <a:pt x="357" y="1707"/>
                    <a:pt x="368" y="1714"/>
                  </a:cubicBezTo>
                  <a:cubicBezTo>
                    <a:pt x="378" y="1714"/>
                    <a:pt x="383" y="1718"/>
                    <a:pt x="373" y="1718"/>
                  </a:cubicBezTo>
                  <a:cubicBezTo>
                    <a:pt x="367" y="1724"/>
                    <a:pt x="363" y="1728"/>
                    <a:pt x="367" y="1734"/>
                  </a:cubicBezTo>
                  <a:cubicBezTo>
                    <a:pt x="371" y="1738"/>
                    <a:pt x="375" y="1739"/>
                    <a:pt x="378" y="1739"/>
                  </a:cubicBezTo>
                  <a:cubicBezTo>
                    <a:pt x="382" y="1739"/>
                    <a:pt x="385" y="1736"/>
                    <a:pt x="387" y="1733"/>
                  </a:cubicBezTo>
                  <a:cubicBezTo>
                    <a:pt x="389" y="1732"/>
                    <a:pt x="391" y="1731"/>
                    <a:pt x="393" y="1731"/>
                  </a:cubicBezTo>
                  <a:cubicBezTo>
                    <a:pt x="395" y="1731"/>
                    <a:pt x="396" y="1731"/>
                    <a:pt x="398" y="1733"/>
                  </a:cubicBezTo>
                  <a:cubicBezTo>
                    <a:pt x="403" y="1737"/>
                    <a:pt x="403" y="1737"/>
                    <a:pt x="398" y="1743"/>
                  </a:cubicBezTo>
                  <a:lnTo>
                    <a:pt x="387" y="1753"/>
                  </a:lnTo>
                  <a:lnTo>
                    <a:pt x="393" y="1759"/>
                  </a:lnTo>
                  <a:cubicBezTo>
                    <a:pt x="394" y="1757"/>
                    <a:pt x="396" y="1756"/>
                    <a:pt x="398" y="1756"/>
                  </a:cubicBezTo>
                  <a:cubicBezTo>
                    <a:pt x="400" y="1756"/>
                    <a:pt x="402" y="1757"/>
                    <a:pt x="403" y="1758"/>
                  </a:cubicBezTo>
                  <a:cubicBezTo>
                    <a:pt x="409" y="1762"/>
                    <a:pt x="409" y="1762"/>
                    <a:pt x="399" y="1773"/>
                  </a:cubicBezTo>
                  <a:cubicBezTo>
                    <a:pt x="392" y="1780"/>
                    <a:pt x="392" y="1785"/>
                    <a:pt x="398" y="1785"/>
                  </a:cubicBezTo>
                  <a:cubicBezTo>
                    <a:pt x="401" y="1785"/>
                    <a:pt x="404" y="1784"/>
                    <a:pt x="409" y="1782"/>
                  </a:cubicBezTo>
                  <a:lnTo>
                    <a:pt x="424" y="1787"/>
                  </a:lnTo>
                  <a:cubicBezTo>
                    <a:pt x="421" y="1798"/>
                    <a:pt x="431" y="1801"/>
                    <a:pt x="441" y="1801"/>
                  </a:cubicBezTo>
                  <a:cubicBezTo>
                    <a:pt x="444" y="1801"/>
                    <a:pt x="448" y="1801"/>
                    <a:pt x="450" y="1800"/>
                  </a:cubicBezTo>
                  <a:lnTo>
                    <a:pt x="450" y="1800"/>
                  </a:lnTo>
                  <a:cubicBezTo>
                    <a:pt x="447" y="1811"/>
                    <a:pt x="449" y="1817"/>
                    <a:pt x="455" y="1817"/>
                  </a:cubicBezTo>
                  <a:cubicBezTo>
                    <a:pt x="458" y="1817"/>
                    <a:pt x="462" y="1816"/>
                    <a:pt x="466" y="1814"/>
                  </a:cubicBezTo>
                  <a:cubicBezTo>
                    <a:pt x="467" y="1812"/>
                    <a:pt x="469" y="1811"/>
                    <a:pt x="470" y="1811"/>
                  </a:cubicBezTo>
                  <a:cubicBezTo>
                    <a:pt x="473" y="1811"/>
                    <a:pt x="476" y="1816"/>
                    <a:pt x="477" y="1823"/>
                  </a:cubicBezTo>
                  <a:cubicBezTo>
                    <a:pt x="477" y="1833"/>
                    <a:pt x="483" y="1837"/>
                    <a:pt x="494" y="1846"/>
                  </a:cubicBezTo>
                  <a:cubicBezTo>
                    <a:pt x="494" y="1846"/>
                    <a:pt x="494" y="1846"/>
                    <a:pt x="495" y="1846"/>
                  </a:cubicBezTo>
                  <a:cubicBezTo>
                    <a:pt x="505" y="1846"/>
                    <a:pt x="543" y="1877"/>
                    <a:pt x="588" y="1908"/>
                  </a:cubicBezTo>
                  <a:cubicBezTo>
                    <a:pt x="635" y="1941"/>
                    <a:pt x="668" y="1962"/>
                    <a:pt x="678" y="1962"/>
                  </a:cubicBezTo>
                  <a:cubicBezTo>
                    <a:pt x="679" y="1962"/>
                    <a:pt x="680" y="1961"/>
                    <a:pt x="680" y="1961"/>
                  </a:cubicBezTo>
                  <a:cubicBezTo>
                    <a:pt x="687" y="1965"/>
                    <a:pt x="687" y="1965"/>
                    <a:pt x="688" y="1974"/>
                  </a:cubicBezTo>
                  <a:cubicBezTo>
                    <a:pt x="686" y="1978"/>
                    <a:pt x="687" y="1981"/>
                    <a:pt x="691" y="1981"/>
                  </a:cubicBezTo>
                  <a:cubicBezTo>
                    <a:pt x="694" y="1981"/>
                    <a:pt x="699" y="1979"/>
                    <a:pt x="705" y="1975"/>
                  </a:cubicBezTo>
                  <a:cubicBezTo>
                    <a:pt x="710" y="1974"/>
                    <a:pt x="713" y="1972"/>
                    <a:pt x="714" y="1972"/>
                  </a:cubicBezTo>
                  <a:lnTo>
                    <a:pt x="714" y="1972"/>
                  </a:lnTo>
                  <a:cubicBezTo>
                    <a:pt x="715" y="1972"/>
                    <a:pt x="714" y="1974"/>
                    <a:pt x="710" y="1980"/>
                  </a:cubicBezTo>
                  <a:cubicBezTo>
                    <a:pt x="707" y="1985"/>
                    <a:pt x="718" y="1993"/>
                    <a:pt x="743" y="2008"/>
                  </a:cubicBezTo>
                  <a:cubicBezTo>
                    <a:pt x="758" y="2016"/>
                    <a:pt x="777" y="2027"/>
                    <a:pt x="785" y="2027"/>
                  </a:cubicBezTo>
                  <a:cubicBezTo>
                    <a:pt x="787" y="2027"/>
                    <a:pt x="788" y="2027"/>
                    <a:pt x="789" y="2026"/>
                  </a:cubicBezTo>
                  <a:cubicBezTo>
                    <a:pt x="806" y="2027"/>
                    <a:pt x="806" y="2027"/>
                    <a:pt x="796" y="2029"/>
                  </a:cubicBezTo>
                  <a:cubicBezTo>
                    <a:pt x="783" y="2038"/>
                    <a:pt x="807" y="2060"/>
                    <a:pt x="830" y="2060"/>
                  </a:cubicBezTo>
                  <a:cubicBezTo>
                    <a:pt x="832" y="2060"/>
                    <a:pt x="833" y="2060"/>
                    <a:pt x="835" y="2059"/>
                  </a:cubicBezTo>
                  <a:cubicBezTo>
                    <a:pt x="842" y="2063"/>
                    <a:pt x="848" y="2066"/>
                    <a:pt x="845" y="2073"/>
                  </a:cubicBezTo>
                  <a:cubicBezTo>
                    <a:pt x="855" y="2078"/>
                    <a:pt x="868" y="2082"/>
                    <a:pt x="880" y="2083"/>
                  </a:cubicBezTo>
                  <a:lnTo>
                    <a:pt x="924" y="2105"/>
                  </a:lnTo>
                  <a:cubicBezTo>
                    <a:pt x="933" y="2110"/>
                    <a:pt x="943" y="2111"/>
                    <a:pt x="952" y="2111"/>
                  </a:cubicBezTo>
                  <a:lnTo>
                    <a:pt x="958" y="2114"/>
                  </a:lnTo>
                  <a:cubicBezTo>
                    <a:pt x="955" y="2121"/>
                    <a:pt x="988" y="2137"/>
                    <a:pt x="1032" y="2158"/>
                  </a:cubicBezTo>
                  <a:cubicBezTo>
                    <a:pt x="1077" y="2179"/>
                    <a:pt x="1117" y="2196"/>
                    <a:pt x="1120" y="2206"/>
                  </a:cubicBezTo>
                  <a:cubicBezTo>
                    <a:pt x="1122" y="2207"/>
                    <a:pt x="1124" y="2207"/>
                    <a:pt x="1126" y="2207"/>
                  </a:cubicBezTo>
                  <a:cubicBezTo>
                    <a:pt x="1129" y="2207"/>
                    <a:pt x="1132" y="2207"/>
                    <a:pt x="1136" y="2205"/>
                  </a:cubicBezTo>
                  <a:cubicBezTo>
                    <a:pt x="1141" y="2201"/>
                    <a:pt x="1145" y="2199"/>
                    <a:pt x="1149" y="2199"/>
                  </a:cubicBezTo>
                  <a:cubicBezTo>
                    <a:pt x="1153" y="2199"/>
                    <a:pt x="1156" y="2202"/>
                    <a:pt x="1158" y="2207"/>
                  </a:cubicBezTo>
                  <a:cubicBezTo>
                    <a:pt x="1161" y="2221"/>
                    <a:pt x="1172" y="2229"/>
                    <a:pt x="1184" y="2229"/>
                  </a:cubicBezTo>
                  <a:cubicBezTo>
                    <a:pt x="1188" y="2229"/>
                    <a:pt x="1193" y="2228"/>
                    <a:pt x="1197" y="2226"/>
                  </a:cubicBezTo>
                  <a:lnTo>
                    <a:pt x="1197" y="2226"/>
                  </a:lnTo>
                  <a:cubicBezTo>
                    <a:pt x="1196" y="2227"/>
                    <a:pt x="1195" y="2229"/>
                    <a:pt x="1194" y="2231"/>
                  </a:cubicBezTo>
                  <a:cubicBezTo>
                    <a:pt x="1195" y="2241"/>
                    <a:pt x="1203" y="2246"/>
                    <a:pt x="1212" y="2246"/>
                  </a:cubicBezTo>
                  <a:cubicBezTo>
                    <a:pt x="1218" y="2246"/>
                    <a:pt x="1225" y="2243"/>
                    <a:pt x="1230" y="2239"/>
                  </a:cubicBezTo>
                  <a:cubicBezTo>
                    <a:pt x="1233" y="2248"/>
                    <a:pt x="1236" y="2255"/>
                    <a:pt x="1243" y="2255"/>
                  </a:cubicBezTo>
                  <a:cubicBezTo>
                    <a:pt x="1244" y="2255"/>
                    <a:pt x="1245" y="2255"/>
                    <a:pt x="1247" y="2255"/>
                  </a:cubicBezTo>
                  <a:cubicBezTo>
                    <a:pt x="1252" y="2257"/>
                    <a:pt x="1252" y="2257"/>
                    <a:pt x="1247" y="2270"/>
                  </a:cubicBezTo>
                  <a:cubicBezTo>
                    <a:pt x="1244" y="2277"/>
                    <a:pt x="1241" y="2284"/>
                    <a:pt x="1248" y="2287"/>
                  </a:cubicBezTo>
                  <a:cubicBezTo>
                    <a:pt x="1249" y="2287"/>
                    <a:pt x="1250" y="2288"/>
                    <a:pt x="1250" y="2288"/>
                  </a:cubicBezTo>
                  <a:cubicBezTo>
                    <a:pt x="1255" y="2288"/>
                    <a:pt x="1257" y="2282"/>
                    <a:pt x="1260" y="2276"/>
                  </a:cubicBezTo>
                  <a:lnTo>
                    <a:pt x="1274" y="2282"/>
                  </a:lnTo>
                  <a:cubicBezTo>
                    <a:pt x="1275" y="2282"/>
                    <a:pt x="1276" y="2282"/>
                    <a:pt x="1277" y="2282"/>
                  </a:cubicBezTo>
                  <a:cubicBezTo>
                    <a:pt x="1279" y="2282"/>
                    <a:pt x="1282" y="2281"/>
                    <a:pt x="1283" y="2278"/>
                  </a:cubicBezTo>
                  <a:cubicBezTo>
                    <a:pt x="1284" y="2275"/>
                    <a:pt x="1285" y="2274"/>
                    <a:pt x="1288" y="2274"/>
                  </a:cubicBezTo>
                  <a:cubicBezTo>
                    <a:pt x="1291" y="2274"/>
                    <a:pt x="1295" y="2276"/>
                    <a:pt x="1298" y="2277"/>
                  </a:cubicBezTo>
                  <a:cubicBezTo>
                    <a:pt x="1298" y="2279"/>
                    <a:pt x="1298" y="2281"/>
                    <a:pt x="1299" y="2281"/>
                  </a:cubicBezTo>
                  <a:cubicBezTo>
                    <a:pt x="1301" y="2281"/>
                    <a:pt x="1304" y="2277"/>
                    <a:pt x="1302" y="2270"/>
                  </a:cubicBezTo>
                  <a:cubicBezTo>
                    <a:pt x="1303" y="2265"/>
                    <a:pt x="1306" y="2259"/>
                    <a:pt x="1311" y="2259"/>
                  </a:cubicBezTo>
                  <a:cubicBezTo>
                    <a:pt x="1312" y="2259"/>
                    <a:pt x="1313" y="2260"/>
                    <a:pt x="1314" y="2260"/>
                  </a:cubicBezTo>
                  <a:cubicBezTo>
                    <a:pt x="1314" y="2260"/>
                    <a:pt x="1316" y="2253"/>
                    <a:pt x="1320" y="2247"/>
                  </a:cubicBezTo>
                  <a:cubicBezTo>
                    <a:pt x="1325" y="2233"/>
                    <a:pt x="1327" y="2228"/>
                    <a:pt x="1317" y="2214"/>
                  </a:cubicBezTo>
                  <a:cubicBezTo>
                    <a:pt x="1301" y="2201"/>
                    <a:pt x="1288" y="2190"/>
                    <a:pt x="1279" y="2190"/>
                  </a:cubicBezTo>
                  <a:cubicBezTo>
                    <a:pt x="1276" y="2190"/>
                    <a:pt x="1274" y="2191"/>
                    <a:pt x="1272" y="2195"/>
                  </a:cubicBezTo>
                  <a:cubicBezTo>
                    <a:pt x="1270" y="2197"/>
                    <a:pt x="1267" y="2197"/>
                    <a:pt x="1264" y="2197"/>
                  </a:cubicBezTo>
                  <a:cubicBezTo>
                    <a:pt x="1256" y="2197"/>
                    <a:pt x="1248" y="2192"/>
                    <a:pt x="1247" y="2184"/>
                  </a:cubicBezTo>
                  <a:cubicBezTo>
                    <a:pt x="1249" y="2177"/>
                    <a:pt x="1223" y="2165"/>
                    <a:pt x="1191" y="2151"/>
                  </a:cubicBezTo>
                  <a:cubicBezTo>
                    <a:pt x="1152" y="2133"/>
                    <a:pt x="1133" y="2126"/>
                    <a:pt x="1130" y="2116"/>
                  </a:cubicBezTo>
                  <a:cubicBezTo>
                    <a:pt x="1128" y="2110"/>
                    <a:pt x="1124" y="2105"/>
                    <a:pt x="1120" y="2103"/>
                  </a:cubicBezTo>
                  <a:cubicBezTo>
                    <a:pt x="1119" y="2104"/>
                    <a:pt x="1118" y="2105"/>
                    <a:pt x="1116" y="2105"/>
                  </a:cubicBezTo>
                  <a:cubicBezTo>
                    <a:pt x="1105" y="2105"/>
                    <a:pt x="1072" y="2089"/>
                    <a:pt x="1035" y="2071"/>
                  </a:cubicBezTo>
                  <a:cubicBezTo>
                    <a:pt x="995" y="2053"/>
                    <a:pt x="958" y="2034"/>
                    <a:pt x="947" y="2034"/>
                  </a:cubicBezTo>
                  <a:cubicBezTo>
                    <a:pt x="945" y="2034"/>
                    <a:pt x="944" y="2034"/>
                    <a:pt x="944" y="2035"/>
                  </a:cubicBezTo>
                  <a:lnTo>
                    <a:pt x="931" y="2028"/>
                  </a:lnTo>
                  <a:cubicBezTo>
                    <a:pt x="935" y="2021"/>
                    <a:pt x="923" y="2016"/>
                    <a:pt x="910" y="2009"/>
                  </a:cubicBezTo>
                  <a:cubicBezTo>
                    <a:pt x="900" y="2009"/>
                    <a:pt x="891" y="2007"/>
                    <a:pt x="882" y="2002"/>
                  </a:cubicBezTo>
                  <a:cubicBezTo>
                    <a:pt x="885" y="1997"/>
                    <a:pt x="879" y="1993"/>
                    <a:pt x="868" y="1986"/>
                  </a:cubicBezTo>
                  <a:cubicBezTo>
                    <a:pt x="860" y="1982"/>
                    <a:pt x="854" y="1979"/>
                    <a:pt x="851" y="1979"/>
                  </a:cubicBezTo>
                  <a:cubicBezTo>
                    <a:pt x="848" y="1979"/>
                    <a:pt x="846" y="1981"/>
                    <a:pt x="845" y="1983"/>
                  </a:cubicBezTo>
                  <a:cubicBezTo>
                    <a:pt x="823" y="1971"/>
                    <a:pt x="801" y="1956"/>
                    <a:pt x="783" y="1939"/>
                  </a:cubicBezTo>
                  <a:cubicBezTo>
                    <a:pt x="782" y="1934"/>
                    <a:pt x="779" y="1932"/>
                    <a:pt x="774" y="1932"/>
                  </a:cubicBezTo>
                  <a:cubicBezTo>
                    <a:pt x="771" y="1932"/>
                    <a:pt x="766" y="1933"/>
                    <a:pt x="762" y="1935"/>
                  </a:cubicBezTo>
                  <a:cubicBezTo>
                    <a:pt x="759" y="1939"/>
                    <a:pt x="754" y="1941"/>
                    <a:pt x="750" y="1941"/>
                  </a:cubicBezTo>
                  <a:cubicBezTo>
                    <a:pt x="747" y="1941"/>
                    <a:pt x="745" y="1940"/>
                    <a:pt x="743" y="1939"/>
                  </a:cubicBezTo>
                  <a:lnTo>
                    <a:pt x="750" y="1927"/>
                  </a:lnTo>
                  <a:cubicBezTo>
                    <a:pt x="760" y="1925"/>
                    <a:pt x="760" y="1925"/>
                    <a:pt x="748" y="1918"/>
                  </a:cubicBezTo>
                  <a:lnTo>
                    <a:pt x="736" y="1910"/>
                  </a:lnTo>
                  <a:cubicBezTo>
                    <a:pt x="736" y="1911"/>
                    <a:pt x="735" y="1912"/>
                    <a:pt x="733" y="1912"/>
                  </a:cubicBezTo>
                  <a:cubicBezTo>
                    <a:pt x="724" y="1912"/>
                    <a:pt x="698" y="1895"/>
                    <a:pt x="663" y="1872"/>
                  </a:cubicBezTo>
                  <a:cubicBezTo>
                    <a:pt x="622" y="1843"/>
                    <a:pt x="604" y="1830"/>
                    <a:pt x="596" y="1830"/>
                  </a:cubicBezTo>
                  <a:cubicBezTo>
                    <a:pt x="595" y="1830"/>
                    <a:pt x="593" y="1831"/>
                    <a:pt x="593" y="1832"/>
                  </a:cubicBezTo>
                  <a:cubicBezTo>
                    <a:pt x="592" y="1833"/>
                    <a:pt x="590" y="1834"/>
                    <a:pt x="589" y="1834"/>
                  </a:cubicBezTo>
                  <a:cubicBezTo>
                    <a:pt x="585" y="1834"/>
                    <a:pt x="580" y="1828"/>
                    <a:pt x="571" y="1815"/>
                  </a:cubicBezTo>
                  <a:cubicBezTo>
                    <a:pt x="555" y="1779"/>
                    <a:pt x="554" y="1774"/>
                    <a:pt x="547" y="1774"/>
                  </a:cubicBezTo>
                  <a:cubicBezTo>
                    <a:pt x="546" y="1774"/>
                    <a:pt x="545" y="1774"/>
                    <a:pt x="543" y="1774"/>
                  </a:cubicBezTo>
                  <a:cubicBezTo>
                    <a:pt x="548" y="1779"/>
                    <a:pt x="543" y="1785"/>
                    <a:pt x="539" y="1790"/>
                  </a:cubicBezTo>
                  <a:cubicBezTo>
                    <a:pt x="535" y="1794"/>
                    <a:pt x="533" y="1796"/>
                    <a:pt x="530" y="1796"/>
                  </a:cubicBezTo>
                  <a:cubicBezTo>
                    <a:pt x="527" y="1796"/>
                    <a:pt x="526" y="1791"/>
                    <a:pt x="529" y="1781"/>
                  </a:cubicBezTo>
                  <a:cubicBezTo>
                    <a:pt x="536" y="1772"/>
                    <a:pt x="464" y="1716"/>
                    <a:pt x="445" y="1716"/>
                  </a:cubicBezTo>
                  <a:cubicBezTo>
                    <a:pt x="444" y="1716"/>
                    <a:pt x="443" y="1716"/>
                    <a:pt x="442" y="1716"/>
                  </a:cubicBezTo>
                  <a:cubicBezTo>
                    <a:pt x="441" y="1718"/>
                    <a:pt x="440" y="1719"/>
                    <a:pt x="439" y="1719"/>
                  </a:cubicBezTo>
                  <a:cubicBezTo>
                    <a:pt x="439" y="1719"/>
                    <a:pt x="441" y="1717"/>
                    <a:pt x="447" y="1711"/>
                  </a:cubicBezTo>
                  <a:cubicBezTo>
                    <a:pt x="452" y="1705"/>
                    <a:pt x="447" y="1700"/>
                    <a:pt x="428" y="1682"/>
                  </a:cubicBezTo>
                  <a:lnTo>
                    <a:pt x="414" y="1668"/>
                  </a:lnTo>
                  <a:cubicBezTo>
                    <a:pt x="413" y="1669"/>
                    <a:pt x="411" y="1670"/>
                    <a:pt x="410" y="1670"/>
                  </a:cubicBezTo>
                  <a:cubicBezTo>
                    <a:pt x="398" y="1670"/>
                    <a:pt x="381" y="1644"/>
                    <a:pt x="386" y="1639"/>
                  </a:cubicBezTo>
                  <a:cubicBezTo>
                    <a:pt x="387" y="1630"/>
                    <a:pt x="387" y="1630"/>
                    <a:pt x="378" y="1620"/>
                  </a:cubicBezTo>
                  <a:cubicBezTo>
                    <a:pt x="355" y="1614"/>
                    <a:pt x="338" y="1585"/>
                    <a:pt x="344" y="1579"/>
                  </a:cubicBezTo>
                  <a:lnTo>
                    <a:pt x="336" y="1569"/>
                  </a:lnTo>
                  <a:cubicBezTo>
                    <a:pt x="326" y="1569"/>
                    <a:pt x="317" y="1559"/>
                    <a:pt x="313" y="1553"/>
                  </a:cubicBezTo>
                  <a:cubicBezTo>
                    <a:pt x="305" y="1543"/>
                    <a:pt x="301" y="1537"/>
                    <a:pt x="298" y="1537"/>
                  </a:cubicBezTo>
                  <a:cubicBezTo>
                    <a:pt x="297" y="1537"/>
                    <a:pt x="296" y="1539"/>
                    <a:pt x="295" y="1542"/>
                  </a:cubicBezTo>
                  <a:cubicBezTo>
                    <a:pt x="292" y="1545"/>
                    <a:pt x="288" y="1548"/>
                    <a:pt x="285" y="1548"/>
                  </a:cubicBezTo>
                  <a:cubicBezTo>
                    <a:pt x="283" y="1548"/>
                    <a:pt x="281" y="1548"/>
                    <a:pt x="280" y="1546"/>
                  </a:cubicBezTo>
                  <a:lnTo>
                    <a:pt x="285" y="1541"/>
                  </a:lnTo>
                  <a:cubicBezTo>
                    <a:pt x="292" y="1537"/>
                    <a:pt x="279" y="1521"/>
                    <a:pt x="264" y="1500"/>
                  </a:cubicBezTo>
                  <a:cubicBezTo>
                    <a:pt x="246" y="1473"/>
                    <a:pt x="239" y="1460"/>
                    <a:pt x="242" y="1451"/>
                  </a:cubicBezTo>
                  <a:lnTo>
                    <a:pt x="233" y="1449"/>
                  </a:lnTo>
                  <a:cubicBezTo>
                    <a:pt x="223" y="1448"/>
                    <a:pt x="219" y="1442"/>
                    <a:pt x="225" y="1438"/>
                  </a:cubicBezTo>
                  <a:cubicBezTo>
                    <a:pt x="228" y="1429"/>
                    <a:pt x="216" y="1407"/>
                    <a:pt x="202" y="1399"/>
                  </a:cubicBezTo>
                  <a:lnTo>
                    <a:pt x="197" y="1387"/>
                  </a:lnTo>
                  <a:cubicBezTo>
                    <a:pt x="207" y="1375"/>
                    <a:pt x="198" y="1358"/>
                    <a:pt x="184" y="1358"/>
                  </a:cubicBezTo>
                  <a:cubicBezTo>
                    <a:pt x="183" y="1358"/>
                    <a:pt x="183" y="1358"/>
                    <a:pt x="182" y="1358"/>
                  </a:cubicBezTo>
                  <a:cubicBezTo>
                    <a:pt x="189" y="1355"/>
                    <a:pt x="185" y="1349"/>
                    <a:pt x="183" y="1343"/>
                  </a:cubicBezTo>
                  <a:cubicBezTo>
                    <a:pt x="172" y="1335"/>
                    <a:pt x="161" y="1310"/>
                    <a:pt x="168" y="1308"/>
                  </a:cubicBezTo>
                  <a:lnTo>
                    <a:pt x="165" y="1301"/>
                  </a:lnTo>
                  <a:cubicBezTo>
                    <a:pt x="159" y="1299"/>
                    <a:pt x="153" y="1293"/>
                    <a:pt x="152" y="1287"/>
                  </a:cubicBezTo>
                  <a:cubicBezTo>
                    <a:pt x="150" y="1279"/>
                    <a:pt x="145" y="1273"/>
                    <a:pt x="138" y="1271"/>
                  </a:cubicBezTo>
                  <a:cubicBezTo>
                    <a:pt x="133" y="1269"/>
                    <a:pt x="129" y="1265"/>
                    <a:pt x="127" y="1261"/>
                  </a:cubicBezTo>
                  <a:cubicBezTo>
                    <a:pt x="126" y="1258"/>
                    <a:pt x="127" y="1257"/>
                    <a:pt x="129" y="1257"/>
                  </a:cubicBezTo>
                  <a:cubicBezTo>
                    <a:pt x="132" y="1257"/>
                    <a:pt x="137" y="1260"/>
                    <a:pt x="143" y="1262"/>
                  </a:cubicBezTo>
                  <a:cubicBezTo>
                    <a:pt x="145" y="1264"/>
                    <a:pt x="147" y="1265"/>
                    <a:pt x="148" y="1265"/>
                  </a:cubicBezTo>
                  <a:cubicBezTo>
                    <a:pt x="151" y="1265"/>
                    <a:pt x="143" y="1251"/>
                    <a:pt x="128" y="1239"/>
                  </a:cubicBezTo>
                  <a:cubicBezTo>
                    <a:pt x="117" y="1231"/>
                    <a:pt x="112" y="1228"/>
                    <a:pt x="113" y="1228"/>
                  </a:cubicBezTo>
                  <a:lnTo>
                    <a:pt x="113" y="1228"/>
                  </a:lnTo>
                  <a:cubicBezTo>
                    <a:pt x="114" y="1228"/>
                    <a:pt x="118" y="1230"/>
                    <a:pt x="126" y="1234"/>
                  </a:cubicBezTo>
                  <a:cubicBezTo>
                    <a:pt x="131" y="1236"/>
                    <a:pt x="136" y="1238"/>
                    <a:pt x="137" y="1238"/>
                  </a:cubicBezTo>
                  <a:cubicBezTo>
                    <a:pt x="139" y="1238"/>
                    <a:pt x="138" y="1236"/>
                    <a:pt x="133" y="1232"/>
                  </a:cubicBezTo>
                  <a:cubicBezTo>
                    <a:pt x="133" y="1232"/>
                    <a:pt x="130" y="1221"/>
                    <a:pt x="123" y="1221"/>
                  </a:cubicBezTo>
                  <a:cubicBezTo>
                    <a:pt x="123" y="1221"/>
                    <a:pt x="122" y="1221"/>
                    <a:pt x="122" y="1221"/>
                  </a:cubicBezTo>
                  <a:cubicBezTo>
                    <a:pt x="120" y="1215"/>
                    <a:pt x="119" y="1208"/>
                    <a:pt x="117" y="1202"/>
                  </a:cubicBezTo>
                  <a:cubicBezTo>
                    <a:pt x="120" y="1193"/>
                    <a:pt x="120" y="1184"/>
                    <a:pt x="118" y="1175"/>
                  </a:cubicBezTo>
                  <a:cubicBezTo>
                    <a:pt x="110" y="1171"/>
                    <a:pt x="110" y="1171"/>
                    <a:pt x="116" y="1163"/>
                  </a:cubicBezTo>
                  <a:cubicBezTo>
                    <a:pt x="121" y="1162"/>
                    <a:pt x="122" y="1158"/>
                    <a:pt x="114" y="1158"/>
                  </a:cubicBezTo>
                  <a:cubicBezTo>
                    <a:pt x="112" y="1158"/>
                    <a:pt x="110" y="1158"/>
                    <a:pt x="107" y="1159"/>
                  </a:cubicBezTo>
                  <a:cubicBezTo>
                    <a:pt x="98" y="1154"/>
                    <a:pt x="97" y="1147"/>
                    <a:pt x="104" y="1140"/>
                  </a:cubicBezTo>
                  <a:cubicBezTo>
                    <a:pt x="116" y="1137"/>
                    <a:pt x="117" y="1132"/>
                    <a:pt x="111" y="1132"/>
                  </a:cubicBezTo>
                  <a:cubicBezTo>
                    <a:pt x="110" y="1132"/>
                    <a:pt x="110" y="1132"/>
                    <a:pt x="109" y="1132"/>
                  </a:cubicBezTo>
                  <a:cubicBezTo>
                    <a:pt x="105" y="1129"/>
                    <a:pt x="101" y="1125"/>
                    <a:pt x="100" y="1120"/>
                  </a:cubicBezTo>
                  <a:cubicBezTo>
                    <a:pt x="107" y="1119"/>
                    <a:pt x="98" y="1062"/>
                    <a:pt x="98" y="1005"/>
                  </a:cubicBezTo>
                  <a:cubicBezTo>
                    <a:pt x="97" y="997"/>
                    <a:pt x="90" y="991"/>
                    <a:pt x="83" y="991"/>
                  </a:cubicBezTo>
                  <a:cubicBezTo>
                    <a:pt x="80" y="992"/>
                    <a:pt x="78" y="992"/>
                    <a:pt x="77" y="992"/>
                  </a:cubicBezTo>
                  <a:cubicBezTo>
                    <a:pt x="72" y="992"/>
                    <a:pt x="77" y="990"/>
                    <a:pt x="83" y="986"/>
                  </a:cubicBezTo>
                  <a:cubicBezTo>
                    <a:pt x="101" y="980"/>
                    <a:pt x="104" y="971"/>
                    <a:pt x="93" y="971"/>
                  </a:cubicBezTo>
                  <a:cubicBezTo>
                    <a:pt x="90" y="971"/>
                    <a:pt x="87" y="971"/>
                    <a:pt x="83" y="972"/>
                  </a:cubicBezTo>
                  <a:cubicBezTo>
                    <a:pt x="77" y="975"/>
                    <a:pt x="74" y="977"/>
                    <a:pt x="73" y="977"/>
                  </a:cubicBezTo>
                  <a:cubicBezTo>
                    <a:pt x="71" y="977"/>
                    <a:pt x="75" y="974"/>
                    <a:pt x="83" y="966"/>
                  </a:cubicBezTo>
                  <a:cubicBezTo>
                    <a:pt x="90" y="960"/>
                    <a:pt x="90" y="960"/>
                    <a:pt x="83" y="953"/>
                  </a:cubicBezTo>
                  <a:cubicBezTo>
                    <a:pt x="76" y="952"/>
                    <a:pt x="76" y="946"/>
                    <a:pt x="82" y="946"/>
                  </a:cubicBezTo>
                  <a:cubicBezTo>
                    <a:pt x="82" y="946"/>
                    <a:pt x="83" y="947"/>
                    <a:pt x="83" y="947"/>
                  </a:cubicBezTo>
                  <a:cubicBezTo>
                    <a:pt x="91" y="940"/>
                    <a:pt x="99" y="934"/>
                    <a:pt x="92" y="934"/>
                  </a:cubicBezTo>
                  <a:cubicBezTo>
                    <a:pt x="92" y="929"/>
                    <a:pt x="96" y="924"/>
                    <a:pt x="100" y="921"/>
                  </a:cubicBezTo>
                  <a:cubicBezTo>
                    <a:pt x="108" y="915"/>
                    <a:pt x="101" y="908"/>
                    <a:pt x="95" y="902"/>
                  </a:cubicBezTo>
                  <a:cubicBezTo>
                    <a:pt x="86" y="886"/>
                    <a:pt x="83" y="878"/>
                    <a:pt x="88" y="878"/>
                  </a:cubicBezTo>
                  <a:cubicBezTo>
                    <a:pt x="89" y="878"/>
                    <a:pt x="92" y="879"/>
                    <a:pt x="96" y="882"/>
                  </a:cubicBezTo>
                  <a:cubicBezTo>
                    <a:pt x="97" y="883"/>
                    <a:pt x="99" y="883"/>
                    <a:pt x="100" y="883"/>
                  </a:cubicBezTo>
                  <a:cubicBezTo>
                    <a:pt x="109" y="883"/>
                    <a:pt x="105" y="857"/>
                    <a:pt x="95" y="849"/>
                  </a:cubicBezTo>
                  <a:cubicBezTo>
                    <a:pt x="85" y="842"/>
                    <a:pt x="82" y="841"/>
                    <a:pt x="84" y="841"/>
                  </a:cubicBezTo>
                  <a:cubicBezTo>
                    <a:pt x="85" y="841"/>
                    <a:pt x="86" y="841"/>
                    <a:pt x="88" y="841"/>
                  </a:cubicBezTo>
                  <a:cubicBezTo>
                    <a:pt x="89" y="841"/>
                    <a:pt x="89" y="841"/>
                    <a:pt x="90" y="841"/>
                  </a:cubicBezTo>
                  <a:cubicBezTo>
                    <a:pt x="93" y="841"/>
                    <a:pt x="96" y="839"/>
                    <a:pt x="96" y="836"/>
                  </a:cubicBezTo>
                  <a:cubicBezTo>
                    <a:pt x="97" y="830"/>
                    <a:pt x="98" y="824"/>
                    <a:pt x="104" y="824"/>
                  </a:cubicBezTo>
                  <a:cubicBezTo>
                    <a:pt x="105" y="824"/>
                    <a:pt x="105" y="824"/>
                    <a:pt x="106" y="824"/>
                  </a:cubicBezTo>
                  <a:cubicBezTo>
                    <a:pt x="106" y="818"/>
                    <a:pt x="105" y="811"/>
                    <a:pt x="102" y="804"/>
                  </a:cubicBezTo>
                  <a:cubicBezTo>
                    <a:pt x="92" y="790"/>
                    <a:pt x="101" y="769"/>
                    <a:pt x="118" y="767"/>
                  </a:cubicBezTo>
                  <a:lnTo>
                    <a:pt x="114" y="753"/>
                  </a:lnTo>
                  <a:cubicBezTo>
                    <a:pt x="103" y="744"/>
                    <a:pt x="99" y="737"/>
                    <a:pt x="105" y="737"/>
                  </a:cubicBezTo>
                  <a:cubicBezTo>
                    <a:pt x="106" y="737"/>
                    <a:pt x="108" y="737"/>
                    <a:pt x="110" y="738"/>
                  </a:cubicBezTo>
                  <a:cubicBezTo>
                    <a:pt x="113" y="739"/>
                    <a:pt x="115" y="739"/>
                    <a:pt x="117" y="740"/>
                  </a:cubicBezTo>
                  <a:lnTo>
                    <a:pt x="117" y="740"/>
                  </a:lnTo>
                  <a:cubicBezTo>
                    <a:pt x="107" y="731"/>
                    <a:pt x="118" y="710"/>
                    <a:pt x="130" y="710"/>
                  </a:cubicBezTo>
                  <a:cubicBezTo>
                    <a:pt x="132" y="710"/>
                    <a:pt x="133" y="711"/>
                    <a:pt x="134" y="711"/>
                  </a:cubicBezTo>
                  <a:cubicBezTo>
                    <a:pt x="137" y="712"/>
                    <a:pt x="139" y="712"/>
                    <a:pt x="140" y="712"/>
                  </a:cubicBezTo>
                  <a:cubicBezTo>
                    <a:pt x="142" y="712"/>
                    <a:pt x="142" y="711"/>
                    <a:pt x="143" y="708"/>
                  </a:cubicBezTo>
                  <a:lnTo>
                    <a:pt x="136" y="705"/>
                  </a:lnTo>
                  <a:cubicBezTo>
                    <a:pt x="129" y="703"/>
                    <a:pt x="123" y="701"/>
                    <a:pt x="125" y="694"/>
                  </a:cubicBezTo>
                  <a:cubicBezTo>
                    <a:pt x="126" y="689"/>
                    <a:pt x="128" y="684"/>
                    <a:pt x="132" y="684"/>
                  </a:cubicBezTo>
                  <a:cubicBezTo>
                    <a:pt x="133" y="684"/>
                    <a:pt x="134" y="684"/>
                    <a:pt x="135" y="684"/>
                  </a:cubicBezTo>
                  <a:cubicBezTo>
                    <a:pt x="144" y="680"/>
                    <a:pt x="153" y="676"/>
                    <a:pt x="146" y="674"/>
                  </a:cubicBezTo>
                  <a:cubicBezTo>
                    <a:pt x="150" y="670"/>
                    <a:pt x="153" y="666"/>
                    <a:pt x="159" y="665"/>
                  </a:cubicBezTo>
                  <a:cubicBezTo>
                    <a:pt x="161" y="658"/>
                    <a:pt x="163" y="653"/>
                    <a:pt x="168" y="640"/>
                  </a:cubicBezTo>
                  <a:cubicBezTo>
                    <a:pt x="163" y="633"/>
                    <a:pt x="168" y="622"/>
                    <a:pt x="174" y="622"/>
                  </a:cubicBezTo>
                  <a:cubicBezTo>
                    <a:pt x="174" y="622"/>
                    <a:pt x="175" y="622"/>
                    <a:pt x="175" y="622"/>
                  </a:cubicBezTo>
                  <a:cubicBezTo>
                    <a:pt x="178" y="617"/>
                    <a:pt x="179" y="609"/>
                    <a:pt x="177" y="602"/>
                  </a:cubicBezTo>
                  <a:cubicBezTo>
                    <a:pt x="181" y="593"/>
                    <a:pt x="184" y="587"/>
                    <a:pt x="189" y="587"/>
                  </a:cubicBezTo>
                  <a:cubicBezTo>
                    <a:pt x="190" y="587"/>
                    <a:pt x="191" y="587"/>
                    <a:pt x="192" y="588"/>
                  </a:cubicBezTo>
                  <a:cubicBezTo>
                    <a:pt x="194" y="589"/>
                    <a:pt x="196" y="590"/>
                    <a:pt x="196" y="590"/>
                  </a:cubicBezTo>
                  <a:cubicBezTo>
                    <a:pt x="197" y="590"/>
                    <a:pt x="197" y="588"/>
                    <a:pt x="194" y="582"/>
                  </a:cubicBezTo>
                  <a:cubicBezTo>
                    <a:pt x="188" y="579"/>
                    <a:pt x="191" y="573"/>
                    <a:pt x="193" y="567"/>
                  </a:cubicBezTo>
                  <a:lnTo>
                    <a:pt x="199" y="556"/>
                  </a:lnTo>
                  <a:cubicBezTo>
                    <a:pt x="193" y="553"/>
                    <a:pt x="193" y="553"/>
                    <a:pt x="197" y="547"/>
                  </a:cubicBezTo>
                  <a:cubicBezTo>
                    <a:pt x="200" y="542"/>
                    <a:pt x="216" y="528"/>
                    <a:pt x="219" y="523"/>
                  </a:cubicBezTo>
                  <a:cubicBezTo>
                    <a:pt x="227" y="509"/>
                    <a:pt x="229" y="506"/>
                    <a:pt x="224" y="506"/>
                  </a:cubicBezTo>
                  <a:cubicBezTo>
                    <a:pt x="223" y="506"/>
                    <a:pt x="221" y="507"/>
                    <a:pt x="219" y="507"/>
                  </a:cubicBezTo>
                  <a:cubicBezTo>
                    <a:pt x="218" y="509"/>
                    <a:pt x="217" y="510"/>
                    <a:pt x="216" y="510"/>
                  </a:cubicBezTo>
                  <a:cubicBezTo>
                    <a:pt x="214" y="510"/>
                    <a:pt x="214" y="506"/>
                    <a:pt x="223" y="501"/>
                  </a:cubicBezTo>
                  <a:cubicBezTo>
                    <a:pt x="226" y="496"/>
                    <a:pt x="243" y="483"/>
                    <a:pt x="254" y="468"/>
                  </a:cubicBezTo>
                  <a:cubicBezTo>
                    <a:pt x="269" y="446"/>
                    <a:pt x="269" y="446"/>
                    <a:pt x="263" y="443"/>
                  </a:cubicBezTo>
                  <a:cubicBezTo>
                    <a:pt x="251" y="440"/>
                    <a:pt x="250" y="436"/>
                    <a:pt x="258" y="436"/>
                  </a:cubicBezTo>
                  <a:cubicBezTo>
                    <a:pt x="260" y="436"/>
                    <a:pt x="263" y="437"/>
                    <a:pt x="266" y="437"/>
                  </a:cubicBezTo>
                  <a:cubicBezTo>
                    <a:pt x="285" y="435"/>
                    <a:pt x="290" y="431"/>
                    <a:pt x="284" y="426"/>
                  </a:cubicBezTo>
                  <a:cubicBezTo>
                    <a:pt x="282" y="417"/>
                    <a:pt x="282" y="417"/>
                    <a:pt x="286" y="412"/>
                  </a:cubicBezTo>
                  <a:cubicBezTo>
                    <a:pt x="288" y="413"/>
                    <a:pt x="289" y="413"/>
                    <a:pt x="290" y="413"/>
                  </a:cubicBezTo>
                  <a:cubicBezTo>
                    <a:pt x="294" y="413"/>
                    <a:pt x="297" y="408"/>
                    <a:pt x="299" y="397"/>
                  </a:cubicBezTo>
                  <a:cubicBezTo>
                    <a:pt x="301" y="394"/>
                    <a:pt x="302" y="393"/>
                    <a:pt x="304" y="393"/>
                  </a:cubicBezTo>
                  <a:cubicBezTo>
                    <a:pt x="305" y="393"/>
                    <a:pt x="306" y="394"/>
                    <a:pt x="309" y="396"/>
                  </a:cubicBezTo>
                  <a:lnTo>
                    <a:pt x="317" y="387"/>
                  </a:lnTo>
                  <a:cubicBezTo>
                    <a:pt x="314" y="368"/>
                    <a:pt x="347" y="344"/>
                    <a:pt x="356" y="344"/>
                  </a:cubicBezTo>
                  <a:cubicBezTo>
                    <a:pt x="359" y="341"/>
                    <a:pt x="360" y="335"/>
                    <a:pt x="360" y="331"/>
                  </a:cubicBezTo>
                  <a:cubicBezTo>
                    <a:pt x="357" y="322"/>
                    <a:pt x="358" y="316"/>
                    <a:pt x="361" y="316"/>
                  </a:cubicBezTo>
                  <a:cubicBezTo>
                    <a:pt x="363" y="316"/>
                    <a:pt x="366" y="318"/>
                    <a:pt x="369" y="322"/>
                  </a:cubicBezTo>
                  <a:cubicBezTo>
                    <a:pt x="374" y="326"/>
                    <a:pt x="377" y="329"/>
                    <a:pt x="377" y="329"/>
                  </a:cubicBezTo>
                  <a:cubicBezTo>
                    <a:pt x="379" y="329"/>
                    <a:pt x="378" y="325"/>
                    <a:pt x="375" y="317"/>
                  </a:cubicBezTo>
                  <a:cubicBezTo>
                    <a:pt x="375" y="311"/>
                    <a:pt x="388" y="296"/>
                    <a:pt x="397" y="296"/>
                  </a:cubicBezTo>
                  <a:cubicBezTo>
                    <a:pt x="400" y="296"/>
                    <a:pt x="402" y="298"/>
                    <a:pt x="403" y="302"/>
                  </a:cubicBezTo>
                  <a:lnTo>
                    <a:pt x="413" y="313"/>
                  </a:lnTo>
                  <a:cubicBezTo>
                    <a:pt x="412" y="307"/>
                    <a:pt x="414" y="303"/>
                    <a:pt x="418" y="298"/>
                  </a:cubicBezTo>
                  <a:cubicBezTo>
                    <a:pt x="413" y="293"/>
                    <a:pt x="418" y="289"/>
                    <a:pt x="433" y="278"/>
                  </a:cubicBezTo>
                  <a:cubicBezTo>
                    <a:pt x="444" y="270"/>
                    <a:pt x="459" y="248"/>
                    <a:pt x="470" y="242"/>
                  </a:cubicBezTo>
                  <a:cubicBezTo>
                    <a:pt x="481" y="236"/>
                    <a:pt x="494" y="227"/>
                    <a:pt x="504" y="227"/>
                  </a:cubicBezTo>
                  <a:cubicBezTo>
                    <a:pt x="505" y="227"/>
                    <a:pt x="505" y="227"/>
                    <a:pt x="506" y="228"/>
                  </a:cubicBezTo>
                  <a:cubicBezTo>
                    <a:pt x="514" y="223"/>
                    <a:pt x="521" y="216"/>
                    <a:pt x="525" y="208"/>
                  </a:cubicBezTo>
                  <a:cubicBezTo>
                    <a:pt x="527" y="202"/>
                    <a:pt x="533" y="197"/>
                    <a:pt x="538" y="197"/>
                  </a:cubicBezTo>
                  <a:cubicBezTo>
                    <a:pt x="540" y="197"/>
                    <a:pt x="541" y="198"/>
                    <a:pt x="542" y="200"/>
                  </a:cubicBezTo>
                  <a:lnTo>
                    <a:pt x="548" y="196"/>
                  </a:lnTo>
                  <a:cubicBezTo>
                    <a:pt x="551" y="191"/>
                    <a:pt x="556" y="185"/>
                    <a:pt x="562" y="182"/>
                  </a:cubicBezTo>
                  <a:cubicBezTo>
                    <a:pt x="564" y="185"/>
                    <a:pt x="567" y="188"/>
                    <a:pt x="570" y="188"/>
                  </a:cubicBezTo>
                  <a:cubicBezTo>
                    <a:pt x="573" y="188"/>
                    <a:pt x="575" y="186"/>
                    <a:pt x="577" y="182"/>
                  </a:cubicBezTo>
                  <a:cubicBezTo>
                    <a:pt x="574" y="175"/>
                    <a:pt x="579" y="173"/>
                    <a:pt x="592" y="168"/>
                  </a:cubicBezTo>
                  <a:cubicBezTo>
                    <a:pt x="598" y="168"/>
                    <a:pt x="651" y="148"/>
                    <a:pt x="704" y="132"/>
                  </a:cubicBezTo>
                  <a:cubicBezTo>
                    <a:pt x="758" y="118"/>
                    <a:pt x="809" y="106"/>
                    <a:pt x="809" y="104"/>
                  </a:cubicBezTo>
                  <a:lnTo>
                    <a:pt x="828" y="101"/>
                  </a:lnTo>
                  <a:cubicBezTo>
                    <a:pt x="835" y="100"/>
                    <a:pt x="848" y="99"/>
                    <a:pt x="848" y="99"/>
                  </a:cubicBezTo>
                  <a:cubicBezTo>
                    <a:pt x="849" y="103"/>
                    <a:pt x="853" y="105"/>
                    <a:pt x="859" y="105"/>
                  </a:cubicBezTo>
                  <a:cubicBezTo>
                    <a:pt x="870" y="105"/>
                    <a:pt x="888" y="99"/>
                    <a:pt x="900" y="93"/>
                  </a:cubicBezTo>
                  <a:cubicBezTo>
                    <a:pt x="904" y="88"/>
                    <a:pt x="910" y="85"/>
                    <a:pt x="916" y="85"/>
                  </a:cubicBezTo>
                  <a:cubicBezTo>
                    <a:pt x="917" y="85"/>
                    <a:pt x="918" y="85"/>
                    <a:pt x="919" y="85"/>
                  </a:cubicBezTo>
                  <a:cubicBezTo>
                    <a:pt x="920" y="93"/>
                    <a:pt x="926" y="97"/>
                    <a:pt x="934" y="97"/>
                  </a:cubicBezTo>
                  <a:cubicBezTo>
                    <a:pt x="940" y="97"/>
                    <a:pt x="947" y="95"/>
                    <a:pt x="953" y="92"/>
                  </a:cubicBezTo>
                  <a:cubicBezTo>
                    <a:pt x="956" y="85"/>
                    <a:pt x="959" y="81"/>
                    <a:pt x="961" y="81"/>
                  </a:cubicBezTo>
                  <a:cubicBezTo>
                    <a:pt x="963" y="81"/>
                    <a:pt x="965" y="85"/>
                    <a:pt x="965" y="92"/>
                  </a:cubicBezTo>
                  <a:cubicBezTo>
                    <a:pt x="965" y="98"/>
                    <a:pt x="968" y="102"/>
                    <a:pt x="972" y="102"/>
                  </a:cubicBezTo>
                  <a:cubicBezTo>
                    <a:pt x="977" y="102"/>
                    <a:pt x="984" y="96"/>
                    <a:pt x="992" y="85"/>
                  </a:cubicBezTo>
                  <a:cubicBezTo>
                    <a:pt x="995" y="82"/>
                    <a:pt x="997" y="80"/>
                    <a:pt x="998" y="80"/>
                  </a:cubicBezTo>
                  <a:cubicBezTo>
                    <a:pt x="1000" y="80"/>
                    <a:pt x="1001" y="82"/>
                    <a:pt x="1004" y="86"/>
                  </a:cubicBezTo>
                  <a:cubicBezTo>
                    <a:pt x="1008" y="95"/>
                    <a:pt x="1012" y="98"/>
                    <a:pt x="1015" y="98"/>
                  </a:cubicBezTo>
                  <a:cubicBezTo>
                    <a:pt x="1016" y="98"/>
                    <a:pt x="1017" y="97"/>
                    <a:pt x="1018" y="94"/>
                  </a:cubicBezTo>
                  <a:cubicBezTo>
                    <a:pt x="1021" y="87"/>
                    <a:pt x="1024" y="84"/>
                    <a:pt x="1027" y="84"/>
                  </a:cubicBezTo>
                  <a:cubicBezTo>
                    <a:pt x="1031" y="84"/>
                    <a:pt x="1034" y="88"/>
                    <a:pt x="1037" y="95"/>
                  </a:cubicBezTo>
                  <a:cubicBezTo>
                    <a:pt x="1043" y="103"/>
                    <a:pt x="1046" y="107"/>
                    <a:pt x="1049" y="107"/>
                  </a:cubicBezTo>
                  <a:cubicBezTo>
                    <a:pt x="1051" y="107"/>
                    <a:pt x="1053" y="104"/>
                    <a:pt x="1057" y="97"/>
                  </a:cubicBezTo>
                  <a:cubicBezTo>
                    <a:pt x="1062" y="91"/>
                    <a:pt x="1068" y="89"/>
                    <a:pt x="1075" y="89"/>
                  </a:cubicBezTo>
                  <a:cubicBezTo>
                    <a:pt x="1083" y="89"/>
                    <a:pt x="1092" y="93"/>
                    <a:pt x="1095" y="102"/>
                  </a:cubicBezTo>
                  <a:cubicBezTo>
                    <a:pt x="1100" y="103"/>
                    <a:pt x="1104" y="107"/>
                    <a:pt x="1107" y="107"/>
                  </a:cubicBezTo>
                  <a:cubicBezTo>
                    <a:pt x="1108" y="107"/>
                    <a:pt x="1108" y="106"/>
                    <a:pt x="1109" y="104"/>
                  </a:cubicBezTo>
                  <a:lnTo>
                    <a:pt x="1113" y="112"/>
                  </a:lnTo>
                  <a:lnTo>
                    <a:pt x="1127" y="114"/>
                  </a:lnTo>
                  <a:lnTo>
                    <a:pt x="1128" y="108"/>
                  </a:lnTo>
                  <a:lnTo>
                    <a:pt x="1214" y="136"/>
                  </a:lnTo>
                  <a:cubicBezTo>
                    <a:pt x="1262" y="149"/>
                    <a:pt x="1282" y="158"/>
                    <a:pt x="1288" y="158"/>
                  </a:cubicBezTo>
                  <a:cubicBezTo>
                    <a:pt x="1290" y="158"/>
                    <a:pt x="1290" y="156"/>
                    <a:pt x="1289" y="154"/>
                  </a:cubicBezTo>
                  <a:cubicBezTo>
                    <a:pt x="1289" y="147"/>
                    <a:pt x="1291" y="144"/>
                    <a:pt x="1294" y="144"/>
                  </a:cubicBezTo>
                  <a:cubicBezTo>
                    <a:pt x="1297" y="144"/>
                    <a:pt x="1302" y="149"/>
                    <a:pt x="1302" y="158"/>
                  </a:cubicBezTo>
                  <a:cubicBezTo>
                    <a:pt x="1308" y="160"/>
                    <a:pt x="1317" y="171"/>
                    <a:pt x="1329" y="177"/>
                  </a:cubicBezTo>
                  <a:cubicBezTo>
                    <a:pt x="1340" y="183"/>
                    <a:pt x="1352" y="188"/>
                    <a:pt x="1349" y="195"/>
                  </a:cubicBezTo>
                  <a:lnTo>
                    <a:pt x="1354" y="197"/>
                  </a:lnTo>
                  <a:cubicBezTo>
                    <a:pt x="1357" y="196"/>
                    <a:pt x="1361" y="195"/>
                    <a:pt x="1364" y="195"/>
                  </a:cubicBezTo>
                  <a:cubicBezTo>
                    <a:pt x="1383" y="195"/>
                    <a:pt x="1408" y="212"/>
                    <a:pt x="1418" y="224"/>
                  </a:cubicBezTo>
                  <a:cubicBezTo>
                    <a:pt x="1428" y="231"/>
                    <a:pt x="1439" y="234"/>
                    <a:pt x="1450" y="235"/>
                  </a:cubicBezTo>
                  <a:cubicBezTo>
                    <a:pt x="1464" y="237"/>
                    <a:pt x="1464" y="237"/>
                    <a:pt x="1465" y="247"/>
                  </a:cubicBezTo>
                  <a:cubicBezTo>
                    <a:pt x="1462" y="251"/>
                    <a:pt x="1480" y="271"/>
                    <a:pt x="1492" y="271"/>
                  </a:cubicBezTo>
                  <a:cubicBezTo>
                    <a:pt x="1494" y="271"/>
                    <a:pt x="1495" y="271"/>
                    <a:pt x="1497" y="269"/>
                  </a:cubicBezTo>
                  <a:lnTo>
                    <a:pt x="1497" y="279"/>
                  </a:lnTo>
                  <a:cubicBezTo>
                    <a:pt x="1497" y="284"/>
                    <a:pt x="1500" y="286"/>
                    <a:pt x="1503" y="286"/>
                  </a:cubicBezTo>
                  <a:cubicBezTo>
                    <a:pt x="1506" y="286"/>
                    <a:pt x="1509" y="284"/>
                    <a:pt x="1511" y="281"/>
                  </a:cubicBezTo>
                  <a:cubicBezTo>
                    <a:pt x="1515" y="277"/>
                    <a:pt x="1518" y="275"/>
                    <a:pt x="1519" y="275"/>
                  </a:cubicBezTo>
                  <a:cubicBezTo>
                    <a:pt x="1523" y="275"/>
                    <a:pt x="1523" y="281"/>
                    <a:pt x="1517" y="295"/>
                  </a:cubicBezTo>
                  <a:cubicBezTo>
                    <a:pt x="1511" y="302"/>
                    <a:pt x="1511" y="306"/>
                    <a:pt x="1513" y="306"/>
                  </a:cubicBezTo>
                  <a:cubicBezTo>
                    <a:pt x="1514" y="306"/>
                    <a:pt x="1516" y="306"/>
                    <a:pt x="1517" y="304"/>
                  </a:cubicBezTo>
                  <a:cubicBezTo>
                    <a:pt x="1520" y="303"/>
                    <a:pt x="1523" y="303"/>
                    <a:pt x="1526" y="303"/>
                  </a:cubicBezTo>
                  <a:cubicBezTo>
                    <a:pt x="1532" y="303"/>
                    <a:pt x="1536" y="305"/>
                    <a:pt x="1536" y="312"/>
                  </a:cubicBezTo>
                  <a:cubicBezTo>
                    <a:pt x="1538" y="314"/>
                    <a:pt x="1541" y="316"/>
                    <a:pt x="1544" y="316"/>
                  </a:cubicBezTo>
                  <a:cubicBezTo>
                    <a:pt x="1547" y="316"/>
                    <a:pt x="1551" y="314"/>
                    <a:pt x="1555" y="309"/>
                  </a:cubicBezTo>
                  <a:cubicBezTo>
                    <a:pt x="1557" y="308"/>
                    <a:pt x="1559" y="307"/>
                    <a:pt x="1560" y="307"/>
                  </a:cubicBezTo>
                  <a:cubicBezTo>
                    <a:pt x="1564" y="307"/>
                    <a:pt x="1567" y="310"/>
                    <a:pt x="1570" y="313"/>
                  </a:cubicBezTo>
                  <a:cubicBezTo>
                    <a:pt x="1565" y="318"/>
                    <a:pt x="1565" y="318"/>
                    <a:pt x="1556" y="319"/>
                  </a:cubicBezTo>
                  <a:lnTo>
                    <a:pt x="1556" y="319"/>
                  </a:lnTo>
                  <a:cubicBezTo>
                    <a:pt x="1554" y="318"/>
                    <a:pt x="1553" y="318"/>
                    <a:pt x="1553" y="318"/>
                  </a:cubicBezTo>
                  <a:lnTo>
                    <a:pt x="1553" y="318"/>
                  </a:lnTo>
                  <a:cubicBezTo>
                    <a:pt x="1553" y="318"/>
                    <a:pt x="1554" y="318"/>
                    <a:pt x="1555" y="320"/>
                  </a:cubicBezTo>
                  <a:cubicBezTo>
                    <a:pt x="1555" y="320"/>
                    <a:pt x="1555" y="320"/>
                    <a:pt x="1556" y="319"/>
                  </a:cubicBezTo>
                  <a:lnTo>
                    <a:pt x="1556" y="319"/>
                  </a:lnTo>
                  <a:cubicBezTo>
                    <a:pt x="1558" y="321"/>
                    <a:pt x="1561" y="324"/>
                    <a:pt x="1565" y="327"/>
                  </a:cubicBezTo>
                  <a:cubicBezTo>
                    <a:pt x="1570" y="332"/>
                    <a:pt x="1574" y="346"/>
                    <a:pt x="1569" y="352"/>
                  </a:cubicBezTo>
                  <a:cubicBezTo>
                    <a:pt x="1568" y="357"/>
                    <a:pt x="1569" y="360"/>
                    <a:pt x="1571" y="360"/>
                  </a:cubicBezTo>
                  <a:cubicBezTo>
                    <a:pt x="1573" y="360"/>
                    <a:pt x="1576" y="358"/>
                    <a:pt x="1579" y="351"/>
                  </a:cubicBezTo>
                  <a:cubicBezTo>
                    <a:pt x="1584" y="346"/>
                    <a:pt x="1586" y="343"/>
                    <a:pt x="1589" y="343"/>
                  </a:cubicBezTo>
                  <a:cubicBezTo>
                    <a:pt x="1591" y="343"/>
                    <a:pt x="1593" y="345"/>
                    <a:pt x="1598" y="350"/>
                  </a:cubicBezTo>
                  <a:cubicBezTo>
                    <a:pt x="1602" y="355"/>
                    <a:pt x="1607" y="360"/>
                    <a:pt x="1601" y="364"/>
                  </a:cubicBezTo>
                  <a:cubicBezTo>
                    <a:pt x="1597" y="370"/>
                    <a:pt x="1597" y="370"/>
                    <a:pt x="1605" y="379"/>
                  </a:cubicBezTo>
                  <a:cubicBezTo>
                    <a:pt x="1614" y="389"/>
                    <a:pt x="1630" y="392"/>
                    <a:pt x="1644" y="392"/>
                  </a:cubicBezTo>
                  <a:cubicBezTo>
                    <a:pt x="1651" y="392"/>
                    <a:pt x="1657" y="391"/>
                    <a:pt x="1662" y="390"/>
                  </a:cubicBezTo>
                  <a:cubicBezTo>
                    <a:pt x="1667" y="386"/>
                    <a:pt x="1670" y="384"/>
                    <a:pt x="1670" y="384"/>
                  </a:cubicBezTo>
                  <a:lnTo>
                    <a:pt x="1670" y="384"/>
                  </a:lnTo>
                  <a:cubicBezTo>
                    <a:pt x="1672" y="384"/>
                    <a:pt x="1670" y="387"/>
                    <a:pt x="1666" y="395"/>
                  </a:cubicBezTo>
                  <a:cubicBezTo>
                    <a:pt x="1661" y="399"/>
                    <a:pt x="1665" y="405"/>
                    <a:pt x="1670" y="410"/>
                  </a:cubicBezTo>
                  <a:cubicBezTo>
                    <a:pt x="1671" y="410"/>
                    <a:pt x="1671" y="409"/>
                    <a:pt x="1672" y="409"/>
                  </a:cubicBezTo>
                  <a:lnTo>
                    <a:pt x="1672" y="409"/>
                  </a:lnTo>
                  <a:cubicBezTo>
                    <a:pt x="1674" y="409"/>
                    <a:pt x="1673" y="412"/>
                    <a:pt x="1672" y="412"/>
                  </a:cubicBezTo>
                  <a:cubicBezTo>
                    <a:pt x="1671" y="412"/>
                    <a:pt x="1670" y="412"/>
                    <a:pt x="1670" y="410"/>
                  </a:cubicBezTo>
                  <a:cubicBezTo>
                    <a:pt x="1668" y="412"/>
                    <a:pt x="1666" y="412"/>
                    <a:pt x="1665" y="412"/>
                  </a:cubicBezTo>
                  <a:cubicBezTo>
                    <a:pt x="1661" y="412"/>
                    <a:pt x="1658" y="408"/>
                    <a:pt x="1655" y="404"/>
                  </a:cubicBezTo>
                  <a:lnTo>
                    <a:pt x="1649" y="409"/>
                  </a:lnTo>
                  <a:cubicBezTo>
                    <a:pt x="1644" y="420"/>
                    <a:pt x="1645" y="425"/>
                    <a:pt x="1653" y="425"/>
                  </a:cubicBezTo>
                  <a:cubicBezTo>
                    <a:pt x="1655" y="425"/>
                    <a:pt x="1658" y="425"/>
                    <a:pt x="1662" y="424"/>
                  </a:cubicBezTo>
                  <a:cubicBezTo>
                    <a:pt x="1672" y="425"/>
                    <a:pt x="1672" y="425"/>
                    <a:pt x="1670" y="435"/>
                  </a:cubicBezTo>
                  <a:cubicBezTo>
                    <a:pt x="1669" y="443"/>
                    <a:pt x="1667" y="451"/>
                    <a:pt x="1670" y="451"/>
                  </a:cubicBezTo>
                  <a:cubicBezTo>
                    <a:pt x="1670" y="451"/>
                    <a:pt x="1671" y="450"/>
                    <a:pt x="1672" y="450"/>
                  </a:cubicBezTo>
                  <a:cubicBezTo>
                    <a:pt x="1676" y="455"/>
                    <a:pt x="1679" y="462"/>
                    <a:pt x="1677" y="470"/>
                  </a:cubicBezTo>
                  <a:cubicBezTo>
                    <a:pt x="1683" y="478"/>
                    <a:pt x="1686" y="483"/>
                    <a:pt x="1690" y="483"/>
                  </a:cubicBezTo>
                  <a:cubicBezTo>
                    <a:pt x="1692" y="483"/>
                    <a:pt x="1693" y="482"/>
                    <a:pt x="1694" y="481"/>
                  </a:cubicBezTo>
                  <a:cubicBezTo>
                    <a:pt x="1695" y="480"/>
                    <a:pt x="1697" y="480"/>
                    <a:pt x="1698" y="480"/>
                  </a:cubicBezTo>
                  <a:cubicBezTo>
                    <a:pt x="1702" y="480"/>
                    <a:pt x="1705" y="484"/>
                    <a:pt x="1708" y="488"/>
                  </a:cubicBezTo>
                  <a:cubicBezTo>
                    <a:pt x="1710" y="492"/>
                    <a:pt x="1714" y="497"/>
                    <a:pt x="1718" y="497"/>
                  </a:cubicBezTo>
                  <a:cubicBezTo>
                    <a:pt x="1719" y="497"/>
                    <a:pt x="1720" y="496"/>
                    <a:pt x="1721" y="496"/>
                  </a:cubicBezTo>
                  <a:cubicBezTo>
                    <a:pt x="1723" y="494"/>
                    <a:pt x="1725" y="493"/>
                    <a:pt x="1728" y="493"/>
                  </a:cubicBezTo>
                  <a:cubicBezTo>
                    <a:pt x="1733" y="493"/>
                    <a:pt x="1739" y="497"/>
                    <a:pt x="1744" y="505"/>
                  </a:cubicBezTo>
                  <a:cubicBezTo>
                    <a:pt x="1757" y="512"/>
                    <a:pt x="1757" y="512"/>
                    <a:pt x="1748" y="526"/>
                  </a:cubicBezTo>
                  <a:cubicBezTo>
                    <a:pt x="1741" y="529"/>
                    <a:pt x="1745" y="535"/>
                    <a:pt x="1748" y="541"/>
                  </a:cubicBezTo>
                  <a:cubicBezTo>
                    <a:pt x="1750" y="545"/>
                    <a:pt x="1750" y="551"/>
                    <a:pt x="1748" y="556"/>
                  </a:cubicBezTo>
                  <a:cubicBezTo>
                    <a:pt x="1747" y="561"/>
                    <a:pt x="1748" y="562"/>
                    <a:pt x="1750" y="562"/>
                  </a:cubicBezTo>
                  <a:cubicBezTo>
                    <a:pt x="1752" y="562"/>
                    <a:pt x="1755" y="560"/>
                    <a:pt x="1758" y="558"/>
                  </a:cubicBezTo>
                  <a:lnTo>
                    <a:pt x="1771" y="552"/>
                  </a:lnTo>
                  <a:lnTo>
                    <a:pt x="1771" y="552"/>
                  </a:lnTo>
                  <a:cubicBezTo>
                    <a:pt x="1774" y="557"/>
                    <a:pt x="1764" y="570"/>
                    <a:pt x="1758" y="573"/>
                  </a:cubicBezTo>
                  <a:cubicBezTo>
                    <a:pt x="1752" y="580"/>
                    <a:pt x="1750" y="583"/>
                    <a:pt x="1751" y="583"/>
                  </a:cubicBezTo>
                  <a:cubicBezTo>
                    <a:pt x="1752" y="583"/>
                    <a:pt x="1755" y="582"/>
                    <a:pt x="1760" y="579"/>
                  </a:cubicBezTo>
                  <a:cubicBezTo>
                    <a:pt x="1762" y="578"/>
                    <a:pt x="1764" y="577"/>
                    <a:pt x="1766" y="577"/>
                  </a:cubicBezTo>
                  <a:cubicBezTo>
                    <a:pt x="1771" y="577"/>
                    <a:pt x="1777" y="582"/>
                    <a:pt x="1777" y="593"/>
                  </a:cubicBezTo>
                  <a:cubicBezTo>
                    <a:pt x="1783" y="606"/>
                    <a:pt x="1789" y="618"/>
                    <a:pt x="1782" y="620"/>
                  </a:cubicBezTo>
                  <a:cubicBezTo>
                    <a:pt x="1780" y="626"/>
                    <a:pt x="1782" y="631"/>
                    <a:pt x="1787" y="633"/>
                  </a:cubicBezTo>
                  <a:cubicBezTo>
                    <a:pt x="1796" y="636"/>
                    <a:pt x="1800" y="641"/>
                    <a:pt x="1801" y="663"/>
                  </a:cubicBezTo>
                  <a:cubicBezTo>
                    <a:pt x="1800" y="689"/>
                    <a:pt x="1800" y="696"/>
                    <a:pt x="1805" y="696"/>
                  </a:cubicBezTo>
                  <a:cubicBezTo>
                    <a:pt x="1807" y="696"/>
                    <a:pt x="1809" y="695"/>
                    <a:pt x="1813" y="693"/>
                  </a:cubicBezTo>
                  <a:cubicBezTo>
                    <a:pt x="1816" y="692"/>
                    <a:pt x="1819" y="691"/>
                    <a:pt x="1820" y="691"/>
                  </a:cubicBezTo>
                  <a:cubicBezTo>
                    <a:pt x="1822" y="691"/>
                    <a:pt x="1822" y="693"/>
                    <a:pt x="1815" y="700"/>
                  </a:cubicBezTo>
                  <a:cubicBezTo>
                    <a:pt x="1811" y="709"/>
                    <a:pt x="1820" y="712"/>
                    <a:pt x="1831" y="722"/>
                  </a:cubicBezTo>
                  <a:cubicBezTo>
                    <a:pt x="1835" y="723"/>
                    <a:pt x="1838" y="723"/>
                    <a:pt x="1841" y="723"/>
                  </a:cubicBezTo>
                  <a:cubicBezTo>
                    <a:pt x="1848" y="723"/>
                    <a:pt x="1854" y="722"/>
                    <a:pt x="1860" y="719"/>
                  </a:cubicBezTo>
                  <a:cubicBezTo>
                    <a:pt x="1865" y="717"/>
                    <a:pt x="1868" y="716"/>
                    <a:pt x="1870" y="716"/>
                  </a:cubicBezTo>
                  <a:cubicBezTo>
                    <a:pt x="1873" y="716"/>
                    <a:pt x="1873" y="720"/>
                    <a:pt x="1872" y="729"/>
                  </a:cubicBezTo>
                  <a:cubicBezTo>
                    <a:pt x="1874" y="737"/>
                    <a:pt x="1869" y="745"/>
                    <a:pt x="1863" y="747"/>
                  </a:cubicBezTo>
                  <a:cubicBezTo>
                    <a:pt x="1862" y="747"/>
                    <a:pt x="1861" y="747"/>
                    <a:pt x="1861" y="747"/>
                  </a:cubicBezTo>
                  <a:cubicBezTo>
                    <a:pt x="1858" y="747"/>
                    <a:pt x="1855" y="745"/>
                    <a:pt x="1854" y="742"/>
                  </a:cubicBezTo>
                  <a:lnTo>
                    <a:pt x="1851" y="736"/>
                  </a:lnTo>
                  <a:cubicBezTo>
                    <a:pt x="1845" y="739"/>
                    <a:pt x="1838" y="741"/>
                    <a:pt x="1841" y="754"/>
                  </a:cubicBezTo>
                  <a:cubicBezTo>
                    <a:pt x="1837" y="760"/>
                    <a:pt x="1839" y="766"/>
                    <a:pt x="1843" y="766"/>
                  </a:cubicBezTo>
                  <a:cubicBezTo>
                    <a:pt x="1844" y="766"/>
                    <a:pt x="1845" y="766"/>
                    <a:pt x="1846" y="766"/>
                  </a:cubicBezTo>
                  <a:lnTo>
                    <a:pt x="1846" y="766"/>
                  </a:lnTo>
                  <a:cubicBezTo>
                    <a:pt x="1842" y="777"/>
                    <a:pt x="1843" y="790"/>
                    <a:pt x="1848" y="800"/>
                  </a:cubicBezTo>
                  <a:cubicBezTo>
                    <a:pt x="1852" y="813"/>
                    <a:pt x="1856" y="832"/>
                    <a:pt x="1851" y="840"/>
                  </a:cubicBezTo>
                  <a:cubicBezTo>
                    <a:pt x="1853" y="852"/>
                    <a:pt x="1855" y="858"/>
                    <a:pt x="1861" y="858"/>
                  </a:cubicBezTo>
                  <a:cubicBezTo>
                    <a:pt x="1861" y="858"/>
                    <a:pt x="1862" y="858"/>
                    <a:pt x="1863" y="858"/>
                  </a:cubicBezTo>
                  <a:cubicBezTo>
                    <a:pt x="1865" y="857"/>
                    <a:pt x="1868" y="857"/>
                    <a:pt x="1870" y="857"/>
                  </a:cubicBezTo>
                  <a:cubicBezTo>
                    <a:pt x="1877" y="857"/>
                    <a:pt x="1877" y="862"/>
                    <a:pt x="1872" y="862"/>
                  </a:cubicBezTo>
                  <a:cubicBezTo>
                    <a:pt x="1859" y="873"/>
                    <a:pt x="1867" y="958"/>
                    <a:pt x="1882" y="962"/>
                  </a:cubicBezTo>
                  <a:lnTo>
                    <a:pt x="1883" y="976"/>
                  </a:lnTo>
                  <a:cubicBezTo>
                    <a:pt x="1877" y="989"/>
                    <a:pt x="1882" y="1028"/>
                    <a:pt x="1888" y="1035"/>
                  </a:cubicBezTo>
                  <a:lnTo>
                    <a:pt x="1889" y="1054"/>
                  </a:lnTo>
                  <a:cubicBezTo>
                    <a:pt x="1883" y="1068"/>
                    <a:pt x="1884" y="1074"/>
                    <a:pt x="1891" y="1080"/>
                  </a:cubicBezTo>
                  <a:cubicBezTo>
                    <a:pt x="1898" y="1087"/>
                    <a:pt x="1905" y="1087"/>
                    <a:pt x="1898" y="1087"/>
                  </a:cubicBezTo>
                  <a:cubicBezTo>
                    <a:pt x="1891" y="1087"/>
                    <a:pt x="1891" y="1100"/>
                    <a:pt x="1891" y="1126"/>
                  </a:cubicBezTo>
                  <a:cubicBezTo>
                    <a:pt x="1891" y="1144"/>
                    <a:pt x="1890" y="1150"/>
                    <a:pt x="1892" y="1150"/>
                  </a:cubicBezTo>
                  <a:cubicBezTo>
                    <a:pt x="1893" y="1150"/>
                    <a:pt x="1895" y="1149"/>
                    <a:pt x="1897" y="1146"/>
                  </a:cubicBezTo>
                  <a:lnTo>
                    <a:pt x="1897" y="1146"/>
                  </a:lnTo>
                  <a:cubicBezTo>
                    <a:pt x="1904" y="1173"/>
                    <a:pt x="1896" y="1173"/>
                    <a:pt x="1889" y="1173"/>
                  </a:cubicBezTo>
                  <a:cubicBezTo>
                    <a:pt x="1886" y="1172"/>
                    <a:pt x="1884" y="1171"/>
                    <a:pt x="1882" y="1171"/>
                  </a:cubicBezTo>
                  <a:cubicBezTo>
                    <a:pt x="1876" y="1171"/>
                    <a:pt x="1879" y="1180"/>
                    <a:pt x="1896" y="1187"/>
                  </a:cubicBezTo>
                  <a:cubicBezTo>
                    <a:pt x="1909" y="1194"/>
                    <a:pt x="1909" y="1207"/>
                    <a:pt x="1903" y="1207"/>
                  </a:cubicBezTo>
                  <a:cubicBezTo>
                    <a:pt x="1902" y="1207"/>
                    <a:pt x="1902" y="1207"/>
                    <a:pt x="1902" y="1207"/>
                  </a:cubicBezTo>
                  <a:cubicBezTo>
                    <a:pt x="1894" y="1207"/>
                    <a:pt x="1895" y="1200"/>
                    <a:pt x="1895" y="1193"/>
                  </a:cubicBezTo>
                  <a:lnTo>
                    <a:pt x="1881" y="1192"/>
                  </a:lnTo>
                  <a:lnTo>
                    <a:pt x="1881" y="1192"/>
                  </a:lnTo>
                  <a:cubicBezTo>
                    <a:pt x="1881" y="1199"/>
                    <a:pt x="1881" y="1199"/>
                    <a:pt x="1887" y="1206"/>
                  </a:cubicBezTo>
                  <a:cubicBezTo>
                    <a:pt x="1887" y="1211"/>
                    <a:pt x="1889" y="1216"/>
                    <a:pt x="1893" y="1220"/>
                  </a:cubicBezTo>
                  <a:cubicBezTo>
                    <a:pt x="1896" y="1224"/>
                    <a:pt x="1900" y="1226"/>
                    <a:pt x="1904" y="1226"/>
                  </a:cubicBezTo>
                  <a:cubicBezTo>
                    <a:pt x="1908" y="1226"/>
                    <a:pt x="1912" y="1225"/>
                    <a:pt x="1914" y="1221"/>
                  </a:cubicBezTo>
                  <a:cubicBezTo>
                    <a:pt x="1916" y="1220"/>
                    <a:pt x="1918" y="1219"/>
                    <a:pt x="1919" y="1219"/>
                  </a:cubicBezTo>
                  <a:cubicBezTo>
                    <a:pt x="1922" y="1219"/>
                    <a:pt x="1922" y="1224"/>
                    <a:pt x="1921" y="1229"/>
                  </a:cubicBezTo>
                  <a:cubicBezTo>
                    <a:pt x="1917" y="1236"/>
                    <a:pt x="1912" y="1239"/>
                    <a:pt x="1908" y="1239"/>
                  </a:cubicBezTo>
                  <a:cubicBezTo>
                    <a:pt x="1905" y="1239"/>
                    <a:pt x="1901" y="1237"/>
                    <a:pt x="1898" y="1234"/>
                  </a:cubicBezTo>
                  <a:cubicBezTo>
                    <a:pt x="1900" y="1227"/>
                    <a:pt x="1892" y="1226"/>
                    <a:pt x="1885" y="1226"/>
                  </a:cubicBezTo>
                  <a:cubicBezTo>
                    <a:pt x="1885" y="1226"/>
                    <a:pt x="1885" y="1226"/>
                    <a:pt x="1885" y="1226"/>
                  </a:cubicBezTo>
                  <a:lnTo>
                    <a:pt x="1885" y="1226"/>
                  </a:lnTo>
                  <a:cubicBezTo>
                    <a:pt x="1879" y="1226"/>
                    <a:pt x="1890" y="1260"/>
                    <a:pt x="1902" y="1269"/>
                  </a:cubicBezTo>
                  <a:lnTo>
                    <a:pt x="1895" y="1267"/>
                  </a:lnTo>
                  <a:cubicBezTo>
                    <a:pt x="1895" y="1267"/>
                    <a:pt x="1894" y="1267"/>
                    <a:pt x="1894" y="1267"/>
                  </a:cubicBezTo>
                  <a:cubicBezTo>
                    <a:pt x="1887" y="1267"/>
                    <a:pt x="1886" y="1280"/>
                    <a:pt x="1884" y="1293"/>
                  </a:cubicBezTo>
                  <a:cubicBezTo>
                    <a:pt x="1882" y="1307"/>
                    <a:pt x="1882" y="1312"/>
                    <a:pt x="1888" y="1313"/>
                  </a:cubicBezTo>
                  <a:cubicBezTo>
                    <a:pt x="1895" y="1315"/>
                    <a:pt x="1903" y="1317"/>
                    <a:pt x="1902" y="1324"/>
                  </a:cubicBezTo>
                  <a:cubicBezTo>
                    <a:pt x="1903" y="1319"/>
                    <a:pt x="1905" y="1318"/>
                    <a:pt x="1909" y="1318"/>
                  </a:cubicBezTo>
                  <a:cubicBezTo>
                    <a:pt x="1911" y="1318"/>
                    <a:pt x="1914" y="1319"/>
                    <a:pt x="1916" y="1319"/>
                  </a:cubicBezTo>
                  <a:cubicBezTo>
                    <a:pt x="1912" y="1326"/>
                    <a:pt x="1905" y="1331"/>
                    <a:pt x="1898" y="1337"/>
                  </a:cubicBezTo>
                  <a:cubicBezTo>
                    <a:pt x="1882" y="1347"/>
                    <a:pt x="1869" y="1365"/>
                    <a:pt x="1867" y="1385"/>
                  </a:cubicBezTo>
                  <a:cubicBezTo>
                    <a:pt x="1864" y="1399"/>
                    <a:pt x="1859" y="1419"/>
                    <a:pt x="1851" y="1423"/>
                  </a:cubicBezTo>
                  <a:cubicBezTo>
                    <a:pt x="1848" y="1437"/>
                    <a:pt x="1846" y="1444"/>
                    <a:pt x="1852" y="1445"/>
                  </a:cubicBezTo>
                  <a:lnTo>
                    <a:pt x="1849" y="1458"/>
                  </a:lnTo>
                  <a:cubicBezTo>
                    <a:pt x="1841" y="1463"/>
                    <a:pt x="1838" y="1476"/>
                    <a:pt x="1845" y="1477"/>
                  </a:cubicBezTo>
                  <a:cubicBezTo>
                    <a:pt x="1850" y="1486"/>
                    <a:pt x="1840" y="1491"/>
                    <a:pt x="1839" y="1497"/>
                  </a:cubicBezTo>
                  <a:cubicBezTo>
                    <a:pt x="1821" y="1506"/>
                    <a:pt x="1821" y="1506"/>
                    <a:pt x="1843" y="1506"/>
                  </a:cubicBezTo>
                  <a:cubicBezTo>
                    <a:pt x="1844" y="1506"/>
                    <a:pt x="1844" y="1506"/>
                    <a:pt x="1844" y="1506"/>
                  </a:cubicBezTo>
                  <a:cubicBezTo>
                    <a:pt x="1851" y="1506"/>
                    <a:pt x="1862" y="1496"/>
                    <a:pt x="1864" y="1490"/>
                  </a:cubicBezTo>
                  <a:lnTo>
                    <a:pt x="1869" y="1470"/>
                  </a:lnTo>
                  <a:lnTo>
                    <a:pt x="1870" y="1492"/>
                  </a:lnTo>
                  <a:cubicBezTo>
                    <a:pt x="1868" y="1499"/>
                    <a:pt x="1872" y="1514"/>
                    <a:pt x="1878" y="1516"/>
                  </a:cubicBezTo>
                  <a:cubicBezTo>
                    <a:pt x="1883" y="1516"/>
                    <a:pt x="1885" y="1521"/>
                    <a:pt x="1884" y="1524"/>
                  </a:cubicBezTo>
                  <a:lnTo>
                    <a:pt x="1869" y="1521"/>
                  </a:lnTo>
                  <a:cubicBezTo>
                    <a:pt x="1866" y="1514"/>
                    <a:pt x="1858" y="1509"/>
                    <a:pt x="1850" y="1507"/>
                  </a:cubicBezTo>
                  <a:cubicBezTo>
                    <a:pt x="1835" y="1511"/>
                    <a:pt x="1822" y="1528"/>
                    <a:pt x="1836" y="1532"/>
                  </a:cubicBezTo>
                  <a:cubicBezTo>
                    <a:pt x="1835" y="1539"/>
                    <a:pt x="1835" y="1539"/>
                    <a:pt x="1826" y="1543"/>
                  </a:cubicBezTo>
                  <a:cubicBezTo>
                    <a:pt x="1824" y="1543"/>
                    <a:pt x="1823" y="1543"/>
                    <a:pt x="1823" y="1543"/>
                  </a:cubicBezTo>
                  <a:cubicBezTo>
                    <a:pt x="1818" y="1543"/>
                    <a:pt x="1818" y="1548"/>
                    <a:pt x="1828" y="1558"/>
                  </a:cubicBezTo>
                  <a:cubicBezTo>
                    <a:pt x="1839" y="1569"/>
                    <a:pt x="1837" y="1576"/>
                    <a:pt x="1821" y="1578"/>
                  </a:cubicBezTo>
                  <a:cubicBezTo>
                    <a:pt x="1803" y="1586"/>
                    <a:pt x="1794" y="1612"/>
                    <a:pt x="1801" y="1614"/>
                  </a:cubicBezTo>
                  <a:cubicBezTo>
                    <a:pt x="1814" y="1619"/>
                    <a:pt x="1808" y="1639"/>
                    <a:pt x="1799" y="1642"/>
                  </a:cubicBezTo>
                  <a:cubicBezTo>
                    <a:pt x="1790" y="1644"/>
                    <a:pt x="1786" y="1654"/>
                    <a:pt x="1791" y="1662"/>
                  </a:cubicBezTo>
                  <a:cubicBezTo>
                    <a:pt x="1789" y="1662"/>
                    <a:pt x="1788" y="1661"/>
                    <a:pt x="1786" y="1661"/>
                  </a:cubicBezTo>
                  <a:cubicBezTo>
                    <a:pt x="1781" y="1661"/>
                    <a:pt x="1776" y="1665"/>
                    <a:pt x="1780" y="1672"/>
                  </a:cubicBezTo>
                  <a:cubicBezTo>
                    <a:pt x="1780" y="1672"/>
                    <a:pt x="1778" y="1676"/>
                    <a:pt x="1782" y="1676"/>
                  </a:cubicBezTo>
                  <a:cubicBezTo>
                    <a:pt x="1783" y="1676"/>
                    <a:pt x="1784" y="1675"/>
                    <a:pt x="1786" y="1675"/>
                  </a:cubicBezTo>
                  <a:lnTo>
                    <a:pt x="1794" y="1693"/>
                  </a:lnTo>
                  <a:cubicBezTo>
                    <a:pt x="1796" y="1690"/>
                    <a:pt x="1798" y="1689"/>
                    <a:pt x="1800" y="1689"/>
                  </a:cubicBezTo>
                  <a:cubicBezTo>
                    <a:pt x="1803" y="1689"/>
                    <a:pt x="1807" y="1690"/>
                    <a:pt x="1811" y="1691"/>
                  </a:cubicBezTo>
                  <a:cubicBezTo>
                    <a:pt x="1818" y="1694"/>
                    <a:pt x="1801" y="1717"/>
                    <a:pt x="1775" y="1722"/>
                  </a:cubicBezTo>
                  <a:lnTo>
                    <a:pt x="1756" y="1730"/>
                  </a:lnTo>
                  <a:lnTo>
                    <a:pt x="1769" y="1735"/>
                  </a:lnTo>
                  <a:cubicBezTo>
                    <a:pt x="1768" y="1740"/>
                    <a:pt x="1765" y="1746"/>
                    <a:pt x="1760" y="1746"/>
                  </a:cubicBezTo>
                  <a:cubicBezTo>
                    <a:pt x="1759" y="1746"/>
                    <a:pt x="1758" y="1746"/>
                    <a:pt x="1757" y="1745"/>
                  </a:cubicBezTo>
                  <a:cubicBezTo>
                    <a:pt x="1755" y="1744"/>
                    <a:pt x="1753" y="1743"/>
                    <a:pt x="1752" y="1743"/>
                  </a:cubicBezTo>
                  <a:cubicBezTo>
                    <a:pt x="1751" y="1743"/>
                    <a:pt x="1750" y="1745"/>
                    <a:pt x="1748" y="1749"/>
                  </a:cubicBezTo>
                  <a:cubicBezTo>
                    <a:pt x="1747" y="1752"/>
                    <a:pt x="1748" y="1757"/>
                    <a:pt x="1753" y="1758"/>
                  </a:cubicBezTo>
                  <a:cubicBezTo>
                    <a:pt x="1766" y="1763"/>
                    <a:pt x="1766" y="1763"/>
                    <a:pt x="1756" y="1767"/>
                  </a:cubicBezTo>
                  <a:cubicBezTo>
                    <a:pt x="1740" y="1768"/>
                    <a:pt x="1737" y="1773"/>
                    <a:pt x="1748" y="1786"/>
                  </a:cubicBezTo>
                  <a:cubicBezTo>
                    <a:pt x="1760" y="1791"/>
                    <a:pt x="1760" y="1791"/>
                    <a:pt x="1745" y="1792"/>
                  </a:cubicBezTo>
                  <a:cubicBezTo>
                    <a:pt x="1743" y="1792"/>
                    <a:pt x="1741" y="1791"/>
                    <a:pt x="1739" y="1791"/>
                  </a:cubicBezTo>
                  <a:cubicBezTo>
                    <a:pt x="1734" y="1791"/>
                    <a:pt x="1729" y="1794"/>
                    <a:pt x="1726" y="1799"/>
                  </a:cubicBezTo>
                  <a:lnTo>
                    <a:pt x="1732" y="1801"/>
                  </a:lnTo>
                  <a:cubicBezTo>
                    <a:pt x="1746" y="1808"/>
                    <a:pt x="1743" y="1814"/>
                    <a:pt x="1734" y="1817"/>
                  </a:cubicBezTo>
                  <a:cubicBezTo>
                    <a:pt x="1733" y="1817"/>
                    <a:pt x="1732" y="1817"/>
                    <a:pt x="1731" y="1817"/>
                  </a:cubicBezTo>
                  <a:cubicBezTo>
                    <a:pt x="1726" y="1817"/>
                    <a:pt x="1725" y="1823"/>
                    <a:pt x="1725" y="1836"/>
                  </a:cubicBezTo>
                  <a:cubicBezTo>
                    <a:pt x="1720" y="1846"/>
                    <a:pt x="1717" y="1853"/>
                    <a:pt x="1712" y="1853"/>
                  </a:cubicBezTo>
                  <a:cubicBezTo>
                    <a:pt x="1711" y="1853"/>
                    <a:pt x="1710" y="1852"/>
                    <a:pt x="1709" y="1852"/>
                  </a:cubicBezTo>
                  <a:cubicBezTo>
                    <a:pt x="1704" y="1849"/>
                    <a:pt x="1701" y="1847"/>
                    <a:pt x="1700" y="1847"/>
                  </a:cubicBezTo>
                  <a:lnTo>
                    <a:pt x="1700" y="1847"/>
                  </a:lnTo>
                  <a:cubicBezTo>
                    <a:pt x="1698" y="1847"/>
                    <a:pt x="1701" y="1851"/>
                    <a:pt x="1707" y="1859"/>
                  </a:cubicBezTo>
                  <a:cubicBezTo>
                    <a:pt x="1710" y="1868"/>
                    <a:pt x="1710" y="1868"/>
                    <a:pt x="1698" y="1877"/>
                  </a:cubicBezTo>
                  <a:cubicBezTo>
                    <a:pt x="1688" y="1880"/>
                    <a:pt x="1688" y="1880"/>
                    <a:pt x="1691" y="1889"/>
                  </a:cubicBezTo>
                  <a:cubicBezTo>
                    <a:pt x="1699" y="1893"/>
                    <a:pt x="1705" y="1896"/>
                    <a:pt x="1708" y="1896"/>
                  </a:cubicBezTo>
                  <a:cubicBezTo>
                    <a:pt x="1710" y="1896"/>
                    <a:pt x="1712" y="1895"/>
                    <a:pt x="1713" y="1892"/>
                  </a:cubicBezTo>
                  <a:cubicBezTo>
                    <a:pt x="1715" y="1889"/>
                    <a:pt x="1716" y="1888"/>
                    <a:pt x="1718" y="1888"/>
                  </a:cubicBezTo>
                  <a:cubicBezTo>
                    <a:pt x="1719" y="1888"/>
                    <a:pt x="1721" y="1889"/>
                    <a:pt x="1723" y="1890"/>
                  </a:cubicBezTo>
                  <a:lnTo>
                    <a:pt x="1717" y="1902"/>
                  </a:lnTo>
                  <a:cubicBezTo>
                    <a:pt x="1712" y="1911"/>
                    <a:pt x="1710" y="1920"/>
                    <a:pt x="1711" y="1930"/>
                  </a:cubicBezTo>
                  <a:cubicBezTo>
                    <a:pt x="1711" y="1940"/>
                    <a:pt x="1716" y="1946"/>
                    <a:pt x="1720" y="1946"/>
                  </a:cubicBezTo>
                  <a:cubicBezTo>
                    <a:pt x="1722" y="1946"/>
                    <a:pt x="1725" y="1943"/>
                    <a:pt x="1725" y="1937"/>
                  </a:cubicBezTo>
                  <a:lnTo>
                    <a:pt x="1734" y="1934"/>
                  </a:lnTo>
                  <a:cubicBezTo>
                    <a:pt x="1739" y="1936"/>
                    <a:pt x="1743" y="1938"/>
                    <a:pt x="1746" y="1938"/>
                  </a:cubicBezTo>
                  <a:cubicBezTo>
                    <a:pt x="1755" y="1938"/>
                    <a:pt x="1754" y="1929"/>
                    <a:pt x="1740" y="1921"/>
                  </a:cubicBezTo>
                  <a:cubicBezTo>
                    <a:pt x="1726" y="1914"/>
                    <a:pt x="1722" y="1912"/>
                    <a:pt x="1728" y="1912"/>
                  </a:cubicBezTo>
                  <a:cubicBezTo>
                    <a:pt x="1730" y="1912"/>
                    <a:pt x="1733" y="1912"/>
                    <a:pt x="1737" y="1912"/>
                  </a:cubicBezTo>
                  <a:cubicBezTo>
                    <a:pt x="1740" y="1914"/>
                    <a:pt x="1743" y="1915"/>
                    <a:pt x="1746" y="1915"/>
                  </a:cubicBezTo>
                  <a:cubicBezTo>
                    <a:pt x="1751" y="1915"/>
                    <a:pt x="1754" y="1911"/>
                    <a:pt x="1756" y="1906"/>
                  </a:cubicBezTo>
                  <a:cubicBezTo>
                    <a:pt x="1758" y="1902"/>
                    <a:pt x="1759" y="1900"/>
                    <a:pt x="1760" y="1900"/>
                  </a:cubicBezTo>
                  <a:cubicBezTo>
                    <a:pt x="1762" y="1900"/>
                    <a:pt x="1763" y="1901"/>
                    <a:pt x="1766" y="1902"/>
                  </a:cubicBezTo>
                  <a:cubicBezTo>
                    <a:pt x="1768" y="1903"/>
                    <a:pt x="1770" y="1904"/>
                    <a:pt x="1772" y="1904"/>
                  </a:cubicBezTo>
                  <a:cubicBezTo>
                    <a:pt x="1777" y="1904"/>
                    <a:pt x="1782" y="1901"/>
                    <a:pt x="1785" y="1896"/>
                  </a:cubicBezTo>
                  <a:cubicBezTo>
                    <a:pt x="1789" y="1890"/>
                    <a:pt x="1789" y="1890"/>
                    <a:pt x="1782" y="1887"/>
                  </a:cubicBezTo>
                  <a:cubicBezTo>
                    <a:pt x="1781" y="1887"/>
                    <a:pt x="1780" y="1887"/>
                    <a:pt x="1779" y="1887"/>
                  </a:cubicBezTo>
                  <a:cubicBezTo>
                    <a:pt x="1773" y="1887"/>
                    <a:pt x="1780" y="1877"/>
                    <a:pt x="1794" y="1877"/>
                  </a:cubicBezTo>
                  <a:cubicBezTo>
                    <a:pt x="1804" y="1873"/>
                    <a:pt x="1804" y="1873"/>
                    <a:pt x="1791" y="1868"/>
                  </a:cubicBezTo>
                  <a:cubicBezTo>
                    <a:pt x="1777" y="1861"/>
                    <a:pt x="1784" y="1849"/>
                    <a:pt x="1800" y="1847"/>
                  </a:cubicBezTo>
                  <a:cubicBezTo>
                    <a:pt x="1800" y="1847"/>
                    <a:pt x="1803" y="1842"/>
                    <a:pt x="1805" y="1835"/>
                  </a:cubicBezTo>
                  <a:cubicBezTo>
                    <a:pt x="1809" y="1828"/>
                    <a:pt x="1802" y="1825"/>
                    <a:pt x="1795" y="1823"/>
                  </a:cubicBezTo>
                  <a:cubicBezTo>
                    <a:pt x="1782" y="1816"/>
                    <a:pt x="1782" y="1816"/>
                    <a:pt x="1792" y="1813"/>
                  </a:cubicBezTo>
                  <a:cubicBezTo>
                    <a:pt x="1794" y="1812"/>
                    <a:pt x="1797" y="1811"/>
                    <a:pt x="1799" y="1811"/>
                  </a:cubicBezTo>
                  <a:cubicBezTo>
                    <a:pt x="1802" y="1811"/>
                    <a:pt x="1805" y="1812"/>
                    <a:pt x="1808" y="1813"/>
                  </a:cubicBezTo>
                  <a:cubicBezTo>
                    <a:pt x="1809" y="1813"/>
                    <a:pt x="1810" y="1813"/>
                    <a:pt x="1810" y="1813"/>
                  </a:cubicBezTo>
                  <a:cubicBezTo>
                    <a:pt x="1815" y="1813"/>
                    <a:pt x="1818" y="1808"/>
                    <a:pt x="1820" y="1803"/>
                  </a:cubicBezTo>
                  <a:cubicBezTo>
                    <a:pt x="1823" y="1796"/>
                    <a:pt x="1829" y="1782"/>
                    <a:pt x="1822" y="1780"/>
                  </a:cubicBezTo>
                  <a:lnTo>
                    <a:pt x="1822" y="1780"/>
                  </a:lnTo>
                  <a:lnTo>
                    <a:pt x="1829" y="1782"/>
                  </a:lnTo>
                  <a:cubicBezTo>
                    <a:pt x="1831" y="1776"/>
                    <a:pt x="1838" y="1779"/>
                    <a:pt x="1831" y="1776"/>
                  </a:cubicBezTo>
                  <a:cubicBezTo>
                    <a:pt x="1836" y="1770"/>
                    <a:pt x="1840" y="1763"/>
                    <a:pt x="1847" y="1759"/>
                  </a:cubicBezTo>
                  <a:cubicBezTo>
                    <a:pt x="1857" y="1751"/>
                    <a:pt x="1855" y="1734"/>
                    <a:pt x="1843" y="1734"/>
                  </a:cubicBezTo>
                  <a:cubicBezTo>
                    <a:pt x="1840" y="1734"/>
                    <a:pt x="1837" y="1735"/>
                    <a:pt x="1832" y="1737"/>
                  </a:cubicBezTo>
                  <a:cubicBezTo>
                    <a:pt x="1831" y="1740"/>
                    <a:pt x="1830" y="1742"/>
                    <a:pt x="1830" y="1742"/>
                  </a:cubicBezTo>
                  <a:cubicBezTo>
                    <a:pt x="1830" y="1742"/>
                    <a:pt x="1831" y="1739"/>
                    <a:pt x="1835" y="1731"/>
                  </a:cubicBezTo>
                  <a:cubicBezTo>
                    <a:pt x="1836" y="1727"/>
                    <a:pt x="1835" y="1723"/>
                    <a:pt x="1830" y="1722"/>
                  </a:cubicBezTo>
                  <a:cubicBezTo>
                    <a:pt x="1823" y="1720"/>
                    <a:pt x="1827" y="1713"/>
                    <a:pt x="1829" y="1706"/>
                  </a:cubicBezTo>
                  <a:lnTo>
                    <a:pt x="1829" y="1706"/>
                  </a:lnTo>
                  <a:lnTo>
                    <a:pt x="1842" y="1712"/>
                  </a:lnTo>
                  <a:cubicBezTo>
                    <a:pt x="1848" y="1716"/>
                    <a:pt x="1853" y="1718"/>
                    <a:pt x="1857" y="1718"/>
                  </a:cubicBezTo>
                  <a:cubicBezTo>
                    <a:pt x="1864" y="1718"/>
                    <a:pt x="1866" y="1711"/>
                    <a:pt x="1854" y="1701"/>
                  </a:cubicBezTo>
                  <a:lnTo>
                    <a:pt x="1854" y="1701"/>
                  </a:lnTo>
                  <a:cubicBezTo>
                    <a:pt x="1856" y="1702"/>
                    <a:pt x="1858" y="1703"/>
                    <a:pt x="1860" y="1704"/>
                  </a:cubicBezTo>
                  <a:cubicBezTo>
                    <a:pt x="1861" y="1704"/>
                    <a:pt x="1862" y="1704"/>
                    <a:pt x="1863" y="1704"/>
                  </a:cubicBezTo>
                  <a:cubicBezTo>
                    <a:pt x="1868" y="1704"/>
                    <a:pt x="1870" y="1697"/>
                    <a:pt x="1868" y="1684"/>
                  </a:cubicBezTo>
                  <a:cubicBezTo>
                    <a:pt x="1872" y="1677"/>
                    <a:pt x="1860" y="1666"/>
                    <a:pt x="1854" y="1662"/>
                  </a:cubicBezTo>
                  <a:cubicBezTo>
                    <a:pt x="1849" y="1661"/>
                    <a:pt x="1847" y="1658"/>
                    <a:pt x="1849" y="1653"/>
                  </a:cubicBezTo>
                  <a:cubicBezTo>
                    <a:pt x="1851" y="1649"/>
                    <a:pt x="1851" y="1648"/>
                    <a:pt x="1853" y="1648"/>
                  </a:cubicBezTo>
                  <a:cubicBezTo>
                    <a:pt x="1854" y="1648"/>
                    <a:pt x="1856" y="1648"/>
                    <a:pt x="1858" y="1649"/>
                  </a:cubicBezTo>
                  <a:cubicBezTo>
                    <a:pt x="1860" y="1650"/>
                    <a:pt x="1862" y="1650"/>
                    <a:pt x="1864" y="1650"/>
                  </a:cubicBezTo>
                  <a:cubicBezTo>
                    <a:pt x="1873" y="1650"/>
                    <a:pt x="1874" y="1639"/>
                    <a:pt x="1865" y="1630"/>
                  </a:cubicBezTo>
                  <a:lnTo>
                    <a:pt x="1865" y="1630"/>
                  </a:lnTo>
                  <a:lnTo>
                    <a:pt x="1872" y="1632"/>
                  </a:lnTo>
                  <a:cubicBezTo>
                    <a:pt x="1872" y="1632"/>
                    <a:pt x="1873" y="1632"/>
                    <a:pt x="1874" y="1632"/>
                  </a:cubicBezTo>
                  <a:cubicBezTo>
                    <a:pt x="1881" y="1632"/>
                    <a:pt x="1889" y="1625"/>
                    <a:pt x="1893" y="1594"/>
                  </a:cubicBezTo>
                  <a:cubicBezTo>
                    <a:pt x="1901" y="1568"/>
                    <a:pt x="1907" y="1549"/>
                    <a:pt x="1913" y="1549"/>
                  </a:cubicBezTo>
                  <a:cubicBezTo>
                    <a:pt x="1913" y="1549"/>
                    <a:pt x="1914" y="1549"/>
                    <a:pt x="1914" y="1549"/>
                  </a:cubicBezTo>
                  <a:cubicBezTo>
                    <a:pt x="1914" y="1549"/>
                    <a:pt x="1915" y="1549"/>
                    <a:pt x="1915" y="1549"/>
                  </a:cubicBezTo>
                  <a:cubicBezTo>
                    <a:pt x="1920" y="1549"/>
                    <a:pt x="1915" y="1519"/>
                    <a:pt x="1905" y="1502"/>
                  </a:cubicBezTo>
                  <a:lnTo>
                    <a:pt x="1905" y="1502"/>
                  </a:lnTo>
                  <a:cubicBezTo>
                    <a:pt x="1906" y="1502"/>
                    <a:pt x="1907" y="1502"/>
                    <a:pt x="1908" y="1502"/>
                  </a:cubicBezTo>
                  <a:cubicBezTo>
                    <a:pt x="1913" y="1502"/>
                    <a:pt x="1915" y="1496"/>
                    <a:pt x="1919" y="1483"/>
                  </a:cubicBezTo>
                  <a:cubicBezTo>
                    <a:pt x="1922" y="1468"/>
                    <a:pt x="1923" y="1464"/>
                    <a:pt x="1926" y="1464"/>
                  </a:cubicBezTo>
                  <a:cubicBezTo>
                    <a:pt x="1928" y="1464"/>
                    <a:pt x="1929" y="1464"/>
                    <a:pt x="1931" y="1465"/>
                  </a:cubicBezTo>
                  <a:cubicBezTo>
                    <a:pt x="1936" y="1469"/>
                    <a:pt x="1939" y="1472"/>
                    <a:pt x="1939" y="1472"/>
                  </a:cubicBezTo>
                  <a:cubicBezTo>
                    <a:pt x="1940" y="1472"/>
                    <a:pt x="1938" y="1468"/>
                    <a:pt x="1932" y="1458"/>
                  </a:cubicBezTo>
                  <a:cubicBezTo>
                    <a:pt x="1922" y="1448"/>
                    <a:pt x="1929" y="1432"/>
                    <a:pt x="1942" y="1432"/>
                  </a:cubicBezTo>
                  <a:cubicBezTo>
                    <a:pt x="1943" y="1432"/>
                    <a:pt x="1944" y="1432"/>
                    <a:pt x="1946" y="1432"/>
                  </a:cubicBezTo>
                  <a:cubicBezTo>
                    <a:pt x="1946" y="1432"/>
                    <a:pt x="1947" y="1432"/>
                    <a:pt x="1947" y="1432"/>
                  </a:cubicBezTo>
                  <a:cubicBezTo>
                    <a:pt x="1954" y="1432"/>
                    <a:pt x="1955" y="1426"/>
                    <a:pt x="1958" y="1412"/>
                  </a:cubicBezTo>
                  <a:cubicBezTo>
                    <a:pt x="1952" y="1404"/>
                    <a:pt x="1956" y="1390"/>
                    <a:pt x="1958" y="1376"/>
                  </a:cubicBezTo>
                  <a:cubicBezTo>
                    <a:pt x="1962" y="1355"/>
                    <a:pt x="1962" y="1355"/>
                    <a:pt x="1948" y="1353"/>
                  </a:cubicBezTo>
                  <a:cubicBezTo>
                    <a:pt x="1933" y="1349"/>
                    <a:pt x="1934" y="1343"/>
                    <a:pt x="1938" y="1329"/>
                  </a:cubicBezTo>
                  <a:cubicBezTo>
                    <a:pt x="1939" y="1323"/>
                    <a:pt x="1940" y="1317"/>
                    <a:pt x="1945" y="1317"/>
                  </a:cubicBezTo>
                  <a:cubicBezTo>
                    <a:pt x="1946" y="1317"/>
                    <a:pt x="1946" y="1317"/>
                    <a:pt x="1947" y="1317"/>
                  </a:cubicBezTo>
                  <a:cubicBezTo>
                    <a:pt x="1951" y="1313"/>
                    <a:pt x="1955" y="1309"/>
                    <a:pt x="1956" y="1303"/>
                  </a:cubicBezTo>
                  <a:cubicBezTo>
                    <a:pt x="1957" y="1297"/>
                    <a:pt x="1958" y="1291"/>
                    <a:pt x="1963" y="1291"/>
                  </a:cubicBezTo>
                  <a:cubicBezTo>
                    <a:pt x="1964" y="1291"/>
                    <a:pt x="1964" y="1291"/>
                    <a:pt x="1965" y="1291"/>
                  </a:cubicBezTo>
                  <a:cubicBezTo>
                    <a:pt x="1971" y="1285"/>
                    <a:pt x="1975" y="1279"/>
                    <a:pt x="1975" y="1271"/>
                  </a:cubicBezTo>
                  <a:cubicBezTo>
                    <a:pt x="1977" y="1257"/>
                    <a:pt x="1978" y="1243"/>
                    <a:pt x="1985" y="1243"/>
                  </a:cubicBezTo>
                  <a:cubicBezTo>
                    <a:pt x="1985" y="1243"/>
                    <a:pt x="1986" y="1243"/>
                    <a:pt x="1986" y="1243"/>
                  </a:cubicBezTo>
                  <a:cubicBezTo>
                    <a:pt x="1986" y="1236"/>
                    <a:pt x="1986" y="1236"/>
                    <a:pt x="1979" y="1235"/>
                  </a:cubicBezTo>
                  <a:cubicBezTo>
                    <a:pt x="1971" y="1234"/>
                    <a:pt x="1966" y="1227"/>
                    <a:pt x="1975" y="1199"/>
                  </a:cubicBezTo>
                  <a:cubicBezTo>
                    <a:pt x="1976" y="1184"/>
                    <a:pt x="1977" y="1163"/>
                    <a:pt x="1969" y="1163"/>
                  </a:cubicBezTo>
                  <a:cubicBezTo>
                    <a:pt x="1970" y="1156"/>
                    <a:pt x="1970" y="1156"/>
                    <a:pt x="1977" y="1156"/>
                  </a:cubicBezTo>
                  <a:cubicBezTo>
                    <a:pt x="1978" y="1156"/>
                    <a:pt x="1978" y="1156"/>
                    <a:pt x="1979" y="1156"/>
                  </a:cubicBezTo>
                  <a:cubicBezTo>
                    <a:pt x="1992" y="1156"/>
                    <a:pt x="1992" y="1142"/>
                    <a:pt x="1978" y="1128"/>
                  </a:cubicBezTo>
                  <a:cubicBezTo>
                    <a:pt x="1971" y="1128"/>
                    <a:pt x="1971" y="1120"/>
                    <a:pt x="1978" y="1114"/>
                  </a:cubicBezTo>
                  <a:cubicBezTo>
                    <a:pt x="1977" y="1108"/>
                    <a:pt x="1975" y="1104"/>
                    <a:pt x="1971" y="1099"/>
                  </a:cubicBezTo>
                  <a:cubicBezTo>
                    <a:pt x="1964" y="1092"/>
                    <a:pt x="1964" y="1092"/>
                    <a:pt x="1970" y="1079"/>
                  </a:cubicBezTo>
                  <a:cubicBezTo>
                    <a:pt x="1978" y="1078"/>
                    <a:pt x="1978" y="1071"/>
                    <a:pt x="1977" y="1064"/>
                  </a:cubicBezTo>
                  <a:cubicBezTo>
                    <a:pt x="1970" y="1050"/>
                    <a:pt x="1964" y="974"/>
                    <a:pt x="1969" y="965"/>
                  </a:cubicBezTo>
                  <a:cubicBezTo>
                    <a:pt x="1961" y="959"/>
                    <a:pt x="1961" y="959"/>
                    <a:pt x="1960" y="952"/>
                  </a:cubicBezTo>
                  <a:cubicBezTo>
                    <a:pt x="1972" y="944"/>
                    <a:pt x="1967" y="938"/>
                    <a:pt x="1957" y="938"/>
                  </a:cubicBezTo>
                  <a:cubicBezTo>
                    <a:pt x="1955" y="938"/>
                    <a:pt x="1953" y="938"/>
                    <a:pt x="1951" y="939"/>
                  </a:cubicBezTo>
                  <a:lnTo>
                    <a:pt x="1952" y="945"/>
                  </a:lnTo>
                  <a:lnTo>
                    <a:pt x="1953" y="953"/>
                  </a:lnTo>
                  <a:cubicBezTo>
                    <a:pt x="1953" y="953"/>
                    <a:pt x="1953" y="953"/>
                    <a:pt x="1952" y="953"/>
                  </a:cubicBezTo>
                  <a:cubicBezTo>
                    <a:pt x="1939" y="953"/>
                    <a:pt x="1936" y="934"/>
                    <a:pt x="1957" y="931"/>
                  </a:cubicBezTo>
                  <a:cubicBezTo>
                    <a:pt x="1970" y="922"/>
                    <a:pt x="1970" y="922"/>
                    <a:pt x="1956" y="917"/>
                  </a:cubicBezTo>
                  <a:cubicBezTo>
                    <a:pt x="1940" y="912"/>
                    <a:pt x="1939" y="905"/>
                    <a:pt x="1952" y="896"/>
                  </a:cubicBezTo>
                  <a:cubicBezTo>
                    <a:pt x="1966" y="894"/>
                    <a:pt x="1966" y="894"/>
                    <a:pt x="1950" y="889"/>
                  </a:cubicBezTo>
                  <a:cubicBezTo>
                    <a:pt x="1920" y="880"/>
                    <a:pt x="1909" y="862"/>
                    <a:pt x="1937" y="856"/>
                  </a:cubicBezTo>
                  <a:cubicBezTo>
                    <a:pt x="1950" y="852"/>
                    <a:pt x="1957" y="845"/>
                    <a:pt x="1955" y="838"/>
                  </a:cubicBezTo>
                  <a:cubicBezTo>
                    <a:pt x="1954" y="833"/>
                    <a:pt x="1951" y="832"/>
                    <a:pt x="1948" y="832"/>
                  </a:cubicBezTo>
                  <a:cubicBezTo>
                    <a:pt x="1945" y="832"/>
                    <a:pt x="1942" y="833"/>
                    <a:pt x="1939" y="833"/>
                  </a:cubicBezTo>
                  <a:cubicBezTo>
                    <a:pt x="1935" y="837"/>
                    <a:pt x="1932" y="838"/>
                    <a:pt x="1930" y="838"/>
                  </a:cubicBezTo>
                  <a:cubicBezTo>
                    <a:pt x="1927" y="838"/>
                    <a:pt x="1929" y="831"/>
                    <a:pt x="1935" y="820"/>
                  </a:cubicBezTo>
                  <a:cubicBezTo>
                    <a:pt x="1951" y="794"/>
                    <a:pt x="1948" y="779"/>
                    <a:pt x="1928" y="764"/>
                  </a:cubicBezTo>
                  <a:cubicBezTo>
                    <a:pt x="1912" y="746"/>
                    <a:pt x="1904" y="730"/>
                    <a:pt x="1910" y="730"/>
                  </a:cubicBezTo>
                  <a:cubicBezTo>
                    <a:pt x="1911" y="730"/>
                    <a:pt x="1915" y="732"/>
                    <a:pt x="1920" y="736"/>
                  </a:cubicBezTo>
                  <a:cubicBezTo>
                    <a:pt x="1928" y="741"/>
                    <a:pt x="1933" y="743"/>
                    <a:pt x="1934" y="743"/>
                  </a:cubicBezTo>
                  <a:cubicBezTo>
                    <a:pt x="1935" y="743"/>
                    <a:pt x="1932" y="740"/>
                    <a:pt x="1926" y="733"/>
                  </a:cubicBezTo>
                  <a:cubicBezTo>
                    <a:pt x="1923" y="720"/>
                    <a:pt x="1918" y="707"/>
                    <a:pt x="1915" y="700"/>
                  </a:cubicBezTo>
                  <a:cubicBezTo>
                    <a:pt x="1913" y="694"/>
                    <a:pt x="1907" y="690"/>
                    <a:pt x="1901" y="690"/>
                  </a:cubicBezTo>
                  <a:cubicBezTo>
                    <a:pt x="1900" y="690"/>
                    <a:pt x="1899" y="690"/>
                    <a:pt x="1897" y="691"/>
                  </a:cubicBezTo>
                  <a:cubicBezTo>
                    <a:pt x="1909" y="680"/>
                    <a:pt x="1911" y="663"/>
                    <a:pt x="1892" y="655"/>
                  </a:cubicBezTo>
                  <a:cubicBezTo>
                    <a:pt x="1888" y="649"/>
                    <a:pt x="1886" y="643"/>
                    <a:pt x="1886" y="643"/>
                  </a:cubicBezTo>
                  <a:cubicBezTo>
                    <a:pt x="1883" y="636"/>
                    <a:pt x="1883" y="636"/>
                    <a:pt x="1874" y="631"/>
                  </a:cubicBezTo>
                  <a:cubicBezTo>
                    <a:pt x="1865" y="628"/>
                    <a:pt x="1868" y="619"/>
                    <a:pt x="1873" y="609"/>
                  </a:cubicBezTo>
                  <a:cubicBezTo>
                    <a:pt x="1876" y="601"/>
                    <a:pt x="1878" y="593"/>
                    <a:pt x="1875" y="593"/>
                  </a:cubicBezTo>
                  <a:cubicBezTo>
                    <a:pt x="1874" y="593"/>
                    <a:pt x="1874" y="593"/>
                    <a:pt x="1873" y="593"/>
                  </a:cubicBezTo>
                  <a:cubicBezTo>
                    <a:pt x="1872" y="594"/>
                    <a:pt x="1871" y="594"/>
                    <a:pt x="1870" y="594"/>
                  </a:cubicBezTo>
                  <a:cubicBezTo>
                    <a:pt x="1863" y="594"/>
                    <a:pt x="1852" y="586"/>
                    <a:pt x="1845" y="583"/>
                  </a:cubicBezTo>
                  <a:cubicBezTo>
                    <a:pt x="1836" y="580"/>
                    <a:pt x="1837" y="573"/>
                    <a:pt x="1844" y="573"/>
                  </a:cubicBezTo>
                  <a:cubicBezTo>
                    <a:pt x="1845" y="573"/>
                    <a:pt x="1846" y="574"/>
                    <a:pt x="1848" y="574"/>
                  </a:cubicBezTo>
                  <a:cubicBezTo>
                    <a:pt x="1855" y="571"/>
                    <a:pt x="1855" y="571"/>
                    <a:pt x="1855" y="554"/>
                  </a:cubicBezTo>
                  <a:cubicBezTo>
                    <a:pt x="1852" y="549"/>
                    <a:pt x="1846" y="539"/>
                    <a:pt x="1840" y="539"/>
                  </a:cubicBezTo>
                  <a:cubicBezTo>
                    <a:pt x="1839" y="539"/>
                    <a:pt x="1839" y="539"/>
                    <a:pt x="1838" y="539"/>
                  </a:cubicBezTo>
                  <a:cubicBezTo>
                    <a:pt x="1838" y="540"/>
                    <a:pt x="1837" y="540"/>
                    <a:pt x="1837" y="540"/>
                  </a:cubicBezTo>
                  <a:cubicBezTo>
                    <a:pt x="1830" y="540"/>
                    <a:pt x="1812" y="504"/>
                    <a:pt x="1814" y="496"/>
                  </a:cubicBezTo>
                  <a:cubicBezTo>
                    <a:pt x="1814" y="496"/>
                    <a:pt x="1811" y="489"/>
                    <a:pt x="1806" y="483"/>
                  </a:cubicBezTo>
                  <a:cubicBezTo>
                    <a:pt x="1803" y="477"/>
                    <a:pt x="1793" y="474"/>
                    <a:pt x="1790" y="469"/>
                  </a:cubicBezTo>
                  <a:cubicBezTo>
                    <a:pt x="1786" y="464"/>
                    <a:pt x="1782" y="461"/>
                    <a:pt x="1776" y="460"/>
                  </a:cubicBezTo>
                  <a:cubicBezTo>
                    <a:pt x="1773" y="454"/>
                    <a:pt x="1768" y="449"/>
                    <a:pt x="1774" y="444"/>
                  </a:cubicBezTo>
                  <a:lnTo>
                    <a:pt x="1774" y="444"/>
                  </a:lnTo>
                  <a:cubicBezTo>
                    <a:pt x="1769" y="445"/>
                    <a:pt x="1766" y="445"/>
                    <a:pt x="1764" y="445"/>
                  </a:cubicBezTo>
                  <a:cubicBezTo>
                    <a:pt x="1759" y="445"/>
                    <a:pt x="1761" y="442"/>
                    <a:pt x="1766" y="433"/>
                  </a:cubicBezTo>
                  <a:cubicBezTo>
                    <a:pt x="1774" y="428"/>
                    <a:pt x="1777" y="426"/>
                    <a:pt x="1774" y="426"/>
                  </a:cubicBezTo>
                  <a:cubicBezTo>
                    <a:pt x="1772" y="426"/>
                    <a:pt x="1768" y="426"/>
                    <a:pt x="1763" y="427"/>
                  </a:cubicBezTo>
                  <a:cubicBezTo>
                    <a:pt x="1753" y="425"/>
                    <a:pt x="1753" y="425"/>
                    <a:pt x="1755" y="415"/>
                  </a:cubicBezTo>
                  <a:cubicBezTo>
                    <a:pt x="1759" y="412"/>
                    <a:pt x="1758" y="408"/>
                    <a:pt x="1754" y="408"/>
                  </a:cubicBezTo>
                  <a:cubicBezTo>
                    <a:pt x="1753" y="408"/>
                    <a:pt x="1752" y="408"/>
                    <a:pt x="1750" y="409"/>
                  </a:cubicBezTo>
                  <a:cubicBezTo>
                    <a:pt x="1749" y="409"/>
                    <a:pt x="1748" y="410"/>
                    <a:pt x="1746" y="410"/>
                  </a:cubicBezTo>
                  <a:cubicBezTo>
                    <a:pt x="1732" y="410"/>
                    <a:pt x="1717" y="400"/>
                    <a:pt x="1728" y="391"/>
                  </a:cubicBezTo>
                  <a:cubicBezTo>
                    <a:pt x="1723" y="387"/>
                    <a:pt x="1719" y="385"/>
                    <a:pt x="1713" y="385"/>
                  </a:cubicBezTo>
                  <a:cubicBezTo>
                    <a:pt x="1707" y="386"/>
                    <a:pt x="1704" y="387"/>
                    <a:pt x="1702" y="387"/>
                  </a:cubicBezTo>
                  <a:cubicBezTo>
                    <a:pt x="1699" y="387"/>
                    <a:pt x="1702" y="385"/>
                    <a:pt x="1709" y="379"/>
                  </a:cubicBezTo>
                  <a:cubicBezTo>
                    <a:pt x="1715" y="367"/>
                    <a:pt x="1713" y="361"/>
                    <a:pt x="1704" y="361"/>
                  </a:cubicBezTo>
                  <a:cubicBezTo>
                    <a:pt x="1702" y="361"/>
                    <a:pt x="1699" y="362"/>
                    <a:pt x="1697" y="362"/>
                  </a:cubicBezTo>
                  <a:cubicBezTo>
                    <a:pt x="1691" y="362"/>
                    <a:pt x="1686" y="358"/>
                    <a:pt x="1686" y="352"/>
                  </a:cubicBezTo>
                  <a:cubicBezTo>
                    <a:pt x="1685" y="339"/>
                    <a:pt x="1668" y="311"/>
                    <a:pt x="1659" y="311"/>
                  </a:cubicBezTo>
                  <a:cubicBezTo>
                    <a:pt x="1657" y="311"/>
                    <a:pt x="1656" y="312"/>
                    <a:pt x="1655" y="315"/>
                  </a:cubicBezTo>
                  <a:lnTo>
                    <a:pt x="1645" y="305"/>
                  </a:lnTo>
                  <a:cubicBezTo>
                    <a:pt x="1640" y="290"/>
                    <a:pt x="1635" y="285"/>
                    <a:pt x="1626" y="285"/>
                  </a:cubicBezTo>
                  <a:lnTo>
                    <a:pt x="1616" y="286"/>
                  </a:lnTo>
                  <a:cubicBezTo>
                    <a:pt x="1620" y="279"/>
                    <a:pt x="1620" y="271"/>
                    <a:pt x="1615" y="266"/>
                  </a:cubicBezTo>
                  <a:cubicBezTo>
                    <a:pt x="1612" y="263"/>
                    <a:pt x="1611" y="262"/>
                    <a:pt x="1610" y="262"/>
                  </a:cubicBezTo>
                  <a:cubicBezTo>
                    <a:pt x="1609" y="262"/>
                    <a:pt x="1607" y="263"/>
                    <a:pt x="1605" y="266"/>
                  </a:cubicBezTo>
                  <a:cubicBezTo>
                    <a:pt x="1605" y="270"/>
                    <a:pt x="1604" y="272"/>
                    <a:pt x="1603" y="272"/>
                  </a:cubicBezTo>
                  <a:cubicBezTo>
                    <a:pt x="1601" y="272"/>
                    <a:pt x="1598" y="269"/>
                    <a:pt x="1594" y="267"/>
                  </a:cubicBezTo>
                  <a:cubicBezTo>
                    <a:pt x="1590" y="261"/>
                    <a:pt x="1590" y="252"/>
                    <a:pt x="1594" y="247"/>
                  </a:cubicBezTo>
                  <a:lnTo>
                    <a:pt x="1589" y="242"/>
                  </a:lnTo>
                  <a:cubicBezTo>
                    <a:pt x="1585" y="246"/>
                    <a:pt x="1582" y="248"/>
                    <a:pt x="1580" y="248"/>
                  </a:cubicBezTo>
                  <a:cubicBezTo>
                    <a:pt x="1577" y="248"/>
                    <a:pt x="1576" y="245"/>
                    <a:pt x="1579" y="242"/>
                  </a:cubicBezTo>
                  <a:cubicBezTo>
                    <a:pt x="1579" y="234"/>
                    <a:pt x="1574" y="228"/>
                    <a:pt x="1568" y="224"/>
                  </a:cubicBezTo>
                  <a:cubicBezTo>
                    <a:pt x="1566" y="225"/>
                    <a:pt x="1566" y="226"/>
                    <a:pt x="1565" y="226"/>
                  </a:cubicBezTo>
                  <a:cubicBezTo>
                    <a:pt x="1563" y="226"/>
                    <a:pt x="1563" y="223"/>
                    <a:pt x="1565" y="223"/>
                  </a:cubicBezTo>
                  <a:cubicBezTo>
                    <a:pt x="1566" y="223"/>
                    <a:pt x="1566" y="223"/>
                    <a:pt x="1568" y="224"/>
                  </a:cubicBezTo>
                  <a:lnTo>
                    <a:pt x="1572" y="219"/>
                  </a:lnTo>
                  <a:cubicBezTo>
                    <a:pt x="1572" y="215"/>
                    <a:pt x="1571" y="213"/>
                    <a:pt x="1569" y="213"/>
                  </a:cubicBezTo>
                  <a:cubicBezTo>
                    <a:pt x="1567" y="213"/>
                    <a:pt x="1565" y="216"/>
                    <a:pt x="1562" y="220"/>
                  </a:cubicBezTo>
                  <a:lnTo>
                    <a:pt x="1551" y="211"/>
                  </a:lnTo>
                  <a:cubicBezTo>
                    <a:pt x="1548" y="208"/>
                    <a:pt x="1544" y="206"/>
                    <a:pt x="1543" y="206"/>
                  </a:cubicBezTo>
                  <a:cubicBezTo>
                    <a:pt x="1541" y="206"/>
                    <a:pt x="1540" y="207"/>
                    <a:pt x="1541" y="212"/>
                  </a:cubicBezTo>
                  <a:cubicBezTo>
                    <a:pt x="1537" y="216"/>
                    <a:pt x="1535" y="220"/>
                    <a:pt x="1531" y="220"/>
                  </a:cubicBezTo>
                  <a:cubicBezTo>
                    <a:pt x="1530" y="220"/>
                    <a:pt x="1529" y="220"/>
                    <a:pt x="1527" y="219"/>
                  </a:cubicBezTo>
                  <a:cubicBezTo>
                    <a:pt x="1526" y="220"/>
                    <a:pt x="1525" y="220"/>
                    <a:pt x="1525" y="220"/>
                  </a:cubicBezTo>
                  <a:cubicBezTo>
                    <a:pt x="1523" y="220"/>
                    <a:pt x="1523" y="217"/>
                    <a:pt x="1525" y="217"/>
                  </a:cubicBezTo>
                  <a:cubicBezTo>
                    <a:pt x="1525" y="217"/>
                    <a:pt x="1526" y="218"/>
                    <a:pt x="1527" y="219"/>
                  </a:cubicBezTo>
                  <a:cubicBezTo>
                    <a:pt x="1532" y="213"/>
                    <a:pt x="1536" y="207"/>
                    <a:pt x="1531" y="203"/>
                  </a:cubicBezTo>
                  <a:cubicBezTo>
                    <a:pt x="1527" y="201"/>
                    <a:pt x="1526" y="196"/>
                    <a:pt x="1528" y="194"/>
                  </a:cubicBezTo>
                  <a:cubicBezTo>
                    <a:pt x="1542" y="186"/>
                    <a:pt x="1518" y="177"/>
                    <a:pt x="1507" y="177"/>
                  </a:cubicBezTo>
                  <a:cubicBezTo>
                    <a:pt x="1507" y="177"/>
                    <a:pt x="1506" y="177"/>
                    <a:pt x="1506" y="177"/>
                  </a:cubicBezTo>
                  <a:cubicBezTo>
                    <a:pt x="1501" y="178"/>
                    <a:pt x="1496" y="179"/>
                    <a:pt x="1493" y="179"/>
                  </a:cubicBezTo>
                  <a:cubicBezTo>
                    <a:pt x="1484" y="179"/>
                    <a:pt x="1482" y="174"/>
                    <a:pt x="1488" y="166"/>
                  </a:cubicBezTo>
                  <a:cubicBezTo>
                    <a:pt x="1491" y="161"/>
                    <a:pt x="1490" y="158"/>
                    <a:pt x="1486" y="158"/>
                  </a:cubicBezTo>
                  <a:cubicBezTo>
                    <a:pt x="1480" y="158"/>
                    <a:pt x="1469" y="163"/>
                    <a:pt x="1459" y="173"/>
                  </a:cubicBezTo>
                  <a:lnTo>
                    <a:pt x="1442" y="187"/>
                  </a:lnTo>
                  <a:lnTo>
                    <a:pt x="1453" y="169"/>
                  </a:lnTo>
                  <a:cubicBezTo>
                    <a:pt x="1460" y="147"/>
                    <a:pt x="1462" y="142"/>
                    <a:pt x="1449" y="142"/>
                  </a:cubicBezTo>
                  <a:cubicBezTo>
                    <a:pt x="1445" y="142"/>
                    <a:pt x="1441" y="142"/>
                    <a:pt x="1436" y="142"/>
                  </a:cubicBezTo>
                  <a:cubicBezTo>
                    <a:pt x="1421" y="142"/>
                    <a:pt x="1421" y="142"/>
                    <a:pt x="1424" y="136"/>
                  </a:cubicBezTo>
                  <a:cubicBezTo>
                    <a:pt x="1427" y="130"/>
                    <a:pt x="1422" y="125"/>
                    <a:pt x="1403" y="116"/>
                  </a:cubicBezTo>
                  <a:cubicBezTo>
                    <a:pt x="1390" y="111"/>
                    <a:pt x="1383" y="107"/>
                    <a:pt x="1379" y="107"/>
                  </a:cubicBezTo>
                  <a:cubicBezTo>
                    <a:pt x="1376" y="107"/>
                    <a:pt x="1375" y="108"/>
                    <a:pt x="1373" y="111"/>
                  </a:cubicBezTo>
                  <a:lnTo>
                    <a:pt x="1361" y="105"/>
                  </a:lnTo>
                  <a:cubicBezTo>
                    <a:pt x="1361" y="97"/>
                    <a:pt x="1357" y="93"/>
                    <a:pt x="1353" y="93"/>
                  </a:cubicBezTo>
                  <a:cubicBezTo>
                    <a:pt x="1349" y="93"/>
                    <a:pt x="1345" y="97"/>
                    <a:pt x="1345" y="105"/>
                  </a:cubicBezTo>
                  <a:cubicBezTo>
                    <a:pt x="1342" y="103"/>
                    <a:pt x="1338" y="102"/>
                    <a:pt x="1333" y="100"/>
                  </a:cubicBezTo>
                  <a:lnTo>
                    <a:pt x="1336" y="93"/>
                  </a:lnTo>
                  <a:cubicBezTo>
                    <a:pt x="1339" y="86"/>
                    <a:pt x="1325" y="82"/>
                    <a:pt x="1272" y="62"/>
                  </a:cubicBezTo>
                  <a:cubicBezTo>
                    <a:pt x="1238" y="52"/>
                    <a:pt x="1221" y="47"/>
                    <a:pt x="1212" y="47"/>
                  </a:cubicBezTo>
                  <a:cubicBezTo>
                    <a:pt x="1204" y="47"/>
                    <a:pt x="1202" y="50"/>
                    <a:pt x="1201" y="56"/>
                  </a:cubicBezTo>
                  <a:cubicBezTo>
                    <a:pt x="1196" y="62"/>
                    <a:pt x="1192" y="65"/>
                    <a:pt x="1189" y="65"/>
                  </a:cubicBezTo>
                  <a:cubicBezTo>
                    <a:pt x="1187" y="65"/>
                    <a:pt x="1185" y="61"/>
                    <a:pt x="1187" y="54"/>
                  </a:cubicBezTo>
                  <a:cubicBezTo>
                    <a:pt x="1189" y="48"/>
                    <a:pt x="1186" y="42"/>
                    <a:pt x="1184" y="42"/>
                  </a:cubicBezTo>
                  <a:cubicBezTo>
                    <a:pt x="1184" y="42"/>
                    <a:pt x="1183" y="43"/>
                    <a:pt x="1183" y="45"/>
                  </a:cubicBezTo>
                  <a:cubicBezTo>
                    <a:pt x="1175" y="44"/>
                    <a:pt x="1168" y="39"/>
                    <a:pt x="1163" y="33"/>
                  </a:cubicBezTo>
                  <a:cubicBezTo>
                    <a:pt x="1153" y="24"/>
                    <a:pt x="1147" y="21"/>
                    <a:pt x="1143" y="21"/>
                  </a:cubicBezTo>
                  <a:cubicBezTo>
                    <a:pt x="1138" y="21"/>
                    <a:pt x="1136" y="24"/>
                    <a:pt x="1136" y="28"/>
                  </a:cubicBezTo>
                  <a:cubicBezTo>
                    <a:pt x="1137" y="34"/>
                    <a:pt x="1138" y="37"/>
                    <a:pt x="1137" y="37"/>
                  </a:cubicBezTo>
                  <a:cubicBezTo>
                    <a:pt x="1136" y="37"/>
                    <a:pt x="1132" y="31"/>
                    <a:pt x="1129" y="27"/>
                  </a:cubicBezTo>
                  <a:cubicBezTo>
                    <a:pt x="1124" y="20"/>
                    <a:pt x="1120" y="15"/>
                    <a:pt x="1117" y="15"/>
                  </a:cubicBezTo>
                  <a:cubicBezTo>
                    <a:pt x="1116" y="15"/>
                    <a:pt x="1116" y="16"/>
                    <a:pt x="1115" y="18"/>
                  </a:cubicBezTo>
                  <a:cubicBezTo>
                    <a:pt x="1112" y="20"/>
                    <a:pt x="1102" y="22"/>
                    <a:pt x="1091" y="22"/>
                  </a:cubicBezTo>
                  <a:cubicBezTo>
                    <a:pt x="1078" y="22"/>
                    <a:pt x="1065" y="19"/>
                    <a:pt x="1066" y="11"/>
                  </a:cubicBezTo>
                  <a:cubicBezTo>
                    <a:pt x="1062" y="10"/>
                    <a:pt x="1057" y="10"/>
                    <a:pt x="1052" y="9"/>
                  </a:cubicBezTo>
                  <a:cubicBezTo>
                    <a:pt x="1052" y="14"/>
                    <a:pt x="1045" y="15"/>
                    <a:pt x="1037" y="15"/>
                  </a:cubicBezTo>
                  <a:cubicBezTo>
                    <a:pt x="1033" y="15"/>
                    <a:pt x="1028" y="15"/>
                    <a:pt x="1023" y="14"/>
                  </a:cubicBezTo>
                  <a:cubicBezTo>
                    <a:pt x="1009" y="14"/>
                    <a:pt x="1002" y="13"/>
                    <a:pt x="1002" y="7"/>
                  </a:cubicBezTo>
                  <a:cubicBezTo>
                    <a:pt x="1006" y="3"/>
                    <a:pt x="1006" y="1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58"/>
            <p:cNvSpPr/>
            <p:nvPr/>
          </p:nvSpPr>
          <p:spPr>
            <a:xfrm>
              <a:off x="6500561" y="2361236"/>
              <a:ext cx="144710" cy="136702"/>
            </a:xfrm>
            <a:custGeom>
              <a:avLst/>
              <a:gdLst/>
              <a:ahLst/>
              <a:cxnLst/>
              <a:rect l="l" t="t" r="r" b="b"/>
              <a:pathLst>
                <a:path w="1536" h="1451" extrusionOk="0">
                  <a:moveTo>
                    <a:pt x="1111" y="47"/>
                  </a:moveTo>
                  <a:lnTo>
                    <a:pt x="1109" y="50"/>
                  </a:lnTo>
                  <a:cubicBezTo>
                    <a:pt x="1109" y="54"/>
                    <a:pt x="1116" y="55"/>
                    <a:pt x="1123" y="57"/>
                  </a:cubicBezTo>
                  <a:lnTo>
                    <a:pt x="1124" y="54"/>
                  </a:lnTo>
                  <a:cubicBezTo>
                    <a:pt x="1121" y="50"/>
                    <a:pt x="1115" y="48"/>
                    <a:pt x="1111" y="47"/>
                  </a:cubicBezTo>
                  <a:close/>
                  <a:moveTo>
                    <a:pt x="1223" y="78"/>
                  </a:moveTo>
                  <a:cubicBezTo>
                    <a:pt x="1229" y="81"/>
                    <a:pt x="1228" y="85"/>
                    <a:pt x="1227" y="88"/>
                  </a:cubicBezTo>
                  <a:cubicBezTo>
                    <a:pt x="1226" y="91"/>
                    <a:pt x="1226" y="92"/>
                    <a:pt x="1224" y="92"/>
                  </a:cubicBezTo>
                  <a:cubicBezTo>
                    <a:pt x="1223" y="92"/>
                    <a:pt x="1222" y="92"/>
                    <a:pt x="1219" y="92"/>
                  </a:cubicBezTo>
                  <a:cubicBezTo>
                    <a:pt x="1219" y="92"/>
                    <a:pt x="1214" y="85"/>
                    <a:pt x="1215" y="82"/>
                  </a:cubicBezTo>
                  <a:lnTo>
                    <a:pt x="1223" y="78"/>
                  </a:lnTo>
                  <a:close/>
                  <a:moveTo>
                    <a:pt x="1195" y="127"/>
                  </a:moveTo>
                  <a:cubicBezTo>
                    <a:pt x="1198" y="127"/>
                    <a:pt x="1200" y="127"/>
                    <a:pt x="1201" y="128"/>
                  </a:cubicBezTo>
                  <a:cubicBezTo>
                    <a:pt x="1216" y="128"/>
                    <a:pt x="1217" y="128"/>
                    <a:pt x="1214" y="137"/>
                  </a:cubicBezTo>
                  <a:cubicBezTo>
                    <a:pt x="1212" y="140"/>
                    <a:pt x="1211" y="143"/>
                    <a:pt x="1207" y="143"/>
                  </a:cubicBezTo>
                  <a:cubicBezTo>
                    <a:pt x="1206" y="143"/>
                    <a:pt x="1205" y="143"/>
                    <a:pt x="1204" y="142"/>
                  </a:cubicBezTo>
                  <a:lnTo>
                    <a:pt x="1205" y="138"/>
                  </a:lnTo>
                  <a:cubicBezTo>
                    <a:pt x="1206" y="138"/>
                    <a:pt x="1207" y="138"/>
                    <a:pt x="1207" y="138"/>
                  </a:cubicBezTo>
                  <a:cubicBezTo>
                    <a:pt x="1210" y="138"/>
                    <a:pt x="1206" y="135"/>
                    <a:pt x="1200" y="135"/>
                  </a:cubicBezTo>
                  <a:cubicBezTo>
                    <a:pt x="1200" y="135"/>
                    <a:pt x="1199" y="135"/>
                    <a:pt x="1198" y="135"/>
                  </a:cubicBezTo>
                  <a:lnTo>
                    <a:pt x="1185" y="131"/>
                  </a:lnTo>
                  <a:cubicBezTo>
                    <a:pt x="1185" y="129"/>
                    <a:pt x="1190" y="127"/>
                    <a:pt x="1195" y="127"/>
                  </a:cubicBezTo>
                  <a:close/>
                  <a:moveTo>
                    <a:pt x="1244" y="157"/>
                  </a:moveTo>
                  <a:lnTo>
                    <a:pt x="1236" y="159"/>
                  </a:lnTo>
                  <a:lnTo>
                    <a:pt x="1234" y="164"/>
                  </a:lnTo>
                  <a:cubicBezTo>
                    <a:pt x="1237" y="164"/>
                    <a:pt x="1238" y="165"/>
                    <a:pt x="1240" y="165"/>
                  </a:cubicBezTo>
                  <a:cubicBezTo>
                    <a:pt x="1241" y="165"/>
                    <a:pt x="1242" y="164"/>
                    <a:pt x="1243" y="161"/>
                  </a:cubicBezTo>
                  <a:lnTo>
                    <a:pt x="1244" y="157"/>
                  </a:lnTo>
                  <a:close/>
                  <a:moveTo>
                    <a:pt x="1068" y="325"/>
                  </a:moveTo>
                  <a:cubicBezTo>
                    <a:pt x="1072" y="331"/>
                    <a:pt x="1075" y="337"/>
                    <a:pt x="1071" y="344"/>
                  </a:cubicBezTo>
                  <a:cubicBezTo>
                    <a:pt x="1071" y="345"/>
                    <a:pt x="1070" y="345"/>
                    <a:pt x="1069" y="345"/>
                  </a:cubicBezTo>
                  <a:cubicBezTo>
                    <a:pt x="1067" y="345"/>
                    <a:pt x="1063" y="341"/>
                    <a:pt x="1062" y="332"/>
                  </a:cubicBezTo>
                  <a:lnTo>
                    <a:pt x="1068" y="325"/>
                  </a:lnTo>
                  <a:close/>
                  <a:moveTo>
                    <a:pt x="1042" y="338"/>
                  </a:moveTo>
                  <a:cubicBezTo>
                    <a:pt x="1039" y="338"/>
                    <a:pt x="1036" y="341"/>
                    <a:pt x="1033" y="345"/>
                  </a:cubicBezTo>
                  <a:cubicBezTo>
                    <a:pt x="1030" y="347"/>
                    <a:pt x="1033" y="355"/>
                    <a:pt x="1033" y="355"/>
                  </a:cubicBezTo>
                  <a:cubicBezTo>
                    <a:pt x="1035" y="358"/>
                    <a:pt x="1037" y="358"/>
                    <a:pt x="1038" y="358"/>
                  </a:cubicBezTo>
                  <a:cubicBezTo>
                    <a:pt x="1041" y="358"/>
                    <a:pt x="1042" y="356"/>
                    <a:pt x="1043" y="354"/>
                  </a:cubicBezTo>
                  <a:cubicBezTo>
                    <a:pt x="1054" y="352"/>
                    <a:pt x="1052" y="344"/>
                    <a:pt x="1047" y="340"/>
                  </a:cubicBezTo>
                  <a:cubicBezTo>
                    <a:pt x="1045" y="338"/>
                    <a:pt x="1043" y="338"/>
                    <a:pt x="1042" y="338"/>
                  </a:cubicBezTo>
                  <a:close/>
                  <a:moveTo>
                    <a:pt x="946" y="500"/>
                  </a:moveTo>
                  <a:lnTo>
                    <a:pt x="954" y="503"/>
                  </a:lnTo>
                  <a:cubicBezTo>
                    <a:pt x="959" y="509"/>
                    <a:pt x="956" y="511"/>
                    <a:pt x="952" y="515"/>
                  </a:cubicBezTo>
                  <a:lnTo>
                    <a:pt x="948" y="509"/>
                  </a:lnTo>
                  <a:lnTo>
                    <a:pt x="946" y="500"/>
                  </a:lnTo>
                  <a:close/>
                  <a:moveTo>
                    <a:pt x="921" y="483"/>
                  </a:moveTo>
                  <a:lnTo>
                    <a:pt x="924" y="500"/>
                  </a:lnTo>
                  <a:cubicBezTo>
                    <a:pt x="928" y="513"/>
                    <a:pt x="930" y="519"/>
                    <a:pt x="929" y="519"/>
                  </a:cubicBezTo>
                  <a:cubicBezTo>
                    <a:pt x="928" y="519"/>
                    <a:pt x="926" y="516"/>
                    <a:pt x="922" y="511"/>
                  </a:cubicBezTo>
                  <a:cubicBezTo>
                    <a:pt x="915" y="506"/>
                    <a:pt x="913" y="497"/>
                    <a:pt x="914" y="489"/>
                  </a:cubicBezTo>
                  <a:lnTo>
                    <a:pt x="921" y="483"/>
                  </a:lnTo>
                  <a:close/>
                  <a:moveTo>
                    <a:pt x="819" y="568"/>
                  </a:moveTo>
                  <a:cubicBezTo>
                    <a:pt x="821" y="573"/>
                    <a:pt x="822" y="577"/>
                    <a:pt x="823" y="583"/>
                  </a:cubicBezTo>
                  <a:lnTo>
                    <a:pt x="820" y="585"/>
                  </a:lnTo>
                  <a:cubicBezTo>
                    <a:pt x="816" y="580"/>
                    <a:pt x="812" y="573"/>
                    <a:pt x="816" y="571"/>
                  </a:cubicBezTo>
                  <a:lnTo>
                    <a:pt x="819" y="568"/>
                  </a:lnTo>
                  <a:close/>
                  <a:moveTo>
                    <a:pt x="859" y="567"/>
                  </a:moveTo>
                  <a:cubicBezTo>
                    <a:pt x="862" y="567"/>
                    <a:pt x="863" y="575"/>
                    <a:pt x="867" y="588"/>
                  </a:cubicBezTo>
                  <a:cubicBezTo>
                    <a:pt x="866" y="593"/>
                    <a:pt x="866" y="596"/>
                    <a:pt x="865" y="596"/>
                  </a:cubicBezTo>
                  <a:cubicBezTo>
                    <a:pt x="864" y="596"/>
                    <a:pt x="863" y="592"/>
                    <a:pt x="860" y="584"/>
                  </a:cubicBezTo>
                  <a:cubicBezTo>
                    <a:pt x="859" y="575"/>
                    <a:pt x="858" y="567"/>
                    <a:pt x="858" y="567"/>
                  </a:cubicBezTo>
                  <a:cubicBezTo>
                    <a:pt x="859" y="567"/>
                    <a:pt x="859" y="567"/>
                    <a:pt x="859" y="567"/>
                  </a:cubicBezTo>
                  <a:close/>
                  <a:moveTo>
                    <a:pt x="506" y="585"/>
                  </a:moveTo>
                  <a:cubicBezTo>
                    <a:pt x="504" y="585"/>
                    <a:pt x="503" y="589"/>
                    <a:pt x="506" y="599"/>
                  </a:cubicBezTo>
                  <a:cubicBezTo>
                    <a:pt x="508" y="602"/>
                    <a:pt x="509" y="604"/>
                    <a:pt x="510" y="604"/>
                  </a:cubicBezTo>
                  <a:cubicBezTo>
                    <a:pt x="511" y="604"/>
                    <a:pt x="511" y="603"/>
                    <a:pt x="513" y="602"/>
                  </a:cubicBezTo>
                  <a:cubicBezTo>
                    <a:pt x="513" y="598"/>
                    <a:pt x="512" y="592"/>
                    <a:pt x="509" y="588"/>
                  </a:cubicBezTo>
                  <a:cubicBezTo>
                    <a:pt x="508" y="586"/>
                    <a:pt x="507" y="585"/>
                    <a:pt x="506" y="585"/>
                  </a:cubicBezTo>
                  <a:close/>
                  <a:moveTo>
                    <a:pt x="739" y="599"/>
                  </a:moveTo>
                  <a:cubicBezTo>
                    <a:pt x="740" y="599"/>
                    <a:pt x="740" y="600"/>
                    <a:pt x="742" y="601"/>
                  </a:cubicBezTo>
                  <a:cubicBezTo>
                    <a:pt x="742" y="601"/>
                    <a:pt x="742" y="601"/>
                    <a:pt x="742" y="601"/>
                  </a:cubicBezTo>
                  <a:lnTo>
                    <a:pt x="742" y="601"/>
                  </a:lnTo>
                  <a:cubicBezTo>
                    <a:pt x="744" y="601"/>
                    <a:pt x="741" y="610"/>
                    <a:pt x="738" y="612"/>
                  </a:cubicBezTo>
                  <a:lnTo>
                    <a:pt x="735" y="605"/>
                  </a:lnTo>
                  <a:cubicBezTo>
                    <a:pt x="737" y="604"/>
                    <a:pt x="737" y="599"/>
                    <a:pt x="739" y="599"/>
                  </a:cubicBezTo>
                  <a:close/>
                  <a:moveTo>
                    <a:pt x="801" y="649"/>
                  </a:moveTo>
                  <a:lnTo>
                    <a:pt x="809" y="660"/>
                  </a:lnTo>
                  <a:lnTo>
                    <a:pt x="809" y="660"/>
                  </a:lnTo>
                  <a:lnTo>
                    <a:pt x="805" y="655"/>
                  </a:lnTo>
                  <a:lnTo>
                    <a:pt x="801" y="649"/>
                  </a:lnTo>
                  <a:close/>
                  <a:moveTo>
                    <a:pt x="733" y="649"/>
                  </a:moveTo>
                  <a:cubicBezTo>
                    <a:pt x="736" y="655"/>
                    <a:pt x="740" y="662"/>
                    <a:pt x="737" y="664"/>
                  </a:cubicBezTo>
                  <a:cubicBezTo>
                    <a:pt x="737" y="667"/>
                    <a:pt x="736" y="668"/>
                    <a:pt x="735" y="668"/>
                  </a:cubicBezTo>
                  <a:cubicBezTo>
                    <a:pt x="732" y="668"/>
                    <a:pt x="728" y="663"/>
                    <a:pt x="726" y="654"/>
                  </a:cubicBezTo>
                  <a:lnTo>
                    <a:pt x="733" y="649"/>
                  </a:lnTo>
                  <a:close/>
                  <a:moveTo>
                    <a:pt x="701" y="677"/>
                  </a:moveTo>
                  <a:lnTo>
                    <a:pt x="708" y="681"/>
                  </a:lnTo>
                  <a:lnTo>
                    <a:pt x="704" y="683"/>
                  </a:lnTo>
                  <a:cubicBezTo>
                    <a:pt x="703" y="684"/>
                    <a:pt x="702" y="684"/>
                    <a:pt x="702" y="684"/>
                  </a:cubicBezTo>
                  <a:cubicBezTo>
                    <a:pt x="701" y="684"/>
                    <a:pt x="700" y="683"/>
                    <a:pt x="698" y="678"/>
                  </a:cubicBezTo>
                  <a:lnTo>
                    <a:pt x="701" y="677"/>
                  </a:lnTo>
                  <a:close/>
                  <a:moveTo>
                    <a:pt x="625" y="689"/>
                  </a:moveTo>
                  <a:cubicBezTo>
                    <a:pt x="628" y="689"/>
                    <a:pt x="633" y="692"/>
                    <a:pt x="633" y="692"/>
                  </a:cubicBezTo>
                  <a:cubicBezTo>
                    <a:pt x="637" y="697"/>
                    <a:pt x="633" y="700"/>
                    <a:pt x="633" y="700"/>
                  </a:cubicBezTo>
                  <a:cubicBezTo>
                    <a:pt x="631" y="701"/>
                    <a:pt x="629" y="702"/>
                    <a:pt x="628" y="702"/>
                  </a:cubicBezTo>
                  <a:cubicBezTo>
                    <a:pt x="626" y="702"/>
                    <a:pt x="624" y="701"/>
                    <a:pt x="623" y="697"/>
                  </a:cubicBezTo>
                  <a:cubicBezTo>
                    <a:pt x="623" y="697"/>
                    <a:pt x="619" y="692"/>
                    <a:pt x="623" y="690"/>
                  </a:cubicBezTo>
                  <a:cubicBezTo>
                    <a:pt x="623" y="689"/>
                    <a:pt x="624" y="689"/>
                    <a:pt x="625" y="689"/>
                  </a:cubicBezTo>
                  <a:close/>
                  <a:moveTo>
                    <a:pt x="670" y="712"/>
                  </a:moveTo>
                  <a:cubicBezTo>
                    <a:pt x="665" y="714"/>
                    <a:pt x="670" y="721"/>
                    <a:pt x="670" y="721"/>
                  </a:cubicBezTo>
                  <a:cubicBezTo>
                    <a:pt x="670" y="721"/>
                    <a:pt x="672" y="725"/>
                    <a:pt x="675" y="725"/>
                  </a:cubicBezTo>
                  <a:cubicBezTo>
                    <a:pt x="675" y="725"/>
                    <a:pt x="676" y="725"/>
                    <a:pt x="676" y="724"/>
                  </a:cubicBezTo>
                  <a:lnTo>
                    <a:pt x="680" y="722"/>
                  </a:lnTo>
                  <a:cubicBezTo>
                    <a:pt x="678" y="719"/>
                    <a:pt x="673" y="714"/>
                    <a:pt x="670" y="712"/>
                  </a:cubicBezTo>
                  <a:close/>
                  <a:moveTo>
                    <a:pt x="567" y="731"/>
                  </a:moveTo>
                  <a:cubicBezTo>
                    <a:pt x="573" y="735"/>
                    <a:pt x="573" y="735"/>
                    <a:pt x="567" y="739"/>
                  </a:cubicBezTo>
                  <a:cubicBezTo>
                    <a:pt x="566" y="739"/>
                    <a:pt x="566" y="739"/>
                    <a:pt x="565" y="739"/>
                  </a:cubicBezTo>
                  <a:cubicBezTo>
                    <a:pt x="562" y="739"/>
                    <a:pt x="559" y="735"/>
                    <a:pt x="559" y="735"/>
                  </a:cubicBezTo>
                  <a:cubicBezTo>
                    <a:pt x="557" y="732"/>
                    <a:pt x="558" y="732"/>
                    <a:pt x="559" y="732"/>
                  </a:cubicBezTo>
                  <a:cubicBezTo>
                    <a:pt x="560" y="732"/>
                    <a:pt x="561" y="732"/>
                    <a:pt x="563" y="732"/>
                  </a:cubicBezTo>
                  <a:cubicBezTo>
                    <a:pt x="564" y="732"/>
                    <a:pt x="565" y="732"/>
                    <a:pt x="565" y="731"/>
                  </a:cubicBezTo>
                  <a:close/>
                  <a:moveTo>
                    <a:pt x="605" y="755"/>
                  </a:moveTo>
                  <a:lnTo>
                    <a:pt x="605" y="755"/>
                  </a:lnTo>
                  <a:cubicBezTo>
                    <a:pt x="606" y="755"/>
                    <a:pt x="608" y="757"/>
                    <a:pt x="606" y="758"/>
                  </a:cubicBezTo>
                  <a:cubicBezTo>
                    <a:pt x="604" y="755"/>
                    <a:pt x="605" y="755"/>
                    <a:pt x="605" y="755"/>
                  </a:cubicBezTo>
                  <a:close/>
                  <a:moveTo>
                    <a:pt x="471" y="772"/>
                  </a:moveTo>
                  <a:lnTo>
                    <a:pt x="471" y="772"/>
                  </a:lnTo>
                  <a:cubicBezTo>
                    <a:pt x="473" y="774"/>
                    <a:pt x="473" y="775"/>
                    <a:pt x="472" y="775"/>
                  </a:cubicBezTo>
                  <a:cubicBezTo>
                    <a:pt x="471" y="775"/>
                    <a:pt x="469" y="773"/>
                    <a:pt x="471" y="772"/>
                  </a:cubicBezTo>
                  <a:close/>
                  <a:moveTo>
                    <a:pt x="507" y="775"/>
                  </a:moveTo>
                  <a:cubicBezTo>
                    <a:pt x="512" y="777"/>
                    <a:pt x="515" y="780"/>
                    <a:pt x="518" y="785"/>
                  </a:cubicBezTo>
                  <a:cubicBezTo>
                    <a:pt x="520" y="788"/>
                    <a:pt x="520" y="790"/>
                    <a:pt x="518" y="790"/>
                  </a:cubicBezTo>
                  <a:cubicBezTo>
                    <a:pt x="516" y="790"/>
                    <a:pt x="513" y="788"/>
                    <a:pt x="507" y="783"/>
                  </a:cubicBezTo>
                  <a:cubicBezTo>
                    <a:pt x="504" y="777"/>
                    <a:pt x="504" y="777"/>
                    <a:pt x="507" y="775"/>
                  </a:cubicBezTo>
                  <a:close/>
                  <a:moveTo>
                    <a:pt x="466" y="801"/>
                  </a:moveTo>
                  <a:lnTo>
                    <a:pt x="466" y="801"/>
                  </a:lnTo>
                  <a:cubicBezTo>
                    <a:pt x="467" y="803"/>
                    <a:pt x="467" y="804"/>
                    <a:pt x="467" y="804"/>
                  </a:cubicBezTo>
                  <a:cubicBezTo>
                    <a:pt x="466" y="804"/>
                    <a:pt x="464" y="802"/>
                    <a:pt x="466" y="801"/>
                  </a:cubicBezTo>
                  <a:close/>
                  <a:moveTo>
                    <a:pt x="482" y="789"/>
                  </a:moveTo>
                  <a:lnTo>
                    <a:pt x="490" y="793"/>
                  </a:lnTo>
                  <a:lnTo>
                    <a:pt x="490" y="802"/>
                  </a:lnTo>
                  <a:lnTo>
                    <a:pt x="487" y="804"/>
                  </a:lnTo>
                  <a:cubicBezTo>
                    <a:pt x="484" y="797"/>
                    <a:pt x="479" y="792"/>
                    <a:pt x="482" y="789"/>
                  </a:cubicBezTo>
                  <a:close/>
                  <a:moveTo>
                    <a:pt x="638" y="797"/>
                  </a:moveTo>
                  <a:lnTo>
                    <a:pt x="632" y="801"/>
                  </a:lnTo>
                  <a:cubicBezTo>
                    <a:pt x="634" y="805"/>
                    <a:pt x="634" y="807"/>
                    <a:pt x="636" y="807"/>
                  </a:cubicBezTo>
                  <a:cubicBezTo>
                    <a:pt x="637" y="807"/>
                    <a:pt x="638" y="806"/>
                    <a:pt x="639" y="805"/>
                  </a:cubicBezTo>
                  <a:cubicBezTo>
                    <a:pt x="646" y="801"/>
                    <a:pt x="646" y="801"/>
                    <a:pt x="638" y="797"/>
                  </a:cubicBezTo>
                  <a:close/>
                  <a:moveTo>
                    <a:pt x="541" y="822"/>
                  </a:moveTo>
                  <a:cubicBezTo>
                    <a:pt x="540" y="822"/>
                    <a:pt x="539" y="822"/>
                    <a:pt x="539" y="822"/>
                  </a:cubicBezTo>
                  <a:cubicBezTo>
                    <a:pt x="540" y="822"/>
                    <a:pt x="540" y="822"/>
                    <a:pt x="541" y="822"/>
                  </a:cubicBezTo>
                  <a:cubicBezTo>
                    <a:pt x="541" y="822"/>
                    <a:pt x="541" y="822"/>
                    <a:pt x="541" y="822"/>
                  </a:cubicBezTo>
                  <a:close/>
                  <a:moveTo>
                    <a:pt x="263" y="932"/>
                  </a:moveTo>
                  <a:lnTo>
                    <a:pt x="270" y="934"/>
                  </a:lnTo>
                  <a:lnTo>
                    <a:pt x="273" y="942"/>
                  </a:lnTo>
                  <a:lnTo>
                    <a:pt x="269" y="944"/>
                  </a:lnTo>
                  <a:cubicBezTo>
                    <a:pt x="265" y="940"/>
                    <a:pt x="259" y="934"/>
                    <a:pt x="263" y="932"/>
                  </a:cubicBezTo>
                  <a:close/>
                  <a:moveTo>
                    <a:pt x="195" y="999"/>
                  </a:moveTo>
                  <a:cubicBezTo>
                    <a:pt x="198" y="999"/>
                    <a:pt x="205" y="1010"/>
                    <a:pt x="210" y="1014"/>
                  </a:cubicBezTo>
                  <a:cubicBezTo>
                    <a:pt x="209" y="1015"/>
                    <a:pt x="208" y="1016"/>
                    <a:pt x="207" y="1016"/>
                  </a:cubicBezTo>
                  <a:cubicBezTo>
                    <a:pt x="206" y="1016"/>
                    <a:pt x="205" y="1015"/>
                    <a:pt x="202" y="1012"/>
                  </a:cubicBezTo>
                  <a:cubicBezTo>
                    <a:pt x="199" y="1008"/>
                    <a:pt x="195" y="1004"/>
                    <a:pt x="194" y="999"/>
                  </a:cubicBezTo>
                  <a:cubicBezTo>
                    <a:pt x="194" y="999"/>
                    <a:pt x="194" y="999"/>
                    <a:pt x="195" y="999"/>
                  </a:cubicBezTo>
                  <a:close/>
                  <a:moveTo>
                    <a:pt x="199" y="1084"/>
                  </a:moveTo>
                  <a:cubicBezTo>
                    <a:pt x="202" y="1087"/>
                    <a:pt x="205" y="1091"/>
                    <a:pt x="208" y="1096"/>
                  </a:cubicBezTo>
                  <a:lnTo>
                    <a:pt x="205" y="1099"/>
                  </a:lnTo>
                  <a:cubicBezTo>
                    <a:pt x="200" y="1095"/>
                    <a:pt x="194" y="1090"/>
                    <a:pt x="196" y="1087"/>
                  </a:cubicBezTo>
                  <a:lnTo>
                    <a:pt x="199" y="1084"/>
                  </a:lnTo>
                  <a:close/>
                  <a:moveTo>
                    <a:pt x="131" y="1102"/>
                  </a:moveTo>
                  <a:lnTo>
                    <a:pt x="140" y="1104"/>
                  </a:lnTo>
                  <a:lnTo>
                    <a:pt x="144" y="1110"/>
                  </a:lnTo>
                  <a:lnTo>
                    <a:pt x="141" y="1114"/>
                  </a:lnTo>
                  <a:cubicBezTo>
                    <a:pt x="136" y="1109"/>
                    <a:pt x="129" y="1106"/>
                    <a:pt x="131" y="1102"/>
                  </a:cubicBezTo>
                  <a:close/>
                  <a:moveTo>
                    <a:pt x="47" y="1339"/>
                  </a:moveTo>
                  <a:cubicBezTo>
                    <a:pt x="50" y="1339"/>
                    <a:pt x="52" y="1340"/>
                    <a:pt x="52" y="1341"/>
                  </a:cubicBezTo>
                  <a:cubicBezTo>
                    <a:pt x="50" y="1347"/>
                    <a:pt x="50" y="1347"/>
                    <a:pt x="43" y="1350"/>
                  </a:cubicBezTo>
                  <a:cubicBezTo>
                    <a:pt x="42" y="1351"/>
                    <a:pt x="41" y="1351"/>
                    <a:pt x="40" y="1351"/>
                  </a:cubicBezTo>
                  <a:cubicBezTo>
                    <a:pt x="35" y="1351"/>
                    <a:pt x="36" y="1345"/>
                    <a:pt x="37" y="1343"/>
                  </a:cubicBezTo>
                  <a:cubicBezTo>
                    <a:pt x="41" y="1340"/>
                    <a:pt x="45" y="1339"/>
                    <a:pt x="47" y="1339"/>
                  </a:cubicBezTo>
                  <a:close/>
                  <a:moveTo>
                    <a:pt x="492" y="1350"/>
                  </a:moveTo>
                  <a:cubicBezTo>
                    <a:pt x="492" y="1357"/>
                    <a:pt x="492" y="1365"/>
                    <a:pt x="488" y="1365"/>
                  </a:cubicBezTo>
                  <a:lnTo>
                    <a:pt x="484" y="1357"/>
                  </a:lnTo>
                  <a:lnTo>
                    <a:pt x="488" y="1350"/>
                  </a:lnTo>
                  <a:close/>
                  <a:moveTo>
                    <a:pt x="439" y="1357"/>
                  </a:moveTo>
                  <a:cubicBezTo>
                    <a:pt x="443" y="1357"/>
                    <a:pt x="443" y="1357"/>
                    <a:pt x="443" y="1364"/>
                  </a:cubicBezTo>
                  <a:cubicBezTo>
                    <a:pt x="443" y="1364"/>
                    <a:pt x="443" y="1372"/>
                    <a:pt x="439" y="1372"/>
                  </a:cubicBezTo>
                  <a:lnTo>
                    <a:pt x="435" y="1364"/>
                  </a:lnTo>
                  <a:cubicBezTo>
                    <a:pt x="435" y="1357"/>
                    <a:pt x="439" y="1357"/>
                    <a:pt x="439" y="1357"/>
                  </a:cubicBezTo>
                  <a:close/>
                  <a:moveTo>
                    <a:pt x="934" y="1364"/>
                  </a:moveTo>
                  <a:cubicBezTo>
                    <a:pt x="938" y="1364"/>
                    <a:pt x="938" y="1364"/>
                    <a:pt x="938" y="1371"/>
                  </a:cubicBezTo>
                  <a:cubicBezTo>
                    <a:pt x="938" y="1378"/>
                    <a:pt x="933" y="1385"/>
                    <a:pt x="930" y="1385"/>
                  </a:cubicBezTo>
                  <a:cubicBezTo>
                    <a:pt x="925" y="1385"/>
                    <a:pt x="925" y="1371"/>
                    <a:pt x="934" y="1364"/>
                  </a:cubicBezTo>
                  <a:close/>
                  <a:moveTo>
                    <a:pt x="1512" y="1358"/>
                  </a:moveTo>
                  <a:cubicBezTo>
                    <a:pt x="1515" y="1358"/>
                    <a:pt x="1513" y="1368"/>
                    <a:pt x="1507" y="1378"/>
                  </a:cubicBezTo>
                  <a:cubicBezTo>
                    <a:pt x="1504" y="1386"/>
                    <a:pt x="1503" y="1389"/>
                    <a:pt x="1503" y="1389"/>
                  </a:cubicBezTo>
                  <a:cubicBezTo>
                    <a:pt x="1502" y="1389"/>
                    <a:pt x="1502" y="1386"/>
                    <a:pt x="1502" y="1378"/>
                  </a:cubicBezTo>
                  <a:cubicBezTo>
                    <a:pt x="1502" y="1371"/>
                    <a:pt x="1502" y="1364"/>
                    <a:pt x="1507" y="1364"/>
                  </a:cubicBezTo>
                  <a:cubicBezTo>
                    <a:pt x="1509" y="1360"/>
                    <a:pt x="1511" y="1358"/>
                    <a:pt x="1512" y="1358"/>
                  </a:cubicBezTo>
                  <a:close/>
                  <a:moveTo>
                    <a:pt x="632" y="1388"/>
                  </a:moveTo>
                  <a:cubicBezTo>
                    <a:pt x="635" y="1388"/>
                    <a:pt x="635" y="1395"/>
                    <a:pt x="635" y="1395"/>
                  </a:cubicBezTo>
                  <a:cubicBezTo>
                    <a:pt x="635" y="1395"/>
                    <a:pt x="635" y="1403"/>
                    <a:pt x="632" y="1403"/>
                  </a:cubicBezTo>
                  <a:cubicBezTo>
                    <a:pt x="628" y="1399"/>
                    <a:pt x="627" y="1393"/>
                    <a:pt x="627" y="1388"/>
                  </a:cubicBezTo>
                  <a:close/>
                  <a:moveTo>
                    <a:pt x="798" y="1387"/>
                  </a:moveTo>
                  <a:cubicBezTo>
                    <a:pt x="798" y="1387"/>
                    <a:pt x="799" y="1388"/>
                    <a:pt x="799" y="1391"/>
                  </a:cubicBezTo>
                  <a:cubicBezTo>
                    <a:pt x="799" y="1395"/>
                    <a:pt x="798" y="1401"/>
                    <a:pt x="794" y="1405"/>
                  </a:cubicBezTo>
                  <a:cubicBezTo>
                    <a:pt x="794" y="1405"/>
                    <a:pt x="793" y="1408"/>
                    <a:pt x="792" y="1408"/>
                  </a:cubicBezTo>
                  <a:cubicBezTo>
                    <a:pt x="791" y="1408"/>
                    <a:pt x="791" y="1408"/>
                    <a:pt x="791" y="1405"/>
                  </a:cubicBezTo>
                  <a:lnTo>
                    <a:pt x="791" y="1397"/>
                  </a:lnTo>
                  <a:cubicBezTo>
                    <a:pt x="793" y="1393"/>
                    <a:pt x="796" y="1387"/>
                    <a:pt x="798" y="1387"/>
                  </a:cubicBezTo>
                  <a:close/>
                  <a:moveTo>
                    <a:pt x="522" y="1396"/>
                  </a:moveTo>
                  <a:cubicBezTo>
                    <a:pt x="524" y="1396"/>
                    <a:pt x="525" y="1397"/>
                    <a:pt x="525" y="1401"/>
                  </a:cubicBezTo>
                  <a:cubicBezTo>
                    <a:pt x="525" y="1409"/>
                    <a:pt x="525" y="1409"/>
                    <a:pt x="521" y="1409"/>
                  </a:cubicBezTo>
                  <a:cubicBezTo>
                    <a:pt x="513" y="1409"/>
                    <a:pt x="513" y="1409"/>
                    <a:pt x="516" y="1401"/>
                  </a:cubicBezTo>
                  <a:cubicBezTo>
                    <a:pt x="518" y="1397"/>
                    <a:pt x="521" y="1396"/>
                    <a:pt x="522" y="1396"/>
                  </a:cubicBezTo>
                  <a:close/>
                  <a:moveTo>
                    <a:pt x="550" y="1402"/>
                  </a:moveTo>
                  <a:cubicBezTo>
                    <a:pt x="553" y="1402"/>
                    <a:pt x="553" y="1402"/>
                    <a:pt x="553" y="1409"/>
                  </a:cubicBezTo>
                  <a:lnTo>
                    <a:pt x="550" y="1409"/>
                  </a:lnTo>
                  <a:lnTo>
                    <a:pt x="545" y="1402"/>
                  </a:lnTo>
                  <a:close/>
                  <a:moveTo>
                    <a:pt x="116" y="1395"/>
                  </a:moveTo>
                  <a:cubicBezTo>
                    <a:pt x="113" y="1403"/>
                    <a:pt x="110" y="1410"/>
                    <a:pt x="107" y="1410"/>
                  </a:cubicBezTo>
                  <a:lnTo>
                    <a:pt x="103" y="1410"/>
                  </a:lnTo>
                  <a:cubicBezTo>
                    <a:pt x="107" y="1405"/>
                    <a:pt x="109" y="1400"/>
                    <a:pt x="113" y="1395"/>
                  </a:cubicBezTo>
                  <a:close/>
                  <a:moveTo>
                    <a:pt x="590" y="1402"/>
                  </a:moveTo>
                  <a:cubicBezTo>
                    <a:pt x="595" y="1402"/>
                    <a:pt x="595" y="1402"/>
                    <a:pt x="595" y="1410"/>
                  </a:cubicBezTo>
                  <a:lnTo>
                    <a:pt x="590" y="1410"/>
                  </a:lnTo>
                  <a:lnTo>
                    <a:pt x="586" y="1402"/>
                  </a:lnTo>
                  <a:close/>
                  <a:moveTo>
                    <a:pt x="581" y="1414"/>
                  </a:moveTo>
                  <a:lnTo>
                    <a:pt x="581" y="1414"/>
                  </a:lnTo>
                  <a:cubicBezTo>
                    <a:pt x="580" y="1414"/>
                    <a:pt x="579" y="1414"/>
                    <a:pt x="578" y="1417"/>
                  </a:cubicBezTo>
                  <a:cubicBezTo>
                    <a:pt x="581" y="1417"/>
                    <a:pt x="582" y="1414"/>
                    <a:pt x="581" y="1414"/>
                  </a:cubicBezTo>
                  <a:close/>
                  <a:moveTo>
                    <a:pt x="537" y="1434"/>
                  </a:moveTo>
                  <a:cubicBezTo>
                    <a:pt x="537" y="1435"/>
                    <a:pt x="537" y="1437"/>
                    <a:pt x="537" y="1438"/>
                  </a:cubicBezTo>
                  <a:cubicBezTo>
                    <a:pt x="538" y="1438"/>
                    <a:pt x="538" y="1439"/>
                    <a:pt x="538" y="1439"/>
                  </a:cubicBezTo>
                  <a:lnTo>
                    <a:pt x="538" y="1439"/>
                  </a:lnTo>
                  <a:cubicBezTo>
                    <a:pt x="538" y="1438"/>
                    <a:pt x="538" y="1436"/>
                    <a:pt x="537" y="1434"/>
                  </a:cubicBezTo>
                  <a:close/>
                  <a:moveTo>
                    <a:pt x="538" y="1439"/>
                  </a:moveTo>
                  <a:cubicBezTo>
                    <a:pt x="538" y="1441"/>
                    <a:pt x="539" y="1442"/>
                    <a:pt x="539" y="1442"/>
                  </a:cubicBezTo>
                  <a:cubicBezTo>
                    <a:pt x="539" y="1442"/>
                    <a:pt x="539" y="1441"/>
                    <a:pt x="538" y="1439"/>
                  </a:cubicBezTo>
                  <a:close/>
                  <a:moveTo>
                    <a:pt x="1221" y="0"/>
                  </a:moveTo>
                  <a:cubicBezTo>
                    <a:pt x="1218" y="0"/>
                    <a:pt x="1216" y="2"/>
                    <a:pt x="1219" y="6"/>
                  </a:cubicBezTo>
                  <a:lnTo>
                    <a:pt x="1212" y="10"/>
                  </a:lnTo>
                  <a:cubicBezTo>
                    <a:pt x="1210" y="10"/>
                    <a:pt x="1209" y="10"/>
                    <a:pt x="1208" y="10"/>
                  </a:cubicBezTo>
                  <a:cubicBezTo>
                    <a:pt x="1190" y="10"/>
                    <a:pt x="1191" y="17"/>
                    <a:pt x="1210" y="19"/>
                  </a:cubicBezTo>
                  <a:cubicBezTo>
                    <a:pt x="1232" y="21"/>
                    <a:pt x="1232" y="21"/>
                    <a:pt x="1217" y="24"/>
                  </a:cubicBezTo>
                  <a:cubicBezTo>
                    <a:pt x="1214" y="24"/>
                    <a:pt x="1212" y="24"/>
                    <a:pt x="1210" y="24"/>
                  </a:cubicBezTo>
                  <a:cubicBezTo>
                    <a:pt x="1203" y="24"/>
                    <a:pt x="1202" y="27"/>
                    <a:pt x="1201" y="30"/>
                  </a:cubicBezTo>
                  <a:cubicBezTo>
                    <a:pt x="1201" y="33"/>
                    <a:pt x="1201" y="34"/>
                    <a:pt x="1199" y="34"/>
                  </a:cubicBezTo>
                  <a:cubicBezTo>
                    <a:pt x="1198" y="34"/>
                    <a:pt x="1197" y="34"/>
                    <a:pt x="1195" y="33"/>
                  </a:cubicBezTo>
                  <a:cubicBezTo>
                    <a:pt x="1194" y="33"/>
                    <a:pt x="1193" y="33"/>
                    <a:pt x="1192" y="33"/>
                  </a:cubicBezTo>
                  <a:cubicBezTo>
                    <a:pt x="1185" y="33"/>
                    <a:pt x="1179" y="36"/>
                    <a:pt x="1179" y="40"/>
                  </a:cubicBezTo>
                  <a:cubicBezTo>
                    <a:pt x="1178" y="43"/>
                    <a:pt x="1178" y="43"/>
                    <a:pt x="1185" y="45"/>
                  </a:cubicBezTo>
                  <a:cubicBezTo>
                    <a:pt x="1186" y="44"/>
                    <a:pt x="1186" y="44"/>
                    <a:pt x="1187" y="44"/>
                  </a:cubicBezTo>
                  <a:cubicBezTo>
                    <a:pt x="1192" y="44"/>
                    <a:pt x="1190" y="50"/>
                    <a:pt x="1177" y="51"/>
                  </a:cubicBezTo>
                  <a:cubicBezTo>
                    <a:pt x="1168" y="55"/>
                    <a:pt x="1168" y="55"/>
                    <a:pt x="1182" y="57"/>
                  </a:cubicBezTo>
                  <a:cubicBezTo>
                    <a:pt x="1197" y="60"/>
                    <a:pt x="1195" y="68"/>
                    <a:pt x="1180" y="69"/>
                  </a:cubicBezTo>
                  <a:lnTo>
                    <a:pt x="1178" y="77"/>
                  </a:lnTo>
                  <a:cubicBezTo>
                    <a:pt x="1178" y="82"/>
                    <a:pt x="1185" y="83"/>
                    <a:pt x="1191" y="85"/>
                  </a:cubicBezTo>
                  <a:cubicBezTo>
                    <a:pt x="1205" y="88"/>
                    <a:pt x="1205" y="88"/>
                    <a:pt x="1197" y="91"/>
                  </a:cubicBezTo>
                  <a:cubicBezTo>
                    <a:pt x="1195" y="91"/>
                    <a:pt x="1192" y="91"/>
                    <a:pt x="1190" y="91"/>
                  </a:cubicBezTo>
                  <a:cubicBezTo>
                    <a:pt x="1187" y="91"/>
                    <a:pt x="1185" y="91"/>
                    <a:pt x="1182" y="91"/>
                  </a:cubicBezTo>
                  <a:cubicBezTo>
                    <a:pt x="1181" y="90"/>
                    <a:pt x="1180" y="90"/>
                    <a:pt x="1180" y="90"/>
                  </a:cubicBezTo>
                  <a:cubicBezTo>
                    <a:pt x="1174" y="90"/>
                    <a:pt x="1173" y="93"/>
                    <a:pt x="1172" y="97"/>
                  </a:cubicBezTo>
                  <a:cubicBezTo>
                    <a:pt x="1171" y="101"/>
                    <a:pt x="1169" y="108"/>
                    <a:pt x="1175" y="110"/>
                  </a:cubicBezTo>
                  <a:lnTo>
                    <a:pt x="1175" y="110"/>
                  </a:lnTo>
                  <a:cubicBezTo>
                    <a:pt x="1173" y="110"/>
                    <a:pt x="1171" y="109"/>
                    <a:pt x="1169" y="109"/>
                  </a:cubicBezTo>
                  <a:cubicBezTo>
                    <a:pt x="1168" y="113"/>
                    <a:pt x="1161" y="111"/>
                    <a:pt x="1168" y="113"/>
                  </a:cubicBezTo>
                  <a:cubicBezTo>
                    <a:pt x="1168" y="113"/>
                    <a:pt x="1167" y="116"/>
                    <a:pt x="1158" y="122"/>
                  </a:cubicBezTo>
                  <a:cubicBezTo>
                    <a:pt x="1149" y="127"/>
                    <a:pt x="1154" y="138"/>
                    <a:pt x="1166" y="138"/>
                  </a:cubicBezTo>
                  <a:cubicBezTo>
                    <a:pt x="1169" y="138"/>
                    <a:pt x="1171" y="138"/>
                    <a:pt x="1175" y="137"/>
                  </a:cubicBezTo>
                  <a:lnTo>
                    <a:pt x="1175" y="137"/>
                  </a:lnTo>
                  <a:lnTo>
                    <a:pt x="1173" y="141"/>
                  </a:lnTo>
                  <a:cubicBezTo>
                    <a:pt x="1172" y="144"/>
                    <a:pt x="1179" y="148"/>
                    <a:pt x="1179" y="148"/>
                  </a:cubicBezTo>
                  <a:cubicBezTo>
                    <a:pt x="1186" y="150"/>
                    <a:pt x="1185" y="153"/>
                    <a:pt x="1182" y="158"/>
                  </a:cubicBezTo>
                  <a:lnTo>
                    <a:pt x="1169" y="152"/>
                  </a:lnTo>
                  <a:cubicBezTo>
                    <a:pt x="1161" y="148"/>
                    <a:pt x="1155" y="146"/>
                    <a:pt x="1152" y="146"/>
                  </a:cubicBezTo>
                  <a:cubicBezTo>
                    <a:pt x="1147" y="146"/>
                    <a:pt x="1148" y="150"/>
                    <a:pt x="1159" y="158"/>
                  </a:cubicBezTo>
                  <a:lnTo>
                    <a:pt x="1153" y="156"/>
                  </a:lnTo>
                  <a:cubicBezTo>
                    <a:pt x="1152" y="155"/>
                    <a:pt x="1150" y="154"/>
                    <a:pt x="1149" y="154"/>
                  </a:cubicBezTo>
                  <a:cubicBezTo>
                    <a:pt x="1146" y="154"/>
                    <a:pt x="1145" y="158"/>
                    <a:pt x="1148" y="167"/>
                  </a:cubicBezTo>
                  <a:cubicBezTo>
                    <a:pt x="1146" y="170"/>
                    <a:pt x="1158" y="179"/>
                    <a:pt x="1164" y="183"/>
                  </a:cubicBezTo>
                  <a:cubicBezTo>
                    <a:pt x="1171" y="186"/>
                    <a:pt x="1169" y="189"/>
                    <a:pt x="1169" y="189"/>
                  </a:cubicBezTo>
                  <a:cubicBezTo>
                    <a:pt x="1168" y="192"/>
                    <a:pt x="1167" y="193"/>
                    <a:pt x="1166" y="193"/>
                  </a:cubicBezTo>
                  <a:cubicBezTo>
                    <a:pt x="1165" y="193"/>
                    <a:pt x="1164" y="192"/>
                    <a:pt x="1161" y="190"/>
                  </a:cubicBezTo>
                  <a:cubicBezTo>
                    <a:pt x="1158" y="189"/>
                    <a:pt x="1155" y="188"/>
                    <a:pt x="1153" y="188"/>
                  </a:cubicBezTo>
                  <a:cubicBezTo>
                    <a:pt x="1147" y="188"/>
                    <a:pt x="1147" y="194"/>
                    <a:pt x="1155" y="202"/>
                  </a:cubicBezTo>
                  <a:lnTo>
                    <a:pt x="1149" y="199"/>
                  </a:lnTo>
                  <a:cubicBezTo>
                    <a:pt x="1147" y="198"/>
                    <a:pt x="1145" y="198"/>
                    <a:pt x="1143" y="198"/>
                  </a:cubicBezTo>
                  <a:cubicBezTo>
                    <a:pt x="1138" y="198"/>
                    <a:pt x="1133" y="202"/>
                    <a:pt x="1131" y="217"/>
                  </a:cubicBezTo>
                  <a:cubicBezTo>
                    <a:pt x="1124" y="231"/>
                    <a:pt x="1118" y="240"/>
                    <a:pt x="1113" y="240"/>
                  </a:cubicBezTo>
                  <a:cubicBezTo>
                    <a:pt x="1112" y="240"/>
                    <a:pt x="1111" y="239"/>
                    <a:pt x="1109" y="239"/>
                  </a:cubicBezTo>
                  <a:cubicBezTo>
                    <a:pt x="1109" y="238"/>
                    <a:pt x="1109" y="238"/>
                    <a:pt x="1108" y="238"/>
                  </a:cubicBezTo>
                  <a:lnTo>
                    <a:pt x="1108" y="238"/>
                  </a:lnTo>
                  <a:cubicBezTo>
                    <a:pt x="1104" y="238"/>
                    <a:pt x="1108" y="258"/>
                    <a:pt x="1115" y="272"/>
                  </a:cubicBezTo>
                  <a:cubicBezTo>
                    <a:pt x="1113" y="271"/>
                    <a:pt x="1112" y="270"/>
                    <a:pt x="1111" y="270"/>
                  </a:cubicBezTo>
                  <a:cubicBezTo>
                    <a:pt x="1108" y="270"/>
                    <a:pt x="1105" y="273"/>
                    <a:pt x="1102" y="278"/>
                  </a:cubicBezTo>
                  <a:cubicBezTo>
                    <a:pt x="1097" y="284"/>
                    <a:pt x="1096" y="287"/>
                    <a:pt x="1094" y="287"/>
                  </a:cubicBezTo>
                  <a:cubicBezTo>
                    <a:pt x="1093" y="287"/>
                    <a:pt x="1091" y="286"/>
                    <a:pt x="1089" y="285"/>
                  </a:cubicBezTo>
                  <a:cubicBezTo>
                    <a:pt x="1085" y="279"/>
                    <a:pt x="1082" y="277"/>
                    <a:pt x="1081" y="277"/>
                  </a:cubicBezTo>
                  <a:lnTo>
                    <a:pt x="1081" y="277"/>
                  </a:lnTo>
                  <a:cubicBezTo>
                    <a:pt x="1081" y="277"/>
                    <a:pt x="1083" y="280"/>
                    <a:pt x="1087" y="288"/>
                  </a:cubicBezTo>
                  <a:cubicBezTo>
                    <a:pt x="1093" y="296"/>
                    <a:pt x="1089" y="301"/>
                    <a:pt x="1082" y="301"/>
                  </a:cubicBezTo>
                  <a:cubicBezTo>
                    <a:pt x="1079" y="301"/>
                    <a:pt x="1075" y="300"/>
                    <a:pt x="1071" y="297"/>
                  </a:cubicBezTo>
                  <a:cubicBezTo>
                    <a:pt x="1070" y="296"/>
                    <a:pt x="1068" y="295"/>
                    <a:pt x="1067" y="295"/>
                  </a:cubicBezTo>
                  <a:cubicBezTo>
                    <a:pt x="1064" y="295"/>
                    <a:pt x="1062" y="298"/>
                    <a:pt x="1058" y="303"/>
                  </a:cubicBezTo>
                  <a:cubicBezTo>
                    <a:pt x="1061" y="310"/>
                    <a:pt x="1057" y="316"/>
                    <a:pt x="1051" y="323"/>
                  </a:cubicBezTo>
                  <a:cubicBezTo>
                    <a:pt x="1043" y="333"/>
                    <a:pt x="1043" y="333"/>
                    <a:pt x="1054" y="342"/>
                  </a:cubicBezTo>
                  <a:cubicBezTo>
                    <a:pt x="1066" y="351"/>
                    <a:pt x="1063" y="354"/>
                    <a:pt x="1058" y="360"/>
                  </a:cubicBezTo>
                  <a:cubicBezTo>
                    <a:pt x="1056" y="362"/>
                    <a:pt x="1054" y="364"/>
                    <a:pt x="1051" y="364"/>
                  </a:cubicBezTo>
                  <a:cubicBezTo>
                    <a:pt x="1050" y="364"/>
                    <a:pt x="1049" y="364"/>
                    <a:pt x="1047" y="362"/>
                  </a:cubicBezTo>
                  <a:cubicBezTo>
                    <a:pt x="1047" y="362"/>
                    <a:pt x="1045" y="362"/>
                    <a:pt x="1042" y="362"/>
                  </a:cubicBezTo>
                  <a:cubicBezTo>
                    <a:pt x="1040" y="362"/>
                    <a:pt x="1037" y="362"/>
                    <a:pt x="1035" y="363"/>
                  </a:cubicBezTo>
                  <a:cubicBezTo>
                    <a:pt x="1034" y="365"/>
                    <a:pt x="1032" y="368"/>
                    <a:pt x="1030" y="368"/>
                  </a:cubicBezTo>
                  <a:cubicBezTo>
                    <a:pt x="1028" y="368"/>
                    <a:pt x="1027" y="367"/>
                    <a:pt x="1025" y="365"/>
                  </a:cubicBezTo>
                  <a:cubicBezTo>
                    <a:pt x="1024" y="365"/>
                    <a:pt x="1023" y="365"/>
                    <a:pt x="1021" y="365"/>
                  </a:cubicBezTo>
                  <a:cubicBezTo>
                    <a:pt x="1017" y="365"/>
                    <a:pt x="1014" y="366"/>
                    <a:pt x="1011" y="369"/>
                  </a:cubicBezTo>
                  <a:cubicBezTo>
                    <a:pt x="1007" y="374"/>
                    <a:pt x="1002" y="378"/>
                    <a:pt x="999" y="378"/>
                  </a:cubicBezTo>
                  <a:cubicBezTo>
                    <a:pt x="997" y="378"/>
                    <a:pt x="996" y="378"/>
                    <a:pt x="995" y="377"/>
                  </a:cubicBezTo>
                  <a:lnTo>
                    <a:pt x="995" y="377"/>
                  </a:lnTo>
                  <a:cubicBezTo>
                    <a:pt x="992" y="379"/>
                    <a:pt x="992" y="379"/>
                    <a:pt x="997" y="385"/>
                  </a:cubicBezTo>
                  <a:cubicBezTo>
                    <a:pt x="1003" y="389"/>
                    <a:pt x="1005" y="397"/>
                    <a:pt x="988" y="404"/>
                  </a:cubicBezTo>
                  <a:cubicBezTo>
                    <a:pt x="982" y="409"/>
                    <a:pt x="974" y="418"/>
                    <a:pt x="978" y="424"/>
                  </a:cubicBezTo>
                  <a:cubicBezTo>
                    <a:pt x="977" y="425"/>
                    <a:pt x="976" y="425"/>
                    <a:pt x="975" y="425"/>
                  </a:cubicBezTo>
                  <a:cubicBezTo>
                    <a:pt x="974" y="425"/>
                    <a:pt x="973" y="424"/>
                    <a:pt x="970" y="422"/>
                  </a:cubicBezTo>
                  <a:cubicBezTo>
                    <a:pt x="967" y="418"/>
                    <a:pt x="964" y="416"/>
                    <a:pt x="962" y="416"/>
                  </a:cubicBezTo>
                  <a:cubicBezTo>
                    <a:pt x="957" y="416"/>
                    <a:pt x="956" y="422"/>
                    <a:pt x="958" y="433"/>
                  </a:cubicBezTo>
                  <a:cubicBezTo>
                    <a:pt x="962" y="436"/>
                    <a:pt x="961" y="439"/>
                    <a:pt x="957" y="439"/>
                  </a:cubicBezTo>
                  <a:cubicBezTo>
                    <a:pt x="956" y="439"/>
                    <a:pt x="954" y="439"/>
                    <a:pt x="952" y="438"/>
                  </a:cubicBezTo>
                  <a:cubicBezTo>
                    <a:pt x="952" y="438"/>
                    <a:pt x="949" y="441"/>
                    <a:pt x="951" y="448"/>
                  </a:cubicBezTo>
                  <a:cubicBezTo>
                    <a:pt x="952" y="456"/>
                    <a:pt x="952" y="457"/>
                    <a:pt x="941" y="457"/>
                  </a:cubicBezTo>
                  <a:cubicBezTo>
                    <a:pt x="939" y="455"/>
                    <a:pt x="937" y="454"/>
                    <a:pt x="936" y="454"/>
                  </a:cubicBezTo>
                  <a:cubicBezTo>
                    <a:pt x="934" y="454"/>
                    <a:pt x="932" y="456"/>
                    <a:pt x="931" y="457"/>
                  </a:cubicBezTo>
                  <a:cubicBezTo>
                    <a:pt x="929" y="467"/>
                    <a:pt x="898" y="494"/>
                    <a:pt x="888" y="494"/>
                  </a:cubicBezTo>
                  <a:cubicBezTo>
                    <a:pt x="887" y="494"/>
                    <a:pt x="887" y="493"/>
                    <a:pt x="886" y="493"/>
                  </a:cubicBezTo>
                  <a:lnTo>
                    <a:pt x="886" y="493"/>
                  </a:lnTo>
                  <a:cubicBezTo>
                    <a:pt x="887" y="501"/>
                    <a:pt x="887" y="501"/>
                    <a:pt x="884" y="505"/>
                  </a:cubicBezTo>
                  <a:cubicBezTo>
                    <a:pt x="880" y="502"/>
                    <a:pt x="878" y="501"/>
                    <a:pt x="876" y="501"/>
                  </a:cubicBezTo>
                  <a:cubicBezTo>
                    <a:pt x="873" y="501"/>
                    <a:pt x="875" y="507"/>
                    <a:pt x="882" y="515"/>
                  </a:cubicBezTo>
                  <a:lnTo>
                    <a:pt x="885" y="512"/>
                  </a:lnTo>
                  <a:lnTo>
                    <a:pt x="888" y="510"/>
                  </a:lnTo>
                  <a:lnTo>
                    <a:pt x="888" y="510"/>
                  </a:lnTo>
                  <a:cubicBezTo>
                    <a:pt x="894" y="517"/>
                    <a:pt x="892" y="522"/>
                    <a:pt x="888" y="522"/>
                  </a:cubicBezTo>
                  <a:cubicBezTo>
                    <a:pt x="885" y="522"/>
                    <a:pt x="880" y="519"/>
                    <a:pt x="874" y="511"/>
                  </a:cubicBezTo>
                  <a:cubicBezTo>
                    <a:pt x="869" y="507"/>
                    <a:pt x="866" y="505"/>
                    <a:pt x="865" y="505"/>
                  </a:cubicBezTo>
                  <a:lnTo>
                    <a:pt x="865" y="505"/>
                  </a:lnTo>
                  <a:cubicBezTo>
                    <a:pt x="864" y="505"/>
                    <a:pt x="865" y="509"/>
                    <a:pt x="867" y="517"/>
                  </a:cubicBezTo>
                  <a:cubicBezTo>
                    <a:pt x="871" y="525"/>
                    <a:pt x="871" y="529"/>
                    <a:pt x="868" y="529"/>
                  </a:cubicBezTo>
                  <a:cubicBezTo>
                    <a:pt x="866" y="529"/>
                    <a:pt x="863" y="527"/>
                    <a:pt x="858" y="524"/>
                  </a:cubicBezTo>
                  <a:cubicBezTo>
                    <a:pt x="854" y="518"/>
                    <a:pt x="852" y="515"/>
                    <a:pt x="851" y="515"/>
                  </a:cubicBezTo>
                  <a:lnTo>
                    <a:pt x="851" y="515"/>
                  </a:lnTo>
                  <a:cubicBezTo>
                    <a:pt x="850" y="515"/>
                    <a:pt x="852" y="519"/>
                    <a:pt x="855" y="526"/>
                  </a:cubicBezTo>
                  <a:cubicBezTo>
                    <a:pt x="861" y="544"/>
                    <a:pt x="861" y="556"/>
                    <a:pt x="855" y="556"/>
                  </a:cubicBezTo>
                  <a:cubicBezTo>
                    <a:pt x="852" y="556"/>
                    <a:pt x="847" y="552"/>
                    <a:pt x="841" y="544"/>
                  </a:cubicBezTo>
                  <a:cubicBezTo>
                    <a:pt x="835" y="535"/>
                    <a:pt x="829" y="531"/>
                    <a:pt x="825" y="531"/>
                  </a:cubicBezTo>
                  <a:cubicBezTo>
                    <a:pt x="824" y="531"/>
                    <a:pt x="823" y="531"/>
                    <a:pt x="822" y="531"/>
                  </a:cubicBezTo>
                  <a:cubicBezTo>
                    <a:pt x="819" y="534"/>
                    <a:pt x="823" y="539"/>
                    <a:pt x="828" y="545"/>
                  </a:cubicBezTo>
                  <a:cubicBezTo>
                    <a:pt x="835" y="551"/>
                    <a:pt x="836" y="554"/>
                    <a:pt x="833" y="554"/>
                  </a:cubicBezTo>
                  <a:cubicBezTo>
                    <a:pt x="831" y="554"/>
                    <a:pt x="826" y="553"/>
                    <a:pt x="820" y="549"/>
                  </a:cubicBezTo>
                  <a:cubicBezTo>
                    <a:pt x="812" y="546"/>
                    <a:pt x="806" y="544"/>
                    <a:pt x="802" y="544"/>
                  </a:cubicBezTo>
                  <a:cubicBezTo>
                    <a:pt x="794" y="544"/>
                    <a:pt x="790" y="550"/>
                    <a:pt x="790" y="562"/>
                  </a:cubicBezTo>
                  <a:cubicBezTo>
                    <a:pt x="786" y="574"/>
                    <a:pt x="781" y="582"/>
                    <a:pt x="778" y="582"/>
                  </a:cubicBezTo>
                  <a:cubicBezTo>
                    <a:pt x="776" y="582"/>
                    <a:pt x="774" y="578"/>
                    <a:pt x="775" y="571"/>
                  </a:cubicBezTo>
                  <a:cubicBezTo>
                    <a:pt x="775" y="562"/>
                    <a:pt x="774" y="558"/>
                    <a:pt x="774" y="558"/>
                  </a:cubicBezTo>
                  <a:cubicBezTo>
                    <a:pt x="773" y="558"/>
                    <a:pt x="773" y="561"/>
                    <a:pt x="772" y="565"/>
                  </a:cubicBezTo>
                  <a:lnTo>
                    <a:pt x="754" y="576"/>
                  </a:lnTo>
                  <a:cubicBezTo>
                    <a:pt x="750" y="579"/>
                    <a:pt x="752" y="586"/>
                    <a:pt x="755" y="593"/>
                  </a:cubicBezTo>
                  <a:cubicBezTo>
                    <a:pt x="750" y="588"/>
                    <a:pt x="744" y="585"/>
                    <a:pt x="741" y="585"/>
                  </a:cubicBezTo>
                  <a:cubicBezTo>
                    <a:pt x="736" y="585"/>
                    <a:pt x="734" y="589"/>
                    <a:pt x="734" y="598"/>
                  </a:cubicBezTo>
                  <a:lnTo>
                    <a:pt x="727" y="602"/>
                  </a:lnTo>
                  <a:cubicBezTo>
                    <a:pt x="724" y="604"/>
                    <a:pt x="724" y="604"/>
                    <a:pt x="724" y="612"/>
                  </a:cubicBezTo>
                  <a:cubicBezTo>
                    <a:pt x="724" y="616"/>
                    <a:pt x="723" y="617"/>
                    <a:pt x="721" y="617"/>
                  </a:cubicBezTo>
                  <a:cubicBezTo>
                    <a:pt x="718" y="617"/>
                    <a:pt x="714" y="615"/>
                    <a:pt x="710" y="612"/>
                  </a:cubicBezTo>
                  <a:cubicBezTo>
                    <a:pt x="705" y="610"/>
                    <a:pt x="701" y="608"/>
                    <a:pt x="699" y="608"/>
                  </a:cubicBezTo>
                  <a:cubicBezTo>
                    <a:pt x="698" y="608"/>
                    <a:pt x="698" y="609"/>
                    <a:pt x="699" y="611"/>
                  </a:cubicBezTo>
                  <a:cubicBezTo>
                    <a:pt x="702" y="617"/>
                    <a:pt x="699" y="627"/>
                    <a:pt x="700" y="636"/>
                  </a:cubicBezTo>
                  <a:cubicBezTo>
                    <a:pt x="700" y="639"/>
                    <a:pt x="699" y="640"/>
                    <a:pt x="698" y="640"/>
                  </a:cubicBezTo>
                  <a:cubicBezTo>
                    <a:pt x="695" y="640"/>
                    <a:pt x="692" y="636"/>
                    <a:pt x="692" y="631"/>
                  </a:cubicBezTo>
                  <a:cubicBezTo>
                    <a:pt x="689" y="626"/>
                    <a:pt x="689" y="626"/>
                    <a:pt x="678" y="623"/>
                  </a:cubicBezTo>
                  <a:cubicBezTo>
                    <a:pt x="674" y="626"/>
                    <a:pt x="667" y="629"/>
                    <a:pt x="671" y="636"/>
                  </a:cubicBezTo>
                  <a:cubicBezTo>
                    <a:pt x="675" y="641"/>
                    <a:pt x="659" y="651"/>
                    <a:pt x="650" y="651"/>
                  </a:cubicBezTo>
                  <a:cubicBezTo>
                    <a:pt x="649" y="651"/>
                    <a:pt x="647" y="651"/>
                    <a:pt x="646" y="650"/>
                  </a:cubicBezTo>
                  <a:lnTo>
                    <a:pt x="639" y="655"/>
                  </a:lnTo>
                  <a:cubicBezTo>
                    <a:pt x="636" y="657"/>
                    <a:pt x="636" y="665"/>
                    <a:pt x="633" y="667"/>
                  </a:cubicBezTo>
                  <a:cubicBezTo>
                    <a:pt x="633" y="667"/>
                    <a:pt x="629" y="669"/>
                    <a:pt x="629" y="677"/>
                  </a:cubicBezTo>
                  <a:cubicBezTo>
                    <a:pt x="628" y="678"/>
                    <a:pt x="626" y="680"/>
                    <a:pt x="624" y="680"/>
                  </a:cubicBezTo>
                  <a:cubicBezTo>
                    <a:pt x="622" y="680"/>
                    <a:pt x="620" y="678"/>
                    <a:pt x="618" y="675"/>
                  </a:cubicBezTo>
                  <a:lnTo>
                    <a:pt x="618" y="675"/>
                  </a:lnTo>
                  <a:cubicBezTo>
                    <a:pt x="621" y="683"/>
                    <a:pt x="622" y="687"/>
                    <a:pt x="620" y="687"/>
                  </a:cubicBezTo>
                  <a:cubicBezTo>
                    <a:pt x="619" y="687"/>
                    <a:pt x="616" y="684"/>
                    <a:pt x="611" y="680"/>
                  </a:cubicBezTo>
                  <a:cubicBezTo>
                    <a:pt x="608" y="674"/>
                    <a:pt x="606" y="671"/>
                    <a:pt x="605" y="671"/>
                  </a:cubicBezTo>
                  <a:lnTo>
                    <a:pt x="605" y="671"/>
                  </a:lnTo>
                  <a:cubicBezTo>
                    <a:pt x="605" y="671"/>
                    <a:pt x="606" y="674"/>
                    <a:pt x="608" y="682"/>
                  </a:cubicBezTo>
                  <a:cubicBezTo>
                    <a:pt x="608" y="686"/>
                    <a:pt x="608" y="688"/>
                    <a:pt x="607" y="688"/>
                  </a:cubicBezTo>
                  <a:cubicBezTo>
                    <a:pt x="606" y="688"/>
                    <a:pt x="604" y="687"/>
                    <a:pt x="601" y="685"/>
                  </a:cubicBezTo>
                  <a:cubicBezTo>
                    <a:pt x="599" y="683"/>
                    <a:pt x="598" y="682"/>
                    <a:pt x="597" y="682"/>
                  </a:cubicBezTo>
                  <a:lnTo>
                    <a:pt x="597" y="682"/>
                  </a:lnTo>
                  <a:cubicBezTo>
                    <a:pt x="595" y="682"/>
                    <a:pt x="595" y="684"/>
                    <a:pt x="597" y="687"/>
                  </a:cubicBezTo>
                  <a:cubicBezTo>
                    <a:pt x="600" y="698"/>
                    <a:pt x="598" y="707"/>
                    <a:pt x="593" y="707"/>
                  </a:cubicBezTo>
                  <a:cubicBezTo>
                    <a:pt x="591" y="707"/>
                    <a:pt x="589" y="706"/>
                    <a:pt x="587" y="702"/>
                  </a:cubicBezTo>
                  <a:cubicBezTo>
                    <a:pt x="587" y="702"/>
                    <a:pt x="583" y="704"/>
                    <a:pt x="583" y="712"/>
                  </a:cubicBezTo>
                  <a:cubicBezTo>
                    <a:pt x="586" y="720"/>
                    <a:pt x="587" y="723"/>
                    <a:pt x="586" y="723"/>
                  </a:cubicBezTo>
                  <a:cubicBezTo>
                    <a:pt x="586" y="723"/>
                    <a:pt x="584" y="720"/>
                    <a:pt x="580" y="714"/>
                  </a:cubicBezTo>
                  <a:cubicBezTo>
                    <a:pt x="575" y="710"/>
                    <a:pt x="572" y="708"/>
                    <a:pt x="570" y="708"/>
                  </a:cubicBezTo>
                  <a:cubicBezTo>
                    <a:pt x="567" y="708"/>
                    <a:pt x="567" y="712"/>
                    <a:pt x="570" y="721"/>
                  </a:cubicBezTo>
                  <a:cubicBezTo>
                    <a:pt x="570" y="721"/>
                    <a:pt x="570" y="726"/>
                    <a:pt x="566" y="726"/>
                  </a:cubicBezTo>
                  <a:cubicBezTo>
                    <a:pt x="565" y="726"/>
                    <a:pt x="564" y="725"/>
                    <a:pt x="562" y="724"/>
                  </a:cubicBezTo>
                  <a:cubicBezTo>
                    <a:pt x="561" y="724"/>
                    <a:pt x="560" y="724"/>
                    <a:pt x="559" y="724"/>
                  </a:cubicBezTo>
                  <a:cubicBezTo>
                    <a:pt x="548" y="724"/>
                    <a:pt x="528" y="730"/>
                    <a:pt x="537" y="739"/>
                  </a:cubicBezTo>
                  <a:lnTo>
                    <a:pt x="531" y="743"/>
                  </a:lnTo>
                  <a:cubicBezTo>
                    <a:pt x="528" y="743"/>
                    <a:pt x="526" y="743"/>
                    <a:pt x="524" y="743"/>
                  </a:cubicBezTo>
                  <a:cubicBezTo>
                    <a:pt x="519" y="743"/>
                    <a:pt x="516" y="746"/>
                    <a:pt x="517" y="752"/>
                  </a:cubicBezTo>
                  <a:lnTo>
                    <a:pt x="517" y="760"/>
                  </a:lnTo>
                  <a:cubicBezTo>
                    <a:pt x="514" y="755"/>
                    <a:pt x="509" y="752"/>
                    <a:pt x="505" y="752"/>
                  </a:cubicBezTo>
                  <a:cubicBezTo>
                    <a:pt x="504" y="752"/>
                    <a:pt x="503" y="752"/>
                    <a:pt x="503" y="752"/>
                  </a:cubicBezTo>
                  <a:cubicBezTo>
                    <a:pt x="499" y="755"/>
                    <a:pt x="499" y="755"/>
                    <a:pt x="503" y="760"/>
                  </a:cubicBezTo>
                  <a:cubicBezTo>
                    <a:pt x="510" y="765"/>
                    <a:pt x="507" y="767"/>
                    <a:pt x="504" y="768"/>
                  </a:cubicBezTo>
                  <a:cubicBezTo>
                    <a:pt x="503" y="769"/>
                    <a:pt x="502" y="769"/>
                    <a:pt x="501" y="769"/>
                  </a:cubicBezTo>
                  <a:cubicBezTo>
                    <a:pt x="497" y="769"/>
                    <a:pt x="492" y="766"/>
                    <a:pt x="489" y="760"/>
                  </a:cubicBezTo>
                  <a:lnTo>
                    <a:pt x="485" y="763"/>
                  </a:lnTo>
                  <a:cubicBezTo>
                    <a:pt x="490" y="771"/>
                    <a:pt x="490" y="774"/>
                    <a:pt x="489" y="774"/>
                  </a:cubicBezTo>
                  <a:cubicBezTo>
                    <a:pt x="488" y="774"/>
                    <a:pt x="487" y="773"/>
                    <a:pt x="486" y="772"/>
                  </a:cubicBezTo>
                  <a:cubicBezTo>
                    <a:pt x="484" y="770"/>
                    <a:pt x="481" y="769"/>
                    <a:pt x="478" y="769"/>
                  </a:cubicBezTo>
                  <a:cubicBezTo>
                    <a:pt x="476" y="769"/>
                    <a:pt x="473" y="770"/>
                    <a:pt x="471" y="772"/>
                  </a:cubicBezTo>
                  <a:lnTo>
                    <a:pt x="468" y="765"/>
                  </a:lnTo>
                  <a:cubicBezTo>
                    <a:pt x="466" y="764"/>
                    <a:pt x="465" y="764"/>
                    <a:pt x="464" y="764"/>
                  </a:cubicBezTo>
                  <a:cubicBezTo>
                    <a:pt x="462" y="764"/>
                    <a:pt x="465" y="768"/>
                    <a:pt x="468" y="774"/>
                  </a:cubicBezTo>
                  <a:lnTo>
                    <a:pt x="461" y="778"/>
                  </a:lnTo>
                  <a:cubicBezTo>
                    <a:pt x="458" y="780"/>
                    <a:pt x="454" y="782"/>
                    <a:pt x="461" y="786"/>
                  </a:cubicBezTo>
                  <a:cubicBezTo>
                    <a:pt x="466" y="792"/>
                    <a:pt x="469" y="798"/>
                    <a:pt x="466" y="801"/>
                  </a:cubicBezTo>
                  <a:cubicBezTo>
                    <a:pt x="463" y="795"/>
                    <a:pt x="459" y="790"/>
                    <a:pt x="456" y="790"/>
                  </a:cubicBezTo>
                  <a:cubicBezTo>
                    <a:pt x="455" y="790"/>
                    <a:pt x="455" y="790"/>
                    <a:pt x="454" y="791"/>
                  </a:cubicBezTo>
                  <a:cubicBezTo>
                    <a:pt x="454" y="791"/>
                    <a:pt x="453" y="791"/>
                    <a:pt x="453" y="791"/>
                  </a:cubicBezTo>
                  <a:cubicBezTo>
                    <a:pt x="450" y="791"/>
                    <a:pt x="448" y="786"/>
                    <a:pt x="448" y="786"/>
                  </a:cubicBezTo>
                  <a:cubicBezTo>
                    <a:pt x="446" y="782"/>
                    <a:pt x="444" y="781"/>
                    <a:pt x="443" y="781"/>
                  </a:cubicBezTo>
                  <a:cubicBezTo>
                    <a:pt x="438" y="781"/>
                    <a:pt x="433" y="790"/>
                    <a:pt x="433" y="795"/>
                  </a:cubicBezTo>
                  <a:cubicBezTo>
                    <a:pt x="434" y="805"/>
                    <a:pt x="433" y="810"/>
                    <a:pt x="430" y="810"/>
                  </a:cubicBezTo>
                  <a:cubicBezTo>
                    <a:pt x="429" y="810"/>
                    <a:pt x="426" y="807"/>
                    <a:pt x="423" y="802"/>
                  </a:cubicBezTo>
                  <a:cubicBezTo>
                    <a:pt x="421" y="799"/>
                    <a:pt x="420" y="798"/>
                    <a:pt x="419" y="798"/>
                  </a:cubicBezTo>
                  <a:lnTo>
                    <a:pt x="419" y="798"/>
                  </a:lnTo>
                  <a:cubicBezTo>
                    <a:pt x="416" y="798"/>
                    <a:pt x="418" y="811"/>
                    <a:pt x="425" y="826"/>
                  </a:cubicBezTo>
                  <a:lnTo>
                    <a:pt x="434" y="847"/>
                  </a:lnTo>
                  <a:lnTo>
                    <a:pt x="422" y="829"/>
                  </a:lnTo>
                  <a:cubicBezTo>
                    <a:pt x="411" y="818"/>
                    <a:pt x="406" y="812"/>
                    <a:pt x="404" y="812"/>
                  </a:cubicBezTo>
                  <a:cubicBezTo>
                    <a:pt x="401" y="812"/>
                    <a:pt x="401" y="817"/>
                    <a:pt x="400" y="825"/>
                  </a:cubicBezTo>
                  <a:cubicBezTo>
                    <a:pt x="399" y="832"/>
                    <a:pt x="398" y="835"/>
                    <a:pt x="397" y="835"/>
                  </a:cubicBezTo>
                  <a:cubicBezTo>
                    <a:pt x="396" y="835"/>
                    <a:pt x="395" y="833"/>
                    <a:pt x="394" y="831"/>
                  </a:cubicBezTo>
                  <a:cubicBezTo>
                    <a:pt x="392" y="828"/>
                    <a:pt x="390" y="827"/>
                    <a:pt x="388" y="827"/>
                  </a:cubicBezTo>
                  <a:cubicBezTo>
                    <a:pt x="385" y="827"/>
                    <a:pt x="382" y="829"/>
                    <a:pt x="376" y="833"/>
                  </a:cubicBezTo>
                  <a:cubicBezTo>
                    <a:pt x="366" y="841"/>
                    <a:pt x="362" y="843"/>
                    <a:pt x="367" y="849"/>
                  </a:cubicBezTo>
                  <a:lnTo>
                    <a:pt x="360" y="853"/>
                  </a:lnTo>
                  <a:cubicBezTo>
                    <a:pt x="357" y="851"/>
                    <a:pt x="355" y="850"/>
                    <a:pt x="353" y="850"/>
                  </a:cubicBezTo>
                  <a:cubicBezTo>
                    <a:pt x="349" y="850"/>
                    <a:pt x="350" y="858"/>
                    <a:pt x="358" y="865"/>
                  </a:cubicBezTo>
                  <a:lnTo>
                    <a:pt x="351" y="869"/>
                  </a:lnTo>
                  <a:lnTo>
                    <a:pt x="348" y="864"/>
                  </a:lnTo>
                  <a:cubicBezTo>
                    <a:pt x="347" y="862"/>
                    <a:pt x="345" y="861"/>
                    <a:pt x="344" y="861"/>
                  </a:cubicBezTo>
                  <a:cubicBezTo>
                    <a:pt x="339" y="861"/>
                    <a:pt x="330" y="868"/>
                    <a:pt x="311" y="883"/>
                  </a:cubicBezTo>
                  <a:cubicBezTo>
                    <a:pt x="282" y="905"/>
                    <a:pt x="279" y="908"/>
                    <a:pt x="288" y="918"/>
                  </a:cubicBezTo>
                  <a:cubicBezTo>
                    <a:pt x="292" y="926"/>
                    <a:pt x="293" y="930"/>
                    <a:pt x="291" y="930"/>
                  </a:cubicBezTo>
                  <a:cubicBezTo>
                    <a:pt x="289" y="930"/>
                    <a:pt x="286" y="928"/>
                    <a:pt x="283" y="924"/>
                  </a:cubicBezTo>
                  <a:cubicBezTo>
                    <a:pt x="280" y="921"/>
                    <a:pt x="276" y="918"/>
                    <a:pt x="274" y="918"/>
                  </a:cubicBezTo>
                  <a:lnTo>
                    <a:pt x="274" y="918"/>
                  </a:lnTo>
                  <a:cubicBezTo>
                    <a:pt x="273" y="918"/>
                    <a:pt x="273" y="919"/>
                    <a:pt x="275" y="921"/>
                  </a:cubicBezTo>
                  <a:cubicBezTo>
                    <a:pt x="271" y="923"/>
                    <a:pt x="268" y="925"/>
                    <a:pt x="264" y="925"/>
                  </a:cubicBezTo>
                  <a:cubicBezTo>
                    <a:pt x="263" y="925"/>
                    <a:pt x="262" y="924"/>
                    <a:pt x="260" y="924"/>
                  </a:cubicBezTo>
                  <a:cubicBezTo>
                    <a:pt x="258" y="924"/>
                    <a:pt x="255" y="923"/>
                    <a:pt x="253" y="923"/>
                  </a:cubicBezTo>
                  <a:cubicBezTo>
                    <a:pt x="243" y="923"/>
                    <a:pt x="244" y="930"/>
                    <a:pt x="249" y="934"/>
                  </a:cubicBezTo>
                  <a:cubicBezTo>
                    <a:pt x="256" y="938"/>
                    <a:pt x="256" y="940"/>
                    <a:pt x="255" y="940"/>
                  </a:cubicBezTo>
                  <a:cubicBezTo>
                    <a:pt x="253" y="940"/>
                    <a:pt x="249" y="939"/>
                    <a:pt x="246" y="938"/>
                  </a:cubicBezTo>
                  <a:cubicBezTo>
                    <a:pt x="241" y="936"/>
                    <a:pt x="236" y="934"/>
                    <a:pt x="234" y="934"/>
                  </a:cubicBezTo>
                  <a:cubicBezTo>
                    <a:pt x="233" y="934"/>
                    <a:pt x="233" y="935"/>
                    <a:pt x="234" y="938"/>
                  </a:cubicBezTo>
                  <a:cubicBezTo>
                    <a:pt x="236" y="944"/>
                    <a:pt x="228" y="960"/>
                    <a:pt x="220" y="960"/>
                  </a:cubicBezTo>
                  <a:cubicBezTo>
                    <a:pt x="218" y="960"/>
                    <a:pt x="216" y="960"/>
                    <a:pt x="214" y="958"/>
                  </a:cubicBezTo>
                  <a:lnTo>
                    <a:pt x="209" y="963"/>
                  </a:lnTo>
                  <a:cubicBezTo>
                    <a:pt x="213" y="968"/>
                    <a:pt x="208" y="975"/>
                    <a:pt x="202" y="980"/>
                  </a:cubicBezTo>
                  <a:cubicBezTo>
                    <a:pt x="199" y="984"/>
                    <a:pt x="196" y="987"/>
                    <a:pt x="193" y="987"/>
                  </a:cubicBezTo>
                  <a:cubicBezTo>
                    <a:pt x="192" y="987"/>
                    <a:pt x="190" y="986"/>
                    <a:pt x="188" y="985"/>
                  </a:cubicBezTo>
                  <a:cubicBezTo>
                    <a:pt x="188" y="982"/>
                    <a:pt x="187" y="980"/>
                    <a:pt x="186" y="980"/>
                  </a:cubicBezTo>
                  <a:cubicBezTo>
                    <a:pt x="185" y="980"/>
                    <a:pt x="184" y="984"/>
                    <a:pt x="183" y="990"/>
                  </a:cubicBezTo>
                  <a:cubicBezTo>
                    <a:pt x="181" y="994"/>
                    <a:pt x="188" y="1006"/>
                    <a:pt x="186" y="1009"/>
                  </a:cubicBezTo>
                  <a:cubicBezTo>
                    <a:pt x="192" y="1014"/>
                    <a:pt x="194" y="1022"/>
                    <a:pt x="192" y="1024"/>
                  </a:cubicBezTo>
                  <a:lnTo>
                    <a:pt x="186" y="1019"/>
                  </a:lnTo>
                  <a:lnTo>
                    <a:pt x="175" y="1010"/>
                  </a:lnTo>
                  <a:cubicBezTo>
                    <a:pt x="173" y="1014"/>
                    <a:pt x="169" y="1016"/>
                    <a:pt x="175" y="1021"/>
                  </a:cubicBezTo>
                  <a:cubicBezTo>
                    <a:pt x="174" y="1020"/>
                    <a:pt x="173" y="1020"/>
                    <a:pt x="172" y="1020"/>
                  </a:cubicBezTo>
                  <a:cubicBezTo>
                    <a:pt x="167" y="1020"/>
                    <a:pt x="164" y="1024"/>
                    <a:pt x="159" y="1028"/>
                  </a:cubicBezTo>
                  <a:cubicBezTo>
                    <a:pt x="154" y="1035"/>
                    <a:pt x="149" y="1042"/>
                    <a:pt x="153" y="1050"/>
                  </a:cubicBezTo>
                  <a:cubicBezTo>
                    <a:pt x="151" y="1049"/>
                    <a:pt x="149" y="1049"/>
                    <a:pt x="148" y="1049"/>
                  </a:cubicBezTo>
                  <a:cubicBezTo>
                    <a:pt x="136" y="1049"/>
                    <a:pt x="125" y="1065"/>
                    <a:pt x="134" y="1074"/>
                  </a:cubicBezTo>
                  <a:cubicBezTo>
                    <a:pt x="138" y="1078"/>
                    <a:pt x="137" y="1081"/>
                    <a:pt x="132" y="1081"/>
                  </a:cubicBezTo>
                  <a:cubicBezTo>
                    <a:pt x="131" y="1081"/>
                    <a:pt x="130" y="1081"/>
                    <a:pt x="129" y="1081"/>
                  </a:cubicBezTo>
                  <a:cubicBezTo>
                    <a:pt x="120" y="1081"/>
                    <a:pt x="120" y="1081"/>
                    <a:pt x="125" y="1088"/>
                  </a:cubicBezTo>
                  <a:cubicBezTo>
                    <a:pt x="127" y="1094"/>
                    <a:pt x="123" y="1095"/>
                    <a:pt x="117" y="1095"/>
                  </a:cubicBezTo>
                  <a:cubicBezTo>
                    <a:pt x="115" y="1095"/>
                    <a:pt x="113" y="1095"/>
                    <a:pt x="111" y="1095"/>
                  </a:cubicBezTo>
                  <a:cubicBezTo>
                    <a:pt x="106" y="1093"/>
                    <a:pt x="103" y="1093"/>
                    <a:pt x="101" y="1093"/>
                  </a:cubicBezTo>
                  <a:cubicBezTo>
                    <a:pt x="96" y="1093"/>
                    <a:pt x="96" y="1096"/>
                    <a:pt x="99" y="1100"/>
                  </a:cubicBezTo>
                  <a:cubicBezTo>
                    <a:pt x="100" y="1108"/>
                    <a:pt x="99" y="1116"/>
                    <a:pt x="94" y="1122"/>
                  </a:cubicBezTo>
                  <a:cubicBezTo>
                    <a:pt x="96" y="1133"/>
                    <a:pt x="94" y="1136"/>
                    <a:pt x="102" y="1136"/>
                  </a:cubicBezTo>
                  <a:cubicBezTo>
                    <a:pt x="107" y="1138"/>
                    <a:pt x="110" y="1142"/>
                    <a:pt x="113" y="1146"/>
                  </a:cubicBezTo>
                  <a:cubicBezTo>
                    <a:pt x="114" y="1151"/>
                    <a:pt x="113" y="1153"/>
                    <a:pt x="112" y="1153"/>
                  </a:cubicBezTo>
                  <a:cubicBezTo>
                    <a:pt x="111" y="1153"/>
                    <a:pt x="110" y="1151"/>
                    <a:pt x="111" y="1150"/>
                  </a:cubicBezTo>
                  <a:cubicBezTo>
                    <a:pt x="110" y="1144"/>
                    <a:pt x="108" y="1142"/>
                    <a:pt x="106" y="1142"/>
                  </a:cubicBezTo>
                  <a:cubicBezTo>
                    <a:pt x="104" y="1142"/>
                    <a:pt x="102" y="1143"/>
                    <a:pt x="99" y="1143"/>
                  </a:cubicBezTo>
                  <a:cubicBezTo>
                    <a:pt x="92" y="1143"/>
                    <a:pt x="86" y="1147"/>
                    <a:pt x="84" y="1153"/>
                  </a:cubicBezTo>
                  <a:lnTo>
                    <a:pt x="77" y="1168"/>
                  </a:lnTo>
                  <a:cubicBezTo>
                    <a:pt x="65" y="1175"/>
                    <a:pt x="64" y="1179"/>
                    <a:pt x="70" y="1182"/>
                  </a:cubicBezTo>
                  <a:cubicBezTo>
                    <a:pt x="78" y="1186"/>
                    <a:pt x="81" y="1187"/>
                    <a:pt x="81" y="1187"/>
                  </a:cubicBezTo>
                  <a:cubicBezTo>
                    <a:pt x="81" y="1187"/>
                    <a:pt x="79" y="1186"/>
                    <a:pt x="76" y="1185"/>
                  </a:cubicBezTo>
                  <a:cubicBezTo>
                    <a:pt x="76" y="1185"/>
                    <a:pt x="75" y="1185"/>
                    <a:pt x="75" y="1185"/>
                  </a:cubicBezTo>
                  <a:cubicBezTo>
                    <a:pt x="60" y="1185"/>
                    <a:pt x="44" y="1224"/>
                    <a:pt x="56" y="1233"/>
                  </a:cubicBezTo>
                  <a:lnTo>
                    <a:pt x="49" y="1230"/>
                  </a:lnTo>
                  <a:cubicBezTo>
                    <a:pt x="48" y="1230"/>
                    <a:pt x="47" y="1230"/>
                    <a:pt x="46" y="1230"/>
                  </a:cubicBezTo>
                  <a:cubicBezTo>
                    <a:pt x="42" y="1230"/>
                    <a:pt x="41" y="1233"/>
                    <a:pt x="38" y="1239"/>
                  </a:cubicBezTo>
                  <a:cubicBezTo>
                    <a:pt x="38" y="1251"/>
                    <a:pt x="38" y="1262"/>
                    <a:pt x="36" y="1272"/>
                  </a:cubicBezTo>
                  <a:cubicBezTo>
                    <a:pt x="31" y="1288"/>
                    <a:pt x="30" y="1299"/>
                    <a:pt x="37" y="1299"/>
                  </a:cubicBezTo>
                  <a:cubicBezTo>
                    <a:pt x="36" y="1302"/>
                    <a:pt x="36" y="1303"/>
                    <a:pt x="34" y="1303"/>
                  </a:cubicBezTo>
                  <a:cubicBezTo>
                    <a:pt x="33" y="1303"/>
                    <a:pt x="31" y="1302"/>
                    <a:pt x="29" y="1302"/>
                  </a:cubicBezTo>
                  <a:cubicBezTo>
                    <a:pt x="27" y="1301"/>
                    <a:pt x="26" y="1300"/>
                    <a:pt x="24" y="1300"/>
                  </a:cubicBezTo>
                  <a:cubicBezTo>
                    <a:pt x="22" y="1300"/>
                    <a:pt x="21" y="1303"/>
                    <a:pt x="20" y="1305"/>
                  </a:cubicBezTo>
                  <a:cubicBezTo>
                    <a:pt x="20" y="1310"/>
                    <a:pt x="27" y="1310"/>
                    <a:pt x="35" y="1310"/>
                  </a:cubicBezTo>
                  <a:cubicBezTo>
                    <a:pt x="42" y="1310"/>
                    <a:pt x="42" y="1312"/>
                    <a:pt x="33" y="1320"/>
                  </a:cubicBezTo>
                  <a:cubicBezTo>
                    <a:pt x="24" y="1328"/>
                    <a:pt x="21" y="1345"/>
                    <a:pt x="28" y="1349"/>
                  </a:cubicBezTo>
                  <a:cubicBezTo>
                    <a:pt x="28" y="1353"/>
                    <a:pt x="28" y="1356"/>
                    <a:pt x="20" y="1359"/>
                  </a:cubicBezTo>
                  <a:cubicBezTo>
                    <a:pt x="12" y="1365"/>
                    <a:pt x="3" y="1378"/>
                    <a:pt x="19" y="1378"/>
                  </a:cubicBezTo>
                  <a:cubicBezTo>
                    <a:pt x="19" y="1382"/>
                    <a:pt x="19" y="1382"/>
                    <a:pt x="11" y="1386"/>
                  </a:cubicBezTo>
                  <a:cubicBezTo>
                    <a:pt x="6" y="1392"/>
                    <a:pt x="0" y="1396"/>
                    <a:pt x="4" y="1396"/>
                  </a:cubicBezTo>
                  <a:cubicBezTo>
                    <a:pt x="5" y="1396"/>
                    <a:pt x="7" y="1395"/>
                    <a:pt x="11" y="1394"/>
                  </a:cubicBezTo>
                  <a:cubicBezTo>
                    <a:pt x="18" y="1397"/>
                    <a:pt x="19" y="1409"/>
                    <a:pt x="11" y="1423"/>
                  </a:cubicBezTo>
                  <a:cubicBezTo>
                    <a:pt x="11" y="1426"/>
                    <a:pt x="11" y="1428"/>
                    <a:pt x="13" y="1428"/>
                  </a:cubicBezTo>
                  <a:cubicBezTo>
                    <a:pt x="14" y="1428"/>
                    <a:pt x="16" y="1427"/>
                    <a:pt x="19" y="1424"/>
                  </a:cubicBezTo>
                  <a:lnTo>
                    <a:pt x="27" y="1418"/>
                  </a:lnTo>
                  <a:lnTo>
                    <a:pt x="27" y="1418"/>
                  </a:lnTo>
                  <a:cubicBezTo>
                    <a:pt x="19" y="1427"/>
                    <a:pt x="14" y="1432"/>
                    <a:pt x="16" y="1432"/>
                  </a:cubicBezTo>
                  <a:cubicBezTo>
                    <a:pt x="17" y="1432"/>
                    <a:pt x="21" y="1430"/>
                    <a:pt x="29" y="1423"/>
                  </a:cubicBezTo>
                  <a:cubicBezTo>
                    <a:pt x="33" y="1420"/>
                    <a:pt x="36" y="1418"/>
                    <a:pt x="36" y="1418"/>
                  </a:cubicBezTo>
                  <a:lnTo>
                    <a:pt x="36" y="1418"/>
                  </a:lnTo>
                  <a:cubicBezTo>
                    <a:pt x="37" y="1418"/>
                    <a:pt x="36" y="1420"/>
                    <a:pt x="33" y="1423"/>
                  </a:cubicBezTo>
                  <a:cubicBezTo>
                    <a:pt x="29" y="1431"/>
                    <a:pt x="33" y="1431"/>
                    <a:pt x="33" y="1431"/>
                  </a:cubicBezTo>
                  <a:cubicBezTo>
                    <a:pt x="48" y="1428"/>
                    <a:pt x="64" y="1426"/>
                    <a:pt x="80" y="1424"/>
                  </a:cubicBezTo>
                  <a:cubicBezTo>
                    <a:pt x="86" y="1424"/>
                    <a:pt x="91" y="1424"/>
                    <a:pt x="96" y="1424"/>
                  </a:cubicBezTo>
                  <a:cubicBezTo>
                    <a:pt x="112" y="1424"/>
                    <a:pt x="119" y="1424"/>
                    <a:pt x="121" y="1418"/>
                  </a:cubicBezTo>
                  <a:cubicBezTo>
                    <a:pt x="124" y="1414"/>
                    <a:pt x="125" y="1413"/>
                    <a:pt x="126" y="1413"/>
                  </a:cubicBezTo>
                  <a:cubicBezTo>
                    <a:pt x="126" y="1413"/>
                    <a:pt x="127" y="1414"/>
                    <a:pt x="128" y="1418"/>
                  </a:cubicBezTo>
                  <a:cubicBezTo>
                    <a:pt x="130" y="1426"/>
                    <a:pt x="134" y="1426"/>
                    <a:pt x="138" y="1426"/>
                  </a:cubicBezTo>
                  <a:cubicBezTo>
                    <a:pt x="141" y="1426"/>
                    <a:pt x="145" y="1426"/>
                    <a:pt x="145" y="1432"/>
                  </a:cubicBezTo>
                  <a:cubicBezTo>
                    <a:pt x="149" y="1426"/>
                    <a:pt x="148" y="1426"/>
                    <a:pt x="153" y="1426"/>
                  </a:cubicBezTo>
                  <a:cubicBezTo>
                    <a:pt x="153" y="1429"/>
                    <a:pt x="154" y="1431"/>
                    <a:pt x="155" y="1431"/>
                  </a:cubicBezTo>
                  <a:cubicBezTo>
                    <a:pt x="157" y="1431"/>
                    <a:pt x="159" y="1429"/>
                    <a:pt x="160" y="1426"/>
                  </a:cubicBezTo>
                  <a:cubicBezTo>
                    <a:pt x="163" y="1418"/>
                    <a:pt x="164" y="1415"/>
                    <a:pt x="164" y="1415"/>
                  </a:cubicBezTo>
                  <a:cubicBezTo>
                    <a:pt x="165" y="1415"/>
                    <a:pt x="165" y="1418"/>
                    <a:pt x="165" y="1426"/>
                  </a:cubicBezTo>
                  <a:cubicBezTo>
                    <a:pt x="165" y="1431"/>
                    <a:pt x="171" y="1436"/>
                    <a:pt x="173" y="1436"/>
                  </a:cubicBezTo>
                  <a:cubicBezTo>
                    <a:pt x="174" y="1436"/>
                    <a:pt x="174" y="1435"/>
                    <a:pt x="173" y="1433"/>
                  </a:cubicBezTo>
                  <a:cubicBezTo>
                    <a:pt x="173" y="1426"/>
                    <a:pt x="181" y="1426"/>
                    <a:pt x="185" y="1419"/>
                  </a:cubicBezTo>
                  <a:cubicBezTo>
                    <a:pt x="190" y="1419"/>
                    <a:pt x="193" y="1419"/>
                    <a:pt x="193" y="1426"/>
                  </a:cubicBezTo>
                  <a:cubicBezTo>
                    <a:pt x="194" y="1428"/>
                    <a:pt x="197" y="1429"/>
                    <a:pt x="201" y="1429"/>
                  </a:cubicBezTo>
                  <a:cubicBezTo>
                    <a:pt x="209" y="1429"/>
                    <a:pt x="219" y="1424"/>
                    <a:pt x="222" y="1419"/>
                  </a:cubicBezTo>
                  <a:cubicBezTo>
                    <a:pt x="222" y="1415"/>
                    <a:pt x="223" y="1414"/>
                    <a:pt x="224" y="1414"/>
                  </a:cubicBezTo>
                  <a:cubicBezTo>
                    <a:pt x="225" y="1414"/>
                    <a:pt x="227" y="1415"/>
                    <a:pt x="227" y="1419"/>
                  </a:cubicBezTo>
                  <a:cubicBezTo>
                    <a:pt x="227" y="1427"/>
                    <a:pt x="230" y="1427"/>
                    <a:pt x="234" y="1427"/>
                  </a:cubicBezTo>
                  <a:cubicBezTo>
                    <a:pt x="236" y="1424"/>
                    <a:pt x="237" y="1423"/>
                    <a:pt x="237" y="1423"/>
                  </a:cubicBezTo>
                  <a:cubicBezTo>
                    <a:pt x="238" y="1423"/>
                    <a:pt x="238" y="1429"/>
                    <a:pt x="238" y="1433"/>
                  </a:cubicBezTo>
                  <a:cubicBezTo>
                    <a:pt x="234" y="1441"/>
                    <a:pt x="238" y="1441"/>
                    <a:pt x="247" y="1441"/>
                  </a:cubicBezTo>
                  <a:cubicBezTo>
                    <a:pt x="250" y="1434"/>
                    <a:pt x="267" y="1434"/>
                    <a:pt x="279" y="1434"/>
                  </a:cubicBezTo>
                  <a:cubicBezTo>
                    <a:pt x="300" y="1434"/>
                    <a:pt x="304" y="1428"/>
                    <a:pt x="312" y="1413"/>
                  </a:cubicBezTo>
                  <a:lnTo>
                    <a:pt x="316" y="1399"/>
                  </a:lnTo>
                  <a:lnTo>
                    <a:pt x="316" y="1413"/>
                  </a:lnTo>
                  <a:cubicBezTo>
                    <a:pt x="316" y="1421"/>
                    <a:pt x="319" y="1428"/>
                    <a:pt x="320" y="1434"/>
                  </a:cubicBezTo>
                  <a:cubicBezTo>
                    <a:pt x="324" y="1434"/>
                    <a:pt x="324" y="1428"/>
                    <a:pt x="324" y="1421"/>
                  </a:cubicBezTo>
                  <a:cubicBezTo>
                    <a:pt x="324" y="1417"/>
                    <a:pt x="325" y="1415"/>
                    <a:pt x="327" y="1415"/>
                  </a:cubicBezTo>
                  <a:cubicBezTo>
                    <a:pt x="330" y="1415"/>
                    <a:pt x="333" y="1417"/>
                    <a:pt x="337" y="1421"/>
                  </a:cubicBezTo>
                  <a:cubicBezTo>
                    <a:pt x="340" y="1424"/>
                    <a:pt x="344" y="1426"/>
                    <a:pt x="346" y="1426"/>
                  </a:cubicBezTo>
                  <a:cubicBezTo>
                    <a:pt x="349" y="1426"/>
                    <a:pt x="351" y="1424"/>
                    <a:pt x="353" y="1421"/>
                  </a:cubicBezTo>
                  <a:cubicBezTo>
                    <a:pt x="354" y="1421"/>
                    <a:pt x="355" y="1421"/>
                    <a:pt x="355" y="1421"/>
                  </a:cubicBezTo>
                  <a:cubicBezTo>
                    <a:pt x="359" y="1421"/>
                    <a:pt x="364" y="1424"/>
                    <a:pt x="366" y="1428"/>
                  </a:cubicBezTo>
                  <a:cubicBezTo>
                    <a:pt x="369" y="1428"/>
                    <a:pt x="369" y="1428"/>
                    <a:pt x="369" y="1421"/>
                  </a:cubicBezTo>
                  <a:cubicBezTo>
                    <a:pt x="369" y="1418"/>
                    <a:pt x="370" y="1416"/>
                    <a:pt x="372" y="1416"/>
                  </a:cubicBezTo>
                  <a:cubicBezTo>
                    <a:pt x="374" y="1416"/>
                    <a:pt x="376" y="1418"/>
                    <a:pt x="378" y="1421"/>
                  </a:cubicBezTo>
                  <a:cubicBezTo>
                    <a:pt x="380" y="1430"/>
                    <a:pt x="385" y="1433"/>
                    <a:pt x="389" y="1433"/>
                  </a:cubicBezTo>
                  <a:cubicBezTo>
                    <a:pt x="392" y="1433"/>
                    <a:pt x="394" y="1432"/>
                    <a:pt x="394" y="1429"/>
                  </a:cubicBezTo>
                  <a:cubicBezTo>
                    <a:pt x="394" y="1421"/>
                    <a:pt x="398" y="1421"/>
                    <a:pt x="403" y="1421"/>
                  </a:cubicBezTo>
                  <a:cubicBezTo>
                    <a:pt x="403" y="1421"/>
                    <a:pt x="404" y="1421"/>
                    <a:pt x="405" y="1421"/>
                  </a:cubicBezTo>
                  <a:cubicBezTo>
                    <a:pt x="409" y="1421"/>
                    <a:pt x="413" y="1419"/>
                    <a:pt x="414" y="1414"/>
                  </a:cubicBezTo>
                  <a:lnTo>
                    <a:pt x="423" y="1414"/>
                  </a:lnTo>
                  <a:cubicBezTo>
                    <a:pt x="426" y="1414"/>
                    <a:pt x="423" y="1422"/>
                    <a:pt x="418" y="1422"/>
                  </a:cubicBezTo>
                  <a:lnTo>
                    <a:pt x="423" y="1429"/>
                  </a:lnTo>
                  <a:cubicBezTo>
                    <a:pt x="431" y="1429"/>
                    <a:pt x="435" y="1429"/>
                    <a:pt x="439" y="1422"/>
                  </a:cubicBezTo>
                  <a:cubicBezTo>
                    <a:pt x="441" y="1415"/>
                    <a:pt x="442" y="1411"/>
                    <a:pt x="443" y="1411"/>
                  </a:cubicBezTo>
                  <a:cubicBezTo>
                    <a:pt x="443" y="1411"/>
                    <a:pt x="443" y="1415"/>
                    <a:pt x="443" y="1422"/>
                  </a:cubicBezTo>
                  <a:cubicBezTo>
                    <a:pt x="443" y="1427"/>
                    <a:pt x="445" y="1432"/>
                    <a:pt x="448" y="1432"/>
                  </a:cubicBezTo>
                  <a:cubicBezTo>
                    <a:pt x="449" y="1432"/>
                    <a:pt x="450" y="1431"/>
                    <a:pt x="451" y="1429"/>
                  </a:cubicBezTo>
                  <a:cubicBezTo>
                    <a:pt x="453" y="1423"/>
                    <a:pt x="455" y="1421"/>
                    <a:pt x="456" y="1421"/>
                  </a:cubicBezTo>
                  <a:cubicBezTo>
                    <a:pt x="458" y="1421"/>
                    <a:pt x="459" y="1425"/>
                    <a:pt x="459" y="1430"/>
                  </a:cubicBezTo>
                  <a:cubicBezTo>
                    <a:pt x="457" y="1437"/>
                    <a:pt x="456" y="1440"/>
                    <a:pt x="458" y="1440"/>
                  </a:cubicBezTo>
                  <a:cubicBezTo>
                    <a:pt x="459" y="1440"/>
                    <a:pt x="463" y="1437"/>
                    <a:pt x="471" y="1430"/>
                  </a:cubicBezTo>
                  <a:cubicBezTo>
                    <a:pt x="480" y="1430"/>
                    <a:pt x="496" y="1423"/>
                    <a:pt x="508" y="1423"/>
                  </a:cubicBezTo>
                  <a:cubicBezTo>
                    <a:pt x="525" y="1423"/>
                    <a:pt x="533" y="1423"/>
                    <a:pt x="537" y="1430"/>
                  </a:cubicBezTo>
                  <a:cubicBezTo>
                    <a:pt x="537" y="1432"/>
                    <a:pt x="537" y="1433"/>
                    <a:pt x="537" y="1434"/>
                  </a:cubicBezTo>
                  <a:lnTo>
                    <a:pt x="537" y="1434"/>
                  </a:lnTo>
                  <a:cubicBezTo>
                    <a:pt x="538" y="1423"/>
                    <a:pt x="543" y="1423"/>
                    <a:pt x="553" y="1423"/>
                  </a:cubicBezTo>
                  <a:cubicBezTo>
                    <a:pt x="556" y="1426"/>
                    <a:pt x="560" y="1427"/>
                    <a:pt x="563" y="1427"/>
                  </a:cubicBezTo>
                  <a:cubicBezTo>
                    <a:pt x="570" y="1427"/>
                    <a:pt x="576" y="1423"/>
                    <a:pt x="578" y="1417"/>
                  </a:cubicBezTo>
                  <a:lnTo>
                    <a:pt x="570" y="1417"/>
                  </a:lnTo>
                  <a:cubicBezTo>
                    <a:pt x="570" y="1408"/>
                    <a:pt x="571" y="1405"/>
                    <a:pt x="574" y="1405"/>
                  </a:cubicBezTo>
                  <a:cubicBezTo>
                    <a:pt x="576" y="1405"/>
                    <a:pt x="579" y="1406"/>
                    <a:pt x="582" y="1410"/>
                  </a:cubicBezTo>
                  <a:cubicBezTo>
                    <a:pt x="587" y="1410"/>
                    <a:pt x="587" y="1417"/>
                    <a:pt x="587" y="1424"/>
                  </a:cubicBezTo>
                  <a:cubicBezTo>
                    <a:pt x="587" y="1431"/>
                    <a:pt x="590" y="1439"/>
                    <a:pt x="595" y="1439"/>
                  </a:cubicBezTo>
                  <a:cubicBezTo>
                    <a:pt x="598" y="1439"/>
                    <a:pt x="602" y="1439"/>
                    <a:pt x="599" y="1431"/>
                  </a:cubicBezTo>
                  <a:cubicBezTo>
                    <a:pt x="599" y="1424"/>
                    <a:pt x="599" y="1424"/>
                    <a:pt x="602" y="1424"/>
                  </a:cubicBezTo>
                  <a:cubicBezTo>
                    <a:pt x="608" y="1424"/>
                    <a:pt x="613" y="1422"/>
                    <a:pt x="615" y="1418"/>
                  </a:cubicBezTo>
                  <a:cubicBezTo>
                    <a:pt x="615" y="1410"/>
                    <a:pt x="619" y="1410"/>
                    <a:pt x="623" y="1410"/>
                  </a:cubicBezTo>
                  <a:cubicBezTo>
                    <a:pt x="626" y="1414"/>
                    <a:pt x="630" y="1418"/>
                    <a:pt x="635" y="1418"/>
                  </a:cubicBezTo>
                  <a:lnTo>
                    <a:pt x="635" y="1424"/>
                  </a:lnTo>
                  <a:cubicBezTo>
                    <a:pt x="636" y="1430"/>
                    <a:pt x="637" y="1434"/>
                    <a:pt x="639" y="1439"/>
                  </a:cubicBezTo>
                  <a:cubicBezTo>
                    <a:pt x="644" y="1439"/>
                    <a:pt x="644" y="1432"/>
                    <a:pt x="644" y="1432"/>
                  </a:cubicBezTo>
                  <a:cubicBezTo>
                    <a:pt x="644" y="1427"/>
                    <a:pt x="683" y="1426"/>
                    <a:pt x="715" y="1426"/>
                  </a:cubicBezTo>
                  <a:cubicBezTo>
                    <a:pt x="734" y="1426"/>
                    <a:pt x="749" y="1427"/>
                    <a:pt x="754" y="1427"/>
                  </a:cubicBezTo>
                  <a:cubicBezTo>
                    <a:pt x="758" y="1430"/>
                    <a:pt x="763" y="1432"/>
                    <a:pt x="766" y="1432"/>
                  </a:cubicBezTo>
                  <a:cubicBezTo>
                    <a:pt x="770" y="1432"/>
                    <a:pt x="772" y="1430"/>
                    <a:pt x="771" y="1427"/>
                  </a:cubicBezTo>
                  <a:cubicBezTo>
                    <a:pt x="771" y="1421"/>
                    <a:pt x="783" y="1420"/>
                    <a:pt x="800" y="1420"/>
                  </a:cubicBezTo>
                  <a:cubicBezTo>
                    <a:pt x="805" y="1420"/>
                    <a:pt x="810" y="1420"/>
                    <a:pt x="816" y="1420"/>
                  </a:cubicBezTo>
                  <a:cubicBezTo>
                    <a:pt x="822" y="1420"/>
                    <a:pt x="828" y="1420"/>
                    <a:pt x="833" y="1420"/>
                  </a:cubicBezTo>
                  <a:cubicBezTo>
                    <a:pt x="852" y="1420"/>
                    <a:pt x="865" y="1419"/>
                    <a:pt x="865" y="1413"/>
                  </a:cubicBezTo>
                  <a:lnTo>
                    <a:pt x="877" y="1413"/>
                  </a:lnTo>
                  <a:cubicBezTo>
                    <a:pt x="885" y="1413"/>
                    <a:pt x="893" y="1406"/>
                    <a:pt x="897" y="1406"/>
                  </a:cubicBezTo>
                  <a:cubicBezTo>
                    <a:pt x="900" y="1403"/>
                    <a:pt x="902" y="1401"/>
                    <a:pt x="902" y="1401"/>
                  </a:cubicBezTo>
                  <a:lnTo>
                    <a:pt x="902" y="1401"/>
                  </a:lnTo>
                  <a:cubicBezTo>
                    <a:pt x="903" y="1401"/>
                    <a:pt x="903" y="1403"/>
                    <a:pt x="901" y="1406"/>
                  </a:cubicBezTo>
                  <a:cubicBezTo>
                    <a:pt x="901" y="1413"/>
                    <a:pt x="901" y="1421"/>
                    <a:pt x="905" y="1421"/>
                  </a:cubicBezTo>
                  <a:cubicBezTo>
                    <a:pt x="913" y="1421"/>
                    <a:pt x="913" y="1414"/>
                    <a:pt x="913" y="1406"/>
                  </a:cubicBezTo>
                  <a:cubicBezTo>
                    <a:pt x="913" y="1400"/>
                    <a:pt x="918" y="1400"/>
                    <a:pt x="918" y="1400"/>
                  </a:cubicBezTo>
                  <a:cubicBezTo>
                    <a:pt x="922" y="1400"/>
                    <a:pt x="922" y="1400"/>
                    <a:pt x="922" y="1406"/>
                  </a:cubicBezTo>
                  <a:lnTo>
                    <a:pt x="922" y="1421"/>
                  </a:lnTo>
                  <a:lnTo>
                    <a:pt x="925" y="1421"/>
                  </a:lnTo>
                  <a:cubicBezTo>
                    <a:pt x="925" y="1414"/>
                    <a:pt x="930" y="1414"/>
                    <a:pt x="930" y="1414"/>
                  </a:cubicBezTo>
                  <a:cubicBezTo>
                    <a:pt x="934" y="1414"/>
                    <a:pt x="934" y="1414"/>
                    <a:pt x="934" y="1429"/>
                  </a:cubicBezTo>
                  <a:cubicBezTo>
                    <a:pt x="934" y="1436"/>
                    <a:pt x="935" y="1440"/>
                    <a:pt x="937" y="1440"/>
                  </a:cubicBezTo>
                  <a:cubicBezTo>
                    <a:pt x="938" y="1440"/>
                    <a:pt x="940" y="1436"/>
                    <a:pt x="942" y="1429"/>
                  </a:cubicBezTo>
                  <a:lnTo>
                    <a:pt x="950" y="1421"/>
                  </a:lnTo>
                  <a:cubicBezTo>
                    <a:pt x="952" y="1426"/>
                    <a:pt x="953" y="1428"/>
                    <a:pt x="955" y="1428"/>
                  </a:cubicBezTo>
                  <a:cubicBezTo>
                    <a:pt x="959" y="1428"/>
                    <a:pt x="964" y="1420"/>
                    <a:pt x="967" y="1414"/>
                  </a:cubicBezTo>
                  <a:cubicBezTo>
                    <a:pt x="969" y="1422"/>
                    <a:pt x="971" y="1425"/>
                    <a:pt x="973" y="1425"/>
                  </a:cubicBezTo>
                  <a:cubicBezTo>
                    <a:pt x="975" y="1425"/>
                    <a:pt x="977" y="1422"/>
                    <a:pt x="979" y="1414"/>
                  </a:cubicBezTo>
                  <a:cubicBezTo>
                    <a:pt x="979" y="1411"/>
                    <a:pt x="980" y="1409"/>
                    <a:pt x="982" y="1409"/>
                  </a:cubicBezTo>
                  <a:cubicBezTo>
                    <a:pt x="983" y="1409"/>
                    <a:pt x="985" y="1411"/>
                    <a:pt x="987" y="1414"/>
                  </a:cubicBezTo>
                  <a:cubicBezTo>
                    <a:pt x="992" y="1422"/>
                    <a:pt x="995" y="1422"/>
                    <a:pt x="1004" y="1422"/>
                  </a:cubicBezTo>
                  <a:cubicBezTo>
                    <a:pt x="1007" y="1415"/>
                    <a:pt x="1037" y="1415"/>
                    <a:pt x="1069" y="1415"/>
                  </a:cubicBezTo>
                  <a:cubicBezTo>
                    <a:pt x="1080" y="1416"/>
                    <a:pt x="1089" y="1416"/>
                    <a:pt x="1098" y="1416"/>
                  </a:cubicBezTo>
                  <a:cubicBezTo>
                    <a:pt x="1118" y="1416"/>
                    <a:pt x="1131" y="1415"/>
                    <a:pt x="1131" y="1410"/>
                  </a:cubicBezTo>
                  <a:cubicBezTo>
                    <a:pt x="1134" y="1410"/>
                    <a:pt x="1134" y="1410"/>
                    <a:pt x="1139" y="1417"/>
                  </a:cubicBezTo>
                  <a:cubicBezTo>
                    <a:pt x="1139" y="1420"/>
                    <a:pt x="1139" y="1422"/>
                    <a:pt x="1141" y="1422"/>
                  </a:cubicBezTo>
                  <a:cubicBezTo>
                    <a:pt x="1142" y="1422"/>
                    <a:pt x="1145" y="1418"/>
                    <a:pt x="1146" y="1410"/>
                  </a:cubicBezTo>
                  <a:cubicBezTo>
                    <a:pt x="1149" y="1405"/>
                    <a:pt x="1150" y="1401"/>
                    <a:pt x="1151" y="1401"/>
                  </a:cubicBezTo>
                  <a:cubicBezTo>
                    <a:pt x="1151" y="1401"/>
                    <a:pt x="1151" y="1404"/>
                    <a:pt x="1151" y="1410"/>
                  </a:cubicBezTo>
                  <a:cubicBezTo>
                    <a:pt x="1151" y="1417"/>
                    <a:pt x="1159" y="1417"/>
                    <a:pt x="1176" y="1418"/>
                  </a:cubicBezTo>
                  <a:cubicBezTo>
                    <a:pt x="1188" y="1418"/>
                    <a:pt x="1204" y="1418"/>
                    <a:pt x="1204" y="1410"/>
                  </a:cubicBezTo>
                  <a:cubicBezTo>
                    <a:pt x="1208" y="1406"/>
                    <a:pt x="1210" y="1405"/>
                    <a:pt x="1211" y="1405"/>
                  </a:cubicBezTo>
                  <a:lnTo>
                    <a:pt x="1211" y="1405"/>
                  </a:lnTo>
                  <a:cubicBezTo>
                    <a:pt x="1212" y="1405"/>
                    <a:pt x="1210" y="1406"/>
                    <a:pt x="1208" y="1410"/>
                  </a:cubicBezTo>
                  <a:cubicBezTo>
                    <a:pt x="1205" y="1419"/>
                    <a:pt x="1213" y="1425"/>
                    <a:pt x="1222" y="1425"/>
                  </a:cubicBezTo>
                  <a:cubicBezTo>
                    <a:pt x="1227" y="1425"/>
                    <a:pt x="1233" y="1423"/>
                    <a:pt x="1237" y="1418"/>
                  </a:cubicBezTo>
                  <a:cubicBezTo>
                    <a:pt x="1241" y="1418"/>
                    <a:pt x="1245" y="1418"/>
                    <a:pt x="1245" y="1426"/>
                  </a:cubicBezTo>
                  <a:cubicBezTo>
                    <a:pt x="1252" y="1426"/>
                    <a:pt x="1260" y="1423"/>
                    <a:pt x="1265" y="1419"/>
                  </a:cubicBezTo>
                  <a:lnTo>
                    <a:pt x="1295" y="1419"/>
                  </a:lnTo>
                  <a:cubicBezTo>
                    <a:pt x="1300" y="1418"/>
                    <a:pt x="1306" y="1415"/>
                    <a:pt x="1310" y="1412"/>
                  </a:cubicBezTo>
                  <a:lnTo>
                    <a:pt x="1315" y="1412"/>
                  </a:lnTo>
                  <a:cubicBezTo>
                    <a:pt x="1315" y="1419"/>
                    <a:pt x="1335" y="1419"/>
                    <a:pt x="1364" y="1420"/>
                  </a:cubicBezTo>
                  <a:cubicBezTo>
                    <a:pt x="1392" y="1420"/>
                    <a:pt x="1417" y="1420"/>
                    <a:pt x="1421" y="1428"/>
                  </a:cubicBezTo>
                  <a:cubicBezTo>
                    <a:pt x="1421" y="1428"/>
                    <a:pt x="1425" y="1428"/>
                    <a:pt x="1429" y="1420"/>
                  </a:cubicBezTo>
                  <a:cubicBezTo>
                    <a:pt x="1432" y="1412"/>
                    <a:pt x="1434" y="1409"/>
                    <a:pt x="1436" y="1409"/>
                  </a:cubicBezTo>
                  <a:cubicBezTo>
                    <a:pt x="1438" y="1409"/>
                    <a:pt x="1440" y="1410"/>
                    <a:pt x="1442" y="1413"/>
                  </a:cubicBezTo>
                  <a:cubicBezTo>
                    <a:pt x="1442" y="1420"/>
                    <a:pt x="1448" y="1424"/>
                    <a:pt x="1453" y="1424"/>
                  </a:cubicBezTo>
                  <a:cubicBezTo>
                    <a:pt x="1459" y="1424"/>
                    <a:pt x="1465" y="1420"/>
                    <a:pt x="1466" y="1413"/>
                  </a:cubicBezTo>
                  <a:lnTo>
                    <a:pt x="1466" y="1421"/>
                  </a:lnTo>
                  <a:cubicBezTo>
                    <a:pt x="1467" y="1427"/>
                    <a:pt x="1470" y="1429"/>
                    <a:pt x="1473" y="1429"/>
                  </a:cubicBezTo>
                  <a:cubicBezTo>
                    <a:pt x="1478" y="1429"/>
                    <a:pt x="1484" y="1423"/>
                    <a:pt x="1486" y="1414"/>
                  </a:cubicBezTo>
                  <a:cubicBezTo>
                    <a:pt x="1490" y="1419"/>
                    <a:pt x="1492" y="1424"/>
                    <a:pt x="1495" y="1424"/>
                  </a:cubicBezTo>
                  <a:cubicBezTo>
                    <a:pt x="1496" y="1424"/>
                    <a:pt x="1497" y="1423"/>
                    <a:pt x="1499" y="1421"/>
                  </a:cubicBezTo>
                  <a:cubicBezTo>
                    <a:pt x="1503" y="1421"/>
                    <a:pt x="1503" y="1421"/>
                    <a:pt x="1503" y="1436"/>
                  </a:cubicBezTo>
                  <a:cubicBezTo>
                    <a:pt x="1503" y="1443"/>
                    <a:pt x="1502" y="1450"/>
                    <a:pt x="1507" y="1450"/>
                  </a:cubicBezTo>
                  <a:cubicBezTo>
                    <a:pt x="1511" y="1450"/>
                    <a:pt x="1511" y="1443"/>
                    <a:pt x="1511" y="1436"/>
                  </a:cubicBezTo>
                  <a:lnTo>
                    <a:pt x="1519" y="1436"/>
                  </a:lnTo>
                  <a:cubicBezTo>
                    <a:pt x="1519" y="1436"/>
                    <a:pt x="1523" y="1436"/>
                    <a:pt x="1523" y="1429"/>
                  </a:cubicBezTo>
                  <a:cubicBezTo>
                    <a:pt x="1523" y="1422"/>
                    <a:pt x="1528" y="1422"/>
                    <a:pt x="1531" y="1422"/>
                  </a:cubicBezTo>
                  <a:cubicBezTo>
                    <a:pt x="1531" y="1424"/>
                    <a:pt x="1532" y="1425"/>
                    <a:pt x="1532" y="1425"/>
                  </a:cubicBezTo>
                  <a:cubicBezTo>
                    <a:pt x="1533" y="1425"/>
                    <a:pt x="1534" y="1420"/>
                    <a:pt x="1531" y="1414"/>
                  </a:cubicBezTo>
                  <a:cubicBezTo>
                    <a:pt x="1531" y="1408"/>
                    <a:pt x="1531" y="1400"/>
                    <a:pt x="1536" y="1400"/>
                  </a:cubicBezTo>
                  <a:lnTo>
                    <a:pt x="1536" y="1385"/>
                  </a:lnTo>
                  <a:cubicBezTo>
                    <a:pt x="1536" y="1372"/>
                    <a:pt x="1536" y="1364"/>
                    <a:pt x="1528" y="1357"/>
                  </a:cubicBezTo>
                  <a:cubicBezTo>
                    <a:pt x="1518" y="1352"/>
                    <a:pt x="1510" y="1348"/>
                    <a:pt x="1504" y="1348"/>
                  </a:cubicBezTo>
                  <a:cubicBezTo>
                    <a:pt x="1501" y="1348"/>
                    <a:pt x="1499" y="1350"/>
                    <a:pt x="1499" y="1356"/>
                  </a:cubicBezTo>
                  <a:cubicBezTo>
                    <a:pt x="1499" y="1356"/>
                    <a:pt x="1495" y="1364"/>
                    <a:pt x="1491" y="1364"/>
                  </a:cubicBezTo>
                  <a:cubicBezTo>
                    <a:pt x="1486" y="1364"/>
                    <a:pt x="1483" y="1356"/>
                    <a:pt x="1483" y="1356"/>
                  </a:cubicBezTo>
                  <a:cubicBezTo>
                    <a:pt x="1483" y="1349"/>
                    <a:pt x="1466" y="1348"/>
                    <a:pt x="1446" y="1348"/>
                  </a:cubicBezTo>
                  <a:cubicBezTo>
                    <a:pt x="1421" y="1348"/>
                    <a:pt x="1409" y="1348"/>
                    <a:pt x="1404" y="1340"/>
                  </a:cubicBezTo>
                  <a:cubicBezTo>
                    <a:pt x="1401" y="1334"/>
                    <a:pt x="1397" y="1334"/>
                    <a:pt x="1397" y="1334"/>
                  </a:cubicBezTo>
                  <a:cubicBezTo>
                    <a:pt x="1397" y="1340"/>
                    <a:pt x="1372" y="1340"/>
                    <a:pt x="1344" y="1340"/>
                  </a:cubicBezTo>
                  <a:cubicBezTo>
                    <a:pt x="1335" y="1340"/>
                    <a:pt x="1327" y="1340"/>
                    <a:pt x="1319" y="1340"/>
                  </a:cubicBezTo>
                  <a:cubicBezTo>
                    <a:pt x="1301" y="1340"/>
                    <a:pt x="1287" y="1341"/>
                    <a:pt x="1287" y="1346"/>
                  </a:cubicBezTo>
                  <a:lnTo>
                    <a:pt x="1278" y="1346"/>
                  </a:lnTo>
                  <a:cubicBezTo>
                    <a:pt x="1278" y="1339"/>
                    <a:pt x="1270" y="1339"/>
                    <a:pt x="1262" y="1339"/>
                  </a:cubicBezTo>
                  <a:cubicBezTo>
                    <a:pt x="1258" y="1343"/>
                    <a:pt x="1252" y="1345"/>
                    <a:pt x="1245" y="1346"/>
                  </a:cubicBezTo>
                  <a:cubicBezTo>
                    <a:pt x="1245" y="1338"/>
                    <a:pt x="1241" y="1338"/>
                    <a:pt x="1233" y="1338"/>
                  </a:cubicBezTo>
                  <a:cubicBezTo>
                    <a:pt x="1225" y="1338"/>
                    <a:pt x="1221" y="1338"/>
                    <a:pt x="1221" y="1345"/>
                  </a:cubicBezTo>
                  <a:cubicBezTo>
                    <a:pt x="1219" y="1345"/>
                    <a:pt x="1217" y="1345"/>
                    <a:pt x="1215" y="1345"/>
                  </a:cubicBezTo>
                  <a:cubicBezTo>
                    <a:pt x="1202" y="1345"/>
                    <a:pt x="1188" y="1342"/>
                    <a:pt x="1176" y="1338"/>
                  </a:cubicBezTo>
                  <a:cubicBezTo>
                    <a:pt x="1175" y="1336"/>
                    <a:pt x="1173" y="1335"/>
                    <a:pt x="1172" y="1335"/>
                  </a:cubicBezTo>
                  <a:cubicBezTo>
                    <a:pt x="1169" y="1335"/>
                    <a:pt x="1166" y="1339"/>
                    <a:pt x="1163" y="1345"/>
                  </a:cubicBezTo>
                  <a:cubicBezTo>
                    <a:pt x="1163" y="1351"/>
                    <a:pt x="1159" y="1359"/>
                    <a:pt x="1155" y="1359"/>
                  </a:cubicBezTo>
                  <a:lnTo>
                    <a:pt x="1155" y="1345"/>
                  </a:lnTo>
                  <a:cubicBezTo>
                    <a:pt x="1159" y="1337"/>
                    <a:pt x="1159" y="1337"/>
                    <a:pt x="1151" y="1337"/>
                  </a:cubicBezTo>
                  <a:lnTo>
                    <a:pt x="1143" y="1337"/>
                  </a:lnTo>
                  <a:cubicBezTo>
                    <a:pt x="1143" y="1343"/>
                    <a:pt x="1131" y="1344"/>
                    <a:pt x="1112" y="1344"/>
                  </a:cubicBezTo>
                  <a:cubicBezTo>
                    <a:pt x="1106" y="1344"/>
                    <a:pt x="1100" y="1344"/>
                    <a:pt x="1094" y="1344"/>
                  </a:cubicBezTo>
                  <a:cubicBezTo>
                    <a:pt x="1086" y="1344"/>
                    <a:pt x="1079" y="1344"/>
                    <a:pt x="1073" y="1344"/>
                  </a:cubicBezTo>
                  <a:cubicBezTo>
                    <a:pt x="1052" y="1344"/>
                    <a:pt x="1044" y="1344"/>
                    <a:pt x="1044" y="1350"/>
                  </a:cubicBezTo>
                  <a:cubicBezTo>
                    <a:pt x="1044" y="1354"/>
                    <a:pt x="1044" y="1355"/>
                    <a:pt x="1041" y="1355"/>
                  </a:cubicBezTo>
                  <a:cubicBezTo>
                    <a:pt x="1039" y="1355"/>
                    <a:pt x="1035" y="1354"/>
                    <a:pt x="1029" y="1350"/>
                  </a:cubicBezTo>
                  <a:cubicBezTo>
                    <a:pt x="1013" y="1336"/>
                    <a:pt x="1007" y="1331"/>
                    <a:pt x="1004" y="1331"/>
                  </a:cubicBezTo>
                  <a:cubicBezTo>
                    <a:pt x="1002" y="1331"/>
                    <a:pt x="1001" y="1332"/>
                    <a:pt x="1000" y="1335"/>
                  </a:cubicBezTo>
                  <a:cubicBezTo>
                    <a:pt x="1004" y="1335"/>
                    <a:pt x="1004" y="1343"/>
                    <a:pt x="1004" y="1349"/>
                  </a:cubicBezTo>
                  <a:cubicBezTo>
                    <a:pt x="1004" y="1357"/>
                    <a:pt x="1003" y="1360"/>
                    <a:pt x="1001" y="1360"/>
                  </a:cubicBezTo>
                  <a:cubicBezTo>
                    <a:pt x="1000" y="1360"/>
                    <a:pt x="998" y="1357"/>
                    <a:pt x="996" y="1349"/>
                  </a:cubicBezTo>
                  <a:cubicBezTo>
                    <a:pt x="996" y="1344"/>
                    <a:pt x="987" y="1341"/>
                    <a:pt x="975" y="1341"/>
                  </a:cubicBezTo>
                  <a:cubicBezTo>
                    <a:pt x="957" y="1341"/>
                    <a:pt x="933" y="1347"/>
                    <a:pt x="930" y="1356"/>
                  </a:cubicBezTo>
                  <a:lnTo>
                    <a:pt x="930" y="1348"/>
                  </a:lnTo>
                  <a:cubicBezTo>
                    <a:pt x="930" y="1341"/>
                    <a:pt x="927" y="1341"/>
                    <a:pt x="910" y="1341"/>
                  </a:cubicBezTo>
                  <a:lnTo>
                    <a:pt x="897" y="1341"/>
                  </a:lnTo>
                  <a:cubicBezTo>
                    <a:pt x="897" y="1347"/>
                    <a:pt x="893" y="1350"/>
                    <a:pt x="888" y="1350"/>
                  </a:cubicBezTo>
                  <a:cubicBezTo>
                    <a:pt x="881" y="1350"/>
                    <a:pt x="873" y="1345"/>
                    <a:pt x="873" y="1340"/>
                  </a:cubicBezTo>
                  <a:cubicBezTo>
                    <a:pt x="869" y="1334"/>
                    <a:pt x="869" y="1334"/>
                    <a:pt x="860" y="1334"/>
                  </a:cubicBezTo>
                  <a:cubicBezTo>
                    <a:pt x="855" y="1339"/>
                    <a:pt x="849" y="1342"/>
                    <a:pt x="843" y="1342"/>
                  </a:cubicBezTo>
                  <a:cubicBezTo>
                    <a:pt x="835" y="1342"/>
                    <a:pt x="828" y="1337"/>
                    <a:pt x="828" y="1332"/>
                  </a:cubicBezTo>
                  <a:lnTo>
                    <a:pt x="820" y="1332"/>
                  </a:lnTo>
                  <a:cubicBezTo>
                    <a:pt x="817" y="1338"/>
                    <a:pt x="810" y="1340"/>
                    <a:pt x="803" y="1340"/>
                  </a:cubicBezTo>
                  <a:cubicBezTo>
                    <a:pt x="800" y="1340"/>
                    <a:pt x="797" y="1340"/>
                    <a:pt x="795" y="1340"/>
                  </a:cubicBezTo>
                  <a:cubicBezTo>
                    <a:pt x="790" y="1340"/>
                    <a:pt x="788" y="1341"/>
                    <a:pt x="791" y="1347"/>
                  </a:cubicBezTo>
                  <a:cubicBezTo>
                    <a:pt x="791" y="1354"/>
                    <a:pt x="791" y="1362"/>
                    <a:pt x="788" y="1362"/>
                  </a:cubicBezTo>
                  <a:lnTo>
                    <a:pt x="788" y="1354"/>
                  </a:lnTo>
                  <a:cubicBezTo>
                    <a:pt x="788" y="1347"/>
                    <a:pt x="775" y="1347"/>
                    <a:pt x="758" y="1346"/>
                  </a:cubicBezTo>
                  <a:cubicBezTo>
                    <a:pt x="738" y="1346"/>
                    <a:pt x="729" y="1346"/>
                    <a:pt x="726" y="1339"/>
                  </a:cubicBezTo>
                  <a:lnTo>
                    <a:pt x="721" y="1346"/>
                  </a:lnTo>
                  <a:cubicBezTo>
                    <a:pt x="720" y="1349"/>
                    <a:pt x="718" y="1351"/>
                    <a:pt x="716" y="1351"/>
                  </a:cubicBezTo>
                  <a:cubicBezTo>
                    <a:pt x="715" y="1351"/>
                    <a:pt x="713" y="1349"/>
                    <a:pt x="713" y="1346"/>
                  </a:cubicBezTo>
                  <a:cubicBezTo>
                    <a:pt x="711" y="1342"/>
                    <a:pt x="706" y="1340"/>
                    <a:pt x="701" y="1340"/>
                  </a:cubicBezTo>
                  <a:cubicBezTo>
                    <a:pt x="695" y="1340"/>
                    <a:pt x="689" y="1342"/>
                    <a:pt x="684" y="1346"/>
                  </a:cubicBezTo>
                  <a:cubicBezTo>
                    <a:pt x="681" y="1346"/>
                    <a:pt x="676" y="1345"/>
                    <a:pt x="676" y="1345"/>
                  </a:cubicBezTo>
                  <a:cubicBezTo>
                    <a:pt x="674" y="1337"/>
                    <a:pt x="670" y="1334"/>
                    <a:pt x="666" y="1334"/>
                  </a:cubicBezTo>
                  <a:cubicBezTo>
                    <a:pt x="662" y="1334"/>
                    <a:pt x="659" y="1337"/>
                    <a:pt x="656" y="1345"/>
                  </a:cubicBezTo>
                  <a:cubicBezTo>
                    <a:pt x="656" y="1338"/>
                    <a:pt x="652" y="1338"/>
                    <a:pt x="648" y="1338"/>
                  </a:cubicBezTo>
                  <a:cubicBezTo>
                    <a:pt x="644" y="1341"/>
                    <a:pt x="638" y="1343"/>
                    <a:pt x="633" y="1343"/>
                  </a:cubicBezTo>
                  <a:cubicBezTo>
                    <a:pt x="628" y="1343"/>
                    <a:pt x="624" y="1341"/>
                    <a:pt x="624" y="1337"/>
                  </a:cubicBezTo>
                  <a:lnTo>
                    <a:pt x="619" y="1337"/>
                  </a:lnTo>
                  <a:cubicBezTo>
                    <a:pt x="617" y="1343"/>
                    <a:pt x="613" y="1345"/>
                    <a:pt x="607" y="1345"/>
                  </a:cubicBezTo>
                  <a:cubicBezTo>
                    <a:pt x="606" y="1345"/>
                    <a:pt x="605" y="1345"/>
                    <a:pt x="605" y="1345"/>
                  </a:cubicBezTo>
                  <a:cubicBezTo>
                    <a:pt x="600" y="1345"/>
                    <a:pt x="597" y="1348"/>
                    <a:pt x="595" y="1351"/>
                  </a:cubicBezTo>
                  <a:cubicBezTo>
                    <a:pt x="590" y="1358"/>
                    <a:pt x="587" y="1358"/>
                    <a:pt x="587" y="1358"/>
                  </a:cubicBezTo>
                  <a:cubicBezTo>
                    <a:pt x="582" y="1358"/>
                    <a:pt x="587" y="1351"/>
                    <a:pt x="591" y="1344"/>
                  </a:cubicBezTo>
                  <a:cubicBezTo>
                    <a:pt x="594" y="1341"/>
                    <a:pt x="594" y="1339"/>
                    <a:pt x="592" y="1339"/>
                  </a:cubicBezTo>
                  <a:lnTo>
                    <a:pt x="592" y="1339"/>
                  </a:lnTo>
                  <a:cubicBezTo>
                    <a:pt x="589" y="1339"/>
                    <a:pt x="582" y="1343"/>
                    <a:pt x="574" y="1351"/>
                  </a:cubicBezTo>
                  <a:cubicBezTo>
                    <a:pt x="568" y="1358"/>
                    <a:pt x="565" y="1362"/>
                    <a:pt x="565" y="1362"/>
                  </a:cubicBezTo>
                  <a:cubicBezTo>
                    <a:pt x="564" y="1362"/>
                    <a:pt x="566" y="1358"/>
                    <a:pt x="570" y="1351"/>
                  </a:cubicBezTo>
                  <a:cubicBezTo>
                    <a:pt x="573" y="1346"/>
                    <a:pt x="576" y="1341"/>
                    <a:pt x="575" y="1341"/>
                  </a:cubicBezTo>
                  <a:lnTo>
                    <a:pt x="575" y="1341"/>
                  </a:lnTo>
                  <a:cubicBezTo>
                    <a:pt x="574" y="1341"/>
                    <a:pt x="572" y="1342"/>
                    <a:pt x="570" y="1344"/>
                  </a:cubicBezTo>
                  <a:cubicBezTo>
                    <a:pt x="570" y="1344"/>
                    <a:pt x="562" y="1344"/>
                    <a:pt x="562" y="1351"/>
                  </a:cubicBezTo>
                  <a:lnTo>
                    <a:pt x="550" y="1350"/>
                  </a:lnTo>
                  <a:cubicBezTo>
                    <a:pt x="545" y="1346"/>
                    <a:pt x="540" y="1344"/>
                    <a:pt x="533" y="1344"/>
                  </a:cubicBezTo>
                  <a:cubicBezTo>
                    <a:pt x="531" y="1347"/>
                    <a:pt x="530" y="1349"/>
                    <a:pt x="529" y="1349"/>
                  </a:cubicBezTo>
                  <a:cubicBezTo>
                    <a:pt x="528" y="1349"/>
                    <a:pt x="527" y="1347"/>
                    <a:pt x="525" y="1344"/>
                  </a:cubicBezTo>
                  <a:cubicBezTo>
                    <a:pt x="525" y="1340"/>
                    <a:pt x="524" y="1338"/>
                    <a:pt x="524" y="1338"/>
                  </a:cubicBezTo>
                  <a:cubicBezTo>
                    <a:pt x="523" y="1338"/>
                    <a:pt x="521" y="1342"/>
                    <a:pt x="521" y="1350"/>
                  </a:cubicBezTo>
                  <a:cubicBezTo>
                    <a:pt x="519" y="1354"/>
                    <a:pt x="517" y="1355"/>
                    <a:pt x="515" y="1355"/>
                  </a:cubicBezTo>
                  <a:cubicBezTo>
                    <a:pt x="513" y="1355"/>
                    <a:pt x="511" y="1354"/>
                    <a:pt x="509" y="1350"/>
                  </a:cubicBezTo>
                  <a:cubicBezTo>
                    <a:pt x="509" y="1342"/>
                    <a:pt x="508" y="1338"/>
                    <a:pt x="506" y="1338"/>
                  </a:cubicBezTo>
                  <a:cubicBezTo>
                    <a:pt x="506" y="1338"/>
                    <a:pt x="505" y="1340"/>
                    <a:pt x="505" y="1343"/>
                  </a:cubicBezTo>
                  <a:cubicBezTo>
                    <a:pt x="500" y="1350"/>
                    <a:pt x="497" y="1350"/>
                    <a:pt x="497" y="1350"/>
                  </a:cubicBezTo>
                  <a:cubicBezTo>
                    <a:pt x="497" y="1343"/>
                    <a:pt x="460" y="1343"/>
                    <a:pt x="423" y="1341"/>
                  </a:cubicBezTo>
                  <a:cubicBezTo>
                    <a:pt x="418" y="1341"/>
                    <a:pt x="415" y="1349"/>
                    <a:pt x="415" y="1356"/>
                  </a:cubicBezTo>
                  <a:cubicBezTo>
                    <a:pt x="415" y="1362"/>
                    <a:pt x="415" y="1365"/>
                    <a:pt x="415" y="1365"/>
                  </a:cubicBezTo>
                  <a:cubicBezTo>
                    <a:pt x="414" y="1365"/>
                    <a:pt x="413" y="1360"/>
                    <a:pt x="411" y="1356"/>
                  </a:cubicBezTo>
                  <a:cubicBezTo>
                    <a:pt x="408" y="1345"/>
                    <a:pt x="405" y="1340"/>
                    <a:pt x="403" y="1340"/>
                  </a:cubicBezTo>
                  <a:cubicBezTo>
                    <a:pt x="401" y="1340"/>
                    <a:pt x="400" y="1345"/>
                    <a:pt x="403" y="1356"/>
                  </a:cubicBezTo>
                  <a:cubicBezTo>
                    <a:pt x="404" y="1363"/>
                    <a:pt x="405" y="1367"/>
                    <a:pt x="405" y="1367"/>
                  </a:cubicBezTo>
                  <a:cubicBezTo>
                    <a:pt x="404" y="1367"/>
                    <a:pt x="402" y="1363"/>
                    <a:pt x="398" y="1356"/>
                  </a:cubicBezTo>
                  <a:cubicBezTo>
                    <a:pt x="396" y="1353"/>
                    <a:pt x="395" y="1351"/>
                    <a:pt x="394" y="1351"/>
                  </a:cubicBezTo>
                  <a:cubicBezTo>
                    <a:pt x="393" y="1351"/>
                    <a:pt x="392" y="1353"/>
                    <a:pt x="390" y="1356"/>
                  </a:cubicBezTo>
                  <a:cubicBezTo>
                    <a:pt x="390" y="1359"/>
                    <a:pt x="389" y="1361"/>
                    <a:pt x="388" y="1361"/>
                  </a:cubicBezTo>
                  <a:cubicBezTo>
                    <a:pt x="387" y="1361"/>
                    <a:pt x="386" y="1359"/>
                    <a:pt x="386" y="1356"/>
                  </a:cubicBezTo>
                  <a:cubicBezTo>
                    <a:pt x="383" y="1351"/>
                    <a:pt x="380" y="1346"/>
                    <a:pt x="379" y="1346"/>
                  </a:cubicBezTo>
                  <a:cubicBezTo>
                    <a:pt x="378" y="1346"/>
                    <a:pt x="378" y="1346"/>
                    <a:pt x="378" y="1348"/>
                  </a:cubicBezTo>
                  <a:cubicBezTo>
                    <a:pt x="378" y="1348"/>
                    <a:pt x="374" y="1348"/>
                    <a:pt x="370" y="1341"/>
                  </a:cubicBezTo>
                  <a:cubicBezTo>
                    <a:pt x="369" y="1339"/>
                    <a:pt x="368" y="1338"/>
                    <a:pt x="366" y="1338"/>
                  </a:cubicBezTo>
                  <a:cubicBezTo>
                    <a:pt x="363" y="1338"/>
                    <a:pt x="360" y="1343"/>
                    <a:pt x="358" y="1348"/>
                  </a:cubicBezTo>
                  <a:cubicBezTo>
                    <a:pt x="352" y="1355"/>
                    <a:pt x="347" y="1359"/>
                    <a:pt x="345" y="1359"/>
                  </a:cubicBezTo>
                  <a:cubicBezTo>
                    <a:pt x="343" y="1359"/>
                    <a:pt x="343" y="1355"/>
                    <a:pt x="346" y="1348"/>
                  </a:cubicBezTo>
                  <a:cubicBezTo>
                    <a:pt x="347" y="1342"/>
                    <a:pt x="345" y="1340"/>
                    <a:pt x="341" y="1340"/>
                  </a:cubicBezTo>
                  <a:cubicBezTo>
                    <a:pt x="336" y="1340"/>
                    <a:pt x="327" y="1346"/>
                    <a:pt x="324" y="1355"/>
                  </a:cubicBezTo>
                  <a:cubicBezTo>
                    <a:pt x="322" y="1364"/>
                    <a:pt x="321" y="1367"/>
                    <a:pt x="321" y="1367"/>
                  </a:cubicBezTo>
                  <a:cubicBezTo>
                    <a:pt x="321" y="1367"/>
                    <a:pt x="321" y="1365"/>
                    <a:pt x="321" y="1363"/>
                  </a:cubicBezTo>
                  <a:cubicBezTo>
                    <a:pt x="321" y="1355"/>
                    <a:pt x="316" y="1355"/>
                    <a:pt x="316" y="1355"/>
                  </a:cubicBezTo>
                  <a:cubicBezTo>
                    <a:pt x="312" y="1355"/>
                    <a:pt x="309" y="1355"/>
                    <a:pt x="309" y="1348"/>
                  </a:cubicBezTo>
                  <a:cubicBezTo>
                    <a:pt x="309" y="1348"/>
                    <a:pt x="304" y="1348"/>
                    <a:pt x="296" y="1355"/>
                  </a:cubicBezTo>
                  <a:cubicBezTo>
                    <a:pt x="293" y="1360"/>
                    <a:pt x="290" y="1363"/>
                    <a:pt x="286" y="1363"/>
                  </a:cubicBezTo>
                  <a:cubicBezTo>
                    <a:pt x="280" y="1363"/>
                    <a:pt x="274" y="1356"/>
                    <a:pt x="271" y="1347"/>
                  </a:cubicBezTo>
                  <a:lnTo>
                    <a:pt x="264" y="1355"/>
                  </a:lnTo>
                  <a:cubicBezTo>
                    <a:pt x="261" y="1363"/>
                    <a:pt x="258" y="1369"/>
                    <a:pt x="256" y="1369"/>
                  </a:cubicBezTo>
                  <a:cubicBezTo>
                    <a:pt x="255" y="1369"/>
                    <a:pt x="255" y="1367"/>
                    <a:pt x="255" y="1362"/>
                  </a:cubicBezTo>
                  <a:lnTo>
                    <a:pt x="255" y="1354"/>
                  </a:lnTo>
                  <a:cubicBezTo>
                    <a:pt x="253" y="1359"/>
                    <a:pt x="250" y="1362"/>
                    <a:pt x="246" y="1362"/>
                  </a:cubicBezTo>
                  <a:cubicBezTo>
                    <a:pt x="241" y="1362"/>
                    <a:pt x="234" y="1356"/>
                    <a:pt x="234" y="1347"/>
                  </a:cubicBezTo>
                  <a:cubicBezTo>
                    <a:pt x="234" y="1339"/>
                    <a:pt x="234" y="1339"/>
                    <a:pt x="231" y="1339"/>
                  </a:cubicBezTo>
                  <a:lnTo>
                    <a:pt x="231" y="1347"/>
                  </a:lnTo>
                  <a:cubicBezTo>
                    <a:pt x="231" y="1354"/>
                    <a:pt x="231" y="1362"/>
                    <a:pt x="227" y="1362"/>
                  </a:cubicBezTo>
                  <a:cubicBezTo>
                    <a:pt x="222" y="1362"/>
                    <a:pt x="219" y="1360"/>
                    <a:pt x="219" y="1354"/>
                  </a:cubicBezTo>
                  <a:cubicBezTo>
                    <a:pt x="215" y="1349"/>
                    <a:pt x="212" y="1343"/>
                    <a:pt x="211" y="1343"/>
                  </a:cubicBezTo>
                  <a:cubicBezTo>
                    <a:pt x="210" y="1343"/>
                    <a:pt x="210" y="1344"/>
                    <a:pt x="210" y="1346"/>
                  </a:cubicBezTo>
                  <a:cubicBezTo>
                    <a:pt x="210" y="1346"/>
                    <a:pt x="206" y="1346"/>
                    <a:pt x="202" y="1339"/>
                  </a:cubicBezTo>
                  <a:lnTo>
                    <a:pt x="185" y="1339"/>
                  </a:lnTo>
                  <a:cubicBezTo>
                    <a:pt x="183" y="1343"/>
                    <a:pt x="180" y="1344"/>
                    <a:pt x="178" y="1344"/>
                  </a:cubicBezTo>
                  <a:cubicBezTo>
                    <a:pt x="175" y="1344"/>
                    <a:pt x="173" y="1343"/>
                    <a:pt x="173" y="1339"/>
                  </a:cubicBezTo>
                  <a:cubicBezTo>
                    <a:pt x="168" y="1339"/>
                    <a:pt x="164" y="1341"/>
                    <a:pt x="162" y="1346"/>
                  </a:cubicBezTo>
                  <a:cubicBezTo>
                    <a:pt x="153" y="1346"/>
                    <a:pt x="148" y="1346"/>
                    <a:pt x="149" y="1338"/>
                  </a:cubicBezTo>
                  <a:cubicBezTo>
                    <a:pt x="149" y="1335"/>
                    <a:pt x="149" y="1333"/>
                    <a:pt x="149" y="1333"/>
                  </a:cubicBezTo>
                  <a:cubicBezTo>
                    <a:pt x="149" y="1333"/>
                    <a:pt x="149" y="1335"/>
                    <a:pt x="148" y="1338"/>
                  </a:cubicBezTo>
                  <a:cubicBezTo>
                    <a:pt x="148" y="1346"/>
                    <a:pt x="147" y="1346"/>
                    <a:pt x="146" y="1346"/>
                  </a:cubicBezTo>
                  <a:lnTo>
                    <a:pt x="144" y="1345"/>
                  </a:lnTo>
                  <a:cubicBezTo>
                    <a:pt x="142" y="1353"/>
                    <a:pt x="142" y="1353"/>
                    <a:pt x="141" y="1353"/>
                  </a:cubicBezTo>
                  <a:cubicBezTo>
                    <a:pt x="139" y="1353"/>
                    <a:pt x="138" y="1345"/>
                    <a:pt x="137" y="1345"/>
                  </a:cubicBezTo>
                  <a:cubicBezTo>
                    <a:pt x="134" y="1345"/>
                    <a:pt x="134" y="1345"/>
                    <a:pt x="131" y="1353"/>
                  </a:cubicBezTo>
                  <a:cubicBezTo>
                    <a:pt x="132" y="1353"/>
                    <a:pt x="131" y="1356"/>
                    <a:pt x="131" y="1356"/>
                  </a:cubicBezTo>
                  <a:cubicBezTo>
                    <a:pt x="130" y="1356"/>
                    <a:pt x="130" y="1355"/>
                    <a:pt x="130" y="1353"/>
                  </a:cubicBezTo>
                  <a:cubicBezTo>
                    <a:pt x="128" y="1353"/>
                    <a:pt x="129" y="1345"/>
                    <a:pt x="126" y="1345"/>
                  </a:cubicBezTo>
                  <a:cubicBezTo>
                    <a:pt x="121" y="1345"/>
                    <a:pt x="121" y="1345"/>
                    <a:pt x="116" y="1351"/>
                  </a:cubicBezTo>
                  <a:cubicBezTo>
                    <a:pt x="111" y="1359"/>
                    <a:pt x="107" y="1362"/>
                    <a:pt x="107" y="1362"/>
                  </a:cubicBezTo>
                  <a:cubicBezTo>
                    <a:pt x="107" y="1362"/>
                    <a:pt x="109" y="1359"/>
                    <a:pt x="114" y="1351"/>
                  </a:cubicBezTo>
                  <a:cubicBezTo>
                    <a:pt x="120" y="1343"/>
                    <a:pt x="122" y="1339"/>
                    <a:pt x="121" y="1339"/>
                  </a:cubicBezTo>
                  <a:lnTo>
                    <a:pt x="121" y="1339"/>
                  </a:lnTo>
                  <a:cubicBezTo>
                    <a:pt x="121" y="1339"/>
                    <a:pt x="119" y="1341"/>
                    <a:pt x="117" y="1344"/>
                  </a:cubicBezTo>
                  <a:cubicBezTo>
                    <a:pt x="109" y="1351"/>
                    <a:pt x="109" y="1351"/>
                    <a:pt x="108" y="1351"/>
                  </a:cubicBezTo>
                  <a:cubicBezTo>
                    <a:pt x="111" y="1348"/>
                    <a:pt x="112" y="1346"/>
                    <a:pt x="112" y="1346"/>
                  </a:cubicBezTo>
                  <a:lnTo>
                    <a:pt x="112" y="1346"/>
                  </a:lnTo>
                  <a:cubicBezTo>
                    <a:pt x="111" y="1346"/>
                    <a:pt x="109" y="1348"/>
                    <a:pt x="104" y="1350"/>
                  </a:cubicBezTo>
                  <a:cubicBezTo>
                    <a:pt x="104" y="1349"/>
                    <a:pt x="104" y="1349"/>
                    <a:pt x="112" y="1343"/>
                  </a:cubicBezTo>
                  <a:lnTo>
                    <a:pt x="112" y="1340"/>
                  </a:lnTo>
                  <a:cubicBezTo>
                    <a:pt x="108" y="1343"/>
                    <a:pt x="106" y="1344"/>
                    <a:pt x="105" y="1344"/>
                  </a:cubicBezTo>
                  <a:cubicBezTo>
                    <a:pt x="100" y="1344"/>
                    <a:pt x="106" y="1334"/>
                    <a:pt x="112" y="1330"/>
                  </a:cubicBezTo>
                  <a:cubicBezTo>
                    <a:pt x="112" y="1330"/>
                    <a:pt x="112" y="1330"/>
                    <a:pt x="111" y="1330"/>
                  </a:cubicBezTo>
                  <a:cubicBezTo>
                    <a:pt x="111" y="1330"/>
                    <a:pt x="109" y="1330"/>
                    <a:pt x="105" y="1331"/>
                  </a:cubicBezTo>
                  <a:cubicBezTo>
                    <a:pt x="99" y="1334"/>
                    <a:pt x="95" y="1335"/>
                    <a:pt x="94" y="1335"/>
                  </a:cubicBezTo>
                  <a:cubicBezTo>
                    <a:pt x="93" y="1335"/>
                    <a:pt x="96" y="1333"/>
                    <a:pt x="105" y="1329"/>
                  </a:cubicBezTo>
                  <a:cubicBezTo>
                    <a:pt x="113" y="1325"/>
                    <a:pt x="117" y="1324"/>
                    <a:pt x="117" y="1323"/>
                  </a:cubicBezTo>
                  <a:lnTo>
                    <a:pt x="117" y="1323"/>
                  </a:lnTo>
                  <a:cubicBezTo>
                    <a:pt x="117" y="1324"/>
                    <a:pt x="113" y="1325"/>
                    <a:pt x="105" y="1328"/>
                  </a:cubicBezTo>
                  <a:cubicBezTo>
                    <a:pt x="105" y="1328"/>
                    <a:pt x="104" y="1328"/>
                    <a:pt x="104" y="1328"/>
                  </a:cubicBezTo>
                  <a:cubicBezTo>
                    <a:pt x="98" y="1328"/>
                    <a:pt x="100" y="1321"/>
                    <a:pt x="113" y="1319"/>
                  </a:cubicBezTo>
                  <a:lnTo>
                    <a:pt x="129" y="1314"/>
                  </a:lnTo>
                  <a:lnTo>
                    <a:pt x="129" y="1314"/>
                  </a:lnTo>
                  <a:cubicBezTo>
                    <a:pt x="126" y="1315"/>
                    <a:pt x="125" y="1315"/>
                    <a:pt x="123" y="1315"/>
                  </a:cubicBezTo>
                  <a:cubicBezTo>
                    <a:pt x="121" y="1315"/>
                    <a:pt x="121" y="1314"/>
                    <a:pt x="121" y="1314"/>
                  </a:cubicBezTo>
                  <a:cubicBezTo>
                    <a:pt x="119" y="1315"/>
                    <a:pt x="117" y="1316"/>
                    <a:pt x="116" y="1316"/>
                  </a:cubicBezTo>
                  <a:cubicBezTo>
                    <a:pt x="114" y="1316"/>
                    <a:pt x="114" y="1314"/>
                    <a:pt x="114" y="1312"/>
                  </a:cubicBezTo>
                  <a:cubicBezTo>
                    <a:pt x="116" y="1311"/>
                    <a:pt x="109" y="1305"/>
                    <a:pt x="110" y="1303"/>
                  </a:cubicBezTo>
                  <a:cubicBezTo>
                    <a:pt x="111" y="1298"/>
                    <a:pt x="116" y="1293"/>
                    <a:pt x="121" y="1291"/>
                  </a:cubicBezTo>
                  <a:cubicBezTo>
                    <a:pt x="122" y="1288"/>
                    <a:pt x="122" y="1284"/>
                    <a:pt x="118" y="1276"/>
                  </a:cubicBezTo>
                  <a:cubicBezTo>
                    <a:pt x="113" y="1271"/>
                    <a:pt x="113" y="1266"/>
                    <a:pt x="118" y="1266"/>
                  </a:cubicBezTo>
                  <a:cubicBezTo>
                    <a:pt x="119" y="1266"/>
                    <a:pt x="120" y="1266"/>
                    <a:pt x="121" y="1266"/>
                  </a:cubicBezTo>
                  <a:lnTo>
                    <a:pt x="122" y="1263"/>
                  </a:lnTo>
                  <a:cubicBezTo>
                    <a:pt x="118" y="1254"/>
                    <a:pt x="119" y="1251"/>
                    <a:pt x="119" y="1251"/>
                  </a:cubicBezTo>
                  <a:lnTo>
                    <a:pt x="119" y="1251"/>
                  </a:lnTo>
                  <a:cubicBezTo>
                    <a:pt x="122" y="1251"/>
                    <a:pt x="124" y="1252"/>
                    <a:pt x="126" y="1252"/>
                  </a:cubicBezTo>
                  <a:cubicBezTo>
                    <a:pt x="130" y="1252"/>
                    <a:pt x="131" y="1251"/>
                    <a:pt x="128" y="1247"/>
                  </a:cubicBezTo>
                  <a:cubicBezTo>
                    <a:pt x="121" y="1244"/>
                    <a:pt x="122" y="1242"/>
                    <a:pt x="126" y="1235"/>
                  </a:cubicBezTo>
                  <a:cubicBezTo>
                    <a:pt x="130" y="1233"/>
                    <a:pt x="144" y="1206"/>
                    <a:pt x="158" y="1179"/>
                  </a:cubicBezTo>
                  <a:cubicBezTo>
                    <a:pt x="174" y="1153"/>
                    <a:pt x="188" y="1127"/>
                    <a:pt x="186" y="1125"/>
                  </a:cubicBezTo>
                  <a:lnTo>
                    <a:pt x="193" y="1116"/>
                  </a:lnTo>
                  <a:lnTo>
                    <a:pt x="199" y="1107"/>
                  </a:lnTo>
                  <a:cubicBezTo>
                    <a:pt x="201" y="1109"/>
                    <a:pt x="203" y="1109"/>
                    <a:pt x="204" y="1109"/>
                  </a:cubicBezTo>
                  <a:cubicBezTo>
                    <a:pt x="212" y="1109"/>
                    <a:pt x="216" y="1094"/>
                    <a:pt x="217" y="1083"/>
                  </a:cubicBezTo>
                  <a:cubicBezTo>
                    <a:pt x="214" y="1080"/>
                    <a:pt x="214" y="1074"/>
                    <a:pt x="219" y="1071"/>
                  </a:cubicBezTo>
                  <a:cubicBezTo>
                    <a:pt x="222" y="1074"/>
                    <a:pt x="225" y="1075"/>
                    <a:pt x="227" y="1075"/>
                  </a:cubicBezTo>
                  <a:cubicBezTo>
                    <a:pt x="233" y="1075"/>
                    <a:pt x="236" y="1068"/>
                    <a:pt x="236" y="1061"/>
                  </a:cubicBezTo>
                  <a:cubicBezTo>
                    <a:pt x="230" y="1054"/>
                    <a:pt x="229" y="1050"/>
                    <a:pt x="231" y="1050"/>
                  </a:cubicBezTo>
                  <a:lnTo>
                    <a:pt x="231" y="1050"/>
                  </a:lnTo>
                  <a:cubicBezTo>
                    <a:pt x="233" y="1050"/>
                    <a:pt x="236" y="1052"/>
                    <a:pt x="240" y="1055"/>
                  </a:cubicBezTo>
                  <a:cubicBezTo>
                    <a:pt x="244" y="1059"/>
                    <a:pt x="247" y="1060"/>
                    <a:pt x="249" y="1060"/>
                  </a:cubicBezTo>
                  <a:cubicBezTo>
                    <a:pt x="253" y="1060"/>
                    <a:pt x="252" y="1053"/>
                    <a:pt x="246" y="1040"/>
                  </a:cubicBezTo>
                  <a:cubicBezTo>
                    <a:pt x="243" y="1035"/>
                    <a:pt x="243" y="1033"/>
                    <a:pt x="245" y="1033"/>
                  </a:cubicBezTo>
                  <a:cubicBezTo>
                    <a:pt x="246" y="1033"/>
                    <a:pt x="247" y="1033"/>
                    <a:pt x="250" y="1034"/>
                  </a:cubicBezTo>
                  <a:cubicBezTo>
                    <a:pt x="256" y="1037"/>
                    <a:pt x="260" y="1039"/>
                    <a:pt x="262" y="1039"/>
                  </a:cubicBezTo>
                  <a:cubicBezTo>
                    <a:pt x="264" y="1039"/>
                    <a:pt x="263" y="1037"/>
                    <a:pt x="260" y="1034"/>
                  </a:cubicBezTo>
                  <a:cubicBezTo>
                    <a:pt x="255" y="1026"/>
                    <a:pt x="255" y="1022"/>
                    <a:pt x="258" y="1022"/>
                  </a:cubicBezTo>
                  <a:cubicBezTo>
                    <a:pt x="260" y="1022"/>
                    <a:pt x="264" y="1023"/>
                    <a:pt x="268" y="1026"/>
                  </a:cubicBezTo>
                  <a:cubicBezTo>
                    <a:pt x="274" y="1028"/>
                    <a:pt x="278" y="1029"/>
                    <a:pt x="280" y="1029"/>
                  </a:cubicBezTo>
                  <a:cubicBezTo>
                    <a:pt x="283" y="1029"/>
                    <a:pt x="281" y="1026"/>
                    <a:pt x="276" y="1018"/>
                  </a:cubicBezTo>
                  <a:cubicBezTo>
                    <a:pt x="270" y="1008"/>
                    <a:pt x="275" y="1000"/>
                    <a:pt x="283" y="1000"/>
                  </a:cubicBezTo>
                  <a:cubicBezTo>
                    <a:pt x="286" y="1000"/>
                    <a:pt x="289" y="1001"/>
                    <a:pt x="292" y="1003"/>
                  </a:cubicBezTo>
                  <a:cubicBezTo>
                    <a:pt x="295" y="999"/>
                    <a:pt x="303" y="1003"/>
                    <a:pt x="297" y="997"/>
                  </a:cubicBezTo>
                  <a:lnTo>
                    <a:pt x="297" y="997"/>
                  </a:lnTo>
                  <a:lnTo>
                    <a:pt x="305" y="1000"/>
                  </a:lnTo>
                  <a:lnTo>
                    <a:pt x="311" y="995"/>
                  </a:lnTo>
                  <a:lnTo>
                    <a:pt x="306" y="989"/>
                  </a:lnTo>
                  <a:cubicBezTo>
                    <a:pt x="321" y="981"/>
                    <a:pt x="335" y="971"/>
                    <a:pt x="350" y="961"/>
                  </a:cubicBezTo>
                  <a:cubicBezTo>
                    <a:pt x="383" y="935"/>
                    <a:pt x="389" y="931"/>
                    <a:pt x="381" y="927"/>
                  </a:cubicBezTo>
                  <a:cubicBezTo>
                    <a:pt x="374" y="922"/>
                    <a:pt x="373" y="918"/>
                    <a:pt x="377" y="918"/>
                  </a:cubicBezTo>
                  <a:cubicBezTo>
                    <a:pt x="379" y="918"/>
                    <a:pt x="383" y="920"/>
                    <a:pt x="387" y="923"/>
                  </a:cubicBezTo>
                  <a:cubicBezTo>
                    <a:pt x="390" y="921"/>
                    <a:pt x="402" y="922"/>
                    <a:pt x="407" y="917"/>
                  </a:cubicBezTo>
                  <a:cubicBezTo>
                    <a:pt x="412" y="914"/>
                    <a:pt x="416" y="911"/>
                    <a:pt x="419" y="911"/>
                  </a:cubicBezTo>
                  <a:cubicBezTo>
                    <a:pt x="421" y="911"/>
                    <a:pt x="423" y="912"/>
                    <a:pt x="424" y="914"/>
                  </a:cubicBezTo>
                  <a:lnTo>
                    <a:pt x="427" y="912"/>
                  </a:lnTo>
                  <a:cubicBezTo>
                    <a:pt x="425" y="896"/>
                    <a:pt x="444" y="883"/>
                    <a:pt x="458" y="883"/>
                  </a:cubicBezTo>
                  <a:cubicBezTo>
                    <a:pt x="464" y="879"/>
                    <a:pt x="469" y="872"/>
                    <a:pt x="470" y="866"/>
                  </a:cubicBezTo>
                  <a:cubicBezTo>
                    <a:pt x="472" y="859"/>
                    <a:pt x="473" y="857"/>
                    <a:pt x="475" y="857"/>
                  </a:cubicBezTo>
                  <a:cubicBezTo>
                    <a:pt x="476" y="857"/>
                    <a:pt x="478" y="858"/>
                    <a:pt x="480" y="859"/>
                  </a:cubicBezTo>
                  <a:cubicBezTo>
                    <a:pt x="481" y="860"/>
                    <a:pt x="484" y="861"/>
                    <a:pt x="487" y="861"/>
                  </a:cubicBezTo>
                  <a:cubicBezTo>
                    <a:pt x="495" y="861"/>
                    <a:pt x="506" y="856"/>
                    <a:pt x="500" y="847"/>
                  </a:cubicBezTo>
                  <a:lnTo>
                    <a:pt x="500" y="847"/>
                  </a:lnTo>
                  <a:lnTo>
                    <a:pt x="507" y="850"/>
                  </a:lnTo>
                  <a:cubicBezTo>
                    <a:pt x="509" y="851"/>
                    <a:pt x="510" y="851"/>
                    <a:pt x="511" y="851"/>
                  </a:cubicBezTo>
                  <a:cubicBezTo>
                    <a:pt x="514" y="851"/>
                    <a:pt x="513" y="845"/>
                    <a:pt x="510" y="840"/>
                  </a:cubicBezTo>
                  <a:cubicBezTo>
                    <a:pt x="506" y="834"/>
                    <a:pt x="505" y="830"/>
                    <a:pt x="507" y="830"/>
                  </a:cubicBezTo>
                  <a:lnTo>
                    <a:pt x="507" y="830"/>
                  </a:lnTo>
                  <a:cubicBezTo>
                    <a:pt x="509" y="830"/>
                    <a:pt x="513" y="834"/>
                    <a:pt x="521" y="842"/>
                  </a:cubicBezTo>
                  <a:cubicBezTo>
                    <a:pt x="525" y="849"/>
                    <a:pt x="528" y="851"/>
                    <a:pt x="529" y="851"/>
                  </a:cubicBezTo>
                  <a:cubicBezTo>
                    <a:pt x="530" y="851"/>
                    <a:pt x="530" y="849"/>
                    <a:pt x="528" y="847"/>
                  </a:cubicBezTo>
                  <a:cubicBezTo>
                    <a:pt x="527" y="839"/>
                    <a:pt x="527" y="833"/>
                    <a:pt x="531" y="833"/>
                  </a:cubicBezTo>
                  <a:cubicBezTo>
                    <a:pt x="532" y="833"/>
                    <a:pt x="533" y="833"/>
                    <a:pt x="534" y="834"/>
                  </a:cubicBezTo>
                  <a:cubicBezTo>
                    <a:pt x="538" y="832"/>
                    <a:pt x="542" y="830"/>
                    <a:pt x="534" y="818"/>
                  </a:cubicBezTo>
                  <a:cubicBezTo>
                    <a:pt x="529" y="811"/>
                    <a:pt x="533" y="810"/>
                    <a:pt x="536" y="807"/>
                  </a:cubicBezTo>
                  <a:cubicBezTo>
                    <a:pt x="540" y="811"/>
                    <a:pt x="542" y="816"/>
                    <a:pt x="541" y="822"/>
                  </a:cubicBezTo>
                  <a:lnTo>
                    <a:pt x="541" y="822"/>
                  </a:lnTo>
                  <a:cubicBezTo>
                    <a:pt x="542" y="821"/>
                    <a:pt x="544" y="819"/>
                    <a:pt x="547" y="818"/>
                  </a:cubicBezTo>
                  <a:cubicBezTo>
                    <a:pt x="549" y="817"/>
                    <a:pt x="551" y="817"/>
                    <a:pt x="553" y="817"/>
                  </a:cubicBezTo>
                  <a:cubicBezTo>
                    <a:pt x="558" y="817"/>
                    <a:pt x="562" y="819"/>
                    <a:pt x="565" y="823"/>
                  </a:cubicBezTo>
                  <a:cubicBezTo>
                    <a:pt x="568" y="825"/>
                    <a:pt x="570" y="825"/>
                    <a:pt x="571" y="825"/>
                  </a:cubicBezTo>
                  <a:cubicBezTo>
                    <a:pt x="574" y="825"/>
                    <a:pt x="573" y="822"/>
                    <a:pt x="565" y="815"/>
                  </a:cubicBezTo>
                  <a:cubicBezTo>
                    <a:pt x="558" y="803"/>
                    <a:pt x="558" y="803"/>
                    <a:pt x="564" y="798"/>
                  </a:cubicBezTo>
                  <a:cubicBezTo>
                    <a:pt x="566" y="797"/>
                    <a:pt x="567" y="797"/>
                    <a:pt x="569" y="797"/>
                  </a:cubicBezTo>
                  <a:cubicBezTo>
                    <a:pt x="571" y="797"/>
                    <a:pt x="573" y="798"/>
                    <a:pt x="575" y="801"/>
                  </a:cubicBezTo>
                  <a:cubicBezTo>
                    <a:pt x="577" y="804"/>
                    <a:pt x="578" y="806"/>
                    <a:pt x="580" y="806"/>
                  </a:cubicBezTo>
                  <a:cubicBezTo>
                    <a:pt x="581" y="806"/>
                    <a:pt x="583" y="805"/>
                    <a:pt x="586" y="803"/>
                  </a:cubicBezTo>
                  <a:cubicBezTo>
                    <a:pt x="597" y="797"/>
                    <a:pt x="596" y="773"/>
                    <a:pt x="591" y="758"/>
                  </a:cubicBezTo>
                  <a:cubicBezTo>
                    <a:pt x="588" y="752"/>
                    <a:pt x="586" y="749"/>
                    <a:pt x="587" y="749"/>
                  </a:cubicBezTo>
                  <a:lnTo>
                    <a:pt x="587" y="749"/>
                  </a:lnTo>
                  <a:cubicBezTo>
                    <a:pt x="588" y="749"/>
                    <a:pt x="590" y="751"/>
                    <a:pt x="596" y="756"/>
                  </a:cubicBezTo>
                  <a:cubicBezTo>
                    <a:pt x="597" y="759"/>
                    <a:pt x="599" y="759"/>
                    <a:pt x="601" y="759"/>
                  </a:cubicBezTo>
                  <a:cubicBezTo>
                    <a:pt x="602" y="759"/>
                    <a:pt x="604" y="759"/>
                    <a:pt x="606" y="758"/>
                  </a:cubicBezTo>
                  <a:lnTo>
                    <a:pt x="606" y="758"/>
                  </a:lnTo>
                  <a:cubicBezTo>
                    <a:pt x="609" y="764"/>
                    <a:pt x="606" y="766"/>
                    <a:pt x="602" y="768"/>
                  </a:cubicBezTo>
                  <a:lnTo>
                    <a:pt x="606" y="774"/>
                  </a:lnTo>
                  <a:cubicBezTo>
                    <a:pt x="611" y="779"/>
                    <a:pt x="614" y="781"/>
                    <a:pt x="616" y="781"/>
                  </a:cubicBezTo>
                  <a:cubicBezTo>
                    <a:pt x="619" y="781"/>
                    <a:pt x="619" y="777"/>
                    <a:pt x="617" y="768"/>
                  </a:cubicBezTo>
                  <a:cubicBezTo>
                    <a:pt x="617" y="763"/>
                    <a:pt x="617" y="761"/>
                    <a:pt x="618" y="761"/>
                  </a:cubicBezTo>
                  <a:cubicBezTo>
                    <a:pt x="619" y="761"/>
                    <a:pt x="621" y="762"/>
                    <a:pt x="624" y="764"/>
                  </a:cubicBezTo>
                  <a:cubicBezTo>
                    <a:pt x="629" y="767"/>
                    <a:pt x="633" y="769"/>
                    <a:pt x="635" y="769"/>
                  </a:cubicBezTo>
                  <a:cubicBezTo>
                    <a:pt x="636" y="769"/>
                    <a:pt x="636" y="768"/>
                    <a:pt x="635" y="766"/>
                  </a:cubicBezTo>
                  <a:cubicBezTo>
                    <a:pt x="637" y="765"/>
                    <a:pt x="639" y="764"/>
                    <a:pt x="642" y="764"/>
                  </a:cubicBezTo>
                  <a:cubicBezTo>
                    <a:pt x="644" y="764"/>
                    <a:pt x="646" y="765"/>
                    <a:pt x="648" y="766"/>
                  </a:cubicBezTo>
                  <a:cubicBezTo>
                    <a:pt x="656" y="761"/>
                    <a:pt x="660" y="759"/>
                    <a:pt x="656" y="754"/>
                  </a:cubicBezTo>
                  <a:cubicBezTo>
                    <a:pt x="652" y="747"/>
                    <a:pt x="655" y="746"/>
                    <a:pt x="660" y="743"/>
                  </a:cubicBezTo>
                  <a:cubicBezTo>
                    <a:pt x="663" y="741"/>
                    <a:pt x="666" y="739"/>
                    <a:pt x="663" y="733"/>
                  </a:cubicBezTo>
                  <a:cubicBezTo>
                    <a:pt x="659" y="727"/>
                    <a:pt x="660" y="719"/>
                    <a:pt x="665" y="714"/>
                  </a:cubicBezTo>
                  <a:cubicBezTo>
                    <a:pt x="667" y="709"/>
                    <a:pt x="668" y="707"/>
                    <a:pt x="670" y="707"/>
                  </a:cubicBezTo>
                  <a:cubicBezTo>
                    <a:pt x="671" y="707"/>
                    <a:pt x="674" y="709"/>
                    <a:pt x="680" y="714"/>
                  </a:cubicBezTo>
                  <a:cubicBezTo>
                    <a:pt x="682" y="717"/>
                    <a:pt x="684" y="718"/>
                    <a:pt x="686" y="718"/>
                  </a:cubicBezTo>
                  <a:cubicBezTo>
                    <a:pt x="688" y="718"/>
                    <a:pt x="689" y="718"/>
                    <a:pt x="691" y="717"/>
                  </a:cubicBezTo>
                  <a:cubicBezTo>
                    <a:pt x="691" y="717"/>
                    <a:pt x="692" y="716"/>
                    <a:pt x="695" y="716"/>
                  </a:cubicBezTo>
                  <a:cubicBezTo>
                    <a:pt x="696" y="716"/>
                    <a:pt x="699" y="716"/>
                    <a:pt x="702" y="718"/>
                  </a:cubicBezTo>
                  <a:cubicBezTo>
                    <a:pt x="704" y="719"/>
                    <a:pt x="705" y="719"/>
                    <a:pt x="706" y="719"/>
                  </a:cubicBezTo>
                  <a:cubicBezTo>
                    <a:pt x="707" y="719"/>
                    <a:pt x="704" y="715"/>
                    <a:pt x="701" y="710"/>
                  </a:cubicBezTo>
                  <a:lnTo>
                    <a:pt x="694" y="697"/>
                  </a:lnTo>
                  <a:cubicBezTo>
                    <a:pt x="695" y="697"/>
                    <a:pt x="695" y="697"/>
                    <a:pt x="696" y="697"/>
                  </a:cubicBezTo>
                  <a:cubicBezTo>
                    <a:pt x="700" y="697"/>
                    <a:pt x="709" y="706"/>
                    <a:pt x="712" y="712"/>
                  </a:cubicBezTo>
                  <a:cubicBezTo>
                    <a:pt x="718" y="717"/>
                    <a:pt x="720" y="719"/>
                    <a:pt x="721" y="719"/>
                  </a:cubicBezTo>
                  <a:cubicBezTo>
                    <a:pt x="722" y="719"/>
                    <a:pt x="720" y="716"/>
                    <a:pt x="716" y="710"/>
                  </a:cubicBezTo>
                  <a:cubicBezTo>
                    <a:pt x="713" y="704"/>
                    <a:pt x="712" y="697"/>
                    <a:pt x="720" y="697"/>
                  </a:cubicBezTo>
                  <a:cubicBezTo>
                    <a:pt x="721" y="697"/>
                    <a:pt x="722" y="697"/>
                    <a:pt x="724" y="697"/>
                  </a:cubicBezTo>
                  <a:cubicBezTo>
                    <a:pt x="728" y="695"/>
                    <a:pt x="732" y="692"/>
                    <a:pt x="736" y="692"/>
                  </a:cubicBezTo>
                  <a:cubicBezTo>
                    <a:pt x="738" y="692"/>
                    <a:pt x="740" y="693"/>
                    <a:pt x="742" y="695"/>
                  </a:cubicBezTo>
                  <a:cubicBezTo>
                    <a:pt x="743" y="696"/>
                    <a:pt x="744" y="696"/>
                    <a:pt x="744" y="696"/>
                  </a:cubicBezTo>
                  <a:cubicBezTo>
                    <a:pt x="748" y="696"/>
                    <a:pt x="748" y="691"/>
                    <a:pt x="748" y="691"/>
                  </a:cubicBezTo>
                  <a:cubicBezTo>
                    <a:pt x="748" y="682"/>
                    <a:pt x="752" y="680"/>
                    <a:pt x="766" y="680"/>
                  </a:cubicBezTo>
                  <a:cubicBezTo>
                    <a:pt x="772" y="680"/>
                    <a:pt x="777" y="680"/>
                    <a:pt x="780" y="680"/>
                  </a:cubicBezTo>
                  <a:cubicBezTo>
                    <a:pt x="792" y="680"/>
                    <a:pt x="790" y="678"/>
                    <a:pt x="784" y="668"/>
                  </a:cubicBezTo>
                  <a:cubicBezTo>
                    <a:pt x="782" y="665"/>
                    <a:pt x="779" y="661"/>
                    <a:pt x="781" y="661"/>
                  </a:cubicBezTo>
                  <a:lnTo>
                    <a:pt x="781" y="661"/>
                  </a:lnTo>
                  <a:cubicBezTo>
                    <a:pt x="781" y="661"/>
                    <a:pt x="783" y="662"/>
                    <a:pt x="788" y="666"/>
                  </a:cubicBezTo>
                  <a:cubicBezTo>
                    <a:pt x="789" y="667"/>
                    <a:pt x="790" y="667"/>
                    <a:pt x="791" y="667"/>
                  </a:cubicBezTo>
                  <a:cubicBezTo>
                    <a:pt x="795" y="667"/>
                    <a:pt x="796" y="660"/>
                    <a:pt x="798" y="651"/>
                  </a:cubicBezTo>
                  <a:cubicBezTo>
                    <a:pt x="796" y="641"/>
                    <a:pt x="792" y="632"/>
                    <a:pt x="786" y="625"/>
                  </a:cubicBezTo>
                  <a:cubicBezTo>
                    <a:pt x="781" y="616"/>
                    <a:pt x="779" y="613"/>
                    <a:pt x="782" y="613"/>
                  </a:cubicBezTo>
                  <a:cubicBezTo>
                    <a:pt x="783" y="613"/>
                    <a:pt x="786" y="614"/>
                    <a:pt x="789" y="614"/>
                  </a:cubicBezTo>
                  <a:cubicBezTo>
                    <a:pt x="789" y="614"/>
                    <a:pt x="790" y="614"/>
                    <a:pt x="791" y="614"/>
                  </a:cubicBezTo>
                  <a:cubicBezTo>
                    <a:pt x="795" y="614"/>
                    <a:pt x="801" y="617"/>
                    <a:pt x="804" y="621"/>
                  </a:cubicBezTo>
                  <a:cubicBezTo>
                    <a:pt x="808" y="628"/>
                    <a:pt x="804" y="630"/>
                    <a:pt x="804" y="630"/>
                  </a:cubicBezTo>
                  <a:lnTo>
                    <a:pt x="801" y="632"/>
                  </a:lnTo>
                  <a:cubicBezTo>
                    <a:pt x="803" y="637"/>
                    <a:pt x="807" y="641"/>
                    <a:pt x="811" y="641"/>
                  </a:cubicBezTo>
                  <a:cubicBezTo>
                    <a:pt x="812" y="641"/>
                    <a:pt x="814" y="641"/>
                    <a:pt x="816" y="639"/>
                  </a:cubicBezTo>
                  <a:cubicBezTo>
                    <a:pt x="818" y="641"/>
                    <a:pt x="821" y="641"/>
                    <a:pt x="822" y="641"/>
                  </a:cubicBezTo>
                  <a:cubicBezTo>
                    <a:pt x="825" y="641"/>
                    <a:pt x="826" y="639"/>
                    <a:pt x="823" y="635"/>
                  </a:cubicBezTo>
                  <a:lnTo>
                    <a:pt x="823" y="635"/>
                  </a:lnTo>
                  <a:cubicBezTo>
                    <a:pt x="825" y="636"/>
                    <a:pt x="827" y="636"/>
                    <a:pt x="829" y="636"/>
                  </a:cubicBezTo>
                  <a:cubicBezTo>
                    <a:pt x="834" y="636"/>
                    <a:pt x="840" y="632"/>
                    <a:pt x="845" y="629"/>
                  </a:cubicBezTo>
                  <a:cubicBezTo>
                    <a:pt x="850" y="625"/>
                    <a:pt x="859" y="620"/>
                    <a:pt x="866" y="620"/>
                  </a:cubicBezTo>
                  <a:cubicBezTo>
                    <a:pt x="867" y="620"/>
                    <a:pt x="869" y="621"/>
                    <a:pt x="871" y="621"/>
                  </a:cubicBezTo>
                  <a:cubicBezTo>
                    <a:pt x="877" y="616"/>
                    <a:pt x="881" y="613"/>
                    <a:pt x="877" y="608"/>
                  </a:cubicBezTo>
                  <a:cubicBezTo>
                    <a:pt x="871" y="600"/>
                    <a:pt x="871" y="596"/>
                    <a:pt x="872" y="596"/>
                  </a:cubicBezTo>
                  <a:lnTo>
                    <a:pt x="872" y="596"/>
                  </a:lnTo>
                  <a:cubicBezTo>
                    <a:pt x="873" y="596"/>
                    <a:pt x="875" y="597"/>
                    <a:pt x="876" y="599"/>
                  </a:cubicBezTo>
                  <a:cubicBezTo>
                    <a:pt x="878" y="600"/>
                    <a:pt x="880" y="601"/>
                    <a:pt x="883" y="601"/>
                  </a:cubicBezTo>
                  <a:cubicBezTo>
                    <a:pt x="901" y="601"/>
                    <a:pt x="938" y="579"/>
                    <a:pt x="933" y="566"/>
                  </a:cubicBezTo>
                  <a:lnTo>
                    <a:pt x="940" y="561"/>
                  </a:lnTo>
                  <a:cubicBezTo>
                    <a:pt x="940" y="561"/>
                    <a:pt x="941" y="561"/>
                    <a:pt x="941" y="561"/>
                  </a:cubicBezTo>
                  <a:cubicBezTo>
                    <a:pt x="953" y="561"/>
                    <a:pt x="973" y="545"/>
                    <a:pt x="970" y="536"/>
                  </a:cubicBezTo>
                  <a:lnTo>
                    <a:pt x="980" y="528"/>
                  </a:lnTo>
                  <a:cubicBezTo>
                    <a:pt x="993" y="527"/>
                    <a:pt x="996" y="525"/>
                    <a:pt x="994" y="516"/>
                  </a:cubicBezTo>
                  <a:cubicBezTo>
                    <a:pt x="993" y="510"/>
                    <a:pt x="991" y="506"/>
                    <a:pt x="991" y="506"/>
                  </a:cubicBezTo>
                  <a:lnTo>
                    <a:pt x="991" y="506"/>
                  </a:lnTo>
                  <a:cubicBezTo>
                    <a:pt x="991" y="506"/>
                    <a:pt x="992" y="506"/>
                    <a:pt x="993" y="508"/>
                  </a:cubicBezTo>
                  <a:cubicBezTo>
                    <a:pt x="994" y="509"/>
                    <a:pt x="996" y="510"/>
                    <a:pt x="997" y="510"/>
                  </a:cubicBezTo>
                  <a:cubicBezTo>
                    <a:pt x="1002" y="510"/>
                    <a:pt x="1008" y="505"/>
                    <a:pt x="1017" y="496"/>
                  </a:cubicBezTo>
                  <a:cubicBezTo>
                    <a:pt x="1031" y="483"/>
                    <a:pt x="1031" y="483"/>
                    <a:pt x="1022" y="481"/>
                  </a:cubicBezTo>
                  <a:cubicBezTo>
                    <a:pt x="1026" y="472"/>
                    <a:pt x="1030" y="469"/>
                    <a:pt x="1033" y="469"/>
                  </a:cubicBezTo>
                  <a:cubicBezTo>
                    <a:pt x="1035" y="469"/>
                    <a:pt x="1038" y="472"/>
                    <a:pt x="1040" y="474"/>
                  </a:cubicBezTo>
                  <a:cubicBezTo>
                    <a:pt x="1042" y="479"/>
                    <a:pt x="1045" y="481"/>
                    <a:pt x="1046" y="481"/>
                  </a:cubicBezTo>
                  <a:cubicBezTo>
                    <a:pt x="1049" y="481"/>
                    <a:pt x="1049" y="474"/>
                    <a:pt x="1041" y="463"/>
                  </a:cubicBezTo>
                  <a:cubicBezTo>
                    <a:pt x="1036" y="453"/>
                    <a:pt x="1038" y="446"/>
                    <a:pt x="1042" y="446"/>
                  </a:cubicBezTo>
                  <a:cubicBezTo>
                    <a:pt x="1043" y="446"/>
                    <a:pt x="1044" y="447"/>
                    <a:pt x="1046" y="448"/>
                  </a:cubicBezTo>
                  <a:cubicBezTo>
                    <a:pt x="1051" y="453"/>
                    <a:pt x="1048" y="456"/>
                    <a:pt x="1044" y="460"/>
                  </a:cubicBezTo>
                  <a:lnTo>
                    <a:pt x="1054" y="470"/>
                  </a:lnTo>
                  <a:cubicBezTo>
                    <a:pt x="1058" y="466"/>
                    <a:pt x="1058" y="466"/>
                    <a:pt x="1056" y="459"/>
                  </a:cubicBezTo>
                  <a:cubicBezTo>
                    <a:pt x="1056" y="459"/>
                    <a:pt x="1059" y="455"/>
                    <a:pt x="1057" y="447"/>
                  </a:cubicBezTo>
                  <a:cubicBezTo>
                    <a:pt x="1056" y="439"/>
                    <a:pt x="1049" y="434"/>
                    <a:pt x="1041" y="432"/>
                  </a:cubicBezTo>
                  <a:cubicBezTo>
                    <a:pt x="1033" y="430"/>
                    <a:pt x="1037" y="427"/>
                    <a:pt x="1039" y="424"/>
                  </a:cubicBezTo>
                  <a:cubicBezTo>
                    <a:pt x="1040" y="423"/>
                    <a:pt x="1041" y="423"/>
                    <a:pt x="1043" y="423"/>
                  </a:cubicBezTo>
                  <a:cubicBezTo>
                    <a:pt x="1050" y="423"/>
                    <a:pt x="1057" y="428"/>
                    <a:pt x="1058" y="435"/>
                  </a:cubicBezTo>
                  <a:cubicBezTo>
                    <a:pt x="1054" y="438"/>
                    <a:pt x="1060" y="444"/>
                    <a:pt x="1066" y="448"/>
                  </a:cubicBezTo>
                  <a:cubicBezTo>
                    <a:pt x="1066" y="449"/>
                    <a:pt x="1067" y="449"/>
                    <a:pt x="1067" y="449"/>
                  </a:cubicBezTo>
                  <a:cubicBezTo>
                    <a:pt x="1071" y="449"/>
                    <a:pt x="1075" y="426"/>
                    <a:pt x="1068" y="415"/>
                  </a:cubicBezTo>
                  <a:cubicBezTo>
                    <a:pt x="1066" y="412"/>
                    <a:pt x="1064" y="411"/>
                    <a:pt x="1064" y="411"/>
                  </a:cubicBezTo>
                  <a:lnTo>
                    <a:pt x="1064" y="411"/>
                  </a:lnTo>
                  <a:cubicBezTo>
                    <a:pt x="1064" y="411"/>
                    <a:pt x="1067" y="413"/>
                    <a:pt x="1074" y="419"/>
                  </a:cubicBezTo>
                  <a:cubicBezTo>
                    <a:pt x="1075" y="420"/>
                    <a:pt x="1076" y="421"/>
                    <a:pt x="1077" y="421"/>
                  </a:cubicBezTo>
                  <a:cubicBezTo>
                    <a:pt x="1081" y="421"/>
                    <a:pt x="1086" y="416"/>
                    <a:pt x="1090" y="411"/>
                  </a:cubicBezTo>
                  <a:cubicBezTo>
                    <a:pt x="1096" y="404"/>
                    <a:pt x="1099" y="400"/>
                    <a:pt x="1094" y="396"/>
                  </a:cubicBezTo>
                  <a:cubicBezTo>
                    <a:pt x="1088" y="391"/>
                    <a:pt x="1083" y="387"/>
                    <a:pt x="1086" y="383"/>
                  </a:cubicBezTo>
                  <a:lnTo>
                    <a:pt x="1086" y="383"/>
                  </a:lnTo>
                  <a:cubicBezTo>
                    <a:pt x="1085" y="384"/>
                    <a:pt x="1084" y="385"/>
                    <a:pt x="1083" y="385"/>
                  </a:cubicBezTo>
                  <a:cubicBezTo>
                    <a:pt x="1080" y="385"/>
                    <a:pt x="1076" y="381"/>
                    <a:pt x="1071" y="378"/>
                  </a:cubicBezTo>
                  <a:cubicBezTo>
                    <a:pt x="1076" y="377"/>
                    <a:pt x="1081" y="376"/>
                    <a:pt x="1086" y="376"/>
                  </a:cubicBezTo>
                  <a:cubicBezTo>
                    <a:pt x="1088" y="376"/>
                    <a:pt x="1090" y="376"/>
                    <a:pt x="1092" y="377"/>
                  </a:cubicBezTo>
                  <a:cubicBezTo>
                    <a:pt x="1095" y="378"/>
                    <a:pt x="1098" y="378"/>
                    <a:pt x="1102" y="378"/>
                  </a:cubicBezTo>
                  <a:cubicBezTo>
                    <a:pt x="1113" y="378"/>
                    <a:pt x="1124" y="372"/>
                    <a:pt x="1131" y="362"/>
                  </a:cubicBezTo>
                  <a:cubicBezTo>
                    <a:pt x="1136" y="356"/>
                    <a:pt x="1143" y="345"/>
                    <a:pt x="1152" y="345"/>
                  </a:cubicBezTo>
                  <a:cubicBezTo>
                    <a:pt x="1152" y="345"/>
                    <a:pt x="1153" y="345"/>
                    <a:pt x="1153" y="345"/>
                  </a:cubicBezTo>
                  <a:cubicBezTo>
                    <a:pt x="1158" y="337"/>
                    <a:pt x="1161" y="333"/>
                    <a:pt x="1154" y="330"/>
                  </a:cubicBezTo>
                  <a:lnTo>
                    <a:pt x="1160" y="322"/>
                  </a:lnTo>
                  <a:cubicBezTo>
                    <a:pt x="1169" y="322"/>
                    <a:pt x="1173" y="314"/>
                    <a:pt x="1168" y="310"/>
                  </a:cubicBezTo>
                  <a:cubicBezTo>
                    <a:pt x="1164" y="303"/>
                    <a:pt x="1172" y="303"/>
                    <a:pt x="1175" y="299"/>
                  </a:cubicBezTo>
                  <a:cubicBezTo>
                    <a:pt x="1192" y="298"/>
                    <a:pt x="1192" y="298"/>
                    <a:pt x="1171" y="291"/>
                  </a:cubicBezTo>
                  <a:cubicBezTo>
                    <a:pt x="1169" y="290"/>
                    <a:pt x="1167" y="290"/>
                    <a:pt x="1164" y="290"/>
                  </a:cubicBezTo>
                  <a:cubicBezTo>
                    <a:pt x="1160" y="290"/>
                    <a:pt x="1155" y="292"/>
                    <a:pt x="1152" y="295"/>
                  </a:cubicBezTo>
                  <a:lnTo>
                    <a:pt x="1144" y="306"/>
                  </a:lnTo>
                  <a:lnTo>
                    <a:pt x="1144" y="306"/>
                  </a:lnTo>
                  <a:lnTo>
                    <a:pt x="1145" y="291"/>
                  </a:lnTo>
                  <a:cubicBezTo>
                    <a:pt x="1148" y="285"/>
                    <a:pt x="1146" y="277"/>
                    <a:pt x="1141" y="272"/>
                  </a:cubicBezTo>
                  <a:cubicBezTo>
                    <a:pt x="1141" y="272"/>
                    <a:pt x="1134" y="269"/>
                    <a:pt x="1136" y="264"/>
                  </a:cubicBezTo>
                  <a:lnTo>
                    <a:pt x="1136" y="264"/>
                  </a:lnTo>
                  <a:cubicBezTo>
                    <a:pt x="1136" y="264"/>
                    <a:pt x="1143" y="269"/>
                    <a:pt x="1149" y="272"/>
                  </a:cubicBezTo>
                  <a:cubicBezTo>
                    <a:pt x="1152" y="279"/>
                    <a:pt x="1158" y="284"/>
                    <a:pt x="1164" y="287"/>
                  </a:cubicBezTo>
                  <a:cubicBezTo>
                    <a:pt x="1167" y="288"/>
                    <a:pt x="1170" y="288"/>
                    <a:pt x="1173" y="288"/>
                  </a:cubicBezTo>
                  <a:cubicBezTo>
                    <a:pt x="1184" y="288"/>
                    <a:pt x="1191" y="281"/>
                    <a:pt x="1180" y="276"/>
                  </a:cubicBezTo>
                  <a:cubicBezTo>
                    <a:pt x="1183" y="271"/>
                    <a:pt x="1183" y="271"/>
                    <a:pt x="1191" y="271"/>
                  </a:cubicBezTo>
                  <a:cubicBezTo>
                    <a:pt x="1193" y="272"/>
                    <a:pt x="1194" y="272"/>
                    <a:pt x="1195" y="272"/>
                  </a:cubicBezTo>
                  <a:cubicBezTo>
                    <a:pt x="1198" y="272"/>
                    <a:pt x="1198" y="268"/>
                    <a:pt x="1190" y="260"/>
                  </a:cubicBezTo>
                  <a:cubicBezTo>
                    <a:pt x="1181" y="251"/>
                    <a:pt x="1181" y="247"/>
                    <a:pt x="1189" y="247"/>
                  </a:cubicBezTo>
                  <a:cubicBezTo>
                    <a:pt x="1191" y="247"/>
                    <a:pt x="1193" y="247"/>
                    <a:pt x="1196" y="248"/>
                  </a:cubicBezTo>
                  <a:cubicBezTo>
                    <a:pt x="1214" y="247"/>
                    <a:pt x="1223" y="230"/>
                    <a:pt x="1216" y="226"/>
                  </a:cubicBezTo>
                  <a:cubicBezTo>
                    <a:pt x="1203" y="220"/>
                    <a:pt x="1208" y="207"/>
                    <a:pt x="1217" y="206"/>
                  </a:cubicBezTo>
                  <a:cubicBezTo>
                    <a:pt x="1225" y="205"/>
                    <a:pt x="1227" y="201"/>
                    <a:pt x="1223" y="194"/>
                  </a:cubicBezTo>
                  <a:lnTo>
                    <a:pt x="1223" y="194"/>
                  </a:lnTo>
                  <a:cubicBezTo>
                    <a:pt x="1225" y="194"/>
                    <a:pt x="1227" y="195"/>
                    <a:pt x="1229" y="195"/>
                  </a:cubicBezTo>
                  <a:cubicBezTo>
                    <a:pt x="1233" y="195"/>
                    <a:pt x="1236" y="193"/>
                    <a:pt x="1233" y="187"/>
                  </a:cubicBezTo>
                  <a:cubicBezTo>
                    <a:pt x="1233" y="187"/>
                    <a:pt x="1234" y="185"/>
                    <a:pt x="1229" y="185"/>
                  </a:cubicBezTo>
                  <a:cubicBezTo>
                    <a:pt x="1228" y="185"/>
                    <a:pt x="1227" y="185"/>
                    <a:pt x="1226" y="185"/>
                  </a:cubicBezTo>
                  <a:lnTo>
                    <a:pt x="1216" y="171"/>
                  </a:lnTo>
                  <a:cubicBezTo>
                    <a:pt x="1216" y="173"/>
                    <a:pt x="1214" y="173"/>
                    <a:pt x="1213" y="173"/>
                  </a:cubicBezTo>
                  <a:cubicBezTo>
                    <a:pt x="1210" y="173"/>
                    <a:pt x="1206" y="172"/>
                    <a:pt x="1201" y="170"/>
                  </a:cubicBezTo>
                  <a:cubicBezTo>
                    <a:pt x="1195" y="167"/>
                    <a:pt x="1207" y="153"/>
                    <a:pt x="1231" y="151"/>
                  </a:cubicBezTo>
                  <a:lnTo>
                    <a:pt x="1247" y="148"/>
                  </a:lnTo>
                  <a:lnTo>
                    <a:pt x="1234" y="143"/>
                  </a:lnTo>
                  <a:cubicBezTo>
                    <a:pt x="1236" y="140"/>
                    <a:pt x="1237" y="136"/>
                    <a:pt x="1241" y="136"/>
                  </a:cubicBezTo>
                  <a:cubicBezTo>
                    <a:pt x="1242" y="136"/>
                    <a:pt x="1243" y="136"/>
                    <a:pt x="1244" y="137"/>
                  </a:cubicBezTo>
                  <a:cubicBezTo>
                    <a:pt x="1247" y="138"/>
                    <a:pt x="1248" y="138"/>
                    <a:pt x="1250" y="138"/>
                  </a:cubicBezTo>
                  <a:cubicBezTo>
                    <a:pt x="1251" y="138"/>
                    <a:pt x="1251" y="137"/>
                    <a:pt x="1252" y="134"/>
                  </a:cubicBezTo>
                  <a:cubicBezTo>
                    <a:pt x="1252" y="134"/>
                    <a:pt x="1253" y="129"/>
                    <a:pt x="1246" y="128"/>
                  </a:cubicBezTo>
                  <a:cubicBezTo>
                    <a:pt x="1233" y="123"/>
                    <a:pt x="1233" y="123"/>
                    <a:pt x="1241" y="121"/>
                  </a:cubicBezTo>
                  <a:cubicBezTo>
                    <a:pt x="1256" y="120"/>
                    <a:pt x="1258" y="115"/>
                    <a:pt x="1245" y="107"/>
                  </a:cubicBezTo>
                  <a:cubicBezTo>
                    <a:pt x="1231" y="104"/>
                    <a:pt x="1231" y="104"/>
                    <a:pt x="1246" y="103"/>
                  </a:cubicBezTo>
                  <a:cubicBezTo>
                    <a:pt x="1247" y="103"/>
                    <a:pt x="1249" y="103"/>
                    <a:pt x="1250" y="103"/>
                  </a:cubicBezTo>
                  <a:cubicBezTo>
                    <a:pt x="1256" y="103"/>
                    <a:pt x="1261" y="101"/>
                    <a:pt x="1263" y="97"/>
                  </a:cubicBezTo>
                  <a:lnTo>
                    <a:pt x="1255" y="95"/>
                  </a:lnTo>
                  <a:cubicBezTo>
                    <a:pt x="1242" y="92"/>
                    <a:pt x="1243" y="87"/>
                    <a:pt x="1251" y="85"/>
                  </a:cubicBezTo>
                  <a:lnTo>
                    <a:pt x="1251" y="85"/>
                  </a:lnTo>
                  <a:cubicBezTo>
                    <a:pt x="1251" y="85"/>
                    <a:pt x="1252" y="85"/>
                    <a:pt x="1253" y="85"/>
                  </a:cubicBezTo>
                  <a:cubicBezTo>
                    <a:pt x="1258" y="85"/>
                    <a:pt x="1258" y="81"/>
                    <a:pt x="1253" y="70"/>
                  </a:cubicBezTo>
                  <a:cubicBezTo>
                    <a:pt x="1255" y="62"/>
                    <a:pt x="1256" y="58"/>
                    <a:pt x="1261" y="58"/>
                  </a:cubicBezTo>
                  <a:cubicBezTo>
                    <a:pt x="1262" y="58"/>
                    <a:pt x="1262" y="58"/>
                    <a:pt x="1263" y="58"/>
                  </a:cubicBezTo>
                  <a:cubicBezTo>
                    <a:pt x="1268" y="59"/>
                    <a:pt x="1272" y="59"/>
                    <a:pt x="1273" y="59"/>
                  </a:cubicBezTo>
                  <a:cubicBezTo>
                    <a:pt x="1276" y="59"/>
                    <a:pt x="1273" y="58"/>
                    <a:pt x="1264" y="54"/>
                  </a:cubicBezTo>
                  <a:cubicBezTo>
                    <a:pt x="1259" y="48"/>
                    <a:pt x="1258" y="48"/>
                    <a:pt x="1267" y="39"/>
                  </a:cubicBezTo>
                  <a:cubicBezTo>
                    <a:pt x="1274" y="36"/>
                    <a:pt x="1274" y="36"/>
                    <a:pt x="1268" y="30"/>
                  </a:cubicBezTo>
                  <a:cubicBezTo>
                    <a:pt x="1261" y="29"/>
                    <a:pt x="1256" y="28"/>
                    <a:pt x="1252" y="28"/>
                  </a:cubicBezTo>
                  <a:cubicBezTo>
                    <a:pt x="1248" y="28"/>
                    <a:pt x="1246" y="29"/>
                    <a:pt x="1245" y="32"/>
                  </a:cubicBezTo>
                  <a:cubicBezTo>
                    <a:pt x="1245" y="35"/>
                    <a:pt x="1245" y="36"/>
                    <a:pt x="1243" y="36"/>
                  </a:cubicBezTo>
                  <a:cubicBezTo>
                    <a:pt x="1242" y="36"/>
                    <a:pt x="1240" y="36"/>
                    <a:pt x="1237" y="36"/>
                  </a:cubicBezTo>
                  <a:cubicBezTo>
                    <a:pt x="1237" y="36"/>
                    <a:pt x="1238" y="31"/>
                    <a:pt x="1238" y="27"/>
                  </a:cubicBezTo>
                  <a:cubicBezTo>
                    <a:pt x="1240" y="20"/>
                    <a:pt x="1238" y="13"/>
                    <a:pt x="1234" y="8"/>
                  </a:cubicBezTo>
                  <a:cubicBezTo>
                    <a:pt x="1230" y="3"/>
                    <a:pt x="1225" y="0"/>
                    <a:pt x="1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58"/>
            <p:cNvSpPr/>
            <p:nvPr/>
          </p:nvSpPr>
          <p:spPr>
            <a:xfrm>
              <a:off x="6676456" y="1995786"/>
              <a:ext cx="290363" cy="261251"/>
            </a:xfrm>
            <a:custGeom>
              <a:avLst/>
              <a:gdLst/>
              <a:ahLst/>
              <a:cxnLst/>
              <a:rect l="l" t="t" r="r" b="b"/>
              <a:pathLst>
                <a:path w="3082" h="2773" extrusionOk="0">
                  <a:moveTo>
                    <a:pt x="1660" y="59"/>
                  </a:moveTo>
                  <a:cubicBezTo>
                    <a:pt x="1663" y="59"/>
                    <a:pt x="1667" y="60"/>
                    <a:pt x="1671" y="60"/>
                  </a:cubicBezTo>
                  <a:lnTo>
                    <a:pt x="1670" y="67"/>
                  </a:lnTo>
                  <a:lnTo>
                    <a:pt x="1660" y="73"/>
                  </a:lnTo>
                  <a:lnTo>
                    <a:pt x="1652" y="65"/>
                  </a:lnTo>
                  <a:cubicBezTo>
                    <a:pt x="1653" y="60"/>
                    <a:pt x="1656" y="59"/>
                    <a:pt x="1660" y="59"/>
                  </a:cubicBezTo>
                  <a:close/>
                  <a:moveTo>
                    <a:pt x="757" y="76"/>
                  </a:moveTo>
                  <a:cubicBezTo>
                    <a:pt x="755" y="76"/>
                    <a:pt x="753" y="76"/>
                    <a:pt x="750" y="77"/>
                  </a:cubicBezTo>
                  <a:lnTo>
                    <a:pt x="741" y="79"/>
                  </a:lnTo>
                  <a:lnTo>
                    <a:pt x="751" y="84"/>
                  </a:lnTo>
                  <a:lnTo>
                    <a:pt x="760" y="82"/>
                  </a:lnTo>
                  <a:cubicBezTo>
                    <a:pt x="760" y="77"/>
                    <a:pt x="759" y="76"/>
                    <a:pt x="757" y="76"/>
                  </a:cubicBezTo>
                  <a:close/>
                  <a:moveTo>
                    <a:pt x="1243" y="73"/>
                  </a:moveTo>
                  <a:cubicBezTo>
                    <a:pt x="1252" y="73"/>
                    <a:pt x="1252" y="79"/>
                    <a:pt x="1235" y="87"/>
                  </a:cubicBezTo>
                  <a:lnTo>
                    <a:pt x="1217" y="88"/>
                  </a:lnTo>
                  <a:cubicBezTo>
                    <a:pt x="1217" y="80"/>
                    <a:pt x="1234" y="73"/>
                    <a:pt x="1243" y="73"/>
                  </a:cubicBezTo>
                  <a:close/>
                  <a:moveTo>
                    <a:pt x="1283" y="82"/>
                  </a:moveTo>
                  <a:cubicBezTo>
                    <a:pt x="1274" y="82"/>
                    <a:pt x="1270" y="88"/>
                    <a:pt x="1270" y="93"/>
                  </a:cubicBezTo>
                  <a:cubicBezTo>
                    <a:pt x="1270" y="99"/>
                    <a:pt x="1275" y="100"/>
                    <a:pt x="1286" y="100"/>
                  </a:cubicBezTo>
                  <a:cubicBezTo>
                    <a:pt x="1289" y="100"/>
                    <a:pt x="1292" y="99"/>
                    <a:pt x="1296" y="99"/>
                  </a:cubicBezTo>
                  <a:cubicBezTo>
                    <a:pt x="1302" y="98"/>
                    <a:pt x="1309" y="95"/>
                    <a:pt x="1313" y="90"/>
                  </a:cubicBezTo>
                  <a:cubicBezTo>
                    <a:pt x="1313" y="86"/>
                    <a:pt x="1309" y="84"/>
                    <a:pt x="1303" y="84"/>
                  </a:cubicBezTo>
                  <a:cubicBezTo>
                    <a:pt x="1301" y="84"/>
                    <a:pt x="1298" y="85"/>
                    <a:pt x="1295" y="85"/>
                  </a:cubicBezTo>
                  <a:cubicBezTo>
                    <a:pt x="1291" y="83"/>
                    <a:pt x="1287" y="82"/>
                    <a:pt x="1283" y="82"/>
                  </a:cubicBezTo>
                  <a:close/>
                  <a:moveTo>
                    <a:pt x="1711" y="79"/>
                  </a:moveTo>
                  <a:cubicBezTo>
                    <a:pt x="1713" y="79"/>
                    <a:pt x="1712" y="83"/>
                    <a:pt x="1710" y="89"/>
                  </a:cubicBezTo>
                  <a:cubicBezTo>
                    <a:pt x="1709" y="97"/>
                    <a:pt x="1708" y="104"/>
                    <a:pt x="1690" y="107"/>
                  </a:cubicBezTo>
                  <a:lnTo>
                    <a:pt x="1672" y="105"/>
                  </a:lnTo>
                  <a:lnTo>
                    <a:pt x="1692" y="94"/>
                  </a:lnTo>
                  <a:cubicBezTo>
                    <a:pt x="1704" y="84"/>
                    <a:pt x="1709" y="79"/>
                    <a:pt x="1711" y="79"/>
                  </a:cubicBezTo>
                  <a:close/>
                  <a:moveTo>
                    <a:pt x="1913" y="102"/>
                  </a:moveTo>
                  <a:cubicBezTo>
                    <a:pt x="1919" y="102"/>
                    <a:pt x="1916" y="104"/>
                    <a:pt x="1908" y="112"/>
                  </a:cubicBezTo>
                  <a:lnTo>
                    <a:pt x="1886" y="121"/>
                  </a:lnTo>
                  <a:cubicBezTo>
                    <a:pt x="1878" y="119"/>
                    <a:pt x="1889" y="114"/>
                    <a:pt x="1901" y="103"/>
                  </a:cubicBezTo>
                  <a:cubicBezTo>
                    <a:pt x="1907" y="102"/>
                    <a:pt x="1911" y="102"/>
                    <a:pt x="1913" y="102"/>
                  </a:cubicBezTo>
                  <a:close/>
                  <a:moveTo>
                    <a:pt x="743" y="116"/>
                  </a:moveTo>
                  <a:cubicBezTo>
                    <a:pt x="747" y="116"/>
                    <a:pt x="750" y="118"/>
                    <a:pt x="750" y="122"/>
                  </a:cubicBezTo>
                  <a:lnTo>
                    <a:pt x="742" y="124"/>
                  </a:lnTo>
                  <a:cubicBezTo>
                    <a:pt x="742" y="122"/>
                    <a:pt x="741" y="121"/>
                    <a:pt x="740" y="121"/>
                  </a:cubicBezTo>
                  <a:lnTo>
                    <a:pt x="740" y="121"/>
                  </a:lnTo>
                  <a:cubicBezTo>
                    <a:pt x="738" y="121"/>
                    <a:pt x="736" y="128"/>
                    <a:pt x="743" y="131"/>
                  </a:cubicBezTo>
                  <a:cubicBezTo>
                    <a:pt x="746" y="138"/>
                    <a:pt x="747" y="144"/>
                    <a:pt x="747" y="144"/>
                  </a:cubicBezTo>
                  <a:cubicBezTo>
                    <a:pt x="745" y="145"/>
                    <a:pt x="743" y="145"/>
                    <a:pt x="741" y="145"/>
                  </a:cubicBezTo>
                  <a:cubicBezTo>
                    <a:pt x="735" y="145"/>
                    <a:pt x="729" y="141"/>
                    <a:pt x="727" y="135"/>
                  </a:cubicBezTo>
                  <a:cubicBezTo>
                    <a:pt x="714" y="123"/>
                    <a:pt x="714" y="123"/>
                    <a:pt x="732" y="119"/>
                  </a:cubicBezTo>
                  <a:cubicBezTo>
                    <a:pt x="736" y="117"/>
                    <a:pt x="740" y="116"/>
                    <a:pt x="743" y="116"/>
                  </a:cubicBezTo>
                  <a:close/>
                  <a:moveTo>
                    <a:pt x="2092" y="134"/>
                  </a:moveTo>
                  <a:lnTo>
                    <a:pt x="2088" y="141"/>
                  </a:lnTo>
                  <a:cubicBezTo>
                    <a:pt x="2088" y="143"/>
                    <a:pt x="2087" y="146"/>
                    <a:pt x="2086" y="148"/>
                  </a:cubicBezTo>
                  <a:lnTo>
                    <a:pt x="2086" y="148"/>
                  </a:lnTo>
                  <a:cubicBezTo>
                    <a:pt x="2086" y="148"/>
                    <a:pt x="2088" y="141"/>
                    <a:pt x="2092" y="134"/>
                  </a:cubicBezTo>
                  <a:close/>
                  <a:moveTo>
                    <a:pt x="644" y="143"/>
                  </a:moveTo>
                  <a:cubicBezTo>
                    <a:pt x="646" y="143"/>
                    <a:pt x="647" y="145"/>
                    <a:pt x="648" y="149"/>
                  </a:cubicBezTo>
                  <a:cubicBezTo>
                    <a:pt x="644" y="153"/>
                    <a:pt x="639" y="158"/>
                    <a:pt x="632" y="160"/>
                  </a:cubicBezTo>
                  <a:lnTo>
                    <a:pt x="622" y="156"/>
                  </a:lnTo>
                  <a:cubicBezTo>
                    <a:pt x="620" y="149"/>
                    <a:pt x="629" y="147"/>
                    <a:pt x="638" y="144"/>
                  </a:cubicBezTo>
                  <a:cubicBezTo>
                    <a:pt x="641" y="144"/>
                    <a:pt x="643" y="143"/>
                    <a:pt x="644" y="143"/>
                  </a:cubicBezTo>
                  <a:close/>
                  <a:moveTo>
                    <a:pt x="1962" y="151"/>
                  </a:moveTo>
                  <a:lnTo>
                    <a:pt x="1970" y="153"/>
                  </a:lnTo>
                  <a:cubicBezTo>
                    <a:pt x="1968" y="159"/>
                    <a:pt x="1966" y="165"/>
                    <a:pt x="1960" y="165"/>
                  </a:cubicBezTo>
                  <a:cubicBezTo>
                    <a:pt x="1959" y="165"/>
                    <a:pt x="1958" y="165"/>
                    <a:pt x="1957" y="165"/>
                  </a:cubicBezTo>
                  <a:lnTo>
                    <a:pt x="1948" y="162"/>
                  </a:lnTo>
                  <a:cubicBezTo>
                    <a:pt x="1950" y="156"/>
                    <a:pt x="1962" y="151"/>
                    <a:pt x="1962" y="151"/>
                  </a:cubicBezTo>
                  <a:close/>
                  <a:moveTo>
                    <a:pt x="2199" y="220"/>
                  </a:moveTo>
                  <a:cubicBezTo>
                    <a:pt x="2200" y="220"/>
                    <a:pt x="2201" y="220"/>
                    <a:pt x="2203" y="221"/>
                  </a:cubicBezTo>
                  <a:cubicBezTo>
                    <a:pt x="2204" y="220"/>
                    <a:pt x="2206" y="220"/>
                    <a:pt x="2207" y="220"/>
                  </a:cubicBezTo>
                  <a:cubicBezTo>
                    <a:pt x="2215" y="220"/>
                    <a:pt x="2218" y="229"/>
                    <a:pt x="2205" y="237"/>
                  </a:cubicBezTo>
                  <a:lnTo>
                    <a:pt x="2188" y="231"/>
                  </a:lnTo>
                  <a:cubicBezTo>
                    <a:pt x="2191" y="225"/>
                    <a:pt x="2194" y="220"/>
                    <a:pt x="2199" y="220"/>
                  </a:cubicBezTo>
                  <a:close/>
                  <a:moveTo>
                    <a:pt x="2112" y="234"/>
                  </a:moveTo>
                  <a:cubicBezTo>
                    <a:pt x="2117" y="234"/>
                    <a:pt x="2124" y="235"/>
                    <a:pt x="2128" y="236"/>
                  </a:cubicBezTo>
                  <a:lnTo>
                    <a:pt x="2124" y="243"/>
                  </a:lnTo>
                  <a:cubicBezTo>
                    <a:pt x="2116" y="240"/>
                    <a:pt x="2105" y="243"/>
                    <a:pt x="2109" y="236"/>
                  </a:cubicBezTo>
                  <a:cubicBezTo>
                    <a:pt x="2105" y="235"/>
                    <a:pt x="2107" y="234"/>
                    <a:pt x="2112" y="234"/>
                  </a:cubicBezTo>
                  <a:close/>
                  <a:moveTo>
                    <a:pt x="2267" y="253"/>
                  </a:moveTo>
                  <a:lnTo>
                    <a:pt x="2275" y="258"/>
                  </a:lnTo>
                  <a:cubicBezTo>
                    <a:pt x="2282" y="261"/>
                    <a:pt x="2282" y="261"/>
                    <a:pt x="2279" y="268"/>
                  </a:cubicBezTo>
                  <a:lnTo>
                    <a:pt x="2271" y="263"/>
                  </a:lnTo>
                  <a:lnTo>
                    <a:pt x="2267" y="253"/>
                  </a:lnTo>
                  <a:close/>
                  <a:moveTo>
                    <a:pt x="648" y="253"/>
                  </a:moveTo>
                  <a:lnTo>
                    <a:pt x="640" y="255"/>
                  </a:lnTo>
                  <a:cubicBezTo>
                    <a:pt x="637" y="260"/>
                    <a:pt x="635" y="265"/>
                    <a:pt x="636" y="271"/>
                  </a:cubicBezTo>
                  <a:lnTo>
                    <a:pt x="644" y="270"/>
                  </a:lnTo>
                  <a:cubicBezTo>
                    <a:pt x="651" y="268"/>
                    <a:pt x="650" y="260"/>
                    <a:pt x="648" y="253"/>
                  </a:cubicBezTo>
                  <a:close/>
                  <a:moveTo>
                    <a:pt x="2364" y="281"/>
                  </a:moveTo>
                  <a:lnTo>
                    <a:pt x="2364" y="281"/>
                  </a:lnTo>
                  <a:cubicBezTo>
                    <a:pt x="2363" y="287"/>
                    <a:pt x="2363" y="292"/>
                    <a:pt x="2365" y="298"/>
                  </a:cubicBezTo>
                  <a:cubicBezTo>
                    <a:pt x="2367" y="299"/>
                    <a:pt x="2368" y="300"/>
                    <a:pt x="2370" y="300"/>
                  </a:cubicBezTo>
                  <a:cubicBezTo>
                    <a:pt x="2373" y="300"/>
                    <a:pt x="2375" y="298"/>
                    <a:pt x="2377" y="296"/>
                  </a:cubicBezTo>
                  <a:cubicBezTo>
                    <a:pt x="2377" y="296"/>
                    <a:pt x="2381" y="290"/>
                    <a:pt x="2373" y="286"/>
                  </a:cubicBezTo>
                  <a:lnTo>
                    <a:pt x="2364" y="281"/>
                  </a:lnTo>
                  <a:close/>
                  <a:moveTo>
                    <a:pt x="2526" y="325"/>
                  </a:moveTo>
                  <a:cubicBezTo>
                    <a:pt x="2524" y="325"/>
                    <a:pt x="2525" y="328"/>
                    <a:pt x="2527" y="334"/>
                  </a:cubicBezTo>
                  <a:lnTo>
                    <a:pt x="2543" y="344"/>
                  </a:lnTo>
                  <a:cubicBezTo>
                    <a:pt x="2547" y="338"/>
                    <a:pt x="2547" y="338"/>
                    <a:pt x="2539" y="333"/>
                  </a:cubicBezTo>
                  <a:cubicBezTo>
                    <a:pt x="2532" y="328"/>
                    <a:pt x="2528" y="325"/>
                    <a:pt x="2526" y="325"/>
                  </a:cubicBezTo>
                  <a:close/>
                  <a:moveTo>
                    <a:pt x="2391" y="349"/>
                  </a:moveTo>
                  <a:cubicBezTo>
                    <a:pt x="2394" y="349"/>
                    <a:pt x="2397" y="351"/>
                    <a:pt x="2397" y="351"/>
                  </a:cubicBezTo>
                  <a:cubicBezTo>
                    <a:pt x="2404" y="355"/>
                    <a:pt x="2411" y="360"/>
                    <a:pt x="2407" y="366"/>
                  </a:cubicBezTo>
                  <a:cubicBezTo>
                    <a:pt x="2406" y="368"/>
                    <a:pt x="2403" y="370"/>
                    <a:pt x="2401" y="370"/>
                  </a:cubicBezTo>
                  <a:cubicBezTo>
                    <a:pt x="2399" y="370"/>
                    <a:pt x="2397" y="369"/>
                    <a:pt x="2396" y="368"/>
                  </a:cubicBezTo>
                  <a:cubicBezTo>
                    <a:pt x="2391" y="363"/>
                    <a:pt x="2387" y="357"/>
                    <a:pt x="2386" y="352"/>
                  </a:cubicBezTo>
                  <a:cubicBezTo>
                    <a:pt x="2387" y="349"/>
                    <a:pt x="2389" y="349"/>
                    <a:pt x="2391" y="349"/>
                  </a:cubicBezTo>
                  <a:close/>
                  <a:moveTo>
                    <a:pt x="2524" y="438"/>
                  </a:moveTo>
                  <a:cubicBezTo>
                    <a:pt x="2525" y="438"/>
                    <a:pt x="2529" y="440"/>
                    <a:pt x="2536" y="446"/>
                  </a:cubicBezTo>
                  <a:cubicBezTo>
                    <a:pt x="2539" y="448"/>
                    <a:pt x="2540" y="453"/>
                    <a:pt x="2538" y="457"/>
                  </a:cubicBezTo>
                  <a:cubicBezTo>
                    <a:pt x="2537" y="458"/>
                    <a:pt x="2537" y="459"/>
                    <a:pt x="2536" y="459"/>
                  </a:cubicBezTo>
                  <a:cubicBezTo>
                    <a:pt x="2533" y="459"/>
                    <a:pt x="2530" y="451"/>
                    <a:pt x="2525" y="446"/>
                  </a:cubicBezTo>
                  <a:cubicBezTo>
                    <a:pt x="2523" y="440"/>
                    <a:pt x="2522" y="438"/>
                    <a:pt x="2524" y="438"/>
                  </a:cubicBezTo>
                  <a:close/>
                  <a:moveTo>
                    <a:pt x="2659" y="522"/>
                  </a:moveTo>
                  <a:cubicBezTo>
                    <a:pt x="2663" y="522"/>
                    <a:pt x="2667" y="528"/>
                    <a:pt x="2664" y="541"/>
                  </a:cubicBezTo>
                  <a:cubicBezTo>
                    <a:pt x="2662" y="544"/>
                    <a:pt x="2661" y="546"/>
                    <a:pt x="2659" y="546"/>
                  </a:cubicBezTo>
                  <a:cubicBezTo>
                    <a:pt x="2658" y="546"/>
                    <a:pt x="2656" y="544"/>
                    <a:pt x="2653" y="541"/>
                  </a:cubicBezTo>
                  <a:cubicBezTo>
                    <a:pt x="2652" y="535"/>
                    <a:pt x="2653" y="529"/>
                    <a:pt x="2656" y="523"/>
                  </a:cubicBezTo>
                  <a:cubicBezTo>
                    <a:pt x="2657" y="522"/>
                    <a:pt x="2658" y="522"/>
                    <a:pt x="2659" y="522"/>
                  </a:cubicBezTo>
                  <a:close/>
                  <a:moveTo>
                    <a:pt x="2408" y="532"/>
                  </a:moveTo>
                  <a:cubicBezTo>
                    <a:pt x="2403" y="532"/>
                    <a:pt x="2397" y="536"/>
                    <a:pt x="2394" y="539"/>
                  </a:cubicBezTo>
                  <a:cubicBezTo>
                    <a:pt x="2391" y="543"/>
                    <a:pt x="2392" y="547"/>
                    <a:pt x="2398" y="547"/>
                  </a:cubicBezTo>
                  <a:cubicBezTo>
                    <a:pt x="2401" y="547"/>
                    <a:pt x="2406" y="546"/>
                    <a:pt x="2411" y="543"/>
                  </a:cubicBezTo>
                  <a:cubicBezTo>
                    <a:pt x="2415" y="537"/>
                    <a:pt x="2415" y="537"/>
                    <a:pt x="2408" y="532"/>
                  </a:cubicBezTo>
                  <a:close/>
                  <a:moveTo>
                    <a:pt x="2696" y="572"/>
                  </a:moveTo>
                  <a:lnTo>
                    <a:pt x="2708" y="573"/>
                  </a:lnTo>
                  <a:lnTo>
                    <a:pt x="2714" y="578"/>
                  </a:lnTo>
                  <a:cubicBezTo>
                    <a:pt x="2711" y="582"/>
                    <a:pt x="2708" y="586"/>
                    <a:pt x="2704" y="586"/>
                  </a:cubicBezTo>
                  <a:cubicBezTo>
                    <a:pt x="2702" y="586"/>
                    <a:pt x="2700" y="585"/>
                    <a:pt x="2699" y="583"/>
                  </a:cubicBezTo>
                  <a:lnTo>
                    <a:pt x="2696" y="572"/>
                  </a:lnTo>
                  <a:close/>
                  <a:moveTo>
                    <a:pt x="2791" y="973"/>
                  </a:moveTo>
                  <a:lnTo>
                    <a:pt x="2804" y="977"/>
                  </a:lnTo>
                  <a:lnTo>
                    <a:pt x="2797" y="986"/>
                  </a:lnTo>
                  <a:lnTo>
                    <a:pt x="2787" y="989"/>
                  </a:lnTo>
                  <a:cubicBezTo>
                    <a:pt x="2784" y="982"/>
                    <a:pt x="2782" y="976"/>
                    <a:pt x="2791" y="973"/>
                  </a:cubicBezTo>
                  <a:close/>
                  <a:moveTo>
                    <a:pt x="2588" y="1030"/>
                  </a:moveTo>
                  <a:cubicBezTo>
                    <a:pt x="2595" y="1030"/>
                    <a:pt x="2591" y="1046"/>
                    <a:pt x="2592" y="1052"/>
                  </a:cubicBezTo>
                  <a:cubicBezTo>
                    <a:pt x="2589" y="1053"/>
                    <a:pt x="2587" y="1053"/>
                    <a:pt x="2586" y="1053"/>
                  </a:cubicBezTo>
                  <a:cubicBezTo>
                    <a:pt x="2584" y="1053"/>
                    <a:pt x="2583" y="1052"/>
                    <a:pt x="2582" y="1047"/>
                  </a:cubicBezTo>
                  <a:cubicBezTo>
                    <a:pt x="2582" y="1042"/>
                    <a:pt x="2583" y="1036"/>
                    <a:pt x="2586" y="1031"/>
                  </a:cubicBezTo>
                  <a:cubicBezTo>
                    <a:pt x="2587" y="1030"/>
                    <a:pt x="2588" y="1030"/>
                    <a:pt x="2588" y="1030"/>
                  </a:cubicBezTo>
                  <a:close/>
                  <a:moveTo>
                    <a:pt x="2339" y="1116"/>
                  </a:moveTo>
                  <a:lnTo>
                    <a:pt x="2349" y="1121"/>
                  </a:lnTo>
                  <a:lnTo>
                    <a:pt x="2343" y="1130"/>
                  </a:lnTo>
                  <a:lnTo>
                    <a:pt x="2334" y="1133"/>
                  </a:lnTo>
                  <a:cubicBezTo>
                    <a:pt x="2332" y="1126"/>
                    <a:pt x="2331" y="1119"/>
                    <a:pt x="2339" y="1116"/>
                  </a:cubicBezTo>
                  <a:close/>
                  <a:moveTo>
                    <a:pt x="1977" y="1111"/>
                  </a:moveTo>
                  <a:cubicBezTo>
                    <a:pt x="1984" y="1111"/>
                    <a:pt x="1988" y="1118"/>
                    <a:pt x="1987" y="1121"/>
                  </a:cubicBezTo>
                  <a:cubicBezTo>
                    <a:pt x="1987" y="1129"/>
                    <a:pt x="1986" y="1136"/>
                    <a:pt x="1981" y="1136"/>
                  </a:cubicBezTo>
                  <a:cubicBezTo>
                    <a:pt x="1981" y="1136"/>
                    <a:pt x="1980" y="1135"/>
                    <a:pt x="1978" y="1135"/>
                  </a:cubicBezTo>
                  <a:cubicBezTo>
                    <a:pt x="1972" y="1131"/>
                    <a:pt x="1973" y="1117"/>
                    <a:pt x="1974" y="1111"/>
                  </a:cubicBezTo>
                  <a:cubicBezTo>
                    <a:pt x="1975" y="1111"/>
                    <a:pt x="1976" y="1111"/>
                    <a:pt x="1977" y="1111"/>
                  </a:cubicBezTo>
                  <a:close/>
                  <a:moveTo>
                    <a:pt x="2468" y="1125"/>
                  </a:moveTo>
                  <a:lnTo>
                    <a:pt x="2468" y="1125"/>
                  </a:lnTo>
                  <a:cubicBezTo>
                    <a:pt x="2469" y="1130"/>
                    <a:pt x="2466" y="1136"/>
                    <a:pt x="2463" y="1142"/>
                  </a:cubicBezTo>
                  <a:lnTo>
                    <a:pt x="2455" y="1144"/>
                  </a:lnTo>
                  <a:cubicBezTo>
                    <a:pt x="2453" y="1136"/>
                    <a:pt x="2451" y="1129"/>
                    <a:pt x="2460" y="1127"/>
                  </a:cubicBezTo>
                  <a:lnTo>
                    <a:pt x="2468" y="1125"/>
                  </a:lnTo>
                  <a:close/>
                  <a:moveTo>
                    <a:pt x="2053" y="1142"/>
                  </a:moveTo>
                  <a:cubicBezTo>
                    <a:pt x="2053" y="1142"/>
                    <a:pt x="2053" y="1142"/>
                    <a:pt x="2053" y="1142"/>
                  </a:cubicBezTo>
                  <a:lnTo>
                    <a:pt x="2053" y="1142"/>
                  </a:lnTo>
                  <a:cubicBezTo>
                    <a:pt x="2052" y="1142"/>
                    <a:pt x="2051" y="1142"/>
                    <a:pt x="2051" y="1142"/>
                  </a:cubicBezTo>
                  <a:lnTo>
                    <a:pt x="2051" y="1142"/>
                  </a:lnTo>
                  <a:cubicBezTo>
                    <a:pt x="2051" y="1144"/>
                    <a:pt x="2051" y="1146"/>
                    <a:pt x="2051" y="1146"/>
                  </a:cubicBezTo>
                  <a:cubicBezTo>
                    <a:pt x="2052" y="1146"/>
                    <a:pt x="2052" y="1145"/>
                    <a:pt x="2053" y="1143"/>
                  </a:cubicBezTo>
                  <a:cubicBezTo>
                    <a:pt x="2053" y="1143"/>
                    <a:pt x="2053" y="1142"/>
                    <a:pt x="2053" y="1142"/>
                  </a:cubicBezTo>
                  <a:lnTo>
                    <a:pt x="2053" y="1142"/>
                  </a:lnTo>
                  <a:cubicBezTo>
                    <a:pt x="2054" y="1143"/>
                    <a:pt x="2055" y="1143"/>
                    <a:pt x="2057" y="1144"/>
                  </a:cubicBezTo>
                  <a:lnTo>
                    <a:pt x="2053" y="1142"/>
                  </a:lnTo>
                  <a:close/>
                  <a:moveTo>
                    <a:pt x="1320" y="1212"/>
                  </a:moveTo>
                  <a:lnTo>
                    <a:pt x="1327" y="1218"/>
                  </a:lnTo>
                  <a:cubicBezTo>
                    <a:pt x="1335" y="1228"/>
                    <a:pt x="1335" y="1231"/>
                    <a:pt x="1335" y="1231"/>
                  </a:cubicBezTo>
                  <a:cubicBezTo>
                    <a:pt x="1335" y="1232"/>
                    <a:pt x="1335" y="1233"/>
                    <a:pt x="1334" y="1233"/>
                  </a:cubicBezTo>
                  <a:cubicBezTo>
                    <a:pt x="1334" y="1233"/>
                    <a:pt x="1332" y="1231"/>
                    <a:pt x="1327" y="1226"/>
                  </a:cubicBezTo>
                  <a:cubicBezTo>
                    <a:pt x="1327" y="1226"/>
                    <a:pt x="1320" y="1217"/>
                    <a:pt x="1320" y="1212"/>
                  </a:cubicBezTo>
                  <a:close/>
                  <a:moveTo>
                    <a:pt x="1333" y="1266"/>
                  </a:moveTo>
                  <a:lnTo>
                    <a:pt x="1341" y="1273"/>
                  </a:lnTo>
                  <a:lnTo>
                    <a:pt x="1341" y="1275"/>
                  </a:lnTo>
                  <a:cubicBezTo>
                    <a:pt x="1333" y="1273"/>
                    <a:pt x="1327" y="1269"/>
                    <a:pt x="1327" y="1266"/>
                  </a:cubicBezTo>
                  <a:close/>
                  <a:moveTo>
                    <a:pt x="1284" y="1287"/>
                  </a:moveTo>
                  <a:cubicBezTo>
                    <a:pt x="1285" y="1287"/>
                    <a:pt x="1287" y="1289"/>
                    <a:pt x="1290" y="1292"/>
                  </a:cubicBezTo>
                  <a:cubicBezTo>
                    <a:pt x="1298" y="1301"/>
                    <a:pt x="1298" y="1310"/>
                    <a:pt x="1290" y="1310"/>
                  </a:cubicBezTo>
                  <a:cubicBezTo>
                    <a:pt x="1283" y="1310"/>
                    <a:pt x="1283" y="1309"/>
                    <a:pt x="1283" y="1301"/>
                  </a:cubicBezTo>
                  <a:cubicBezTo>
                    <a:pt x="1283" y="1291"/>
                    <a:pt x="1283" y="1287"/>
                    <a:pt x="1284" y="1287"/>
                  </a:cubicBezTo>
                  <a:close/>
                  <a:moveTo>
                    <a:pt x="1700" y="1303"/>
                  </a:moveTo>
                  <a:lnTo>
                    <a:pt x="1700" y="1303"/>
                  </a:lnTo>
                  <a:cubicBezTo>
                    <a:pt x="1701" y="1309"/>
                    <a:pt x="1699" y="1314"/>
                    <a:pt x="1696" y="1319"/>
                  </a:cubicBezTo>
                  <a:lnTo>
                    <a:pt x="1688" y="1322"/>
                  </a:lnTo>
                  <a:cubicBezTo>
                    <a:pt x="1686" y="1314"/>
                    <a:pt x="1683" y="1308"/>
                    <a:pt x="1692" y="1305"/>
                  </a:cubicBezTo>
                  <a:lnTo>
                    <a:pt x="1700" y="1303"/>
                  </a:lnTo>
                  <a:close/>
                  <a:moveTo>
                    <a:pt x="1252" y="1336"/>
                  </a:moveTo>
                  <a:cubicBezTo>
                    <a:pt x="1249" y="1337"/>
                    <a:pt x="1248" y="1338"/>
                    <a:pt x="1249" y="1338"/>
                  </a:cubicBezTo>
                  <a:cubicBezTo>
                    <a:pt x="1249" y="1338"/>
                    <a:pt x="1251" y="1338"/>
                    <a:pt x="1252" y="1336"/>
                  </a:cubicBezTo>
                  <a:close/>
                  <a:moveTo>
                    <a:pt x="1290" y="1366"/>
                  </a:moveTo>
                  <a:lnTo>
                    <a:pt x="1290" y="1377"/>
                  </a:lnTo>
                  <a:cubicBezTo>
                    <a:pt x="1290" y="1384"/>
                    <a:pt x="1290" y="1387"/>
                    <a:pt x="1288" y="1387"/>
                  </a:cubicBezTo>
                  <a:cubicBezTo>
                    <a:pt x="1286" y="1387"/>
                    <a:pt x="1285" y="1386"/>
                    <a:pt x="1282" y="1385"/>
                  </a:cubicBezTo>
                  <a:lnTo>
                    <a:pt x="1282" y="1374"/>
                  </a:lnTo>
                  <a:lnTo>
                    <a:pt x="1290" y="1366"/>
                  </a:lnTo>
                  <a:close/>
                  <a:moveTo>
                    <a:pt x="1253" y="1427"/>
                  </a:moveTo>
                  <a:cubicBezTo>
                    <a:pt x="1247" y="1428"/>
                    <a:pt x="1247" y="1431"/>
                    <a:pt x="1249" y="1431"/>
                  </a:cubicBezTo>
                  <a:cubicBezTo>
                    <a:pt x="1250" y="1431"/>
                    <a:pt x="1251" y="1430"/>
                    <a:pt x="1253" y="1427"/>
                  </a:cubicBezTo>
                  <a:close/>
                  <a:moveTo>
                    <a:pt x="1229" y="1441"/>
                  </a:moveTo>
                  <a:lnTo>
                    <a:pt x="1244" y="1443"/>
                  </a:lnTo>
                  <a:lnTo>
                    <a:pt x="1234" y="1447"/>
                  </a:lnTo>
                  <a:cubicBezTo>
                    <a:pt x="1229" y="1448"/>
                    <a:pt x="1226" y="1449"/>
                    <a:pt x="1224" y="1449"/>
                  </a:cubicBezTo>
                  <a:cubicBezTo>
                    <a:pt x="1222" y="1449"/>
                    <a:pt x="1221" y="1447"/>
                    <a:pt x="1218" y="1443"/>
                  </a:cubicBezTo>
                  <a:lnTo>
                    <a:pt x="1229" y="1441"/>
                  </a:lnTo>
                  <a:close/>
                  <a:moveTo>
                    <a:pt x="1136" y="1475"/>
                  </a:moveTo>
                  <a:cubicBezTo>
                    <a:pt x="1136" y="1475"/>
                    <a:pt x="1146" y="1479"/>
                    <a:pt x="1148" y="1486"/>
                  </a:cubicBezTo>
                  <a:lnTo>
                    <a:pt x="1139" y="1488"/>
                  </a:lnTo>
                  <a:cubicBezTo>
                    <a:pt x="1138" y="1489"/>
                    <a:pt x="1138" y="1489"/>
                    <a:pt x="1137" y="1489"/>
                  </a:cubicBezTo>
                  <a:cubicBezTo>
                    <a:pt x="1131" y="1489"/>
                    <a:pt x="1128" y="1476"/>
                    <a:pt x="1136" y="1475"/>
                  </a:cubicBezTo>
                  <a:close/>
                  <a:moveTo>
                    <a:pt x="806" y="1565"/>
                  </a:moveTo>
                  <a:cubicBezTo>
                    <a:pt x="807" y="1565"/>
                    <a:pt x="808" y="1566"/>
                    <a:pt x="808" y="1568"/>
                  </a:cubicBezTo>
                  <a:lnTo>
                    <a:pt x="811" y="1575"/>
                  </a:lnTo>
                  <a:cubicBezTo>
                    <a:pt x="806" y="1581"/>
                    <a:pt x="801" y="1589"/>
                    <a:pt x="797" y="1589"/>
                  </a:cubicBezTo>
                  <a:cubicBezTo>
                    <a:pt x="796" y="1589"/>
                    <a:pt x="796" y="1588"/>
                    <a:pt x="795" y="1586"/>
                  </a:cubicBezTo>
                  <a:cubicBezTo>
                    <a:pt x="795" y="1580"/>
                    <a:pt x="796" y="1575"/>
                    <a:pt x="799" y="1570"/>
                  </a:cubicBezTo>
                  <a:cubicBezTo>
                    <a:pt x="799" y="1570"/>
                    <a:pt x="803" y="1565"/>
                    <a:pt x="806" y="1565"/>
                  </a:cubicBezTo>
                  <a:close/>
                  <a:moveTo>
                    <a:pt x="533" y="1665"/>
                  </a:moveTo>
                  <a:cubicBezTo>
                    <a:pt x="540" y="1665"/>
                    <a:pt x="543" y="1678"/>
                    <a:pt x="531" y="1689"/>
                  </a:cubicBezTo>
                  <a:cubicBezTo>
                    <a:pt x="529" y="1690"/>
                    <a:pt x="527" y="1690"/>
                    <a:pt x="526" y="1690"/>
                  </a:cubicBezTo>
                  <a:cubicBezTo>
                    <a:pt x="524" y="1690"/>
                    <a:pt x="524" y="1689"/>
                    <a:pt x="522" y="1685"/>
                  </a:cubicBezTo>
                  <a:cubicBezTo>
                    <a:pt x="520" y="1677"/>
                    <a:pt x="524" y="1669"/>
                    <a:pt x="531" y="1665"/>
                  </a:cubicBezTo>
                  <a:cubicBezTo>
                    <a:pt x="532" y="1665"/>
                    <a:pt x="533" y="1665"/>
                    <a:pt x="533" y="1665"/>
                  </a:cubicBezTo>
                  <a:close/>
                  <a:moveTo>
                    <a:pt x="83" y="2711"/>
                  </a:moveTo>
                  <a:cubicBezTo>
                    <a:pt x="84" y="2711"/>
                    <a:pt x="86" y="2714"/>
                    <a:pt x="89" y="2719"/>
                  </a:cubicBezTo>
                  <a:cubicBezTo>
                    <a:pt x="94" y="2724"/>
                    <a:pt x="98" y="2731"/>
                    <a:pt x="89" y="2737"/>
                  </a:cubicBezTo>
                  <a:cubicBezTo>
                    <a:pt x="85" y="2746"/>
                    <a:pt x="82" y="2750"/>
                    <a:pt x="79" y="2750"/>
                  </a:cubicBezTo>
                  <a:cubicBezTo>
                    <a:pt x="75" y="2750"/>
                    <a:pt x="75" y="2739"/>
                    <a:pt x="82" y="2724"/>
                  </a:cubicBezTo>
                  <a:cubicBezTo>
                    <a:pt x="82" y="2715"/>
                    <a:pt x="82" y="2711"/>
                    <a:pt x="83" y="2711"/>
                  </a:cubicBezTo>
                  <a:close/>
                  <a:moveTo>
                    <a:pt x="1485" y="1"/>
                  </a:moveTo>
                  <a:cubicBezTo>
                    <a:pt x="1480" y="1"/>
                    <a:pt x="1472" y="6"/>
                    <a:pt x="1467" y="16"/>
                  </a:cubicBezTo>
                  <a:cubicBezTo>
                    <a:pt x="1461" y="24"/>
                    <a:pt x="1453" y="28"/>
                    <a:pt x="1448" y="28"/>
                  </a:cubicBezTo>
                  <a:cubicBezTo>
                    <a:pt x="1443" y="28"/>
                    <a:pt x="1440" y="26"/>
                    <a:pt x="1440" y="22"/>
                  </a:cubicBezTo>
                  <a:cubicBezTo>
                    <a:pt x="1440" y="17"/>
                    <a:pt x="1445" y="16"/>
                    <a:pt x="1450" y="16"/>
                  </a:cubicBezTo>
                  <a:cubicBezTo>
                    <a:pt x="1453" y="16"/>
                    <a:pt x="1455" y="16"/>
                    <a:pt x="1458" y="16"/>
                  </a:cubicBezTo>
                  <a:cubicBezTo>
                    <a:pt x="1458" y="16"/>
                    <a:pt x="1458" y="9"/>
                    <a:pt x="1459" y="2"/>
                  </a:cubicBezTo>
                  <a:cubicBezTo>
                    <a:pt x="1450" y="2"/>
                    <a:pt x="1450" y="2"/>
                    <a:pt x="1440" y="7"/>
                  </a:cubicBezTo>
                  <a:cubicBezTo>
                    <a:pt x="1433" y="7"/>
                    <a:pt x="1428" y="10"/>
                    <a:pt x="1422" y="14"/>
                  </a:cubicBezTo>
                  <a:cubicBezTo>
                    <a:pt x="1412" y="21"/>
                    <a:pt x="1412" y="28"/>
                    <a:pt x="1421" y="36"/>
                  </a:cubicBezTo>
                  <a:cubicBezTo>
                    <a:pt x="1427" y="41"/>
                    <a:pt x="1425" y="43"/>
                    <a:pt x="1419" y="43"/>
                  </a:cubicBezTo>
                  <a:cubicBezTo>
                    <a:pt x="1417" y="43"/>
                    <a:pt x="1414" y="43"/>
                    <a:pt x="1412" y="42"/>
                  </a:cubicBezTo>
                  <a:cubicBezTo>
                    <a:pt x="1394" y="33"/>
                    <a:pt x="1394" y="27"/>
                    <a:pt x="1403" y="20"/>
                  </a:cubicBezTo>
                  <a:lnTo>
                    <a:pt x="1403" y="20"/>
                  </a:lnTo>
                  <a:cubicBezTo>
                    <a:pt x="1404" y="20"/>
                    <a:pt x="1404" y="20"/>
                    <a:pt x="1405" y="20"/>
                  </a:cubicBezTo>
                  <a:cubicBezTo>
                    <a:pt x="1412" y="20"/>
                    <a:pt x="1413" y="13"/>
                    <a:pt x="1413" y="6"/>
                  </a:cubicBezTo>
                  <a:cubicBezTo>
                    <a:pt x="1413" y="5"/>
                    <a:pt x="1411" y="4"/>
                    <a:pt x="1407" y="4"/>
                  </a:cubicBezTo>
                  <a:cubicBezTo>
                    <a:pt x="1395" y="4"/>
                    <a:pt x="1365" y="14"/>
                    <a:pt x="1358" y="24"/>
                  </a:cubicBezTo>
                  <a:cubicBezTo>
                    <a:pt x="1358" y="23"/>
                    <a:pt x="1358" y="20"/>
                    <a:pt x="1358" y="18"/>
                  </a:cubicBezTo>
                  <a:cubicBezTo>
                    <a:pt x="1358" y="12"/>
                    <a:pt x="1349" y="10"/>
                    <a:pt x="1337" y="10"/>
                  </a:cubicBezTo>
                  <a:cubicBezTo>
                    <a:pt x="1332" y="10"/>
                    <a:pt x="1327" y="11"/>
                    <a:pt x="1322" y="11"/>
                  </a:cubicBezTo>
                  <a:cubicBezTo>
                    <a:pt x="1304" y="12"/>
                    <a:pt x="1295" y="12"/>
                    <a:pt x="1295" y="19"/>
                  </a:cubicBezTo>
                  <a:cubicBezTo>
                    <a:pt x="1295" y="27"/>
                    <a:pt x="1295" y="33"/>
                    <a:pt x="1286" y="34"/>
                  </a:cubicBezTo>
                  <a:cubicBezTo>
                    <a:pt x="1287" y="34"/>
                    <a:pt x="1287" y="34"/>
                    <a:pt x="1288" y="34"/>
                  </a:cubicBezTo>
                  <a:cubicBezTo>
                    <a:pt x="1295" y="34"/>
                    <a:pt x="1295" y="42"/>
                    <a:pt x="1295" y="48"/>
                  </a:cubicBezTo>
                  <a:cubicBezTo>
                    <a:pt x="1286" y="44"/>
                    <a:pt x="1277" y="40"/>
                    <a:pt x="1268" y="34"/>
                  </a:cubicBezTo>
                  <a:cubicBezTo>
                    <a:pt x="1252" y="22"/>
                    <a:pt x="1235" y="16"/>
                    <a:pt x="1204" y="16"/>
                  </a:cubicBezTo>
                  <a:cubicBezTo>
                    <a:pt x="1201" y="16"/>
                    <a:pt x="1199" y="16"/>
                    <a:pt x="1195" y="16"/>
                  </a:cubicBezTo>
                  <a:cubicBezTo>
                    <a:pt x="1189" y="17"/>
                    <a:pt x="1181" y="17"/>
                    <a:pt x="1173" y="17"/>
                  </a:cubicBezTo>
                  <a:cubicBezTo>
                    <a:pt x="1160" y="17"/>
                    <a:pt x="1147" y="16"/>
                    <a:pt x="1142" y="12"/>
                  </a:cubicBezTo>
                  <a:cubicBezTo>
                    <a:pt x="1124" y="13"/>
                    <a:pt x="1114" y="13"/>
                    <a:pt x="1115" y="20"/>
                  </a:cubicBezTo>
                  <a:lnTo>
                    <a:pt x="1097" y="21"/>
                  </a:lnTo>
                  <a:cubicBezTo>
                    <a:pt x="1092" y="18"/>
                    <a:pt x="1086" y="17"/>
                    <a:pt x="1081" y="17"/>
                  </a:cubicBezTo>
                  <a:cubicBezTo>
                    <a:pt x="1075" y="17"/>
                    <a:pt x="1069" y="19"/>
                    <a:pt x="1070" y="23"/>
                  </a:cubicBezTo>
                  <a:cubicBezTo>
                    <a:pt x="1066" y="27"/>
                    <a:pt x="1061" y="28"/>
                    <a:pt x="1057" y="28"/>
                  </a:cubicBezTo>
                  <a:cubicBezTo>
                    <a:pt x="1053" y="28"/>
                    <a:pt x="1049" y="28"/>
                    <a:pt x="1046" y="28"/>
                  </a:cubicBezTo>
                  <a:cubicBezTo>
                    <a:pt x="1045" y="28"/>
                    <a:pt x="1044" y="28"/>
                    <a:pt x="1043" y="28"/>
                  </a:cubicBezTo>
                  <a:cubicBezTo>
                    <a:pt x="1035" y="23"/>
                    <a:pt x="1030" y="20"/>
                    <a:pt x="1028" y="20"/>
                  </a:cubicBezTo>
                  <a:lnTo>
                    <a:pt x="1028" y="20"/>
                  </a:lnTo>
                  <a:cubicBezTo>
                    <a:pt x="1026" y="20"/>
                    <a:pt x="1029" y="25"/>
                    <a:pt x="1035" y="37"/>
                  </a:cubicBezTo>
                  <a:cubicBezTo>
                    <a:pt x="1036" y="43"/>
                    <a:pt x="1051" y="47"/>
                    <a:pt x="1060" y="47"/>
                  </a:cubicBezTo>
                  <a:cubicBezTo>
                    <a:pt x="1061" y="47"/>
                    <a:pt x="1062" y="47"/>
                    <a:pt x="1063" y="47"/>
                  </a:cubicBezTo>
                  <a:cubicBezTo>
                    <a:pt x="1072" y="44"/>
                    <a:pt x="1081" y="43"/>
                    <a:pt x="1090" y="43"/>
                  </a:cubicBezTo>
                  <a:cubicBezTo>
                    <a:pt x="1081" y="46"/>
                    <a:pt x="1072" y="49"/>
                    <a:pt x="1063" y="53"/>
                  </a:cubicBezTo>
                  <a:cubicBezTo>
                    <a:pt x="1055" y="55"/>
                    <a:pt x="1038" y="65"/>
                    <a:pt x="1038" y="73"/>
                  </a:cubicBezTo>
                  <a:cubicBezTo>
                    <a:pt x="1038" y="73"/>
                    <a:pt x="1040" y="79"/>
                    <a:pt x="1031" y="80"/>
                  </a:cubicBezTo>
                  <a:cubicBezTo>
                    <a:pt x="1031" y="80"/>
                    <a:pt x="1031" y="74"/>
                    <a:pt x="1029" y="66"/>
                  </a:cubicBezTo>
                  <a:cubicBezTo>
                    <a:pt x="1035" y="60"/>
                    <a:pt x="1037" y="51"/>
                    <a:pt x="1036" y="43"/>
                  </a:cubicBezTo>
                  <a:cubicBezTo>
                    <a:pt x="1030" y="36"/>
                    <a:pt x="1019" y="32"/>
                    <a:pt x="1011" y="32"/>
                  </a:cubicBezTo>
                  <a:cubicBezTo>
                    <a:pt x="1004" y="32"/>
                    <a:pt x="999" y="35"/>
                    <a:pt x="999" y="41"/>
                  </a:cubicBezTo>
                  <a:cubicBezTo>
                    <a:pt x="996" y="42"/>
                    <a:pt x="994" y="43"/>
                    <a:pt x="992" y="43"/>
                  </a:cubicBezTo>
                  <a:cubicBezTo>
                    <a:pt x="989" y="43"/>
                    <a:pt x="986" y="41"/>
                    <a:pt x="980" y="38"/>
                  </a:cubicBezTo>
                  <a:cubicBezTo>
                    <a:pt x="980" y="35"/>
                    <a:pt x="979" y="33"/>
                    <a:pt x="977" y="33"/>
                  </a:cubicBezTo>
                  <a:cubicBezTo>
                    <a:pt x="973" y="33"/>
                    <a:pt x="968" y="37"/>
                    <a:pt x="963" y="47"/>
                  </a:cubicBezTo>
                  <a:cubicBezTo>
                    <a:pt x="960" y="55"/>
                    <a:pt x="955" y="60"/>
                    <a:pt x="951" y="60"/>
                  </a:cubicBezTo>
                  <a:cubicBezTo>
                    <a:pt x="947" y="60"/>
                    <a:pt x="942" y="57"/>
                    <a:pt x="937" y="51"/>
                  </a:cubicBezTo>
                  <a:cubicBezTo>
                    <a:pt x="929" y="47"/>
                    <a:pt x="918" y="45"/>
                    <a:pt x="908" y="45"/>
                  </a:cubicBezTo>
                  <a:cubicBezTo>
                    <a:pt x="894" y="45"/>
                    <a:pt x="882" y="48"/>
                    <a:pt x="882" y="52"/>
                  </a:cubicBezTo>
                  <a:cubicBezTo>
                    <a:pt x="884" y="63"/>
                    <a:pt x="871" y="68"/>
                    <a:pt x="860" y="68"/>
                  </a:cubicBezTo>
                  <a:cubicBezTo>
                    <a:pt x="856" y="68"/>
                    <a:pt x="852" y="67"/>
                    <a:pt x="849" y="66"/>
                  </a:cubicBezTo>
                  <a:cubicBezTo>
                    <a:pt x="845" y="63"/>
                    <a:pt x="841" y="62"/>
                    <a:pt x="837" y="62"/>
                  </a:cubicBezTo>
                  <a:cubicBezTo>
                    <a:pt x="832" y="62"/>
                    <a:pt x="826" y="64"/>
                    <a:pt x="822" y="69"/>
                  </a:cubicBezTo>
                  <a:cubicBezTo>
                    <a:pt x="821" y="64"/>
                    <a:pt x="816" y="61"/>
                    <a:pt x="811" y="61"/>
                  </a:cubicBezTo>
                  <a:cubicBezTo>
                    <a:pt x="808" y="61"/>
                    <a:pt x="805" y="62"/>
                    <a:pt x="803" y="65"/>
                  </a:cubicBezTo>
                  <a:cubicBezTo>
                    <a:pt x="803" y="65"/>
                    <a:pt x="794" y="67"/>
                    <a:pt x="804" y="73"/>
                  </a:cubicBezTo>
                  <a:lnTo>
                    <a:pt x="789" y="89"/>
                  </a:lnTo>
                  <a:cubicBezTo>
                    <a:pt x="790" y="89"/>
                    <a:pt x="791" y="89"/>
                    <a:pt x="791" y="89"/>
                  </a:cubicBezTo>
                  <a:cubicBezTo>
                    <a:pt x="799" y="89"/>
                    <a:pt x="800" y="95"/>
                    <a:pt x="801" y="102"/>
                  </a:cubicBezTo>
                  <a:cubicBezTo>
                    <a:pt x="801" y="104"/>
                    <a:pt x="795" y="106"/>
                    <a:pt x="787" y="106"/>
                  </a:cubicBezTo>
                  <a:cubicBezTo>
                    <a:pt x="775" y="106"/>
                    <a:pt x="757" y="103"/>
                    <a:pt x="745" y="93"/>
                  </a:cubicBezTo>
                  <a:lnTo>
                    <a:pt x="724" y="84"/>
                  </a:lnTo>
                  <a:lnTo>
                    <a:pt x="724" y="84"/>
                  </a:lnTo>
                  <a:cubicBezTo>
                    <a:pt x="725" y="90"/>
                    <a:pt x="728" y="97"/>
                    <a:pt x="728" y="97"/>
                  </a:cubicBezTo>
                  <a:cubicBezTo>
                    <a:pt x="723" y="98"/>
                    <a:pt x="719" y="99"/>
                    <a:pt x="715" y="99"/>
                  </a:cubicBezTo>
                  <a:cubicBezTo>
                    <a:pt x="712" y="99"/>
                    <a:pt x="709" y="98"/>
                    <a:pt x="709" y="95"/>
                  </a:cubicBezTo>
                  <a:cubicBezTo>
                    <a:pt x="707" y="91"/>
                    <a:pt x="707" y="89"/>
                    <a:pt x="704" y="89"/>
                  </a:cubicBezTo>
                  <a:cubicBezTo>
                    <a:pt x="703" y="89"/>
                    <a:pt x="701" y="90"/>
                    <a:pt x="699" y="90"/>
                  </a:cubicBezTo>
                  <a:cubicBezTo>
                    <a:pt x="699" y="90"/>
                    <a:pt x="690" y="93"/>
                    <a:pt x="691" y="99"/>
                  </a:cubicBezTo>
                  <a:cubicBezTo>
                    <a:pt x="693" y="109"/>
                    <a:pt x="694" y="112"/>
                    <a:pt x="691" y="112"/>
                  </a:cubicBezTo>
                  <a:cubicBezTo>
                    <a:pt x="690" y="112"/>
                    <a:pt x="688" y="111"/>
                    <a:pt x="684" y="110"/>
                  </a:cubicBezTo>
                  <a:cubicBezTo>
                    <a:pt x="679" y="104"/>
                    <a:pt x="674" y="102"/>
                    <a:pt x="671" y="102"/>
                  </a:cubicBezTo>
                  <a:cubicBezTo>
                    <a:pt x="665" y="102"/>
                    <a:pt x="661" y="107"/>
                    <a:pt x="658" y="116"/>
                  </a:cubicBezTo>
                  <a:cubicBezTo>
                    <a:pt x="660" y="123"/>
                    <a:pt x="661" y="127"/>
                    <a:pt x="659" y="127"/>
                  </a:cubicBezTo>
                  <a:cubicBezTo>
                    <a:pt x="658" y="127"/>
                    <a:pt x="655" y="124"/>
                    <a:pt x="649" y="119"/>
                  </a:cubicBezTo>
                  <a:cubicBezTo>
                    <a:pt x="646" y="112"/>
                    <a:pt x="640" y="108"/>
                    <a:pt x="633" y="108"/>
                  </a:cubicBezTo>
                  <a:cubicBezTo>
                    <a:pt x="632" y="108"/>
                    <a:pt x="630" y="108"/>
                    <a:pt x="629" y="108"/>
                  </a:cubicBezTo>
                  <a:lnTo>
                    <a:pt x="630" y="116"/>
                  </a:lnTo>
                  <a:cubicBezTo>
                    <a:pt x="632" y="126"/>
                    <a:pt x="629" y="130"/>
                    <a:pt x="624" y="130"/>
                  </a:cubicBezTo>
                  <a:cubicBezTo>
                    <a:pt x="621" y="130"/>
                    <a:pt x="619" y="129"/>
                    <a:pt x="616" y="127"/>
                  </a:cubicBezTo>
                  <a:cubicBezTo>
                    <a:pt x="615" y="125"/>
                    <a:pt x="613" y="124"/>
                    <a:pt x="610" y="124"/>
                  </a:cubicBezTo>
                  <a:cubicBezTo>
                    <a:pt x="606" y="124"/>
                    <a:pt x="598" y="127"/>
                    <a:pt x="589" y="134"/>
                  </a:cubicBezTo>
                  <a:cubicBezTo>
                    <a:pt x="579" y="137"/>
                    <a:pt x="572" y="138"/>
                    <a:pt x="568" y="138"/>
                  </a:cubicBezTo>
                  <a:cubicBezTo>
                    <a:pt x="564" y="138"/>
                    <a:pt x="562" y="137"/>
                    <a:pt x="562" y="134"/>
                  </a:cubicBezTo>
                  <a:cubicBezTo>
                    <a:pt x="560" y="128"/>
                    <a:pt x="558" y="124"/>
                    <a:pt x="557" y="124"/>
                  </a:cubicBezTo>
                  <a:cubicBezTo>
                    <a:pt x="556" y="124"/>
                    <a:pt x="555" y="128"/>
                    <a:pt x="553" y="136"/>
                  </a:cubicBezTo>
                  <a:cubicBezTo>
                    <a:pt x="548" y="142"/>
                    <a:pt x="547" y="144"/>
                    <a:pt x="541" y="144"/>
                  </a:cubicBezTo>
                  <a:cubicBezTo>
                    <a:pt x="537" y="144"/>
                    <a:pt x="533" y="144"/>
                    <a:pt x="527" y="143"/>
                  </a:cubicBezTo>
                  <a:cubicBezTo>
                    <a:pt x="522" y="141"/>
                    <a:pt x="520" y="140"/>
                    <a:pt x="517" y="140"/>
                  </a:cubicBezTo>
                  <a:cubicBezTo>
                    <a:pt x="515" y="140"/>
                    <a:pt x="513" y="142"/>
                    <a:pt x="509" y="148"/>
                  </a:cubicBezTo>
                  <a:cubicBezTo>
                    <a:pt x="513" y="160"/>
                    <a:pt x="515" y="167"/>
                    <a:pt x="522" y="167"/>
                  </a:cubicBezTo>
                  <a:cubicBezTo>
                    <a:pt x="522" y="167"/>
                    <a:pt x="524" y="167"/>
                    <a:pt x="525" y="167"/>
                  </a:cubicBezTo>
                  <a:cubicBezTo>
                    <a:pt x="528" y="166"/>
                    <a:pt x="529" y="165"/>
                    <a:pt x="531" y="165"/>
                  </a:cubicBezTo>
                  <a:cubicBezTo>
                    <a:pt x="533" y="165"/>
                    <a:pt x="533" y="167"/>
                    <a:pt x="535" y="171"/>
                  </a:cubicBezTo>
                  <a:lnTo>
                    <a:pt x="518" y="176"/>
                  </a:lnTo>
                  <a:cubicBezTo>
                    <a:pt x="506" y="178"/>
                    <a:pt x="494" y="184"/>
                    <a:pt x="485" y="191"/>
                  </a:cubicBezTo>
                  <a:cubicBezTo>
                    <a:pt x="475" y="201"/>
                    <a:pt x="474" y="210"/>
                    <a:pt x="481" y="210"/>
                  </a:cubicBezTo>
                  <a:cubicBezTo>
                    <a:pt x="483" y="210"/>
                    <a:pt x="486" y="209"/>
                    <a:pt x="490" y="206"/>
                  </a:cubicBezTo>
                  <a:lnTo>
                    <a:pt x="500" y="211"/>
                  </a:lnTo>
                  <a:cubicBezTo>
                    <a:pt x="503" y="219"/>
                    <a:pt x="508" y="224"/>
                    <a:pt x="512" y="224"/>
                  </a:cubicBezTo>
                  <a:cubicBezTo>
                    <a:pt x="517" y="224"/>
                    <a:pt x="521" y="217"/>
                    <a:pt x="517" y="206"/>
                  </a:cubicBezTo>
                  <a:cubicBezTo>
                    <a:pt x="514" y="194"/>
                    <a:pt x="512" y="189"/>
                    <a:pt x="514" y="189"/>
                  </a:cubicBezTo>
                  <a:lnTo>
                    <a:pt x="514" y="189"/>
                  </a:lnTo>
                  <a:cubicBezTo>
                    <a:pt x="515" y="189"/>
                    <a:pt x="518" y="192"/>
                    <a:pt x="524" y="197"/>
                  </a:cubicBezTo>
                  <a:cubicBezTo>
                    <a:pt x="526" y="205"/>
                    <a:pt x="530" y="208"/>
                    <a:pt x="535" y="208"/>
                  </a:cubicBezTo>
                  <a:cubicBezTo>
                    <a:pt x="538" y="208"/>
                    <a:pt x="541" y="207"/>
                    <a:pt x="545" y="206"/>
                  </a:cubicBezTo>
                  <a:cubicBezTo>
                    <a:pt x="548" y="205"/>
                    <a:pt x="550" y="205"/>
                    <a:pt x="551" y="205"/>
                  </a:cubicBezTo>
                  <a:cubicBezTo>
                    <a:pt x="553" y="205"/>
                    <a:pt x="554" y="206"/>
                    <a:pt x="555" y="211"/>
                  </a:cubicBezTo>
                  <a:cubicBezTo>
                    <a:pt x="559" y="217"/>
                    <a:pt x="565" y="220"/>
                    <a:pt x="571" y="220"/>
                  </a:cubicBezTo>
                  <a:cubicBezTo>
                    <a:pt x="573" y="220"/>
                    <a:pt x="575" y="220"/>
                    <a:pt x="576" y="219"/>
                  </a:cubicBezTo>
                  <a:cubicBezTo>
                    <a:pt x="584" y="217"/>
                    <a:pt x="584" y="217"/>
                    <a:pt x="583" y="211"/>
                  </a:cubicBezTo>
                  <a:cubicBezTo>
                    <a:pt x="577" y="208"/>
                    <a:pt x="579" y="206"/>
                    <a:pt x="585" y="206"/>
                  </a:cubicBezTo>
                  <a:cubicBezTo>
                    <a:pt x="589" y="206"/>
                    <a:pt x="596" y="208"/>
                    <a:pt x="601" y="213"/>
                  </a:cubicBezTo>
                  <a:cubicBezTo>
                    <a:pt x="605" y="215"/>
                    <a:pt x="608" y="216"/>
                    <a:pt x="609" y="216"/>
                  </a:cubicBezTo>
                  <a:cubicBezTo>
                    <a:pt x="611" y="216"/>
                    <a:pt x="610" y="213"/>
                    <a:pt x="608" y="204"/>
                  </a:cubicBezTo>
                  <a:cubicBezTo>
                    <a:pt x="606" y="196"/>
                    <a:pt x="611" y="191"/>
                    <a:pt x="618" y="191"/>
                  </a:cubicBezTo>
                  <a:cubicBezTo>
                    <a:pt x="623" y="191"/>
                    <a:pt x="629" y="193"/>
                    <a:pt x="633" y="197"/>
                  </a:cubicBezTo>
                  <a:lnTo>
                    <a:pt x="650" y="193"/>
                  </a:lnTo>
                  <a:cubicBezTo>
                    <a:pt x="658" y="190"/>
                    <a:pt x="657" y="184"/>
                    <a:pt x="655" y="177"/>
                  </a:cubicBezTo>
                  <a:cubicBezTo>
                    <a:pt x="653" y="168"/>
                    <a:pt x="652" y="164"/>
                    <a:pt x="654" y="164"/>
                  </a:cubicBezTo>
                  <a:lnTo>
                    <a:pt x="654" y="164"/>
                  </a:lnTo>
                  <a:cubicBezTo>
                    <a:pt x="655" y="164"/>
                    <a:pt x="658" y="166"/>
                    <a:pt x="662" y="168"/>
                  </a:cubicBezTo>
                  <a:cubicBezTo>
                    <a:pt x="667" y="169"/>
                    <a:pt x="672" y="173"/>
                    <a:pt x="674" y="179"/>
                  </a:cubicBezTo>
                  <a:cubicBezTo>
                    <a:pt x="674" y="182"/>
                    <a:pt x="677" y="184"/>
                    <a:pt x="680" y="184"/>
                  </a:cubicBezTo>
                  <a:cubicBezTo>
                    <a:pt x="684" y="184"/>
                    <a:pt x="688" y="182"/>
                    <a:pt x="692" y="181"/>
                  </a:cubicBezTo>
                  <a:cubicBezTo>
                    <a:pt x="700" y="179"/>
                    <a:pt x="716" y="175"/>
                    <a:pt x="716" y="169"/>
                  </a:cubicBezTo>
                  <a:lnTo>
                    <a:pt x="716" y="169"/>
                  </a:lnTo>
                  <a:cubicBezTo>
                    <a:pt x="717" y="171"/>
                    <a:pt x="717" y="173"/>
                    <a:pt x="718" y="175"/>
                  </a:cubicBezTo>
                  <a:cubicBezTo>
                    <a:pt x="719" y="174"/>
                    <a:pt x="720" y="174"/>
                    <a:pt x="721" y="174"/>
                  </a:cubicBezTo>
                  <a:cubicBezTo>
                    <a:pt x="724" y="174"/>
                    <a:pt x="726" y="176"/>
                    <a:pt x="727" y="176"/>
                  </a:cubicBezTo>
                  <a:cubicBezTo>
                    <a:pt x="727" y="176"/>
                    <a:pt x="727" y="175"/>
                    <a:pt x="727" y="172"/>
                  </a:cubicBezTo>
                  <a:cubicBezTo>
                    <a:pt x="730" y="172"/>
                    <a:pt x="733" y="172"/>
                    <a:pt x="737" y="172"/>
                  </a:cubicBezTo>
                  <a:cubicBezTo>
                    <a:pt x="742" y="172"/>
                    <a:pt x="748" y="172"/>
                    <a:pt x="752" y="173"/>
                  </a:cubicBezTo>
                  <a:cubicBezTo>
                    <a:pt x="753" y="174"/>
                    <a:pt x="754" y="174"/>
                    <a:pt x="755" y="174"/>
                  </a:cubicBezTo>
                  <a:cubicBezTo>
                    <a:pt x="774" y="174"/>
                    <a:pt x="792" y="154"/>
                    <a:pt x="765" y="148"/>
                  </a:cubicBezTo>
                  <a:lnTo>
                    <a:pt x="774" y="145"/>
                  </a:lnTo>
                  <a:cubicBezTo>
                    <a:pt x="778" y="144"/>
                    <a:pt x="782" y="140"/>
                    <a:pt x="780" y="135"/>
                  </a:cubicBezTo>
                  <a:cubicBezTo>
                    <a:pt x="779" y="129"/>
                    <a:pt x="787" y="126"/>
                    <a:pt x="796" y="125"/>
                  </a:cubicBezTo>
                  <a:cubicBezTo>
                    <a:pt x="796" y="125"/>
                    <a:pt x="797" y="132"/>
                    <a:pt x="799" y="139"/>
                  </a:cubicBezTo>
                  <a:cubicBezTo>
                    <a:pt x="797" y="151"/>
                    <a:pt x="801" y="158"/>
                    <a:pt x="806" y="158"/>
                  </a:cubicBezTo>
                  <a:cubicBezTo>
                    <a:pt x="811" y="158"/>
                    <a:pt x="815" y="153"/>
                    <a:pt x="817" y="143"/>
                  </a:cubicBezTo>
                  <a:cubicBezTo>
                    <a:pt x="817" y="141"/>
                    <a:pt x="817" y="140"/>
                    <a:pt x="817" y="140"/>
                  </a:cubicBezTo>
                  <a:lnTo>
                    <a:pt x="817" y="140"/>
                  </a:lnTo>
                  <a:cubicBezTo>
                    <a:pt x="817" y="140"/>
                    <a:pt x="818" y="145"/>
                    <a:pt x="820" y="150"/>
                  </a:cubicBezTo>
                  <a:cubicBezTo>
                    <a:pt x="820" y="153"/>
                    <a:pt x="822" y="155"/>
                    <a:pt x="825" y="155"/>
                  </a:cubicBezTo>
                  <a:cubicBezTo>
                    <a:pt x="829" y="155"/>
                    <a:pt x="836" y="152"/>
                    <a:pt x="845" y="147"/>
                  </a:cubicBezTo>
                  <a:cubicBezTo>
                    <a:pt x="853" y="145"/>
                    <a:pt x="860" y="130"/>
                    <a:pt x="859" y="122"/>
                  </a:cubicBezTo>
                  <a:cubicBezTo>
                    <a:pt x="857" y="115"/>
                    <a:pt x="866" y="114"/>
                    <a:pt x="866" y="114"/>
                  </a:cubicBezTo>
                  <a:cubicBezTo>
                    <a:pt x="868" y="114"/>
                    <a:pt x="870" y="113"/>
                    <a:pt x="871" y="113"/>
                  </a:cubicBezTo>
                  <a:cubicBezTo>
                    <a:pt x="875" y="113"/>
                    <a:pt x="875" y="115"/>
                    <a:pt x="876" y="120"/>
                  </a:cubicBezTo>
                  <a:cubicBezTo>
                    <a:pt x="877" y="126"/>
                    <a:pt x="881" y="129"/>
                    <a:pt x="885" y="129"/>
                  </a:cubicBezTo>
                  <a:cubicBezTo>
                    <a:pt x="891" y="129"/>
                    <a:pt x="898" y="124"/>
                    <a:pt x="902" y="115"/>
                  </a:cubicBezTo>
                  <a:lnTo>
                    <a:pt x="903" y="123"/>
                  </a:lnTo>
                  <a:cubicBezTo>
                    <a:pt x="904" y="127"/>
                    <a:pt x="907" y="130"/>
                    <a:pt x="917" y="130"/>
                  </a:cubicBezTo>
                  <a:cubicBezTo>
                    <a:pt x="925" y="130"/>
                    <a:pt x="937" y="128"/>
                    <a:pt x="957" y="122"/>
                  </a:cubicBezTo>
                  <a:cubicBezTo>
                    <a:pt x="978" y="118"/>
                    <a:pt x="996" y="115"/>
                    <a:pt x="1007" y="115"/>
                  </a:cubicBezTo>
                  <a:cubicBezTo>
                    <a:pt x="1013" y="115"/>
                    <a:pt x="1017" y="117"/>
                    <a:pt x="1017" y="120"/>
                  </a:cubicBezTo>
                  <a:cubicBezTo>
                    <a:pt x="1017" y="121"/>
                    <a:pt x="1018" y="121"/>
                    <a:pt x="1019" y="121"/>
                  </a:cubicBezTo>
                  <a:cubicBezTo>
                    <a:pt x="1027" y="121"/>
                    <a:pt x="1053" y="104"/>
                    <a:pt x="1068" y="89"/>
                  </a:cubicBezTo>
                  <a:cubicBezTo>
                    <a:pt x="1068" y="94"/>
                    <a:pt x="1070" y="95"/>
                    <a:pt x="1076" y="95"/>
                  </a:cubicBezTo>
                  <a:cubicBezTo>
                    <a:pt x="1080" y="95"/>
                    <a:pt x="1086" y="94"/>
                    <a:pt x="1093" y="94"/>
                  </a:cubicBezTo>
                  <a:cubicBezTo>
                    <a:pt x="1101" y="94"/>
                    <a:pt x="1107" y="93"/>
                    <a:pt x="1111" y="93"/>
                  </a:cubicBezTo>
                  <a:cubicBezTo>
                    <a:pt x="1120" y="93"/>
                    <a:pt x="1120" y="95"/>
                    <a:pt x="1120" y="99"/>
                  </a:cubicBezTo>
                  <a:cubicBezTo>
                    <a:pt x="1117" y="107"/>
                    <a:pt x="1115" y="110"/>
                    <a:pt x="1116" y="110"/>
                  </a:cubicBezTo>
                  <a:cubicBezTo>
                    <a:pt x="1118" y="110"/>
                    <a:pt x="1121" y="107"/>
                    <a:pt x="1129" y="99"/>
                  </a:cubicBezTo>
                  <a:cubicBezTo>
                    <a:pt x="1132" y="94"/>
                    <a:pt x="1139" y="91"/>
                    <a:pt x="1145" y="91"/>
                  </a:cubicBezTo>
                  <a:cubicBezTo>
                    <a:pt x="1155" y="91"/>
                    <a:pt x="1165" y="96"/>
                    <a:pt x="1165" y="105"/>
                  </a:cubicBezTo>
                  <a:cubicBezTo>
                    <a:pt x="1165" y="110"/>
                    <a:pt x="1170" y="111"/>
                    <a:pt x="1178" y="111"/>
                  </a:cubicBezTo>
                  <a:cubicBezTo>
                    <a:pt x="1182" y="111"/>
                    <a:pt x="1186" y="111"/>
                    <a:pt x="1191" y="111"/>
                  </a:cubicBezTo>
                  <a:cubicBezTo>
                    <a:pt x="1200" y="104"/>
                    <a:pt x="1217" y="103"/>
                    <a:pt x="1235" y="102"/>
                  </a:cubicBezTo>
                  <a:cubicBezTo>
                    <a:pt x="1261" y="101"/>
                    <a:pt x="1261" y="101"/>
                    <a:pt x="1261" y="86"/>
                  </a:cubicBezTo>
                  <a:cubicBezTo>
                    <a:pt x="1261" y="71"/>
                    <a:pt x="1268" y="71"/>
                    <a:pt x="1286" y="70"/>
                  </a:cubicBezTo>
                  <a:cubicBezTo>
                    <a:pt x="1288" y="70"/>
                    <a:pt x="1290" y="70"/>
                    <a:pt x="1292" y="70"/>
                  </a:cubicBezTo>
                  <a:cubicBezTo>
                    <a:pt x="1299" y="70"/>
                    <a:pt x="1304" y="71"/>
                    <a:pt x="1304" y="77"/>
                  </a:cubicBezTo>
                  <a:cubicBezTo>
                    <a:pt x="1309" y="80"/>
                    <a:pt x="1316" y="83"/>
                    <a:pt x="1322" y="84"/>
                  </a:cubicBezTo>
                  <a:cubicBezTo>
                    <a:pt x="1325" y="83"/>
                    <a:pt x="1327" y="83"/>
                    <a:pt x="1329" y="83"/>
                  </a:cubicBezTo>
                  <a:cubicBezTo>
                    <a:pt x="1335" y="83"/>
                    <a:pt x="1339" y="85"/>
                    <a:pt x="1339" y="89"/>
                  </a:cubicBezTo>
                  <a:cubicBezTo>
                    <a:pt x="1347" y="94"/>
                    <a:pt x="1356" y="97"/>
                    <a:pt x="1365" y="97"/>
                  </a:cubicBezTo>
                  <a:cubicBezTo>
                    <a:pt x="1383" y="98"/>
                    <a:pt x="1400" y="99"/>
                    <a:pt x="1400" y="107"/>
                  </a:cubicBezTo>
                  <a:cubicBezTo>
                    <a:pt x="1409" y="107"/>
                    <a:pt x="1409" y="107"/>
                    <a:pt x="1409" y="101"/>
                  </a:cubicBezTo>
                  <a:cubicBezTo>
                    <a:pt x="1409" y="96"/>
                    <a:pt x="1413" y="91"/>
                    <a:pt x="1425" y="91"/>
                  </a:cubicBezTo>
                  <a:cubicBezTo>
                    <a:pt x="1431" y="91"/>
                    <a:pt x="1440" y="92"/>
                    <a:pt x="1452" y="96"/>
                  </a:cubicBezTo>
                  <a:cubicBezTo>
                    <a:pt x="1459" y="97"/>
                    <a:pt x="1467" y="97"/>
                    <a:pt x="1474" y="97"/>
                  </a:cubicBezTo>
                  <a:cubicBezTo>
                    <a:pt x="1486" y="97"/>
                    <a:pt x="1497" y="96"/>
                    <a:pt x="1497" y="92"/>
                  </a:cubicBezTo>
                  <a:cubicBezTo>
                    <a:pt x="1506" y="93"/>
                    <a:pt x="1506" y="93"/>
                    <a:pt x="1505" y="99"/>
                  </a:cubicBezTo>
                  <a:cubicBezTo>
                    <a:pt x="1504" y="107"/>
                    <a:pt x="1509" y="111"/>
                    <a:pt x="1516" y="111"/>
                  </a:cubicBezTo>
                  <a:cubicBezTo>
                    <a:pt x="1522" y="111"/>
                    <a:pt x="1531" y="108"/>
                    <a:pt x="1540" y="102"/>
                  </a:cubicBezTo>
                  <a:cubicBezTo>
                    <a:pt x="1540" y="98"/>
                    <a:pt x="1543" y="97"/>
                    <a:pt x="1546" y="97"/>
                  </a:cubicBezTo>
                  <a:cubicBezTo>
                    <a:pt x="1549" y="97"/>
                    <a:pt x="1554" y="99"/>
                    <a:pt x="1558" y="103"/>
                  </a:cubicBezTo>
                  <a:cubicBezTo>
                    <a:pt x="1565" y="103"/>
                    <a:pt x="1570" y="101"/>
                    <a:pt x="1576" y="97"/>
                  </a:cubicBezTo>
                  <a:cubicBezTo>
                    <a:pt x="1580" y="94"/>
                    <a:pt x="1583" y="92"/>
                    <a:pt x="1586" y="92"/>
                  </a:cubicBezTo>
                  <a:cubicBezTo>
                    <a:pt x="1589" y="92"/>
                    <a:pt x="1593" y="94"/>
                    <a:pt x="1602" y="99"/>
                  </a:cubicBezTo>
                  <a:cubicBezTo>
                    <a:pt x="1600" y="106"/>
                    <a:pt x="1609" y="108"/>
                    <a:pt x="1618" y="110"/>
                  </a:cubicBezTo>
                  <a:cubicBezTo>
                    <a:pt x="1620" y="109"/>
                    <a:pt x="1623" y="109"/>
                    <a:pt x="1627" y="109"/>
                  </a:cubicBezTo>
                  <a:cubicBezTo>
                    <a:pt x="1656" y="109"/>
                    <a:pt x="1732" y="124"/>
                    <a:pt x="1738" y="132"/>
                  </a:cubicBezTo>
                  <a:cubicBezTo>
                    <a:pt x="1745" y="128"/>
                    <a:pt x="1748" y="127"/>
                    <a:pt x="1751" y="127"/>
                  </a:cubicBezTo>
                  <a:cubicBezTo>
                    <a:pt x="1753" y="127"/>
                    <a:pt x="1755" y="127"/>
                    <a:pt x="1757" y="127"/>
                  </a:cubicBezTo>
                  <a:cubicBezTo>
                    <a:pt x="1760" y="134"/>
                    <a:pt x="1763" y="137"/>
                    <a:pt x="1766" y="137"/>
                  </a:cubicBezTo>
                  <a:cubicBezTo>
                    <a:pt x="1770" y="137"/>
                    <a:pt x="1775" y="132"/>
                    <a:pt x="1777" y="124"/>
                  </a:cubicBezTo>
                  <a:lnTo>
                    <a:pt x="1768" y="122"/>
                  </a:lnTo>
                  <a:lnTo>
                    <a:pt x="1759" y="121"/>
                  </a:lnTo>
                  <a:cubicBezTo>
                    <a:pt x="1760" y="115"/>
                    <a:pt x="1765" y="112"/>
                    <a:pt x="1770" y="112"/>
                  </a:cubicBezTo>
                  <a:cubicBezTo>
                    <a:pt x="1778" y="112"/>
                    <a:pt x="1786" y="119"/>
                    <a:pt x="1783" y="132"/>
                  </a:cubicBezTo>
                  <a:cubicBezTo>
                    <a:pt x="1786" y="140"/>
                    <a:pt x="1788" y="144"/>
                    <a:pt x="1790" y="144"/>
                  </a:cubicBezTo>
                  <a:cubicBezTo>
                    <a:pt x="1792" y="144"/>
                    <a:pt x="1795" y="141"/>
                    <a:pt x="1800" y="135"/>
                  </a:cubicBezTo>
                  <a:cubicBezTo>
                    <a:pt x="1806" y="130"/>
                    <a:pt x="1810" y="127"/>
                    <a:pt x="1814" y="127"/>
                  </a:cubicBezTo>
                  <a:cubicBezTo>
                    <a:pt x="1820" y="127"/>
                    <a:pt x="1823" y="132"/>
                    <a:pt x="1826" y="141"/>
                  </a:cubicBezTo>
                  <a:cubicBezTo>
                    <a:pt x="1824" y="148"/>
                    <a:pt x="1823" y="151"/>
                    <a:pt x="1825" y="151"/>
                  </a:cubicBezTo>
                  <a:cubicBezTo>
                    <a:pt x="1826" y="151"/>
                    <a:pt x="1829" y="149"/>
                    <a:pt x="1835" y="143"/>
                  </a:cubicBezTo>
                  <a:cubicBezTo>
                    <a:pt x="1846" y="133"/>
                    <a:pt x="1858" y="127"/>
                    <a:pt x="1867" y="127"/>
                  </a:cubicBezTo>
                  <a:cubicBezTo>
                    <a:pt x="1877" y="127"/>
                    <a:pt x="1883" y="134"/>
                    <a:pt x="1879" y="149"/>
                  </a:cubicBezTo>
                  <a:cubicBezTo>
                    <a:pt x="1874" y="159"/>
                    <a:pt x="1879" y="171"/>
                    <a:pt x="1889" y="175"/>
                  </a:cubicBezTo>
                  <a:cubicBezTo>
                    <a:pt x="1890" y="175"/>
                    <a:pt x="1891" y="175"/>
                    <a:pt x="1892" y="175"/>
                  </a:cubicBezTo>
                  <a:cubicBezTo>
                    <a:pt x="1898" y="175"/>
                    <a:pt x="1900" y="169"/>
                    <a:pt x="1902" y="163"/>
                  </a:cubicBezTo>
                  <a:cubicBezTo>
                    <a:pt x="1900" y="156"/>
                    <a:pt x="1901" y="153"/>
                    <a:pt x="1903" y="153"/>
                  </a:cubicBezTo>
                  <a:cubicBezTo>
                    <a:pt x="1906" y="153"/>
                    <a:pt x="1911" y="158"/>
                    <a:pt x="1919" y="169"/>
                  </a:cubicBezTo>
                  <a:cubicBezTo>
                    <a:pt x="1933" y="190"/>
                    <a:pt x="1946" y="198"/>
                    <a:pt x="1964" y="198"/>
                  </a:cubicBezTo>
                  <a:cubicBezTo>
                    <a:pt x="1970" y="198"/>
                    <a:pt x="1976" y="197"/>
                    <a:pt x="1983" y="196"/>
                  </a:cubicBezTo>
                  <a:cubicBezTo>
                    <a:pt x="1990" y="195"/>
                    <a:pt x="1996" y="195"/>
                    <a:pt x="2002" y="195"/>
                  </a:cubicBezTo>
                  <a:cubicBezTo>
                    <a:pt x="2029" y="195"/>
                    <a:pt x="2041" y="202"/>
                    <a:pt x="2017" y="206"/>
                  </a:cubicBezTo>
                  <a:cubicBezTo>
                    <a:pt x="2001" y="212"/>
                    <a:pt x="1997" y="213"/>
                    <a:pt x="2003" y="213"/>
                  </a:cubicBezTo>
                  <a:cubicBezTo>
                    <a:pt x="2005" y="213"/>
                    <a:pt x="2009" y="213"/>
                    <a:pt x="2014" y="213"/>
                  </a:cubicBezTo>
                  <a:lnTo>
                    <a:pt x="2055" y="228"/>
                  </a:lnTo>
                  <a:cubicBezTo>
                    <a:pt x="2057" y="230"/>
                    <a:pt x="2060" y="230"/>
                    <a:pt x="2062" y="230"/>
                  </a:cubicBezTo>
                  <a:cubicBezTo>
                    <a:pt x="2068" y="230"/>
                    <a:pt x="2073" y="227"/>
                    <a:pt x="2076" y="222"/>
                  </a:cubicBezTo>
                  <a:cubicBezTo>
                    <a:pt x="2077" y="237"/>
                    <a:pt x="2090" y="248"/>
                    <a:pt x="2103" y="248"/>
                  </a:cubicBezTo>
                  <a:cubicBezTo>
                    <a:pt x="2107" y="248"/>
                    <a:pt x="2110" y="248"/>
                    <a:pt x="2113" y="246"/>
                  </a:cubicBezTo>
                  <a:lnTo>
                    <a:pt x="2130" y="253"/>
                  </a:lnTo>
                  <a:cubicBezTo>
                    <a:pt x="2134" y="255"/>
                    <a:pt x="2136" y="256"/>
                    <a:pt x="2138" y="256"/>
                  </a:cubicBezTo>
                  <a:cubicBezTo>
                    <a:pt x="2141" y="256"/>
                    <a:pt x="2143" y="255"/>
                    <a:pt x="2149" y="253"/>
                  </a:cubicBezTo>
                  <a:cubicBezTo>
                    <a:pt x="2150" y="253"/>
                    <a:pt x="2152" y="252"/>
                    <a:pt x="2153" y="252"/>
                  </a:cubicBezTo>
                  <a:cubicBezTo>
                    <a:pt x="2161" y="252"/>
                    <a:pt x="2165" y="261"/>
                    <a:pt x="2170" y="270"/>
                  </a:cubicBezTo>
                  <a:cubicBezTo>
                    <a:pt x="2174" y="278"/>
                    <a:pt x="2177" y="285"/>
                    <a:pt x="2180" y="285"/>
                  </a:cubicBezTo>
                  <a:cubicBezTo>
                    <a:pt x="2181" y="285"/>
                    <a:pt x="2182" y="285"/>
                    <a:pt x="2183" y="283"/>
                  </a:cubicBezTo>
                  <a:cubicBezTo>
                    <a:pt x="2186" y="277"/>
                    <a:pt x="2205" y="277"/>
                    <a:pt x="2216" y="274"/>
                  </a:cubicBezTo>
                  <a:cubicBezTo>
                    <a:pt x="2217" y="274"/>
                    <a:pt x="2218" y="274"/>
                    <a:pt x="2219" y="274"/>
                  </a:cubicBezTo>
                  <a:cubicBezTo>
                    <a:pt x="2227" y="274"/>
                    <a:pt x="2230" y="284"/>
                    <a:pt x="2221" y="286"/>
                  </a:cubicBezTo>
                  <a:cubicBezTo>
                    <a:pt x="2217" y="291"/>
                    <a:pt x="2217" y="291"/>
                    <a:pt x="2229" y="307"/>
                  </a:cubicBezTo>
                  <a:cubicBezTo>
                    <a:pt x="2234" y="309"/>
                    <a:pt x="2245" y="315"/>
                    <a:pt x="2251" y="315"/>
                  </a:cubicBezTo>
                  <a:cubicBezTo>
                    <a:pt x="2253" y="315"/>
                    <a:pt x="2255" y="314"/>
                    <a:pt x="2256" y="313"/>
                  </a:cubicBezTo>
                  <a:cubicBezTo>
                    <a:pt x="2256" y="312"/>
                    <a:pt x="2257" y="311"/>
                    <a:pt x="2258" y="311"/>
                  </a:cubicBezTo>
                  <a:cubicBezTo>
                    <a:pt x="2269" y="311"/>
                    <a:pt x="2305" y="333"/>
                    <a:pt x="2309" y="342"/>
                  </a:cubicBezTo>
                  <a:lnTo>
                    <a:pt x="2324" y="350"/>
                  </a:lnTo>
                  <a:cubicBezTo>
                    <a:pt x="2332" y="354"/>
                    <a:pt x="2343" y="352"/>
                    <a:pt x="2351" y="356"/>
                  </a:cubicBezTo>
                  <a:cubicBezTo>
                    <a:pt x="2356" y="358"/>
                    <a:pt x="2360" y="359"/>
                    <a:pt x="2365" y="359"/>
                  </a:cubicBezTo>
                  <a:cubicBezTo>
                    <a:pt x="2366" y="359"/>
                    <a:pt x="2368" y="359"/>
                    <a:pt x="2370" y="359"/>
                  </a:cubicBezTo>
                  <a:cubicBezTo>
                    <a:pt x="2378" y="364"/>
                    <a:pt x="2385" y="369"/>
                    <a:pt x="2381" y="375"/>
                  </a:cubicBezTo>
                  <a:cubicBezTo>
                    <a:pt x="2387" y="372"/>
                    <a:pt x="2391" y="370"/>
                    <a:pt x="2393" y="370"/>
                  </a:cubicBezTo>
                  <a:cubicBezTo>
                    <a:pt x="2396" y="370"/>
                    <a:pt x="2396" y="374"/>
                    <a:pt x="2396" y="384"/>
                  </a:cubicBezTo>
                  <a:cubicBezTo>
                    <a:pt x="2391" y="391"/>
                    <a:pt x="2389" y="394"/>
                    <a:pt x="2391" y="394"/>
                  </a:cubicBezTo>
                  <a:cubicBezTo>
                    <a:pt x="2393" y="394"/>
                    <a:pt x="2396" y="393"/>
                    <a:pt x="2403" y="390"/>
                  </a:cubicBezTo>
                  <a:cubicBezTo>
                    <a:pt x="2406" y="389"/>
                    <a:pt x="2408" y="389"/>
                    <a:pt x="2409" y="389"/>
                  </a:cubicBezTo>
                  <a:cubicBezTo>
                    <a:pt x="2414" y="389"/>
                    <a:pt x="2415" y="392"/>
                    <a:pt x="2417" y="399"/>
                  </a:cubicBezTo>
                  <a:cubicBezTo>
                    <a:pt x="2415" y="404"/>
                    <a:pt x="2417" y="407"/>
                    <a:pt x="2420" y="407"/>
                  </a:cubicBezTo>
                  <a:cubicBezTo>
                    <a:pt x="2422" y="407"/>
                    <a:pt x="2424" y="406"/>
                    <a:pt x="2425" y="405"/>
                  </a:cubicBezTo>
                  <a:cubicBezTo>
                    <a:pt x="2429" y="403"/>
                    <a:pt x="2433" y="402"/>
                    <a:pt x="2438" y="402"/>
                  </a:cubicBezTo>
                  <a:cubicBezTo>
                    <a:pt x="2451" y="402"/>
                    <a:pt x="2464" y="409"/>
                    <a:pt x="2457" y="418"/>
                  </a:cubicBezTo>
                  <a:cubicBezTo>
                    <a:pt x="2462" y="421"/>
                    <a:pt x="2467" y="422"/>
                    <a:pt x="2472" y="422"/>
                  </a:cubicBezTo>
                  <a:cubicBezTo>
                    <a:pt x="2473" y="422"/>
                    <a:pt x="2475" y="422"/>
                    <a:pt x="2477" y="421"/>
                  </a:cubicBezTo>
                  <a:cubicBezTo>
                    <a:pt x="2483" y="418"/>
                    <a:pt x="2487" y="417"/>
                    <a:pt x="2489" y="417"/>
                  </a:cubicBezTo>
                  <a:lnTo>
                    <a:pt x="2489" y="417"/>
                  </a:lnTo>
                  <a:cubicBezTo>
                    <a:pt x="2491" y="417"/>
                    <a:pt x="2488" y="420"/>
                    <a:pt x="2483" y="426"/>
                  </a:cubicBezTo>
                  <a:cubicBezTo>
                    <a:pt x="2483" y="438"/>
                    <a:pt x="2487" y="444"/>
                    <a:pt x="2495" y="444"/>
                  </a:cubicBezTo>
                  <a:cubicBezTo>
                    <a:pt x="2498" y="444"/>
                    <a:pt x="2501" y="443"/>
                    <a:pt x="2506" y="442"/>
                  </a:cubicBezTo>
                  <a:cubicBezTo>
                    <a:pt x="2506" y="441"/>
                    <a:pt x="2507" y="441"/>
                    <a:pt x="2508" y="441"/>
                  </a:cubicBezTo>
                  <a:cubicBezTo>
                    <a:pt x="2514" y="441"/>
                    <a:pt x="2518" y="446"/>
                    <a:pt x="2520" y="452"/>
                  </a:cubicBezTo>
                  <a:cubicBezTo>
                    <a:pt x="2528" y="466"/>
                    <a:pt x="2554" y="494"/>
                    <a:pt x="2565" y="494"/>
                  </a:cubicBezTo>
                  <a:cubicBezTo>
                    <a:pt x="2567" y="494"/>
                    <a:pt x="2568" y="493"/>
                    <a:pt x="2569" y="490"/>
                  </a:cubicBezTo>
                  <a:lnTo>
                    <a:pt x="2582" y="501"/>
                  </a:lnTo>
                  <a:cubicBezTo>
                    <a:pt x="2591" y="518"/>
                    <a:pt x="2598" y="523"/>
                    <a:pt x="2609" y="523"/>
                  </a:cubicBezTo>
                  <a:lnTo>
                    <a:pt x="2621" y="523"/>
                  </a:lnTo>
                  <a:cubicBezTo>
                    <a:pt x="2617" y="530"/>
                    <a:pt x="2619" y="540"/>
                    <a:pt x="2626" y="545"/>
                  </a:cubicBezTo>
                  <a:cubicBezTo>
                    <a:pt x="2629" y="548"/>
                    <a:pt x="2630" y="550"/>
                    <a:pt x="2632" y="550"/>
                  </a:cubicBezTo>
                  <a:cubicBezTo>
                    <a:pt x="2633" y="550"/>
                    <a:pt x="2634" y="549"/>
                    <a:pt x="2637" y="546"/>
                  </a:cubicBezTo>
                  <a:cubicBezTo>
                    <a:pt x="2636" y="541"/>
                    <a:pt x="2637" y="539"/>
                    <a:pt x="2638" y="539"/>
                  </a:cubicBezTo>
                  <a:cubicBezTo>
                    <a:pt x="2640" y="539"/>
                    <a:pt x="2644" y="543"/>
                    <a:pt x="2648" y="546"/>
                  </a:cubicBezTo>
                  <a:cubicBezTo>
                    <a:pt x="2654" y="553"/>
                    <a:pt x="2656" y="562"/>
                    <a:pt x="2650" y="569"/>
                  </a:cubicBezTo>
                  <a:lnTo>
                    <a:pt x="2657" y="575"/>
                  </a:lnTo>
                  <a:cubicBezTo>
                    <a:pt x="2661" y="571"/>
                    <a:pt x="2665" y="569"/>
                    <a:pt x="2667" y="569"/>
                  </a:cubicBezTo>
                  <a:cubicBezTo>
                    <a:pt x="2671" y="569"/>
                    <a:pt x="2672" y="573"/>
                    <a:pt x="2668" y="576"/>
                  </a:cubicBezTo>
                  <a:cubicBezTo>
                    <a:pt x="2671" y="585"/>
                    <a:pt x="2675" y="593"/>
                    <a:pt x="2683" y="599"/>
                  </a:cubicBezTo>
                  <a:cubicBezTo>
                    <a:pt x="2684" y="598"/>
                    <a:pt x="2685" y="598"/>
                    <a:pt x="2685" y="598"/>
                  </a:cubicBezTo>
                  <a:cubicBezTo>
                    <a:pt x="2688" y="598"/>
                    <a:pt x="2688" y="601"/>
                    <a:pt x="2687" y="601"/>
                  </a:cubicBezTo>
                  <a:cubicBezTo>
                    <a:pt x="2686" y="601"/>
                    <a:pt x="2685" y="600"/>
                    <a:pt x="2683" y="599"/>
                  </a:cubicBezTo>
                  <a:lnTo>
                    <a:pt x="2678" y="604"/>
                  </a:lnTo>
                  <a:cubicBezTo>
                    <a:pt x="2679" y="609"/>
                    <a:pt x="2680" y="611"/>
                    <a:pt x="2682" y="611"/>
                  </a:cubicBezTo>
                  <a:cubicBezTo>
                    <a:pt x="2684" y="611"/>
                    <a:pt x="2687" y="608"/>
                    <a:pt x="2690" y="605"/>
                  </a:cubicBezTo>
                  <a:lnTo>
                    <a:pt x="2702" y="617"/>
                  </a:lnTo>
                  <a:cubicBezTo>
                    <a:pt x="2706" y="621"/>
                    <a:pt x="2710" y="624"/>
                    <a:pt x="2712" y="624"/>
                  </a:cubicBezTo>
                  <a:cubicBezTo>
                    <a:pt x="2714" y="624"/>
                    <a:pt x="2715" y="622"/>
                    <a:pt x="2714" y="618"/>
                  </a:cubicBezTo>
                  <a:cubicBezTo>
                    <a:pt x="2717" y="614"/>
                    <a:pt x="2721" y="611"/>
                    <a:pt x="2725" y="611"/>
                  </a:cubicBezTo>
                  <a:cubicBezTo>
                    <a:pt x="2726" y="611"/>
                    <a:pt x="2728" y="611"/>
                    <a:pt x="2730" y="613"/>
                  </a:cubicBezTo>
                  <a:cubicBezTo>
                    <a:pt x="2731" y="612"/>
                    <a:pt x="2732" y="612"/>
                    <a:pt x="2733" y="612"/>
                  </a:cubicBezTo>
                  <a:cubicBezTo>
                    <a:pt x="2735" y="612"/>
                    <a:pt x="2735" y="615"/>
                    <a:pt x="2734" y="615"/>
                  </a:cubicBezTo>
                  <a:cubicBezTo>
                    <a:pt x="2733" y="615"/>
                    <a:pt x="2732" y="615"/>
                    <a:pt x="2730" y="613"/>
                  </a:cubicBezTo>
                  <a:cubicBezTo>
                    <a:pt x="2726" y="619"/>
                    <a:pt x="2720" y="623"/>
                    <a:pt x="2727" y="630"/>
                  </a:cubicBezTo>
                  <a:cubicBezTo>
                    <a:pt x="2730" y="632"/>
                    <a:pt x="2731" y="638"/>
                    <a:pt x="2728" y="641"/>
                  </a:cubicBezTo>
                  <a:cubicBezTo>
                    <a:pt x="2712" y="645"/>
                    <a:pt x="2740" y="665"/>
                    <a:pt x="2753" y="667"/>
                  </a:cubicBezTo>
                  <a:cubicBezTo>
                    <a:pt x="2775" y="669"/>
                    <a:pt x="2781" y="676"/>
                    <a:pt x="2770" y="686"/>
                  </a:cubicBezTo>
                  <a:cubicBezTo>
                    <a:pt x="2764" y="692"/>
                    <a:pt x="2769" y="695"/>
                    <a:pt x="2780" y="695"/>
                  </a:cubicBezTo>
                  <a:cubicBezTo>
                    <a:pt x="2787" y="695"/>
                    <a:pt x="2795" y="694"/>
                    <a:pt x="2804" y="691"/>
                  </a:cubicBezTo>
                  <a:lnTo>
                    <a:pt x="2827" y="683"/>
                  </a:lnTo>
                  <a:lnTo>
                    <a:pt x="2810" y="697"/>
                  </a:lnTo>
                  <a:cubicBezTo>
                    <a:pt x="2794" y="723"/>
                    <a:pt x="2795" y="722"/>
                    <a:pt x="2823" y="733"/>
                  </a:cubicBezTo>
                  <a:cubicBezTo>
                    <a:pt x="2840" y="742"/>
                    <a:pt x="2840" y="742"/>
                    <a:pt x="2834" y="747"/>
                  </a:cubicBezTo>
                  <a:cubicBezTo>
                    <a:pt x="2829" y="751"/>
                    <a:pt x="2834" y="758"/>
                    <a:pt x="2852" y="780"/>
                  </a:cubicBezTo>
                  <a:cubicBezTo>
                    <a:pt x="2869" y="800"/>
                    <a:pt x="2875" y="807"/>
                    <a:pt x="2882" y="807"/>
                  </a:cubicBezTo>
                  <a:cubicBezTo>
                    <a:pt x="2883" y="807"/>
                    <a:pt x="2883" y="807"/>
                    <a:pt x="2884" y="807"/>
                  </a:cubicBezTo>
                  <a:cubicBezTo>
                    <a:pt x="2884" y="807"/>
                    <a:pt x="2889" y="815"/>
                    <a:pt x="2895" y="823"/>
                  </a:cubicBezTo>
                  <a:cubicBezTo>
                    <a:pt x="2886" y="830"/>
                    <a:pt x="2896" y="841"/>
                    <a:pt x="2907" y="841"/>
                  </a:cubicBezTo>
                  <a:cubicBezTo>
                    <a:pt x="2910" y="841"/>
                    <a:pt x="2913" y="840"/>
                    <a:pt x="2915" y="839"/>
                  </a:cubicBezTo>
                  <a:lnTo>
                    <a:pt x="2926" y="856"/>
                  </a:lnTo>
                  <a:lnTo>
                    <a:pt x="2917" y="854"/>
                  </a:lnTo>
                  <a:lnTo>
                    <a:pt x="2917" y="854"/>
                  </a:lnTo>
                  <a:cubicBezTo>
                    <a:pt x="2913" y="854"/>
                    <a:pt x="2914" y="858"/>
                    <a:pt x="2921" y="869"/>
                  </a:cubicBezTo>
                  <a:lnTo>
                    <a:pt x="2935" y="893"/>
                  </a:lnTo>
                  <a:lnTo>
                    <a:pt x="2947" y="909"/>
                  </a:lnTo>
                  <a:cubicBezTo>
                    <a:pt x="2948" y="913"/>
                    <a:pt x="2951" y="916"/>
                    <a:pt x="2951" y="918"/>
                  </a:cubicBezTo>
                  <a:lnTo>
                    <a:pt x="2939" y="923"/>
                  </a:lnTo>
                  <a:cubicBezTo>
                    <a:pt x="2859" y="946"/>
                    <a:pt x="2850" y="949"/>
                    <a:pt x="2864" y="960"/>
                  </a:cubicBezTo>
                  <a:cubicBezTo>
                    <a:pt x="2865" y="968"/>
                    <a:pt x="2862" y="973"/>
                    <a:pt x="2856" y="973"/>
                  </a:cubicBezTo>
                  <a:cubicBezTo>
                    <a:pt x="2853" y="973"/>
                    <a:pt x="2848" y="971"/>
                    <a:pt x="2843" y="965"/>
                  </a:cubicBezTo>
                  <a:cubicBezTo>
                    <a:pt x="2840" y="962"/>
                    <a:pt x="2833" y="959"/>
                    <a:pt x="2829" y="959"/>
                  </a:cubicBezTo>
                  <a:cubicBezTo>
                    <a:pt x="2827" y="959"/>
                    <a:pt x="2826" y="960"/>
                    <a:pt x="2828" y="962"/>
                  </a:cubicBezTo>
                  <a:cubicBezTo>
                    <a:pt x="2821" y="964"/>
                    <a:pt x="2814" y="965"/>
                    <a:pt x="2808" y="965"/>
                  </a:cubicBezTo>
                  <a:cubicBezTo>
                    <a:pt x="2804" y="965"/>
                    <a:pt x="2800" y="965"/>
                    <a:pt x="2796" y="964"/>
                  </a:cubicBezTo>
                  <a:cubicBezTo>
                    <a:pt x="2789" y="963"/>
                    <a:pt x="2782" y="962"/>
                    <a:pt x="2778" y="962"/>
                  </a:cubicBezTo>
                  <a:cubicBezTo>
                    <a:pt x="2762" y="962"/>
                    <a:pt x="2759" y="968"/>
                    <a:pt x="2760" y="974"/>
                  </a:cubicBezTo>
                  <a:cubicBezTo>
                    <a:pt x="2767" y="980"/>
                    <a:pt x="2768" y="981"/>
                    <a:pt x="2766" y="981"/>
                  </a:cubicBezTo>
                  <a:cubicBezTo>
                    <a:pt x="2764" y="981"/>
                    <a:pt x="2758" y="979"/>
                    <a:pt x="2753" y="977"/>
                  </a:cubicBezTo>
                  <a:cubicBezTo>
                    <a:pt x="2745" y="974"/>
                    <a:pt x="2739" y="971"/>
                    <a:pt x="2735" y="971"/>
                  </a:cubicBezTo>
                  <a:cubicBezTo>
                    <a:pt x="2733" y="971"/>
                    <a:pt x="2733" y="972"/>
                    <a:pt x="2733" y="974"/>
                  </a:cubicBezTo>
                  <a:cubicBezTo>
                    <a:pt x="2728" y="981"/>
                    <a:pt x="2698" y="996"/>
                    <a:pt x="2683" y="996"/>
                  </a:cubicBezTo>
                  <a:cubicBezTo>
                    <a:pt x="2679" y="996"/>
                    <a:pt x="2676" y="994"/>
                    <a:pt x="2675" y="991"/>
                  </a:cubicBezTo>
                  <a:lnTo>
                    <a:pt x="2658" y="996"/>
                  </a:lnTo>
                  <a:cubicBezTo>
                    <a:pt x="2659" y="1002"/>
                    <a:pt x="2643" y="1007"/>
                    <a:pt x="2626" y="1013"/>
                  </a:cubicBezTo>
                  <a:cubicBezTo>
                    <a:pt x="2617" y="1015"/>
                    <a:pt x="2611" y="1017"/>
                    <a:pt x="2606" y="1017"/>
                  </a:cubicBezTo>
                  <a:cubicBezTo>
                    <a:pt x="2602" y="1017"/>
                    <a:pt x="2600" y="1016"/>
                    <a:pt x="2599" y="1013"/>
                  </a:cubicBezTo>
                  <a:cubicBezTo>
                    <a:pt x="2602" y="1008"/>
                    <a:pt x="2602" y="1007"/>
                    <a:pt x="2600" y="1007"/>
                  </a:cubicBezTo>
                  <a:lnTo>
                    <a:pt x="2600" y="1007"/>
                  </a:lnTo>
                  <a:cubicBezTo>
                    <a:pt x="2598" y="1007"/>
                    <a:pt x="2591" y="1010"/>
                    <a:pt x="2582" y="1017"/>
                  </a:cubicBezTo>
                  <a:cubicBezTo>
                    <a:pt x="2574" y="1019"/>
                    <a:pt x="2570" y="1036"/>
                    <a:pt x="2561" y="1038"/>
                  </a:cubicBezTo>
                  <a:cubicBezTo>
                    <a:pt x="2562" y="1046"/>
                    <a:pt x="2556" y="1054"/>
                    <a:pt x="2548" y="1056"/>
                  </a:cubicBezTo>
                  <a:lnTo>
                    <a:pt x="2546" y="1050"/>
                  </a:lnTo>
                  <a:cubicBezTo>
                    <a:pt x="2544" y="1043"/>
                    <a:pt x="2543" y="1036"/>
                    <a:pt x="2543" y="1036"/>
                  </a:cubicBezTo>
                  <a:cubicBezTo>
                    <a:pt x="2534" y="1038"/>
                    <a:pt x="2526" y="1041"/>
                    <a:pt x="2527" y="1047"/>
                  </a:cubicBezTo>
                  <a:cubicBezTo>
                    <a:pt x="2523" y="1046"/>
                    <a:pt x="2520" y="1045"/>
                    <a:pt x="2516" y="1045"/>
                  </a:cubicBezTo>
                  <a:cubicBezTo>
                    <a:pt x="2510" y="1045"/>
                    <a:pt x="2503" y="1047"/>
                    <a:pt x="2492" y="1051"/>
                  </a:cubicBezTo>
                  <a:cubicBezTo>
                    <a:pt x="2475" y="1055"/>
                    <a:pt x="2459" y="1060"/>
                    <a:pt x="2452" y="1069"/>
                  </a:cubicBezTo>
                  <a:cubicBezTo>
                    <a:pt x="2449" y="1066"/>
                    <a:pt x="2443" y="1065"/>
                    <a:pt x="2437" y="1065"/>
                  </a:cubicBezTo>
                  <a:cubicBezTo>
                    <a:pt x="2417" y="1065"/>
                    <a:pt x="2388" y="1076"/>
                    <a:pt x="2385" y="1088"/>
                  </a:cubicBezTo>
                  <a:cubicBezTo>
                    <a:pt x="2386" y="1093"/>
                    <a:pt x="2383" y="1096"/>
                    <a:pt x="2377" y="1096"/>
                  </a:cubicBezTo>
                  <a:cubicBezTo>
                    <a:pt x="2375" y="1096"/>
                    <a:pt x="2371" y="1095"/>
                    <a:pt x="2368" y="1093"/>
                  </a:cubicBezTo>
                  <a:cubicBezTo>
                    <a:pt x="2363" y="1091"/>
                    <a:pt x="2361" y="1090"/>
                    <a:pt x="2359" y="1090"/>
                  </a:cubicBezTo>
                  <a:cubicBezTo>
                    <a:pt x="2356" y="1090"/>
                    <a:pt x="2355" y="1092"/>
                    <a:pt x="2351" y="1098"/>
                  </a:cubicBezTo>
                  <a:cubicBezTo>
                    <a:pt x="2348" y="1102"/>
                    <a:pt x="2345" y="1103"/>
                    <a:pt x="2341" y="1103"/>
                  </a:cubicBezTo>
                  <a:cubicBezTo>
                    <a:pt x="2336" y="1103"/>
                    <a:pt x="2330" y="1100"/>
                    <a:pt x="2324" y="1098"/>
                  </a:cubicBezTo>
                  <a:cubicBezTo>
                    <a:pt x="2318" y="1093"/>
                    <a:pt x="2313" y="1090"/>
                    <a:pt x="2309" y="1090"/>
                  </a:cubicBezTo>
                  <a:cubicBezTo>
                    <a:pt x="2304" y="1090"/>
                    <a:pt x="2301" y="1093"/>
                    <a:pt x="2297" y="1098"/>
                  </a:cubicBezTo>
                  <a:cubicBezTo>
                    <a:pt x="2285" y="1107"/>
                    <a:pt x="2271" y="1114"/>
                    <a:pt x="2257" y="1117"/>
                  </a:cubicBezTo>
                  <a:cubicBezTo>
                    <a:pt x="2242" y="1128"/>
                    <a:pt x="2232" y="1131"/>
                    <a:pt x="2243" y="1136"/>
                  </a:cubicBezTo>
                  <a:cubicBezTo>
                    <a:pt x="2244" y="1143"/>
                    <a:pt x="2235" y="1153"/>
                    <a:pt x="2235" y="1153"/>
                  </a:cubicBezTo>
                  <a:cubicBezTo>
                    <a:pt x="2226" y="1159"/>
                    <a:pt x="2221" y="1161"/>
                    <a:pt x="2219" y="1161"/>
                  </a:cubicBezTo>
                  <a:cubicBezTo>
                    <a:pt x="2217" y="1161"/>
                    <a:pt x="2219" y="1158"/>
                    <a:pt x="2225" y="1156"/>
                  </a:cubicBezTo>
                  <a:cubicBezTo>
                    <a:pt x="2245" y="1143"/>
                    <a:pt x="2234" y="1146"/>
                    <a:pt x="2224" y="1142"/>
                  </a:cubicBezTo>
                  <a:cubicBezTo>
                    <a:pt x="2219" y="1140"/>
                    <a:pt x="2214" y="1140"/>
                    <a:pt x="2209" y="1140"/>
                  </a:cubicBezTo>
                  <a:cubicBezTo>
                    <a:pt x="2202" y="1140"/>
                    <a:pt x="2194" y="1141"/>
                    <a:pt x="2187" y="1144"/>
                  </a:cubicBezTo>
                  <a:lnTo>
                    <a:pt x="2173" y="1148"/>
                  </a:lnTo>
                  <a:lnTo>
                    <a:pt x="2156" y="1133"/>
                  </a:lnTo>
                  <a:cubicBezTo>
                    <a:pt x="2143" y="1112"/>
                    <a:pt x="2136" y="1104"/>
                    <a:pt x="2132" y="1104"/>
                  </a:cubicBezTo>
                  <a:cubicBezTo>
                    <a:pt x="2131" y="1104"/>
                    <a:pt x="2130" y="1104"/>
                    <a:pt x="2129" y="1106"/>
                  </a:cubicBezTo>
                  <a:cubicBezTo>
                    <a:pt x="2124" y="1113"/>
                    <a:pt x="2121" y="1116"/>
                    <a:pt x="2121" y="1116"/>
                  </a:cubicBezTo>
                  <a:cubicBezTo>
                    <a:pt x="2121" y="1116"/>
                    <a:pt x="2122" y="1114"/>
                    <a:pt x="2124" y="1111"/>
                  </a:cubicBezTo>
                  <a:cubicBezTo>
                    <a:pt x="2124" y="1101"/>
                    <a:pt x="2109" y="1081"/>
                    <a:pt x="2091" y="1064"/>
                  </a:cubicBezTo>
                  <a:cubicBezTo>
                    <a:pt x="2077" y="1051"/>
                    <a:pt x="2062" y="1039"/>
                    <a:pt x="2056" y="1039"/>
                  </a:cubicBezTo>
                  <a:cubicBezTo>
                    <a:pt x="2054" y="1039"/>
                    <a:pt x="2053" y="1040"/>
                    <a:pt x="2053" y="1042"/>
                  </a:cubicBezTo>
                  <a:cubicBezTo>
                    <a:pt x="2053" y="1039"/>
                    <a:pt x="2053" y="1036"/>
                    <a:pt x="2053" y="1033"/>
                  </a:cubicBezTo>
                  <a:cubicBezTo>
                    <a:pt x="2054" y="1023"/>
                    <a:pt x="2047" y="1017"/>
                    <a:pt x="2035" y="1005"/>
                  </a:cubicBezTo>
                  <a:cubicBezTo>
                    <a:pt x="2028" y="998"/>
                    <a:pt x="2007" y="987"/>
                    <a:pt x="1990" y="971"/>
                  </a:cubicBezTo>
                  <a:lnTo>
                    <a:pt x="1982" y="963"/>
                  </a:lnTo>
                  <a:cubicBezTo>
                    <a:pt x="1977" y="988"/>
                    <a:pt x="1976" y="1007"/>
                    <a:pt x="1981" y="1016"/>
                  </a:cubicBezTo>
                  <a:cubicBezTo>
                    <a:pt x="1980" y="1020"/>
                    <a:pt x="1980" y="1021"/>
                    <a:pt x="1979" y="1021"/>
                  </a:cubicBezTo>
                  <a:cubicBezTo>
                    <a:pt x="1978" y="1021"/>
                    <a:pt x="1977" y="1019"/>
                    <a:pt x="1974" y="1013"/>
                  </a:cubicBezTo>
                  <a:cubicBezTo>
                    <a:pt x="1972" y="1004"/>
                    <a:pt x="1971" y="1001"/>
                    <a:pt x="1970" y="1001"/>
                  </a:cubicBezTo>
                  <a:cubicBezTo>
                    <a:pt x="1969" y="1001"/>
                    <a:pt x="1968" y="1006"/>
                    <a:pt x="1967" y="1010"/>
                  </a:cubicBezTo>
                  <a:cubicBezTo>
                    <a:pt x="1967" y="1020"/>
                    <a:pt x="1972" y="1029"/>
                    <a:pt x="1977" y="1037"/>
                  </a:cubicBezTo>
                  <a:cubicBezTo>
                    <a:pt x="1984" y="1047"/>
                    <a:pt x="1983" y="1052"/>
                    <a:pt x="1974" y="1059"/>
                  </a:cubicBezTo>
                  <a:cubicBezTo>
                    <a:pt x="1966" y="1065"/>
                    <a:pt x="1961" y="1100"/>
                    <a:pt x="1966" y="1116"/>
                  </a:cubicBezTo>
                  <a:cubicBezTo>
                    <a:pt x="1965" y="1121"/>
                    <a:pt x="1964" y="1130"/>
                    <a:pt x="1957" y="1130"/>
                  </a:cubicBezTo>
                  <a:cubicBezTo>
                    <a:pt x="1957" y="1130"/>
                    <a:pt x="1956" y="1130"/>
                    <a:pt x="1956" y="1130"/>
                  </a:cubicBezTo>
                  <a:cubicBezTo>
                    <a:pt x="1948" y="1139"/>
                    <a:pt x="1938" y="1151"/>
                    <a:pt x="1949" y="1176"/>
                  </a:cubicBezTo>
                  <a:cubicBezTo>
                    <a:pt x="1949" y="1182"/>
                    <a:pt x="1948" y="1184"/>
                    <a:pt x="1947" y="1184"/>
                  </a:cubicBezTo>
                  <a:cubicBezTo>
                    <a:pt x="1946" y="1184"/>
                    <a:pt x="1944" y="1183"/>
                    <a:pt x="1941" y="1181"/>
                  </a:cubicBezTo>
                  <a:cubicBezTo>
                    <a:pt x="1934" y="1185"/>
                    <a:pt x="1927" y="1180"/>
                    <a:pt x="1939" y="1199"/>
                  </a:cubicBezTo>
                  <a:lnTo>
                    <a:pt x="1940" y="1208"/>
                  </a:lnTo>
                  <a:cubicBezTo>
                    <a:pt x="1925" y="1216"/>
                    <a:pt x="1908" y="1220"/>
                    <a:pt x="1891" y="1220"/>
                  </a:cubicBezTo>
                  <a:cubicBezTo>
                    <a:pt x="1889" y="1220"/>
                    <a:pt x="1887" y="1220"/>
                    <a:pt x="1885" y="1220"/>
                  </a:cubicBezTo>
                  <a:cubicBezTo>
                    <a:pt x="1878" y="1222"/>
                    <a:pt x="1869" y="1225"/>
                    <a:pt x="1871" y="1231"/>
                  </a:cubicBezTo>
                  <a:cubicBezTo>
                    <a:pt x="1872" y="1234"/>
                    <a:pt x="1873" y="1237"/>
                    <a:pt x="1874" y="1239"/>
                  </a:cubicBezTo>
                  <a:lnTo>
                    <a:pt x="1874" y="1239"/>
                  </a:lnTo>
                  <a:cubicBezTo>
                    <a:pt x="1867" y="1234"/>
                    <a:pt x="1864" y="1231"/>
                    <a:pt x="1862" y="1231"/>
                  </a:cubicBezTo>
                  <a:cubicBezTo>
                    <a:pt x="1859" y="1231"/>
                    <a:pt x="1859" y="1235"/>
                    <a:pt x="1856" y="1244"/>
                  </a:cubicBezTo>
                  <a:cubicBezTo>
                    <a:pt x="1857" y="1248"/>
                    <a:pt x="1854" y="1250"/>
                    <a:pt x="1852" y="1250"/>
                  </a:cubicBezTo>
                  <a:cubicBezTo>
                    <a:pt x="1850" y="1250"/>
                    <a:pt x="1848" y="1249"/>
                    <a:pt x="1847" y="1246"/>
                  </a:cubicBezTo>
                  <a:cubicBezTo>
                    <a:pt x="1843" y="1244"/>
                    <a:pt x="1838" y="1243"/>
                    <a:pt x="1834" y="1243"/>
                  </a:cubicBezTo>
                  <a:cubicBezTo>
                    <a:pt x="1832" y="1243"/>
                    <a:pt x="1830" y="1243"/>
                    <a:pt x="1828" y="1244"/>
                  </a:cubicBezTo>
                  <a:cubicBezTo>
                    <a:pt x="1820" y="1246"/>
                    <a:pt x="1780" y="1265"/>
                    <a:pt x="1738" y="1277"/>
                  </a:cubicBezTo>
                  <a:cubicBezTo>
                    <a:pt x="1671" y="1296"/>
                    <a:pt x="1646" y="1303"/>
                    <a:pt x="1646" y="1311"/>
                  </a:cubicBezTo>
                  <a:cubicBezTo>
                    <a:pt x="1641" y="1317"/>
                    <a:pt x="1639" y="1319"/>
                    <a:pt x="1636" y="1319"/>
                  </a:cubicBezTo>
                  <a:cubicBezTo>
                    <a:pt x="1634" y="1319"/>
                    <a:pt x="1631" y="1318"/>
                    <a:pt x="1627" y="1317"/>
                  </a:cubicBezTo>
                  <a:cubicBezTo>
                    <a:pt x="1623" y="1315"/>
                    <a:pt x="1618" y="1314"/>
                    <a:pt x="1613" y="1314"/>
                  </a:cubicBezTo>
                  <a:cubicBezTo>
                    <a:pt x="1609" y="1314"/>
                    <a:pt x="1604" y="1315"/>
                    <a:pt x="1599" y="1317"/>
                  </a:cubicBezTo>
                  <a:cubicBezTo>
                    <a:pt x="1594" y="1318"/>
                    <a:pt x="1589" y="1320"/>
                    <a:pt x="1586" y="1320"/>
                  </a:cubicBezTo>
                  <a:cubicBezTo>
                    <a:pt x="1583" y="1320"/>
                    <a:pt x="1581" y="1318"/>
                    <a:pt x="1582" y="1314"/>
                  </a:cubicBezTo>
                  <a:lnTo>
                    <a:pt x="1582" y="1314"/>
                  </a:lnTo>
                  <a:cubicBezTo>
                    <a:pt x="1578" y="1318"/>
                    <a:pt x="1576" y="1321"/>
                    <a:pt x="1574" y="1322"/>
                  </a:cubicBezTo>
                  <a:cubicBezTo>
                    <a:pt x="1571" y="1321"/>
                    <a:pt x="1569" y="1320"/>
                    <a:pt x="1566" y="1315"/>
                  </a:cubicBezTo>
                  <a:cubicBezTo>
                    <a:pt x="1568" y="1308"/>
                    <a:pt x="1563" y="1302"/>
                    <a:pt x="1554" y="1302"/>
                  </a:cubicBezTo>
                  <a:cubicBezTo>
                    <a:pt x="1554" y="1302"/>
                    <a:pt x="1553" y="1302"/>
                    <a:pt x="1552" y="1302"/>
                  </a:cubicBezTo>
                  <a:cubicBezTo>
                    <a:pt x="1547" y="1304"/>
                    <a:pt x="1544" y="1306"/>
                    <a:pt x="1542" y="1306"/>
                  </a:cubicBezTo>
                  <a:cubicBezTo>
                    <a:pt x="1539" y="1306"/>
                    <a:pt x="1541" y="1302"/>
                    <a:pt x="1545" y="1294"/>
                  </a:cubicBezTo>
                  <a:cubicBezTo>
                    <a:pt x="1548" y="1289"/>
                    <a:pt x="1539" y="1272"/>
                    <a:pt x="1537" y="1272"/>
                  </a:cubicBezTo>
                  <a:cubicBezTo>
                    <a:pt x="1536" y="1272"/>
                    <a:pt x="1536" y="1273"/>
                    <a:pt x="1536" y="1275"/>
                  </a:cubicBezTo>
                  <a:cubicBezTo>
                    <a:pt x="1536" y="1276"/>
                    <a:pt x="1535" y="1276"/>
                    <a:pt x="1533" y="1276"/>
                  </a:cubicBezTo>
                  <a:cubicBezTo>
                    <a:pt x="1527" y="1276"/>
                    <a:pt x="1517" y="1267"/>
                    <a:pt x="1507" y="1265"/>
                  </a:cubicBezTo>
                  <a:cubicBezTo>
                    <a:pt x="1502" y="1258"/>
                    <a:pt x="1495" y="1253"/>
                    <a:pt x="1501" y="1247"/>
                  </a:cubicBezTo>
                  <a:cubicBezTo>
                    <a:pt x="1501" y="1237"/>
                    <a:pt x="1465" y="1209"/>
                    <a:pt x="1455" y="1209"/>
                  </a:cubicBezTo>
                  <a:cubicBezTo>
                    <a:pt x="1455" y="1209"/>
                    <a:pt x="1455" y="1209"/>
                    <a:pt x="1455" y="1209"/>
                  </a:cubicBezTo>
                  <a:cubicBezTo>
                    <a:pt x="1453" y="1211"/>
                    <a:pt x="1451" y="1211"/>
                    <a:pt x="1450" y="1211"/>
                  </a:cubicBezTo>
                  <a:cubicBezTo>
                    <a:pt x="1447" y="1211"/>
                    <a:pt x="1446" y="1208"/>
                    <a:pt x="1449" y="1203"/>
                  </a:cubicBezTo>
                  <a:cubicBezTo>
                    <a:pt x="1453" y="1198"/>
                    <a:pt x="1448" y="1192"/>
                    <a:pt x="1442" y="1186"/>
                  </a:cubicBezTo>
                  <a:cubicBezTo>
                    <a:pt x="1442" y="1187"/>
                    <a:pt x="1441" y="1187"/>
                    <a:pt x="1440" y="1187"/>
                  </a:cubicBezTo>
                  <a:cubicBezTo>
                    <a:pt x="1434" y="1187"/>
                    <a:pt x="1437" y="1180"/>
                    <a:pt x="1441" y="1174"/>
                  </a:cubicBezTo>
                  <a:cubicBezTo>
                    <a:pt x="1450" y="1173"/>
                    <a:pt x="1445" y="1167"/>
                    <a:pt x="1432" y="1154"/>
                  </a:cubicBezTo>
                  <a:cubicBezTo>
                    <a:pt x="1432" y="1154"/>
                    <a:pt x="1432" y="1154"/>
                    <a:pt x="1432" y="1154"/>
                  </a:cubicBezTo>
                  <a:cubicBezTo>
                    <a:pt x="1422" y="1154"/>
                    <a:pt x="1399" y="1131"/>
                    <a:pt x="1382" y="1112"/>
                  </a:cubicBezTo>
                  <a:cubicBezTo>
                    <a:pt x="1366" y="1096"/>
                    <a:pt x="1358" y="1090"/>
                    <a:pt x="1352" y="1090"/>
                  </a:cubicBezTo>
                  <a:cubicBezTo>
                    <a:pt x="1347" y="1090"/>
                    <a:pt x="1345" y="1095"/>
                    <a:pt x="1342" y="1102"/>
                  </a:cubicBezTo>
                  <a:lnTo>
                    <a:pt x="1344" y="1125"/>
                  </a:lnTo>
                  <a:lnTo>
                    <a:pt x="1338" y="1098"/>
                  </a:lnTo>
                  <a:cubicBezTo>
                    <a:pt x="1336" y="1084"/>
                    <a:pt x="1323" y="1051"/>
                    <a:pt x="1323" y="1051"/>
                  </a:cubicBezTo>
                  <a:cubicBezTo>
                    <a:pt x="1322" y="1050"/>
                    <a:pt x="1321" y="1049"/>
                    <a:pt x="1321" y="1049"/>
                  </a:cubicBezTo>
                  <a:lnTo>
                    <a:pt x="1321" y="1049"/>
                  </a:lnTo>
                  <a:cubicBezTo>
                    <a:pt x="1318" y="1049"/>
                    <a:pt x="1322" y="1061"/>
                    <a:pt x="1324" y="1073"/>
                  </a:cubicBezTo>
                  <a:cubicBezTo>
                    <a:pt x="1326" y="1078"/>
                    <a:pt x="1326" y="1081"/>
                    <a:pt x="1325" y="1081"/>
                  </a:cubicBezTo>
                  <a:cubicBezTo>
                    <a:pt x="1323" y="1081"/>
                    <a:pt x="1318" y="1073"/>
                    <a:pt x="1309" y="1056"/>
                  </a:cubicBezTo>
                  <a:cubicBezTo>
                    <a:pt x="1298" y="1038"/>
                    <a:pt x="1291" y="1029"/>
                    <a:pt x="1289" y="1029"/>
                  </a:cubicBezTo>
                  <a:cubicBezTo>
                    <a:pt x="1288" y="1029"/>
                    <a:pt x="1287" y="1030"/>
                    <a:pt x="1287" y="1034"/>
                  </a:cubicBezTo>
                  <a:cubicBezTo>
                    <a:pt x="1278" y="1024"/>
                    <a:pt x="1271" y="1013"/>
                    <a:pt x="1265" y="999"/>
                  </a:cubicBezTo>
                  <a:lnTo>
                    <a:pt x="1263" y="997"/>
                  </a:lnTo>
                  <a:lnTo>
                    <a:pt x="1263" y="997"/>
                  </a:lnTo>
                  <a:cubicBezTo>
                    <a:pt x="1264" y="1005"/>
                    <a:pt x="1266" y="1013"/>
                    <a:pt x="1270" y="1019"/>
                  </a:cubicBezTo>
                  <a:cubicBezTo>
                    <a:pt x="1275" y="1032"/>
                    <a:pt x="1277" y="1039"/>
                    <a:pt x="1274" y="1039"/>
                  </a:cubicBezTo>
                  <a:cubicBezTo>
                    <a:pt x="1273" y="1039"/>
                    <a:pt x="1272" y="1038"/>
                    <a:pt x="1270" y="1035"/>
                  </a:cubicBezTo>
                  <a:cubicBezTo>
                    <a:pt x="1265" y="1027"/>
                    <a:pt x="1262" y="1024"/>
                    <a:pt x="1260" y="1024"/>
                  </a:cubicBezTo>
                  <a:lnTo>
                    <a:pt x="1260" y="1024"/>
                  </a:lnTo>
                  <a:cubicBezTo>
                    <a:pt x="1256" y="1024"/>
                    <a:pt x="1257" y="1040"/>
                    <a:pt x="1262" y="1050"/>
                  </a:cubicBezTo>
                  <a:cubicBezTo>
                    <a:pt x="1267" y="1059"/>
                    <a:pt x="1270" y="1069"/>
                    <a:pt x="1270" y="1079"/>
                  </a:cubicBezTo>
                  <a:cubicBezTo>
                    <a:pt x="1270" y="1091"/>
                    <a:pt x="1272" y="1103"/>
                    <a:pt x="1276" y="1114"/>
                  </a:cubicBezTo>
                  <a:lnTo>
                    <a:pt x="1276" y="1128"/>
                  </a:lnTo>
                  <a:cubicBezTo>
                    <a:pt x="1276" y="1129"/>
                    <a:pt x="1276" y="1130"/>
                    <a:pt x="1276" y="1130"/>
                  </a:cubicBezTo>
                  <a:cubicBezTo>
                    <a:pt x="1274" y="1130"/>
                    <a:pt x="1270" y="1116"/>
                    <a:pt x="1270" y="1109"/>
                  </a:cubicBezTo>
                  <a:lnTo>
                    <a:pt x="1262" y="1106"/>
                  </a:lnTo>
                  <a:lnTo>
                    <a:pt x="1262" y="1106"/>
                  </a:lnTo>
                  <a:cubicBezTo>
                    <a:pt x="1261" y="1119"/>
                    <a:pt x="1263" y="1134"/>
                    <a:pt x="1268" y="1147"/>
                  </a:cubicBezTo>
                  <a:cubicBezTo>
                    <a:pt x="1276" y="1161"/>
                    <a:pt x="1280" y="1167"/>
                    <a:pt x="1279" y="1167"/>
                  </a:cubicBezTo>
                  <a:cubicBezTo>
                    <a:pt x="1279" y="1167"/>
                    <a:pt x="1275" y="1162"/>
                    <a:pt x="1268" y="1154"/>
                  </a:cubicBezTo>
                  <a:cubicBezTo>
                    <a:pt x="1266" y="1150"/>
                    <a:pt x="1263" y="1148"/>
                    <a:pt x="1261" y="1148"/>
                  </a:cubicBezTo>
                  <a:cubicBezTo>
                    <a:pt x="1258" y="1148"/>
                    <a:pt x="1257" y="1152"/>
                    <a:pt x="1262" y="1162"/>
                  </a:cubicBezTo>
                  <a:cubicBezTo>
                    <a:pt x="1271" y="1177"/>
                    <a:pt x="1271" y="1182"/>
                    <a:pt x="1268" y="1182"/>
                  </a:cubicBezTo>
                  <a:cubicBezTo>
                    <a:pt x="1267" y="1182"/>
                    <a:pt x="1264" y="1180"/>
                    <a:pt x="1262" y="1177"/>
                  </a:cubicBezTo>
                  <a:cubicBezTo>
                    <a:pt x="1256" y="1169"/>
                    <a:pt x="1252" y="1164"/>
                    <a:pt x="1251" y="1164"/>
                  </a:cubicBezTo>
                  <a:lnTo>
                    <a:pt x="1251" y="1164"/>
                  </a:lnTo>
                  <a:cubicBezTo>
                    <a:pt x="1249" y="1164"/>
                    <a:pt x="1253" y="1175"/>
                    <a:pt x="1262" y="1202"/>
                  </a:cubicBezTo>
                  <a:cubicBezTo>
                    <a:pt x="1261" y="1219"/>
                    <a:pt x="1268" y="1254"/>
                    <a:pt x="1268" y="1276"/>
                  </a:cubicBezTo>
                  <a:cubicBezTo>
                    <a:pt x="1267" y="1306"/>
                    <a:pt x="1267" y="1331"/>
                    <a:pt x="1261" y="1337"/>
                  </a:cubicBezTo>
                  <a:cubicBezTo>
                    <a:pt x="1258" y="1336"/>
                    <a:pt x="1256" y="1336"/>
                    <a:pt x="1254" y="1336"/>
                  </a:cubicBezTo>
                  <a:cubicBezTo>
                    <a:pt x="1254" y="1336"/>
                    <a:pt x="1254" y="1336"/>
                    <a:pt x="1254" y="1336"/>
                  </a:cubicBezTo>
                  <a:lnTo>
                    <a:pt x="1254" y="1336"/>
                  </a:lnTo>
                  <a:cubicBezTo>
                    <a:pt x="1254" y="1336"/>
                    <a:pt x="1253" y="1336"/>
                    <a:pt x="1253" y="1336"/>
                  </a:cubicBezTo>
                  <a:cubicBezTo>
                    <a:pt x="1253" y="1336"/>
                    <a:pt x="1252" y="1336"/>
                    <a:pt x="1252" y="1336"/>
                  </a:cubicBezTo>
                  <a:lnTo>
                    <a:pt x="1252" y="1336"/>
                  </a:lnTo>
                  <a:cubicBezTo>
                    <a:pt x="1253" y="1336"/>
                    <a:pt x="1253" y="1336"/>
                    <a:pt x="1254" y="1336"/>
                  </a:cubicBezTo>
                  <a:lnTo>
                    <a:pt x="1254" y="1336"/>
                  </a:lnTo>
                  <a:cubicBezTo>
                    <a:pt x="1267" y="1340"/>
                    <a:pt x="1267" y="1349"/>
                    <a:pt x="1267" y="1377"/>
                  </a:cubicBezTo>
                  <a:cubicBezTo>
                    <a:pt x="1264" y="1389"/>
                    <a:pt x="1263" y="1402"/>
                    <a:pt x="1265" y="1413"/>
                  </a:cubicBezTo>
                  <a:cubicBezTo>
                    <a:pt x="1261" y="1416"/>
                    <a:pt x="1256" y="1421"/>
                    <a:pt x="1253" y="1427"/>
                  </a:cubicBezTo>
                  <a:lnTo>
                    <a:pt x="1273" y="1421"/>
                  </a:lnTo>
                  <a:lnTo>
                    <a:pt x="1273" y="1421"/>
                  </a:lnTo>
                  <a:cubicBezTo>
                    <a:pt x="1287" y="1431"/>
                    <a:pt x="1275" y="1434"/>
                    <a:pt x="1249" y="1434"/>
                  </a:cubicBezTo>
                  <a:cubicBezTo>
                    <a:pt x="1247" y="1435"/>
                    <a:pt x="1245" y="1435"/>
                    <a:pt x="1243" y="1435"/>
                  </a:cubicBezTo>
                  <a:cubicBezTo>
                    <a:pt x="1236" y="1435"/>
                    <a:pt x="1232" y="1431"/>
                    <a:pt x="1228" y="1425"/>
                  </a:cubicBezTo>
                  <a:cubicBezTo>
                    <a:pt x="1222" y="1421"/>
                    <a:pt x="1214" y="1418"/>
                    <a:pt x="1207" y="1418"/>
                  </a:cubicBezTo>
                  <a:cubicBezTo>
                    <a:pt x="1205" y="1418"/>
                    <a:pt x="1203" y="1418"/>
                    <a:pt x="1201" y="1419"/>
                  </a:cubicBezTo>
                  <a:cubicBezTo>
                    <a:pt x="1192" y="1421"/>
                    <a:pt x="1184" y="1423"/>
                    <a:pt x="1197" y="1428"/>
                  </a:cubicBezTo>
                  <a:cubicBezTo>
                    <a:pt x="1200" y="1433"/>
                    <a:pt x="1200" y="1433"/>
                    <a:pt x="1191" y="1437"/>
                  </a:cubicBezTo>
                  <a:cubicBezTo>
                    <a:pt x="1181" y="1438"/>
                    <a:pt x="1172" y="1443"/>
                    <a:pt x="1165" y="1451"/>
                  </a:cubicBezTo>
                  <a:cubicBezTo>
                    <a:pt x="1166" y="1458"/>
                    <a:pt x="1158" y="1460"/>
                    <a:pt x="1149" y="1462"/>
                  </a:cubicBezTo>
                  <a:cubicBezTo>
                    <a:pt x="1146" y="1461"/>
                    <a:pt x="1142" y="1461"/>
                    <a:pt x="1138" y="1461"/>
                  </a:cubicBezTo>
                  <a:cubicBezTo>
                    <a:pt x="1133" y="1461"/>
                    <a:pt x="1127" y="1462"/>
                    <a:pt x="1123" y="1464"/>
                  </a:cubicBezTo>
                  <a:lnTo>
                    <a:pt x="1121" y="1456"/>
                  </a:lnTo>
                  <a:cubicBezTo>
                    <a:pt x="1119" y="1449"/>
                    <a:pt x="1109" y="1444"/>
                    <a:pt x="1109" y="1444"/>
                  </a:cubicBezTo>
                  <a:cubicBezTo>
                    <a:pt x="1105" y="1446"/>
                    <a:pt x="1101" y="1450"/>
                    <a:pt x="1102" y="1453"/>
                  </a:cubicBezTo>
                  <a:cubicBezTo>
                    <a:pt x="1105" y="1461"/>
                    <a:pt x="903" y="1519"/>
                    <a:pt x="878" y="1525"/>
                  </a:cubicBezTo>
                  <a:cubicBezTo>
                    <a:pt x="875" y="1525"/>
                    <a:pt x="873" y="1525"/>
                    <a:pt x="870" y="1525"/>
                  </a:cubicBezTo>
                  <a:cubicBezTo>
                    <a:pt x="853" y="1525"/>
                    <a:pt x="835" y="1530"/>
                    <a:pt x="844" y="1534"/>
                  </a:cubicBezTo>
                  <a:cubicBezTo>
                    <a:pt x="845" y="1542"/>
                    <a:pt x="804" y="1553"/>
                    <a:pt x="753" y="1568"/>
                  </a:cubicBezTo>
                  <a:cubicBezTo>
                    <a:pt x="694" y="1585"/>
                    <a:pt x="651" y="1594"/>
                    <a:pt x="654" y="1602"/>
                  </a:cubicBezTo>
                  <a:lnTo>
                    <a:pt x="628" y="1607"/>
                  </a:lnTo>
                  <a:cubicBezTo>
                    <a:pt x="614" y="1613"/>
                    <a:pt x="601" y="1618"/>
                    <a:pt x="589" y="1625"/>
                  </a:cubicBezTo>
                  <a:cubicBezTo>
                    <a:pt x="585" y="1630"/>
                    <a:pt x="581" y="1633"/>
                    <a:pt x="579" y="1633"/>
                  </a:cubicBezTo>
                  <a:cubicBezTo>
                    <a:pt x="577" y="1633"/>
                    <a:pt x="577" y="1631"/>
                    <a:pt x="580" y="1627"/>
                  </a:cubicBezTo>
                  <a:cubicBezTo>
                    <a:pt x="579" y="1621"/>
                    <a:pt x="577" y="1616"/>
                    <a:pt x="571" y="1616"/>
                  </a:cubicBezTo>
                  <a:cubicBezTo>
                    <a:pt x="570" y="1616"/>
                    <a:pt x="569" y="1616"/>
                    <a:pt x="568" y="1616"/>
                  </a:cubicBezTo>
                  <a:cubicBezTo>
                    <a:pt x="552" y="1621"/>
                    <a:pt x="554" y="1627"/>
                    <a:pt x="556" y="1635"/>
                  </a:cubicBezTo>
                  <a:cubicBezTo>
                    <a:pt x="558" y="1642"/>
                    <a:pt x="550" y="1644"/>
                    <a:pt x="550" y="1644"/>
                  </a:cubicBezTo>
                  <a:cubicBezTo>
                    <a:pt x="547" y="1645"/>
                    <a:pt x="545" y="1645"/>
                    <a:pt x="544" y="1645"/>
                  </a:cubicBezTo>
                  <a:cubicBezTo>
                    <a:pt x="542" y="1645"/>
                    <a:pt x="541" y="1644"/>
                    <a:pt x="539" y="1640"/>
                  </a:cubicBezTo>
                  <a:lnTo>
                    <a:pt x="535" y="1626"/>
                  </a:lnTo>
                  <a:lnTo>
                    <a:pt x="527" y="1628"/>
                  </a:lnTo>
                  <a:cubicBezTo>
                    <a:pt x="529" y="1635"/>
                    <a:pt x="521" y="1639"/>
                    <a:pt x="521" y="1639"/>
                  </a:cubicBezTo>
                  <a:cubicBezTo>
                    <a:pt x="519" y="1639"/>
                    <a:pt x="517" y="1640"/>
                    <a:pt x="516" y="1640"/>
                  </a:cubicBezTo>
                  <a:cubicBezTo>
                    <a:pt x="513" y="1640"/>
                    <a:pt x="512" y="1637"/>
                    <a:pt x="509" y="1627"/>
                  </a:cubicBezTo>
                  <a:cubicBezTo>
                    <a:pt x="507" y="1622"/>
                    <a:pt x="504" y="1619"/>
                    <a:pt x="501" y="1619"/>
                  </a:cubicBezTo>
                  <a:cubicBezTo>
                    <a:pt x="498" y="1619"/>
                    <a:pt x="494" y="1624"/>
                    <a:pt x="492" y="1634"/>
                  </a:cubicBezTo>
                  <a:lnTo>
                    <a:pt x="481" y="1648"/>
                  </a:lnTo>
                  <a:cubicBezTo>
                    <a:pt x="478" y="1646"/>
                    <a:pt x="476" y="1645"/>
                    <a:pt x="474" y="1645"/>
                  </a:cubicBezTo>
                  <a:cubicBezTo>
                    <a:pt x="464" y="1645"/>
                    <a:pt x="458" y="1661"/>
                    <a:pt x="456" y="1669"/>
                  </a:cubicBezTo>
                  <a:cubicBezTo>
                    <a:pt x="452" y="1667"/>
                    <a:pt x="448" y="1666"/>
                    <a:pt x="446" y="1666"/>
                  </a:cubicBezTo>
                  <a:cubicBezTo>
                    <a:pt x="438" y="1666"/>
                    <a:pt x="435" y="1672"/>
                    <a:pt x="437" y="1683"/>
                  </a:cubicBezTo>
                  <a:cubicBezTo>
                    <a:pt x="442" y="1689"/>
                    <a:pt x="437" y="1694"/>
                    <a:pt x="426" y="1694"/>
                  </a:cubicBezTo>
                  <a:cubicBezTo>
                    <a:pt x="416" y="1695"/>
                    <a:pt x="409" y="1700"/>
                    <a:pt x="400" y="1714"/>
                  </a:cubicBezTo>
                  <a:cubicBezTo>
                    <a:pt x="400" y="1724"/>
                    <a:pt x="369" y="1771"/>
                    <a:pt x="361" y="1837"/>
                  </a:cubicBezTo>
                  <a:cubicBezTo>
                    <a:pt x="353" y="1910"/>
                    <a:pt x="354" y="1965"/>
                    <a:pt x="361" y="1965"/>
                  </a:cubicBezTo>
                  <a:cubicBezTo>
                    <a:pt x="361" y="1973"/>
                    <a:pt x="361" y="1973"/>
                    <a:pt x="353" y="1982"/>
                  </a:cubicBezTo>
                  <a:cubicBezTo>
                    <a:pt x="346" y="1982"/>
                    <a:pt x="346" y="1991"/>
                    <a:pt x="360" y="2000"/>
                  </a:cubicBezTo>
                  <a:cubicBezTo>
                    <a:pt x="368" y="2009"/>
                    <a:pt x="374" y="2009"/>
                    <a:pt x="360" y="2009"/>
                  </a:cubicBezTo>
                  <a:cubicBezTo>
                    <a:pt x="360" y="2009"/>
                    <a:pt x="359" y="2009"/>
                    <a:pt x="359" y="2009"/>
                  </a:cubicBezTo>
                  <a:cubicBezTo>
                    <a:pt x="353" y="2009"/>
                    <a:pt x="353" y="2027"/>
                    <a:pt x="352" y="2060"/>
                  </a:cubicBezTo>
                  <a:cubicBezTo>
                    <a:pt x="351" y="2087"/>
                    <a:pt x="350" y="2122"/>
                    <a:pt x="356" y="2122"/>
                  </a:cubicBezTo>
                  <a:cubicBezTo>
                    <a:pt x="360" y="2133"/>
                    <a:pt x="362" y="2138"/>
                    <a:pt x="361" y="2138"/>
                  </a:cubicBezTo>
                  <a:cubicBezTo>
                    <a:pt x="361" y="2138"/>
                    <a:pt x="359" y="2135"/>
                    <a:pt x="356" y="2131"/>
                  </a:cubicBezTo>
                  <a:cubicBezTo>
                    <a:pt x="355" y="2130"/>
                    <a:pt x="354" y="2130"/>
                    <a:pt x="352" y="2130"/>
                  </a:cubicBezTo>
                  <a:cubicBezTo>
                    <a:pt x="340" y="2130"/>
                    <a:pt x="334" y="2167"/>
                    <a:pt x="344" y="2193"/>
                  </a:cubicBezTo>
                  <a:cubicBezTo>
                    <a:pt x="343" y="2201"/>
                    <a:pt x="342" y="2210"/>
                    <a:pt x="336" y="2210"/>
                  </a:cubicBezTo>
                  <a:cubicBezTo>
                    <a:pt x="336" y="2210"/>
                    <a:pt x="335" y="2210"/>
                    <a:pt x="335" y="2210"/>
                  </a:cubicBezTo>
                  <a:cubicBezTo>
                    <a:pt x="333" y="2224"/>
                    <a:pt x="333" y="2240"/>
                    <a:pt x="335" y="2254"/>
                  </a:cubicBezTo>
                  <a:cubicBezTo>
                    <a:pt x="334" y="2263"/>
                    <a:pt x="327" y="2298"/>
                    <a:pt x="322" y="2316"/>
                  </a:cubicBezTo>
                  <a:cubicBezTo>
                    <a:pt x="319" y="2328"/>
                    <a:pt x="318" y="2341"/>
                    <a:pt x="319" y="2353"/>
                  </a:cubicBezTo>
                  <a:cubicBezTo>
                    <a:pt x="317" y="2359"/>
                    <a:pt x="315" y="2365"/>
                    <a:pt x="315" y="2365"/>
                  </a:cubicBezTo>
                  <a:cubicBezTo>
                    <a:pt x="315" y="2365"/>
                    <a:pt x="315" y="2364"/>
                    <a:pt x="316" y="2361"/>
                  </a:cubicBezTo>
                  <a:cubicBezTo>
                    <a:pt x="316" y="2361"/>
                    <a:pt x="316" y="2361"/>
                    <a:pt x="315" y="2361"/>
                  </a:cubicBezTo>
                  <a:cubicBezTo>
                    <a:pt x="308" y="2361"/>
                    <a:pt x="296" y="2404"/>
                    <a:pt x="266" y="2457"/>
                  </a:cubicBezTo>
                  <a:cubicBezTo>
                    <a:pt x="234" y="2512"/>
                    <a:pt x="198" y="2553"/>
                    <a:pt x="187" y="2555"/>
                  </a:cubicBezTo>
                  <a:cubicBezTo>
                    <a:pt x="184" y="2561"/>
                    <a:pt x="181" y="2566"/>
                    <a:pt x="181" y="2573"/>
                  </a:cubicBezTo>
                  <a:cubicBezTo>
                    <a:pt x="186" y="2590"/>
                    <a:pt x="180" y="2597"/>
                    <a:pt x="169" y="2598"/>
                  </a:cubicBezTo>
                  <a:cubicBezTo>
                    <a:pt x="168" y="2598"/>
                    <a:pt x="168" y="2598"/>
                    <a:pt x="167" y="2598"/>
                  </a:cubicBezTo>
                  <a:cubicBezTo>
                    <a:pt x="150" y="2598"/>
                    <a:pt x="128" y="2621"/>
                    <a:pt x="131" y="2637"/>
                  </a:cubicBezTo>
                  <a:lnTo>
                    <a:pt x="126" y="2631"/>
                  </a:lnTo>
                  <a:cubicBezTo>
                    <a:pt x="125" y="2631"/>
                    <a:pt x="124" y="2631"/>
                    <a:pt x="122" y="2631"/>
                  </a:cubicBezTo>
                  <a:cubicBezTo>
                    <a:pt x="107" y="2631"/>
                    <a:pt x="95" y="2652"/>
                    <a:pt x="97" y="2667"/>
                  </a:cubicBezTo>
                  <a:cubicBezTo>
                    <a:pt x="86" y="2667"/>
                    <a:pt x="75" y="2667"/>
                    <a:pt x="71" y="2678"/>
                  </a:cubicBezTo>
                  <a:cubicBezTo>
                    <a:pt x="69" y="2680"/>
                    <a:pt x="67" y="2681"/>
                    <a:pt x="66" y="2681"/>
                  </a:cubicBezTo>
                  <a:cubicBezTo>
                    <a:pt x="63" y="2681"/>
                    <a:pt x="61" y="2679"/>
                    <a:pt x="56" y="2672"/>
                  </a:cubicBezTo>
                  <a:cubicBezTo>
                    <a:pt x="52" y="2668"/>
                    <a:pt x="50" y="2663"/>
                    <a:pt x="46" y="2663"/>
                  </a:cubicBezTo>
                  <a:cubicBezTo>
                    <a:pt x="44" y="2663"/>
                    <a:pt x="43" y="2664"/>
                    <a:pt x="41" y="2665"/>
                  </a:cubicBezTo>
                  <a:cubicBezTo>
                    <a:pt x="33" y="2669"/>
                    <a:pt x="38" y="2675"/>
                    <a:pt x="41" y="2682"/>
                  </a:cubicBezTo>
                  <a:cubicBezTo>
                    <a:pt x="41" y="2682"/>
                    <a:pt x="34" y="2686"/>
                    <a:pt x="27" y="2691"/>
                  </a:cubicBezTo>
                  <a:cubicBezTo>
                    <a:pt x="27" y="2691"/>
                    <a:pt x="19" y="2694"/>
                    <a:pt x="22" y="2701"/>
                  </a:cubicBezTo>
                  <a:cubicBezTo>
                    <a:pt x="24" y="2708"/>
                    <a:pt x="16" y="2712"/>
                    <a:pt x="8" y="2715"/>
                  </a:cubicBezTo>
                  <a:cubicBezTo>
                    <a:pt x="7" y="2713"/>
                    <a:pt x="6" y="2713"/>
                    <a:pt x="5" y="2713"/>
                  </a:cubicBezTo>
                  <a:lnTo>
                    <a:pt x="5" y="2713"/>
                  </a:lnTo>
                  <a:cubicBezTo>
                    <a:pt x="3" y="2713"/>
                    <a:pt x="1" y="2719"/>
                    <a:pt x="10" y="2722"/>
                  </a:cubicBezTo>
                  <a:cubicBezTo>
                    <a:pt x="12" y="2729"/>
                    <a:pt x="14" y="2736"/>
                    <a:pt x="4" y="2739"/>
                  </a:cubicBezTo>
                  <a:lnTo>
                    <a:pt x="8" y="2752"/>
                  </a:lnTo>
                  <a:cubicBezTo>
                    <a:pt x="11" y="2765"/>
                    <a:pt x="13" y="2772"/>
                    <a:pt x="30" y="2772"/>
                  </a:cubicBezTo>
                  <a:cubicBezTo>
                    <a:pt x="33" y="2772"/>
                    <a:pt x="37" y="2772"/>
                    <a:pt x="41" y="2772"/>
                  </a:cubicBezTo>
                  <a:cubicBezTo>
                    <a:pt x="91" y="2757"/>
                    <a:pt x="119" y="2741"/>
                    <a:pt x="111" y="2730"/>
                  </a:cubicBezTo>
                  <a:cubicBezTo>
                    <a:pt x="113" y="2723"/>
                    <a:pt x="116" y="2717"/>
                    <a:pt x="122" y="2712"/>
                  </a:cubicBezTo>
                  <a:cubicBezTo>
                    <a:pt x="128" y="2708"/>
                    <a:pt x="135" y="2705"/>
                    <a:pt x="142" y="2704"/>
                  </a:cubicBezTo>
                  <a:cubicBezTo>
                    <a:pt x="143" y="2705"/>
                    <a:pt x="143" y="2705"/>
                    <a:pt x="144" y="2705"/>
                  </a:cubicBezTo>
                  <a:cubicBezTo>
                    <a:pt x="152" y="2705"/>
                    <a:pt x="180" y="2681"/>
                    <a:pt x="209" y="2649"/>
                  </a:cubicBezTo>
                  <a:cubicBezTo>
                    <a:pt x="249" y="2607"/>
                    <a:pt x="266" y="2585"/>
                    <a:pt x="278" y="2582"/>
                  </a:cubicBezTo>
                  <a:cubicBezTo>
                    <a:pt x="285" y="2580"/>
                    <a:pt x="290" y="2575"/>
                    <a:pt x="296" y="2570"/>
                  </a:cubicBezTo>
                  <a:cubicBezTo>
                    <a:pt x="289" y="2565"/>
                    <a:pt x="328" y="2517"/>
                    <a:pt x="358" y="2452"/>
                  </a:cubicBezTo>
                  <a:cubicBezTo>
                    <a:pt x="389" y="2386"/>
                    <a:pt x="403" y="2316"/>
                    <a:pt x="397" y="2315"/>
                  </a:cubicBezTo>
                  <a:cubicBezTo>
                    <a:pt x="399" y="2306"/>
                    <a:pt x="401" y="2296"/>
                    <a:pt x="401" y="2296"/>
                  </a:cubicBezTo>
                  <a:cubicBezTo>
                    <a:pt x="401" y="2296"/>
                    <a:pt x="402" y="2296"/>
                    <a:pt x="402" y="2296"/>
                  </a:cubicBezTo>
                  <a:cubicBezTo>
                    <a:pt x="408" y="2296"/>
                    <a:pt x="413" y="2277"/>
                    <a:pt x="416" y="2259"/>
                  </a:cubicBezTo>
                  <a:cubicBezTo>
                    <a:pt x="412" y="2245"/>
                    <a:pt x="412" y="2233"/>
                    <a:pt x="414" y="2220"/>
                  </a:cubicBezTo>
                  <a:lnTo>
                    <a:pt x="414" y="2220"/>
                  </a:lnTo>
                  <a:cubicBezTo>
                    <a:pt x="414" y="2220"/>
                    <a:pt x="414" y="2220"/>
                    <a:pt x="415" y="2220"/>
                  </a:cubicBezTo>
                  <a:cubicBezTo>
                    <a:pt x="420" y="2220"/>
                    <a:pt x="422" y="2210"/>
                    <a:pt x="424" y="2192"/>
                  </a:cubicBezTo>
                  <a:cubicBezTo>
                    <a:pt x="426" y="2173"/>
                    <a:pt x="426" y="2164"/>
                    <a:pt x="419" y="2164"/>
                  </a:cubicBezTo>
                  <a:cubicBezTo>
                    <a:pt x="421" y="2130"/>
                    <a:pt x="425" y="2096"/>
                    <a:pt x="432" y="2063"/>
                  </a:cubicBezTo>
                  <a:cubicBezTo>
                    <a:pt x="438" y="2055"/>
                    <a:pt x="432" y="2045"/>
                    <a:pt x="425" y="2036"/>
                  </a:cubicBezTo>
                  <a:cubicBezTo>
                    <a:pt x="416" y="2035"/>
                    <a:pt x="410" y="2027"/>
                    <a:pt x="410" y="2018"/>
                  </a:cubicBezTo>
                  <a:lnTo>
                    <a:pt x="410" y="2018"/>
                  </a:lnTo>
                  <a:lnTo>
                    <a:pt x="425" y="2019"/>
                  </a:lnTo>
                  <a:cubicBezTo>
                    <a:pt x="428" y="2023"/>
                    <a:pt x="429" y="2025"/>
                    <a:pt x="430" y="2025"/>
                  </a:cubicBezTo>
                  <a:cubicBezTo>
                    <a:pt x="432" y="2025"/>
                    <a:pt x="432" y="2020"/>
                    <a:pt x="433" y="2010"/>
                  </a:cubicBezTo>
                  <a:lnTo>
                    <a:pt x="433" y="1992"/>
                  </a:lnTo>
                  <a:cubicBezTo>
                    <a:pt x="426" y="1992"/>
                    <a:pt x="426" y="1948"/>
                    <a:pt x="428" y="1890"/>
                  </a:cubicBezTo>
                  <a:cubicBezTo>
                    <a:pt x="432" y="1824"/>
                    <a:pt x="442" y="1812"/>
                    <a:pt x="434" y="1808"/>
                  </a:cubicBezTo>
                  <a:cubicBezTo>
                    <a:pt x="426" y="1807"/>
                    <a:pt x="428" y="1799"/>
                    <a:pt x="442" y="1785"/>
                  </a:cubicBezTo>
                  <a:cubicBezTo>
                    <a:pt x="476" y="1764"/>
                    <a:pt x="476" y="1771"/>
                    <a:pt x="473" y="1761"/>
                  </a:cubicBezTo>
                  <a:lnTo>
                    <a:pt x="473" y="1761"/>
                  </a:lnTo>
                  <a:cubicBezTo>
                    <a:pt x="472" y="1762"/>
                    <a:pt x="471" y="1762"/>
                    <a:pt x="470" y="1762"/>
                  </a:cubicBezTo>
                  <a:cubicBezTo>
                    <a:pt x="467" y="1762"/>
                    <a:pt x="462" y="1760"/>
                    <a:pt x="458" y="1756"/>
                  </a:cubicBezTo>
                  <a:cubicBezTo>
                    <a:pt x="450" y="1750"/>
                    <a:pt x="450" y="1745"/>
                    <a:pt x="456" y="1745"/>
                  </a:cubicBezTo>
                  <a:cubicBezTo>
                    <a:pt x="458" y="1745"/>
                    <a:pt x="461" y="1746"/>
                    <a:pt x="465" y="1747"/>
                  </a:cubicBezTo>
                  <a:cubicBezTo>
                    <a:pt x="466" y="1748"/>
                    <a:pt x="467" y="1748"/>
                    <a:pt x="468" y="1748"/>
                  </a:cubicBezTo>
                  <a:cubicBezTo>
                    <a:pt x="475" y="1748"/>
                    <a:pt x="486" y="1738"/>
                    <a:pt x="499" y="1727"/>
                  </a:cubicBezTo>
                  <a:lnTo>
                    <a:pt x="524" y="1709"/>
                  </a:lnTo>
                  <a:cubicBezTo>
                    <a:pt x="533" y="1703"/>
                    <a:pt x="539" y="1698"/>
                    <a:pt x="541" y="1693"/>
                  </a:cubicBezTo>
                  <a:lnTo>
                    <a:pt x="541" y="1693"/>
                  </a:lnTo>
                  <a:cubicBezTo>
                    <a:pt x="542" y="1695"/>
                    <a:pt x="543" y="1697"/>
                    <a:pt x="544" y="1700"/>
                  </a:cubicBezTo>
                  <a:cubicBezTo>
                    <a:pt x="545" y="1703"/>
                    <a:pt x="546" y="1704"/>
                    <a:pt x="549" y="1704"/>
                  </a:cubicBezTo>
                  <a:cubicBezTo>
                    <a:pt x="554" y="1704"/>
                    <a:pt x="564" y="1700"/>
                    <a:pt x="583" y="1695"/>
                  </a:cubicBezTo>
                  <a:lnTo>
                    <a:pt x="605" y="1688"/>
                  </a:lnTo>
                  <a:cubicBezTo>
                    <a:pt x="602" y="1678"/>
                    <a:pt x="627" y="1673"/>
                    <a:pt x="642" y="1673"/>
                  </a:cubicBezTo>
                  <a:cubicBezTo>
                    <a:pt x="648" y="1673"/>
                    <a:pt x="653" y="1674"/>
                    <a:pt x="654" y="1676"/>
                  </a:cubicBezTo>
                  <a:cubicBezTo>
                    <a:pt x="659" y="1678"/>
                    <a:pt x="662" y="1679"/>
                    <a:pt x="665" y="1679"/>
                  </a:cubicBezTo>
                  <a:cubicBezTo>
                    <a:pt x="669" y="1679"/>
                    <a:pt x="673" y="1678"/>
                    <a:pt x="681" y="1677"/>
                  </a:cubicBezTo>
                  <a:cubicBezTo>
                    <a:pt x="696" y="1662"/>
                    <a:pt x="724" y="1656"/>
                    <a:pt x="739" y="1656"/>
                  </a:cubicBezTo>
                  <a:cubicBezTo>
                    <a:pt x="745" y="1656"/>
                    <a:pt x="749" y="1657"/>
                    <a:pt x="750" y="1659"/>
                  </a:cubicBezTo>
                  <a:lnTo>
                    <a:pt x="768" y="1654"/>
                  </a:lnTo>
                  <a:cubicBezTo>
                    <a:pt x="777" y="1645"/>
                    <a:pt x="788" y="1640"/>
                    <a:pt x="801" y="1637"/>
                  </a:cubicBezTo>
                  <a:cubicBezTo>
                    <a:pt x="825" y="1630"/>
                    <a:pt x="834" y="1627"/>
                    <a:pt x="823" y="1623"/>
                  </a:cubicBezTo>
                  <a:cubicBezTo>
                    <a:pt x="822" y="1616"/>
                    <a:pt x="820" y="1609"/>
                    <a:pt x="828" y="1607"/>
                  </a:cubicBezTo>
                  <a:lnTo>
                    <a:pt x="830" y="1614"/>
                  </a:lnTo>
                  <a:cubicBezTo>
                    <a:pt x="830" y="1616"/>
                    <a:pt x="833" y="1617"/>
                    <a:pt x="837" y="1617"/>
                  </a:cubicBezTo>
                  <a:cubicBezTo>
                    <a:pt x="846" y="1617"/>
                    <a:pt x="866" y="1611"/>
                    <a:pt x="890" y="1604"/>
                  </a:cubicBezTo>
                  <a:cubicBezTo>
                    <a:pt x="922" y="1595"/>
                    <a:pt x="939" y="1591"/>
                    <a:pt x="950" y="1591"/>
                  </a:cubicBezTo>
                  <a:cubicBezTo>
                    <a:pt x="954" y="1591"/>
                    <a:pt x="957" y="1591"/>
                    <a:pt x="960" y="1593"/>
                  </a:cubicBezTo>
                  <a:lnTo>
                    <a:pt x="967" y="1582"/>
                  </a:lnTo>
                  <a:cubicBezTo>
                    <a:pt x="970" y="1577"/>
                    <a:pt x="975" y="1574"/>
                    <a:pt x="978" y="1574"/>
                  </a:cubicBezTo>
                  <a:cubicBezTo>
                    <a:pt x="981" y="1574"/>
                    <a:pt x="983" y="1575"/>
                    <a:pt x="983" y="1578"/>
                  </a:cubicBezTo>
                  <a:cubicBezTo>
                    <a:pt x="985" y="1579"/>
                    <a:pt x="988" y="1579"/>
                    <a:pt x="991" y="1579"/>
                  </a:cubicBezTo>
                  <a:cubicBezTo>
                    <a:pt x="1005" y="1579"/>
                    <a:pt x="1030" y="1571"/>
                    <a:pt x="1042" y="1561"/>
                  </a:cubicBezTo>
                  <a:lnTo>
                    <a:pt x="1059" y="1557"/>
                  </a:lnTo>
                  <a:cubicBezTo>
                    <a:pt x="1064" y="1560"/>
                    <a:pt x="1069" y="1562"/>
                    <a:pt x="1075" y="1562"/>
                  </a:cubicBezTo>
                  <a:cubicBezTo>
                    <a:pt x="1086" y="1562"/>
                    <a:pt x="1096" y="1555"/>
                    <a:pt x="1100" y="1544"/>
                  </a:cubicBezTo>
                  <a:cubicBezTo>
                    <a:pt x="1101" y="1548"/>
                    <a:pt x="1104" y="1549"/>
                    <a:pt x="1107" y="1549"/>
                  </a:cubicBezTo>
                  <a:cubicBezTo>
                    <a:pt x="1111" y="1549"/>
                    <a:pt x="1115" y="1548"/>
                    <a:pt x="1119" y="1547"/>
                  </a:cubicBezTo>
                  <a:cubicBezTo>
                    <a:pt x="1130" y="1538"/>
                    <a:pt x="1152" y="1530"/>
                    <a:pt x="1163" y="1530"/>
                  </a:cubicBezTo>
                  <a:cubicBezTo>
                    <a:pt x="1167" y="1530"/>
                    <a:pt x="1169" y="1531"/>
                    <a:pt x="1170" y="1533"/>
                  </a:cubicBezTo>
                  <a:lnTo>
                    <a:pt x="1178" y="1530"/>
                  </a:lnTo>
                  <a:cubicBezTo>
                    <a:pt x="1182" y="1522"/>
                    <a:pt x="1198" y="1517"/>
                    <a:pt x="1212" y="1513"/>
                  </a:cubicBezTo>
                  <a:cubicBezTo>
                    <a:pt x="1227" y="1511"/>
                    <a:pt x="1240" y="1504"/>
                    <a:pt x="1252" y="1494"/>
                  </a:cubicBezTo>
                  <a:cubicBezTo>
                    <a:pt x="1258" y="1487"/>
                    <a:pt x="1266" y="1483"/>
                    <a:pt x="1275" y="1480"/>
                  </a:cubicBezTo>
                  <a:cubicBezTo>
                    <a:pt x="1277" y="1480"/>
                    <a:pt x="1279" y="1479"/>
                    <a:pt x="1280" y="1479"/>
                  </a:cubicBezTo>
                  <a:cubicBezTo>
                    <a:pt x="1286" y="1479"/>
                    <a:pt x="1279" y="1488"/>
                    <a:pt x="1271" y="1496"/>
                  </a:cubicBezTo>
                  <a:cubicBezTo>
                    <a:pt x="1263" y="1500"/>
                    <a:pt x="1262" y="1502"/>
                    <a:pt x="1264" y="1502"/>
                  </a:cubicBezTo>
                  <a:cubicBezTo>
                    <a:pt x="1270" y="1502"/>
                    <a:pt x="1301" y="1490"/>
                    <a:pt x="1322" y="1474"/>
                  </a:cubicBezTo>
                  <a:lnTo>
                    <a:pt x="1333" y="1465"/>
                  </a:lnTo>
                  <a:cubicBezTo>
                    <a:pt x="1330" y="1451"/>
                    <a:pt x="1328" y="1445"/>
                    <a:pt x="1329" y="1445"/>
                  </a:cubicBezTo>
                  <a:lnTo>
                    <a:pt x="1329" y="1445"/>
                  </a:lnTo>
                  <a:cubicBezTo>
                    <a:pt x="1330" y="1445"/>
                    <a:pt x="1333" y="1453"/>
                    <a:pt x="1338" y="1468"/>
                  </a:cubicBezTo>
                  <a:cubicBezTo>
                    <a:pt x="1337" y="1468"/>
                    <a:pt x="1337" y="1469"/>
                    <a:pt x="1336" y="1470"/>
                  </a:cubicBezTo>
                  <a:cubicBezTo>
                    <a:pt x="1331" y="1476"/>
                    <a:pt x="1326" y="1482"/>
                    <a:pt x="1329" y="1482"/>
                  </a:cubicBezTo>
                  <a:cubicBezTo>
                    <a:pt x="1331" y="1482"/>
                    <a:pt x="1335" y="1481"/>
                    <a:pt x="1344" y="1476"/>
                  </a:cubicBezTo>
                  <a:lnTo>
                    <a:pt x="1347" y="1475"/>
                  </a:lnTo>
                  <a:cubicBezTo>
                    <a:pt x="1347" y="1467"/>
                    <a:pt x="1346" y="1447"/>
                    <a:pt x="1340" y="1443"/>
                  </a:cubicBezTo>
                  <a:lnTo>
                    <a:pt x="1340" y="1400"/>
                  </a:lnTo>
                  <a:cubicBezTo>
                    <a:pt x="1346" y="1381"/>
                    <a:pt x="1348" y="1361"/>
                    <a:pt x="1347" y="1342"/>
                  </a:cubicBezTo>
                  <a:cubicBezTo>
                    <a:pt x="1340" y="1327"/>
                    <a:pt x="1340" y="1327"/>
                    <a:pt x="1347" y="1312"/>
                  </a:cubicBezTo>
                  <a:cubicBezTo>
                    <a:pt x="1355" y="1311"/>
                    <a:pt x="1355" y="1301"/>
                    <a:pt x="1340" y="1301"/>
                  </a:cubicBezTo>
                  <a:cubicBezTo>
                    <a:pt x="1333" y="1290"/>
                    <a:pt x="1333" y="1289"/>
                    <a:pt x="1340" y="1286"/>
                  </a:cubicBezTo>
                  <a:cubicBezTo>
                    <a:pt x="1345" y="1287"/>
                    <a:pt x="1348" y="1287"/>
                    <a:pt x="1350" y="1287"/>
                  </a:cubicBezTo>
                  <a:cubicBezTo>
                    <a:pt x="1354" y="1287"/>
                    <a:pt x="1353" y="1286"/>
                    <a:pt x="1348" y="1285"/>
                  </a:cubicBezTo>
                  <a:cubicBezTo>
                    <a:pt x="1340" y="1282"/>
                    <a:pt x="1340" y="1278"/>
                    <a:pt x="1340" y="1278"/>
                  </a:cubicBezTo>
                  <a:lnTo>
                    <a:pt x="1340" y="1278"/>
                  </a:lnTo>
                  <a:cubicBezTo>
                    <a:pt x="1340" y="1278"/>
                    <a:pt x="1341" y="1278"/>
                    <a:pt x="1341" y="1278"/>
                  </a:cubicBezTo>
                  <a:cubicBezTo>
                    <a:pt x="1348" y="1278"/>
                    <a:pt x="1348" y="1260"/>
                    <a:pt x="1349" y="1241"/>
                  </a:cubicBezTo>
                  <a:cubicBezTo>
                    <a:pt x="1345" y="1231"/>
                    <a:pt x="1340" y="1221"/>
                    <a:pt x="1335" y="1212"/>
                  </a:cubicBezTo>
                  <a:cubicBezTo>
                    <a:pt x="1328" y="1201"/>
                    <a:pt x="1326" y="1198"/>
                    <a:pt x="1326" y="1198"/>
                  </a:cubicBezTo>
                  <a:lnTo>
                    <a:pt x="1326" y="1198"/>
                  </a:lnTo>
                  <a:cubicBezTo>
                    <a:pt x="1326" y="1198"/>
                    <a:pt x="1330" y="1204"/>
                    <a:pt x="1335" y="1209"/>
                  </a:cubicBezTo>
                  <a:cubicBezTo>
                    <a:pt x="1345" y="1226"/>
                    <a:pt x="1350" y="1234"/>
                    <a:pt x="1351" y="1234"/>
                  </a:cubicBezTo>
                  <a:cubicBezTo>
                    <a:pt x="1351" y="1234"/>
                    <a:pt x="1346" y="1224"/>
                    <a:pt x="1335" y="1203"/>
                  </a:cubicBezTo>
                  <a:cubicBezTo>
                    <a:pt x="1327" y="1191"/>
                    <a:pt x="1323" y="1185"/>
                    <a:pt x="1324" y="1185"/>
                  </a:cubicBezTo>
                  <a:lnTo>
                    <a:pt x="1324" y="1185"/>
                  </a:lnTo>
                  <a:cubicBezTo>
                    <a:pt x="1324" y="1185"/>
                    <a:pt x="1328" y="1190"/>
                    <a:pt x="1335" y="1200"/>
                  </a:cubicBezTo>
                  <a:cubicBezTo>
                    <a:pt x="1338" y="1205"/>
                    <a:pt x="1339" y="1208"/>
                    <a:pt x="1340" y="1208"/>
                  </a:cubicBezTo>
                  <a:cubicBezTo>
                    <a:pt x="1340" y="1208"/>
                    <a:pt x="1338" y="1204"/>
                    <a:pt x="1335" y="1193"/>
                  </a:cubicBezTo>
                  <a:cubicBezTo>
                    <a:pt x="1331" y="1185"/>
                    <a:pt x="1329" y="1181"/>
                    <a:pt x="1330" y="1181"/>
                  </a:cubicBezTo>
                  <a:lnTo>
                    <a:pt x="1330" y="1181"/>
                  </a:lnTo>
                  <a:cubicBezTo>
                    <a:pt x="1330" y="1181"/>
                    <a:pt x="1332" y="1184"/>
                    <a:pt x="1335" y="1191"/>
                  </a:cubicBezTo>
                  <a:cubicBezTo>
                    <a:pt x="1340" y="1199"/>
                    <a:pt x="1345" y="1209"/>
                    <a:pt x="1345" y="1209"/>
                  </a:cubicBezTo>
                  <a:cubicBezTo>
                    <a:pt x="1345" y="1209"/>
                    <a:pt x="1345" y="1206"/>
                    <a:pt x="1342" y="1201"/>
                  </a:cubicBezTo>
                  <a:cubicBezTo>
                    <a:pt x="1342" y="1201"/>
                    <a:pt x="1342" y="1201"/>
                    <a:pt x="1343" y="1201"/>
                  </a:cubicBezTo>
                  <a:cubicBezTo>
                    <a:pt x="1343" y="1201"/>
                    <a:pt x="1344" y="1202"/>
                    <a:pt x="1349" y="1213"/>
                  </a:cubicBezTo>
                  <a:cubicBezTo>
                    <a:pt x="1350" y="1216"/>
                    <a:pt x="1351" y="1218"/>
                    <a:pt x="1353" y="1219"/>
                  </a:cubicBezTo>
                  <a:cubicBezTo>
                    <a:pt x="1353" y="1220"/>
                    <a:pt x="1353" y="1220"/>
                    <a:pt x="1353" y="1220"/>
                  </a:cubicBezTo>
                  <a:cubicBezTo>
                    <a:pt x="1353" y="1220"/>
                    <a:pt x="1350" y="1209"/>
                    <a:pt x="1347" y="1199"/>
                  </a:cubicBezTo>
                  <a:cubicBezTo>
                    <a:pt x="1344" y="1187"/>
                    <a:pt x="1343" y="1181"/>
                    <a:pt x="1344" y="1181"/>
                  </a:cubicBezTo>
                  <a:lnTo>
                    <a:pt x="1344" y="1181"/>
                  </a:lnTo>
                  <a:cubicBezTo>
                    <a:pt x="1344" y="1181"/>
                    <a:pt x="1348" y="1189"/>
                    <a:pt x="1353" y="1206"/>
                  </a:cubicBezTo>
                  <a:cubicBezTo>
                    <a:pt x="1356" y="1219"/>
                    <a:pt x="1359" y="1225"/>
                    <a:pt x="1360" y="1225"/>
                  </a:cubicBezTo>
                  <a:cubicBezTo>
                    <a:pt x="1361" y="1225"/>
                    <a:pt x="1361" y="1215"/>
                    <a:pt x="1358" y="1201"/>
                  </a:cubicBezTo>
                  <a:cubicBezTo>
                    <a:pt x="1355" y="1186"/>
                    <a:pt x="1354" y="1180"/>
                    <a:pt x="1354" y="1180"/>
                  </a:cubicBezTo>
                  <a:lnTo>
                    <a:pt x="1354" y="1180"/>
                  </a:lnTo>
                  <a:cubicBezTo>
                    <a:pt x="1355" y="1180"/>
                    <a:pt x="1356" y="1184"/>
                    <a:pt x="1357" y="1190"/>
                  </a:cubicBezTo>
                  <a:cubicBezTo>
                    <a:pt x="1357" y="1195"/>
                    <a:pt x="1359" y="1201"/>
                    <a:pt x="1363" y="1206"/>
                  </a:cubicBezTo>
                  <a:cubicBezTo>
                    <a:pt x="1365" y="1208"/>
                    <a:pt x="1367" y="1210"/>
                    <a:pt x="1369" y="1223"/>
                  </a:cubicBezTo>
                  <a:cubicBezTo>
                    <a:pt x="1369" y="1223"/>
                    <a:pt x="1369" y="1224"/>
                    <a:pt x="1370" y="1224"/>
                  </a:cubicBezTo>
                  <a:cubicBezTo>
                    <a:pt x="1370" y="1224"/>
                    <a:pt x="1371" y="1223"/>
                    <a:pt x="1373" y="1218"/>
                  </a:cubicBezTo>
                  <a:cubicBezTo>
                    <a:pt x="1373" y="1213"/>
                    <a:pt x="1375" y="1210"/>
                    <a:pt x="1376" y="1210"/>
                  </a:cubicBezTo>
                  <a:cubicBezTo>
                    <a:pt x="1380" y="1210"/>
                    <a:pt x="1385" y="1226"/>
                    <a:pt x="1385" y="1240"/>
                  </a:cubicBezTo>
                  <a:cubicBezTo>
                    <a:pt x="1385" y="1240"/>
                    <a:pt x="1385" y="1240"/>
                    <a:pt x="1391" y="1236"/>
                  </a:cubicBezTo>
                  <a:cubicBezTo>
                    <a:pt x="1393" y="1227"/>
                    <a:pt x="1396" y="1222"/>
                    <a:pt x="1397" y="1222"/>
                  </a:cubicBezTo>
                  <a:lnTo>
                    <a:pt x="1397" y="1222"/>
                  </a:lnTo>
                  <a:cubicBezTo>
                    <a:pt x="1398" y="1222"/>
                    <a:pt x="1398" y="1225"/>
                    <a:pt x="1396" y="1232"/>
                  </a:cubicBezTo>
                  <a:cubicBezTo>
                    <a:pt x="1395" y="1235"/>
                    <a:pt x="1395" y="1238"/>
                    <a:pt x="1394" y="1240"/>
                  </a:cubicBezTo>
                  <a:lnTo>
                    <a:pt x="1394" y="1240"/>
                  </a:lnTo>
                  <a:cubicBezTo>
                    <a:pt x="1396" y="1237"/>
                    <a:pt x="1397" y="1235"/>
                    <a:pt x="1399" y="1235"/>
                  </a:cubicBezTo>
                  <a:cubicBezTo>
                    <a:pt x="1404" y="1235"/>
                    <a:pt x="1408" y="1249"/>
                    <a:pt x="1401" y="1258"/>
                  </a:cubicBezTo>
                  <a:cubicBezTo>
                    <a:pt x="1397" y="1265"/>
                    <a:pt x="1397" y="1265"/>
                    <a:pt x="1399" y="1266"/>
                  </a:cubicBezTo>
                  <a:lnTo>
                    <a:pt x="1403" y="1259"/>
                  </a:lnTo>
                  <a:cubicBezTo>
                    <a:pt x="1406" y="1255"/>
                    <a:pt x="1409" y="1249"/>
                    <a:pt x="1412" y="1249"/>
                  </a:cubicBezTo>
                  <a:cubicBezTo>
                    <a:pt x="1412" y="1249"/>
                    <a:pt x="1413" y="1250"/>
                    <a:pt x="1413" y="1250"/>
                  </a:cubicBezTo>
                  <a:cubicBezTo>
                    <a:pt x="1415" y="1253"/>
                    <a:pt x="1419" y="1255"/>
                    <a:pt x="1413" y="1260"/>
                  </a:cubicBezTo>
                  <a:cubicBezTo>
                    <a:pt x="1412" y="1268"/>
                    <a:pt x="1414" y="1278"/>
                    <a:pt x="1417" y="1278"/>
                  </a:cubicBezTo>
                  <a:cubicBezTo>
                    <a:pt x="1417" y="1278"/>
                    <a:pt x="1418" y="1278"/>
                    <a:pt x="1419" y="1277"/>
                  </a:cubicBezTo>
                  <a:cubicBezTo>
                    <a:pt x="1423" y="1282"/>
                    <a:pt x="1425" y="1287"/>
                    <a:pt x="1425" y="1294"/>
                  </a:cubicBezTo>
                  <a:lnTo>
                    <a:pt x="1449" y="1320"/>
                  </a:lnTo>
                  <a:cubicBezTo>
                    <a:pt x="1461" y="1322"/>
                    <a:pt x="1485" y="1346"/>
                    <a:pt x="1479" y="1351"/>
                  </a:cubicBezTo>
                  <a:cubicBezTo>
                    <a:pt x="1489" y="1361"/>
                    <a:pt x="1502" y="1372"/>
                    <a:pt x="1515" y="1377"/>
                  </a:cubicBezTo>
                  <a:cubicBezTo>
                    <a:pt x="1535" y="1400"/>
                    <a:pt x="1547" y="1410"/>
                    <a:pt x="1544" y="1419"/>
                  </a:cubicBezTo>
                  <a:cubicBezTo>
                    <a:pt x="1542" y="1423"/>
                    <a:pt x="1542" y="1425"/>
                    <a:pt x="1547" y="1428"/>
                  </a:cubicBezTo>
                  <a:lnTo>
                    <a:pt x="1558" y="1419"/>
                  </a:lnTo>
                  <a:cubicBezTo>
                    <a:pt x="1559" y="1411"/>
                    <a:pt x="1574" y="1407"/>
                    <a:pt x="1588" y="1403"/>
                  </a:cubicBezTo>
                  <a:lnTo>
                    <a:pt x="1617" y="1395"/>
                  </a:lnTo>
                  <a:cubicBezTo>
                    <a:pt x="1617" y="1387"/>
                    <a:pt x="1617" y="1387"/>
                    <a:pt x="1631" y="1383"/>
                  </a:cubicBezTo>
                  <a:cubicBezTo>
                    <a:pt x="1637" y="1381"/>
                    <a:pt x="1652" y="1378"/>
                    <a:pt x="1667" y="1376"/>
                  </a:cubicBezTo>
                  <a:cubicBezTo>
                    <a:pt x="1683" y="1374"/>
                    <a:pt x="1687" y="1375"/>
                    <a:pt x="1692" y="1373"/>
                  </a:cubicBezTo>
                  <a:cubicBezTo>
                    <a:pt x="1718" y="1366"/>
                    <a:pt x="1718" y="1366"/>
                    <a:pt x="1708" y="1361"/>
                  </a:cubicBezTo>
                  <a:lnTo>
                    <a:pt x="1708" y="1361"/>
                  </a:lnTo>
                  <a:cubicBezTo>
                    <a:pt x="1707" y="1362"/>
                    <a:pt x="1706" y="1362"/>
                    <a:pt x="1705" y="1362"/>
                  </a:cubicBezTo>
                  <a:cubicBezTo>
                    <a:pt x="1700" y="1362"/>
                    <a:pt x="1700" y="1359"/>
                    <a:pt x="1709" y="1359"/>
                  </a:cubicBezTo>
                  <a:cubicBezTo>
                    <a:pt x="1711" y="1359"/>
                    <a:pt x="1713" y="1359"/>
                    <a:pt x="1716" y="1359"/>
                  </a:cubicBezTo>
                  <a:cubicBezTo>
                    <a:pt x="1736" y="1357"/>
                    <a:pt x="1756" y="1354"/>
                    <a:pt x="1777" y="1349"/>
                  </a:cubicBezTo>
                  <a:cubicBezTo>
                    <a:pt x="1810" y="1339"/>
                    <a:pt x="1810" y="1339"/>
                    <a:pt x="1808" y="1332"/>
                  </a:cubicBezTo>
                  <a:cubicBezTo>
                    <a:pt x="1801" y="1326"/>
                    <a:pt x="1801" y="1323"/>
                    <a:pt x="1804" y="1323"/>
                  </a:cubicBezTo>
                  <a:cubicBezTo>
                    <a:pt x="1807" y="1323"/>
                    <a:pt x="1811" y="1325"/>
                    <a:pt x="1817" y="1330"/>
                  </a:cubicBezTo>
                  <a:cubicBezTo>
                    <a:pt x="1826" y="1334"/>
                    <a:pt x="1833" y="1336"/>
                    <a:pt x="1838" y="1336"/>
                  </a:cubicBezTo>
                  <a:cubicBezTo>
                    <a:pt x="1843" y="1336"/>
                    <a:pt x="1845" y="1334"/>
                    <a:pt x="1844" y="1330"/>
                  </a:cubicBezTo>
                  <a:cubicBezTo>
                    <a:pt x="1851" y="1321"/>
                    <a:pt x="1851" y="1321"/>
                    <a:pt x="1858" y="1318"/>
                  </a:cubicBezTo>
                  <a:cubicBezTo>
                    <a:pt x="1860" y="1321"/>
                    <a:pt x="1861" y="1322"/>
                    <a:pt x="1864" y="1322"/>
                  </a:cubicBezTo>
                  <a:cubicBezTo>
                    <a:pt x="1868" y="1322"/>
                    <a:pt x="1874" y="1319"/>
                    <a:pt x="1885" y="1311"/>
                  </a:cubicBezTo>
                  <a:cubicBezTo>
                    <a:pt x="1891" y="1309"/>
                    <a:pt x="1895" y="1308"/>
                    <a:pt x="1897" y="1308"/>
                  </a:cubicBezTo>
                  <a:cubicBezTo>
                    <a:pt x="1900" y="1308"/>
                    <a:pt x="1900" y="1310"/>
                    <a:pt x="1902" y="1313"/>
                  </a:cubicBezTo>
                  <a:lnTo>
                    <a:pt x="1931" y="1305"/>
                  </a:lnTo>
                  <a:cubicBezTo>
                    <a:pt x="1945" y="1292"/>
                    <a:pt x="1983" y="1281"/>
                    <a:pt x="2015" y="1274"/>
                  </a:cubicBezTo>
                  <a:cubicBezTo>
                    <a:pt x="2018" y="1262"/>
                    <a:pt x="2022" y="1249"/>
                    <a:pt x="2028" y="1238"/>
                  </a:cubicBezTo>
                  <a:cubicBezTo>
                    <a:pt x="2029" y="1227"/>
                    <a:pt x="2029" y="1216"/>
                    <a:pt x="2026" y="1204"/>
                  </a:cubicBezTo>
                  <a:cubicBezTo>
                    <a:pt x="2016" y="1186"/>
                    <a:pt x="2016" y="1174"/>
                    <a:pt x="2025" y="1174"/>
                  </a:cubicBezTo>
                  <a:cubicBezTo>
                    <a:pt x="2027" y="1174"/>
                    <a:pt x="2028" y="1175"/>
                    <a:pt x="2030" y="1175"/>
                  </a:cubicBezTo>
                  <a:cubicBezTo>
                    <a:pt x="2035" y="1177"/>
                    <a:pt x="2038" y="1178"/>
                    <a:pt x="2039" y="1178"/>
                  </a:cubicBezTo>
                  <a:cubicBezTo>
                    <a:pt x="2042" y="1178"/>
                    <a:pt x="2040" y="1174"/>
                    <a:pt x="2032" y="1162"/>
                  </a:cubicBezTo>
                  <a:cubicBezTo>
                    <a:pt x="2031" y="1139"/>
                    <a:pt x="2030" y="1133"/>
                    <a:pt x="2033" y="1133"/>
                  </a:cubicBezTo>
                  <a:cubicBezTo>
                    <a:pt x="2034" y="1133"/>
                    <a:pt x="2037" y="1135"/>
                    <a:pt x="2042" y="1136"/>
                  </a:cubicBezTo>
                  <a:lnTo>
                    <a:pt x="2042" y="1136"/>
                  </a:lnTo>
                  <a:cubicBezTo>
                    <a:pt x="2040" y="1134"/>
                    <a:pt x="2038" y="1130"/>
                    <a:pt x="2038" y="1128"/>
                  </a:cubicBezTo>
                  <a:lnTo>
                    <a:pt x="2038" y="1128"/>
                  </a:lnTo>
                  <a:cubicBezTo>
                    <a:pt x="2038" y="1128"/>
                    <a:pt x="2038" y="1128"/>
                    <a:pt x="2039" y="1130"/>
                  </a:cubicBezTo>
                  <a:cubicBezTo>
                    <a:pt x="2040" y="1132"/>
                    <a:pt x="2041" y="1135"/>
                    <a:pt x="2042" y="1137"/>
                  </a:cubicBezTo>
                  <a:lnTo>
                    <a:pt x="2042" y="1137"/>
                  </a:lnTo>
                  <a:cubicBezTo>
                    <a:pt x="2042" y="1137"/>
                    <a:pt x="2042" y="1137"/>
                    <a:pt x="2042" y="1136"/>
                  </a:cubicBezTo>
                  <a:lnTo>
                    <a:pt x="2042" y="1136"/>
                  </a:lnTo>
                  <a:cubicBezTo>
                    <a:pt x="2042" y="1137"/>
                    <a:pt x="2042" y="1137"/>
                    <a:pt x="2043" y="1138"/>
                  </a:cubicBezTo>
                  <a:lnTo>
                    <a:pt x="2043" y="1138"/>
                  </a:lnTo>
                  <a:cubicBezTo>
                    <a:pt x="2042" y="1137"/>
                    <a:pt x="2042" y="1137"/>
                    <a:pt x="2042" y="1137"/>
                  </a:cubicBezTo>
                  <a:lnTo>
                    <a:pt x="2042" y="1137"/>
                  </a:lnTo>
                  <a:cubicBezTo>
                    <a:pt x="2043" y="1137"/>
                    <a:pt x="2043" y="1137"/>
                    <a:pt x="2044" y="1137"/>
                  </a:cubicBezTo>
                  <a:lnTo>
                    <a:pt x="2045" y="1138"/>
                  </a:lnTo>
                  <a:lnTo>
                    <a:pt x="2045" y="1138"/>
                  </a:lnTo>
                  <a:cubicBezTo>
                    <a:pt x="2045" y="1137"/>
                    <a:pt x="2045" y="1135"/>
                    <a:pt x="2045" y="1134"/>
                  </a:cubicBezTo>
                  <a:cubicBezTo>
                    <a:pt x="2044" y="1129"/>
                    <a:pt x="2044" y="1127"/>
                    <a:pt x="2044" y="1127"/>
                  </a:cubicBezTo>
                  <a:lnTo>
                    <a:pt x="2044" y="1127"/>
                  </a:lnTo>
                  <a:cubicBezTo>
                    <a:pt x="2045" y="1127"/>
                    <a:pt x="2046" y="1131"/>
                    <a:pt x="2047" y="1137"/>
                  </a:cubicBezTo>
                  <a:lnTo>
                    <a:pt x="2048" y="1137"/>
                  </a:lnTo>
                  <a:cubicBezTo>
                    <a:pt x="2049" y="1132"/>
                    <a:pt x="2050" y="1131"/>
                    <a:pt x="2051" y="1131"/>
                  </a:cubicBezTo>
                  <a:cubicBezTo>
                    <a:pt x="2051" y="1131"/>
                    <a:pt x="2051" y="1131"/>
                    <a:pt x="2051" y="1131"/>
                  </a:cubicBezTo>
                  <a:cubicBezTo>
                    <a:pt x="2051" y="1135"/>
                    <a:pt x="2051" y="1138"/>
                    <a:pt x="2051" y="1141"/>
                  </a:cubicBezTo>
                  <a:lnTo>
                    <a:pt x="2051" y="1141"/>
                  </a:lnTo>
                  <a:lnTo>
                    <a:pt x="2045" y="1138"/>
                  </a:lnTo>
                  <a:lnTo>
                    <a:pt x="2045" y="1138"/>
                  </a:lnTo>
                  <a:cubicBezTo>
                    <a:pt x="2045" y="1138"/>
                    <a:pt x="2045" y="1138"/>
                    <a:pt x="2045" y="1138"/>
                  </a:cubicBezTo>
                  <a:lnTo>
                    <a:pt x="2045" y="1138"/>
                  </a:lnTo>
                  <a:cubicBezTo>
                    <a:pt x="2044" y="1138"/>
                    <a:pt x="2044" y="1138"/>
                    <a:pt x="2044" y="1138"/>
                  </a:cubicBezTo>
                  <a:cubicBezTo>
                    <a:pt x="2044" y="1138"/>
                    <a:pt x="2044" y="1138"/>
                    <a:pt x="2044" y="1138"/>
                  </a:cubicBezTo>
                  <a:cubicBezTo>
                    <a:pt x="2044" y="1138"/>
                    <a:pt x="2043" y="1139"/>
                    <a:pt x="2043" y="1139"/>
                  </a:cubicBezTo>
                  <a:cubicBezTo>
                    <a:pt x="2043" y="1139"/>
                    <a:pt x="2043" y="1138"/>
                    <a:pt x="2043" y="1138"/>
                  </a:cubicBezTo>
                  <a:lnTo>
                    <a:pt x="2043" y="1138"/>
                  </a:lnTo>
                  <a:cubicBezTo>
                    <a:pt x="2043" y="1140"/>
                    <a:pt x="2044" y="1142"/>
                    <a:pt x="2045" y="1144"/>
                  </a:cubicBezTo>
                  <a:cubicBezTo>
                    <a:pt x="2045" y="1144"/>
                    <a:pt x="2045" y="1144"/>
                    <a:pt x="2045" y="1144"/>
                  </a:cubicBezTo>
                  <a:cubicBezTo>
                    <a:pt x="2045" y="1144"/>
                    <a:pt x="2045" y="1143"/>
                    <a:pt x="2045" y="1138"/>
                  </a:cubicBezTo>
                  <a:lnTo>
                    <a:pt x="2045" y="1138"/>
                  </a:lnTo>
                  <a:cubicBezTo>
                    <a:pt x="2046" y="1139"/>
                    <a:pt x="2047" y="1140"/>
                    <a:pt x="2050" y="1142"/>
                  </a:cubicBezTo>
                  <a:cubicBezTo>
                    <a:pt x="2050" y="1142"/>
                    <a:pt x="2050" y="1142"/>
                    <a:pt x="2051" y="1142"/>
                  </a:cubicBezTo>
                  <a:lnTo>
                    <a:pt x="2051" y="1142"/>
                  </a:lnTo>
                  <a:cubicBezTo>
                    <a:pt x="2051" y="1142"/>
                    <a:pt x="2051" y="1141"/>
                    <a:pt x="2051" y="1141"/>
                  </a:cubicBezTo>
                  <a:lnTo>
                    <a:pt x="2051" y="1141"/>
                  </a:lnTo>
                  <a:lnTo>
                    <a:pt x="2053" y="1142"/>
                  </a:lnTo>
                  <a:lnTo>
                    <a:pt x="2053" y="1142"/>
                  </a:lnTo>
                  <a:cubicBezTo>
                    <a:pt x="2053" y="1137"/>
                    <a:pt x="2054" y="1136"/>
                    <a:pt x="2055" y="1136"/>
                  </a:cubicBezTo>
                  <a:cubicBezTo>
                    <a:pt x="2056" y="1136"/>
                    <a:pt x="2057" y="1137"/>
                    <a:pt x="2058" y="1138"/>
                  </a:cubicBezTo>
                  <a:cubicBezTo>
                    <a:pt x="2058" y="1140"/>
                    <a:pt x="2059" y="1144"/>
                    <a:pt x="2061" y="1146"/>
                  </a:cubicBezTo>
                  <a:lnTo>
                    <a:pt x="2151" y="1236"/>
                  </a:lnTo>
                  <a:lnTo>
                    <a:pt x="2322" y="1186"/>
                  </a:lnTo>
                  <a:cubicBezTo>
                    <a:pt x="2355" y="1175"/>
                    <a:pt x="2380" y="1167"/>
                    <a:pt x="2379" y="1165"/>
                  </a:cubicBezTo>
                  <a:lnTo>
                    <a:pt x="2405" y="1157"/>
                  </a:lnTo>
                  <a:lnTo>
                    <a:pt x="2429" y="1151"/>
                  </a:lnTo>
                  <a:cubicBezTo>
                    <a:pt x="2431" y="1154"/>
                    <a:pt x="2434" y="1155"/>
                    <a:pt x="2438" y="1155"/>
                  </a:cubicBezTo>
                  <a:cubicBezTo>
                    <a:pt x="2452" y="1155"/>
                    <a:pt x="2479" y="1142"/>
                    <a:pt x="2497" y="1131"/>
                  </a:cubicBezTo>
                  <a:cubicBezTo>
                    <a:pt x="2502" y="1124"/>
                    <a:pt x="2511" y="1119"/>
                    <a:pt x="2520" y="1117"/>
                  </a:cubicBezTo>
                  <a:cubicBezTo>
                    <a:pt x="2522" y="1123"/>
                    <a:pt x="2526" y="1125"/>
                    <a:pt x="2532" y="1125"/>
                  </a:cubicBezTo>
                  <a:cubicBezTo>
                    <a:pt x="2542" y="1125"/>
                    <a:pt x="2555" y="1119"/>
                    <a:pt x="2564" y="1112"/>
                  </a:cubicBezTo>
                  <a:cubicBezTo>
                    <a:pt x="2567" y="1103"/>
                    <a:pt x="2570" y="1098"/>
                    <a:pt x="2574" y="1098"/>
                  </a:cubicBezTo>
                  <a:cubicBezTo>
                    <a:pt x="2577" y="1098"/>
                    <a:pt x="2579" y="1101"/>
                    <a:pt x="2581" y="1108"/>
                  </a:cubicBezTo>
                  <a:cubicBezTo>
                    <a:pt x="2582" y="1113"/>
                    <a:pt x="2586" y="1115"/>
                    <a:pt x="2589" y="1115"/>
                  </a:cubicBezTo>
                  <a:cubicBezTo>
                    <a:pt x="2596" y="1115"/>
                    <a:pt x="2605" y="1108"/>
                    <a:pt x="2612" y="1091"/>
                  </a:cubicBezTo>
                  <a:cubicBezTo>
                    <a:pt x="2616" y="1086"/>
                    <a:pt x="2618" y="1084"/>
                    <a:pt x="2621" y="1084"/>
                  </a:cubicBezTo>
                  <a:cubicBezTo>
                    <a:pt x="2622" y="1084"/>
                    <a:pt x="2625" y="1085"/>
                    <a:pt x="2629" y="1087"/>
                  </a:cubicBezTo>
                  <a:cubicBezTo>
                    <a:pt x="2635" y="1092"/>
                    <a:pt x="2641" y="1094"/>
                    <a:pt x="2644" y="1094"/>
                  </a:cubicBezTo>
                  <a:cubicBezTo>
                    <a:pt x="2648" y="1094"/>
                    <a:pt x="2649" y="1092"/>
                    <a:pt x="2648" y="1089"/>
                  </a:cubicBezTo>
                  <a:cubicBezTo>
                    <a:pt x="2651" y="1079"/>
                    <a:pt x="2655" y="1074"/>
                    <a:pt x="2660" y="1074"/>
                  </a:cubicBezTo>
                  <a:cubicBezTo>
                    <a:pt x="2663" y="1074"/>
                    <a:pt x="2668" y="1076"/>
                    <a:pt x="2673" y="1081"/>
                  </a:cubicBezTo>
                  <a:cubicBezTo>
                    <a:pt x="2682" y="1085"/>
                    <a:pt x="2687" y="1088"/>
                    <a:pt x="2691" y="1088"/>
                  </a:cubicBezTo>
                  <a:cubicBezTo>
                    <a:pt x="2695" y="1088"/>
                    <a:pt x="2696" y="1084"/>
                    <a:pt x="2699" y="1074"/>
                  </a:cubicBezTo>
                  <a:cubicBezTo>
                    <a:pt x="2702" y="1063"/>
                    <a:pt x="2719" y="1055"/>
                    <a:pt x="2734" y="1055"/>
                  </a:cubicBezTo>
                  <a:cubicBezTo>
                    <a:pt x="2740" y="1055"/>
                    <a:pt x="2745" y="1056"/>
                    <a:pt x="2749" y="1060"/>
                  </a:cubicBezTo>
                  <a:cubicBezTo>
                    <a:pt x="2751" y="1059"/>
                    <a:pt x="2753" y="1059"/>
                    <a:pt x="2755" y="1059"/>
                  </a:cubicBezTo>
                  <a:cubicBezTo>
                    <a:pt x="2757" y="1059"/>
                    <a:pt x="2759" y="1059"/>
                    <a:pt x="2761" y="1059"/>
                  </a:cubicBezTo>
                  <a:cubicBezTo>
                    <a:pt x="2764" y="1059"/>
                    <a:pt x="2767" y="1059"/>
                    <a:pt x="2766" y="1055"/>
                  </a:cubicBezTo>
                  <a:lnTo>
                    <a:pt x="2766" y="1055"/>
                  </a:lnTo>
                  <a:lnTo>
                    <a:pt x="2776" y="1060"/>
                  </a:lnTo>
                  <a:lnTo>
                    <a:pt x="2797" y="1054"/>
                  </a:lnTo>
                  <a:lnTo>
                    <a:pt x="2795" y="1047"/>
                  </a:lnTo>
                  <a:lnTo>
                    <a:pt x="2865" y="1031"/>
                  </a:lnTo>
                  <a:cubicBezTo>
                    <a:pt x="2910" y="1022"/>
                    <a:pt x="2953" y="1009"/>
                    <a:pt x="2996" y="994"/>
                  </a:cubicBezTo>
                  <a:cubicBezTo>
                    <a:pt x="3031" y="980"/>
                    <a:pt x="3061" y="970"/>
                    <a:pt x="3081" y="961"/>
                  </a:cubicBezTo>
                  <a:cubicBezTo>
                    <a:pt x="3068" y="941"/>
                    <a:pt x="3059" y="925"/>
                    <a:pt x="3051" y="915"/>
                  </a:cubicBezTo>
                  <a:cubicBezTo>
                    <a:pt x="3041" y="899"/>
                    <a:pt x="3036" y="893"/>
                    <a:pt x="3033" y="893"/>
                  </a:cubicBezTo>
                  <a:cubicBezTo>
                    <a:pt x="3033" y="893"/>
                    <a:pt x="3032" y="894"/>
                    <a:pt x="3032" y="895"/>
                  </a:cubicBezTo>
                  <a:cubicBezTo>
                    <a:pt x="3030" y="896"/>
                    <a:pt x="3028" y="896"/>
                    <a:pt x="3026" y="896"/>
                  </a:cubicBezTo>
                  <a:cubicBezTo>
                    <a:pt x="3016" y="896"/>
                    <a:pt x="3008" y="880"/>
                    <a:pt x="3017" y="872"/>
                  </a:cubicBezTo>
                  <a:cubicBezTo>
                    <a:pt x="3009" y="861"/>
                    <a:pt x="3002" y="838"/>
                    <a:pt x="2986" y="813"/>
                  </a:cubicBezTo>
                  <a:cubicBezTo>
                    <a:pt x="2970" y="789"/>
                    <a:pt x="2953" y="766"/>
                    <a:pt x="2960" y="764"/>
                  </a:cubicBezTo>
                  <a:lnTo>
                    <a:pt x="2950" y="751"/>
                  </a:lnTo>
                  <a:cubicBezTo>
                    <a:pt x="2929" y="736"/>
                    <a:pt x="2908" y="718"/>
                    <a:pt x="2892" y="697"/>
                  </a:cubicBezTo>
                  <a:cubicBezTo>
                    <a:pt x="2879" y="684"/>
                    <a:pt x="2868" y="669"/>
                    <a:pt x="2859" y="654"/>
                  </a:cubicBezTo>
                  <a:cubicBezTo>
                    <a:pt x="2849" y="641"/>
                    <a:pt x="2837" y="631"/>
                    <a:pt x="2822" y="624"/>
                  </a:cubicBezTo>
                  <a:cubicBezTo>
                    <a:pt x="2804" y="617"/>
                    <a:pt x="2804" y="617"/>
                    <a:pt x="2804" y="605"/>
                  </a:cubicBezTo>
                  <a:cubicBezTo>
                    <a:pt x="2809" y="600"/>
                    <a:pt x="2783" y="564"/>
                    <a:pt x="2769" y="564"/>
                  </a:cubicBezTo>
                  <a:cubicBezTo>
                    <a:pt x="2768" y="564"/>
                    <a:pt x="2766" y="565"/>
                    <a:pt x="2765" y="566"/>
                  </a:cubicBezTo>
                  <a:lnTo>
                    <a:pt x="2764" y="555"/>
                  </a:lnTo>
                  <a:cubicBezTo>
                    <a:pt x="2763" y="548"/>
                    <a:pt x="2758" y="544"/>
                    <a:pt x="2752" y="544"/>
                  </a:cubicBezTo>
                  <a:cubicBezTo>
                    <a:pt x="2750" y="544"/>
                    <a:pt x="2747" y="545"/>
                    <a:pt x="2745" y="547"/>
                  </a:cubicBezTo>
                  <a:cubicBezTo>
                    <a:pt x="2741" y="551"/>
                    <a:pt x="2738" y="552"/>
                    <a:pt x="2736" y="552"/>
                  </a:cubicBezTo>
                  <a:cubicBezTo>
                    <a:pt x="2732" y="552"/>
                    <a:pt x="2731" y="545"/>
                    <a:pt x="2737" y="530"/>
                  </a:cubicBezTo>
                  <a:cubicBezTo>
                    <a:pt x="2744" y="522"/>
                    <a:pt x="2741" y="516"/>
                    <a:pt x="2738" y="516"/>
                  </a:cubicBezTo>
                  <a:cubicBezTo>
                    <a:pt x="2737" y="516"/>
                    <a:pt x="2736" y="517"/>
                    <a:pt x="2735" y="518"/>
                  </a:cubicBezTo>
                  <a:cubicBezTo>
                    <a:pt x="2723" y="517"/>
                    <a:pt x="2711" y="517"/>
                    <a:pt x="2710" y="504"/>
                  </a:cubicBezTo>
                  <a:cubicBezTo>
                    <a:pt x="2706" y="501"/>
                    <a:pt x="2702" y="497"/>
                    <a:pt x="2697" y="497"/>
                  </a:cubicBezTo>
                  <a:cubicBezTo>
                    <a:pt x="2694" y="497"/>
                    <a:pt x="2690" y="499"/>
                    <a:pt x="2686" y="503"/>
                  </a:cubicBezTo>
                  <a:cubicBezTo>
                    <a:pt x="2685" y="505"/>
                    <a:pt x="2684" y="505"/>
                    <a:pt x="2682" y="505"/>
                  </a:cubicBezTo>
                  <a:cubicBezTo>
                    <a:pt x="2678" y="505"/>
                    <a:pt x="2673" y="501"/>
                    <a:pt x="2668" y="497"/>
                  </a:cubicBezTo>
                  <a:cubicBezTo>
                    <a:pt x="2673" y="491"/>
                    <a:pt x="2673" y="491"/>
                    <a:pt x="2684" y="491"/>
                  </a:cubicBezTo>
                  <a:cubicBezTo>
                    <a:pt x="2686" y="493"/>
                    <a:pt x="2687" y="494"/>
                    <a:pt x="2687" y="494"/>
                  </a:cubicBezTo>
                  <a:cubicBezTo>
                    <a:pt x="2687" y="494"/>
                    <a:pt x="2681" y="488"/>
                    <a:pt x="2671" y="480"/>
                  </a:cubicBezTo>
                  <a:cubicBezTo>
                    <a:pt x="2664" y="474"/>
                    <a:pt x="2654" y="457"/>
                    <a:pt x="2658" y="452"/>
                  </a:cubicBezTo>
                  <a:cubicBezTo>
                    <a:pt x="2657" y="445"/>
                    <a:pt x="2654" y="440"/>
                    <a:pt x="2652" y="440"/>
                  </a:cubicBezTo>
                  <a:cubicBezTo>
                    <a:pt x="2650" y="440"/>
                    <a:pt x="2648" y="443"/>
                    <a:pt x="2647" y="451"/>
                  </a:cubicBezTo>
                  <a:cubicBezTo>
                    <a:pt x="2643" y="456"/>
                    <a:pt x="2640" y="459"/>
                    <a:pt x="2637" y="459"/>
                  </a:cubicBezTo>
                  <a:cubicBezTo>
                    <a:pt x="2634" y="459"/>
                    <a:pt x="2631" y="456"/>
                    <a:pt x="2623" y="451"/>
                  </a:cubicBezTo>
                  <a:cubicBezTo>
                    <a:pt x="2617" y="445"/>
                    <a:pt x="2609" y="439"/>
                    <a:pt x="2613" y="434"/>
                  </a:cubicBezTo>
                  <a:cubicBezTo>
                    <a:pt x="2618" y="428"/>
                    <a:pt x="2618" y="428"/>
                    <a:pt x="2603" y="417"/>
                  </a:cubicBezTo>
                  <a:cubicBezTo>
                    <a:pt x="2590" y="407"/>
                    <a:pt x="2573" y="402"/>
                    <a:pt x="2556" y="402"/>
                  </a:cubicBezTo>
                  <a:cubicBezTo>
                    <a:pt x="2548" y="402"/>
                    <a:pt x="2540" y="403"/>
                    <a:pt x="2532" y="406"/>
                  </a:cubicBezTo>
                  <a:cubicBezTo>
                    <a:pt x="2528" y="411"/>
                    <a:pt x="2526" y="414"/>
                    <a:pt x="2525" y="414"/>
                  </a:cubicBezTo>
                  <a:cubicBezTo>
                    <a:pt x="2524" y="414"/>
                    <a:pt x="2524" y="410"/>
                    <a:pt x="2525" y="401"/>
                  </a:cubicBezTo>
                  <a:cubicBezTo>
                    <a:pt x="2529" y="396"/>
                    <a:pt x="2521" y="390"/>
                    <a:pt x="2514" y="386"/>
                  </a:cubicBezTo>
                  <a:cubicBezTo>
                    <a:pt x="2513" y="387"/>
                    <a:pt x="2512" y="387"/>
                    <a:pt x="2511" y="387"/>
                  </a:cubicBezTo>
                  <a:cubicBezTo>
                    <a:pt x="2509" y="387"/>
                    <a:pt x="2508" y="384"/>
                    <a:pt x="2510" y="384"/>
                  </a:cubicBezTo>
                  <a:lnTo>
                    <a:pt x="2510" y="384"/>
                  </a:lnTo>
                  <a:cubicBezTo>
                    <a:pt x="2511" y="384"/>
                    <a:pt x="2512" y="384"/>
                    <a:pt x="2514" y="386"/>
                  </a:cubicBezTo>
                  <a:cubicBezTo>
                    <a:pt x="2515" y="383"/>
                    <a:pt x="2517" y="382"/>
                    <a:pt x="2519" y="382"/>
                  </a:cubicBezTo>
                  <a:cubicBezTo>
                    <a:pt x="2523" y="382"/>
                    <a:pt x="2528" y="386"/>
                    <a:pt x="2533" y="389"/>
                  </a:cubicBezTo>
                  <a:lnTo>
                    <a:pt x="2537" y="383"/>
                  </a:lnTo>
                  <a:cubicBezTo>
                    <a:pt x="2538" y="371"/>
                    <a:pt x="2534" y="366"/>
                    <a:pt x="2527" y="366"/>
                  </a:cubicBezTo>
                  <a:cubicBezTo>
                    <a:pt x="2523" y="366"/>
                    <a:pt x="2519" y="367"/>
                    <a:pt x="2515" y="369"/>
                  </a:cubicBezTo>
                  <a:cubicBezTo>
                    <a:pt x="2502" y="369"/>
                    <a:pt x="2502" y="369"/>
                    <a:pt x="2499" y="359"/>
                  </a:cubicBezTo>
                  <a:cubicBezTo>
                    <a:pt x="2496" y="349"/>
                    <a:pt x="2493" y="340"/>
                    <a:pt x="2490" y="340"/>
                  </a:cubicBezTo>
                  <a:cubicBezTo>
                    <a:pt x="2489" y="340"/>
                    <a:pt x="2489" y="341"/>
                    <a:pt x="2488" y="342"/>
                  </a:cubicBezTo>
                  <a:cubicBezTo>
                    <a:pt x="2480" y="337"/>
                    <a:pt x="2473" y="329"/>
                    <a:pt x="2470" y="320"/>
                  </a:cubicBezTo>
                  <a:cubicBezTo>
                    <a:pt x="2459" y="313"/>
                    <a:pt x="2452" y="309"/>
                    <a:pt x="2447" y="309"/>
                  </a:cubicBezTo>
                  <a:cubicBezTo>
                    <a:pt x="2445" y="309"/>
                    <a:pt x="2444" y="310"/>
                    <a:pt x="2443" y="311"/>
                  </a:cubicBezTo>
                  <a:cubicBezTo>
                    <a:pt x="2441" y="313"/>
                    <a:pt x="2440" y="314"/>
                    <a:pt x="2438" y="314"/>
                  </a:cubicBezTo>
                  <a:cubicBezTo>
                    <a:pt x="2433" y="314"/>
                    <a:pt x="2428" y="311"/>
                    <a:pt x="2424" y="307"/>
                  </a:cubicBezTo>
                  <a:cubicBezTo>
                    <a:pt x="2419" y="304"/>
                    <a:pt x="2413" y="300"/>
                    <a:pt x="2409" y="300"/>
                  </a:cubicBezTo>
                  <a:cubicBezTo>
                    <a:pt x="2407" y="300"/>
                    <a:pt x="2406" y="301"/>
                    <a:pt x="2405" y="304"/>
                  </a:cubicBezTo>
                  <a:cubicBezTo>
                    <a:pt x="2403" y="306"/>
                    <a:pt x="2399" y="308"/>
                    <a:pt x="2393" y="308"/>
                  </a:cubicBezTo>
                  <a:cubicBezTo>
                    <a:pt x="2388" y="308"/>
                    <a:pt x="2381" y="306"/>
                    <a:pt x="2373" y="302"/>
                  </a:cubicBezTo>
                  <a:cubicBezTo>
                    <a:pt x="2354" y="300"/>
                    <a:pt x="2354" y="300"/>
                    <a:pt x="2353" y="283"/>
                  </a:cubicBezTo>
                  <a:cubicBezTo>
                    <a:pt x="2357" y="277"/>
                    <a:pt x="2349" y="272"/>
                    <a:pt x="2341" y="268"/>
                  </a:cubicBezTo>
                  <a:cubicBezTo>
                    <a:pt x="2335" y="264"/>
                    <a:pt x="2331" y="260"/>
                    <a:pt x="2328" y="253"/>
                  </a:cubicBezTo>
                  <a:cubicBezTo>
                    <a:pt x="2327" y="249"/>
                    <a:pt x="2325" y="248"/>
                    <a:pt x="2324" y="248"/>
                  </a:cubicBezTo>
                  <a:cubicBezTo>
                    <a:pt x="2321" y="248"/>
                    <a:pt x="2319" y="251"/>
                    <a:pt x="2317" y="255"/>
                  </a:cubicBezTo>
                  <a:cubicBezTo>
                    <a:pt x="2314" y="261"/>
                    <a:pt x="2311" y="268"/>
                    <a:pt x="2311" y="268"/>
                  </a:cubicBezTo>
                  <a:cubicBezTo>
                    <a:pt x="2303" y="263"/>
                    <a:pt x="2302" y="246"/>
                    <a:pt x="2305" y="240"/>
                  </a:cubicBezTo>
                  <a:cubicBezTo>
                    <a:pt x="2304" y="231"/>
                    <a:pt x="2304" y="227"/>
                    <a:pt x="2302" y="227"/>
                  </a:cubicBezTo>
                  <a:cubicBezTo>
                    <a:pt x="2301" y="227"/>
                    <a:pt x="2299" y="230"/>
                    <a:pt x="2296" y="236"/>
                  </a:cubicBezTo>
                  <a:cubicBezTo>
                    <a:pt x="2294" y="239"/>
                    <a:pt x="2291" y="241"/>
                    <a:pt x="2287" y="241"/>
                  </a:cubicBezTo>
                  <a:cubicBezTo>
                    <a:pt x="2282" y="241"/>
                    <a:pt x="2276" y="238"/>
                    <a:pt x="2269" y="230"/>
                  </a:cubicBezTo>
                  <a:cubicBezTo>
                    <a:pt x="2253" y="221"/>
                    <a:pt x="2238" y="212"/>
                    <a:pt x="2240" y="205"/>
                  </a:cubicBezTo>
                  <a:cubicBezTo>
                    <a:pt x="2238" y="200"/>
                    <a:pt x="2233" y="197"/>
                    <a:pt x="2228" y="197"/>
                  </a:cubicBezTo>
                  <a:cubicBezTo>
                    <a:pt x="2227" y="197"/>
                    <a:pt x="2225" y="198"/>
                    <a:pt x="2224" y="198"/>
                  </a:cubicBezTo>
                  <a:cubicBezTo>
                    <a:pt x="2222" y="199"/>
                    <a:pt x="2220" y="199"/>
                    <a:pt x="2218" y="199"/>
                  </a:cubicBezTo>
                  <a:cubicBezTo>
                    <a:pt x="2209" y="199"/>
                    <a:pt x="2200" y="194"/>
                    <a:pt x="2182" y="180"/>
                  </a:cubicBezTo>
                  <a:cubicBezTo>
                    <a:pt x="2160" y="161"/>
                    <a:pt x="2151" y="154"/>
                    <a:pt x="2147" y="154"/>
                  </a:cubicBezTo>
                  <a:cubicBezTo>
                    <a:pt x="2144" y="154"/>
                    <a:pt x="2142" y="157"/>
                    <a:pt x="2140" y="162"/>
                  </a:cubicBezTo>
                  <a:cubicBezTo>
                    <a:pt x="2138" y="166"/>
                    <a:pt x="2137" y="169"/>
                    <a:pt x="2135" y="169"/>
                  </a:cubicBezTo>
                  <a:cubicBezTo>
                    <a:pt x="2134" y="169"/>
                    <a:pt x="2133" y="167"/>
                    <a:pt x="2131" y="159"/>
                  </a:cubicBezTo>
                  <a:cubicBezTo>
                    <a:pt x="2125" y="149"/>
                    <a:pt x="2114" y="152"/>
                    <a:pt x="2095" y="151"/>
                  </a:cubicBezTo>
                  <a:cubicBezTo>
                    <a:pt x="2084" y="154"/>
                    <a:pt x="2078" y="168"/>
                    <a:pt x="2076" y="175"/>
                  </a:cubicBezTo>
                  <a:cubicBezTo>
                    <a:pt x="2073" y="181"/>
                    <a:pt x="2072" y="185"/>
                    <a:pt x="2069" y="185"/>
                  </a:cubicBezTo>
                  <a:cubicBezTo>
                    <a:pt x="2067" y="185"/>
                    <a:pt x="2064" y="181"/>
                    <a:pt x="2057" y="175"/>
                  </a:cubicBezTo>
                  <a:cubicBezTo>
                    <a:pt x="2049" y="171"/>
                    <a:pt x="2044" y="163"/>
                    <a:pt x="2046" y="154"/>
                  </a:cubicBezTo>
                  <a:cubicBezTo>
                    <a:pt x="2047" y="151"/>
                    <a:pt x="2049" y="150"/>
                    <a:pt x="2052" y="150"/>
                  </a:cubicBezTo>
                  <a:cubicBezTo>
                    <a:pt x="2054" y="150"/>
                    <a:pt x="2056" y="151"/>
                    <a:pt x="2056" y="151"/>
                  </a:cubicBezTo>
                  <a:lnTo>
                    <a:pt x="2065" y="154"/>
                  </a:lnTo>
                  <a:cubicBezTo>
                    <a:pt x="2067" y="148"/>
                    <a:pt x="2069" y="141"/>
                    <a:pt x="2053" y="134"/>
                  </a:cubicBezTo>
                  <a:cubicBezTo>
                    <a:pt x="2049" y="127"/>
                    <a:pt x="2044" y="124"/>
                    <a:pt x="2041" y="124"/>
                  </a:cubicBezTo>
                  <a:cubicBezTo>
                    <a:pt x="2038" y="124"/>
                    <a:pt x="2037" y="125"/>
                    <a:pt x="2036" y="127"/>
                  </a:cubicBezTo>
                  <a:cubicBezTo>
                    <a:pt x="2029" y="119"/>
                    <a:pt x="2012" y="113"/>
                    <a:pt x="1994" y="108"/>
                  </a:cubicBezTo>
                  <a:cubicBezTo>
                    <a:pt x="1977" y="103"/>
                    <a:pt x="1950" y="95"/>
                    <a:pt x="1944" y="85"/>
                  </a:cubicBezTo>
                  <a:cubicBezTo>
                    <a:pt x="1934" y="82"/>
                    <a:pt x="1927" y="80"/>
                    <a:pt x="1923" y="80"/>
                  </a:cubicBezTo>
                  <a:cubicBezTo>
                    <a:pt x="1919" y="80"/>
                    <a:pt x="1917" y="81"/>
                    <a:pt x="1916" y="85"/>
                  </a:cubicBezTo>
                  <a:cubicBezTo>
                    <a:pt x="1913" y="92"/>
                    <a:pt x="1910" y="95"/>
                    <a:pt x="1908" y="95"/>
                  </a:cubicBezTo>
                  <a:cubicBezTo>
                    <a:pt x="1905" y="95"/>
                    <a:pt x="1904" y="92"/>
                    <a:pt x="1904" y="88"/>
                  </a:cubicBezTo>
                  <a:cubicBezTo>
                    <a:pt x="1902" y="80"/>
                    <a:pt x="1873" y="66"/>
                    <a:pt x="1843" y="55"/>
                  </a:cubicBezTo>
                  <a:cubicBezTo>
                    <a:pt x="1823" y="49"/>
                    <a:pt x="1802" y="46"/>
                    <a:pt x="1788" y="46"/>
                  </a:cubicBezTo>
                  <a:cubicBezTo>
                    <a:pt x="1781" y="46"/>
                    <a:pt x="1776" y="47"/>
                    <a:pt x="1774" y="49"/>
                  </a:cubicBezTo>
                  <a:lnTo>
                    <a:pt x="1756" y="47"/>
                  </a:lnTo>
                  <a:cubicBezTo>
                    <a:pt x="1743" y="38"/>
                    <a:pt x="1704" y="30"/>
                    <a:pt x="1685" y="30"/>
                  </a:cubicBezTo>
                  <a:cubicBezTo>
                    <a:pt x="1681" y="30"/>
                    <a:pt x="1677" y="30"/>
                    <a:pt x="1676" y="31"/>
                  </a:cubicBezTo>
                  <a:lnTo>
                    <a:pt x="1649" y="27"/>
                  </a:lnTo>
                  <a:cubicBezTo>
                    <a:pt x="1638" y="20"/>
                    <a:pt x="1630" y="17"/>
                    <a:pt x="1624" y="17"/>
                  </a:cubicBezTo>
                  <a:cubicBezTo>
                    <a:pt x="1620" y="17"/>
                    <a:pt x="1616" y="18"/>
                    <a:pt x="1613" y="20"/>
                  </a:cubicBezTo>
                  <a:cubicBezTo>
                    <a:pt x="1605" y="24"/>
                    <a:pt x="1603" y="29"/>
                    <a:pt x="1602" y="29"/>
                  </a:cubicBezTo>
                  <a:cubicBezTo>
                    <a:pt x="1602" y="29"/>
                    <a:pt x="1602" y="28"/>
                    <a:pt x="1603" y="27"/>
                  </a:cubicBezTo>
                  <a:cubicBezTo>
                    <a:pt x="1604" y="19"/>
                    <a:pt x="1586" y="18"/>
                    <a:pt x="1549" y="15"/>
                  </a:cubicBezTo>
                  <a:cubicBezTo>
                    <a:pt x="1536" y="15"/>
                    <a:pt x="1528" y="14"/>
                    <a:pt x="1523" y="14"/>
                  </a:cubicBezTo>
                  <a:cubicBezTo>
                    <a:pt x="1514" y="14"/>
                    <a:pt x="1516" y="16"/>
                    <a:pt x="1521" y="21"/>
                  </a:cubicBezTo>
                  <a:cubicBezTo>
                    <a:pt x="1513" y="22"/>
                    <a:pt x="1507" y="22"/>
                    <a:pt x="1502" y="22"/>
                  </a:cubicBezTo>
                  <a:cubicBezTo>
                    <a:pt x="1485" y="22"/>
                    <a:pt x="1485" y="17"/>
                    <a:pt x="1486" y="11"/>
                  </a:cubicBezTo>
                  <a:cubicBezTo>
                    <a:pt x="1491" y="5"/>
                    <a:pt x="1489" y="1"/>
                    <a:pt x="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58"/>
            <p:cNvSpPr/>
            <p:nvPr/>
          </p:nvSpPr>
          <p:spPr>
            <a:xfrm>
              <a:off x="6649229" y="2352474"/>
              <a:ext cx="54266" cy="47106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576" y="1"/>
                  </a:moveTo>
                  <a:cubicBezTo>
                    <a:pt x="576" y="1"/>
                    <a:pt x="300" y="185"/>
                    <a:pt x="89" y="185"/>
                  </a:cubicBezTo>
                  <a:cubicBezTo>
                    <a:pt x="58" y="185"/>
                    <a:pt x="28" y="181"/>
                    <a:pt x="0" y="171"/>
                  </a:cubicBezTo>
                  <a:lnTo>
                    <a:pt x="0" y="500"/>
                  </a:lnTo>
                  <a:cubicBezTo>
                    <a:pt x="0" y="500"/>
                    <a:pt x="451" y="479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58"/>
            <p:cNvSpPr/>
            <p:nvPr/>
          </p:nvSpPr>
          <p:spPr>
            <a:xfrm>
              <a:off x="6537398" y="1863512"/>
              <a:ext cx="43715" cy="155074"/>
            </a:xfrm>
            <a:custGeom>
              <a:avLst/>
              <a:gdLst/>
              <a:ahLst/>
              <a:cxnLst/>
              <a:rect l="l" t="t" r="r" b="b"/>
              <a:pathLst>
                <a:path w="464" h="1646" extrusionOk="0">
                  <a:moveTo>
                    <a:pt x="335" y="0"/>
                  </a:moveTo>
                  <a:lnTo>
                    <a:pt x="334" y="1"/>
                  </a:lnTo>
                  <a:cubicBezTo>
                    <a:pt x="331" y="3"/>
                    <a:pt x="337" y="8"/>
                    <a:pt x="343" y="13"/>
                  </a:cubicBezTo>
                  <a:lnTo>
                    <a:pt x="344" y="11"/>
                  </a:lnTo>
                  <a:cubicBezTo>
                    <a:pt x="342" y="7"/>
                    <a:pt x="338" y="4"/>
                    <a:pt x="335" y="0"/>
                  </a:cubicBezTo>
                  <a:close/>
                  <a:moveTo>
                    <a:pt x="410" y="78"/>
                  </a:moveTo>
                  <a:lnTo>
                    <a:pt x="417" y="81"/>
                  </a:lnTo>
                  <a:cubicBezTo>
                    <a:pt x="422" y="87"/>
                    <a:pt x="421" y="88"/>
                    <a:pt x="419" y="89"/>
                  </a:cubicBezTo>
                  <a:cubicBezTo>
                    <a:pt x="419" y="90"/>
                    <a:pt x="418" y="90"/>
                    <a:pt x="418" y="90"/>
                  </a:cubicBezTo>
                  <a:cubicBezTo>
                    <a:pt x="417" y="90"/>
                    <a:pt x="416" y="89"/>
                    <a:pt x="412" y="86"/>
                  </a:cubicBezTo>
                  <a:cubicBezTo>
                    <a:pt x="412" y="86"/>
                    <a:pt x="409" y="80"/>
                    <a:pt x="410" y="78"/>
                  </a:cubicBezTo>
                  <a:close/>
                  <a:moveTo>
                    <a:pt x="383" y="87"/>
                  </a:moveTo>
                  <a:cubicBezTo>
                    <a:pt x="386" y="87"/>
                    <a:pt x="391" y="90"/>
                    <a:pt x="395" y="94"/>
                  </a:cubicBezTo>
                  <a:cubicBezTo>
                    <a:pt x="407" y="102"/>
                    <a:pt x="407" y="102"/>
                    <a:pt x="404" y="105"/>
                  </a:cubicBezTo>
                  <a:cubicBezTo>
                    <a:pt x="404" y="106"/>
                    <a:pt x="403" y="107"/>
                    <a:pt x="402" y="107"/>
                  </a:cubicBezTo>
                  <a:cubicBezTo>
                    <a:pt x="401" y="107"/>
                    <a:pt x="399" y="106"/>
                    <a:pt x="397" y="103"/>
                  </a:cubicBezTo>
                  <a:lnTo>
                    <a:pt x="398" y="101"/>
                  </a:lnTo>
                  <a:cubicBezTo>
                    <a:pt x="399" y="103"/>
                    <a:pt x="400" y="103"/>
                    <a:pt x="400" y="103"/>
                  </a:cubicBezTo>
                  <a:cubicBezTo>
                    <a:pt x="401" y="103"/>
                    <a:pt x="397" y="99"/>
                    <a:pt x="392" y="97"/>
                  </a:cubicBezTo>
                  <a:lnTo>
                    <a:pt x="382" y="88"/>
                  </a:lnTo>
                  <a:cubicBezTo>
                    <a:pt x="382" y="87"/>
                    <a:pt x="383" y="87"/>
                    <a:pt x="383" y="87"/>
                  </a:cubicBezTo>
                  <a:close/>
                  <a:moveTo>
                    <a:pt x="422" y="128"/>
                  </a:moveTo>
                  <a:lnTo>
                    <a:pt x="420" y="129"/>
                  </a:lnTo>
                  <a:cubicBezTo>
                    <a:pt x="423" y="133"/>
                    <a:pt x="425" y="134"/>
                    <a:pt x="426" y="134"/>
                  </a:cubicBezTo>
                  <a:cubicBezTo>
                    <a:pt x="427" y="134"/>
                    <a:pt x="427" y="134"/>
                    <a:pt x="428" y="133"/>
                  </a:cubicBezTo>
                  <a:lnTo>
                    <a:pt x="429" y="132"/>
                  </a:lnTo>
                  <a:lnTo>
                    <a:pt x="422" y="128"/>
                  </a:lnTo>
                  <a:close/>
                  <a:moveTo>
                    <a:pt x="305" y="166"/>
                  </a:moveTo>
                  <a:cubicBezTo>
                    <a:pt x="310" y="171"/>
                    <a:pt x="313" y="179"/>
                    <a:pt x="312" y="180"/>
                  </a:cubicBezTo>
                  <a:cubicBezTo>
                    <a:pt x="312" y="180"/>
                    <a:pt x="312" y="180"/>
                    <a:pt x="312" y="180"/>
                  </a:cubicBezTo>
                  <a:cubicBezTo>
                    <a:pt x="310" y="180"/>
                    <a:pt x="305" y="177"/>
                    <a:pt x="302" y="170"/>
                  </a:cubicBezTo>
                  <a:lnTo>
                    <a:pt x="305" y="166"/>
                  </a:lnTo>
                  <a:close/>
                  <a:moveTo>
                    <a:pt x="285" y="169"/>
                  </a:moveTo>
                  <a:cubicBezTo>
                    <a:pt x="284" y="169"/>
                    <a:pt x="283" y="170"/>
                    <a:pt x="281" y="172"/>
                  </a:cubicBezTo>
                  <a:cubicBezTo>
                    <a:pt x="280" y="174"/>
                    <a:pt x="284" y="180"/>
                    <a:pt x="284" y="180"/>
                  </a:cubicBezTo>
                  <a:cubicBezTo>
                    <a:pt x="287" y="182"/>
                    <a:pt x="289" y="182"/>
                    <a:pt x="290" y="182"/>
                  </a:cubicBezTo>
                  <a:cubicBezTo>
                    <a:pt x="292" y="182"/>
                    <a:pt x="293" y="181"/>
                    <a:pt x="293" y="181"/>
                  </a:cubicBezTo>
                  <a:cubicBezTo>
                    <a:pt x="294" y="181"/>
                    <a:pt x="295" y="181"/>
                    <a:pt x="295" y="181"/>
                  </a:cubicBezTo>
                  <a:cubicBezTo>
                    <a:pt x="300" y="181"/>
                    <a:pt x="296" y="176"/>
                    <a:pt x="291" y="172"/>
                  </a:cubicBezTo>
                  <a:cubicBezTo>
                    <a:pt x="288" y="170"/>
                    <a:pt x="287" y="169"/>
                    <a:pt x="285" y="169"/>
                  </a:cubicBezTo>
                  <a:close/>
                  <a:moveTo>
                    <a:pt x="275" y="268"/>
                  </a:moveTo>
                  <a:lnTo>
                    <a:pt x="282" y="271"/>
                  </a:lnTo>
                  <a:cubicBezTo>
                    <a:pt x="289" y="275"/>
                    <a:pt x="288" y="276"/>
                    <a:pt x="287" y="277"/>
                  </a:cubicBezTo>
                  <a:lnTo>
                    <a:pt x="280" y="274"/>
                  </a:lnTo>
                  <a:lnTo>
                    <a:pt x="275" y="268"/>
                  </a:lnTo>
                  <a:close/>
                  <a:moveTo>
                    <a:pt x="248" y="256"/>
                  </a:moveTo>
                  <a:lnTo>
                    <a:pt x="259" y="267"/>
                  </a:lnTo>
                  <a:cubicBezTo>
                    <a:pt x="268" y="276"/>
                    <a:pt x="272" y="279"/>
                    <a:pt x="271" y="279"/>
                  </a:cubicBezTo>
                  <a:cubicBezTo>
                    <a:pt x="270" y="279"/>
                    <a:pt x="267" y="278"/>
                    <a:pt x="262" y="275"/>
                  </a:cubicBezTo>
                  <a:cubicBezTo>
                    <a:pt x="255" y="272"/>
                    <a:pt x="250" y="266"/>
                    <a:pt x="246" y="259"/>
                  </a:cubicBezTo>
                  <a:lnTo>
                    <a:pt x="248" y="256"/>
                  </a:lnTo>
                  <a:close/>
                  <a:moveTo>
                    <a:pt x="219" y="314"/>
                  </a:moveTo>
                  <a:cubicBezTo>
                    <a:pt x="224" y="318"/>
                    <a:pt x="227" y="320"/>
                    <a:pt x="232" y="323"/>
                  </a:cubicBezTo>
                  <a:lnTo>
                    <a:pt x="230" y="326"/>
                  </a:lnTo>
                  <a:cubicBezTo>
                    <a:pt x="224" y="322"/>
                    <a:pt x="217" y="319"/>
                    <a:pt x="218" y="317"/>
                  </a:cubicBezTo>
                  <a:lnTo>
                    <a:pt x="219" y="314"/>
                  </a:lnTo>
                  <a:close/>
                  <a:moveTo>
                    <a:pt x="247" y="312"/>
                  </a:moveTo>
                  <a:cubicBezTo>
                    <a:pt x="249" y="312"/>
                    <a:pt x="255" y="317"/>
                    <a:pt x="264" y="324"/>
                  </a:cubicBezTo>
                  <a:cubicBezTo>
                    <a:pt x="266" y="328"/>
                    <a:pt x="267" y="329"/>
                    <a:pt x="267" y="329"/>
                  </a:cubicBezTo>
                  <a:cubicBezTo>
                    <a:pt x="266" y="329"/>
                    <a:pt x="263" y="327"/>
                    <a:pt x="256" y="322"/>
                  </a:cubicBezTo>
                  <a:lnTo>
                    <a:pt x="246" y="312"/>
                  </a:lnTo>
                  <a:cubicBezTo>
                    <a:pt x="246" y="312"/>
                    <a:pt x="247" y="312"/>
                    <a:pt x="247" y="312"/>
                  </a:cubicBezTo>
                  <a:close/>
                  <a:moveTo>
                    <a:pt x="184" y="342"/>
                  </a:moveTo>
                  <a:lnTo>
                    <a:pt x="184" y="342"/>
                  </a:lnTo>
                  <a:cubicBezTo>
                    <a:pt x="184" y="342"/>
                    <a:pt x="185" y="343"/>
                    <a:pt x="187" y="344"/>
                  </a:cubicBezTo>
                  <a:cubicBezTo>
                    <a:pt x="187" y="343"/>
                    <a:pt x="187" y="343"/>
                    <a:pt x="187" y="343"/>
                  </a:cubicBezTo>
                  <a:cubicBezTo>
                    <a:pt x="189" y="343"/>
                    <a:pt x="192" y="348"/>
                    <a:pt x="191" y="350"/>
                  </a:cubicBezTo>
                  <a:lnTo>
                    <a:pt x="184" y="347"/>
                  </a:lnTo>
                  <a:cubicBezTo>
                    <a:pt x="185" y="345"/>
                    <a:pt x="182" y="342"/>
                    <a:pt x="184" y="342"/>
                  </a:cubicBezTo>
                  <a:close/>
                  <a:moveTo>
                    <a:pt x="256" y="367"/>
                  </a:moveTo>
                  <a:lnTo>
                    <a:pt x="269" y="374"/>
                  </a:lnTo>
                  <a:lnTo>
                    <a:pt x="263" y="370"/>
                  </a:lnTo>
                  <a:lnTo>
                    <a:pt x="256" y="367"/>
                  </a:lnTo>
                  <a:close/>
                  <a:moveTo>
                    <a:pt x="19" y="375"/>
                  </a:moveTo>
                  <a:cubicBezTo>
                    <a:pt x="18" y="375"/>
                    <a:pt x="20" y="377"/>
                    <a:pt x="29" y="383"/>
                  </a:cubicBezTo>
                  <a:cubicBezTo>
                    <a:pt x="33" y="384"/>
                    <a:pt x="34" y="385"/>
                    <a:pt x="35" y="385"/>
                  </a:cubicBezTo>
                  <a:cubicBezTo>
                    <a:pt x="35" y="385"/>
                    <a:pt x="35" y="384"/>
                    <a:pt x="35" y="384"/>
                  </a:cubicBezTo>
                  <a:cubicBezTo>
                    <a:pt x="32" y="381"/>
                    <a:pt x="27" y="377"/>
                    <a:pt x="23" y="376"/>
                  </a:cubicBezTo>
                  <a:cubicBezTo>
                    <a:pt x="21" y="375"/>
                    <a:pt x="20" y="375"/>
                    <a:pt x="19" y="375"/>
                  </a:cubicBezTo>
                  <a:close/>
                  <a:moveTo>
                    <a:pt x="210" y="374"/>
                  </a:moveTo>
                  <a:cubicBezTo>
                    <a:pt x="217" y="377"/>
                    <a:pt x="224" y="381"/>
                    <a:pt x="223" y="383"/>
                  </a:cubicBezTo>
                  <a:cubicBezTo>
                    <a:pt x="225" y="384"/>
                    <a:pt x="225" y="385"/>
                    <a:pt x="224" y="385"/>
                  </a:cubicBezTo>
                  <a:cubicBezTo>
                    <a:pt x="222" y="385"/>
                    <a:pt x="216" y="383"/>
                    <a:pt x="209" y="377"/>
                  </a:cubicBezTo>
                  <a:lnTo>
                    <a:pt x="210" y="374"/>
                  </a:lnTo>
                  <a:close/>
                  <a:moveTo>
                    <a:pt x="207" y="395"/>
                  </a:moveTo>
                  <a:lnTo>
                    <a:pt x="215" y="396"/>
                  </a:lnTo>
                  <a:lnTo>
                    <a:pt x="214" y="398"/>
                  </a:lnTo>
                  <a:cubicBezTo>
                    <a:pt x="213" y="399"/>
                    <a:pt x="213" y="399"/>
                    <a:pt x="212" y="399"/>
                  </a:cubicBezTo>
                  <a:cubicBezTo>
                    <a:pt x="212" y="399"/>
                    <a:pt x="210" y="398"/>
                    <a:pt x="206" y="396"/>
                  </a:cubicBezTo>
                  <a:lnTo>
                    <a:pt x="207" y="395"/>
                  </a:lnTo>
                  <a:close/>
                  <a:moveTo>
                    <a:pt x="167" y="414"/>
                  </a:moveTo>
                  <a:cubicBezTo>
                    <a:pt x="170" y="414"/>
                    <a:pt x="173" y="414"/>
                    <a:pt x="173" y="414"/>
                  </a:cubicBezTo>
                  <a:cubicBezTo>
                    <a:pt x="180" y="418"/>
                    <a:pt x="179" y="419"/>
                    <a:pt x="179" y="419"/>
                  </a:cubicBezTo>
                  <a:cubicBezTo>
                    <a:pt x="178" y="420"/>
                    <a:pt x="177" y="421"/>
                    <a:pt x="176" y="421"/>
                  </a:cubicBezTo>
                  <a:cubicBezTo>
                    <a:pt x="175" y="421"/>
                    <a:pt x="173" y="421"/>
                    <a:pt x="171" y="420"/>
                  </a:cubicBezTo>
                  <a:cubicBezTo>
                    <a:pt x="171" y="420"/>
                    <a:pt x="164" y="416"/>
                    <a:pt x="165" y="414"/>
                  </a:cubicBezTo>
                  <a:cubicBezTo>
                    <a:pt x="165" y="414"/>
                    <a:pt x="166" y="414"/>
                    <a:pt x="167" y="414"/>
                  </a:cubicBezTo>
                  <a:close/>
                  <a:moveTo>
                    <a:pt x="210" y="421"/>
                  </a:moveTo>
                  <a:cubicBezTo>
                    <a:pt x="209" y="422"/>
                    <a:pt x="216" y="425"/>
                    <a:pt x="216" y="425"/>
                  </a:cubicBezTo>
                  <a:cubicBezTo>
                    <a:pt x="216" y="425"/>
                    <a:pt x="220" y="427"/>
                    <a:pt x="222" y="427"/>
                  </a:cubicBezTo>
                  <a:cubicBezTo>
                    <a:pt x="222" y="427"/>
                    <a:pt x="223" y="427"/>
                    <a:pt x="223" y="427"/>
                  </a:cubicBezTo>
                  <a:lnTo>
                    <a:pt x="224" y="425"/>
                  </a:lnTo>
                  <a:cubicBezTo>
                    <a:pt x="219" y="423"/>
                    <a:pt x="215" y="421"/>
                    <a:pt x="210" y="421"/>
                  </a:cubicBezTo>
                  <a:close/>
                  <a:moveTo>
                    <a:pt x="156" y="449"/>
                  </a:moveTo>
                  <a:cubicBezTo>
                    <a:pt x="164" y="450"/>
                    <a:pt x="164" y="450"/>
                    <a:pt x="162" y="453"/>
                  </a:cubicBezTo>
                  <a:cubicBezTo>
                    <a:pt x="162" y="454"/>
                    <a:pt x="162" y="454"/>
                    <a:pt x="161" y="454"/>
                  </a:cubicBezTo>
                  <a:cubicBezTo>
                    <a:pt x="159" y="454"/>
                    <a:pt x="155" y="452"/>
                    <a:pt x="155" y="452"/>
                  </a:cubicBezTo>
                  <a:cubicBezTo>
                    <a:pt x="149" y="449"/>
                    <a:pt x="156" y="450"/>
                    <a:pt x="156" y="449"/>
                  </a:cubicBezTo>
                  <a:close/>
                  <a:moveTo>
                    <a:pt x="248" y="475"/>
                  </a:moveTo>
                  <a:lnTo>
                    <a:pt x="247" y="478"/>
                  </a:lnTo>
                  <a:cubicBezTo>
                    <a:pt x="251" y="479"/>
                    <a:pt x="253" y="480"/>
                    <a:pt x="254" y="480"/>
                  </a:cubicBezTo>
                  <a:cubicBezTo>
                    <a:pt x="254" y="480"/>
                    <a:pt x="254" y="480"/>
                    <a:pt x="254" y="479"/>
                  </a:cubicBezTo>
                  <a:cubicBezTo>
                    <a:pt x="256" y="476"/>
                    <a:pt x="256" y="476"/>
                    <a:pt x="248" y="475"/>
                  </a:cubicBezTo>
                  <a:close/>
                  <a:moveTo>
                    <a:pt x="122" y="489"/>
                  </a:moveTo>
                  <a:cubicBezTo>
                    <a:pt x="125" y="490"/>
                    <a:pt x="125" y="491"/>
                    <a:pt x="124" y="491"/>
                  </a:cubicBezTo>
                  <a:cubicBezTo>
                    <a:pt x="123" y="491"/>
                    <a:pt x="121" y="490"/>
                    <a:pt x="122" y="489"/>
                  </a:cubicBezTo>
                  <a:close/>
                  <a:moveTo>
                    <a:pt x="147" y="485"/>
                  </a:moveTo>
                  <a:cubicBezTo>
                    <a:pt x="153" y="485"/>
                    <a:pt x="158" y="486"/>
                    <a:pt x="162" y="488"/>
                  </a:cubicBezTo>
                  <a:cubicBezTo>
                    <a:pt x="166" y="490"/>
                    <a:pt x="167" y="491"/>
                    <a:pt x="164" y="491"/>
                  </a:cubicBezTo>
                  <a:cubicBezTo>
                    <a:pt x="162" y="491"/>
                    <a:pt x="159" y="491"/>
                    <a:pt x="154" y="489"/>
                  </a:cubicBezTo>
                  <a:cubicBezTo>
                    <a:pt x="147" y="486"/>
                    <a:pt x="147" y="486"/>
                    <a:pt x="147" y="485"/>
                  </a:cubicBezTo>
                  <a:close/>
                  <a:moveTo>
                    <a:pt x="142" y="497"/>
                  </a:moveTo>
                  <a:lnTo>
                    <a:pt x="150" y="498"/>
                  </a:lnTo>
                  <a:lnTo>
                    <a:pt x="155" y="503"/>
                  </a:lnTo>
                  <a:lnTo>
                    <a:pt x="155" y="505"/>
                  </a:lnTo>
                  <a:cubicBezTo>
                    <a:pt x="149" y="502"/>
                    <a:pt x="142" y="499"/>
                    <a:pt x="142" y="497"/>
                  </a:cubicBezTo>
                  <a:close/>
                  <a:moveTo>
                    <a:pt x="138" y="506"/>
                  </a:moveTo>
                  <a:cubicBezTo>
                    <a:pt x="142" y="508"/>
                    <a:pt x="142" y="508"/>
                    <a:pt x="141" y="508"/>
                  </a:cubicBezTo>
                  <a:cubicBezTo>
                    <a:pt x="140" y="508"/>
                    <a:pt x="138" y="507"/>
                    <a:pt x="138" y="506"/>
                  </a:cubicBezTo>
                  <a:close/>
                  <a:moveTo>
                    <a:pt x="90" y="616"/>
                  </a:moveTo>
                  <a:lnTo>
                    <a:pt x="97" y="621"/>
                  </a:lnTo>
                  <a:lnTo>
                    <a:pt x="96" y="623"/>
                  </a:lnTo>
                  <a:cubicBezTo>
                    <a:pt x="89" y="621"/>
                    <a:pt x="82" y="618"/>
                    <a:pt x="82" y="616"/>
                  </a:cubicBezTo>
                  <a:close/>
                  <a:moveTo>
                    <a:pt x="70" y="663"/>
                  </a:moveTo>
                  <a:cubicBezTo>
                    <a:pt x="73" y="663"/>
                    <a:pt x="83" y="667"/>
                    <a:pt x="89" y="669"/>
                  </a:cubicBezTo>
                  <a:cubicBezTo>
                    <a:pt x="89" y="670"/>
                    <a:pt x="89" y="671"/>
                    <a:pt x="88" y="671"/>
                  </a:cubicBezTo>
                  <a:cubicBezTo>
                    <a:pt x="87" y="671"/>
                    <a:pt x="85" y="670"/>
                    <a:pt x="81" y="669"/>
                  </a:cubicBezTo>
                  <a:cubicBezTo>
                    <a:pt x="77" y="668"/>
                    <a:pt x="72" y="665"/>
                    <a:pt x="69" y="663"/>
                  </a:cubicBezTo>
                  <a:cubicBezTo>
                    <a:pt x="69" y="663"/>
                    <a:pt x="69" y="663"/>
                    <a:pt x="70" y="663"/>
                  </a:cubicBezTo>
                  <a:close/>
                  <a:moveTo>
                    <a:pt x="115" y="708"/>
                  </a:moveTo>
                  <a:cubicBezTo>
                    <a:pt x="119" y="709"/>
                    <a:pt x="125" y="711"/>
                    <a:pt x="128" y="714"/>
                  </a:cubicBezTo>
                  <a:lnTo>
                    <a:pt x="128" y="715"/>
                  </a:lnTo>
                  <a:cubicBezTo>
                    <a:pt x="122" y="714"/>
                    <a:pt x="114" y="711"/>
                    <a:pt x="115" y="710"/>
                  </a:cubicBezTo>
                  <a:lnTo>
                    <a:pt x="115" y="708"/>
                  </a:lnTo>
                  <a:close/>
                  <a:moveTo>
                    <a:pt x="75" y="725"/>
                  </a:moveTo>
                  <a:lnTo>
                    <a:pt x="81" y="728"/>
                  </a:lnTo>
                  <a:lnTo>
                    <a:pt x="80" y="731"/>
                  </a:lnTo>
                  <a:cubicBezTo>
                    <a:pt x="73" y="729"/>
                    <a:pt x="67" y="727"/>
                    <a:pt x="67" y="726"/>
                  </a:cubicBezTo>
                  <a:lnTo>
                    <a:pt x="75" y="725"/>
                  </a:lnTo>
                  <a:close/>
                  <a:moveTo>
                    <a:pt x="43" y="863"/>
                  </a:moveTo>
                  <a:cubicBezTo>
                    <a:pt x="49" y="863"/>
                    <a:pt x="54" y="865"/>
                    <a:pt x="54" y="867"/>
                  </a:cubicBezTo>
                  <a:cubicBezTo>
                    <a:pt x="54" y="870"/>
                    <a:pt x="53" y="870"/>
                    <a:pt x="52" y="870"/>
                  </a:cubicBezTo>
                  <a:cubicBezTo>
                    <a:pt x="51" y="870"/>
                    <a:pt x="49" y="870"/>
                    <a:pt x="47" y="870"/>
                  </a:cubicBezTo>
                  <a:cubicBezTo>
                    <a:pt x="39" y="870"/>
                    <a:pt x="40" y="865"/>
                    <a:pt x="40" y="863"/>
                  </a:cubicBezTo>
                  <a:cubicBezTo>
                    <a:pt x="41" y="863"/>
                    <a:pt x="42" y="863"/>
                    <a:pt x="43" y="863"/>
                  </a:cubicBezTo>
                  <a:close/>
                  <a:moveTo>
                    <a:pt x="36" y="946"/>
                  </a:moveTo>
                  <a:cubicBezTo>
                    <a:pt x="42" y="947"/>
                    <a:pt x="47" y="948"/>
                    <a:pt x="51" y="949"/>
                  </a:cubicBezTo>
                  <a:lnTo>
                    <a:pt x="51" y="952"/>
                  </a:lnTo>
                  <a:cubicBezTo>
                    <a:pt x="44" y="950"/>
                    <a:pt x="36" y="950"/>
                    <a:pt x="36" y="948"/>
                  </a:cubicBezTo>
                  <a:lnTo>
                    <a:pt x="36" y="946"/>
                  </a:lnTo>
                  <a:close/>
                  <a:moveTo>
                    <a:pt x="80" y="1114"/>
                  </a:moveTo>
                  <a:cubicBezTo>
                    <a:pt x="88" y="1114"/>
                    <a:pt x="88" y="1115"/>
                    <a:pt x="88" y="1115"/>
                  </a:cubicBezTo>
                  <a:cubicBezTo>
                    <a:pt x="88" y="1118"/>
                    <a:pt x="88" y="1118"/>
                    <a:pt x="80" y="1119"/>
                  </a:cubicBezTo>
                  <a:cubicBezTo>
                    <a:pt x="80" y="1119"/>
                    <a:pt x="73" y="1119"/>
                    <a:pt x="73" y="1116"/>
                  </a:cubicBezTo>
                  <a:lnTo>
                    <a:pt x="80" y="1114"/>
                  </a:lnTo>
                  <a:close/>
                  <a:moveTo>
                    <a:pt x="89" y="1138"/>
                  </a:moveTo>
                  <a:lnTo>
                    <a:pt x="96" y="1139"/>
                  </a:lnTo>
                  <a:lnTo>
                    <a:pt x="96" y="1141"/>
                  </a:lnTo>
                  <a:cubicBezTo>
                    <a:pt x="89" y="1141"/>
                    <a:pt x="81" y="1141"/>
                    <a:pt x="81" y="1140"/>
                  </a:cubicBezTo>
                  <a:lnTo>
                    <a:pt x="89" y="1138"/>
                  </a:lnTo>
                  <a:close/>
                  <a:moveTo>
                    <a:pt x="41" y="1155"/>
                  </a:moveTo>
                  <a:cubicBezTo>
                    <a:pt x="42" y="1155"/>
                    <a:pt x="44" y="1155"/>
                    <a:pt x="47" y="1156"/>
                  </a:cubicBezTo>
                  <a:cubicBezTo>
                    <a:pt x="54" y="1158"/>
                    <a:pt x="54" y="1159"/>
                    <a:pt x="47" y="1160"/>
                  </a:cubicBezTo>
                  <a:cubicBezTo>
                    <a:pt x="40" y="1160"/>
                    <a:pt x="40" y="1160"/>
                    <a:pt x="40" y="1159"/>
                  </a:cubicBezTo>
                  <a:cubicBezTo>
                    <a:pt x="39" y="1156"/>
                    <a:pt x="39" y="1155"/>
                    <a:pt x="41" y="1155"/>
                  </a:cubicBezTo>
                  <a:close/>
                  <a:moveTo>
                    <a:pt x="48" y="1170"/>
                  </a:moveTo>
                  <a:lnTo>
                    <a:pt x="48" y="1173"/>
                  </a:lnTo>
                  <a:cubicBezTo>
                    <a:pt x="48" y="1174"/>
                    <a:pt x="48" y="1174"/>
                    <a:pt x="41" y="1175"/>
                  </a:cubicBezTo>
                  <a:lnTo>
                    <a:pt x="41" y="1173"/>
                  </a:lnTo>
                  <a:lnTo>
                    <a:pt x="48" y="1170"/>
                  </a:lnTo>
                  <a:close/>
                  <a:moveTo>
                    <a:pt x="34" y="1187"/>
                  </a:moveTo>
                  <a:cubicBezTo>
                    <a:pt x="34" y="1188"/>
                    <a:pt x="36" y="1189"/>
                    <a:pt x="37" y="1189"/>
                  </a:cubicBezTo>
                  <a:cubicBezTo>
                    <a:pt x="38" y="1189"/>
                    <a:pt x="38" y="1188"/>
                    <a:pt x="34" y="1187"/>
                  </a:cubicBezTo>
                  <a:close/>
                  <a:moveTo>
                    <a:pt x="49" y="1190"/>
                  </a:moveTo>
                  <a:lnTo>
                    <a:pt x="49" y="1192"/>
                  </a:lnTo>
                  <a:cubicBezTo>
                    <a:pt x="49" y="1194"/>
                    <a:pt x="49" y="1194"/>
                    <a:pt x="42" y="1195"/>
                  </a:cubicBezTo>
                  <a:lnTo>
                    <a:pt x="42" y="1193"/>
                  </a:lnTo>
                  <a:lnTo>
                    <a:pt x="49" y="1190"/>
                  </a:lnTo>
                  <a:close/>
                  <a:moveTo>
                    <a:pt x="64" y="1208"/>
                  </a:moveTo>
                  <a:lnTo>
                    <a:pt x="64" y="1211"/>
                  </a:lnTo>
                  <a:cubicBezTo>
                    <a:pt x="64" y="1213"/>
                    <a:pt x="58" y="1213"/>
                    <a:pt x="58" y="1213"/>
                  </a:cubicBezTo>
                  <a:cubicBezTo>
                    <a:pt x="58" y="1213"/>
                    <a:pt x="56" y="1213"/>
                    <a:pt x="54" y="1213"/>
                  </a:cubicBezTo>
                  <a:cubicBezTo>
                    <a:pt x="52" y="1213"/>
                    <a:pt x="50" y="1213"/>
                    <a:pt x="50" y="1212"/>
                  </a:cubicBezTo>
                  <a:cubicBezTo>
                    <a:pt x="54" y="1211"/>
                    <a:pt x="60" y="1210"/>
                    <a:pt x="64" y="1208"/>
                  </a:cubicBezTo>
                  <a:close/>
                  <a:moveTo>
                    <a:pt x="67" y="1289"/>
                  </a:moveTo>
                  <a:cubicBezTo>
                    <a:pt x="75" y="1290"/>
                    <a:pt x="81" y="1290"/>
                    <a:pt x="75" y="1291"/>
                  </a:cubicBezTo>
                  <a:cubicBezTo>
                    <a:pt x="70" y="1293"/>
                    <a:pt x="64" y="1293"/>
                    <a:pt x="60" y="1293"/>
                  </a:cubicBezTo>
                  <a:cubicBezTo>
                    <a:pt x="60" y="1293"/>
                    <a:pt x="52" y="1291"/>
                    <a:pt x="60" y="1290"/>
                  </a:cubicBezTo>
                  <a:lnTo>
                    <a:pt x="67" y="1289"/>
                  </a:lnTo>
                  <a:close/>
                  <a:moveTo>
                    <a:pt x="106" y="1350"/>
                  </a:moveTo>
                  <a:cubicBezTo>
                    <a:pt x="109" y="1350"/>
                    <a:pt x="112" y="1350"/>
                    <a:pt x="114" y="1351"/>
                  </a:cubicBezTo>
                  <a:cubicBezTo>
                    <a:pt x="114" y="1352"/>
                    <a:pt x="114" y="1352"/>
                    <a:pt x="107" y="1354"/>
                  </a:cubicBezTo>
                  <a:cubicBezTo>
                    <a:pt x="104" y="1355"/>
                    <a:pt x="101" y="1355"/>
                    <a:pt x="99" y="1355"/>
                  </a:cubicBezTo>
                  <a:cubicBezTo>
                    <a:pt x="95" y="1355"/>
                    <a:pt x="93" y="1354"/>
                    <a:pt x="93" y="1353"/>
                  </a:cubicBezTo>
                  <a:cubicBezTo>
                    <a:pt x="92" y="1352"/>
                    <a:pt x="99" y="1350"/>
                    <a:pt x="106" y="1350"/>
                  </a:cubicBezTo>
                  <a:close/>
                  <a:moveTo>
                    <a:pt x="199" y="1608"/>
                  </a:moveTo>
                  <a:cubicBezTo>
                    <a:pt x="199" y="1608"/>
                    <a:pt x="200" y="1608"/>
                    <a:pt x="200" y="1609"/>
                  </a:cubicBezTo>
                  <a:cubicBezTo>
                    <a:pt x="203" y="1609"/>
                    <a:pt x="204" y="1608"/>
                    <a:pt x="205" y="1608"/>
                  </a:cubicBezTo>
                  <a:cubicBezTo>
                    <a:pt x="210" y="1608"/>
                    <a:pt x="199" y="1613"/>
                    <a:pt x="187" y="1615"/>
                  </a:cubicBezTo>
                  <a:cubicBezTo>
                    <a:pt x="180" y="1617"/>
                    <a:pt x="177" y="1618"/>
                    <a:pt x="177" y="1618"/>
                  </a:cubicBezTo>
                  <a:cubicBezTo>
                    <a:pt x="176" y="1618"/>
                    <a:pt x="180" y="1616"/>
                    <a:pt x="187" y="1613"/>
                  </a:cubicBezTo>
                  <a:cubicBezTo>
                    <a:pt x="191" y="1611"/>
                    <a:pt x="196" y="1608"/>
                    <a:pt x="199" y="1608"/>
                  </a:cubicBezTo>
                  <a:close/>
                  <a:moveTo>
                    <a:pt x="409" y="35"/>
                  </a:moveTo>
                  <a:cubicBezTo>
                    <a:pt x="407" y="35"/>
                    <a:pt x="410" y="39"/>
                    <a:pt x="419" y="47"/>
                  </a:cubicBezTo>
                  <a:cubicBezTo>
                    <a:pt x="428" y="56"/>
                    <a:pt x="432" y="59"/>
                    <a:pt x="431" y="59"/>
                  </a:cubicBezTo>
                  <a:cubicBezTo>
                    <a:pt x="431" y="59"/>
                    <a:pt x="428" y="57"/>
                    <a:pt x="422" y="54"/>
                  </a:cubicBezTo>
                  <a:cubicBezTo>
                    <a:pt x="416" y="48"/>
                    <a:pt x="413" y="46"/>
                    <a:pt x="411" y="46"/>
                  </a:cubicBezTo>
                  <a:cubicBezTo>
                    <a:pt x="410" y="46"/>
                    <a:pt x="410" y="47"/>
                    <a:pt x="409" y="47"/>
                  </a:cubicBezTo>
                  <a:cubicBezTo>
                    <a:pt x="408" y="48"/>
                    <a:pt x="408" y="48"/>
                    <a:pt x="408" y="48"/>
                  </a:cubicBezTo>
                  <a:cubicBezTo>
                    <a:pt x="407" y="48"/>
                    <a:pt x="406" y="47"/>
                    <a:pt x="403" y="44"/>
                  </a:cubicBezTo>
                  <a:cubicBezTo>
                    <a:pt x="398" y="39"/>
                    <a:pt x="393" y="36"/>
                    <a:pt x="390" y="36"/>
                  </a:cubicBezTo>
                  <a:cubicBezTo>
                    <a:pt x="390" y="36"/>
                    <a:pt x="390" y="36"/>
                    <a:pt x="390" y="36"/>
                  </a:cubicBezTo>
                  <a:cubicBezTo>
                    <a:pt x="388" y="38"/>
                    <a:pt x="388" y="38"/>
                    <a:pt x="393" y="43"/>
                  </a:cubicBezTo>
                  <a:cubicBezTo>
                    <a:pt x="397" y="45"/>
                    <a:pt x="398" y="46"/>
                    <a:pt x="396" y="46"/>
                  </a:cubicBezTo>
                  <a:cubicBezTo>
                    <a:pt x="395" y="46"/>
                    <a:pt x="391" y="45"/>
                    <a:pt x="385" y="41"/>
                  </a:cubicBezTo>
                  <a:cubicBezTo>
                    <a:pt x="383" y="39"/>
                    <a:pt x="381" y="39"/>
                    <a:pt x="381" y="39"/>
                  </a:cubicBezTo>
                  <a:lnTo>
                    <a:pt x="381" y="39"/>
                  </a:lnTo>
                  <a:cubicBezTo>
                    <a:pt x="380" y="39"/>
                    <a:pt x="382" y="41"/>
                    <a:pt x="389" y="47"/>
                  </a:cubicBezTo>
                  <a:cubicBezTo>
                    <a:pt x="395" y="53"/>
                    <a:pt x="397" y="57"/>
                    <a:pt x="395" y="57"/>
                  </a:cubicBezTo>
                  <a:cubicBezTo>
                    <a:pt x="393" y="57"/>
                    <a:pt x="390" y="55"/>
                    <a:pt x="385" y="52"/>
                  </a:cubicBezTo>
                  <a:lnTo>
                    <a:pt x="382" y="55"/>
                  </a:lnTo>
                  <a:cubicBezTo>
                    <a:pt x="381" y="56"/>
                    <a:pt x="386" y="61"/>
                    <a:pt x="391" y="66"/>
                  </a:cubicBezTo>
                  <a:cubicBezTo>
                    <a:pt x="398" y="72"/>
                    <a:pt x="400" y="74"/>
                    <a:pt x="400" y="74"/>
                  </a:cubicBezTo>
                  <a:cubicBezTo>
                    <a:pt x="400" y="74"/>
                    <a:pt x="398" y="73"/>
                    <a:pt x="395" y="72"/>
                  </a:cubicBezTo>
                  <a:cubicBezTo>
                    <a:pt x="391" y="70"/>
                    <a:pt x="386" y="68"/>
                    <a:pt x="383" y="64"/>
                  </a:cubicBezTo>
                  <a:cubicBezTo>
                    <a:pt x="380" y="62"/>
                    <a:pt x="378" y="61"/>
                    <a:pt x="377" y="61"/>
                  </a:cubicBezTo>
                  <a:cubicBezTo>
                    <a:pt x="376" y="61"/>
                    <a:pt x="376" y="61"/>
                    <a:pt x="375" y="62"/>
                  </a:cubicBezTo>
                  <a:cubicBezTo>
                    <a:pt x="374" y="64"/>
                    <a:pt x="371" y="66"/>
                    <a:pt x="376" y="72"/>
                  </a:cubicBezTo>
                  <a:lnTo>
                    <a:pt x="371" y="66"/>
                  </a:lnTo>
                  <a:cubicBezTo>
                    <a:pt x="370" y="67"/>
                    <a:pt x="370" y="67"/>
                    <a:pt x="369" y="67"/>
                  </a:cubicBezTo>
                  <a:cubicBezTo>
                    <a:pt x="368" y="67"/>
                    <a:pt x="367" y="67"/>
                    <a:pt x="367" y="67"/>
                  </a:cubicBezTo>
                  <a:lnTo>
                    <a:pt x="367" y="67"/>
                  </a:lnTo>
                  <a:cubicBezTo>
                    <a:pt x="367" y="67"/>
                    <a:pt x="368" y="67"/>
                    <a:pt x="370" y="69"/>
                  </a:cubicBezTo>
                  <a:cubicBezTo>
                    <a:pt x="370" y="69"/>
                    <a:pt x="369" y="69"/>
                    <a:pt x="366" y="69"/>
                  </a:cubicBezTo>
                  <a:cubicBezTo>
                    <a:pt x="365" y="69"/>
                    <a:pt x="362" y="69"/>
                    <a:pt x="359" y="69"/>
                  </a:cubicBezTo>
                  <a:cubicBezTo>
                    <a:pt x="359" y="69"/>
                    <a:pt x="358" y="68"/>
                    <a:pt x="358" y="68"/>
                  </a:cubicBezTo>
                  <a:cubicBezTo>
                    <a:pt x="353" y="68"/>
                    <a:pt x="359" y="80"/>
                    <a:pt x="373" y="86"/>
                  </a:cubicBezTo>
                  <a:lnTo>
                    <a:pt x="372" y="87"/>
                  </a:lnTo>
                  <a:cubicBezTo>
                    <a:pt x="371" y="89"/>
                    <a:pt x="376" y="93"/>
                    <a:pt x="376" y="93"/>
                  </a:cubicBezTo>
                  <a:cubicBezTo>
                    <a:pt x="381" y="98"/>
                    <a:pt x="380" y="99"/>
                    <a:pt x="379" y="101"/>
                  </a:cubicBezTo>
                  <a:lnTo>
                    <a:pt x="367" y="91"/>
                  </a:lnTo>
                  <a:cubicBezTo>
                    <a:pt x="360" y="83"/>
                    <a:pt x="354" y="79"/>
                    <a:pt x="352" y="79"/>
                  </a:cubicBezTo>
                  <a:lnTo>
                    <a:pt x="352" y="79"/>
                  </a:lnTo>
                  <a:cubicBezTo>
                    <a:pt x="350" y="79"/>
                    <a:pt x="352" y="82"/>
                    <a:pt x="359" y="90"/>
                  </a:cubicBezTo>
                  <a:lnTo>
                    <a:pt x="354" y="86"/>
                  </a:lnTo>
                  <a:cubicBezTo>
                    <a:pt x="352" y="83"/>
                    <a:pt x="350" y="82"/>
                    <a:pt x="349" y="82"/>
                  </a:cubicBezTo>
                  <a:lnTo>
                    <a:pt x="349" y="82"/>
                  </a:lnTo>
                  <a:cubicBezTo>
                    <a:pt x="348" y="82"/>
                    <a:pt x="348" y="85"/>
                    <a:pt x="349" y="90"/>
                  </a:cubicBezTo>
                  <a:cubicBezTo>
                    <a:pt x="348" y="91"/>
                    <a:pt x="357" y="102"/>
                    <a:pt x="363" y="107"/>
                  </a:cubicBezTo>
                  <a:cubicBezTo>
                    <a:pt x="368" y="111"/>
                    <a:pt x="367" y="112"/>
                    <a:pt x="367" y="112"/>
                  </a:cubicBezTo>
                  <a:cubicBezTo>
                    <a:pt x="367" y="113"/>
                    <a:pt x="367" y="113"/>
                    <a:pt x="366" y="113"/>
                  </a:cubicBezTo>
                  <a:cubicBezTo>
                    <a:pt x="366" y="113"/>
                    <a:pt x="364" y="112"/>
                    <a:pt x="361" y="109"/>
                  </a:cubicBezTo>
                  <a:cubicBezTo>
                    <a:pt x="356" y="105"/>
                    <a:pt x="353" y="104"/>
                    <a:pt x="352" y="104"/>
                  </a:cubicBezTo>
                  <a:lnTo>
                    <a:pt x="352" y="104"/>
                  </a:lnTo>
                  <a:cubicBezTo>
                    <a:pt x="349" y="104"/>
                    <a:pt x="351" y="108"/>
                    <a:pt x="356" y="114"/>
                  </a:cubicBezTo>
                  <a:lnTo>
                    <a:pt x="351" y="109"/>
                  </a:lnTo>
                  <a:cubicBezTo>
                    <a:pt x="348" y="107"/>
                    <a:pt x="345" y="105"/>
                    <a:pt x="342" y="105"/>
                  </a:cubicBezTo>
                  <a:cubicBezTo>
                    <a:pt x="340" y="105"/>
                    <a:pt x="338" y="107"/>
                    <a:pt x="337" y="114"/>
                  </a:cubicBezTo>
                  <a:cubicBezTo>
                    <a:pt x="333" y="118"/>
                    <a:pt x="330" y="122"/>
                    <a:pt x="327" y="122"/>
                  </a:cubicBezTo>
                  <a:cubicBezTo>
                    <a:pt x="325" y="122"/>
                    <a:pt x="324" y="122"/>
                    <a:pt x="322" y="120"/>
                  </a:cubicBezTo>
                  <a:cubicBezTo>
                    <a:pt x="322" y="120"/>
                    <a:pt x="321" y="120"/>
                    <a:pt x="321" y="120"/>
                  </a:cubicBezTo>
                  <a:lnTo>
                    <a:pt x="321" y="120"/>
                  </a:lnTo>
                  <a:cubicBezTo>
                    <a:pt x="318" y="120"/>
                    <a:pt x="324" y="133"/>
                    <a:pt x="331" y="144"/>
                  </a:cubicBezTo>
                  <a:cubicBezTo>
                    <a:pt x="329" y="142"/>
                    <a:pt x="327" y="141"/>
                    <a:pt x="326" y="141"/>
                  </a:cubicBezTo>
                  <a:cubicBezTo>
                    <a:pt x="325" y="141"/>
                    <a:pt x="324" y="142"/>
                    <a:pt x="322" y="144"/>
                  </a:cubicBezTo>
                  <a:cubicBezTo>
                    <a:pt x="320" y="146"/>
                    <a:pt x="319" y="147"/>
                    <a:pt x="318" y="147"/>
                  </a:cubicBezTo>
                  <a:cubicBezTo>
                    <a:pt x="317" y="147"/>
                    <a:pt x="315" y="146"/>
                    <a:pt x="312" y="144"/>
                  </a:cubicBezTo>
                  <a:cubicBezTo>
                    <a:pt x="308" y="139"/>
                    <a:pt x="305" y="137"/>
                    <a:pt x="305" y="137"/>
                  </a:cubicBezTo>
                  <a:lnTo>
                    <a:pt x="305" y="137"/>
                  </a:lnTo>
                  <a:cubicBezTo>
                    <a:pt x="304" y="137"/>
                    <a:pt x="307" y="140"/>
                    <a:pt x="311" y="146"/>
                  </a:cubicBezTo>
                  <a:cubicBezTo>
                    <a:pt x="317" y="151"/>
                    <a:pt x="317" y="154"/>
                    <a:pt x="314" y="154"/>
                  </a:cubicBezTo>
                  <a:cubicBezTo>
                    <a:pt x="311" y="154"/>
                    <a:pt x="306" y="152"/>
                    <a:pt x="300" y="148"/>
                  </a:cubicBezTo>
                  <a:cubicBezTo>
                    <a:pt x="297" y="146"/>
                    <a:pt x="296" y="145"/>
                    <a:pt x="295" y="145"/>
                  </a:cubicBezTo>
                  <a:cubicBezTo>
                    <a:pt x="293" y="145"/>
                    <a:pt x="292" y="147"/>
                    <a:pt x="291" y="148"/>
                  </a:cubicBezTo>
                  <a:cubicBezTo>
                    <a:pt x="294" y="152"/>
                    <a:pt x="294" y="157"/>
                    <a:pt x="290" y="161"/>
                  </a:cubicBezTo>
                  <a:cubicBezTo>
                    <a:pt x="287" y="165"/>
                    <a:pt x="287" y="165"/>
                    <a:pt x="298" y="174"/>
                  </a:cubicBezTo>
                  <a:cubicBezTo>
                    <a:pt x="310" y="183"/>
                    <a:pt x="309" y="184"/>
                    <a:pt x="306" y="188"/>
                  </a:cubicBezTo>
                  <a:cubicBezTo>
                    <a:pt x="305" y="188"/>
                    <a:pt x="304" y="189"/>
                    <a:pt x="303" y="189"/>
                  </a:cubicBezTo>
                  <a:cubicBezTo>
                    <a:pt x="302" y="189"/>
                    <a:pt x="300" y="189"/>
                    <a:pt x="298" y="186"/>
                  </a:cubicBezTo>
                  <a:cubicBezTo>
                    <a:pt x="298" y="186"/>
                    <a:pt x="293" y="185"/>
                    <a:pt x="290" y="185"/>
                  </a:cubicBezTo>
                  <a:cubicBezTo>
                    <a:pt x="290" y="185"/>
                    <a:pt x="289" y="185"/>
                    <a:pt x="289" y="185"/>
                  </a:cubicBezTo>
                  <a:cubicBezTo>
                    <a:pt x="288" y="186"/>
                    <a:pt x="288" y="187"/>
                    <a:pt x="287" y="187"/>
                  </a:cubicBezTo>
                  <a:cubicBezTo>
                    <a:pt x="285" y="187"/>
                    <a:pt x="284" y="186"/>
                    <a:pt x="281" y="184"/>
                  </a:cubicBezTo>
                  <a:cubicBezTo>
                    <a:pt x="281" y="184"/>
                    <a:pt x="278" y="184"/>
                    <a:pt x="276" y="184"/>
                  </a:cubicBezTo>
                  <a:cubicBezTo>
                    <a:pt x="274" y="184"/>
                    <a:pt x="272" y="184"/>
                    <a:pt x="271" y="185"/>
                  </a:cubicBezTo>
                  <a:cubicBezTo>
                    <a:pt x="269" y="188"/>
                    <a:pt x="267" y="190"/>
                    <a:pt x="265" y="190"/>
                  </a:cubicBezTo>
                  <a:cubicBezTo>
                    <a:pt x="263" y="190"/>
                    <a:pt x="262" y="189"/>
                    <a:pt x="260" y="188"/>
                  </a:cubicBezTo>
                  <a:lnTo>
                    <a:pt x="260" y="188"/>
                  </a:lnTo>
                  <a:cubicBezTo>
                    <a:pt x="259" y="189"/>
                    <a:pt x="259" y="189"/>
                    <a:pt x="264" y="193"/>
                  </a:cubicBezTo>
                  <a:cubicBezTo>
                    <a:pt x="271" y="198"/>
                    <a:pt x="275" y="203"/>
                    <a:pt x="265" y="206"/>
                  </a:cubicBezTo>
                  <a:cubicBezTo>
                    <a:pt x="263" y="209"/>
                    <a:pt x="259" y="215"/>
                    <a:pt x="265" y="219"/>
                  </a:cubicBezTo>
                  <a:cubicBezTo>
                    <a:pt x="265" y="219"/>
                    <a:pt x="265" y="220"/>
                    <a:pt x="264" y="220"/>
                  </a:cubicBezTo>
                  <a:cubicBezTo>
                    <a:pt x="263" y="220"/>
                    <a:pt x="262" y="219"/>
                    <a:pt x="257" y="217"/>
                  </a:cubicBezTo>
                  <a:cubicBezTo>
                    <a:pt x="253" y="213"/>
                    <a:pt x="250" y="212"/>
                    <a:pt x="249" y="212"/>
                  </a:cubicBezTo>
                  <a:lnTo>
                    <a:pt x="249" y="212"/>
                  </a:lnTo>
                  <a:cubicBezTo>
                    <a:pt x="246" y="212"/>
                    <a:pt x="247" y="216"/>
                    <a:pt x="253" y="223"/>
                  </a:cubicBezTo>
                  <a:cubicBezTo>
                    <a:pt x="258" y="226"/>
                    <a:pt x="259" y="228"/>
                    <a:pt x="256" y="228"/>
                  </a:cubicBezTo>
                  <a:cubicBezTo>
                    <a:pt x="255" y="228"/>
                    <a:pt x="253" y="227"/>
                    <a:pt x="251" y="227"/>
                  </a:cubicBezTo>
                  <a:lnTo>
                    <a:pt x="251" y="227"/>
                  </a:lnTo>
                  <a:cubicBezTo>
                    <a:pt x="251" y="227"/>
                    <a:pt x="250" y="228"/>
                    <a:pt x="255" y="234"/>
                  </a:cubicBezTo>
                  <a:cubicBezTo>
                    <a:pt x="260" y="239"/>
                    <a:pt x="260" y="239"/>
                    <a:pt x="252" y="239"/>
                  </a:cubicBezTo>
                  <a:cubicBezTo>
                    <a:pt x="249" y="237"/>
                    <a:pt x="247" y="237"/>
                    <a:pt x="246" y="237"/>
                  </a:cubicBezTo>
                  <a:cubicBezTo>
                    <a:pt x="244" y="237"/>
                    <a:pt x="243" y="237"/>
                    <a:pt x="243" y="238"/>
                  </a:cubicBezTo>
                  <a:cubicBezTo>
                    <a:pt x="246" y="246"/>
                    <a:pt x="235" y="263"/>
                    <a:pt x="228" y="263"/>
                  </a:cubicBezTo>
                  <a:cubicBezTo>
                    <a:pt x="228" y="263"/>
                    <a:pt x="227" y="263"/>
                    <a:pt x="227" y="263"/>
                  </a:cubicBezTo>
                  <a:lnTo>
                    <a:pt x="227" y="263"/>
                  </a:lnTo>
                  <a:cubicBezTo>
                    <a:pt x="232" y="267"/>
                    <a:pt x="232" y="267"/>
                    <a:pt x="230" y="269"/>
                  </a:cubicBezTo>
                  <a:cubicBezTo>
                    <a:pt x="227" y="268"/>
                    <a:pt x="224" y="267"/>
                    <a:pt x="223" y="267"/>
                  </a:cubicBezTo>
                  <a:lnTo>
                    <a:pt x="223" y="267"/>
                  </a:lnTo>
                  <a:cubicBezTo>
                    <a:pt x="221" y="267"/>
                    <a:pt x="226" y="271"/>
                    <a:pt x="235" y="276"/>
                  </a:cubicBezTo>
                  <a:lnTo>
                    <a:pt x="236" y="275"/>
                  </a:lnTo>
                  <a:lnTo>
                    <a:pt x="237" y="273"/>
                  </a:lnTo>
                  <a:cubicBezTo>
                    <a:pt x="244" y="277"/>
                    <a:pt x="246" y="281"/>
                    <a:pt x="243" y="281"/>
                  </a:cubicBezTo>
                  <a:cubicBezTo>
                    <a:pt x="241" y="281"/>
                    <a:pt x="235" y="279"/>
                    <a:pt x="227" y="274"/>
                  </a:cubicBezTo>
                  <a:cubicBezTo>
                    <a:pt x="221" y="272"/>
                    <a:pt x="218" y="270"/>
                    <a:pt x="217" y="270"/>
                  </a:cubicBezTo>
                  <a:lnTo>
                    <a:pt x="217" y="270"/>
                  </a:lnTo>
                  <a:cubicBezTo>
                    <a:pt x="216" y="270"/>
                    <a:pt x="219" y="272"/>
                    <a:pt x="225" y="277"/>
                  </a:cubicBezTo>
                  <a:cubicBezTo>
                    <a:pt x="232" y="283"/>
                    <a:pt x="234" y="286"/>
                    <a:pt x="232" y="286"/>
                  </a:cubicBezTo>
                  <a:cubicBezTo>
                    <a:pt x="230" y="286"/>
                    <a:pt x="227" y="285"/>
                    <a:pt x="222" y="283"/>
                  </a:cubicBezTo>
                  <a:cubicBezTo>
                    <a:pt x="216" y="279"/>
                    <a:pt x="213" y="277"/>
                    <a:pt x="212" y="277"/>
                  </a:cubicBezTo>
                  <a:lnTo>
                    <a:pt x="212" y="277"/>
                  </a:lnTo>
                  <a:cubicBezTo>
                    <a:pt x="212" y="277"/>
                    <a:pt x="214" y="280"/>
                    <a:pt x="220" y="285"/>
                  </a:cubicBezTo>
                  <a:cubicBezTo>
                    <a:pt x="235" y="297"/>
                    <a:pt x="242" y="304"/>
                    <a:pt x="237" y="304"/>
                  </a:cubicBezTo>
                  <a:cubicBezTo>
                    <a:pt x="235" y="304"/>
                    <a:pt x="230" y="302"/>
                    <a:pt x="222" y="298"/>
                  </a:cubicBezTo>
                  <a:cubicBezTo>
                    <a:pt x="211" y="292"/>
                    <a:pt x="205" y="289"/>
                    <a:pt x="202" y="289"/>
                  </a:cubicBezTo>
                  <a:cubicBezTo>
                    <a:pt x="201" y="289"/>
                    <a:pt x="200" y="289"/>
                    <a:pt x="200" y="290"/>
                  </a:cubicBezTo>
                  <a:cubicBezTo>
                    <a:pt x="199" y="292"/>
                    <a:pt x="206" y="295"/>
                    <a:pt x="211" y="299"/>
                  </a:cubicBezTo>
                  <a:cubicBezTo>
                    <a:pt x="220" y="302"/>
                    <a:pt x="223" y="304"/>
                    <a:pt x="221" y="304"/>
                  </a:cubicBezTo>
                  <a:cubicBezTo>
                    <a:pt x="219" y="304"/>
                    <a:pt x="216" y="303"/>
                    <a:pt x="210" y="302"/>
                  </a:cubicBezTo>
                  <a:cubicBezTo>
                    <a:pt x="204" y="300"/>
                    <a:pt x="199" y="300"/>
                    <a:pt x="196" y="300"/>
                  </a:cubicBezTo>
                  <a:cubicBezTo>
                    <a:pt x="188" y="300"/>
                    <a:pt x="189" y="304"/>
                    <a:pt x="196" y="313"/>
                  </a:cubicBezTo>
                  <a:cubicBezTo>
                    <a:pt x="201" y="322"/>
                    <a:pt x="202" y="327"/>
                    <a:pt x="199" y="327"/>
                  </a:cubicBezTo>
                  <a:cubicBezTo>
                    <a:pt x="198" y="327"/>
                    <a:pt x="195" y="325"/>
                    <a:pt x="191" y="320"/>
                  </a:cubicBezTo>
                  <a:cubicBezTo>
                    <a:pt x="186" y="314"/>
                    <a:pt x="183" y="312"/>
                    <a:pt x="183" y="312"/>
                  </a:cubicBezTo>
                  <a:lnTo>
                    <a:pt x="183" y="312"/>
                  </a:lnTo>
                  <a:cubicBezTo>
                    <a:pt x="182" y="312"/>
                    <a:pt x="183" y="314"/>
                    <a:pt x="184" y="317"/>
                  </a:cubicBezTo>
                  <a:lnTo>
                    <a:pt x="180" y="326"/>
                  </a:lnTo>
                  <a:cubicBezTo>
                    <a:pt x="179" y="328"/>
                    <a:pt x="184" y="332"/>
                    <a:pt x="190" y="336"/>
                  </a:cubicBezTo>
                  <a:cubicBezTo>
                    <a:pt x="185" y="334"/>
                    <a:pt x="180" y="333"/>
                    <a:pt x="177" y="333"/>
                  </a:cubicBezTo>
                  <a:cubicBezTo>
                    <a:pt x="173" y="333"/>
                    <a:pt x="173" y="335"/>
                    <a:pt x="179" y="341"/>
                  </a:cubicBezTo>
                  <a:lnTo>
                    <a:pt x="177" y="346"/>
                  </a:lnTo>
                  <a:cubicBezTo>
                    <a:pt x="176" y="347"/>
                    <a:pt x="176" y="347"/>
                    <a:pt x="181" y="353"/>
                  </a:cubicBezTo>
                  <a:cubicBezTo>
                    <a:pt x="184" y="355"/>
                    <a:pt x="183" y="356"/>
                    <a:pt x="181" y="356"/>
                  </a:cubicBezTo>
                  <a:cubicBezTo>
                    <a:pt x="178" y="356"/>
                    <a:pt x="175" y="355"/>
                    <a:pt x="172" y="355"/>
                  </a:cubicBezTo>
                  <a:cubicBezTo>
                    <a:pt x="168" y="354"/>
                    <a:pt x="164" y="353"/>
                    <a:pt x="162" y="353"/>
                  </a:cubicBezTo>
                  <a:cubicBezTo>
                    <a:pt x="161" y="353"/>
                    <a:pt x="161" y="353"/>
                    <a:pt x="163" y="355"/>
                  </a:cubicBezTo>
                  <a:cubicBezTo>
                    <a:pt x="170" y="359"/>
                    <a:pt x="176" y="364"/>
                    <a:pt x="180" y="369"/>
                  </a:cubicBezTo>
                  <a:cubicBezTo>
                    <a:pt x="183" y="372"/>
                    <a:pt x="182" y="373"/>
                    <a:pt x="181" y="373"/>
                  </a:cubicBezTo>
                  <a:cubicBezTo>
                    <a:pt x="179" y="373"/>
                    <a:pt x="175" y="371"/>
                    <a:pt x="172" y="368"/>
                  </a:cubicBezTo>
                  <a:cubicBezTo>
                    <a:pt x="168" y="365"/>
                    <a:pt x="162" y="365"/>
                    <a:pt x="158" y="365"/>
                  </a:cubicBezTo>
                  <a:cubicBezTo>
                    <a:pt x="156" y="367"/>
                    <a:pt x="154" y="370"/>
                    <a:pt x="161" y="374"/>
                  </a:cubicBezTo>
                  <a:cubicBezTo>
                    <a:pt x="167" y="377"/>
                    <a:pt x="162" y="387"/>
                    <a:pt x="155" y="387"/>
                  </a:cubicBezTo>
                  <a:cubicBezTo>
                    <a:pt x="155" y="387"/>
                    <a:pt x="155" y="387"/>
                    <a:pt x="154" y="387"/>
                  </a:cubicBezTo>
                  <a:cubicBezTo>
                    <a:pt x="154" y="387"/>
                    <a:pt x="153" y="388"/>
                    <a:pt x="152" y="391"/>
                  </a:cubicBezTo>
                  <a:cubicBezTo>
                    <a:pt x="152" y="393"/>
                    <a:pt x="158" y="397"/>
                    <a:pt x="156" y="400"/>
                  </a:cubicBezTo>
                  <a:cubicBezTo>
                    <a:pt x="156" y="400"/>
                    <a:pt x="155" y="401"/>
                    <a:pt x="161" y="406"/>
                  </a:cubicBezTo>
                  <a:cubicBezTo>
                    <a:pt x="160" y="407"/>
                    <a:pt x="160" y="408"/>
                    <a:pt x="158" y="408"/>
                  </a:cubicBezTo>
                  <a:cubicBezTo>
                    <a:pt x="157" y="408"/>
                    <a:pt x="155" y="408"/>
                    <a:pt x="153" y="406"/>
                  </a:cubicBezTo>
                  <a:lnTo>
                    <a:pt x="153" y="406"/>
                  </a:lnTo>
                  <a:cubicBezTo>
                    <a:pt x="160" y="411"/>
                    <a:pt x="163" y="413"/>
                    <a:pt x="161" y="413"/>
                  </a:cubicBezTo>
                  <a:cubicBezTo>
                    <a:pt x="160" y="413"/>
                    <a:pt x="157" y="412"/>
                    <a:pt x="151" y="411"/>
                  </a:cubicBezTo>
                  <a:cubicBezTo>
                    <a:pt x="144" y="408"/>
                    <a:pt x="141" y="406"/>
                    <a:pt x="141" y="406"/>
                  </a:cubicBezTo>
                  <a:lnTo>
                    <a:pt x="141" y="406"/>
                  </a:lnTo>
                  <a:cubicBezTo>
                    <a:pt x="140" y="406"/>
                    <a:pt x="143" y="408"/>
                    <a:pt x="150" y="412"/>
                  </a:cubicBezTo>
                  <a:cubicBezTo>
                    <a:pt x="153" y="415"/>
                    <a:pt x="154" y="417"/>
                    <a:pt x="153" y="417"/>
                  </a:cubicBezTo>
                  <a:cubicBezTo>
                    <a:pt x="153" y="417"/>
                    <a:pt x="151" y="416"/>
                    <a:pt x="149" y="415"/>
                  </a:cubicBezTo>
                  <a:cubicBezTo>
                    <a:pt x="146" y="415"/>
                    <a:pt x="145" y="414"/>
                    <a:pt x="144" y="414"/>
                  </a:cubicBezTo>
                  <a:cubicBezTo>
                    <a:pt x="142" y="414"/>
                    <a:pt x="143" y="415"/>
                    <a:pt x="147" y="418"/>
                  </a:cubicBezTo>
                  <a:cubicBezTo>
                    <a:pt x="157" y="423"/>
                    <a:pt x="161" y="430"/>
                    <a:pt x="157" y="430"/>
                  </a:cubicBezTo>
                  <a:cubicBezTo>
                    <a:pt x="156" y="430"/>
                    <a:pt x="154" y="429"/>
                    <a:pt x="151" y="428"/>
                  </a:cubicBezTo>
                  <a:lnTo>
                    <a:pt x="151" y="428"/>
                  </a:lnTo>
                  <a:cubicBezTo>
                    <a:pt x="151" y="428"/>
                    <a:pt x="150" y="430"/>
                    <a:pt x="155" y="434"/>
                  </a:cubicBezTo>
                  <a:cubicBezTo>
                    <a:pt x="162" y="439"/>
                    <a:pt x="165" y="441"/>
                    <a:pt x="164" y="441"/>
                  </a:cubicBezTo>
                  <a:cubicBezTo>
                    <a:pt x="164" y="441"/>
                    <a:pt x="160" y="439"/>
                    <a:pt x="154" y="437"/>
                  </a:cubicBezTo>
                  <a:cubicBezTo>
                    <a:pt x="150" y="435"/>
                    <a:pt x="146" y="434"/>
                    <a:pt x="145" y="434"/>
                  </a:cubicBezTo>
                  <a:cubicBezTo>
                    <a:pt x="142" y="434"/>
                    <a:pt x="144" y="437"/>
                    <a:pt x="152" y="442"/>
                  </a:cubicBezTo>
                  <a:cubicBezTo>
                    <a:pt x="152" y="442"/>
                    <a:pt x="156" y="446"/>
                    <a:pt x="152" y="446"/>
                  </a:cubicBezTo>
                  <a:cubicBezTo>
                    <a:pt x="151" y="446"/>
                    <a:pt x="151" y="446"/>
                    <a:pt x="150" y="446"/>
                  </a:cubicBezTo>
                  <a:cubicBezTo>
                    <a:pt x="142" y="447"/>
                    <a:pt x="130" y="455"/>
                    <a:pt x="144" y="459"/>
                  </a:cubicBezTo>
                  <a:lnTo>
                    <a:pt x="142" y="462"/>
                  </a:lnTo>
                  <a:cubicBezTo>
                    <a:pt x="134" y="464"/>
                    <a:pt x="133" y="465"/>
                    <a:pt x="138" y="470"/>
                  </a:cubicBezTo>
                  <a:lnTo>
                    <a:pt x="144" y="475"/>
                  </a:lnTo>
                  <a:cubicBezTo>
                    <a:pt x="140" y="473"/>
                    <a:pt x="135" y="471"/>
                    <a:pt x="133" y="471"/>
                  </a:cubicBezTo>
                  <a:cubicBezTo>
                    <a:pt x="131" y="471"/>
                    <a:pt x="130" y="472"/>
                    <a:pt x="130" y="473"/>
                  </a:cubicBezTo>
                  <a:cubicBezTo>
                    <a:pt x="128" y="475"/>
                    <a:pt x="128" y="475"/>
                    <a:pt x="135" y="477"/>
                  </a:cubicBezTo>
                  <a:cubicBezTo>
                    <a:pt x="143" y="478"/>
                    <a:pt x="142" y="480"/>
                    <a:pt x="141" y="482"/>
                  </a:cubicBezTo>
                  <a:cubicBezTo>
                    <a:pt x="140" y="482"/>
                    <a:pt x="139" y="483"/>
                    <a:pt x="137" y="483"/>
                  </a:cubicBezTo>
                  <a:cubicBezTo>
                    <a:pt x="134" y="483"/>
                    <a:pt x="130" y="482"/>
                    <a:pt x="126" y="480"/>
                  </a:cubicBezTo>
                  <a:lnTo>
                    <a:pt x="125" y="482"/>
                  </a:lnTo>
                  <a:cubicBezTo>
                    <a:pt x="134" y="485"/>
                    <a:pt x="137" y="488"/>
                    <a:pt x="135" y="488"/>
                  </a:cubicBezTo>
                  <a:cubicBezTo>
                    <a:pt x="134" y="488"/>
                    <a:pt x="133" y="487"/>
                    <a:pt x="131" y="486"/>
                  </a:cubicBezTo>
                  <a:cubicBezTo>
                    <a:pt x="123" y="486"/>
                    <a:pt x="123" y="487"/>
                    <a:pt x="122" y="489"/>
                  </a:cubicBezTo>
                  <a:lnTo>
                    <a:pt x="115" y="487"/>
                  </a:lnTo>
                  <a:cubicBezTo>
                    <a:pt x="114" y="487"/>
                    <a:pt x="113" y="487"/>
                    <a:pt x="112" y="487"/>
                  </a:cubicBezTo>
                  <a:cubicBezTo>
                    <a:pt x="110" y="487"/>
                    <a:pt x="115" y="489"/>
                    <a:pt x="121" y="492"/>
                  </a:cubicBezTo>
                  <a:lnTo>
                    <a:pt x="119" y="495"/>
                  </a:lnTo>
                  <a:cubicBezTo>
                    <a:pt x="119" y="497"/>
                    <a:pt x="118" y="498"/>
                    <a:pt x="126" y="499"/>
                  </a:cubicBezTo>
                  <a:cubicBezTo>
                    <a:pt x="133" y="502"/>
                    <a:pt x="140" y="505"/>
                    <a:pt x="138" y="506"/>
                  </a:cubicBezTo>
                  <a:cubicBezTo>
                    <a:pt x="134" y="505"/>
                    <a:pt x="129" y="503"/>
                    <a:pt x="126" y="503"/>
                  </a:cubicBezTo>
                  <a:cubicBezTo>
                    <a:pt x="125" y="503"/>
                    <a:pt x="124" y="503"/>
                    <a:pt x="124" y="504"/>
                  </a:cubicBezTo>
                  <a:cubicBezTo>
                    <a:pt x="124" y="504"/>
                    <a:pt x="124" y="504"/>
                    <a:pt x="123" y="504"/>
                  </a:cubicBezTo>
                  <a:cubicBezTo>
                    <a:pt x="121" y="504"/>
                    <a:pt x="117" y="503"/>
                    <a:pt x="117" y="503"/>
                  </a:cubicBezTo>
                  <a:cubicBezTo>
                    <a:pt x="114" y="501"/>
                    <a:pt x="112" y="501"/>
                    <a:pt x="110" y="501"/>
                  </a:cubicBezTo>
                  <a:cubicBezTo>
                    <a:pt x="106" y="501"/>
                    <a:pt x="110" y="507"/>
                    <a:pt x="114" y="511"/>
                  </a:cubicBezTo>
                  <a:cubicBezTo>
                    <a:pt x="122" y="516"/>
                    <a:pt x="124" y="519"/>
                    <a:pt x="121" y="519"/>
                  </a:cubicBezTo>
                  <a:cubicBezTo>
                    <a:pt x="120" y="519"/>
                    <a:pt x="117" y="518"/>
                    <a:pt x="112" y="516"/>
                  </a:cubicBezTo>
                  <a:cubicBezTo>
                    <a:pt x="109" y="515"/>
                    <a:pt x="107" y="515"/>
                    <a:pt x="106" y="515"/>
                  </a:cubicBezTo>
                  <a:lnTo>
                    <a:pt x="106" y="515"/>
                  </a:lnTo>
                  <a:cubicBezTo>
                    <a:pt x="104" y="515"/>
                    <a:pt x="115" y="522"/>
                    <a:pt x="130" y="530"/>
                  </a:cubicBezTo>
                  <a:lnTo>
                    <a:pt x="150" y="539"/>
                  </a:lnTo>
                  <a:lnTo>
                    <a:pt x="128" y="531"/>
                  </a:lnTo>
                  <a:cubicBezTo>
                    <a:pt x="116" y="527"/>
                    <a:pt x="109" y="525"/>
                    <a:pt x="107" y="525"/>
                  </a:cubicBezTo>
                  <a:cubicBezTo>
                    <a:pt x="104" y="525"/>
                    <a:pt x="107" y="528"/>
                    <a:pt x="113" y="534"/>
                  </a:cubicBezTo>
                  <a:cubicBezTo>
                    <a:pt x="115" y="538"/>
                    <a:pt x="117" y="539"/>
                    <a:pt x="115" y="539"/>
                  </a:cubicBezTo>
                  <a:cubicBezTo>
                    <a:pt x="115" y="539"/>
                    <a:pt x="113" y="538"/>
                    <a:pt x="110" y="538"/>
                  </a:cubicBezTo>
                  <a:cubicBezTo>
                    <a:pt x="109" y="537"/>
                    <a:pt x="107" y="537"/>
                    <a:pt x="106" y="537"/>
                  </a:cubicBezTo>
                  <a:cubicBezTo>
                    <a:pt x="104" y="537"/>
                    <a:pt x="103" y="539"/>
                    <a:pt x="101" y="543"/>
                  </a:cubicBezTo>
                  <a:cubicBezTo>
                    <a:pt x="99" y="549"/>
                    <a:pt x="98" y="550"/>
                    <a:pt x="105" y="553"/>
                  </a:cubicBezTo>
                  <a:lnTo>
                    <a:pt x="104" y="557"/>
                  </a:lnTo>
                  <a:cubicBezTo>
                    <a:pt x="101" y="556"/>
                    <a:pt x="99" y="556"/>
                    <a:pt x="97" y="556"/>
                  </a:cubicBezTo>
                  <a:cubicBezTo>
                    <a:pt x="92" y="556"/>
                    <a:pt x="98" y="560"/>
                    <a:pt x="109" y="562"/>
                  </a:cubicBezTo>
                  <a:lnTo>
                    <a:pt x="107" y="567"/>
                  </a:lnTo>
                  <a:lnTo>
                    <a:pt x="100" y="565"/>
                  </a:lnTo>
                  <a:cubicBezTo>
                    <a:pt x="99" y="564"/>
                    <a:pt x="98" y="564"/>
                    <a:pt x="97" y="564"/>
                  </a:cubicBezTo>
                  <a:cubicBezTo>
                    <a:pt x="93" y="564"/>
                    <a:pt x="91" y="568"/>
                    <a:pt x="87" y="581"/>
                  </a:cubicBezTo>
                  <a:cubicBezTo>
                    <a:pt x="80" y="598"/>
                    <a:pt x="80" y="600"/>
                    <a:pt x="94" y="605"/>
                  </a:cubicBezTo>
                  <a:cubicBezTo>
                    <a:pt x="102" y="608"/>
                    <a:pt x="105" y="611"/>
                    <a:pt x="102" y="611"/>
                  </a:cubicBezTo>
                  <a:cubicBezTo>
                    <a:pt x="101" y="611"/>
                    <a:pt x="97" y="610"/>
                    <a:pt x="93" y="608"/>
                  </a:cubicBezTo>
                  <a:cubicBezTo>
                    <a:pt x="89" y="608"/>
                    <a:pt x="84" y="607"/>
                    <a:pt x="83" y="607"/>
                  </a:cubicBezTo>
                  <a:cubicBezTo>
                    <a:pt x="82" y="607"/>
                    <a:pt x="82" y="607"/>
                    <a:pt x="85" y="608"/>
                  </a:cubicBezTo>
                  <a:cubicBezTo>
                    <a:pt x="85" y="608"/>
                    <a:pt x="84" y="613"/>
                    <a:pt x="77" y="613"/>
                  </a:cubicBezTo>
                  <a:cubicBezTo>
                    <a:pt x="61" y="614"/>
                    <a:pt x="67" y="618"/>
                    <a:pt x="75" y="621"/>
                  </a:cubicBezTo>
                  <a:cubicBezTo>
                    <a:pt x="81" y="622"/>
                    <a:pt x="83" y="622"/>
                    <a:pt x="82" y="622"/>
                  </a:cubicBezTo>
                  <a:cubicBezTo>
                    <a:pt x="81" y="622"/>
                    <a:pt x="77" y="622"/>
                    <a:pt x="73" y="622"/>
                  </a:cubicBezTo>
                  <a:cubicBezTo>
                    <a:pt x="66" y="622"/>
                    <a:pt x="59" y="622"/>
                    <a:pt x="66" y="624"/>
                  </a:cubicBezTo>
                  <a:cubicBezTo>
                    <a:pt x="70" y="628"/>
                    <a:pt x="74" y="638"/>
                    <a:pt x="66" y="638"/>
                  </a:cubicBezTo>
                  <a:cubicBezTo>
                    <a:pt x="65" y="638"/>
                    <a:pt x="63" y="638"/>
                    <a:pt x="61" y="637"/>
                  </a:cubicBezTo>
                  <a:lnTo>
                    <a:pt x="60" y="642"/>
                  </a:lnTo>
                  <a:cubicBezTo>
                    <a:pt x="67" y="644"/>
                    <a:pt x="66" y="648"/>
                    <a:pt x="64" y="652"/>
                  </a:cubicBezTo>
                  <a:cubicBezTo>
                    <a:pt x="64" y="654"/>
                    <a:pt x="63" y="656"/>
                    <a:pt x="60" y="656"/>
                  </a:cubicBezTo>
                  <a:cubicBezTo>
                    <a:pt x="59" y="656"/>
                    <a:pt x="57" y="656"/>
                    <a:pt x="55" y="655"/>
                  </a:cubicBezTo>
                  <a:cubicBezTo>
                    <a:pt x="54" y="654"/>
                    <a:pt x="52" y="654"/>
                    <a:pt x="52" y="654"/>
                  </a:cubicBezTo>
                  <a:lnTo>
                    <a:pt x="52" y="654"/>
                  </a:lnTo>
                  <a:cubicBezTo>
                    <a:pt x="50" y="654"/>
                    <a:pt x="51" y="656"/>
                    <a:pt x="54" y="660"/>
                  </a:cubicBezTo>
                  <a:cubicBezTo>
                    <a:pt x="54" y="662"/>
                    <a:pt x="68" y="668"/>
                    <a:pt x="67" y="669"/>
                  </a:cubicBezTo>
                  <a:cubicBezTo>
                    <a:pt x="73" y="671"/>
                    <a:pt x="80" y="674"/>
                    <a:pt x="79" y="677"/>
                  </a:cubicBezTo>
                  <a:lnTo>
                    <a:pt x="72" y="674"/>
                  </a:lnTo>
                  <a:lnTo>
                    <a:pt x="59" y="671"/>
                  </a:lnTo>
                  <a:lnTo>
                    <a:pt x="59" y="671"/>
                  </a:lnTo>
                  <a:cubicBezTo>
                    <a:pt x="58" y="673"/>
                    <a:pt x="58" y="676"/>
                    <a:pt x="64" y="677"/>
                  </a:cubicBezTo>
                  <a:cubicBezTo>
                    <a:pt x="57" y="677"/>
                    <a:pt x="57" y="679"/>
                    <a:pt x="54" y="683"/>
                  </a:cubicBezTo>
                  <a:cubicBezTo>
                    <a:pt x="53" y="687"/>
                    <a:pt x="52" y="691"/>
                    <a:pt x="59" y="695"/>
                  </a:cubicBezTo>
                  <a:cubicBezTo>
                    <a:pt x="58" y="695"/>
                    <a:pt x="58" y="695"/>
                    <a:pt x="57" y="695"/>
                  </a:cubicBezTo>
                  <a:cubicBezTo>
                    <a:pt x="44" y="695"/>
                    <a:pt x="43" y="706"/>
                    <a:pt x="55" y="710"/>
                  </a:cubicBezTo>
                  <a:cubicBezTo>
                    <a:pt x="62" y="713"/>
                    <a:pt x="62" y="714"/>
                    <a:pt x="54" y="715"/>
                  </a:cubicBezTo>
                  <a:cubicBezTo>
                    <a:pt x="47" y="715"/>
                    <a:pt x="47" y="715"/>
                    <a:pt x="53" y="718"/>
                  </a:cubicBezTo>
                  <a:cubicBezTo>
                    <a:pt x="60" y="723"/>
                    <a:pt x="53" y="723"/>
                    <a:pt x="45" y="723"/>
                  </a:cubicBezTo>
                  <a:cubicBezTo>
                    <a:pt x="43" y="722"/>
                    <a:pt x="41" y="722"/>
                    <a:pt x="39" y="722"/>
                  </a:cubicBezTo>
                  <a:cubicBezTo>
                    <a:pt x="31" y="722"/>
                    <a:pt x="31" y="724"/>
                    <a:pt x="36" y="727"/>
                  </a:cubicBezTo>
                  <a:cubicBezTo>
                    <a:pt x="43" y="733"/>
                    <a:pt x="42" y="737"/>
                    <a:pt x="42" y="740"/>
                  </a:cubicBezTo>
                  <a:cubicBezTo>
                    <a:pt x="48" y="744"/>
                    <a:pt x="48" y="746"/>
                    <a:pt x="54" y="746"/>
                  </a:cubicBezTo>
                  <a:cubicBezTo>
                    <a:pt x="60" y="747"/>
                    <a:pt x="64" y="748"/>
                    <a:pt x="69" y="751"/>
                  </a:cubicBezTo>
                  <a:cubicBezTo>
                    <a:pt x="72" y="754"/>
                    <a:pt x="71" y="755"/>
                    <a:pt x="70" y="755"/>
                  </a:cubicBezTo>
                  <a:cubicBezTo>
                    <a:pt x="69" y="755"/>
                    <a:pt x="68" y="754"/>
                    <a:pt x="68" y="753"/>
                  </a:cubicBezTo>
                  <a:cubicBezTo>
                    <a:pt x="65" y="750"/>
                    <a:pt x="63" y="749"/>
                    <a:pt x="61" y="749"/>
                  </a:cubicBezTo>
                  <a:cubicBezTo>
                    <a:pt x="59" y="749"/>
                    <a:pt x="57" y="750"/>
                    <a:pt x="54" y="750"/>
                  </a:cubicBezTo>
                  <a:cubicBezTo>
                    <a:pt x="47" y="751"/>
                    <a:pt x="45" y="754"/>
                    <a:pt x="45" y="756"/>
                  </a:cubicBezTo>
                  <a:cubicBezTo>
                    <a:pt x="44" y="759"/>
                    <a:pt x="43" y="763"/>
                    <a:pt x="43" y="764"/>
                  </a:cubicBezTo>
                  <a:cubicBezTo>
                    <a:pt x="34" y="769"/>
                    <a:pt x="34" y="771"/>
                    <a:pt x="41" y="772"/>
                  </a:cubicBezTo>
                  <a:lnTo>
                    <a:pt x="49" y="774"/>
                  </a:lnTo>
                  <a:cubicBezTo>
                    <a:pt x="48" y="774"/>
                    <a:pt x="48" y="774"/>
                    <a:pt x="48" y="774"/>
                  </a:cubicBezTo>
                  <a:cubicBezTo>
                    <a:pt x="34" y="774"/>
                    <a:pt x="29" y="796"/>
                    <a:pt x="42" y="800"/>
                  </a:cubicBezTo>
                  <a:lnTo>
                    <a:pt x="35" y="799"/>
                  </a:lnTo>
                  <a:cubicBezTo>
                    <a:pt x="34" y="799"/>
                    <a:pt x="32" y="799"/>
                    <a:pt x="31" y="799"/>
                  </a:cubicBezTo>
                  <a:cubicBezTo>
                    <a:pt x="28" y="799"/>
                    <a:pt x="27" y="800"/>
                    <a:pt x="27" y="803"/>
                  </a:cubicBezTo>
                  <a:cubicBezTo>
                    <a:pt x="27" y="806"/>
                    <a:pt x="33" y="815"/>
                    <a:pt x="32" y="820"/>
                  </a:cubicBezTo>
                  <a:cubicBezTo>
                    <a:pt x="31" y="829"/>
                    <a:pt x="30" y="835"/>
                    <a:pt x="36" y="836"/>
                  </a:cubicBezTo>
                  <a:cubicBezTo>
                    <a:pt x="36" y="837"/>
                    <a:pt x="36" y="838"/>
                    <a:pt x="35" y="838"/>
                  </a:cubicBezTo>
                  <a:cubicBezTo>
                    <a:pt x="34" y="838"/>
                    <a:pt x="32" y="838"/>
                    <a:pt x="30" y="837"/>
                  </a:cubicBezTo>
                  <a:cubicBezTo>
                    <a:pt x="27" y="836"/>
                    <a:pt x="25" y="835"/>
                    <a:pt x="24" y="835"/>
                  </a:cubicBezTo>
                  <a:cubicBezTo>
                    <a:pt x="22" y="835"/>
                    <a:pt x="22" y="837"/>
                    <a:pt x="22" y="838"/>
                  </a:cubicBezTo>
                  <a:cubicBezTo>
                    <a:pt x="22" y="840"/>
                    <a:pt x="29" y="842"/>
                    <a:pt x="36" y="842"/>
                  </a:cubicBezTo>
                  <a:cubicBezTo>
                    <a:pt x="43" y="843"/>
                    <a:pt x="43" y="845"/>
                    <a:pt x="35" y="848"/>
                  </a:cubicBezTo>
                  <a:cubicBezTo>
                    <a:pt x="27" y="851"/>
                    <a:pt x="26" y="861"/>
                    <a:pt x="32" y="864"/>
                  </a:cubicBezTo>
                  <a:cubicBezTo>
                    <a:pt x="32" y="866"/>
                    <a:pt x="32" y="868"/>
                    <a:pt x="28" y="868"/>
                  </a:cubicBezTo>
                  <a:cubicBezTo>
                    <a:pt x="27" y="868"/>
                    <a:pt x="26" y="868"/>
                    <a:pt x="25" y="867"/>
                  </a:cubicBezTo>
                  <a:cubicBezTo>
                    <a:pt x="17" y="869"/>
                    <a:pt x="9" y="872"/>
                    <a:pt x="23" y="877"/>
                  </a:cubicBezTo>
                  <a:cubicBezTo>
                    <a:pt x="23" y="879"/>
                    <a:pt x="23" y="879"/>
                    <a:pt x="21" y="879"/>
                  </a:cubicBezTo>
                  <a:cubicBezTo>
                    <a:pt x="20" y="879"/>
                    <a:pt x="18" y="879"/>
                    <a:pt x="15" y="879"/>
                  </a:cubicBezTo>
                  <a:cubicBezTo>
                    <a:pt x="8" y="880"/>
                    <a:pt x="1" y="880"/>
                    <a:pt x="15" y="883"/>
                  </a:cubicBezTo>
                  <a:cubicBezTo>
                    <a:pt x="22" y="888"/>
                    <a:pt x="21" y="894"/>
                    <a:pt x="13" y="898"/>
                  </a:cubicBezTo>
                  <a:cubicBezTo>
                    <a:pt x="13" y="899"/>
                    <a:pt x="12" y="901"/>
                    <a:pt x="20" y="902"/>
                  </a:cubicBezTo>
                  <a:lnTo>
                    <a:pt x="26" y="902"/>
                  </a:lnTo>
                  <a:cubicBezTo>
                    <a:pt x="12" y="903"/>
                    <a:pt x="12" y="903"/>
                    <a:pt x="26" y="907"/>
                  </a:cubicBezTo>
                  <a:cubicBezTo>
                    <a:pt x="33" y="908"/>
                    <a:pt x="33" y="909"/>
                    <a:pt x="25" y="909"/>
                  </a:cubicBezTo>
                  <a:cubicBezTo>
                    <a:pt x="18" y="910"/>
                    <a:pt x="18" y="912"/>
                    <a:pt x="18" y="912"/>
                  </a:cubicBezTo>
                  <a:cubicBezTo>
                    <a:pt x="21" y="919"/>
                    <a:pt x="23" y="927"/>
                    <a:pt x="23" y="935"/>
                  </a:cubicBezTo>
                  <a:cubicBezTo>
                    <a:pt x="22" y="952"/>
                    <a:pt x="22" y="957"/>
                    <a:pt x="29" y="958"/>
                  </a:cubicBezTo>
                  <a:cubicBezTo>
                    <a:pt x="35" y="961"/>
                    <a:pt x="35" y="961"/>
                    <a:pt x="29" y="962"/>
                  </a:cubicBezTo>
                  <a:cubicBezTo>
                    <a:pt x="21" y="964"/>
                    <a:pt x="21" y="966"/>
                    <a:pt x="21" y="968"/>
                  </a:cubicBezTo>
                  <a:cubicBezTo>
                    <a:pt x="21" y="969"/>
                    <a:pt x="21" y="972"/>
                    <a:pt x="13" y="972"/>
                  </a:cubicBezTo>
                  <a:cubicBezTo>
                    <a:pt x="21" y="974"/>
                    <a:pt x="21" y="974"/>
                    <a:pt x="20" y="976"/>
                  </a:cubicBezTo>
                  <a:cubicBezTo>
                    <a:pt x="18" y="976"/>
                    <a:pt x="17" y="976"/>
                    <a:pt x="17" y="976"/>
                  </a:cubicBezTo>
                  <a:cubicBezTo>
                    <a:pt x="13" y="976"/>
                    <a:pt x="14" y="978"/>
                    <a:pt x="20" y="980"/>
                  </a:cubicBezTo>
                  <a:cubicBezTo>
                    <a:pt x="29" y="982"/>
                    <a:pt x="32" y="982"/>
                    <a:pt x="30" y="982"/>
                  </a:cubicBezTo>
                  <a:cubicBezTo>
                    <a:pt x="28" y="982"/>
                    <a:pt x="25" y="982"/>
                    <a:pt x="20" y="982"/>
                  </a:cubicBezTo>
                  <a:cubicBezTo>
                    <a:pt x="13" y="982"/>
                    <a:pt x="6" y="986"/>
                    <a:pt x="10" y="986"/>
                  </a:cubicBezTo>
                  <a:cubicBezTo>
                    <a:pt x="11" y="986"/>
                    <a:pt x="11" y="986"/>
                    <a:pt x="12" y="986"/>
                  </a:cubicBezTo>
                  <a:cubicBezTo>
                    <a:pt x="20" y="986"/>
                    <a:pt x="18" y="991"/>
                    <a:pt x="26" y="993"/>
                  </a:cubicBezTo>
                  <a:cubicBezTo>
                    <a:pt x="26" y="994"/>
                    <a:pt x="25" y="996"/>
                    <a:pt x="18" y="996"/>
                  </a:cubicBezTo>
                  <a:cubicBezTo>
                    <a:pt x="11" y="999"/>
                    <a:pt x="17" y="1009"/>
                    <a:pt x="24" y="1011"/>
                  </a:cubicBezTo>
                  <a:cubicBezTo>
                    <a:pt x="32" y="1011"/>
                    <a:pt x="32" y="1013"/>
                    <a:pt x="24" y="1013"/>
                  </a:cubicBezTo>
                  <a:cubicBezTo>
                    <a:pt x="17" y="1013"/>
                    <a:pt x="17" y="1014"/>
                    <a:pt x="17" y="1017"/>
                  </a:cubicBezTo>
                  <a:cubicBezTo>
                    <a:pt x="24" y="1019"/>
                    <a:pt x="17" y="1019"/>
                    <a:pt x="9" y="1019"/>
                  </a:cubicBezTo>
                  <a:cubicBezTo>
                    <a:pt x="8" y="1018"/>
                    <a:pt x="6" y="1018"/>
                    <a:pt x="5" y="1018"/>
                  </a:cubicBezTo>
                  <a:cubicBezTo>
                    <a:pt x="3" y="1018"/>
                    <a:pt x="3" y="1020"/>
                    <a:pt x="3" y="1022"/>
                  </a:cubicBezTo>
                  <a:cubicBezTo>
                    <a:pt x="9" y="1024"/>
                    <a:pt x="9" y="1033"/>
                    <a:pt x="9" y="1039"/>
                  </a:cubicBezTo>
                  <a:cubicBezTo>
                    <a:pt x="9" y="1049"/>
                    <a:pt x="16" y="1051"/>
                    <a:pt x="31" y="1056"/>
                  </a:cubicBezTo>
                  <a:lnTo>
                    <a:pt x="45" y="1058"/>
                  </a:lnTo>
                  <a:lnTo>
                    <a:pt x="31" y="1058"/>
                  </a:lnTo>
                  <a:cubicBezTo>
                    <a:pt x="24" y="1058"/>
                    <a:pt x="16" y="1059"/>
                    <a:pt x="9" y="1060"/>
                  </a:cubicBezTo>
                  <a:cubicBezTo>
                    <a:pt x="9" y="1061"/>
                    <a:pt x="16" y="1061"/>
                    <a:pt x="24" y="1061"/>
                  </a:cubicBezTo>
                  <a:cubicBezTo>
                    <a:pt x="31" y="1061"/>
                    <a:pt x="31" y="1064"/>
                    <a:pt x="24" y="1068"/>
                  </a:cubicBezTo>
                  <a:cubicBezTo>
                    <a:pt x="16" y="1072"/>
                    <a:pt x="16" y="1074"/>
                    <a:pt x="23" y="1076"/>
                  </a:cubicBezTo>
                  <a:cubicBezTo>
                    <a:pt x="23" y="1078"/>
                    <a:pt x="23" y="1081"/>
                    <a:pt x="16" y="1083"/>
                  </a:cubicBezTo>
                  <a:cubicBezTo>
                    <a:pt x="16" y="1084"/>
                    <a:pt x="16" y="1084"/>
                    <a:pt x="23" y="1084"/>
                  </a:cubicBezTo>
                  <a:cubicBezTo>
                    <a:pt x="31" y="1084"/>
                    <a:pt x="31" y="1086"/>
                    <a:pt x="23" y="1088"/>
                  </a:cubicBezTo>
                  <a:cubicBezTo>
                    <a:pt x="9" y="1090"/>
                    <a:pt x="8" y="1096"/>
                    <a:pt x="15" y="1096"/>
                  </a:cubicBezTo>
                  <a:cubicBezTo>
                    <a:pt x="15" y="1096"/>
                    <a:pt x="16" y="1096"/>
                    <a:pt x="16" y="1096"/>
                  </a:cubicBezTo>
                  <a:cubicBezTo>
                    <a:pt x="23" y="1096"/>
                    <a:pt x="23" y="1098"/>
                    <a:pt x="23" y="1101"/>
                  </a:cubicBezTo>
                  <a:cubicBezTo>
                    <a:pt x="23" y="1103"/>
                    <a:pt x="23" y="1105"/>
                    <a:pt x="31" y="1106"/>
                  </a:cubicBezTo>
                  <a:lnTo>
                    <a:pt x="31" y="1111"/>
                  </a:lnTo>
                  <a:cubicBezTo>
                    <a:pt x="31" y="1111"/>
                    <a:pt x="30" y="1112"/>
                    <a:pt x="29" y="1112"/>
                  </a:cubicBezTo>
                  <a:cubicBezTo>
                    <a:pt x="27" y="1112"/>
                    <a:pt x="23" y="1110"/>
                    <a:pt x="23" y="1109"/>
                  </a:cubicBezTo>
                  <a:lnTo>
                    <a:pt x="16" y="1111"/>
                  </a:lnTo>
                  <a:cubicBezTo>
                    <a:pt x="16" y="1115"/>
                    <a:pt x="16" y="1118"/>
                    <a:pt x="23" y="1119"/>
                  </a:cubicBezTo>
                  <a:cubicBezTo>
                    <a:pt x="38" y="1121"/>
                    <a:pt x="38" y="1120"/>
                    <a:pt x="23" y="1121"/>
                  </a:cubicBezTo>
                  <a:cubicBezTo>
                    <a:pt x="16" y="1121"/>
                    <a:pt x="8" y="1124"/>
                    <a:pt x="16" y="1125"/>
                  </a:cubicBezTo>
                  <a:cubicBezTo>
                    <a:pt x="31" y="1127"/>
                    <a:pt x="23" y="1129"/>
                    <a:pt x="16" y="1130"/>
                  </a:cubicBezTo>
                  <a:cubicBezTo>
                    <a:pt x="12" y="1130"/>
                    <a:pt x="9" y="1129"/>
                    <a:pt x="7" y="1129"/>
                  </a:cubicBezTo>
                  <a:cubicBezTo>
                    <a:pt x="3" y="1129"/>
                    <a:pt x="6" y="1131"/>
                    <a:pt x="16" y="1136"/>
                  </a:cubicBezTo>
                  <a:cubicBezTo>
                    <a:pt x="17" y="1140"/>
                    <a:pt x="24" y="1148"/>
                    <a:pt x="25" y="1153"/>
                  </a:cubicBezTo>
                  <a:cubicBezTo>
                    <a:pt x="25" y="1161"/>
                    <a:pt x="25" y="1166"/>
                    <a:pt x="18" y="1168"/>
                  </a:cubicBezTo>
                  <a:cubicBezTo>
                    <a:pt x="8" y="1169"/>
                    <a:pt x="5" y="1170"/>
                    <a:pt x="7" y="1170"/>
                  </a:cubicBezTo>
                  <a:cubicBezTo>
                    <a:pt x="8" y="1170"/>
                    <a:pt x="9" y="1170"/>
                    <a:pt x="12" y="1169"/>
                  </a:cubicBezTo>
                  <a:cubicBezTo>
                    <a:pt x="14" y="1169"/>
                    <a:pt x="16" y="1169"/>
                    <a:pt x="18" y="1169"/>
                  </a:cubicBezTo>
                  <a:cubicBezTo>
                    <a:pt x="26" y="1169"/>
                    <a:pt x="26" y="1171"/>
                    <a:pt x="26" y="1176"/>
                  </a:cubicBezTo>
                  <a:cubicBezTo>
                    <a:pt x="20" y="1183"/>
                    <a:pt x="27" y="1186"/>
                    <a:pt x="34" y="1187"/>
                  </a:cubicBezTo>
                  <a:cubicBezTo>
                    <a:pt x="34" y="1186"/>
                    <a:pt x="34" y="1184"/>
                    <a:pt x="34" y="1184"/>
                  </a:cubicBezTo>
                  <a:cubicBezTo>
                    <a:pt x="37" y="1183"/>
                    <a:pt x="40" y="1183"/>
                    <a:pt x="42" y="1183"/>
                  </a:cubicBezTo>
                  <a:cubicBezTo>
                    <a:pt x="48" y="1183"/>
                    <a:pt x="47" y="1185"/>
                    <a:pt x="42" y="1189"/>
                  </a:cubicBezTo>
                  <a:cubicBezTo>
                    <a:pt x="42" y="1190"/>
                    <a:pt x="34" y="1192"/>
                    <a:pt x="27" y="1193"/>
                  </a:cubicBezTo>
                  <a:cubicBezTo>
                    <a:pt x="21" y="1193"/>
                    <a:pt x="13" y="1196"/>
                    <a:pt x="13" y="1198"/>
                  </a:cubicBezTo>
                  <a:cubicBezTo>
                    <a:pt x="14" y="1199"/>
                    <a:pt x="14" y="1200"/>
                    <a:pt x="16" y="1200"/>
                  </a:cubicBezTo>
                  <a:cubicBezTo>
                    <a:pt x="17" y="1200"/>
                    <a:pt x="19" y="1200"/>
                    <a:pt x="21" y="1199"/>
                  </a:cubicBezTo>
                  <a:cubicBezTo>
                    <a:pt x="23" y="1199"/>
                    <a:pt x="25" y="1199"/>
                    <a:pt x="26" y="1199"/>
                  </a:cubicBezTo>
                  <a:cubicBezTo>
                    <a:pt x="27" y="1199"/>
                    <a:pt x="27" y="1199"/>
                    <a:pt x="27" y="1201"/>
                  </a:cubicBezTo>
                  <a:cubicBezTo>
                    <a:pt x="29" y="1203"/>
                    <a:pt x="29" y="1205"/>
                    <a:pt x="35" y="1206"/>
                  </a:cubicBezTo>
                  <a:cubicBezTo>
                    <a:pt x="37" y="1206"/>
                    <a:pt x="38" y="1206"/>
                    <a:pt x="39" y="1206"/>
                  </a:cubicBezTo>
                  <a:cubicBezTo>
                    <a:pt x="43" y="1206"/>
                    <a:pt x="43" y="1208"/>
                    <a:pt x="43" y="1210"/>
                  </a:cubicBezTo>
                  <a:cubicBezTo>
                    <a:pt x="36" y="1212"/>
                    <a:pt x="36" y="1216"/>
                    <a:pt x="36" y="1216"/>
                  </a:cubicBezTo>
                  <a:cubicBezTo>
                    <a:pt x="32" y="1216"/>
                    <a:pt x="33" y="1216"/>
                    <a:pt x="29" y="1217"/>
                  </a:cubicBezTo>
                  <a:cubicBezTo>
                    <a:pt x="24" y="1217"/>
                    <a:pt x="20" y="1219"/>
                    <a:pt x="15" y="1221"/>
                  </a:cubicBezTo>
                  <a:cubicBezTo>
                    <a:pt x="15" y="1222"/>
                    <a:pt x="17" y="1222"/>
                    <a:pt x="18" y="1222"/>
                  </a:cubicBezTo>
                  <a:cubicBezTo>
                    <a:pt x="20" y="1222"/>
                    <a:pt x="22" y="1222"/>
                    <a:pt x="22" y="1222"/>
                  </a:cubicBezTo>
                  <a:cubicBezTo>
                    <a:pt x="22" y="1222"/>
                    <a:pt x="22" y="1222"/>
                    <a:pt x="22" y="1222"/>
                  </a:cubicBezTo>
                  <a:cubicBezTo>
                    <a:pt x="29" y="1222"/>
                    <a:pt x="35" y="1270"/>
                    <a:pt x="36" y="1276"/>
                  </a:cubicBezTo>
                  <a:cubicBezTo>
                    <a:pt x="31" y="1280"/>
                    <a:pt x="31" y="1285"/>
                    <a:pt x="34" y="1285"/>
                  </a:cubicBezTo>
                  <a:cubicBezTo>
                    <a:pt x="35" y="1285"/>
                    <a:pt x="36" y="1284"/>
                    <a:pt x="38" y="1284"/>
                  </a:cubicBezTo>
                  <a:cubicBezTo>
                    <a:pt x="38" y="1284"/>
                    <a:pt x="38" y="1283"/>
                    <a:pt x="39" y="1283"/>
                  </a:cubicBezTo>
                  <a:cubicBezTo>
                    <a:pt x="44" y="1283"/>
                    <a:pt x="46" y="1293"/>
                    <a:pt x="48" y="1305"/>
                  </a:cubicBezTo>
                  <a:cubicBezTo>
                    <a:pt x="50" y="1318"/>
                    <a:pt x="51" y="1328"/>
                    <a:pt x="56" y="1328"/>
                  </a:cubicBezTo>
                  <a:cubicBezTo>
                    <a:pt x="57" y="1328"/>
                    <a:pt x="57" y="1328"/>
                    <a:pt x="58" y="1327"/>
                  </a:cubicBezTo>
                  <a:lnTo>
                    <a:pt x="59" y="1334"/>
                  </a:lnTo>
                  <a:cubicBezTo>
                    <a:pt x="59" y="1337"/>
                    <a:pt x="67" y="1341"/>
                    <a:pt x="68" y="1342"/>
                  </a:cubicBezTo>
                  <a:cubicBezTo>
                    <a:pt x="74" y="1343"/>
                    <a:pt x="75" y="1344"/>
                    <a:pt x="71" y="1344"/>
                  </a:cubicBezTo>
                  <a:cubicBezTo>
                    <a:pt x="71" y="1344"/>
                    <a:pt x="69" y="1344"/>
                    <a:pt x="68" y="1344"/>
                  </a:cubicBezTo>
                  <a:cubicBezTo>
                    <a:pt x="61" y="1345"/>
                    <a:pt x="54" y="1348"/>
                    <a:pt x="54" y="1350"/>
                  </a:cubicBezTo>
                  <a:cubicBezTo>
                    <a:pt x="55" y="1351"/>
                    <a:pt x="57" y="1352"/>
                    <a:pt x="59" y="1352"/>
                  </a:cubicBezTo>
                  <a:cubicBezTo>
                    <a:pt x="62" y="1352"/>
                    <a:pt x="65" y="1351"/>
                    <a:pt x="69" y="1350"/>
                  </a:cubicBezTo>
                  <a:cubicBezTo>
                    <a:pt x="71" y="1350"/>
                    <a:pt x="72" y="1349"/>
                    <a:pt x="73" y="1349"/>
                  </a:cubicBezTo>
                  <a:cubicBezTo>
                    <a:pt x="77" y="1349"/>
                    <a:pt x="77" y="1351"/>
                    <a:pt x="77" y="1351"/>
                  </a:cubicBezTo>
                  <a:cubicBezTo>
                    <a:pt x="77" y="1353"/>
                    <a:pt x="77" y="1353"/>
                    <a:pt x="70" y="1354"/>
                  </a:cubicBezTo>
                  <a:lnTo>
                    <a:pt x="57" y="1358"/>
                  </a:lnTo>
                  <a:lnTo>
                    <a:pt x="57" y="1359"/>
                  </a:lnTo>
                  <a:cubicBezTo>
                    <a:pt x="58" y="1359"/>
                    <a:pt x="59" y="1358"/>
                    <a:pt x="60" y="1358"/>
                  </a:cubicBezTo>
                  <a:cubicBezTo>
                    <a:pt x="64" y="1358"/>
                    <a:pt x="64" y="1360"/>
                    <a:pt x="64" y="1360"/>
                  </a:cubicBezTo>
                  <a:cubicBezTo>
                    <a:pt x="64" y="1362"/>
                    <a:pt x="64" y="1362"/>
                    <a:pt x="50" y="1364"/>
                  </a:cubicBezTo>
                  <a:cubicBezTo>
                    <a:pt x="39" y="1367"/>
                    <a:pt x="37" y="1369"/>
                    <a:pt x="45" y="1369"/>
                  </a:cubicBezTo>
                  <a:cubicBezTo>
                    <a:pt x="46" y="1369"/>
                    <a:pt x="48" y="1369"/>
                    <a:pt x="51" y="1369"/>
                  </a:cubicBezTo>
                  <a:lnTo>
                    <a:pt x="59" y="1371"/>
                  </a:lnTo>
                  <a:cubicBezTo>
                    <a:pt x="45" y="1377"/>
                    <a:pt x="60" y="1377"/>
                    <a:pt x="68" y="1378"/>
                  </a:cubicBezTo>
                  <a:cubicBezTo>
                    <a:pt x="57" y="1382"/>
                    <a:pt x="55" y="1384"/>
                    <a:pt x="63" y="1384"/>
                  </a:cubicBezTo>
                  <a:cubicBezTo>
                    <a:pt x="64" y="1384"/>
                    <a:pt x="66" y="1384"/>
                    <a:pt x="69" y="1383"/>
                  </a:cubicBezTo>
                  <a:cubicBezTo>
                    <a:pt x="71" y="1383"/>
                    <a:pt x="72" y="1383"/>
                    <a:pt x="73" y="1383"/>
                  </a:cubicBezTo>
                  <a:cubicBezTo>
                    <a:pt x="76" y="1383"/>
                    <a:pt x="75" y="1385"/>
                    <a:pt x="70" y="1388"/>
                  </a:cubicBezTo>
                  <a:cubicBezTo>
                    <a:pt x="63" y="1391"/>
                    <a:pt x="64" y="1394"/>
                    <a:pt x="64" y="1397"/>
                  </a:cubicBezTo>
                  <a:cubicBezTo>
                    <a:pt x="72" y="1397"/>
                    <a:pt x="76" y="1411"/>
                    <a:pt x="79" y="1427"/>
                  </a:cubicBezTo>
                  <a:cubicBezTo>
                    <a:pt x="82" y="1444"/>
                    <a:pt x="86" y="1454"/>
                    <a:pt x="92" y="1454"/>
                  </a:cubicBezTo>
                  <a:cubicBezTo>
                    <a:pt x="92" y="1454"/>
                    <a:pt x="93" y="1454"/>
                    <a:pt x="94" y="1454"/>
                  </a:cubicBezTo>
                  <a:lnTo>
                    <a:pt x="94" y="1454"/>
                  </a:lnTo>
                  <a:cubicBezTo>
                    <a:pt x="94" y="1456"/>
                    <a:pt x="94" y="1456"/>
                    <a:pt x="88" y="1461"/>
                  </a:cubicBezTo>
                  <a:cubicBezTo>
                    <a:pt x="83" y="1462"/>
                    <a:pt x="81" y="1463"/>
                    <a:pt x="86" y="1463"/>
                  </a:cubicBezTo>
                  <a:cubicBezTo>
                    <a:pt x="88" y="1463"/>
                    <a:pt x="91" y="1463"/>
                    <a:pt x="96" y="1462"/>
                  </a:cubicBezTo>
                  <a:cubicBezTo>
                    <a:pt x="100" y="1462"/>
                    <a:pt x="103" y="1461"/>
                    <a:pt x="104" y="1461"/>
                  </a:cubicBezTo>
                  <a:lnTo>
                    <a:pt x="104" y="1461"/>
                  </a:lnTo>
                  <a:cubicBezTo>
                    <a:pt x="105" y="1461"/>
                    <a:pt x="103" y="1462"/>
                    <a:pt x="96" y="1464"/>
                  </a:cubicBezTo>
                  <a:cubicBezTo>
                    <a:pt x="89" y="1466"/>
                    <a:pt x="90" y="1470"/>
                    <a:pt x="93" y="1478"/>
                  </a:cubicBezTo>
                  <a:cubicBezTo>
                    <a:pt x="94" y="1483"/>
                    <a:pt x="96" y="1489"/>
                    <a:pt x="101" y="1489"/>
                  </a:cubicBezTo>
                  <a:cubicBezTo>
                    <a:pt x="102" y="1489"/>
                    <a:pt x="103" y="1489"/>
                    <a:pt x="104" y="1489"/>
                  </a:cubicBezTo>
                  <a:cubicBezTo>
                    <a:pt x="112" y="1491"/>
                    <a:pt x="112" y="1491"/>
                    <a:pt x="105" y="1491"/>
                  </a:cubicBezTo>
                  <a:cubicBezTo>
                    <a:pt x="90" y="1493"/>
                    <a:pt x="86" y="1506"/>
                    <a:pt x="101" y="1507"/>
                  </a:cubicBezTo>
                  <a:cubicBezTo>
                    <a:pt x="103" y="1509"/>
                    <a:pt x="103" y="1511"/>
                    <a:pt x="96" y="1514"/>
                  </a:cubicBezTo>
                  <a:cubicBezTo>
                    <a:pt x="97" y="1516"/>
                    <a:pt x="97" y="1517"/>
                    <a:pt x="106" y="1520"/>
                  </a:cubicBezTo>
                  <a:lnTo>
                    <a:pt x="110" y="1535"/>
                  </a:lnTo>
                  <a:cubicBezTo>
                    <a:pt x="112" y="1538"/>
                    <a:pt x="119" y="1539"/>
                    <a:pt x="119" y="1539"/>
                  </a:cubicBezTo>
                  <a:lnTo>
                    <a:pt x="119" y="1542"/>
                  </a:lnTo>
                  <a:cubicBezTo>
                    <a:pt x="113" y="1544"/>
                    <a:pt x="117" y="1554"/>
                    <a:pt x="122" y="1566"/>
                  </a:cubicBezTo>
                  <a:cubicBezTo>
                    <a:pt x="127" y="1580"/>
                    <a:pt x="132" y="1591"/>
                    <a:pt x="126" y="1597"/>
                  </a:cubicBezTo>
                  <a:cubicBezTo>
                    <a:pt x="126" y="1597"/>
                    <a:pt x="126" y="1597"/>
                    <a:pt x="128" y="1597"/>
                  </a:cubicBezTo>
                  <a:cubicBezTo>
                    <a:pt x="130" y="1597"/>
                    <a:pt x="131" y="1597"/>
                    <a:pt x="134" y="1597"/>
                  </a:cubicBezTo>
                  <a:cubicBezTo>
                    <a:pt x="138" y="1595"/>
                    <a:pt x="142" y="1595"/>
                    <a:pt x="144" y="1595"/>
                  </a:cubicBezTo>
                  <a:cubicBezTo>
                    <a:pt x="147" y="1595"/>
                    <a:pt x="147" y="1597"/>
                    <a:pt x="143" y="1600"/>
                  </a:cubicBezTo>
                  <a:cubicBezTo>
                    <a:pt x="133" y="1606"/>
                    <a:pt x="133" y="1612"/>
                    <a:pt x="140" y="1612"/>
                  </a:cubicBezTo>
                  <a:cubicBezTo>
                    <a:pt x="142" y="1612"/>
                    <a:pt x="145" y="1612"/>
                    <a:pt x="147" y="1611"/>
                  </a:cubicBezTo>
                  <a:lnTo>
                    <a:pt x="147" y="1611"/>
                  </a:lnTo>
                  <a:lnTo>
                    <a:pt x="141" y="1615"/>
                  </a:lnTo>
                  <a:cubicBezTo>
                    <a:pt x="133" y="1620"/>
                    <a:pt x="134" y="1622"/>
                    <a:pt x="139" y="1622"/>
                  </a:cubicBezTo>
                  <a:cubicBezTo>
                    <a:pt x="142" y="1622"/>
                    <a:pt x="146" y="1622"/>
                    <a:pt x="151" y="1620"/>
                  </a:cubicBezTo>
                  <a:lnTo>
                    <a:pt x="151" y="1620"/>
                  </a:lnTo>
                  <a:cubicBezTo>
                    <a:pt x="146" y="1625"/>
                    <a:pt x="141" y="1629"/>
                    <a:pt x="145" y="1629"/>
                  </a:cubicBezTo>
                  <a:cubicBezTo>
                    <a:pt x="145" y="1629"/>
                    <a:pt x="146" y="1629"/>
                    <a:pt x="146" y="1629"/>
                  </a:cubicBezTo>
                  <a:lnTo>
                    <a:pt x="146" y="1629"/>
                  </a:lnTo>
                  <a:cubicBezTo>
                    <a:pt x="147" y="1631"/>
                    <a:pt x="147" y="1631"/>
                    <a:pt x="134" y="1637"/>
                  </a:cubicBezTo>
                  <a:cubicBezTo>
                    <a:pt x="127" y="1640"/>
                    <a:pt x="121" y="1644"/>
                    <a:pt x="122" y="1645"/>
                  </a:cubicBezTo>
                  <a:cubicBezTo>
                    <a:pt x="122" y="1645"/>
                    <a:pt x="122" y="1646"/>
                    <a:pt x="123" y="1646"/>
                  </a:cubicBezTo>
                  <a:cubicBezTo>
                    <a:pt x="126" y="1646"/>
                    <a:pt x="131" y="1643"/>
                    <a:pt x="135" y="1641"/>
                  </a:cubicBezTo>
                  <a:lnTo>
                    <a:pt x="137" y="1645"/>
                  </a:lnTo>
                  <a:cubicBezTo>
                    <a:pt x="137" y="1645"/>
                    <a:pt x="138" y="1646"/>
                    <a:pt x="139" y="1646"/>
                  </a:cubicBezTo>
                  <a:cubicBezTo>
                    <a:pt x="140" y="1646"/>
                    <a:pt x="142" y="1645"/>
                    <a:pt x="144" y="1644"/>
                  </a:cubicBezTo>
                  <a:cubicBezTo>
                    <a:pt x="147" y="1642"/>
                    <a:pt x="148" y="1642"/>
                    <a:pt x="150" y="1642"/>
                  </a:cubicBezTo>
                  <a:cubicBezTo>
                    <a:pt x="152" y="1642"/>
                    <a:pt x="152" y="1643"/>
                    <a:pt x="153" y="1645"/>
                  </a:cubicBezTo>
                  <a:cubicBezTo>
                    <a:pt x="151" y="1646"/>
                    <a:pt x="150" y="1646"/>
                    <a:pt x="150" y="1646"/>
                  </a:cubicBezTo>
                  <a:cubicBezTo>
                    <a:pt x="151" y="1646"/>
                    <a:pt x="155" y="1644"/>
                    <a:pt x="159" y="1641"/>
                  </a:cubicBezTo>
                  <a:cubicBezTo>
                    <a:pt x="164" y="1639"/>
                    <a:pt x="169" y="1636"/>
                    <a:pt x="172" y="1636"/>
                  </a:cubicBezTo>
                  <a:cubicBezTo>
                    <a:pt x="172" y="1636"/>
                    <a:pt x="173" y="1636"/>
                    <a:pt x="173" y="1637"/>
                  </a:cubicBezTo>
                  <a:lnTo>
                    <a:pt x="186" y="1631"/>
                  </a:lnTo>
                  <a:cubicBezTo>
                    <a:pt x="196" y="1628"/>
                    <a:pt x="204" y="1622"/>
                    <a:pt x="210" y="1615"/>
                  </a:cubicBezTo>
                  <a:cubicBezTo>
                    <a:pt x="214" y="1607"/>
                    <a:pt x="217" y="1600"/>
                    <a:pt x="212" y="1600"/>
                  </a:cubicBezTo>
                  <a:cubicBezTo>
                    <a:pt x="211" y="1600"/>
                    <a:pt x="209" y="1601"/>
                    <a:pt x="206" y="1602"/>
                  </a:cubicBezTo>
                  <a:cubicBezTo>
                    <a:pt x="206" y="1602"/>
                    <a:pt x="202" y="1603"/>
                    <a:pt x="200" y="1603"/>
                  </a:cubicBezTo>
                  <a:cubicBezTo>
                    <a:pt x="199" y="1603"/>
                    <a:pt x="198" y="1603"/>
                    <a:pt x="198" y="1602"/>
                  </a:cubicBezTo>
                  <a:cubicBezTo>
                    <a:pt x="197" y="1600"/>
                    <a:pt x="202" y="1595"/>
                    <a:pt x="202" y="1595"/>
                  </a:cubicBezTo>
                  <a:cubicBezTo>
                    <a:pt x="209" y="1592"/>
                    <a:pt x="207" y="1585"/>
                    <a:pt x="204" y="1576"/>
                  </a:cubicBezTo>
                  <a:cubicBezTo>
                    <a:pt x="199" y="1565"/>
                    <a:pt x="197" y="1560"/>
                    <a:pt x="202" y="1555"/>
                  </a:cubicBezTo>
                  <a:cubicBezTo>
                    <a:pt x="209" y="1551"/>
                    <a:pt x="208" y="1549"/>
                    <a:pt x="208" y="1549"/>
                  </a:cubicBezTo>
                  <a:lnTo>
                    <a:pt x="208" y="1549"/>
                  </a:lnTo>
                  <a:cubicBezTo>
                    <a:pt x="207" y="1550"/>
                    <a:pt x="207" y="1550"/>
                    <a:pt x="206" y="1550"/>
                  </a:cubicBezTo>
                  <a:cubicBezTo>
                    <a:pt x="200" y="1550"/>
                    <a:pt x="196" y="1540"/>
                    <a:pt x="192" y="1529"/>
                  </a:cubicBezTo>
                  <a:cubicBezTo>
                    <a:pt x="187" y="1518"/>
                    <a:pt x="185" y="1505"/>
                    <a:pt x="178" y="1505"/>
                  </a:cubicBezTo>
                  <a:cubicBezTo>
                    <a:pt x="178" y="1505"/>
                    <a:pt x="177" y="1506"/>
                    <a:pt x="177" y="1506"/>
                  </a:cubicBezTo>
                  <a:lnTo>
                    <a:pt x="176" y="1502"/>
                  </a:lnTo>
                  <a:cubicBezTo>
                    <a:pt x="182" y="1500"/>
                    <a:pt x="181" y="1496"/>
                    <a:pt x="180" y="1492"/>
                  </a:cubicBezTo>
                  <a:cubicBezTo>
                    <a:pt x="172" y="1491"/>
                    <a:pt x="171" y="1488"/>
                    <a:pt x="171" y="1488"/>
                  </a:cubicBezTo>
                  <a:cubicBezTo>
                    <a:pt x="178" y="1486"/>
                    <a:pt x="178" y="1483"/>
                    <a:pt x="177" y="1480"/>
                  </a:cubicBezTo>
                  <a:cubicBezTo>
                    <a:pt x="176" y="1477"/>
                    <a:pt x="175" y="1475"/>
                    <a:pt x="173" y="1475"/>
                  </a:cubicBezTo>
                  <a:cubicBezTo>
                    <a:pt x="172" y="1475"/>
                    <a:pt x="170" y="1476"/>
                    <a:pt x="168" y="1477"/>
                  </a:cubicBezTo>
                  <a:cubicBezTo>
                    <a:pt x="165" y="1469"/>
                    <a:pt x="165" y="1461"/>
                    <a:pt x="169" y="1454"/>
                  </a:cubicBezTo>
                  <a:cubicBezTo>
                    <a:pt x="173" y="1451"/>
                    <a:pt x="171" y="1451"/>
                    <a:pt x="167" y="1451"/>
                  </a:cubicBezTo>
                  <a:cubicBezTo>
                    <a:pt x="165" y="1451"/>
                    <a:pt x="162" y="1451"/>
                    <a:pt x="160" y="1451"/>
                  </a:cubicBezTo>
                  <a:cubicBezTo>
                    <a:pt x="156" y="1452"/>
                    <a:pt x="153" y="1452"/>
                    <a:pt x="150" y="1452"/>
                  </a:cubicBezTo>
                  <a:cubicBezTo>
                    <a:pt x="148" y="1452"/>
                    <a:pt x="146" y="1452"/>
                    <a:pt x="145" y="1451"/>
                  </a:cubicBezTo>
                  <a:lnTo>
                    <a:pt x="159" y="1447"/>
                  </a:lnTo>
                  <a:cubicBezTo>
                    <a:pt x="167" y="1446"/>
                    <a:pt x="167" y="1446"/>
                    <a:pt x="165" y="1443"/>
                  </a:cubicBezTo>
                  <a:lnTo>
                    <a:pt x="164" y="1440"/>
                  </a:lnTo>
                  <a:cubicBezTo>
                    <a:pt x="164" y="1440"/>
                    <a:pt x="163" y="1440"/>
                    <a:pt x="162" y="1440"/>
                  </a:cubicBezTo>
                  <a:cubicBezTo>
                    <a:pt x="157" y="1440"/>
                    <a:pt x="154" y="1431"/>
                    <a:pt x="151" y="1419"/>
                  </a:cubicBezTo>
                  <a:cubicBezTo>
                    <a:pt x="148" y="1404"/>
                    <a:pt x="147" y="1398"/>
                    <a:pt x="141" y="1398"/>
                  </a:cubicBezTo>
                  <a:cubicBezTo>
                    <a:pt x="141" y="1398"/>
                    <a:pt x="140" y="1398"/>
                    <a:pt x="140" y="1398"/>
                  </a:cubicBezTo>
                  <a:cubicBezTo>
                    <a:pt x="138" y="1399"/>
                    <a:pt x="136" y="1399"/>
                    <a:pt x="135" y="1399"/>
                  </a:cubicBezTo>
                  <a:cubicBezTo>
                    <a:pt x="132" y="1399"/>
                    <a:pt x="133" y="1396"/>
                    <a:pt x="137" y="1391"/>
                  </a:cubicBezTo>
                  <a:cubicBezTo>
                    <a:pt x="156" y="1374"/>
                    <a:pt x="156" y="1374"/>
                    <a:pt x="149" y="1374"/>
                  </a:cubicBezTo>
                  <a:cubicBezTo>
                    <a:pt x="150" y="1376"/>
                    <a:pt x="142" y="1378"/>
                    <a:pt x="135" y="1380"/>
                  </a:cubicBezTo>
                  <a:cubicBezTo>
                    <a:pt x="131" y="1381"/>
                    <a:pt x="128" y="1382"/>
                    <a:pt x="126" y="1382"/>
                  </a:cubicBezTo>
                  <a:cubicBezTo>
                    <a:pt x="122" y="1382"/>
                    <a:pt x="125" y="1379"/>
                    <a:pt x="134" y="1376"/>
                  </a:cubicBezTo>
                  <a:cubicBezTo>
                    <a:pt x="148" y="1372"/>
                    <a:pt x="136" y="1347"/>
                    <a:pt x="121" y="1347"/>
                  </a:cubicBezTo>
                  <a:cubicBezTo>
                    <a:pt x="121" y="1347"/>
                    <a:pt x="121" y="1347"/>
                    <a:pt x="121" y="1348"/>
                  </a:cubicBezTo>
                  <a:lnTo>
                    <a:pt x="127" y="1345"/>
                  </a:lnTo>
                  <a:cubicBezTo>
                    <a:pt x="135" y="1344"/>
                    <a:pt x="134" y="1342"/>
                    <a:pt x="133" y="1335"/>
                  </a:cubicBezTo>
                  <a:lnTo>
                    <a:pt x="132" y="1330"/>
                  </a:lnTo>
                  <a:cubicBezTo>
                    <a:pt x="131" y="1330"/>
                    <a:pt x="129" y="1330"/>
                    <a:pt x="129" y="1330"/>
                  </a:cubicBezTo>
                  <a:cubicBezTo>
                    <a:pt x="118" y="1330"/>
                    <a:pt x="122" y="1319"/>
                    <a:pt x="130" y="1317"/>
                  </a:cubicBezTo>
                  <a:cubicBezTo>
                    <a:pt x="136" y="1314"/>
                    <a:pt x="136" y="1314"/>
                    <a:pt x="136" y="1311"/>
                  </a:cubicBezTo>
                  <a:cubicBezTo>
                    <a:pt x="121" y="1307"/>
                    <a:pt x="126" y="1297"/>
                    <a:pt x="134" y="1296"/>
                  </a:cubicBezTo>
                  <a:lnTo>
                    <a:pt x="133" y="1291"/>
                  </a:lnTo>
                  <a:cubicBezTo>
                    <a:pt x="126" y="1291"/>
                    <a:pt x="125" y="1287"/>
                    <a:pt x="125" y="1285"/>
                  </a:cubicBezTo>
                  <a:cubicBezTo>
                    <a:pt x="124" y="1281"/>
                    <a:pt x="124" y="1279"/>
                    <a:pt x="122" y="1279"/>
                  </a:cubicBezTo>
                  <a:cubicBezTo>
                    <a:pt x="121" y="1279"/>
                    <a:pt x="119" y="1280"/>
                    <a:pt x="117" y="1280"/>
                  </a:cubicBezTo>
                  <a:cubicBezTo>
                    <a:pt x="113" y="1282"/>
                    <a:pt x="108" y="1283"/>
                    <a:pt x="106" y="1283"/>
                  </a:cubicBezTo>
                  <a:cubicBezTo>
                    <a:pt x="104" y="1283"/>
                    <a:pt x="103" y="1282"/>
                    <a:pt x="103" y="1281"/>
                  </a:cubicBezTo>
                  <a:lnTo>
                    <a:pt x="109" y="1280"/>
                  </a:lnTo>
                  <a:cubicBezTo>
                    <a:pt x="117" y="1279"/>
                    <a:pt x="116" y="1273"/>
                    <a:pt x="115" y="1266"/>
                  </a:cubicBezTo>
                  <a:cubicBezTo>
                    <a:pt x="114" y="1256"/>
                    <a:pt x="113" y="1252"/>
                    <a:pt x="121" y="1249"/>
                  </a:cubicBezTo>
                  <a:lnTo>
                    <a:pt x="113" y="1248"/>
                  </a:lnTo>
                  <a:cubicBezTo>
                    <a:pt x="105" y="1248"/>
                    <a:pt x="105" y="1245"/>
                    <a:pt x="112" y="1244"/>
                  </a:cubicBezTo>
                  <a:cubicBezTo>
                    <a:pt x="119" y="1241"/>
                    <a:pt x="118" y="1234"/>
                    <a:pt x="110" y="1231"/>
                  </a:cubicBezTo>
                  <a:cubicBezTo>
                    <a:pt x="110" y="1229"/>
                    <a:pt x="109" y="1227"/>
                    <a:pt x="109" y="1227"/>
                  </a:cubicBezTo>
                  <a:cubicBezTo>
                    <a:pt x="124" y="1223"/>
                    <a:pt x="123" y="1217"/>
                    <a:pt x="108" y="1217"/>
                  </a:cubicBezTo>
                  <a:cubicBezTo>
                    <a:pt x="116" y="1216"/>
                    <a:pt x="116" y="1215"/>
                    <a:pt x="116" y="1213"/>
                  </a:cubicBezTo>
                  <a:cubicBezTo>
                    <a:pt x="108" y="1210"/>
                    <a:pt x="108" y="1202"/>
                    <a:pt x="115" y="1202"/>
                  </a:cubicBezTo>
                  <a:lnTo>
                    <a:pt x="115" y="1199"/>
                  </a:lnTo>
                  <a:cubicBezTo>
                    <a:pt x="107" y="1198"/>
                    <a:pt x="107" y="1196"/>
                    <a:pt x="107" y="1194"/>
                  </a:cubicBezTo>
                  <a:cubicBezTo>
                    <a:pt x="107" y="1193"/>
                    <a:pt x="107" y="1190"/>
                    <a:pt x="100" y="1189"/>
                  </a:cubicBezTo>
                  <a:cubicBezTo>
                    <a:pt x="93" y="1188"/>
                    <a:pt x="93" y="1186"/>
                    <a:pt x="93" y="1186"/>
                  </a:cubicBezTo>
                  <a:cubicBezTo>
                    <a:pt x="93" y="1185"/>
                    <a:pt x="93" y="1185"/>
                    <a:pt x="94" y="1185"/>
                  </a:cubicBezTo>
                  <a:cubicBezTo>
                    <a:pt x="97" y="1185"/>
                    <a:pt x="102" y="1186"/>
                    <a:pt x="107" y="1187"/>
                  </a:cubicBezTo>
                  <a:cubicBezTo>
                    <a:pt x="108" y="1187"/>
                    <a:pt x="109" y="1188"/>
                    <a:pt x="110" y="1188"/>
                  </a:cubicBezTo>
                  <a:cubicBezTo>
                    <a:pt x="113" y="1188"/>
                    <a:pt x="112" y="1183"/>
                    <a:pt x="99" y="1179"/>
                  </a:cubicBezTo>
                  <a:cubicBezTo>
                    <a:pt x="91" y="1177"/>
                    <a:pt x="88" y="1176"/>
                    <a:pt x="88" y="1176"/>
                  </a:cubicBezTo>
                  <a:lnTo>
                    <a:pt x="88" y="1176"/>
                  </a:lnTo>
                  <a:cubicBezTo>
                    <a:pt x="89" y="1176"/>
                    <a:pt x="92" y="1177"/>
                    <a:pt x="99" y="1178"/>
                  </a:cubicBezTo>
                  <a:cubicBezTo>
                    <a:pt x="103" y="1179"/>
                    <a:pt x="106" y="1179"/>
                    <a:pt x="108" y="1179"/>
                  </a:cubicBezTo>
                  <a:cubicBezTo>
                    <a:pt x="110" y="1179"/>
                    <a:pt x="110" y="1179"/>
                    <a:pt x="106" y="1177"/>
                  </a:cubicBezTo>
                  <a:cubicBezTo>
                    <a:pt x="106" y="1177"/>
                    <a:pt x="106" y="1174"/>
                    <a:pt x="99" y="1174"/>
                  </a:cubicBezTo>
                  <a:lnTo>
                    <a:pt x="98" y="1168"/>
                  </a:lnTo>
                  <a:cubicBezTo>
                    <a:pt x="106" y="1164"/>
                    <a:pt x="105" y="1161"/>
                    <a:pt x="105" y="1160"/>
                  </a:cubicBezTo>
                  <a:cubicBezTo>
                    <a:pt x="98" y="1158"/>
                    <a:pt x="98" y="1158"/>
                    <a:pt x="105" y="1156"/>
                  </a:cubicBezTo>
                  <a:cubicBezTo>
                    <a:pt x="111" y="1156"/>
                    <a:pt x="112" y="1154"/>
                    <a:pt x="105" y="1154"/>
                  </a:cubicBezTo>
                  <a:cubicBezTo>
                    <a:pt x="103" y="1154"/>
                    <a:pt x="101" y="1154"/>
                    <a:pt x="98" y="1155"/>
                  </a:cubicBezTo>
                  <a:cubicBezTo>
                    <a:pt x="90" y="1153"/>
                    <a:pt x="90" y="1151"/>
                    <a:pt x="97" y="1149"/>
                  </a:cubicBezTo>
                  <a:cubicBezTo>
                    <a:pt x="112" y="1148"/>
                    <a:pt x="112" y="1146"/>
                    <a:pt x="105" y="1146"/>
                  </a:cubicBezTo>
                  <a:cubicBezTo>
                    <a:pt x="97" y="1144"/>
                    <a:pt x="97" y="1142"/>
                    <a:pt x="97" y="1142"/>
                  </a:cubicBezTo>
                  <a:cubicBezTo>
                    <a:pt x="105" y="1142"/>
                    <a:pt x="101" y="1125"/>
                    <a:pt x="103" y="1107"/>
                  </a:cubicBezTo>
                  <a:cubicBezTo>
                    <a:pt x="103" y="1105"/>
                    <a:pt x="96" y="1104"/>
                    <a:pt x="88" y="1104"/>
                  </a:cubicBezTo>
                  <a:cubicBezTo>
                    <a:pt x="84" y="1104"/>
                    <a:pt x="82" y="1105"/>
                    <a:pt x="81" y="1105"/>
                  </a:cubicBezTo>
                  <a:cubicBezTo>
                    <a:pt x="78" y="1105"/>
                    <a:pt x="83" y="1103"/>
                    <a:pt x="88" y="1102"/>
                  </a:cubicBezTo>
                  <a:cubicBezTo>
                    <a:pt x="105" y="1100"/>
                    <a:pt x="109" y="1098"/>
                    <a:pt x="100" y="1098"/>
                  </a:cubicBezTo>
                  <a:cubicBezTo>
                    <a:pt x="97" y="1098"/>
                    <a:pt x="93" y="1098"/>
                    <a:pt x="88" y="1098"/>
                  </a:cubicBezTo>
                  <a:cubicBezTo>
                    <a:pt x="82" y="1099"/>
                    <a:pt x="79" y="1100"/>
                    <a:pt x="78" y="1100"/>
                  </a:cubicBezTo>
                  <a:cubicBezTo>
                    <a:pt x="77" y="1100"/>
                    <a:pt x="80" y="1099"/>
                    <a:pt x="88" y="1096"/>
                  </a:cubicBezTo>
                  <a:cubicBezTo>
                    <a:pt x="96" y="1094"/>
                    <a:pt x="96" y="1094"/>
                    <a:pt x="88" y="1093"/>
                  </a:cubicBezTo>
                  <a:cubicBezTo>
                    <a:pt x="81" y="1093"/>
                    <a:pt x="81" y="1091"/>
                    <a:pt x="88" y="1091"/>
                  </a:cubicBezTo>
                  <a:cubicBezTo>
                    <a:pt x="96" y="1088"/>
                    <a:pt x="103" y="1086"/>
                    <a:pt x="96" y="1086"/>
                  </a:cubicBezTo>
                  <a:cubicBezTo>
                    <a:pt x="96" y="1086"/>
                    <a:pt x="96" y="1085"/>
                    <a:pt x="103" y="1083"/>
                  </a:cubicBezTo>
                  <a:cubicBezTo>
                    <a:pt x="110" y="1081"/>
                    <a:pt x="103" y="1078"/>
                    <a:pt x="96" y="1077"/>
                  </a:cubicBezTo>
                  <a:cubicBezTo>
                    <a:pt x="85" y="1073"/>
                    <a:pt x="82" y="1071"/>
                    <a:pt x="87" y="1071"/>
                  </a:cubicBezTo>
                  <a:cubicBezTo>
                    <a:pt x="89" y="1071"/>
                    <a:pt x="92" y="1071"/>
                    <a:pt x="96" y="1072"/>
                  </a:cubicBezTo>
                  <a:cubicBezTo>
                    <a:pt x="97" y="1072"/>
                    <a:pt x="97" y="1072"/>
                    <a:pt x="98" y="1072"/>
                  </a:cubicBezTo>
                  <a:cubicBezTo>
                    <a:pt x="110" y="1072"/>
                    <a:pt x="103" y="1064"/>
                    <a:pt x="89" y="1061"/>
                  </a:cubicBezTo>
                  <a:cubicBezTo>
                    <a:pt x="75" y="1059"/>
                    <a:pt x="75" y="1059"/>
                    <a:pt x="81" y="1059"/>
                  </a:cubicBezTo>
                  <a:cubicBezTo>
                    <a:pt x="89" y="1059"/>
                    <a:pt x="89" y="1057"/>
                    <a:pt x="89" y="1057"/>
                  </a:cubicBezTo>
                  <a:cubicBezTo>
                    <a:pt x="89" y="1056"/>
                    <a:pt x="89" y="1054"/>
                    <a:pt x="96" y="1054"/>
                  </a:cubicBezTo>
                  <a:cubicBezTo>
                    <a:pt x="96" y="1054"/>
                    <a:pt x="96" y="1051"/>
                    <a:pt x="89" y="1048"/>
                  </a:cubicBezTo>
                  <a:cubicBezTo>
                    <a:pt x="75" y="1044"/>
                    <a:pt x="81" y="1038"/>
                    <a:pt x="96" y="1036"/>
                  </a:cubicBezTo>
                  <a:lnTo>
                    <a:pt x="89" y="1032"/>
                  </a:lnTo>
                  <a:cubicBezTo>
                    <a:pt x="75" y="1030"/>
                    <a:pt x="68" y="1028"/>
                    <a:pt x="82" y="1028"/>
                  </a:cubicBezTo>
                  <a:lnTo>
                    <a:pt x="89" y="1028"/>
                  </a:lnTo>
                  <a:cubicBezTo>
                    <a:pt x="75" y="1026"/>
                    <a:pt x="82" y="1019"/>
                    <a:pt x="97" y="1019"/>
                  </a:cubicBezTo>
                  <a:cubicBezTo>
                    <a:pt x="104" y="1019"/>
                    <a:pt x="104" y="1019"/>
                    <a:pt x="104" y="1017"/>
                  </a:cubicBezTo>
                  <a:lnTo>
                    <a:pt x="97" y="1017"/>
                  </a:lnTo>
                  <a:cubicBezTo>
                    <a:pt x="89" y="1017"/>
                    <a:pt x="82" y="1017"/>
                    <a:pt x="82" y="1014"/>
                  </a:cubicBezTo>
                  <a:cubicBezTo>
                    <a:pt x="82" y="1012"/>
                    <a:pt x="82" y="1011"/>
                    <a:pt x="90" y="1011"/>
                  </a:cubicBezTo>
                  <a:cubicBezTo>
                    <a:pt x="97" y="1009"/>
                    <a:pt x="105" y="1008"/>
                    <a:pt x="97" y="1008"/>
                  </a:cubicBezTo>
                  <a:cubicBezTo>
                    <a:pt x="97" y="1008"/>
                    <a:pt x="97" y="1005"/>
                    <a:pt x="105" y="1003"/>
                  </a:cubicBezTo>
                  <a:cubicBezTo>
                    <a:pt x="105" y="1002"/>
                    <a:pt x="105" y="1000"/>
                    <a:pt x="106" y="995"/>
                  </a:cubicBezTo>
                  <a:cubicBezTo>
                    <a:pt x="98" y="993"/>
                    <a:pt x="99" y="990"/>
                    <a:pt x="106" y="990"/>
                  </a:cubicBezTo>
                  <a:cubicBezTo>
                    <a:pt x="106" y="990"/>
                    <a:pt x="106" y="986"/>
                    <a:pt x="99" y="984"/>
                  </a:cubicBezTo>
                  <a:cubicBezTo>
                    <a:pt x="99" y="980"/>
                    <a:pt x="100" y="978"/>
                    <a:pt x="107" y="978"/>
                  </a:cubicBezTo>
                  <a:cubicBezTo>
                    <a:pt x="114" y="978"/>
                    <a:pt x="114" y="978"/>
                    <a:pt x="107" y="976"/>
                  </a:cubicBezTo>
                  <a:cubicBezTo>
                    <a:pt x="100" y="976"/>
                    <a:pt x="100" y="974"/>
                    <a:pt x="100" y="973"/>
                  </a:cubicBezTo>
                  <a:lnTo>
                    <a:pt x="100" y="968"/>
                  </a:lnTo>
                  <a:cubicBezTo>
                    <a:pt x="94" y="968"/>
                    <a:pt x="94" y="968"/>
                    <a:pt x="94" y="966"/>
                  </a:cubicBezTo>
                  <a:cubicBezTo>
                    <a:pt x="94" y="964"/>
                    <a:pt x="101" y="958"/>
                    <a:pt x="101" y="957"/>
                  </a:cubicBezTo>
                  <a:cubicBezTo>
                    <a:pt x="102" y="953"/>
                    <a:pt x="102" y="952"/>
                    <a:pt x="100" y="952"/>
                  </a:cubicBezTo>
                  <a:cubicBezTo>
                    <a:pt x="99" y="952"/>
                    <a:pt x="97" y="952"/>
                    <a:pt x="95" y="953"/>
                  </a:cubicBezTo>
                  <a:cubicBezTo>
                    <a:pt x="95" y="953"/>
                    <a:pt x="94" y="954"/>
                    <a:pt x="93" y="954"/>
                  </a:cubicBezTo>
                  <a:cubicBezTo>
                    <a:pt x="91" y="954"/>
                    <a:pt x="90" y="953"/>
                    <a:pt x="95" y="950"/>
                  </a:cubicBezTo>
                  <a:cubicBezTo>
                    <a:pt x="95" y="948"/>
                    <a:pt x="103" y="944"/>
                    <a:pt x="104" y="938"/>
                  </a:cubicBezTo>
                  <a:cubicBezTo>
                    <a:pt x="104" y="930"/>
                    <a:pt x="104" y="930"/>
                    <a:pt x="97" y="929"/>
                  </a:cubicBezTo>
                  <a:cubicBezTo>
                    <a:pt x="94" y="929"/>
                    <a:pt x="92" y="929"/>
                    <a:pt x="90" y="929"/>
                  </a:cubicBezTo>
                  <a:cubicBezTo>
                    <a:pt x="83" y="929"/>
                    <a:pt x="85" y="928"/>
                    <a:pt x="97" y="927"/>
                  </a:cubicBezTo>
                  <a:cubicBezTo>
                    <a:pt x="112" y="925"/>
                    <a:pt x="112" y="922"/>
                    <a:pt x="105" y="922"/>
                  </a:cubicBezTo>
                  <a:cubicBezTo>
                    <a:pt x="97" y="919"/>
                    <a:pt x="97" y="919"/>
                    <a:pt x="98" y="918"/>
                  </a:cubicBezTo>
                  <a:cubicBezTo>
                    <a:pt x="105" y="918"/>
                    <a:pt x="105" y="917"/>
                    <a:pt x="98" y="912"/>
                  </a:cubicBezTo>
                  <a:cubicBezTo>
                    <a:pt x="98" y="910"/>
                    <a:pt x="98" y="910"/>
                    <a:pt x="106" y="910"/>
                  </a:cubicBezTo>
                  <a:lnTo>
                    <a:pt x="106" y="907"/>
                  </a:lnTo>
                  <a:cubicBezTo>
                    <a:pt x="93" y="901"/>
                    <a:pt x="101" y="891"/>
                    <a:pt x="109" y="890"/>
                  </a:cubicBezTo>
                  <a:cubicBezTo>
                    <a:pt x="109" y="890"/>
                    <a:pt x="109" y="888"/>
                    <a:pt x="103" y="885"/>
                  </a:cubicBezTo>
                  <a:cubicBezTo>
                    <a:pt x="91" y="882"/>
                    <a:pt x="89" y="880"/>
                    <a:pt x="96" y="880"/>
                  </a:cubicBezTo>
                  <a:cubicBezTo>
                    <a:pt x="98" y="880"/>
                    <a:pt x="100" y="881"/>
                    <a:pt x="104" y="881"/>
                  </a:cubicBezTo>
                  <a:cubicBezTo>
                    <a:pt x="109" y="882"/>
                    <a:pt x="113" y="882"/>
                    <a:pt x="114" y="882"/>
                  </a:cubicBezTo>
                  <a:cubicBezTo>
                    <a:pt x="115" y="882"/>
                    <a:pt x="112" y="881"/>
                    <a:pt x="104" y="879"/>
                  </a:cubicBezTo>
                  <a:cubicBezTo>
                    <a:pt x="98" y="877"/>
                    <a:pt x="98" y="870"/>
                    <a:pt x="106" y="870"/>
                  </a:cubicBezTo>
                  <a:cubicBezTo>
                    <a:pt x="108" y="870"/>
                    <a:pt x="110" y="870"/>
                    <a:pt x="113" y="871"/>
                  </a:cubicBezTo>
                  <a:lnTo>
                    <a:pt x="126" y="872"/>
                  </a:lnTo>
                  <a:cubicBezTo>
                    <a:pt x="119" y="870"/>
                    <a:pt x="119" y="867"/>
                    <a:pt x="119" y="867"/>
                  </a:cubicBezTo>
                  <a:cubicBezTo>
                    <a:pt x="113" y="866"/>
                    <a:pt x="113" y="865"/>
                    <a:pt x="114" y="858"/>
                  </a:cubicBezTo>
                  <a:cubicBezTo>
                    <a:pt x="115" y="855"/>
                    <a:pt x="108" y="846"/>
                    <a:pt x="109" y="843"/>
                  </a:cubicBezTo>
                  <a:cubicBezTo>
                    <a:pt x="109" y="838"/>
                    <a:pt x="110" y="833"/>
                    <a:pt x="118" y="833"/>
                  </a:cubicBezTo>
                  <a:cubicBezTo>
                    <a:pt x="118" y="830"/>
                    <a:pt x="118" y="828"/>
                    <a:pt x="113" y="824"/>
                  </a:cubicBezTo>
                  <a:cubicBezTo>
                    <a:pt x="106" y="821"/>
                    <a:pt x="106" y="818"/>
                    <a:pt x="110" y="818"/>
                  </a:cubicBezTo>
                  <a:cubicBezTo>
                    <a:pt x="111" y="818"/>
                    <a:pt x="112" y="818"/>
                    <a:pt x="113" y="818"/>
                  </a:cubicBezTo>
                  <a:lnTo>
                    <a:pt x="114" y="816"/>
                  </a:lnTo>
                  <a:cubicBezTo>
                    <a:pt x="107" y="810"/>
                    <a:pt x="107" y="809"/>
                    <a:pt x="107" y="809"/>
                  </a:cubicBezTo>
                  <a:lnTo>
                    <a:pt x="107" y="809"/>
                  </a:lnTo>
                  <a:cubicBezTo>
                    <a:pt x="109" y="809"/>
                    <a:pt x="111" y="809"/>
                    <a:pt x="113" y="809"/>
                  </a:cubicBezTo>
                  <a:cubicBezTo>
                    <a:pt x="117" y="809"/>
                    <a:pt x="120" y="808"/>
                    <a:pt x="115" y="806"/>
                  </a:cubicBezTo>
                  <a:cubicBezTo>
                    <a:pt x="108" y="805"/>
                    <a:pt x="108" y="803"/>
                    <a:pt x="109" y="799"/>
                  </a:cubicBezTo>
                  <a:cubicBezTo>
                    <a:pt x="117" y="797"/>
                    <a:pt x="132" y="734"/>
                    <a:pt x="125" y="733"/>
                  </a:cubicBezTo>
                  <a:lnTo>
                    <a:pt x="126" y="727"/>
                  </a:lnTo>
                  <a:lnTo>
                    <a:pt x="127" y="722"/>
                  </a:lnTo>
                  <a:cubicBezTo>
                    <a:pt x="129" y="722"/>
                    <a:pt x="131" y="722"/>
                    <a:pt x="132" y="722"/>
                  </a:cubicBezTo>
                  <a:cubicBezTo>
                    <a:pt x="140" y="722"/>
                    <a:pt x="136" y="713"/>
                    <a:pt x="132" y="706"/>
                  </a:cubicBezTo>
                  <a:cubicBezTo>
                    <a:pt x="125" y="702"/>
                    <a:pt x="125" y="700"/>
                    <a:pt x="126" y="699"/>
                  </a:cubicBezTo>
                  <a:lnTo>
                    <a:pt x="126" y="699"/>
                  </a:lnTo>
                  <a:cubicBezTo>
                    <a:pt x="129" y="700"/>
                    <a:pt x="131" y="700"/>
                    <a:pt x="133" y="700"/>
                  </a:cubicBezTo>
                  <a:cubicBezTo>
                    <a:pt x="140" y="700"/>
                    <a:pt x="141" y="696"/>
                    <a:pt x="136" y="691"/>
                  </a:cubicBezTo>
                  <a:cubicBezTo>
                    <a:pt x="128" y="688"/>
                    <a:pt x="125" y="686"/>
                    <a:pt x="127" y="686"/>
                  </a:cubicBezTo>
                  <a:cubicBezTo>
                    <a:pt x="129" y="686"/>
                    <a:pt x="132" y="686"/>
                    <a:pt x="137" y="688"/>
                  </a:cubicBezTo>
                  <a:cubicBezTo>
                    <a:pt x="141" y="689"/>
                    <a:pt x="143" y="689"/>
                    <a:pt x="145" y="689"/>
                  </a:cubicBezTo>
                  <a:cubicBezTo>
                    <a:pt x="150" y="689"/>
                    <a:pt x="147" y="685"/>
                    <a:pt x="132" y="678"/>
                  </a:cubicBezTo>
                  <a:cubicBezTo>
                    <a:pt x="126" y="674"/>
                    <a:pt x="126" y="674"/>
                    <a:pt x="133" y="674"/>
                  </a:cubicBezTo>
                  <a:cubicBezTo>
                    <a:pt x="137" y="675"/>
                    <a:pt x="140" y="675"/>
                    <a:pt x="142" y="675"/>
                  </a:cubicBezTo>
                  <a:cubicBezTo>
                    <a:pt x="147" y="675"/>
                    <a:pt x="147" y="674"/>
                    <a:pt x="142" y="672"/>
                  </a:cubicBezTo>
                  <a:cubicBezTo>
                    <a:pt x="131" y="668"/>
                    <a:pt x="129" y="666"/>
                    <a:pt x="135" y="666"/>
                  </a:cubicBezTo>
                  <a:cubicBezTo>
                    <a:pt x="137" y="666"/>
                    <a:pt x="140" y="666"/>
                    <a:pt x="143" y="667"/>
                  </a:cubicBezTo>
                  <a:cubicBezTo>
                    <a:pt x="147" y="667"/>
                    <a:pt x="150" y="667"/>
                    <a:pt x="152" y="667"/>
                  </a:cubicBezTo>
                  <a:cubicBezTo>
                    <a:pt x="158" y="667"/>
                    <a:pt x="155" y="666"/>
                    <a:pt x="145" y="661"/>
                  </a:cubicBezTo>
                  <a:cubicBezTo>
                    <a:pt x="133" y="656"/>
                    <a:pt x="134" y="650"/>
                    <a:pt x="146" y="650"/>
                  </a:cubicBezTo>
                  <a:cubicBezTo>
                    <a:pt x="146" y="650"/>
                    <a:pt x="148" y="650"/>
                    <a:pt x="149" y="650"/>
                  </a:cubicBezTo>
                  <a:cubicBezTo>
                    <a:pt x="149" y="649"/>
                    <a:pt x="156" y="649"/>
                    <a:pt x="150" y="646"/>
                  </a:cubicBezTo>
                  <a:lnTo>
                    <a:pt x="158" y="646"/>
                  </a:lnTo>
                  <a:lnTo>
                    <a:pt x="159" y="643"/>
                  </a:lnTo>
                  <a:lnTo>
                    <a:pt x="151" y="641"/>
                  </a:lnTo>
                  <a:cubicBezTo>
                    <a:pt x="158" y="634"/>
                    <a:pt x="162" y="626"/>
                    <a:pt x="167" y="617"/>
                  </a:cubicBezTo>
                  <a:cubicBezTo>
                    <a:pt x="173" y="597"/>
                    <a:pt x="176" y="594"/>
                    <a:pt x="168" y="593"/>
                  </a:cubicBezTo>
                  <a:cubicBezTo>
                    <a:pt x="156" y="591"/>
                    <a:pt x="155" y="588"/>
                    <a:pt x="161" y="588"/>
                  </a:cubicBezTo>
                  <a:cubicBezTo>
                    <a:pt x="163" y="588"/>
                    <a:pt x="165" y="589"/>
                    <a:pt x="169" y="589"/>
                  </a:cubicBezTo>
                  <a:cubicBezTo>
                    <a:pt x="170" y="588"/>
                    <a:pt x="178" y="586"/>
                    <a:pt x="179" y="582"/>
                  </a:cubicBezTo>
                  <a:cubicBezTo>
                    <a:pt x="180" y="580"/>
                    <a:pt x="181" y="577"/>
                    <a:pt x="185" y="577"/>
                  </a:cubicBezTo>
                  <a:cubicBezTo>
                    <a:pt x="186" y="577"/>
                    <a:pt x="187" y="577"/>
                    <a:pt x="189" y="578"/>
                  </a:cubicBezTo>
                  <a:lnTo>
                    <a:pt x="189" y="576"/>
                  </a:lnTo>
                  <a:cubicBezTo>
                    <a:pt x="177" y="568"/>
                    <a:pt x="181" y="557"/>
                    <a:pt x="190" y="554"/>
                  </a:cubicBezTo>
                  <a:cubicBezTo>
                    <a:pt x="191" y="550"/>
                    <a:pt x="192" y="549"/>
                    <a:pt x="187" y="542"/>
                  </a:cubicBezTo>
                  <a:cubicBezTo>
                    <a:pt x="181" y="536"/>
                    <a:pt x="181" y="536"/>
                    <a:pt x="189" y="536"/>
                  </a:cubicBezTo>
                  <a:cubicBezTo>
                    <a:pt x="190" y="537"/>
                    <a:pt x="191" y="537"/>
                    <a:pt x="192" y="537"/>
                  </a:cubicBezTo>
                  <a:cubicBezTo>
                    <a:pt x="199" y="537"/>
                    <a:pt x="205" y="530"/>
                    <a:pt x="193" y="526"/>
                  </a:cubicBezTo>
                  <a:lnTo>
                    <a:pt x="193" y="526"/>
                  </a:lnTo>
                  <a:lnTo>
                    <a:pt x="200" y="527"/>
                  </a:lnTo>
                  <a:cubicBezTo>
                    <a:pt x="208" y="527"/>
                    <a:pt x="202" y="523"/>
                    <a:pt x="196" y="521"/>
                  </a:cubicBezTo>
                  <a:cubicBezTo>
                    <a:pt x="188" y="518"/>
                    <a:pt x="185" y="516"/>
                    <a:pt x="187" y="516"/>
                  </a:cubicBezTo>
                  <a:cubicBezTo>
                    <a:pt x="189" y="516"/>
                    <a:pt x="194" y="517"/>
                    <a:pt x="204" y="520"/>
                  </a:cubicBezTo>
                  <a:cubicBezTo>
                    <a:pt x="210" y="522"/>
                    <a:pt x="213" y="523"/>
                    <a:pt x="215" y="523"/>
                  </a:cubicBezTo>
                  <a:cubicBezTo>
                    <a:pt x="216" y="523"/>
                    <a:pt x="215" y="522"/>
                    <a:pt x="211" y="521"/>
                  </a:cubicBezTo>
                  <a:cubicBezTo>
                    <a:pt x="205" y="517"/>
                    <a:pt x="200" y="513"/>
                    <a:pt x="205" y="513"/>
                  </a:cubicBezTo>
                  <a:cubicBezTo>
                    <a:pt x="205" y="513"/>
                    <a:pt x="206" y="513"/>
                    <a:pt x="207" y="513"/>
                  </a:cubicBezTo>
                  <a:cubicBezTo>
                    <a:pt x="208" y="511"/>
                    <a:pt x="208" y="510"/>
                    <a:pt x="195" y="504"/>
                  </a:cubicBezTo>
                  <a:cubicBezTo>
                    <a:pt x="188" y="501"/>
                    <a:pt x="189" y="499"/>
                    <a:pt x="190" y="497"/>
                  </a:cubicBezTo>
                  <a:lnTo>
                    <a:pt x="190" y="497"/>
                  </a:lnTo>
                  <a:cubicBezTo>
                    <a:pt x="195" y="499"/>
                    <a:pt x="199" y="502"/>
                    <a:pt x="202" y="505"/>
                  </a:cubicBezTo>
                  <a:lnTo>
                    <a:pt x="205" y="502"/>
                  </a:lnTo>
                  <a:cubicBezTo>
                    <a:pt x="205" y="500"/>
                    <a:pt x="207" y="500"/>
                    <a:pt x="211" y="500"/>
                  </a:cubicBezTo>
                  <a:cubicBezTo>
                    <a:pt x="214" y="500"/>
                    <a:pt x="217" y="500"/>
                    <a:pt x="220" y="502"/>
                  </a:cubicBezTo>
                  <a:cubicBezTo>
                    <a:pt x="222" y="502"/>
                    <a:pt x="223" y="502"/>
                    <a:pt x="223" y="502"/>
                  </a:cubicBezTo>
                  <a:cubicBezTo>
                    <a:pt x="227" y="502"/>
                    <a:pt x="226" y="500"/>
                    <a:pt x="214" y="497"/>
                  </a:cubicBezTo>
                  <a:cubicBezTo>
                    <a:pt x="201" y="492"/>
                    <a:pt x="201" y="492"/>
                    <a:pt x="202" y="488"/>
                  </a:cubicBezTo>
                  <a:cubicBezTo>
                    <a:pt x="203" y="487"/>
                    <a:pt x="204" y="486"/>
                    <a:pt x="206" y="486"/>
                  </a:cubicBezTo>
                  <a:cubicBezTo>
                    <a:pt x="207" y="486"/>
                    <a:pt x="209" y="486"/>
                    <a:pt x="211" y="487"/>
                  </a:cubicBezTo>
                  <a:cubicBezTo>
                    <a:pt x="214" y="489"/>
                    <a:pt x="216" y="490"/>
                    <a:pt x="217" y="490"/>
                  </a:cubicBezTo>
                  <a:cubicBezTo>
                    <a:pt x="218" y="490"/>
                    <a:pt x="218" y="489"/>
                    <a:pt x="219" y="487"/>
                  </a:cubicBezTo>
                  <a:cubicBezTo>
                    <a:pt x="222" y="482"/>
                    <a:pt x="205" y="468"/>
                    <a:pt x="192" y="460"/>
                  </a:cubicBezTo>
                  <a:cubicBezTo>
                    <a:pt x="184" y="457"/>
                    <a:pt x="181" y="455"/>
                    <a:pt x="183" y="455"/>
                  </a:cubicBezTo>
                  <a:lnTo>
                    <a:pt x="183" y="455"/>
                  </a:lnTo>
                  <a:cubicBezTo>
                    <a:pt x="183" y="455"/>
                    <a:pt x="187" y="456"/>
                    <a:pt x="192" y="458"/>
                  </a:cubicBezTo>
                  <a:cubicBezTo>
                    <a:pt x="195" y="459"/>
                    <a:pt x="197" y="460"/>
                    <a:pt x="198" y="460"/>
                  </a:cubicBezTo>
                  <a:cubicBezTo>
                    <a:pt x="200" y="460"/>
                    <a:pt x="201" y="459"/>
                    <a:pt x="201" y="458"/>
                  </a:cubicBezTo>
                  <a:cubicBezTo>
                    <a:pt x="198" y="456"/>
                    <a:pt x="198" y="456"/>
                    <a:pt x="199" y="456"/>
                  </a:cubicBezTo>
                  <a:lnTo>
                    <a:pt x="199" y="456"/>
                  </a:lnTo>
                  <a:cubicBezTo>
                    <a:pt x="200" y="456"/>
                    <a:pt x="202" y="457"/>
                    <a:pt x="201" y="458"/>
                  </a:cubicBezTo>
                  <a:cubicBezTo>
                    <a:pt x="208" y="460"/>
                    <a:pt x="207" y="462"/>
                    <a:pt x="206" y="464"/>
                  </a:cubicBezTo>
                  <a:lnTo>
                    <a:pt x="213" y="467"/>
                  </a:lnTo>
                  <a:cubicBezTo>
                    <a:pt x="218" y="468"/>
                    <a:pt x="221" y="469"/>
                    <a:pt x="222" y="469"/>
                  </a:cubicBezTo>
                  <a:cubicBezTo>
                    <a:pt x="226" y="469"/>
                    <a:pt x="223" y="466"/>
                    <a:pt x="215" y="461"/>
                  </a:cubicBezTo>
                  <a:cubicBezTo>
                    <a:pt x="211" y="458"/>
                    <a:pt x="210" y="457"/>
                    <a:pt x="212" y="457"/>
                  </a:cubicBezTo>
                  <a:cubicBezTo>
                    <a:pt x="213" y="457"/>
                    <a:pt x="214" y="458"/>
                    <a:pt x="217" y="458"/>
                  </a:cubicBezTo>
                  <a:cubicBezTo>
                    <a:pt x="221" y="459"/>
                    <a:pt x="225" y="459"/>
                    <a:pt x="227" y="459"/>
                  </a:cubicBezTo>
                  <a:cubicBezTo>
                    <a:pt x="228" y="459"/>
                    <a:pt x="228" y="459"/>
                    <a:pt x="225" y="458"/>
                  </a:cubicBezTo>
                  <a:cubicBezTo>
                    <a:pt x="225" y="458"/>
                    <a:pt x="227" y="455"/>
                    <a:pt x="231" y="455"/>
                  </a:cubicBezTo>
                  <a:cubicBezTo>
                    <a:pt x="232" y="455"/>
                    <a:pt x="233" y="456"/>
                    <a:pt x="234" y="456"/>
                  </a:cubicBezTo>
                  <a:cubicBezTo>
                    <a:pt x="236" y="452"/>
                    <a:pt x="236" y="450"/>
                    <a:pt x="230" y="447"/>
                  </a:cubicBezTo>
                  <a:cubicBezTo>
                    <a:pt x="224" y="444"/>
                    <a:pt x="224" y="442"/>
                    <a:pt x="225" y="440"/>
                  </a:cubicBezTo>
                  <a:cubicBezTo>
                    <a:pt x="226" y="439"/>
                    <a:pt x="227" y="437"/>
                    <a:pt x="220" y="434"/>
                  </a:cubicBezTo>
                  <a:cubicBezTo>
                    <a:pt x="214" y="431"/>
                    <a:pt x="208" y="427"/>
                    <a:pt x="209" y="422"/>
                  </a:cubicBezTo>
                  <a:cubicBezTo>
                    <a:pt x="207" y="418"/>
                    <a:pt x="206" y="417"/>
                    <a:pt x="208" y="417"/>
                  </a:cubicBezTo>
                  <a:cubicBezTo>
                    <a:pt x="209" y="417"/>
                    <a:pt x="213" y="418"/>
                    <a:pt x="219" y="420"/>
                  </a:cubicBezTo>
                  <a:cubicBezTo>
                    <a:pt x="222" y="421"/>
                    <a:pt x="223" y="422"/>
                    <a:pt x="225" y="422"/>
                  </a:cubicBezTo>
                  <a:cubicBezTo>
                    <a:pt x="226" y="422"/>
                    <a:pt x="227" y="421"/>
                    <a:pt x="227" y="420"/>
                  </a:cubicBezTo>
                  <a:cubicBezTo>
                    <a:pt x="227" y="420"/>
                    <a:pt x="228" y="419"/>
                    <a:pt x="230" y="419"/>
                  </a:cubicBezTo>
                  <a:cubicBezTo>
                    <a:pt x="231" y="419"/>
                    <a:pt x="233" y="419"/>
                    <a:pt x="235" y="420"/>
                  </a:cubicBezTo>
                  <a:cubicBezTo>
                    <a:pt x="236" y="420"/>
                    <a:pt x="237" y="420"/>
                    <a:pt x="237" y="420"/>
                  </a:cubicBezTo>
                  <a:cubicBezTo>
                    <a:pt x="241" y="420"/>
                    <a:pt x="235" y="417"/>
                    <a:pt x="229" y="414"/>
                  </a:cubicBezTo>
                  <a:lnTo>
                    <a:pt x="217" y="409"/>
                  </a:lnTo>
                  <a:cubicBezTo>
                    <a:pt x="217" y="408"/>
                    <a:pt x="218" y="408"/>
                    <a:pt x="218" y="408"/>
                  </a:cubicBezTo>
                  <a:cubicBezTo>
                    <a:pt x="222" y="408"/>
                    <a:pt x="233" y="411"/>
                    <a:pt x="238" y="414"/>
                  </a:cubicBezTo>
                  <a:cubicBezTo>
                    <a:pt x="245" y="416"/>
                    <a:pt x="248" y="417"/>
                    <a:pt x="248" y="417"/>
                  </a:cubicBezTo>
                  <a:cubicBezTo>
                    <a:pt x="249" y="417"/>
                    <a:pt x="245" y="416"/>
                    <a:pt x="238" y="413"/>
                  </a:cubicBezTo>
                  <a:cubicBezTo>
                    <a:pt x="233" y="410"/>
                    <a:pt x="227" y="404"/>
                    <a:pt x="235" y="404"/>
                  </a:cubicBezTo>
                  <a:cubicBezTo>
                    <a:pt x="237" y="402"/>
                    <a:pt x="238" y="399"/>
                    <a:pt x="241" y="399"/>
                  </a:cubicBezTo>
                  <a:cubicBezTo>
                    <a:pt x="242" y="399"/>
                    <a:pt x="243" y="400"/>
                    <a:pt x="245" y="401"/>
                  </a:cubicBezTo>
                  <a:cubicBezTo>
                    <a:pt x="246" y="401"/>
                    <a:pt x="247" y="401"/>
                    <a:pt x="248" y="401"/>
                  </a:cubicBezTo>
                  <a:cubicBezTo>
                    <a:pt x="251" y="401"/>
                    <a:pt x="247" y="397"/>
                    <a:pt x="247" y="397"/>
                  </a:cubicBezTo>
                  <a:cubicBezTo>
                    <a:pt x="242" y="393"/>
                    <a:pt x="243" y="391"/>
                    <a:pt x="252" y="390"/>
                  </a:cubicBezTo>
                  <a:cubicBezTo>
                    <a:pt x="270" y="387"/>
                    <a:pt x="270" y="387"/>
                    <a:pt x="257" y="381"/>
                  </a:cubicBezTo>
                  <a:cubicBezTo>
                    <a:pt x="253" y="378"/>
                    <a:pt x="249" y="376"/>
                    <a:pt x="250" y="376"/>
                  </a:cubicBezTo>
                  <a:lnTo>
                    <a:pt x="250" y="376"/>
                  </a:lnTo>
                  <a:cubicBezTo>
                    <a:pt x="250" y="376"/>
                    <a:pt x="253" y="377"/>
                    <a:pt x="259" y="379"/>
                  </a:cubicBezTo>
                  <a:cubicBezTo>
                    <a:pt x="259" y="380"/>
                    <a:pt x="260" y="380"/>
                    <a:pt x="260" y="380"/>
                  </a:cubicBezTo>
                  <a:cubicBezTo>
                    <a:pt x="264" y="380"/>
                    <a:pt x="259" y="375"/>
                    <a:pt x="255" y="369"/>
                  </a:cubicBezTo>
                  <a:cubicBezTo>
                    <a:pt x="248" y="363"/>
                    <a:pt x="239" y="358"/>
                    <a:pt x="232" y="354"/>
                  </a:cubicBezTo>
                  <a:cubicBezTo>
                    <a:pt x="218" y="347"/>
                    <a:pt x="218" y="347"/>
                    <a:pt x="227" y="347"/>
                  </a:cubicBezTo>
                  <a:cubicBezTo>
                    <a:pt x="227" y="346"/>
                    <a:pt x="228" y="346"/>
                    <a:pt x="229" y="346"/>
                  </a:cubicBezTo>
                  <a:cubicBezTo>
                    <a:pt x="232" y="346"/>
                    <a:pt x="237" y="348"/>
                    <a:pt x="242" y="350"/>
                  </a:cubicBezTo>
                  <a:cubicBezTo>
                    <a:pt x="247" y="354"/>
                    <a:pt x="247" y="355"/>
                    <a:pt x="247" y="355"/>
                  </a:cubicBezTo>
                  <a:lnTo>
                    <a:pt x="246" y="357"/>
                  </a:lnTo>
                  <a:cubicBezTo>
                    <a:pt x="250" y="359"/>
                    <a:pt x="255" y="362"/>
                    <a:pt x="258" y="362"/>
                  </a:cubicBezTo>
                  <a:cubicBezTo>
                    <a:pt x="259" y="362"/>
                    <a:pt x="260" y="361"/>
                    <a:pt x="261" y="360"/>
                  </a:cubicBezTo>
                  <a:cubicBezTo>
                    <a:pt x="263" y="361"/>
                    <a:pt x="264" y="361"/>
                    <a:pt x="265" y="361"/>
                  </a:cubicBezTo>
                  <a:cubicBezTo>
                    <a:pt x="268" y="361"/>
                    <a:pt x="267" y="359"/>
                    <a:pt x="262" y="357"/>
                  </a:cubicBezTo>
                  <a:lnTo>
                    <a:pt x="262" y="357"/>
                  </a:lnTo>
                  <a:cubicBezTo>
                    <a:pt x="263" y="358"/>
                    <a:pt x="264" y="358"/>
                    <a:pt x="266" y="358"/>
                  </a:cubicBezTo>
                  <a:cubicBezTo>
                    <a:pt x="269" y="358"/>
                    <a:pt x="272" y="356"/>
                    <a:pt x="273" y="353"/>
                  </a:cubicBezTo>
                  <a:cubicBezTo>
                    <a:pt x="275" y="350"/>
                    <a:pt x="278" y="345"/>
                    <a:pt x="282" y="345"/>
                  </a:cubicBezTo>
                  <a:cubicBezTo>
                    <a:pt x="283" y="345"/>
                    <a:pt x="284" y="345"/>
                    <a:pt x="285" y="346"/>
                  </a:cubicBezTo>
                  <a:cubicBezTo>
                    <a:pt x="288" y="342"/>
                    <a:pt x="289" y="340"/>
                    <a:pt x="282" y="337"/>
                  </a:cubicBezTo>
                  <a:cubicBezTo>
                    <a:pt x="274" y="332"/>
                    <a:pt x="271" y="330"/>
                    <a:pt x="273" y="330"/>
                  </a:cubicBezTo>
                  <a:lnTo>
                    <a:pt x="273" y="330"/>
                  </a:lnTo>
                  <a:cubicBezTo>
                    <a:pt x="273" y="330"/>
                    <a:pt x="275" y="330"/>
                    <a:pt x="276" y="331"/>
                  </a:cubicBezTo>
                  <a:cubicBezTo>
                    <a:pt x="278" y="332"/>
                    <a:pt x="280" y="332"/>
                    <a:pt x="282" y="332"/>
                  </a:cubicBezTo>
                  <a:cubicBezTo>
                    <a:pt x="295" y="332"/>
                    <a:pt x="309" y="319"/>
                    <a:pt x="299" y="311"/>
                  </a:cubicBezTo>
                  <a:lnTo>
                    <a:pt x="301" y="308"/>
                  </a:lnTo>
                  <a:cubicBezTo>
                    <a:pt x="302" y="308"/>
                    <a:pt x="302" y="308"/>
                    <a:pt x="302" y="308"/>
                  </a:cubicBezTo>
                  <a:cubicBezTo>
                    <a:pt x="310" y="308"/>
                    <a:pt x="316" y="298"/>
                    <a:pt x="311" y="293"/>
                  </a:cubicBezTo>
                  <a:lnTo>
                    <a:pt x="315" y="289"/>
                  </a:lnTo>
                  <a:cubicBezTo>
                    <a:pt x="316" y="289"/>
                    <a:pt x="317" y="289"/>
                    <a:pt x="318" y="289"/>
                  </a:cubicBezTo>
                  <a:cubicBezTo>
                    <a:pt x="323" y="289"/>
                    <a:pt x="323" y="287"/>
                    <a:pt x="318" y="282"/>
                  </a:cubicBezTo>
                  <a:cubicBezTo>
                    <a:pt x="315" y="278"/>
                    <a:pt x="311" y="275"/>
                    <a:pt x="311" y="275"/>
                  </a:cubicBezTo>
                  <a:lnTo>
                    <a:pt x="311" y="275"/>
                  </a:lnTo>
                  <a:cubicBezTo>
                    <a:pt x="311" y="275"/>
                    <a:pt x="312" y="275"/>
                    <a:pt x="313" y="276"/>
                  </a:cubicBezTo>
                  <a:cubicBezTo>
                    <a:pt x="315" y="278"/>
                    <a:pt x="317" y="278"/>
                    <a:pt x="318" y="278"/>
                  </a:cubicBezTo>
                  <a:cubicBezTo>
                    <a:pt x="321" y="278"/>
                    <a:pt x="323" y="275"/>
                    <a:pt x="326" y="271"/>
                  </a:cubicBezTo>
                  <a:cubicBezTo>
                    <a:pt x="330" y="265"/>
                    <a:pt x="330" y="265"/>
                    <a:pt x="324" y="263"/>
                  </a:cubicBezTo>
                  <a:cubicBezTo>
                    <a:pt x="323" y="258"/>
                    <a:pt x="323" y="256"/>
                    <a:pt x="325" y="256"/>
                  </a:cubicBezTo>
                  <a:cubicBezTo>
                    <a:pt x="327" y="256"/>
                    <a:pt x="331" y="258"/>
                    <a:pt x="334" y="261"/>
                  </a:cubicBezTo>
                  <a:cubicBezTo>
                    <a:pt x="338" y="264"/>
                    <a:pt x="341" y="266"/>
                    <a:pt x="342" y="266"/>
                  </a:cubicBezTo>
                  <a:cubicBezTo>
                    <a:pt x="344" y="266"/>
                    <a:pt x="341" y="261"/>
                    <a:pt x="330" y="253"/>
                  </a:cubicBezTo>
                  <a:cubicBezTo>
                    <a:pt x="322" y="246"/>
                    <a:pt x="321" y="242"/>
                    <a:pt x="323" y="242"/>
                  </a:cubicBezTo>
                  <a:lnTo>
                    <a:pt x="323" y="242"/>
                  </a:lnTo>
                  <a:cubicBezTo>
                    <a:pt x="324" y="242"/>
                    <a:pt x="325" y="242"/>
                    <a:pt x="327" y="244"/>
                  </a:cubicBezTo>
                  <a:cubicBezTo>
                    <a:pt x="333" y="248"/>
                    <a:pt x="333" y="249"/>
                    <a:pt x="331" y="252"/>
                  </a:cubicBezTo>
                  <a:lnTo>
                    <a:pt x="343" y="259"/>
                  </a:lnTo>
                  <a:cubicBezTo>
                    <a:pt x="344" y="257"/>
                    <a:pt x="344" y="257"/>
                    <a:pt x="339" y="252"/>
                  </a:cubicBezTo>
                  <a:cubicBezTo>
                    <a:pt x="339" y="252"/>
                    <a:pt x="340" y="250"/>
                    <a:pt x="335" y="245"/>
                  </a:cubicBezTo>
                  <a:cubicBezTo>
                    <a:pt x="330" y="239"/>
                    <a:pt x="325" y="235"/>
                    <a:pt x="318" y="232"/>
                  </a:cubicBezTo>
                  <a:cubicBezTo>
                    <a:pt x="310" y="230"/>
                    <a:pt x="311" y="228"/>
                    <a:pt x="312" y="227"/>
                  </a:cubicBezTo>
                  <a:lnTo>
                    <a:pt x="312" y="227"/>
                  </a:lnTo>
                  <a:cubicBezTo>
                    <a:pt x="320" y="228"/>
                    <a:pt x="327" y="231"/>
                    <a:pt x="331" y="237"/>
                  </a:cubicBezTo>
                  <a:cubicBezTo>
                    <a:pt x="330" y="239"/>
                    <a:pt x="336" y="243"/>
                    <a:pt x="343" y="247"/>
                  </a:cubicBezTo>
                  <a:cubicBezTo>
                    <a:pt x="343" y="248"/>
                    <a:pt x="344" y="248"/>
                    <a:pt x="344" y="248"/>
                  </a:cubicBezTo>
                  <a:cubicBezTo>
                    <a:pt x="347" y="248"/>
                    <a:pt x="341" y="235"/>
                    <a:pt x="331" y="226"/>
                  </a:cubicBezTo>
                  <a:lnTo>
                    <a:pt x="331" y="226"/>
                  </a:lnTo>
                  <a:lnTo>
                    <a:pt x="337" y="230"/>
                  </a:lnTo>
                  <a:cubicBezTo>
                    <a:pt x="339" y="231"/>
                    <a:pt x="341" y="232"/>
                    <a:pt x="343" y="232"/>
                  </a:cubicBezTo>
                  <a:cubicBezTo>
                    <a:pt x="345" y="232"/>
                    <a:pt x="347" y="230"/>
                    <a:pt x="348" y="228"/>
                  </a:cubicBezTo>
                  <a:cubicBezTo>
                    <a:pt x="351" y="225"/>
                    <a:pt x="352" y="223"/>
                    <a:pt x="346" y="219"/>
                  </a:cubicBezTo>
                  <a:cubicBezTo>
                    <a:pt x="340" y="215"/>
                    <a:pt x="335" y="211"/>
                    <a:pt x="336" y="209"/>
                  </a:cubicBezTo>
                  <a:lnTo>
                    <a:pt x="336" y="209"/>
                  </a:lnTo>
                  <a:cubicBezTo>
                    <a:pt x="336" y="209"/>
                    <a:pt x="336" y="209"/>
                    <a:pt x="335" y="209"/>
                  </a:cubicBezTo>
                  <a:cubicBezTo>
                    <a:pt x="333" y="209"/>
                    <a:pt x="327" y="206"/>
                    <a:pt x="322" y="202"/>
                  </a:cubicBezTo>
                  <a:lnTo>
                    <a:pt x="322" y="202"/>
                  </a:lnTo>
                  <a:cubicBezTo>
                    <a:pt x="328" y="203"/>
                    <a:pt x="333" y="204"/>
                    <a:pt x="338" y="206"/>
                  </a:cubicBezTo>
                  <a:cubicBezTo>
                    <a:pt x="346" y="209"/>
                    <a:pt x="352" y="210"/>
                    <a:pt x="357" y="210"/>
                  </a:cubicBezTo>
                  <a:cubicBezTo>
                    <a:pt x="360" y="210"/>
                    <a:pt x="363" y="209"/>
                    <a:pt x="365" y="207"/>
                  </a:cubicBezTo>
                  <a:cubicBezTo>
                    <a:pt x="367" y="203"/>
                    <a:pt x="370" y="201"/>
                    <a:pt x="374" y="201"/>
                  </a:cubicBezTo>
                  <a:cubicBezTo>
                    <a:pt x="376" y="201"/>
                    <a:pt x="377" y="202"/>
                    <a:pt x="379" y="202"/>
                  </a:cubicBezTo>
                  <a:cubicBezTo>
                    <a:pt x="381" y="199"/>
                    <a:pt x="382" y="198"/>
                    <a:pt x="376" y="193"/>
                  </a:cubicBezTo>
                  <a:lnTo>
                    <a:pt x="379" y="190"/>
                  </a:lnTo>
                  <a:cubicBezTo>
                    <a:pt x="380" y="191"/>
                    <a:pt x="382" y="191"/>
                    <a:pt x="383" y="191"/>
                  </a:cubicBezTo>
                  <a:cubicBezTo>
                    <a:pt x="386" y="191"/>
                    <a:pt x="386" y="189"/>
                    <a:pt x="382" y="185"/>
                  </a:cubicBezTo>
                  <a:cubicBezTo>
                    <a:pt x="377" y="180"/>
                    <a:pt x="384" y="182"/>
                    <a:pt x="385" y="181"/>
                  </a:cubicBezTo>
                  <a:cubicBezTo>
                    <a:pt x="391" y="183"/>
                    <a:pt x="395" y="185"/>
                    <a:pt x="396" y="185"/>
                  </a:cubicBezTo>
                  <a:cubicBezTo>
                    <a:pt x="397" y="185"/>
                    <a:pt x="392" y="182"/>
                    <a:pt x="381" y="175"/>
                  </a:cubicBezTo>
                  <a:cubicBezTo>
                    <a:pt x="377" y="172"/>
                    <a:pt x="371" y="170"/>
                    <a:pt x="368" y="170"/>
                  </a:cubicBezTo>
                  <a:cubicBezTo>
                    <a:pt x="367" y="170"/>
                    <a:pt x="367" y="170"/>
                    <a:pt x="366" y="171"/>
                  </a:cubicBezTo>
                  <a:lnTo>
                    <a:pt x="363" y="175"/>
                  </a:lnTo>
                  <a:lnTo>
                    <a:pt x="361" y="166"/>
                  </a:lnTo>
                  <a:cubicBezTo>
                    <a:pt x="362" y="164"/>
                    <a:pt x="358" y="157"/>
                    <a:pt x="353" y="153"/>
                  </a:cubicBezTo>
                  <a:cubicBezTo>
                    <a:pt x="353" y="153"/>
                    <a:pt x="347" y="148"/>
                    <a:pt x="348" y="146"/>
                  </a:cubicBezTo>
                  <a:lnTo>
                    <a:pt x="348" y="146"/>
                  </a:lnTo>
                  <a:lnTo>
                    <a:pt x="359" y="155"/>
                  </a:lnTo>
                  <a:cubicBezTo>
                    <a:pt x="364" y="161"/>
                    <a:pt x="370" y="166"/>
                    <a:pt x="375" y="171"/>
                  </a:cubicBezTo>
                  <a:cubicBezTo>
                    <a:pt x="381" y="174"/>
                    <a:pt x="387" y="176"/>
                    <a:pt x="389" y="176"/>
                  </a:cubicBezTo>
                  <a:cubicBezTo>
                    <a:pt x="393" y="176"/>
                    <a:pt x="392" y="173"/>
                    <a:pt x="386" y="169"/>
                  </a:cubicBezTo>
                  <a:cubicBezTo>
                    <a:pt x="387" y="168"/>
                    <a:pt x="387" y="168"/>
                    <a:pt x="388" y="168"/>
                  </a:cubicBezTo>
                  <a:cubicBezTo>
                    <a:pt x="388" y="168"/>
                    <a:pt x="390" y="169"/>
                    <a:pt x="394" y="171"/>
                  </a:cubicBezTo>
                  <a:cubicBezTo>
                    <a:pt x="396" y="172"/>
                    <a:pt x="397" y="173"/>
                    <a:pt x="398" y="173"/>
                  </a:cubicBezTo>
                  <a:cubicBezTo>
                    <a:pt x="399" y="173"/>
                    <a:pt x="398" y="170"/>
                    <a:pt x="391" y="163"/>
                  </a:cubicBezTo>
                  <a:cubicBezTo>
                    <a:pt x="385" y="156"/>
                    <a:pt x="383" y="153"/>
                    <a:pt x="385" y="153"/>
                  </a:cubicBezTo>
                  <a:lnTo>
                    <a:pt x="385" y="153"/>
                  </a:lnTo>
                  <a:cubicBezTo>
                    <a:pt x="386" y="153"/>
                    <a:pt x="389" y="155"/>
                    <a:pt x="394" y="158"/>
                  </a:cubicBezTo>
                  <a:cubicBezTo>
                    <a:pt x="399" y="160"/>
                    <a:pt x="402" y="161"/>
                    <a:pt x="405" y="161"/>
                  </a:cubicBezTo>
                  <a:cubicBezTo>
                    <a:pt x="410" y="161"/>
                    <a:pt x="412" y="158"/>
                    <a:pt x="408" y="154"/>
                  </a:cubicBezTo>
                  <a:cubicBezTo>
                    <a:pt x="399" y="147"/>
                    <a:pt x="400" y="143"/>
                    <a:pt x="404" y="143"/>
                  </a:cubicBezTo>
                  <a:cubicBezTo>
                    <a:pt x="405" y="143"/>
                    <a:pt x="406" y="143"/>
                    <a:pt x="408" y="144"/>
                  </a:cubicBezTo>
                  <a:cubicBezTo>
                    <a:pt x="410" y="145"/>
                    <a:pt x="412" y="146"/>
                    <a:pt x="413" y="146"/>
                  </a:cubicBezTo>
                  <a:cubicBezTo>
                    <a:pt x="415" y="146"/>
                    <a:pt x="414" y="144"/>
                    <a:pt x="412" y="139"/>
                  </a:cubicBezTo>
                  <a:lnTo>
                    <a:pt x="412" y="139"/>
                  </a:lnTo>
                  <a:cubicBezTo>
                    <a:pt x="416" y="143"/>
                    <a:pt x="419" y="145"/>
                    <a:pt x="421" y="145"/>
                  </a:cubicBezTo>
                  <a:cubicBezTo>
                    <a:pt x="422" y="145"/>
                    <a:pt x="422" y="144"/>
                    <a:pt x="420" y="142"/>
                  </a:cubicBezTo>
                  <a:cubicBezTo>
                    <a:pt x="420" y="142"/>
                    <a:pt x="421" y="140"/>
                    <a:pt x="414" y="137"/>
                  </a:cubicBezTo>
                  <a:lnTo>
                    <a:pt x="407" y="125"/>
                  </a:lnTo>
                  <a:cubicBezTo>
                    <a:pt x="406" y="125"/>
                    <a:pt x="406" y="125"/>
                    <a:pt x="406" y="125"/>
                  </a:cubicBezTo>
                  <a:cubicBezTo>
                    <a:pt x="403" y="125"/>
                    <a:pt x="399" y="121"/>
                    <a:pt x="394" y="117"/>
                  </a:cubicBezTo>
                  <a:cubicBezTo>
                    <a:pt x="392" y="115"/>
                    <a:pt x="393" y="114"/>
                    <a:pt x="395" y="114"/>
                  </a:cubicBezTo>
                  <a:cubicBezTo>
                    <a:pt x="399" y="114"/>
                    <a:pt x="408" y="116"/>
                    <a:pt x="418" y="123"/>
                  </a:cubicBezTo>
                  <a:lnTo>
                    <a:pt x="431" y="129"/>
                  </a:lnTo>
                  <a:cubicBezTo>
                    <a:pt x="427" y="125"/>
                    <a:pt x="421" y="119"/>
                    <a:pt x="421" y="119"/>
                  </a:cubicBezTo>
                  <a:cubicBezTo>
                    <a:pt x="422" y="119"/>
                    <a:pt x="422" y="118"/>
                    <a:pt x="423" y="118"/>
                  </a:cubicBezTo>
                  <a:cubicBezTo>
                    <a:pt x="424" y="118"/>
                    <a:pt x="426" y="119"/>
                    <a:pt x="429" y="121"/>
                  </a:cubicBezTo>
                  <a:cubicBezTo>
                    <a:pt x="433" y="124"/>
                    <a:pt x="434" y="125"/>
                    <a:pt x="435" y="125"/>
                  </a:cubicBezTo>
                  <a:cubicBezTo>
                    <a:pt x="435" y="125"/>
                    <a:pt x="435" y="125"/>
                    <a:pt x="436" y="125"/>
                  </a:cubicBezTo>
                  <a:cubicBezTo>
                    <a:pt x="436" y="125"/>
                    <a:pt x="437" y="124"/>
                    <a:pt x="431" y="119"/>
                  </a:cubicBezTo>
                  <a:cubicBezTo>
                    <a:pt x="425" y="113"/>
                    <a:pt x="423" y="110"/>
                    <a:pt x="423" y="110"/>
                  </a:cubicBezTo>
                  <a:lnTo>
                    <a:pt x="423" y="110"/>
                  </a:lnTo>
                  <a:cubicBezTo>
                    <a:pt x="424" y="110"/>
                    <a:pt x="425" y="111"/>
                    <a:pt x="428" y="112"/>
                  </a:cubicBezTo>
                  <a:cubicBezTo>
                    <a:pt x="433" y="116"/>
                    <a:pt x="436" y="118"/>
                    <a:pt x="438" y="118"/>
                  </a:cubicBezTo>
                  <a:cubicBezTo>
                    <a:pt x="439" y="118"/>
                    <a:pt x="437" y="114"/>
                    <a:pt x="431" y="108"/>
                  </a:cubicBezTo>
                  <a:cubicBezTo>
                    <a:pt x="426" y="103"/>
                    <a:pt x="424" y="101"/>
                    <a:pt x="424" y="101"/>
                  </a:cubicBezTo>
                  <a:lnTo>
                    <a:pt x="424" y="101"/>
                  </a:lnTo>
                  <a:cubicBezTo>
                    <a:pt x="424" y="101"/>
                    <a:pt x="428" y="103"/>
                    <a:pt x="434" y="107"/>
                  </a:cubicBezTo>
                  <a:cubicBezTo>
                    <a:pt x="437" y="111"/>
                    <a:pt x="443" y="114"/>
                    <a:pt x="445" y="114"/>
                  </a:cubicBezTo>
                  <a:cubicBezTo>
                    <a:pt x="445" y="114"/>
                    <a:pt x="446" y="114"/>
                    <a:pt x="446" y="114"/>
                  </a:cubicBezTo>
                  <a:lnTo>
                    <a:pt x="441" y="109"/>
                  </a:lnTo>
                  <a:cubicBezTo>
                    <a:pt x="434" y="102"/>
                    <a:pt x="432" y="100"/>
                    <a:pt x="433" y="100"/>
                  </a:cubicBezTo>
                  <a:lnTo>
                    <a:pt x="433" y="100"/>
                  </a:lnTo>
                  <a:cubicBezTo>
                    <a:pt x="434" y="100"/>
                    <a:pt x="436" y="100"/>
                    <a:pt x="438" y="101"/>
                  </a:cubicBezTo>
                  <a:cubicBezTo>
                    <a:pt x="440" y="103"/>
                    <a:pt x="442" y="104"/>
                    <a:pt x="443" y="104"/>
                  </a:cubicBezTo>
                  <a:cubicBezTo>
                    <a:pt x="444" y="104"/>
                    <a:pt x="444" y="102"/>
                    <a:pt x="442" y="97"/>
                  </a:cubicBezTo>
                  <a:cubicBezTo>
                    <a:pt x="444" y="96"/>
                    <a:pt x="445" y="94"/>
                    <a:pt x="446" y="94"/>
                  </a:cubicBezTo>
                  <a:cubicBezTo>
                    <a:pt x="447" y="94"/>
                    <a:pt x="449" y="95"/>
                    <a:pt x="451" y="98"/>
                  </a:cubicBezTo>
                  <a:cubicBezTo>
                    <a:pt x="457" y="103"/>
                    <a:pt x="460" y="105"/>
                    <a:pt x="460" y="105"/>
                  </a:cubicBezTo>
                  <a:cubicBezTo>
                    <a:pt x="460" y="105"/>
                    <a:pt x="458" y="102"/>
                    <a:pt x="453" y="97"/>
                  </a:cubicBezTo>
                  <a:cubicBezTo>
                    <a:pt x="450" y="92"/>
                    <a:pt x="450" y="91"/>
                    <a:pt x="451" y="91"/>
                  </a:cubicBezTo>
                  <a:cubicBezTo>
                    <a:pt x="452" y="91"/>
                    <a:pt x="454" y="91"/>
                    <a:pt x="457" y="92"/>
                  </a:cubicBezTo>
                  <a:cubicBezTo>
                    <a:pt x="460" y="94"/>
                    <a:pt x="462" y="94"/>
                    <a:pt x="462" y="94"/>
                  </a:cubicBezTo>
                  <a:cubicBezTo>
                    <a:pt x="463" y="94"/>
                    <a:pt x="462" y="93"/>
                    <a:pt x="459" y="89"/>
                  </a:cubicBezTo>
                  <a:cubicBezTo>
                    <a:pt x="450" y="80"/>
                    <a:pt x="445" y="75"/>
                    <a:pt x="443" y="75"/>
                  </a:cubicBezTo>
                  <a:cubicBezTo>
                    <a:pt x="443" y="75"/>
                    <a:pt x="443" y="75"/>
                    <a:pt x="442" y="75"/>
                  </a:cubicBezTo>
                  <a:cubicBezTo>
                    <a:pt x="442" y="76"/>
                    <a:pt x="442" y="76"/>
                    <a:pt x="442" y="76"/>
                  </a:cubicBezTo>
                  <a:cubicBezTo>
                    <a:pt x="441" y="76"/>
                    <a:pt x="440" y="75"/>
                    <a:pt x="436" y="72"/>
                  </a:cubicBezTo>
                  <a:cubicBezTo>
                    <a:pt x="436" y="72"/>
                    <a:pt x="437" y="71"/>
                    <a:pt x="439" y="69"/>
                  </a:cubicBezTo>
                  <a:cubicBezTo>
                    <a:pt x="440" y="68"/>
                    <a:pt x="441" y="66"/>
                    <a:pt x="439" y="59"/>
                  </a:cubicBezTo>
                  <a:cubicBezTo>
                    <a:pt x="437" y="53"/>
                    <a:pt x="431" y="46"/>
                    <a:pt x="428" y="46"/>
                  </a:cubicBezTo>
                  <a:cubicBezTo>
                    <a:pt x="428" y="46"/>
                    <a:pt x="427" y="46"/>
                    <a:pt x="428" y="48"/>
                  </a:cubicBezTo>
                  <a:lnTo>
                    <a:pt x="421" y="44"/>
                  </a:lnTo>
                  <a:cubicBezTo>
                    <a:pt x="414" y="38"/>
                    <a:pt x="410" y="35"/>
                    <a:pt x="409" y="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58"/>
            <p:cNvSpPr/>
            <p:nvPr/>
          </p:nvSpPr>
          <p:spPr>
            <a:xfrm>
              <a:off x="6689458" y="1862947"/>
              <a:ext cx="85262" cy="166662"/>
            </a:xfrm>
            <a:custGeom>
              <a:avLst/>
              <a:gdLst/>
              <a:ahLst/>
              <a:cxnLst/>
              <a:rect l="l" t="t" r="r" b="b"/>
              <a:pathLst>
                <a:path w="905" h="1769" extrusionOk="0">
                  <a:moveTo>
                    <a:pt x="116" y="28"/>
                  </a:moveTo>
                  <a:cubicBezTo>
                    <a:pt x="115" y="28"/>
                    <a:pt x="114" y="28"/>
                    <a:pt x="113" y="29"/>
                  </a:cubicBezTo>
                  <a:lnTo>
                    <a:pt x="110" y="30"/>
                  </a:lnTo>
                  <a:lnTo>
                    <a:pt x="115" y="35"/>
                  </a:lnTo>
                  <a:lnTo>
                    <a:pt x="119" y="34"/>
                  </a:lnTo>
                  <a:cubicBezTo>
                    <a:pt x="118" y="30"/>
                    <a:pt x="118" y="28"/>
                    <a:pt x="116" y="28"/>
                  </a:cubicBezTo>
                  <a:close/>
                  <a:moveTo>
                    <a:pt x="451" y="68"/>
                  </a:moveTo>
                  <a:cubicBezTo>
                    <a:pt x="452" y="68"/>
                    <a:pt x="453" y="69"/>
                    <a:pt x="454" y="69"/>
                  </a:cubicBezTo>
                  <a:lnTo>
                    <a:pt x="452" y="76"/>
                  </a:lnTo>
                  <a:lnTo>
                    <a:pt x="446" y="81"/>
                  </a:lnTo>
                  <a:lnTo>
                    <a:pt x="446" y="74"/>
                  </a:lnTo>
                  <a:cubicBezTo>
                    <a:pt x="447" y="69"/>
                    <a:pt x="449" y="68"/>
                    <a:pt x="451" y="68"/>
                  </a:cubicBezTo>
                  <a:close/>
                  <a:moveTo>
                    <a:pt x="299" y="70"/>
                  </a:moveTo>
                  <a:cubicBezTo>
                    <a:pt x="301" y="71"/>
                    <a:pt x="301" y="78"/>
                    <a:pt x="295" y="85"/>
                  </a:cubicBezTo>
                  <a:lnTo>
                    <a:pt x="289" y="85"/>
                  </a:lnTo>
                  <a:cubicBezTo>
                    <a:pt x="289" y="77"/>
                    <a:pt x="296" y="70"/>
                    <a:pt x="299" y="70"/>
                  </a:cubicBezTo>
                  <a:close/>
                  <a:moveTo>
                    <a:pt x="81" y="76"/>
                  </a:moveTo>
                  <a:cubicBezTo>
                    <a:pt x="83" y="76"/>
                    <a:pt x="83" y="78"/>
                    <a:pt x="85" y="83"/>
                  </a:cubicBezTo>
                  <a:cubicBezTo>
                    <a:pt x="85" y="83"/>
                    <a:pt x="85" y="90"/>
                    <a:pt x="82" y="92"/>
                  </a:cubicBezTo>
                  <a:lnTo>
                    <a:pt x="76" y="86"/>
                  </a:lnTo>
                  <a:cubicBezTo>
                    <a:pt x="73" y="79"/>
                    <a:pt x="76" y="78"/>
                    <a:pt x="79" y="77"/>
                  </a:cubicBezTo>
                  <a:cubicBezTo>
                    <a:pt x="80" y="77"/>
                    <a:pt x="81" y="76"/>
                    <a:pt x="81" y="76"/>
                  </a:cubicBezTo>
                  <a:close/>
                  <a:moveTo>
                    <a:pt x="116" y="66"/>
                  </a:moveTo>
                  <a:cubicBezTo>
                    <a:pt x="118" y="66"/>
                    <a:pt x="120" y="66"/>
                    <a:pt x="122" y="71"/>
                  </a:cubicBezTo>
                  <a:lnTo>
                    <a:pt x="119" y="72"/>
                  </a:lnTo>
                  <a:cubicBezTo>
                    <a:pt x="118" y="71"/>
                    <a:pt x="117" y="70"/>
                    <a:pt x="117" y="70"/>
                  </a:cubicBezTo>
                  <a:lnTo>
                    <a:pt x="117" y="70"/>
                  </a:lnTo>
                  <a:cubicBezTo>
                    <a:pt x="116" y="70"/>
                    <a:pt x="117" y="75"/>
                    <a:pt x="121" y="79"/>
                  </a:cubicBezTo>
                  <a:lnTo>
                    <a:pt x="125" y="93"/>
                  </a:lnTo>
                  <a:cubicBezTo>
                    <a:pt x="125" y="93"/>
                    <a:pt x="125" y="93"/>
                    <a:pt x="124" y="93"/>
                  </a:cubicBezTo>
                  <a:cubicBezTo>
                    <a:pt x="121" y="93"/>
                    <a:pt x="116" y="87"/>
                    <a:pt x="114" y="80"/>
                  </a:cubicBezTo>
                  <a:lnTo>
                    <a:pt x="115" y="80"/>
                  </a:lnTo>
                  <a:cubicBezTo>
                    <a:pt x="107" y="68"/>
                    <a:pt x="107" y="68"/>
                    <a:pt x="114" y="66"/>
                  </a:cubicBezTo>
                  <a:cubicBezTo>
                    <a:pt x="115" y="66"/>
                    <a:pt x="115" y="66"/>
                    <a:pt x="116" y="66"/>
                  </a:cubicBezTo>
                  <a:close/>
                  <a:moveTo>
                    <a:pt x="311" y="83"/>
                  </a:moveTo>
                  <a:cubicBezTo>
                    <a:pt x="308" y="83"/>
                    <a:pt x="307" y="88"/>
                    <a:pt x="306" y="93"/>
                  </a:cubicBezTo>
                  <a:cubicBezTo>
                    <a:pt x="305" y="100"/>
                    <a:pt x="308" y="100"/>
                    <a:pt x="314" y="102"/>
                  </a:cubicBezTo>
                  <a:cubicBezTo>
                    <a:pt x="317" y="102"/>
                    <a:pt x="320" y="95"/>
                    <a:pt x="320" y="95"/>
                  </a:cubicBezTo>
                  <a:cubicBezTo>
                    <a:pt x="322" y="88"/>
                    <a:pt x="318" y="87"/>
                    <a:pt x="316" y="87"/>
                  </a:cubicBezTo>
                  <a:cubicBezTo>
                    <a:pt x="314" y="85"/>
                    <a:pt x="313" y="83"/>
                    <a:pt x="311" y="83"/>
                  </a:cubicBezTo>
                  <a:close/>
                  <a:moveTo>
                    <a:pt x="465" y="85"/>
                  </a:moveTo>
                  <a:cubicBezTo>
                    <a:pt x="466" y="85"/>
                    <a:pt x="464" y="89"/>
                    <a:pt x="462" y="95"/>
                  </a:cubicBezTo>
                  <a:cubicBezTo>
                    <a:pt x="460" y="103"/>
                    <a:pt x="455" y="109"/>
                    <a:pt x="448" y="113"/>
                  </a:cubicBezTo>
                  <a:lnTo>
                    <a:pt x="443" y="111"/>
                  </a:lnTo>
                  <a:cubicBezTo>
                    <a:pt x="443" y="111"/>
                    <a:pt x="448" y="105"/>
                    <a:pt x="453" y="99"/>
                  </a:cubicBezTo>
                  <a:cubicBezTo>
                    <a:pt x="460" y="90"/>
                    <a:pt x="464" y="85"/>
                    <a:pt x="465" y="85"/>
                  </a:cubicBezTo>
                  <a:close/>
                  <a:moveTo>
                    <a:pt x="541" y="96"/>
                  </a:moveTo>
                  <a:cubicBezTo>
                    <a:pt x="543" y="96"/>
                    <a:pt x="541" y="99"/>
                    <a:pt x="535" y="106"/>
                  </a:cubicBezTo>
                  <a:lnTo>
                    <a:pt x="522" y="115"/>
                  </a:lnTo>
                  <a:cubicBezTo>
                    <a:pt x="519" y="114"/>
                    <a:pt x="525" y="108"/>
                    <a:pt x="535" y="98"/>
                  </a:cubicBezTo>
                  <a:cubicBezTo>
                    <a:pt x="538" y="97"/>
                    <a:pt x="540" y="96"/>
                    <a:pt x="541" y="96"/>
                  </a:cubicBezTo>
                  <a:close/>
                  <a:moveTo>
                    <a:pt x="610" y="111"/>
                  </a:moveTo>
                  <a:lnTo>
                    <a:pt x="610" y="111"/>
                  </a:lnTo>
                  <a:cubicBezTo>
                    <a:pt x="606" y="116"/>
                    <a:pt x="602" y="122"/>
                    <a:pt x="602" y="122"/>
                  </a:cubicBezTo>
                  <a:cubicBezTo>
                    <a:pt x="601" y="124"/>
                    <a:pt x="600" y="125"/>
                    <a:pt x="600" y="125"/>
                  </a:cubicBezTo>
                  <a:cubicBezTo>
                    <a:pt x="600" y="125"/>
                    <a:pt x="603" y="120"/>
                    <a:pt x="607" y="116"/>
                  </a:cubicBezTo>
                  <a:lnTo>
                    <a:pt x="610" y="111"/>
                  </a:lnTo>
                  <a:close/>
                  <a:moveTo>
                    <a:pt x="544" y="135"/>
                  </a:moveTo>
                  <a:lnTo>
                    <a:pt x="546" y="138"/>
                  </a:lnTo>
                  <a:cubicBezTo>
                    <a:pt x="543" y="142"/>
                    <a:pt x="540" y="148"/>
                    <a:pt x="537" y="148"/>
                  </a:cubicBezTo>
                  <a:cubicBezTo>
                    <a:pt x="537" y="148"/>
                    <a:pt x="536" y="148"/>
                    <a:pt x="536" y="148"/>
                  </a:cubicBezTo>
                  <a:lnTo>
                    <a:pt x="534" y="146"/>
                  </a:lnTo>
                  <a:cubicBezTo>
                    <a:pt x="536" y="142"/>
                    <a:pt x="539" y="139"/>
                    <a:pt x="544" y="135"/>
                  </a:cubicBezTo>
                  <a:close/>
                  <a:moveTo>
                    <a:pt x="632" y="169"/>
                  </a:moveTo>
                  <a:cubicBezTo>
                    <a:pt x="635" y="169"/>
                    <a:pt x="632" y="176"/>
                    <a:pt x="622" y="184"/>
                  </a:cubicBezTo>
                  <a:lnTo>
                    <a:pt x="617" y="179"/>
                  </a:lnTo>
                  <a:cubicBezTo>
                    <a:pt x="620" y="174"/>
                    <a:pt x="624" y="170"/>
                    <a:pt x="627" y="170"/>
                  </a:cubicBezTo>
                  <a:cubicBezTo>
                    <a:pt x="628" y="170"/>
                    <a:pt x="628" y="170"/>
                    <a:pt x="629" y="170"/>
                  </a:cubicBezTo>
                  <a:cubicBezTo>
                    <a:pt x="630" y="169"/>
                    <a:pt x="631" y="169"/>
                    <a:pt x="632" y="169"/>
                  </a:cubicBezTo>
                  <a:close/>
                  <a:moveTo>
                    <a:pt x="113" y="180"/>
                  </a:moveTo>
                  <a:lnTo>
                    <a:pt x="111" y="181"/>
                  </a:lnTo>
                  <a:cubicBezTo>
                    <a:pt x="112" y="186"/>
                    <a:pt x="112" y="191"/>
                    <a:pt x="114" y="196"/>
                  </a:cubicBezTo>
                  <a:lnTo>
                    <a:pt x="116" y="195"/>
                  </a:lnTo>
                  <a:cubicBezTo>
                    <a:pt x="119" y="194"/>
                    <a:pt x="116" y="187"/>
                    <a:pt x="113" y="180"/>
                  </a:cubicBezTo>
                  <a:close/>
                  <a:moveTo>
                    <a:pt x="581" y="189"/>
                  </a:moveTo>
                  <a:cubicBezTo>
                    <a:pt x="582" y="189"/>
                    <a:pt x="583" y="190"/>
                    <a:pt x="584" y="190"/>
                  </a:cubicBezTo>
                  <a:lnTo>
                    <a:pt x="580" y="196"/>
                  </a:lnTo>
                  <a:cubicBezTo>
                    <a:pt x="579" y="196"/>
                    <a:pt x="579" y="196"/>
                    <a:pt x="578" y="196"/>
                  </a:cubicBezTo>
                  <a:cubicBezTo>
                    <a:pt x="577" y="196"/>
                    <a:pt x="576" y="196"/>
                    <a:pt x="575" y="196"/>
                  </a:cubicBezTo>
                  <a:cubicBezTo>
                    <a:pt x="573" y="196"/>
                    <a:pt x="573" y="195"/>
                    <a:pt x="575" y="192"/>
                  </a:cubicBezTo>
                  <a:cubicBezTo>
                    <a:pt x="574" y="191"/>
                    <a:pt x="578" y="189"/>
                    <a:pt x="581" y="189"/>
                  </a:cubicBezTo>
                  <a:close/>
                  <a:moveTo>
                    <a:pt x="648" y="188"/>
                  </a:moveTo>
                  <a:lnTo>
                    <a:pt x="650" y="190"/>
                  </a:lnTo>
                  <a:cubicBezTo>
                    <a:pt x="653" y="192"/>
                    <a:pt x="653" y="192"/>
                    <a:pt x="648" y="197"/>
                  </a:cubicBezTo>
                  <a:lnTo>
                    <a:pt x="646" y="195"/>
                  </a:lnTo>
                  <a:lnTo>
                    <a:pt x="648" y="188"/>
                  </a:lnTo>
                  <a:close/>
                  <a:moveTo>
                    <a:pt x="688" y="198"/>
                  </a:moveTo>
                  <a:cubicBezTo>
                    <a:pt x="685" y="201"/>
                    <a:pt x="683" y="206"/>
                    <a:pt x="681" y="210"/>
                  </a:cubicBezTo>
                  <a:cubicBezTo>
                    <a:pt x="681" y="211"/>
                    <a:pt x="681" y="211"/>
                    <a:pt x="682" y="211"/>
                  </a:cubicBezTo>
                  <a:cubicBezTo>
                    <a:pt x="685" y="211"/>
                    <a:pt x="688" y="207"/>
                    <a:pt x="688" y="207"/>
                  </a:cubicBezTo>
                  <a:cubicBezTo>
                    <a:pt x="688" y="207"/>
                    <a:pt x="694" y="203"/>
                    <a:pt x="691" y="200"/>
                  </a:cubicBezTo>
                  <a:lnTo>
                    <a:pt x="688" y="198"/>
                  </a:lnTo>
                  <a:close/>
                  <a:moveTo>
                    <a:pt x="766" y="211"/>
                  </a:moveTo>
                  <a:cubicBezTo>
                    <a:pt x="765" y="211"/>
                    <a:pt x="764" y="213"/>
                    <a:pt x="762" y="216"/>
                  </a:cubicBezTo>
                  <a:cubicBezTo>
                    <a:pt x="765" y="219"/>
                    <a:pt x="767" y="222"/>
                    <a:pt x="767" y="222"/>
                  </a:cubicBezTo>
                  <a:cubicBezTo>
                    <a:pt x="773" y="217"/>
                    <a:pt x="773" y="217"/>
                    <a:pt x="770" y="215"/>
                  </a:cubicBezTo>
                  <a:cubicBezTo>
                    <a:pt x="768" y="212"/>
                    <a:pt x="767" y="211"/>
                    <a:pt x="766" y="211"/>
                  </a:cubicBezTo>
                  <a:close/>
                  <a:moveTo>
                    <a:pt x="671" y="244"/>
                  </a:moveTo>
                  <a:cubicBezTo>
                    <a:pt x="672" y="244"/>
                    <a:pt x="673" y="244"/>
                    <a:pt x="673" y="244"/>
                  </a:cubicBezTo>
                  <a:cubicBezTo>
                    <a:pt x="675" y="246"/>
                    <a:pt x="677" y="249"/>
                    <a:pt x="672" y="253"/>
                  </a:cubicBezTo>
                  <a:cubicBezTo>
                    <a:pt x="672" y="253"/>
                    <a:pt x="668" y="256"/>
                    <a:pt x="666" y="256"/>
                  </a:cubicBezTo>
                  <a:cubicBezTo>
                    <a:pt x="665" y="256"/>
                    <a:pt x="664" y="256"/>
                    <a:pt x="664" y="255"/>
                  </a:cubicBezTo>
                  <a:cubicBezTo>
                    <a:pt x="663" y="253"/>
                    <a:pt x="665" y="246"/>
                    <a:pt x="665" y="246"/>
                  </a:cubicBezTo>
                  <a:cubicBezTo>
                    <a:pt x="668" y="244"/>
                    <a:pt x="670" y="244"/>
                    <a:pt x="671" y="244"/>
                  </a:cubicBezTo>
                  <a:close/>
                  <a:moveTo>
                    <a:pt x="706" y="287"/>
                  </a:moveTo>
                  <a:cubicBezTo>
                    <a:pt x="707" y="287"/>
                    <a:pt x="708" y="288"/>
                    <a:pt x="710" y="290"/>
                  </a:cubicBezTo>
                  <a:cubicBezTo>
                    <a:pt x="711" y="292"/>
                    <a:pt x="705" y="297"/>
                    <a:pt x="705" y="297"/>
                  </a:cubicBezTo>
                  <a:cubicBezTo>
                    <a:pt x="704" y="298"/>
                    <a:pt x="703" y="298"/>
                    <a:pt x="703" y="298"/>
                  </a:cubicBezTo>
                  <a:cubicBezTo>
                    <a:pt x="701" y="298"/>
                    <a:pt x="703" y="294"/>
                    <a:pt x="702" y="292"/>
                  </a:cubicBezTo>
                  <a:cubicBezTo>
                    <a:pt x="704" y="289"/>
                    <a:pt x="705" y="287"/>
                    <a:pt x="706" y="287"/>
                  </a:cubicBezTo>
                  <a:close/>
                  <a:moveTo>
                    <a:pt x="786" y="300"/>
                  </a:moveTo>
                  <a:cubicBezTo>
                    <a:pt x="786" y="300"/>
                    <a:pt x="786" y="300"/>
                    <a:pt x="786" y="300"/>
                  </a:cubicBezTo>
                  <a:lnTo>
                    <a:pt x="786" y="300"/>
                  </a:lnTo>
                  <a:cubicBezTo>
                    <a:pt x="786" y="301"/>
                    <a:pt x="786" y="302"/>
                    <a:pt x="786" y="302"/>
                  </a:cubicBezTo>
                  <a:cubicBezTo>
                    <a:pt x="786" y="302"/>
                    <a:pt x="786" y="301"/>
                    <a:pt x="786" y="300"/>
                  </a:cubicBezTo>
                  <a:close/>
                  <a:moveTo>
                    <a:pt x="753" y="322"/>
                  </a:moveTo>
                  <a:cubicBezTo>
                    <a:pt x="755" y="322"/>
                    <a:pt x="754" y="326"/>
                    <a:pt x="746" y="334"/>
                  </a:cubicBezTo>
                  <a:cubicBezTo>
                    <a:pt x="743" y="336"/>
                    <a:pt x="741" y="337"/>
                    <a:pt x="740" y="337"/>
                  </a:cubicBezTo>
                  <a:cubicBezTo>
                    <a:pt x="739" y="337"/>
                    <a:pt x="739" y="336"/>
                    <a:pt x="738" y="335"/>
                  </a:cubicBezTo>
                  <a:cubicBezTo>
                    <a:pt x="741" y="330"/>
                    <a:pt x="744" y="327"/>
                    <a:pt x="749" y="324"/>
                  </a:cubicBezTo>
                  <a:cubicBezTo>
                    <a:pt x="751" y="323"/>
                    <a:pt x="752" y="322"/>
                    <a:pt x="753" y="322"/>
                  </a:cubicBezTo>
                  <a:close/>
                  <a:moveTo>
                    <a:pt x="761" y="346"/>
                  </a:moveTo>
                  <a:lnTo>
                    <a:pt x="762" y="348"/>
                  </a:lnTo>
                  <a:cubicBezTo>
                    <a:pt x="758" y="352"/>
                    <a:pt x="754" y="354"/>
                    <a:pt x="751" y="354"/>
                  </a:cubicBezTo>
                  <a:cubicBezTo>
                    <a:pt x="750" y="354"/>
                    <a:pt x="749" y="354"/>
                    <a:pt x="749" y="353"/>
                  </a:cubicBezTo>
                  <a:lnTo>
                    <a:pt x="753" y="347"/>
                  </a:lnTo>
                  <a:lnTo>
                    <a:pt x="761" y="346"/>
                  </a:lnTo>
                  <a:close/>
                  <a:moveTo>
                    <a:pt x="584" y="364"/>
                  </a:moveTo>
                  <a:cubicBezTo>
                    <a:pt x="580" y="366"/>
                    <a:pt x="576" y="369"/>
                    <a:pt x="572" y="372"/>
                  </a:cubicBezTo>
                  <a:cubicBezTo>
                    <a:pt x="569" y="374"/>
                    <a:pt x="568" y="376"/>
                    <a:pt x="569" y="376"/>
                  </a:cubicBezTo>
                  <a:cubicBezTo>
                    <a:pt x="570" y="376"/>
                    <a:pt x="574" y="374"/>
                    <a:pt x="581" y="371"/>
                  </a:cubicBezTo>
                  <a:cubicBezTo>
                    <a:pt x="586" y="366"/>
                    <a:pt x="586" y="366"/>
                    <a:pt x="584" y="364"/>
                  </a:cubicBezTo>
                  <a:close/>
                  <a:moveTo>
                    <a:pt x="810" y="538"/>
                  </a:moveTo>
                  <a:lnTo>
                    <a:pt x="817" y="540"/>
                  </a:lnTo>
                  <a:lnTo>
                    <a:pt x="817" y="542"/>
                  </a:lnTo>
                  <a:cubicBezTo>
                    <a:pt x="814" y="544"/>
                    <a:pt x="810" y="545"/>
                    <a:pt x="807" y="545"/>
                  </a:cubicBezTo>
                  <a:cubicBezTo>
                    <a:pt x="805" y="545"/>
                    <a:pt x="803" y="544"/>
                    <a:pt x="803" y="542"/>
                  </a:cubicBezTo>
                  <a:lnTo>
                    <a:pt x="810" y="538"/>
                  </a:lnTo>
                  <a:close/>
                  <a:moveTo>
                    <a:pt x="835" y="611"/>
                  </a:moveTo>
                  <a:cubicBezTo>
                    <a:pt x="836" y="614"/>
                    <a:pt x="836" y="614"/>
                    <a:pt x="829" y="615"/>
                  </a:cubicBezTo>
                  <a:cubicBezTo>
                    <a:pt x="824" y="615"/>
                    <a:pt x="819" y="615"/>
                    <a:pt x="814" y="614"/>
                  </a:cubicBezTo>
                  <a:cubicBezTo>
                    <a:pt x="814" y="611"/>
                    <a:pt x="829" y="612"/>
                    <a:pt x="835" y="611"/>
                  </a:cubicBezTo>
                  <a:close/>
                  <a:moveTo>
                    <a:pt x="876" y="658"/>
                  </a:moveTo>
                  <a:cubicBezTo>
                    <a:pt x="880" y="658"/>
                    <a:pt x="885" y="659"/>
                    <a:pt x="890" y="660"/>
                  </a:cubicBezTo>
                  <a:lnTo>
                    <a:pt x="890" y="664"/>
                  </a:lnTo>
                  <a:cubicBezTo>
                    <a:pt x="887" y="664"/>
                    <a:pt x="884" y="664"/>
                    <a:pt x="882" y="664"/>
                  </a:cubicBezTo>
                  <a:cubicBezTo>
                    <a:pt x="878" y="664"/>
                    <a:pt x="876" y="663"/>
                    <a:pt x="876" y="661"/>
                  </a:cubicBezTo>
                  <a:lnTo>
                    <a:pt x="876" y="658"/>
                  </a:lnTo>
                  <a:close/>
                  <a:moveTo>
                    <a:pt x="840" y="700"/>
                  </a:moveTo>
                  <a:lnTo>
                    <a:pt x="847" y="703"/>
                  </a:lnTo>
                  <a:lnTo>
                    <a:pt x="847" y="706"/>
                  </a:lnTo>
                  <a:cubicBezTo>
                    <a:pt x="840" y="706"/>
                    <a:pt x="832" y="706"/>
                    <a:pt x="832" y="703"/>
                  </a:cubicBezTo>
                  <a:lnTo>
                    <a:pt x="840" y="700"/>
                  </a:lnTo>
                  <a:close/>
                  <a:moveTo>
                    <a:pt x="803" y="908"/>
                  </a:moveTo>
                  <a:cubicBezTo>
                    <a:pt x="810" y="908"/>
                    <a:pt x="815" y="913"/>
                    <a:pt x="814" y="915"/>
                  </a:cubicBezTo>
                  <a:cubicBezTo>
                    <a:pt x="813" y="919"/>
                    <a:pt x="812" y="921"/>
                    <a:pt x="810" y="921"/>
                  </a:cubicBezTo>
                  <a:cubicBezTo>
                    <a:pt x="809" y="921"/>
                    <a:pt x="808" y="920"/>
                    <a:pt x="805" y="919"/>
                  </a:cubicBezTo>
                  <a:cubicBezTo>
                    <a:pt x="798" y="917"/>
                    <a:pt x="799" y="912"/>
                    <a:pt x="801" y="908"/>
                  </a:cubicBezTo>
                  <a:cubicBezTo>
                    <a:pt x="801" y="908"/>
                    <a:pt x="802" y="908"/>
                    <a:pt x="803" y="908"/>
                  </a:cubicBezTo>
                  <a:close/>
                  <a:moveTo>
                    <a:pt x="765" y="1027"/>
                  </a:moveTo>
                  <a:cubicBezTo>
                    <a:pt x="769" y="1028"/>
                    <a:pt x="774" y="1032"/>
                    <a:pt x="777" y="1035"/>
                  </a:cubicBezTo>
                  <a:lnTo>
                    <a:pt x="776" y="1038"/>
                  </a:lnTo>
                  <a:cubicBezTo>
                    <a:pt x="769" y="1035"/>
                    <a:pt x="762" y="1032"/>
                    <a:pt x="764" y="1029"/>
                  </a:cubicBezTo>
                  <a:lnTo>
                    <a:pt x="765" y="1027"/>
                  </a:lnTo>
                  <a:close/>
                  <a:moveTo>
                    <a:pt x="666" y="1269"/>
                  </a:moveTo>
                  <a:lnTo>
                    <a:pt x="674" y="1272"/>
                  </a:lnTo>
                  <a:cubicBezTo>
                    <a:pt x="679" y="1276"/>
                    <a:pt x="677" y="1278"/>
                    <a:pt x="677" y="1278"/>
                  </a:cubicBezTo>
                  <a:cubicBezTo>
                    <a:pt x="676" y="1279"/>
                    <a:pt x="676" y="1280"/>
                    <a:pt x="675" y="1280"/>
                  </a:cubicBezTo>
                  <a:cubicBezTo>
                    <a:pt x="674" y="1280"/>
                    <a:pt x="673" y="1279"/>
                    <a:pt x="669" y="1276"/>
                  </a:cubicBezTo>
                  <a:cubicBezTo>
                    <a:pt x="669" y="1276"/>
                    <a:pt x="664" y="1273"/>
                    <a:pt x="666" y="1269"/>
                  </a:cubicBezTo>
                  <a:close/>
                  <a:moveTo>
                    <a:pt x="602" y="1291"/>
                  </a:moveTo>
                  <a:cubicBezTo>
                    <a:pt x="603" y="1291"/>
                    <a:pt x="604" y="1293"/>
                    <a:pt x="607" y="1296"/>
                  </a:cubicBezTo>
                  <a:cubicBezTo>
                    <a:pt x="609" y="1301"/>
                    <a:pt x="609" y="1303"/>
                    <a:pt x="607" y="1303"/>
                  </a:cubicBezTo>
                  <a:cubicBezTo>
                    <a:pt x="606" y="1303"/>
                    <a:pt x="604" y="1302"/>
                    <a:pt x="602" y="1301"/>
                  </a:cubicBezTo>
                  <a:cubicBezTo>
                    <a:pt x="596" y="1296"/>
                    <a:pt x="596" y="1296"/>
                    <a:pt x="599" y="1294"/>
                  </a:cubicBezTo>
                  <a:cubicBezTo>
                    <a:pt x="600" y="1292"/>
                    <a:pt x="601" y="1291"/>
                    <a:pt x="602" y="1291"/>
                  </a:cubicBezTo>
                  <a:close/>
                  <a:moveTo>
                    <a:pt x="648" y="1303"/>
                  </a:moveTo>
                  <a:lnTo>
                    <a:pt x="656" y="1305"/>
                  </a:lnTo>
                  <a:lnTo>
                    <a:pt x="659" y="1312"/>
                  </a:lnTo>
                  <a:lnTo>
                    <a:pt x="657" y="1314"/>
                  </a:lnTo>
                  <a:cubicBezTo>
                    <a:pt x="651" y="1310"/>
                    <a:pt x="646" y="1305"/>
                    <a:pt x="648" y="1303"/>
                  </a:cubicBezTo>
                  <a:close/>
                  <a:moveTo>
                    <a:pt x="585" y="1310"/>
                  </a:moveTo>
                  <a:lnTo>
                    <a:pt x="592" y="1312"/>
                  </a:lnTo>
                  <a:lnTo>
                    <a:pt x="590" y="1314"/>
                  </a:lnTo>
                  <a:cubicBezTo>
                    <a:pt x="589" y="1315"/>
                    <a:pt x="589" y="1316"/>
                    <a:pt x="588" y="1316"/>
                  </a:cubicBezTo>
                  <a:cubicBezTo>
                    <a:pt x="588" y="1316"/>
                    <a:pt x="586" y="1315"/>
                    <a:pt x="583" y="1312"/>
                  </a:cubicBezTo>
                  <a:lnTo>
                    <a:pt x="585" y="1310"/>
                  </a:lnTo>
                  <a:close/>
                  <a:moveTo>
                    <a:pt x="565" y="1320"/>
                  </a:moveTo>
                  <a:cubicBezTo>
                    <a:pt x="564" y="1321"/>
                    <a:pt x="565" y="1323"/>
                    <a:pt x="566" y="1323"/>
                  </a:cubicBezTo>
                  <a:cubicBezTo>
                    <a:pt x="566" y="1323"/>
                    <a:pt x="566" y="1323"/>
                    <a:pt x="565" y="1320"/>
                  </a:cubicBezTo>
                  <a:close/>
                  <a:moveTo>
                    <a:pt x="564" y="1331"/>
                  </a:moveTo>
                  <a:lnTo>
                    <a:pt x="572" y="1334"/>
                  </a:lnTo>
                  <a:lnTo>
                    <a:pt x="569" y="1337"/>
                  </a:lnTo>
                  <a:cubicBezTo>
                    <a:pt x="569" y="1338"/>
                    <a:pt x="568" y="1338"/>
                    <a:pt x="567" y="1338"/>
                  </a:cubicBezTo>
                  <a:cubicBezTo>
                    <a:pt x="566" y="1338"/>
                    <a:pt x="565" y="1337"/>
                    <a:pt x="562" y="1333"/>
                  </a:cubicBezTo>
                  <a:lnTo>
                    <a:pt x="564" y="1331"/>
                  </a:lnTo>
                  <a:close/>
                  <a:moveTo>
                    <a:pt x="548" y="1358"/>
                  </a:moveTo>
                  <a:lnTo>
                    <a:pt x="548" y="1358"/>
                  </a:lnTo>
                  <a:cubicBezTo>
                    <a:pt x="553" y="1360"/>
                    <a:pt x="557" y="1362"/>
                    <a:pt x="561" y="1366"/>
                  </a:cubicBezTo>
                  <a:lnTo>
                    <a:pt x="558" y="1368"/>
                  </a:lnTo>
                  <a:cubicBezTo>
                    <a:pt x="558" y="1368"/>
                    <a:pt x="557" y="1369"/>
                    <a:pt x="557" y="1369"/>
                  </a:cubicBezTo>
                  <a:cubicBezTo>
                    <a:pt x="555" y="1369"/>
                    <a:pt x="552" y="1365"/>
                    <a:pt x="552" y="1365"/>
                  </a:cubicBezTo>
                  <a:cubicBezTo>
                    <a:pt x="552" y="1365"/>
                    <a:pt x="546" y="1360"/>
                    <a:pt x="548" y="1358"/>
                  </a:cubicBezTo>
                  <a:close/>
                  <a:moveTo>
                    <a:pt x="460" y="1435"/>
                  </a:moveTo>
                  <a:cubicBezTo>
                    <a:pt x="460" y="1435"/>
                    <a:pt x="461" y="1435"/>
                    <a:pt x="462" y="1437"/>
                  </a:cubicBezTo>
                  <a:lnTo>
                    <a:pt x="466" y="1442"/>
                  </a:lnTo>
                  <a:cubicBezTo>
                    <a:pt x="468" y="1447"/>
                    <a:pt x="470" y="1453"/>
                    <a:pt x="468" y="1453"/>
                  </a:cubicBezTo>
                  <a:cubicBezTo>
                    <a:pt x="468" y="1453"/>
                    <a:pt x="467" y="1452"/>
                    <a:pt x="466" y="1451"/>
                  </a:cubicBezTo>
                  <a:cubicBezTo>
                    <a:pt x="463" y="1448"/>
                    <a:pt x="461" y="1443"/>
                    <a:pt x="460" y="1439"/>
                  </a:cubicBezTo>
                  <a:cubicBezTo>
                    <a:pt x="460" y="1439"/>
                    <a:pt x="458" y="1435"/>
                    <a:pt x="460" y="1435"/>
                  </a:cubicBezTo>
                  <a:close/>
                  <a:moveTo>
                    <a:pt x="395" y="1516"/>
                  </a:moveTo>
                  <a:cubicBezTo>
                    <a:pt x="398" y="1516"/>
                    <a:pt x="406" y="1527"/>
                    <a:pt x="406" y="1535"/>
                  </a:cubicBezTo>
                  <a:cubicBezTo>
                    <a:pt x="405" y="1536"/>
                    <a:pt x="404" y="1537"/>
                    <a:pt x="404" y="1537"/>
                  </a:cubicBezTo>
                  <a:cubicBezTo>
                    <a:pt x="403" y="1537"/>
                    <a:pt x="402" y="1535"/>
                    <a:pt x="399" y="1532"/>
                  </a:cubicBezTo>
                  <a:cubicBezTo>
                    <a:pt x="395" y="1526"/>
                    <a:pt x="392" y="1518"/>
                    <a:pt x="395" y="1516"/>
                  </a:cubicBezTo>
                  <a:cubicBezTo>
                    <a:pt x="395" y="1516"/>
                    <a:pt x="395" y="1516"/>
                    <a:pt x="395" y="1516"/>
                  </a:cubicBezTo>
                  <a:close/>
                  <a:moveTo>
                    <a:pt x="35" y="1731"/>
                  </a:moveTo>
                  <a:cubicBezTo>
                    <a:pt x="35" y="1731"/>
                    <a:pt x="37" y="1734"/>
                    <a:pt x="40" y="1741"/>
                  </a:cubicBezTo>
                  <a:cubicBezTo>
                    <a:pt x="43" y="1746"/>
                    <a:pt x="47" y="1753"/>
                    <a:pt x="43" y="1754"/>
                  </a:cubicBezTo>
                  <a:cubicBezTo>
                    <a:pt x="44" y="1759"/>
                    <a:pt x="43" y="1761"/>
                    <a:pt x="43" y="1761"/>
                  </a:cubicBezTo>
                  <a:cubicBezTo>
                    <a:pt x="41" y="1761"/>
                    <a:pt x="39" y="1752"/>
                    <a:pt x="38" y="1742"/>
                  </a:cubicBezTo>
                  <a:cubicBezTo>
                    <a:pt x="35" y="1734"/>
                    <a:pt x="34" y="1731"/>
                    <a:pt x="35" y="1731"/>
                  </a:cubicBezTo>
                  <a:close/>
                  <a:moveTo>
                    <a:pt x="221" y="1"/>
                  </a:moveTo>
                  <a:cubicBezTo>
                    <a:pt x="221" y="1"/>
                    <a:pt x="222" y="6"/>
                    <a:pt x="225" y="17"/>
                  </a:cubicBezTo>
                  <a:cubicBezTo>
                    <a:pt x="225" y="25"/>
                    <a:pt x="232" y="32"/>
                    <a:pt x="235" y="32"/>
                  </a:cubicBezTo>
                  <a:lnTo>
                    <a:pt x="245" y="32"/>
                  </a:lnTo>
                  <a:lnTo>
                    <a:pt x="236" y="40"/>
                  </a:lnTo>
                  <a:cubicBezTo>
                    <a:pt x="233" y="40"/>
                    <a:pt x="226" y="47"/>
                    <a:pt x="227" y="54"/>
                  </a:cubicBezTo>
                  <a:cubicBezTo>
                    <a:pt x="227" y="54"/>
                    <a:pt x="227" y="61"/>
                    <a:pt x="224" y="61"/>
                  </a:cubicBezTo>
                  <a:cubicBezTo>
                    <a:pt x="224" y="61"/>
                    <a:pt x="224" y="54"/>
                    <a:pt x="223" y="47"/>
                  </a:cubicBezTo>
                  <a:cubicBezTo>
                    <a:pt x="225" y="40"/>
                    <a:pt x="226" y="32"/>
                    <a:pt x="225" y="25"/>
                  </a:cubicBezTo>
                  <a:cubicBezTo>
                    <a:pt x="222" y="17"/>
                    <a:pt x="217" y="11"/>
                    <a:pt x="214" y="11"/>
                  </a:cubicBezTo>
                  <a:cubicBezTo>
                    <a:pt x="212" y="11"/>
                    <a:pt x="210" y="14"/>
                    <a:pt x="211" y="20"/>
                  </a:cubicBezTo>
                  <a:cubicBezTo>
                    <a:pt x="207" y="20"/>
                    <a:pt x="207" y="20"/>
                    <a:pt x="204" y="13"/>
                  </a:cubicBezTo>
                  <a:cubicBezTo>
                    <a:pt x="203" y="10"/>
                    <a:pt x="203" y="8"/>
                    <a:pt x="202" y="8"/>
                  </a:cubicBezTo>
                  <a:cubicBezTo>
                    <a:pt x="200" y="8"/>
                    <a:pt x="198" y="12"/>
                    <a:pt x="197" y="21"/>
                  </a:cubicBezTo>
                  <a:cubicBezTo>
                    <a:pt x="196" y="28"/>
                    <a:pt x="195" y="32"/>
                    <a:pt x="194" y="32"/>
                  </a:cubicBezTo>
                  <a:cubicBezTo>
                    <a:pt x="192" y="32"/>
                    <a:pt x="190" y="29"/>
                    <a:pt x="187" y="22"/>
                  </a:cubicBezTo>
                  <a:cubicBezTo>
                    <a:pt x="182" y="14"/>
                    <a:pt x="177" y="12"/>
                    <a:pt x="172" y="12"/>
                  </a:cubicBezTo>
                  <a:cubicBezTo>
                    <a:pt x="168" y="12"/>
                    <a:pt x="165" y="14"/>
                    <a:pt x="166" y="17"/>
                  </a:cubicBezTo>
                  <a:cubicBezTo>
                    <a:pt x="167" y="27"/>
                    <a:pt x="164" y="30"/>
                    <a:pt x="160" y="30"/>
                  </a:cubicBezTo>
                  <a:cubicBezTo>
                    <a:pt x="158" y="30"/>
                    <a:pt x="155" y="29"/>
                    <a:pt x="153" y="26"/>
                  </a:cubicBezTo>
                  <a:cubicBezTo>
                    <a:pt x="151" y="24"/>
                    <a:pt x="149" y="22"/>
                    <a:pt x="147" y="22"/>
                  </a:cubicBezTo>
                  <a:cubicBezTo>
                    <a:pt x="145" y="22"/>
                    <a:pt x="144" y="24"/>
                    <a:pt x="143" y="29"/>
                  </a:cubicBezTo>
                  <a:cubicBezTo>
                    <a:pt x="142" y="24"/>
                    <a:pt x="139" y="20"/>
                    <a:pt x="137" y="20"/>
                  </a:cubicBezTo>
                  <a:cubicBezTo>
                    <a:pt x="136" y="20"/>
                    <a:pt x="135" y="21"/>
                    <a:pt x="134" y="23"/>
                  </a:cubicBezTo>
                  <a:cubicBezTo>
                    <a:pt x="134" y="23"/>
                    <a:pt x="131" y="24"/>
                    <a:pt x="136" y="30"/>
                  </a:cubicBezTo>
                  <a:lnTo>
                    <a:pt x="133" y="46"/>
                  </a:lnTo>
                  <a:cubicBezTo>
                    <a:pt x="133" y="45"/>
                    <a:pt x="134" y="45"/>
                    <a:pt x="134" y="45"/>
                  </a:cubicBezTo>
                  <a:cubicBezTo>
                    <a:pt x="137" y="45"/>
                    <a:pt x="138" y="53"/>
                    <a:pt x="140" y="59"/>
                  </a:cubicBezTo>
                  <a:cubicBezTo>
                    <a:pt x="140" y="61"/>
                    <a:pt x="139" y="62"/>
                    <a:pt x="137" y="62"/>
                  </a:cubicBezTo>
                  <a:cubicBezTo>
                    <a:pt x="133" y="62"/>
                    <a:pt x="123" y="56"/>
                    <a:pt x="114" y="43"/>
                  </a:cubicBezTo>
                  <a:lnTo>
                    <a:pt x="104" y="31"/>
                  </a:lnTo>
                  <a:lnTo>
                    <a:pt x="104" y="31"/>
                  </a:lnTo>
                  <a:cubicBezTo>
                    <a:pt x="106" y="38"/>
                    <a:pt x="107" y="44"/>
                    <a:pt x="107" y="44"/>
                  </a:cubicBezTo>
                  <a:cubicBezTo>
                    <a:pt x="106" y="45"/>
                    <a:pt x="105" y="45"/>
                    <a:pt x="104" y="45"/>
                  </a:cubicBezTo>
                  <a:cubicBezTo>
                    <a:pt x="102" y="45"/>
                    <a:pt x="101" y="44"/>
                    <a:pt x="99" y="40"/>
                  </a:cubicBezTo>
                  <a:cubicBezTo>
                    <a:pt x="98" y="35"/>
                    <a:pt x="97" y="34"/>
                    <a:pt x="96" y="34"/>
                  </a:cubicBezTo>
                  <a:cubicBezTo>
                    <a:pt x="96" y="34"/>
                    <a:pt x="95" y="34"/>
                    <a:pt x="94" y="34"/>
                  </a:cubicBezTo>
                  <a:cubicBezTo>
                    <a:pt x="94" y="34"/>
                    <a:pt x="90" y="34"/>
                    <a:pt x="93" y="42"/>
                  </a:cubicBezTo>
                  <a:cubicBezTo>
                    <a:pt x="95" y="50"/>
                    <a:pt x="97" y="54"/>
                    <a:pt x="96" y="54"/>
                  </a:cubicBezTo>
                  <a:cubicBezTo>
                    <a:pt x="95" y="54"/>
                    <a:pt x="94" y="52"/>
                    <a:pt x="92" y="50"/>
                  </a:cubicBezTo>
                  <a:cubicBezTo>
                    <a:pt x="88" y="44"/>
                    <a:pt x="85" y="41"/>
                    <a:pt x="84" y="41"/>
                  </a:cubicBezTo>
                  <a:cubicBezTo>
                    <a:pt x="82" y="41"/>
                    <a:pt x="81" y="45"/>
                    <a:pt x="82" y="53"/>
                  </a:cubicBezTo>
                  <a:cubicBezTo>
                    <a:pt x="84" y="60"/>
                    <a:pt x="85" y="64"/>
                    <a:pt x="84" y="64"/>
                  </a:cubicBezTo>
                  <a:cubicBezTo>
                    <a:pt x="84" y="64"/>
                    <a:pt x="82" y="61"/>
                    <a:pt x="78" y="54"/>
                  </a:cubicBezTo>
                  <a:cubicBezTo>
                    <a:pt x="76" y="48"/>
                    <a:pt x="71" y="43"/>
                    <a:pt x="68" y="43"/>
                  </a:cubicBezTo>
                  <a:cubicBezTo>
                    <a:pt x="68" y="43"/>
                    <a:pt x="67" y="43"/>
                    <a:pt x="67" y="43"/>
                  </a:cubicBezTo>
                  <a:lnTo>
                    <a:pt x="69" y="50"/>
                  </a:lnTo>
                  <a:cubicBezTo>
                    <a:pt x="73" y="59"/>
                    <a:pt x="73" y="62"/>
                    <a:pt x="71" y="62"/>
                  </a:cubicBezTo>
                  <a:cubicBezTo>
                    <a:pt x="70" y="62"/>
                    <a:pt x="68" y="61"/>
                    <a:pt x="66" y="59"/>
                  </a:cubicBezTo>
                  <a:cubicBezTo>
                    <a:pt x="64" y="56"/>
                    <a:pt x="63" y="55"/>
                    <a:pt x="61" y="55"/>
                  </a:cubicBezTo>
                  <a:cubicBezTo>
                    <a:pt x="60" y="55"/>
                    <a:pt x="58" y="57"/>
                    <a:pt x="56" y="62"/>
                  </a:cubicBezTo>
                  <a:cubicBezTo>
                    <a:pt x="52" y="63"/>
                    <a:pt x="50" y="65"/>
                    <a:pt x="48" y="65"/>
                  </a:cubicBezTo>
                  <a:cubicBezTo>
                    <a:pt x="46" y="65"/>
                    <a:pt x="45" y="63"/>
                    <a:pt x="43" y="60"/>
                  </a:cubicBezTo>
                  <a:cubicBezTo>
                    <a:pt x="40" y="54"/>
                    <a:pt x="38" y="50"/>
                    <a:pt x="38" y="50"/>
                  </a:cubicBezTo>
                  <a:lnTo>
                    <a:pt x="38" y="50"/>
                  </a:lnTo>
                  <a:cubicBezTo>
                    <a:pt x="37" y="50"/>
                    <a:pt x="38" y="54"/>
                    <a:pt x="40" y="61"/>
                  </a:cubicBezTo>
                  <a:cubicBezTo>
                    <a:pt x="40" y="66"/>
                    <a:pt x="40" y="69"/>
                    <a:pt x="38" y="69"/>
                  </a:cubicBezTo>
                  <a:cubicBezTo>
                    <a:pt x="37" y="69"/>
                    <a:pt x="34" y="68"/>
                    <a:pt x="30" y="66"/>
                  </a:cubicBezTo>
                  <a:cubicBezTo>
                    <a:pt x="28" y="64"/>
                    <a:pt x="26" y="63"/>
                    <a:pt x="25" y="63"/>
                  </a:cubicBezTo>
                  <a:cubicBezTo>
                    <a:pt x="24" y="63"/>
                    <a:pt x="24" y="65"/>
                    <a:pt x="24" y="69"/>
                  </a:cubicBezTo>
                  <a:cubicBezTo>
                    <a:pt x="30" y="81"/>
                    <a:pt x="33" y="87"/>
                    <a:pt x="36" y="87"/>
                  </a:cubicBezTo>
                  <a:cubicBezTo>
                    <a:pt x="36" y="87"/>
                    <a:pt x="36" y="87"/>
                    <a:pt x="37" y="87"/>
                  </a:cubicBezTo>
                  <a:cubicBezTo>
                    <a:pt x="38" y="87"/>
                    <a:pt x="38" y="86"/>
                    <a:pt x="39" y="86"/>
                  </a:cubicBezTo>
                  <a:cubicBezTo>
                    <a:pt x="40" y="86"/>
                    <a:pt x="41" y="88"/>
                    <a:pt x="43" y="93"/>
                  </a:cubicBezTo>
                  <a:lnTo>
                    <a:pt x="37" y="95"/>
                  </a:lnTo>
                  <a:cubicBezTo>
                    <a:pt x="34" y="96"/>
                    <a:pt x="31" y="98"/>
                    <a:pt x="29" y="107"/>
                  </a:cubicBezTo>
                  <a:cubicBezTo>
                    <a:pt x="26" y="114"/>
                    <a:pt x="30" y="124"/>
                    <a:pt x="33" y="124"/>
                  </a:cubicBezTo>
                  <a:cubicBezTo>
                    <a:pt x="34" y="124"/>
                    <a:pt x="34" y="123"/>
                    <a:pt x="34" y="121"/>
                  </a:cubicBezTo>
                  <a:lnTo>
                    <a:pt x="36" y="121"/>
                  </a:lnTo>
                  <a:lnTo>
                    <a:pt x="41" y="125"/>
                  </a:lnTo>
                  <a:cubicBezTo>
                    <a:pt x="46" y="134"/>
                    <a:pt x="50" y="138"/>
                    <a:pt x="51" y="138"/>
                  </a:cubicBezTo>
                  <a:cubicBezTo>
                    <a:pt x="53" y="138"/>
                    <a:pt x="52" y="133"/>
                    <a:pt x="47" y="123"/>
                  </a:cubicBezTo>
                  <a:cubicBezTo>
                    <a:pt x="41" y="112"/>
                    <a:pt x="39" y="107"/>
                    <a:pt x="39" y="107"/>
                  </a:cubicBezTo>
                  <a:lnTo>
                    <a:pt x="39" y="107"/>
                  </a:lnTo>
                  <a:cubicBezTo>
                    <a:pt x="40" y="107"/>
                    <a:pt x="42" y="110"/>
                    <a:pt x="47" y="115"/>
                  </a:cubicBezTo>
                  <a:cubicBezTo>
                    <a:pt x="51" y="124"/>
                    <a:pt x="54" y="126"/>
                    <a:pt x="56" y="126"/>
                  </a:cubicBezTo>
                  <a:cubicBezTo>
                    <a:pt x="57" y="126"/>
                    <a:pt x="57" y="125"/>
                    <a:pt x="58" y="125"/>
                  </a:cubicBezTo>
                  <a:cubicBezTo>
                    <a:pt x="59" y="125"/>
                    <a:pt x="60" y="125"/>
                    <a:pt x="60" y="125"/>
                  </a:cubicBezTo>
                  <a:cubicBezTo>
                    <a:pt x="62" y="125"/>
                    <a:pt x="62" y="126"/>
                    <a:pt x="65" y="131"/>
                  </a:cubicBezTo>
                  <a:cubicBezTo>
                    <a:pt x="67" y="137"/>
                    <a:pt x="72" y="141"/>
                    <a:pt x="75" y="141"/>
                  </a:cubicBezTo>
                  <a:cubicBezTo>
                    <a:pt x="75" y="141"/>
                    <a:pt x="76" y="141"/>
                    <a:pt x="76" y="141"/>
                  </a:cubicBezTo>
                  <a:cubicBezTo>
                    <a:pt x="78" y="140"/>
                    <a:pt x="78" y="140"/>
                    <a:pt x="76" y="133"/>
                  </a:cubicBezTo>
                  <a:cubicBezTo>
                    <a:pt x="73" y="130"/>
                    <a:pt x="72" y="129"/>
                    <a:pt x="74" y="129"/>
                  </a:cubicBezTo>
                  <a:lnTo>
                    <a:pt x="74" y="129"/>
                  </a:lnTo>
                  <a:cubicBezTo>
                    <a:pt x="75" y="129"/>
                    <a:pt x="79" y="131"/>
                    <a:pt x="84" y="138"/>
                  </a:cubicBezTo>
                  <a:cubicBezTo>
                    <a:pt x="86" y="140"/>
                    <a:pt x="87" y="141"/>
                    <a:pt x="88" y="141"/>
                  </a:cubicBezTo>
                  <a:cubicBezTo>
                    <a:pt x="89" y="141"/>
                    <a:pt x="87" y="138"/>
                    <a:pt x="84" y="130"/>
                  </a:cubicBezTo>
                  <a:cubicBezTo>
                    <a:pt x="81" y="122"/>
                    <a:pt x="81" y="118"/>
                    <a:pt x="83" y="118"/>
                  </a:cubicBezTo>
                  <a:lnTo>
                    <a:pt x="83" y="118"/>
                  </a:lnTo>
                  <a:cubicBezTo>
                    <a:pt x="85" y="118"/>
                    <a:pt x="88" y="121"/>
                    <a:pt x="92" y="126"/>
                  </a:cubicBezTo>
                  <a:lnTo>
                    <a:pt x="97" y="125"/>
                  </a:lnTo>
                  <a:cubicBezTo>
                    <a:pt x="101" y="124"/>
                    <a:pt x="97" y="117"/>
                    <a:pt x="95" y="111"/>
                  </a:cubicBezTo>
                  <a:cubicBezTo>
                    <a:pt x="92" y="102"/>
                    <a:pt x="91" y="99"/>
                    <a:pt x="92" y="99"/>
                  </a:cubicBezTo>
                  <a:lnTo>
                    <a:pt x="92" y="99"/>
                  </a:lnTo>
                  <a:cubicBezTo>
                    <a:pt x="92" y="99"/>
                    <a:pt x="93" y="101"/>
                    <a:pt x="95" y="103"/>
                  </a:cubicBezTo>
                  <a:cubicBezTo>
                    <a:pt x="98" y="106"/>
                    <a:pt x="102" y="111"/>
                    <a:pt x="103" y="115"/>
                  </a:cubicBezTo>
                  <a:cubicBezTo>
                    <a:pt x="105" y="119"/>
                    <a:pt x="107" y="120"/>
                    <a:pt x="108" y="120"/>
                  </a:cubicBezTo>
                  <a:cubicBezTo>
                    <a:pt x="109" y="120"/>
                    <a:pt x="111" y="120"/>
                    <a:pt x="112" y="120"/>
                  </a:cubicBezTo>
                  <a:cubicBezTo>
                    <a:pt x="114" y="119"/>
                    <a:pt x="119" y="117"/>
                    <a:pt x="118" y="111"/>
                  </a:cubicBezTo>
                  <a:lnTo>
                    <a:pt x="118" y="111"/>
                  </a:lnTo>
                  <a:cubicBezTo>
                    <a:pt x="118" y="113"/>
                    <a:pt x="119" y="115"/>
                    <a:pt x="120" y="117"/>
                  </a:cubicBezTo>
                  <a:cubicBezTo>
                    <a:pt x="120" y="117"/>
                    <a:pt x="120" y="117"/>
                    <a:pt x="120" y="117"/>
                  </a:cubicBezTo>
                  <a:cubicBezTo>
                    <a:pt x="122" y="117"/>
                    <a:pt x="123" y="119"/>
                    <a:pt x="123" y="119"/>
                  </a:cubicBezTo>
                  <a:cubicBezTo>
                    <a:pt x="124" y="119"/>
                    <a:pt x="123" y="119"/>
                    <a:pt x="123" y="116"/>
                  </a:cubicBezTo>
                  <a:cubicBezTo>
                    <a:pt x="123" y="116"/>
                    <a:pt x="123" y="116"/>
                    <a:pt x="124" y="116"/>
                  </a:cubicBezTo>
                  <a:cubicBezTo>
                    <a:pt x="125" y="116"/>
                    <a:pt x="128" y="117"/>
                    <a:pt x="133" y="121"/>
                  </a:cubicBezTo>
                  <a:cubicBezTo>
                    <a:pt x="134" y="121"/>
                    <a:pt x="135" y="122"/>
                    <a:pt x="136" y="122"/>
                  </a:cubicBezTo>
                  <a:cubicBezTo>
                    <a:pt x="142" y="122"/>
                    <a:pt x="144" y="109"/>
                    <a:pt x="133" y="98"/>
                  </a:cubicBezTo>
                  <a:lnTo>
                    <a:pt x="135" y="97"/>
                  </a:lnTo>
                  <a:cubicBezTo>
                    <a:pt x="139" y="97"/>
                    <a:pt x="136" y="89"/>
                    <a:pt x="136" y="89"/>
                  </a:cubicBezTo>
                  <a:cubicBezTo>
                    <a:pt x="135" y="83"/>
                    <a:pt x="138" y="83"/>
                    <a:pt x="141" y="81"/>
                  </a:cubicBezTo>
                  <a:lnTo>
                    <a:pt x="144" y="95"/>
                  </a:lnTo>
                  <a:cubicBezTo>
                    <a:pt x="146" y="107"/>
                    <a:pt x="149" y="115"/>
                    <a:pt x="151" y="115"/>
                  </a:cubicBezTo>
                  <a:cubicBezTo>
                    <a:pt x="152" y="115"/>
                    <a:pt x="153" y="111"/>
                    <a:pt x="152" y="102"/>
                  </a:cubicBezTo>
                  <a:lnTo>
                    <a:pt x="152" y="102"/>
                  </a:lnTo>
                  <a:cubicBezTo>
                    <a:pt x="153" y="104"/>
                    <a:pt x="153" y="106"/>
                    <a:pt x="153" y="107"/>
                  </a:cubicBezTo>
                  <a:cubicBezTo>
                    <a:pt x="154" y="111"/>
                    <a:pt x="155" y="113"/>
                    <a:pt x="157" y="113"/>
                  </a:cubicBezTo>
                  <a:cubicBezTo>
                    <a:pt x="158" y="113"/>
                    <a:pt x="160" y="110"/>
                    <a:pt x="162" y="106"/>
                  </a:cubicBezTo>
                  <a:cubicBezTo>
                    <a:pt x="166" y="106"/>
                    <a:pt x="166" y="92"/>
                    <a:pt x="163" y="84"/>
                  </a:cubicBezTo>
                  <a:cubicBezTo>
                    <a:pt x="162" y="77"/>
                    <a:pt x="166" y="76"/>
                    <a:pt x="166" y="76"/>
                  </a:cubicBezTo>
                  <a:cubicBezTo>
                    <a:pt x="169" y="76"/>
                    <a:pt x="169" y="76"/>
                    <a:pt x="170" y="83"/>
                  </a:cubicBezTo>
                  <a:cubicBezTo>
                    <a:pt x="171" y="90"/>
                    <a:pt x="173" y="93"/>
                    <a:pt x="175" y="93"/>
                  </a:cubicBezTo>
                  <a:cubicBezTo>
                    <a:pt x="177" y="93"/>
                    <a:pt x="179" y="89"/>
                    <a:pt x="179" y="81"/>
                  </a:cubicBezTo>
                  <a:lnTo>
                    <a:pt x="180" y="88"/>
                  </a:lnTo>
                  <a:cubicBezTo>
                    <a:pt x="181" y="93"/>
                    <a:pt x="183" y="98"/>
                    <a:pt x="188" y="98"/>
                  </a:cubicBezTo>
                  <a:cubicBezTo>
                    <a:pt x="191" y="98"/>
                    <a:pt x="195" y="96"/>
                    <a:pt x="199" y="94"/>
                  </a:cubicBezTo>
                  <a:cubicBezTo>
                    <a:pt x="204" y="93"/>
                    <a:pt x="208" y="93"/>
                    <a:pt x="211" y="93"/>
                  </a:cubicBezTo>
                  <a:cubicBezTo>
                    <a:pt x="217" y="93"/>
                    <a:pt x="220" y="94"/>
                    <a:pt x="221" y="98"/>
                  </a:cubicBezTo>
                  <a:cubicBezTo>
                    <a:pt x="221" y="100"/>
                    <a:pt x="221" y="100"/>
                    <a:pt x="222" y="100"/>
                  </a:cubicBezTo>
                  <a:cubicBezTo>
                    <a:pt x="225" y="100"/>
                    <a:pt x="233" y="88"/>
                    <a:pt x="237" y="76"/>
                  </a:cubicBezTo>
                  <a:cubicBezTo>
                    <a:pt x="237" y="84"/>
                    <a:pt x="241" y="84"/>
                    <a:pt x="246" y="84"/>
                  </a:cubicBezTo>
                  <a:cubicBezTo>
                    <a:pt x="249" y="83"/>
                    <a:pt x="251" y="83"/>
                    <a:pt x="252" y="83"/>
                  </a:cubicBezTo>
                  <a:cubicBezTo>
                    <a:pt x="255" y="83"/>
                    <a:pt x="255" y="85"/>
                    <a:pt x="255" y="90"/>
                  </a:cubicBezTo>
                  <a:cubicBezTo>
                    <a:pt x="254" y="98"/>
                    <a:pt x="254" y="101"/>
                    <a:pt x="254" y="101"/>
                  </a:cubicBezTo>
                  <a:cubicBezTo>
                    <a:pt x="255" y="101"/>
                    <a:pt x="256" y="98"/>
                    <a:pt x="259" y="90"/>
                  </a:cubicBezTo>
                  <a:cubicBezTo>
                    <a:pt x="260" y="85"/>
                    <a:pt x="262" y="82"/>
                    <a:pt x="264" y="82"/>
                  </a:cubicBezTo>
                  <a:cubicBezTo>
                    <a:pt x="267" y="82"/>
                    <a:pt x="271" y="88"/>
                    <a:pt x="270" y="97"/>
                  </a:cubicBezTo>
                  <a:cubicBezTo>
                    <a:pt x="270" y="105"/>
                    <a:pt x="273" y="105"/>
                    <a:pt x="279" y="105"/>
                  </a:cubicBezTo>
                  <a:cubicBezTo>
                    <a:pt x="281" y="100"/>
                    <a:pt x="285" y="99"/>
                    <a:pt x="289" y="99"/>
                  </a:cubicBezTo>
                  <a:cubicBezTo>
                    <a:pt x="291" y="99"/>
                    <a:pt x="292" y="99"/>
                    <a:pt x="294" y="99"/>
                  </a:cubicBezTo>
                  <a:cubicBezTo>
                    <a:pt x="303" y="99"/>
                    <a:pt x="303" y="99"/>
                    <a:pt x="304" y="86"/>
                  </a:cubicBezTo>
                  <a:cubicBezTo>
                    <a:pt x="305" y="74"/>
                    <a:pt x="307" y="72"/>
                    <a:pt x="310" y="72"/>
                  </a:cubicBezTo>
                  <a:cubicBezTo>
                    <a:pt x="311" y="72"/>
                    <a:pt x="313" y="72"/>
                    <a:pt x="314" y="72"/>
                  </a:cubicBezTo>
                  <a:cubicBezTo>
                    <a:pt x="317" y="72"/>
                    <a:pt x="320" y="72"/>
                    <a:pt x="319" y="80"/>
                  </a:cubicBezTo>
                  <a:cubicBezTo>
                    <a:pt x="319" y="80"/>
                    <a:pt x="322" y="88"/>
                    <a:pt x="325" y="88"/>
                  </a:cubicBezTo>
                  <a:cubicBezTo>
                    <a:pt x="327" y="88"/>
                    <a:pt x="331" y="89"/>
                    <a:pt x="329" y="96"/>
                  </a:cubicBezTo>
                  <a:cubicBezTo>
                    <a:pt x="329" y="96"/>
                    <a:pt x="332" y="104"/>
                    <a:pt x="337" y="105"/>
                  </a:cubicBezTo>
                  <a:cubicBezTo>
                    <a:pt x="343" y="105"/>
                    <a:pt x="349" y="106"/>
                    <a:pt x="347" y="114"/>
                  </a:cubicBezTo>
                  <a:cubicBezTo>
                    <a:pt x="350" y="114"/>
                    <a:pt x="350" y="114"/>
                    <a:pt x="352" y="107"/>
                  </a:cubicBezTo>
                  <a:cubicBezTo>
                    <a:pt x="353" y="103"/>
                    <a:pt x="355" y="99"/>
                    <a:pt x="359" y="99"/>
                  </a:cubicBezTo>
                  <a:cubicBezTo>
                    <a:pt x="361" y="99"/>
                    <a:pt x="364" y="100"/>
                    <a:pt x="368" y="104"/>
                  </a:cubicBezTo>
                  <a:cubicBezTo>
                    <a:pt x="370" y="104"/>
                    <a:pt x="372" y="105"/>
                    <a:pt x="375" y="105"/>
                  </a:cubicBezTo>
                  <a:cubicBezTo>
                    <a:pt x="379" y="105"/>
                    <a:pt x="383" y="104"/>
                    <a:pt x="383" y="99"/>
                  </a:cubicBezTo>
                  <a:cubicBezTo>
                    <a:pt x="387" y="100"/>
                    <a:pt x="387" y="100"/>
                    <a:pt x="384" y="107"/>
                  </a:cubicBezTo>
                  <a:cubicBezTo>
                    <a:pt x="383" y="115"/>
                    <a:pt x="383" y="119"/>
                    <a:pt x="386" y="119"/>
                  </a:cubicBezTo>
                  <a:cubicBezTo>
                    <a:pt x="388" y="119"/>
                    <a:pt x="392" y="116"/>
                    <a:pt x="396" y="111"/>
                  </a:cubicBezTo>
                  <a:cubicBezTo>
                    <a:pt x="397" y="108"/>
                    <a:pt x="398" y="106"/>
                    <a:pt x="399" y="106"/>
                  </a:cubicBezTo>
                  <a:cubicBezTo>
                    <a:pt x="400" y="106"/>
                    <a:pt x="401" y="108"/>
                    <a:pt x="401" y="113"/>
                  </a:cubicBezTo>
                  <a:cubicBezTo>
                    <a:pt x="401" y="113"/>
                    <a:pt x="405" y="113"/>
                    <a:pt x="409" y="107"/>
                  </a:cubicBezTo>
                  <a:cubicBezTo>
                    <a:pt x="411" y="105"/>
                    <a:pt x="412" y="103"/>
                    <a:pt x="413" y="103"/>
                  </a:cubicBezTo>
                  <a:cubicBezTo>
                    <a:pt x="415" y="103"/>
                    <a:pt x="416" y="105"/>
                    <a:pt x="418" y="109"/>
                  </a:cubicBezTo>
                  <a:cubicBezTo>
                    <a:pt x="416" y="116"/>
                    <a:pt x="418" y="117"/>
                    <a:pt x="421" y="118"/>
                  </a:cubicBezTo>
                  <a:cubicBezTo>
                    <a:pt x="423" y="118"/>
                    <a:pt x="424" y="117"/>
                    <a:pt x="427" y="117"/>
                  </a:cubicBezTo>
                  <a:cubicBezTo>
                    <a:pt x="438" y="117"/>
                    <a:pt x="460" y="126"/>
                    <a:pt x="460" y="133"/>
                  </a:cubicBezTo>
                  <a:cubicBezTo>
                    <a:pt x="463" y="129"/>
                    <a:pt x="465" y="128"/>
                    <a:pt x="466" y="128"/>
                  </a:cubicBezTo>
                  <a:cubicBezTo>
                    <a:pt x="466" y="128"/>
                    <a:pt x="467" y="128"/>
                    <a:pt x="467" y="129"/>
                  </a:cubicBezTo>
                  <a:cubicBezTo>
                    <a:pt x="466" y="135"/>
                    <a:pt x="467" y="138"/>
                    <a:pt x="468" y="138"/>
                  </a:cubicBezTo>
                  <a:cubicBezTo>
                    <a:pt x="470" y="138"/>
                    <a:pt x="473" y="133"/>
                    <a:pt x="476" y="125"/>
                  </a:cubicBezTo>
                  <a:lnTo>
                    <a:pt x="473" y="124"/>
                  </a:lnTo>
                  <a:lnTo>
                    <a:pt x="471" y="122"/>
                  </a:lnTo>
                  <a:cubicBezTo>
                    <a:pt x="473" y="117"/>
                    <a:pt x="476" y="115"/>
                    <a:pt x="478" y="115"/>
                  </a:cubicBezTo>
                  <a:lnTo>
                    <a:pt x="478" y="115"/>
                  </a:lnTo>
                  <a:cubicBezTo>
                    <a:pt x="481" y="115"/>
                    <a:pt x="482" y="121"/>
                    <a:pt x="476" y="133"/>
                  </a:cubicBezTo>
                  <a:cubicBezTo>
                    <a:pt x="475" y="141"/>
                    <a:pt x="474" y="144"/>
                    <a:pt x="475" y="144"/>
                  </a:cubicBezTo>
                  <a:cubicBezTo>
                    <a:pt x="475" y="144"/>
                    <a:pt x="477" y="141"/>
                    <a:pt x="481" y="135"/>
                  </a:cubicBezTo>
                  <a:cubicBezTo>
                    <a:pt x="485" y="130"/>
                    <a:pt x="488" y="127"/>
                    <a:pt x="489" y="127"/>
                  </a:cubicBezTo>
                  <a:cubicBezTo>
                    <a:pt x="492" y="127"/>
                    <a:pt x="492" y="131"/>
                    <a:pt x="490" y="139"/>
                  </a:cubicBezTo>
                  <a:cubicBezTo>
                    <a:pt x="486" y="146"/>
                    <a:pt x="485" y="149"/>
                    <a:pt x="485" y="149"/>
                  </a:cubicBezTo>
                  <a:cubicBezTo>
                    <a:pt x="486" y="149"/>
                    <a:pt x="488" y="146"/>
                    <a:pt x="492" y="141"/>
                  </a:cubicBezTo>
                  <a:cubicBezTo>
                    <a:pt x="501" y="128"/>
                    <a:pt x="509" y="122"/>
                    <a:pt x="512" y="122"/>
                  </a:cubicBezTo>
                  <a:cubicBezTo>
                    <a:pt x="516" y="122"/>
                    <a:pt x="516" y="128"/>
                    <a:pt x="509" y="141"/>
                  </a:cubicBezTo>
                  <a:cubicBezTo>
                    <a:pt x="502" y="153"/>
                    <a:pt x="501" y="161"/>
                    <a:pt x="503" y="163"/>
                  </a:cubicBezTo>
                  <a:cubicBezTo>
                    <a:pt x="504" y="163"/>
                    <a:pt x="504" y="163"/>
                    <a:pt x="504" y="163"/>
                  </a:cubicBezTo>
                  <a:cubicBezTo>
                    <a:pt x="507" y="163"/>
                    <a:pt x="510" y="157"/>
                    <a:pt x="513" y="152"/>
                  </a:cubicBezTo>
                  <a:cubicBezTo>
                    <a:pt x="516" y="145"/>
                    <a:pt x="517" y="142"/>
                    <a:pt x="518" y="142"/>
                  </a:cubicBezTo>
                  <a:lnTo>
                    <a:pt x="518" y="142"/>
                  </a:lnTo>
                  <a:cubicBezTo>
                    <a:pt x="519" y="142"/>
                    <a:pt x="519" y="146"/>
                    <a:pt x="518" y="154"/>
                  </a:cubicBezTo>
                  <a:cubicBezTo>
                    <a:pt x="516" y="171"/>
                    <a:pt x="518" y="177"/>
                    <a:pt x="524" y="177"/>
                  </a:cubicBezTo>
                  <a:cubicBezTo>
                    <a:pt x="527" y="177"/>
                    <a:pt x="530" y="175"/>
                    <a:pt x="535" y="173"/>
                  </a:cubicBezTo>
                  <a:cubicBezTo>
                    <a:pt x="540" y="172"/>
                    <a:pt x="545" y="171"/>
                    <a:pt x="548" y="171"/>
                  </a:cubicBezTo>
                  <a:cubicBezTo>
                    <a:pt x="555" y="171"/>
                    <a:pt x="556" y="174"/>
                    <a:pt x="545" y="179"/>
                  </a:cubicBezTo>
                  <a:cubicBezTo>
                    <a:pt x="537" y="185"/>
                    <a:pt x="534" y="187"/>
                    <a:pt x="536" y="187"/>
                  </a:cubicBezTo>
                  <a:cubicBezTo>
                    <a:pt x="536" y="187"/>
                    <a:pt x="538" y="186"/>
                    <a:pt x="541" y="186"/>
                  </a:cubicBezTo>
                  <a:lnTo>
                    <a:pt x="553" y="194"/>
                  </a:lnTo>
                  <a:cubicBezTo>
                    <a:pt x="553" y="194"/>
                    <a:pt x="553" y="194"/>
                    <a:pt x="554" y="194"/>
                  </a:cubicBezTo>
                  <a:cubicBezTo>
                    <a:pt x="557" y="194"/>
                    <a:pt x="562" y="191"/>
                    <a:pt x="566" y="185"/>
                  </a:cubicBezTo>
                  <a:lnTo>
                    <a:pt x="566" y="185"/>
                  </a:lnTo>
                  <a:cubicBezTo>
                    <a:pt x="562" y="195"/>
                    <a:pt x="561" y="203"/>
                    <a:pt x="566" y="203"/>
                  </a:cubicBezTo>
                  <a:cubicBezTo>
                    <a:pt x="568" y="203"/>
                    <a:pt x="571" y="202"/>
                    <a:pt x="574" y="200"/>
                  </a:cubicBezTo>
                  <a:lnTo>
                    <a:pt x="578" y="204"/>
                  </a:lnTo>
                  <a:cubicBezTo>
                    <a:pt x="579" y="205"/>
                    <a:pt x="580" y="205"/>
                    <a:pt x="581" y="205"/>
                  </a:cubicBezTo>
                  <a:cubicBezTo>
                    <a:pt x="582" y="205"/>
                    <a:pt x="584" y="204"/>
                    <a:pt x="587" y="201"/>
                  </a:cubicBezTo>
                  <a:cubicBezTo>
                    <a:pt x="589" y="201"/>
                    <a:pt x="590" y="201"/>
                    <a:pt x="590" y="201"/>
                  </a:cubicBezTo>
                  <a:cubicBezTo>
                    <a:pt x="593" y="201"/>
                    <a:pt x="592" y="206"/>
                    <a:pt x="590" y="213"/>
                  </a:cubicBezTo>
                  <a:cubicBezTo>
                    <a:pt x="588" y="219"/>
                    <a:pt x="586" y="224"/>
                    <a:pt x="587" y="224"/>
                  </a:cubicBezTo>
                  <a:cubicBezTo>
                    <a:pt x="588" y="224"/>
                    <a:pt x="589" y="223"/>
                    <a:pt x="590" y="222"/>
                  </a:cubicBezTo>
                  <a:cubicBezTo>
                    <a:pt x="594" y="216"/>
                    <a:pt x="603" y="215"/>
                    <a:pt x="610" y="212"/>
                  </a:cubicBezTo>
                  <a:cubicBezTo>
                    <a:pt x="611" y="211"/>
                    <a:pt x="612" y="211"/>
                    <a:pt x="613" y="211"/>
                  </a:cubicBezTo>
                  <a:cubicBezTo>
                    <a:pt x="616" y="211"/>
                    <a:pt x="613" y="217"/>
                    <a:pt x="608" y="219"/>
                  </a:cubicBezTo>
                  <a:cubicBezTo>
                    <a:pt x="603" y="224"/>
                    <a:pt x="603" y="224"/>
                    <a:pt x="602" y="234"/>
                  </a:cubicBezTo>
                  <a:cubicBezTo>
                    <a:pt x="603" y="235"/>
                    <a:pt x="605" y="237"/>
                    <a:pt x="608" y="237"/>
                  </a:cubicBezTo>
                  <a:cubicBezTo>
                    <a:pt x="610" y="237"/>
                    <a:pt x="611" y="236"/>
                    <a:pt x="613" y="234"/>
                  </a:cubicBezTo>
                  <a:cubicBezTo>
                    <a:pt x="614" y="233"/>
                    <a:pt x="615" y="233"/>
                    <a:pt x="616" y="233"/>
                  </a:cubicBezTo>
                  <a:cubicBezTo>
                    <a:pt x="623" y="233"/>
                    <a:pt x="631" y="243"/>
                    <a:pt x="628" y="249"/>
                  </a:cubicBezTo>
                  <a:lnTo>
                    <a:pt x="632" y="253"/>
                  </a:lnTo>
                  <a:cubicBezTo>
                    <a:pt x="633" y="254"/>
                    <a:pt x="633" y="254"/>
                    <a:pt x="635" y="254"/>
                  </a:cubicBezTo>
                  <a:cubicBezTo>
                    <a:pt x="636" y="254"/>
                    <a:pt x="639" y="253"/>
                    <a:pt x="641" y="253"/>
                  </a:cubicBezTo>
                  <a:cubicBezTo>
                    <a:pt x="642" y="253"/>
                    <a:pt x="643" y="254"/>
                    <a:pt x="644" y="254"/>
                  </a:cubicBezTo>
                  <a:cubicBezTo>
                    <a:pt x="644" y="254"/>
                    <a:pt x="644" y="255"/>
                    <a:pt x="647" y="255"/>
                  </a:cubicBezTo>
                  <a:cubicBezTo>
                    <a:pt x="648" y="255"/>
                    <a:pt x="650" y="255"/>
                    <a:pt x="653" y="254"/>
                  </a:cubicBezTo>
                  <a:lnTo>
                    <a:pt x="653" y="254"/>
                  </a:lnTo>
                  <a:cubicBezTo>
                    <a:pt x="655" y="256"/>
                    <a:pt x="657" y="259"/>
                    <a:pt x="651" y="263"/>
                  </a:cubicBezTo>
                  <a:cubicBezTo>
                    <a:pt x="657" y="260"/>
                    <a:pt x="660" y="258"/>
                    <a:pt x="661" y="258"/>
                  </a:cubicBezTo>
                  <a:lnTo>
                    <a:pt x="661" y="258"/>
                  </a:lnTo>
                  <a:cubicBezTo>
                    <a:pt x="662" y="258"/>
                    <a:pt x="660" y="261"/>
                    <a:pt x="655" y="268"/>
                  </a:cubicBezTo>
                  <a:cubicBezTo>
                    <a:pt x="649" y="272"/>
                    <a:pt x="647" y="275"/>
                    <a:pt x="648" y="275"/>
                  </a:cubicBezTo>
                  <a:cubicBezTo>
                    <a:pt x="648" y="275"/>
                    <a:pt x="651" y="273"/>
                    <a:pt x="657" y="270"/>
                  </a:cubicBezTo>
                  <a:cubicBezTo>
                    <a:pt x="659" y="269"/>
                    <a:pt x="661" y="269"/>
                    <a:pt x="662" y="269"/>
                  </a:cubicBezTo>
                  <a:lnTo>
                    <a:pt x="662" y="269"/>
                  </a:lnTo>
                  <a:cubicBezTo>
                    <a:pt x="663" y="269"/>
                    <a:pt x="662" y="270"/>
                    <a:pt x="660" y="274"/>
                  </a:cubicBezTo>
                  <a:cubicBezTo>
                    <a:pt x="657" y="277"/>
                    <a:pt x="656" y="279"/>
                    <a:pt x="658" y="279"/>
                  </a:cubicBezTo>
                  <a:cubicBezTo>
                    <a:pt x="659" y="279"/>
                    <a:pt x="660" y="278"/>
                    <a:pt x="663" y="277"/>
                  </a:cubicBezTo>
                  <a:cubicBezTo>
                    <a:pt x="667" y="274"/>
                    <a:pt x="672" y="273"/>
                    <a:pt x="676" y="273"/>
                  </a:cubicBezTo>
                  <a:cubicBezTo>
                    <a:pt x="681" y="273"/>
                    <a:pt x="683" y="276"/>
                    <a:pt x="676" y="281"/>
                  </a:cubicBezTo>
                  <a:cubicBezTo>
                    <a:pt x="676" y="281"/>
                    <a:pt x="677" y="282"/>
                    <a:pt x="679" y="282"/>
                  </a:cubicBezTo>
                  <a:cubicBezTo>
                    <a:pt x="681" y="282"/>
                    <a:pt x="682" y="282"/>
                    <a:pt x="685" y="281"/>
                  </a:cubicBezTo>
                  <a:cubicBezTo>
                    <a:pt x="691" y="278"/>
                    <a:pt x="694" y="277"/>
                    <a:pt x="695" y="277"/>
                  </a:cubicBezTo>
                  <a:lnTo>
                    <a:pt x="695" y="277"/>
                  </a:lnTo>
                  <a:cubicBezTo>
                    <a:pt x="696" y="277"/>
                    <a:pt x="694" y="279"/>
                    <a:pt x="687" y="283"/>
                  </a:cubicBezTo>
                  <a:cubicBezTo>
                    <a:pt x="681" y="291"/>
                    <a:pt x="679" y="295"/>
                    <a:pt x="683" y="295"/>
                  </a:cubicBezTo>
                  <a:cubicBezTo>
                    <a:pt x="684" y="295"/>
                    <a:pt x="687" y="294"/>
                    <a:pt x="692" y="291"/>
                  </a:cubicBezTo>
                  <a:cubicBezTo>
                    <a:pt x="692" y="291"/>
                    <a:pt x="693" y="291"/>
                    <a:pt x="694" y="291"/>
                  </a:cubicBezTo>
                  <a:cubicBezTo>
                    <a:pt x="696" y="291"/>
                    <a:pt x="698" y="292"/>
                    <a:pt x="696" y="296"/>
                  </a:cubicBezTo>
                  <a:cubicBezTo>
                    <a:pt x="694" y="304"/>
                    <a:pt x="696" y="317"/>
                    <a:pt x="702" y="317"/>
                  </a:cubicBezTo>
                  <a:cubicBezTo>
                    <a:pt x="704" y="317"/>
                    <a:pt x="705" y="316"/>
                    <a:pt x="707" y="314"/>
                  </a:cubicBezTo>
                  <a:lnTo>
                    <a:pt x="712" y="318"/>
                  </a:lnTo>
                  <a:cubicBezTo>
                    <a:pt x="709" y="326"/>
                    <a:pt x="710" y="330"/>
                    <a:pt x="715" y="330"/>
                  </a:cubicBezTo>
                  <a:cubicBezTo>
                    <a:pt x="716" y="330"/>
                    <a:pt x="717" y="329"/>
                    <a:pt x="718" y="329"/>
                  </a:cubicBezTo>
                  <a:lnTo>
                    <a:pt x="725" y="327"/>
                  </a:lnTo>
                  <a:lnTo>
                    <a:pt x="725" y="327"/>
                  </a:lnTo>
                  <a:cubicBezTo>
                    <a:pt x="720" y="332"/>
                    <a:pt x="714" y="338"/>
                    <a:pt x="716" y="341"/>
                  </a:cubicBezTo>
                  <a:cubicBezTo>
                    <a:pt x="717" y="342"/>
                    <a:pt x="717" y="342"/>
                    <a:pt x="718" y="342"/>
                  </a:cubicBezTo>
                  <a:cubicBezTo>
                    <a:pt x="719" y="342"/>
                    <a:pt x="721" y="341"/>
                    <a:pt x="724" y="339"/>
                  </a:cubicBezTo>
                  <a:cubicBezTo>
                    <a:pt x="726" y="336"/>
                    <a:pt x="728" y="335"/>
                    <a:pt x="729" y="335"/>
                  </a:cubicBezTo>
                  <a:cubicBezTo>
                    <a:pt x="730" y="335"/>
                    <a:pt x="731" y="337"/>
                    <a:pt x="732" y="338"/>
                  </a:cubicBezTo>
                  <a:cubicBezTo>
                    <a:pt x="733" y="341"/>
                    <a:pt x="729" y="347"/>
                    <a:pt x="722" y="351"/>
                  </a:cubicBezTo>
                  <a:lnTo>
                    <a:pt x="724" y="353"/>
                  </a:lnTo>
                  <a:cubicBezTo>
                    <a:pt x="730" y="350"/>
                    <a:pt x="733" y="349"/>
                    <a:pt x="735" y="349"/>
                  </a:cubicBezTo>
                  <a:lnTo>
                    <a:pt x="735" y="349"/>
                  </a:lnTo>
                  <a:cubicBezTo>
                    <a:pt x="736" y="349"/>
                    <a:pt x="735" y="350"/>
                    <a:pt x="732" y="352"/>
                  </a:cubicBezTo>
                  <a:cubicBezTo>
                    <a:pt x="727" y="359"/>
                    <a:pt x="729" y="361"/>
                    <a:pt x="730" y="364"/>
                  </a:cubicBezTo>
                  <a:cubicBezTo>
                    <a:pt x="731" y="363"/>
                    <a:pt x="732" y="363"/>
                    <a:pt x="732" y="363"/>
                  </a:cubicBezTo>
                  <a:lnTo>
                    <a:pt x="732" y="363"/>
                  </a:lnTo>
                  <a:cubicBezTo>
                    <a:pt x="733" y="363"/>
                    <a:pt x="732" y="365"/>
                    <a:pt x="731" y="365"/>
                  </a:cubicBezTo>
                  <a:cubicBezTo>
                    <a:pt x="730" y="365"/>
                    <a:pt x="730" y="364"/>
                    <a:pt x="730" y="364"/>
                  </a:cubicBezTo>
                  <a:lnTo>
                    <a:pt x="723" y="367"/>
                  </a:lnTo>
                  <a:cubicBezTo>
                    <a:pt x="721" y="370"/>
                    <a:pt x="721" y="370"/>
                    <a:pt x="722" y="370"/>
                  </a:cubicBezTo>
                  <a:cubicBezTo>
                    <a:pt x="724" y="370"/>
                    <a:pt x="728" y="368"/>
                    <a:pt x="731" y="366"/>
                  </a:cubicBezTo>
                  <a:lnTo>
                    <a:pt x="734" y="372"/>
                  </a:lnTo>
                  <a:cubicBezTo>
                    <a:pt x="735" y="373"/>
                    <a:pt x="736" y="374"/>
                    <a:pt x="737" y="374"/>
                  </a:cubicBezTo>
                  <a:cubicBezTo>
                    <a:pt x="738" y="374"/>
                    <a:pt x="739" y="373"/>
                    <a:pt x="741" y="371"/>
                  </a:cubicBezTo>
                  <a:cubicBezTo>
                    <a:pt x="746" y="368"/>
                    <a:pt x="752" y="366"/>
                    <a:pt x="754" y="366"/>
                  </a:cubicBezTo>
                  <a:cubicBezTo>
                    <a:pt x="755" y="366"/>
                    <a:pt x="755" y="366"/>
                    <a:pt x="756" y="366"/>
                  </a:cubicBezTo>
                  <a:cubicBezTo>
                    <a:pt x="757" y="366"/>
                    <a:pt x="758" y="365"/>
                    <a:pt x="758" y="365"/>
                  </a:cubicBezTo>
                  <a:lnTo>
                    <a:pt x="758" y="365"/>
                  </a:lnTo>
                  <a:cubicBezTo>
                    <a:pt x="760" y="365"/>
                    <a:pt x="758" y="367"/>
                    <a:pt x="757" y="367"/>
                  </a:cubicBezTo>
                  <a:cubicBezTo>
                    <a:pt x="756" y="367"/>
                    <a:pt x="756" y="367"/>
                    <a:pt x="756" y="366"/>
                  </a:cubicBezTo>
                  <a:cubicBezTo>
                    <a:pt x="749" y="370"/>
                    <a:pt x="743" y="373"/>
                    <a:pt x="744" y="376"/>
                  </a:cubicBezTo>
                  <a:cubicBezTo>
                    <a:pt x="746" y="379"/>
                    <a:pt x="740" y="382"/>
                    <a:pt x="740" y="382"/>
                  </a:cubicBezTo>
                  <a:cubicBezTo>
                    <a:pt x="727" y="386"/>
                    <a:pt x="736" y="392"/>
                    <a:pt x="743" y="392"/>
                  </a:cubicBezTo>
                  <a:cubicBezTo>
                    <a:pt x="743" y="392"/>
                    <a:pt x="744" y="392"/>
                    <a:pt x="744" y="392"/>
                  </a:cubicBezTo>
                  <a:cubicBezTo>
                    <a:pt x="760" y="392"/>
                    <a:pt x="761" y="394"/>
                    <a:pt x="749" y="401"/>
                  </a:cubicBezTo>
                  <a:cubicBezTo>
                    <a:pt x="743" y="404"/>
                    <a:pt x="743" y="405"/>
                    <a:pt x="746" y="405"/>
                  </a:cubicBezTo>
                  <a:cubicBezTo>
                    <a:pt x="751" y="405"/>
                    <a:pt x="760" y="403"/>
                    <a:pt x="771" y="400"/>
                  </a:cubicBezTo>
                  <a:lnTo>
                    <a:pt x="793" y="393"/>
                  </a:lnTo>
                  <a:lnTo>
                    <a:pt x="793" y="393"/>
                  </a:lnTo>
                  <a:lnTo>
                    <a:pt x="774" y="402"/>
                  </a:lnTo>
                  <a:cubicBezTo>
                    <a:pt x="748" y="418"/>
                    <a:pt x="748" y="417"/>
                    <a:pt x="765" y="419"/>
                  </a:cubicBezTo>
                  <a:cubicBezTo>
                    <a:pt x="774" y="422"/>
                    <a:pt x="774" y="422"/>
                    <a:pt x="767" y="425"/>
                  </a:cubicBezTo>
                  <a:cubicBezTo>
                    <a:pt x="760" y="428"/>
                    <a:pt x="761" y="430"/>
                    <a:pt x="765" y="439"/>
                  </a:cubicBezTo>
                  <a:cubicBezTo>
                    <a:pt x="767" y="445"/>
                    <a:pt x="768" y="448"/>
                    <a:pt x="772" y="448"/>
                  </a:cubicBezTo>
                  <a:cubicBezTo>
                    <a:pt x="773" y="448"/>
                    <a:pt x="774" y="448"/>
                    <a:pt x="776" y="447"/>
                  </a:cubicBezTo>
                  <a:lnTo>
                    <a:pt x="778" y="453"/>
                  </a:lnTo>
                  <a:cubicBezTo>
                    <a:pt x="771" y="457"/>
                    <a:pt x="771" y="461"/>
                    <a:pt x="775" y="461"/>
                  </a:cubicBezTo>
                  <a:cubicBezTo>
                    <a:pt x="777" y="461"/>
                    <a:pt x="782" y="459"/>
                    <a:pt x="787" y="456"/>
                  </a:cubicBezTo>
                  <a:lnTo>
                    <a:pt x="788" y="462"/>
                  </a:lnTo>
                  <a:lnTo>
                    <a:pt x="782" y="465"/>
                  </a:lnTo>
                  <a:cubicBezTo>
                    <a:pt x="775" y="467"/>
                    <a:pt x="777" y="473"/>
                    <a:pt x="784" y="495"/>
                  </a:cubicBezTo>
                  <a:cubicBezTo>
                    <a:pt x="789" y="515"/>
                    <a:pt x="790" y="522"/>
                    <a:pt x="797" y="522"/>
                  </a:cubicBezTo>
                  <a:cubicBezTo>
                    <a:pt x="799" y="522"/>
                    <a:pt x="802" y="521"/>
                    <a:pt x="805" y="520"/>
                  </a:cubicBezTo>
                  <a:cubicBezTo>
                    <a:pt x="820" y="520"/>
                    <a:pt x="821" y="522"/>
                    <a:pt x="806" y="527"/>
                  </a:cubicBezTo>
                  <a:cubicBezTo>
                    <a:pt x="800" y="528"/>
                    <a:pt x="794" y="531"/>
                    <a:pt x="799" y="531"/>
                  </a:cubicBezTo>
                  <a:cubicBezTo>
                    <a:pt x="799" y="531"/>
                    <a:pt x="800" y="531"/>
                    <a:pt x="801" y="531"/>
                  </a:cubicBezTo>
                  <a:lnTo>
                    <a:pt x="801" y="531"/>
                  </a:lnTo>
                  <a:cubicBezTo>
                    <a:pt x="801" y="535"/>
                    <a:pt x="799" y="539"/>
                    <a:pt x="795" y="541"/>
                  </a:cubicBezTo>
                  <a:cubicBezTo>
                    <a:pt x="785" y="550"/>
                    <a:pt x="788" y="553"/>
                    <a:pt x="793" y="553"/>
                  </a:cubicBezTo>
                  <a:cubicBezTo>
                    <a:pt x="794" y="553"/>
                    <a:pt x="796" y="553"/>
                    <a:pt x="797" y="553"/>
                  </a:cubicBezTo>
                  <a:cubicBezTo>
                    <a:pt x="802" y="551"/>
                    <a:pt x="804" y="550"/>
                    <a:pt x="805" y="550"/>
                  </a:cubicBezTo>
                  <a:lnTo>
                    <a:pt x="805" y="550"/>
                  </a:lnTo>
                  <a:cubicBezTo>
                    <a:pt x="806" y="550"/>
                    <a:pt x="802" y="553"/>
                    <a:pt x="798" y="556"/>
                  </a:cubicBezTo>
                  <a:cubicBezTo>
                    <a:pt x="793" y="560"/>
                    <a:pt x="787" y="563"/>
                    <a:pt x="789" y="563"/>
                  </a:cubicBezTo>
                  <a:cubicBezTo>
                    <a:pt x="790" y="563"/>
                    <a:pt x="790" y="563"/>
                    <a:pt x="792" y="563"/>
                  </a:cubicBezTo>
                  <a:cubicBezTo>
                    <a:pt x="799" y="565"/>
                    <a:pt x="810" y="581"/>
                    <a:pt x="796" y="583"/>
                  </a:cubicBezTo>
                  <a:lnTo>
                    <a:pt x="796" y="588"/>
                  </a:lnTo>
                  <a:cubicBezTo>
                    <a:pt x="797" y="588"/>
                    <a:pt x="797" y="588"/>
                    <a:pt x="798" y="588"/>
                  </a:cubicBezTo>
                  <a:cubicBezTo>
                    <a:pt x="804" y="588"/>
                    <a:pt x="804" y="594"/>
                    <a:pt x="805" y="600"/>
                  </a:cubicBezTo>
                  <a:cubicBezTo>
                    <a:pt x="806" y="605"/>
                    <a:pt x="806" y="609"/>
                    <a:pt x="799" y="610"/>
                  </a:cubicBezTo>
                  <a:cubicBezTo>
                    <a:pt x="797" y="609"/>
                    <a:pt x="796" y="609"/>
                    <a:pt x="795" y="609"/>
                  </a:cubicBezTo>
                  <a:cubicBezTo>
                    <a:pt x="792" y="609"/>
                    <a:pt x="794" y="611"/>
                    <a:pt x="799" y="615"/>
                  </a:cubicBezTo>
                  <a:cubicBezTo>
                    <a:pt x="801" y="618"/>
                    <a:pt x="815" y="619"/>
                    <a:pt x="815" y="622"/>
                  </a:cubicBezTo>
                  <a:cubicBezTo>
                    <a:pt x="816" y="622"/>
                    <a:pt x="818" y="622"/>
                    <a:pt x="819" y="622"/>
                  </a:cubicBezTo>
                  <a:cubicBezTo>
                    <a:pt x="824" y="622"/>
                    <a:pt x="830" y="624"/>
                    <a:pt x="830" y="627"/>
                  </a:cubicBezTo>
                  <a:lnTo>
                    <a:pt x="823" y="628"/>
                  </a:lnTo>
                  <a:lnTo>
                    <a:pt x="808" y="629"/>
                  </a:lnTo>
                  <a:cubicBezTo>
                    <a:pt x="808" y="632"/>
                    <a:pt x="808" y="634"/>
                    <a:pt x="816" y="634"/>
                  </a:cubicBezTo>
                  <a:cubicBezTo>
                    <a:pt x="808" y="638"/>
                    <a:pt x="810" y="641"/>
                    <a:pt x="810" y="647"/>
                  </a:cubicBezTo>
                  <a:cubicBezTo>
                    <a:pt x="810" y="652"/>
                    <a:pt x="811" y="658"/>
                    <a:pt x="817" y="661"/>
                  </a:cubicBezTo>
                  <a:cubicBezTo>
                    <a:pt x="803" y="663"/>
                    <a:pt x="804" y="684"/>
                    <a:pt x="819" y="685"/>
                  </a:cubicBezTo>
                  <a:cubicBezTo>
                    <a:pt x="825" y="685"/>
                    <a:pt x="825" y="687"/>
                    <a:pt x="819" y="691"/>
                  </a:cubicBezTo>
                  <a:cubicBezTo>
                    <a:pt x="811" y="694"/>
                    <a:pt x="811" y="694"/>
                    <a:pt x="819" y="696"/>
                  </a:cubicBezTo>
                  <a:cubicBezTo>
                    <a:pt x="825" y="700"/>
                    <a:pt x="819" y="703"/>
                    <a:pt x="811" y="705"/>
                  </a:cubicBezTo>
                  <a:cubicBezTo>
                    <a:pt x="796" y="708"/>
                    <a:pt x="796" y="711"/>
                    <a:pt x="803" y="714"/>
                  </a:cubicBezTo>
                  <a:cubicBezTo>
                    <a:pt x="808" y="717"/>
                    <a:pt x="811" y="723"/>
                    <a:pt x="810" y="729"/>
                  </a:cubicBezTo>
                  <a:cubicBezTo>
                    <a:pt x="815" y="734"/>
                    <a:pt x="816" y="737"/>
                    <a:pt x="819" y="737"/>
                  </a:cubicBezTo>
                  <a:cubicBezTo>
                    <a:pt x="821" y="737"/>
                    <a:pt x="822" y="736"/>
                    <a:pt x="824" y="735"/>
                  </a:cubicBezTo>
                  <a:cubicBezTo>
                    <a:pt x="829" y="735"/>
                    <a:pt x="834" y="738"/>
                    <a:pt x="839" y="739"/>
                  </a:cubicBezTo>
                  <a:cubicBezTo>
                    <a:pt x="843" y="743"/>
                    <a:pt x="842" y="744"/>
                    <a:pt x="840" y="744"/>
                  </a:cubicBezTo>
                  <a:cubicBezTo>
                    <a:pt x="839" y="744"/>
                    <a:pt x="838" y="744"/>
                    <a:pt x="839" y="742"/>
                  </a:cubicBezTo>
                  <a:cubicBezTo>
                    <a:pt x="836" y="739"/>
                    <a:pt x="834" y="738"/>
                    <a:pt x="832" y="738"/>
                  </a:cubicBezTo>
                  <a:cubicBezTo>
                    <a:pt x="830" y="738"/>
                    <a:pt x="828" y="740"/>
                    <a:pt x="824" y="741"/>
                  </a:cubicBezTo>
                  <a:cubicBezTo>
                    <a:pt x="819" y="743"/>
                    <a:pt x="815" y="748"/>
                    <a:pt x="815" y="753"/>
                  </a:cubicBezTo>
                  <a:cubicBezTo>
                    <a:pt x="815" y="756"/>
                    <a:pt x="815" y="762"/>
                    <a:pt x="814" y="765"/>
                  </a:cubicBezTo>
                  <a:cubicBezTo>
                    <a:pt x="806" y="774"/>
                    <a:pt x="806" y="776"/>
                    <a:pt x="813" y="777"/>
                  </a:cubicBezTo>
                  <a:cubicBezTo>
                    <a:pt x="815" y="777"/>
                    <a:pt x="817" y="777"/>
                    <a:pt x="819" y="777"/>
                  </a:cubicBezTo>
                  <a:lnTo>
                    <a:pt x="819" y="777"/>
                  </a:lnTo>
                  <a:cubicBezTo>
                    <a:pt x="806" y="782"/>
                    <a:pt x="802" y="811"/>
                    <a:pt x="815" y="816"/>
                  </a:cubicBezTo>
                  <a:cubicBezTo>
                    <a:pt x="817" y="817"/>
                    <a:pt x="818" y="817"/>
                    <a:pt x="818" y="817"/>
                  </a:cubicBezTo>
                  <a:cubicBezTo>
                    <a:pt x="818" y="817"/>
                    <a:pt x="813" y="816"/>
                    <a:pt x="807" y="815"/>
                  </a:cubicBezTo>
                  <a:cubicBezTo>
                    <a:pt x="806" y="815"/>
                    <a:pt x="805" y="815"/>
                    <a:pt x="805" y="815"/>
                  </a:cubicBezTo>
                  <a:cubicBezTo>
                    <a:pt x="801" y="815"/>
                    <a:pt x="800" y="817"/>
                    <a:pt x="799" y="823"/>
                  </a:cubicBezTo>
                  <a:cubicBezTo>
                    <a:pt x="801" y="831"/>
                    <a:pt x="802" y="839"/>
                    <a:pt x="802" y="846"/>
                  </a:cubicBezTo>
                  <a:cubicBezTo>
                    <a:pt x="799" y="859"/>
                    <a:pt x="796" y="867"/>
                    <a:pt x="804" y="869"/>
                  </a:cubicBezTo>
                  <a:cubicBezTo>
                    <a:pt x="803" y="870"/>
                    <a:pt x="803" y="871"/>
                    <a:pt x="802" y="871"/>
                  </a:cubicBezTo>
                  <a:cubicBezTo>
                    <a:pt x="801" y="871"/>
                    <a:pt x="799" y="870"/>
                    <a:pt x="796" y="870"/>
                  </a:cubicBezTo>
                  <a:cubicBezTo>
                    <a:pt x="793" y="868"/>
                    <a:pt x="792" y="868"/>
                    <a:pt x="791" y="868"/>
                  </a:cubicBezTo>
                  <a:cubicBezTo>
                    <a:pt x="789" y="868"/>
                    <a:pt x="789" y="869"/>
                    <a:pt x="788" y="871"/>
                  </a:cubicBezTo>
                  <a:cubicBezTo>
                    <a:pt x="787" y="875"/>
                    <a:pt x="795" y="876"/>
                    <a:pt x="802" y="878"/>
                  </a:cubicBezTo>
                  <a:cubicBezTo>
                    <a:pt x="808" y="879"/>
                    <a:pt x="808" y="882"/>
                    <a:pt x="799" y="886"/>
                  </a:cubicBezTo>
                  <a:cubicBezTo>
                    <a:pt x="790" y="890"/>
                    <a:pt x="788" y="901"/>
                    <a:pt x="793" y="909"/>
                  </a:cubicBezTo>
                  <a:cubicBezTo>
                    <a:pt x="792" y="911"/>
                    <a:pt x="792" y="913"/>
                    <a:pt x="788" y="913"/>
                  </a:cubicBezTo>
                  <a:cubicBezTo>
                    <a:pt x="787" y="913"/>
                    <a:pt x="786" y="913"/>
                    <a:pt x="784" y="913"/>
                  </a:cubicBezTo>
                  <a:cubicBezTo>
                    <a:pt x="776" y="914"/>
                    <a:pt x="768" y="917"/>
                    <a:pt x="780" y="927"/>
                  </a:cubicBezTo>
                  <a:cubicBezTo>
                    <a:pt x="780" y="928"/>
                    <a:pt x="780" y="929"/>
                    <a:pt x="779" y="929"/>
                  </a:cubicBezTo>
                  <a:cubicBezTo>
                    <a:pt x="778" y="929"/>
                    <a:pt x="776" y="928"/>
                    <a:pt x="773" y="927"/>
                  </a:cubicBezTo>
                  <a:cubicBezTo>
                    <a:pt x="765" y="928"/>
                    <a:pt x="758" y="926"/>
                    <a:pt x="770" y="933"/>
                  </a:cubicBezTo>
                  <a:cubicBezTo>
                    <a:pt x="776" y="940"/>
                    <a:pt x="771" y="950"/>
                    <a:pt x="764" y="952"/>
                  </a:cubicBezTo>
                  <a:cubicBezTo>
                    <a:pt x="762" y="955"/>
                    <a:pt x="761" y="958"/>
                    <a:pt x="768" y="960"/>
                  </a:cubicBezTo>
                  <a:lnTo>
                    <a:pt x="775" y="963"/>
                  </a:lnTo>
                  <a:cubicBezTo>
                    <a:pt x="770" y="962"/>
                    <a:pt x="766" y="962"/>
                    <a:pt x="765" y="962"/>
                  </a:cubicBezTo>
                  <a:cubicBezTo>
                    <a:pt x="762" y="962"/>
                    <a:pt x="765" y="964"/>
                    <a:pt x="774" y="969"/>
                  </a:cubicBezTo>
                  <a:cubicBezTo>
                    <a:pt x="778" y="970"/>
                    <a:pt x="779" y="972"/>
                    <a:pt x="777" y="972"/>
                  </a:cubicBezTo>
                  <a:cubicBezTo>
                    <a:pt x="776" y="972"/>
                    <a:pt x="775" y="972"/>
                    <a:pt x="773" y="971"/>
                  </a:cubicBezTo>
                  <a:cubicBezTo>
                    <a:pt x="765" y="971"/>
                    <a:pt x="764" y="974"/>
                    <a:pt x="764" y="974"/>
                  </a:cubicBezTo>
                  <a:cubicBezTo>
                    <a:pt x="762" y="986"/>
                    <a:pt x="761" y="997"/>
                    <a:pt x="758" y="1007"/>
                  </a:cubicBezTo>
                  <a:cubicBezTo>
                    <a:pt x="748" y="1028"/>
                    <a:pt x="744" y="1037"/>
                    <a:pt x="750" y="1039"/>
                  </a:cubicBezTo>
                  <a:cubicBezTo>
                    <a:pt x="756" y="1045"/>
                    <a:pt x="756" y="1045"/>
                    <a:pt x="748" y="1045"/>
                  </a:cubicBezTo>
                  <a:cubicBezTo>
                    <a:pt x="740" y="1045"/>
                    <a:pt x="739" y="1047"/>
                    <a:pt x="738" y="1050"/>
                  </a:cubicBezTo>
                  <a:cubicBezTo>
                    <a:pt x="737" y="1052"/>
                    <a:pt x="736" y="1053"/>
                    <a:pt x="734" y="1053"/>
                  </a:cubicBezTo>
                  <a:cubicBezTo>
                    <a:pt x="732" y="1053"/>
                    <a:pt x="731" y="1053"/>
                    <a:pt x="729" y="1052"/>
                  </a:cubicBezTo>
                  <a:lnTo>
                    <a:pt x="729" y="1052"/>
                  </a:lnTo>
                  <a:cubicBezTo>
                    <a:pt x="733" y="1058"/>
                    <a:pt x="733" y="1058"/>
                    <a:pt x="732" y="1061"/>
                  </a:cubicBezTo>
                  <a:cubicBezTo>
                    <a:pt x="730" y="1060"/>
                    <a:pt x="729" y="1059"/>
                    <a:pt x="728" y="1059"/>
                  </a:cubicBezTo>
                  <a:cubicBezTo>
                    <a:pt x="725" y="1059"/>
                    <a:pt x="726" y="1062"/>
                    <a:pt x="730" y="1066"/>
                  </a:cubicBezTo>
                  <a:cubicBezTo>
                    <a:pt x="736" y="1071"/>
                    <a:pt x="739" y="1073"/>
                    <a:pt x="738" y="1073"/>
                  </a:cubicBezTo>
                  <a:cubicBezTo>
                    <a:pt x="737" y="1073"/>
                    <a:pt x="734" y="1072"/>
                    <a:pt x="728" y="1069"/>
                  </a:cubicBezTo>
                  <a:cubicBezTo>
                    <a:pt x="726" y="1068"/>
                    <a:pt x="724" y="1067"/>
                    <a:pt x="723" y="1067"/>
                  </a:cubicBezTo>
                  <a:cubicBezTo>
                    <a:pt x="717" y="1067"/>
                    <a:pt x="713" y="1070"/>
                    <a:pt x="719" y="1071"/>
                  </a:cubicBezTo>
                  <a:cubicBezTo>
                    <a:pt x="725" y="1074"/>
                    <a:pt x="722" y="1079"/>
                    <a:pt x="728" y="1085"/>
                  </a:cubicBezTo>
                  <a:cubicBezTo>
                    <a:pt x="727" y="1087"/>
                    <a:pt x="726" y="1088"/>
                    <a:pt x="724" y="1088"/>
                  </a:cubicBezTo>
                  <a:cubicBezTo>
                    <a:pt x="722" y="1088"/>
                    <a:pt x="721" y="1088"/>
                    <a:pt x="719" y="1087"/>
                  </a:cubicBezTo>
                  <a:cubicBezTo>
                    <a:pt x="711" y="1087"/>
                    <a:pt x="710" y="1102"/>
                    <a:pt x="714" y="1108"/>
                  </a:cubicBezTo>
                  <a:cubicBezTo>
                    <a:pt x="719" y="1111"/>
                    <a:pt x="720" y="1113"/>
                    <a:pt x="718" y="1113"/>
                  </a:cubicBezTo>
                  <a:cubicBezTo>
                    <a:pt x="717" y="1113"/>
                    <a:pt x="715" y="1112"/>
                    <a:pt x="713" y="1111"/>
                  </a:cubicBezTo>
                  <a:cubicBezTo>
                    <a:pt x="711" y="1110"/>
                    <a:pt x="709" y="1110"/>
                    <a:pt x="708" y="1110"/>
                  </a:cubicBezTo>
                  <a:cubicBezTo>
                    <a:pt x="706" y="1110"/>
                    <a:pt x="705" y="1111"/>
                    <a:pt x="704" y="1112"/>
                  </a:cubicBezTo>
                  <a:cubicBezTo>
                    <a:pt x="706" y="1115"/>
                    <a:pt x="706" y="1116"/>
                    <a:pt x="705" y="1116"/>
                  </a:cubicBezTo>
                  <a:cubicBezTo>
                    <a:pt x="704" y="1116"/>
                    <a:pt x="700" y="1113"/>
                    <a:pt x="696" y="1111"/>
                  </a:cubicBezTo>
                  <a:cubicBezTo>
                    <a:pt x="694" y="1109"/>
                    <a:pt x="692" y="1108"/>
                    <a:pt x="691" y="1108"/>
                  </a:cubicBezTo>
                  <a:cubicBezTo>
                    <a:pt x="689" y="1108"/>
                    <a:pt x="688" y="1110"/>
                    <a:pt x="686" y="1113"/>
                  </a:cubicBezTo>
                  <a:cubicBezTo>
                    <a:pt x="692" y="1119"/>
                    <a:pt x="685" y="1129"/>
                    <a:pt x="681" y="1137"/>
                  </a:cubicBezTo>
                  <a:cubicBezTo>
                    <a:pt x="673" y="1149"/>
                    <a:pt x="677" y="1155"/>
                    <a:pt x="686" y="1168"/>
                  </a:cubicBezTo>
                  <a:lnTo>
                    <a:pt x="696" y="1179"/>
                  </a:lnTo>
                  <a:lnTo>
                    <a:pt x="696" y="1179"/>
                  </a:lnTo>
                  <a:lnTo>
                    <a:pt x="684" y="1171"/>
                  </a:lnTo>
                  <a:cubicBezTo>
                    <a:pt x="678" y="1167"/>
                    <a:pt x="672" y="1164"/>
                    <a:pt x="665" y="1161"/>
                  </a:cubicBezTo>
                  <a:lnTo>
                    <a:pt x="665" y="1161"/>
                  </a:lnTo>
                  <a:cubicBezTo>
                    <a:pt x="663" y="1164"/>
                    <a:pt x="669" y="1167"/>
                    <a:pt x="675" y="1172"/>
                  </a:cubicBezTo>
                  <a:cubicBezTo>
                    <a:pt x="681" y="1175"/>
                    <a:pt x="679" y="1179"/>
                    <a:pt x="670" y="1179"/>
                  </a:cubicBezTo>
                  <a:cubicBezTo>
                    <a:pt x="660" y="1180"/>
                    <a:pt x="659" y="1182"/>
                    <a:pt x="663" y="1189"/>
                  </a:cubicBezTo>
                  <a:cubicBezTo>
                    <a:pt x="662" y="1190"/>
                    <a:pt x="660" y="1192"/>
                    <a:pt x="655" y="1192"/>
                  </a:cubicBezTo>
                  <a:cubicBezTo>
                    <a:pt x="654" y="1192"/>
                    <a:pt x="653" y="1192"/>
                    <a:pt x="651" y="1192"/>
                  </a:cubicBezTo>
                  <a:lnTo>
                    <a:pt x="651" y="1192"/>
                  </a:lnTo>
                  <a:cubicBezTo>
                    <a:pt x="650" y="1194"/>
                    <a:pt x="650" y="1194"/>
                    <a:pt x="656" y="1199"/>
                  </a:cubicBezTo>
                  <a:cubicBezTo>
                    <a:pt x="661" y="1201"/>
                    <a:pt x="661" y="1203"/>
                    <a:pt x="656" y="1203"/>
                  </a:cubicBezTo>
                  <a:cubicBezTo>
                    <a:pt x="655" y="1203"/>
                    <a:pt x="654" y="1203"/>
                    <a:pt x="653" y="1203"/>
                  </a:cubicBezTo>
                  <a:cubicBezTo>
                    <a:pt x="649" y="1202"/>
                    <a:pt x="646" y="1201"/>
                    <a:pt x="644" y="1201"/>
                  </a:cubicBezTo>
                  <a:cubicBezTo>
                    <a:pt x="637" y="1201"/>
                    <a:pt x="636" y="1206"/>
                    <a:pt x="640" y="1209"/>
                  </a:cubicBezTo>
                  <a:cubicBezTo>
                    <a:pt x="646" y="1212"/>
                    <a:pt x="644" y="1216"/>
                    <a:pt x="642" y="1218"/>
                  </a:cubicBezTo>
                  <a:cubicBezTo>
                    <a:pt x="640" y="1220"/>
                    <a:pt x="638" y="1222"/>
                    <a:pt x="642" y="1229"/>
                  </a:cubicBezTo>
                  <a:lnTo>
                    <a:pt x="639" y="1233"/>
                  </a:lnTo>
                  <a:cubicBezTo>
                    <a:pt x="639" y="1234"/>
                    <a:pt x="638" y="1234"/>
                    <a:pt x="638" y="1234"/>
                  </a:cubicBezTo>
                  <a:cubicBezTo>
                    <a:pt x="636" y="1234"/>
                    <a:pt x="634" y="1229"/>
                    <a:pt x="635" y="1227"/>
                  </a:cubicBezTo>
                  <a:lnTo>
                    <a:pt x="627" y="1225"/>
                  </a:lnTo>
                  <a:cubicBezTo>
                    <a:pt x="623" y="1229"/>
                    <a:pt x="622" y="1232"/>
                    <a:pt x="626" y="1239"/>
                  </a:cubicBezTo>
                  <a:cubicBezTo>
                    <a:pt x="631" y="1245"/>
                    <a:pt x="633" y="1248"/>
                    <a:pt x="633" y="1248"/>
                  </a:cubicBezTo>
                  <a:cubicBezTo>
                    <a:pt x="633" y="1248"/>
                    <a:pt x="630" y="1246"/>
                    <a:pt x="624" y="1241"/>
                  </a:cubicBezTo>
                  <a:cubicBezTo>
                    <a:pt x="621" y="1239"/>
                    <a:pt x="617" y="1237"/>
                    <a:pt x="615" y="1237"/>
                  </a:cubicBezTo>
                  <a:cubicBezTo>
                    <a:pt x="613" y="1237"/>
                    <a:pt x="613" y="1238"/>
                    <a:pt x="614" y="1241"/>
                  </a:cubicBezTo>
                  <a:cubicBezTo>
                    <a:pt x="620" y="1247"/>
                    <a:pt x="620" y="1250"/>
                    <a:pt x="618" y="1250"/>
                  </a:cubicBezTo>
                  <a:cubicBezTo>
                    <a:pt x="617" y="1250"/>
                    <a:pt x="614" y="1248"/>
                    <a:pt x="611" y="1246"/>
                  </a:cubicBezTo>
                  <a:cubicBezTo>
                    <a:pt x="607" y="1241"/>
                    <a:pt x="604" y="1238"/>
                    <a:pt x="603" y="1238"/>
                  </a:cubicBezTo>
                  <a:lnTo>
                    <a:pt x="603" y="1238"/>
                  </a:lnTo>
                  <a:cubicBezTo>
                    <a:pt x="602" y="1238"/>
                    <a:pt x="603" y="1243"/>
                    <a:pt x="605" y="1253"/>
                  </a:cubicBezTo>
                  <a:cubicBezTo>
                    <a:pt x="601" y="1257"/>
                    <a:pt x="600" y="1271"/>
                    <a:pt x="593" y="1277"/>
                  </a:cubicBezTo>
                  <a:cubicBezTo>
                    <a:pt x="587" y="1285"/>
                    <a:pt x="583" y="1289"/>
                    <a:pt x="578" y="1289"/>
                  </a:cubicBezTo>
                  <a:cubicBezTo>
                    <a:pt x="577" y="1289"/>
                    <a:pt x="575" y="1289"/>
                    <a:pt x="574" y="1288"/>
                  </a:cubicBezTo>
                  <a:cubicBezTo>
                    <a:pt x="569" y="1283"/>
                    <a:pt x="565" y="1281"/>
                    <a:pt x="565" y="1281"/>
                  </a:cubicBezTo>
                  <a:lnTo>
                    <a:pt x="565" y="1281"/>
                  </a:lnTo>
                  <a:cubicBezTo>
                    <a:pt x="564" y="1281"/>
                    <a:pt x="565" y="1282"/>
                    <a:pt x="568" y="1284"/>
                  </a:cubicBezTo>
                  <a:cubicBezTo>
                    <a:pt x="580" y="1293"/>
                    <a:pt x="577" y="1295"/>
                    <a:pt x="572" y="1302"/>
                  </a:cubicBezTo>
                  <a:cubicBezTo>
                    <a:pt x="561" y="1303"/>
                    <a:pt x="562" y="1312"/>
                    <a:pt x="565" y="1320"/>
                  </a:cubicBezTo>
                  <a:lnTo>
                    <a:pt x="569" y="1315"/>
                  </a:lnTo>
                  <a:cubicBezTo>
                    <a:pt x="578" y="1324"/>
                    <a:pt x="578" y="1327"/>
                    <a:pt x="572" y="1327"/>
                  </a:cubicBezTo>
                  <a:cubicBezTo>
                    <a:pt x="571" y="1327"/>
                    <a:pt x="570" y="1327"/>
                    <a:pt x="568" y="1327"/>
                  </a:cubicBezTo>
                  <a:cubicBezTo>
                    <a:pt x="568" y="1327"/>
                    <a:pt x="567" y="1327"/>
                    <a:pt x="567" y="1327"/>
                  </a:cubicBezTo>
                  <a:cubicBezTo>
                    <a:pt x="564" y="1327"/>
                    <a:pt x="560" y="1323"/>
                    <a:pt x="556" y="1319"/>
                  </a:cubicBezTo>
                  <a:cubicBezTo>
                    <a:pt x="552" y="1315"/>
                    <a:pt x="546" y="1312"/>
                    <a:pt x="543" y="1312"/>
                  </a:cubicBezTo>
                  <a:cubicBezTo>
                    <a:pt x="542" y="1312"/>
                    <a:pt x="542" y="1313"/>
                    <a:pt x="541" y="1313"/>
                  </a:cubicBezTo>
                  <a:cubicBezTo>
                    <a:pt x="539" y="1315"/>
                    <a:pt x="537" y="1318"/>
                    <a:pt x="545" y="1320"/>
                  </a:cubicBezTo>
                  <a:cubicBezTo>
                    <a:pt x="549" y="1325"/>
                    <a:pt x="549" y="1325"/>
                    <a:pt x="547" y="1328"/>
                  </a:cubicBezTo>
                  <a:cubicBezTo>
                    <a:pt x="546" y="1330"/>
                    <a:pt x="544" y="1332"/>
                    <a:pt x="547" y="1339"/>
                  </a:cubicBezTo>
                  <a:cubicBezTo>
                    <a:pt x="552" y="1343"/>
                    <a:pt x="549" y="1346"/>
                    <a:pt x="547" y="1348"/>
                  </a:cubicBezTo>
                  <a:cubicBezTo>
                    <a:pt x="546" y="1347"/>
                    <a:pt x="544" y="1347"/>
                    <a:pt x="543" y="1347"/>
                  </a:cubicBezTo>
                  <a:cubicBezTo>
                    <a:pt x="540" y="1347"/>
                    <a:pt x="538" y="1348"/>
                    <a:pt x="536" y="1349"/>
                  </a:cubicBezTo>
                  <a:lnTo>
                    <a:pt x="536" y="1349"/>
                  </a:lnTo>
                  <a:cubicBezTo>
                    <a:pt x="535" y="1348"/>
                    <a:pt x="533" y="1346"/>
                    <a:pt x="531" y="1345"/>
                  </a:cubicBezTo>
                  <a:cubicBezTo>
                    <a:pt x="527" y="1341"/>
                    <a:pt x="524" y="1338"/>
                    <a:pt x="518" y="1337"/>
                  </a:cubicBezTo>
                  <a:lnTo>
                    <a:pt x="518" y="1337"/>
                  </a:lnTo>
                  <a:cubicBezTo>
                    <a:pt x="517" y="1338"/>
                    <a:pt x="521" y="1343"/>
                    <a:pt x="521" y="1343"/>
                  </a:cubicBezTo>
                  <a:cubicBezTo>
                    <a:pt x="527" y="1349"/>
                    <a:pt x="475" y="1397"/>
                    <a:pt x="467" y="1403"/>
                  </a:cubicBezTo>
                  <a:cubicBezTo>
                    <a:pt x="466" y="1403"/>
                    <a:pt x="465" y="1402"/>
                    <a:pt x="463" y="1402"/>
                  </a:cubicBezTo>
                  <a:cubicBezTo>
                    <a:pt x="457" y="1402"/>
                    <a:pt x="453" y="1407"/>
                    <a:pt x="460" y="1411"/>
                  </a:cubicBezTo>
                  <a:cubicBezTo>
                    <a:pt x="464" y="1415"/>
                    <a:pt x="453" y="1425"/>
                    <a:pt x="438" y="1437"/>
                  </a:cubicBezTo>
                  <a:cubicBezTo>
                    <a:pt x="423" y="1450"/>
                    <a:pt x="411" y="1459"/>
                    <a:pt x="416" y="1465"/>
                  </a:cubicBezTo>
                  <a:lnTo>
                    <a:pt x="408" y="1470"/>
                  </a:lnTo>
                  <a:cubicBezTo>
                    <a:pt x="403" y="1474"/>
                    <a:pt x="403" y="1483"/>
                    <a:pt x="401" y="1485"/>
                  </a:cubicBezTo>
                  <a:cubicBezTo>
                    <a:pt x="402" y="1489"/>
                    <a:pt x="402" y="1491"/>
                    <a:pt x="402" y="1491"/>
                  </a:cubicBezTo>
                  <a:cubicBezTo>
                    <a:pt x="401" y="1491"/>
                    <a:pt x="400" y="1489"/>
                    <a:pt x="399" y="1486"/>
                  </a:cubicBezTo>
                  <a:cubicBezTo>
                    <a:pt x="395" y="1481"/>
                    <a:pt x="391" y="1476"/>
                    <a:pt x="389" y="1476"/>
                  </a:cubicBezTo>
                  <a:cubicBezTo>
                    <a:pt x="389" y="1476"/>
                    <a:pt x="388" y="1477"/>
                    <a:pt x="388" y="1477"/>
                  </a:cubicBezTo>
                  <a:cubicBezTo>
                    <a:pt x="382" y="1480"/>
                    <a:pt x="387" y="1486"/>
                    <a:pt x="391" y="1492"/>
                  </a:cubicBezTo>
                  <a:cubicBezTo>
                    <a:pt x="396" y="1497"/>
                    <a:pt x="393" y="1499"/>
                    <a:pt x="393" y="1499"/>
                  </a:cubicBezTo>
                  <a:cubicBezTo>
                    <a:pt x="393" y="1500"/>
                    <a:pt x="392" y="1500"/>
                    <a:pt x="392" y="1500"/>
                  </a:cubicBezTo>
                  <a:cubicBezTo>
                    <a:pt x="391" y="1500"/>
                    <a:pt x="390" y="1499"/>
                    <a:pt x="387" y="1495"/>
                  </a:cubicBezTo>
                  <a:lnTo>
                    <a:pt x="378" y="1484"/>
                  </a:lnTo>
                  <a:lnTo>
                    <a:pt x="375" y="1486"/>
                  </a:lnTo>
                  <a:cubicBezTo>
                    <a:pt x="380" y="1492"/>
                    <a:pt x="378" y="1493"/>
                    <a:pt x="378" y="1493"/>
                  </a:cubicBezTo>
                  <a:cubicBezTo>
                    <a:pt x="377" y="1493"/>
                    <a:pt x="377" y="1494"/>
                    <a:pt x="376" y="1494"/>
                  </a:cubicBezTo>
                  <a:cubicBezTo>
                    <a:pt x="375" y="1494"/>
                    <a:pt x="373" y="1491"/>
                    <a:pt x="366" y="1484"/>
                  </a:cubicBezTo>
                  <a:cubicBezTo>
                    <a:pt x="362" y="1478"/>
                    <a:pt x="360" y="1476"/>
                    <a:pt x="359" y="1476"/>
                  </a:cubicBezTo>
                  <a:lnTo>
                    <a:pt x="359" y="1476"/>
                  </a:lnTo>
                  <a:cubicBezTo>
                    <a:pt x="357" y="1476"/>
                    <a:pt x="358" y="1480"/>
                    <a:pt x="362" y="1487"/>
                  </a:cubicBezTo>
                  <a:lnTo>
                    <a:pt x="361" y="1496"/>
                  </a:lnTo>
                  <a:cubicBezTo>
                    <a:pt x="358" y="1494"/>
                    <a:pt x="357" y="1493"/>
                    <a:pt x="356" y="1493"/>
                  </a:cubicBezTo>
                  <a:lnTo>
                    <a:pt x="356" y="1493"/>
                  </a:lnTo>
                  <a:cubicBezTo>
                    <a:pt x="352" y="1493"/>
                    <a:pt x="355" y="1502"/>
                    <a:pt x="356" y="1508"/>
                  </a:cubicBezTo>
                  <a:cubicBezTo>
                    <a:pt x="352" y="1504"/>
                    <a:pt x="349" y="1502"/>
                    <a:pt x="347" y="1502"/>
                  </a:cubicBezTo>
                  <a:lnTo>
                    <a:pt x="347" y="1502"/>
                  </a:lnTo>
                  <a:cubicBezTo>
                    <a:pt x="345" y="1502"/>
                    <a:pt x="345" y="1506"/>
                    <a:pt x="349" y="1514"/>
                  </a:cubicBezTo>
                  <a:cubicBezTo>
                    <a:pt x="351" y="1517"/>
                    <a:pt x="351" y="1519"/>
                    <a:pt x="350" y="1519"/>
                  </a:cubicBezTo>
                  <a:cubicBezTo>
                    <a:pt x="348" y="1519"/>
                    <a:pt x="347" y="1519"/>
                    <a:pt x="344" y="1517"/>
                  </a:cubicBezTo>
                  <a:cubicBezTo>
                    <a:pt x="341" y="1515"/>
                    <a:pt x="339" y="1514"/>
                    <a:pt x="337" y="1514"/>
                  </a:cubicBezTo>
                  <a:cubicBezTo>
                    <a:pt x="334" y="1514"/>
                    <a:pt x="332" y="1516"/>
                    <a:pt x="329" y="1517"/>
                  </a:cubicBezTo>
                  <a:cubicBezTo>
                    <a:pt x="332" y="1525"/>
                    <a:pt x="315" y="1537"/>
                    <a:pt x="295" y="1550"/>
                  </a:cubicBezTo>
                  <a:cubicBezTo>
                    <a:pt x="272" y="1564"/>
                    <a:pt x="257" y="1573"/>
                    <a:pt x="261" y="1580"/>
                  </a:cubicBezTo>
                  <a:cubicBezTo>
                    <a:pt x="260" y="1580"/>
                    <a:pt x="259" y="1581"/>
                    <a:pt x="258" y="1581"/>
                  </a:cubicBezTo>
                  <a:cubicBezTo>
                    <a:pt x="257" y="1581"/>
                    <a:pt x="256" y="1580"/>
                    <a:pt x="252" y="1577"/>
                  </a:cubicBezTo>
                  <a:cubicBezTo>
                    <a:pt x="250" y="1574"/>
                    <a:pt x="249" y="1573"/>
                    <a:pt x="248" y="1573"/>
                  </a:cubicBezTo>
                  <a:lnTo>
                    <a:pt x="248" y="1573"/>
                  </a:lnTo>
                  <a:cubicBezTo>
                    <a:pt x="247" y="1573"/>
                    <a:pt x="247" y="1577"/>
                    <a:pt x="251" y="1586"/>
                  </a:cubicBezTo>
                  <a:cubicBezTo>
                    <a:pt x="252" y="1590"/>
                    <a:pt x="253" y="1594"/>
                    <a:pt x="253" y="1594"/>
                  </a:cubicBezTo>
                  <a:cubicBezTo>
                    <a:pt x="252" y="1594"/>
                    <a:pt x="251" y="1592"/>
                    <a:pt x="248" y="1587"/>
                  </a:cubicBezTo>
                  <a:cubicBezTo>
                    <a:pt x="246" y="1585"/>
                    <a:pt x="245" y="1584"/>
                    <a:pt x="243" y="1584"/>
                  </a:cubicBezTo>
                  <a:cubicBezTo>
                    <a:pt x="240" y="1584"/>
                    <a:pt x="236" y="1587"/>
                    <a:pt x="228" y="1590"/>
                  </a:cubicBezTo>
                  <a:cubicBezTo>
                    <a:pt x="222" y="1595"/>
                    <a:pt x="212" y="1600"/>
                    <a:pt x="215" y="1607"/>
                  </a:cubicBezTo>
                  <a:cubicBezTo>
                    <a:pt x="214" y="1612"/>
                    <a:pt x="214" y="1614"/>
                    <a:pt x="214" y="1614"/>
                  </a:cubicBezTo>
                  <a:cubicBezTo>
                    <a:pt x="214" y="1614"/>
                    <a:pt x="213" y="1612"/>
                    <a:pt x="213" y="1608"/>
                  </a:cubicBezTo>
                  <a:cubicBezTo>
                    <a:pt x="210" y="1602"/>
                    <a:pt x="206" y="1599"/>
                    <a:pt x="201" y="1599"/>
                  </a:cubicBezTo>
                  <a:cubicBezTo>
                    <a:pt x="196" y="1599"/>
                    <a:pt x="191" y="1603"/>
                    <a:pt x="190" y="1613"/>
                  </a:cubicBezTo>
                  <a:cubicBezTo>
                    <a:pt x="189" y="1613"/>
                    <a:pt x="189" y="1614"/>
                    <a:pt x="188" y="1614"/>
                  </a:cubicBezTo>
                  <a:cubicBezTo>
                    <a:pt x="186" y="1614"/>
                    <a:pt x="184" y="1613"/>
                    <a:pt x="182" y="1609"/>
                  </a:cubicBezTo>
                  <a:cubicBezTo>
                    <a:pt x="179" y="1610"/>
                    <a:pt x="177" y="1613"/>
                    <a:pt x="172" y="1623"/>
                  </a:cubicBezTo>
                  <a:lnTo>
                    <a:pt x="154" y="1633"/>
                  </a:lnTo>
                  <a:cubicBezTo>
                    <a:pt x="150" y="1635"/>
                    <a:pt x="148" y="1644"/>
                    <a:pt x="148" y="1644"/>
                  </a:cubicBezTo>
                  <a:lnTo>
                    <a:pt x="145" y="1646"/>
                  </a:lnTo>
                  <a:cubicBezTo>
                    <a:pt x="145" y="1644"/>
                    <a:pt x="143" y="1644"/>
                    <a:pt x="140" y="1644"/>
                  </a:cubicBezTo>
                  <a:cubicBezTo>
                    <a:pt x="134" y="1644"/>
                    <a:pt x="124" y="1649"/>
                    <a:pt x="111" y="1656"/>
                  </a:cubicBezTo>
                  <a:cubicBezTo>
                    <a:pt x="96" y="1664"/>
                    <a:pt x="83" y="1670"/>
                    <a:pt x="75" y="1670"/>
                  </a:cubicBezTo>
                  <a:cubicBezTo>
                    <a:pt x="73" y="1670"/>
                    <a:pt x="71" y="1670"/>
                    <a:pt x="70" y="1669"/>
                  </a:cubicBezTo>
                  <a:cubicBezTo>
                    <a:pt x="70" y="1669"/>
                    <a:pt x="68" y="1670"/>
                    <a:pt x="68" y="1678"/>
                  </a:cubicBezTo>
                  <a:cubicBezTo>
                    <a:pt x="71" y="1687"/>
                    <a:pt x="71" y="1691"/>
                    <a:pt x="69" y="1691"/>
                  </a:cubicBezTo>
                  <a:cubicBezTo>
                    <a:pt x="68" y="1691"/>
                    <a:pt x="66" y="1690"/>
                    <a:pt x="64" y="1688"/>
                  </a:cubicBezTo>
                  <a:cubicBezTo>
                    <a:pt x="60" y="1684"/>
                    <a:pt x="57" y="1682"/>
                    <a:pt x="54" y="1682"/>
                  </a:cubicBezTo>
                  <a:cubicBezTo>
                    <a:pt x="49" y="1682"/>
                    <a:pt x="46" y="1687"/>
                    <a:pt x="48" y="1696"/>
                  </a:cubicBezTo>
                  <a:lnTo>
                    <a:pt x="45" y="1689"/>
                  </a:lnTo>
                  <a:cubicBezTo>
                    <a:pt x="42" y="1686"/>
                    <a:pt x="40" y="1684"/>
                    <a:pt x="38" y="1684"/>
                  </a:cubicBezTo>
                  <a:cubicBezTo>
                    <a:pt x="34" y="1684"/>
                    <a:pt x="32" y="1692"/>
                    <a:pt x="34" y="1702"/>
                  </a:cubicBezTo>
                  <a:cubicBezTo>
                    <a:pt x="31" y="1699"/>
                    <a:pt x="27" y="1696"/>
                    <a:pt x="25" y="1696"/>
                  </a:cubicBezTo>
                  <a:cubicBezTo>
                    <a:pt x="24" y="1696"/>
                    <a:pt x="23" y="1697"/>
                    <a:pt x="23" y="1699"/>
                  </a:cubicBezTo>
                  <a:cubicBezTo>
                    <a:pt x="23" y="1700"/>
                    <a:pt x="22" y="1700"/>
                    <a:pt x="22" y="1700"/>
                  </a:cubicBezTo>
                  <a:cubicBezTo>
                    <a:pt x="20" y="1700"/>
                    <a:pt x="19" y="1697"/>
                    <a:pt x="14" y="1688"/>
                  </a:cubicBezTo>
                  <a:cubicBezTo>
                    <a:pt x="11" y="1682"/>
                    <a:pt x="8" y="1676"/>
                    <a:pt x="6" y="1676"/>
                  </a:cubicBezTo>
                  <a:cubicBezTo>
                    <a:pt x="6" y="1676"/>
                    <a:pt x="5" y="1676"/>
                    <a:pt x="5" y="1677"/>
                  </a:cubicBezTo>
                  <a:cubicBezTo>
                    <a:pt x="3" y="1678"/>
                    <a:pt x="6" y="1684"/>
                    <a:pt x="9" y="1690"/>
                  </a:cubicBezTo>
                  <a:lnTo>
                    <a:pt x="4" y="1693"/>
                  </a:lnTo>
                  <a:cubicBezTo>
                    <a:pt x="4" y="1693"/>
                    <a:pt x="1" y="1695"/>
                    <a:pt x="4" y="1700"/>
                  </a:cubicBezTo>
                  <a:cubicBezTo>
                    <a:pt x="7" y="1707"/>
                    <a:pt x="5" y="1708"/>
                    <a:pt x="2" y="1710"/>
                  </a:cubicBezTo>
                  <a:cubicBezTo>
                    <a:pt x="1" y="1708"/>
                    <a:pt x="1" y="1708"/>
                    <a:pt x="1" y="1708"/>
                  </a:cubicBezTo>
                  <a:lnTo>
                    <a:pt x="1" y="1708"/>
                  </a:lnTo>
                  <a:cubicBezTo>
                    <a:pt x="0" y="1708"/>
                    <a:pt x="1" y="1713"/>
                    <a:pt x="5" y="1716"/>
                  </a:cubicBezTo>
                  <a:cubicBezTo>
                    <a:pt x="9" y="1723"/>
                    <a:pt x="12" y="1729"/>
                    <a:pt x="10" y="1730"/>
                  </a:cubicBezTo>
                  <a:lnTo>
                    <a:pt x="15" y="1744"/>
                  </a:lnTo>
                  <a:cubicBezTo>
                    <a:pt x="22" y="1756"/>
                    <a:pt x="25" y="1763"/>
                    <a:pt x="33" y="1766"/>
                  </a:cubicBezTo>
                  <a:cubicBezTo>
                    <a:pt x="39" y="1767"/>
                    <a:pt x="44" y="1768"/>
                    <a:pt x="48" y="1768"/>
                  </a:cubicBezTo>
                  <a:cubicBezTo>
                    <a:pt x="54" y="1768"/>
                    <a:pt x="57" y="1766"/>
                    <a:pt x="52" y="1757"/>
                  </a:cubicBezTo>
                  <a:cubicBezTo>
                    <a:pt x="52" y="1757"/>
                    <a:pt x="52" y="1750"/>
                    <a:pt x="55" y="1748"/>
                  </a:cubicBezTo>
                  <a:cubicBezTo>
                    <a:pt x="55" y="1748"/>
                    <a:pt x="55" y="1748"/>
                    <a:pt x="56" y="1748"/>
                  </a:cubicBezTo>
                  <a:cubicBezTo>
                    <a:pt x="59" y="1748"/>
                    <a:pt x="64" y="1753"/>
                    <a:pt x="64" y="1753"/>
                  </a:cubicBezTo>
                  <a:cubicBezTo>
                    <a:pt x="65" y="1755"/>
                    <a:pt x="66" y="1755"/>
                    <a:pt x="69" y="1755"/>
                  </a:cubicBezTo>
                  <a:cubicBezTo>
                    <a:pt x="74" y="1755"/>
                    <a:pt x="81" y="1752"/>
                    <a:pt x="90" y="1747"/>
                  </a:cubicBezTo>
                  <a:cubicBezTo>
                    <a:pt x="103" y="1742"/>
                    <a:pt x="110" y="1738"/>
                    <a:pt x="116" y="1738"/>
                  </a:cubicBezTo>
                  <a:cubicBezTo>
                    <a:pt x="118" y="1738"/>
                    <a:pt x="119" y="1738"/>
                    <a:pt x="121" y="1739"/>
                  </a:cubicBezTo>
                  <a:cubicBezTo>
                    <a:pt x="126" y="1743"/>
                    <a:pt x="128" y="1744"/>
                    <a:pt x="129" y="1744"/>
                  </a:cubicBezTo>
                  <a:cubicBezTo>
                    <a:pt x="130" y="1744"/>
                    <a:pt x="130" y="1744"/>
                    <a:pt x="130" y="1744"/>
                  </a:cubicBezTo>
                  <a:cubicBezTo>
                    <a:pt x="126" y="1737"/>
                    <a:pt x="143" y="1729"/>
                    <a:pt x="161" y="1719"/>
                  </a:cubicBezTo>
                  <a:cubicBezTo>
                    <a:pt x="180" y="1709"/>
                    <a:pt x="199" y="1699"/>
                    <a:pt x="196" y="1692"/>
                  </a:cubicBezTo>
                  <a:lnTo>
                    <a:pt x="200" y="1690"/>
                  </a:lnTo>
                  <a:cubicBezTo>
                    <a:pt x="202" y="1693"/>
                    <a:pt x="204" y="1693"/>
                    <a:pt x="206" y="1693"/>
                  </a:cubicBezTo>
                  <a:cubicBezTo>
                    <a:pt x="209" y="1693"/>
                    <a:pt x="212" y="1692"/>
                    <a:pt x="215" y="1690"/>
                  </a:cubicBezTo>
                  <a:cubicBezTo>
                    <a:pt x="215" y="1686"/>
                    <a:pt x="218" y="1681"/>
                    <a:pt x="222" y="1678"/>
                  </a:cubicBezTo>
                  <a:cubicBezTo>
                    <a:pt x="224" y="1681"/>
                    <a:pt x="226" y="1682"/>
                    <a:pt x="227" y="1682"/>
                  </a:cubicBezTo>
                  <a:cubicBezTo>
                    <a:pt x="229" y="1682"/>
                    <a:pt x="231" y="1681"/>
                    <a:pt x="234" y="1680"/>
                  </a:cubicBezTo>
                  <a:cubicBezTo>
                    <a:pt x="239" y="1677"/>
                    <a:pt x="242" y="1675"/>
                    <a:pt x="237" y="1669"/>
                  </a:cubicBezTo>
                  <a:cubicBezTo>
                    <a:pt x="248" y="1663"/>
                    <a:pt x="259" y="1659"/>
                    <a:pt x="271" y="1658"/>
                  </a:cubicBezTo>
                  <a:cubicBezTo>
                    <a:pt x="272" y="1659"/>
                    <a:pt x="273" y="1659"/>
                    <a:pt x="274" y="1659"/>
                  </a:cubicBezTo>
                  <a:cubicBezTo>
                    <a:pt x="276" y="1659"/>
                    <a:pt x="275" y="1653"/>
                    <a:pt x="274" y="1647"/>
                  </a:cubicBezTo>
                  <a:cubicBezTo>
                    <a:pt x="271" y="1641"/>
                    <a:pt x="270" y="1633"/>
                    <a:pt x="272" y="1632"/>
                  </a:cubicBezTo>
                  <a:lnTo>
                    <a:pt x="272" y="1632"/>
                  </a:lnTo>
                  <a:lnTo>
                    <a:pt x="280" y="1644"/>
                  </a:lnTo>
                  <a:cubicBezTo>
                    <a:pt x="281" y="1649"/>
                    <a:pt x="281" y="1651"/>
                    <a:pt x="282" y="1651"/>
                  </a:cubicBezTo>
                  <a:cubicBezTo>
                    <a:pt x="283" y="1651"/>
                    <a:pt x="285" y="1650"/>
                    <a:pt x="287" y="1649"/>
                  </a:cubicBezTo>
                  <a:lnTo>
                    <a:pt x="291" y="1645"/>
                  </a:lnTo>
                  <a:cubicBezTo>
                    <a:pt x="288" y="1640"/>
                    <a:pt x="301" y="1632"/>
                    <a:pt x="319" y="1619"/>
                  </a:cubicBezTo>
                  <a:cubicBezTo>
                    <a:pt x="342" y="1605"/>
                    <a:pt x="350" y="1600"/>
                    <a:pt x="346" y="1594"/>
                  </a:cubicBezTo>
                  <a:cubicBezTo>
                    <a:pt x="343" y="1589"/>
                    <a:pt x="343" y="1587"/>
                    <a:pt x="351" y="1587"/>
                  </a:cubicBezTo>
                  <a:cubicBezTo>
                    <a:pt x="353" y="1587"/>
                    <a:pt x="354" y="1587"/>
                    <a:pt x="356" y="1587"/>
                  </a:cubicBezTo>
                  <a:cubicBezTo>
                    <a:pt x="370" y="1591"/>
                    <a:pt x="377" y="1593"/>
                    <a:pt x="380" y="1593"/>
                  </a:cubicBezTo>
                  <a:cubicBezTo>
                    <a:pt x="384" y="1593"/>
                    <a:pt x="383" y="1591"/>
                    <a:pt x="382" y="1587"/>
                  </a:cubicBezTo>
                  <a:lnTo>
                    <a:pt x="382" y="1587"/>
                  </a:lnTo>
                  <a:cubicBezTo>
                    <a:pt x="382" y="1587"/>
                    <a:pt x="382" y="1587"/>
                    <a:pt x="382" y="1587"/>
                  </a:cubicBezTo>
                  <a:cubicBezTo>
                    <a:pt x="379" y="1587"/>
                    <a:pt x="375" y="1582"/>
                    <a:pt x="371" y="1577"/>
                  </a:cubicBezTo>
                  <a:cubicBezTo>
                    <a:pt x="367" y="1570"/>
                    <a:pt x="365" y="1567"/>
                    <a:pt x="367" y="1567"/>
                  </a:cubicBezTo>
                  <a:lnTo>
                    <a:pt x="367" y="1567"/>
                  </a:lnTo>
                  <a:cubicBezTo>
                    <a:pt x="368" y="1567"/>
                    <a:pt x="372" y="1569"/>
                    <a:pt x="377" y="1573"/>
                  </a:cubicBezTo>
                  <a:cubicBezTo>
                    <a:pt x="378" y="1575"/>
                    <a:pt x="379" y="1576"/>
                    <a:pt x="381" y="1576"/>
                  </a:cubicBezTo>
                  <a:cubicBezTo>
                    <a:pt x="393" y="1576"/>
                    <a:pt x="418" y="1550"/>
                    <a:pt x="412" y="1539"/>
                  </a:cubicBezTo>
                  <a:lnTo>
                    <a:pt x="412" y="1539"/>
                  </a:lnTo>
                  <a:cubicBezTo>
                    <a:pt x="414" y="1540"/>
                    <a:pt x="415" y="1542"/>
                    <a:pt x="417" y="1544"/>
                  </a:cubicBezTo>
                  <a:cubicBezTo>
                    <a:pt x="419" y="1547"/>
                    <a:pt x="420" y="1548"/>
                    <a:pt x="422" y="1548"/>
                  </a:cubicBezTo>
                  <a:cubicBezTo>
                    <a:pt x="425" y="1548"/>
                    <a:pt x="428" y="1546"/>
                    <a:pt x="434" y="1541"/>
                  </a:cubicBezTo>
                  <a:lnTo>
                    <a:pt x="440" y="1535"/>
                  </a:lnTo>
                  <a:cubicBezTo>
                    <a:pt x="435" y="1527"/>
                    <a:pt x="443" y="1522"/>
                    <a:pt x="450" y="1522"/>
                  </a:cubicBezTo>
                  <a:cubicBezTo>
                    <a:pt x="453" y="1522"/>
                    <a:pt x="455" y="1523"/>
                    <a:pt x="456" y="1524"/>
                  </a:cubicBezTo>
                  <a:cubicBezTo>
                    <a:pt x="460" y="1526"/>
                    <a:pt x="461" y="1527"/>
                    <a:pt x="463" y="1527"/>
                  </a:cubicBezTo>
                  <a:cubicBezTo>
                    <a:pt x="464" y="1527"/>
                    <a:pt x="465" y="1526"/>
                    <a:pt x="467" y="1524"/>
                  </a:cubicBezTo>
                  <a:cubicBezTo>
                    <a:pt x="467" y="1512"/>
                    <a:pt x="475" y="1506"/>
                    <a:pt x="482" y="1506"/>
                  </a:cubicBezTo>
                  <a:cubicBezTo>
                    <a:pt x="484" y="1506"/>
                    <a:pt x="486" y="1507"/>
                    <a:pt x="488" y="1508"/>
                  </a:cubicBezTo>
                  <a:lnTo>
                    <a:pt x="492" y="1505"/>
                  </a:lnTo>
                  <a:cubicBezTo>
                    <a:pt x="491" y="1499"/>
                    <a:pt x="492" y="1494"/>
                    <a:pt x="497" y="1492"/>
                  </a:cubicBezTo>
                  <a:cubicBezTo>
                    <a:pt x="504" y="1485"/>
                    <a:pt x="507" y="1484"/>
                    <a:pt x="500" y="1480"/>
                  </a:cubicBezTo>
                  <a:cubicBezTo>
                    <a:pt x="495" y="1475"/>
                    <a:pt x="490" y="1469"/>
                    <a:pt x="492" y="1467"/>
                  </a:cubicBezTo>
                  <a:lnTo>
                    <a:pt x="492" y="1467"/>
                  </a:lnTo>
                  <a:lnTo>
                    <a:pt x="498" y="1472"/>
                  </a:lnTo>
                  <a:cubicBezTo>
                    <a:pt x="499" y="1474"/>
                    <a:pt x="500" y="1475"/>
                    <a:pt x="502" y="1475"/>
                  </a:cubicBezTo>
                  <a:cubicBezTo>
                    <a:pt x="506" y="1475"/>
                    <a:pt x="512" y="1470"/>
                    <a:pt x="519" y="1463"/>
                  </a:cubicBezTo>
                  <a:cubicBezTo>
                    <a:pt x="528" y="1456"/>
                    <a:pt x="532" y="1451"/>
                    <a:pt x="538" y="1451"/>
                  </a:cubicBezTo>
                  <a:cubicBezTo>
                    <a:pt x="539" y="1451"/>
                    <a:pt x="541" y="1451"/>
                    <a:pt x="543" y="1452"/>
                  </a:cubicBezTo>
                  <a:lnTo>
                    <a:pt x="540" y="1446"/>
                  </a:lnTo>
                  <a:cubicBezTo>
                    <a:pt x="538" y="1441"/>
                    <a:pt x="538" y="1438"/>
                    <a:pt x="540" y="1438"/>
                  </a:cubicBezTo>
                  <a:lnTo>
                    <a:pt x="540" y="1438"/>
                  </a:lnTo>
                  <a:cubicBezTo>
                    <a:pt x="541" y="1438"/>
                    <a:pt x="543" y="1439"/>
                    <a:pt x="545" y="1441"/>
                  </a:cubicBezTo>
                  <a:cubicBezTo>
                    <a:pt x="546" y="1442"/>
                    <a:pt x="547" y="1442"/>
                    <a:pt x="548" y="1442"/>
                  </a:cubicBezTo>
                  <a:cubicBezTo>
                    <a:pt x="554" y="1442"/>
                    <a:pt x="561" y="1434"/>
                    <a:pt x="561" y="1426"/>
                  </a:cubicBezTo>
                  <a:lnTo>
                    <a:pt x="565" y="1422"/>
                  </a:lnTo>
                  <a:cubicBezTo>
                    <a:pt x="569" y="1424"/>
                    <a:pt x="572" y="1425"/>
                    <a:pt x="574" y="1425"/>
                  </a:cubicBezTo>
                  <a:cubicBezTo>
                    <a:pt x="580" y="1425"/>
                    <a:pt x="582" y="1419"/>
                    <a:pt x="576" y="1411"/>
                  </a:cubicBezTo>
                  <a:lnTo>
                    <a:pt x="576" y="1411"/>
                  </a:lnTo>
                  <a:cubicBezTo>
                    <a:pt x="579" y="1413"/>
                    <a:pt x="581" y="1414"/>
                    <a:pt x="582" y="1414"/>
                  </a:cubicBezTo>
                  <a:cubicBezTo>
                    <a:pt x="584" y="1414"/>
                    <a:pt x="585" y="1413"/>
                    <a:pt x="586" y="1412"/>
                  </a:cubicBezTo>
                  <a:cubicBezTo>
                    <a:pt x="585" y="1404"/>
                    <a:pt x="591" y="1397"/>
                    <a:pt x="596" y="1397"/>
                  </a:cubicBezTo>
                  <a:cubicBezTo>
                    <a:pt x="597" y="1397"/>
                    <a:pt x="599" y="1397"/>
                    <a:pt x="600" y="1398"/>
                  </a:cubicBezTo>
                  <a:lnTo>
                    <a:pt x="602" y="1396"/>
                  </a:lnTo>
                  <a:cubicBezTo>
                    <a:pt x="599" y="1388"/>
                    <a:pt x="601" y="1386"/>
                    <a:pt x="603" y="1384"/>
                  </a:cubicBezTo>
                  <a:cubicBezTo>
                    <a:pt x="605" y="1382"/>
                    <a:pt x="608" y="1379"/>
                    <a:pt x="604" y="1373"/>
                  </a:cubicBezTo>
                  <a:cubicBezTo>
                    <a:pt x="601" y="1365"/>
                    <a:pt x="603" y="1362"/>
                    <a:pt x="603" y="1362"/>
                  </a:cubicBezTo>
                  <a:cubicBezTo>
                    <a:pt x="603" y="1362"/>
                    <a:pt x="604" y="1362"/>
                    <a:pt x="604" y="1362"/>
                  </a:cubicBezTo>
                  <a:cubicBezTo>
                    <a:pt x="606" y="1362"/>
                    <a:pt x="609" y="1369"/>
                    <a:pt x="612" y="1375"/>
                  </a:cubicBezTo>
                  <a:cubicBezTo>
                    <a:pt x="612" y="1378"/>
                    <a:pt x="613" y="1379"/>
                    <a:pt x="614" y="1379"/>
                  </a:cubicBezTo>
                  <a:cubicBezTo>
                    <a:pt x="616" y="1379"/>
                    <a:pt x="618" y="1372"/>
                    <a:pt x="615" y="1361"/>
                  </a:cubicBezTo>
                  <a:cubicBezTo>
                    <a:pt x="613" y="1353"/>
                    <a:pt x="612" y="1348"/>
                    <a:pt x="612" y="1348"/>
                  </a:cubicBezTo>
                  <a:lnTo>
                    <a:pt x="612" y="1348"/>
                  </a:lnTo>
                  <a:cubicBezTo>
                    <a:pt x="613" y="1348"/>
                    <a:pt x="614" y="1352"/>
                    <a:pt x="618" y="1359"/>
                  </a:cubicBezTo>
                  <a:cubicBezTo>
                    <a:pt x="620" y="1364"/>
                    <a:pt x="622" y="1368"/>
                    <a:pt x="622" y="1368"/>
                  </a:cubicBezTo>
                  <a:cubicBezTo>
                    <a:pt x="623" y="1368"/>
                    <a:pt x="623" y="1367"/>
                    <a:pt x="622" y="1364"/>
                  </a:cubicBezTo>
                  <a:cubicBezTo>
                    <a:pt x="626" y="1360"/>
                    <a:pt x="624" y="1356"/>
                    <a:pt x="622" y="1355"/>
                  </a:cubicBezTo>
                  <a:lnTo>
                    <a:pt x="628" y="1347"/>
                  </a:lnTo>
                  <a:cubicBezTo>
                    <a:pt x="638" y="1347"/>
                    <a:pt x="640" y="1345"/>
                    <a:pt x="642" y="1342"/>
                  </a:cubicBezTo>
                  <a:cubicBezTo>
                    <a:pt x="640" y="1338"/>
                    <a:pt x="639" y="1336"/>
                    <a:pt x="640" y="1336"/>
                  </a:cubicBezTo>
                  <a:lnTo>
                    <a:pt x="640" y="1336"/>
                  </a:lnTo>
                  <a:cubicBezTo>
                    <a:pt x="641" y="1336"/>
                    <a:pt x="643" y="1337"/>
                    <a:pt x="646" y="1338"/>
                  </a:cubicBezTo>
                  <a:cubicBezTo>
                    <a:pt x="648" y="1339"/>
                    <a:pt x="649" y="1340"/>
                    <a:pt x="650" y="1340"/>
                  </a:cubicBezTo>
                  <a:cubicBezTo>
                    <a:pt x="651" y="1340"/>
                    <a:pt x="650" y="1337"/>
                    <a:pt x="642" y="1331"/>
                  </a:cubicBezTo>
                  <a:cubicBezTo>
                    <a:pt x="640" y="1325"/>
                    <a:pt x="641" y="1322"/>
                    <a:pt x="644" y="1322"/>
                  </a:cubicBezTo>
                  <a:cubicBezTo>
                    <a:pt x="646" y="1322"/>
                    <a:pt x="647" y="1323"/>
                    <a:pt x="649" y="1323"/>
                  </a:cubicBezTo>
                  <a:cubicBezTo>
                    <a:pt x="655" y="1328"/>
                    <a:pt x="658" y="1330"/>
                    <a:pt x="659" y="1330"/>
                  </a:cubicBezTo>
                  <a:cubicBezTo>
                    <a:pt x="661" y="1330"/>
                    <a:pt x="660" y="1328"/>
                    <a:pt x="657" y="1325"/>
                  </a:cubicBezTo>
                  <a:cubicBezTo>
                    <a:pt x="654" y="1319"/>
                    <a:pt x="655" y="1317"/>
                    <a:pt x="655" y="1317"/>
                  </a:cubicBezTo>
                  <a:lnTo>
                    <a:pt x="655" y="1317"/>
                  </a:lnTo>
                  <a:cubicBezTo>
                    <a:pt x="655" y="1317"/>
                    <a:pt x="656" y="1317"/>
                    <a:pt x="657" y="1317"/>
                  </a:cubicBezTo>
                  <a:cubicBezTo>
                    <a:pt x="664" y="1317"/>
                    <a:pt x="681" y="1298"/>
                    <a:pt x="696" y="1277"/>
                  </a:cubicBezTo>
                  <a:cubicBezTo>
                    <a:pt x="699" y="1274"/>
                    <a:pt x="695" y="1267"/>
                    <a:pt x="688" y="1263"/>
                  </a:cubicBezTo>
                  <a:cubicBezTo>
                    <a:pt x="683" y="1259"/>
                    <a:pt x="682" y="1258"/>
                    <a:pt x="682" y="1258"/>
                  </a:cubicBezTo>
                  <a:lnTo>
                    <a:pt x="682" y="1258"/>
                  </a:lnTo>
                  <a:cubicBezTo>
                    <a:pt x="683" y="1258"/>
                    <a:pt x="686" y="1260"/>
                    <a:pt x="691" y="1260"/>
                  </a:cubicBezTo>
                  <a:cubicBezTo>
                    <a:pt x="698" y="1264"/>
                    <a:pt x="703" y="1266"/>
                    <a:pt x="706" y="1266"/>
                  </a:cubicBezTo>
                  <a:cubicBezTo>
                    <a:pt x="710" y="1266"/>
                    <a:pt x="707" y="1262"/>
                    <a:pt x="695" y="1256"/>
                  </a:cubicBezTo>
                  <a:cubicBezTo>
                    <a:pt x="688" y="1252"/>
                    <a:pt x="684" y="1251"/>
                    <a:pt x="685" y="1251"/>
                  </a:cubicBezTo>
                  <a:lnTo>
                    <a:pt x="685" y="1251"/>
                  </a:lnTo>
                  <a:cubicBezTo>
                    <a:pt x="686" y="1251"/>
                    <a:pt x="690" y="1252"/>
                    <a:pt x="696" y="1254"/>
                  </a:cubicBezTo>
                  <a:cubicBezTo>
                    <a:pt x="699" y="1254"/>
                    <a:pt x="700" y="1254"/>
                    <a:pt x="701" y="1254"/>
                  </a:cubicBezTo>
                  <a:cubicBezTo>
                    <a:pt x="704" y="1254"/>
                    <a:pt x="703" y="1253"/>
                    <a:pt x="701" y="1248"/>
                  </a:cubicBezTo>
                  <a:cubicBezTo>
                    <a:pt x="697" y="1245"/>
                    <a:pt x="696" y="1243"/>
                    <a:pt x="697" y="1243"/>
                  </a:cubicBezTo>
                  <a:lnTo>
                    <a:pt x="697" y="1243"/>
                  </a:lnTo>
                  <a:cubicBezTo>
                    <a:pt x="698" y="1243"/>
                    <a:pt x="700" y="1244"/>
                    <a:pt x="702" y="1246"/>
                  </a:cubicBezTo>
                  <a:cubicBezTo>
                    <a:pt x="706" y="1246"/>
                    <a:pt x="710" y="1247"/>
                    <a:pt x="713" y="1247"/>
                  </a:cubicBezTo>
                  <a:cubicBezTo>
                    <a:pt x="714" y="1247"/>
                    <a:pt x="715" y="1247"/>
                    <a:pt x="712" y="1245"/>
                  </a:cubicBezTo>
                  <a:cubicBezTo>
                    <a:pt x="712" y="1245"/>
                    <a:pt x="713" y="1243"/>
                    <a:pt x="717" y="1243"/>
                  </a:cubicBezTo>
                  <a:cubicBezTo>
                    <a:pt x="718" y="1243"/>
                    <a:pt x="720" y="1243"/>
                    <a:pt x="721" y="1244"/>
                  </a:cubicBezTo>
                  <a:cubicBezTo>
                    <a:pt x="722" y="1244"/>
                    <a:pt x="722" y="1244"/>
                    <a:pt x="723" y="1244"/>
                  </a:cubicBezTo>
                  <a:cubicBezTo>
                    <a:pt x="728" y="1244"/>
                    <a:pt x="725" y="1237"/>
                    <a:pt x="721" y="1231"/>
                  </a:cubicBezTo>
                  <a:cubicBezTo>
                    <a:pt x="717" y="1222"/>
                    <a:pt x="716" y="1218"/>
                    <a:pt x="718" y="1218"/>
                  </a:cubicBezTo>
                  <a:lnTo>
                    <a:pt x="718" y="1218"/>
                  </a:lnTo>
                  <a:cubicBezTo>
                    <a:pt x="719" y="1218"/>
                    <a:pt x="722" y="1220"/>
                    <a:pt x="727" y="1225"/>
                  </a:cubicBezTo>
                  <a:cubicBezTo>
                    <a:pt x="729" y="1227"/>
                    <a:pt x="731" y="1228"/>
                    <a:pt x="732" y="1228"/>
                  </a:cubicBezTo>
                  <a:cubicBezTo>
                    <a:pt x="737" y="1228"/>
                    <a:pt x="738" y="1215"/>
                    <a:pt x="730" y="1207"/>
                  </a:cubicBezTo>
                  <a:cubicBezTo>
                    <a:pt x="723" y="1200"/>
                    <a:pt x="720" y="1198"/>
                    <a:pt x="721" y="1198"/>
                  </a:cubicBezTo>
                  <a:lnTo>
                    <a:pt x="721" y="1198"/>
                  </a:lnTo>
                  <a:cubicBezTo>
                    <a:pt x="721" y="1198"/>
                    <a:pt x="723" y="1199"/>
                    <a:pt x="725" y="1200"/>
                  </a:cubicBezTo>
                  <a:cubicBezTo>
                    <a:pt x="728" y="1202"/>
                    <a:pt x="730" y="1203"/>
                    <a:pt x="731" y="1203"/>
                  </a:cubicBezTo>
                  <a:cubicBezTo>
                    <a:pt x="733" y="1203"/>
                    <a:pt x="733" y="1202"/>
                    <a:pt x="733" y="1202"/>
                  </a:cubicBezTo>
                  <a:cubicBezTo>
                    <a:pt x="734" y="1200"/>
                    <a:pt x="735" y="1198"/>
                    <a:pt x="738" y="1198"/>
                  </a:cubicBezTo>
                  <a:cubicBezTo>
                    <a:pt x="739" y="1198"/>
                    <a:pt x="740" y="1199"/>
                    <a:pt x="742" y="1200"/>
                  </a:cubicBezTo>
                  <a:cubicBezTo>
                    <a:pt x="742" y="1200"/>
                    <a:pt x="744" y="1198"/>
                    <a:pt x="741" y="1189"/>
                  </a:cubicBezTo>
                  <a:cubicBezTo>
                    <a:pt x="735" y="1179"/>
                    <a:pt x="740" y="1174"/>
                    <a:pt x="748" y="1174"/>
                  </a:cubicBezTo>
                  <a:cubicBezTo>
                    <a:pt x="751" y="1174"/>
                    <a:pt x="754" y="1175"/>
                    <a:pt x="758" y="1176"/>
                  </a:cubicBezTo>
                  <a:lnTo>
                    <a:pt x="755" y="1167"/>
                  </a:lnTo>
                  <a:cubicBezTo>
                    <a:pt x="748" y="1160"/>
                    <a:pt x="743" y="1155"/>
                    <a:pt x="745" y="1155"/>
                  </a:cubicBezTo>
                  <a:lnTo>
                    <a:pt x="745" y="1155"/>
                  </a:lnTo>
                  <a:cubicBezTo>
                    <a:pt x="746" y="1155"/>
                    <a:pt x="749" y="1156"/>
                    <a:pt x="752" y="1158"/>
                  </a:cubicBezTo>
                  <a:lnTo>
                    <a:pt x="758" y="1162"/>
                  </a:lnTo>
                  <a:cubicBezTo>
                    <a:pt x="751" y="1154"/>
                    <a:pt x="755" y="1149"/>
                    <a:pt x="763" y="1149"/>
                  </a:cubicBezTo>
                  <a:cubicBezTo>
                    <a:pt x="766" y="1149"/>
                    <a:pt x="769" y="1150"/>
                    <a:pt x="773" y="1152"/>
                  </a:cubicBezTo>
                  <a:cubicBezTo>
                    <a:pt x="776" y="1153"/>
                    <a:pt x="778" y="1154"/>
                    <a:pt x="779" y="1154"/>
                  </a:cubicBezTo>
                  <a:cubicBezTo>
                    <a:pt x="780" y="1154"/>
                    <a:pt x="780" y="1154"/>
                    <a:pt x="780" y="1153"/>
                  </a:cubicBezTo>
                  <a:lnTo>
                    <a:pt x="775" y="1149"/>
                  </a:lnTo>
                  <a:cubicBezTo>
                    <a:pt x="768" y="1145"/>
                    <a:pt x="762" y="1142"/>
                    <a:pt x="764" y="1139"/>
                  </a:cubicBezTo>
                  <a:cubicBezTo>
                    <a:pt x="764" y="1137"/>
                    <a:pt x="766" y="1135"/>
                    <a:pt x="768" y="1135"/>
                  </a:cubicBezTo>
                  <a:cubicBezTo>
                    <a:pt x="769" y="1135"/>
                    <a:pt x="771" y="1136"/>
                    <a:pt x="773" y="1137"/>
                  </a:cubicBezTo>
                  <a:cubicBezTo>
                    <a:pt x="775" y="1137"/>
                    <a:pt x="778" y="1138"/>
                    <a:pt x="781" y="1138"/>
                  </a:cubicBezTo>
                  <a:cubicBezTo>
                    <a:pt x="784" y="1138"/>
                    <a:pt x="786" y="1137"/>
                    <a:pt x="783" y="1135"/>
                  </a:cubicBezTo>
                  <a:cubicBezTo>
                    <a:pt x="783" y="1135"/>
                    <a:pt x="784" y="1133"/>
                    <a:pt x="792" y="1133"/>
                  </a:cubicBezTo>
                  <a:lnTo>
                    <a:pt x="798" y="1121"/>
                  </a:lnTo>
                  <a:cubicBezTo>
                    <a:pt x="795" y="1117"/>
                    <a:pt x="795" y="1112"/>
                    <a:pt x="799" y="1112"/>
                  </a:cubicBezTo>
                  <a:cubicBezTo>
                    <a:pt x="800" y="1112"/>
                    <a:pt x="801" y="1113"/>
                    <a:pt x="803" y="1113"/>
                  </a:cubicBezTo>
                  <a:cubicBezTo>
                    <a:pt x="804" y="1109"/>
                    <a:pt x="804" y="1104"/>
                    <a:pt x="801" y="1101"/>
                  </a:cubicBezTo>
                  <a:cubicBezTo>
                    <a:pt x="803" y="1097"/>
                    <a:pt x="804" y="1094"/>
                    <a:pt x="807" y="1094"/>
                  </a:cubicBezTo>
                  <a:cubicBezTo>
                    <a:pt x="809" y="1094"/>
                    <a:pt x="810" y="1095"/>
                    <a:pt x="812" y="1096"/>
                  </a:cubicBezTo>
                  <a:cubicBezTo>
                    <a:pt x="815" y="1097"/>
                    <a:pt x="816" y="1098"/>
                    <a:pt x="817" y="1098"/>
                  </a:cubicBezTo>
                  <a:cubicBezTo>
                    <a:pt x="817" y="1098"/>
                    <a:pt x="816" y="1096"/>
                    <a:pt x="813" y="1093"/>
                  </a:cubicBezTo>
                  <a:cubicBezTo>
                    <a:pt x="806" y="1090"/>
                    <a:pt x="808" y="1087"/>
                    <a:pt x="810" y="1084"/>
                  </a:cubicBezTo>
                  <a:lnTo>
                    <a:pt x="812" y="1079"/>
                  </a:lnTo>
                  <a:cubicBezTo>
                    <a:pt x="806" y="1075"/>
                    <a:pt x="806" y="1075"/>
                    <a:pt x="807" y="1072"/>
                  </a:cubicBezTo>
                  <a:cubicBezTo>
                    <a:pt x="808" y="1070"/>
                    <a:pt x="819" y="1064"/>
                    <a:pt x="821" y="1061"/>
                  </a:cubicBezTo>
                  <a:cubicBezTo>
                    <a:pt x="824" y="1052"/>
                    <a:pt x="824" y="1052"/>
                    <a:pt x="816" y="1052"/>
                  </a:cubicBezTo>
                  <a:cubicBezTo>
                    <a:pt x="816" y="1053"/>
                    <a:pt x="815" y="1053"/>
                    <a:pt x="814" y="1053"/>
                  </a:cubicBezTo>
                  <a:cubicBezTo>
                    <a:pt x="813" y="1053"/>
                    <a:pt x="811" y="1051"/>
                    <a:pt x="817" y="1050"/>
                  </a:cubicBezTo>
                  <a:cubicBezTo>
                    <a:pt x="819" y="1046"/>
                    <a:pt x="830" y="1041"/>
                    <a:pt x="833" y="1032"/>
                  </a:cubicBezTo>
                  <a:cubicBezTo>
                    <a:pt x="839" y="1019"/>
                    <a:pt x="839" y="1019"/>
                    <a:pt x="832" y="1017"/>
                  </a:cubicBezTo>
                  <a:cubicBezTo>
                    <a:pt x="821" y="1015"/>
                    <a:pt x="819" y="1013"/>
                    <a:pt x="825" y="1013"/>
                  </a:cubicBezTo>
                  <a:cubicBezTo>
                    <a:pt x="827" y="1013"/>
                    <a:pt x="830" y="1013"/>
                    <a:pt x="833" y="1014"/>
                  </a:cubicBezTo>
                  <a:cubicBezTo>
                    <a:pt x="849" y="1013"/>
                    <a:pt x="850" y="1010"/>
                    <a:pt x="843" y="1007"/>
                  </a:cubicBezTo>
                  <a:cubicBezTo>
                    <a:pt x="838" y="1001"/>
                    <a:pt x="838" y="1001"/>
                    <a:pt x="839" y="999"/>
                  </a:cubicBezTo>
                  <a:lnTo>
                    <a:pt x="839" y="999"/>
                  </a:lnTo>
                  <a:cubicBezTo>
                    <a:pt x="840" y="999"/>
                    <a:pt x="841" y="1000"/>
                    <a:pt x="842" y="1000"/>
                  </a:cubicBezTo>
                  <a:cubicBezTo>
                    <a:pt x="846" y="1000"/>
                    <a:pt x="846" y="996"/>
                    <a:pt x="842" y="990"/>
                  </a:cubicBezTo>
                  <a:cubicBezTo>
                    <a:pt x="843" y="988"/>
                    <a:pt x="843" y="987"/>
                    <a:pt x="844" y="987"/>
                  </a:cubicBezTo>
                  <a:cubicBezTo>
                    <a:pt x="845" y="987"/>
                    <a:pt x="847" y="988"/>
                    <a:pt x="850" y="989"/>
                  </a:cubicBezTo>
                  <a:lnTo>
                    <a:pt x="852" y="983"/>
                  </a:lnTo>
                  <a:cubicBezTo>
                    <a:pt x="841" y="972"/>
                    <a:pt x="854" y="956"/>
                    <a:pt x="862" y="955"/>
                  </a:cubicBezTo>
                  <a:cubicBezTo>
                    <a:pt x="862" y="955"/>
                    <a:pt x="863" y="952"/>
                    <a:pt x="857" y="947"/>
                  </a:cubicBezTo>
                  <a:cubicBezTo>
                    <a:pt x="848" y="942"/>
                    <a:pt x="846" y="939"/>
                    <a:pt x="850" y="939"/>
                  </a:cubicBezTo>
                  <a:cubicBezTo>
                    <a:pt x="852" y="939"/>
                    <a:pt x="855" y="939"/>
                    <a:pt x="859" y="941"/>
                  </a:cubicBezTo>
                  <a:cubicBezTo>
                    <a:pt x="865" y="943"/>
                    <a:pt x="868" y="944"/>
                    <a:pt x="869" y="944"/>
                  </a:cubicBezTo>
                  <a:cubicBezTo>
                    <a:pt x="870" y="944"/>
                    <a:pt x="867" y="942"/>
                    <a:pt x="860" y="937"/>
                  </a:cubicBezTo>
                  <a:cubicBezTo>
                    <a:pt x="854" y="931"/>
                    <a:pt x="859" y="922"/>
                    <a:pt x="866" y="922"/>
                  </a:cubicBezTo>
                  <a:cubicBezTo>
                    <a:pt x="868" y="922"/>
                    <a:pt x="869" y="923"/>
                    <a:pt x="871" y="924"/>
                  </a:cubicBezTo>
                  <a:lnTo>
                    <a:pt x="886" y="928"/>
                  </a:lnTo>
                  <a:cubicBezTo>
                    <a:pt x="879" y="923"/>
                    <a:pt x="880" y="919"/>
                    <a:pt x="880" y="919"/>
                  </a:cubicBezTo>
                  <a:cubicBezTo>
                    <a:pt x="874" y="918"/>
                    <a:pt x="875" y="915"/>
                    <a:pt x="877" y="905"/>
                  </a:cubicBezTo>
                  <a:cubicBezTo>
                    <a:pt x="878" y="899"/>
                    <a:pt x="875" y="885"/>
                    <a:pt x="876" y="878"/>
                  </a:cubicBezTo>
                  <a:cubicBezTo>
                    <a:pt x="878" y="872"/>
                    <a:pt x="880" y="862"/>
                    <a:pt x="887" y="861"/>
                  </a:cubicBezTo>
                  <a:cubicBezTo>
                    <a:pt x="888" y="858"/>
                    <a:pt x="888" y="854"/>
                    <a:pt x="882" y="846"/>
                  </a:cubicBezTo>
                  <a:cubicBezTo>
                    <a:pt x="876" y="842"/>
                    <a:pt x="878" y="836"/>
                    <a:pt x="883" y="836"/>
                  </a:cubicBezTo>
                  <a:cubicBezTo>
                    <a:pt x="884" y="836"/>
                    <a:pt x="884" y="836"/>
                    <a:pt x="885" y="836"/>
                  </a:cubicBezTo>
                  <a:lnTo>
                    <a:pt x="885" y="833"/>
                  </a:lnTo>
                  <a:cubicBezTo>
                    <a:pt x="879" y="826"/>
                    <a:pt x="880" y="823"/>
                    <a:pt x="880" y="823"/>
                  </a:cubicBezTo>
                  <a:lnTo>
                    <a:pt x="880" y="823"/>
                  </a:lnTo>
                  <a:cubicBezTo>
                    <a:pt x="881" y="823"/>
                    <a:pt x="883" y="823"/>
                    <a:pt x="884" y="823"/>
                  </a:cubicBezTo>
                  <a:cubicBezTo>
                    <a:pt x="889" y="823"/>
                    <a:pt x="894" y="821"/>
                    <a:pt x="888" y="817"/>
                  </a:cubicBezTo>
                  <a:cubicBezTo>
                    <a:pt x="881" y="816"/>
                    <a:pt x="881" y="813"/>
                    <a:pt x="882" y="806"/>
                  </a:cubicBezTo>
                  <a:cubicBezTo>
                    <a:pt x="893" y="802"/>
                    <a:pt x="899" y="693"/>
                    <a:pt x="890" y="693"/>
                  </a:cubicBezTo>
                  <a:lnTo>
                    <a:pt x="890" y="683"/>
                  </a:lnTo>
                  <a:lnTo>
                    <a:pt x="890" y="673"/>
                  </a:lnTo>
                  <a:cubicBezTo>
                    <a:pt x="905" y="673"/>
                    <a:pt x="897" y="656"/>
                    <a:pt x="889" y="647"/>
                  </a:cubicBezTo>
                  <a:cubicBezTo>
                    <a:pt x="882" y="645"/>
                    <a:pt x="881" y="641"/>
                    <a:pt x="881" y="638"/>
                  </a:cubicBezTo>
                  <a:cubicBezTo>
                    <a:pt x="896" y="637"/>
                    <a:pt x="895" y="627"/>
                    <a:pt x="887" y="621"/>
                  </a:cubicBezTo>
                  <a:cubicBezTo>
                    <a:pt x="872" y="619"/>
                    <a:pt x="872" y="615"/>
                    <a:pt x="887" y="614"/>
                  </a:cubicBezTo>
                  <a:cubicBezTo>
                    <a:pt x="902" y="612"/>
                    <a:pt x="900" y="605"/>
                    <a:pt x="878" y="602"/>
                  </a:cubicBezTo>
                  <a:cubicBezTo>
                    <a:pt x="871" y="600"/>
                    <a:pt x="871" y="600"/>
                    <a:pt x="878" y="595"/>
                  </a:cubicBezTo>
                  <a:cubicBezTo>
                    <a:pt x="890" y="591"/>
                    <a:pt x="891" y="588"/>
                    <a:pt x="886" y="588"/>
                  </a:cubicBezTo>
                  <a:cubicBezTo>
                    <a:pt x="886" y="588"/>
                    <a:pt x="885" y="588"/>
                    <a:pt x="884" y="588"/>
                  </a:cubicBezTo>
                  <a:cubicBezTo>
                    <a:pt x="869" y="587"/>
                    <a:pt x="869" y="584"/>
                    <a:pt x="882" y="578"/>
                  </a:cubicBezTo>
                  <a:cubicBezTo>
                    <a:pt x="896" y="569"/>
                    <a:pt x="896" y="569"/>
                    <a:pt x="881" y="568"/>
                  </a:cubicBezTo>
                  <a:cubicBezTo>
                    <a:pt x="867" y="567"/>
                    <a:pt x="865" y="555"/>
                    <a:pt x="878" y="549"/>
                  </a:cubicBezTo>
                  <a:cubicBezTo>
                    <a:pt x="877" y="546"/>
                    <a:pt x="882" y="542"/>
                    <a:pt x="879" y="542"/>
                  </a:cubicBezTo>
                  <a:cubicBezTo>
                    <a:pt x="878" y="542"/>
                    <a:pt x="878" y="542"/>
                    <a:pt x="877" y="542"/>
                  </a:cubicBezTo>
                  <a:lnTo>
                    <a:pt x="884" y="538"/>
                  </a:lnTo>
                  <a:cubicBezTo>
                    <a:pt x="882" y="535"/>
                    <a:pt x="881" y="531"/>
                    <a:pt x="881" y="531"/>
                  </a:cubicBezTo>
                  <a:lnTo>
                    <a:pt x="875" y="532"/>
                  </a:lnTo>
                  <a:cubicBezTo>
                    <a:pt x="876" y="517"/>
                    <a:pt x="875" y="501"/>
                    <a:pt x="871" y="486"/>
                  </a:cubicBezTo>
                  <a:cubicBezTo>
                    <a:pt x="863" y="457"/>
                    <a:pt x="860" y="448"/>
                    <a:pt x="856" y="448"/>
                  </a:cubicBezTo>
                  <a:cubicBezTo>
                    <a:pt x="855" y="448"/>
                    <a:pt x="854" y="449"/>
                    <a:pt x="853" y="449"/>
                  </a:cubicBezTo>
                  <a:cubicBezTo>
                    <a:pt x="849" y="452"/>
                    <a:pt x="846" y="453"/>
                    <a:pt x="844" y="453"/>
                  </a:cubicBezTo>
                  <a:cubicBezTo>
                    <a:pt x="841" y="453"/>
                    <a:pt x="843" y="449"/>
                    <a:pt x="851" y="444"/>
                  </a:cubicBezTo>
                  <a:cubicBezTo>
                    <a:pt x="850" y="440"/>
                    <a:pt x="854" y="431"/>
                    <a:pt x="852" y="425"/>
                  </a:cubicBezTo>
                  <a:cubicBezTo>
                    <a:pt x="850" y="419"/>
                    <a:pt x="848" y="412"/>
                    <a:pt x="854" y="410"/>
                  </a:cubicBezTo>
                  <a:lnTo>
                    <a:pt x="853" y="407"/>
                  </a:lnTo>
                  <a:cubicBezTo>
                    <a:pt x="839" y="403"/>
                    <a:pt x="830" y="390"/>
                    <a:pt x="832" y="375"/>
                  </a:cubicBezTo>
                  <a:cubicBezTo>
                    <a:pt x="831" y="369"/>
                    <a:pt x="825" y="364"/>
                    <a:pt x="819" y="363"/>
                  </a:cubicBezTo>
                  <a:cubicBezTo>
                    <a:pt x="810" y="360"/>
                    <a:pt x="810" y="360"/>
                    <a:pt x="815" y="354"/>
                  </a:cubicBezTo>
                  <a:cubicBezTo>
                    <a:pt x="821" y="351"/>
                    <a:pt x="819" y="335"/>
                    <a:pt x="810" y="335"/>
                  </a:cubicBezTo>
                  <a:cubicBezTo>
                    <a:pt x="809" y="335"/>
                    <a:pt x="807" y="335"/>
                    <a:pt x="805" y="336"/>
                  </a:cubicBezTo>
                  <a:lnTo>
                    <a:pt x="811" y="329"/>
                  </a:lnTo>
                  <a:cubicBezTo>
                    <a:pt x="813" y="326"/>
                    <a:pt x="812" y="324"/>
                    <a:pt x="809" y="324"/>
                  </a:cubicBezTo>
                  <a:cubicBezTo>
                    <a:pt x="807" y="324"/>
                    <a:pt x="804" y="326"/>
                    <a:pt x="801" y="327"/>
                  </a:cubicBezTo>
                  <a:cubicBezTo>
                    <a:pt x="796" y="329"/>
                    <a:pt x="793" y="331"/>
                    <a:pt x="792" y="331"/>
                  </a:cubicBezTo>
                  <a:cubicBezTo>
                    <a:pt x="790" y="331"/>
                    <a:pt x="793" y="326"/>
                    <a:pt x="804" y="317"/>
                  </a:cubicBezTo>
                  <a:cubicBezTo>
                    <a:pt x="812" y="312"/>
                    <a:pt x="815" y="309"/>
                    <a:pt x="813" y="309"/>
                  </a:cubicBezTo>
                  <a:lnTo>
                    <a:pt x="813" y="309"/>
                  </a:lnTo>
                  <a:cubicBezTo>
                    <a:pt x="812" y="309"/>
                    <a:pt x="811" y="310"/>
                    <a:pt x="808" y="311"/>
                  </a:cubicBezTo>
                  <a:cubicBezTo>
                    <a:pt x="806" y="311"/>
                    <a:pt x="805" y="311"/>
                    <a:pt x="803" y="311"/>
                  </a:cubicBezTo>
                  <a:cubicBezTo>
                    <a:pt x="797" y="311"/>
                    <a:pt x="794" y="311"/>
                    <a:pt x="797" y="306"/>
                  </a:cubicBezTo>
                  <a:cubicBezTo>
                    <a:pt x="796" y="304"/>
                    <a:pt x="795" y="303"/>
                    <a:pt x="793" y="303"/>
                  </a:cubicBezTo>
                  <a:cubicBezTo>
                    <a:pt x="791" y="303"/>
                    <a:pt x="787" y="304"/>
                    <a:pt x="782" y="307"/>
                  </a:cubicBezTo>
                  <a:cubicBezTo>
                    <a:pt x="779" y="309"/>
                    <a:pt x="777" y="309"/>
                    <a:pt x="776" y="309"/>
                  </a:cubicBezTo>
                  <a:cubicBezTo>
                    <a:pt x="774" y="309"/>
                    <a:pt x="773" y="307"/>
                    <a:pt x="771" y="306"/>
                  </a:cubicBezTo>
                  <a:cubicBezTo>
                    <a:pt x="776" y="302"/>
                    <a:pt x="780" y="300"/>
                    <a:pt x="786" y="300"/>
                  </a:cubicBezTo>
                  <a:lnTo>
                    <a:pt x="786" y="300"/>
                  </a:lnTo>
                  <a:cubicBezTo>
                    <a:pt x="785" y="299"/>
                    <a:pt x="784" y="297"/>
                    <a:pt x="783" y="295"/>
                  </a:cubicBezTo>
                  <a:cubicBezTo>
                    <a:pt x="782" y="289"/>
                    <a:pt x="784" y="282"/>
                    <a:pt x="789" y="279"/>
                  </a:cubicBezTo>
                  <a:cubicBezTo>
                    <a:pt x="791" y="275"/>
                    <a:pt x="792" y="272"/>
                    <a:pt x="790" y="272"/>
                  </a:cubicBezTo>
                  <a:lnTo>
                    <a:pt x="790" y="272"/>
                  </a:lnTo>
                  <a:cubicBezTo>
                    <a:pt x="789" y="272"/>
                    <a:pt x="786" y="274"/>
                    <a:pt x="782" y="279"/>
                  </a:cubicBezTo>
                  <a:cubicBezTo>
                    <a:pt x="775" y="284"/>
                    <a:pt x="772" y="286"/>
                    <a:pt x="770" y="286"/>
                  </a:cubicBezTo>
                  <a:cubicBezTo>
                    <a:pt x="768" y="286"/>
                    <a:pt x="767" y="284"/>
                    <a:pt x="766" y="281"/>
                  </a:cubicBezTo>
                  <a:cubicBezTo>
                    <a:pt x="764" y="279"/>
                    <a:pt x="761" y="277"/>
                    <a:pt x="768" y="272"/>
                  </a:cubicBezTo>
                  <a:cubicBezTo>
                    <a:pt x="774" y="268"/>
                    <a:pt x="774" y="268"/>
                    <a:pt x="770" y="262"/>
                  </a:cubicBezTo>
                  <a:cubicBezTo>
                    <a:pt x="768" y="259"/>
                    <a:pt x="763" y="258"/>
                    <a:pt x="757" y="258"/>
                  </a:cubicBezTo>
                  <a:cubicBezTo>
                    <a:pt x="747" y="258"/>
                    <a:pt x="735" y="261"/>
                    <a:pt x="727" y="264"/>
                  </a:cubicBezTo>
                  <a:cubicBezTo>
                    <a:pt x="721" y="269"/>
                    <a:pt x="718" y="271"/>
                    <a:pt x="718" y="271"/>
                  </a:cubicBezTo>
                  <a:cubicBezTo>
                    <a:pt x="718" y="271"/>
                    <a:pt x="720" y="268"/>
                    <a:pt x="725" y="262"/>
                  </a:cubicBezTo>
                  <a:cubicBezTo>
                    <a:pt x="731" y="258"/>
                    <a:pt x="729" y="254"/>
                    <a:pt x="727" y="252"/>
                  </a:cubicBezTo>
                  <a:lnTo>
                    <a:pt x="727" y="252"/>
                  </a:lnTo>
                  <a:cubicBezTo>
                    <a:pt x="725" y="253"/>
                    <a:pt x="724" y="254"/>
                    <a:pt x="724" y="254"/>
                  </a:cubicBezTo>
                  <a:cubicBezTo>
                    <a:pt x="723" y="254"/>
                    <a:pt x="725" y="251"/>
                    <a:pt x="726" y="251"/>
                  </a:cubicBezTo>
                  <a:cubicBezTo>
                    <a:pt x="726" y="251"/>
                    <a:pt x="726" y="252"/>
                    <a:pt x="727" y="252"/>
                  </a:cubicBezTo>
                  <a:cubicBezTo>
                    <a:pt x="729" y="250"/>
                    <a:pt x="730" y="250"/>
                    <a:pt x="731" y="250"/>
                  </a:cubicBezTo>
                  <a:cubicBezTo>
                    <a:pt x="734" y="250"/>
                    <a:pt x="735" y="252"/>
                    <a:pt x="737" y="253"/>
                  </a:cubicBezTo>
                  <a:lnTo>
                    <a:pt x="742" y="249"/>
                  </a:lnTo>
                  <a:cubicBezTo>
                    <a:pt x="749" y="241"/>
                    <a:pt x="750" y="237"/>
                    <a:pt x="747" y="237"/>
                  </a:cubicBezTo>
                  <a:cubicBezTo>
                    <a:pt x="745" y="237"/>
                    <a:pt x="741" y="238"/>
                    <a:pt x="737" y="241"/>
                  </a:cubicBezTo>
                  <a:cubicBezTo>
                    <a:pt x="734" y="241"/>
                    <a:pt x="732" y="242"/>
                    <a:pt x="731" y="242"/>
                  </a:cubicBezTo>
                  <a:cubicBezTo>
                    <a:pt x="729" y="242"/>
                    <a:pt x="730" y="240"/>
                    <a:pt x="732" y="235"/>
                  </a:cubicBezTo>
                  <a:cubicBezTo>
                    <a:pt x="735" y="230"/>
                    <a:pt x="738" y="224"/>
                    <a:pt x="736" y="224"/>
                  </a:cubicBezTo>
                  <a:lnTo>
                    <a:pt x="736" y="224"/>
                  </a:lnTo>
                  <a:cubicBezTo>
                    <a:pt x="735" y="224"/>
                    <a:pt x="734" y="224"/>
                    <a:pt x="733" y="225"/>
                  </a:cubicBezTo>
                  <a:cubicBezTo>
                    <a:pt x="731" y="222"/>
                    <a:pt x="730" y="217"/>
                    <a:pt x="732" y="213"/>
                  </a:cubicBezTo>
                  <a:cubicBezTo>
                    <a:pt x="729" y="209"/>
                    <a:pt x="727" y="207"/>
                    <a:pt x="725" y="207"/>
                  </a:cubicBezTo>
                  <a:cubicBezTo>
                    <a:pt x="724" y="207"/>
                    <a:pt x="723" y="208"/>
                    <a:pt x="721" y="209"/>
                  </a:cubicBezTo>
                  <a:cubicBezTo>
                    <a:pt x="719" y="212"/>
                    <a:pt x="717" y="212"/>
                    <a:pt x="716" y="212"/>
                  </a:cubicBezTo>
                  <a:cubicBezTo>
                    <a:pt x="714" y="212"/>
                    <a:pt x="712" y="211"/>
                    <a:pt x="711" y="209"/>
                  </a:cubicBezTo>
                  <a:cubicBezTo>
                    <a:pt x="710" y="208"/>
                    <a:pt x="708" y="207"/>
                    <a:pt x="706" y="207"/>
                  </a:cubicBezTo>
                  <a:cubicBezTo>
                    <a:pt x="705" y="207"/>
                    <a:pt x="703" y="207"/>
                    <a:pt x="701" y="209"/>
                  </a:cubicBezTo>
                  <a:cubicBezTo>
                    <a:pt x="697" y="212"/>
                    <a:pt x="693" y="214"/>
                    <a:pt x="689" y="214"/>
                  </a:cubicBezTo>
                  <a:cubicBezTo>
                    <a:pt x="687" y="214"/>
                    <a:pt x="684" y="214"/>
                    <a:pt x="683" y="212"/>
                  </a:cubicBezTo>
                  <a:cubicBezTo>
                    <a:pt x="681" y="212"/>
                    <a:pt x="679" y="212"/>
                    <a:pt x="678" y="212"/>
                  </a:cubicBezTo>
                  <a:cubicBezTo>
                    <a:pt x="674" y="212"/>
                    <a:pt x="676" y="210"/>
                    <a:pt x="682" y="199"/>
                  </a:cubicBezTo>
                  <a:cubicBezTo>
                    <a:pt x="687" y="195"/>
                    <a:pt x="685" y="192"/>
                    <a:pt x="683" y="190"/>
                  </a:cubicBezTo>
                  <a:cubicBezTo>
                    <a:pt x="683" y="190"/>
                    <a:pt x="679" y="187"/>
                    <a:pt x="683" y="180"/>
                  </a:cubicBezTo>
                  <a:cubicBezTo>
                    <a:pt x="684" y="177"/>
                    <a:pt x="684" y="176"/>
                    <a:pt x="683" y="176"/>
                  </a:cubicBezTo>
                  <a:cubicBezTo>
                    <a:pt x="681" y="176"/>
                    <a:pt x="678" y="179"/>
                    <a:pt x="675" y="182"/>
                  </a:cubicBezTo>
                  <a:lnTo>
                    <a:pt x="665" y="192"/>
                  </a:lnTo>
                  <a:cubicBezTo>
                    <a:pt x="663" y="190"/>
                    <a:pt x="670" y="178"/>
                    <a:pt x="675" y="172"/>
                  </a:cubicBezTo>
                  <a:cubicBezTo>
                    <a:pt x="679" y="166"/>
                    <a:pt x="681" y="163"/>
                    <a:pt x="680" y="163"/>
                  </a:cubicBezTo>
                  <a:lnTo>
                    <a:pt x="680" y="163"/>
                  </a:lnTo>
                  <a:cubicBezTo>
                    <a:pt x="680" y="163"/>
                    <a:pt x="677" y="165"/>
                    <a:pt x="673" y="170"/>
                  </a:cubicBezTo>
                  <a:cubicBezTo>
                    <a:pt x="670" y="173"/>
                    <a:pt x="667" y="175"/>
                    <a:pt x="664" y="175"/>
                  </a:cubicBezTo>
                  <a:cubicBezTo>
                    <a:pt x="662" y="175"/>
                    <a:pt x="660" y="174"/>
                    <a:pt x="660" y="169"/>
                  </a:cubicBezTo>
                  <a:cubicBezTo>
                    <a:pt x="655" y="164"/>
                    <a:pt x="650" y="160"/>
                    <a:pt x="655" y="154"/>
                  </a:cubicBezTo>
                  <a:cubicBezTo>
                    <a:pt x="656" y="150"/>
                    <a:pt x="655" y="149"/>
                    <a:pt x="653" y="149"/>
                  </a:cubicBezTo>
                  <a:cubicBezTo>
                    <a:pt x="652" y="149"/>
                    <a:pt x="650" y="150"/>
                    <a:pt x="650" y="150"/>
                  </a:cubicBezTo>
                  <a:cubicBezTo>
                    <a:pt x="648" y="150"/>
                    <a:pt x="647" y="151"/>
                    <a:pt x="645" y="151"/>
                  </a:cubicBezTo>
                  <a:cubicBezTo>
                    <a:pt x="641" y="151"/>
                    <a:pt x="639" y="148"/>
                    <a:pt x="637" y="139"/>
                  </a:cubicBezTo>
                  <a:cubicBezTo>
                    <a:pt x="634" y="126"/>
                    <a:pt x="632" y="120"/>
                    <a:pt x="630" y="120"/>
                  </a:cubicBezTo>
                  <a:cubicBezTo>
                    <a:pt x="629" y="120"/>
                    <a:pt x="627" y="123"/>
                    <a:pt x="623" y="129"/>
                  </a:cubicBezTo>
                  <a:cubicBezTo>
                    <a:pt x="621" y="132"/>
                    <a:pt x="618" y="135"/>
                    <a:pt x="618" y="135"/>
                  </a:cubicBezTo>
                  <a:cubicBezTo>
                    <a:pt x="617" y="135"/>
                    <a:pt x="617" y="132"/>
                    <a:pt x="620" y="126"/>
                  </a:cubicBezTo>
                  <a:cubicBezTo>
                    <a:pt x="621" y="123"/>
                    <a:pt x="619" y="121"/>
                    <a:pt x="617" y="121"/>
                  </a:cubicBezTo>
                  <a:cubicBezTo>
                    <a:pt x="614" y="121"/>
                    <a:pt x="610" y="123"/>
                    <a:pt x="605" y="124"/>
                  </a:cubicBezTo>
                  <a:cubicBezTo>
                    <a:pt x="598" y="130"/>
                    <a:pt x="591" y="138"/>
                    <a:pt x="586" y="145"/>
                  </a:cubicBezTo>
                  <a:cubicBezTo>
                    <a:pt x="582" y="152"/>
                    <a:pt x="579" y="155"/>
                    <a:pt x="578" y="155"/>
                  </a:cubicBezTo>
                  <a:cubicBezTo>
                    <a:pt x="577" y="155"/>
                    <a:pt x="577" y="152"/>
                    <a:pt x="576" y="148"/>
                  </a:cubicBezTo>
                  <a:cubicBezTo>
                    <a:pt x="574" y="146"/>
                    <a:pt x="575" y="139"/>
                    <a:pt x="580" y="132"/>
                  </a:cubicBezTo>
                  <a:cubicBezTo>
                    <a:pt x="581" y="129"/>
                    <a:pt x="583" y="128"/>
                    <a:pt x="585" y="128"/>
                  </a:cubicBezTo>
                  <a:cubicBezTo>
                    <a:pt x="586" y="128"/>
                    <a:pt x="586" y="129"/>
                    <a:pt x="586" y="129"/>
                  </a:cubicBezTo>
                  <a:lnTo>
                    <a:pt x="589" y="130"/>
                  </a:lnTo>
                  <a:cubicBezTo>
                    <a:pt x="593" y="124"/>
                    <a:pt x="596" y="118"/>
                    <a:pt x="591" y="114"/>
                  </a:cubicBezTo>
                  <a:cubicBezTo>
                    <a:pt x="591" y="109"/>
                    <a:pt x="591" y="107"/>
                    <a:pt x="589" y="107"/>
                  </a:cubicBezTo>
                  <a:cubicBezTo>
                    <a:pt x="588" y="107"/>
                    <a:pt x="587" y="108"/>
                    <a:pt x="585" y="111"/>
                  </a:cubicBezTo>
                  <a:cubicBezTo>
                    <a:pt x="586" y="103"/>
                    <a:pt x="581" y="98"/>
                    <a:pt x="575" y="95"/>
                  </a:cubicBezTo>
                  <a:cubicBezTo>
                    <a:pt x="569" y="92"/>
                    <a:pt x="561" y="87"/>
                    <a:pt x="561" y="78"/>
                  </a:cubicBezTo>
                  <a:cubicBezTo>
                    <a:pt x="558" y="76"/>
                    <a:pt x="555" y="75"/>
                    <a:pt x="554" y="75"/>
                  </a:cubicBezTo>
                  <a:cubicBezTo>
                    <a:pt x="552" y="75"/>
                    <a:pt x="550" y="76"/>
                    <a:pt x="548" y="79"/>
                  </a:cubicBezTo>
                  <a:cubicBezTo>
                    <a:pt x="545" y="87"/>
                    <a:pt x="542" y="89"/>
                    <a:pt x="541" y="89"/>
                  </a:cubicBezTo>
                  <a:cubicBezTo>
                    <a:pt x="540" y="89"/>
                    <a:pt x="540" y="87"/>
                    <a:pt x="541" y="85"/>
                  </a:cubicBezTo>
                  <a:cubicBezTo>
                    <a:pt x="545" y="72"/>
                    <a:pt x="520" y="52"/>
                    <a:pt x="506" y="52"/>
                  </a:cubicBezTo>
                  <a:cubicBezTo>
                    <a:pt x="503" y="52"/>
                    <a:pt x="500" y="53"/>
                    <a:pt x="499" y="56"/>
                  </a:cubicBezTo>
                  <a:lnTo>
                    <a:pt x="493" y="52"/>
                  </a:lnTo>
                  <a:cubicBezTo>
                    <a:pt x="491" y="45"/>
                    <a:pt x="478" y="39"/>
                    <a:pt x="470" y="39"/>
                  </a:cubicBezTo>
                  <a:cubicBezTo>
                    <a:pt x="467" y="39"/>
                    <a:pt x="465" y="40"/>
                    <a:pt x="464" y="41"/>
                  </a:cubicBezTo>
                  <a:lnTo>
                    <a:pt x="455" y="38"/>
                  </a:lnTo>
                  <a:cubicBezTo>
                    <a:pt x="452" y="32"/>
                    <a:pt x="450" y="30"/>
                    <a:pt x="448" y="30"/>
                  </a:cubicBezTo>
                  <a:cubicBezTo>
                    <a:pt x="446" y="30"/>
                    <a:pt x="444" y="31"/>
                    <a:pt x="442" y="33"/>
                  </a:cubicBezTo>
                  <a:cubicBezTo>
                    <a:pt x="438" y="37"/>
                    <a:pt x="435" y="42"/>
                    <a:pt x="435" y="42"/>
                  </a:cubicBezTo>
                  <a:cubicBezTo>
                    <a:pt x="435" y="42"/>
                    <a:pt x="435" y="41"/>
                    <a:pt x="436" y="39"/>
                  </a:cubicBezTo>
                  <a:cubicBezTo>
                    <a:pt x="438" y="32"/>
                    <a:pt x="432" y="31"/>
                    <a:pt x="419" y="26"/>
                  </a:cubicBezTo>
                  <a:cubicBezTo>
                    <a:pt x="414" y="25"/>
                    <a:pt x="411" y="24"/>
                    <a:pt x="409" y="24"/>
                  </a:cubicBezTo>
                  <a:cubicBezTo>
                    <a:pt x="406" y="24"/>
                    <a:pt x="406" y="26"/>
                    <a:pt x="407" y="31"/>
                  </a:cubicBezTo>
                  <a:cubicBezTo>
                    <a:pt x="404" y="32"/>
                    <a:pt x="402" y="32"/>
                    <a:pt x="400" y="32"/>
                  </a:cubicBezTo>
                  <a:cubicBezTo>
                    <a:pt x="393" y="32"/>
                    <a:pt x="395" y="26"/>
                    <a:pt x="396" y="21"/>
                  </a:cubicBezTo>
                  <a:cubicBezTo>
                    <a:pt x="399" y="14"/>
                    <a:pt x="399" y="11"/>
                    <a:pt x="397" y="11"/>
                  </a:cubicBezTo>
                  <a:lnTo>
                    <a:pt x="397" y="11"/>
                  </a:lnTo>
                  <a:cubicBezTo>
                    <a:pt x="396" y="11"/>
                    <a:pt x="392" y="15"/>
                    <a:pt x="388" y="26"/>
                  </a:cubicBezTo>
                  <a:cubicBezTo>
                    <a:pt x="384" y="33"/>
                    <a:pt x="380" y="36"/>
                    <a:pt x="378" y="36"/>
                  </a:cubicBezTo>
                  <a:cubicBezTo>
                    <a:pt x="376" y="36"/>
                    <a:pt x="375" y="34"/>
                    <a:pt x="375" y="31"/>
                  </a:cubicBezTo>
                  <a:cubicBezTo>
                    <a:pt x="377" y="26"/>
                    <a:pt x="379" y="25"/>
                    <a:pt x="382" y="25"/>
                  </a:cubicBezTo>
                  <a:cubicBezTo>
                    <a:pt x="382" y="25"/>
                    <a:pt x="383" y="25"/>
                    <a:pt x="384" y="25"/>
                  </a:cubicBezTo>
                  <a:cubicBezTo>
                    <a:pt x="384" y="25"/>
                    <a:pt x="386" y="19"/>
                    <a:pt x="387" y="11"/>
                  </a:cubicBezTo>
                  <a:cubicBezTo>
                    <a:pt x="383" y="11"/>
                    <a:pt x="383" y="11"/>
                    <a:pt x="379" y="16"/>
                  </a:cubicBezTo>
                  <a:cubicBezTo>
                    <a:pt x="379" y="16"/>
                    <a:pt x="375" y="16"/>
                    <a:pt x="371" y="22"/>
                  </a:cubicBezTo>
                  <a:cubicBezTo>
                    <a:pt x="366" y="29"/>
                    <a:pt x="364" y="37"/>
                    <a:pt x="366" y="43"/>
                  </a:cubicBezTo>
                  <a:cubicBezTo>
                    <a:pt x="368" y="49"/>
                    <a:pt x="367" y="51"/>
                    <a:pt x="365" y="51"/>
                  </a:cubicBezTo>
                  <a:cubicBezTo>
                    <a:pt x="364" y="51"/>
                    <a:pt x="363" y="50"/>
                    <a:pt x="362" y="50"/>
                  </a:cubicBezTo>
                  <a:cubicBezTo>
                    <a:pt x="357" y="43"/>
                    <a:pt x="357" y="34"/>
                    <a:pt x="363" y="28"/>
                  </a:cubicBezTo>
                  <a:cubicBezTo>
                    <a:pt x="363" y="28"/>
                    <a:pt x="364" y="28"/>
                    <a:pt x="364" y="28"/>
                  </a:cubicBezTo>
                  <a:cubicBezTo>
                    <a:pt x="367" y="28"/>
                    <a:pt x="368" y="21"/>
                    <a:pt x="369" y="14"/>
                  </a:cubicBezTo>
                  <a:cubicBezTo>
                    <a:pt x="369" y="13"/>
                    <a:pt x="368" y="12"/>
                    <a:pt x="367" y="12"/>
                  </a:cubicBezTo>
                  <a:cubicBezTo>
                    <a:pt x="363" y="12"/>
                    <a:pt x="350" y="21"/>
                    <a:pt x="345" y="32"/>
                  </a:cubicBezTo>
                  <a:lnTo>
                    <a:pt x="346" y="25"/>
                  </a:lnTo>
                  <a:cubicBezTo>
                    <a:pt x="347" y="17"/>
                    <a:pt x="341" y="17"/>
                    <a:pt x="334" y="16"/>
                  </a:cubicBezTo>
                  <a:cubicBezTo>
                    <a:pt x="332" y="16"/>
                    <a:pt x="330" y="16"/>
                    <a:pt x="328" y="16"/>
                  </a:cubicBezTo>
                  <a:cubicBezTo>
                    <a:pt x="325" y="16"/>
                    <a:pt x="323" y="17"/>
                    <a:pt x="323" y="22"/>
                  </a:cubicBezTo>
                  <a:cubicBezTo>
                    <a:pt x="322" y="28"/>
                    <a:pt x="322" y="36"/>
                    <a:pt x="319" y="36"/>
                  </a:cubicBezTo>
                  <a:cubicBezTo>
                    <a:pt x="319" y="36"/>
                    <a:pt x="318" y="36"/>
                    <a:pt x="318" y="35"/>
                  </a:cubicBezTo>
                  <a:lnTo>
                    <a:pt x="318" y="35"/>
                  </a:lnTo>
                  <a:cubicBezTo>
                    <a:pt x="322" y="37"/>
                    <a:pt x="320" y="43"/>
                    <a:pt x="319" y="50"/>
                  </a:cubicBezTo>
                  <a:cubicBezTo>
                    <a:pt x="316" y="46"/>
                    <a:pt x="314" y="40"/>
                    <a:pt x="311" y="35"/>
                  </a:cubicBezTo>
                  <a:cubicBezTo>
                    <a:pt x="306" y="20"/>
                    <a:pt x="300" y="12"/>
                    <a:pt x="286" y="12"/>
                  </a:cubicBezTo>
                  <a:cubicBezTo>
                    <a:pt x="279" y="11"/>
                    <a:pt x="269" y="10"/>
                    <a:pt x="265" y="3"/>
                  </a:cubicBezTo>
                  <a:cubicBezTo>
                    <a:pt x="259" y="3"/>
                    <a:pt x="255" y="3"/>
                    <a:pt x="255" y="11"/>
                  </a:cubicBezTo>
                  <a:lnTo>
                    <a:pt x="249" y="11"/>
                  </a:lnTo>
                  <a:cubicBezTo>
                    <a:pt x="246" y="7"/>
                    <a:pt x="244" y="5"/>
                    <a:pt x="241" y="5"/>
                  </a:cubicBezTo>
                  <a:cubicBezTo>
                    <a:pt x="239" y="5"/>
                    <a:pt x="237" y="7"/>
                    <a:pt x="237" y="11"/>
                  </a:cubicBezTo>
                  <a:cubicBezTo>
                    <a:pt x="237" y="13"/>
                    <a:pt x="236" y="14"/>
                    <a:pt x="235" y="14"/>
                  </a:cubicBezTo>
                  <a:cubicBezTo>
                    <a:pt x="232" y="14"/>
                    <a:pt x="230" y="11"/>
                    <a:pt x="227" y="11"/>
                  </a:cubicBezTo>
                  <a:cubicBezTo>
                    <a:pt x="224" y="4"/>
                    <a:pt x="222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58"/>
            <p:cNvSpPr/>
            <p:nvPr/>
          </p:nvSpPr>
          <p:spPr>
            <a:xfrm>
              <a:off x="6478798" y="2358033"/>
              <a:ext cx="145841" cy="88371"/>
            </a:xfrm>
            <a:custGeom>
              <a:avLst/>
              <a:gdLst/>
              <a:ahLst/>
              <a:cxnLst/>
              <a:rect l="l" t="t" r="r" b="b"/>
              <a:pathLst>
                <a:path w="1548" h="938" extrusionOk="0">
                  <a:moveTo>
                    <a:pt x="1456" y="9"/>
                  </a:moveTo>
                  <a:cubicBezTo>
                    <a:pt x="1459" y="9"/>
                    <a:pt x="1467" y="11"/>
                    <a:pt x="1475" y="15"/>
                  </a:cubicBezTo>
                  <a:cubicBezTo>
                    <a:pt x="1484" y="17"/>
                    <a:pt x="1487" y="18"/>
                    <a:pt x="1486" y="18"/>
                  </a:cubicBezTo>
                  <a:cubicBezTo>
                    <a:pt x="1485" y="18"/>
                    <a:pt x="1481" y="18"/>
                    <a:pt x="1475" y="17"/>
                  </a:cubicBezTo>
                  <a:cubicBezTo>
                    <a:pt x="1468" y="16"/>
                    <a:pt x="1460" y="15"/>
                    <a:pt x="1462" y="12"/>
                  </a:cubicBezTo>
                  <a:cubicBezTo>
                    <a:pt x="1456" y="10"/>
                    <a:pt x="1455" y="9"/>
                    <a:pt x="1456" y="9"/>
                  </a:cubicBezTo>
                  <a:close/>
                  <a:moveTo>
                    <a:pt x="1354" y="254"/>
                  </a:moveTo>
                  <a:cubicBezTo>
                    <a:pt x="1355" y="254"/>
                    <a:pt x="1356" y="255"/>
                    <a:pt x="1360" y="258"/>
                  </a:cubicBezTo>
                  <a:cubicBezTo>
                    <a:pt x="1365" y="263"/>
                    <a:pt x="1370" y="268"/>
                    <a:pt x="1369" y="270"/>
                  </a:cubicBezTo>
                  <a:cubicBezTo>
                    <a:pt x="1368" y="270"/>
                    <a:pt x="1368" y="271"/>
                    <a:pt x="1368" y="271"/>
                  </a:cubicBezTo>
                  <a:cubicBezTo>
                    <a:pt x="1366" y="271"/>
                    <a:pt x="1356" y="262"/>
                    <a:pt x="1353" y="256"/>
                  </a:cubicBezTo>
                  <a:cubicBezTo>
                    <a:pt x="1353" y="255"/>
                    <a:pt x="1354" y="254"/>
                    <a:pt x="1354" y="254"/>
                  </a:cubicBezTo>
                  <a:close/>
                  <a:moveTo>
                    <a:pt x="1328" y="322"/>
                  </a:moveTo>
                  <a:cubicBezTo>
                    <a:pt x="1329" y="322"/>
                    <a:pt x="1329" y="322"/>
                    <a:pt x="1330" y="323"/>
                  </a:cubicBezTo>
                  <a:cubicBezTo>
                    <a:pt x="1334" y="327"/>
                    <a:pt x="1337" y="331"/>
                    <a:pt x="1339" y="335"/>
                  </a:cubicBezTo>
                  <a:cubicBezTo>
                    <a:pt x="1339" y="335"/>
                    <a:pt x="1342" y="338"/>
                    <a:pt x="1341" y="338"/>
                  </a:cubicBezTo>
                  <a:cubicBezTo>
                    <a:pt x="1341" y="338"/>
                    <a:pt x="1340" y="338"/>
                    <a:pt x="1338" y="337"/>
                  </a:cubicBezTo>
                  <a:lnTo>
                    <a:pt x="1333" y="331"/>
                  </a:lnTo>
                  <a:cubicBezTo>
                    <a:pt x="1330" y="327"/>
                    <a:pt x="1327" y="322"/>
                    <a:pt x="1328" y="322"/>
                  </a:cubicBezTo>
                  <a:close/>
                  <a:moveTo>
                    <a:pt x="1269" y="380"/>
                  </a:moveTo>
                  <a:cubicBezTo>
                    <a:pt x="1271" y="380"/>
                    <a:pt x="1275" y="384"/>
                    <a:pt x="1275" y="384"/>
                  </a:cubicBezTo>
                  <a:cubicBezTo>
                    <a:pt x="1275" y="384"/>
                    <a:pt x="1280" y="389"/>
                    <a:pt x="1278" y="392"/>
                  </a:cubicBezTo>
                  <a:cubicBezTo>
                    <a:pt x="1274" y="388"/>
                    <a:pt x="1270" y="385"/>
                    <a:pt x="1268" y="381"/>
                  </a:cubicBezTo>
                  <a:lnTo>
                    <a:pt x="1269" y="380"/>
                  </a:lnTo>
                  <a:cubicBezTo>
                    <a:pt x="1269" y="380"/>
                    <a:pt x="1269" y="380"/>
                    <a:pt x="1269" y="380"/>
                  </a:cubicBezTo>
                  <a:close/>
                  <a:moveTo>
                    <a:pt x="1192" y="392"/>
                  </a:moveTo>
                  <a:cubicBezTo>
                    <a:pt x="1196" y="397"/>
                    <a:pt x="1200" y="403"/>
                    <a:pt x="1198" y="404"/>
                  </a:cubicBezTo>
                  <a:lnTo>
                    <a:pt x="1192" y="399"/>
                  </a:lnTo>
                  <a:lnTo>
                    <a:pt x="1190" y="393"/>
                  </a:lnTo>
                  <a:lnTo>
                    <a:pt x="1192" y="392"/>
                  </a:lnTo>
                  <a:close/>
                  <a:moveTo>
                    <a:pt x="1263" y="403"/>
                  </a:moveTo>
                  <a:cubicBezTo>
                    <a:pt x="1263" y="403"/>
                    <a:pt x="1264" y="405"/>
                    <a:pt x="1268" y="408"/>
                  </a:cubicBezTo>
                  <a:lnTo>
                    <a:pt x="1266" y="410"/>
                  </a:lnTo>
                  <a:lnTo>
                    <a:pt x="1260" y="405"/>
                  </a:lnTo>
                  <a:lnTo>
                    <a:pt x="1262" y="404"/>
                  </a:lnTo>
                  <a:cubicBezTo>
                    <a:pt x="1262" y="404"/>
                    <a:pt x="1263" y="403"/>
                    <a:pt x="1263" y="403"/>
                  </a:cubicBezTo>
                  <a:close/>
                  <a:moveTo>
                    <a:pt x="1265" y="416"/>
                  </a:moveTo>
                  <a:lnTo>
                    <a:pt x="1265" y="416"/>
                  </a:lnTo>
                  <a:cubicBezTo>
                    <a:pt x="1265" y="416"/>
                    <a:pt x="1264" y="417"/>
                    <a:pt x="1265" y="420"/>
                  </a:cubicBezTo>
                  <a:cubicBezTo>
                    <a:pt x="1267" y="419"/>
                    <a:pt x="1265" y="416"/>
                    <a:pt x="1265" y="416"/>
                  </a:cubicBezTo>
                  <a:close/>
                  <a:moveTo>
                    <a:pt x="1246" y="416"/>
                  </a:moveTo>
                  <a:cubicBezTo>
                    <a:pt x="1247" y="416"/>
                    <a:pt x="1248" y="417"/>
                    <a:pt x="1251" y="421"/>
                  </a:cubicBezTo>
                  <a:lnTo>
                    <a:pt x="1250" y="422"/>
                  </a:lnTo>
                  <a:lnTo>
                    <a:pt x="1243" y="417"/>
                  </a:lnTo>
                  <a:lnTo>
                    <a:pt x="1245" y="416"/>
                  </a:lnTo>
                  <a:cubicBezTo>
                    <a:pt x="1245" y="416"/>
                    <a:pt x="1246" y="416"/>
                    <a:pt x="1246" y="416"/>
                  </a:cubicBezTo>
                  <a:close/>
                  <a:moveTo>
                    <a:pt x="1174" y="411"/>
                  </a:moveTo>
                  <a:cubicBezTo>
                    <a:pt x="1176" y="411"/>
                    <a:pt x="1176" y="411"/>
                    <a:pt x="1180" y="416"/>
                  </a:cubicBezTo>
                  <a:cubicBezTo>
                    <a:pt x="1180" y="416"/>
                    <a:pt x="1183" y="422"/>
                    <a:pt x="1182" y="423"/>
                  </a:cubicBezTo>
                  <a:lnTo>
                    <a:pt x="1177" y="419"/>
                  </a:lnTo>
                  <a:cubicBezTo>
                    <a:pt x="1172" y="412"/>
                    <a:pt x="1174" y="411"/>
                    <a:pt x="1174" y="411"/>
                  </a:cubicBezTo>
                  <a:close/>
                  <a:moveTo>
                    <a:pt x="1231" y="419"/>
                  </a:moveTo>
                  <a:cubicBezTo>
                    <a:pt x="1232" y="419"/>
                    <a:pt x="1233" y="421"/>
                    <a:pt x="1235" y="423"/>
                  </a:cubicBezTo>
                  <a:cubicBezTo>
                    <a:pt x="1238" y="430"/>
                    <a:pt x="1238" y="430"/>
                    <a:pt x="1237" y="431"/>
                  </a:cubicBezTo>
                  <a:cubicBezTo>
                    <a:pt x="1236" y="432"/>
                    <a:pt x="1235" y="432"/>
                    <a:pt x="1235" y="432"/>
                  </a:cubicBezTo>
                  <a:cubicBezTo>
                    <a:pt x="1234" y="432"/>
                    <a:pt x="1233" y="431"/>
                    <a:pt x="1232" y="426"/>
                  </a:cubicBezTo>
                  <a:lnTo>
                    <a:pt x="1231" y="426"/>
                  </a:lnTo>
                  <a:cubicBezTo>
                    <a:pt x="1229" y="422"/>
                    <a:pt x="1229" y="419"/>
                    <a:pt x="1231" y="419"/>
                  </a:cubicBezTo>
                  <a:close/>
                  <a:moveTo>
                    <a:pt x="1257" y="443"/>
                  </a:moveTo>
                  <a:lnTo>
                    <a:pt x="1257" y="443"/>
                  </a:lnTo>
                  <a:cubicBezTo>
                    <a:pt x="1258" y="445"/>
                    <a:pt x="1260" y="447"/>
                    <a:pt x="1262" y="450"/>
                  </a:cubicBezTo>
                  <a:cubicBezTo>
                    <a:pt x="1262" y="450"/>
                    <a:pt x="1262" y="450"/>
                    <a:pt x="1262" y="450"/>
                  </a:cubicBezTo>
                  <a:lnTo>
                    <a:pt x="1262" y="450"/>
                  </a:lnTo>
                  <a:cubicBezTo>
                    <a:pt x="1261" y="449"/>
                    <a:pt x="1260" y="446"/>
                    <a:pt x="1257" y="443"/>
                  </a:cubicBezTo>
                  <a:cubicBezTo>
                    <a:pt x="1257" y="443"/>
                    <a:pt x="1257" y="443"/>
                    <a:pt x="1257" y="443"/>
                  </a:cubicBezTo>
                  <a:close/>
                  <a:moveTo>
                    <a:pt x="1262" y="450"/>
                  </a:moveTo>
                  <a:cubicBezTo>
                    <a:pt x="1264" y="452"/>
                    <a:pt x="1265" y="453"/>
                    <a:pt x="1265" y="453"/>
                  </a:cubicBezTo>
                  <a:cubicBezTo>
                    <a:pt x="1265" y="453"/>
                    <a:pt x="1264" y="452"/>
                    <a:pt x="1262" y="450"/>
                  </a:cubicBezTo>
                  <a:close/>
                  <a:moveTo>
                    <a:pt x="1042" y="524"/>
                  </a:moveTo>
                  <a:cubicBezTo>
                    <a:pt x="1044" y="531"/>
                    <a:pt x="1048" y="537"/>
                    <a:pt x="1045" y="537"/>
                  </a:cubicBezTo>
                  <a:lnTo>
                    <a:pt x="1043" y="539"/>
                  </a:lnTo>
                  <a:cubicBezTo>
                    <a:pt x="1041" y="534"/>
                    <a:pt x="1040" y="530"/>
                    <a:pt x="1040" y="524"/>
                  </a:cubicBezTo>
                  <a:close/>
                  <a:moveTo>
                    <a:pt x="479" y="551"/>
                  </a:moveTo>
                  <a:cubicBezTo>
                    <a:pt x="474" y="551"/>
                    <a:pt x="474" y="551"/>
                    <a:pt x="478" y="558"/>
                  </a:cubicBezTo>
                  <a:lnTo>
                    <a:pt x="482" y="558"/>
                  </a:lnTo>
                  <a:cubicBezTo>
                    <a:pt x="481" y="551"/>
                    <a:pt x="481" y="551"/>
                    <a:pt x="479" y="551"/>
                  </a:cubicBezTo>
                  <a:close/>
                  <a:moveTo>
                    <a:pt x="782" y="554"/>
                  </a:moveTo>
                  <a:cubicBezTo>
                    <a:pt x="784" y="561"/>
                    <a:pt x="785" y="568"/>
                    <a:pt x="783" y="568"/>
                  </a:cubicBezTo>
                  <a:lnTo>
                    <a:pt x="781" y="569"/>
                  </a:lnTo>
                  <a:cubicBezTo>
                    <a:pt x="780" y="563"/>
                    <a:pt x="780" y="559"/>
                    <a:pt x="781" y="554"/>
                  </a:cubicBezTo>
                  <a:close/>
                  <a:moveTo>
                    <a:pt x="963" y="558"/>
                  </a:moveTo>
                  <a:cubicBezTo>
                    <a:pt x="965" y="558"/>
                    <a:pt x="965" y="560"/>
                    <a:pt x="967" y="564"/>
                  </a:cubicBezTo>
                  <a:cubicBezTo>
                    <a:pt x="969" y="571"/>
                    <a:pt x="965" y="572"/>
                    <a:pt x="962" y="573"/>
                  </a:cubicBezTo>
                  <a:cubicBezTo>
                    <a:pt x="958" y="567"/>
                    <a:pt x="958" y="559"/>
                    <a:pt x="960" y="559"/>
                  </a:cubicBezTo>
                  <a:cubicBezTo>
                    <a:pt x="961" y="558"/>
                    <a:pt x="962" y="558"/>
                    <a:pt x="963" y="558"/>
                  </a:cubicBezTo>
                  <a:close/>
                  <a:moveTo>
                    <a:pt x="818" y="591"/>
                  </a:moveTo>
                  <a:cubicBezTo>
                    <a:pt x="819" y="599"/>
                    <a:pt x="820" y="606"/>
                    <a:pt x="818" y="606"/>
                  </a:cubicBezTo>
                  <a:lnTo>
                    <a:pt x="814" y="599"/>
                  </a:lnTo>
                  <a:lnTo>
                    <a:pt x="815" y="592"/>
                  </a:lnTo>
                  <a:lnTo>
                    <a:pt x="818" y="591"/>
                  </a:lnTo>
                  <a:close/>
                  <a:moveTo>
                    <a:pt x="443" y="607"/>
                  </a:moveTo>
                  <a:cubicBezTo>
                    <a:pt x="444" y="611"/>
                    <a:pt x="446" y="617"/>
                    <a:pt x="449" y="622"/>
                  </a:cubicBezTo>
                  <a:cubicBezTo>
                    <a:pt x="451" y="620"/>
                    <a:pt x="450" y="614"/>
                    <a:pt x="450" y="614"/>
                  </a:cubicBezTo>
                  <a:cubicBezTo>
                    <a:pt x="450" y="614"/>
                    <a:pt x="448" y="607"/>
                    <a:pt x="445" y="607"/>
                  </a:cubicBezTo>
                  <a:close/>
                  <a:moveTo>
                    <a:pt x="361" y="609"/>
                  </a:moveTo>
                  <a:lnTo>
                    <a:pt x="362" y="616"/>
                  </a:lnTo>
                  <a:lnTo>
                    <a:pt x="365" y="623"/>
                  </a:lnTo>
                  <a:cubicBezTo>
                    <a:pt x="365" y="623"/>
                    <a:pt x="362" y="616"/>
                    <a:pt x="361" y="609"/>
                  </a:cubicBezTo>
                  <a:close/>
                  <a:moveTo>
                    <a:pt x="754" y="609"/>
                  </a:moveTo>
                  <a:cubicBezTo>
                    <a:pt x="755" y="609"/>
                    <a:pt x="755" y="609"/>
                    <a:pt x="757" y="616"/>
                  </a:cubicBezTo>
                  <a:cubicBezTo>
                    <a:pt x="757" y="620"/>
                    <a:pt x="757" y="626"/>
                    <a:pt x="757" y="631"/>
                  </a:cubicBezTo>
                  <a:cubicBezTo>
                    <a:pt x="755" y="631"/>
                    <a:pt x="755" y="616"/>
                    <a:pt x="754" y="609"/>
                  </a:cubicBezTo>
                  <a:close/>
                  <a:moveTo>
                    <a:pt x="562" y="622"/>
                  </a:moveTo>
                  <a:cubicBezTo>
                    <a:pt x="563" y="628"/>
                    <a:pt x="564" y="636"/>
                    <a:pt x="562" y="636"/>
                  </a:cubicBezTo>
                  <a:lnTo>
                    <a:pt x="559" y="629"/>
                  </a:lnTo>
                  <a:lnTo>
                    <a:pt x="560" y="622"/>
                  </a:lnTo>
                  <a:close/>
                  <a:moveTo>
                    <a:pt x="543" y="619"/>
                  </a:moveTo>
                  <a:cubicBezTo>
                    <a:pt x="544" y="619"/>
                    <a:pt x="545" y="622"/>
                    <a:pt x="547" y="631"/>
                  </a:cubicBezTo>
                  <a:cubicBezTo>
                    <a:pt x="548" y="637"/>
                    <a:pt x="548" y="637"/>
                    <a:pt x="546" y="637"/>
                  </a:cubicBezTo>
                  <a:cubicBezTo>
                    <a:pt x="545" y="633"/>
                    <a:pt x="543" y="628"/>
                    <a:pt x="543" y="623"/>
                  </a:cubicBezTo>
                  <a:lnTo>
                    <a:pt x="543" y="624"/>
                  </a:lnTo>
                  <a:cubicBezTo>
                    <a:pt x="542" y="620"/>
                    <a:pt x="543" y="619"/>
                    <a:pt x="543" y="619"/>
                  </a:cubicBezTo>
                  <a:close/>
                  <a:moveTo>
                    <a:pt x="706" y="623"/>
                  </a:moveTo>
                  <a:cubicBezTo>
                    <a:pt x="707" y="629"/>
                    <a:pt x="707" y="636"/>
                    <a:pt x="706" y="637"/>
                  </a:cubicBezTo>
                  <a:lnTo>
                    <a:pt x="702" y="629"/>
                  </a:lnTo>
                  <a:lnTo>
                    <a:pt x="703" y="623"/>
                  </a:lnTo>
                  <a:close/>
                  <a:moveTo>
                    <a:pt x="426" y="632"/>
                  </a:moveTo>
                  <a:cubicBezTo>
                    <a:pt x="427" y="632"/>
                    <a:pt x="428" y="634"/>
                    <a:pt x="428" y="639"/>
                  </a:cubicBezTo>
                  <a:lnTo>
                    <a:pt x="426" y="639"/>
                  </a:lnTo>
                  <a:lnTo>
                    <a:pt x="423" y="633"/>
                  </a:lnTo>
                  <a:lnTo>
                    <a:pt x="425" y="633"/>
                  </a:lnTo>
                  <a:cubicBezTo>
                    <a:pt x="426" y="632"/>
                    <a:pt x="426" y="632"/>
                    <a:pt x="426" y="632"/>
                  </a:cubicBezTo>
                  <a:close/>
                  <a:moveTo>
                    <a:pt x="406" y="634"/>
                  </a:moveTo>
                  <a:cubicBezTo>
                    <a:pt x="407" y="634"/>
                    <a:pt x="409" y="640"/>
                    <a:pt x="409" y="651"/>
                  </a:cubicBezTo>
                  <a:lnTo>
                    <a:pt x="405" y="651"/>
                  </a:lnTo>
                  <a:cubicBezTo>
                    <a:pt x="404" y="644"/>
                    <a:pt x="402" y="637"/>
                    <a:pt x="405" y="636"/>
                  </a:cubicBezTo>
                  <a:cubicBezTo>
                    <a:pt x="405" y="634"/>
                    <a:pt x="405" y="634"/>
                    <a:pt x="406" y="634"/>
                  </a:cubicBezTo>
                  <a:close/>
                  <a:moveTo>
                    <a:pt x="509" y="642"/>
                  </a:moveTo>
                  <a:cubicBezTo>
                    <a:pt x="511" y="642"/>
                    <a:pt x="513" y="648"/>
                    <a:pt x="513" y="648"/>
                  </a:cubicBezTo>
                  <a:cubicBezTo>
                    <a:pt x="513" y="651"/>
                    <a:pt x="513" y="652"/>
                    <a:pt x="512" y="652"/>
                  </a:cubicBezTo>
                  <a:cubicBezTo>
                    <a:pt x="512" y="652"/>
                    <a:pt x="510" y="649"/>
                    <a:pt x="509" y="649"/>
                  </a:cubicBezTo>
                  <a:cubicBezTo>
                    <a:pt x="508" y="649"/>
                    <a:pt x="508" y="650"/>
                    <a:pt x="508" y="650"/>
                  </a:cubicBezTo>
                  <a:cubicBezTo>
                    <a:pt x="505" y="642"/>
                    <a:pt x="505" y="642"/>
                    <a:pt x="509" y="642"/>
                  </a:cubicBezTo>
                  <a:close/>
                  <a:moveTo>
                    <a:pt x="468" y="647"/>
                  </a:moveTo>
                  <a:cubicBezTo>
                    <a:pt x="470" y="647"/>
                    <a:pt x="471" y="648"/>
                    <a:pt x="472" y="654"/>
                  </a:cubicBezTo>
                  <a:cubicBezTo>
                    <a:pt x="472" y="654"/>
                    <a:pt x="473" y="661"/>
                    <a:pt x="471" y="661"/>
                  </a:cubicBezTo>
                  <a:cubicBezTo>
                    <a:pt x="471" y="661"/>
                    <a:pt x="471" y="661"/>
                    <a:pt x="471" y="661"/>
                  </a:cubicBezTo>
                  <a:cubicBezTo>
                    <a:pt x="468" y="661"/>
                    <a:pt x="465" y="655"/>
                    <a:pt x="465" y="655"/>
                  </a:cubicBezTo>
                  <a:cubicBezTo>
                    <a:pt x="464" y="647"/>
                    <a:pt x="467" y="647"/>
                    <a:pt x="467" y="647"/>
                  </a:cubicBezTo>
                  <a:cubicBezTo>
                    <a:pt x="467" y="647"/>
                    <a:pt x="468" y="647"/>
                    <a:pt x="468" y="647"/>
                  </a:cubicBezTo>
                  <a:close/>
                  <a:moveTo>
                    <a:pt x="322" y="645"/>
                  </a:moveTo>
                  <a:cubicBezTo>
                    <a:pt x="322" y="645"/>
                    <a:pt x="323" y="649"/>
                    <a:pt x="324" y="657"/>
                  </a:cubicBezTo>
                  <a:lnTo>
                    <a:pt x="324" y="672"/>
                  </a:lnTo>
                  <a:cubicBezTo>
                    <a:pt x="322" y="672"/>
                    <a:pt x="322" y="665"/>
                    <a:pt x="320" y="651"/>
                  </a:cubicBezTo>
                  <a:cubicBezTo>
                    <a:pt x="321" y="647"/>
                    <a:pt x="321" y="645"/>
                    <a:pt x="322" y="645"/>
                  </a:cubicBezTo>
                  <a:close/>
                  <a:moveTo>
                    <a:pt x="349" y="672"/>
                  </a:moveTo>
                  <a:cubicBezTo>
                    <a:pt x="351" y="679"/>
                    <a:pt x="353" y="685"/>
                    <a:pt x="351" y="687"/>
                  </a:cubicBezTo>
                  <a:lnTo>
                    <a:pt x="349" y="688"/>
                  </a:lnTo>
                  <a:cubicBezTo>
                    <a:pt x="348" y="682"/>
                    <a:pt x="347" y="678"/>
                    <a:pt x="347" y="673"/>
                  </a:cubicBezTo>
                  <a:lnTo>
                    <a:pt x="349" y="672"/>
                  </a:lnTo>
                  <a:close/>
                  <a:moveTo>
                    <a:pt x="399" y="682"/>
                  </a:moveTo>
                  <a:lnTo>
                    <a:pt x="400" y="689"/>
                  </a:lnTo>
                  <a:cubicBezTo>
                    <a:pt x="399" y="690"/>
                    <a:pt x="398" y="693"/>
                    <a:pt x="398" y="693"/>
                  </a:cubicBezTo>
                  <a:cubicBezTo>
                    <a:pt x="397" y="693"/>
                    <a:pt x="397" y="692"/>
                    <a:pt x="396" y="690"/>
                  </a:cubicBezTo>
                  <a:cubicBezTo>
                    <a:pt x="396" y="690"/>
                    <a:pt x="396" y="690"/>
                    <a:pt x="396" y="690"/>
                  </a:cubicBezTo>
                  <a:cubicBezTo>
                    <a:pt x="394" y="690"/>
                    <a:pt x="397" y="682"/>
                    <a:pt x="399" y="682"/>
                  </a:cubicBezTo>
                  <a:close/>
                  <a:moveTo>
                    <a:pt x="264" y="680"/>
                  </a:moveTo>
                  <a:lnTo>
                    <a:pt x="267" y="685"/>
                  </a:lnTo>
                  <a:lnTo>
                    <a:pt x="267" y="693"/>
                  </a:lnTo>
                  <a:lnTo>
                    <a:pt x="262" y="688"/>
                  </a:lnTo>
                  <a:cubicBezTo>
                    <a:pt x="259" y="681"/>
                    <a:pt x="261" y="680"/>
                    <a:pt x="264" y="680"/>
                  </a:cubicBezTo>
                  <a:close/>
                  <a:moveTo>
                    <a:pt x="278" y="685"/>
                  </a:moveTo>
                  <a:lnTo>
                    <a:pt x="278" y="685"/>
                  </a:lnTo>
                  <a:cubicBezTo>
                    <a:pt x="279" y="685"/>
                    <a:pt x="280" y="689"/>
                    <a:pt x="283" y="694"/>
                  </a:cubicBezTo>
                  <a:cubicBezTo>
                    <a:pt x="287" y="701"/>
                    <a:pt x="288" y="709"/>
                    <a:pt x="287" y="716"/>
                  </a:cubicBezTo>
                  <a:lnTo>
                    <a:pt x="284" y="718"/>
                  </a:lnTo>
                  <a:lnTo>
                    <a:pt x="281" y="703"/>
                  </a:lnTo>
                  <a:cubicBezTo>
                    <a:pt x="279" y="691"/>
                    <a:pt x="278" y="685"/>
                    <a:pt x="278" y="685"/>
                  </a:cubicBezTo>
                  <a:close/>
                  <a:moveTo>
                    <a:pt x="182" y="765"/>
                  </a:moveTo>
                  <a:cubicBezTo>
                    <a:pt x="184" y="765"/>
                    <a:pt x="187" y="770"/>
                    <a:pt x="188" y="777"/>
                  </a:cubicBezTo>
                  <a:lnTo>
                    <a:pt x="184" y="781"/>
                  </a:lnTo>
                  <a:cubicBezTo>
                    <a:pt x="179" y="774"/>
                    <a:pt x="179" y="766"/>
                    <a:pt x="182" y="765"/>
                  </a:cubicBezTo>
                  <a:cubicBezTo>
                    <a:pt x="182" y="765"/>
                    <a:pt x="182" y="765"/>
                    <a:pt x="182" y="765"/>
                  </a:cubicBezTo>
                  <a:close/>
                  <a:moveTo>
                    <a:pt x="203" y="768"/>
                  </a:moveTo>
                  <a:cubicBezTo>
                    <a:pt x="202" y="768"/>
                    <a:pt x="202" y="768"/>
                    <a:pt x="201" y="769"/>
                  </a:cubicBezTo>
                  <a:cubicBezTo>
                    <a:pt x="199" y="768"/>
                    <a:pt x="198" y="768"/>
                    <a:pt x="198" y="768"/>
                  </a:cubicBezTo>
                  <a:cubicBezTo>
                    <a:pt x="194" y="768"/>
                    <a:pt x="196" y="774"/>
                    <a:pt x="200" y="779"/>
                  </a:cubicBezTo>
                  <a:cubicBezTo>
                    <a:pt x="202" y="782"/>
                    <a:pt x="203" y="783"/>
                    <a:pt x="205" y="783"/>
                  </a:cubicBezTo>
                  <a:cubicBezTo>
                    <a:pt x="206" y="783"/>
                    <a:pt x="207" y="782"/>
                    <a:pt x="209" y="781"/>
                  </a:cubicBezTo>
                  <a:cubicBezTo>
                    <a:pt x="211" y="780"/>
                    <a:pt x="209" y="773"/>
                    <a:pt x="209" y="773"/>
                  </a:cubicBezTo>
                  <a:cubicBezTo>
                    <a:pt x="206" y="769"/>
                    <a:pt x="205" y="768"/>
                    <a:pt x="203" y="768"/>
                  </a:cubicBezTo>
                  <a:close/>
                  <a:moveTo>
                    <a:pt x="519" y="786"/>
                  </a:moveTo>
                  <a:cubicBezTo>
                    <a:pt x="519" y="786"/>
                    <a:pt x="518" y="786"/>
                    <a:pt x="518" y="786"/>
                  </a:cubicBezTo>
                  <a:cubicBezTo>
                    <a:pt x="517" y="791"/>
                    <a:pt x="517" y="795"/>
                    <a:pt x="518" y="801"/>
                  </a:cubicBezTo>
                  <a:cubicBezTo>
                    <a:pt x="519" y="804"/>
                    <a:pt x="519" y="805"/>
                    <a:pt x="519" y="805"/>
                  </a:cubicBezTo>
                  <a:cubicBezTo>
                    <a:pt x="520" y="805"/>
                    <a:pt x="520" y="802"/>
                    <a:pt x="520" y="793"/>
                  </a:cubicBezTo>
                  <a:cubicBezTo>
                    <a:pt x="520" y="787"/>
                    <a:pt x="519" y="786"/>
                    <a:pt x="519" y="786"/>
                  </a:cubicBezTo>
                  <a:close/>
                  <a:moveTo>
                    <a:pt x="43" y="816"/>
                  </a:moveTo>
                  <a:cubicBezTo>
                    <a:pt x="42" y="816"/>
                    <a:pt x="41" y="817"/>
                    <a:pt x="40" y="818"/>
                  </a:cubicBezTo>
                  <a:lnTo>
                    <a:pt x="39" y="820"/>
                  </a:lnTo>
                  <a:lnTo>
                    <a:pt x="46" y="822"/>
                  </a:lnTo>
                  <a:lnTo>
                    <a:pt x="48" y="820"/>
                  </a:lnTo>
                  <a:cubicBezTo>
                    <a:pt x="45" y="817"/>
                    <a:pt x="44" y="816"/>
                    <a:pt x="43" y="816"/>
                  </a:cubicBezTo>
                  <a:close/>
                  <a:moveTo>
                    <a:pt x="68" y="843"/>
                  </a:moveTo>
                  <a:cubicBezTo>
                    <a:pt x="70" y="843"/>
                    <a:pt x="72" y="844"/>
                    <a:pt x="74" y="846"/>
                  </a:cubicBezTo>
                  <a:lnTo>
                    <a:pt x="72" y="848"/>
                  </a:lnTo>
                  <a:cubicBezTo>
                    <a:pt x="70" y="847"/>
                    <a:pt x="69" y="846"/>
                    <a:pt x="69" y="846"/>
                  </a:cubicBezTo>
                  <a:lnTo>
                    <a:pt x="69" y="846"/>
                  </a:lnTo>
                  <a:cubicBezTo>
                    <a:pt x="69" y="846"/>
                    <a:pt x="73" y="850"/>
                    <a:pt x="78" y="852"/>
                  </a:cubicBezTo>
                  <a:lnTo>
                    <a:pt x="90" y="860"/>
                  </a:lnTo>
                  <a:cubicBezTo>
                    <a:pt x="89" y="861"/>
                    <a:pt x="89" y="861"/>
                    <a:pt x="88" y="861"/>
                  </a:cubicBezTo>
                  <a:cubicBezTo>
                    <a:pt x="85" y="861"/>
                    <a:pt x="79" y="859"/>
                    <a:pt x="75" y="856"/>
                  </a:cubicBezTo>
                  <a:cubicBezTo>
                    <a:pt x="62" y="849"/>
                    <a:pt x="62" y="849"/>
                    <a:pt x="65" y="846"/>
                  </a:cubicBezTo>
                  <a:cubicBezTo>
                    <a:pt x="66" y="845"/>
                    <a:pt x="67" y="843"/>
                    <a:pt x="68" y="843"/>
                  </a:cubicBezTo>
                  <a:close/>
                  <a:moveTo>
                    <a:pt x="51" y="867"/>
                  </a:moveTo>
                  <a:cubicBezTo>
                    <a:pt x="51" y="867"/>
                    <a:pt x="53" y="868"/>
                    <a:pt x="56" y="871"/>
                  </a:cubicBezTo>
                  <a:cubicBezTo>
                    <a:pt x="56" y="871"/>
                    <a:pt x="62" y="876"/>
                    <a:pt x="61" y="878"/>
                  </a:cubicBezTo>
                  <a:lnTo>
                    <a:pt x="53" y="876"/>
                  </a:lnTo>
                  <a:cubicBezTo>
                    <a:pt x="46" y="873"/>
                    <a:pt x="48" y="871"/>
                    <a:pt x="49" y="868"/>
                  </a:cubicBezTo>
                  <a:cubicBezTo>
                    <a:pt x="50" y="867"/>
                    <a:pt x="50" y="867"/>
                    <a:pt x="51" y="867"/>
                  </a:cubicBezTo>
                  <a:close/>
                  <a:moveTo>
                    <a:pt x="1471" y="1"/>
                  </a:moveTo>
                  <a:cubicBezTo>
                    <a:pt x="1466" y="1"/>
                    <a:pt x="1461" y="1"/>
                    <a:pt x="1456" y="2"/>
                  </a:cubicBezTo>
                  <a:cubicBezTo>
                    <a:pt x="1447" y="9"/>
                    <a:pt x="1439" y="12"/>
                    <a:pt x="1454" y="15"/>
                  </a:cubicBezTo>
                  <a:cubicBezTo>
                    <a:pt x="1454" y="15"/>
                    <a:pt x="1460" y="18"/>
                    <a:pt x="1460" y="20"/>
                  </a:cubicBezTo>
                  <a:cubicBezTo>
                    <a:pt x="1459" y="23"/>
                    <a:pt x="1453" y="23"/>
                    <a:pt x="1453" y="23"/>
                  </a:cubicBezTo>
                  <a:cubicBezTo>
                    <a:pt x="1452" y="22"/>
                    <a:pt x="1452" y="22"/>
                    <a:pt x="1451" y="22"/>
                  </a:cubicBezTo>
                  <a:cubicBezTo>
                    <a:pt x="1445" y="22"/>
                    <a:pt x="1443" y="29"/>
                    <a:pt x="1441" y="37"/>
                  </a:cubicBezTo>
                  <a:cubicBezTo>
                    <a:pt x="1438" y="48"/>
                    <a:pt x="1437" y="53"/>
                    <a:pt x="1430" y="53"/>
                  </a:cubicBezTo>
                  <a:cubicBezTo>
                    <a:pt x="1422" y="53"/>
                    <a:pt x="1421" y="55"/>
                    <a:pt x="1421" y="55"/>
                  </a:cubicBezTo>
                  <a:cubicBezTo>
                    <a:pt x="1429" y="56"/>
                    <a:pt x="1425" y="67"/>
                    <a:pt x="1421" y="79"/>
                  </a:cubicBezTo>
                  <a:cubicBezTo>
                    <a:pt x="1417" y="91"/>
                    <a:pt x="1412" y="102"/>
                    <a:pt x="1419" y="106"/>
                  </a:cubicBezTo>
                  <a:lnTo>
                    <a:pt x="1418" y="109"/>
                  </a:lnTo>
                  <a:cubicBezTo>
                    <a:pt x="1416" y="108"/>
                    <a:pt x="1414" y="108"/>
                    <a:pt x="1413" y="108"/>
                  </a:cubicBezTo>
                  <a:cubicBezTo>
                    <a:pt x="1410" y="108"/>
                    <a:pt x="1409" y="110"/>
                    <a:pt x="1408" y="112"/>
                  </a:cubicBezTo>
                  <a:cubicBezTo>
                    <a:pt x="1412" y="119"/>
                    <a:pt x="1411" y="122"/>
                    <a:pt x="1411" y="122"/>
                  </a:cubicBezTo>
                  <a:cubicBezTo>
                    <a:pt x="1409" y="121"/>
                    <a:pt x="1407" y="121"/>
                    <a:pt x="1406" y="121"/>
                  </a:cubicBezTo>
                  <a:cubicBezTo>
                    <a:pt x="1404" y="121"/>
                    <a:pt x="1403" y="122"/>
                    <a:pt x="1402" y="125"/>
                  </a:cubicBezTo>
                  <a:cubicBezTo>
                    <a:pt x="1401" y="128"/>
                    <a:pt x="1400" y="129"/>
                    <a:pt x="1407" y="132"/>
                  </a:cubicBezTo>
                  <a:cubicBezTo>
                    <a:pt x="1403" y="139"/>
                    <a:pt x="1398" y="145"/>
                    <a:pt x="1391" y="147"/>
                  </a:cubicBezTo>
                  <a:cubicBezTo>
                    <a:pt x="1390" y="147"/>
                    <a:pt x="1389" y="147"/>
                    <a:pt x="1389" y="147"/>
                  </a:cubicBezTo>
                  <a:cubicBezTo>
                    <a:pt x="1384" y="147"/>
                    <a:pt x="1389" y="151"/>
                    <a:pt x="1394" y="156"/>
                  </a:cubicBezTo>
                  <a:cubicBezTo>
                    <a:pt x="1401" y="158"/>
                    <a:pt x="1407" y="164"/>
                    <a:pt x="1406" y="165"/>
                  </a:cubicBezTo>
                  <a:lnTo>
                    <a:pt x="1393" y="159"/>
                  </a:lnTo>
                  <a:cubicBezTo>
                    <a:pt x="1390" y="156"/>
                    <a:pt x="1389" y="155"/>
                    <a:pt x="1388" y="155"/>
                  </a:cubicBezTo>
                  <a:cubicBezTo>
                    <a:pt x="1387" y="155"/>
                    <a:pt x="1386" y="156"/>
                    <a:pt x="1385" y="157"/>
                  </a:cubicBezTo>
                  <a:lnTo>
                    <a:pt x="1384" y="160"/>
                  </a:lnTo>
                  <a:cubicBezTo>
                    <a:pt x="1390" y="164"/>
                    <a:pt x="1385" y="172"/>
                    <a:pt x="1379" y="183"/>
                  </a:cubicBezTo>
                  <a:cubicBezTo>
                    <a:pt x="1370" y="198"/>
                    <a:pt x="1366" y="202"/>
                    <a:pt x="1372" y="205"/>
                  </a:cubicBezTo>
                  <a:cubicBezTo>
                    <a:pt x="1379" y="210"/>
                    <a:pt x="1377" y="211"/>
                    <a:pt x="1369" y="212"/>
                  </a:cubicBezTo>
                  <a:cubicBezTo>
                    <a:pt x="1357" y="211"/>
                    <a:pt x="1351" y="210"/>
                    <a:pt x="1348" y="210"/>
                  </a:cubicBezTo>
                  <a:cubicBezTo>
                    <a:pt x="1345" y="210"/>
                    <a:pt x="1346" y="211"/>
                    <a:pt x="1348" y="214"/>
                  </a:cubicBezTo>
                  <a:cubicBezTo>
                    <a:pt x="1348" y="214"/>
                    <a:pt x="1349" y="214"/>
                    <a:pt x="1349" y="214"/>
                  </a:cubicBezTo>
                  <a:cubicBezTo>
                    <a:pt x="1351" y="214"/>
                    <a:pt x="1356" y="218"/>
                    <a:pt x="1362" y="221"/>
                  </a:cubicBezTo>
                  <a:cubicBezTo>
                    <a:pt x="1368" y="226"/>
                    <a:pt x="1371" y="229"/>
                    <a:pt x="1369" y="229"/>
                  </a:cubicBezTo>
                  <a:cubicBezTo>
                    <a:pt x="1368" y="229"/>
                    <a:pt x="1365" y="227"/>
                    <a:pt x="1360" y="224"/>
                  </a:cubicBezTo>
                  <a:cubicBezTo>
                    <a:pt x="1358" y="223"/>
                    <a:pt x="1356" y="223"/>
                    <a:pt x="1355" y="223"/>
                  </a:cubicBezTo>
                  <a:cubicBezTo>
                    <a:pt x="1345" y="223"/>
                    <a:pt x="1338" y="242"/>
                    <a:pt x="1345" y="252"/>
                  </a:cubicBezTo>
                  <a:lnTo>
                    <a:pt x="1345" y="252"/>
                  </a:lnTo>
                  <a:cubicBezTo>
                    <a:pt x="1344" y="251"/>
                    <a:pt x="1342" y="250"/>
                    <a:pt x="1340" y="249"/>
                  </a:cubicBezTo>
                  <a:cubicBezTo>
                    <a:pt x="1338" y="247"/>
                    <a:pt x="1337" y="246"/>
                    <a:pt x="1335" y="246"/>
                  </a:cubicBezTo>
                  <a:cubicBezTo>
                    <a:pt x="1333" y="246"/>
                    <a:pt x="1331" y="248"/>
                    <a:pt x="1328" y="251"/>
                  </a:cubicBezTo>
                  <a:cubicBezTo>
                    <a:pt x="1326" y="255"/>
                    <a:pt x="1325" y="256"/>
                    <a:pt x="1325" y="256"/>
                  </a:cubicBezTo>
                  <a:cubicBezTo>
                    <a:pt x="1333" y="262"/>
                    <a:pt x="1328" y="267"/>
                    <a:pt x="1323" y="267"/>
                  </a:cubicBezTo>
                  <a:cubicBezTo>
                    <a:pt x="1321" y="267"/>
                    <a:pt x="1319" y="266"/>
                    <a:pt x="1318" y="265"/>
                  </a:cubicBezTo>
                  <a:cubicBezTo>
                    <a:pt x="1314" y="263"/>
                    <a:pt x="1312" y="262"/>
                    <a:pt x="1311" y="262"/>
                  </a:cubicBezTo>
                  <a:cubicBezTo>
                    <a:pt x="1310" y="262"/>
                    <a:pt x="1309" y="263"/>
                    <a:pt x="1308" y="264"/>
                  </a:cubicBezTo>
                  <a:cubicBezTo>
                    <a:pt x="1313" y="273"/>
                    <a:pt x="1309" y="278"/>
                    <a:pt x="1304" y="278"/>
                  </a:cubicBezTo>
                  <a:cubicBezTo>
                    <a:pt x="1302" y="278"/>
                    <a:pt x="1300" y="277"/>
                    <a:pt x="1298" y="275"/>
                  </a:cubicBezTo>
                  <a:lnTo>
                    <a:pt x="1296" y="278"/>
                  </a:lnTo>
                  <a:cubicBezTo>
                    <a:pt x="1300" y="284"/>
                    <a:pt x="1297" y="287"/>
                    <a:pt x="1296" y="288"/>
                  </a:cubicBezTo>
                  <a:cubicBezTo>
                    <a:pt x="1291" y="292"/>
                    <a:pt x="1290" y="294"/>
                    <a:pt x="1297" y="297"/>
                  </a:cubicBezTo>
                  <a:cubicBezTo>
                    <a:pt x="1302" y="302"/>
                    <a:pt x="1307" y="307"/>
                    <a:pt x="1306" y="309"/>
                  </a:cubicBezTo>
                  <a:lnTo>
                    <a:pt x="1301" y="303"/>
                  </a:lnTo>
                  <a:cubicBezTo>
                    <a:pt x="1300" y="302"/>
                    <a:pt x="1298" y="301"/>
                    <a:pt x="1296" y="301"/>
                  </a:cubicBezTo>
                  <a:cubicBezTo>
                    <a:pt x="1293" y="301"/>
                    <a:pt x="1289" y="304"/>
                    <a:pt x="1285" y="307"/>
                  </a:cubicBezTo>
                  <a:cubicBezTo>
                    <a:pt x="1281" y="312"/>
                    <a:pt x="1278" y="315"/>
                    <a:pt x="1275" y="315"/>
                  </a:cubicBezTo>
                  <a:cubicBezTo>
                    <a:pt x="1274" y="315"/>
                    <a:pt x="1272" y="314"/>
                    <a:pt x="1270" y="313"/>
                  </a:cubicBezTo>
                  <a:lnTo>
                    <a:pt x="1270" y="313"/>
                  </a:lnTo>
                  <a:lnTo>
                    <a:pt x="1273" y="320"/>
                  </a:lnTo>
                  <a:cubicBezTo>
                    <a:pt x="1275" y="324"/>
                    <a:pt x="1276" y="326"/>
                    <a:pt x="1275" y="326"/>
                  </a:cubicBezTo>
                  <a:cubicBezTo>
                    <a:pt x="1274" y="326"/>
                    <a:pt x="1272" y="324"/>
                    <a:pt x="1270" y="322"/>
                  </a:cubicBezTo>
                  <a:cubicBezTo>
                    <a:pt x="1268" y="321"/>
                    <a:pt x="1267" y="321"/>
                    <a:pt x="1266" y="321"/>
                  </a:cubicBezTo>
                  <a:cubicBezTo>
                    <a:pt x="1262" y="321"/>
                    <a:pt x="1259" y="325"/>
                    <a:pt x="1261" y="331"/>
                  </a:cubicBezTo>
                  <a:lnTo>
                    <a:pt x="1257" y="333"/>
                  </a:lnTo>
                  <a:cubicBezTo>
                    <a:pt x="1253" y="330"/>
                    <a:pt x="1250" y="328"/>
                    <a:pt x="1248" y="328"/>
                  </a:cubicBezTo>
                  <a:cubicBezTo>
                    <a:pt x="1245" y="328"/>
                    <a:pt x="1245" y="332"/>
                    <a:pt x="1250" y="340"/>
                  </a:cubicBezTo>
                  <a:cubicBezTo>
                    <a:pt x="1247" y="337"/>
                    <a:pt x="1245" y="336"/>
                    <a:pt x="1244" y="336"/>
                  </a:cubicBezTo>
                  <a:cubicBezTo>
                    <a:pt x="1243" y="336"/>
                    <a:pt x="1243" y="336"/>
                    <a:pt x="1242" y="337"/>
                  </a:cubicBezTo>
                  <a:cubicBezTo>
                    <a:pt x="1243" y="342"/>
                    <a:pt x="1241" y="347"/>
                    <a:pt x="1238" y="347"/>
                  </a:cubicBezTo>
                  <a:cubicBezTo>
                    <a:pt x="1237" y="347"/>
                    <a:pt x="1235" y="346"/>
                    <a:pt x="1234" y="344"/>
                  </a:cubicBezTo>
                  <a:lnTo>
                    <a:pt x="1232" y="346"/>
                  </a:lnTo>
                  <a:cubicBezTo>
                    <a:pt x="1235" y="352"/>
                    <a:pt x="1234" y="353"/>
                    <a:pt x="1232" y="355"/>
                  </a:cubicBezTo>
                  <a:cubicBezTo>
                    <a:pt x="1231" y="356"/>
                    <a:pt x="1229" y="357"/>
                    <a:pt x="1232" y="364"/>
                  </a:cubicBezTo>
                  <a:cubicBezTo>
                    <a:pt x="1235" y="370"/>
                    <a:pt x="1233" y="371"/>
                    <a:pt x="1233" y="371"/>
                  </a:cubicBezTo>
                  <a:cubicBezTo>
                    <a:pt x="1233" y="371"/>
                    <a:pt x="1233" y="372"/>
                    <a:pt x="1232" y="372"/>
                  </a:cubicBezTo>
                  <a:cubicBezTo>
                    <a:pt x="1231" y="372"/>
                    <a:pt x="1229" y="365"/>
                    <a:pt x="1226" y="359"/>
                  </a:cubicBezTo>
                  <a:cubicBezTo>
                    <a:pt x="1225" y="356"/>
                    <a:pt x="1224" y="355"/>
                    <a:pt x="1224" y="355"/>
                  </a:cubicBezTo>
                  <a:lnTo>
                    <a:pt x="1224" y="355"/>
                  </a:lnTo>
                  <a:cubicBezTo>
                    <a:pt x="1222" y="355"/>
                    <a:pt x="1222" y="360"/>
                    <a:pt x="1224" y="369"/>
                  </a:cubicBezTo>
                  <a:cubicBezTo>
                    <a:pt x="1226" y="377"/>
                    <a:pt x="1227" y="381"/>
                    <a:pt x="1227" y="381"/>
                  </a:cubicBezTo>
                  <a:cubicBezTo>
                    <a:pt x="1227" y="381"/>
                    <a:pt x="1225" y="377"/>
                    <a:pt x="1223" y="370"/>
                  </a:cubicBezTo>
                  <a:cubicBezTo>
                    <a:pt x="1220" y="366"/>
                    <a:pt x="1219" y="361"/>
                    <a:pt x="1218" y="361"/>
                  </a:cubicBezTo>
                  <a:lnTo>
                    <a:pt x="1218" y="361"/>
                  </a:lnTo>
                  <a:cubicBezTo>
                    <a:pt x="1218" y="361"/>
                    <a:pt x="1218" y="362"/>
                    <a:pt x="1218" y="365"/>
                  </a:cubicBezTo>
                  <a:cubicBezTo>
                    <a:pt x="1218" y="365"/>
                    <a:pt x="1215" y="367"/>
                    <a:pt x="1219" y="373"/>
                  </a:cubicBezTo>
                  <a:lnTo>
                    <a:pt x="1215" y="376"/>
                  </a:lnTo>
                  <a:cubicBezTo>
                    <a:pt x="1211" y="374"/>
                    <a:pt x="1209" y="374"/>
                    <a:pt x="1207" y="374"/>
                  </a:cubicBezTo>
                  <a:cubicBezTo>
                    <a:pt x="1206" y="374"/>
                    <a:pt x="1205" y="374"/>
                    <a:pt x="1204" y="375"/>
                  </a:cubicBezTo>
                  <a:cubicBezTo>
                    <a:pt x="1205" y="378"/>
                    <a:pt x="1206" y="380"/>
                    <a:pt x="1206" y="380"/>
                  </a:cubicBezTo>
                  <a:cubicBezTo>
                    <a:pt x="1205" y="380"/>
                    <a:pt x="1204" y="379"/>
                    <a:pt x="1201" y="377"/>
                  </a:cubicBezTo>
                  <a:cubicBezTo>
                    <a:pt x="1200" y="375"/>
                    <a:pt x="1198" y="374"/>
                    <a:pt x="1198" y="374"/>
                  </a:cubicBezTo>
                  <a:lnTo>
                    <a:pt x="1198" y="374"/>
                  </a:lnTo>
                  <a:cubicBezTo>
                    <a:pt x="1197" y="374"/>
                    <a:pt x="1198" y="377"/>
                    <a:pt x="1204" y="384"/>
                  </a:cubicBezTo>
                  <a:cubicBezTo>
                    <a:pt x="1205" y="388"/>
                    <a:pt x="1205" y="390"/>
                    <a:pt x="1204" y="390"/>
                  </a:cubicBezTo>
                  <a:cubicBezTo>
                    <a:pt x="1203" y="390"/>
                    <a:pt x="1201" y="389"/>
                    <a:pt x="1199" y="387"/>
                  </a:cubicBezTo>
                  <a:cubicBezTo>
                    <a:pt x="1194" y="381"/>
                    <a:pt x="1192" y="378"/>
                    <a:pt x="1191" y="378"/>
                  </a:cubicBezTo>
                  <a:lnTo>
                    <a:pt x="1191" y="378"/>
                  </a:lnTo>
                  <a:cubicBezTo>
                    <a:pt x="1191" y="378"/>
                    <a:pt x="1191" y="380"/>
                    <a:pt x="1194" y="383"/>
                  </a:cubicBezTo>
                  <a:cubicBezTo>
                    <a:pt x="1196" y="389"/>
                    <a:pt x="1194" y="390"/>
                    <a:pt x="1194" y="390"/>
                  </a:cubicBezTo>
                  <a:cubicBezTo>
                    <a:pt x="1193" y="389"/>
                    <a:pt x="1192" y="389"/>
                    <a:pt x="1190" y="389"/>
                  </a:cubicBezTo>
                  <a:cubicBezTo>
                    <a:pt x="1184" y="389"/>
                    <a:pt x="1172" y="396"/>
                    <a:pt x="1160" y="403"/>
                  </a:cubicBezTo>
                  <a:cubicBezTo>
                    <a:pt x="1159" y="404"/>
                    <a:pt x="1161" y="412"/>
                    <a:pt x="1164" y="417"/>
                  </a:cubicBezTo>
                  <a:cubicBezTo>
                    <a:pt x="1168" y="423"/>
                    <a:pt x="1169" y="424"/>
                    <a:pt x="1169" y="424"/>
                  </a:cubicBezTo>
                  <a:cubicBezTo>
                    <a:pt x="1169" y="424"/>
                    <a:pt x="1166" y="421"/>
                    <a:pt x="1163" y="419"/>
                  </a:cubicBezTo>
                  <a:cubicBezTo>
                    <a:pt x="1157" y="410"/>
                    <a:pt x="1153" y="406"/>
                    <a:pt x="1152" y="406"/>
                  </a:cubicBezTo>
                  <a:lnTo>
                    <a:pt x="1152" y="406"/>
                  </a:lnTo>
                  <a:cubicBezTo>
                    <a:pt x="1150" y="406"/>
                    <a:pt x="1153" y="411"/>
                    <a:pt x="1160" y="421"/>
                  </a:cubicBezTo>
                  <a:cubicBezTo>
                    <a:pt x="1164" y="427"/>
                    <a:pt x="1167" y="429"/>
                    <a:pt x="1166" y="429"/>
                  </a:cubicBezTo>
                  <a:cubicBezTo>
                    <a:pt x="1166" y="429"/>
                    <a:pt x="1163" y="427"/>
                    <a:pt x="1158" y="422"/>
                  </a:cubicBezTo>
                  <a:cubicBezTo>
                    <a:pt x="1155" y="419"/>
                    <a:pt x="1154" y="418"/>
                    <a:pt x="1153" y="418"/>
                  </a:cubicBezTo>
                  <a:lnTo>
                    <a:pt x="1153" y="418"/>
                  </a:lnTo>
                  <a:cubicBezTo>
                    <a:pt x="1153" y="418"/>
                    <a:pt x="1153" y="419"/>
                    <a:pt x="1154" y="423"/>
                  </a:cubicBezTo>
                  <a:cubicBezTo>
                    <a:pt x="1156" y="427"/>
                    <a:pt x="1157" y="429"/>
                    <a:pt x="1156" y="429"/>
                  </a:cubicBezTo>
                  <a:cubicBezTo>
                    <a:pt x="1155" y="429"/>
                    <a:pt x="1154" y="427"/>
                    <a:pt x="1152" y="424"/>
                  </a:cubicBezTo>
                  <a:cubicBezTo>
                    <a:pt x="1149" y="421"/>
                    <a:pt x="1146" y="418"/>
                    <a:pt x="1145" y="418"/>
                  </a:cubicBezTo>
                  <a:lnTo>
                    <a:pt x="1145" y="418"/>
                  </a:lnTo>
                  <a:cubicBezTo>
                    <a:pt x="1144" y="418"/>
                    <a:pt x="1144" y="419"/>
                    <a:pt x="1145" y="421"/>
                  </a:cubicBezTo>
                  <a:cubicBezTo>
                    <a:pt x="1145" y="421"/>
                    <a:pt x="1144" y="421"/>
                    <a:pt x="1139" y="416"/>
                  </a:cubicBezTo>
                  <a:cubicBezTo>
                    <a:pt x="1137" y="415"/>
                    <a:pt x="1136" y="414"/>
                    <a:pt x="1136" y="414"/>
                  </a:cubicBezTo>
                  <a:lnTo>
                    <a:pt x="1136" y="414"/>
                  </a:lnTo>
                  <a:cubicBezTo>
                    <a:pt x="1134" y="414"/>
                    <a:pt x="1135" y="419"/>
                    <a:pt x="1136" y="425"/>
                  </a:cubicBezTo>
                  <a:cubicBezTo>
                    <a:pt x="1137" y="433"/>
                    <a:pt x="1138" y="437"/>
                    <a:pt x="1137" y="437"/>
                  </a:cubicBezTo>
                  <a:cubicBezTo>
                    <a:pt x="1136" y="437"/>
                    <a:pt x="1134" y="434"/>
                    <a:pt x="1132" y="427"/>
                  </a:cubicBezTo>
                  <a:cubicBezTo>
                    <a:pt x="1130" y="423"/>
                    <a:pt x="1128" y="421"/>
                    <a:pt x="1127" y="421"/>
                  </a:cubicBezTo>
                  <a:cubicBezTo>
                    <a:pt x="1124" y="421"/>
                    <a:pt x="1122" y="430"/>
                    <a:pt x="1126" y="439"/>
                  </a:cubicBezTo>
                  <a:cubicBezTo>
                    <a:pt x="1130" y="447"/>
                    <a:pt x="1131" y="450"/>
                    <a:pt x="1131" y="450"/>
                  </a:cubicBezTo>
                  <a:cubicBezTo>
                    <a:pt x="1131" y="450"/>
                    <a:pt x="1130" y="449"/>
                    <a:pt x="1128" y="447"/>
                  </a:cubicBezTo>
                  <a:cubicBezTo>
                    <a:pt x="1126" y="442"/>
                    <a:pt x="1124" y="441"/>
                    <a:pt x="1123" y="441"/>
                  </a:cubicBezTo>
                  <a:cubicBezTo>
                    <a:pt x="1123" y="441"/>
                    <a:pt x="1123" y="441"/>
                    <a:pt x="1123" y="441"/>
                  </a:cubicBezTo>
                  <a:cubicBezTo>
                    <a:pt x="1122" y="441"/>
                    <a:pt x="1122" y="442"/>
                    <a:pt x="1121" y="442"/>
                  </a:cubicBezTo>
                  <a:cubicBezTo>
                    <a:pt x="1120" y="442"/>
                    <a:pt x="1118" y="440"/>
                    <a:pt x="1116" y="436"/>
                  </a:cubicBezTo>
                  <a:cubicBezTo>
                    <a:pt x="1116" y="436"/>
                    <a:pt x="1114" y="438"/>
                    <a:pt x="1114" y="445"/>
                  </a:cubicBezTo>
                  <a:cubicBezTo>
                    <a:pt x="1115" y="452"/>
                    <a:pt x="1114" y="455"/>
                    <a:pt x="1112" y="455"/>
                  </a:cubicBezTo>
                  <a:cubicBezTo>
                    <a:pt x="1109" y="455"/>
                    <a:pt x="1105" y="451"/>
                    <a:pt x="1100" y="444"/>
                  </a:cubicBezTo>
                  <a:lnTo>
                    <a:pt x="1099" y="452"/>
                  </a:lnTo>
                  <a:cubicBezTo>
                    <a:pt x="1103" y="461"/>
                    <a:pt x="1105" y="467"/>
                    <a:pt x="1104" y="467"/>
                  </a:cubicBezTo>
                  <a:cubicBezTo>
                    <a:pt x="1103" y="467"/>
                    <a:pt x="1102" y="465"/>
                    <a:pt x="1099" y="460"/>
                  </a:cubicBezTo>
                  <a:lnTo>
                    <a:pt x="1096" y="454"/>
                  </a:lnTo>
                  <a:lnTo>
                    <a:pt x="1096" y="454"/>
                  </a:lnTo>
                  <a:cubicBezTo>
                    <a:pt x="1098" y="460"/>
                    <a:pt x="1097" y="463"/>
                    <a:pt x="1095" y="463"/>
                  </a:cubicBezTo>
                  <a:cubicBezTo>
                    <a:pt x="1092" y="463"/>
                    <a:pt x="1087" y="459"/>
                    <a:pt x="1084" y="452"/>
                  </a:cubicBezTo>
                  <a:cubicBezTo>
                    <a:pt x="1081" y="447"/>
                    <a:pt x="1080" y="446"/>
                    <a:pt x="1080" y="446"/>
                  </a:cubicBezTo>
                  <a:cubicBezTo>
                    <a:pt x="1080" y="446"/>
                    <a:pt x="1079" y="446"/>
                    <a:pt x="1079" y="447"/>
                  </a:cubicBezTo>
                  <a:lnTo>
                    <a:pt x="1082" y="452"/>
                  </a:lnTo>
                  <a:cubicBezTo>
                    <a:pt x="1085" y="459"/>
                    <a:pt x="1088" y="466"/>
                    <a:pt x="1087" y="467"/>
                  </a:cubicBezTo>
                  <a:cubicBezTo>
                    <a:pt x="1086" y="467"/>
                    <a:pt x="1086" y="467"/>
                    <a:pt x="1085" y="467"/>
                  </a:cubicBezTo>
                  <a:cubicBezTo>
                    <a:pt x="1084" y="467"/>
                    <a:pt x="1082" y="466"/>
                    <a:pt x="1080" y="461"/>
                  </a:cubicBezTo>
                  <a:cubicBezTo>
                    <a:pt x="1076" y="457"/>
                    <a:pt x="1073" y="454"/>
                    <a:pt x="1072" y="454"/>
                  </a:cubicBezTo>
                  <a:lnTo>
                    <a:pt x="1072" y="454"/>
                  </a:lnTo>
                  <a:cubicBezTo>
                    <a:pt x="1072" y="454"/>
                    <a:pt x="1072" y="454"/>
                    <a:pt x="1072" y="457"/>
                  </a:cubicBezTo>
                  <a:cubicBezTo>
                    <a:pt x="1072" y="457"/>
                    <a:pt x="1072" y="457"/>
                    <a:pt x="1072" y="457"/>
                  </a:cubicBezTo>
                  <a:cubicBezTo>
                    <a:pt x="1071" y="457"/>
                    <a:pt x="1070" y="456"/>
                    <a:pt x="1066" y="452"/>
                  </a:cubicBezTo>
                  <a:lnTo>
                    <a:pt x="1059" y="454"/>
                  </a:lnTo>
                  <a:cubicBezTo>
                    <a:pt x="1060" y="459"/>
                    <a:pt x="1059" y="461"/>
                    <a:pt x="1057" y="461"/>
                  </a:cubicBezTo>
                  <a:cubicBezTo>
                    <a:pt x="1056" y="461"/>
                    <a:pt x="1055" y="460"/>
                    <a:pt x="1053" y="457"/>
                  </a:cubicBezTo>
                  <a:cubicBezTo>
                    <a:pt x="1053" y="457"/>
                    <a:pt x="1050" y="459"/>
                    <a:pt x="1051" y="466"/>
                  </a:cubicBezTo>
                  <a:cubicBezTo>
                    <a:pt x="1050" y="466"/>
                    <a:pt x="1049" y="467"/>
                    <a:pt x="1048" y="467"/>
                  </a:cubicBezTo>
                  <a:cubicBezTo>
                    <a:pt x="1046" y="467"/>
                    <a:pt x="1044" y="465"/>
                    <a:pt x="1042" y="461"/>
                  </a:cubicBezTo>
                  <a:cubicBezTo>
                    <a:pt x="1041" y="458"/>
                    <a:pt x="1040" y="457"/>
                    <a:pt x="1040" y="457"/>
                  </a:cubicBezTo>
                  <a:lnTo>
                    <a:pt x="1040" y="457"/>
                  </a:lnTo>
                  <a:cubicBezTo>
                    <a:pt x="1040" y="457"/>
                    <a:pt x="1040" y="459"/>
                    <a:pt x="1041" y="462"/>
                  </a:cubicBezTo>
                  <a:cubicBezTo>
                    <a:pt x="1043" y="469"/>
                    <a:pt x="1042" y="470"/>
                    <a:pt x="1040" y="470"/>
                  </a:cubicBezTo>
                  <a:lnTo>
                    <a:pt x="1036" y="472"/>
                  </a:lnTo>
                  <a:cubicBezTo>
                    <a:pt x="1039" y="479"/>
                    <a:pt x="1039" y="479"/>
                    <a:pt x="1038" y="479"/>
                  </a:cubicBezTo>
                  <a:cubicBezTo>
                    <a:pt x="1037" y="479"/>
                    <a:pt x="1037" y="479"/>
                    <a:pt x="1037" y="479"/>
                  </a:cubicBezTo>
                  <a:cubicBezTo>
                    <a:pt x="1034" y="479"/>
                    <a:pt x="1029" y="477"/>
                    <a:pt x="1026" y="477"/>
                  </a:cubicBezTo>
                  <a:cubicBezTo>
                    <a:pt x="1026" y="477"/>
                    <a:pt x="1025" y="477"/>
                    <a:pt x="1025" y="477"/>
                  </a:cubicBezTo>
                  <a:cubicBezTo>
                    <a:pt x="1020" y="478"/>
                    <a:pt x="1020" y="478"/>
                    <a:pt x="1024" y="485"/>
                  </a:cubicBezTo>
                  <a:cubicBezTo>
                    <a:pt x="1024" y="485"/>
                    <a:pt x="1024" y="485"/>
                    <a:pt x="1025" y="485"/>
                  </a:cubicBezTo>
                  <a:cubicBezTo>
                    <a:pt x="1026" y="485"/>
                    <a:pt x="1027" y="487"/>
                    <a:pt x="1026" y="487"/>
                  </a:cubicBezTo>
                  <a:cubicBezTo>
                    <a:pt x="1025" y="487"/>
                    <a:pt x="1024" y="486"/>
                    <a:pt x="1022" y="485"/>
                  </a:cubicBezTo>
                  <a:cubicBezTo>
                    <a:pt x="1022" y="485"/>
                    <a:pt x="1022" y="485"/>
                    <a:pt x="1021" y="485"/>
                  </a:cubicBezTo>
                  <a:cubicBezTo>
                    <a:pt x="1019" y="485"/>
                    <a:pt x="1014" y="483"/>
                    <a:pt x="1010" y="483"/>
                  </a:cubicBezTo>
                  <a:cubicBezTo>
                    <a:pt x="1009" y="483"/>
                    <a:pt x="1007" y="483"/>
                    <a:pt x="1006" y="484"/>
                  </a:cubicBezTo>
                  <a:cubicBezTo>
                    <a:pt x="998" y="486"/>
                    <a:pt x="998" y="486"/>
                    <a:pt x="1002" y="493"/>
                  </a:cubicBezTo>
                  <a:cubicBezTo>
                    <a:pt x="1005" y="499"/>
                    <a:pt x="1006" y="503"/>
                    <a:pt x="1006" y="503"/>
                  </a:cubicBezTo>
                  <a:cubicBezTo>
                    <a:pt x="1005" y="503"/>
                    <a:pt x="1003" y="500"/>
                    <a:pt x="999" y="494"/>
                  </a:cubicBezTo>
                  <a:cubicBezTo>
                    <a:pt x="994" y="487"/>
                    <a:pt x="991" y="484"/>
                    <a:pt x="990" y="484"/>
                  </a:cubicBezTo>
                  <a:lnTo>
                    <a:pt x="990" y="484"/>
                  </a:lnTo>
                  <a:cubicBezTo>
                    <a:pt x="990" y="484"/>
                    <a:pt x="990" y="485"/>
                    <a:pt x="992" y="488"/>
                  </a:cubicBezTo>
                  <a:cubicBezTo>
                    <a:pt x="992" y="496"/>
                    <a:pt x="992" y="496"/>
                    <a:pt x="989" y="497"/>
                  </a:cubicBezTo>
                  <a:cubicBezTo>
                    <a:pt x="988" y="494"/>
                    <a:pt x="987" y="492"/>
                    <a:pt x="986" y="492"/>
                  </a:cubicBezTo>
                  <a:cubicBezTo>
                    <a:pt x="985" y="492"/>
                    <a:pt x="984" y="494"/>
                    <a:pt x="984" y="498"/>
                  </a:cubicBezTo>
                  <a:cubicBezTo>
                    <a:pt x="983" y="498"/>
                    <a:pt x="983" y="499"/>
                    <a:pt x="983" y="499"/>
                  </a:cubicBezTo>
                  <a:cubicBezTo>
                    <a:pt x="982" y="499"/>
                    <a:pt x="982" y="497"/>
                    <a:pt x="979" y="493"/>
                  </a:cubicBezTo>
                  <a:lnTo>
                    <a:pt x="976" y="494"/>
                  </a:lnTo>
                  <a:cubicBezTo>
                    <a:pt x="976" y="501"/>
                    <a:pt x="973" y="504"/>
                    <a:pt x="968" y="504"/>
                  </a:cubicBezTo>
                  <a:cubicBezTo>
                    <a:pt x="965" y="504"/>
                    <a:pt x="961" y="502"/>
                    <a:pt x="959" y="499"/>
                  </a:cubicBezTo>
                  <a:cubicBezTo>
                    <a:pt x="959" y="499"/>
                    <a:pt x="957" y="499"/>
                    <a:pt x="957" y="507"/>
                  </a:cubicBezTo>
                  <a:cubicBezTo>
                    <a:pt x="958" y="515"/>
                    <a:pt x="958" y="518"/>
                    <a:pt x="958" y="518"/>
                  </a:cubicBezTo>
                  <a:cubicBezTo>
                    <a:pt x="957" y="518"/>
                    <a:pt x="956" y="515"/>
                    <a:pt x="953" y="508"/>
                  </a:cubicBezTo>
                  <a:cubicBezTo>
                    <a:pt x="951" y="502"/>
                    <a:pt x="950" y="498"/>
                    <a:pt x="950" y="498"/>
                  </a:cubicBezTo>
                  <a:lnTo>
                    <a:pt x="950" y="498"/>
                  </a:lnTo>
                  <a:cubicBezTo>
                    <a:pt x="949" y="498"/>
                    <a:pt x="950" y="502"/>
                    <a:pt x="951" y="509"/>
                  </a:cubicBezTo>
                  <a:cubicBezTo>
                    <a:pt x="951" y="513"/>
                    <a:pt x="949" y="515"/>
                    <a:pt x="946" y="515"/>
                  </a:cubicBezTo>
                  <a:cubicBezTo>
                    <a:pt x="943" y="515"/>
                    <a:pt x="940" y="512"/>
                    <a:pt x="939" y="505"/>
                  </a:cubicBezTo>
                  <a:cubicBezTo>
                    <a:pt x="937" y="498"/>
                    <a:pt x="934" y="491"/>
                    <a:pt x="934" y="491"/>
                  </a:cubicBezTo>
                  <a:lnTo>
                    <a:pt x="934" y="491"/>
                  </a:lnTo>
                  <a:cubicBezTo>
                    <a:pt x="935" y="498"/>
                    <a:pt x="933" y="499"/>
                    <a:pt x="933" y="499"/>
                  </a:cubicBezTo>
                  <a:cubicBezTo>
                    <a:pt x="935" y="506"/>
                    <a:pt x="933" y="506"/>
                    <a:pt x="928" y="508"/>
                  </a:cubicBezTo>
                  <a:cubicBezTo>
                    <a:pt x="924" y="509"/>
                    <a:pt x="918" y="518"/>
                    <a:pt x="914" y="519"/>
                  </a:cubicBezTo>
                  <a:cubicBezTo>
                    <a:pt x="912" y="520"/>
                    <a:pt x="911" y="521"/>
                    <a:pt x="909" y="521"/>
                  </a:cubicBezTo>
                  <a:cubicBezTo>
                    <a:pt x="905" y="521"/>
                    <a:pt x="902" y="519"/>
                    <a:pt x="901" y="515"/>
                  </a:cubicBezTo>
                  <a:cubicBezTo>
                    <a:pt x="898" y="516"/>
                    <a:pt x="896" y="516"/>
                    <a:pt x="894" y="524"/>
                  </a:cubicBezTo>
                  <a:cubicBezTo>
                    <a:pt x="894" y="528"/>
                    <a:pt x="893" y="531"/>
                    <a:pt x="892" y="531"/>
                  </a:cubicBezTo>
                  <a:cubicBezTo>
                    <a:pt x="891" y="531"/>
                    <a:pt x="889" y="529"/>
                    <a:pt x="888" y="526"/>
                  </a:cubicBezTo>
                  <a:lnTo>
                    <a:pt x="886" y="526"/>
                  </a:lnTo>
                  <a:cubicBezTo>
                    <a:pt x="884" y="534"/>
                    <a:pt x="882" y="534"/>
                    <a:pt x="882" y="534"/>
                  </a:cubicBezTo>
                  <a:cubicBezTo>
                    <a:pt x="881" y="529"/>
                    <a:pt x="879" y="525"/>
                    <a:pt x="877" y="525"/>
                  </a:cubicBezTo>
                  <a:cubicBezTo>
                    <a:pt x="877" y="525"/>
                    <a:pt x="876" y="526"/>
                    <a:pt x="876" y="528"/>
                  </a:cubicBezTo>
                  <a:cubicBezTo>
                    <a:pt x="878" y="535"/>
                    <a:pt x="876" y="536"/>
                    <a:pt x="872" y="536"/>
                  </a:cubicBezTo>
                  <a:cubicBezTo>
                    <a:pt x="871" y="535"/>
                    <a:pt x="868" y="535"/>
                    <a:pt x="864" y="535"/>
                  </a:cubicBezTo>
                  <a:cubicBezTo>
                    <a:pt x="846" y="535"/>
                    <a:pt x="800" y="545"/>
                    <a:pt x="801" y="551"/>
                  </a:cubicBezTo>
                  <a:lnTo>
                    <a:pt x="795" y="552"/>
                  </a:lnTo>
                  <a:lnTo>
                    <a:pt x="789" y="553"/>
                  </a:lnTo>
                  <a:cubicBezTo>
                    <a:pt x="788" y="547"/>
                    <a:pt x="786" y="545"/>
                    <a:pt x="784" y="545"/>
                  </a:cubicBezTo>
                  <a:cubicBezTo>
                    <a:pt x="780" y="545"/>
                    <a:pt x="776" y="551"/>
                    <a:pt x="773" y="555"/>
                  </a:cubicBezTo>
                  <a:cubicBezTo>
                    <a:pt x="772" y="563"/>
                    <a:pt x="769" y="563"/>
                    <a:pt x="767" y="563"/>
                  </a:cubicBezTo>
                  <a:cubicBezTo>
                    <a:pt x="766" y="555"/>
                    <a:pt x="764" y="552"/>
                    <a:pt x="761" y="552"/>
                  </a:cubicBezTo>
                  <a:cubicBezTo>
                    <a:pt x="759" y="552"/>
                    <a:pt x="758" y="554"/>
                    <a:pt x="756" y="558"/>
                  </a:cubicBezTo>
                  <a:cubicBezTo>
                    <a:pt x="756" y="565"/>
                    <a:pt x="756" y="569"/>
                    <a:pt x="755" y="569"/>
                  </a:cubicBezTo>
                  <a:cubicBezTo>
                    <a:pt x="755" y="569"/>
                    <a:pt x="754" y="565"/>
                    <a:pt x="753" y="559"/>
                  </a:cubicBezTo>
                  <a:cubicBezTo>
                    <a:pt x="751" y="552"/>
                    <a:pt x="750" y="549"/>
                    <a:pt x="748" y="549"/>
                  </a:cubicBezTo>
                  <a:cubicBezTo>
                    <a:pt x="747" y="549"/>
                    <a:pt x="745" y="554"/>
                    <a:pt x="745" y="567"/>
                  </a:cubicBezTo>
                  <a:cubicBezTo>
                    <a:pt x="744" y="571"/>
                    <a:pt x="744" y="573"/>
                    <a:pt x="743" y="573"/>
                  </a:cubicBezTo>
                  <a:cubicBezTo>
                    <a:pt x="743" y="573"/>
                    <a:pt x="742" y="571"/>
                    <a:pt x="740" y="568"/>
                  </a:cubicBezTo>
                  <a:cubicBezTo>
                    <a:pt x="738" y="559"/>
                    <a:pt x="737" y="556"/>
                    <a:pt x="736" y="556"/>
                  </a:cubicBezTo>
                  <a:cubicBezTo>
                    <a:pt x="735" y="556"/>
                    <a:pt x="735" y="558"/>
                    <a:pt x="736" y="561"/>
                  </a:cubicBezTo>
                  <a:cubicBezTo>
                    <a:pt x="736" y="568"/>
                    <a:pt x="735" y="572"/>
                    <a:pt x="734" y="572"/>
                  </a:cubicBezTo>
                  <a:cubicBezTo>
                    <a:pt x="733" y="572"/>
                    <a:pt x="731" y="568"/>
                    <a:pt x="729" y="561"/>
                  </a:cubicBezTo>
                  <a:cubicBezTo>
                    <a:pt x="726" y="554"/>
                    <a:pt x="725" y="551"/>
                    <a:pt x="724" y="551"/>
                  </a:cubicBezTo>
                  <a:cubicBezTo>
                    <a:pt x="723" y="551"/>
                    <a:pt x="723" y="555"/>
                    <a:pt x="723" y="562"/>
                  </a:cubicBezTo>
                  <a:cubicBezTo>
                    <a:pt x="723" y="570"/>
                    <a:pt x="721" y="574"/>
                    <a:pt x="718" y="574"/>
                  </a:cubicBezTo>
                  <a:cubicBezTo>
                    <a:pt x="716" y="574"/>
                    <a:pt x="713" y="570"/>
                    <a:pt x="711" y="563"/>
                  </a:cubicBezTo>
                  <a:cubicBezTo>
                    <a:pt x="711" y="563"/>
                    <a:pt x="711" y="563"/>
                    <a:pt x="711" y="563"/>
                  </a:cubicBezTo>
                  <a:cubicBezTo>
                    <a:pt x="709" y="563"/>
                    <a:pt x="708" y="561"/>
                    <a:pt x="707" y="561"/>
                  </a:cubicBezTo>
                  <a:cubicBezTo>
                    <a:pt x="706" y="561"/>
                    <a:pt x="706" y="562"/>
                    <a:pt x="707" y="564"/>
                  </a:cubicBezTo>
                  <a:lnTo>
                    <a:pt x="703" y="558"/>
                  </a:lnTo>
                  <a:lnTo>
                    <a:pt x="699" y="558"/>
                  </a:lnTo>
                  <a:lnTo>
                    <a:pt x="700" y="564"/>
                  </a:lnTo>
                  <a:cubicBezTo>
                    <a:pt x="692" y="563"/>
                    <a:pt x="683" y="561"/>
                    <a:pt x="675" y="561"/>
                  </a:cubicBezTo>
                  <a:cubicBezTo>
                    <a:pt x="673" y="561"/>
                    <a:pt x="671" y="561"/>
                    <a:pt x="670" y="561"/>
                  </a:cubicBezTo>
                  <a:cubicBezTo>
                    <a:pt x="646" y="563"/>
                    <a:pt x="642" y="563"/>
                    <a:pt x="645" y="570"/>
                  </a:cubicBezTo>
                  <a:cubicBezTo>
                    <a:pt x="647" y="577"/>
                    <a:pt x="647" y="581"/>
                    <a:pt x="646" y="581"/>
                  </a:cubicBezTo>
                  <a:cubicBezTo>
                    <a:pt x="645" y="581"/>
                    <a:pt x="643" y="578"/>
                    <a:pt x="640" y="571"/>
                  </a:cubicBezTo>
                  <a:cubicBezTo>
                    <a:pt x="638" y="571"/>
                    <a:pt x="634" y="564"/>
                    <a:pt x="629" y="564"/>
                  </a:cubicBezTo>
                  <a:cubicBezTo>
                    <a:pt x="628" y="564"/>
                    <a:pt x="627" y="564"/>
                    <a:pt x="626" y="564"/>
                  </a:cubicBezTo>
                  <a:cubicBezTo>
                    <a:pt x="623" y="564"/>
                    <a:pt x="620" y="564"/>
                    <a:pt x="619" y="558"/>
                  </a:cubicBezTo>
                  <a:lnTo>
                    <a:pt x="618" y="558"/>
                  </a:lnTo>
                  <a:cubicBezTo>
                    <a:pt x="617" y="566"/>
                    <a:pt x="610" y="571"/>
                    <a:pt x="603" y="571"/>
                  </a:cubicBezTo>
                  <a:cubicBezTo>
                    <a:pt x="600" y="571"/>
                    <a:pt x="597" y="570"/>
                    <a:pt x="594" y="568"/>
                  </a:cubicBezTo>
                  <a:cubicBezTo>
                    <a:pt x="590" y="568"/>
                    <a:pt x="588" y="568"/>
                    <a:pt x="584" y="576"/>
                  </a:cubicBezTo>
                  <a:cubicBezTo>
                    <a:pt x="583" y="580"/>
                    <a:pt x="582" y="582"/>
                    <a:pt x="581" y="582"/>
                  </a:cubicBezTo>
                  <a:cubicBezTo>
                    <a:pt x="580" y="582"/>
                    <a:pt x="579" y="580"/>
                    <a:pt x="578" y="577"/>
                  </a:cubicBezTo>
                  <a:cubicBezTo>
                    <a:pt x="577" y="572"/>
                    <a:pt x="572" y="569"/>
                    <a:pt x="569" y="569"/>
                  </a:cubicBezTo>
                  <a:cubicBezTo>
                    <a:pt x="566" y="569"/>
                    <a:pt x="563" y="571"/>
                    <a:pt x="564" y="578"/>
                  </a:cubicBezTo>
                  <a:lnTo>
                    <a:pt x="561" y="571"/>
                  </a:lnTo>
                  <a:cubicBezTo>
                    <a:pt x="560" y="569"/>
                    <a:pt x="559" y="568"/>
                    <a:pt x="558" y="568"/>
                  </a:cubicBezTo>
                  <a:cubicBezTo>
                    <a:pt x="557" y="568"/>
                    <a:pt x="557" y="573"/>
                    <a:pt x="557" y="578"/>
                  </a:cubicBezTo>
                  <a:cubicBezTo>
                    <a:pt x="558" y="584"/>
                    <a:pt x="559" y="588"/>
                    <a:pt x="558" y="588"/>
                  </a:cubicBezTo>
                  <a:cubicBezTo>
                    <a:pt x="557" y="588"/>
                    <a:pt x="555" y="583"/>
                    <a:pt x="552" y="571"/>
                  </a:cubicBezTo>
                  <a:cubicBezTo>
                    <a:pt x="551" y="563"/>
                    <a:pt x="550" y="560"/>
                    <a:pt x="549" y="560"/>
                  </a:cubicBezTo>
                  <a:cubicBezTo>
                    <a:pt x="549" y="560"/>
                    <a:pt x="548" y="562"/>
                    <a:pt x="548" y="564"/>
                  </a:cubicBezTo>
                  <a:cubicBezTo>
                    <a:pt x="548" y="570"/>
                    <a:pt x="547" y="575"/>
                    <a:pt x="545" y="575"/>
                  </a:cubicBezTo>
                  <a:cubicBezTo>
                    <a:pt x="545" y="575"/>
                    <a:pt x="544" y="574"/>
                    <a:pt x="543" y="572"/>
                  </a:cubicBezTo>
                  <a:cubicBezTo>
                    <a:pt x="541" y="572"/>
                    <a:pt x="538" y="573"/>
                    <a:pt x="541" y="587"/>
                  </a:cubicBezTo>
                  <a:cubicBezTo>
                    <a:pt x="542" y="595"/>
                    <a:pt x="540" y="595"/>
                    <a:pt x="537" y="595"/>
                  </a:cubicBezTo>
                  <a:cubicBezTo>
                    <a:pt x="536" y="590"/>
                    <a:pt x="536" y="586"/>
                    <a:pt x="537" y="580"/>
                  </a:cubicBezTo>
                  <a:lnTo>
                    <a:pt x="537" y="580"/>
                  </a:lnTo>
                  <a:lnTo>
                    <a:pt x="533" y="581"/>
                  </a:lnTo>
                  <a:cubicBezTo>
                    <a:pt x="531" y="581"/>
                    <a:pt x="525" y="574"/>
                    <a:pt x="524" y="568"/>
                  </a:cubicBezTo>
                  <a:cubicBezTo>
                    <a:pt x="522" y="565"/>
                    <a:pt x="521" y="563"/>
                    <a:pt x="521" y="563"/>
                  </a:cubicBezTo>
                  <a:lnTo>
                    <a:pt x="521" y="563"/>
                  </a:lnTo>
                  <a:cubicBezTo>
                    <a:pt x="520" y="563"/>
                    <a:pt x="520" y="566"/>
                    <a:pt x="523" y="574"/>
                  </a:cubicBezTo>
                  <a:cubicBezTo>
                    <a:pt x="525" y="589"/>
                    <a:pt x="525" y="589"/>
                    <a:pt x="520" y="589"/>
                  </a:cubicBezTo>
                  <a:cubicBezTo>
                    <a:pt x="520" y="589"/>
                    <a:pt x="519" y="590"/>
                    <a:pt x="519" y="590"/>
                  </a:cubicBezTo>
                  <a:cubicBezTo>
                    <a:pt x="517" y="590"/>
                    <a:pt x="516" y="588"/>
                    <a:pt x="515" y="583"/>
                  </a:cubicBezTo>
                  <a:cubicBezTo>
                    <a:pt x="514" y="578"/>
                    <a:pt x="514" y="576"/>
                    <a:pt x="512" y="576"/>
                  </a:cubicBezTo>
                  <a:cubicBezTo>
                    <a:pt x="511" y="576"/>
                    <a:pt x="510" y="576"/>
                    <a:pt x="509" y="577"/>
                  </a:cubicBezTo>
                  <a:cubicBezTo>
                    <a:pt x="502" y="577"/>
                    <a:pt x="498" y="599"/>
                    <a:pt x="498" y="614"/>
                  </a:cubicBezTo>
                  <a:cubicBezTo>
                    <a:pt x="499" y="621"/>
                    <a:pt x="500" y="625"/>
                    <a:pt x="499" y="625"/>
                  </a:cubicBezTo>
                  <a:cubicBezTo>
                    <a:pt x="499" y="625"/>
                    <a:pt x="498" y="621"/>
                    <a:pt x="496" y="614"/>
                  </a:cubicBezTo>
                  <a:cubicBezTo>
                    <a:pt x="495" y="609"/>
                    <a:pt x="494" y="608"/>
                    <a:pt x="492" y="608"/>
                  </a:cubicBezTo>
                  <a:cubicBezTo>
                    <a:pt x="491" y="608"/>
                    <a:pt x="491" y="608"/>
                    <a:pt x="490" y="608"/>
                  </a:cubicBezTo>
                  <a:cubicBezTo>
                    <a:pt x="491" y="610"/>
                    <a:pt x="490" y="611"/>
                    <a:pt x="490" y="611"/>
                  </a:cubicBezTo>
                  <a:cubicBezTo>
                    <a:pt x="490" y="611"/>
                    <a:pt x="489" y="608"/>
                    <a:pt x="490" y="608"/>
                  </a:cubicBezTo>
                  <a:cubicBezTo>
                    <a:pt x="489" y="600"/>
                    <a:pt x="491" y="600"/>
                    <a:pt x="494" y="600"/>
                  </a:cubicBezTo>
                  <a:lnTo>
                    <a:pt x="492" y="592"/>
                  </a:lnTo>
                  <a:cubicBezTo>
                    <a:pt x="491" y="586"/>
                    <a:pt x="489" y="582"/>
                    <a:pt x="488" y="582"/>
                  </a:cubicBezTo>
                  <a:cubicBezTo>
                    <a:pt x="487" y="582"/>
                    <a:pt x="486" y="586"/>
                    <a:pt x="486" y="594"/>
                  </a:cubicBezTo>
                  <a:cubicBezTo>
                    <a:pt x="485" y="598"/>
                    <a:pt x="485" y="600"/>
                    <a:pt x="484" y="600"/>
                  </a:cubicBezTo>
                  <a:cubicBezTo>
                    <a:pt x="484" y="600"/>
                    <a:pt x="483" y="598"/>
                    <a:pt x="481" y="595"/>
                  </a:cubicBezTo>
                  <a:cubicBezTo>
                    <a:pt x="479" y="590"/>
                    <a:pt x="476" y="585"/>
                    <a:pt x="476" y="585"/>
                  </a:cubicBezTo>
                  <a:cubicBezTo>
                    <a:pt x="475" y="585"/>
                    <a:pt x="475" y="586"/>
                    <a:pt x="476" y="588"/>
                  </a:cubicBezTo>
                  <a:cubicBezTo>
                    <a:pt x="476" y="588"/>
                    <a:pt x="475" y="588"/>
                    <a:pt x="475" y="588"/>
                  </a:cubicBezTo>
                  <a:cubicBezTo>
                    <a:pt x="474" y="588"/>
                    <a:pt x="470" y="587"/>
                    <a:pt x="468" y="581"/>
                  </a:cubicBezTo>
                  <a:cubicBezTo>
                    <a:pt x="463" y="582"/>
                    <a:pt x="461" y="582"/>
                    <a:pt x="462" y="590"/>
                  </a:cubicBezTo>
                  <a:cubicBezTo>
                    <a:pt x="463" y="597"/>
                    <a:pt x="461" y="597"/>
                    <a:pt x="459" y="598"/>
                  </a:cubicBezTo>
                  <a:cubicBezTo>
                    <a:pt x="456" y="598"/>
                    <a:pt x="454" y="598"/>
                    <a:pt x="455" y="606"/>
                  </a:cubicBezTo>
                  <a:cubicBezTo>
                    <a:pt x="456" y="613"/>
                    <a:pt x="455" y="620"/>
                    <a:pt x="451" y="620"/>
                  </a:cubicBezTo>
                  <a:cubicBezTo>
                    <a:pt x="449" y="624"/>
                    <a:pt x="449" y="626"/>
                    <a:pt x="448" y="626"/>
                  </a:cubicBezTo>
                  <a:cubicBezTo>
                    <a:pt x="447" y="626"/>
                    <a:pt x="446" y="622"/>
                    <a:pt x="443" y="615"/>
                  </a:cubicBezTo>
                  <a:cubicBezTo>
                    <a:pt x="441" y="608"/>
                    <a:pt x="439" y="608"/>
                    <a:pt x="436" y="608"/>
                  </a:cubicBezTo>
                  <a:cubicBezTo>
                    <a:pt x="436" y="608"/>
                    <a:pt x="436" y="608"/>
                    <a:pt x="436" y="608"/>
                  </a:cubicBezTo>
                  <a:cubicBezTo>
                    <a:pt x="435" y="608"/>
                    <a:pt x="433" y="608"/>
                    <a:pt x="431" y="602"/>
                  </a:cubicBezTo>
                  <a:cubicBezTo>
                    <a:pt x="430" y="601"/>
                    <a:pt x="429" y="600"/>
                    <a:pt x="429" y="600"/>
                  </a:cubicBezTo>
                  <a:lnTo>
                    <a:pt x="429" y="600"/>
                  </a:lnTo>
                  <a:cubicBezTo>
                    <a:pt x="428" y="600"/>
                    <a:pt x="429" y="604"/>
                    <a:pt x="430" y="609"/>
                  </a:cubicBezTo>
                  <a:cubicBezTo>
                    <a:pt x="431" y="617"/>
                    <a:pt x="433" y="624"/>
                    <a:pt x="433" y="624"/>
                  </a:cubicBezTo>
                  <a:cubicBezTo>
                    <a:pt x="431" y="624"/>
                    <a:pt x="425" y="610"/>
                    <a:pt x="424" y="604"/>
                  </a:cubicBezTo>
                  <a:cubicBezTo>
                    <a:pt x="421" y="597"/>
                    <a:pt x="420" y="594"/>
                    <a:pt x="419" y="594"/>
                  </a:cubicBezTo>
                  <a:lnTo>
                    <a:pt x="419" y="594"/>
                  </a:lnTo>
                  <a:cubicBezTo>
                    <a:pt x="419" y="594"/>
                    <a:pt x="420" y="597"/>
                    <a:pt x="422" y="604"/>
                  </a:cubicBezTo>
                  <a:cubicBezTo>
                    <a:pt x="423" y="609"/>
                    <a:pt x="422" y="614"/>
                    <a:pt x="419" y="614"/>
                  </a:cubicBezTo>
                  <a:cubicBezTo>
                    <a:pt x="419" y="614"/>
                    <a:pt x="417" y="614"/>
                    <a:pt x="416" y="613"/>
                  </a:cubicBezTo>
                  <a:cubicBezTo>
                    <a:pt x="415" y="613"/>
                    <a:pt x="414" y="613"/>
                    <a:pt x="413" y="613"/>
                  </a:cubicBezTo>
                  <a:cubicBezTo>
                    <a:pt x="410" y="613"/>
                    <a:pt x="407" y="612"/>
                    <a:pt x="405" y="607"/>
                  </a:cubicBezTo>
                  <a:cubicBezTo>
                    <a:pt x="404" y="605"/>
                    <a:pt x="403" y="604"/>
                    <a:pt x="402" y="604"/>
                  </a:cubicBezTo>
                  <a:cubicBezTo>
                    <a:pt x="401" y="604"/>
                    <a:pt x="400" y="608"/>
                    <a:pt x="400" y="608"/>
                  </a:cubicBezTo>
                  <a:cubicBezTo>
                    <a:pt x="400" y="612"/>
                    <a:pt x="399" y="614"/>
                    <a:pt x="397" y="614"/>
                  </a:cubicBezTo>
                  <a:cubicBezTo>
                    <a:pt x="395" y="614"/>
                    <a:pt x="393" y="613"/>
                    <a:pt x="389" y="610"/>
                  </a:cubicBezTo>
                  <a:cubicBezTo>
                    <a:pt x="382" y="605"/>
                    <a:pt x="378" y="602"/>
                    <a:pt x="376" y="602"/>
                  </a:cubicBezTo>
                  <a:lnTo>
                    <a:pt x="376" y="602"/>
                  </a:lnTo>
                  <a:cubicBezTo>
                    <a:pt x="374" y="602"/>
                    <a:pt x="375" y="606"/>
                    <a:pt x="377" y="613"/>
                  </a:cubicBezTo>
                  <a:cubicBezTo>
                    <a:pt x="378" y="617"/>
                    <a:pt x="379" y="621"/>
                    <a:pt x="379" y="621"/>
                  </a:cubicBezTo>
                  <a:cubicBezTo>
                    <a:pt x="378" y="621"/>
                    <a:pt x="377" y="619"/>
                    <a:pt x="375" y="614"/>
                  </a:cubicBezTo>
                  <a:cubicBezTo>
                    <a:pt x="373" y="612"/>
                    <a:pt x="373" y="611"/>
                    <a:pt x="372" y="611"/>
                  </a:cubicBezTo>
                  <a:cubicBezTo>
                    <a:pt x="370" y="611"/>
                    <a:pt x="369" y="617"/>
                    <a:pt x="367" y="623"/>
                  </a:cubicBezTo>
                  <a:cubicBezTo>
                    <a:pt x="368" y="633"/>
                    <a:pt x="369" y="642"/>
                    <a:pt x="372" y="651"/>
                  </a:cubicBezTo>
                  <a:cubicBezTo>
                    <a:pt x="374" y="660"/>
                    <a:pt x="375" y="663"/>
                    <a:pt x="374" y="663"/>
                  </a:cubicBezTo>
                  <a:cubicBezTo>
                    <a:pt x="374" y="663"/>
                    <a:pt x="372" y="662"/>
                    <a:pt x="370" y="660"/>
                  </a:cubicBezTo>
                  <a:cubicBezTo>
                    <a:pt x="368" y="660"/>
                    <a:pt x="363" y="654"/>
                    <a:pt x="361" y="646"/>
                  </a:cubicBezTo>
                  <a:cubicBezTo>
                    <a:pt x="359" y="639"/>
                    <a:pt x="361" y="639"/>
                    <a:pt x="361" y="639"/>
                  </a:cubicBezTo>
                  <a:lnTo>
                    <a:pt x="363" y="638"/>
                  </a:lnTo>
                  <a:cubicBezTo>
                    <a:pt x="362" y="632"/>
                    <a:pt x="360" y="626"/>
                    <a:pt x="356" y="626"/>
                  </a:cubicBezTo>
                  <a:cubicBezTo>
                    <a:pt x="356" y="626"/>
                    <a:pt x="356" y="626"/>
                    <a:pt x="356" y="626"/>
                  </a:cubicBezTo>
                  <a:cubicBezTo>
                    <a:pt x="353" y="623"/>
                    <a:pt x="352" y="622"/>
                    <a:pt x="351" y="622"/>
                  </a:cubicBezTo>
                  <a:lnTo>
                    <a:pt x="351" y="622"/>
                  </a:lnTo>
                  <a:cubicBezTo>
                    <a:pt x="350" y="622"/>
                    <a:pt x="350" y="624"/>
                    <a:pt x="351" y="627"/>
                  </a:cubicBezTo>
                  <a:cubicBezTo>
                    <a:pt x="348" y="623"/>
                    <a:pt x="345" y="622"/>
                    <a:pt x="342" y="622"/>
                  </a:cubicBezTo>
                  <a:cubicBezTo>
                    <a:pt x="341" y="622"/>
                    <a:pt x="339" y="622"/>
                    <a:pt x="336" y="623"/>
                  </a:cubicBezTo>
                  <a:cubicBezTo>
                    <a:pt x="334" y="624"/>
                    <a:pt x="331" y="625"/>
                    <a:pt x="329" y="625"/>
                  </a:cubicBezTo>
                  <a:cubicBezTo>
                    <a:pt x="326" y="625"/>
                    <a:pt x="323" y="624"/>
                    <a:pt x="321" y="620"/>
                  </a:cubicBezTo>
                  <a:cubicBezTo>
                    <a:pt x="315" y="622"/>
                    <a:pt x="313" y="623"/>
                    <a:pt x="315" y="629"/>
                  </a:cubicBezTo>
                  <a:cubicBezTo>
                    <a:pt x="318" y="638"/>
                    <a:pt x="318" y="641"/>
                    <a:pt x="317" y="641"/>
                  </a:cubicBezTo>
                  <a:cubicBezTo>
                    <a:pt x="317" y="641"/>
                    <a:pt x="316" y="640"/>
                    <a:pt x="315" y="637"/>
                  </a:cubicBezTo>
                  <a:cubicBezTo>
                    <a:pt x="312" y="632"/>
                    <a:pt x="305" y="629"/>
                    <a:pt x="298" y="629"/>
                  </a:cubicBezTo>
                  <a:cubicBezTo>
                    <a:pt x="287" y="629"/>
                    <a:pt x="276" y="634"/>
                    <a:pt x="278" y="643"/>
                  </a:cubicBezTo>
                  <a:lnTo>
                    <a:pt x="273" y="644"/>
                  </a:lnTo>
                  <a:cubicBezTo>
                    <a:pt x="271" y="643"/>
                    <a:pt x="269" y="642"/>
                    <a:pt x="266" y="642"/>
                  </a:cubicBezTo>
                  <a:cubicBezTo>
                    <a:pt x="260" y="642"/>
                    <a:pt x="251" y="647"/>
                    <a:pt x="252" y="653"/>
                  </a:cubicBezTo>
                  <a:lnTo>
                    <a:pt x="244" y="656"/>
                  </a:lnTo>
                  <a:cubicBezTo>
                    <a:pt x="242" y="654"/>
                    <a:pt x="239" y="653"/>
                    <a:pt x="238" y="653"/>
                  </a:cubicBezTo>
                  <a:cubicBezTo>
                    <a:pt x="236" y="653"/>
                    <a:pt x="235" y="655"/>
                    <a:pt x="236" y="660"/>
                  </a:cubicBezTo>
                  <a:cubicBezTo>
                    <a:pt x="236" y="665"/>
                    <a:pt x="238" y="670"/>
                    <a:pt x="238" y="670"/>
                  </a:cubicBezTo>
                  <a:cubicBezTo>
                    <a:pt x="238" y="670"/>
                    <a:pt x="238" y="669"/>
                    <a:pt x="237" y="668"/>
                  </a:cubicBezTo>
                  <a:cubicBezTo>
                    <a:pt x="235" y="665"/>
                    <a:pt x="233" y="663"/>
                    <a:pt x="231" y="663"/>
                  </a:cubicBezTo>
                  <a:cubicBezTo>
                    <a:pt x="228" y="663"/>
                    <a:pt x="225" y="665"/>
                    <a:pt x="220" y="668"/>
                  </a:cubicBezTo>
                  <a:cubicBezTo>
                    <a:pt x="211" y="672"/>
                    <a:pt x="211" y="672"/>
                    <a:pt x="216" y="678"/>
                  </a:cubicBezTo>
                  <a:cubicBezTo>
                    <a:pt x="214" y="682"/>
                    <a:pt x="212" y="683"/>
                    <a:pt x="211" y="683"/>
                  </a:cubicBezTo>
                  <a:cubicBezTo>
                    <a:pt x="208" y="683"/>
                    <a:pt x="206" y="679"/>
                    <a:pt x="203" y="675"/>
                  </a:cubicBezTo>
                  <a:cubicBezTo>
                    <a:pt x="201" y="670"/>
                    <a:pt x="199" y="667"/>
                    <a:pt x="198" y="667"/>
                  </a:cubicBezTo>
                  <a:lnTo>
                    <a:pt x="198" y="667"/>
                  </a:lnTo>
                  <a:cubicBezTo>
                    <a:pt x="197" y="667"/>
                    <a:pt x="198" y="673"/>
                    <a:pt x="203" y="684"/>
                  </a:cubicBezTo>
                  <a:cubicBezTo>
                    <a:pt x="206" y="693"/>
                    <a:pt x="205" y="697"/>
                    <a:pt x="203" y="697"/>
                  </a:cubicBezTo>
                  <a:cubicBezTo>
                    <a:pt x="202" y="697"/>
                    <a:pt x="201" y="696"/>
                    <a:pt x="200" y="694"/>
                  </a:cubicBezTo>
                  <a:cubicBezTo>
                    <a:pt x="196" y="688"/>
                    <a:pt x="198" y="687"/>
                    <a:pt x="201" y="685"/>
                  </a:cubicBezTo>
                  <a:lnTo>
                    <a:pt x="193" y="673"/>
                  </a:lnTo>
                  <a:cubicBezTo>
                    <a:pt x="191" y="674"/>
                    <a:pt x="191" y="674"/>
                    <a:pt x="192" y="682"/>
                  </a:cubicBezTo>
                  <a:cubicBezTo>
                    <a:pt x="192" y="682"/>
                    <a:pt x="190" y="683"/>
                    <a:pt x="192" y="690"/>
                  </a:cubicBezTo>
                  <a:cubicBezTo>
                    <a:pt x="193" y="698"/>
                    <a:pt x="196" y="705"/>
                    <a:pt x="202" y="709"/>
                  </a:cubicBezTo>
                  <a:cubicBezTo>
                    <a:pt x="209" y="715"/>
                    <a:pt x="206" y="716"/>
                    <a:pt x="204" y="717"/>
                  </a:cubicBezTo>
                  <a:cubicBezTo>
                    <a:pt x="197" y="714"/>
                    <a:pt x="192" y="707"/>
                    <a:pt x="191" y="699"/>
                  </a:cubicBezTo>
                  <a:cubicBezTo>
                    <a:pt x="193" y="698"/>
                    <a:pt x="190" y="692"/>
                    <a:pt x="185" y="685"/>
                  </a:cubicBezTo>
                  <a:cubicBezTo>
                    <a:pt x="185" y="685"/>
                    <a:pt x="184" y="684"/>
                    <a:pt x="184" y="684"/>
                  </a:cubicBezTo>
                  <a:lnTo>
                    <a:pt x="184" y="684"/>
                  </a:lnTo>
                  <a:cubicBezTo>
                    <a:pt x="181" y="684"/>
                    <a:pt x="179" y="700"/>
                    <a:pt x="184" y="711"/>
                  </a:cubicBezTo>
                  <a:lnTo>
                    <a:pt x="179" y="706"/>
                  </a:lnTo>
                  <a:cubicBezTo>
                    <a:pt x="178" y="703"/>
                    <a:pt x="176" y="702"/>
                    <a:pt x="174" y="702"/>
                  </a:cubicBezTo>
                  <a:cubicBezTo>
                    <a:pt x="172" y="702"/>
                    <a:pt x="169" y="703"/>
                    <a:pt x="167" y="705"/>
                  </a:cubicBezTo>
                  <a:cubicBezTo>
                    <a:pt x="163" y="708"/>
                    <a:pt x="160" y="709"/>
                    <a:pt x="165" y="715"/>
                  </a:cubicBezTo>
                  <a:cubicBezTo>
                    <a:pt x="168" y="721"/>
                    <a:pt x="173" y="727"/>
                    <a:pt x="170" y="728"/>
                  </a:cubicBezTo>
                  <a:cubicBezTo>
                    <a:pt x="171" y="728"/>
                    <a:pt x="171" y="728"/>
                    <a:pt x="171" y="728"/>
                  </a:cubicBezTo>
                  <a:cubicBezTo>
                    <a:pt x="173" y="728"/>
                    <a:pt x="177" y="733"/>
                    <a:pt x="181" y="739"/>
                  </a:cubicBezTo>
                  <a:cubicBezTo>
                    <a:pt x="176" y="737"/>
                    <a:pt x="172" y="734"/>
                    <a:pt x="167" y="731"/>
                  </a:cubicBezTo>
                  <a:cubicBezTo>
                    <a:pt x="159" y="725"/>
                    <a:pt x="152" y="722"/>
                    <a:pt x="146" y="722"/>
                  </a:cubicBezTo>
                  <a:cubicBezTo>
                    <a:pt x="143" y="722"/>
                    <a:pt x="140" y="723"/>
                    <a:pt x="137" y="725"/>
                  </a:cubicBezTo>
                  <a:cubicBezTo>
                    <a:pt x="134" y="727"/>
                    <a:pt x="130" y="730"/>
                    <a:pt x="125" y="730"/>
                  </a:cubicBezTo>
                  <a:cubicBezTo>
                    <a:pt x="123" y="730"/>
                    <a:pt x="122" y="730"/>
                    <a:pt x="120" y="729"/>
                  </a:cubicBezTo>
                  <a:cubicBezTo>
                    <a:pt x="115" y="733"/>
                    <a:pt x="113" y="734"/>
                    <a:pt x="119" y="739"/>
                  </a:cubicBezTo>
                  <a:lnTo>
                    <a:pt x="114" y="743"/>
                  </a:lnTo>
                  <a:cubicBezTo>
                    <a:pt x="112" y="742"/>
                    <a:pt x="111" y="741"/>
                    <a:pt x="109" y="741"/>
                  </a:cubicBezTo>
                  <a:cubicBezTo>
                    <a:pt x="106" y="741"/>
                    <a:pt x="105" y="744"/>
                    <a:pt x="109" y="748"/>
                  </a:cubicBezTo>
                  <a:cubicBezTo>
                    <a:pt x="110" y="752"/>
                    <a:pt x="108" y="753"/>
                    <a:pt x="106" y="753"/>
                  </a:cubicBezTo>
                  <a:cubicBezTo>
                    <a:pt x="105" y="753"/>
                    <a:pt x="104" y="753"/>
                    <a:pt x="104" y="753"/>
                  </a:cubicBezTo>
                  <a:cubicBezTo>
                    <a:pt x="103" y="753"/>
                    <a:pt x="102" y="753"/>
                    <a:pt x="102" y="753"/>
                  </a:cubicBezTo>
                  <a:cubicBezTo>
                    <a:pt x="96" y="750"/>
                    <a:pt x="93" y="748"/>
                    <a:pt x="92" y="748"/>
                  </a:cubicBezTo>
                  <a:lnTo>
                    <a:pt x="92" y="748"/>
                  </a:lnTo>
                  <a:cubicBezTo>
                    <a:pt x="91" y="748"/>
                    <a:pt x="96" y="752"/>
                    <a:pt x="105" y="760"/>
                  </a:cubicBezTo>
                  <a:cubicBezTo>
                    <a:pt x="109" y="764"/>
                    <a:pt x="116" y="767"/>
                    <a:pt x="119" y="767"/>
                  </a:cubicBezTo>
                  <a:cubicBezTo>
                    <a:pt x="119" y="767"/>
                    <a:pt x="120" y="766"/>
                    <a:pt x="120" y="766"/>
                  </a:cubicBezTo>
                  <a:lnTo>
                    <a:pt x="127" y="761"/>
                  </a:lnTo>
                  <a:lnTo>
                    <a:pt x="126" y="771"/>
                  </a:lnTo>
                  <a:cubicBezTo>
                    <a:pt x="123" y="773"/>
                    <a:pt x="124" y="782"/>
                    <a:pt x="129" y="786"/>
                  </a:cubicBezTo>
                  <a:cubicBezTo>
                    <a:pt x="129" y="786"/>
                    <a:pt x="135" y="792"/>
                    <a:pt x="132" y="793"/>
                  </a:cubicBezTo>
                  <a:lnTo>
                    <a:pt x="122" y="783"/>
                  </a:lnTo>
                  <a:cubicBezTo>
                    <a:pt x="119" y="776"/>
                    <a:pt x="115" y="771"/>
                    <a:pt x="110" y="765"/>
                  </a:cubicBezTo>
                  <a:cubicBezTo>
                    <a:pt x="104" y="761"/>
                    <a:pt x="99" y="759"/>
                    <a:pt x="96" y="759"/>
                  </a:cubicBezTo>
                  <a:cubicBezTo>
                    <a:pt x="92" y="759"/>
                    <a:pt x="92" y="761"/>
                    <a:pt x="98" y="767"/>
                  </a:cubicBezTo>
                  <a:cubicBezTo>
                    <a:pt x="97" y="768"/>
                    <a:pt x="96" y="768"/>
                    <a:pt x="96" y="768"/>
                  </a:cubicBezTo>
                  <a:cubicBezTo>
                    <a:pt x="94" y="768"/>
                    <a:pt x="93" y="767"/>
                    <a:pt x="89" y="765"/>
                  </a:cubicBezTo>
                  <a:cubicBezTo>
                    <a:pt x="87" y="764"/>
                    <a:pt x="85" y="763"/>
                    <a:pt x="85" y="763"/>
                  </a:cubicBezTo>
                  <a:lnTo>
                    <a:pt x="85" y="763"/>
                  </a:lnTo>
                  <a:cubicBezTo>
                    <a:pt x="83" y="763"/>
                    <a:pt x="85" y="766"/>
                    <a:pt x="90" y="774"/>
                  </a:cubicBezTo>
                  <a:cubicBezTo>
                    <a:pt x="94" y="781"/>
                    <a:pt x="96" y="785"/>
                    <a:pt x="94" y="785"/>
                  </a:cubicBezTo>
                  <a:cubicBezTo>
                    <a:pt x="92" y="785"/>
                    <a:pt x="89" y="783"/>
                    <a:pt x="84" y="780"/>
                  </a:cubicBezTo>
                  <a:cubicBezTo>
                    <a:pt x="80" y="778"/>
                    <a:pt x="77" y="777"/>
                    <a:pt x="74" y="777"/>
                  </a:cubicBezTo>
                  <a:cubicBezTo>
                    <a:pt x="66" y="777"/>
                    <a:pt x="63" y="783"/>
                    <a:pt x="67" y="786"/>
                  </a:cubicBezTo>
                  <a:cubicBezTo>
                    <a:pt x="76" y="795"/>
                    <a:pt x="74" y="800"/>
                    <a:pt x="69" y="800"/>
                  </a:cubicBezTo>
                  <a:cubicBezTo>
                    <a:pt x="68" y="800"/>
                    <a:pt x="67" y="799"/>
                    <a:pt x="65" y="799"/>
                  </a:cubicBezTo>
                  <a:cubicBezTo>
                    <a:pt x="63" y="798"/>
                    <a:pt x="62" y="798"/>
                    <a:pt x="61" y="798"/>
                  </a:cubicBezTo>
                  <a:cubicBezTo>
                    <a:pt x="58" y="798"/>
                    <a:pt x="57" y="800"/>
                    <a:pt x="61" y="806"/>
                  </a:cubicBezTo>
                  <a:cubicBezTo>
                    <a:pt x="57" y="803"/>
                    <a:pt x="53" y="801"/>
                    <a:pt x="51" y="801"/>
                  </a:cubicBezTo>
                  <a:cubicBezTo>
                    <a:pt x="50" y="801"/>
                    <a:pt x="50" y="802"/>
                    <a:pt x="52" y="804"/>
                  </a:cubicBezTo>
                  <a:cubicBezTo>
                    <a:pt x="52" y="804"/>
                    <a:pt x="49" y="807"/>
                    <a:pt x="57" y="809"/>
                  </a:cubicBezTo>
                  <a:lnTo>
                    <a:pt x="65" y="822"/>
                  </a:lnTo>
                  <a:cubicBezTo>
                    <a:pt x="65" y="822"/>
                    <a:pt x="66" y="822"/>
                    <a:pt x="66" y="822"/>
                  </a:cubicBezTo>
                  <a:cubicBezTo>
                    <a:pt x="68" y="822"/>
                    <a:pt x="73" y="825"/>
                    <a:pt x="77" y="829"/>
                  </a:cubicBezTo>
                  <a:cubicBezTo>
                    <a:pt x="80" y="832"/>
                    <a:pt x="78" y="834"/>
                    <a:pt x="73" y="834"/>
                  </a:cubicBezTo>
                  <a:cubicBezTo>
                    <a:pt x="68" y="834"/>
                    <a:pt x="60" y="832"/>
                    <a:pt x="50" y="828"/>
                  </a:cubicBezTo>
                  <a:lnTo>
                    <a:pt x="36" y="825"/>
                  </a:lnTo>
                  <a:lnTo>
                    <a:pt x="47" y="832"/>
                  </a:lnTo>
                  <a:cubicBezTo>
                    <a:pt x="46" y="834"/>
                    <a:pt x="46" y="835"/>
                    <a:pt x="44" y="835"/>
                  </a:cubicBezTo>
                  <a:cubicBezTo>
                    <a:pt x="43" y="835"/>
                    <a:pt x="41" y="834"/>
                    <a:pt x="38" y="832"/>
                  </a:cubicBezTo>
                  <a:cubicBezTo>
                    <a:pt x="35" y="830"/>
                    <a:pt x="33" y="829"/>
                    <a:pt x="33" y="829"/>
                  </a:cubicBezTo>
                  <a:cubicBezTo>
                    <a:pt x="32" y="829"/>
                    <a:pt x="32" y="830"/>
                    <a:pt x="31" y="831"/>
                  </a:cubicBezTo>
                  <a:cubicBezTo>
                    <a:pt x="31" y="831"/>
                    <a:pt x="29" y="834"/>
                    <a:pt x="35" y="837"/>
                  </a:cubicBezTo>
                  <a:cubicBezTo>
                    <a:pt x="44" y="843"/>
                    <a:pt x="46" y="844"/>
                    <a:pt x="44" y="844"/>
                  </a:cubicBezTo>
                  <a:cubicBezTo>
                    <a:pt x="43" y="844"/>
                    <a:pt x="41" y="844"/>
                    <a:pt x="39" y="844"/>
                  </a:cubicBezTo>
                  <a:cubicBezTo>
                    <a:pt x="34" y="842"/>
                    <a:pt x="31" y="841"/>
                    <a:pt x="29" y="841"/>
                  </a:cubicBezTo>
                  <a:cubicBezTo>
                    <a:pt x="26" y="841"/>
                    <a:pt x="28" y="844"/>
                    <a:pt x="35" y="850"/>
                  </a:cubicBezTo>
                  <a:cubicBezTo>
                    <a:pt x="41" y="855"/>
                    <a:pt x="44" y="857"/>
                    <a:pt x="44" y="857"/>
                  </a:cubicBezTo>
                  <a:cubicBezTo>
                    <a:pt x="43" y="857"/>
                    <a:pt x="40" y="855"/>
                    <a:pt x="34" y="853"/>
                  </a:cubicBezTo>
                  <a:cubicBezTo>
                    <a:pt x="29" y="850"/>
                    <a:pt x="25" y="848"/>
                    <a:pt x="21" y="848"/>
                  </a:cubicBezTo>
                  <a:cubicBezTo>
                    <a:pt x="20" y="848"/>
                    <a:pt x="19" y="849"/>
                    <a:pt x="18" y="849"/>
                  </a:cubicBezTo>
                  <a:lnTo>
                    <a:pt x="25" y="853"/>
                  </a:lnTo>
                  <a:cubicBezTo>
                    <a:pt x="35" y="859"/>
                    <a:pt x="36" y="862"/>
                    <a:pt x="31" y="862"/>
                  </a:cubicBezTo>
                  <a:cubicBezTo>
                    <a:pt x="30" y="862"/>
                    <a:pt x="29" y="862"/>
                    <a:pt x="28" y="862"/>
                  </a:cubicBezTo>
                  <a:cubicBezTo>
                    <a:pt x="26" y="861"/>
                    <a:pt x="24" y="860"/>
                    <a:pt x="23" y="860"/>
                  </a:cubicBezTo>
                  <a:cubicBezTo>
                    <a:pt x="21" y="860"/>
                    <a:pt x="21" y="863"/>
                    <a:pt x="23" y="868"/>
                  </a:cubicBezTo>
                  <a:cubicBezTo>
                    <a:pt x="22" y="871"/>
                    <a:pt x="20" y="873"/>
                    <a:pt x="18" y="873"/>
                  </a:cubicBezTo>
                  <a:cubicBezTo>
                    <a:pt x="17" y="873"/>
                    <a:pt x="15" y="873"/>
                    <a:pt x="13" y="872"/>
                  </a:cubicBezTo>
                  <a:cubicBezTo>
                    <a:pt x="7" y="869"/>
                    <a:pt x="4" y="867"/>
                    <a:pt x="3" y="867"/>
                  </a:cubicBezTo>
                  <a:lnTo>
                    <a:pt x="3" y="867"/>
                  </a:lnTo>
                  <a:cubicBezTo>
                    <a:pt x="2" y="867"/>
                    <a:pt x="5" y="869"/>
                    <a:pt x="11" y="874"/>
                  </a:cubicBezTo>
                  <a:cubicBezTo>
                    <a:pt x="17" y="881"/>
                    <a:pt x="17" y="880"/>
                    <a:pt x="8" y="882"/>
                  </a:cubicBezTo>
                  <a:cubicBezTo>
                    <a:pt x="5" y="881"/>
                    <a:pt x="4" y="881"/>
                    <a:pt x="3" y="881"/>
                  </a:cubicBezTo>
                  <a:cubicBezTo>
                    <a:pt x="0" y="881"/>
                    <a:pt x="2" y="882"/>
                    <a:pt x="6" y="886"/>
                  </a:cubicBezTo>
                  <a:cubicBezTo>
                    <a:pt x="15" y="892"/>
                    <a:pt x="22" y="895"/>
                    <a:pt x="24" y="895"/>
                  </a:cubicBezTo>
                  <a:cubicBezTo>
                    <a:pt x="25" y="895"/>
                    <a:pt x="25" y="895"/>
                    <a:pt x="26" y="894"/>
                  </a:cubicBezTo>
                  <a:cubicBezTo>
                    <a:pt x="26" y="893"/>
                    <a:pt x="27" y="893"/>
                    <a:pt x="27" y="893"/>
                  </a:cubicBezTo>
                  <a:cubicBezTo>
                    <a:pt x="28" y="893"/>
                    <a:pt x="30" y="893"/>
                    <a:pt x="34" y="895"/>
                  </a:cubicBezTo>
                  <a:lnTo>
                    <a:pt x="31" y="900"/>
                  </a:lnTo>
                  <a:cubicBezTo>
                    <a:pt x="30" y="902"/>
                    <a:pt x="29" y="904"/>
                    <a:pt x="34" y="911"/>
                  </a:cubicBezTo>
                  <a:cubicBezTo>
                    <a:pt x="37" y="916"/>
                    <a:pt x="43" y="921"/>
                    <a:pt x="46" y="921"/>
                  </a:cubicBezTo>
                  <a:cubicBezTo>
                    <a:pt x="47" y="921"/>
                    <a:pt x="47" y="920"/>
                    <a:pt x="46" y="918"/>
                  </a:cubicBezTo>
                  <a:lnTo>
                    <a:pt x="46" y="918"/>
                  </a:lnTo>
                  <a:lnTo>
                    <a:pt x="54" y="919"/>
                  </a:lnTo>
                  <a:cubicBezTo>
                    <a:pt x="61" y="922"/>
                    <a:pt x="67" y="924"/>
                    <a:pt x="69" y="924"/>
                  </a:cubicBezTo>
                  <a:cubicBezTo>
                    <a:pt x="72" y="924"/>
                    <a:pt x="68" y="920"/>
                    <a:pt x="56" y="914"/>
                  </a:cubicBezTo>
                  <a:cubicBezTo>
                    <a:pt x="44" y="909"/>
                    <a:pt x="40" y="907"/>
                    <a:pt x="41" y="907"/>
                  </a:cubicBezTo>
                  <a:lnTo>
                    <a:pt x="41" y="907"/>
                  </a:lnTo>
                  <a:cubicBezTo>
                    <a:pt x="42" y="907"/>
                    <a:pt x="45" y="907"/>
                    <a:pt x="50" y="909"/>
                  </a:cubicBezTo>
                  <a:cubicBezTo>
                    <a:pt x="57" y="912"/>
                    <a:pt x="61" y="913"/>
                    <a:pt x="63" y="913"/>
                  </a:cubicBezTo>
                  <a:cubicBezTo>
                    <a:pt x="65" y="913"/>
                    <a:pt x="66" y="912"/>
                    <a:pt x="66" y="911"/>
                  </a:cubicBezTo>
                  <a:cubicBezTo>
                    <a:pt x="67" y="911"/>
                    <a:pt x="67" y="910"/>
                    <a:pt x="67" y="910"/>
                  </a:cubicBezTo>
                  <a:cubicBezTo>
                    <a:pt x="68" y="910"/>
                    <a:pt x="70" y="911"/>
                    <a:pt x="73" y="912"/>
                  </a:cubicBezTo>
                  <a:cubicBezTo>
                    <a:pt x="78" y="915"/>
                    <a:pt x="83" y="916"/>
                    <a:pt x="86" y="916"/>
                  </a:cubicBezTo>
                  <a:cubicBezTo>
                    <a:pt x="87" y="916"/>
                    <a:pt x="88" y="916"/>
                    <a:pt x="89" y="915"/>
                  </a:cubicBezTo>
                  <a:cubicBezTo>
                    <a:pt x="90" y="913"/>
                    <a:pt x="90" y="913"/>
                    <a:pt x="83" y="910"/>
                  </a:cubicBezTo>
                  <a:cubicBezTo>
                    <a:pt x="78" y="909"/>
                    <a:pt x="77" y="907"/>
                    <a:pt x="81" y="907"/>
                  </a:cubicBezTo>
                  <a:cubicBezTo>
                    <a:pt x="83" y="907"/>
                    <a:pt x="87" y="908"/>
                    <a:pt x="92" y="910"/>
                  </a:cubicBezTo>
                  <a:cubicBezTo>
                    <a:pt x="94" y="911"/>
                    <a:pt x="96" y="911"/>
                    <a:pt x="96" y="911"/>
                  </a:cubicBezTo>
                  <a:cubicBezTo>
                    <a:pt x="97" y="911"/>
                    <a:pt x="94" y="909"/>
                    <a:pt x="86" y="904"/>
                  </a:cubicBezTo>
                  <a:cubicBezTo>
                    <a:pt x="78" y="900"/>
                    <a:pt x="76" y="896"/>
                    <a:pt x="80" y="896"/>
                  </a:cubicBezTo>
                  <a:cubicBezTo>
                    <a:pt x="82" y="896"/>
                    <a:pt x="85" y="897"/>
                    <a:pt x="90" y="899"/>
                  </a:cubicBezTo>
                  <a:lnTo>
                    <a:pt x="92" y="895"/>
                  </a:lnTo>
                  <a:cubicBezTo>
                    <a:pt x="93" y="893"/>
                    <a:pt x="87" y="890"/>
                    <a:pt x="81" y="885"/>
                  </a:cubicBezTo>
                  <a:cubicBezTo>
                    <a:pt x="72" y="880"/>
                    <a:pt x="69" y="879"/>
                    <a:pt x="71" y="879"/>
                  </a:cubicBezTo>
                  <a:cubicBezTo>
                    <a:pt x="72" y="879"/>
                    <a:pt x="74" y="879"/>
                    <a:pt x="76" y="880"/>
                  </a:cubicBezTo>
                  <a:cubicBezTo>
                    <a:pt x="81" y="881"/>
                    <a:pt x="85" y="883"/>
                    <a:pt x="90" y="885"/>
                  </a:cubicBezTo>
                  <a:cubicBezTo>
                    <a:pt x="92" y="887"/>
                    <a:pt x="94" y="888"/>
                    <a:pt x="95" y="888"/>
                  </a:cubicBezTo>
                  <a:cubicBezTo>
                    <a:pt x="97" y="888"/>
                    <a:pt x="98" y="887"/>
                    <a:pt x="99" y="886"/>
                  </a:cubicBezTo>
                  <a:cubicBezTo>
                    <a:pt x="100" y="884"/>
                    <a:pt x="102" y="881"/>
                    <a:pt x="96" y="876"/>
                  </a:cubicBezTo>
                  <a:lnTo>
                    <a:pt x="96" y="876"/>
                  </a:lnTo>
                  <a:lnTo>
                    <a:pt x="102" y="881"/>
                  </a:lnTo>
                  <a:cubicBezTo>
                    <a:pt x="102" y="880"/>
                    <a:pt x="103" y="880"/>
                    <a:pt x="103" y="880"/>
                  </a:cubicBezTo>
                  <a:cubicBezTo>
                    <a:pt x="105" y="880"/>
                    <a:pt x="106" y="881"/>
                    <a:pt x="106" y="881"/>
                  </a:cubicBezTo>
                  <a:cubicBezTo>
                    <a:pt x="106" y="881"/>
                    <a:pt x="106" y="880"/>
                    <a:pt x="103" y="878"/>
                  </a:cubicBezTo>
                  <a:cubicBezTo>
                    <a:pt x="103" y="878"/>
                    <a:pt x="104" y="877"/>
                    <a:pt x="113" y="877"/>
                  </a:cubicBezTo>
                  <a:cubicBezTo>
                    <a:pt x="114" y="877"/>
                    <a:pt x="114" y="877"/>
                    <a:pt x="114" y="877"/>
                  </a:cubicBezTo>
                  <a:cubicBezTo>
                    <a:pt x="121" y="877"/>
                    <a:pt x="114" y="865"/>
                    <a:pt x="99" y="862"/>
                  </a:cubicBezTo>
                  <a:cubicBezTo>
                    <a:pt x="98" y="862"/>
                    <a:pt x="98" y="862"/>
                    <a:pt x="98" y="862"/>
                  </a:cubicBezTo>
                  <a:cubicBezTo>
                    <a:pt x="98" y="862"/>
                    <a:pt x="98" y="861"/>
                    <a:pt x="100" y="859"/>
                  </a:cubicBezTo>
                  <a:cubicBezTo>
                    <a:pt x="101" y="858"/>
                    <a:pt x="95" y="854"/>
                    <a:pt x="95" y="854"/>
                  </a:cubicBezTo>
                  <a:cubicBezTo>
                    <a:pt x="90" y="849"/>
                    <a:pt x="91" y="847"/>
                    <a:pt x="93" y="845"/>
                  </a:cubicBezTo>
                  <a:lnTo>
                    <a:pt x="93" y="845"/>
                  </a:lnTo>
                  <a:lnTo>
                    <a:pt x="104" y="854"/>
                  </a:lnTo>
                  <a:cubicBezTo>
                    <a:pt x="112" y="862"/>
                    <a:pt x="118" y="866"/>
                    <a:pt x="120" y="866"/>
                  </a:cubicBezTo>
                  <a:cubicBezTo>
                    <a:pt x="122" y="866"/>
                    <a:pt x="120" y="862"/>
                    <a:pt x="113" y="855"/>
                  </a:cubicBezTo>
                  <a:lnTo>
                    <a:pt x="113" y="855"/>
                  </a:lnTo>
                  <a:lnTo>
                    <a:pt x="119" y="859"/>
                  </a:lnTo>
                  <a:cubicBezTo>
                    <a:pt x="121" y="861"/>
                    <a:pt x="122" y="862"/>
                    <a:pt x="123" y="862"/>
                  </a:cubicBezTo>
                  <a:cubicBezTo>
                    <a:pt x="125" y="862"/>
                    <a:pt x="124" y="860"/>
                    <a:pt x="122" y="855"/>
                  </a:cubicBezTo>
                  <a:cubicBezTo>
                    <a:pt x="124" y="853"/>
                    <a:pt x="114" y="843"/>
                    <a:pt x="109" y="837"/>
                  </a:cubicBezTo>
                  <a:cubicBezTo>
                    <a:pt x="103" y="832"/>
                    <a:pt x="105" y="831"/>
                    <a:pt x="105" y="831"/>
                  </a:cubicBezTo>
                  <a:cubicBezTo>
                    <a:pt x="106" y="830"/>
                    <a:pt x="106" y="830"/>
                    <a:pt x="107" y="830"/>
                  </a:cubicBezTo>
                  <a:cubicBezTo>
                    <a:pt x="107" y="830"/>
                    <a:pt x="109" y="831"/>
                    <a:pt x="112" y="834"/>
                  </a:cubicBezTo>
                  <a:cubicBezTo>
                    <a:pt x="117" y="838"/>
                    <a:pt x="120" y="840"/>
                    <a:pt x="121" y="840"/>
                  </a:cubicBezTo>
                  <a:cubicBezTo>
                    <a:pt x="123" y="840"/>
                    <a:pt x="122" y="836"/>
                    <a:pt x="117" y="829"/>
                  </a:cubicBezTo>
                  <a:lnTo>
                    <a:pt x="117" y="829"/>
                  </a:lnTo>
                  <a:lnTo>
                    <a:pt x="122" y="834"/>
                  </a:lnTo>
                  <a:cubicBezTo>
                    <a:pt x="125" y="836"/>
                    <a:pt x="128" y="838"/>
                    <a:pt x="130" y="838"/>
                  </a:cubicBezTo>
                  <a:cubicBezTo>
                    <a:pt x="133" y="838"/>
                    <a:pt x="136" y="835"/>
                    <a:pt x="137" y="829"/>
                  </a:cubicBezTo>
                  <a:cubicBezTo>
                    <a:pt x="141" y="824"/>
                    <a:pt x="145" y="821"/>
                    <a:pt x="149" y="821"/>
                  </a:cubicBezTo>
                  <a:cubicBezTo>
                    <a:pt x="150" y="821"/>
                    <a:pt x="152" y="822"/>
                    <a:pt x="154" y="823"/>
                  </a:cubicBezTo>
                  <a:cubicBezTo>
                    <a:pt x="154" y="824"/>
                    <a:pt x="155" y="825"/>
                    <a:pt x="155" y="825"/>
                  </a:cubicBezTo>
                  <a:cubicBezTo>
                    <a:pt x="157" y="825"/>
                    <a:pt x="154" y="810"/>
                    <a:pt x="149" y="799"/>
                  </a:cubicBezTo>
                  <a:lnTo>
                    <a:pt x="149" y="799"/>
                  </a:lnTo>
                  <a:cubicBezTo>
                    <a:pt x="151" y="801"/>
                    <a:pt x="153" y="802"/>
                    <a:pt x="154" y="802"/>
                  </a:cubicBezTo>
                  <a:cubicBezTo>
                    <a:pt x="156" y="802"/>
                    <a:pt x="157" y="801"/>
                    <a:pt x="159" y="800"/>
                  </a:cubicBezTo>
                  <a:cubicBezTo>
                    <a:pt x="161" y="798"/>
                    <a:pt x="162" y="797"/>
                    <a:pt x="164" y="797"/>
                  </a:cubicBezTo>
                  <a:cubicBezTo>
                    <a:pt x="165" y="797"/>
                    <a:pt x="166" y="798"/>
                    <a:pt x="169" y="801"/>
                  </a:cubicBezTo>
                  <a:cubicBezTo>
                    <a:pt x="173" y="807"/>
                    <a:pt x="174" y="810"/>
                    <a:pt x="174" y="810"/>
                  </a:cubicBezTo>
                  <a:cubicBezTo>
                    <a:pt x="175" y="810"/>
                    <a:pt x="173" y="807"/>
                    <a:pt x="170" y="800"/>
                  </a:cubicBezTo>
                  <a:cubicBezTo>
                    <a:pt x="167" y="794"/>
                    <a:pt x="168" y="791"/>
                    <a:pt x="170" y="791"/>
                  </a:cubicBezTo>
                  <a:cubicBezTo>
                    <a:pt x="173" y="791"/>
                    <a:pt x="178" y="794"/>
                    <a:pt x="182" y="800"/>
                  </a:cubicBezTo>
                  <a:cubicBezTo>
                    <a:pt x="184" y="803"/>
                    <a:pt x="186" y="804"/>
                    <a:pt x="187" y="804"/>
                  </a:cubicBezTo>
                  <a:cubicBezTo>
                    <a:pt x="189" y="804"/>
                    <a:pt x="190" y="803"/>
                    <a:pt x="192" y="802"/>
                  </a:cubicBezTo>
                  <a:cubicBezTo>
                    <a:pt x="190" y="798"/>
                    <a:pt x="192" y="792"/>
                    <a:pt x="196" y="790"/>
                  </a:cubicBezTo>
                  <a:cubicBezTo>
                    <a:pt x="202" y="786"/>
                    <a:pt x="202" y="786"/>
                    <a:pt x="194" y="774"/>
                  </a:cubicBezTo>
                  <a:cubicBezTo>
                    <a:pt x="185" y="763"/>
                    <a:pt x="187" y="761"/>
                    <a:pt x="191" y="758"/>
                  </a:cubicBezTo>
                  <a:cubicBezTo>
                    <a:pt x="192" y="758"/>
                    <a:pt x="192" y="757"/>
                    <a:pt x="193" y="757"/>
                  </a:cubicBezTo>
                  <a:cubicBezTo>
                    <a:pt x="195" y="757"/>
                    <a:pt x="196" y="758"/>
                    <a:pt x="198" y="762"/>
                  </a:cubicBezTo>
                  <a:cubicBezTo>
                    <a:pt x="198" y="762"/>
                    <a:pt x="204" y="765"/>
                    <a:pt x="206" y="765"/>
                  </a:cubicBezTo>
                  <a:cubicBezTo>
                    <a:pt x="206" y="765"/>
                    <a:pt x="206" y="765"/>
                    <a:pt x="206" y="765"/>
                  </a:cubicBezTo>
                  <a:cubicBezTo>
                    <a:pt x="207" y="765"/>
                    <a:pt x="208" y="764"/>
                    <a:pt x="209" y="764"/>
                  </a:cubicBezTo>
                  <a:cubicBezTo>
                    <a:pt x="210" y="764"/>
                    <a:pt x="212" y="765"/>
                    <a:pt x="214" y="770"/>
                  </a:cubicBezTo>
                  <a:cubicBezTo>
                    <a:pt x="214" y="770"/>
                    <a:pt x="218" y="772"/>
                    <a:pt x="222" y="772"/>
                  </a:cubicBezTo>
                  <a:cubicBezTo>
                    <a:pt x="222" y="772"/>
                    <a:pt x="223" y="772"/>
                    <a:pt x="224" y="772"/>
                  </a:cubicBezTo>
                  <a:cubicBezTo>
                    <a:pt x="226" y="771"/>
                    <a:pt x="228" y="770"/>
                    <a:pt x="229" y="770"/>
                  </a:cubicBezTo>
                  <a:cubicBezTo>
                    <a:pt x="231" y="770"/>
                    <a:pt x="233" y="771"/>
                    <a:pt x="236" y="774"/>
                  </a:cubicBezTo>
                  <a:cubicBezTo>
                    <a:pt x="237" y="773"/>
                    <a:pt x="237" y="773"/>
                    <a:pt x="233" y="766"/>
                  </a:cubicBezTo>
                  <a:cubicBezTo>
                    <a:pt x="230" y="761"/>
                    <a:pt x="228" y="755"/>
                    <a:pt x="235" y="755"/>
                  </a:cubicBezTo>
                  <a:cubicBezTo>
                    <a:pt x="236" y="755"/>
                    <a:pt x="238" y="755"/>
                    <a:pt x="239" y="755"/>
                  </a:cubicBezTo>
                  <a:cubicBezTo>
                    <a:pt x="243" y="753"/>
                    <a:pt x="249" y="749"/>
                    <a:pt x="246" y="744"/>
                  </a:cubicBezTo>
                  <a:cubicBezTo>
                    <a:pt x="246" y="743"/>
                    <a:pt x="247" y="743"/>
                    <a:pt x="247" y="743"/>
                  </a:cubicBezTo>
                  <a:cubicBezTo>
                    <a:pt x="248" y="743"/>
                    <a:pt x="249" y="745"/>
                    <a:pt x="251" y="749"/>
                  </a:cubicBezTo>
                  <a:cubicBezTo>
                    <a:pt x="254" y="755"/>
                    <a:pt x="256" y="757"/>
                    <a:pt x="258" y="757"/>
                  </a:cubicBezTo>
                  <a:cubicBezTo>
                    <a:pt x="260" y="757"/>
                    <a:pt x="260" y="753"/>
                    <a:pt x="259" y="745"/>
                  </a:cubicBezTo>
                  <a:cubicBezTo>
                    <a:pt x="257" y="741"/>
                    <a:pt x="257" y="739"/>
                    <a:pt x="258" y="739"/>
                  </a:cubicBezTo>
                  <a:lnTo>
                    <a:pt x="258" y="739"/>
                  </a:lnTo>
                  <a:cubicBezTo>
                    <a:pt x="259" y="739"/>
                    <a:pt x="261" y="740"/>
                    <a:pt x="264" y="743"/>
                  </a:cubicBezTo>
                  <a:cubicBezTo>
                    <a:pt x="264" y="743"/>
                    <a:pt x="265" y="743"/>
                    <a:pt x="264" y="735"/>
                  </a:cubicBezTo>
                  <a:cubicBezTo>
                    <a:pt x="263" y="730"/>
                    <a:pt x="263" y="728"/>
                    <a:pt x="264" y="728"/>
                  </a:cubicBezTo>
                  <a:cubicBezTo>
                    <a:pt x="265" y="728"/>
                    <a:pt x="267" y="730"/>
                    <a:pt x="270" y="731"/>
                  </a:cubicBezTo>
                  <a:cubicBezTo>
                    <a:pt x="272" y="737"/>
                    <a:pt x="274" y="737"/>
                    <a:pt x="275" y="737"/>
                  </a:cubicBezTo>
                  <a:cubicBezTo>
                    <a:pt x="276" y="737"/>
                    <a:pt x="276" y="737"/>
                    <a:pt x="277" y="737"/>
                  </a:cubicBezTo>
                  <a:cubicBezTo>
                    <a:pt x="278" y="730"/>
                    <a:pt x="292" y="723"/>
                    <a:pt x="300" y="723"/>
                  </a:cubicBezTo>
                  <a:cubicBezTo>
                    <a:pt x="302" y="723"/>
                    <a:pt x="304" y="724"/>
                    <a:pt x="305" y="725"/>
                  </a:cubicBezTo>
                  <a:cubicBezTo>
                    <a:pt x="305" y="717"/>
                    <a:pt x="305" y="717"/>
                    <a:pt x="307" y="717"/>
                  </a:cubicBezTo>
                  <a:cubicBezTo>
                    <a:pt x="310" y="721"/>
                    <a:pt x="311" y="723"/>
                    <a:pt x="312" y="723"/>
                  </a:cubicBezTo>
                  <a:cubicBezTo>
                    <a:pt x="313" y="723"/>
                    <a:pt x="312" y="717"/>
                    <a:pt x="308" y="708"/>
                  </a:cubicBezTo>
                  <a:lnTo>
                    <a:pt x="306" y="709"/>
                  </a:lnTo>
                  <a:lnTo>
                    <a:pt x="304" y="710"/>
                  </a:lnTo>
                  <a:cubicBezTo>
                    <a:pt x="301" y="704"/>
                    <a:pt x="301" y="700"/>
                    <a:pt x="303" y="700"/>
                  </a:cubicBezTo>
                  <a:lnTo>
                    <a:pt x="303" y="700"/>
                  </a:lnTo>
                  <a:cubicBezTo>
                    <a:pt x="305" y="700"/>
                    <a:pt x="309" y="704"/>
                    <a:pt x="313" y="715"/>
                  </a:cubicBezTo>
                  <a:cubicBezTo>
                    <a:pt x="317" y="721"/>
                    <a:pt x="319" y="724"/>
                    <a:pt x="319" y="724"/>
                  </a:cubicBezTo>
                  <a:cubicBezTo>
                    <a:pt x="320" y="724"/>
                    <a:pt x="319" y="720"/>
                    <a:pt x="317" y="712"/>
                  </a:cubicBezTo>
                  <a:cubicBezTo>
                    <a:pt x="316" y="705"/>
                    <a:pt x="315" y="702"/>
                    <a:pt x="317" y="702"/>
                  </a:cubicBezTo>
                  <a:lnTo>
                    <a:pt x="317" y="702"/>
                  </a:lnTo>
                  <a:cubicBezTo>
                    <a:pt x="318" y="702"/>
                    <a:pt x="320" y="704"/>
                    <a:pt x="324" y="710"/>
                  </a:cubicBezTo>
                  <a:cubicBezTo>
                    <a:pt x="326" y="717"/>
                    <a:pt x="327" y="721"/>
                    <a:pt x="328" y="721"/>
                  </a:cubicBezTo>
                  <a:cubicBezTo>
                    <a:pt x="328" y="721"/>
                    <a:pt x="327" y="717"/>
                    <a:pt x="325" y="710"/>
                  </a:cubicBezTo>
                  <a:cubicBezTo>
                    <a:pt x="322" y="693"/>
                    <a:pt x="322" y="683"/>
                    <a:pt x="325" y="683"/>
                  </a:cubicBezTo>
                  <a:lnTo>
                    <a:pt x="325" y="683"/>
                  </a:lnTo>
                  <a:cubicBezTo>
                    <a:pt x="327" y="683"/>
                    <a:pt x="330" y="688"/>
                    <a:pt x="334" y="700"/>
                  </a:cubicBezTo>
                  <a:cubicBezTo>
                    <a:pt x="339" y="714"/>
                    <a:pt x="343" y="719"/>
                    <a:pt x="345" y="719"/>
                  </a:cubicBezTo>
                  <a:cubicBezTo>
                    <a:pt x="348" y="718"/>
                    <a:pt x="345" y="711"/>
                    <a:pt x="343" y="705"/>
                  </a:cubicBezTo>
                  <a:cubicBezTo>
                    <a:pt x="340" y="698"/>
                    <a:pt x="339" y="694"/>
                    <a:pt x="339" y="694"/>
                  </a:cubicBezTo>
                  <a:lnTo>
                    <a:pt x="339" y="694"/>
                  </a:lnTo>
                  <a:cubicBezTo>
                    <a:pt x="340" y="694"/>
                    <a:pt x="343" y="697"/>
                    <a:pt x="347" y="703"/>
                  </a:cubicBezTo>
                  <a:cubicBezTo>
                    <a:pt x="353" y="713"/>
                    <a:pt x="357" y="717"/>
                    <a:pt x="360" y="717"/>
                  </a:cubicBezTo>
                  <a:cubicBezTo>
                    <a:pt x="363" y="717"/>
                    <a:pt x="365" y="713"/>
                    <a:pt x="366" y="706"/>
                  </a:cubicBezTo>
                  <a:cubicBezTo>
                    <a:pt x="368" y="697"/>
                    <a:pt x="371" y="692"/>
                    <a:pt x="373" y="692"/>
                  </a:cubicBezTo>
                  <a:cubicBezTo>
                    <a:pt x="375" y="692"/>
                    <a:pt x="376" y="696"/>
                    <a:pt x="375" y="703"/>
                  </a:cubicBezTo>
                  <a:cubicBezTo>
                    <a:pt x="375" y="712"/>
                    <a:pt x="375" y="715"/>
                    <a:pt x="375" y="715"/>
                  </a:cubicBezTo>
                  <a:cubicBezTo>
                    <a:pt x="375" y="715"/>
                    <a:pt x="376" y="713"/>
                    <a:pt x="377" y="710"/>
                  </a:cubicBezTo>
                  <a:lnTo>
                    <a:pt x="387" y="708"/>
                  </a:lnTo>
                  <a:cubicBezTo>
                    <a:pt x="389" y="707"/>
                    <a:pt x="389" y="699"/>
                    <a:pt x="388" y="692"/>
                  </a:cubicBezTo>
                  <a:lnTo>
                    <a:pt x="388" y="692"/>
                  </a:lnTo>
                  <a:cubicBezTo>
                    <a:pt x="391" y="700"/>
                    <a:pt x="395" y="706"/>
                    <a:pt x="397" y="706"/>
                  </a:cubicBezTo>
                  <a:cubicBezTo>
                    <a:pt x="399" y="706"/>
                    <a:pt x="400" y="703"/>
                    <a:pt x="400" y="697"/>
                  </a:cubicBezTo>
                  <a:lnTo>
                    <a:pt x="404" y="696"/>
                  </a:lnTo>
                  <a:cubicBezTo>
                    <a:pt x="406" y="696"/>
                    <a:pt x="406" y="696"/>
                    <a:pt x="407" y="688"/>
                  </a:cubicBezTo>
                  <a:cubicBezTo>
                    <a:pt x="407" y="686"/>
                    <a:pt x="408" y="685"/>
                    <a:pt x="408" y="685"/>
                  </a:cubicBezTo>
                  <a:cubicBezTo>
                    <a:pt x="410" y="685"/>
                    <a:pt x="413" y="689"/>
                    <a:pt x="415" y="693"/>
                  </a:cubicBezTo>
                  <a:cubicBezTo>
                    <a:pt x="417" y="698"/>
                    <a:pt x="420" y="703"/>
                    <a:pt x="421" y="703"/>
                  </a:cubicBezTo>
                  <a:cubicBezTo>
                    <a:pt x="421" y="703"/>
                    <a:pt x="421" y="702"/>
                    <a:pt x="421" y="700"/>
                  </a:cubicBezTo>
                  <a:cubicBezTo>
                    <a:pt x="421" y="692"/>
                    <a:pt x="421" y="684"/>
                    <a:pt x="423" y="678"/>
                  </a:cubicBezTo>
                  <a:cubicBezTo>
                    <a:pt x="423" y="675"/>
                    <a:pt x="423" y="674"/>
                    <a:pt x="424" y="674"/>
                  </a:cubicBezTo>
                  <a:cubicBezTo>
                    <a:pt x="425" y="674"/>
                    <a:pt x="427" y="679"/>
                    <a:pt x="426" y="684"/>
                  </a:cubicBezTo>
                  <a:cubicBezTo>
                    <a:pt x="427" y="689"/>
                    <a:pt x="430" y="694"/>
                    <a:pt x="434" y="698"/>
                  </a:cubicBezTo>
                  <a:cubicBezTo>
                    <a:pt x="436" y="697"/>
                    <a:pt x="440" y="697"/>
                    <a:pt x="439" y="689"/>
                  </a:cubicBezTo>
                  <a:cubicBezTo>
                    <a:pt x="438" y="685"/>
                    <a:pt x="442" y="683"/>
                    <a:pt x="446" y="683"/>
                  </a:cubicBezTo>
                  <a:cubicBezTo>
                    <a:pt x="449" y="683"/>
                    <a:pt x="452" y="684"/>
                    <a:pt x="453" y="687"/>
                  </a:cubicBezTo>
                  <a:lnTo>
                    <a:pt x="458" y="685"/>
                  </a:lnTo>
                  <a:cubicBezTo>
                    <a:pt x="460" y="685"/>
                    <a:pt x="461" y="678"/>
                    <a:pt x="463" y="678"/>
                  </a:cubicBezTo>
                  <a:cubicBezTo>
                    <a:pt x="463" y="678"/>
                    <a:pt x="465" y="678"/>
                    <a:pt x="467" y="670"/>
                  </a:cubicBezTo>
                  <a:cubicBezTo>
                    <a:pt x="467" y="670"/>
                    <a:pt x="468" y="670"/>
                    <a:pt x="468" y="670"/>
                  </a:cubicBezTo>
                  <a:cubicBezTo>
                    <a:pt x="470" y="670"/>
                    <a:pt x="471" y="670"/>
                    <a:pt x="472" y="677"/>
                  </a:cubicBezTo>
                  <a:cubicBezTo>
                    <a:pt x="472" y="669"/>
                    <a:pt x="471" y="665"/>
                    <a:pt x="472" y="665"/>
                  </a:cubicBezTo>
                  <a:lnTo>
                    <a:pt x="472" y="665"/>
                  </a:lnTo>
                  <a:cubicBezTo>
                    <a:pt x="473" y="665"/>
                    <a:pt x="474" y="669"/>
                    <a:pt x="477" y="675"/>
                  </a:cubicBezTo>
                  <a:cubicBezTo>
                    <a:pt x="478" y="683"/>
                    <a:pt x="478" y="686"/>
                    <a:pt x="479" y="686"/>
                  </a:cubicBezTo>
                  <a:cubicBezTo>
                    <a:pt x="479" y="686"/>
                    <a:pt x="478" y="683"/>
                    <a:pt x="478" y="675"/>
                  </a:cubicBezTo>
                  <a:cubicBezTo>
                    <a:pt x="478" y="671"/>
                    <a:pt x="479" y="669"/>
                    <a:pt x="479" y="669"/>
                  </a:cubicBezTo>
                  <a:cubicBezTo>
                    <a:pt x="480" y="669"/>
                    <a:pt x="481" y="671"/>
                    <a:pt x="482" y="674"/>
                  </a:cubicBezTo>
                  <a:cubicBezTo>
                    <a:pt x="483" y="678"/>
                    <a:pt x="484" y="680"/>
                    <a:pt x="484" y="680"/>
                  </a:cubicBezTo>
                  <a:cubicBezTo>
                    <a:pt x="485" y="680"/>
                    <a:pt x="485" y="678"/>
                    <a:pt x="485" y="674"/>
                  </a:cubicBezTo>
                  <a:cubicBezTo>
                    <a:pt x="485" y="665"/>
                    <a:pt x="487" y="659"/>
                    <a:pt x="489" y="659"/>
                  </a:cubicBezTo>
                  <a:cubicBezTo>
                    <a:pt x="490" y="659"/>
                    <a:pt x="492" y="661"/>
                    <a:pt x="492" y="666"/>
                  </a:cubicBezTo>
                  <a:cubicBezTo>
                    <a:pt x="492" y="666"/>
                    <a:pt x="495" y="665"/>
                    <a:pt x="496" y="659"/>
                  </a:cubicBezTo>
                  <a:cubicBezTo>
                    <a:pt x="496" y="651"/>
                    <a:pt x="496" y="647"/>
                    <a:pt x="496" y="647"/>
                  </a:cubicBezTo>
                  <a:cubicBezTo>
                    <a:pt x="496" y="647"/>
                    <a:pt x="497" y="651"/>
                    <a:pt x="498" y="657"/>
                  </a:cubicBezTo>
                  <a:cubicBezTo>
                    <a:pt x="500" y="665"/>
                    <a:pt x="502" y="668"/>
                    <a:pt x="503" y="668"/>
                  </a:cubicBezTo>
                  <a:cubicBezTo>
                    <a:pt x="504" y="668"/>
                    <a:pt x="505" y="665"/>
                    <a:pt x="505" y="657"/>
                  </a:cubicBezTo>
                  <a:cubicBezTo>
                    <a:pt x="505" y="657"/>
                    <a:pt x="505" y="654"/>
                    <a:pt x="507" y="654"/>
                  </a:cubicBezTo>
                  <a:cubicBezTo>
                    <a:pt x="507" y="654"/>
                    <a:pt x="508" y="654"/>
                    <a:pt x="509" y="656"/>
                  </a:cubicBezTo>
                  <a:cubicBezTo>
                    <a:pt x="512" y="660"/>
                    <a:pt x="518" y="663"/>
                    <a:pt x="521" y="663"/>
                  </a:cubicBezTo>
                  <a:cubicBezTo>
                    <a:pt x="524" y="663"/>
                    <a:pt x="526" y="661"/>
                    <a:pt x="524" y="655"/>
                  </a:cubicBezTo>
                  <a:lnTo>
                    <a:pt x="528" y="654"/>
                  </a:lnTo>
                  <a:cubicBezTo>
                    <a:pt x="531" y="657"/>
                    <a:pt x="533" y="659"/>
                    <a:pt x="534" y="659"/>
                  </a:cubicBezTo>
                  <a:cubicBezTo>
                    <a:pt x="536" y="659"/>
                    <a:pt x="537" y="657"/>
                    <a:pt x="537" y="653"/>
                  </a:cubicBezTo>
                  <a:lnTo>
                    <a:pt x="538" y="646"/>
                  </a:lnTo>
                  <a:cubicBezTo>
                    <a:pt x="540" y="653"/>
                    <a:pt x="543" y="660"/>
                    <a:pt x="545" y="660"/>
                  </a:cubicBezTo>
                  <a:cubicBezTo>
                    <a:pt x="547" y="660"/>
                    <a:pt x="547" y="660"/>
                    <a:pt x="546" y="652"/>
                  </a:cubicBezTo>
                  <a:cubicBezTo>
                    <a:pt x="543" y="645"/>
                    <a:pt x="545" y="645"/>
                    <a:pt x="547" y="645"/>
                  </a:cubicBezTo>
                  <a:cubicBezTo>
                    <a:pt x="550" y="645"/>
                    <a:pt x="553" y="652"/>
                    <a:pt x="554" y="659"/>
                  </a:cubicBezTo>
                  <a:lnTo>
                    <a:pt x="556" y="659"/>
                  </a:lnTo>
                  <a:cubicBezTo>
                    <a:pt x="555" y="650"/>
                    <a:pt x="555" y="646"/>
                    <a:pt x="556" y="646"/>
                  </a:cubicBezTo>
                  <a:lnTo>
                    <a:pt x="556" y="646"/>
                  </a:lnTo>
                  <a:cubicBezTo>
                    <a:pt x="556" y="646"/>
                    <a:pt x="557" y="648"/>
                    <a:pt x="557" y="651"/>
                  </a:cubicBezTo>
                  <a:cubicBezTo>
                    <a:pt x="559" y="657"/>
                    <a:pt x="561" y="657"/>
                    <a:pt x="563" y="657"/>
                  </a:cubicBezTo>
                  <a:cubicBezTo>
                    <a:pt x="563" y="657"/>
                    <a:pt x="564" y="657"/>
                    <a:pt x="564" y="657"/>
                  </a:cubicBezTo>
                  <a:cubicBezTo>
                    <a:pt x="564" y="655"/>
                    <a:pt x="564" y="654"/>
                    <a:pt x="565" y="654"/>
                  </a:cubicBezTo>
                  <a:lnTo>
                    <a:pt x="565" y="654"/>
                  </a:lnTo>
                  <a:cubicBezTo>
                    <a:pt x="565" y="654"/>
                    <a:pt x="566" y="657"/>
                    <a:pt x="564" y="657"/>
                  </a:cubicBezTo>
                  <a:lnTo>
                    <a:pt x="565" y="665"/>
                  </a:lnTo>
                  <a:cubicBezTo>
                    <a:pt x="566" y="667"/>
                    <a:pt x="567" y="668"/>
                    <a:pt x="567" y="668"/>
                  </a:cubicBezTo>
                  <a:cubicBezTo>
                    <a:pt x="568" y="668"/>
                    <a:pt x="567" y="662"/>
                    <a:pt x="566" y="657"/>
                  </a:cubicBezTo>
                  <a:lnTo>
                    <a:pt x="571" y="657"/>
                  </a:lnTo>
                  <a:cubicBezTo>
                    <a:pt x="573" y="656"/>
                    <a:pt x="575" y="656"/>
                    <a:pt x="572" y="650"/>
                  </a:cubicBezTo>
                  <a:cubicBezTo>
                    <a:pt x="572" y="643"/>
                    <a:pt x="571" y="635"/>
                    <a:pt x="573" y="635"/>
                  </a:cubicBezTo>
                  <a:cubicBezTo>
                    <a:pt x="573" y="633"/>
                    <a:pt x="573" y="632"/>
                    <a:pt x="573" y="632"/>
                  </a:cubicBezTo>
                  <a:cubicBezTo>
                    <a:pt x="574" y="632"/>
                    <a:pt x="575" y="635"/>
                    <a:pt x="573" y="635"/>
                  </a:cubicBezTo>
                  <a:cubicBezTo>
                    <a:pt x="574" y="642"/>
                    <a:pt x="574" y="650"/>
                    <a:pt x="577" y="650"/>
                  </a:cubicBezTo>
                  <a:cubicBezTo>
                    <a:pt x="579" y="650"/>
                    <a:pt x="580" y="656"/>
                    <a:pt x="580" y="656"/>
                  </a:cubicBezTo>
                  <a:cubicBezTo>
                    <a:pt x="580" y="662"/>
                    <a:pt x="581" y="664"/>
                    <a:pt x="583" y="664"/>
                  </a:cubicBezTo>
                  <a:cubicBezTo>
                    <a:pt x="585" y="664"/>
                    <a:pt x="588" y="660"/>
                    <a:pt x="589" y="655"/>
                  </a:cubicBezTo>
                  <a:cubicBezTo>
                    <a:pt x="590" y="648"/>
                    <a:pt x="591" y="644"/>
                    <a:pt x="592" y="644"/>
                  </a:cubicBezTo>
                  <a:cubicBezTo>
                    <a:pt x="593" y="644"/>
                    <a:pt x="594" y="648"/>
                    <a:pt x="596" y="655"/>
                  </a:cubicBezTo>
                  <a:cubicBezTo>
                    <a:pt x="596" y="659"/>
                    <a:pt x="596" y="660"/>
                    <a:pt x="597" y="660"/>
                  </a:cubicBezTo>
                  <a:cubicBezTo>
                    <a:pt x="598" y="660"/>
                    <a:pt x="599" y="648"/>
                    <a:pt x="599" y="633"/>
                  </a:cubicBezTo>
                  <a:lnTo>
                    <a:pt x="599" y="611"/>
                  </a:lnTo>
                  <a:lnTo>
                    <a:pt x="601" y="633"/>
                  </a:lnTo>
                  <a:cubicBezTo>
                    <a:pt x="604" y="649"/>
                    <a:pt x="606" y="656"/>
                    <a:pt x="607" y="656"/>
                  </a:cubicBezTo>
                  <a:cubicBezTo>
                    <a:pt x="608" y="656"/>
                    <a:pt x="609" y="652"/>
                    <a:pt x="611" y="646"/>
                  </a:cubicBezTo>
                  <a:cubicBezTo>
                    <a:pt x="614" y="642"/>
                    <a:pt x="615" y="640"/>
                    <a:pt x="615" y="640"/>
                  </a:cubicBezTo>
                  <a:cubicBezTo>
                    <a:pt x="616" y="640"/>
                    <a:pt x="616" y="642"/>
                    <a:pt x="616" y="645"/>
                  </a:cubicBezTo>
                  <a:cubicBezTo>
                    <a:pt x="617" y="651"/>
                    <a:pt x="618" y="652"/>
                    <a:pt x="621" y="652"/>
                  </a:cubicBezTo>
                  <a:cubicBezTo>
                    <a:pt x="623" y="652"/>
                    <a:pt x="624" y="652"/>
                    <a:pt x="626" y="652"/>
                  </a:cubicBezTo>
                  <a:cubicBezTo>
                    <a:pt x="633" y="652"/>
                    <a:pt x="635" y="651"/>
                    <a:pt x="634" y="644"/>
                  </a:cubicBezTo>
                  <a:lnTo>
                    <a:pt x="638" y="644"/>
                  </a:lnTo>
                  <a:cubicBezTo>
                    <a:pt x="639" y="649"/>
                    <a:pt x="641" y="651"/>
                    <a:pt x="642" y="651"/>
                  </a:cubicBezTo>
                  <a:cubicBezTo>
                    <a:pt x="643" y="651"/>
                    <a:pt x="644" y="645"/>
                    <a:pt x="642" y="636"/>
                  </a:cubicBezTo>
                  <a:lnTo>
                    <a:pt x="646" y="636"/>
                  </a:lnTo>
                  <a:lnTo>
                    <a:pt x="646" y="643"/>
                  </a:lnTo>
                  <a:cubicBezTo>
                    <a:pt x="647" y="648"/>
                    <a:pt x="649" y="649"/>
                    <a:pt x="657" y="649"/>
                  </a:cubicBezTo>
                  <a:cubicBezTo>
                    <a:pt x="660" y="649"/>
                    <a:pt x="664" y="649"/>
                    <a:pt x="670" y="648"/>
                  </a:cubicBezTo>
                  <a:cubicBezTo>
                    <a:pt x="689" y="646"/>
                    <a:pt x="691" y="646"/>
                    <a:pt x="689" y="632"/>
                  </a:cubicBezTo>
                  <a:cubicBezTo>
                    <a:pt x="689" y="624"/>
                    <a:pt x="690" y="621"/>
                    <a:pt x="691" y="621"/>
                  </a:cubicBezTo>
                  <a:cubicBezTo>
                    <a:pt x="692" y="621"/>
                    <a:pt x="693" y="624"/>
                    <a:pt x="693" y="631"/>
                  </a:cubicBezTo>
                  <a:cubicBezTo>
                    <a:pt x="694" y="636"/>
                    <a:pt x="696" y="641"/>
                    <a:pt x="697" y="641"/>
                  </a:cubicBezTo>
                  <a:cubicBezTo>
                    <a:pt x="697" y="641"/>
                    <a:pt x="697" y="640"/>
                    <a:pt x="697" y="638"/>
                  </a:cubicBezTo>
                  <a:cubicBezTo>
                    <a:pt x="697" y="638"/>
                    <a:pt x="697" y="638"/>
                    <a:pt x="697" y="638"/>
                  </a:cubicBezTo>
                  <a:cubicBezTo>
                    <a:pt x="698" y="638"/>
                    <a:pt x="702" y="639"/>
                    <a:pt x="704" y="645"/>
                  </a:cubicBezTo>
                  <a:cubicBezTo>
                    <a:pt x="708" y="650"/>
                    <a:pt x="710" y="652"/>
                    <a:pt x="711" y="652"/>
                  </a:cubicBezTo>
                  <a:cubicBezTo>
                    <a:pt x="713" y="652"/>
                    <a:pt x="713" y="648"/>
                    <a:pt x="712" y="644"/>
                  </a:cubicBezTo>
                  <a:cubicBezTo>
                    <a:pt x="711" y="638"/>
                    <a:pt x="710" y="635"/>
                    <a:pt x="711" y="635"/>
                  </a:cubicBezTo>
                  <a:lnTo>
                    <a:pt x="711" y="635"/>
                  </a:lnTo>
                  <a:cubicBezTo>
                    <a:pt x="711" y="635"/>
                    <a:pt x="713" y="639"/>
                    <a:pt x="715" y="643"/>
                  </a:cubicBezTo>
                  <a:cubicBezTo>
                    <a:pt x="717" y="648"/>
                    <a:pt x="719" y="653"/>
                    <a:pt x="720" y="653"/>
                  </a:cubicBezTo>
                  <a:cubicBezTo>
                    <a:pt x="720" y="653"/>
                    <a:pt x="720" y="652"/>
                    <a:pt x="720" y="650"/>
                  </a:cubicBezTo>
                  <a:cubicBezTo>
                    <a:pt x="721" y="646"/>
                    <a:pt x="726" y="641"/>
                    <a:pt x="729" y="641"/>
                  </a:cubicBezTo>
                  <a:cubicBezTo>
                    <a:pt x="732" y="641"/>
                    <a:pt x="734" y="643"/>
                    <a:pt x="735" y="648"/>
                  </a:cubicBezTo>
                  <a:lnTo>
                    <a:pt x="739" y="647"/>
                  </a:lnTo>
                  <a:cubicBezTo>
                    <a:pt x="738" y="641"/>
                    <a:pt x="743" y="639"/>
                    <a:pt x="747" y="639"/>
                  </a:cubicBezTo>
                  <a:cubicBezTo>
                    <a:pt x="748" y="639"/>
                    <a:pt x="749" y="639"/>
                    <a:pt x="750" y="639"/>
                  </a:cubicBezTo>
                  <a:cubicBezTo>
                    <a:pt x="753" y="639"/>
                    <a:pt x="754" y="641"/>
                    <a:pt x="755" y="646"/>
                  </a:cubicBezTo>
                  <a:cubicBezTo>
                    <a:pt x="754" y="649"/>
                    <a:pt x="755" y="651"/>
                    <a:pt x="755" y="651"/>
                  </a:cubicBezTo>
                  <a:cubicBezTo>
                    <a:pt x="756" y="651"/>
                    <a:pt x="758" y="649"/>
                    <a:pt x="759" y="645"/>
                  </a:cubicBezTo>
                  <a:cubicBezTo>
                    <a:pt x="762" y="645"/>
                    <a:pt x="762" y="631"/>
                    <a:pt x="763" y="631"/>
                  </a:cubicBezTo>
                  <a:cubicBezTo>
                    <a:pt x="762" y="623"/>
                    <a:pt x="763" y="616"/>
                    <a:pt x="765" y="615"/>
                  </a:cubicBezTo>
                  <a:lnTo>
                    <a:pt x="766" y="623"/>
                  </a:lnTo>
                  <a:lnTo>
                    <a:pt x="768" y="636"/>
                  </a:lnTo>
                  <a:cubicBezTo>
                    <a:pt x="771" y="636"/>
                    <a:pt x="773" y="636"/>
                    <a:pt x="772" y="628"/>
                  </a:cubicBezTo>
                  <a:lnTo>
                    <a:pt x="772" y="628"/>
                  </a:lnTo>
                  <a:cubicBezTo>
                    <a:pt x="774" y="634"/>
                    <a:pt x="776" y="635"/>
                    <a:pt x="779" y="635"/>
                  </a:cubicBezTo>
                  <a:cubicBezTo>
                    <a:pt x="780" y="635"/>
                    <a:pt x="781" y="635"/>
                    <a:pt x="782" y="635"/>
                  </a:cubicBezTo>
                  <a:cubicBezTo>
                    <a:pt x="786" y="634"/>
                    <a:pt x="791" y="633"/>
                    <a:pt x="791" y="626"/>
                  </a:cubicBezTo>
                  <a:cubicBezTo>
                    <a:pt x="793" y="632"/>
                    <a:pt x="797" y="635"/>
                    <a:pt x="800" y="635"/>
                  </a:cubicBezTo>
                  <a:cubicBezTo>
                    <a:pt x="805" y="635"/>
                    <a:pt x="809" y="631"/>
                    <a:pt x="809" y="623"/>
                  </a:cubicBezTo>
                  <a:cubicBezTo>
                    <a:pt x="808" y="619"/>
                    <a:pt x="808" y="618"/>
                    <a:pt x="808" y="618"/>
                  </a:cubicBezTo>
                  <a:lnTo>
                    <a:pt x="808" y="618"/>
                  </a:lnTo>
                  <a:cubicBezTo>
                    <a:pt x="809" y="618"/>
                    <a:pt x="810" y="619"/>
                    <a:pt x="812" y="623"/>
                  </a:cubicBezTo>
                  <a:cubicBezTo>
                    <a:pt x="814" y="626"/>
                    <a:pt x="815" y="628"/>
                    <a:pt x="816" y="628"/>
                  </a:cubicBezTo>
                  <a:cubicBezTo>
                    <a:pt x="817" y="628"/>
                    <a:pt x="817" y="626"/>
                    <a:pt x="817" y="622"/>
                  </a:cubicBezTo>
                  <a:cubicBezTo>
                    <a:pt x="817" y="619"/>
                    <a:pt x="818" y="618"/>
                    <a:pt x="818" y="618"/>
                  </a:cubicBezTo>
                  <a:cubicBezTo>
                    <a:pt x="820" y="618"/>
                    <a:pt x="822" y="623"/>
                    <a:pt x="824" y="627"/>
                  </a:cubicBezTo>
                  <a:cubicBezTo>
                    <a:pt x="828" y="635"/>
                    <a:pt x="830" y="639"/>
                    <a:pt x="831" y="639"/>
                  </a:cubicBezTo>
                  <a:cubicBezTo>
                    <a:pt x="832" y="639"/>
                    <a:pt x="832" y="637"/>
                    <a:pt x="832" y="634"/>
                  </a:cubicBezTo>
                  <a:cubicBezTo>
                    <a:pt x="836" y="626"/>
                    <a:pt x="840" y="625"/>
                    <a:pt x="841" y="625"/>
                  </a:cubicBezTo>
                  <a:cubicBezTo>
                    <a:pt x="845" y="617"/>
                    <a:pt x="847" y="616"/>
                    <a:pt x="844" y="609"/>
                  </a:cubicBezTo>
                  <a:cubicBezTo>
                    <a:pt x="842" y="605"/>
                    <a:pt x="841" y="600"/>
                    <a:pt x="842" y="595"/>
                  </a:cubicBezTo>
                  <a:cubicBezTo>
                    <a:pt x="843" y="592"/>
                    <a:pt x="844" y="591"/>
                    <a:pt x="844" y="591"/>
                  </a:cubicBezTo>
                  <a:cubicBezTo>
                    <a:pt x="845" y="591"/>
                    <a:pt x="845" y="595"/>
                    <a:pt x="845" y="595"/>
                  </a:cubicBezTo>
                  <a:cubicBezTo>
                    <a:pt x="841" y="602"/>
                    <a:pt x="844" y="602"/>
                    <a:pt x="847" y="608"/>
                  </a:cubicBezTo>
                  <a:cubicBezTo>
                    <a:pt x="850" y="613"/>
                    <a:pt x="853" y="614"/>
                    <a:pt x="855" y="614"/>
                  </a:cubicBezTo>
                  <a:cubicBezTo>
                    <a:pt x="856" y="614"/>
                    <a:pt x="856" y="614"/>
                    <a:pt x="857" y="614"/>
                  </a:cubicBezTo>
                  <a:lnTo>
                    <a:pt x="866" y="613"/>
                  </a:lnTo>
                  <a:cubicBezTo>
                    <a:pt x="869" y="615"/>
                    <a:pt x="872" y="616"/>
                    <a:pt x="873" y="616"/>
                  </a:cubicBezTo>
                  <a:cubicBezTo>
                    <a:pt x="875" y="616"/>
                    <a:pt x="875" y="614"/>
                    <a:pt x="874" y="610"/>
                  </a:cubicBezTo>
                  <a:cubicBezTo>
                    <a:pt x="872" y="602"/>
                    <a:pt x="871" y="599"/>
                    <a:pt x="871" y="599"/>
                  </a:cubicBezTo>
                  <a:lnTo>
                    <a:pt x="871" y="599"/>
                  </a:lnTo>
                  <a:cubicBezTo>
                    <a:pt x="871" y="599"/>
                    <a:pt x="872" y="601"/>
                    <a:pt x="873" y="604"/>
                  </a:cubicBezTo>
                  <a:cubicBezTo>
                    <a:pt x="875" y="609"/>
                    <a:pt x="880" y="611"/>
                    <a:pt x="885" y="611"/>
                  </a:cubicBezTo>
                  <a:cubicBezTo>
                    <a:pt x="893" y="611"/>
                    <a:pt x="901" y="606"/>
                    <a:pt x="900" y="597"/>
                  </a:cubicBezTo>
                  <a:lnTo>
                    <a:pt x="900" y="597"/>
                  </a:lnTo>
                  <a:cubicBezTo>
                    <a:pt x="901" y="601"/>
                    <a:pt x="901" y="600"/>
                    <a:pt x="902" y="605"/>
                  </a:cubicBezTo>
                  <a:cubicBezTo>
                    <a:pt x="904" y="610"/>
                    <a:pt x="905" y="610"/>
                    <a:pt x="907" y="610"/>
                  </a:cubicBezTo>
                  <a:cubicBezTo>
                    <a:pt x="908" y="610"/>
                    <a:pt x="909" y="610"/>
                    <a:pt x="910" y="610"/>
                  </a:cubicBezTo>
                  <a:cubicBezTo>
                    <a:pt x="912" y="609"/>
                    <a:pt x="919" y="600"/>
                    <a:pt x="925" y="599"/>
                  </a:cubicBezTo>
                  <a:cubicBezTo>
                    <a:pt x="933" y="597"/>
                    <a:pt x="940" y="595"/>
                    <a:pt x="938" y="588"/>
                  </a:cubicBezTo>
                  <a:cubicBezTo>
                    <a:pt x="938" y="588"/>
                    <a:pt x="939" y="587"/>
                    <a:pt x="939" y="587"/>
                  </a:cubicBezTo>
                  <a:cubicBezTo>
                    <a:pt x="940" y="587"/>
                    <a:pt x="940" y="589"/>
                    <a:pt x="941" y="595"/>
                  </a:cubicBezTo>
                  <a:cubicBezTo>
                    <a:pt x="941" y="599"/>
                    <a:pt x="942" y="601"/>
                    <a:pt x="944" y="601"/>
                  </a:cubicBezTo>
                  <a:cubicBezTo>
                    <a:pt x="944" y="601"/>
                    <a:pt x="945" y="601"/>
                    <a:pt x="946" y="600"/>
                  </a:cubicBezTo>
                  <a:cubicBezTo>
                    <a:pt x="948" y="600"/>
                    <a:pt x="946" y="594"/>
                    <a:pt x="943" y="586"/>
                  </a:cubicBezTo>
                  <a:cubicBezTo>
                    <a:pt x="943" y="582"/>
                    <a:pt x="943" y="580"/>
                    <a:pt x="944" y="580"/>
                  </a:cubicBezTo>
                  <a:cubicBezTo>
                    <a:pt x="945" y="580"/>
                    <a:pt x="947" y="582"/>
                    <a:pt x="950" y="585"/>
                  </a:cubicBezTo>
                  <a:cubicBezTo>
                    <a:pt x="952" y="587"/>
                    <a:pt x="955" y="588"/>
                    <a:pt x="958" y="588"/>
                  </a:cubicBezTo>
                  <a:cubicBezTo>
                    <a:pt x="962" y="588"/>
                    <a:pt x="966" y="585"/>
                    <a:pt x="967" y="580"/>
                  </a:cubicBezTo>
                  <a:cubicBezTo>
                    <a:pt x="968" y="580"/>
                    <a:pt x="968" y="579"/>
                    <a:pt x="969" y="579"/>
                  </a:cubicBezTo>
                  <a:cubicBezTo>
                    <a:pt x="970" y="579"/>
                    <a:pt x="972" y="581"/>
                    <a:pt x="973" y="586"/>
                  </a:cubicBezTo>
                  <a:cubicBezTo>
                    <a:pt x="975" y="589"/>
                    <a:pt x="978" y="592"/>
                    <a:pt x="980" y="592"/>
                  </a:cubicBezTo>
                  <a:cubicBezTo>
                    <a:pt x="982" y="592"/>
                    <a:pt x="984" y="589"/>
                    <a:pt x="984" y="582"/>
                  </a:cubicBezTo>
                  <a:cubicBezTo>
                    <a:pt x="984" y="582"/>
                    <a:pt x="985" y="582"/>
                    <a:pt x="985" y="582"/>
                  </a:cubicBezTo>
                  <a:cubicBezTo>
                    <a:pt x="986" y="582"/>
                    <a:pt x="987" y="583"/>
                    <a:pt x="988" y="588"/>
                  </a:cubicBezTo>
                  <a:cubicBezTo>
                    <a:pt x="991" y="592"/>
                    <a:pt x="993" y="595"/>
                    <a:pt x="993" y="595"/>
                  </a:cubicBezTo>
                  <a:cubicBezTo>
                    <a:pt x="993" y="595"/>
                    <a:pt x="993" y="593"/>
                    <a:pt x="992" y="587"/>
                  </a:cubicBezTo>
                  <a:cubicBezTo>
                    <a:pt x="993" y="582"/>
                    <a:pt x="996" y="579"/>
                    <a:pt x="1000" y="579"/>
                  </a:cubicBezTo>
                  <a:cubicBezTo>
                    <a:pt x="1002" y="579"/>
                    <a:pt x="1004" y="580"/>
                    <a:pt x="1006" y="582"/>
                  </a:cubicBezTo>
                  <a:cubicBezTo>
                    <a:pt x="1008" y="582"/>
                    <a:pt x="1011" y="581"/>
                    <a:pt x="1008" y="574"/>
                  </a:cubicBezTo>
                  <a:cubicBezTo>
                    <a:pt x="1007" y="570"/>
                    <a:pt x="1007" y="571"/>
                    <a:pt x="1006" y="568"/>
                  </a:cubicBezTo>
                  <a:lnTo>
                    <a:pt x="1006" y="568"/>
                  </a:lnTo>
                  <a:cubicBezTo>
                    <a:pt x="1009" y="574"/>
                    <a:pt x="1011" y="577"/>
                    <a:pt x="1012" y="577"/>
                  </a:cubicBezTo>
                  <a:cubicBezTo>
                    <a:pt x="1012" y="577"/>
                    <a:pt x="1011" y="573"/>
                    <a:pt x="1010" y="565"/>
                  </a:cubicBezTo>
                  <a:cubicBezTo>
                    <a:pt x="1008" y="562"/>
                    <a:pt x="1008" y="560"/>
                    <a:pt x="1009" y="560"/>
                  </a:cubicBezTo>
                  <a:lnTo>
                    <a:pt x="1009" y="560"/>
                  </a:lnTo>
                  <a:cubicBezTo>
                    <a:pt x="1010" y="560"/>
                    <a:pt x="1011" y="562"/>
                    <a:pt x="1012" y="565"/>
                  </a:cubicBezTo>
                  <a:cubicBezTo>
                    <a:pt x="1016" y="571"/>
                    <a:pt x="1019" y="571"/>
                    <a:pt x="1019" y="571"/>
                  </a:cubicBezTo>
                  <a:cubicBezTo>
                    <a:pt x="1024" y="565"/>
                    <a:pt x="1031" y="560"/>
                    <a:pt x="1039" y="556"/>
                  </a:cubicBezTo>
                  <a:cubicBezTo>
                    <a:pt x="1054" y="550"/>
                    <a:pt x="1061" y="548"/>
                    <a:pt x="1058" y="541"/>
                  </a:cubicBezTo>
                  <a:cubicBezTo>
                    <a:pt x="1057" y="537"/>
                    <a:pt x="1057" y="536"/>
                    <a:pt x="1058" y="536"/>
                  </a:cubicBezTo>
                  <a:lnTo>
                    <a:pt x="1058" y="536"/>
                  </a:lnTo>
                  <a:cubicBezTo>
                    <a:pt x="1058" y="536"/>
                    <a:pt x="1060" y="537"/>
                    <a:pt x="1062" y="540"/>
                  </a:cubicBezTo>
                  <a:cubicBezTo>
                    <a:pt x="1065" y="544"/>
                    <a:pt x="1068" y="544"/>
                    <a:pt x="1069" y="544"/>
                  </a:cubicBezTo>
                  <a:cubicBezTo>
                    <a:pt x="1070" y="544"/>
                    <a:pt x="1071" y="544"/>
                    <a:pt x="1071" y="544"/>
                  </a:cubicBezTo>
                  <a:cubicBezTo>
                    <a:pt x="1072" y="544"/>
                    <a:pt x="1072" y="543"/>
                    <a:pt x="1073" y="543"/>
                  </a:cubicBezTo>
                  <a:cubicBezTo>
                    <a:pt x="1074" y="543"/>
                    <a:pt x="1076" y="544"/>
                    <a:pt x="1078" y="549"/>
                  </a:cubicBezTo>
                  <a:cubicBezTo>
                    <a:pt x="1077" y="541"/>
                    <a:pt x="1077" y="541"/>
                    <a:pt x="1079" y="541"/>
                  </a:cubicBezTo>
                  <a:cubicBezTo>
                    <a:pt x="1080" y="544"/>
                    <a:pt x="1081" y="545"/>
                    <a:pt x="1082" y="545"/>
                  </a:cubicBezTo>
                  <a:cubicBezTo>
                    <a:pt x="1083" y="545"/>
                    <a:pt x="1083" y="543"/>
                    <a:pt x="1082" y="539"/>
                  </a:cubicBezTo>
                  <a:cubicBezTo>
                    <a:pt x="1081" y="532"/>
                    <a:pt x="1080" y="528"/>
                    <a:pt x="1080" y="528"/>
                  </a:cubicBezTo>
                  <a:lnTo>
                    <a:pt x="1080" y="528"/>
                  </a:lnTo>
                  <a:cubicBezTo>
                    <a:pt x="1081" y="528"/>
                    <a:pt x="1082" y="531"/>
                    <a:pt x="1085" y="537"/>
                  </a:cubicBezTo>
                  <a:cubicBezTo>
                    <a:pt x="1087" y="542"/>
                    <a:pt x="1092" y="546"/>
                    <a:pt x="1093" y="546"/>
                  </a:cubicBezTo>
                  <a:cubicBezTo>
                    <a:pt x="1094" y="546"/>
                    <a:pt x="1093" y="545"/>
                    <a:pt x="1091" y="543"/>
                  </a:cubicBezTo>
                  <a:cubicBezTo>
                    <a:pt x="1089" y="536"/>
                    <a:pt x="1093" y="535"/>
                    <a:pt x="1091" y="527"/>
                  </a:cubicBezTo>
                  <a:cubicBezTo>
                    <a:pt x="1092" y="527"/>
                    <a:pt x="1093" y="526"/>
                    <a:pt x="1094" y="526"/>
                  </a:cubicBezTo>
                  <a:cubicBezTo>
                    <a:pt x="1096" y="526"/>
                    <a:pt x="1097" y="528"/>
                    <a:pt x="1099" y="532"/>
                  </a:cubicBezTo>
                  <a:cubicBezTo>
                    <a:pt x="1100" y="533"/>
                    <a:pt x="1101" y="533"/>
                    <a:pt x="1102" y="533"/>
                  </a:cubicBezTo>
                  <a:cubicBezTo>
                    <a:pt x="1106" y="533"/>
                    <a:pt x="1110" y="525"/>
                    <a:pt x="1109" y="519"/>
                  </a:cubicBezTo>
                  <a:cubicBezTo>
                    <a:pt x="1108" y="516"/>
                    <a:pt x="1107" y="514"/>
                    <a:pt x="1108" y="514"/>
                  </a:cubicBezTo>
                  <a:lnTo>
                    <a:pt x="1108" y="514"/>
                  </a:lnTo>
                  <a:cubicBezTo>
                    <a:pt x="1109" y="514"/>
                    <a:pt x="1110" y="515"/>
                    <a:pt x="1112" y="518"/>
                  </a:cubicBezTo>
                  <a:cubicBezTo>
                    <a:pt x="1114" y="523"/>
                    <a:pt x="1115" y="524"/>
                    <a:pt x="1116" y="524"/>
                  </a:cubicBezTo>
                  <a:cubicBezTo>
                    <a:pt x="1117" y="524"/>
                    <a:pt x="1117" y="523"/>
                    <a:pt x="1118" y="523"/>
                  </a:cubicBezTo>
                  <a:cubicBezTo>
                    <a:pt x="1118" y="521"/>
                    <a:pt x="1118" y="520"/>
                    <a:pt x="1118" y="520"/>
                  </a:cubicBezTo>
                  <a:cubicBezTo>
                    <a:pt x="1119" y="520"/>
                    <a:pt x="1122" y="525"/>
                    <a:pt x="1124" y="528"/>
                  </a:cubicBezTo>
                  <a:cubicBezTo>
                    <a:pt x="1125" y="533"/>
                    <a:pt x="1126" y="535"/>
                    <a:pt x="1127" y="535"/>
                  </a:cubicBezTo>
                  <a:cubicBezTo>
                    <a:pt x="1128" y="535"/>
                    <a:pt x="1129" y="534"/>
                    <a:pt x="1131" y="533"/>
                  </a:cubicBezTo>
                  <a:cubicBezTo>
                    <a:pt x="1130" y="526"/>
                    <a:pt x="1137" y="522"/>
                    <a:pt x="1143" y="519"/>
                  </a:cubicBezTo>
                  <a:cubicBezTo>
                    <a:pt x="1153" y="515"/>
                    <a:pt x="1152" y="507"/>
                    <a:pt x="1149" y="493"/>
                  </a:cubicBezTo>
                  <a:lnTo>
                    <a:pt x="1143" y="479"/>
                  </a:lnTo>
                  <a:lnTo>
                    <a:pt x="1151" y="491"/>
                  </a:lnTo>
                  <a:cubicBezTo>
                    <a:pt x="1154" y="498"/>
                    <a:pt x="1159" y="504"/>
                    <a:pt x="1163" y="509"/>
                  </a:cubicBezTo>
                  <a:cubicBezTo>
                    <a:pt x="1164" y="508"/>
                    <a:pt x="1161" y="503"/>
                    <a:pt x="1158" y="496"/>
                  </a:cubicBezTo>
                  <a:cubicBezTo>
                    <a:pt x="1156" y="492"/>
                    <a:pt x="1156" y="490"/>
                    <a:pt x="1157" y="490"/>
                  </a:cubicBezTo>
                  <a:cubicBezTo>
                    <a:pt x="1159" y="490"/>
                    <a:pt x="1161" y="491"/>
                    <a:pt x="1163" y="493"/>
                  </a:cubicBezTo>
                  <a:cubicBezTo>
                    <a:pt x="1166" y="494"/>
                    <a:pt x="1168" y="495"/>
                    <a:pt x="1169" y="495"/>
                  </a:cubicBezTo>
                  <a:cubicBezTo>
                    <a:pt x="1171" y="495"/>
                    <a:pt x="1172" y="493"/>
                    <a:pt x="1171" y="489"/>
                  </a:cubicBezTo>
                  <a:cubicBezTo>
                    <a:pt x="1172" y="489"/>
                    <a:pt x="1172" y="488"/>
                    <a:pt x="1173" y="488"/>
                  </a:cubicBezTo>
                  <a:cubicBezTo>
                    <a:pt x="1175" y="488"/>
                    <a:pt x="1177" y="489"/>
                    <a:pt x="1180" y="491"/>
                  </a:cubicBezTo>
                  <a:cubicBezTo>
                    <a:pt x="1182" y="491"/>
                    <a:pt x="1182" y="491"/>
                    <a:pt x="1178" y="485"/>
                  </a:cubicBezTo>
                  <a:cubicBezTo>
                    <a:pt x="1176" y="481"/>
                    <a:pt x="1176" y="479"/>
                    <a:pt x="1177" y="479"/>
                  </a:cubicBezTo>
                  <a:lnTo>
                    <a:pt x="1177" y="479"/>
                  </a:lnTo>
                  <a:cubicBezTo>
                    <a:pt x="1178" y="479"/>
                    <a:pt x="1180" y="480"/>
                    <a:pt x="1182" y="482"/>
                  </a:cubicBezTo>
                  <a:cubicBezTo>
                    <a:pt x="1187" y="488"/>
                    <a:pt x="1190" y="490"/>
                    <a:pt x="1192" y="490"/>
                  </a:cubicBezTo>
                  <a:cubicBezTo>
                    <a:pt x="1195" y="490"/>
                    <a:pt x="1195" y="488"/>
                    <a:pt x="1194" y="485"/>
                  </a:cubicBezTo>
                  <a:cubicBezTo>
                    <a:pt x="1189" y="478"/>
                    <a:pt x="1191" y="477"/>
                    <a:pt x="1194" y="476"/>
                  </a:cubicBezTo>
                  <a:cubicBezTo>
                    <a:pt x="1195" y="475"/>
                    <a:pt x="1197" y="473"/>
                    <a:pt x="1195" y="467"/>
                  </a:cubicBezTo>
                  <a:lnTo>
                    <a:pt x="1199" y="464"/>
                  </a:lnTo>
                  <a:cubicBezTo>
                    <a:pt x="1199" y="464"/>
                    <a:pt x="1199" y="464"/>
                    <a:pt x="1199" y="464"/>
                  </a:cubicBezTo>
                  <a:cubicBezTo>
                    <a:pt x="1201" y="464"/>
                    <a:pt x="1202" y="470"/>
                    <a:pt x="1200" y="471"/>
                  </a:cubicBezTo>
                  <a:lnTo>
                    <a:pt x="1207" y="477"/>
                  </a:lnTo>
                  <a:cubicBezTo>
                    <a:pt x="1210" y="475"/>
                    <a:pt x="1213" y="473"/>
                    <a:pt x="1210" y="467"/>
                  </a:cubicBezTo>
                  <a:cubicBezTo>
                    <a:pt x="1207" y="460"/>
                    <a:pt x="1205" y="456"/>
                    <a:pt x="1205" y="456"/>
                  </a:cubicBezTo>
                  <a:lnTo>
                    <a:pt x="1205" y="456"/>
                  </a:lnTo>
                  <a:cubicBezTo>
                    <a:pt x="1206" y="456"/>
                    <a:pt x="1208" y="459"/>
                    <a:pt x="1211" y="464"/>
                  </a:cubicBezTo>
                  <a:cubicBezTo>
                    <a:pt x="1214" y="469"/>
                    <a:pt x="1218" y="472"/>
                    <a:pt x="1219" y="472"/>
                  </a:cubicBezTo>
                  <a:cubicBezTo>
                    <a:pt x="1220" y="472"/>
                    <a:pt x="1220" y="471"/>
                    <a:pt x="1219" y="469"/>
                  </a:cubicBezTo>
                  <a:cubicBezTo>
                    <a:pt x="1217" y="463"/>
                    <a:pt x="1217" y="460"/>
                    <a:pt x="1217" y="460"/>
                  </a:cubicBezTo>
                  <a:lnTo>
                    <a:pt x="1217" y="460"/>
                  </a:lnTo>
                  <a:cubicBezTo>
                    <a:pt x="1218" y="460"/>
                    <a:pt x="1221" y="463"/>
                    <a:pt x="1223" y="467"/>
                  </a:cubicBezTo>
                  <a:cubicBezTo>
                    <a:pt x="1226" y="473"/>
                    <a:pt x="1228" y="476"/>
                    <a:pt x="1228" y="476"/>
                  </a:cubicBezTo>
                  <a:cubicBezTo>
                    <a:pt x="1229" y="476"/>
                    <a:pt x="1229" y="472"/>
                    <a:pt x="1228" y="463"/>
                  </a:cubicBezTo>
                  <a:cubicBezTo>
                    <a:pt x="1232" y="460"/>
                    <a:pt x="1235" y="450"/>
                    <a:pt x="1241" y="447"/>
                  </a:cubicBezTo>
                  <a:cubicBezTo>
                    <a:pt x="1245" y="443"/>
                    <a:pt x="1248" y="441"/>
                    <a:pt x="1251" y="441"/>
                  </a:cubicBezTo>
                  <a:cubicBezTo>
                    <a:pt x="1253" y="441"/>
                    <a:pt x="1255" y="442"/>
                    <a:pt x="1257" y="443"/>
                  </a:cubicBezTo>
                  <a:lnTo>
                    <a:pt x="1257" y="443"/>
                  </a:lnTo>
                  <a:cubicBezTo>
                    <a:pt x="1254" y="437"/>
                    <a:pt x="1255" y="436"/>
                    <a:pt x="1260" y="433"/>
                  </a:cubicBezTo>
                  <a:lnTo>
                    <a:pt x="1260" y="433"/>
                  </a:lnTo>
                  <a:cubicBezTo>
                    <a:pt x="1261" y="433"/>
                    <a:pt x="1262" y="433"/>
                    <a:pt x="1263" y="433"/>
                  </a:cubicBezTo>
                  <a:cubicBezTo>
                    <a:pt x="1270" y="433"/>
                    <a:pt x="1268" y="426"/>
                    <a:pt x="1265" y="420"/>
                  </a:cubicBezTo>
                  <a:lnTo>
                    <a:pt x="1265" y="420"/>
                  </a:lnTo>
                  <a:lnTo>
                    <a:pt x="1262" y="422"/>
                  </a:lnTo>
                  <a:cubicBezTo>
                    <a:pt x="1257" y="414"/>
                    <a:pt x="1255" y="411"/>
                    <a:pt x="1258" y="411"/>
                  </a:cubicBezTo>
                  <a:cubicBezTo>
                    <a:pt x="1259" y="411"/>
                    <a:pt x="1261" y="412"/>
                    <a:pt x="1263" y="413"/>
                  </a:cubicBezTo>
                  <a:cubicBezTo>
                    <a:pt x="1263" y="413"/>
                    <a:pt x="1263" y="413"/>
                    <a:pt x="1263" y="413"/>
                  </a:cubicBezTo>
                  <a:cubicBezTo>
                    <a:pt x="1265" y="413"/>
                    <a:pt x="1269" y="418"/>
                    <a:pt x="1273" y="423"/>
                  </a:cubicBezTo>
                  <a:cubicBezTo>
                    <a:pt x="1277" y="428"/>
                    <a:pt x="1282" y="431"/>
                    <a:pt x="1284" y="431"/>
                  </a:cubicBezTo>
                  <a:cubicBezTo>
                    <a:pt x="1285" y="431"/>
                    <a:pt x="1285" y="431"/>
                    <a:pt x="1285" y="431"/>
                  </a:cubicBezTo>
                  <a:cubicBezTo>
                    <a:pt x="1288" y="430"/>
                    <a:pt x="1290" y="429"/>
                    <a:pt x="1283" y="424"/>
                  </a:cubicBezTo>
                  <a:cubicBezTo>
                    <a:pt x="1279" y="419"/>
                    <a:pt x="1279" y="419"/>
                    <a:pt x="1280" y="417"/>
                  </a:cubicBezTo>
                  <a:cubicBezTo>
                    <a:pt x="1282" y="416"/>
                    <a:pt x="1284" y="415"/>
                    <a:pt x="1281" y="407"/>
                  </a:cubicBezTo>
                  <a:cubicBezTo>
                    <a:pt x="1277" y="402"/>
                    <a:pt x="1278" y="401"/>
                    <a:pt x="1280" y="399"/>
                  </a:cubicBezTo>
                  <a:lnTo>
                    <a:pt x="1280" y="399"/>
                  </a:lnTo>
                  <a:cubicBezTo>
                    <a:pt x="1283" y="402"/>
                    <a:pt x="1285" y="402"/>
                    <a:pt x="1286" y="402"/>
                  </a:cubicBezTo>
                  <a:cubicBezTo>
                    <a:pt x="1288" y="402"/>
                    <a:pt x="1289" y="402"/>
                    <a:pt x="1289" y="402"/>
                  </a:cubicBezTo>
                  <a:lnTo>
                    <a:pt x="1294" y="406"/>
                  </a:lnTo>
                  <a:cubicBezTo>
                    <a:pt x="1297" y="411"/>
                    <a:pt x="1301" y="414"/>
                    <a:pt x="1305" y="416"/>
                  </a:cubicBezTo>
                  <a:cubicBezTo>
                    <a:pt x="1307" y="415"/>
                    <a:pt x="1302" y="410"/>
                    <a:pt x="1302" y="410"/>
                  </a:cubicBezTo>
                  <a:cubicBezTo>
                    <a:pt x="1298" y="404"/>
                    <a:pt x="1336" y="370"/>
                    <a:pt x="1340" y="366"/>
                  </a:cubicBezTo>
                  <a:cubicBezTo>
                    <a:pt x="1342" y="366"/>
                    <a:pt x="1343" y="366"/>
                    <a:pt x="1344" y="366"/>
                  </a:cubicBezTo>
                  <a:cubicBezTo>
                    <a:pt x="1351" y="366"/>
                    <a:pt x="1353" y="362"/>
                    <a:pt x="1347" y="359"/>
                  </a:cubicBezTo>
                  <a:cubicBezTo>
                    <a:pt x="1342" y="355"/>
                    <a:pt x="1349" y="347"/>
                    <a:pt x="1358" y="338"/>
                  </a:cubicBezTo>
                  <a:cubicBezTo>
                    <a:pt x="1369" y="327"/>
                    <a:pt x="1375" y="319"/>
                    <a:pt x="1370" y="314"/>
                  </a:cubicBezTo>
                  <a:lnTo>
                    <a:pt x="1374" y="310"/>
                  </a:lnTo>
                  <a:cubicBezTo>
                    <a:pt x="1377" y="306"/>
                    <a:pt x="1374" y="298"/>
                    <a:pt x="1375" y="297"/>
                  </a:cubicBezTo>
                  <a:cubicBezTo>
                    <a:pt x="1373" y="294"/>
                    <a:pt x="1372" y="292"/>
                    <a:pt x="1373" y="292"/>
                  </a:cubicBezTo>
                  <a:lnTo>
                    <a:pt x="1373" y="292"/>
                  </a:lnTo>
                  <a:cubicBezTo>
                    <a:pt x="1374" y="292"/>
                    <a:pt x="1375" y="293"/>
                    <a:pt x="1376" y="295"/>
                  </a:cubicBezTo>
                  <a:cubicBezTo>
                    <a:pt x="1381" y="299"/>
                    <a:pt x="1386" y="303"/>
                    <a:pt x="1389" y="303"/>
                  </a:cubicBezTo>
                  <a:cubicBezTo>
                    <a:pt x="1389" y="303"/>
                    <a:pt x="1390" y="303"/>
                    <a:pt x="1390" y="303"/>
                  </a:cubicBezTo>
                  <a:cubicBezTo>
                    <a:pt x="1392" y="300"/>
                    <a:pt x="1386" y="295"/>
                    <a:pt x="1381" y="291"/>
                  </a:cubicBezTo>
                  <a:cubicBezTo>
                    <a:pt x="1375" y="286"/>
                    <a:pt x="1376" y="284"/>
                    <a:pt x="1376" y="284"/>
                  </a:cubicBezTo>
                  <a:cubicBezTo>
                    <a:pt x="1377" y="284"/>
                    <a:pt x="1377" y="283"/>
                    <a:pt x="1377" y="283"/>
                  </a:cubicBezTo>
                  <a:cubicBezTo>
                    <a:pt x="1378" y="283"/>
                    <a:pt x="1379" y="284"/>
                    <a:pt x="1383" y="287"/>
                  </a:cubicBezTo>
                  <a:lnTo>
                    <a:pt x="1394" y="296"/>
                  </a:lnTo>
                  <a:lnTo>
                    <a:pt x="1397" y="294"/>
                  </a:lnTo>
                  <a:cubicBezTo>
                    <a:pt x="1391" y="290"/>
                    <a:pt x="1392" y="288"/>
                    <a:pt x="1392" y="288"/>
                  </a:cubicBezTo>
                  <a:cubicBezTo>
                    <a:pt x="1392" y="288"/>
                    <a:pt x="1393" y="288"/>
                    <a:pt x="1393" y="288"/>
                  </a:cubicBezTo>
                  <a:cubicBezTo>
                    <a:pt x="1394" y="288"/>
                    <a:pt x="1396" y="289"/>
                    <a:pt x="1404" y="295"/>
                  </a:cubicBezTo>
                  <a:cubicBezTo>
                    <a:pt x="1409" y="299"/>
                    <a:pt x="1413" y="301"/>
                    <a:pt x="1414" y="301"/>
                  </a:cubicBezTo>
                  <a:cubicBezTo>
                    <a:pt x="1415" y="301"/>
                    <a:pt x="1413" y="298"/>
                    <a:pt x="1408" y="292"/>
                  </a:cubicBezTo>
                  <a:lnTo>
                    <a:pt x="1404" y="285"/>
                  </a:lnTo>
                  <a:lnTo>
                    <a:pt x="1404" y="285"/>
                  </a:lnTo>
                  <a:cubicBezTo>
                    <a:pt x="1407" y="286"/>
                    <a:pt x="1409" y="287"/>
                    <a:pt x="1410" y="287"/>
                  </a:cubicBezTo>
                  <a:cubicBezTo>
                    <a:pt x="1414" y="287"/>
                    <a:pt x="1407" y="278"/>
                    <a:pt x="1403" y="274"/>
                  </a:cubicBezTo>
                  <a:lnTo>
                    <a:pt x="1403" y="274"/>
                  </a:lnTo>
                  <a:cubicBezTo>
                    <a:pt x="1408" y="276"/>
                    <a:pt x="1412" y="278"/>
                    <a:pt x="1413" y="278"/>
                  </a:cubicBezTo>
                  <a:cubicBezTo>
                    <a:pt x="1416" y="278"/>
                    <a:pt x="1414" y="274"/>
                    <a:pt x="1408" y="268"/>
                  </a:cubicBezTo>
                  <a:cubicBezTo>
                    <a:pt x="1403" y="265"/>
                    <a:pt x="1403" y="264"/>
                    <a:pt x="1405" y="264"/>
                  </a:cubicBezTo>
                  <a:lnTo>
                    <a:pt x="1405" y="264"/>
                  </a:lnTo>
                  <a:cubicBezTo>
                    <a:pt x="1406" y="264"/>
                    <a:pt x="1408" y="264"/>
                    <a:pt x="1410" y="265"/>
                  </a:cubicBezTo>
                  <a:cubicBezTo>
                    <a:pt x="1412" y="266"/>
                    <a:pt x="1414" y="266"/>
                    <a:pt x="1415" y="266"/>
                  </a:cubicBezTo>
                  <a:cubicBezTo>
                    <a:pt x="1418" y="266"/>
                    <a:pt x="1419" y="265"/>
                    <a:pt x="1421" y="263"/>
                  </a:cubicBezTo>
                  <a:cubicBezTo>
                    <a:pt x="1417" y="257"/>
                    <a:pt x="1425" y="245"/>
                    <a:pt x="1434" y="230"/>
                  </a:cubicBezTo>
                  <a:cubicBezTo>
                    <a:pt x="1445" y="214"/>
                    <a:pt x="1450" y="203"/>
                    <a:pt x="1445" y="200"/>
                  </a:cubicBezTo>
                  <a:cubicBezTo>
                    <a:pt x="1445" y="199"/>
                    <a:pt x="1445" y="198"/>
                    <a:pt x="1446" y="198"/>
                  </a:cubicBezTo>
                  <a:cubicBezTo>
                    <a:pt x="1447" y="198"/>
                    <a:pt x="1449" y="199"/>
                    <a:pt x="1453" y="200"/>
                  </a:cubicBezTo>
                  <a:cubicBezTo>
                    <a:pt x="1455" y="201"/>
                    <a:pt x="1456" y="201"/>
                    <a:pt x="1457" y="201"/>
                  </a:cubicBezTo>
                  <a:cubicBezTo>
                    <a:pt x="1459" y="201"/>
                    <a:pt x="1457" y="199"/>
                    <a:pt x="1448" y="193"/>
                  </a:cubicBezTo>
                  <a:cubicBezTo>
                    <a:pt x="1445" y="190"/>
                    <a:pt x="1442" y="187"/>
                    <a:pt x="1442" y="187"/>
                  </a:cubicBezTo>
                  <a:lnTo>
                    <a:pt x="1442" y="187"/>
                  </a:lnTo>
                  <a:cubicBezTo>
                    <a:pt x="1443" y="187"/>
                    <a:pt x="1444" y="188"/>
                    <a:pt x="1449" y="191"/>
                  </a:cubicBezTo>
                  <a:cubicBezTo>
                    <a:pt x="1451" y="192"/>
                    <a:pt x="1452" y="192"/>
                    <a:pt x="1454" y="192"/>
                  </a:cubicBezTo>
                  <a:cubicBezTo>
                    <a:pt x="1457" y="192"/>
                    <a:pt x="1459" y="189"/>
                    <a:pt x="1462" y="183"/>
                  </a:cubicBezTo>
                  <a:cubicBezTo>
                    <a:pt x="1465" y="177"/>
                    <a:pt x="1468" y="169"/>
                    <a:pt x="1462" y="167"/>
                  </a:cubicBezTo>
                  <a:cubicBezTo>
                    <a:pt x="1459" y="164"/>
                    <a:pt x="1458" y="162"/>
                    <a:pt x="1458" y="162"/>
                  </a:cubicBezTo>
                  <a:lnTo>
                    <a:pt x="1458" y="162"/>
                  </a:lnTo>
                  <a:cubicBezTo>
                    <a:pt x="1459" y="162"/>
                    <a:pt x="1460" y="163"/>
                    <a:pt x="1463" y="165"/>
                  </a:cubicBezTo>
                  <a:cubicBezTo>
                    <a:pt x="1466" y="167"/>
                    <a:pt x="1470" y="168"/>
                    <a:pt x="1473" y="168"/>
                  </a:cubicBezTo>
                  <a:cubicBezTo>
                    <a:pt x="1480" y="168"/>
                    <a:pt x="1483" y="163"/>
                    <a:pt x="1476" y="155"/>
                  </a:cubicBezTo>
                  <a:cubicBezTo>
                    <a:pt x="1477" y="153"/>
                    <a:pt x="1477" y="152"/>
                    <a:pt x="1479" y="152"/>
                  </a:cubicBezTo>
                  <a:cubicBezTo>
                    <a:pt x="1480" y="152"/>
                    <a:pt x="1482" y="153"/>
                    <a:pt x="1484" y="154"/>
                  </a:cubicBezTo>
                  <a:cubicBezTo>
                    <a:pt x="1485" y="152"/>
                    <a:pt x="1486" y="149"/>
                    <a:pt x="1482" y="141"/>
                  </a:cubicBezTo>
                  <a:cubicBezTo>
                    <a:pt x="1483" y="139"/>
                    <a:pt x="1486" y="131"/>
                    <a:pt x="1487" y="128"/>
                  </a:cubicBezTo>
                  <a:cubicBezTo>
                    <a:pt x="1489" y="123"/>
                    <a:pt x="1484" y="117"/>
                    <a:pt x="1484" y="117"/>
                  </a:cubicBezTo>
                  <a:lnTo>
                    <a:pt x="1485" y="116"/>
                  </a:lnTo>
                  <a:cubicBezTo>
                    <a:pt x="1486" y="116"/>
                    <a:pt x="1486" y="116"/>
                    <a:pt x="1487" y="116"/>
                  </a:cubicBezTo>
                  <a:cubicBezTo>
                    <a:pt x="1492" y="116"/>
                    <a:pt x="1497" y="106"/>
                    <a:pt x="1500" y="93"/>
                  </a:cubicBezTo>
                  <a:cubicBezTo>
                    <a:pt x="1504" y="80"/>
                    <a:pt x="1509" y="67"/>
                    <a:pt x="1515" y="67"/>
                  </a:cubicBezTo>
                  <a:cubicBezTo>
                    <a:pt x="1515" y="67"/>
                    <a:pt x="1517" y="65"/>
                    <a:pt x="1510" y="61"/>
                  </a:cubicBezTo>
                  <a:cubicBezTo>
                    <a:pt x="1496" y="56"/>
                    <a:pt x="1496" y="54"/>
                    <a:pt x="1504" y="54"/>
                  </a:cubicBezTo>
                  <a:cubicBezTo>
                    <a:pt x="1505" y="54"/>
                    <a:pt x="1506" y="54"/>
                    <a:pt x="1507" y="54"/>
                  </a:cubicBezTo>
                  <a:cubicBezTo>
                    <a:pt x="1519" y="54"/>
                    <a:pt x="1520" y="46"/>
                    <a:pt x="1508" y="42"/>
                  </a:cubicBezTo>
                  <a:lnTo>
                    <a:pt x="1508" y="42"/>
                  </a:lnTo>
                  <a:lnTo>
                    <a:pt x="1514" y="43"/>
                  </a:lnTo>
                  <a:cubicBezTo>
                    <a:pt x="1515" y="43"/>
                    <a:pt x="1516" y="43"/>
                    <a:pt x="1517" y="43"/>
                  </a:cubicBezTo>
                  <a:cubicBezTo>
                    <a:pt x="1528" y="43"/>
                    <a:pt x="1522" y="36"/>
                    <a:pt x="1510" y="31"/>
                  </a:cubicBezTo>
                  <a:cubicBezTo>
                    <a:pt x="1517" y="30"/>
                    <a:pt x="1524" y="29"/>
                    <a:pt x="1518" y="26"/>
                  </a:cubicBezTo>
                  <a:cubicBezTo>
                    <a:pt x="1518" y="25"/>
                    <a:pt x="1518" y="24"/>
                    <a:pt x="1520" y="24"/>
                  </a:cubicBezTo>
                  <a:cubicBezTo>
                    <a:pt x="1521" y="24"/>
                    <a:pt x="1525" y="25"/>
                    <a:pt x="1532" y="26"/>
                  </a:cubicBezTo>
                  <a:cubicBezTo>
                    <a:pt x="1537" y="27"/>
                    <a:pt x="1542" y="27"/>
                    <a:pt x="1545" y="27"/>
                  </a:cubicBezTo>
                  <a:cubicBezTo>
                    <a:pt x="1546" y="27"/>
                    <a:pt x="1547" y="27"/>
                    <a:pt x="1547" y="27"/>
                  </a:cubicBezTo>
                  <a:cubicBezTo>
                    <a:pt x="1548" y="25"/>
                    <a:pt x="1540" y="24"/>
                    <a:pt x="1533" y="23"/>
                  </a:cubicBezTo>
                  <a:cubicBezTo>
                    <a:pt x="1533" y="23"/>
                    <a:pt x="1533" y="20"/>
                    <a:pt x="1535" y="18"/>
                  </a:cubicBezTo>
                  <a:cubicBezTo>
                    <a:pt x="1535" y="18"/>
                    <a:pt x="1535" y="16"/>
                    <a:pt x="1528" y="15"/>
                  </a:cubicBezTo>
                  <a:cubicBezTo>
                    <a:pt x="1520" y="14"/>
                    <a:pt x="1521" y="11"/>
                    <a:pt x="1521" y="9"/>
                  </a:cubicBezTo>
                  <a:lnTo>
                    <a:pt x="1521" y="9"/>
                  </a:lnTo>
                  <a:cubicBezTo>
                    <a:pt x="1522" y="9"/>
                    <a:pt x="1523" y="9"/>
                    <a:pt x="1523" y="9"/>
                  </a:cubicBezTo>
                  <a:cubicBezTo>
                    <a:pt x="1525" y="9"/>
                    <a:pt x="1522" y="8"/>
                    <a:pt x="1517" y="8"/>
                  </a:cubicBezTo>
                  <a:cubicBezTo>
                    <a:pt x="1515" y="8"/>
                    <a:pt x="1514" y="8"/>
                    <a:pt x="1513" y="8"/>
                  </a:cubicBezTo>
                  <a:cubicBezTo>
                    <a:pt x="1506" y="8"/>
                    <a:pt x="1500" y="7"/>
                    <a:pt x="1500" y="5"/>
                  </a:cubicBezTo>
                  <a:lnTo>
                    <a:pt x="1485" y="2"/>
                  </a:lnTo>
                  <a:cubicBezTo>
                    <a:pt x="1481" y="1"/>
                    <a:pt x="1476" y="1"/>
                    <a:pt x="1471" y="1"/>
                  </a:cubicBezTo>
                  <a:close/>
                  <a:moveTo>
                    <a:pt x="139" y="928"/>
                  </a:moveTo>
                  <a:lnTo>
                    <a:pt x="139" y="930"/>
                  </a:lnTo>
                  <a:cubicBezTo>
                    <a:pt x="142" y="933"/>
                    <a:pt x="146" y="936"/>
                    <a:pt x="150" y="938"/>
                  </a:cubicBezTo>
                  <a:lnTo>
                    <a:pt x="151" y="937"/>
                  </a:lnTo>
                  <a:cubicBezTo>
                    <a:pt x="151" y="936"/>
                    <a:pt x="146" y="932"/>
                    <a:pt x="139" y="9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58"/>
            <p:cNvSpPr/>
            <p:nvPr/>
          </p:nvSpPr>
          <p:spPr>
            <a:xfrm>
              <a:off x="6653374" y="2320536"/>
              <a:ext cx="33257" cy="28641"/>
            </a:xfrm>
            <a:custGeom>
              <a:avLst/>
              <a:gdLst/>
              <a:ahLst/>
              <a:cxnLst/>
              <a:rect l="l" t="t" r="r" b="b"/>
              <a:pathLst>
                <a:path w="353" h="304" extrusionOk="0">
                  <a:moveTo>
                    <a:pt x="152" y="1"/>
                  </a:moveTo>
                  <a:cubicBezTo>
                    <a:pt x="67" y="1"/>
                    <a:pt x="0" y="69"/>
                    <a:pt x="0" y="152"/>
                  </a:cubicBezTo>
                  <a:cubicBezTo>
                    <a:pt x="0" y="243"/>
                    <a:pt x="74" y="304"/>
                    <a:pt x="152" y="304"/>
                  </a:cubicBezTo>
                  <a:cubicBezTo>
                    <a:pt x="189" y="304"/>
                    <a:pt x="227" y="290"/>
                    <a:pt x="258" y="259"/>
                  </a:cubicBezTo>
                  <a:cubicBezTo>
                    <a:pt x="352" y="164"/>
                    <a:pt x="285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58"/>
            <p:cNvSpPr/>
            <p:nvPr/>
          </p:nvSpPr>
          <p:spPr>
            <a:xfrm>
              <a:off x="6867520" y="2392985"/>
              <a:ext cx="43903" cy="40888"/>
            </a:xfrm>
            <a:custGeom>
              <a:avLst/>
              <a:gdLst/>
              <a:ahLst/>
              <a:cxnLst/>
              <a:rect l="l" t="t" r="r" b="b"/>
              <a:pathLst>
                <a:path w="466" h="434" extrusionOk="0">
                  <a:moveTo>
                    <a:pt x="435" y="0"/>
                  </a:moveTo>
                  <a:lnTo>
                    <a:pt x="1" y="188"/>
                  </a:lnTo>
                  <a:lnTo>
                    <a:pt x="465" y="433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58"/>
            <p:cNvSpPr/>
            <p:nvPr/>
          </p:nvSpPr>
          <p:spPr>
            <a:xfrm>
              <a:off x="7117843" y="2996038"/>
              <a:ext cx="1638921" cy="963323"/>
            </a:xfrm>
            <a:custGeom>
              <a:avLst/>
              <a:gdLst/>
              <a:ahLst/>
              <a:cxnLst/>
              <a:rect l="l" t="t" r="r" b="b"/>
              <a:pathLst>
                <a:path w="17396" h="10225" extrusionOk="0">
                  <a:moveTo>
                    <a:pt x="2492" y="0"/>
                  </a:moveTo>
                  <a:lnTo>
                    <a:pt x="0" y="10224"/>
                  </a:lnTo>
                  <a:lnTo>
                    <a:pt x="14903" y="10224"/>
                  </a:lnTo>
                  <a:lnTo>
                    <a:pt x="173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58"/>
            <p:cNvSpPr/>
            <p:nvPr/>
          </p:nvSpPr>
          <p:spPr>
            <a:xfrm>
              <a:off x="7191423" y="3071031"/>
              <a:ext cx="1665771" cy="988478"/>
            </a:xfrm>
            <a:custGeom>
              <a:avLst/>
              <a:gdLst/>
              <a:ahLst/>
              <a:cxnLst/>
              <a:rect l="l" t="t" r="r" b="b"/>
              <a:pathLst>
                <a:path w="17681" h="10492" extrusionOk="0">
                  <a:moveTo>
                    <a:pt x="12796" y="25"/>
                  </a:moveTo>
                  <a:cubicBezTo>
                    <a:pt x="12796" y="33"/>
                    <a:pt x="12795" y="41"/>
                    <a:pt x="12736" y="41"/>
                  </a:cubicBezTo>
                  <a:lnTo>
                    <a:pt x="12676" y="33"/>
                  </a:lnTo>
                  <a:lnTo>
                    <a:pt x="12737" y="25"/>
                  </a:lnTo>
                  <a:close/>
                  <a:moveTo>
                    <a:pt x="12018" y="33"/>
                  </a:moveTo>
                  <a:cubicBezTo>
                    <a:pt x="12077" y="33"/>
                    <a:pt x="12077" y="33"/>
                    <a:pt x="12077" y="41"/>
                  </a:cubicBezTo>
                  <a:cubicBezTo>
                    <a:pt x="12077" y="41"/>
                    <a:pt x="12076" y="49"/>
                    <a:pt x="12017" y="49"/>
                  </a:cubicBezTo>
                  <a:lnTo>
                    <a:pt x="11957" y="41"/>
                  </a:lnTo>
                  <a:cubicBezTo>
                    <a:pt x="11958" y="33"/>
                    <a:pt x="12018" y="33"/>
                    <a:pt x="12018" y="33"/>
                  </a:cubicBezTo>
                  <a:close/>
                  <a:moveTo>
                    <a:pt x="14829" y="68"/>
                  </a:moveTo>
                  <a:cubicBezTo>
                    <a:pt x="14888" y="68"/>
                    <a:pt x="14888" y="76"/>
                    <a:pt x="14888" y="76"/>
                  </a:cubicBezTo>
                  <a:cubicBezTo>
                    <a:pt x="14888" y="76"/>
                    <a:pt x="14888" y="84"/>
                    <a:pt x="14828" y="84"/>
                  </a:cubicBezTo>
                  <a:cubicBezTo>
                    <a:pt x="14828" y="84"/>
                    <a:pt x="14828" y="84"/>
                    <a:pt x="14827" y="84"/>
                  </a:cubicBezTo>
                  <a:cubicBezTo>
                    <a:pt x="14821" y="84"/>
                    <a:pt x="14768" y="75"/>
                    <a:pt x="14769" y="68"/>
                  </a:cubicBezTo>
                  <a:close/>
                  <a:moveTo>
                    <a:pt x="13235" y="77"/>
                  </a:moveTo>
                  <a:cubicBezTo>
                    <a:pt x="13257" y="77"/>
                    <a:pt x="13272" y="79"/>
                    <a:pt x="13272" y="83"/>
                  </a:cubicBezTo>
                  <a:cubicBezTo>
                    <a:pt x="13272" y="90"/>
                    <a:pt x="13272" y="90"/>
                    <a:pt x="13211" y="90"/>
                  </a:cubicBezTo>
                  <a:cubicBezTo>
                    <a:pt x="13092" y="90"/>
                    <a:pt x="13092" y="90"/>
                    <a:pt x="13152" y="83"/>
                  </a:cubicBezTo>
                  <a:cubicBezTo>
                    <a:pt x="13182" y="79"/>
                    <a:pt x="13212" y="77"/>
                    <a:pt x="13235" y="77"/>
                  </a:cubicBezTo>
                  <a:close/>
                  <a:moveTo>
                    <a:pt x="17269" y="67"/>
                  </a:moveTo>
                  <a:cubicBezTo>
                    <a:pt x="17278" y="67"/>
                    <a:pt x="17283" y="68"/>
                    <a:pt x="17283" y="70"/>
                  </a:cubicBezTo>
                  <a:cubicBezTo>
                    <a:pt x="17283" y="70"/>
                    <a:pt x="17282" y="78"/>
                    <a:pt x="17223" y="87"/>
                  </a:cubicBezTo>
                  <a:cubicBezTo>
                    <a:pt x="17223" y="87"/>
                    <a:pt x="17196" y="91"/>
                    <a:pt x="17178" y="91"/>
                  </a:cubicBezTo>
                  <a:cubicBezTo>
                    <a:pt x="17169" y="91"/>
                    <a:pt x="17162" y="90"/>
                    <a:pt x="17162" y="87"/>
                  </a:cubicBezTo>
                  <a:lnTo>
                    <a:pt x="17163" y="78"/>
                  </a:lnTo>
                  <a:cubicBezTo>
                    <a:pt x="17205" y="73"/>
                    <a:pt x="17248" y="67"/>
                    <a:pt x="17269" y="67"/>
                  </a:cubicBezTo>
                  <a:close/>
                  <a:moveTo>
                    <a:pt x="13631" y="83"/>
                  </a:moveTo>
                  <a:cubicBezTo>
                    <a:pt x="13691" y="83"/>
                    <a:pt x="13691" y="83"/>
                    <a:pt x="13690" y="92"/>
                  </a:cubicBezTo>
                  <a:lnTo>
                    <a:pt x="13631" y="92"/>
                  </a:lnTo>
                  <a:lnTo>
                    <a:pt x="13571" y="83"/>
                  </a:lnTo>
                  <a:close/>
                  <a:moveTo>
                    <a:pt x="14230" y="84"/>
                  </a:moveTo>
                  <a:cubicBezTo>
                    <a:pt x="14289" y="84"/>
                    <a:pt x="14289" y="84"/>
                    <a:pt x="14289" y="92"/>
                  </a:cubicBezTo>
                  <a:lnTo>
                    <a:pt x="14229" y="92"/>
                  </a:lnTo>
                  <a:lnTo>
                    <a:pt x="14169" y="84"/>
                  </a:lnTo>
                  <a:close/>
                  <a:moveTo>
                    <a:pt x="7047" y="76"/>
                  </a:moveTo>
                  <a:cubicBezTo>
                    <a:pt x="7046" y="85"/>
                    <a:pt x="7046" y="93"/>
                    <a:pt x="6987" y="93"/>
                  </a:cubicBezTo>
                  <a:lnTo>
                    <a:pt x="6926" y="93"/>
                  </a:lnTo>
                  <a:cubicBezTo>
                    <a:pt x="6927" y="85"/>
                    <a:pt x="6987" y="76"/>
                    <a:pt x="6987" y="76"/>
                  </a:cubicBezTo>
                  <a:close/>
                  <a:moveTo>
                    <a:pt x="4532" y="82"/>
                  </a:moveTo>
                  <a:cubicBezTo>
                    <a:pt x="4652" y="82"/>
                    <a:pt x="4652" y="82"/>
                    <a:pt x="4652" y="90"/>
                  </a:cubicBezTo>
                  <a:cubicBezTo>
                    <a:pt x="4651" y="98"/>
                    <a:pt x="4531" y="98"/>
                    <a:pt x="4471" y="98"/>
                  </a:cubicBezTo>
                  <a:cubicBezTo>
                    <a:pt x="4412" y="90"/>
                    <a:pt x="4473" y="82"/>
                    <a:pt x="4532" y="82"/>
                  </a:cubicBezTo>
                  <a:close/>
                  <a:moveTo>
                    <a:pt x="14090" y="96"/>
                  </a:moveTo>
                  <a:cubicBezTo>
                    <a:pt x="14083" y="96"/>
                    <a:pt x="14069" y="97"/>
                    <a:pt x="14049" y="99"/>
                  </a:cubicBezTo>
                  <a:cubicBezTo>
                    <a:pt x="14090" y="99"/>
                    <a:pt x="14103" y="96"/>
                    <a:pt x="14090" y="96"/>
                  </a:cubicBezTo>
                  <a:close/>
                  <a:moveTo>
                    <a:pt x="13451" y="119"/>
                  </a:moveTo>
                  <a:cubicBezTo>
                    <a:pt x="13450" y="120"/>
                    <a:pt x="13449" y="121"/>
                    <a:pt x="13449" y="123"/>
                  </a:cubicBezTo>
                  <a:cubicBezTo>
                    <a:pt x="13453" y="123"/>
                    <a:pt x="13456" y="124"/>
                    <a:pt x="13458" y="124"/>
                  </a:cubicBezTo>
                  <a:lnTo>
                    <a:pt x="13458" y="124"/>
                  </a:lnTo>
                  <a:cubicBezTo>
                    <a:pt x="13455" y="123"/>
                    <a:pt x="13453" y="121"/>
                    <a:pt x="13451" y="119"/>
                  </a:cubicBezTo>
                  <a:close/>
                  <a:moveTo>
                    <a:pt x="13458" y="124"/>
                  </a:moveTo>
                  <a:lnTo>
                    <a:pt x="13458" y="124"/>
                  </a:lnTo>
                  <a:cubicBezTo>
                    <a:pt x="13464" y="127"/>
                    <a:pt x="13472" y="128"/>
                    <a:pt x="13475" y="128"/>
                  </a:cubicBezTo>
                  <a:cubicBezTo>
                    <a:pt x="13477" y="128"/>
                    <a:pt x="13475" y="127"/>
                    <a:pt x="13458" y="124"/>
                  </a:cubicBezTo>
                  <a:close/>
                  <a:moveTo>
                    <a:pt x="17215" y="1718"/>
                  </a:moveTo>
                  <a:lnTo>
                    <a:pt x="17215" y="1718"/>
                  </a:lnTo>
                  <a:cubicBezTo>
                    <a:pt x="17220" y="1718"/>
                    <a:pt x="17221" y="1748"/>
                    <a:pt x="17208" y="1819"/>
                  </a:cubicBezTo>
                  <a:cubicBezTo>
                    <a:pt x="17197" y="1868"/>
                    <a:pt x="17195" y="1876"/>
                    <a:pt x="17190" y="1876"/>
                  </a:cubicBezTo>
                  <a:cubicBezTo>
                    <a:pt x="17189" y="1876"/>
                    <a:pt x="17188" y="1876"/>
                    <a:pt x="17187" y="1875"/>
                  </a:cubicBezTo>
                  <a:cubicBezTo>
                    <a:pt x="17179" y="1873"/>
                    <a:pt x="17185" y="1812"/>
                    <a:pt x="17199" y="1754"/>
                  </a:cubicBezTo>
                  <a:cubicBezTo>
                    <a:pt x="17205" y="1731"/>
                    <a:pt x="17211" y="1718"/>
                    <a:pt x="17215" y="1718"/>
                  </a:cubicBezTo>
                  <a:close/>
                  <a:moveTo>
                    <a:pt x="2060" y="2279"/>
                  </a:moveTo>
                  <a:cubicBezTo>
                    <a:pt x="2068" y="2282"/>
                    <a:pt x="2075" y="2285"/>
                    <a:pt x="2061" y="2342"/>
                  </a:cubicBezTo>
                  <a:lnTo>
                    <a:pt x="2038" y="2398"/>
                  </a:lnTo>
                  <a:lnTo>
                    <a:pt x="2045" y="2337"/>
                  </a:lnTo>
                  <a:lnTo>
                    <a:pt x="2060" y="2279"/>
                  </a:lnTo>
                  <a:close/>
                  <a:moveTo>
                    <a:pt x="1827" y="3022"/>
                  </a:moveTo>
                  <a:cubicBezTo>
                    <a:pt x="1835" y="3024"/>
                    <a:pt x="1843" y="3026"/>
                    <a:pt x="1830" y="3085"/>
                  </a:cubicBezTo>
                  <a:lnTo>
                    <a:pt x="1815" y="3142"/>
                  </a:lnTo>
                  <a:cubicBezTo>
                    <a:pt x="1807" y="3139"/>
                    <a:pt x="1814" y="3079"/>
                    <a:pt x="1814" y="3079"/>
                  </a:cubicBezTo>
                  <a:lnTo>
                    <a:pt x="1827" y="3022"/>
                  </a:lnTo>
                  <a:close/>
                  <a:moveTo>
                    <a:pt x="1645" y="4027"/>
                  </a:moveTo>
                  <a:cubicBezTo>
                    <a:pt x="1646" y="4027"/>
                    <a:pt x="1647" y="4028"/>
                    <a:pt x="1648" y="4028"/>
                  </a:cubicBezTo>
                  <a:cubicBezTo>
                    <a:pt x="1656" y="4031"/>
                    <a:pt x="1649" y="4091"/>
                    <a:pt x="1649" y="4091"/>
                  </a:cubicBezTo>
                  <a:cubicBezTo>
                    <a:pt x="1645" y="4109"/>
                    <a:pt x="1642" y="4116"/>
                    <a:pt x="1639" y="4116"/>
                  </a:cubicBezTo>
                  <a:cubicBezTo>
                    <a:pt x="1634" y="4116"/>
                    <a:pt x="1631" y="4086"/>
                    <a:pt x="1627" y="4084"/>
                  </a:cubicBezTo>
                  <a:lnTo>
                    <a:pt x="1626" y="4084"/>
                  </a:lnTo>
                  <a:cubicBezTo>
                    <a:pt x="1638" y="4035"/>
                    <a:pt x="1640" y="4027"/>
                    <a:pt x="1645" y="4027"/>
                  </a:cubicBezTo>
                  <a:close/>
                  <a:moveTo>
                    <a:pt x="1307" y="5423"/>
                  </a:moveTo>
                  <a:cubicBezTo>
                    <a:pt x="1314" y="5426"/>
                    <a:pt x="1322" y="5429"/>
                    <a:pt x="1308" y="5486"/>
                  </a:cubicBezTo>
                  <a:lnTo>
                    <a:pt x="1286" y="5542"/>
                  </a:lnTo>
                  <a:lnTo>
                    <a:pt x="1292" y="5482"/>
                  </a:lnTo>
                  <a:lnTo>
                    <a:pt x="1307" y="5423"/>
                  </a:lnTo>
                  <a:close/>
                  <a:moveTo>
                    <a:pt x="443" y="8944"/>
                  </a:moveTo>
                  <a:lnTo>
                    <a:pt x="443" y="8944"/>
                  </a:lnTo>
                  <a:cubicBezTo>
                    <a:pt x="444" y="8944"/>
                    <a:pt x="444" y="8951"/>
                    <a:pt x="439" y="8971"/>
                  </a:cubicBezTo>
                  <a:cubicBezTo>
                    <a:pt x="434" y="8969"/>
                    <a:pt x="442" y="8944"/>
                    <a:pt x="443" y="8944"/>
                  </a:cubicBezTo>
                  <a:close/>
                  <a:moveTo>
                    <a:pt x="366" y="9198"/>
                  </a:moveTo>
                  <a:cubicBezTo>
                    <a:pt x="374" y="9200"/>
                    <a:pt x="381" y="9203"/>
                    <a:pt x="367" y="9261"/>
                  </a:cubicBezTo>
                  <a:lnTo>
                    <a:pt x="346" y="9317"/>
                  </a:lnTo>
                  <a:lnTo>
                    <a:pt x="346" y="9317"/>
                  </a:lnTo>
                  <a:lnTo>
                    <a:pt x="351" y="9257"/>
                  </a:lnTo>
                  <a:lnTo>
                    <a:pt x="366" y="9198"/>
                  </a:lnTo>
                  <a:close/>
                  <a:moveTo>
                    <a:pt x="274" y="9608"/>
                  </a:moveTo>
                  <a:cubicBezTo>
                    <a:pt x="282" y="9610"/>
                    <a:pt x="282" y="9610"/>
                    <a:pt x="267" y="9668"/>
                  </a:cubicBezTo>
                  <a:cubicBezTo>
                    <a:pt x="267" y="9668"/>
                    <a:pt x="247" y="9721"/>
                    <a:pt x="239" y="9721"/>
                  </a:cubicBezTo>
                  <a:cubicBezTo>
                    <a:pt x="238" y="9721"/>
                    <a:pt x="238" y="9721"/>
                    <a:pt x="238" y="9721"/>
                  </a:cubicBezTo>
                  <a:cubicBezTo>
                    <a:pt x="230" y="9719"/>
                    <a:pt x="245" y="9660"/>
                    <a:pt x="274" y="9608"/>
                  </a:cubicBezTo>
                  <a:close/>
                  <a:moveTo>
                    <a:pt x="15215" y="9897"/>
                  </a:moveTo>
                  <a:cubicBezTo>
                    <a:pt x="15217" y="9897"/>
                    <a:pt x="15219" y="9897"/>
                    <a:pt x="15223" y="9898"/>
                  </a:cubicBezTo>
                  <a:cubicBezTo>
                    <a:pt x="15230" y="9900"/>
                    <a:pt x="15238" y="9903"/>
                    <a:pt x="15224" y="9961"/>
                  </a:cubicBezTo>
                  <a:cubicBezTo>
                    <a:pt x="15217" y="10021"/>
                    <a:pt x="15210" y="10050"/>
                    <a:pt x="15206" y="10050"/>
                  </a:cubicBezTo>
                  <a:cubicBezTo>
                    <a:pt x="15202" y="10050"/>
                    <a:pt x="15202" y="10018"/>
                    <a:pt x="15208" y="9957"/>
                  </a:cubicBezTo>
                  <a:cubicBezTo>
                    <a:pt x="15207" y="9907"/>
                    <a:pt x="15207" y="9897"/>
                    <a:pt x="15215" y="9897"/>
                  </a:cubicBezTo>
                  <a:close/>
                  <a:moveTo>
                    <a:pt x="869" y="10203"/>
                  </a:moveTo>
                  <a:cubicBezTo>
                    <a:pt x="845" y="10203"/>
                    <a:pt x="811" y="10207"/>
                    <a:pt x="776" y="10217"/>
                  </a:cubicBezTo>
                  <a:cubicBezTo>
                    <a:pt x="776" y="10225"/>
                    <a:pt x="776" y="10225"/>
                    <a:pt x="836" y="10225"/>
                  </a:cubicBezTo>
                  <a:cubicBezTo>
                    <a:pt x="836" y="10225"/>
                    <a:pt x="896" y="10217"/>
                    <a:pt x="896" y="10209"/>
                  </a:cubicBezTo>
                  <a:cubicBezTo>
                    <a:pt x="897" y="10206"/>
                    <a:pt x="886" y="10203"/>
                    <a:pt x="869" y="10203"/>
                  </a:cubicBezTo>
                  <a:close/>
                  <a:moveTo>
                    <a:pt x="14063" y="10271"/>
                  </a:moveTo>
                  <a:cubicBezTo>
                    <a:pt x="14002" y="10271"/>
                    <a:pt x="14002" y="10279"/>
                    <a:pt x="14002" y="10286"/>
                  </a:cubicBezTo>
                  <a:lnTo>
                    <a:pt x="14062" y="10286"/>
                  </a:lnTo>
                  <a:cubicBezTo>
                    <a:pt x="14062" y="10286"/>
                    <a:pt x="14122" y="10279"/>
                    <a:pt x="14122" y="10271"/>
                  </a:cubicBezTo>
                  <a:close/>
                  <a:moveTo>
                    <a:pt x="3684" y="10354"/>
                  </a:moveTo>
                  <a:cubicBezTo>
                    <a:pt x="3695" y="10354"/>
                    <a:pt x="3702" y="10354"/>
                    <a:pt x="3702" y="10357"/>
                  </a:cubicBezTo>
                  <a:cubicBezTo>
                    <a:pt x="3761" y="10357"/>
                    <a:pt x="3641" y="10365"/>
                    <a:pt x="3582" y="10365"/>
                  </a:cubicBezTo>
                  <a:lnTo>
                    <a:pt x="3582" y="10357"/>
                  </a:lnTo>
                  <a:cubicBezTo>
                    <a:pt x="3622" y="10357"/>
                    <a:pt x="3662" y="10354"/>
                    <a:pt x="3684" y="10354"/>
                  </a:cubicBezTo>
                  <a:close/>
                  <a:moveTo>
                    <a:pt x="9389" y="10347"/>
                  </a:moveTo>
                  <a:cubicBezTo>
                    <a:pt x="9349" y="10347"/>
                    <a:pt x="9309" y="10349"/>
                    <a:pt x="9269" y="10355"/>
                  </a:cubicBezTo>
                  <a:cubicBezTo>
                    <a:pt x="9268" y="10363"/>
                    <a:pt x="9329" y="10363"/>
                    <a:pt x="9388" y="10363"/>
                  </a:cubicBezTo>
                  <a:cubicBezTo>
                    <a:pt x="9424" y="10365"/>
                    <a:pt x="9454" y="10366"/>
                    <a:pt x="9479" y="10366"/>
                  </a:cubicBezTo>
                  <a:cubicBezTo>
                    <a:pt x="9538" y="10366"/>
                    <a:pt x="9568" y="10360"/>
                    <a:pt x="9569" y="10355"/>
                  </a:cubicBezTo>
                  <a:cubicBezTo>
                    <a:pt x="9569" y="10347"/>
                    <a:pt x="9509" y="10347"/>
                    <a:pt x="9389" y="10347"/>
                  </a:cubicBezTo>
                  <a:close/>
                  <a:moveTo>
                    <a:pt x="9927" y="10364"/>
                  </a:moveTo>
                  <a:cubicBezTo>
                    <a:pt x="9927" y="10372"/>
                    <a:pt x="9807" y="10379"/>
                    <a:pt x="9746" y="10379"/>
                  </a:cubicBezTo>
                  <a:cubicBezTo>
                    <a:pt x="9687" y="10379"/>
                    <a:pt x="9687" y="10372"/>
                    <a:pt x="9808" y="10364"/>
                  </a:cubicBezTo>
                  <a:close/>
                  <a:moveTo>
                    <a:pt x="427" y="10375"/>
                  </a:moveTo>
                  <a:cubicBezTo>
                    <a:pt x="449" y="10375"/>
                    <a:pt x="489" y="10378"/>
                    <a:pt x="528" y="10378"/>
                  </a:cubicBezTo>
                  <a:cubicBezTo>
                    <a:pt x="588" y="10386"/>
                    <a:pt x="588" y="10386"/>
                    <a:pt x="468" y="10386"/>
                  </a:cubicBezTo>
                  <a:cubicBezTo>
                    <a:pt x="408" y="10386"/>
                    <a:pt x="408" y="10378"/>
                    <a:pt x="408" y="10378"/>
                  </a:cubicBezTo>
                  <a:cubicBezTo>
                    <a:pt x="409" y="10376"/>
                    <a:pt x="416" y="10375"/>
                    <a:pt x="427" y="10375"/>
                  </a:cubicBezTo>
                  <a:close/>
                  <a:moveTo>
                    <a:pt x="1536" y="10372"/>
                  </a:moveTo>
                  <a:cubicBezTo>
                    <a:pt x="1539" y="10372"/>
                    <a:pt x="1542" y="10372"/>
                    <a:pt x="1546" y="10372"/>
                  </a:cubicBezTo>
                  <a:cubicBezTo>
                    <a:pt x="1586" y="10372"/>
                    <a:pt x="1626" y="10374"/>
                    <a:pt x="1666" y="10379"/>
                  </a:cubicBezTo>
                  <a:cubicBezTo>
                    <a:pt x="1665" y="10387"/>
                    <a:pt x="1605" y="10387"/>
                    <a:pt x="1605" y="10387"/>
                  </a:cubicBezTo>
                  <a:cubicBezTo>
                    <a:pt x="1546" y="10387"/>
                    <a:pt x="1485" y="10387"/>
                    <a:pt x="1486" y="10379"/>
                  </a:cubicBezTo>
                  <a:cubicBezTo>
                    <a:pt x="1486" y="10379"/>
                    <a:pt x="1486" y="10372"/>
                    <a:pt x="1536" y="10372"/>
                  </a:cubicBezTo>
                  <a:close/>
                  <a:moveTo>
                    <a:pt x="4829" y="10375"/>
                  </a:moveTo>
                  <a:cubicBezTo>
                    <a:pt x="4832" y="10375"/>
                    <a:pt x="4835" y="10375"/>
                    <a:pt x="4838" y="10375"/>
                  </a:cubicBezTo>
                  <a:lnTo>
                    <a:pt x="4898" y="10375"/>
                  </a:lnTo>
                  <a:cubicBezTo>
                    <a:pt x="4898" y="10383"/>
                    <a:pt x="4837" y="10391"/>
                    <a:pt x="4837" y="10391"/>
                  </a:cubicBezTo>
                  <a:lnTo>
                    <a:pt x="4778" y="10391"/>
                  </a:lnTo>
                  <a:cubicBezTo>
                    <a:pt x="4778" y="10383"/>
                    <a:pt x="4779" y="10375"/>
                    <a:pt x="4829" y="10375"/>
                  </a:cubicBezTo>
                  <a:close/>
                  <a:moveTo>
                    <a:pt x="6814" y="10368"/>
                  </a:moveTo>
                  <a:lnTo>
                    <a:pt x="6694" y="10384"/>
                  </a:lnTo>
                  <a:cubicBezTo>
                    <a:pt x="6627" y="10397"/>
                    <a:pt x="6597" y="10404"/>
                    <a:pt x="6584" y="10404"/>
                  </a:cubicBezTo>
                  <a:cubicBezTo>
                    <a:pt x="6573" y="10404"/>
                    <a:pt x="6573" y="10399"/>
                    <a:pt x="6574" y="10392"/>
                  </a:cubicBezTo>
                  <a:cubicBezTo>
                    <a:pt x="6574" y="10384"/>
                    <a:pt x="6574" y="10376"/>
                    <a:pt x="6695" y="10368"/>
                  </a:cubicBezTo>
                  <a:close/>
                  <a:moveTo>
                    <a:pt x="13159" y="10375"/>
                  </a:moveTo>
                  <a:cubicBezTo>
                    <a:pt x="13219" y="10375"/>
                    <a:pt x="13279" y="10383"/>
                    <a:pt x="13277" y="10391"/>
                  </a:cubicBezTo>
                  <a:cubicBezTo>
                    <a:pt x="13337" y="10408"/>
                    <a:pt x="13337" y="10408"/>
                    <a:pt x="13217" y="10408"/>
                  </a:cubicBezTo>
                  <a:cubicBezTo>
                    <a:pt x="13157" y="10408"/>
                    <a:pt x="13097" y="10408"/>
                    <a:pt x="13098" y="10399"/>
                  </a:cubicBezTo>
                  <a:lnTo>
                    <a:pt x="13157" y="10399"/>
                  </a:lnTo>
                  <a:cubicBezTo>
                    <a:pt x="13157" y="10401"/>
                    <a:pt x="13163" y="10402"/>
                    <a:pt x="13168" y="10402"/>
                  </a:cubicBezTo>
                  <a:cubicBezTo>
                    <a:pt x="13182" y="10402"/>
                    <a:pt x="13199" y="10396"/>
                    <a:pt x="13157" y="10391"/>
                  </a:cubicBezTo>
                  <a:lnTo>
                    <a:pt x="13159" y="10375"/>
                  </a:lnTo>
                  <a:close/>
                  <a:moveTo>
                    <a:pt x="13936" y="10392"/>
                  </a:moveTo>
                  <a:lnTo>
                    <a:pt x="13995" y="10400"/>
                  </a:lnTo>
                  <a:cubicBezTo>
                    <a:pt x="13995" y="10408"/>
                    <a:pt x="13935" y="10408"/>
                    <a:pt x="13875" y="10408"/>
                  </a:cubicBezTo>
                  <a:cubicBezTo>
                    <a:pt x="13816" y="10408"/>
                    <a:pt x="13816" y="10408"/>
                    <a:pt x="13816" y="10400"/>
                  </a:cubicBezTo>
                  <a:cubicBezTo>
                    <a:pt x="13856" y="10395"/>
                    <a:pt x="13896" y="10392"/>
                    <a:pt x="13936" y="10392"/>
                  </a:cubicBezTo>
                  <a:close/>
                  <a:moveTo>
                    <a:pt x="2622" y="10404"/>
                  </a:moveTo>
                  <a:lnTo>
                    <a:pt x="2681" y="10413"/>
                  </a:lnTo>
                  <a:lnTo>
                    <a:pt x="2622" y="10413"/>
                  </a:lnTo>
                  <a:cubicBezTo>
                    <a:pt x="2561" y="10413"/>
                    <a:pt x="2561" y="10413"/>
                    <a:pt x="2562" y="10404"/>
                  </a:cubicBezTo>
                  <a:close/>
                  <a:moveTo>
                    <a:pt x="3221" y="10397"/>
                  </a:moveTo>
                  <a:cubicBezTo>
                    <a:pt x="3221" y="10405"/>
                    <a:pt x="3220" y="10413"/>
                    <a:pt x="3160" y="10413"/>
                  </a:cubicBezTo>
                  <a:cubicBezTo>
                    <a:pt x="3144" y="10415"/>
                    <a:pt x="3128" y="10416"/>
                    <a:pt x="3114" y="10416"/>
                  </a:cubicBezTo>
                  <a:cubicBezTo>
                    <a:pt x="3076" y="10416"/>
                    <a:pt x="3057" y="10409"/>
                    <a:pt x="3102" y="10397"/>
                  </a:cubicBezTo>
                  <a:close/>
                  <a:moveTo>
                    <a:pt x="6932" y="10401"/>
                  </a:moveTo>
                  <a:lnTo>
                    <a:pt x="6991" y="10409"/>
                  </a:lnTo>
                  <a:cubicBezTo>
                    <a:pt x="6991" y="10416"/>
                    <a:pt x="6953" y="10417"/>
                    <a:pt x="6907" y="10417"/>
                  </a:cubicBezTo>
                  <a:cubicBezTo>
                    <a:pt x="6895" y="10417"/>
                    <a:pt x="6883" y="10416"/>
                    <a:pt x="6871" y="10416"/>
                  </a:cubicBezTo>
                  <a:lnTo>
                    <a:pt x="6872" y="10409"/>
                  </a:lnTo>
                  <a:lnTo>
                    <a:pt x="6932" y="10401"/>
                  </a:lnTo>
                  <a:close/>
                  <a:moveTo>
                    <a:pt x="5376" y="10400"/>
                  </a:moveTo>
                  <a:cubicBezTo>
                    <a:pt x="5435" y="10400"/>
                    <a:pt x="5376" y="10408"/>
                    <a:pt x="5315" y="10423"/>
                  </a:cubicBezTo>
                  <a:cubicBezTo>
                    <a:pt x="5265" y="10426"/>
                    <a:pt x="5235" y="10428"/>
                    <a:pt x="5223" y="10428"/>
                  </a:cubicBezTo>
                  <a:cubicBezTo>
                    <a:pt x="5205" y="10428"/>
                    <a:pt x="5219" y="10425"/>
                    <a:pt x="5256" y="10415"/>
                  </a:cubicBezTo>
                  <a:lnTo>
                    <a:pt x="5376" y="10400"/>
                  </a:lnTo>
                  <a:close/>
                  <a:moveTo>
                    <a:pt x="1963" y="10420"/>
                  </a:moveTo>
                  <a:cubicBezTo>
                    <a:pt x="1903" y="10420"/>
                    <a:pt x="1903" y="10428"/>
                    <a:pt x="1903" y="10428"/>
                  </a:cubicBezTo>
                  <a:cubicBezTo>
                    <a:pt x="1903" y="10428"/>
                    <a:pt x="1901" y="10437"/>
                    <a:pt x="1962" y="10437"/>
                  </a:cubicBezTo>
                  <a:lnTo>
                    <a:pt x="2022" y="10437"/>
                  </a:lnTo>
                  <a:cubicBezTo>
                    <a:pt x="2022" y="10429"/>
                    <a:pt x="1963" y="10420"/>
                    <a:pt x="1963" y="10420"/>
                  </a:cubicBezTo>
                  <a:close/>
                  <a:moveTo>
                    <a:pt x="12976" y="10439"/>
                  </a:moveTo>
                  <a:cubicBezTo>
                    <a:pt x="12976" y="10448"/>
                    <a:pt x="12976" y="10448"/>
                    <a:pt x="13035" y="10448"/>
                  </a:cubicBezTo>
                  <a:lnTo>
                    <a:pt x="13095" y="10448"/>
                  </a:lnTo>
                  <a:lnTo>
                    <a:pt x="13035" y="10439"/>
                  </a:lnTo>
                  <a:close/>
                  <a:moveTo>
                    <a:pt x="4056" y="10439"/>
                  </a:moveTo>
                  <a:lnTo>
                    <a:pt x="4055" y="10455"/>
                  </a:lnTo>
                  <a:lnTo>
                    <a:pt x="4056" y="10447"/>
                  </a:lnTo>
                  <a:lnTo>
                    <a:pt x="4056" y="10439"/>
                  </a:lnTo>
                  <a:close/>
                  <a:moveTo>
                    <a:pt x="4418" y="1"/>
                  </a:moveTo>
                  <a:cubicBezTo>
                    <a:pt x="4377" y="6"/>
                    <a:pt x="4338" y="9"/>
                    <a:pt x="4298" y="9"/>
                  </a:cubicBezTo>
                  <a:cubicBezTo>
                    <a:pt x="4297" y="15"/>
                    <a:pt x="4264" y="17"/>
                    <a:pt x="4175" y="17"/>
                  </a:cubicBezTo>
                  <a:cubicBezTo>
                    <a:pt x="4143" y="17"/>
                    <a:pt x="4104" y="17"/>
                    <a:pt x="4058" y="16"/>
                  </a:cubicBezTo>
                  <a:lnTo>
                    <a:pt x="3579" y="24"/>
                  </a:lnTo>
                  <a:cubicBezTo>
                    <a:pt x="3459" y="24"/>
                    <a:pt x="3279" y="24"/>
                    <a:pt x="3220" y="16"/>
                  </a:cubicBezTo>
                  <a:cubicBezTo>
                    <a:pt x="3160" y="16"/>
                    <a:pt x="3100" y="16"/>
                    <a:pt x="2980" y="24"/>
                  </a:cubicBezTo>
                  <a:cubicBezTo>
                    <a:pt x="2949" y="28"/>
                    <a:pt x="2904" y="30"/>
                    <a:pt x="2867" y="30"/>
                  </a:cubicBezTo>
                  <a:cubicBezTo>
                    <a:pt x="2830" y="30"/>
                    <a:pt x="2800" y="28"/>
                    <a:pt x="2800" y="24"/>
                  </a:cubicBezTo>
                  <a:lnTo>
                    <a:pt x="2736" y="24"/>
                  </a:lnTo>
                  <a:lnTo>
                    <a:pt x="2559" y="30"/>
                  </a:lnTo>
                  <a:lnTo>
                    <a:pt x="2532" y="148"/>
                  </a:lnTo>
                  <a:cubicBezTo>
                    <a:pt x="2532" y="147"/>
                    <a:pt x="2531" y="147"/>
                    <a:pt x="2531" y="147"/>
                  </a:cubicBezTo>
                  <a:cubicBezTo>
                    <a:pt x="2527" y="147"/>
                    <a:pt x="2518" y="169"/>
                    <a:pt x="2507" y="204"/>
                  </a:cubicBezTo>
                  <a:cubicBezTo>
                    <a:pt x="2498" y="231"/>
                    <a:pt x="2493" y="259"/>
                    <a:pt x="2489" y="287"/>
                  </a:cubicBezTo>
                  <a:cubicBezTo>
                    <a:pt x="2497" y="289"/>
                    <a:pt x="2483" y="347"/>
                    <a:pt x="2455" y="463"/>
                  </a:cubicBezTo>
                  <a:cubicBezTo>
                    <a:pt x="2437" y="520"/>
                    <a:pt x="2310" y="1028"/>
                    <a:pt x="2189" y="1523"/>
                  </a:cubicBezTo>
                  <a:cubicBezTo>
                    <a:pt x="2129" y="1770"/>
                    <a:pt x="2070" y="2013"/>
                    <a:pt x="2026" y="2195"/>
                  </a:cubicBezTo>
                  <a:cubicBezTo>
                    <a:pt x="2005" y="2287"/>
                    <a:pt x="1987" y="2362"/>
                    <a:pt x="1974" y="2415"/>
                  </a:cubicBezTo>
                  <a:cubicBezTo>
                    <a:pt x="1968" y="2442"/>
                    <a:pt x="1963" y="2462"/>
                    <a:pt x="1960" y="2477"/>
                  </a:cubicBezTo>
                  <a:cubicBezTo>
                    <a:pt x="1959" y="2483"/>
                    <a:pt x="1958" y="2491"/>
                    <a:pt x="1956" y="2498"/>
                  </a:cubicBezTo>
                  <a:lnTo>
                    <a:pt x="1914" y="2673"/>
                  </a:lnTo>
                  <a:cubicBezTo>
                    <a:pt x="1899" y="2731"/>
                    <a:pt x="1871" y="2847"/>
                    <a:pt x="1871" y="2847"/>
                  </a:cubicBezTo>
                  <a:cubicBezTo>
                    <a:pt x="1871" y="2847"/>
                    <a:pt x="1871" y="2847"/>
                    <a:pt x="1871" y="2847"/>
                  </a:cubicBezTo>
                  <a:cubicBezTo>
                    <a:pt x="1855" y="2847"/>
                    <a:pt x="1791" y="3136"/>
                    <a:pt x="1757" y="3312"/>
                  </a:cubicBezTo>
                  <a:cubicBezTo>
                    <a:pt x="1749" y="3372"/>
                    <a:pt x="1738" y="3431"/>
                    <a:pt x="1722" y="3489"/>
                  </a:cubicBezTo>
                  <a:cubicBezTo>
                    <a:pt x="1722" y="3489"/>
                    <a:pt x="1722" y="3489"/>
                    <a:pt x="1721" y="3489"/>
                  </a:cubicBezTo>
                  <a:cubicBezTo>
                    <a:pt x="1705" y="3489"/>
                    <a:pt x="1663" y="3661"/>
                    <a:pt x="1643" y="3778"/>
                  </a:cubicBezTo>
                  <a:cubicBezTo>
                    <a:pt x="1645" y="3838"/>
                    <a:pt x="1631" y="3894"/>
                    <a:pt x="1616" y="3894"/>
                  </a:cubicBezTo>
                  <a:cubicBezTo>
                    <a:pt x="1615" y="3894"/>
                    <a:pt x="1615" y="3893"/>
                    <a:pt x="1614" y="3893"/>
                  </a:cubicBezTo>
                  <a:cubicBezTo>
                    <a:pt x="1614" y="3893"/>
                    <a:pt x="1614" y="3893"/>
                    <a:pt x="1613" y="3893"/>
                  </a:cubicBezTo>
                  <a:cubicBezTo>
                    <a:pt x="1599" y="3893"/>
                    <a:pt x="1570" y="4008"/>
                    <a:pt x="1566" y="4129"/>
                  </a:cubicBezTo>
                  <a:cubicBezTo>
                    <a:pt x="1564" y="4169"/>
                    <a:pt x="1555" y="4209"/>
                    <a:pt x="1537" y="4244"/>
                  </a:cubicBezTo>
                  <a:cubicBezTo>
                    <a:pt x="1508" y="4298"/>
                    <a:pt x="1493" y="4357"/>
                    <a:pt x="1501" y="4359"/>
                  </a:cubicBezTo>
                  <a:cubicBezTo>
                    <a:pt x="1503" y="4419"/>
                    <a:pt x="1488" y="4480"/>
                    <a:pt x="1458" y="4533"/>
                  </a:cubicBezTo>
                  <a:cubicBezTo>
                    <a:pt x="1415" y="4645"/>
                    <a:pt x="1415" y="4645"/>
                    <a:pt x="1416" y="4708"/>
                  </a:cubicBezTo>
                  <a:cubicBezTo>
                    <a:pt x="1417" y="4771"/>
                    <a:pt x="1360" y="5003"/>
                    <a:pt x="1331" y="5057"/>
                  </a:cubicBezTo>
                  <a:cubicBezTo>
                    <a:pt x="1316" y="5115"/>
                    <a:pt x="1293" y="5170"/>
                    <a:pt x="1301" y="5173"/>
                  </a:cubicBezTo>
                  <a:lnTo>
                    <a:pt x="1280" y="5228"/>
                  </a:lnTo>
                  <a:lnTo>
                    <a:pt x="1251" y="5345"/>
                  </a:lnTo>
                  <a:lnTo>
                    <a:pt x="1259" y="5347"/>
                  </a:lnTo>
                  <a:cubicBezTo>
                    <a:pt x="1245" y="5405"/>
                    <a:pt x="1152" y="5752"/>
                    <a:pt x="1052" y="6158"/>
                  </a:cubicBezTo>
                  <a:cubicBezTo>
                    <a:pt x="917" y="6709"/>
                    <a:pt x="878" y="6871"/>
                    <a:pt x="883" y="6871"/>
                  </a:cubicBezTo>
                  <a:cubicBezTo>
                    <a:pt x="884" y="6871"/>
                    <a:pt x="886" y="6867"/>
                    <a:pt x="889" y="6859"/>
                  </a:cubicBezTo>
                  <a:cubicBezTo>
                    <a:pt x="894" y="6850"/>
                    <a:pt x="898" y="6845"/>
                    <a:pt x="900" y="6845"/>
                  </a:cubicBezTo>
                  <a:lnTo>
                    <a:pt x="900" y="6845"/>
                  </a:lnTo>
                  <a:cubicBezTo>
                    <a:pt x="909" y="6845"/>
                    <a:pt x="885" y="6932"/>
                    <a:pt x="860" y="6975"/>
                  </a:cubicBezTo>
                  <a:cubicBezTo>
                    <a:pt x="846" y="7033"/>
                    <a:pt x="810" y="7148"/>
                    <a:pt x="782" y="7263"/>
                  </a:cubicBezTo>
                  <a:cubicBezTo>
                    <a:pt x="753" y="7378"/>
                    <a:pt x="726" y="7493"/>
                    <a:pt x="717" y="7493"/>
                  </a:cubicBezTo>
                  <a:cubicBezTo>
                    <a:pt x="717" y="7493"/>
                    <a:pt x="717" y="7493"/>
                    <a:pt x="717" y="7493"/>
                  </a:cubicBezTo>
                  <a:lnTo>
                    <a:pt x="702" y="7551"/>
                  </a:lnTo>
                  <a:cubicBezTo>
                    <a:pt x="690" y="7673"/>
                    <a:pt x="605" y="8021"/>
                    <a:pt x="554" y="8193"/>
                  </a:cubicBezTo>
                  <a:cubicBezTo>
                    <a:pt x="525" y="8310"/>
                    <a:pt x="512" y="8368"/>
                    <a:pt x="490" y="8487"/>
                  </a:cubicBezTo>
                  <a:cubicBezTo>
                    <a:pt x="470" y="8606"/>
                    <a:pt x="470" y="8605"/>
                    <a:pt x="448" y="8661"/>
                  </a:cubicBezTo>
                  <a:cubicBezTo>
                    <a:pt x="448" y="8661"/>
                    <a:pt x="448" y="8661"/>
                    <a:pt x="448" y="8661"/>
                  </a:cubicBezTo>
                  <a:cubicBezTo>
                    <a:pt x="439" y="8661"/>
                    <a:pt x="347" y="9005"/>
                    <a:pt x="362" y="9010"/>
                  </a:cubicBezTo>
                  <a:lnTo>
                    <a:pt x="340" y="9066"/>
                  </a:lnTo>
                  <a:cubicBezTo>
                    <a:pt x="319" y="9122"/>
                    <a:pt x="312" y="9183"/>
                    <a:pt x="320" y="9185"/>
                  </a:cubicBezTo>
                  <a:cubicBezTo>
                    <a:pt x="335" y="9189"/>
                    <a:pt x="321" y="9248"/>
                    <a:pt x="284" y="9298"/>
                  </a:cubicBezTo>
                  <a:cubicBezTo>
                    <a:pt x="283" y="9298"/>
                    <a:pt x="283" y="9298"/>
                    <a:pt x="282" y="9298"/>
                  </a:cubicBezTo>
                  <a:cubicBezTo>
                    <a:pt x="267" y="9298"/>
                    <a:pt x="254" y="9352"/>
                    <a:pt x="261" y="9354"/>
                  </a:cubicBezTo>
                  <a:cubicBezTo>
                    <a:pt x="255" y="9415"/>
                    <a:pt x="249" y="9475"/>
                    <a:pt x="227" y="9531"/>
                  </a:cubicBezTo>
                  <a:cubicBezTo>
                    <a:pt x="212" y="9589"/>
                    <a:pt x="199" y="9647"/>
                    <a:pt x="213" y="9651"/>
                  </a:cubicBezTo>
                  <a:cubicBezTo>
                    <a:pt x="221" y="9654"/>
                    <a:pt x="208" y="9712"/>
                    <a:pt x="193" y="9770"/>
                  </a:cubicBezTo>
                  <a:cubicBezTo>
                    <a:pt x="185" y="9768"/>
                    <a:pt x="185" y="9768"/>
                    <a:pt x="192" y="9708"/>
                  </a:cubicBezTo>
                  <a:lnTo>
                    <a:pt x="192" y="9708"/>
                  </a:lnTo>
                  <a:lnTo>
                    <a:pt x="163" y="9824"/>
                  </a:lnTo>
                  <a:cubicBezTo>
                    <a:pt x="149" y="9882"/>
                    <a:pt x="113" y="9994"/>
                    <a:pt x="106" y="9994"/>
                  </a:cubicBezTo>
                  <a:cubicBezTo>
                    <a:pt x="106" y="9994"/>
                    <a:pt x="106" y="9994"/>
                    <a:pt x="106" y="9994"/>
                  </a:cubicBezTo>
                  <a:cubicBezTo>
                    <a:pt x="89" y="10034"/>
                    <a:pt x="77" y="10076"/>
                    <a:pt x="83" y="10076"/>
                  </a:cubicBezTo>
                  <a:cubicBezTo>
                    <a:pt x="85" y="10076"/>
                    <a:pt x="90" y="10069"/>
                    <a:pt x="99" y="10054"/>
                  </a:cubicBezTo>
                  <a:cubicBezTo>
                    <a:pt x="107" y="10056"/>
                    <a:pt x="110" y="10058"/>
                    <a:pt x="109" y="10073"/>
                  </a:cubicBezTo>
                  <a:cubicBezTo>
                    <a:pt x="107" y="10084"/>
                    <a:pt x="104" y="10097"/>
                    <a:pt x="102" y="10108"/>
                  </a:cubicBezTo>
                  <a:cubicBezTo>
                    <a:pt x="97" y="10128"/>
                    <a:pt x="90" y="10156"/>
                    <a:pt x="81" y="10193"/>
                  </a:cubicBezTo>
                  <a:cubicBezTo>
                    <a:pt x="57" y="10290"/>
                    <a:pt x="34" y="10386"/>
                    <a:pt x="25" y="10392"/>
                  </a:cubicBezTo>
                  <a:cubicBezTo>
                    <a:pt x="18" y="10395"/>
                    <a:pt x="16" y="10396"/>
                    <a:pt x="0" y="10459"/>
                  </a:cubicBezTo>
                  <a:lnTo>
                    <a:pt x="148" y="10459"/>
                  </a:lnTo>
                  <a:lnTo>
                    <a:pt x="267" y="10458"/>
                  </a:lnTo>
                  <a:lnTo>
                    <a:pt x="325" y="10457"/>
                  </a:lnTo>
                  <a:lnTo>
                    <a:pt x="358" y="10455"/>
                  </a:lnTo>
                  <a:cubicBezTo>
                    <a:pt x="402" y="10452"/>
                    <a:pt x="442" y="10449"/>
                    <a:pt x="480" y="10446"/>
                  </a:cubicBezTo>
                  <a:cubicBezTo>
                    <a:pt x="536" y="10440"/>
                    <a:pt x="591" y="10431"/>
                    <a:pt x="646" y="10419"/>
                  </a:cubicBezTo>
                  <a:cubicBezTo>
                    <a:pt x="647" y="10411"/>
                    <a:pt x="647" y="10407"/>
                    <a:pt x="655" y="10407"/>
                  </a:cubicBezTo>
                  <a:cubicBezTo>
                    <a:pt x="662" y="10407"/>
                    <a:pt x="677" y="10411"/>
                    <a:pt x="706" y="10419"/>
                  </a:cubicBezTo>
                  <a:cubicBezTo>
                    <a:pt x="706" y="10427"/>
                    <a:pt x="765" y="10428"/>
                    <a:pt x="826" y="10428"/>
                  </a:cubicBezTo>
                  <a:cubicBezTo>
                    <a:pt x="826" y="10425"/>
                    <a:pt x="832" y="10424"/>
                    <a:pt x="839" y="10424"/>
                  </a:cubicBezTo>
                  <a:cubicBezTo>
                    <a:pt x="852" y="10424"/>
                    <a:pt x="865" y="10428"/>
                    <a:pt x="826" y="10428"/>
                  </a:cubicBezTo>
                  <a:cubicBezTo>
                    <a:pt x="825" y="10436"/>
                    <a:pt x="765" y="10436"/>
                    <a:pt x="705" y="10436"/>
                  </a:cubicBezTo>
                  <a:lnTo>
                    <a:pt x="705" y="10443"/>
                  </a:lnTo>
                  <a:cubicBezTo>
                    <a:pt x="734" y="10451"/>
                    <a:pt x="764" y="10455"/>
                    <a:pt x="794" y="10455"/>
                  </a:cubicBezTo>
                  <a:cubicBezTo>
                    <a:pt x="825" y="10455"/>
                    <a:pt x="855" y="10451"/>
                    <a:pt x="884" y="10443"/>
                  </a:cubicBezTo>
                  <a:cubicBezTo>
                    <a:pt x="904" y="10439"/>
                    <a:pt x="924" y="10438"/>
                    <a:pt x="944" y="10438"/>
                  </a:cubicBezTo>
                  <a:cubicBezTo>
                    <a:pt x="964" y="10438"/>
                    <a:pt x="984" y="10439"/>
                    <a:pt x="1004" y="10443"/>
                  </a:cubicBezTo>
                  <a:cubicBezTo>
                    <a:pt x="1046" y="10449"/>
                    <a:pt x="1088" y="10455"/>
                    <a:pt x="1109" y="10455"/>
                  </a:cubicBezTo>
                  <a:cubicBezTo>
                    <a:pt x="1118" y="10455"/>
                    <a:pt x="1123" y="10454"/>
                    <a:pt x="1123" y="10451"/>
                  </a:cubicBezTo>
                  <a:cubicBezTo>
                    <a:pt x="1123" y="10451"/>
                    <a:pt x="1243" y="10452"/>
                    <a:pt x="1302" y="10460"/>
                  </a:cubicBezTo>
                  <a:cubicBezTo>
                    <a:pt x="1423" y="10460"/>
                    <a:pt x="1482" y="10460"/>
                    <a:pt x="1482" y="10452"/>
                  </a:cubicBezTo>
                  <a:cubicBezTo>
                    <a:pt x="1483" y="10445"/>
                    <a:pt x="1543" y="10445"/>
                    <a:pt x="1602" y="10445"/>
                  </a:cubicBezTo>
                  <a:cubicBezTo>
                    <a:pt x="1663" y="10445"/>
                    <a:pt x="1722" y="10445"/>
                    <a:pt x="1723" y="10437"/>
                  </a:cubicBezTo>
                  <a:cubicBezTo>
                    <a:pt x="1723" y="10428"/>
                    <a:pt x="1784" y="10420"/>
                    <a:pt x="1903" y="10420"/>
                  </a:cubicBezTo>
                  <a:cubicBezTo>
                    <a:pt x="1952" y="10417"/>
                    <a:pt x="1981" y="10415"/>
                    <a:pt x="2002" y="10415"/>
                  </a:cubicBezTo>
                  <a:cubicBezTo>
                    <a:pt x="2033" y="10415"/>
                    <a:pt x="2047" y="10419"/>
                    <a:pt x="2082" y="10429"/>
                  </a:cubicBezTo>
                  <a:cubicBezTo>
                    <a:pt x="2082" y="10437"/>
                    <a:pt x="2142" y="10437"/>
                    <a:pt x="2201" y="10437"/>
                  </a:cubicBezTo>
                  <a:cubicBezTo>
                    <a:pt x="2241" y="10437"/>
                    <a:pt x="2281" y="10440"/>
                    <a:pt x="2321" y="10445"/>
                  </a:cubicBezTo>
                  <a:cubicBezTo>
                    <a:pt x="2339" y="10447"/>
                    <a:pt x="2351" y="10448"/>
                    <a:pt x="2360" y="10448"/>
                  </a:cubicBezTo>
                  <a:cubicBezTo>
                    <a:pt x="2380" y="10448"/>
                    <a:pt x="2380" y="10442"/>
                    <a:pt x="2380" y="10437"/>
                  </a:cubicBezTo>
                  <a:lnTo>
                    <a:pt x="2382" y="10421"/>
                  </a:lnTo>
                  <a:cubicBezTo>
                    <a:pt x="2442" y="10421"/>
                    <a:pt x="2501" y="10437"/>
                    <a:pt x="2501" y="10446"/>
                  </a:cubicBezTo>
                  <a:cubicBezTo>
                    <a:pt x="2530" y="10454"/>
                    <a:pt x="2544" y="10457"/>
                    <a:pt x="2552" y="10457"/>
                  </a:cubicBezTo>
                  <a:cubicBezTo>
                    <a:pt x="2559" y="10457"/>
                    <a:pt x="2559" y="10454"/>
                    <a:pt x="2560" y="10446"/>
                  </a:cubicBezTo>
                  <a:cubicBezTo>
                    <a:pt x="2561" y="10439"/>
                    <a:pt x="2591" y="10433"/>
                    <a:pt x="2652" y="10433"/>
                  </a:cubicBezTo>
                  <a:cubicBezTo>
                    <a:pt x="2676" y="10433"/>
                    <a:pt x="2706" y="10434"/>
                    <a:pt x="2741" y="10437"/>
                  </a:cubicBezTo>
                  <a:cubicBezTo>
                    <a:pt x="2859" y="10438"/>
                    <a:pt x="2980" y="10438"/>
                    <a:pt x="2980" y="10446"/>
                  </a:cubicBezTo>
                  <a:cubicBezTo>
                    <a:pt x="2999" y="10448"/>
                    <a:pt x="3019" y="10449"/>
                    <a:pt x="3039" y="10449"/>
                  </a:cubicBezTo>
                  <a:cubicBezTo>
                    <a:pt x="3059" y="10449"/>
                    <a:pt x="3079" y="10448"/>
                    <a:pt x="3098" y="10446"/>
                  </a:cubicBezTo>
                  <a:cubicBezTo>
                    <a:pt x="3129" y="10442"/>
                    <a:pt x="3159" y="10440"/>
                    <a:pt x="3204" y="10440"/>
                  </a:cubicBezTo>
                  <a:cubicBezTo>
                    <a:pt x="3248" y="10440"/>
                    <a:pt x="3308" y="10442"/>
                    <a:pt x="3398" y="10446"/>
                  </a:cubicBezTo>
                  <a:cubicBezTo>
                    <a:pt x="3550" y="10454"/>
                    <a:pt x="3624" y="10458"/>
                    <a:pt x="3661" y="10458"/>
                  </a:cubicBezTo>
                  <a:cubicBezTo>
                    <a:pt x="3697" y="10458"/>
                    <a:pt x="3697" y="10454"/>
                    <a:pt x="3697" y="10447"/>
                  </a:cubicBezTo>
                  <a:cubicBezTo>
                    <a:pt x="3697" y="10442"/>
                    <a:pt x="3698" y="10437"/>
                    <a:pt x="3709" y="10437"/>
                  </a:cubicBezTo>
                  <a:cubicBezTo>
                    <a:pt x="3717" y="10437"/>
                    <a:pt x="3732" y="10440"/>
                    <a:pt x="3757" y="10447"/>
                  </a:cubicBezTo>
                  <a:cubicBezTo>
                    <a:pt x="3774" y="10449"/>
                    <a:pt x="3792" y="10450"/>
                    <a:pt x="3811" y="10450"/>
                  </a:cubicBezTo>
                  <a:cubicBezTo>
                    <a:pt x="3857" y="10450"/>
                    <a:pt x="3912" y="10444"/>
                    <a:pt x="3997" y="10439"/>
                  </a:cubicBezTo>
                  <a:cubicBezTo>
                    <a:pt x="4058" y="10430"/>
                    <a:pt x="4059" y="10414"/>
                    <a:pt x="4059" y="10406"/>
                  </a:cubicBezTo>
                  <a:cubicBezTo>
                    <a:pt x="4059" y="10397"/>
                    <a:pt x="4060" y="10393"/>
                    <a:pt x="4083" y="10393"/>
                  </a:cubicBezTo>
                  <a:cubicBezTo>
                    <a:pt x="4100" y="10393"/>
                    <a:pt x="4129" y="10395"/>
                    <a:pt x="4179" y="10399"/>
                  </a:cubicBezTo>
                  <a:cubicBezTo>
                    <a:pt x="4239" y="10399"/>
                    <a:pt x="4299" y="10406"/>
                    <a:pt x="4298" y="10414"/>
                  </a:cubicBezTo>
                  <a:cubicBezTo>
                    <a:pt x="4298" y="10422"/>
                    <a:pt x="4237" y="10422"/>
                    <a:pt x="4237" y="10422"/>
                  </a:cubicBezTo>
                  <a:lnTo>
                    <a:pt x="4178" y="10422"/>
                  </a:lnTo>
                  <a:cubicBezTo>
                    <a:pt x="4178" y="10431"/>
                    <a:pt x="4176" y="10439"/>
                    <a:pt x="4296" y="10439"/>
                  </a:cubicBezTo>
                  <a:cubicBezTo>
                    <a:pt x="4326" y="10443"/>
                    <a:pt x="4356" y="10445"/>
                    <a:pt x="4378" y="10445"/>
                  </a:cubicBezTo>
                  <a:cubicBezTo>
                    <a:pt x="4401" y="10445"/>
                    <a:pt x="4416" y="10443"/>
                    <a:pt x="4417" y="10439"/>
                  </a:cubicBezTo>
                  <a:cubicBezTo>
                    <a:pt x="4476" y="10447"/>
                    <a:pt x="4595" y="10447"/>
                    <a:pt x="4715" y="10448"/>
                  </a:cubicBezTo>
                  <a:cubicBezTo>
                    <a:pt x="4835" y="10448"/>
                    <a:pt x="5014" y="10448"/>
                    <a:pt x="5074" y="10456"/>
                  </a:cubicBezTo>
                  <a:cubicBezTo>
                    <a:pt x="5194" y="10456"/>
                    <a:pt x="5253" y="10456"/>
                    <a:pt x="5253" y="10448"/>
                  </a:cubicBezTo>
                  <a:cubicBezTo>
                    <a:pt x="5254" y="10439"/>
                    <a:pt x="5275" y="10435"/>
                    <a:pt x="5292" y="10435"/>
                  </a:cubicBezTo>
                  <a:cubicBezTo>
                    <a:pt x="5304" y="10435"/>
                    <a:pt x="5314" y="10437"/>
                    <a:pt x="5314" y="10440"/>
                  </a:cubicBezTo>
                  <a:cubicBezTo>
                    <a:pt x="5352" y="10450"/>
                    <a:pt x="5677" y="10457"/>
                    <a:pt x="5926" y="10457"/>
                  </a:cubicBezTo>
                  <a:cubicBezTo>
                    <a:pt x="6070" y="10457"/>
                    <a:pt x="6189" y="10455"/>
                    <a:pt x="6211" y="10449"/>
                  </a:cubicBezTo>
                  <a:lnTo>
                    <a:pt x="6331" y="10449"/>
                  </a:lnTo>
                  <a:cubicBezTo>
                    <a:pt x="6393" y="10453"/>
                    <a:pt x="6518" y="10455"/>
                    <a:pt x="6634" y="10455"/>
                  </a:cubicBezTo>
                  <a:cubicBezTo>
                    <a:pt x="6742" y="10455"/>
                    <a:pt x="6841" y="10453"/>
                    <a:pt x="6870" y="10449"/>
                  </a:cubicBezTo>
                  <a:lnTo>
                    <a:pt x="7049" y="10450"/>
                  </a:lnTo>
                  <a:cubicBezTo>
                    <a:pt x="7109" y="10454"/>
                    <a:pt x="7154" y="10456"/>
                    <a:pt x="7191" y="10456"/>
                  </a:cubicBezTo>
                  <a:cubicBezTo>
                    <a:pt x="7229" y="10456"/>
                    <a:pt x="7259" y="10454"/>
                    <a:pt x="7289" y="10450"/>
                  </a:cubicBezTo>
                  <a:cubicBezTo>
                    <a:pt x="7331" y="10445"/>
                    <a:pt x="7344" y="10439"/>
                    <a:pt x="7348" y="10439"/>
                  </a:cubicBezTo>
                  <a:cubicBezTo>
                    <a:pt x="7349" y="10439"/>
                    <a:pt x="7349" y="10440"/>
                    <a:pt x="7349" y="10442"/>
                  </a:cubicBezTo>
                  <a:cubicBezTo>
                    <a:pt x="7349" y="10450"/>
                    <a:pt x="7469" y="10450"/>
                    <a:pt x="7708" y="10450"/>
                  </a:cubicBezTo>
                  <a:cubicBezTo>
                    <a:pt x="7947" y="10450"/>
                    <a:pt x="7947" y="10450"/>
                    <a:pt x="7887" y="10442"/>
                  </a:cubicBezTo>
                  <a:cubicBezTo>
                    <a:pt x="7957" y="10440"/>
                    <a:pt x="8006" y="10439"/>
                    <a:pt x="8041" y="10439"/>
                  </a:cubicBezTo>
                  <a:cubicBezTo>
                    <a:pt x="8127" y="10439"/>
                    <a:pt x="8127" y="10445"/>
                    <a:pt x="8127" y="10451"/>
                  </a:cubicBezTo>
                  <a:cubicBezTo>
                    <a:pt x="8100" y="10458"/>
                    <a:pt x="8108" y="10462"/>
                    <a:pt x="8132" y="10462"/>
                  </a:cubicBezTo>
                  <a:cubicBezTo>
                    <a:pt x="8161" y="10462"/>
                    <a:pt x="8213" y="10456"/>
                    <a:pt x="8247" y="10442"/>
                  </a:cubicBezTo>
                  <a:cubicBezTo>
                    <a:pt x="8283" y="10433"/>
                    <a:pt x="8339" y="10429"/>
                    <a:pt x="8379" y="10429"/>
                  </a:cubicBezTo>
                  <a:cubicBezTo>
                    <a:pt x="8407" y="10429"/>
                    <a:pt x="8427" y="10431"/>
                    <a:pt x="8427" y="10434"/>
                  </a:cubicBezTo>
                  <a:cubicBezTo>
                    <a:pt x="8427" y="10443"/>
                    <a:pt x="8366" y="10443"/>
                    <a:pt x="8307" y="10443"/>
                  </a:cubicBezTo>
                  <a:lnTo>
                    <a:pt x="8306" y="10459"/>
                  </a:lnTo>
                  <a:cubicBezTo>
                    <a:pt x="8312" y="10459"/>
                    <a:pt x="8319" y="10459"/>
                    <a:pt x="8325" y="10459"/>
                  </a:cubicBezTo>
                  <a:cubicBezTo>
                    <a:pt x="8359" y="10459"/>
                    <a:pt x="8393" y="10457"/>
                    <a:pt x="8426" y="10451"/>
                  </a:cubicBezTo>
                  <a:cubicBezTo>
                    <a:pt x="8466" y="10451"/>
                    <a:pt x="8507" y="10448"/>
                    <a:pt x="8546" y="10443"/>
                  </a:cubicBezTo>
                  <a:cubicBezTo>
                    <a:pt x="8606" y="10436"/>
                    <a:pt x="8607" y="10427"/>
                    <a:pt x="8548" y="10419"/>
                  </a:cubicBezTo>
                  <a:cubicBezTo>
                    <a:pt x="8489" y="10411"/>
                    <a:pt x="8548" y="10411"/>
                    <a:pt x="8607" y="10411"/>
                  </a:cubicBezTo>
                  <a:cubicBezTo>
                    <a:pt x="8728" y="10419"/>
                    <a:pt x="8726" y="10427"/>
                    <a:pt x="8667" y="10436"/>
                  </a:cubicBezTo>
                  <a:cubicBezTo>
                    <a:pt x="8606" y="10436"/>
                    <a:pt x="8606" y="10443"/>
                    <a:pt x="8605" y="10451"/>
                  </a:cubicBezTo>
                  <a:cubicBezTo>
                    <a:pt x="8605" y="10453"/>
                    <a:pt x="8615" y="10453"/>
                    <a:pt x="8632" y="10453"/>
                  </a:cubicBezTo>
                  <a:cubicBezTo>
                    <a:pt x="8707" y="10453"/>
                    <a:pt x="8915" y="10441"/>
                    <a:pt x="8966" y="10428"/>
                  </a:cubicBezTo>
                  <a:lnTo>
                    <a:pt x="8966" y="10428"/>
                  </a:lnTo>
                  <a:cubicBezTo>
                    <a:pt x="8966" y="10430"/>
                    <a:pt x="8966" y="10432"/>
                    <a:pt x="8965" y="10436"/>
                  </a:cubicBezTo>
                  <a:cubicBezTo>
                    <a:pt x="8965" y="10443"/>
                    <a:pt x="9085" y="10443"/>
                    <a:pt x="9204" y="10443"/>
                  </a:cubicBezTo>
                  <a:cubicBezTo>
                    <a:pt x="9236" y="10444"/>
                    <a:pt x="9263" y="10444"/>
                    <a:pt x="9286" y="10444"/>
                  </a:cubicBezTo>
                  <a:cubicBezTo>
                    <a:pt x="9351" y="10444"/>
                    <a:pt x="9384" y="10442"/>
                    <a:pt x="9385" y="10436"/>
                  </a:cubicBezTo>
                  <a:cubicBezTo>
                    <a:pt x="9385" y="10428"/>
                    <a:pt x="9386" y="10420"/>
                    <a:pt x="9445" y="10420"/>
                  </a:cubicBezTo>
                  <a:cubicBezTo>
                    <a:pt x="9386" y="10420"/>
                    <a:pt x="9386" y="10412"/>
                    <a:pt x="9387" y="10403"/>
                  </a:cubicBezTo>
                  <a:lnTo>
                    <a:pt x="9387" y="10403"/>
                  </a:lnTo>
                  <a:cubicBezTo>
                    <a:pt x="9387" y="10403"/>
                    <a:pt x="9506" y="10412"/>
                    <a:pt x="9565" y="10420"/>
                  </a:cubicBezTo>
                  <a:cubicBezTo>
                    <a:pt x="9684" y="10437"/>
                    <a:pt x="9803" y="10445"/>
                    <a:pt x="10043" y="10445"/>
                  </a:cubicBezTo>
                  <a:cubicBezTo>
                    <a:pt x="10162" y="10445"/>
                    <a:pt x="10342" y="10445"/>
                    <a:pt x="10401" y="10454"/>
                  </a:cubicBezTo>
                  <a:cubicBezTo>
                    <a:pt x="10521" y="10454"/>
                    <a:pt x="10581" y="10454"/>
                    <a:pt x="10582" y="10446"/>
                  </a:cubicBezTo>
                  <a:lnTo>
                    <a:pt x="10701" y="10446"/>
                  </a:lnTo>
                  <a:cubicBezTo>
                    <a:pt x="10730" y="10450"/>
                    <a:pt x="10775" y="10452"/>
                    <a:pt x="10813" y="10452"/>
                  </a:cubicBezTo>
                  <a:cubicBezTo>
                    <a:pt x="10850" y="10452"/>
                    <a:pt x="10881" y="10450"/>
                    <a:pt x="10881" y="10446"/>
                  </a:cubicBezTo>
                  <a:cubicBezTo>
                    <a:pt x="10901" y="10443"/>
                    <a:pt x="10921" y="10442"/>
                    <a:pt x="10941" y="10442"/>
                  </a:cubicBezTo>
                  <a:cubicBezTo>
                    <a:pt x="10981" y="10442"/>
                    <a:pt x="11020" y="10446"/>
                    <a:pt x="11061" y="10446"/>
                  </a:cubicBezTo>
                  <a:cubicBezTo>
                    <a:pt x="11115" y="10453"/>
                    <a:pt x="11144" y="10457"/>
                    <a:pt x="11155" y="10457"/>
                  </a:cubicBezTo>
                  <a:cubicBezTo>
                    <a:pt x="11168" y="10457"/>
                    <a:pt x="11153" y="10451"/>
                    <a:pt x="11120" y="10438"/>
                  </a:cubicBezTo>
                  <a:cubicBezTo>
                    <a:pt x="11121" y="10430"/>
                    <a:pt x="11001" y="10421"/>
                    <a:pt x="10942" y="10421"/>
                  </a:cubicBezTo>
                  <a:lnTo>
                    <a:pt x="10762" y="10421"/>
                  </a:lnTo>
                  <a:lnTo>
                    <a:pt x="10942" y="10413"/>
                  </a:lnTo>
                  <a:cubicBezTo>
                    <a:pt x="11002" y="10413"/>
                    <a:pt x="11123" y="10405"/>
                    <a:pt x="11123" y="10397"/>
                  </a:cubicBezTo>
                  <a:cubicBezTo>
                    <a:pt x="11123" y="10397"/>
                    <a:pt x="11124" y="10390"/>
                    <a:pt x="11183" y="10390"/>
                  </a:cubicBezTo>
                  <a:lnTo>
                    <a:pt x="11182" y="10405"/>
                  </a:lnTo>
                  <a:cubicBezTo>
                    <a:pt x="11123" y="10413"/>
                    <a:pt x="11121" y="10421"/>
                    <a:pt x="11121" y="10430"/>
                  </a:cubicBezTo>
                  <a:cubicBezTo>
                    <a:pt x="11158" y="10440"/>
                    <a:pt x="11241" y="10447"/>
                    <a:pt x="11298" y="10447"/>
                  </a:cubicBezTo>
                  <a:cubicBezTo>
                    <a:pt x="11334" y="10447"/>
                    <a:pt x="11360" y="10444"/>
                    <a:pt x="11360" y="10438"/>
                  </a:cubicBezTo>
                  <a:cubicBezTo>
                    <a:pt x="11367" y="10438"/>
                    <a:pt x="11373" y="10438"/>
                    <a:pt x="11380" y="10438"/>
                  </a:cubicBezTo>
                  <a:cubicBezTo>
                    <a:pt x="11413" y="10438"/>
                    <a:pt x="11446" y="10440"/>
                    <a:pt x="11479" y="10446"/>
                  </a:cubicBezTo>
                  <a:cubicBezTo>
                    <a:pt x="11479" y="10449"/>
                    <a:pt x="11490" y="10452"/>
                    <a:pt x="11507" y="10452"/>
                  </a:cubicBezTo>
                  <a:cubicBezTo>
                    <a:pt x="11530" y="10452"/>
                    <a:pt x="11564" y="10448"/>
                    <a:pt x="11599" y="10438"/>
                  </a:cubicBezTo>
                  <a:cubicBezTo>
                    <a:pt x="11629" y="10430"/>
                    <a:pt x="11659" y="10426"/>
                    <a:pt x="11689" y="10426"/>
                  </a:cubicBezTo>
                  <a:cubicBezTo>
                    <a:pt x="11720" y="10426"/>
                    <a:pt x="11750" y="10430"/>
                    <a:pt x="11779" y="10438"/>
                  </a:cubicBezTo>
                  <a:cubicBezTo>
                    <a:pt x="11849" y="10448"/>
                    <a:pt x="11963" y="10452"/>
                    <a:pt x="12043" y="10452"/>
                  </a:cubicBezTo>
                  <a:cubicBezTo>
                    <a:pt x="12098" y="10452"/>
                    <a:pt x="12138" y="10450"/>
                    <a:pt x="12138" y="10447"/>
                  </a:cubicBezTo>
                  <a:cubicBezTo>
                    <a:pt x="12138" y="10438"/>
                    <a:pt x="12200" y="10434"/>
                    <a:pt x="12263" y="10434"/>
                  </a:cubicBezTo>
                  <a:cubicBezTo>
                    <a:pt x="12308" y="10434"/>
                    <a:pt x="12353" y="10436"/>
                    <a:pt x="12378" y="10439"/>
                  </a:cubicBezTo>
                  <a:cubicBezTo>
                    <a:pt x="12408" y="10443"/>
                    <a:pt x="12438" y="10445"/>
                    <a:pt x="12468" y="10445"/>
                  </a:cubicBezTo>
                  <a:cubicBezTo>
                    <a:pt x="12498" y="10445"/>
                    <a:pt x="12528" y="10443"/>
                    <a:pt x="12557" y="10439"/>
                  </a:cubicBezTo>
                  <a:lnTo>
                    <a:pt x="12557" y="10439"/>
                  </a:lnTo>
                  <a:cubicBezTo>
                    <a:pt x="12556" y="10444"/>
                    <a:pt x="12586" y="10451"/>
                    <a:pt x="12624" y="10451"/>
                  </a:cubicBezTo>
                  <a:cubicBezTo>
                    <a:pt x="12640" y="10451"/>
                    <a:pt x="12658" y="10449"/>
                    <a:pt x="12676" y="10447"/>
                  </a:cubicBezTo>
                  <a:cubicBezTo>
                    <a:pt x="12676" y="10447"/>
                    <a:pt x="12737" y="10447"/>
                    <a:pt x="12677" y="10439"/>
                  </a:cubicBezTo>
                  <a:lnTo>
                    <a:pt x="12797" y="10423"/>
                  </a:lnTo>
                  <a:cubicBezTo>
                    <a:pt x="12738" y="10423"/>
                    <a:pt x="12738" y="10415"/>
                    <a:pt x="12739" y="10406"/>
                  </a:cubicBezTo>
                  <a:cubicBezTo>
                    <a:pt x="12739" y="10405"/>
                    <a:pt x="12752" y="10404"/>
                    <a:pt x="12775" y="10404"/>
                  </a:cubicBezTo>
                  <a:cubicBezTo>
                    <a:pt x="12846" y="10404"/>
                    <a:pt x="13006" y="10413"/>
                    <a:pt x="13097" y="10431"/>
                  </a:cubicBezTo>
                  <a:lnTo>
                    <a:pt x="13215" y="10448"/>
                  </a:lnTo>
                  <a:cubicBezTo>
                    <a:pt x="13216" y="10440"/>
                    <a:pt x="13216" y="10431"/>
                    <a:pt x="13216" y="10431"/>
                  </a:cubicBezTo>
                  <a:cubicBezTo>
                    <a:pt x="13276" y="10431"/>
                    <a:pt x="13336" y="10432"/>
                    <a:pt x="13336" y="10440"/>
                  </a:cubicBezTo>
                  <a:cubicBezTo>
                    <a:pt x="13335" y="10448"/>
                    <a:pt x="13335" y="10448"/>
                    <a:pt x="13395" y="10448"/>
                  </a:cubicBezTo>
                  <a:cubicBezTo>
                    <a:pt x="13395" y="10448"/>
                    <a:pt x="13455" y="10448"/>
                    <a:pt x="13455" y="10440"/>
                  </a:cubicBezTo>
                  <a:cubicBezTo>
                    <a:pt x="13455" y="10431"/>
                    <a:pt x="13456" y="10427"/>
                    <a:pt x="13468" y="10427"/>
                  </a:cubicBezTo>
                  <a:cubicBezTo>
                    <a:pt x="13476" y="10427"/>
                    <a:pt x="13491" y="10429"/>
                    <a:pt x="13515" y="10432"/>
                  </a:cubicBezTo>
                  <a:cubicBezTo>
                    <a:pt x="13544" y="10440"/>
                    <a:pt x="13575" y="10444"/>
                    <a:pt x="13605" y="10444"/>
                  </a:cubicBezTo>
                  <a:cubicBezTo>
                    <a:pt x="13635" y="10444"/>
                    <a:pt x="13666" y="10440"/>
                    <a:pt x="13695" y="10432"/>
                  </a:cubicBezTo>
                  <a:cubicBezTo>
                    <a:pt x="13695" y="10424"/>
                    <a:pt x="13696" y="10420"/>
                    <a:pt x="13703" y="10420"/>
                  </a:cubicBezTo>
                  <a:cubicBezTo>
                    <a:pt x="13710" y="10420"/>
                    <a:pt x="13725" y="10424"/>
                    <a:pt x="13754" y="10432"/>
                  </a:cubicBezTo>
                  <a:cubicBezTo>
                    <a:pt x="13754" y="10440"/>
                    <a:pt x="13814" y="10448"/>
                    <a:pt x="13873" y="10448"/>
                  </a:cubicBezTo>
                  <a:lnTo>
                    <a:pt x="13874" y="10440"/>
                  </a:lnTo>
                  <a:cubicBezTo>
                    <a:pt x="13875" y="10431"/>
                    <a:pt x="13896" y="10427"/>
                    <a:pt x="13925" y="10427"/>
                  </a:cubicBezTo>
                  <a:cubicBezTo>
                    <a:pt x="13945" y="10427"/>
                    <a:pt x="13970" y="10429"/>
                    <a:pt x="13994" y="10432"/>
                  </a:cubicBezTo>
                  <a:cubicBezTo>
                    <a:pt x="13994" y="10436"/>
                    <a:pt x="14009" y="10438"/>
                    <a:pt x="14039" y="10438"/>
                  </a:cubicBezTo>
                  <a:cubicBezTo>
                    <a:pt x="14069" y="10438"/>
                    <a:pt x="14114" y="10436"/>
                    <a:pt x="14174" y="10432"/>
                  </a:cubicBezTo>
                  <a:cubicBezTo>
                    <a:pt x="14294" y="10432"/>
                    <a:pt x="14353" y="10432"/>
                    <a:pt x="14353" y="10441"/>
                  </a:cubicBezTo>
                  <a:cubicBezTo>
                    <a:pt x="14353" y="10449"/>
                    <a:pt x="14352" y="10453"/>
                    <a:pt x="14360" y="10453"/>
                  </a:cubicBezTo>
                  <a:cubicBezTo>
                    <a:pt x="14367" y="10453"/>
                    <a:pt x="14382" y="10449"/>
                    <a:pt x="14413" y="10441"/>
                  </a:cubicBezTo>
                  <a:cubicBezTo>
                    <a:pt x="14443" y="10437"/>
                    <a:pt x="14458" y="10435"/>
                    <a:pt x="14481" y="10435"/>
                  </a:cubicBezTo>
                  <a:cubicBezTo>
                    <a:pt x="14503" y="10435"/>
                    <a:pt x="14533" y="10437"/>
                    <a:pt x="14592" y="10441"/>
                  </a:cubicBezTo>
                  <a:cubicBezTo>
                    <a:pt x="14612" y="10445"/>
                    <a:pt x="14632" y="10447"/>
                    <a:pt x="14652" y="10447"/>
                  </a:cubicBezTo>
                  <a:cubicBezTo>
                    <a:pt x="14672" y="10447"/>
                    <a:pt x="14693" y="10445"/>
                    <a:pt x="14712" y="10441"/>
                  </a:cubicBezTo>
                  <a:cubicBezTo>
                    <a:pt x="14713" y="10425"/>
                    <a:pt x="14713" y="10416"/>
                    <a:pt x="14654" y="10416"/>
                  </a:cubicBezTo>
                  <a:cubicBezTo>
                    <a:pt x="14593" y="10416"/>
                    <a:pt x="14593" y="10416"/>
                    <a:pt x="14594" y="10409"/>
                  </a:cubicBezTo>
                  <a:lnTo>
                    <a:pt x="14713" y="10409"/>
                  </a:lnTo>
                  <a:cubicBezTo>
                    <a:pt x="14774" y="10409"/>
                    <a:pt x="14833" y="10409"/>
                    <a:pt x="14953" y="10401"/>
                  </a:cubicBezTo>
                  <a:cubicBezTo>
                    <a:pt x="15051" y="10394"/>
                    <a:pt x="15070" y="10383"/>
                    <a:pt x="15010" y="10383"/>
                  </a:cubicBezTo>
                  <a:cubicBezTo>
                    <a:pt x="14996" y="10383"/>
                    <a:pt x="14977" y="10384"/>
                    <a:pt x="14955" y="10385"/>
                  </a:cubicBezTo>
                  <a:lnTo>
                    <a:pt x="14895" y="10376"/>
                  </a:lnTo>
                  <a:cubicBezTo>
                    <a:pt x="14896" y="10364"/>
                    <a:pt x="14866" y="10358"/>
                    <a:pt x="14836" y="10358"/>
                  </a:cubicBezTo>
                  <a:cubicBezTo>
                    <a:pt x="14806" y="10358"/>
                    <a:pt x="14776" y="10364"/>
                    <a:pt x="14775" y="10376"/>
                  </a:cubicBezTo>
                  <a:cubicBezTo>
                    <a:pt x="14774" y="10390"/>
                    <a:pt x="14774" y="10396"/>
                    <a:pt x="14764" y="10396"/>
                  </a:cubicBezTo>
                  <a:cubicBezTo>
                    <a:pt x="14756" y="10396"/>
                    <a:pt x="14741" y="10392"/>
                    <a:pt x="14714" y="10384"/>
                  </a:cubicBezTo>
                  <a:cubicBezTo>
                    <a:pt x="14716" y="10368"/>
                    <a:pt x="14656" y="10368"/>
                    <a:pt x="14596" y="10368"/>
                  </a:cubicBezTo>
                  <a:cubicBezTo>
                    <a:pt x="14536" y="10368"/>
                    <a:pt x="14536" y="10368"/>
                    <a:pt x="14536" y="10360"/>
                  </a:cubicBezTo>
                  <a:cubicBezTo>
                    <a:pt x="14537" y="10351"/>
                    <a:pt x="14478" y="10344"/>
                    <a:pt x="14417" y="10344"/>
                  </a:cubicBezTo>
                  <a:cubicBezTo>
                    <a:pt x="14358" y="10344"/>
                    <a:pt x="14358" y="10344"/>
                    <a:pt x="14358" y="10351"/>
                  </a:cubicBezTo>
                  <a:cubicBezTo>
                    <a:pt x="14382" y="10355"/>
                    <a:pt x="14376" y="10357"/>
                    <a:pt x="14356" y="10357"/>
                  </a:cubicBezTo>
                  <a:cubicBezTo>
                    <a:pt x="14328" y="10357"/>
                    <a:pt x="14273" y="10353"/>
                    <a:pt x="14238" y="10344"/>
                  </a:cubicBezTo>
                  <a:cubicBezTo>
                    <a:pt x="14213" y="10340"/>
                    <a:pt x="14199" y="10338"/>
                    <a:pt x="14190" y="10338"/>
                  </a:cubicBezTo>
                  <a:cubicBezTo>
                    <a:pt x="14178" y="10338"/>
                    <a:pt x="14178" y="10342"/>
                    <a:pt x="14178" y="10351"/>
                  </a:cubicBezTo>
                  <a:cubicBezTo>
                    <a:pt x="14178" y="10359"/>
                    <a:pt x="14147" y="10363"/>
                    <a:pt x="14110" y="10363"/>
                  </a:cubicBezTo>
                  <a:cubicBezTo>
                    <a:pt x="14072" y="10363"/>
                    <a:pt x="14027" y="10359"/>
                    <a:pt x="13998" y="10351"/>
                  </a:cubicBezTo>
                  <a:lnTo>
                    <a:pt x="13879" y="10351"/>
                  </a:lnTo>
                  <a:cubicBezTo>
                    <a:pt x="13818" y="10351"/>
                    <a:pt x="13818" y="10359"/>
                    <a:pt x="13818" y="10367"/>
                  </a:cubicBezTo>
                  <a:cubicBezTo>
                    <a:pt x="13818" y="10377"/>
                    <a:pt x="13817" y="10381"/>
                    <a:pt x="13806" y="10381"/>
                  </a:cubicBezTo>
                  <a:cubicBezTo>
                    <a:pt x="13797" y="10381"/>
                    <a:pt x="13783" y="10379"/>
                    <a:pt x="13758" y="10375"/>
                  </a:cubicBezTo>
                  <a:cubicBezTo>
                    <a:pt x="13698" y="10367"/>
                    <a:pt x="13698" y="10359"/>
                    <a:pt x="13698" y="10359"/>
                  </a:cubicBezTo>
                  <a:cubicBezTo>
                    <a:pt x="13699" y="10351"/>
                    <a:pt x="13639" y="10351"/>
                    <a:pt x="13579" y="10351"/>
                  </a:cubicBezTo>
                  <a:cubicBezTo>
                    <a:pt x="13564" y="10351"/>
                    <a:pt x="13544" y="10351"/>
                    <a:pt x="13523" y="10351"/>
                  </a:cubicBezTo>
                  <a:cubicBezTo>
                    <a:pt x="13465" y="10351"/>
                    <a:pt x="13400" y="10353"/>
                    <a:pt x="13400" y="10359"/>
                  </a:cubicBezTo>
                  <a:lnTo>
                    <a:pt x="13400" y="10350"/>
                  </a:lnTo>
                  <a:cubicBezTo>
                    <a:pt x="13360" y="10350"/>
                    <a:pt x="13347" y="10347"/>
                    <a:pt x="13342" y="10347"/>
                  </a:cubicBezTo>
                  <a:cubicBezTo>
                    <a:pt x="13340" y="10347"/>
                    <a:pt x="13340" y="10348"/>
                    <a:pt x="13340" y="10350"/>
                  </a:cubicBezTo>
                  <a:cubicBezTo>
                    <a:pt x="13340" y="10350"/>
                    <a:pt x="13280" y="10350"/>
                    <a:pt x="13161" y="10342"/>
                  </a:cubicBezTo>
                  <a:cubicBezTo>
                    <a:pt x="13139" y="10341"/>
                    <a:pt x="13115" y="10340"/>
                    <a:pt x="13092" y="10340"/>
                  </a:cubicBezTo>
                  <a:cubicBezTo>
                    <a:pt x="12988" y="10340"/>
                    <a:pt x="12894" y="10353"/>
                    <a:pt x="13040" y="10367"/>
                  </a:cubicBezTo>
                  <a:lnTo>
                    <a:pt x="12980" y="10367"/>
                  </a:lnTo>
                  <a:cubicBezTo>
                    <a:pt x="12977" y="10367"/>
                    <a:pt x="12973" y="10367"/>
                    <a:pt x="12970" y="10367"/>
                  </a:cubicBezTo>
                  <a:cubicBezTo>
                    <a:pt x="12920" y="10367"/>
                    <a:pt x="12920" y="10375"/>
                    <a:pt x="12920" y="10375"/>
                  </a:cubicBezTo>
                  <a:cubicBezTo>
                    <a:pt x="12920" y="10383"/>
                    <a:pt x="12859" y="10383"/>
                    <a:pt x="12800" y="10383"/>
                  </a:cubicBezTo>
                  <a:lnTo>
                    <a:pt x="12801" y="10366"/>
                  </a:lnTo>
                  <a:cubicBezTo>
                    <a:pt x="12836" y="10352"/>
                    <a:pt x="12810" y="10343"/>
                    <a:pt x="12770" y="10343"/>
                  </a:cubicBezTo>
                  <a:cubicBezTo>
                    <a:pt x="12742" y="10343"/>
                    <a:pt x="12707" y="10348"/>
                    <a:pt x="12681" y="10358"/>
                  </a:cubicBezTo>
                  <a:lnTo>
                    <a:pt x="12681" y="10358"/>
                  </a:lnTo>
                  <a:cubicBezTo>
                    <a:pt x="12681" y="10356"/>
                    <a:pt x="12681" y="10353"/>
                    <a:pt x="12682" y="10350"/>
                  </a:cubicBezTo>
                  <a:cubicBezTo>
                    <a:pt x="12682" y="10346"/>
                    <a:pt x="12667" y="10344"/>
                    <a:pt x="12637" y="10344"/>
                  </a:cubicBezTo>
                  <a:cubicBezTo>
                    <a:pt x="12607" y="10344"/>
                    <a:pt x="12562" y="10346"/>
                    <a:pt x="12502" y="10350"/>
                  </a:cubicBezTo>
                  <a:cubicBezTo>
                    <a:pt x="12442" y="10350"/>
                    <a:pt x="12381" y="10366"/>
                    <a:pt x="12381" y="10374"/>
                  </a:cubicBezTo>
                  <a:cubicBezTo>
                    <a:pt x="12380" y="10382"/>
                    <a:pt x="12321" y="10382"/>
                    <a:pt x="12321" y="10382"/>
                  </a:cubicBezTo>
                  <a:cubicBezTo>
                    <a:pt x="12261" y="10382"/>
                    <a:pt x="12261" y="10382"/>
                    <a:pt x="12261" y="10374"/>
                  </a:cubicBezTo>
                  <a:cubicBezTo>
                    <a:pt x="12262" y="10366"/>
                    <a:pt x="12232" y="10362"/>
                    <a:pt x="12195" y="10362"/>
                  </a:cubicBezTo>
                  <a:cubicBezTo>
                    <a:pt x="12157" y="10362"/>
                    <a:pt x="12112" y="10366"/>
                    <a:pt x="12082" y="10374"/>
                  </a:cubicBezTo>
                  <a:lnTo>
                    <a:pt x="12082" y="10366"/>
                  </a:lnTo>
                  <a:cubicBezTo>
                    <a:pt x="12082" y="10360"/>
                    <a:pt x="12053" y="10354"/>
                    <a:pt x="11927" y="10354"/>
                  </a:cubicBezTo>
                  <a:cubicBezTo>
                    <a:pt x="11877" y="10354"/>
                    <a:pt x="11810" y="10355"/>
                    <a:pt x="11724" y="10357"/>
                  </a:cubicBezTo>
                  <a:lnTo>
                    <a:pt x="11424" y="10356"/>
                  </a:lnTo>
                  <a:cubicBezTo>
                    <a:pt x="11349" y="10355"/>
                    <a:pt x="11304" y="10353"/>
                    <a:pt x="11305" y="10349"/>
                  </a:cubicBezTo>
                  <a:cubicBezTo>
                    <a:pt x="11305" y="10347"/>
                    <a:pt x="11296" y="10347"/>
                    <a:pt x="11281" y="10347"/>
                  </a:cubicBezTo>
                  <a:cubicBezTo>
                    <a:pt x="11217" y="10347"/>
                    <a:pt x="11042" y="10360"/>
                    <a:pt x="10944" y="10373"/>
                  </a:cubicBezTo>
                  <a:cubicBezTo>
                    <a:pt x="10945" y="10365"/>
                    <a:pt x="10885" y="10365"/>
                    <a:pt x="10766" y="10365"/>
                  </a:cubicBezTo>
                  <a:cubicBezTo>
                    <a:pt x="10585" y="10364"/>
                    <a:pt x="10585" y="10364"/>
                    <a:pt x="10586" y="10356"/>
                  </a:cubicBezTo>
                  <a:cubicBezTo>
                    <a:pt x="10617" y="10348"/>
                    <a:pt x="10632" y="10344"/>
                    <a:pt x="10624" y="10344"/>
                  </a:cubicBezTo>
                  <a:cubicBezTo>
                    <a:pt x="10617" y="10344"/>
                    <a:pt x="10587" y="10348"/>
                    <a:pt x="10527" y="10356"/>
                  </a:cubicBezTo>
                  <a:cubicBezTo>
                    <a:pt x="10503" y="10362"/>
                    <a:pt x="10463" y="10365"/>
                    <a:pt x="10422" y="10365"/>
                  </a:cubicBezTo>
                  <a:cubicBezTo>
                    <a:pt x="10356" y="10365"/>
                    <a:pt x="10287" y="10358"/>
                    <a:pt x="10287" y="10348"/>
                  </a:cubicBezTo>
                  <a:cubicBezTo>
                    <a:pt x="10288" y="10340"/>
                    <a:pt x="10228" y="10339"/>
                    <a:pt x="10108" y="10339"/>
                  </a:cubicBezTo>
                  <a:cubicBezTo>
                    <a:pt x="10060" y="10346"/>
                    <a:pt x="9973" y="10347"/>
                    <a:pt x="9880" y="10347"/>
                  </a:cubicBezTo>
                  <a:cubicBezTo>
                    <a:pt x="9857" y="10347"/>
                    <a:pt x="9833" y="10347"/>
                    <a:pt x="9809" y="10347"/>
                  </a:cubicBezTo>
                  <a:cubicBezTo>
                    <a:pt x="9629" y="10347"/>
                    <a:pt x="9629" y="10347"/>
                    <a:pt x="9628" y="10364"/>
                  </a:cubicBezTo>
                  <a:cubicBezTo>
                    <a:pt x="9627" y="10379"/>
                    <a:pt x="9568" y="10379"/>
                    <a:pt x="9448" y="10379"/>
                  </a:cubicBezTo>
                  <a:cubicBezTo>
                    <a:pt x="9388" y="10379"/>
                    <a:pt x="9328" y="10379"/>
                    <a:pt x="9329" y="10372"/>
                  </a:cubicBezTo>
                  <a:cubicBezTo>
                    <a:pt x="9288" y="10366"/>
                    <a:pt x="9249" y="10364"/>
                    <a:pt x="9209" y="10363"/>
                  </a:cubicBezTo>
                  <a:cubicBezTo>
                    <a:pt x="9149" y="10363"/>
                    <a:pt x="9090" y="10363"/>
                    <a:pt x="9090" y="10355"/>
                  </a:cubicBezTo>
                  <a:cubicBezTo>
                    <a:pt x="9030" y="10348"/>
                    <a:pt x="8971" y="10346"/>
                    <a:pt x="8910" y="10346"/>
                  </a:cubicBezTo>
                  <a:cubicBezTo>
                    <a:pt x="8791" y="10346"/>
                    <a:pt x="8671" y="10346"/>
                    <a:pt x="8671" y="10338"/>
                  </a:cubicBezTo>
                  <a:cubicBezTo>
                    <a:pt x="8612" y="10338"/>
                    <a:pt x="8612" y="10338"/>
                    <a:pt x="8611" y="10346"/>
                  </a:cubicBezTo>
                  <a:cubicBezTo>
                    <a:pt x="8611" y="10351"/>
                    <a:pt x="8581" y="10357"/>
                    <a:pt x="8480" y="10357"/>
                  </a:cubicBezTo>
                  <a:cubicBezTo>
                    <a:pt x="8437" y="10357"/>
                    <a:pt x="8382" y="10356"/>
                    <a:pt x="8311" y="10354"/>
                  </a:cubicBezTo>
                  <a:cubicBezTo>
                    <a:pt x="8192" y="10354"/>
                    <a:pt x="8012" y="10354"/>
                    <a:pt x="8012" y="10362"/>
                  </a:cubicBezTo>
                  <a:cubicBezTo>
                    <a:pt x="7952" y="10362"/>
                    <a:pt x="7952" y="10362"/>
                    <a:pt x="7952" y="10354"/>
                  </a:cubicBezTo>
                  <a:cubicBezTo>
                    <a:pt x="7953" y="10345"/>
                    <a:pt x="7923" y="10341"/>
                    <a:pt x="7878" y="10341"/>
                  </a:cubicBezTo>
                  <a:cubicBezTo>
                    <a:pt x="7833" y="10341"/>
                    <a:pt x="7773" y="10345"/>
                    <a:pt x="7713" y="10354"/>
                  </a:cubicBezTo>
                  <a:cubicBezTo>
                    <a:pt x="7713" y="10358"/>
                    <a:pt x="7698" y="10360"/>
                    <a:pt x="7675" y="10360"/>
                  </a:cubicBezTo>
                  <a:cubicBezTo>
                    <a:pt x="7653" y="10360"/>
                    <a:pt x="7623" y="10358"/>
                    <a:pt x="7593" y="10354"/>
                  </a:cubicBezTo>
                  <a:cubicBezTo>
                    <a:pt x="7553" y="10354"/>
                    <a:pt x="7513" y="10356"/>
                    <a:pt x="7473" y="10362"/>
                  </a:cubicBezTo>
                  <a:cubicBezTo>
                    <a:pt x="7444" y="10365"/>
                    <a:pt x="7429" y="10367"/>
                    <a:pt x="7408" y="10367"/>
                  </a:cubicBezTo>
                  <a:cubicBezTo>
                    <a:pt x="7385" y="10367"/>
                    <a:pt x="7355" y="10365"/>
                    <a:pt x="7294" y="10360"/>
                  </a:cubicBezTo>
                  <a:cubicBezTo>
                    <a:pt x="7294" y="10353"/>
                    <a:pt x="7234" y="10353"/>
                    <a:pt x="7174" y="10353"/>
                  </a:cubicBezTo>
                  <a:cubicBezTo>
                    <a:pt x="7116" y="10356"/>
                    <a:pt x="6932" y="10358"/>
                    <a:pt x="6751" y="10358"/>
                  </a:cubicBezTo>
                  <a:cubicBezTo>
                    <a:pt x="6557" y="10358"/>
                    <a:pt x="6367" y="10356"/>
                    <a:pt x="6336" y="10351"/>
                  </a:cubicBezTo>
                  <a:cubicBezTo>
                    <a:pt x="6302" y="10357"/>
                    <a:pt x="6266" y="10361"/>
                    <a:pt x="6231" y="10361"/>
                  </a:cubicBezTo>
                  <a:cubicBezTo>
                    <a:pt x="6226" y="10361"/>
                    <a:pt x="6221" y="10361"/>
                    <a:pt x="6216" y="10360"/>
                  </a:cubicBezTo>
                  <a:cubicBezTo>
                    <a:pt x="6193" y="10354"/>
                    <a:pt x="6170" y="10351"/>
                    <a:pt x="6150" y="10351"/>
                  </a:cubicBezTo>
                  <a:cubicBezTo>
                    <a:pt x="6119" y="10351"/>
                    <a:pt x="6097" y="10358"/>
                    <a:pt x="6096" y="10368"/>
                  </a:cubicBezTo>
                  <a:lnTo>
                    <a:pt x="6216" y="10368"/>
                  </a:lnTo>
                  <a:cubicBezTo>
                    <a:pt x="6215" y="10375"/>
                    <a:pt x="6180" y="10379"/>
                    <a:pt x="6140" y="10379"/>
                  </a:cubicBezTo>
                  <a:cubicBezTo>
                    <a:pt x="6091" y="10379"/>
                    <a:pt x="6036" y="10373"/>
                    <a:pt x="6036" y="10359"/>
                  </a:cubicBezTo>
                  <a:cubicBezTo>
                    <a:pt x="6007" y="10351"/>
                    <a:pt x="5993" y="10347"/>
                    <a:pt x="5978" y="10347"/>
                  </a:cubicBezTo>
                  <a:cubicBezTo>
                    <a:pt x="5963" y="10347"/>
                    <a:pt x="5948" y="10351"/>
                    <a:pt x="5917" y="10359"/>
                  </a:cubicBezTo>
                  <a:cubicBezTo>
                    <a:pt x="5888" y="10367"/>
                    <a:pt x="5857" y="10371"/>
                    <a:pt x="5827" y="10371"/>
                  </a:cubicBezTo>
                  <a:cubicBezTo>
                    <a:pt x="5797" y="10371"/>
                    <a:pt x="5767" y="10367"/>
                    <a:pt x="5737" y="10359"/>
                  </a:cubicBezTo>
                  <a:cubicBezTo>
                    <a:pt x="5737" y="10351"/>
                    <a:pt x="5738" y="10347"/>
                    <a:pt x="5730" y="10347"/>
                  </a:cubicBezTo>
                  <a:cubicBezTo>
                    <a:pt x="5723" y="10347"/>
                    <a:pt x="5708" y="10351"/>
                    <a:pt x="5677" y="10359"/>
                  </a:cubicBezTo>
                  <a:cubicBezTo>
                    <a:pt x="5610" y="10377"/>
                    <a:pt x="5523" y="10388"/>
                    <a:pt x="5461" y="10388"/>
                  </a:cubicBezTo>
                  <a:cubicBezTo>
                    <a:pt x="5411" y="10388"/>
                    <a:pt x="5377" y="10381"/>
                    <a:pt x="5378" y="10367"/>
                  </a:cubicBezTo>
                  <a:cubicBezTo>
                    <a:pt x="5379" y="10350"/>
                    <a:pt x="5320" y="10342"/>
                    <a:pt x="5259" y="10342"/>
                  </a:cubicBezTo>
                  <a:cubicBezTo>
                    <a:pt x="5200" y="10342"/>
                    <a:pt x="5200" y="10350"/>
                    <a:pt x="5198" y="10359"/>
                  </a:cubicBezTo>
                  <a:cubicBezTo>
                    <a:pt x="5228" y="10367"/>
                    <a:pt x="5228" y="10371"/>
                    <a:pt x="5207" y="10371"/>
                  </a:cubicBezTo>
                  <a:cubicBezTo>
                    <a:pt x="5185" y="10371"/>
                    <a:pt x="5139" y="10367"/>
                    <a:pt x="5079" y="10358"/>
                  </a:cubicBezTo>
                  <a:cubicBezTo>
                    <a:pt x="4981" y="10345"/>
                    <a:pt x="4901" y="10339"/>
                    <a:pt x="4818" y="10339"/>
                  </a:cubicBezTo>
                  <a:cubicBezTo>
                    <a:pt x="4751" y="10339"/>
                    <a:pt x="4682" y="10343"/>
                    <a:pt x="4600" y="10350"/>
                  </a:cubicBezTo>
                  <a:cubicBezTo>
                    <a:pt x="4480" y="10358"/>
                    <a:pt x="4376" y="10362"/>
                    <a:pt x="4323" y="10362"/>
                  </a:cubicBezTo>
                  <a:cubicBezTo>
                    <a:pt x="4271" y="10362"/>
                    <a:pt x="4271" y="10358"/>
                    <a:pt x="4362" y="10350"/>
                  </a:cubicBezTo>
                  <a:cubicBezTo>
                    <a:pt x="4433" y="10340"/>
                    <a:pt x="4462" y="10336"/>
                    <a:pt x="4448" y="10336"/>
                  </a:cubicBezTo>
                  <a:cubicBezTo>
                    <a:pt x="4439" y="10336"/>
                    <a:pt x="4410" y="10338"/>
                    <a:pt x="4362" y="10341"/>
                  </a:cubicBezTo>
                  <a:lnTo>
                    <a:pt x="4062" y="10341"/>
                  </a:lnTo>
                  <a:cubicBezTo>
                    <a:pt x="4003" y="10341"/>
                    <a:pt x="3942" y="10349"/>
                    <a:pt x="3942" y="10357"/>
                  </a:cubicBezTo>
                  <a:cubicBezTo>
                    <a:pt x="3905" y="10347"/>
                    <a:pt x="3846" y="10341"/>
                    <a:pt x="3777" y="10341"/>
                  </a:cubicBezTo>
                  <a:cubicBezTo>
                    <a:pt x="3735" y="10341"/>
                    <a:pt x="3689" y="10343"/>
                    <a:pt x="3643" y="10349"/>
                  </a:cubicBezTo>
                  <a:lnTo>
                    <a:pt x="3524" y="10349"/>
                  </a:lnTo>
                  <a:cubicBezTo>
                    <a:pt x="3517" y="10349"/>
                    <a:pt x="3510" y="10349"/>
                    <a:pt x="3504" y="10349"/>
                  </a:cubicBezTo>
                  <a:cubicBezTo>
                    <a:pt x="3470" y="10349"/>
                    <a:pt x="3436" y="10351"/>
                    <a:pt x="3402" y="10357"/>
                  </a:cubicBezTo>
                  <a:cubicBezTo>
                    <a:pt x="3385" y="10359"/>
                    <a:pt x="3368" y="10360"/>
                    <a:pt x="3350" y="10360"/>
                  </a:cubicBezTo>
                  <a:cubicBezTo>
                    <a:pt x="3308" y="10360"/>
                    <a:pt x="3266" y="10355"/>
                    <a:pt x="3224" y="10349"/>
                  </a:cubicBezTo>
                  <a:cubicBezTo>
                    <a:pt x="3182" y="10343"/>
                    <a:pt x="3139" y="10337"/>
                    <a:pt x="3119" y="10337"/>
                  </a:cubicBezTo>
                  <a:cubicBezTo>
                    <a:pt x="3110" y="10337"/>
                    <a:pt x="3105" y="10338"/>
                    <a:pt x="3105" y="10340"/>
                  </a:cubicBezTo>
                  <a:cubicBezTo>
                    <a:pt x="3104" y="10348"/>
                    <a:pt x="2984" y="10357"/>
                    <a:pt x="2923" y="10365"/>
                  </a:cubicBezTo>
                  <a:cubicBezTo>
                    <a:pt x="2906" y="10367"/>
                    <a:pt x="2889" y="10368"/>
                    <a:pt x="2875" y="10368"/>
                  </a:cubicBezTo>
                  <a:cubicBezTo>
                    <a:pt x="2840" y="10368"/>
                    <a:pt x="2822" y="10362"/>
                    <a:pt x="2864" y="10356"/>
                  </a:cubicBezTo>
                  <a:cubicBezTo>
                    <a:pt x="2865" y="10348"/>
                    <a:pt x="2865" y="10348"/>
                    <a:pt x="2745" y="10340"/>
                  </a:cubicBezTo>
                  <a:cubicBezTo>
                    <a:pt x="2686" y="10340"/>
                    <a:pt x="2566" y="10340"/>
                    <a:pt x="2566" y="10348"/>
                  </a:cubicBezTo>
                  <a:cubicBezTo>
                    <a:pt x="2566" y="10353"/>
                    <a:pt x="2476" y="10354"/>
                    <a:pt x="2378" y="10354"/>
                  </a:cubicBezTo>
                  <a:cubicBezTo>
                    <a:pt x="2281" y="10354"/>
                    <a:pt x="2176" y="10351"/>
                    <a:pt x="2146" y="10348"/>
                  </a:cubicBezTo>
                  <a:lnTo>
                    <a:pt x="2027" y="10347"/>
                  </a:lnTo>
                  <a:cubicBezTo>
                    <a:pt x="1970" y="10347"/>
                    <a:pt x="1914" y="10355"/>
                    <a:pt x="1857" y="10355"/>
                  </a:cubicBezTo>
                  <a:cubicBezTo>
                    <a:pt x="1854" y="10355"/>
                    <a:pt x="1850" y="10355"/>
                    <a:pt x="1847" y="10355"/>
                  </a:cubicBezTo>
                  <a:cubicBezTo>
                    <a:pt x="1806" y="10356"/>
                    <a:pt x="1767" y="10358"/>
                    <a:pt x="1727" y="10364"/>
                  </a:cubicBezTo>
                  <a:cubicBezTo>
                    <a:pt x="1667" y="10364"/>
                    <a:pt x="1606" y="10363"/>
                    <a:pt x="1608" y="10355"/>
                  </a:cubicBezTo>
                  <a:lnTo>
                    <a:pt x="1608" y="10355"/>
                  </a:lnTo>
                  <a:cubicBezTo>
                    <a:pt x="1577" y="10363"/>
                    <a:pt x="1562" y="10367"/>
                    <a:pt x="1547" y="10367"/>
                  </a:cubicBezTo>
                  <a:cubicBezTo>
                    <a:pt x="1532" y="10367"/>
                    <a:pt x="1517" y="10363"/>
                    <a:pt x="1488" y="10355"/>
                  </a:cubicBezTo>
                  <a:cubicBezTo>
                    <a:pt x="1488" y="10347"/>
                    <a:pt x="1488" y="10343"/>
                    <a:pt x="1481" y="10343"/>
                  </a:cubicBezTo>
                  <a:cubicBezTo>
                    <a:pt x="1474" y="10343"/>
                    <a:pt x="1458" y="10347"/>
                    <a:pt x="1428" y="10355"/>
                  </a:cubicBezTo>
                  <a:cubicBezTo>
                    <a:pt x="1408" y="10359"/>
                    <a:pt x="1388" y="10361"/>
                    <a:pt x="1368" y="10361"/>
                  </a:cubicBezTo>
                  <a:cubicBezTo>
                    <a:pt x="1348" y="10361"/>
                    <a:pt x="1328" y="10359"/>
                    <a:pt x="1308" y="10355"/>
                  </a:cubicBezTo>
                  <a:cubicBezTo>
                    <a:pt x="1308" y="10351"/>
                    <a:pt x="1293" y="10349"/>
                    <a:pt x="1278" y="10349"/>
                  </a:cubicBezTo>
                  <a:cubicBezTo>
                    <a:pt x="1263" y="10349"/>
                    <a:pt x="1249" y="10351"/>
                    <a:pt x="1249" y="10355"/>
                  </a:cubicBezTo>
                  <a:cubicBezTo>
                    <a:pt x="1211" y="10364"/>
                    <a:pt x="1128" y="10371"/>
                    <a:pt x="1070" y="10371"/>
                  </a:cubicBezTo>
                  <a:cubicBezTo>
                    <a:pt x="1034" y="10371"/>
                    <a:pt x="1008" y="10369"/>
                    <a:pt x="1009" y="10363"/>
                  </a:cubicBezTo>
                  <a:cubicBezTo>
                    <a:pt x="968" y="10363"/>
                    <a:pt x="928" y="10366"/>
                    <a:pt x="889" y="10370"/>
                  </a:cubicBezTo>
                  <a:cubicBezTo>
                    <a:pt x="858" y="10378"/>
                    <a:pt x="843" y="10382"/>
                    <a:pt x="836" y="10382"/>
                  </a:cubicBezTo>
                  <a:cubicBezTo>
                    <a:pt x="828" y="10382"/>
                    <a:pt x="828" y="10378"/>
                    <a:pt x="828" y="10370"/>
                  </a:cubicBezTo>
                  <a:cubicBezTo>
                    <a:pt x="799" y="10363"/>
                    <a:pt x="769" y="10359"/>
                    <a:pt x="739" y="10359"/>
                  </a:cubicBezTo>
                  <a:cubicBezTo>
                    <a:pt x="708" y="10359"/>
                    <a:pt x="678" y="10363"/>
                    <a:pt x="648" y="10370"/>
                  </a:cubicBezTo>
                  <a:cubicBezTo>
                    <a:pt x="629" y="10373"/>
                    <a:pt x="609" y="10374"/>
                    <a:pt x="589" y="10374"/>
                  </a:cubicBezTo>
                  <a:cubicBezTo>
                    <a:pt x="569" y="10374"/>
                    <a:pt x="549" y="10373"/>
                    <a:pt x="530" y="10370"/>
                  </a:cubicBezTo>
                  <a:cubicBezTo>
                    <a:pt x="486" y="10367"/>
                    <a:pt x="410" y="10364"/>
                    <a:pt x="334" y="10363"/>
                  </a:cubicBezTo>
                  <a:cubicBezTo>
                    <a:pt x="287" y="10361"/>
                    <a:pt x="240" y="10361"/>
                    <a:pt x="199" y="10361"/>
                  </a:cubicBezTo>
                  <a:cubicBezTo>
                    <a:pt x="170" y="10361"/>
                    <a:pt x="144" y="10361"/>
                    <a:pt x="123" y="10362"/>
                  </a:cubicBezTo>
                  <a:cubicBezTo>
                    <a:pt x="128" y="10339"/>
                    <a:pt x="130" y="10326"/>
                    <a:pt x="128" y="10326"/>
                  </a:cubicBezTo>
                  <a:lnTo>
                    <a:pt x="128" y="10326"/>
                  </a:lnTo>
                  <a:cubicBezTo>
                    <a:pt x="127" y="10326"/>
                    <a:pt x="124" y="10329"/>
                    <a:pt x="121" y="10336"/>
                  </a:cubicBezTo>
                  <a:lnTo>
                    <a:pt x="154" y="10201"/>
                  </a:lnTo>
                  <a:cubicBezTo>
                    <a:pt x="193" y="10078"/>
                    <a:pt x="205" y="10026"/>
                    <a:pt x="212" y="9963"/>
                  </a:cubicBezTo>
                  <a:lnTo>
                    <a:pt x="219" y="9903"/>
                  </a:lnTo>
                  <a:cubicBezTo>
                    <a:pt x="219" y="9903"/>
                    <a:pt x="219" y="9903"/>
                    <a:pt x="220" y="9903"/>
                  </a:cubicBezTo>
                  <a:cubicBezTo>
                    <a:pt x="228" y="9903"/>
                    <a:pt x="248" y="9848"/>
                    <a:pt x="263" y="9792"/>
                  </a:cubicBezTo>
                  <a:cubicBezTo>
                    <a:pt x="277" y="9733"/>
                    <a:pt x="277" y="9733"/>
                    <a:pt x="269" y="9731"/>
                  </a:cubicBezTo>
                  <a:lnTo>
                    <a:pt x="269" y="9731"/>
                  </a:lnTo>
                  <a:cubicBezTo>
                    <a:pt x="263" y="9747"/>
                    <a:pt x="260" y="9754"/>
                    <a:pt x="258" y="9754"/>
                  </a:cubicBezTo>
                  <a:cubicBezTo>
                    <a:pt x="255" y="9754"/>
                    <a:pt x="266" y="9712"/>
                    <a:pt x="276" y="9671"/>
                  </a:cubicBezTo>
                  <a:cubicBezTo>
                    <a:pt x="289" y="9613"/>
                    <a:pt x="311" y="9559"/>
                    <a:pt x="319" y="9559"/>
                  </a:cubicBezTo>
                  <a:cubicBezTo>
                    <a:pt x="319" y="9559"/>
                    <a:pt x="320" y="9559"/>
                    <a:pt x="320" y="9559"/>
                  </a:cubicBezTo>
                  <a:lnTo>
                    <a:pt x="334" y="9501"/>
                  </a:lnTo>
                  <a:cubicBezTo>
                    <a:pt x="319" y="9497"/>
                    <a:pt x="332" y="9440"/>
                    <a:pt x="340" y="9440"/>
                  </a:cubicBezTo>
                  <a:cubicBezTo>
                    <a:pt x="340" y="9440"/>
                    <a:pt x="340" y="9440"/>
                    <a:pt x="340" y="9441"/>
                  </a:cubicBezTo>
                  <a:cubicBezTo>
                    <a:pt x="361" y="9384"/>
                    <a:pt x="378" y="9327"/>
                    <a:pt x="390" y="9268"/>
                  </a:cubicBezTo>
                  <a:cubicBezTo>
                    <a:pt x="385" y="9266"/>
                    <a:pt x="393" y="9242"/>
                    <a:pt x="395" y="9242"/>
                  </a:cubicBezTo>
                  <a:lnTo>
                    <a:pt x="395" y="9242"/>
                  </a:lnTo>
                  <a:cubicBezTo>
                    <a:pt x="396" y="9242"/>
                    <a:pt x="395" y="9248"/>
                    <a:pt x="390" y="9268"/>
                  </a:cubicBezTo>
                  <a:lnTo>
                    <a:pt x="398" y="9271"/>
                  </a:lnTo>
                  <a:cubicBezTo>
                    <a:pt x="421" y="9215"/>
                    <a:pt x="413" y="9213"/>
                    <a:pt x="405" y="9211"/>
                  </a:cubicBezTo>
                  <a:lnTo>
                    <a:pt x="433" y="9094"/>
                  </a:lnTo>
                  <a:cubicBezTo>
                    <a:pt x="444" y="9052"/>
                    <a:pt x="454" y="9011"/>
                    <a:pt x="451" y="9011"/>
                  </a:cubicBezTo>
                  <a:lnTo>
                    <a:pt x="451" y="9011"/>
                  </a:lnTo>
                  <a:cubicBezTo>
                    <a:pt x="450" y="9011"/>
                    <a:pt x="446" y="9017"/>
                    <a:pt x="440" y="9033"/>
                  </a:cubicBezTo>
                  <a:cubicBezTo>
                    <a:pt x="432" y="9031"/>
                    <a:pt x="424" y="9029"/>
                    <a:pt x="439" y="8971"/>
                  </a:cubicBezTo>
                  <a:lnTo>
                    <a:pt x="439" y="8971"/>
                  </a:lnTo>
                  <a:cubicBezTo>
                    <a:pt x="440" y="8971"/>
                    <a:pt x="442" y="8971"/>
                    <a:pt x="443" y="8971"/>
                  </a:cubicBezTo>
                  <a:cubicBezTo>
                    <a:pt x="450" y="8971"/>
                    <a:pt x="457" y="8964"/>
                    <a:pt x="469" y="8917"/>
                  </a:cubicBezTo>
                  <a:cubicBezTo>
                    <a:pt x="481" y="8864"/>
                    <a:pt x="489" y="8862"/>
                    <a:pt x="490" y="8862"/>
                  </a:cubicBezTo>
                  <a:cubicBezTo>
                    <a:pt x="490" y="8862"/>
                    <a:pt x="490" y="8862"/>
                    <a:pt x="490" y="8862"/>
                  </a:cubicBezTo>
                  <a:cubicBezTo>
                    <a:pt x="490" y="8869"/>
                    <a:pt x="491" y="8872"/>
                    <a:pt x="492" y="8872"/>
                  </a:cubicBezTo>
                  <a:cubicBezTo>
                    <a:pt x="502" y="8872"/>
                    <a:pt x="542" y="8682"/>
                    <a:pt x="548" y="8628"/>
                  </a:cubicBezTo>
                  <a:cubicBezTo>
                    <a:pt x="559" y="8513"/>
                    <a:pt x="573" y="8454"/>
                    <a:pt x="588" y="8454"/>
                  </a:cubicBezTo>
                  <a:cubicBezTo>
                    <a:pt x="589" y="8454"/>
                    <a:pt x="590" y="8454"/>
                    <a:pt x="590" y="8454"/>
                  </a:cubicBezTo>
                  <a:cubicBezTo>
                    <a:pt x="590" y="8455"/>
                    <a:pt x="591" y="8455"/>
                    <a:pt x="591" y="8455"/>
                  </a:cubicBezTo>
                  <a:cubicBezTo>
                    <a:pt x="606" y="8455"/>
                    <a:pt x="618" y="8337"/>
                    <a:pt x="609" y="8273"/>
                  </a:cubicBezTo>
                  <a:lnTo>
                    <a:pt x="600" y="8208"/>
                  </a:lnTo>
                  <a:lnTo>
                    <a:pt x="624" y="8214"/>
                  </a:lnTo>
                  <a:cubicBezTo>
                    <a:pt x="669" y="8166"/>
                    <a:pt x="669" y="8166"/>
                    <a:pt x="697" y="7987"/>
                  </a:cubicBezTo>
                  <a:cubicBezTo>
                    <a:pt x="714" y="7885"/>
                    <a:pt x="716" y="7870"/>
                    <a:pt x="722" y="7870"/>
                  </a:cubicBezTo>
                  <a:cubicBezTo>
                    <a:pt x="723" y="7870"/>
                    <a:pt x="724" y="7871"/>
                    <a:pt x="725" y="7871"/>
                  </a:cubicBezTo>
                  <a:cubicBezTo>
                    <a:pt x="725" y="7871"/>
                    <a:pt x="725" y="7871"/>
                    <a:pt x="725" y="7871"/>
                  </a:cubicBezTo>
                  <a:cubicBezTo>
                    <a:pt x="733" y="7871"/>
                    <a:pt x="748" y="7812"/>
                    <a:pt x="790" y="7640"/>
                  </a:cubicBezTo>
                  <a:cubicBezTo>
                    <a:pt x="832" y="7466"/>
                    <a:pt x="846" y="7408"/>
                    <a:pt x="838" y="7406"/>
                  </a:cubicBezTo>
                  <a:cubicBezTo>
                    <a:pt x="838" y="7406"/>
                    <a:pt x="853" y="7347"/>
                    <a:pt x="867" y="7289"/>
                  </a:cubicBezTo>
                  <a:cubicBezTo>
                    <a:pt x="891" y="7245"/>
                    <a:pt x="910" y="7157"/>
                    <a:pt x="899" y="7157"/>
                  </a:cubicBezTo>
                  <a:lnTo>
                    <a:pt x="899" y="7157"/>
                  </a:lnTo>
                  <a:cubicBezTo>
                    <a:pt x="896" y="7157"/>
                    <a:pt x="893" y="7161"/>
                    <a:pt x="887" y="7170"/>
                  </a:cubicBezTo>
                  <a:lnTo>
                    <a:pt x="917" y="7055"/>
                  </a:lnTo>
                  <a:lnTo>
                    <a:pt x="924" y="7057"/>
                  </a:lnTo>
                  <a:cubicBezTo>
                    <a:pt x="924" y="7057"/>
                    <a:pt x="925" y="7057"/>
                    <a:pt x="925" y="7057"/>
                  </a:cubicBezTo>
                  <a:cubicBezTo>
                    <a:pt x="928" y="7057"/>
                    <a:pt x="937" y="7028"/>
                    <a:pt x="959" y="6942"/>
                  </a:cubicBezTo>
                  <a:lnTo>
                    <a:pt x="1074" y="6478"/>
                  </a:lnTo>
                  <a:cubicBezTo>
                    <a:pt x="1203" y="5954"/>
                    <a:pt x="1216" y="5896"/>
                    <a:pt x="1200" y="5891"/>
                  </a:cubicBezTo>
                  <a:cubicBezTo>
                    <a:pt x="1199" y="5831"/>
                    <a:pt x="1213" y="5775"/>
                    <a:pt x="1227" y="5775"/>
                  </a:cubicBezTo>
                  <a:cubicBezTo>
                    <a:pt x="1228" y="5775"/>
                    <a:pt x="1229" y="5775"/>
                    <a:pt x="1230" y="5776"/>
                  </a:cubicBezTo>
                  <a:cubicBezTo>
                    <a:pt x="1230" y="5776"/>
                    <a:pt x="1230" y="5776"/>
                    <a:pt x="1230" y="5776"/>
                  </a:cubicBezTo>
                  <a:cubicBezTo>
                    <a:pt x="1238" y="5776"/>
                    <a:pt x="1259" y="5722"/>
                    <a:pt x="1251" y="5720"/>
                  </a:cubicBezTo>
                  <a:cubicBezTo>
                    <a:pt x="1251" y="5720"/>
                    <a:pt x="1280" y="5603"/>
                    <a:pt x="1301" y="5547"/>
                  </a:cubicBezTo>
                  <a:cubicBezTo>
                    <a:pt x="1360" y="5377"/>
                    <a:pt x="1366" y="5317"/>
                    <a:pt x="1359" y="5315"/>
                  </a:cubicBezTo>
                  <a:lnTo>
                    <a:pt x="1359" y="5315"/>
                  </a:lnTo>
                  <a:cubicBezTo>
                    <a:pt x="1350" y="5330"/>
                    <a:pt x="1346" y="5336"/>
                    <a:pt x="1345" y="5336"/>
                  </a:cubicBezTo>
                  <a:cubicBezTo>
                    <a:pt x="1342" y="5336"/>
                    <a:pt x="1357" y="5296"/>
                    <a:pt x="1373" y="5256"/>
                  </a:cubicBezTo>
                  <a:cubicBezTo>
                    <a:pt x="1394" y="5201"/>
                    <a:pt x="1417" y="5145"/>
                    <a:pt x="1409" y="5143"/>
                  </a:cubicBezTo>
                  <a:cubicBezTo>
                    <a:pt x="1416" y="5083"/>
                    <a:pt x="1492" y="4736"/>
                    <a:pt x="1509" y="4736"/>
                  </a:cubicBezTo>
                  <a:cubicBezTo>
                    <a:pt x="1509" y="4736"/>
                    <a:pt x="1509" y="4736"/>
                    <a:pt x="1509" y="4736"/>
                  </a:cubicBezTo>
                  <a:lnTo>
                    <a:pt x="1537" y="4619"/>
                  </a:lnTo>
                  <a:cubicBezTo>
                    <a:pt x="1529" y="4617"/>
                    <a:pt x="1558" y="4501"/>
                    <a:pt x="1586" y="4385"/>
                  </a:cubicBezTo>
                  <a:cubicBezTo>
                    <a:pt x="1614" y="4271"/>
                    <a:pt x="1628" y="4213"/>
                    <a:pt x="1636" y="4213"/>
                  </a:cubicBezTo>
                  <a:cubicBezTo>
                    <a:pt x="1636" y="4213"/>
                    <a:pt x="1637" y="4213"/>
                    <a:pt x="1637" y="4213"/>
                  </a:cubicBezTo>
                  <a:cubicBezTo>
                    <a:pt x="1635" y="4229"/>
                    <a:pt x="1635" y="4237"/>
                    <a:pt x="1636" y="4237"/>
                  </a:cubicBezTo>
                  <a:cubicBezTo>
                    <a:pt x="1638" y="4237"/>
                    <a:pt x="1650" y="4183"/>
                    <a:pt x="1665" y="4096"/>
                  </a:cubicBezTo>
                  <a:cubicBezTo>
                    <a:pt x="1679" y="4038"/>
                    <a:pt x="1678" y="3975"/>
                    <a:pt x="1693" y="3917"/>
                  </a:cubicBezTo>
                  <a:cubicBezTo>
                    <a:pt x="1685" y="3915"/>
                    <a:pt x="1691" y="3854"/>
                    <a:pt x="1705" y="3796"/>
                  </a:cubicBezTo>
                  <a:lnTo>
                    <a:pt x="1713" y="3798"/>
                  </a:lnTo>
                  <a:cubicBezTo>
                    <a:pt x="1721" y="3801"/>
                    <a:pt x="1729" y="3804"/>
                    <a:pt x="1729" y="3804"/>
                  </a:cubicBezTo>
                  <a:cubicBezTo>
                    <a:pt x="1743" y="3745"/>
                    <a:pt x="1757" y="3687"/>
                    <a:pt x="1749" y="3685"/>
                  </a:cubicBezTo>
                  <a:cubicBezTo>
                    <a:pt x="1771" y="3629"/>
                    <a:pt x="1786" y="3570"/>
                    <a:pt x="1814" y="3455"/>
                  </a:cubicBezTo>
                  <a:cubicBezTo>
                    <a:pt x="1842" y="3338"/>
                    <a:pt x="1871" y="3221"/>
                    <a:pt x="1878" y="3161"/>
                  </a:cubicBezTo>
                  <a:cubicBezTo>
                    <a:pt x="1907" y="3108"/>
                    <a:pt x="1992" y="2759"/>
                    <a:pt x="1991" y="2696"/>
                  </a:cubicBezTo>
                  <a:cubicBezTo>
                    <a:pt x="1983" y="2694"/>
                    <a:pt x="1998" y="2636"/>
                    <a:pt x="2019" y="2580"/>
                  </a:cubicBezTo>
                  <a:cubicBezTo>
                    <a:pt x="2037" y="2544"/>
                    <a:pt x="2046" y="2503"/>
                    <a:pt x="2048" y="2463"/>
                  </a:cubicBezTo>
                  <a:cubicBezTo>
                    <a:pt x="2055" y="2404"/>
                    <a:pt x="2076" y="2348"/>
                    <a:pt x="2099" y="2291"/>
                  </a:cubicBezTo>
                  <a:cubicBezTo>
                    <a:pt x="2127" y="2239"/>
                    <a:pt x="2144" y="2179"/>
                    <a:pt x="2149" y="2120"/>
                  </a:cubicBezTo>
                  <a:cubicBezTo>
                    <a:pt x="2170" y="2001"/>
                    <a:pt x="2199" y="1884"/>
                    <a:pt x="2212" y="1826"/>
                  </a:cubicBezTo>
                  <a:cubicBezTo>
                    <a:pt x="2228" y="1739"/>
                    <a:pt x="2239" y="1684"/>
                    <a:pt x="2236" y="1684"/>
                  </a:cubicBezTo>
                  <a:lnTo>
                    <a:pt x="2236" y="1684"/>
                  </a:lnTo>
                  <a:cubicBezTo>
                    <a:pt x="2234" y="1684"/>
                    <a:pt x="2231" y="1691"/>
                    <a:pt x="2226" y="1706"/>
                  </a:cubicBezTo>
                  <a:cubicBezTo>
                    <a:pt x="2218" y="1702"/>
                    <a:pt x="2225" y="1643"/>
                    <a:pt x="2225" y="1643"/>
                  </a:cubicBezTo>
                  <a:cubicBezTo>
                    <a:pt x="2236" y="1574"/>
                    <a:pt x="2244" y="1546"/>
                    <a:pt x="2245" y="1546"/>
                  </a:cubicBezTo>
                  <a:lnTo>
                    <a:pt x="2245" y="1546"/>
                  </a:lnTo>
                  <a:cubicBezTo>
                    <a:pt x="2246" y="1546"/>
                    <a:pt x="2244" y="1560"/>
                    <a:pt x="2238" y="1585"/>
                  </a:cubicBezTo>
                  <a:cubicBezTo>
                    <a:pt x="2229" y="1635"/>
                    <a:pt x="2227" y="1654"/>
                    <a:pt x="2229" y="1654"/>
                  </a:cubicBezTo>
                  <a:cubicBezTo>
                    <a:pt x="2232" y="1654"/>
                    <a:pt x="2242" y="1621"/>
                    <a:pt x="2254" y="1589"/>
                  </a:cubicBezTo>
                  <a:cubicBezTo>
                    <a:pt x="2276" y="1533"/>
                    <a:pt x="2304" y="1418"/>
                    <a:pt x="2319" y="1359"/>
                  </a:cubicBezTo>
                  <a:lnTo>
                    <a:pt x="2376" y="1126"/>
                  </a:lnTo>
                  <a:cubicBezTo>
                    <a:pt x="2426" y="954"/>
                    <a:pt x="2440" y="896"/>
                    <a:pt x="2432" y="894"/>
                  </a:cubicBezTo>
                  <a:cubicBezTo>
                    <a:pt x="2429" y="893"/>
                    <a:pt x="2426" y="892"/>
                    <a:pt x="2424" y="891"/>
                  </a:cubicBezTo>
                  <a:lnTo>
                    <a:pt x="2424" y="891"/>
                  </a:lnTo>
                  <a:cubicBezTo>
                    <a:pt x="2440" y="864"/>
                    <a:pt x="2486" y="691"/>
                    <a:pt x="2529" y="517"/>
                  </a:cubicBezTo>
                  <a:cubicBezTo>
                    <a:pt x="2550" y="429"/>
                    <a:pt x="2571" y="342"/>
                    <a:pt x="2586" y="272"/>
                  </a:cubicBezTo>
                  <a:cubicBezTo>
                    <a:pt x="2597" y="223"/>
                    <a:pt x="2606" y="173"/>
                    <a:pt x="2613" y="123"/>
                  </a:cubicBezTo>
                  <a:lnTo>
                    <a:pt x="2613" y="123"/>
                  </a:lnTo>
                  <a:cubicBezTo>
                    <a:pt x="2615" y="125"/>
                    <a:pt x="2617" y="128"/>
                    <a:pt x="2619" y="131"/>
                  </a:cubicBezTo>
                  <a:cubicBezTo>
                    <a:pt x="2620" y="131"/>
                    <a:pt x="2620" y="131"/>
                    <a:pt x="2621" y="131"/>
                  </a:cubicBezTo>
                  <a:cubicBezTo>
                    <a:pt x="2622" y="131"/>
                    <a:pt x="2625" y="127"/>
                    <a:pt x="2628" y="117"/>
                  </a:cubicBezTo>
                  <a:cubicBezTo>
                    <a:pt x="2655" y="121"/>
                    <a:pt x="2711" y="121"/>
                    <a:pt x="2794" y="121"/>
                  </a:cubicBezTo>
                  <a:cubicBezTo>
                    <a:pt x="2855" y="121"/>
                    <a:pt x="3095" y="113"/>
                    <a:pt x="3275" y="113"/>
                  </a:cubicBezTo>
                  <a:lnTo>
                    <a:pt x="3573" y="112"/>
                  </a:lnTo>
                  <a:cubicBezTo>
                    <a:pt x="3648" y="112"/>
                    <a:pt x="3693" y="110"/>
                    <a:pt x="3694" y="105"/>
                  </a:cubicBezTo>
                  <a:cubicBezTo>
                    <a:pt x="3754" y="105"/>
                    <a:pt x="3754" y="105"/>
                    <a:pt x="3752" y="113"/>
                  </a:cubicBezTo>
                  <a:cubicBezTo>
                    <a:pt x="3693" y="122"/>
                    <a:pt x="3752" y="122"/>
                    <a:pt x="3812" y="122"/>
                  </a:cubicBezTo>
                  <a:cubicBezTo>
                    <a:pt x="3872" y="122"/>
                    <a:pt x="3872" y="114"/>
                    <a:pt x="3874" y="105"/>
                  </a:cubicBezTo>
                  <a:cubicBezTo>
                    <a:pt x="3874" y="101"/>
                    <a:pt x="3887" y="99"/>
                    <a:pt x="3915" y="99"/>
                  </a:cubicBezTo>
                  <a:cubicBezTo>
                    <a:pt x="3945" y="99"/>
                    <a:pt x="3991" y="102"/>
                    <a:pt x="4053" y="106"/>
                  </a:cubicBezTo>
                  <a:cubicBezTo>
                    <a:pt x="4133" y="110"/>
                    <a:pt x="4212" y="112"/>
                    <a:pt x="4292" y="112"/>
                  </a:cubicBezTo>
                  <a:cubicBezTo>
                    <a:pt x="4372" y="112"/>
                    <a:pt x="4452" y="110"/>
                    <a:pt x="4532" y="106"/>
                  </a:cubicBezTo>
                  <a:cubicBezTo>
                    <a:pt x="4592" y="106"/>
                    <a:pt x="4651" y="106"/>
                    <a:pt x="4651" y="114"/>
                  </a:cubicBezTo>
                  <a:cubicBezTo>
                    <a:pt x="4703" y="120"/>
                    <a:pt x="4755" y="124"/>
                    <a:pt x="4807" y="124"/>
                  </a:cubicBezTo>
                  <a:cubicBezTo>
                    <a:pt x="4855" y="124"/>
                    <a:pt x="4903" y="121"/>
                    <a:pt x="4950" y="115"/>
                  </a:cubicBezTo>
                  <a:cubicBezTo>
                    <a:pt x="5010" y="115"/>
                    <a:pt x="5010" y="115"/>
                    <a:pt x="5010" y="123"/>
                  </a:cubicBezTo>
                  <a:cubicBezTo>
                    <a:pt x="5044" y="128"/>
                    <a:pt x="5058" y="132"/>
                    <a:pt x="5076" y="132"/>
                  </a:cubicBezTo>
                  <a:cubicBezTo>
                    <a:pt x="5089" y="132"/>
                    <a:pt x="5103" y="130"/>
                    <a:pt x="5129" y="123"/>
                  </a:cubicBezTo>
                  <a:cubicBezTo>
                    <a:pt x="5199" y="119"/>
                    <a:pt x="5269" y="117"/>
                    <a:pt x="5339" y="117"/>
                  </a:cubicBezTo>
                  <a:cubicBezTo>
                    <a:pt x="5408" y="117"/>
                    <a:pt x="5478" y="119"/>
                    <a:pt x="5548" y="123"/>
                  </a:cubicBezTo>
                  <a:cubicBezTo>
                    <a:pt x="5608" y="123"/>
                    <a:pt x="5668" y="123"/>
                    <a:pt x="5668" y="115"/>
                  </a:cubicBezTo>
                  <a:cubicBezTo>
                    <a:pt x="5668" y="112"/>
                    <a:pt x="5669" y="109"/>
                    <a:pt x="5669" y="107"/>
                  </a:cubicBezTo>
                  <a:lnTo>
                    <a:pt x="5669" y="107"/>
                  </a:lnTo>
                  <a:cubicBezTo>
                    <a:pt x="5698" y="115"/>
                    <a:pt x="5713" y="119"/>
                    <a:pt x="5728" y="119"/>
                  </a:cubicBezTo>
                  <a:cubicBezTo>
                    <a:pt x="5743" y="119"/>
                    <a:pt x="5758" y="115"/>
                    <a:pt x="5788" y="107"/>
                  </a:cubicBezTo>
                  <a:cubicBezTo>
                    <a:pt x="5788" y="103"/>
                    <a:pt x="5804" y="101"/>
                    <a:pt x="5819" y="101"/>
                  </a:cubicBezTo>
                  <a:cubicBezTo>
                    <a:pt x="5834" y="101"/>
                    <a:pt x="5848" y="103"/>
                    <a:pt x="5848" y="107"/>
                  </a:cubicBezTo>
                  <a:cubicBezTo>
                    <a:pt x="5888" y="113"/>
                    <a:pt x="5928" y="115"/>
                    <a:pt x="5968" y="115"/>
                  </a:cubicBezTo>
                  <a:cubicBezTo>
                    <a:pt x="6027" y="115"/>
                    <a:pt x="6327" y="108"/>
                    <a:pt x="6626" y="108"/>
                  </a:cubicBezTo>
                  <a:lnTo>
                    <a:pt x="7136" y="107"/>
                  </a:lnTo>
                  <a:cubicBezTo>
                    <a:pt x="7240" y="107"/>
                    <a:pt x="7285" y="105"/>
                    <a:pt x="7285" y="101"/>
                  </a:cubicBezTo>
                  <a:cubicBezTo>
                    <a:pt x="7305" y="97"/>
                    <a:pt x="7325" y="95"/>
                    <a:pt x="7345" y="95"/>
                  </a:cubicBezTo>
                  <a:cubicBezTo>
                    <a:pt x="7365" y="95"/>
                    <a:pt x="7385" y="97"/>
                    <a:pt x="7405" y="101"/>
                  </a:cubicBezTo>
                  <a:cubicBezTo>
                    <a:pt x="7457" y="106"/>
                    <a:pt x="7509" y="110"/>
                    <a:pt x="7561" y="110"/>
                  </a:cubicBezTo>
                  <a:cubicBezTo>
                    <a:pt x="7569" y="110"/>
                    <a:pt x="7577" y="110"/>
                    <a:pt x="7584" y="110"/>
                  </a:cubicBezTo>
                  <a:cubicBezTo>
                    <a:pt x="7644" y="110"/>
                    <a:pt x="7704" y="110"/>
                    <a:pt x="7703" y="117"/>
                  </a:cubicBezTo>
                  <a:cubicBezTo>
                    <a:pt x="7737" y="112"/>
                    <a:pt x="7770" y="109"/>
                    <a:pt x="7804" y="109"/>
                  </a:cubicBezTo>
                  <a:cubicBezTo>
                    <a:pt x="7810" y="109"/>
                    <a:pt x="7817" y="109"/>
                    <a:pt x="7823" y="110"/>
                  </a:cubicBezTo>
                  <a:cubicBezTo>
                    <a:pt x="7823" y="113"/>
                    <a:pt x="7838" y="115"/>
                    <a:pt x="7861" y="115"/>
                  </a:cubicBezTo>
                  <a:cubicBezTo>
                    <a:pt x="7883" y="115"/>
                    <a:pt x="7913" y="113"/>
                    <a:pt x="7943" y="110"/>
                  </a:cubicBezTo>
                  <a:cubicBezTo>
                    <a:pt x="7974" y="102"/>
                    <a:pt x="7989" y="98"/>
                    <a:pt x="7996" y="98"/>
                  </a:cubicBezTo>
                  <a:cubicBezTo>
                    <a:pt x="8004" y="98"/>
                    <a:pt x="8003" y="102"/>
                    <a:pt x="8003" y="110"/>
                  </a:cubicBezTo>
                  <a:cubicBezTo>
                    <a:pt x="8003" y="115"/>
                    <a:pt x="8092" y="121"/>
                    <a:pt x="8124" y="121"/>
                  </a:cubicBezTo>
                  <a:cubicBezTo>
                    <a:pt x="8137" y="121"/>
                    <a:pt x="8141" y="120"/>
                    <a:pt x="8123" y="117"/>
                  </a:cubicBezTo>
                  <a:cubicBezTo>
                    <a:pt x="8123" y="110"/>
                    <a:pt x="8243" y="110"/>
                    <a:pt x="8302" y="102"/>
                  </a:cubicBezTo>
                  <a:cubicBezTo>
                    <a:pt x="8363" y="102"/>
                    <a:pt x="8422" y="102"/>
                    <a:pt x="8422" y="110"/>
                  </a:cubicBezTo>
                  <a:cubicBezTo>
                    <a:pt x="8441" y="112"/>
                    <a:pt x="8484" y="114"/>
                    <a:pt x="8536" y="114"/>
                  </a:cubicBezTo>
                  <a:cubicBezTo>
                    <a:pt x="8648" y="114"/>
                    <a:pt x="8801" y="108"/>
                    <a:pt x="8842" y="103"/>
                  </a:cubicBezTo>
                  <a:cubicBezTo>
                    <a:pt x="8842" y="98"/>
                    <a:pt x="8857" y="96"/>
                    <a:pt x="8872" y="96"/>
                  </a:cubicBezTo>
                  <a:cubicBezTo>
                    <a:pt x="8887" y="96"/>
                    <a:pt x="8901" y="98"/>
                    <a:pt x="8901" y="103"/>
                  </a:cubicBezTo>
                  <a:cubicBezTo>
                    <a:pt x="8901" y="111"/>
                    <a:pt x="8961" y="111"/>
                    <a:pt x="9020" y="111"/>
                  </a:cubicBezTo>
                  <a:cubicBezTo>
                    <a:pt x="9038" y="108"/>
                    <a:pt x="9051" y="107"/>
                    <a:pt x="9059" y="107"/>
                  </a:cubicBezTo>
                  <a:cubicBezTo>
                    <a:pt x="9081" y="107"/>
                    <a:pt x="9081" y="113"/>
                    <a:pt x="9080" y="119"/>
                  </a:cubicBezTo>
                  <a:cubicBezTo>
                    <a:pt x="9020" y="126"/>
                    <a:pt x="9080" y="126"/>
                    <a:pt x="9200" y="128"/>
                  </a:cubicBezTo>
                  <a:cubicBezTo>
                    <a:pt x="9247" y="120"/>
                    <a:pt x="9411" y="120"/>
                    <a:pt x="9566" y="120"/>
                  </a:cubicBezTo>
                  <a:cubicBezTo>
                    <a:pt x="9605" y="120"/>
                    <a:pt x="9643" y="120"/>
                    <a:pt x="9679" y="120"/>
                  </a:cubicBezTo>
                  <a:cubicBezTo>
                    <a:pt x="9978" y="120"/>
                    <a:pt x="10038" y="112"/>
                    <a:pt x="10159" y="95"/>
                  </a:cubicBezTo>
                  <a:lnTo>
                    <a:pt x="10219" y="79"/>
                  </a:lnTo>
                  <a:lnTo>
                    <a:pt x="10218" y="96"/>
                  </a:lnTo>
                  <a:cubicBezTo>
                    <a:pt x="10218" y="104"/>
                    <a:pt x="10277" y="120"/>
                    <a:pt x="10277" y="120"/>
                  </a:cubicBezTo>
                  <a:cubicBezTo>
                    <a:pt x="10337" y="120"/>
                    <a:pt x="10337" y="112"/>
                    <a:pt x="10338" y="104"/>
                  </a:cubicBezTo>
                  <a:cubicBezTo>
                    <a:pt x="10338" y="100"/>
                    <a:pt x="10353" y="98"/>
                    <a:pt x="10383" y="98"/>
                  </a:cubicBezTo>
                  <a:cubicBezTo>
                    <a:pt x="10413" y="98"/>
                    <a:pt x="10458" y="100"/>
                    <a:pt x="10518" y="104"/>
                  </a:cubicBezTo>
                  <a:cubicBezTo>
                    <a:pt x="10577" y="108"/>
                    <a:pt x="10622" y="110"/>
                    <a:pt x="10659" y="110"/>
                  </a:cubicBezTo>
                  <a:cubicBezTo>
                    <a:pt x="10697" y="110"/>
                    <a:pt x="10727" y="108"/>
                    <a:pt x="10757" y="104"/>
                  </a:cubicBezTo>
                  <a:cubicBezTo>
                    <a:pt x="10764" y="104"/>
                    <a:pt x="10772" y="104"/>
                    <a:pt x="10780" y="104"/>
                  </a:cubicBezTo>
                  <a:cubicBezTo>
                    <a:pt x="10832" y="104"/>
                    <a:pt x="10884" y="107"/>
                    <a:pt x="10936" y="113"/>
                  </a:cubicBezTo>
                  <a:cubicBezTo>
                    <a:pt x="10996" y="113"/>
                    <a:pt x="10996" y="113"/>
                    <a:pt x="10997" y="104"/>
                  </a:cubicBezTo>
                  <a:cubicBezTo>
                    <a:pt x="10997" y="100"/>
                    <a:pt x="11011" y="98"/>
                    <a:pt x="11032" y="98"/>
                  </a:cubicBezTo>
                  <a:cubicBezTo>
                    <a:pt x="11054" y="98"/>
                    <a:pt x="11085" y="100"/>
                    <a:pt x="11116" y="105"/>
                  </a:cubicBezTo>
                  <a:cubicBezTo>
                    <a:pt x="11151" y="114"/>
                    <a:pt x="11227" y="118"/>
                    <a:pt x="11284" y="118"/>
                  </a:cubicBezTo>
                  <a:cubicBezTo>
                    <a:pt x="11324" y="118"/>
                    <a:pt x="11355" y="116"/>
                    <a:pt x="11355" y="113"/>
                  </a:cubicBezTo>
                  <a:cubicBezTo>
                    <a:pt x="11356" y="105"/>
                    <a:pt x="11415" y="105"/>
                    <a:pt x="11475" y="105"/>
                  </a:cubicBezTo>
                  <a:cubicBezTo>
                    <a:pt x="11485" y="105"/>
                    <a:pt x="11494" y="105"/>
                    <a:pt x="11504" y="105"/>
                  </a:cubicBezTo>
                  <a:cubicBezTo>
                    <a:pt x="11555" y="105"/>
                    <a:pt x="11606" y="103"/>
                    <a:pt x="11655" y="97"/>
                  </a:cubicBezTo>
                  <a:lnTo>
                    <a:pt x="11775" y="97"/>
                  </a:lnTo>
                  <a:cubicBezTo>
                    <a:pt x="11835" y="97"/>
                    <a:pt x="11774" y="105"/>
                    <a:pt x="11715" y="105"/>
                  </a:cubicBezTo>
                  <a:lnTo>
                    <a:pt x="11774" y="113"/>
                  </a:lnTo>
                  <a:cubicBezTo>
                    <a:pt x="11798" y="113"/>
                    <a:pt x="11820" y="113"/>
                    <a:pt x="11839" y="113"/>
                  </a:cubicBezTo>
                  <a:cubicBezTo>
                    <a:pt x="11917" y="113"/>
                    <a:pt x="11966" y="112"/>
                    <a:pt x="12014" y="105"/>
                  </a:cubicBezTo>
                  <a:cubicBezTo>
                    <a:pt x="12045" y="97"/>
                    <a:pt x="12060" y="93"/>
                    <a:pt x="12067" y="93"/>
                  </a:cubicBezTo>
                  <a:cubicBezTo>
                    <a:pt x="12075" y="93"/>
                    <a:pt x="12074" y="97"/>
                    <a:pt x="12074" y="105"/>
                  </a:cubicBezTo>
                  <a:cubicBezTo>
                    <a:pt x="12074" y="111"/>
                    <a:pt x="12103" y="117"/>
                    <a:pt x="12142" y="117"/>
                  </a:cubicBezTo>
                  <a:cubicBezTo>
                    <a:pt x="12158" y="117"/>
                    <a:pt x="12175" y="116"/>
                    <a:pt x="12193" y="114"/>
                  </a:cubicBezTo>
                  <a:cubicBezTo>
                    <a:pt x="12218" y="107"/>
                    <a:pt x="12243" y="105"/>
                    <a:pt x="12264" y="105"/>
                  </a:cubicBezTo>
                  <a:cubicBezTo>
                    <a:pt x="12292" y="105"/>
                    <a:pt x="12313" y="109"/>
                    <a:pt x="12313" y="114"/>
                  </a:cubicBezTo>
                  <a:cubicBezTo>
                    <a:pt x="12282" y="122"/>
                    <a:pt x="12267" y="126"/>
                    <a:pt x="12290" y="126"/>
                  </a:cubicBezTo>
                  <a:cubicBezTo>
                    <a:pt x="12312" y="126"/>
                    <a:pt x="12372" y="122"/>
                    <a:pt x="12492" y="114"/>
                  </a:cubicBezTo>
                  <a:lnTo>
                    <a:pt x="13032" y="106"/>
                  </a:lnTo>
                  <a:cubicBezTo>
                    <a:pt x="13271" y="106"/>
                    <a:pt x="13391" y="107"/>
                    <a:pt x="13450" y="115"/>
                  </a:cubicBezTo>
                  <a:cubicBezTo>
                    <a:pt x="13450" y="117"/>
                    <a:pt x="13450" y="118"/>
                    <a:pt x="13451" y="119"/>
                  </a:cubicBezTo>
                  <a:lnTo>
                    <a:pt x="13451" y="119"/>
                  </a:lnTo>
                  <a:cubicBezTo>
                    <a:pt x="13463" y="107"/>
                    <a:pt x="13528" y="107"/>
                    <a:pt x="13690" y="107"/>
                  </a:cubicBezTo>
                  <a:cubicBezTo>
                    <a:pt x="13743" y="110"/>
                    <a:pt x="13790" y="111"/>
                    <a:pt x="13832" y="111"/>
                  </a:cubicBezTo>
                  <a:cubicBezTo>
                    <a:pt x="13934" y="111"/>
                    <a:pt x="14006" y="105"/>
                    <a:pt x="14049" y="99"/>
                  </a:cubicBezTo>
                  <a:lnTo>
                    <a:pt x="13929" y="99"/>
                  </a:lnTo>
                  <a:cubicBezTo>
                    <a:pt x="13930" y="90"/>
                    <a:pt x="13950" y="86"/>
                    <a:pt x="13991" y="86"/>
                  </a:cubicBezTo>
                  <a:cubicBezTo>
                    <a:pt x="14020" y="86"/>
                    <a:pt x="14060" y="88"/>
                    <a:pt x="14110" y="92"/>
                  </a:cubicBezTo>
                  <a:cubicBezTo>
                    <a:pt x="14169" y="92"/>
                    <a:pt x="14169" y="99"/>
                    <a:pt x="14168" y="107"/>
                  </a:cubicBezTo>
                  <a:cubicBezTo>
                    <a:pt x="14168" y="115"/>
                    <a:pt x="14228" y="124"/>
                    <a:pt x="14287" y="124"/>
                  </a:cubicBezTo>
                  <a:cubicBezTo>
                    <a:pt x="14348" y="124"/>
                    <a:pt x="14407" y="124"/>
                    <a:pt x="14348" y="116"/>
                  </a:cubicBezTo>
                  <a:cubicBezTo>
                    <a:pt x="14348" y="107"/>
                    <a:pt x="14348" y="107"/>
                    <a:pt x="14408" y="107"/>
                  </a:cubicBezTo>
                  <a:cubicBezTo>
                    <a:pt x="14421" y="108"/>
                    <a:pt x="14433" y="108"/>
                    <a:pt x="14446" y="108"/>
                  </a:cubicBezTo>
                  <a:cubicBezTo>
                    <a:pt x="14493" y="108"/>
                    <a:pt x="14541" y="105"/>
                    <a:pt x="14588" y="99"/>
                  </a:cubicBezTo>
                  <a:cubicBezTo>
                    <a:pt x="14589" y="92"/>
                    <a:pt x="14648" y="92"/>
                    <a:pt x="14708" y="92"/>
                  </a:cubicBezTo>
                  <a:cubicBezTo>
                    <a:pt x="14767" y="101"/>
                    <a:pt x="14887" y="101"/>
                    <a:pt x="14887" y="101"/>
                  </a:cubicBezTo>
                  <a:cubicBezTo>
                    <a:pt x="14888" y="98"/>
                    <a:pt x="14888" y="97"/>
                    <a:pt x="14888" y="97"/>
                  </a:cubicBezTo>
                  <a:lnTo>
                    <a:pt x="14888" y="97"/>
                  </a:lnTo>
                  <a:cubicBezTo>
                    <a:pt x="14888" y="97"/>
                    <a:pt x="14887" y="103"/>
                    <a:pt x="14887" y="108"/>
                  </a:cubicBezTo>
                  <a:cubicBezTo>
                    <a:pt x="14886" y="116"/>
                    <a:pt x="14946" y="124"/>
                    <a:pt x="14946" y="124"/>
                  </a:cubicBezTo>
                  <a:cubicBezTo>
                    <a:pt x="15006" y="124"/>
                    <a:pt x="15006" y="116"/>
                    <a:pt x="15006" y="116"/>
                  </a:cubicBezTo>
                  <a:cubicBezTo>
                    <a:pt x="15012" y="115"/>
                    <a:pt x="15017" y="115"/>
                    <a:pt x="15022" y="115"/>
                  </a:cubicBezTo>
                  <a:lnTo>
                    <a:pt x="15068" y="114"/>
                  </a:lnTo>
                  <a:lnTo>
                    <a:pt x="15234" y="112"/>
                  </a:lnTo>
                  <a:lnTo>
                    <a:pt x="15748" y="111"/>
                  </a:lnTo>
                  <a:lnTo>
                    <a:pt x="16623" y="110"/>
                  </a:lnTo>
                  <a:cubicBezTo>
                    <a:pt x="16684" y="114"/>
                    <a:pt x="16762" y="116"/>
                    <a:pt x="16814" y="116"/>
                  </a:cubicBezTo>
                  <a:cubicBezTo>
                    <a:pt x="16863" y="116"/>
                    <a:pt x="16890" y="114"/>
                    <a:pt x="16862" y="111"/>
                  </a:cubicBezTo>
                  <a:cubicBezTo>
                    <a:pt x="16863" y="106"/>
                    <a:pt x="16937" y="104"/>
                    <a:pt x="17057" y="104"/>
                  </a:cubicBezTo>
                  <a:lnTo>
                    <a:pt x="17545" y="103"/>
                  </a:lnTo>
                  <a:lnTo>
                    <a:pt x="17562" y="103"/>
                  </a:lnTo>
                  <a:cubicBezTo>
                    <a:pt x="17511" y="314"/>
                    <a:pt x="17467" y="493"/>
                    <a:pt x="17436" y="620"/>
                  </a:cubicBezTo>
                  <a:cubicBezTo>
                    <a:pt x="17408" y="741"/>
                    <a:pt x="17392" y="813"/>
                    <a:pt x="17397" y="814"/>
                  </a:cubicBezTo>
                  <a:lnTo>
                    <a:pt x="17354" y="989"/>
                  </a:lnTo>
                  <a:cubicBezTo>
                    <a:pt x="17325" y="1105"/>
                    <a:pt x="17305" y="1223"/>
                    <a:pt x="17290" y="1282"/>
                  </a:cubicBezTo>
                  <a:cubicBezTo>
                    <a:pt x="17285" y="1324"/>
                    <a:pt x="17277" y="1366"/>
                    <a:pt x="17275" y="1366"/>
                  </a:cubicBezTo>
                  <a:cubicBezTo>
                    <a:pt x="17274" y="1366"/>
                    <a:pt x="17274" y="1358"/>
                    <a:pt x="17275" y="1340"/>
                  </a:cubicBezTo>
                  <a:cubicBezTo>
                    <a:pt x="17274" y="1340"/>
                    <a:pt x="17272" y="1339"/>
                    <a:pt x="17271" y="1339"/>
                  </a:cubicBezTo>
                  <a:cubicBezTo>
                    <a:pt x="17265" y="1339"/>
                    <a:pt x="17258" y="1347"/>
                    <a:pt x="17246" y="1393"/>
                  </a:cubicBezTo>
                  <a:cubicBezTo>
                    <a:pt x="17217" y="1510"/>
                    <a:pt x="17225" y="1512"/>
                    <a:pt x="17233" y="1514"/>
                  </a:cubicBezTo>
                  <a:cubicBezTo>
                    <a:pt x="17241" y="1516"/>
                    <a:pt x="17227" y="1575"/>
                    <a:pt x="17227" y="1575"/>
                  </a:cubicBezTo>
                  <a:cubicBezTo>
                    <a:pt x="17215" y="1623"/>
                    <a:pt x="17213" y="1631"/>
                    <a:pt x="17208" y="1631"/>
                  </a:cubicBezTo>
                  <a:cubicBezTo>
                    <a:pt x="17207" y="1631"/>
                    <a:pt x="17206" y="1631"/>
                    <a:pt x="17205" y="1631"/>
                  </a:cubicBezTo>
                  <a:lnTo>
                    <a:pt x="17189" y="1626"/>
                  </a:lnTo>
                  <a:lnTo>
                    <a:pt x="17175" y="1685"/>
                  </a:lnTo>
                  <a:cubicBezTo>
                    <a:pt x="17182" y="1687"/>
                    <a:pt x="17169" y="1745"/>
                    <a:pt x="17169" y="1745"/>
                  </a:cubicBezTo>
                  <a:cubicBezTo>
                    <a:pt x="17158" y="1790"/>
                    <a:pt x="17155" y="1800"/>
                    <a:pt x="17147" y="1800"/>
                  </a:cubicBezTo>
                  <a:cubicBezTo>
                    <a:pt x="17145" y="1800"/>
                    <a:pt x="17142" y="1799"/>
                    <a:pt x="17139" y="1798"/>
                  </a:cubicBezTo>
                  <a:cubicBezTo>
                    <a:pt x="17138" y="1798"/>
                    <a:pt x="17137" y="1798"/>
                    <a:pt x="17137" y="1798"/>
                  </a:cubicBezTo>
                  <a:cubicBezTo>
                    <a:pt x="17122" y="1798"/>
                    <a:pt x="17109" y="1854"/>
                    <a:pt x="17111" y="1915"/>
                  </a:cubicBezTo>
                  <a:lnTo>
                    <a:pt x="17089" y="2033"/>
                  </a:lnTo>
                  <a:cubicBezTo>
                    <a:pt x="17060" y="2086"/>
                    <a:pt x="17047" y="2207"/>
                    <a:pt x="17040" y="2268"/>
                  </a:cubicBezTo>
                  <a:cubicBezTo>
                    <a:pt x="17011" y="2321"/>
                    <a:pt x="16996" y="2381"/>
                    <a:pt x="16997" y="2442"/>
                  </a:cubicBezTo>
                  <a:cubicBezTo>
                    <a:pt x="17005" y="2445"/>
                    <a:pt x="16992" y="2502"/>
                    <a:pt x="16969" y="2558"/>
                  </a:cubicBezTo>
                  <a:cubicBezTo>
                    <a:pt x="16947" y="2614"/>
                    <a:pt x="16933" y="2673"/>
                    <a:pt x="16904" y="2788"/>
                  </a:cubicBezTo>
                  <a:cubicBezTo>
                    <a:pt x="16899" y="2849"/>
                    <a:pt x="16799" y="3256"/>
                    <a:pt x="16684" y="3722"/>
                  </a:cubicBezTo>
                  <a:cubicBezTo>
                    <a:pt x="16621" y="3983"/>
                    <a:pt x="16568" y="4201"/>
                    <a:pt x="16531" y="4354"/>
                  </a:cubicBezTo>
                  <a:cubicBezTo>
                    <a:pt x="16513" y="4431"/>
                    <a:pt x="16499" y="4490"/>
                    <a:pt x="16490" y="4532"/>
                  </a:cubicBezTo>
                  <a:cubicBezTo>
                    <a:pt x="16481" y="4573"/>
                    <a:pt x="16477" y="4596"/>
                    <a:pt x="16479" y="4596"/>
                  </a:cubicBezTo>
                  <a:cubicBezTo>
                    <a:pt x="16471" y="4635"/>
                    <a:pt x="16459" y="4673"/>
                    <a:pt x="16443" y="4710"/>
                  </a:cubicBezTo>
                  <a:cubicBezTo>
                    <a:pt x="16443" y="4710"/>
                    <a:pt x="16443" y="4710"/>
                    <a:pt x="16443" y="4710"/>
                  </a:cubicBezTo>
                  <a:cubicBezTo>
                    <a:pt x="16435" y="4710"/>
                    <a:pt x="16421" y="4766"/>
                    <a:pt x="16422" y="4829"/>
                  </a:cubicBezTo>
                  <a:cubicBezTo>
                    <a:pt x="16416" y="4876"/>
                    <a:pt x="16420" y="4888"/>
                    <a:pt x="16414" y="4888"/>
                  </a:cubicBezTo>
                  <a:cubicBezTo>
                    <a:pt x="16413" y="4888"/>
                    <a:pt x="16410" y="4887"/>
                    <a:pt x="16407" y="4886"/>
                  </a:cubicBezTo>
                  <a:cubicBezTo>
                    <a:pt x="16407" y="4886"/>
                    <a:pt x="16407" y="4886"/>
                    <a:pt x="16407" y="4886"/>
                  </a:cubicBezTo>
                  <a:cubicBezTo>
                    <a:pt x="16400" y="4886"/>
                    <a:pt x="16371" y="5003"/>
                    <a:pt x="16314" y="5233"/>
                  </a:cubicBezTo>
                  <a:cubicBezTo>
                    <a:pt x="16294" y="5320"/>
                    <a:pt x="16269" y="5422"/>
                    <a:pt x="16250" y="5502"/>
                  </a:cubicBezTo>
                  <a:cubicBezTo>
                    <a:pt x="16231" y="5583"/>
                    <a:pt x="16219" y="5641"/>
                    <a:pt x="16223" y="5642"/>
                  </a:cubicBezTo>
                  <a:cubicBezTo>
                    <a:pt x="16211" y="5712"/>
                    <a:pt x="16206" y="5740"/>
                    <a:pt x="16205" y="5740"/>
                  </a:cubicBezTo>
                  <a:cubicBezTo>
                    <a:pt x="16204" y="5740"/>
                    <a:pt x="16206" y="5726"/>
                    <a:pt x="16209" y="5701"/>
                  </a:cubicBezTo>
                  <a:cubicBezTo>
                    <a:pt x="16209" y="5695"/>
                    <a:pt x="16208" y="5692"/>
                    <a:pt x="16206" y="5692"/>
                  </a:cubicBezTo>
                  <a:cubicBezTo>
                    <a:pt x="16193" y="5692"/>
                    <a:pt x="16125" y="5943"/>
                    <a:pt x="16101" y="6105"/>
                  </a:cubicBezTo>
                  <a:cubicBezTo>
                    <a:pt x="16087" y="6163"/>
                    <a:pt x="16073" y="6219"/>
                    <a:pt x="16066" y="6219"/>
                  </a:cubicBezTo>
                  <a:cubicBezTo>
                    <a:pt x="16065" y="6219"/>
                    <a:pt x="16065" y="6219"/>
                    <a:pt x="16065" y="6219"/>
                  </a:cubicBezTo>
                  <a:cubicBezTo>
                    <a:pt x="16050" y="6277"/>
                    <a:pt x="16036" y="6335"/>
                    <a:pt x="16001" y="6512"/>
                  </a:cubicBezTo>
                  <a:lnTo>
                    <a:pt x="15902" y="6919"/>
                  </a:lnTo>
                  <a:cubicBezTo>
                    <a:pt x="15873" y="7035"/>
                    <a:pt x="15853" y="7154"/>
                    <a:pt x="15853" y="7154"/>
                  </a:cubicBezTo>
                  <a:cubicBezTo>
                    <a:pt x="15848" y="7176"/>
                    <a:pt x="15842" y="7197"/>
                    <a:pt x="15838" y="7213"/>
                  </a:cubicBezTo>
                  <a:lnTo>
                    <a:pt x="15838" y="7213"/>
                  </a:lnTo>
                  <a:cubicBezTo>
                    <a:pt x="15838" y="7213"/>
                    <a:pt x="15838" y="7213"/>
                    <a:pt x="15838" y="7213"/>
                  </a:cubicBezTo>
                  <a:cubicBezTo>
                    <a:pt x="15835" y="7213"/>
                    <a:pt x="15814" y="7285"/>
                    <a:pt x="15784" y="7407"/>
                  </a:cubicBezTo>
                  <a:cubicBezTo>
                    <a:pt x="15753" y="7530"/>
                    <a:pt x="15711" y="7704"/>
                    <a:pt x="15660" y="7907"/>
                  </a:cubicBezTo>
                  <a:cubicBezTo>
                    <a:pt x="15560" y="8314"/>
                    <a:pt x="15475" y="8663"/>
                    <a:pt x="15453" y="8719"/>
                  </a:cubicBezTo>
                  <a:cubicBezTo>
                    <a:pt x="15444" y="8758"/>
                    <a:pt x="15437" y="8798"/>
                    <a:pt x="15432" y="8838"/>
                  </a:cubicBezTo>
                  <a:cubicBezTo>
                    <a:pt x="15432" y="8899"/>
                    <a:pt x="15421" y="8958"/>
                    <a:pt x="15398" y="9014"/>
                  </a:cubicBezTo>
                  <a:cubicBezTo>
                    <a:pt x="15367" y="9068"/>
                    <a:pt x="15310" y="9300"/>
                    <a:pt x="15312" y="9363"/>
                  </a:cubicBezTo>
                  <a:cubicBezTo>
                    <a:pt x="15310" y="9363"/>
                    <a:pt x="15307" y="9362"/>
                    <a:pt x="15305" y="9361"/>
                  </a:cubicBezTo>
                  <a:cubicBezTo>
                    <a:pt x="15274" y="9415"/>
                    <a:pt x="15239" y="9591"/>
                    <a:pt x="15241" y="9654"/>
                  </a:cubicBezTo>
                  <a:cubicBezTo>
                    <a:pt x="15219" y="9710"/>
                    <a:pt x="15197" y="9766"/>
                    <a:pt x="15190" y="9826"/>
                  </a:cubicBezTo>
                  <a:cubicBezTo>
                    <a:pt x="15180" y="9871"/>
                    <a:pt x="15177" y="9881"/>
                    <a:pt x="15170" y="9881"/>
                  </a:cubicBezTo>
                  <a:cubicBezTo>
                    <a:pt x="15167" y="9881"/>
                    <a:pt x="15165" y="9880"/>
                    <a:pt x="15161" y="9879"/>
                  </a:cubicBezTo>
                  <a:cubicBezTo>
                    <a:pt x="15159" y="9879"/>
                    <a:pt x="15158" y="9878"/>
                    <a:pt x="15156" y="9878"/>
                  </a:cubicBezTo>
                  <a:cubicBezTo>
                    <a:pt x="15150" y="9878"/>
                    <a:pt x="15142" y="9886"/>
                    <a:pt x="15131" y="9933"/>
                  </a:cubicBezTo>
                  <a:cubicBezTo>
                    <a:pt x="15116" y="9991"/>
                    <a:pt x="15124" y="9994"/>
                    <a:pt x="15132" y="9996"/>
                  </a:cubicBezTo>
                  <a:lnTo>
                    <a:pt x="15104" y="10112"/>
                  </a:lnTo>
                  <a:cubicBezTo>
                    <a:pt x="15104" y="10112"/>
                    <a:pt x="15089" y="10170"/>
                    <a:pt x="15097" y="10173"/>
                  </a:cubicBezTo>
                  <a:cubicBezTo>
                    <a:pt x="15105" y="10175"/>
                    <a:pt x="15090" y="10234"/>
                    <a:pt x="15077" y="10291"/>
                  </a:cubicBezTo>
                  <a:cubicBezTo>
                    <a:pt x="15077" y="10291"/>
                    <a:pt x="15077" y="10291"/>
                    <a:pt x="15076" y="10291"/>
                  </a:cubicBezTo>
                  <a:cubicBezTo>
                    <a:pt x="15071" y="10291"/>
                    <a:pt x="15067" y="10317"/>
                    <a:pt x="15071" y="10317"/>
                  </a:cubicBezTo>
                  <a:cubicBezTo>
                    <a:pt x="15073" y="10317"/>
                    <a:pt x="15078" y="10311"/>
                    <a:pt x="15085" y="10293"/>
                  </a:cubicBezTo>
                  <a:cubicBezTo>
                    <a:pt x="15092" y="10296"/>
                    <a:pt x="15099" y="10299"/>
                    <a:pt x="15086" y="10356"/>
                  </a:cubicBezTo>
                  <a:lnTo>
                    <a:pt x="15101" y="10362"/>
                  </a:lnTo>
                  <a:cubicBezTo>
                    <a:pt x="15104" y="10362"/>
                    <a:pt x="15106" y="10363"/>
                    <a:pt x="15109" y="10363"/>
                  </a:cubicBezTo>
                  <a:cubicBezTo>
                    <a:pt x="15120" y="10363"/>
                    <a:pt x="15131" y="10348"/>
                    <a:pt x="15161" y="10254"/>
                  </a:cubicBezTo>
                  <a:cubicBezTo>
                    <a:pt x="15225" y="10024"/>
                    <a:pt x="15275" y="9852"/>
                    <a:pt x="15260" y="9848"/>
                  </a:cubicBezTo>
                  <a:cubicBezTo>
                    <a:pt x="15264" y="9807"/>
                    <a:pt x="15272" y="9768"/>
                    <a:pt x="15281" y="9729"/>
                  </a:cubicBezTo>
                  <a:cubicBezTo>
                    <a:pt x="15291" y="9690"/>
                    <a:pt x="15302" y="9651"/>
                    <a:pt x="15317" y="9614"/>
                  </a:cubicBezTo>
                  <a:cubicBezTo>
                    <a:pt x="15317" y="9614"/>
                    <a:pt x="15317" y="9614"/>
                    <a:pt x="15317" y="9614"/>
                  </a:cubicBezTo>
                  <a:cubicBezTo>
                    <a:pt x="15322" y="9614"/>
                    <a:pt x="15337" y="9557"/>
                    <a:pt x="15361" y="9464"/>
                  </a:cubicBezTo>
                  <a:cubicBezTo>
                    <a:pt x="15384" y="9370"/>
                    <a:pt x="15417" y="9239"/>
                    <a:pt x="15453" y="9094"/>
                  </a:cubicBezTo>
                  <a:cubicBezTo>
                    <a:pt x="15538" y="8745"/>
                    <a:pt x="15580" y="8570"/>
                    <a:pt x="15603" y="8515"/>
                  </a:cubicBezTo>
                  <a:cubicBezTo>
                    <a:pt x="15617" y="8478"/>
                    <a:pt x="15630" y="8440"/>
                    <a:pt x="15639" y="8401"/>
                  </a:cubicBezTo>
                  <a:cubicBezTo>
                    <a:pt x="15638" y="8401"/>
                    <a:pt x="15641" y="8378"/>
                    <a:pt x="15650" y="8339"/>
                  </a:cubicBezTo>
                  <a:cubicBezTo>
                    <a:pt x="15659" y="8300"/>
                    <a:pt x="15671" y="8242"/>
                    <a:pt x="15687" y="8173"/>
                  </a:cubicBezTo>
                  <a:cubicBezTo>
                    <a:pt x="15721" y="8035"/>
                    <a:pt x="15767" y="7846"/>
                    <a:pt x="15816" y="7642"/>
                  </a:cubicBezTo>
                  <a:cubicBezTo>
                    <a:pt x="15865" y="7439"/>
                    <a:pt x="15915" y="7235"/>
                    <a:pt x="15953" y="7083"/>
                  </a:cubicBezTo>
                  <a:cubicBezTo>
                    <a:pt x="15970" y="7006"/>
                    <a:pt x="15984" y="6942"/>
                    <a:pt x="15996" y="6897"/>
                  </a:cubicBezTo>
                  <a:cubicBezTo>
                    <a:pt x="16005" y="6853"/>
                    <a:pt x="16010" y="6827"/>
                    <a:pt x="16008" y="6827"/>
                  </a:cubicBezTo>
                  <a:lnTo>
                    <a:pt x="16036" y="6710"/>
                  </a:lnTo>
                  <a:cubicBezTo>
                    <a:pt x="16036" y="6710"/>
                    <a:pt x="16036" y="6710"/>
                    <a:pt x="16036" y="6710"/>
                  </a:cubicBezTo>
                  <a:cubicBezTo>
                    <a:pt x="16044" y="6710"/>
                    <a:pt x="16073" y="6595"/>
                    <a:pt x="16101" y="6480"/>
                  </a:cubicBezTo>
                  <a:cubicBezTo>
                    <a:pt x="16121" y="6361"/>
                    <a:pt x="16150" y="6245"/>
                    <a:pt x="16150" y="6245"/>
                  </a:cubicBezTo>
                  <a:cubicBezTo>
                    <a:pt x="16150" y="6245"/>
                    <a:pt x="16151" y="6245"/>
                    <a:pt x="16151" y="6245"/>
                  </a:cubicBezTo>
                  <a:cubicBezTo>
                    <a:pt x="16159" y="6245"/>
                    <a:pt x="16172" y="6187"/>
                    <a:pt x="16201" y="6073"/>
                  </a:cubicBezTo>
                  <a:cubicBezTo>
                    <a:pt x="16229" y="5956"/>
                    <a:pt x="16243" y="5898"/>
                    <a:pt x="16236" y="5896"/>
                  </a:cubicBezTo>
                  <a:cubicBezTo>
                    <a:pt x="16250" y="5838"/>
                    <a:pt x="16349" y="5431"/>
                    <a:pt x="16399" y="5259"/>
                  </a:cubicBezTo>
                  <a:cubicBezTo>
                    <a:pt x="16422" y="5204"/>
                    <a:pt x="16429" y="5143"/>
                    <a:pt x="16435" y="5082"/>
                  </a:cubicBezTo>
                  <a:cubicBezTo>
                    <a:pt x="16427" y="5080"/>
                    <a:pt x="16433" y="5020"/>
                    <a:pt x="16448" y="4961"/>
                  </a:cubicBezTo>
                  <a:lnTo>
                    <a:pt x="16463" y="4966"/>
                  </a:lnTo>
                  <a:cubicBezTo>
                    <a:pt x="16460" y="4991"/>
                    <a:pt x="16459" y="5006"/>
                    <a:pt x="16460" y="5006"/>
                  </a:cubicBezTo>
                  <a:cubicBezTo>
                    <a:pt x="16462" y="5006"/>
                    <a:pt x="16469" y="4977"/>
                    <a:pt x="16486" y="4910"/>
                  </a:cubicBezTo>
                  <a:lnTo>
                    <a:pt x="16514" y="4794"/>
                  </a:lnTo>
                  <a:cubicBezTo>
                    <a:pt x="16509" y="4793"/>
                    <a:pt x="16526" y="4719"/>
                    <a:pt x="16555" y="4596"/>
                  </a:cubicBezTo>
                  <a:cubicBezTo>
                    <a:pt x="16584" y="4472"/>
                    <a:pt x="16627" y="4297"/>
                    <a:pt x="16676" y="4094"/>
                  </a:cubicBezTo>
                  <a:cubicBezTo>
                    <a:pt x="16740" y="3832"/>
                    <a:pt x="16783" y="3658"/>
                    <a:pt x="16809" y="3549"/>
                  </a:cubicBezTo>
                  <a:cubicBezTo>
                    <a:pt x="16835" y="3439"/>
                    <a:pt x="16844" y="3395"/>
                    <a:pt x="16840" y="3394"/>
                  </a:cubicBezTo>
                  <a:cubicBezTo>
                    <a:pt x="16832" y="3392"/>
                    <a:pt x="16846" y="3334"/>
                    <a:pt x="16896" y="3161"/>
                  </a:cubicBezTo>
                  <a:cubicBezTo>
                    <a:pt x="17005" y="2820"/>
                    <a:pt x="17005" y="2820"/>
                    <a:pt x="17012" y="2759"/>
                  </a:cubicBezTo>
                  <a:lnTo>
                    <a:pt x="17012" y="2759"/>
                  </a:lnTo>
                  <a:cubicBezTo>
                    <a:pt x="17000" y="2805"/>
                    <a:pt x="16993" y="2813"/>
                    <a:pt x="16987" y="2813"/>
                  </a:cubicBezTo>
                  <a:cubicBezTo>
                    <a:pt x="16985" y="2813"/>
                    <a:pt x="16983" y="2812"/>
                    <a:pt x="16982" y="2812"/>
                  </a:cubicBezTo>
                  <a:cubicBezTo>
                    <a:pt x="16967" y="2807"/>
                    <a:pt x="16980" y="2749"/>
                    <a:pt x="17011" y="2696"/>
                  </a:cubicBezTo>
                  <a:cubicBezTo>
                    <a:pt x="17011" y="2696"/>
                    <a:pt x="17011" y="2696"/>
                    <a:pt x="17011" y="2696"/>
                  </a:cubicBezTo>
                  <a:cubicBezTo>
                    <a:pt x="17014" y="2696"/>
                    <a:pt x="17030" y="2643"/>
                    <a:pt x="17051" y="2561"/>
                  </a:cubicBezTo>
                  <a:cubicBezTo>
                    <a:pt x="17074" y="2479"/>
                    <a:pt x="17100" y="2368"/>
                    <a:pt x="17126" y="2256"/>
                  </a:cubicBezTo>
                  <a:cubicBezTo>
                    <a:pt x="17180" y="2029"/>
                    <a:pt x="17231" y="1794"/>
                    <a:pt x="17231" y="1763"/>
                  </a:cubicBezTo>
                  <a:lnTo>
                    <a:pt x="17231" y="1763"/>
                  </a:lnTo>
                  <a:cubicBezTo>
                    <a:pt x="17233" y="1764"/>
                    <a:pt x="17235" y="1764"/>
                    <a:pt x="17238" y="1765"/>
                  </a:cubicBezTo>
                  <a:cubicBezTo>
                    <a:pt x="17239" y="1765"/>
                    <a:pt x="17239" y="1765"/>
                    <a:pt x="17239" y="1765"/>
                  </a:cubicBezTo>
                  <a:cubicBezTo>
                    <a:pt x="17247" y="1765"/>
                    <a:pt x="17261" y="1704"/>
                    <a:pt x="17317" y="1477"/>
                  </a:cubicBezTo>
                  <a:lnTo>
                    <a:pt x="17360" y="1303"/>
                  </a:lnTo>
                  <a:cubicBezTo>
                    <a:pt x="17344" y="1299"/>
                    <a:pt x="17436" y="954"/>
                    <a:pt x="17445" y="954"/>
                  </a:cubicBezTo>
                  <a:cubicBezTo>
                    <a:pt x="17445" y="954"/>
                    <a:pt x="17445" y="954"/>
                    <a:pt x="17445" y="954"/>
                  </a:cubicBezTo>
                  <a:cubicBezTo>
                    <a:pt x="17467" y="898"/>
                    <a:pt x="17467" y="898"/>
                    <a:pt x="17495" y="783"/>
                  </a:cubicBezTo>
                  <a:cubicBezTo>
                    <a:pt x="17509" y="693"/>
                    <a:pt x="17536" y="576"/>
                    <a:pt x="17560" y="482"/>
                  </a:cubicBezTo>
                  <a:cubicBezTo>
                    <a:pt x="17572" y="435"/>
                    <a:pt x="17584" y="393"/>
                    <a:pt x="17592" y="363"/>
                  </a:cubicBezTo>
                  <a:cubicBezTo>
                    <a:pt x="17597" y="348"/>
                    <a:pt x="17601" y="337"/>
                    <a:pt x="17604" y="328"/>
                  </a:cubicBezTo>
                  <a:cubicBezTo>
                    <a:pt x="17605" y="320"/>
                    <a:pt x="17609" y="314"/>
                    <a:pt x="17612" y="306"/>
                  </a:cubicBezTo>
                  <a:cubicBezTo>
                    <a:pt x="17612" y="306"/>
                    <a:pt x="17638" y="200"/>
                    <a:pt x="17664" y="95"/>
                  </a:cubicBezTo>
                  <a:cubicBezTo>
                    <a:pt x="17668" y="71"/>
                    <a:pt x="17674" y="43"/>
                    <a:pt x="17680" y="11"/>
                  </a:cubicBezTo>
                  <a:lnTo>
                    <a:pt x="17680" y="11"/>
                  </a:lnTo>
                  <a:cubicBezTo>
                    <a:pt x="17567" y="14"/>
                    <a:pt x="17419" y="14"/>
                    <a:pt x="17346" y="14"/>
                  </a:cubicBezTo>
                  <a:cubicBezTo>
                    <a:pt x="17299" y="14"/>
                    <a:pt x="17261" y="14"/>
                    <a:pt x="17230" y="14"/>
                  </a:cubicBezTo>
                  <a:cubicBezTo>
                    <a:pt x="17144" y="14"/>
                    <a:pt x="17123" y="15"/>
                    <a:pt x="17167" y="22"/>
                  </a:cubicBezTo>
                  <a:cubicBezTo>
                    <a:pt x="17166" y="30"/>
                    <a:pt x="17166" y="38"/>
                    <a:pt x="17105" y="38"/>
                  </a:cubicBezTo>
                  <a:lnTo>
                    <a:pt x="17106" y="30"/>
                  </a:lnTo>
                  <a:cubicBezTo>
                    <a:pt x="17106" y="25"/>
                    <a:pt x="17061" y="23"/>
                    <a:pt x="16986" y="22"/>
                  </a:cubicBezTo>
                  <a:lnTo>
                    <a:pt x="16688" y="21"/>
                  </a:lnTo>
                  <a:cubicBezTo>
                    <a:pt x="16388" y="21"/>
                    <a:pt x="16268" y="21"/>
                    <a:pt x="16209" y="13"/>
                  </a:cubicBezTo>
                  <a:lnTo>
                    <a:pt x="16149" y="21"/>
                  </a:lnTo>
                  <a:cubicBezTo>
                    <a:pt x="16119" y="25"/>
                    <a:pt x="16089" y="27"/>
                    <a:pt x="16066" y="27"/>
                  </a:cubicBezTo>
                  <a:cubicBezTo>
                    <a:pt x="16043" y="27"/>
                    <a:pt x="16029" y="25"/>
                    <a:pt x="16029" y="21"/>
                  </a:cubicBezTo>
                  <a:cubicBezTo>
                    <a:pt x="15998" y="16"/>
                    <a:pt x="15920" y="14"/>
                    <a:pt x="15834" y="14"/>
                  </a:cubicBezTo>
                  <a:cubicBezTo>
                    <a:pt x="15754" y="14"/>
                    <a:pt x="15668" y="16"/>
                    <a:pt x="15610" y="20"/>
                  </a:cubicBezTo>
                  <a:lnTo>
                    <a:pt x="15491" y="20"/>
                  </a:lnTo>
                  <a:cubicBezTo>
                    <a:pt x="15461" y="12"/>
                    <a:pt x="15401" y="8"/>
                    <a:pt x="15341" y="8"/>
                  </a:cubicBezTo>
                  <a:cubicBezTo>
                    <a:pt x="15282" y="8"/>
                    <a:pt x="15222" y="12"/>
                    <a:pt x="15191" y="20"/>
                  </a:cubicBezTo>
                  <a:cubicBezTo>
                    <a:pt x="15191" y="12"/>
                    <a:pt x="15132" y="12"/>
                    <a:pt x="15071" y="12"/>
                  </a:cubicBezTo>
                  <a:cubicBezTo>
                    <a:pt x="15015" y="16"/>
                    <a:pt x="14934" y="17"/>
                    <a:pt x="14863" y="17"/>
                  </a:cubicBezTo>
                  <a:cubicBezTo>
                    <a:pt x="14781" y="17"/>
                    <a:pt x="14712" y="15"/>
                    <a:pt x="14712" y="11"/>
                  </a:cubicBezTo>
                  <a:lnTo>
                    <a:pt x="14653" y="11"/>
                  </a:lnTo>
                  <a:cubicBezTo>
                    <a:pt x="14606" y="16"/>
                    <a:pt x="14558" y="19"/>
                    <a:pt x="14511" y="19"/>
                  </a:cubicBezTo>
                  <a:cubicBezTo>
                    <a:pt x="14498" y="19"/>
                    <a:pt x="14486" y="19"/>
                    <a:pt x="14473" y="19"/>
                  </a:cubicBezTo>
                  <a:cubicBezTo>
                    <a:pt x="14463" y="19"/>
                    <a:pt x="14454" y="18"/>
                    <a:pt x="14444" y="18"/>
                  </a:cubicBezTo>
                  <a:cubicBezTo>
                    <a:pt x="14393" y="18"/>
                    <a:pt x="14342" y="21"/>
                    <a:pt x="14293" y="27"/>
                  </a:cubicBezTo>
                  <a:cubicBezTo>
                    <a:pt x="14253" y="32"/>
                    <a:pt x="14213" y="34"/>
                    <a:pt x="14173" y="34"/>
                  </a:cubicBezTo>
                  <a:cubicBezTo>
                    <a:pt x="14113" y="34"/>
                    <a:pt x="14173" y="27"/>
                    <a:pt x="14233" y="19"/>
                  </a:cubicBezTo>
                  <a:cubicBezTo>
                    <a:pt x="14283" y="15"/>
                    <a:pt x="14281" y="14"/>
                    <a:pt x="14249" y="14"/>
                  </a:cubicBezTo>
                  <a:cubicBezTo>
                    <a:pt x="14204" y="14"/>
                    <a:pt x="14099" y="17"/>
                    <a:pt x="13993" y="27"/>
                  </a:cubicBezTo>
                  <a:cubicBezTo>
                    <a:pt x="13903" y="34"/>
                    <a:pt x="13858" y="38"/>
                    <a:pt x="13850" y="38"/>
                  </a:cubicBezTo>
                  <a:cubicBezTo>
                    <a:pt x="13843" y="38"/>
                    <a:pt x="13873" y="34"/>
                    <a:pt x="13934" y="27"/>
                  </a:cubicBezTo>
                  <a:cubicBezTo>
                    <a:pt x="13977" y="21"/>
                    <a:pt x="14019" y="15"/>
                    <a:pt x="13997" y="15"/>
                  </a:cubicBezTo>
                  <a:cubicBezTo>
                    <a:pt x="13989" y="15"/>
                    <a:pt x="13969" y="16"/>
                    <a:pt x="13934" y="19"/>
                  </a:cubicBezTo>
                  <a:cubicBezTo>
                    <a:pt x="13934" y="19"/>
                    <a:pt x="13815" y="19"/>
                    <a:pt x="13814" y="27"/>
                  </a:cubicBezTo>
                  <a:lnTo>
                    <a:pt x="13634" y="27"/>
                  </a:lnTo>
                  <a:cubicBezTo>
                    <a:pt x="13515" y="18"/>
                    <a:pt x="13455" y="18"/>
                    <a:pt x="13395" y="18"/>
                  </a:cubicBezTo>
                  <a:cubicBezTo>
                    <a:pt x="13376" y="22"/>
                    <a:pt x="13357" y="24"/>
                    <a:pt x="13338" y="24"/>
                  </a:cubicBezTo>
                  <a:cubicBezTo>
                    <a:pt x="13317" y="24"/>
                    <a:pt x="13296" y="22"/>
                    <a:pt x="13275" y="18"/>
                  </a:cubicBezTo>
                  <a:cubicBezTo>
                    <a:pt x="13276" y="14"/>
                    <a:pt x="13266" y="12"/>
                    <a:pt x="13254" y="12"/>
                  </a:cubicBezTo>
                  <a:cubicBezTo>
                    <a:pt x="13237" y="12"/>
                    <a:pt x="13216" y="16"/>
                    <a:pt x="13216" y="25"/>
                  </a:cubicBezTo>
                  <a:cubicBezTo>
                    <a:pt x="13186" y="30"/>
                    <a:pt x="13157" y="32"/>
                    <a:pt x="13129" y="32"/>
                  </a:cubicBezTo>
                  <a:cubicBezTo>
                    <a:pt x="13098" y="32"/>
                    <a:pt x="13067" y="29"/>
                    <a:pt x="13036" y="25"/>
                  </a:cubicBezTo>
                  <a:cubicBezTo>
                    <a:pt x="13036" y="16"/>
                    <a:pt x="13016" y="12"/>
                    <a:pt x="12999" y="12"/>
                  </a:cubicBezTo>
                  <a:cubicBezTo>
                    <a:pt x="12987" y="12"/>
                    <a:pt x="12977" y="14"/>
                    <a:pt x="12977" y="18"/>
                  </a:cubicBezTo>
                  <a:cubicBezTo>
                    <a:pt x="12936" y="22"/>
                    <a:pt x="12896" y="25"/>
                    <a:pt x="12856" y="25"/>
                  </a:cubicBezTo>
                  <a:cubicBezTo>
                    <a:pt x="12857" y="23"/>
                    <a:pt x="12823" y="22"/>
                    <a:pt x="12764" y="21"/>
                  </a:cubicBezTo>
                  <a:lnTo>
                    <a:pt x="12520" y="18"/>
                  </a:lnTo>
                  <a:lnTo>
                    <a:pt x="11779" y="16"/>
                  </a:lnTo>
                  <a:cubicBezTo>
                    <a:pt x="11719" y="16"/>
                    <a:pt x="11659" y="24"/>
                    <a:pt x="11659" y="32"/>
                  </a:cubicBezTo>
                  <a:cubicBezTo>
                    <a:pt x="11658" y="39"/>
                    <a:pt x="11658" y="42"/>
                    <a:pt x="11654" y="42"/>
                  </a:cubicBezTo>
                  <a:cubicBezTo>
                    <a:pt x="11647" y="42"/>
                    <a:pt x="11633" y="37"/>
                    <a:pt x="11599" y="32"/>
                  </a:cubicBezTo>
                  <a:cubicBezTo>
                    <a:pt x="11570" y="20"/>
                    <a:pt x="11525" y="14"/>
                    <a:pt x="11495" y="14"/>
                  </a:cubicBezTo>
                  <a:cubicBezTo>
                    <a:pt x="11465" y="14"/>
                    <a:pt x="11450" y="20"/>
                    <a:pt x="11479" y="32"/>
                  </a:cubicBezTo>
                  <a:cubicBezTo>
                    <a:pt x="11508" y="41"/>
                    <a:pt x="11523" y="45"/>
                    <a:pt x="11515" y="45"/>
                  </a:cubicBezTo>
                  <a:cubicBezTo>
                    <a:pt x="11508" y="45"/>
                    <a:pt x="11478" y="41"/>
                    <a:pt x="11419" y="32"/>
                  </a:cubicBezTo>
                  <a:cubicBezTo>
                    <a:pt x="11399" y="28"/>
                    <a:pt x="11379" y="26"/>
                    <a:pt x="11359" y="26"/>
                  </a:cubicBezTo>
                  <a:cubicBezTo>
                    <a:pt x="11339" y="26"/>
                    <a:pt x="11319" y="28"/>
                    <a:pt x="11300" y="32"/>
                  </a:cubicBezTo>
                  <a:cubicBezTo>
                    <a:pt x="11299" y="36"/>
                    <a:pt x="11284" y="38"/>
                    <a:pt x="11269" y="38"/>
                  </a:cubicBezTo>
                  <a:cubicBezTo>
                    <a:pt x="11254" y="38"/>
                    <a:pt x="11239" y="36"/>
                    <a:pt x="11239" y="32"/>
                  </a:cubicBezTo>
                  <a:cubicBezTo>
                    <a:pt x="11197" y="27"/>
                    <a:pt x="11156" y="21"/>
                    <a:pt x="11134" y="21"/>
                  </a:cubicBezTo>
                  <a:cubicBezTo>
                    <a:pt x="11126" y="21"/>
                    <a:pt x="11120" y="22"/>
                    <a:pt x="11120" y="24"/>
                  </a:cubicBezTo>
                  <a:cubicBezTo>
                    <a:pt x="11081" y="23"/>
                    <a:pt x="11041" y="21"/>
                    <a:pt x="11001" y="15"/>
                  </a:cubicBezTo>
                  <a:cubicBezTo>
                    <a:pt x="10984" y="13"/>
                    <a:pt x="10966" y="12"/>
                    <a:pt x="10949" y="12"/>
                  </a:cubicBezTo>
                  <a:cubicBezTo>
                    <a:pt x="10906" y="12"/>
                    <a:pt x="10864" y="18"/>
                    <a:pt x="10821" y="23"/>
                  </a:cubicBezTo>
                  <a:cubicBezTo>
                    <a:pt x="10731" y="32"/>
                    <a:pt x="10671" y="36"/>
                    <a:pt x="10641" y="36"/>
                  </a:cubicBezTo>
                  <a:cubicBezTo>
                    <a:pt x="10611" y="36"/>
                    <a:pt x="10611" y="32"/>
                    <a:pt x="10641" y="23"/>
                  </a:cubicBezTo>
                  <a:cubicBezTo>
                    <a:pt x="10664" y="17"/>
                    <a:pt x="10635" y="15"/>
                    <a:pt x="10586" y="15"/>
                  </a:cubicBezTo>
                  <a:cubicBezTo>
                    <a:pt x="10508" y="15"/>
                    <a:pt x="10379" y="21"/>
                    <a:pt x="10342" y="31"/>
                  </a:cubicBezTo>
                  <a:cubicBezTo>
                    <a:pt x="10307" y="41"/>
                    <a:pt x="10292" y="45"/>
                    <a:pt x="10286" y="45"/>
                  </a:cubicBezTo>
                  <a:cubicBezTo>
                    <a:pt x="10281" y="45"/>
                    <a:pt x="10281" y="43"/>
                    <a:pt x="10281" y="39"/>
                  </a:cubicBezTo>
                  <a:cubicBezTo>
                    <a:pt x="10282" y="31"/>
                    <a:pt x="10222" y="31"/>
                    <a:pt x="10222" y="31"/>
                  </a:cubicBezTo>
                  <a:cubicBezTo>
                    <a:pt x="10162" y="31"/>
                    <a:pt x="10103" y="31"/>
                    <a:pt x="10103" y="23"/>
                  </a:cubicBezTo>
                  <a:cubicBezTo>
                    <a:pt x="10103" y="23"/>
                    <a:pt x="10043" y="23"/>
                    <a:pt x="9923" y="31"/>
                  </a:cubicBezTo>
                  <a:cubicBezTo>
                    <a:pt x="9878" y="37"/>
                    <a:pt x="9824" y="40"/>
                    <a:pt x="9771" y="40"/>
                  </a:cubicBezTo>
                  <a:cubicBezTo>
                    <a:pt x="9684" y="40"/>
                    <a:pt x="9601" y="33"/>
                    <a:pt x="9564" y="22"/>
                  </a:cubicBezTo>
                  <a:lnTo>
                    <a:pt x="9444" y="30"/>
                  </a:lnTo>
                  <a:cubicBezTo>
                    <a:pt x="9407" y="40"/>
                    <a:pt x="9370" y="47"/>
                    <a:pt x="9347" y="47"/>
                  </a:cubicBezTo>
                  <a:cubicBezTo>
                    <a:pt x="9333" y="47"/>
                    <a:pt x="9324" y="44"/>
                    <a:pt x="9324" y="38"/>
                  </a:cubicBezTo>
                  <a:lnTo>
                    <a:pt x="9324" y="30"/>
                  </a:lnTo>
                  <a:cubicBezTo>
                    <a:pt x="9301" y="36"/>
                    <a:pt x="9253" y="39"/>
                    <a:pt x="9201" y="39"/>
                  </a:cubicBezTo>
                  <a:cubicBezTo>
                    <a:pt x="9117" y="39"/>
                    <a:pt x="9025" y="32"/>
                    <a:pt x="9026" y="22"/>
                  </a:cubicBezTo>
                  <a:cubicBezTo>
                    <a:pt x="9026" y="14"/>
                    <a:pt x="9026" y="14"/>
                    <a:pt x="8966" y="14"/>
                  </a:cubicBezTo>
                  <a:lnTo>
                    <a:pt x="8965" y="22"/>
                  </a:lnTo>
                  <a:cubicBezTo>
                    <a:pt x="8965" y="30"/>
                    <a:pt x="8964" y="38"/>
                    <a:pt x="8905" y="38"/>
                  </a:cubicBezTo>
                  <a:cubicBezTo>
                    <a:pt x="8845" y="38"/>
                    <a:pt x="8785" y="38"/>
                    <a:pt x="8786" y="30"/>
                  </a:cubicBezTo>
                  <a:cubicBezTo>
                    <a:pt x="8743" y="24"/>
                    <a:pt x="8699" y="18"/>
                    <a:pt x="8679" y="18"/>
                  </a:cubicBezTo>
                  <a:cubicBezTo>
                    <a:pt x="8671" y="18"/>
                    <a:pt x="8667" y="19"/>
                    <a:pt x="8667" y="21"/>
                  </a:cubicBezTo>
                  <a:cubicBezTo>
                    <a:pt x="8627" y="21"/>
                    <a:pt x="8587" y="19"/>
                    <a:pt x="8547" y="13"/>
                  </a:cubicBezTo>
                  <a:lnTo>
                    <a:pt x="8308" y="13"/>
                  </a:lnTo>
                  <a:cubicBezTo>
                    <a:pt x="8278" y="17"/>
                    <a:pt x="8233" y="19"/>
                    <a:pt x="8195" y="19"/>
                  </a:cubicBezTo>
                  <a:cubicBezTo>
                    <a:pt x="8158" y="19"/>
                    <a:pt x="8128" y="17"/>
                    <a:pt x="8128" y="13"/>
                  </a:cubicBezTo>
                  <a:lnTo>
                    <a:pt x="8128" y="13"/>
                  </a:lnTo>
                  <a:cubicBezTo>
                    <a:pt x="8128" y="13"/>
                    <a:pt x="8008" y="13"/>
                    <a:pt x="7948" y="21"/>
                  </a:cubicBezTo>
                  <a:cubicBezTo>
                    <a:pt x="7829" y="21"/>
                    <a:pt x="7768" y="21"/>
                    <a:pt x="7770" y="12"/>
                  </a:cubicBezTo>
                  <a:cubicBezTo>
                    <a:pt x="7770" y="8"/>
                    <a:pt x="7770" y="6"/>
                    <a:pt x="7762" y="6"/>
                  </a:cubicBezTo>
                  <a:cubicBezTo>
                    <a:pt x="7754" y="6"/>
                    <a:pt x="7739" y="8"/>
                    <a:pt x="7709" y="12"/>
                  </a:cubicBezTo>
                  <a:cubicBezTo>
                    <a:pt x="7709" y="21"/>
                    <a:pt x="7648" y="21"/>
                    <a:pt x="7589" y="21"/>
                  </a:cubicBezTo>
                  <a:lnTo>
                    <a:pt x="7469" y="20"/>
                  </a:lnTo>
                  <a:cubicBezTo>
                    <a:pt x="7469" y="29"/>
                    <a:pt x="7469" y="29"/>
                    <a:pt x="7409" y="29"/>
                  </a:cubicBezTo>
                  <a:lnTo>
                    <a:pt x="7110" y="20"/>
                  </a:lnTo>
                  <a:cubicBezTo>
                    <a:pt x="6930" y="20"/>
                    <a:pt x="6930" y="20"/>
                    <a:pt x="6990" y="28"/>
                  </a:cubicBezTo>
                  <a:cubicBezTo>
                    <a:pt x="7030" y="28"/>
                    <a:pt x="7043" y="31"/>
                    <a:pt x="7012" y="31"/>
                  </a:cubicBezTo>
                  <a:cubicBezTo>
                    <a:pt x="6996" y="31"/>
                    <a:pt x="6970" y="30"/>
                    <a:pt x="6930" y="28"/>
                  </a:cubicBezTo>
                  <a:cubicBezTo>
                    <a:pt x="6870" y="28"/>
                    <a:pt x="6691" y="20"/>
                    <a:pt x="6512" y="20"/>
                  </a:cubicBezTo>
                  <a:cubicBezTo>
                    <a:pt x="6449" y="20"/>
                    <a:pt x="6403" y="19"/>
                    <a:pt x="6369" y="19"/>
                  </a:cubicBezTo>
                  <a:cubicBezTo>
                    <a:pt x="6272" y="19"/>
                    <a:pt x="6272" y="21"/>
                    <a:pt x="6272" y="28"/>
                  </a:cubicBezTo>
                  <a:cubicBezTo>
                    <a:pt x="6301" y="36"/>
                    <a:pt x="6301" y="39"/>
                    <a:pt x="6286" y="39"/>
                  </a:cubicBezTo>
                  <a:cubicBezTo>
                    <a:pt x="6271" y="39"/>
                    <a:pt x="6241" y="36"/>
                    <a:pt x="6211" y="28"/>
                  </a:cubicBezTo>
                  <a:cubicBezTo>
                    <a:pt x="6141" y="18"/>
                    <a:pt x="6092" y="14"/>
                    <a:pt x="6063" y="14"/>
                  </a:cubicBezTo>
                  <a:cubicBezTo>
                    <a:pt x="6043" y="14"/>
                    <a:pt x="6033" y="16"/>
                    <a:pt x="6033" y="19"/>
                  </a:cubicBezTo>
                  <a:cubicBezTo>
                    <a:pt x="6001" y="24"/>
                    <a:pt x="5970" y="27"/>
                    <a:pt x="5938" y="27"/>
                  </a:cubicBezTo>
                  <a:cubicBezTo>
                    <a:pt x="5930" y="27"/>
                    <a:pt x="5921" y="27"/>
                    <a:pt x="5913" y="27"/>
                  </a:cubicBezTo>
                  <a:cubicBezTo>
                    <a:pt x="5913" y="23"/>
                    <a:pt x="5898" y="21"/>
                    <a:pt x="5868" y="21"/>
                  </a:cubicBezTo>
                  <a:cubicBezTo>
                    <a:pt x="5838" y="21"/>
                    <a:pt x="5794" y="23"/>
                    <a:pt x="5733" y="27"/>
                  </a:cubicBezTo>
                  <a:cubicBezTo>
                    <a:pt x="5673" y="27"/>
                    <a:pt x="5673" y="27"/>
                    <a:pt x="5674" y="19"/>
                  </a:cubicBezTo>
                  <a:lnTo>
                    <a:pt x="5554" y="19"/>
                  </a:lnTo>
                  <a:cubicBezTo>
                    <a:pt x="5504" y="25"/>
                    <a:pt x="5412" y="28"/>
                    <a:pt x="5319" y="28"/>
                  </a:cubicBezTo>
                  <a:cubicBezTo>
                    <a:pt x="5187" y="28"/>
                    <a:pt x="5050" y="23"/>
                    <a:pt x="5016" y="18"/>
                  </a:cubicBezTo>
                  <a:cubicBezTo>
                    <a:pt x="4975" y="19"/>
                    <a:pt x="4935" y="21"/>
                    <a:pt x="4896" y="25"/>
                  </a:cubicBezTo>
                  <a:cubicBezTo>
                    <a:pt x="4865" y="34"/>
                    <a:pt x="4834" y="38"/>
                    <a:pt x="4812" y="38"/>
                  </a:cubicBezTo>
                  <a:cubicBezTo>
                    <a:pt x="4790" y="38"/>
                    <a:pt x="4775" y="34"/>
                    <a:pt x="4775" y="25"/>
                  </a:cubicBezTo>
                  <a:cubicBezTo>
                    <a:pt x="4776" y="18"/>
                    <a:pt x="4776" y="14"/>
                    <a:pt x="4769" y="14"/>
                  </a:cubicBezTo>
                  <a:cubicBezTo>
                    <a:pt x="4761" y="14"/>
                    <a:pt x="4746" y="18"/>
                    <a:pt x="4716" y="25"/>
                  </a:cubicBezTo>
                  <a:cubicBezTo>
                    <a:pt x="4691" y="29"/>
                    <a:pt x="4625" y="31"/>
                    <a:pt x="4560" y="31"/>
                  </a:cubicBezTo>
                  <a:cubicBezTo>
                    <a:pt x="4469" y="31"/>
                    <a:pt x="4381" y="27"/>
                    <a:pt x="4417" y="18"/>
                  </a:cubicBezTo>
                  <a:lnTo>
                    <a:pt x="4418" y="1"/>
                  </a:lnTo>
                  <a:close/>
                  <a:moveTo>
                    <a:pt x="822" y="10484"/>
                  </a:moveTo>
                  <a:cubicBezTo>
                    <a:pt x="821" y="10492"/>
                    <a:pt x="821" y="10492"/>
                    <a:pt x="881" y="10492"/>
                  </a:cubicBezTo>
                  <a:cubicBezTo>
                    <a:pt x="1001" y="10492"/>
                    <a:pt x="1001" y="10492"/>
                    <a:pt x="941" y="104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58"/>
            <p:cNvSpPr/>
            <p:nvPr/>
          </p:nvSpPr>
          <p:spPr>
            <a:xfrm>
              <a:off x="7840926" y="3409442"/>
              <a:ext cx="231857" cy="191534"/>
            </a:xfrm>
            <a:custGeom>
              <a:avLst/>
              <a:gdLst/>
              <a:ahLst/>
              <a:cxnLst/>
              <a:rect l="l" t="t" r="r" b="b"/>
              <a:pathLst>
                <a:path w="2461" h="2033" extrusionOk="0">
                  <a:moveTo>
                    <a:pt x="1280" y="1"/>
                  </a:moveTo>
                  <a:cubicBezTo>
                    <a:pt x="1280" y="1"/>
                    <a:pt x="1" y="603"/>
                    <a:pt x="96" y="2032"/>
                  </a:cubicBezTo>
                  <a:lnTo>
                    <a:pt x="2461" y="2032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58"/>
            <p:cNvSpPr/>
            <p:nvPr/>
          </p:nvSpPr>
          <p:spPr>
            <a:xfrm>
              <a:off x="7605111" y="3189550"/>
              <a:ext cx="477186" cy="415477"/>
            </a:xfrm>
            <a:custGeom>
              <a:avLst/>
              <a:gdLst/>
              <a:ahLst/>
              <a:cxnLst/>
              <a:rect l="l" t="t" r="r" b="b"/>
              <a:pathLst>
                <a:path w="5065" h="4410" extrusionOk="0">
                  <a:moveTo>
                    <a:pt x="2307" y="355"/>
                  </a:moveTo>
                  <a:cubicBezTo>
                    <a:pt x="2314" y="359"/>
                    <a:pt x="2320" y="363"/>
                    <a:pt x="2311" y="377"/>
                  </a:cubicBezTo>
                  <a:lnTo>
                    <a:pt x="2296" y="388"/>
                  </a:lnTo>
                  <a:lnTo>
                    <a:pt x="2298" y="369"/>
                  </a:lnTo>
                  <a:lnTo>
                    <a:pt x="2307" y="355"/>
                  </a:lnTo>
                  <a:close/>
                  <a:moveTo>
                    <a:pt x="2252" y="460"/>
                  </a:moveTo>
                  <a:lnTo>
                    <a:pt x="2252" y="460"/>
                  </a:lnTo>
                  <a:cubicBezTo>
                    <a:pt x="2259" y="465"/>
                    <a:pt x="2259" y="465"/>
                    <a:pt x="2250" y="479"/>
                  </a:cubicBezTo>
                  <a:cubicBezTo>
                    <a:pt x="2250" y="479"/>
                    <a:pt x="2239" y="487"/>
                    <a:pt x="2232" y="487"/>
                  </a:cubicBezTo>
                  <a:cubicBezTo>
                    <a:pt x="2231" y="487"/>
                    <a:pt x="2230" y="486"/>
                    <a:pt x="2229" y="486"/>
                  </a:cubicBezTo>
                  <a:cubicBezTo>
                    <a:pt x="2223" y="483"/>
                    <a:pt x="2232" y="468"/>
                    <a:pt x="2252" y="460"/>
                  </a:cubicBezTo>
                  <a:close/>
                  <a:moveTo>
                    <a:pt x="2116" y="716"/>
                  </a:moveTo>
                  <a:cubicBezTo>
                    <a:pt x="2117" y="716"/>
                    <a:pt x="2118" y="716"/>
                    <a:pt x="2118" y="716"/>
                  </a:cubicBezTo>
                  <a:cubicBezTo>
                    <a:pt x="2124" y="720"/>
                    <a:pt x="2110" y="731"/>
                    <a:pt x="2101" y="745"/>
                  </a:cubicBezTo>
                  <a:cubicBezTo>
                    <a:pt x="2095" y="749"/>
                    <a:pt x="2092" y="752"/>
                    <a:pt x="2091" y="752"/>
                  </a:cubicBezTo>
                  <a:cubicBezTo>
                    <a:pt x="2089" y="752"/>
                    <a:pt x="2093" y="745"/>
                    <a:pt x="2103" y="727"/>
                  </a:cubicBezTo>
                  <a:cubicBezTo>
                    <a:pt x="2109" y="717"/>
                    <a:pt x="2114" y="716"/>
                    <a:pt x="2116" y="716"/>
                  </a:cubicBezTo>
                  <a:close/>
                  <a:moveTo>
                    <a:pt x="2020" y="796"/>
                  </a:moveTo>
                  <a:cubicBezTo>
                    <a:pt x="2024" y="798"/>
                    <a:pt x="2019" y="803"/>
                    <a:pt x="2018" y="803"/>
                  </a:cubicBezTo>
                  <a:cubicBezTo>
                    <a:pt x="2017" y="803"/>
                    <a:pt x="2017" y="801"/>
                    <a:pt x="2020" y="796"/>
                  </a:cubicBezTo>
                  <a:close/>
                  <a:moveTo>
                    <a:pt x="1971" y="766"/>
                  </a:moveTo>
                  <a:cubicBezTo>
                    <a:pt x="1969" y="766"/>
                    <a:pt x="1967" y="769"/>
                    <a:pt x="1962" y="779"/>
                  </a:cubicBezTo>
                  <a:cubicBezTo>
                    <a:pt x="1950" y="797"/>
                    <a:pt x="1946" y="804"/>
                    <a:pt x="1948" y="804"/>
                  </a:cubicBezTo>
                  <a:cubicBezTo>
                    <a:pt x="1950" y="804"/>
                    <a:pt x="1953" y="802"/>
                    <a:pt x="1958" y="798"/>
                  </a:cubicBezTo>
                  <a:lnTo>
                    <a:pt x="1976" y="769"/>
                  </a:lnTo>
                  <a:cubicBezTo>
                    <a:pt x="1974" y="767"/>
                    <a:pt x="1972" y="766"/>
                    <a:pt x="1971" y="766"/>
                  </a:cubicBezTo>
                  <a:close/>
                  <a:moveTo>
                    <a:pt x="2186" y="878"/>
                  </a:moveTo>
                  <a:cubicBezTo>
                    <a:pt x="2184" y="878"/>
                    <a:pt x="2182" y="881"/>
                    <a:pt x="2176" y="891"/>
                  </a:cubicBezTo>
                  <a:cubicBezTo>
                    <a:pt x="2176" y="891"/>
                    <a:pt x="2174" y="909"/>
                    <a:pt x="2179" y="913"/>
                  </a:cubicBezTo>
                  <a:cubicBezTo>
                    <a:pt x="2180" y="914"/>
                    <a:pt x="2181" y="914"/>
                    <a:pt x="2181" y="914"/>
                  </a:cubicBezTo>
                  <a:cubicBezTo>
                    <a:pt x="2188" y="914"/>
                    <a:pt x="2195" y="900"/>
                    <a:pt x="2191" y="880"/>
                  </a:cubicBezTo>
                  <a:cubicBezTo>
                    <a:pt x="2189" y="879"/>
                    <a:pt x="2188" y="878"/>
                    <a:pt x="2186" y="878"/>
                  </a:cubicBezTo>
                  <a:close/>
                  <a:moveTo>
                    <a:pt x="2911" y="904"/>
                  </a:moveTo>
                  <a:lnTo>
                    <a:pt x="2926" y="916"/>
                  </a:lnTo>
                  <a:lnTo>
                    <a:pt x="2934" y="930"/>
                  </a:lnTo>
                  <a:cubicBezTo>
                    <a:pt x="2932" y="932"/>
                    <a:pt x="2929" y="933"/>
                    <a:pt x="2926" y="933"/>
                  </a:cubicBezTo>
                  <a:cubicBezTo>
                    <a:pt x="2922" y="933"/>
                    <a:pt x="2918" y="931"/>
                    <a:pt x="2913" y="922"/>
                  </a:cubicBezTo>
                  <a:lnTo>
                    <a:pt x="2911" y="904"/>
                  </a:lnTo>
                  <a:close/>
                  <a:moveTo>
                    <a:pt x="1960" y="978"/>
                  </a:moveTo>
                  <a:cubicBezTo>
                    <a:pt x="1961" y="978"/>
                    <a:pt x="1961" y="978"/>
                    <a:pt x="1962" y="978"/>
                  </a:cubicBezTo>
                  <a:cubicBezTo>
                    <a:pt x="1962" y="978"/>
                    <a:pt x="1968" y="982"/>
                    <a:pt x="1959" y="996"/>
                  </a:cubicBezTo>
                  <a:cubicBezTo>
                    <a:pt x="1953" y="1006"/>
                    <a:pt x="1945" y="1015"/>
                    <a:pt x="1936" y="1022"/>
                  </a:cubicBezTo>
                  <a:cubicBezTo>
                    <a:pt x="1930" y="1019"/>
                    <a:pt x="1938" y="1004"/>
                    <a:pt x="1938" y="1004"/>
                  </a:cubicBezTo>
                  <a:cubicBezTo>
                    <a:pt x="1946" y="991"/>
                    <a:pt x="1954" y="978"/>
                    <a:pt x="1960" y="978"/>
                  </a:cubicBezTo>
                  <a:close/>
                  <a:moveTo>
                    <a:pt x="1862" y="1057"/>
                  </a:moveTo>
                  <a:cubicBezTo>
                    <a:pt x="1860" y="1057"/>
                    <a:pt x="1855" y="1058"/>
                    <a:pt x="1850" y="1068"/>
                  </a:cubicBezTo>
                  <a:lnTo>
                    <a:pt x="1841" y="1083"/>
                  </a:lnTo>
                  <a:cubicBezTo>
                    <a:pt x="1841" y="1083"/>
                    <a:pt x="1842" y="1083"/>
                    <a:pt x="1844" y="1083"/>
                  </a:cubicBezTo>
                  <a:cubicBezTo>
                    <a:pt x="1850" y="1083"/>
                    <a:pt x="1862" y="1076"/>
                    <a:pt x="1862" y="1076"/>
                  </a:cubicBezTo>
                  <a:cubicBezTo>
                    <a:pt x="1870" y="1061"/>
                    <a:pt x="1864" y="1057"/>
                    <a:pt x="1864" y="1057"/>
                  </a:cubicBezTo>
                  <a:cubicBezTo>
                    <a:pt x="1864" y="1057"/>
                    <a:pt x="1863" y="1057"/>
                    <a:pt x="1862" y="1057"/>
                  </a:cubicBezTo>
                  <a:close/>
                  <a:moveTo>
                    <a:pt x="1782" y="1227"/>
                  </a:moveTo>
                  <a:cubicBezTo>
                    <a:pt x="1784" y="1227"/>
                    <a:pt x="1785" y="1228"/>
                    <a:pt x="1788" y="1230"/>
                  </a:cubicBezTo>
                  <a:lnTo>
                    <a:pt x="1779" y="1244"/>
                  </a:lnTo>
                  <a:lnTo>
                    <a:pt x="1764" y="1254"/>
                  </a:lnTo>
                  <a:lnTo>
                    <a:pt x="1772" y="1240"/>
                  </a:lnTo>
                  <a:cubicBezTo>
                    <a:pt x="1778" y="1230"/>
                    <a:pt x="1780" y="1227"/>
                    <a:pt x="1782" y="1227"/>
                  </a:cubicBezTo>
                  <a:close/>
                  <a:moveTo>
                    <a:pt x="3138" y="1263"/>
                  </a:moveTo>
                  <a:cubicBezTo>
                    <a:pt x="3146" y="1278"/>
                    <a:pt x="3146" y="1278"/>
                    <a:pt x="3141" y="1281"/>
                  </a:cubicBezTo>
                  <a:cubicBezTo>
                    <a:pt x="3140" y="1282"/>
                    <a:pt x="3139" y="1282"/>
                    <a:pt x="3138" y="1282"/>
                  </a:cubicBezTo>
                  <a:cubicBezTo>
                    <a:pt x="3130" y="1282"/>
                    <a:pt x="3119" y="1273"/>
                    <a:pt x="3119" y="1273"/>
                  </a:cubicBezTo>
                  <a:cubicBezTo>
                    <a:pt x="3114" y="1265"/>
                    <a:pt x="3119" y="1264"/>
                    <a:pt x="3125" y="1264"/>
                  </a:cubicBezTo>
                  <a:cubicBezTo>
                    <a:pt x="3127" y="1264"/>
                    <a:pt x="3130" y="1264"/>
                    <a:pt x="3132" y="1264"/>
                  </a:cubicBezTo>
                  <a:cubicBezTo>
                    <a:pt x="3135" y="1264"/>
                    <a:pt x="3137" y="1264"/>
                    <a:pt x="3138" y="1263"/>
                  </a:cubicBezTo>
                  <a:close/>
                  <a:moveTo>
                    <a:pt x="1707" y="1352"/>
                  </a:moveTo>
                  <a:cubicBezTo>
                    <a:pt x="1711" y="1352"/>
                    <a:pt x="1714" y="1355"/>
                    <a:pt x="1716" y="1364"/>
                  </a:cubicBezTo>
                  <a:lnTo>
                    <a:pt x="1698" y="1394"/>
                  </a:lnTo>
                  <a:cubicBezTo>
                    <a:pt x="1692" y="1390"/>
                    <a:pt x="1686" y="1386"/>
                    <a:pt x="1695" y="1371"/>
                  </a:cubicBezTo>
                  <a:cubicBezTo>
                    <a:pt x="1696" y="1360"/>
                    <a:pt x="1702" y="1352"/>
                    <a:pt x="1707" y="1352"/>
                  </a:cubicBezTo>
                  <a:close/>
                  <a:moveTo>
                    <a:pt x="3310" y="1478"/>
                  </a:moveTo>
                  <a:cubicBezTo>
                    <a:pt x="3317" y="1478"/>
                    <a:pt x="3328" y="1487"/>
                    <a:pt x="3328" y="1487"/>
                  </a:cubicBezTo>
                  <a:lnTo>
                    <a:pt x="3337" y="1501"/>
                  </a:lnTo>
                  <a:cubicBezTo>
                    <a:pt x="3334" y="1503"/>
                    <a:pt x="3331" y="1504"/>
                    <a:pt x="3329" y="1504"/>
                  </a:cubicBezTo>
                  <a:cubicBezTo>
                    <a:pt x="3325" y="1504"/>
                    <a:pt x="3321" y="1502"/>
                    <a:pt x="3316" y="1493"/>
                  </a:cubicBezTo>
                  <a:lnTo>
                    <a:pt x="3307" y="1479"/>
                  </a:lnTo>
                  <a:cubicBezTo>
                    <a:pt x="3308" y="1478"/>
                    <a:pt x="3309" y="1478"/>
                    <a:pt x="3310" y="1478"/>
                  </a:cubicBezTo>
                  <a:close/>
                  <a:moveTo>
                    <a:pt x="1671" y="1497"/>
                  </a:moveTo>
                  <a:lnTo>
                    <a:pt x="1678" y="1500"/>
                  </a:lnTo>
                  <a:cubicBezTo>
                    <a:pt x="1670" y="1513"/>
                    <a:pt x="1667" y="1530"/>
                    <a:pt x="1662" y="1530"/>
                  </a:cubicBezTo>
                  <a:cubicBezTo>
                    <a:pt x="1661" y="1530"/>
                    <a:pt x="1661" y="1530"/>
                    <a:pt x="1660" y="1529"/>
                  </a:cubicBezTo>
                  <a:cubicBezTo>
                    <a:pt x="1658" y="1532"/>
                    <a:pt x="1657" y="1533"/>
                    <a:pt x="1657" y="1533"/>
                  </a:cubicBezTo>
                  <a:cubicBezTo>
                    <a:pt x="1655" y="1533"/>
                    <a:pt x="1664" y="1509"/>
                    <a:pt x="1671" y="1497"/>
                  </a:cubicBezTo>
                  <a:close/>
                  <a:moveTo>
                    <a:pt x="1533" y="1571"/>
                  </a:moveTo>
                  <a:lnTo>
                    <a:pt x="1546" y="1579"/>
                  </a:lnTo>
                  <a:lnTo>
                    <a:pt x="1540" y="1574"/>
                  </a:lnTo>
                  <a:lnTo>
                    <a:pt x="1533" y="1571"/>
                  </a:lnTo>
                  <a:close/>
                  <a:moveTo>
                    <a:pt x="3386" y="1687"/>
                  </a:moveTo>
                  <a:lnTo>
                    <a:pt x="3402" y="1699"/>
                  </a:lnTo>
                  <a:lnTo>
                    <a:pt x="3410" y="1713"/>
                  </a:lnTo>
                  <a:cubicBezTo>
                    <a:pt x="3407" y="1715"/>
                    <a:pt x="3404" y="1716"/>
                    <a:pt x="3401" y="1716"/>
                  </a:cubicBezTo>
                  <a:cubicBezTo>
                    <a:pt x="3398" y="1716"/>
                    <a:pt x="3394" y="1714"/>
                    <a:pt x="3389" y="1705"/>
                  </a:cubicBezTo>
                  <a:lnTo>
                    <a:pt x="3386" y="1687"/>
                  </a:lnTo>
                  <a:close/>
                  <a:moveTo>
                    <a:pt x="1479" y="1776"/>
                  </a:moveTo>
                  <a:cubicBezTo>
                    <a:pt x="1485" y="1781"/>
                    <a:pt x="1492" y="1784"/>
                    <a:pt x="1483" y="1798"/>
                  </a:cubicBezTo>
                  <a:lnTo>
                    <a:pt x="1475" y="1813"/>
                  </a:lnTo>
                  <a:cubicBezTo>
                    <a:pt x="1468" y="1810"/>
                    <a:pt x="1470" y="1791"/>
                    <a:pt x="1470" y="1791"/>
                  </a:cubicBezTo>
                  <a:lnTo>
                    <a:pt x="1479" y="1776"/>
                  </a:lnTo>
                  <a:close/>
                  <a:moveTo>
                    <a:pt x="1387" y="1866"/>
                  </a:moveTo>
                  <a:cubicBezTo>
                    <a:pt x="1388" y="1866"/>
                    <a:pt x="1389" y="1871"/>
                    <a:pt x="1391" y="1881"/>
                  </a:cubicBezTo>
                  <a:cubicBezTo>
                    <a:pt x="1388" y="1899"/>
                    <a:pt x="1386" y="1919"/>
                    <a:pt x="1386" y="1919"/>
                  </a:cubicBezTo>
                  <a:cubicBezTo>
                    <a:pt x="1384" y="1922"/>
                    <a:pt x="1383" y="1924"/>
                    <a:pt x="1382" y="1924"/>
                  </a:cubicBezTo>
                  <a:cubicBezTo>
                    <a:pt x="1378" y="1924"/>
                    <a:pt x="1380" y="1909"/>
                    <a:pt x="1376" y="1892"/>
                  </a:cubicBezTo>
                  <a:cubicBezTo>
                    <a:pt x="1382" y="1874"/>
                    <a:pt x="1385" y="1866"/>
                    <a:pt x="1387" y="1866"/>
                  </a:cubicBezTo>
                  <a:close/>
                  <a:moveTo>
                    <a:pt x="1211" y="2209"/>
                  </a:moveTo>
                  <a:cubicBezTo>
                    <a:pt x="1213" y="2209"/>
                    <a:pt x="1215" y="2211"/>
                    <a:pt x="1219" y="2214"/>
                  </a:cubicBezTo>
                  <a:cubicBezTo>
                    <a:pt x="1226" y="2217"/>
                    <a:pt x="1231" y="2221"/>
                    <a:pt x="1220" y="2254"/>
                  </a:cubicBezTo>
                  <a:lnTo>
                    <a:pt x="1203" y="2283"/>
                  </a:lnTo>
                  <a:lnTo>
                    <a:pt x="1208" y="2246"/>
                  </a:lnTo>
                  <a:cubicBezTo>
                    <a:pt x="1207" y="2218"/>
                    <a:pt x="1207" y="2209"/>
                    <a:pt x="1211" y="2209"/>
                  </a:cubicBezTo>
                  <a:close/>
                  <a:moveTo>
                    <a:pt x="1157" y="2275"/>
                  </a:moveTo>
                  <a:lnTo>
                    <a:pt x="1163" y="2279"/>
                  </a:lnTo>
                  <a:lnTo>
                    <a:pt x="1161" y="2297"/>
                  </a:lnTo>
                  <a:lnTo>
                    <a:pt x="1146" y="2308"/>
                  </a:lnTo>
                  <a:cubicBezTo>
                    <a:pt x="1139" y="2304"/>
                    <a:pt x="1148" y="2290"/>
                    <a:pt x="1157" y="2275"/>
                  </a:cubicBezTo>
                  <a:close/>
                  <a:moveTo>
                    <a:pt x="3984" y="2705"/>
                  </a:moveTo>
                  <a:cubicBezTo>
                    <a:pt x="3988" y="2705"/>
                    <a:pt x="3996" y="2713"/>
                    <a:pt x="4001" y="2722"/>
                  </a:cubicBezTo>
                  <a:lnTo>
                    <a:pt x="4001" y="2723"/>
                  </a:lnTo>
                  <a:cubicBezTo>
                    <a:pt x="4019" y="2752"/>
                    <a:pt x="4019" y="2752"/>
                    <a:pt x="4012" y="2755"/>
                  </a:cubicBezTo>
                  <a:cubicBezTo>
                    <a:pt x="4012" y="2756"/>
                    <a:pt x="4012" y="2756"/>
                    <a:pt x="4011" y="2756"/>
                  </a:cubicBezTo>
                  <a:cubicBezTo>
                    <a:pt x="4004" y="2756"/>
                    <a:pt x="3988" y="2729"/>
                    <a:pt x="3980" y="2715"/>
                  </a:cubicBezTo>
                  <a:cubicBezTo>
                    <a:pt x="3979" y="2708"/>
                    <a:pt x="3981" y="2705"/>
                    <a:pt x="3984" y="2705"/>
                  </a:cubicBezTo>
                  <a:close/>
                  <a:moveTo>
                    <a:pt x="858" y="2888"/>
                  </a:moveTo>
                  <a:cubicBezTo>
                    <a:pt x="852" y="2888"/>
                    <a:pt x="844" y="2901"/>
                    <a:pt x="837" y="2914"/>
                  </a:cubicBezTo>
                  <a:cubicBezTo>
                    <a:pt x="813" y="2939"/>
                    <a:pt x="811" y="2957"/>
                    <a:pt x="818" y="2962"/>
                  </a:cubicBezTo>
                  <a:cubicBezTo>
                    <a:pt x="818" y="2962"/>
                    <a:pt x="819" y="2962"/>
                    <a:pt x="819" y="2962"/>
                  </a:cubicBezTo>
                  <a:cubicBezTo>
                    <a:pt x="825" y="2962"/>
                    <a:pt x="834" y="2948"/>
                    <a:pt x="850" y="2921"/>
                  </a:cubicBezTo>
                  <a:cubicBezTo>
                    <a:pt x="856" y="2911"/>
                    <a:pt x="859" y="2900"/>
                    <a:pt x="860" y="2889"/>
                  </a:cubicBezTo>
                  <a:cubicBezTo>
                    <a:pt x="859" y="2888"/>
                    <a:pt x="859" y="2888"/>
                    <a:pt x="858" y="2888"/>
                  </a:cubicBezTo>
                  <a:close/>
                  <a:moveTo>
                    <a:pt x="780" y="2985"/>
                  </a:moveTo>
                  <a:cubicBezTo>
                    <a:pt x="783" y="2985"/>
                    <a:pt x="783" y="2995"/>
                    <a:pt x="776" y="3016"/>
                  </a:cubicBezTo>
                  <a:lnTo>
                    <a:pt x="759" y="3045"/>
                  </a:lnTo>
                  <a:cubicBezTo>
                    <a:pt x="752" y="3041"/>
                    <a:pt x="764" y="3008"/>
                    <a:pt x="773" y="2993"/>
                  </a:cubicBezTo>
                  <a:cubicBezTo>
                    <a:pt x="776" y="2988"/>
                    <a:pt x="779" y="2985"/>
                    <a:pt x="780" y="2985"/>
                  </a:cubicBezTo>
                  <a:close/>
                  <a:moveTo>
                    <a:pt x="4341" y="3310"/>
                  </a:moveTo>
                  <a:cubicBezTo>
                    <a:pt x="4348" y="3310"/>
                    <a:pt x="4359" y="3318"/>
                    <a:pt x="4359" y="3318"/>
                  </a:cubicBezTo>
                  <a:lnTo>
                    <a:pt x="4368" y="3333"/>
                  </a:lnTo>
                  <a:cubicBezTo>
                    <a:pt x="4365" y="3335"/>
                    <a:pt x="4362" y="3336"/>
                    <a:pt x="4359" y="3336"/>
                  </a:cubicBezTo>
                  <a:cubicBezTo>
                    <a:pt x="4355" y="3336"/>
                    <a:pt x="4351" y="3333"/>
                    <a:pt x="4347" y="3325"/>
                  </a:cubicBezTo>
                  <a:lnTo>
                    <a:pt x="4338" y="3311"/>
                  </a:lnTo>
                  <a:cubicBezTo>
                    <a:pt x="4339" y="3310"/>
                    <a:pt x="4340" y="3310"/>
                    <a:pt x="4341" y="3310"/>
                  </a:cubicBezTo>
                  <a:close/>
                  <a:moveTo>
                    <a:pt x="256" y="3752"/>
                  </a:moveTo>
                  <a:cubicBezTo>
                    <a:pt x="254" y="3752"/>
                    <a:pt x="252" y="3755"/>
                    <a:pt x="247" y="3765"/>
                  </a:cubicBezTo>
                  <a:lnTo>
                    <a:pt x="238" y="3780"/>
                  </a:lnTo>
                  <a:lnTo>
                    <a:pt x="252" y="3768"/>
                  </a:lnTo>
                  <a:lnTo>
                    <a:pt x="261" y="3754"/>
                  </a:lnTo>
                  <a:cubicBezTo>
                    <a:pt x="259" y="3753"/>
                    <a:pt x="257" y="3752"/>
                    <a:pt x="256" y="3752"/>
                  </a:cubicBezTo>
                  <a:close/>
                  <a:moveTo>
                    <a:pt x="273" y="3801"/>
                  </a:moveTo>
                  <a:cubicBezTo>
                    <a:pt x="273" y="3801"/>
                    <a:pt x="274" y="3802"/>
                    <a:pt x="275" y="3802"/>
                  </a:cubicBezTo>
                  <a:lnTo>
                    <a:pt x="267" y="3817"/>
                  </a:lnTo>
                  <a:cubicBezTo>
                    <a:pt x="266" y="3816"/>
                    <a:pt x="266" y="3816"/>
                    <a:pt x="265" y="3816"/>
                  </a:cubicBezTo>
                  <a:cubicBezTo>
                    <a:pt x="261" y="3816"/>
                    <a:pt x="260" y="3824"/>
                    <a:pt x="264" y="3824"/>
                  </a:cubicBezTo>
                  <a:cubicBezTo>
                    <a:pt x="266" y="3824"/>
                    <a:pt x="269" y="3823"/>
                    <a:pt x="272" y="3820"/>
                  </a:cubicBezTo>
                  <a:cubicBezTo>
                    <a:pt x="279" y="3824"/>
                    <a:pt x="285" y="3828"/>
                    <a:pt x="285" y="3828"/>
                  </a:cubicBezTo>
                  <a:cubicBezTo>
                    <a:pt x="278" y="3840"/>
                    <a:pt x="266" y="3850"/>
                    <a:pt x="259" y="3850"/>
                  </a:cubicBezTo>
                  <a:cubicBezTo>
                    <a:pt x="257" y="3850"/>
                    <a:pt x="256" y="3850"/>
                    <a:pt x="255" y="3849"/>
                  </a:cubicBezTo>
                  <a:cubicBezTo>
                    <a:pt x="248" y="3852"/>
                    <a:pt x="243" y="3854"/>
                    <a:pt x="241" y="3854"/>
                  </a:cubicBezTo>
                  <a:cubicBezTo>
                    <a:pt x="236" y="3854"/>
                    <a:pt x="240" y="3847"/>
                    <a:pt x="251" y="3828"/>
                  </a:cubicBezTo>
                  <a:cubicBezTo>
                    <a:pt x="259" y="3815"/>
                    <a:pt x="267" y="3801"/>
                    <a:pt x="273" y="3801"/>
                  </a:cubicBezTo>
                  <a:close/>
                  <a:moveTo>
                    <a:pt x="166" y="3975"/>
                  </a:moveTo>
                  <a:cubicBezTo>
                    <a:pt x="168" y="3975"/>
                    <a:pt x="169" y="3976"/>
                    <a:pt x="171" y="3977"/>
                  </a:cubicBezTo>
                  <a:cubicBezTo>
                    <a:pt x="169" y="3988"/>
                    <a:pt x="166" y="3999"/>
                    <a:pt x="160" y="4010"/>
                  </a:cubicBezTo>
                  <a:lnTo>
                    <a:pt x="144" y="4021"/>
                  </a:lnTo>
                  <a:cubicBezTo>
                    <a:pt x="139" y="4017"/>
                    <a:pt x="148" y="4003"/>
                    <a:pt x="156" y="3988"/>
                  </a:cubicBezTo>
                  <a:cubicBezTo>
                    <a:pt x="162" y="3978"/>
                    <a:pt x="164" y="3975"/>
                    <a:pt x="166" y="3975"/>
                  </a:cubicBezTo>
                  <a:close/>
                  <a:moveTo>
                    <a:pt x="232" y="4075"/>
                  </a:moveTo>
                  <a:lnTo>
                    <a:pt x="224" y="4089"/>
                  </a:lnTo>
                  <a:cubicBezTo>
                    <a:pt x="224" y="4089"/>
                    <a:pt x="221" y="4107"/>
                    <a:pt x="227" y="4112"/>
                  </a:cubicBezTo>
                  <a:lnTo>
                    <a:pt x="236" y="4097"/>
                  </a:lnTo>
                  <a:cubicBezTo>
                    <a:pt x="244" y="4082"/>
                    <a:pt x="239" y="4078"/>
                    <a:pt x="232" y="4075"/>
                  </a:cubicBezTo>
                  <a:close/>
                  <a:moveTo>
                    <a:pt x="4166" y="4296"/>
                  </a:moveTo>
                  <a:cubicBezTo>
                    <a:pt x="4165" y="4296"/>
                    <a:pt x="4165" y="4297"/>
                    <a:pt x="4171" y="4300"/>
                  </a:cubicBezTo>
                  <a:lnTo>
                    <a:pt x="4171" y="4300"/>
                  </a:lnTo>
                  <a:cubicBezTo>
                    <a:pt x="4169" y="4297"/>
                    <a:pt x="4167" y="4296"/>
                    <a:pt x="4166" y="4296"/>
                  </a:cubicBezTo>
                  <a:close/>
                  <a:moveTo>
                    <a:pt x="4171" y="4300"/>
                  </a:moveTo>
                  <a:lnTo>
                    <a:pt x="4171" y="4300"/>
                  </a:lnTo>
                  <a:cubicBezTo>
                    <a:pt x="4171" y="4301"/>
                    <a:pt x="4172" y="4303"/>
                    <a:pt x="4172" y="4304"/>
                  </a:cubicBezTo>
                  <a:lnTo>
                    <a:pt x="4172" y="4304"/>
                  </a:lnTo>
                  <a:cubicBezTo>
                    <a:pt x="4173" y="4303"/>
                    <a:pt x="4173" y="4302"/>
                    <a:pt x="4173" y="4301"/>
                  </a:cubicBezTo>
                  <a:cubicBezTo>
                    <a:pt x="4172" y="4301"/>
                    <a:pt x="4171" y="4301"/>
                    <a:pt x="4171" y="4300"/>
                  </a:cubicBezTo>
                  <a:close/>
                  <a:moveTo>
                    <a:pt x="4003" y="4322"/>
                  </a:moveTo>
                  <a:cubicBezTo>
                    <a:pt x="3992" y="4322"/>
                    <a:pt x="3988" y="4325"/>
                    <a:pt x="3992" y="4325"/>
                  </a:cubicBezTo>
                  <a:cubicBezTo>
                    <a:pt x="3994" y="4325"/>
                    <a:pt x="3997" y="4325"/>
                    <a:pt x="4003" y="4322"/>
                  </a:cubicBezTo>
                  <a:close/>
                  <a:moveTo>
                    <a:pt x="3952" y="4329"/>
                  </a:moveTo>
                  <a:lnTo>
                    <a:pt x="3969" y="4337"/>
                  </a:lnTo>
                  <a:lnTo>
                    <a:pt x="3952" y="4337"/>
                  </a:lnTo>
                  <a:cubicBezTo>
                    <a:pt x="3935" y="4337"/>
                    <a:pt x="3935" y="4337"/>
                    <a:pt x="3935" y="4329"/>
                  </a:cubicBezTo>
                  <a:close/>
                  <a:moveTo>
                    <a:pt x="4121" y="4330"/>
                  </a:moveTo>
                  <a:lnTo>
                    <a:pt x="4138" y="4337"/>
                  </a:lnTo>
                  <a:lnTo>
                    <a:pt x="4121" y="4337"/>
                  </a:lnTo>
                  <a:cubicBezTo>
                    <a:pt x="4104" y="4337"/>
                    <a:pt x="4104" y="4337"/>
                    <a:pt x="4104" y="4330"/>
                  </a:cubicBezTo>
                  <a:close/>
                  <a:moveTo>
                    <a:pt x="4240" y="4330"/>
                  </a:moveTo>
                  <a:cubicBezTo>
                    <a:pt x="4275" y="4330"/>
                    <a:pt x="4275" y="4330"/>
                    <a:pt x="4257" y="4338"/>
                  </a:cubicBezTo>
                  <a:cubicBezTo>
                    <a:pt x="4248" y="4342"/>
                    <a:pt x="4240" y="4343"/>
                    <a:pt x="4234" y="4343"/>
                  </a:cubicBezTo>
                  <a:cubicBezTo>
                    <a:pt x="4227" y="4343"/>
                    <a:pt x="4223" y="4342"/>
                    <a:pt x="4223" y="4338"/>
                  </a:cubicBezTo>
                  <a:cubicBezTo>
                    <a:pt x="4223" y="4330"/>
                    <a:pt x="4223" y="4330"/>
                    <a:pt x="4240" y="4330"/>
                  </a:cubicBezTo>
                  <a:close/>
                  <a:moveTo>
                    <a:pt x="3782" y="4336"/>
                  </a:moveTo>
                  <a:cubicBezTo>
                    <a:pt x="3782" y="4336"/>
                    <a:pt x="3799" y="4344"/>
                    <a:pt x="3799" y="4351"/>
                  </a:cubicBezTo>
                  <a:lnTo>
                    <a:pt x="3782" y="4351"/>
                  </a:lnTo>
                  <a:cubicBezTo>
                    <a:pt x="3766" y="4351"/>
                    <a:pt x="3766" y="4344"/>
                    <a:pt x="3766" y="4344"/>
                  </a:cubicBezTo>
                  <a:cubicBezTo>
                    <a:pt x="3766" y="4344"/>
                    <a:pt x="3766" y="4336"/>
                    <a:pt x="3782" y="4336"/>
                  </a:cubicBezTo>
                  <a:close/>
                  <a:moveTo>
                    <a:pt x="3117" y="4331"/>
                  </a:moveTo>
                  <a:cubicBezTo>
                    <a:pt x="3120" y="4331"/>
                    <a:pt x="3122" y="4331"/>
                    <a:pt x="3122" y="4334"/>
                  </a:cubicBezTo>
                  <a:lnTo>
                    <a:pt x="3121" y="4342"/>
                  </a:lnTo>
                  <a:cubicBezTo>
                    <a:pt x="3109" y="4346"/>
                    <a:pt x="3097" y="4352"/>
                    <a:pt x="3091" y="4352"/>
                  </a:cubicBezTo>
                  <a:cubicBezTo>
                    <a:pt x="3088" y="4352"/>
                    <a:pt x="3087" y="4351"/>
                    <a:pt x="3087" y="4348"/>
                  </a:cubicBezTo>
                  <a:cubicBezTo>
                    <a:pt x="3087" y="4348"/>
                    <a:pt x="3087" y="4342"/>
                    <a:pt x="3104" y="4334"/>
                  </a:cubicBezTo>
                  <a:cubicBezTo>
                    <a:pt x="3104" y="4334"/>
                    <a:pt x="3112" y="4331"/>
                    <a:pt x="3117" y="4331"/>
                  </a:cubicBezTo>
                  <a:close/>
                  <a:moveTo>
                    <a:pt x="2544" y="4354"/>
                  </a:moveTo>
                  <a:cubicBezTo>
                    <a:pt x="2561" y="4354"/>
                    <a:pt x="2561" y="4368"/>
                    <a:pt x="2527" y="4376"/>
                  </a:cubicBezTo>
                  <a:cubicBezTo>
                    <a:pt x="2510" y="4376"/>
                    <a:pt x="2510" y="4376"/>
                    <a:pt x="2510" y="4368"/>
                  </a:cubicBezTo>
                  <a:cubicBezTo>
                    <a:pt x="2510" y="4362"/>
                    <a:pt x="2527" y="4354"/>
                    <a:pt x="2544" y="4354"/>
                  </a:cubicBezTo>
                  <a:close/>
                  <a:moveTo>
                    <a:pt x="168" y="4351"/>
                  </a:moveTo>
                  <a:cubicBezTo>
                    <a:pt x="170" y="4351"/>
                    <a:pt x="170" y="4354"/>
                    <a:pt x="170" y="4362"/>
                  </a:cubicBezTo>
                  <a:cubicBezTo>
                    <a:pt x="170" y="4368"/>
                    <a:pt x="170" y="4376"/>
                    <a:pt x="153" y="4376"/>
                  </a:cubicBezTo>
                  <a:cubicBezTo>
                    <a:pt x="144" y="4380"/>
                    <a:pt x="136" y="4382"/>
                    <a:pt x="132" y="4382"/>
                  </a:cubicBezTo>
                  <a:cubicBezTo>
                    <a:pt x="121" y="4382"/>
                    <a:pt x="129" y="4371"/>
                    <a:pt x="153" y="4362"/>
                  </a:cubicBezTo>
                  <a:cubicBezTo>
                    <a:pt x="162" y="4354"/>
                    <a:pt x="166" y="4351"/>
                    <a:pt x="168" y="4351"/>
                  </a:cubicBezTo>
                  <a:close/>
                  <a:moveTo>
                    <a:pt x="4579" y="4368"/>
                  </a:moveTo>
                  <a:lnTo>
                    <a:pt x="4596" y="4375"/>
                  </a:lnTo>
                  <a:cubicBezTo>
                    <a:pt x="4596" y="4383"/>
                    <a:pt x="4579" y="4383"/>
                    <a:pt x="4579" y="4383"/>
                  </a:cubicBezTo>
                  <a:cubicBezTo>
                    <a:pt x="4562" y="4383"/>
                    <a:pt x="4562" y="4383"/>
                    <a:pt x="4562" y="4375"/>
                  </a:cubicBezTo>
                  <a:cubicBezTo>
                    <a:pt x="4562" y="4375"/>
                    <a:pt x="4562" y="4368"/>
                    <a:pt x="4579" y="4368"/>
                  </a:cubicBezTo>
                  <a:close/>
                  <a:moveTo>
                    <a:pt x="4375" y="4375"/>
                  </a:moveTo>
                  <a:lnTo>
                    <a:pt x="4391" y="4382"/>
                  </a:lnTo>
                  <a:lnTo>
                    <a:pt x="4375" y="4390"/>
                  </a:lnTo>
                  <a:lnTo>
                    <a:pt x="4358" y="4390"/>
                  </a:lnTo>
                  <a:cubicBezTo>
                    <a:pt x="4358" y="4382"/>
                    <a:pt x="4358" y="4375"/>
                    <a:pt x="4375" y="4375"/>
                  </a:cubicBezTo>
                  <a:close/>
                  <a:moveTo>
                    <a:pt x="2462" y="0"/>
                  </a:moveTo>
                  <a:cubicBezTo>
                    <a:pt x="2458" y="9"/>
                    <a:pt x="2452" y="20"/>
                    <a:pt x="2446" y="35"/>
                  </a:cubicBezTo>
                  <a:cubicBezTo>
                    <a:pt x="2417" y="97"/>
                    <a:pt x="2418" y="96"/>
                    <a:pt x="2403" y="109"/>
                  </a:cubicBezTo>
                  <a:cubicBezTo>
                    <a:pt x="2403" y="108"/>
                    <a:pt x="2402" y="108"/>
                    <a:pt x="2402" y="108"/>
                  </a:cubicBezTo>
                  <a:cubicBezTo>
                    <a:pt x="2393" y="108"/>
                    <a:pt x="2304" y="245"/>
                    <a:pt x="2314" y="257"/>
                  </a:cubicBezTo>
                  <a:lnTo>
                    <a:pt x="2294" y="277"/>
                  </a:lnTo>
                  <a:cubicBezTo>
                    <a:pt x="2274" y="298"/>
                    <a:pt x="2262" y="329"/>
                    <a:pt x="2270" y="332"/>
                  </a:cubicBezTo>
                  <a:cubicBezTo>
                    <a:pt x="2283" y="340"/>
                    <a:pt x="2274" y="355"/>
                    <a:pt x="2247" y="357"/>
                  </a:cubicBezTo>
                  <a:cubicBezTo>
                    <a:pt x="2244" y="355"/>
                    <a:pt x="2241" y="355"/>
                    <a:pt x="2239" y="355"/>
                  </a:cubicBezTo>
                  <a:cubicBezTo>
                    <a:pt x="2231" y="355"/>
                    <a:pt x="2226" y="365"/>
                    <a:pt x="2231" y="368"/>
                  </a:cubicBezTo>
                  <a:cubicBezTo>
                    <a:pt x="2229" y="386"/>
                    <a:pt x="2226" y="405"/>
                    <a:pt x="2212" y="415"/>
                  </a:cubicBezTo>
                  <a:cubicBezTo>
                    <a:pt x="2203" y="430"/>
                    <a:pt x="2194" y="444"/>
                    <a:pt x="2206" y="452"/>
                  </a:cubicBezTo>
                  <a:cubicBezTo>
                    <a:pt x="2213" y="456"/>
                    <a:pt x="2204" y="470"/>
                    <a:pt x="2195" y="485"/>
                  </a:cubicBezTo>
                  <a:cubicBezTo>
                    <a:pt x="2189" y="482"/>
                    <a:pt x="2189" y="482"/>
                    <a:pt x="2192" y="464"/>
                  </a:cubicBezTo>
                  <a:lnTo>
                    <a:pt x="2192" y="464"/>
                  </a:lnTo>
                  <a:lnTo>
                    <a:pt x="2175" y="493"/>
                  </a:lnTo>
                  <a:cubicBezTo>
                    <a:pt x="2166" y="506"/>
                    <a:pt x="2145" y="529"/>
                    <a:pt x="2137" y="529"/>
                  </a:cubicBezTo>
                  <a:cubicBezTo>
                    <a:pt x="2137" y="529"/>
                    <a:pt x="2136" y="529"/>
                    <a:pt x="2136" y="529"/>
                  </a:cubicBezTo>
                  <a:cubicBezTo>
                    <a:pt x="2124" y="537"/>
                    <a:pt x="2115" y="548"/>
                    <a:pt x="2125" y="548"/>
                  </a:cubicBezTo>
                  <a:cubicBezTo>
                    <a:pt x="2127" y="548"/>
                    <a:pt x="2130" y="548"/>
                    <a:pt x="2133" y="547"/>
                  </a:cubicBezTo>
                  <a:lnTo>
                    <a:pt x="2133" y="547"/>
                  </a:lnTo>
                  <a:cubicBezTo>
                    <a:pt x="2146" y="554"/>
                    <a:pt x="2146" y="554"/>
                    <a:pt x="2129" y="584"/>
                  </a:cubicBezTo>
                  <a:cubicBezTo>
                    <a:pt x="2121" y="597"/>
                    <a:pt x="2113" y="610"/>
                    <a:pt x="2107" y="610"/>
                  </a:cubicBezTo>
                  <a:cubicBezTo>
                    <a:pt x="2106" y="610"/>
                    <a:pt x="2106" y="610"/>
                    <a:pt x="2105" y="609"/>
                  </a:cubicBezTo>
                  <a:cubicBezTo>
                    <a:pt x="2103" y="608"/>
                    <a:pt x="2102" y="607"/>
                    <a:pt x="2101" y="607"/>
                  </a:cubicBezTo>
                  <a:cubicBezTo>
                    <a:pt x="2097" y="607"/>
                    <a:pt x="2094" y="613"/>
                    <a:pt x="2082" y="634"/>
                  </a:cubicBezTo>
                  <a:cubicBezTo>
                    <a:pt x="2060" y="671"/>
                    <a:pt x="2049" y="713"/>
                    <a:pt x="2053" y="755"/>
                  </a:cubicBezTo>
                  <a:cubicBezTo>
                    <a:pt x="2065" y="763"/>
                    <a:pt x="2065" y="763"/>
                    <a:pt x="2044" y="770"/>
                  </a:cubicBezTo>
                  <a:cubicBezTo>
                    <a:pt x="2043" y="769"/>
                    <a:pt x="2042" y="769"/>
                    <a:pt x="2042" y="769"/>
                  </a:cubicBezTo>
                  <a:cubicBezTo>
                    <a:pt x="2035" y="769"/>
                    <a:pt x="2028" y="782"/>
                    <a:pt x="2020" y="796"/>
                  </a:cubicBezTo>
                  <a:cubicBezTo>
                    <a:pt x="2013" y="791"/>
                    <a:pt x="2022" y="777"/>
                    <a:pt x="2031" y="762"/>
                  </a:cubicBezTo>
                  <a:lnTo>
                    <a:pt x="2025" y="759"/>
                  </a:lnTo>
                  <a:cubicBezTo>
                    <a:pt x="2005" y="763"/>
                    <a:pt x="1993" y="783"/>
                    <a:pt x="1999" y="802"/>
                  </a:cubicBezTo>
                  <a:cubicBezTo>
                    <a:pt x="1996" y="820"/>
                    <a:pt x="1996" y="820"/>
                    <a:pt x="1982" y="832"/>
                  </a:cubicBezTo>
                  <a:cubicBezTo>
                    <a:pt x="1966" y="842"/>
                    <a:pt x="1952" y="853"/>
                    <a:pt x="1958" y="856"/>
                  </a:cubicBezTo>
                  <a:cubicBezTo>
                    <a:pt x="1949" y="872"/>
                    <a:pt x="1938" y="885"/>
                    <a:pt x="1926" y="897"/>
                  </a:cubicBezTo>
                  <a:cubicBezTo>
                    <a:pt x="1908" y="926"/>
                    <a:pt x="1900" y="940"/>
                    <a:pt x="1906" y="944"/>
                  </a:cubicBezTo>
                  <a:cubicBezTo>
                    <a:pt x="1912" y="948"/>
                    <a:pt x="1903" y="963"/>
                    <a:pt x="1894" y="977"/>
                  </a:cubicBezTo>
                  <a:cubicBezTo>
                    <a:pt x="1887" y="992"/>
                    <a:pt x="1878" y="1006"/>
                    <a:pt x="1883" y="1010"/>
                  </a:cubicBezTo>
                  <a:cubicBezTo>
                    <a:pt x="1890" y="1014"/>
                    <a:pt x="1888" y="1032"/>
                    <a:pt x="1870" y="1061"/>
                  </a:cubicBezTo>
                  <a:cubicBezTo>
                    <a:pt x="1859" y="1094"/>
                    <a:pt x="1859" y="1094"/>
                    <a:pt x="1838" y="1102"/>
                  </a:cubicBezTo>
                  <a:cubicBezTo>
                    <a:pt x="1837" y="1101"/>
                    <a:pt x="1837" y="1101"/>
                    <a:pt x="1836" y="1101"/>
                  </a:cubicBezTo>
                  <a:cubicBezTo>
                    <a:pt x="1829" y="1101"/>
                    <a:pt x="1822" y="1114"/>
                    <a:pt x="1815" y="1127"/>
                  </a:cubicBezTo>
                  <a:cubicBezTo>
                    <a:pt x="1808" y="1137"/>
                    <a:pt x="1800" y="1146"/>
                    <a:pt x="1791" y="1152"/>
                  </a:cubicBezTo>
                  <a:cubicBezTo>
                    <a:pt x="1776" y="1162"/>
                    <a:pt x="1782" y="1167"/>
                    <a:pt x="1788" y="1170"/>
                  </a:cubicBezTo>
                  <a:lnTo>
                    <a:pt x="1801" y="1178"/>
                  </a:lnTo>
                  <a:cubicBezTo>
                    <a:pt x="1794" y="1190"/>
                    <a:pt x="1778" y="1197"/>
                    <a:pt x="1769" y="1197"/>
                  </a:cubicBezTo>
                  <a:cubicBezTo>
                    <a:pt x="1767" y="1197"/>
                    <a:pt x="1765" y="1197"/>
                    <a:pt x="1764" y="1196"/>
                  </a:cubicBezTo>
                  <a:cubicBezTo>
                    <a:pt x="1744" y="1203"/>
                    <a:pt x="1744" y="1203"/>
                    <a:pt x="1756" y="1211"/>
                  </a:cubicBezTo>
                  <a:cubicBezTo>
                    <a:pt x="1762" y="1214"/>
                    <a:pt x="1760" y="1232"/>
                    <a:pt x="1736" y="1258"/>
                  </a:cubicBezTo>
                  <a:cubicBezTo>
                    <a:pt x="1720" y="1285"/>
                    <a:pt x="1703" y="1313"/>
                    <a:pt x="1697" y="1313"/>
                  </a:cubicBezTo>
                  <a:cubicBezTo>
                    <a:pt x="1696" y="1313"/>
                    <a:pt x="1696" y="1313"/>
                    <a:pt x="1696" y="1313"/>
                  </a:cubicBezTo>
                  <a:cubicBezTo>
                    <a:pt x="1686" y="1319"/>
                    <a:pt x="1680" y="1330"/>
                    <a:pt x="1678" y="1342"/>
                  </a:cubicBezTo>
                  <a:cubicBezTo>
                    <a:pt x="1676" y="1360"/>
                    <a:pt x="1667" y="1374"/>
                    <a:pt x="1635" y="1415"/>
                  </a:cubicBezTo>
                  <a:cubicBezTo>
                    <a:pt x="1579" y="1480"/>
                    <a:pt x="1579" y="1480"/>
                    <a:pt x="1592" y="1488"/>
                  </a:cubicBezTo>
                  <a:cubicBezTo>
                    <a:pt x="1598" y="1491"/>
                    <a:pt x="1604" y="1494"/>
                    <a:pt x="1583" y="1502"/>
                  </a:cubicBezTo>
                  <a:cubicBezTo>
                    <a:pt x="1568" y="1512"/>
                    <a:pt x="1566" y="1531"/>
                    <a:pt x="1555" y="1564"/>
                  </a:cubicBezTo>
                  <a:cubicBezTo>
                    <a:pt x="1552" y="1576"/>
                    <a:pt x="1559" y="1589"/>
                    <a:pt x="1570" y="1594"/>
                  </a:cubicBezTo>
                  <a:cubicBezTo>
                    <a:pt x="1584" y="1601"/>
                    <a:pt x="1584" y="1601"/>
                    <a:pt x="1560" y="1627"/>
                  </a:cubicBezTo>
                  <a:cubicBezTo>
                    <a:pt x="1553" y="1639"/>
                    <a:pt x="1541" y="1649"/>
                    <a:pt x="1533" y="1649"/>
                  </a:cubicBezTo>
                  <a:cubicBezTo>
                    <a:pt x="1532" y="1649"/>
                    <a:pt x="1531" y="1649"/>
                    <a:pt x="1530" y="1648"/>
                  </a:cubicBezTo>
                  <a:cubicBezTo>
                    <a:pt x="1523" y="1645"/>
                    <a:pt x="1532" y="1630"/>
                    <a:pt x="1532" y="1630"/>
                  </a:cubicBezTo>
                  <a:lnTo>
                    <a:pt x="1541" y="1616"/>
                  </a:lnTo>
                  <a:cubicBezTo>
                    <a:pt x="1539" y="1614"/>
                    <a:pt x="1537" y="1613"/>
                    <a:pt x="1534" y="1613"/>
                  </a:cubicBezTo>
                  <a:cubicBezTo>
                    <a:pt x="1529" y="1613"/>
                    <a:pt x="1523" y="1618"/>
                    <a:pt x="1511" y="1637"/>
                  </a:cubicBezTo>
                  <a:cubicBezTo>
                    <a:pt x="1496" y="1648"/>
                    <a:pt x="1487" y="1662"/>
                    <a:pt x="1494" y="1666"/>
                  </a:cubicBezTo>
                  <a:cubicBezTo>
                    <a:pt x="1479" y="1676"/>
                    <a:pt x="1461" y="1705"/>
                    <a:pt x="1445" y="1735"/>
                  </a:cubicBezTo>
                  <a:cubicBezTo>
                    <a:pt x="1427" y="1764"/>
                    <a:pt x="1401" y="1807"/>
                    <a:pt x="1386" y="1819"/>
                  </a:cubicBezTo>
                  <a:cubicBezTo>
                    <a:pt x="1368" y="1848"/>
                    <a:pt x="1360" y="1862"/>
                    <a:pt x="1366" y="1866"/>
                  </a:cubicBezTo>
                  <a:cubicBezTo>
                    <a:pt x="1377" y="1873"/>
                    <a:pt x="1372" y="1885"/>
                    <a:pt x="1366" y="1885"/>
                  </a:cubicBezTo>
                  <a:cubicBezTo>
                    <a:pt x="1365" y="1885"/>
                    <a:pt x="1364" y="1885"/>
                    <a:pt x="1364" y="1885"/>
                  </a:cubicBezTo>
                  <a:cubicBezTo>
                    <a:pt x="1342" y="1892"/>
                    <a:pt x="1224" y="2077"/>
                    <a:pt x="1228" y="2099"/>
                  </a:cubicBezTo>
                  <a:cubicBezTo>
                    <a:pt x="1228" y="2099"/>
                    <a:pt x="1219" y="2114"/>
                    <a:pt x="1210" y="2128"/>
                  </a:cubicBezTo>
                  <a:cubicBezTo>
                    <a:pt x="1187" y="2154"/>
                    <a:pt x="1135" y="2242"/>
                    <a:pt x="1133" y="2260"/>
                  </a:cubicBezTo>
                  <a:lnTo>
                    <a:pt x="1106" y="2303"/>
                  </a:lnTo>
                  <a:cubicBezTo>
                    <a:pt x="1082" y="2329"/>
                    <a:pt x="1074" y="2344"/>
                    <a:pt x="1072" y="2362"/>
                  </a:cubicBezTo>
                  <a:cubicBezTo>
                    <a:pt x="1070" y="2377"/>
                    <a:pt x="1073" y="2382"/>
                    <a:pt x="1072" y="2382"/>
                  </a:cubicBezTo>
                  <a:cubicBezTo>
                    <a:pt x="1071" y="2382"/>
                    <a:pt x="1070" y="2381"/>
                    <a:pt x="1069" y="2381"/>
                  </a:cubicBezTo>
                  <a:cubicBezTo>
                    <a:pt x="1068" y="2380"/>
                    <a:pt x="1068" y="2380"/>
                    <a:pt x="1067" y="2380"/>
                  </a:cubicBezTo>
                  <a:cubicBezTo>
                    <a:pt x="1061" y="2380"/>
                    <a:pt x="1043" y="2409"/>
                    <a:pt x="1010" y="2464"/>
                  </a:cubicBezTo>
                  <a:cubicBezTo>
                    <a:pt x="987" y="2504"/>
                    <a:pt x="980" y="2517"/>
                    <a:pt x="983" y="2517"/>
                  </a:cubicBezTo>
                  <a:cubicBezTo>
                    <a:pt x="984" y="2517"/>
                    <a:pt x="987" y="2514"/>
                    <a:pt x="991" y="2511"/>
                  </a:cubicBezTo>
                  <a:lnTo>
                    <a:pt x="991" y="2511"/>
                  </a:lnTo>
                  <a:cubicBezTo>
                    <a:pt x="970" y="2559"/>
                    <a:pt x="961" y="2567"/>
                    <a:pt x="955" y="2567"/>
                  </a:cubicBezTo>
                  <a:cubicBezTo>
                    <a:pt x="953" y="2567"/>
                    <a:pt x="951" y="2567"/>
                    <a:pt x="950" y="2566"/>
                  </a:cubicBezTo>
                  <a:cubicBezTo>
                    <a:pt x="949" y="2560"/>
                    <a:pt x="947" y="2558"/>
                    <a:pt x="945" y="2558"/>
                  </a:cubicBezTo>
                  <a:cubicBezTo>
                    <a:pt x="940" y="2558"/>
                    <a:pt x="932" y="2579"/>
                    <a:pt x="940" y="2598"/>
                  </a:cubicBezTo>
                  <a:cubicBezTo>
                    <a:pt x="943" y="2620"/>
                    <a:pt x="927" y="2647"/>
                    <a:pt x="921" y="2647"/>
                  </a:cubicBezTo>
                  <a:cubicBezTo>
                    <a:pt x="920" y="2647"/>
                    <a:pt x="920" y="2647"/>
                    <a:pt x="920" y="2647"/>
                  </a:cubicBezTo>
                  <a:cubicBezTo>
                    <a:pt x="913" y="2642"/>
                    <a:pt x="922" y="2627"/>
                    <a:pt x="931" y="2613"/>
                  </a:cubicBezTo>
                  <a:lnTo>
                    <a:pt x="918" y="2606"/>
                  </a:lnTo>
                  <a:cubicBezTo>
                    <a:pt x="911" y="2615"/>
                    <a:pt x="907" y="2626"/>
                    <a:pt x="907" y="2639"/>
                  </a:cubicBezTo>
                  <a:cubicBezTo>
                    <a:pt x="902" y="2649"/>
                    <a:pt x="897" y="2660"/>
                    <a:pt x="896" y="2671"/>
                  </a:cubicBezTo>
                  <a:cubicBezTo>
                    <a:pt x="895" y="2683"/>
                    <a:pt x="896" y="2689"/>
                    <a:pt x="902" y="2689"/>
                  </a:cubicBezTo>
                  <a:cubicBezTo>
                    <a:pt x="905" y="2689"/>
                    <a:pt x="909" y="2687"/>
                    <a:pt x="915" y="2684"/>
                  </a:cubicBezTo>
                  <a:cubicBezTo>
                    <a:pt x="919" y="2681"/>
                    <a:pt x="921" y="2680"/>
                    <a:pt x="922" y="2680"/>
                  </a:cubicBezTo>
                  <a:lnTo>
                    <a:pt x="922" y="2680"/>
                  </a:lnTo>
                  <a:cubicBezTo>
                    <a:pt x="925" y="2680"/>
                    <a:pt x="918" y="2691"/>
                    <a:pt x="912" y="2702"/>
                  </a:cubicBezTo>
                  <a:cubicBezTo>
                    <a:pt x="900" y="2714"/>
                    <a:pt x="893" y="2720"/>
                    <a:pt x="889" y="2720"/>
                  </a:cubicBezTo>
                  <a:cubicBezTo>
                    <a:pt x="885" y="2720"/>
                    <a:pt x="884" y="2714"/>
                    <a:pt x="885" y="2705"/>
                  </a:cubicBezTo>
                  <a:cubicBezTo>
                    <a:pt x="894" y="2690"/>
                    <a:pt x="887" y="2686"/>
                    <a:pt x="881" y="2682"/>
                  </a:cubicBezTo>
                  <a:cubicBezTo>
                    <a:pt x="881" y="2682"/>
                    <a:pt x="881" y="2682"/>
                    <a:pt x="881" y="2682"/>
                  </a:cubicBezTo>
                  <a:cubicBezTo>
                    <a:pt x="873" y="2682"/>
                    <a:pt x="844" y="2759"/>
                    <a:pt x="848" y="2781"/>
                  </a:cubicBezTo>
                  <a:lnTo>
                    <a:pt x="841" y="2778"/>
                  </a:lnTo>
                  <a:cubicBezTo>
                    <a:pt x="841" y="2777"/>
                    <a:pt x="840" y="2777"/>
                    <a:pt x="840" y="2777"/>
                  </a:cubicBezTo>
                  <a:cubicBezTo>
                    <a:pt x="833" y="2777"/>
                    <a:pt x="816" y="2804"/>
                    <a:pt x="801" y="2832"/>
                  </a:cubicBezTo>
                  <a:cubicBezTo>
                    <a:pt x="783" y="2861"/>
                    <a:pt x="775" y="2875"/>
                    <a:pt x="780" y="2880"/>
                  </a:cubicBezTo>
                  <a:cubicBezTo>
                    <a:pt x="787" y="2883"/>
                    <a:pt x="793" y="2887"/>
                    <a:pt x="785" y="2901"/>
                  </a:cubicBezTo>
                  <a:cubicBezTo>
                    <a:pt x="789" y="2893"/>
                    <a:pt x="793" y="2891"/>
                    <a:pt x="797" y="2891"/>
                  </a:cubicBezTo>
                  <a:cubicBezTo>
                    <a:pt x="800" y="2891"/>
                    <a:pt x="803" y="2893"/>
                    <a:pt x="806" y="2894"/>
                  </a:cubicBezTo>
                  <a:cubicBezTo>
                    <a:pt x="794" y="2908"/>
                    <a:pt x="780" y="2920"/>
                    <a:pt x="767" y="2930"/>
                  </a:cubicBezTo>
                  <a:cubicBezTo>
                    <a:pt x="738" y="2953"/>
                    <a:pt x="714" y="2977"/>
                    <a:pt x="680" y="3036"/>
                  </a:cubicBezTo>
                  <a:cubicBezTo>
                    <a:pt x="662" y="3065"/>
                    <a:pt x="636" y="3109"/>
                    <a:pt x="621" y="3120"/>
                  </a:cubicBezTo>
                  <a:cubicBezTo>
                    <a:pt x="603" y="3149"/>
                    <a:pt x="595" y="3164"/>
                    <a:pt x="601" y="3167"/>
                  </a:cubicBezTo>
                  <a:lnTo>
                    <a:pt x="584" y="3196"/>
                  </a:lnTo>
                  <a:cubicBezTo>
                    <a:pt x="570" y="3207"/>
                    <a:pt x="552" y="3237"/>
                    <a:pt x="558" y="3240"/>
                  </a:cubicBezTo>
                  <a:cubicBezTo>
                    <a:pt x="556" y="3259"/>
                    <a:pt x="540" y="3269"/>
                    <a:pt x="531" y="3284"/>
                  </a:cubicBezTo>
                  <a:cubicBezTo>
                    <a:pt x="511" y="3299"/>
                    <a:pt x="505" y="3303"/>
                    <a:pt x="513" y="3303"/>
                  </a:cubicBezTo>
                  <a:cubicBezTo>
                    <a:pt x="516" y="3303"/>
                    <a:pt x="522" y="3303"/>
                    <a:pt x="529" y="3302"/>
                  </a:cubicBezTo>
                  <a:cubicBezTo>
                    <a:pt x="530" y="3302"/>
                    <a:pt x="530" y="3302"/>
                    <a:pt x="531" y="3302"/>
                  </a:cubicBezTo>
                  <a:cubicBezTo>
                    <a:pt x="540" y="3302"/>
                    <a:pt x="560" y="3279"/>
                    <a:pt x="568" y="3266"/>
                  </a:cubicBezTo>
                  <a:lnTo>
                    <a:pt x="594" y="3222"/>
                  </a:lnTo>
                  <a:lnTo>
                    <a:pt x="574" y="3270"/>
                  </a:lnTo>
                  <a:cubicBezTo>
                    <a:pt x="565" y="3285"/>
                    <a:pt x="555" y="3317"/>
                    <a:pt x="561" y="3322"/>
                  </a:cubicBezTo>
                  <a:cubicBezTo>
                    <a:pt x="561" y="3322"/>
                    <a:pt x="567" y="3325"/>
                    <a:pt x="558" y="3340"/>
                  </a:cubicBezTo>
                  <a:lnTo>
                    <a:pt x="546" y="3332"/>
                  </a:lnTo>
                  <a:cubicBezTo>
                    <a:pt x="548" y="3314"/>
                    <a:pt x="542" y="3310"/>
                    <a:pt x="536" y="3306"/>
                  </a:cubicBezTo>
                  <a:cubicBezTo>
                    <a:pt x="515" y="3313"/>
                    <a:pt x="482" y="3353"/>
                    <a:pt x="494" y="3360"/>
                  </a:cubicBezTo>
                  <a:cubicBezTo>
                    <a:pt x="490" y="3371"/>
                    <a:pt x="482" y="3380"/>
                    <a:pt x="471" y="3386"/>
                  </a:cubicBezTo>
                  <a:cubicBezTo>
                    <a:pt x="470" y="3385"/>
                    <a:pt x="470" y="3385"/>
                    <a:pt x="469" y="3385"/>
                  </a:cubicBezTo>
                  <a:cubicBezTo>
                    <a:pt x="464" y="3385"/>
                    <a:pt x="457" y="3399"/>
                    <a:pt x="461" y="3418"/>
                  </a:cubicBezTo>
                  <a:cubicBezTo>
                    <a:pt x="465" y="3439"/>
                    <a:pt x="454" y="3458"/>
                    <a:pt x="434" y="3462"/>
                  </a:cubicBezTo>
                  <a:cubicBezTo>
                    <a:pt x="405" y="3485"/>
                    <a:pt x="370" y="3543"/>
                    <a:pt x="376" y="3546"/>
                  </a:cubicBezTo>
                  <a:cubicBezTo>
                    <a:pt x="389" y="3554"/>
                    <a:pt x="362" y="3598"/>
                    <a:pt x="347" y="3608"/>
                  </a:cubicBezTo>
                  <a:cubicBezTo>
                    <a:pt x="333" y="3618"/>
                    <a:pt x="324" y="3635"/>
                    <a:pt x="322" y="3652"/>
                  </a:cubicBezTo>
                  <a:cubicBezTo>
                    <a:pt x="321" y="3651"/>
                    <a:pt x="320" y="3651"/>
                    <a:pt x="319" y="3651"/>
                  </a:cubicBezTo>
                  <a:cubicBezTo>
                    <a:pt x="311" y="3651"/>
                    <a:pt x="300" y="3661"/>
                    <a:pt x="298" y="3677"/>
                  </a:cubicBezTo>
                  <a:cubicBezTo>
                    <a:pt x="298" y="3677"/>
                    <a:pt x="293" y="3685"/>
                    <a:pt x="297" y="3685"/>
                  </a:cubicBezTo>
                  <a:cubicBezTo>
                    <a:pt x="298" y="3685"/>
                    <a:pt x="300" y="3684"/>
                    <a:pt x="305" y="3681"/>
                  </a:cubicBezTo>
                  <a:lnTo>
                    <a:pt x="305" y="3681"/>
                  </a:lnTo>
                  <a:lnTo>
                    <a:pt x="299" y="3718"/>
                  </a:lnTo>
                  <a:cubicBezTo>
                    <a:pt x="304" y="3710"/>
                    <a:pt x="308" y="3708"/>
                    <a:pt x="311" y="3708"/>
                  </a:cubicBezTo>
                  <a:cubicBezTo>
                    <a:pt x="315" y="3708"/>
                    <a:pt x="317" y="3710"/>
                    <a:pt x="321" y="3711"/>
                  </a:cubicBezTo>
                  <a:cubicBezTo>
                    <a:pt x="327" y="3714"/>
                    <a:pt x="286" y="3769"/>
                    <a:pt x="250" y="3787"/>
                  </a:cubicBezTo>
                  <a:lnTo>
                    <a:pt x="220" y="3809"/>
                  </a:lnTo>
                  <a:lnTo>
                    <a:pt x="233" y="3817"/>
                  </a:lnTo>
                  <a:cubicBezTo>
                    <a:pt x="225" y="3829"/>
                    <a:pt x="217" y="3842"/>
                    <a:pt x="212" y="3842"/>
                  </a:cubicBezTo>
                  <a:cubicBezTo>
                    <a:pt x="211" y="3842"/>
                    <a:pt x="210" y="3842"/>
                    <a:pt x="209" y="3841"/>
                  </a:cubicBezTo>
                  <a:cubicBezTo>
                    <a:pt x="207" y="3840"/>
                    <a:pt x="206" y="3839"/>
                    <a:pt x="205" y="3839"/>
                  </a:cubicBezTo>
                  <a:cubicBezTo>
                    <a:pt x="202" y="3839"/>
                    <a:pt x="200" y="3843"/>
                    <a:pt x="194" y="3852"/>
                  </a:cubicBezTo>
                  <a:cubicBezTo>
                    <a:pt x="194" y="3852"/>
                    <a:pt x="186" y="3867"/>
                    <a:pt x="192" y="3870"/>
                  </a:cubicBezTo>
                  <a:cubicBezTo>
                    <a:pt x="204" y="3878"/>
                    <a:pt x="204" y="3878"/>
                    <a:pt x="189" y="3889"/>
                  </a:cubicBezTo>
                  <a:cubicBezTo>
                    <a:pt x="169" y="3893"/>
                    <a:pt x="158" y="3913"/>
                    <a:pt x="164" y="3933"/>
                  </a:cubicBezTo>
                  <a:cubicBezTo>
                    <a:pt x="176" y="3940"/>
                    <a:pt x="176" y="3940"/>
                    <a:pt x="155" y="3948"/>
                  </a:cubicBezTo>
                  <a:cubicBezTo>
                    <a:pt x="154" y="3947"/>
                    <a:pt x="152" y="3947"/>
                    <a:pt x="151" y="3947"/>
                  </a:cubicBezTo>
                  <a:cubicBezTo>
                    <a:pt x="143" y="3947"/>
                    <a:pt x="132" y="3957"/>
                    <a:pt x="124" y="3969"/>
                  </a:cubicBezTo>
                  <a:lnTo>
                    <a:pt x="131" y="3972"/>
                  </a:lnTo>
                  <a:cubicBezTo>
                    <a:pt x="143" y="3980"/>
                    <a:pt x="134" y="3995"/>
                    <a:pt x="120" y="4006"/>
                  </a:cubicBezTo>
                  <a:cubicBezTo>
                    <a:pt x="119" y="4006"/>
                    <a:pt x="118" y="4005"/>
                    <a:pt x="118" y="4005"/>
                  </a:cubicBezTo>
                  <a:cubicBezTo>
                    <a:pt x="112" y="4005"/>
                    <a:pt x="104" y="4020"/>
                    <a:pt x="94" y="4049"/>
                  </a:cubicBezTo>
                  <a:cubicBezTo>
                    <a:pt x="79" y="4075"/>
                    <a:pt x="70" y="4090"/>
                    <a:pt x="63" y="4090"/>
                  </a:cubicBezTo>
                  <a:cubicBezTo>
                    <a:pt x="63" y="4090"/>
                    <a:pt x="62" y="4089"/>
                    <a:pt x="61" y="4089"/>
                  </a:cubicBezTo>
                  <a:cubicBezTo>
                    <a:pt x="57" y="4086"/>
                    <a:pt x="54" y="4084"/>
                    <a:pt x="52" y="4084"/>
                  </a:cubicBezTo>
                  <a:lnTo>
                    <a:pt x="52" y="4084"/>
                  </a:lnTo>
                  <a:cubicBezTo>
                    <a:pt x="50" y="4084"/>
                    <a:pt x="51" y="4090"/>
                    <a:pt x="54" y="4104"/>
                  </a:cubicBezTo>
                  <a:cubicBezTo>
                    <a:pt x="50" y="4122"/>
                    <a:pt x="50" y="4122"/>
                    <a:pt x="27" y="4147"/>
                  </a:cubicBezTo>
                  <a:cubicBezTo>
                    <a:pt x="12" y="4159"/>
                    <a:pt x="12" y="4159"/>
                    <a:pt x="10" y="4177"/>
                  </a:cubicBezTo>
                  <a:cubicBezTo>
                    <a:pt x="16" y="4181"/>
                    <a:pt x="21" y="4183"/>
                    <a:pt x="25" y="4183"/>
                  </a:cubicBezTo>
                  <a:cubicBezTo>
                    <a:pt x="29" y="4183"/>
                    <a:pt x="33" y="4181"/>
                    <a:pt x="37" y="4173"/>
                  </a:cubicBezTo>
                  <a:cubicBezTo>
                    <a:pt x="43" y="4164"/>
                    <a:pt x="45" y="4161"/>
                    <a:pt x="47" y="4161"/>
                  </a:cubicBezTo>
                  <a:cubicBezTo>
                    <a:pt x="49" y="4161"/>
                    <a:pt x="50" y="4162"/>
                    <a:pt x="52" y="4163"/>
                  </a:cubicBezTo>
                  <a:lnTo>
                    <a:pt x="35" y="4192"/>
                  </a:lnTo>
                  <a:cubicBezTo>
                    <a:pt x="22" y="4211"/>
                    <a:pt x="13" y="4233"/>
                    <a:pt x="6" y="4254"/>
                  </a:cubicBezTo>
                  <a:cubicBezTo>
                    <a:pt x="0" y="4272"/>
                    <a:pt x="1" y="4283"/>
                    <a:pt x="5" y="4283"/>
                  </a:cubicBezTo>
                  <a:cubicBezTo>
                    <a:pt x="9" y="4283"/>
                    <a:pt x="14" y="4276"/>
                    <a:pt x="19" y="4262"/>
                  </a:cubicBezTo>
                  <a:lnTo>
                    <a:pt x="33" y="4251"/>
                  </a:lnTo>
                  <a:cubicBezTo>
                    <a:pt x="36" y="4252"/>
                    <a:pt x="39" y="4253"/>
                    <a:pt x="42" y="4253"/>
                  </a:cubicBezTo>
                  <a:cubicBezTo>
                    <a:pt x="57" y="4253"/>
                    <a:pt x="67" y="4232"/>
                    <a:pt x="51" y="4222"/>
                  </a:cubicBezTo>
                  <a:cubicBezTo>
                    <a:pt x="32" y="4210"/>
                    <a:pt x="32" y="4210"/>
                    <a:pt x="54" y="4204"/>
                  </a:cubicBezTo>
                  <a:cubicBezTo>
                    <a:pt x="56" y="4205"/>
                    <a:pt x="58" y="4206"/>
                    <a:pt x="60" y="4206"/>
                  </a:cubicBezTo>
                  <a:cubicBezTo>
                    <a:pt x="69" y="4206"/>
                    <a:pt x="76" y="4194"/>
                    <a:pt x="83" y="4182"/>
                  </a:cubicBezTo>
                  <a:cubicBezTo>
                    <a:pt x="89" y="4172"/>
                    <a:pt x="91" y="4169"/>
                    <a:pt x="93" y="4169"/>
                  </a:cubicBezTo>
                  <a:cubicBezTo>
                    <a:pt x="95" y="4169"/>
                    <a:pt x="96" y="4170"/>
                    <a:pt x="98" y="4171"/>
                  </a:cubicBezTo>
                  <a:cubicBezTo>
                    <a:pt x="99" y="4171"/>
                    <a:pt x="100" y="4172"/>
                    <a:pt x="101" y="4172"/>
                  </a:cubicBezTo>
                  <a:cubicBezTo>
                    <a:pt x="108" y="4172"/>
                    <a:pt x="120" y="4162"/>
                    <a:pt x="128" y="4150"/>
                  </a:cubicBezTo>
                  <a:cubicBezTo>
                    <a:pt x="137" y="4135"/>
                    <a:pt x="137" y="4135"/>
                    <a:pt x="130" y="4131"/>
                  </a:cubicBezTo>
                  <a:lnTo>
                    <a:pt x="130" y="4131"/>
                  </a:lnTo>
                  <a:cubicBezTo>
                    <a:pt x="128" y="4132"/>
                    <a:pt x="126" y="4133"/>
                    <a:pt x="125" y="4133"/>
                  </a:cubicBezTo>
                  <a:cubicBezTo>
                    <a:pt x="121" y="4133"/>
                    <a:pt x="136" y="4112"/>
                    <a:pt x="153" y="4106"/>
                  </a:cubicBezTo>
                  <a:cubicBezTo>
                    <a:pt x="169" y="4095"/>
                    <a:pt x="169" y="4095"/>
                    <a:pt x="157" y="4087"/>
                  </a:cubicBezTo>
                  <a:cubicBezTo>
                    <a:pt x="143" y="4080"/>
                    <a:pt x="161" y="4051"/>
                    <a:pt x="183" y="4043"/>
                  </a:cubicBezTo>
                  <a:lnTo>
                    <a:pt x="199" y="4014"/>
                  </a:lnTo>
                  <a:cubicBezTo>
                    <a:pt x="208" y="3999"/>
                    <a:pt x="202" y="3996"/>
                    <a:pt x="196" y="3993"/>
                  </a:cubicBezTo>
                  <a:cubicBezTo>
                    <a:pt x="184" y="3985"/>
                    <a:pt x="184" y="3985"/>
                    <a:pt x="198" y="3974"/>
                  </a:cubicBezTo>
                  <a:cubicBezTo>
                    <a:pt x="207" y="3968"/>
                    <a:pt x="213" y="3966"/>
                    <a:pt x="216" y="3966"/>
                  </a:cubicBezTo>
                  <a:cubicBezTo>
                    <a:pt x="219" y="3966"/>
                    <a:pt x="220" y="3967"/>
                    <a:pt x="220" y="3967"/>
                  </a:cubicBezTo>
                  <a:cubicBezTo>
                    <a:pt x="220" y="3967"/>
                    <a:pt x="221" y="3967"/>
                    <a:pt x="221" y="3967"/>
                  </a:cubicBezTo>
                  <a:cubicBezTo>
                    <a:pt x="227" y="3967"/>
                    <a:pt x="235" y="3954"/>
                    <a:pt x="243" y="3941"/>
                  </a:cubicBezTo>
                  <a:cubicBezTo>
                    <a:pt x="251" y="3927"/>
                    <a:pt x="269" y="3898"/>
                    <a:pt x="262" y="3894"/>
                  </a:cubicBezTo>
                  <a:lnTo>
                    <a:pt x="262" y="3894"/>
                  </a:lnTo>
                  <a:lnTo>
                    <a:pt x="269" y="3898"/>
                  </a:lnTo>
                  <a:cubicBezTo>
                    <a:pt x="278" y="3884"/>
                    <a:pt x="284" y="3887"/>
                    <a:pt x="278" y="3884"/>
                  </a:cubicBezTo>
                  <a:cubicBezTo>
                    <a:pt x="287" y="3869"/>
                    <a:pt x="298" y="3856"/>
                    <a:pt x="309" y="3843"/>
                  </a:cubicBezTo>
                  <a:cubicBezTo>
                    <a:pt x="327" y="3824"/>
                    <a:pt x="339" y="3791"/>
                    <a:pt x="328" y="3791"/>
                  </a:cubicBezTo>
                  <a:cubicBezTo>
                    <a:pt x="324" y="3791"/>
                    <a:pt x="318" y="3794"/>
                    <a:pt x="308" y="3803"/>
                  </a:cubicBezTo>
                  <a:lnTo>
                    <a:pt x="308" y="3803"/>
                  </a:lnTo>
                  <a:cubicBezTo>
                    <a:pt x="310" y="3799"/>
                    <a:pt x="313" y="3795"/>
                    <a:pt x="317" y="3789"/>
                  </a:cubicBezTo>
                  <a:cubicBezTo>
                    <a:pt x="326" y="3774"/>
                    <a:pt x="319" y="3769"/>
                    <a:pt x="319" y="3769"/>
                  </a:cubicBezTo>
                  <a:cubicBezTo>
                    <a:pt x="313" y="3766"/>
                    <a:pt x="322" y="3752"/>
                    <a:pt x="331" y="3737"/>
                  </a:cubicBezTo>
                  <a:lnTo>
                    <a:pt x="343" y="3745"/>
                  </a:lnTo>
                  <a:cubicBezTo>
                    <a:pt x="346" y="3752"/>
                    <a:pt x="350" y="3755"/>
                    <a:pt x="354" y="3755"/>
                  </a:cubicBezTo>
                  <a:cubicBezTo>
                    <a:pt x="364" y="3755"/>
                    <a:pt x="374" y="3737"/>
                    <a:pt x="367" y="3719"/>
                  </a:cubicBezTo>
                  <a:lnTo>
                    <a:pt x="367" y="3719"/>
                  </a:lnTo>
                  <a:cubicBezTo>
                    <a:pt x="368" y="3720"/>
                    <a:pt x="371" y="3722"/>
                    <a:pt x="373" y="3723"/>
                  </a:cubicBezTo>
                  <a:cubicBezTo>
                    <a:pt x="374" y="3724"/>
                    <a:pt x="374" y="3724"/>
                    <a:pt x="375" y="3724"/>
                  </a:cubicBezTo>
                  <a:cubicBezTo>
                    <a:pt x="381" y="3724"/>
                    <a:pt x="389" y="3709"/>
                    <a:pt x="399" y="3680"/>
                  </a:cubicBezTo>
                  <a:cubicBezTo>
                    <a:pt x="408" y="3665"/>
                    <a:pt x="404" y="3643"/>
                    <a:pt x="398" y="3638"/>
                  </a:cubicBezTo>
                  <a:cubicBezTo>
                    <a:pt x="391" y="3635"/>
                    <a:pt x="400" y="3620"/>
                    <a:pt x="400" y="3620"/>
                  </a:cubicBezTo>
                  <a:cubicBezTo>
                    <a:pt x="406" y="3610"/>
                    <a:pt x="407" y="3607"/>
                    <a:pt x="410" y="3607"/>
                  </a:cubicBezTo>
                  <a:cubicBezTo>
                    <a:pt x="411" y="3607"/>
                    <a:pt x="413" y="3608"/>
                    <a:pt x="415" y="3609"/>
                  </a:cubicBezTo>
                  <a:cubicBezTo>
                    <a:pt x="416" y="3610"/>
                    <a:pt x="418" y="3610"/>
                    <a:pt x="419" y="3610"/>
                  </a:cubicBezTo>
                  <a:cubicBezTo>
                    <a:pt x="431" y="3610"/>
                    <a:pt x="445" y="3585"/>
                    <a:pt x="441" y="3565"/>
                  </a:cubicBezTo>
                  <a:lnTo>
                    <a:pt x="441" y="3565"/>
                  </a:lnTo>
                  <a:lnTo>
                    <a:pt x="447" y="3570"/>
                  </a:lnTo>
                  <a:cubicBezTo>
                    <a:pt x="448" y="3570"/>
                    <a:pt x="449" y="3570"/>
                    <a:pt x="449" y="3570"/>
                  </a:cubicBezTo>
                  <a:cubicBezTo>
                    <a:pt x="456" y="3570"/>
                    <a:pt x="472" y="3555"/>
                    <a:pt x="506" y="3486"/>
                  </a:cubicBezTo>
                  <a:cubicBezTo>
                    <a:pt x="539" y="3430"/>
                    <a:pt x="564" y="3388"/>
                    <a:pt x="571" y="3388"/>
                  </a:cubicBezTo>
                  <a:cubicBezTo>
                    <a:pt x="571" y="3388"/>
                    <a:pt x="572" y="3388"/>
                    <a:pt x="572" y="3388"/>
                  </a:cubicBezTo>
                  <a:cubicBezTo>
                    <a:pt x="572" y="3388"/>
                    <a:pt x="572" y="3388"/>
                    <a:pt x="572" y="3388"/>
                  </a:cubicBezTo>
                  <a:cubicBezTo>
                    <a:pt x="580" y="3388"/>
                    <a:pt x="601" y="3324"/>
                    <a:pt x="605" y="3289"/>
                  </a:cubicBezTo>
                  <a:cubicBezTo>
                    <a:pt x="606" y="3290"/>
                    <a:pt x="607" y="3290"/>
                    <a:pt x="607" y="3290"/>
                  </a:cubicBezTo>
                  <a:cubicBezTo>
                    <a:pt x="613" y="3290"/>
                    <a:pt x="622" y="3275"/>
                    <a:pt x="638" y="3249"/>
                  </a:cubicBezTo>
                  <a:cubicBezTo>
                    <a:pt x="658" y="3215"/>
                    <a:pt x="663" y="3207"/>
                    <a:pt x="666" y="3207"/>
                  </a:cubicBezTo>
                  <a:cubicBezTo>
                    <a:pt x="667" y="3207"/>
                    <a:pt x="668" y="3208"/>
                    <a:pt x="669" y="3209"/>
                  </a:cubicBezTo>
                  <a:cubicBezTo>
                    <a:pt x="671" y="3218"/>
                    <a:pt x="672" y="3224"/>
                    <a:pt x="673" y="3224"/>
                  </a:cubicBezTo>
                  <a:cubicBezTo>
                    <a:pt x="675" y="3224"/>
                    <a:pt x="676" y="3215"/>
                    <a:pt x="678" y="3194"/>
                  </a:cubicBezTo>
                  <a:cubicBezTo>
                    <a:pt x="675" y="3175"/>
                    <a:pt x="701" y="3139"/>
                    <a:pt x="716" y="3139"/>
                  </a:cubicBezTo>
                  <a:cubicBezTo>
                    <a:pt x="717" y="3139"/>
                    <a:pt x="719" y="3139"/>
                    <a:pt x="720" y="3140"/>
                  </a:cubicBezTo>
                  <a:cubicBezTo>
                    <a:pt x="720" y="3140"/>
                    <a:pt x="721" y="3141"/>
                    <a:pt x="722" y="3141"/>
                  </a:cubicBezTo>
                  <a:cubicBezTo>
                    <a:pt x="727" y="3141"/>
                    <a:pt x="736" y="3126"/>
                    <a:pt x="751" y="3100"/>
                  </a:cubicBezTo>
                  <a:cubicBezTo>
                    <a:pt x="754" y="3082"/>
                    <a:pt x="772" y="3053"/>
                    <a:pt x="788" y="3023"/>
                  </a:cubicBezTo>
                  <a:cubicBezTo>
                    <a:pt x="815" y="2980"/>
                    <a:pt x="815" y="2980"/>
                    <a:pt x="802" y="2972"/>
                  </a:cubicBezTo>
                  <a:cubicBezTo>
                    <a:pt x="789" y="2964"/>
                    <a:pt x="798" y="2949"/>
                    <a:pt x="815" y="2920"/>
                  </a:cubicBezTo>
                  <a:cubicBezTo>
                    <a:pt x="823" y="2908"/>
                    <a:pt x="831" y="2895"/>
                    <a:pt x="837" y="2895"/>
                  </a:cubicBezTo>
                  <a:cubicBezTo>
                    <a:pt x="837" y="2895"/>
                    <a:pt x="838" y="2895"/>
                    <a:pt x="839" y="2896"/>
                  </a:cubicBezTo>
                  <a:cubicBezTo>
                    <a:pt x="849" y="2889"/>
                    <a:pt x="857" y="2880"/>
                    <a:pt x="862" y="2870"/>
                  </a:cubicBezTo>
                  <a:cubicBezTo>
                    <a:pt x="870" y="2857"/>
                    <a:pt x="878" y="2844"/>
                    <a:pt x="884" y="2844"/>
                  </a:cubicBezTo>
                  <a:cubicBezTo>
                    <a:pt x="885" y="2844"/>
                    <a:pt x="886" y="2845"/>
                    <a:pt x="887" y="2845"/>
                  </a:cubicBezTo>
                  <a:cubicBezTo>
                    <a:pt x="899" y="2834"/>
                    <a:pt x="911" y="2820"/>
                    <a:pt x="918" y="2805"/>
                  </a:cubicBezTo>
                  <a:cubicBezTo>
                    <a:pt x="935" y="2778"/>
                    <a:pt x="951" y="2750"/>
                    <a:pt x="958" y="2750"/>
                  </a:cubicBezTo>
                  <a:cubicBezTo>
                    <a:pt x="959" y="2750"/>
                    <a:pt x="960" y="2751"/>
                    <a:pt x="960" y="2751"/>
                  </a:cubicBezTo>
                  <a:cubicBezTo>
                    <a:pt x="968" y="2736"/>
                    <a:pt x="968" y="2736"/>
                    <a:pt x="962" y="2732"/>
                  </a:cubicBezTo>
                  <a:cubicBezTo>
                    <a:pt x="955" y="2728"/>
                    <a:pt x="958" y="2709"/>
                    <a:pt x="999" y="2656"/>
                  </a:cubicBezTo>
                  <a:cubicBezTo>
                    <a:pt x="1016" y="2626"/>
                    <a:pt x="1043" y="2583"/>
                    <a:pt x="1036" y="2578"/>
                  </a:cubicBezTo>
                  <a:cubicBezTo>
                    <a:pt x="1042" y="2569"/>
                    <a:pt x="1044" y="2565"/>
                    <a:pt x="1046" y="2565"/>
                  </a:cubicBezTo>
                  <a:cubicBezTo>
                    <a:pt x="1048" y="2565"/>
                    <a:pt x="1049" y="2566"/>
                    <a:pt x="1051" y="2568"/>
                  </a:cubicBezTo>
                  <a:cubicBezTo>
                    <a:pt x="1052" y="2569"/>
                    <a:pt x="1054" y="2569"/>
                    <a:pt x="1055" y="2569"/>
                  </a:cubicBezTo>
                  <a:cubicBezTo>
                    <a:pt x="1067" y="2569"/>
                    <a:pt x="1082" y="2543"/>
                    <a:pt x="1086" y="2510"/>
                  </a:cubicBezTo>
                  <a:cubicBezTo>
                    <a:pt x="1080" y="2505"/>
                    <a:pt x="1088" y="2491"/>
                    <a:pt x="1104" y="2481"/>
                  </a:cubicBezTo>
                  <a:cubicBezTo>
                    <a:pt x="1109" y="2470"/>
                    <a:pt x="1113" y="2459"/>
                    <a:pt x="1115" y="2448"/>
                  </a:cubicBezTo>
                  <a:cubicBezTo>
                    <a:pt x="1117" y="2429"/>
                    <a:pt x="1117" y="2429"/>
                    <a:pt x="1141" y="2404"/>
                  </a:cubicBezTo>
                  <a:cubicBezTo>
                    <a:pt x="1141" y="2405"/>
                    <a:pt x="1142" y="2405"/>
                    <a:pt x="1142" y="2405"/>
                  </a:cubicBezTo>
                  <a:cubicBezTo>
                    <a:pt x="1148" y="2405"/>
                    <a:pt x="1156" y="2392"/>
                    <a:pt x="1164" y="2378"/>
                  </a:cubicBezTo>
                  <a:cubicBezTo>
                    <a:pt x="1175" y="2346"/>
                    <a:pt x="1271" y="2185"/>
                    <a:pt x="1285" y="2174"/>
                  </a:cubicBezTo>
                  <a:cubicBezTo>
                    <a:pt x="1285" y="2162"/>
                    <a:pt x="1289" y="2151"/>
                    <a:pt x="1297" y="2142"/>
                  </a:cubicBezTo>
                  <a:cubicBezTo>
                    <a:pt x="1318" y="2135"/>
                    <a:pt x="1320" y="2116"/>
                    <a:pt x="1308" y="2108"/>
                  </a:cubicBezTo>
                  <a:lnTo>
                    <a:pt x="1308" y="2108"/>
                  </a:lnTo>
                  <a:lnTo>
                    <a:pt x="1299" y="2123"/>
                  </a:lnTo>
                  <a:lnTo>
                    <a:pt x="1290" y="2137"/>
                  </a:lnTo>
                  <a:cubicBezTo>
                    <a:pt x="1279" y="2130"/>
                    <a:pt x="1297" y="2096"/>
                    <a:pt x="1315" y="2096"/>
                  </a:cubicBezTo>
                  <a:cubicBezTo>
                    <a:pt x="1318" y="2096"/>
                    <a:pt x="1320" y="2096"/>
                    <a:pt x="1322" y="2098"/>
                  </a:cubicBezTo>
                  <a:cubicBezTo>
                    <a:pt x="1344" y="2091"/>
                    <a:pt x="1344" y="2091"/>
                    <a:pt x="1339" y="2069"/>
                  </a:cubicBezTo>
                  <a:cubicBezTo>
                    <a:pt x="1334" y="2049"/>
                    <a:pt x="1346" y="2030"/>
                    <a:pt x="1366" y="2025"/>
                  </a:cubicBezTo>
                  <a:cubicBezTo>
                    <a:pt x="1371" y="2028"/>
                    <a:pt x="1374" y="2030"/>
                    <a:pt x="1375" y="2030"/>
                  </a:cubicBezTo>
                  <a:cubicBezTo>
                    <a:pt x="1378" y="2030"/>
                    <a:pt x="1377" y="2025"/>
                    <a:pt x="1374" y="2010"/>
                  </a:cubicBezTo>
                  <a:cubicBezTo>
                    <a:pt x="1367" y="1971"/>
                    <a:pt x="1382" y="1930"/>
                    <a:pt x="1402" y="1930"/>
                  </a:cubicBezTo>
                  <a:cubicBezTo>
                    <a:pt x="1405" y="1930"/>
                    <a:pt x="1408" y="1931"/>
                    <a:pt x="1411" y="1933"/>
                  </a:cubicBezTo>
                  <a:cubicBezTo>
                    <a:pt x="1414" y="1935"/>
                    <a:pt x="1417" y="1936"/>
                    <a:pt x="1420" y="1936"/>
                  </a:cubicBezTo>
                  <a:cubicBezTo>
                    <a:pt x="1430" y="1936"/>
                    <a:pt x="1441" y="1927"/>
                    <a:pt x="1447" y="1916"/>
                  </a:cubicBezTo>
                  <a:cubicBezTo>
                    <a:pt x="1456" y="1902"/>
                    <a:pt x="1450" y="1897"/>
                    <a:pt x="1443" y="1894"/>
                  </a:cubicBezTo>
                  <a:cubicBezTo>
                    <a:pt x="1440" y="1895"/>
                    <a:pt x="1437" y="1895"/>
                    <a:pt x="1435" y="1895"/>
                  </a:cubicBezTo>
                  <a:cubicBezTo>
                    <a:pt x="1426" y="1895"/>
                    <a:pt x="1436" y="1882"/>
                    <a:pt x="1460" y="1865"/>
                  </a:cubicBezTo>
                  <a:cubicBezTo>
                    <a:pt x="1501" y="1839"/>
                    <a:pt x="1528" y="1798"/>
                    <a:pt x="1537" y="1751"/>
                  </a:cubicBezTo>
                  <a:cubicBezTo>
                    <a:pt x="1552" y="1706"/>
                    <a:pt x="1569" y="1671"/>
                    <a:pt x="1574" y="1671"/>
                  </a:cubicBezTo>
                  <a:lnTo>
                    <a:pt x="1574" y="1671"/>
                  </a:lnTo>
                  <a:cubicBezTo>
                    <a:pt x="1576" y="1671"/>
                    <a:pt x="1575" y="1678"/>
                    <a:pt x="1571" y="1693"/>
                  </a:cubicBezTo>
                  <a:cubicBezTo>
                    <a:pt x="1568" y="1712"/>
                    <a:pt x="1567" y="1721"/>
                    <a:pt x="1568" y="1721"/>
                  </a:cubicBezTo>
                  <a:cubicBezTo>
                    <a:pt x="1569" y="1721"/>
                    <a:pt x="1572" y="1713"/>
                    <a:pt x="1577" y="1698"/>
                  </a:cubicBezTo>
                  <a:lnTo>
                    <a:pt x="1621" y="1625"/>
                  </a:lnTo>
                  <a:cubicBezTo>
                    <a:pt x="1630" y="1610"/>
                    <a:pt x="1632" y="1591"/>
                    <a:pt x="1625" y="1588"/>
                  </a:cubicBezTo>
                  <a:cubicBezTo>
                    <a:pt x="1653" y="1575"/>
                    <a:pt x="1672" y="1548"/>
                    <a:pt x="1675" y="1518"/>
                  </a:cubicBezTo>
                  <a:lnTo>
                    <a:pt x="1692" y="1489"/>
                  </a:lnTo>
                  <a:cubicBezTo>
                    <a:pt x="1699" y="1480"/>
                    <a:pt x="1704" y="1469"/>
                    <a:pt x="1704" y="1456"/>
                  </a:cubicBezTo>
                  <a:cubicBezTo>
                    <a:pt x="1706" y="1438"/>
                    <a:pt x="1721" y="1427"/>
                    <a:pt x="1735" y="1416"/>
                  </a:cubicBezTo>
                  <a:cubicBezTo>
                    <a:pt x="1751" y="1406"/>
                    <a:pt x="1765" y="1395"/>
                    <a:pt x="1759" y="1391"/>
                  </a:cubicBezTo>
                  <a:cubicBezTo>
                    <a:pt x="1753" y="1387"/>
                    <a:pt x="1764" y="1354"/>
                    <a:pt x="1767" y="1336"/>
                  </a:cubicBezTo>
                  <a:cubicBezTo>
                    <a:pt x="1768" y="1324"/>
                    <a:pt x="1774" y="1316"/>
                    <a:pt x="1778" y="1316"/>
                  </a:cubicBezTo>
                  <a:cubicBezTo>
                    <a:pt x="1781" y="1316"/>
                    <a:pt x="1782" y="1319"/>
                    <a:pt x="1781" y="1325"/>
                  </a:cubicBezTo>
                  <a:cubicBezTo>
                    <a:pt x="1783" y="1326"/>
                    <a:pt x="1784" y="1327"/>
                    <a:pt x="1786" y="1327"/>
                  </a:cubicBezTo>
                  <a:cubicBezTo>
                    <a:pt x="1790" y="1327"/>
                    <a:pt x="1795" y="1322"/>
                    <a:pt x="1811" y="1304"/>
                  </a:cubicBezTo>
                  <a:cubicBezTo>
                    <a:pt x="1820" y="1289"/>
                    <a:pt x="1837" y="1260"/>
                    <a:pt x="1830" y="1257"/>
                  </a:cubicBezTo>
                  <a:cubicBezTo>
                    <a:pt x="1825" y="1252"/>
                    <a:pt x="1876" y="1165"/>
                    <a:pt x="1892" y="1155"/>
                  </a:cubicBezTo>
                  <a:lnTo>
                    <a:pt x="1909" y="1125"/>
                  </a:lnTo>
                  <a:cubicBezTo>
                    <a:pt x="1918" y="1111"/>
                    <a:pt x="1920" y="1092"/>
                    <a:pt x="1929" y="1077"/>
                  </a:cubicBezTo>
                  <a:cubicBezTo>
                    <a:pt x="1935" y="1067"/>
                    <a:pt x="1938" y="1056"/>
                    <a:pt x="1939" y="1045"/>
                  </a:cubicBezTo>
                  <a:cubicBezTo>
                    <a:pt x="1947" y="1031"/>
                    <a:pt x="1955" y="1018"/>
                    <a:pt x="1961" y="1018"/>
                  </a:cubicBezTo>
                  <a:cubicBezTo>
                    <a:pt x="1962" y="1018"/>
                    <a:pt x="1962" y="1019"/>
                    <a:pt x="1963" y="1019"/>
                  </a:cubicBezTo>
                  <a:cubicBezTo>
                    <a:pt x="1959" y="996"/>
                    <a:pt x="1959" y="996"/>
                    <a:pt x="1981" y="990"/>
                  </a:cubicBezTo>
                  <a:cubicBezTo>
                    <a:pt x="1985" y="993"/>
                    <a:pt x="1988" y="994"/>
                    <a:pt x="1990" y="994"/>
                  </a:cubicBezTo>
                  <a:cubicBezTo>
                    <a:pt x="1993" y="994"/>
                    <a:pt x="1992" y="989"/>
                    <a:pt x="1990" y="975"/>
                  </a:cubicBezTo>
                  <a:cubicBezTo>
                    <a:pt x="1992" y="957"/>
                    <a:pt x="1992" y="957"/>
                    <a:pt x="2007" y="946"/>
                  </a:cubicBezTo>
                  <a:cubicBezTo>
                    <a:pt x="2007" y="947"/>
                    <a:pt x="2008" y="947"/>
                    <a:pt x="2009" y="947"/>
                  </a:cubicBezTo>
                  <a:cubicBezTo>
                    <a:pt x="2015" y="947"/>
                    <a:pt x="2020" y="935"/>
                    <a:pt x="2016" y="931"/>
                  </a:cubicBezTo>
                  <a:cubicBezTo>
                    <a:pt x="2011" y="911"/>
                    <a:pt x="2028" y="869"/>
                    <a:pt x="2041" y="869"/>
                  </a:cubicBezTo>
                  <a:cubicBezTo>
                    <a:pt x="2042" y="869"/>
                    <a:pt x="2043" y="869"/>
                    <a:pt x="2044" y="870"/>
                  </a:cubicBezTo>
                  <a:cubicBezTo>
                    <a:pt x="2049" y="860"/>
                    <a:pt x="2054" y="848"/>
                    <a:pt x="2055" y="837"/>
                  </a:cubicBezTo>
                  <a:cubicBezTo>
                    <a:pt x="2053" y="823"/>
                    <a:pt x="2052" y="818"/>
                    <a:pt x="2055" y="818"/>
                  </a:cubicBezTo>
                  <a:lnTo>
                    <a:pt x="2055" y="818"/>
                  </a:lnTo>
                  <a:cubicBezTo>
                    <a:pt x="2056" y="818"/>
                    <a:pt x="2059" y="820"/>
                    <a:pt x="2064" y="823"/>
                  </a:cubicBezTo>
                  <a:cubicBezTo>
                    <a:pt x="2083" y="818"/>
                    <a:pt x="2095" y="798"/>
                    <a:pt x="2090" y="779"/>
                  </a:cubicBezTo>
                  <a:cubicBezTo>
                    <a:pt x="2092" y="766"/>
                    <a:pt x="2097" y="756"/>
                    <a:pt x="2106" y="750"/>
                  </a:cubicBezTo>
                  <a:cubicBezTo>
                    <a:pt x="2129" y="725"/>
                    <a:pt x="2183" y="647"/>
                    <a:pt x="2169" y="647"/>
                  </a:cubicBezTo>
                  <a:cubicBezTo>
                    <a:pt x="2169" y="647"/>
                    <a:pt x="2168" y="647"/>
                    <a:pt x="2167" y="648"/>
                  </a:cubicBezTo>
                  <a:lnTo>
                    <a:pt x="2185" y="618"/>
                  </a:lnTo>
                  <a:cubicBezTo>
                    <a:pt x="2209" y="593"/>
                    <a:pt x="2217" y="578"/>
                    <a:pt x="2220" y="560"/>
                  </a:cubicBezTo>
                  <a:lnTo>
                    <a:pt x="2222" y="541"/>
                  </a:lnTo>
                  <a:cubicBezTo>
                    <a:pt x="2223" y="542"/>
                    <a:pt x="2224" y="542"/>
                    <a:pt x="2225" y="542"/>
                  </a:cubicBezTo>
                  <a:cubicBezTo>
                    <a:pt x="2232" y="542"/>
                    <a:pt x="2245" y="532"/>
                    <a:pt x="2252" y="520"/>
                  </a:cubicBezTo>
                  <a:cubicBezTo>
                    <a:pt x="2260" y="505"/>
                    <a:pt x="2260" y="505"/>
                    <a:pt x="2255" y="502"/>
                  </a:cubicBezTo>
                  <a:lnTo>
                    <a:pt x="2255" y="502"/>
                  </a:lnTo>
                  <a:cubicBezTo>
                    <a:pt x="2251" y="504"/>
                    <a:pt x="2249" y="505"/>
                    <a:pt x="2247" y="505"/>
                  </a:cubicBezTo>
                  <a:cubicBezTo>
                    <a:pt x="2243" y="505"/>
                    <a:pt x="2250" y="494"/>
                    <a:pt x="2257" y="483"/>
                  </a:cubicBezTo>
                  <a:cubicBezTo>
                    <a:pt x="2265" y="470"/>
                    <a:pt x="2277" y="461"/>
                    <a:pt x="2283" y="461"/>
                  </a:cubicBezTo>
                  <a:cubicBezTo>
                    <a:pt x="2284" y="461"/>
                    <a:pt x="2285" y="461"/>
                    <a:pt x="2286" y="461"/>
                  </a:cubicBezTo>
                  <a:lnTo>
                    <a:pt x="2295" y="447"/>
                  </a:lnTo>
                  <a:cubicBezTo>
                    <a:pt x="2284" y="440"/>
                    <a:pt x="2290" y="428"/>
                    <a:pt x="2295" y="428"/>
                  </a:cubicBezTo>
                  <a:cubicBezTo>
                    <a:pt x="2296" y="428"/>
                    <a:pt x="2296" y="428"/>
                    <a:pt x="2297" y="429"/>
                  </a:cubicBezTo>
                  <a:cubicBezTo>
                    <a:pt x="2311" y="418"/>
                    <a:pt x="2322" y="404"/>
                    <a:pt x="2330" y="388"/>
                  </a:cubicBezTo>
                  <a:cubicBezTo>
                    <a:pt x="2325" y="386"/>
                    <a:pt x="2330" y="381"/>
                    <a:pt x="2332" y="381"/>
                  </a:cubicBezTo>
                  <a:lnTo>
                    <a:pt x="2332" y="381"/>
                  </a:lnTo>
                  <a:cubicBezTo>
                    <a:pt x="2333" y="381"/>
                    <a:pt x="2333" y="383"/>
                    <a:pt x="2330" y="388"/>
                  </a:cubicBezTo>
                  <a:lnTo>
                    <a:pt x="2336" y="393"/>
                  </a:lnTo>
                  <a:cubicBezTo>
                    <a:pt x="2351" y="382"/>
                    <a:pt x="2344" y="378"/>
                    <a:pt x="2339" y="374"/>
                  </a:cubicBezTo>
                  <a:lnTo>
                    <a:pt x="2357" y="342"/>
                  </a:lnTo>
                  <a:cubicBezTo>
                    <a:pt x="2365" y="330"/>
                    <a:pt x="2372" y="317"/>
                    <a:pt x="2368" y="317"/>
                  </a:cubicBezTo>
                  <a:lnTo>
                    <a:pt x="2368" y="317"/>
                  </a:lnTo>
                  <a:cubicBezTo>
                    <a:pt x="2367" y="317"/>
                    <a:pt x="2365" y="318"/>
                    <a:pt x="2362" y="320"/>
                  </a:cubicBezTo>
                  <a:cubicBezTo>
                    <a:pt x="2357" y="314"/>
                    <a:pt x="2352" y="308"/>
                    <a:pt x="2363" y="290"/>
                  </a:cubicBezTo>
                  <a:cubicBezTo>
                    <a:pt x="2361" y="286"/>
                    <a:pt x="2365" y="280"/>
                    <a:pt x="2366" y="280"/>
                  </a:cubicBezTo>
                  <a:lnTo>
                    <a:pt x="2366" y="280"/>
                  </a:lnTo>
                  <a:cubicBezTo>
                    <a:pt x="2367" y="280"/>
                    <a:pt x="2367" y="283"/>
                    <a:pt x="2363" y="290"/>
                  </a:cubicBezTo>
                  <a:cubicBezTo>
                    <a:pt x="2366" y="293"/>
                    <a:pt x="2368" y="297"/>
                    <a:pt x="2371" y="297"/>
                  </a:cubicBezTo>
                  <a:cubicBezTo>
                    <a:pt x="2374" y="297"/>
                    <a:pt x="2377" y="295"/>
                    <a:pt x="2381" y="287"/>
                  </a:cubicBezTo>
                  <a:cubicBezTo>
                    <a:pt x="2386" y="279"/>
                    <a:pt x="2389" y="277"/>
                    <a:pt x="2392" y="277"/>
                  </a:cubicBezTo>
                  <a:cubicBezTo>
                    <a:pt x="2394" y="277"/>
                    <a:pt x="2395" y="280"/>
                    <a:pt x="2395" y="280"/>
                  </a:cubicBezTo>
                  <a:cubicBezTo>
                    <a:pt x="2394" y="285"/>
                    <a:pt x="2395" y="288"/>
                    <a:pt x="2397" y="288"/>
                  </a:cubicBezTo>
                  <a:cubicBezTo>
                    <a:pt x="2403" y="288"/>
                    <a:pt x="2425" y="239"/>
                    <a:pt x="2432" y="216"/>
                  </a:cubicBezTo>
                  <a:cubicBezTo>
                    <a:pt x="2443" y="177"/>
                    <a:pt x="2453" y="155"/>
                    <a:pt x="2457" y="155"/>
                  </a:cubicBezTo>
                  <a:cubicBezTo>
                    <a:pt x="2459" y="155"/>
                    <a:pt x="2460" y="160"/>
                    <a:pt x="2460" y="169"/>
                  </a:cubicBezTo>
                  <a:cubicBezTo>
                    <a:pt x="2460" y="174"/>
                    <a:pt x="2461" y="176"/>
                    <a:pt x="2462" y="176"/>
                  </a:cubicBezTo>
                  <a:cubicBezTo>
                    <a:pt x="2464" y="184"/>
                    <a:pt x="2468" y="187"/>
                    <a:pt x="2473" y="187"/>
                  </a:cubicBezTo>
                  <a:cubicBezTo>
                    <a:pt x="2479" y="187"/>
                    <a:pt x="2486" y="183"/>
                    <a:pt x="2492" y="176"/>
                  </a:cubicBezTo>
                  <a:cubicBezTo>
                    <a:pt x="2498" y="171"/>
                    <a:pt x="2504" y="165"/>
                    <a:pt x="2509" y="161"/>
                  </a:cubicBezTo>
                  <a:lnTo>
                    <a:pt x="2509" y="161"/>
                  </a:lnTo>
                  <a:lnTo>
                    <a:pt x="2504" y="194"/>
                  </a:lnTo>
                  <a:cubicBezTo>
                    <a:pt x="2506" y="257"/>
                    <a:pt x="2502" y="250"/>
                    <a:pt x="2538" y="283"/>
                  </a:cubicBezTo>
                  <a:cubicBezTo>
                    <a:pt x="2563" y="310"/>
                    <a:pt x="2563" y="311"/>
                    <a:pt x="2559" y="317"/>
                  </a:cubicBezTo>
                  <a:cubicBezTo>
                    <a:pt x="2553" y="322"/>
                    <a:pt x="2563" y="339"/>
                    <a:pt x="2590" y="385"/>
                  </a:cubicBezTo>
                  <a:cubicBezTo>
                    <a:pt x="2613" y="425"/>
                    <a:pt x="2622" y="440"/>
                    <a:pt x="2628" y="440"/>
                  </a:cubicBezTo>
                  <a:cubicBezTo>
                    <a:pt x="2629" y="440"/>
                    <a:pt x="2630" y="440"/>
                    <a:pt x="2630" y="440"/>
                  </a:cubicBezTo>
                  <a:lnTo>
                    <a:pt x="2647" y="469"/>
                  </a:lnTo>
                  <a:cubicBezTo>
                    <a:pt x="2645" y="485"/>
                    <a:pt x="2657" y="503"/>
                    <a:pt x="2665" y="503"/>
                  </a:cubicBezTo>
                  <a:cubicBezTo>
                    <a:pt x="2667" y="503"/>
                    <a:pt x="2670" y="501"/>
                    <a:pt x="2671" y="495"/>
                  </a:cubicBezTo>
                  <a:cubicBezTo>
                    <a:pt x="2671" y="495"/>
                    <a:pt x="2680" y="510"/>
                    <a:pt x="2689" y="524"/>
                  </a:cubicBezTo>
                  <a:lnTo>
                    <a:pt x="2682" y="527"/>
                  </a:lnTo>
                  <a:cubicBezTo>
                    <a:pt x="2675" y="531"/>
                    <a:pt x="2693" y="560"/>
                    <a:pt x="2762" y="678"/>
                  </a:cubicBezTo>
                  <a:cubicBezTo>
                    <a:pt x="2828" y="793"/>
                    <a:pt x="2844" y="818"/>
                    <a:pt x="2855" y="818"/>
                  </a:cubicBezTo>
                  <a:cubicBezTo>
                    <a:pt x="2856" y="818"/>
                    <a:pt x="2858" y="818"/>
                    <a:pt x="2859" y="817"/>
                  </a:cubicBezTo>
                  <a:cubicBezTo>
                    <a:pt x="2880" y="824"/>
                    <a:pt x="2889" y="838"/>
                    <a:pt x="2877" y="846"/>
                  </a:cubicBezTo>
                  <a:cubicBezTo>
                    <a:pt x="2871" y="849"/>
                    <a:pt x="2872" y="864"/>
                    <a:pt x="2878" y="864"/>
                  </a:cubicBezTo>
                  <a:cubicBezTo>
                    <a:pt x="2878" y="864"/>
                    <a:pt x="2879" y="864"/>
                    <a:pt x="2879" y="864"/>
                  </a:cubicBezTo>
                  <a:cubicBezTo>
                    <a:pt x="2888" y="879"/>
                    <a:pt x="2894" y="895"/>
                    <a:pt x="2898" y="911"/>
                  </a:cubicBezTo>
                  <a:cubicBezTo>
                    <a:pt x="2909" y="957"/>
                    <a:pt x="2923" y="971"/>
                    <a:pt x="2930" y="971"/>
                  </a:cubicBezTo>
                  <a:cubicBezTo>
                    <a:pt x="2931" y="971"/>
                    <a:pt x="2931" y="971"/>
                    <a:pt x="2932" y="971"/>
                  </a:cubicBezTo>
                  <a:cubicBezTo>
                    <a:pt x="2934" y="963"/>
                    <a:pt x="2935" y="960"/>
                    <a:pt x="2936" y="960"/>
                  </a:cubicBezTo>
                  <a:cubicBezTo>
                    <a:pt x="2938" y="960"/>
                    <a:pt x="2940" y="972"/>
                    <a:pt x="2941" y="985"/>
                  </a:cubicBezTo>
                  <a:cubicBezTo>
                    <a:pt x="2943" y="1002"/>
                    <a:pt x="2945" y="1018"/>
                    <a:pt x="2951" y="1018"/>
                  </a:cubicBezTo>
                  <a:cubicBezTo>
                    <a:pt x="2951" y="1018"/>
                    <a:pt x="2952" y="1018"/>
                    <a:pt x="2952" y="1018"/>
                  </a:cubicBezTo>
                  <a:cubicBezTo>
                    <a:pt x="2967" y="1029"/>
                    <a:pt x="3025" y="1113"/>
                    <a:pt x="3012" y="1120"/>
                  </a:cubicBezTo>
                  <a:cubicBezTo>
                    <a:pt x="3012" y="1120"/>
                    <a:pt x="3021" y="1134"/>
                    <a:pt x="3029" y="1149"/>
                  </a:cubicBezTo>
                  <a:cubicBezTo>
                    <a:pt x="3029" y="1149"/>
                    <a:pt x="3029" y="1149"/>
                    <a:pt x="3030" y="1149"/>
                  </a:cubicBezTo>
                  <a:cubicBezTo>
                    <a:pt x="3037" y="1149"/>
                    <a:pt x="3053" y="1176"/>
                    <a:pt x="3070" y="1204"/>
                  </a:cubicBezTo>
                  <a:cubicBezTo>
                    <a:pt x="3087" y="1233"/>
                    <a:pt x="3096" y="1248"/>
                    <a:pt x="3089" y="1252"/>
                  </a:cubicBezTo>
                  <a:cubicBezTo>
                    <a:pt x="3086" y="1250"/>
                    <a:pt x="3084" y="1248"/>
                    <a:pt x="3082" y="1248"/>
                  </a:cubicBezTo>
                  <a:lnTo>
                    <a:pt x="3082" y="1248"/>
                  </a:lnTo>
                  <a:cubicBezTo>
                    <a:pt x="3079" y="1248"/>
                    <a:pt x="3088" y="1262"/>
                    <a:pt x="3106" y="1281"/>
                  </a:cubicBezTo>
                  <a:cubicBezTo>
                    <a:pt x="3115" y="1296"/>
                    <a:pt x="3136" y="1303"/>
                    <a:pt x="3145" y="1317"/>
                  </a:cubicBezTo>
                  <a:cubicBezTo>
                    <a:pt x="3146" y="1317"/>
                    <a:pt x="3147" y="1317"/>
                    <a:pt x="3148" y="1317"/>
                  </a:cubicBezTo>
                  <a:cubicBezTo>
                    <a:pt x="3154" y="1317"/>
                    <a:pt x="3167" y="1327"/>
                    <a:pt x="3174" y="1340"/>
                  </a:cubicBezTo>
                  <a:lnTo>
                    <a:pt x="3168" y="1343"/>
                  </a:lnTo>
                  <a:lnTo>
                    <a:pt x="3155" y="1351"/>
                  </a:lnTo>
                  <a:cubicBezTo>
                    <a:pt x="3163" y="1364"/>
                    <a:pt x="3170" y="1376"/>
                    <a:pt x="3176" y="1376"/>
                  </a:cubicBezTo>
                  <a:cubicBezTo>
                    <a:pt x="3177" y="1376"/>
                    <a:pt x="3178" y="1376"/>
                    <a:pt x="3179" y="1376"/>
                  </a:cubicBezTo>
                  <a:cubicBezTo>
                    <a:pt x="3181" y="1395"/>
                    <a:pt x="3190" y="1409"/>
                    <a:pt x="3207" y="1438"/>
                  </a:cubicBezTo>
                  <a:cubicBezTo>
                    <a:pt x="3224" y="1468"/>
                    <a:pt x="3242" y="1497"/>
                    <a:pt x="3256" y="1508"/>
                  </a:cubicBezTo>
                  <a:cubicBezTo>
                    <a:pt x="3252" y="1529"/>
                    <a:pt x="3303" y="1618"/>
                    <a:pt x="3325" y="1625"/>
                  </a:cubicBezTo>
                  <a:cubicBezTo>
                    <a:pt x="3325" y="1624"/>
                    <a:pt x="3326" y="1624"/>
                    <a:pt x="3327" y="1624"/>
                  </a:cubicBezTo>
                  <a:cubicBezTo>
                    <a:pt x="3333" y="1624"/>
                    <a:pt x="3339" y="1638"/>
                    <a:pt x="3342" y="1654"/>
                  </a:cubicBezTo>
                  <a:cubicBezTo>
                    <a:pt x="3344" y="1673"/>
                    <a:pt x="3344" y="1673"/>
                    <a:pt x="3359" y="1683"/>
                  </a:cubicBezTo>
                  <a:cubicBezTo>
                    <a:pt x="3374" y="1694"/>
                    <a:pt x="3376" y="1712"/>
                    <a:pt x="3379" y="1731"/>
                  </a:cubicBezTo>
                  <a:cubicBezTo>
                    <a:pt x="3374" y="1749"/>
                    <a:pt x="3382" y="1768"/>
                    <a:pt x="3398" y="1778"/>
                  </a:cubicBezTo>
                  <a:cubicBezTo>
                    <a:pt x="3417" y="1800"/>
                    <a:pt x="3432" y="1823"/>
                    <a:pt x="3447" y="1848"/>
                  </a:cubicBezTo>
                  <a:cubicBezTo>
                    <a:pt x="3463" y="1866"/>
                    <a:pt x="3472" y="1878"/>
                    <a:pt x="3476" y="1878"/>
                  </a:cubicBezTo>
                  <a:cubicBezTo>
                    <a:pt x="3477" y="1878"/>
                    <a:pt x="3478" y="1876"/>
                    <a:pt x="3477" y="1870"/>
                  </a:cubicBezTo>
                  <a:cubicBezTo>
                    <a:pt x="3478" y="1870"/>
                    <a:pt x="3479" y="1869"/>
                    <a:pt x="3481" y="1869"/>
                  </a:cubicBezTo>
                  <a:cubicBezTo>
                    <a:pt x="3487" y="1869"/>
                    <a:pt x="3497" y="1877"/>
                    <a:pt x="3497" y="1877"/>
                  </a:cubicBezTo>
                  <a:cubicBezTo>
                    <a:pt x="3512" y="1893"/>
                    <a:pt x="3515" y="1900"/>
                    <a:pt x="3514" y="1900"/>
                  </a:cubicBezTo>
                  <a:cubicBezTo>
                    <a:pt x="3513" y="1900"/>
                    <a:pt x="3510" y="1897"/>
                    <a:pt x="3506" y="1892"/>
                  </a:cubicBezTo>
                  <a:cubicBezTo>
                    <a:pt x="3497" y="1882"/>
                    <a:pt x="3493" y="1878"/>
                    <a:pt x="3492" y="1878"/>
                  </a:cubicBezTo>
                  <a:lnTo>
                    <a:pt x="3492" y="1878"/>
                  </a:lnTo>
                  <a:cubicBezTo>
                    <a:pt x="3489" y="1878"/>
                    <a:pt x="3493" y="1888"/>
                    <a:pt x="3494" y="1899"/>
                  </a:cubicBezTo>
                  <a:cubicBezTo>
                    <a:pt x="3500" y="1921"/>
                    <a:pt x="3509" y="1942"/>
                    <a:pt x="3522" y="1961"/>
                  </a:cubicBezTo>
                  <a:lnTo>
                    <a:pt x="3556" y="2019"/>
                  </a:lnTo>
                  <a:cubicBezTo>
                    <a:pt x="3573" y="2062"/>
                    <a:pt x="3582" y="2079"/>
                    <a:pt x="3588" y="2079"/>
                  </a:cubicBezTo>
                  <a:cubicBezTo>
                    <a:pt x="3589" y="2079"/>
                    <a:pt x="3590" y="2078"/>
                    <a:pt x="3591" y="2078"/>
                  </a:cubicBezTo>
                  <a:lnTo>
                    <a:pt x="3596" y="2074"/>
                  </a:lnTo>
                  <a:lnTo>
                    <a:pt x="3596" y="2074"/>
                  </a:lnTo>
                  <a:cubicBezTo>
                    <a:pt x="3593" y="2097"/>
                    <a:pt x="3687" y="2257"/>
                    <a:pt x="3708" y="2265"/>
                  </a:cubicBezTo>
                  <a:lnTo>
                    <a:pt x="3702" y="2269"/>
                  </a:lnTo>
                  <a:cubicBezTo>
                    <a:pt x="3695" y="2272"/>
                    <a:pt x="3704" y="2286"/>
                    <a:pt x="3721" y="2316"/>
                  </a:cubicBezTo>
                  <a:cubicBezTo>
                    <a:pt x="3730" y="2330"/>
                    <a:pt x="3770" y="2385"/>
                    <a:pt x="3796" y="2429"/>
                  </a:cubicBezTo>
                  <a:cubicBezTo>
                    <a:pt x="3829" y="2486"/>
                    <a:pt x="3855" y="2529"/>
                    <a:pt x="3861" y="2529"/>
                  </a:cubicBezTo>
                  <a:cubicBezTo>
                    <a:pt x="3862" y="2529"/>
                    <a:pt x="3862" y="2529"/>
                    <a:pt x="3862" y="2529"/>
                  </a:cubicBezTo>
                  <a:cubicBezTo>
                    <a:pt x="3871" y="2543"/>
                    <a:pt x="3871" y="2543"/>
                    <a:pt x="3864" y="2547"/>
                  </a:cubicBezTo>
                  <a:cubicBezTo>
                    <a:pt x="3861" y="2544"/>
                    <a:pt x="3858" y="2543"/>
                    <a:pt x="3857" y="2543"/>
                  </a:cubicBezTo>
                  <a:lnTo>
                    <a:pt x="3857" y="2543"/>
                  </a:lnTo>
                  <a:cubicBezTo>
                    <a:pt x="3854" y="2543"/>
                    <a:pt x="3861" y="2554"/>
                    <a:pt x="3866" y="2565"/>
                  </a:cubicBezTo>
                  <a:cubicBezTo>
                    <a:pt x="3872" y="2573"/>
                    <a:pt x="3876" y="2575"/>
                    <a:pt x="3880" y="2575"/>
                  </a:cubicBezTo>
                  <a:cubicBezTo>
                    <a:pt x="3883" y="2575"/>
                    <a:pt x="3885" y="2574"/>
                    <a:pt x="3888" y="2573"/>
                  </a:cubicBezTo>
                  <a:cubicBezTo>
                    <a:pt x="3889" y="2572"/>
                    <a:pt x="3889" y="2572"/>
                    <a:pt x="3890" y="2572"/>
                  </a:cubicBezTo>
                  <a:cubicBezTo>
                    <a:pt x="3897" y="2572"/>
                    <a:pt x="3905" y="2587"/>
                    <a:pt x="3914" y="2616"/>
                  </a:cubicBezTo>
                  <a:cubicBezTo>
                    <a:pt x="3930" y="2659"/>
                    <a:pt x="3953" y="2698"/>
                    <a:pt x="3982" y="2733"/>
                  </a:cubicBezTo>
                  <a:cubicBezTo>
                    <a:pt x="3991" y="2748"/>
                    <a:pt x="4000" y="2762"/>
                    <a:pt x="3993" y="2765"/>
                  </a:cubicBezTo>
                  <a:cubicBezTo>
                    <a:pt x="3997" y="2795"/>
                    <a:pt x="4012" y="2822"/>
                    <a:pt x="4036" y="2839"/>
                  </a:cubicBezTo>
                  <a:cubicBezTo>
                    <a:pt x="4045" y="2854"/>
                    <a:pt x="4045" y="2854"/>
                    <a:pt x="4038" y="2857"/>
                  </a:cubicBezTo>
                  <a:cubicBezTo>
                    <a:pt x="4040" y="2875"/>
                    <a:pt x="4034" y="2879"/>
                    <a:pt x="4055" y="2887"/>
                  </a:cubicBezTo>
                  <a:cubicBezTo>
                    <a:pt x="4082" y="2917"/>
                    <a:pt x="4102" y="2952"/>
                    <a:pt x="4116" y="2989"/>
                  </a:cubicBezTo>
                  <a:cubicBezTo>
                    <a:pt x="4123" y="3002"/>
                    <a:pt x="4131" y="3015"/>
                    <a:pt x="4137" y="3015"/>
                  </a:cubicBezTo>
                  <a:cubicBezTo>
                    <a:pt x="4138" y="3015"/>
                    <a:pt x="4138" y="3015"/>
                    <a:pt x="4139" y="3014"/>
                  </a:cubicBezTo>
                  <a:cubicBezTo>
                    <a:pt x="4141" y="3013"/>
                    <a:pt x="4143" y="3012"/>
                    <a:pt x="4145" y="3011"/>
                  </a:cubicBezTo>
                  <a:lnTo>
                    <a:pt x="4145" y="3011"/>
                  </a:lnTo>
                  <a:cubicBezTo>
                    <a:pt x="4141" y="3032"/>
                    <a:pt x="4141" y="3032"/>
                    <a:pt x="4163" y="3040"/>
                  </a:cubicBezTo>
                  <a:cubicBezTo>
                    <a:pt x="4163" y="3040"/>
                    <a:pt x="4164" y="3040"/>
                    <a:pt x="4164" y="3040"/>
                  </a:cubicBezTo>
                  <a:cubicBezTo>
                    <a:pt x="4170" y="3040"/>
                    <a:pt x="4177" y="3052"/>
                    <a:pt x="4171" y="3055"/>
                  </a:cubicBezTo>
                  <a:cubicBezTo>
                    <a:pt x="4173" y="3066"/>
                    <a:pt x="4176" y="3077"/>
                    <a:pt x="4182" y="3087"/>
                  </a:cubicBezTo>
                  <a:cubicBezTo>
                    <a:pt x="4191" y="3102"/>
                    <a:pt x="4239" y="3172"/>
                    <a:pt x="4283" y="3246"/>
                  </a:cubicBezTo>
                  <a:cubicBezTo>
                    <a:pt x="4349" y="3358"/>
                    <a:pt x="4375" y="3403"/>
                    <a:pt x="4382" y="3403"/>
                  </a:cubicBezTo>
                  <a:cubicBezTo>
                    <a:pt x="4382" y="3403"/>
                    <a:pt x="4382" y="3403"/>
                    <a:pt x="4383" y="3403"/>
                  </a:cubicBezTo>
                  <a:cubicBezTo>
                    <a:pt x="4398" y="3414"/>
                    <a:pt x="4398" y="3414"/>
                    <a:pt x="4400" y="3432"/>
                  </a:cubicBezTo>
                  <a:cubicBezTo>
                    <a:pt x="4403" y="3449"/>
                    <a:pt x="4409" y="3464"/>
                    <a:pt x="4420" y="3479"/>
                  </a:cubicBezTo>
                  <a:cubicBezTo>
                    <a:pt x="4429" y="3493"/>
                    <a:pt x="4436" y="3508"/>
                    <a:pt x="4430" y="3511"/>
                  </a:cubicBezTo>
                  <a:cubicBezTo>
                    <a:pt x="4441" y="3518"/>
                    <a:pt x="4449" y="3527"/>
                    <a:pt x="4453" y="3537"/>
                  </a:cubicBezTo>
                  <a:cubicBezTo>
                    <a:pt x="4448" y="3542"/>
                    <a:pt x="4455" y="3556"/>
                    <a:pt x="4471" y="3566"/>
                  </a:cubicBezTo>
                  <a:cubicBezTo>
                    <a:pt x="4492" y="3574"/>
                    <a:pt x="4492" y="3574"/>
                    <a:pt x="4479" y="3581"/>
                  </a:cubicBezTo>
                  <a:cubicBezTo>
                    <a:pt x="4474" y="3585"/>
                    <a:pt x="4487" y="3619"/>
                    <a:pt x="4490" y="3619"/>
                  </a:cubicBezTo>
                  <a:cubicBezTo>
                    <a:pt x="4490" y="3619"/>
                    <a:pt x="4491" y="3617"/>
                    <a:pt x="4490" y="3615"/>
                  </a:cubicBezTo>
                  <a:cubicBezTo>
                    <a:pt x="4491" y="3614"/>
                    <a:pt x="4491" y="3614"/>
                    <a:pt x="4491" y="3614"/>
                  </a:cubicBezTo>
                  <a:cubicBezTo>
                    <a:pt x="4499" y="3614"/>
                    <a:pt x="4515" y="3641"/>
                    <a:pt x="4528" y="3651"/>
                  </a:cubicBezTo>
                  <a:cubicBezTo>
                    <a:pt x="4537" y="3666"/>
                    <a:pt x="4546" y="3681"/>
                    <a:pt x="4540" y="3684"/>
                  </a:cubicBezTo>
                  <a:cubicBezTo>
                    <a:pt x="4542" y="3702"/>
                    <a:pt x="4591" y="3772"/>
                    <a:pt x="4606" y="3783"/>
                  </a:cubicBezTo>
                  <a:cubicBezTo>
                    <a:pt x="4606" y="3783"/>
                    <a:pt x="4607" y="3782"/>
                    <a:pt x="4608" y="3782"/>
                  </a:cubicBezTo>
                  <a:cubicBezTo>
                    <a:pt x="4614" y="3782"/>
                    <a:pt x="4620" y="3794"/>
                    <a:pt x="4615" y="3797"/>
                  </a:cubicBezTo>
                  <a:cubicBezTo>
                    <a:pt x="4608" y="3801"/>
                    <a:pt x="4617" y="3815"/>
                    <a:pt x="4625" y="3830"/>
                  </a:cubicBezTo>
                  <a:cubicBezTo>
                    <a:pt x="4641" y="3841"/>
                    <a:pt x="4634" y="3845"/>
                    <a:pt x="4627" y="3848"/>
                  </a:cubicBezTo>
                  <a:cubicBezTo>
                    <a:pt x="4624" y="3846"/>
                    <a:pt x="4622" y="3845"/>
                    <a:pt x="4621" y="3845"/>
                  </a:cubicBezTo>
                  <a:lnTo>
                    <a:pt x="4621" y="3845"/>
                  </a:lnTo>
                  <a:cubicBezTo>
                    <a:pt x="4617" y="3845"/>
                    <a:pt x="4625" y="3859"/>
                    <a:pt x="4638" y="3882"/>
                  </a:cubicBezTo>
                  <a:cubicBezTo>
                    <a:pt x="4653" y="3893"/>
                    <a:pt x="4688" y="3951"/>
                    <a:pt x="4713" y="3995"/>
                  </a:cubicBezTo>
                  <a:cubicBezTo>
                    <a:pt x="4756" y="4069"/>
                    <a:pt x="4770" y="4077"/>
                    <a:pt x="4802" y="4103"/>
                  </a:cubicBezTo>
                  <a:cubicBezTo>
                    <a:pt x="4810" y="4107"/>
                    <a:pt x="4818" y="4112"/>
                    <a:pt x="4827" y="4116"/>
                  </a:cubicBezTo>
                  <a:lnTo>
                    <a:pt x="4812" y="4121"/>
                  </a:lnTo>
                  <a:cubicBezTo>
                    <a:pt x="4806" y="4123"/>
                    <a:pt x="4800" y="4142"/>
                    <a:pt x="4800" y="4142"/>
                  </a:cubicBezTo>
                  <a:lnTo>
                    <a:pt x="4800" y="4142"/>
                  </a:lnTo>
                  <a:cubicBezTo>
                    <a:pt x="4800" y="4142"/>
                    <a:pt x="4800" y="4142"/>
                    <a:pt x="4800" y="4142"/>
                  </a:cubicBezTo>
                  <a:lnTo>
                    <a:pt x="4800" y="4142"/>
                  </a:lnTo>
                  <a:cubicBezTo>
                    <a:pt x="4800" y="4142"/>
                    <a:pt x="4800" y="4142"/>
                    <a:pt x="4800" y="4142"/>
                  </a:cubicBezTo>
                  <a:cubicBezTo>
                    <a:pt x="4800" y="4142"/>
                    <a:pt x="4800" y="4142"/>
                    <a:pt x="4800" y="4142"/>
                  </a:cubicBezTo>
                  <a:lnTo>
                    <a:pt x="4800" y="4142"/>
                  </a:lnTo>
                  <a:cubicBezTo>
                    <a:pt x="4803" y="4151"/>
                    <a:pt x="4812" y="4157"/>
                    <a:pt x="4822" y="4157"/>
                  </a:cubicBezTo>
                  <a:cubicBezTo>
                    <a:pt x="4823" y="4157"/>
                    <a:pt x="4824" y="4157"/>
                    <a:pt x="4824" y="4156"/>
                  </a:cubicBezTo>
                  <a:cubicBezTo>
                    <a:pt x="4825" y="4156"/>
                    <a:pt x="4825" y="4156"/>
                    <a:pt x="4825" y="4156"/>
                  </a:cubicBezTo>
                  <a:cubicBezTo>
                    <a:pt x="4833" y="4156"/>
                    <a:pt x="4844" y="4175"/>
                    <a:pt x="4854" y="4206"/>
                  </a:cubicBezTo>
                  <a:cubicBezTo>
                    <a:pt x="4860" y="4232"/>
                    <a:pt x="4874" y="4254"/>
                    <a:pt x="4893" y="4272"/>
                  </a:cubicBezTo>
                  <a:cubicBezTo>
                    <a:pt x="4902" y="4288"/>
                    <a:pt x="4911" y="4303"/>
                    <a:pt x="4909" y="4312"/>
                  </a:cubicBezTo>
                  <a:lnTo>
                    <a:pt x="4902" y="4310"/>
                  </a:lnTo>
                  <a:cubicBezTo>
                    <a:pt x="4884" y="4310"/>
                    <a:pt x="4884" y="4310"/>
                    <a:pt x="4895" y="4318"/>
                  </a:cubicBezTo>
                  <a:cubicBezTo>
                    <a:pt x="4901" y="4321"/>
                    <a:pt x="4899" y="4323"/>
                    <a:pt x="4892" y="4323"/>
                  </a:cubicBezTo>
                  <a:cubicBezTo>
                    <a:pt x="4884" y="4323"/>
                    <a:pt x="4872" y="4321"/>
                    <a:pt x="4857" y="4318"/>
                  </a:cubicBezTo>
                  <a:cubicBezTo>
                    <a:pt x="4833" y="4309"/>
                    <a:pt x="4806" y="4305"/>
                    <a:pt x="4790" y="4305"/>
                  </a:cubicBezTo>
                  <a:cubicBezTo>
                    <a:pt x="4779" y="4305"/>
                    <a:pt x="4772" y="4307"/>
                    <a:pt x="4774" y="4310"/>
                  </a:cubicBezTo>
                  <a:cubicBezTo>
                    <a:pt x="4781" y="4317"/>
                    <a:pt x="4761" y="4317"/>
                    <a:pt x="4741" y="4317"/>
                  </a:cubicBezTo>
                  <a:cubicBezTo>
                    <a:pt x="4738" y="4317"/>
                    <a:pt x="4735" y="4317"/>
                    <a:pt x="4732" y="4317"/>
                  </a:cubicBezTo>
                  <a:cubicBezTo>
                    <a:pt x="4716" y="4317"/>
                    <a:pt x="4700" y="4319"/>
                    <a:pt x="4685" y="4325"/>
                  </a:cubicBezTo>
                  <a:lnTo>
                    <a:pt x="4647" y="4325"/>
                  </a:lnTo>
                  <a:cubicBezTo>
                    <a:pt x="4630" y="4325"/>
                    <a:pt x="4647" y="4317"/>
                    <a:pt x="4665" y="4317"/>
                  </a:cubicBezTo>
                  <a:lnTo>
                    <a:pt x="4647" y="4310"/>
                  </a:lnTo>
                  <a:cubicBezTo>
                    <a:pt x="4640" y="4310"/>
                    <a:pt x="4633" y="4310"/>
                    <a:pt x="4627" y="4310"/>
                  </a:cubicBezTo>
                  <a:cubicBezTo>
                    <a:pt x="4606" y="4310"/>
                    <a:pt x="4593" y="4311"/>
                    <a:pt x="4580" y="4317"/>
                  </a:cubicBezTo>
                  <a:cubicBezTo>
                    <a:pt x="4571" y="4324"/>
                    <a:pt x="4566" y="4328"/>
                    <a:pt x="4564" y="4328"/>
                  </a:cubicBezTo>
                  <a:cubicBezTo>
                    <a:pt x="4562" y="4328"/>
                    <a:pt x="4563" y="4324"/>
                    <a:pt x="4563" y="4317"/>
                  </a:cubicBezTo>
                  <a:cubicBezTo>
                    <a:pt x="4563" y="4311"/>
                    <a:pt x="4555" y="4306"/>
                    <a:pt x="4543" y="4306"/>
                  </a:cubicBezTo>
                  <a:cubicBezTo>
                    <a:pt x="4539" y="4306"/>
                    <a:pt x="4534" y="4307"/>
                    <a:pt x="4528" y="4309"/>
                  </a:cubicBezTo>
                  <a:cubicBezTo>
                    <a:pt x="4521" y="4315"/>
                    <a:pt x="4514" y="4318"/>
                    <a:pt x="4508" y="4318"/>
                  </a:cubicBezTo>
                  <a:cubicBezTo>
                    <a:pt x="4500" y="4318"/>
                    <a:pt x="4495" y="4314"/>
                    <a:pt x="4495" y="4309"/>
                  </a:cubicBezTo>
                  <a:cubicBezTo>
                    <a:pt x="4504" y="4302"/>
                    <a:pt x="4508" y="4298"/>
                    <a:pt x="4502" y="4298"/>
                  </a:cubicBezTo>
                  <a:cubicBezTo>
                    <a:pt x="4496" y="4298"/>
                    <a:pt x="4478" y="4302"/>
                    <a:pt x="4444" y="4309"/>
                  </a:cubicBezTo>
                  <a:cubicBezTo>
                    <a:pt x="4411" y="4309"/>
                    <a:pt x="4342" y="4316"/>
                    <a:pt x="4292" y="4316"/>
                  </a:cubicBezTo>
                  <a:cubicBezTo>
                    <a:pt x="4223" y="4316"/>
                    <a:pt x="4190" y="4316"/>
                    <a:pt x="4173" y="4308"/>
                  </a:cubicBezTo>
                  <a:cubicBezTo>
                    <a:pt x="4173" y="4307"/>
                    <a:pt x="4173" y="4305"/>
                    <a:pt x="4172" y="4304"/>
                  </a:cubicBezTo>
                  <a:lnTo>
                    <a:pt x="4172" y="4304"/>
                  </a:lnTo>
                  <a:cubicBezTo>
                    <a:pt x="4170" y="4316"/>
                    <a:pt x="4152" y="4316"/>
                    <a:pt x="4104" y="4316"/>
                  </a:cubicBezTo>
                  <a:cubicBezTo>
                    <a:pt x="4092" y="4313"/>
                    <a:pt x="4079" y="4312"/>
                    <a:pt x="4066" y="4312"/>
                  </a:cubicBezTo>
                  <a:cubicBezTo>
                    <a:pt x="4045" y="4312"/>
                    <a:pt x="4024" y="4315"/>
                    <a:pt x="4003" y="4322"/>
                  </a:cubicBezTo>
                  <a:lnTo>
                    <a:pt x="4037" y="4322"/>
                  </a:lnTo>
                  <a:cubicBezTo>
                    <a:pt x="4037" y="4331"/>
                    <a:pt x="4031" y="4334"/>
                    <a:pt x="4020" y="4334"/>
                  </a:cubicBezTo>
                  <a:cubicBezTo>
                    <a:pt x="4012" y="4334"/>
                    <a:pt x="4000" y="4333"/>
                    <a:pt x="3985" y="4329"/>
                  </a:cubicBezTo>
                  <a:cubicBezTo>
                    <a:pt x="3969" y="4329"/>
                    <a:pt x="3969" y="4322"/>
                    <a:pt x="3970" y="4315"/>
                  </a:cubicBezTo>
                  <a:cubicBezTo>
                    <a:pt x="3970" y="4308"/>
                    <a:pt x="3953" y="4300"/>
                    <a:pt x="3936" y="4300"/>
                  </a:cubicBezTo>
                  <a:cubicBezTo>
                    <a:pt x="3918" y="4300"/>
                    <a:pt x="3901" y="4300"/>
                    <a:pt x="3918" y="4308"/>
                  </a:cubicBezTo>
                  <a:cubicBezTo>
                    <a:pt x="3918" y="4315"/>
                    <a:pt x="3918" y="4315"/>
                    <a:pt x="3901" y="4315"/>
                  </a:cubicBezTo>
                  <a:cubicBezTo>
                    <a:pt x="3898" y="4314"/>
                    <a:pt x="3896" y="4314"/>
                    <a:pt x="3893" y="4314"/>
                  </a:cubicBezTo>
                  <a:cubicBezTo>
                    <a:pt x="3879" y="4314"/>
                    <a:pt x="3864" y="4317"/>
                    <a:pt x="3851" y="4321"/>
                  </a:cubicBezTo>
                  <a:cubicBezTo>
                    <a:pt x="3851" y="4329"/>
                    <a:pt x="3833" y="4329"/>
                    <a:pt x="3816" y="4329"/>
                  </a:cubicBezTo>
                  <a:cubicBezTo>
                    <a:pt x="3800" y="4324"/>
                    <a:pt x="3782" y="4321"/>
                    <a:pt x="3766" y="4321"/>
                  </a:cubicBezTo>
                  <a:lnTo>
                    <a:pt x="3766" y="4315"/>
                  </a:lnTo>
                  <a:cubicBezTo>
                    <a:pt x="3766" y="4307"/>
                    <a:pt x="3749" y="4300"/>
                    <a:pt x="3749" y="4300"/>
                  </a:cubicBezTo>
                  <a:cubicBezTo>
                    <a:pt x="3732" y="4300"/>
                    <a:pt x="3732" y="4307"/>
                    <a:pt x="3732" y="4307"/>
                  </a:cubicBezTo>
                  <a:cubicBezTo>
                    <a:pt x="3711" y="4310"/>
                    <a:pt x="3689" y="4311"/>
                    <a:pt x="3668" y="4311"/>
                  </a:cubicBezTo>
                  <a:cubicBezTo>
                    <a:pt x="3629" y="4311"/>
                    <a:pt x="3576" y="4312"/>
                    <a:pt x="3522" y="4312"/>
                  </a:cubicBezTo>
                  <a:lnTo>
                    <a:pt x="3274" y="4312"/>
                  </a:lnTo>
                  <a:cubicBezTo>
                    <a:pt x="3257" y="4309"/>
                    <a:pt x="3234" y="4307"/>
                    <a:pt x="3219" y="4307"/>
                  </a:cubicBezTo>
                  <a:cubicBezTo>
                    <a:pt x="3205" y="4307"/>
                    <a:pt x="3198" y="4309"/>
                    <a:pt x="3206" y="4312"/>
                  </a:cubicBezTo>
                  <a:cubicBezTo>
                    <a:pt x="3206" y="4318"/>
                    <a:pt x="3155" y="4319"/>
                    <a:pt x="3084" y="4319"/>
                  </a:cubicBezTo>
                  <a:cubicBezTo>
                    <a:pt x="3064" y="4319"/>
                    <a:pt x="3042" y="4319"/>
                    <a:pt x="3020" y="4319"/>
                  </a:cubicBezTo>
                  <a:cubicBezTo>
                    <a:pt x="2993" y="4319"/>
                    <a:pt x="2968" y="4319"/>
                    <a:pt x="2946" y="4319"/>
                  </a:cubicBezTo>
                  <a:cubicBezTo>
                    <a:pt x="2867" y="4319"/>
                    <a:pt x="2817" y="4320"/>
                    <a:pt x="2817" y="4326"/>
                  </a:cubicBezTo>
                  <a:lnTo>
                    <a:pt x="2765" y="4326"/>
                  </a:lnTo>
                  <a:cubicBezTo>
                    <a:pt x="2731" y="4326"/>
                    <a:pt x="2698" y="4333"/>
                    <a:pt x="2680" y="4333"/>
                  </a:cubicBezTo>
                  <a:cubicBezTo>
                    <a:pt x="2671" y="4337"/>
                    <a:pt x="2663" y="4338"/>
                    <a:pt x="2659" y="4338"/>
                  </a:cubicBezTo>
                  <a:cubicBezTo>
                    <a:pt x="2654" y="4338"/>
                    <a:pt x="2654" y="4337"/>
                    <a:pt x="2663" y="4333"/>
                  </a:cubicBezTo>
                  <a:cubicBezTo>
                    <a:pt x="2663" y="4326"/>
                    <a:pt x="2664" y="4318"/>
                    <a:pt x="2646" y="4318"/>
                  </a:cubicBezTo>
                  <a:cubicBezTo>
                    <a:pt x="2612" y="4318"/>
                    <a:pt x="2612" y="4325"/>
                    <a:pt x="2612" y="4333"/>
                  </a:cubicBezTo>
                  <a:cubicBezTo>
                    <a:pt x="2612" y="4339"/>
                    <a:pt x="2596" y="4339"/>
                    <a:pt x="2596" y="4339"/>
                  </a:cubicBezTo>
                  <a:cubicBezTo>
                    <a:pt x="2579" y="4339"/>
                    <a:pt x="2579" y="4339"/>
                    <a:pt x="2579" y="4333"/>
                  </a:cubicBezTo>
                  <a:cubicBezTo>
                    <a:pt x="2579" y="4325"/>
                    <a:pt x="2579" y="4318"/>
                    <a:pt x="2579" y="4318"/>
                  </a:cubicBezTo>
                  <a:lnTo>
                    <a:pt x="2562" y="4318"/>
                  </a:lnTo>
                  <a:cubicBezTo>
                    <a:pt x="2562" y="4325"/>
                    <a:pt x="2545" y="4325"/>
                    <a:pt x="2545" y="4325"/>
                  </a:cubicBezTo>
                  <a:cubicBezTo>
                    <a:pt x="2528" y="4325"/>
                    <a:pt x="2528" y="4325"/>
                    <a:pt x="2528" y="4310"/>
                  </a:cubicBezTo>
                  <a:cubicBezTo>
                    <a:pt x="2528" y="4303"/>
                    <a:pt x="2524" y="4299"/>
                    <a:pt x="2518" y="4299"/>
                  </a:cubicBezTo>
                  <a:cubicBezTo>
                    <a:pt x="2511" y="4299"/>
                    <a:pt x="2503" y="4303"/>
                    <a:pt x="2495" y="4310"/>
                  </a:cubicBezTo>
                  <a:lnTo>
                    <a:pt x="2460" y="4317"/>
                  </a:lnTo>
                  <a:cubicBezTo>
                    <a:pt x="2455" y="4312"/>
                    <a:pt x="2448" y="4311"/>
                    <a:pt x="2440" y="4311"/>
                  </a:cubicBezTo>
                  <a:cubicBezTo>
                    <a:pt x="2424" y="4311"/>
                    <a:pt x="2404" y="4319"/>
                    <a:pt x="2392" y="4325"/>
                  </a:cubicBezTo>
                  <a:cubicBezTo>
                    <a:pt x="2385" y="4317"/>
                    <a:pt x="2376" y="4314"/>
                    <a:pt x="2367" y="4314"/>
                  </a:cubicBezTo>
                  <a:cubicBezTo>
                    <a:pt x="2357" y="4314"/>
                    <a:pt x="2348" y="4317"/>
                    <a:pt x="2341" y="4325"/>
                  </a:cubicBezTo>
                  <a:cubicBezTo>
                    <a:pt x="2341" y="4328"/>
                    <a:pt x="2337" y="4330"/>
                    <a:pt x="2330" y="4330"/>
                  </a:cubicBezTo>
                  <a:cubicBezTo>
                    <a:pt x="2324" y="4330"/>
                    <a:pt x="2316" y="4328"/>
                    <a:pt x="2307" y="4325"/>
                  </a:cubicBezTo>
                  <a:cubicBezTo>
                    <a:pt x="2290" y="4317"/>
                    <a:pt x="2274" y="4317"/>
                    <a:pt x="2240" y="4317"/>
                  </a:cubicBezTo>
                  <a:cubicBezTo>
                    <a:pt x="2222" y="4324"/>
                    <a:pt x="2104" y="4324"/>
                    <a:pt x="1968" y="4324"/>
                  </a:cubicBezTo>
                  <a:cubicBezTo>
                    <a:pt x="1924" y="4323"/>
                    <a:pt x="1884" y="4323"/>
                    <a:pt x="1850" y="4323"/>
                  </a:cubicBezTo>
                  <a:cubicBezTo>
                    <a:pt x="1765" y="4323"/>
                    <a:pt x="1714" y="4324"/>
                    <a:pt x="1714" y="4329"/>
                  </a:cubicBezTo>
                  <a:cubicBezTo>
                    <a:pt x="1712" y="4329"/>
                    <a:pt x="1710" y="4329"/>
                    <a:pt x="1708" y="4329"/>
                  </a:cubicBezTo>
                  <a:cubicBezTo>
                    <a:pt x="1698" y="4329"/>
                    <a:pt x="1689" y="4327"/>
                    <a:pt x="1680" y="4322"/>
                  </a:cubicBezTo>
                  <a:cubicBezTo>
                    <a:pt x="1680" y="4319"/>
                    <a:pt x="1677" y="4317"/>
                    <a:pt x="1672" y="4317"/>
                  </a:cubicBezTo>
                  <a:cubicBezTo>
                    <a:pt x="1666" y="4317"/>
                    <a:pt x="1656" y="4321"/>
                    <a:pt x="1645" y="4329"/>
                  </a:cubicBezTo>
                  <a:cubicBezTo>
                    <a:pt x="1636" y="4334"/>
                    <a:pt x="1632" y="4338"/>
                    <a:pt x="1630" y="4338"/>
                  </a:cubicBezTo>
                  <a:cubicBezTo>
                    <a:pt x="1629" y="4338"/>
                    <a:pt x="1629" y="4335"/>
                    <a:pt x="1629" y="4329"/>
                  </a:cubicBezTo>
                  <a:cubicBezTo>
                    <a:pt x="1629" y="4322"/>
                    <a:pt x="1595" y="4322"/>
                    <a:pt x="1528" y="4321"/>
                  </a:cubicBezTo>
                  <a:cubicBezTo>
                    <a:pt x="1476" y="4321"/>
                    <a:pt x="1409" y="4321"/>
                    <a:pt x="1409" y="4329"/>
                  </a:cubicBezTo>
                  <a:cubicBezTo>
                    <a:pt x="1392" y="4333"/>
                    <a:pt x="1383" y="4334"/>
                    <a:pt x="1381" y="4334"/>
                  </a:cubicBezTo>
                  <a:cubicBezTo>
                    <a:pt x="1379" y="4334"/>
                    <a:pt x="1383" y="4333"/>
                    <a:pt x="1392" y="4329"/>
                  </a:cubicBezTo>
                  <a:cubicBezTo>
                    <a:pt x="1402" y="4320"/>
                    <a:pt x="1373" y="4314"/>
                    <a:pt x="1338" y="4314"/>
                  </a:cubicBezTo>
                  <a:cubicBezTo>
                    <a:pt x="1316" y="4314"/>
                    <a:pt x="1292" y="4316"/>
                    <a:pt x="1273" y="4321"/>
                  </a:cubicBezTo>
                  <a:cubicBezTo>
                    <a:pt x="1256" y="4321"/>
                    <a:pt x="1239" y="4321"/>
                    <a:pt x="1239" y="4314"/>
                  </a:cubicBezTo>
                  <a:cubicBezTo>
                    <a:pt x="1211" y="4314"/>
                    <a:pt x="1182" y="4316"/>
                    <a:pt x="1154" y="4320"/>
                  </a:cubicBezTo>
                  <a:lnTo>
                    <a:pt x="1035" y="4320"/>
                  </a:lnTo>
                  <a:cubicBezTo>
                    <a:pt x="1013" y="4320"/>
                    <a:pt x="990" y="4322"/>
                    <a:pt x="968" y="4327"/>
                  </a:cubicBezTo>
                  <a:lnTo>
                    <a:pt x="951" y="4327"/>
                  </a:lnTo>
                  <a:cubicBezTo>
                    <a:pt x="951" y="4320"/>
                    <a:pt x="866" y="4320"/>
                    <a:pt x="748" y="4319"/>
                  </a:cubicBezTo>
                  <a:cubicBezTo>
                    <a:pt x="629" y="4319"/>
                    <a:pt x="527" y="4319"/>
                    <a:pt x="510" y="4311"/>
                  </a:cubicBezTo>
                  <a:cubicBezTo>
                    <a:pt x="499" y="4311"/>
                    <a:pt x="487" y="4314"/>
                    <a:pt x="476" y="4318"/>
                  </a:cubicBezTo>
                  <a:cubicBezTo>
                    <a:pt x="467" y="4326"/>
                    <a:pt x="456" y="4331"/>
                    <a:pt x="445" y="4331"/>
                  </a:cubicBezTo>
                  <a:cubicBezTo>
                    <a:pt x="438" y="4331"/>
                    <a:pt x="431" y="4329"/>
                    <a:pt x="425" y="4326"/>
                  </a:cubicBezTo>
                  <a:cubicBezTo>
                    <a:pt x="416" y="4319"/>
                    <a:pt x="395" y="4315"/>
                    <a:pt x="374" y="4315"/>
                  </a:cubicBezTo>
                  <a:cubicBezTo>
                    <a:pt x="353" y="4315"/>
                    <a:pt x="332" y="4319"/>
                    <a:pt x="324" y="4326"/>
                  </a:cubicBezTo>
                  <a:lnTo>
                    <a:pt x="324" y="4318"/>
                  </a:lnTo>
                  <a:cubicBezTo>
                    <a:pt x="317" y="4312"/>
                    <a:pt x="305" y="4310"/>
                    <a:pt x="292" y="4310"/>
                  </a:cubicBezTo>
                  <a:cubicBezTo>
                    <a:pt x="272" y="4310"/>
                    <a:pt x="249" y="4316"/>
                    <a:pt x="239" y="4325"/>
                  </a:cubicBezTo>
                  <a:cubicBezTo>
                    <a:pt x="227" y="4320"/>
                    <a:pt x="215" y="4315"/>
                    <a:pt x="203" y="4315"/>
                  </a:cubicBezTo>
                  <a:cubicBezTo>
                    <a:pt x="198" y="4315"/>
                    <a:pt x="193" y="4316"/>
                    <a:pt x="188" y="4318"/>
                  </a:cubicBezTo>
                  <a:cubicBezTo>
                    <a:pt x="171" y="4318"/>
                    <a:pt x="171" y="4318"/>
                    <a:pt x="171" y="4302"/>
                  </a:cubicBezTo>
                  <a:cubicBezTo>
                    <a:pt x="171" y="4296"/>
                    <a:pt x="171" y="4288"/>
                    <a:pt x="155" y="4288"/>
                  </a:cubicBezTo>
                  <a:cubicBezTo>
                    <a:pt x="138" y="4288"/>
                    <a:pt x="138" y="4296"/>
                    <a:pt x="138" y="4302"/>
                  </a:cubicBezTo>
                  <a:lnTo>
                    <a:pt x="103" y="4302"/>
                  </a:lnTo>
                  <a:cubicBezTo>
                    <a:pt x="103" y="4302"/>
                    <a:pt x="86" y="4302"/>
                    <a:pt x="86" y="4310"/>
                  </a:cubicBezTo>
                  <a:cubicBezTo>
                    <a:pt x="86" y="4317"/>
                    <a:pt x="69" y="4317"/>
                    <a:pt x="52" y="4317"/>
                  </a:cubicBezTo>
                  <a:cubicBezTo>
                    <a:pt x="52" y="4315"/>
                    <a:pt x="51" y="4314"/>
                    <a:pt x="49" y="4314"/>
                  </a:cubicBezTo>
                  <a:cubicBezTo>
                    <a:pt x="46" y="4314"/>
                    <a:pt x="40" y="4319"/>
                    <a:pt x="52" y="4325"/>
                  </a:cubicBezTo>
                  <a:cubicBezTo>
                    <a:pt x="52" y="4331"/>
                    <a:pt x="52" y="4339"/>
                    <a:pt x="35" y="4339"/>
                  </a:cubicBezTo>
                  <a:lnTo>
                    <a:pt x="35" y="4354"/>
                  </a:lnTo>
                  <a:cubicBezTo>
                    <a:pt x="35" y="4368"/>
                    <a:pt x="35" y="4375"/>
                    <a:pt x="68" y="4383"/>
                  </a:cubicBezTo>
                  <a:cubicBezTo>
                    <a:pt x="107" y="4388"/>
                    <a:pt x="140" y="4392"/>
                    <a:pt x="161" y="4392"/>
                  </a:cubicBezTo>
                  <a:cubicBezTo>
                    <a:pt x="178" y="4392"/>
                    <a:pt x="187" y="4389"/>
                    <a:pt x="187" y="4383"/>
                  </a:cubicBezTo>
                  <a:cubicBezTo>
                    <a:pt x="197" y="4379"/>
                    <a:pt x="209" y="4376"/>
                    <a:pt x="221" y="4376"/>
                  </a:cubicBezTo>
                  <a:cubicBezTo>
                    <a:pt x="232" y="4376"/>
                    <a:pt x="244" y="4380"/>
                    <a:pt x="254" y="4384"/>
                  </a:cubicBezTo>
                  <a:cubicBezTo>
                    <a:pt x="254" y="4391"/>
                    <a:pt x="323" y="4391"/>
                    <a:pt x="407" y="4392"/>
                  </a:cubicBezTo>
                  <a:cubicBezTo>
                    <a:pt x="509" y="4392"/>
                    <a:pt x="559" y="4392"/>
                    <a:pt x="576" y="4400"/>
                  </a:cubicBezTo>
                  <a:cubicBezTo>
                    <a:pt x="588" y="4404"/>
                    <a:pt x="599" y="4407"/>
                    <a:pt x="610" y="4407"/>
                  </a:cubicBezTo>
                  <a:cubicBezTo>
                    <a:pt x="610" y="4400"/>
                    <a:pt x="712" y="4400"/>
                    <a:pt x="831" y="4400"/>
                  </a:cubicBezTo>
                  <a:cubicBezTo>
                    <a:pt x="864" y="4400"/>
                    <a:pt x="896" y="4400"/>
                    <a:pt x="926" y="4400"/>
                  </a:cubicBezTo>
                  <a:cubicBezTo>
                    <a:pt x="1006" y="4400"/>
                    <a:pt x="1068" y="4399"/>
                    <a:pt x="1069" y="4393"/>
                  </a:cubicBezTo>
                  <a:cubicBezTo>
                    <a:pt x="1086" y="4393"/>
                    <a:pt x="1102" y="4394"/>
                    <a:pt x="1102" y="4394"/>
                  </a:cubicBezTo>
                  <a:cubicBezTo>
                    <a:pt x="1102" y="4401"/>
                    <a:pt x="1136" y="4401"/>
                    <a:pt x="1170" y="4401"/>
                  </a:cubicBezTo>
                  <a:cubicBezTo>
                    <a:pt x="1192" y="4397"/>
                    <a:pt x="1215" y="4394"/>
                    <a:pt x="1238" y="4394"/>
                  </a:cubicBezTo>
                  <a:cubicBezTo>
                    <a:pt x="1238" y="4401"/>
                    <a:pt x="1255" y="4401"/>
                    <a:pt x="1289" y="4402"/>
                  </a:cubicBezTo>
                  <a:cubicBezTo>
                    <a:pt x="1322" y="4402"/>
                    <a:pt x="1339" y="4402"/>
                    <a:pt x="1339" y="4394"/>
                  </a:cubicBezTo>
                  <a:cubicBezTo>
                    <a:pt x="1357" y="4394"/>
                    <a:pt x="1475" y="4395"/>
                    <a:pt x="1526" y="4402"/>
                  </a:cubicBezTo>
                  <a:cubicBezTo>
                    <a:pt x="1531" y="4404"/>
                    <a:pt x="1536" y="4405"/>
                    <a:pt x="1541" y="4405"/>
                  </a:cubicBezTo>
                  <a:cubicBezTo>
                    <a:pt x="1553" y="4405"/>
                    <a:pt x="1565" y="4400"/>
                    <a:pt x="1577" y="4395"/>
                  </a:cubicBezTo>
                  <a:cubicBezTo>
                    <a:pt x="1577" y="4388"/>
                    <a:pt x="1594" y="4381"/>
                    <a:pt x="1611" y="4381"/>
                  </a:cubicBezTo>
                  <a:cubicBezTo>
                    <a:pt x="1611" y="4381"/>
                    <a:pt x="1611" y="4388"/>
                    <a:pt x="1611" y="4395"/>
                  </a:cubicBezTo>
                  <a:cubicBezTo>
                    <a:pt x="1594" y="4402"/>
                    <a:pt x="1594" y="4402"/>
                    <a:pt x="1627" y="4403"/>
                  </a:cubicBezTo>
                  <a:lnTo>
                    <a:pt x="1661" y="4403"/>
                  </a:lnTo>
                  <a:cubicBezTo>
                    <a:pt x="1662" y="4398"/>
                    <a:pt x="1706" y="4396"/>
                    <a:pt x="1776" y="4396"/>
                  </a:cubicBezTo>
                  <a:cubicBezTo>
                    <a:pt x="1803" y="4396"/>
                    <a:pt x="1833" y="4396"/>
                    <a:pt x="1865" y="4397"/>
                  </a:cubicBezTo>
                  <a:cubicBezTo>
                    <a:pt x="2018" y="4397"/>
                    <a:pt x="2068" y="4397"/>
                    <a:pt x="2068" y="4390"/>
                  </a:cubicBezTo>
                  <a:cubicBezTo>
                    <a:pt x="2069" y="4386"/>
                    <a:pt x="2073" y="4384"/>
                    <a:pt x="2084" y="4384"/>
                  </a:cubicBezTo>
                  <a:cubicBezTo>
                    <a:pt x="2095" y="4384"/>
                    <a:pt x="2111" y="4386"/>
                    <a:pt x="2137" y="4390"/>
                  </a:cubicBezTo>
                  <a:cubicBezTo>
                    <a:pt x="2200" y="4404"/>
                    <a:pt x="2224" y="4409"/>
                    <a:pt x="2237" y="4409"/>
                  </a:cubicBezTo>
                  <a:cubicBezTo>
                    <a:pt x="2244" y="4409"/>
                    <a:pt x="2248" y="4407"/>
                    <a:pt x="2255" y="4404"/>
                  </a:cubicBezTo>
                  <a:cubicBezTo>
                    <a:pt x="2238" y="4404"/>
                    <a:pt x="2238" y="4398"/>
                    <a:pt x="2239" y="4390"/>
                  </a:cubicBezTo>
                  <a:cubicBezTo>
                    <a:pt x="2239" y="4383"/>
                    <a:pt x="2243" y="4379"/>
                    <a:pt x="2249" y="4379"/>
                  </a:cubicBezTo>
                  <a:cubicBezTo>
                    <a:pt x="2256" y="4379"/>
                    <a:pt x="2264" y="4383"/>
                    <a:pt x="2272" y="4390"/>
                  </a:cubicBezTo>
                  <a:cubicBezTo>
                    <a:pt x="2272" y="4396"/>
                    <a:pt x="2314" y="4398"/>
                    <a:pt x="2366" y="4398"/>
                  </a:cubicBezTo>
                  <a:cubicBezTo>
                    <a:pt x="2440" y="4398"/>
                    <a:pt x="2533" y="4393"/>
                    <a:pt x="2544" y="4384"/>
                  </a:cubicBezTo>
                  <a:cubicBezTo>
                    <a:pt x="2544" y="4386"/>
                    <a:pt x="2544" y="4388"/>
                    <a:pt x="2544" y="4391"/>
                  </a:cubicBezTo>
                  <a:cubicBezTo>
                    <a:pt x="2544" y="4399"/>
                    <a:pt x="2561" y="4399"/>
                    <a:pt x="2628" y="4399"/>
                  </a:cubicBezTo>
                  <a:lnTo>
                    <a:pt x="2679" y="4399"/>
                  </a:lnTo>
                  <a:cubicBezTo>
                    <a:pt x="2679" y="4393"/>
                    <a:pt x="2697" y="4391"/>
                    <a:pt x="2717" y="4391"/>
                  </a:cubicBezTo>
                  <a:cubicBezTo>
                    <a:pt x="2746" y="4391"/>
                    <a:pt x="2781" y="4395"/>
                    <a:pt x="2781" y="4399"/>
                  </a:cubicBezTo>
                  <a:cubicBezTo>
                    <a:pt x="2797" y="4407"/>
                    <a:pt x="2797" y="4407"/>
                    <a:pt x="2831" y="4407"/>
                  </a:cubicBezTo>
                  <a:cubicBezTo>
                    <a:pt x="2853" y="4401"/>
                    <a:pt x="2880" y="4398"/>
                    <a:pt x="2904" y="4398"/>
                  </a:cubicBezTo>
                  <a:cubicBezTo>
                    <a:pt x="2938" y="4398"/>
                    <a:pt x="2967" y="4403"/>
                    <a:pt x="2967" y="4407"/>
                  </a:cubicBezTo>
                  <a:lnTo>
                    <a:pt x="3002" y="4408"/>
                  </a:lnTo>
                  <a:cubicBezTo>
                    <a:pt x="3019" y="4402"/>
                    <a:pt x="3039" y="4400"/>
                    <a:pt x="3058" y="4400"/>
                  </a:cubicBezTo>
                  <a:cubicBezTo>
                    <a:pt x="3062" y="4400"/>
                    <a:pt x="3065" y="4400"/>
                    <a:pt x="3069" y="4400"/>
                  </a:cubicBezTo>
                  <a:cubicBezTo>
                    <a:pt x="3119" y="4400"/>
                    <a:pt x="3137" y="4400"/>
                    <a:pt x="3121" y="4393"/>
                  </a:cubicBezTo>
                  <a:cubicBezTo>
                    <a:pt x="3121" y="4385"/>
                    <a:pt x="3121" y="4379"/>
                    <a:pt x="3137" y="4379"/>
                  </a:cubicBezTo>
                  <a:lnTo>
                    <a:pt x="3137" y="4385"/>
                  </a:lnTo>
                  <a:cubicBezTo>
                    <a:pt x="3137" y="4393"/>
                    <a:pt x="3188" y="4393"/>
                    <a:pt x="3255" y="4393"/>
                  </a:cubicBezTo>
                  <a:cubicBezTo>
                    <a:pt x="3340" y="4393"/>
                    <a:pt x="3374" y="4394"/>
                    <a:pt x="3391" y="4401"/>
                  </a:cubicBezTo>
                  <a:lnTo>
                    <a:pt x="3408" y="4394"/>
                  </a:lnTo>
                  <a:cubicBezTo>
                    <a:pt x="3417" y="4390"/>
                    <a:pt x="3425" y="4388"/>
                    <a:pt x="3432" y="4388"/>
                  </a:cubicBezTo>
                  <a:cubicBezTo>
                    <a:pt x="3438" y="4388"/>
                    <a:pt x="3442" y="4390"/>
                    <a:pt x="3442" y="4394"/>
                  </a:cubicBezTo>
                  <a:cubicBezTo>
                    <a:pt x="3451" y="4398"/>
                    <a:pt x="3474" y="4400"/>
                    <a:pt x="3498" y="4400"/>
                  </a:cubicBezTo>
                  <a:cubicBezTo>
                    <a:pt x="3520" y="4400"/>
                    <a:pt x="3545" y="4398"/>
                    <a:pt x="3561" y="4394"/>
                  </a:cubicBezTo>
                  <a:lnTo>
                    <a:pt x="3595" y="4394"/>
                  </a:lnTo>
                  <a:cubicBezTo>
                    <a:pt x="3603" y="4402"/>
                    <a:pt x="3620" y="4405"/>
                    <a:pt x="3637" y="4405"/>
                  </a:cubicBezTo>
                  <a:cubicBezTo>
                    <a:pt x="3654" y="4405"/>
                    <a:pt x="3671" y="4402"/>
                    <a:pt x="3679" y="4394"/>
                  </a:cubicBezTo>
                  <a:cubicBezTo>
                    <a:pt x="3679" y="4402"/>
                    <a:pt x="3696" y="4402"/>
                    <a:pt x="3713" y="4402"/>
                  </a:cubicBezTo>
                  <a:cubicBezTo>
                    <a:pt x="3730" y="4399"/>
                    <a:pt x="3756" y="4397"/>
                    <a:pt x="3777" y="4397"/>
                  </a:cubicBezTo>
                  <a:cubicBezTo>
                    <a:pt x="3798" y="4397"/>
                    <a:pt x="3815" y="4399"/>
                    <a:pt x="3815" y="4402"/>
                  </a:cubicBezTo>
                  <a:lnTo>
                    <a:pt x="3832" y="4402"/>
                  </a:lnTo>
                  <a:cubicBezTo>
                    <a:pt x="3846" y="4397"/>
                    <a:pt x="3860" y="4395"/>
                    <a:pt x="3874" y="4395"/>
                  </a:cubicBezTo>
                  <a:cubicBezTo>
                    <a:pt x="3877" y="4395"/>
                    <a:pt x="3880" y="4395"/>
                    <a:pt x="3883" y="4395"/>
                  </a:cubicBezTo>
                  <a:cubicBezTo>
                    <a:pt x="3886" y="4396"/>
                    <a:pt x="3889" y="4396"/>
                    <a:pt x="3892" y="4396"/>
                  </a:cubicBezTo>
                  <a:cubicBezTo>
                    <a:pt x="3906" y="4396"/>
                    <a:pt x="3921" y="4393"/>
                    <a:pt x="3934" y="4389"/>
                  </a:cubicBezTo>
                  <a:cubicBezTo>
                    <a:pt x="3945" y="4384"/>
                    <a:pt x="3956" y="4381"/>
                    <a:pt x="3967" y="4381"/>
                  </a:cubicBezTo>
                  <a:cubicBezTo>
                    <a:pt x="3985" y="4381"/>
                    <a:pt x="3967" y="4389"/>
                    <a:pt x="3951" y="4395"/>
                  </a:cubicBezTo>
                  <a:cubicBezTo>
                    <a:pt x="3936" y="4399"/>
                    <a:pt x="3937" y="4401"/>
                    <a:pt x="3947" y="4401"/>
                  </a:cubicBezTo>
                  <a:cubicBezTo>
                    <a:pt x="3960" y="4401"/>
                    <a:pt x="3989" y="4397"/>
                    <a:pt x="4019" y="4389"/>
                  </a:cubicBezTo>
                  <a:cubicBezTo>
                    <a:pt x="4044" y="4381"/>
                    <a:pt x="4057" y="4378"/>
                    <a:pt x="4059" y="4378"/>
                  </a:cubicBezTo>
                  <a:lnTo>
                    <a:pt x="4059" y="4378"/>
                  </a:lnTo>
                  <a:cubicBezTo>
                    <a:pt x="4061" y="4378"/>
                    <a:pt x="4053" y="4381"/>
                    <a:pt x="4036" y="4389"/>
                  </a:cubicBezTo>
                  <a:cubicBezTo>
                    <a:pt x="4024" y="4393"/>
                    <a:pt x="4012" y="4399"/>
                    <a:pt x="4017" y="4399"/>
                  </a:cubicBezTo>
                  <a:cubicBezTo>
                    <a:pt x="4020" y="4399"/>
                    <a:pt x="4026" y="4398"/>
                    <a:pt x="4036" y="4395"/>
                  </a:cubicBezTo>
                  <a:cubicBezTo>
                    <a:pt x="4036" y="4395"/>
                    <a:pt x="4070" y="4395"/>
                    <a:pt x="4070" y="4389"/>
                  </a:cubicBezTo>
                  <a:lnTo>
                    <a:pt x="4120" y="4389"/>
                  </a:lnTo>
                  <a:cubicBezTo>
                    <a:pt x="4142" y="4394"/>
                    <a:pt x="4165" y="4397"/>
                    <a:pt x="4188" y="4397"/>
                  </a:cubicBezTo>
                  <a:cubicBezTo>
                    <a:pt x="4197" y="4393"/>
                    <a:pt x="4201" y="4391"/>
                    <a:pt x="4205" y="4391"/>
                  </a:cubicBezTo>
                  <a:cubicBezTo>
                    <a:pt x="4209" y="4391"/>
                    <a:pt x="4214" y="4393"/>
                    <a:pt x="4222" y="4397"/>
                  </a:cubicBezTo>
                  <a:cubicBezTo>
                    <a:pt x="4222" y="4399"/>
                    <a:pt x="4225" y="4401"/>
                    <a:pt x="4228" y="4401"/>
                  </a:cubicBezTo>
                  <a:cubicBezTo>
                    <a:pt x="4233" y="4401"/>
                    <a:pt x="4239" y="4397"/>
                    <a:pt x="4239" y="4389"/>
                  </a:cubicBezTo>
                  <a:cubicBezTo>
                    <a:pt x="4247" y="4385"/>
                    <a:pt x="4255" y="4384"/>
                    <a:pt x="4264" y="4384"/>
                  </a:cubicBezTo>
                  <a:cubicBezTo>
                    <a:pt x="4273" y="4384"/>
                    <a:pt x="4282" y="4386"/>
                    <a:pt x="4291" y="4390"/>
                  </a:cubicBezTo>
                  <a:cubicBezTo>
                    <a:pt x="4290" y="4398"/>
                    <a:pt x="4295" y="4402"/>
                    <a:pt x="4300" y="4402"/>
                  </a:cubicBezTo>
                  <a:cubicBezTo>
                    <a:pt x="4304" y="4402"/>
                    <a:pt x="4307" y="4400"/>
                    <a:pt x="4307" y="4397"/>
                  </a:cubicBezTo>
                  <a:cubicBezTo>
                    <a:pt x="4317" y="4392"/>
                    <a:pt x="4329" y="4390"/>
                    <a:pt x="4341" y="4390"/>
                  </a:cubicBezTo>
                  <a:cubicBezTo>
                    <a:pt x="4341" y="4397"/>
                    <a:pt x="4494" y="4398"/>
                    <a:pt x="4646" y="4398"/>
                  </a:cubicBezTo>
                  <a:cubicBezTo>
                    <a:pt x="4651" y="4398"/>
                    <a:pt x="4654" y="4398"/>
                    <a:pt x="4658" y="4397"/>
                  </a:cubicBezTo>
                  <a:cubicBezTo>
                    <a:pt x="4663" y="4395"/>
                    <a:pt x="4671" y="4394"/>
                    <a:pt x="4676" y="4393"/>
                  </a:cubicBezTo>
                  <a:cubicBezTo>
                    <a:pt x="4687" y="4391"/>
                    <a:pt x="4693" y="4386"/>
                    <a:pt x="4693" y="4383"/>
                  </a:cubicBezTo>
                  <a:cubicBezTo>
                    <a:pt x="4692" y="4377"/>
                    <a:pt x="4692" y="4375"/>
                    <a:pt x="4694" y="4375"/>
                  </a:cubicBezTo>
                  <a:cubicBezTo>
                    <a:pt x="4696" y="4375"/>
                    <a:pt x="4703" y="4379"/>
                    <a:pt x="4720" y="4383"/>
                  </a:cubicBezTo>
                  <a:cubicBezTo>
                    <a:pt x="4738" y="4394"/>
                    <a:pt x="4762" y="4400"/>
                    <a:pt x="4777" y="4400"/>
                  </a:cubicBezTo>
                  <a:cubicBezTo>
                    <a:pt x="4792" y="4400"/>
                    <a:pt x="4797" y="4394"/>
                    <a:pt x="4776" y="4383"/>
                  </a:cubicBezTo>
                  <a:cubicBezTo>
                    <a:pt x="4759" y="4376"/>
                    <a:pt x="4750" y="4372"/>
                    <a:pt x="4754" y="4372"/>
                  </a:cubicBezTo>
                  <a:cubicBezTo>
                    <a:pt x="4757" y="4372"/>
                    <a:pt x="4772" y="4376"/>
                    <a:pt x="4804" y="4383"/>
                  </a:cubicBezTo>
                  <a:cubicBezTo>
                    <a:pt x="4821" y="4387"/>
                    <a:pt x="4829" y="4389"/>
                    <a:pt x="4836" y="4389"/>
                  </a:cubicBezTo>
                  <a:cubicBezTo>
                    <a:pt x="4843" y="4389"/>
                    <a:pt x="4849" y="4387"/>
                    <a:pt x="4859" y="4383"/>
                  </a:cubicBezTo>
                  <a:cubicBezTo>
                    <a:pt x="4856" y="4380"/>
                    <a:pt x="4861" y="4378"/>
                    <a:pt x="4868" y="4378"/>
                  </a:cubicBezTo>
                  <a:cubicBezTo>
                    <a:pt x="4875" y="4378"/>
                    <a:pt x="4883" y="4380"/>
                    <a:pt x="4887" y="4383"/>
                  </a:cubicBezTo>
                  <a:cubicBezTo>
                    <a:pt x="4912" y="4389"/>
                    <a:pt x="4939" y="4394"/>
                    <a:pt x="4949" y="4394"/>
                  </a:cubicBezTo>
                  <a:cubicBezTo>
                    <a:pt x="4953" y="4394"/>
                    <a:pt x="4955" y="4393"/>
                    <a:pt x="4952" y="4391"/>
                  </a:cubicBezTo>
                  <a:lnTo>
                    <a:pt x="4952" y="4391"/>
                  </a:lnTo>
                  <a:cubicBezTo>
                    <a:pt x="4975" y="4392"/>
                    <a:pt x="4998" y="4394"/>
                    <a:pt x="5021" y="4399"/>
                  </a:cubicBezTo>
                  <a:cubicBezTo>
                    <a:pt x="5031" y="4400"/>
                    <a:pt x="5042" y="4401"/>
                    <a:pt x="5053" y="4401"/>
                  </a:cubicBezTo>
                  <a:cubicBezTo>
                    <a:pt x="5057" y="4401"/>
                    <a:pt x="5061" y="4401"/>
                    <a:pt x="5065" y="4401"/>
                  </a:cubicBezTo>
                  <a:cubicBezTo>
                    <a:pt x="5053" y="4384"/>
                    <a:pt x="5038" y="4366"/>
                    <a:pt x="5023" y="4349"/>
                  </a:cubicBezTo>
                  <a:cubicBezTo>
                    <a:pt x="4975" y="4290"/>
                    <a:pt x="4956" y="4262"/>
                    <a:pt x="4961" y="4262"/>
                  </a:cubicBezTo>
                  <a:lnTo>
                    <a:pt x="4961" y="4262"/>
                  </a:lnTo>
                  <a:cubicBezTo>
                    <a:pt x="4963" y="4262"/>
                    <a:pt x="4969" y="4267"/>
                    <a:pt x="4979" y="4275"/>
                  </a:cubicBezTo>
                  <a:cubicBezTo>
                    <a:pt x="4983" y="4279"/>
                    <a:pt x="4986" y="4281"/>
                    <a:pt x="4987" y="4281"/>
                  </a:cubicBezTo>
                  <a:cubicBezTo>
                    <a:pt x="4998" y="4281"/>
                    <a:pt x="4925" y="4171"/>
                    <a:pt x="4899" y="4152"/>
                  </a:cubicBezTo>
                  <a:cubicBezTo>
                    <a:pt x="4868" y="4130"/>
                    <a:pt x="4868" y="4131"/>
                    <a:pt x="4876" y="4128"/>
                  </a:cubicBezTo>
                  <a:cubicBezTo>
                    <a:pt x="4884" y="4127"/>
                    <a:pt x="4869" y="4104"/>
                    <a:pt x="4869" y="4104"/>
                  </a:cubicBezTo>
                  <a:cubicBezTo>
                    <a:pt x="4856" y="4080"/>
                    <a:pt x="4841" y="4054"/>
                    <a:pt x="4849" y="4054"/>
                  </a:cubicBezTo>
                  <a:cubicBezTo>
                    <a:pt x="4840" y="4040"/>
                    <a:pt x="4829" y="4026"/>
                    <a:pt x="4817" y="4014"/>
                  </a:cubicBezTo>
                  <a:cubicBezTo>
                    <a:pt x="4787" y="3992"/>
                    <a:pt x="4768" y="3944"/>
                    <a:pt x="4772" y="3922"/>
                  </a:cubicBezTo>
                  <a:lnTo>
                    <a:pt x="4748" y="3896"/>
                  </a:lnTo>
                  <a:cubicBezTo>
                    <a:pt x="4727" y="3889"/>
                    <a:pt x="4712" y="3878"/>
                    <a:pt x="4725" y="3872"/>
                  </a:cubicBezTo>
                  <a:lnTo>
                    <a:pt x="4731" y="3867"/>
                  </a:lnTo>
                  <a:cubicBezTo>
                    <a:pt x="4710" y="3860"/>
                    <a:pt x="4682" y="3797"/>
                    <a:pt x="4695" y="3791"/>
                  </a:cubicBezTo>
                  <a:cubicBezTo>
                    <a:pt x="4701" y="3787"/>
                    <a:pt x="4701" y="3787"/>
                    <a:pt x="4693" y="3773"/>
                  </a:cubicBezTo>
                  <a:lnTo>
                    <a:pt x="4687" y="3776"/>
                  </a:lnTo>
                  <a:cubicBezTo>
                    <a:pt x="4684" y="3778"/>
                    <a:pt x="4681" y="3779"/>
                    <a:pt x="4678" y="3779"/>
                  </a:cubicBezTo>
                  <a:cubicBezTo>
                    <a:pt x="4674" y="3779"/>
                    <a:pt x="4670" y="3777"/>
                    <a:pt x="4665" y="3768"/>
                  </a:cubicBezTo>
                  <a:cubicBezTo>
                    <a:pt x="4656" y="3754"/>
                    <a:pt x="4648" y="3739"/>
                    <a:pt x="4654" y="3736"/>
                  </a:cubicBezTo>
                  <a:cubicBezTo>
                    <a:pt x="4652" y="3720"/>
                    <a:pt x="4650" y="3703"/>
                    <a:pt x="4645" y="3703"/>
                  </a:cubicBezTo>
                  <a:cubicBezTo>
                    <a:pt x="4645" y="3703"/>
                    <a:pt x="4644" y="3703"/>
                    <a:pt x="4644" y="3703"/>
                  </a:cubicBezTo>
                  <a:cubicBezTo>
                    <a:pt x="4638" y="3693"/>
                    <a:pt x="4634" y="3682"/>
                    <a:pt x="4633" y="3670"/>
                  </a:cubicBezTo>
                  <a:lnTo>
                    <a:pt x="4599" y="3611"/>
                  </a:lnTo>
                  <a:cubicBezTo>
                    <a:pt x="4583" y="3600"/>
                    <a:pt x="4566" y="3571"/>
                    <a:pt x="4573" y="3568"/>
                  </a:cubicBezTo>
                  <a:cubicBezTo>
                    <a:pt x="4564" y="3553"/>
                    <a:pt x="4553" y="3539"/>
                    <a:pt x="4541" y="3527"/>
                  </a:cubicBezTo>
                  <a:cubicBezTo>
                    <a:pt x="4524" y="3498"/>
                    <a:pt x="4515" y="3483"/>
                    <a:pt x="4522" y="3480"/>
                  </a:cubicBezTo>
                  <a:cubicBezTo>
                    <a:pt x="4527" y="3477"/>
                    <a:pt x="4527" y="3477"/>
                    <a:pt x="4513" y="3465"/>
                  </a:cubicBezTo>
                  <a:cubicBezTo>
                    <a:pt x="4512" y="3466"/>
                    <a:pt x="4511" y="3466"/>
                    <a:pt x="4511" y="3466"/>
                  </a:cubicBezTo>
                  <a:cubicBezTo>
                    <a:pt x="4504" y="3466"/>
                    <a:pt x="4497" y="3453"/>
                    <a:pt x="4489" y="3440"/>
                  </a:cubicBezTo>
                  <a:lnTo>
                    <a:pt x="4472" y="3410"/>
                  </a:lnTo>
                  <a:cubicBezTo>
                    <a:pt x="4470" y="3412"/>
                    <a:pt x="4469" y="3412"/>
                    <a:pt x="4467" y="3412"/>
                  </a:cubicBezTo>
                  <a:cubicBezTo>
                    <a:pt x="4465" y="3412"/>
                    <a:pt x="4463" y="3409"/>
                    <a:pt x="4458" y="3399"/>
                  </a:cubicBezTo>
                  <a:cubicBezTo>
                    <a:pt x="4449" y="3385"/>
                    <a:pt x="4430" y="3338"/>
                    <a:pt x="4421" y="3323"/>
                  </a:cubicBezTo>
                  <a:cubicBezTo>
                    <a:pt x="4405" y="3296"/>
                    <a:pt x="4399" y="3285"/>
                    <a:pt x="4397" y="3285"/>
                  </a:cubicBezTo>
                  <a:lnTo>
                    <a:pt x="4397" y="3285"/>
                  </a:lnTo>
                  <a:cubicBezTo>
                    <a:pt x="4396" y="3285"/>
                    <a:pt x="4396" y="3290"/>
                    <a:pt x="4397" y="3297"/>
                  </a:cubicBezTo>
                  <a:cubicBezTo>
                    <a:pt x="4401" y="3304"/>
                    <a:pt x="4402" y="3308"/>
                    <a:pt x="4401" y="3308"/>
                  </a:cubicBezTo>
                  <a:cubicBezTo>
                    <a:pt x="4400" y="3308"/>
                    <a:pt x="4395" y="3301"/>
                    <a:pt x="4389" y="3283"/>
                  </a:cubicBezTo>
                  <a:cubicBezTo>
                    <a:pt x="4380" y="3268"/>
                    <a:pt x="4361" y="3220"/>
                    <a:pt x="4335" y="3176"/>
                  </a:cubicBezTo>
                  <a:cubicBezTo>
                    <a:pt x="4307" y="3129"/>
                    <a:pt x="4302" y="3120"/>
                    <a:pt x="4297" y="3120"/>
                  </a:cubicBezTo>
                  <a:cubicBezTo>
                    <a:pt x="4296" y="3120"/>
                    <a:pt x="4295" y="3120"/>
                    <a:pt x="4294" y="3121"/>
                  </a:cubicBezTo>
                  <a:cubicBezTo>
                    <a:pt x="4293" y="3129"/>
                    <a:pt x="4291" y="3132"/>
                    <a:pt x="4289" y="3132"/>
                  </a:cubicBezTo>
                  <a:cubicBezTo>
                    <a:pt x="4286" y="3132"/>
                    <a:pt x="4283" y="3121"/>
                    <a:pt x="4286" y="3106"/>
                  </a:cubicBezTo>
                  <a:cubicBezTo>
                    <a:pt x="4282" y="3074"/>
                    <a:pt x="4274" y="3059"/>
                    <a:pt x="4269" y="3059"/>
                  </a:cubicBezTo>
                  <a:cubicBezTo>
                    <a:pt x="4268" y="3059"/>
                    <a:pt x="4267" y="3059"/>
                    <a:pt x="4267" y="3059"/>
                  </a:cubicBezTo>
                  <a:cubicBezTo>
                    <a:pt x="4256" y="3054"/>
                    <a:pt x="4248" y="3045"/>
                    <a:pt x="4243" y="3034"/>
                  </a:cubicBezTo>
                  <a:cubicBezTo>
                    <a:pt x="4249" y="3030"/>
                    <a:pt x="4241" y="3016"/>
                    <a:pt x="4218" y="2990"/>
                  </a:cubicBezTo>
                  <a:cubicBezTo>
                    <a:pt x="4209" y="2975"/>
                    <a:pt x="4209" y="2975"/>
                    <a:pt x="4215" y="2972"/>
                  </a:cubicBezTo>
                  <a:lnTo>
                    <a:pt x="4197" y="2942"/>
                  </a:lnTo>
                  <a:cubicBezTo>
                    <a:pt x="4168" y="2920"/>
                    <a:pt x="4123" y="2828"/>
                    <a:pt x="4121" y="2810"/>
                  </a:cubicBezTo>
                  <a:cubicBezTo>
                    <a:pt x="4114" y="2800"/>
                    <a:pt x="4107" y="2792"/>
                    <a:pt x="4098" y="2785"/>
                  </a:cubicBezTo>
                  <a:cubicBezTo>
                    <a:pt x="4076" y="2778"/>
                    <a:pt x="4067" y="2763"/>
                    <a:pt x="4080" y="2755"/>
                  </a:cubicBezTo>
                  <a:cubicBezTo>
                    <a:pt x="4093" y="2749"/>
                    <a:pt x="4093" y="2749"/>
                    <a:pt x="4072" y="2741"/>
                  </a:cubicBezTo>
                  <a:cubicBezTo>
                    <a:pt x="4058" y="2730"/>
                    <a:pt x="4018" y="2664"/>
                    <a:pt x="4032" y="2664"/>
                  </a:cubicBezTo>
                  <a:cubicBezTo>
                    <a:pt x="4033" y="2664"/>
                    <a:pt x="4034" y="2664"/>
                    <a:pt x="4035" y="2664"/>
                  </a:cubicBezTo>
                  <a:lnTo>
                    <a:pt x="4048" y="2657"/>
                  </a:lnTo>
                  <a:cubicBezTo>
                    <a:pt x="4038" y="2650"/>
                    <a:pt x="4030" y="2641"/>
                    <a:pt x="4025" y="2631"/>
                  </a:cubicBezTo>
                  <a:cubicBezTo>
                    <a:pt x="4024" y="2631"/>
                    <a:pt x="4023" y="2632"/>
                    <a:pt x="4022" y="2632"/>
                  </a:cubicBezTo>
                  <a:cubicBezTo>
                    <a:pt x="4016" y="2632"/>
                    <a:pt x="4006" y="2616"/>
                    <a:pt x="3983" y="2576"/>
                  </a:cubicBezTo>
                  <a:cubicBezTo>
                    <a:pt x="3966" y="2547"/>
                    <a:pt x="3926" y="2492"/>
                    <a:pt x="3909" y="2463"/>
                  </a:cubicBezTo>
                  <a:cubicBezTo>
                    <a:pt x="3891" y="2433"/>
                    <a:pt x="3866" y="2390"/>
                    <a:pt x="3864" y="2372"/>
                  </a:cubicBezTo>
                  <a:cubicBezTo>
                    <a:pt x="3853" y="2352"/>
                    <a:pt x="3838" y="2334"/>
                    <a:pt x="3823" y="2317"/>
                  </a:cubicBezTo>
                  <a:cubicBezTo>
                    <a:pt x="3808" y="2306"/>
                    <a:pt x="3791" y="2276"/>
                    <a:pt x="3797" y="2273"/>
                  </a:cubicBezTo>
                  <a:lnTo>
                    <a:pt x="3789" y="2258"/>
                  </a:lnTo>
                  <a:cubicBezTo>
                    <a:pt x="3777" y="2246"/>
                    <a:pt x="3767" y="2233"/>
                    <a:pt x="3757" y="2218"/>
                  </a:cubicBezTo>
                  <a:cubicBezTo>
                    <a:pt x="3763" y="2215"/>
                    <a:pt x="3761" y="2196"/>
                    <a:pt x="3746" y="2185"/>
                  </a:cubicBezTo>
                  <a:cubicBezTo>
                    <a:pt x="3746" y="2186"/>
                    <a:pt x="3745" y="2186"/>
                    <a:pt x="3744" y="2186"/>
                  </a:cubicBezTo>
                  <a:cubicBezTo>
                    <a:pt x="3738" y="2186"/>
                    <a:pt x="3729" y="2172"/>
                    <a:pt x="3714" y="2145"/>
                  </a:cubicBezTo>
                  <a:cubicBezTo>
                    <a:pt x="3708" y="2128"/>
                    <a:pt x="3635" y="1999"/>
                    <a:pt x="3562" y="1875"/>
                  </a:cubicBezTo>
                  <a:cubicBezTo>
                    <a:pt x="3525" y="1813"/>
                    <a:pt x="3490" y="1752"/>
                    <a:pt x="3462" y="1706"/>
                  </a:cubicBezTo>
                  <a:cubicBezTo>
                    <a:pt x="3448" y="1681"/>
                    <a:pt x="3431" y="1656"/>
                    <a:pt x="3414" y="1632"/>
                  </a:cubicBezTo>
                  <a:lnTo>
                    <a:pt x="3389" y="1589"/>
                  </a:lnTo>
                  <a:cubicBezTo>
                    <a:pt x="3380" y="1574"/>
                    <a:pt x="3363" y="1545"/>
                    <a:pt x="3363" y="1545"/>
                  </a:cubicBezTo>
                  <a:cubicBezTo>
                    <a:pt x="3375" y="1537"/>
                    <a:pt x="3326" y="1468"/>
                    <a:pt x="3294" y="1428"/>
                  </a:cubicBezTo>
                  <a:cubicBezTo>
                    <a:pt x="3281" y="1417"/>
                    <a:pt x="3270" y="1404"/>
                    <a:pt x="3262" y="1388"/>
                  </a:cubicBezTo>
                  <a:cubicBezTo>
                    <a:pt x="3274" y="1380"/>
                    <a:pt x="3248" y="1336"/>
                    <a:pt x="3225" y="1311"/>
                  </a:cubicBezTo>
                  <a:cubicBezTo>
                    <a:pt x="3204" y="1304"/>
                    <a:pt x="3196" y="1289"/>
                    <a:pt x="3208" y="1281"/>
                  </a:cubicBezTo>
                  <a:cubicBezTo>
                    <a:pt x="3221" y="1275"/>
                    <a:pt x="3204" y="1245"/>
                    <a:pt x="3168" y="1226"/>
                  </a:cubicBezTo>
                  <a:cubicBezTo>
                    <a:pt x="3153" y="1215"/>
                    <a:pt x="3153" y="1215"/>
                    <a:pt x="3151" y="1197"/>
                  </a:cubicBezTo>
                  <a:cubicBezTo>
                    <a:pt x="3154" y="1178"/>
                    <a:pt x="3148" y="1164"/>
                    <a:pt x="3142" y="1164"/>
                  </a:cubicBezTo>
                  <a:cubicBezTo>
                    <a:pt x="3141" y="1164"/>
                    <a:pt x="3140" y="1164"/>
                    <a:pt x="3140" y="1165"/>
                  </a:cubicBezTo>
                  <a:cubicBezTo>
                    <a:pt x="3121" y="1160"/>
                    <a:pt x="3108" y="1140"/>
                    <a:pt x="3114" y="1121"/>
                  </a:cubicBezTo>
                  <a:cubicBezTo>
                    <a:pt x="3109" y="1084"/>
                    <a:pt x="3109" y="1084"/>
                    <a:pt x="3088" y="1077"/>
                  </a:cubicBezTo>
                  <a:cubicBezTo>
                    <a:pt x="3067" y="1069"/>
                    <a:pt x="3033" y="1011"/>
                    <a:pt x="3036" y="989"/>
                  </a:cubicBezTo>
                  <a:cubicBezTo>
                    <a:pt x="3029" y="975"/>
                    <a:pt x="3027" y="959"/>
                    <a:pt x="3021" y="959"/>
                  </a:cubicBezTo>
                  <a:cubicBezTo>
                    <a:pt x="3021" y="959"/>
                    <a:pt x="3020" y="959"/>
                    <a:pt x="3020" y="959"/>
                  </a:cubicBezTo>
                  <a:lnTo>
                    <a:pt x="3017" y="941"/>
                  </a:lnTo>
                  <a:lnTo>
                    <a:pt x="3000" y="912"/>
                  </a:lnTo>
                  <a:lnTo>
                    <a:pt x="2994" y="916"/>
                  </a:lnTo>
                  <a:cubicBezTo>
                    <a:pt x="2986" y="901"/>
                    <a:pt x="2940" y="810"/>
                    <a:pt x="2880" y="707"/>
                  </a:cubicBezTo>
                  <a:cubicBezTo>
                    <a:pt x="2802" y="573"/>
                    <a:pt x="2777" y="531"/>
                    <a:pt x="2772" y="531"/>
                  </a:cubicBezTo>
                  <a:cubicBezTo>
                    <a:pt x="2771" y="531"/>
                    <a:pt x="2771" y="532"/>
                    <a:pt x="2772" y="535"/>
                  </a:cubicBezTo>
                  <a:cubicBezTo>
                    <a:pt x="2771" y="541"/>
                    <a:pt x="2769" y="543"/>
                    <a:pt x="2766" y="543"/>
                  </a:cubicBezTo>
                  <a:cubicBezTo>
                    <a:pt x="2760" y="543"/>
                    <a:pt x="2751" y="522"/>
                    <a:pt x="2754" y="506"/>
                  </a:cubicBezTo>
                  <a:cubicBezTo>
                    <a:pt x="2746" y="492"/>
                    <a:pt x="2735" y="459"/>
                    <a:pt x="2718" y="430"/>
                  </a:cubicBezTo>
                  <a:cubicBezTo>
                    <a:pt x="2701" y="400"/>
                    <a:pt x="2683" y="370"/>
                    <a:pt x="2690" y="367"/>
                  </a:cubicBezTo>
                  <a:lnTo>
                    <a:pt x="2681" y="353"/>
                  </a:lnTo>
                  <a:cubicBezTo>
                    <a:pt x="2671" y="345"/>
                    <a:pt x="2662" y="335"/>
                    <a:pt x="2654" y="322"/>
                  </a:cubicBezTo>
                  <a:cubicBezTo>
                    <a:pt x="2639" y="301"/>
                    <a:pt x="2622" y="276"/>
                    <a:pt x="2607" y="249"/>
                  </a:cubicBezTo>
                  <a:cubicBezTo>
                    <a:pt x="2575" y="197"/>
                    <a:pt x="2543" y="139"/>
                    <a:pt x="2521" y="94"/>
                  </a:cubicBezTo>
                  <a:cubicBezTo>
                    <a:pt x="2504" y="62"/>
                    <a:pt x="2483" y="31"/>
                    <a:pt x="2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58"/>
            <p:cNvSpPr/>
            <p:nvPr/>
          </p:nvSpPr>
          <p:spPr>
            <a:xfrm>
              <a:off x="7840832" y="3371098"/>
              <a:ext cx="457590" cy="458815"/>
            </a:xfrm>
            <a:custGeom>
              <a:avLst/>
              <a:gdLst/>
              <a:ahLst/>
              <a:cxnLst/>
              <a:rect l="l" t="t" r="r" b="b"/>
              <a:pathLst>
                <a:path w="4857" h="4870" extrusionOk="0">
                  <a:moveTo>
                    <a:pt x="2283" y="62"/>
                  </a:moveTo>
                  <a:cubicBezTo>
                    <a:pt x="2298" y="62"/>
                    <a:pt x="2298" y="69"/>
                    <a:pt x="2298" y="69"/>
                  </a:cubicBezTo>
                  <a:cubicBezTo>
                    <a:pt x="2298" y="69"/>
                    <a:pt x="2298" y="76"/>
                    <a:pt x="2281" y="77"/>
                  </a:cubicBezTo>
                  <a:cubicBezTo>
                    <a:pt x="2281" y="77"/>
                    <a:pt x="2263" y="70"/>
                    <a:pt x="2262" y="63"/>
                  </a:cubicBezTo>
                  <a:lnTo>
                    <a:pt x="2280" y="62"/>
                  </a:lnTo>
                  <a:cubicBezTo>
                    <a:pt x="2281" y="62"/>
                    <a:pt x="2282" y="62"/>
                    <a:pt x="2283" y="62"/>
                  </a:cubicBezTo>
                  <a:close/>
                  <a:moveTo>
                    <a:pt x="2120" y="91"/>
                  </a:moveTo>
                  <a:cubicBezTo>
                    <a:pt x="2124" y="91"/>
                    <a:pt x="2124" y="93"/>
                    <a:pt x="2124" y="98"/>
                  </a:cubicBezTo>
                  <a:lnTo>
                    <a:pt x="2107" y="100"/>
                  </a:lnTo>
                  <a:lnTo>
                    <a:pt x="2089" y="96"/>
                  </a:lnTo>
                  <a:lnTo>
                    <a:pt x="2106" y="94"/>
                  </a:lnTo>
                  <a:cubicBezTo>
                    <a:pt x="2113" y="92"/>
                    <a:pt x="2117" y="91"/>
                    <a:pt x="2120" y="91"/>
                  </a:cubicBezTo>
                  <a:close/>
                  <a:moveTo>
                    <a:pt x="2068" y="111"/>
                  </a:moveTo>
                  <a:cubicBezTo>
                    <a:pt x="2067" y="111"/>
                    <a:pt x="2063" y="112"/>
                    <a:pt x="2057" y="116"/>
                  </a:cubicBezTo>
                  <a:cubicBezTo>
                    <a:pt x="2067" y="114"/>
                    <a:pt x="2070" y="111"/>
                    <a:pt x="2068" y="111"/>
                  </a:cubicBezTo>
                  <a:close/>
                  <a:moveTo>
                    <a:pt x="1947" y="119"/>
                  </a:moveTo>
                  <a:cubicBezTo>
                    <a:pt x="1950" y="119"/>
                    <a:pt x="1951" y="120"/>
                    <a:pt x="1951" y="124"/>
                  </a:cubicBezTo>
                  <a:lnTo>
                    <a:pt x="1934" y="128"/>
                  </a:lnTo>
                  <a:lnTo>
                    <a:pt x="1916" y="126"/>
                  </a:lnTo>
                  <a:lnTo>
                    <a:pt x="1933" y="122"/>
                  </a:lnTo>
                  <a:cubicBezTo>
                    <a:pt x="1941" y="120"/>
                    <a:pt x="1945" y="119"/>
                    <a:pt x="1947" y="119"/>
                  </a:cubicBezTo>
                  <a:close/>
                  <a:moveTo>
                    <a:pt x="2988" y="122"/>
                  </a:moveTo>
                  <a:cubicBezTo>
                    <a:pt x="2994" y="122"/>
                    <a:pt x="2997" y="123"/>
                    <a:pt x="2997" y="126"/>
                  </a:cubicBezTo>
                  <a:cubicBezTo>
                    <a:pt x="2997" y="126"/>
                    <a:pt x="2994" y="134"/>
                    <a:pt x="2975" y="136"/>
                  </a:cubicBezTo>
                  <a:cubicBezTo>
                    <a:pt x="2975" y="136"/>
                    <a:pt x="2972" y="137"/>
                    <a:pt x="2968" y="137"/>
                  </a:cubicBezTo>
                  <a:cubicBezTo>
                    <a:pt x="2963" y="137"/>
                    <a:pt x="2958" y="136"/>
                    <a:pt x="2959" y="132"/>
                  </a:cubicBezTo>
                  <a:lnTo>
                    <a:pt x="2961" y="125"/>
                  </a:lnTo>
                  <a:cubicBezTo>
                    <a:pt x="2971" y="124"/>
                    <a:pt x="2981" y="122"/>
                    <a:pt x="2988" y="122"/>
                  </a:cubicBezTo>
                  <a:close/>
                  <a:moveTo>
                    <a:pt x="1681" y="136"/>
                  </a:moveTo>
                  <a:lnTo>
                    <a:pt x="1681" y="136"/>
                  </a:lnTo>
                  <a:cubicBezTo>
                    <a:pt x="1683" y="143"/>
                    <a:pt x="1685" y="150"/>
                    <a:pt x="1669" y="156"/>
                  </a:cubicBezTo>
                  <a:lnTo>
                    <a:pt x="1649" y="155"/>
                  </a:lnTo>
                  <a:lnTo>
                    <a:pt x="1664" y="142"/>
                  </a:lnTo>
                  <a:lnTo>
                    <a:pt x="1681" y="136"/>
                  </a:lnTo>
                  <a:close/>
                  <a:moveTo>
                    <a:pt x="1825" y="144"/>
                  </a:moveTo>
                  <a:cubicBezTo>
                    <a:pt x="1828" y="144"/>
                    <a:pt x="1831" y="145"/>
                    <a:pt x="1831" y="147"/>
                  </a:cubicBezTo>
                  <a:cubicBezTo>
                    <a:pt x="1833" y="154"/>
                    <a:pt x="1833" y="154"/>
                    <a:pt x="1815" y="159"/>
                  </a:cubicBezTo>
                  <a:cubicBezTo>
                    <a:pt x="1800" y="163"/>
                    <a:pt x="1791" y="165"/>
                    <a:pt x="1788" y="165"/>
                  </a:cubicBezTo>
                  <a:cubicBezTo>
                    <a:pt x="1785" y="165"/>
                    <a:pt x="1789" y="162"/>
                    <a:pt x="1798" y="156"/>
                  </a:cubicBezTo>
                  <a:cubicBezTo>
                    <a:pt x="1807" y="148"/>
                    <a:pt x="1818" y="144"/>
                    <a:pt x="1825" y="144"/>
                  </a:cubicBezTo>
                  <a:close/>
                  <a:moveTo>
                    <a:pt x="1890" y="168"/>
                  </a:moveTo>
                  <a:lnTo>
                    <a:pt x="1890" y="168"/>
                  </a:lnTo>
                  <a:cubicBezTo>
                    <a:pt x="1890" y="168"/>
                    <a:pt x="1890" y="169"/>
                    <a:pt x="1891" y="170"/>
                  </a:cubicBezTo>
                  <a:cubicBezTo>
                    <a:pt x="1891" y="170"/>
                    <a:pt x="1892" y="170"/>
                    <a:pt x="1893" y="170"/>
                  </a:cubicBezTo>
                  <a:lnTo>
                    <a:pt x="1893" y="170"/>
                  </a:lnTo>
                  <a:cubicBezTo>
                    <a:pt x="1892" y="170"/>
                    <a:pt x="1891" y="169"/>
                    <a:pt x="1890" y="168"/>
                  </a:cubicBezTo>
                  <a:close/>
                  <a:moveTo>
                    <a:pt x="1893" y="170"/>
                  </a:moveTo>
                  <a:cubicBezTo>
                    <a:pt x="1895" y="172"/>
                    <a:pt x="1897" y="173"/>
                    <a:pt x="1898" y="173"/>
                  </a:cubicBezTo>
                  <a:cubicBezTo>
                    <a:pt x="1900" y="173"/>
                    <a:pt x="1899" y="172"/>
                    <a:pt x="1893" y="170"/>
                  </a:cubicBezTo>
                  <a:close/>
                  <a:moveTo>
                    <a:pt x="1481" y="219"/>
                  </a:moveTo>
                  <a:cubicBezTo>
                    <a:pt x="1483" y="219"/>
                    <a:pt x="1483" y="220"/>
                    <a:pt x="1485" y="224"/>
                  </a:cubicBezTo>
                  <a:cubicBezTo>
                    <a:pt x="1485" y="224"/>
                    <a:pt x="1488" y="230"/>
                    <a:pt x="1471" y="238"/>
                  </a:cubicBezTo>
                  <a:lnTo>
                    <a:pt x="1453" y="239"/>
                  </a:lnTo>
                  <a:cubicBezTo>
                    <a:pt x="1450" y="233"/>
                    <a:pt x="1465" y="225"/>
                    <a:pt x="1465" y="225"/>
                  </a:cubicBezTo>
                  <a:cubicBezTo>
                    <a:pt x="1474" y="221"/>
                    <a:pt x="1478" y="219"/>
                    <a:pt x="1481" y="219"/>
                  </a:cubicBezTo>
                  <a:close/>
                  <a:moveTo>
                    <a:pt x="3531" y="304"/>
                  </a:moveTo>
                  <a:cubicBezTo>
                    <a:pt x="3536" y="304"/>
                    <a:pt x="3543" y="305"/>
                    <a:pt x="3552" y="307"/>
                  </a:cubicBezTo>
                  <a:cubicBezTo>
                    <a:pt x="3569" y="315"/>
                    <a:pt x="3569" y="315"/>
                    <a:pt x="3565" y="320"/>
                  </a:cubicBezTo>
                  <a:cubicBezTo>
                    <a:pt x="3563" y="323"/>
                    <a:pt x="3559" y="325"/>
                    <a:pt x="3552" y="325"/>
                  </a:cubicBezTo>
                  <a:cubicBezTo>
                    <a:pt x="3545" y="325"/>
                    <a:pt x="3535" y="322"/>
                    <a:pt x="3526" y="318"/>
                  </a:cubicBezTo>
                  <a:cubicBezTo>
                    <a:pt x="3514" y="312"/>
                    <a:pt x="3515" y="304"/>
                    <a:pt x="3531" y="304"/>
                  </a:cubicBezTo>
                  <a:close/>
                  <a:moveTo>
                    <a:pt x="401" y="1208"/>
                  </a:moveTo>
                  <a:cubicBezTo>
                    <a:pt x="408" y="1211"/>
                    <a:pt x="413" y="1215"/>
                    <a:pt x="404" y="1230"/>
                  </a:cubicBezTo>
                  <a:lnTo>
                    <a:pt x="395" y="1245"/>
                  </a:lnTo>
                  <a:cubicBezTo>
                    <a:pt x="389" y="1241"/>
                    <a:pt x="392" y="1222"/>
                    <a:pt x="392" y="1222"/>
                  </a:cubicBezTo>
                  <a:lnTo>
                    <a:pt x="401" y="1208"/>
                  </a:lnTo>
                  <a:close/>
                  <a:moveTo>
                    <a:pt x="139" y="1856"/>
                  </a:moveTo>
                  <a:cubicBezTo>
                    <a:pt x="140" y="1856"/>
                    <a:pt x="141" y="1856"/>
                    <a:pt x="142" y="1856"/>
                  </a:cubicBezTo>
                  <a:cubicBezTo>
                    <a:pt x="148" y="1858"/>
                    <a:pt x="141" y="1892"/>
                    <a:pt x="136" y="1909"/>
                  </a:cubicBezTo>
                  <a:cubicBezTo>
                    <a:pt x="133" y="1913"/>
                    <a:pt x="130" y="1914"/>
                    <a:pt x="128" y="1914"/>
                  </a:cubicBezTo>
                  <a:cubicBezTo>
                    <a:pt x="123" y="1914"/>
                    <a:pt x="123" y="1901"/>
                    <a:pt x="126" y="1888"/>
                  </a:cubicBezTo>
                  <a:cubicBezTo>
                    <a:pt x="134" y="1860"/>
                    <a:pt x="135" y="1856"/>
                    <a:pt x="139" y="1856"/>
                  </a:cubicBezTo>
                  <a:close/>
                  <a:moveTo>
                    <a:pt x="4821" y="2298"/>
                  </a:moveTo>
                  <a:cubicBezTo>
                    <a:pt x="4827" y="2298"/>
                    <a:pt x="4835" y="2298"/>
                    <a:pt x="4835" y="2316"/>
                  </a:cubicBezTo>
                  <a:cubicBezTo>
                    <a:pt x="4844" y="2333"/>
                    <a:pt x="4844" y="2342"/>
                    <a:pt x="4841" y="2342"/>
                  </a:cubicBezTo>
                  <a:cubicBezTo>
                    <a:pt x="4837" y="2342"/>
                    <a:pt x="4829" y="2333"/>
                    <a:pt x="4821" y="2316"/>
                  </a:cubicBezTo>
                  <a:cubicBezTo>
                    <a:pt x="4806" y="2299"/>
                    <a:pt x="4806" y="2299"/>
                    <a:pt x="4821" y="2298"/>
                  </a:cubicBezTo>
                  <a:close/>
                  <a:moveTo>
                    <a:pt x="4682" y="2697"/>
                  </a:moveTo>
                  <a:lnTo>
                    <a:pt x="4678" y="2714"/>
                  </a:lnTo>
                  <a:cubicBezTo>
                    <a:pt x="4676" y="2730"/>
                    <a:pt x="4684" y="2731"/>
                    <a:pt x="4691" y="2732"/>
                  </a:cubicBezTo>
                  <a:lnTo>
                    <a:pt x="4693" y="2715"/>
                  </a:lnTo>
                  <a:cubicBezTo>
                    <a:pt x="4693" y="2715"/>
                    <a:pt x="4688" y="2698"/>
                    <a:pt x="4682" y="2697"/>
                  </a:cubicBezTo>
                  <a:close/>
                  <a:moveTo>
                    <a:pt x="4792" y="2747"/>
                  </a:moveTo>
                  <a:cubicBezTo>
                    <a:pt x="4799" y="2748"/>
                    <a:pt x="4796" y="2766"/>
                    <a:pt x="4794" y="2784"/>
                  </a:cubicBezTo>
                  <a:cubicBezTo>
                    <a:pt x="4791" y="2797"/>
                    <a:pt x="4791" y="2800"/>
                    <a:pt x="4787" y="2800"/>
                  </a:cubicBezTo>
                  <a:cubicBezTo>
                    <a:pt x="4786" y="2800"/>
                    <a:pt x="4785" y="2800"/>
                    <a:pt x="4784" y="2799"/>
                  </a:cubicBezTo>
                  <a:cubicBezTo>
                    <a:pt x="4781" y="2788"/>
                    <a:pt x="4780" y="2776"/>
                    <a:pt x="4781" y="2763"/>
                  </a:cubicBezTo>
                  <a:lnTo>
                    <a:pt x="4792" y="2747"/>
                  </a:lnTo>
                  <a:close/>
                  <a:moveTo>
                    <a:pt x="4762" y="2945"/>
                  </a:moveTo>
                  <a:cubicBezTo>
                    <a:pt x="4766" y="2945"/>
                    <a:pt x="4763" y="2953"/>
                    <a:pt x="4758" y="2974"/>
                  </a:cubicBezTo>
                  <a:cubicBezTo>
                    <a:pt x="4754" y="2991"/>
                    <a:pt x="4750" y="3007"/>
                    <a:pt x="4743" y="3007"/>
                  </a:cubicBezTo>
                  <a:cubicBezTo>
                    <a:pt x="4743" y="3007"/>
                    <a:pt x="4742" y="3007"/>
                    <a:pt x="4742" y="3007"/>
                  </a:cubicBezTo>
                  <a:lnTo>
                    <a:pt x="4747" y="2989"/>
                  </a:lnTo>
                  <a:cubicBezTo>
                    <a:pt x="4747" y="2989"/>
                    <a:pt x="4747" y="2989"/>
                    <a:pt x="4748" y="2989"/>
                  </a:cubicBezTo>
                  <a:cubicBezTo>
                    <a:pt x="4751" y="2989"/>
                    <a:pt x="4751" y="2982"/>
                    <a:pt x="4748" y="2982"/>
                  </a:cubicBezTo>
                  <a:cubicBezTo>
                    <a:pt x="4746" y="2982"/>
                    <a:pt x="4743" y="2983"/>
                    <a:pt x="4740" y="2988"/>
                  </a:cubicBezTo>
                  <a:lnTo>
                    <a:pt x="4725" y="2984"/>
                  </a:lnTo>
                  <a:cubicBezTo>
                    <a:pt x="4730" y="2967"/>
                    <a:pt x="4740" y="2953"/>
                    <a:pt x="4748" y="2953"/>
                  </a:cubicBezTo>
                  <a:cubicBezTo>
                    <a:pt x="4748" y="2953"/>
                    <a:pt x="4749" y="2953"/>
                    <a:pt x="4749" y="2953"/>
                  </a:cubicBezTo>
                  <a:cubicBezTo>
                    <a:pt x="4756" y="2948"/>
                    <a:pt x="4760" y="2945"/>
                    <a:pt x="4762" y="2945"/>
                  </a:cubicBezTo>
                  <a:close/>
                  <a:moveTo>
                    <a:pt x="4785" y="3017"/>
                  </a:moveTo>
                  <a:lnTo>
                    <a:pt x="4774" y="3033"/>
                  </a:lnTo>
                  <a:lnTo>
                    <a:pt x="4769" y="3051"/>
                  </a:lnTo>
                  <a:cubicBezTo>
                    <a:pt x="4770" y="3051"/>
                    <a:pt x="4772" y="3051"/>
                    <a:pt x="4772" y="3051"/>
                  </a:cubicBezTo>
                  <a:cubicBezTo>
                    <a:pt x="4776" y="3051"/>
                    <a:pt x="4777" y="3048"/>
                    <a:pt x="4780" y="3035"/>
                  </a:cubicBezTo>
                  <a:lnTo>
                    <a:pt x="4785" y="3017"/>
                  </a:lnTo>
                  <a:close/>
                  <a:moveTo>
                    <a:pt x="152" y="3085"/>
                  </a:moveTo>
                  <a:cubicBezTo>
                    <a:pt x="157" y="3085"/>
                    <a:pt x="162" y="3087"/>
                    <a:pt x="165" y="3099"/>
                  </a:cubicBezTo>
                  <a:lnTo>
                    <a:pt x="162" y="3118"/>
                  </a:lnTo>
                  <a:lnTo>
                    <a:pt x="151" y="3103"/>
                  </a:lnTo>
                  <a:lnTo>
                    <a:pt x="146" y="3085"/>
                  </a:lnTo>
                  <a:cubicBezTo>
                    <a:pt x="148" y="3085"/>
                    <a:pt x="150" y="3085"/>
                    <a:pt x="152" y="3085"/>
                  </a:cubicBezTo>
                  <a:close/>
                  <a:moveTo>
                    <a:pt x="185" y="3316"/>
                  </a:moveTo>
                  <a:cubicBezTo>
                    <a:pt x="189" y="3316"/>
                    <a:pt x="193" y="3319"/>
                    <a:pt x="197" y="3330"/>
                  </a:cubicBezTo>
                  <a:lnTo>
                    <a:pt x="203" y="3346"/>
                  </a:lnTo>
                  <a:cubicBezTo>
                    <a:pt x="203" y="3346"/>
                    <a:pt x="202" y="3346"/>
                    <a:pt x="201" y="3346"/>
                  </a:cubicBezTo>
                  <a:cubicBezTo>
                    <a:pt x="194" y="3346"/>
                    <a:pt x="183" y="3334"/>
                    <a:pt x="183" y="3334"/>
                  </a:cubicBezTo>
                  <a:lnTo>
                    <a:pt x="178" y="3318"/>
                  </a:lnTo>
                  <a:cubicBezTo>
                    <a:pt x="180" y="3317"/>
                    <a:pt x="182" y="3316"/>
                    <a:pt x="185" y="3316"/>
                  </a:cubicBezTo>
                  <a:close/>
                  <a:moveTo>
                    <a:pt x="358" y="3567"/>
                  </a:moveTo>
                  <a:cubicBezTo>
                    <a:pt x="364" y="3567"/>
                    <a:pt x="376" y="3576"/>
                    <a:pt x="376" y="3576"/>
                  </a:cubicBezTo>
                  <a:cubicBezTo>
                    <a:pt x="381" y="3584"/>
                    <a:pt x="377" y="3585"/>
                    <a:pt x="371" y="3585"/>
                  </a:cubicBezTo>
                  <a:cubicBezTo>
                    <a:pt x="369" y="3585"/>
                    <a:pt x="367" y="3585"/>
                    <a:pt x="365" y="3585"/>
                  </a:cubicBezTo>
                  <a:cubicBezTo>
                    <a:pt x="362" y="3585"/>
                    <a:pt x="359" y="3586"/>
                    <a:pt x="357" y="3587"/>
                  </a:cubicBezTo>
                  <a:cubicBezTo>
                    <a:pt x="348" y="3571"/>
                    <a:pt x="348" y="3571"/>
                    <a:pt x="355" y="3568"/>
                  </a:cubicBezTo>
                  <a:cubicBezTo>
                    <a:pt x="356" y="3567"/>
                    <a:pt x="357" y="3567"/>
                    <a:pt x="358" y="3567"/>
                  </a:cubicBezTo>
                  <a:close/>
                  <a:moveTo>
                    <a:pt x="4325" y="3827"/>
                  </a:moveTo>
                  <a:lnTo>
                    <a:pt x="4325" y="3827"/>
                  </a:lnTo>
                  <a:cubicBezTo>
                    <a:pt x="4330" y="3831"/>
                    <a:pt x="4316" y="3863"/>
                    <a:pt x="4305" y="3877"/>
                  </a:cubicBezTo>
                  <a:cubicBezTo>
                    <a:pt x="4301" y="3882"/>
                    <a:pt x="4298" y="3884"/>
                    <a:pt x="4297" y="3884"/>
                  </a:cubicBezTo>
                  <a:cubicBezTo>
                    <a:pt x="4293" y="3884"/>
                    <a:pt x="4294" y="3875"/>
                    <a:pt x="4304" y="3854"/>
                  </a:cubicBezTo>
                  <a:lnTo>
                    <a:pt x="4325" y="3827"/>
                  </a:lnTo>
                  <a:close/>
                  <a:moveTo>
                    <a:pt x="596" y="3912"/>
                  </a:moveTo>
                  <a:cubicBezTo>
                    <a:pt x="599" y="3912"/>
                    <a:pt x="603" y="3915"/>
                    <a:pt x="608" y="3922"/>
                  </a:cubicBezTo>
                  <a:lnTo>
                    <a:pt x="613" y="3940"/>
                  </a:lnTo>
                  <a:lnTo>
                    <a:pt x="613" y="3940"/>
                  </a:lnTo>
                  <a:lnTo>
                    <a:pt x="597" y="3931"/>
                  </a:lnTo>
                  <a:lnTo>
                    <a:pt x="586" y="3917"/>
                  </a:lnTo>
                  <a:cubicBezTo>
                    <a:pt x="589" y="3914"/>
                    <a:pt x="592" y="3912"/>
                    <a:pt x="596" y="3912"/>
                  </a:cubicBezTo>
                  <a:close/>
                  <a:moveTo>
                    <a:pt x="4254" y="3904"/>
                  </a:moveTo>
                  <a:cubicBezTo>
                    <a:pt x="4248" y="3904"/>
                    <a:pt x="4239" y="3919"/>
                    <a:pt x="4218" y="3940"/>
                  </a:cubicBezTo>
                  <a:cubicBezTo>
                    <a:pt x="4210" y="3949"/>
                    <a:pt x="4205" y="3959"/>
                    <a:pt x="4200" y="3970"/>
                  </a:cubicBezTo>
                  <a:cubicBezTo>
                    <a:pt x="4201" y="3971"/>
                    <a:pt x="4202" y="3972"/>
                    <a:pt x="4203" y="3972"/>
                  </a:cubicBezTo>
                  <a:cubicBezTo>
                    <a:pt x="4210" y="3972"/>
                    <a:pt x="4219" y="3961"/>
                    <a:pt x="4230" y="3950"/>
                  </a:cubicBezTo>
                  <a:cubicBezTo>
                    <a:pt x="4259" y="3930"/>
                    <a:pt x="4262" y="3909"/>
                    <a:pt x="4256" y="3905"/>
                  </a:cubicBezTo>
                  <a:cubicBezTo>
                    <a:pt x="4256" y="3905"/>
                    <a:pt x="4255" y="3904"/>
                    <a:pt x="4254" y="3904"/>
                  </a:cubicBezTo>
                  <a:close/>
                  <a:moveTo>
                    <a:pt x="3733" y="4444"/>
                  </a:moveTo>
                  <a:lnTo>
                    <a:pt x="3733" y="4444"/>
                  </a:lnTo>
                  <a:cubicBezTo>
                    <a:pt x="3737" y="4449"/>
                    <a:pt x="3721" y="4458"/>
                    <a:pt x="3707" y="4469"/>
                  </a:cubicBezTo>
                  <a:lnTo>
                    <a:pt x="3702" y="4462"/>
                  </a:lnTo>
                  <a:lnTo>
                    <a:pt x="3714" y="4446"/>
                  </a:lnTo>
                  <a:lnTo>
                    <a:pt x="3733" y="4444"/>
                  </a:lnTo>
                  <a:close/>
                  <a:moveTo>
                    <a:pt x="3669" y="4439"/>
                  </a:moveTo>
                  <a:lnTo>
                    <a:pt x="3646" y="4470"/>
                  </a:lnTo>
                  <a:cubicBezTo>
                    <a:pt x="3634" y="4494"/>
                    <a:pt x="3630" y="4503"/>
                    <a:pt x="3626" y="4503"/>
                  </a:cubicBezTo>
                  <a:cubicBezTo>
                    <a:pt x="3624" y="4503"/>
                    <a:pt x="3622" y="4499"/>
                    <a:pt x="3619" y="4494"/>
                  </a:cubicBezTo>
                  <a:cubicBezTo>
                    <a:pt x="3616" y="4489"/>
                    <a:pt x="3613" y="4482"/>
                    <a:pt x="3638" y="4457"/>
                  </a:cubicBezTo>
                  <a:lnTo>
                    <a:pt x="3669" y="4439"/>
                  </a:lnTo>
                  <a:close/>
                  <a:moveTo>
                    <a:pt x="2033" y="4607"/>
                  </a:moveTo>
                  <a:cubicBezTo>
                    <a:pt x="2027" y="4607"/>
                    <a:pt x="2018" y="4609"/>
                    <a:pt x="2008" y="4614"/>
                  </a:cubicBezTo>
                  <a:cubicBezTo>
                    <a:pt x="2007" y="4622"/>
                    <a:pt x="2007" y="4622"/>
                    <a:pt x="2023" y="4624"/>
                  </a:cubicBezTo>
                  <a:cubicBezTo>
                    <a:pt x="2023" y="4624"/>
                    <a:pt x="2041" y="4620"/>
                    <a:pt x="2042" y="4612"/>
                  </a:cubicBezTo>
                  <a:cubicBezTo>
                    <a:pt x="2043" y="4609"/>
                    <a:pt x="2040" y="4607"/>
                    <a:pt x="2033" y="4607"/>
                  </a:cubicBezTo>
                  <a:close/>
                  <a:moveTo>
                    <a:pt x="1481" y="4611"/>
                  </a:moveTo>
                  <a:cubicBezTo>
                    <a:pt x="1484" y="4611"/>
                    <a:pt x="1487" y="4612"/>
                    <a:pt x="1492" y="4614"/>
                  </a:cubicBezTo>
                  <a:lnTo>
                    <a:pt x="1506" y="4628"/>
                  </a:lnTo>
                  <a:lnTo>
                    <a:pt x="1506" y="4628"/>
                  </a:lnTo>
                  <a:lnTo>
                    <a:pt x="1487" y="4627"/>
                  </a:lnTo>
                  <a:lnTo>
                    <a:pt x="1471" y="4620"/>
                  </a:lnTo>
                  <a:cubicBezTo>
                    <a:pt x="1473" y="4615"/>
                    <a:pt x="1475" y="4611"/>
                    <a:pt x="1481" y="4611"/>
                  </a:cubicBezTo>
                  <a:close/>
                  <a:moveTo>
                    <a:pt x="1593" y="4654"/>
                  </a:moveTo>
                  <a:cubicBezTo>
                    <a:pt x="1595" y="4654"/>
                    <a:pt x="1599" y="4655"/>
                    <a:pt x="1607" y="4658"/>
                  </a:cubicBezTo>
                  <a:cubicBezTo>
                    <a:pt x="1607" y="4658"/>
                    <a:pt x="1621" y="4670"/>
                    <a:pt x="1618" y="4678"/>
                  </a:cubicBezTo>
                  <a:cubicBezTo>
                    <a:pt x="1617" y="4680"/>
                    <a:pt x="1616" y="4681"/>
                    <a:pt x="1614" y="4681"/>
                  </a:cubicBezTo>
                  <a:cubicBezTo>
                    <a:pt x="1608" y="4681"/>
                    <a:pt x="1596" y="4673"/>
                    <a:pt x="1588" y="4659"/>
                  </a:cubicBezTo>
                  <a:cubicBezTo>
                    <a:pt x="1589" y="4656"/>
                    <a:pt x="1590" y="4654"/>
                    <a:pt x="1593" y="4654"/>
                  </a:cubicBezTo>
                  <a:close/>
                  <a:moveTo>
                    <a:pt x="3312" y="4652"/>
                  </a:moveTo>
                  <a:cubicBezTo>
                    <a:pt x="3318" y="4652"/>
                    <a:pt x="3307" y="4664"/>
                    <a:pt x="3297" y="4681"/>
                  </a:cubicBezTo>
                  <a:cubicBezTo>
                    <a:pt x="3282" y="4689"/>
                    <a:pt x="3274" y="4694"/>
                    <a:pt x="3271" y="4694"/>
                  </a:cubicBezTo>
                  <a:cubicBezTo>
                    <a:pt x="3269" y="4694"/>
                    <a:pt x="3272" y="4689"/>
                    <a:pt x="3278" y="4679"/>
                  </a:cubicBezTo>
                  <a:lnTo>
                    <a:pt x="3306" y="4654"/>
                  </a:lnTo>
                  <a:cubicBezTo>
                    <a:pt x="3309" y="4652"/>
                    <a:pt x="3311" y="4652"/>
                    <a:pt x="3312" y="4652"/>
                  </a:cubicBezTo>
                  <a:close/>
                  <a:moveTo>
                    <a:pt x="3167" y="4681"/>
                  </a:moveTo>
                  <a:lnTo>
                    <a:pt x="3167" y="4681"/>
                  </a:lnTo>
                  <a:cubicBezTo>
                    <a:pt x="3169" y="4687"/>
                    <a:pt x="3155" y="4701"/>
                    <a:pt x="3155" y="4701"/>
                  </a:cubicBezTo>
                  <a:lnTo>
                    <a:pt x="3139" y="4706"/>
                  </a:lnTo>
                  <a:cubicBezTo>
                    <a:pt x="3137" y="4700"/>
                    <a:pt x="3135" y="4692"/>
                    <a:pt x="3150" y="4686"/>
                  </a:cubicBezTo>
                  <a:lnTo>
                    <a:pt x="3167" y="4681"/>
                  </a:lnTo>
                  <a:close/>
                  <a:moveTo>
                    <a:pt x="1879" y="4731"/>
                  </a:moveTo>
                  <a:cubicBezTo>
                    <a:pt x="1885" y="4731"/>
                    <a:pt x="1897" y="4739"/>
                    <a:pt x="1911" y="4742"/>
                  </a:cubicBezTo>
                  <a:cubicBezTo>
                    <a:pt x="1919" y="4749"/>
                    <a:pt x="1922" y="4752"/>
                    <a:pt x="1919" y="4752"/>
                  </a:cubicBezTo>
                  <a:cubicBezTo>
                    <a:pt x="1916" y="4752"/>
                    <a:pt x="1907" y="4750"/>
                    <a:pt x="1892" y="4746"/>
                  </a:cubicBezTo>
                  <a:cubicBezTo>
                    <a:pt x="1875" y="4741"/>
                    <a:pt x="1876" y="4733"/>
                    <a:pt x="1876" y="4733"/>
                  </a:cubicBezTo>
                  <a:cubicBezTo>
                    <a:pt x="1877" y="4732"/>
                    <a:pt x="1878" y="4731"/>
                    <a:pt x="1879" y="4731"/>
                  </a:cubicBezTo>
                  <a:close/>
                  <a:moveTo>
                    <a:pt x="2822" y="4745"/>
                  </a:moveTo>
                  <a:cubicBezTo>
                    <a:pt x="2824" y="4745"/>
                    <a:pt x="2826" y="4746"/>
                    <a:pt x="2826" y="4748"/>
                  </a:cubicBezTo>
                  <a:cubicBezTo>
                    <a:pt x="2828" y="4747"/>
                    <a:pt x="2830" y="4747"/>
                    <a:pt x="2830" y="4747"/>
                  </a:cubicBezTo>
                  <a:cubicBezTo>
                    <a:pt x="2836" y="4747"/>
                    <a:pt x="2808" y="4757"/>
                    <a:pt x="2794" y="4760"/>
                  </a:cubicBezTo>
                  <a:lnTo>
                    <a:pt x="2793" y="4752"/>
                  </a:lnTo>
                  <a:cubicBezTo>
                    <a:pt x="2805" y="4751"/>
                    <a:pt x="2816" y="4745"/>
                    <a:pt x="2822" y="4745"/>
                  </a:cubicBezTo>
                  <a:close/>
                  <a:moveTo>
                    <a:pt x="2200" y="4785"/>
                  </a:moveTo>
                  <a:cubicBezTo>
                    <a:pt x="2201" y="4785"/>
                    <a:pt x="2202" y="4785"/>
                    <a:pt x="2204" y="4785"/>
                  </a:cubicBezTo>
                  <a:cubicBezTo>
                    <a:pt x="2216" y="4785"/>
                    <a:pt x="2227" y="4788"/>
                    <a:pt x="2238" y="4794"/>
                  </a:cubicBezTo>
                  <a:cubicBezTo>
                    <a:pt x="2238" y="4799"/>
                    <a:pt x="2227" y="4800"/>
                    <a:pt x="2222" y="4800"/>
                  </a:cubicBezTo>
                  <a:cubicBezTo>
                    <a:pt x="2220" y="4800"/>
                    <a:pt x="2219" y="4799"/>
                    <a:pt x="2219" y="4799"/>
                  </a:cubicBezTo>
                  <a:cubicBezTo>
                    <a:pt x="2202" y="4799"/>
                    <a:pt x="2185" y="4798"/>
                    <a:pt x="2186" y="4790"/>
                  </a:cubicBezTo>
                  <a:cubicBezTo>
                    <a:pt x="2186" y="4790"/>
                    <a:pt x="2187" y="4785"/>
                    <a:pt x="2200" y="4785"/>
                  </a:cubicBezTo>
                  <a:close/>
                  <a:moveTo>
                    <a:pt x="2942" y="4798"/>
                  </a:moveTo>
                  <a:cubicBezTo>
                    <a:pt x="2942" y="4798"/>
                    <a:pt x="2943" y="4799"/>
                    <a:pt x="2943" y="4802"/>
                  </a:cubicBezTo>
                  <a:lnTo>
                    <a:pt x="2943" y="4802"/>
                  </a:lnTo>
                  <a:lnTo>
                    <a:pt x="2943" y="4802"/>
                  </a:lnTo>
                  <a:cubicBezTo>
                    <a:pt x="2943" y="4800"/>
                    <a:pt x="2942" y="4798"/>
                    <a:pt x="2942" y="4798"/>
                  </a:cubicBezTo>
                  <a:close/>
                  <a:moveTo>
                    <a:pt x="2943" y="4802"/>
                  </a:moveTo>
                  <a:lnTo>
                    <a:pt x="2943" y="4802"/>
                  </a:lnTo>
                  <a:cubicBezTo>
                    <a:pt x="2943" y="4804"/>
                    <a:pt x="2944" y="4806"/>
                    <a:pt x="2944" y="4808"/>
                  </a:cubicBezTo>
                  <a:lnTo>
                    <a:pt x="2946" y="4816"/>
                  </a:lnTo>
                  <a:lnTo>
                    <a:pt x="2943" y="4802"/>
                  </a:lnTo>
                  <a:close/>
                  <a:moveTo>
                    <a:pt x="2693" y="4804"/>
                  </a:moveTo>
                  <a:lnTo>
                    <a:pt x="2693" y="4804"/>
                  </a:lnTo>
                  <a:cubicBezTo>
                    <a:pt x="2694" y="4812"/>
                    <a:pt x="2694" y="4819"/>
                    <a:pt x="2677" y="4822"/>
                  </a:cubicBezTo>
                  <a:cubicBezTo>
                    <a:pt x="2672" y="4824"/>
                    <a:pt x="2667" y="4825"/>
                    <a:pt x="2662" y="4825"/>
                  </a:cubicBezTo>
                  <a:cubicBezTo>
                    <a:pt x="2652" y="4825"/>
                    <a:pt x="2646" y="4819"/>
                    <a:pt x="2658" y="4807"/>
                  </a:cubicBezTo>
                  <a:cubicBezTo>
                    <a:pt x="2669" y="4807"/>
                    <a:pt x="2681" y="4806"/>
                    <a:pt x="2693" y="4804"/>
                  </a:cubicBezTo>
                  <a:close/>
                  <a:moveTo>
                    <a:pt x="2518" y="4822"/>
                  </a:moveTo>
                  <a:lnTo>
                    <a:pt x="2536" y="4829"/>
                  </a:lnTo>
                  <a:lnTo>
                    <a:pt x="2518" y="4830"/>
                  </a:lnTo>
                  <a:cubicBezTo>
                    <a:pt x="2500" y="4830"/>
                    <a:pt x="2500" y="4830"/>
                    <a:pt x="2500" y="4823"/>
                  </a:cubicBezTo>
                  <a:lnTo>
                    <a:pt x="2518" y="4822"/>
                  </a:lnTo>
                  <a:close/>
                  <a:moveTo>
                    <a:pt x="2322" y="4834"/>
                  </a:moveTo>
                  <a:cubicBezTo>
                    <a:pt x="2305" y="4834"/>
                    <a:pt x="2305" y="4841"/>
                    <a:pt x="2305" y="4841"/>
                  </a:cubicBezTo>
                  <a:cubicBezTo>
                    <a:pt x="2305" y="4841"/>
                    <a:pt x="2305" y="4849"/>
                    <a:pt x="2321" y="4849"/>
                  </a:cubicBezTo>
                  <a:lnTo>
                    <a:pt x="2339" y="4850"/>
                  </a:lnTo>
                  <a:cubicBezTo>
                    <a:pt x="2340" y="4843"/>
                    <a:pt x="2322" y="4834"/>
                    <a:pt x="2322" y="4834"/>
                  </a:cubicBezTo>
                  <a:close/>
                  <a:moveTo>
                    <a:pt x="1976" y="4854"/>
                  </a:moveTo>
                  <a:lnTo>
                    <a:pt x="1976" y="4854"/>
                  </a:lnTo>
                  <a:cubicBezTo>
                    <a:pt x="1975" y="4861"/>
                    <a:pt x="1975" y="4861"/>
                    <a:pt x="1993" y="4863"/>
                  </a:cubicBezTo>
                  <a:cubicBezTo>
                    <a:pt x="2009" y="4866"/>
                    <a:pt x="2017" y="4867"/>
                    <a:pt x="2021" y="4867"/>
                  </a:cubicBezTo>
                  <a:cubicBezTo>
                    <a:pt x="2025" y="4867"/>
                    <a:pt x="2021" y="4865"/>
                    <a:pt x="2012" y="4860"/>
                  </a:cubicBezTo>
                  <a:lnTo>
                    <a:pt x="1976" y="4854"/>
                  </a:lnTo>
                  <a:close/>
                  <a:moveTo>
                    <a:pt x="2435" y="0"/>
                  </a:moveTo>
                  <a:cubicBezTo>
                    <a:pt x="2434" y="0"/>
                    <a:pt x="2432" y="0"/>
                    <a:pt x="2430" y="0"/>
                  </a:cubicBezTo>
                  <a:cubicBezTo>
                    <a:pt x="2429" y="0"/>
                    <a:pt x="2427" y="0"/>
                    <a:pt x="2426" y="0"/>
                  </a:cubicBezTo>
                  <a:cubicBezTo>
                    <a:pt x="2412" y="0"/>
                    <a:pt x="2398" y="6"/>
                    <a:pt x="2385" y="13"/>
                  </a:cubicBezTo>
                  <a:cubicBezTo>
                    <a:pt x="2385" y="8"/>
                    <a:pt x="2376" y="7"/>
                    <a:pt x="2365" y="7"/>
                  </a:cubicBezTo>
                  <a:cubicBezTo>
                    <a:pt x="2360" y="7"/>
                    <a:pt x="2355" y="7"/>
                    <a:pt x="2349" y="7"/>
                  </a:cubicBezTo>
                  <a:cubicBezTo>
                    <a:pt x="2327" y="13"/>
                    <a:pt x="2290" y="16"/>
                    <a:pt x="2265" y="16"/>
                  </a:cubicBezTo>
                  <a:cubicBezTo>
                    <a:pt x="2252" y="16"/>
                    <a:pt x="2242" y="15"/>
                    <a:pt x="2242" y="13"/>
                  </a:cubicBezTo>
                  <a:lnTo>
                    <a:pt x="2224" y="14"/>
                  </a:lnTo>
                  <a:cubicBezTo>
                    <a:pt x="2207" y="20"/>
                    <a:pt x="2189" y="24"/>
                    <a:pt x="2171" y="25"/>
                  </a:cubicBezTo>
                  <a:cubicBezTo>
                    <a:pt x="2152" y="26"/>
                    <a:pt x="2134" y="32"/>
                    <a:pt x="2118" y="40"/>
                  </a:cubicBezTo>
                  <a:cubicBezTo>
                    <a:pt x="2107" y="46"/>
                    <a:pt x="2096" y="50"/>
                    <a:pt x="2084" y="52"/>
                  </a:cubicBezTo>
                  <a:cubicBezTo>
                    <a:pt x="2081" y="53"/>
                    <a:pt x="2079" y="53"/>
                    <a:pt x="2078" y="53"/>
                  </a:cubicBezTo>
                  <a:cubicBezTo>
                    <a:pt x="2070" y="53"/>
                    <a:pt x="2085" y="44"/>
                    <a:pt x="2099" y="35"/>
                  </a:cubicBezTo>
                  <a:cubicBezTo>
                    <a:pt x="2110" y="31"/>
                    <a:pt x="2112" y="29"/>
                    <a:pt x="2108" y="29"/>
                  </a:cubicBezTo>
                  <a:cubicBezTo>
                    <a:pt x="2100" y="29"/>
                    <a:pt x="2064" y="38"/>
                    <a:pt x="2030" y="53"/>
                  </a:cubicBezTo>
                  <a:cubicBezTo>
                    <a:pt x="2004" y="65"/>
                    <a:pt x="1991" y="70"/>
                    <a:pt x="1989" y="70"/>
                  </a:cubicBezTo>
                  <a:cubicBezTo>
                    <a:pt x="1988" y="70"/>
                    <a:pt x="1996" y="65"/>
                    <a:pt x="2012" y="55"/>
                  </a:cubicBezTo>
                  <a:cubicBezTo>
                    <a:pt x="2023" y="49"/>
                    <a:pt x="2034" y="43"/>
                    <a:pt x="2030" y="43"/>
                  </a:cubicBezTo>
                  <a:cubicBezTo>
                    <a:pt x="2028" y="43"/>
                    <a:pt x="2022" y="45"/>
                    <a:pt x="2011" y="49"/>
                  </a:cubicBezTo>
                  <a:cubicBezTo>
                    <a:pt x="2011" y="49"/>
                    <a:pt x="1975" y="54"/>
                    <a:pt x="1976" y="61"/>
                  </a:cubicBezTo>
                  <a:cubicBezTo>
                    <a:pt x="1959" y="63"/>
                    <a:pt x="1941" y="67"/>
                    <a:pt x="1923" y="71"/>
                  </a:cubicBezTo>
                  <a:cubicBezTo>
                    <a:pt x="1900" y="72"/>
                    <a:pt x="1876" y="76"/>
                    <a:pt x="1852" y="81"/>
                  </a:cubicBezTo>
                  <a:cubicBezTo>
                    <a:pt x="1846" y="88"/>
                    <a:pt x="1838" y="92"/>
                    <a:pt x="1829" y="92"/>
                  </a:cubicBezTo>
                  <a:cubicBezTo>
                    <a:pt x="1825" y="92"/>
                    <a:pt x="1821" y="92"/>
                    <a:pt x="1818" y="90"/>
                  </a:cubicBezTo>
                  <a:cubicBezTo>
                    <a:pt x="1817" y="88"/>
                    <a:pt x="1815" y="87"/>
                    <a:pt x="1813" y="87"/>
                  </a:cubicBezTo>
                  <a:cubicBezTo>
                    <a:pt x="1807" y="87"/>
                    <a:pt x="1800" y="92"/>
                    <a:pt x="1802" y="103"/>
                  </a:cubicBezTo>
                  <a:cubicBezTo>
                    <a:pt x="1791" y="111"/>
                    <a:pt x="1776" y="116"/>
                    <a:pt x="1762" y="116"/>
                  </a:cubicBezTo>
                  <a:cubicBezTo>
                    <a:pt x="1758" y="116"/>
                    <a:pt x="1754" y="116"/>
                    <a:pt x="1750" y="115"/>
                  </a:cubicBezTo>
                  <a:cubicBezTo>
                    <a:pt x="1748" y="109"/>
                    <a:pt x="1743" y="106"/>
                    <a:pt x="1739" y="106"/>
                  </a:cubicBezTo>
                  <a:cubicBezTo>
                    <a:pt x="1734" y="106"/>
                    <a:pt x="1730" y="109"/>
                    <a:pt x="1730" y="113"/>
                  </a:cubicBezTo>
                  <a:cubicBezTo>
                    <a:pt x="1720" y="119"/>
                    <a:pt x="1710" y="125"/>
                    <a:pt x="1698" y="129"/>
                  </a:cubicBezTo>
                  <a:cubicBezTo>
                    <a:pt x="1698" y="129"/>
                    <a:pt x="1697" y="129"/>
                    <a:pt x="1696" y="129"/>
                  </a:cubicBezTo>
                  <a:cubicBezTo>
                    <a:pt x="1689" y="129"/>
                    <a:pt x="1652" y="141"/>
                    <a:pt x="1601" y="159"/>
                  </a:cubicBezTo>
                  <a:lnTo>
                    <a:pt x="1504" y="192"/>
                  </a:lnTo>
                  <a:cubicBezTo>
                    <a:pt x="1468" y="206"/>
                    <a:pt x="1432" y="226"/>
                    <a:pt x="1396" y="242"/>
                  </a:cubicBezTo>
                  <a:cubicBezTo>
                    <a:pt x="1379" y="250"/>
                    <a:pt x="1366" y="264"/>
                    <a:pt x="1369" y="271"/>
                  </a:cubicBezTo>
                  <a:cubicBezTo>
                    <a:pt x="1373" y="278"/>
                    <a:pt x="1373" y="279"/>
                    <a:pt x="1370" y="279"/>
                  </a:cubicBezTo>
                  <a:cubicBezTo>
                    <a:pt x="1368" y="279"/>
                    <a:pt x="1364" y="279"/>
                    <a:pt x="1358" y="279"/>
                  </a:cubicBezTo>
                  <a:cubicBezTo>
                    <a:pt x="1356" y="279"/>
                    <a:pt x="1355" y="279"/>
                    <a:pt x="1353" y="279"/>
                  </a:cubicBezTo>
                  <a:cubicBezTo>
                    <a:pt x="1347" y="276"/>
                    <a:pt x="1340" y="274"/>
                    <a:pt x="1333" y="274"/>
                  </a:cubicBezTo>
                  <a:cubicBezTo>
                    <a:pt x="1315" y="274"/>
                    <a:pt x="1302" y="285"/>
                    <a:pt x="1321" y="294"/>
                  </a:cubicBezTo>
                  <a:cubicBezTo>
                    <a:pt x="1343" y="300"/>
                    <a:pt x="1343" y="299"/>
                    <a:pt x="1305" y="302"/>
                  </a:cubicBezTo>
                  <a:cubicBezTo>
                    <a:pt x="1286" y="303"/>
                    <a:pt x="1285" y="302"/>
                    <a:pt x="1273" y="318"/>
                  </a:cubicBezTo>
                  <a:cubicBezTo>
                    <a:pt x="1275" y="323"/>
                    <a:pt x="1267" y="329"/>
                    <a:pt x="1262" y="329"/>
                  </a:cubicBezTo>
                  <a:cubicBezTo>
                    <a:pt x="1260" y="329"/>
                    <a:pt x="1259" y="329"/>
                    <a:pt x="1258" y="327"/>
                  </a:cubicBezTo>
                  <a:cubicBezTo>
                    <a:pt x="1239" y="330"/>
                    <a:pt x="1220" y="333"/>
                    <a:pt x="1223" y="339"/>
                  </a:cubicBezTo>
                  <a:cubicBezTo>
                    <a:pt x="1213" y="345"/>
                    <a:pt x="1201" y="349"/>
                    <a:pt x="1190" y="352"/>
                  </a:cubicBezTo>
                  <a:cubicBezTo>
                    <a:pt x="1170" y="354"/>
                    <a:pt x="1158" y="370"/>
                    <a:pt x="1147" y="385"/>
                  </a:cubicBezTo>
                  <a:cubicBezTo>
                    <a:pt x="1122" y="412"/>
                    <a:pt x="1107" y="424"/>
                    <a:pt x="1101" y="424"/>
                  </a:cubicBezTo>
                  <a:cubicBezTo>
                    <a:pt x="1098" y="424"/>
                    <a:pt x="1098" y="421"/>
                    <a:pt x="1101" y="413"/>
                  </a:cubicBezTo>
                  <a:cubicBezTo>
                    <a:pt x="1102" y="410"/>
                    <a:pt x="1101" y="408"/>
                    <a:pt x="1098" y="408"/>
                  </a:cubicBezTo>
                  <a:cubicBezTo>
                    <a:pt x="1093" y="408"/>
                    <a:pt x="1081" y="414"/>
                    <a:pt x="1069" y="423"/>
                  </a:cubicBezTo>
                  <a:cubicBezTo>
                    <a:pt x="1054" y="436"/>
                    <a:pt x="1040" y="453"/>
                    <a:pt x="1031" y="471"/>
                  </a:cubicBezTo>
                  <a:cubicBezTo>
                    <a:pt x="1027" y="485"/>
                    <a:pt x="1025" y="490"/>
                    <a:pt x="1024" y="490"/>
                  </a:cubicBezTo>
                  <a:cubicBezTo>
                    <a:pt x="1023" y="490"/>
                    <a:pt x="1022" y="489"/>
                    <a:pt x="1021" y="487"/>
                  </a:cubicBezTo>
                  <a:cubicBezTo>
                    <a:pt x="1020" y="486"/>
                    <a:pt x="1019" y="485"/>
                    <a:pt x="1017" y="485"/>
                  </a:cubicBezTo>
                  <a:cubicBezTo>
                    <a:pt x="1011" y="485"/>
                    <a:pt x="1002" y="492"/>
                    <a:pt x="1002" y="492"/>
                  </a:cubicBezTo>
                  <a:cubicBezTo>
                    <a:pt x="990" y="500"/>
                    <a:pt x="979" y="509"/>
                    <a:pt x="973" y="509"/>
                  </a:cubicBezTo>
                  <a:cubicBezTo>
                    <a:pt x="972" y="509"/>
                    <a:pt x="970" y="509"/>
                    <a:pt x="970" y="508"/>
                  </a:cubicBezTo>
                  <a:cubicBezTo>
                    <a:pt x="955" y="519"/>
                    <a:pt x="943" y="531"/>
                    <a:pt x="930" y="545"/>
                  </a:cubicBezTo>
                  <a:cubicBezTo>
                    <a:pt x="910" y="577"/>
                    <a:pt x="866" y="607"/>
                    <a:pt x="844" y="607"/>
                  </a:cubicBezTo>
                  <a:lnTo>
                    <a:pt x="822" y="638"/>
                  </a:lnTo>
                  <a:cubicBezTo>
                    <a:pt x="819" y="655"/>
                    <a:pt x="813" y="670"/>
                    <a:pt x="806" y="670"/>
                  </a:cubicBezTo>
                  <a:cubicBezTo>
                    <a:pt x="804" y="670"/>
                    <a:pt x="802" y="669"/>
                    <a:pt x="800" y="667"/>
                  </a:cubicBezTo>
                  <a:cubicBezTo>
                    <a:pt x="796" y="663"/>
                    <a:pt x="793" y="659"/>
                    <a:pt x="793" y="659"/>
                  </a:cubicBezTo>
                  <a:lnTo>
                    <a:pt x="793" y="659"/>
                  </a:lnTo>
                  <a:cubicBezTo>
                    <a:pt x="793" y="659"/>
                    <a:pt x="793" y="660"/>
                    <a:pt x="795" y="661"/>
                  </a:cubicBezTo>
                  <a:cubicBezTo>
                    <a:pt x="792" y="682"/>
                    <a:pt x="746" y="718"/>
                    <a:pt x="729" y="718"/>
                  </a:cubicBezTo>
                  <a:cubicBezTo>
                    <a:pt x="727" y="718"/>
                    <a:pt x="725" y="717"/>
                    <a:pt x="724" y="716"/>
                  </a:cubicBezTo>
                  <a:cubicBezTo>
                    <a:pt x="722" y="714"/>
                    <a:pt x="720" y="713"/>
                    <a:pt x="719" y="713"/>
                  </a:cubicBezTo>
                  <a:cubicBezTo>
                    <a:pt x="716" y="713"/>
                    <a:pt x="713" y="716"/>
                    <a:pt x="706" y="723"/>
                  </a:cubicBezTo>
                  <a:lnTo>
                    <a:pt x="711" y="729"/>
                  </a:lnTo>
                  <a:cubicBezTo>
                    <a:pt x="716" y="734"/>
                    <a:pt x="721" y="739"/>
                    <a:pt x="709" y="752"/>
                  </a:cubicBezTo>
                  <a:cubicBezTo>
                    <a:pt x="699" y="763"/>
                    <a:pt x="689" y="775"/>
                    <a:pt x="683" y="775"/>
                  </a:cubicBezTo>
                  <a:cubicBezTo>
                    <a:pt x="682" y="775"/>
                    <a:pt x="681" y="774"/>
                    <a:pt x="680" y="773"/>
                  </a:cubicBezTo>
                  <a:cubicBezTo>
                    <a:pt x="662" y="781"/>
                    <a:pt x="645" y="790"/>
                    <a:pt x="650" y="795"/>
                  </a:cubicBezTo>
                  <a:cubicBezTo>
                    <a:pt x="642" y="804"/>
                    <a:pt x="632" y="810"/>
                    <a:pt x="621" y="816"/>
                  </a:cubicBezTo>
                  <a:lnTo>
                    <a:pt x="573" y="870"/>
                  </a:lnTo>
                  <a:cubicBezTo>
                    <a:pt x="565" y="886"/>
                    <a:pt x="546" y="912"/>
                    <a:pt x="539" y="912"/>
                  </a:cubicBezTo>
                  <a:cubicBezTo>
                    <a:pt x="539" y="912"/>
                    <a:pt x="538" y="912"/>
                    <a:pt x="538" y="911"/>
                  </a:cubicBezTo>
                  <a:cubicBezTo>
                    <a:pt x="527" y="926"/>
                    <a:pt x="518" y="942"/>
                    <a:pt x="511" y="958"/>
                  </a:cubicBezTo>
                  <a:cubicBezTo>
                    <a:pt x="492" y="984"/>
                    <a:pt x="481" y="997"/>
                    <a:pt x="475" y="997"/>
                  </a:cubicBezTo>
                  <a:cubicBezTo>
                    <a:pt x="474" y="997"/>
                    <a:pt x="473" y="997"/>
                    <a:pt x="473" y="997"/>
                  </a:cubicBezTo>
                  <a:cubicBezTo>
                    <a:pt x="471" y="996"/>
                    <a:pt x="470" y="995"/>
                    <a:pt x="469" y="995"/>
                  </a:cubicBezTo>
                  <a:cubicBezTo>
                    <a:pt x="466" y="995"/>
                    <a:pt x="465" y="998"/>
                    <a:pt x="461" y="1011"/>
                  </a:cubicBezTo>
                  <a:cubicBezTo>
                    <a:pt x="467" y="1016"/>
                    <a:pt x="457" y="1030"/>
                    <a:pt x="446" y="1045"/>
                  </a:cubicBezTo>
                  <a:lnTo>
                    <a:pt x="424" y="1073"/>
                  </a:lnTo>
                  <a:cubicBezTo>
                    <a:pt x="431" y="1077"/>
                    <a:pt x="430" y="1077"/>
                    <a:pt x="420" y="1092"/>
                  </a:cubicBezTo>
                  <a:cubicBezTo>
                    <a:pt x="411" y="1108"/>
                    <a:pt x="376" y="1149"/>
                    <a:pt x="367" y="1165"/>
                  </a:cubicBezTo>
                  <a:cubicBezTo>
                    <a:pt x="348" y="1196"/>
                    <a:pt x="342" y="1206"/>
                    <a:pt x="345" y="1206"/>
                  </a:cubicBezTo>
                  <a:cubicBezTo>
                    <a:pt x="346" y="1206"/>
                    <a:pt x="350" y="1203"/>
                    <a:pt x="355" y="1200"/>
                  </a:cubicBezTo>
                  <a:cubicBezTo>
                    <a:pt x="358" y="1193"/>
                    <a:pt x="362" y="1190"/>
                    <a:pt x="363" y="1190"/>
                  </a:cubicBezTo>
                  <a:lnTo>
                    <a:pt x="363" y="1190"/>
                  </a:lnTo>
                  <a:cubicBezTo>
                    <a:pt x="364" y="1190"/>
                    <a:pt x="361" y="1198"/>
                    <a:pt x="346" y="1214"/>
                  </a:cubicBezTo>
                  <a:cubicBezTo>
                    <a:pt x="337" y="1230"/>
                    <a:pt x="299" y="1270"/>
                    <a:pt x="277" y="1320"/>
                  </a:cubicBezTo>
                  <a:cubicBezTo>
                    <a:pt x="246" y="1385"/>
                    <a:pt x="246" y="1385"/>
                    <a:pt x="253" y="1388"/>
                  </a:cubicBezTo>
                  <a:cubicBezTo>
                    <a:pt x="257" y="1386"/>
                    <a:pt x="260" y="1385"/>
                    <a:pt x="262" y="1385"/>
                  </a:cubicBezTo>
                  <a:cubicBezTo>
                    <a:pt x="269" y="1385"/>
                    <a:pt x="261" y="1397"/>
                    <a:pt x="245" y="1404"/>
                  </a:cubicBezTo>
                  <a:cubicBezTo>
                    <a:pt x="216" y="1430"/>
                    <a:pt x="208" y="1446"/>
                    <a:pt x="215" y="1449"/>
                  </a:cubicBezTo>
                  <a:cubicBezTo>
                    <a:pt x="215" y="1462"/>
                    <a:pt x="211" y="1473"/>
                    <a:pt x="206" y="1485"/>
                  </a:cubicBezTo>
                  <a:cubicBezTo>
                    <a:pt x="205" y="1484"/>
                    <a:pt x="204" y="1484"/>
                    <a:pt x="204" y="1484"/>
                  </a:cubicBezTo>
                  <a:cubicBezTo>
                    <a:pt x="197" y="1484"/>
                    <a:pt x="191" y="1501"/>
                    <a:pt x="186" y="1534"/>
                  </a:cubicBezTo>
                  <a:cubicBezTo>
                    <a:pt x="181" y="1546"/>
                    <a:pt x="179" y="1550"/>
                    <a:pt x="176" y="1550"/>
                  </a:cubicBezTo>
                  <a:cubicBezTo>
                    <a:pt x="175" y="1550"/>
                    <a:pt x="174" y="1549"/>
                    <a:pt x="172" y="1549"/>
                  </a:cubicBezTo>
                  <a:lnTo>
                    <a:pt x="160" y="1582"/>
                  </a:lnTo>
                  <a:cubicBezTo>
                    <a:pt x="162" y="1621"/>
                    <a:pt x="116" y="1719"/>
                    <a:pt x="106" y="1735"/>
                  </a:cubicBezTo>
                  <a:cubicBezTo>
                    <a:pt x="102" y="1747"/>
                    <a:pt x="102" y="1759"/>
                    <a:pt x="104" y="1772"/>
                  </a:cubicBezTo>
                  <a:cubicBezTo>
                    <a:pt x="112" y="1791"/>
                    <a:pt x="110" y="1807"/>
                    <a:pt x="98" y="1807"/>
                  </a:cubicBezTo>
                  <a:cubicBezTo>
                    <a:pt x="97" y="1807"/>
                    <a:pt x="96" y="1807"/>
                    <a:pt x="95" y="1807"/>
                  </a:cubicBezTo>
                  <a:cubicBezTo>
                    <a:pt x="90" y="1805"/>
                    <a:pt x="87" y="1804"/>
                    <a:pt x="85" y="1804"/>
                  </a:cubicBezTo>
                  <a:cubicBezTo>
                    <a:pt x="81" y="1804"/>
                    <a:pt x="83" y="1809"/>
                    <a:pt x="90" y="1823"/>
                  </a:cubicBezTo>
                  <a:cubicBezTo>
                    <a:pt x="92" y="1840"/>
                    <a:pt x="74" y="1912"/>
                    <a:pt x="63" y="1912"/>
                  </a:cubicBezTo>
                  <a:cubicBezTo>
                    <a:pt x="62" y="1912"/>
                    <a:pt x="61" y="1911"/>
                    <a:pt x="60" y="1909"/>
                  </a:cubicBezTo>
                  <a:lnTo>
                    <a:pt x="46" y="1905"/>
                  </a:lnTo>
                  <a:lnTo>
                    <a:pt x="46" y="1905"/>
                  </a:lnTo>
                  <a:cubicBezTo>
                    <a:pt x="48" y="1918"/>
                    <a:pt x="48" y="1930"/>
                    <a:pt x="44" y="1941"/>
                  </a:cubicBezTo>
                  <a:cubicBezTo>
                    <a:pt x="51" y="1943"/>
                    <a:pt x="48" y="1961"/>
                    <a:pt x="40" y="2014"/>
                  </a:cubicBezTo>
                  <a:cubicBezTo>
                    <a:pt x="34" y="2050"/>
                    <a:pt x="31" y="2122"/>
                    <a:pt x="25" y="2158"/>
                  </a:cubicBezTo>
                  <a:cubicBezTo>
                    <a:pt x="17" y="2192"/>
                    <a:pt x="17" y="2246"/>
                    <a:pt x="8" y="2264"/>
                  </a:cubicBezTo>
                  <a:cubicBezTo>
                    <a:pt x="6" y="2288"/>
                    <a:pt x="7" y="2312"/>
                    <a:pt x="12" y="2336"/>
                  </a:cubicBezTo>
                  <a:cubicBezTo>
                    <a:pt x="18" y="2354"/>
                    <a:pt x="16" y="2390"/>
                    <a:pt x="8" y="2390"/>
                  </a:cubicBezTo>
                  <a:lnTo>
                    <a:pt x="8" y="2408"/>
                  </a:lnTo>
                  <a:cubicBezTo>
                    <a:pt x="13" y="2445"/>
                    <a:pt x="15" y="2462"/>
                    <a:pt x="15" y="2462"/>
                  </a:cubicBezTo>
                  <a:cubicBezTo>
                    <a:pt x="7" y="2462"/>
                    <a:pt x="0" y="2480"/>
                    <a:pt x="9" y="2498"/>
                  </a:cubicBezTo>
                  <a:cubicBezTo>
                    <a:pt x="16" y="2498"/>
                    <a:pt x="17" y="2514"/>
                    <a:pt x="18" y="2550"/>
                  </a:cubicBezTo>
                  <a:cubicBezTo>
                    <a:pt x="17" y="2559"/>
                    <a:pt x="18" y="2603"/>
                    <a:pt x="19" y="2664"/>
                  </a:cubicBezTo>
                  <a:cubicBezTo>
                    <a:pt x="23" y="2724"/>
                    <a:pt x="37" y="2800"/>
                    <a:pt x="48" y="2876"/>
                  </a:cubicBezTo>
                  <a:cubicBezTo>
                    <a:pt x="52" y="2913"/>
                    <a:pt x="60" y="2949"/>
                    <a:pt x="70" y="2984"/>
                  </a:cubicBezTo>
                  <a:cubicBezTo>
                    <a:pt x="79" y="3019"/>
                    <a:pt x="88" y="3051"/>
                    <a:pt x="95" y="3078"/>
                  </a:cubicBezTo>
                  <a:cubicBezTo>
                    <a:pt x="110" y="3131"/>
                    <a:pt x="119" y="3166"/>
                    <a:pt x="123" y="3166"/>
                  </a:cubicBezTo>
                  <a:cubicBezTo>
                    <a:pt x="123" y="3166"/>
                    <a:pt x="123" y="3166"/>
                    <a:pt x="123" y="3166"/>
                  </a:cubicBezTo>
                  <a:lnTo>
                    <a:pt x="141" y="3217"/>
                  </a:lnTo>
                  <a:cubicBezTo>
                    <a:pt x="147" y="3233"/>
                    <a:pt x="159" y="3267"/>
                    <a:pt x="159" y="3267"/>
                  </a:cubicBezTo>
                  <a:cubicBezTo>
                    <a:pt x="146" y="3272"/>
                    <a:pt x="181" y="3355"/>
                    <a:pt x="210" y="3401"/>
                  </a:cubicBezTo>
                  <a:cubicBezTo>
                    <a:pt x="223" y="3414"/>
                    <a:pt x="233" y="3430"/>
                    <a:pt x="239" y="3447"/>
                  </a:cubicBezTo>
                  <a:cubicBezTo>
                    <a:pt x="226" y="3452"/>
                    <a:pt x="249" y="3502"/>
                    <a:pt x="272" y="3531"/>
                  </a:cubicBezTo>
                  <a:cubicBezTo>
                    <a:pt x="292" y="3540"/>
                    <a:pt x="300" y="3557"/>
                    <a:pt x="286" y="3562"/>
                  </a:cubicBezTo>
                  <a:cubicBezTo>
                    <a:pt x="274" y="3569"/>
                    <a:pt x="289" y="3603"/>
                    <a:pt x="328" y="3622"/>
                  </a:cubicBezTo>
                  <a:cubicBezTo>
                    <a:pt x="343" y="3634"/>
                    <a:pt x="343" y="3634"/>
                    <a:pt x="346" y="3653"/>
                  </a:cubicBezTo>
                  <a:cubicBezTo>
                    <a:pt x="343" y="3673"/>
                    <a:pt x="350" y="3687"/>
                    <a:pt x="356" y="3687"/>
                  </a:cubicBezTo>
                  <a:cubicBezTo>
                    <a:pt x="357" y="3687"/>
                    <a:pt x="357" y="3687"/>
                    <a:pt x="358" y="3687"/>
                  </a:cubicBezTo>
                  <a:cubicBezTo>
                    <a:pt x="378" y="3692"/>
                    <a:pt x="391" y="3712"/>
                    <a:pt x="385" y="3733"/>
                  </a:cubicBezTo>
                  <a:cubicBezTo>
                    <a:pt x="392" y="3771"/>
                    <a:pt x="392" y="3772"/>
                    <a:pt x="413" y="3779"/>
                  </a:cubicBezTo>
                  <a:cubicBezTo>
                    <a:pt x="433" y="3788"/>
                    <a:pt x="478" y="3843"/>
                    <a:pt x="476" y="3866"/>
                  </a:cubicBezTo>
                  <a:cubicBezTo>
                    <a:pt x="486" y="3879"/>
                    <a:pt x="491" y="3896"/>
                    <a:pt x="496" y="3896"/>
                  </a:cubicBezTo>
                  <a:cubicBezTo>
                    <a:pt x="496" y="3896"/>
                    <a:pt x="497" y="3896"/>
                    <a:pt x="497" y="3895"/>
                  </a:cubicBezTo>
                  <a:lnTo>
                    <a:pt x="502" y="3913"/>
                  </a:lnTo>
                  <a:lnTo>
                    <a:pt x="524" y="3942"/>
                  </a:lnTo>
                  <a:lnTo>
                    <a:pt x="530" y="3938"/>
                  </a:lnTo>
                  <a:cubicBezTo>
                    <a:pt x="538" y="3955"/>
                    <a:pt x="603" y="4040"/>
                    <a:pt x="688" y="4132"/>
                  </a:cubicBezTo>
                  <a:cubicBezTo>
                    <a:pt x="803" y="4245"/>
                    <a:pt x="844" y="4279"/>
                    <a:pt x="851" y="4279"/>
                  </a:cubicBezTo>
                  <a:cubicBezTo>
                    <a:pt x="852" y="4279"/>
                    <a:pt x="852" y="4278"/>
                    <a:pt x="850" y="4274"/>
                  </a:cubicBezTo>
                  <a:cubicBezTo>
                    <a:pt x="849" y="4268"/>
                    <a:pt x="850" y="4265"/>
                    <a:pt x="853" y="4265"/>
                  </a:cubicBezTo>
                  <a:cubicBezTo>
                    <a:pt x="860" y="4265"/>
                    <a:pt x="874" y="4282"/>
                    <a:pt x="877" y="4299"/>
                  </a:cubicBezTo>
                  <a:cubicBezTo>
                    <a:pt x="897" y="4322"/>
                    <a:pt x="919" y="4342"/>
                    <a:pt x="943" y="4360"/>
                  </a:cubicBezTo>
                  <a:cubicBezTo>
                    <a:pt x="971" y="4382"/>
                    <a:pt x="1000" y="4403"/>
                    <a:pt x="995" y="4409"/>
                  </a:cubicBezTo>
                  <a:lnTo>
                    <a:pt x="1010" y="4420"/>
                  </a:lnTo>
                  <a:cubicBezTo>
                    <a:pt x="1029" y="4425"/>
                    <a:pt x="1058" y="4445"/>
                    <a:pt x="1092" y="4464"/>
                  </a:cubicBezTo>
                  <a:cubicBezTo>
                    <a:pt x="1122" y="4482"/>
                    <a:pt x="1151" y="4501"/>
                    <a:pt x="1179" y="4524"/>
                  </a:cubicBezTo>
                  <a:cubicBezTo>
                    <a:pt x="1204" y="4540"/>
                    <a:pt x="1231" y="4554"/>
                    <a:pt x="1260" y="4564"/>
                  </a:cubicBezTo>
                  <a:cubicBezTo>
                    <a:pt x="1294" y="4576"/>
                    <a:pt x="1295" y="4574"/>
                    <a:pt x="1307" y="4589"/>
                  </a:cubicBezTo>
                  <a:cubicBezTo>
                    <a:pt x="1304" y="4595"/>
                    <a:pt x="1379" y="4638"/>
                    <a:pt x="1399" y="4638"/>
                  </a:cubicBezTo>
                  <a:cubicBezTo>
                    <a:pt x="1401" y="4638"/>
                    <a:pt x="1403" y="4637"/>
                    <a:pt x="1404" y="4636"/>
                  </a:cubicBezTo>
                  <a:lnTo>
                    <a:pt x="1417" y="4650"/>
                  </a:lnTo>
                  <a:cubicBezTo>
                    <a:pt x="1426" y="4659"/>
                    <a:pt x="1436" y="4663"/>
                    <a:pt x="1444" y="4663"/>
                  </a:cubicBezTo>
                  <a:cubicBezTo>
                    <a:pt x="1448" y="4663"/>
                    <a:pt x="1452" y="4662"/>
                    <a:pt x="1453" y="4659"/>
                  </a:cubicBezTo>
                  <a:cubicBezTo>
                    <a:pt x="1455" y="4655"/>
                    <a:pt x="1458" y="4653"/>
                    <a:pt x="1461" y="4653"/>
                  </a:cubicBezTo>
                  <a:cubicBezTo>
                    <a:pt x="1468" y="4653"/>
                    <a:pt x="1477" y="4663"/>
                    <a:pt x="1482" y="4682"/>
                  </a:cubicBezTo>
                  <a:cubicBezTo>
                    <a:pt x="1477" y="4692"/>
                    <a:pt x="1485" y="4698"/>
                    <a:pt x="1491" y="4698"/>
                  </a:cubicBezTo>
                  <a:cubicBezTo>
                    <a:pt x="1493" y="4698"/>
                    <a:pt x="1495" y="4697"/>
                    <a:pt x="1496" y="4695"/>
                  </a:cubicBezTo>
                  <a:cubicBezTo>
                    <a:pt x="1500" y="4695"/>
                    <a:pt x="1505" y="4695"/>
                    <a:pt x="1510" y="4695"/>
                  </a:cubicBezTo>
                  <a:cubicBezTo>
                    <a:pt x="1525" y="4695"/>
                    <a:pt x="1538" y="4697"/>
                    <a:pt x="1550" y="4706"/>
                  </a:cubicBezTo>
                  <a:cubicBezTo>
                    <a:pt x="1559" y="4710"/>
                    <a:pt x="1569" y="4714"/>
                    <a:pt x="1576" y="4714"/>
                  </a:cubicBezTo>
                  <a:cubicBezTo>
                    <a:pt x="1582" y="4714"/>
                    <a:pt x="1586" y="4712"/>
                    <a:pt x="1589" y="4705"/>
                  </a:cubicBezTo>
                  <a:cubicBezTo>
                    <a:pt x="1590" y="4703"/>
                    <a:pt x="1591" y="4702"/>
                    <a:pt x="1594" y="4702"/>
                  </a:cubicBezTo>
                  <a:cubicBezTo>
                    <a:pt x="1601" y="4702"/>
                    <a:pt x="1613" y="4707"/>
                    <a:pt x="1625" y="4711"/>
                  </a:cubicBezTo>
                  <a:cubicBezTo>
                    <a:pt x="1623" y="4719"/>
                    <a:pt x="1623" y="4719"/>
                    <a:pt x="1602" y="4719"/>
                  </a:cubicBezTo>
                  <a:lnTo>
                    <a:pt x="1636" y="4731"/>
                  </a:lnTo>
                  <a:cubicBezTo>
                    <a:pt x="1653" y="4738"/>
                    <a:pt x="1684" y="4757"/>
                    <a:pt x="1682" y="4764"/>
                  </a:cubicBezTo>
                  <a:cubicBezTo>
                    <a:pt x="1690" y="4771"/>
                    <a:pt x="1698" y="4776"/>
                    <a:pt x="1703" y="4776"/>
                  </a:cubicBezTo>
                  <a:cubicBezTo>
                    <a:pt x="1706" y="4776"/>
                    <a:pt x="1707" y="4772"/>
                    <a:pt x="1701" y="4764"/>
                  </a:cubicBezTo>
                  <a:cubicBezTo>
                    <a:pt x="1703" y="4756"/>
                    <a:pt x="1705" y="4752"/>
                    <a:pt x="1710" y="4752"/>
                  </a:cubicBezTo>
                  <a:cubicBezTo>
                    <a:pt x="1716" y="4752"/>
                    <a:pt x="1724" y="4755"/>
                    <a:pt x="1740" y="4759"/>
                  </a:cubicBezTo>
                  <a:cubicBezTo>
                    <a:pt x="1758" y="4764"/>
                    <a:pt x="1775" y="4768"/>
                    <a:pt x="1773" y="4775"/>
                  </a:cubicBezTo>
                  <a:cubicBezTo>
                    <a:pt x="1771" y="4782"/>
                    <a:pt x="1771" y="4782"/>
                    <a:pt x="1805" y="4790"/>
                  </a:cubicBezTo>
                  <a:cubicBezTo>
                    <a:pt x="1826" y="4796"/>
                    <a:pt x="1848" y="4799"/>
                    <a:pt x="1867" y="4799"/>
                  </a:cubicBezTo>
                  <a:cubicBezTo>
                    <a:pt x="1898" y="4799"/>
                    <a:pt x="1923" y="4793"/>
                    <a:pt x="1935" y="4787"/>
                  </a:cubicBezTo>
                  <a:cubicBezTo>
                    <a:pt x="1937" y="4780"/>
                    <a:pt x="1938" y="4777"/>
                    <a:pt x="1940" y="4777"/>
                  </a:cubicBezTo>
                  <a:cubicBezTo>
                    <a:pt x="1942" y="4777"/>
                    <a:pt x="1946" y="4781"/>
                    <a:pt x="1953" y="4790"/>
                  </a:cubicBezTo>
                  <a:cubicBezTo>
                    <a:pt x="1951" y="4798"/>
                    <a:pt x="1969" y="4801"/>
                    <a:pt x="1987" y="4804"/>
                  </a:cubicBezTo>
                  <a:cubicBezTo>
                    <a:pt x="1987" y="4802"/>
                    <a:pt x="1989" y="4801"/>
                    <a:pt x="1991" y="4801"/>
                  </a:cubicBezTo>
                  <a:cubicBezTo>
                    <a:pt x="1994" y="4801"/>
                    <a:pt x="1998" y="4804"/>
                    <a:pt x="1991" y="4804"/>
                  </a:cubicBezTo>
                  <a:cubicBezTo>
                    <a:pt x="1990" y="4804"/>
                    <a:pt x="1989" y="4804"/>
                    <a:pt x="1987" y="4804"/>
                  </a:cubicBezTo>
                  <a:cubicBezTo>
                    <a:pt x="1987" y="4807"/>
                    <a:pt x="1982" y="4808"/>
                    <a:pt x="1976" y="4808"/>
                  </a:cubicBezTo>
                  <a:cubicBezTo>
                    <a:pt x="1969" y="4808"/>
                    <a:pt x="1960" y="4807"/>
                    <a:pt x="1950" y="4805"/>
                  </a:cubicBezTo>
                  <a:lnTo>
                    <a:pt x="1949" y="4813"/>
                  </a:lnTo>
                  <a:cubicBezTo>
                    <a:pt x="1956" y="4822"/>
                    <a:pt x="1968" y="4828"/>
                    <a:pt x="1980" y="4828"/>
                  </a:cubicBezTo>
                  <a:cubicBezTo>
                    <a:pt x="1987" y="4828"/>
                    <a:pt x="1995" y="4826"/>
                    <a:pt x="2002" y="4821"/>
                  </a:cubicBezTo>
                  <a:cubicBezTo>
                    <a:pt x="2006" y="4819"/>
                    <a:pt x="2010" y="4818"/>
                    <a:pt x="2015" y="4818"/>
                  </a:cubicBezTo>
                  <a:cubicBezTo>
                    <a:pt x="2023" y="4818"/>
                    <a:pt x="2031" y="4821"/>
                    <a:pt x="2036" y="4826"/>
                  </a:cubicBezTo>
                  <a:cubicBezTo>
                    <a:pt x="2049" y="4834"/>
                    <a:pt x="2062" y="4842"/>
                    <a:pt x="2068" y="4842"/>
                  </a:cubicBezTo>
                  <a:cubicBezTo>
                    <a:pt x="2070" y="4842"/>
                    <a:pt x="2071" y="4841"/>
                    <a:pt x="2071" y="4839"/>
                  </a:cubicBezTo>
                  <a:cubicBezTo>
                    <a:pt x="2089" y="4842"/>
                    <a:pt x="2107" y="4847"/>
                    <a:pt x="2123" y="4854"/>
                  </a:cubicBezTo>
                  <a:cubicBezTo>
                    <a:pt x="2143" y="4858"/>
                    <a:pt x="2158" y="4860"/>
                    <a:pt x="2167" y="4860"/>
                  </a:cubicBezTo>
                  <a:cubicBezTo>
                    <a:pt x="2174" y="4860"/>
                    <a:pt x="2177" y="4858"/>
                    <a:pt x="2178" y="4856"/>
                  </a:cubicBezTo>
                  <a:cubicBezTo>
                    <a:pt x="2178" y="4851"/>
                    <a:pt x="2185" y="4850"/>
                    <a:pt x="2195" y="4850"/>
                  </a:cubicBezTo>
                  <a:cubicBezTo>
                    <a:pt x="2200" y="4850"/>
                    <a:pt x="2207" y="4851"/>
                    <a:pt x="2214" y="4851"/>
                  </a:cubicBezTo>
                  <a:cubicBezTo>
                    <a:pt x="2219" y="4851"/>
                    <a:pt x="2224" y="4852"/>
                    <a:pt x="2229" y="4852"/>
                  </a:cubicBezTo>
                  <a:cubicBezTo>
                    <a:pt x="2241" y="4852"/>
                    <a:pt x="2250" y="4850"/>
                    <a:pt x="2251" y="4845"/>
                  </a:cubicBezTo>
                  <a:cubicBezTo>
                    <a:pt x="2252" y="4839"/>
                    <a:pt x="2265" y="4834"/>
                    <a:pt x="2291" y="4834"/>
                  </a:cubicBezTo>
                  <a:cubicBezTo>
                    <a:pt x="2295" y="4834"/>
                    <a:pt x="2300" y="4834"/>
                    <a:pt x="2306" y="4834"/>
                  </a:cubicBezTo>
                  <a:cubicBezTo>
                    <a:pt x="2319" y="4832"/>
                    <a:pt x="2327" y="4831"/>
                    <a:pt x="2333" y="4831"/>
                  </a:cubicBezTo>
                  <a:cubicBezTo>
                    <a:pt x="2343" y="4831"/>
                    <a:pt x="2347" y="4835"/>
                    <a:pt x="2358" y="4844"/>
                  </a:cubicBezTo>
                  <a:cubicBezTo>
                    <a:pt x="2357" y="4851"/>
                    <a:pt x="2375" y="4852"/>
                    <a:pt x="2393" y="4853"/>
                  </a:cubicBezTo>
                  <a:cubicBezTo>
                    <a:pt x="2406" y="4854"/>
                    <a:pt x="2418" y="4857"/>
                    <a:pt x="2429" y="4862"/>
                  </a:cubicBezTo>
                  <a:cubicBezTo>
                    <a:pt x="2434" y="4864"/>
                    <a:pt x="2437" y="4865"/>
                    <a:pt x="2440" y="4865"/>
                  </a:cubicBezTo>
                  <a:cubicBezTo>
                    <a:pt x="2447" y="4865"/>
                    <a:pt x="2447" y="4859"/>
                    <a:pt x="2447" y="4854"/>
                  </a:cubicBezTo>
                  <a:lnTo>
                    <a:pt x="2447" y="4840"/>
                  </a:lnTo>
                  <a:cubicBezTo>
                    <a:pt x="2448" y="4840"/>
                    <a:pt x="2448" y="4840"/>
                    <a:pt x="2449" y="4840"/>
                  </a:cubicBezTo>
                  <a:cubicBezTo>
                    <a:pt x="2466" y="4840"/>
                    <a:pt x="2482" y="4853"/>
                    <a:pt x="2483" y="4860"/>
                  </a:cubicBezTo>
                  <a:cubicBezTo>
                    <a:pt x="2492" y="4867"/>
                    <a:pt x="2496" y="4870"/>
                    <a:pt x="2498" y="4870"/>
                  </a:cubicBezTo>
                  <a:cubicBezTo>
                    <a:pt x="2501" y="4870"/>
                    <a:pt x="2500" y="4866"/>
                    <a:pt x="2500" y="4859"/>
                  </a:cubicBezTo>
                  <a:cubicBezTo>
                    <a:pt x="2500" y="4854"/>
                    <a:pt x="2510" y="4848"/>
                    <a:pt x="2531" y="4848"/>
                  </a:cubicBezTo>
                  <a:cubicBezTo>
                    <a:pt x="2537" y="4848"/>
                    <a:pt x="2545" y="4849"/>
                    <a:pt x="2554" y="4850"/>
                  </a:cubicBezTo>
                  <a:cubicBezTo>
                    <a:pt x="2571" y="4849"/>
                    <a:pt x="2587" y="4848"/>
                    <a:pt x="2601" y="4848"/>
                  </a:cubicBezTo>
                  <a:cubicBezTo>
                    <a:pt x="2615" y="4848"/>
                    <a:pt x="2625" y="4849"/>
                    <a:pt x="2625" y="4853"/>
                  </a:cubicBezTo>
                  <a:cubicBezTo>
                    <a:pt x="2631" y="4855"/>
                    <a:pt x="2636" y="4856"/>
                    <a:pt x="2641" y="4856"/>
                  </a:cubicBezTo>
                  <a:cubicBezTo>
                    <a:pt x="2648" y="4856"/>
                    <a:pt x="2655" y="4854"/>
                    <a:pt x="2661" y="4851"/>
                  </a:cubicBezTo>
                  <a:cubicBezTo>
                    <a:pt x="2679" y="4844"/>
                    <a:pt x="2696" y="4841"/>
                    <a:pt x="2750" y="4840"/>
                  </a:cubicBezTo>
                  <a:cubicBezTo>
                    <a:pt x="2770" y="4840"/>
                    <a:pt x="2786" y="4840"/>
                    <a:pt x="2798" y="4840"/>
                  </a:cubicBezTo>
                  <a:cubicBezTo>
                    <a:pt x="2841" y="4840"/>
                    <a:pt x="2840" y="4838"/>
                    <a:pt x="2839" y="4828"/>
                  </a:cubicBezTo>
                  <a:cubicBezTo>
                    <a:pt x="2838" y="4823"/>
                    <a:pt x="2837" y="4818"/>
                    <a:pt x="2842" y="4818"/>
                  </a:cubicBezTo>
                  <a:cubicBezTo>
                    <a:pt x="2844" y="4818"/>
                    <a:pt x="2849" y="4820"/>
                    <a:pt x="2856" y="4824"/>
                  </a:cubicBezTo>
                  <a:cubicBezTo>
                    <a:pt x="2860" y="4825"/>
                    <a:pt x="2863" y="4825"/>
                    <a:pt x="2866" y="4825"/>
                  </a:cubicBezTo>
                  <a:cubicBezTo>
                    <a:pt x="2882" y="4825"/>
                    <a:pt x="2898" y="4817"/>
                    <a:pt x="2926" y="4806"/>
                  </a:cubicBezTo>
                  <a:cubicBezTo>
                    <a:pt x="2936" y="4798"/>
                    <a:pt x="2942" y="4785"/>
                    <a:pt x="2937" y="4773"/>
                  </a:cubicBezTo>
                  <a:cubicBezTo>
                    <a:pt x="2935" y="4758"/>
                    <a:pt x="2935" y="4758"/>
                    <a:pt x="2970" y="4757"/>
                  </a:cubicBezTo>
                  <a:cubicBezTo>
                    <a:pt x="2975" y="4755"/>
                    <a:pt x="2981" y="4755"/>
                    <a:pt x="2986" y="4755"/>
                  </a:cubicBezTo>
                  <a:cubicBezTo>
                    <a:pt x="2997" y="4755"/>
                    <a:pt x="3006" y="4758"/>
                    <a:pt x="3008" y="4762"/>
                  </a:cubicBezTo>
                  <a:cubicBezTo>
                    <a:pt x="3009" y="4769"/>
                    <a:pt x="2992" y="4774"/>
                    <a:pt x="2992" y="4774"/>
                  </a:cubicBezTo>
                  <a:lnTo>
                    <a:pt x="2974" y="4778"/>
                  </a:lnTo>
                  <a:cubicBezTo>
                    <a:pt x="2976" y="4783"/>
                    <a:pt x="2977" y="4788"/>
                    <a:pt x="2988" y="4788"/>
                  </a:cubicBezTo>
                  <a:cubicBezTo>
                    <a:pt x="2993" y="4788"/>
                    <a:pt x="3001" y="4787"/>
                    <a:pt x="3012" y="4784"/>
                  </a:cubicBezTo>
                  <a:cubicBezTo>
                    <a:pt x="3017" y="4785"/>
                    <a:pt x="3021" y="4785"/>
                    <a:pt x="3025" y="4785"/>
                  </a:cubicBezTo>
                  <a:cubicBezTo>
                    <a:pt x="3039" y="4785"/>
                    <a:pt x="3049" y="4781"/>
                    <a:pt x="3047" y="4775"/>
                  </a:cubicBezTo>
                  <a:lnTo>
                    <a:pt x="3047" y="4775"/>
                  </a:lnTo>
                  <a:cubicBezTo>
                    <a:pt x="3050" y="4775"/>
                    <a:pt x="3053" y="4776"/>
                    <a:pt x="3057" y="4776"/>
                  </a:cubicBezTo>
                  <a:cubicBezTo>
                    <a:pt x="3076" y="4776"/>
                    <a:pt x="3106" y="4768"/>
                    <a:pt x="3136" y="4760"/>
                  </a:cubicBezTo>
                  <a:cubicBezTo>
                    <a:pt x="3170" y="4751"/>
                    <a:pt x="3217" y="4732"/>
                    <a:pt x="3238" y="4732"/>
                  </a:cubicBezTo>
                  <a:cubicBezTo>
                    <a:pt x="3239" y="4732"/>
                    <a:pt x="3240" y="4732"/>
                    <a:pt x="3240" y="4732"/>
                  </a:cubicBezTo>
                  <a:cubicBezTo>
                    <a:pt x="3274" y="4720"/>
                    <a:pt x="3291" y="4713"/>
                    <a:pt x="3288" y="4706"/>
                  </a:cubicBezTo>
                  <a:cubicBezTo>
                    <a:pt x="3284" y="4697"/>
                    <a:pt x="3292" y="4691"/>
                    <a:pt x="3298" y="4691"/>
                  </a:cubicBezTo>
                  <a:cubicBezTo>
                    <a:pt x="3300" y="4691"/>
                    <a:pt x="3302" y="4692"/>
                    <a:pt x="3303" y="4694"/>
                  </a:cubicBezTo>
                  <a:cubicBezTo>
                    <a:pt x="3304" y="4695"/>
                    <a:pt x="3307" y="4695"/>
                    <a:pt x="3310" y="4695"/>
                  </a:cubicBezTo>
                  <a:cubicBezTo>
                    <a:pt x="3354" y="4695"/>
                    <a:pt x="3541" y="4612"/>
                    <a:pt x="3551" y="4592"/>
                  </a:cubicBezTo>
                  <a:lnTo>
                    <a:pt x="3583" y="4576"/>
                  </a:lnTo>
                  <a:cubicBezTo>
                    <a:pt x="3618" y="4565"/>
                    <a:pt x="3710" y="4509"/>
                    <a:pt x="3721" y="4493"/>
                  </a:cubicBezTo>
                  <a:lnTo>
                    <a:pt x="3767" y="4465"/>
                  </a:lnTo>
                  <a:cubicBezTo>
                    <a:pt x="3792" y="4460"/>
                    <a:pt x="3813" y="4445"/>
                    <a:pt x="3827" y="4425"/>
                  </a:cubicBezTo>
                  <a:cubicBezTo>
                    <a:pt x="3834" y="4412"/>
                    <a:pt x="3834" y="4405"/>
                    <a:pt x="3835" y="4405"/>
                  </a:cubicBezTo>
                  <a:cubicBezTo>
                    <a:pt x="3835" y="4405"/>
                    <a:pt x="3836" y="4406"/>
                    <a:pt x="3837" y="4408"/>
                  </a:cubicBezTo>
                  <a:cubicBezTo>
                    <a:pt x="3837" y="4409"/>
                    <a:pt x="3838" y="4409"/>
                    <a:pt x="3839" y="4409"/>
                  </a:cubicBezTo>
                  <a:cubicBezTo>
                    <a:pt x="3848" y="4409"/>
                    <a:pt x="3876" y="4388"/>
                    <a:pt x="3928" y="4350"/>
                  </a:cubicBezTo>
                  <a:cubicBezTo>
                    <a:pt x="3971" y="4318"/>
                    <a:pt x="3981" y="4309"/>
                    <a:pt x="3976" y="4309"/>
                  </a:cubicBezTo>
                  <a:cubicBezTo>
                    <a:pt x="3974" y="4309"/>
                    <a:pt x="3971" y="4310"/>
                    <a:pt x="3966" y="4311"/>
                  </a:cubicBezTo>
                  <a:cubicBezTo>
                    <a:pt x="4000" y="4275"/>
                    <a:pt x="4013" y="4267"/>
                    <a:pt x="4019" y="4267"/>
                  </a:cubicBezTo>
                  <a:cubicBezTo>
                    <a:pt x="4021" y="4267"/>
                    <a:pt x="4023" y="4268"/>
                    <a:pt x="4024" y="4270"/>
                  </a:cubicBezTo>
                  <a:cubicBezTo>
                    <a:pt x="4023" y="4277"/>
                    <a:pt x="4024" y="4279"/>
                    <a:pt x="4027" y="4279"/>
                  </a:cubicBezTo>
                  <a:cubicBezTo>
                    <a:pt x="4033" y="4279"/>
                    <a:pt x="4047" y="4261"/>
                    <a:pt x="4047" y="4241"/>
                  </a:cubicBezTo>
                  <a:cubicBezTo>
                    <a:pt x="4050" y="4220"/>
                    <a:pt x="4071" y="4198"/>
                    <a:pt x="4079" y="4198"/>
                  </a:cubicBezTo>
                  <a:cubicBezTo>
                    <a:pt x="4080" y="4198"/>
                    <a:pt x="4081" y="4199"/>
                    <a:pt x="4081" y="4199"/>
                  </a:cubicBezTo>
                  <a:cubicBezTo>
                    <a:pt x="4086" y="4204"/>
                    <a:pt x="4072" y="4216"/>
                    <a:pt x="4059" y="4228"/>
                  </a:cubicBezTo>
                  <a:lnTo>
                    <a:pt x="4069" y="4240"/>
                  </a:lnTo>
                  <a:cubicBezTo>
                    <a:pt x="4079" y="4232"/>
                    <a:pt x="4087" y="4222"/>
                    <a:pt x="4090" y="4209"/>
                  </a:cubicBezTo>
                  <a:cubicBezTo>
                    <a:pt x="4099" y="4202"/>
                    <a:pt x="4107" y="4191"/>
                    <a:pt x="4113" y="4180"/>
                  </a:cubicBezTo>
                  <a:cubicBezTo>
                    <a:pt x="4119" y="4168"/>
                    <a:pt x="4118" y="4162"/>
                    <a:pt x="4110" y="4162"/>
                  </a:cubicBezTo>
                  <a:cubicBezTo>
                    <a:pt x="4107" y="4162"/>
                    <a:pt x="4102" y="4163"/>
                    <a:pt x="4097" y="4165"/>
                  </a:cubicBezTo>
                  <a:cubicBezTo>
                    <a:pt x="4094" y="4166"/>
                    <a:pt x="4091" y="4166"/>
                    <a:pt x="4090" y="4166"/>
                  </a:cubicBezTo>
                  <a:cubicBezTo>
                    <a:pt x="4084" y="4166"/>
                    <a:pt x="4095" y="4157"/>
                    <a:pt x="4106" y="4147"/>
                  </a:cubicBezTo>
                  <a:cubicBezTo>
                    <a:pt x="4120" y="4139"/>
                    <a:pt x="4128" y="4135"/>
                    <a:pt x="4133" y="4135"/>
                  </a:cubicBezTo>
                  <a:cubicBezTo>
                    <a:pt x="4139" y="4135"/>
                    <a:pt x="4138" y="4141"/>
                    <a:pt x="4134" y="4151"/>
                  </a:cubicBezTo>
                  <a:cubicBezTo>
                    <a:pt x="4121" y="4163"/>
                    <a:pt x="4126" y="4168"/>
                    <a:pt x="4131" y="4174"/>
                  </a:cubicBezTo>
                  <a:cubicBezTo>
                    <a:pt x="4131" y="4174"/>
                    <a:pt x="4131" y="4174"/>
                    <a:pt x="4132" y="4174"/>
                  </a:cubicBezTo>
                  <a:cubicBezTo>
                    <a:pt x="4142" y="4174"/>
                    <a:pt x="4188" y="4103"/>
                    <a:pt x="4189" y="4080"/>
                  </a:cubicBezTo>
                  <a:lnTo>
                    <a:pt x="4195" y="4086"/>
                  </a:lnTo>
                  <a:cubicBezTo>
                    <a:pt x="4195" y="4086"/>
                    <a:pt x="4196" y="4087"/>
                    <a:pt x="4196" y="4087"/>
                  </a:cubicBezTo>
                  <a:cubicBezTo>
                    <a:pt x="4204" y="4087"/>
                    <a:pt x="4226" y="4063"/>
                    <a:pt x="4249" y="4038"/>
                  </a:cubicBezTo>
                  <a:cubicBezTo>
                    <a:pt x="4272" y="4012"/>
                    <a:pt x="4284" y="3999"/>
                    <a:pt x="4279" y="3993"/>
                  </a:cubicBezTo>
                  <a:cubicBezTo>
                    <a:pt x="4273" y="3988"/>
                    <a:pt x="4268" y="3984"/>
                    <a:pt x="4280" y="3970"/>
                  </a:cubicBezTo>
                  <a:lnTo>
                    <a:pt x="4280" y="3970"/>
                  </a:lnTo>
                  <a:cubicBezTo>
                    <a:pt x="4274" y="3977"/>
                    <a:pt x="4270" y="3979"/>
                    <a:pt x="4266" y="3979"/>
                  </a:cubicBezTo>
                  <a:cubicBezTo>
                    <a:pt x="4262" y="3979"/>
                    <a:pt x="4259" y="3977"/>
                    <a:pt x="4256" y="3974"/>
                  </a:cubicBezTo>
                  <a:cubicBezTo>
                    <a:pt x="4256" y="3974"/>
                    <a:pt x="4286" y="3953"/>
                    <a:pt x="4301" y="3942"/>
                  </a:cubicBezTo>
                  <a:cubicBezTo>
                    <a:pt x="4334" y="3923"/>
                    <a:pt x="4362" y="3900"/>
                    <a:pt x="4405" y="3843"/>
                  </a:cubicBezTo>
                  <a:cubicBezTo>
                    <a:pt x="4416" y="3828"/>
                    <a:pt x="4429" y="3810"/>
                    <a:pt x="4442" y="3794"/>
                  </a:cubicBezTo>
                  <a:cubicBezTo>
                    <a:pt x="4451" y="3781"/>
                    <a:pt x="4459" y="3769"/>
                    <a:pt x="4472" y="3758"/>
                  </a:cubicBezTo>
                  <a:cubicBezTo>
                    <a:pt x="4491" y="3727"/>
                    <a:pt x="4500" y="3712"/>
                    <a:pt x="4493" y="3708"/>
                  </a:cubicBezTo>
                  <a:lnTo>
                    <a:pt x="4512" y="3678"/>
                  </a:lnTo>
                  <a:cubicBezTo>
                    <a:pt x="4528" y="3666"/>
                    <a:pt x="4547" y="3635"/>
                    <a:pt x="4540" y="3632"/>
                  </a:cubicBezTo>
                  <a:cubicBezTo>
                    <a:pt x="4542" y="3613"/>
                    <a:pt x="4560" y="3601"/>
                    <a:pt x="4567" y="3586"/>
                  </a:cubicBezTo>
                  <a:cubicBezTo>
                    <a:pt x="4587" y="3568"/>
                    <a:pt x="4593" y="3563"/>
                    <a:pt x="4587" y="3563"/>
                  </a:cubicBezTo>
                  <a:cubicBezTo>
                    <a:pt x="4584" y="3563"/>
                    <a:pt x="4578" y="3564"/>
                    <a:pt x="4569" y="3566"/>
                  </a:cubicBezTo>
                  <a:cubicBezTo>
                    <a:pt x="4569" y="3565"/>
                    <a:pt x="4569" y="3565"/>
                    <a:pt x="4568" y="3565"/>
                  </a:cubicBezTo>
                  <a:cubicBezTo>
                    <a:pt x="4560" y="3565"/>
                    <a:pt x="4541" y="3592"/>
                    <a:pt x="4530" y="3606"/>
                  </a:cubicBezTo>
                  <a:lnTo>
                    <a:pt x="4503" y="3651"/>
                  </a:lnTo>
                  <a:lnTo>
                    <a:pt x="4503" y="3651"/>
                  </a:lnTo>
                  <a:lnTo>
                    <a:pt x="4525" y="3601"/>
                  </a:lnTo>
                  <a:cubicBezTo>
                    <a:pt x="4535" y="3587"/>
                    <a:pt x="4544" y="3552"/>
                    <a:pt x="4537" y="3548"/>
                  </a:cubicBezTo>
                  <a:cubicBezTo>
                    <a:pt x="4537" y="3548"/>
                    <a:pt x="4530" y="3544"/>
                    <a:pt x="4538" y="3528"/>
                  </a:cubicBezTo>
                  <a:lnTo>
                    <a:pt x="4551" y="3535"/>
                  </a:lnTo>
                  <a:cubicBezTo>
                    <a:pt x="4549" y="3555"/>
                    <a:pt x="4556" y="3559"/>
                    <a:pt x="4563" y="3562"/>
                  </a:cubicBezTo>
                  <a:cubicBezTo>
                    <a:pt x="4583" y="3553"/>
                    <a:pt x="4613" y="3508"/>
                    <a:pt x="4600" y="3502"/>
                  </a:cubicBezTo>
                  <a:cubicBezTo>
                    <a:pt x="4604" y="3490"/>
                    <a:pt x="4612" y="3480"/>
                    <a:pt x="4622" y="3472"/>
                  </a:cubicBezTo>
                  <a:cubicBezTo>
                    <a:pt x="4623" y="3473"/>
                    <a:pt x="4623" y="3473"/>
                    <a:pt x="4624" y="3473"/>
                  </a:cubicBezTo>
                  <a:cubicBezTo>
                    <a:pt x="4630" y="3473"/>
                    <a:pt x="4636" y="3458"/>
                    <a:pt x="4631" y="3438"/>
                  </a:cubicBezTo>
                  <a:cubicBezTo>
                    <a:pt x="4624" y="3417"/>
                    <a:pt x="4634" y="3396"/>
                    <a:pt x="4655" y="3389"/>
                  </a:cubicBezTo>
                  <a:cubicBezTo>
                    <a:pt x="4682" y="3362"/>
                    <a:pt x="4706" y="3294"/>
                    <a:pt x="4700" y="3292"/>
                  </a:cubicBezTo>
                  <a:cubicBezTo>
                    <a:pt x="4686" y="3286"/>
                    <a:pt x="4704" y="3236"/>
                    <a:pt x="4717" y="3221"/>
                  </a:cubicBezTo>
                  <a:cubicBezTo>
                    <a:pt x="4730" y="3208"/>
                    <a:pt x="4737" y="3190"/>
                    <a:pt x="4737" y="3172"/>
                  </a:cubicBezTo>
                  <a:cubicBezTo>
                    <a:pt x="4737" y="3172"/>
                    <a:pt x="4738" y="3172"/>
                    <a:pt x="4738" y="3172"/>
                  </a:cubicBezTo>
                  <a:cubicBezTo>
                    <a:pt x="4745" y="3172"/>
                    <a:pt x="4757" y="3158"/>
                    <a:pt x="4753" y="3139"/>
                  </a:cubicBezTo>
                  <a:cubicBezTo>
                    <a:pt x="4753" y="3139"/>
                    <a:pt x="4756" y="3131"/>
                    <a:pt x="4753" y="3131"/>
                  </a:cubicBezTo>
                  <a:cubicBezTo>
                    <a:pt x="4752" y="3131"/>
                    <a:pt x="4750" y="3133"/>
                    <a:pt x="4747" y="3137"/>
                  </a:cubicBezTo>
                  <a:lnTo>
                    <a:pt x="4741" y="3098"/>
                  </a:lnTo>
                  <a:cubicBezTo>
                    <a:pt x="4738" y="3110"/>
                    <a:pt x="4734" y="3113"/>
                    <a:pt x="4730" y="3113"/>
                  </a:cubicBezTo>
                  <a:cubicBezTo>
                    <a:pt x="4728" y="3113"/>
                    <a:pt x="4725" y="3112"/>
                    <a:pt x="4723" y="3111"/>
                  </a:cubicBezTo>
                  <a:cubicBezTo>
                    <a:pt x="4716" y="3109"/>
                    <a:pt x="4741" y="3043"/>
                    <a:pt x="4771" y="3014"/>
                  </a:cubicBezTo>
                  <a:lnTo>
                    <a:pt x="4794" y="2983"/>
                  </a:lnTo>
                  <a:lnTo>
                    <a:pt x="4780" y="2980"/>
                  </a:lnTo>
                  <a:cubicBezTo>
                    <a:pt x="4785" y="2963"/>
                    <a:pt x="4788" y="2946"/>
                    <a:pt x="4795" y="2946"/>
                  </a:cubicBezTo>
                  <a:cubicBezTo>
                    <a:pt x="4796" y="2946"/>
                    <a:pt x="4796" y="2946"/>
                    <a:pt x="4796" y="2946"/>
                  </a:cubicBezTo>
                  <a:cubicBezTo>
                    <a:pt x="4798" y="2947"/>
                    <a:pt x="4799" y="2947"/>
                    <a:pt x="4800" y="2947"/>
                  </a:cubicBezTo>
                  <a:cubicBezTo>
                    <a:pt x="4803" y="2947"/>
                    <a:pt x="4804" y="2944"/>
                    <a:pt x="4807" y="2931"/>
                  </a:cubicBezTo>
                  <a:cubicBezTo>
                    <a:pt x="4808" y="2931"/>
                    <a:pt x="4811" y="2914"/>
                    <a:pt x="4803" y="2912"/>
                  </a:cubicBezTo>
                  <a:cubicBezTo>
                    <a:pt x="4789" y="2908"/>
                    <a:pt x="4789" y="2908"/>
                    <a:pt x="4799" y="2892"/>
                  </a:cubicBezTo>
                  <a:cubicBezTo>
                    <a:pt x="4815" y="2880"/>
                    <a:pt x="4820" y="2857"/>
                    <a:pt x="4807" y="2840"/>
                  </a:cubicBezTo>
                  <a:cubicBezTo>
                    <a:pt x="4793" y="2837"/>
                    <a:pt x="4793" y="2837"/>
                    <a:pt x="4809" y="2822"/>
                  </a:cubicBezTo>
                  <a:cubicBezTo>
                    <a:pt x="4810" y="2822"/>
                    <a:pt x="4810" y="2822"/>
                    <a:pt x="4810" y="2822"/>
                  </a:cubicBezTo>
                  <a:cubicBezTo>
                    <a:pt x="4818" y="2822"/>
                    <a:pt x="4828" y="2807"/>
                    <a:pt x="4830" y="2789"/>
                  </a:cubicBezTo>
                  <a:lnTo>
                    <a:pt x="4823" y="2788"/>
                  </a:lnTo>
                  <a:cubicBezTo>
                    <a:pt x="4808" y="2786"/>
                    <a:pt x="4811" y="2768"/>
                    <a:pt x="4821" y="2751"/>
                  </a:cubicBezTo>
                  <a:lnTo>
                    <a:pt x="4821" y="2751"/>
                  </a:lnTo>
                  <a:cubicBezTo>
                    <a:pt x="4821" y="2751"/>
                    <a:pt x="4821" y="2751"/>
                    <a:pt x="4821" y="2751"/>
                  </a:cubicBezTo>
                  <a:cubicBezTo>
                    <a:pt x="4829" y="2751"/>
                    <a:pt x="4831" y="2734"/>
                    <a:pt x="4829" y="2698"/>
                  </a:cubicBezTo>
                  <a:cubicBezTo>
                    <a:pt x="4833" y="2665"/>
                    <a:pt x="4833" y="2647"/>
                    <a:pt x="4840" y="2647"/>
                  </a:cubicBezTo>
                  <a:cubicBezTo>
                    <a:pt x="4840" y="2647"/>
                    <a:pt x="4841" y="2647"/>
                    <a:pt x="4841" y="2647"/>
                  </a:cubicBezTo>
                  <a:cubicBezTo>
                    <a:pt x="4844" y="2647"/>
                    <a:pt x="4846" y="2647"/>
                    <a:pt x="4848" y="2647"/>
                  </a:cubicBezTo>
                  <a:cubicBezTo>
                    <a:pt x="4855" y="2647"/>
                    <a:pt x="4853" y="2644"/>
                    <a:pt x="4842" y="2629"/>
                  </a:cubicBezTo>
                  <a:cubicBezTo>
                    <a:pt x="4835" y="2610"/>
                    <a:pt x="4835" y="2610"/>
                    <a:pt x="4844" y="2575"/>
                  </a:cubicBezTo>
                  <a:cubicBezTo>
                    <a:pt x="4852" y="2565"/>
                    <a:pt x="4853" y="2550"/>
                    <a:pt x="4846" y="2539"/>
                  </a:cubicBezTo>
                  <a:cubicBezTo>
                    <a:pt x="4844" y="2539"/>
                    <a:pt x="4841" y="2539"/>
                    <a:pt x="4839" y="2539"/>
                  </a:cubicBezTo>
                  <a:cubicBezTo>
                    <a:pt x="4829" y="2539"/>
                    <a:pt x="4824" y="2542"/>
                    <a:pt x="4823" y="2556"/>
                  </a:cubicBezTo>
                  <a:cubicBezTo>
                    <a:pt x="4823" y="2573"/>
                    <a:pt x="4823" y="2573"/>
                    <a:pt x="4815" y="2573"/>
                  </a:cubicBezTo>
                  <a:cubicBezTo>
                    <a:pt x="4815" y="2573"/>
                    <a:pt x="4816" y="2555"/>
                    <a:pt x="4817" y="2537"/>
                  </a:cubicBezTo>
                  <a:cubicBezTo>
                    <a:pt x="4818" y="2513"/>
                    <a:pt x="4817" y="2490"/>
                    <a:pt x="4814" y="2466"/>
                  </a:cubicBezTo>
                  <a:cubicBezTo>
                    <a:pt x="4811" y="2449"/>
                    <a:pt x="4806" y="2440"/>
                    <a:pt x="4802" y="2440"/>
                  </a:cubicBezTo>
                  <a:cubicBezTo>
                    <a:pt x="4799" y="2440"/>
                    <a:pt x="4796" y="2449"/>
                    <a:pt x="4798" y="2466"/>
                  </a:cubicBezTo>
                  <a:lnTo>
                    <a:pt x="4790" y="2483"/>
                  </a:lnTo>
                  <a:cubicBezTo>
                    <a:pt x="4769" y="2483"/>
                    <a:pt x="4767" y="2516"/>
                    <a:pt x="4788" y="2518"/>
                  </a:cubicBezTo>
                  <a:cubicBezTo>
                    <a:pt x="4811" y="2519"/>
                    <a:pt x="4811" y="2519"/>
                    <a:pt x="4795" y="2536"/>
                  </a:cubicBezTo>
                  <a:cubicBezTo>
                    <a:pt x="4794" y="2536"/>
                    <a:pt x="4794" y="2536"/>
                    <a:pt x="4794" y="2536"/>
                  </a:cubicBezTo>
                  <a:cubicBezTo>
                    <a:pt x="4780" y="2536"/>
                    <a:pt x="4779" y="2553"/>
                    <a:pt x="4778" y="2569"/>
                  </a:cubicBezTo>
                  <a:cubicBezTo>
                    <a:pt x="4778" y="2584"/>
                    <a:pt x="4778" y="2587"/>
                    <a:pt x="4774" y="2587"/>
                  </a:cubicBezTo>
                  <a:cubicBezTo>
                    <a:pt x="4773" y="2587"/>
                    <a:pt x="4772" y="2586"/>
                    <a:pt x="4770" y="2586"/>
                  </a:cubicBezTo>
                  <a:cubicBezTo>
                    <a:pt x="4763" y="2586"/>
                    <a:pt x="4755" y="2603"/>
                    <a:pt x="4753" y="2620"/>
                  </a:cubicBezTo>
                  <a:cubicBezTo>
                    <a:pt x="4753" y="2637"/>
                    <a:pt x="4753" y="2637"/>
                    <a:pt x="4760" y="2638"/>
                  </a:cubicBezTo>
                  <a:cubicBezTo>
                    <a:pt x="4762" y="2635"/>
                    <a:pt x="4763" y="2633"/>
                    <a:pt x="4764" y="2633"/>
                  </a:cubicBezTo>
                  <a:lnTo>
                    <a:pt x="4764" y="2633"/>
                  </a:lnTo>
                  <a:cubicBezTo>
                    <a:pt x="4767" y="2633"/>
                    <a:pt x="4764" y="2659"/>
                    <a:pt x="4751" y="2671"/>
                  </a:cubicBezTo>
                  <a:cubicBezTo>
                    <a:pt x="4742" y="2688"/>
                    <a:pt x="4741" y="2687"/>
                    <a:pt x="4757" y="2689"/>
                  </a:cubicBezTo>
                  <a:cubicBezTo>
                    <a:pt x="4771" y="2692"/>
                    <a:pt x="4766" y="2725"/>
                    <a:pt x="4749" y="2741"/>
                  </a:cubicBezTo>
                  <a:lnTo>
                    <a:pt x="4743" y="2775"/>
                  </a:lnTo>
                  <a:cubicBezTo>
                    <a:pt x="4740" y="2791"/>
                    <a:pt x="4748" y="2794"/>
                    <a:pt x="4755" y="2795"/>
                  </a:cubicBezTo>
                  <a:cubicBezTo>
                    <a:pt x="4769" y="2797"/>
                    <a:pt x="4769" y="2797"/>
                    <a:pt x="4759" y="2813"/>
                  </a:cubicBezTo>
                  <a:cubicBezTo>
                    <a:pt x="4751" y="2827"/>
                    <a:pt x="4744" y="2827"/>
                    <a:pt x="4743" y="2827"/>
                  </a:cubicBezTo>
                  <a:cubicBezTo>
                    <a:pt x="4742" y="2827"/>
                    <a:pt x="4742" y="2827"/>
                    <a:pt x="4742" y="2827"/>
                  </a:cubicBezTo>
                  <a:cubicBezTo>
                    <a:pt x="4742" y="2827"/>
                    <a:pt x="4742" y="2827"/>
                    <a:pt x="4742" y="2827"/>
                  </a:cubicBezTo>
                  <a:cubicBezTo>
                    <a:pt x="4735" y="2827"/>
                    <a:pt x="4732" y="2844"/>
                    <a:pt x="4730" y="2860"/>
                  </a:cubicBezTo>
                  <a:cubicBezTo>
                    <a:pt x="4728" y="2878"/>
                    <a:pt x="4722" y="2912"/>
                    <a:pt x="4729" y="2913"/>
                  </a:cubicBezTo>
                  <a:cubicBezTo>
                    <a:pt x="4731" y="2913"/>
                    <a:pt x="4732" y="2914"/>
                    <a:pt x="4731" y="2914"/>
                  </a:cubicBezTo>
                  <a:cubicBezTo>
                    <a:pt x="4731" y="2914"/>
                    <a:pt x="4727" y="2912"/>
                    <a:pt x="4722" y="2912"/>
                  </a:cubicBezTo>
                  <a:cubicBezTo>
                    <a:pt x="4717" y="2928"/>
                    <a:pt x="4711" y="2926"/>
                    <a:pt x="4717" y="2928"/>
                  </a:cubicBezTo>
                  <a:cubicBezTo>
                    <a:pt x="4712" y="2945"/>
                    <a:pt x="4705" y="2961"/>
                    <a:pt x="4697" y="2977"/>
                  </a:cubicBezTo>
                  <a:cubicBezTo>
                    <a:pt x="4686" y="2999"/>
                    <a:pt x="4683" y="3034"/>
                    <a:pt x="4693" y="3034"/>
                  </a:cubicBezTo>
                  <a:cubicBezTo>
                    <a:pt x="4697" y="3034"/>
                    <a:pt x="4702" y="3029"/>
                    <a:pt x="4710" y="3016"/>
                  </a:cubicBezTo>
                  <a:lnTo>
                    <a:pt x="4710" y="3016"/>
                  </a:lnTo>
                  <a:lnTo>
                    <a:pt x="4705" y="3033"/>
                  </a:lnTo>
                  <a:cubicBezTo>
                    <a:pt x="4701" y="3049"/>
                    <a:pt x="4709" y="3052"/>
                    <a:pt x="4709" y="3052"/>
                  </a:cubicBezTo>
                  <a:cubicBezTo>
                    <a:pt x="4715" y="3054"/>
                    <a:pt x="4711" y="3071"/>
                    <a:pt x="4706" y="3088"/>
                  </a:cubicBezTo>
                  <a:lnTo>
                    <a:pt x="4692" y="3083"/>
                  </a:lnTo>
                  <a:cubicBezTo>
                    <a:pt x="4688" y="3077"/>
                    <a:pt x="4684" y="3075"/>
                    <a:pt x="4680" y="3075"/>
                  </a:cubicBezTo>
                  <a:cubicBezTo>
                    <a:pt x="4670" y="3075"/>
                    <a:pt x="4664" y="3097"/>
                    <a:pt x="4676" y="3115"/>
                  </a:cubicBezTo>
                  <a:lnTo>
                    <a:pt x="4669" y="3112"/>
                  </a:lnTo>
                  <a:cubicBezTo>
                    <a:pt x="4669" y="3112"/>
                    <a:pt x="4668" y="3112"/>
                    <a:pt x="4668" y="3112"/>
                  </a:cubicBezTo>
                  <a:cubicBezTo>
                    <a:pt x="4661" y="3112"/>
                    <a:pt x="4659" y="3129"/>
                    <a:pt x="4654" y="3162"/>
                  </a:cubicBezTo>
                  <a:cubicBezTo>
                    <a:pt x="4648" y="3177"/>
                    <a:pt x="4656" y="3199"/>
                    <a:pt x="4663" y="3202"/>
                  </a:cubicBezTo>
                  <a:cubicBezTo>
                    <a:pt x="4669" y="3204"/>
                    <a:pt x="4664" y="3220"/>
                    <a:pt x="4664" y="3220"/>
                  </a:cubicBezTo>
                  <a:cubicBezTo>
                    <a:pt x="4659" y="3232"/>
                    <a:pt x="4657" y="3236"/>
                    <a:pt x="4654" y="3236"/>
                  </a:cubicBezTo>
                  <a:cubicBezTo>
                    <a:pt x="4653" y="3236"/>
                    <a:pt x="4652" y="3235"/>
                    <a:pt x="4650" y="3235"/>
                  </a:cubicBezTo>
                  <a:cubicBezTo>
                    <a:pt x="4649" y="3234"/>
                    <a:pt x="4648" y="3234"/>
                    <a:pt x="4647" y="3234"/>
                  </a:cubicBezTo>
                  <a:cubicBezTo>
                    <a:pt x="4635" y="3234"/>
                    <a:pt x="4625" y="3263"/>
                    <a:pt x="4632" y="3283"/>
                  </a:cubicBezTo>
                  <a:lnTo>
                    <a:pt x="4626" y="3281"/>
                  </a:lnTo>
                  <a:cubicBezTo>
                    <a:pt x="4625" y="3280"/>
                    <a:pt x="4624" y="3280"/>
                    <a:pt x="4623" y="3280"/>
                  </a:cubicBezTo>
                  <a:cubicBezTo>
                    <a:pt x="4616" y="3280"/>
                    <a:pt x="4605" y="3299"/>
                    <a:pt x="4581" y="3375"/>
                  </a:cubicBezTo>
                  <a:cubicBezTo>
                    <a:pt x="4551" y="3434"/>
                    <a:pt x="4528" y="3480"/>
                    <a:pt x="4522" y="3480"/>
                  </a:cubicBezTo>
                  <a:cubicBezTo>
                    <a:pt x="4522" y="3480"/>
                    <a:pt x="4521" y="3480"/>
                    <a:pt x="4521" y="3480"/>
                  </a:cubicBezTo>
                  <a:cubicBezTo>
                    <a:pt x="4521" y="3480"/>
                    <a:pt x="4521" y="3480"/>
                    <a:pt x="4520" y="3480"/>
                  </a:cubicBezTo>
                  <a:cubicBezTo>
                    <a:pt x="4512" y="3480"/>
                    <a:pt x="4499" y="3548"/>
                    <a:pt x="4492" y="3583"/>
                  </a:cubicBezTo>
                  <a:cubicBezTo>
                    <a:pt x="4491" y="3583"/>
                    <a:pt x="4491" y="3583"/>
                    <a:pt x="4490" y="3583"/>
                  </a:cubicBezTo>
                  <a:cubicBezTo>
                    <a:pt x="4485" y="3583"/>
                    <a:pt x="4476" y="3597"/>
                    <a:pt x="4459" y="3624"/>
                  </a:cubicBezTo>
                  <a:cubicBezTo>
                    <a:pt x="4438" y="3658"/>
                    <a:pt x="4433" y="3666"/>
                    <a:pt x="4429" y="3666"/>
                  </a:cubicBezTo>
                  <a:cubicBezTo>
                    <a:pt x="4428" y="3666"/>
                    <a:pt x="4427" y="3665"/>
                    <a:pt x="4426" y="3664"/>
                  </a:cubicBezTo>
                  <a:cubicBezTo>
                    <a:pt x="4424" y="3654"/>
                    <a:pt x="4424" y="3649"/>
                    <a:pt x="4423" y="3649"/>
                  </a:cubicBezTo>
                  <a:cubicBezTo>
                    <a:pt x="4421" y="3649"/>
                    <a:pt x="4420" y="3658"/>
                    <a:pt x="4417" y="3679"/>
                  </a:cubicBezTo>
                  <a:cubicBezTo>
                    <a:pt x="4420" y="3700"/>
                    <a:pt x="4393" y="3735"/>
                    <a:pt x="4378" y="3735"/>
                  </a:cubicBezTo>
                  <a:cubicBezTo>
                    <a:pt x="4377" y="3735"/>
                    <a:pt x="4375" y="3735"/>
                    <a:pt x="4374" y="3734"/>
                  </a:cubicBezTo>
                  <a:cubicBezTo>
                    <a:pt x="4374" y="3733"/>
                    <a:pt x="4373" y="3733"/>
                    <a:pt x="4373" y="3733"/>
                  </a:cubicBezTo>
                  <a:cubicBezTo>
                    <a:pt x="4367" y="3733"/>
                    <a:pt x="4358" y="3748"/>
                    <a:pt x="4338" y="3772"/>
                  </a:cubicBezTo>
                  <a:cubicBezTo>
                    <a:pt x="4334" y="3790"/>
                    <a:pt x="4314" y="3818"/>
                    <a:pt x="4292" y="3845"/>
                  </a:cubicBezTo>
                  <a:cubicBezTo>
                    <a:pt x="4261" y="3886"/>
                    <a:pt x="4261" y="3886"/>
                    <a:pt x="4272" y="3896"/>
                  </a:cubicBezTo>
                  <a:cubicBezTo>
                    <a:pt x="4284" y="3905"/>
                    <a:pt x="4273" y="3920"/>
                    <a:pt x="4252" y="3947"/>
                  </a:cubicBezTo>
                  <a:cubicBezTo>
                    <a:pt x="4242" y="3958"/>
                    <a:pt x="4232" y="3969"/>
                    <a:pt x="4225" y="3969"/>
                  </a:cubicBezTo>
                  <a:cubicBezTo>
                    <a:pt x="4224" y="3969"/>
                    <a:pt x="4224" y="3969"/>
                    <a:pt x="4223" y="3968"/>
                  </a:cubicBezTo>
                  <a:cubicBezTo>
                    <a:pt x="4213" y="3973"/>
                    <a:pt x="4203" y="3979"/>
                    <a:pt x="4194" y="3988"/>
                  </a:cubicBezTo>
                  <a:cubicBezTo>
                    <a:pt x="4184" y="3999"/>
                    <a:pt x="4174" y="4010"/>
                    <a:pt x="4168" y="4010"/>
                  </a:cubicBezTo>
                  <a:cubicBezTo>
                    <a:pt x="4167" y="4010"/>
                    <a:pt x="4166" y="4010"/>
                    <a:pt x="4166" y="4009"/>
                  </a:cubicBezTo>
                  <a:cubicBezTo>
                    <a:pt x="4150" y="4018"/>
                    <a:pt x="4136" y="4029"/>
                    <a:pt x="4125" y="4042"/>
                  </a:cubicBezTo>
                  <a:cubicBezTo>
                    <a:pt x="4104" y="4065"/>
                    <a:pt x="4084" y="4088"/>
                    <a:pt x="4076" y="4088"/>
                  </a:cubicBezTo>
                  <a:cubicBezTo>
                    <a:pt x="4075" y="4088"/>
                    <a:pt x="4074" y="4088"/>
                    <a:pt x="4074" y="4087"/>
                  </a:cubicBezTo>
                  <a:cubicBezTo>
                    <a:pt x="4060" y="4099"/>
                    <a:pt x="4060" y="4099"/>
                    <a:pt x="4066" y="4104"/>
                  </a:cubicBezTo>
                  <a:cubicBezTo>
                    <a:pt x="4070" y="4110"/>
                    <a:pt x="4062" y="4126"/>
                    <a:pt x="4006" y="4168"/>
                  </a:cubicBezTo>
                  <a:cubicBezTo>
                    <a:pt x="3980" y="4191"/>
                    <a:pt x="3942" y="4226"/>
                    <a:pt x="3947" y="4232"/>
                  </a:cubicBezTo>
                  <a:cubicBezTo>
                    <a:pt x="3939" y="4238"/>
                    <a:pt x="3936" y="4241"/>
                    <a:pt x="3933" y="4241"/>
                  </a:cubicBezTo>
                  <a:cubicBezTo>
                    <a:pt x="3932" y="4241"/>
                    <a:pt x="3931" y="4240"/>
                    <a:pt x="3929" y="4237"/>
                  </a:cubicBezTo>
                  <a:cubicBezTo>
                    <a:pt x="3927" y="4235"/>
                    <a:pt x="3925" y="4234"/>
                    <a:pt x="3923" y="4234"/>
                  </a:cubicBezTo>
                  <a:cubicBezTo>
                    <a:pt x="3911" y="4234"/>
                    <a:pt x="3889" y="4253"/>
                    <a:pt x="3874" y="4279"/>
                  </a:cubicBezTo>
                  <a:cubicBezTo>
                    <a:pt x="3878" y="4286"/>
                    <a:pt x="3865" y="4296"/>
                    <a:pt x="3847" y="4300"/>
                  </a:cubicBezTo>
                  <a:cubicBezTo>
                    <a:pt x="3837" y="4307"/>
                    <a:pt x="3829" y="4317"/>
                    <a:pt x="3823" y="4327"/>
                  </a:cubicBezTo>
                  <a:cubicBezTo>
                    <a:pt x="3813" y="4343"/>
                    <a:pt x="3813" y="4343"/>
                    <a:pt x="3781" y="4357"/>
                  </a:cubicBezTo>
                  <a:cubicBezTo>
                    <a:pt x="3780" y="4356"/>
                    <a:pt x="3779" y="4356"/>
                    <a:pt x="3778" y="4356"/>
                  </a:cubicBezTo>
                  <a:cubicBezTo>
                    <a:pt x="3772" y="4356"/>
                    <a:pt x="3760" y="4364"/>
                    <a:pt x="3749" y="4372"/>
                  </a:cubicBezTo>
                  <a:cubicBezTo>
                    <a:pt x="3725" y="4398"/>
                    <a:pt x="3561" y="4495"/>
                    <a:pt x="3543" y="4498"/>
                  </a:cubicBezTo>
                  <a:cubicBezTo>
                    <a:pt x="3535" y="4508"/>
                    <a:pt x="3526" y="4516"/>
                    <a:pt x="3515" y="4519"/>
                  </a:cubicBezTo>
                  <a:cubicBezTo>
                    <a:pt x="3512" y="4518"/>
                    <a:pt x="3508" y="4518"/>
                    <a:pt x="3506" y="4518"/>
                  </a:cubicBezTo>
                  <a:cubicBezTo>
                    <a:pt x="3489" y="4518"/>
                    <a:pt x="3481" y="4530"/>
                    <a:pt x="3487" y="4541"/>
                  </a:cubicBezTo>
                  <a:lnTo>
                    <a:pt x="3503" y="4534"/>
                  </a:lnTo>
                  <a:lnTo>
                    <a:pt x="3518" y="4526"/>
                  </a:lnTo>
                  <a:lnTo>
                    <a:pt x="3518" y="4526"/>
                  </a:lnTo>
                  <a:cubicBezTo>
                    <a:pt x="3522" y="4535"/>
                    <a:pt x="3499" y="4550"/>
                    <a:pt x="3483" y="4550"/>
                  </a:cubicBezTo>
                  <a:cubicBezTo>
                    <a:pt x="3476" y="4550"/>
                    <a:pt x="3470" y="4547"/>
                    <a:pt x="3468" y="4541"/>
                  </a:cubicBezTo>
                  <a:cubicBezTo>
                    <a:pt x="3460" y="4540"/>
                    <a:pt x="3455" y="4538"/>
                    <a:pt x="3452" y="4538"/>
                  </a:cubicBezTo>
                  <a:cubicBezTo>
                    <a:pt x="3444" y="4538"/>
                    <a:pt x="3442" y="4543"/>
                    <a:pt x="3436" y="4557"/>
                  </a:cubicBezTo>
                  <a:cubicBezTo>
                    <a:pt x="3431" y="4572"/>
                    <a:pt x="3417" y="4582"/>
                    <a:pt x="3401" y="4582"/>
                  </a:cubicBezTo>
                  <a:cubicBezTo>
                    <a:pt x="3397" y="4582"/>
                    <a:pt x="3393" y="4581"/>
                    <a:pt x="3389" y="4580"/>
                  </a:cubicBezTo>
                  <a:cubicBezTo>
                    <a:pt x="3387" y="4574"/>
                    <a:pt x="3385" y="4570"/>
                    <a:pt x="3384" y="4570"/>
                  </a:cubicBezTo>
                  <a:cubicBezTo>
                    <a:pt x="3382" y="4570"/>
                    <a:pt x="3379" y="4575"/>
                    <a:pt x="3374" y="4586"/>
                  </a:cubicBezTo>
                  <a:cubicBezTo>
                    <a:pt x="3360" y="4618"/>
                    <a:pt x="3333" y="4637"/>
                    <a:pt x="3314" y="4637"/>
                  </a:cubicBezTo>
                  <a:cubicBezTo>
                    <a:pt x="3306" y="4637"/>
                    <a:pt x="3299" y="4634"/>
                    <a:pt x="3296" y="4626"/>
                  </a:cubicBezTo>
                  <a:cubicBezTo>
                    <a:pt x="3293" y="4617"/>
                    <a:pt x="3284" y="4614"/>
                    <a:pt x="3275" y="4614"/>
                  </a:cubicBezTo>
                  <a:cubicBezTo>
                    <a:pt x="3268" y="4614"/>
                    <a:pt x="3262" y="4615"/>
                    <a:pt x="3256" y="4618"/>
                  </a:cubicBezTo>
                  <a:cubicBezTo>
                    <a:pt x="3240" y="4623"/>
                    <a:pt x="3242" y="4630"/>
                    <a:pt x="3245" y="4637"/>
                  </a:cubicBezTo>
                  <a:cubicBezTo>
                    <a:pt x="3264" y="4644"/>
                    <a:pt x="3252" y="4649"/>
                    <a:pt x="3221" y="4649"/>
                  </a:cubicBezTo>
                  <a:cubicBezTo>
                    <a:pt x="3218" y="4649"/>
                    <a:pt x="3215" y="4649"/>
                    <a:pt x="3212" y="4649"/>
                  </a:cubicBezTo>
                  <a:cubicBezTo>
                    <a:pt x="3206" y="4649"/>
                    <a:pt x="3201" y="4649"/>
                    <a:pt x="3196" y="4649"/>
                  </a:cubicBezTo>
                  <a:cubicBezTo>
                    <a:pt x="3150" y="4649"/>
                    <a:pt x="3121" y="4662"/>
                    <a:pt x="3079" y="4684"/>
                  </a:cubicBezTo>
                  <a:cubicBezTo>
                    <a:pt x="3039" y="4703"/>
                    <a:pt x="3004" y="4716"/>
                    <a:pt x="2995" y="4716"/>
                  </a:cubicBezTo>
                  <a:cubicBezTo>
                    <a:pt x="2990" y="4716"/>
                    <a:pt x="2993" y="4711"/>
                    <a:pt x="3011" y="4701"/>
                  </a:cubicBezTo>
                  <a:cubicBezTo>
                    <a:pt x="3028" y="4689"/>
                    <a:pt x="3035" y="4683"/>
                    <a:pt x="3033" y="4683"/>
                  </a:cubicBezTo>
                  <a:lnTo>
                    <a:pt x="3033" y="4683"/>
                  </a:lnTo>
                  <a:cubicBezTo>
                    <a:pt x="3032" y="4683"/>
                    <a:pt x="3024" y="4687"/>
                    <a:pt x="3009" y="4694"/>
                  </a:cubicBezTo>
                  <a:lnTo>
                    <a:pt x="2926" y="4715"/>
                  </a:lnTo>
                  <a:cubicBezTo>
                    <a:pt x="2909" y="4720"/>
                    <a:pt x="2893" y="4731"/>
                    <a:pt x="2895" y="4738"/>
                  </a:cubicBezTo>
                  <a:cubicBezTo>
                    <a:pt x="2883" y="4731"/>
                    <a:pt x="2870" y="4728"/>
                    <a:pt x="2856" y="4728"/>
                  </a:cubicBezTo>
                  <a:cubicBezTo>
                    <a:pt x="2840" y="4728"/>
                    <a:pt x="2823" y="4733"/>
                    <a:pt x="2808" y="4743"/>
                  </a:cubicBezTo>
                  <a:lnTo>
                    <a:pt x="2775" y="4748"/>
                  </a:lnTo>
                  <a:cubicBezTo>
                    <a:pt x="2762" y="4749"/>
                    <a:pt x="2751" y="4753"/>
                    <a:pt x="2741" y="4760"/>
                  </a:cubicBezTo>
                  <a:cubicBezTo>
                    <a:pt x="2734" y="4765"/>
                    <a:pt x="2726" y="4766"/>
                    <a:pt x="2719" y="4766"/>
                  </a:cubicBezTo>
                  <a:cubicBezTo>
                    <a:pt x="2709" y="4766"/>
                    <a:pt x="2699" y="4763"/>
                    <a:pt x="2689" y="4760"/>
                  </a:cubicBezTo>
                  <a:cubicBezTo>
                    <a:pt x="2677" y="4758"/>
                    <a:pt x="2665" y="4753"/>
                    <a:pt x="2658" y="4753"/>
                  </a:cubicBezTo>
                  <a:cubicBezTo>
                    <a:pt x="2655" y="4753"/>
                    <a:pt x="2653" y="4754"/>
                    <a:pt x="2653" y="4757"/>
                  </a:cubicBezTo>
                  <a:cubicBezTo>
                    <a:pt x="2655" y="4765"/>
                    <a:pt x="2621" y="4774"/>
                    <a:pt x="2604" y="4782"/>
                  </a:cubicBezTo>
                  <a:cubicBezTo>
                    <a:pt x="2598" y="4784"/>
                    <a:pt x="2593" y="4785"/>
                    <a:pt x="2588" y="4785"/>
                  </a:cubicBezTo>
                  <a:cubicBezTo>
                    <a:pt x="2579" y="4785"/>
                    <a:pt x="2575" y="4780"/>
                    <a:pt x="2586" y="4775"/>
                  </a:cubicBezTo>
                  <a:cubicBezTo>
                    <a:pt x="2585" y="4767"/>
                    <a:pt x="2585" y="4767"/>
                    <a:pt x="2551" y="4761"/>
                  </a:cubicBezTo>
                  <a:cubicBezTo>
                    <a:pt x="2533" y="4762"/>
                    <a:pt x="2500" y="4765"/>
                    <a:pt x="2500" y="4771"/>
                  </a:cubicBezTo>
                  <a:cubicBezTo>
                    <a:pt x="2500" y="4775"/>
                    <a:pt x="2474" y="4778"/>
                    <a:pt x="2446" y="4779"/>
                  </a:cubicBezTo>
                  <a:cubicBezTo>
                    <a:pt x="2442" y="4779"/>
                    <a:pt x="2438" y="4780"/>
                    <a:pt x="2435" y="4780"/>
                  </a:cubicBezTo>
                  <a:cubicBezTo>
                    <a:pt x="2415" y="4780"/>
                    <a:pt x="2396" y="4777"/>
                    <a:pt x="2379" y="4771"/>
                  </a:cubicBezTo>
                  <a:lnTo>
                    <a:pt x="2344" y="4770"/>
                  </a:lnTo>
                  <a:cubicBezTo>
                    <a:pt x="2343" y="4770"/>
                    <a:pt x="2341" y="4770"/>
                    <a:pt x="2340" y="4770"/>
                  </a:cubicBezTo>
                  <a:cubicBezTo>
                    <a:pt x="2326" y="4770"/>
                    <a:pt x="2310" y="4775"/>
                    <a:pt x="2296" y="4775"/>
                  </a:cubicBezTo>
                  <a:cubicBezTo>
                    <a:pt x="2295" y="4775"/>
                    <a:pt x="2294" y="4775"/>
                    <a:pt x="2292" y="4775"/>
                  </a:cubicBezTo>
                  <a:cubicBezTo>
                    <a:pt x="2280" y="4775"/>
                    <a:pt x="2268" y="4776"/>
                    <a:pt x="2256" y="4780"/>
                  </a:cubicBezTo>
                  <a:cubicBezTo>
                    <a:pt x="2239" y="4779"/>
                    <a:pt x="2222" y="4778"/>
                    <a:pt x="2223" y="4771"/>
                  </a:cubicBezTo>
                  <a:lnTo>
                    <a:pt x="2223" y="4771"/>
                  </a:lnTo>
                  <a:cubicBezTo>
                    <a:pt x="2214" y="4778"/>
                    <a:pt x="2209" y="4781"/>
                    <a:pt x="2205" y="4781"/>
                  </a:cubicBezTo>
                  <a:cubicBezTo>
                    <a:pt x="2200" y="4781"/>
                    <a:pt x="2196" y="4777"/>
                    <a:pt x="2188" y="4768"/>
                  </a:cubicBezTo>
                  <a:cubicBezTo>
                    <a:pt x="2189" y="4761"/>
                    <a:pt x="2190" y="4758"/>
                    <a:pt x="2187" y="4758"/>
                  </a:cubicBezTo>
                  <a:cubicBezTo>
                    <a:pt x="2185" y="4758"/>
                    <a:pt x="2180" y="4760"/>
                    <a:pt x="2171" y="4766"/>
                  </a:cubicBezTo>
                  <a:cubicBezTo>
                    <a:pt x="2167" y="4768"/>
                    <a:pt x="2163" y="4769"/>
                    <a:pt x="2158" y="4769"/>
                  </a:cubicBezTo>
                  <a:cubicBezTo>
                    <a:pt x="2151" y="4769"/>
                    <a:pt x="2143" y="4766"/>
                    <a:pt x="2137" y="4760"/>
                  </a:cubicBezTo>
                  <a:cubicBezTo>
                    <a:pt x="2137" y="4756"/>
                    <a:pt x="2132" y="4754"/>
                    <a:pt x="2127" y="4754"/>
                  </a:cubicBezTo>
                  <a:cubicBezTo>
                    <a:pt x="2123" y="4754"/>
                    <a:pt x="2120" y="4755"/>
                    <a:pt x="2119" y="4758"/>
                  </a:cubicBezTo>
                  <a:cubicBezTo>
                    <a:pt x="2111" y="4764"/>
                    <a:pt x="2095" y="4766"/>
                    <a:pt x="2081" y="4766"/>
                  </a:cubicBezTo>
                  <a:cubicBezTo>
                    <a:pt x="2064" y="4766"/>
                    <a:pt x="2049" y="4762"/>
                    <a:pt x="2050" y="4755"/>
                  </a:cubicBezTo>
                  <a:cubicBezTo>
                    <a:pt x="2045" y="4754"/>
                    <a:pt x="2041" y="4754"/>
                    <a:pt x="2037" y="4754"/>
                  </a:cubicBezTo>
                  <a:cubicBezTo>
                    <a:pt x="2029" y="4754"/>
                    <a:pt x="2022" y="4755"/>
                    <a:pt x="2014" y="4757"/>
                  </a:cubicBezTo>
                  <a:cubicBezTo>
                    <a:pt x="2005" y="4762"/>
                    <a:pt x="2000" y="4765"/>
                    <a:pt x="1997" y="4765"/>
                  </a:cubicBezTo>
                  <a:cubicBezTo>
                    <a:pt x="1995" y="4765"/>
                    <a:pt x="1995" y="4761"/>
                    <a:pt x="1997" y="4753"/>
                  </a:cubicBezTo>
                  <a:cubicBezTo>
                    <a:pt x="1989" y="4743"/>
                    <a:pt x="1979" y="4739"/>
                    <a:pt x="1969" y="4739"/>
                  </a:cubicBezTo>
                  <a:cubicBezTo>
                    <a:pt x="1962" y="4739"/>
                    <a:pt x="1954" y="4741"/>
                    <a:pt x="1946" y="4744"/>
                  </a:cubicBezTo>
                  <a:cubicBezTo>
                    <a:pt x="1944" y="4745"/>
                    <a:pt x="1943" y="4745"/>
                    <a:pt x="1941" y="4745"/>
                  </a:cubicBezTo>
                  <a:cubicBezTo>
                    <a:pt x="1931" y="4745"/>
                    <a:pt x="1921" y="4741"/>
                    <a:pt x="1912" y="4736"/>
                  </a:cubicBezTo>
                  <a:cubicBezTo>
                    <a:pt x="1887" y="4723"/>
                    <a:pt x="1820" y="4700"/>
                    <a:pt x="1799" y="4700"/>
                  </a:cubicBezTo>
                  <a:cubicBezTo>
                    <a:pt x="1794" y="4700"/>
                    <a:pt x="1792" y="4701"/>
                    <a:pt x="1794" y="4705"/>
                  </a:cubicBezTo>
                  <a:lnTo>
                    <a:pt x="1760" y="4696"/>
                  </a:lnTo>
                  <a:cubicBezTo>
                    <a:pt x="1731" y="4683"/>
                    <a:pt x="1715" y="4675"/>
                    <a:pt x="1698" y="4675"/>
                  </a:cubicBezTo>
                  <a:cubicBezTo>
                    <a:pt x="1697" y="4675"/>
                    <a:pt x="1696" y="4675"/>
                    <a:pt x="1694" y="4675"/>
                  </a:cubicBezTo>
                  <a:lnTo>
                    <a:pt x="1675" y="4676"/>
                  </a:lnTo>
                  <a:cubicBezTo>
                    <a:pt x="1677" y="4668"/>
                    <a:pt x="1664" y="4656"/>
                    <a:pt x="1648" y="4650"/>
                  </a:cubicBezTo>
                  <a:cubicBezTo>
                    <a:pt x="1640" y="4647"/>
                    <a:pt x="1636" y="4645"/>
                    <a:pt x="1633" y="4645"/>
                  </a:cubicBezTo>
                  <a:cubicBezTo>
                    <a:pt x="1631" y="4645"/>
                    <a:pt x="1630" y="4647"/>
                    <a:pt x="1629" y="4650"/>
                  </a:cubicBezTo>
                  <a:cubicBezTo>
                    <a:pt x="1635" y="4656"/>
                    <a:pt x="1635" y="4658"/>
                    <a:pt x="1632" y="4658"/>
                  </a:cubicBezTo>
                  <a:cubicBezTo>
                    <a:pt x="1628" y="4658"/>
                    <a:pt x="1619" y="4655"/>
                    <a:pt x="1610" y="4651"/>
                  </a:cubicBezTo>
                  <a:cubicBezTo>
                    <a:pt x="1593" y="4646"/>
                    <a:pt x="1580" y="4632"/>
                    <a:pt x="1583" y="4626"/>
                  </a:cubicBezTo>
                  <a:lnTo>
                    <a:pt x="1566" y="4620"/>
                  </a:lnTo>
                  <a:cubicBezTo>
                    <a:pt x="1564" y="4626"/>
                    <a:pt x="1560" y="4628"/>
                    <a:pt x="1556" y="4628"/>
                  </a:cubicBezTo>
                  <a:cubicBezTo>
                    <a:pt x="1550" y="4628"/>
                    <a:pt x="1545" y="4624"/>
                    <a:pt x="1547" y="4620"/>
                  </a:cubicBezTo>
                  <a:cubicBezTo>
                    <a:pt x="1534" y="4610"/>
                    <a:pt x="1518" y="4601"/>
                    <a:pt x="1502" y="4594"/>
                  </a:cubicBezTo>
                  <a:cubicBezTo>
                    <a:pt x="1502" y="4596"/>
                    <a:pt x="1501" y="4596"/>
                    <a:pt x="1500" y="4596"/>
                  </a:cubicBezTo>
                  <a:cubicBezTo>
                    <a:pt x="1497" y="4596"/>
                    <a:pt x="1493" y="4592"/>
                    <a:pt x="1496" y="4592"/>
                  </a:cubicBezTo>
                  <a:cubicBezTo>
                    <a:pt x="1497" y="4592"/>
                    <a:pt x="1499" y="4592"/>
                    <a:pt x="1502" y="4594"/>
                  </a:cubicBezTo>
                  <a:lnTo>
                    <a:pt x="1505" y="4587"/>
                  </a:lnTo>
                  <a:cubicBezTo>
                    <a:pt x="1499" y="4581"/>
                    <a:pt x="1496" y="4579"/>
                    <a:pt x="1493" y="4579"/>
                  </a:cubicBezTo>
                  <a:cubicBezTo>
                    <a:pt x="1490" y="4579"/>
                    <a:pt x="1488" y="4583"/>
                    <a:pt x="1487" y="4586"/>
                  </a:cubicBezTo>
                  <a:lnTo>
                    <a:pt x="1455" y="4572"/>
                  </a:lnTo>
                  <a:cubicBezTo>
                    <a:pt x="1446" y="4567"/>
                    <a:pt x="1437" y="4562"/>
                    <a:pt x="1433" y="4562"/>
                  </a:cubicBezTo>
                  <a:cubicBezTo>
                    <a:pt x="1431" y="4562"/>
                    <a:pt x="1431" y="4565"/>
                    <a:pt x="1436" y="4571"/>
                  </a:cubicBezTo>
                  <a:cubicBezTo>
                    <a:pt x="1434" y="4575"/>
                    <a:pt x="1432" y="4579"/>
                    <a:pt x="1426" y="4579"/>
                  </a:cubicBezTo>
                  <a:cubicBezTo>
                    <a:pt x="1423" y="4579"/>
                    <a:pt x="1419" y="4578"/>
                    <a:pt x="1414" y="4576"/>
                  </a:cubicBezTo>
                  <a:cubicBezTo>
                    <a:pt x="1413" y="4577"/>
                    <a:pt x="1412" y="4578"/>
                    <a:pt x="1411" y="4578"/>
                  </a:cubicBezTo>
                  <a:cubicBezTo>
                    <a:pt x="1408" y="4578"/>
                    <a:pt x="1404" y="4574"/>
                    <a:pt x="1407" y="4574"/>
                  </a:cubicBezTo>
                  <a:lnTo>
                    <a:pt x="1407" y="4574"/>
                  </a:lnTo>
                  <a:cubicBezTo>
                    <a:pt x="1408" y="4574"/>
                    <a:pt x="1410" y="4574"/>
                    <a:pt x="1414" y="4576"/>
                  </a:cubicBezTo>
                  <a:cubicBezTo>
                    <a:pt x="1417" y="4570"/>
                    <a:pt x="1421" y="4563"/>
                    <a:pt x="1405" y="4555"/>
                  </a:cubicBezTo>
                  <a:cubicBezTo>
                    <a:pt x="1389" y="4547"/>
                    <a:pt x="1393" y="4541"/>
                    <a:pt x="1393" y="4541"/>
                  </a:cubicBezTo>
                  <a:cubicBezTo>
                    <a:pt x="1415" y="4536"/>
                    <a:pt x="1350" y="4512"/>
                    <a:pt x="1331" y="4511"/>
                  </a:cubicBezTo>
                  <a:cubicBezTo>
                    <a:pt x="1292" y="4509"/>
                    <a:pt x="1278" y="4497"/>
                    <a:pt x="1285" y="4485"/>
                  </a:cubicBezTo>
                  <a:cubicBezTo>
                    <a:pt x="1290" y="4477"/>
                    <a:pt x="1276" y="4472"/>
                    <a:pt x="1257" y="4472"/>
                  </a:cubicBezTo>
                  <a:cubicBezTo>
                    <a:pt x="1248" y="4472"/>
                    <a:pt x="1238" y="4473"/>
                    <a:pt x="1229" y="4476"/>
                  </a:cubicBezTo>
                  <a:lnTo>
                    <a:pt x="1203" y="4486"/>
                  </a:lnTo>
                  <a:lnTo>
                    <a:pt x="1214" y="4467"/>
                  </a:lnTo>
                  <a:cubicBezTo>
                    <a:pt x="1215" y="4434"/>
                    <a:pt x="1215" y="4434"/>
                    <a:pt x="1163" y="4419"/>
                  </a:cubicBezTo>
                  <a:cubicBezTo>
                    <a:pt x="1129" y="4407"/>
                    <a:pt x="1129" y="4407"/>
                    <a:pt x="1133" y="4400"/>
                  </a:cubicBezTo>
                  <a:cubicBezTo>
                    <a:pt x="1137" y="4395"/>
                    <a:pt x="1122" y="4387"/>
                    <a:pt x="1081" y="4354"/>
                  </a:cubicBezTo>
                  <a:cubicBezTo>
                    <a:pt x="1046" y="4328"/>
                    <a:pt x="1031" y="4317"/>
                    <a:pt x="1024" y="4317"/>
                  </a:cubicBezTo>
                  <a:cubicBezTo>
                    <a:pt x="1023" y="4317"/>
                    <a:pt x="1022" y="4317"/>
                    <a:pt x="1021" y="4318"/>
                  </a:cubicBezTo>
                  <a:lnTo>
                    <a:pt x="993" y="4298"/>
                  </a:lnTo>
                  <a:cubicBezTo>
                    <a:pt x="990" y="4283"/>
                    <a:pt x="975" y="4272"/>
                    <a:pt x="966" y="4272"/>
                  </a:cubicBezTo>
                  <a:cubicBezTo>
                    <a:pt x="962" y="4272"/>
                    <a:pt x="959" y="4275"/>
                    <a:pt x="961" y="4282"/>
                  </a:cubicBezTo>
                  <a:lnTo>
                    <a:pt x="933" y="4261"/>
                  </a:lnTo>
                  <a:lnTo>
                    <a:pt x="937" y="4255"/>
                  </a:lnTo>
                  <a:cubicBezTo>
                    <a:pt x="942" y="4250"/>
                    <a:pt x="917" y="4226"/>
                    <a:pt x="814" y="4133"/>
                  </a:cubicBezTo>
                  <a:cubicBezTo>
                    <a:pt x="721" y="4042"/>
                    <a:pt x="701" y="4015"/>
                    <a:pt x="690" y="4015"/>
                  </a:cubicBezTo>
                  <a:cubicBezTo>
                    <a:pt x="687" y="4015"/>
                    <a:pt x="686" y="4016"/>
                    <a:pt x="684" y="4018"/>
                  </a:cubicBezTo>
                  <a:cubicBezTo>
                    <a:pt x="661" y="4014"/>
                    <a:pt x="649" y="4002"/>
                    <a:pt x="660" y="3992"/>
                  </a:cubicBezTo>
                  <a:cubicBezTo>
                    <a:pt x="665" y="3988"/>
                    <a:pt x="661" y="3973"/>
                    <a:pt x="656" y="3973"/>
                  </a:cubicBezTo>
                  <a:cubicBezTo>
                    <a:pt x="656" y="3973"/>
                    <a:pt x="655" y="3973"/>
                    <a:pt x="654" y="3974"/>
                  </a:cubicBezTo>
                  <a:cubicBezTo>
                    <a:pt x="642" y="3961"/>
                    <a:pt x="632" y="3947"/>
                    <a:pt x="625" y="3931"/>
                  </a:cubicBezTo>
                  <a:cubicBezTo>
                    <a:pt x="608" y="3888"/>
                    <a:pt x="594" y="3874"/>
                    <a:pt x="587" y="3874"/>
                  </a:cubicBezTo>
                  <a:cubicBezTo>
                    <a:pt x="585" y="3874"/>
                    <a:pt x="585" y="3875"/>
                    <a:pt x="584" y="3875"/>
                  </a:cubicBezTo>
                  <a:cubicBezTo>
                    <a:pt x="583" y="3883"/>
                    <a:pt x="582" y="3886"/>
                    <a:pt x="581" y="3886"/>
                  </a:cubicBezTo>
                  <a:cubicBezTo>
                    <a:pt x="579" y="3886"/>
                    <a:pt x="576" y="3874"/>
                    <a:pt x="573" y="3862"/>
                  </a:cubicBezTo>
                  <a:cubicBezTo>
                    <a:pt x="568" y="3845"/>
                    <a:pt x="565" y="3829"/>
                    <a:pt x="560" y="3829"/>
                  </a:cubicBezTo>
                  <a:cubicBezTo>
                    <a:pt x="559" y="3829"/>
                    <a:pt x="558" y="3829"/>
                    <a:pt x="558" y="3829"/>
                  </a:cubicBezTo>
                  <a:cubicBezTo>
                    <a:pt x="542" y="3820"/>
                    <a:pt x="473" y="3742"/>
                    <a:pt x="487" y="3732"/>
                  </a:cubicBezTo>
                  <a:lnTo>
                    <a:pt x="469" y="3702"/>
                  </a:lnTo>
                  <a:cubicBezTo>
                    <a:pt x="469" y="3703"/>
                    <a:pt x="469" y="3703"/>
                    <a:pt x="468" y="3703"/>
                  </a:cubicBezTo>
                  <a:cubicBezTo>
                    <a:pt x="462" y="3703"/>
                    <a:pt x="445" y="3675"/>
                    <a:pt x="428" y="3646"/>
                  </a:cubicBezTo>
                  <a:cubicBezTo>
                    <a:pt x="410" y="3617"/>
                    <a:pt x="401" y="3603"/>
                    <a:pt x="408" y="3599"/>
                  </a:cubicBezTo>
                  <a:lnTo>
                    <a:pt x="408" y="3599"/>
                  </a:lnTo>
                  <a:cubicBezTo>
                    <a:pt x="411" y="3602"/>
                    <a:pt x="413" y="3603"/>
                    <a:pt x="414" y="3603"/>
                  </a:cubicBezTo>
                  <a:cubicBezTo>
                    <a:pt x="417" y="3603"/>
                    <a:pt x="408" y="3589"/>
                    <a:pt x="390" y="3569"/>
                  </a:cubicBezTo>
                  <a:cubicBezTo>
                    <a:pt x="380" y="3554"/>
                    <a:pt x="359" y="3545"/>
                    <a:pt x="353" y="3530"/>
                  </a:cubicBezTo>
                  <a:cubicBezTo>
                    <a:pt x="352" y="3530"/>
                    <a:pt x="351" y="3530"/>
                    <a:pt x="350" y="3530"/>
                  </a:cubicBezTo>
                  <a:cubicBezTo>
                    <a:pt x="343" y="3530"/>
                    <a:pt x="331" y="3519"/>
                    <a:pt x="325" y="3505"/>
                  </a:cubicBezTo>
                  <a:lnTo>
                    <a:pt x="330" y="3502"/>
                  </a:lnTo>
                  <a:lnTo>
                    <a:pt x="344" y="3495"/>
                  </a:lnTo>
                  <a:cubicBezTo>
                    <a:pt x="337" y="3480"/>
                    <a:pt x="330" y="3467"/>
                    <a:pt x="324" y="3467"/>
                  </a:cubicBezTo>
                  <a:cubicBezTo>
                    <a:pt x="323" y="3467"/>
                    <a:pt x="323" y="3467"/>
                    <a:pt x="322" y="3467"/>
                  </a:cubicBezTo>
                  <a:cubicBezTo>
                    <a:pt x="321" y="3449"/>
                    <a:pt x="315" y="3433"/>
                    <a:pt x="299" y="3402"/>
                  </a:cubicBezTo>
                  <a:cubicBezTo>
                    <a:pt x="288" y="3375"/>
                    <a:pt x="274" y="3349"/>
                    <a:pt x="257" y="3325"/>
                  </a:cubicBezTo>
                  <a:cubicBezTo>
                    <a:pt x="265" y="3303"/>
                    <a:pt x="230" y="3207"/>
                    <a:pt x="210" y="3194"/>
                  </a:cubicBezTo>
                  <a:cubicBezTo>
                    <a:pt x="210" y="3194"/>
                    <a:pt x="209" y="3194"/>
                    <a:pt x="209" y="3194"/>
                  </a:cubicBezTo>
                  <a:cubicBezTo>
                    <a:pt x="203" y="3194"/>
                    <a:pt x="198" y="3180"/>
                    <a:pt x="199" y="3162"/>
                  </a:cubicBezTo>
                  <a:cubicBezTo>
                    <a:pt x="200" y="3144"/>
                    <a:pt x="199" y="3144"/>
                    <a:pt x="188" y="3129"/>
                  </a:cubicBezTo>
                  <a:cubicBezTo>
                    <a:pt x="177" y="3115"/>
                    <a:pt x="179" y="3095"/>
                    <a:pt x="182" y="3076"/>
                  </a:cubicBezTo>
                  <a:cubicBezTo>
                    <a:pt x="191" y="3060"/>
                    <a:pt x="189" y="3039"/>
                    <a:pt x="177" y="3025"/>
                  </a:cubicBezTo>
                  <a:cubicBezTo>
                    <a:pt x="164" y="2998"/>
                    <a:pt x="154" y="2971"/>
                    <a:pt x="147" y="2943"/>
                  </a:cubicBezTo>
                  <a:cubicBezTo>
                    <a:pt x="136" y="2920"/>
                    <a:pt x="132" y="2904"/>
                    <a:pt x="129" y="2904"/>
                  </a:cubicBezTo>
                  <a:cubicBezTo>
                    <a:pt x="127" y="2904"/>
                    <a:pt x="126" y="2906"/>
                    <a:pt x="125" y="2912"/>
                  </a:cubicBezTo>
                  <a:cubicBezTo>
                    <a:pt x="125" y="2912"/>
                    <a:pt x="124" y="2912"/>
                    <a:pt x="124" y="2912"/>
                  </a:cubicBezTo>
                  <a:cubicBezTo>
                    <a:pt x="118" y="2912"/>
                    <a:pt x="108" y="2897"/>
                    <a:pt x="108" y="2897"/>
                  </a:cubicBezTo>
                  <a:cubicBezTo>
                    <a:pt x="101" y="2877"/>
                    <a:pt x="100" y="2869"/>
                    <a:pt x="102" y="2869"/>
                  </a:cubicBezTo>
                  <a:lnTo>
                    <a:pt x="102" y="2869"/>
                  </a:lnTo>
                  <a:cubicBezTo>
                    <a:pt x="103" y="2869"/>
                    <a:pt x="104" y="2873"/>
                    <a:pt x="106" y="2880"/>
                  </a:cubicBezTo>
                  <a:cubicBezTo>
                    <a:pt x="111" y="2893"/>
                    <a:pt x="114" y="2898"/>
                    <a:pt x="115" y="2898"/>
                  </a:cubicBezTo>
                  <a:cubicBezTo>
                    <a:pt x="117" y="2898"/>
                    <a:pt x="118" y="2888"/>
                    <a:pt x="120" y="2877"/>
                  </a:cubicBezTo>
                  <a:cubicBezTo>
                    <a:pt x="123" y="2854"/>
                    <a:pt x="122" y="2831"/>
                    <a:pt x="117" y="2807"/>
                  </a:cubicBezTo>
                  <a:cubicBezTo>
                    <a:pt x="115" y="2790"/>
                    <a:pt x="109" y="2756"/>
                    <a:pt x="107" y="2739"/>
                  </a:cubicBezTo>
                  <a:cubicBezTo>
                    <a:pt x="106" y="2688"/>
                    <a:pt x="105" y="2670"/>
                    <a:pt x="99" y="2670"/>
                  </a:cubicBezTo>
                  <a:cubicBezTo>
                    <a:pt x="98" y="2670"/>
                    <a:pt x="98" y="2670"/>
                    <a:pt x="98" y="2670"/>
                  </a:cubicBezTo>
                  <a:cubicBezTo>
                    <a:pt x="91" y="2671"/>
                    <a:pt x="87" y="2671"/>
                    <a:pt x="86" y="2671"/>
                  </a:cubicBezTo>
                  <a:cubicBezTo>
                    <a:pt x="85" y="2671"/>
                    <a:pt x="87" y="2671"/>
                    <a:pt x="90" y="2670"/>
                  </a:cubicBezTo>
                  <a:cubicBezTo>
                    <a:pt x="104" y="2651"/>
                    <a:pt x="95" y="2463"/>
                    <a:pt x="80" y="2445"/>
                  </a:cubicBezTo>
                  <a:lnTo>
                    <a:pt x="87" y="2445"/>
                  </a:lnTo>
                  <a:cubicBezTo>
                    <a:pt x="94" y="2445"/>
                    <a:pt x="95" y="2428"/>
                    <a:pt x="97" y="2393"/>
                  </a:cubicBezTo>
                  <a:cubicBezTo>
                    <a:pt x="97" y="2375"/>
                    <a:pt x="94" y="2306"/>
                    <a:pt x="97" y="2254"/>
                  </a:cubicBezTo>
                  <a:cubicBezTo>
                    <a:pt x="98" y="2185"/>
                    <a:pt x="111" y="2134"/>
                    <a:pt x="102" y="2133"/>
                  </a:cubicBezTo>
                  <a:cubicBezTo>
                    <a:pt x="104" y="2119"/>
                    <a:pt x="105" y="2116"/>
                    <a:pt x="109" y="2116"/>
                  </a:cubicBezTo>
                  <a:cubicBezTo>
                    <a:pt x="110" y="2116"/>
                    <a:pt x="111" y="2116"/>
                    <a:pt x="113" y="2116"/>
                  </a:cubicBezTo>
                  <a:cubicBezTo>
                    <a:pt x="114" y="2122"/>
                    <a:pt x="115" y="2124"/>
                    <a:pt x="116" y="2124"/>
                  </a:cubicBezTo>
                  <a:cubicBezTo>
                    <a:pt x="119" y="2124"/>
                    <a:pt x="120" y="2112"/>
                    <a:pt x="123" y="2100"/>
                  </a:cubicBezTo>
                  <a:cubicBezTo>
                    <a:pt x="125" y="2084"/>
                    <a:pt x="118" y="2083"/>
                    <a:pt x="110" y="2081"/>
                  </a:cubicBezTo>
                  <a:cubicBezTo>
                    <a:pt x="104" y="2080"/>
                    <a:pt x="106" y="2062"/>
                    <a:pt x="118" y="2030"/>
                  </a:cubicBezTo>
                  <a:cubicBezTo>
                    <a:pt x="126" y="2007"/>
                    <a:pt x="132" y="1985"/>
                    <a:pt x="135" y="1962"/>
                  </a:cubicBezTo>
                  <a:cubicBezTo>
                    <a:pt x="142" y="1940"/>
                    <a:pt x="145" y="1916"/>
                    <a:pt x="147" y="1894"/>
                  </a:cubicBezTo>
                  <a:cubicBezTo>
                    <a:pt x="152" y="1878"/>
                    <a:pt x="156" y="1861"/>
                    <a:pt x="162" y="1861"/>
                  </a:cubicBezTo>
                  <a:cubicBezTo>
                    <a:pt x="163" y="1861"/>
                    <a:pt x="163" y="1861"/>
                    <a:pt x="163" y="1862"/>
                  </a:cubicBezTo>
                  <a:cubicBezTo>
                    <a:pt x="181" y="1838"/>
                    <a:pt x="189" y="1808"/>
                    <a:pt x="186" y="1779"/>
                  </a:cubicBezTo>
                  <a:cubicBezTo>
                    <a:pt x="188" y="1766"/>
                    <a:pt x="189" y="1763"/>
                    <a:pt x="192" y="1763"/>
                  </a:cubicBezTo>
                  <a:cubicBezTo>
                    <a:pt x="193" y="1763"/>
                    <a:pt x="195" y="1763"/>
                    <a:pt x="197" y="1764"/>
                  </a:cubicBezTo>
                  <a:cubicBezTo>
                    <a:pt x="208" y="1749"/>
                    <a:pt x="215" y="1752"/>
                    <a:pt x="207" y="1730"/>
                  </a:cubicBezTo>
                  <a:cubicBezTo>
                    <a:pt x="214" y="1691"/>
                    <a:pt x="228" y="1652"/>
                    <a:pt x="248" y="1617"/>
                  </a:cubicBezTo>
                  <a:cubicBezTo>
                    <a:pt x="254" y="1601"/>
                    <a:pt x="261" y="1584"/>
                    <a:pt x="254" y="1582"/>
                  </a:cubicBezTo>
                  <a:lnTo>
                    <a:pt x="247" y="1579"/>
                  </a:lnTo>
                  <a:cubicBezTo>
                    <a:pt x="266" y="1569"/>
                    <a:pt x="266" y="1569"/>
                    <a:pt x="258" y="1546"/>
                  </a:cubicBezTo>
                  <a:cubicBezTo>
                    <a:pt x="252" y="1544"/>
                    <a:pt x="257" y="1530"/>
                    <a:pt x="263" y="1530"/>
                  </a:cubicBezTo>
                  <a:cubicBezTo>
                    <a:pt x="264" y="1530"/>
                    <a:pt x="265" y="1530"/>
                    <a:pt x="265" y="1531"/>
                  </a:cubicBezTo>
                  <a:cubicBezTo>
                    <a:pt x="273" y="1522"/>
                    <a:pt x="281" y="1513"/>
                    <a:pt x="286" y="1501"/>
                  </a:cubicBezTo>
                  <a:cubicBezTo>
                    <a:pt x="294" y="1487"/>
                    <a:pt x="325" y="1405"/>
                    <a:pt x="363" y="1328"/>
                  </a:cubicBezTo>
                  <a:cubicBezTo>
                    <a:pt x="435" y="1208"/>
                    <a:pt x="463" y="1164"/>
                    <a:pt x="456" y="1159"/>
                  </a:cubicBezTo>
                  <a:cubicBezTo>
                    <a:pt x="459" y="1140"/>
                    <a:pt x="459" y="1140"/>
                    <a:pt x="474" y="1130"/>
                  </a:cubicBezTo>
                  <a:cubicBezTo>
                    <a:pt x="488" y="1120"/>
                    <a:pt x="501" y="1107"/>
                    <a:pt x="511" y="1092"/>
                  </a:cubicBezTo>
                  <a:cubicBezTo>
                    <a:pt x="520" y="1080"/>
                    <a:pt x="529" y="1068"/>
                    <a:pt x="535" y="1068"/>
                  </a:cubicBezTo>
                  <a:cubicBezTo>
                    <a:pt x="536" y="1068"/>
                    <a:pt x="537" y="1068"/>
                    <a:pt x="538" y="1068"/>
                  </a:cubicBezTo>
                  <a:cubicBezTo>
                    <a:pt x="539" y="1057"/>
                    <a:pt x="544" y="1046"/>
                    <a:pt x="552" y="1037"/>
                  </a:cubicBezTo>
                  <a:cubicBezTo>
                    <a:pt x="553" y="1038"/>
                    <a:pt x="554" y="1038"/>
                    <a:pt x="555" y="1038"/>
                  </a:cubicBezTo>
                  <a:cubicBezTo>
                    <a:pt x="561" y="1038"/>
                    <a:pt x="570" y="1025"/>
                    <a:pt x="574" y="1009"/>
                  </a:cubicBezTo>
                  <a:cubicBezTo>
                    <a:pt x="573" y="995"/>
                    <a:pt x="573" y="989"/>
                    <a:pt x="575" y="989"/>
                  </a:cubicBezTo>
                  <a:cubicBezTo>
                    <a:pt x="577" y="989"/>
                    <a:pt x="579" y="992"/>
                    <a:pt x="584" y="996"/>
                  </a:cubicBezTo>
                  <a:cubicBezTo>
                    <a:pt x="584" y="996"/>
                    <a:pt x="584" y="996"/>
                    <a:pt x="585" y="996"/>
                  </a:cubicBezTo>
                  <a:cubicBezTo>
                    <a:pt x="592" y="996"/>
                    <a:pt x="618" y="971"/>
                    <a:pt x="614" y="971"/>
                  </a:cubicBezTo>
                  <a:lnTo>
                    <a:pt x="614" y="971"/>
                  </a:lnTo>
                  <a:cubicBezTo>
                    <a:pt x="613" y="971"/>
                    <a:pt x="612" y="971"/>
                    <a:pt x="611" y="972"/>
                  </a:cubicBezTo>
                  <a:cubicBezTo>
                    <a:pt x="605" y="967"/>
                    <a:pt x="625" y="939"/>
                    <a:pt x="633" y="923"/>
                  </a:cubicBezTo>
                  <a:cubicBezTo>
                    <a:pt x="643" y="911"/>
                    <a:pt x="652" y="900"/>
                    <a:pt x="658" y="900"/>
                  </a:cubicBezTo>
                  <a:cubicBezTo>
                    <a:pt x="659" y="900"/>
                    <a:pt x="660" y="901"/>
                    <a:pt x="661" y="901"/>
                  </a:cubicBezTo>
                  <a:cubicBezTo>
                    <a:pt x="679" y="893"/>
                    <a:pt x="732" y="825"/>
                    <a:pt x="739" y="807"/>
                  </a:cubicBezTo>
                  <a:cubicBezTo>
                    <a:pt x="734" y="802"/>
                    <a:pt x="742" y="793"/>
                    <a:pt x="747" y="793"/>
                  </a:cubicBezTo>
                  <a:cubicBezTo>
                    <a:pt x="748" y="793"/>
                    <a:pt x="749" y="793"/>
                    <a:pt x="750" y="794"/>
                  </a:cubicBezTo>
                  <a:cubicBezTo>
                    <a:pt x="751" y="794"/>
                    <a:pt x="752" y="795"/>
                    <a:pt x="753" y="795"/>
                  </a:cubicBezTo>
                  <a:cubicBezTo>
                    <a:pt x="759" y="795"/>
                    <a:pt x="769" y="784"/>
                    <a:pt x="779" y="775"/>
                  </a:cubicBezTo>
                  <a:cubicBezTo>
                    <a:pt x="783" y="766"/>
                    <a:pt x="787" y="763"/>
                    <a:pt x="790" y="763"/>
                  </a:cubicBezTo>
                  <a:cubicBezTo>
                    <a:pt x="792" y="763"/>
                    <a:pt x="795" y="765"/>
                    <a:pt x="797" y="768"/>
                  </a:cubicBezTo>
                  <a:cubicBezTo>
                    <a:pt x="794" y="773"/>
                    <a:pt x="794" y="776"/>
                    <a:pt x="796" y="776"/>
                  </a:cubicBezTo>
                  <a:cubicBezTo>
                    <a:pt x="799" y="776"/>
                    <a:pt x="811" y="766"/>
                    <a:pt x="828" y="750"/>
                  </a:cubicBezTo>
                  <a:cubicBezTo>
                    <a:pt x="836" y="733"/>
                    <a:pt x="887" y="687"/>
                    <a:pt x="926" y="652"/>
                  </a:cubicBezTo>
                  <a:cubicBezTo>
                    <a:pt x="992" y="596"/>
                    <a:pt x="1003" y="583"/>
                    <a:pt x="1022" y="550"/>
                  </a:cubicBezTo>
                  <a:lnTo>
                    <a:pt x="1028" y="528"/>
                  </a:lnTo>
                  <a:lnTo>
                    <a:pt x="1036" y="539"/>
                  </a:lnTo>
                  <a:cubicBezTo>
                    <a:pt x="1040" y="546"/>
                    <a:pt x="1063" y="547"/>
                    <a:pt x="1063" y="547"/>
                  </a:cubicBezTo>
                  <a:cubicBezTo>
                    <a:pt x="1076" y="537"/>
                    <a:pt x="1073" y="531"/>
                    <a:pt x="1068" y="524"/>
                  </a:cubicBezTo>
                  <a:cubicBezTo>
                    <a:pt x="1064" y="519"/>
                    <a:pt x="1078" y="508"/>
                    <a:pt x="1110" y="493"/>
                  </a:cubicBezTo>
                  <a:cubicBezTo>
                    <a:pt x="1144" y="481"/>
                    <a:pt x="1158" y="473"/>
                    <a:pt x="1169" y="457"/>
                  </a:cubicBezTo>
                  <a:cubicBezTo>
                    <a:pt x="1184" y="447"/>
                    <a:pt x="1201" y="440"/>
                    <a:pt x="1218" y="436"/>
                  </a:cubicBezTo>
                  <a:cubicBezTo>
                    <a:pt x="1232" y="427"/>
                    <a:pt x="1232" y="427"/>
                    <a:pt x="1229" y="421"/>
                  </a:cubicBezTo>
                  <a:cubicBezTo>
                    <a:pt x="1225" y="414"/>
                    <a:pt x="1240" y="405"/>
                    <a:pt x="1259" y="403"/>
                  </a:cubicBezTo>
                  <a:cubicBezTo>
                    <a:pt x="1261" y="404"/>
                    <a:pt x="1262" y="404"/>
                    <a:pt x="1264" y="404"/>
                  </a:cubicBezTo>
                  <a:cubicBezTo>
                    <a:pt x="1288" y="404"/>
                    <a:pt x="1325" y="379"/>
                    <a:pt x="1322" y="374"/>
                  </a:cubicBezTo>
                  <a:cubicBezTo>
                    <a:pt x="1319" y="367"/>
                    <a:pt x="1334" y="361"/>
                    <a:pt x="1350" y="353"/>
                  </a:cubicBezTo>
                  <a:cubicBezTo>
                    <a:pt x="1367" y="346"/>
                    <a:pt x="1381" y="336"/>
                    <a:pt x="1394" y="324"/>
                  </a:cubicBezTo>
                  <a:lnTo>
                    <a:pt x="1425" y="309"/>
                  </a:lnTo>
                  <a:cubicBezTo>
                    <a:pt x="1428" y="307"/>
                    <a:pt x="1430" y="307"/>
                    <a:pt x="1431" y="307"/>
                  </a:cubicBezTo>
                  <a:cubicBezTo>
                    <a:pt x="1436" y="307"/>
                    <a:pt x="1425" y="317"/>
                    <a:pt x="1413" y="322"/>
                  </a:cubicBezTo>
                  <a:lnTo>
                    <a:pt x="1432" y="322"/>
                  </a:lnTo>
                  <a:cubicBezTo>
                    <a:pt x="1463" y="307"/>
                    <a:pt x="1479" y="300"/>
                    <a:pt x="1491" y="285"/>
                  </a:cubicBezTo>
                  <a:cubicBezTo>
                    <a:pt x="1497" y="274"/>
                    <a:pt x="1499" y="268"/>
                    <a:pt x="1501" y="268"/>
                  </a:cubicBezTo>
                  <a:cubicBezTo>
                    <a:pt x="1503" y="268"/>
                    <a:pt x="1504" y="272"/>
                    <a:pt x="1507" y="278"/>
                  </a:cubicBezTo>
                  <a:cubicBezTo>
                    <a:pt x="1508" y="280"/>
                    <a:pt x="1512" y="282"/>
                    <a:pt x="1517" y="282"/>
                  </a:cubicBezTo>
                  <a:cubicBezTo>
                    <a:pt x="1524" y="282"/>
                    <a:pt x="1534" y="279"/>
                    <a:pt x="1542" y="272"/>
                  </a:cubicBezTo>
                  <a:cubicBezTo>
                    <a:pt x="1549" y="260"/>
                    <a:pt x="1558" y="255"/>
                    <a:pt x="1565" y="255"/>
                  </a:cubicBezTo>
                  <a:cubicBezTo>
                    <a:pt x="1570" y="255"/>
                    <a:pt x="1573" y="257"/>
                    <a:pt x="1574" y="260"/>
                  </a:cubicBezTo>
                  <a:cubicBezTo>
                    <a:pt x="1570" y="268"/>
                    <a:pt x="1567" y="273"/>
                    <a:pt x="1570" y="273"/>
                  </a:cubicBezTo>
                  <a:cubicBezTo>
                    <a:pt x="1574" y="273"/>
                    <a:pt x="1589" y="264"/>
                    <a:pt x="1624" y="243"/>
                  </a:cubicBezTo>
                  <a:cubicBezTo>
                    <a:pt x="1656" y="232"/>
                    <a:pt x="1718" y="197"/>
                    <a:pt x="1769" y="186"/>
                  </a:cubicBezTo>
                  <a:cubicBezTo>
                    <a:pt x="1827" y="171"/>
                    <a:pt x="1860" y="162"/>
                    <a:pt x="1880" y="162"/>
                  </a:cubicBezTo>
                  <a:cubicBezTo>
                    <a:pt x="1883" y="162"/>
                    <a:pt x="1886" y="163"/>
                    <a:pt x="1888" y="163"/>
                  </a:cubicBezTo>
                  <a:cubicBezTo>
                    <a:pt x="1889" y="165"/>
                    <a:pt x="1889" y="166"/>
                    <a:pt x="1890" y="168"/>
                  </a:cubicBezTo>
                  <a:lnTo>
                    <a:pt x="1890" y="168"/>
                  </a:lnTo>
                  <a:cubicBezTo>
                    <a:pt x="1889" y="155"/>
                    <a:pt x="1907" y="151"/>
                    <a:pt x="1955" y="138"/>
                  </a:cubicBezTo>
                  <a:cubicBezTo>
                    <a:pt x="2007" y="137"/>
                    <a:pt x="2040" y="125"/>
                    <a:pt x="2057" y="116"/>
                  </a:cubicBezTo>
                  <a:lnTo>
                    <a:pt x="2057" y="116"/>
                  </a:lnTo>
                  <a:lnTo>
                    <a:pt x="2022" y="121"/>
                  </a:lnTo>
                  <a:cubicBezTo>
                    <a:pt x="2020" y="109"/>
                    <a:pt x="2031" y="105"/>
                    <a:pt x="2053" y="105"/>
                  </a:cubicBezTo>
                  <a:cubicBezTo>
                    <a:pt x="2058" y="105"/>
                    <a:pt x="2065" y="105"/>
                    <a:pt x="2072" y="106"/>
                  </a:cubicBezTo>
                  <a:cubicBezTo>
                    <a:pt x="2075" y="106"/>
                    <a:pt x="2077" y="105"/>
                    <a:pt x="2079" y="105"/>
                  </a:cubicBezTo>
                  <a:cubicBezTo>
                    <a:pt x="2091" y="105"/>
                    <a:pt x="2092" y="111"/>
                    <a:pt x="2093" y="117"/>
                  </a:cubicBezTo>
                  <a:cubicBezTo>
                    <a:pt x="2093" y="124"/>
                    <a:pt x="2105" y="128"/>
                    <a:pt x="2119" y="128"/>
                  </a:cubicBezTo>
                  <a:cubicBezTo>
                    <a:pt x="2122" y="128"/>
                    <a:pt x="2125" y="128"/>
                    <a:pt x="2128" y="127"/>
                  </a:cubicBezTo>
                  <a:cubicBezTo>
                    <a:pt x="2145" y="125"/>
                    <a:pt x="2162" y="122"/>
                    <a:pt x="2144" y="117"/>
                  </a:cubicBezTo>
                  <a:cubicBezTo>
                    <a:pt x="2143" y="110"/>
                    <a:pt x="2143" y="110"/>
                    <a:pt x="2161" y="107"/>
                  </a:cubicBezTo>
                  <a:cubicBezTo>
                    <a:pt x="2178" y="106"/>
                    <a:pt x="2196" y="101"/>
                    <a:pt x="2211" y="95"/>
                  </a:cubicBezTo>
                  <a:cubicBezTo>
                    <a:pt x="2211" y="87"/>
                    <a:pt x="2228" y="87"/>
                    <a:pt x="2246" y="86"/>
                  </a:cubicBezTo>
                  <a:cubicBezTo>
                    <a:pt x="2259" y="89"/>
                    <a:pt x="2273" y="91"/>
                    <a:pt x="2286" y="91"/>
                  </a:cubicBezTo>
                  <a:cubicBezTo>
                    <a:pt x="2290" y="91"/>
                    <a:pt x="2295" y="90"/>
                    <a:pt x="2299" y="90"/>
                  </a:cubicBezTo>
                  <a:cubicBezTo>
                    <a:pt x="2299" y="92"/>
                    <a:pt x="2299" y="95"/>
                    <a:pt x="2299" y="98"/>
                  </a:cubicBezTo>
                  <a:cubicBezTo>
                    <a:pt x="2299" y="105"/>
                    <a:pt x="2317" y="112"/>
                    <a:pt x="2317" y="112"/>
                  </a:cubicBezTo>
                  <a:cubicBezTo>
                    <a:pt x="2334" y="110"/>
                    <a:pt x="2334" y="104"/>
                    <a:pt x="2334" y="104"/>
                  </a:cubicBezTo>
                  <a:cubicBezTo>
                    <a:pt x="2334" y="98"/>
                    <a:pt x="2369" y="96"/>
                    <a:pt x="2420" y="96"/>
                  </a:cubicBezTo>
                  <a:cubicBezTo>
                    <a:pt x="2546" y="96"/>
                    <a:pt x="2765" y="110"/>
                    <a:pt x="2800" y="124"/>
                  </a:cubicBezTo>
                  <a:cubicBezTo>
                    <a:pt x="2823" y="133"/>
                    <a:pt x="2854" y="140"/>
                    <a:pt x="2867" y="140"/>
                  </a:cubicBezTo>
                  <a:cubicBezTo>
                    <a:pt x="2872" y="140"/>
                    <a:pt x="2874" y="138"/>
                    <a:pt x="2869" y="135"/>
                  </a:cubicBezTo>
                  <a:cubicBezTo>
                    <a:pt x="2869" y="133"/>
                    <a:pt x="2872" y="132"/>
                    <a:pt x="2878" y="132"/>
                  </a:cubicBezTo>
                  <a:cubicBezTo>
                    <a:pt x="2902" y="132"/>
                    <a:pt x="2974" y="150"/>
                    <a:pt x="3056" y="172"/>
                  </a:cubicBezTo>
                  <a:cubicBezTo>
                    <a:pt x="3086" y="180"/>
                    <a:pt x="3113" y="187"/>
                    <a:pt x="3138" y="195"/>
                  </a:cubicBezTo>
                  <a:lnTo>
                    <a:pt x="3200" y="216"/>
                  </a:lnTo>
                  <a:cubicBezTo>
                    <a:pt x="3229" y="226"/>
                    <a:pt x="3247" y="231"/>
                    <a:pt x="3255" y="231"/>
                  </a:cubicBezTo>
                  <a:cubicBezTo>
                    <a:pt x="3257" y="231"/>
                    <a:pt x="3258" y="231"/>
                    <a:pt x="3258" y="230"/>
                  </a:cubicBezTo>
                  <a:lnTo>
                    <a:pt x="3306" y="250"/>
                  </a:lnTo>
                  <a:cubicBezTo>
                    <a:pt x="3334" y="256"/>
                    <a:pt x="3362" y="265"/>
                    <a:pt x="3390" y="276"/>
                  </a:cubicBezTo>
                  <a:cubicBezTo>
                    <a:pt x="3407" y="277"/>
                    <a:pt x="3423" y="284"/>
                    <a:pt x="3409" y="284"/>
                  </a:cubicBezTo>
                  <a:cubicBezTo>
                    <a:pt x="3409" y="284"/>
                    <a:pt x="3407" y="284"/>
                    <a:pt x="3406" y="284"/>
                  </a:cubicBezTo>
                  <a:lnTo>
                    <a:pt x="3406" y="284"/>
                  </a:lnTo>
                  <a:cubicBezTo>
                    <a:pt x="3403" y="290"/>
                    <a:pt x="3399" y="297"/>
                    <a:pt x="3415" y="304"/>
                  </a:cubicBezTo>
                  <a:cubicBezTo>
                    <a:pt x="3429" y="312"/>
                    <a:pt x="3438" y="314"/>
                    <a:pt x="3443" y="314"/>
                  </a:cubicBezTo>
                  <a:cubicBezTo>
                    <a:pt x="3450" y="314"/>
                    <a:pt x="3451" y="310"/>
                    <a:pt x="3453" y="307"/>
                  </a:cubicBezTo>
                  <a:cubicBezTo>
                    <a:pt x="3454" y="305"/>
                    <a:pt x="3456" y="304"/>
                    <a:pt x="3459" y="304"/>
                  </a:cubicBezTo>
                  <a:cubicBezTo>
                    <a:pt x="3465" y="304"/>
                    <a:pt x="3472" y="308"/>
                    <a:pt x="3472" y="308"/>
                  </a:cubicBezTo>
                  <a:cubicBezTo>
                    <a:pt x="3488" y="316"/>
                    <a:pt x="3488" y="316"/>
                    <a:pt x="3485" y="322"/>
                  </a:cubicBezTo>
                  <a:lnTo>
                    <a:pt x="3478" y="335"/>
                  </a:lnTo>
                  <a:lnTo>
                    <a:pt x="3494" y="343"/>
                  </a:lnTo>
                  <a:cubicBezTo>
                    <a:pt x="3495" y="341"/>
                    <a:pt x="3497" y="340"/>
                    <a:pt x="3499" y="340"/>
                  </a:cubicBezTo>
                  <a:cubicBezTo>
                    <a:pt x="3505" y="340"/>
                    <a:pt x="3513" y="344"/>
                    <a:pt x="3513" y="344"/>
                  </a:cubicBezTo>
                  <a:cubicBezTo>
                    <a:pt x="3528" y="352"/>
                    <a:pt x="3528" y="352"/>
                    <a:pt x="3521" y="364"/>
                  </a:cubicBezTo>
                  <a:cubicBezTo>
                    <a:pt x="3515" y="375"/>
                    <a:pt x="3524" y="381"/>
                    <a:pt x="3539" y="381"/>
                  </a:cubicBezTo>
                  <a:cubicBezTo>
                    <a:pt x="3543" y="381"/>
                    <a:pt x="3547" y="381"/>
                    <a:pt x="3552" y="380"/>
                  </a:cubicBezTo>
                  <a:lnTo>
                    <a:pt x="3586" y="392"/>
                  </a:lnTo>
                  <a:cubicBezTo>
                    <a:pt x="3592" y="413"/>
                    <a:pt x="3629" y="419"/>
                    <a:pt x="3648" y="421"/>
                  </a:cubicBezTo>
                  <a:cubicBezTo>
                    <a:pt x="3652" y="439"/>
                    <a:pt x="3668" y="450"/>
                    <a:pt x="3685" y="450"/>
                  </a:cubicBezTo>
                  <a:cubicBezTo>
                    <a:pt x="3688" y="450"/>
                    <a:pt x="3691" y="450"/>
                    <a:pt x="3693" y="449"/>
                  </a:cubicBezTo>
                  <a:cubicBezTo>
                    <a:pt x="3694" y="448"/>
                    <a:pt x="3696" y="447"/>
                    <a:pt x="3698" y="447"/>
                  </a:cubicBezTo>
                  <a:cubicBezTo>
                    <a:pt x="3704" y="447"/>
                    <a:pt x="3715" y="455"/>
                    <a:pt x="3724" y="467"/>
                  </a:cubicBezTo>
                  <a:cubicBezTo>
                    <a:pt x="3734" y="483"/>
                    <a:pt x="3749" y="491"/>
                    <a:pt x="3776" y="512"/>
                  </a:cubicBezTo>
                  <a:cubicBezTo>
                    <a:pt x="3785" y="514"/>
                    <a:pt x="3814" y="534"/>
                    <a:pt x="3855" y="564"/>
                  </a:cubicBezTo>
                  <a:lnTo>
                    <a:pt x="3923" y="614"/>
                  </a:lnTo>
                  <a:cubicBezTo>
                    <a:pt x="3948" y="633"/>
                    <a:pt x="3972" y="658"/>
                    <a:pt x="3998" y="680"/>
                  </a:cubicBezTo>
                  <a:cubicBezTo>
                    <a:pt x="4114" y="780"/>
                    <a:pt x="4177" y="861"/>
                    <a:pt x="4187" y="861"/>
                  </a:cubicBezTo>
                  <a:cubicBezTo>
                    <a:pt x="4188" y="861"/>
                    <a:pt x="4188" y="861"/>
                    <a:pt x="4188" y="861"/>
                  </a:cubicBezTo>
                  <a:cubicBezTo>
                    <a:pt x="4197" y="869"/>
                    <a:pt x="4203" y="880"/>
                    <a:pt x="4206" y="891"/>
                  </a:cubicBezTo>
                  <a:cubicBezTo>
                    <a:pt x="4200" y="896"/>
                    <a:pt x="4212" y="909"/>
                    <a:pt x="4235" y="912"/>
                  </a:cubicBezTo>
                  <a:cubicBezTo>
                    <a:pt x="4252" y="921"/>
                    <a:pt x="4258" y="917"/>
                    <a:pt x="4246" y="926"/>
                  </a:cubicBezTo>
                  <a:cubicBezTo>
                    <a:pt x="4242" y="929"/>
                    <a:pt x="4263" y="957"/>
                    <a:pt x="4305" y="1013"/>
                  </a:cubicBezTo>
                  <a:cubicBezTo>
                    <a:pt x="4334" y="1054"/>
                    <a:pt x="4374" y="1108"/>
                    <a:pt x="4383" y="1108"/>
                  </a:cubicBezTo>
                  <a:cubicBezTo>
                    <a:pt x="4383" y="1108"/>
                    <a:pt x="4383" y="1108"/>
                    <a:pt x="4383" y="1108"/>
                  </a:cubicBezTo>
                  <a:cubicBezTo>
                    <a:pt x="4399" y="1122"/>
                    <a:pt x="4405" y="1128"/>
                    <a:pt x="4403" y="1128"/>
                  </a:cubicBezTo>
                  <a:cubicBezTo>
                    <a:pt x="4403" y="1128"/>
                    <a:pt x="4399" y="1126"/>
                    <a:pt x="4393" y="1121"/>
                  </a:cubicBezTo>
                  <a:cubicBezTo>
                    <a:pt x="4392" y="1121"/>
                    <a:pt x="4392" y="1121"/>
                    <a:pt x="4391" y="1121"/>
                  </a:cubicBezTo>
                  <a:cubicBezTo>
                    <a:pt x="4375" y="1121"/>
                    <a:pt x="4412" y="1194"/>
                    <a:pt x="4451" y="1230"/>
                  </a:cubicBezTo>
                  <a:cubicBezTo>
                    <a:pt x="4459" y="1245"/>
                    <a:pt x="4468" y="1259"/>
                    <a:pt x="4462" y="1264"/>
                  </a:cubicBezTo>
                  <a:cubicBezTo>
                    <a:pt x="4470" y="1278"/>
                    <a:pt x="4481" y="1292"/>
                    <a:pt x="4511" y="1335"/>
                  </a:cubicBezTo>
                  <a:lnTo>
                    <a:pt x="4564" y="1445"/>
                  </a:lnTo>
                  <a:cubicBezTo>
                    <a:pt x="4571" y="1460"/>
                    <a:pt x="4579" y="1474"/>
                    <a:pt x="4589" y="1488"/>
                  </a:cubicBezTo>
                  <a:lnTo>
                    <a:pt x="4589" y="1488"/>
                  </a:lnTo>
                  <a:cubicBezTo>
                    <a:pt x="4567" y="1463"/>
                    <a:pt x="4536" y="1449"/>
                    <a:pt x="4504" y="1449"/>
                  </a:cubicBezTo>
                  <a:cubicBezTo>
                    <a:pt x="4487" y="1449"/>
                    <a:pt x="4469" y="1453"/>
                    <a:pt x="4453" y="1462"/>
                  </a:cubicBezTo>
                  <a:cubicBezTo>
                    <a:pt x="4400" y="1490"/>
                    <a:pt x="4379" y="1554"/>
                    <a:pt x="4405" y="1608"/>
                  </a:cubicBezTo>
                  <a:cubicBezTo>
                    <a:pt x="4424" y="1648"/>
                    <a:pt x="4463" y="1671"/>
                    <a:pt x="4504" y="1671"/>
                  </a:cubicBezTo>
                  <a:cubicBezTo>
                    <a:pt x="4519" y="1671"/>
                    <a:pt x="4534" y="1668"/>
                    <a:pt x="4548" y="1662"/>
                  </a:cubicBezTo>
                  <a:cubicBezTo>
                    <a:pt x="4591" y="1644"/>
                    <a:pt x="4616" y="1602"/>
                    <a:pt x="4616" y="1558"/>
                  </a:cubicBezTo>
                  <a:lnTo>
                    <a:pt x="4616" y="1558"/>
                  </a:lnTo>
                  <a:cubicBezTo>
                    <a:pt x="4626" y="1593"/>
                    <a:pt x="4647" y="1651"/>
                    <a:pt x="4673" y="1720"/>
                  </a:cubicBezTo>
                  <a:cubicBezTo>
                    <a:pt x="4706" y="1837"/>
                    <a:pt x="4730" y="1939"/>
                    <a:pt x="4728" y="1957"/>
                  </a:cubicBezTo>
                  <a:cubicBezTo>
                    <a:pt x="4730" y="1968"/>
                    <a:pt x="4734" y="1979"/>
                    <a:pt x="4741" y="1989"/>
                  </a:cubicBezTo>
                  <a:cubicBezTo>
                    <a:pt x="4756" y="2002"/>
                    <a:pt x="4761" y="2022"/>
                    <a:pt x="4756" y="2040"/>
                  </a:cubicBezTo>
                  <a:cubicBezTo>
                    <a:pt x="4743" y="2060"/>
                    <a:pt x="4753" y="2127"/>
                    <a:pt x="4771" y="2143"/>
                  </a:cubicBezTo>
                  <a:cubicBezTo>
                    <a:pt x="4778" y="2143"/>
                    <a:pt x="4771" y="2143"/>
                    <a:pt x="4763" y="2144"/>
                  </a:cubicBezTo>
                  <a:cubicBezTo>
                    <a:pt x="4752" y="2163"/>
                    <a:pt x="4767" y="2214"/>
                    <a:pt x="4780" y="2231"/>
                  </a:cubicBezTo>
                  <a:cubicBezTo>
                    <a:pt x="4775" y="2249"/>
                    <a:pt x="4768" y="2265"/>
                    <a:pt x="4776" y="2283"/>
                  </a:cubicBezTo>
                  <a:cubicBezTo>
                    <a:pt x="4777" y="2300"/>
                    <a:pt x="4777" y="2300"/>
                    <a:pt x="4762" y="2301"/>
                  </a:cubicBezTo>
                  <a:cubicBezTo>
                    <a:pt x="4755" y="2301"/>
                    <a:pt x="4748" y="2301"/>
                    <a:pt x="4748" y="2318"/>
                  </a:cubicBezTo>
                  <a:cubicBezTo>
                    <a:pt x="4749" y="2332"/>
                    <a:pt x="4754" y="2335"/>
                    <a:pt x="4759" y="2335"/>
                  </a:cubicBezTo>
                  <a:cubicBezTo>
                    <a:pt x="4761" y="2335"/>
                    <a:pt x="4762" y="2335"/>
                    <a:pt x="4763" y="2335"/>
                  </a:cubicBezTo>
                  <a:lnTo>
                    <a:pt x="4766" y="2370"/>
                  </a:lnTo>
                  <a:cubicBezTo>
                    <a:pt x="4766" y="2370"/>
                    <a:pt x="4766" y="2388"/>
                    <a:pt x="4774" y="2388"/>
                  </a:cubicBezTo>
                  <a:cubicBezTo>
                    <a:pt x="4780" y="2388"/>
                    <a:pt x="4781" y="2404"/>
                    <a:pt x="4783" y="2421"/>
                  </a:cubicBezTo>
                  <a:cubicBezTo>
                    <a:pt x="4777" y="2421"/>
                    <a:pt x="4780" y="2430"/>
                    <a:pt x="4784" y="2430"/>
                  </a:cubicBezTo>
                  <a:cubicBezTo>
                    <a:pt x="4785" y="2430"/>
                    <a:pt x="4787" y="2428"/>
                    <a:pt x="4789" y="2422"/>
                  </a:cubicBezTo>
                  <a:cubicBezTo>
                    <a:pt x="4797" y="2422"/>
                    <a:pt x="4804" y="2422"/>
                    <a:pt x="4805" y="2439"/>
                  </a:cubicBezTo>
                  <a:lnTo>
                    <a:pt x="4820" y="2440"/>
                  </a:lnTo>
                  <a:cubicBezTo>
                    <a:pt x="4834" y="2440"/>
                    <a:pt x="4842" y="2440"/>
                    <a:pt x="4848" y="2404"/>
                  </a:cubicBezTo>
                  <a:cubicBezTo>
                    <a:pt x="4851" y="2334"/>
                    <a:pt x="4856" y="2280"/>
                    <a:pt x="4842" y="2280"/>
                  </a:cubicBezTo>
                  <a:cubicBezTo>
                    <a:pt x="4842" y="2280"/>
                    <a:pt x="4842" y="2280"/>
                    <a:pt x="4842" y="2280"/>
                  </a:cubicBezTo>
                  <a:cubicBezTo>
                    <a:pt x="4836" y="2269"/>
                    <a:pt x="4833" y="2256"/>
                    <a:pt x="4833" y="2244"/>
                  </a:cubicBezTo>
                  <a:cubicBezTo>
                    <a:pt x="4832" y="2232"/>
                    <a:pt x="4834" y="2220"/>
                    <a:pt x="4839" y="2208"/>
                  </a:cubicBezTo>
                  <a:cubicBezTo>
                    <a:pt x="4848" y="2207"/>
                    <a:pt x="4836" y="2136"/>
                    <a:pt x="4823" y="2048"/>
                  </a:cubicBezTo>
                  <a:cubicBezTo>
                    <a:pt x="4809" y="1941"/>
                    <a:pt x="4793" y="1890"/>
                    <a:pt x="4796" y="1870"/>
                  </a:cubicBezTo>
                  <a:cubicBezTo>
                    <a:pt x="4797" y="1858"/>
                    <a:pt x="4797" y="1846"/>
                    <a:pt x="4794" y="1833"/>
                  </a:cubicBezTo>
                  <a:cubicBezTo>
                    <a:pt x="4794" y="1833"/>
                    <a:pt x="4794" y="1834"/>
                    <a:pt x="4793" y="1834"/>
                  </a:cubicBezTo>
                  <a:cubicBezTo>
                    <a:pt x="4784" y="1834"/>
                    <a:pt x="4766" y="1728"/>
                    <a:pt x="4719" y="1612"/>
                  </a:cubicBezTo>
                  <a:cubicBezTo>
                    <a:pt x="4681" y="1493"/>
                    <a:pt x="4622" y="1382"/>
                    <a:pt x="4616" y="1382"/>
                  </a:cubicBezTo>
                  <a:cubicBezTo>
                    <a:pt x="4616" y="1382"/>
                    <a:pt x="4615" y="1382"/>
                    <a:pt x="4615" y="1383"/>
                  </a:cubicBezTo>
                  <a:lnTo>
                    <a:pt x="4600" y="1350"/>
                  </a:lnTo>
                  <a:cubicBezTo>
                    <a:pt x="4606" y="1348"/>
                    <a:pt x="4591" y="1315"/>
                    <a:pt x="4575" y="1283"/>
                  </a:cubicBezTo>
                  <a:cubicBezTo>
                    <a:pt x="4559" y="1264"/>
                    <a:pt x="4545" y="1245"/>
                    <a:pt x="4532" y="1224"/>
                  </a:cubicBezTo>
                  <a:cubicBezTo>
                    <a:pt x="4538" y="1221"/>
                    <a:pt x="4529" y="1205"/>
                    <a:pt x="4510" y="1174"/>
                  </a:cubicBezTo>
                  <a:cubicBezTo>
                    <a:pt x="4494" y="1146"/>
                    <a:pt x="4484" y="1131"/>
                    <a:pt x="4478" y="1131"/>
                  </a:cubicBezTo>
                  <a:cubicBezTo>
                    <a:pt x="4477" y="1131"/>
                    <a:pt x="4477" y="1131"/>
                    <a:pt x="4476" y="1131"/>
                  </a:cubicBezTo>
                  <a:cubicBezTo>
                    <a:pt x="4470" y="1114"/>
                    <a:pt x="4397" y="1012"/>
                    <a:pt x="4369" y="965"/>
                  </a:cubicBezTo>
                  <a:cubicBezTo>
                    <a:pt x="4364" y="947"/>
                    <a:pt x="4347" y="937"/>
                    <a:pt x="4330" y="927"/>
                  </a:cubicBezTo>
                  <a:cubicBezTo>
                    <a:pt x="4330" y="928"/>
                    <a:pt x="4328" y="928"/>
                    <a:pt x="4327" y="928"/>
                  </a:cubicBezTo>
                  <a:cubicBezTo>
                    <a:pt x="4320" y="928"/>
                    <a:pt x="4307" y="919"/>
                    <a:pt x="4298" y="907"/>
                  </a:cubicBezTo>
                  <a:lnTo>
                    <a:pt x="4309" y="898"/>
                  </a:lnTo>
                  <a:cubicBezTo>
                    <a:pt x="4315" y="902"/>
                    <a:pt x="4319" y="904"/>
                    <a:pt x="4321" y="904"/>
                  </a:cubicBezTo>
                  <a:cubicBezTo>
                    <a:pt x="4324" y="904"/>
                    <a:pt x="4319" y="897"/>
                    <a:pt x="4304" y="880"/>
                  </a:cubicBezTo>
                  <a:lnTo>
                    <a:pt x="4279" y="853"/>
                  </a:lnTo>
                  <a:cubicBezTo>
                    <a:pt x="4279" y="853"/>
                    <a:pt x="4278" y="853"/>
                    <a:pt x="4278" y="853"/>
                  </a:cubicBezTo>
                  <a:cubicBezTo>
                    <a:pt x="4269" y="853"/>
                    <a:pt x="4213" y="786"/>
                    <a:pt x="4127" y="699"/>
                  </a:cubicBezTo>
                  <a:cubicBezTo>
                    <a:pt x="4018" y="600"/>
                    <a:pt x="3975" y="560"/>
                    <a:pt x="3965" y="560"/>
                  </a:cubicBezTo>
                  <a:cubicBezTo>
                    <a:pt x="3964" y="560"/>
                    <a:pt x="3963" y="561"/>
                    <a:pt x="3963" y="561"/>
                  </a:cubicBezTo>
                  <a:cubicBezTo>
                    <a:pt x="3962" y="562"/>
                    <a:pt x="3961" y="563"/>
                    <a:pt x="3960" y="563"/>
                  </a:cubicBezTo>
                  <a:cubicBezTo>
                    <a:pt x="3953" y="563"/>
                    <a:pt x="3937" y="550"/>
                    <a:pt x="3905" y="518"/>
                  </a:cubicBezTo>
                  <a:cubicBezTo>
                    <a:pt x="3832" y="436"/>
                    <a:pt x="3832" y="436"/>
                    <a:pt x="3813" y="430"/>
                  </a:cubicBezTo>
                  <a:lnTo>
                    <a:pt x="3813" y="430"/>
                  </a:lnTo>
                  <a:cubicBezTo>
                    <a:pt x="3828" y="441"/>
                    <a:pt x="3823" y="447"/>
                    <a:pt x="3819" y="454"/>
                  </a:cubicBezTo>
                  <a:cubicBezTo>
                    <a:pt x="3816" y="457"/>
                    <a:pt x="3814" y="458"/>
                    <a:pt x="3811" y="458"/>
                  </a:cubicBezTo>
                  <a:cubicBezTo>
                    <a:pt x="3803" y="458"/>
                    <a:pt x="3795" y="448"/>
                    <a:pt x="3791" y="431"/>
                  </a:cubicBezTo>
                  <a:cubicBezTo>
                    <a:pt x="3798" y="422"/>
                    <a:pt x="3584" y="292"/>
                    <a:pt x="3545" y="292"/>
                  </a:cubicBezTo>
                  <a:cubicBezTo>
                    <a:pt x="3543" y="292"/>
                    <a:pt x="3542" y="292"/>
                    <a:pt x="3541" y="292"/>
                  </a:cubicBezTo>
                  <a:lnTo>
                    <a:pt x="3544" y="285"/>
                  </a:lnTo>
                  <a:cubicBezTo>
                    <a:pt x="3547" y="280"/>
                    <a:pt x="3531" y="272"/>
                    <a:pt x="3467" y="241"/>
                  </a:cubicBezTo>
                  <a:lnTo>
                    <a:pt x="3417" y="217"/>
                  </a:lnTo>
                  <a:cubicBezTo>
                    <a:pt x="3417" y="218"/>
                    <a:pt x="3415" y="219"/>
                    <a:pt x="3413" y="219"/>
                  </a:cubicBezTo>
                  <a:cubicBezTo>
                    <a:pt x="3404" y="219"/>
                    <a:pt x="3385" y="210"/>
                    <a:pt x="3366" y="201"/>
                  </a:cubicBezTo>
                  <a:cubicBezTo>
                    <a:pt x="3341" y="191"/>
                    <a:pt x="3316" y="179"/>
                    <a:pt x="3318" y="175"/>
                  </a:cubicBezTo>
                  <a:cubicBezTo>
                    <a:pt x="3304" y="162"/>
                    <a:pt x="3304" y="162"/>
                    <a:pt x="3270" y="150"/>
                  </a:cubicBezTo>
                  <a:cubicBezTo>
                    <a:pt x="3214" y="144"/>
                    <a:pt x="3132" y="107"/>
                    <a:pt x="3134" y="103"/>
                  </a:cubicBezTo>
                  <a:lnTo>
                    <a:pt x="3099" y="92"/>
                  </a:lnTo>
                  <a:cubicBezTo>
                    <a:pt x="3074" y="92"/>
                    <a:pt x="3051" y="89"/>
                    <a:pt x="3027" y="81"/>
                  </a:cubicBezTo>
                  <a:cubicBezTo>
                    <a:pt x="2996" y="73"/>
                    <a:pt x="2977" y="68"/>
                    <a:pt x="2970" y="68"/>
                  </a:cubicBezTo>
                  <a:cubicBezTo>
                    <a:pt x="2966" y="68"/>
                    <a:pt x="2967" y="71"/>
                    <a:pt x="2973" y="76"/>
                  </a:cubicBezTo>
                  <a:cubicBezTo>
                    <a:pt x="2971" y="81"/>
                    <a:pt x="2970" y="86"/>
                    <a:pt x="2962" y="86"/>
                  </a:cubicBezTo>
                  <a:cubicBezTo>
                    <a:pt x="2959" y="86"/>
                    <a:pt x="2956" y="86"/>
                    <a:pt x="2952" y="85"/>
                  </a:cubicBezTo>
                  <a:lnTo>
                    <a:pt x="2954" y="78"/>
                  </a:lnTo>
                  <a:cubicBezTo>
                    <a:pt x="2955" y="75"/>
                    <a:pt x="2942" y="69"/>
                    <a:pt x="2920" y="62"/>
                  </a:cubicBezTo>
                  <a:cubicBezTo>
                    <a:pt x="2899" y="59"/>
                    <a:pt x="2868" y="53"/>
                    <a:pt x="2832" y="48"/>
                  </a:cubicBezTo>
                  <a:cubicBezTo>
                    <a:pt x="2743" y="34"/>
                    <a:pt x="2708" y="29"/>
                    <a:pt x="2692" y="18"/>
                  </a:cubicBezTo>
                  <a:cubicBezTo>
                    <a:pt x="2685" y="20"/>
                    <a:pt x="2678" y="22"/>
                    <a:pt x="2672" y="24"/>
                  </a:cubicBezTo>
                  <a:cubicBezTo>
                    <a:pt x="2664" y="27"/>
                    <a:pt x="2655" y="28"/>
                    <a:pt x="2649" y="28"/>
                  </a:cubicBezTo>
                  <a:cubicBezTo>
                    <a:pt x="2641" y="28"/>
                    <a:pt x="2636" y="26"/>
                    <a:pt x="2637" y="22"/>
                  </a:cubicBezTo>
                  <a:cubicBezTo>
                    <a:pt x="2625" y="16"/>
                    <a:pt x="2587" y="13"/>
                    <a:pt x="2553" y="13"/>
                  </a:cubicBezTo>
                  <a:cubicBezTo>
                    <a:pt x="2537" y="13"/>
                    <a:pt x="2522" y="13"/>
                    <a:pt x="2511" y="15"/>
                  </a:cubicBezTo>
                  <a:lnTo>
                    <a:pt x="2475" y="13"/>
                  </a:lnTo>
                  <a:cubicBezTo>
                    <a:pt x="2464" y="5"/>
                    <a:pt x="2450" y="0"/>
                    <a:pt x="24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58"/>
            <p:cNvSpPr/>
            <p:nvPr/>
          </p:nvSpPr>
          <p:spPr>
            <a:xfrm>
              <a:off x="8203363" y="3195580"/>
              <a:ext cx="342934" cy="27227"/>
            </a:xfrm>
            <a:custGeom>
              <a:avLst/>
              <a:gdLst/>
              <a:ahLst/>
              <a:cxnLst/>
              <a:rect l="l" t="t" r="r" b="b"/>
              <a:pathLst>
                <a:path w="3640" h="289" extrusionOk="0">
                  <a:moveTo>
                    <a:pt x="1015" y="0"/>
                  </a:moveTo>
                  <a:cubicBezTo>
                    <a:pt x="1006" y="0"/>
                    <a:pt x="1006" y="0"/>
                    <a:pt x="1011" y="8"/>
                  </a:cubicBezTo>
                  <a:lnTo>
                    <a:pt x="1020" y="8"/>
                  </a:lnTo>
                  <a:cubicBezTo>
                    <a:pt x="1020" y="0"/>
                    <a:pt x="1020" y="0"/>
                    <a:pt x="1015" y="0"/>
                  </a:cubicBezTo>
                  <a:close/>
                  <a:moveTo>
                    <a:pt x="141" y="45"/>
                  </a:moveTo>
                  <a:lnTo>
                    <a:pt x="146" y="53"/>
                  </a:lnTo>
                  <a:lnTo>
                    <a:pt x="150" y="53"/>
                  </a:lnTo>
                  <a:cubicBezTo>
                    <a:pt x="150" y="45"/>
                    <a:pt x="150" y="45"/>
                    <a:pt x="146" y="45"/>
                  </a:cubicBezTo>
                  <a:close/>
                  <a:moveTo>
                    <a:pt x="2548" y="46"/>
                  </a:moveTo>
                  <a:cubicBezTo>
                    <a:pt x="2548" y="54"/>
                    <a:pt x="2548" y="62"/>
                    <a:pt x="2543" y="62"/>
                  </a:cubicBezTo>
                  <a:lnTo>
                    <a:pt x="2539" y="54"/>
                  </a:lnTo>
                  <a:lnTo>
                    <a:pt x="2543" y="46"/>
                  </a:lnTo>
                  <a:close/>
                  <a:moveTo>
                    <a:pt x="1605" y="48"/>
                  </a:moveTo>
                  <a:cubicBezTo>
                    <a:pt x="1605" y="57"/>
                    <a:pt x="1605" y="65"/>
                    <a:pt x="1602" y="65"/>
                  </a:cubicBezTo>
                  <a:lnTo>
                    <a:pt x="1598" y="65"/>
                  </a:lnTo>
                  <a:cubicBezTo>
                    <a:pt x="1598" y="60"/>
                    <a:pt x="1599" y="54"/>
                    <a:pt x="1602" y="48"/>
                  </a:cubicBezTo>
                  <a:close/>
                  <a:moveTo>
                    <a:pt x="1019" y="65"/>
                  </a:moveTo>
                  <a:cubicBezTo>
                    <a:pt x="1019" y="68"/>
                    <a:pt x="1018" y="69"/>
                    <a:pt x="1018" y="69"/>
                  </a:cubicBezTo>
                  <a:cubicBezTo>
                    <a:pt x="1017" y="69"/>
                    <a:pt x="1016" y="65"/>
                    <a:pt x="1019" y="65"/>
                  </a:cubicBezTo>
                  <a:close/>
                  <a:moveTo>
                    <a:pt x="2492" y="53"/>
                  </a:moveTo>
                  <a:cubicBezTo>
                    <a:pt x="2496" y="53"/>
                    <a:pt x="2496" y="53"/>
                    <a:pt x="2496" y="62"/>
                  </a:cubicBezTo>
                  <a:cubicBezTo>
                    <a:pt x="2496" y="62"/>
                    <a:pt x="2496" y="70"/>
                    <a:pt x="2492" y="70"/>
                  </a:cubicBezTo>
                  <a:lnTo>
                    <a:pt x="2488" y="62"/>
                  </a:lnTo>
                  <a:cubicBezTo>
                    <a:pt x="2488" y="53"/>
                    <a:pt x="2492" y="53"/>
                    <a:pt x="2492" y="53"/>
                  </a:cubicBezTo>
                  <a:close/>
                  <a:moveTo>
                    <a:pt x="933" y="55"/>
                  </a:moveTo>
                  <a:cubicBezTo>
                    <a:pt x="933" y="61"/>
                    <a:pt x="936" y="66"/>
                    <a:pt x="938" y="72"/>
                  </a:cubicBezTo>
                  <a:cubicBezTo>
                    <a:pt x="942" y="72"/>
                    <a:pt x="942" y="64"/>
                    <a:pt x="942" y="64"/>
                  </a:cubicBezTo>
                  <a:cubicBezTo>
                    <a:pt x="942" y="64"/>
                    <a:pt x="942" y="56"/>
                    <a:pt x="938" y="56"/>
                  </a:cubicBezTo>
                  <a:lnTo>
                    <a:pt x="933" y="55"/>
                  </a:lnTo>
                  <a:close/>
                  <a:moveTo>
                    <a:pt x="3010" y="61"/>
                  </a:moveTo>
                  <a:cubicBezTo>
                    <a:pt x="3014" y="61"/>
                    <a:pt x="3014" y="61"/>
                    <a:pt x="3014" y="69"/>
                  </a:cubicBezTo>
                  <a:cubicBezTo>
                    <a:pt x="3014" y="78"/>
                    <a:pt x="3010" y="85"/>
                    <a:pt x="3005" y="85"/>
                  </a:cubicBezTo>
                  <a:cubicBezTo>
                    <a:pt x="3002" y="85"/>
                    <a:pt x="3002" y="69"/>
                    <a:pt x="3010" y="61"/>
                  </a:cubicBezTo>
                  <a:close/>
                  <a:moveTo>
                    <a:pt x="891" y="80"/>
                  </a:moveTo>
                  <a:cubicBezTo>
                    <a:pt x="895" y="80"/>
                    <a:pt x="895" y="80"/>
                    <a:pt x="895" y="88"/>
                  </a:cubicBezTo>
                  <a:lnTo>
                    <a:pt x="891" y="88"/>
                  </a:lnTo>
                  <a:lnTo>
                    <a:pt x="886" y="80"/>
                  </a:lnTo>
                  <a:close/>
                  <a:moveTo>
                    <a:pt x="3615" y="54"/>
                  </a:moveTo>
                  <a:cubicBezTo>
                    <a:pt x="3617" y="54"/>
                    <a:pt x="3616" y="66"/>
                    <a:pt x="3610" y="78"/>
                  </a:cubicBezTo>
                  <a:cubicBezTo>
                    <a:pt x="3608" y="85"/>
                    <a:pt x="3607" y="89"/>
                    <a:pt x="3606" y="89"/>
                  </a:cubicBezTo>
                  <a:cubicBezTo>
                    <a:pt x="3606" y="89"/>
                    <a:pt x="3606" y="85"/>
                    <a:pt x="3606" y="78"/>
                  </a:cubicBezTo>
                  <a:cubicBezTo>
                    <a:pt x="3606" y="69"/>
                    <a:pt x="3606" y="61"/>
                    <a:pt x="3610" y="61"/>
                  </a:cubicBezTo>
                  <a:cubicBezTo>
                    <a:pt x="3612" y="56"/>
                    <a:pt x="3614" y="54"/>
                    <a:pt x="3615" y="54"/>
                  </a:cubicBezTo>
                  <a:close/>
                  <a:moveTo>
                    <a:pt x="587" y="75"/>
                  </a:moveTo>
                  <a:lnTo>
                    <a:pt x="587" y="83"/>
                  </a:lnTo>
                  <a:lnTo>
                    <a:pt x="582" y="91"/>
                  </a:lnTo>
                  <a:lnTo>
                    <a:pt x="578" y="83"/>
                  </a:lnTo>
                  <a:cubicBezTo>
                    <a:pt x="578" y="75"/>
                    <a:pt x="582" y="75"/>
                    <a:pt x="587" y="75"/>
                  </a:cubicBezTo>
                  <a:close/>
                  <a:moveTo>
                    <a:pt x="705" y="63"/>
                  </a:moveTo>
                  <a:cubicBezTo>
                    <a:pt x="706" y="63"/>
                    <a:pt x="705" y="67"/>
                    <a:pt x="702" y="76"/>
                  </a:cubicBezTo>
                  <a:cubicBezTo>
                    <a:pt x="698" y="84"/>
                    <a:pt x="693" y="93"/>
                    <a:pt x="693" y="93"/>
                  </a:cubicBezTo>
                  <a:cubicBezTo>
                    <a:pt x="690" y="92"/>
                    <a:pt x="693" y="84"/>
                    <a:pt x="698" y="69"/>
                  </a:cubicBezTo>
                  <a:cubicBezTo>
                    <a:pt x="702" y="65"/>
                    <a:pt x="704" y="63"/>
                    <a:pt x="705" y="63"/>
                  </a:cubicBezTo>
                  <a:close/>
                  <a:moveTo>
                    <a:pt x="855" y="76"/>
                  </a:moveTo>
                  <a:cubicBezTo>
                    <a:pt x="858" y="76"/>
                    <a:pt x="859" y="83"/>
                    <a:pt x="856" y="96"/>
                  </a:cubicBezTo>
                  <a:lnTo>
                    <a:pt x="848" y="94"/>
                  </a:lnTo>
                  <a:cubicBezTo>
                    <a:pt x="848" y="87"/>
                    <a:pt x="848" y="79"/>
                    <a:pt x="853" y="79"/>
                  </a:cubicBezTo>
                  <a:cubicBezTo>
                    <a:pt x="854" y="77"/>
                    <a:pt x="855" y="76"/>
                    <a:pt x="855" y="76"/>
                  </a:cubicBezTo>
                  <a:close/>
                  <a:moveTo>
                    <a:pt x="85" y="84"/>
                  </a:moveTo>
                  <a:cubicBezTo>
                    <a:pt x="90" y="84"/>
                    <a:pt x="90" y="84"/>
                    <a:pt x="90" y="92"/>
                  </a:cubicBezTo>
                  <a:cubicBezTo>
                    <a:pt x="90" y="92"/>
                    <a:pt x="85" y="100"/>
                    <a:pt x="81" y="100"/>
                  </a:cubicBezTo>
                  <a:lnTo>
                    <a:pt x="78" y="92"/>
                  </a:lnTo>
                  <a:cubicBezTo>
                    <a:pt x="78" y="84"/>
                    <a:pt x="82" y="84"/>
                    <a:pt x="85" y="84"/>
                  </a:cubicBezTo>
                  <a:close/>
                  <a:moveTo>
                    <a:pt x="2694" y="89"/>
                  </a:moveTo>
                  <a:cubicBezTo>
                    <a:pt x="2698" y="89"/>
                    <a:pt x="2697" y="97"/>
                    <a:pt x="2697" y="97"/>
                  </a:cubicBezTo>
                  <a:cubicBezTo>
                    <a:pt x="2697" y="97"/>
                    <a:pt x="2697" y="105"/>
                    <a:pt x="2694" y="105"/>
                  </a:cubicBezTo>
                  <a:cubicBezTo>
                    <a:pt x="2690" y="100"/>
                    <a:pt x="2689" y="94"/>
                    <a:pt x="2689" y="89"/>
                  </a:cubicBezTo>
                  <a:close/>
                  <a:moveTo>
                    <a:pt x="1115" y="85"/>
                  </a:moveTo>
                  <a:cubicBezTo>
                    <a:pt x="1117" y="85"/>
                    <a:pt x="1119" y="89"/>
                    <a:pt x="1122" y="99"/>
                  </a:cubicBezTo>
                  <a:cubicBezTo>
                    <a:pt x="1122" y="107"/>
                    <a:pt x="1122" y="107"/>
                    <a:pt x="1117" y="107"/>
                  </a:cubicBezTo>
                  <a:cubicBezTo>
                    <a:pt x="1115" y="102"/>
                    <a:pt x="1114" y="97"/>
                    <a:pt x="1113" y="91"/>
                  </a:cubicBezTo>
                  <a:cubicBezTo>
                    <a:pt x="1113" y="87"/>
                    <a:pt x="1114" y="85"/>
                    <a:pt x="1115" y="85"/>
                  </a:cubicBezTo>
                  <a:close/>
                  <a:moveTo>
                    <a:pt x="1152" y="91"/>
                  </a:moveTo>
                  <a:cubicBezTo>
                    <a:pt x="1152" y="99"/>
                    <a:pt x="1152" y="107"/>
                    <a:pt x="1148" y="107"/>
                  </a:cubicBezTo>
                  <a:lnTo>
                    <a:pt x="1143" y="99"/>
                  </a:lnTo>
                  <a:lnTo>
                    <a:pt x="1148" y="91"/>
                  </a:lnTo>
                  <a:close/>
                  <a:moveTo>
                    <a:pt x="2867" y="88"/>
                  </a:moveTo>
                  <a:cubicBezTo>
                    <a:pt x="2868" y="88"/>
                    <a:pt x="2869" y="89"/>
                    <a:pt x="2869" y="91"/>
                  </a:cubicBezTo>
                  <a:cubicBezTo>
                    <a:pt x="2869" y="97"/>
                    <a:pt x="2867" y="102"/>
                    <a:pt x="2864" y="107"/>
                  </a:cubicBezTo>
                  <a:cubicBezTo>
                    <a:pt x="2864" y="107"/>
                    <a:pt x="2863" y="111"/>
                    <a:pt x="2862" y="111"/>
                  </a:cubicBezTo>
                  <a:cubicBezTo>
                    <a:pt x="2861" y="111"/>
                    <a:pt x="2861" y="110"/>
                    <a:pt x="2861" y="107"/>
                  </a:cubicBezTo>
                  <a:lnTo>
                    <a:pt x="2861" y="99"/>
                  </a:lnTo>
                  <a:cubicBezTo>
                    <a:pt x="2863" y="93"/>
                    <a:pt x="2866" y="88"/>
                    <a:pt x="2867" y="88"/>
                  </a:cubicBezTo>
                  <a:close/>
                  <a:moveTo>
                    <a:pt x="2579" y="98"/>
                  </a:moveTo>
                  <a:cubicBezTo>
                    <a:pt x="2580" y="98"/>
                    <a:pt x="2581" y="99"/>
                    <a:pt x="2581" y="103"/>
                  </a:cubicBezTo>
                  <a:cubicBezTo>
                    <a:pt x="2581" y="111"/>
                    <a:pt x="2581" y="111"/>
                    <a:pt x="2578" y="111"/>
                  </a:cubicBezTo>
                  <a:cubicBezTo>
                    <a:pt x="2569" y="111"/>
                    <a:pt x="2569" y="111"/>
                    <a:pt x="2573" y="103"/>
                  </a:cubicBezTo>
                  <a:cubicBezTo>
                    <a:pt x="2576" y="99"/>
                    <a:pt x="2578" y="98"/>
                    <a:pt x="2579" y="98"/>
                  </a:cubicBezTo>
                  <a:close/>
                  <a:moveTo>
                    <a:pt x="2607" y="103"/>
                  </a:moveTo>
                  <a:cubicBezTo>
                    <a:pt x="2612" y="103"/>
                    <a:pt x="2612" y="103"/>
                    <a:pt x="2612" y="111"/>
                  </a:cubicBezTo>
                  <a:lnTo>
                    <a:pt x="2607" y="111"/>
                  </a:lnTo>
                  <a:lnTo>
                    <a:pt x="2604" y="103"/>
                  </a:lnTo>
                  <a:close/>
                  <a:moveTo>
                    <a:pt x="2651" y="105"/>
                  </a:moveTo>
                  <a:cubicBezTo>
                    <a:pt x="2654" y="105"/>
                    <a:pt x="2654" y="105"/>
                    <a:pt x="2654" y="112"/>
                  </a:cubicBezTo>
                  <a:lnTo>
                    <a:pt x="2650" y="112"/>
                  </a:lnTo>
                  <a:lnTo>
                    <a:pt x="2646" y="105"/>
                  </a:lnTo>
                  <a:close/>
                  <a:moveTo>
                    <a:pt x="2137" y="97"/>
                  </a:moveTo>
                  <a:cubicBezTo>
                    <a:pt x="2137" y="105"/>
                    <a:pt x="2137" y="114"/>
                    <a:pt x="2133" y="114"/>
                  </a:cubicBezTo>
                  <a:lnTo>
                    <a:pt x="2128" y="114"/>
                  </a:lnTo>
                  <a:cubicBezTo>
                    <a:pt x="2128" y="108"/>
                    <a:pt x="2129" y="102"/>
                    <a:pt x="2133" y="97"/>
                  </a:cubicBezTo>
                  <a:close/>
                  <a:moveTo>
                    <a:pt x="1661" y="98"/>
                  </a:moveTo>
                  <a:cubicBezTo>
                    <a:pt x="1661" y="107"/>
                    <a:pt x="1661" y="115"/>
                    <a:pt x="1657" y="115"/>
                  </a:cubicBezTo>
                  <a:lnTo>
                    <a:pt x="1652" y="107"/>
                  </a:lnTo>
                  <a:lnTo>
                    <a:pt x="1657" y="98"/>
                  </a:lnTo>
                  <a:close/>
                  <a:moveTo>
                    <a:pt x="132" y="84"/>
                  </a:moveTo>
                  <a:cubicBezTo>
                    <a:pt x="137" y="85"/>
                    <a:pt x="141" y="85"/>
                    <a:pt x="141" y="93"/>
                  </a:cubicBezTo>
                  <a:lnTo>
                    <a:pt x="137" y="93"/>
                  </a:lnTo>
                  <a:cubicBezTo>
                    <a:pt x="137" y="91"/>
                    <a:pt x="137" y="90"/>
                    <a:pt x="136" y="90"/>
                  </a:cubicBezTo>
                  <a:lnTo>
                    <a:pt x="136" y="90"/>
                  </a:lnTo>
                  <a:cubicBezTo>
                    <a:pt x="135" y="90"/>
                    <a:pt x="134" y="96"/>
                    <a:pt x="137" y="101"/>
                  </a:cubicBezTo>
                  <a:lnTo>
                    <a:pt x="137" y="117"/>
                  </a:lnTo>
                  <a:cubicBezTo>
                    <a:pt x="132" y="117"/>
                    <a:pt x="129" y="109"/>
                    <a:pt x="129" y="101"/>
                  </a:cubicBezTo>
                  <a:cubicBezTo>
                    <a:pt x="125" y="84"/>
                    <a:pt x="125" y="84"/>
                    <a:pt x="132" y="84"/>
                  </a:cubicBezTo>
                  <a:close/>
                  <a:moveTo>
                    <a:pt x="1044" y="106"/>
                  </a:moveTo>
                  <a:cubicBezTo>
                    <a:pt x="1049" y="106"/>
                    <a:pt x="1049" y="114"/>
                    <a:pt x="1049" y="114"/>
                  </a:cubicBezTo>
                  <a:cubicBezTo>
                    <a:pt x="1049" y="116"/>
                    <a:pt x="1048" y="117"/>
                    <a:pt x="1048" y="117"/>
                  </a:cubicBezTo>
                  <a:cubicBezTo>
                    <a:pt x="1046" y="117"/>
                    <a:pt x="1043" y="114"/>
                    <a:pt x="1040" y="114"/>
                  </a:cubicBezTo>
                  <a:cubicBezTo>
                    <a:pt x="1037" y="106"/>
                    <a:pt x="1037" y="106"/>
                    <a:pt x="1044" y="106"/>
                  </a:cubicBezTo>
                  <a:close/>
                  <a:moveTo>
                    <a:pt x="736" y="101"/>
                  </a:moveTo>
                  <a:cubicBezTo>
                    <a:pt x="736" y="109"/>
                    <a:pt x="736" y="118"/>
                    <a:pt x="733" y="118"/>
                  </a:cubicBezTo>
                  <a:lnTo>
                    <a:pt x="728" y="118"/>
                  </a:lnTo>
                  <a:cubicBezTo>
                    <a:pt x="728" y="112"/>
                    <a:pt x="729" y="107"/>
                    <a:pt x="733" y="101"/>
                  </a:cubicBezTo>
                  <a:close/>
                  <a:moveTo>
                    <a:pt x="1956" y="102"/>
                  </a:moveTo>
                  <a:cubicBezTo>
                    <a:pt x="1965" y="102"/>
                    <a:pt x="1965" y="102"/>
                    <a:pt x="1965" y="111"/>
                  </a:cubicBezTo>
                  <a:cubicBezTo>
                    <a:pt x="1965" y="119"/>
                    <a:pt x="1956" y="119"/>
                    <a:pt x="1952" y="119"/>
                  </a:cubicBezTo>
                  <a:cubicBezTo>
                    <a:pt x="1949" y="110"/>
                    <a:pt x="1952" y="102"/>
                    <a:pt x="1956" y="102"/>
                  </a:cubicBezTo>
                  <a:close/>
                  <a:moveTo>
                    <a:pt x="2640" y="116"/>
                  </a:moveTo>
                  <a:cubicBezTo>
                    <a:pt x="2640" y="116"/>
                    <a:pt x="2639" y="116"/>
                    <a:pt x="2637" y="119"/>
                  </a:cubicBezTo>
                  <a:cubicBezTo>
                    <a:pt x="2640" y="119"/>
                    <a:pt x="2641" y="116"/>
                    <a:pt x="2640" y="116"/>
                  </a:cubicBezTo>
                  <a:close/>
                  <a:moveTo>
                    <a:pt x="964" y="105"/>
                  </a:moveTo>
                  <a:cubicBezTo>
                    <a:pt x="967" y="105"/>
                    <a:pt x="972" y="105"/>
                    <a:pt x="972" y="112"/>
                  </a:cubicBezTo>
                  <a:cubicBezTo>
                    <a:pt x="972" y="112"/>
                    <a:pt x="972" y="121"/>
                    <a:pt x="967" y="121"/>
                  </a:cubicBezTo>
                  <a:cubicBezTo>
                    <a:pt x="964" y="121"/>
                    <a:pt x="959" y="112"/>
                    <a:pt x="959" y="112"/>
                  </a:cubicBezTo>
                  <a:cubicBezTo>
                    <a:pt x="959" y="105"/>
                    <a:pt x="964" y="105"/>
                    <a:pt x="964" y="105"/>
                  </a:cubicBezTo>
                  <a:close/>
                  <a:moveTo>
                    <a:pt x="607" y="88"/>
                  </a:moveTo>
                  <a:cubicBezTo>
                    <a:pt x="608" y="88"/>
                    <a:pt x="608" y="92"/>
                    <a:pt x="608" y="100"/>
                  </a:cubicBezTo>
                  <a:cubicBezTo>
                    <a:pt x="609" y="109"/>
                    <a:pt x="606" y="118"/>
                    <a:pt x="599" y="124"/>
                  </a:cubicBezTo>
                  <a:lnTo>
                    <a:pt x="591" y="124"/>
                  </a:lnTo>
                  <a:lnTo>
                    <a:pt x="599" y="108"/>
                  </a:lnTo>
                  <a:cubicBezTo>
                    <a:pt x="604" y="94"/>
                    <a:pt x="606" y="88"/>
                    <a:pt x="607" y="88"/>
                  </a:cubicBezTo>
                  <a:close/>
                  <a:moveTo>
                    <a:pt x="1430" y="111"/>
                  </a:moveTo>
                  <a:cubicBezTo>
                    <a:pt x="1430" y="119"/>
                    <a:pt x="1430" y="127"/>
                    <a:pt x="1426" y="127"/>
                  </a:cubicBezTo>
                  <a:lnTo>
                    <a:pt x="1421" y="119"/>
                  </a:lnTo>
                  <a:lnTo>
                    <a:pt x="1426" y="111"/>
                  </a:lnTo>
                  <a:close/>
                  <a:moveTo>
                    <a:pt x="382" y="112"/>
                  </a:moveTo>
                  <a:cubicBezTo>
                    <a:pt x="385" y="112"/>
                    <a:pt x="385" y="120"/>
                    <a:pt x="377" y="129"/>
                  </a:cubicBezTo>
                  <a:lnTo>
                    <a:pt x="368" y="128"/>
                  </a:lnTo>
                  <a:cubicBezTo>
                    <a:pt x="369" y="121"/>
                    <a:pt x="374" y="115"/>
                    <a:pt x="382" y="112"/>
                  </a:cubicBezTo>
                  <a:close/>
                  <a:moveTo>
                    <a:pt x="1529" y="105"/>
                  </a:moveTo>
                  <a:cubicBezTo>
                    <a:pt x="1532" y="105"/>
                    <a:pt x="1532" y="105"/>
                    <a:pt x="1532" y="112"/>
                  </a:cubicBezTo>
                  <a:cubicBezTo>
                    <a:pt x="1532" y="118"/>
                    <a:pt x="1531" y="124"/>
                    <a:pt x="1528" y="129"/>
                  </a:cubicBezTo>
                  <a:cubicBezTo>
                    <a:pt x="1525" y="129"/>
                    <a:pt x="1529" y="112"/>
                    <a:pt x="1529" y="105"/>
                  </a:cubicBezTo>
                  <a:close/>
                  <a:moveTo>
                    <a:pt x="822" y="127"/>
                  </a:moveTo>
                  <a:lnTo>
                    <a:pt x="822" y="135"/>
                  </a:lnTo>
                  <a:cubicBezTo>
                    <a:pt x="819" y="135"/>
                    <a:pt x="816" y="138"/>
                    <a:pt x="815" y="138"/>
                  </a:cubicBezTo>
                  <a:cubicBezTo>
                    <a:pt x="814" y="138"/>
                    <a:pt x="813" y="137"/>
                    <a:pt x="813" y="135"/>
                  </a:cubicBezTo>
                  <a:cubicBezTo>
                    <a:pt x="809" y="135"/>
                    <a:pt x="818" y="127"/>
                    <a:pt x="822" y="127"/>
                  </a:cubicBezTo>
                  <a:close/>
                  <a:moveTo>
                    <a:pt x="400" y="126"/>
                  </a:moveTo>
                  <a:cubicBezTo>
                    <a:pt x="396" y="126"/>
                    <a:pt x="394" y="132"/>
                    <a:pt x="394" y="137"/>
                  </a:cubicBezTo>
                  <a:cubicBezTo>
                    <a:pt x="394" y="145"/>
                    <a:pt x="398" y="145"/>
                    <a:pt x="406" y="145"/>
                  </a:cubicBezTo>
                  <a:cubicBezTo>
                    <a:pt x="411" y="145"/>
                    <a:pt x="415" y="137"/>
                    <a:pt x="415" y="137"/>
                  </a:cubicBezTo>
                  <a:cubicBezTo>
                    <a:pt x="415" y="129"/>
                    <a:pt x="411" y="129"/>
                    <a:pt x="406" y="129"/>
                  </a:cubicBezTo>
                  <a:cubicBezTo>
                    <a:pt x="404" y="127"/>
                    <a:pt x="402" y="126"/>
                    <a:pt x="400" y="126"/>
                  </a:cubicBezTo>
                  <a:close/>
                  <a:moveTo>
                    <a:pt x="2595" y="139"/>
                  </a:moveTo>
                  <a:lnTo>
                    <a:pt x="2595" y="139"/>
                  </a:lnTo>
                  <a:cubicBezTo>
                    <a:pt x="2595" y="141"/>
                    <a:pt x="2595" y="142"/>
                    <a:pt x="2595" y="144"/>
                  </a:cubicBezTo>
                  <a:cubicBezTo>
                    <a:pt x="2595" y="144"/>
                    <a:pt x="2595" y="145"/>
                    <a:pt x="2595" y="145"/>
                  </a:cubicBezTo>
                  <a:lnTo>
                    <a:pt x="2595" y="145"/>
                  </a:lnTo>
                  <a:cubicBezTo>
                    <a:pt x="2595" y="144"/>
                    <a:pt x="2595" y="142"/>
                    <a:pt x="2595" y="139"/>
                  </a:cubicBezTo>
                  <a:close/>
                  <a:moveTo>
                    <a:pt x="2595" y="145"/>
                  </a:moveTo>
                  <a:cubicBezTo>
                    <a:pt x="2596" y="148"/>
                    <a:pt x="2596" y="149"/>
                    <a:pt x="2596" y="149"/>
                  </a:cubicBezTo>
                  <a:cubicBezTo>
                    <a:pt x="2596" y="149"/>
                    <a:pt x="2596" y="148"/>
                    <a:pt x="2595" y="145"/>
                  </a:cubicBezTo>
                  <a:close/>
                  <a:moveTo>
                    <a:pt x="1088" y="20"/>
                  </a:moveTo>
                  <a:cubicBezTo>
                    <a:pt x="1086" y="20"/>
                    <a:pt x="1086" y="24"/>
                    <a:pt x="1088" y="34"/>
                  </a:cubicBezTo>
                  <a:cubicBezTo>
                    <a:pt x="1088" y="50"/>
                    <a:pt x="1088" y="50"/>
                    <a:pt x="1079" y="50"/>
                  </a:cubicBezTo>
                  <a:cubicBezTo>
                    <a:pt x="1075" y="50"/>
                    <a:pt x="1070" y="50"/>
                    <a:pt x="1070" y="42"/>
                  </a:cubicBezTo>
                  <a:cubicBezTo>
                    <a:pt x="1070" y="33"/>
                    <a:pt x="1070" y="33"/>
                    <a:pt x="1062" y="33"/>
                  </a:cubicBezTo>
                  <a:cubicBezTo>
                    <a:pt x="1049" y="33"/>
                    <a:pt x="1037" y="57"/>
                    <a:pt x="1032" y="73"/>
                  </a:cubicBezTo>
                  <a:cubicBezTo>
                    <a:pt x="1032" y="81"/>
                    <a:pt x="1032" y="85"/>
                    <a:pt x="1032" y="85"/>
                  </a:cubicBezTo>
                  <a:cubicBezTo>
                    <a:pt x="1031" y="85"/>
                    <a:pt x="1030" y="81"/>
                    <a:pt x="1028" y="73"/>
                  </a:cubicBezTo>
                  <a:cubicBezTo>
                    <a:pt x="1028" y="65"/>
                    <a:pt x="1023" y="65"/>
                    <a:pt x="1019" y="65"/>
                  </a:cubicBezTo>
                  <a:cubicBezTo>
                    <a:pt x="1019" y="59"/>
                    <a:pt x="1021" y="57"/>
                    <a:pt x="1024" y="57"/>
                  </a:cubicBezTo>
                  <a:cubicBezTo>
                    <a:pt x="1025" y="57"/>
                    <a:pt x="1026" y="57"/>
                    <a:pt x="1028" y="57"/>
                  </a:cubicBezTo>
                  <a:lnTo>
                    <a:pt x="1028" y="48"/>
                  </a:lnTo>
                  <a:cubicBezTo>
                    <a:pt x="1025" y="41"/>
                    <a:pt x="1023" y="37"/>
                    <a:pt x="1021" y="37"/>
                  </a:cubicBezTo>
                  <a:cubicBezTo>
                    <a:pt x="1020" y="37"/>
                    <a:pt x="1018" y="41"/>
                    <a:pt x="1015" y="48"/>
                  </a:cubicBezTo>
                  <a:cubicBezTo>
                    <a:pt x="1013" y="52"/>
                    <a:pt x="1012" y="54"/>
                    <a:pt x="1011" y="54"/>
                  </a:cubicBezTo>
                  <a:cubicBezTo>
                    <a:pt x="1010" y="54"/>
                    <a:pt x="1009" y="52"/>
                    <a:pt x="1006" y="48"/>
                  </a:cubicBezTo>
                  <a:cubicBezTo>
                    <a:pt x="1003" y="43"/>
                    <a:pt x="1000" y="37"/>
                    <a:pt x="998" y="37"/>
                  </a:cubicBezTo>
                  <a:cubicBezTo>
                    <a:pt x="998" y="37"/>
                    <a:pt x="997" y="38"/>
                    <a:pt x="997" y="41"/>
                  </a:cubicBezTo>
                  <a:cubicBezTo>
                    <a:pt x="993" y="39"/>
                    <a:pt x="987" y="37"/>
                    <a:pt x="985" y="32"/>
                  </a:cubicBezTo>
                  <a:cubicBezTo>
                    <a:pt x="976" y="32"/>
                    <a:pt x="973" y="32"/>
                    <a:pt x="973" y="39"/>
                  </a:cubicBezTo>
                  <a:cubicBezTo>
                    <a:pt x="973" y="46"/>
                    <a:pt x="970" y="48"/>
                    <a:pt x="967" y="48"/>
                  </a:cubicBezTo>
                  <a:cubicBezTo>
                    <a:pt x="966" y="48"/>
                    <a:pt x="965" y="48"/>
                    <a:pt x="964" y="47"/>
                  </a:cubicBezTo>
                  <a:cubicBezTo>
                    <a:pt x="959" y="47"/>
                    <a:pt x="955" y="47"/>
                    <a:pt x="955" y="56"/>
                  </a:cubicBezTo>
                  <a:cubicBezTo>
                    <a:pt x="955" y="64"/>
                    <a:pt x="950" y="72"/>
                    <a:pt x="942" y="72"/>
                  </a:cubicBezTo>
                  <a:cubicBezTo>
                    <a:pt x="939" y="75"/>
                    <a:pt x="937" y="77"/>
                    <a:pt x="935" y="77"/>
                  </a:cubicBezTo>
                  <a:cubicBezTo>
                    <a:pt x="933" y="77"/>
                    <a:pt x="932" y="73"/>
                    <a:pt x="929" y="63"/>
                  </a:cubicBezTo>
                  <a:cubicBezTo>
                    <a:pt x="929" y="55"/>
                    <a:pt x="926" y="55"/>
                    <a:pt x="921" y="55"/>
                  </a:cubicBezTo>
                  <a:cubicBezTo>
                    <a:pt x="921" y="55"/>
                    <a:pt x="917" y="55"/>
                    <a:pt x="912" y="47"/>
                  </a:cubicBezTo>
                  <a:cubicBezTo>
                    <a:pt x="911" y="45"/>
                    <a:pt x="910" y="44"/>
                    <a:pt x="909" y="44"/>
                  </a:cubicBezTo>
                  <a:cubicBezTo>
                    <a:pt x="908" y="44"/>
                    <a:pt x="908" y="50"/>
                    <a:pt x="908" y="55"/>
                  </a:cubicBezTo>
                  <a:lnTo>
                    <a:pt x="908" y="71"/>
                  </a:lnTo>
                  <a:cubicBezTo>
                    <a:pt x="903" y="71"/>
                    <a:pt x="900" y="55"/>
                    <a:pt x="900" y="47"/>
                  </a:cubicBezTo>
                  <a:cubicBezTo>
                    <a:pt x="898" y="39"/>
                    <a:pt x="896" y="35"/>
                    <a:pt x="896" y="35"/>
                  </a:cubicBezTo>
                  <a:cubicBezTo>
                    <a:pt x="895" y="35"/>
                    <a:pt x="895" y="39"/>
                    <a:pt x="895" y="47"/>
                  </a:cubicBezTo>
                  <a:cubicBezTo>
                    <a:pt x="895" y="53"/>
                    <a:pt x="893" y="58"/>
                    <a:pt x="889" y="58"/>
                  </a:cubicBezTo>
                  <a:cubicBezTo>
                    <a:pt x="887" y="58"/>
                    <a:pt x="884" y="57"/>
                    <a:pt x="882" y="55"/>
                  </a:cubicBezTo>
                  <a:cubicBezTo>
                    <a:pt x="874" y="55"/>
                    <a:pt x="865" y="55"/>
                    <a:pt x="865" y="46"/>
                  </a:cubicBezTo>
                  <a:cubicBezTo>
                    <a:pt x="864" y="44"/>
                    <a:pt x="862" y="43"/>
                    <a:pt x="861" y="43"/>
                  </a:cubicBezTo>
                  <a:cubicBezTo>
                    <a:pt x="859" y="43"/>
                    <a:pt x="857" y="46"/>
                    <a:pt x="857" y="46"/>
                  </a:cubicBezTo>
                  <a:cubicBezTo>
                    <a:pt x="855" y="50"/>
                    <a:pt x="853" y="52"/>
                    <a:pt x="849" y="52"/>
                  </a:cubicBezTo>
                  <a:cubicBezTo>
                    <a:pt x="846" y="52"/>
                    <a:pt x="841" y="50"/>
                    <a:pt x="835" y="46"/>
                  </a:cubicBezTo>
                  <a:cubicBezTo>
                    <a:pt x="824" y="38"/>
                    <a:pt x="819" y="34"/>
                    <a:pt x="816" y="34"/>
                  </a:cubicBezTo>
                  <a:cubicBezTo>
                    <a:pt x="813" y="34"/>
                    <a:pt x="813" y="38"/>
                    <a:pt x="813" y="46"/>
                  </a:cubicBezTo>
                  <a:cubicBezTo>
                    <a:pt x="813" y="51"/>
                    <a:pt x="813" y="55"/>
                    <a:pt x="813" y="55"/>
                  </a:cubicBezTo>
                  <a:cubicBezTo>
                    <a:pt x="812" y="55"/>
                    <a:pt x="811" y="53"/>
                    <a:pt x="810" y="46"/>
                  </a:cubicBezTo>
                  <a:cubicBezTo>
                    <a:pt x="809" y="44"/>
                    <a:pt x="807" y="42"/>
                    <a:pt x="806" y="42"/>
                  </a:cubicBezTo>
                  <a:cubicBezTo>
                    <a:pt x="802" y="42"/>
                    <a:pt x="798" y="49"/>
                    <a:pt x="792" y="54"/>
                  </a:cubicBezTo>
                  <a:cubicBezTo>
                    <a:pt x="789" y="64"/>
                    <a:pt x="788" y="75"/>
                    <a:pt x="788" y="85"/>
                  </a:cubicBezTo>
                  <a:cubicBezTo>
                    <a:pt x="788" y="95"/>
                    <a:pt x="788" y="100"/>
                    <a:pt x="786" y="100"/>
                  </a:cubicBezTo>
                  <a:cubicBezTo>
                    <a:pt x="785" y="100"/>
                    <a:pt x="783" y="98"/>
                    <a:pt x="780" y="94"/>
                  </a:cubicBezTo>
                  <a:cubicBezTo>
                    <a:pt x="775" y="94"/>
                    <a:pt x="771" y="85"/>
                    <a:pt x="771" y="78"/>
                  </a:cubicBezTo>
                  <a:cubicBezTo>
                    <a:pt x="771" y="70"/>
                    <a:pt x="775" y="70"/>
                    <a:pt x="775" y="70"/>
                  </a:cubicBezTo>
                  <a:lnTo>
                    <a:pt x="780" y="70"/>
                  </a:lnTo>
                  <a:cubicBezTo>
                    <a:pt x="780" y="62"/>
                    <a:pt x="780" y="53"/>
                    <a:pt x="771" y="53"/>
                  </a:cubicBezTo>
                  <a:cubicBezTo>
                    <a:pt x="769" y="49"/>
                    <a:pt x="767" y="47"/>
                    <a:pt x="766" y="47"/>
                  </a:cubicBezTo>
                  <a:cubicBezTo>
                    <a:pt x="764" y="47"/>
                    <a:pt x="763" y="49"/>
                    <a:pt x="763" y="53"/>
                  </a:cubicBezTo>
                  <a:cubicBezTo>
                    <a:pt x="758" y="45"/>
                    <a:pt x="749" y="45"/>
                    <a:pt x="742" y="45"/>
                  </a:cubicBezTo>
                  <a:cubicBezTo>
                    <a:pt x="733" y="45"/>
                    <a:pt x="720" y="44"/>
                    <a:pt x="716" y="36"/>
                  </a:cubicBezTo>
                  <a:cubicBezTo>
                    <a:pt x="707" y="36"/>
                    <a:pt x="702" y="36"/>
                    <a:pt x="702" y="44"/>
                  </a:cubicBezTo>
                  <a:cubicBezTo>
                    <a:pt x="702" y="54"/>
                    <a:pt x="701" y="58"/>
                    <a:pt x="700" y="58"/>
                  </a:cubicBezTo>
                  <a:cubicBezTo>
                    <a:pt x="699" y="58"/>
                    <a:pt x="698" y="56"/>
                    <a:pt x="698" y="52"/>
                  </a:cubicBezTo>
                  <a:cubicBezTo>
                    <a:pt x="696" y="42"/>
                    <a:pt x="672" y="35"/>
                    <a:pt x="655" y="35"/>
                  </a:cubicBezTo>
                  <a:cubicBezTo>
                    <a:pt x="644" y="35"/>
                    <a:pt x="636" y="37"/>
                    <a:pt x="634" y="43"/>
                  </a:cubicBezTo>
                  <a:lnTo>
                    <a:pt x="626" y="43"/>
                  </a:lnTo>
                  <a:cubicBezTo>
                    <a:pt x="622" y="39"/>
                    <a:pt x="613" y="37"/>
                    <a:pt x="605" y="37"/>
                  </a:cubicBezTo>
                  <a:cubicBezTo>
                    <a:pt x="597" y="37"/>
                    <a:pt x="589" y="39"/>
                    <a:pt x="587" y="43"/>
                  </a:cubicBezTo>
                  <a:lnTo>
                    <a:pt x="574" y="43"/>
                  </a:lnTo>
                  <a:cubicBezTo>
                    <a:pt x="570" y="38"/>
                    <a:pt x="566" y="36"/>
                    <a:pt x="564" y="36"/>
                  </a:cubicBezTo>
                  <a:cubicBezTo>
                    <a:pt x="561" y="36"/>
                    <a:pt x="559" y="38"/>
                    <a:pt x="557" y="42"/>
                  </a:cubicBezTo>
                  <a:cubicBezTo>
                    <a:pt x="554" y="48"/>
                    <a:pt x="553" y="54"/>
                    <a:pt x="553" y="54"/>
                  </a:cubicBezTo>
                  <a:cubicBezTo>
                    <a:pt x="553" y="54"/>
                    <a:pt x="553" y="53"/>
                    <a:pt x="553" y="51"/>
                  </a:cubicBezTo>
                  <a:cubicBezTo>
                    <a:pt x="553" y="42"/>
                    <a:pt x="544" y="42"/>
                    <a:pt x="527" y="42"/>
                  </a:cubicBezTo>
                  <a:cubicBezTo>
                    <a:pt x="509" y="42"/>
                    <a:pt x="511" y="42"/>
                    <a:pt x="514" y="50"/>
                  </a:cubicBezTo>
                  <a:cubicBezTo>
                    <a:pt x="509" y="52"/>
                    <a:pt x="505" y="53"/>
                    <a:pt x="503" y="53"/>
                  </a:cubicBezTo>
                  <a:cubicBezTo>
                    <a:pt x="497" y="53"/>
                    <a:pt x="497" y="47"/>
                    <a:pt x="497" y="42"/>
                  </a:cubicBezTo>
                  <a:cubicBezTo>
                    <a:pt x="499" y="34"/>
                    <a:pt x="498" y="30"/>
                    <a:pt x="497" y="30"/>
                  </a:cubicBezTo>
                  <a:cubicBezTo>
                    <a:pt x="494" y="30"/>
                    <a:pt x="491" y="36"/>
                    <a:pt x="488" y="50"/>
                  </a:cubicBezTo>
                  <a:cubicBezTo>
                    <a:pt x="486" y="59"/>
                    <a:pt x="482" y="63"/>
                    <a:pt x="479" y="63"/>
                  </a:cubicBezTo>
                  <a:cubicBezTo>
                    <a:pt x="477" y="63"/>
                    <a:pt x="476" y="61"/>
                    <a:pt x="476" y="57"/>
                  </a:cubicBezTo>
                  <a:cubicBezTo>
                    <a:pt x="476" y="50"/>
                    <a:pt x="480" y="50"/>
                    <a:pt x="485" y="50"/>
                  </a:cubicBezTo>
                  <a:lnTo>
                    <a:pt x="485" y="33"/>
                  </a:lnTo>
                  <a:cubicBezTo>
                    <a:pt x="480" y="33"/>
                    <a:pt x="480" y="33"/>
                    <a:pt x="476" y="41"/>
                  </a:cubicBezTo>
                  <a:cubicBezTo>
                    <a:pt x="476" y="41"/>
                    <a:pt x="471" y="41"/>
                    <a:pt x="467" y="50"/>
                  </a:cubicBezTo>
                  <a:cubicBezTo>
                    <a:pt x="462" y="56"/>
                    <a:pt x="462" y="65"/>
                    <a:pt x="467" y="73"/>
                  </a:cubicBezTo>
                  <a:cubicBezTo>
                    <a:pt x="471" y="81"/>
                    <a:pt x="467" y="81"/>
                    <a:pt x="462" y="81"/>
                  </a:cubicBezTo>
                  <a:cubicBezTo>
                    <a:pt x="456" y="75"/>
                    <a:pt x="453" y="65"/>
                    <a:pt x="459" y="57"/>
                  </a:cubicBezTo>
                  <a:cubicBezTo>
                    <a:pt x="462" y="57"/>
                    <a:pt x="462" y="48"/>
                    <a:pt x="462" y="41"/>
                  </a:cubicBezTo>
                  <a:cubicBezTo>
                    <a:pt x="462" y="39"/>
                    <a:pt x="462" y="39"/>
                    <a:pt x="460" y="39"/>
                  </a:cubicBezTo>
                  <a:cubicBezTo>
                    <a:pt x="455" y="39"/>
                    <a:pt x="440" y="52"/>
                    <a:pt x="436" y="65"/>
                  </a:cubicBezTo>
                  <a:lnTo>
                    <a:pt x="436" y="56"/>
                  </a:lnTo>
                  <a:cubicBezTo>
                    <a:pt x="436" y="48"/>
                    <a:pt x="429" y="48"/>
                    <a:pt x="420" y="48"/>
                  </a:cubicBezTo>
                  <a:cubicBezTo>
                    <a:pt x="412" y="48"/>
                    <a:pt x="407" y="48"/>
                    <a:pt x="407" y="56"/>
                  </a:cubicBezTo>
                  <a:cubicBezTo>
                    <a:pt x="407" y="64"/>
                    <a:pt x="407" y="72"/>
                    <a:pt x="403" y="72"/>
                  </a:cubicBezTo>
                  <a:cubicBezTo>
                    <a:pt x="407" y="72"/>
                    <a:pt x="407" y="81"/>
                    <a:pt x="407" y="89"/>
                  </a:cubicBezTo>
                  <a:cubicBezTo>
                    <a:pt x="402" y="84"/>
                    <a:pt x="397" y="79"/>
                    <a:pt x="394" y="72"/>
                  </a:cubicBezTo>
                  <a:cubicBezTo>
                    <a:pt x="386" y="56"/>
                    <a:pt x="377" y="47"/>
                    <a:pt x="360" y="47"/>
                  </a:cubicBezTo>
                  <a:cubicBezTo>
                    <a:pt x="351" y="47"/>
                    <a:pt x="339" y="47"/>
                    <a:pt x="334" y="39"/>
                  </a:cubicBezTo>
                  <a:cubicBezTo>
                    <a:pt x="325" y="39"/>
                    <a:pt x="321" y="39"/>
                    <a:pt x="321" y="47"/>
                  </a:cubicBezTo>
                  <a:lnTo>
                    <a:pt x="313" y="47"/>
                  </a:lnTo>
                  <a:cubicBezTo>
                    <a:pt x="311" y="43"/>
                    <a:pt x="307" y="40"/>
                    <a:pt x="304" y="40"/>
                  </a:cubicBezTo>
                  <a:cubicBezTo>
                    <a:pt x="302" y="40"/>
                    <a:pt x="300" y="42"/>
                    <a:pt x="300" y="46"/>
                  </a:cubicBezTo>
                  <a:cubicBezTo>
                    <a:pt x="298" y="49"/>
                    <a:pt x="297" y="50"/>
                    <a:pt x="295" y="50"/>
                  </a:cubicBezTo>
                  <a:cubicBezTo>
                    <a:pt x="293" y="50"/>
                    <a:pt x="290" y="46"/>
                    <a:pt x="287" y="46"/>
                  </a:cubicBezTo>
                  <a:cubicBezTo>
                    <a:pt x="283" y="39"/>
                    <a:pt x="281" y="35"/>
                    <a:pt x="280" y="35"/>
                  </a:cubicBezTo>
                  <a:lnTo>
                    <a:pt x="280" y="35"/>
                  </a:lnTo>
                  <a:cubicBezTo>
                    <a:pt x="279" y="35"/>
                    <a:pt x="280" y="41"/>
                    <a:pt x="283" y="54"/>
                  </a:cubicBezTo>
                  <a:cubicBezTo>
                    <a:pt x="284" y="62"/>
                    <a:pt x="288" y="69"/>
                    <a:pt x="295" y="71"/>
                  </a:cubicBezTo>
                  <a:lnTo>
                    <a:pt x="309" y="71"/>
                  </a:lnTo>
                  <a:lnTo>
                    <a:pt x="295" y="79"/>
                  </a:lnTo>
                  <a:cubicBezTo>
                    <a:pt x="288" y="81"/>
                    <a:pt x="283" y="88"/>
                    <a:pt x="283" y="96"/>
                  </a:cubicBezTo>
                  <a:cubicBezTo>
                    <a:pt x="283" y="96"/>
                    <a:pt x="283" y="103"/>
                    <a:pt x="278" y="103"/>
                  </a:cubicBezTo>
                  <a:lnTo>
                    <a:pt x="278" y="87"/>
                  </a:lnTo>
                  <a:cubicBezTo>
                    <a:pt x="282" y="80"/>
                    <a:pt x="284" y="71"/>
                    <a:pt x="283" y="63"/>
                  </a:cubicBezTo>
                  <a:cubicBezTo>
                    <a:pt x="280" y="53"/>
                    <a:pt x="274" y="46"/>
                    <a:pt x="270" y="46"/>
                  </a:cubicBezTo>
                  <a:cubicBezTo>
                    <a:pt x="268" y="46"/>
                    <a:pt x="266" y="48"/>
                    <a:pt x="266" y="54"/>
                  </a:cubicBezTo>
                  <a:cubicBezTo>
                    <a:pt x="261" y="54"/>
                    <a:pt x="261" y="54"/>
                    <a:pt x="257" y="46"/>
                  </a:cubicBezTo>
                  <a:cubicBezTo>
                    <a:pt x="257" y="43"/>
                    <a:pt x="256" y="41"/>
                    <a:pt x="255" y="41"/>
                  </a:cubicBezTo>
                  <a:cubicBezTo>
                    <a:pt x="253" y="41"/>
                    <a:pt x="251" y="45"/>
                    <a:pt x="248" y="54"/>
                  </a:cubicBezTo>
                  <a:cubicBezTo>
                    <a:pt x="246" y="62"/>
                    <a:pt x="244" y="66"/>
                    <a:pt x="242" y="66"/>
                  </a:cubicBezTo>
                  <a:cubicBezTo>
                    <a:pt x="240" y="66"/>
                    <a:pt x="238" y="62"/>
                    <a:pt x="236" y="54"/>
                  </a:cubicBezTo>
                  <a:cubicBezTo>
                    <a:pt x="230" y="44"/>
                    <a:pt x="222" y="40"/>
                    <a:pt x="217" y="40"/>
                  </a:cubicBezTo>
                  <a:cubicBezTo>
                    <a:pt x="213" y="40"/>
                    <a:pt x="210" y="42"/>
                    <a:pt x="210" y="45"/>
                  </a:cubicBezTo>
                  <a:cubicBezTo>
                    <a:pt x="210" y="55"/>
                    <a:pt x="206" y="59"/>
                    <a:pt x="201" y="59"/>
                  </a:cubicBezTo>
                  <a:cubicBezTo>
                    <a:pt x="198" y="59"/>
                    <a:pt x="195" y="57"/>
                    <a:pt x="193" y="53"/>
                  </a:cubicBezTo>
                  <a:cubicBezTo>
                    <a:pt x="191" y="49"/>
                    <a:pt x="189" y="47"/>
                    <a:pt x="186" y="47"/>
                  </a:cubicBezTo>
                  <a:cubicBezTo>
                    <a:pt x="184" y="47"/>
                    <a:pt x="182" y="49"/>
                    <a:pt x="180" y="53"/>
                  </a:cubicBezTo>
                  <a:cubicBezTo>
                    <a:pt x="180" y="47"/>
                    <a:pt x="178" y="42"/>
                    <a:pt x="175" y="42"/>
                  </a:cubicBezTo>
                  <a:cubicBezTo>
                    <a:pt x="174" y="42"/>
                    <a:pt x="173" y="43"/>
                    <a:pt x="172" y="45"/>
                  </a:cubicBezTo>
                  <a:cubicBezTo>
                    <a:pt x="172" y="45"/>
                    <a:pt x="167" y="45"/>
                    <a:pt x="172" y="53"/>
                  </a:cubicBezTo>
                  <a:lnTo>
                    <a:pt x="163" y="69"/>
                  </a:lnTo>
                  <a:cubicBezTo>
                    <a:pt x="167" y="69"/>
                    <a:pt x="167" y="78"/>
                    <a:pt x="167" y="85"/>
                  </a:cubicBezTo>
                  <a:cubicBezTo>
                    <a:pt x="167" y="87"/>
                    <a:pt x="166" y="88"/>
                    <a:pt x="165" y="88"/>
                  </a:cubicBezTo>
                  <a:cubicBezTo>
                    <a:pt x="159" y="88"/>
                    <a:pt x="148" y="79"/>
                    <a:pt x="141" y="61"/>
                  </a:cubicBezTo>
                  <a:lnTo>
                    <a:pt x="132" y="44"/>
                  </a:lnTo>
                  <a:cubicBezTo>
                    <a:pt x="132" y="53"/>
                    <a:pt x="132" y="61"/>
                    <a:pt x="132" y="61"/>
                  </a:cubicBezTo>
                  <a:cubicBezTo>
                    <a:pt x="129" y="61"/>
                    <a:pt x="125" y="61"/>
                    <a:pt x="125" y="53"/>
                  </a:cubicBezTo>
                  <a:cubicBezTo>
                    <a:pt x="125" y="44"/>
                    <a:pt x="125" y="44"/>
                    <a:pt x="120" y="44"/>
                  </a:cubicBezTo>
                  <a:cubicBezTo>
                    <a:pt x="120" y="44"/>
                    <a:pt x="116" y="44"/>
                    <a:pt x="116" y="52"/>
                  </a:cubicBezTo>
                  <a:cubicBezTo>
                    <a:pt x="116" y="62"/>
                    <a:pt x="116" y="66"/>
                    <a:pt x="115" y="66"/>
                  </a:cubicBezTo>
                  <a:cubicBezTo>
                    <a:pt x="114" y="66"/>
                    <a:pt x="113" y="64"/>
                    <a:pt x="111" y="61"/>
                  </a:cubicBezTo>
                  <a:cubicBezTo>
                    <a:pt x="109" y="52"/>
                    <a:pt x="107" y="48"/>
                    <a:pt x="105" y="48"/>
                  </a:cubicBezTo>
                  <a:cubicBezTo>
                    <a:pt x="103" y="48"/>
                    <a:pt x="101" y="52"/>
                    <a:pt x="99" y="60"/>
                  </a:cubicBezTo>
                  <a:cubicBezTo>
                    <a:pt x="99" y="68"/>
                    <a:pt x="99" y="72"/>
                    <a:pt x="98" y="72"/>
                  </a:cubicBezTo>
                  <a:cubicBezTo>
                    <a:pt x="98" y="72"/>
                    <a:pt x="97" y="68"/>
                    <a:pt x="94" y="60"/>
                  </a:cubicBezTo>
                  <a:cubicBezTo>
                    <a:pt x="94" y="52"/>
                    <a:pt x="90" y="44"/>
                    <a:pt x="86" y="44"/>
                  </a:cubicBezTo>
                  <a:lnTo>
                    <a:pt x="86" y="52"/>
                  </a:lnTo>
                  <a:cubicBezTo>
                    <a:pt x="86" y="61"/>
                    <a:pt x="85" y="65"/>
                    <a:pt x="83" y="65"/>
                  </a:cubicBezTo>
                  <a:cubicBezTo>
                    <a:pt x="81" y="65"/>
                    <a:pt x="79" y="63"/>
                    <a:pt x="78" y="60"/>
                  </a:cubicBezTo>
                  <a:cubicBezTo>
                    <a:pt x="78" y="56"/>
                    <a:pt x="76" y="54"/>
                    <a:pt x="74" y="54"/>
                  </a:cubicBezTo>
                  <a:cubicBezTo>
                    <a:pt x="72" y="54"/>
                    <a:pt x="69" y="56"/>
                    <a:pt x="64" y="60"/>
                  </a:cubicBezTo>
                  <a:cubicBezTo>
                    <a:pt x="56" y="60"/>
                    <a:pt x="52" y="60"/>
                    <a:pt x="52" y="52"/>
                  </a:cubicBezTo>
                  <a:cubicBezTo>
                    <a:pt x="52" y="43"/>
                    <a:pt x="52" y="39"/>
                    <a:pt x="51" y="39"/>
                  </a:cubicBezTo>
                  <a:cubicBezTo>
                    <a:pt x="51" y="39"/>
                    <a:pt x="49" y="43"/>
                    <a:pt x="47" y="52"/>
                  </a:cubicBezTo>
                  <a:cubicBezTo>
                    <a:pt x="45" y="56"/>
                    <a:pt x="44" y="58"/>
                    <a:pt x="42" y="58"/>
                  </a:cubicBezTo>
                  <a:cubicBezTo>
                    <a:pt x="41" y="58"/>
                    <a:pt x="39" y="55"/>
                    <a:pt x="35" y="51"/>
                  </a:cubicBezTo>
                  <a:cubicBezTo>
                    <a:pt x="33" y="47"/>
                    <a:pt x="32" y="45"/>
                    <a:pt x="30" y="45"/>
                  </a:cubicBezTo>
                  <a:cubicBezTo>
                    <a:pt x="29" y="45"/>
                    <a:pt x="28" y="47"/>
                    <a:pt x="26" y="51"/>
                  </a:cubicBezTo>
                  <a:cubicBezTo>
                    <a:pt x="26" y="68"/>
                    <a:pt x="26" y="75"/>
                    <a:pt x="30" y="75"/>
                  </a:cubicBezTo>
                  <a:cubicBezTo>
                    <a:pt x="35" y="75"/>
                    <a:pt x="35" y="75"/>
                    <a:pt x="35" y="83"/>
                  </a:cubicBezTo>
                  <a:lnTo>
                    <a:pt x="26" y="83"/>
                  </a:lnTo>
                  <a:cubicBezTo>
                    <a:pt x="21" y="83"/>
                    <a:pt x="17" y="83"/>
                    <a:pt x="9" y="91"/>
                  </a:cubicBezTo>
                  <a:cubicBezTo>
                    <a:pt x="2" y="97"/>
                    <a:pt x="0" y="110"/>
                    <a:pt x="5" y="110"/>
                  </a:cubicBezTo>
                  <a:cubicBezTo>
                    <a:pt x="6" y="110"/>
                    <a:pt x="7" y="109"/>
                    <a:pt x="9" y="108"/>
                  </a:cubicBezTo>
                  <a:lnTo>
                    <a:pt x="12" y="116"/>
                  </a:lnTo>
                  <a:cubicBezTo>
                    <a:pt x="12" y="128"/>
                    <a:pt x="15" y="134"/>
                    <a:pt x="17" y="134"/>
                  </a:cubicBezTo>
                  <a:cubicBezTo>
                    <a:pt x="19" y="134"/>
                    <a:pt x="21" y="128"/>
                    <a:pt x="21" y="116"/>
                  </a:cubicBezTo>
                  <a:cubicBezTo>
                    <a:pt x="21" y="102"/>
                    <a:pt x="21" y="96"/>
                    <a:pt x="22" y="96"/>
                  </a:cubicBezTo>
                  <a:cubicBezTo>
                    <a:pt x="23" y="96"/>
                    <a:pt x="24" y="100"/>
                    <a:pt x="26" y="108"/>
                  </a:cubicBezTo>
                  <a:cubicBezTo>
                    <a:pt x="26" y="124"/>
                    <a:pt x="30" y="124"/>
                    <a:pt x="34" y="124"/>
                  </a:cubicBezTo>
                  <a:cubicBezTo>
                    <a:pt x="38" y="124"/>
                    <a:pt x="38" y="124"/>
                    <a:pt x="38" y="133"/>
                  </a:cubicBezTo>
                  <a:cubicBezTo>
                    <a:pt x="38" y="140"/>
                    <a:pt x="43" y="148"/>
                    <a:pt x="47" y="148"/>
                  </a:cubicBezTo>
                  <a:cubicBezTo>
                    <a:pt x="52" y="148"/>
                    <a:pt x="52" y="148"/>
                    <a:pt x="52" y="140"/>
                  </a:cubicBezTo>
                  <a:cubicBezTo>
                    <a:pt x="50" y="137"/>
                    <a:pt x="50" y="135"/>
                    <a:pt x="51" y="135"/>
                  </a:cubicBezTo>
                  <a:lnTo>
                    <a:pt x="51" y="135"/>
                  </a:lnTo>
                  <a:cubicBezTo>
                    <a:pt x="53" y="135"/>
                    <a:pt x="57" y="139"/>
                    <a:pt x="60" y="148"/>
                  </a:cubicBezTo>
                  <a:cubicBezTo>
                    <a:pt x="61" y="152"/>
                    <a:pt x="63" y="154"/>
                    <a:pt x="63" y="154"/>
                  </a:cubicBezTo>
                  <a:cubicBezTo>
                    <a:pt x="64" y="154"/>
                    <a:pt x="64" y="150"/>
                    <a:pt x="64" y="140"/>
                  </a:cubicBezTo>
                  <a:cubicBezTo>
                    <a:pt x="64" y="133"/>
                    <a:pt x="66" y="129"/>
                    <a:pt x="69" y="129"/>
                  </a:cubicBezTo>
                  <a:cubicBezTo>
                    <a:pt x="72" y="129"/>
                    <a:pt x="75" y="133"/>
                    <a:pt x="78" y="140"/>
                  </a:cubicBezTo>
                  <a:lnTo>
                    <a:pt x="85" y="140"/>
                  </a:lnTo>
                  <a:cubicBezTo>
                    <a:pt x="90" y="140"/>
                    <a:pt x="90" y="133"/>
                    <a:pt x="90" y="125"/>
                  </a:cubicBezTo>
                  <a:cubicBezTo>
                    <a:pt x="90" y="116"/>
                    <a:pt x="90" y="112"/>
                    <a:pt x="91" y="112"/>
                  </a:cubicBezTo>
                  <a:cubicBezTo>
                    <a:pt x="91" y="112"/>
                    <a:pt x="92" y="114"/>
                    <a:pt x="94" y="117"/>
                  </a:cubicBezTo>
                  <a:cubicBezTo>
                    <a:pt x="97" y="121"/>
                    <a:pt x="98" y="127"/>
                    <a:pt x="99" y="133"/>
                  </a:cubicBezTo>
                  <a:cubicBezTo>
                    <a:pt x="99" y="142"/>
                    <a:pt x="102" y="142"/>
                    <a:pt x="107" y="142"/>
                  </a:cubicBezTo>
                  <a:cubicBezTo>
                    <a:pt x="111" y="142"/>
                    <a:pt x="120" y="142"/>
                    <a:pt x="120" y="134"/>
                  </a:cubicBezTo>
                  <a:cubicBezTo>
                    <a:pt x="120" y="136"/>
                    <a:pt x="120" y="139"/>
                    <a:pt x="120" y="142"/>
                  </a:cubicBezTo>
                  <a:cubicBezTo>
                    <a:pt x="123" y="142"/>
                    <a:pt x="124" y="145"/>
                    <a:pt x="124" y="145"/>
                  </a:cubicBezTo>
                  <a:cubicBezTo>
                    <a:pt x="124" y="145"/>
                    <a:pt x="124" y="144"/>
                    <a:pt x="125" y="142"/>
                  </a:cubicBezTo>
                  <a:cubicBezTo>
                    <a:pt x="125" y="142"/>
                    <a:pt x="128" y="142"/>
                    <a:pt x="137" y="149"/>
                  </a:cubicBezTo>
                  <a:cubicBezTo>
                    <a:pt x="139" y="151"/>
                    <a:pt x="141" y="152"/>
                    <a:pt x="142" y="152"/>
                  </a:cubicBezTo>
                  <a:cubicBezTo>
                    <a:pt x="150" y="152"/>
                    <a:pt x="156" y="139"/>
                    <a:pt x="146" y="126"/>
                  </a:cubicBezTo>
                  <a:lnTo>
                    <a:pt x="149" y="126"/>
                  </a:lnTo>
                  <a:cubicBezTo>
                    <a:pt x="154" y="126"/>
                    <a:pt x="154" y="117"/>
                    <a:pt x="154" y="117"/>
                  </a:cubicBezTo>
                  <a:cubicBezTo>
                    <a:pt x="154" y="109"/>
                    <a:pt x="158" y="109"/>
                    <a:pt x="163" y="109"/>
                  </a:cubicBezTo>
                  <a:lnTo>
                    <a:pt x="163" y="126"/>
                  </a:lnTo>
                  <a:cubicBezTo>
                    <a:pt x="160" y="140"/>
                    <a:pt x="162" y="148"/>
                    <a:pt x="165" y="148"/>
                  </a:cubicBezTo>
                  <a:cubicBezTo>
                    <a:pt x="167" y="148"/>
                    <a:pt x="170" y="144"/>
                    <a:pt x="172" y="134"/>
                  </a:cubicBezTo>
                  <a:lnTo>
                    <a:pt x="172" y="142"/>
                  </a:lnTo>
                  <a:cubicBezTo>
                    <a:pt x="172" y="146"/>
                    <a:pt x="173" y="148"/>
                    <a:pt x="175" y="148"/>
                  </a:cubicBezTo>
                  <a:cubicBezTo>
                    <a:pt x="177" y="148"/>
                    <a:pt x="180" y="146"/>
                    <a:pt x="184" y="142"/>
                  </a:cubicBezTo>
                  <a:cubicBezTo>
                    <a:pt x="189" y="142"/>
                    <a:pt x="193" y="126"/>
                    <a:pt x="193" y="118"/>
                  </a:cubicBezTo>
                  <a:cubicBezTo>
                    <a:pt x="193" y="110"/>
                    <a:pt x="198" y="110"/>
                    <a:pt x="198" y="110"/>
                  </a:cubicBezTo>
                  <a:cubicBezTo>
                    <a:pt x="201" y="110"/>
                    <a:pt x="201" y="110"/>
                    <a:pt x="201" y="118"/>
                  </a:cubicBezTo>
                  <a:cubicBezTo>
                    <a:pt x="201" y="126"/>
                    <a:pt x="203" y="130"/>
                    <a:pt x="206" y="130"/>
                  </a:cubicBezTo>
                  <a:cubicBezTo>
                    <a:pt x="209" y="130"/>
                    <a:pt x="212" y="126"/>
                    <a:pt x="214" y="118"/>
                  </a:cubicBezTo>
                  <a:lnTo>
                    <a:pt x="214" y="126"/>
                  </a:lnTo>
                  <a:cubicBezTo>
                    <a:pt x="214" y="132"/>
                    <a:pt x="217" y="138"/>
                    <a:pt x="226" y="138"/>
                  </a:cubicBezTo>
                  <a:cubicBezTo>
                    <a:pt x="229" y="138"/>
                    <a:pt x="234" y="137"/>
                    <a:pt x="240" y="135"/>
                  </a:cubicBezTo>
                  <a:cubicBezTo>
                    <a:pt x="257" y="135"/>
                    <a:pt x="269" y="135"/>
                    <a:pt x="269" y="144"/>
                  </a:cubicBezTo>
                  <a:cubicBezTo>
                    <a:pt x="269" y="145"/>
                    <a:pt x="270" y="146"/>
                    <a:pt x="271" y="146"/>
                  </a:cubicBezTo>
                  <a:cubicBezTo>
                    <a:pt x="276" y="146"/>
                    <a:pt x="289" y="133"/>
                    <a:pt x="295" y="119"/>
                  </a:cubicBezTo>
                  <a:cubicBezTo>
                    <a:pt x="295" y="127"/>
                    <a:pt x="300" y="128"/>
                    <a:pt x="309" y="128"/>
                  </a:cubicBezTo>
                  <a:cubicBezTo>
                    <a:pt x="321" y="128"/>
                    <a:pt x="321" y="128"/>
                    <a:pt x="321" y="136"/>
                  </a:cubicBezTo>
                  <a:cubicBezTo>
                    <a:pt x="319" y="144"/>
                    <a:pt x="318" y="148"/>
                    <a:pt x="318" y="148"/>
                  </a:cubicBezTo>
                  <a:cubicBezTo>
                    <a:pt x="319" y="148"/>
                    <a:pt x="321" y="144"/>
                    <a:pt x="325" y="136"/>
                  </a:cubicBezTo>
                  <a:cubicBezTo>
                    <a:pt x="327" y="130"/>
                    <a:pt x="330" y="127"/>
                    <a:pt x="333" y="127"/>
                  </a:cubicBezTo>
                  <a:cubicBezTo>
                    <a:pt x="337" y="127"/>
                    <a:pt x="342" y="134"/>
                    <a:pt x="342" y="145"/>
                  </a:cubicBezTo>
                  <a:cubicBezTo>
                    <a:pt x="342" y="153"/>
                    <a:pt x="347" y="153"/>
                    <a:pt x="356" y="153"/>
                  </a:cubicBezTo>
                  <a:cubicBezTo>
                    <a:pt x="360" y="145"/>
                    <a:pt x="368" y="145"/>
                    <a:pt x="377" y="145"/>
                  </a:cubicBezTo>
                  <a:cubicBezTo>
                    <a:pt x="389" y="145"/>
                    <a:pt x="389" y="145"/>
                    <a:pt x="389" y="129"/>
                  </a:cubicBezTo>
                  <a:cubicBezTo>
                    <a:pt x="389" y="112"/>
                    <a:pt x="394" y="112"/>
                    <a:pt x="403" y="112"/>
                  </a:cubicBezTo>
                  <a:cubicBezTo>
                    <a:pt x="407" y="112"/>
                    <a:pt x="411" y="114"/>
                    <a:pt x="411" y="121"/>
                  </a:cubicBezTo>
                  <a:cubicBezTo>
                    <a:pt x="411" y="121"/>
                    <a:pt x="415" y="129"/>
                    <a:pt x="420" y="129"/>
                  </a:cubicBezTo>
                  <a:cubicBezTo>
                    <a:pt x="424" y="129"/>
                    <a:pt x="429" y="129"/>
                    <a:pt x="429" y="137"/>
                  </a:cubicBezTo>
                  <a:cubicBezTo>
                    <a:pt x="431" y="143"/>
                    <a:pt x="435" y="145"/>
                    <a:pt x="441" y="146"/>
                  </a:cubicBezTo>
                  <a:cubicBezTo>
                    <a:pt x="450" y="146"/>
                    <a:pt x="458" y="146"/>
                    <a:pt x="458" y="154"/>
                  </a:cubicBezTo>
                  <a:cubicBezTo>
                    <a:pt x="462" y="154"/>
                    <a:pt x="462" y="154"/>
                    <a:pt x="462" y="146"/>
                  </a:cubicBezTo>
                  <a:cubicBezTo>
                    <a:pt x="462" y="140"/>
                    <a:pt x="465" y="135"/>
                    <a:pt x="472" y="135"/>
                  </a:cubicBezTo>
                  <a:cubicBezTo>
                    <a:pt x="475" y="135"/>
                    <a:pt x="479" y="136"/>
                    <a:pt x="484" y="138"/>
                  </a:cubicBezTo>
                  <a:cubicBezTo>
                    <a:pt x="493" y="138"/>
                    <a:pt x="505" y="138"/>
                    <a:pt x="505" y="130"/>
                  </a:cubicBezTo>
                  <a:cubicBezTo>
                    <a:pt x="509" y="130"/>
                    <a:pt x="509" y="130"/>
                    <a:pt x="509" y="138"/>
                  </a:cubicBezTo>
                  <a:cubicBezTo>
                    <a:pt x="509" y="147"/>
                    <a:pt x="512" y="151"/>
                    <a:pt x="515" y="151"/>
                  </a:cubicBezTo>
                  <a:cubicBezTo>
                    <a:pt x="518" y="151"/>
                    <a:pt x="522" y="147"/>
                    <a:pt x="526" y="139"/>
                  </a:cubicBezTo>
                  <a:cubicBezTo>
                    <a:pt x="526" y="135"/>
                    <a:pt x="527" y="133"/>
                    <a:pt x="529" y="133"/>
                  </a:cubicBezTo>
                  <a:cubicBezTo>
                    <a:pt x="531" y="133"/>
                    <a:pt x="533" y="135"/>
                    <a:pt x="535" y="139"/>
                  </a:cubicBezTo>
                  <a:cubicBezTo>
                    <a:pt x="535" y="139"/>
                    <a:pt x="540" y="139"/>
                    <a:pt x="544" y="131"/>
                  </a:cubicBezTo>
                  <a:cubicBezTo>
                    <a:pt x="546" y="127"/>
                    <a:pt x="547" y="125"/>
                    <a:pt x="548" y="125"/>
                  </a:cubicBezTo>
                  <a:cubicBezTo>
                    <a:pt x="550" y="125"/>
                    <a:pt x="552" y="127"/>
                    <a:pt x="557" y="131"/>
                  </a:cubicBezTo>
                  <a:cubicBezTo>
                    <a:pt x="557" y="139"/>
                    <a:pt x="561" y="139"/>
                    <a:pt x="565" y="139"/>
                  </a:cubicBezTo>
                  <a:cubicBezTo>
                    <a:pt x="569" y="136"/>
                    <a:pt x="581" y="134"/>
                    <a:pt x="594" y="134"/>
                  </a:cubicBezTo>
                  <a:cubicBezTo>
                    <a:pt x="608" y="134"/>
                    <a:pt x="623" y="136"/>
                    <a:pt x="625" y="140"/>
                  </a:cubicBezTo>
                  <a:cubicBezTo>
                    <a:pt x="629" y="133"/>
                    <a:pt x="629" y="133"/>
                    <a:pt x="634" y="133"/>
                  </a:cubicBezTo>
                  <a:cubicBezTo>
                    <a:pt x="636" y="139"/>
                    <a:pt x="637" y="141"/>
                    <a:pt x="638" y="141"/>
                  </a:cubicBezTo>
                  <a:cubicBezTo>
                    <a:pt x="640" y="141"/>
                    <a:pt x="642" y="134"/>
                    <a:pt x="642" y="125"/>
                  </a:cubicBezTo>
                  <a:lnTo>
                    <a:pt x="634" y="125"/>
                  </a:lnTo>
                  <a:cubicBezTo>
                    <a:pt x="634" y="117"/>
                    <a:pt x="636" y="113"/>
                    <a:pt x="639" y="113"/>
                  </a:cubicBezTo>
                  <a:cubicBezTo>
                    <a:pt x="643" y="113"/>
                    <a:pt x="646" y="119"/>
                    <a:pt x="646" y="133"/>
                  </a:cubicBezTo>
                  <a:cubicBezTo>
                    <a:pt x="649" y="140"/>
                    <a:pt x="650" y="144"/>
                    <a:pt x="651" y="144"/>
                  </a:cubicBezTo>
                  <a:cubicBezTo>
                    <a:pt x="652" y="144"/>
                    <a:pt x="653" y="140"/>
                    <a:pt x="655" y="133"/>
                  </a:cubicBezTo>
                  <a:cubicBezTo>
                    <a:pt x="657" y="125"/>
                    <a:pt x="660" y="121"/>
                    <a:pt x="662" y="121"/>
                  </a:cubicBezTo>
                  <a:cubicBezTo>
                    <a:pt x="664" y="121"/>
                    <a:pt x="666" y="125"/>
                    <a:pt x="668" y="133"/>
                  </a:cubicBezTo>
                  <a:cubicBezTo>
                    <a:pt x="668" y="141"/>
                    <a:pt x="668" y="145"/>
                    <a:pt x="668" y="145"/>
                  </a:cubicBezTo>
                  <a:cubicBezTo>
                    <a:pt x="669" y="145"/>
                    <a:pt x="670" y="141"/>
                    <a:pt x="672" y="133"/>
                  </a:cubicBezTo>
                  <a:cubicBezTo>
                    <a:pt x="677" y="115"/>
                    <a:pt x="683" y="104"/>
                    <a:pt x="688" y="104"/>
                  </a:cubicBezTo>
                  <a:cubicBezTo>
                    <a:pt x="691" y="104"/>
                    <a:pt x="693" y="111"/>
                    <a:pt x="693" y="125"/>
                  </a:cubicBezTo>
                  <a:cubicBezTo>
                    <a:pt x="693" y="142"/>
                    <a:pt x="698" y="149"/>
                    <a:pt x="702" y="149"/>
                  </a:cubicBezTo>
                  <a:cubicBezTo>
                    <a:pt x="706" y="149"/>
                    <a:pt x="707" y="142"/>
                    <a:pt x="707" y="134"/>
                  </a:cubicBezTo>
                  <a:cubicBezTo>
                    <a:pt x="705" y="125"/>
                    <a:pt x="705" y="121"/>
                    <a:pt x="706" y="121"/>
                  </a:cubicBezTo>
                  <a:lnTo>
                    <a:pt x="706" y="121"/>
                  </a:lnTo>
                  <a:cubicBezTo>
                    <a:pt x="708" y="121"/>
                    <a:pt x="711" y="125"/>
                    <a:pt x="715" y="134"/>
                  </a:cubicBezTo>
                  <a:cubicBezTo>
                    <a:pt x="722" y="147"/>
                    <a:pt x="728" y="153"/>
                    <a:pt x="734" y="153"/>
                  </a:cubicBezTo>
                  <a:cubicBezTo>
                    <a:pt x="738" y="153"/>
                    <a:pt x="743" y="149"/>
                    <a:pt x="749" y="142"/>
                  </a:cubicBezTo>
                  <a:cubicBezTo>
                    <a:pt x="758" y="134"/>
                    <a:pt x="765" y="130"/>
                    <a:pt x="769" y="130"/>
                  </a:cubicBezTo>
                  <a:cubicBezTo>
                    <a:pt x="773" y="130"/>
                    <a:pt x="773" y="134"/>
                    <a:pt x="766" y="143"/>
                  </a:cubicBezTo>
                  <a:cubicBezTo>
                    <a:pt x="761" y="152"/>
                    <a:pt x="759" y="156"/>
                    <a:pt x="760" y="156"/>
                  </a:cubicBezTo>
                  <a:cubicBezTo>
                    <a:pt x="760" y="156"/>
                    <a:pt x="763" y="154"/>
                    <a:pt x="766" y="151"/>
                  </a:cubicBezTo>
                  <a:lnTo>
                    <a:pt x="788" y="151"/>
                  </a:lnTo>
                  <a:cubicBezTo>
                    <a:pt x="792" y="151"/>
                    <a:pt x="797" y="143"/>
                    <a:pt x="797" y="135"/>
                  </a:cubicBezTo>
                  <a:cubicBezTo>
                    <a:pt x="799" y="145"/>
                    <a:pt x="803" y="152"/>
                    <a:pt x="808" y="152"/>
                  </a:cubicBezTo>
                  <a:cubicBezTo>
                    <a:pt x="811" y="152"/>
                    <a:pt x="814" y="149"/>
                    <a:pt x="818" y="143"/>
                  </a:cubicBezTo>
                  <a:lnTo>
                    <a:pt x="826" y="143"/>
                  </a:lnTo>
                  <a:cubicBezTo>
                    <a:pt x="830" y="143"/>
                    <a:pt x="830" y="143"/>
                    <a:pt x="835" y="135"/>
                  </a:cubicBezTo>
                  <a:cubicBezTo>
                    <a:pt x="836" y="133"/>
                    <a:pt x="837" y="132"/>
                    <a:pt x="839" y="132"/>
                  </a:cubicBezTo>
                  <a:cubicBezTo>
                    <a:pt x="842" y="132"/>
                    <a:pt x="845" y="137"/>
                    <a:pt x="848" y="144"/>
                  </a:cubicBezTo>
                  <a:cubicBezTo>
                    <a:pt x="851" y="149"/>
                    <a:pt x="854" y="155"/>
                    <a:pt x="855" y="155"/>
                  </a:cubicBezTo>
                  <a:cubicBezTo>
                    <a:pt x="856" y="155"/>
                    <a:pt x="856" y="154"/>
                    <a:pt x="856" y="152"/>
                  </a:cubicBezTo>
                  <a:cubicBezTo>
                    <a:pt x="856" y="144"/>
                    <a:pt x="865" y="136"/>
                    <a:pt x="869" y="128"/>
                  </a:cubicBezTo>
                  <a:cubicBezTo>
                    <a:pt x="871" y="125"/>
                    <a:pt x="872" y="124"/>
                    <a:pt x="873" y="124"/>
                  </a:cubicBezTo>
                  <a:lnTo>
                    <a:pt x="873" y="124"/>
                  </a:lnTo>
                  <a:cubicBezTo>
                    <a:pt x="875" y="124"/>
                    <a:pt x="876" y="130"/>
                    <a:pt x="873" y="136"/>
                  </a:cubicBezTo>
                  <a:cubicBezTo>
                    <a:pt x="873" y="144"/>
                    <a:pt x="873" y="144"/>
                    <a:pt x="882" y="152"/>
                  </a:cubicBezTo>
                  <a:cubicBezTo>
                    <a:pt x="883" y="152"/>
                    <a:pt x="884" y="152"/>
                    <a:pt x="885" y="152"/>
                  </a:cubicBezTo>
                  <a:cubicBezTo>
                    <a:pt x="889" y="152"/>
                    <a:pt x="894" y="151"/>
                    <a:pt x="895" y="144"/>
                  </a:cubicBezTo>
                  <a:cubicBezTo>
                    <a:pt x="895" y="140"/>
                    <a:pt x="901" y="138"/>
                    <a:pt x="908" y="138"/>
                  </a:cubicBezTo>
                  <a:cubicBezTo>
                    <a:pt x="914" y="138"/>
                    <a:pt x="922" y="140"/>
                    <a:pt x="924" y="145"/>
                  </a:cubicBezTo>
                  <a:lnTo>
                    <a:pt x="933" y="145"/>
                  </a:lnTo>
                  <a:cubicBezTo>
                    <a:pt x="938" y="145"/>
                    <a:pt x="942" y="137"/>
                    <a:pt x="946" y="137"/>
                  </a:cubicBezTo>
                  <a:cubicBezTo>
                    <a:pt x="946" y="137"/>
                    <a:pt x="950" y="137"/>
                    <a:pt x="955" y="129"/>
                  </a:cubicBezTo>
                  <a:cubicBezTo>
                    <a:pt x="959" y="129"/>
                    <a:pt x="964" y="129"/>
                    <a:pt x="964" y="137"/>
                  </a:cubicBezTo>
                  <a:cubicBezTo>
                    <a:pt x="965" y="129"/>
                    <a:pt x="966" y="125"/>
                    <a:pt x="967" y="125"/>
                  </a:cubicBezTo>
                  <a:cubicBezTo>
                    <a:pt x="968" y="125"/>
                    <a:pt x="969" y="129"/>
                    <a:pt x="972" y="137"/>
                  </a:cubicBezTo>
                  <a:cubicBezTo>
                    <a:pt x="972" y="145"/>
                    <a:pt x="972" y="149"/>
                    <a:pt x="972" y="149"/>
                  </a:cubicBezTo>
                  <a:cubicBezTo>
                    <a:pt x="973" y="149"/>
                    <a:pt x="974" y="145"/>
                    <a:pt x="976" y="137"/>
                  </a:cubicBezTo>
                  <a:cubicBezTo>
                    <a:pt x="978" y="133"/>
                    <a:pt x="979" y="131"/>
                    <a:pt x="981" y="131"/>
                  </a:cubicBezTo>
                  <a:cubicBezTo>
                    <a:pt x="982" y="131"/>
                    <a:pt x="983" y="133"/>
                    <a:pt x="985" y="137"/>
                  </a:cubicBezTo>
                  <a:cubicBezTo>
                    <a:pt x="985" y="141"/>
                    <a:pt x="986" y="143"/>
                    <a:pt x="987" y="143"/>
                  </a:cubicBezTo>
                  <a:cubicBezTo>
                    <a:pt x="988" y="143"/>
                    <a:pt x="989" y="141"/>
                    <a:pt x="990" y="137"/>
                  </a:cubicBezTo>
                  <a:cubicBezTo>
                    <a:pt x="992" y="127"/>
                    <a:pt x="998" y="121"/>
                    <a:pt x="1002" y="121"/>
                  </a:cubicBezTo>
                  <a:cubicBezTo>
                    <a:pt x="1004" y="121"/>
                    <a:pt x="1006" y="123"/>
                    <a:pt x="1006" y="129"/>
                  </a:cubicBezTo>
                  <a:cubicBezTo>
                    <a:pt x="1006" y="129"/>
                    <a:pt x="1011" y="129"/>
                    <a:pt x="1014" y="121"/>
                  </a:cubicBezTo>
                  <a:cubicBezTo>
                    <a:pt x="1016" y="114"/>
                    <a:pt x="1018" y="110"/>
                    <a:pt x="1018" y="110"/>
                  </a:cubicBezTo>
                  <a:cubicBezTo>
                    <a:pt x="1019" y="110"/>
                    <a:pt x="1019" y="114"/>
                    <a:pt x="1019" y="121"/>
                  </a:cubicBezTo>
                  <a:cubicBezTo>
                    <a:pt x="1021" y="130"/>
                    <a:pt x="1023" y="134"/>
                    <a:pt x="1025" y="134"/>
                  </a:cubicBezTo>
                  <a:cubicBezTo>
                    <a:pt x="1028" y="134"/>
                    <a:pt x="1030" y="130"/>
                    <a:pt x="1032" y="121"/>
                  </a:cubicBezTo>
                  <a:cubicBezTo>
                    <a:pt x="1032" y="121"/>
                    <a:pt x="1034" y="118"/>
                    <a:pt x="1036" y="118"/>
                  </a:cubicBezTo>
                  <a:cubicBezTo>
                    <a:pt x="1038" y="118"/>
                    <a:pt x="1039" y="119"/>
                    <a:pt x="1040" y="121"/>
                  </a:cubicBezTo>
                  <a:cubicBezTo>
                    <a:pt x="1045" y="127"/>
                    <a:pt x="1056" y="131"/>
                    <a:pt x="1064" y="131"/>
                  </a:cubicBezTo>
                  <a:cubicBezTo>
                    <a:pt x="1069" y="131"/>
                    <a:pt x="1072" y="129"/>
                    <a:pt x="1070" y="122"/>
                  </a:cubicBezTo>
                  <a:lnTo>
                    <a:pt x="1079" y="122"/>
                  </a:lnTo>
                  <a:cubicBezTo>
                    <a:pt x="1083" y="126"/>
                    <a:pt x="1086" y="128"/>
                    <a:pt x="1089" y="128"/>
                  </a:cubicBezTo>
                  <a:cubicBezTo>
                    <a:pt x="1092" y="128"/>
                    <a:pt x="1094" y="126"/>
                    <a:pt x="1096" y="122"/>
                  </a:cubicBezTo>
                  <a:lnTo>
                    <a:pt x="1101" y="115"/>
                  </a:lnTo>
                  <a:cubicBezTo>
                    <a:pt x="1101" y="122"/>
                    <a:pt x="1105" y="130"/>
                    <a:pt x="1108" y="130"/>
                  </a:cubicBezTo>
                  <a:cubicBezTo>
                    <a:pt x="1113" y="130"/>
                    <a:pt x="1113" y="130"/>
                    <a:pt x="1113" y="122"/>
                  </a:cubicBezTo>
                  <a:cubicBezTo>
                    <a:pt x="1108" y="115"/>
                    <a:pt x="1113" y="115"/>
                    <a:pt x="1117" y="115"/>
                  </a:cubicBezTo>
                  <a:cubicBezTo>
                    <a:pt x="1122" y="115"/>
                    <a:pt x="1126" y="122"/>
                    <a:pt x="1126" y="131"/>
                  </a:cubicBezTo>
                  <a:lnTo>
                    <a:pt x="1130" y="131"/>
                  </a:lnTo>
                  <a:cubicBezTo>
                    <a:pt x="1130" y="121"/>
                    <a:pt x="1131" y="117"/>
                    <a:pt x="1133" y="117"/>
                  </a:cubicBezTo>
                  <a:cubicBezTo>
                    <a:pt x="1133" y="117"/>
                    <a:pt x="1134" y="119"/>
                    <a:pt x="1134" y="122"/>
                  </a:cubicBezTo>
                  <a:cubicBezTo>
                    <a:pt x="1136" y="128"/>
                    <a:pt x="1142" y="131"/>
                    <a:pt x="1148" y="131"/>
                  </a:cubicBezTo>
                  <a:cubicBezTo>
                    <a:pt x="1148" y="129"/>
                    <a:pt x="1148" y="128"/>
                    <a:pt x="1149" y="128"/>
                  </a:cubicBezTo>
                  <a:lnTo>
                    <a:pt x="1149" y="128"/>
                  </a:lnTo>
                  <a:cubicBezTo>
                    <a:pt x="1150" y="128"/>
                    <a:pt x="1151" y="131"/>
                    <a:pt x="1148" y="131"/>
                  </a:cubicBezTo>
                  <a:lnTo>
                    <a:pt x="1148" y="139"/>
                  </a:lnTo>
                  <a:cubicBezTo>
                    <a:pt x="1149" y="142"/>
                    <a:pt x="1149" y="143"/>
                    <a:pt x="1150" y="143"/>
                  </a:cubicBezTo>
                  <a:cubicBezTo>
                    <a:pt x="1152" y="143"/>
                    <a:pt x="1152" y="137"/>
                    <a:pt x="1152" y="131"/>
                  </a:cubicBezTo>
                  <a:lnTo>
                    <a:pt x="1160" y="131"/>
                  </a:lnTo>
                  <a:cubicBezTo>
                    <a:pt x="1165" y="131"/>
                    <a:pt x="1169" y="131"/>
                    <a:pt x="1165" y="124"/>
                  </a:cubicBezTo>
                  <a:cubicBezTo>
                    <a:pt x="1165" y="116"/>
                    <a:pt x="1165" y="107"/>
                    <a:pt x="1169" y="107"/>
                  </a:cubicBezTo>
                  <a:cubicBezTo>
                    <a:pt x="1169" y="104"/>
                    <a:pt x="1170" y="103"/>
                    <a:pt x="1170" y="103"/>
                  </a:cubicBezTo>
                  <a:lnTo>
                    <a:pt x="1170" y="103"/>
                  </a:lnTo>
                  <a:cubicBezTo>
                    <a:pt x="1171" y="103"/>
                    <a:pt x="1172" y="107"/>
                    <a:pt x="1169" y="107"/>
                  </a:cubicBezTo>
                  <a:cubicBezTo>
                    <a:pt x="1169" y="116"/>
                    <a:pt x="1169" y="124"/>
                    <a:pt x="1173" y="124"/>
                  </a:cubicBezTo>
                  <a:cubicBezTo>
                    <a:pt x="1177" y="124"/>
                    <a:pt x="1177" y="131"/>
                    <a:pt x="1177" y="131"/>
                  </a:cubicBezTo>
                  <a:cubicBezTo>
                    <a:pt x="1175" y="139"/>
                    <a:pt x="1178" y="141"/>
                    <a:pt x="1181" y="141"/>
                  </a:cubicBezTo>
                  <a:cubicBezTo>
                    <a:pt x="1186" y="141"/>
                    <a:pt x="1192" y="137"/>
                    <a:pt x="1195" y="131"/>
                  </a:cubicBezTo>
                  <a:cubicBezTo>
                    <a:pt x="1199" y="124"/>
                    <a:pt x="1202" y="120"/>
                    <a:pt x="1204" y="120"/>
                  </a:cubicBezTo>
                  <a:cubicBezTo>
                    <a:pt x="1206" y="120"/>
                    <a:pt x="1207" y="124"/>
                    <a:pt x="1207" y="133"/>
                  </a:cubicBezTo>
                  <a:cubicBezTo>
                    <a:pt x="1207" y="137"/>
                    <a:pt x="1208" y="139"/>
                    <a:pt x="1209" y="139"/>
                  </a:cubicBezTo>
                  <a:cubicBezTo>
                    <a:pt x="1212" y="139"/>
                    <a:pt x="1217" y="126"/>
                    <a:pt x="1221" y="108"/>
                  </a:cubicBezTo>
                  <a:lnTo>
                    <a:pt x="1225" y="84"/>
                  </a:lnTo>
                  <a:lnTo>
                    <a:pt x="1224" y="108"/>
                  </a:lnTo>
                  <a:cubicBezTo>
                    <a:pt x="1227" y="127"/>
                    <a:pt x="1228" y="135"/>
                    <a:pt x="1231" y="135"/>
                  </a:cubicBezTo>
                  <a:cubicBezTo>
                    <a:pt x="1233" y="135"/>
                    <a:pt x="1236" y="131"/>
                    <a:pt x="1242" y="125"/>
                  </a:cubicBezTo>
                  <a:cubicBezTo>
                    <a:pt x="1246" y="121"/>
                    <a:pt x="1248" y="119"/>
                    <a:pt x="1249" y="119"/>
                  </a:cubicBezTo>
                  <a:cubicBezTo>
                    <a:pt x="1250" y="119"/>
                    <a:pt x="1250" y="121"/>
                    <a:pt x="1250" y="125"/>
                  </a:cubicBezTo>
                  <a:cubicBezTo>
                    <a:pt x="1250" y="133"/>
                    <a:pt x="1254" y="133"/>
                    <a:pt x="1268" y="133"/>
                  </a:cubicBezTo>
                  <a:cubicBezTo>
                    <a:pt x="1271" y="133"/>
                    <a:pt x="1274" y="133"/>
                    <a:pt x="1276" y="133"/>
                  </a:cubicBezTo>
                  <a:cubicBezTo>
                    <a:pt x="1282" y="133"/>
                    <a:pt x="1285" y="131"/>
                    <a:pt x="1285" y="125"/>
                  </a:cubicBezTo>
                  <a:lnTo>
                    <a:pt x="1292" y="126"/>
                  </a:lnTo>
                  <a:cubicBezTo>
                    <a:pt x="1294" y="132"/>
                    <a:pt x="1296" y="134"/>
                    <a:pt x="1298" y="134"/>
                  </a:cubicBezTo>
                  <a:cubicBezTo>
                    <a:pt x="1302" y="134"/>
                    <a:pt x="1304" y="127"/>
                    <a:pt x="1301" y="117"/>
                  </a:cubicBezTo>
                  <a:lnTo>
                    <a:pt x="1301" y="117"/>
                  </a:lnTo>
                  <a:lnTo>
                    <a:pt x="1310" y="118"/>
                  </a:lnTo>
                  <a:lnTo>
                    <a:pt x="1310" y="126"/>
                  </a:lnTo>
                  <a:cubicBezTo>
                    <a:pt x="1310" y="134"/>
                    <a:pt x="1318" y="134"/>
                    <a:pt x="1353" y="134"/>
                  </a:cubicBezTo>
                  <a:cubicBezTo>
                    <a:pt x="1361" y="134"/>
                    <a:pt x="1368" y="134"/>
                    <a:pt x="1373" y="134"/>
                  </a:cubicBezTo>
                  <a:cubicBezTo>
                    <a:pt x="1393" y="134"/>
                    <a:pt x="1396" y="132"/>
                    <a:pt x="1396" y="119"/>
                  </a:cubicBezTo>
                  <a:cubicBezTo>
                    <a:pt x="1398" y="111"/>
                    <a:pt x="1400" y="106"/>
                    <a:pt x="1402" y="106"/>
                  </a:cubicBezTo>
                  <a:cubicBezTo>
                    <a:pt x="1403" y="106"/>
                    <a:pt x="1405" y="111"/>
                    <a:pt x="1405" y="119"/>
                  </a:cubicBezTo>
                  <a:cubicBezTo>
                    <a:pt x="1405" y="125"/>
                    <a:pt x="1406" y="130"/>
                    <a:pt x="1407" y="130"/>
                  </a:cubicBezTo>
                  <a:cubicBezTo>
                    <a:pt x="1408" y="130"/>
                    <a:pt x="1408" y="129"/>
                    <a:pt x="1408" y="127"/>
                  </a:cubicBezTo>
                  <a:cubicBezTo>
                    <a:pt x="1414" y="127"/>
                    <a:pt x="1419" y="130"/>
                    <a:pt x="1421" y="135"/>
                  </a:cubicBezTo>
                  <a:cubicBezTo>
                    <a:pt x="1427" y="142"/>
                    <a:pt x="1431" y="145"/>
                    <a:pt x="1433" y="145"/>
                  </a:cubicBezTo>
                  <a:cubicBezTo>
                    <a:pt x="1437" y="145"/>
                    <a:pt x="1438" y="140"/>
                    <a:pt x="1438" y="136"/>
                  </a:cubicBezTo>
                  <a:cubicBezTo>
                    <a:pt x="1436" y="129"/>
                    <a:pt x="1436" y="126"/>
                    <a:pt x="1437" y="126"/>
                  </a:cubicBezTo>
                  <a:lnTo>
                    <a:pt x="1437" y="126"/>
                  </a:lnTo>
                  <a:cubicBezTo>
                    <a:pt x="1438" y="126"/>
                    <a:pt x="1440" y="131"/>
                    <a:pt x="1443" y="136"/>
                  </a:cubicBezTo>
                  <a:cubicBezTo>
                    <a:pt x="1446" y="141"/>
                    <a:pt x="1449" y="147"/>
                    <a:pt x="1451" y="147"/>
                  </a:cubicBezTo>
                  <a:cubicBezTo>
                    <a:pt x="1451" y="147"/>
                    <a:pt x="1452" y="146"/>
                    <a:pt x="1452" y="144"/>
                  </a:cubicBezTo>
                  <a:cubicBezTo>
                    <a:pt x="1454" y="139"/>
                    <a:pt x="1463" y="135"/>
                    <a:pt x="1471" y="135"/>
                  </a:cubicBezTo>
                  <a:cubicBezTo>
                    <a:pt x="1476" y="135"/>
                    <a:pt x="1481" y="137"/>
                    <a:pt x="1481" y="144"/>
                  </a:cubicBezTo>
                  <a:lnTo>
                    <a:pt x="1490" y="144"/>
                  </a:lnTo>
                  <a:cubicBezTo>
                    <a:pt x="1490" y="136"/>
                    <a:pt x="1499" y="136"/>
                    <a:pt x="1507" y="136"/>
                  </a:cubicBezTo>
                  <a:cubicBezTo>
                    <a:pt x="1516" y="136"/>
                    <a:pt x="1520" y="137"/>
                    <a:pt x="1520" y="145"/>
                  </a:cubicBezTo>
                  <a:cubicBezTo>
                    <a:pt x="1518" y="149"/>
                    <a:pt x="1518" y="151"/>
                    <a:pt x="1519" y="151"/>
                  </a:cubicBezTo>
                  <a:cubicBezTo>
                    <a:pt x="1521" y="151"/>
                    <a:pt x="1524" y="149"/>
                    <a:pt x="1528" y="145"/>
                  </a:cubicBezTo>
                  <a:cubicBezTo>
                    <a:pt x="1532" y="145"/>
                    <a:pt x="1537" y="129"/>
                    <a:pt x="1541" y="129"/>
                  </a:cubicBezTo>
                  <a:cubicBezTo>
                    <a:pt x="1541" y="120"/>
                    <a:pt x="1546" y="112"/>
                    <a:pt x="1549" y="112"/>
                  </a:cubicBezTo>
                  <a:lnTo>
                    <a:pt x="1549" y="120"/>
                  </a:lnTo>
                  <a:lnTo>
                    <a:pt x="1549" y="137"/>
                  </a:lnTo>
                  <a:cubicBezTo>
                    <a:pt x="1554" y="137"/>
                    <a:pt x="1558" y="137"/>
                    <a:pt x="1558" y="129"/>
                  </a:cubicBezTo>
                  <a:cubicBezTo>
                    <a:pt x="1563" y="137"/>
                    <a:pt x="1567" y="137"/>
                    <a:pt x="1575" y="137"/>
                  </a:cubicBezTo>
                  <a:cubicBezTo>
                    <a:pt x="1584" y="137"/>
                    <a:pt x="1593" y="137"/>
                    <a:pt x="1596" y="129"/>
                  </a:cubicBezTo>
                  <a:cubicBezTo>
                    <a:pt x="1599" y="138"/>
                    <a:pt x="1607" y="142"/>
                    <a:pt x="1614" y="142"/>
                  </a:cubicBezTo>
                  <a:cubicBezTo>
                    <a:pt x="1621" y="142"/>
                    <a:pt x="1628" y="138"/>
                    <a:pt x="1631" y="130"/>
                  </a:cubicBezTo>
                  <a:cubicBezTo>
                    <a:pt x="1631" y="126"/>
                    <a:pt x="1632" y="124"/>
                    <a:pt x="1634" y="124"/>
                  </a:cubicBezTo>
                  <a:cubicBezTo>
                    <a:pt x="1636" y="124"/>
                    <a:pt x="1638" y="126"/>
                    <a:pt x="1640" y="130"/>
                  </a:cubicBezTo>
                  <a:cubicBezTo>
                    <a:pt x="1642" y="134"/>
                    <a:pt x="1643" y="136"/>
                    <a:pt x="1644" y="136"/>
                  </a:cubicBezTo>
                  <a:cubicBezTo>
                    <a:pt x="1645" y="136"/>
                    <a:pt x="1646" y="134"/>
                    <a:pt x="1648" y="130"/>
                  </a:cubicBezTo>
                  <a:cubicBezTo>
                    <a:pt x="1649" y="128"/>
                    <a:pt x="1651" y="127"/>
                    <a:pt x="1652" y="127"/>
                  </a:cubicBezTo>
                  <a:cubicBezTo>
                    <a:pt x="1655" y="127"/>
                    <a:pt x="1658" y="133"/>
                    <a:pt x="1661" y="138"/>
                  </a:cubicBezTo>
                  <a:cubicBezTo>
                    <a:pt x="1663" y="148"/>
                    <a:pt x="1666" y="152"/>
                    <a:pt x="1668" y="152"/>
                  </a:cubicBezTo>
                  <a:cubicBezTo>
                    <a:pt x="1670" y="152"/>
                    <a:pt x="1672" y="150"/>
                    <a:pt x="1674" y="147"/>
                  </a:cubicBezTo>
                  <a:cubicBezTo>
                    <a:pt x="1679" y="142"/>
                    <a:pt x="1685" y="139"/>
                    <a:pt x="1692" y="139"/>
                  </a:cubicBezTo>
                  <a:cubicBezTo>
                    <a:pt x="1693" y="139"/>
                    <a:pt x="1694" y="139"/>
                    <a:pt x="1695" y="139"/>
                  </a:cubicBezTo>
                  <a:cubicBezTo>
                    <a:pt x="1704" y="131"/>
                    <a:pt x="1709" y="131"/>
                    <a:pt x="1704" y="122"/>
                  </a:cubicBezTo>
                  <a:cubicBezTo>
                    <a:pt x="1704" y="117"/>
                    <a:pt x="1706" y="112"/>
                    <a:pt x="1709" y="107"/>
                  </a:cubicBezTo>
                  <a:cubicBezTo>
                    <a:pt x="1711" y="104"/>
                    <a:pt x="1713" y="103"/>
                    <a:pt x="1714" y="103"/>
                  </a:cubicBezTo>
                  <a:lnTo>
                    <a:pt x="1714" y="103"/>
                  </a:lnTo>
                  <a:cubicBezTo>
                    <a:pt x="1716" y="103"/>
                    <a:pt x="1715" y="107"/>
                    <a:pt x="1713" y="107"/>
                  </a:cubicBezTo>
                  <a:cubicBezTo>
                    <a:pt x="1704" y="115"/>
                    <a:pt x="1709" y="115"/>
                    <a:pt x="1713" y="122"/>
                  </a:cubicBezTo>
                  <a:cubicBezTo>
                    <a:pt x="1716" y="128"/>
                    <a:pt x="1722" y="132"/>
                    <a:pt x="1727" y="132"/>
                  </a:cubicBezTo>
                  <a:cubicBezTo>
                    <a:pt x="1728" y="132"/>
                    <a:pt x="1729" y="132"/>
                    <a:pt x="1730" y="131"/>
                  </a:cubicBezTo>
                  <a:lnTo>
                    <a:pt x="1747" y="131"/>
                  </a:lnTo>
                  <a:cubicBezTo>
                    <a:pt x="1753" y="136"/>
                    <a:pt x="1757" y="138"/>
                    <a:pt x="1760" y="138"/>
                  </a:cubicBezTo>
                  <a:cubicBezTo>
                    <a:pt x="1762" y="138"/>
                    <a:pt x="1764" y="136"/>
                    <a:pt x="1764" y="131"/>
                  </a:cubicBezTo>
                  <a:lnTo>
                    <a:pt x="1764" y="124"/>
                  </a:lnTo>
                  <a:cubicBezTo>
                    <a:pt x="1766" y="132"/>
                    <a:pt x="1779" y="136"/>
                    <a:pt x="1792" y="136"/>
                  </a:cubicBezTo>
                  <a:cubicBezTo>
                    <a:pt x="1805" y="136"/>
                    <a:pt x="1817" y="132"/>
                    <a:pt x="1820" y="125"/>
                  </a:cubicBezTo>
                  <a:lnTo>
                    <a:pt x="1820" y="133"/>
                  </a:lnTo>
                  <a:cubicBezTo>
                    <a:pt x="1820" y="140"/>
                    <a:pt x="1824" y="140"/>
                    <a:pt x="1832" y="140"/>
                  </a:cubicBezTo>
                  <a:cubicBezTo>
                    <a:pt x="1843" y="137"/>
                    <a:pt x="1856" y="135"/>
                    <a:pt x="1867" y="134"/>
                  </a:cubicBezTo>
                  <a:cubicBezTo>
                    <a:pt x="1884" y="134"/>
                    <a:pt x="1897" y="134"/>
                    <a:pt x="1897" y="126"/>
                  </a:cubicBezTo>
                  <a:cubicBezTo>
                    <a:pt x="1900" y="126"/>
                    <a:pt x="1900" y="126"/>
                    <a:pt x="1900" y="134"/>
                  </a:cubicBezTo>
                  <a:cubicBezTo>
                    <a:pt x="1897" y="142"/>
                    <a:pt x="1900" y="142"/>
                    <a:pt x="1905" y="142"/>
                  </a:cubicBezTo>
                  <a:cubicBezTo>
                    <a:pt x="1909" y="142"/>
                    <a:pt x="1909" y="134"/>
                    <a:pt x="1909" y="126"/>
                  </a:cubicBezTo>
                  <a:cubicBezTo>
                    <a:pt x="1909" y="122"/>
                    <a:pt x="1911" y="120"/>
                    <a:pt x="1913" y="120"/>
                  </a:cubicBezTo>
                  <a:cubicBezTo>
                    <a:pt x="1915" y="120"/>
                    <a:pt x="1918" y="122"/>
                    <a:pt x="1922" y="126"/>
                  </a:cubicBezTo>
                  <a:cubicBezTo>
                    <a:pt x="1927" y="130"/>
                    <a:pt x="1934" y="132"/>
                    <a:pt x="1940" y="132"/>
                  </a:cubicBezTo>
                  <a:cubicBezTo>
                    <a:pt x="1946" y="132"/>
                    <a:pt x="1952" y="131"/>
                    <a:pt x="1956" y="127"/>
                  </a:cubicBezTo>
                  <a:cubicBezTo>
                    <a:pt x="1961" y="127"/>
                    <a:pt x="1965" y="127"/>
                    <a:pt x="1965" y="135"/>
                  </a:cubicBezTo>
                  <a:cubicBezTo>
                    <a:pt x="1967" y="139"/>
                    <a:pt x="1971" y="144"/>
                    <a:pt x="1976" y="144"/>
                  </a:cubicBezTo>
                  <a:cubicBezTo>
                    <a:pt x="1979" y="144"/>
                    <a:pt x="1983" y="141"/>
                    <a:pt x="1987" y="135"/>
                  </a:cubicBezTo>
                  <a:cubicBezTo>
                    <a:pt x="1991" y="135"/>
                    <a:pt x="1991" y="135"/>
                    <a:pt x="1990" y="143"/>
                  </a:cubicBezTo>
                  <a:cubicBezTo>
                    <a:pt x="1993" y="148"/>
                    <a:pt x="1994" y="153"/>
                    <a:pt x="1995" y="153"/>
                  </a:cubicBezTo>
                  <a:cubicBezTo>
                    <a:pt x="1996" y="153"/>
                    <a:pt x="1997" y="150"/>
                    <a:pt x="1999" y="144"/>
                  </a:cubicBezTo>
                  <a:cubicBezTo>
                    <a:pt x="2003" y="139"/>
                    <a:pt x="2009" y="137"/>
                    <a:pt x="2014" y="137"/>
                  </a:cubicBezTo>
                  <a:cubicBezTo>
                    <a:pt x="2019" y="137"/>
                    <a:pt x="2025" y="140"/>
                    <a:pt x="2029" y="144"/>
                  </a:cubicBezTo>
                  <a:cubicBezTo>
                    <a:pt x="2034" y="144"/>
                    <a:pt x="2037" y="144"/>
                    <a:pt x="2037" y="136"/>
                  </a:cubicBezTo>
                  <a:cubicBezTo>
                    <a:pt x="2037" y="133"/>
                    <a:pt x="2037" y="130"/>
                    <a:pt x="2037" y="128"/>
                  </a:cubicBezTo>
                  <a:cubicBezTo>
                    <a:pt x="2040" y="136"/>
                    <a:pt x="2041" y="140"/>
                    <a:pt x="2042" y="140"/>
                  </a:cubicBezTo>
                  <a:cubicBezTo>
                    <a:pt x="2043" y="140"/>
                    <a:pt x="2044" y="136"/>
                    <a:pt x="2046" y="128"/>
                  </a:cubicBezTo>
                  <a:cubicBezTo>
                    <a:pt x="2046" y="124"/>
                    <a:pt x="2047" y="122"/>
                    <a:pt x="2048" y="122"/>
                  </a:cubicBezTo>
                  <a:cubicBezTo>
                    <a:pt x="2050" y="122"/>
                    <a:pt x="2051" y="124"/>
                    <a:pt x="2051" y="128"/>
                  </a:cubicBezTo>
                  <a:cubicBezTo>
                    <a:pt x="2055" y="136"/>
                    <a:pt x="2060" y="136"/>
                    <a:pt x="2060" y="136"/>
                  </a:cubicBezTo>
                  <a:cubicBezTo>
                    <a:pt x="2074" y="131"/>
                    <a:pt x="2090" y="129"/>
                    <a:pt x="2107" y="128"/>
                  </a:cubicBezTo>
                  <a:cubicBezTo>
                    <a:pt x="2116" y="128"/>
                    <a:pt x="2124" y="129"/>
                    <a:pt x="2130" y="129"/>
                  </a:cubicBezTo>
                  <a:cubicBezTo>
                    <a:pt x="2146" y="129"/>
                    <a:pt x="2153" y="127"/>
                    <a:pt x="2154" y="121"/>
                  </a:cubicBezTo>
                  <a:cubicBezTo>
                    <a:pt x="2156" y="117"/>
                    <a:pt x="2156" y="115"/>
                    <a:pt x="2157" y="115"/>
                  </a:cubicBezTo>
                  <a:cubicBezTo>
                    <a:pt x="2158" y="115"/>
                    <a:pt x="2160" y="117"/>
                    <a:pt x="2162" y="121"/>
                  </a:cubicBezTo>
                  <a:cubicBezTo>
                    <a:pt x="2164" y="126"/>
                    <a:pt x="2168" y="129"/>
                    <a:pt x="2173" y="129"/>
                  </a:cubicBezTo>
                  <a:cubicBezTo>
                    <a:pt x="2174" y="129"/>
                    <a:pt x="2175" y="129"/>
                    <a:pt x="2175" y="129"/>
                  </a:cubicBezTo>
                  <a:cubicBezTo>
                    <a:pt x="2179" y="129"/>
                    <a:pt x="2183" y="129"/>
                    <a:pt x="2183" y="138"/>
                  </a:cubicBezTo>
                  <a:cubicBezTo>
                    <a:pt x="2188" y="129"/>
                    <a:pt x="2188" y="129"/>
                    <a:pt x="2192" y="129"/>
                  </a:cubicBezTo>
                  <a:cubicBezTo>
                    <a:pt x="2192" y="134"/>
                    <a:pt x="2193" y="136"/>
                    <a:pt x="2195" y="136"/>
                  </a:cubicBezTo>
                  <a:cubicBezTo>
                    <a:pt x="2196" y="136"/>
                    <a:pt x="2198" y="134"/>
                    <a:pt x="2200" y="130"/>
                  </a:cubicBezTo>
                  <a:cubicBezTo>
                    <a:pt x="2202" y="122"/>
                    <a:pt x="2203" y="118"/>
                    <a:pt x="2204" y="118"/>
                  </a:cubicBezTo>
                  <a:cubicBezTo>
                    <a:pt x="2204" y="118"/>
                    <a:pt x="2204" y="122"/>
                    <a:pt x="2204" y="130"/>
                  </a:cubicBezTo>
                  <a:cubicBezTo>
                    <a:pt x="2204" y="136"/>
                    <a:pt x="2211" y="141"/>
                    <a:pt x="2213" y="141"/>
                  </a:cubicBezTo>
                  <a:cubicBezTo>
                    <a:pt x="2214" y="141"/>
                    <a:pt x="2215" y="140"/>
                    <a:pt x="2213" y="138"/>
                  </a:cubicBezTo>
                  <a:cubicBezTo>
                    <a:pt x="2213" y="130"/>
                    <a:pt x="2222" y="130"/>
                    <a:pt x="2226" y="122"/>
                  </a:cubicBezTo>
                  <a:cubicBezTo>
                    <a:pt x="2230" y="122"/>
                    <a:pt x="2235" y="122"/>
                    <a:pt x="2235" y="130"/>
                  </a:cubicBezTo>
                  <a:cubicBezTo>
                    <a:pt x="2236" y="133"/>
                    <a:pt x="2239" y="134"/>
                    <a:pt x="2242" y="134"/>
                  </a:cubicBezTo>
                  <a:cubicBezTo>
                    <a:pt x="2250" y="134"/>
                    <a:pt x="2262" y="128"/>
                    <a:pt x="2265" y="122"/>
                  </a:cubicBezTo>
                  <a:cubicBezTo>
                    <a:pt x="2265" y="119"/>
                    <a:pt x="2266" y="117"/>
                    <a:pt x="2267" y="117"/>
                  </a:cubicBezTo>
                  <a:cubicBezTo>
                    <a:pt x="2268" y="117"/>
                    <a:pt x="2269" y="119"/>
                    <a:pt x="2269" y="122"/>
                  </a:cubicBezTo>
                  <a:cubicBezTo>
                    <a:pt x="2269" y="130"/>
                    <a:pt x="2273" y="130"/>
                    <a:pt x="2277" y="130"/>
                  </a:cubicBezTo>
                  <a:cubicBezTo>
                    <a:pt x="2279" y="128"/>
                    <a:pt x="2280" y="127"/>
                    <a:pt x="2280" y="127"/>
                  </a:cubicBezTo>
                  <a:cubicBezTo>
                    <a:pt x="2282" y="127"/>
                    <a:pt x="2282" y="133"/>
                    <a:pt x="2282" y="139"/>
                  </a:cubicBezTo>
                  <a:cubicBezTo>
                    <a:pt x="2277" y="147"/>
                    <a:pt x="2282" y="147"/>
                    <a:pt x="2291" y="147"/>
                  </a:cubicBezTo>
                  <a:cubicBezTo>
                    <a:pt x="2294" y="139"/>
                    <a:pt x="2312" y="139"/>
                    <a:pt x="2324" y="139"/>
                  </a:cubicBezTo>
                  <a:cubicBezTo>
                    <a:pt x="2326" y="139"/>
                    <a:pt x="2327" y="139"/>
                    <a:pt x="2328" y="139"/>
                  </a:cubicBezTo>
                  <a:cubicBezTo>
                    <a:pt x="2346" y="139"/>
                    <a:pt x="2351" y="131"/>
                    <a:pt x="2359" y="116"/>
                  </a:cubicBezTo>
                  <a:lnTo>
                    <a:pt x="2364" y="100"/>
                  </a:lnTo>
                  <a:lnTo>
                    <a:pt x="2364" y="116"/>
                  </a:lnTo>
                  <a:cubicBezTo>
                    <a:pt x="2364" y="124"/>
                    <a:pt x="2365" y="133"/>
                    <a:pt x="2367" y="140"/>
                  </a:cubicBezTo>
                  <a:cubicBezTo>
                    <a:pt x="2372" y="140"/>
                    <a:pt x="2372" y="133"/>
                    <a:pt x="2372" y="124"/>
                  </a:cubicBezTo>
                  <a:cubicBezTo>
                    <a:pt x="2372" y="120"/>
                    <a:pt x="2373" y="118"/>
                    <a:pt x="2375" y="118"/>
                  </a:cubicBezTo>
                  <a:cubicBezTo>
                    <a:pt x="2377" y="118"/>
                    <a:pt x="2380" y="120"/>
                    <a:pt x="2385" y="125"/>
                  </a:cubicBezTo>
                  <a:cubicBezTo>
                    <a:pt x="2389" y="129"/>
                    <a:pt x="2392" y="131"/>
                    <a:pt x="2395" y="131"/>
                  </a:cubicBezTo>
                  <a:cubicBezTo>
                    <a:pt x="2397" y="131"/>
                    <a:pt x="2400" y="129"/>
                    <a:pt x="2402" y="125"/>
                  </a:cubicBezTo>
                  <a:cubicBezTo>
                    <a:pt x="2403" y="125"/>
                    <a:pt x="2403" y="125"/>
                    <a:pt x="2404" y="125"/>
                  </a:cubicBezTo>
                  <a:cubicBezTo>
                    <a:pt x="2409" y="125"/>
                    <a:pt x="2413" y="128"/>
                    <a:pt x="2414" y="133"/>
                  </a:cubicBezTo>
                  <a:cubicBezTo>
                    <a:pt x="2419" y="133"/>
                    <a:pt x="2419" y="133"/>
                    <a:pt x="2419" y="125"/>
                  </a:cubicBezTo>
                  <a:cubicBezTo>
                    <a:pt x="2419" y="121"/>
                    <a:pt x="2420" y="119"/>
                    <a:pt x="2421" y="119"/>
                  </a:cubicBezTo>
                  <a:cubicBezTo>
                    <a:pt x="2423" y="119"/>
                    <a:pt x="2425" y="121"/>
                    <a:pt x="2428" y="125"/>
                  </a:cubicBezTo>
                  <a:cubicBezTo>
                    <a:pt x="2430" y="135"/>
                    <a:pt x="2436" y="139"/>
                    <a:pt x="2440" y="139"/>
                  </a:cubicBezTo>
                  <a:cubicBezTo>
                    <a:pt x="2442" y="139"/>
                    <a:pt x="2444" y="137"/>
                    <a:pt x="2444" y="134"/>
                  </a:cubicBezTo>
                  <a:cubicBezTo>
                    <a:pt x="2444" y="125"/>
                    <a:pt x="2449" y="125"/>
                    <a:pt x="2453" y="125"/>
                  </a:cubicBezTo>
                  <a:cubicBezTo>
                    <a:pt x="2454" y="125"/>
                    <a:pt x="2455" y="125"/>
                    <a:pt x="2456" y="125"/>
                  </a:cubicBezTo>
                  <a:cubicBezTo>
                    <a:pt x="2460" y="125"/>
                    <a:pt x="2464" y="122"/>
                    <a:pt x="2466" y="117"/>
                  </a:cubicBezTo>
                  <a:lnTo>
                    <a:pt x="2475" y="117"/>
                  </a:lnTo>
                  <a:cubicBezTo>
                    <a:pt x="2479" y="118"/>
                    <a:pt x="2475" y="126"/>
                    <a:pt x="2470" y="126"/>
                  </a:cubicBezTo>
                  <a:lnTo>
                    <a:pt x="2475" y="134"/>
                  </a:lnTo>
                  <a:cubicBezTo>
                    <a:pt x="2483" y="134"/>
                    <a:pt x="2487" y="134"/>
                    <a:pt x="2492" y="126"/>
                  </a:cubicBezTo>
                  <a:cubicBezTo>
                    <a:pt x="2494" y="118"/>
                    <a:pt x="2495" y="114"/>
                    <a:pt x="2496" y="114"/>
                  </a:cubicBezTo>
                  <a:cubicBezTo>
                    <a:pt x="2496" y="114"/>
                    <a:pt x="2496" y="118"/>
                    <a:pt x="2496" y="126"/>
                  </a:cubicBezTo>
                  <a:cubicBezTo>
                    <a:pt x="2496" y="131"/>
                    <a:pt x="2498" y="137"/>
                    <a:pt x="2501" y="137"/>
                  </a:cubicBezTo>
                  <a:cubicBezTo>
                    <a:pt x="2502" y="137"/>
                    <a:pt x="2503" y="136"/>
                    <a:pt x="2504" y="134"/>
                  </a:cubicBezTo>
                  <a:cubicBezTo>
                    <a:pt x="2506" y="127"/>
                    <a:pt x="2508" y="125"/>
                    <a:pt x="2509" y="125"/>
                  </a:cubicBezTo>
                  <a:cubicBezTo>
                    <a:pt x="2511" y="125"/>
                    <a:pt x="2513" y="129"/>
                    <a:pt x="2513" y="134"/>
                  </a:cubicBezTo>
                  <a:cubicBezTo>
                    <a:pt x="2511" y="142"/>
                    <a:pt x="2510" y="146"/>
                    <a:pt x="2511" y="146"/>
                  </a:cubicBezTo>
                  <a:cubicBezTo>
                    <a:pt x="2513" y="146"/>
                    <a:pt x="2517" y="142"/>
                    <a:pt x="2525" y="134"/>
                  </a:cubicBezTo>
                  <a:cubicBezTo>
                    <a:pt x="2526" y="134"/>
                    <a:pt x="2526" y="134"/>
                    <a:pt x="2527" y="134"/>
                  </a:cubicBezTo>
                  <a:cubicBezTo>
                    <a:pt x="2536" y="134"/>
                    <a:pt x="2552" y="127"/>
                    <a:pt x="2565" y="127"/>
                  </a:cubicBezTo>
                  <a:cubicBezTo>
                    <a:pt x="2581" y="127"/>
                    <a:pt x="2590" y="127"/>
                    <a:pt x="2595" y="135"/>
                  </a:cubicBezTo>
                  <a:cubicBezTo>
                    <a:pt x="2595" y="137"/>
                    <a:pt x="2595" y="138"/>
                    <a:pt x="2595" y="139"/>
                  </a:cubicBezTo>
                  <a:lnTo>
                    <a:pt x="2595" y="139"/>
                  </a:lnTo>
                  <a:cubicBezTo>
                    <a:pt x="2596" y="127"/>
                    <a:pt x="2599" y="127"/>
                    <a:pt x="2612" y="127"/>
                  </a:cubicBezTo>
                  <a:cubicBezTo>
                    <a:pt x="2615" y="129"/>
                    <a:pt x="2618" y="130"/>
                    <a:pt x="2622" y="130"/>
                  </a:cubicBezTo>
                  <a:cubicBezTo>
                    <a:pt x="2628" y="130"/>
                    <a:pt x="2634" y="126"/>
                    <a:pt x="2637" y="119"/>
                  </a:cubicBezTo>
                  <a:lnTo>
                    <a:pt x="2628" y="119"/>
                  </a:lnTo>
                  <a:cubicBezTo>
                    <a:pt x="2628" y="110"/>
                    <a:pt x="2630" y="106"/>
                    <a:pt x="2633" y="106"/>
                  </a:cubicBezTo>
                  <a:cubicBezTo>
                    <a:pt x="2635" y="106"/>
                    <a:pt x="2638" y="108"/>
                    <a:pt x="2642" y="111"/>
                  </a:cubicBezTo>
                  <a:cubicBezTo>
                    <a:pt x="2645" y="111"/>
                    <a:pt x="2645" y="120"/>
                    <a:pt x="2645" y="128"/>
                  </a:cubicBezTo>
                  <a:cubicBezTo>
                    <a:pt x="2645" y="136"/>
                    <a:pt x="2650" y="144"/>
                    <a:pt x="2654" y="144"/>
                  </a:cubicBezTo>
                  <a:cubicBezTo>
                    <a:pt x="2659" y="144"/>
                    <a:pt x="2663" y="144"/>
                    <a:pt x="2659" y="136"/>
                  </a:cubicBezTo>
                  <a:cubicBezTo>
                    <a:pt x="2659" y="128"/>
                    <a:pt x="2659" y="128"/>
                    <a:pt x="2663" y="128"/>
                  </a:cubicBezTo>
                  <a:cubicBezTo>
                    <a:pt x="2664" y="128"/>
                    <a:pt x="2665" y="128"/>
                    <a:pt x="2665" y="128"/>
                  </a:cubicBezTo>
                  <a:cubicBezTo>
                    <a:pt x="2670" y="128"/>
                    <a:pt x="2674" y="125"/>
                    <a:pt x="2676" y="120"/>
                  </a:cubicBezTo>
                  <a:cubicBezTo>
                    <a:pt x="2676" y="112"/>
                    <a:pt x="2680" y="112"/>
                    <a:pt x="2685" y="112"/>
                  </a:cubicBezTo>
                  <a:cubicBezTo>
                    <a:pt x="2687" y="117"/>
                    <a:pt x="2691" y="120"/>
                    <a:pt x="2697" y="120"/>
                  </a:cubicBezTo>
                  <a:lnTo>
                    <a:pt x="2697" y="128"/>
                  </a:lnTo>
                  <a:cubicBezTo>
                    <a:pt x="2697" y="134"/>
                    <a:pt x="2699" y="139"/>
                    <a:pt x="2701" y="145"/>
                  </a:cubicBezTo>
                  <a:cubicBezTo>
                    <a:pt x="2706" y="145"/>
                    <a:pt x="2706" y="137"/>
                    <a:pt x="2706" y="137"/>
                  </a:cubicBezTo>
                  <a:cubicBezTo>
                    <a:pt x="2706" y="131"/>
                    <a:pt x="2768" y="130"/>
                    <a:pt x="2801" y="130"/>
                  </a:cubicBezTo>
                  <a:cubicBezTo>
                    <a:pt x="2811" y="130"/>
                    <a:pt x="2818" y="130"/>
                    <a:pt x="2821" y="130"/>
                  </a:cubicBezTo>
                  <a:cubicBezTo>
                    <a:pt x="2825" y="134"/>
                    <a:pt x="2831" y="136"/>
                    <a:pt x="2834" y="136"/>
                  </a:cubicBezTo>
                  <a:cubicBezTo>
                    <a:pt x="2838" y="136"/>
                    <a:pt x="2840" y="134"/>
                    <a:pt x="2838" y="130"/>
                  </a:cubicBezTo>
                  <a:cubicBezTo>
                    <a:pt x="2838" y="125"/>
                    <a:pt x="2849" y="123"/>
                    <a:pt x="2865" y="123"/>
                  </a:cubicBezTo>
                  <a:cubicBezTo>
                    <a:pt x="2872" y="123"/>
                    <a:pt x="2878" y="123"/>
                    <a:pt x="2885" y="124"/>
                  </a:cubicBezTo>
                  <a:cubicBezTo>
                    <a:pt x="2916" y="124"/>
                    <a:pt x="2937" y="124"/>
                    <a:pt x="2937" y="116"/>
                  </a:cubicBezTo>
                  <a:lnTo>
                    <a:pt x="2949" y="116"/>
                  </a:lnTo>
                  <a:cubicBezTo>
                    <a:pt x="2958" y="116"/>
                    <a:pt x="2967" y="108"/>
                    <a:pt x="2972" y="108"/>
                  </a:cubicBezTo>
                  <a:cubicBezTo>
                    <a:pt x="2973" y="104"/>
                    <a:pt x="2975" y="102"/>
                    <a:pt x="2976" y="102"/>
                  </a:cubicBezTo>
                  <a:lnTo>
                    <a:pt x="2976" y="102"/>
                  </a:lnTo>
                  <a:cubicBezTo>
                    <a:pt x="2977" y="102"/>
                    <a:pt x="2977" y="104"/>
                    <a:pt x="2975" y="108"/>
                  </a:cubicBezTo>
                  <a:cubicBezTo>
                    <a:pt x="2975" y="116"/>
                    <a:pt x="2975" y="125"/>
                    <a:pt x="2980" y="125"/>
                  </a:cubicBezTo>
                  <a:cubicBezTo>
                    <a:pt x="2989" y="125"/>
                    <a:pt x="2989" y="117"/>
                    <a:pt x="2989" y="108"/>
                  </a:cubicBezTo>
                  <a:cubicBezTo>
                    <a:pt x="2989" y="100"/>
                    <a:pt x="2993" y="100"/>
                    <a:pt x="2993" y="100"/>
                  </a:cubicBezTo>
                  <a:cubicBezTo>
                    <a:pt x="2996" y="100"/>
                    <a:pt x="2996" y="100"/>
                    <a:pt x="2996" y="109"/>
                  </a:cubicBezTo>
                  <a:lnTo>
                    <a:pt x="2996" y="125"/>
                  </a:lnTo>
                  <a:lnTo>
                    <a:pt x="3001" y="125"/>
                  </a:lnTo>
                  <a:cubicBezTo>
                    <a:pt x="3001" y="117"/>
                    <a:pt x="3005" y="117"/>
                    <a:pt x="3005" y="117"/>
                  </a:cubicBezTo>
                  <a:cubicBezTo>
                    <a:pt x="3010" y="117"/>
                    <a:pt x="3010" y="117"/>
                    <a:pt x="3010" y="133"/>
                  </a:cubicBezTo>
                  <a:cubicBezTo>
                    <a:pt x="3010" y="141"/>
                    <a:pt x="3011" y="145"/>
                    <a:pt x="3013" y="145"/>
                  </a:cubicBezTo>
                  <a:cubicBezTo>
                    <a:pt x="3014" y="145"/>
                    <a:pt x="3016" y="141"/>
                    <a:pt x="3018" y="133"/>
                  </a:cubicBezTo>
                  <a:lnTo>
                    <a:pt x="3027" y="125"/>
                  </a:lnTo>
                  <a:cubicBezTo>
                    <a:pt x="3028" y="130"/>
                    <a:pt x="3030" y="132"/>
                    <a:pt x="3032" y="132"/>
                  </a:cubicBezTo>
                  <a:cubicBezTo>
                    <a:pt x="3036" y="132"/>
                    <a:pt x="3041" y="122"/>
                    <a:pt x="3044" y="117"/>
                  </a:cubicBezTo>
                  <a:cubicBezTo>
                    <a:pt x="3046" y="125"/>
                    <a:pt x="3048" y="129"/>
                    <a:pt x="3050" y="129"/>
                  </a:cubicBezTo>
                  <a:cubicBezTo>
                    <a:pt x="3052" y="129"/>
                    <a:pt x="3055" y="125"/>
                    <a:pt x="3057" y="117"/>
                  </a:cubicBezTo>
                  <a:cubicBezTo>
                    <a:pt x="3057" y="113"/>
                    <a:pt x="3058" y="111"/>
                    <a:pt x="3059" y="111"/>
                  </a:cubicBezTo>
                  <a:cubicBezTo>
                    <a:pt x="3061" y="111"/>
                    <a:pt x="3063" y="113"/>
                    <a:pt x="3065" y="118"/>
                  </a:cubicBezTo>
                  <a:cubicBezTo>
                    <a:pt x="3069" y="126"/>
                    <a:pt x="3074" y="126"/>
                    <a:pt x="3083" y="126"/>
                  </a:cubicBezTo>
                  <a:cubicBezTo>
                    <a:pt x="3086" y="120"/>
                    <a:pt x="3102" y="119"/>
                    <a:pt x="3124" y="119"/>
                  </a:cubicBezTo>
                  <a:cubicBezTo>
                    <a:pt x="3133" y="119"/>
                    <a:pt x="3142" y="119"/>
                    <a:pt x="3151" y="119"/>
                  </a:cubicBezTo>
                  <a:cubicBezTo>
                    <a:pt x="3189" y="119"/>
                    <a:pt x="3215" y="119"/>
                    <a:pt x="3215" y="111"/>
                  </a:cubicBezTo>
                  <a:cubicBezTo>
                    <a:pt x="3220" y="111"/>
                    <a:pt x="3220" y="111"/>
                    <a:pt x="3224" y="120"/>
                  </a:cubicBezTo>
                  <a:cubicBezTo>
                    <a:pt x="3224" y="123"/>
                    <a:pt x="3225" y="125"/>
                    <a:pt x="3226" y="125"/>
                  </a:cubicBezTo>
                  <a:cubicBezTo>
                    <a:pt x="3227" y="125"/>
                    <a:pt x="3229" y="121"/>
                    <a:pt x="3232" y="111"/>
                  </a:cubicBezTo>
                  <a:cubicBezTo>
                    <a:pt x="3235" y="107"/>
                    <a:pt x="3236" y="102"/>
                    <a:pt x="3236" y="102"/>
                  </a:cubicBezTo>
                  <a:cubicBezTo>
                    <a:pt x="3236" y="102"/>
                    <a:pt x="3236" y="105"/>
                    <a:pt x="3236" y="111"/>
                  </a:cubicBezTo>
                  <a:cubicBezTo>
                    <a:pt x="3236" y="120"/>
                    <a:pt x="3245" y="120"/>
                    <a:pt x="3262" y="120"/>
                  </a:cubicBezTo>
                  <a:cubicBezTo>
                    <a:pt x="3275" y="120"/>
                    <a:pt x="3293" y="120"/>
                    <a:pt x="3293" y="112"/>
                  </a:cubicBezTo>
                  <a:cubicBezTo>
                    <a:pt x="3296" y="108"/>
                    <a:pt x="3298" y="106"/>
                    <a:pt x="3299" y="106"/>
                  </a:cubicBezTo>
                  <a:lnTo>
                    <a:pt x="3299" y="106"/>
                  </a:lnTo>
                  <a:cubicBezTo>
                    <a:pt x="3300" y="106"/>
                    <a:pt x="3299" y="108"/>
                    <a:pt x="3297" y="112"/>
                  </a:cubicBezTo>
                  <a:cubicBezTo>
                    <a:pt x="3294" y="123"/>
                    <a:pt x="3301" y="130"/>
                    <a:pt x="3310" y="130"/>
                  </a:cubicBezTo>
                  <a:cubicBezTo>
                    <a:pt x="3316" y="130"/>
                    <a:pt x="3322" y="127"/>
                    <a:pt x="3326" y="121"/>
                  </a:cubicBezTo>
                  <a:cubicBezTo>
                    <a:pt x="3331" y="121"/>
                    <a:pt x="3335" y="121"/>
                    <a:pt x="3335" y="129"/>
                  </a:cubicBezTo>
                  <a:cubicBezTo>
                    <a:pt x="3340" y="129"/>
                    <a:pt x="3343" y="129"/>
                    <a:pt x="3356" y="121"/>
                  </a:cubicBezTo>
                  <a:lnTo>
                    <a:pt x="3387" y="122"/>
                  </a:lnTo>
                  <a:cubicBezTo>
                    <a:pt x="3392" y="121"/>
                    <a:pt x="3399" y="118"/>
                    <a:pt x="3404" y="115"/>
                  </a:cubicBezTo>
                  <a:lnTo>
                    <a:pt x="3408" y="115"/>
                  </a:lnTo>
                  <a:cubicBezTo>
                    <a:pt x="3408" y="122"/>
                    <a:pt x="3429" y="122"/>
                    <a:pt x="3460" y="122"/>
                  </a:cubicBezTo>
                  <a:cubicBezTo>
                    <a:pt x="3489" y="124"/>
                    <a:pt x="3515" y="124"/>
                    <a:pt x="3519" y="131"/>
                  </a:cubicBezTo>
                  <a:cubicBezTo>
                    <a:pt x="3519" y="131"/>
                    <a:pt x="3524" y="131"/>
                    <a:pt x="3528" y="124"/>
                  </a:cubicBezTo>
                  <a:cubicBezTo>
                    <a:pt x="3530" y="114"/>
                    <a:pt x="3532" y="111"/>
                    <a:pt x="3535" y="111"/>
                  </a:cubicBezTo>
                  <a:cubicBezTo>
                    <a:pt x="3537" y="111"/>
                    <a:pt x="3539" y="112"/>
                    <a:pt x="3540" y="116"/>
                  </a:cubicBezTo>
                  <a:cubicBezTo>
                    <a:pt x="3543" y="124"/>
                    <a:pt x="3548" y="129"/>
                    <a:pt x="3554" y="129"/>
                  </a:cubicBezTo>
                  <a:cubicBezTo>
                    <a:pt x="3559" y="129"/>
                    <a:pt x="3564" y="125"/>
                    <a:pt x="3566" y="117"/>
                  </a:cubicBezTo>
                  <a:lnTo>
                    <a:pt x="3566" y="125"/>
                  </a:lnTo>
                  <a:cubicBezTo>
                    <a:pt x="3568" y="131"/>
                    <a:pt x="3571" y="133"/>
                    <a:pt x="3574" y="133"/>
                  </a:cubicBezTo>
                  <a:cubicBezTo>
                    <a:pt x="3579" y="133"/>
                    <a:pt x="3585" y="127"/>
                    <a:pt x="3588" y="117"/>
                  </a:cubicBezTo>
                  <a:cubicBezTo>
                    <a:pt x="3591" y="122"/>
                    <a:pt x="3594" y="128"/>
                    <a:pt x="3597" y="128"/>
                  </a:cubicBezTo>
                  <a:cubicBezTo>
                    <a:pt x="3598" y="128"/>
                    <a:pt x="3600" y="127"/>
                    <a:pt x="3601" y="125"/>
                  </a:cubicBezTo>
                  <a:cubicBezTo>
                    <a:pt x="3604" y="125"/>
                    <a:pt x="3604" y="125"/>
                    <a:pt x="3604" y="142"/>
                  </a:cubicBezTo>
                  <a:cubicBezTo>
                    <a:pt x="3604" y="149"/>
                    <a:pt x="3604" y="157"/>
                    <a:pt x="3609" y="157"/>
                  </a:cubicBezTo>
                  <a:cubicBezTo>
                    <a:pt x="3613" y="157"/>
                    <a:pt x="3613" y="149"/>
                    <a:pt x="3613" y="142"/>
                  </a:cubicBezTo>
                  <a:lnTo>
                    <a:pt x="3622" y="142"/>
                  </a:lnTo>
                  <a:cubicBezTo>
                    <a:pt x="3622" y="142"/>
                    <a:pt x="3626" y="142"/>
                    <a:pt x="3626" y="134"/>
                  </a:cubicBezTo>
                  <a:cubicBezTo>
                    <a:pt x="3626" y="126"/>
                    <a:pt x="3630" y="126"/>
                    <a:pt x="3635" y="126"/>
                  </a:cubicBezTo>
                  <a:cubicBezTo>
                    <a:pt x="3635" y="128"/>
                    <a:pt x="3635" y="129"/>
                    <a:pt x="3635" y="129"/>
                  </a:cubicBezTo>
                  <a:cubicBezTo>
                    <a:pt x="3637" y="129"/>
                    <a:pt x="3638" y="123"/>
                    <a:pt x="3635" y="117"/>
                  </a:cubicBezTo>
                  <a:cubicBezTo>
                    <a:pt x="3635" y="109"/>
                    <a:pt x="3635" y="101"/>
                    <a:pt x="3639" y="101"/>
                  </a:cubicBezTo>
                  <a:lnTo>
                    <a:pt x="3639" y="85"/>
                  </a:lnTo>
                  <a:cubicBezTo>
                    <a:pt x="3639" y="69"/>
                    <a:pt x="3639" y="61"/>
                    <a:pt x="3630" y="53"/>
                  </a:cubicBezTo>
                  <a:cubicBezTo>
                    <a:pt x="3620" y="48"/>
                    <a:pt x="3612" y="43"/>
                    <a:pt x="3607" y="43"/>
                  </a:cubicBezTo>
                  <a:cubicBezTo>
                    <a:pt x="3603" y="43"/>
                    <a:pt x="3601" y="45"/>
                    <a:pt x="3601" y="52"/>
                  </a:cubicBezTo>
                  <a:cubicBezTo>
                    <a:pt x="3601" y="52"/>
                    <a:pt x="3597" y="60"/>
                    <a:pt x="3592" y="60"/>
                  </a:cubicBezTo>
                  <a:cubicBezTo>
                    <a:pt x="3588" y="60"/>
                    <a:pt x="3583" y="52"/>
                    <a:pt x="3583" y="52"/>
                  </a:cubicBezTo>
                  <a:cubicBezTo>
                    <a:pt x="3583" y="44"/>
                    <a:pt x="3566" y="44"/>
                    <a:pt x="3545" y="43"/>
                  </a:cubicBezTo>
                  <a:cubicBezTo>
                    <a:pt x="3519" y="43"/>
                    <a:pt x="3507" y="43"/>
                    <a:pt x="3502" y="35"/>
                  </a:cubicBezTo>
                  <a:cubicBezTo>
                    <a:pt x="3498" y="26"/>
                    <a:pt x="3493" y="26"/>
                    <a:pt x="3493" y="26"/>
                  </a:cubicBezTo>
                  <a:cubicBezTo>
                    <a:pt x="3493" y="34"/>
                    <a:pt x="3468" y="34"/>
                    <a:pt x="3438" y="34"/>
                  </a:cubicBezTo>
                  <a:cubicBezTo>
                    <a:pt x="3430" y="34"/>
                    <a:pt x="3422" y="33"/>
                    <a:pt x="3414" y="33"/>
                  </a:cubicBezTo>
                  <a:cubicBezTo>
                    <a:pt x="3394" y="33"/>
                    <a:pt x="3378" y="35"/>
                    <a:pt x="3378" y="41"/>
                  </a:cubicBezTo>
                  <a:lnTo>
                    <a:pt x="3370" y="41"/>
                  </a:lnTo>
                  <a:cubicBezTo>
                    <a:pt x="3370" y="33"/>
                    <a:pt x="3361" y="33"/>
                    <a:pt x="3352" y="33"/>
                  </a:cubicBezTo>
                  <a:cubicBezTo>
                    <a:pt x="3348" y="37"/>
                    <a:pt x="3342" y="39"/>
                    <a:pt x="3335" y="41"/>
                  </a:cubicBezTo>
                  <a:cubicBezTo>
                    <a:pt x="3335" y="32"/>
                    <a:pt x="3331" y="32"/>
                    <a:pt x="3323" y="32"/>
                  </a:cubicBezTo>
                  <a:cubicBezTo>
                    <a:pt x="3314" y="32"/>
                    <a:pt x="3309" y="32"/>
                    <a:pt x="3309" y="39"/>
                  </a:cubicBezTo>
                  <a:cubicBezTo>
                    <a:pt x="3307" y="40"/>
                    <a:pt x="3305" y="40"/>
                    <a:pt x="3303" y="40"/>
                  </a:cubicBezTo>
                  <a:cubicBezTo>
                    <a:pt x="3290" y="40"/>
                    <a:pt x="3276" y="36"/>
                    <a:pt x="3262" y="32"/>
                  </a:cubicBezTo>
                  <a:cubicBezTo>
                    <a:pt x="3261" y="29"/>
                    <a:pt x="3260" y="28"/>
                    <a:pt x="3259" y="28"/>
                  </a:cubicBezTo>
                  <a:cubicBezTo>
                    <a:pt x="3256" y="28"/>
                    <a:pt x="3253" y="33"/>
                    <a:pt x="3250" y="39"/>
                  </a:cubicBezTo>
                  <a:cubicBezTo>
                    <a:pt x="3250" y="47"/>
                    <a:pt x="3245" y="55"/>
                    <a:pt x="3241" y="55"/>
                  </a:cubicBezTo>
                  <a:lnTo>
                    <a:pt x="3241" y="39"/>
                  </a:lnTo>
                  <a:cubicBezTo>
                    <a:pt x="3245" y="30"/>
                    <a:pt x="3245" y="30"/>
                    <a:pt x="3236" y="30"/>
                  </a:cubicBezTo>
                  <a:lnTo>
                    <a:pt x="3229" y="30"/>
                  </a:lnTo>
                  <a:cubicBezTo>
                    <a:pt x="3229" y="38"/>
                    <a:pt x="3207" y="38"/>
                    <a:pt x="3177" y="38"/>
                  </a:cubicBezTo>
                  <a:cubicBezTo>
                    <a:pt x="3167" y="38"/>
                    <a:pt x="3158" y="38"/>
                    <a:pt x="3151" y="38"/>
                  </a:cubicBezTo>
                  <a:cubicBezTo>
                    <a:pt x="3132" y="38"/>
                    <a:pt x="3125" y="39"/>
                    <a:pt x="3125" y="45"/>
                  </a:cubicBezTo>
                  <a:cubicBezTo>
                    <a:pt x="3125" y="49"/>
                    <a:pt x="3124" y="51"/>
                    <a:pt x="3122" y="51"/>
                  </a:cubicBezTo>
                  <a:cubicBezTo>
                    <a:pt x="3119" y="51"/>
                    <a:pt x="3115" y="49"/>
                    <a:pt x="3109" y="45"/>
                  </a:cubicBezTo>
                  <a:cubicBezTo>
                    <a:pt x="3092" y="29"/>
                    <a:pt x="3086" y="24"/>
                    <a:pt x="3083" y="24"/>
                  </a:cubicBezTo>
                  <a:cubicBezTo>
                    <a:pt x="3081" y="24"/>
                    <a:pt x="3080" y="25"/>
                    <a:pt x="3078" y="28"/>
                  </a:cubicBezTo>
                  <a:cubicBezTo>
                    <a:pt x="3083" y="28"/>
                    <a:pt x="3083" y="37"/>
                    <a:pt x="3083" y="45"/>
                  </a:cubicBezTo>
                  <a:cubicBezTo>
                    <a:pt x="3083" y="53"/>
                    <a:pt x="3082" y="57"/>
                    <a:pt x="3080" y="57"/>
                  </a:cubicBezTo>
                  <a:cubicBezTo>
                    <a:pt x="3078" y="57"/>
                    <a:pt x="3076" y="53"/>
                    <a:pt x="3074" y="45"/>
                  </a:cubicBezTo>
                  <a:cubicBezTo>
                    <a:pt x="3074" y="38"/>
                    <a:pt x="3064" y="36"/>
                    <a:pt x="3052" y="36"/>
                  </a:cubicBezTo>
                  <a:cubicBezTo>
                    <a:pt x="3033" y="36"/>
                    <a:pt x="3008" y="42"/>
                    <a:pt x="3005" y="52"/>
                  </a:cubicBezTo>
                  <a:lnTo>
                    <a:pt x="3005" y="44"/>
                  </a:lnTo>
                  <a:cubicBezTo>
                    <a:pt x="3005" y="36"/>
                    <a:pt x="3001" y="35"/>
                    <a:pt x="2984" y="35"/>
                  </a:cubicBezTo>
                  <a:lnTo>
                    <a:pt x="2972" y="35"/>
                  </a:lnTo>
                  <a:cubicBezTo>
                    <a:pt x="2972" y="42"/>
                    <a:pt x="2967" y="45"/>
                    <a:pt x="2962" y="45"/>
                  </a:cubicBezTo>
                  <a:cubicBezTo>
                    <a:pt x="2955" y="45"/>
                    <a:pt x="2946" y="40"/>
                    <a:pt x="2946" y="35"/>
                  </a:cubicBezTo>
                  <a:cubicBezTo>
                    <a:pt x="2941" y="26"/>
                    <a:pt x="2941" y="26"/>
                    <a:pt x="2932" y="26"/>
                  </a:cubicBezTo>
                  <a:cubicBezTo>
                    <a:pt x="2927" y="33"/>
                    <a:pt x="2921" y="36"/>
                    <a:pt x="2915" y="36"/>
                  </a:cubicBezTo>
                  <a:cubicBezTo>
                    <a:pt x="2906" y="36"/>
                    <a:pt x="2899" y="31"/>
                    <a:pt x="2899" y="26"/>
                  </a:cubicBezTo>
                  <a:lnTo>
                    <a:pt x="2890" y="26"/>
                  </a:lnTo>
                  <a:cubicBezTo>
                    <a:pt x="2887" y="31"/>
                    <a:pt x="2881" y="34"/>
                    <a:pt x="2876" y="34"/>
                  </a:cubicBezTo>
                  <a:cubicBezTo>
                    <a:pt x="2875" y="34"/>
                    <a:pt x="2874" y="34"/>
                    <a:pt x="2873" y="34"/>
                  </a:cubicBezTo>
                  <a:cubicBezTo>
                    <a:pt x="2860" y="34"/>
                    <a:pt x="2856" y="34"/>
                    <a:pt x="2860" y="42"/>
                  </a:cubicBezTo>
                  <a:cubicBezTo>
                    <a:pt x="2860" y="50"/>
                    <a:pt x="2860" y="57"/>
                    <a:pt x="2856" y="57"/>
                  </a:cubicBezTo>
                  <a:lnTo>
                    <a:pt x="2856" y="50"/>
                  </a:lnTo>
                  <a:cubicBezTo>
                    <a:pt x="2856" y="42"/>
                    <a:pt x="2843" y="42"/>
                    <a:pt x="2826" y="41"/>
                  </a:cubicBezTo>
                  <a:cubicBezTo>
                    <a:pt x="2805" y="41"/>
                    <a:pt x="2796" y="41"/>
                    <a:pt x="2791" y="33"/>
                  </a:cubicBezTo>
                  <a:lnTo>
                    <a:pt x="2787" y="41"/>
                  </a:lnTo>
                  <a:cubicBezTo>
                    <a:pt x="2785" y="45"/>
                    <a:pt x="2783" y="46"/>
                    <a:pt x="2781" y="46"/>
                  </a:cubicBezTo>
                  <a:cubicBezTo>
                    <a:pt x="2780" y="46"/>
                    <a:pt x="2779" y="45"/>
                    <a:pt x="2779" y="41"/>
                  </a:cubicBezTo>
                  <a:cubicBezTo>
                    <a:pt x="2776" y="37"/>
                    <a:pt x="2771" y="34"/>
                    <a:pt x="2765" y="34"/>
                  </a:cubicBezTo>
                  <a:cubicBezTo>
                    <a:pt x="2759" y="34"/>
                    <a:pt x="2753" y="36"/>
                    <a:pt x="2748" y="41"/>
                  </a:cubicBezTo>
                  <a:lnTo>
                    <a:pt x="2741" y="39"/>
                  </a:lnTo>
                  <a:cubicBezTo>
                    <a:pt x="2738" y="32"/>
                    <a:pt x="2734" y="28"/>
                    <a:pt x="2729" y="28"/>
                  </a:cubicBezTo>
                  <a:cubicBezTo>
                    <a:pt x="2725" y="28"/>
                    <a:pt x="2720" y="32"/>
                    <a:pt x="2718" y="39"/>
                  </a:cubicBezTo>
                  <a:cubicBezTo>
                    <a:pt x="2718" y="32"/>
                    <a:pt x="2715" y="32"/>
                    <a:pt x="2710" y="32"/>
                  </a:cubicBezTo>
                  <a:cubicBezTo>
                    <a:pt x="2706" y="35"/>
                    <a:pt x="2700" y="37"/>
                    <a:pt x="2695" y="37"/>
                  </a:cubicBezTo>
                  <a:cubicBezTo>
                    <a:pt x="2689" y="37"/>
                    <a:pt x="2685" y="35"/>
                    <a:pt x="2685" y="30"/>
                  </a:cubicBezTo>
                  <a:lnTo>
                    <a:pt x="2680" y="30"/>
                  </a:lnTo>
                  <a:cubicBezTo>
                    <a:pt x="2678" y="36"/>
                    <a:pt x="2673" y="39"/>
                    <a:pt x="2668" y="39"/>
                  </a:cubicBezTo>
                  <a:cubicBezTo>
                    <a:pt x="2667" y="39"/>
                    <a:pt x="2666" y="39"/>
                    <a:pt x="2666" y="39"/>
                  </a:cubicBezTo>
                  <a:cubicBezTo>
                    <a:pt x="2661" y="39"/>
                    <a:pt x="2656" y="42"/>
                    <a:pt x="2654" y="47"/>
                  </a:cubicBezTo>
                  <a:cubicBezTo>
                    <a:pt x="2650" y="55"/>
                    <a:pt x="2645" y="55"/>
                    <a:pt x="2645" y="55"/>
                  </a:cubicBezTo>
                  <a:cubicBezTo>
                    <a:pt x="2642" y="55"/>
                    <a:pt x="2645" y="46"/>
                    <a:pt x="2650" y="38"/>
                  </a:cubicBezTo>
                  <a:cubicBezTo>
                    <a:pt x="2653" y="35"/>
                    <a:pt x="2654" y="33"/>
                    <a:pt x="2651" y="33"/>
                  </a:cubicBezTo>
                  <a:cubicBezTo>
                    <a:pt x="2648" y="33"/>
                    <a:pt x="2641" y="37"/>
                    <a:pt x="2633" y="46"/>
                  </a:cubicBezTo>
                  <a:cubicBezTo>
                    <a:pt x="2627" y="55"/>
                    <a:pt x="2624" y="59"/>
                    <a:pt x="2623" y="59"/>
                  </a:cubicBezTo>
                  <a:cubicBezTo>
                    <a:pt x="2623" y="59"/>
                    <a:pt x="2625" y="55"/>
                    <a:pt x="2628" y="46"/>
                  </a:cubicBezTo>
                  <a:cubicBezTo>
                    <a:pt x="2632" y="41"/>
                    <a:pt x="2635" y="35"/>
                    <a:pt x="2633" y="35"/>
                  </a:cubicBezTo>
                  <a:lnTo>
                    <a:pt x="2633" y="35"/>
                  </a:lnTo>
                  <a:cubicBezTo>
                    <a:pt x="2633" y="35"/>
                    <a:pt x="2631" y="36"/>
                    <a:pt x="2628" y="38"/>
                  </a:cubicBezTo>
                  <a:cubicBezTo>
                    <a:pt x="2628" y="38"/>
                    <a:pt x="2621" y="38"/>
                    <a:pt x="2621" y="46"/>
                  </a:cubicBezTo>
                  <a:lnTo>
                    <a:pt x="2607" y="46"/>
                  </a:lnTo>
                  <a:cubicBezTo>
                    <a:pt x="2599" y="38"/>
                    <a:pt x="2595" y="38"/>
                    <a:pt x="2590" y="38"/>
                  </a:cubicBezTo>
                  <a:cubicBezTo>
                    <a:pt x="2588" y="42"/>
                    <a:pt x="2587" y="44"/>
                    <a:pt x="2586" y="44"/>
                  </a:cubicBezTo>
                  <a:cubicBezTo>
                    <a:pt x="2585" y="44"/>
                    <a:pt x="2584" y="42"/>
                    <a:pt x="2581" y="37"/>
                  </a:cubicBezTo>
                  <a:cubicBezTo>
                    <a:pt x="2581" y="34"/>
                    <a:pt x="2581" y="32"/>
                    <a:pt x="2580" y="32"/>
                  </a:cubicBezTo>
                  <a:cubicBezTo>
                    <a:pt x="2579" y="32"/>
                    <a:pt x="2578" y="36"/>
                    <a:pt x="2577" y="46"/>
                  </a:cubicBezTo>
                  <a:cubicBezTo>
                    <a:pt x="2575" y="50"/>
                    <a:pt x="2573" y="52"/>
                    <a:pt x="2571" y="52"/>
                  </a:cubicBezTo>
                  <a:cubicBezTo>
                    <a:pt x="2569" y="52"/>
                    <a:pt x="2567" y="50"/>
                    <a:pt x="2565" y="46"/>
                  </a:cubicBezTo>
                  <a:cubicBezTo>
                    <a:pt x="2565" y="36"/>
                    <a:pt x="2563" y="32"/>
                    <a:pt x="2562" y="32"/>
                  </a:cubicBezTo>
                  <a:cubicBezTo>
                    <a:pt x="2561" y="32"/>
                    <a:pt x="2560" y="34"/>
                    <a:pt x="2560" y="37"/>
                  </a:cubicBezTo>
                  <a:cubicBezTo>
                    <a:pt x="2556" y="45"/>
                    <a:pt x="2552" y="45"/>
                    <a:pt x="2552" y="45"/>
                  </a:cubicBezTo>
                  <a:cubicBezTo>
                    <a:pt x="2552" y="37"/>
                    <a:pt x="2513" y="37"/>
                    <a:pt x="2475" y="36"/>
                  </a:cubicBezTo>
                  <a:cubicBezTo>
                    <a:pt x="2470" y="36"/>
                    <a:pt x="2466" y="44"/>
                    <a:pt x="2466" y="52"/>
                  </a:cubicBezTo>
                  <a:cubicBezTo>
                    <a:pt x="2466" y="59"/>
                    <a:pt x="2466" y="62"/>
                    <a:pt x="2465" y="62"/>
                  </a:cubicBezTo>
                  <a:cubicBezTo>
                    <a:pt x="2465" y="62"/>
                    <a:pt x="2464" y="57"/>
                    <a:pt x="2461" y="52"/>
                  </a:cubicBezTo>
                  <a:cubicBezTo>
                    <a:pt x="2460" y="40"/>
                    <a:pt x="2457" y="34"/>
                    <a:pt x="2454" y="34"/>
                  </a:cubicBezTo>
                  <a:cubicBezTo>
                    <a:pt x="2452" y="34"/>
                    <a:pt x="2451" y="40"/>
                    <a:pt x="2453" y="52"/>
                  </a:cubicBezTo>
                  <a:cubicBezTo>
                    <a:pt x="2456" y="60"/>
                    <a:pt x="2457" y="64"/>
                    <a:pt x="2456" y="64"/>
                  </a:cubicBezTo>
                  <a:cubicBezTo>
                    <a:pt x="2456" y="64"/>
                    <a:pt x="2453" y="60"/>
                    <a:pt x="2449" y="52"/>
                  </a:cubicBezTo>
                  <a:cubicBezTo>
                    <a:pt x="2447" y="48"/>
                    <a:pt x="2446" y="46"/>
                    <a:pt x="2444" y="46"/>
                  </a:cubicBezTo>
                  <a:cubicBezTo>
                    <a:pt x="2443" y="46"/>
                    <a:pt x="2442" y="48"/>
                    <a:pt x="2440" y="52"/>
                  </a:cubicBezTo>
                  <a:cubicBezTo>
                    <a:pt x="2440" y="56"/>
                    <a:pt x="2439" y="58"/>
                    <a:pt x="2438" y="58"/>
                  </a:cubicBezTo>
                  <a:cubicBezTo>
                    <a:pt x="2437" y="58"/>
                    <a:pt x="2436" y="56"/>
                    <a:pt x="2437" y="52"/>
                  </a:cubicBezTo>
                  <a:cubicBezTo>
                    <a:pt x="2433" y="46"/>
                    <a:pt x="2430" y="41"/>
                    <a:pt x="2429" y="41"/>
                  </a:cubicBezTo>
                  <a:cubicBezTo>
                    <a:pt x="2428" y="41"/>
                    <a:pt x="2428" y="42"/>
                    <a:pt x="2428" y="44"/>
                  </a:cubicBezTo>
                  <a:cubicBezTo>
                    <a:pt x="2428" y="44"/>
                    <a:pt x="2423" y="44"/>
                    <a:pt x="2419" y="36"/>
                  </a:cubicBezTo>
                  <a:cubicBezTo>
                    <a:pt x="2418" y="33"/>
                    <a:pt x="2416" y="32"/>
                    <a:pt x="2415" y="32"/>
                  </a:cubicBezTo>
                  <a:cubicBezTo>
                    <a:pt x="2413" y="32"/>
                    <a:pt x="2409" y="38"/>
                    <a:pt x="2406" y="44"/>
                  </a:cubicBezTo>
                  <a:cubicBezTo>
                    <a:pt x="2400" y="52"/>
                    <a:pt x="2396" y="56"/>
                    <a:pt x="2393" y="56"/>
                  </a:cubicBezTo>
                  <a:cubicBezTo>
                    <a:pt x="2391" y="56"/>
                    <a:pt x="2391" y="51"/>
                    <a:pt x="2393" y="43"/>
                  </a:cubicBezTo>
                  <a:cubicBezTo>
                    <a:pt x="2395" y="37"/>
                    <a:pt x="2393" y="34"/>
                    <a:pt x="2389" y="34"/>
                  </a:cubicBezTo>
                  <a:cubicBezTo>
                    <a:pt x="2384" y="34"/>
                    <a:pt x="2374" y="41"/>
                    <a:pt x="2372" y="51"/>
                  </a:cubicBezTo>
                  <a:cubicBezTo>
                    <a:pt x="2369" y="61"/>
                    <a:pt x="2368" y="65"/>
                    <a:pt x="2367" y="65"/>
                  </a:cubicBezTo>
                  <a:cubicBezTo>
                    <a:pt x="2367" y="65"/>
                    <a:pt x="2367" y="63"/>
                    <a:pt x="2367" y="60"/>
                  </a:cubicBezTo>
                  <a:cubicBezTo>
                    <a:pt x="2367" y="51"/>
                    <a:pt x="2364" y="51"/>
                    <a:pt x="2364" y="51"/>
                  </a:cubicBezTo>
                  <a:cubicBezTo>
                    <a:pt x="2359" y="51"/>
                    <a:pt x="2355" y="51"/>
                    <a:pt x="2355" y="43"/>
                  </a:cubicBezTo>
                  <a:cubicBezTo>
                    <a:pt x="2355" y="43"/>
                    <a:pt x="2350" y="43"/>
                    <a:pt x="2342" y="51"/>
                  </a:cubicBezTo>
                  <a:cubicBezTo>
                    <a:pt x="2339" y="57"/>
                    <a:pt x="2335" y="59"/>
                    <a:pt x="2331" y="59"/>
                  </a:cubicBezTo>
                  <a:cubicBezTo>
                    <a:pt x="2325" y="59"/>
                    <a:pt x="2319" y="53"/>
                    <a:pt x="2317" y="43"/>
                  </a:cubicBezTo>
                  <a:lnTo>
                    <a:pt x="2308" y="51"/>
                  </a:lnTo>
                  <a:cubicBezTo>
                    <a:pt x="2305" y="60"/>
                    <a:pt x="2302" y="67"/>
                    <a:pt x="2300" y="67"/>
                  </a:cubicBezTo>
                  <a:cubicBezTo>
                    <a:pt x="2299" y="67"/>
                    <a:pt x="2299" y="65"/>
                    <a:pt x="2299" y="59"/>
                  </a:cubicBezTo>
                  <a:lnTo>
                    <a:pt x="2299" y="51"/>
                  </a:lnTo>
                  <a:cubicBezTo>
                    <a:pt x="2297" y="56"/>
                    <a:pt x="2294" y="59"/>
                    <a:pt x="2291" y="59"/>
                  </a:cubicBezTo>
                  <a:cubicBezTo>
                    <a:pt x="2285" y="59"/>
                    <a:pt x="2277" y="52"/>
                    <a:pt x="2277" y="42"/>
                  </a:cubicBezTo>
                  <a:cubicBezTo>
                    <a:pt x="2277" y="34"/>
                    <a:pt x="2277" y="34"/>
                    <a:pt x="2274" y="34"/>
                  </a:cubicBezTo>
                  <a:lnTo>
                    <a:pt x="2274" y="42"/>
                  </a:lnTo>
                  <a:cubicBezTo>
                    <a:pt x="2274" y="50"/>
                    <a:pt x="2274" y="57"/>
                    <a:pt x="2269" y="57"/>
                  </a:cubicBezTo>
                  <a:cubicBezTo>
                    <a:pt x="2265" y="57"/>
                    <a:pt x="2261" y="57"/>
                    <a:pt x="2261" y="50"/>
                  </a:cubicBezTo>
                  <a:cubicBezTo>
                    <a:pt x="2257" y="44"/>
                    <a:pt x="2255" y="38"/>
                    <a:pt x="2253" y="38"/>
                  </a:cubicBezTo>
                  <a:cubicBezTo>
                    <a:pt x="2253" y="38"/>
                    <a:pt x="2253" y="39"/>
                    <a:pt x="2253" y="42"/>
                  </a:cubicBezTo>
                  <a:cubicBezTo>
                    <a:pt x="2253" y="42"/>
                    <a:pt x="2248" y="42"/>
                    <a:pt x="2244" y="33"/>
                  </a:cubicBezTo>
                  <a:lnTo>
                    <a:pt x="2227" y="33"/>
                  </a:lnTo>
                  <a:cubicBezTo>
                    <a:pt x="2225" y="37"/>
                    <a:pt x="2221" y="39"/>
                    <a:pt x="2218" y="39"/>
                  </a:cubicBezTo>
                  <a:cubicBezTo>
                    <a:pt x="2216" y="39"/>
                    <a:pt x="2213" y="37"/>
                    <a:pt x="2213" y="33"/>
                  </a:cubicBezTo>
                  <a:cubicBezTo>
                    <a:pt x="2208" y="33"/>
                    <a:pt x="2203" y="36"/>
                    <a:pt x="2201" y="41"/>
                  </a:cubicBezTo>
                  <a:cubicBezTo>
                    <a:pt x="2192" y="41"/>
                    <a:pt x="2188" y="41"/>
                    <a:pt x="2188" y="33"/>
                  </a:cubicBezTo>
                  <a:cubicBezTo>
                    <a:pt x="2188" y="28"/>
                    <a:pt x="2188" y="26"/>
                    <a:pt x="2187" y="26"/>
                  </a:cubicBezTo>
                  <a:cubicBezTo>
                    <a:pt x="2186" y="26"/>
                    <a:pt x="2185" y="28"/>
                    <a:pt x="2183" y="33"/>
                  </a:cubicBezTo>
                  <a:cubicBezTo>
                    <a:pt x="2183" y="41"/>
                    <a:pt x="2180" y="41"/>
                    <a:pt x="2175" y="41"/>
                  </a:cubicBezTo>
                  <a:lnTo>
                    <a:pt x="2166" y="41"/>
                  </a:lnTo>
                  <a:cubicBezTo>
                    <a:pt x="2166" y="48"/>
                    <a:pt x="2166" y="48"/>
                    <a:pt x="2162" y="48"/>
                  </a:cubicBezTo>
                  <a:cubicBezTo>
                    <a:pt x="2158" y="48"/>
                    <a:pt x="2145" y="39"/>
                    <a:pt x="2140" y="39"/>
                  </a:cubicBezTo>
                  <a:cubicBezTo>
                    <a:pt x="2128" y="39"/>
                    <a:pt x="2128" y="39"/>
                    <a:pt x="2133" y="47"/>
                  </a:cubicBezTo>
                  <a:cubicBezTo>
                    <a:pt x="2135" y="48"/>
                    <a:pt x="2136" y="52"/>
                    <a:pt x="2134" y="52"/>
                  </a:cubicBezTo>
                  <a:cubicBezTo>
                    <a:pt x="2133" y="52"/>
                    <a:pt x="2131" y="51"/>
                    <a:pt x="2128" y="47"/>
                  </a:cubicBezTo>
                  <a:cubicBezTo>
                    <a:pt x="2118" y="44"/>
                    <a:pt x="2108" y="41"/>
                    <a:pt x="2098" y="39"/>
                  </a:cubicBezTo>
                  <a:cubicBezTo>
                    <a:pt x="2081" y="39"/>
                    <a:pt x="2081" y="39"/>
                    <a:pt x="2081" y="47"/>
                  </a:cubicBezTo>
                  <a:cubicBezTo>
                    <a:pt x="2083" y="55"/>
                    <a:pt x="2083" y="59"/>
                    <a:pt x="2082" y="59"/>
                  </a:cubicBezTo>
                  <a:cubicBezTo>
                    <a:pt x="2081" y="59"/>
                    <a:pt x="2079" y="55"/>
                    <a:pt x="2077" y="47"/>
                  </a:cubicBezTo>
                  <a:cubicBezTo>
                    <a:pt x="2071" y="37"/>
                    <a:pt x="2068" y="33"/>
                    <a:pt x="2066" y="33"/>
                  </a:cubicBezTo>
                  <a:cubicBezTo>
                    <a:pt x="2065" y="33"/>
                    <a:pt x="2064" y="35"/>
                    <a:pt x="2064" y="38"/>
                  </a:cubicBezTo>
                  <a:cubicBezTo>
                    <a:pt x="2060" y="47"/>
                    <a:pt x="2060" y="47"/>
                    <a:pt x="2055" y="47"/>
                  </a:cubicBezTo>
                  <a:cubicBezTo>
                    <a:pt x="2055" y="43"/>
                    <a:pt x="2054" y="40"/>
                    <a:pt x="2052" y="40"/>
                  </a:cubicBezTo>
                  <a:cubicBezTo>
                    <a:pt x="2049" y="40"/>
                    <a:pt x="2046" y="42"/>
                    <a:pt x="2042" y="46"/>
                  </a:cubicBezTo>
                  <a:cubicBezTo>
                    <a:pt x="2038" y="46"/>
                    <a:pt x="2038" y="46"/>
                    <a:pt x="2038" y="38"/>
                  </a:cubicBezTo>
                  <a:lnTo>
                    <a:pt x="2029" y="38"/>
                  </a:lnTo>
                  <a:cubicBezTo>
                    <a:pt x="2026" y="45"/>
                    <a:pt x="2019" y="47"/>
                    <a:pt x="2012" y="47"/>
                  </a:cubicBezTo>
                  <a:cubicBezTo>
                    <a:pt x="2003" y="47"/>
                    <a:pt x="1994" y="43"/>
                    <a:pt x="1991" y="38"/>
                  </a:cubicBezTo>
                  <a:cubicBezTo>
                    <a:pt x="1991" y="38"/>
                    <a:pt x="1987" y="38"/>
                    <a:pt x="1982" y="46"/>
                  </a:cubicBezTo>
                  <a:cubicBezTo>
                    <a:pt x="1980" y="54"/>
                    <a:pt x="1978" y="58"/>
                    <a:pt x="1976" y="58"/>
                  </a:cubicBezTo>
                  <a:cubicBezTo>
                    <a:pt x="1974" y="58"/>
                    <a:pt x="1973" y="54"/>
                    <a:pt x="1973" y="46"/>
                  </a:cubicBezTo>
                  <a:cubicBezTo>
                    <a:pt x="1974" y="38"/>
                    <a:pt x="1974" y="34"/>
                    <a:pt x="1973" y="34"/>
                  </a:cubicBezTo>
                  <a:cubicBezTo>
                    <a:pt x="1973" y="34"/>
                    <a:pt x="1972" y="38"/>
                    <a:pt x="1970" y="46"/>
                  </a:cubicBezTo>
                  <a:cubicBezTo>
                    <a:pt x="1968" y="49"/>
                    <a:pt x="1964" y="51"/>
                    <a:pt x="1960" y="51"/>
                  </a:cubicBezTo>
                  <a:cubicBezTo>
                    <a:pt x="1953" y="51"/>
                    <a:pt x="1946" y="47"/>
                    <a:pt x="1949" y="37"/>
                  </a:cubicBezTo>
                  <a:lnTo>
                    <a:pt x="1949" y="22"/>
                  </a:lnTo>
                  <a:cubicBezTo>
                    <a:pt x="1944" y="29"/>
                    <a:pt x="1940" y="29"/>
                    <a:pt x="1940" y="29"/>
                  </a:cubicBezTo>
                  <a:cubicBezTo>
                    <a:pt x="1940" y="37"/>
                    <a:pt x="1935" y="37"/>
                    <a:pt x="1923" y="37"/>
                  </a:cubicBezTo>
                  <a:cubicBezTo>
                    <a:pt x="1914" y="37"/>
                    <a:pt x="1897" y="45"/>
                    <a:pt x="1888" y="45"/>
                  </a:cubicBezTo>
                  <a:cubicBezTo>
                    <a:pt x="1879" y="44"/>
                    <a:pt x="1867" y="44"/>
                    <a:pt x="1862" y="36"/>
                  </a:cubicBezTo>
                  <a:cubicBezTo>
                    <a:pt x="1858" y="36"/>
                    <a:pt x="1854" y="36"/>
                    <a:pt x="1845" y="44"/>
                  </a:cubicBezTo>
                  <a:cubicBezTo>
                    <a:pt x="1843" y="48"/>
                    <a:pt x="1840" y="50"/>
                    <a:pt x="1837" y="50"/>
                  </a:cubicBezTo>
                  <a:cubicBezTo>
                    <a:pt x="1834" y="50"/>
                    <a:pt x="1832" y="48"/>
                    <a:pt x="1832" y="44"/>
                  </a:cubicBezTo>
                  <a:lnTo>
                    <a:pt x="1829" y="44"/>
                  </a:lnTo>
                  <a:cubicBezTo>
                    <a:pt x="1820" y="52"/>
                    <a:pt x="1815" y="52"/>
                    <a:pt x="1815" y="52"/>
                  </a:cubicBezTo>
                  <a:cubicBezTo>
                    <a:pt x="1815" y="46"/>
                    <a:pt x="1813" y="40"/>
                    <a:pt x="1810" y="40"/>
                  </a:cubicBezTo>
                  <a:cubicBezTo>
                    <a:pt x="1809" y="40"/>
                    <a:pt x="1808" y="41"/>
                    <a:pt x="1807" y="44"/>
                  </a:cubicBezTo>
                  <a:cubicBezTo>
                    <a:pt x="1807" y="52"/>
                    <a:pt x="1803" y="52"/>
                    <a:pt x="1794" y="52"/>
                  </a:cubicBezTo>
                  <a:cubicBezTo>
                    <a:pt x="1790" y="47"/>
                    <a:pt x="1745" y="44"/>
                    <a:pt x="1706" y="44"/>
                  </a:cubicBezTo>
                  <a:cubicBezTo>
                    <a:pt x="1673" y="44"/>
                    <a:pt x="1645" y="46"/>
                    <a:pt x="1645" y="50"/>
                  </a:cubicBezTo>
                  <a:lnTo>
                    <a:pt x="1631" y="50"/>
                  </a:lnTo>
                  <a:lnTo>
                    <a:pt x="1619" y="48"/>
                  </a:lnTo>
                  <a:cubicBezTo>
                    <a:pt x="1619" y="42"/>
                    <a:pt x="1615" y="39"/>
                    <a:pt x="1610" y="39"/>
                  </a:cubicBezTo>
                  <a:cubicBezTo>
                    <a:pt x="1602" y="39"/>
                    <a:pt x="1592" y="44"/>
                    <a:pt x="1584" y="48"/>
                  </a:cubicBezTo>
                  <a:cubicBezTo>
                    <a:pt x="1582" y="53"/>
                    <a:pt x="1578" y="57"/>
                    <a:pt x="1574" y="57"/>
                  </a:cubicBezTo>
                  <a:cubicBezTo>
                    <a:pt x="1573" y="57"/>
                    <a:pt x="1572" y="56"/>
                    <a:pt x="1572" y="56"/>
                  </a:cubicBezTo>
                  <a:cubicBezTo>
                    <a:pt x="1572" y="47"/>
                    <a:pt x="1567" y="43"/>
                    <a:pt x="1562" y="43"/>
                  </a:cubicBezTo>
                  <a:cubicBezTo>
                    <a:pt x="1558" y="43"/>
                    <a:pt x="1554" y="45"/>
                    <a:pt x="1550" y="48"/>
                  </a:cubicBezTo>
                  <a:cubicBezTo>
                    <a:pt x="1548" y="56"/>
                    <a:pt x="1546" y="60"/>
                    <a:pt x="1544" y="60"/>
                  </a:cubicBezTo>
                  <a:cubicBezTo>
                    <a:pt x="1543" y="60"/>
                    <a:pt x="1541" y="56"/>
                    <a:pt x="1541" y="47"/>
                  </a:cubicBezTo>
                  <a:cubicBezTo>
                    <a:pt x="1541" y="40"/>
                    <a:pt x="1540" y="36"/>
                    <a:pt x="1537" y="36"/>
                  </a:cubicBezTo>
                  <a:cubicBezTo>
                    <a:pt x="1534" y="36"/>
                    <a:pt x="1529" y="42"/>
                    <a:pt x="1525" y="55"/>
                  </a:cubicBezTo>
                  <a:cubicBezTo>
                    <a:pt x="1522" y="60"/>
                    <a:pt x="1521" y="62"/>
                    <a:pt x="1520" y="62"/>
                  </a:cubicBezTo>
                  <a:cubicBezTo>
                    <a:pt x="1519" y="62"/>
                    <a:pt x="1518" y="60"/>
                    <a:pt x="1516" y="55"/>
                  </a:cubicBezTo>
                  <a:cubicBezTo>
                    <a:pt x="1513" y="46"/>
                    <a:pt x="1510" y="42"/>
                    <a:pt x="1509" y="42"/>
                  </a:cubicBezTo>
                  <a:cubicBezTo>
                    <a:pt x="1507" y="42"/>
                    <a:pt x="1507" y="44"/>
                    <a:pt x="1507" y="47"/>
                  </a:cubicBezTo>
                  <a:cubicBezTo>
                    <a:pt x="1505" y="55"/>
                    <a:pt x="1503" y="59"/>
                    <a:pt x="1501" y="59"/>
                  </a:cubicBezTo>
                  <a:cubicBezTo>
                    <a:pt x="1499" y="59"/>
                    <a:pt x="1497" y="55"/>
                    <a:pt x="1494" y="47"/>
                  </a:cubicBezTo>
                  <a:cubicBezTo>
                    <a:pt x="1490" y="39"/>
                    <a:pt x="1488" y="35"/>
                    <a:pt x="1486" y="35"/>
                  </a:cubicBezTo>
                  <a:cubicBezTo>
                    <a:pt x="1485" y="35"/>
                    <a:pt x="1484" y="39"/>
                    <a:pt x="1482" y="47"/>
                  </a:cubicBezTo>
                  <a:cubicBezTo>
                    <a:pt x="1480" y="55"/>
                    <a:pt x="1474" y="59"/>
                    <a:pt x="1469" y="59"/>
                  </a:cubicBezTo>
                  <a:cubicBezTo>
                    <a:pt x="1463" y="59"/>
                    <a:pt x="1458" y="55"/>
                    <a:pt x="1456" y="46"/>
                  </a:cubicBezTo>
                  <a:cubicBezTo>
                    <a:pt x="1453" y="46"/>
                    <a:pt x="1450" y="43"/>
                    <a:pt x="1449" y="43"/>
                  </a:cubicBezTo>
                  <a:cubicBezTo>
                    <a:pt x="1448" y="43"/>
                    <a:pt x="1447" y="44"/>
                    <a:pt x="1447" y="46"/>
                  </a:cubicBezTo>
                  <a:lnTo>
                    <a:pt x="1443" y="38"/>
                  </a:lnTo>
                  <a:lnTo>
                    <a:pt x="1435" y="38"/>
                  </a:lnTo>
                  <a:lnTo>
                    <a:pt x="1435" y="46"/>
                  </a:lnTo>
                  <a:cubicBezTo>
                    <a:pt x="1415" y="42"/>
                    <a:pt x="1394" y="38"/>
                    <a:pt x="1374" y="37"/>
                  </a:cubicBezTo>
                  <a:cubicBezTo>
                    <a:pt x="1365" y="37"/>
                    <a:pt x="1357" y="37"/>
                    <a:pt x="1351" y="37"/>
                  </a:cubicBezTo>
                  <a:cubicBezTo>
                    <a:pt x="1324" y="37"/>
                    <a:pt x="1320" y="38"/>
                    <a:pt x="1323" y="45"/>
                  </a:cubicBezTo>
                  <a:cubicBezTo>
                    <a:pt x="1325" y="53"/>
                    <a:pt x="1324" y="57"/>
                    <a:pt x="1322" y="57"/>
                  </a:cubicBezTo>
                  <a:cubicBezTo>
                    <a:pt x="1320" y="57"/>
                    <a:pt x="1317" y="53"/>
                    <a:pt x="1315" y="45"/>
                  </a:cubicBezTo>
                  <a:cubicBezTo>
                    <a:pt x="1310" y="45"/>
                    <a:pt x="1301" y="36"/>
                    <a:pt x="1294" y="36"/>
                  </a:cubicBezTo>
                  <a:cubicBezTo>
                    <a:pt x="1285" y="36"/>
                    <a:pt x="1276" y="36"/>
                    <a:pt x="1276" y="28"/>
                  </a:cubicBezTo>
                  <a:lnTo>
                    <a:pt x="1272" y="28"/>
                  </a:lnTo>
                  <a:cubicBezTo>
                    <a:pt x="1267" y="37"/>
                    <a:pt x="1257" y="41"/>
                    <a:pt x="1246" y="41"/>
                  </a:cubicBezTo>
                  <a:cubicBezTo>
                    <a:pt x="1238" y="41"/>
                    <a:pt x="1230" y="39"/>
                    <a:pt x="1225" y="35"/>
                  </a:cubicBezTo>
                  <a:cubicBezTo>
                    <a:pt x="1224" y="35"/>
                    <a:pt x="1223" y="35"/>
                    <a:pt x="1222" y="35"/>
                  </a:cubicBezTo>
                  <a:cubicBezTo>
                    <a:pt x="1215" y="35"/>
                    <a:pt x="1208" y="38"/>
                    <a:pt x="1204" y="43"/>
                  </a:cubicBezTo>
                  <a:cubicBezTo>
                    <a:pt x="1199" y="47"/>
                    <a:pt x="1197" y="49"/>
                    <a:pt x="1195" y="49"/>
                  </a:cubicBezTo>
                  <a:cubicBezTo>
                    <a:pt x="1194" y="49"/>
                    <a:pt x="1193" y="47"/>
                    <a:pt x="1190" y="43"/>
                  </a:cubicBezTo>
                  <a:cubicBezTo>
                    <a:pt x="1190" y="38"/>
                    <a:pt x="1182" y="33"/>
                    <a:pt x="1174" y="33"/>
                  </a:cubicBezTo>
                  <a:cubicBezTo>
                    <a:pt x="1169" y="33"/>
                    <a:pt x="1165" y="36"/>
                    <a:pt x="1165" y="43"/>
                  </a:cubicBezTo>
                  <a:lnTo>
                    <a:pt x="1160" y="34"/>
                  </a:lnTo>
                  <a:cubicBezTo>
                    <a:pt x="1159" y="32"/>
                    <a:pt x="1158" y="31"/>
                    <a:pt x="1157" y="31"/>
                  </a:cubicBezTo>
                  <a:cubicBezTo>
                    <a:pt x="1154" y="31"/>
                    <a:pt x="1152" y="36"/>
                    <a:pt x="1152" y="43"/>
                  </a:cubicBezTo>
                  <a:cubicBezTo>
                    <a:pt x="1152" y="50"/>
                    <a:pt x="1151" y="54"/>
                    <a:pt x="1150" y="54"/>
                  </a:cubicBezTo>
                  <a:cubicBezTo>
                    <a:pt x="1148" y="54"/>
                    <a:pt x="1146" y="48"/>
                    <a:pt x="1143" y="34"/>
                  </a:cubicBezTo>
                  <a:cubicBezTo>
                    <a:pt x="1143" y="25"/>
                    <a:pt x="1142" y="21"/>
                    <a:pt x="1140" y="21"/>
                  </a:cubicBezTo>
                  <a:cubicBezTo>
                    <a:pt x="1139" y="21"/>
                    <a:pt x="1139" y="23"/>
                    <a:pt x="1139" y="26"/>
                  </a:cubicBezTo>
                  <a:cubicBezTo>
                    <a:pt x="1136" y="32"/>
                    <a:pt x="1133" y="37"/>
                    <a:pt x="1130" y="37"/>
                  </a:cubicBezTo>
                  <a:cubicBezTo>
                    <a:pt x="1129" y="37"/>
                    <a:pt x="1128" y="36"/>
                    <a:pt x="1126" y="34"/>
                  </a:cubicBezTo>
                  <a:cubicBezTo>
                    <a:pt x="1122" y="34"/>
                    <a:pt x="1117" y="34"/>
                    <a:pt x="1117" y="50"/>
                  </a:cubicBezTo>
                  <a:cubicBezTo>
                    <a:pt x="1117" y="56"/>
                    <a:pt x="1115" y="58"/>
                    <a:pt x="1112" y="58"/>
                  </a:cubicBezTo>
                  <a:cubicBezTo>
                    <a:pt x="1111" y="58"/>
                    <a:pt x="1110" y="58"/>
                    <a:pt x="1110" y="57"/>
                  </a:cubicBezTo>
                  <a:cubicBezTo>
                    <a:pt x="1108" y="52"/>
                    <a:pt x="1110" y="46"/>
                    <a:pt x="1114" y="42"/>
                  </a:cubicBezTo>
                  <a:lnTo>
                    <a:pt x="1105" y="42"/>
                  </a:lnTo>
                  <a:cubicBezTo>
                    <a:pt x="1097" y="39"/>
                    <a:pt x="1093" y="33"/>
                    <a:pt x="1092" y="25"/>
                  </a:cubicBezTo>
                  <a:cubicBezTo>
                    <a:pt x="1090" y="22"/>
                    <a:pt x="1089" y="20"/>
                    <a:pt x="1088" y="20"/>
                  </a:cubicBezTo>
                  <a:close/>
                  <a:moveTo>
                    <a:pt x="73" y="205"/>
                  </a:moveTo>
                  <a:cubicBezTo>
                    <a:pt x="70" y="210"/>
                    <a:pt x="69" y="216"/>
                    <a:pt x="69" y="221"/>
                  </a:cubicBezTo>
                  <a:lnTo>
                    <a:pt x="72" y="221"/>
                  </a:lnTo>
                  <a:cubicBezTo>
                    <a:pt x="76" y="221"/>
                    <a:pt x="76" y="213"/>
                    <a:pt x="76" y="205"/>
                  </a:cubicBezTo>
                  <a:close/>
                  <a:moveTo>
                    <a:pt x="1019" y="267"/>
                  </a:moveTo>
                  <a:cubicBezTo>
                    <a:pt x="1016" y="273"/>
                    <a:pt x="1014" y="277"/>
                    <a:pt x="1014" y="283"/>
                  </a:cubicBezTo>
                  <a:cubicBezTo>
                    <a:pt x="1014" y="287"/>
                    <a:pt x="1015" y="289"/>
                    <a:pt x="1016" y="289"/>
                  </a:cubicBezTo>
                  <a:cubicBezTo>
                    <a:pt x="1018" y="289"/>
                    <a:pt x="1021" y="285"/>
                    <a:pt x="1023" y="275"/>
                  </a:cubicBezTo>
                  <a:cubicBezTo>
                    <a:pt x="1023" y="267"/>
                    <a:pt x="1023" y="267"/>
                    <a:pt x="1019" y="2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58"/>
            <p:cNvSpPr/>
            <p:nvPr/>
          </p:nvSpPr>
          <p:spPr>
            <a:xfrm>
              <a:off x="8206283" y="3256724"/>
              <a:ext cx="228560" cy="27322"/>
            </a:xfrm>
            <a:custGeom>
              <a:avLst/>
              <a:gdLst/>
              <a:ahLst/>
              <a:cxnLst/>
              <a:rect l="l" t="t" r="r" b="b"/>
              <a:pathLst>
                <a:path w="2426" h="290" extrusionOk="0">
                  <a:moveTo>
                    <a:pt x="677" y="1"/>
                  </a:moveTo>
                  <a:cubicBezTo>
                    <a:pt x="671" y="1"/>
                    <a:pt x="671" y="1"/>
                    <a:pt x="675" y="9"/>
                  </a:cubicBezTo>
                  <a:lnTo>
                    <a:pt x="680" y="9"/>
                  </a:lnTo>
                  <a:cubicBezTo>
                    <a:pt x="680" y="1"/>
                    <a:pt x="680" y="1"/>
                    <a:pt x="677" y="1"/>
                  </a:cubicBezTo>
                  <a:close/>
                  <a:moveTo>
                    <a:pt x="95" y="46"/>
                  </a:moveTo>
                  <a:lnTo>
                    <a:pt x="98" y="53"/>
                  </a:lnTo>
                  <a:lnTo>
                    <a:pt x="100" y="53"/>
                  </a:lnTo>
                  <a:cubicBezTo>
                    <a:pt x="100" y="46"/>
                    <a:pt x="100" y="46"/>
                    <a:pt x="98" y="46"/>
                  </a:cubicBezTo>
                  <a:close/>
                  <a:moveTo>
                    <a:pt x="1699" y="47"/>
                  </a:moveTo>
                  <a:cubicBezTo>
                    <a:pt x="1699" y="55"/>
                    <a:pt x="1699" y="62"/>
                    <a:pt x="1696" y="62"/>
                  </a:cubicBezTo>
                  <a:lnTo>
                    <a:pt x="1693" y="55"/>
                  </a:lnTo>
                  <a:lnTo>
                    <a:pt x="1697" y="47"/>
                  </a:lnTo>
                  <a:close/>
                  <a:moveTo>
                    <a:pt x="1071" y="49"/>
                  </a:moveTo>
                  <a:cubicBezTo>
                    <a:pt x="1071" y="58"/>
                    <a:pt x="1071" y="66"/>
                    <a:pt x="1068" y="66"/>
                  </a:cubicBezTo>
                  <a:lnTo>
                    <a:pt x="1065" y="66"/>
                  </a:lnTo>
                  <a:cubicBezTo>
                    <a:pt x="1065" y="60"/>
                    <a:pt x="1066" y="55"/>
                    <a:pt x="1068" y="49"/>
                  </a:cubicBezTo>
                  <a:close/>
                  <a:moveTo>
                    <a:pt x="679" y="66"/>
                  </a:moveTo>
                  <a:cubicBezTo>
                    <a:pt x="679" y="68"/>
                    <a:pt x="679" y="69"/>
                    <a:pt x="678" y="69"/>
                  </a:cubicBezTo>
                  <a:cubicBezTo>
                    <a:pt x="678" y="69"/>
                    <a:pt x="677" y="66"/>
                    <a:pt x="679" y="66"/>
                  </a:cubicBezTo>
                  <a:close/>
                  <a:moveTo>
                    <a:pt x="1662" y="53"/>
                  </a:moveTo>
                  <a:cubicBezTo>
                    <a:pt x="1664" y="53"/>
                    <a:pt x="1664" y="53"/>
                    <a:pt x="1664" y="62"/>
                  </a:cubicBezTo>
                  <a:cubicBezTo>
                    <a:pt x="1664" y="62"/>
                    <a:pt x="1664" y="70"/>
                    <a:pt x="1662" y="70"/>
                  </a:cubicBezTo>
                  <a:lnTo>
                    <a:pt x="1659" y="62"/>
                  </a:lnTo>
                  <a:cubicBezTo>
                    <a:pt x="1659" y="53"/>
                    <a:pt x="1662" y="53"/>
                    <a:pt x="1662" y="53"/>
                  </a:cubicBezTo>
                  <a:close/>
                  <a:moveTo>
                    <a:pt x="623" y="56"/>
                  </a:moveTo>
                  <a:cubicBezTo>
                    <a:pt x="623" y="61"/>
                    <a:pt x="624" y="67"/>
                    <a:pt x="625" y="73"/>
                  </a:cubicBezTo>
                  <a:cubicBezTo>
                    <a:pt x="629" y="73"/>
                    <a:pt x="629" y="65"/>
                    <a:pt x="629" y="65"/>
                  </a:cubicBezTo>
                  <a:cubicBezTo>
                    <a:pt x="629" y="65"/>
                    <a:pt x="629" y="57"/>
                    <a:pt x="625" y="56"/>
                  </a:cubicBezTo>
                  <a:close/>
                  <a:moveTo>
                    <a:pt x="2007" y="61"/>
                  </a:moveTo>
                  <a:cubicBezTo>
                    <a:pt x="2010" y="61"/>
                    <a:pt x="2010" y="61"/>
                    <a:pt x="2010" y="69"/>
                  </a:cubicBezTo>
                  <a:cubicBezTo>
                    <a:pt x="2010" y="77"/>
                    <a:pt x="2007" y="86"/>
                    <a:pt x="2004" y="86"/>
                  </a:cubicBezTo>
                  <a:cubicBezTo>
                    <a:pt x="2002" y="85"/>
                    <a:pt x="2002" y="69"/>
                    <a:pt x="2007" y="61"/>
                  </a:cubicBezTo>
                  <a:close/>
                  <a:moveTo>
                    <a:pt x="594" y="80"/>
                  </a:moveTo>
                  <a:cubicBezTo>
                    <a:pt x="597" y="80"/>
                    <a:pt x="597" y="80"/>
                    <a:pt x="597" y="88"/>
                  </a:cubicBezTo>
                  <a:lnTo>
                    <a:pt x="594" y="88"/>
                  </a:lnTo>
                  <a:lnTo>
                    <a:pt x="592" y="80"/>
                  </a:lnTo>
                  <a:close/>
                  <a:moveTo>
                    <a:pt x="2410" y="55"/>
                  </a:moveTo>
                  <a:cubicBezTo>
                    <a:pt x="2412" y="55"/>
                    <a:pt x="2411" y="66"/>
                    <a:pt x="2407" y="78"/>
                  </a:cubicBezTo>
                  <a:cubicBezTo>
                    <a:pt x="2405" y="86"/>
                    <a:pt x="2404" y="90"/>
                    <a:pt x="2404" y="90"/>
                  </a:cubicBezTo>
                  <a:cubicBezTo>
                    <a:pt x="2403" y="90"/>
                    <a:pt x="2403" y="86"/>
                    <a:pt x="2403" y="78"/>
                  </a:cubicBezTo>
                  <a:cubicBezTo>
                    <a:pt x="2403" y="69"/>
                    <a:pt x="2403" y="61"/>
                    <a:pt x="2407" y="61"/>
                  </a:cubicBezTo>
                  <a:cubicBezTo>
                    <a:pt x="2408" y="57"/>
                    <a:pt x="2410" y="55"/>
                    <a:pt x="2410" y="55"/>
                  </a:cubicBezTo>
                  <a:close/>
                  <a:moveTo>
                    <a:pt x="392" y="76"/>
                  </a:moveTo>
                  <a:lnTo>
                    <a:pt x="392" y="84"/>
                  </a:lnTo>
                  <a:lnTo>
                    <a:pt x="389" y="92"/>
                  </a:lnTo>
                  <a:lnTo>
                    <a:pt x="386" y="84"/>
                  </a:lnTo>
                  <a:cubicBezTo>
                    <a:pt x="386" y="76"/>
                    <a:pt x="389" y="76"/>
                    <a:pt x="392" y="76"/>
                  </a:cubicBezTo>
                  <a:close/>
                  <a:moveTo>
                    <a:pt x="470" y="64"/>
                  </a:moveTo>
                  <a:cubicBezTo>
                    <a:pt x="471" y="64"/>
                    <a:pt x="470" y="68"/>
                    <a:pt x="468" y="77"/>
                  </a:cubicBezTo>
                  <a:lnTo>
                    <a:pt x="463" y="94"/>
                  </a:lnTo>
                  <a:cubicBezTo>
                    <a:pt x="460" y="93"/>
                    <a:pt x="463" y="85"/>
                    <a:pt x="466" y="69"/>
                  </a:cubicBezTo>
                  <a:cubicBezTo>
                    <a:pt x="468" y="66"/>
                    <a:pt x="470" y="64"/>
                    <a:pt x="470" y="64"/>
                  </a:cubicBezTo>
                  <a:close/>
                  <a:moveTo>
                    <a:pt x="571" y="76"/>
                  </a:moveTo>
                  <a:cubicBezTo>
                    <a:pt x="572" y="76"/>
                    <a:pt x="573" y="84"/>
                    <a:pt x="572" y="96"/>
                  </a:cubicBezTo>
                  <a:lnTo>
                    <a:pt x="566" y="95"/>
                  </a:lnTo>
                  <a:cubicBezTo>
                    <a:pt x="566" y="87"/>
                    <a:pt x="566" y="79"/>
                    <a:pt x="568" y="79"/>
                  </a:cubicBezTo>
                  <a:cubicBezTo>
                    <a:pt x="569" y="77"/>
                    <a:pt x="570" y="76"/>
                    <a:pt x="571" y="76"/>
                  </a:cubicBezTo>
                  <a:close/>
                  <a:moveTo>
                    <a:pt x="58" y="85"/>
                  </a:moveTo>
                  <a:cubicBezTo>
                    <a:pt x="61" y="85"/>
                    <a:pt x="60" y="85"/>
                    <a:pt x="60" y="93"/>
                  </a:cubicBezTo>
                  <a:cubicBezTo>
                    <a:pt x="60" y="93"/>
                    <a:pt x="58" y="101"/>
                    <a:pt x="54" y="101"/>
                  </a:cubicBezTo>
                  <a:lnTo>
                    <a:pt x="52" y="93"/>
                  </a:lnTo>
                  <a:cubicBezTo>
                    <a:pt x="52" y="85"/>
                    <a:pt x="54" y="85"/>
                    <a:pt x="58" y="85"/>
                  </a:cubicBezTo>
                  <a:close/>
                  <a:moveTo>
                    <a:pt x="1795" y="89"/>
                  </a:moveTo>
                  <a:cubicBezTo>
                    <a:pt x="1799" y="89"/>
                    <a:pt x="1799" y="97"/>
                    <a:pt x="1799" y="97"/>
                  </a:cubicBezTo>
                  <a:cubicBezTo>
                    <a:pt x="1799" y="97"/>
                    <a:pt x="1799" y="105"/>
                    <a:pt x="1795" y="105"/>
                  </a:cubicBezTo>
                  <a:cubicBezTo>
                    <a:pt x="1794" y="101"/>
                    <a:pt x="1793" y="95"/>
                    <a:pt x="1793" y="89"/>
                  </a:cubicBezTo>
                  <a:close/>
                  <a:moveTo>
                    <a:pt x="744" y="86"/>
                  </a:moveTo>
                  <a:cubicBezTo>
                    <a:pt x="745" y="86"/>
                    <a:pt x="747" y="90"/>
                    <a:pt x="749" y="99"/>
                  </a:cubicBezTo>
                  <a:cubicBezTo>
                    <a:pt x="749" y="107"/>
                    <a:pt x="749" y="107"/>
                    <a:pt x="745" y="107"/>
                  </a:cubicBezTo>
                  <a:cubicBezTo>
                    <a:pt x="744" y="102"/>
                    <a:pt x="743" y="96"/>
                    <a:pt x="743" y="92"/>
                  </a:cubicBezTo>
                  <a:cubicBezTo>
                    <a:pt x="743" y="88"/>
                    <a:pt x="744" y="86"/>
                    <a:pt x="744" y="86"/>
                  </a:cubicBezTo>
                  <a:close/>
                  <a:moveTo>
                    <a:pt x="768" y="92"/>
                  </a:moveTo>
                  <a:cubicBezTo>
                    <a:pt x="768" y="99"/>
                    <a:pt x="768" y="107"/>
                    <a:pt x="766" y="107"/>
                  </a:cubicBezTo>
                  <a:lnTo>
                    <a:pt x="762" y="99"/>
                  </a:lnTo>
                  <a:lnTo>
                    <a:pt x="766" y="92"/>
                  </a:lnTo>
                  <a:close/>
                  <a:moveTo>
                    <a:pt x="1912" y="88"/>
                  </a:moveTo>
                  <a:cubicBezTo>
                    <a:pt x="1913" y="88"/>
                    <a:pt x="1913" y="89"/>
                    <a:pt x="1913" y="92"/>
                  </a:cubicBezTo>
                  <a:cubicBezTo>
                    <a:pt x="1913" y="97"/>
                    <a:pt x="1912" y="103"/>
                    <a:pt x="1910" y="107"/>
                  </a:cubicBezTo>
                  <a:cubicBezTo>
                    <a:pt x="1910" y="107"/>
                    <a:pt x="1909" y="111"/>
                    <a:pt x="1908" y="111"/>
                  </a:cubicBezTo>
                  <a:cubicBezTo>
                    <a:pt x="1908" y="111"/>
                    <a:pt x="1908" y="110"/>
                    <a:pt x="1908" y="107"/>
                  </a:cubicBezTo>
                  <a:lnTo>
                    <a:pt x="1908" y="99"/>
                  </a:lnTo>
                  <a:cubicBezTo>
                    <a:pt x="1909" y="94"/>
                    <a:pt x="1911" y="88"/>
                    <a:pt x="1912" y="88"/>
                  </a:cubicBezTo>
                  <a:close/>
                  <a:moveTo>
                    <a:pt x="1720" y="98"/>
                  </a:moveTo>
                  <a:cubicBezTo>
                    <a:pt x="1721" y="98"/>
                    <a:pt x="1721" y="100"/>
                    <a:pt x="1721" y="104"/>
                  </a:cubicBezTo>
                  <a:cubicBezTo>
                    <a:pt x="1721" y="112"/>
                    <a:pt x="1721" y="112"/>
                    <a:pt x="1719" y="112"/>
                  </a:cubicBezTo>
                  <a:cubicBezTo>
                    <a:pt x="1713" y="112"/>
                    <a:pt x="1713" y="112"/>
                    <a:pt x="1716" y="104"/>
                  </a:cubicBezTo>
                  <a:cubicBezTo>
                    <a:pt x="1717" y="100"/>
                    <a:pt x="1719" y="98"/>
                    <a:pt x="1720" y="98"/>
                  </a:cubicBezTo>
                  <a:close/>
                  <a:moveTo>
                    <a:pt x="1739" y="104"/>
                  </a:moveTo>
                  <a:cubicBezTo>
                    <a:pt x="1742" y="104"/>
                    <a:pt x="1742" y="104"/>
                    <a:pt x="1742" y="112"/>
                  </a:cubicBezTo>
                  <a:lnTo>
                    <a:pt x="1739" y="112"/>
                  </a:lnTo>
                  <a:lnTo>
                    <a:pt x="1736" y="104"/>
                  </a:lnTo>
                  <a:close/>
                  <a:moveTo>
                    <a:pt x="1767" y="105"/>
                  </a:moveTo>
                  <a:cubicBezTo>
                    <a:pt x="1770" y="105"/>
                    <a:pt x="1770" y="105"/>
                    <a:pt x="1770" y="113"/>
                  </a:cubicBezTo>
                  <a:lnTo>
                    <a:pt x="1767" y="113"/>
                  </a:lnTo>
                  <a:lnTo>
                    <a:pt x="1764" y="105"/>
                  </a:lnTo>
                  <a:close/>
                  <a:moveTo>
                    <a:pt x="1425" y="97"/>
                  </a:moveTo>
                  <a:cubicBezTo>
                    <a:pt x="1425" y="105"/>
                    <a:pt x="1425" y="114"/>
                    <a:pt x="1422" y="114"/>
                  </a:cubicBezTo>
                  <a:lnTo>
                    <a:pt x="1420" y="114"/>
                  </a:lnTo>
                  <a:cubicBezTo>
                    <a:pt x="1420" y="108"/>
                    <a:pt x="1421" y="103"/>
                    <a:pt x="1422" y="97"/>
                  </a:cubicBezTo>
                  <a:close/>
                  <a:moveTo>
                    <a:pt x="1108" y="98"/>
                  </a:moveTo>
                  <a:cubicBezTo>
                    <a:pt x="1108" y="107"/>
                    <a:pt x="1108" y="115"/>
                    <a:pt x="1105" y="115"/>
                  </a:cubicBezTo>
                  <a:lnTo>
                    <a:pt x="1102" y="107"/>
                  </a:lnTo>
                  <a:lnTo>
                    <a:pt x="1105" y="98"/>
                  </a:lnTo>
                  <a:close/>
                  <a:moveTo>
                    <a:pt x="89" y="85"/>
                  </a:moveTo>
                  <a:cubicBezTo>
                    <a:pt x="91" y="85"/>
                    <a:pt x="95" y="86"/>
                    <a:pt x="95" y="94"/>
                  </a:cubicBezTo>
                  <a:lnTo>
                    <a:pt x="91" y="94"/>
                  </a:lnTo>
                  <a:cubicBezTo>
                    <a:pt x="91" y="92"/>
                    <a:pt x="91" y="91"/>
                    <a:pt x="91" y="91"/>
                  </a:cubicBezTo>
                  <a:lnTo>
                    <a:pt x="91" y="91"/>
                  </a:lnTo>
                  <a:cubicBezTo>
                    <a:pt x="90" y="91"/>
                    <a:pt x="90" y="96"/>
                    <a:pt x="91" y="102"/>
                  </a:cubicBezTo>
                  <a:lnTo>
                    <a:pt x="91" y="117"/>
                  </a:lnTo>
                  <a:cubicBezTo>
                    <a:pt x="89" y="117"/>
                    <a:pt x="86" y="110"/>
                    <a:pt x="86" y="102"/>
                  </a:cubicBezTo>
                  <a:cubicBezTo>
                    <a:pt x="84" y="85"/>
                    <a:pt x="84" y="85"/>
                    <a:pt x="89" y="85"/>
                  </a:cubicBezTo>
                  <a:close/>
                  <a:moveTo>
                    <a:pt x="697" y="106"/>
                  </a:moveTo>
                  <a:cubicBezTo>
                    <a:pt x="699" y="106"/>
                    <a:pt x="699" y="114"/>
                    <a:pt x="699" y="114"/>
                  </a:cubicBezTo>
                  <a:cubicBezTo>
                    <a:pt x="699" y="117"/>
                    <a:pt x="699" y="118"/>
                    <a:pt x="699" y="118"/>
                  </a:cubicBezTo>
                  <a:cubicBezTo>
                    <a:pt x="698" y="118"/>
                    <a:pt x="696" y="114"/>
                    <a:pt x="694" y="114"/>
                  </a:cubicBezTo>
                  <a:cubicBezTo>
                    <a:pt x="692" y="106"/>
                    <a:pt x="692" y="106"/>
                    <a:pt x="697" y="106"/>
                  </a:cubicBezTo>
                  <a:close/>
                  <a:moveTo>
                    <a:pt x="492" y="102"/>
                  </a:moveTo>
                  <a:cubicBezTo>
                    <a:pt x="492" y="110"/>
                    <a:pt x="492" y="119"/>
                    <a:pt x="489" y="119"/>
                  </a:cubicBezTo>
                  <a:lnTo>
                    <a:pt x="486" y="119"/>
                  </a:lnTo>
                  <a:cubicBezTo>
                    <a:pt x="486" y="113"/>
                    <a:pt x="487" y="107"/>
                    <a:pt x="489" y="102"/>
                  </a:cubicBezTo>
                  <a:close/>
                  <a:moveTo>
                    <a:pt x="1305" y="103"/>
                  </a:moveTo>
                  <a:cubicBezTo>
                    <a:pt x="1311" y="103"/>
                    <a:pt x="1311" y="103"/>
                    <a:pt x="1311" y="112"/>
                  </a:cubicBezTo>
                  <a:cubicBezTo>
                    <a:pt x="1311" y="120"/>
                    <a:pt x="1305" y="120"/>
                    <a:pt x="1302" y="120"/>
                  </a:cubicBezTo>
                  <a:cubicBezTo>
                    <a:pt x="1300" y="111"/>
                    <a:pt x="1302" y="103"/>
                    <a:pt x="1305" y="103"/>
                  </a:cubicBezTo>
                  <a:close/>
                  <a:moveTo>
                    <a:pt x="1759" y="116"/>
                  </a:moveTo>
                  <a:lnTo>
                    <a:pt x="1759" y="116"/>
                  </a:lnTo>
                  <a:cubicBezTo>
                    <a:pt x="1758" y="116"/>
                    <a:pt x="1758" y="117"/>
                    <a:pt x="1757" y="120"/>
                  </a:cubicBezTo>
                  <a:cubicBezTo>
                    <a:pt x="1759" y="120"/>
                    <a:pt x="1759" y="116"/>
                    <a:pt x="1759" y="116"/>
                  </a:cubicBezTo>
                  <a:close/>
                  <a:moveTo>
                    <a:pt x="642" y="105"/>
                  </a:moveTo>
                  <a:cubicBezTo>
                    <a:pt x="646" y="105"/>
                    <a:pt x="649" y="105"/>
                    <a:pt x="649" y="113"/>
                  </a:cubicBezTo>
                  <a:cubicBezTo>
                    <a:pt x="649" y="113"/>
                    <a:pt x="649" y="122"/>
                    <a:pt x="646" y="122"/>
                  </a:cubicBezTo>
                  <a:cubicBezTo>
                    <a:pt x="643" y="122"/>
                    <a:pt x="640" y="113"/>
                    <a:pt x="640" y="113"/>
                  </a:cubicBezTo>
                  <a:cubicBezTo>
                    <a:pt x="640" y="105"/>
                    <a:pt x="642" y="105"/>
                    <a:pt x="642" y="105"/>
                  </a:cubicBezTo>
                  <a:close/>
                  <a:moveTo>
                    <a:pt x="405" y="89"/>
                  </a:moveTo>
                  <a:cubicBezTo>
                    <a:pt x="405" y="89"/>
                    <a:pt x="405" y="93"/>
                    <a:pt x="405" y="101"/>
                  </a:cubicBezTo>
                  <a:cubicBezTo>
                    <a:pt x="407" y="108"/>
                    <a:pt x="404" y="117"/>
                    <a:pt x="400" y="124"/>
                  </a:cubicBezTo>
                  <a:lnTo>
                    <a:pt x="394" y="124"/>
                  </a:lnTo>
                  <a:cubicBezTo>
                    <a:pt x="394" y="124"/>
                    <a:pt x="398" y="116"/>
                    <a:pt x="400" y="108"/>
                  </a:cubicBezTo>
                  <a:cubicBezTo>
                    <a:pt x="403" y="95"/>
                    <a:pt x="404" y="89"/>
                    <a:pt x="405" y="89"/>
                  </a:cubicBezTo>
                  <a:close/>
                  <a:moveTo>
                    <a:pt x="954" y="112"/>
                  </a:moveTo>
                  <a:cubicBezTo>
                    <a:pt x="954" y="120"/>
                    <a:pt x="954" y="127"/>
                    <a:pt x="951" y="127"/>
                  </a:cubicBezTo>
                  <a:lnTo>
                    <a:pt x="948" y="120"/>
                  </a:lnTo>
                  <a:lnTo>
                    <a:pt x="951" y="112"/>
                  </a:lnTo>
                  <a:close/>
                  <a:moveTo>
                    <a:pt x="254" y="113"/>
                  </a:moveTo>
                  <a:lnTo>
                    <a:pt x="254" y="113"/>
                  </a:lnTo>
                  <a:cubicBezTo>
                    <a:pt x="257" y="113"/>
                    <a:pt x="257" y="121"/>
                    <a:pt x="252" y="130"/>
                  </a:cubicBezTo>
                  <a:lnTo>
                    <a:pt x="246" y="129"/>
                  </a:lnTo>
                  <a:cubicBezTo>
                    <a:pt x="246" y="121"/>
                    <a:pt x="252" y="113"/>
                    <a:pt x="254" y="113"/>
                  </a:cubicBezTo>
                  <a:close/>
                  <a:moveTo>
                    <a:pt x="1019" y="105"/>
                  </a:moveTo>
                  <a:cubicBezTo>
                    <a:pt x="1022" y="105"/>
                    <a:pt x="1022" y="105"/>
                    <a:pt x="1022" y="113"/>
                  </a:cubicBezTo>
                  <a:cubicBezTo>
                    <a:pt x="1022" y="119"/>
                    <a:pt x="1021" y="124"/>
                    <a:pt x="1019" y="130"/>
                  </a:cubicBezTo>
                  <a:cubicBezTo>
                    <a:pt x="1017" y="130"/>
                    <a:pt x="1019" y="113"/>
                    <a:pt x="1019" y="105"/>
                  </a:cubicBezTo>
                  <a:close/>
                  <a:moveTo>
                    <a:pt x="548" y="127"/>
                  </a:moveTo>
                  <a:lnTo>
                    <a:pt x="548" y="135"/>
                  </a:lnTo>
                  <a:cubicBezTo>
                    <a:pt x="546" y="135"/>
                    <a:pt x="544" y="139"/>
                    <a:pt x="543" y="139"/>
                  </a:cubicBezTo>
                  <a:cubicBezTo>
                    <a:pt x="543" y="139"/>
                    <a:pt x="542" y="138"/>
                    <a:pt x="542" y="135"/>
                  </a:cubicBezTo>
                  <a:cubicBezTo>
                    <a:pt x="540" y="135"/>
                    <a:pt x="546" y="127"/>
                    <a:pt x="548" y="127"/>
                  </a:cubicBezTo>
                  <a:close/>
                  <a:moveTo>
                    <a:pt x="268" y="126"/>
                  </a:moveTo>
                  <a:cubicBezTo>
                    <a:pt x="265" y="126"/>
                    <a:pt x="263" y="132"/>
                    <a:pt x="263" y="138"/>
                  </a:cubicBezTo>
                  <a:cubicBezTo>
                    <a:pt x="263" y="145"/>
                    <a:pt x="265" y="145"/>
                    <a:pt x="272" y="145"/>
                  </a:cubicBezTo>
                  <a:cubicBezTo>
                    <a:pt x="274" y="145"/>
                    <a:pt x="278" y="138"/>
                    <a:pt x="278" y="138"/>
                  </a:cubicBezTo>
                  <a:cubicBezTo>
                    <a:pt x="278" y="130"/>
                    <a:pt x="274" y="130"/>
                    <a:pt x="272" y="130"/>
                  </a:cubicBezTo>
                  <a:cubicBezTo>
                    <a:pt x="270" y="127"/>
                    <a:pt x="269" y="126"/>
                    <a:pt x="268" y="126"/>
                  </a:cubicBezTo>
                  <a:close/>
                  <a:moveTo>
                    <a:pt x="1728" y="140"/>
                  </a:moveTo>
                  <a:cubicBezTo>
                    <a:pt x="1728" y="141"/>
                    <a:pt x="1728" y="143"/>
                    <a:pt x="1728" y="144"/>
                  </a:cubicBezTo>
                  <a:cubicBezTo>
                    <a:pt x="1728" y="145"/>
                    <a:pt x="1728" y="145"/>
                    <a:pt x="1729" y="146"/>
                  </a:cubicBezTo>
                  <a:lnTo>
                    <a:pt x="1729" y="146"/>
                  </a:lnTo>
                  <a:cubicBezTo>
                    <a:pt x="1728" y="144"/>
                    <a:pt x="1728" y="142"/>
                    <a:pt x="1728" y="140"/>
                  </a:cubicBezTo>
                  <a:close/>
                  <a:moveTo>
                    <a:pt x="1729" y="146"/>
                  </a:moveTo>
                  <a:cubicBezTo>
                    <a:pt x="1729" y="148"/>
                    <a:pt x="1729" y="149"/>
                    <a:pt x="1730" y="149"/>
                  </a:cubicBezTo>
                  <a:cubicBezTo>
                    <a:pt x="1730" y="149"/>
                    <a:pt x="1730" y="148"/>
                    <a:pt x="1729" y="146"/>
                  </a:cubicBezTo>
                  <a:close/>
                  <a:moveTo>
                    <a:pt x="724" y="20"/>
                  </a:moveTo>
                  <a:cubicBezTo>
                    <a:pt x="723" y="20"/>
                    <a:pt x="723" y="24"/>
                    <a:pt x="724" y="33"/>
                  </a:cubicBezTo>
                  <a:cubicBezTo>
                    <a:pt x="724" y="50"/>
                    <a:pt x="724" y="50"/>
                    <a:pt x="718" y="50"/>
                  </a:cubicBezTo>
                  <a:cubicBezTo>
                    <a:pt x="716" y="50"/>
                    <a:pt x="713" y="50"/>
                    <a:pt x="713" y="41"/>
                  </a:cubicBezTo>
                  <a:cubicBezTo>
                    <a:pt x="713" y="33"/>
                    <a:pt x="713" y="33"/>
                    <a:pt x="707" y="33"/>
                  </a:cubicBezTo>
                  <a:cubicBezTo>
                    <a:pt x="699" y="33"/>
                    <a:pt x="690" y="57"/>
                    <a:pt x="687" y="74"/>
                  </a:cubicBezTo>
                  <a:cubicBezTo>
                    <a:pt x="687" y="81"/>
                    <a:pt x="687" y="85"/>
                    <a:pt x="687" y="85"/>
                  </a:cubicBezTo>
                  <a:cubicBezTo>
                    <a:pt x="686" y="85"/>
                    <a:pt x="686" y="81"/>
                    <a:pt x="685" y="74"/>
                  </a:cubicBezTo>
                  <a:cubicBezTo>
                    <a:pt x="685" y="66"/>
                    <a:pt x="681" y="66"/>
                    <a:pt x="679" y="66"/>
                  </a:cubicBezTo>
                  <a:cubicBezTo>
                    <a:pt x="679" y="57"/>
                    <a:pt x="681" y="57"/>
                    <a:pt x="685" y="57"/>
                  </a:cubicBezTo>
                  <a:lnTo>
                    <a:pt x="685" y="49"/>
                  </a:lnTo>
                  <a:cubicBezTo>
                    <a:pt x="683" y="41"/>
                    <a:pt x="682" y="37"/>
                    <a:pt x="680" y="37"/>
                  </a:cubicBezTo>
                  <a:cubicBezTo>
                    <a:pt x="679" y="37"/>
                    <a:pt x="678" y="41"/>
                    <a:pt x="676" y="49"/>
                  </a:cubicBezTo>
                  <a:cubicBezTo>
                    <a:pt x="675" y="53"/>
                    <a:pt x="674" y="55"/>
                    <a:pt x="673" y="55"/>
                  </a:cubicBezTo>
                  <a:cubicBezTo>
                    <a:pt x="673" y="55"/>
                    <a:pt x="672" y="53"/>
                    <a:pt x="670" y="49"/>
                  </a:cubicBezTo>
                  <a:cubicBezTo>
                    <a:pt x="669" y="43"/>
                    <a:pt x="667" y="37"/>
                    <a:pt x="665" y="37"/>
                  </a:cubicBezTo>
                  <a:cubicBezTo>
                    <a:pt x="665" y="37"/>
                    <a:pt x="665" y="38"/>
                    <a:pt x="665" y="41"/>
                  </a:cubicBezTo>
                  <a:cubicBezTo>
                    <a:pt x="665" y="41"/>
                    <a:pt x="659" y="41"/>
                    <a:pt x="657" y="32"/>
                  </a:cubicBezTo>
                  <a:cubicBezTo>
                    <a:pt x="650" y="32"/>
                    <a:pt x="648" y="32"/>
                    <a:pt x="648" y="40"/>
                  </a:cubicBezTo>
                  <a:cubicBezTo>
                    <a:pt x="648" y="47"/>
                    <a:pt x="646" y="48"/>
                    <a:pt x="644" y="48"/>
                  </a:cubicBezTo>
                  <a:cubicBezTo>
                    <a:pt x="643" y="48"/>
                    <a:pt x="643" y="48"/>
                    <a:pt x="642" y="48"/>
                  </a:cubicBezTo>
                  <a:cubicBezTo>
                    <a:pt x="639" y="48"/>
                    <a:pt x="637" y="48"/>
                    <a:pt x="637" y="57"/>
                  </a:cubicBezTo>
                  <a:cubicBezTo>
                    <a:pt x="637" y="65"/>
                    <a:pt x="633" y="73"/>
                    <a:pt x="628" y="73"/>
                  </a:cubicBezTo>
                  <a:cubicBezTo>
                    <a:pt x="625" y="76"/>
                    <a:pt x="624" y="78"/>
                    <a:pt x="623" y="78"/>
                  </a:cubicBezTo>
                  <a:cubicBezTo>
                    <a:pt x="621" y="78"/>
                    <a:pt x="621" y="74"/>
                    <a:pt x="619" y="64"/>
                  </a:cubicBezTo>
                  <a:cubicBezTo>
                    <a:pt x="619" y="56"/>
                    <a:pt x="616" y="56"/>
                    <a:pt x="613" y="56"/>
                  </a:cubicBezTo>
                  <a:cubicBezTo>
                    <a:pt x="613" y="56"/>
                    <a:pt x="611" y="56"/>
                    <a:pt x="607" y="48"/>
                  </a:cubicBezTo>
                  <a:cubicBezTo>
                    <a:pt x="607" y="45"/>
                    <a:pt x="606" y="44"/>
                    <a:pt x="606" y="44"/>
                  </a:cubicBezTo>
                  <a:cubicBezTo>
                    <a:pt x="605" y="44"/>
                    <a:pt x="605" y="50"/>
                    <a:pt x="605" y="56"/>
                  </a:cubicBezTo>
                  <a:lnTo>
                    <a:pt x="605" y="71"/>
                  </a:lnTo>
                  <a:cubicBezTo>
                    <a:pt x="602" y="71"/>
                    <a:pt x="600" y="56"/>
                    <a:pt x="600" y="48"/>
                  </a:cubicBezTo>
                  <a:cubicBezTo>
                    <a:pt x="598" y="39"/>
                    <a:pt x="597" y="35"/>
                    <a:pt x="597" y="35"/>
                  </a:cubicBezTo>
                  <a:cubicBezTo>
                    <a:pt x="596" y="35"/>
                    <a:pt x="596" y="39"/>
                    <a:pt x="596" y="48"/>
                  </a:cubicBezTo>
                  <a:cubicBezTo>
                    <a:pt x="596" y="53"/>
                    <a:pt x="595" y="59"/>
                    <a:pt x="592" y="59"/>
                  </a:cubicBezTo>
                  <a:cubicBezTo>
                    <a:pt x="591" y="59"/>
                    <a:pt x="590" y="58"/>
                    <a:pt x="588" y="56"/>
                  </a:cubicBezTo>
                  <a:cubicBezTo>
                    <a:pt x="583" y="56"/>
                    <a:pt x="576" y="55"/>
                    <a:pt x="576" y="47"/>
                  </a:cubicBezTo>
                  <a:cubicBezTo>
                    <a:pt x="575" y="44"/>
                    <a:pt x="574" y="43"/>
                    <a:pt x="574" y="43"/>
                  </a:cubicBezTo>
                  <a:cubicBezTo>
                    <a:pt x="572" y="43"/>
                    <a:pt x="570" y="47"/>
                    <a:pt x="570" y="47"/>
                  </a:cubicBezTo>
                  <a:cubicBezTo>
                    <a:pt x="569" y="51"/>
                    <a:pt x="568" y="53"/>
                    <a:pt x="566" y="53"/>
                  </a:cubicBezTo>
                  <a:cubicBezTo>
                    <a:pt x="564" y="53"/>
                    <a:pt x="561" y="51"/>
                    <a:pt x="557" y="47"/>
                  </a:cubicBezTo>
                  <a:cubicBezTo>
                    <a:pt x="550" y="38"/>
                    <a:pt x="546" y="34"/>
                    <a:pt x="544" y="34"/>
                  </a:cubicBezTo>
                  <a:cubicBezTo>
                    <a:pt x="542" y="34"/>
                    <a:pt x="542" y="38"/>
                    <a:pt x="542" y="47"/>
                  </a:cubicBezTo>
                  <a:cubicBezTo>
                    <a:pt x="542" y="51"/>
                    <a:pt x="542" y="56"/>
                    <a:pt x="542" y="56"/>
                  </a:cubicBezTo>
                  <a:cubicBezTo>
                    <a:pt x="541" y="56"/>
                    <a:pt x="540" y="53"/>
                    <a:pt x="539" y="47"/>
                  </a:cubicBezTo>
                  <a:cubicBezTo>
                    <a:pt x="538" y="44"/>
                    <a:pt x="537" y="43"/>
                    <a:pt x="537" y="43"/>
                  </a:cubicBezTo>
                  <a:cubicBezTo>
                    <a:pt x="534" y="43"/>
                    <a:pt x="532" y="48"/>
                    <a:pt x="528" y="55"/>
                  </a:cubicBezTo>
                  <a:cubicBezTo>
                    <a:pt x="526" y="65"/>
                    <a:pt x="524" y="76"/>
                    <a:pt x="526" y="86"/>
                  </a:cubicBezTo>
                  <a:cubicBezTo>
                    <a:pt x="526" y="96"/>
                    <a:pt x="526" y="100"/>
                    <a:pt x="524" y="100"/>
                  </a:cubicBezTo>
                  <a:cubicBezTo>
                    <a:pt x="524" y="100"/>
                    <a:pt x="522" y="98"/>
                    <a:pt x="520" y="94"/>
                  </a:cubicBezTo>
                  <a:cubicBezTo>
                    <a:pt x="517" y="94"/>
                    <a:pt x="513" y="86"/>
                    <a:pt x="514" y="78"/>
                  </a:cubicBezTo>
                  <a:cubicBezTo>
                    <a:pt x="514" y="70"/>
                    <a:pt x="517" y="70"/>
                    <a:pt x="517" y="70"/>
                  </a:cubicBezTo>
                  <a:lnTo>
                    <a:pt x="520" y="70"/>
                  </a:lnTo>
                  <a:cubicBezTo>
                    <a:pt x="520" y="62"/>
                    <a:pt x="520" y="53"/>
                    <a:pt x="514" y="53"/>
                  </a:cubicBezTo>
                  <a:cubicBezTo>
                    <a:pt x="513" y="50"/>
                    <a:pt x="511" y="48"/>
                    <a:pt x="510" y="48"/>
                  </a:cubicBezTo>
                  <a:cubicBezTo>
                    <a:pt x="508" y="48"/>
                    <a:pt x="508" y="50"/>
                    <a:pt x="508" y="53"/>
                  </a:cubicBezTo>
                  <a:cubicBezTo>
                    <a:pt x="505" y="46"/>
                    <a:pt x="500" y="46"/>
                    <a:pt x="494" y="46"/>
                  </a:cubicBezTo>
                  <a:cubicBezTo>
                    <a:pt x="489" y="44"/>
                    <a:pt x="480" y="44"/>
                    <a:pt x="476" y="37"/>
                  </a:cubicBezTo>
                  <a:cubicBezTo>
                    <a:pt x="471" y="37"/>
                    <a:pt x="468" y="37"/>
                    <a:pt x="468" y="44"/>
                  </a:cubicBezTo>
                  <a:cubicBezTo>
                    <a:pt x="468" y="54"/>
                    <a:pt x="467" y="58"/>
                    <a:pt x="466" y="58"/>
                  </a:cubicBezTo>
                  <a:cubicBezTo>
                    <a:pt x="466" y="58"/>
                    <a:pt x="465" y="56"/>
                    <a:pt x="465" y="52"/>
                  </a:cubicBezTo>
                  <a:cubicBezTo>
                    <a:pt x="464" y="42"/>
                    <a:pt x="448" y="35"/>
                    <a:pt x="436" y="35"/>
                  </a:cubicBezTo>
                  <a:cubicBezTo>
                    <a:pt x="429" y="35"/>
                    <a:pt x="424" y="38"/>
                    <a:pt x="422" y="43"/>
                  </a:cubicBezTo>
                  <a:lnTo>
                    <a:pt x="417" y="43"/>
                  </a:lnTo>
                  <a:cubicBezTo>
                    <a:pt x="414" y="39"/>
                    <a:pt x="408" y="37"/>
                    <a:pt x="403" y="37"/>
                  </a:cubicBezTo>
                  <a:cubicBezTo>
                    <a:pt x="398" y="37"/>
                    <a:pt x="393" y="39"/>
                    <a:pt x="391" y="43"/>
                  </a:cubicBezTo>
                  <a:lnTo>
                    <a:pt x="383" y="43"/>
                  </a:lnTo>
                  <a:cubicBezTo>
                    <a:pt x="380" y="39"/>
                    <a:pt x="377" y="36"/>
                    <a:pt x="375" y="36"/>
                  </a:cubicBezTo>
                  <a:cubicBezTo>
                    <a:pt x="374" y="36"/>
                    <a:pt x="372" y="38"/>
                    <a:pt x="371" y="42"/>
                  </a:cubicBezTo>
                  <a:cubicBezTo>
                    <a:pt x="369" y="48"/>
                    <a:pt x="369" y="54"/>
                    <a:pt x="369" y="54"/>
                  </a:cubicBezTo>
                  <a:cubicBezTo>
                    <a:pt x="368" y="54"/>
                    <a:pt x="368" y="53"/>
                    <a:pt x="368" y="50"/>
                  </a:cubicBezTo>
                  <a:cubicBezTo>
                    <a:pt x="368" y="42"/>
                    <a:pt x="363" y="42"/>
                    <a:pt x="352" y="42"/>
                  </a:cubicBezTo>
                  <a:cubicBezTo>
                    <a:pt x="339" y="42"/>
                    <a:pt x="339" y="42"/>
                    <a:pt x="343" y="50"/>
                  </a:cubicBezTo>
                  <a:cubicBezTo>
                    <a:pt x="339" y="52"/>
                    <a:pt x="337" y="53"/>
                    <a:pt x="335" y="53"/>
                  </a:cubicBezTo>
                  <a:cubicBezTo>
                    <a:pt x="331" y="53"/>
                    <a:pt x="331" y="48"/>
                    <a:pt x="331" y="42"/>
                  </a:cubicBezTo>
                  <a:cubicBezTo>
                    <a:pt x="332" y="35"/>
                    <a:pt x="332" y="30"/>
                    <a:pt x="331" y="30"/>
                  </a:cubicBezTo>
                  <a:cubicBezTo>
                    <a:pt x="329" y="30"/>
                    <a:pt x="327" y="37"/>
                    <a:pt x="326" y="50"/>
                  </a:cubicBezTo>
                  <a:cubicBezTo>
                    <a:pt x="324" y="59"/>
                    <a:pt x="321" y="63"/>
                    <a:pt x="319" y="63"/>
                  </a:cubicBezTo>
                  <a:cubicBezTo>
                    <a:pt x="318" y="63"/>
                    <a:pt x="317" y="61"/>
                    <a:pt x="317" y="58"/>
                  </a:cubicBezTo>
                  <a:cubicBezTo>
                    <a:pt x="317" y="50"/>
                    <a:pt x="320" y="50"/>
                    <a:pt x="322" y="50"/>
                  </a:cubicBezTo>
                  <a:lnTo>
                    <a:pt x="322" y="33"/>
                  </a:lnTo>
                  <a:cubicBezTo>
                    <a:pt x="320" y="33"/>
                    <a:pt x="320" y="33"/>
                    <a:pt x="317" y="41"/>
                  </a:cubicBezTo>
                  <a:cubicBezTo>
                    <a:pt x="317" y="41"/>
                    <a:pt x="315" y="41"/>
                    <a:pt x="311" y="49"/>
                  </a:cubicBezTo>
                  <a:cubicBezTo>
                    <a:pt x="308" y="57"/>
                    <a:pt x="308" y="66"/>
                    <a:pt x="311" y="74"/>
                  </a:cubicBezTo>
                  <a:cubicBezTo>
                    <a:pt x="314" y="81"/>
                    <a:pt x="311" y="81"/>
                    <a:pt x="308" y="81"/>
                  </a:cubicBezTo>
                  <a:cubicBezTo>
                    <a:pt x="303" y="75"/>
                    <a:pt x="302" y="66"/>
                    <a:pt x="306" y="58"/>
                  </a:cubicBezTo>
                  <a:cubicBezTo>
                    <a:pt x="308" y="58"/>
                    <a:pt x="309" y="49"/>
                    <a:pt x="309" y="41"/>
                  </a:cubicBezTo>
                  <a:cubicBezTo>
                    <a:pt x="309" y="40"/>
                    <a:pt x="309" y="39"/>
                    <a:pt x="308" y="39"/>
                  </a:cubicBezTo>
                  <a:cubicBezTo>
                    <a:pt x="304" y="39"/>
                    <a:pt x="294" y="52"/>
                    <a:pt x="291" y="65"/>
                  </a:cubicBezTo>
                  <a:lnTo>
                    <a:pt x="291" y="57"/>
                  </a:lnTo>
                  <a:cubicBezTo>
                    <a:pt x="291" y="49"/>
                    <a:pt x="285" y="49"/>
                    <a:pt x="280" y="49"/>
                  </a:cubicBezTo>
                  <a:cubicBezTo>
                    <a:pt x="274" y="49"/>
                    <a:pt x="271" y="49"/>
                    <a:pt x="271" y="57"/>
                  </a:cubicBezTo>
                  <a:cubicBezTo>
                    <a:pt x="271" y="65"/>
                    <a:pt x="271" y="73"/>
                    <a:pt x="269" y="73"/>
                  </a:cubicBezTo>
                  <a:cubicBezTo>
                    <a:pt x="271" y="73"/>
                    <a:pt x="271" y="81"/>
                    <a:pt x="271" y="89"/>
                  </a:cubicBezTo>
                  <a:cubicBezTo>
                    <a:pt x="268" y="84"/>
                    <a:pt x="265" y="78"/>
                    <a:pt x="263" y="73"/>
                  </a:cubicBezTo>
                  <a:cubicBezTo>
                    <a:pt x="257" y="57"/>
                    <a:pt x="252" y="48"/>
                    <a:pt x="239" y="48"/>
                  </a:cubicBezTo>
                  <a:cubicBezTo>
                    <a:pt x="234" y="48"/>
                    <a:pt x="226" y="48"/>
                    <a:pt x="223" y="40"/>
                  </a:cubicBezTo>
                  <a:cubicBezTo>
                    <a:pt x="221" y="40"/>
                    <a:pt x="220" y="39"/>
                    <a:pt x="219" y="39"/>
                  </a:cubicBezTo>
                  <a:cubicBezTo>
                    <a:pt x="216" y="39"/>
                    <a:pt x="215" y="41"/>
                    <a:pt x="215" y="48"/>
                  </a:cubicBezTo>
                  <a:lnTo>
                    <a:pt x="208" y="48"/>
                  </a:lnTo>
                  <a:cubicBezTo>
                    <a:pt x="207" y="43"/>
                    <a:pt x="205" y="41"/>
                    <a:pt x="203" y="41"/>
                  </a:cubicBezTo>
                  <a:cubicBezTo>
                    <a:pt x="202" y="41"/>
                    <a:pt x="200" y="43"/>
                    <a:pt x="200" y="47"/>
                  </a:cubicBezTo>
                  <a:cubicBezTo>
                    <a:pt x="199" y="50"/>
                    <a:pt x="198" y="51"/>
                    <a:pt x="197" y="51"/>
                  </a:cubicBezTo>
                  <a:cubicBezTo>
                    <a:pt x="195" y="51"/>
                    <a:pt x="193" y="47"/>
                    <a:pt x="191" y="47"/>
                  </a:cubicBezTo>
                  <a:cubicBezTo>
                    <a:pt x="189" y="40"/>
                    <a:pt x="187" y="36"/>
                    <a:pt x="187" y="36"/>
                  </a:cubicBezTo>
                  <a:lnTo>
                    <a:pt x="187" y="36"/>
                  </a:lnTo>
                  <a:cubicBezTo>
                    <a:pt x="186" y="36"/>
                    <a:pt x="187" y="42"/>
                    <a:pt x="189" y="55"/>
                  </a:cubicBezTo>
                  <a:cubicBezTo>
                    <a:pt x="189" y="64"/>
                    <a:pt x="195" y="71"/>
                    <a:pt x="197" y="71"/>
                  </a:cubicBezTo>
                  <a:lnTo>
                    <a:pt x="206" y="71"/>
                  </a:lnTo>
                  <a:lnTo>
                    <a:pt x="197" y="79"/>
                  </a:lnTo>
                  <a:cubicBezTo>
                    <a:pt x="195" y="79"/>
                    <a:pt x="189" y="87"/>
                    <a:pt x="189" y="95"/>
                  </a:cubicBezTo>
                  <a:cubicBezTo>
                    <a:pt x="189" y="95"/>
                    <a:pt x="189" y="104"/>
                    <a:pt x="186" y="104"/>
                  </a:cubicBezTo>
                  <a:lnTo>
                    <a:pt x="186" y="87"/>
                  </a:lnTo>
                  <a:cubicBezTo>
                    <a:pt x="188" y="79"/>
                    <a:pt x="189" y="71"/>
                    <a:pt x="189" y="64"/>
                  </a:cubicBezTo>
                  <a:cubicBezTo>
                    <a:pt x="187" y="53"/>
                    <a:pt x="183" y="46"/>
                    <a:pt x="180" y="46"/>
                  </a:cubicBezTo>
                  <a:cubicBezTo>
                    <a:pt x="178" y="46"/>
                    <a:pt x="177" y="49"/>
                    <a:pt x="177" y="55"/>
                  </a:cubicBezTo>
                  <a:cubicBezTo>
                    <a:pt x="174" y="55"/>
                    <a:pt x="174" y="55"/>
                    <a:pt x="171" y="47"/>
                  </a:cubicBezTo>
                  <a:cubicBezTo>
                    <a:pt x="171" y="43"/>
                    <a:pt x="171" y="42"/>
                    <a:pt x="170" y="42"/>
                  </a:cubicBezTo>
                  <a:cubicBezTo>
                    <a:pt x="169" y="42"/>
                    <a:pt x="167" y="45"/>
                    <a:pt x="165" y="55"/>
                  </a:cubicBezTo>
                  <a:cubicBezTo>
                    <a:pt x="164" y="62"/>
                    <a:pt x="163" y="66"/>
                    <a:pt x="162" y="66"/>
                  </a:cubicBezTo>
                  <a:cubicBezTo>
                    <a:pt x="160" y="66"/>
                    <a:pt x="159" y="62"/>
                    <a:pt x="158" y="55"/>
                  </a:cubicBezTo>
                  <a:cubicBezTo>
                    <a:pt x="154" y="45"/>
                    <a:pt x="149" y="41"/>
                    <a:pt x="144" y="41"/>
                  </a:cubicBezTo>
                  <a:cubicBezTo>
                    <a:pt x="142" y="41"/>
                    <a:pt x="140" y="42"/>
                    <a:pt x="140" y="46"/>
                  </a:cubicBezTo>
                  <a:cubicBezTo>
                    <a:pt x="140" y="55"/>
                    <a:pt x="137" y="59"/>
                    <a:pt x="134" y="59"/>
                  </a:cubicBezTo>
                  <a:cubicBezTo>
                    <a:pt x="132" y="59"/>
                    <a:pt x="130" y="57"/>
                    <a:pt x="128" y="53"/>
                  </a:cubicBezTo>
                  <a:cubicBezTo>
                    <a:pt x="127" y="50"/>
                    <a:pt x="126" y="48"/>
                    <a:pt x="124" y="48"/>
                  </a:cubicBezTo>
                  <a:cubicBezTo>
                    <a:pt x="123" y="48"/>
                    <a:pt x="122" y="50"/>
                    <a:pt x="121" y="53"/>
                  </a:cubicBezTo>
                  <a:cubicBezTo>
                    <a:pt x="121" y="48"/>
                    <a:pt x="119" y="42"/>
                    <a:pt x="117" y="42"/>
                  </a:cubicBezTo>
                  <a:cubicBezTo>
                    <a:pt x="116" y="42"/>
                    <a:pt x="116" y="43"/>
                    <a:pt x="115" y="46"/>
                  </a:cubicBezTo>
                  <a:cubicBezTo>
                    <a:pt x="115" y="46"/>
                    <a:pt x="112" y="46"/>
                    <a:pt x="115" y="53"/>
                  </a:cubicBezTo>
                  <a:cubicBezTo>
                    <a:pt x="115" y="53"/>
                    <a:pt x="112" y="61"/>
                    <a:pt x="108" y="69"/>
                  </a:cubicBezTo>
                  <a:cubicBezTo>
                    <a:pt x="112" y="69"/>
                    <a:pt x="112" y="78"/>
                    <a:pt x="112" y="86"/>
                  </a:cubicBezTo>
                  <a:cubicBezTo>
                    <a:pt x="112" y="88"/>
                    <a:pt x="111" y="89"/>
                    <a:pt x="110" y="89"/>
                  </a:cubicBezTo>
                  <a:cubicBezTo>
                    <a:pt x="106" y="89"/>
                    <a:pt x="99" y="80"/>
                    <a:pt x="95" y="61"/>
                  </a:cubicBezTo>
                  <a:lnTo>
                    <a:pt x="89" y="44"/>
                  </a:lnTo>
                  <a:lnTo>
                    <a:pt x="89" y="61"/>
                  </a:lnTo>
                  <a:cubicBezTo>
                    <a:pt x="86" y="61"/>
                    <a:pt x="84" y="61"/>
                    <a:pt x="84" y="52"/>
                  </a:cubicBezTo>
                  <a:cubicBezTo>
                    <a:pt x="84" y="44"/>
                    <a:pt x="84" y="44"/>
                    <a:pt x="80" y="44"/>
                  </a:cubicBezTo>
                  <a:cubicBezTo>
                    <a:pt x="80" y="44"/>
                    <a:pt x="78" y="44"/>
                    <a:pt x="78" y="52"/>
                  </a:cubicBezTo>
                  <a:cubicBezTo>
                    <a:pt x="78" y="62"/>
                    <a:pt x="78" y="66"/>
                    <a:pt x="77" y="66"/>
                  </a:cubicBezTo>
                  <a:cubicBezTo>
                    <a:pt x="77" y="66"/>
                    <a:pt x="76" y="64"/>
                    <a:pt x="75" y="60"/>
                  </a:cubicBezTo>
                  <a:cubicBezTo>
                    <a:pt x="73" y="52"/>
                    <a:pt x="72" y="48"/>
                    <a:pt x="70" y="48"/>
                  </a:cubicBezTo>
                  <a:cubicBezTo>
                    <a:pt x="69" y="48"/>
                    <a:pt x="67" y="52"/>
                    <a:pt x="66" y="60"/>
                  </a:cubicBezTo>
                  <a:cubicBezTo>
                    <a:pt x="66" y="69"/>
                    <a:pt x="66" y="73"/>
                    <a:pt x="65" y="73"/>
                  </a:cubicBezTo>
                  <a:cubicBezTo>
                    <a:pt x="65" y="73"/>
                    <a:pt x="64" y="69"/>
                    <a:pt x="63" y="60"/>
                  </a:cubicBezTo>
                  <a:cubicBezTo>
                    <a:pt x="63" y="52"/>
                    <a:pt x="60" y="44"/>
                    <a:pt x="58" y="44"/>
                  </a:cubicBezTo>
                  <a:lnTo>
                    <a:pt x="58" y="52"/>
                  </a:lnTo>
                  <a:cubicBezTo>
                    <a:pt x="58" y="62"/>
                    <a:pt x="57" y="65"/>
                    <a:pt x="55" y="65"/>
                  </a:cubicBezTo>
                  <a:cubicBezTo>
                    <a:pt x="54" y="65"/>
                    <a:pt x="53" y="63"/>
                    <a:pt x="52" y="60"/>
                  </a:cubicBezTo>
                  <a:cubicBezTo>
                    <a:pt x="52" y="56"/>
                    <a:pt x="51" y="54"/>
                    <a:pt x="50" y="54"/>
                  </a:cubicBezTo>
                  <a:cubicBezTo>
                    <a:pt x="48" y="54"/>
                    <a:pt x="46" y="56"/>
                    <a:pt x="43" y="60"/>
                  </a:cubicBezTo>
                  <a:cubicBezTo>
                    <a:pt x="38" y="60"/>
                    <a:pt x="35" y="60"/>
                    <a:pt x="35" y="52"/>
                  </a:cubicBezTo>
                  <a:cubicBezTo>
                    <a:pt x="35" y="44"/>
                    <a:pt x="35" y="40"/>
                    <a:pt x="35" y="40"/>
                  </a:cubicBezTo>
                  <a:cubicBezTo>
                    <a:pt x="34" y="40"/>
                    <a:pt x="34" y="44"/>
                    <a:pt x="32" y="52"/>
                  </a:cubicBezTo>
                  <a:cubicBezTo>
                    <a:pt x="31" y="56"/>
                    <a:pt x="30" y="58"/>
                    <a:pt x="29" y="58"/>
                  </a:cubicBezTo>
                  <a:cubicBezTo>
                    <a:pt x="28" y="58"/>
                    <a:pt x="26" y="56"/>
                    <a:pt x="23" y="51"/>
                  </a:cubicBezTo>
                  <a:cubicBezTo>
                    <a:pt x="22" y="47"/>
                    <a:pt x="21" y="45"/>
                    <a:pt x="21" y="45"/>
                  </a:cubicBezTo>
                  <a:cubicBezTo>
                    <a:pt x="20" y="45"/>
                    <a:pt x="19" y="47"/>
                    <a:pt x="17" y="51"/>
                  </a:cubicBezTo>
                  <a:cubicBezTo>
                    <a:pt x="17" y="68"/>
                    <a:pt x="17" y="76"/>
                    <a:pt x="21" y="76"/>
                  </a:cubicBezTo>
                  <a:cubicBezTo>
                    <a:pt x="23" y="76"/>
                    <a:pt x="23" y="76"/>
                    <a:pt x="23" y="84"/>
                  </a:cubicBezTo>
                  <a:lnTo>
                    <a:pt x="17" y="84"/>
                  </a:lnTo>
                  <a:cubicBezTo>
                    <a:pt x="15" y="84"/>
                    <a:pt x="12" y="84"/>
                    <a:pt x="6" y="92"/>
                  </a:cubicBezTo>
                  <a:cubicBezTo>
                    <a:pt x="2" y="98"/>
                    <a:pt x="1" y="110"/>
                    <a:pt x="4" y="110"/>
                  </a:cubicBezTo>
                  <a:cubicBezTo>
                    <a:pt x="4" y="110"/>
                    <a:pt x="5" y="110"/>
                    <a:pt x="6" y="108"/>
                  </a:cubicBezTo>
                  <a:lnTo>
                    <a:pt x="10" y="116"/>
                  </a:lnTo>
                  <a:cubicBezTo>
                    <a:pt x="10" y="128"/>
                    <a:pt x="11" y="134"/>
                    <a:pt x="12" y="134"/>
                  </a:cubicBezTo>
                  <a:cubicBezTo>
                    <a:pt x="14" y="134"/>
                    <a:pt x="15" y="128"/>
                    <a:pt x="15" y="116"/>
                  </a:cubicBezTo>
                  <a:cubicBezTo>
                    <a:pt x="15" y="103"/>
                    <a:pt x="15" y="97"/>
                    <a:pt x="15" y="97"/>
                  </a:cubicBezTo>
                  <a:cubicBezTo>
                    <a:pt x="16" y="97"/>
                    <a:pt x="16" y="101"/>
                    <a:pt x="17" y="108"/>
                  </a:cubicBezTo>
                  <a:cubicBezTo>
                    <a:pt x="17" y="124"/>
                    <a:pt x="21" y="124"/>
                    <a:pt x="23" y="124"/>
                  </a:cubicBezTo>
                  <a:cubicBezTo>
                    <a:pt x="26" y="124"/>
                    <a:pt x="26" y="124"/>
                    <a:pt x="26" y="133"/>
                  </a:cubicBezTo>
                  <a:cubicBezTo>
                    <a:pt x="26" y="141"/>
                    <a:pt x="29" y="149"/>
                    <a:pt x="32" y="149"/>
                  </a:cubicBezTo>
                  <a:cubicBezTo>
                    <a:pt x="34" y="149"/>
                    <a:pt x="34" y="149"/>
                    <a:pt x="34" y="141"/>
                  </a:cubicBezTo>
                  <a:cubicBezTo>
                    <a:pt x="33" y="138"/>
                    <a:pt x="34" y="136"/>
                    <a:pt x="35" y="136"/>
                  </a:cubicBezTo>
                  <a:cubicBezTo>
                    <a:pt x="36" y="136"/>
                    <a:pt x="38" y="140"/>
                    <a:pt x="40" y="149"/>
                  </a:cubicBezTo>
                  <a:cubicBezTo>
                    <a:pt x="41" y="153"/>
                    <a:pt x="42" y="155"/>
                    <a:pt x="43" y="155"/>
                  </a:cubicBezTo>
                  <a:cubicBezTo>
                    <a:pt x="43" y="155"/>
                    <a:pt x="43" y="151"/>
                    <a:pt x="43" y="141"/>
                  </a:cubicBezTo>
                  <a:cubicBezTo>
                    <a:pt x="43" y="133"/>
                    <a:pt x="45" y="129"/>
                    <a:pt x="46" y="129"/>
                  </a:cubicBezTo>
                  <a:cubicBezTo>
                    <a:pt x="48" y="129"/>
                    <a:pt x="50" y="133"/>
                    <a:pt x="51" y="141"/>
                  </a:cubicBezTo>
                  <a:lnTo>
                    <a:pt x="57" y="141"/>
                  </a:lnTo>
                  <a:cubicBezTo>
                    <a:pt x="60" y="141"/>
                    <a:pt x="60" y="133"/>
                    <a:pt x="60" y="125"/>
                  </a:cubicBezTo>
                  <a:cubicBezTo>
                    <a:pt x="60" y="116"/>
                    <a:pt x="60" y="112"/>
                    <a:pt x="61" y="112"/>
                  </a:cubicBezTo>
                  <a:cubicBezTo>
                    <a:pt x="61" y="112"/>
                    <a:pt x="62" y="114"/>
                    <a:pt x="63" y="117"/>
                  </a:cubicBezTo>
                  <a:cubicBezTo>
                    <a:pt x="64" y="122"/>
                    <a:pt x="66" y="127"/>
                    <a:pt x="66" y="133"/>
                  </a:cubicBezTo>
                  <a:cubicBezTo>
                    <a:pt x="66" y="142"/>
                    <a:pt x="69" y="142"/>
                    <a:pt x="71" y="142"/>
                  </a:cubicBezTo>
                  <a:cubicBezTo>
                    <a:pt x="75" y="142"/>
                    <a:pt x="80" y="142"/>
                    <a:pt x="80" y="134"/>
                  </a:cubicBezTo>
                  <a:cubicBezTo>
                    <a:pt x="80" y="136"/>
                    <a:pt x="80" y="139"/>
                    <a:pt x="80" y="142"/>
                  </a:cubicBezTo>
                  <a:cubicBezTo>
                    <a:pt x="82" y="142"/>
                    <a:pt x="82" y="146"/>
                    <a:pt x="82" y="146"/>
                  </a:cubicBezTo>
                  <a:cubicBezTo>
                    <a:pt x="82" y="146"/>
                    <a:pt x="82" y="145"/>
                    <a:pt x="82" y="142"/>
                  </a:cubicBezTo>
                  <a:cubicBezTo>
                    <a:pt x="82" y="142"/>
                    <a:pt x="86" y="142"/>
                    <a:pt x="91" y="150"/>
                  </a:cubicBezTo>
                  <a:cubicBezTo>
                    <a:pt x="92" y="151"/>
                    <a:pt x="94" y="152"/>
                    <a:pt x="95" y="152"/>
                  </a:cubicBezTo>
                  <a:cubicBezTo>
                    <a:pt x="100" y="152"/>
                    <a:pt x="104" y="139"/>
                    <a:pt x="97" y="126"/>
                  </a:cubicBezTo>
                  <a:lnTo>
                    <a:pt x="100" y="126"/>
                  </a:lnTo>
                  <a:cubicBezTo>
                    <a:pt x="103" y="126"/>
                    <a:pt x="103" y="117"/>
                    <a:pt x="103" y="117"/>
                  </a:cubicBezTo>
                  <a:cubicBezTo>
                    <a:pt x="103" y="110"/>
                    <a:pt x="106" y="110"/>
                    <a:pt x="108" y="110"/>
                  </a:cubicBezTo>
                  <a:lnTo>
                    <a:pt x="108" y="126"/>
                  </a:lnTo>
                  <a:cubicBezTo>
                    <a:pt x="107" y="140"/>
                    <a:pt x="108" y="149"/>
                    <a:pt x="110" y="149"/>
                  </a:cubicBezTo>
                  <a:cubicBezTo>
                    <a:pt x="111" y="149"/>
                    <a:pt x="113" y="144"/>
                    <a:pt x="114" y="134"/>
                  </a:cubicBezTo>
                  <a:lnTo>
                    <a:pt x="114" y="142"/>
                  </a:lnTo>
                  <a:cubicBezTo>
                    <a:pt x="114" y="147"/>
                    <a:pt x="115" y="149"/>
                    <a:pt x="116" y="149"/>
                  </a:cubicBezTo>
                  <a:cubicBezTo>
                    <a:pt x="118" y="149"/>
                    <a:pt x="120" y="147"/>
                    <a:pt x="123" y="142"/>
                  </a:cubicBezTo>
                  <a:cubicBezTo>
                    <a:pt x="125" y="142"/>
                    <a:pt x="128" y="126"/>
                    <a:pt x="128" y="119"/>
                  </a:cubicBezTo>
                  <a:cubicBezTo>
                    <a:pt x="128" y="111"/>
                    <a:pt x="132" y="111"/>
                    <a:pt x="132" y="111"/>
                  </a:cubicBezTo>
                  <a:cubicBezTo>
                    <a:pt x="134" y="111"/>
                    <a:pt x="134" y="111"/>
                    <a:pt x="134" y="119"/>
                  </a:cubicBezTo>
                  <a:cubicBezTo>
                    <a:pt x="134" y="126"/>
                    <a:pt x="135" y="131"/>
                    <a:pt x="137" y="131"/>
                  </a:cubicBezTo>
                  <a:cubicBezTo>
                    <a:pt x="139" y="131"/>
                    <a:pt x="141" y="127"/>
                    <a:pt x="143" y="119"/>
                  </a:cubicBezTo>
                  <a:lnTo>
                    <a:pt x="143" y="126"/>
                  </a:lnTo>
                  <a:cubicBezTo>
                    <a:pt x="143" y="133"/>
                    <a:pt x="144" y="139"/>
                    <a:pt x="150" y="139"/>
                  </a:cubicBezTo>
                  <a:cubicBezTo>
                    <a:pt x="152" y="139"/>
                    <a:pt x="156" y="138"/>
                    <a:pt x="160" y="135"/>
                  </a:cubicBezTo>
                  <a:cubicBezTo>
                    <a:pt x="171" y="135"/>
                    <a:pt x="180" y="135"/>
                    <a:pt x="180" y="144"/>
                  </a:cubicBezTo>
                  <a:cubicBezTo>
                    <a:pt x="180" y="146"/>
                    <a:pt x="180" y="146"/>
                    <a:pt x="181" y="146"/>
                  </a:cubicBezTo>
                  <a:cubicBezTo>
                    <a:pt x="184" y="146"/>
                    <a:pt x="192" y="133"/>
                    <a:pt x="197" y="120"/>
                  </a:cubicBezTo>
                  <a:cubicBezTo>
                    <a:pt x="197" y="127"/>
                    <a:pt x="200" y="129"/>
                    <a:pt x="206" y="129"/>
                  </a:cubicBezTo>
                  <a:cubicBezTo>
                    <a:pt x="214" y="129"/>
                    <a:pt x="214" y="129"/>
                    <a:pt x="214" y="136"/>
                  </a:cubicBezTo>
                  <a:cubicBezTo>
                    <a:pt x="213" y="144"/>
                    <a:pt x="212" y="148"/>
                    <a:pt x="212" y="148"/>
                  </a:cubicBezTo>
                  <a:cubicBezTo>
                    <a:pt x="213" y="148"/>
                    <a:pt x="214" y="144"/>
                    <a:pt x="217" y="136"/>
                  </a:cubicBezTo>
                  <a:cubicBezTo>
                    <a:pt x="218" y="130"/>
                    <a:pt x="220" y="128"/>
                    <a:pt x="222" y="128"/>
                  </a:cubicBezTo>
                  <a:cubicBezTo>
                    <a:pt x="225" y="128"/>
                    <a:pt x="228" y="135"/>
                    <a:pt x="228" y="144"/>
                  </a:cubicBezTo>
                  <a:cubicBezTo>
                    <a:pt x="228" y="153"/>
                    <a:pt x="230" y="153"/>
                    <a:pt x="237" y="153"/>
                  </a:cubicBezTo>
                  <a:cubicBezTo>
                    <a:pt x="239" y="145"/>
                    <a:pt x="245" y="145"/>
                    <a:pt x="251" y="145"/>
                  </a:cubicBezTo>
                  <a:cubicBezTo>
                    <a:pt x="260" y="145"/>
                    <a:pt x="260" y="145"/>
                    <a:pt x="260" y="130"/>
                  </a:cubicBezTo>
                  <a:cubicBezTo>
                    <a:pt x="260" y="113"/>
                    <a:pt x="263" y="113"/>
                    <a:pt x="269" y="113"/>
                  </a:cubicBezTo>
                  <a:cubicBezTo>
                    <a:pt x="271" y="113"/>
                    <a:pt x="274" y="113"/>
                    <a:pt x="274" y="122"/>
                  </a:cubicBezTo>
                  <a:cubicBezTo>
                    <a:pt x="274" y="122"/>
                    <a:pt x="276" y="130"/>
                    <a:pt x="280" y="130"/>
                  </a:cubicBezTo>
                  <a:cubicBezTo>
                    <a:pt x="282" y="130"/>
                    <a:pt x="285" y="130"/>
                    <a:pt x="285" y="138"/>
                  </a:cubicBezTo>
                  <a:cubicBezTo>
                    <a:pt x="285" y="138"/>
                    <a:pt x="288" y="147"/>
                    <a:pt x="293" y="147"/>
                  </a:cubicBezTo>
                  <a:cubicBezTo>
                    <a:pt x="300" y="147"/>
                    <a:pt x="306" y="147"/>
                    <a:pt x="306" y="154"/>
                  </a:cubicBezTo>
                  <a:cubicBezTo>
                    <a:pt x="308" y="154"/>
                    <a:pt x="308" y="154"/>
                    <a:pt x="308" y="147"/>
                  </a:cubicBezTo>
                  <a:cubicBezTo>
                    <a:pt x="308" y="141"/>
                    <a:pt x="310" y="135"/>
                    <a:pt x="315" y="135"/>
                  </a:cubicBezTo>
                  <a:cubicBezTo>
                    <a:pt x="317" y="135"/>
                    <a:pt x="319" y="136"/>
                    <a:pt x="322" y="139"/>
                  </a:cubicBezTo>
                  <a:cubicBezTo>
                    <a:pt x="328" y="139"/>
                    <a:pt x="337" y="139"/>
                    <a:pt x="337" y="131"/>
                  </a:cubicBezTo>
                  <a:cubicBezTo>
                    <a:pt x="339" y="131"/>
                    <a:pt x="339" y="131"/>
                    <a:pt x="339" y="139"/>
                  </a:cubicBezTo>
                  <a:cubicBezTo>
                    <a:pt x="339" y="147"/>
                    <a:pt x="341" y="151"/>
                    <a:pt x="343" y="151"/>
                  </a:cubicBezTo>
                  <a:cubicBezTo>
                    <a:pt x="345" y="151"/>
                    <a:pt x="348" y="148"/>
                    <a:pt x="351" y="140"/>
                  </a:cubicBezTo>
                  <a:cubicBezTo>
                    <a:pt x="351" y="135"/>
                    <a:pt x="351" y="133"/>
                    <a:pt x="352" y="133"/>
                  </a:cubicBezTo>
                  <a:cubicBezTo>
                    <a:pt x="354" y="133"/>
                    <a:pt x="355" y="135"/>
                    <a:pt x="356" y="140"/>
                  </a:cubicBezTo>
                  <a:cubicBezTo>
                    <a:pt x="356" y="140"/>
                    <a:pt x="359" y="140"/>
                    <a:pt x="362" y="132"/>
                  </a:cubicBezTo>
                  <a:cubicBezTo>
                    <a:pt x="363" y="128"/>
                    <a:pt x="364" y="126"/>
                    <a:pt x="365" y="126"/>
                  </a:cubicBezTo>
                  <a:cubicBezTo>
                    <a:pt x="367" y="126"/>
                    <a:pt x="368" y="128"/>
                    <a:pt x="371" y="132"/>
                  </a:cubicBezTo>
                  <a:cubicBezTo>
                    <a:pt x="371" y="140"/>
                    <a:pt x="374" y="140"/>
                    <a:pt x="376" y="140"/>
                  </a:cubicBezTo>
                  <a:cubicBezTo>
                    <a:pt x="379" y="136"/>
                    <a:pt x="387" y="134"/>
                    <a:pt x="395" y="134"/>
                  </a:cubicBezTo>
                  <a:cubicBezTo>
                    <a:pt x="405" y="134"/>
                    <a:pt x="415" y="137"/>
                    <a:pt x="417" y="141"/>
                  </a:cubicBezTo>
                  <a:cubicBezTo>
                    <a:pt x="419" y="133"/>
                    <a:pt x="419" y="133"/>
                    <a:pt x="422" y="133"/>
                  </a:cubicBezTo>
                  <a:cubicBezTo>
                    <a:pt x="423" y="139"/>
                    <a:pt x="424" y="142"/>
                    <a:pt x="425" y="142"/>
                  </a:cubicBezTo>
                  <a:cubicBezTo>
                    <a:pt x="427" y="142"/>
                    <a:pt x="428" y="135"/>
                    <a:pt x="428" y="125"/>
                  </a:cubicBezTo>
                  <a:lnTo>
                    <a:pt x="422" y="125"/>
                  </a:lnTo>
                  <a:cubicBezTo>
                    <a:pt x="422" y="118"/>
                    <a:pt x="424" y="113"/>
                    <a:pt x="426" y="113"/>
                  </a:cubicBezTo>
                  <a:cubicBezTo>
                    <a:pt x="429" y="113"/>
                    <a:pt x="431" y="120"/>
                    <a:pt x="431" y="133"/>
                  </a:cubicBezTo>
                  <a:cubicBezTo>
                    <a:pt x="432" y="141"/>
                    <a:pt x="433" y="145"/>
                    <a:pt x="434" y="145"/>
                  </a:cubicBezTo>
                  <a:cubicBezTo>
                    <a:pt x="434" y="145"/>
                    <a:pt x="435" y="141"/>
                    <a:pt x="437" y="133"/>
                  </a:cubicBezTo>
                  <a:cubicBezTo>
                    <a:pt x="438" y="125"/>
                    <a:pt x="439" y="121"/>
                    <a:pt x="441" y="121"/>
                  </a:cubicBezTo>
                  <a:cubicBezTo>
                    <a:pt x="442" y="121"/>
                    <a:pt x="444" y="125"/>
                    <a:pt x="445" y="133"/>
                  </a:cubicBezTo>
                  <a:cubicBezTo>
                    <a:pt x="445" y="141"/>
                    <a:pt x="445" y="146"/>
                    <a:pt x="445" y="146"/>
                  </a:cubicBezTo>
                  <a:cubicBezTo>
                    <a:pt x="446" y="146"/>
                    <a:pt x="446" y="141"/>
                    <a:pt x="448" y="133"/>
                  </a:cubicBezTo>
                  <a:cubicBezTo>
                    <a:pt x="451" y="115"/>
                    <a:pt x="455" y="104"/>
                    <a:pt x="459" y="104"/>
                  </a:cubicBezTo>
                  <a:cubicBezTo>
                    <a:pt x="461" y="104"/>
                    <a:pt x="463" y="111"/>
                    <a:pt x="463" y="125"/>
                  </a:cubicBezTo>
                  <a:cubicBezTo>
                    <a:pt x="463" y="142"/>
                    <a:pt x="465" y="150"/>
                    <a:pt x="468" y="150"/>
                  </a:cubicBezTo>
                  <a:cubicBezTo>
                    <a:pt x="471" y="150"/>
                    <a:pt x="471" y="142"/>
                    <a:pt x="471" y="134"/>
                  </a:cubicBezTo>
                  <a:cubicBezTo>
                    <a:pt x="469" y="126"/>
                    <a:pt x="469" y="122"/>
                    <a:pt x="470" y="122"/>
                  </a:cubicBezTo>
                  <a:lnTo>
                    <a:pt x="470" y="122"/>
                  </a:lnTo>
                  <a:cubicBezTo>
                    <a:pt x="471" y="122"/>
                    <a:pt x="473" y="126"/>
                    <a:pt x="476" y="134"/>
                  </a:cubicBezTo>
                  <a:cubicBezTo>
                    <a:pt x="481" y="148"/>
                    <a:pt x="485" y="154"/>
                    <a:pt x="489" y="154"/>
                  </a:cubicBezTo>
                  <a:cubicBezTo>
                    <a:pt x="492" y="154"/>
                    <a:pt x="496" y="150"/>
                    <a:pt x="500" y="142"/>
                  </a:cubicBezTo>
                  <a:cubicBezTo>
                    <a:pt x="505" y="134"/>
                    <a:pt x="510" y="130"/>
                    <a:pt x="512" y="130"/>
                  </a:cubicBezTo>
                  <a:lnTo>
                    <a:pt x="512" y="130"/>
                  </a:lnTo>
                  <a:cubicBezTo>
                    <a:pt x="515" y="130"/>
                    <a:pt x="515" y="135"/>
                    <a:pt x="511" y="143"/>
                  </a:cubicBezTo>
                  <a:cubicBezTo>
                    <a:pt x="508" y="152"/>
                    <a:pt x="506" y="156"/>
                    <a:pt x="507" y="156"/>
                  </a:cubicBezTo>
                  <a:cubicBezTo>
                    <a:pt x="507" y="156"/>
                    <a:pt x="509" y="154"/>
                    <a:pt x="511" y="151"/>
                  </a:cubicBezTo>
                  <a:lnTo>
                    <a:pt x="524" y="151"/>
                  </a:lnTo>
                  <a:cubicBezTo>
                    <a:pt x="528" y="151"/>
                    <a:pt x="531" y="143"/>
                    <a:pt x="531" y="135"/>
                  </a:cubicBezTo>
                  <a:cubicBezTo>
                    <a:pt x="533" y="145"/>
                    <a:pt x="535" y="152"/>
                    <a:pt x="538" y="152"/>
                  </a:cubicBezTo>
                  <a:cubicBezTo>
                    <a:pt x="540" y="152"/>
                    <a:pt x="542" y="150"/>
                    <a:pt x="545" y="143"/>
                  </a:cubicBezTo>
                  <a:lnTo>
                    <a:pt x="550" y="143"/>
                  </a:lnTo>
                  <a:cubicBezTo>
                    <a:pt x="554" y="143"/>
                    <a:pt x="554" y="143"/>
                    <a:pt x="556" y="135"/>
                  </a:cubicBezTo>
                  <a:cubicBezTo>
                    <a:pt x="557" y="133"/>
                    <a:pt x="558" y="132"/>
                    <a:pt x="559" y="132"/>
                  </a:cubicBezTo>
                  <a:cubicBezTo>
                    <a:pt x="561" y="132"/>
                    <a:pt x="563" y="138"/>
                    <a:pt x="565" y="144"/>
                  </a:cubicBezTo>
                  <a:cubicBezTo>
                    <a:pt x="567" y="150"/>
                    <a:pt x="569" y="155"/>
                    <a:pt x="570" y="155"/>
                  </a:cubicBezTo>
                  <a:cubicBezTo>
                    <a:pt x="570" y="155"/>
                    <a:pt x="570" y="154"/>
                    <a:pt x="570" y="152"/>
                  </a:cubicBezTo>
                  <a:cubicBezTo>
                    <a:pt x="573" y="143"/>
                    <a:pt x="575" y="135"/>
                    <a:pt x="579" y="127"/>
                  </a:cubicBezTo>
                  <a:cubicBezTo>
                    <a:pt x="580" y="125"/>
                    <a:pt x="581" y="124"/>
                    <a:pt x="581" y="124"/>
                  </a:cubicBezTo>
                  <a:cubicBezTo>
                    <a:pt x="583" y="124"/>
                    <a:pt x="584" y="131"/>
                    <a:pt x="582" y="136"/>
                  </a:cubicBezTo>
                  <a:cubicBezTo>
                    <a:pt x="582" y="144"/>
                    <a:pt x="582" y="144"/>
                    <a:pt x="587" y="152"/>
                  </a:cubicBezTo>
                  <a:cubicBezTo>
                    <a:pt x="591" y="152"/>
                    <a:pt x="596" y="152"/>
                    <a:pt x="596" y="144"/>
                  </a:cubicBezTo>
                  <a:cubicBezTo>
                    <a:pt x="596" y="141"/>
                    <a:pt x="600" y="139"/>
                    <a:pt x="605" y="139"/>
                  </a:cubicBezTo>
                  <a:cubicBezTo>
                    <a:pt x="609" y="139"/>
                    <a:pt x="615" y="141"/>
                    <a:pt x="616" y="145"/>
                  </a:cubicBezTo>
                  <a:lnTo>
                    <a:pt x="622" y="145"/>
                  </a:lnTo>
                  <a:cubicBezTo>
                    <a:pt x="624" y="145"/>
                    <a:pt x="628" y="138"/>
                    <a:pt x="631" y="138"/>
                  </a:cubicBezTo>
                  <a:cubicBezTo>
                    <a:pt x="631" y="138"/>
                    <a:pt x="633" y="138"/>
                    <a:pt x="637" y="130"/>
                  </a:cubicBezTo>
                  <a:cubicBezTo>
                    <a:pt x="639" y="130"/>
                    <a:pt x="642" y="130"/>
                    <a:pt x="642" y="138"/>
                  </a:cubicBezTo>
                  <a:cubicBezTo>
                    <a:pt x="643" y="130"/>
                    <a:pt x="644" y="126"/>
                    <a:pt x="645" y="126"/>
                  </a:cubicBezTo>
                  <a:cubicBezTo>
                    <a:pt x="645" y="126"/>
                    <a:pt x="646" y="130"/>
                    <a:pt x="648" y="138"/>
                  </a:cubicBezTo>
                  <a:cubicBezTo>
                    <a:pt x="648" y="145"/>
                    <a:pt x="648" y="149"/>
                    <a:pt x="648" y="149"/>
                  </a:cubicBezTo>
                  <a:cubicBezTo>
                    <a:pt x="648" y="149"/>
                    <a:pt x="649" y="145"/>
                    <a:pt x="650" y="138"/>
                  </a:cubicBezTo>
                  <a:cubicBezTo>
                    <a:pt x="652" y="134"/>
                    <a:pt x="653" y="132"/>
                    <a:pt x="653" y="132"/>
                  </a:cubicBezTo>
                  <a:cubicBezTo>
                    <a:pt x="654" y="132"/>
                    <a:pt x="655" y="134"/>
                    <a:pt x="656" y="138"/>
                  </a:cubicBezTo>
                  <a:cubicBezTo>
                    <a:pt x="656" y="141"/>
                    <a:pt x="656" y="143"/>
                    <a:pt x="657" y="143"/>
                  </a:cubicBezTo>
                  <a:cubicBezTo>
                    <a:pt x="658" y="143"/>
                    <a:pt x="659" y="141"/>
                    <a:pt x="659" y="138"/>
                  </a:cubicBezTo>
                  <a:cubicBezTo>
                    <a:pt x="660" y="128"/>
                    <a:pt x="664" y="121"/>
                    <a:pt x="667" y="121"/>
                  </a:cubicBezTo>
                  <a:cubicBezTo>
                    <a:pt x="669" y="121"/>
                    <a:pt x="670" y="124"/>
                    <a:pt x="670" y="130"/>
                  </a:cubicBezTo>
                  <a:cubicBezTo>
                    <a:pt x="670" y="130"/>
                    <a:pt x="674" y="130"/>
                    <a:pt x="676" y="122"/>
                  </a:cubicBezTo>
                  <a:cubicBezTo>
                    <a:pt x="678" y="114"/>
                    <a:pt x="678" y="110"/>
                    <a:pt x="679" y="110"/>
                  </a:cubicBezTo>
                  <a:cubicBezTo>
                    <a:pt x="679" y="110"/>
                    <a:pt x="679" y="114"/>
                    <a:pt x="679" y="122"/>
                  </a:cubicBezTo>
                  <a:cubicBezTo>
                    <a:pt x="680" y="130"/>
                    <a:pt x="682" y="134"/>
                    <a:pt x="683" y="134"/>
                  </a:cubicBezTo>
                  <a:cubicBezTo>
                    <a:pt x="685" y="134"/>
                    <a:pt x="686" y="130"/>
                    <a:pt x="687" y="122"/>
                  </a:cubicBezTo>
                  <a:cubicBezTo>
                    <a:pt x="687" y="122"/>
                    <a:pt x="689" y="118"/>
                    <a:pt x="690" y="118"/>
                  </a:cubicBezTo>
                  <a:cubicBezTo>
                    <a:pt x="691" y="118"/>
                    <a:pt x="692" y="119"/>
                    <a:pt x="693" y="122"/>
                  </a:cubicBezTo>
                  <a:cubicBezTo>
                    <a:pt x="697" y="127"/>
                    <a:pt x="704" y="132"/>
                    <a:pt x="709" y="132"/>
                  </a:cubicBezTo>
                  <a:cubicBezTo>
                    <a:pt x="712" y="132"/>
                    <a:pt x="714" y="130"/>
                    <a:pt x="713" y="123"/>
                  </a:cubicBezTo>
                  <a:lnTo>
                    <a:pt x="718" y="123"/>
                  </a:lnTo>
                  <a:cubicBezTo>
                    <a:pt x="721" y="127"/>
                    <a:pt x="724" y="129"/>
                    <a:pt x="725" y="129"/>
                  </a:cubicBezTo>
                  <a:cubicBezTo>
                    <a:pt x="727" y="129"/>
                    <a:pt x="729" y="127"/>
                    <a:pt x="731" y="123"/>
                  </a:cubicBezTo>
                  <a:lnTo>
                    <a:pt x="733" y="115"/>
                  </a:lnTo>
                  <a:cubicBezTo>
                    <a:pt x="733" y="123"/>
                    <a:pt x="736" y="131"/>
                    <a:pt x="739" y="131"/>
                  </a:cubicBezTo>
                  <a:cubicBezTo>
                    <a:pt x="742" y="131"/>
                    <a:pt x="742" y="131"/>
                    <a:pt x="742" y="123"/>
                  </a:cubicBezTo>
                  <a:cubicBezTo>
                    <a:pt x="739" y="115"/>
                    <a:pt x="742" y="115"/>
                    <a:pt x="744" y="115"/>
                  </a:cubicBezTo>
                  <a:cubicBezTo>
                    <a:pt x="748" y="115"/>
                    <a:pt x="750" y="123"/>
                    <a:pt x="750" y="132"/>
                  </a:cubicBezTo>
                  <a:lnTo>
                    <a:pt x="753" y="132"/>
                  </a:lnTo>
                  <a:cubicBezTo>
                    <a:pt x="753" y="122"/>
                    <a:pt x="754" y="118"/>
                    <a:pt x="755" y="118"/>
                  </a:cubicBezTo>
                  <a:cubicBezTo>
                    <a:pt x="755" y="118"/>
                    <a:pt x="755" y="120"/>
                    <a:pt x="755" y="123"/>
                  </a:cubicBezTo>
                  <a:cubicBezTo>
                    <a:pt x="759" y="132"/>
                    <a:pt x="761" y="132"/>
                    <a:pt x="764" y="132"/>
                  </a:cubicBezTo>
                  <a:cubicBezTo>
                    <a:pt x="764" y="129"/>
                    <a:pt x="765" y="128"/>
                    <a:pt x="765" y="128"/>
                  </a:cubicBezTo>
                  <a:lnTo>
                    <a:pt x="765" y="128"/>
                  </a:lnTo>
                  <a:cubicBezTo>
                    <a:pt x="765" y="128"/>
                    <a:pt x="766" y="132"/>
                    <a:pt x="764" y="132"/>
                  </a:cubicBezTo>
                  <a:lnTo>
                    <a:pt x="764" y="140"/>
                  </a:lnTo>
                  <a:cubicBezTo>
                    <a:pt x="765" y="142"/>
                    <a:pt x="766" y="143"/>
                    <a:pt x="766" y="143"/>
                  </a:cubicBezTo>
                  <a:cubicBezTo>
                    <a:pt x="767" y="143"/>
                    <a:pt x="767" y="138"/>
                    <a:pt x="767" y="132"/>
                  </a:cubicBezTo>
                  <a:lnTo>
                    <a:pt x="772" y="132"/>
                  </a:lnTo>
                  <a:cubicBezTo>
                    <a:pt x="776" y="132"/>
                    <a:pt x="778" y="132"/>
                    <a:pt x="776" y="124"/>
                  </a:cubicBezTo>
                  <a:cubicBezTo>
                    <a:pt x="776" y="116"/>
                    <a:pt x="776" y="107"/>
                    <a:pt x="778" y="107"/>
                  </a:cubicBezTo>
                  <a:cubicBezTo>
                    <a:pt x="778" y="105"/>
                    <a:pt x="778" y="104"/>
                    <a:pt x="779" y="104"/>
                  </a:cubicBezTo>
                  <a:lnTo>
                    <a:pt x="779" y="104"/>
                  </a:lnTo>
                  <a:cubicBezTo>
                    <a:pt x="779" y="104"/>
                    <a:pt x="780" y="107"/>
                    <a:pt x="778" y="107"/>
                  </a:cubicBezTo>
                  <a:cubicBezTo>
                    <a:pt x="778" y="116"/>
                    <a:pt x="778" y="124"/>
                    <a:pt x="781" y="124"/>
                  </a:cubicBezTo>
                  <a:cubicBezTo>
                    <a:pt x="784" y="124"/>
                    <a:pt x="784" y="132"/>
                    <a:pt x="784" y="132"/>
                  </a:cubicBezTo>
                  <a:cubicBezTo>
                    <a:pt x="783" y="139"/>
                    <a:pt x="784" y="142"/>
                    <a:pt x="786" y="142"/>
                  </a:cubicBezTo>
                  <a:cubicBezTo>
                    <a:pt x="789" y="142"/>
                    <a:pt x="794" y="137"/>
                    <a:pt x="796" y="132"/>
                  </a:cubicBezTo>
                  <a:cubicBezTo>
                    <a:pt x="799" y="124"/>
                    <a:pt x="801" y="120"/>
                    <a:pt x="802" y="120"/>
                  </a:cubicBezTo>
                  <a:cubicBezTo>
                    <a:pt x="803" y="120"/>
                    <a:pt x="804" y="125"/>
                    <a:pt x="804" y="133"/>
                  </a:cubicBezTo>
                  <a:cubicBezTo>
                    <a:pt x="804" y="137"/>
                    <a:pt x="804" y="139"/>
                    <a:pt x="805" y="139"/>
                  </a:cubicBezTo>
                  <a:cubicBezTo>
                    <a:pt x="807" y="139"/>
                    <a:pt x="810" y="126"/>
                    <a:pt x="813" y="108"/>
                  </a:cubicBezTo>
                  <a:lnTo>
                    <a:pt x="815" y="85"/>
                  </a:lnTo>
                  <a:lnTo>
                    <a:pt x="815" y="108"/>
                  </a:lnTo>
                  <a:cubicBezTo>
                    <a:pt x="817" y="128"/>
                    <a:pt x="818" y="135"/>
                    <a:pt x="820" y="135"/>
                  </a:cubicBezTo>
                  <a:cubicBezTo>
                    <a:pt x="821" y="135"/>
                    <a:pt x="824" y="132"/>
                    <a:pt x="827" y="125"/>
                  </a:cubicBezTo>
                  <a:cubicBezTo>
                    <a:pt x="830" y="121"/>
                    <a:pt x="831" y="119"/>
                    <a:pt x="832" y="119"/>
                  </a:cubicBezTo>
                  <a:cubicBezTo>
                    <a:pt x="833" y="119"/>
                    <a:pt x="833" y="121"/>
                    <a:pt x="833" y="125"/>
                  </a:cubicBezTo>
                  <a:cubicBezTo>
                    <a:pt x="833" y="133"/>
                    <a:pt x="835" y="133"/>
                    <a:pt x="844" y="133"/>
                  </a:cubicBezTo>
                  <a:cubicBezTo>
                    <a:pt x="846" y="133"/>
                    <a:pt x="848" y="134"/>
                    <a:pt x="850" y="134"/>
                  </a:cubicBezTo>
                  <a:cubicBezTo>
                    <a:pt x="854" y="134"/>
                    <a:pt x="855" y="132"/>
                    <a:pt x="855" y="125"/>
                  </a:cubicBezTo>
                  <a:lnTo>
                    <a:pt x="861" y="125"/>
                  </a:lnTo>
                  <a:cubicBezTo>
                    <a:pt x="862" y="132"/>
                    <a:pt x="864" y="135"/>
                    <a:pt x="865" y="135"/>
                  </a:cubicBezTo>
                  <a:cubicBezTo>
                    <a:pt x="867" y="135"/>
                    <a:pt x="869" y="128"/>
                    <a:pt x="867" y="117"/>
                  </a:cubicBezTo>
                  <a:lnTo>
                    <a:pt x="872" y="117"/>
                  </a:lnTo>
                  <a:lnTo>
                    <a:pt x="872" y="126"/>
                  </a:lnTo>
                  <a:cubicBezTo>
                    <a:pt x="872" y="134"/>
                    <a:pt x="878" y="134"/>
                    <a:pt x="901" y="134"/>
                  </a:cubicBezTo>
                  <a:cubicBezTo>
                    <a:pt x="907" y="134"/>
                    <a:pt x="911" y="135"/>
                    <a:pt x="915" y="135"/>
                  </a:cubicBezTo>
                  <a:cubicBezTo>
                    <a:pt x="928" y="135"/>
                    <a:pt x="929" y="132"/>
                    <a:pt x="929" y="120"/>
                  </a:cubicBezTo>
                  <a:cubicBezTo>
                    <a:pt x="931" y="111"/>
                    <a:pt x="932" y="107"/>
                    <a:pt x="933" y="107"/>
                  </a:cubicBezTo>
                  <a:cubicBezTo>
                    <a:pt x="934" y="107"/>
                    <a:pt x="935" y="111"/>
                    <a:pt x="935" y="120"/>
                  </a:cubicBezTo>
                  <a:cubicBezTo>
                    <a:pt x="935" y="125"/>
                    <a:pt x="937" y="131"/>
                    <a:pt x="938" y="131"/>
                  </a:cubicBezTo>
                  <a:cubicBezTo>
                    <a:pt x="938" y="131"/>
                    <a:pt x="938" y="130"/>
                    <a:pt x="938" y="127"/>
                  </a:cubicBezTo>
                  <a:cubicBezTo>
                    <a:pt x="938" y="127"/>
                    <a:pt x="944" y="127"/>
                    <a:pt x="946" y="135"/>
                  </a:cubicBezTo>
                  <a:cubicBezTo>
                    <a:pt x="950" y="143"/>
                    <a:pt x="953" y="145"/>
                    <a:pt x="955" y="145"/>
                  </a:cubicBezTo>
                  <a:cubicBezTo>
                    <a:pt x="957" y="145"/>
                    <a:pt x="959" y="141"/>
                    <a:pt x="959" y="136"/>
                  </a:cubicBezTo>
                  <a:cubicBezTo>
                    <a:pt x="957" y="129"/>
                    <a:pt x="957" y="127"/>
                    <a:pt x="957" y="127"/>
                  </a:cubicBezTo>
                  <a:lnTo>
                    <a:pt x="957" y="127"/>
                  </a:lnTo>
                  <a:cubicBezTo>
                    <a:pt x="958" y="127"/>
                    <a:pt x="959" y="131"/>
                    <a:pt x="961" y="136"/>
                  </a:cubicBezTo>
                  <a:cubicBezTo>
                    <a:pt x="963" y="142"/>
                    <a:pt x="965" y="148"/>
                    <a:pt x="966" y="148"/>
                  </a:cubicBezTo>
                  <a:cubicBezTo>
                    <a:pt x="966" y="148"/>
                    <a:pt x="966" y="147"/>
                    <a:pt x="966" y="144"/>
                  </a:cubicBezTo>
                  <a:cubicBezTo>
                    <a:pt x="968" y="140"/>
                    <a:pt x="975" y="135"/>
                    <a:pt x="980" y="135"/>
                  </a:cubicBezTo>
                  <a:cubicBezTo>
                    <a:pt x="984" y="135"/>
                    <a:pt x="987" y="138"/>
                    <a:pt x="987" y="144"/>
                  </a:cubicBezTo>
                  <a:lnTo>
                    <a:pt x="992" y="144"/>
                  </a:lnTo>
                  <a:cubicBezTo>
                    <a:pt x="992" y="136"/>
                    <a:pt x="998" y="136"/>
                    <a:pt x="1003" y="136"/>
                  </a:cubicBezTo>
                  <a:cubicBezTo>
                    <a:pt x="1009" y="136"/>
                    <a:pt x="1012" y="136"/>
                    <a:pt x="1012" y="145"/>
                  </a:cubicBezTo>
                  <a:cubicBezTo>
                    <a:pt x="1011" y="149"/>
                    <a:pt x="1011" y="151"/>
                    <a:pt x="1012" y="151"/>
                  </a:cubicBezTo>
                  <a:cubicBezTo>
                    <a:pt x="1013" y="151"/>
                    <a:pt x="1015" y="149"/>
                    <a:pt x="1018" y="145"/>
                  </a:cubicBezTo>
                  <a:cubicBezTo>
                    <a:pt x="1020" y="145"/>
                    <a:pt x="1023" y="130"/>
                    <a:pt x="1027" y="130"/>
                  </a:cubicBezTo>
                  <a:cubicBezTo>
                    <a:pt x="1027" y="130"/>
                    <a:pt x="1027" y="130"/>
                    <a:pt x="1027" y="130"/>
                  </a:cubicBezTo>
                  <a:cubicBezTo>
                    <a:pt x="1027" y="121"/>
                    <a:pt x="1029" y="113"/>
                    <a:pt x="1033" y="113"/>
                  </a:cubicBezTo>
                  <a:lnTo>
                    <a:pt x="1033" y="121"/>
                  </a:lnTo>
                  <a:lnTo>
                    <a:pt x="1033" y="138"/>
                  </a:lnTo>
                  <a:cubicBezTo>
                    <a:pt x="1035" y="138"/>
                    <a:pt x="1038" y="138"/>
                    <a:pt x="1038" y="130"/>
                  </a:cubicBezTo>
                  <a:cubicBezTo>
                    <a:pt x="1040" y="138"/>
                    <a:pt x="1044" y="138"/>
                    <a:pt x="1049" y="138"/>
                  </a:cubicBezTo>
                  <a:cubicBezTo>
                    <a:pt x="1055" y="138"/>
                    <a:pt x="1061" y="138"/>
                    <a:pt x="1064" y="130"/>
                  </a:cubicBezTo>
                  <a:cubicBezTo>
                    <a:pt x="1065" y="138"/>
                    <a:pt x="1070" y="142"/>
                    <a:pt x="1075" y="142"/>
                  </a:cubicBezTo>
                  <a:cubicBezTo>
                    <a:pt x="1080" y="142"/>
                    <a:pt x="1085" y="139"/>
                    <a:pt x="1086" y="131"/>
                  </a:cubicBezTo>
                  <a:cubicBezTo>
                    <a:pt x="1086" y="126"/>
                    <a:pt x="1087" y="124"/>
                    <a:pt x="1088" y="124"/>
                  </a:cubicBezTo>
                  <a:cubicBezTo>
                    <a:pt x="1089" y="124"/>
                    <a:pt x="1091" y="126"/>
                    <a:pt x="1092" y="131"/>
                  </a:cubicBezTo>
                  <a:cubicBezTo>
                    <a:pt x="1094" y="135"/>
                    <a:pt x="1095" y="137"/>
                    <a:pt x="1095" y="137"/>
                  </a:cubicBezTo>
                  <a:cubicBezTo>
                    <a:pt x="1096" y="137"/>
                    <a:pt x="1097" y="135"/>
                    <a:pt x="1098" y="131"/>
                  </a:cubicBezTo>
                  <a:cubicBezTo>
                    <a:pt x="1099" y="129"/>
                    <a:pt x="1100" y="128"/>
                    <a:pt x="1100" y="128"/>
                  </a:cubicBezTo>
                  <a:cubicBezTo>
                    <a:pt x="1102" y="128"/>
                    <a:pt x="1104" y="133"/>
                    <a:pt x="1107" y="139"/>
                  </a:cubicBezTo>
                  <a:cubicBezTo>
                    <a:pt x="1108" y="149"/>
                    <a:pt x="1110" y="153"/>
                    <a:pt x="1111" y="153"/>
                  </a:cubicBezTo>
                  <a:cubicBezTo>
                    <a:pt x="1112" y="153"/>
                    <a:pt x="1114" y="151"/>
                    <a:pt x="1114" y="148"/>
                  </a:cubicBezTo>
                  <a:cubicBezTo>
                    <a:pt x="1117" y="143"/>
                    <a:pt x="1122" y="140"/>
                    <a:pt x="1127" y="140"/>
                  </a:cubicBezTo>
                  <a:cubicBezTo>
                    <a:pt x="1128" y="140"/>
                    <a:pt x="1128" y="140"/>
                    <a:pt x="1129" y="140"/>
                  </a:cubicBezTo>
                  <a:cubicBezTo>
                    <a:pt x="1135" y="132"/>
                    <a:pt x="1138" y="132"/>
                    <a:pt x="1135" y="123"/>
                  </a:cubicBezTo>
                  <a:cubicBezTo>
                    <a:pt x="1135" y="117"/>
                    <a:pt x="1136" y="113"/>
                    <a:pt x="1138" y="107"/>
                  </a:cubicBezTo>
                  <a:cubicBezTo>
                    <a:pt x="1140" y="105"/>
                    <a:pt x="1141" y="104"/>
                    <a:pt x="1142" y="104"/>
                  </a:cubicBezTo>
                  <a:lnTo>
                    <a:pt x="1142" y="104"/>
                  </a:lnTo>
                  <a:cubicBezTo>
                    <a:pt x="1143" y="104"/>
                    <a:pt x="1142" y="107"/>
                    <a:pt x="1140" y="107"/>
                  </a:cubicBezTo>
                  <a:cubicBezTo>
                    <a:pt x="1135" y="115"/>
                    <a:pt x="1138" y="115"/>
                    <a:pt x="1140" y="123"/>
                  </a:cubicBezTo>
                  <a:cubicBezTo>
                    <a:pt x="1142" y="129"/>
                    <a:pt x="1147" y="132"/>
                    <a:pt x="1153" y="132"/>
                  </a:cubicBezTo>
                  <a:lnTo>
                    <a:pt x="1164" y="132"/>
                  </a:lnTo>
                  <a:cubicBezTo>
                    <a:pt x="1168" y="136"/>
                    <a:pt x="1171" y="138"/>
                    <a:pt x="1172" y="138"/>
                  </a:cubicBezTo>
                  <a:cubicBezTo>
                    <a:pt x="1174" y="138"/>
                    <a:pt x="1175" y="136"/>
                    <a:pt x="1175" y="132"/>
                  </a:cubicBezTo>
                  <a:lnTo>
                    <a:pt x="1175" y="124"/>
                  </a:lnTo>
                  <a:cubicBezTo>
                    <a:pt x="1176" y="133"/>
                    <a:pt x="1185" y="137"/>
                    <a:pt x="1194" y="137"/>
                  </a:cubicBezTo>
                  <a:cubicBezTo>
                    <a:pt x="1202" y="137"/>
                    <a:pt x="1210" y="133"/>
                    <a:pt x="1212" y="125"/>
                  </a:cubicBezTo>
                  <a:lnTo>
                    <a:pt x="1212" y="133"/>
                  </a:lnTo>
                  <a:cubicBezTo>
                    <a:pt x="1212" y="141"/>
                    <a:pt x="1215" y="141"/>
                    <a:pt x="1221" y="141"/>
                  </a:cubicBezTo>
                  <a:cubicBezTo>
                    <a:pt x="1223" y="141"/>
                    <a:pt x="1233" y="134"/>
                    <a:pt x="1242" y="134"/>
                  </a:cubicBezTo>
                  <a:cubicBezTo>
                    <a:pt x="1242" y="134"/>
                    <a:pt x="1243" y="134"/>
                    <a:pt x="1243" y="134"/>
                  </a:cubicBezTo>
                  <a:cubicBezTo>
                    <a:pt x="1255" y="134"/>
                    <a:pt x="1264" y="134"/>
                    <a:pt x="1264" y="126"/>
                  </a:cubicBezTo>
                  <a:cubicBezTo>
                    <a:pt x="1266" y="126"/>
                    <a:pt x="1266" y="126"/>
                    <a:pt x="1266" y="134"/>
                  </a:cubicBezTo>
                  <a:cubicBezTo>
                    <a:pt x="1264" y="142"/>
                    <a:pt x="1266" y="142"/>
                    <a:pt x="1269" y="142"/>
                  </a:cubicBezTo>
                  <a:cubicBezTo>
                    <a:pt x="1272" y="142"/>
                    <a:pt x="1272" y="134"/>
                    <a:pt x="1272" y="126"/>
                  </a:cubicBezTo>
                  <a:cubicBezTo>
                    <a:pt x="1272" y="122"/>
                    <a:pt x="1272" y="120"/>
                    <a:pt x="1274" y="120"/>
                  </a:cubicBezTo>
                  <a:cubicBezTo>
                    <a:pt x="1275" y="120"/>
                    <a:pt x="1278" y="122"/>
                    <a:pt x="1280" y="126"/>
                  </a:cubicBezTo>
                  <a:cubicBezTo>
                    <a:pt x="1283" y="130"/>
                    <a:pt x="1288" y="133"/>
                    <a:pt x="1292" y="133"/>
                  </a:cubicBezTo>
                  <a:cubicBezTo>
                    <a:pt x="1296" y="133"/>
                    <a:pt x="1300" y="131"/>
                    <a:pt x="1303" y="126"/>
                  </a:cubicBezTo>
                  <a:cubicBezTo>
                    <a:pt x="1306" y="126"/>
                    <a:pt x="1309" y="127"/>
                    <a:pt x="1309" y="135"/>
                  </a:cubicBezTo>
                  <a:cubicBezTo>
                    <a:pt x="1310" y="140"/>
                    <a:pt x="1313" y="144"/>
                    <a:pt x="1316" y="144"/>
                  </a:cubicBezTo>
                  <a:cubicBezTo>
                    <a:pt x="1318" y="144"/>
                    <a:pt x="1321" y="142"/>
                    <a:pt x="1323" y="135"/>
                  </a:cubicBezTo>
                  <a:cubicBezTo>
                    <a:pt x="1326" y="135"/>
                    <a:pt x="1326" y="135"/>
                    <a:pt x="1326" y="143"/>
                  </a:cubicBezTo>
                  <a:cubicBezTo>
                    <a:pt x="1328" y="148"/>
                    <a:pt x="1328" y="153"/>
                    <a:pt x="1329" y="153"/>
                  </a:cubicBezTo>
                  <a:cubicBezTo>
                    <a:pt x="1330" y="153"/>
                    <a:pt x="1331" y="150"/>
                    <a:pt x="1332" y="143"/>
                  </a:cubicBezTo>
                  <a:cubicBezTo>
                    <a:pt x="1334" y="139"/>
                    <a:pt x="1338" y="137"/>
                    <a:pt x="1342" y="137"/>
                  </a:cubicBezTo>
                  <a:cubicBezTo>
                    <a:pt x="1346" y="137"/>
                    <a:pt x="1350" y="140"/>
                    <a:pt x="1352" y="144"/>
                  </a:cubicBezTo>
                  <a:cubicBezTo>
                    <a:pt x="1355" y="144"/>
                    <a:pt x="1358" y="144"/>
                    <a:pt x="1358" y="136"/>
                  </a:cubicBezTo>
                  <a:cubicBezTo>
                    <a:pt x="1358" y="134"/>
                    <a:pt x="1358" y="131"/>
                    <a:pt x="1358" y="129"/>
                  </a:cubicBezTo>
                  <a:cubicBezTo>
                    <a:pt x="1359" y="136"/>
                    <a:pt x="1360" y="140"/>
                    <a:pt x="1360" y="140"/>
                  </a:cubicBezTo>
                  <a:cubicBezTo>
                    <a:pt x="1361" y="140"/>
                    <a:pt x="1362" y="136"/>
                    <a:pt x="1363" y="129"/>
                  </a:cubicBezTo>
                  <a:cubicBezTo>
                    <a:pt x="1363" y="124"/>
                    <a:pt x="1364" y="122"/>
                    <a:pt x="1365" y="122"/>
                  </a:cubicBezTo>
                  <a:cubicBezTo>
                    <a:pt x="1365" y="122"/>
                    <a:pt x="1366" y="124"/>
                    <a:pt x="1366" y="129"/>
                  </a:cubicBezTo>
                  <a:cubicBezTo>
                    <a:pt x="1369" y="136"/>
                    <a:pt x="1371" y="136"/>
                    <a:pt x="1371" y="136"/>
                  </a:cubicBezTo>
                  <a:cubicBezTo>
                    <a:pt x="1381" y="132"/>
                    <a:pt x="1393" y="130"/>
                    <a:pt x="1403" y="129"/>
                  </a:cubicBezTo>
                  <a:cubicBezTo>
                    <a:pt x="1409" y="129"/>
                    <a:pt x="1414" y="129"/>
                    <a:pt x="1419" y="129"/>
                  </a:cubicBezTo>
                  <a:cubicBezTo>
                    <a:pt x="1430" y="129"/>
                    <a:pt x="1434" y="128"/>
                    <a:pt x="1434" y="122"/>
                  </a:cubicBezTo>
                  <a:cubicBezTo>
                    <a:pt x="1436" y="118"/>
                    <a:pt x="1437" y="116"/>
                    <a:pt x="1437" y="116"/>
                  </a:cubicBezTo>
                  <a:cubicBezTo>
                    <a:pt x="1438" y="116"/>
                    <a:pt x="1439" y="118"/>
                    <a:pt x="1440" y="122"/>
                  </a:cubicBezTo>
                  <a:cubicBezTo>
                    <a:pt x="1443" y="130"/>
                    <a:pt x="1446" y="130"/>
                    <a:pt x="1449" y="130"/>
                  </a:cubicBezTo>
                  <a:cubicBezTo>
                    <a:pt x="1452" y="130"/>
                    <a:pt x="1454" y="130"/>
                    <a:pt x="1454" y="139"/>
                  </a:cubicBezTo>
                  <a:cubicBezTo>
                    <a:pt x="1458" y="130"/>
                    <a:pt x="1458" y="130"/>
                    <a:pt x="1460" y="130"/>
                  </a:cubicBezTo>
                  <a:cubicBezTo>
                    <a:pt x="1460" y="134"/>
                    <a:pt x="1461" y="137"/>
                    <a:pt x="1462" y="137"/>
                  </a:cubicBezTo>
                  <a:cubicBezTo>
                    <a:pt x="1463" y="137"/>
                    <a:pt x="1464" y="135"/>
                    <a:pt x="1466" y="131"/>
                  </a:cubicBezTo>
                  <a:cubicBezTo>
                    <a:pt x="1467" y="122"/>
                    <a:pt x="1468" y="118"/>
                    <a:pt x="1469" y="118"/>
                  </a:cubicBezTo>
                  <a:cubicBezTo>
                    <a:pt x="1469" y="118"/>
                    <a:pt x="1469" y="122"/>
                    <a:pt x="1469" y="131"/>
                  </a:cubicBezTo>
                  <a:cubicBezTo>
                    <a:pt x="1469" y="136"/>
                    <a:pt x="1473" y="142"/>
                    <a:pt x="1474" y="142"/>
                  </a:cubicBezTo>
                  <a:cubicBezTo>
                    <a:pt x="1475" y="142"/>
                    <a:pt x="1475" y="141"/>
                    <a:pt x="1475" y="139"/>
                  </a:cubicBezTo>
                  <a:cubicBezTo>
                    <a:pt x="1475" y="131"/>
                    <a:pt x="1480" y="131"/>
                    <a:pt x="1484" y="123"/>
                  </a:cubicBezTo>
                  <a:cubicBezTo>
                    <a:pt x="1486" y="123"/>
                    <a:pt x="1489" y="123"/>
                    <a:pt x="1489" y="131"/>
                  </a:cubicBezTo>
                  <a:cubicBezTo>
                    <a:pt x="1490" y="133"/>
                    <a:pt x="1491" y="134"/>
                    <a:pt x="1494" y="134"/>
                  </a:cubicBezTo>
                  <a:cubicBezTo>
                    <a:pt x="1499" y="134"/>
                    <a:pt x="1507" y="129"/>
                    <a:pt x="1508" y="123"/>
                  </a:cubicBezTo>
                  <a:cubicBezTo>
                    <a:pt x="1508" y="119"/>
                    <a:pt x="1509" y="117"/>
                    <a:pt x="1510" y="117"/>
                  </a:cubicBezTo>
                  <a:cubicBezTo>
                    <a:pt x="1511" y="117"/>
                    <a:pt x="1512" y="119"/>
                    <a:pt x="1512" y="123"/>
                  </a:cubicBezTo>
                  <a:cubicBezTo>
                    <a:pt x="1512" y="131"/>
                    <a:pt x="1514" y="131"/>
                    <a:pt x="1517" y="131"/>
                  </a:cubicBezTo>
                  <a:cubicBezTo>
                    <a:pt x="1518" y="129"/>
                    <a:pt x="1519" y="128"/>
                    <a:pt x="1519" y="128"/>
                  </a:cubicBezTo>
                  <a:cubicBezTo>
                    <a:pt x="1521" y="128"/>
                    <a:pt x="1521" y="133"/>
                    <a:pt x="1521" y="140"/>
                  </a:cubicBezTo>
                  <a:cubicBezTo>
                    <a:pt x="1517" y="148"/>
                    <a:pt x="1521" y="148"/>
                    <a:pt x="1526" y="148"/>
                  </a:cubicBezTo>
                  <a:cubicBezTo>
                    <a:pt x="1528" y="140"/>
                    <a:pt x="1540" y="140"/>
                    <a:pt x="1549" y="140"/>
                  </a:cubicBezTo>
                  <a:cubicBezTo>
                    <a:pt x="1563" y="140"/>
                    <a:pt x="1565" y="132"/>
                    <a:pt x="1571" y="116"/>
                  </a:cubicBezTo>
                  <a:lnTo>
                    <a:pt x="1574" y="101"/>
                  </a:lnTo>
                  <a:lnTo>
                    <a:pt x="1574" y="116"/>
                  </a:lnTo>
                  <a:cubicBezTo>
                    <a:pt x="1574" y="124"/>
                    <a:pt x="1576" y="133"/>
                    <a:pt x="1578" y="141"/>
                  </a:cubicBezTo>
                  <a:cubicBezTo>
                    <a:pt x="1580" y="141"/>
                    <a:pt x="1580" y="133"/>
                    <a:pt x="1580" y="124"/>
                  </a:cubicBezTo>
                  <a:cubicBezTo>
                    <a:pt x="1580" y="120"/>
                    <a:pt x="1581" y="118"/>
                    <a:pt x="1582" y="118"/>
                  </a:cubicBezTo>
                  <a:cubicBezTo>
                    <a:pt x="1584" y="118"/>
                    <a:pt x="1586" y="120"/>
                    <a:pt x="1589" y="124"/>
                  </a:cubicBezTo>
                  <a:cubicBezTo>
                    <a:pt x="1592" y="129"/>
                    <a:pt x="1594" y="131"/>
                    <a:pt x="1596" y="131"/>
                  </a:cubicBezTo>
                  <a:cubicBezTo>
                    <a:pt x="1597" y="131"/>
                    <a:pt x="1599" y="129"/>
                    <a:pt x="1600" y="125"/>
                  </a:cubicBezTo>
                  <a:cubicBezTo>
                    <a:pt x="1602" y="125"/>
                    <a:pt x="1606" y="125"/>
                    <a:pt x="1609" y="133"/>
                  </a:cubicBezTo>
                  <a:cubicBezTo>
                    <a:pt x="1611" y="133"/>
                    <a:pt x="1611" y="133"/>
                    <a:pt x="1611" y="125"/>
                  </a:cubicBezTo>
                  <a:cubicBezTo>
                    <a:pt x="1611" y="121"/>
                    <a:pt x="1612" y="119"/>
                    <a:pt x="1613" y="119"/>
                  </a:cubicBezTo>
                  <a:cubicBezTo>
                    <a:pt x="1614" y="119"/>
                    <a:pt x="1616" y="121"/>
                    <a:pt x="1617" y="125"/>
                  </a:cubicBezTo>
                  <a:cubicBezTo>
                    <a:pt x="1619" y="135"/>
                    <a:pt x="1623" y="139"/>
                    <a:pt x="1625" y="139"/>
                  </a:cubicBezTo>
                  <a:cubicBezTo>
                    <a:pt x="1627" y="139"/>
                    <a:pt x="1628" y="137"/>
                    <a:pt x="1628" y="134"/>
                  </a:cubicBezTo>
                  <a:cubicBezTo>
                    <a:pt x="1628" y="125"/>
                    <a:pt x="1632" y="125"/>
                    <a:pt x="1634" y="125"/>
                  </a:cubicBezTo>
                  <a:cubicBezTo>
                    <a:pt x="1635" y="125"/>
                    <a:pt x="1635" y="125"/>
                    <a:pt x="1636" y="125"/>
                  </a:cubicBezTo>
                  <a:cubicBezTo>
                    <a:pt x="1638" y="125"/>
                    <a:pt x="1640" y="125"/>
                    <a:pt x="1643" y="117"/>
                  </a:cubicBezTo>
                  <a:lnTo>
                    <a:pt x="1648" y="117"/>
                  </a:lnTo>
                  <a:cubicBezTo>
                    <a:pt x="1652" y="117"/>
                    <a:pt x="1648" y="126"/>
                    <a:pt x="1646" y="126"/>
                  </a:cubicBezTo>
                  <a:lnTo>
                    <a:pt x="1648" y="134"/>
                  </a:lnTo>
                  <a:cubicBezTo>
                    <a:pt x="1654" y="134"/>
                    <a:pt x="1657" y="134"/>
                    <a:pt x="1660" y="126"/>
                  </a:cubicBezTo>
                  <a:cubicBezTo>
                    <a:pt x="1661" y="119"/>
                    <a:pt x="1662" y="115"/>
                    <a:pt x="1663" y="115"/>
                  </a:cubicBezTo>
                  <a:cubicBezTo>
                    <a:pt x="1663" y="115"/>
                    <a:pt x="1663" y="119"/>
                    <a:pt x="1663" y="126"/>
                  </a:cubicBezTo>
                  <a:cubicBezTo>
                    <a:pt x="1663" y="132"/>
                    <a:pt x="1664" y="137"/>
                    <a:pt x="1666" y="137"/>
                  </a:cubicBezTo>
                  <a:cubicBezTo>
                    <a:pt x="1667" y="137"/>
                    <a:pt x="1668" y="137"/>
                    <a:pt x="1669" y="134"/>
                  </a:cubicBezTo>
                  <a:cubicBezTo>
                    <a:pt x="1670" y="128"/>
                    <a:pt x="1671" y="125"/>
                    <a:pt x="1672" y="125"/>
                  </a:cubicBezTo>
                  <a:cubicBezTo>
                    <a:pt x="1673" y="125"/>
                    <a:pt x="1674" y="130"/>
                    <a:pt x="1674" y="134"/>
                  </a:cubicBezTo>
                  <a:cubicBezTo>
                    <a:pt x="1673" y="143"/>
                    <a:pt x="1672" y="147"/>
                    <a:pt x="1673" y="147"/>
                  </a:cubicBezTo>
                  <a:cubicBezTo>
                    <a:pt x="1674" y="147"/>
                    <a:pt x="1677" y="143"/>
                    <a:pt x="1683" y="134"/>
                  </a:cubicBezTo>
                  <a:cubicBezTo>
                    <a:pt x="1684" y="134"/>
                    <a:pt x="1684" y="134"/>
                    <a:pt x="1684" y="134"/>
                  </a:cubicBezTo>
                  <a:cubicBezTo>
                    <a:pt x="1690" y="134"/>
                    <a:pt x="1701" y="127"/>
                    <a:pt x="1709" y="127"/>
                  </a:cubicBezTo>
                  <a:cubicBezTo>
                    <a:pt x="1720" y="127"/>
                    <a:pt x="1726" y="127"/>
                    <a:pt x="1728" y="135"/>
                  </a:cubicBezTo>
                  <a:cubicBezTo>
                    <a:pt x="1728" y="137"/>
                    <a:pt x="1728" y="139"/>
                    <a:pt x="1728" y="140"/>
                  </a:cubicBezTo>
                  <a:lnTo>
                    <a:pt x="1728" y="140"/>
                  </a:lnTo>
                  <a:cubicBezTo>
                    <a:pt x="1729" y="127"/>
                    <a:pt x="1732" y="127"/>
                    <a:pt x="1740" y="127"/>
                  </a:cubicBezTo>
                  <a:cubicBezTo>
                    <a:pt x="1743" y="130"/>
                    <a:pt x="1745" y="131"/>
                    <a:pt x="1747" y="131"/>
                  </a:cubicBezTo>
                  <a:cubicBezTo>
                    <a:pt x="1752" y="131"/>
                    <a:pt x="1755" y="126"/>
                    <a:pt x="1757" y="120"/>
                  </a:cubicBezTo>
                  <a:lnTo>
                    <a:pt x="1752" y="120"/>
                  </a:lnTo>
                  <a:cubicBezTo>
                    <a:pt x="1752" y="110"/>
                    <a:pt x="1752" y="107"/>
                    <a:pt x="1754" y="107"/>
                  </a:cubicBezTo>
                  <a:cubicBezTo>
                    <a:pt x="1755" y="107"/>
                    <a:pt x="1757" y="109"/>
                    <a:pt x="1759" y="112"/>
                  </a:cubicBezTo>
                  <a:cubicBezTo>
                    <a:pt x="1763" y="112"/>
                    <a:pt x="1763" y="121"/>
                    <a:pt x="1763" y="129"/>
                  </a:cubicBezTo>
                  <a:cubicBezTo>
                    <a:pt x="1763" y="136"/>
                    <a:pt x="1765" y="144"/>
                    <a:pt x="1768" y="144"/>
                  </a:cubicBezTo>
                  <a:cubicBezTo>
                    <a:pt x="1771" y="144"/>
                    <a:pt x="1774" y="144"/>
                    <a:pt x="1771" y="136"/>
                  </a:cubicBezTo>
                  <a:cubicBezTo>
                    <a:pt x="1771" y="129"/>
                    <a:pt x="1771" y="129"/>
                    <a:pt x="1774" y="129"/>
                  </a:cubicBezTo>
                  <a:cubicBezTo>
                    <a:pt x="1776" y="129"/>
                    <a:pt x="1780" y="129"/>
                    <a:pt x="1783" y="121"/>
                  </a:cubicBezTo>
                  <a:cubicBezTo>
                    <a:pt x="1783" y="113"/>
                    <a:pt x="1785" y="113"/>
                    <a:pt x="1789" y="113"/>
                  </a:cubicBezTo>
                  <a:cubicBezTo>
                    <a:pt x="1791" y="121"/>
                    <a:pt x="1796" y="121"/>
                    <a:pt x="1796" y="121"/>
                  </a:cubicBezTo>
                  <a:lnTo>
                    <a:pt x="1796" y="129"/>
                  </a:lnTo>
                  <a:cubicBezTo>
                    <a:pt x="1796" y="134"/>
                    <a:pt x="1798" y="140"/>
                    <a:pt x="1800" y="145"/>
                  </a:cubicBezTo>
                  <a:cubicBezTo>
                    <a:pt x="1802" y="145"/>
                    <a:pt x="1802" y="138"/>
                    <a:pt x="1802" y="138"/>
                  </a:cubicBezTo>
                  <a:cubicBezTo>
                    <a:pt x="1802" y="131"/>
                    <a:pt x="1843" y="131"/>
                    <a:pt x="1866" y="131"/>
                  </a:cubicBezTo>
                  <a:cubicBezTo>
                    <a:pt x="1873" y="131"/>
                    <a:pt x="1878" y="131"/>
                    <a:pt x="1880" y="131"/>
                  </a:cubicBezTo>
                  <a:cubicBezTo>
                    <a:pt x="1882" y="135"/>
                    <a:pt x="1886" y="137"/>
                    <a:pt x="1888" y="137"/>
                  </a:cubicBezTo>
                  <a:cubicBezTo>
                    <a:pt x="1891" y="137"/>
                    <a:pt x="1892" y="135"/>
                    <a:pt x="1891" y="131"/>
                  </a:cubicBezTo>
                  <a:cubicBezTo>
                    <a:pt x="1891" y="125"/>
                    <a:pt x="1898" y="124"/>
                    <a:pt x="1909" y="124"/>
                  </a:cubicBezTo>
                  <a:cubicBezTo>
                    <a:pt x="1913" y="124"/>
                    <a:pt x="1918" y="124"/>
                    <a:pt x="1922" y="124"/>
                  </a:cubicBezTo>
                  <a:cubicBezTo>
                    <a:pt x="1942" y="124"/>
                    <a:pt x="1957" y="124"/>
                    <a:pt x="1957" y="116"/>
                  </a:cubicBezTo>
                  <a:lnTo>
                    <a:pt x="1965" y="116"/>
                  </a:lnTo>
                  <a:cubicBezTo>
                    <a:pt x="1971" y="116"/>
                    <a:pt x="1977" y="108"/>
                    <a:pt x="1979" y="108"/>
                  </a:cubicBezTo>
                  <a:cubicBezTo>
                    <a:pt x="1981" y="104"/>
                    <a:pt x="1982" y="103"/>
                    <a:pt x="1983" y="103"/>
                  </a:cubicBezTo>
                  <a:lnTo>
                    <a:pt x="1983" y="103"/>
                  </a:lnTo>
                  <a:cubicBezTo>
                    <a:pt x="1984" y="103"/>
                    <a:pt x="1984" y="104"/>
                    <a:pt x="1983" y="108"/>
                  </a:cubicBezTo>
                  <a:cubicBezTo>
                    <a:pt x="1983" y="116"/>
                    <a:pt x="1983" y="125"/>
                    <a:pt x="1985" y="125"/>
                  </a:cubicBezTo>
                  <a:cubicBezTo>
                    <a:pt x="1991" y="125"/>
                    <a:pt x="1991" y="117"/>
                    <a:pt x="1991" y="108"/>
                  </a:cubicBezTo>
                  <a:cubicBezTo>
                    <a:pt x="1991" y="101"/>
                    <a:pt x="1994" y="101"/>
                    <a:pt x="1994" y="101"/>
                  </a:cubicBezTo>
                  <a:cubicBezTo>
                    <a:pt x="1996" y="101"/>
                    <a:pt x="1996" y="101"/>
                    <a:pt x="1996" y="108"/>
                  </a:cubicBezTo>
                  <a:lnTo>
                    <a:pt x="1996" y="125"/>
                  </a:lnTo>
                  <a:lnTo>
                    <a:pt x="2000" y="125"/>
                  </a:lnTo>
                  <a:cubicBezTo>
                    <a:pt x="2000" y="117"/>
                    <a:pt x="2002" y="117"/>
                    <a:pt x="2002" y="117"/>
                  </a:cubicBezTo>
                  <a:cubicBezTo>
                    <a:pt x="2005" y="117"/>
                    <a:pt x="2005" y="117"/>
                    <a:pt x="2005" y="133"/>
                  </a:cubicBezTo>
                  <a:cubicBezTo>
                    <a:pt x="2005" y="141"/>
                    <a:pt x="2006" y="146"/>
                    <a:pt x="2007" y="146"/>
                  </a:cubicBezTo>
                  <a:cubicBezTo>
                    <a:pt x="2008" y="146"/>
                    <a:pt x="2009" y="141"/>
                    <a:pt x="2011" y="133"/>
                  </a:cubicBezTo>
                  <a:lnTo>
                    <a:pt x="2016" y="125"/>
                  </a:lnTo>
                  <a:cubicBezTo>
                    <a:pt x="2017" y="130"/>
                    <a:pt x="2018" y="132"/>
                    <a:pt x="2019" y="132"/>
                  </a:cubicBezTo>
                  <a:cubicBezTo>
                    <a:pt x="2022" y="132"/>
                    <a:pt x="2026" y="123"/>
                    <a:pt x="2028" y="117"/>
                  </a:cubicBezTo>
                  <a:cubicBezTo>
                    <a:pt x="2029" y="126"/>
                    <a:pt x="2031" y="130"/>
                    <a:pt x="2032" y="130"/>
                  </a:cubicBezTo>
                  <a:cubicBezTo>
                    <a:pt x="2033" y="130"/>
                    <a:pt x="2035" y="126"/>
                    <a:pt x="2037" y="117"/>
                  </a:cubicBezTo>
                  <a:cubicBezTo>
                    <a:pt x="2037" y="114"/>
                    <a:pt x="2037" y="112"/>
                    <a:pt x="2038" y="112"/>
                  </a:cubicBezTo>
                  <a:cubicBezTo>
                    <a:pt x="2039" y="112"/>
                    <a:pt x="2040" y="114"/>
                    <a:pt x="2042" y="119"/>
                  </a:cubicBezTo>
                  <a:cubicBezTo>
                    <a:pt x="2046" y="126"/>
                    <a:pt x="2048" y="126"/>
                    <a:pt x="2053" y="126"/>
                  </a:cubicBezTo>
                  <a:cubicBezTo>
                    <a:pt x="2056" y="121"/>
                    <a:pt x="2067" y="119"/>
                    <a:pt x="2081" y="119"/>
                  </a:cubicBezTo>
                  <a:cubicBezTo>
                    <a:pt x="2087" y="119"/>
                    <a:pt x="2093" y="119"/>
                    <a:pt x="2099" y="120"/>
                  </a:cubicBezTo>
                  <a:cubicBezTo>
                    <a:pt x="2125" y="120"/>
                    <a:pt x="2142" y="120"/>
                    <a:pt x="2142" y="112"/>
                  </a:cubicBezTo>
                  <a:cubicBezTo>
                    <a:pt x="2144" y="112"/>
                    <a:pt x="2144" y="112"/>
                    <a:pt x="2148" y="120"/>
                  </a:cubicBezTo>
                  <a:cubicBezTo>
                    <a:pt x="2148" y="123"/>
                    <a:pt x="2148" y="126"/>
                    <a:pt x="2149" y="126"/>
                  </a:cubicBezTo>
                  <a:cubicBezTo>
                    <a:pt x="2150" y="126"/>
                    <a:pt x="2152" y="121"/>
                    <a:pt x="2153" y="112"/>
                  </a:cubicBezTo>
                  <a:cubicBezTo>
                    <a:pt x="2155" y="107"/>
                    <a:pt x="2156" y="103"/>
                    <a:pt x="2156" y="103"/>
                  </a:cubicBezTo>
                  <a:cubicBezTo>
                    <a:pt x="2157" y="103"/>
                    <a:pt x="2157" y="105"/>
                    <a:pt x="2157" y="112"/>
                  </a:cubicBezTo>
                  <a:cubicBezTo>
                    <a:pt x="2157" y="121"/>
                    <a:pt x="2162" y="121"/>
                    <a:pt x="2173" y="121"/>
                  </a:cubicBezTo>
                  <a:cubicBezTo>
                    <a:pt x="2182" y="121"/>
                    <a:pt x="2194" y="121"/>
                    <a:pt x="2194" y="113"/>
                  </a:cubicBezTo>
                  <a:cubicBezTo>
                    <a:pt x="2196" y="109"/>
                    <a:pt x="2198" y="107"/>
                    <a:pt x="2198" y="107"/>
                  </a:cubicBezTo>
                  <a:lnTo>
                    <a:pt x="2198" y="107"/>
                  </a:lnTo>
                  <a:cubicBezTo>
                    <a:pt x="2198" y="107"/>
                    <a:pt x="2198" y="109"/>
                    <a:pt x="2196" y="113"/>
                  </a:cubicBezTo>
                  <a:cubicBezTo>
                    <a:pt x="2194" y="123"/>
                    <a:pt x="2199" y="130"/>
                    <a:pt x="2205" y="130"/>
                  </a:cubicBezTo>
                  <a:cubicBezTo>
                    <a:pt x="2209" y="130"/>
                    <a:pt x="2213" y="128"/>
                    <a:pt x="2216" y="122"/>
                  </a:cubicBezTo>
                  <a:cubicBezTo>
                    <a:pt x="2219" y="122"/>
                    <a:pt x="2222" y="122"/>
                    <a:pt x="2222" y="130"/>
                  </a:cubicBezTo>
                  <a:cubicBezTo>
                    <a:pt x="2225" y="130"/>
                    <a:pt x="2227" y="130"/>
                    <a:pt x="2236" y="122"/>
                  </a:cubicBezTo>
                  <a:lnTo>
                    <a:pt x="2256" y="122"/>
                  </a:lnTo>
                  <a:cubicBezTo>
                    <a:pt x="2257" y="122"/>
                    <a:pt x="2257" y="122"/>
                    <a:pt x="2257" y="122"/>
                  </a:cubicBezTo>
                  <a:cubicBezTo>
                    <a:pt x="2263" y="122"/>
                    <a:pt x="2268" y="114"/>
                    <a:pt x="2268" y="114"/>
                  </a:cubicBezTo>
                  <a:lnTo>
                    <a:pt x="2270" y="114"/>
                  </a:lnTo>
                  <a:cubicBezTo>
                    <a:pt x="2270" y="123"/>
                    <a:pt x="2284" y="123"/>
                    <a:pt x="2305" y="123"/>
                  </a:cubicBezTo>
                  <a:cubicBezTo>
                    <a:pt x="2325" y="124"/>
                    <a:pt x="2342" y="124"/>
                    <a:pt x="2344" y="132"/>
                  </a:cubicBezTo>
                  <a:cubicBezTo>
                    <a:pt x="2344" y="132"/>
                    <a:pt x="2347" y="132"/>
                    <a:pt x="2351" y="124"/>
                  </a:cubicBezTo>
                  <a:cubicBezTo>
                    <a:pt x="2352" y="115"/>
                    <a:pt x="2354" y="111"/>
                    <a:pt x="2355" y="111"/>
                  </a:cubicBezTo>
                  <a:cubicBezTo>
                    <a:pt x="2356" y="111"/>
                    <a:pt x="2358" y="113"/>
                    <a:pt x="2359" y="116"/>
                  </a:cubicBezTo>
                  <a:cubicBezTo>
                    <a:pt x="2360" y="125"/>
                    <a:pt x="2364" y="129"/>
                    <a:pt x="2367" y="129"/>
                  </a:cubicBezTo>
                  <a:cubicBezTo>
                    <a:pt x="2371" y="129"/>
                    <a:pt x="2374" y="125"/>
                    <a:pt x="2375" y="116"/>
                  </a:cubicBezTo>
                  <a:lnTo>
                    <a:pt x="2375" y="125"/>
                  </a:lnTo>
                  <a:cubicBezTo>
                    <a:pt x="2377" y="131"/>
                    <a:pt x="2379" y="134"/>
                    <a:pt x="2381" y="134"/>
                  </a:cubicBezTo>
                  <a:cubicBezTo>
                    <a:pt x="2385" y="134"/>
                    <a:pt x="2389" y="127"/>
                    <a:pt x="2390" y="117"/>
                  </a:cubicBezTo>
                  <a:cubicBezTo>
                    <a:pt x="2392" y="123"/>
                    <a:pt x="2394" y="128"/>
                    <a:pt x="2396" y="128"/>
                  </a:cubicBezTo>
                  <a:cubicBezTo>
                    <a:pt x="2397" y="128"/>
                    <a:pt x="2398" y="128"/>
                    <a:pt x="2399" y="125"/>
                  </a:cubicBezTo>
                  <a:cubicBezTo>
                    <a:pt x="2401" y="125"/>
                    <a:pt x="2401" y="125"/>
                    <a:pt x="2401" y="142"/>
                  </a:cubicBezTo>
                  <a:cubicBezTo>
                    <a:pt x="2401" y="150"/>
                    <a:pt x="2401" y="158"/>
                    <a:pt x="2404" y="158"/>
                  </a:cubicBezTo>
                  <a:cubicBezTo>
                    <a:pt x="2407" y="158"/>
                    <a:pt x="2407" y="150"/>
                    <a:pt x="2407" y="142"/>
                  </a:cubicBezTo>
                  <a:lnTo>
                    <a:pt x="2412" y="142"/>
                  </a:lnTo>
                  <a:cubicBezTo>
                    <a:pt x="2412" y="142"/>
                    <a:pt x="2416" y="142"/>
                    <a:pt x="2416" y="134"/>
                  </a:cubicBezTo>
                  <a:cubicBezTo>
                    <a:pt x="2416" y="125"/>
                    <a:pt x="2419" y="125"/>
                    <a:pt x="2421" y="125"/>
                  </a:cubicBezTo>
                  <a:cubicBezTo>
                    <a:pt x="2421" y="128"/>
                    <a:pt x="2422" y="129"/>
                    <a:pt x="2422" y="129"/>
                  </a:cubicBezTo>
                  <a:cubicBezTo>
                    <a:pt x="2423" y="129"/>
                    <a:pt x="2424" y="123"/>
                    <a:pt x="2421" y="117"/>
                  </a:cubicBezTo>
                  <a:cubicBezTo>
                    <a:pt x="2421" y="110"/>
                    <a:pt x="2421" y="102"/>
                    <a:pt x="2425" y="102"/>
                  </a:cubicBezTo>
                  <a:lnTo>
                    <a:pt x="2425" y="85"/>
                  </a:lnTo>
                  <a:cubicBezTo>
                    <a:pt x="2426" y="75"/>
                    <a:pt x="2425" y="62"/>
                    <a:pt x="2419" y="53"/>
                  </a:cubicBezTo>
                  <a:cubicBezTo>
                    <a:pt x="2413" y="48"/>
                    <a:pt x="2407" y="43"/>
                    <a:pt x="2403" y="43"/>
                  </a:cubicBezTo>
                  <a:cubicBezTo>
                    <a:pt x="2400" y="43"/>
                    <a:pt x="2399" y="46"/>
                    <a:pt x="2399" y="52"/>
                  </a:cubicBezTo>
                  <a:cubicBezTo>
                    <a:pt x="2399" y="52"/>
                    <a:pt x="2396" y="60"/>
                    <a:pt x="2393" y="60"/>
                  </a:cubicBezTo>
                  <a:cubicBezTo>
                    <a:pt x="2390" y="60"/>
                    <a:pt x="2388" y="52"/>
                    <a:pt x="2388" y="52"/>
                  </a:cubicBezTo>
                  <a:cubicBezTo>
                    <a:pt x="2388" y="44"/>
                    <a:pt x="2376" y="43"/>
                    <a:pt x="2362" y="43"/>
                  </a:cubicBezTo>
                  <a:cubicBezTo>
                    <a:pt x="2345" y="43"/>
                    <a:pt x="2336" y="43"/>
                    <a:pt x="2333" y="34"/>
                  </a:cubicBezTo>
                  <a:cubicBezTo>
                    <a:pt x="2330" y="27"/>
                    <a:pt x="2327" y="27"/>
                    <a:pt x="2327" y="27"/>
                  </a:cubicBezTo>
                  <a:cubicBezTo>
                    <a:pt x="2327" y="34"/>
                    <a:pt x="2310" y="34"/>
                    <a:pt x="2290" y="34"/>
                  </a:cubicBezTo>
                  <a:cubicBezTo>
                    <a:pt x="2285" y="34"/>
                    <a:pt x="2279" y="34"/>
                    <a:pt x="2274" y="34"/>
                  </a:cubicBezTo>
                  <a:cubicBezTo>
                    <a:pt x="2261" y="34"/>
                    <a:pt x="2251" y="35"/>
                    <a:pt x="2251" y="41"/>
                  </a:cubicBezTo>
                  <a:lnTo>
                    <a:pt x="2245" y="41"/>
                  </a:lnTo>
                  <a:cubicBezTo>
                    <a:pt x="2245" y="33"/>
                    <a:pt x="2238" y="33"/>
                    <a:pt x="2233" y="33"/>
                  </a:cubicBezTo>
                  <a:cubicBezTo>
                    <a:pt x="2227" y="41"/>
                    <a:pt x="2222" y="41"/>
                    <a:pt x="2222" y="41"/>
                  </a:cubicBezTo>
                  <a:cubicBezTo>
                    <a:pt x="2222" y="32"/>
                    <a:pt x="2219" y="32"/>
                    <a:pt x="2214" y="32"/>
                  </a:cubicBezTo>
                  <a:cubicBezTo>
                    <a:pt x="2207" y="32"/>
                    <a:pt x="2205" y="32"/>
                    <a:pt x="2205" y="40"/>
                  </a:cubicBezTo>
                  <a:cubicBezTo>
                    <a:pt x="2203" y="40"/>
                    <a:pt x="2202" y="40"/>
                    <a:pt x="2201" y="40"/>
                  </a:cubicBezTo>
                  <a:cubicBezTo>
                    <a:pt x="2191" y="40"/>
                    <a:pt x="2181" y="37"/>
                    <a:pt x="2173" y="31"/>
                  </a:cubicBezTo>
                  <a:cubicBezTo>
                    <a:pt x="2172" y="29"/>
                    <a:pt x="2172" y="28"/>
                    <a:pt x="2171" y="28"/>
                  </a:cubicBezTo>
                  <a:cubicBezTo>
                    <a:pt x="2169" y="28"/>
                    <a:pt x="2167" y="33"/>
                    <a:pt x="2164" y="39"/>
                  </a:cubicBezTo>
                  <a:cubicBezTo>
                    <a:pt x="2164" y="48"/>
                    <a:pt x="2162" y="56"/>
                    <a:pt x="2159" y="56"/>
                  </a:cubicBezTo>
                  <a:lnTo>
                    <a:pt x="2159" y="39"/>
                  </a:lnTo>
                  <a:cubicBezTo>
                    <a:pt x="2162" y="31"/>
                    <a:pt x="2162" y="31"/>
                    <a:pt x="2157" y="31"/>
                  </a:cubicBezTo>
                  <a:lnTo>
                    <a:pt x="2151" y="31"/>
                  </a:lnTo>
                  <a:cubicBezTo>
                    <a:pt x="2151" y="39"/>
                    <a:pt x="2136" y="39"/>
                    <a:pt x="2116" y="39"/>
                  </a:cubicBezTo>
                  <a:cubicBezTo>
                    <a:pt x="2109" y="39"/>
                    <a:pt x="2103" y="38"/>
                    <a:pt x="2099" y="38"/>
                  </a:cubicBezTo>
                  <a:cubicBezTo>
                    <a:pt x="2087" y="38"/>
                    <a:pt x="2083" y="40"/>
                    <a:pt x="2083" y="46"/>
                  </a:cubicBezTo>
                  <a:cubicBezTo>
                    <a:pt x="2082" y="50"/>
                    <a:pt x="2081" y="51"/>
                    <a:pt x="2079" y="51"/>
                  </a:cubicBezTo>
                  <a:cubicBezTo>
                    <a:pt x="2077" y="51"/>
                    <a:pt x="2075" y="50"/>
                    <a:pt x="2070" y="46"/>
                  </a:cubicBezTo>
                  <a:cubicBezTo>
                    <a:pt x="2059" y="30"/>
                    <a:pt x="2056" y="24"/>
                    <a:pt x="2054" y="24"/>
                  </a:cubicBezTo>
                  <a:cubicBezTo>
                    <a:pt x="2052" y="24"/>
                    <a:pt x="2052" y="26"/>
                    <a:pt x="2051" y="29"/>
                  </a:cubicBezTo>
                  <a:cubicBezTo>
                    <a:pt x="2053" y="29"/>
                    <a:pt x="2053" y="37"/>
                    <a:pt x="2053" y="46"/>
                  </a:cubicBezTo>
                  <a:cubicBezTo>
                    <a:pt x="2053" y="53"/>
                    <a:pt x="2053" y="57"/>
                    <a:pt x="2051" y="57"/>
                  </a:cubicBezTo>
                  <a:cubicBezTo>
                    <a:pt x="2050" y="57"/>
                    <a:pt x="2049" y="53"/>
                    <a:pt x="2048" y="44"/>
                  </a:cubicBezTo>
                  <a:cubicBezTo>
                    <a:pt x="2048" y="38"/>
                    <a:pt x="2041" y="36"/>
                    <a:pt x="2033" y="36"/>
                  </a:cubicBezTo>
                  <a:cubicBezTo>
                    <a:pt x="2020" y="36"/>
                    <a:pt x="2004" y="42"/>
                    <a:pt x="2002" y="52"/>
                  </a:cubicBezTo>
                  <a:lnTo>
                    <a:pt x="2002" y="44"/>
                  </a:lnTo>
                  <a:cubicBezTo>
                    <a:pt x="2002" y="35"/>
                    <a:pt x="2000" y="35"/>
                    <a:pt x="1988" y="35"/>
                  </a:cubicBezTo>
                  <a:lnTo>
                    <a:pt x="1979" y="35"/>
                  </a:lnTo>
                  <a:cubicBezTo>
                    <a:pt x="1979" y="42"/>
                    <a:pt x="1976" y="45"/>
                    <a:pt x="1973" y="45"/>
                  </a:cubicBezTo>
                  <a:cubicBezTo>
                    <a:pt x="1968" y="45"/>
                    <a:pt x="1963" y="40"/>
                    <a:pt x="1963" y="35"/>
                  </a:cubicBezTo>
                  <a:cubicBezTo>
                    <a:pt x="1959" y="27"/>
                    <a:pt x="1959" y="27"/>
                    <a:pt x="1954" y="27"/>
                  </a:cubicBezTo>
                  <a:cubicBezTo>
                    <a:pt x="1950" y="34"/>
                    <a:pt x="1945" y="36"/>
                    <a:pt x="1941" y="36"/>
                  </a:cubicBezTo>
                  <a:cubicBezTo>
                    <a:pt x="1936" y="36"/>
                    <a:pt x="1931" y="31"/>
                    <a:pt x="1931" y="27"/>
                  </a:cubicBezTo>
                  <a:lnTo>
                    <a:pt x="1925" y="27"/>
                  </a:lnTo>
                  <a:cubicBezTo>
                    <a:pt x="1923" y="31"/>
                    <a:pt x="1919" y="34"/>
                    <a:pt x="1913" y="34"/>
                  </a:cubicBezTo>
                  <a:cubicBezTo>
                    <a:pt x="1905" y="34"/>
                    <a:pt x="1902" y="34"/>
                    <a:pt x="1905" y="42"/>
                  </a:cubicBezTo>
                  <a:cubicBezTo>
                    <a:pt x="1905" y="50"/>
                    <a:pt x="1905" y="58"/>
                    <a:pt x="1902" y="58"/>
                  </a:cubicBezTo>
                  <a:lnTo>
                    <a:pt x="1902" y="50"/>
                  </a:lnTo>
                  <a:cubicBezTo>
                    <a:pt x="1902" y="42"/>
                    <a:pt x="1894" y="42"/>
                    <a:pt x="1882" y="41"/>
                  </a:cubicBezTo>
                  <a:cubicBezTo>
                    <a:pt x="1868" y="41"/>
                    <a:pt x="1863" y="41"/>
                    <a:pt x="1859" y="33"/>
                  </a:cubicBezTo>
                  <a:lnTo>
                    <a:pt x="1857" y="41"/>
                  </a:lnTo>
                  <a:cubicBezTo>
                    <a:pt x="1855" y="45"/>
                    <a:pt x="1854" y="47"/>
                    <a:pt x="1852" y="47"/>
                  </a:cubicBezTo>
                  <a:cubicBezTo>
                    <a:pt x="1851" y="47"/>
                    <a:pt x="1850" y="45"/>
                    <a:pt x="1850" y="41"/>
                  </a:cubicBezTo>
                  <a:cubicBezTo>
                    <a:pt x="1849" y="36"/>
                    <a:pt x="1844" y="34"/>
                    <a:pt x="1840" y="34"/>
                  </a:cubicBezTo>
                  <a:cubicBezTo>
                    <a:pt x="1837" y="34"/>
                    <a:pt x="1833" y="36"/>
                    <a:pt x="1831" y="40"/>
                  </a:cubicBezTo>
                  <a:lnTo>
                    <a:pt x="1826" y="40"/>
                  </a:lnTo>
                  <a:cubicBezTo>
                    <a:pt x="1824" y="32"/>
                    <a:pt x="1821" y="28"/>
                    <a:pt x="1818" y="28"/>
                  </a:cubicBezTo>
                  <a:cubicBezTo>
                    <a:pt x="1815" y="28"/>
                    <a:pt x="1812" y="32"/>
                    <a:pt x="1811" y="40"/>
                  </a:cubicBezTo>
                  <a:cubicBezTo>
                    <a:pt x="1811" y="32"/>
                    <a:pt x="1808" y="32"/>
                    <a:pt x="1805" y="32"/>
                  </a:cubicBezTo>
                  <a:cubicBezTo>
                    <a:pt x="1803" y="36"/>
                    <a:pt x="1798" y="38"/>
                    <a:pt x="1795" y="38"/>
                  </a:cubicBezTo>
                  <a:cubicBezTo>
                    <a:pt x="1791" y="38"/>
                    <a:pt x="1788" y="36"/>
                    <a:pt x="1788" y="31"/>
                  </a:cubicBezTo>
                  <a:lnTo>
                    <a:pt x="1785" y="31"/>
                  </a:lnTo>
                  <a:cubicBezTo>
                    <a:pt x="1783" y="38"/>
                    <a:pt x="1781" y="39"/>
                    <a:pt x="1778" y="39"/>
                  </a:cubicBezTo>
                  <a:cubicBezTo>
                    <a:pt x="1778" y="39"/>
                    <a:pt x="1777" y="39"/>
                    <a:pt x="1776" y="39"/>
                  </a:cubicBezTo>
                  <a:cubicBezTo>
                    <a:pt x="1774" y="39"/>
                    <a:pt x="1771" y="39"/>
                    <a:pt x="1768" y="47"/>
                  </a:cubicBezTo>
                  <a:cubicBezTo>
                    <a:pt x="1765" y="56"/>
                    <a:pt x="1763" y="56"/>
                    <a:pt x="1763" y="56"/>
                  </a:cubicBezTo>
                  <a:cubicBezTo>
                    <a:pt x="1759" y="56"/>
                    <a:pt x="1763" y="47"/>
                    <a:pt x="1765" y="39"/>
                  </a:cubicBezTo>
                  <a:cubicBezTo>
                    <a:pt x="1767" y="36"/>
                    <a:pt x="1767" y="34"/>
                    <a:pt x="1766" y="34"/>
                  </a:cubicBezTo>
                  <a:lnTo>
                    <a:pt x="1766" y="34"/>
                  </a:lnTo>
                  <a:cubicBezTo>
                    <a:pt x="1764" y="34"/>
                    <a:pt x="1759" y="38"/>
                    <a:pt x="1754" y="47"/>
                  </a:cubicBezTo>
                  <a:cubicBezTo>
                    <a:pt x="1749" y="55"/>
                    <a:pt x="1747" y="58"/>
                    <a:pt x="1747" y="58"/>
                  </a:cubicBezTo>
                  <a:cubicBezTo>
                    <a:pt x="1746" y="58"/>
                    <a:pt x="1748" y="55"/>
                    <a:pt x="1751" y="47"/>
                  </a:cubicBezTo>
                  <a:cubicBezTo>
                    <a:pt x="1753" y="41"/>
                    <a:pt x="1755" y="36"/>
                    <a:pt x="1754" y="36"/>
                  </a:cubicBezTo>
                  <a:lnTo>
                    <a:pt x="1754" y="36"/>
                  </a:lnTo>
                  <a:cubicBezTo>
                    <a:pt x="1754" y="36"/>
                    <a:pt x="1752" y="37"/>
                    <a:pt x="1751" y="39"/>
                  </a:cubicBezTo>
                  <a:cubicBezTo>
                    <a:pt x="1751" y="39"/>
                    <a:pt x="1745" y="39"/>
                    <a:pt x="1745" y="47"/>
                  </a:cubicBezTo>
                  <a:lnTo>
                    <a:pt x="1737" y="47"/>
                  </a:lnTo>
                  <a:cubicBezTo>
                    <a:pt x="1731" y="39"/>
                    <a:pt x="1728" y="39"/>
                    <a:pt x="1726" y="39"/>
                  </a:cubicBezTo>
                  <a:cubicBezTo>
                    <a:pt x="1724" y="43"/>
                    <a:pt x="1723" y="45"/>
                    <a:pt x="1723" y="45"/>
                  </a:cubicBezTo>
                  <a:cubicBezTo>
                    <a:pt x="1722" y="45"/>
                    <a:pt x="1721" y="42"/>
                    <a:pt x="1719" y="38"/>
                  </a:cubicBezTo>
                  <a:cubicBezTo>
                    <a:pt x="1719" y="35"/>
                    <a:pt x="1719" y="33"/>
                    <a:pt x="1718" y="33"/>
                  </a:cubicBezTo>
                  <a:cubicBezTo>
                    <a:pt x="1718" y="33"/>
                    <a:pt x="1717" y="37"/>
                    <a:pt x="1717" y="47"/>
                  </a:cubicBezTo>
                  <a:cubicBezTo>
                    <a:pt x="1715" y="51"/>
                    <a:pt x="1714" y="52"/>
                    <a:pt x="1713" y="52"/>
                  </a:cubicBezTo>
                  <a:cubicBezTo>
                    <a:pt x="1711" y="52"/>
                    <a:pt x="1710" y="50"/>
                    <a:pt x="1708" y="46"/>
                  </a:cubicBezTo>
                  <a:cubicBezTo>
                    <a:pt x="1708" y="36"/>
                    <a:pt x="1707" y="33"/>
                    <a:pt x="1706" y="33"/>
                  </a:cubicBezTo>
                  <a:cubicBezTo>
                    <a:pt x="1706" y="33"/>
                    <a:pt x="1706" y="34"/>
                    <a:pt x="1706" y="38"/>
                  </a:cubicBezTo>
                  <a:cubicBezTo>
                    <a:pt x="1702" y="46"/>
                    <a:pt x="1700" y="46"/>
                    <a:pt x="1700" y="46"/>
                  </a:cubicBezTo>
                  <a:cubicBezTo>
                    <a:pt x="1700" y="38"/>
                    <a:pt x="1674" y="38"/>
                    <a:pt x="1648" y="37"/>
                  </a:cubicBezTo>
                  <a:cubicBezTo>
                    <a:pt x="1645" y="37"/>
                    <a:pt x="1643" y="44"/>
                    <a:pt x="1643" y="52"/>
                  </a:cubicBezTo>
                  <a:cubicBezTo>
                    <a:pt x="1643" y="60"/>
                    <a:pt x="1643" y="62"/>
                    <a:pt x="1643" y="62"/>
                  </a:cubicBezTo>
                  <a:cubicBezTo>
                    <a:pt x="1642" y="62"/>
                    <a:pt x="1641" y="57"/>
                    <a:pt x="1639" y="52"/>
                  </a:cubicBezTo>
                  <a:cubicBezTo>
                    <a:pt x="1638" y="41"/>
                    <a:pt x="1636" y="35"/>
                    <a:pt x="1635" y="35"/>
                  </a:cubicBezTo>
                  <a:cubicBezTo>
                    <a:pt x="1634" y="35"/>
                    <a:pt x="1633" y="41"/>
                    <a:pt x="1634" y="52"/>
                  </a:cubicBezTo>
                  <a:cubicBezTo>
                    <a:pt x="1636" y="61"/>
                    <a:pt x="1636" y="65"/>
                    <a:pt x="1636" y="65"/>
                  </a:cubicBezTo>
                  <a:cubicBezTo>
                    <a:pt x="1636" y="65"/>
                    <a:pt x="1634" y="61"/>
                    <a:pt x="1632" y="52"/>
                  </a:cubicBezTo>
                  <a:cubicBezTo>
                    <a:pt x="1630" y="48"/>
                    <a:pt x="1629" y="46"/>
                    <a:pt x="1628" y="46"/>
                  </a:cubicBezTo>
                  <a:cubicBezTo>
                    <a:pt x="1628" y="46"/>
                    <a:pt x="1627" y="48"/>
                    <a:pt x="1626" y="52"/>
                  </a:cubicBezTo>
                  <a:cubicBezTo>
                    <a:pt x="1626" y="56"/>
                    <a:pt x="1625" y="58"/>
                    <a:pt x="1624" y="58"/>
                  </a:cubicBezTo>
                  <a:cubicBezTo>
                    <a:pt x="1623" y="58"/>
                    <a:pt x="1623" y="56"/>
                    <a:pt x="1623" y="52"/>
                  </a:cubicBezTo>
                  <a:cubicBezTo>
                    <a:pt x="1621" y="47"/>
                    <a:pt x="1619" y="41"/>
                    <a:pt x="1618" y="41"/>
                  </a:cubicBezTo>
                  <a:cubicBezTo>
                    <a:pt x="1617" y="41"/>
                    <a:pt x="1617" y="42"/>
                    <a:pt x="1617" y="44"/>
                  </a:cubicBezTo>
                  <a:cubicBezTo>
                    <a:pt x="1617" y="44"/>
                    <a:pt x="1615" y="44"/>
                    <a:pt x="1611" y="37"/>
                  </a:cubicBezTo>
                  <a:cubicBezTo>
                    <a:pt x="1610" y="34"/>
                    <a:pt x="1609" y="33"/>
                    <a:pt x="1609" y="33"/>
                  </a:cubicBezTo>
                  <a:cubicBezTo>
                    <a:pt x="1607" y="33"/>
                    <a:pt x="1605" y="38"/>
                    <a:pt x="1602" y="44"/>
                  </a:cubicBezTo>
                  <a:cubicBezTo>
                    <a:pt x="1599" y="52"/>
                    <a:pt x="1596" y="56"/>
                    <a:pt x="1594" y="56"/>
                  </a:cubicBezTo>
                  <a:cubicBezTo>
                    <a:pt x="1593" y="56"/>
                    <a:pt x="1593" y="52"/>
                    <a:pt x="1595" y="43"/>
                  </a:cubicBezTo>
                  <a:cubicBezTo>
                    <a:pt x="1595" y="37"/>
                    <a:pt x="1594" y="35"/>
                    <a:pt x="1592" y="35"/>
                  </a:cubicBezTo>
                  <a:cubicBezTo>
                    <a:pt x="1588" y="35"/>
                    <a:pt x="1582" y="41"/>
                    <a:pt x="1580" y="51"/>
                  </a:cubicBezTo>
                  <a:cubicBezTo>
                    <a:pt x="1578" y="61"/>
                    <a:pt x="1577" y="65"/>
                    <a:pt x="1577" y="65"/>
                  </a:cubicBezTo>
                  <a:cubicBezTo>
                    <a:pt x="1577" y="65"/>
                    <a:pt x="1577" y="63"/>
                    <a:pt x="1577" y="60"/>
                  </a:cubicBezTo>
                  <a:cubicBezTo>
                    <a:pt x="1578" y="51"/>
                    <a:pt x="1574" y="51"/>
                    <a:pt x="1574" y="51"/>
                  </a:cubicBezTo>
                  <a:cubicBezTo>
                    <a:pt x="1571" y="51"/>
                    <a:pt x="1569" y="51"/>
                    <a:pt x="1569" y="43"/>
                  </a:cubicBezTo>
                  <a:cubicBezTo>
                    <a:pt x="1569" y="43"/>
                    <a:pt x="1565" y="43"/>
                    <a:pt x="1560" y="51"/>
                  </a:cubicBezTo>
                  <a:cubicBezTo>
                    <a:pt x="1558" y="57"/>
                    <a:pt x="1555" y="60"/>
                    <a:pt x="1553" y="60"/>
                  </a:cubicBezTo>
                  <a:cubicBezTo>
                    <a:pt x="1549" y="60"/>
                    <a:pt x="1545" y="53"/>
                    <a:pt x="1543" y="42"/>
                  </a:cubicBezTo>
                  <a:lnTo>
                    <a:pt x="1537" y="51"/>
                  </a:lnTo>
                  <a:cubicBezTo>
                    <a:pt x="1535" y="61"/>
                    <a:pt x="1534" y="68"/>
                    <a:pt x="1533" y="68"/>
                  </a:cubicBezTo>
                  <a:cubicBezTo>
                    <a:pt x="1532" y="68"/>
                    <a:pt x="1532" y="65"/>
                    <a:pt x="1532" y="59"/>
                  </a:cubicBezTo>
                  <a:lnTo>
                    <a:pt x="1532" y="50"/>
                  </a:lnTo>
                  <a:cubicBezTo>
                    <a:pt x="1530" y="56"/>
                    <a:pt x="1528" y="59"/>
                    <a:pt x="1526" y="59"/>
                  </a:cubicBezTo>
                  <a:cubicBezTo>
                    <a:pt x="1521" y="59"/>
                    <a:pt x="1517" y="52"/>
                    <a:pt x="1517" y="42"/>
                  </a:cubicBezTo>
                  <a:cubicBezTo>
                    <a:pt x="1517" y="34"/>
                    <a:pt x="1517" y="34"/>
                    <a:pt x="1515" y="34"/>
                  </a:cubicBezTo>
                  <a:lnTo>
                    <a:pt x="1515" y="42"/>
                  </a:lnTo>
                  <a:cubicBezTo>
                    <a:pt x="1515" y="50"/>
                    <a:pt x="1515" y="58"/>
                    <a:pt x="1512" y="58"/>
                  </a:cubicBezTo>
                  <a:cubicBezTo>
                    <a:pt x="1509" y="58"/>
                    <a:pt x="1506" y="58"/>
                    <a:pt x="1506" y="50"/>
                  </a:cubicBezTo>
                  <a:cubicBezTo>
                    <a:pt x="1504" y="45"/>
                    <a:pt x="1502" y="38"/>
                    <a:pt x="1501" y="38"/>
                  </a:cubicBezTo>
                  <a:cubicBezTo>
                    <a:pt x="1501" y="38"/>
                    <a:pt x="1500" y="40"/>
                    <a:pt x="1500" y="42"/>
                  </a:cubicBezTo>
                  <a:cubicBezTo>
                    <a:pt x="1500" y="42"/>
                    <a:pt x="1498" y="42"/>
                    <a:pt x="1495" y="33"/>
                  </a:cubicBezTo>
                  <a:lnTo>
                    <a:pt x="1484" y="33"/>
                  </a:lnTo>
                  <a:cubicBezTo>
                    <a:pt x="1482" y="37"/>
                    <a:pt x="1480" y="39"/>
                    <a:pt x="1478" y="39"/>
                  </a:cubicBezTo>
                  <a:cubicBezTo>
                    <a:pt x="1476" y="39"/>
                    <a:pt x="1475" y="37"/>
                    <a:pt x="1475" y="33"/>
                  </a:cubicBezTo>
                  <a:cubicBezTo>
                    <a:pt x="1475" y="33"/>
                    <a:pt x="1469" y="33"/>
                    <a:pt x="1466" y="41"/>
                  </a:cubicBezTo>
                  <a:cubicBezTo>
                    <a:pt x="1460" y="41"/>
                    <a:pt x="1458" y="41"/>
                    <a:pt x="1458" y="33"/>
                  </a:cubicBezTo>
                  <a:cubicBezTo>
                    <a:pt x="1458" y="29"/>
                    <a:pt x="1458" y="27"/>
                    <a:pt x="1457" y="27"/>
                  </a:cubicBezTo>
                  <a:cubicBezTo>
                    <a:pt x="1457" y="27"/>
                    <a:pt x="1456" y="29"/>
                    <a:pt x="1454" y="33"/>
                  </a:cubicBezTo>
                  <a:cubicBezTo>
                    <a:pt x="1454" y="41"/>
                    <a:pt x="1452" y="41"/>
                    <a:pt x="1449" y="41"/>
                  </a:cubicBezTo>
                  <a:lnTo>
                    <a:pt x="1443" y="41"/>
                  </a:lnTo>
                  <a:cubicBezTo>
                    <a:pt x="1443" y="49"/>
                    <a:pt x="1443" y="49"/>
                    <a:pt x="1441" y="49"/>
                  </a:cubicBezTo>
                  <a:cubicBezTo>
                    <a:pt x="1438" y="49"/>
                    <a:pt x="1430" y="40"/>
                    <a:pt x="1426" y="40"/>
                  </a:cubicBezTo>
                  <a:cubicBezTo>
                    <a:pt x="1417" y="40"/>
                    <a:pt x="1417" y="40"/>
                    <a:pt x="1421" y="48"/>
                  </a:cubicBezTo>
                  <a:cubicBezTo>
                    <a:pt x="1422" y="48"/>
                    <a:pt x="1423" y="52"/>
                    <a:pt x="1421" y="52"/>
                  </a:cubicBezTo>
                  <a:cubicBezTo>
                    <a:pt x="1420" y="52"/>
                    <a:pt x="1419" y="51"/>
                    <a:pt x="1417" y="48"/>
                  </a:cubicBezTo>
                  <a:cubicBezTo>
                    <a:pt x="1415" y="48"/>
                    <a:pt x="1406" y="40"/>
                    <a:pt x="1398" y="40"/>
                  </a:cubicBezTo>
                  <a:cubicBezTo>
                    <a:pt x="1386" y="40"/>
                    <a:pt x="1386" y="40"/>
                    <a:pt x="1386" y="48"/>
                  </a:cubicBezTo>
                  <a:cubicBezTo>
                    <a:pt x="1388" y="56"/>
                    <a:pt x="1388" y="60"/>
                    <a:pt x="1387" y="60"/>
                  </a:cubicBezTo>
                  <a:cubicBezTo>
                    <a:pt x="1386" y="60"/>
                    <a:pt x="1385" y="56"/>
                    <a:pt x="1384" y="48"/>
                  </a:cubicBezTo>
                  <a:cubicBezTo>
                    <a:pt x="1380" y="38"/>
                    <a:pt x="1378" y="34"/>
                    <a:pt x="1376" y="34"/>
                  </a:cubicBezTo>
                  <a:cubicBezTo>
                    <a:pt x="1375" y="34"/>
                    <a:pt x="1375" y="36"/>
                    <a:pt x="1375" y="39"/>
                  </a:cubicBezTo>
                  <a:cubicBezTo>
                    <a:pt x="1372" y="48"/>
                    <a:pt x="1372" y="48"/>
                    <a:pt x="1369" y="48"/>
                  </a:cubicBezTo>
                  <a:cubicBezTo>
                    <a:pt x="1369" y="43"/>
                    <a:pt x="1368" y="41"/>
                    <a:pt x="1367" y="41"/>
                  </a:cubicBezTo>
                  <a:cubicBezTo>
                    <a:pt x="1366" y="41"/>
                    <a:pt x="1364" y="43"/>
                    <a:pt x="1361" y="47"/>
                  </a:cubicBezTo>
                  <a:cubicBezTo>
                    <a:pt x="1358" y="47"/>
                    <a:pt x="1358" y="47"/>
                    <a:pt x="1358" y="39"/>
                  </a:cubicBezTo>
                  <a:lnTo>
                    <a:pt x="1352" y="39"/>
                  </a:lnTo>
                  <a:cubicBezTo>
                    <a:pt x="1350" y="45"/>
                    <a:pt x="1346" y="48"/>
                    <a:pt x="1341" y="48"/>
                  </a:cubicBezTo>
                  <a:cubicBezTo>
                    <a:pt x="1335" y="48"/>
                    <a:pt x="1328" y="43"/>
                    <a:pt x="1326" y="38"/>
                  </a:cubicBezTo>
                  <a:cubicBezTo>
                    <a:pt x="1326" y="38"/>
                    <a:pt x="1324" y="38"/>
                    <a:pt x="1321" y="47"/>
                  </a:cubicBezTo>
                  <a:cubicBezTo>
                    <a:pt x="1319" y="54"/>
                    <a:pt x="1318" y="58"/>
                    <a:pt x="1317" y="58"/>
                  </a:cubicBezTo>
                  <a:cubicBezTo>
                    <a:pt x="1316" y="58"/>
                    <a:pt x="1315" y="54"/>
                    <a:pt x="1315" y="46"/>
                  </a:cubicBezTo>
                  <a:cubicBezTo>
                    <a:pt x="1315" y="38"/>
                    <a:pt x="1315" y="34"/>
                    <a:pt x="1315" y="34"/>
                  </a:cubicBezTo>
                  <a:cubicBezTo>
                    <a:pt x="1314" y="34"/>
                    <a:pt x="1314" y="38"/>
                    <a:pt x="1312" y="46"/>
                  </a:cubicBezTo>
                  <a:cubicBezTo>
                    <a:pt x="1311" y="49"/>
                    <a:pt x="1308" y="51"/>
                    <a:pt x="1305" y="51"/>
                  </a:cubicBezTo>
                  <a:cubicBezTo>
                    <a:pt x="1301" y="51"/>
                    <a:pt x="1296" y="47"/>
                    <a:pt x="1298" y="38"/>
                  </a:cubicBezTo>
                  <a:lnTo>
                    <a:pt x="1298" y="22"/>
                  </a:lnTo>
                  <a:cubicBezTo>
                    <a:pt x="1295" y="30"/>
                    <a:pt x="1293" y="30"/>
                    <a:pt x="1293" y="30"/>
                  </a:cubicBezTo>
                  <a:cubicBezTo>
                    <a:pt x="1293" y="38"/>
                    <a:pt x="1289" y="38"/>
                    <a:pt x="1280" y="38"/>
                  </a:cubicBezTo>
                  <a:cubicBezTo>
                    <a:pt x="1275" y="38"/>
                    <a:pt x="1265" y="45"/>
                    <a:pt x="1259" y="45"/>
                  </a:cubicBezTo>
                  <a:cubicBezTo>
                    <a:pt x="1259" y="45"/>
                    <a:pt x="1258" y="45"/>
                    <a:pt x="1258" y="44"/>
                  </a:cubicBezTo>
                  <a:cubicBezTo>
                    <a:pt x="1252" y="44"/>
                    <a:pt x="1243" y="44"/>
                    <a:pt x="1241" y="37"/>
                  </a:cubicBezTo>
                  <a:cubicBezTo>
                    <a:pt x="1238" y="37"/>
                    <a:pt x="1236" y="37"/>
                    <a:pt x="1230" y="44"/>
                  </a:cubicBezTo>
                  <a:cubicBezTo>
                    <a:pt x="1228" y="48"/>
                    <a:pt x="1226" y="50"/>
                    <a:pt x="1224" y="50"/>
                  </a:cubicBezTo>
                  <a:cubicBezTo>
                    <a:pt x="1222" y="50"/>
                    <a:pt x="1221" y="48"/>
                    <a:pt x="1221" y="44"/>
                  </a:cubicBezTo>
                  <a:lnTo>
                    <a:pt x="1218" y="44"/>
                  </a:lnTo>
                  <a:cubicBezTo>
                    <a:pt x="1212" y="52"/>
                    <a:pt x="1210" y="52"/>
                    <a:pt x="1210" y="52"/>
                  </a:cubicBezTo>
                  <a:cubicBezTo>
                    <a:pt x="1210" y="47"/>
                    <a:pt x="1208" y="41"/>
                    <a:pt x="1206" y="41"/>
                  </a:cubicBezTo>
                  <a:cubicBezTo>
                    <a:pt x="1206" y="41"/>
                    <a:pt x="1205" y="42"/>
                    <a:pt x="1204" y="44"/>
                  </a:cubicBezTo>
                  <a:cubicBezTo>
                    <a:pt x="1204" y="52"/>
                    <a:pt x="1201" y="52"/>
                    <a:pt x="1195" y="52"/>
                  </a:cubicBezTo>
                  <a:cubicBezTo>
                    <a:pt x="1192" y="47"/>
                    <a:pt x="1161" y="44"/>
                    <a:pt x="1134" y="44"/>
                  </a:cubicBezTo>
                  <a:cubicBezTo>
                    <a:pt x="1113" y="44"/>
                    <a:pt x="1095" y="46"/>
                    <a:pt x="1095" y="50"/>
                  </a:cubicBezTo>
                  <a:lnTo>
                    <a:pt x="1086" y="50"/>
                  </a:lnTo>
                  <a:lnTo>
                    <a:pt x="1079" y="49"/>
                  </a:lnTo>
                  <a:cubicBezTo>
                    <a:pt x="1079" y="42"/>
                    <a:pt x="1076" y="40"/>
                    <a:pt x="1072" y="40"/>
                  </a:cubicBezTo>
                  <a:cubicBezTo>
                    <a:pt x="1067" y="40"/>
                    <a:pt x="1060" y="44"/>
                    <a:pt x="1055" y="49"/>
                  </a:cubicBezTo>
                  <a:cubicBezTo>
                    <a:pt x="1053" y="57"/>
                    <a:pt x="1049" y="57"/>
                    <a:pt x="1047" y="57"/>
                  </a:cubicBezTo>
                  <a:cubicBezTo>
                    <a:pt x="1047" y="47"/>
                    <a:pt x="1044" y="43"/>
                    <a:pt x="1040" y="43"/>
                  </a:cubicBezTo>
                  <a:cubicBezTo>
                    <a:pt x="1037" y="43"/>
                    <a:pt x="1035" y="45"/>
                    <a:pt x="1033" y="48"/>
                  </a:cubicBezTo>
                  <a:cubicBezTo>
                    <a:pt x="1031" y="56"/>
                    <a:pt x="1029" y="60"/>
                    <a:pt x="1028" y="60"/>
                  </a:cubicBezTo>
                  <a:cubicBezTo>
                    <a:pt x="1028" y="60"/>
                    <a:pt x="1027" y="56"/>
                    <a:pt x="1027" y="48"/>
                  </a:cubicBezTo>
                  <a:cubicBezTo>
                    <a:pt x="1027" y="41"/>
                    <a:pt x="1026" y="37"/>
                    <a:pt x="1024" y="37"/>
                  </a:cubicBezTo>
                  <a:cubicBezTo>
                    <a:pt x="1022" y="37"/>
                    <a:pt x="1019" y="43"/>
                    <a:pt x="1016" y="56"/>
                  </a:cubicBezTo>
                  <a:cubicBezTo>
                    <a:pt x="1014" y="60"/>
                    <a:pt x="1013" y="62"/>
                    <a:pt x="1013" y="62"/>
                  </a:cubicBezTo>
                  <a:cubicBezTo>
                    <a:pt x="1012" y="62"/>
                    <a:pt x="1011" y="60"/>
                    <a:pt x="1010" y="56"/>
                  </a:cubicBezTo>
                  <a:cubicBezTo>
                    <a:pt x="1008" y="46"/>
                    <a:pt x="1007" y="43"/>
                    <a:pt x="1006" y="43"/>
                  </a:cubicBezTo>
                  <a:cubicBezTo>
                    <a:pt x="1005" y="43"/>
                    <a:pt x="1005" y="45"/>
                    <a:pt x="1005" y="48"/>
                  </a:cubicBezTo>
                  <a:cubicBezTo>
                    <a:pt x="1003" y="56"/>
                    <a:pt x="1001" y="60"/>
                    <a:pt x="1000" y="60"/>
                  </a:cubicBezTo>
                  <a:cubicBezTo>
                    <a:pt x="998" y="60"/>
                    <a:pt x="997" y="56"/>
                    <a:pt x="996" y="48"/>
                  </a:cubicBezTo>
                  <a:cubicBezTo>
                    <a:pt x="993" y="39"/>
                    <a:pt x="991" y="35"/>
                    <a:pt x="990" y="35"/>
                  </a:cubicBezTo>
                  <a:cubicBezTo>
                    <a:pt x="989" y="35"/>
                    <a:pt x="988" y="39"/>
                    <a:pt x="987" y="48"/>
                  </a:cubicBezTo>
                  <a:cubicBezTo>
                    <a:pt x="985" y="56"/>
                    <a:pt x="982" y="59"/>
                    <a:pt x="979" y="59"/>
                  </a:cubicBezTo>
                  <a:cubicBezTo>
                    <a:pt x="975" y="59"/>
                    <a:pt x="971" y="55"/>
                    <a:pt x="970" y="47"/>
                  </a:cubicBezTo>
                  <a:cubicBezTo>
                    <a:pt x="968" y="47"/>
                    <a:pt x="966" y="43"/>
                    <a:pt x="965" y="43"/>
                  </a:cubicBezTo>
                  <a:cubicBezTo>
                    <a:pt x="965" y="43"/>
                    <a:pt x="964" y="44"/>
                    <a:pt x="964" y="47"/>
                  </a:cubicBezTo>
                  <a:lnTo>
                    <a:pt x="961" y="39"/>
                  </a:lnTo>
                  <a:lnTo>
                    <a:pt x="955" y="39"/>
                  </a:lnTo>
                  <a:lnTo>
                    <a:pt x="955" y="47"/>
                  </a:lnTo>
                  <a:cubicBezTo>
                    <a:pt x="943" y="42"/>
                    <a:pt x="929" y="39"/>
                    <a:pt x="916" y="38"/>
                  </a:cubicBezTo>
                  <a:cubicBezTo>
                    <a:pt x="908" y="37"/>
                    <a:pt x="901" y="37"/>
                    <a:pt x="896" y="37"/>
                  </a:cubicBezTo>
                  <a:cubicBezTo>
                    <a:pt x="882" y="37"/>
                    <a:pt x="879" y="39"/>
                    <a:pt x="881" y="46"/>
                  </a:cubicBezTo>
                  <a:cubicBezTo>
                    <a:pt x="883" y="53"/>
                    <a:pt x="882" y="57"/>
                    <a:pt x="881" y="57"/>
                  </a:cubicBezTo>
                  <a:cubicBezTo>
                    <a:pt x="879" y="57"/>
                    <a:pt x="877" y="53"/>
                    <a:pt x="876" y="46"/>
                  </a:cubicBezTo>
                  <a:cubicBezTo>
                    <a:pt x="873" y="44"/>
                    <a:pt x="868" y="37"/>
                    <a:pt x="861" y="37"/>
                  </a:cubicBezTo>
                  <a:cubicBezTo>
                    <a:pt x="855" y="37"/>
                    <a:pt x="850" y="37"/>
                    <a:pt x="850" y="29"/>
                  </a:cubicBezTo>
                  <a:lnTo>
                    <a:pt x="847" y="29"/>
                  </a:lnTo>
                  <a:cubicBezTo>
                    <a:pt x="845" y="37"/>
                    <a:pt x="838" y="41"/>
                    <a:pt x="830" y="41"/>
                  </a:cubicBezTo>
                  <a:cubicBezTo>
                    <a:pt x="825" y="41"/>
                    <a:pt x="820" y="39"/>
                    <a:pt x="816" y="35"/>
                  </a:cubicBezTo>
                  <a:cubicBezTo>
                    <a:pt x="810" y="35"/>
                    <a:pt x="807" y="35"/>
                    <a:pt x="801" y="43"/>
                  </a:cubicBezTo>
                  <a:cubicBezTo>
                    <a:pt x="799" y="47"/>
                    <a:pt x="797" y="49"/>
                    <a:pt x="796" y="49"/>
                  </a:cubicBezTo>
                  <a:cubicBezTo>
                    <a:pt x="795" y="49"/>
                    <a:pt x="794" y="47"/>
                    <a:pt x="793" y="43"/>
                  </a:cubicBezTo>
                  <a:cubicBezTo>
                    <a:pt x="793" y="39"/>
                    <a:pt x="787" y="34"/>
                    <a:pt x="782" y="34"/>
                  </a:cubicBezTo>
                  <a:cubicBezTo>
                    <a:pt x="779" y="34"/>
                    <a:pt x="776" y="36"/>
                    <a:pt x="776" y="43"/>
                  </a:cubicBezTo>
                  <a:lnTo>
                    <a:pt x="773" y="34"/>
                  </a:lnTo>
                  <a:cubicBezTo>
                    <a:pt x="772" y="32"/>
                    <a:pt x="772" y="31"/>
                    <a:pt x="771" y="31"/>
                  </a:cubicBezTo>
                  <a:cubicBezTo>
                    <a:pt x="769" y="31"/>
                    <a:pt x="768" y="37"/>
                    <a:pt x="768" y="43"/>
                  </a:cubicBezTo>
                  <a:cubicBezTo>
                    <a:pt x="768" y="50"/>
                    <a:pt x="767" y="54"/>
                    <a:pt x="766" y="54"/>
                  </a:cubicBezTo>
                  <a:cubicBezTo>
                    <a:pt x="765" y="54"/>
                    <a:pt x="763" y="48"/>
                    <a:pt x="761" y="34"/>
                  </a:cubicBezTo>
                  <a:cubicBezTo>
                    <a:pt x="761" y="25"/>
                    <a:pt x="760" y="21"/>
                    <a:pt x="760" y="21"/>
                  </a:cubicBezTo>
                  <a:cubicBezTo>
                    <a:pt x="759" y="21"/>
                    <a:pt x="759" y="23"/>
                    <a:pt x="759" y="27"/>
                  </a:cubicBezTo>
                  <a:cubicBezTo>
                    <a:pt x="756" y="32"/>
                    <a:pt x="755" y="38"/>
                    <a:pt x="753" y="38"/>
                  </a:cubicBezTo>
                  <a:cubicBezTo>
                    <a:pt x="752" y="38"/>
                    <a:pt x="751" y="37"/>
                    <a:pt x="750" y="34"/>
                  </a:cubicBezTo>
                  <a:cubicBezTo>
                    <a:pt x="748" y="34"/>
                    <a:pt x="744" y="34"/>
                    <a:pt x="744" y="50"/>
                  </a:cubicBezTo>
                  <a:cubicBezTo>
                    <a:pt x="744" y="57"/>
                    <a:pt x="743" y="58"/>
                    <a:pt x="741" y="58"/>
                  </a:cubicBezTo>
                  <a:cubicBezTo>
                    <a:pt x="740" y="58"/>
                    <a:pt x="739" y="58"/>
                    <a:pt x="739" y="58"/>
                  </a:cubicBezTo>
                  <a:cubicBezTo>
                    <a:pt x="739" y="52"/>
                    <a:pt x="740" y="48"/>
                    <a:pt x="742" y="42"/>
                  </a:cubicBezTo>
                  <a:lnTo>
                    <a:pt x="736" y="42"/>
                  </a:lnTo>
                  <a:cubicBezTo>
                    <a:pt x="733" y="42"/>
                    <a:pt x="727" y="34"/>
                    <a:pt x="727" y="25"/>
                  </a:cubicBezTo>
                  <a:cubicBezTo>
                    <a:pt x="726" y="22"/>
                    <a:pt x="725" y="20"/>
                    <a:pt x="724" y="20"/>
                  </a:cubicBezTo>
                  <a:close/>
                  <a:moveTo>
                    <a:pt x="49" y="206"/>
                  </a:moveTo>
                  <a:cubicBezTo>
                    <a:pt x="47" y="212"/>
                    <a:pt x="47" y="216"/>
                    <a:pt x="45" y="222"/>
                  </a:cubicBezTo>
                  <a:lnTo>
                    <a:pt x="49" y="222"/>
                  </a:lnTo>
                  <a:cubicBezTo>
                    <a:pt x="51" y="222"/>
                    <a:pt x="51" y="214"/>
                    <a:pt x="51" y="206"/>
                  </a:cubicBezTo>
                  <a:close/>
                  <a:moveTo>
                    <a:pt x="679" y="268"/>
                  </a:moveTo>
                  <a:cubicBezTo>
                    <a:pt x="678" y="273"/>
                    <a:pt x="677" y="279"/>
                    <a:pt x="677" y="283"/>
                  </a:cubicBezTo>
                  <a:cubicBezTo>
                    <a:pt x="677" y="287"/>
                    <a:pt x="677" y="289"/>
                    <a:pt x="678" y="289"/>
                  </a:cubicBezTo>
                  <a:cubicBezTo>
                    <a:pt x="679" y="289"/>
                    <a:pt x="681" y="285"/>
                    <a:pt x="683" y="276"/>
                  </a:cubicBezTo>
                  <a:cubicBezTo>
                    <a:pt x="683" y="268"/>
                    <a:pt x="683" y="268"/>
                    <a:pt x="679" y="2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58"/>
            <p:cNvSpPr/>
            <p:nvPr/>
          </p:nvSpPr>
          <p:spPr>
            <a:xfrm>
              <a:off x="7409526" y="3701406"/>
              <a:ext cx="342934" cy="27322"/>
            </a:xfrm>
            <a:custGeom>
              <a:avLst/>
              <a:gdLst/>
              <a:ahLst/>
              <a:cxnLst/>
              <a:rect l="l" t="t" r="r" b="b"/>
              <a:pathLst>
                <a:path w="3640" h="290" extrusionOk="0">
                  <a:moveTo>
                    <a:pt x="1016" y="0"/>
                  </a:moveTo>
                  <a:cubicBezTo>
                    <a:pt x="1007" y="0"/>
                    <a:pt x="1007" y="0"/>
                    <a:pt x="1011" y="9"/>
                  </a:cubicBezTo>
                  <a:lnTo>
                    <a:pt x="1011" y="8"/>
                  </a:lnTo>
                  <a:lnTo>
                    <a:pt x="1020" y="9"/>
                  </a:lnTo>
                  <a:cubicBezTo>
                    <a:pt x="1020" y="0"/>
                    <a:pt x="1020" y="0"/>
                    <a:pt x="1016" y="0"/>
                  </a:cubicBezTo>
                  <a:close/>
                  <a:moveTo>
                    <a:pt x="142" y="45"/>
                  </a:moveTo>
                  <a:lnTo>
                    <a:pt x="146" y="53"/>
                  </a:lnTo>
                  <a:lnTo>
                    <a:pt x="151" y="53"/>
                  </a:lnTo>
                  <a:cubicBezTo>
                    <a:pt x="151" y="45"/>
                    <a:pt x="151" y="45"/>
                    <a:pt x="146" y="45"/>
                  </a:cubicBezTo>
                  <a:close/>
                  <a:moveTo>
                    <a:pt x="2548" y="46"/>
                  </a:moveTo>
                  <a:cubicBezTo>
                    <a:pt x="2548" y="54"/>
                    <a:pt x="2548" y="63"/>
                    <a:pt x="2544" y="63"/>
                  </a:cubicBezTo>
                  <a:lnTo>
                    <a:pt x="2540" y="54"/>
                  </a:lnTo>
                  <a:lnTo>
                    <a:pt x="2544" y="46"/>
                  </a:lnTo>
                  <a:close/>
                  <a:moveTo>
                    <a:pt x="1607" y="49"/>
                  </a:moveTo>
                  <a:cubicBezTo>
                    <a:pt x="1607" y="57"/>
                    <a:pt x="1607" y="65"/>
                    <a:pt x="1602" y="65"/>
                  </a:cubicBezTo>
                  <a:lnTo>
                    <a:pt x="1598" y="65"/>
                  </a:lnTo>
                  <a:cubicBezTo>
                    <a:pt x="1598" y="60"/>
                    <a:pt x="1599" y="54"/>
                    <a:pt x="1602" y="49"/>
                  </a:cubicBezTo>
                  <a:close/>
                  <a:moveTo>
                    <a:pt x="1019" y="65"/>
                  </a:moveTo>
                  <a:cubicBezTo>
                    <a:pt x="1019" y="68"/>
                    <a:pt x="1019" y="69"/>
                    <a:pt x="1018" y="69"/>
                  </a:cubicBezTo>
                  <a:cubicBezTo>
                    <a:pt x="1018" y="69"/>
                    <a:pt x="1017" y="65"/>
                    <a:pt x="1019" y="65"/>
                  </a:cubicBezTo>
                  <a:close/>
                  <a:moveTo>
                    <a:pt x="2493" y="54"/>
                  </a:moveTo>
                  <a:cubicBezTo>
                    <a:pt x="2496" y="54"/>
                    <a:pt x="2496" y="54"/>
                    <a:pt x="2496" y="62"/>
                  </a:cubicBezTo>
                  <a:cubicBezTo>
                    <a:pt x="2496" y="62"/>
                    <a:pt x="2496" y="70"/>
                    <a:pt x="2493" y="70"/>
                  </a:cubicBezTo>
                  <a:lnTo>
                    <a:pt x="2489" y="62"/>
                  </a:lnTo>
                  <a:cubicBezTo>
                    <a:pt x="2489" y="54"/>
                    <a:pt x="2493" y="54"/>
                    <a:pt x="2493" y="54"/>
                  </a:cubicBezTo>
                  <a:close/>
                  <a:moveTo>
                    <a:pt x="934" y="56"/>
                  </a:moveTo>
                  <a:cubicBezTo>
                    <a:pt x="935" y="62"/>
                    <a:pt x="936" y="67"/>
                    <a:pt x="938" y="72"/>
                  </a:cubicBezTo>
                  <a:cubicBezTo>
                    <a:pt x="943" y="72"/>
                    <a:pt x="943" y="64"/>
                    <a:pt x="943" y="64"/>
                  </a:cubicBezTo>
                  <a:cubicBezTo>
                    <a:pt x="943" y="64"/>
                    <a:pt x="943" y="56"/>
                    <a:pt x="938" y="56"/>
                  </a:cubicBezTo>
                  <a:close/>
                  <a:moveTo>
                    <a:pt x="3010" y="61"/>
                  </a:moveTo>
                  <a:cubicBezTo>
                    <a:pt x="3015" y="61"/>
                    <a:pt x="3015" y="61"/>
                    <a:pt x="3015" y="70"/>
                  </a:cubicBezTo>
                  <a:cubicBezTo>
                    <a:pt x="3015" y="77"/>
                    <a:pt x="3010" y="85"/>
                    <a:pt x="3006" y="85"/>
                  </a:cubicBezTo>
                  <a:cubicBezTo>
                    <a:pt x="3002" y="85"/>
                    <a:pt x="3002" y="68"/>
                    <a:pt x="3010" y="61"/>
                  </a:cubicBezTo>
                  <a:close/>
                  <a:moveTo>
                    <a:pt x="891" y="80"/>
                  </a:moveTo>
                  <a:cubicBezTo>
                    <a:pt x="896" y="80"/>
                    <a:pt x="896" y="80"/>
                    <a:pt x="896" y="88"/>
                  </a:cubicBezTo>
                  <a:lnTo>
                    <a:pt x="891" y="88"/>
                  </a:lnTo>
                  <a:lnTo>
                    <a:pt x="887" y="80"/>
                  </a:lnTo>
                  <a:close/>
                  <a:moveTo>
                    <a:pt x="3615" y="55"/>
                  </a:moveTo>
                  <a:cubicBezTo>
                    <a:pt x="3617" y="55"/>
                    <a:pt x="3616" y="66"/>
                    <a:pt x="3610" y="77"/>
                  </a:cubicBezTo>
                  <a:cubicBezTo>
                    <a:pt x="3608" y="85"/>
                    <a:pt x="3607" y="89"/>
                    <a:pt x="3606" y="89"/>
                  </a:cubicBezTo>
                  <a:cubicBezTo>
                    <a:pt x="3606" y="89"/>
                    <a:pt x="3606" y="85"/>
                    <a:pt x="3606" y="77"/>
                  </a:cubicBezTo>
                  <a:cubicBezTo>
                    <a:pt x="3606" y="70"/>
                    <a:pt x="3606" y="62"/>
                    <a:pt x="3610" y="62"/>
                  </a:cubicBezTo>
                  <a:cubicBezTo>
                    <a:pt x="3613" y="57"/>
                    <a:pt x="3614" y="55"/>
                    <a:pt x="3615" y="55"/>
                  </a:cubicBezTo>
                  <a:close/>
                  <a:moveTo>
                    <a:pt x="587" y="75"/>
                  </a:moveTo>
                  <a:lnTo>
                    <a:pt x="587" y="83"/>
                  </a:lnTo>
                  <a:lnTo>
                    <a:pt x="583" y="91"/>
                  </a:lnTo>
                  <a:lnTo>
                    <a:pt x="578" y="83"/>
                  </a:lnTo>
                  <a:cubicBezTo>
                    <a:pt x="578" y="75"/>
                    <a:pt x="583" y="75"/>
                    <a:pt x="587" y="75"/>
                  </a:cubicBezTo>
                  <a:close/>
                  <a:moveTo>
                    <a:pt x="705" y="63"/>
                  </a:moveTo>
                  <a:cubicBezTo>
                    <a:pt x="706" y="63"/>
                    <a:pt x="705" y="67"/>
                    <a:pt x="703" y="77"/>
                  </a:cubicBezTo>
                  <a:lnTo>
                    <a:pt x="694" y="93"/>
                  </a:lnTo>
                  <a:cubicBezTo>
                    <a:pt x="690" y="93"/>
                    <a:pt x="695" y="85"/>
                    <a:pt x="698" y="68"/>
                  </a:cubicBezTo>
                  <a:cubicBezTo>
                    <a:pt x="702" y="65"/>
                    <a:pt x="704" y="63"/>
                    <a:pt x="705" y="63"/>
                  </a:cubicBezTo>
                  <a:close/>
                  <a:moveTo>
                    <a:pt x="856" y="76"/>
                  </a:moveTo>
                  <a:cubicBezTo>
                    <a:pt x="859" y="76"/>
                    <a:pt x="860" y="84"/>
                    <a:pt x="856" y="95"/>
                  </a:cubicBezTo>
                  <a:lnTo>
                    <a:pt x="849" y="95"/>
                  </a:lnTo>
                  <a:cubicBezTo>
                    <a:pt x="849" y="88"/>
                    <a:pt x="849" y="79"/>
                    <a:pt x="853" y="79"/>
                  </a:cubicBezTo>
                  <a:cubicBezTo>
                    <a:pt x="854" y="77"/>
                    <a:pt x="855" y="76"/>
                    <a:pt x="856" y="76"/>
                  </a:cubicBezTo>
                  <a:close/>
                  <a:moveTo>
                    <a:pt x="87" y="84"/>
                  </a:moveTo>
                  <a:cubicBezTo>
                    <a:pt x="90" y="84"/>
                    <a:pt x="90" y="84"/>
                    <a:pt x="90" y="92"/>
                  </a:cubicBezTo>
                  <a:cubicBezTo>
                    <a:pt x="90" y="92"/>
                    <a:pt x="86" y="101"/>
                    <a:pt x="82" y="101"/>
                  </a:cubicBezTo>
                  <a:lnTo>
                    <a:pt x="78" y="92"/>
                  </a:lnTo>
                  <a:cubicBezTo>
                    <a:pt x="78" y="84"/>
                    <a:pt x="82" y="84"/>
                    <a:pt x="87" y="84"/>
                  </a:cubicBezTo>
                  <a:close/>
                  <a:moveTo>
                    <a:pt x="2694" y="89"/>
                  </a:moveTo>
                  <a:cubicBezTo>
                    <a:pt x="2698" y="89"/>
                    <a:pt x="2698" y="97"/>
                    <a:pt x="2698" y="97"/>
                  </a:cubicBezTo>
                  <a:cubicBezTo>
                    <a:pt x="2698" y="97"/>
                    <a:pt x="2698" y="105"/>
                    <a:pt x="2694" y="105"/>
                  </a:cubicBezTo>
                  <a:cubicBezTo>
                    <a:pt x="2692" y="100"/>
                    <a:pt x="2689" y="94"/>
                    <a:pt x="2689" y="89"/>
                  </a:cubicBezTo>
                  <a:close/>
                  <a:moveTo>
                    <a:pt x="1115" y="86"/>
                  </a:moveTo>
                  <a:cubicBezTo>
                    <a:pt x="1117" y="86"/>
                    <a:pt x="1120" y="90"/>
                    <a:pt x="1122" y="99"/>
                  </a:cubicBezTo>
                  <a:cubicBezTo>
                    <a:pt x="1122" y="107"/>
                    <a:pt x="1122" y="107"/>
                    <a:pt x="1118" y="107"/>
                  </a:cubicBezTo>
                  <a:cubicBezTo>
                    <a:pt x="1115" y="102"/>
                    <a:pt x="1114" y="97"/>
                    <a:pt x="1114" y="91"/>
                  </a:cubicBezTo>
                  <a:lnTo>
                    <a:pt x="1113" y="91"/>
                  </a:lnTo>
                  <a:cubicBezTo>
                    <a:pt x="1113" y="88"/>
                    <a:pt x="1114" y="86"/>
                    <a:pt x="1115" y="86"/>
                  </a:cubicBezTo>
                  <a:close/>
                  <a:moveTo>
                    <a:pt x="1153" y="91"/>
                  </a:moveTo>
                  <a:cubicBezTo>
                    <a:pt x="1153" y="100"/>
                    <a:pt x="1153" y="108"/>
                    <a:pt x="1148" y="108"/>
                  </a:cubicBezTo>
                  <a:lnTo>
                    <a:pt x="1144" y="100"/>
                  </a:lnTo>
                  <a:lnTo>
                    <a:pt x="1148" y="91"/>
                  </a:lnTo>
                  <a:close/>
                  <a:moveTo>
                    <a:pt x="2580" y="97"/>
                  </a:moveTo>
                  <a:cubicBezTo>
                    <a:pt x="2582" y="97"/>
                    <a:pt x="2583" y="99"/>
                    <a:pt x="2583" y="103"/>
                  </a:cubicBezTo>
                  <a:cubicBezTo>
                    <a:pt x="2583" y="111"/>
                    <a:pt x="2583" y="111"/>
                    <a:pt x="2578" y="111"/>
                  </a:cubicBezTo>
                  <a:cubicBezTo>
                    <a:pt x="2569" y="111"/>
                    <a:pt x="2569" y="111"/>
                    <a:pt x="2574" y="103"/>
                  </a:cubicBezTo>
                  <a:cubicBezTo>
                    <a:pt x="2576" y="99"/>
                    <a:pt x="2578" y="97"/>
                    <a:pt x="2580" y="97"/>
                  </a:cubicBezTo>
                  <a:close/>
                  <a:moveTo>
                    <a:pt x="2868" y="88"/>
                  </a:moveTo>
                  <a:cubicBezTo>
                    <a:pt x="2869" y="88"/>
                    <a:pt x="2869" y="89"/>
                    <a:pt x="2869" y="91"/>
                  </a:cubicBezTo>
                  <a:cubicBezTo>
                    <a:pt x="2869" y="97"/>
                    <a:pt x="2868" y="102"/>
                    <a:pt x="2864" y="108"/>
                  </a:cubicBezTo>
                  <a:cubicBezTo>
                    <a:pt x="2864" y="108"/>
                    <a:pt x="2863" y="111"/>
                    <a:pt x="2862" y="111"/>
                  </a:cubicBezTo>
                  <a:cubicBezTo>
                    <a:pt x="2861" y="111"/>
                    <a:pt x="2861" y="110"/>
                    <a:pt x="2861" y="108"/>
                  </a:cubicBezTo>
                  <a:lnTo>
                    <a:pt x="2861" y="99"/>
                  </a:lnTo>
                  <a:cubicBezTo>
                    <a:pt x="2864" y="93"/>
                    <a:pt x="2867" y="88"/>
                    <a:pt x="2868" y="88"/>
                  </a:cubicBezTo>
                  <a:close/>
                  <a:moveTo>
                    <a:pt x="2607" y="103"/>
                  </a:moveTo>
                  <a:cubicBezTo>
                    <a:pt x="2612" y="103"/>
                    <a:pt x="2612" y="103"/>
                    <a:pt x="2612" y="112"/>
                  </a:cubicBezTo>
                  <a:lnTo>
                    <a:pt x="2607" y="112"/>
                  </a:lnTo>
                  <a:lnTo>
                    <a:pt x="2604" y="103"/>
                  </a:lnTo>
                  <a:close/>
                  <a:moveTo>
                    <a:pt x="2651" y="104"/>
                  </a:moveTo>
                  <a:cubicBezTo>
                    <a:pt x="2655" y="104"/>
                    <a:pt x="2655" y="104"/>
                    <a:pt x="2655" y="112"/>
                  </a:cubicBezTo>
                  <a:lnTo>
                    <a:pt x="2651" y="112"/>
                  </a:lnTo>
                  <a:lnTo>
                    <a:pt x="2647" y="104"/>
                  </a:lnTo>
                  <a:close/>
                  <a:moveTo>
                    <a:pt x="2137" y="98"/>
                  </a:moveTo>
                  <a:cubicBezTo>
                    <a:pt x="2137" y="105"/>
                    <a:pt x="2137" y="113"/>
                    <a:pt x="2133" y="113"/>
                  </a:cubicBezTo>
                  <a:lnTo>
                    <a:pt x="2128" y="113"/>
                  </a:lnTo>
                  <a:cubicBezTo>
                    <a:pt x="2128" y="108"/>
                    <a:pt x="2131" y="102"/>
                    <a:pt x="2133" y="98"/>
                  </a:cubicBezTo>
                  <a:close/>
                  <a:moveTo>
                    <a:pt x="1662" y="99"/>
                  </a:moveTo>
                  <a:cubicBezTo>
                    <a:pt x="1662" y="107"/>
                    <a:pt x="1662" y="114"/>
                    <a:pt x="1657" y="114"/>
                  </a:cubicBezTo>
                  <a:lnTo>
                    <a:pt x="1653" y="107"/>
                  </a:lnTo>
                  <a:lnTo>
                    <a:pt x="1657" y="99"/>
                  </a:lnTo>
                  <a:close/>
                  <a:moveTo>
                    <a:pt x="134" y="85"/>
                  </a:moveTo>
                  <a:cubicBezTo>
                    <a:pt x="137" y="85"/>
                    <a:pt x="142" y="85"/>
                    <a:pt x="142" y="93"/>
                  </a:cubicBezTo>
                  <a:lnTo>
                    <a:pt x="137" y="93"/>
                  </a:lnTo>
                  <a:cubicBezTo>
                    <a:pt x="137" y="91"/>
                    <a:pt x="137" y="90"/>
                    <a:pt x="136" y="90"/>
                  </a:cubicBezTo>
                  <a:lnTo>
                    <a:pt x="136" y="90"/>
                  </a:lnTo>
                  <a:cubicBezTo>
                    <a:pt x="135" y="90"/>
                    <a:pt x="134" y="95"/>
                    <a:pt x="137" y="101"/>
                  </a:cubicBezTo>
                  <a:cubicBezTo>
                    <a:pt x="137" y="110"/>
                    <a:pt x="137" y="118"/>
                    <a:pt x="137" y="118"/>
                  </a:cubicBezTo>
                  <a:cubicBezTo>
                    <a:pt x="133" y="118"/>
                    <a:pt x="129" y="109"/>
                    <a:pt x="129" y="101"/>
                  </a:cubicBezTo>
                  <a:cubicBezTo>
                    <a:pt x="125" y="85"/>
                    <a:pt x="125" y="85"/>
                    <a:pt x="134" y="85"/>
                  </a:cubicBezTo>
                  <a:close/>
                  <a:moveTo>
                    <a:pt x="737" y="102"/>
                  </a:moveTo>
                  <a:cubicBezTo>
                    <a:pt x="737" y="110"/>
                    <a:pt x="737" y="118"/>
                    <a:pt x="733" y="118"/>
                  </a:cubicBezTo>
                  <a:lnTo>
                    <a:pt x="728" y="118"/>
                  </a:lnTo>
                  <a:cubicBezTo>
                    <a:pt x="728" y="112"/>
                    <a:pt x="730" y="107"/>
                    <a:pt x="733" y="102"/>
                  </a:cubicBezTo>
                  <a:close/>
                  <a:moveTo>
                    <a:pt x="1045" y="105"/>
                  </a:moveTo>
                  <a:cubicBezTo>
                    <a:pt x="1049" y="105"/>
                    <a:pt x="1049" y="114"/>
                    <a:pt x="1049" y="114"/>
                  </a:cubicBezTo>
                  <a:cubicBezTo>
                    <a:pt x="1049" y="117"/>
                    <a:pt x="1049" y="118"/>
                    <a:pt x="1048" y="118"/>
                  </a:cubicBezTo>
                  <a:cubicBezTo>
                    <a:pt x="1046" y="118"/>
                    <a:pt x="1044" y="114"/>
                    <a:pt x="1041" y="114"/>
                  </a:cubicBezTo>
                  <a:lnTo>
                    <a:pt x="1040" y="114"/>
                  </a:lnTo>
                  <a:cubicBezTo>
                    <a:pt x="1037" y="105"/>
                    <a:pt x="1037" y="105"/>
                    <a:pt x="1045" y="105"/>
                  </a:cubicBezTo>
                  <a:close/>
                  <a:moveTo>
                    <a:pt x="1956" y="103"/>
                  </a:moveTo>
                  <a:cubicBezTo>
                    <a:pt x="1956" y="103"/>
                    <a:pt x="1957" y="103"/>
                    <a:pt x="1957" y="103"/>
                  </a:cubicBezTo>
                  <a:cubicBezTo>
                    <a:pt x="1966" y="103"/>
                    <a:pt x="1966" y="103"/>
                    <a:pt x="1966" y="111"/>
                  </a:cubicBezTo>
                  <a:cubicBezTo>
                    <a:pt x="1966" y="119"/>
                    <a:pt x="1957" y="119"/>
                    <a:pt x="1953" y="119"/>
                  </a:cubicBezTo>
                  <a:cubicBezTo>
                    <a:pt x="1949" y="112"/>
                    <a:pt x="1953" y="103"/>
                    <a:pt x="1956" y="103"/>
                  </a:cubicBezTo>
                  <a:close/>
                  <a:moveTo>
                    <a:pt x="2641" y="117"/>
                  </a:moveTo>
                  <a:cubicBezTo>
                    <a:pt x="2640" y="117"/>
                    <a:pt x="2639" y="117"/>
                    <a:pt x="2638" y="120"/>
                  </a:cubicBezTo>
                  <a:cubicBezTo>
                    <a:pt x="2641" y="120"/>
                    <a:pt x="2642" y="117"/>
                    <a:pt x="2641" y="117"/>
                  </a:cubicBezTo>
                  <a:close/>
                  <a:moveTo>
                    <a:pt x="964" y="104"/>
                  </a:moveTo>
                  <a:cubicBezTo>
                    <a:pt x="969" y="104"/>
                    <a:pt x="972" y="105"/>
                    <a:pt x="972" y="113"/>
                  </a:cubicBezTo>
                  <a:cubicBezTo>
                    <a:pt x="972" y="113"/>
                    <a:pt x="972" y="121"/>
                    <a:pt x="969" y="121"/>
                  </a:cubicBezTo>
                  <a:cubicBezTo>
                    <a:pt x="964" y="121"/>
                    <a:pt x="960" y="113"/>
                    <a:pt x="960" y="113"/>
                  </a:cubicBezTo>
                  <a:cubicBezTo>
                    <a:pt x="960" y="104"/>
                    <a:pt x="964" y="104"/>
                    <a:pt x="964" y="104"/>
                  </a:cubicBezTo>
                  <a:close/>
                  <a:moveTo>
                    <a:pt x="608" y="89"/>
                  </a:moveTo>
                  <a:cubicBezTo>
                    <a:pt x="608" y="89"/>
                    <a:pt x="608" y="93"/>
                    <a:pt x="608" y="100"/>
                  </a:cubicBezTo>
                  <a:cubicBezTo>
                    <a:pt x="610" y="109"/>
                    <a:pt x="606" y="118"/>
                    <a:pt x="599" y="125"/>
                  </a:cubicBezTo>
                  <a:lnTo>
                    <a:pt x="592" y="123"/>
                  </a:lnTo>
                  <a:cubicBezTo>
                    <a:pt x="592" y="123"/>
                    <a:pt x="596" y="116"/>
                    <a:pt x="599" y="108"/>
                  </a:cubicBezTo>
                  <a:cubicBezTo>
                    <a:pt x="604" y="95"/>
                    <a:pt x="607" y="89"/>
                    <a:pt x="608" y="89"/>
                  </a:cubicBezTo>
                  <a:close/>
                  <a:moveTo>
                    <a:pt x="1431" y="111"/>
                  </a:moveTo>
                  <a:cubicBezTo>
                    <a:pt x="1431" y="120"/>
                    <a:pt x="1431" y="128"/>
                    <a:pt x="1426" y="128"/>
                  </a:cubicBezTo>
                  <a:lnTo>
                    <a:pt x="1422" y="119"/>
                  </a:lnTo>
                  <a:lnTo>
                    <a:pt x="1426" y="111"/>
                  </a:lnTo>
                  <a:close/>
                  <a:moveTo>
                    <a:pt x="382" y="113"/>
                  </a:moveTo>
                  <a:cubicBezTo>
                    <a:pt x="386" y="113"/>
                    <a:pt x="386" y="121"/>
                    <a:pt x="377" y="129"/>
                  </a:cubicBezTo>
                  <a:lnTo>
                    <a:pt x="368" y="129"/>
                  </a:lnTo>
                  <a:cubicBezTo>
                    <a:pt x="370" y="121"/>
                    <a:pt x="374" y="114"/>
                    <a:pt x="382" y="113"/>
                  </a:cubicBezTo>
                  <a:close/>
                  <a:moveTo>
                    <a:pt x="1529" y="104"/>
                  </a:moveTo>
                  <a:cubicBezTo>
                    <a:pt x="1533" y="104"/>
                    <a:pt x="1533" y="104"/>
                    <a:pt x="1533" y="113"/>
                  </a:cubicBezTo>
                  <a:cubicBezTo>
                    <a:pt x="1533" y="119"/>
                    <a:pt x="1532" y="125"/>
                    <a:pt x="1529" y="129"/>
                  </a:cubicBezTo>
                  <a:cubicBezTo>
                    <a:pt x="1525" y="129"/>
                    <a:pt x="1529" y="113"/>
                    <a:pt x="1529" y="104"/>
                  </a:cubicBezTo>
                  <a:close/>
                  <a:moveTo>
                    <a:pt x="823" y="127"/>
                  </a:moveTo>
                  <a:lnTo>
                    <a:pt x="823" y="136"/>
                  </a:lnTo>
                  <a:cubicBezTo>
                    <a:pt x="822" y="136"/>
                    <a:pt x="822" y="136"/>
                    <a:pt x="822" y="136"/>
                  </a:cubicBezTo>
                  <a:cubicBezTo>
                    <a:pt x="819" y="136"/>
                    <a:pt x="817" y="139"/>
                    <a:pt x="815" y="139"/>
                  </a:cubicBezTo>
                  <a:cubicBezTo>
                    <a:pt x="814" y="139"/>
                    <a:pt x="814" y="138"/>
                    <a:pt x="814" y="135"/>
                  </a:cubicBezTo>
                  <a:cubicBezTo>
                    <a:pt x="809" y="135"/>
                    <a:pt x="818" y="127"/>
                    <a:pt x="823" y="127"/>
                  </a:cubicBezTo>
                  <a:close/>
                  <a:moveTo>
                    <a:pt x="2595" y="140"/>
                  </a:moveTo>
                  <a:lnTo>
                    <a:pt x="2595" y="140"/>
                  </a:lnTo>
                  <a:cubicBezTo>
                    <a:pt x="2595" y="141"/>
                    <a:pt x="2595" y="142"/>
                    <a:pt x="2595" y="144"/>
                  </a:cubicBezTo>
                  <a:cubicBezTo>
                    <a:pt x="2595" y="144"/>
                    <a:pt x="2595" y="144"/>
                    <a:pt x="2596" y="145"/>
                  </a:cubicBezTo>
                  <a:lnTo>
                    <a:pt x="2596" y="145"/>
                  </a:lnTo>
                  <a:cubicBezTo>
                    <a:pt x="2595" y="144"/>
                    <a:pt x="2595" y="142"/>
                    <a:pt x="2595" y="140"/>
                  </a:cubicBezTo>
                  <a:close/>
                  <a:moveTo>
                    <a:pt x="401" y="126"/>
                  </a:moveTo>
                  <a:cubicBezTo>
                    <a:pt x="396" y="126"/>
                    <a:pt x="394" y="131"/>
                    <a:pt x="394" y="137"/>
                  </a:cubicBezTo>
                  <a:cubicBezTo>
                    <a:pt x="394" y="146"/>
                    <a:pt x="399" y="146"/>
                    <a:pt x="408" y="146"/>
                  </a:cubicBezTo>
                  <a:cubicBezTo>
                    <a:pt x="411" y="146"/>
                    <a:pt x="415" y="138"/>
                    <a:pt x="415" y="138"/>
                  </a:cubicBezTo>
                  <a:cubicBezTo>
                    <a:pt x="415" y="129"/>
                    <a:pt x="411" y="129"/>
                    <a:pt x="408" y="129"/>
                  </a:cubicBezTo>
                  <a:cubicBezTo>
                    <a:pt x="405" y="127"/>
                    <a:pt x="403" y="126"/>
                    <a:pt x="401" y="126"/>
                  </a:cubicBezTo>
                  <a:close/>
                  <a:moveTo>
                    <a:pt x="2596" y="145"/>
                  </a:moveTo>
                  <a:cubicBezTo>
                    <a:pt x="2596" y="148"/>
                    <a:pt x="2596" y="149"/>
                    <a:pt x="2597" y="149"/>
                  </a:cubicBezTo>
                  <a:cubicBezTo>
                    <a:pt x="2597" y="149"/>
                    <a:pt x="2597" y="147"/>
                    <a:pt x="2596" y="145"/>
                  </a:cubicBezTo>
                  <a:close/>
                  <a:moveTo>
                    <a:pt x="1088" y="20"/>
                  </a:moveTo>
                  <a:cubicBezTo>
                    <a:pt x="1086" y="20"/>
                    <a:pt x="1086" y="24"/>
                    <a:pt x="1089" y="34"/>
                  </a:cubicBezTo>
                  <a:cubicBezTo>
                    <a:pt x="1089" y="49"/>
                    <a:pt x="1089" y="49"/>
                    <a:pt x="1080" y="49"/>
                  </a:cubicBezTo>
                  <a:cubicBezTo>
                    <a:pt x="1075" y="49"/>
                    <a:pt x="1071" y="49"/>
                    <a:pt x="1071" y="42"/>
                  </a:cubicBezTo>
                  <a:cubicBezTo>
                    <a:pt x="1071" y="33"/>
                    <a:pt x="1071" y="34"/>
                    <a:pt x="1063" y="33"/>
                  </a:cubicBezTo>
                  <a:cubicBezTo>
                    <a:pt x="1049" y="33"/>
                    <a:pt x="1037" y="57"/>
                    <a:pt x="1032" y="73"/>
                  </a:cubicBezTo>
                  <a:cubicBezTo>
                    <a:pt x="1032" y="81"/>
                    <a:pt x="1032" y="86"/>
                    <a:pt x="1032" y="86"/>
                  </a:cubicBezTo>
                  <a:cubicBezTo>
                    <a:pt x="1031" y="86"/>
                    <a:pt x="1030" y="81"/>
                    <a:pt x="1028" y="73"/>
                  </a:cubicBezTo>
                  <a:cubicBezTo>
                    <a:pt x="1028" y="65"/>
                    <a:pt x="1023" y="65"/>
                    <a:pt x="1019" y="65"/>
                  </a:cubicBezTo>
                  <a:cubicBezTo>
                    <a:pt x="1019" y="57"/>
                    <a:pt x="1023" y="57"/>
                    <a:pt x="1028" y="57"/>
                  </a:cubicBezTo>
                  <a:lnTo>
                    <a:pt x="1028" y="48"/>
                  </a:lnTo>
                  <a:cubicBezTo>
                    <a:pt x="1026" y="40"/>
                    <a:pt x="1024" y="37"/>
                    <a:pt x="1022" y="37"/>
                  </a:cubicBezTo>
                  <a:cubicBezTo>
                    <a:pt x="1020" y="37"/>
                    <a:pt x="1018" y="40"/>
                    <a:pt x="1016" y="48"/>
                  </a:cubicBezTo>
                  <a:cubicBezTo>
                    <a:pt x="1013" y="52"/>
                    <a:pt x="1012" y="54"/>
                    <a:pt x="1011" y="54"/>
                  </a:cubicBezTo>
                  <a:cubicBezTo>
                    <a:pt x="1010" y="54"/>
                    <a:pt x="1009" y="52"/>
                    <a:pt x="1007" y="48"/>
                  </a:cubicBezTo>
                  <a:cubicBezTo>
                    <a:pt x="1003" y="43"/>
                    <a:pt x="1000" y="37"/>
                    <a:pt x="999" y="37"/>
                  </a:cubicBezTo>
                  <a:cubicBezTo>
                    <a:pt x="998" y="37"/>
                    <a:pt x="998" y="38"/>
                    <a:pt x="998" y="40"/>
                  </a:cubicBezTo>
                  <a:cubicBezTo>
                    <a:pt x="993" y="40"/>
                    <a:pt x="988" y="37"/>
                    <a:pt x="985" y="31"/>
                  </a:cubicBezTo>
                  <a:cubicBezTo>
                    <a:pt x="976" y="31"/>
                    <a:pt x="973" y="31"/>
                    <a:pt x="973" y="40"/>
                  </a:cubicBezTo>
                  <a:cubicBezTo>
                    <a:pt x="972" y="48"/>
                    <a:pt x="969" y="48"/>
                    <a:pt x="964" y="48"/>
                  </a:cubicBezTo>
                  <a:cubicBezTo>
                    <a:pt x="960" y="48"/>
                    <a:pt x="955" y="48"/>
                    <a:pt x="955" y="56"/>
                  </a:cubicBezTo>
                  <a:cubicBezTo>
                    <a:pt x="955" y="64"/>
                    <a:pt x="951" y="72"/>
                    <a:pt x="943" y="72"/>
                  </a:cubicBezTo>
                  <a:cubicBezTo>
                    <a:pt x="939" y="75"/>
                    <a:pt x="937" y="77"/>
                    <a:pt x="935" y="77"/>
                  </a:cubicBezTo>
                  <a:cubicBezTo>
                    <a:pt x="933" y="77"/>
                    <a:pt x="932" y="73"/>
                    <a:pt x="929" y="64"/>
                  </a:cubicBezTo>
                  <a:cubicBezTo>
                    <a:pt x="929" y="55"/>
                    <a:pt x="926" y="55"/>
                    <a:pt x="921" y="55"/>
                  </a:cubicBezTo>
                  <a:cubicBezTo>
                    <a:pt x="921" y="55"/>
                    <a:pt x="917" y="55"/>
                    <a:pt x="912" y="47"/>
                  </a:cubicBezTo>
                  <a:cubicBezTo>
                    <a:pt x="911" y="45"/>
                    <a:pt x="910" y="44"/>
                    <a:pt x="910" y="44"/>
                  </a:cubicBezTo>
                  <a:cubicBezTo>
                    <a:pt x="908" y="44"/>
                    <a:pt x="908" y="49"/>
                    <a:pt x="908" y="55"/>
                  </a:cubicBezTo>
                  <a:cubicBezTo>
                    <a:pt x="908" y="63"/>
                    <a:pt x="908" y="72"/>
                    <a:pt x="908" y="72"/>
                  </a:cubicBezTo>
                  <a:cubicBezTo>
                    <a:pt x="903" y="72"/>
                    <a:pt x="900" y="55"/>
                    <a:pt x="900" y="47"/>
                  </a:cubicBezTo>
                  <a:cubicBezTo>
                    <a:pt x="898" y="39"/>
                    <a:pt x="897" y="35"/>
                    <a:pt x="896" y="35"/>
                  </a:cubicBezTo>
                  <a:cubicBezTo>
                    <a:pt x="896" y="35"/>
                    <a:pt x="896" y="39"/>
                    <a:pt x="896" y="47"/>
                  </a:cubicBezTo>
                  <a:cubicBezTo>
                    <a:pt x="896" y="53"/>
                    <a:pt x="893" y="58"/>
                    <a:pt x="889" y="58"/>
                  </a:cubicBezTo>
                  <a:cubicBezTo>
                    <a:pt x="887" y="58"/>
                    <a:pt x="885" y="57"/>
                    <a:pt x="882" y="55"/>
                  </a:cubicBezTo>
                  <a:cubicBezTo>
                    <a:pt x="874" y="55"/>
                    <a:pt x="865" y="55"/>
                    <a:pt x="865" y="46"/>
                  </a:cubicBezTo>
                  <a:cubicBezTo>
                    <a:pt x="864" y="43"/>
                    <a:pt x="862" y="43"/>
                    <a:pt x="861" y="43"/>
                  </a:cubicBezTo>
                  <a:cubicBezTo>
                    <a:pt x="858" y="43"/>
                    <a:pt x="856" y="46"/>
                    <a:pt x="856" y="46"/>
                  </a:cubicBezTo>
                  <a:cubicBezTo>
                    <a:pt x="855" y="50"/>
                    <a:pt x="853" y="52"/>
                    <a:pt x="850" y="52"/>
                  </a:cubicBezTo>
                  <a:cubicBezTo>
                    <a:pt x="847" y="52"/>
                    <a:pt x="842" y="50"/>
                    <a:pt x="835" y="46"/>
                  </a:cubicBezTo>
                  <a:cubicBezTo>
                    <a:pt x="824" y="38"/>
                    <a:pt x="819" y="33"/>
                    <a:pt x="816" y="33"/>
                  </a:cubicBezTo>
                  <a:cubicBezTo>
                    <a:pt x="814" y="33"/>
                    <a:pt x="814" y="38"/>
                    <a:pt x="814" y="46"/>
                  </a:cubicBezTo>
                  <a:cubicBezTo>
                    <a:pt x="814" y="51"/>
                    <a:pt x="814" y="55"/>
                    <a:pt x="813" y="55"/>
                  </a:cubicBezTo>
                  <a:cubicBezTo>
                    <a:pt x="813" y="55"/>
                    <a:pt x="812" y="53"/>
                    <a:pt x="810" y="46"/>
                  </a:cubicBezTo>
                  <a:cubicBezTo>
                    <a:pt x="809" y="43"/>
                    <a:pt x="808" y="42"/>
                    <a:pt x="806" y="42"/>
                  </a:cubicBezTo>
                  <a:cubicBezTo>
                    <a:pt x="803" y="42"/>
                    <a:pt x="799" y="48"/>
                    <a:pt x="792" y="54"/>
                  </a:cubicBezTo>
                  <a:cubicBezTo>
                    <a:pt x="789" y="64"/>
                    <a:pt x="788" y="75"/>
                    <a:pt x="788" y="86"/>
                  </a:cubicBezTo>
                  <a:cubicBezTo>
                    <a:pt x="788" y="96"/>
                    <a:pt x="788" y="99"/>
                    <a:pt x="786" y="99"/>
                  </a:cubicBezTo>
                  <a:cubicBezTo>
                    <a:pt x="785" y="99"/>
                    <a:pt x="783" y="98"/>
                    <a:pt x="780" y="94"/>
                  </a:cubicBezTo>
                  <a:cubicBezTo>
                    <a:pt x="776" y="94"/>
                    <a:pt x="771" y="85"/>
                    <a:pt x="771" y="77"/>
                  </a:cubicBezTo>
                  <a:cubicBezTo>
                    <a:pt x="771" y="70"/>
                    <a:pt x="776" y="70"/>
                    <a:pt x="776" y="70"/>
                  </a:cubicBezTo>
                  <a:lnTo>
                    <a:pt x="780" y="70"/>
                  </a:lnTo>
                  <a:cubicBezTo>
                    <a:pt x="780" y="62"/>
                    <a:pt x="780" y="53"/>
                    <a:pt x="771" y="53"/>
                  </a:cubicBezTo>
                  <a:cubicBezTo>
                    <a:pt x="769" y="49"/>
                    <a:pt x="767" y="47"/>
                    <a:pt x="765" y="47"/>
                  </a:cubicBezTo>
                  <a:cubicBezTo>
                    <a:pt x="764" y="47"/>
                    <a:pt x="763" y="49"/>
                    <a:pt x="763" y="53"/>
                  </a:cubicBezTo>
                  <a:cubicBezTo>
                    <a:pt x="759" y="45"/>
                    <a:pt x="750" y="45"/>
                    <a:pt x="741" y="45"/>
                  </a:cubicBezTo>
                  <a:cubicBezTo>
                    <a:pt x="733" y="45"/>
                    <a:pt x="719" y="44"/>
                    <a:pt x="716" y="36"/>
                  </a:cubicBezTo>
                  <a:cubicBezTo>
                    <a:pt x="707" y="36"/>
                    <a:pt x="703" y="36"/>
                    <a:pt x="703" y="44"/>
                  </a:cubicBezTo>
                  <a:cubicBezTo>
                    <a:pt x="703" y="54"/>
                    <a:pt x="701" y="58"/>
                    <a:pt x="700" y="58"/>
                  </a:cubicBezTo>
                  <a:cubicBezTo>
                    <a:pt x="699" y="58"/>
                    <a:pt x="698" y="55"/>
                    <a:pt x="698" y="52"/>
                  </a:cubicBezTo>
                  <a:cubicBezTo>
                    <a:pt x="696" y="42"/>
                    <a:pt x="673" y="34"/>
                    <a:pt x="655" y="34"/>
                  </a:cubicBezTo>
                  <a:cubicBezTo>
                    <a:pt x="644" y="34"/>
                    <a:pt x="636" y="37"/>
                    <a:pt x="634" y="43"/>
                  </a:cubicBezTo>
                  <a:lnTo>
                    <a:pt x="625" y="43"/>
                  </a:lnTo>
                  <a:cubicBezTo>
                    <a:pt x="621" y="39"/>
                    <a:pt x="613" y="37"/>
                    <a:pt x="605" y="37"/>
                  </a:cubicBezTo>
                  <a:cubicBezTo>
                    <a:pt x="597" y="37"/>
                    <a:pt x="589" y="39"/>
                    <a:pt x="587" y="43"/>
                  </a:cubicBezTo>
                  <a:lnTo>
                    <a:pt x="575" y="43"/>
                  </a:lnTo>
                  <a:cubicBezTo>
                    <a:pt x="570" y="38"/>
                    <a:pt x="567" y="36"/>
                    <a:pt x="564" y="36"/>
                  </a:cubicBezTo>
                  <a:cubicBezTo>
                    <a:pt x="561" y="36"/>
                    <a:pt x="559" y="38"/>
                    <a:pt x="557" y="42"/>
                  </a:cubicBezTo>
                  <a:cubicBezTo>
                    <a:pt x="555" y="45"/>
                    <a:pt x="554" y="48"/>
                    <a:pt x="553" y="51"/>
                  </a:cubicBezTo>
                  <a:lnTo>
                    <a:pt x="553" y="51"/>
                  </a:lnTo>
                  <a:cubicBezTo>
                    <a:pt x="553" y="51"/>
                    <a:pt x="553" y="51"/>
                    <a:pt x="553" y="51"/>
                  </a:cubicBezTo>
                  <a:cubicBezTo>
                    <a:pt x="553" y="42"/>
                    <a:pt x="544" y="42"/>
                    <a:pt x="528" y="42"/>
                  </a:cubicBezTo>
                  <a:cubicBezTo>
                    <a:pt x="510" y="42"/>
                    <a:pt x="510" y="42"/>
                    <a:pt x="514" y="49"/>
                  </a:cubicBezTo>
                  <a:cubicBezTo>
                    <a:pt x="509" y="52"/>
                    <a:pt x="506" y="53"/>
                    <a:pt x="503" y="53"/>
                  </a:cubicBezTo>
                  <a:cubicBezTo>
                    <a:pt x="497" y="53"/>
                    <a:pt x="497" y="47"/>
                    <a:pt x="497" y="42"/>
                  </a:cubicBezTo>
                  <a:cubicBezTo>
                    <a:pt x="499" y="34"/>
                    <a:pt x="499" y="30"/>
                    <a:pt x="497" y="30"/>
                  </a:cubicBezTo>
                  <a:cubicBezTo>
                    <a:pt x="495" y="30"/>
                    <a:pt x="491" y="36"/>
                    <a:pt x="488" y="49"/>
                  </a:cubicBezTo>
                  <a:cubicBezTo>
                    <a:pt x="486" y="59"/>
                    <a:pt x="482" y="62"/>
                    <a:pt x="479" y="62"/>
                  </a:cubicBezTo>
                  <a:cubicBezTo>
                    <a:pt x="477" y="62"/>
                    <a:pt x="476" y="61"/>
                    <a:pt x="476" y="57"/>
                  </a:cubicBezTo>
                  <a:cubicBezTo>
                    <a:pt x="476" y="49"/>
                    <a:pt x="481" y="49"/>
                    <a:pt x="484" y="49"/>
                  </a:cubicBezTo>
                  <a:lnTo>
                    <a:pt x="484" y="33"/>
                  </a:lnTo>
                  <a:cubicBezTo>
                    <a:pt x="481" y="33"/>
                    <a:pt x="481" y="33"/>
                    <a:pt x="476" y="40"/>
                  </a:cubicBezTo>
                  <a:cubicBezTo>
                    <a:pt x="476" y="40"/>
                    <a:pt x="472" y="40"/>
                    <a:pt x="467" y="49"/>
                  </a:cubicBezTo>
                  <a:cubicBezTo>
                    <a:pt x="463" y="56"/>
                    <a:pt x="463" y="66"/>
                    <a:pt x="467" y="73"/>
                  </a:cubicBezTo>
                  <a:cubicBezTo>
                    <a:pt x="471" y="80"/>
                    <a:pt x="469" y="81"/>
                    <a:pt x="465" y="81"/>
                  </a:cubicBezTo>
                  <a:cubicBezTo>
                    <a:pt x="464" y="81"/>
                    <a:pt x="464" y="81"/>
                    <a:pt x="463" y="81"/>
                  </a:cubicBezTo>
                  <a:cubicBezTo>
                    <a:pt x="456" y="75"/>
                    <a:pt x="454" y="65"/>
                    <a:pt x="458" y="57"/>
                  </a:cubicBezTo>
                  <a:cubicBezTo>
                    <a:pt x="463" y="57"/>
                    <a:pt x="463" y="49"/>
                    <a:pt x="463" y="40"/>
                  </a:cubicBezTo>
                  <a:cubicBezTo>
                    <a:pt x="463" y="39"/>
                    <a:pt x="462" y="38"/>
                    <a:pt x="461" y="38"/>
                  </a:cubicBezTo>
                  <a:cubicBezTo>
                    <a:pt x="455" y="38"/>
                    <a:pt x="440" y="51"/>
                    <a:pt x="437" y="65"/>
                  </a:cubicBezTo>
                  <a:lnTo>
                    <a:pt x="437" y="56"/>
                  </a:lnTo>
                  <a:cubicBezTo>
                    <a:pt x="437" y="48"/>
                    <a:pt x="429" y="48"/>
                    <a:pt x="420" y="48"/>
                  </a:cubicBezTo>
                  <a:cubicBezTo>
                    <a:pt x="411" y="48"/>
                    <a:pt x="408" y="48"/>
                    <a:pt x="408" y="56"/>
                  </a:cubicBezTo>
                  <a:cubicBezTo>
                    <a:pt x="408" y="64"/>
                    <a:pt x="408" y="72"/>
                    <a:pt x="403" y="72"/>
                  </a:cubicBezTo>
                  <a:cubicBezTo>
                    <a:pt x="408" y="72"/>
                    <a:pt x="407" y="81"/>
                    <a:pt x="407" y="89"/>
                  </a:cubicBezTo>
                  <a:cubicBezTo>
                    <a:pt x="402" y="84"/>
                    <a:pt x="398" y="79"/>
                    <a:pt x="394" y="72"/>
                  </a:cubicBezTo>
                  <a:cubicBezTo>
                    <a:pt x="386" y="56"/>
                    <a:pt x="377" y="47"/>
                    <a:pt x="361" y="47"/>
                  </a:cubicBezTo>
                  <a:cubicBezTo>
                    <a:pt x="352" y="47"/>
                    <a:pt x="339" y="47"/>
                    <a:pt x="335" y="39"/>
                  </a:cubicBezTo>
                  <a:cubicBezTo>
                    <a:pt x="326" y="39"/>
                    <a:pt x="321" y="39"/>
                    <a:pt x="321" y="47"/>
                  </a:cubicBezTo>
                  <a:lnTo>
                    <a:pt x="313" y="47"/>
                  </a:lnTo>
                  <a:cubicBezTo>
                    <a:pt x="311" y="43"/>
                    <a:pt x="308" y="40"/>
                    <a:pt x="305" y="40"/>
                  </a:cubicBezTo>
                  <a:cubicBezTo>
                    <a:pt x="302" y="40"/>
                    <a:pt x="300" y="43"/>
                    <a:pt x="300" y="47"/>
                  </a:cubicBezTo>
                  <a:cubicBezTo>
                    <a:pt x="299" y="50"/>
                    <a:pt x="297" y="50"/>
                    <a:pt x="296" y="50"/>
                  </a:cubicBezTo>
                  <a:cubicBezTo>
                    <a:pt x="293" y="50"/>
                    <a:pt x="291" y="46"/>
                    <a:pt x="288" y="46"/>
                  </a:cubicBezTo>
                  <a:cubicBezTo>
                    <a:pt x="284" y="39"/>
                    <a:pt x="281" y="35"/>
                    <a:pt x="281" y="35"/>
                  </a:cubicBezTo>
                  <a:lnTo>
                    <a:pt x="281" y="35"/>
                  </a:lnTo>
                  <a:cubicBezTo>
                    <a:pt x="280" y="35"/>
                    <a:pt x="281" y="41"/>
                    <a:pt x="283" y="55"/>
                  </a:cubicBezTo>
                  <a:cubicBezTo>
                    <a:pt x="283" y="62"/>
                    <a:pt x="289" y="68"/>
                    <a:pt x="295" y="71"/>
                  </a:cubicBezTo>
                  <a:lnTo>
                    <a:pt x="309" y="71"/>
                  </a:lnTo>
                  <a:lnTo>
                    <a:pt x="295" y="79"/>
                  </a:lnTo>
                  <a:cubicBezTo>
                    <a:pt x="289" y="81"/>
                    <a:pt x="283" y="88"/>
                    <a:pt x="283" y="95"/>
                  </a:cubicBezTo>
                  <a:cubicBezTo>
                    <a:pt x="283" y="95"/>
                    <a:pt x="283" y="103"/>
                    <a:pt x="279" y="103"/>
                  </a:cubicBezTo>
                  <a:cubicBezTo>
                    <a:pt x="279" y="103"/>
                    <a:pt x="279" y="95"/>
                    <a:pt x="279" y="86"/>
                  </a:cubicBezTo>
                  <a:cubicBezTo>
                    <a:pt x="282" y="80"/>
                    <a:pt x="283" y="71"/>
                    <a:pt x="283" y="63"/>
                  </a:cubicBezTo>
                  <a:cubicBezTo>
                    <a:pt x="280" y="52"/>
                    <a:pt x="274" y="45"/>
                    <a:pt x="270" y="45"/>
                  </a:cubicBezTo>
                  <a:cubicBezTo>
                    <a:pt x="268" y="45"/>
                    <a:pt x="266" y="48"/>
                    <a:pt x="266" y="54"/>
                  </a:cubicBezTo>
                  <a:cubicBezTo>
                    <a:pt x="262" y="54"/>
                    <a:pt x="262" y="54"/>
                    <a:pt x="257" y="46"/>
                  </a:cubicBezTo>
                  <a:cubicBezTo>
                    <a:pt x="257" y="43"/>
                    <a:pt x="257" y="41"/>
                    <a:pt x="255" y="41"/>
                  </a:cubicBezTo>
                  <a:cubicBezTo>
                    <a:pt x="254" y="41"/>
                    <a:pt x="251" y="45"/>
                    <a:pt x="248" y="54"/>
                  </a:cubicBezTo>
                  <a:cubicBezTo>
                    <a:pt x="246" y="62"/>
                    <a:pt x="244" y="66"/>
                    <a:pt x="242" y="66"/>
                  </a:cubicBezTo>
                  <a:cubicBezTo>
                    <a:pt x="240" y="66"/>
                    <a:pt x="238" y="62"/>
                    <a:pt x="236" y="54"/>
                  </a:cubicBezTo>
                  <a:cubicBezTo>
                    <a:pt x="231" y="44"/>
                    <a:pt x="223" y="40"/>
                    <a:pt x="217" y="40"/>
                  </a:cubicBezTo>
                  <a:cubicBezTo>
                    <a:pt x="213" y="40"/>
                    <a:pt x="210" y="42"/>
                    <a:pt x="210" y="45"/>
                  </a:cubicBezTo>
                  <a:cubicBezTo>
                    <a:pt x="210" y="55"/>
                    <a:pt x="206" y="59"/>
                    <a:pt x="202" y="59"/>
                  </a:cubicBezTo>
                  <a:cubicBezTo>
                    <a:pt x="199" y="59"/>
                    <a:pt x="195" y="57"/>
                    <a:pt x="193" y="53"/>
                  </a:cubicBezTo>
                  <a:cubicBezTo>
                    <a:pt x="191" y="49"/>
                    <a:pt x="189" y="47"/>
                    <a:pt x="187" y="47"/>
                  </a:cubicBezTo>
                  <a:cubicBezTo>
                    <a:pt x="184" y="47"/>
                    <a:pt x="182" y="49"/>
                    <a:pt x="180" y="53"/>
                  </a:cubicBezTo>
                  <a:cubicBezTo>
                    <a:pt x="180" y="47"/>
                    <a:pt x="178" y="42"/>
                    <a:pt x="176" y="42"/>
                  </a:cubicBezTo>
                  <a:cubicBezTo>
                    <a:pt x="175" y="42"/>
                    <a:pt x="173" y="43"/>
                    <a:pt x="172" y="45"/>
                  </a:cubicBezTo>
                  <a:cubicBezTo>
                    <a:pt x="172" y="45"/>
                    <a:pt x="168" y="45"/>
                    <a:pt x="172" y="53"/>
                  </a:cubicBezTo>
                  <a:lnTo>
                    <a:pt x="163" y="68"/>
                  </a:lnTo>
                  <a:cubicBezTo>
                    <a:pt x="168" y="68"/>
                    <a:pt x="168" y="77"/>
                    <a:pt x="168" y="85"/>
                  </a:cubicBezTo>
                  <a:cubicBezTo>
                    <a:pt x="168" y="87"/>
                    <a:pt x="167" y="88"/>
                    <a:pt x="165" y="88"/>
                  </a:cubicBezTo>
                  <a:cubicBezTo>
                    <a:pt x="160" y="88"/>
                    <a:pt x="149" y="79"/>
                    <a:pt x="142" y="61"/>
                  </a:cubicBezTo>
                  <a:lnTo>
                    <a:pt x="133" y="44"/>
                  </a:lnTo>
                  <a:lnTo>
                    <a:pt x="133" y="61"/>
                  </a:lnTo>
                  <a:cubicBezTo>
                    <a:pt x="129" y="61"/>
                    <a:pt x="125" y="61"/>
                    <a:pt x="125" y="53"/>
                  </a:cubicBezTo>
                  <a:cubicBezTo>
                    <a:pt x="125" y="44"/>
                    <a:pt x="125" y="44"/>
                    <a:pt x="120" y="44"/>
                  </a:cubicBezTo>
                  <a:cubicBezTo>
                    <a:pt x="120" y="44"/>
                    <a:pt x="116" y="44"/>
                    <a:pt x="116" y="52"/>
                  </a:cubicBezTo>
                  <a:cubicBezTo>
                    <a:pt x="116" y="62"/>
                    <a:pt x="116" y="66"/>
                    <a:pt x="115" y="66"/>
                  </a:cubicBezTo>
                  <a:cubicBezTo>
                    <a:pt x="114" y="66"/>
                    <a:pt x="113" y="64"/>
                    <a:pt x="111" y="61"/>
                  </a:cubicBezTo>
                  <a:cubicBezTo>
                    <a:pt x="110" y="52"/>
                    <a:pt x="108" y="48"/>
                    <a:pt x="106" y="48"/>
                  </a:cubicBezTo>
                  <a:cubicBezTo>
                    <a:pt x="104" y="48"/>
                    <a:pt x="101" y="52"/>
                    <a:pt x="99" y="60"/>
                  </a:cubicBezTo>
                  <a:cubicBezTo>
                    <a:pt x="99" y="68"/>
                    <a:pt x="99" y="72"/>
                    <a:pt x="99" y="72"/>
                  </a:cubicBezTo>
                  <a:cubicBezTo>
                    <a:pt x="98" y="72"/>
                    <a:pt x="97" y="68"/>
                    <a:pt x="95" y="60"/>
                  </a:cubicBezTo>
                  <a:cubicBezTo>
                    <a:pt x="95" y="52"/>
                    <a:pt x="90" y="44"/>
                    <a:pt x="86" y="44"/>
                  </a:cubicBezTo>
                  <a:lnTo>
                    <a:pt x="86" y="52"/>
                  </a:lnTo>
                  <a:cubicBezTo>
                    <a:pt x="86" y="61"/>
                    <a:pt x="85" y="65"/>
                    <a:pt x="83" y="65"/>
                  </a:cubicBezTo>
                  <a:cubicBezTo>
                    <a:pt x="81" y="65"/>
                    <a:pt x="80" y="63"/>
                    <a:pt x="78" y="60"/>
                  </a:cubicBezTo>
                  <a:cubicBezTo>
                    <a:pt x="78" y="56"/>
                    <a:pt x="77" y="54"/>
                    <a:pt x="74" y="54"/>
                  </a:cubicBezTo>
                  <a:cubicBezTo>
                    <a:pt x="72" y="54"/>
                    <a:pt x="69" y="56"/>
                    <a:pt x="64" y="60"/>
                  </a:cubicBezTo>
                  <a:cubicBezTo>
                    <a:pt x="57" y="60"/>
                    <a:pt x="52" y="60"/>
                    <a:pt x="52" y="52"/>
                  </a:cubicBezTo>
                  <a:cubicBezTo>
                    <a:pt x="52" y="43"/>
                    <a:pt x="52" y="39"/>
                    <a:pt x="51" y="39"/>
                  </a:cubicBezTo>
                  <a:cubicBezTo>
                    <a:pt x="51" y="39"/>
                    <a:pt x="50" y="43"/>
                    <a:pt x="48" y="52"/>
                  </a:cubicBezTo>
                  <a:cubicBezTo>
                    <a:pt x="45" y="56"/>
                    <a:pt x="44" y="58"/>
                    <a:pt x="43" y="58"/>
                  </a:cubicBezTo>
                  <a:cubicBezTo>
                    <a:pt x="41" y="58"/>
                    <a:pt x="39" y="56"/>
                    <a:pt x="35" y="52"/>
                  </a:cubicBezTo>
                  <a:cubicBezTo>
                    <a:pt x="33" y="47"/>
                    <a:pt x="32" y="45"/>
                    <a:pt x="31" y="45"/>
                  </a:cubicBezTo>
                  <a:cubicBezTo>
                    <a:pt x="30" y="45"/>
                    <a:pt x="28" y="47"/>
                    <a:pt x="26" y="51"/>
                  </a:cubicBezTo>
                  <a:cubicBezTo>
                    <a:pt x="26" y="67"/>
                    <a:pt x="26" y="75"/>
                    <a:pt x="31" y="75"/>
                  </a:cubicBezTo>
                  <a:cubicBezTo>
                    <a:pt x="35" y="75"/>
                    <a:pt x="35" y="75"/>
                    <a:pt x="35" y="83"/>
                  </a:cubicBezTo>
                  <a:lnTo>
                    <a:pt x="26" y="83"/>
                  </a:lnTo>
                  <a:cubicBezTo>
                    <a:pt x="22" y="83"/>
                    <a:pt x="17" y="83"/>
                    <a:pt x="9" y="91"/>
                  </a:cubicBezTo>
                  <a:cubicBezTo>
                    <a:pt x="2" y="97"/>
                    <a:pt x="1" y="110"/>
                    <a:pt x="5" y="110"/>
                  </a:cubicBezTo>
                  <a:cubicBezTo>
                    <a:pt x="6" y="110"/>
                    <a:pt x="8" y="109"/>
                    <a:pt x="9" y="108"/>
                  </a:cubicBezTo>
                  <a:lnTo>
                    <a:pt x="14" y="116"/>
                  </a:lnTo>
                  <a:cubicBezTo>
                    <a:pt x="13" y="128"/>
                    <a:pt x="15" y="134"/>
                    <a:pt x="17" y="134"/>
                  </a:cubicBezTo>
                  <a:cubicBezTo>
                    <a:pt x="20" y="134"/>
                    <a:pt x="22" y="128"/>
                    <a:pt x="22" y="116"/>
                  </a:cubicBezTo>
                  <a:cubicBezTo>
                    <a:pt x="22" y="103"/>
                    <a:pt x="22" y="97"/>
                    <a:pt x="22" y="97"/>
                  </a:cubicBezTo>
                  <a:cubicBezTo>
                    <a:pt x="23" y="97"/>
                    <a:pt x="24" y="101"/>
                    <a:pt x="26" y="108"/>
                  </a:cubicBezTo>
                  <a:cubicBezTo>
                    <a:pt x="26" y="125"/>
                    <a:pt x="31" y="125"/>
                    <a:pt x="35" y="125"/>
                  </a:cubicBezTo>
                  <a:cubicBezTo>
                    <a:pt x="39" y="125"/>
                    <a:pt x="39" y="125"/>
                    <a:pt x="39" y="132"/>
                  </a:cubicBezTo>
                  <a:cubicBezTo>
                    <a:pt x="39" y="140"/>
                    <a:pt x="43" y="148"/>
                    <a:pt x="48" y="148"/>
                  </a:cubicBezTo>
                  <a:cubicBezTo>
                    <a:pt x="52" y="148"/>
                    <a:pt x="52" y="148"/>
                    <a:pt x="52" y="140"/>
                  </a:cubicBezTo>
                  <a:cubicBezTo>
                    <a:pt x="50" y="137"/>
                    <a:pt x="51" y="135"/>
                    <a:pt x="52" y="135"/>
                  </a:cubicBezTo>
                  <a:lnTo>
                    <a:pt x="52" y="135"/>
                  </a:lnTo>
                  <a:cubicBezTo>
                    <a:pt x="54" y="135"/>
                    <a:pt x="58" y="139"/>
                    <a:pt x="60" y="149"/>
                  </a:cubicBezTo>
                  <a:cubicBezTo>
                    <a:pt x="62" y="152"/>
                    <a:pt x="63" y="154"/>
                    <a:pt x="63" y="154"/>
                  </a:cubicBezTo>
                  <a:cubicBezTo>
                    <a:pt x="64" y="154"/>
                    <a:pt x="64" y="150"/>
                    <a:pt x="64" y="140"/>
                  </a:cubicBezTo>
                  <a:cubicBezTo>
                    <a:pt x="64" y="133"/>
                    <a:pt x="67" y="129"/>
                    <a:pt x="69" y="129"/>
                  </a:cubicBezTo>
                  <a:cubicBezTo>
                    <a:pt x="72" y="129"/>
                    <a:pt x="76" y="133"/>
                    <a:pt x="78" y="141"/>
                  </a:cubicBezTo>
                  <a:lnTo>
                    <a:pt x="86" y="141"/>
                  </a:lnTo>
                  <a:cubicBezTo>
                    <a:pt x="90" y="141"/>
                    <a:pt x="90" y="134"/>
                    <a:pt x="90" y="125"/>
                  </a:cubicBezTo>
                  <a:cubicBezTo>
                    <a:pt x="90" y="115"/>
                    <a:pt x="90" y="112"/>
                    <a:pt x="91" y="112"/>
                  </a:cubicBezTo>
                  <a:cubicBezTo>
                    <a:pt x="92" y="112"/>
                    <a:pt x="93" y="113"/>
                    <a:pt x="95" y="117"/>
                  </a:cubicBezTo>
                  <a:cubicBezTo>
                    <a:pt x="97" y="122"/>
                    <a:pt x="99" y="128"/>
                    <a:pt x="99" y="134"/>
                  </a:cubicBezTo>
                  <a:cubicBezTo>
                    <a:pt x="99" y="141"/>
                    <a:pt x="103" y="141"/>
                    <a:pt x="107" y="141"/>
                  </a:cubicBezTo>
                  <a:cubicBezTo>
                    <a:pt x="111" y="141"/>
                    <a:pt x="120" y="141"/>
                    <a:pt x="120" y="134"/>
                  </a:cubicBezTo>
                  <a:cubicBezTo>
                    <a:pt x="120" y="136"/>
                    <a:pt x="120" y="139"/>
                    <a:pt x="120" y="141"/>
                  </a:cubicBezTo>
                  <a:cubicBezTo>
                    <a:pt x="123" y="141"/>
                    <a:pt x="124" y="145"/>
                    <a:pt x="125" y="145"/>
                  </a:cubicBezTo>
                  <a:cubicBezTo>
                    <a:pt x="125" y="145"/>
                    <a:pt x="125" y="144"/>
                    <a:pt x="125" y="141"/>
                  </a:cubicBezTo>
                  <a:cubicBezTo>
                    <a:pt x="125" y="141"/>
                    <a:pt x="128" y="141"/>
                    <a:pt x="137" y="150"/>
                  </a:cubicBezTo>
                  <a:cubicBezTo>
                    <a:pt x="139" y="152"/>
                    <a:pt x="141" y="152"/>
                    <a:pt x="142" y="152"/>
                  </a:cubicBezTo>
                  <a:cubicBezTo>
                    <a:pt x="150" y="152"/>
                    <a:pt x="156" y="139"/>
                    <a:pt x="146" y="126"/>
                  </a:cubicBezTo>
                  <a:lnTo>
                    <a:pt x="151" y="126"/>
                  </a:lnTo>
                  <a:cubicBezTo>
                    <a:pt x="154" y="126"/>
                    <a:pt x="154" y="118"/>
                    <a:pt x="154" y="118"/>
                  </a:cubicBezTo>
                  <a:cubicBezTo>
                    <a:pt x="154" y="110"/>
                    <a:pt x="159" y="110"/>
                    <a:pt x="163" y="110"/>
                  </a:cubicBezTo>
                  <a:lnTo>
                    <a:pt x="163" y="126"/>
                  </a:lnTo>
                  <a:cubicBezTo>
                    <a:pt x="161" y="140"/>
                    <a:pt x="162" y="149"/>
                    <a:pt x="165" y="149"/>
                  </a:cubicBezTo>
                  <a:cubicBezTo>
                    <a:pt x="167" y="149"/>
                    <a:pt x="170" y="144"/>
                    <a:pt x="172" y="134"/>
                  </a:cubicBezTo>
                  <a:lnTo>
                    <a:pt x="172" y="143"/>
                  </a:lnTo>
                  <a:cubicBezTo>
                    <a:pt x="172" y="146"/>
                    <a:pt x="173" y="148"/>
                    <a:pt x="175" y="148"/>
                  </a:cubicBezTo>
                  <a:cubicBezTo>
                    <a:pt x="177" y="148"/>
                    <a:pt x="180" y="146"/>
                    <a:pt x="184" y="143"/>
                  </a:cubicBezTo>
                  <a:cubicBezTo>
                    <a:pt x="189" y="143"/>
                    <a:pt x="193" y="127"/>
                    <a:pt x="193" y="118"/>
                  </a:cubicBezTo>
                  <a:cubicBezTo>
                    <a:pt x="193" y="110"/>
                    <a:pt x="198" y="110"/>
                    <a:pt x="198" y="110"/>
                  </a:cubicBezTo>
                  <a:cubicBezTo>
                    <a:pt x="202" y="110"/>
                    <a:pt x="202" y="110"/>
                    <a:pt x="201" y="118"/>
                  </a:cubicBezTo>
                  <a:cubicBezTo>
                    <a:pt x="201" y="126"/>
                    <a:pt x="204" y="131"/>
                    <a:pt x="206" y="131"/>
                  </a:cubicBezTo>
                  <a:cubicBezTo>
                    <a:pt x="209" y="131"/>
                    <a:pt x="212" y="127"/>
                    <a:pt x="215" y="119"/>
                  </a:cubicBezTo>
                  <a:lnTo>
                    <a:pt x="215" y="127"/>
                  </a:lnTo>
                  <a:cubicBezTo>
                    <a:pt x="215" y="132"/>
                    <a:pt x="217" y="138"/>
                    <a:pt x="226" y="138"/>
                  </a:cubicBezTo>
                  <a:cubicBezTo>
                    <a:pt x="229" y="138"/>
                    <a:pt x="234" y="137"/>
                    <a:pt x="240" y="135"/>
                  </a:cubicBezTo>
                  <a:cubicBezTo>
                    <a:pt x="257" y="135"/>
                    <a:pt x="271" y="136"/>
                    <a:pt x="270" y="144"/>
                  </a:cubicBezTo>
                  <a:cubicBezTo>
                    <a:pt x="270" y="145"/>
                    <a:pt x="270" y="146"/>
                    <a:pt x="271" y="146"/>
                  </a:cubicBezTo>
                  <a:cubicBezTo>
                    <a:pt x="276" y="146"/>
                    <a:pt x="289" y="133"/>
                    <a:pt x="295" y="120"/>
                  </a:cubicBezTo>
                  <a:cubicBezTo>
                    <a:pt x="295" y="128"/>
                    <a:pt x="300" y="128"/>
                    <a:pt x="309" y="128"/>
                  </a:cubicBezTo>
                  <a:cubicBezTo>
                    <a:pt x="321" y="128"/>
                    <a:pt x="321" y="128"/>
                    <a:pt x="321" y="136"/>
                  </a:cubicBezTo>
                  <a:cubicBezTo>
                    <a:pt x="319" y="144"/>
                    <a:pt x="318" y="148"/>
                    <a:pt x="318" y="148"/>
                  </a:cubicBezTo>
                  <a:cubicBezTo>
                    <a:pt x="319" y="148"/>
                    <a:pt x="321" y="144"/>
                    <a:pt x="326" y="136"/>
                  </a:cubicBezTo>
                  <a:cubicBezTo>
                    <a:pt x="327" y="130"/>
                    <a:pt x="330" y="127"/>
                    <a:pt x="333" y="127"/>
                  </a:cubicBezTo>
                  <a:cubicBezTo>
                    <a:pt x="338" y="127"/>
                    <a:pt x="343" y="134"/>
                    <a:pt x="343" y="145"/>
                  </a:cubicBezTo>
                  <a:cubicBezTo>
                    <a:pt x="343" y="153"/>
                    <a:pt x="347" y="153"/>
                    <a:pt x="356" y="153"/>
                  </a:cubicBezTo>
                  <a:cubicBezTo>
                    <a:pt x="361" y="145"/>
                    <a:pt x="368" y="145"/>
                    <a:pt x="377" y="145"/>
                  </a:cubicBezTo>
                  <a:cubicBezTo>
                    <a:pt x="390" y="145"/>
                    <a:pt x="390" y="145"/>
                    <a:pt x="390" y="129"/>
                  </a:cubicBezTo>
                  <a:cubicBezTo>
                    <a:pt x="390" y="114"/>
                    <a:pt x="393" y="113"/>
                    <a:pt x="400" y="113"/>
                  </a:cubicBezTo>
                  <a:cubicBezTo>
                    <a:pt x="401" y="113"/>
                    <a:pt x="402" y="113"/>
                    <a:pt x="403" y="113"/>
                  </a:cubicBezTo>
                  <a:cubicBezTo>
                    <a:pt x="408" y="113"/>
                    <a:pt x="412" y="113"/>
                    <a:pt x="411" y="121"/>
                  </a:cubicBezTo>
                  <a:cubicBezTo>
                    <a:pt x="411" y="121"/>
                    <a:pt x="415" y="129"/>
                    <a:pt x="420" y="129"/>
                  </a:cubicBezTo>
                  <a:cubicBezTo>
                    <a:pt x="424" y="129"/>
                    <a:pt x="429" y="129"/>
                    <a:pt x="429" y="138"/>
                  </a:cubicBezTo>
                  <a:cubicBezTo>
                    <a:pt x="431" y="143"/>
                    <a:pt x="436" y="146"/>
                    <a:pt x="441" y="146"/>
                  </a:cubicBezTo>
                  <a:cubicBezTo>
                    <a:pt x="450" y="146"/>
                    <a:pt x="458" y="146"/>
                    <a:pt x="458" y="154"/>
                  </a:cubicBezTo>
                  <a:cubicBezTo>
                    <a:pt x="463" y="154"/>
                    <a:pt x="463" y="154"/>
                    <a:pt x="463" y="146"/>
                  </a:cubicBezTo>
                  <a:cubicBezTo>
                    <a:pt x="463" y="140"/>
                    <a:pt x="465" y="135"/>
                    <a:pt x="472" y="135"/>
                  </a:cubicBezTo>
                  <a:cubicBezTo>
                    <a:pt x="475" y="135"/>
                    <a:pt x="479" y="136"/>
                    <a:pt x="484" y="138"/>
                  </a:cubicBezTo>
                  <a:cubicBezTo>
                    <a:pt x="486" y="138"/>
                    <a:pt x="488" y="138"/>
                    <a:pt x="490" y="138"/>
                  </a:cubicBezTo>
                  <a:cubicBezTo>
                    <a:pt x="497" y="138"/>
                    <a:pt x="505" y="137"/>
                    <a:pt x="505" y="130"/>
                  </a:cubicBezTo>
                  <a:cubicBezTo>
                    <a:pt x="510" y="130"/>
                    <a:pt x="510" y="130"/>
                    <a:pt x="510" y="139"/>
                  </a:cubicBezTo>
                  <a:cubicBezTo>
                    <a:pt x="510" y="147"/>
                    <a:pt x="512" y="151"/>
                    <a:pt x="515" y="151"/>
                  </a:cubicBezTo>
                  <a:cubicBezTo>
                    <a:pt x="518" y="151"/>
                    <a:pt x="523" y="147"/>
                    <a:pt x="527" y="139"/>
                  </a:cubicBezTo>
                  <a:cubicBezTo>
                    <a:pt x="527" y="135"/>
                    <a:pt x="528" y="133"/>
                    <a:pt x="529" y="133"/>
                  </a:cubicBezTo>
                  <a:cubicBezTo>
                    <a:pt x="531" y="133"/>
                    <a:pt x="533" y="135"/>
                    <a:pt x="536" y="139"/>
                  </a:cubicBezTo>
                  <a:cubicBezTo>
                    <a:pt x="536" y="139"/>
                    <a:pt x="540" y="139"/>
                    <a:pt x="544" y="131"/>
                  </a:cubicBezTo>
                  <a:cubicBezTo>
                    <a:pt x="547" y="127"/>
                    <a:pt x="548" y="125"/>
                    <a:pt x="549" y="125"/>
                  </a:cubicBezTo>
                  <a:cubicBezTo>
                    <a:pt x="551" y="125"/>
                    <a:pt x="553" y="127"/>
                    <a:pt x="557" y="131"/>
                  </a:cubicBezTo>
                  <a:cubicBezTo>
                    <a:pt x="557" y="139"/>
                    <a:pt x="561" y="139"/>
                    <a:pt x="566" y="139"/>
                  </a:cubicBezTo>
                  <a:cubicBezTo>
                    <a:pt x="569" y="136"/>
                    <a:pt x="582" y="134"/>
                    <a:pt x="594" y="134"/>
                  </a:cubicBezTo>
                  <a:cubicBezTo>
                    <a:pt x="608" y="134"/>
                    <a:pt x="623" y="136"/>
                    <a:pt x="625" y="140"/>
                  </a:cubicBezTo>
                  <a:cubicBezTo>
                    <a:pt x="630" y="132"/>
                    <a:pt x="630" y="132"/>
                    <a:pt x="634" y="132"/>
                  </a:cubicBezTo>
                  <a:cubicBezTo>
                    <a:pt x="636" y="138"/>
                    <a:pt x="638" y="141"/>
                    <a:pt x="639" y="141"/>
                  </a:cubicBezTo>
                  <a:cubicBezTo>
                    <a:pt x="641" y="141"/>
                    <a:pt x="643" y="134"/>
                    <a:pt x="643" y="125"/>
                  </a:cubicBezTo>
                  <a:lnTo>
                    <a:pt x="634" y="125"/>
                  </a:lnTo>
                  <a:cubicBezTo>
                    <a:pt x="634" y="117"/>
                    <a:pt x="637" y="113"/>
                    <a:pt x="639" y="113"/>
                  </a:cubicBezTo>
                  <a:cubicBezTo>
                    <a:pt x="643" y="113"/>
                    <a:pt x="647" y="119"/>
                    <a:pt x="647" y="132"/>
                  </a:cubicBezTo>
                  <a:cubicBezTo>
                    <a:pt x="649" y="141"/>
                    <a:pt x="650" y="145"/>
                    <a:pt x="651" y="145"/>
                  </a:cubicBezTo>
                  <a:cubicBezTo>
                    <a:pt x="652" y="145"/>
                    <a:pt x="653" y="141"/>
                    <a:pt x="656" y="132"/>
                  </a:cubicBezTo>
                  <a:cubicBezTo>
                    <a:pt x="658" y="125"/>
                    <a:pt x="660" y="121"/>
                    <a:pt x="662" y="121"/>
                  </a:cubicBezTo>
                  <a:cubicBezTo>
                    <a:pt x="664" y="121"/>
                    <a:pt x="666" y="125"/>
                    <a:pt x="668" y="132"/>
                  </a:cubicBezTo>
                  <a:cubicBezTo>
                    <a:pt x="668" y="141"/>
                    <a:pt x="668" y="145"/>
                    <a:pt x="668" y="145"/>
                  </a:cubicBezTo>
                  <a:cubicBezTo>
                    <a:pt x="669" y="145"/>
                    <a:pt x="670" y="141"/>
                    <a:pt x="672" y="134"/>
                  </a:cubicBezTo>
                  <a:cubicBezTo>
                    <a:pt x="677" y="115"/>
                    <a:pt x="683" y="105"/>
                    <a:pt x="688" y="105"/>
                  </a:cubicBezTo>
                  <a:cubicBezTo>
                    <a:pt x="691" y="105"/>
                    <a:pt x="694" y="111"/>
                    <a:pt x="694" y="126"/>
                  </a:cubicBezTo>
                  <a:cubicBezTo>
                    <a:pt x="694" y="141"/>
                    <a:pt x="698" y="149"/>
                    <a:pt x="703" y="149"/>
                  </a:cubicBezTo>
                  <a:cubicBezTo>
                    <a:pt x="707" y="149"/>
                    <a:pt x="707" y="141"/>
                    <a:pt x="707" y="134"/>
                  </a:cubicBezTo>
                  <a:cubicBezTo>
                    <a:pt x="705" y="125"/>
                    <a:pt x="705" y="121"/>
                    <a:pt x="706" y="121"/>
                  </a:cubicBezTo>
                  <a:lnTo>
                    <a:pt x="706" y="121"/>
                  </a:lnTo>
                  <a:cubicBezTo>
                    <a:pt x="708" y="121"/>
                    <a:pt x="711" y="126"/>
                    <a:pt x="715" y="134"/>
                  </a:cubicBezTo>
                  <a:cubicBezTo>
                    <a:pt x="722" y="147"/>
                    <a:pt x="728" y="153"/>
                    <a:pt x="734" y="153"/>
                  </a:cubicBezTo>
                  <a:cubicBezTo>
                    <a:pt x="739" y="153"/>
                    <a:pt x="744" y="149"/>
                    <a:pt x="750" y="143"/>
                  </a:cubicBezTo>
                  <a:cubicBezTo>
                    <a:pt x="758" y="135"/>
                    <a:pt x="766" y="131"/>
                    <a:pt x="770" y="131"/>
                  </a:cubicBezTo>
                  <a:cubicBezTo>
                    <a:pt x="773" y="131"/>
                    <a:pt x="773" y="135"/>
                    <a:pt x="767" y="143"/>
                  </a:cubicBezTo>
                  <a:cubicBezTo>
                    <a:pt x="761" y="152"/>
                    <a:pt x="759" y="156"/>
                    <a:pt x="760" y="156"/>
                  </a:cubicBezTo>
                  <a:cubicBezTo>
                    <a:pt x="761" y="156"/>
                    <a:pt x="763" y="154"/>
                    <a:pt x="767" y="150"/>
                  </a:cubicBezTo>
                  <a:lnTo>
                    <a:pt x="788" y="150"/>
                  </a:lnTo>
                  <a:cubicBezTo>
                    <a:pt x="792" y="150"/>
                    <a:pt x="797" y="143"/>
                    <a:pt x="797" y="135"/>
                  </a:cubicBezTo>
                  <a:cubicBezTo>
                    <a:pt x="800" y="145"/>
                    <a:pt x="804" y="152"/>
                    <a:pt x="809" y="152"/>
                  </a:cubicBezTo>
                  <a:cubicBezTo>
                    <a:pt x="812" y="152"/>
                    <a:pt x="815" y="150"/>
                    <a:pt x="818" y="144"/>
                  </a:cubicBezTo>
                  <a:lnTo>
                    <a:pt x="827" y="144"/>
                  </a:lnTo>
                  <a:cubicBezTo>
                    <a:pt x="831" y="144"/>
                    <a:pt x="831" y="144"/>
                    <a:pt x="835" y="136"/>
                  </a:cubicBezTo>
                  <a:cubicBezTo>
                    <a:pt x="836" y="133"/>
                    <a:pt x="838" y="133"/>
                    <a:pt x="839" y="133"/>
                  </a:cubicBezTo>
                  <a:cubicBezTo>
                    <a:pt x="842" y="133"/>
                    <a:pt x="845" y="138"/>
                    <a:pt x="849" y="144"/>
                  </a:cubicBezTo>
                  <a:cubicBezTo>
                    <a:pt x="851" y="149"/>
                    <a:pt x="854" y="155"/>
                    <a:pt x="855" y="155"/>
                  </a:cubicBezTo>
                  <a:cubicBezTo>
                    <a:pt x="856" y="155"/>
                    <a:pt x="856" y="154"/>
                    <a:pt x="856" y="151"/>
                  </a:cubicBezTo>
                  <a:cubicBezTo>
                    <a:pt x="856" y="144"/>
                    <a:pt x="865" y="136"/>
                    <a:pt x="870" y="128"/>
                  </a:cubicBezTo>
                  <a:cubicBezTo>
                    <a:pt x="871" y="126"/>
                    <a:pt x="872" y="125"/>
                    <a:pt x="873" y="125"/>
                  </a:cubicBezTo>
                  <a:cubicBezTo>
                    <a:pt x="876" y="125"/>
                    <a:pt x="877" y="130"/>
                    <a:pt x="874" y="136"/>
                  </a:cubicBezTo>
                  <a:cubicBezTo>
                    <a:pt x="874" y="144"/>
                    <a:pt x="874" y="144"/>
                    <a:pt x="882" y="153"/>
                  </a:cubicBezTo>
                  <a:cubicBezTo>
                    <a:pt x="887" y="153"/>
                    <a:pt x="896" y="153"/>
                    <a:pt x="896" y="145"/>
                  </a:cubicBezTo>
                  <a:cubicBezTo>
                    <a:pt x="896" y="140"/>
                    <a:pt x="902" y="138"/>
                    <a:pt x="908" y="138"/>
                  </a:cubicBezTo>
                  <a:cubicBezTo>
                    <a:pt x="915" y="138"/>
                    <a:pt x="923" y="141"/>
                    <a:pt x="925" y="145"/>
                  </a:cubicBezTo>
                  <a:lnTo>
                    <a:pt x="934" y="145"/>
                  </a:lnTo>
                  <a:cubicBezTo>
                    <a:pt x="938" y="145"/>
                    <a:pt x="943" y="137"/>
                    <a:pt x="946" y="137"/>
                  </a:cubicBezTo>
                  <a:cubicBezTo>
                    <a:pt x="946" y="137"/>
                    <a:pt x="951" y="137"/>
                    <a:pt x="955" y="129"/>
                  </a:cubicBezTo>
                  <a:cubicBezTo>
                    <a:pt x="960" y="129"/>
                    <a:pt x="964" y="129"/>
                    <a:pt x="964" y="137"/>
                  </a:cubicBezTo>
                  <a:cubicBezTo>
                    <a:pt x="966" y="129"/>
                    <a:pt x="967" y="125"/>
                    <a:pt x="968" y="125"/>
                  </a:cubicBezTo>
                  <a:cubicBezTo>
                    <a:pt x="969" y="125"/>
                    <a:pt x="970" y="129"/>
                    <a:pt x="972" y="137"/>
                  </a:cubicBezTo>
                  <a:cubicBezTo>
                    <a:pt x="972" y="145"/>
                    <a:pt x="972" y="150"/>
                    <a:pt x="972" y="150"/>
                  </a:cubicBezTo>
                  <a:cubicBezTo>
                    <a:pt x="973" y="150"/>
                    <a:pt x="974" y="145"/>
                    <a:pt x="976" y="137"/>
                  </a:cubicBezTo>
                  <a:cubicBezTo>
                    <a:pt x="979" y="133"/>
                    <a:pt x="980" y="131"/>
                    <a:pt x="981" y="131"/>
                  </a:cubicBezTo>
                  <a:cubicBezTo>
                    <a:pt x="982" y="131"/>
                    <a:pt x="983" y="133"/>
                    <a:pt x="985" y="137"/>
                  </a:cubicBezTo>
                  <a:cubicBezTo>
                    <a:pt x="985" y="141"/>
                    <a:pt x="986" y="144"/>
                    <a:pt x="988" y="144"/>
                  </a:cubicBezTo>
                  <a:cubicBezTo>
                    <a:pt x="989" y="144"/>
                    <a:pt x="990" y="141"/>
                    <a:pt x="990" y="137"/>
                  </a:cubicBezTo>
                  <a:cubicBezTo>
                    <a:pt x="992" y="127"/>
                    <a:pt x="998" y="120"/>
                    <a:pt x="1002" y="120"/>
                  </a:cubicBezTo>
                  <a:cubicBezTo>
                    <a:pt x="1005" y="120"/>
                    <a:pt x="1007" y="123"/>
                    <a:pt x="1007" y="129"/>
                  </a:cubicBezTo>
                  <a:cubicBezTo>
                    <a:pt x="1007" y="129"/>
                    <a:pt x="1011" y="129"/>
                    <a:pt x="1015" y="121"/>
                  </a:cubicBezTo>
                  <a:cubicBezTo>
                    <a:pt x="1017" y="113"/>
                    <a:pt x="1018" y="109"/>
                    <a:pt x="1018" y="109"/>
                  </a:cubicBezTo>
                  <a:cubicBezTo>
                    <a:pt x="1019" y="109"/>
                    <a:pt x="1019" y="113"/>
                    <a:pt x="1019" y="121"/>
                  </a:cubicBezTo>
                  <a:cubicBezTo>
                    <a:pt x="1021" y="130"/>
                    <a:pt x="1024" y="134"/>
                    <a:pt x="1026" y="134"/>
                  </a:cubicBezTo>
                  <a:cubicBezTo>
                    <a:pt x="1028" y="134"/>
                    <a:pt x="1030" y="130"/>
                    <a:pt x="1032" y="122"/>
                  </a:cubicBezTo>
                  <a:cubicBezTo>
                    <a:pt x="1032" y="122"/>
                    <a:pt x="1034" y="118"/>
                    <a:pt x="1037" y="118"/>
                  </a:cubicBezTo>
                  <a:cubicBezTo>
                    <a:pt x="1038" y="118"/>
                    <a:pt x="1039" y="119"/>
                    <a:pt x="1040" y="122"/>
                  </a:cubicBezTo>
                  <a:cubicBezTo>
                    <a:pt x="1046" y="127"/>
                    <a:pt x="1056" y="131"/>
                    <a:pt x="1064" y="131"/>
                  </a:cubicBezTo>
                  <a:cubicBezTo>
                    <a:pt x="1069" y="131"/>
                    <a:pt x="1073" y="129"/>
                    <a:pt x="1071" y="122"/>
                  </a:cubicBezTo>
                  <a:lnTo>
                    <a:pt x="1080" y="122"/>
                  </a:lnTo>
                  <a:cubicBezTo>
                    <a:pt x="1084" y="126"/>
                    <a:pt x="1087" y="128"/>
                    <a:pt x="1089" y="128"/>
                  </a:cubicBezTo>
                  <a:cubicBezTo>
                    <a:pt x="1092" y="128"/>
                    <a:pt x="1094" y="126"/>
                    <a:pt x="1096" y="122"/>
                  </a:cubicBezTo>
                  <a:lnTo>
                    <a:pt x="1101" y="114"/>
                  </a:lnTo>
                  <a:cubicBezTo>
                    <a:pt x="1101" y="122"/>
                    <a:pt x="1105" y="131"/>
                    <a:pt x="1109" y="131"/>
                  </a:cubicBezTo>
                  <a:cubicBezTo>
                    <a:pt x="1113" y="131"/>
                    <a:pt x="1113" y="131"/>
                    <a:pt x="1113" y="123"/>
                  </a:cubicBezTo>
                  <a:cubicBezTo>
                    <a:pt x="1110" y="114"/>
                    <a:pt x="1113" y="114"/>
                    <a:pt x="1118" y="114"/>
                  </a:cubicBezTo>
                  <a:cubicBezTo>
                    <a:pt x="1122" y="114"/>
                    <a:pt x="1127" y="123"/>
                    <a:pt x="1127" y="131"/>
                  </a:cubicBezTo>
                  <a:lnTo>
                    <a:pt x="1130" y="131"/>
                  </a:lnTo>
                  <a:cubicBezTo>
                    <a:pt x="1130" y="122"/>
                    <a:pt x="1132" y="118"/>
                    <a:pt x="1133" y="118"/>
                  </a:cubicBezTo>
                  <a:cubicBezTo>
                    <a:pt x="1134" y="118"/>
                    <a:pt x="1135" y="120"/>
                    <a:pt x="1135" y="123"/>
                  </a:cubicBezTo>
                  <a:cubicBezTo>
                    <a:pt x="1137" y="128"/>
                    <a:pt x="1141" y="132"/>
                    <a:pt x="1146" y="132"/>
                  </a:cubicBezTo>
                  <a:cubicBezTo>
                    <a:pt x="1147" y="132"/>
                    <a:pt x="1147" y="131"/>
                    <a:pt x="1148" y="131"/>
                  </a:cubicBezTo>
                  <a:cubicBezTo>
                    <a:pt x="1148" y="129"/>
                    <a:pt x="1149" y="128"/>
                    <a:pt x="1149" y="128"/>
                  </a:cubicBezTo>
                  <a:lnTo>
                    <a:pt x="1149" y="128"/>
                  </a:lnTo>
                  <a:cubicBezTo>
                    <a:pt x="1150" y="128"/>
                    <a:pt x="1151" y="131"/>
                    <a:pt x="1148" y="131"/>
                  </a:cubicBezTo>
                  <a:lnTo>
                    <a:pt x="1148" y="139"/>
                  </a:lnTo>
                  <a:cubicBezTo>
                    <a:pt x="1149" y="142"/>
                    <a:pt x="1150" y="143"/>
                    <a:pt x="1151" y="143"/>
                  </a:cubicBezTo>
                  <a:cubicBezTo>
                    <a:pt x="1153" y="143"/>
                    <a:pt x="1153" y="137"/>
                    <a:pt x="1153" y="131"/>
                  </a:cubicBezTo>
                  <a:lnTo>
                    <a:pt x="1160" y="131"/>
                  </a:lnTo>
                  <a:cubicBezTo>
                    <a:pt x="1165" y="131"/>
                    <a:pt x="1169" y="131"/>
                    <a:pt x="1165" y="123"/>
                  </a:cubicBezTo>
                  <a:cubicBezTo>
                    <a:pt x="1165" y="116"/>
                    <a:pt x="1165" y="108"/>
                    <a:pt x="1169" y="108"/>
                  </a:cubicBezTo>
                  <a:cubicBezTo>
                    <a:pt x="1169" y="105"/>
                    <a:pt x="1170" y="104"/>
                    <a:pt x="1170" y="104"/>
                  </a:cubicBezTo>
                  <a:lnTo>
                    <a:pt x="1170" y="104"/>
                  </a:lnTo>
                  <a:cubicBezTo>
                    <a:pt x="1171" y="104"/>
                    <a:pt x="1172" y="108"/>
                    <a:pt x="1169" y="108"/>
                  </a:cubicBezTo>
                  <a:cubicBezTo>
                    <a:pt x="1169" y="116"/>
                    <a:pt x="1169" y="123"/>
                    <a:pt x="1174" y="123"/>
                  </a:cubicBezTo>
                  <a:cubicBezTo>
                    <a:pt x="1177" y="123"/>
                    <a:pt x="1177" y="132"/>
                    <a:pt x="1177" y="132"/>
                  </a:cubicBezTo>
                  <a:cubicBezTo>
                    <a:pt x="1176" y="139"/>
                    <a:pt x="1178" y="141"/>
                    <a:pt x="1181" y="141"/>
                  </a:cubicBezTo>
                  <a:cubicBezTo>
                    <a:pt x="1186" y="141"/>
                    <a:pt x="1193" y="137"/>
                    <a:pt x="1195" y="132"/>
                  </a:cubicBezTo>
                  <a:cubicBezTo>
                    <a:pt x="1199" y="124"/>
                    <a:pt x="1202" y="120"/>
                    <a:pt x="1204" y="120"/>
                  </a:cubicBezTo>
                  <a:cubicBezTo>
                    <a:pt x="1206" y="120"/>
                    <a:pt x="1207" y="124"/>
                    <a:pt x="1207" y="132"/>
                  </a:cubicBezTo>
                  <a:cubicBezTo>
                    <a:pt x="1207" y="137"/>
                    <a:pt x="1208" y="139"/>
                    <a:pt x="1209" y="139"/>
                  </a:cubicBezTo>
                  <a:cubicBezTo>
                    <a:pt x="1212" y="139"/>
                    <a:pt x="1218" y="126"/>
                    <a:pt x="1221" y="108"/>
                  </a:cubicBezTo>
                  <a:lnTo>
                    <a:pt x="1225" y="84"/>
                  </a:lnTo>
                  <a:lnTo>
                    <a:pt x="1225" y="108"/>
                  </a:lnTo>
                  <a:cubicBezTo>
                    <a:pt x="1227" y="127"/>
                    <a:pt x="1228" y="135"/>
                    <a:pt x="1231" y="135"/>
                  </a:cubicBezTo>
                  <a:cubicBezTo>
                    <a:pt x="1233" y="135"/>
                    <a:pt x="1237" y="131"/>
                    <a:pt x="1242" y="125"/>
                  </a:cubicBezTo>
                  <a:cubicBezTo>
                    <a:pt x="1246" y="121"/>
                    <a:pt x="1248" y="119"/>
                    <a:pt x="1249" y="119"/>
                  </a:cubicBezTo>
                  <a:cubicBezTo>
                    <a:pt x="1250" y="119"/>
                    <a:pt x="1250" y="121"/>
                    <a:pt x="1250" y="125"/>
                  </a:cubicBezTo>
                  <a:cubicBezTo>
                    <a:pt x="1250" y="132"/>
                    <a:pt x="1255" y="132"/>
                    <a:pt x="1268" y="134"/>
                  </a:cubicBezTo>
                  <a:cubicBezTo>
                    <a:pt x="1280" y="134"/>
                    <a:pt x="1285" y="134"/>
                    <a:pt x="1285" y="126"/>
                  </a:cubicBezTo>
                  <a:lnTo>
                    <a:pt x="1294" y="126"/>
                  </a:lnTo>
                  <a:cubicBezTo>
                    <a:pt x="1295" y="132"/>
                    <a:pt x="1297" y="134"/>
                    <a:pt x="1299" y="134"/>
                  </a:cubicBezTo>
                  <a:cubicBezTo>
                    <a:pt x="1302" y="134"/>
                    <a:pt x="1304" y="128"/>
                    <a:pt x="1302" y="118"/>
                  </a:cubicBezTo>
                  <a:lnTo>
                    <a:pt x="1311" y="118"/>
                  </a:lnTo>
                  <a:lnTo>
                    <a:pt x="1311" y="126"/>
                  </a:lnTo>
                  <a:cubicBezTo>
                    <a:pt x="1311" y="134"/>
                    <a:pt x="1319" y="134"/>
                    <a:pt x="1353" y="135"/>
                  </a:cubicBezTo>
                  <a:cubicBezTo>
                    <a:pt x="1391" y="135"/>
                    <a:pt x="1396" y="135"/>
                    <a:pt x="1396" y="119"/>
                  </a:cubicBezTo>
                  <a:cubicBezTo>
                    <a:pt x="1398" y="111"/>
                    <a:pt x="1400" y="107"/>
                    <a:pt x="1402" y="107"/>
                  </a:cubicBezTo>
                  <a:cubicBezTo>
                    <a:pt x="1404" y="107"/>
                    <a:pt x="1405" y="111"/>
                    <a:pt x="1405" y="119"/>
                  </a:cubicBezTo>
                  <a:cubicBezTo>
                    <a:pt x="1405" y="125"/>
                    <a:pt x="1407" y="130"/>
                    <a:pt x="1408" y="130"/>
                  </a:cubicBezTo>
                  <a:cubicBezTo>
                    <a:pt x="1409" y="130"/>
                    <a:pt x="1409" y="129"/>
                    <a:pt x="1409" y="127"/>
                  </a:cubicBezTo>
                  <a:cubicBezTo>
                    <a:pt x="1414" y="127"/>
                    <a:pt x="1419" y="130"/>
                    <a:pt x="1422" y="136"/>
                  </a:cubicBezTo>
                  <a:cubicBezTo>
                    <a:pt x="1427" y="142"/>
                    <a:pt x="1431" y="145"/>
                    <a:pt x="1433" y="145"/>
                  </a:cubicBezTo>
                  <a:cubicBezTo>
                    <a:pt x="1437" y="145"/>
                    <a:pt x="1439" y="140"/>
                    <a:pt x="1439" y="136"/>
                  </a:cubicBezTo>
                  <a:cubicBezTo>
                    <a:pt x="1437" y="129"/>
                    <a:pt x="1437" y="126"/>
                    <a:pt x="1437" y="126"/>
                  </a:cubicBezTo>
                  <a:lnTo>
                    <a:pt x="1437" y="126"/>
                  </a:lnTo>
                  <a:cubicBezTo>
                    <a:pt x="1438" y="126"/>
                    <a:pt x="1440" y="131"/>
                    <a:pt x="1443" y="136"/>
                  </a:cubicBezTo>
                  <a:cubicBezTo>
                    <a:pt x="1446" y="141"/>
                    <a:pt x="1449" y="147"/>
                    <a:pt x="1451" y="147"/>
                  </a:cubicBezTo>
                  <a:cubicBezTo>
                    <a:pt x="1452" y="147"/>
                    <a:pt x="1452" y="146"/>
                    <a:pt x="1452" y="144"/>
                  </a:cubicBezTo>
                  <a:cubicBezTo>
                    <a:pt x="1454" y="139"/>
                    <a:pt x="1463" y="135"/>
                    <a:pt x="1471" y="135"/>
                  </a:cubicBezTo>
                  <a:cubicBezTo>
                    <a:pt x="1477" y="135"/>
                    <a:pt x="1481" y="137"/>
                    <a:pt x="1481" y="144"/>
                  </a:cubicBezTo>
                  <a:lnTo>
                    <a:pt x="1490" y="145"/>
                  </a:lnTo>
                  <a:cubicBezTo>
                    <a:pt x="1490" y="138"/>
                    <a:pt x="1495" y="136"/>
                    <a:pt x="1501" y="136"/>
                  </a:cubicBezTo>
                  <a:cubicBezTo>
                    <a:pt x="1503" y="136"/>
                    <a:pt x="1505" y="137"/>
                    <a:pt x="1507" y="137"/>
                  </a:cubicBezTo>
                  <a:cubicBezTo>
                    <a:pt x="1516" y="137"/>
                    <a:pt x="1520" y="137"/>
                    <a:pt x="1520" y="145"/>
                  </a:cubicBezTo>
                  <a:cubicBezTo>
                    <a:pt x="1518" y="149"/>
                    <a:pt x="1518" y="151"/>
                    <a:pt x="1520" y="151"/>
                  </a:cubicBezTo>
                  <a:cubicBezTo>
                    <a:pt x="1521" y="151"/>
                    <a:pt x="1524" y="149"/>
                    <a:pt x="1528" y="145"/>
                  </a:cubicBezTo>
                  <a:cubicBezTo>
                    <a:pt x="1533" y="145"/>
                    <a:pt x="1537" y="129"/>
                    <a:pt x="1542" y="129"/>
                  </a:cubicBezTo>
                  <a:cubicBezTo>
                    <a:pt x="1542" y="121"/>
                    <a:pt x="1546" y="112"/>
                    <a:pt x="1551" y="112"/>
                  </a:cubicBezTo>
                  <a:lnTo>
                    <a:pt x="1551" y="121"/>
                  </a:lnTo>
                  <a:lnTo>
                    <a:pt x="1551" y="137"/>
                  </a:lnTo>
                  <a:cubicBezTo>
                    <a:pt x="1554" y="137"/>
                    <a:pt x="1559" y="137"/>
                    <a:pt x="1559" y="129"/>
                  </a:cubicBezTo>
                  <a:cubicBezTo>
                    <a:pt x="1563" y="137"/>
                    <a:pt x="1568" y="137"/>
                    <a:pt x="1575" y="137"/>
                  </a:cubicBezTo>
                  <a:cubicBezTo>
                    <a:pt x="1578" y="137"/>
                    <a:pt x="1580" y="137"/>
                    <a:pt x="1583" y="137"/>
                  </a:cubicBezTo>
                  <a:cubicBezTo>
                    <a:pt x="1589" y="137"/>
                    <a:pt x="1595" y="136"/>
                    <a:pt x="1598" y="130"/>
                  </a:cubicBezTo>
                  <a:cubicBezTo>
                    <a:pt x="1601" y="138"/>
                    <a:pt x="1608" y="142"/>
                    <a:pt x="1615" y="142"/>
                  </a:cubicBezTo>
                  <a:cubicBezTo>
                    <a:pt x="1622" y="142"/>
                    <a:pt x="1629" y="138"/>
                    <a:pt x="1632" y="130"/>
                  </a:cubicBezTo>
                  <a:cubicBezTo>
                    <a:pt x="1632" y="126"/>
                    <a:pt x="1633" y="124"/>
                    <a:pt x="1634" y="124"/>
                  </a:cubicBezTo>
                  <a:cubicBezTo>
                    <a:pt x="1636" y="124"/>
                    <a:pt x="1638" y="126"/>
                    <a:pt x="1640" y="130"/>
                  </a:cubicBezTo>
                  <a:cubicBezTo>
                    <a:pt x="1642" y="134"/>
                    <a:pt x="1643" y="136"/>
                    <a:pt x="1644" y="136"/>
                  </a:cubicBezTo>
                  <a:cubicBezTo>
                    <a:pt x="1645" y="136"/>
                    <a:pt x="1646" y="134"/>
                    <a:pt x="1648" y="130"/>
                  </a:cubicBezTo>
                  <a:cubicBezTo>
                    <a:pt x="1650" y="128"/>
                    <a:pt x="1651" y="127"/>
                    <a:pt x="1652" y="127"/>
                  </a:cubicBezTo>
                  <a:cubicBezTo>
                    <a:pt x="1655" y="127"/>
                    <a:pt x="1659" y="133"/>
                    <a:pt x="1662" y="139"/>
                  </a:cubicBezTo>
                  <a:cubicBezTo>
                    <a:pt x="1664" y="148"/>
                    <a:pt x="1666" y="152"/>
                    <a:pt x="1669" y="152"/>
                  </a:cubicBezTo>
                  <a:cubicBezTo>
                    <a:pt x="1670" y="152"/>
                    <a:pt x="1672" y="150"/>
                    <a:pt x="1674" y="147"/>
                  </a:cubicBezTo>
                  <a:cubicBezTo>
                    <a:pt x="1680" y="141"/>
                    <a:pt x="1688" y="139"/>
                    <a:pt x="1695" y="139"/>
                  </a:cubicBezTo>
                  <a:cubicBezTo>
                    <a:pt x="1704" y="131"/>
                    <a:pt x="1709" y="131"/>
                    <a:pt x="1704" y="123"/>
                  </a:cubicBezTo>
                  <a:cubicBezTo>
                    <a:pt x="1704" y="118"/>
                    <a:pt x="1707" y="112"/>
                    <a:pt x="1709" y="107"/>
                  </a:cubicBezTo>
                  <a:cubicBezTo>
                    <a:pt x="1712" y="104"/>
                    <a:pt x="1713" y="103"/>
                    <a:pt x="1714" y="103"/>
                  </a:cubicBezTo>
                  <a:lnTo>
                    <a:pt x="1714" y="103"/>
                  </a:lnTo>
                  <a:cubicBezTo>
                    <a:pt x="1716" y="103"/>
                    <a:pt x="1716" y="107"/>
                    <a:pt x="1713" y="107"/>
                  </a:cubicBezTo>
                  <a:cubicBezTo>
                    <a:pt x="1704" y="114"/>
                    <a:pt x="1709" y="114"/>
                    <a:pt x="1713" y="123"/>
                  </a:cubicBezTo>
                  <a:cubicBezTo>
                    <a:pt x="1716" y="128"/>
                    <a:pt x="1722" y="132"/>
                    <a:pt x="1728" y="132"/>
                  </a:cubicBezTo>
                  <a:cubicBezTo>
                    <a:pt x="1728" y="132"/>
                    <a:pt x="1729" y="131"/>
                    <a:pt x="1730" y="131"/>
                  </a:cubicBezTo>
                  <a:lnTo>
                    <a:pt x="1747" y="131"/>
                  </a:lnTo>
                  <a:cubicBezTo>
                    <a:pt x="1754" y="136"/>
                    <a:pt x="1758" y="138"/>
                    <a:pt x="1761" y="138"/>
                  </a:cubicBezTo>
                  <a:cubicBezTo>
                    <a:pt x="1763" y="138"/>
                    <a:pt x="1764" y="136"/>
                    <a:pt x="1764" y="132"/>
                  </a:cubicBezTo>
                  <a:lnTo>
                    <a:pt x="1764" y="123"/>
                  </a:lnTo>
                  <a:cubicBezTo>
                    <a:pt x="1766" y="132"/>
                    <a:pt x="1779" y="136"/>
                    <a:pt x="1793" y="136"/>
                  </a:cubicBezTo>
                  <a:cubicBezTo>
                    <a:pt x="1805" y="136"/>
                    <a:pt x="1818" y="132"/>
                    <a:pt x="1820" y="125"/>
                  </a:cubicBezTo>
                  <a:lnTo>
                    <a:pt x="1820" y="132"/>
                  </a:lnTo>
                  <a:cubicBezTo>
                    <a:pt x="1820" y="140"/>
                    <a:pt x="1824" y="141"/>
                    <a:pt x="1832" y="141"/>
                  </a:cubicBezTo>
                  <a:cubicBezTo>
                    <a:pt x="1844" y="137"/>
                    <a:pt x="1856" y="135"/>
                    <a:pt x="1867" y="134"/>
                  </a:cubicBezTo>
                  <a:cubicBezTo>
                    <a:pt x="1884" y="134"/>
                    <a:pt x="1897" y="134"/>
                    <a:pt x="1897" y="126"/>
                  </a:cubicBezTo>
                  <a:cubicBezTo>
                    <a:pt x="1902" y="126"/>
                    <a:pt x="1902" y="126"/>
                    <a:pt x="1902" y="134"/>
                  </a:cubicBezTo>
                  <a:cubicBezTo>
                    <a:pt x="1897" y="141"/>
                    <a:pt x="1902" y="143"/>
                    <a:pt x="1905" y="143"/>
                  </a:cubicBezTo>
                  <a:cubicBezTo>
                    <a:pt x="1910" y="143"/>
                    <a:pt x="1910" y="134"/>
                    <a:pt x="1910" y="126"/>
                  </a:cubicBezTo>
                  <a:cubicBezTo>
                    <a:pt x="1910" y="122"/>
                    <a:pt x="1911" y="120"/>
                    <a:pt x="1913" y="120"/>
                  </a:cubicBezTo>
                  <a:cubicBezTo>
                    <a:pt x="1915" y="120"/>
                    <a:pt x="1919" y="122"/>
                    <a:pt x="1923" y="126"/>
                  </a:cubicBezTo>
                  <a:cubicBezTo>
                    <a:pt x="1928" y="130"/>
                    <a:pt x="1934" y="133"/>
                    <a:pt x="1940" y="133"/>
                  </a:cubicBezTo>
                  <a:cubicBezTo>
                    <a:pt x="1946" y="133"/>
                    <a:pt x="1952" y="131"/>
                    <a:pt x="1957" y="127"/>
                  </a:cubicBezTo>
                  <a:cubicBezTo>
                    <a:pt x="1961" y="127"/>
                    <a:pt x="1966" y="127"/>
                    <a:pt x="1966" y="135"/>
                  </a:cubicBezTo>
                  <a:cubicBezTo>
                    <a:pt x="1968" y="139"/>
                    <a:pt x="1972" y="144"/>
                    <a:pt x="1976" y="144"/>
                  </a:cubicBezTo>
                  <a:cubicBezTo>
                    <a:pt x="1980" y="144"/>
                    <a:pt x="1983" y="142"/>
                    <a:pt x="1987" y="135"/>
                  </a:cubicBezTo>
                  <a:cubicBezTo>
                    <a:pt x="1992" y="135"/>
                    <a:pt x="1992" y="135"/>
                    <a:pt x="1992" y="144"/>
                  </a:cubicBezTo>
                  <a:cubicBezTo>
                    <a:pt x="1994" y="148"/>
                    <a:pt x="1994" y="153"/>
                    <a:pt x="1996" y="153"/>
                  </a:cubicBezTo>
                  <a:cubicBezTo>
                    <a:pt x="1996" y="153"/>
                    <a:pt x="1998" y="150"/>
                    <a:pt x="1999" y="144"/>
                  </a:cubicBezTo>
                  <a:cubicBezTo>
                    <a:pt x="2004" y="140"/>
                    <a:pt x="2010" y="138"/>
                    <a:pt x="2015" y="138"/>
                  </a:cubicBezTo>
                  <a:cubicBezTo>
                    <a:pt x="2020" y="138"/>
                    <a:pt x="2026" y="140"/>
                    <a:pt x="2030" y="144"/>
                  </a:cubicBezTo>
                  <a:cubicBezTo>
                    <a:pt x="2034" y="144"/>
                    <a:pt x="2039" y="144"/>
                    <a:pt x="2039" y="136"/>
                  </a:cubicBezTo>
                  <a:cubicBezTo>
                    <a:pt x="2039" y="133"/>
                    <a:pt x="2039" y="130"/>
                    <a:pt x="2039" y="128"/>
                  </a:cubicBezTo>
                  <a:cubicBezTo>
                    <a:pt x="2040" y="136"/>
                    <a:pt x="2041" y="140"/>
                    <a:pt x="2042" y="140"/>
                  </a:cubicBezTo>
                  <a:cubicBezTo>
                    <a:pt x="2043" y="140"/>
                    <a:pt x="2044" y="136"/>
                    <a:pt x="2047" y="128"/>
                  </a:cubicBezTo>
                  <a:cubicBezTo>
                    <a:pt x="2047" y="124"/>
                    <a:pt x="2048" y="122"/>
                    <a:pt x="2049" y="122"/>
                  </a:cubicBezTo>
                  <a:cubicBezTo>
                    <a:pt x="2050" y="122"/>
                    <a:pt x="2051" y="124"/>
                    <a:pt x="2051" y="128"/>
                  </a:cubicBezTo>
                  <a:cubicBezTo>
                    <a:pt x="2056" y="136"/>
                    <a:pt x="2060" y="136"/>
                    <a:pt x="2060" y="136"/>
                  </a:cubicBezTo>
                  <a:cubicBezTo>
                    <a:pt x="2075" y="132"/>
                    <a:pt x="2090" y="129"/>
                    <a:pt x="2107" y="129"/>
                  </a:cubicBezTo>
                  <a:cubicBezTo>
                    <a:pt x="2141" y="129"/>
                    <a:pt x="2154" y="129"/>
                    <a:pt x="2154" y="121"/>
                  </a:cubicBezTo>
                  <a:cubicBezTo>
                    <a:pt x="2156" y="117"/>
                    <a:pt x="2157" y="115"/>
                    <a:pt x="2158" y="115"/>
                  </a:cubicBezTo>
                  <a:cubicBezTo>
                    <a:pt x="2159" y="115"/>
                    <a:pt x="2160" y="117"/>
                    <a:pt x="2162" y="121"/>
                  </a:cubicBezTo>
                  <a:cubicBezTo>
                    <a:pt x="2164" y="126"/>
                    <a:pt x="2169" y="129"/>
                    <a:pt x="2173" y="129"/>
                  </a:cubicBezTo>
                  <a:cubicBezTo>
                    <a:pt x="2174" y="129"/>
                    <a:pt x="2175" y="129"/>
                    <a:pt x="2176" y="129"/>
                  </a:cubicBezTo>
                  <a:cubicBezTo>
                    <a:pt x="2180" y="129"/>
                    <a:pt x="2183" y="130"/>
                    <a:pt x="2183" y="138"/>
                  </a:cubicBezTo>
                  <a:cubicBezTo>
                    <a:pt x="2188" y="130"/>
                    <a:pt x="2188" y="130"/>
                    <a:pt x="2192" y="130"/>
                  </a:cubicBezTo>
                  <a:cubicBezTo>
                    <a:pt x="2192" y="134"/>
                    <a:pt x="2194" y="136"/>
                    <a:pt x="2195" y="136"/>
                  </a:cubicBezTo>
                  <a:cubicBezTo>
                    <a:pt x="2197" y="136"/>
                    <a:pt x="2199" y="134"/>
                    <a:pt x="2201" y="130"/>
                  </a:cubicBezTo>
                  <a:cubicBezTo>
                    <a:pt x="2203" y="122"/>
                    <a:pt x="2204" y="118"/>
                    <a:pt x="2204" y="118"/>
                  </a:cubicBezTo>
                  <a:cubicBezTo>
                    <a:pt x="2205" y="118"/>
                    <a:pt x="2205" y="122"/>
                    <a:pt x="2205" y="130"/>
                  </a:cubicBezTo>
                  <a:cubicBezTo>
                    <a:pt x="2205" y="136"/>
                    <a:pt x="2211" y="141"/>
                    <a:pt x="2214" y="141"/>
                  </a:cubicBezTo>
                  <a:cubicBezTo>
                    <a:pt x="2215" y="141"/>
                    <a:pt x="2215" y="140"/>
                    <a:pt x="2214" y="138"/>
                  </a:cubicBezTo>
                  <a:cubicBezTo>
                    <a:pt x="2214" y="130"/>
                    <a:pt x="2223" y="130"/>
                    <a:pt x="2227" y="122"/>
                  </a:cubicBezTo>
                  <a:cubicBezTo>
                    <a:pt x="2231" y="122"/>
                    <a:pt x="2235" y="122"/>
                    <a:pt x="2235" y="130"/>
                  </a:cubicBezTo>
                  <a:cubicBezTo>
                    <a:pt x="2236" y="133"/>
                    <a:pt x="2239" y="134"/>
                    <a:pt x="2243" y="134"/>
                  </a:cubicBezTo>
                  <a:cubicBezTo>
                    <a:pt x="2251" y="134"/>
                    <a:pt x="2262" y="129"/>
                    <a:pt x="2265" y="122"/>
                  </a:cubicBezTo>
                  <a:cubicBezTo>
                    <a:pt x="2265" y="118"/>
                    <a:pt x="2266" y="116"/>
                    <a:pt x="2268" y="116"/>
                  </a:cubicBezTo>
                  <a:cubicBezTo>
                    <a:pt x="2269" y="116"/>
                    <a:pt x="2270" y="118"/>
                    <a:pt x="2270" y="122"/>
                  </a:cubicBezTo>
                  <a:cubicBezTo>
                    <a:pt x="2270" y="131"/>
                    <a:pt x="2273" y="131"/>
                    <a:pt x="2278" y="131"/>
                  </a:cubicBezTo>
                  <a:cubicBezTo>
                    <a:pt x="2279" y="129"/>
                    <a:pt x="2280" y="128"/>
                    <a:pt x="2281" y="128"/>
                  </a:cubicBezTo>
                  <a:cubicBezTo>
                    <a:pt x="2282" y="128"/>
                    <a:pt x="2282" y="134"/>
                    <a:pt x="2282" y="139"/>
                  </a:cubicBezTo>
                  <a:cubicBezTo>
                    <a:pt x="2278" y="147"/>
                    <a:pt x="2282" y="147"/>
                    <a:pt x="2291" y="147"/>
                  </a:cubicBezTo>
                  <a:cubicBezTo>
                    <a:pt x="2294" y="139"/>
                    <a:pt x="2312" y="139"/>
                    <a:pt x="2325" y="139"/>
                  </a:cubicBezTo>
                  <a:cubicBezTo>
                    <a:pt x="2326" y="139"/>
                    <a:pt x="2327" y="139"/>
                    <a:pt x="2329" y="139"/>
                  </a:cubicBezTo>
                  <a:cubicBezTo>
                    <a:pt x="2347" y="139"/>
                    <a:pt x="2351" y="131"/>
                    <a:pt x="2360" y="116"/>
                  </a:cubicBezTo>
                  <a:lnTo>
                    <a:pt x="2364" y="100"/>
                  </a:lnTo>
                  <a:lnTo>
                    <a:pt x="2364" y="116"/>
                  </a:lnTo>
                  <a:cubicBezTo>
                    <a:pt x="2364" y="125"/>
                    <a:pt x="2365" y="132"/>
                    <a:pt x="2367" y="140"/>
                  </a:cubicBezTo>
                  <a:cubicBezTo>
                    <a:pt x="2372" y="140"/>
                    <a:pt x="2372" y="132"/>
                    <a:pt x="2372" y="125"/>
                  </a:cubicBezTo>
                  <a:cubicBezTo>
                    <a:pt x="2372" y="120"/>
                    <a:pt x="2373" y="118"/>
                    <a:pt x="2375" y="118"/>
                  </a:cubicBezTo>
                  <a:cubicBezTo>
                    <a:pt x="2377" y="118"/>
                    <a:pt x="2381" y="120"/>
                    <a:pt x="2385" y="125"/>
                  </a:cubicBezTo>
                  <a:cubicBezTo>
                    <a:pt x="2389" y="128"/>
                    <a:pt x="2392" y="130"/>
                    <a:pt x="2395" y="130"/>
                  </a:cubicBezTo>
                  <a:cubicBezTo>
                    <a:pt x="2398" y="130"/>
                    <a:pt x="2400" y="128"/>
                    <a:pt x="2402" y="125"/>
                  </a:cubicBezTo>
                  <a:cubicBezTo>
                    <a:pt x="2403" y="124"/>
                    <a:pt x="2403" y="124"/>
                    <a:pt x="2404" y="124"/>
                  </a:cubicBezTo>
                  <a:cubicBezTo>
                    <a:pt x="2409" y="124"/>
                    <a:pt x="2414" y="128"/>
                    <a:pt x="2415" y="132"/>
                  </a:cubicBezTo>
                  <a:cubicBezTo>
                    <a:pt x="2419" y="132"/>
                    <a:pt x="2419" y="132"/>
                    <a:pt x="2419" y="125"/>
                  </a:cubicBezTo>
                  <a:cubicBezTo>
                    <a:pt x="2419" y="121"/>
                    <a:pt x="2420" y="119"/>
                    <a:pt x="2422" y="119"/>
                  </a:cubicBezTo>
                  <a:cubicBezTo>
                    <a:pt x="2423" y="119"/>
                    <a:pt x="2426" y="121"/>
                    <a:pt x="2428" y="125"/>
                  </a:cubicBezTo>
                  <a:cubicBezTo>
                    <a:pt x="2431" y="135"/>
                    <a:pt x="2436" y="139"/>
                    <a:pt x="2440" y="139"/>
                  </a:cubicBezTo>
                  <a:cubicBezTo>
                    <a:pt x="2443" y="139"/>
                    <a:pt x="2445" y="137"/>
                    <a:pt x="2445" y="134"/>
                  </a:cubicBezTo>
                  <a:cubicBezTo>
                    <a:pt x="2445" y="126"/>
                    <a:pt x="2449" y="126"/>
                    <a:pt x="2454" y="126"/>
                  </a:cubicBezTo>
                  <a:cubicBezTo>
                    <a:pt x="2459" y="126"/>
                    <a:pt x="2465" y="122"/>
                    <a:pt x="2466" y="118"/>
                  </a:cubicBezTo>
                  <a:lnTo>
                    <a:pt x="2475" y="118"/>
                  </a:lnTo>
                  <a:cubicBezTo>
                    <a:pt x="2480" y="118"/>
                    <a:pt x="2475" y="126"/>
                    <a:pt x="2471" y="126"/>
                  </a:cubicBezTo>
                  <a:lnTo>
                    <a:pt x="2475" y="134"/>
                  </a:lnTo>
                  <a:cubicBezTo>
                    <a:pt x="2483" y="134"/>
                    <a:pt x="2487" y="134"/>
                    <a:pt x="2492" y="126"/>
                  </a:cubicBezTo>
                  <a:cubicBezTo>
                    <a:pt x="2494" y="118"/>
                    <a:pt x="2495" y="114"/>
                    <a:pt x="2496" y="114"/>
                  </a:cubicBezTo>
                  <a:cubicBezTo>
                    <a:pt x="2496" y="114"/>
                    <a:pt x="2496" y="118"/>
                    <a:pt x="2496" y="126"/>
                  </a:cubicBezTo>
                  <a:cubicBezTo>
                    <a:pt x="2496" y="131"/>
                    <a:pt x="2499" y="137"/>
                    <a:pt x="2501" y="137"/>
                  </a:cubicBezTo>
                  <a:cubicBezTo>
                    <a:pt x="2503" y="137"/>
                    <a:pt x="2504" y="136"/>
                    <a:pt x="2505" y="134"/>
                  </a:cubicBezTo>
                  <a:cubicBezTo>
                    <a:pt x="2507" y="127"/>
                    <a:pt x="2508" y="125"/>
                    <a:pt x="2510" y="125"/>
                  </a:cubicBezTo>
                  <a:cubicBezTo>
                    <a:pt x="2512" y="125"/>
                    <a:pt x="2513" y="129"/>
                    <a:pt x="2513" y="135"/>
                  </a:cubicBezTo>
                  <a:cubicBezTo>
                    <a:pt x="2511" y="143"/>
                    <a:pt x="2510" y="146"/>
                    <a:pt x="2512" y="146"/>
                  </a:cubicBezTo>
                  <a:cubicBezTo>
                    <a:pt x="2513" y="146"/>
                    <a:pt x="2518" y="143"/>
                    <a:pt x="2527" y="135"/>
                  </a:cubicBezTo>
                  <a:cubicBezTo>
                    <a:pt x="2535" y="135"/>
                    <a:pt x="2552" y="127"/>
                    <a:pt x="2565" y="127"/>
                  </a:cubicBezTo>
                  <a:cubicBezTo>
                    <a:pt x="2582" y="127"/>
                    <a:pt x="2591" y="127"/>
                    <a:pt x="2595" y="136"/>
                  </a:cubicBezTo>
                  <a:cubicBezTo>
                    <a:pt x="2595" y="137"/>
                    <a:pt x="2595" y="139"/>
                    <a:pt x="2595" y="140"/>
                  </a:cubicBezTo>
                  <a:lnTo>
                    <a:pt x="2595" y="140"/>
                  </a:lnTo>
                  <a:cubicBezTo>
                    <a:pt x="2596" y="130"/>
                    <a:pt x="2599" y="128"/>
                    <a:pt x="2605" y="128"/>
                  </a:cubicBezTo>
                  <a:cubicBezTo>
                    <a:pt x="2607" y="128"/>
                    <a:pt x="2609" y="128"/>
                    <a:pt x="2612" y="128"/>
                  </a:cubicBezTo>
                  <a:cubicBezTo>
                    <a:pt x="2615" y="130"/>
                    <a:pt x="2618" y="131"/>
                    <a:pt x="2622" y="131"/>
                  </a:cubicBezTo>
                  <a:cubicBezTo>
                    <a:pt x="2629" y="131"/>
                    <a:pt x="2635" y="127"/>
                    <a:pt x="2638" y="120"/>
                  </a:cubicBezTo>
                  <a:lnTo>
                    <a:pt x="2629" y="120"/>
                  </a:lnTo>
                  <a:cubicBezTo>
                    <a:pt x="2629" y="110"/>
                    <a:pt x="2630" y="106"/>
                    <a:pt x="2633" y="106"/>
                  </a:cubicBezTo>
                  <a:cubicBezTo>
                    <a:pt x="2635" y="106"/>
                    <a:pt x="2638" y="108"/>
                    <a:pt x="2642" y="112"/>
                  </a:cubicBezTo>
                  <a:cubicBezTo>
                    <a:pt x="2647" y="112"/>
                    <a:pt x="2646" y="120"/>
                    <a:pt x="2646" y="128"/>
                  </a:cubicBezTo>
                  <a:cubicBezTo>
                    <a:pt x="2646" y="136"/>
                    <a:pt x="2650" y="145"/>
                    <a:pt x="2655" y="145"/>
                  </a:cubicBezTo>
                  <a:cubicBezTo>
                    <a:pt x="2659" y="145"/>
                    <a:pt x="2664" y="145"/>
                    <a:pt x="2659" y="136"/>
                  </a:cubicBezTo>
                  <a:cubicBezTo>
                    <a:pt x="2659" y="128"/>
                    <a:pt x="2659" y="128"/>
                    <a:pt x="2664" y="128"/>
                  </a:cubicBezTo>
                  <a:cubicBezTo>
                    <a:pt x="2664" y="128"/>
                    <a:pt x="2665" y="128"/>
                    <a:pt x="2666" y="128"/>
                  </a:cubicBezTo>
                  <a:cubicBezTo>
                    <a:pt x="2671" y="128"/>
                    <a:pt x="2675" y="125"/>
                    <a:pt x="2676" y="120"/>
                  </a:cubicBezTo>
                  <a:cubicBezTo>
                    <a:pt x="2676" y="112"/>
                    <a:pt x="2680" y="112"/>
                    <a:pt x="2685" y="112"/>
                  </a:cubicBezTo>
                  <a:cubicBezTo>
                    <a:pt x="2687" y="117"/>
                    <a:pt x="2692" y="120"/>
                    <a:pt x="2697" y="120"/>
                  </a:cubicBezTo>
                  <a:lnTo>
                    <a:pt x="2697" y="129"/>
                  </a:lnTo>
                  <a:cubicBezTo>
                    <a:pt x="2698" y="135"/>
                    <a:pt x="2699" y="140"/>
                    <a:pt x="2702" y="145"/>
                  </a:cubicBezTo>
                  <a:cubicBezTo>
                    <a:pt x="2706" y="145"/>
                    <a:pt x="2706" y="137"/>
                    <a:pt x="2706" y="137"/>
                  </a:cubicBezTo>
                  <a:cubicBezTo>
                    <a:pt x="2706" y="131"/>
                    <a:pt x="2769" y="130"/>
                    <a:pt x="2802" y="130"/>
                  </a:cubicBezTo>
                  <a:cubicBezTo>
                    <a:pt x="2812" y="130"/>
                    <a:pt x="2819" y="130"/>
                    <a:pt x="2822" y="130"/>
                  </a:cubicBezTo>
                  <a:cubicBezTo>
                    <a:pt x="2826" y="135"/>
                    <a:pt x="2832" y="137"/>
                    <a:pt x="2835" y="137"/>
                  </a:cubicBezTo>
                  <a:cubicBezTo>
                    <a:pt x="2839" y="137"/>
                    <a:pt x="2841" y="135"/>
                    <a:pt x="2839" y="130"/>
                  </a:cubicBezTo>
                  <a:cubicBezTo>
                    <a:pt x="2839" y="124"/>
                    <a:pt x="2851" y="123"/>
                    <a:pt x="2869" y="123"/>
                  </a:cubicBezTo>
                  <a:cubicBezTo>
                    <a:pt x="2874" y="123"/>
                    <a:pt x="2880" y="123"/>
                    <a:pt x="2886" y="123"/>
                  </a:cubicBezTo>
                  <a:cubicBezTo>
                    <a:pt x="2892" y="123"/>
                    <a:pt x="2897" y="123"/>
                    <a:pt x="2903" y="123"/>
                  </a:cubicBezTo>
                  <a:cubicBezTo>
                    <a:pt x="2924" y="123"/>
                    <a:pt x="2937" y="123"/>
                    <a:pt x="2937" y="116"/>
                  </a:cubicBezTo>
                  <a:lnTo>
                    <a:pt x="2951" y="116"/>
                  </a:lnTo>
                  <a:cubicBezTo>
                    <a:pt x="2951" y="116"/>
                    <a:pt x="2952" y="116"/>
                    <a:pt x="2952" y="116"/>
                  </a:cubicBezTo>
                  <a:cubicBezTo>
                    <a:pt x="2959" y="116"/>
                    <a:pt x="2967" y="109"/>
                    <a:pt x="2971" y="109"/>
                  </a:cubicBezTo>
                  <a:cubicBezTo>
                    <a:pt x="2971" y="109"/>
                    <a:pt x="2972" y="109"/>
                    <a:pt x="2972" y="109"/>
                  </a:cubicBezTo>
                  <a:cubicBezTo>
                    <a:pt x="2974" y="104"/>
                    <a:pt x="2976" y="102"/>
                    <a:pt x="2977" y="102"/>
                  </a:cubicBezTo>
                  <a:lnTo>
                    <a:pt x="2977" y="102"/>
                  </a:lnTo>
                  <a:cubicBezTo>
                    <a:pt x="2978" y="102"/>
                    <a:pt x="2978" y="104"/>
                    <a:pt x="2975" y="109"/>
                  </a:cubicBezTo>
                  <a:cubicBezTo>
                    <a:pt x="2975" y="117"/>
                    <a:pt x="2975" y="125"/>
                    <a:pt x="2980" y="125"/>
                  </a:cubicBezTo>
                  <a:cubicBezTo>
                    <a:pt x="2989" y="125"/>
                    <a:pt x="2989" y="117"/>
                    <a:pt x="2989" y="109"/>
                  </a:cubicBezTo>
                  <a:cubicBezTo>
                    <a:pt x="2989" y="100"/>
                    <a:pt x="2993" y="100"/>
                    <a:pt x="2993" y="100"/>
                  </a:cubicBezTo>
                  <a:cubicBezTo>
                    <a:pt x="2998" y="101"/>
                    <a:pt x="2998" y="101"/>
                    <a:pt x="2998" y="109"/>
                  </a:cubicBezTo>
                  <a:lnTo>
                    <a:pt x="2998" y="125"/>
                  </a:lnTo>
                  <a:lnTo>
                    <a:pt x="3001" y="125"/>
                  </a:lnTo>
                  <a:cubicBezTo>
                    <a:pt x="3001" y="117"/>
                    <a:pt x="3006" y="117"/>
                    <a:pt x="3006" y="117"/>
                  </a:cubicBezTo>
                  <a:cubicBezTo>
                    <a:pt x="3010" y="117"/>
                    <a:pt x="3010" y="117"/>
                    <a:pt x="3010" y="134"/>
                  </a:cubicBezTo>
                  <a:cubicBezTo>
                    <a:pt x="3010" y="141"/>
                    <a:pt x="3011" y="145"/>
                    <a:pt x="3013" y="145"/>
                  </a:cubicBezTo>
                  <a:cubicBezTo>
                    <a:pt x="3014" y="145"/>
                    <a:pt x="3016" y="141"/>
                    <a:pt x="3018" y="134"/>
                  </a:cubicBezTo>
                  <a:lnTo>
                    <a:pt x="3027" y="126"/>
                  </a:lnTo>
                  <a:cubicBezTo>
                    <a:pt x="3028" y="131"/>
                    <a:pt x="3030" y="132"/>
                    <a:pt x="3032" y="132"/>
                  </a:cubicBezTo>
                  <a:cubicBezTo>
                    <a:pt x="3037" y="132"/>
                    <a:pt x="3042" y="123"/>
                    <a:pt x="3044" y="118"/>
                  </a:cubicBezTo>
                  <a:cubicBezTo>
                    <a:pt x="3046" y="126"/>
                    <a:pt x="3048" y="130"/>
                    <a:pt x="3051" y="130"/>
                  </a:cubicBezTo>
                  <a:cubicBezTo>
                    <a:pt x="3053" y="130"/>
                    <a:pt x="3055" y="126"/>
                    <a:pt x="3057" y="118"/>
                  </a:cubicBezTo>
                  <a:cubicBezTo>
                    <a:pt x="3057" y="114"/>
                    <a:pt x="3058" y="112"/>
                    <a:pt x="3060" y="112"/>
                  </a:cubicBezTo>
                  <a:cubicBezTo>
                    <a:pt x="3062" y="112"/>
                    <a:pt x="3064" y="114"/>
                    <a:pt x="3066" y="118"/>
                  </a:cubicBezTo>
                  <a:cubicBezTo>
                    <a:pt x="3070" y="126"/>
                    <a:pt x="3074" y="126"/>
                    <a:pt x="3083" y="126"/>
                  </a:cubicBezTo>
                  <a:cubicBezTo>
                    <a:pt x="3086" y="120"/>
                    <a:pt x="3103" y="118"/>
                    <a:pt x="3125" y="118"/>
                  </a:cubicBezTo>
                  <a:cubicBezTo>
                    <a:pt x="3133" y="118"/>
                    <a:pt x="3142" y="119"/>
                    <a:pt x="3152" y="119"/>
                  </a:cubicBezTo>
                  <a:cubicBezTo>
                    <a:pt x="3159" y="119"/>
                    <a:pt x="3166" y="119"/>
                    <a:pt x="3173" y="119"/>
                  </a:cubicBezTo>
                  <a:cubicBezTo>
                    <a:pt x="3199" y="119"/>
                    <a:pt x="3215" y="118"/>
                    <a:pt x="3215" y="111"/>
                  </a:cubicBezTo>
                  <a:cubicBezTo>
                    <a:pt x="3220" y="111"/>
                    <a:pt x="3220" y="111"/>
                    <a:pt x="3224" y="120"/>
                  </a:cubicBezTo>
                  <a:cubicBezTo>
                    <a:pt x="3224" y="123"/>
                    <a:pt x="3225" y="125"/>
                    <a:pt x="3226" y="125"/>
                  </a:cubicBezTo>
                  <a:cubicBezTo>
                    <a:pt x="3227" y="125"/>
                    <a:pt x="3230" y="121"/>
                    <a:pt x="3232" y="112"/>
                  </a:cubicBezTo>
                  <a:cubicBezTo>
                    <a:pt x="3235" y="108"/>
                    <a:pt x="3236" y="103"/>
                    <a:pt x="3236" y="103"/>
                  </a:cubicBezTo>
                  <a:cubicBezTo>
                    <a:pt x="3237" y="103"/>
                    <a:pt x="3237" y="105"/>
                    <a:pt x="3237" y="112"/>
                  </a:cubicBezTo>
                  <a:cubicBezTo>
                    <a:pt x="3237" y="120"/>
                    <a:pt x="3246" y="120"/>
                    <a:pt x="3263" y="120"/>
                  </a:cubicBezTo>
                  <a:cubicBezTo>
                    <a:pt x="3265" y="120"/>
                    <a:pt x="3268" y="120"/>
                    <a:pt x="3271" y="120"/>
                  </a:cubicBezTo>
                  <a:cubicBezTo>
                    <a:pt x="3282" y="120"/>
                    <a:pt x="3293" y="119"/>
                    <a:pt x="3293" y="112"/>
                  </a:cubicBezTo>
                  <a:cubicBezTo>
                    <a:pt x="3297" y="108"/>
                    <a:pt x="3299" y="106"/>
                    <a:pt x="3299" y="106"/>
                  </a:cubicBezTo>
                  <a:lnTo>
                    <a:pt x="3299" y="106"/>
                  </a:lnTo>
                  <a:cubicBezTo>
                    <a:pt x="3300" y="106"/>
                    <a:pt x="3299" y="108"/>
                    <a:pt x="3297" y="112"/>
                  </a:cubicBezTo>
                  <a:cubicBezTo>
                    <a:pt x="3295" y="123"/>
                    <a:pt x="3302" y="130"/>
                    <a:pt x="3311" y="130"/>
                  </a:cubicBezTo>
                  <a:cubicBezTo>
                    <a:pt x="3316" y="130"/>
                    <a:pt x="3322" y="127"/>
                    <a:pt x="3327" y="121"/>
                  </a:cubicBezTo>
                  <a:cubicBezTo>
                    <a:pt x="3331" y="121"/>
                    <a:pt x="3335" y="121"/>
                    <a:pt x="3335" y="129"/>
                  </a:cubicBezTo>
                  <a:cubicBezTo>
                    <a:pt x="3340" y="129"/>
                    <a:pt x="3344" y="129"/>
                    <a:pt x="3357" y="121"/>
                  </a:cubicBezTo>
                  <a:lnTo>
                    <a:pt x="3387" y="122"/>
                  </a:lnTo>
                  <a:cubicBezTo>
                    <a:pt x="3393" y="121"/>
                    <a:pt x="3399" y="119"/>
                    <a:pt x="3404" y="114"/>
                  </a:cubicBezTo>
                  <a:lnTo>
                    <a:pt x="3408" y="114"/>
                  </a:lnTo>
                  <a:cubicBezTo>
                    <a:pt x="3408" y="122"/>
                    <a:pt x="3430" y="122"/>
                    <a:pt x="3460" y="123"/>
                  </a:cubicBezTo>
                  <a:cubicBezTo>
                    <a:pt x="3489" y="123"/>
                    <a:pt x="3515" y="123"/>
                    <a:pt x="3519" y="132"/>
                  </a:cubicBezTo>
                  <a:cubicBezTo>
                    <a:pt x="3519" y="132"/>
                    <a:pt x="3524" y="132"/>
                    <a:pt x="3528" y="123"/>
                  </a:cubicBezTo>
                  <a:cubicBezTo>
                    <a:pt x="3531" y="114"/>
                    <a:pt x="3533" y="110"/>
                    <a:pt x="3536" y="110"/>
                  </a:cubicBezTo>
                  <a:cubicBezTo>
                    <a:pt x="3537" y="110"/>
                    <a:pt x="3539" y="112"/>
                    <a:pt x="3541" y="116"/>
                  </a:cubicBezTo>
                  <a:cubicBezTo>
                    <a:pt x="3543" y="124"/>
                    <a:pt x="3549" y="128"/>
                    <a:pt x="3554" y="128"/>
                  </a:cubicBezTo>
                  <a:cubicBezTo>
                    <a:pt x="3559" y="128"/>
                    <a:pt x="3564" y="124"/>
                    <a:pt x="3567" y="117"/>
                  </a:cubicBezTo>
                  <a:lnTo>
                    <a:pt x="3567" y="125"/>
                  </a:lnTo>
                  <a:cubicBezTo>
                    <a:pt x="3568" y="131"/>
                    <a:pt x="3571" y="133"/>
                    <a:pt x="3574" y="133"/>
                  </a:cubicBezTo>
                  <a:cubicBezTo>
                    <a:pt x="3579" y="133"/>
                    <a:pt x="3585" y="126"/>
                    <a:pt x="3588" y="117"/>
                  </a:cubicBezTo>
                  <a:cubicBezTo>
                    <a:pt x="3591" y="122"/>
                    <a:pt x="3594" y="128"/>
                    <a:pt x="3597" y="128"/>
                  </a:cubicBezTo>
                  <a:cubicBezTo>
                    <a:pt x="3599" y="128"/>
                    <a:pt x="3600" y="127"/>
                    <a:pt x="3601" y="125"/>
                  </a:cubicBezTo>
                  <a:cubicBezTo>
                    <a:pt x="3605" y="125"/>
                    <a:pt x="3605" y="125"/>
                    <a:pt x="3605" y="141"/>
                  </a:cubicBezTo>
                  <a:cubicBezTo>
                    <a:pt x="3605" y="149"/>
                    <a:pt x="3605" y="157"/>
                    <a:pt x="3609" y="157"/>
                  </a:cubicBezTo>
                  <a:cubicBezTo>
                    <a:pt x="3614" y="157"/>
                    <a:pt x="3614" y="149"/>
                    <a:pt x="3614" y="141"/>
                  </a:cubicBezTo>
                  <a:lnTo>
                    <a:pt x="3623" y="141"/>
                  </a:lnTo>
                  <a:cubicBezTo>
                    <a:pt x="3623" y="141"/>
                    <a:pt x="3626" y="141"/>
                    <a:pt x="3626" y="134"/>
                  </a:cubicBezTo>
                  <a:cubicBezTo>
                    <a:pt x="3626" y="126"/>
                    <a:pt x="3631" y="126"/>
                    <a:pt x="3635" y="126"/>
                  </a:cubicBezTo>
                  <a:cubicBezTo>
                    <a:pt x="3635" y="128"/>
                    <a:pt x="3635" y="129"/>
                    <a:pt x="3636" y="129"/>
                  </a:cubicBezTo>
                  <a:cubicBezTo>
                    <a:pt x="3637" y="129"/>
                    <a:pt x="3638" y="123"/>
                    <a:pt x="3635" y="118"/>
                  </a:cubicBezTo>
                  <a:cubicBezTo>
                    <a:pt x="3635" y="109"/>
                    <a:pt x="3635" y="101"/>
                    <a:pt x="3639" y="101"/>
                  </a:cubicBezTo>
                  <a:lnTo>
                    <a:pt x="3639" y="85"/>
                  </a:lnTo>
                  <a:cubicBezTo>
                    <a:pt x="3639" y="68"/>
                    <a:pt x="3639" y="61"/>
                    <a:pt x="3631" y="53"/>
                  </a:cubicBezTo>
                  <a:cubicBezTo>
                    <a:pt x="3621" y="48"/>
                    <a:pt x="3612" y="43"/>
                    <a:pt x="3607" y="43"/>
                  </a:cubicBezTo>
                  <a:cubicBezTo>
                    <a:pt x="3603" y="43"/>
                    <a:pt x="3601" y="45"/>
                    <a:pt x="3601" y="52"/>
                  </a:cubicBezTo>
                  <a:cubicBezTo>
                    <a:pt x="3601" y="52"/>
                    <a:pt x="3597" y="61"/>
                    <a:pt x="3592" y="61"/>
                  </a:cubicBezTo>
                  <a:cubicBezTo>
                    <a:pt x="3588" y="61"/>
                    <a:pt x="3585" y="52"/>
                    <a:pt x="3585" y="52"/>
                  </a:cubicBezTo>
                  <a:cubicBezTo>
                    <a:pt x="3585" y="44"/>
                    <a:pt x="3567" y="44"/>
                    <a:pt x="3545" y="44"/>
                  </a:cubicBezTo>
                  <a:cubicBezTo>
                    <a:pt x="3519" y="43"/>
                    <a:pt x="3507" y="43"/>
                    <a:pt x="3503" y="35"/>
                  </a:cubicBezTo>
                  <a:cubicBezTo>
                    <a:pt x="3498" y="27"/>
                    <a:pt x="3494" y="26"/>
                    <a:pt x="3494" y="26"/>
                  </a:cubicBezTo>
                  <a:cubicBezTo>
                    <a:pt x="3494" y="33"/>
                    <a:pt x="3478" y="34"/>
                    <a:pt x="3456" y="34"/>
                  </a:cubicBezTo>
                  <a:cubicBezTo>
                    <a:pt x="3451" y="34"/>
                    <a:pt x="3445" y="34"/>
                    <a:pt x="3439" y="34"/>
                  </a:cubicBezTo>
                  <a:cubicBezTo>
                    <a:pt x="3432" y="34"/>
                    <a:pt x="3425" y="34"/>
                    <a:pt x="3419" y="34"/>
                  </a:cubicBezTo>
                  <a:cubicBezTo>
                    <a:pt x="3396" y="34"/>
                    <a:pt x="3378" y="34"/>
                    <a:pt x="3378" y="40"/>
                  </a:cubicBezTo>
                  <a:lnTo>
                    <a:pt x="3370" y="40"/>
                  </a:lnTo>
                  <a:cubicBezTo>
                    <a:pt x="3370" y="33"/>
                    <a:pt x="3361" y="33"/>
                    <a:pt x="3352" y="33"/>
                  </a:cubicBezTo>
                  <a:cubicBezTo>
                    <a:pt x="3348" y="37"/>
                    <a:pt x="3342" y="39"/>
                    <a:pt x="3335" y="40"/>
                  </a:cubicBezTo>
                  <a:cubicBezTo>
                    <a:pt x="3335" y="33"/>
                    <a:pt x="3331" y="33"/>
                    <a:pt x="3323" y="33"/>
                  </a:cubicBezTo>
                  <a:cubicBezTo>
                    <a:pt x="3321" y="32"/>
                    <a:pt x="3319" y="32"/>
                    <a:pt x="3317" y="32"/>
                  </a:cubicBezTo>
                  <a:cubicBezTo>
                    <a:pt x="3312" y="32"/>
                    <a:pt x="3310" y="34"/>
                    <a:pt x="3310" y="40"/>
                  </a:cubicBezTo>
                  <a:cubicBezTo>
                    <a:pt x="3294" y="40"/>
                    <a:pt x="3278" y="37"/>
                    <a:pt x="3263" y="31"/>
                  </a:cubicBezTo>
                  <a:cubicBezTo>
                    <a:pt x="3262" y="29"/>
                    <a:pt x="3261" y="28"/>
                    <a:pt x="3259" y="28"/>
                  </a:cubicBezTo>
                  <a:cubicBezTo>
                    <a:pt x="3257" y="28"/>
                    <a:pt x="3253" y="34"/>
                    <a:pt x="3250" y="39"/>
                  </a:cubicBezTo>
                  <a:cubicBezTo>
                    <a:pt x="3250" y="47"/>
                    <a:pt x="3246" y="55"/>
                    <a:pt x="3241" y="55"/>
                  </a:cubicBezTo>
                  <a:lnTo>
                    <a:pt x="3241" y="39"/>
                  </a:lnTo>
                  <a:cubicBezTo>
                    <a:pt x="3246" y="31"/>
                    <a:pt x="3246" y="31"/>
                    <a:pt x="3237" y="30"/>
                  </a:cubicBezTo>
                  <a:lnTo>
                    <a:pt x="3229" y="30"/>
                  </a:lnTo>
                  <a:cubicBezTo>
                    <a:pt x="3229" y="38"/>
                    <a:pt x="3215" y="38"/>
                    <a:pt x="3194" y="38"/>
                  </a:cubicBezTo>
                  <a:cubicBezTo>
                    <a:pt x="3189" y="38"/>
                    <a:pt x="3183" y="38"/>
                    <a:pt x="3177" y="38"/>
                  </a:cubicBezTo>
                  <a:cubicBezTo>
                    <a:pt x="3167" y="38"/>
                    <a:pt x="3158" y="38"/>
                    <a:pt x="3151" y="38"/>
                  </a:cubicBezTo>
                  <a:cubicBezTo>
                    <a:pt x="3133" y="38"/>
                    <a:pt x="3126" y="39"/>
                    <a:pt x="3126" y="45"/>
                  </a:cubicBezTo>
                  <a:cubicBezTo>
                    <a:pt x="3126" y="49"/>
                    <a:pt x="3125" y="52"/>
                    <a:pt x="3122" y="52"/>
                  </a:cubicBezTo>
                  <a:cubicBezTo>
                    <a:pt x="3119" y="52"/>
                    <a:pt x="3115" y="49"/>
                    <a:pt x="3109" y="45"/>
                  </a:cubicBezTo>
                  <a:cubicBezTo>
                    <a:pt x="3092" y="29"/>
                    <a:pt x="3086" y="23"/>
                    <a:pt x="3083" y="23"/>
                  </a:cubicBezTo>
                  <a:cubicBezTo>
                    <a:pt x="3081" y="23"/>
                    <a:pt x="3080" y="25"/>
                    <a:pt x="3079" y="28"/>
                  </a:cubicBezTo>
                  <a:cubicBezTo>
                    <a:pt x="3083" y="28"/>
                    <a:pt x="3083" y="37"/>
                    <a:pt x="3083" y="45"/>
                  </a:cubicBezTo>
                  <a:cubicBezTo>
                    <a:pt x="3083" y="53"/>
                    <a:pt x="3082" y="57"/>
                    <a:pt x="3080" y="57"/>
                  </a:cubicBezTo>
                  <a:cubicBezTo>
                    <a:pt x="3079" y="57"/>
                    <a:pt x="3076" y="53"/>
                    <a:pt x="3074" y="45"/>
                  </a:cubicBezTo>
                  <a:cubicBezTo>
                    <a:pt x="3074" y="38"/>
                    <a:pt x="3064" y="35"/>
                    <a:pt x="3052" y="35"/>
                  </a:cubicBezTo>
                  <a:cubicBezTo>
                    <a:pt x="3033" y="35"/>
                    <a:pt x="3008" y="42"/>
                    <a:pt x="3006" y="52"/>
                  </a:cubicBezTo>
                  <a:lnTo>
                    <a:pt x="3006" y="44"/>
                  </a:lnTo>
                  <a:cubicBezTo>
                    <a:pt x="3006" y="36"/>
                    <a:pt x="3001" y="36"/>
                    <a:pt x="2984" y="35"/>
                  </a:cubicBezTo>
                  <a:lnTo>
                    <a:pt x="2972" y="35"/>
                  </a:lnTo>
                  <a:cubicBezTo>
                    <a:pt x="2972" y="42"/>
                    <a:pt x="2968" y="44"/>
                    <a:pt x="2962" y="44"/>
                  </a:cubicBezTo>
                  <a:cubicBezTo>
                    <a:pt x="2955" y="44"/>
                    <a:pt x="2946" y="39"/>
                    <a:pt x="2946" y="35"/>
                  </a:cubicBezTo>
                  <a:cubicBezTo>
                    <a:pt x="2942" y="27"/>
                    <a:pt x="2942" y="27"/>
                    <a:pt x="2933" y="27"/>
                  </a:cubicBezTo>
                  <a:cubicBezTo>
                    <a:pt x="2928" y="33"/>
                    <a:pt x="2921" y="36"/>
                    <a:pt x="2915" y="36"/>
                  </a:cubicBezTo>
                  <a:cubicBezTo>
                    <a:pt x="2907" y="36"/>
                    <a:pt x="2899" y="31"/>
                    <a:pt x="2899" y="26"/>
                  </a:cubicBezTo>
                  <a:lnTo>
                    <a:pt x="2890" y="26"/>
                  </a:lnTo>
                  <a:cubicBezTo>
                    <a:pt x="2887" y="31"/>
                    <a:pt x="2882" y="34"/>
                    <a:pt x="2876" y="34"/>
                  </a:cubicBezTo>
                  <a:cubicBezTo>
                    <a:pt x="2875" y="34"/>
                    <a:pt x="2874" y="34"/>
                    <a:pt x="2873" y="34"/>
                  </a:cubicBezTo>
                  <a:cubicBezTo>
                    <a:pt x="2861" y="34"/>
                    <a:pt x="2856" y="34"/>
                    <a:pt x="2860" y="42"/>
                  </a:cubicBezTo>
                  <a:cubicBezTo>
                    <a:pt x="2860" y="49"/>
                    <a:pt x="2860" y="58"/>
                    <a:pt x="2856" y="58"/>
                  </a:cubicBezTo>
                  <a:lnTo>
                    <a:pt x="2856" y="49"/>
                  </a:lnTo>
                  <a:cubicBezTo>
                    <a:pt x="2856" y="42"/>
                    <a:pt x="2843" y="42"/>
                    <a:pt x="2826" y="42"/>
                  </a:cubicBezTo>
                  <a:cubicBezTo>
                    <a:pt x="2805" y="40"/>
                    <a:pt x="2796" y="40"/>
                    <a:pt x="2791" y="33"/>
                  </a:cubicBezTo>
                  <a:lnTo>
                    <a:pt x="2788" y="40"/>
                  </a:lnTo>
                  <a:cubicBezTo>
                    <a:pt x="2786" y="44"/>
                    <a:pt x="2784" y="46"/>
                    <a:pt x="2782" y="46"/>
                  </a:cubicBezTo>
                  <a:cubicBezTo>
                    <a:pt x="2780" y="46"/>
                    <a:pt x="2779" y="44"/>
                    <a:pt x="2779" y="40"/>
                  </a:cubicBezTo>
                  <a:cubicBezTo>
                    <a:pt x="2777" y="37"/>
                    <a:pt x="2772" y="35"/>
                    <a:pt x="2766" y="35"/>
                  </a:cubicBezTo>
                  <a:cubicBezTo>
                    <a:pt x="2760" y="35"/>
                    <a:pt x="2753" y="37"/>
                    <a:pt x="2749" y="40"/>
                  </a:cubicBezTo>
                  <a:lnTo>
                    <a:pt x="2741" y="40"/>
                  </a:lnTo>
                  <a:cubicBezTo>
                    <a:pt x="2739" y="32"/>
                    <a:pt x="2734" y="28"/>
                    <a:pt x="2730" y="28"/>
                  </a:cubicBezTo>
                  <a:cubicBezTo>
                    <a:pt x="2725" y="28"/>
                    <a:pt x="2721" y="32"/>
                    <a:pt x="2720" y="39"/>
                  </a:cubicBezTo>
                  <a:cubicBezTo>
                    <a:pt x="2720" y="31"/>
                    <a:pt x="2715" y="31"/>
                    <a:pt x="2711" y="31"/>
                  </a:cubicBezTo>
                  <a:cubicBezTo>
                    <a:pt x="2706" y="35"/>
                    <a:pt x="2700" y="37"/>
                    <a:pt x="2694" y="37"/>
                  </a:cubicBezTo>
                  <a:cubicBezTo>
                    <a:pt x="2689" y="37"/>
                    <a:pt x="2685" y="35"/>
                    <a:pt x="2685" y="31"/>
                  </a:cubicBezTo>
                  <a:lnTo>
                    <a:pt x="2680" y="31"/>
                  </a:lnTo>
                  <a:cubicBezTo>
                    <a:pt x="2679" y="36"/>
                    <a:pt x="2674" y="39"/>
                    <a:pt x="2668" y="39"/>
                  </a:cubicBezTo>
                  <a:cubicBezTo>
                    <a:pt x="2667" y="39"/>
                    <a:pt x="2667" y="39"/>
                    <a:pt x="2666" y="39"/>
                  </a:cubicBezTo>
                  <a:cubicBezTo>
                    <a:pt x="2661" y="39"/>
                    <a:pt x="2657" y="42"/>
                    <a:pt x="2655" y="47"/>
                  </a:cubicBezTo>
                  <a:cubicBezTo>
                    <a:pt x="2650" y="55"/>
                    <a:pt x="2647" y="55"/>
                    <a:pt x="2647" y="55"/>
                  </a:cubicBezTo>
                  <a:cubicBezTo>
                    <a:pt x="2642" y="55"/>
                    <a:pt x="2647" y="47"/>
                    <a:pt x="2650" y="39"/>
                  </a:cubicBezTo>
                  <a:cubicBezTo>
                    <a:pt x="2654" y="36"/>
                    <a:pt x="2654" y="33"/>
                    <a:pt x="2652" y="33"/>
                  </a:cubicBezTo>
                  <a:cubicBezTo>
                    <a:pt x="2648" y="33"/>
                    <a:pt x="2641" y="37"/>
                    <a:pt x="2633" y="47"/>
                  </a:cubicBezTo>
                  <a:cubicBezTo>
                    <a:pt x="2627" y="55"/>
                    <a:pt x="2624" y="59"/>
                    <a:pt x="2623" y="59"/>
                  </a:cubicBezTo>
                  <a:cubicBezTo>
                    <a:pt x="2623" y="59"/>
                    <a:pt x="2625" y="55"/>
                    <a:pt x="2629" y="46"/>
                  </a:cubicBezTo>
                  <a:cubicBezTo>
                    <a:pt x="2632" y="40"/>
                    <a:pt x="2635" y="35"/>
                    <a:pt x="2634" y="35"/>
                  </a:cubicBezTo>
                  <a:lnTo>
                    <a:pt x="2634" y="35"/>
                  </a:lnTo>
                  <a:cubicBezTo>
                    <a:pt x="2633" y="35"/>
                    <a:pt x="2631" y="36"/>
                    <a:pt x="2629" y="38"/>
                  </a:cubicBezTo>
                  <a:cubicBezTo>
                    <a:pt x="2629" y="38"/>
                    <a:pt x="2621" y="38"/>
                    <a:pt x="2621" y="46"/>
                  </a:cubicBezTo>
                  <a:lnTo>
                    <a:pt x="2607" y="46"/>
                  </a:lnTo>
                  <a:cubicBezTo>
                    <a:pt x="2600" y="38"/>
                    <a:pt x="2595" y="38"/>
                    <a:pt x="2591" y="38"/>
                  </a:cubicBezTo>
                  <a:cubicBezTo>
                    <a:pt x="2588" y="42"/>
                    <a:pt x="2587" y="44"/>
                    <a:pt x="2586" y="44"/>
                  </a:cubicBezTo>
                  <a:cubicBezTo>
                    <a:pt x="2585" y="44"/>
                    <a:pt x="2584" y="42"/>
                    <a:pt x="2582" y="38"/>
                  </a:cubicBezTo>
                  <a:cubicBezTo>
                    <a:pt x="2582" y="34"/>
                    <a:pt x="2581" y="32"/>
                    <a:pt x="2580" y="32"/>
                  </a:cubicBezTo>
                  <a:cubicBezTo>
                    <a:pt x="2579" y="32"/>
                    <a:pt x="2578" y="36"/>
                    <a:pt x="2577" y="46"/>
                  </a:cubicBezTo>
                  <a:cubicBezTo>
                    <a:pt x="2575" y="50"/>
                    <a:pt x="2574" y="52"/>
                    <a:pt x="2571" y="52"/>
                  </a:cubicBezTo>
                  <a:cubicBezTo>
                    <a:pt x="2569" y="52"/>
                    <a:pt x="2567" y="50"/>
                    <a:pt x="2565" y="46"/>
                  </a:cubicBezTo>
                  <a:cubicBezTo>
                    <a:pt x="2565" y="36"/>
                    <a:pt x="2563" y="32"/>
                    <a:pt x="2562" y="32"/>
                  </a:cubicBezTo>
                  <a:cubicBezTo>
                    <a:pt x="2561" y="32"/>
                    <a:pt x="2560" y="34"/>
                    <a:pt x="2560" y="37"/>
                  </a:cubicBezTo>
                  <a:cubicBezTo>
                    <a:pt x="2556" y="46"/>
                    <a:pt x="2552" y="46"/>
                    <a:pt x="2552" y="46"/>
                  </a:cubicBezTo>
                  <a:cubicBezTo>
                    <a:pt x="2552" y="37"/>
                    <a:pt x="2513" y="37"/>
                    <a:pt x="2475" y="36"/>
                  </a:cubicBezTo>
                  <a:cubicBezTo>
                    <a:pt x="2471" y="36"/>
                    <a:pt x="2466" y="44"/>
                    <a:pt x="2466" y="53"/>
                  </a:cubicBezTo>
                  <a:cubicBezTo>
                    <a:pt x="2466" y="59"/>
                    <a:pt x="2466" y="62"/>
                    <a:pt x="2466" y="62"/>
                  </a:cubicBezTo>
                  <a:cubicBezTo>
                    <a:pt x="2465" y="62"/>
                    <a:pt x="2464" y="57"/>
                    <a:pt x="2462" y="53"/>
                  </a:cubicBezTo>
                  <a:cubicBezTo>
                    <a:pt x="2460" y="40"/>
                    <a:pt x="2457" y="34"/>
                    <a:pt x="2455" y="34"/>
                  </a:cubicBezTo>
                  <a:cubicBezTo>
                    <a:pt x="2453" y="34"/>
                    <a:pt x="2452" y="40"/>
                    <a:pt x="2454" y="53"/>
                  </a:cubicBezTo>
                  <a:cubicBezTo>
                    <a:pt x="2456" y="61"/>
                    <a:pt x="2457" y="65"/>
                    <a:pt x="2457" y="65"/>
                  </a:cubicBezTo>
                  <a:cubicBezTo>
                    <a:pt x="2456" y="65"/>
                    <a:pt x="2454" y="61"/>
                    <a:pt x="2449" y="53"/>
                  </a:cubicBezTo>
                  <a:cubicBezTo>
                    <a:pt x="2447" y="48"/>
                    <a:pt x="2446" y="46"/>
                    <a:pt x="2445" y="46"/>
                  </a:cubicBezTo>
                  <a:cubicBezTo>
                    <a:pt x="2444" y="46"/>
                    <a:pt x="2442" y="48"/>
                    <a:pt x="2440" y="52"/>
                  </a:cubicBezTo>
                  <a:cubicBezTo>
                    <a:pt x="2440" y="56"/>
                    <a:pt x="2439" y="58"/>
                    <a:pt x="2439" y="58"/>
                  </a:cubicBezTo>
                  <a:cubicBezTo>
                    <a:pt x="2438" y="58"/>
                    <a:pt x="2437" y="56"/>
                    <a:pt x="2437" y="52"/>
                  </a:cubicBezTo>
                  <a:cubicBezTo>
                    <a:pt x="2434" y="46"/>
                    <a:pt x="2431" y="41"/>
                    <a:pt x="2429" y="41"/>
                  </a:cubicBezTo>
                  <a:cubicBezTo>
                    <a:pt x="2428" y="41"/>
                    <a:pt x="2428" y="42"/>
                    <a:pt x="2428" y="44"/>
                  </a:cubicBezTo>
                  <a:cubicBezTo>
                    <a:pt x="2428" y="44"/>
                    <a:pt x="2423" y="44"/>
                    <a:pt x="2419" y="36"/>
                  </a:cubicBezTo>
                  <a:cubicBezTo>
                    <a:pt x="2418" y="33"/>
                    <a:pt x="2417" y="32"/>
                    <a:pt x="2416" y="32"/>
                  </a:cubicBezTo>
                  <a:cubicBezTo>
                    <a:pt x="2413" y="32"/>
                    <a:pt x="2410" y="38"/>
                    <a:pt x="2407" y="44"/>
                  </a:cubicBezTo>
                  <a:cubicBezTo>
                    <a:pt x="2400" y="52"/>
                    <a:pt x="2396" y="56"/>
                    <a:pt x="2394" y="56"/>
                  </a:cubicBezTo>
                  <a:cubicBezTo>
                    <a:pt x="2392" y="56"/>
                    <a:pt x="2392" y="52"/>
                    <a:pt x="2393" y="44"/>
                  </a:cubicBezTo>
                  <a:cubicBezTo>
                    <a:pt x="2395" y="37"/>
                    <a:pt x="2393" y="34"/>
                    <a:pt x="2389" y="34"/>
                  </a:cubicBezTo>
                  <a:cubicBezTo>
                    <a:pt x="2384" y="34"/>
                    <a:pt x="2375" y="41"/>
                    <a:pt x="2372" y="52"/>
                  </a:cubicBezTo>
                  <a:cubicBezTo>
                    <a:pt x="2369" y="61"/>
                    <a:pt x="2368" y="65"/>
                    <a:pt x="2368" y="65"/>
                  </a:cubicBezTo>
                  <a:cubicBezTo>
                    <a:pt x="2367" y="65"/>
                    <a:pt x="2367" y="63"/>
                    <a:pt x="2367" y="60"/>
                  </a:cubicBezTo>
                  <a:cubicBezTo>
                    <a:pt x="2367" y="52"/>
                    <a:pt x="2364" y="52"/>
                    <a:pt x="2364" y="52"/>
                  </a:cubicBezTo>
                  <a:cubicBezTo>
                    <a:pt x="2360" y="52"/>
                    <a:pt x="2355" y="51"/>
                    <a:pt x="2355" y="43"/>
                  </a:cubicBezTo>
                  <a:cubicBezTo>
                    <a:pt x="2355" y="43"/>
                    <a:pt x="2351" y="43"/>
                    <a:pt x="2343" y="51"/>
                  </a:cubicBezTo>
                  <a:cubicBezTo>
                    <a:pt x="2339" y="57"/>
                    <a:pt x="2335" y="60"/>
                    <a:pt x="2332" y="60"/>
                  </a:cubicBezTo>
                  <a:cubicBezTo>
                    <a:pt x="2326" y="60"/>
                    <a:pt x="2320" y="52"/>
                    <a:pt x="2317" y="43"/>
                  </a:cubicBezTo>
                  <a:lnTo>
                    <a:pt x="2308" y="51"/>
                  </a:lnTo>
                  <a:cubicBezTo>
                    <a:pt x="2305" y="60"/>
                    <a:pt x="2302" y="67"/>
                    <a:pt x="2301" y="67"/>
                  </a:cubicBezTo>
                  <a:cubicBezTo>
                    <a:pt x="2300" y="67"/>
                    <a:pt x="2299" y="64"/>
                    <a:pt x="2299" y="58"/>
                  </a:cubicBezTo>
                  <a:lnTo>
                    <a:pt x="2299" y="51"/>
                  </a:lnTo>
                  <a:cubicBezTo>
                    <a:pt x="2298" y="56"/>
                    <a:pt x="2294" y="59"/>
                    <a:pt x="2291" y="59"/>
                  </a:cubicBezTo>
                  <a:cubicBezTo>
                    <a:pt x="2285" y="59"/>
                    <a:pt x="2278" y="52"/>
                    <a:pt x="2278" y="42"/>
                  </a:cubicBezTo>
                  <a:cubicBezTo>
                    <a:pt x="2278" y="34"/>
                    <a:pt x="2278" y="34"/>
                    <a:pt x="2274" y="34"/>
                  </a:cubicBezTo>
                  <a:lnTo>
                    <a:pt x="2274" y="42"/>
                  </a:lnTo>
                  <a:cubicBezTo>
                    <a:pt x="2274" y="49"/>
                    <a:pt x="2274" y="58"/>
                    <a:pt x="2270" y="58"/>
                  </a:cubicBezTo>
                  <a:cubicBezTo>
                    <a:pt x="2265" y="58"/>
                    <a:pt x="2261" y="57"/>
                    <a:pt x="2261" y="49"/>
                  </a:cubicBezTo>
                  <a:cubicBezTo>
                    <a:pt x="2258" y="44"/>
                    <a:pt x="2255" y="38"/>
                    <a:pt x="2254" y="38"/>
                  </a:cubicBezTo>
                  <a:cubicBezTo>
                    <a:pt x="2253" y="38"/>
                    <a:pt x="2253" y="39"/>
                    <a:pt x="2253" y="42"/>
                  </a:cubicBezTo>
                  <a:cubicBezTo>
                    <a:pt x="2253" y="42"/>
                    <a:pt x="2248" y="42"/>
                    <a:pt x="2244" y="34"/>
                  </a:cubicBezTo>
                  <a:lnTo>
                    <a:pt x="2227" y="33"/>
                  </a:lnTo>
                  <a:cubicBezTo>
                    <a:pt x="2225" y="37"/>
                    <a:pt x="2222" y="39"/>
                    <a:pt x="2219" y="39"/>
                  </a:cubicBezTo>
                  <a:cubicBezTo>
                    <a:pt x="2216" y="39"/>
                    <a:pt x="2214" y="37"/>
                    <a:pt x="2214" y="33"/>
                  </a:cubicBezTo>
                  <a:cubicBezTo>
                    <a:pt x="2208" y="33"/>
                    <a:pt x="2204" y="36"/>
                    <a:pt x="2201" y="40"/>
                  </a:cubicBezTo>
                  <a:cubicBezTo>
                    <a:pt x="2192" y="40"/>
                    <a:pt x="2188" y="40"/>
                    <a:pt x="2188" y="33"/>
                  </a:cubicBezTo>
                  <a:cubicBezTo>
                    <a:pt x="2188" y="29"/>
                    <a:pt x="2188" y="27"/>
                    <a:pt x="2187" y="27"/>
                  </a:cubicBezTo>
                  <a:cubicBezTo>
                    <a:pt x="2187" y="27"/>
                    <a:pt x="2186" y="29"/>
                    <a:pt x="2185" y="33"/>
                  </a:cubicBezTo>
                  <a:cubicBezTo>
                    <a:pt x="2185" y="40"/>
                    <a:pt x="2180" y="40"/>
                    <a:pt x="2176" y="40"/>
                  </a:cubicBezTo>
                  <a:lnTo>
                    <a:pt x="2167" y="40"/>
                  </a:lnTo>
                  <a:cubicBezTo>
                    <a:pt x="2167" y="48"/>
                    <a:pt x="2167" y="48"/>
                    <a:pt x="2162" y="48"/>
                  </a:cubicBezTo>
                  <a:cubicBezTo>
                    <a:pt x="2159" y="48"/>
                    <a:pt x="2145" y="40"/>
                    <a:pt x="2141" y="40"/>
                  </a:cubicBezTo>
                  <a:cubicBezTo>
                    <a:pt x="2138" y="40"/>
                    <a:pt x="2135" y="40"/>
                    <a:pt x="2134" y="40"/>
                  </a:cubicBezTo>
                  <a:cubicBezTo>
                    <a:pt x="2129" y="40"/>
                    <a:pt x="2130" y="42"/>
                    <a:pt x="2133" y="48"/>
                  </a:cubicBezTo>
                  <a:cubicBezTo>
                    <a:pt x="2135" y="48"/>
                    <a:pt x="2136" y="52"/>
                    <a:pt x="2134" y="52"/>
                  </a:cubicBezTo>
                  <a:cubicBezTo>
                    <a:pt x="2133" y="52"/>
                    <a:pt x="2131" y="51"/>
                    <a:pt x="2128" y="48"/>
                  </a:cubicBezTo>
                  <a:cubicBezTo>
                    <a:pt x="2118" y="44"/>
                    <a:pt x="2108" y="42"/>
                    <a:pt x="2098" y="39"/>
                  </a:cubicBezTo>
                  <a:cubicBezTo>
                    <a:pt x="2081" y="39"/>
                    <a:pt x="2081" y="39"/>
                    <a:pt x="2081" y="47"/>
                  </a:cubicBezTo>
                  <a:cubicBezTo>
                    <a:pt x="2084" y="56"/>
                    <a:pt x="2084" y="60"/>
                    <a:pt x="2082" y="60"/>
                  </a:cubicBezTo>
                  <a:cubicBezTo>
                    <a:pt x="2081" y="60"/>
                    <a:pt x="2079" y="56"/>
                    <a:pt x="2077" y="47"/>
                  </a:cubicBezTo>
                  <a:cubicBezTo>
                    <a:pt x="2072" y="38"/>
                    <a:pt x="2069" y="34"/>
                    <a:pt x="2067" y="34"/>
                  </a:cubicBezTo>
                  <a:cubicBezTo>
                    <a:pt x="2065" y="34"/>
                    <a:pt x="2065" y="36"/>
                    <a:pt x="2065" y="39"/>
                  </a:cubicBezTo>
                  <a:cubicBezTo>
                    <a:pt x="2060" y="47"/>
                    <a:pt x="2060" y="47"/>
                    <a:pt x="2056" y="47"/>
                  </a:cubicBezTo>
                  <a:cubicBezTo>
                    <a:pt x="2056" y="43"/>
                    <a:pt x="2054" y="41"/>
                    <a:pt x="2052" y="41"/>
                  </a:cubicBezTo>
                  <a:cubicBezTo>
                    <a:pt x="2050" y="41"/>
                    <a:pt x="2047" y="43"/>
                    <a:pt x="2043" y="47"/>
                  </a:cubicBezTo>
                  <a:cubicBezTo>
                    <a:pt x="2039" y="47"/>
                    <a:pt x="2039" y="47"/>
                    <a:pt x="2039" y="38"/>
                  </a:cubicBezTo>
                  <a:lnTo>
                    <a:pt x="2030" y="38"/>
                  </a:lnTo>
                  <a:cubicBezTo>
                    <a:pt x="2026" y="45"/>
                    <a:pt x="2020" y="48"/>
                    <a:pt x="2013" y="48"/>
                  </a:cubicBezTo>
                  <a:cubicBezTo>
                    <a:pt x="2004" y="48"/>
                    <a:pt x="1994" y="43"/>
                    <a:pt x="1992" y="38"/>
                  </a:cubicBezTo>
                  <a:cubicBezTo>
                    <a:pt x="1992" y="38"/>
                    <a:pt x="1987" y="38"/>
                    <a:pt x="1983" y="46"/>
                  </a:cubicBezTo>
                  <a:cubicBezTo>
                    <a:pt x="1980" y="54"/>
                    <a:pt x="1978" y="58"/>
                    <a:pt x="1977" y="58"/>
                  </a:cubicBezTo>
                  <a:cubicBezTo>
                    <a:pt x="1975" y="58"/>
                    <a:pt x="1974" y="54"/>
                    <a:pt x="1975" y="46"/>
                  </a:cubicBezTo>
                  <a:cubicBezTo>
                    <a:pt x="1975" y="38"/>
                    <a:pt x="1975" y="33"/>
                    <a:pt x="1974" y="33"/>
                  </a:cubicBezTo>
                  <a:cubicBezTo>
                    <a:pt x="1974" y="33"/>
                    <a:pt x="1973" y="38"/>
                    <a:pt x="1970" y="46"/>
                  </a:cubicBezTo>
                  <a:cubicBezTo>
                    <a:pt x="1968" y="49"/>
                    <a:pt x="1964" y="51"/>
                    <a:pt x="1959" y="51"/>
                  </a:cubicBezTo>
                  <a:cubicBezTo>
                    <a:pt x="1953" y="51"/>
                    <a:pt x="1946" y="47"/>
                    <a:pt x="1949" y="37"/>
                  </a:cubicBezTo>
                  <a:lnTo>
                    <a:pt x="1949" y="21"/>
                  </a:lnTo>
                  <a:cubicBezTo>
                    <a:pt x="1944" y="29"/>
                    <a:pt x="1940" y="29"/>
                    <a:pt x="1940" y="29"/>
                  </a:cubicBezTo>
                  <a:cubicBezTo>
                    <a:pt x="1940" y="37"/>
                    <a:pt x="1936" y="37"/>
                    <a:pt x="1923" y="37"/>
                  </a:cubicBezTo>
                  <a:cubicBezTo>
                    <a:pt x="1914" y="37"/>
                    <a:pt x="1897" y="45"/>
                    <a:pt x="1888" y="45"/>
                  </a:cubicBezTo>
                  <a:cubicBezTo>
                    <a:pt x="1881" y="45"/>
                    <a:pt x="1867" y="44"/>
                    <a:pt x="1863" y="36"/>
                  </a:cubicBezTo>
                  <a:cubicBezTo>
                    <a:pt x="1858" y="36"/>
                    <a:pt x="1855" y="36"/>
                    <a:pt x="1846" y="44"/>
                  </a:cubicBezTo>
                  <a:cubicBezTo>
                    <a:pt x="1844" y="48"/>
                    <a:pt x="1840" y="50"/>
                    <a:pt x="1838" y="50"/>
                  </a:cubicBezTo>
                  <a:cubicBezTo>
                    <a:pt x="1835" y="50"/>
                    <a:pt x="1833" y="48"/>
                    <a:pt x="1833" y="44"/>
                  </a:cubicBezTo>
                  <a:lnTo>
                    <a:pt x="1829" y="44"/>
                  </a:lnTo>
                  <a:cubicBezTo>
                    <a:pt x="1820" y="52"/>
                    <a:pt x="1815" y="52"/>
                    <a:pt x="1815" y="52"/>
                  </a:cubicBezTo>
                  <a:cubicBezTo>
                    <a:pt x="1815" y="46"/>
                    <a:pt x="1814" y="41"/>
                    <a:pt x="1811" y="41"/>
                  </a:cubicBezTo>
                  <a:cubicBezTo>
                    <a:pt x="1810" y="41"/>
                    <a:pt x="1809" y="42"/>
                    <a:pt x="1808" y="44"/>
                  </a:cubicBezTo>
                  <a:cubicBezTo>
                    <a:pt x="1808" y="52"/>
                    <a:pt x="1803" y="52"/>
                    <a:pt x="1794" y="52"/>
                  </a:cubicBezTo>
                  <a:cubicBezTo>
                    <a:pt x="1790" y="47"/>
                    <a:pt x="1742" y="45"/>
                    <a:pt x="1702" y="45"/>
                  </a:cubicBezTo>
                  <a:cubicBezTo>
                    <a:pt x="1671" y="45"/>
                    <a:pt x="1645" y="46"/>
                    <a:pt x="1645" y="49"/>
                  </a:cubicBezTo>
                  <a:lnTo>
                    <a:pt x="1619" y="49"/>
                  </a:lnTo>
                  <a:cubicBezTo>
                    <a:pt x="1619" y="42"/>
                    <a:pt x="1615" y="39"/>
                    <a:pt x="1609" y="39"/>
                  </a:cubicBezTo>
                  <a:cubicBezTo>
                    <a:pt x="1602" y="39"/>
                    <a:pt x="1592" y="44"/>
                    <a:pt x="1584" y="48"/>
                  </a:cubicBezTo>
                  <a:cubicBezTo>
                    <a:pt x="1582" y="53"/>
                    <a:pt x="1579" y="56"/>
                    <a:pt x="1574" y="56"/>
                  </a:cubicBezTo>
                  <a:cubicBezTo>
                    <a:pt x="1573" y="56"/>
                    <a:pt x="1573" y="56"/>
                    <a:pt x="1572" y="56"/>
                  </a:cubicBezTo>
                  <a:cubicBezTo>
                    <a:pt x="1572" y="47"/>
                    <a:pt x="1567" y="43"/>
                    <a:pt x="1562" y="43"/>
                  </a:cubicBezTo>
                  <a:cubicBezTo>
                    <a:pt x="1558" y="43"/>
                    <a:pt x="1554" y="45"/>
                    <a:pt x="1551" y="48"/>
                  </a:cubicBezTo>
                  <a:cubicBezTo>
                    <a:pt x="1548" y="56"/>
                    <a:pt x="1546" y="60"/>
                    <a:pt x="1545" y="60"/>
                  </a:cubicBezTo>
                  <a:cubicBezTo>
                    <a:pt x="1543" y="60"/>
                    <a:pt x="1542" y="56"/>
                    <a:pt x="1542" y="48"/>
                  </a:cubicBezTo>
                  <a:cubicBezTo>
                    <a:pt x="1542" y="41"/>
                    <a:pt x="1540" y="37"/>
                    <a:pt x="1537" y="37"/>
                  </a:cubicBezTo>
                  <a:cubicBezTo>
                    <a:pt x="1534" y="37"/>
                    <a:pt x="1529" y="43"/>
                    <a:pt x="1525" y="56"/>
                  </a:cubicBezTo>
                  <a:cubicBezTo>
                    <a:pt x="1523" y="60"/>
                    <a:pt x="1522" y="62"/>
                    <a:pt x="1520" y="62"/>
                  </a:cubicBezTo>
                  <a:cubicBezTo>
                    <a:pt x="1519" y="62"/>
                    <a:pt x="1518" y="60"/>
                    <a:pt x="1516" y="56"/>
                  </a:cubicBezTo>
                  <a:cubicBezTo>
                    <a:pt x="1513" y="46"/>
                    <a:pt x="1511" y="42"/>
                    <a:pt x="1509" y="42"/>
                  </a:cubicBezTo>
                  <a:cubicBezTo>
                    <a:pt x="1508" y="42"/>
                    <a:pt x="1507" y="44"/>
                    <a:pt x="1507" y="47"/>
                  </a:cubicBezTo>
                  <a:cubicBezTo>
                    <a:pt x="1505" y="56"/>
                    <a:pt x="1503" y="60"/>
                    <a:pt x="1501" y="60"/>
                  </a:cubicBezTo>
                  <a:cubicBezTo>
                    <a:pt x="1499" y="60"/>
                    <a:pt x="1497" y="56"/>
                    <a:pt x="1495" y="47"/>
                  </a:cubicBezTo>
                  <a:cubicBezTo>
                    <a:pt x="1490" y="39"/>
                    <a:pt x="1488" y="35"/>
                    <a:pt x="1486" y="35"/>
                  </a:cubicBezTo>
                  <a:cubicBezTo>
                    <a:pt x="1485" y="35"/>
                    <a:pt x="1484" y="39"/>
                    <a:pt x="1482" y="47"/>
                  </a:cubicBezTo>
                  <a:cubicBezTo>
                    <a:pt x="1480" y="55"/>
                    <a:pt x="1474" y="59"/>
                    <a:pt x="1469" y="59"/>
                  </a:cubicBezTo>
                  <a:cubicBezTo>
                    <a:pt x="1464" y="59"/>
                    <a:pt x="1458" y="55"/>
                    <a:pt x="1457" y="47"/>
                  </a:cubicBezTo>
                  <a:cubicBezTo>
                    <a:pt x="1453" y="47"/>
                    <a:pt x="1450" y="43"/>
                    <a:pt x="1449" y="43"/>
                  </a:cubicBezTo>
                  <a:cubicBezTo>
                    <a:pt x="1448" y="43"/>
                    <a:pt x="1448" y="44"/>
                    <a:pt x="1448" y="46"/>
                  </a:cubicBezTo>
                  <a:lnTo>
                    <a:pt x="1443" y="38"/>
                  </a:lnTo>
                  <a:lnTo>
                    <a:pt x="1435" y="38"/>
                  </a:lnTo>
                  <a:lnTo>
                    <a:pt x="1435" y="46"/>
                  </a:lnTo>
                  <a:cubicBezTo>
                    <a:pt x="1415" y="42"/>
                    <a:pt x="1395" y="38"/>
                    <a:pt x="1375" y="37"/>
                  </a:cubicBezTo>
                  <a:cubicBezTo>
                    <a:pt x="1328" y="37"/>
                    <a:pt x="1320" y="37"/>
                    <a:pt x="1323" y="45"/>
                  </a:cubicBezTo>
                  <a:cubicBezTo>
                    <a:pt x="1325" y="53"/>
                    <a:pt x="1324" y="57"/>
                    <a:pt x="1322" y="57"/>
                  </a:cubicBezTo>
                  <a:cubicBezTo>
                    <a:pt x="1320" y="57"/>
                    <a:pt x="1317" y="53"/>
                    <a:pt x="1315" y="45"/>
                  </a:cubicBezTo>
                  <a:cubicBezTo>
                    <a:pt x="1311" y="45"/>
                    <a:pt x="1302" y="36"/>
                    <a:pt x="1294" y="36"/>
                  </a:cubicBezTo>
                  <a:cubicBezTo>
                    <a:pt x="1285" y="36"/>
                    <a:pt x="1276" y="36"/>
                    <a:pt x="1277" y="28"/>
                  </a:cubicBezTo>
                  <a:lnTo>
                    <a:pt x="1273" y="28"/>
                  </a:lnTo>
                  <a:cubicBezTo>
                    <a:pt x="1267" y="37"/>
                    <a:pt x="1257" y="41"/>
                    <a:pt x="1246" y="41"/>
                  </a:cubicBezTo>
                  <a:cubicBezTo>
                    <a:pt x="1239" y="41"/>
                    <a:pt x="1231" y="39"/>
                    <a:pt x="1225" y="35"/>
                  </a:cubicBezTo>
                  <a:cubicBezTo>
                    <a:pt x="1224" y="35"/>
                    <a:pt x="1223" y="35"/>
                    <a:pt x="1222" y="35"/>
                  </a:cubicBezTo>
                  <a:cubicBezTo>
                    <a:pt x="1215" y="35"/>
                    <a:pt x="1208" y="38"/>
                    <a:pt x="1204" y="43"/>
                  </a:cubicBezTo>
                  <a:cubicBezTo>
                    <a:pt x="1200" y="47"/>
                    <a:pt x="1197" y="49"/>
                    <a:pt x="1196" y="49"/>
                  </a:cubicBezTo>
                  <a:cubicBezTo>
                    <a:pt x="1194" y="49"/>
                    <a:pt x="1193" y="47"/>
                    <a:pt x="1191" y="43"/>
                  </a:cubicBezTo>
                  <a:cubicBezTo>
                    <a:pt x="1191" y="38"/>
                    <a:pt x="1182" y="33"/>
                    <a:pt x="1175" y="33"/>
                  </a:cubicBezTo>
                  <a:cubicBezTo>
                    <a:pt x="1169" y="33"/>
                    <a:pt x="1165" y="36"/>
                    <a:pt x="1165" y="43"/>
                  </a:cubicBezTo>
                  <a:lnTo>
                    <a:pt x="1160" y="35"/>
                  </a:lnTo>
                  <a:cubicBezTo>
                    <a:pt x="1159" y="32"/>
                    <a:pt x="1158" y="31"/>
                    <a:pt x="1157" y="31"/>
                  </a:cubicBezTo>
                  <a:cubicBezTo>
                    <a:pt x="1155" y="31"/>
                    <a:pt x="1153" y="37"/>
                    <a:pt x="1153" y="43"/>
                  </a:cubicBezTo>
                  <a:cubicBezTo>
                    <a:pt x="1153" y="50"/>
                    <a:pt x="1152" y="54"/>
                    <a:pt x="1150" y="54"/>
                  </a:cubicBezTo>
                  <a:cubicBezTo>
                    <a:pt x="1149" y="54"/>
                    <a:pt x="1146" y="47"/>
                    <a:pt x="1144" y="34"/>
                  </a:cubicBezTo>
                  <a:cubicBezTo>
                    <a:pt x="1144" y="25"/>
                    <a:pt x="1142" y="21"/>
                    <a:pt x="1141" y="21"/>
                  </a:cubicBezTo>
                  <a:cubicBezTo>
                    <a:pt x="1140" y="21"/>
                    <a:pt x="1139" y="23"/>
                    <a:pt x="1139" y="26"/>
                  </a:cubicBezTo>
                  <a:cubicBezTo>
                    <a:pt x="1137" y="31"/>
                    <a:pt x="1134" y="37"/>
                    <a:pt x="1131" y="37"/>
                  </a:cubicBezTo>
                  <a:cubicBezTo>
                    <a:pt x="1129" y="37"/>
                    <a:pt x="1128" y="36"/>
                    <a:pt x="1127" y="34"/>
                  </a:cubicBezTo>
                  <a:cubicBezTo>
                    <a:pt x="1122" y="34"/>
                    <a:pt x="1118" y="34"/>
                    <a:pt x="1118" y="51"/>
                  </a:cubicBezTo>
                  <a:cubicBezTo>
                    <a:pt x="1118" y="58"/>
                    <a:pt x="1113" y="58"/>
                    <a:pt x="1110" y="58"/>
                  </a:cubicBezTo>
                  <a:cubicBezTo>
                    <a:pt x="1109" y="53"/>
                    <a:pt x="1110" y="46"/>
                    <a:pt x="1113" y="42"/>
                  </a:cubicBezTo>
                  <a:lnTo>
                    <a:pt x="1105" y="42"/>
                  </a:lnTo>
                  <a:cubicBezTo>
                    <a:pt x="1098" y="39"/>
                    <a:pt x="1093" y="33"/>
                    <a:pt x="1092" y="26"/>
                  </a:cubicBezTo>
                  <a:cubicBezTo>
                    <a:pt x="1091" y="22"/>
                    <a:pt x="1089" y="20"/>
                    <a:pt x="1088" y="20"/>
                  </a:cubicBezTo>
                  <a:close/>
                  <a:moveTo>
                    <a:pt x="73" y="205"/>
                  </a:moveTo>
                  <a:cubicBezTo>
                    <a:pt x="70" y="211"/>
                    <a:pt x="69" y="217"/>
                    <a:pt x="69" y="222"/>
                  </a:cubicBezTo>
                  <a:lnTo>
                    <a:pt x="73" y="222"/>
                  </a:lnTo>
                  <a:cubicBezTo>
                    <a:pt x="77" y="222"/>
                    <a:pt x="77" y="214"/>
                    <a:pt x="77" y="205"/>
                  </a:cubicBezTo>
                  <a:close/>
                  <a:moveTo>
                    <a:pt x="1019" y="267"/>
                  </a:moveTo>
                  <a:cubicBezTo>
                    <a:pt x="1017" y="273"/>
                    <a:pt x="1015" y="278"/>
                    <a:pt x="1015" y="284"/>
                  </a:cubicBezTo>
                  <a:cubicBezTo>
                    <a:pt x="1015" y="287"/>
                    <a:pt x="1015" y="289"/>
                    <a:pt x="1017" y="289"/>
                  </a:cubicBezTo>
                  <a:cubicBezTo>
                    <a:pt x="1018" y="289"/>
                    <a:pt x="1021" y="285"/>
                    <a:pt x="1023" y="276"/>
                  </a:cubicBezTo>
                  <a:cubicBezTo>
                    <a:pt x="1023" y="268"/>
                    <a:pt x="1023" y="268"/>
                    <a:pt x="1019" y="2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58"/>
            <p:cNvSpPr/>
            <p:nvPr/>
          </p:nvSpPr>
          <p:spPr>
            <a:xfrm>
              <a:off x="7396901" y="3762550"/>
              <a:ext cx="297335" cy="27322"/>
            </a:xfrm>
            <a:custGeom>
              <a:avLst/>
              <a:gdLst/>
              <a:ahLst/>
              <a:cxnLst/>
              <a:rect l="l" t="t" r="r" b="b"/>
              <a:pathLst>
                <a:path w="3156" h="290" extrusionOk="0">
                  <a:moveTo>
                    <a:pt x="879" y="1"/>
                  </a:moveTo>
                  <a:cubicBezTo>
                    <a:pt x="873" y="1"/>
                    <a:pt x="873" y="1"/>
                    <a:pt x="876" y="8"/>
                  </a:cubicBezTo>
                  <a:lnTo>
                    <a:pt x="884" y="10"/>
                  </a:lnTo>
                  <a:cubicBezTo>
                    <a:pt x="884" y="1"/>
                    <a:pt x="884" y="1"/>
                    <a:pt x="879" y="1"/>
                  </a:cubicBezTo>
                  <a:close/>
                  <a:moveTo>
                    <a:pt x="122" y="45"/>
                  </a:moveTo>
                  <a:lnTo>
                    <a:pt x="127" y="53"/>
                  </a:lnTo>
                  <a:lnTo>
                    <a:pt x="130" y="53"/>
                  </a:lnTo>
                  <a:cubicBezTo>
                    <a:pt x="130" y="45"/>
                    <a:pt x="130" y="45"/>
                    <a:pt x="127" y="45"/>
                  </a:cubicBezTo>
                  <a:close/>
                  <a:moveTo>
                    <a:pt x="2207" y="47"/>
                  </a:moveTo>
                  <a:cubicBezTo>
                    <a:pt x="2207" y="54"/>
                    <a:pt x="2207" y="63"/>
                    <a:pt x="2204" y="63"/>
                  </a:cubicBezTo>
                  <a:lnTo>
                    <a:pt x="2201" y="54"/>
                  </a:lnTo>
                  <a:lnTo>
                    <a:pt x="2204" y="47"/>
                  </a:lnTo>
                  <a:close/>
                  <a:moveTo>
                    <a:pt x="1392" y="50"/>
                  </a:moveTo>
                  <a:cubicBezTo>
                    <a:pt x="1392" y="58"/>
                    <a:pt x="1392" y="66"/>
                    <a:pt x="1387" y="66"/>
                  </a:cubicBezTo>
                  <a:lnTo>
                    <a:pt x="1384" y="66"/>
                  </a:lnTo>
                  <a:cubicBezTo>
                    <a:pt x="1384" y="60"/>
                    <a:pt x="1385" y="54"/>
                    <a:pt x="1387" y="50"/>
                  </a:cubicBezTo>
                  <a:close/>
                  <a:moveTo>
                    <a:pt x="884" y="66"/>
                  </a:moveTo>
                  <a:cubicBezTo>
                    <a:pt x="884" y="68"/>
                    <a:pt x="883" y="69"/>
                    <a:pt x="883" y="69"/>
                  </a:cubicBezTo>
                  <a:cubicBezTo>
                    <a:pt x="882" y="69"/>
                    <a:pt x="881" y="66"/>
                    <a:pt x="884" y="66"/>
                  </a:cubicBezTo>
                  <a:close/>
                  <a:moveTo>
                    <a:pt x="2159" y="54"/>
                  </a:moveTo>
                  <a:cubicBezTo>
                    <a:pt x="2164" y="54"/>
                    <a:pt x="2164" y="54"/>
                    <a:pt x="2164" y="62"/>
                  </a:cubicBezTo>
                  <a:cubicBezTo>
                    <a:pt x="2164" y="62"/>
                    <a:pt x="2164" y="70"/>
                    <a:pt x="2159" y="70"/>
                  </a:cubicBezTo>
                  <a:lnTo>
                    <a:pt x="2156" y="62"/>
                  </a:lnTo>
                  <a:cubicBezTo>
                    <a:pt x="2156" y="54"/>
                    <a:pt x="2159" y="54"/>
                    <a:pt x="2159" y="54"/>
                  </a:cubicBezTo>
                  <a:close/>
                  <a:moveTo>
                    <a:pt x="809" y="57"/>
                  </a:moveTo>
                  <a:cubicBezTo>
                    <a:pt x="809" y="62"/>
                    <a:pt x="811" y="68"/>
                    <a:pt x="813" y="72"/>
                  </a:cubicBezTo>
                  <a:cubicBezTo>
                    <a:pt x="816" y="72"/>
                    <a:pt x="816" y="65"/>
                    <a:pt x="816" y="65"/>
                  </a:cubicBezTo>
                  <a:cubicBezTo>
                    <a:pt x="816" y="65"/>
                    <a:pt x="816" y="57"/>
                    <a:pt x="813" y="57"/>
                  </a:cubicBezTo>
                  <a:close/>
                  <a:moveTo>
                    <a:pt x="2609" y="61"/>
                  </a:moveTo>
                  <a:cubicBezTo>
                    <a:pt x="2612" y="61"/>
                    <a:pt x="2612" y="61"/>
                    <a:pt x="2612" y="70"/>
                  </a:cubicBezTo>
                  <a:cubicBezTo>
                    <a:pt x="2612" y="78"/>
                    <a:pt x="2609" y="86"/>
                    <a:pt x="2605" y="86"/>
                  </a:cubicBezTo>
                  <a:cubicBezTo>
                    <a:pt x="2601" y="86"/>
                    <a:pt x="2601" y="69"/>
                    <a:pt x="2609" y="61"/>
                  </a:cubicBezTo>
                  <a:close/>
                  <a:moveTo>
                    <a:pt x="772" y="80"/>
                  </a:moveTo>
                  <a:cubicBezTo>
                    <a:pt x="775" y="80"/>
                    <a:pt x="775" y="80"/>
                    <a:pt x="775" y="88"/>
                  </a:cubicBezTo>
                  <a:lnTo>
                    <a:pt x="772" y="88"/>
                  </a:lnTo>
                  <a:lnTo>
                    <a:pt x="768" y="80"/>
                  </a:lnTo>
                  <a:close/>
                  <a:moveTo>
                    <a:pt x="3133" y="55"/>
                  </a:moveTo>
                  <a:cubicBezTo>
                    <a:pt x="3135" y="55"/>
                    <a:pt x="3133" y="67"/>
                    <a:pt x="3128" y="78"/>
                  </a:cubicBezTo>
                  <a:cubicBezTo>
                    <a:pt x="3126" y="86"/>
                    <a:pt x="3125" y="90"/>
                    <a:pt x="3125" y="90"/>
                  </a:cubicBezTo>
                  <a:cubicBezTo>
                    <a:pt x="3124" y="90"/>
                    <a:pt x="3125" y="86"/>
                    <a:pt x="3125" y="78"/>
                  </a:cubicBezTo>
                  <a:lnTo>
                    <a:pt x="3124" y="78"/>
                  </a:lnTo>
                  <a:cubicBezTo>
                    <a:pt x="3124" y="70"/>
                    <a:pt x="3124" y="62"/>
                    <a:pt x="3128" y="62"/>
                  </a:cubicBezTo>
                  <a:cubicBezTo>
                    <a:pt x="3130" y="57"/>
                    <a:pt x="3132" y="55"/>
                    <a:pt x="3133" y="55"/>
                  </a:cubicBezTo>
                  <a:close/>
                  <a:moveTo>
                    <a:pt x="508" y="76"/>
                  </a:moveTo>
                  <a:lnTo>
                    <a:pt x="508" y="84"/>
                  </a:lnTo>
                  <a:lnTo>
                    <a:pt x="505" y="91"/>
                  </a:lnTo>
                  <a:lnTo>
                    <a:pt x="501" y="84"/>
                  </a:lnTo>
                  <a:cubicBezTo>
                    <a:pt x="501" y="76"/>
                    <a:pt x="505" y="76"/>
                    <a:pt x="508" y="76"/>
                  </a:cubicBezTo>
                  <a:close/>
                  <a:moveTo>
                    <a:pt x="610" y="64"/>
                  </a:moveTo>
                  <a:lnTo>
                    <a:pt x="610" y="64"/>
                  </a:lnTo>
                  <a:cubicBezTo>
                    <a:pt x="612" y="64"/>
                    <a:pt x="611" y="68"/>
                    <a:pt x="609" y="78"/>
                  </a:cubicBezTo>
                  <a:cubicBezTo>
                    <a:pt x="604" y="86"/>
                    <a:pt x="601" y="94"/>
                    <a:pt x="601" y="94"/>
                  </a:cubicBezTo>
                  <a:cubicBezTo>
                    <a:pt x="598" y="94"/>
                    <a:pt x="601" y="86"/>
                    <a:pt x="604" y="69"/>
                  </a:cubicBezTo>
                  <a:cubicBezTo>
                    <a:pt x="608" y="66"/>
                    <a:pt x="610" y="64"/>
                    <a:pt x="610" y="64"/>
                  </a:cubicBezTo>
                  <a:close/>
                  <a:moveTo>
                    <a:pt x="741" y="76"/>
                  </a:moveTo>
                  <a:cubicBezTo>
                    <a:pt x="744" y="76"/>
                    <a:pt x="745" y="84"/>
                    <a:pt x="742" y="96"/>
                  </a:cubicBezTo>
                  <a:lnTo>
                    <a:pt x="735" y="96"/>
                  </a:lnTo>
                  <a:cubicBezTo>
                    <a:pt x="735" y="88"/>
                    <a:pt x="735" y="79"/>
                    <a:pt x="738" y="79"/>
                  </a:cubicBezTo>
                  <a:cubicBezTo>
                    <a:pt x="739" y="77"/>
                    <a:pt x="740" y="76"/>
                    <a:pt x="741" y="76"/>
                  </a:cubicBezTo>
                  <a:close/>
                  <a:moveTo>
                    <a:pt x="74" y="85"/>
                  </a:moveTo>
                  <a:cubicBezTo>
                    <a:pt x="78" y="85"/>
                    <a:pt x="78" y="85"/>
                    <a:pt x="78" y="93"/>
                  </a:cubicBezTo>
                  <a:cubicBezTo>
                    <a:pt x="78" y="93"/>
                    <a:pt x="74" y="102"/>
                    <a:pt x="70" y="102"/>
                  </a:cubicBezTo>
                  <a:lnTo>
                    <a:pt x="67" y="93"/>
                  </a:lnTo>
                  <a:cubicBezTo>
                    <a:pt x="67" y="85"/>
                    <a:pt x="70" y="85"/>
                    <a:pt x="74" y="85"/>
                  </a:cubicBezTo>
                  <a:close/>
                  <a:moveTo>
                    <a:pt x="2334" y="89"/>
                  </a:moveTo>
                  <a:cubicBezTo>
                    <a:pt x="2338" y="89"/>
                    <a:pt x="2338" y="97"/>
                    <a:pt x="2338" y="97"/>
                  </a:cubicBezTo>
                  <a:cubicBezTo>
                    <a:pt x="2338" y="97"/>
                    <a:pt x="2338" y="106"/>
                    <a:pt x="2334" y="106"/>
                  </a:cubicBezTo>
                  <a:cubicBezTo>
                    <a:pt x="2332" y="100"/>
                    <a:pt x="2331" y="95"/>
                    <a:pt x="2331" y="89"/>
                  </a:cubicBezTo>
                  <a:close/>
                  <a:moveTo>
                    <a:pt x="966" y="86"/>
                  </a:moveTo>
                  <a:cubicBezTo>
                    <a:pt x="968" y="86"/>
                    <a:pt x="970" y="90"/>
                    <a:pt x="972" y="99"/>
                  </a:cubicBezTo>
                  <a:cubicBezTo>
                    <a:pt x="972" y="107"/>
                    <a:pt x="972" y="107"/>
                    <a:pt x="968" y="107"/>
                  </a:cubicBezTo>
                  <a:cubicBezTo>
                    <a:pt x="966" y="103"/>
                    <a:pt x="965" y="97"/>
                    <a:pt x="965" y="91"/>
                  </a:cubicBezTo>
                  <a:cubicBezTo>
                    <a:pt x="965" y="88"/>
                    <a:pt x="965" y="86"/>
                    <a:pt x="966" y="86"/>
                  </a:cubicBezTo>
                  <a:close/>
                  <a:moveTo>
                    <a:pt x="998" y="91"/>
                  </a:moveTo>
                  <a:cubicBezTo>
                    <a:pt x="998" y="100"/>
                    <a:pt x="998" y="108"/>
                    <a:pt x="995" y="108"/>
                  </a:cubicBezTo>
                  <a:lnTo>
                    <a:pt x="990" y="99"/>
                  </a:lnTo>
                  <a:lnTo>
                    <a:pt x="995" y="91"/>
                  </a:lnTo>
                  <a:close/>
                  <a:moveTo>
                    <a:pt x="2235" y="98"/>
                  </a:moveTo>
                  <a:cubicBezTo>
                    <a:pt x="2237" y="98"/>
                    <a:pt x="2238" y="100"/>
                    <a:pt x="2238" y="104"/>
                  </a:cubicBezTo>
                  <a:cubicBezTo>
                    <a:pt x="2238" y="112"/>
                    <a:pt x="2238" y="112"/>
                    <a:pt x="2233" y="112"/>
                  </a:cubicBezTo>
                  <a:cubicBezTo>
                    <a:pt x="2227" y="112"/>
                    <a:pt x="2227" y="112"/>
                    <a:pt x="2230" y="104"/>
                  </a:cubicBezTo>
                  <a:cubicBezTo>
                    <a:pt x="2232" y="100"/>
                    <a:pt x="2234" y="98"/>
                    <a:pt x="2235" y="98"/>
                  </a:cubicBezTo>
                  <a:close/>
                  <a:moveTo>
                    <a:pt x="2485" y="88"/>
                  </a:moveTo>
                  <a:cubicBezTo>
                    <a:pt x="2485" y="88"/>
                    <a:pt x="2486" y="89"/>
                    <a:pt x="2486" y="91"/>
                  </a:cubicBezTo>
                  <a:cubicBezTo>
                    <a:pt x="2486" y="97"/>
                    <a:pt x="2485" y="103"/>
                    <a:pt x="2482" y="108"/>
                  </a:cubicBezTo>
                  <a:cubicBezTo>
                    <a:pt x="2482" y="108"/>
                    <a:pt x="2481" y="112"/>
                    <a:pt x="2480" y="112"/>
                  </a:cubicBezTo>
                  <a:cubicBezTo>
                    <a:pt x="2479" y="112"/>
                    <a:pt x="2479" y="111"/>
                    <a:pt x="2479" y="108"/>
                  </a:cubicBezTo>
                  <a:lnTo>
                    <a:pt x="2479" y="99"/>
                  </a:lnTo>
                  <a:cubicBezTo>
                    <a:pt x="2481" y="94"/>
                    <a:pt x="2484" y="88"/>
                    <a:pt x="2485" y="88"/>
                  </a:cubicBezTo>
                  <a:close/>
                  <a:moveTo>
                    <a:pt x="2260" y="104"/>
                  </a:moveTo>
                  <a:cubicBezTo>
                    <a:pt x="2264" y="105"/>
                    <a:pt x="2264" y="105"/>
                    <a:pt x="2264" y="113"/>
                  </a:cubicBezTo>
                  <a:lnTo>
                    <a:pt x="2260" y="113"/>
                  </a:lnTo>
                  <a:lnTo>
                    <a:pt x="2256" y="104"/>
                  </a:lnTo>
                  <a:close/>
                  <a:moveTo>
                    <a:pt x="2297" y="105"/>
                  </a:moveTo>
                  <a:cubicBezTo>
                    <a:pt x="2301" y="105"/>
                    <a:pt x="2301" y="105"/>
                    <a:pt x="2301" y="113"/>
                  </a:cubicBezTo>
                  <a:lnTo>
                    <a:pt x="2297" y="113"/>
                  </a:lnTo>
                  <a:lnTo>
                    <a:pt x="2293" y="105"/>
                  </a:lnTo>
                  <a:close/>
                  <a:moveTo>
                    <a:pt x="1852" y="98"/>
                  </a:moveTo>
                  <a:cubicBezTo>
                    <a:pt x="1852" y="106"/>
                    <a:pt x="1852" y="114"/>
                    <a:pt x="1847" y="114"/>
                  </a:cubicBezTo>
                  <a:lnTo>
                    <a:pt x="1844" y="114"/>
                  </a:lnTo>
                  <a:cubicBezTo>
                    <a:pt x="1844" y="108"/>
                    <a:pt x="1845" y="103"/>
                    <a:pt x="1847" y="98"/>
                  </a:cubicBezTo>
                  <a:close/>
                  <a:moveTo>
                    <a:pt x="1440" y="99"/>
                  </a:moveTo>
                  <a:cubicBezTo>
                    <a:pt x="1440" y="107"/>
                    <a:pt x="1440" y="115"/>
                    <a:pt x="1436" y="115"/>
                  </a:cubicBezTo>
                  <a:lnTo>
                    <a:pt x="1432" y="107"/>
                  </a:lnTo>
                  <a:lnTo>
                    <a:pt x="1436" y="99"/>
                  </a:lnTo>
                  <a:close/>
                  <a:moveTo>
                    <a:pt x="115" y="86"/>
                  </a:moveTo>
                  <a:cubicBezTo>
                    <a:pt x="119" y="86"/>
                    <a:pt x="122" y="86"/>
                    <a:pt x="122" y="94"/>
                  </a:cubicBezTo>
                  <a:lnTo>
                    <a:pt x="119" y="94"/>
                  </a:lnTo>
                  <a:cubicBezTo>
                    <a:pt x="119" y="91"/>
                    <a:pt x="118" y="90"/>
                    <a:pt x="118" y="90"/>
                  </a:cubicBezTo>
                  <a:lnTo>
                    <a:pt x="118" y="90"/>
                  </a:lnTo>
                  <a:cubicBezTo>
                    <a:pt x="117" y="90"/>
                    <a:pt x="116" y="96"/>
                    <a:pt x="119" y="102"/>
                  </a:cubicBezTo>
                  <a:lnTo>
                    <a:pt x="119" y="118"/>
                  </a:lnTo>
                  <a:cubicBezTo>
                    <a:pt x="115" y="118"/>
                    <a:pt x="111" y="109"/>
                    <a:pt x="111" y="102"/>
                  </a:cubicBezTo>
                  <a:cubicBezTo>
                    <a:pt x="108" y="86"/>
                    <a:pt x="108" y="86"/>
                    <a:pt x="115" y="86"/>
                  </a:cubicBezTo>
                  <a:close/>
                  <a:moveTo>
                    <a:pt x="638" y="103"/>
                  </a:moveTo>
                  <a:cubicBezTo>
                    <a:pt x="638" y="110"/>
                    <a:pt x="638" y="118"/>
                    <a:pt x="635" y="118"/>
                  </a:cubicBezTo>
                  <a:lnTo>
                    <a:pt x="630" y="118"/>
                  </a:lnTo>
                  <a:cubicBezTo>
                    <a:pt x="631" y="113"/>
                    <a:pt x="633" y="107"/>
                    <a:pt x="635" y="103"/>
                  </a:cubicBezTo>
                  <a:close/>
                  <a:moveTo>
                    <a:pt x="905" y="106"/>
                  </a:moveTo>
                  <a:cubicBezTo>
                    <a:pt x="910" y="106"/>
                    <a:pt x="908" y="115"/>
                    <a:pt x="908" y="115"/>
                  </a:cubicBezTo>
                  <a:cubicBezTo>
                    <a:pt x="909" y="118"/>
                    <a:pt x="909" y="118"/>
                    <a:pt x="908" y="118"/>
                  </a:cubicBezTo>
                  <a:cubicBezTo>
                    <a:pt x="907" y="118"/>
                    <a:pt x="904" y="115"/>
                    <a:pt x="902" y="115"/>
                  </a:cubicBezTo>
                  <a:cubicBezTo>
                    <a:pt x="898" y="106"/>
                    <a:pt x="898" y="106"/>
                    <a:pt x="905" y="106"/>
                  </a:cubicBezTo>
                  <a:close/>
                  <a:moveTo>
                    <a:pt x="1695" y="104"/>
                  </a:moveTo>
                  <a:cubicBezTo>
                    <a:pt x="1696" y="104"/>
                    <a:pt x="1696" y="104"/>
                    <a:pt x="1696" y="104"/>
                  </a:cubicBezTo>
                  <a:cubicBezTo>
                    <a:pt x="1703" y="104"/>
                    <a:pt x="1703" y="104"/>
                    <a:pt x="1703" y="112"/>
                  </a:cubicBezTo>
                  <a:cubicBezTo>
                    <a:pt x="1703" y="119"/>
                    <a:pt x="1696" y="119"/>
                    <a:pt x="1691" y="119"/>
                  </a:cubicBezTo>
                  <a:cubicBezTo>
                    <a:pt x="1688" y="112"/>
                    <a:pt x="1692" y="104"/>
                    <a:pt x="1695" y="104"/>
                  </a:cubicBezTo>
                  <a:close/>
                  <a:moveTo>
                    <a:pt x="2289" y="117"/>
                  </a:moveTo>
                  <a:lnTo>
                    <a:pt x="2289" y="117"/>
                  </a:lnTo>
                  <a:cubicBezTo>
                    <a:pt x="2289" y="117"/>
                    <a:pt x="2288" y="118"/>
                    <a:pt x="2286" y="121"/>
                  </a:cubicBezTo>
                  <a:cubicBezTo>
                    <a:pt x="2289" y="121"/>
                    <a:pt x="2290" y="117"/>
                    <a:pt x="2289" y="117"/>
                  </a:cubicBezTo>
                  <a:close/>
                  <a:moveTo>
                    <a:pt x="834" y="105"/>
                  </a:moveTo>
                  <a:cubicBezTo>
                    <a:pt x="839" y="105"/>
                    <a:pt x="842" y="106"/>
                    <a:pt x="842" y="114"/>
                  </a:cubicBezTo>
                  <a:cubicBezTo>
                    <a:pt x="842" y="114"/>
                    <a:pt x="842" y="122"/>
                    <a:pt x="839" y="122"/>
                  </a:cubicBezTo>
                  <a:cubicBezTo>
                    <a:pt x="834" y="122"/>
                    <a:pt x="831" y="114"/>
                    <a:pt x="831" y="114"/>
                  </a:cubicBezTo>
                  <a:cubicBezTo>
                    <a:pt x="831" y="105"/>
                    <a:pt x="834" y="105"/>
                    <a:pt x="834" y="105"/>
                  </a:cubicBezTo>
                  <a:close/>
                  <a:moveTo>
                    <a:pt x="526" y="89"/>
                  </a:moveTo>
                  <a:cubicBezTo>
                    <a:pt x="527" y="89"/>
                    <a:pt x="527" y="93"/>
                    <a:pt x="527" y="100"/>
                  </a:cubicBezTo>
                  <a:cubicBezTo>
                    <a:pt x="528" y="109"/>
                    <a:pt x="525" y="118"/>
                    <a:pt x="519" y="125"/>
                  </a:cubicBezTo>
                  <a:lnTo>
                    <a:pt x="511" y="124"/>
                  </a:lnTo>
                  <a:lnTo>
                    <a:pt x="519" y="108"/>
                  </a:lnTo>
                  <a:cubicBezTo>
                    <a:pt x="524" y="95"/>
                    <a:pt x="525" y="89"/>
                    <a:pt x="526" y="89"/>
                  </a:cubicBezTo>
                  <a:close/>
                  <a:moveTo>
                    <a:pt x="1239" y="112"/>
                  </a:moveTo>
                  <a:cubicBezTo>
                    <a:pt x="1239" y="119"/>
                    <a:pt x="1239" y="128"/>
                    <a:pt x="1236" y="128"/>
                  </a:cubicBezTo>
                  <a:lnTo>
                    <a:pt x="1232" y="119"/>
                  </a:lnTo>
                  <a:lnTo>
                    <a:pt x="1236" y="112"/>
                  </a:lnTo>
                  <a:close/>
                  <a:moveTo>
                    <a:pt x="329" y="114"/>
                  </a:moveTo>
                  <a:cubicBezTo>
                    <a:pt x="329" y="114"/>
                    <a:pt x="329" y="114"/>
                    <a:pt x="330" y="114"/>
                  </a:cubicBezTo>
                  <a:cubicBezTo>
                    <a:pt x="334" y="114"/>
                    <a:pt x="334" y="122"/>
                    <a:pt x="326" y="130"/>
                  </a:cubicBezTo>
                  <a:lnTo>
                    <a:pt x="318" y="130"/>
                  </a:lnTo>
                  <a:cubicBezTo>
                    <a:pt x="318" y="122"/>
                    <a:pt x="325" y="114"/>
                    <a:pt x="329" y="114"/>
                  </a:cubicBezTo>
                  <a:close/>
                  <a:moveTo>
                    <a:pt x="1325" y="105"/>
                  </a:moveTo>
                  <a:cubicBezTo>
                    <a:pt x="1328" y="105"/>
                    <a:pt x="1328" y="105"/>
                    <a:pt x="1328" y="114"/>
                  </a:cubicBezTo>
                  <a:cubicBezTo>
                    <a:pt x="1328" y="119"/>
                    <a:pt x="1327" y="124"/>
                    <a:pt x="1325" y="130"/>
                  </a:cubicBezTo>
                  <a:cubicBezTo>
                    <a:pt x="1321" y="130"/>
                    <a:pt x="1325" y="114"/>
                    <a:pt x="1325" y="105"/>
                  </a:cubicBezTo>
                  <a:close/>
                  <a:moveTo>
                    <a:pt x="712" y="127"/>
                  </a:moveTo>
                  <a:lnTo>
                    <a:pt x="712" y="136"/>
                  </a:lnTo>
                  <a:cubicBezTo>
                    <a:pt x="712" y="136"/>
                    <a:pt x="712" y="136"/>
                    <a:pt x="712" y="136"/>
                  </a:cubicBezTo>
                  <a:cubicBezTo>
                    <a:pt x="709" y="136"/>
                    <a:pt x="707" y="139"/>
                    <a:pt x="706" y="139"/>
                  </a:cubicBezTo>
                  <a:cubicBezTo>
                    <a:pt x="705" y="139"/>
                    <a:pt x="704" y="138"/>
                    <a:pt x="704" y="135"/>
                  </a:cubicBezTo>
                  <a:cubicBezTo>
                    <a:pt x="701" y="135"/>
                    <a:pt x="709" y="127"/>
                    <a:pt x="712" y="127"/>
                  </a:cubicBezTo>
                  <a:close/>
                  <a:moveTo>
                    <a:pt x="2249" y="140"/>
                  </a:moveTo>
                  <a:cubicBezTo>
                    <a:pt x="2249" y="141"/>
                    <a:pt x="2249" y="143"/>
                    <a:pt x="2249" y="144"/>
                  </a:cubicBezTo>
                  <a:cubicBezTo>
                    <a:pt x="2249" y="145"/>
                    <a:pt x="2249" y="145"/>
                    <a:pt x="2250" y="145"/>
                  </a:cubicBezTo>
                  <a:lnTo>
                    <a:pt x="2250" y="145"/>
                  </a:lnTo>
                  <a:cubicBezTo>
                    <a:pt x="2249" y="144"/>
                    <a:pt x="2249" y="142"/>
                    <a:pt x="2249" y="140"/>
                  </a:cubicBezTo>
                  <a:close/>
                  <a:moveTo>
                    <a:pt x="347" y="126"/>
                  </a:moveTo>
                  <a:cubicBezTo>
                    <a:pt x="343" y="126"/>
                    <a:pt x="341" y="132"/>
                    <a:pt x="341" y="137"/>
                  </a:cubicBezTo>
                  <a:cubicBezTo>
                    <a:pt x="341" y="146"/>
                    <a:pt x="344" y="146"/>
                    <a:pt x="352" y="146"/>
                  </a:cubicBezTo>
                  <a:cubicBezTo>
                    <a:pt x="355" y="146"/>
                    <a:pt x="360" y="139"/>
                    <a:pt x="360" y="139"/>
                  </a:cubicBezTo>
                  <a:cubicBezTo>
                    <a:pt x="360" y="130"/>
                    <a:pt x="355" y="130"/>
                    <a:pt x="352" y="130"/>
                  </a:cubicBezTo>
                  <a:cubicBezTo>
                    <a:pt x="350" y="127"/>
                    <a:pt x="348" y="126"/>
                    <a:pt x="347" y="126"/>
                  </a:cubicBezTo>
                  <a:close/>
                  <a:moveTo>
                    <a:pt x="2250" y="145"/>
                  </a:moveTo>
                  <a:cubicBezTo>
                    <a:pt x="2250" y="148"/>
                    <a:pt x="2251" y="149"/>
                    <a:pt x="2251" y="149"/>
                  </a:cubicBezTo>
                  <a:cubicBezTo>
                    <a:pt x="2251" y="149"/>
                    <a:pt x="2251" y="148"/>
                    <a:pt x="2250" y="145"/>
                  </a:cubicBezTo>
                  <a:close/>
                  <a:moveTo>
                    <a:pt x="943" y="20"/>
                  </a:moveTo>
                  <a:cubicBezTo>
                    <a:pt x="941" y="20"/>
                    <a:pt x="941" y="24"/>
                    <a:pt x="943" y="34"/>
                  </a:cubicBezTo>
                  <a:cubicBezTo>
                    <a:pt x="943" y="50"/>
                    <a:pt x="943" y="50"/>
                    <a:pt x="935" y="50"/>
                  </a:cubicBezTo>
                  <a:cubicBezTo>
                    <a:pt x="932" y="50"/>
                    <a:pt x="928" y="50"/>
                    <a:pt x="928" y="42"/>
                  </a:cubicBezTo>
                  <a:cubicBezTo>
                    <a:pt x="928" y="33"/>
                    <a:pt x="928" y="33"/>
                    <a:pt x="921" y="33"/>
                  </a:cubicBezTo>
                  <a:cubicBezTo>
                    <a:pt x="910" y="33"/>
                    <a:pt x="898" y="58"/>
                    <a:pt x="895" y="73"/>
                  </a:cubicBezTo>
                  <a:cubicBezTo>
                    <a:pt x="895" y="81"/>
                    <a:pt x="895" y="85"/>
                    <a:pt x="894" y="85"/>
                  </a:cubicBezTo>
                  <a:cubicBezTo>
                    <a:pt x="894" y="85"/>
                    <a:pt x="893" y="81"/>
                    <a:pt x="891" y="73"/>
                  </a:cubicBezTo>
                  <a:cubicBezTo>
                    <a:pt x="891" y="66"/>
                    <a:pt x="887" y="66"/>
                    <a:pt x="884" y="66"/>
                  </a:cubicBezTo>
                  <a:cubicBezTo>
                    <a:pt x="884" y="59"/>
                    <a:pt x="886" y="57"/>
                    <a:pt x="888" y="57"/>
                  </a:cubicBezTo>
                  <a:cubicBezTo>
                    <a:pt x="889" y="57"/>
                    <a:pt x="890" y="57"/>
                    <a:pt x="891" y="58"/>
                  </a:cubicBezTo>
                  <a:lnTo>
                    <a:pt x="891" y="49"/>
                  </a:lnTo>
                  <a:cubicBezTo>
                    <a:pt x="889" y="41"/>
                    <a:pt x="887" y="37"/>
                    <a:pt x="885" y="37"/>
                  </a:cubicBezTo>
                  <a:cubicBezTo>
                    <a:pt x="884" y="37"/>
                    <a:pt x="882" y="41"/>
                    <a:pt x="879" y="49"/>
                  </a:cubicBezTo>
                  <a:cubicBezTo>
                    <a:pt x="878" y="53"/>
                    <a:pt x="877" y="55"/>
                    <a:pt x="876" y="55"/>
                  </a:cubicBezTo>
                  <a:cubicBezTo>
                    <a:pt x="875" y="55"/>
                    <a:pt x="874" y="53"/>
                    <a:pt x="873" y="49"/>
                  </a:cubicBezTo>
                  <a:cubicBezTo>
                    <a:pt x="869" y="43"/>
                    <a:pt x="867" y="37"/>
                    <a:pt x="866" y="37"/>
                  </a:cubicBezTo>
                  <a:cubicBezTo>
                    <a:pt x="865" y="37"/>
                    <a:pt x="865" y="38"/>
                    <a:pt x="865" y="41"/>
                  </a:cubicBezTo>
                  <a:cubicBezTo>
                    <a:pt x="860" y="40"/>
                    <a:pt x="856" y="36"/>
                    <a:pt x="853" y="32"/>
                  </a:cubicBezTo>
                  <a:cubicBezTo>
                    <a:pt x="847" y="32"/>
                    <a:pt x="842" y="32"/>
                    <a:pt x="842" y="40"/>
                  </a:cubicBezTo>
                  <a:cubicBezTo>
                    <a:pt x="842" y="46"/>
                    <a:pt x="840" y="48"/>
                    <a:pt x="838" y="48"/>
                  </a:cubicBezTo>
                  <a:cubicBezTo>
                    <a:pt x="837" y="48"/>
                    <a:pt x="836" y="48"/>
                    <a:pt x="836" y="48"/>
                  </a:cubicBezTo>
                  <a:cubicBezTo>
                    <a:pt x="831" y="48"/>
                    <a:pt x="828" y="48"/>
                    <a:pt x="828" y="57"/>
                  </a:cubicBezTo>
                  <a:cubicBezTo>
                    <a:pt x="828" y="65"/>
                    <a:pt x="824" y="72"/>
                    <a:pt x="816" y="72"/>
                  </a:cubicBezTo>
                  <a:cubicBezTo>
                    <a:pt x="813" y="76"/>
                    <a:pt x="811" y="77"/>
                    <a:pt x="810" y="77"/>
                  </a:cubicBezTo>
                  <a:cubicBezTo>
                    <a:pt x="808" y="77"/>
                    <a:pt x="807" y="73"/>
                    <a:pt x="805" y="63"/>
                  </a:cubicBezTo>
                  <a:cubicBezTo>
                    <a:pt x="805" y="56"/>
                    <a:pt x="802" y="56"/>
                    <a:pt x="797" y="56"/>
                  </a:cubicBezTo>
                  <a:cubicBezTo>
                    <a:pt x="797" y="56"/>
                    <a:pt x="794" y="56"/>
                    <a:pt x="791" y="48"/>
                  </a:cubicBezTo>
                  <a:cubicBezTo>
                    <a:pt x="790" y="45"/>
                    <a:pt x="789" y="44"/>
                    <a:pt x="789" y="44"/>
                  </a:cubicBezTo>
                  <a:cubicBezTo>
                    <a:pt x="787" y="44"/>
                    <a:pt x="787" y="50"/>
                    <a:pt x="787" y="56"/>
                  </a:cubicBezTo>
                  <a:lnTo>
                    <a:pt x="787" y="71"/>
                  </a:lnTo>
                  <a:cubicBezTo>
                    <a:pt x="783" y="71"/>
                    <a:pt x="779" y="56"/>
                    <a:pt x="779" y="48"/>
                  </a:cubicBezTo>
                  <a:cubicBezTo>
                    <a:pt x="778" y="39"/>
                    <a:pt x="777" y="35"/>
                    <a:pt x="777" y="35"/>
                  </a:cubicBezTo>
                  <a:cubicBezTo>
                    <a:pt x="776" y="35"/>
                    <a:pt x="776" y="39"/>
                    <a:pt x="776" y="48"/>
                  </a:cubicBezTo>
                  <a:cubicBezTo>
                    <a:pt x="776" y="53"/>
                    <a:pt x="774" y="59"/>
                    <a:pt x="770" y="59"/>
                  </a:cubicBezTo>
                  <a:cubicBezTo>
                    <a:pt x="769" y="59"/>
                    <a:pt x="767" y="58"/>
                    <a:pt x="765" y="56"/>
                  </a:cubicBezTo>
                  <a:cubicBezTo>
                    <a:pt x="757" y="56"/>
                    <a:pt x="749" y="56"/>
                    <a:pt x="749" y="47"/>
                  </a:cubicBezTo>
                  <a:cubicBezTo>
                    <a:pt x="748" y="44"/>
                    <a:pt x="747" y="43"/>
                    <a:pt x="746" y="43"/>
                  </a:cubicBezTo>
                  <a:cubicBezTo>
                    <a:pt x="744" y="43"/>
                    <a:pt x="742" y="47"/>
                    <a:pt x="742" y="47"/>
                  </a:cubicBezTo>
                  <a:cubicBezTo>
                    <a:pt x="741" y="50"/>
                    <a:pt x="739" y="52"/>
                    <a:pt x="736" y="52"/>
                  </a:cubicBezTo>
                  <a:cubicBezTo>
                    <a:pt x="733" y="52"/>
                    <a:pt x="729" y="50"/>
                    <a:pt x="723" y="47"/>
                  </a:cubicBezTo>
                  <a:cubicBezTo>
                    <a:pt x="714" y="38"/>
                    <a:pt x="710" y="34"/>
                    <a:pt x="708" y="34"/>
                  </a:cubicBezTo>
                  <a:cubicBezTo>
                    <a:pt x="705" y="34"/>
                    <a:pt x="705" y="38"/>
                    <a:pt x="705" y="47"/>
                  </a:cubicBezTo>
                  <a:cubicBezTo>
                    <a:pt x="705" y="51"/>
                    <a:pt x="705" y="56"/>
                    <a:pt x="705" y="56"/>
                  </a:cubicBezTo>
                  <a:cubicBezTo>
                    <a:pt x="704" y="56"/>
                    <a:pt x="703" y="53"/>
                    <a:pt x="701" y="47"/>
                  </a:cubicBezTo>
                  <a:cubicBezTo>
                    <a:pt x="700" y="44"/>
                    <a:pt x="699" y="43"/>
                    <a:pt x="698" y="43"/>
                  </a:cubicBezTo>
                  <a:cubicBezTo>
                    <a:pt x="695" y="43"/>
                    <a:pt x="692" y="49"/>
                    <a:pt x="686" y="54"/>
                  </a:cubicBezTo>
                  <a:cubicBezTo>
                    <a:pt x="683" y="65"/>
                    <a:pt x="682" y="76"/>
                    <a:pt x="683" y="86"/>
                  </a:cubicBezTo>
                  <a:cubicBezTo>
                    <a:pt x="683" y="96"/>
                    <a:pt x="683" y="100"/>
                    <a:pt x="681" y="100"/>
                  </a:cubicBezTo>
                  <a:cubicBezTo>
                    <a:pt x="680" y="100"/>
                    <a:pt x="678" y="98"/>
                    <a:pt x="675" y="95"/>
                  </a:cubicBezTo>
                  <a:cubicBezTo>
                    <a:pt x="672" y="95"/>
                    <a:pt x="668" y="86"/>
                    <a:pt x="668" y="78"/>
                  </a:cubicBezTo>
                  <a:cubicBezTo>
                    <a:pt x="668" y="70"/>
                    <a:pt x="672" y="70"/>
                    <a:pt x="672" y="70"/>
                  </a:cubicBezTo>
                  <a:lnTo>
                    <a:pt x="675" y="70"/>
                  </a:lnTo>
                  <a:cubicBezTo>
                    <a:pt x="675" y="62"/>
                    <a:pt x="675" y="53"/>
                    <a:pt x="668" y="53"/>
                  </a:cubicBezTo>
                  <a:cubicBezTo>
                    <a:pt x="666" y="49"/>
                    <a:pt x="664" y="47"/>
                    <a:pt x="663" y="47"/>
                  </a:cubicBezTo>
                  <a:cubicBezTo>
                    <a:pt x="661" y="47"/>
                    <a:pt x="661" y="49"/>
                    <a:pt x="661" y="53"/>
                  </a:cubicBezTo>
                  <a:cubicBezTo>
                    <a:pt x="657" y="45"/>
                    <a:pt x="649" y="45"/>
                    <a:pt x="643" y="45"/>
                  </a:cubicBezTo>
                  <a:cubicBezTo>
                    <a:pt x="635" y="45"/>
                    <a:pt x="624" y="44"/>
                    <a:pt x="620" y="36"/>
                  </a:cubicBezTo>
                  <a:cubicBezTo>
                    <a:pt x="612" y="36"/>
                    <a:pt x="609" y="36"/>
                    <a:pt x="609" y="44"/>
                  </a:cubicBezTo>
                  <a:cubicBezTo>
                    <a:pt x="609" y="54"/>
                    <a:pt x="607" y="58"/>
                    <a:pt x="606" y="58"/>
                  </a:cubicBezTo>
                  <a:cubicBezTo>
                    <a:pt x="605" y="58"/>
                    <a:pt x="604" y="56"/>
                    <a:pt x="604" y="52"/>
                  </a:cubicBezTo>
                  <a:cubicBezTo>
                    <a:pt x="602" y="42"/>
                    <a:pt x="582" y="35"/>
                    <a:pt x="567" y="35"/>
                  </a:cubicBezTo>
                  <a:cubicBezTo>
                    <a:pt x="558" y="35"/>
                    <a:pt x="551" y="37"/>
                    <a:pt x="549" y="43"/>
                  </a:cubicBezTo>
                  <a:lnTo>
                    <a:pt x="542" y="43"/>
                  </a:lnTo>
                  <a:cubicBezTo>
                    <a:pt x="538" y="39"/>
                    <a:pt x="531" y="37"/>
                    <a:pt x="524" y="37"/>
                  </a:cubicBezTo>
                  <a:cubicBezTo>
                    <a:pt x="517" y="37"/>
                    <a:pt x="510" y="39"/>
                    <a:pt x="508" y="43"/>
                  </a:cubicBezTo>
                  <a:lnTo>
                    <a:pt x="498" y="43"/>
                  </a:lnTo>
                  <a:cubicBezTo>
                    <a:pt x="494" y="39"/>
                    <a:pt x="491" y="36"/>
                    <a:pt x="489" y="36"/>
                  </a:cubicBezTo>
                  <a:cubicBezTo>
                    <a:pt x="486" y="36"/>
                    <a:pt x="484" y="38"/>
                    <a:pt x="482" y="42"/>
                  </a:cubicBezTo>
                  <a:cubicBezTo>
                    <a:pt x="480" y="48"/>
                    <a:pt x="479" y="54"/>
                    <a:pt x="479" y="54"/>
                  </a:cubicBezTo>
                  <a:cubicBezTo>
                    <a:pt x="479" y="54"/>
                    <a:pt x="479" y="53"/>
                    <a:pt x="479" y="51"/>
                  </a:cubicBezTo>
                  <a:cubicBezTo>
                    <a:pt x="479" y="42"/>
                    <a:pt x="471" y="42"/>
                    <a:pt x="456" y="42"/>
                  </a:cubicBezTo>
                  <a:cubicBezTo>
                    <a:pt x="442" y="42"/>
                    <a:pt x="442" y="42"/>
                    <a:pt x="445" y="50"/>
                  </a:cubicBezTo>
                  <a:cubicBezTo>
                    <a:pt x="441" y="52"/>
                    <a:pt x="438" y="53"/>
                    <a:pt x="436" y="53"/>
                  </a:cubicBezTo>
                  <a:cubicBezTo>
                    <a:pt x="431" y="53"/>
                    <a:pt x="431" y="48"/>
                    <a:pt x="431" y="42"/>
                  </a:cubicBezTo>
                  <a:cubicBezTo>
                    <a:pt x="432" y="34"/>
                    <a:pt x="432" y="30"/>
                    <a:pt x="430" y="30"/>
                  </a:cubicBezTo>
                  <a:cubicBezTo>
                    <a:pt x="428" y="30"/>
                    <a:pt x="425" y="36"/>
                    <a:pt x="423" y="50"/>
                  </a:cubicBezTo>
                  <a:cubicBezTo>
                    <a:pt x="421" y="59"/>
                    <a:pt x="417" y="63"/>
                    <a:pt x="415" y="63"/>
                  </a:cubicBezTo>
                  <a:cubicBezTo>
                    <a:pt x="413" y="63"/>
                    <a:pt x="412" y="61"/>
                    <a:pt x="412" y="58"/>
                  </a:cubicBezTo>
                  <a:cubicBezTo>
                    <a:pt x="412" y="50"/>
                    <a:pt x="416" y="50"/>
                    <a:pt x="419" y="50"/>
                  </a:cubicBezTo>
                  <a:lnTo>
                    <a:pt x="419" y="33"/>
                  </a:lnTo>
                  <a:cubicBezTo>
                    <a:pt x="416" y="33"/>
                    <a:pt x="416" y="33"/>
                    <a:pt x="412" y="41"/>
                  </a:cubicBezTo>
                  <a:cubicBezTo>
                    <a:pt x="412" y="41"/>
                    <a:pt x="408" y="41"/>
                    <a:pt x="405" y="50"/>
                  </a:cubicBezTo>
                  <a:cubicBezTo>
                    <a:pt x="400" y="57"/>
                    <a:pt x="400" y="66"/>
                    <a:pt x="405" y="73"/>
                  </a:cubicBezTo>
                  <a:cubicBezTo>
                    <a:pt x="408" y="81"/>
                    <a:pt x="405" y="81"/>
                    <a:pt x="400" y="81"/>
                  </a:cubicBezTo>
                  <a:cubicBezTo>
                    <a:pt x="394" y="76"/>
                    <a:pt x="392" y="66"/>
                    <a:pt x="397" y="58"/>
                  </a:cubicBezTo>
                  <a:cubicBezTo>
                    <a:pt x="400" y="58"/>
                    <a:pt x="400" y="49"/>
                    <a:pt x="400" y="41"/>
                  </a:cubicBezTo>
                  <a:cubicBezTo>
                    <a:pt x="400" y="40"/>
                    <a:pt x="400" y="39"/>
                    <a:pt x="399" y="39"/>
                  </a:cubicBezTo>
                  <a:cubicBezTo>
                    <a:pt x="394" y="39"/>
                    <a:pt x="382" y="52"/>
                    <a:pt x="378" y="66"/>
                  </a:cubicBezTo>
                  <a:lnTo>
                    <a:pt x="378" y="57"/>
                  </a:lnTo>
                  <a:cubicBezTo>
                    <a:pt x="378" y="49"/>
                    <a:pt x="371" y="49"/>
                    <a:pt x="363" y="49"/>
                  </a:cubicBezTo>
                  <a:cubicBezTo>
                    <a:pt x="357" y="49"/>
                    <a:pt x="352" y="49"/>
                    <a:pt x="352" y="57"/>
                  </a:cubicBezTo>
                  <a:cubicBezTo>
                    <a:pt x="352" y="65"/>
                    <a:pt x="352" y="72"/>
                    <a:pt x="349" y="72"/>
                  </a:cubicBezTo>
                  <a:cubicBezTo>
                    <a:pt x="352" y="72"/>
                    <a:pt x="352" y="81"/>
                    <a:pt x="352" y="89"/>
                  </a:cubicBezTo>
                  <a:cubicBezTo>
                    <a:pt x="348" y="84"/>
                    <a:pt x="344" y="79"/>
                    <a:pt x="341" y="72"/>
                  </a:cubicBezTo>
                  <a:cubicBezTo>
                    <a:pt x="334" y="57"/>
                    <a:pt x="326" y="48"/>
                    <a:pt x="312" y="48"/>
                  </a:cubicBezTo>
                  <a:cubicBezTo>
                    <a:pt x="304" y="48"/>
                    <a:pt x="293" y="48"/>
                    <a:pt x="289" y="40"/>
                  </a:cubicBezTo>
                  <a:cubicBezTo>
                    <a:pt x="281" y="40"/>
                    <a:pt x="278" y="40"/>
                    <a:pt x="278" y="48"/>
                  </a:cubicBezTo>
                  <a:lnTo>
                    <a:pt x="270" y="48"/>
                  </a:lnTo>
                  <a:cubicBezTo>
                    <a:pt x="268" y="43"/>
                    <a:pt x="266" y="41"/>
                    <a:pt x="264" y="41"/>
                  </a:cubicBezTo>
                  <a:cubicBezTo>
                    <a:pt x="262" y="41"/>
                    <a:pt x="260" y="43"/>
                    <a:pt x="260" y="47"/>
                  </a:cubicBezTo>
                  <a:cubicBezTo>
                    <a:pt x="259" y="50"/>
                    <a:pt x="257" y="51"/>
                    <a:pt x="256" y="51"/>
                  </a:cubicBezTo>
                  <a:cubicBezTo>
                    <a:pt x="253" y="51"/>
                    <a:pt x="251" y="47"/>
                    <a:pt x="249" y="47"/>
                  </a:cubicBezTo>
                  <a:cubicBezTo>
                    <a:pt x="245" y="39"/>
                    <a:pt x="243" y="36"/>
                    <a:pt x="243" y="36"/>
                  </a:cubicBezTo>
                  <a:lnTo>
                    <a:pt x="243" y="36"/>
                  </a:lnTo>
                  <a:cubicBezTo>
                    <a:pt x="242" y="36"/>
                    <a:pt x="243" y="41"/>
                    <a:pt x="244" y="54"/>
                  </a:cubicBezTo>
                  <a:cubicBezTo>
                    <a:pt x="244" y="63"/>
                    <a:pt x="252" y="71"/>
                    <a:pt x="256" y="71"/>
                  </a:cubicBezTo>
                  <a:lnTo>
                    <a:pt x="267" y="71"/>
                  </a:lnTo>
                  <a:lnTo>
                    <a:pt x="256" y="79"/>
                  </a:lnTo>
                  <a:cubicBezTo>
                    <a:pt x="252" y="79"/>
                    <a:pt x="244" y="87"/>
                    <a:pt x="244" y="96"/>
                  </a:cubicBezTo>
                  <a:cubicBezTo>
                    <a:pt x="244" y="96"/>
                    <a:pt x="244" y="104"/>
                    <a:pt x="241" y="104"/>
                  </a:cubicBezTo>
                  <a:lnTo>
                    <a:pt x="241" y="87"/>
                  </a:lnTo>
                  <a:cubicBezTo>
                    <a:pt x="243" y="79"/>
                    <a:pt x="245" y="71"/>
                    <a:pt x="244" y="63"/>
                  </a:cubicBezTo>
                  <a:cubicBezTo>
                    <a:pt x="242" y="53"/>
                    <a:pt x="237" y="46"/>
                    <a:pt x="234" y="46"/>
                  </a:cubicBezTo>
                  <a:cubicBezTo>
                    <a:pt x="231" y="46"/>
                    <a:pt x="230" y="48"/>
                    <a:pt x="230" y="54"/>
                  </a:cubicBezTo>
                  <a:cubicBezTo>
                    <a:pt x="226" y="54"/>
                    <a:pt x="226" y="54"/>
                    <a:pt x="222" y="47"/>
                  </a:cubicBezTo>
                  <a:cubicBezTo>
                    <a:pt x="222" y="43"/>
                    <a:pt x="221" y="41"/>
                    <a:pt x="220" y="41"/>
                  </a:cubicBezTo>
                  <a:cubicBezTo>
                    <a:pt x="219" y="41"/>
                    <a:pt x="217" y="45"/>
                    <a:pt x="215" y="54"/>
                  </a:cubicBezTo>
                  <a:cubicBezTo>
                    <a:pt x="213" y="62"/>
                    <a:pt x="211" y="66"/>
                    <a:pt x="209" y="66"/>
                  </a:cubicBezTo>
                  <a:cubicBezTo>
                    <a:pt x="207" y="66"/>
                    <a:pt x="206" y="62"/>
                    <a:pt x="204" y="54"/>
                  </a:cubicBezTo>
                  <a:cubicBezTo>
                    <a:pt x="199" y="44"/>
                    <a:pt x="192" y="40"/>
                    <a:pt x="187" y="40"/>
                  </a:cubicBezTo>
                  <a:cubicBezTo>
                    <a:pt x="184" y="40"/>
                    <a:pt x="182" y="42"/>
                    <a:pt x="182" y="45"/>
                  </a:cubicBezTo>
                  <a:cubicBezTo>
                    <a:pt x="182" y="55"/>
                    <a:pt x="178" y="59"/>
                    <a:pt x="174" y="59"/>
                  </a:cubicBezTo>
                  <a:cubicBezTo>
                    <a:pt x="171" y="59"/>
                    <a:pt x="168" y="57"/>
                    <a:pt x="167" y="53"/>
                  </a:cubicBezTo>
                  <a:cubicBezTo>
                    <a:pt x="165" y="49"/>
                    <a:pt x="163" y="47"/>
                    <a:pt x="161" y="47"/>
                  </a:cubicBezTo>
                  <a:cubicBezTo>
                    <a:pt x="159" y="47"/>
                    <a:pt x="157" y="49"/>
                    <a:pt x="156" y="53"/>
                  </a:cubicBezTo>
                  <a:cubicBezTo>
                    <a:pt x="156" y="48"/>
                    <a:pt x="154" y="42"/>
                    <a:pt x="151" y="42"/>
                  </a:cubicBezTo>
                  <a:cubicBezTo>
                    <a:pt x="150" y="42"/>
                    <a:pt x="149" y="43"/>
                    <a:pt x="148" y="45"/>
                  </a:cubicBezTo>
                  <a:cubicBezTo>
                    <a:pt x="148" y="45"/>
                    <a:pt x="145" y="45"/>
                    <a:pt x="148" y="53"/>
                  </a:cubicBezTo>
                  <a:cubicBezTo>
                    <a:pt x="148" y="53"/>
                    <a:pt x="145" y="61"/>
                    <a:pt x="141" y="69"/>
                  </a:cubicBezTo>
                  <a:cubicBezTo>
                    <a:pt x="145" y="69"/>
                    <a:pt x="145" y="78"/>
                    <a:pt x="145" y="86"/>
                  </a:cubicBezTo>
                  <a:cubicBezTo>
                    <a:pt x="145" y="88"/>
                    <a:pt x="144" y="89"/>
                    <a:pt x="142" y="89"/>
                  </a:cubicBezTo>
                  <a:cubicBezTo>
                    <a:pt x="138" y="89"/>
                    <a:pt x="128" y="80"/>
                    <a:pt x="122" y="61"/>
                  </a:cubicBezTo>
                  <a:lnTo>
                    <a:pt x="114" y="44"/>
                  </a:lnTo>
                  <a:lnTo>
                    <a:pt x="114" y="61"/>
                  </a:lnTo>
                  <a:cubicBezTo>
                    <a:pt x="111" y="61"/>
                    <a:pt x="108" y="61"/>
                    <a:pt x="108" y="52"/>
                  </a:cubicBezTo>
                  <a:cubicBezTo>
                    <a:pt x="108" y="44"/>
                    <a:pt x="108" y="44"/>
                    <a:pt x="104" y="44"/>
                  </a:cubicBezTo>
                  <a:cubicBezTo>
                    <a:pt x="104" y="44"/>
                    <a:pt x="100" y="44"/>
                    <a:pt x="100" y="52"/>
                  </a:cubicBezTo>
                  <a:cubicBezTo>
                    <a:pt x="100" y="62"/>
                    <a:pt x="100" y="66"/>
                    <a:pt x="99" y="66"/>
                  </a:cubicBezTo>
                  <a:cubicBezTo>
                    <a:pt x="98" y="66"/>
                    <a:pt x="98" y="64"/>
                    <a:pt x="96" y="61"/>
                  </a:cubicBezTo>
                  <a:cubicBezTo>
                    <a:pt x="95" y="53"/>
                    <a:pt x="93" y="48"/>
                    <a:pt x="91" y="48"/>
                  </a:cubicBezTo>
                  <a:cubicBezTo>
                    <a:pt x="89" y="48"/>
                    <a:pt x="87" y="52"/>
                    <a:pt x="85" y="60"/>
                  </a:cubicBezTo>
                  <a:cubicBezTo>
                    <a:pt x="85" y="68"/>
                    <a:pt x="85" y="73"/>
                    <a:pt x="85" y="73"/>
                  </a:cubicBezTo>
                  <a:cubicBezTo>
                    <a:pt x="84" y="73"/>
                    <a:pt x="83" y="68"/>
                    <a:pt x="82" y="60"/>
                  </a:cubicBezTo>
                  <a:cubicBezTo>
                    <a:pt x="82" y="52"/>
                    <a:pt x="77" y="44"/>
                    <a:pt x="74" y="44"/>
                  </a:cubicBezTo>
                  <a:lnTo>
                    <a:pt x="74" y="52"/>
                  </a:lnTo>
                  <a:cubicBezTo>
                    <a:pt x="74" y="61"/>
                    <a:pt x="73" y="65"/>
                    <a:pt x="71" y="65"/>
                  </a:cubicBezTo>
                  <a:cubicBezTo>
                    <a:pt x="70" y="65"/>
                    <a:pt x="68" y="63"/>
                    <a:pt x="66" y="60"/>
                  </a:cubicBezTo>
                  <a:cubicBezTo>
                    <a:pt x="66" y="56"/>
                    <a:pt x="65" y="54"/>
                    <a:pt x="63" y="54"/>
                  </a:cubicBezTo>
                  <a:cubicBezTo>
                    <a:pt x="62" y="54"/>
                    <a:pt x="59" y="56"/>
                    <a:pt x="56" y="60"/>
                  </a:cubicBezTo>
                  <a:cubicBezTo>
                    <a:pt x="48" y="60"/>
                    <a:pt x="45" y="60"/>
                    <a:pt x="45" y="52"/>
                  </a:cubicBezTo>
                  <a:cubicBezTo>
                    <a:pt x="45" y="44"/>
                    <a:pt x="45" y="40"/>
                    <a:pt x="44" y="40"/>
                  </a:cubicBezTo>
                  <a:cubicBezTo>
                    <a:pt x="44" y="40"/>
                    <a:pt x="42" y="44"/>
                    <a:pt x="40" y="52"/>
                  </a:cubicBezTo>
                  <a:cubicBezTo>
                    <a:pt x="39" y="56"/>
                    <a:pt x="38" y="58"/>
                    <a:pt x="36" y="58"/>
                  </a:cubicBezTo>
                  <a:cubicBezTo>
                    <a:pt x="35" y="58"/>
                    <a:pt x="33" y="56"/>
                    <a:pt x="29" y="51"/>
                  </a:cubicBezTo>
                  <a:cubicBezTo>
                    <a:pt x="27" y="47"/>
                    <a:pt x="26" y="45"/>
                    <a:pt x="26" y="45"/>
                  </a:cubicBezTo>
                  <a:cubicBezTo>
                    <a:pt x="25" y="45"/>
                    <a:pt x="24" y="47"/>
                    <a:pt x="22" y="51"/>
                  </a:cubicBezTo>
                  <a:cubicBezTo>
                    <a:pt x="22" y="68"/>
                    <a:pt x="22" y="76"/>
                    <a:pt x="26" y="76"/>
                  </a:cubicBezTo>
                  <a:cubicBezTo>
                    <a:pt x="29" y="76"/>
                    <a:pt x="29" y="76"/>
                    <a:pt x="29" y="84"/>
                  </a:cubicBezTo>
                  <a:lnTo>
                    <a:pt x="22" y="84"/>
                  </a:lnTo>
                  <a:cubicBezTo>
                    <a:pt x="18" y="84"/>
                    <a:pt x="14" y="84"/>
                    <a:pt x="7" y="91"/>
                  </a:cubicBezTo>
                  <a:cubicBezTo>
                    <a:pt x="1" y="98"/>
                    <a:pt x="0" y="110"/>
                    <a:pt x="4" y="110"/>
                  </a:cubicBezTo>
                  <a:cubicBezTo>
                    <a:pt x="5" y="110"/>
                    <a:pt x="6" y="110"/>
                    <a:pt x="8" y="108"/>
                  </a:cubicBezTo>
                  <a:lnTo>
                    <a:pt x="11" y="116"/>
                  </a:lnTo>
                  <a:cubicBezTo>
                    <a:pt x="11" y="128"/>
                    <a:pt x="13" y="135"/>
                    <a:pt x="15" y="135"/>
                  </a:cubicBezTo>
                  <a:cubicBezTo>
                    <a:pt x="16" y="135"/>
                    <a:pt x="18" y="128"/>
                    <a:pt x="19" y="116"/>
                  </a:cubicBezTo>
                  <a:cubicBezTo>
                    <a:pt x="19" y="103"/>
                    <a:pt x="19" y="97"/>
                    <a:pt x="19" y="97"/>
                  </a:cubicBezTo>
                  <a:cubicBezTo>
                    <a:pt x="20" y="97"/>
                    <a:pt x="21" y="101"/>
                    <a:pt x="22" y="108"/>
                  </a:cubicBezTo>
                  <a:cubicBezTo>
                    <a:pt x="22" y="124"/>
                    <a:pt x="26" y="125"/>
                    <a:pt x="29" y="125"/>
                  </a:cubicBezTo>
                  <a:cubicBezTo>
                    <a:pt x="33" y="125"/>
                    <a:pt x="33" y="125"/>
                    <a:pt x="33" y="133"/>
                  </a:cubicBezTo>
                  <a:cubicBezTo>
                    <a:pt x="33" y="141"/>
                    <a:pt x="37" y="149"/>
                    <a:pt x="40" y="149"/>
                  </a:cubicBezTo>
                  <a:cubicBezTo>
                    <a:pt x="45" y="149"/>
                    <a:pt x="45" y="149"/>
                    <a:pt x="45" y="141"/>
                  </a:cubicBezTo>
                  <a:cubicBezTo>
                    <a:pt x="43" y="138"/>
                    <a:pt x="43" y="136"/>
                    <a:pt x="44" y="136"/>
                  </a:cubicBezTo>
                  <a:lnTo>
                    <a:pt x="44" y="136"/>
                  </a:lnTo>
                  <a:cubicBezTo>
                    <a:pt x="46" y="136"/>
                    <a:pt x="49" y="140"/>
                    <a:pt x="51" y="150"/>
                  </a:cubicBezTo>
                  <a:cubicBezTo>
                    <a:pt x="53" y="153"/>
                    <a:pt x="54" y="155"/>
                    <a:pt x="55" y="155"/>
                  </a:cubicBezTo>
                  <a:cubicBezTo>
                    <a:pt x="56" y="155"/>
                    <a:pt x="56" y="151"/>
                    <a:pt x="56" y="141"/>
                  </a:cubicBezTo>
                  <a:cubicBezTo>
                    <a:pt x="56" y="133"/>
                    <a:pt x="58" y="129"/>
                    <a:pt x="60" y="129"/>
                  </a:cubicBezTo>
                  <a:cubicBezTo>
                    <a:pt x="62" y="129"/>
                    <a:pt x="64" y="133"/>
                    <a:pt x="66" y="142"/>
                  </a:cubicBezTo>
                  <a:lnTo>
                    <a:pt x="74" y="142"/>
                  </a:lnTo>
                  <a:cubicBezTo>
                    <a:pt x="77" y="142"/>
                    <a:pt x="77" y="134"/>
                    <a:pt x="77" y="125"/>
                  </a:cubicBezTo>
                  <a:cubicBezTo>
                    <a:pt x="77" y="116"/>
                    <a:pt x="77" y="112"/>
                    <a:pt x="78" y="112"/>
                  </a:cubicBezTo>
                  <a:cubicBezTo>
                    <a:pt x="79" y="112"/>
                    <a:pt x="80" y="114"/>
                    <a:pt x="82" y="117"/>
                  </a:cubicBezTo>
                  <a:cubicBezTo>
                    <a:pt x="84" y="123"/>
                    <a:pt x="85" y="128"/>
                    <a:pt x="85" y="134"/>
                  </a:cubicBezTo>
                  <a:cubicBezTo>
                    <a:pt x="85" y="142"/>
                    <a:pt x="88" y="142"/>
                    <a:pt x="93" y="142"/>
                  </a:cubicBezTo>
                  <a:cubicBezTo>
                    <a:pt x="96" y="142"/>
                    <a:pt x="104" y="142"/>
                    <a:pt x="104" y="134"/>
                  </a:cubicBezTo>
                  <a:cubicBezTo>
                    <a:pt x="104" y="136"/>
                    <a:pt x="104" y="139"/>
                    <a:pt x="104" y="142"/>
                  </a:cubicBezTo>
                  <a:cubicBezTo>
                    <a:pt x="106" y="142"/>
                    <a:pt x="107" y="145"/>
                    <a:pt x="107" y="145"/>
                  </a:cubicBezTo>
                  <a:cubicBezTo>
                    <a:pt x="108" y="145"/>
                    <a:pt x="108" y="145"/>
                    <a:pt x="108" y="142"/>
                  </a:cubicBezTo>
                  <a:cubicBezTo>
                    <a:pt x="108" y="142"/>
                    <a:pt x="111" y="142"/>
                    <a:pt x="119" y="150"/>
                  </a:cubicBezTo>
                  <a:cubicBezTo>
                    <a:pt x="120" y="152"/>
                    <a:pt x="122" y="152"/>
                    <a:pt x="123" y="152"/>
                  </a:cubicBezTo>
                  <a:cubicBezTo>
                    <a:pt x="129" y="152"/>
                    <a:pt x="135" y="140"/>
                    <a:pt x="127" y="126"/>
                  </a:cubicBezTo>
                  <a:lnTo>
                    <a:pt x="130" y="126"/>
                  </a:lnTo>
                  <a:cubicBezTo>
                    <a:pt x="133" y="126"/>
                    <a:pt x="133" y="118"/>
                    <a:pt x="133" y="118"/>
                  </a:cubicBezTo>
                  <a:cubicBezTo>
                    <a:pt x="133" y="110"/>
                    <a:pt x="138" y="110"/>
                    <a:pt x="141" y="110"/>
                  </a:cubicBezTo>
                  <a:lnTo>
                    <a:pt x="141" y="126"/>
                  </a:lnTo>
                  <a:cubicBezTo>
                    <a:pt x="139" y="140"/>
                    <a:pt x="140" y="149"/>
                    <a:pt x="142" y="149"/>
                  </a:cubicBezTo>
                  <a:cubicBezTo>
                    <a:pt x="144" y="149"/>
                    <a:pt x="146" y="144"/>
                    <a:pt x="148" y="134"/>
                  </a:cubicBezTo>
                  <a:lnTo>
                    <a:pt x="148" y="143"/>
                  </a:lnTo>
                  <a:cubicBezTo>
                    <a:pt x="148" y="147"/>
                    <a:pt x="149" y="149"/>
                    <a:pt x="151" y="149"/>
                  </a:cubicBezTo>
                  <a:cubicBezTo>
                    <a:pt x="153" y="149"/>
                    <a:pt x="156" y="147"/>
                    <a:pt x="159" y="143"/>
                  </a:cubicBezTo>
                  <a:cubicBezTo>
                    <a:pt x="164" y="143"/>
                    <a:pt x="167" y="126"/>
                    <a:pt x="167" y="118"/>
                  </a:cubicBezTo>
                  <a:cubicBezTo>
                    <a:pt x="167" y="110"/>
                    <a:pt x="170" y="110"/>
                    <a:pt x="170" y="110"/>
                  </a:cubicBezTo>
                  <a:cubicBezTo>
                    <a:pt x="175" y="110"/>
                    <a:pt x="175" y="110"/>
                    <a:pt x="175" y="118"/>
                  </a:cubicBezTo>
                  <a:cubicBezTo>
                    <a:pt x="175" y="127"/>
                    <a:pt x="177" y="131"/>
                    <a:pt x="179" y="131"/>
                  </a:cubicBezTo>
                  <a:cubicBezTo>
                    <a:pt x="181" y="131"/>
                    <a:pt x="184" y="127"/>
                    <a:pt x="186" y="119"/>
                  </a:cubicBezTo>
                  <a:lnTo>
                    <a:pt x="186" y="127"/>
                  </a:lnTo>
                  <a:cubicBezTo>
                    <a:pt x="186" y="133"/>
                    <a:pt x="188" y="138"/>
                    <a:pt x="195" y="138"/>
                  </a:cubicBezTo>
                  <a:cubicBezTo>
                    <a:pt x="198" y="138"/>
                    <a:pt x="202" y="137"/>
                    <a:pt x="207" y="135"/>
                  </a:cubicBezTo>
                  <a:cubicBezTo>
                    <a:pt x="223" y="135"/>
                    <a:pt x="234" y="136"/>
                    <a:pt x="234" y="144"/>
                  </a:cubicBezTo>
                  <a:cubicBezTo>
                    <a:pt x="234" y="146"/>
                    <a:pt x="235" y="146"/>
                    <a:pt x="236" y="146"/>
                  </a:cubicBezTo>
                  <a:cubicBezTo>
                    <a:pt x="239" y="146"/>
                    <a:pt x="250" y="133"/>
                    <a:pt x="256" y="121"/>
                  </a:cubicBezTo>
                  <a:cubicBezTo>
                    <a:pt x="256" y="128"/>
                    <a:pt x="260" y="128"/>
                    <a:pt x="267" y="128"/>
                  </a:cubicBezTo>
                  <a:cubicBezTo>
                    <a:pt x="278" y="128"/>
                    <a:pt x="278" y="128"/>
                    <a:pt x="278" y="136"/>
                  </a:cubicBezTo>
                  <a:cubicBezTo>
                    <a:pt x="276" y="145"/>
                    <a:pt x="275" y="149"/>
                    <a:pt x="276" y="149"/>
                  </a:cubicBezTo>
                  <a:cubicBezTo>
                    <a:pt x="277" y="149"/>
                    <a:pt x="279" y="145"/>
                    <a:pt x="283" y="136"/>
                  </a:cubicBezTo>
                  <a:cubicBezTo>
                    <a:pt x="284" y="130"/>
                    <a:pt x="286" y="128"/>
                    <a:pt x="289" y="128"/>
                  </a:cubicBezTo>
                  <a:cubicBezTo>
                    <a:pt x="293" y="128"/>
                    <a:pt x="297" y="135"/>
                    <a:pt x="297" y="145"/>
                  </a:cubicBezTo>
                  <a:cubicBezTo>
                    <a:pt x="297" y="153"/>
                    <a:pt x="300" y="153"/>
                    <a:pt x="308" y="153"/>
                  </a:cubicBezTo>
                  <a:cubicBezTo>
                    <a:pt x="312" y="145"/>
                    <a:pt x="320" y="145"/>
                    <a:pt x="326" y="145"/>
                  </a:cubicBezTo>
                  <a:cubicBezTo>
                    <a:pt x="337" y="145"/>
                    <a:pt x="337" y="145"/>
                    <a:pt x="337" y="130"/>
                  </a:cubicBezTo>
                  <a:cubicBezTo>
                    <a:pt x="337" y="115"/>
                    <a:pt x="341" y="114"/>
                    <a:pt x="346" y="114"/>
                  </a:cubicBezTo>
                  <a:cubicBezTo>
                    <a:pt x="347" y="114"/>
                    <a:pt x="348" y="114"/>
                    <a:pt x="349" y="114"/>
                  </a:cubicBezTo>
                  <a:cubicBezTo>
                    <a:pt x="353" y="114"/>
                    <a:pt x="357" y="114"/>
                    <a:pt x="357" y="122"/>
                  </a:cubicBezTo>
                  <a:cubicBezTo>
                    <a:pt x="357" y="122"/>
                    <a:pt x="360" y="130"/>
                    <a:pt x="363" y="130"/>
                  </a:cubicBezTo>
                  <a:cubicBezTo>
                    <a:pt x="368" y="130"/>
                    <a:pt x="371" y="130"/>
                    <a:pt x="371" y="139"/>
                  </a:cubicBezTo>
                  <a:cubicBezTo>
                    <a:pt x="373" y="143"/>
                    <a:pt x="378" y="145"/>
                    <a:pt x="382" y="146"/>
                  </a:cubicBezTo>
                  <a:cubicBezTo>
                    <a:pt x="390" y="146"/>
                    <a:pt x="397" y="146"/>
                    <a:pt x="397" y="154"/>
                  </a:cubicBezTo>
                  <a:cubicBezTo>
                    <a:pt x="400" y="154"/>
                    <a:pt x="400" y="154"/>
                    <a:pt x="400" y="146"/>
                  </a:cubicBezTo>
                  <a:cubicBezTo>
                    <a:pt x="401" y="141"/>
                    <a:pt x="403" y="135"/>
                    <a:pt x="409" y="135"/>
                  </a:cubicBezTo>
                  <a:cubicBezTo>
                    <a:pt x="412" y="135"/>
                    <a:pt x="415" y="136"/>
                    <a:pt x="419" y="139"/>
                  </a:cubicBezTo>
                  <a:cubicBezTo>
                    <a:pt x="421" y="139"/>
                    <a:pt x="423" y="139"/>
                    <a:pt x="424" y="139"/>
                  </a:cubicBezTo>
                  <a:cubicBezTo>
                    <a:pt x="431" y="139"/>
                    <a:pt x="438" y="138"/>
                    <a:pt x="438" y="131"/>
                  </a:cubicBezTo>
                  <a:cubicBezTo>
                    <a:pt x="442" y="131"/>
                    <a:pt x="442" y="131"/>
                    <a:pt x="442" y="140"/>
                  </a:cubicBezTo>
                  <a:cubicBezTo>
                    <a:pt x="442" y="148"/>
                    <a:pt x="443" y="151"/>
                    <a:pt x="446" y="151"/>
                  </a:cubicBezTo>
                  <a:cubicBezTo>
                    <a:pt x="449" y="151"/>
                    <a:pt x="452" y="148"/>
                    <a:pt x="456" y="140"/>
                  </a:cubicBezTo>
                  <a:cubicBezTo>
                    <a:pt x="456" y="136"/>
                    <a:pt x="457" y="134"/>
                    <a:pt x="459" y="134"/>
                  </a:cubicBezTo>
                  <a:cubicBezTo>
                    <a:pt x="460" y="134"/>
                    <a:pt x="462" y="136"/>
                    <a:pt x="464" y="140"/>
                  </a:cubicBezTo>
                  <a:cubicBezTo>
                    <a:pt x="464" y="140"/>
                    <a:pt x="468" y="140"/>
                    <a:pt x="471" y="132"/>
                  </a:cubicBezTo>
                  <a:cubicBezTo>
                    <a:pt x="473" y="128"/>
                    <a:pt x="474" y="126"/>
                    <a:pt x="476" y="126"/>
                  </a:cubicBezTo>
                  <a:cubicBezTo>
                    <a:pt x="477" y="126"/>
                    <a:pt x="479" y="128"/>
                    <a:pt x="482" y="132"/>
                  </a:cubicBezTo>
                  <a:cubicBezTo>
                    <a:pt x="482" y="140"/>
                    <a:pt x="487" y="140"/>
                    <a:pt x="490" y="140"/>
                  </a:cubicBezTo>
                  <a:cubicBezTo>
                    <a:pt x="494" y="136"/>
                    <a:pt x="504" y="134"/>
                    <a:pt x="515" y="134"/>
                  </a:cubicBezTo>
                  <a:cubicBezTo>
                    <a:pt x="527" y="134"/>
                    <a:pt x="540" y="137"/>
                    <a:pt x="542" y="141"/>
                  </a:cubicBezTo>
                  <a:cubicBezTo>
                    <a:pt x="545" y="133"/>
                    <a:pt x="545" y="133"/>
                    <a:pt x="549" y="133"/>
                  </a:cubicBezTo>
                  <a:cubicBezTo>
                    <a:pt x="551" y="139"/>
                    <a:pt x="552" y="141"/>
                    <a:pt x="553" y="141"/>
                  </a:cubicBezTo>
                  <a:cubicBezTo>
                    <a:pt x="555" y="141"/>
                    <a:pt x="556" y="135"/>
                    <a:pt x="556" y="125"/>
                  </a:cubicBezTo>
                  <a:lnTo>
                    <a:pt x="549" y="125"/>
                  </a:lnTo>
                  <a:cubicBezTo>
                    <a:pt x="549" y="118"/>
                    <a:pt x="552" y="114"/>
                    <a:pt x="554" y="114"/>
                  </a:cubicBezTo>
                  <a:cubicBezTo>
                    <a:pt x="557" y="114"/>
                    <a:pt x="561" y="120"/>
                    <a:pt x="561" y="133"/>
                  </a:cubicBezTo>
                  <a:cubicBezTo>
                    <a:pt x="562" y="141"/>
                    <a:pt x="563" y="146"/>
                    <a:pt x="564" y="146"/>
                  </a:cubicBezTo>
                  <a:cubicBezTo>
                    <a:pt x="565" y="146"/>
                    <a:pt x="566" y="141"/>
                    <a:pt x="567" y="133"/>
                  </a:cubicBezTo>
                  <a:cubicBezTo>
                    <a:pt x="570" y="125"/>
                    <a:pt x="572" y="121"/>
                    <a:pt x="573" y="121"/>
                  </a:cubicBezTo>
                  <a:cubicBezTo>
                    <a:pt x="575" y="121"/>
                    <a:pt x="577" y="125"/>
                    <a:pt x="579" y="133"/>
                  </a:cubicBezTo>
                  <a:cubicBezTo>
                    <a:pt x="579" y="141"/>
                    <a:pt x="579" y="146"/>
                    <a:pt x="579" y="146"/>
                  </a:cubicBezTo>
                  <a:cubicBezTo>
                    <a:pt x="580" y="146"/>
                    <a:pt x="581" y="141"/>
                    <a:pt x="583" y="133"/>
                  </a:cubicBezTo>
                  <a:cubicBezTo>
                    <a:pt x="587" y="115"/>
                    <a:pt x="592" y="105"/>
                    <a:pt x="596" y="105"/>
                  </a:cubicBezTo>
                  <a:cubicBezTo>
                    <a:pt x="599" y="105"/>
                    <a:pt x="601" y="112"/>
                    <a:pt x="601" y="126"/>
                  </a:cubicBezTo>
                  <a:cubicBezTo>
                    <a:pt x="601" y="142"/>
                    <a:pt x="604" y="150"/>
                    <a:pt x="609" y="150"/>
                  </a:cubicBezTo>
                  <a:cubicBezTo>
                    <a:pt x="612" y="150"/>
                    <a:pt x="612" y="142"/>
                    <a:pt x="612" y="134"/>
                  </a:cubicBezTo>
                  <a:cubicBezTo>
                    <a:pt x="611" y="126"/>
                    <a:pt x="611" y="121"/>
                    <a:pt x="612" y="121"/>
                  </a:cubicBezTo>
                  <a:lnTo>
                    <a:pt x="612" y="121"/>
                  </a:lnTo>
                  <a:cubicBezTo>
                    <a:pt x="613" y="121"/>
                    <a:pt x="616" y="126"/>
                    <a:pt x="620" y="134"/>
                  </a:cubicBezTo>
                  <a:cubicBezTo>
                    <a:pt x="626" y="148"/>
                    <a:pt x="631" y="154"/>
                    <a:pt x="636" y="154"/>
                  </a:cubicBezTo>
                  <a:cubicBezTo>
                    <a:pt x="640" y="154"/>
                    <a:pt x="644" y="150"/>
                    <a:pt x="649" y="143"/>
                  </a:cubicBezTo>
                  <a:cubicBezTo>
                    <a:pt x="656" y="135"/>
                    <a:pt x="663" y="131"/>
                    <a:pt x="666" y="131"/>
                  </a:cubicBezTo>
                  <a:cubicBezTo>
                    <a:pt x="670" y="131"/>
                    <a:pt x="670" y="135"/>
                    <a:pt x="664" y="143"/>
                  </a:cubicBezTo>
                  <a:cubicBezTo>
                    <a:pt x="660" y="152"/>
                    <a:pt x="658" y="156"/>
                    <a:pt x="659" y="156"/>
                  </a:cubicBezTo>
                  <a:cubicBezTo>
                    <a:pt x="659" y="156"/>
                    <a:pt x="661" y="154"/>
                    <a:pt x="664" y="151"/>
                  </a:cubicBezTo>
                  <a:lnTo>
                    <a:pt x="683" y="151"/>
                  </a:lnTo>
                  <a:cubicBezTo>
                    <a:pt x="686" y="151"/>
                    <a:pt x="690" y="143"/>
                    <a:pt x="691" y="135"/>
                  </a:cubicBezTo>
                  <a:cubicBezTo>
                    <a:pt x="693" y="146"/>
                    <a:pt x="696" y="153"/>
                    <a:pt x="700" y="153"/>
                  </a:cubicBezTo>
                  <a:cubicBezTo>
                    <a:pt x="703" y="153"/>
                    <a:pt x="706" y="150"/>
                    <a:pt x="709" y="144"/>
                  </a:cubicBezTo>
                  <a:lnTo>
                    <a:pt x="717" y="144"/>
                  </a:lnTo>
                  <a:cubicBezTo>
                    <a:pt x="720" y="144"/>
                    <a:pt x="720" y="144"/>
                    <a:pt x="723" y="136"/>
                  </a:cubicBezTo>
                  <a:cubicBezTo>
                    <a:pt x="725" y="134"/>
                    <a:pt x="726" y="133"/>
                    <a:pt x="727" y="133"/>
                  </a:cubicBezTo>
                  <a:cubicBezTo>
                    <a:pt x="730" y="133"/>
                    <a:pt x="732" y="139"/>
                    <a:pt x="735" y="144"/>
                  </a:cubicBezTo>
                  <a:cubicBezTo>
                    <a:pt x="737" y="150"/>
                    <a:pt x="740" y="155"/>
                    <a:pt x="741" y="155"/>
                  </a:cubicBezTo>
                  <a:cubicBezTo>
                    <a:pt x="742" y="155"/>
                    <a:pt x="742" y="154"/>
                    <a:pt x="742" y="152"/>
                  </a:cubicBezTo>
                  <a:cubicBezTo>
                    <a:pt x="742" y="144"/>
                    <a:pt x="749" y="136"/>
                    <a:pt x="754" y="128"/>
                  </a:cubicBezTo>
                  <a:cubicBezTo>
                    <a:pt x="755" y="126"/>
                    <a:pt x="756" y="125"/>
                    <a:pt x="756" y="125"/>
                  </a:cubicBezTo>
                  <a:cubicBezTo>
                    <a:pt x="758" y="125"/>
                    <a:pt x="759" y="131"/>
                    <a:pt x="757" y="136"/>
                  </a:cubicBezTo>
                  <a:cubicBezTo>
                    <a:pt x="757" y="144"/>
                    <a:pt x="757" y="144"/>
                    <a:pt x="765" y="153"/>
                  </a:cubicBezTo>
                  <a:cubicBezTo>
                    <a:pt x="768" y="153"/>
                    <a:pt x="776" y="153"/>
                    <a:pt x="776" y="145"/>
                  </a:cubicBezTo>
                  <a:cubicBezTo>
                    <a:pt x="776" y="141"/>
                    <a:pt x="781" y="139"/>
                    <a:pt x="787" y="139"/>
                  </a:cubicBezTo>
                  <a:cubicBezTo>
                    <a:pt x="793" y="139"/>
                    <a:pt x="800" y="141"/>
                    <a:pt x="802" y="145"/>
                  </a:cubicBezTo>
                  <a:lnTo>
                    <a:pt x="809" y="145"/>
                  </a:lnTo>
                  <a:cubicBezTo>
                    <a:pt x="813" y="145"/>
                    <a:pt x="816" y="137"/>
                    <a:pt x="820" y="137"/>
                  </a:cubicBezTo>
                  <a:cubicBezTo>
                    <a:pt x="820" y="137"/>
                    <a:pt x="824" y="137"/>
                    <a:pt x="828" y="130"/>
                  </a:cubicBezTo>
                  <a:cubicBezTo>
                    <a:pt x="831" y="130"/>
                    <a:pt x="836" y="130"/>
                    <a:pt x="836" y="137"/>
                  </a:cubicBezTo>
                  <a:cubicBezTo>
                    <a:pt x="837" y="130"/>
                    <a:pt x="838" y="126"/>
                    <a:pt x="839" y="126"/>
                  </a:cubicBezTo>
                  <a:cubicBezTo>
                    <a:pt x="840" y="126"/>
                    <a:pt x="841" y="130"/>
                    <a:pt x="842" y="137"/>
                  </a:cubicBezTo>
                  <a:cubicBezTo>
                    <a:pt x="842" y="146"/>
                    <a:pt x="842" y="150"/>
                    <a:pt x="843" y="150"/>
                  </a:cubicBezTo>
                  <a:cubicBezTo>
                    <a:pt x="843" y="150"/>
                    <a:pt x="845" y="146"/>
                    <a:pt x="847" y="137"/>
                  </a:cubicBezTo>
                  <a:cubicBezTo>
                    <a:pt x="848" y="133"/>
                    <a:pt x="849" y="132"/>
                    <a:pt x="850" y="132"/>
                  </a:cubicBezTo>
                  <a:cubicBezTo>
                    <a:pt x="851" y="132"/>
                    <a:pt x="852" y="133"/>
                    <a:pt x="853" y="137"/>
                  </a:cubicBezTo>
                  <a:cubicBezTo>
                    <a:pt x="853" y="142"/>
                    <a:pt x="854" y="144"/>
                    <a:pt x="855" y="144"/>
                  </a:cubicBezTo>
                  <a:cubicBezTo>
                    <a:pt x="856" y="144"/>
                    <a:pt x="857" y="142"/>
                    <a:pt x="857" y="137"/>
                  </a:cubicBezTo>
                  <a:cubicBezTo>
                    <a:pt x="860" y="128"/>
                    <a:pt x="865" y="121"/>
                    <a:pt x="869" y="121"/>
                  </a:cubicBezTo>
                  <a:cubicBezTo>
                    <a:pt x="871" y="121"/>
                    <a:pt x="873" y="124"/>
                    <a:pt x="873" y="130"/>
                  </a:cubicBezTo>
                  <a:cubicBezTo>
                    <a:pt x="873" y="130"/>
                    <a:pt x="876" y="130"/>
                    <a:pt x="879" y="122"/>
                  </a:cubicBezTo>
                  <a:cubicBezTo>
                    <a:pt x="882" y="114"/>
                    <a:pt x="883" y="110"/>
                    <a:pt x="883" y="110"/>
                  </a:cubicBezTo>
                  <a:cubicBezTo>
                    <a:pt x="884" y="110"/>
                    <a:pt x="884" y="114"/>
                    <a:pt x="884" y="122"/>
                  </a:cubicBezTo>
                  <a:cubicBezTo>
                    <a:pt x="885" y="130"/>
                    <a:pt x="887" y="134"/>
                    <a:pt x="889" y="134"/>
                  </a:cubicBezTo>
                  <a:cubicBezTo>
                    <a:pt x="891" y="134"/>
                    <a:pt x="893" y="130"/>
                    <a:pt x="895" y="122"/>
                  </a:cubicBezTo>
                  <a:cubicBezTo>
                    <a:pt x="895" y="122"/>
                    <a:pt x="896" y="119"/>
                    <a:pt x="898" y="119"/>
                  </a:cubicBezTo>
                  <a:cubicBezTo>
                    <a:pt x="899" y="119"/>
                    <a:pt x="901" y="120"/>
                    <a:pt x="902" y="123"/>
                  </a:cubicBezTo>
                  <a:cubicBezTo>
                    <a:pt x="906" y="127"/>
                    <a:pt x="916" y="132"/>
                    <a:pt x="922" y="132"/>
                  </a:cubicBezTo>
                  <a:cubicBezTo>
                    <a:pt x="927" y="132"/>
                    <a:pt x="929" y="129"/>
                    <a:pt x="928" y="123"/>
                  </a:cubicBezTo>
                  <a:lnTo>
                    <a:pt x="935" y="123"/>
                  </a:lnTo>
                  <a:cubicBezTo>
                    <a:pt x="939" y="127"/>
                    <a:pt x="942" y="129"/>
                    <a:pt x="944" y="129"/>
                  </a:cubicBezTo>
                  <a:cubicBezTo>
                    <a:pt x="947" y="129"/>
                    <a:pt x="948" y="127"/>
                    <a:pt x="950" y="123"/>
                  </a:cubicBezTo>
                  <a:lnTo>
                    <a:pt x="954" y="115"/>
                  </a:lnTo>
                  <a:cubicBezTo>
                    <a:pt x="954" y="123"/>
                    <a:pt x="958" y="132"/>
                    <a:pt x="961" y="132"/>
                  </a:cubicBezTo>
                  <a:cubicBezTo>
                    <a:pt x="965" y="132"/>
                    <a:pt x="965" y="132"/>
                    <a:pt x="965" y="123"/>
                  </a:cubicBezTo>
                  <a:cubicBezTo>
                    <a:pt x="961" y="115"/>
                    <a:pt x="965" y="115"/>
                    <a:pt x="969" y="115"/>
                  </a:cubicBezTo>
                  <a:cubicBezTo>
                    <a:pt x="972" y="115"/>
                    <a:pt x="976" y="124"/>
                    <a:pt x="976" y="132"/>
                  </a:cubicBezTo>
                  <a:lnTo>
                    <a:pt x="980" y="132"/>
                  </a:lnTo>
                  <a:cubicBezTo>
                    <a:pt x="980" y="122"/>
                    <a:pt x="981" y="118"/>
                    <a:pt x="982" y="118"/>
                  </a:cubicBezTo>
                  <a:cubicBezTo>
                    <a:pt x="983" y="118"/>
                    <a:pt x="984" y="120"/>
                    <a:pt x="984" y="124"/>
                  </a:cubicBezTo>
                  <a:cubicBezTo>
                    <a:pt x="987" y="132"/>
                    <a:pt x="991" y="132"/>
                    <a:pt x="995" y="132"/>
                  </a:cubicBezTo>
                  <a:cubicBezTo>
                    <a:pt x="995" y="129"/>
                    <a:pt x="995" y="128"/>
                    <a:pt x="996" y="128"/>
                  </a:cubicBezTo>
                  <a:lnTo>
                    <a:pt x="996" y="128"/>
                  </a:lnTo>
                  <a:cubicBezTo>
                    <a:pt x="996" y="128"/>
                    <a:pt x="997" y="132"/>
                    <a:pt x="995" y="132"/>
                  </a:cubicBezTo>
                  <a:lnTo>
                    <a:pt x="995" y="140"/>
                  </a:lnTo>
                  <a:cubicBezTo>
                    <a:pt x="996" y="142"/>
                    <a:pt x="997" y="143"/>
                    <a:pt x="997" y="143"/>
                  </a:cubicBezTo>
                  <a:cubicBezTo>
                    <a:pt x="998" y="143"/>
                    <a:pt x="998" y="137"/>
                    <a:pt x="998" y="132"/>
                  </a:cubicBezTo>
                  <a:lnTo>
                    <a:pt x="1006" y="132"/>
                  </a:lnTo>
                  <a:cubicBezTo>
                    <a:pt x="1009" y="132"/>
                    <a:pt x="1013" y="132"/>
                    <a:pt x="1009" y="124"/>
                  </a:cubicBezTo>
                  <a:cubicBezTo>
                    <a:pt x="1009" y="116"/>
                    <a:pt x="1009" y="108"/>
                    <a:pt x="1014" y="108"/>
                  </a:cubicBezTo>
                  <a:cubicBezTo>
                    <a:pt x="1014" y="105"/>
                    <a:pt x="1014" y="104"/>
                    <a:pt x="1015" y="104"/>
                  </a:cubicBezTo>
                  <a:lnTo>
                    <a:pt x="1015" y="104"/>
                  </a:lnTo>
                  <a:cubicBezTo>
                    <a:pt x="1015" y="104"/>
                    <a:pt x="1016" y="108"/>
                    <a:pt x="1014" y="108"/>
                  </a:cubicBezTo>
                  <a:cubicBezTo>
                    <a:pt x="1014" y="116"/>
                    <a:pt x="1014" y="124"/>
                    <a:pt x="1017" y="124"/>
                  </a:cubicBezTo>
                  <a:cubicBezTo>
                    <a:pt x="1021" y="124"/>
                    <a:pt x="1021" y="132"/>
                    <a:pt x="1021" y="132"/>
                  </a:cubicBezTo>
                  <a:cubicBezTo>
                    <a:pt x="1019" y="139"/>
                    <a:pt x="1021" y="142"/>
                    <a:pt x="1024" y="142"/>
                  </a:cubicBezTo>
                  <a:cubicBezTo>
                    <a:pt x="1028" y="142"/>
                    <a:pt x="1033" y="137"/>
                    <a:pt x="1035" y="133"/>
                  </a:cubicBezTo>
                  <a:cubicBezTo>
                    <a:pt x="1039" y="125"/>
                    <a:pt x="1042" y="120"/>
                    <a:pt x="1044" y="120"/>
                  </a:cubicBezTo>
                  <a:cubicBezTo>
                    <a:pt x="1046" y="120"/>
                    <a:pt x="1046" y="125"/>
                    <a:pt x="1046" y="133"/>
                  </a:cubicBezTo>
                  <a:cubicBezTo>
                    <a:pt x="1046" y="137"/>
                    <a:pt x="1047" y="139"/>
                    <a:pt x="1048" y="139"/>
                  </a:cubicBezTo>
                  <a:cubicBezTo>
                    <a:pt x="1050" y="139"/>
                    <a:pt x="1055" y="126"/>
                    <a:pt x="1058" y="108"/>
                  </a:cubicBezTo>
                  <a:lnTo>
                    <a:pt x="1062" y="85"/>
                  </a:lnTo>
                  <a:lnTo>
                    <a:pt x="1062" y="108"/>
                  </a:lnTo>
                  <a:cubicBezTo>
                    <a:pt x="1064" y="127"/>
                    <a:pt x="1065" y="135"/>
                    <a:pt x="1068" y="135"/>
                  </a:cubicBezTo>
                  <a:cubicBezTo>
                    <a:pt x="1069" y="135"/>
                    <a:pt x="1072" y="132"/>
                    <a:pt x="1077" y="125"/>
                  </a:cubicBezTo>
                  <a:cubicBezTo>
                    <a:pt x="1080" y="121"/>
                    <a:pt x="1082" y="119"/>
                    <a:pt x="1083" y="119"/>
                  </a:cubicBezTo>
                  <a:cubicBezTo>
                    <a:pt x="1083" y="119"/>
                    <a:pt x="1083" y="121"/>
                    <a:pt x="1083" y="125"/>
                  </a:cubicBezTo>
                  <a:cubicBezTo>
                    <a:pt x="1083" y="133"/>
                    <a:pt x="1088" y="133"/>
                    <a:pt x="1099" y="134"/>
                  </a:cubicBezTo>
                  <a:cubicBezTo>
                    <a:pt x="1109" y="134"/>
                    <a:pt x="1114" y="134"/>
                    <a:pt x="1114" y="126"/>
                  </a:cubicBezTo>
                  <a:lnTo>
                    <a:pt x="1120" y="126"/>
                  </a:lnTo>
                  <a:cubicBezTo>
                    <a:pt x="1122" y="132"/>
                    <a:pt x="1124" y="135"/>
                    <a:pt x="1126" y="135"/>
                  </a:cubicBezTo>
                  <a:cubicBezTo>
                    <a:pt x="1129" y="135"/>
                    <a:pt x="1130" y="128"/>
                    <a:pt x="1128" y="118"/>
                  </a:cubicBezTo>
                  <a:lnTo>
                    <a:pt x="1136" y="118"/>
                  </a:lnTo>
                  <a:lnTo>
                    <a:pt x="1136" y="126"/>
                  </a:lnTo>
                  <a:cubicBezTo>
                    <a:pt x="1136" y="134"/>
                    <a:pt x="1143" y="134"/>
                    <a:pt x="1173" y="135"/>
                  </a:cubicBezTo>
                  <a:cubicBezTo>
                    <a:pt x="1206" y="135"/>
                    <a:pt x="1210" y="135"/>
                    <a:pt x="1210" y="119"/>
                  </a:cubicBezTo>
                  <a:cubicBezTo>
                    <a:pt x="1212" y="111"/>
                    <a:pt x="1214" y="107"/>
                    <a:pt x="1215" y="107"/>
                  </a:cubicBezTo>
                  <a:cubicBezTo>
                    <a:pt x="1217" y="107"/>
                    <a:pt x="1218" y="111"/>
                    <a:pt x="1217" y="119"/>
                  </a:cubicBezTo>
                  <a:cubicBezTo>
                    <a:pt x="1217" y="125"/>
                    <a:pt x="1219" y="131"/>
                    <a:pt x="1221" y="131"/>
                  </a:cubicBezTo>
                  <a:cubicBezTo>
                    <a:pt x="1221" y="131"/>
                    <a:pt x="1221" y="130"/>
                    <a:pt x="1221" y="127"/>
                  </a:cubicBezTo>
                  <a:cubicBezTo>
                    <a:pt x="1226" y="128"/>
                    <a:pt x="1230" y="131"/>
                    <a:pt x="1233" y="136"/>
                  </a:cubicBezTo>
                  <a:cubicBezTo>
                    <a:pt x="1237" y="143"/>
                    <a:pt x="1241" y="145"/>
                    <a:pt x="1243" y="145"/>
                  </a:cubicBezTo>
                  <a:cubicBezTo>
                    <a:pt x="1246" y="145"/>
                    <a:pt x="1247" y="141"/>
                    <a:pt x="1247" y="136"/>
                  </a:cubicBezTo>
                  <a:cubicBezTo>
                    <a:pt x="1246" y="129"/>
                    <a:pt x="1246" y="127"/>
                    <a:pt x="1246" y="127"/>
                  </a:cubicBezTo>
                  <a:lnTo>
                    <a:pt x="1246" y="127"/>
                  </a:lnTo>
                  <a:cubicBezTo>
                    <a:pt x="1247" y="127"/>
                    <a:pt x="1249" y="132"/>
                    <a:pt x="1251" y="136"/>
                  </a:cubicBezTo>
                  <a:cubicBezTo>
                    <a:pt x="1253" y="142"/>
                    <a:pt x="1256" y="147"/>
                    <a:pt x="1257" y="147"/>
                  </a:cubicBezTo>
                  <a:cubicBezTo>
                    <a:pt x="1258" y="147"/>
                    <a:pt x="1258" y="146"/>
                    <a:pt x="1258" y="144"/>
                  </a:cubicBezTo>
                  <a:cubicBezTo>
                    <a:pt x="1260" y="140"/>
                    <a:pt x="1269" y="135"/>
                    <a:pt x="1275" y="135"/>
                  </a:cubicBezTo>
                  <a:cubicBezTo>
                    <a:pt x="1280" y="135"/>
                    <a:pt x="1284" y="138"/>
                    <a:pt x="1284" y="144"/>
                  </a:cubicBezTo>
                  <a:lnTo>
                    <a:pt x="1292" y="145"/>
                  </a:lnTo>
                  <a:cubicBezTo>
                    <a:pt x="1292" y="139"/>
                    <a:pt x="1296" y="137"/>
                    <a:pt x="1301" y="137"/>
                  </a:cubicBezTo>
                  <a:cubicBezTo>
                    <a:pt x="1303" y="137"/>
                    <a:pt x="1305" y="137"/>
                    <a:pt x="1307" y="137"/>
                  </a:cubicBezTo>
                  <a:cubicBezTo>
                    <a:pt x="1313" y="137"/>
                    <a:pt x="1318" y="137"/>
                    <a:pt x="1318" y="145"/>
                  </a:cubicBezTo>
                  <a:cubicBezTo>
                    <a:pt x="1316" y="149"/>
                    <a:pt x="1316" y="151"/>
                    <a:pt x="1317" y="151"/>
                  </a:cubicBezTo>
                  <a:cubicBezTo>
                    <a:pt x="1318" y="151"/>
                    <a:pt x="1321" y="149"/>
                    <a:pt x="1325" y="145"/>
                  </a:cubicBezTo>
                  <a:cubicBezTo>
                    <a:pt x="1329" y="145"/>
                    <a:pt x="1332" y="130"/>
                    <a:pt x="1336" y="130"/>
                  </a:cubicBezTo>
                  <a:cubicBezTo>
                    <a:pt x="1336" y="122"/>
                    <a:pt x="1340" y="113"/>
                    <a:pt x="1344" y="113"/>
                  </a:cubicBezTo>
                  <a:lnTo>
                    <a:pt x="1344" y="122"/>
                  </a:lnTo>
                  <a:cubicBezTo>
                    <a:pt x="1344" y="130"/>
                    <a:pt x="1344" y="137"/>
                    <a:pt x="1344" y="137"/>
                  </a:cubicBezTo>
                  <a:cubicBezTo>
                    <a:pt x="1347" y="137"/>
                    <a:pt x="1352" y="137"/>
                    <a:pt x="1352" y="130"/>
                  </a:cubicBezTo>
                  <a:cubicBezTo>
                    <a:pt x="1355" y="137"/>
                    <a:pt x="1358" y="137"/>
                    <a:pt x="1366" y="137"/>
                  </a:cubicBezTo>
                  <a:cubicBezTo>
                    <a:pt x="1368" y="138"/>
                    <a:pt x="1370" y="138"/>
                    <a:pt x="1372" y="138"/>
                  </a:cubicBezTo>
                  <a:cubicBezTo>
                    <a:pt x="1377" y="138"/>
                    <a:pt x="1382" y="136"/>
                    <a:pt x="1384" y="130"/>
                  </a:cubicBezTo>
                  <a:cubicBezTo>
                    <a:pt x="1386" y="138"/>
                    <a:pt x="1393" y="142"/>
                    <a:pt x="1400" y="142"/>
                  </a:cubicBezTo>
                  <a:cubicBezTo>
                    <a:pt x="1406" y="142"/>
                    <a:pt x="1413" y="138"/>
                    <a:pt x="1414" y="131"/>
                  </a:cubicBezTo>
                  <a:cubicBezTo>
                    <a:pt x="1414" y="127"/>
                    <a:pt x="1415" y="125"/>
                    <a:pt x="1416" y="125"/>
                  </a:cubicBezTo>
                  <a:cubicBezTo>
                    <a:pt x="1418" y="125"/>
                    <a:pt x="1419" y="127"/>
                    <a:pt x="1421" y="131"/>
                  </a:cubicBezTo>
                  <a:cubicBezTo>
                    <a:pt x="1423" y="135"/>
                    <a:pt x="1424" y="137"/>
                    <a:pt x="1425" y="137"/>
                  </a:cubicBezTo>
                  <a:cubicBezTo>
                    <a:pt x="1426" y="137"/>
                    <a:pt x="1427" y="135"/>
                    <a:pt x="1429" y="131"/>
                  </a:cubicBezTo>
                  <a:cubicBezTo>
                    <a:pt x="1430" y="128"/>
                    <a:pt x="1431" y="127"/>
                    <a:pt x="1432" y="127"/>
                  </a:cubicBezTo>
                  <a:cubicBezTo>
                    <a:pt x="1435" y="127"/>
                    <a:pt x="1438" y="133"/>
                    <a:pt x="1440" y="140"/>
                  </a:cubicBezTo>
                  <a:cubicBezTo>
                    <a:pt x="1442" y="149"/>
                    <a:pt x="1444" y="153"/>
                    <a:pt x="1446" y="153"/>
                  </a:cubicBezTo>
                  <a:cubicBezTo>
                    <a:pt x="1448" y="153"/>
                    <a:pt x="1450" y="151"/>
                    <a:pt x="1451" y="148"/>
                  </a:cubicBezTo>
                  <a:cubicBezTo>
                    <a:pt x="1456" y="142"/>
                    <a:pt x="1463" y="140"/>
                    <a:pt x="1469" y="140"/>
                  </a:cubicBezTo>
                  <a:cubicBezTo>
                    <a:pt x="1477" y="132"/>
                    <a:pt x="1481" y="132"/>
                    <a:pt x="1477" y="124"/>
                  </a:cubicBezTo>
                  <a:cubicBezTo>
                    <a:pt x="1477" y="118"/>
                    <a:pt x="1478" y="113"/>
                    <a:pt x="1481" y="107"/>
                  </a:cubicBezTo>
                  <a:cubicBezTo>
                    <a:pt x="1483" y="105"/>
                    <a:pt x="1485" y="104"/>
                    <a:pt x="1486" y="104"/>
                  </a:cubicBezTo>
                  <a:lnTo>
                    <a:pt x="1486" y="104"/>
                  </a:lnTo>
                  <a:cubicBezTo>
                    <a:pt x="1488" y="104"/>
                    <a:pt x="1487" y="107"/>
                    <a:pt x="1485" y="107"/>
                  </a:cubicBezTo>
                  <a:cubicBezTo>
                    <a:pt x="1477" y="115"/>
                    <a:pt x="1481" y="115"/>
                    <a:pt x="1485" y="124"/>
                  </a:cubicBezTo>
                  <a:cubicBezTo>
                    <a:pt x="1487" y="129"/>
                    <a:pt x="1492" y="132"/>
                    <a:pt x="1497" y="132"/>
                  </a:cubicBezTo>
                  <a:cubicBezTo>
                    <a:pt x="1498" y="132"/>
                    <a:pt x="1499" y="132"/>
                    <a:pt x="1500" y="132"/>
                  </a:cubicBezTo>
                  <a:lnTo>
                    <a:pt x="1514" y="132"/>
                  </a:lnTo>
                  <a:cubicBezTo>
                    <a:pt x="1520" y="136"/>
                    <a:pt x="1524" y="139"/>
                    <a:pt x="1526" y="139"/>
                  </a:cubicBezTo>
                  <a:cubicBezTo>
                    <a:pt x="1528" y="139"/>
                    <a:pt x="1529" y="137"/>
                    <a:pt x="1529" y="133"/>
                  </a:cubicBezTo>
                  <a:lnTo>
                    <a:pt x="1529" y="124"/>
                  </a:lnTo>
                  <a:cubicBezTo>
                    <a:pt x="1531" y="133"/>
                    <a:pt x="1543" y="137"/>
                    <a:pt x="1554" y="137"/>
                  </a:cubicBezTo>
                  <a:cubicBezTo>
                    <a:pt x="1565" y="137"/>
                    <a:pt x="1575" y="133"/>
                    <a:pt x="1577" y="125"/>
                  </a:cubicBezTo>
                  <a:lnTo>
                    <a:pt x="1577" y="133"/>
                  </a:lnTo>
                  <a:cubicBezTo>
                    <a:pt x="1577" y="141"/>
                    <a:pt x="1582" y="142"/>
                    <a:pt x="1588" y="142"/>
                  </a:cubicBezTo>
                  <a:cubicBezTo>
                    <a:pt x="1598" y="137"/>
                    <a:pt x="1608" y="135"/>
                    <a:pt x="1619" y="134"/>
                  </a:cubicBezTo>
                  <a:cubicBezTo>
                    <a:pt x="1633" y="134"/>
                    <a:pt x="1644" y="134"/>
                    <a:pt x="1644" y="126"/>
                  </a:cubicBezTo>
                  <a:cubicBezTo>
                    <a:pt x="1648" y="126"/>
                    <a:pt x="1648" y="126"/>
                    <a:pt x="1648" y="134"/>
                  </a:cubicBezTo>
                  <a:cubicBezTo>
                    <a:pt x="1644" y="142"/>
                    <a:pt x="1648" y="142"/>
                    <a:pt x="1652" y="143"/>
                  </a:cubicBezTo>
                  <a:cubicBezTo>
                    <a:pt x="1656" y="143"/>
                    <a:pt x="1656" y="134"/>
                    <a:pt x="1656" y="126"/>
                  </a:cubicBezTo>
                  <a:cubicBezTo>
                    <a:pt x="1656" y="122"/>
                    <a:pt x="1656" y="120"/>
                    <a:pt x="1658" y="120"/>
                  </a:cubicBezTo>
                  <a:cubicBezTo>
                    <a:pt x="1660" y="120"/>
                    <a:pt x="1663" y="122"/>
                    <a:pt x="1667" y="126"/>
                  </a:cubicBezTo>
                  <a:cubicBezTo>
                    <a:pt x="1671" y="131"/>
                    <a:pt x="1676" y="133"/>
                    <a:pt x="1682" y="133"/>
                  </a:cubicBezTo>
                  <a:cubicBezTo>
                    <a:pt x="1687" y="133"/>
                    <a:pt x="1692" y="131"/>
                    <a:pt x="1696" y="127"/>
                  </a:cubicBezTo>
                  <a:cubicBezTo>
                    <a:pt x="1700" y="127"/>
                    <a:pt x="1704" y="127"/>
                    <a:pt x="1704" y="135"/>
                  </a:cubicBezTo>
                  <a:cubicBezTo>
                    <a:pt x="1706" y="140"/>
                    <a:pt x="1709" y="145"/>
                    <a:pt x="1713" y="145"/>
                  </a:cubicBezTo>
                  <a:cubicBezTo>
                    <a:pt x="1716" y="145"/>
                    <a:pt x="1719" y="142"/>
                    <a:pt x="1722" y="135"/>
                  </a:cubicBezTo>
                  <a:cubicBezTo>
                    <a:pt x="1726" y="135"/>
                    <a:pt x="1726" y="135"/>
                    <a:pt x="1726" y="144"/>
                  </a:cubicBezTo>
                  <a:cubicBezTo>
                    <a:pt x="1728" y="149"/>
                    <a:pt x="1729" y="153"/>
                    <a:pt x="1730" y="153"/>
                  </a:cubicBezTo>
                  <a:cubicBezTo>
                    <a:pt x="1731" y="153"/>
                    <a:pt x="1732" y="151"/>
                    <a:pt x="1733" y="144"/>
                  </a:cubicBezTo>
                  <a:cubicBezTo>
                    <a:pt x="1736" y="140"/>
                    <a:pt x="1741" y="138"/>
                    <a:pt x="1746" y="138"/>
                  </a:cubicBezTo>
                  <a:cubicBezTo>
                    <a:pt x="1751" y="138"/>
                    <a:pt x="1756" y="140"/>
                    <a:pt x="1759" y="144"/>
                  </a:cubicBezTo>
                  <a:cubicBezTo>
                    <a:pt x="1763" y="144"/>
                    <a:pt x="1767" y="144"/>
                    <a:pt x="1767" y="136"/>
                  </a:cubicBezTo>
                  <a:lnTo>
                    <a:pt x="1767" y="128"/>
                  </a:lnTo>
                  <a:cubicBezTo>
                    <a:pt x="1768" y="136"/>
                    <a:pt x="1769" y="140"/>
                    <a:pt x="1770" y="140"/>
                  </a:cubicBezTo>
                  <a:cubicBezTo>
                    <a:pt x="1771" y="140"/>
                    <a:pt x="1772" y="136"/>
                    <a:pt x="1774" y="128"/>
                  </a:cubicBezTo>
                  <a:cubicBezTo>
                    <a:pt x="1774" y="125"/>
                    <a:pt x="1775" y="123"/>
                    <a:pt x="1776" y="123"/>
                  </a:cubicBezTo>
                  <a:cubicBezTo>
                    <a:pt x="1777" y="123"/>
                    <a:pt x="1778" y="125"/>
                    <a:pt x="1778" y="128"/>
                  </a:cubicBezTo>
                  <a:cubicBezTo>
                    <a:pt x="1781" y="136"/>
                    <a:pt x="1786" y="136"/>
                    <a:pt x="1786" y="136"/>
                  </a:cubicBezTo>
                  <a:cubicBezTo>
                    <a:pt x="1798" y="133"/>
                    <a:pt x="1813" y="130"/>
                    <a:pt x="1826" y="130"/>
                  </a:cubicBezTo>
                  <a:cubicBezTo>
                    <a:pt x="1855" y="130"/>
                    <a:pt x="1866" y="130"/>
                    <a:pt x="1866" y="122"/>
                  </a:cubicBezTo>
                  <a:cubicBezTo>
                    <a:pt x="1869" y="118"/>
                    <a:pt x="1870" y="116"/>
                    <a:pt x="1871" y="116"/>
                  </a:cubicBezTo>
                  <a:cubicBezTo>
                    <a:pt x="1872" y="116"/>
                    <a:pt x="1873" y="118"/>
                    <a:pt x="1874" y="122"/>
                  </a:cubicBezTo>
                  <a:cubicBezTo>
                    <a:pt x="1878" y="130"/>
                    <a:pt x="1882" y="130"/>
                    <a:pt x="1886" y="130"/>
                  </a:cubicBezTo>
                  <a:cubicBezTo>
                    <a:pt x="1889" y="131"/>
                    <a:pt x="1893" y="131"/>
                    <a:pt x="1893" y="139"/>
                  </a:cubicBezTo>
                  <a:cubicBezTo>
                    <a:pt x="1897" y="131"/>
                    <a:pt x="1897" y="131"/>
                    <a:pt x="1900" y="131"/>
                  </a:cubicBezTo>
                  <a:cubicBezTo>
                    <a:pt x="1900" y="135"/>
                    <a:pt x="1901" y="137"/>
                    <a:pt x="1902" y="137"/>
                  </a:cubicBezTo>
                  <a:cubicBezTo>
                    <a:pt x="1904" y="137"/>
                    <a:pt x="1906" y="135"/>
                    <a:pt x="1908" y="131"/>
                  </a:cubicBezTo>
                  <a:cubicBezTo>
                    <a:pt x="1910" y="122"/>
                    <a:pt x="1910" y="118"/>
                    <a:pt x="1911" y="118"/>
                  </a:cubicBezTo>
                  <a:cubicBezTo>
                    <a:pt x="1911" y="118"/>
                    <a:pt x="1911" y="122"/>
                    <a:pt x="1911" y="131"/>
                  </a:cubicBezTo>
                  <a:cubicBezTo>
                    <a:pt x="1911" y="136"/>
                    <a:pt x="1917" y="142"/>
                    <a:pt x="1919" y="142"/>
                  </a:cubicBezTo>
                  <a:cubicBezTo>
                    <a:pt x="1920" y="142"/>
                    <a:pt x="1920" y="141"/>
                    <a:pt x="1919" y="139"/>
                  </a:cubicBezTo>
                  <a:cubicBezTo>
                    <a:pt x="1919" y="131"/>
                    <a:pt x="1926" y="131"/>
                    <a:pt x="1930" y="123"/>
                  </a:cubicBezTo>
                  <a:cubicBezTo>
                    <a:pt x="1934" y="123"/>
                    <a:pt x="1937" y="123"/>
                    <a:pt x="1937" y="131"/>
                  </a:cubicBezTo>
                  <a:cubicBezTo>
                    <a:pt x="1938" y="133"/>
                    <a:pt x="1941" y="134"/>
                    <a:pt x="1944" y="134"/>
                  </a:cubicBezTo>
                  <a:cubicBezTo>
                    <a:pt x="1951" y="134"/>
                    <a:pt x="1961" y="128"/>
                    <a:pt x="1963" y="123"/>
                  </a:cubicBezTo>
                  <a:cubicBezTo>
                    <a:pt x="1963" y="119"/>
                    <a:pt x="1964" y="117"/>
                    <a:pt x="1965" y="117"/>
                  </a:cubicBezTo>
                  <a:cubicBezTo>
                    <a:pt x="1966" y="117"/>
                    <a:pt x="1967" y="119"/>
                    <a:pt x="1967" y="123"/>
                  </a:cubicBezTo>
                  <a:cubicBezTo>
                    <a:pt x="1967" y="131"/>
                    <a:pt x="1971" y="132"/>
                    <a:pt x="1974" y="132"/>
                  </a:cubicBezTo>
                  <a:cubicBezTo>
                    <a:pt x="1975" y="129"/>
                    <a:pt x="1976" y="128"/>
                    <a:pt x="1977" y="128"/>
                  </a:cubicBezTo>
                  <a:cubicBezTo>
                    <a:pt x="1979" y="128"/>
                    <a:pt x="1979" y="134"/>
                    <a:pt x="1979" y="140"/>
                  </a:cubicBezTo>
                  <a:cubicBezTo>
                    <a:pt x="1974" y="148"/>
                    <a:pt x="1979" y="148"/>
                    <a:pt x="1985" y="148"/>
                  </a:cubicBezTo>
                  <a:cubicBezTo>
                    <a:pt x="1990" y="140"/>
                    <a:pt x="2004" y="140"/>
                    <a:pt x="2016" y="140"/>
                  </a:cubicBezTo>
                  <a:cubicBezTo>
                    <a:pt x="2017" y="140"/>
                    <a:pt x="2018" y="140"/>
                    <a:pt x="2019" y="140"/>
                  </a:cubicBezTo>
                  <a:cubicBezTo>
                    <a:pt x="2034" y="140"/>
                    <a:pt x="2039" y="132"/>
                    <a:pt x="2045" y="116"/>
                  </a:cubicBezTo>
                  <a:lnTo>
                    <a:pt x="2049" y="100"/>
                  </a:lnTo>
                  <a:lnTo>
                    <a:pt x="2049" y="116"/>
                  </a:lnTo>
                  <a:cubicBezTo>
                    <a:pt x="2049" y="125"/>
                    <a:pt x="2050" y="133"/>
                    <a:pt x="2053" y="141"/>
                  </a:cubicBezTo>
                  <a:cubicBezTo>
                    <a:pt x="2056" y="141"/>
                    <a:pt x="2056" y="133"/>
                    <a:pt x="2056" y="125"/>
                  </a:cubicBezTo>
                  <a:cubicBezTo>
                    <a:pt x="2056" y="121"/>
                    <a:pt x="2057" y="118"/>
                    <a:pt x="2059" y="118"/>
                  </a:cubicBezTo>
                  <a:cubicBezTo>
                    <a:pt x="2061" y="118"/>
                    <a:pt x="2064" y="121"/>
                    <a:pt x="2067" y="125"/>
                  </a:cubicBezTo>
                  <a:cubicBezTo>
                    <a:pt x="2071" y="129"/>
                    <a:pt x="2074" y="131"/>
                    <a:pt x="2076" y="131"/>
                  </a:cubicBezTo>
                  <a:cubicBezTo>
                    <a:pt x="2078" y="131"/>
                    <a:pt x="2080" y="129"/>
                    <a:pt x="2082" y="125"/>
                  </a:cubicBezTo>
                  <a:cubicBezTo>
                    <a:pt x="2086" y="125"/>
                    <a:pt x="2090" y="125"/>
                    <a:pt x="2093" y="133"/>
                  </a:cubicBezTo>
                  <a:cubicBezTo>
                    <a:pt x="2098" y="133"/>
                    <a:pt x="2098" y="133"/>
                    <a:pt x="2098" y="125"/>
                  </a:cubicBezTo>
                  <a:cubicBezTo>
                    <a:pt x="2098" y="121"/>
                    <a:pt x="2098" y="119"/>
                    <a:pt x="2100" y="119"/>
                  </a:cubicBezTo>
                  <a:cubicBezTo>
                    <a:pt x="2101" y="119"/>
                    <a:pt x="2103" y="121"/>
                    <a:pt x="2104" y="125"/>
                  </a:cubicBezTo>
                  <a:cubicBezTo>
                    <a:pt x="2106" y="135"/>
                    <a:pt x="2111" y="139"/>
                    <a:pt x="2115" y="139"/>
                  </a:cubicBezTo>
                  <a:cubicBezTo>
                    <a:pt x="2117" y="139"/>
                    <a:pt x="2119" y="137"/>
                    <a:pt x="2119" y="134"/>
                  </a:cubicBezTo>
                  <a:cubicBezTo>
                    <a:pt x="2119" y="127"/>
                    <a:pt x="2122" y="126"/>
                    <a:pt x="2125" y="126"/>
                  </a:cubicBezTo>
                  <a:cubicBezTo>
                    <a:pt x="2125" y="126"/>
                    <a:pt x="2126" y="126"/>
                    <a:pt x="2127" y="126"/>
                  </a:cubicBezTo>
                  <a:cubicBezTo>
                    <a:pt x="2130" y="126"/>
                    <a:pt x="2135" y="126"/>
                    <a:pt x="2138" y="118"/>
                  </a:cubicBezTo>
                  <a:lnTo>
                    <a:pt x="2146" y="118"/>
                  </a:lnTo>
                  <a:cubicBezTo>
                    <a:pt x="2149" y="118"/>
                    <a:pt x="2146" y="126"/>
                    <a:pt x="2141" y="126"/>
                  </a:cubicBezTo>
                  <a:lnTo>
                    <a:pt x="2146" y="134"/>
                  </a:lnTo>
                  <a:cubicBezTo>
                    <a:pt x="2153" y="134"/>
                    <a:pt x="2157" y="134"/>
                    <a:pt x="2160" y="126"/>
                  </a:cubicBezTo>
                  <a:cubicBezTo>
                    <a:pt x="2162" y="118"/>
                    <a:pt x="2163" y="114"/>
                    <a:pt x="2163" y="114"/>
                  </a:cubicBezTo>
                  <a:cubicBezTo>
                    <a:pt x="2164" y="114"/>
                    <a:pt x="2164" y="118"/>
                    <a:pt x="2164" y="126"/>
                  </a:cubicBezTo>
                  <a:cubicBezTo>
                    <a:pt x="2164" y="132"/>
                    <a:pt x="2165" y="138"/>
                    <a:pt x="2168" y="138"/>
                  </a:cubicBezTo>
                  <a:cubicBezTo>
                    <a:pt x="2169" y="138"/>
                    <a:pt x="2170" y="137"/>
                    <a:pt x="2172" y="134"/>
                  </a:cubicBezTo>
                  <a:cubicBezTo>
                    <a:pt x="2173" y="128"/>
                    <a:pt x="2174" y="125"/>
                    <a:pt x="2176" y="125"/>
                  </a:cubicBezTo>
                  <a:cubicBezTo>
                    <a:pt x="2177" y="125"/>
                    <a:pt x="2178" y="130"/>
                    <a:pt x="2178" y="135"/>
                  </a:cubicBezTo>
                  <a:cubicBezTo>
                    <a:pt x="2177" y="143"/>
                    <a:pt x="2176" y="147"/>
                    <a:pt x="2177" y="147"/>
                  </a:cubicBezTo>
                  <a:cubicBezTo>
                    <a:pt x="2179" y="147"/>
                    <a:pt x="2182" y="143"/>
                    <a:pt x="2190" y="135"/>
                  </a:cubicBezTo>
                  <a:cubicBezTo>
                    <a:pt x="2197" y="135"/>
                    <a:pt x="2212" y="127"/>
                    <a:pt x="2223" y="127"/>
                  </a:cubicBezTo>
                  <a:cubicBezTo>
                    <a:pt x="2238" y="127"/>
                    <a:pt x="2246" y="127"/>
                    <a:pt x="2249" y="136"/>
                  </a:cubicBezTo>
                  <a:cubicBezTo>
                    <a:pt x="2249" y="138"/>
                    <a:pt x="2249" y="139"/>
                    <a:pt x="2249" y="140"/>
                  </a:cubicBezTo>
                  <a:lnTo>
                    <a:pt x="2249" y="140"/>
                  </a:lnTo>
                  <a:cubicBezTo>
                    <a:pt x="2250" y="130"/>
                    <a:pt x="2253" y="128"/>
                    <a:pt x="2259" y="128"/>
                  </a:cubicBezTo>
                  <a:cubicBezTo>
                    <a:pt x="2260" y="128"/>
                    <a:pt x="2262" y="128"/>
                    <a:pt x="2265" y="128"/>
                  </a:cubicBezTo>
                  <a:cubicBezTo>
                    <a:pt x="2268" y="131"/>
                    <a:pt x="2270" y="132"/>
                    <a:pt x="2273" y="132"/>
                  </a:cubicBezTo>
                  <a:cubicBezTo>
                    <a:pt x="2279" y="132"/>
                    <a:pt x="2284" y="126"/>
                    <a:pt x="2286" y="121"/>
                  </a:cubicBezTo>
                  <a:lnTo>
                    <a:pt x="2279" y="121"/>
                  </a:lnTo>
                  <a:cubicBezTo>
                    <a:pt x="2279" y="111"/>
                    <a:pt x="2280" y="107"/>
                    <a:pt x="2283" y="107"/>
                  </a:cubicBezTo>
                  <a:cubicBezTo>
                    <a:pt x="2285" y="107"/>
                    <a:pt x="2287" y="108"/>
                    <a:pt x="2290" y="112"/>
                  </a:cubicBezTo>
                  <a:cubicBezTo>
                    <a:pt x="2294" y="112"/>
                    <a:pt x="2294" y="121"/>
                    <a:pt x="2294" y="128"/>
                  </a:cubicBezTo>
                  <a:cubicBezTo>
                    <a:pt x="2294" y="136"/>
                    <a:pt x="2297" y="144"/>
                    <a:pt x="2302" y="144"/>
                  </a:cubicBezTo>
                  <a:cubicBezTo>
                    <a:pt x="2303" y="144"/>
                    <a:pt x="2303" y="145"/>
                    <a:pt x="2304" y="145"/>
                  </a:cubicBezTo>
                  <a:cubicBezTo>
                    <a:pt x="2306" y="145"/>
                    <a:pt x="2308" y="143"/>
                    <a:pt x="2305" y="136"/>
                  </a:cubicBezTo>
                  <a:cubicBezTo>
                    <a:pt x="2305" y="128"/>
                    <a:pt x="2305" y="128"/>
                    <a:pt x="2308" y="128"/>
                  </a:cubicBezTo>
                  <a:cubicBezTo>
                    <a:pt x="2313" y="128"/>
                    <a:pt x="2316" y="128"/>
                    <a:pt x="2320" y="121"/>
                  </a:cubicBezTo>
                  <a:cubicBezTo>
                    <a:pt x="2320" y="113"/>
                    <a:pt x="2324" y="113"/>
                    <a:pt x="2328" y="113"/>
                  </a:cubicBezTo>
                  <a:cubicBezTo>
                    <a:pt x="2330" y="117"/>
                    <a:pt x="2333" y="121"/>
                    <a:pt x="2339" y="121"/>
                  </a:cubicBezTo>
                  <a:lnTo>
                    <a:pt x="2339" y="130"/>
                  </a:lnTo>
                  <a:cubicBezTo>
                    <a:pt x="2339" y="135"/>
                    <a:pt x="2340" y="140"/>
                    <a:pt x="2342" y="145"/>
                  </a:cubicBezTo>
                  <a:cubicBezTo>
                    <a:pt x="2345" y="145"/>
                    <a:pt x="2345" y="137"/>
                    <a:pt x="2345" y="137"/>
                  </a:cubicBezTo>
                  <a:cubicBezTo>
                    <a:pt x="2345" y="131"/>
                    <a:pt x="2400" y="131"/>
                    <a:pt x="2429" y="131"/>
                  </a:cubicBezTo>
                  <a:cubicBezTo>
                    <a:pt x="2438" y="131"/>
                    <a:pt x="2444" y="131"/>
                    <a:pt x="2446" y="131"/>
                  </a:cubicBezTo>
                  <a:cubicBezTo>
                    <a:pt x="2450" y="135"/>
                    <a:pt x="2455" y="137"/>
                    <a:pt x="2458" y="137"/>
                  </a:cubicBezTo>
                  <a:cubicBezTo>
                    <a:pt x="2461" y="137"/>
                    <a:pt x="2463" y="135"/>
                    <a:pt x="2461" y="131"/>
                  </a:cubicBezTo>
                  <a:cubicBezTo>
                    <a:pt x="2461" y="125"/>
                    <a:pt x="2471" y="123"/>
                    <a:pt x="2485" y="123"/>
                  </a:cubicBezTo>
                  <a:cubicBezTo>
                    <a:pt x="2490" y="123"/>
                    <a:pt x="2496" y="124"/>
                    <a:pt x="2501" y="124"/>
                  </a:cubicBezTo>
                  <a:cubicBezTo>
                    <a:pt x="2528" y="124"/>
                    <a:pt x="2546" y="124"/>
                    <a:pt x="2546" y="116"/>
                  </a:cubicBezTo>
                  <a:lnTo>
                    <a:pt x="2557" y="116"/>
                  </a:lnTo>
                  <a:cubicBezTo>
                    <a:pt x="2565" y="116"/>
                    <a:pt x="2572" y="108"/>
                    <a:pt x="2577" y="108"/>
                  </a:cubicBezTo>
                  <a:cubicBezTo>
                    <a:pt x="2578" y="104"/>
                    <a:pt x="2580" y="102"/>
                    <a:pt x="2581" y="102"/>
                  </a:cubicBezTo>
                  <a:lnTo>
                    <a:pt x="2581" y="102"/>
                  </a:lnTo>
                  <a:cubicBezTo>
                    <a:pt x="2582" y="102"/>
                    <a:pt x="2582" y="104"/>
                    <a:pt x="2580" y="108"/>
                  </a:cubicBezTo>
                  <a:cubicBezTo>
                    <a:pt x="2580" y="117"/>
                    <a:pt x="2580" y="125"/>
                    <a:pt x="2583" y="125"/>
                  </a:cubicBezTo>
                  <a:cubicBezTo>
                    <a:pt x="2591" y="125"/>
                    <a:pt x="2591" y="117"/>
                    <a:pt x="2591" y="109"/>
                  </a:cubicBezTo>
                  <a:cubicBezTo>
                    <a:pt x="2591" y="100"/>
                    <a:pt x="2594" y="100"/>
                    <a:pt x="2594" y="100"/>
                  </a:cubicBezTo>
                  <a:cubicBezTo>
                    <a:pt x="2598" y="100"/>
                    <a:pt x="2598" y="100"/>
                    <a:pt x="2598" y="109"/>
                  </a:cubicBezTo>
                  <a:lnTo>
                    <a:pt x="2598" y="125"/>
                  </a:lnTo>
                  <a:lnTo>
                    <a:pt x="2602" y="125"/>
                  </a:lnTo>
                  <a:cubicBezTo>
                    <a:pt x="2602" y="117"/>
                    <a:pt x="2606" y="117"/>
                    <a:pt x="2606" y="117"/>
                  </a:cubicBezTo>
                  <a:cubicBezTo>
                    <a:pt x="2609" y="117"/>
                    <a:pt x="2609" y="117"/>
                    <a:pt x="2609" y="133"/>
                  </a:cubicBezTo>
                  <a:cubicBezTo>
                    <a:pt x="2609" y="141"/>
                    <a:pt x="2610" y="146"/>
                    <a:pt x="2612" y="146"/>
                  </a:cubicBezTo>
                  <a:cubicBezTo>
                    <a:pt x="2613" y="146"/>
                    <a:pt x="2615" y="142"/>
                    <a:pt x="2617" y="134"/>
                  </a:cubicBezTo>
                  <a:lnTo>
                    <a:pt x="2625" y="125"/>
                  </a:lnTo>
                  <a:cubicBezTo>
                    <a:pt x="2626" y="130"/>
                    <a:pt x="2627" y="133"/>
                    <a:pt x="2629" y="133"/>
                  </a:cubicBezTo>
                  <a:cubicBezTo>
                    <a:pt x="2633" y="133"/>
                    <a:pt x="2637" y="123"/>
                    <a:pt x="2639" y="117"/>
                  </a:cubicBezTo>
                  <a:cubicBezTo>
                    <a:pt x="2641" y="126"/>
                    <a:pt x="2643" y="130"/>
                    <a:pt x="2645" y="130"/>
                  </a:cubicBezTo>
                  <a:cubicBezTo>
                    <a:pt x="2646" y="130"/>
                    <a:pt x="2648" y="126"/>
                    <a:pt x="2651" y="118"/>
                  </a:cubicBezTo>
                  <a:cubicBezTo>
                    <a:pt x="2651" y="114"/>
                    <a:pt x="2651" y="112"/>
                    <a:pt x="2653" y="112"/>
                  </a:cubicBezTo>
                  <a:cubicBezTo>
                    <a:pt x="2654" y="112"/>
                    <a:pt x="2656" y="114"/>
                    <a:pt x="2657" y="118"/>
                  </a:cubicBezTo>
                  <a:cubicBezTo>
                    <a:pt x="2662" y="126"/>
                    <a:pt x="2665" y="126"/>
                    <a:pt x="2673" y="126"/>
                  </a:cubicBezTo>
                  <a:cubicBezTo>
                    <a:pt x="2675" y="121"/>
                    <a:pt x="2690" y="119"/>
                    <a:pt x="2709" y="119"/>
                  </a:cubicBezTo>
                  <a:cubicBezTo>
                    <a:pt x="2716" y="119"/>
                    <a:pt x="2724" y="119"/>
                    <a:pt x="2732" y="119"/>
                  </a:cubicBezTo>
                  <a:cubicBezTo>
                    <a:pt x="2739" y="119"/>
                    <a:pt x="2745" y="120"/>
                    <a:pt x="2751" y="120"/>
                  </a:cubicBezTo>
                  <a:cubicBezTo>
                    <a:pt x="2773" y="120"/>
                    <a:pt x="2787" y="119"/>
                    <a:pt x="2787" y="112"/>
                  </a:cubicBezTo>
                  <a:cubicBezTo>
                    <a:pt x="2791" y="112"/>
                    <a:pt x="2791" y="112"/>
                    <a:pt x="2795" y="121"/>
                  </a:cubicBezTo>
                  <a:cubicBezTo>
                    <a:pt x="2795" y="124"/>
                    <a:pt x="2796" y="126"/>
                    <a:pt x="2797" y="126"/>
                  </a:cubicBezTo>
                  <a:cubicBezTo>
                    <a:pt x="2798" y="126"/>
                    <a:pt x="2800" y="122"/>
                    <a:pt x="2802" y="113"/>
                  </a:cubicBezTo>
                  <a:cubicBezTo>
                    <a:pt x="2805" y="108"/>
                    <a:pt x="2806" y="103"/>
                    <a:pt x="2806" y="103"/>
                  </a:cubicBezTo>
                  <a:cubicBezTo>
                    <a:pt x="2807" y="103"/>
                    <a:pt x="2807" y="106"/>
                    <a:pt x="2807" y="113"/>
                  </a:cubicBezTo>
                  <a:cubicBezTo>
                    <a:pt x="2807" y="121"/>
                    <a:pt x="2813" y="121"/>
                    <a:pt x="2829" y="121"/>
                  </a:cubicBezTo>
                  <a:cubicBezTo>
                    <a:pt x="2839" y="121"/>
                    <a:pt x="2855" y="121"/>
                    <a:pt x="2855" y="113"/>
                  </a:cubicBezTo>
                  <a:cubicBezTo>
                    <a:pt x="2858" y="109"/>
                    <a:pt x="2860" y="107"/>
                    <a:pt x="2860" y="107"/>
                  </a:cubicBezTo>
                  <a:lnTo>
                    <a:pt x="2860" y="107"/>
                  </a:lnTo>
                  <a:cubicBezTo>
                    <a:pt x="2861" y="107"/>
                    <a:pt x="2860" y="109"/>
                    <a:pt x="2858" y="113"/>
                  </a:cubicBezTo>
                  <a:cubicBezTo>
                    <a:pt x="2856" y="123"/>
                    <a:pt x="2862" y="130"/>
                    <a:pt x="2870" y="130"/>
                  </a:cubicBezTo>
                  <a:cubicBezTo>
                    <a:pt x="2874" y="130"/>
                    <a:pt x="2880" y="128"/>
                    <a:pt x="2884" y="122"/>
                  </a:cubicBezTo>
                  <a:cubicBezTo>
                    <a:pt x="2887" y="122"/>
                    <a:pt x="2892" y="122"/>
                    <a:pt x="2892" y="130"/>
                  </a:cubicBezTo>
                  <a:cubicBezTo>
                    <a:pt x="2895" y="130"/>
                    <a:pt x="2898" y="130"/>
                    <a:pt x="2910" y="122"/>
                  </a:cubicBezTo>
                  <a:lnTo>
                    <a:pt x="2936" y="123"/>
                  </a:lnTo>
                  <a:cubicBezTo>
                    <a:pt x="2942" y="122"/>
                    <a:pt x="2947" y="118"/>
                    <a:pt x="2951" y="115"/>
                  </a:cubicBezTo>
                  <a:lnTo>
                    <a:pt x="2955" y="115"/>
                  </a:lnTo>
                  <a:cubicBezTo>
                    <a:pt x="2955" y="123"/>
                    <a:pt x="2974" y="123"/>
                    <a:pt x="2999" y="123"/>
                  </a:cubicBezTo>
                  <a:cubicBezTo>
                    <a:pt x="3025" y="124"/>
                    <a:pt x="3048" y="124"/>
                    <a:pt x="3051" y="132"/>
                  </a:cubicBezTo>
                  <a:cubicBezTo>
                    <a:pt x="3051" y="132"/>
                    <a:pt x="3054" y="132"/>
                    <a:pt x="3059" y="124"/>
                  </a:cubicBezTo>
                  <a:cubicBezTo>
                    <a:pt x="3061" y="115"/>
                    <a:pt x="3063" y="111"/>
                    <a:pt x="3065" y="111"/>
                  </a:cubicBezTo>
                  <a:cubicBezTo>
                    <a:pt x="3067" y="111"/>
                    <a:pt x="3068" y="113"/>
                    <a:pt x="3070" y="116"/>
                  </a:cubicBezTo>
                  <a:cubicBezTo>
                    <a:pt x="3072" y="125"/>
                    <a:pt x="3076" y="129"/>
                    <a:pt x="3081" y="129"/>
                  </a:cubicBezTo>
                  <a:cubicBezTo>
                    <a:pt x="3085" y="129"/>
                    <a:pt x="3090" y="125"/>
                    <a:pt x="3091" y="117"/>
                  </a:cubicBezTo>
                  <a:lnTo>
                    <a:pt x="3091" y="125"/>
                  </a:lnTo>
                  <a:cubicBezTo>
                    <a:pt x="3093" y="131"/>
                    <a:pt x="3096" y="134"/>
                    <a:pt x="3099" y="134"/>
                  </a:cubicBezTo>
                  <a:cubicBezTo>
                    <a:pt x="3103" y="134"/>
                    <a:pt x="3108" y="127"/>
                    <a:pt x="3111" y="117"/>
                  </a:cubicBezTo>
                  <a:cubicBezTo>
                    <a:pt x="3113" y="123"/>
                    <a:pt x="3116" y="128"/>
                    <a:pt x="3119" y="128"/>
                  </a:cubicBezTo>
                  <a:cubicBezTo>
                    <a:pt x="3120" y="128"/>
                    <a:pt x="3121" y="127"/>
                    <a:pt x="3122" y="125"/>
                  </a:cubicBezTo>
                  <a:cubicBezTo>
                    <a:pt x="3125" y="125"/>
                    <a:pt x="3125" y="125"/>
                    <a:pt x="3125" y="142"/>
                  </a:cubicBezTo>
                  <a:cubicBezTo>
                    <a:pt x="3125" y="150"/>
                    <a:pt x="3125" y="158"/>
                    <a:pt x="3128" y="158"/>
                  </a:cubicBezTo>
                  <a:cubicBezTo>
                    <a:pt x="3133" y="158"/>
                    <a:pt x="3133" y="150"/>
                    <a:pt x="3133" y="142"/>
                  </a:cubicBezTo>
                  <a:lnTo>
                    <a:pt x="3140" y="142"/>
                  </a:lnTo>
                  <a:cubicBezTo>
                    <a:pt x="3140" y="142"/>
                    <a:pt x="3144" y="142"/>
                    <a:pt x="3144" y="134"/>
                  </a:cubicBezTo>
                  <a:cubicBezTo>
                    <a:pt x="3144" y="126"/>
                    <a:pt x="3148" y="126"/>
                    <a:pt x="3151" y="126"/>
                  </a:cubicBezTo>
                  <a:cubicBezTo>
                    <a:pt x="3151" y="128"/>
                    <a:pt x="3151" y="129"/>
                    <a:pt x="3152" y="129"/>
                  </a:cubicBezTo>
                  <a:cubicBezTo>
                    <a:pt x="3153" y="129"/>
                    <a:pt x="3154" y="124"/>
                    <a:pt x="3151" y="117"/>
                  </a:cubicBezTo>
                  <a:cubicBezTo>
                    <a:pt x="3151" y="109"/>
                    <a:pt x="3151" y="102"/>
                    <a:pt x="3155" y="102"/>
                  </a:cubicBezTo>
                  <a:lnTo>
                    <a:pt x="3155" y="86"/>
                  </a:lnTo>
                  <a:cubicBezTo>
                    <a:pt x="3155" y="69"/>
                    <a:pt x="3155" y="61"/>
                    <a:pt x="3148" y="53"/>
                  </a:cubicBezTo>
                  <a:cubicBezTo>
                    <a:pt x="3139" y="48"/>
                    <a:pt x="3132" y="43"/>
                    <a:pt x="3127" y="43"/>
                  </a:cubicBezTo>
                  <a:cubicBezTo>
                    <a:pt x="3124" y="43"/>
                    <a:pt x="3122" y="46"/>
                    <a:pt x="3122" y="52"/>
                  </a:cubicBezTo>
                  <a:cubicBezTo>
                    <a:pt x="3122" y="52"/>
                    <a:pt x="3118" y="60"/>
                    <a:pt x="3114" y="60"/>
                  </a:cubicBezTo>
                  <a:cubicBezTo>
                    <a:pt x="3111" y="60"/>
                    <a:pt x="3107" y="52"/>
                    <a:pt x="3107" y="52"/>
                  </a:cubicBezTo>
                  <a:cubicBezTo>
                    <a:pt x="3107" y="44"/>
                    <a:pt x="3093" y="44"/>
                    <a:pt x="3073" y="43"/>
                  </a:cubicBezTo>
                  <a:cubicBezTo>
                    <a:pt x="3051" y="43"/>
                    <a:pt x="3040" y="43"/>
                    <a:pt x="3036" y="35"/>
                  </a:cubicBezTo>
                  <a:cubicBezTo>
                    <a:pt x="3033" y="26"/>
                    <a:pt x="3029" y="26"/>
                    <a:pt x="3029" y="26"/>
                  </a:cubicBezTo>
                  <a:cubicBezTo>
                    <a:pt x="3029" y="34"/>
                    <a:pt x="3015" y="34"/>
                    <a:pt x="2996" y="34"/>
                  </a:cubicBezTo>
                  <a:cubicBezTo>
                    <a:pt x="2991" y="34"/>
                    <a:pt x="2986" y="34"/>
                    <a:pt x="2980" y="34"/>
                  </a:cubicBezTo>
                  <a:cubicBezTo>
                    <a:pt x="2973" y="34"/>
                    <a:pt x="2966" y="34"/>
                    <a:pt x="2960" y="34"/>
                  </a:cubicBezTo>
                  <a:cubicBezTo>
                    <a:pt x="2942" y="34"/>
                    <a:pt x="2929" y="35"/>
                    <a:pt x="2929" y="41"/>
                  </a:cubicBezTo>
                  <a:lnTo>
                    <a:pt x="2921" y="41"/>
                  </a:lnTo>
                  <a:cubicBezTo>
                    <a:pt x="2921" y="33"/>
                    <a:pt x="2914" y="33"/>
                    <a:pt x="2906" y="33"/>
                  </a:cubicBezTo>
                  <a:cubicBezTo>
                    <a:pt x="2903" y="38"/>
                    <a:pt x="2897" y="40"/>
                    <a:pt x="2892" y="41"/>
                  </a:cubicBezTo>
                  <a:cubicBezTo>
                    <a:pt x="2892" y="33"/>
                    <a:pt x="2888" y="32"/>
                    <a:pt x="2881" y="32"/>
                  </a:cubicBezTo>
                  <a:cubicBezTo>
                    <a:pt x="2873" y="32"/>
                    <a:pt x="2869" y="32"/>
                    <a:pt x="2869" y="40"/>
                  </a:cubicBezTo>
                  <a:cubicBezTo>
                    <a:pt x="2868" y="40"/>
                    <a:pt x="2866" y="40"/>
                    <a:pt x="2864" y="40"/>
                  </a:cubicBezTo>
                  <a:cubicBezTo>
                    <a:pt x="2852" y="40"/>
                    <a:pt x="2840" y="37"/>
                    <a:pt x="2829" y="32"/>
                  </a:cubicBezTo>
                  <a:cubicBezTo>
                    <a:pt x="2828" y="29"/>
                    <a:pt x="2826" y="28"/>
                    <a:pt x="2825" y="28"/>
                  </a:cubicBezTo>
                  <a:cubicBezTo>
                    <a:pt x="2822" y="28"/>
                    <a:pt x="2820" y="34"/>
                    <a:pt x="2818" y="40"/>
                  </a:cubicBezTo>
                  <a:cubicBezTo>
                    <a:pt x="2818" y="48"/>
                    <a:pt x="2813" y="56"/>
                    <a:pt x="2810" y="56"/>
                  </a:cubicBezTo>
                  <a:lnTo>
                    <a:pt x="2810" y="40"/>
                  </a:lnTo>
                  <a:cubicBezTo>
                    <a:pt x="2813" y="31"/>
                    <a:pt x="2813" y="31"/>
                    <a:pt x="2807" y="31"/>
                  </a:cubicBezTo>
                  <a:lnTo>
                    <a:pt x="2799" y="31"/>
                  </a:lnTo>
                  <a:cubicBezTo>
                    <a:pt x="2799" y="39"/>
                    <a:pt x="2781" y="39"/>
                    <a:pt x="2754" y="39"/>
                  </a:cubicBezTo>
                  <a:cubicBezTo>
                    <a:pt x="2745" y="38"/>
                    <a:pt x="2738" y="38"/>
                    <a:pt x="2732" y="38"/>
                  </a:cubicBezTo>
                  <a:cubicBezTo>
                    <a:pt x="2716" y="38"/>
                    <a:pt x="2710" y="40"/>
                    <a:pt x="2710" y="45"/>
                  </a:cubicBezTo>
                  <a:cubicBezTo>
                    <a:pt x="2710" y="50"/>
                    <a:pt x="2709" y="52"/>
                    <a:pt x="2707" y="52"/>
                  </a:cubicBezTo>
                  <a:cubicBezTo>
                    <a:pt x="2704" y="52"/>
                    <a:pt x="2701" y="50"/>
                    <a:pt x="2695" y="45"/>
                  </a:cubicBezTo>
                  <a:cubicBezTo>
                    <a:pt x="2681" y="30"/>
                    <a:pt x="2676" y="24"/>
                    <a:pt x="2673" y="24"/>
                  </a:cubicBezTo>
                  <a:cubicBezTo>
                    <a:pt x="2671" y="24"/>
                    <a:pt x="2670" y="26"/>
                    <a:pt x="2669" y="29"/>
                  </a:cubicBezTo>
                  <a:cubicBezTo>
                    <a:pt x="2673" y="29"/>
                    <a:pt x="2673" y="38"/>
                    <a:pt x="2673" y="45"/>
                  </a:cubicBezTo>
                  <a:cubicBezTo>
                    <a:pt x="2673" y="53"/>
                    <a:pt x="2672" y="57"/>
                    <a:pt x="2670" y="57"/>
                  </a:cubicBezTo>
                  <a:cubicBezTo>
                    <a:pt x="2669" y="57"/>
                    <a:pt x="2667" y="53"/>
                    <a:pt x="2665" y="45"/>
                  </a:cubicBezTo>
                  <a:cubicBezTo>
                    <a:pt x="2665" y="39"/>
                    <a:pt x="2656" y="36"/>
                    <a:pt x="2646" y="36"/>
                  </a:cubicBezTo>
                  <a:cubicBezTo>
                    <a:pt x="2629" y="36"/>
                    <a:pt x="2608" y="43"/>
                    <a:pt x="2606" y="52"/>
                  </a:cubicBezTo>
                  <a:lnTo>
                    <a:pt x="2606" y="44"/>
                  </a:lnTo>
                  <a:cubicBezTo>
                    <a:pt x="2606" y="36"/>
                    <a:pt x="2602" y="36"/>
                    <a:pt x="2588" y="35"/>
                  </a:cubicBezTo>
                  <a:lnTo>
                    <a:pt x="2577" y="35"/>
                  </a:lnTo>
                  <a:cubicBezTo>
                    <a:pt x="2577" y="42"/>
                    <a:pt x="2573" y="45"/>
                    <a:pt x="2568" y="45"/>
                  </a:cubicBezTo>
                  <a:cubicBezTo>
                    <a:pt x="2562" y="45"/>
                    <a:pt x="2554" y="40"/>
                    <a:pt x="2554" y="35"/>
                  </a:cubicBezTo>
                  <a:cubicBezTo>
                    <a:pt x="2551" y="27"/>
                    <a:pt x="2551" y="27"/>
                    <a:pt x="2543" y="26"/>
                  </a:cubicBezTo>
                  <a:cubicBezTo>
                    <a:pt x="2538" y="33"/>
                    <a:pt x="2532" y="36"/>
                    <a:pt x="2527" y="36"/>
                  </a:cubicBezTo>
                  <a:cubicBezTo>
                    <a:pt x="2519" y="36"/>
                    <a:pt x="2513" y="31"/>
                    <a:pt x="2513" y="26"/>
                  </a:cubicBezTo>
                  <a:lnTo>
                    <a:pt x="2506" y="26"/>
                  </a:lnTo>
                  <a:cubicBezTo>
                    <a:pt x="2503" y="31"/>
                    <a:pt x="2498" y="34"/>
                    <a:pt x="2493" y="34"/>
                  </a:cubicBezTo>
                  <a:cubicBezTo>
                    <a:pt x="2493" y="34"/>
                    <a:pt x="2492" y="34"/>
                    <a:pt x="2491" y="34"/>
                  </a:cubicBezTo>
                  <a:cubicBezTo>
                    <a:pt x="2480" y="34"/>
                    <a:pt x="2476" y="34"/>
                    <a:pt x="2480" y="42"/>
                  </a:cubicBezTo>
                  <a:cubicBezTo>
                    <a:pt x="2480" y="50"/>
                    <a:pt x="2480" y="58"/>
                    <a:pt x="2476" y="58"/>
                  </a:cubicBezTo>
                  <a:lnTo>
                    <a:pt x="2476" y="50"/>
                  </a:lnTo>
                  <a:cubicBezTo>
                    <a:pt x="2476" y="42"/>
                    <a:pt x="2464" y="42"/>
                    <a:pt x="2450" y="42"/>
                  </a:cubicBezTo>
                  <a:cubicBezTo>
                    <a:pt x="2432" y="41"/>
                    <a:pt x="2424" y="41"/>
                    <a:pt x="2421" y="33"/>
                  </a:cubicBezTo>
                  <a:lnTo>
                    <a:pt x="2416" y="41"/>
                  </a:lnTo>
                  <a:cubicBezTo>
                    <a:pt x="2414" y="45"/>
                    <a:pt x="2413" y="47"/>
                    <a:pt x="2412" y="47"/>
                  </a:cubicBezTo>
                  <a:cubicBezTo>
                    <a:pt x="2410" y="47"/>
                    <a:pt x="2409" y="45"/>
                    <a:pt x="2409" y="41"/>
                  </a:cubicBezTo>
                  <a:cubicBezTo>
                    <a:pt x="2407" y="37"/>
                    <a:pt x="2402" y="35"/>
                    <a:pt x="2397" y="35"/>
                  </a:cubicBezTo>
                  <a:cubicBezTo>
                    <a:pt x="2392" y="35"/>
                    <a:pt x="2387" y="37"/>
                    <a:pt x="2384" y="41"/>
                  </a:cubicBezTo>
                  <a:lnTo>
                    <a:pt x="2376" y="40"/>
                  </a:lnTo>
                  <a:cubicBezTo>
                    <a:pt x="2374" y="32"/>
                    <a:pt x="2370" y="28"/>
                    <a:pt x="2367" y="28"/>
                  </a:cubicBezTo>
                  <a:cubicBezTo>
                    <a:pt x="2363" y="28"/>
                    <a:pt x="2359" y="32"/>
                    <a:pt x="2357" y="40"/>
                  </a:cubicBezTo>
                  <a:cubicBezTo>
                    <a:pt x="2357" y="32"/>
                    <a:pt x="2353" y="32"/>
                    <a:pt x="2350" y="32"/>
                  </a:cubicBezTo>
                  <a:cubicBezTo>
                    <a:pt x="2346" y="36"/>
                    <a:pt x="2340" y="38"/>
                    <a:pt x="2336" y="38"/>
                  </a:cubicBezTo>
                  <a:cubicBezTo>
                    <a:pt x="2331" y="38"/>
                    <a:pt x="2328" y="36"/>
                    <a:pt x="2328" y="32"/>
                  </a:cubicBezTo>
                  <a:lnTo>
                    <a:pt x="2324" y="32"/>
                  </a:lnTo>
                  <a:cubicBezTo>
                    <a:pt x="2320" y="40"/>
                    <a:pt x="2316" y="40"/>
                    <a:pt x="2313" y="40"/>
                  </a:cubicBezTo>
                  <a:cubicBezTo>
                    <a:pt x="2308" y="40"/>
                    <a:pt x="2305" y="40"/>
                    <a:pt x="2302" y="48"/>
                  </a:cubicBezTo>
                  <a:cubicBezTo>
                    <a:pt x="2297" y="56"/>
                    <a:pt x="2294" y="56"/>
                    <a:pt x="2294" y="56"/>
                  </a:cubicBezTo>
                  <a:cubicBezTo>
                    <a:pt x="2290" y="56"/>
                    <a:pt x="2294" y="48"/>
                    <a:pt x="2297" y="39"/>
                  </a:cubicBezTo>
                  <a:cubicBezTo>
                    <a:pt x="2300" y="35"/>
                    <a:pt x="2300" y="34"/>
                    <a:pt x="2299" y="34"/>
                  </a:cubicBezTo>
                  <a:cubicBezTo>
                    <a:pt x="2296" y="34"/>
                    <a:pt x="2289" y="37"/>
                    <a:pt x="2283" y="47"/>
                  </a:cubicBezTo>
                  <a:cubicBezTo>
                    <a:pt x="2277" y="55"/>
                    <a:pt x="2274" y="59"/>
                    <a:pt x="2274" y="59"/>
                  </a:cubicBezTo>
                  <a:cubicBezTo>
                    <a:pt x="2273" y="59"/>
                    <a:pt x="2275" y="55"/>
                    <a:pt x="2279" y="47"/>
                  </a:cubicBezTo>
                  <a:cubicBezTo>
                    <a:pt x="2282" y="41"/>
                    <a:pt x="2284" y="35"/>
                    <a:pt x="2283" y="35"/>
                  </a:cubicBezTo>
                  <a:lnTo>
                    <a:pt x="2283" y="35"/>
                  </a:lnTo>
                  <a:cubicBezTo>
                    <a:pt x="2282" y="35"/>
                    <a:pt x="2281" y="36"/>
                    <a:pt x="2279" y="39"/>
                  </a:cubicBezTo>
                  <a:cubicBezTo>
                    <a:pt x="2275" y="39"/>
                    <a:pt x="2271" y="42"/>
                    <a:pt x="2271" y="47"/>
                  </a:cubicBezTo>
                  <a:lnTo>
                    <a:pt x="2260" y="47"/>
                  </a:lnTo>
                  <a:cubicBezTo>
                    <a:pt x="2253" y="39"/>
                    <a:pt x="2249" y="39"/>
                    <a:pt x="2246" y="39"/>
                  </a:cubicBezTo>
                  <a:cubicBezTo>
                    <a:pt x="2244" y="43"/>
                    <a:pt x="2243" y="45"/>
                    <a:pt x="2242" y="45"/>
                  </a:cubicBezTo>
                  <a:cubicBezTo>
                    <a:pt x="2241" y="45"/>
                    <a:pt x="2240" y="43"/>
                    <a:pt x="2238" y="39"/>
                  </a:cubicBezTo>
                  <a:cubicBezTo>
                    <a:pt x="2238" y="35"/>
                    <a:pt x="2237" y="33"/>
                    <a:pt x="2236" y="33"/>
                  </a:cubicBezTo>
                  <a:cubicBezTo>
                    <a:pt x="2236" y="33"/>
                    <a:pt x="2234" y="37"/>
                    <a:pt x="2234" y="47"/>
                  </a:cubicBezTo>
                  <a:cubicBezTo>
                    <a:pt x="2233" y="50"/>
                    <a:pt x="2231" y="52"/>
                    <a:pt x="2229" y="52"/>
                  </a:cubicBezTo>
                  <a:cubicBezTo>
                    <a:pt x="2227" y="52"/>
                    <a:pt x="2225" y="50"/>
                    <a:pt x="2223" y="47"/>
                  </a:cubicBezTo>
                  <a:cubicBezTo>
                    <a:pt x="2223" y="37"/>
                    <a:pt x="2222" y="33"/>
                    <a:pt x="2221" y="33"/>
                  </a:cubicBezTo>
                  <a:cubicBezTo>
                    <a:pt x="2220" y="33"/>
                    <a:pt x="2220" y="34"/>
                    <a:pt x="2220" y="38"/>
                  </a:cubicBezTo>
                  <a:cubicBezTo>
                    <a:pt x="2216" y="45"/>
                    <a:pt x="2212" y="45"/>
                    <a:pt x="2212" y="45"/>
                  </a:cubicBezTo>
                  <a:cubicBezTo>
                    <a:pt x="2212" y="38"/>
                    <a:pt x="2178" y="38"/>
                    <a:pt x="2146" y="36"/>
                  </a:cubicBezTo>
                  <a:cubicBezTo>
                    <a:pt x="2141" y="36"/>
                    <a:pt x="2138" y="44"/>
                    <a:pt x="2138" y="53"/>
                  </a:cubicBezTo>
                  <a:cubicBezTo>
                    <a:pt x="2138" y="60"/>
                    <a:pt x="2138" y="62"/>
                    <a:pt x="2138" y="62"/>
                  </a:cubicBezTo>
                  <a:cubicBezTo>
                    <a:pt x="2137" y="62"/>
                    <a:pt x="2137" y="58"/>
                    <a:pt x="2135" y="53"/>
                  </a:cubicBezTo>
                  <a:cubicBezTo>
                    <a:pt x="2133" y="41"/>
                    <a:pt x="2130" y="35"/>
                    <a:pt x="2128" y="35"/>
                  </a:cubicBezTo>
                  <a:cubicBezTo>
                    <a:pt x="2126" y="35"/>
                    <a:pt x="2125" y="41"/>
                    <a:pt x="2127" y="52"/>
                  </a:cubicBezTo>
                  <a:cubicBezTo>
                    <a:pt x="2128" y="61"/>
                    <a:pt x="2129" y="65"/>
                    <a:pt x="2129" y="65"/>
                  </a:cubicBezTo>
                  <a:cubicBezTo>
                    <a:pt x="2128" y="65"/>
                    <a:pt x="2127" y="61"/>
                    <a:pt x="2123" y="52"/>
                  </a:cubicBezTo>
                  <a:cubicBezTo>
                    <a:pt x="2122" y="48"/>
                    <a:pt x="2121" y="46"/>
                    <a:pt x="2120" y="46"/>
                  </a:cubicBezTo>
                  <a:cubicBezTo>
                    <a:pt x="2119" y="46"/>
                    <a:pt x="2118" y="48"/>
                    <a:pt x="2115" y="52"/>
                  </a:cubicBezTo>
                  <a:cubicBezTo>
                    <a:pt x="2115" y="56"/>
                    <a:pt x="2115" y="58"/>
                    <a:pt x="2114" y="58"/>
                  </a:cubicBezTo>
                  <a:cubicBezTo>
                    <a:pt x="2113" y="58"/>
                    <a:pt x="2112" y="56"/>
                    <a:pt x="2112" y="52"/>
                  </a:cubicBezTo>
                  <a:cubicBezTo>
                    <a:pt x="2110" y="47"/>
                    <a:pt x="2107" y="41"/>
                    <a:pt x="2105" y="41"/>
                  </a:cubicBezTo>
                  <a:cubicBezTo>
                    <a:pt x="2105" y="41"/>
                    <a:pt x="2104" y="42"/>
                    <a:pt x="2104" y="44"/>
                  </a:cubicBezTo>
                  <a:cubicBezTo>
                    <a:pt x="2104" y="44"/>
                    <a:pt x="2101" y="44"/>
                    <a:pt x="2098" y="36"/>
                  </a:cubicBezTo>
                  <a:cubicBezTo>
                    <a:pt x="2096" y="34"/>
                    <a:pt x="2095" y="33"/>
                    <a:pt x="2094" y="33"/>
                  </a:cubicBezTo>
                  <a:cubicBezTo>
                    <a:pt x="2091" y="33"/>
                    <a:pt x="2089" y="39"/>
                    <a:pt x="2086" y="44"/>
                  </a:cubicBezTo>
                  <a:cubicBezTo>
                    <a:pt x="2081" y="52"/>
                    <a:pt x="2077" y="56"/>
                    <a:pt x="2075" y="56"/>
                  </a:cubicBezTo>
                  <a:cubicBezTo>
                    <a:pt x="2073" y="56"/>
                    <a:pt x="2073" y="52"/>
                    <a:pt x="2075" y="44"/>
                  </a:cubicBezTo>
                  <a:cubicBezTo>
                    <a:pt x="2076" y="38"/>
                    <a:pt x="2074" y="35"/>
                    <a:pt x="2071" y="35"/>
                  </a:cubicBezTo>
                  <a:cubicBezTo>
                    <a:pt x="2066" y="35"/>
                    <a:pt x="2059" y="42"/>
                    <a:pt x="2056" y="51"/>
                  </a:cubicBezTo>
                  <a:cubicBezTo>
                    <a:pt x="2054" y="61"/>
                    <a:pt x="2053" y="65"/>
                    <a:pt x="2053" y="65"/>
                  </a:cubicBezTo>
                  <a:cubicBezTo>
                    <a:pt x="2053" y="65"/>
                    <a:pt x="2053" y="63"/>
                    <a:pt x="2053" y="60"/>
                  </a:cubicBezTo>
                  <a:cubicBezTo>
                    <a:pt x="2053" y="51"/>
                    <a:pt x="2049" y="51"/>
                    <a:pt x="2049" y="51"/>
                  </a:cubicBezTo>
                  <a:cubicBezTo>
                    <a:pt x="2045" y="51"/>
                    <a:pt x="2041" y="51"/>
                    <a:pt x="2041" y="43"/>
                  </a:cubicBezTo>
                  <a:cubicBezTo>
                    <a:pt x="2041" y="43"/>
                    <a:pt x="2038" y="43"/>
                    <a:pt x="2030" y="51"/>
                  </a:cubicBezTo>
                  <a:cubicBezTo>
                    <a:pt x="2027" y="57"/>
                    <a:pt x="2024" y="60"/>
                    <a:pt x="2020" y="60"/>
                  </a:cubicBezTo>
                  <a:cubicBezTo>
                    <a:pt x="2015" y="60"/>
                    <a:pt x="2010" y="53"/>
                    <a:pt x="2008" y="43"/>
                  </a:cubicBezTo>
                  <a:lnTo>
                    <a:pt x="2001" y="51"/>
                  </a:lnTo>
                  <a:cubicBezTo>
                    <a:pt x="1998" y="61"/>
                    <a:pt x="1996" y="67"/>
                    <a:pt x="1995" y="67"/>
                  </a:cubicBezTo>
                  <a:cubicBezTo>
                    <a:pt x="1994" y="67"/>
                    <a:pt x="1993" y="65"/>
                    <a:pt x="1993" y="59"/>
                  </a:cubicBezTo>
                  <a:lnTo>
                    <a:pt x="1993" y="51"/>
                  </a:lnTo>
                  <a:cubicBezTo>
                    <a:pt x="1992" y="57"/>
                    <a:pt x="1989" y="60"/>
                    <a:pt x="1986" y="60"/>
                  </a:cubicBezTo>
                  <a:cubicBezTo>
                    <a:pt x="1980" y="60"/>
                    <a:pt x="1974" y="53"/>
                    <a:pt x="1974" y="42"/>
                  </a:cubicBezTo>
                  <a:cubicBezTo>
                    <a:pt x="1974" y="34"/>
                    <a:pt x="1974" y="34"/>
                    <a:pt x="1971" y="34"/>
                  </a:cubicBezTo>
                  <a:lnTo>
                    <a:pt x="1971" y="42"/>
                  </a:lnTo>
                  <a:cubicBezTo>
                    <a:pt x="1971" y="50"/>
                    <a:pt x="1971" y="58"/>
                    <a:pt x="1967" y="58"/>
                  </a:cubicBezTo>
                  <a:cubicBezTo>
                    <a:pt x="1963" y="58"/>
                    <a:pt x="1960" y="58"/>
                    <a:pt x="1960" y="50"/>
                  </a:cubicBezTo>
                  <a:cubicBezTo>
                    <a:pt x="1957" y="44"/>
                    <a:pt x="1955" y="39"/>
                    <a:pt x="1954" y="39"/>
                  </a:cubicBezTo>
                  <a:cubicBezTo>
                    <a:pt x="1953" y="39"/>
                    <a:pt x="1953" y="40"/>
                    <a:pt x="1953" y="42"/>
                  </a:cubicBezTo>
                  <a:cubicBezTo>
                    <a:pt x="1953" y="42"/>
                    <a:pt x="1948" y="42"/>
                    <a:pt x="1945" y="33"/>
                  </a:cubicBezTo>
                  <a:lnTo>
                    <a:pt x="1930" y="33"/>
                  </a:lnTo>
                  <a:cubicBezTo>
                    <a:pt x="1928" y="37"/>
                    <a:pt x="1925" y="39"/>
                    <a:pt x="1923" y="39"/>
                  </a:cubicBezTo>
                  <a:cubicBezTo>
                    <a:pt x="1921" y="39"/>
                    <a:pt x="1919" y="37"/>
                    <a:pt x="1919" y="33"/>
                  </a:cubicBezTo>
                  <a:cubicBezTo>
                    <a:pt x="1914" y="33"/>
                    <a:pt x="1910" y="36"/>
                    <a:pt x="1908" y="41"/>
                  </a:cubicBezTo>
                  <a:cubicBezTo>
                    <a:pt x="1900" y="41"/>
                    <a:pt x="1897" y="41"/>
                    <a:pt x="1897" y="33"/>
                  </a:cubicBezTo>
                  <a:cubicBezTo>
                    <a:pt x="1897" y="29"/>
                    <a:pt x="1897" y="27"/>
                    <a:pt x="1896" y="27"/>
                  </a:cubicBezTo>
                  <a:cubicBezTo>
                    <a:pt x="1896" y="27"/>
                    <a:pt x="1895" y="29"/>
                    <a:pt x="1893" y="33"/>
                  </a:cubicBezTo>
                  <a:cubicBezTo>
                    <a:pt x="1893" y="41"/>
                    <a:pt x="1889" y="41"/>
                    <a:pt x="1886" y="41"/>
                  </a:cubicBezTo>
                  <a:lnTo>
                    <a:pt x="1878" y="41"/>
                  </a:lnTo>
                  <a:cubicBezTo>
                    <a:pt x="1878" y="49"/>
                    <a:pt x="1878" y="49"/>
                    <a:pt x="1874" y="49"/>
                  </a:cubicBezTo>
                  <a:cubicBezTo>
                    <a:pt x="1871" y="49"/>
                    <a:pt x="1860" y="40"/>
                    <a:pt x="1856" y="40"/>
                  </a:cubicBezTo>
                  <a:cubicBezTo>
                    <a:pt x="1845" y="40"/>
                    <a:pt x="1845" y="40"/>
                    <a:pt x="1849" y="48"/>
                  </a:cubicBezTo>
                  <a:cubicBezTo>
                    <a:pt x="1851" y="48"/>
                    <a:pt x="1852" y="52"/>
                    <a:pt x="1850" y="52"/>
                  </a:cubicBezTo>
                  <a:cubicBezTo>
                    <a:pt x="1849" y="52"/>
                    <a:pt x="1847" y="51"/>
                    <a:pt x="1845" y="48"/>
                  </a:cubicBezTo>
                  <a:cubicBezTo>
                    <a:pt x="1841" y="48"/>
                    <a:pt x="1829" y="40"/>
                    <a:pt x="1818" y="40"/>
                  </a:cubicBezTo>
                  <a:cubicBezTo>
                    <a:pt x="1804" y="40"/>
                    <a:pt x="1804" y="40"/>
                    <a:pt x="1804" y="48"/>
                  </a:cubicBezTo>
                  <a:cubicBezTo>
                    <a:pt x="1805" y="56"/>
                    <a:pt x="1805" y="59"/>
                    <a:pt x="1804" y="59"/>
                  </a:cubicBezTo>
                  <a:cubicBezTo>
                    <a:pt x="1804" y="59"/>
                    <a:pt x="1802" y="56"/>
                    <a:pt x="1800" y="48"/>
                  </a:cubicBezTo>
                  <a:cubicBezTo>
                    <a:pt x="1796" y="38"/>
                    <a:pt x="1793" y="34"/>
                    <a:pt x="1791" y="34"/>
                  </a:cubicBezTo>
                  <a:cubicBezTo>
                    <a:pt x="1790" y="34"/>
                    <a:pt x="1789" y="36"/>
                    <a:pt x="1789" y="40"/>
                  </a:cubicBezTo>
                  <a:cubicBezTo>
                    <a:pt x="1786" y="48"/>
                    <a:pt x="1786" y="48"/>
                    <a:pt x="1781" y="48"/>
                  </a:cubicBezTo>
                  <a:cubicBezTo>
                    <a:pt x="1781" y="43"/>
                    <a:pt x="1780" y="41"/>
                    <a:pt x="1778" y="41"/>
                  </a:cubicBezTo>
                  <a:cubicBezTo>
                    <a:pt x="1777" y="41"/>
                    <a:pt x="1774" y="43"/>
                    <a:pt x="1770" y="47"/>
                  </a:cubicBezTo>
                  <a:cubicBezTo>
                    <a:pt x="1767" y="47"/>
                    <a:pt x="1767" y="47"/>
                    <a:pt x="1767" y="39"/>
                  </a:cubicBezTo>
                  <a:lnTo>
                    <a:pt x="1760" y="39"/>
                  </a:lnTo>
                  <a:cubicBezTo>
                    <a:pt x="1757" y="45"/>
                    <a:pt x="1751" y="48"/>
                    <a:pt x="1745" y="48"/>
                  </a:cubicBezTo>
                  <a:cubicBezTo>
                    <a:pt x="1736" y="48"/>
                    <a:pt x="1728" y="43"/>
                    <a:pt x="1726" y="39"/>
                  </a:cubicBezTo>
                  <a:cubicBezTo>
                    <a:pt x="1726" y="39"/>
                    <a:pt x="1722" y="39"/>
                    <a:pt x="1718" y="47"/>
                  </a:cubicBezTo>
                  <a:cubicBezTo>
                    <a:pt x="1717" y="54"/>
                    <a:pt x="1715" y="58"/>
                    <a:pt x="1713" y="58"/>
                  </a:cubicBezTo>
                  <a:cubicBezTo>
                    <a:pt x="1712" y="58"/>
                    <a:pt x="1711" y="54"/>
                    <a:pt x="1712" y="47"/>
                  </a:cubicBezTo>
                  <a:cubicBezTo>
                    <a:pt x="1712" y="38"/>
                    <a:pt x="1712" y="34"/>
                    <a:pt x="1711" y="34"/>
                  </a:cubicBezTo>
                  <a:cubicBezTo>
                    <a:pt x="1711" y="34"/>
                    <a:pt x="1709" y="38"/>
                    <a:pt x="1707" y="47"/>
                  </a:cubicBezTo>
                  <a:cubicBezTo>
                    <a:pt x="1705" y="50"/>
                    <a:pt x="1702" y="52"/>
                    <a:pt x="1699" y="52"/>
                  </a:cubicBezTo>
                  <a:cubicBezTo>
                    <a:pt x="1693" y="52"/>
                    <a:pt x="1686" y="46"/>
                    <a:pt x="1689" y="38"/>
                  </a:cubicBezTo>
                  <a:lnTo>
                    <a:pt x="1689" y="22"/>
                  </a:lnTo>
                  <a:cubicBezTo>
                    <a:pt x="1685" y="30"/>
                    <a:pt x="1681" y="30"/>
                    <a:pt x="1681" y="30"/>
                  </a:cubicBezTo>
                  <a:cubicBezTo>
                    <a:pt x="1681" y="38"/>
                    <a:pt x="1678" y="38"/>
                    <a:pt x="1667" y="38"/>
                  </a:cubicBezTo>
                  <a:cubicBezTo>
                    <a:pt x="1659" y="38"/>
                    <a:pt x="1644" y="45"/>
                    <a:pt x="1636" y="45"/>
                  </a:cubicBezTo>
                  <a:cubicBezTo>
                    <a:pt x="1630" y="44"/>
                    <a:pt x="1619" y="44"/>
                    <a:pt x="1614" y="36"/>
                  </a:cubicBezTo>
                  <a:cubicBezTo>
                    <a:pt x="1611" y="36"/>
                    <a:pt x="1607" y="36"/>
                    <a:pt x="1599" y="44"/>
                  </a:cubicBezTo>
                  <a:cubicBezTo>
                    <a:pt x="1598" y="48"/>
                    <a:pt x="1595" y="50"/>
                    <a:pt x="1593" y="50"/>
                  </a:cubicBezTo>
                  <a:cubicBezTo>
                    <a:pt x="1590" y="50"/>
                    <a:pt x="1588" y="48"/>
                    <a:pt x="1588" y="44"/>
                  </a:cubicBezTo>
                  <a:lnTo>
                    <a:pt x="1585" y="44"/>
                  </a:lnTo>
                  <a:cubicBezTo>
                    <a:pt x="1577" y="52"/>
                    <a:pt x="1574" y="52"/>
                    <a:pt x="1574" y="52"/>
                  </a:cubicBezTo>
                  <a:cubicBezTo>
                    <a:pt x="1574" y="47"/>
                    <a:pt x="1572" y="41"/>
                    <a:pt x="1569" y="41"/>
                  </a:cubicBezTo>
                  <a:cubicBezTo>
                    <a:pt x="1568" y="41"/>
                    <a:pt x="1567" y="42"/>
                    <a:pt x="1566" y="44"/>
                  </a:cubicBezTo>
                  <a:cubicBezTo>
                    <a:pt x="1566" y="52"/>
                    <a:pt x="1562" y="52"/>
                    <a:pt x="1555" y="52"/>
                  </a:cubicBezTo>
                  <a:cubicBezTo>
                    <a:pt x="1551" y="47"/>
                    <a:pt x="1512" y="45"/>
                    <a:pt x="1478" y="45"/>
                  </a:cubicBezTo>
                  <a:cubicBezTo>
                    <a:pt x="1450" y="45"/>
                    <a:pt x="1426" y="46"/>
                    <a:pt x="1426" y="50"/>
                  </a:cubicBezTo>
                  <a:lnTo>
                    <a:pt x="1414" y="50"/>
                  </a:lnTo>
                  <a:lnTo>
                    <a:pt x="1403" y="49"/>
                  </a:lnTo>
                  <a:cubicBezTo>
                    <a:pt x="1403" y="42"/>
                    <a:pt x="1400" y="40"/>
                    <a:pt x="1395" y="40"/>
                  </a:cubicBezTo>
                  <a:cubicBezTo>
                    <a:pt x="1388" y="40"/>
                    <a:pt x="1379" y="44"/>
                    <a:pt x="1373" y="49"/>
                  </a:cubicBezTo>
                  <a:cubicBezTo>
                    <a:pt x="1370" y="57"/>
                    <a:pt x="1366" y="57"/>
                    <a:pt x="1362" y="57"/>
                  </a:cubicBezTo>
                  <a:cubicBezTo>
                    <a:pt x="1362" y="47"/>
                    <a:pt x="1358" y="43"/>
                    <a:pt x="1353" y="43"/>
                  </a:cubicBezTo>
                  <a:cubicBezTo>
                    <a:pt x="1350" y="43"/>
                    <a:pt x="1346" y="45"/>
                    <a:pt x="1344" y="49"/>
                  </a:cubicBezTo>
                  <a:cubicBezTo>
                    <a:pt x="1342" y="57"/>
                    <a:pt x="1340" y="60"/>
                    <a:pt x="1338" y="60"/>
                  </a:cubicBezTo>
                  <a:cubicBezTo>
                    <a:pt x="1337" y="60"/>
                    <a:pt x="1336" y="56"/>
                    <a:pt x="1336" y="48"/>
                  </a:cubicBezTo>
                  <a:cubicBezTo>
                    <a:pt x="1336" y="41"/>
                    <a:pt x="1335" y="37"/>
                    <a:pt x="1332" y="37"/>
                  </a:cubicBezTo>
                  <a:cubicBezTo>
                    <a:pt x="1330" y="37"/>
                    <a:pt x="1326" y="43"/>
                    <a:pt x="1321" y="56"/>
                  </a:cubicBezTo>
                  <a:cubicBezTo>
                    <a:pt x="1320" y="60"/>
                    <a:pt x="1319" y="62"/>
                    <a:pt x="1318" y="62"/>
                  </a:cubicBezTo>
                  <a:cubicBezTo>
                    <a:pt x="1317" y="62"/>
                    <a:pt x="1316" y="60"/>
                    <a:pt x="1313" y="56"/>
                  </a:cubicBezTo>
                  <a:cubicBezTo>
                    <a:pt x="1311" y="46"/>
                    <a:pt x="1309" y="43"/>
                    <a:pt x="1308" y="43"/>
                  </a:cubicBezTo>
                  <a:cubicBezTo>
                    <a:pt x="1307" y="43"/>
                    <a:pt x="1307" y="44"/>
                    <a:pt x="1307" y="48"/>
                  </a:cubicBezTo>
                  <a:cubicBezTo>
                    <a:pt x="1304" y="56"/>
                    <a:pt x="1302" y="59"/>
                    <a:pt x="1301" y="59"/>
                  </a:cubicBezTo>
                  <a:cubicBezTo>
                    <a:pt x="1299" y="59"/>
                    <a:pt x="1297" y="56"/>
                    <a:pt x="1295" y="48"/>
                  </a:cubicBezTo>
                  <a:cubicBezTo>
                    <a:pt x="1292" y="39"/>
                    <a:pt x="1290" y="35"/>
                    <a:pt x="1288" y="35"/>
                  </a:cubicBezTo>
                  <a:cubicBezTo>
                    <a:pt x="1287" y="35"/>
                    <a:pt x="1286" y="39"/>
                    <a:pt x="1284" y="48"/>
                  </a:cubicBezTo>
                  <a:cubicBezTo>
                    <a:pt x="1283" y="55"/>
                    <a:pt x="1278" y="59"/>
                    <a:pt x="1273" y="59"/>
                  </a:cubicBezTo>
                  <a:cubicBezTo>
                    <a:pt x="1268" y="59"/>
                    <a:pt x="1264" y="55"/>
                    <a:pt x="1262" y="47"/>
                  </a:cubicBezTo>
                  <a:cubicBezTo>
                    <a:pt x="1260" y="47"/>
                    <a:pt x="1257" y="43"/>
                    <a:pt x="1255" y="43"/>
                  </a:cubicBezTo>
                  <a:cubicBezTo>
                    <a:pt x="1254" y="43"/>
                    <a:pt x="1254" y="44"/>
                    <a:pt x="1254" y="47"/>
                  </a:cubicBezTo>
                  <a:lnTo>
                    <a:pt x="1251" y="39"/>
                  </a:lnTo>
                  <a:lnTo>
                    <a:pt x="1244" y="39"/>
                  </a:lnTo>
                  <a:lnTo>
                    <a:pt x="1244" y="47"/>
                  </a:lnTo>
                  <a:cubicBezTo>
                    <a:pt x="1226" y="42"/>
                    <a:pt x="1209" y="39"/>
                    <a:pt x="1191" y="38"/>
                  </a:cubicBezTo>
                  <a:cubicBezTo>
                    <a:pt x="1183" y="38"/>
                    <a:pt x="1176" y="38"/>
                    <a:pt x="1171" y="38"/>
                  </a:cubicBezTo>
                  <a:cubicBezTo>
                    <a:pt x="1148" y="38"/>
                    <a:pt x="1144" y="38"/>
                    <a:pt x="1147" y="45"/>
                  </a:cubicBezTo>
                  <a:cubicBezTo>
                    <a:pt x="1149" y="53"/>
                    <a:pt x="1148" y="57"/>
                    <a:pt x="1146" y="57"/>
                  </a:cubicBezTo>
                  <a:cubicBezTo>
                    <a:pt x="1144" y="57"/>
                    <a:pt x="1141" y="53"/>
                    <a:pt x="1140" y="45"/>
                  </a:cubicBezTo>
                  <a:cubicBezTo>
                    <a:pt x="1136" y="45"/>
                    <a:pt x="1128" y="36"/>
                    <a:pt x="1120" y="36"/>
                  </a:cubicBezTo>
                  <a:cubicBezTo>
                    <a:pt x="1114" y="36"/>
                    <a:pt x="1106" y="36"/>
                    <a:pt x="1106" y="29"/>
                  </a:cubicBezTo>
                  <a:lnTo>
                    <a:pt x="1103" y="29"/>
                  </a:lnTo>
                  <a:cubicBezTo>
                    <a:pt x="1097" y="37"/>
                    <a:pt x="1088" y="41"/>
                    <a:pt x="1079" y="41"/>
                  </a:cubicBezTo>
                  <a:cubicBezTo>
                    <a:pt x="1073" y="41"/>
                    <a:pt x="1067" y="39"/>
                    <a:pt x="1062" y="35"/>
                  </a:cubicBezTo>
                  <a:cubicBezTo>
                    <a:pt x="1061" y="35"/>
                    <a:pt x="1060" y="35"/>
                    <a:pt x="1059" y="35"/>
                  </a:cubicBezTo>
                  <a:cubicBezTo>
                    <a:pt x="1053" y="35"/>
                    <a:pt x="1047" y="38"/>
                    <a:pt x="1043" y="43"/>
                  </a:cubicBezTo>
                  <a:cubicBezTo>
                    <a:pt x="1039" y="47"/>
                    <a:pt x="1037" y="49"/>
                    <a:pt x="1036" y="49"/>
                  </a:cubicBezTo>
                  <a:cubicBezTo>
                    <a:pt x="1034" y="49"/>
                    <a:pt x="1034" y="47"/>
                    <a:pt x="1032" y="43"/>
                  </a:cubicBezTo>
                  <a:cubicBezTo>
                    <a:pt x="1032" y="39"/>
                    <a:pt x="1024" y="34"/>
                    <a:pt x="1018" y="34"/>
                  </a:cubicBezTo>
                  <a:cubicBezTo>
                    <a:pt x="1013" y="34"/>
                    <a:pt x="1009" y="36"/>
                    <a:pt x="1009" y="43"/>
                  </a:cubicBezTo>
                  <a:lnTo>
                    <a:pt x="1006" y="34"/>
                  </a:lnTo>
                  <a:cubicBezTo>
                    <a:pt x="1005" y="32"/>
                    <a:pt x="1004" y="31"/>
                    <a:pt x="1003" y="31"/>
                  </a:cubicBezTo>
                  <a:cubicBezTo>
                    <a:pt x="1000" y="31"/>
                    <a:pt x="998" y="37"/>
                    <a:pt x="998" y="43"/>
                  </a:cubicBezTo>
                  <a:cubicBezTo>
                    <a:pt x="998" y="50"/>
                    <a:pt x="998" y="54"/>
                    <a:pt x="997" y="54"/>
                  </a:cubicBezTo>
                  <a:cubicBezTo>
                    <a:pt x="995" y="54"/>
                    <a:pt x="993" y="48"/>
                    <a:pt x="991" y="34"/>
                  </a:cubicBezTo>
                  <a:cubicBezTo>
                    <a:pt x="991" y="25"/>
                    <a:pt x="990" y="21"/>
                    <a:pt x="989" y="21"/>
                  </a:cubicBezTo>
                  <a:cubicBezTo>
                    <a:pt x="988" y="21"/>
                    <a:pt x="987" y="23"/>
                    <a:pt x="987" y="26"/>
                  </a:cubicBezTo>
                  <a:cubicBezTo>
                    <a:pt x="985" y="32"/>
                    <a:pt x="982" y="37"/>
                    <a:pt x="979" y="37"/>
                  </a:cubicBezTo>
                  <a:cubicBezTo>
                    <a:pt x="978" y="37"/>
                    <a:pt x="977" y="37"/>
                    <a:pt x="976" y="34"/>
                  </a:cubicBezTo>
                  <a:cubicBezTo>
                    <a:pt x="972" y="34"/>
                    <a:pt x="969" y="34"/>
                    <a:pt x="969" y="50"/>
                  </a:cubicBezTo>
                  <a:cubicBezTo>
                    <a:pt x="969" y="57"/>
                    <a:pt x="967" y="58"/>
                    <a:pt x="964" y="58"/>
                  </a:cubicBezTo>
                  <a:cubicBezTo>
                    <a:pt x="963" y="58"/>
                    <a:pt x="962" y="58"/>
                    <a:pt x="961" y="58"/>
                  </a:cubicBezTo>
                  <a:cubicBezTo>
                    <a:pt x="961" y="52"/>
                    <a:pt x="962" y="47"/>
                    <a:pt x="965" y="42"/>
                  </a:cubicBezTo>
                  <a:lnTo>
                    <a:pt x="958" y="42"/>
                  </a:lnTo>
                  <a:cubicBezTo>
                    <a:pt x="954" y="42"/>
                    <a:pt x="947" y="34"/>
                    <a:pt x="947" y="25"/>
                  </a:cubicBezTo>
                  <a:cubicBezTo>
                    <a:pt x="945" y="22"/>
                    <a:pt x="944" y="20"/>
                    <a:pt x="943" y="20"/>
                  </a:cubicBezTo>
                  <a:close/>
                  <a:moveTo>
                    <a:pt x="63" y="206"/>
                  </a:moveTo>
                  <a:cubicBezTo>
                    <a:pt x="60" y="211"/>
                    <a:pt x="59" y="217"/>
                    <a:pt x="59" y="223"/>
                  </a:cubicBezTo>
                  <a:lnTo>
                    <a:pt x="63" y="223"/>
                  </a:lnTo>
                  <a:cubicBezTo>
                    <a:pt x="66" y="223"/>
                    <a:pt x="66" y="214"/>
                    <a:pt x="66" y="206"/>
                  </a:cubicBezTo>
                  <a:close/>
                  <a:moveTo>
                    <a:pt x="883" y="268"/>
                  </a:moveTo>
                  <a:cubicBezTo>
                    <a:pt x="880" y="273"/>
                    <a:pt x="879" y="279"/>
                    <a:pt x="879" y="284"/>
                  </a:cubicBezTo>
                  <a:cubicBezTo>
                    <a:pt x="879" y="288"/>
                    <a:pt x="880" y="290"/>
                    <a:pt x="881" y="290"/>
                  </a:cubicBezTo>
                  <a:cubicBezTo>
                    <a:pt x="882" y="290"/>
                    <a:pt x="884" y="286"/>
                    <a:pt x="886" y="277"/>
                  </a:cubicBezTo>
                  <a:cubicBezTo>
                    <a:pt x="886" y="268"/>
                    <a:pt x="886" y="268"/>
                    <a:pt x="883" y="2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58"/>
            <p:cNvSpPr/>
            <p:nvPr/>
          </p:nvSpPr>
          <p:spPr>
            <a:xfrm>
              <a:off x="7384277" y="3826426"/>
              <a:ext cx="228560" cy="27322"/>
            </a:xfrm>
            <a:custGeom>
              <a:avLst/>
              <a:gdLst/>
              <a:ahLst/>
              <a:cxnLst/>
              <a:rect l="l" t="t" r="r" b="b"/>
              <a:pathLst>
                <a:path w="2426" h="290" extrusionOk="0">
                  <a:moveTo>
                    <a:pt x="678" y="0"/>
                  </a:moveTo>
                  <a:cubicBezTo>
                    <a:pt x="671" y="0"/>
                    <a:pt x="671" y="0"/>
                    <a:pt x="675" y="9"/>
                  </a:cubicBezTo>
                  <a:lnTo>
                    <a:pt x="680" y="9"/>
                  </a:lnTo>
                  <a:cubicBezTo>
                    <a:pt x="680" y="1"/>
                    <a:pt x="680" y="1"/>
                    <a:pt x="678" y="0"/>
                  </a:cubicBezTo>
                  <a:close/>
                  <a:moveTo>
                    <a:pt x="95" y="45"/>
                  </a:moveTo>
                  <a:lnTo>
                    <a:pt x="98" y="53"/>
                  </a:lnTo>
                  <a:lnTo>
                    <a:pt x="100" y="53"/>
                  </a:lnTo>
                  <a:cubicBezTo>
                    <a:pt x="100" y="45"/>
                    <a:pt x="100" y="45"/>
                    <a:pt x="98" y="45"/>
                  </a:cubicBezTo>
                  <a:close/>
                  <a:moveTo>
                    <a:pt x="1699" y="46"/>
                  </a:moveTo>
                  <a:cubicBezTo>
                    <a:pt x="1699" y="55"/>
                    <a:pt x="1699" y="63"/>
                    <a:pt x="1696" y="63"/>
                  </a:cubicBezTo>
                  <a:lnTo>
                    <a:pt x="1693" y="55"/>
                  </a:lnTo>
                  <a:lnTo>
                    <a:pt x="1696" y="46"/>
                  </a:lnTo>
                  <a:close/>
                  <a:moveTo>
                    <a:pt x="1072" y="49"/>
                  </a:moveTo>
                  <a:cubicBezTo>
                    <a:pt x="1072" y="57"/>
                    <a:pt x="1072" y="65"/>
                    <a:pt x="1068" y="65"/>
                  </a:cubicBezTo>
                  <a:lnTo>
                    <a:pt x="1065" y="65"/>
                  </a:lnTo>
                  <a:cubicBezTo>
                    <a:pt x="1066" y="60"/>
                    <a:pt x="1066" y="55"/>
                    <a:pt x="1068" y="49"/>
                  </a:cubicBezTo>
                  <a:close/>
                  <a:moveTo>
                    <a:pt x="679" y="65"/>
                  </a:moveTo>
                  <a:cubicBezTo>
                    <a:pt x="679" y="68"/>
                    <a:pt x="679" y="69"/>
                    <a:pt x="678" y="69"/>
                  </a:cubicBezTo>
                  <a:cubicBezTo>
                    <a:pt x="678" y="69"/>
                    <a:pt x="677" y="65"/>
                    <a:pt x="679" y="65"/>
                  </a:cubicBezTo>
                  <a:close/>
                  <a:moveTo>
                    <a:pt x="1662" y="54"/>
                  </a:moveTo>
                  <a:cubicBezTo>
                    <a:pt x="1665" y="54"/>
                    <a:pt x="1665" y="54"/>
                    <a:pt x="1665" y="62"/>
                  </a:cubicBezTo>
                  <a:cubicBezTo>
                    <a:pt x="1665" y="62"/>
                    <a:pt x="1665" y="70"/>
                    <a:pt x="1662" y="70"/>
                  </a:cubicBezTo>
                  <a:lnTo>
                    <a:pt x="1659" y="62"/>
                  </a:lnTo>
                  <a:cubicBezTo>
                    <a:pt x="1659" y="54"/>
                    <a:pt x="1662" y="54"/>
                    <a:pt x="1662" y="54"/>
                  </a:cubicBezTo>
                  <a:close/>
                  <a:moveTo>
                    <a:pt x="623" y="56"/>
                  </a:moveTo>
                  <a:cubicBezTo>
                    <a:pt x="623" y="62"/>
                    <a:pt x="624" y="67"/>
                    <a:pt x="626" y="72"/>
                  </a:cubicBezTo>
                  <a:cubicBezTo>
                    <a:pt x="629" y="72"/>
                    <a:pt x="629" y="64"/>
                    <a:pt x="629" y="64"/>
                  </a:cubicBezTo>
                  <a:cubicBezTo>
                    <a:pt x="629" y="64"/>
                    <a:pt x="629" y="56"/>
                    <a:pt x="626" y="56"/>
                  </a:cubicBezTo>
                  <a:close/>
                  <a:moveTo>
                    <a:pt x="2007" y="61"/>
                  </a:moveTo>
                  <a:cubicBezTo>
                    <a:pt x="2011" y="61"/>
                    <a:pt x="2011" y="61"/>
                    <a:pt x="2011" y="70"/>
                  </a:cubicBezTo>
                  <a:cubicBezTo>
                    <a:pt x="2011" y="78"/>
                    <a:pt x="2007" y="85"/>
                    <a:pt x="2004" y="85"/>
                  </a:cubicBezTo>
                  <a:cubicBezTo>
                    <a:pt x="2002" y="85"/>
                    <a:pt x="2002" y="70"/>
                    <a:pt x="2007" y="62"/>
                  </a:cubicBezTo>
                  <a:lnTo>
                    <a:pt x="2007" y="61"/>
                  </a:lnTo>
                  <a:close/>
                  <a:moveTo>
                    <a:pt x="595" y="80"/>
                  </a:moveTo>
                  <a:cubicBezTo>
                    <a:pt x="597" y="80"/>
                    <a:pt x="597" y="80"/>
                    <a:pt x="597" y="88"/>
                  </a:cubicBezTo>
                  <a:lnTo>
                    <a:pt x="595" y="88"/>
                  </a:lnTo>
                  <a:lnTo>
                    <a:pt x="592" y="80"/>
                  </a:lnTo>
                  <a:close/>
                  <a:moveTo>
                    <a:pt x="2410" y="55"/>
                  </a:moveTo>
                  <a:cubicBezTo>
                    <a:pt x="2412" y="55"/>
                    <a:pt x="2411" y="66"/>
                    <a:pt x="2407" y="78"/>
                  </a:cubicBezTo>
                  <a:cubicBezTo>
                    <a:pt x="2405" y="86"/>
                    <a:pt x="2405" y="90"/>
                    <a:pt x="2405" y="90"/>
                  </a:cubicBezTo>
                  <a:cubicBezTo>
                    <a:pt x="2404" y="90"/>
                    <a:pt x="2404" y="86"/>
                    <a:pt x="2404" y="78"/>
                  </a:cubicBezTo>
                  <a:cubicBezTo>
                    <a:pt x="2404" y="70"/>
                    <a:pt x="2404" y="62"/>
                    <a:pt x="2407" y="62"/>
                  </a:cubicBezTo>
                  <a:cubicBezTo>
                    <a:pt x="2408" y="57"/>
                    <a:pt x="2409" y="55"/>
                    <a:pt x="2410" y="55"/>
                  </a:cubicBezTo>
                  <a:close/>
                  <a:moveTo>
                    <a:pt x="392" y="75"/>
                  </a:moveTo>
                  <a:lnTo>
                    <a:pt x="392" y="83"/>
                  </a:lnTo>
                  <a:lnTo>
                    <a:pt x="388" y="92"/>
                  </a:lnTo>
                  <a:lnTo>
                    <a:pt x="386" y="83"/>
                  </a:lnTo>
                  <a:cubicBezTo>
                    <a:pt x="386" y="75"/>
                    <a:pt x="388" y="75"/>
                    <a:pt x="392" y="75"/>
                  </a:cubicBezTo>
                  <a:close/>
                  <a:moveTo>
                    <a:pt x="470" y="63"/>
                  </a:moveTo>
                  <a:cubicBezTo>
                    <a:pt x="471" y="63"/>
                    <a:pt x="471" y="68"/>
                    <a:pt x="469" y="78"/>
                  </a:cubicBezTo>
                  <a:lnTo>
                    <a:pt x="463" y="93"/>
                  </a:lnTo>
                  <a:cubicBezTo>
                    <a:pt x="460" y="93"/>
                    <a:pt x="464" y="85"/>
                    <a:pt x="466" y="69"/>
                  </a:cubicBezTo>
                  <a:cubicBezTo>
                    <a:pt x="468" y="65"/>
                    <a:pt x="469" y="63"/>
                    <a:pt x="470" y="63"/>
                  </a:cubicBezTo>
                  <a:close/>
                  <a:moveTo>
                    <a:pt x="571" y="76"/>
                  </a:moveTo>
                  <a:cubicBezTo>
                    <a:pt x="573" y="76"/>
                    <a:pt x="574" y="84"/>
                    <a:pt x="571" y="95"/>
                  </a:cubicBezTo>
                  <a:lnTo>
                    <a:pt x="566" y="95"/>
                  </a:lnTo>
                  <a:cubicBezTo>
                    <a:pt x="566" y="88"/>
                    <a:pt x="566" y="80"/>
                    <a:pt x="569" y="80"/>
                  </a:cubicBezTo>
                  <a:cubicBezTo>
                    <a:pt x="570" y="77"/>
                    <a:pt x="570" y="76"/>
                    <a:pt x="571" y="76"/>
                  </a:cubicBezTo>
                  <a:close/>
                  <a:moveTo>
                    <a:pt x="58" y="84"/>
                  </a:moveTo>
                  <a:cubicBezTo>
                    <a:pt x="61" y="84"/>
                    <a:pt x="61" y="84"/>
                    <a:pt x="61" y="93"/>
                  </a:cubicBezTo>
                  <a:cubicBezTo>
                    <a:pt x="61" y="93"/>
                    <a:pt x="58" y="101"/>
                    <a:pt x="55" y="101"/>
                  </a:cubicBezTo>
                  <a:lnTo>
                    <a:pt x="52" y="92"/>
                  </a:lnTo>
                  <a:cubicBezTo>
                    <a:pt x="52" y="84"/>
                    <a:pt x="55" y="84"/>
                    <a:pt x="58" y="84"/>
                  </a:cubicBezTo>
                  <a:close/>
                  <a:moveTo>
                    <a:pt x="1796" y="89"/>
                  </a:moveTo>
                  <a:cubicBezTo>
                    <a:pt x="1799" y="89"/>
                    <a:pt x="1799" y="98"/>
                    <a:pt x="1799" y="98"/>
                  </a:cubicBezTo>
                  <a:cubicBezTo>
                    <a:pt x="1799" y="98"/>
                    <a:pt x="1799" y="106"/>
                    <a:pt x="1796" y="106"/>
                  </a:cubicBezTo>
                  <a:cubicBezTo>
                    <a:pt x="1794" y="100"/>
                    <a:pt x="1793" y="94"/>
                    <a:pt x="1793" y="89"/>
                  </a:cubicBezTo>
                  <a:close/>
                  <a:moveTo>
                    <a:pt x="744" y="86"/>
                  </a:moveTo>
                  <a:cubicBezTo>
                    <a:pt x="745" y="86"/>
                    <a:pt x="747" y="90"/>
                    <a:pt x="749" y="99"/>
                  </a:cubicBezTo>
                  <a:cubicBezTo>
                    <a:pt x="749" y="108"/>
                    <a:pt x="749" y="108"/>
                    <a:pt x="745" y="108"/>
                  </a:cubicBezTo>
                  <a:cubicBezTo>
                    <a:pt x="744" y="102"/>
                    <a:pt x="743" y="97"/>
                    <a:pt x="743" y="91"/>
                  </a:cubicBezTo>
                  <a:cubicBezTo>
                    <a:pt x="743" y="88"/>
                    <a:pt x="743" y="86"/>
                    <a:pt x="744" y="86"/>
                  </a:cubicBezTo>
                  <a:close/>
                  <a:moveTo>
                    <a:pt x="769" y="92"/>
                  </a:moveTo>
                  <a:cubicBezTo>
                    <a:pt x="769" y="100"/>
                    <a:pt x="769" y="108"/>
                    <a:pt x="765" y="108"/>
                  </a:cubicBezTo>
                  <a:lnTo>
                    <a:pt x="763" y="100"/>
                  </a:lnTo>
                  <a:lnTo>
                    <a:pt x="765" y="92"/>
                  </a:lnTo>
                  <a:close/>
                  <a:moveTo>
                    <a:pt x="1912" y="88"/>
                  </a:moveTo>
                  <a:cubicBezTo>
                    <a:pt x="1913" y="88"/>
                    <a:pt x="1913" y="89"/>
                    <a:pt x="1913" y="92"/>
                  </a:cubicBezTo>
                  <a:cubicBezTo>
                    <a:pt x="1913" y="97"/>
                    <a:pt x="1912" y="102"/>
                    <a:pt x="1910" y="108"/>
                  </a:cubicBezTo>
                  <a:cubicBezTo>
                    <a:pt x="1910" y="108"/>
                    <a:pt x="1909" y="111"/>
                    <a:pt x="1908" y="111"/>
                  </a:cubicBezTo>
                  <a:cubicBezTo>
                    <a:pt x="1908" y="111"/>
                    <a:pt x="1907" y="110"/>
                    <a:pt x="1907" y="108"/>
                  </a:cubicBezTo>
                  <a:lnTo>
                    <a:pt x="1907" y="100"/>
                  </a:lnTo>
                  <a:cubicBezTo>
                    <a:pt x="1909" y="94"/>
                    <a:pt x="1911" y="88"/>
                    <a:pt x="1912" y="88"/>
                  </a:cubicBezTo>
                  <a:close/>
                  <a:moveTo>
                    <a:pt x="1720" y="97"/>
                  </a:moveTo>
                  <a:cubicBezTo>
                    <a:pt x="1721" y="97"/>
                    <a:pt x="1722" y="99"/>
                    <a:pt x="1722" y="103"/>
                  </a:cubicBezTo>
                  <a:cubicBezTo>
                    <a:pt x="1722" y="112"/>
                    <a:pt x="1722" y="112"/>
                    <a:pt x="1719" y="112"/>
                  </a:cubicBezTo>
                  <a:cubicBezTo>
                    <a:pt x="1713" y="111"/>
                    <a:pt x="1713" y="111"/>
                    <a:pt x="1717" y="103"/>
                  </a:cubicBezTo>
                  <a:lnTo>
                    <a:pt x="1716" y="103"/>
                  </a:lnTo>
                  <a:cubicBezTo>
                    <a:pt x="1717" y="99"/>
                    <a:pt x="1719" y="97"/>
                    <a:pt x="1720" y="97"/>
                  </a:cubicBezTo>
                  <a:close/>
                  <a:moveTo>
                    <a:pt x="1739" y="104"/>
                  </a:moveTo>
                  <a:cubicBezTo>
                    <a:pt x="1741" y="104"/>
                    <a:pt x="1741" y="104"/>
                    <a:pt x="1741" y="112"/>
                  </a:cubicBezTo>
                  <a:lnTo>
                    <a:pt x="1739" y="112"/>
                  </a:lnTo>
                  <a:lnTo>
                    <a:pt x="1736" y="104"/>
                  </a:lnTo>
                  <a:close/>
                  <a:moveTo>
                    <a:pt x="1767" y="104"/>
                  </a:moveTo>
                  <a:cubicBezTo>
                    <a:pt x="1770" y="104"/>
                    <a:pt x="1770" y="104"/>
                    <a:pt x="1770" y="112"/>
                  </a:cubicBezTo>
                  <a:lnTo>
                    <a:pt x="1767" y="112"/>
                  </a:lnTo>
                  <a:lnTo>
                    <a:pt x="1765" y="104"/>
                  </a:lnTo>
                  <a:close/>
                  <a:moveTo>
                    <a:pt x="1425" y="98"/>
                  </a:moveTo>
                  <a:cubicBezTo>
                    <a:pt x="1425" y="106"/>
                    <a:pt x="1425" y="113"/>
                    <a:pt x="1422" y="113"/>
                  </a:cubicBezTo>
                  <a:lnTo>
                    <a:pt x="1419" y="113"/>
                  </a:lnTo>
                  <a:cubicBezTo>
                    <a:pt x="1419" y="108"/>
                    <a:pt x="1421" y="102"/>
                    <a:pt x="1422" y="98"/>
                  </a:cubicBezTo>
                  <a:close/>
                  <a:moveTo>
                    <a:pt x="1108" y="99"/>
                  </a:moveTo>
                  <a:cubicBezTo>
                    <a:pt x="1108" y="107"/>
                    <a:pt x="1108" y="115"/>
                    <a:pt x="1105" y="115"/>
                  </a:cubicBezTo>
                  <a:lnTo>
                    <a:pt x="1102" y="107"/>
                  </a:lnTo>
                  <a:lnTo>
                    <a:pt x="1105" y="99"/>
                  </a:lnTo>
                  <a:close/>
                  <a:moveTo>
                    <a:pt x="89" y="85"/>
                  </a:moveTo>
                  <a:cubicBezTo>
                    <a:pt x="92" y="85"/>
                    <a:pt x="95" y="85"/>
                    <a:pt x="95" y="93"/>
                  </a:cubicBezTo>
                  <a:lnTo>
                    <a:pt x="92" y="93"/>
                  </a:lnTo>
                  <a:cubicBezTo>
                    <a:pt x="92" y="91"/>
                    <a:pt x="92" y="90"/>
                    <a:pt x="92" y="90"/>
                  </a:cubicBezTo>
                  <a:lnTo>
                    <a:pt x="92" y="90"/>
                  </a:lnTo>
                  <a:cubicBezTo>
                    <a:pt x="91" y="90"/>
                    <a:pt x="90" y="96"/>
                    <a:pt x="92" y="101"/>
                  </a:cubicBezTo>
                  <a:lnTo>
                    <a:pt x="92" y="118"/>
                  </a:lnTo>
                  <a:cubicBezTo>
                    <a:pt x="89" y="118"/>
                    <a:pt x="87" y="110"/>
                    <a:pt x="87" y="101"/>
                  </a:cubicBezTo>
                  <a:cubicBezTo>
                    <a:pt x="83" y="85"/>
                    <a:pt x="83" y="85"/>
                    <a:pt x="89" y="85"/>
                  </a:cubicBezTo>
                  <a:close/>
                  <a:moveTo>
                    <a:pt x="492" y="102"/>
                  </a:moveTo>
                  <a:cubicBezTo>
                    <a:pt x="492" y="110"/>
                    <a:pt x="492" y="118"/>
                    <a:pt x="488" y="118"/>
                  </a:cubicBezTo>
                  <a:lnTo>
                    <a:pt x="486" y="118"/>
                  </a:lnTo>
                  <a:cubicBezTo>
                    <a:pt x="486" y="112"/>
                    <a:pt x="487" y="107"/>
                    <a:pt x="488" y="102"/>
                  </a:cubicBezTo>
                  <a:close/>
                  <a:moveTo>
                    <a:pt x="697" y="107"/>
                  </a:moveTo>
                  <a:cubicBezTo>
                    <a:pt x="700" y="107"/>
                    <a:pt x="700" y="115"/>
                    <a:pt x="700" y="115"/>
                  </a:cubicBezTo>
                  <a:cubicBezTo>
                    <a:pt x="700" y="117"/>
                    <a:pt x="700" y="118"/>
                    <a:pt x="699" y="118"/>
                  </a:cubicBezTo>
                  <a:cubicBezTo>
                    <a:pt x="698" y="118"/>
                    <a:pt x="696" y="115"/>
                    <a:pt x="695" y="115"/>
                  </a:cubicBezTo>
                  <a:cubicBezTo>
                    <a:pt x="691" y="107"/>
                    <a:pt x="691" y="107"/>
                    <a:pt x="697" y="107"/>
                  </a:cubicBezTo>
                  <a:close/>
                  <a:moveTo>
                    <a:pt x="1305" y="103"/>
                  </a:moveTo>
                  <a:cubicBezTo>
                    <a:pt x="1311" y="103"/>
                    <a:pt x="1311" y="103"/>
                    <a:pt x="1311" y="111"/>
                  </a:cubicBezTo>
                  <a:cubicBezTo>
                    <a:pt x="1311" y="119"/>
                    <a:pt x="1305" y="119"/>
                    <a:pt x="1302" y="119"/>
                  </a:cubicBezTo>
                  <a:cubicBezTo>
                    <a:pt x="1299" y="111"/>
                    <a:pt x="1303" y="103"/>
                    <a:pt x="1305" y="103"/>
                  </a:cubicBezTo>
                  <a:close/>
                  <a:moveTo>
                    <a:pt x="1759" y="117"/>
                  </a:moveTo>
                  <a:lnTo>
                    <a:pt x="1759" y="117"/>
                  </a:lnTo>
                  <a:cubicBezTo>
                    <a:pt x="1758" y="117"/>
                    <a:pt x="1758" y="118"/>
                    <a:pt x="1757" y="120"/>
                  </a:cubicBezTo>
                  <a:cubicBezTo>
                    <a:pt x="1759" y="120"/>
                    <a:pt x="1759" y="117"/>
                    <a:pt x="1759" y="117"/>
                  </a:cubicBezTo>
                  <a:close/>
                  <a:moveTo>
                    <a:pt x="643" y="106"/>
                  </a:moveTo>
                  <a:cubicBezTo>
                    <a:pt x="645" y="106"/>
                    <a:pt x="649" y="106"/>
                    <a:pt x="649" y="113"/>
                  </a:cubicBezTo>
                  <a:cubicBezTo>
                    <a:pt x="649" y="113"/>
                    <a:pt x="649" y="121"/>
                    <a:pt x="645" y="121"/>
                  </a:cubicBezTo>
                  <a:cubicBezTo>
                    <a:pt x="643" y="121"/>
                    <a:pt x="640" y="113"/>
                    <a:pt x="640" y="113"/>
                  </a:cubicBezTo>
                  <a:cubicBezTo>
                    <a:pt x="640" y="106"/>
                    <a:pt x="643" y="106"/>
                    <a:pt x="643" y="106"/>
                  </a:cubicBezTo>
                  <a:close/>
                  <a:moveTo>
                    <a:pt x="406" y="89"/>
                  </a:moveTo>
                  <a:cubicBezTo>
                    <a:pt x="406" y="89"/>
                    <a:pt x="406" y="93"/>
                    <a:pt x="406" y="100"/>
                  </a:cubicBezTo>
                  <a:cubicBezTo>
                    <a:pt x="406" y="109"/>
                    <a:pt x="405" y="117"/>
                    <a:pt x="400" y="125"/>
                  </a:cubicBezTo>
                  <a:lnTo>
                    <a:pt x="394" y="125"/>
                  </a:lnTo>
                  <a:cubicBezTo>
                    <a:pt x="394" y="125"/>
                    <a:pt x="397" y="116"/>
                    <a:pt x="400" y="108"/>
                  </a:cubicBezTo>
                  <a:cubicBezTo>
                    <a:pt x="403" y="95"/>
                    <a:pt x="405" y="89"/>
                    <a:pt x="406" y="89"/>
                  </a:cubicBezTo>
                  <a:close/>
                  <a:moveTo>
                    <a:pt x="950" y="111"/>
                  </a:moveTo>
                  <a:lnTo>
                    <a:pt x="954" y="112"/>
                  </a:lnTo>
                  <a:cubicBezTo>
                    <a:pt x="954" y="120"/>
                    <a:pt x="954" y="128"/>
                    <a:pt x="950" y="128"/>
                  </a:cubicBezTo>
                  <a:lnTo>
                    <a:pt x="948" y="120"/>
                  </a:lnTo>
                  <a:lnTo>
                    <a:pt x="950" y="111"/>
                  </a:lnTo>
                  <a:close/>
                  <a:moveTo>
                    <a:pt x="255" y="113"/>
                  </a:moveTo>
                  <a:cubicBezTo>
                    <a:pt x="257" y="113"/>
                    <a:pt x="257" y="121"/>
                    <a:pt x="252" y="129"/>
                  </a:cubicBezTo>
                  <a:lnTo>
                    <a:pt x="246" y="129"/>
                  </a:lnTo>
                  <a:cubicBezTo>
                    <a:pt x="246" y="121"/>
                    <a:pt x="252" y="113"/>
                    <a:pt x="255" y="113"/>
                  </a:cubicBezTo>
                  <a:close/>
                  <a:moveTo>
                    <a:pt x="1020" y="106"/>
                  </a:moveTo>
                  <a:cubicBezTo>
                    <a:pt x="1022" y="106"/>
                    <a:pt x="1022" y="106"/>
                    <a:pt x="1022" y="113"/>
                  </a:cubicBezTo>
                  <a:cubicBezTo>
                    <a:pt x="1022" y="119"/>
                    <a:pt x="1021" y="125"/>
                    <a:pt x="1020" y="129"/>
                  </a:cubicBezTo>
                  <a:cubicBezTo>
                    <a:pt x="1017" y="129"/>
                    <a:pt x="1020" y="113"/>
                    <a:pt x="1020" y="106"/>
                  </a:cubicBezTo>
                  <a:close/>
                  <a:moveTo>
                    <a:pt x="549" y="127"/>
                  </a:moveTo>
                  <a:lnTo>
                    <a:pt x="549" y="136"/>
                  </a:lnTo>
                  <a:cubicBezTo>
                    <a:pt x="547" y="136"/>
                    <a:pt x="545" y="139"/>
                    <a:pt x="544" y="139"/>
                  </a:cubicBezTo>
                  <a:cubicBezTo>
                    <a:pt x="544" y="139"/>
                    <a:pt x="543" y="138"/>
                    <a:pt x="543" y="136"/>
                  </a:cubicBezTo>
                  <a:cubicBezTo>
                    <a:pt x="540" y="136"/>
                    <a:pt x="546" y="127"/>
                    <a:pt x="549" y="127"/>
                  </a:cubicBezTo>
                  <a:close/>
                  <a:moveTo>
                    <a:pt x="1728" y="140"/>
                  </a:moveTo>
                  <a:lnTo>
                    <a:pt x="1728" y="140"/>
                  </a:lnTo>
                  <a:cubicBezTo>
                    <a:pt x="1728" y="141"/>
                    <a:pt x="1728" y="142"/>
                    <a:pt x="1728" y="144"/>
                  </a:cubicBezTo>
                  <a:cubicBezTo>
                    <a:pt x="1728" y="144"/>
                    <a:pt x="1728" y="145"/>
                    <a:pt x="1728" y="145"/>
                  </a:cubicBezTo>
                  <a:lnTo>
                    <a:pt x="1728" y="145"/>
                  </a:lnTo>
                  <a:cubicBezTo>
                    <a:pt x="1728" y="144"/>
                    <a:pt x="1728" y="142"/>
                    <a:pt x="1728" y="140"/>
                  </a:cubicBezTo>
                  <a:close/>
                  <a:moveTo>
                    <a:pt x="268" y="126"/>
                  </a:moveTo>
                  <a:cubicBezTo>
                    <a:pt x="265" y="126"/>
                    <a:pt x="263" y="132"/>
                    <a:pt x="263" y="138"/>
                  </a:cubicBezTo>
                  <a:cubicBezTo>
                    <a:pt x="263" y="146"/>
                    <a:pt x="266" y="146"/>
                    <a:pt x="272" y="146"/>
                  </a:cubicBezTo>
                  <a:cubicBezTo>
                    <a:pt x="274" y="146"/>
                    <a:pt x="277" y="138"/>
                    <a:pt x="277" y="138"/>
                  </a:cubicBezTo>
                  <a:cubicBezTo>
                    <a:pt x="277" y="130"/>
                    <a:pt x="274" y="130"/>
                    <a:pt x="272" y="129"/>
                  </a:cubicBezTo>
                  <a:cubicBezTo>
                    <a:pt x="270" y="127"/>
                    <a:pt x="269" y="126"/>
                    <a:pt x="268" y="126"/>
                  </a:cubicBezTo>
                  <a:close/>
                  <a:moveTo>
                    <a:pt x="1728" y="145"/>
                  </a:moveTo>
                  <a:cubicBezTo>
                    <a:pt x="1729" y="148"/>
                    <a:pt x="1729" y="149"/>
                    <a:pt x="1729" y="149"/>
                  </a:cubicBezTo>
                  <a:cubicBezTo>
                    <a:pt x="1729" y="149"/>
                    <a:pt x="1729" y="147"/>
                    <a:pt x="1728" y="145"/>
                  </a:cubicBezTo>
                  <a:close/>
                  <a:moveTo>
                    <a:pt x="724" y="20"/>
                  </a:moveTo>
                  <a:lnTo>
                    <a:pt x="724" y="20"/>
                  </a:lnTo>
                  <a:cubicBezTo>
                    <a:pt x="723" y="20"/>
                    <a:pt x="723" y="24"/>
                    <a:pt x="724" y="34"/>
                  </a:cubicBezTo>
                  <a:cubicBezTo>
                    <a:pt x="724" y="49"/>
                    <a:pt x="724" y="49"/>
                    <a:pt x="718" y="49"/>
                  </a:cubicBezTo>
                  <a:cubicBezTo>
                    <a:pt x="716" y="49"/>
                    <a:pt x="713" y="49"/>
                    <a:pt x="713" y="42"/>
                  </a:cubicBezTo>
                  <a:cubicBezTo>
                    <a:pt x="713" y="34"/>
                    <a:pt x="713" y="34"/>
                    <a:pt x="707" y="34"/>
                  </a:cubicBezTo>
                  <a:cubicBezTo>
                    <a:pt x="707" y="34"/>
                    <a:pt x="707" y="34"/>
                    <a:pt x="706" y="34"/>
                  </a:cubicBezTo>
                  <a:cubicBezTo>
                    <a:pt x="698" y="34"/>
                    <a:pt x="690" y="58"/>
                    <a:pt x="687" y="73"/>
                  </a:cubicBezTo>
                  <a:cubicBezTo>
                    <a:pt x="687" y="81"/>
                    <a:pt x="687" y="86"/>
                    <a:pt x="687" y="86"/>
                  </a:cubicBezTo>
                  <a:cubicBezTo>
                    <a:pt x="686" y="86"/>
                    <a:pt x="686" y="81"/>
                    <a:pt x="685" y="73"/>
                  </a:cubicBezTo>
                  <a:cubicBezTo>
                    <a:pt x="685" y="65"/>
                    <a:pt x="681" y="65"/>
                    <a:pt x="679" y="65"/>
                  </a:cubicBezTo>
                  <a:cubicBezTo>
                    <a:pt x="679" y="57"/>
                    <a:pt x="681" y="57"/>
                    <a:pt x="685" y="57"/>
                  </a:cubicBezTo>
                  <a:lnTo>
                    <a:pt x="685" y="49"/>
                  </a:lnTo>
                  <a:cubicBezTo>
                    <a:pt x="683" y="41"/>
                    <a:pt x="681" y="37"/>
                    <a:pt x="680" y="37"/>
                  </a:cubicBezTo>
                  <a:cubicBezTo>
                    <a:pt x="679" y="37"/>
                    <a:pt x="677" y="41"/>
                    <a:pt x="676" y="48"/>
                  </a:cubicBezTo>
                  <a:cubicBezTo>
                    <a:pt x="674" y="53"/>
                    <a:pt x="673" y="55"/>
                    <a:pt x="672" y="55"/>
                  </a:cubicBezTo>
                  <a:cubicBezTo>
                    <a:pt x="672" y="55"/>
                    <a:pt x="671" y="53"/>
                    <a:pt x="670" y="48"/>
                  </a:cubicBezTo>
                  <a:cubicBezTo>
                    <a:pt x="668" y="43"/>
                    <a:pt x="666" y="37"/>
                    <a:pt x="665" y="37"/>
                  </a:cubicBezTo>
                  <a:cubicBezTo>
                    <a:pt x="665" y="37"/>
                    <a:pt x="664" y="38"/>
                    <a:pt x="664" y="41"/>
                  </a:cubicBezTo>
                  <a:cubicBezTo>
                    <a:pt x="664" y="41"/>
                    <a:pt x="659" y="41"/>
                    <a:pt x="655" y="33"/>
                  </a:cubicBezTo>
                  <a:cubicBezTo>
                    <a:pt x="654" y="33"/>
                    <a:pt x="653" y="33"/>
                    <a:pt x="652" y="33"/>
                  </a:cubicBezTo>
                  <a:cubicBezTo>
                    <a:pt x="649" y="33"/>
                    <a:pt x="648" y="33"/>
                    <a:pt x="648" y="41"/>
                  </a:cubicBezTo>
                  <a:cubicBezTo>
                    <a:pt x="648" y="48"/>
                    <a:pt x="644" y="48"/>
                    <a:pt x="641" y="48"/>
                  </a:cubicBezTo>
                  <a:cubicBezTo>
                    <a:pt x="639" y="48"/>
                    <a:pt x="635" y="48"/>
                    <a:pt x="635" y="56"/>
                  </a:cubicBezTo>
                  <a:cubicBezTo>
                    <a:pt x="635" y="64"/>
                    <a:pt x="633" y="72"/>
                    <a:pt x="627" y="72"/>
                  </a:cubicBezTo>
                  <a:cubicBezTo>
                    <a:pt x="625" y="75"/>
                    <a:pt x="624" y="77"/>
                    <a:pt x="623" y="77"/>
                  </a:cubicBezTo>
                  <a:cubicBezTo>
                    <a:pt x="621" y="77"/>
                    <a:pt x="620" y="73"/>
                    <a:pt x="618" y="64"/>
                  </a:cubicBezTo>
                  <a:cubicBezTo>
                    <a:pt x="618" y="56"/>
                    <a:pt x="616" y="56"/>
                    <a:pt x="613" y="55"/>
                  </a:cubicBezTo>
                  <a:cubicBezTo>
                    <a:pt x="613" y="55"/>
                    <a:pt x="611" y="55"/>
                    <a:pt x="607" y="47"/>
                  </a:cubicBezTo>
                  <a:cubicBezTo>
                    <a:pt x="606" y="45"/>
                    <a:pt x="606" y="44"/>
                    <a:pt x="605" y="44"/>
                  </a:cubicBezTo>
                  <a:cubicBezTo>
                    <a:pt x="604" y="44"/>
                    <a:pt x="604" y="50"/>
                    <a:pt x="604" y="55"/>
                  </a:cubicBezTo>
                  <a:lnTo>
                    <a:pt x="604" y="72"/>
                  </a:lnTo>
                  <a:cubicBezTo>
                    <a:pt x="602" y="72"/>
                    <a:pt x="598" y="55"/>
                    <a:pt x="598" y="47"/>
                  </a:cubicBezTo>
                  <a:cubicBezTo>
                    <a:pt x="597" y="39"/>
                    <a:pt x="597" y="35"/>
                    <a:pt x="596" y="35"/>
                  </a:cubicBezTo>
                  <a:cubicBezTo>
                    <a:pt x="596" y="35"/>
                    <a:pt x="596" y="39"/>
                    <a:pt x="596" y="47"/>
                  </a:cubicBezTo>
                  <a:cubicBezTo>
                    <a:pt x="596" y="53"/>
                    <a:pt x="594" y="58"/>
                    <a:pt x="591" y="58"/>
                  </a:cubicBezTo>
                  <a:cubicBezTo>
                    <a:pt x="590" y="58"/>
                    <a:pt x="589" y="57"/>
                    <a:pt x="587" y="55"/>
                  </a:cubicBezTo>
                  <a:cubicBezTo>
                    <a:pt x="581" y="55"/>
                    <a:pt x="576" y="55"/>
                    <a:pt x="576" y="47"/>
                  </a:cubicBezTo>
                  <a:cubicBezTo>
                    <a:pt x="575" y="44"/>
                    <a:pt x="574" y="43"/>
                    <a:pt x="573" y="43"/>
                  </a:cubicBezTo>
                  <a:cubicBezTo>
                    <a:pt x="572" y="43"/>
                    <a:pt x="570" y="46"/>
                    <a:pt x="570" y="46"/>
                  </a:cubicBezTo>
                  <a:cubicBezTo>
                    <a:pt x="569" y="51"/>
                    <a:pt x="568" y="53"/>
                    <a:pt x="565" y="53"/>
                  </a:cubicBezTo>
                  <a:cubicBezTo>
                    <a:pt x="563" y="53"/>
                    <a:pt x="560" y="51"/>
                    <a:pt x="556" y="46"/>
                  </a:cubicBezTo>
                  <a:cubicBezTo>
                    <a:pt x="549" y="38"/>
                    <a:pt x="546" y="34"/>
                    <a:pt x="544" y="34"/>
                  </a:cubicBezTo>
                  <a:cubicBezTo>
                    <a:pt x="542" y="34"/>
                    <a:pt x="542" y="38"/>
                    <a:pt x="542" y="46"/>
                  </a:cubicBezTo>
                  <a:cubicBezTo>
                    <a:pt x="542" y="51"/>
                    <a:pt x="542" y="55"/>
                    <a:pt x="542" y="55"/>
                  </a:cubicBezTo>
                  <a:cubicBezTo>
                    <a:pt x="541" y="55"/>
                    <a:pt x="540" y="53"/>
                    <a:pt x="539" y="46"/>
                  </a:cubicBezTo>
                  <a:cubicBezTo>
                    <a:pt x="538" y="44"/>
                    <a:pt x="537" y="43"/>
                    <a:pt x="536" y="43"/>
                  </a:cubicBezTo>
                  <a:cubicBezTo>
                    <a:pt x="534" y="43"/>
                    <a:pt x="532" y="48"/>
                    <a:pt x="528" y="54"/>
                  </a:cubicBezTo>
                  <a:cubicBezTo>
                    <a:pt x="525" y="64"/>
                    <a:pt x="524" y="75"/>
                    <a:pt x="524" y="86"/>
                  </a:cubicBezTo>
                  <a:cubicBezTo>
                    <a:pt x="524" y="96"/>
                    <a:pt x="524" y="100"/>
                    <a:pt x="523" y="100"/>
                  </a:cubicBezTo>
                  <a:cubicBezTo>
                    <a:pt x="522" y="100"/>
                    <a:pt x="521" y="98"/>
                    <a:pt x="519" y="94"/>
                  </a:cubicBezTo>
                  <a:cubicBezTo>
                    <a:pt x="516" y="94"/>
                    <a:pt x="513" y="86"/>
                    <a:pt x="513" y="78"/>
                  </a:cubicBezTo>
                  <a:cubicBezTo>
                    <a:pt x="513" y="70"/>
                    <a:pt x="516" y="70"/>
                    <a:pt x="516" y="70"/>
                  </a:cubicBezTo>
                  <a:lnTo>
                    <a:pt x="519" y="70"/>
                  </a:lnTo>
                  <a:cubicBezTo>
                    <a:pt x="519" y="62"/>
                    <a:pt x="519" y="54"/>
                    <a:pt x="513" y="54"/>
                  </a:cubicBezTo>
                  <a:cubicBezTo>
                    <a:pt x="512" y="49"/>
                    <a:pt x="510" y="47"/>
                    <a:pt x="509" y="47"/>
                  </a:cubicBezTo>
                  <a:cubicBezTo>
                    <a:pt x="508" y="47"/>
                    <a:pt x="507" y="49"/>
                    <a:pt x="507" y="54"/>
                  </a:cubicBezTo>
                  <a:cubicBezTo>
                    <a:pt x="505" y="45"/>
                    <a:pt x="500" y="45"/>
                    <a:pt x="493" y="45"/>
                  </a:cubicBezTo>
                  <a:cubicBezTo>
                    <a:pt x="487" y="45"/>
                    <a:pt x="479" y="45"/>
                    <a:pt x="476" y="37"/>
                  </a:cubicBezTo>
                  <a:cubicBezTo>
                    <a:pt x="474" y="37"/>
                    <a:pt x="473" y="37"/>
                    <a:pt x="472" y="37"/>
                  </a:cubicBezTo>
                  <a:cubicBezTo>
                    <a:pt x="469" y="37"/>
                    <a:pt x="468" y="38"/>
                    <a:pt x="468" y="45"/>
                  </a:cubicBezTo>
                  <a:cubicBezTo>
                    <a:pt x="468" y="54"/>
                    <a:pt x="467" y="58"/>
                    <a:pt x="466" y="58"/>
                  </a:cubicBezTo>
                  <a:cubicBezTo>
                    <a:pt x="465" y="58"/>
                    <a:pt x="465" y="56"/>
                    <a:pt x="465" y="53"/>
                  </a:cubicBezTo>
                  <a:cubicBezTo>
                    <a:pt x="463" y="42"/>
                    <a:pt x="448" y="35"/>
                    <a:pt x="436" y="35"/>
                  </a:cubicBezTo>
                  <a:cubicBezTo>
                    <a:pt x="429" y="35"/>
                    <a:pt x="423" y="38"/>
                    <a:pt x="422" y="44"/>
                  </a:cubicBezTo>
                  <a:lnTo>
                    <a:pt x="417" y="44"/>
                  </a:lnTo>
                  <a:cubicBezTo>
                    <a:pt x="414" y="39"/>
                    <a:pt x="407" y="37"/>
                    <a:pt x="402" y="37"/>
                  </a:cubicBezTo>
                  <a:cubicBezTo>
                    <a:pt x="397" y="37"/>
                    <a:pt x="392" y="39"/>
                    <a:pt x="391" y="43"/>
                  </a:cubicBezTo>
                  <a:lnTo>
                    <a:pt x="382" y="43"/>
                  </a:lnTo>
                  <a:cubicBezTo>
                    <a:pt x="379" y="39"/>
                    <a:pt x="377" y="37"/>
                    <a:pt x="375" y="37"/>
                  </a:cubicBezTo>
                  <a:cubicBezTo>
                    <a:pt x="374" y="37"/>
                    <a:pt x="372" y="39"/>
                    <a:pt x="371" y="43"/>
                  </a:cubicBezTo>
                  <a:cubicBezTo>
                    <a:pt x="369" y="48"/>
                    <a:pt x="368" y="54"/>
                    <a:pt x="368" y="54"/>
                  </a:cubicBezTo>
                  <a:cubicBezTo>
                    <a:pt x="368" y="54"/>
                    <a:pt x="368" y="53"/>
                    <a:pt x="368" y="51"/>
                  </a:cubicBezTo>
                  <a:cubicBezTo>
                    <a:pt x="368" y="43"/>
                    <a:pt x="363" y="43"/>
                    <a:pt x="350" y="42"/>
                  </a:cubicBezTo>
                  <a:cubicBezTo>
                    <a:pt x="339" y="42"/>
                    <a:pt x="339" y="42"/>
                    <a:pt x="342" y="51"/>
                  </a:cubicBezTo>
                  <a:cubicBezTo>
                    <a:pt x="339" y="53"/>
                    <a:pt x="337" y="54"/>
                    <a:pt x="335" y="54"/>
                  </a:cubicBezTo>
                  <a:cubicBezTo>
                    <a:pt x="330" y="54"/>
                    <a:pt x="330" y="47"/>
                    <a:pt x="330" y="42"/>
                  </a:cubicBezTo>
                  <a:cubicBezTo>
                    <a:pt x="332" y="35"/>
                    <a:pt x="331" y="31"/>
                    <a:pt x="330" y="31"/>
                  </a:cubicBezTo>
                  <a:lnTo>
                    <a:pt x="330" y="31"/>
                  </a:lnTo>
                  <a:cubicBezTo>
                    <a:pt x="329" y="31"/>
                    <a:pt x="326" y="37"/>
                    <a:pt x="325" y="49"/>
                  </a:cubicBezTo>
                  <a:cubicBezTo>
                    <a:pt x="323" y="59"/>
                    <a:pt x="321" y="63"/>
                    <a:pt x="319" y="63"/>
                  </a:cubicBezTo>
                  <a:cubicBezTo>
                    <a:pt x="318" y="63"/>
                    <a:pt x="317" y="61"/>
                    <a:pt x="317" y="57"/>
                  </a:cubicBezTo>
                  <a:cubicBezTo>
                    <a:pt x="317" y="49"/>
                    <a:pt x="319" y="49"/>
                    <a:pt x="322" y="49"/>
                  </a:cubicBezTo>
                  <a:lnTo>
                    <a:pt x="322" y="34"/>
                  </a:lnTo>
                  <a:cubicBezTo>
                    <a:pt x="319" y="34"/>
                    <a:pt x="319" y="34"/>
                    <a:pt x="317" y="42"/>
                  </a:cubicBezTo>
                  <a:cubicBezTo>
                    <a:pt x="317" y="42"/>
                    <a:pt x="313" y="42"/>
                    <a:pt x="311" y="49"/>
                  </a:cubicBezTo>
                  <a:cubicBezTo>
                    <a:pt x="308" y="57"/>
                    <a:pt x="308" y="66"/>
                    <a:pt x="311" y="74"/>
                  </a:cubicBezTo>
                  <a:cubicBezTo>
                    <a:pt x="313" y="82"/>
                    <a:pt x="311" y="82"/>
                    <a:pt x="308" y="82"/>
                  </a:cubicBezTo>
                  <a:cubicBezTo>
                    <a:pt x="303" y="74"/>
                    <a:pt x="302" y="65"/>
                    <a:pt x="305" y="57"/>
                  </a:cubicBezTo>
                  <a:cubicBezTo>
                    <a:pt x="308" y="57"/>
                    <a:pt x="308" y="49"/>
                    <a:pt x="308" y="42"/>
                  </a:cubicBezTo>
                  <a:cubicBezTo>
                    <a:pt x="308" y="40"/>
                    <a:pt x="307" y="39"/>
                    <a:pt x="306" y="39"/>
                  </a:cubicBezTo>
                  <a:cubicBezTo>
                    <a:pt x="303" y="39"/>
                    <a:pt x="293" y="53"/>
                    <a:pt x="291" y="65"/>
                  </a:cubicBezTo>
                  <a:lnTo>
                    <a:pt x="291" y="57"/>
                  </a:lnTo>
                  <a:cubicBezTo>
                    <a:pt x="291" y="48"/>
                    <a:pt x="285" y="48"/>
                    <a:pt x="280" y="48"/>
                  </a:cubicBezTo>
                  <a:cubicBezTo>
                    <a:pt x="274" y="48"/>
                    <a:pt x="271" y="48"/>
                    <a:pt x="271" y="56"/>
                  </a:cubicBezTo>
                  <a:cubicBezTo>
                    <a:pt x="271" y="65"/>
                    <a:pt x="271" y="73"/>
                    <a:pt x="267" y="73"/>
                  </a:cubicBezTo>
                  <a:cubicBezTo>
                    <a:pt x="271" y="73"/>
                    <a:pt x="271" y="81"/>
                    <a:pt x="271" y="89"/>
                  </a:cubicBezTo>
                  <a:cubicBezTo>
                    <a:pt x="267" y="84"/>
                    <a:pt x="264" y="79"/>
                    <a:pt x="262" y="73"/>
                  </a:cubicBezTo>
                  <a:cubicBezTo>
                    <a:pt x="256" y="56"/>
                    <a:pt x="250" y="48"/>
                    <a:pt x="239" y="48"/>
                  </a:cubicBezTo>
                  <a:cubicBezTo>
                    <a:pt x="234" y="47"/>
                    <a:pt x="225" y="47"/>
                    <a:pt x="222" y="39"/>
                  </a:cubicBezTo>
                  <a:cubicBezTo>
                    <a:pt x="217" y="39"/>
                    <a:pt x="213" y="39"/>
                    <a:pt x="213" y="47"/>
                  </a:cubicBezTo>
                  <a:lnTo>
                    <a:pt x="208" y="47"/>
                  </a:lnTo>
                  <a:cubicBezTo>
                    <a:pt x="207" y="43"/>
                    <a:pt x="204" y="41"/>
                    <a:pt x="203" y="41"/>
                  </a:cubicBezTo>
                  <a:cubicBezTo>
                    <a:pt x="201" y="41"/>
                    <a:pt x="199" y="43"/>
                    <a:pt x="199" y="47"/>
                  </a:cubicBezTo>
                  <a:cubicBezTo>
                    <a:pt x="198" y="50"/>
                    <a:pt x="197" y="51"/>
                    <a:pt x="196" y="51"/>
                  </a:cubicBezTo>
                  <a:cubicBezTo>
                    <a:pt x="195" y="51"/>
                    <a:pt x="193" y="47"/>
                    <a:pt x="191" y="47"/>
                  </a:cubicBezTo>
                  <a:cubicBezTo>
                    <a:pt x="188" y="40"/>
                    <a:pt x="187" y="35"/>
                    <a:pt x="187" y="35"/>
                  </a:cubicBezTo>
                  <a:lnTo>
                    <a:pt x="187" y="35"/>
                  </a:lnTo>
                  <a:cubicBezTo>
                    <a:pt x="186" y="35"/>
                    <a:pt x="186" y="42"/>
                    <a:pt x="188" y="55"/>
                  </a:cubicBezTo>
                  <a:cubicBezTo>
                    <a:pt x="188" y="63"/>
                    <a:pt x="193" y="71"/>
                    <a:pt x="197" y="71"/>
                  </a:cubicBezTo>
                  <a:lnTo>
                    <a:pt x="204" y="72"/>
                  </a:lnTo>
                  <a:lnTo>
                    <a:pt x="197" y="80"/>
                  </a:lnTo>
                  <a:cubicBezTo>
                    <a:pt x="193" y="80"/>
                    <a:pt x="188" y="88"/>
                    <a:pt x="188" y="95"/>
                  </a:cubicBezTo>
                  <a:cubicBezTo>
                    <a:pt x="188" y="95"/>
                    <a:pt x="188" y="103"/>
                    <a:pt x="185" y="103"/>
                  </a:cubicBezTo>
                  <a:lnTo>
                    <a:pt x="185" y="88"/>
                  </a:lnTo>
                  <a:cubicBezTo>
                    <a:pt x="188" y="80"/>
                    <a:pt x="189" y="71"/>
                    <a:pt x="188" y="63"/>
                  </a:cubicBezTo>
                  <a:cubicBezTo>
                    <a:pt x="186" y="53"/>
                    <a:pt x="182" y="46"/>
                    <a:pt x="179" y="46"/>
                  </a:cubicBezTo>
                  <a:cubicBezTo>
                    <a:pt x="178" y="46"/>
                    <a:pt x="176" y="49"/>
                    <a:pt x="176" y="55"/>
                  </a:cubicBezTo>
                  <a:cubicBezTo>
                    <a:pt x="174" y="55"/>
                    <a:pt x="174" y="55"/>
                    <a:pt x="171" y="46"/>
                  </a:cubicBezTo>
                  <a:cubicBezTo>
                    <a:pt x="171" y="43"/>
                    <a:pt x="170" y="41"/>
                    <a:pt x="169" y="41"/>
                  </a:cubicBezTo>
                  <a:cubicBezTo>
                    <a:pt x="168" y="41"/>
                    <a:pt x="167" y="45"/>
                    <a:pt x="165" y="54"/>
                  </a:cubicBezTo>
                  <a:cubicBezTo>
                    <a:pt x="164" y="62"/>
                    <a:pt x="162" y="67"/>
                    <a:pt x="161" y="67"/>
                  </a:cubicBezTo>
                  <a:cubicBezTo>
                    <a:pt x="159" y="67"/>
                    <a:pt x="158" y="62"/>
                    <a:pt x="156" y="54"/>
                  </a:cubicBezTo>
                  <a:cubicBezTo>
                    <a:pt x="153" y="45"/>
                    <a:pt x="148" y="40"/>
                    <a:pt x="144" y="40"/>
                  </a:cubicBezTo>
                  <a:cubicBezTo>
                    <a:pt x="141" y="40"/>
                    <a:pt x="139" y="42"/>
                    <a:pt x="139" y="46"/>
                  </a:cubicBezTo>
                  <a:cubicBezTo>
                    <a:pt x="139" y="55"/>
                    <a:pt x="136" y="59"/>
                    <a:pt x="133" y="59"/>
                  </a:cubicBezTo>
                  <a:cubicBezTo>
                    <a:pt x="131" y="59"/>
                    <a:pt x="129" y="57"/>
                    <a:pt x="128" y="54"/>
                  </a:cubicBezTo>
                  <a:cubicBezTo>
                    <a:pt x="127" y="49"/>
                    <a:pt x="125" y="47"/>
                    <a:pt x="124" y="47"/>
                  </a:cubicBezTo>
                  <a:cubicBezTo>
                    <a:pt x="122" y="47"/>
                    <a:pt x="121" y="49"/>
                    <a:pt x="119" y="54"/>
                  </a:cubicBezTo>
                  <a:cubicBezTo>
                    <a:pt x="119" y="48"/>
                    <a:pt x="118" y="42"/>
                    <a:pt x="116" y="42"/>
                  </a:cubicBezTo>
                  <a:cubicBezTo>
                    <a:pt x="115" y="42"/>
                    <a:pt x="115" y="43"/>
                    <a:pt x="114" y="45"/>
                  </a:cubicBezTo>
                  <a:cubicBezTo>
                    <a:pt x="114" y="45"/>
                    <a:pt x="111" y="45"/>
                    <a:pt x="114" y="53"/>
                  </a:cubicBezTo>
                  <a:lnTo>
                    <a:pt x="108" y="70"/>
                  </a:lnTo>
                  <a:cubicBezTo>
                    <a:pt x="110" y="70"/>
                    <a:pt x="110" y="78"/>
                    <a:pt x="110" y="85"/>
                  </a:cubicBezTo>
                  <a:cubicBezTo>
                    <a:pt x="110" y="87"/>
                    <a:pt x="110" y="88"/>
                    <a:pt x="108" y="88"/>
                  </a:cubicBezTo>
                  <a:cubicBezTo>
                    <a:pt x="105" y="88"/>
                    <a:pt x="98" y="79"/>
                    <a:pt x="93" y="61"/>
                  </a:cubicBezTo>
                  <a:lnTo>
                    <a:pt x="88" y="45"/>
                  </a:lnTo>
                  <a:lnTo>
                    <a:pt x="88" y="61"/>
                  </a:lnTo>
                  <a:cubicBezTo>
                    <a:pt x="86" y="61"/>
                    <a:pt x="82" y="61"/>
                    <a:pt x="82" y="53"/>
                  </a:cubicBezTo>
                  <a:cubicBezTo>
                    <a:pt x="82" y="45"/>
                    <a:pt x="82" y="45"/>
                    <a:pt x="80" y="45"/>
                  </a:cubicBezTo>
                  <a:cubicBezTo>
                    <a:pt x="80" y="45"/>
                    <a:pt x="77" y="45"/>
                    <a:pt x="77" y="53"/>
                  </a:cubicBezTo>
                  <a:cubicBezTo>
                    <a:pt x="77" y="62"/>
                    <a:pt x="77" y="66"/>
                    <a:pt x="76" y="66"/>
                  </a:cubicBezTo>
                  <a:cubicBezTo>
                    <a:pt x="76" y="66"/>
                    <a:pt x="75" y="64"/>
                    <a:pt x="74" y="61"/>
                  </a:cubicBezTo>
                  <a:cubicBezTo>
                    <a:pt x="73" y="52"/>
                    <a:pt x="71" y="48"/>
                    <a:pt x="70" y="48"/>
                  </a:cubicBezTo>
                  <a:cubicBezTo>
                    <a:pt x="68" y="48"/>
                    <a:pt x="67" y="52"/>
                    <a:pt x="65" y="61"/>
                  </a:cubicBezTo>
                  <a:cubicBezTo>
                    <a:pt x="65" y="69"/>
                    <a:pt x="65" y="72"/>
                    <a:pt x="65" y="72"/>
                  </a:cubicBezTo>
                  <a:cubicBezTo>
                    <a:pt x="65" y="72"/>
                    <a:pt x="64" y="69"/>
                    <a:pt x="63" y="61"/>
                  </a:cubicBezTo>
                  <a:cubicBezTo>
                    <a:pt x="63" y="53"/>
                    <a:pt x="60" y="44"/>
                    <a:pt x="58" y="44"/>
                  </a:cubicBezTo>
                  <a:lnTo>
                    <a:pt x="58" y="52"/>
                  </a:lnTo>
                  <a:cubicBezTo>
                    <a:pt x="58" y="62"/>
                    <a:pt x="56" y="66"/>
                    <a:pt x="55" y="66"/>
                  </a:cubicBezTo>
                  <a:cubicBezTo>
                    <a:pt x="54" y="66"/>
                    <a:pt x="52" y="64"/>
                    <a:pt x="51" y="61"/>
                  </a:cubicBezTo>
                  <a:cubicBezTo>
                    <a:pt x="51" y="56"/>
                    <a:pt x="50" y="54"/>
                    <a:pt x="49" y="54"/>
                  </a:cubicBezTo>
                  <a:cubicBezTo>
                    <a:pt x="48" y="54"/>
                    <a:pt x="46" y="56"/>
                    <a:pt x="43" y="60"/>
                  </a:cubicBezTo>
                  <a:cubicBezTo>
                    <a:pt x="37" y="60"/>
                    <a:pt x="34" y="60"/>
                    <a:pt x="34" y="52"/>
                  </a:cubicBezTo>
                  <a:cubicBezTo>
                    <a:pt x="34" y="44"/>
                    <a:pt x="34" y="40"/>
                    <a:pt x="34" y="40"/>
                  </a:cubicBezTo>
                  <a:cubicBezTo>
                    <a:pt x="33" y="40"/>
                    <a:pt x="33" y="44"/>
                    <a:pt x="32" y="52"/>
                  </a:cubicBezTo>
                  <a:cubicBezTo>
                    <a:pt x="30" y="56"/>
                    <a:pt x="29" y="58"/>
                    <a:pt x="28" y="58"/>
                  </a:cubicBezTo>
                  <a:cubicBezTo>
                    <a:pt x="27" y="58"/>
                    <a:pt x="26" y="56"/>
                    <a:pt x="23" y="52"/>
                  </a:cubicBezTo>
                  <a:cubicBezTo>
                    <a:pt x="22" y="48"/>
                    <a:pt x="21" y="46"/>
                    <a:pt x="20" y="46"/>
                  </a:cubicBezTo>
                  <a:cubicBezTo>
                    <a:pt x="20" y="46"/>
                    <a:pt x="19" y="48"/>
                    <a:pt x="17" y="52"/>
                  </a:cubicBezTo>
                  <a:cubicBezTo>
                    <a:pt x="17" y="67"/>
                    <a:pt x="17" y="75"/>
                    <a:pt x="19" y="75"/>
                  </a:cubicBezTo>
                  <a:cubicBezTo>
                    <a:pt x="23" y="75"/>
                    <a:pt x="23" y="75"/>
                    <a:pt x="23" y="84"/>
                  </a:cubicBezTo>
                  <a:lnTo>
                    <a:pt x="17" y="84"/>
                  </a:lnTo>
                  <a:cubicBezTo>
                    <a:pt x="16" y="84"/>
                    <a:pt x="16" y="84"/>
                    <a:pt x="15" y="84"/>
                  </a:cubicBezTo>
                  <a:cubicBezTo>
                    <a:pt x="13" y="84"/>
                    <a:pt x="10" y="85"/>
                    <a:pt x="6" y="92"/>
                  </a:cubicBezTo>
                  <a:cubicBezTo>
                    <a:pt x="1" y="98"/>
                    <a:pt x="1" y="110"/>
                    <a:pt x="3" y="110"/>
                  </a:cubicBezTo>
                  <a:cubicBezTo>
                    <a:pt x="4" y="110"/>
                    <a:pt x="5" y="109"/>
                    <a:pt x="6" y="108"/>
                  </a:cubicBezTo>
                  <a:lnTo>
                    <a:pt x="9" y="116"/>
                  </a:lnTo>
                  <a:cubicBezTo>
                    <a:pt x="9" y="128"/>
                    <a:pt x="11" y="134"/>
                    <a:pt x="12" y="134"/>
                  </a:cubicBezTo>
                  <a:cubicBezTo>
                    <a:pt x="14" y="134"/>
                    <a:pt x="15" y="128"/>
                    <a:pt x="15" y="116"/>
                  </a:cubicBezTo>
                  <a:cubicBezTo>
                    <a:pt x="15" y="103"/>
                    <a:pt x="15" y="97"/>
                    <a:pt x="15" y="97"/>
                  </a:cubicBezTo>
                  <a:cubicBezTo>
                    <a:pt x="16" y="97"/>
                    <a:pt x="16" y="101"/>
                    <a:pt x="17" y="108"/>
                  </a:cubicBezTo>
                  <a:cubicBezTo>
                    <a:pt x="17" y="125"/>
                    <a:pt x="21" y="125"/>
                    <a:pt x="23" y="125"/>
                  </a:cubicBezTo>
                  <a:cubicBezTo>
                    <a:pt x="26" y="125"/>
                    <a:pt x="26" y="125"/>
                    <a:pt x="26" y="132"/>
                  </a:cubicBezTo>
                  <a:cubicBezTo>
                    <a:pt x="26" y="140"/>
                    <a:pt x="28" y="149"/>
                    <a:pt x="32" y="149"/>
                  </a:cubicBezTo>
                  <a:cubicBezTo>
                    <a:pt x="34" y="149"/>
                    <a:pt x="34" y="149"/>
                    <a:pt x="35" y="140"/>
                  </a:cubicBezTo>
                  <a:cubicBezTo>
                    <a:pt x="34" y="137"/>
                    <a:pt x="34" y="135"/>
                    <a:pt x="35" y="135"/>
                  </a:cubicBezTo>
                  <a:lnTo>
                    <a:pt x="35" y="135"/>
                  </a:lnTo>
                  <a:cubicBezTo>
                    <a:pt x="36" y="135"/>
                    <a:pt x="39" y="139"/>
                    <a:pt x="41" y="149"/>
                  </a:cubicBezTo>
                  <a:cubicBezTo>
                    <a:pt x="42" y="153"/>
                    <a:pt x="42" y="154"/>
                    <a:pt x="43" y="154"/>
                  </a:cubicBezTo>
                  <a:cubicBezTo>
                    <a:pt x="43" y="154"/>
                    <a:pt x="43" y="151"/>
                    <a:pt x="43" y="141"/>
                  </a:cubicBezTo>
                  <a:cubicBezTo>
                    <a:pt x="43" y="133"/>
                    <a:pt x="44" y="129"/>
                    <a:pt x="46" y="129"/>
                  </a:cubicBezTo>
                  <a:cubicBezTo>
                    <a:pt x="48" y="129"/>
                    <a:pt x="50" y="133"/>
                    <a:pt x="52" y="141"/>
                  </a:cubicBezTo>
                  <a:lnTo>
                    <a:pt x="58" y="141"/>
                  </a:lnTo>
                  <a:cubicBezTo>
                    <a:pt x="60" y="141"/>
                    <a:pt x="60" y="134"/>
                    <a:pt x="60" y="125"/>
                  </a:cubicBezTo>
                  <a:cubicBezTo>
                    <a:pt x="60" y="115"/>
                    <a:pt x="60" y="112"/>
                    <a:pt x="60" y="112"/>
                  </a:cubicBezTo>
                  <a:cubicBezTo>
                    <a:pt x="61" y="112"/>
                    <a:pt x="62" y="114"/>
                    <a:pt x="63" y="117"/>
                  </a:cubicBezTo>
                  <a:cubicBezTo>
                    <a:pt x="64" y="122"/>
                    <a:pt x="65" y="128"/>
                    <a:pt x="65" y="134"/>
                  </a:cubicBezTo>
                  <a:cubicBezTo>
                    <a:pt x="65" y="141"/>
                    <a:pt x="69" y="141"/>
                    <a:pt x="71" y="141"/>
                  </a:cubicBezTo>
                  <a:cubicBezTo>
                    <a:pt x="74" y="141"/>
                    <a:pt x="80" y="141"/>
                    <a:pt x="80" y="134"/>
                  </a:cubicBezTo>
                  <a:cubicBezTo>
                    <a:pt x="80" y="136"/>
                    <a:pt x="80" y="139"/>
                    <a:pt x="80" y="141"/>
                  </a:cubicBezTo>
                  <a:cubicBezTo>
                    <a:pt x="82" y="141"/>
                    <a:pt x="83" y="145"/>
                    <a:pt x="83" y="145"/>
                  </a:cubicBezTo>
                  <a:cubicBezTo>
                    <a:pt x="83" y="145"/>
                    <a:pt x="83" y="144"/>
                    <a:pt x="83" y="141"/>
                  </a:cubicBezTo>
                  <a:cubicBezTo>
                    <a:pt x="83" y="141"/>
                    <a:pt x="86" y="141"/>
                    <a:pt x="91" y="150"/>
                  </a:cubicBezTo>
                  <a:cubicBezTo>
                    <a:pt x="92" y="152"/>
                    <a:pt x="93" y="153"/>
                    <a:pt x="94" y="153"/>
                  </a:cubicBezTo>
                  <a:cubicBezTo>
                    <a:pt x="99" y="153"/>
                    <a:pt x="104" y="140"/>
                    <a:pt x="97" y="126"/>
                  </a:cubicBezTo>
                  <a:lnTo>
                    <a:pt x="100" y="126"/>
                  </a:lnTo>
                  <a:cubicBezTo>
                    <a:pt x="102" y="126"/>
                    <a:pt x="102" y="118"/>
                    <a:pt x="102" y="118"/>
                  </a:cubicBezTo>
                  <a:cubicBezTo>
                    <a:pt x="102" y="110"/>
                    <a:pt x="106" y="110"/>
                    <a:pt x="108" y="110"/>
                  </a:cubicBezTo>
                  <a:lnTo>
                    <a:pt x="108" y="126"/>
                  </a:lnTo>
                  <a:cubicBezTo>
                    <a:pt x="107" y="140"/>
                    <a:pt x="108" y="149"/>
                    <a:pt x="110" y="149"/>
                  </a:cubicBezTo>
                  <a:cubicBezTo>
                    <a:pt x="111" y="149"/>
                    <a:pt x="113" y="145"/>
                    <a:pt x="114" y="135"/>
                  </a:cubicBezTo>
                  <a:lnTo>
                    <a:pt x="114" y="143"/>
                  </a:lnTo>
                  <a:cubicBezTo>
                    <a:pt x="114" y="147"/>
                    <a:pt x="114" y="148"/>
                    <a:pt x="116" y="148"/>
                  </a:cubicBezTo>
                  <a:cubicBezTo>
                    <a:pt x="118" y="148"/>
                    <a:pt x="120" y="147"/>
                    <a:pt x="123" y="143"/>
                  </a:cubicBezTo>
                  <a:cubicBezTo>
                    <a:pt x="126" y="143"/>
                    <a:pt x="128" y="127"/>
                    <a:pt x="128" y="118"/>
                  </a:cubicBezTo>
                  <a:cubicBezTo>
                    <a:pt x="128" y="110"/>
                    <a:pt x="132" y="110"/>
                    <a:pt x="132" y="110"/>
                  </a:cubicBezTo>
                  <a:cubicBezTo>
                    <a:pt x="134" y="110"/>
                    <a:pt x="134" y="110"/>
                    <a:pt x="134" y="119"/>
                  </a:cubicBezTo>
                  <a:cubicBezTo>
                    <a:pt x="134" y="127"/>
                    <a:pt x="135" y="131"/>
                    <a:pt x="137" y="131"/>
                  </a:cubicBezTo>
                  <a:cubicBezTo>
                    <a:pt x="139" y="131"/>
                    <a:pt x="141" y="127"/>
                    <a:pt x="143" y="119"/>
                  </a:cubicBezTo>
                  <a:lnTo>
                    <a:pt x="143" y="127"/>
                  </a:lnTo>
                  <a:cubicBezTo>
                    <a:pt x="143" y="132"/>
                    <a:pt x="144" y="138"/>
                    <a:pt x="150" y="138"/>
                  </a:cubicBezTo>
                  <a:cubicBezTo>
                    <a:pt x="152" y="138"/>
                    <a:pt x="155" y="137"/>
                    <a:pt x="160" y="135"/>
                  </a:cubicBezTo>
                  <a:cubicBezTo>
                    <a:pt x="171" y="136"/>
                    <a:pt x="180" y="136"/>
                    <a:pt x="180" y="144"/>
                  </a:cubicBezTo>
                  <a:cubicBezTo>
                    <a:pt x="180" y="145"/>
                    <a:pt x="180" y="146"/>
                    <a:pt x="181" y="146"/>
                  </a:cubicBezTo>
                  <a:cubicBezTo>
                    <a:pt x="184" y="146"/>
                    <a:pt x="192" y="133"/>
                    <a:pt x="197" y="120"/>
                  </a:cubicBezTo>
                  <a:cubicBezTo>
                    <a:pt x="197" y="128"/>
                    <a:pt x="200" y="128"/>
                    <a:pt x="206" y="128"/>
                  </a:cubicBezTo>
                  <a:cubicBezTo>
                    <a:pt x="213" y="128"/>
                    <a:pt x="213" y="128"/>
                    <a:pt x="213" y="136"/>
                  </a:cubicBezTo>
                  <a:cubicBezTo>
                    <a:pt x="212" y="144"/>
                    <a:pt x="212" y="148"/>
                    <a:pt x="212" y="148"/>
                  </a:cubicBezTo>
                  <a:cubicBezTo>
                    <a:pt x="213" y="148"/>
                    <a:pt x="214" y="144"/>
                    <a:pt x="217" y="136"/>
                  </a:cubicBezTo>
                  <a:cubicBezTo>
                    <a:pt x="218" y="130"/>
                    <a:pt x="220" y="127"/>
                    <a:pt x="222" y="127"/>
                  </a:cubicBezTo>
                  <a:cubicBezTo>
                    <a:pt x="225" y="127"/>
                    <a:pt x="228" y="134"/>
                    <a:pt x="228" y="145"/>
                  </a:cubicBezTo>
                  <a:cubicBezTo>
                    <a:pt x="228" y="153"/>
                    <a:pt x="231" y="153"/>
                    <a:pt x="237" y="153"/>
                  </a:cubicBezTo>
                  <a:cubicBezTo>
                    <a:pt x="239" y="145"/>
                    <a:pt x="245" y="145"/>
                    <a:pt x="250" y="145"/>
                  </a:cubicBezTo>
                  <a:cubicBezTo>
                    <a:pt x="259" y="145"/>
                    <a:pt x="259" y="145"/>
                    <a:pt x="259" y="129"/>
                  </a:cubicBezTo>
                  <a:cubicBezTo>
                    <a:pt x="259" y="113"/>
                    <a:pt x="263" y="113"/>
                    <a:pt x="268" y="113"/>
                  </a:cubicBezTo>
                  <a:cubicBezTo>
                    <a:pt x="271" y="113"/>
                    <a:pt x="274" y="113"/>
                    <a:pt x="274" y="121"/>
                  </a:cubicBezTo>
                  <a:cubicBezTo>
                    <a:pt x="274" y="121"/>
                    <a:pt x="276" y="129"/>
                    <a:pt x="280" y="129"/>
                  </a:cubicBezTo>
                  <a:cubicBezTo>
                    <a:pt x="283" y="129"/>
                    <a:pt x="285" y="130"/>
                    <a:pt x="285" y="138"/>
                  </a:cubicBezTo>
                  <a:cubicBezTo>
                    <a:pt x="285" y="138"/>
                    <a:pt x="289" y="146"/>
                    <a:pt x="294" y="146"/>
                  </a:cubicBezTo>
                  <a:cubicBezTo>
                    <a:pt x="300" y="146"/>
                    <a:pt x="305" y="146"/>
                    <a:pt x="305" y="155"/>
                  </a:cubicBezTo>
                  <a:cubicBezTo>
                    <a:pt x="308" y="155"/>
                    <a:pt x="308" y="155"/>
                    <a:pt x="308" y="146"/>
                  </a:cubicBezTo>
                  <a:cubicBezTo>
                    <a:pt x="308" y="141"/>
                    <a:pt x="309" y="135"/>
                    <a:pt x="314" y="135"/>
                  </a:cubicBezTo>
                  <a:cubicBezTo>
                    <a:pt x="316" y="135"/>
                    <a:pt x="319" y="136"/>
                    <a:pt x="322" y="139"/>
                  </a:cubicBezTo>
                  <a:cubicBezTo>
                    <a:pt x="328" y="139"/>
                    <a:pt x="337" y="139"/>
                    <a:pt x="337" y="131"/>
                  </a:cubicBezTo>
                  <a:cubicBezTo>
                    <a:pt x="339" y="131"/>
                    <a:pt x="339" y="131"/>
                    <a:pt x="339" y="139"/>
                  </a:cubicBezTo>
                  <a:cubicBezTo>
                    <a:pt x="339" y="147"/>
                    <a:pt x="341" y="151"/>
                    <a:pt x="343" y="151"/>
                  </a:cubicBezTo>
                  <a:cubicBezTo>
                    <a:pt x="345" y="151"/>
                    <a:pt x="348" y="147"/>
                    <a:pt x="350" y="139"/>
                  </a:cubicBezTo>
                  <a:cubicBezTo>
                    <a:pt x="350" y="135"/>
                    <a:pt x="351" y="133"/>
                    <a:pt x="352" y="133"/>
                  </a:cubicBezTo>
                  <a:cubicBezTo>
                    <a:pt x="354" y="133"/>
                    <a:pt x="355" y="135"/>
                    <a:pt x="357" y="139"/>
                  </a:cubicBezTo>
                  <a:cubicBezTo>
                    <a:pt x="357" y="139"/>
                    <a:pt x="359" y="139"/>
                    <a:pt x="363" y="131"/>
                  </a:cubicBezTo>
                  <a:cubicBezTo>
                    <a:pt x="364" y="127"/>
                    <a:pt x="364" y="125"/>
                    <a:pt x="365" y="125"/>
                  </a:cubicBezTo>
                  <a:cubicBezTo>
                    <a:pt x="366" y="125"/>
                    <a:pt x="368" y="127"/>
                    <a:pt x="371" y="131"/>
                  </a:cubicBezTo>
                  <a:cubicBezTo>
                    <a:pt x="371" y="139"/>
                    <a:pt x="374" y="139"/>
                    <a:pt x="376" y="140"/>
                  </a:cubicBezTo>
                  <a:cubicBezTo>
                    <a:pt x="379" y="136"/>
                    <a:pt x="388" y="134"/>
                    <a:pt x="396" y="134"/>
                  </a:cubicBezTo>
                  <a:cubicBezTo>
                    <a:pt x="406" y="134"/>
                    <a:pt x="415" y="136"/>
                    <a:pt x="417" y="140"/>
                  </a:cubicBezTo>
                  <a:cubicBezTo>
                    <a:pt x="419" y="132"/>
                    <a:pt x="419" y="132"/>
                    <a:pt x="422" y="132"/>
                  </a:cubicBezTo>
                  <a:cubicBezTo>
                    <a:pt x="423" y="139"/>
                    <a:pt x="425" y="142"/>
                    <a:pt x="425" y="142"/>
                  </a:cubicBezTo>
                  <a:cubicBezTo>
                    <a:pt x="427" y="142"/>
                    <a:pt x="428" y="135"/>
                    <a:pt x="428" y="125"/>
                  </a:cubicBezTo>
                  <a:lnTo>
                    <a:pt x="422" y="125"/>
                  </a:lnTo>
                  <a:cubicBezTo>
                    <a:pt x="422" y="118"/>
                    <a:pt x="424" y="114"/>
                    <a:pt x="426" y="114"/>
                  </a:cubicBezTo>
                  <a:cubicBezTo>
                    <a:pt x="428" y="114"/>
                    <a:pt x="431" y="120"/>
                    <a:pt x="431" y="132"/>
                  </a:cubicBezTo>
                  <a:cubicBezTo>
                    <a:pt x="432" y="141"/>
                    <a:pt x="433" y="145"/>
                    <a:pt x="434" y="145"/>
                  </a:cubicBezTo>
                  <a:cubicBezTo>
                    <a:pt x="434" y="145"/>
                    <a:pt x="435" y="141"/>
                    <a:pt x="437" y="134"/>
                  </a:cubicBezTo>
                  <a:cubicBezTo>
                    <a:pt x="438" y="125"/>
                    <a:pt x="439" y="121"/>
                    <a:pt x="441" y="121"/>
                  </a:cubicBezTo>
                  <a:cubicBezTo>
                    <a:pt x="442" y="121"/>
                    <a:pt x="444" y="125"/>
                    <a:pt x="446" y="134"/>
                  </a:cubicBezTo>
                  <a:cubicBezTo>
                    <a:pt x="446" y="141"/>
                    <a:pt x="446" y="145"/>
                    <a:pt x="446" y="145"/>
                  </a:cubicBezTo>
                  <a:cubicBezTo>
                    <a:pt x="446" y="145"/>
                    <a:pt x="447" y="141"/>
                    <a:pt x="448" y="134"/>
                  </a:cubicBezTo>
                  <a:cubicBezTo>
                    <a:pt x="451" y="115"/>
                    <a:pt x="455" y="105"/>
                    <a:pt x="458" y="105"/>
                  </a:cubicBezTo>
                  <a:cubicBezTo>
                    <a:pt x="461" y="105"/>
                    <a:pt x="463" y="111"/>
                    <a:pt x="463" y="126"/>
                  </a:cubicBezTo>
                  <a:cubicBezTo>
                    <a:pt x="463" y="141"/>
                    <a:pt x="465" y="149"/>
                    <a:pt x="468" y="150"/>
                  </a:cubicBezTo>
                  <a:cubicBezTo>
                    <a:pt x="470" y="150"/>
                    <a:pt x="470" y="141"/>
                    <a:pt x="470" y="134"/>
                  </a:cubicBezTo>
                  <a:cubicBezTo>
                    <a:pt x="469" y="126"/>
                    <a:pt x="469" y="122"/>
                    <a:pt x="470" y="122"/>
                  </a:cubicBezTo>
                  <a:lnTo>
                    <a:pt x="470" y="122"/>
                  </a:lnTo>
                  <a:cubicBezTo>
                    <a:pt x="471" y="122"/>
                    <a:pt x="473" y="126"/>
                    <a:pt x="476" y="134"/>
                  </a:cubicBezTo>
                  <a:cubicBezTo>
                    <a:pt x="481" y="147"/>
                    <a:pt x="485" y="153"/>
                    <a:pt x="489" y="153"/>
                  </a:cubicBezTo>
                  <a:cubicBezTo>
                    <a:pt x="492" y="153"/>
                    <a:pt x="496" y="150"/>
                    <a:pt x="500" y="143"/>
                  </a:cubicBezTo>
                  <a:cubicBezTo>
                    <a:pt x="505" y="135"/>
                    <a:pt x="510" y="131"/>
                    <a:pt x="513" y="131"/>
                  </a:cubicBezTo>
                  <a:cubicBezTo>
                    <a:pt x="515" y="131"/>
                    <a:pt x="515" y="135"/>
                    <a:pt x="511" y="143"/>
                  </a:cubicBezTo>
                  <a:cubicBezTo>
                    <a:pt x="507" y="152"/>
                    <a:pt x="506" y="156"/>
                    <a:pt x="507" y="156"/>
                  </a:cubicBezTo>
                  <a:cubicBezTo>
                    <a:pt x="507" y="156"/>
                    <a:pt x="508" y="154"/>
                    <a:pt x="511" y="150"/>
                  </a:cubicBezTo>
                  <a:lnTo>
                    <a:pt x="525" y="152"/>
                  </a:lnTo>
                  <a:cubicBezTo>
                    <a:pt x="528" y="152"/>
                    <a:pt x="531" y="144"/>
                    <a:pt x="531" y="135"/>
                  </a:cubicBezTo>
                  <a:cubicBezTo>
                    <a:pt x="532" y="145"/>
                    <a:pt x="535" y="152"/>
                    <a:pt x="538" y="152"/>
                  </a:cubicBezTo>
                  <a:cubicBezTo>
                    <a:pt x="540" y="152"/>
                    <a:pt x="542" y="150"/>
                    <a:pt x="544" y="144"/>
                  </a:cubicBezTo>
                  <a:lnTo>
                    <a:pt x="551" y="144"/>
                  </a:lnTo>
                  <a:cubicBezTo>
                    <a:pt x="553" y="144"/>
                    <a:pt x="553" y="144"/>
                    <a:pt x="557" y="136"/>
                  </a:cubicBezTo>
                  <a:cubicBezTo>
                    <a:pt x="557" y="134"/>
                    <a:pt x="558" y="133"/>
                    <a:pt x="559" y="133"/>
                  </a:cubicBezTo>
                  <a:cubicBezTo>
                    <a:pt x="561" y="133"/>
                    <a:pt x="563" y="138"/>
                    <a:pt x="565" y="144"/>
                  </a:cubicBezTo>
                  <a:cubicBezTo>
                    <a:pt x="567" y="149"/>
                    <a:pt x="569" y="155"/>
                    <a:pt x="570" y="155"/>
                  </a:cubicBezTo>
                  <a:cubicBezTo>
                    <a:pt x="570" y="155"/>
                    <a:pt x="570" y="154"/>
                    <a:pt x="570" y="152"/>
                  </a:cubicBezTo>
                  <a:cubicBezTo>
                    <a:pt x="572" y="144"/>
                    <a:pt x="575" y="136"/>
                    <a:pt x="579" y="128"/>
                  </a:cubicBezTo>
                  <a:cubicBezTo>
                    <a:pt x="580" y="126"/>
                    <a:pt x="581" y="125"/>
                    <a:pt x="582" y="125"/>
                  </a:cubicBezTo>
                  <a:cubicBezTo>
                    <a:pt x="583" y="125"/>
                    <a:pt x="584" y="130"/>
                    <a:pt x="583" y="136"/>
                  </a:cubicBezTo>
                  <a:cubicBezTo>
                    <a:pt x="583" y="144"/>
                    <a:pt x="583" y="144"/>
                    <a:pt x="588" y="153"/>
                  </a:cubicBezTo>
                  <a:cubicBezTo>
                    <a:pt x="590" y="153"/>
                    <a:pt x="596" y="153"/>
                    <a:pt x="596" y="145"/>
                  </a:cubicBezTo>
                  <a:cubicBezTo>
                    <a:pt x="596" y="141"/>
                    <a:pt x="600" y="139"/>
                    <a:pt x="605" y="139"/>
                  </a:cubicBezTo>
                  <a:cubicBezTo>
                    <a:pt x="610" y="139"/>
                    <a:pt x="615" y="141"/>
                    <a:pt x="616" y="145"/>
                  </a:cubicBezTo>
                  <a:lnTo>
                    <a:pt x="622" y="145"/>
                  </a:lnTo>
                  <a:cubicBezTo>
                    <a:pt x="625" y="145"/>
                    <a:pt x="627" y="137"/>
                    <a:pt x="631" y="137"/>
                  </a:cubicBezTo>
                  <a:cubicBezTo>
                    <a:pt x="631" y="137"/>
                    <a:pt x="633" y="137"/>
                    <a:pt x="636" y="129"/>
                  </a:cubicBezTo>
                  <a:cubicBezTo>
                    <a:pt x="639" y="129"/>
                    <a:pt x="642" y="129"/>
                    <a:pt x="642" y="137"/>
                  </a:cubicBezTo>
                  <a:cubicBezTo>
                    <a:pt x="644" y="129"/>
                    <a:pt x="644" y="125"/>
                    <a:pt x="645" y="125"/>
                  </a:cubicBezTo>
                  <a:cubicBezTo>
                    <a:pt x="646" y="125"/>
                    <a:pt x="646" y="130"/>
                    <a:pt x="648" y="138"/>
                  </a:cubicBezTo>
                  <a:cubicBezTo>
                    <a:pt x="648" y="146"/>
                    <a:pt x="648" y="150"/>
                    <a:pt x="648" y="150"/>
                  </a:cubicBezTo>
                  <a:cubicBezTo>
                    <a:pt x="648" y="150"/>
                    <a:pt x="649" y="146"/>
                    <a:pt x="651" y="138"/>
                  </a:cubicBezTo>
                  <a:cubicBezTo>
                    <a:pt x="652" y="134"/>
                    <a:pt x="653" y="131"/>
                    <a:pt x="653" y="131"/>
                  </a:cubicBezTo>
                  <a:cubicBezTo>
                    <a:pt x="654" y="131"/>
                    <a:pt x="655" y="134"/>
                    <a:pt x="657" y="138"/>
                  </a:cubicBezTo>
                  <a:cubicBezTo>
                    <a:pt x="657" y="142"/>
                    <a:pt x="657" y="144"/>
                    <a:pt x="658" y="144"/>
                  </a:cubicBezTo>
                  <a:cubicBezTo>
                    <a:pt x="658" y="144"/>
                    <a:pt x="659" y="142"/>
                    <a:pt x="659" y="138"/>
                  </a:cubicBezTo>
                  <a:cubicBezTo>
                    <a:pt x="661" y="128"/>
                    <a:pt x="665" y="121"/>
                    <a:pt x="667" y="121"/>
                  </a:cubicBezTo>
                  <a:cubicBezTo>
                    <a:pt x="669" y="121"/>
                    <a:pt x="670" y="124"/>
                    <a:pt x="670" y="130"/>
                  </a:cubicBezTo>
                  <a:cubicBezTo>
                    <a:pt x="670" y="130"/>
                    <a:pt x="673" y="130"/>
                    <a:pt x="676" y="122"/>
                  </a:cubicBezTo>
                  <a:cubicBezTo>
                    <a:pt x="677" y="114"/>
                    <a:pt x="678" y="110"/>
                    <a:pt x="679" y="110"/>
                  </a:cubicBezTo>
                  <a:cubicBezTo>
                    <a:pt x="679" y="110"/>
                    <a:pt x="679" y="114"/>
                    <a:pt x="679" y="122"/>
                  </a:cubicBezTo>
                  <a:cubicBezTo>
                    <a:pt x="680" y="130"/>
                    <a:pt x="682" y="134"/>
                    <a:pt x="683" y="134"/>
                  </a:cubicBezTo>
                  <a:cubicBezTo>
                    <a:pt x="685" y="134"/>
                    <a:pt x="686" y="130"/>
                    <a:pt x="688" y="122"/>
                  </a:cubicBezTo>
                  <a:cubicBezTo>
                    <a:pt x="688" y="122"/>
                    <a:pt x="689" y="119"/>
                    <a:pt x="691" y="119"/>
                  </a:cubicBezTo>
                  <a:cubicBezTo>
                    <a:pt x="691" y="119"/>
                    <a:pt x="692" y="120"/>
                    <a:pt x="694" y="122"/>
                  </a:cubicBezTo>
                  <a:cubicBezTo>
                    <a:pt x="697" y="127"/>
                    <a:pt x="704" y="132"/>
                    <a:pt x="709" y="132"/>
                  </a:cubicBezTo>
                  <a:cubicBezTo>
                    <a:pt x="712" y="132"/>
                    <a:pt x="714" y="129"/>
                    <a:pt x="713" y="122"/>
                  </a:cubicBezTo>
                  <a:lnTo>
                    <a:pt x="719" y="122"/>
                  </a:lnTo>
                  <a:cubicBezTo>
                    <a:pt x="722" y="127"/>
                    <a:pt x="724" y="129"/>
                    <a:pt x="726" y="129"/>
                  </a:cubicBezTo>
                  <a:cubicBezTo>
                    <a:pt x="728" y="129"/>
                    <a:pt x="729" y="127"/>
                    <a:pt x="731" y="124"/>
                  </a:cubicBezTo>
                  <a:lnTo>
                    <a:pt x="733" y="115"/>
                  </a:lnTo>
                  <a:cubicBezTo>
                    <a:pt x="733" y="124"/>
                    <a:pt x="736" y="131"/>
                    <a:pt x="738" y="131"/>
                  </a:cubicBezTo>
                  <a:cubicBezTo>
                    <a:pt x="742" y="131"/>
                    <a:pt x="742" y="131"/>
                    <a:pt x="742" y="124"/>
                  </a:cubicBezTo>
                  <a:cubicBezTo>
                    <a:pt x="739" y="116"/>
                    <a:pt x="741" y="116"/>
                    <a:pt x="743" y="116"/>
                  </a:cubicBezTo>
                  <a:cubicBezTo>
                    <a:pt x="743" y="116"/>
                    <a:pt x="744" y="116"/>
                    <a:pt x="744" y="116"/>
                  </a:cubicBezTo>
                  <a:cubicBezTo>
                    <a:pt x="747" y="116"/>
                    <a:pt x="750" y="124"/>
                    <a:pt x="750" y="131"/>
                  </a:cubicBezTo>
                  <a:lnTo>
                    <a:pt x="753" y="131"/>
                  </a:lnTo>
                  <a:cubicBezTo>
                    <a:pt x="753" y="122"/>
                    <a:pt x="754" y="118"/>
                    <a:pt x="754" y="118"/>
                  </a:cubicBezTo>
                  <a:cubicBezTo>
                    <a:pt x="755" y="118"/>
                    <a:pt x="755" y="120"/>
                    <a:pt x="755" y="124"/>
                  </a:cubicBezTo>
                  <a:cubicBezTo>
                    <a:pt x="759" y="131"/>
                    <a:pt x="761" y="131"/>
                    <a:pt x="764" y="131"/>
                  </a:cubicBezTo>
                  <a:cubicBezTo>
                    <a:pt x="764" y="129"/>
                    <a:pt x="765" y="128"/>
                    <a:pt x="765" y="128"/>
                  </a:cubicBezTo>
                  <a:lnTo>
                    <a:pt x="765" y="128"/>
                  </a:lnTo>
                  <a:cubicBezTo>
                    <a:pt x="765" y="128"/>
                    <a:pt x="766" y="131"/>
                    <a:pt x="764" y="131"/>
                  </a:cubicBezTo>
                  <a:lnTo>
                    <a:pt x="764" y="140"/>
                  </a:lnTo>
                  <a:cubicBezTo>
                    <a:pt x="765" y="143"/>
                    <a:pt x="765" y="144"/>
                    <a:pt x="766" y="144"/>
                  </a:cubicBezTo>
                  <a:cubicBezTo>
                    <a:pt x="767" y="144"/>
                    <a:pt x="767" y="138"/>
                    <a:pt x="767" y="131"/>
                  </a:cubicBezTo>
                  <a:lnTo>
                    <a:pt x="773" y="132"/>
                  </a:lnTo>
                  <a:cubicBezTo>
                    <a:pt x="775" y="132"/>
                    <a:pt x="779" y="132"/>
                    <a:pt x="775" y="124"/>
                  </a:cubicBezTo>
                  <a:cubicBezTo>
                    <a:pt x="775" y="116"/>
                    <a:pt x="775" y="108"/>
                    <a:pt x="779" y="108"/>
                  </a:cubicBezTo>
                  <a:cubicBezTo>
                    <a:pt x="779" y="105"/>
                    <a:pt x="779" y="104"/>
                    <a:pt x="779" y="104"/>
                  </a:cubicBezTo>
                  <a:lnTo>
                    <a:pt x="779" y="104"/>
                  </a:lnTo>
                  <a:cubicBezTo>
                    <a:pt x="780" y="104"/>
                    <a:pt x="780" y="108"/>
                    <a:pt x="779" y="108"/>
                  </a:cubicBezTo>
                  <a:cubicBezTo>
                    <a:pt x="779" y="116"/>
                    <a:pt x="779" y="124"/>
                    <a:pt x="781" y="124"/>
                  </a:cubicBezTo>
                  <a:cubicBezTo>
                    <a:pt x="784" y="125"/>
                    <a:pt x="784" y="132"/>
                    <a:pt x="784" y="132"/>
                  </a:cubicBezTo>
                  <a:cubicBezTo>
                    <a:pt x="783" y="139"/>
                    <a:pt x="784" y="142"/>
                    <a:pt x="786" y="142"/>
                  </a:cubicBezTo>
                  <a:cubicBezTo>
                    <a:pt x="789" y="142"/>
                    <a:pt x="794" y="137"/>
                    <a:pt x="796" y="132"/>
                  </a:cubicBezTo>
                  <a:cubicBezTo>
                    <a:pt x="798" y="125"/>
                    <a:pt x="800" y="121"/>
                    <a:pt x="802" y="121"/>
                  </a:cubicBezTo>
                  <a:cubicBezTo>
                    <a:pt x="803" y="121"/>
                    <a:pt x="804" y="125"/>
                    <a:pt x="804" y="132"/>
                  </a:cubicBezTo>
                  <a:cubicBezTo>
                    <a:pt x="804" y="137"/>
                    <a:pt x="804" y="139"/>
                    <a:pt x="805" y="139"/>
                  </a:cubicBezTo>
                  <a:cubicBezTo>
                    <a:pt x="807" y="139"/>
                    <a:pt x="810" y="126"/>
                    <a:pt x="812" y="109"/>
                  </a:cubicBezTo>
                  <a:lnTo>
                    <a:pt x="816" y="84"/>
                  </a:lnTo>
                  <a:lnTo>
                    <a:pt x="816" y="109"/>
                  </a:lnTo>
                  <a:cubicBezTo>
                    <a:pt x="817" y="128"/>
                    <a:pt x="818" y="136"/>
                    <a:pt x="820" y="136"/>
                  </a:cubicBezTo>
                  <a:cubicBezTo>
                    <a:pt x="821" y="136"/>
                    <a:pt x="823" y="132"/>
                    <a:pt x="827" y="125"/>
                  </a:cubicBezTo>
                  <a:cubicBezTo>
                    <a:pt x="830" y="121"/>
                    <a:pt x="831" y="119"/>
                    <a:pt x="832" y="119"/>
                  </a:cubicBezTo>
                  <a:cubicBezTo>
                    <a:pt x="833" y="119"/>
                    <a:pt x="833" y="121"/>
                    <a:pt x="833" y="125"/>
                  </a:cubicBezTo>
                  <a:cubicBezTo>
                    <a:pt x="833" y="134"/>
                    <a:pt x="835" y="134"/>
                    <a:pt x="844" y="134"/>
                  </a:cubicBezTo>
                  <a:cubicBezTo>
                    <a:pt x="853" y="134"/>
                    <a:pt x="855" y="134"/>
                    <a:pt x="855" y="126"/>
                  </a:cubicBezTo>
                  <a:lnTo>
                    <a:pt x="861" y="126"/>
                  </a:lnTo>
                  <a:cubicBezTo>
                    <a:pt x="862" y="132"/>
                    <a:pt x="864" y="134"/>
                    <a:pt x="865" y="134"/>
                  </a:cubicBezTo>
                  <a:cubicBezTo>
                    <a:pt x="867" y="134"/>
                    <a:pt x="868" y="128"/>
                    <a:pt x="866" y="118"/>
                  </a:cubicBezTo>
                  <a:lnTo>
                    <a:pt x="873" y="118"/>
                  </a:lnTo>
                  <a:lnTo>
                    <a:pt x="873" y="126"/>
                  </a:lnTo>
                  <a:cubicBezTo>
                    <a:pt x="873" y="134"/>
                    <a:pt x="879" y="135"/>
                    <a:pt x="901" y="135"/>
                  </a:cubicBezTo>
                  <a:cubicBezTo>
                    <a:pt x="927" y="135"/>
                    <a:pt x="929" y="135"/>
                    <a:pt x="929" y="119"/>
                  </a:cubicBezTo>
                  <a:cubicBezTo>
                    <a:pt x="931" y="111"/>
                    <a:pt x="933" y="107"/>
                    <a:pt x="934" y="107"/>
                  </a:cubicBezTo>
                  <a:cubicBezTo>
                    <a:pt x="935" y="107"/>
                    <a:pt x="936" y="111"/>
                    <a:pt x="936" y="119"/>
                  </a:cubicBezTo>
                  <a:cubicBezTo>
                    <a:pt x="936" y="125"/>
                    <a:pt x="937" y="131"/>
                    <a:pt x="938" y="131"/>
                  </a:cubicBezTo>
                  <a:cubicBezTo>
                    <a:pt x="938" y="131"/>
                    <a:pt x="938" y="130"/>
                    <a:pt x="938" y="127"/>
                  </a:cubicBezTo>
                  <a:cubicBezTo>
                    <a:pt x="938" y="127"/>
                    <a:pt x="944" y="128"/>
                    <a:pt x="947" y="136"/>
                  </a:cubicBezTo>
                  <a:cubicBezTo>
                    <a:pt x="950" y="142"/>
                    <a:pt x="953" y="145"/>
                    <a:pt x="955" y="145"/>
                  </a:cubicBezTo>
                  <a:cubicBezTo>
                    <a:pt x="957" y="145"/>
                    <a:pt x="958" y="140"/>
                    <a:pt x="958" y="136"/>
                  </a:cubicBezTo>
                  <a:cubicBezTo>
                    <a:pt x="957" y="129"/>
                    <a:pt x="957" y="127"/>
                    <a:pt x="957" y="127"/>
                  </a:cubicBezTo>
                  <a:lnTo>
                    <a:pt x="957" y="127"/>
                  </a:lnTo>
                  <a:cubicBezTo>
                    <a:pt x="958" y="127"/>
                    <a:pt x="959" y="131"/>
                    <a:pt x="961" y="136"/>
                  </a:cubicBezTo>
                  <a:cubicBezTo>
                    <a:pt x="963" y="141"/>
                    <a:pt x="965" y="147"/>
                    <a:pt x="966" y="147"/>
                  </a:cubicBezTo>
                  <a:cubicBezTo>
                    <a:pt x="966" y="147"/>
                    <a:pt x="966" y="146"/>
                    <a:pt x="966" y="144"/>
                  </a:cubicBezTo>
                  <a:cubicBezTo>
                    <a:pt x="968" y="139"/>
                    <a:pt x="974" y="135"/>
                    <a:pt x="979" y="135"/>
                  </a:cubicBezTo>
                  <a:cubicBezTo>
                    <a:pt x="983" y="135"/>
                    <a:pt x="986" y="137"/>
                    <a:pt x="986" y="145"/>
                  </a:cubicBezTo>
                  <a:lnTo>
                    <a:pt x="992" y="145"/>
                  </a:lnTo>
                  <a:cubicBezTo>
                    <a:pt x="992" y="137"/>
                    <a:pt x="998" y="137"/>
                    <a:pt x="1003" y="137"/>
                  </a:cubicBezTo>
                  <a:cubicBezTo>
                    <a:pt x="1010" y="137"/>
                    <a:pt x="1012" y="137"/>
                    <a:pt x="1012" y="145"/>
                  </a:cubicBezTo>
                  <a:cubicBezTo>
                    <a:pt x="1011" y="149"/>
                    <a:pt x="1011" y="151"/>
                    <a:pt x="1012" y="151"/>
                  </a:cubicBezTo>
                  <a:cubicBezTo>
                    <a:pt x="1013" y="151"/>
                    <a:pt x="1015" y="149"/>
                    <a:pt x="1018" y="145"/>
                  </a:cubicBezTo>
                  <a:cubicBezTo>
                    <a:pt x="1021" y="145"/>
                    <a:pt x="1023" y="129"/>
                    <a:pt x="1027" y="129"/>
                  </a:cubicBezTo>
                  <a:cubicBezTo>
                    <a:pt x="1027" y="121"/>
                    <a:pt x="1029" y="113"/>
                    <a:pt x="1032" y="113"/>
                  </a:cubicBezTo>
                  <a:lnTo>
                    <a:pt x="1032" y="121"/>
                  </a:lnTo>
                  <a:lnTo>
                    <a:pt x="1032" y="137"/>
                  </a:lnTo>
                  <a:cubicBezTo>
                    <a:pt x="1035" y="137"/>
                    <a:pt x="1038" y="137"/>
                    <a:pt x="1038" y="129"/>
                  </a:cubicBezTo>
                  <a:cubicBezTo>
                    <a:pt x="1041" y="138"/>
                    <a:pt x="1044" y="138"/>
                    <a:pt x="1049" y="138"/>
                  </a:cubicBezTo>
                  <a:cubicBezTo>
                    <a:pt x="1055" y="138"/>
                    <a:pt x="1060" y="138"/>
                    <a:pt x="1064" y="130"/>
                  </a:cubicBezTo>
                  <a:cubicBezTo>
                    <a:pt x="1065" y="138"/>
                    <a:pt x="1071" y="142"/>
                    <a:pt x="1076" y="142"/>
                  </a:cubicBezTo>
                  <a:cubicBezTo>
                    <a:pt x="1080" y="142"/>
                    <a:pt x="1085" y="139"/>
                    <a:pt x="1086" y="130"/>
                  </a:cubicBezTo>
                  <a:cubicBezTo>
                    <a:pt x="1086" y="126"/>
                    <a:pt x="1087" y="124"/>
                    <a:pt x="1088" y="124"/>
                  </a:cubicBezTo>
                  <a:cubicBezTo>
                    <a:pt x="1089" y="124"/>
                    <a:pt x="1091" y="126"/>
                    <a:pt x="1092" y="130"/>
                  </a:cubicBezTo>
                  <a:cubicBezTo>
                    <a:pt x="1094" y="135"/>
                    <a:pt x="1094" y="137"/>
                    <a:pt x="1095" y="137"/>
                  </a:cubicBezTo>
                  <a:cubicBezTo>
                    <a:pt x="1096" y="137"/>
                    <a:pt x="1097" y="135"/>
                    <a:pt x="1099" y="130"/>
                  </a:cubicBezTo>
                  <a:cubicBezTo>
                    <a:pt x="1099" y="128"/>
                    <a:pt x="1100" y="127"/>
                    <a:pt x="1101" y="127"/>
                  </a:cubicBezTo>
                  <a:cubicBezTo>
                    <a:pt x="1103" y="127"/>
                    <a:pt x="1105" y="133"/>
                    <a:pt x="1106" y="139"/>
                  </a:cubicBezTo>
                  <a:cubicBezTo>
                    <a:pt x="1108" y="148"/>
                    <a:pt x="1110" y="152"/>
                    <a:pt x="1112" y="152"/>
                  </a:cubicBezTo>
                  <a:cubicBezTo>
                    <a:pt x="1113" y="152"/>
                    <a:pt x="1114" y="150"/>
                    <a:pt x="1115" y="147"/>
                  </a:cubicBezTo>
                  <a:cubicBezTo>
                    <a:pt x="1118" y="143"/>
                    <a:pt x="1123" y="139"/>
                    <a:pt x="1130" y="139"/>
                  </a:cubicBezTo>
                  <a:cubicBezTo>
                    <a:pt x="1136" y="131"/>
                    <a:pt x="1138" y="131"/>
                    <a:pt x="1136" y="124"/>
                  </a:cubicBezTo>
                  <a:cubicBezTo>
                    <a:pt x="1136" y="118"/>
                    <a:pt x="1137" y="112"/>
                    <a:pt x="1138" y="107"/>
                  </a:cubicBezTo>
                  <a:cubicBezTo>
                    <a:pt x="1140" y="104"/>
                    <a:pt x="1141" y="103"/>
                    <a:pt x="1142" y="103"/>
                  </a:cubicBezTo>
                  <a:cubicBezTo>
                    <a:pt x="1143" y="103"/>
                    <a:pt x="1143" y="107"/>
                    <a:pt x="1142" y="107"/>
                  </a:cubicBezTo>
                  <a:cubicBezTo>
                    <a:pt x="1141" y="107"/>
                    <a:pt x="1141" y="107"/>
                    <a:pt x="1141" y="107"/>
                  </a:cubicBezTo>
                  <a:cubicBezTo>
                    <a:pt x="1136" y="116"/>
                    <a:pt x="1138" y="116"/>
                    <a:pt x="1141" y="124"/>
                  </a:cubicBezTo>
                  <a:cubicBezTo>
                    <a:pt x="1142" y="128"/>
                    <a:pt x="1146" y="132"/>
                    <a:pt x="1150" y="132"/>
                  </a:cubicBezTo>
                  <a:cubicBezTo>
                    <a:pt x="1151" y="132"/>
                    <a:pt x="1152" y="132"/>
                    <a:pt x="1152" y="131"/>
                  </a:cubicBezTo>
                  <a:lnTo>
                    <a:pt x="1164" y="132"/>
                  </a:lnTo>
                  <a:cubicBezTo>
                    <a:pt x="1168" y="136"/>
                    <a:pt x="1171" y="138"/>
                    <a:pt x="1173" y="138"/>
                  </a:cubicBezTo>
                  <a:cubicBezTo>
                    <a:pt x="1174" y="138"/>
                    <a:pt x="1175" y="136"/>
                    <a:pt x="1175" y="132"/>
                  </a:cubicBezTo>
                  <a:lnTo>
                    <a:pt x="1175" y="125"/>
                  </a:lnTo>
                  <a:cubicBezTo>
                    <a:pt x="1177" y="133"/>
                    <a:pt x="1186" y="137"/>
                    <a:pt x="1194" y="137"/>
                  </a:cubicBezTo>
                  <a:cubicBezTo>
                    <a:pt x="1203" y="137"/>
                    <a:pt x="1211" y="133"/>
                    <a:pt x="1212" y="125"/>
                  </a:cubicBezTo>
                  <a:lnTo>
                    <a:pt x="1212" y="132"/>
                  </a:lnTo>
                  <a:cubicBezTo>
                    <a:pt x="1212" y="141"/>
                    <a:pt x="1215" y="141"/>
                    <a:pt x="1221" y="141"/>
                  </a:cubicBezTo>
                  <a:cubicBezTo>
                    <a:pt x="1223" y="141"/>
                    <a:pt x="1235" y="134"/>
                    <a:pt x="1243" y="134"/>
                  </a:cubicBezTo>
                  <a:cubicBezTo>
                    <a:pt x="1254" y="134"/>
                    <a:pt x="1263" y="134"/>
                    <a:pt x="1263" y="126"/>
                  </a:cubicBezTo>
                  <a:cubicBezTo>
                    <a:pt x="1267" y="126"/>
                    <a:pt x="1267" y="126"/>
                    <a:pt x="1267" y="135"/>
                  </a:cubicBezTo>
                  <a:cubicBezTo>
                    <a:pt x="1263" y="143"/>
                    <a:pt x="1267" y="143"/>
                    <a:pt x="1269" y="143"/>
                  </a:cubicBezTo>
                  <a:cubicBezTo>
                    <a:pt x="1272" y="143"/>
                    <a:pt x="1272" y="135"/>
                    <a:pt x="1272" y="126"/>
                  </a:cubicBezTo>
                  <a:cubicBezTo>
                    <a:pt x="1272" y="122"/>
                    <a:pt x="1273" y="120"/>
                    <a:pt x="1274" y="120"/>
                  </a:cubicBezTo>
                  <a:cubicBezTo>
                    <a:pt x="1275" y="120"/>
                    <a:pt x="1277" y="122"/>
                    <a:pt x="1280" y="127"/>
                  </a:cubicBezTo>
                  <a:cubicBezTo>
                    <a:pt x="1283" y="131"/>
                    <a:pt x="1288" y="133"/>
                    <a:pt x="1292" y="133"/>
                  </a:cubicBezTo>
                  <a:cubicBezTo>
                    <a:pt x="1297" y="133"/>
                    <a:pt x="1301" y="131"/>
                    <a:pt x="1304" y="127"/>
                  </a:cubicBezTo>
                  <a:cubicBezTo>
                    <a:pt x="1306" y="127"/>
                    <a:pt x="1309" y="127"/>
                    <a:pt x="1309" y="135"/>
                  </a:cubicBezTo>
                  <a:cubicBezTo>
                    <a:pt x="1311" y="140"/>
                    <a:pt x="1313" y="145"/>
                    <a:pt x="1316" y="145"/>
                  </a:cubicBezTo>
                  <a:cubicBezTo>
                    <a:pt x="1319" y="145"/>
                    <a:pt x="1321" y="142"/>
                    <a:pt x="1324" y="136"/>
                  </a:cubicBezTo>
                  <a:cubicBezTo>
                    <a:pt x="1326" y="136"/>
                    <a:pt x="1326" y="136"/>
                    <a:pt x="1326" y="144"/>
                  </a:cubicBezTo>
                  <a:cubicBezTo>
                    <a:pt x="1328" y="148"/>
                    <a:pt x="1329" y="153"/>
                    <a:pt x="1330" y="153"/>
                  </a:cubicBezTo>
                  <a:cubicBezTo>
                    <a:pt x="1330" y="153"/>
                    <a:pt x="1331" y="150"/>
                    <a:pt x="1332" y="144"/>
                  </a:cubicBezTo>
                  <a:cubicBezTo>
                    <a:pt x="1334" y="140"/>
                    <a:pt x="1338" y="138"/>
                    <a:pt x="1342" y="138"/>
                  </a:cubicBezTo>
                  <a:cubicBezTo>
                    <a:pt x="1346" y="138"/>
                    <a:pt x="1350" y="140"/>
                    <a:pt x="1352" y="144"/>
                  </a:cubicBezTo>
                  <a:cubicBezTo>
                    <a:pt x="1354" y="144"/>
                    <a:pt x="1358" y="144"/>
                    <a:pt x="1358" y="136"/>
                  </a:cubicBezTo>
                  <a:cubicBezTo>
                    <a:pt x="1358" y="133"/>
                    <a:pt x="1358" y="130"/>
                    <a:pt x="1358" y="128"/>
                  </a:cubicBezTo>
                  <a:cubicBezTo>
                    <a:pt x="1359" y="136"/>
                    <a:pt x="1360" y="141"/>
                    <a:pt x="1361" y="141"/>
                  </a:cubicBezTo>
                  <a:cubicBezTo>
                    <a:pt x="1362" y="141"/>
                    <a:pt x="1362" y="136"/>
                    <a:pt x="1363" y="128"/>
                  </a:cubicBezTo>
                  <a:cubicBezTo>
                    <a:pt x="1363" y="124"/>
                    <a:pt x="1364" y="122"/>
                    <a:pt x="1365" y="122"/>
                  </a:cubicBezTo>
                  <a:cubicBezTo>
                    <a:pt x="1366" y="122"/>
                    <a:pt x="1367" y="124"/>
                    <a:pt x="1367" y="128"/>
                  </a:cubicBezTo>
                  <a:cubicBezTo>
                    <a:pt x="1369" y="136"/>
                    <a:pt x="1372" y="136"/>
                    <a:pt x="1372" y="136"/>
                  </a:cubicBezTo>
                  <a:cubicBezTo>
                    <a:pt x="1382" y="132"/>
                    <a:pt x="1392" y="130"/>
                    <a:pt x="1404" y="129"/>
                  </a:cubicBezTo>
                  <a:cubicBezTo>
                    <a:pt x="1426" y="129"/>
                    <a:pt x="1435" y="129"/>
                    <a:pt x="1435" y="121"/>
                  </a:cubicBezTo>
                  <a:cubicBezTo>
                    <a:pt x="1436" y="117"/>
                    <a:pt x="1437" y="115"/>
                    <a:pt x="1437" y="115"/>
                  </a:cubicBezTo>
                  <a:cubicBezTo>
                    <a:pt x="1438" y="115"/>
                    <a:pt x="1439" y="117"/>
                    <a:pt x="1441" y="121"/>
                  </a:cubicBezTo>
                  <a:cubicBezTo>
                    <a:pt x="1443" y="130"/>
                    <a:pt x="1446" y="130"/>
                    <a:pt x="1449" y="130"/>
                  </a:cubicBezTo>
                  <a:cubicBezTo>
                    <a:pt x="1452" y="130"/>
                    <a:pt x="1454" y="130"/>
                    <a:pt x="1454" y="138"/>
                  </a:cubicBezTo>
                  <a:cubicBezTo>
                    <a:pt x="1458" y="130"/>
                    <a:pt x="1458" y="130"/>
                    <a:pt x="1460" y="130"/>
                  </a:cubicBezTo>
                  <a:cubicBezTo>
                    <a:pt x="1460" y="134"/>
                    <a:pt x="1461" y="136"/>
                    <a:pt x="1462" y="136"/>
                  </a:cubicBezTo>
                  <a:cubicBezTo>
                    <a:pt x="1463" y="136"/>
                    <a:pt x="1465" y="134"/>
                    <a:pt x="1466" y="130"/>
                  </a:cubicBezTo>
                  <a:cubicBezTo>
                    <a:pt x="1468" y="122"/>
                    <a:pt x="1468" y="118"/>
                    <a:pt x="1468" y="118"/>
                  </a:cubicBezTo>
                  <a:cubicBezTo>
                    <a:pt x="1469" y="118"/>
                    <a:pt x="1469" y="122"/>
                    <a:pt x="1469" y="130"/>
                  </a:cubicBezTo>
                  <a:cubicBezTo>
                    <a:pt x="1469" y="136"/>
                    <a:pt x="1473" y="142"/>
                    <a:pt x="1475" y="142"/>
                  </a:cubicBezTo>
                  <a:cubicBezTo>
                    <a:pt x="1475" y="142"/>
                    <a:pt x="1475" y="141"/>
                    <a:pt x="1474" y="138"/>
                  </a:cubicBezTo>
                  <a:cubicBezTo>
                    <a:pt x="1474" y="130"/>
                    <a:pt x="1480" y="130"/>
                    <a:pt x="1483" y="122"/>
                  </a:cubicBezTo>
                  <a:cubicBezTo>
                    <a:pt x="1486" y="122"/>
                    <a:pt x="1489" y="122"/>
                    <a:pt x="1489" y="130"/>
                  </a:cubicBezTo>
                  <a:cubicBezTo>
                    <a:pt x="1490" y="133"/>
                    <a:pt x="1492" y="134"/>
                    <a:pt x="1494" y="134"/>
                  </a:cubicBezTo>
                  <a:cubicBezTo>
                    <a:pt x="1499" y="134"/>
                    <a:pt x="1507" y="129"/>
                    <a:pt x="1509" y="124"/>
                  </a:cubicBezTo>
                  <a:cubicBezTo>
                    <a:pt x="1509" y="119"/>
                    <a:pt x="1510" y="117"/>
                    <a:pt x="1510" y="117"/>
                  </a:cubicBezTo>
                  <a:cubicBezTo>
                    <a:pt x="1511" y="117"/>
                    <a:pt x="1511" y="119"/>
                    <a:pt x="1511" y="124"/>
                  </a:cubicBezTo>
                  <a:cubicBezTo>
                    <a:pt x="1511" y="131"/>
                    <a:pt x="1515" y="131"/>
                    <a:pt x="1517" y="131"/>
                  </a:cubicBezTo>
                  <a:cubicBezTo>
                    <a:pt x="1518" y="129"/>
                    <a:pt x="1519" y="128"/>
                    <a:pt x="1519" y="128"/>
                  </a:cubicBezTo>
                  <a:cubicBezTo>
                    <a:pt x="1520" y="128"/>
                    <a:pt x="1520" y="134"/>
                    <a:pt x="1520" y="139"/>
                  </a:cubicBezTo>
                  <a:cubicBezTo>
                    <a:pt x="1517" y="147"/>
                    <a:pt x="1520" y="147"/>
                    <a:pt x="1526" y="147"/>
                  </a:cubicBezTo>
                  <a:cubicBezTo>
                    <a:pt x="1528" y="141"/>
                    <a:pt x="1535" y="140"/>
                    <a:pt x="1542" y="140"/>
                  </a:cubicBezTo>
                  <a:cubicBezTo>
                    <a:pt x="1544" y="140"/>
                    <a:pt x="1546" y="140"/>
                    <a:pt x="1548" y="140"/>
                  </a:cubicBezTo>
                  <a:cubicBezTo>
                    <a:pt x="1563" y="140"/>
                    <a:pt x="1565" y="132"/>
                    <a:pt x="1572" y="116"/>
                  </a:cubicBezTo>
                  <a:lnTo>
                    <a:pt x="1574" y="100"/>
                  </a:lnTo>
                  <a:lnTo>
                    <a:pt x="1574" y="116"/>
                  </a:lnTo>
                  <a:cubicBezTo>
                    <a:pt x="1574" y="125"/>
                    <a:pt x="1575" y="132"/>
                    <a:pt x="1578" y="140"/>
                  </a:cubicBezTo>
                  <a:cubicBezTo>
                    <a:pt x="1580" y="140"/>
                    <a:pt x="1580" y="132"/>
                    <a:pt x="1580" y="125"/>
                  </a:cubicBezTo>
                  <a:cubicBezTo>
                    <a:pt x="1580" y="121"/>
                    <a:pt x="1581" y="119"/>
                    <a:pt x="1582" y="119"/>
                  </a:cubicBezTo>
                  <a:cubicBezTo>
                    <a:pt x="1584" y="119"/>
                    <a:pt x="1586" y="121"/>
                    <a:pt x="1589" y="125"/>
                  </a:cubicBezTo>
                  <a:cubicBezTo>
                    <a:pt x="1592" y="129"/>
                    <a:pt x="1594" y="131"/>
                    <a:pt x="1595" y="131"/>
                  </a:cubicBezTo>
                  <a:cubicBezTo>
                    <a:pt x="1597" y="131"/>
                    <a:pt x="1598" y="129"/>
                    <a:pt x="1600" y="125"/>
                  </a:cubicBezTo>
                  <a:cubicBezTo>
                    <a:pt x="1602" y="125"/>
                    <a:pt x="1606" y="125"/>
                    <a:pt x="1609" y="134"/>
                  </a:cubicBezTo>
                  <a:cubicBezTo>
                    <a:pt x="1611" y="134"/>
                    <a:pt x="1611" y="134"/>
                    <a:pt x="1611" y="125"/>
                  </a:cubicBezTo>
                  <a:cubicBezTo>
                    <a:pt x="1611" y="121"/>
                    <a:pt x="1612" y="119"/>
                    <a:pt x="1613" y="119"/>
                  </a:cubicBezTo>
                  <a:cubicBezTo>
                    <a:pt x="1614" y="119"/>
                    <a:pt x="1616" y="121"/>
                    <a:pt x="1617" y="125"/>
                  </a:cubicBezTo>
                  <a:cubicBezTo>
                    <a:pt x="1619" y="135"/>
                    <a:pt x="1622" y="139"/>
                    <a:pt x="1625" y="139"/>
                  </a:cubicBezTo>
                  <a:cubicBezTo>
                    <a:pt x="1627" y="139"/>
                    <a:pt x="1628" y="137"/>
                    <a:pt x="1628" y="134"/>
                  </a:cubicBezTo>
                  <a:cubicBezTo>
                    <a:pt x="1628" y="126"/>
                    <a:pt x="1631" y="126"/>
                    <a:pt x="1635" y="126"/>
                  </a:cubicBezTo>
                  <a:cubicBezTo>
                    <a:pt x="1637" y="126"/>
                    <a:pt x="1640" y="126"/>
                    <a:pt x="1643" y="118"/>
                  </a:cubicBezTo>
                  <a:lnTo>
                    <a:pt x="1648" y="118"/>
                  </a:lnTo>
                  <a:cubicBezTo>
                    <a:pt x="1652" y="118"/>
                    <a:pt x="1648" y="126"/>
                    <a:pt x="1646" y="126"/>
                  </a:cubicBezTo>
                  <a:lnTo>
                    <a:pt x="1648" y="134"/>
                  </a:lnTo>
                  <a:cubicBezTo>
                    <a:pt x="1649" y="134"/>
                    <a:pt x="1650" y="134"/>
                    <a:pt x="1651" y="134"/>
                  </a:cubicBezTo>
                  <a:cubicBezTo>
                    <a:pt x="1655" y="134"/>
                    <a:pt x="1658" y="133"/>
                    <a:pt x="1659" y="126"/>
                  </a:cubicBezTo>
                  <a:cubicBezTo>
                    <a:pt x="1661" y="118"/>
                    <a:pt x="1662" y="114"/>
                    <a:pt x="1662" y="114"/>
                  </a:cubicBezTo>
                  <a:cubicBezTo>
                    <a:pt x="1663" y="114"/>
                    <a:pt x="1663" y="118"/>
                    <a:pt x="1663" y="126"/>
                  </a:cubicBezTo>
                  <a:cubicBezTo>
                    <a:pt x="1663" y="132"/>
                    <a:pt x="1664" y="138"/>
                    <a:pt x="1666" y="138"/>
                  </a:cubicBezTo>
                  <a:cubicBezTo>
                    <a:pt x="1667" y="138"/>
                    <a:pt x="1667" y="137"/>
                    <a:pt x="1668" y="135"/>
                  </a:cubicBezTo>
                  <a:cubicBezTo>
                    <a:pt x="1670" y="128"/>
                    <a:pt x="1671" y="125"/>
                    <a:pt x="1672" y="125"/>
                  </a:cubicBezTo>
                  <a:cubicBezTo>
                    <a:pt x="1673" y="125"/>
                    <a:pt x="1674" y="130"/>
                    <a:pt x="1674" y="135"/>
                  </a:cubicBezTo>
                  <a:cubicBezTo>
                    <a:pt x="1673" y="143"/>
                    <a:pt x="1672" y="147"/>
                    <a:pt x="1673" y="147"/>
                  </a:cubicBezTo>
                  <a:cubicBezTo>
                    <a:pt x="1675" y="147"/>
                    <a:pt x="1677" y="143"/>
                    <a:pt x="1683" y="135"/>
                  </a:cubicBezTo>
                  <a:cubicBezTo>
                    <a:pt x="1689" y="135"/>
                    <a:pt x="1700" y="127"/>
                    <a:pt x="1709" y="127"/>
                  </a:cubicBezTo>
                  <a:cubicBezTo>
                    <a:pt x="1720" y="127"/>
                    <a:pt x="1726" y="128"/>
                    <a:pt x="1728" y="136"/>
                  </a:cubicBezTo>
                  <a:cubicBezTo>
                    <a:pt x="1728" y="137"/>
                    <a:pt x="1728" y="139"/>
                    <a:pt x="1728" y="140"/>
                  </a:cubicBezTo>
                  <a:lnTo>
                    <a:pt x="1728" y="140"/>
                  </a:lnTo>
                  <a:cubicBezTo>
                    <a:pt x="1729" y="128"/>
                    <a:pt x="1732" y="128"/>
                    <a:pt x="1740" y="128"/>
                  </a:cubicBezTo>
                  <a:cubicBezTo>
                    <a:pt x="1743" y="130"/>
                    <a:pt x="1745" y="131"/>
                    <a:pt x="1747" y="131"/>
                  </a:cubicBezTo>
                  <a:cubicBezTo>
                    <a:pt x="1751" y="131"/>
                    <a:pt x="1755" y="126"/>
                    <a:pt x="1757" y="120"/>
                  </a:cubicBezTo>
                  <a:lnTo>
                    <a:pt x="1751" y="120"/>
                  </a:lnTo>
                  <a:cubicBezTo>
                    <a:pt x="1751" y="110"/>
                    <a:pt x="1752" y="106"/>
                    <a:pt x="1754" y="106"/>
                  </a:cubicBezTo>
                  <a:cubicBezTo>
                    <a:pt x="1756" y="106"/>
                    <a:pt x="1758" y="109"/>
                    <a:pt x="1760" y="112"/>
                  </a:cubicBezTo>
                  <a:cubicBezTo>
                    <a:pt x="1763" y="112"/>
                    <a:pt x="1763" y="120"/>
                    <a:pt x="1763" y="128"/>
                  </a:cubicBezTo>
                  <a:cubicBezTo>
                    <a:pt x="1763" y="136"/>
                    <a:pt x="1766" y="145"/>
                    <a:pt x="1768" y="145"/>
                  </a:cubicBezTo>
                  <a:cubicBezTo>
                    <a:pt x="1772" y="145"/>
                    <a:pt x="1774" y="145"/>
                    <a:pt x="1772" y="137"/>
                  </a:cubicBezTo>
                  <a:cubicBezTo>
                    <a:pt x="1772" y="128"/>
                    <a:pt x="1772" y="128"/>
                    <a:pt x="1774" y="128"/>
                  </a:cubicBezTo>
                  <a:cubicBezTo>
                    <a:pt x="1775" y="128"/>
                    <a:pt x="1776" y="129"/>
                    <a:pt x="1776" y="129"/>
                  </a:cubicBezTo>
                  <a:cubicBezTo>
                    <a:pt x="1778" y="129"/>
                    <a:pt x="1780" y="127"/>
                    <a:pt x="1783" y="120"/>
                  </a:cubicBezTo>
                  <a:cubicBezTo>
                    <a:pt x="1783" y="112"/>
                    <a:pt x="1785" y="112"/>
                    <a:pt x="1788" y="112"/>
                  </a:cubicBezTo>
                  <a:cubicBezTo>
                    <a:pt x="1791" y="121"/>
                    <a:pt x="1796" y="121"/>
                    <a:pt x="1796" y="121"/>
                  </a:cubicBezTo>
                  <a:lnTo>
                    <a:pt x="1796" y="129"/>
                  </a:lnTo>
                  <a:cubicBezTo>
                    <a:pt x="1797" y="135"/>
                    <a:pt x="1797" y="140"/>
                    <a:pt x="1800" y="145"/>
                  </a:cubicBezTo>
                  <a:cubicBezTo>
                    <a:pt x="1802" y="145"/>
                    <a:pt x="1803" y="137"/>
                    <a:pt x="1803" y="137"/>
                  </a:cubicBezTo>
                  <a:cubicBezTo>
                    <a:pt x="1803" y="131"/>
                    <a:pt x="1844" y="130"/>
                    <a:pt x="1867" y="130"/>
                  </a:cubicBezTo>
                  <a:cubicBezTo>
                    <a:pt x="1873" y="130"/>
                    <a:pt x="1878" y="130"/>
                    <a:pt x="1879" y="130"/>
                  </a:cubicBezTo>
                  <a:cubicBezTo>
                    <a:pt x="1882" y="135"/>
                    <a:pt x="1886" y="137"/>
                    <a:pt x="1889" y="137"/>
                  </a:cubicBezTo>
                  <a:cubicBezTo>
                    <a:pt x="1891" y="137"/>
                    <a:pt x="1892" y="135"/>
                    <a:pt x="1891" y="131"/>
                  </a:cubicBezTo>
                  <a:cubicBezTo>
                    <a:pt x="1891" y="124"/>
                    <a:pt x="1900" y="123"/>
                    <a:pt x="1912" y="123"/>
                  </a:cubicBezTo>
                  <a:cubicBezTo>
                    <a:pt x="1915" y="123"/>
                    <a:pt x="1919" y="124"/>
                    <a:pt x="1922" y="124"/>
                  </a:cubicBezTo>
                  <a:cubicBezTo>
                    <a:pt x="1926" y="124"/>
                    <a:pt x="1930" y="124"/>
                    <a:pt x="1933" y="124"/>
                  </a:cubicBezTo>
                  <a:cubicBezTo>
                    <a:pt x="1947" y="124"/>
                    <a:pt x="1957" y="123"/>
                    <a:pt x="1957" y="116"/>
                  </a:cubicBezTo>
                  <a:lnTo>
                    <a:pt x="1966" y="117"/>
                  </a:lnTo>
                  <a:cubicBezTo>
                    <a:pt x="1971" y="117"/>
                    <a:pt x="1977" y="109"/>
                    <a:pt x="1979" y="109"/>
                  </a:cubicBezTo>
                  <a:cubicBezTo>
                    <a:pt x="1981" y="105"/>
                    <a:pt x="1982" y="103"/>
                    <a:pt x="1983" y="103"/>
                  </a:cubicBezTo>
                  <a:lnTo>
                    <a:pt x="1983" y="103"/>
                  </a:lnTo>
                  <a:cubicBezTo>
                    <a:pt x="1984" y="103"/>
                    <a:pt x="1984" y="105"/>
                    <a:pt x="1983" y="109"/>
                  </a:cubicBezTo>
                  <a:cubicBezTo>
                    <a:pt x="1983" y="117"/>
                    <a:pt x="1983" y="125"/>
                    <a:pt x="1985" y="125"/>
                  </a:cubicBezTo>
                  <a:cubicBezTo>
                    <a:pt x="1990" y="125"/>
                    <a:pt x="1990" y="117"/>
                    <a:pt x="1991" y="109"/>
                  </a:cubicBezTo>
                  <a:cubicBezTo>
                    <a:pt x="1991" y="101"/>
                    <a:pt x="1994" y="101"/>
                    <a:pt x="1994" y="101"/>
                  </a:cubicBezTo>
                  <a:cubicBezTo>
                    <a:pt x="1997" y="101"/>
                    <a:pt x="1997" y="101"/>
                    <a:pt x="1997" y="109"/>
                  </a:cubicBezTo>
                  <a:lnTo>
                    <a:pt x="1997" y="125"/>
                  </a:lnTo>
                  <a:lnTo>
                    <a:pt x="1999" y="125"/>
                  </a:lnTo>
                  <a:cubicBezTo>
                    <a:pt x="1999" y="117"/>
                    <a:pt x="2003" y="117"/>
                    <a:pt x="2003" y="117"/>
                  </a:cubicBezTo>
                  <a:cubicBezTo>
                    <a:pt x="2005" y="117"/>
                    <a:pt x="2005" y="117"/>
                    <a:pt x="2005" y="134"/>
                  </a:cubicBezTo>
                  <a:cubicBezTo>
                    <a:pt x="2005" y="141"/>
                    <a:pt x="2006" y="145"/>
                    <a:pt x="2007" y="145"/>
                  </a:cubicBezTo>
                  <a:cubicBezTo>
                    <a:pt x="2008" y="145"/>
                    <a:pt x="2009" y="141"/>
                    <a:pt x="2011" y="134"/>
                  </a:cubicBezTo>
                  <a:lnTo>
                    <a:pt x="2016" y="126"/>
                  </a:lnTo>
                  <a:cubicBezTo>
                    <a:pt x="2017" y="131"/>
                    <a:pt x="2018" y="132"/>
                    <a:pt x="2020" y="132"/>
                  </a:cubicBezTo>
                  <a:cubicBezTo>
                    <a:pt x="2023" y="132"/>
                    <a:pt x="2026" y="123"/>
                    <a:pt x="2027" y="118"/>
                  </a:cubicBezTo>
                  <a:cubicBezTo>
                    <a:pt x="2029" y="126"/>
                    <a:pt x="2030" y="130"/>
                    <a:pt x="2032" y="130"/>
                  </a:cubicBezTo>
                  <a:cubicBezTo>
                    <a:pt x="2033" y="130"/>
                    <a:pt x="2035" y="126"/>
                    <a:pt x="2036" y="118"/>
                  </a:cubicBezTo>
                  <a:cubicBezTo>
                    <a:pt x="2036" y="114"/>
                    <a:pt x="2037" y="112"/>
                    <a:pt x="2038" y="112"/>
                  </a:cubicBezTo>
                  <a:cubicBezTo>
                    <a:pt x="2039" y="112"/>
                    <a:pt x="2041" y="114"/>
                    <a:pt x="2042" y="118"/>
                  </a:cubicBezTo>
                  <a:cubicBezTo>
                    <a:pt x="2045" y="126"/>
                    <a:pt x="2048" y="126"/>
                    <a:pt x="2053" y="126"/>
                  </a:cubicBezTo>
                  <a:cubicBezTo>
                    <a:pt x="2056" y="120"/>
                    <a:pt x="2069" y="119"/>
                    <a:pt x="2085" y="119"/>
                  </a:cubicBezTo>
                  <a:cubicBezTo>
                    <a:pt x="2089" y="119"/>
                    <a:pt x="2094" y="119"/>
                    <a:pt x="2099" y="119"/>
                  </a:cubicBezTo>
                  <a:cubicBezTo>
                    <a:pt x="2106" y="119"/>
                    <a:pt x="2113" y="120"/>
                    <a:pt x="2118" y="120"/>
                  </a:cubicBezTo>
                  <a:cubicBezTo>
                    <a:pt x="2133" y="120"/>
                    <a:pt x="2142" y="118"/>
                    <a:pt x="2142" y="112"/>
                  </a:cubicBezTo>
                  <a:cubicBezTo>
                    <a:pt x="2145" y="112"/>
                    <a:pt x="2145" y="112"/>
                    <a:pt x="2147" y="120"/>
                  </a:cubicBezTo>
                  <a:cubicBezTo>
                    <a:pt x="2147" y="123"/>
                    <a:pt x="2148" y="125"/>
                    <a:pt x="2149" y="125"/>
                  </a:cubicBezTo>
                  <a:cubicBezTo>
                    <a:pt x="2150" y="125"/>
                    <a:pt x="2152" y="121"/>
                    <a:pt x="2153" y="112"/>
                  </a:cubicBezTo>
                  <a:cubicBezTo>
                    <a:pt x="2155" y="108"/>
                    <a:pt x="2156" y="103"/>
                    <a:pt x="2156" y="103"/>
                  </a:cubicBezTo>
                  <a:cubicBezTo>
                    <a:pt x="2156" y="103"/>
                    <a:pt x="2156" y="106"/>
                    <a:pt x="2156" y="112"/>
                  </a:cubicBezTo>
                  <a:cubicBezTo>
                    <a:pt x="2156" y="120"/>
                    <a:pt x="2162" y="120"/>
                    <a:pt x="2173" y="120"/>
                  </a:cubicBezTo>
                  <a:cubicBezTo>
                    <a:pt x="2176" y="120"/>
                    <a:pt x="2178" y="121"/>
                    <a:pt x="2181" y="121"/>
                  </a:cubicBezTo>
                  <a:cubicBezTo>
                    <a:pt x="2188" y="121"/>
                    <a:pt x="2193" y="119"/>
                    <a:pt x="2193" y="113"/>
                  </a:cubicBezTo>
                  <a:cubicBezTo>
                    <a:pt x="2196" y="109"/>
                    <a:pt x="2198" y="107"/>
                    <a:pt x="2198" y="107"/>
                  </a:cubicBezTo>
                  <a:lnTo>
                    <a:pt x="2198" y="107"/>
                  </a:lnTo>
                  <a:cubicBezTo>
                    <a:pt x="2198" y="107"/>
                    <a:pt x="2197" y="109"/>
                    <a:pt x="2196" y="113"/>
                  </a:cubicBezTo>
                  <a:cubicBezTo>
                    <a:pt x="2194" y="123"/>
                    <a:pt x="2199" y="130"/>
                    <a:pt x="2205" y="130"/>
                  </a:cubicBezTo>
                  <a:cubicBezTo>
                    <a:pt x="2209" y="130"/>
                    <a:pt x="2213" y="127"/>
                    <a:pt x="2216" y="121"/>
                  </a:cubicBezTo>
                  <a:cubicBezTo>
                    <a:pt x="2219" y="121"/>
                    <a:pt x="2221" y="121"/>
                    <a:pt x="2221" y="129"/>
                  </a:cubicBezTo>
                  <a:cubicBezTo>
                    <a:pt x="2222" y="129"/>
                    <a:pt x="2223" y="129"/>
                    <a:pt x="2224" y="129"/>
                  </a:cubicBezTo>
                  <a:cubicBezTo>
                    <a:pt x="2226" y="129"/>
                    <a:pt x="2229" y="129"/>
                    <a:pt x="2236" y="122"/>
                  </a:cubicBezTo>
                  <a:lnTo>
                    <a:pt x="2256" y="122"/>
                  </a:lnTo>
                  <a:cubicBezTo>
                    <a:pt x="2262" y="122"/>
                    <a:pt x="2267" y="115"/>
                    <a:pt x="2267" y="115"/>
                  </a:cubicBezTo>
                  <a:lnTo>
                    <a:pt x="2270" y="115"/>
                  </a:lnTo>
                  <a:cubicBezTo>
                    <a:pt x="2270" y="122"/>
                    <a:pt x="2284" y="122"/>
                    <a:pt x="2304" y="124"/>
                  </a:cubicBezTo>
                  <a:cubicBezTo>
                    <a:pt x="2325" y="124"/>
                    <a:pt x="2341" y="124"/>
                    <a:pt x="2345" y="132"/>
                  </a:cubicBezTo>
                  <a:cubicBezTo>
                    <a:pt x="2345" y="132"/>
                    <a:pt x="2347" y="132"/>
                    <a:pt x="2350" y="125"/>
                  </a:cubicBezTo>
                  <a:cubicBezTo>
                    <a:pt x="2352" y="115"/>
                    <a:pt x="2353" y="111"/>
                    <a:pt x="2355" y="111"/>
                  </a:cubicBezTo>
                  <a:cubicBezTo>
                    <a:pt x="2356" y="111"/>
                    <a:pt x="2357" y="113"/>
                    <a:pt x="2358" y="117"/>
                  </a:cubicBezTo>
                  <a:cubicBezTo>
                    <a:pt x="2360" y="125"/>
                    <a:pt x="2364" y="129"/>
                    <a:pt x="2367" y="129"/>
                  </a:cubicBezTo>
                  <a:cubicBezTo>
                    <a:pt x="2371" y="129"/>
                    <a:pt x="2375" y="125"/>
                    <a:pt x="2376" y="117"/>
                  </a:cubicBezTo>
                  <a:lnTo>
                    <a:pt x="2376" y="125"/>
                  </a:lnTo>
                  <a:cubicBezTo>
                    <a:pt x="2377" y="131"/>
                    <a:pt x="2379" y="134"/>
                    <a:pt x="2381" y="134"/>
                  </a:cubicBezTo>
                  <a:cubicBezTo>
                    <a:pt x="2384" y="134"/>
                    <a:pt x="2388" y="127"/>
                    <a:pt x="2390" y="117"/>
                  </a:cubicBezTo>
                  <a:cubicBezTo>
                    <a:pt x="2392" y="122"/>
                    <a:pt x="2394" y="129"/>
                    <a:pt x="2396" y="129"/>
                  </a:cubicBezTo>
                  <a:cubicBezTo>
                    <a:pt x="2397" y="129"/>
                    <a:pt x="2398" y="128"/>
                    <a:pt x="2399" y="126"/>
                  </a:cubicBezTo>
                  <a:cubicBezTo>
                    <a:pt x="2401" y="126"/>
                    <a:pt x="2401" y="126"/>
                    <a:pt x="2401" y="141"/>
                  </a:cubicBezTo>
                  <a:cubicBezTo>
                    <a:pt x="2401" y="149"/>
                    <a:pt x="2401" y="157"/>
                    <a:pt x="2404" y="158"/>
                  </a:cubicBezTo>
                  <a:cubicBezTo>
                    <a:pt x="2407" y="158"/>
                    <a:pt x="2407" y="149"/>
                    <a:pt x="2408" y="141"/>
                  </a:cubicBezTo>
                  <a:lnTo>
                    <a:pt x="2413" y="141"/>
                  </a:lnTo>
                  <a:cubicBezTo>
                    <a:pt x="2413" y="141"/>
                    <a:pt x="2416" y="141"/>
                    <a:pt x="2416" y="134"/>
                  </a:cubicBezTo>
                  <a:cubicBezTo>
                    <a:pt x="2416" y="126"/>
                    <a:pt x="2419" y="126"/>
                    <a:pt x="2421" y="126"/>
                  </a:cubicBezTo>
                  <a:cubicBezTo>
                    <a:pt x="2421" y="128"/>
                    <a:pt x="2421" y="129"/>
                    <a:pt x="2422" y="129"/>
                  </a:cubicBezTo>
                  <a:cubicBezTo>
                    <a:pt x="2423" y="129"/>
                    <a:pt x="2424" y="123"/>
                    <a:pt x="2421" y="118"/>
                  </a:cubicBezTo>
                  <a:cubicBezTo>
                    <a:pt x="2421" y="110"/>
                    <a:pt x="2421" y="101"/>
                    <a:pt x="2424" y="101"/>
                  </a:cubicBezTo>
                  <a:lnTo>
                    <a:pt x="2424" y="85"/>
                  </a:lnTo>
                  <a:cubicBezTo>
                    <a:pt x="2426" y="74"/>
                    <a:pt x="2424" y="63"/>
                    <a:pt x="2419" y="53"/>
                  </a:cubicBezTo>
                  <a:cubicBezTo>
                    <a:pt x="2412" y="48"/>
                    <a:pt x="2407" y="43"/>
                    <a:pt x="2403" y="43"/>
                  </a:cubicBezTo>
                  <a:cubicBezTo>
                    <a:pt x="2400" y="43"/>
                    <a:pt x="2399" y="46"/>
                    <a:pt x="2399" y="53"/>
                  </a:cubicBezTo>
                  <a:cubicBezTo>
                    <a:pt x="2399" y="53"/>
                    <a:pt x="2396" y="61"/>
                    <a:pt x="2393" y="61"/>
                  </a:cubicBezTo>
                  <a:cubicBezTo>
                    <a:pt x="2390" y="61"/>
                    <a:pt x="2387" y="52"/>
                    <a:pt x="2387" y="52"/>
                  </a:cubicBezTo>
                  <a:cubicBezTo>
                    <a:pt x="2387" y="44"/>
                    <a:pt x="2376" y="44"/>
                    <a:pt x="2362" y="44"/>
                  </a:cubicBezTo>
                  <a:cubicBezTo>
                    <a:pt x="2345" y="43"/>
                    <a:pt x="2336" y="43"/>
                    <a:pt x="2334" y="35"/>
                  </a:cubicBezTo>
                  <a:cubicBezTo>
                    <a:pt x="2330" y="27"/>
                    <a:pt x="2327" y="27"/>
                    <a:pt x="2327" y="27"/>
                  </a:cubicBezTo>
                  <a:cubicBezTo>
                    <a:pt x="2327" y="33"/>
                    <a:pt x="2318" y="34"/>
                    <a:pt x="2305" y="34"/>
                  </a:cubicBezTo>
                  <a:cubicBezTo>
                    <a:pt x="2301" y="34"/>
                    <a:pt x="2295" y="34"/>
                    <a:pt x="2290" y="34"/>
                  </a:cubicBezTo>
                  <a:cubicBezTo>
                    <a:pt x="2286" y="34"/>
                    <a:pt x="2282" y="34"/>
                    <a:pt x="2278" y="34"/>
                  </a:cubicBezTo>
                  <a:cubicBezTo>
                    <a:pt x="2264" y="34"/>
                    <a:pt x="2251" y="34"/>
                    <a:pt x="2251" y="42"/>
                  </a:cubicBezTo>
                  <a:lnTo>
                    <a:pt x="2245" y="41"/>
                  </a:lnTo>
                  <a:cubicBezTo>
                    <a:pt x="2245" y="33"/>
                    <a:pt x="2239" y="33"/>
                    <a:pt x="2234" y="33"/>
                  </a:cubicBezTo>
                  <a:cubicBezTo>
                    <a:pt x="2227" y="41"/>
                    <a:pt x="2221" y="41"/>
                    <a:pt x="2221" y="41"/>
                  </a:cubicBezTo>
                  <a:cubicBezTo>
                    <a:pt x="2221" y="33"/>
                    <a:pt x="2219" y="33"/>
                    <a:pt x="2214" y="33"/>
                  </a:cubicBezTo>
                  <a:cubicBezTo>
                    <a:pt x="2208" y="33"/>
                    <a:pt x="2205" y="33"/>
                    <a:pt x="2205" y="41"/>
                  </a:cubicBezTo>
                  <a:cubicBezTo>
                    <a:pt x="2193" y="41"/>
                    <a:pt x="2182" y="37"/>
                    <a:pt x="2173" y="32"/>
                  </a:cubicBezTo>
                  <a:cubicBezTo>
                    <a:pt x="2173" y="29"/>
                    <a:pt x="2172" y="28"/>
                    <a:pt x="2171" y="28"/>
                  </a:cubicBezTo>
                  <a:cubicBezTo>
                    <a:pt x="2169" y="28"/>
                    <a:pt x="2167" y="34"/>
                    <a:pt x="2164" y="39"/>
                  </a:cubicBezTo>
                  <a:cubicBezTo>
                    <a:pt x="2164" y="47"/>
                    <a:pt x="2162" y="55"/>
                    <a:pt x="2159" y="55"/>
                  </a:cubicBezTo>
                  <a:lnTo>
                    <a:pt x="2159" y="39"/>
                  </a:lnTo>
                  <a:cubicBezTo>
                    <a:pt x="2162" y="32"/>
                    <a:pt x="2162" y="32"/>
                    <a:pt x="2156" y="32"/>
                  </a:cubicBezTo>
                  <a:lnTo>
                    <a:pt x="2151" y="30"/>
                  </a:lnTo>
                  <a:cubicBezTo>
                    <a:pt x="2151" y="38"/>
                    <a:pt x="2141" y="38"/>
                    <a:pt x="2127" y="38"/>
                  </a:cubicBezTo>
                  <a:cubicBezTo>
                    <a:pt x="2124" y="38"/>
                    <a:pt x="2120" y="38"/>
                    <a:pt x="2116" y="38"/>
                  </a:cubicBezTo>
                  <a:cubicBezTo>
                    <a:pt x="2111" y="38"/>
                    <a:pt x="2106" y="38"/>
                    <a:pt x="2103" y="38"/>
                  </a:cubicBezTo>
                  <a:cubicBezTo>
                    <a:pt x="2087" y="38"/>
                    <a:pt x="2082" y="39"/>
                    <a:pt x="2082" y="46"/>
                  </a:cubicBezTo>
                  <a:cubicBezTo>
                    <a:pt x="2082" y="50"/>
                    <a:pt x="2082" y="52"/>
                    <a:pt x="2080" y="52"/>
                  </a:cubicBezTo>
                  <a:cubicBezTo>
                    <a:pt x="2078" y="52"/>
                    <a:pt x="2075" y="50"/>
                    <a:pt x="2070" y="45"/>
                  </a:cubicBezTo>
                  <a:cubicBezTo>
                    <a:pt x="2060" y="30"/>
                    <a:pt x="2056" y="24"/>
                    <a:pt x="2054" y="24"/>
                  </a:cubicBezTo>
                  <a:cubicBezTo>
                    <a:pt x="2052" y="24"/>
                    <a:pt x="2052" y="26"/>
                    <a:pt x="2051" y="29"/>
                  </a:cubicBezTo>
                  <a:cubicBezTo>
                    <a:pt x="2053" y="29"/>
                    <a:pt x="2053" y="37"/>
                    <a:pt x="2053" y="45"/>
                  </a:cubicBezTo>
                  <a:cubicBezTo>
                    <a:pt x="2053" y="53"/>
                    <a:pt x="2053" y="57"/>
                    <a:pt x="2052" y="57"/>
                  </a:cubicBezTo>
                  <a:cubicBezTo>
                    <a:pt x="2051" y="57"/>
                    <a:pt x="2049" y="53"/>
                    <a:pt x="2048" y="45"/>
                  </a:cubicBezTo>
                  <a:cubicBezTo>
                    <a:pt x="2048" y="39"/>
                    <a:pt x="2041" y="36"/>
                    <a:pt x="2033" y="36"/>
                  </a:cubicBezTo>
                  <a:cubicBezTo>
                    <a:pt x="2020" y="36"/>
                    <a:pt x="2004" y="42"/>
                    <a:pt x="2002" y="52"/>
                  </a:cubicBezTo>
                  <a:lnTo>
                    <a:pt x="2002" y="44"/>
                  </a:lnTo>
                  <a:cubicBezTo>
                    <a:pt x="2002" y="36"/>
                    <a:pt x="1999" y="36"/>
                    <a:pt x="1988" y="36"/>
                  </a:cubicBezTo>
                  <a:lnTo>
                    <a:pt x="1979" y="35"/>
                  </a:lnTo>
                  <a:cubicBezTo>
                    <a:pt x="1979" y="42"/>
                    <a:pt x="1976" y="44"/>
                    <a:pt x="1973" y="44"/>
                  </a:cubicBezTo>
                  <a:cubicBezTo>
                    <a:pt x="1968" y="44"/>
                    <a:pt x="1962" y="39"/>
                    <a:pt x="1962" y="35"/>
                  </a:cubicBezTo>
                  <a:cubicBezTo>
                    <a:pt x="1959" y="27"/>
                    <a:pt x="1959" y="27"/>
                    <a:pt x="1953" y="27"/>
                  </a:cubicBezTo>
                  <a:cubicBezTo>
                    <a:pt x="1950" y="34"/>
                    <a:pt x="1945" y="36"/>
                    <a:pt x="1941" y="36"/>
                  </a:cubicBezTo>
                  <a:cubicBezTo>
                    <a:pt x="1936" y="36"/>
                    <a:pt x="1931" y="31"/>
                    <a:pt x="1931" y="26"/>
                  </a:cubicBezTo>
                  <a:lnTo>
                    <a:pt x="1925" y="26"/>
                  </a:lnTo>
                  <a:cubicBezTo>
                    <a:pt x="1924" y="31"/>
                    <a:pt x="1920" y="34"/>
                    <a:pt x="1915" y="34"/>
                  </a:cubicBezTo>
                  <a:cubicBezTo>
                    <a:pt x="1914" y="34"/>
                    <a:pt x="1914" y="34"/>
                    <a:pt x="1913" y="34"/>
                  </a:cubicBezTo>
                  <a:cubicBezTo>
                    <a:pt x="1905" y="34"/>
                    <a:pt x="1902" y="34"/>
                    <a:pt x="1905" y="42"/>
                  </a:cubicBezTo>
                  <a:cubicBezTo>
                    <a:pt x="1905" y="49"/>
                    <a:pt x="1905" y="58"/>
                    <a:pt x="1902" y="58"/>
                  </a:cubicBezTo>
                  <a:lnTo>
                    <a:pt x="1902" y="49"/>
                  </a:lnTo>
                  <a:cubicBezTo>
                    <a:pt x="1902" y="42"/>
                    <a:pt x="1894" y="42"/>
                    <a:pt x="1882" y="42"/>
                  </a:cubicBezTo>
                  <a:cubicBezTo>
                    <a:pt x="1868" y="42"/>
                    <a:pt x="1862" y="41"/>
                    <a:pt x="1859" y="33"/>
                  </a:cubicBezTo>
                  <a:lnTo>
                    <a:pt x="1857" y="41"/>
                  </a:lnTo>
                  <a:cubicBezTo>
                    <a:pt x="1855" y="45"/>
                    <a:pt x="1854" y="47"/>
                    <a:pt x="1853" y="47"/>
                  </a:cubicBezTo>
                  <a:cubicBezTo>
                    <a:pt x="1852" y="47"/>
                    <a:pt x="1851" y="45"/>
                    <a:pt x="1851" y="41"/>
                  </a:cubicBezTo>
                  <a:cubicBezTo>
                    <a:pt x="1849" y="37"/>
                    <a:pt x="1845" y="35"/>
                    <a:pt x="1841" y="35"/>
                  </a:cubicBezTo>
                  <a:cubicBezTo>
                    <a:pt x="1837" y="35"/>
                    <a:pt x="1833" y="37"/>
                    <a:pt x="1831" y="41"/>
                  </a:cubicBezTo>
                  <a:lnTo>
                    <a:pt x="1825" y="41"/>
                  </a:lnTo>
                  <a:cubicBezTo>
                    <a:pt x="1824" y="32"/>
                    <a:pt x="1821" y="28"/>
                    <a:pt x="1818" y="28"/>
                  </a:cubicBezTo>
                  <a:cubicBezTo>
                    <a:pt x="1815" y="28"/>
                    <a:pt x="1812" y="32"/>
                    <a:pt x="1811" y="39"/>
                  </a:cubicBezTo>
                  <a:cubicBezTo>
                    <a:pt x="1811" y="32"/>
                    <a:pt x="1808" y="32"/>
                    <a:pt x="1805" y="32"/>
                  </a:cubicBezTo>
                  <a:cubicBezTo>
                    <a:pt x="1802" y="35"/>
                    <a:pt x="1798" y="37"/>
                    <a:pt x="1795" y="37"/>
                  </a:cubicBezTo>
                  <a:cubicBezTo>
                    <a:pt x="1791" y="37"/>
                    <a:pt x="1788" y="35"/>
                    <a:pt x="1788" y="32"/>
                  </a:cubicBezTo>
                  <a:lnTo>
                    <a:pt x="1785" y="32"/>
                  </a:lnTo>
                  <a:cubicBezTo>
                    <a:pt x="1783" y="39"/>
                    <a:pt x="1779" y="39"/>
                    <a:pt x="1776" y="39"/>
                  </a:cubicBezTo>
                  <a:cubicBezTo>
                    <a:pt x="1774" y="39"/>
                    <a:pt x="1770" y="39"/>
                    <a:pt x="1768" y="47"/>
                  </a:cubicBezTo>
                  <a:cubicBezTo>
                    <a:pt x="1765" y="55"/>
                    <a:pt x="1763" y="55"/>
                    <a:pt x="1763" y="55"/>
                  </a:cubicBezTo>
                  <a:cubicBezTo>
                    <a:pt x="1759" y="55"/>
                    <a:pt x="1763" y="47"/>
                    <a:pt x="1765" y="39"/>
                  </a:cubicBezTo>
                  <a:cubicBezTo>
                    <a:pt x="1767" y="36"/>
                    <a:pt x="1767" y="34"/>
                    <a:pt x="1766" y="34"/>
                  </a:cubicBezTo>
                  <a:lnTo>
                    <a:pt x="1766" y="34"/>
                  </a:lnTo>
                  <a:cubicBezTo>
                    <a:pt x="1764" y="34"/>
                    <a:pt x="1759" y="38"/>
                    <a:pt x="1754" y="47"/>
                  </a:cubicBezTo>
                  <a:cubicBezTo>
                    <a:pt x="1749" y="55"/>
                    <a:pt x="1747" y="59"/>
                    <a:pt x="1747" y="59"/>
                  </a:cubicBezTo>
                  <a:cubicBezTo>
                    <a:pt x="1746" y="59"/>
                    <a:pt x="1748" y="55"/>
                    <a:pt x="1751" y="47"/>
                  </a:cubicBezTo>
                  <a:cubicBezTo>
                    <a:pt x="1753" y="41"/>
                    <a:pt x="1755" y="35"/>
                    <a:pt x="1754" y="35"/>
                  </a:cubicBezTo>
                  <a:lnTo>
                    <a:pt x="1754" y="35"/>
                  </a:lnTo>
                  <a:cubicBezTo>
                    <a:pt x="1754" y="35"/>
                    <a:pt x="1753" y="36"/>
                    <a:pt x="1751" y="38"/>
                  </a:cubicBezTo>
                  <a:cubicBezTo>
                    <a:pt x="1751" y="38"/>
                    <a:pt x="1745" y="38"/>
                    <a:pt x="1745" y="47"/>
                  </a:cubicBezTo>
                  <a:lnTo>
                    <a:pt x="1737" y="46"/>
                  </a:lnTo>
                  <a:cubicBezTo>
                    <a:pt x="1731" y="38"/>
                    <a:pt x="1728" y="38"/>
                    <a:pt x="1726" y="38"/>
                  </a:cubicBezTo>
                  <a:cubicBezTo>
                    <a:pt x="1724" y="42"/>
                    <a:pt x="1723" y="44"/>
                    <a:pt x="1722" y="44"/>
                  </a:cubicBezTo>
                  <a:cubicBezTo>
                    <a:pt x="1722" y="44"/>
                    <a:pt x="1721" y="42"/>
                    <a:pt x="1720" y="38"/>
                  </a:cubicBezTo>
                  <a:cubicBezTo>
                    <a:pt x="1720" y="35"/>
                    <a:pt x="1719" y="33"/>
                    <a:pt x="1719" y="33"/>
                  </a:cubicBezTo>
                  <a:cubicBezTo>
                    <a:pt x="1718" y="33"/>
                    <a:pt x="1717" y="37"/>
                    <a:pt x="1717" y="46"/>
                  </a:cubicBezTo>
                  <a:cubicBezTo>
                    <a:pt x="1715" y="50"/>
                    <a:pt x="1714" y="52"/>
                    <a:pt x="1712" y="52"/>
                  </a:cubicBezTo>
                  <a:cubicBezTo>
                    <a:pt x="1711" y="52"/>
                    <a:pt x="1709" y="50"/>
                    <a:pt x="1708" y="46"/>
                  </a:cubicBezTo>
                  <a:cubicBezTo>
                    <a:pt x="1708" y="36"/>
                    <a:pt x="1707" y="32"/>
                    <a:pt x="1706" y="32"/>
                  </a:cubicBezTo>
                  <a:cubicBezTo>
                    <a:pt x="1706" y="32"/>
                    <a:pt x="1705" y="34"/>
                    <a:pt x="1705" y="38"/>
                  </a:cubicBezTo>
                  <a:cubicBezTo>
                    <a:pt x="1702" y="46"/>
                    <a:pt x="1700" y="46"/>
                    <a:pt x="1700" y="46"/>
                  </a:cubicBezTo>
                  <a:cubicBezTo>
                    <a:pt x="1700" y="37"/>
                    <a:pt x="1674" y="37"/>
                    <a:pt x="1648" y="36"/>
                  </a:cubicBezTo>
                  <a:cubicBezTo>
                    <a:pt x="1646" y="36"/>
                    <a:pt x="1643" y="45"/>
                    <a:pt x="1643" y="53"/>
                  </a:cubicBezTo>
                  <a:cubicBezTo>
                    <a:pt x="1643" y="59"/>
                    <a:pt x="1643" y="62"/>
                    <a:pt x="1642" y="62"/>
                  </a:cubicBezTo>
                  <a:cubicBezTo>
                    <a:pt x="1642" y="62"/>
                    <a:pt x="1641" y="57"/>
                    <a:pt x="1639" y="53"/>
                  </a:cubicBezTo>
                  <a:cubicBezTo>
                    <a:pt x="1638" y="41"/>
                    <a:pt x="1636" y="34"/>
                    <a:pt x="1635" y="34"/>
                  </a:cubicBezTo>
                  <a:cubicBezTo>
                    <a:pt x="1633" y="34"/>
                    <a:pt x="1633" y="41"/>
                    <a:pt x="1634" y="53"/>
                  </a:cubicBezTo>
                  <a:cubicBezTo>
                    <a:pt x="1635" y="61"/>
                    <a:pt x="1636" y="65"/>
                    <a:pt x="1636" y="65"/>
                  </a:cubicBezTo>
                  <a:cubicBezTo>
                    <a:pt x="1636" y="65"/>
                    <a:pt x="1634" y="61"/>
                    <a:pt x="1631" y="53"/>
                  </a:cubicBezTo>
                  <a:cubicBezTo>
                    <a:pt x="1630" y="48"/>
                    <a:pt x="1629" y="46"/>
                    <a:pt x="1628" y="46"/>
                  </a:cubicBezTo>
                  <a:cubicBezTo>
                    <a:pt x="1627" y="46"/>
                    <a:pt x="1627" y="48"/>
                    <a:pt x="1626" y="53"/>
                  </a:cubicBezTo>
                  <a:cubicBezTo>
                    <a:pt x="1626" y="57"/>
                    <a:pt x="1625" y="59"/>
                    <a:pt x="1624" y="59"/>
                  </a:cubicBezTo>
                  <a:cubicBezTo>
                    <a:pt x="1623" y="59"/>
                    <a:pt x="1622" y="57"/>
                    <a:pt x="1622" y="53"/>
                  </a:cubicBezTo>
                  <a:cubicBezTo>
                    <a:pt x="1621" y="46"/>
                    <a:pt x="1619" y="41"/>
                    <a:pt x="1618" y="41"/>
                  </a:cubicBezTo>
                  <a:cubicBezTo>
                    <a:pt x="1617" y="41"/>
                    <a:pt x="1617" y="42"/>
                    <a:pt x="1617" y="44"/>
                  </a:cubicBezTo>
                  <a:cubicBezTo>
                    <a:pt x="1617" y="44"/>
                    <a:pt x="1615" y="44"/>
                    <a:pt x="1611" y="36"/>
                  </a:cubicBezTo>
                  <a:cubicBezTo>
                    <a:pt x="1610" y="34"/>
                    <a:pt x="1609" y="33"/>
                    <a:pt x="1608" y="33"/>
                  </a:cubicBezTo>
                  <a:cubicBezTo>
                    <a:pt x="1606" y="33"/>
                    <a:pt x="1605" y="38"/>
                    <a:pt x="1602" y="44"/>
                  </a:cubicBezTo>
                  <a:cubicBezTo>
                    <a:pt x="1598" y="52"/>
                    <a:pt x="1596" y="56"/>
                    <a:pt x="1594" y="56"/>
                  </a:cubicBezTo>
                  <a:cubicBezTo>
                    <a:pt x="1593" y="56"/>
                    <a:pt x="1593" y="52"/>
                    <a:pt x="1594" y="44"/>
                  </a:cubicBezTo>
                  <a:cubicBezTo>
                    <a:pt x="1595" y="37"/>
                    <a:pt x="1594" y="35"/>
                    <a:pt x="1591" y="35"/>
                  </a:cubicBezTo>
                  <a:cubicBezTo>
                    <a:pt x="1588" y="35"/>
                    <a:pt x="1582" y="41"/>
                    <a:pt x="1580" y="52"/>
                  </a:cubicBezTo>
                  <a:cubicBezTo>
                    <a:pt x="1578" y="61"/>
                    <a:pt x="1577" y="65"/>
                    <a:pt x="1577" y="65"/>
                  </a:cubicBezTo>
                  <a:cubicBezTo>
                    <a:pt x="1576" y="65"/>
                    <a:pt x="1576" y="63"/>
                    <a:pt x="1576" y="60"/>
                  </a:cubicBezTo>
                  <a:cubicBezTo>
                    <a:pt x="1576" y="52"/>
                    <a:pt x="1574" y="52"/>
                    <a:pt x="1574" y="52"/>
                  </a:cubicBezTo>
                  <a:cubicBezTo>
                    <a:pt x="1571" y="52"/>
                    <a:pt x="1569" y="52"/>
                    <a:pt x="1569" y="43"/>
                  </a:cubicBezTo>
                  <a:cubicBezTo>
                    <a:pt x="1569" y="43"/>
                    <a:pt x="1565" y="43"/>
                    <a:pt x="1560" y="51"/>
                  </a:cubicBezTo>
                  <a:cubicBezTo>
                    <a:pt x="1557" y="57"/>
                    <a:pt x="1555" y="60"/>
                    <a:pt x="1553" y="60"/>
                  </a:cubicBezTo>
                  <a:cubicBezTo>
                    <a:pt x="1549" y="60"/>
                    <a:pt x="1545" y="52"/>
                    <a:pt x="1543" y="43"/>
                  </a:cubicBezTo>
                  <a:lnTo>
                    <a:pt x="1537" y="51"/>
                  </a:lnTo>
                  <a:cubicBezTo>
                    <a:pt x="1535" y="60"/>
                    <a:pt x="1533" y="67"/>
                    <a:pt x="1532" y="67"/>
                  </a:cubicBezTo>
                  <a:cubicBezTo>
                    <a:pt x="1532" y="67"/>
                    <a:pt x="1532" y="64"/>
                    <a:pt x="1532" y="58"/>
                  </a:cubicBezTo>
                  <a:lnTo>
                    <a:pt x="1532" y="51"/>
                  </a:lnTo>
                  <a:cubicBezTo>
                    <a:pt x="1530" y="57"/>
                    <a:pt x="1528" y="59"/>
                    <a:pt x="1525" y="59"/>
                  </a:cubicBezTo>
                  <a:cubicBezTo>
                    <a:pt x="1521" y="59"/>
                    <a:pt x="1517" y="52"/>
                    <a:pt x="1517" y="42"/>
                  </a:cubicBezTo>
                  <a:cubicBezTo>
                    <a:pt x="1517" y="34"/>
                    <a:pt x="1517" y="34"/>
                    <a:pt x="1515" y="34"/>
                  </a:cubicBezTo>
                  <a:lnTo>
                    <a:pt x="1515" y="42"/>
                  </a:lnTo>
                  <a:cubicBezTo>
                    <a:pt x="1515" y="51"/>
                    <a:pt x="1515" y="58"/>
                    <a:pt x="1511" y="58"/>
                  </a:cubicBezTo>
                  <a:cubicBezTo>
                    <a:pt x="1508" y="58"/>
                    <a:pt x="1506" y="58"/>
                    <a:pt x="1506" y="49"/>
                  </a:cubicBezTo>
                  <a:cubicBezTo>
                    <a:pt x="1503" y="44"/>
                    <a:pt x="1502" y="38"/>
                    <a:pt x="1501" y="38"/>
                  </a:cubicBezTo>
                  <a:cubicBezTo>
                    <a:pt x="1500" y="38"/>
                    <a:pt x="1500" y="39"/>
                    <a:pt x="1500" y="42"/>
                  </a:cubicBezTo>
                  <a:cubicBezTo>
                    <a:pt x="1500" y="42"/>
                    <a:pt x="1497" y="42"/>
                    <a:pt x="1495" y="34"/>
                  </a:cubicBezTo>
                  <a:lnTo>
                    <a:pt x="1483" y="33"/>
                  </a:lnTo>
                  <a:cubicBezTo>
                    <a:pt x="1482" y="37"/>
                    <a:pt x="1479" y="39"/>
                    <a:pt x="1478" y="39"/>
                  </a:cubicBezTo>
                  <a:cubicBezTo>
                    <a:pt x="1476" y="39"/>
                    <a:pt x="1474" y="37"/>
                    <a:pt x="1474" y="33"/>
                  </a:cubicBezTo>
                  <a:cubicBezTo>
                    <a:pt x="1474" y="33"/>
                    <a:pt x="1469" y="33"/>
                    <a:pt x="1465" y="41"/>
                  </a:cubicBezTo>
                  <a:cubicBezTo>
                    <a:pt x="1460" y="41"/>
                    <a:pt x="1458" y="41"/>
                    <a:pt x="1458" y="33"/>
                  </a:cubicBezTo>
                  <a:cubicBezTo>
                    <a:pt x="1458" y="29"/>
                    <a:pt x="1458" y="27"/>
                    <a:pt x="1457" y="27"/>
                  </a:cubicBezTo>
                  <a:cubicBezTo>
                    <a:pt x="1457" y="27"/>
                    <a:pt x="1456" y="29"/>
                    <a:pt x="1454" y="33"/>
                  </a:cubicBezTo>
                  <a:cubicBezTo>
                    <a:pt x="1454" y="41"/>
                    <a:pt x="1452" y="41"/>
                    <a:pt x="1449" y="41"/>
                  </a:cubicBezTo>
                  <a:lnTo>
                    <a:pt x="1443" y="41"/>
                  </a:lnTo>
                  <a:cubicBezTo>
                    <a:pt x="1443" y="48"/>
                    <a:pt x="1443" y="48"/>
                    <a:pt x="1440" y="48"/>
                  </a:cubicBezTo>
                  <a:cubicBezTo>
                    <a:pt x="1437" y="48"/>
                    <a:pt x="1428" y="41"/>
                    <a:pt x="1426" y="41"/>
                  </a:cubicBezTo>
                  <a:cubicBezTo>
                    <a:pt x="1424" y="40"/>
                    <a:pt x="1422" y="40"/>
                    <a:pt x="1421" y="40"/>
                  </a:cubicBezTo>
                  <a:cubicBezTo>
                    <a:pt x="1417" y="40"/>
                    <a:pt x="1418" y="42"/>
                    <a:pt x="1421" y="48"/>
                  </a:cubicBezTo>
                  <a:cubicBezTo>
                    <a:pt x="1422" y="48"/>
                    <a:pt x="1422" y="52"/>
                    <a:pt x="1421" y="52"/>
                  </a:cubicBezTo>
                  <a:cubicBezTo>
                    <a:pt x="1420" y="52"/>
                    <a:pt x="1419" y="51"/>
                    <a:pt x="1417" y="48"/>
                  </a:cubicBezTo>
                  <a:cubicBezTo>
                    <a:pt x="1415" y="48"/>
                    <a:pt x="1406" y="39"/>
                    <a:pt x="1397" y="39"/>
                  </a:cubicBezTo>
                  <a:cubicBezTo>
                    <a:pt x="1386" y="39"/>
                    <a:pt x="1386" y="39"/>
                    <a:pt x="1386" y="47"/>
                  </a:cubicBezTo>
                  <a:cubicBezTo>
                    <a:pt x="1387" y="56"/>
                    <a:pt x="1387" y="60"/>
                    <a:pt x="1387" y="60"/>
                  </a:cubicBezTo>
                  <a:cubicBezTo>
                    <a:pt x="1386" y="60"/>
                    <a:pt x="1385" y="56"/>
                    <a:pt x="1383" y="47"/>
                  </a:cubicBezTo>
                  <a:cubicBezTo>
                    <a:pt x="1380" y="38"/>
                    <a:pt x="1378" y="34"/>
                    <a:pt x="1376" y="34"/>
                  </a:cubicBezTo>
                  <a:cubicBezTo>
                    <a:pt x="1375" y="34"/>
                    <a:pt x="1375" y="36"/>
                    <a:pt x="1375" y="39"/>
                  </a:cubicBezTo>
                  <a:cubicBezTo>
                    <a:pt x="1371" y="47"/>
                    <a:pt x="1371" y="47"/>
                    <a:pt x="1369" y="47"/>
                  </a:cubicBezTo>
                  <a:cubicBezTo>
                    <a:pt x="1369" y="43"/>
                    <a:pt x="1368" y="41"/>
                    <a:pt x="1367" y="41"/>
                  </a:cubicBezTo>
                  <a:cubicBezTo>
                    <a:pt x="1365" y="41"/>
                    <a:pt x="1363" y="43"/>
                    <a:pt x="1360" y="47"/>
                  </a:cubicBezTo>
                  <a:cubicBezTo>
                    <a:pt x="1358" y="47"/>
                    <a:pt x="1358" y="47"/>
                    <a:pt x="1358" y="38"/>
                  </a:cubicBezTo>
                  <a:lnTo>
                    <a:pt x="1352" y="38"/>
                  </a:lnTo>
                  <a:cubicBezTo>
                    <a:pt x="1350" y="45"/>
                    <a:pt x="1345" y="48"/>
                    <a:pt x="1341" y="48"/>
                  </a:cubicBezTo>
                  <a:cubicBezTo>
                    <a:pt x="1334" y="48"/>
                    <a:pt x="1328" y="43"/>
                    <a:pt x="1326" y="38"/>
                  </a:cubicBezTo>
                  <a:cubicBezTo>
                    <a:pt x="1326" y="38"/>
                    <a:pt x="1323" y="38"/>
                    <a:pt x="1321" y="46"/>
                  </a:cubicBezTo>
                  <a:cubicBezTo>
                    <a:pt x="1319" y="54"/>
                    <a:pt x="1318" y="58"/>
                    <a:pt x="1317" y="58"/>
                  </a:cubicBezTo>
                  <a:cubicBezTo>
                    <a:pt x="1316" y="58"/>
                    <a:pt x="1315" y="54"/>
                    <a:pt x="1315" y="46"/>
                  </a:cubicBezTo>
                  <a:cubicBezTo>
                    <a:pt x="1315" y="38"/>
                    <a:pt x="1315" y="33"/>
                    <a:pt x="1315" y="33"/>
                  </a:cubicBezTo>
                  <a:cubicBezTo>
                    <a:pt x="1314" y="33"/>
                    <a:pt x="1313" y="38"/>
                    <a:pt x="1312" y="46"/>
                  </a:cubicBezTo>
                  <a:cubicBezTo>
                    <a:pt x="1311" y="49"/>
                    <a:pt x="1308" y="51"/>
                    <a:pt x="1305" y="51"/>
                  </a:cubicBezTo>
                  <a:cubicBezTo>
                    <a:pt x="1300" y="51"/>
                    <a:pt x="1296" y="47"/>
                    <a:pt x="1297" y="37"/>
                  </a:cubicBezTo>
                  <a:lnTo>
                    <a:pt x="1297" y="21"/>
                  </a:lnTo>
                  <a:cubicBezTo>
                    <a:pt x="1295" y="29"/>
                    <a:pt x="1291" y="29"/>
                    <a:pt x="1291" y="29"/>
                  </a:cubicBezTo>
                  <a:cubicBezTo>
                    <a:pt x="1291" y="37"/>
                    <a:pt x="1289" y="37"/>
                    <a:pt x="1280" y="37"/>
                  </a:cubicBezTo>
                  <a:cubicBezTo>
                    <a:pt x="1275" y="37"/>
                    <a:pt x="1263" y="45"/>
                    <a:pt x="1258" y="45"/>
                  </a:cubicBezTo>
                  <a:cubicBezTo>
                    <a:pt x="1252" y="45"/>
                    <a:pt x="1243" y="45"/>
                    <a:pt x="1241" y="36"/>
                  </a:cubicBezTo>
                  <a:cubicBezTo>
                    <a:pt x="1238" y="36"/>
                    <a:pt x="1234" y="36"/>
                    <a:pt x="1229" y="44"/>
                  </a:cubicBezTo>
                  <a:cubicBezTo>
                    <a:pt x="1228" y="48"/>
                    <a:pt x="1226" y="50"/>
                    <a:pt x="1224" y="50"/>
                  </a:cubicBezTo>
                  <a:cubicBezTo>
                    <a:pt x="1222" y="50"/>
                    <a:pt x="1221" y="48"/>
                    <a:pt x="1221" y="44"/>
                  </a:cubicBezTo>
                  <a:lnTo>
                    <a:pt x="1217" y="44"/>
                  </a:lnTo>
                  <a:cubicBezTo>
                    <a:pt x="1212" y="52"/>
                    <a:pt x="1210" y="52"/>
                    <a:pt x="1210" y="52"/>
                  </a:cubicBezTo>
                  <a:cubicBezTo>
                    <a:pt x="1210" y="46"/>
                    <a:pt x="1208" y="41"/>
                    <a:pt x="1206" y="41"/>
                  </a:cubicBezTo>
                  <a:cubicBezTo>
                    <a:pt x="1205" y="41"/>
                    <a:pt x="1204" y="42"/>
                    <a:pt x="1203" y="44"/>
                  </a:cubicBezTo>
                  <a:cubicBezTo>
                    <a:pt x="1203" y="52"/>
                    <a:pt x="1201" y="52"/>
                    <a:pt x="1195" y="52"/>
                  </a:cubicBezTo>
                  <a:cubicBezTo>
                    <a:pt x="1192" y="47"/>
                    <a:pt x="1160" y="45"/>
                    <a:pt x="1133" y="45"/>
                  </a:cubicBezTo>
                  <a:cubicBezTo>
                    <a:pt x="1113" y="45"/>
                    <a:pt x="1095" y="46"/>
                    <a:pt x="1095" y="49"/>
                  </a:cubicBezTo>
                  <a:lnTo>
                    <a:pt x="1077" y="49"/>
                  </a:lnTo>
                  <a:cubicBezTo>
                    <a:pt x="1077" y="42"/>
                    <a:pt x="1075" y="39"/>
                    <a:pt x="1071" y="39"/>
                  </a:cubicBezTo>
                  <a:cubicBezTo>
                    <a:pt x="1066" y="39"/>
                    <a:pt x="1060" y="44"/>
                    <a:pt x="1055" y="48"/>
                  </a:cubicBezTo>
                  <a:cubicBezTo>
                    <a:pt x="1053" y="56"/>
                    <a:pt x="1049" y="56"/>
                    <a:pt x="1046" y="56"/>
                  </a:cubicBezTo>
                  <a:cubicBezTo>
                    <a:pt x="1046" y="47"/>
                    <a:pt x="1043" y="43"/>
                    <a:pt x="1040" y="43"/>
                  </a:cubicBezTo>
                  <a:cubicBezTo>
                    <a:pt x="1037" y="43"/>
                    <a:pt x="1035" y="45"/>
                    <a:pt x="1032" y="48"/>
                  </a:cubicBezTo>
                  <a:cubicBezTo>
                    <a:pt x="1031" y="56"/>
                    <a:pt x="1029" y="60"/>
                    <a:pt x="1028" y="60"/>
                  </a:cubicBezTo>
                  <a:cubicBezTo>
                    <a:pt x="1027" y="60"/>
                    <a:pt x="1027" y="56"/>
                    <a:pt x="1027" y="48"/>
                  </a:cubicBezTo>
                  <a:cubicBezTo>
                    <a:pt x="1027" y="41"/>
                    <a:pt x="1026" y="37"/>
                    <a:pt x="1024" y="37"/>
                  </a:cubicBezTo>
                  <a:cubicBezTo>
                    <a:pt x="1021" y="37"/>
                    <a:pt x="1018" y="43"/>
                    <a:pt x="1014" y="56"/>
                  </a:cubicBezTo>
                  <a:cubicBezTo>
                    <a:pt x="1013" y="60"/>
                    <a:pt x="1013" y="62"/>
                    <a:pt x="1012" y="62"/>
                  </a:cubicBezTo>
                  <a:cubicBezTo>
                    <a:pt x="1011" y="62"/>
                    <a:pt x="1010" y="60"/>
                    <a:pt x="1009" y="56"/>
                  </a:cubicBezTo>
                  <a:cubicBezTo>
                    <a:pt x="1007" y="46"/>
                    <a:pt x="1006" y="42"/>
                    <a:pt x="1005" y="42"/>
                  </a:cubicBezTo>
                  <a:cubicBezTo>
                    <a:pt x="1004" y="42"/>
                    <a:pt x="1003" y="44"/>
                    <a:pt x="1003" y="47"/>
                  </a:cubicBezTo>
                  <a:cubicBezTo>
                    <a:pt x="1002" y="56"/>
                    <a:pt x="1001" y="60"/>
                    <a:pt x="999" y="60"/>
                  </a:cubicBezTo>
                  <a:cubicBezTo>
                    <a:pt x="998" y="60"/>
                    <a:pt x="996" y="56"/>
                    <a:pt x="995" y="47"/>
                  </a:cubicBezTo>
                  <a:cubicBezTo>
                    <a:pt x="993" y="39"/>
                    <a:pt x="991" y="35"/>
                    <a:pt x="990" y="35"/>
                  </a:cubicBezTo>
                  <a:cubicBezTo>
                    <a:pt x="989" y="35"/>
                    <a:pt x="988" y="39"/>
                    <a:pt x="986" y="47"/>
                  </a:cubicBezTo>
                  <a:cubicBezTo>
                    <a:pt x="985" y="55"/>
                    <a:pt x="981" y="59"/>
                    <a:pt x="978" y="59"/>
                  </a:cubicBezTo>
                  <a:cubicBezTo>
                    <a:pt x="974" y="59"/>
                    <a:pt x="971" y="55"/>
                    <a:pt x="970" y="47"/>
                  </a:cubicBezTo>
                  <a:cubicBezTo>
                    <a:pt x="967" y="47"/>
                    <a:pt x="966" y="43"/>
                    <a:pt x="965" y="43"/>
                  </a:cubicBezTo>
                  <a:cubicBezTo>
                    <a:pt x="964" y="43"/>
                    <a:pt x="964" y="44"/>
                    <a:pt x="964" y="47"/>
                  </a:cubicBezTo>
                  <a:lnTo>
                    <a:pt x="961" y="38"/>
                  </a:lnTo>
                  <a:lnTo>
                    <a:pt x="955" y="38"/>
                  </a:lnTo>
                  <a:lnTo>
                    <a:pt x="955" y="46"/>
                  </a:lnTo>
                  <a:cubicBezTo>
                    <a:pt x="943" y="42"/>
                    <a:pt x="929" y="38"/>
                    <a:pt x="916" y="37"/>
                  </a:cubicBezTo>
                  <a:cubicBezTo>
                    <a:pt x="884" y="37"/>
                    <a:pt x="878" y="37"/>
                    <a:pt x="881" y="45"/>
                  </a:cubicBezTo>
                  <a:cubicBezTo>
                    <a:pt x="882" y="53"/>
                    <a:pt x="881" y="57"/>
                    <a:pt x="880" y="57"/>
                  </a:cubicBezTo>
                  <a:cubicBezTo>
                    <a:pt x="878" y="57"/>
                    <a:pt x="876" y="53"/>
                    <a:pt x="875" y="45"/>
                  </a:cubicBezTo>
                  <a:cubicBezTo>
                    <a:pt x="872" y="45"/>
                    <a:pt x="866" y="37"/>
                    <a:pt x="861" y="36"/>
                  </a:cubicBezTo>
                  <a:cubicBezTo>
                    <a:pt x="855" y="36"/>
                    <a:pt x="850" y="36"/>
                    <a:pt x="850" y="28"/>
                  </a:cubicBezTo>
                  <a:lnTo>
                    <a:pt x="847" y="28"/>
                  </a:lnTo>
                  <a:cubicBezTo>
                    <a:pt x="844" y="37"/>
                    <a:pt x="836" y="42"/>
                    <a:pt x="828" y="42"/>
                  </a:cubicBezTo>
                  <a:cubicBezTo>
                    <a:pt x="824" y="42"/>
                    <a:pt x="819" y="40"/>
                    <a:pt x="816" y="36"/>
                  </a:cubicBezTo>
                  <a:cubicBezTo>
                    <a:pt x="814" y="36"/>
                    <a:pt x="813" y="36"/>
                    <a:pt x="811" y="36"/>
                  </a:cubicBezTo>
                  <a:cubicBezTo>
                    <a:pt x="808" y="36"/>
                    <a:pt x="805" y="37"/>
                    <a:pt x="801" y="44"/>
                  </a:cubicBezTo>
                  <a:cubicBezTo>
                    <a:pt x="799" y="48"/>
                    <a:pt x="797" y="50"/>
                    <a:pt x="796" y="50"/>
                  </a:cubicBezTo>
                  <a:cubicBezTo>
                    <a:pt x="795" y="50"/>
                    <a:pt x="794" y="47"/>
                    <a:pt x="792" y="43"/>
                  </a:cubicBezTo>
                  <a:cubicBezTo>
                    <a:pt x="792" y="38"/>
                    <a:pt x="787" y="34"/>
                    <a:pt x="782" y="34"/>
                  </a:cubicBezTo>
                  <a:cubicBezTo>
                    <a:pt x="778" y="34"/>
                    <a:pt x="775" y="36"/>
                    <a:pt x="775" y="43"/>
                  </a:cubicBezTo>
                  <a:lnTo>
                    <a:pt x="772" y="35"/>
                  </a:lnTo>
                  <a:cubicBezTo>
                    <a:pt x="771" y="33"/>
                    <a:pt x="771" y="32"/>
                    <a:pt x="770" y="32"/>
                  </a:cubicBezTo>
                  <a:cubicBezTo>
                    <a:pt x="768" y="32"/>
                    <a:pt x="767" y="37"/>
                    <a:pt x="767" y="43"/>
                  </a:cubicBezTo>
                  <a:cubicBezTo>
                    <a:pt x="767" y="50"/>
                    <a:pt x="766" y="54"/>
                    <a:pt x="765" y="54"/>
                  </a:cubicBezTo>
                  <a:cubicBezTo>
                    <a:pt x="764" y="54"/>
                    <a:pt x="763" y="48"/>
                    <a:pt x="761" y="35"/>
                  </a:cubicBezTo>
                  <a:cubicBezTo>
                    <a:pt x="761" y="25"/>
                    <a:pt x="760" y="21"/>
                    <a:pt x="759" y="21"/>
                  </a:cubicBezTo>
                  <a:cubicBezTo>
                    <a:pt x="759" y="21"/>
                    <a:pt x="759" y="23"/>
                    <a:pt x="759" y="26"/>
                  </a:cubicBezTo>
                  <a:cubicBezTo>
                    <a:pt x="756" y="31"/>
                    <a:pt x="754" y="38"/>
                    <a:pt x="752" y="38"/>
                  </a:cubicBezTo>
                  <a:cubicBezTo>
                    <a:pt x="752" y="38"/>
                    <a:pt x="751" y="36"/>
                    <a:pt x="750" y="34"/>
                  </a:cubicBezTo>
                  <a:cubicBezTo>
                    <a:pt x="747" y="34"/>
                    <a:pt x="744" y="34"/>
                    <a:pt x="744" y="51"/>
                  </a:cubicBezTo>
                  <a:cubicBezTo>
                    <a:pt x="744" y="58"/>
                    <a:pt x="741" y="58"/>
                    <a:pt x="738" y="58"/>
                  </a:cubicBezTo>
                  <a:cubicBezTo>
                    <a:pt x="737" y="53"/>
                    <a:pt x="738" y="47"/>
                    <a:pt x="741" y="42"/>
                  </a:cubicBezTo>
                  <a:lnTo>
                    <a:pt x="735" y="42"/>
                  </a:lnTo>
                  <a:cubicBezTo>
                    <a:pt x="733" y="42"/>
                    <a:pt x="727" y="34"/>
                    <a:pt x="727" y="26"/>
                  </a:cubicBezTo>
                  <a:cubicBezTo>
                    <a:pt x="726" y="22"/>
                    <a:pt x="725" y="20"/>
                    <a:pt x="724" y="20"/>
                  </a:cubicBezTo>
                  <a:close/>
                  <a:moveTo>
                    <a:pt x="49" y="205"/>
                  </a:moveTo>
                  <a:cubicBezTo>
                    <a:pt x="47" y="211"/>
                    <a:pt x="46" y="217"/>
                    <a:pt x="46" y="222"/>
                  </a:cubicBezTo>
                  <a:lnTo>
                    <a:pt x="49" y="222"/>
                  </a:lnTo>
                  <a:cubicBezTo>
                    <a:pt x="52" y="222"/>
                    <a:pt x="52" y="214"/>
                    <a:pt x="52" y="205"/>
                  </a:cubicBezTo>
                  <a:close/>
                  <a:moveTo>
                    <a:pt x="679" y="268"/>
                  </a:moveTo>
                  <a:cubicBezTo>
                    <a:pt x="678" y="273"/>
                    <a:pt x="677" y="278"/>
                    <a:pt x="677" y="284"/>
                  </a:cubicBezTo>
                  <a:cubicBezTo>
                    <a:pt x="677" y="287"/>
                    <a:pt x="677" y="289"/>
                    <a:pt x="678" y="289"/>
                  </a:cubicBezTo>
                  <a:cubicBezTo>
                    <a:pt x="679" y="289"/>
                    <a:pt x="680" y="285"/>
                    <a:pt x="682" y="276"/>
                  </a:cubicBezTo>
                  <a:cubicBezTo>
                    <a:pt x="682" y="268"/>
                    <a:pt x="682" y="268"/>
                    <a:pt x="679" y="2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58"/>
            <p:cNvSpPr/>
            <p:nvPr/>
          </p:nvSpPr>
          <p:spPr>
            <a:xfrm>
              <a:off x="5484194" y="1370216"/>
              <a:ext cx="919608" cy="762368"/>
            </a:xfrm>
            <a:custGeom>
              <a:avLst/>
              <a:gdLst/>
              <a:ahLst/>
              <a:cxnLst/>
              <a:rect l="l" t="t" r="r" b="b"/>
              <a:pathLst>
                <a:path w="9761" h="8092" extrusionOk="0">
                  <a:moveTo>
                    <a:pt x="2320" y="1"/>
                  </a:moveTo>
                  <a:cubicBezTo>
                    <a:pt x="1040" y="1"/>
                    <a:pt x="1" y="1039"/>
                    <a:pt x="1" y="2320"/>
                  </a:cubicBezTo>
                  <a:lnTo>
                    <a:pt x="1" y="4470"/>
                  </a:lnTo>
                  <a:cubicBezTo>
                    <a:pt x="1" y="5751"/>
                    <a:pt x="1040" y="6789"/>
                    <a:pt x="2320" y="6789"/>
                  </a:cubicBezTo>
                  <a:lnTo>
                    <a:pt x="6754" y="6789"/>
                  </a:lnTo>
                  <a:cubicBezTo>
                    <a:pt x="7359" y="6789"/>
                    <a:pt x="7947" y="6990"/>
                    <a:pt x="8423" y="7361"/>
                  </a:cubicBezTo>
                  <a:lnTo>
                    <a:pt x="9284" y="8029"/>
                  </a:lnTo>
                  <a:cubicBezTo>
                    <a:pt x="9339" y="8073"/>
                    <a:pt x="9402" y="8092"/>
                    <a:pt x="9464" y="8092"/>
                  </a:cubicBezTo>
                  <a:cubicBezTo>
                    <a:pt x="9617" y="8092"/>
                    <a:pt x="9760" y="7971"/>
                    <a:pt x="9760" y="7796"/>
                  </a:cubicBezTo>
                  <a:lnTo>
                    <a:pt x="9760" y="2320"/>
                  </a:lnTo>
                  <a:cubicBezTo>
                    <a:pt x="9760" y="1039"/>
                    <a:pt x="8723" y="1"/>
                    <a:pt x="7442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58"/>
            <p:cNvSpPr/>
            <p:nvPr/>
          </p:nvSpPr>
          <p:spPr>
            <a:xfrm>
              <a:off x="6919996" y="1564482"/>
              <a:ext cx="72449" cy="76501"/>
            </a:xfrm>
            <a:custGeom>
              <a:avLst/>
              <a:gdLst/>
              <a:ahLst/>
              <a:cxnLst/>
              <a:rect l="l" t="t" r="r" b="b"/>
              <a:pathLst>
                <a:path w="769" h="812" extrusionOk="0">
                  <a:moveTo>
                    <a:pt x="397" y="0"/>
                  </a:moveTo>
                  <a:lnTo>
                    <a:pt x="397" y="0"/>
                  </a:lnTo>
                  <a:cubicBezTo>
                    <a:pt x="396" y="0"/>
                    <a:pt x="396" y="2"/>
                    <a:pt x="397" y="5"/>
                  </a:cubicBezTo>
                  <a:lnTo>
                    <a:pt x="397" y="5"/>
                  </a:lnTo>
                  <a:cubicBezTo>
                    <a:pt x="397" y="2"/>
                    <a:pt x="397" y="0"/>
                    <a:pt x="397" y="0"/>
                  </a:cubicBezTo>
                  <a:close/>
                  <a:moveTo>
                    <a:pt x="397" y="5"/>
                  </a:moveTo>
                  <a:cubicBezTo>
                    <a:pt x="397" y="6"/>
                    <a:pt x="397" y="7"/>
                    <a:pt x="397" y="8"/>
                  </a:cubicBezTo>
                  <a:lnTo>
                    <a:pt x="397" y="8"/>
                  </a:lnTo>
                  <a:cubicBezTo>
                    <a:pt x="397" y="7"/>
                    <a:pt x="397" y="7"/>
                    <a:pt x="397" y="6"/>
                  </a:cubicBezTo>
                  <a:cubicBezTo>
                    <a:pt x="397" y="6"/>
                    <a:pt x="397" y="6"/>
                    <a:pt x="397" y="5"/>
                  </a:cubicBezTo>
                  <a:close/>
                  <a:moveTo>
                    <a:pt x="373" y="30"/>
                  </a:moveTo>
                  <a:lnTo>
                    <a:pt x="373" y="30"/>
                  </a:lnTo>
                  <a:cubicBezTo>
                    <a:pt x="371" y="30"/>
                    <a:pt x="371" y="33"/>
                    <a:pt x="371" y="33"/>
                  </a:cubicBezTo>
                  <a:cubicBezTo>
                    <a:pt x="372" y="33"/>
                    <a:pt x="372" y="33"/>
                    <a:pt x="373" y="30"/>
                  </a:cubicBezTo>
                  <a:close/>
                  <a:moveTo>
                    <a:pt x="367" y="38"/>
                  </a:moveTo>
                  <a:lnTo>
                    <a:pt x="369" y="46"/>
                  </a:lnTo>
                  <a:lnTo>
                    <a:pt x="367" y="46"/>
                  </a:lnTo>
                  <a:cubicBezTo>
                    <a:pt x="365" y="46"/>
                    <a:pt x="365" y="46"/>
                    <a:pt x="364" y="38"/>
                  </a:cubicBezTo>
                  <a:close/>
                  <a:moveTo>
                    <a:pt x="390" y="38"/>
                  </a:moveTo>
                  <a:lnTo>
                    <a:pt x="392" y="46"/>
                  </a:lnTo>
                  <a:lnTo>
                    <a:pt x="390" y="46"/>
                  </a:lnTo>
                  <a:cubicBezTo>
                    <a:pt x="387" y="46"/>
                    <a:pt x="387" y="46"/>
                    <a:pt x="387" y="38"/>
                  </a:cubicBezTo>
                  <a:close/>
                  <a:moveTo>
                    <a:pt x="406" y="39"/>
                  </a:moveTo>
                  <a:cubicBezTo>
                    <a:pt x="411" y="39"/>
                    <a:pt x="411" y="39"/>
                    <a:pt x="408" y="47"/>
                  </a:cubicBezTo>
                  <a:cubicBezTo>
                    <a:pt x="406" y="51"/>
                    <a:pt x="405" y="53"/>
                    <a:pt x="404" y="53"/>
                  </a:cubicBezTo>
                  <a:cubicBezTo>
                    <a:pt x="404" y="53"/>
                    <a:pt x="403" y="51"/>
                    <a:pt x="403" y="47"/>
                  </a:cubicBezTo>
                  <a:cubicBezTo>
                    <a:pt x="404" y="39"/>
                    <a:pt x="404" y="39"/>
                    <a:pt x="406" y="39"/>
                  </a:cubicBezTo>
                  <a:close/>
                  <a:moveTo>
                    <a:pt x="345" y="48"/>
                  </a:moveTo>
                  <a:cubicBezTo>
                    <a:pt x="347" y="53"/>
                    <a:pt x="348" y="58"/>
                    <a:pt x="349" y="64"/>
                  </a:cubicBezTo>
                  <a:lnTo>
                    <a:pt x="347" y="64"/>
                  </a:lnTo>
                  <a:cubicBezTo>
                    <a:pt x="347" y="64"/>
                    <a:pt x="347" y="64"/>
                    <a:pt x="347" y="64"/>
                  </a:cubicBezTo>
                  <a:cubicBezTo>
                    <a:pt x="345" y="64"/>
                    <a:pt x="344" y="56"/>
                    <a:pt x="344" y="56"/>
                  </a:cubicBezTo>
                  <a:cubicBezTo>
                    <a:pt x="344" y="56"/>
                    <a:pt x="342" y="48"/>
                    <a:pt x="345" y="48"/>
                  </a:cubicBezTo>
                  <a:close/>
                  <a:moveTo>
                    <a:pt x="256" y="69"/>
                  </a:moveTo>
                  <a:cubicBezTo>
                    <a:pt x="257" y="69"/>
                    <a:pt x="257" y="70"/>
                    <a:pt x="258" y="73"/>
                  </a:cubicBezTo>
                  <a:lnTo>
                    <a:pt x="262" y="79"/>
                  </a:lnTo>
                  <a:cubicBezTo>
                    <a:pt x="263" y="86"/>
                    <a:pt x="264" y="92"/>
                    <a:pt x="263" y="92"/>
                  </a:cubicBezTo>
                  <a:cubicBezTo>
                    <a:pt x="263" y="92"/>
                    <a:pt x="263" y="91"/>
                    <a:pt x="262" y="89"/>
                  </a:cubicBezTo>
                  <a:cubicBezTo>
                    <a:pt x="259" y="84"/>
                    <a:pt x="257" y="79"/>
                    <a:pt x="256" y="74"/>
                  </a:cubicBezTo>
                  <a:cubicBezTo>
                    <a:pt x="256" y="74"/>
                    <a:pt x="256" y="69"/>
                    <a:pt x="256" y="69"/>
                  </a:cubicBezTo>
                  <a:close/>
                  <a:moveTo>
                    <a:pt x="443" y="86"/>
                  </a:moveTo>
                  <a:lnTo>
                    <a:pt x="443" y="95"/>
                  </a:lnTo>
                  <a:cubicBezTo>
                    <a:pt x="442" y="101"/>
                    <a:pt x="441" y="102"/>
                    <a:pt x="440" y="102"/>
                  </a:cubicBezTo>
                  <a:cubicBezTo>
                    <a:pt x="440" y="102"/>
                    <a:pt x="440" y="102"/>
                    <a:pt x="440" y="102"/>
                  </a:cubicBezTo>
                  <a:cubicBezTo>
                    <a:pt x="438" y="102"/>
                    <a:pt x="438" y="102"/>
                    <a:pt x="440" y="94"/>
                  </a:cubicBezTo>
                  <a:cubicBezTo>
                    <a:pt x="440" y="94"/>
                    <a:pt x="441" y="86"/>
                    <a:pt x="443" y="86"/>
                  </a:cubicBezTo>
                  <a:close/>
                  <a:moveTo>
                    <a:pt x="419" y="89"/>
                  </a:moveTo>
                  <a:lnTo>
                    <a:pt x="420" y="97"/>
                  </a:lnTo>
                  <a:lnTo>
                    <a:pt x="417" y="105"/>
                  </a:lnTo>
                  <a:lnTo>
                    <a:pt x="414" y="105"/>
                  </a:lnTo>
                  <a:cubicBezTo>
                    <a:pt x="415" y="97"/>
                    <a:pt x="417" y="89"/>
                    <a:pt x="419" y="89"/>
                  </a:cubicBezTo>
                  <a:close/>
                  <a:moveTo>
                    <a:pt x="624" y="139"/>
                  </a:moveTo>
                  <a:cubicBezTo>
                    <a:pt x="625" y="139"/>
                    <a:pt x="625" y="139"/>
                    <a:pt x="625" y="140"/>
                  </a:cubicBezTo>
                  <a:lnTo>
                    <a:pt x="626" y="141"/>
                  </a:lnTo>
                  <a:cubicBezTo>
                    <a:pt x="623" y="145"/>
                    <a:pt x="618" y="149"/>
                    <a:pt x="614" y="151"/>
                  </a:cubicBezTo>
                  <a:lnTo>
                    <a:pt x="612" y="150"/>
                  </a:lnTo>
                  <a:cubicBezTo>
                    <a:pt x="617" y="144"/>
                    <a:pt x="622" y="139"/>
                    <a:pt x="624" y="139"/>
                  </a:cubicBezTo>
                  <a:close/>
                  <a:moveTo>
                    <a:pt x="205" y="132"/>
                  </a:moveTo>
                  <a:cubicBezTo>
                    <a:pt x="208" y="132"/>
                    <a:pt x="217" y="144"/>
                    <a:pt x="218" y="152"/>
                  </a:cubicBezTo>
                  <a:cubicBezTo>
                    <a:pt x="218" y="153"/>
                    <a:pt x="217" y="153"/>
                    <a:pt x="217" y="153"/>
                  </a:cubicBezTo>
                  <a:cubicBezTo>
                    <a:pt x="216" y="153"/>
                    <a:pt x="215" y="151"/>
                    <a:pt x="211" y="147"/>
                  </a:cubicBezTo>
                  <a:cubicBezTo>
                    <a:pt x="207" y="141"/>
                    <a:pt x="203" y="133"/>
                    <a:pt x="205" y="132"/>
                  </a:cubicBezTo>
                  <a:cubicBezTo>
                    <a:pt x="205" y="132"/>
                    <a:pt x="205" y="132"/>
                    <a:pt x="205" y="132"/>
                  </a:cubicBezTo>
                  <a:close/>
                  <a:moveTo>
                    <a:pt x="686" y="212"/>
                  </a:moveTo>
                  <a:cubicBezTo>
                    <a:pt x="689" y="212"/>
                    <a:pt x="691" y="215"/>
                    <a:pt x="691" y="216"/>
                  </a:cubicBezTo>
                  <a:cubicBezTo>
                    <a:pt x="686" y="220"/>
                    <a:pt x="681" y="223"/>
                    <a:pt x="678" y="223"/>
                  </a:cubicBezTo>
                  <a:cubicBezTo>
                    <a:pt x="677" y="223"/>
                    <a:pt x="676" y="222"/>
                    <a:pt x="676" y="222"/>
                  </a:cubicBezTo>
                  <a:cubicBezTo>
                    <a:pt x="673" y="218"/>
                    <a:pt x="673" y="218"/>
                    <a:pt x="680" y="214"/>
                  </a:cubicBezTo>
                  <a:cubicBezTo>
                    <a:pt x="683" y="212"/>
                    <a:pt x="684" y="212"/>
                    <a:pt x="686" y="212"/>
                  </a:cubicBezTo>
                  <a:close/>
                  <a:moveTo>
                    <a:pt x="713" y="371"/>
                  </a:moveTo>
                  <a:cubicBezTo>
                    <a:pt x="721" y="371"/>
                    <a:pt x="728" y="371"/>
                    <a:pt x="728" y="374"/>
                  </a:cubicBezTo>
                  <a:lnTo>
                    <a:pt x="721" y="375"/>
                  </a:lnTo>
                  <a:lnTo>
                    <a:pt x="713" y="373"/>
                  </a:lnTo>
                  <a:lnTo>
                    <a:pt x="713" y="371"/>
                  </a:lnTo>
                  <a:close/>
                  <a:moveTo>
                    <a:pt x="661" y="394"/>
                  </a:moveTo>
                  <a:cubicBezTo>
                    <a:pt x="670" y="394"/>
                    <a:pt x="678" y="396"/>
                    <a:pt x="678" y="398"/>
                  </a:cubicBezTo>
                  <a:lnTo>
                    <a:pt x="677" y="400"/>
                  </a:lnTo>
                  <a:cubicBezTo>
                    <a:pt x="672" y="399"/>
                    <a:pt x="667" y="398"/>
                    <a:pt x="661" y="396"/>
                  </a:cubicBezTo>
                  <a:lnTo>
                    <a:pt x="661" y="394"/>
                  </a:lnTo>
                  <a:close/>
                  <a:moveTo>
                    <a:pt x="81" y="398"/>
                  </a:moveTo>
                  <a:cubicBezTo>
                    <a:pt x="90" y="398"/>
                    <a:pt x="98" y="398"/>
                    <a:pt x="98" y="400"/>
                  </a:cubicBezTo>
                  <a:cubicBezTo>
                    <a:pt x="107" y="401"/>
                    <a:pt x="106" y="402"/>
                    <a:pt x="100" y="402"/>
                  </a:cubicBezTo>
                  <a:cubicBezTo>
                    <a:pt x="96" y="402"/>
                    <a:pt x="89" y="402"/>
                    <a:pt x="81" y="400"/>
                  </a:cubicBezTo>
                  <a:cubicBezTo>
                    <a:pt x="65" y="399"/>
                    <a:pt x="65" y="399"/>
                    <a:pt x="81" y="398"/>
                  </a:cubicBezTo>
                  <a:close/>
                  <a:moveTo>
                    <a:pt x="711" y="439"/>
                  </a:moveTo>
                  <a:cubicBezTo>
                    <a:pt x="712" y="439"/>
                    <a:pt x="713" y="439"/>
                    <a:pt x="717" y="440"/>
                  </a:cubicBezTo>
                  <a:cubicBezTo>
                    <a:pt x="723" y="442"/>
                    <a:pt x="728" y="444"/>
                    <a:pt x="733" y="447"/>
                  </a:cubicBezTo>
                  <a:cubicBezTo>
                    <a:pt x="733" y="448"/>
                    <a:pt x="732" y="448"/>
                    <a:pt x="732" y="448"/>
                  </a:cubicBezTo>
                  <a:cubicBezTo>
                    <a:pt x="728" y="448"/>
                    <a:pt x="716" y="442"/>
                    <a:pt x="709" y="440"/>
                  </a:cubicBezTo>
                  <a:cubicBezTo>
                    <a:pt x="710" y="439"/>
                    <a:pt x="710" y="439"/>
                    <a:pt x="711" y="439"/>
                  </a:cubicBezTo>
                  <a:close/>
                  <a:moveTo>
                    <a:pt x="140" y="481"/>
                  </a:moveTo>
                  <a:cubicBezTo>
                    <a:pt x="142" y="481"/>
                    <a:pt x="142" y="483"/>
                    <a:pt x="143" y="484"/>
                  </a:cubicBezTo>
                  <a:cubicBezTo>
                    <a:pt x="143" y="485"/>
                    <a:pt x="143" y="485"/>
                    <a:pt x="136" y="489"/>
                  </a:cubicBezTo>
                  <a:cubicBezTo>
                    <a:pt x="136" y="489"/>
                    <a:pt x="134" y="489"/>
                    <a:pt x="132" y="489"/>
                  </a:cubicBezTo>
                  <a:cubicBezTo>
                    <a:pt x="129" y="489"/>
                    <a:pt x="127" y="489"/>
                    <a:pt x="127" y="488"/>
                  </a:cubicBezTo>
                  <a:lnTo>
                    <a:pt x="134" y="483"/>
                  </a:lnTo>
                  <a:cubicBezTo>
                    <a:pt x="137" y="482"/>
                    <a:pt x="139" y="481"/>
                    <a:pt x="140" y="481"/>
                  </a:cubicBezTo>
                  <a:close/>
                  <a:moveTo>
                    <a:pt x="190" y="490"/>
                  </a:moveTo>
                  <a:lnTo>
                    <a:pt x="183" y="495"/>
                  </a:lnTo>
                  <a:lnTo>
                    <a:pt x="184" y="497"/>
                  </a:lnTo>
                  <a:cubicBezTo>
                    <a:pt x="191" y="493"/>
                    <a:pt x="191" y="493"/>
                    <a:pt x="190" y="491"/>
                  </a:cubicBezTo>
                  <a:lnTo>
                    <a:pt x="190" y="490"/>
                  </a:lnTo>
                  <a:close/>
                  <a:moveTo>
                    <a:pt x="697" y="492"/>
                  </a:moveTo>
                  <a:cubicBezTo>
                    <a:pt x="704" y="497"/>
                    <a:pt x="712" y="500"/>
                    <a:pt x="710" y="502"/>
                  </a:cubicBezTo>
                  <a:lnTo>
                    <a:pt x="701" y="500"/>
                  </a:lnTo>
                  <a:lnTo>
                    <a:pt x="696" y="494"/>
                  </a:lnTo>
                  <a:lnTo>
                    <a:pt x="697" y="492"/>
                  </a:lnTo>
                  <a:close/>
                  <a:moveTo>
                    <a:pt x="149" y="503"/>
                  </a:moveTo>
                  <a:cubicBezTo>
                    <a:pt x="150" y="503"/>
                    <a:pt x="151" y="504"/>
                    <a:pt x="152" y="506"/>
                  </a:cubicBezTo>
                  <a:cubicBezTo>
                    <a:pt x="153" y="507"/>
                    <a:pt x="154" y="509"/>
                    <a:pt x="147" y="513"/>
                  </a:cubicBezTo>
                  <a:lnTo>
                    <a:pt x="146" y="511"/>
                  </a:lnTo>
                  <a:cubicBezTo>
                    <a:pt x="149" y="510"/>
                    <a:pt x="149" y="509"/>
                    <a:pt x="148" y="509"/>
                  </a:cubicBezTo>
                  <a:lnTo>
                    <a:pt x="148" y="509"/>
                  </a:lnTo>
                  <a:cubicBezTo>
                    <a:pt x="147" y="509"/>
                    <a:pt x="143" y="511"/>
                    <a:pt x="138" y="515"/>
                  </a:cubicBezTo>
                  <a:lnTo>
                    <a:pt x="124" y="522"/>
                  </a:lnTo>
                  <a:cubicBezTo>
                    <a:pt x="123" y="520"/>
                    <a:pt x="129" y="515"/>
                    <a:pt x="136" y="511"/>
                  </a:cubicBezTo>
                  <a:cubicBezTo>
                    <a:pt x="144" y="505"/>
                    <a:pt x="147" y="503"/>
                    <a:pt x="149" y="503"/>
                  </a:cubicBezTo>
                  <a:close/>
                  <a:moveTo>
                    <a:pt x="27" y="521"/>
                  </a:moveTo>
                  <a:cubicBezTo>
                    <a:pt x="22" y="521"/>
                    <a:pt x="16" y="522"/>
                    <a:pt x="12" y="525"/>
                  </a:cubicBezTo>
                  <a:lnTo>
                    <a:pt x="13" y="527"/>
                  </a:lnTo>
                  <a:cubicBezTo>
                    <a:pt x="13" y="528"/>
                    <a:pt x="14" y="528"/>
                    <a:pt x="15" y="528"/>
                  </a:cubicBezTo>
                  <a:cubicBezTo>
                    <a:pt x="18" y="528"/>
                    <a:pt x="23" y="526"/>
                    <a:pt x="28" y="525"/>
                  </a:cubicBezTo>
                  <a:lnTo>
                    <a:pt x="27" y="521"/>
                  </a:lnTo>
                  <a:close/>
                  <a:moveTo>
                    <a:pt x="490" y="554"/>
                  </a:moveTo>
                  <a:cubicBezTo>
                    <a:pt x="489" y="554"/>
                    <a:pt x="489" y="555"/>
                    <a:pt x="488" y="555"/>
                  </a:cubicBezTo>
                  <a:cubicBezTo>
                    <a:pt x="486" y="556"/>
                    <a:pt x="486" y="556"/>
                    <a:pt x="491" y="563"/>
                  </a:cubicBezTo>
                  <a:lnTo>
                    <a:pt x="494" y="562"/>
                  </a:lnTo>
                  <a:cubicBezTo>
                    <a:pt x="491" y="556"/>
                    <a:pt x="491" y="554"/>
                    <a:pt x="490" y="554"/>
                  </a:cubicBezTo>
                  <a:close/>
                  <a:moveTo>
                    <a:pt x="544" y="569"/>
                  </a:moveTo>
                  <a:cubicBezTo>
                    <a:pt x="544" y="569"/>
                    <a:pt x="544" y="569"/>
                    <a:pt x="543" y="569"/>
                  </a:cubicBezTo>
                  <a:cubicBezTo>
                    <a:pt x="543" y="570"/>
                    <a:pt x="543" y="570"/>
                    <a:pt x="543" y="570"/>
                  </a:cubicBezTo>
                  <a:lnTo>
                    <a:pt x="543" y="570"/>
                  </a:lnTo>
                  <a:cubicBezTo>
                    <a:pt x="544" y="569"/>
                    <a:pt x="544" y="569"/>
                    <a:pt x="544" y="569"/>
                  </a:cubicBezTo>
                  <a:close/>
                  <a:moveTo>
                    <a:pt x="605" y="600"/>
                  </a:moveTo>
                  <a:lnTo>
                    <a:pt x="605" y="600"/>
                  </a:lnTo>
                  <a:cubicBezTo>
                    <a:pt x="606" y="600"/>
                    <a:pt x="608" y="602"/>
                    <a:pt x="607" y="603"/>
                  </a:cubicBezTo>
                  <a:cubicBezTo>
                    <a:pt x="605" y="601"/>
                    <a:pt x="605" y="600"/>
                    <a:pt x="605" y="600"/>
                  </a:cubicBezTo>
                  <a:close/>
                  <a:moveTo>
                    <a:pt x="589" y="596"/>
                  </a:moveTo>
                  <a:cubicBezTo>
                    <a:pt x="595" y="603"/>
                    <a:pt x="599" y="610"/>
                    <a:pt x="598" y="611"/>
                  </a:cubicBezTo>
                  <a:lnTo>
                    <a:pt x="592" y="605"/>
                  </a:lnTo>
                  <a:lnTo>
                    <a:pt x="588" y="599"/>
                  </a:lnTo>
                  <a:lnTo>
                    <a:pt x="589" y="596"/>
                  </a:lnTo>
                  <a:close/>
                  <a:moveTo>
                    <a:pt x="519" y="612"/>
                  </a:moveTo>
                  <a:lnTo>
                    <a:pt x="519" y="612"/>
                  </a:lnTo>
                  <a:cubicBezTo>
                    <a:pt x="520" y="615"/>
                    <a:pt x="521" y="616"/>
                    <a:pt x="520" y="616"/>
                  </a:cubicBezTo>
                  <a:cubicBezTo>
                    <a:pt x="520" y="616"/>
                    <a:pt x="518" y="613"/>
                    <a:pt x="519" y="612"/>
                  </a:cubicBezTo>
                  <a:close/>
                  <a:moveTo>
                    <a:pt x="571" y="604"/>
                  </a:moveTo>
                  <a:lnTo>
                    <a:pt x="571" y="604"/>
                  </a:lnTo>
                  <a:cubicBezTo>
                    <a:pt x="572" y="604"/>
                    <a:pt x="575" y="606"/>
                    <a:pt x="581" y="612"/>
                  </a:cubicBezTo>
                  <a:cubicBezTo>
                    <a:pt x="587" y="619"/>
                    <a:pt x="587" y="619"/>
                    <a:pt x="585" y="620"/>
                  </a:cubicBezTo>
                  <a:cubicBezTo>
                    <a:pt x="580" y="617"/>
                    <a:pt x="577" y="613"/>
                    <a:pt x="574" y="609"/>
                  </a:cubicBezTo>
                  <a:cubicBezTo>
                    <a:pt x="571" y="606"/>
                    <a:pt x="571" y="604"/>
                    <a:pt x="571" y="604"/>
                  </a:cubicBezTo>
                  <a:close/>
                  <a:moveTo>
                    <a:pt x="212" y="623"/>
                  </a:moveTo>
                  <a:cubicBezTo>
                    <a:pt x="213" y="623"/>
                    <a:pt x="213" y="623"/>
                    <a:pt x="213" y="623"/>
                  </a:cubicBezTo>
                  <a:cubicBezTo>
                    <a:pt x="216" y="624"/>
                    <a:pt x="211" y="631"/>
                    <a:pt x="202" y="633"/>
                  </a:cubicBezTo>
                  <a:lnTo>
                    <a:pt x="198" y="630"/>
                  </a:lnTo>
                  <a:cubicBezTo>
                    <a:pt x="202" y="626"/>
                    <a:pt x="209" y="623"/>
                    <a:pt x="212" y="623"/>
                  </a:cubicBezTo>
                  <a:close/>
                  <a:moveTo>
                    <a:pt x="482" y="619"/>
                  </a:moveTo>
                  <a:cubicBezTo>
                    <a:pt x="482" y="619"/>
                    <a:pt x="482" y="619"/>
                    <a:pt x="482" y="619"/>
                  </a:cubicBezTo>
                  <a:lnTo>
                    <a:pt x="479" y="619"/>
                  </a:lnTo>
                  <a:cubicBezTo>
                    <a:pt x="482" y="624"/>
                    <a:pt x="484" y="629"/>
                    <a:pt x="487" y="633"/>
                  </a:cubicBezTo>
                  <a:cubicBezTo>
                    <a:pt x="488" y="633"/>
                    <a:pt x="486" y="626"/>
                    <a:pt x="486" y="626"/>
                  </a:cubicBezTo>
                  <a:cubicBezTo>
                    <a:pt x="486" y="626"/>
                    <a:pt x="483" y="619"/>
                    <a:pt x="482" y="619"/>
                  </a:cubicBezTo>
                  <a:close/>
                  <a:moveTo>
                    <a:pt x="415" y="614"/>
                  </a:moveTo>
                  <a:lnTo>
                    <a:pt x="415" y="623"/>
                  </a:lnTo>
                  <a:cubicBezTo>
                    <a:pt x="416" y="629"/>
                    <a:pt x="416" y="634"/>
                    <a:pt x="417" y="634"/>
                  </a:cubicBezTo>
                  <a:cubicBezTo>
                    <a:pt x="417" y="634"/>
                    <a:pt x="417" y="633"/>
                    <a:pt x="417" y="631"/>
                  </a:cubicBezTo>
                  <a:lnTo>
                    <a:pt x="415" y="614"/>
                  </a:lnTo>
                  <a:close/>
                  <a:moveTo>
                    <a:pt x="552" y="641"/>
                  </a:moveTo>
                  <a:cubicBezTo>
                    <a:pt x="554" y="641"/>
                    <a:pt x="557" y="647"/>
                    <a:pt x="557" y="647"/>
                  </a:cubicBezTo>
                  <a:cubicBezTo>
                    <a:pt x="558" y="650"/>
                    <a:pt x="559" y="651"/>
                    <a:pt x="558" y="651"/>
                  </a:cubicBezTo>
                  <a:cubicBezTo>
                    <a:pt x="557" y="651"/>
                    <a:pt x="555" y="649"/>
                    <a:pt x="554" y="649"/>
                  </a:cubicBezTo>
                  <a:cubicBezTo>
                    <a:pt x="554" y="649"/>
                    <a:pt x="553" y="649"/>
                    <a:pt x="553" y="649"/>
                  </a:cubicBezTo>
                  <a:cubicBezTo>
                    <a:pt x="547" y="644"/>
                    <a:pt x="547" y="644"/>
                    <a:pt x="551" y="641"/>
                  </a:cubicBezTo>
                  <a:cubicBezTo>
                    <a:pt x="551" y="641"/>
                    <a:pt x="552" y="641"/>
                    <a:pt x="552" y="641"/>
                  </a:cubicBezTo>
                  <a:close/>
                  <a:moveTo>
                    <a:pt x="322" y="640"/>
                  </a:moveTo>
                  <a:cubicBezTo>
                    <a:pt x="323" y="640"/>
                    <a:pt x="324" y="641"/>
                    <a:pt x="325" y="641"/>
                  </a:cubicBezTo>
                  <a:lnTo>
                    <a:pt x="322" y="648"/>
                  </a:lnTo>
                  <a:lnTo>
                    <a:pt x="318" y="656"/>
                  </a:lnTo>
                  <a:lnTo>
                    <a:pt x="318" y="647"/>
                  </a:lnTo>
                  <a:cubicBezTo>
                    <a:pt x="320" y="642"/>
                    <a:pt x="321" y="640"/>
                    <a:pt x="322" y="640"/>
                  </a:cubicBezTo>
                  <a:close/>
                  <a:moveTo>
                    <a:pt x="468" y="647"/>
                  </a:moveTo>
                  <a:cubicBezTo>
                    <a:pt x="469" y="647"/>
                    <a:pt x="470" y="649"/>
                    <a:pt x="472" y="655"/>
                  </a:cubicBezTo>
                  <a:lnTo>
                    <a:pt x="469" y="656"/>
                  </a:lnTo>
                  <a:lnTo>
                    <a:pt x="465" y="648"/>
                  </a:lnTo>
                  <a:lnTo>
                    <a:pt x="467" y="648"/>
                  </a:lnTo>
                  <a:cubicBezTo>
                    <a:pt x="468" y="648"/>
                    <a:pt x="468" y="647"/>
                    <a:pt x="468" y="647"/>
                  </a:cubicBezTo>
                  <a:close/>
                  <a:moveTo>
                    <a:pt x="214" y="639"/>
                  </a:moveTo>
                  <a:cubicBezTo>
                    <a:pt x="212" y="639"/>
                    <a:pt x="208" y="643"/>
                    <a:pt x="205" y="647"/>
                  </a:cubicBezTo>
                  <a:cubicBezTo>
                    <a:pt x="200" y="652"/>
                    <a:pt x="202" y="655"/>
                    <a:pt x="206" y="658"/>
                  </a:cubicBezTo>
                  <a:cubicBezTo>
                    <a:pt x="206" y="658"/>
                    <a:pt x="206" y="658"/>
                    <a:pt x="207" y="658"/>
                  </a:cubicBezTo>
                  <a:cubicBezTo>
                    <a:pt x="209" y="658"/>
                    <a:pt x="215" y="655"/>
                    <a:pt x="215" y="655"/>
                  </a:cubicBezTo>
                  <a:cubicBezTo>
                    <a:pt x="219" y="648"/>
                    <a:pt x="218" y="646"/>
                    <a:pt x="216" y="645"/>
                  </a:cubicBezTo>
                  <a:cubicBezTo>
                    <a:pt x="216" y="641"/>
                    <a:pt x="215" y="639"/>
                    <a:pt x="214" y="639"/>
                  </a:cubicBezTo>
                  <a:close/>
                  <a:moveTo>
                    <a:pt x="379" y="640"/>
                  </a:moveTo>
                  <a:lnTo>
                    <a:pt x="379" y="640"/>
                  </a:lnTo>
                  <a:cubicBezTo>
                    <a:pt x="380" y="640"/>
                    <a:pt x="379" y="644"/>
                    <a:pt x="377" y="654"/>
                  </a:cubicBezTo>
                  <a:cubicBezTo>
                    <a:pt x="375" y="661"/>
                    <a:pt x="372" y="668"/>
                    <a:pt x="372" y="668"/>
                  </a:cubicBezTo>
                  <a:cubicBezTo>
                    <a:pt x="369" y="668"/>
                    <a:pt x="373" y="660"/>
                    <a:pt x="376" y="645"/>
                  </a:cubicBezTo>
                  <a:cubicBezTo>
                    <a:pt x="378" y="642"/>
                    <a:pt x="379" y="640"/>
                    <a:pt x="379" y="640"/>
                  </a:cubicBezTo>
                  <a:close/>
                  <a:moveTo>
                    <a:pt x="450" y="648"/>
                  </a:moveTo>
                  <a:cubicBezTo>
                    <a:pt x="451" y="648"/>
                    <a:pt x="454" y="656"/>
                    <a:pt x="455" y="667"/>
                  </a:cubicBezTo>
                  <a:cubicBezTo>
                    <a:pt x="452" y="668"/>
                    <a:pt x="451" y="668"/>
                    <a:pt x="450" y="668"/>
                  </a:cubicBezTo>
                  <a:cubicBezTo>
                    <a:pt x="448" y="660"/>
                    <a:pt x="447" y="652"/>
                    <a:pt x="449" y="651"/>
                  </a:cubicBezTo>
                  <a:cubicBezTo>
                    <a:pt x="449" y="649"/>
                    <a:pt x="449" y="648"/>
                    <a:pt x="450" y="648"/>
                  </a:cubicBezTo>
                  <a:close/>
                  <a:moveTo>
                    <a:pt x="512" y="659"/>
                  </a:moveTo>
                  <a:cubicBezTo>
                    <a:pt x="514" y="659"/>
                    <a:pt x="516" y="660"/>
                    <a:pt x="519" y="666"/>
                  </a:cubicBezTo>
                  <a:cubicBezTo>
                    <a:pt x="519" y="666"/>
                    <a:pt x="522" y="673"/>
                    <a:pt x="520" y="674"/>
                  </a:cubicBezTo>
                  <a:cubicBezTo>
                    <a:pt x="520" y="674"/>
                    <a:pt x="519" y="674"/>
                    <a:pt x="519" y="674"/>
                  </a:cubicBezTo>
                  <a:cubicBezTo>
                    <a:pt x="517" y="674"/>
                    <a:pt x="512" y="668"/>
                    <a:pt x="512" y="668"/>
                  </a:cubicBezTo>
                  <a:cubicBezTo>
                    <a:pt x="509" y="660"/>
                    <a:pt x="511" y="659"/>
                    <a:pt x="511" y="659"/>
                  </a:cubicBezTo>
                  <a:cubicBezTo>
                    <a:pt x="511" y="659"/>
                    <a:pt x="512" y="659"/>
                    <a:pt x="512" y="659"/>
                  </a:cubicBezTo>
                  <a:close/>
                  <a:moveTo>
                    <a:pt x="331" y="656"/>
                  </a:moveTo>
                  <a:cubicBezTo>
                    <a:pt x="331" y="656"/>
                    <a:pt x="330" y="660"/>
                    <a:pt x="328" y="667"/>
                  </a:cubicBezTo>
                  <a:cubicBezTo>
                    <a:pt x="326" y="676"/>
                    <a:pt x="322" y="683"/>
                    <a:pt x="317" y="690"/>
                  </a:cubicBezTo>
                  <a:lnTo>
                    <a:pt x="312" y="687"/>
                  </a:lnTo>
                  <a:lnTo>
                    <a:pt x="321" y="674"/>
                  </a:lnTo>
                  <a:cubicBezTo>
                    <a:pt x="327" y="662"/>
                    <a:pt x="330" y="656"/>
                    <a:pt x="331" y="656"/>
                  </a:cubicBezTo>
                  <a:close/>
                  <a:moveTo>
                    <a:pt x="393" y="679"/>
                  </a:moveTo>
                  <a:cubicBezTo>
                    <a:pt x="393" y="687"/>
                    <a:pt x="393" y="695"/>
                    <a:pt x="391" y="695"/>
                  </a:cubicBezTo>
                  <a:lnTo>
                    <a:pt x="387" y="695"/>
                  </a:lnTo>
                  <a:cubicBezTo>
                    <a:pt x="388" y="690"/>
                    <a:pt x="390" y="684"/>
                    <a:pt x="391" y="679"/>
                  </a:cubicBezTo>
                  <a:close/>
                  <a:moveTo>
                    <a:pt x="441" y="702"/>
                  </a:moveTo>
                  <a:lnTo>
                    <a:pt x="442" y="710"/>
                  </a:lnTo>
                  <a:cubicBezTo>
                    <a:pt x="441" y="710"/>
                    <a:pt x="439" y="713"/>
                    <a:pt x="439" y="713"/>
                  </a:cubicBezTo>
                  <a:cubicBezTo>
                    <a:pt x="438" y="713"/>
                    <a:pt x="438" y="712"/>
                    <a:pt x="438" y="710"/>
                  </a:cubicBezTo>
                  <a:lnTo>
                    <a:pt x="437" y="710"/>
                  </a:lnTo>
                  <a:cubicBezTo>
                    <a:pt x="437" y="710"/>
                    <a:pt x="436" y="710"/>
                    <a:pt x="436" y="710"/>
                  </a:cubicBezTo>
                  <a:cubicBezTo>
                    <a:pt x="435" y="710"/>
                    <a:pt x="439" y="702"/>
                    <a:pt x="441" y="702"/>
                  </a:cubicBezTo>
                  <a:close/>
                  <a:moveTo>
                    <a:pt x="361" y="6"/>
                  </a:moveTo>
                  <a:cubicBezTo>
                    <a:pt x="361" y="6"/>
                    <a:pt x="361" y="6"/>
                    <a:pt x="360" y="6"/>
                  </a:cubicBezTo>
                  <a:cubicBezTo>
                    <a:pt x="358" y="6"/>
                    <a:pt x="356" y="6"/>
                    <a:pt x="359" y="14"/>
                  </a:cubicBezTo>
                  <a:cubicBezTo>
                    <a:pt x="359" y="22"/>
                    <a:pt x="359" y="22"/>
                    <a:pt x="357" y="22"/>
                  </a:cubicBezTo>
                  <a:cubicBezTo>
                    <a:pt x="355" y="23"/>
                    <a:pt x="353" y="23"/>
                    <a:pt x="351" y="31"/>
                  </a:cubicBezTo>
                  <a:cubicBezTo>
                    <a:pt x="351" y="39"/>
                    <a:pt x="349" y="40"/>
                    <a:pt x="347" y="40"/>
                  </a:cubicBezTo>
                  <a:cubicBezTo>
                    <a:pt x="344" y="32"/>
                    <a:pt x="339" y="32"/>
                    <a:pt x="339" y="32"/>
                  </a:cubicBezTo>
                  <a:lnTo>
                    <a:pt x="338" y="24"/>
                  </a:lnTo>
                  <a:cubicBezTo>
                    <a:pt x="337" y="19"/>
                    <a:pt x="335" y="14"/>
                    <a:pt x="332" y="9"/>
                  </a:cubicBezTo>
                  <a:cubicBezTo>
                    <a:pt x="330" y="9"/>
                    <a:pt x="331" y="18"/>
                    <a:pt x="331" y="18"/>
                  </a:cubicBezTo>
                  <a:cubicBezTo>
                    <a:pt x="332" y="24"/>
                    <a:pt x="275" y="38"/>
                    <a:pt x="268" y="42"/>
                  </a:cubicBezTo>
                  <a:cubicBezTo>
                    <a:pt x="265" y="40"/>
                    <a:pt x="262" y="39"/>
                    <a:pt x="260" y="39"/>
                  </a:cubicBezTo>
                  <a:cubicBezTo>
                    <a:pt x="257" y="39"/>
                    <a:pt x="255" y="41"/>
                    <a:pt x="258" y="46"/>
                  </a:cubicBezTo>
                  <a:cubicBezTo>
                    <a:pt x="262" y="53"/>
                    <a:pt x="251" y="58"/>
                    <a:pt x="237" y="64"/>
                  </a:cubicBezTo>
                  <a:cubicBezTo>
                    <a:pt x="222" y="71"/>
                    <a:pt x="211" y="78"/>
                    <a:pt x="216" y="85"/>
                  </a:cubicBezTo>
                  <a:lnTo>
                    <a:pt x="210" y="89"/>
                  </a:lnTo>
                  <a:cubicBezTo>
                    <a:pt x="206" y="92"/>
                    <a:pt x="207" y="101"/>
                    <a:pt x="205" y="102"/>
                  </a:cubicBezTo>
                  <a:cubicBezTo>
                    <a:pt x="206" y="106"/>
                    <a:pt x="206" y="109"/>
                    <a:pt x="205" y="109"/>
                  </a:cubicBezTo>
                  <a:cubicBezTo>
                    <a:pt x="205" y="109"/>
                    <a:pt x="204" y="107"/>
                    <a:pt x="202" y="104"/>
                  </a:cubicBezTo>
                  <a:cubicBezTo>
                    <a:pt x="198" y="98"/>
                    <a:pt x="194" y="91"/>
                    <a:pt x="192" y="91"/>
                  </a:cubicBezTo>
                  <a:cubicBezTo>
                    <a:pt x="191" y="91"/>
                    <a:pt x="191" y="92"/>
                    <a:pt x="191" y="92"/>
                  </a:cubicBezTo>
                  <a:cubicBezTo>
                    <a:pt x="187" y="95"/>
                    <a:pt x="192" y="102"/>
                    <a:pt x="197" y="107"/>
                  </a:cubicBezTo>
                  <a:cubicBezTo>
                    <a:pt x="201" y="114"/>
                    <a:pt x="200" y="115"/>
                    <a:pt x="200" y="115"/>
                  </a:cubicBezTo>
                  <a:cubicBezTo>
                    <a:pt x="199" y="116"/>
                    <a:pt x="199" y="116"/>
                    <a:pt x="198" y="116"/>
                  </a:cubicBezTo>
                  <a:cubicBezTo>
                    <a:pt x="197" y="116"/>
                    <a:pt x="196" y="115"/>
                    <a:pt x="193" y="111"/>
                  </a:cubicBezTo>
                  <a:lnTo>
                    <a:pt x="183" y="97"/>
                  </a:lnTo>
                  <a:lnTo>
                    <a:pt x="181" y="99"/>
                  </a:lnTo>
                  <a:cubicBezTo>
                    <a:pt x="185" y="105"/>
                    <a:pt x="184" y="106"/>
                    <a:pt x="184" y="106"/>
                  </a:cubicBezTo>
                  <a:cubicBezTo>
                    <a:pt x="184" y="107"/>
                    <a:pt x="183" y="107"/>
                    <a:pt x="183" y="107"/>
                  </a:cubicBezTo>
                  <a:cubicBezTo>
                    <a:pt x="181" y="107"/>
                    <a:pt x="179" y="105"/>
                    <a:pt x="172" y="95"/>
                  </a:cubicBezTo>
                  <a:cubicBezTo>
                    <a:pt x="167" y="89"/>
                    <a:pt x="165" y="87"/>
                    <a:pt x="163" y="87"/>
                  </a:cubicBezTo>
                  <a:lnTo>
                    <a:pt x="163" y="87"/>
                  </a:lnTo>
                  <a:cubicBezTo>
                    <a:pt x="162" y="87"/>
                    <a:pt x="163" y="91"/>
                    <a:pt x="168" y="98"/>
                  </a:cubicBezTo>
                  <a:lnTo>
                    <a:pt x="170" y="108"/>
                  </a:lnTo>
                  <a:cubicBezTo>
                    <a:pt x="167" y="106"/>
                    <a:pt x="165" y="105"/>
                    <a:pt x="164" y="105"/>
                  </a:cubicBezTo>
                  <a:lnTo>
                    <a:pt x="164" y="105"/>
                  </a:lnTo>
                  <a:cubicBezTo>
                    <a:pt x="160" y="105"/>
                    <a:pt x="164" y="115"/>
                    <a:pt x="168" y="121"/>
                  </a:cubicBezTo>
                  <a:cubicBezTo>
                    <a:pt x="162" y="116"/>
                    <a:pt x="158" y="114"/>
                    <a:pt x="157" y="114"/>
                  </a:cubicBezTo>
                  <a:lnTo>
                    <a:pt x="157" y="114"/>
                  </a:lnTo>
                  <a:cubicBezTo>
                    <a:pt x="155" y="114"/>
                    <a:pt x="157" y="118"/>
                    <a:pt x="162" y="125"/>
                  </a:cubicBezTo>
                  <a:cubicBezTo>
                    <a:pt x="165" y="129"/>
                    <a:pt x="166" y="131"/>
                    <a:pt x="164" y="131"/>
                  </a:cubicBezTo>
                  <a:cubicBezTo>
                    <a:pt x="162" y="131"/>
                    <a:pt x="160" y="130"/>
                    <a:pt x="157" y="129"/>
                  </a:cubicBezTo>
                  <a:cubicBezTo>
                    <a:pt x="154" y="127"/>
                    <a:pt x="152" y="126"/>
                    <a:pt x="150" y="126"/>
                  </a:cubicBezTo>
                  <a:cubicBezTo>
                    <a:pt x="148" y="126"/>
                    <a:pt x="147" y="127"/>
                    <a:pt x="145" y="129"/>
                  </a:cubicBezTo>
                  <a:cubicBezTo>
                    <a:pt x="150" y="136"/>
                    <a:pt x="137" y="149"/>
                    <a:pt x="124" y="163"/>
                  </a:cubicBezTo>
                  <a:cubicBezTo>
                    <a:pt x="110" y="180"/>
                    <a:pt x="101" y="191"/>
                    <a:pt x="108" y="196"/>
                  </a:cubicBezTo>
                  <a:cubicBezTo>
                    <a:pt x="107" y="197"/>
                    <a:pt x="107" y="198"/>
                    <a:pt x="106" y="198"/>
                  </a:cubicBezTo>
                  <a:cubicBezTo>
                    <a:pt x="105" y="198"/>
                    <a:pt x="103" y="197"/>
                    <a:pt x="99" y="196"/>
                  </a:cubicBezTo>
                  <a:cubicBezTo>
                    <a:pt x="97" y="194"/>
                    <a:pt x="95" y="194"/>
                    <a:pt x="94" y="194"/>
                  </a:cubicBezTo>
                  <a:lnTo>
                    <a:pt x="94" y="194"/>
                  </a:lnTo>
                  <a:cubicBezTo>
                    <a:pt x="92" y="194"/>
                    <a:pt x="94" y="197"/>
                    <a:pt x="102" y="204"/>
                  </a:cubicBezTo>
                  <a:cubicBezTo>
                    <a:pt x="106" y="208"/>
                    <a:pt x="110" y="211"/>
                    <a:pt x="109" y="211"/>
                  </a:cubicBezTo>
                  <a:cubicBezTo>
                    <a:pt x="109" y="211"/>
                    <a:pt x="107" y="210"/>
                    <a:pt x="101" y="206"/>
                  </a:cubicBezTo>
                  <a:cubicBezTo>
                    <a:pt x="99" y="205"/>
                    <a:pt x="98" y="204"/>
                    <a:pt x="97" y="204"/>
                  </a:cubicBezTo>
                  <a:cubicBezTo>
                    <a:pt x="93" y="204"/>
                    <a:pt x="91" y="208"/>
                    <a:pt x="87" y="214"/>
                  </a:cubicBezTo>
                  <a:cubicBezTo>
                    <a:pt x="82" y="221"/>
                    <a:pt x="78" y="230"/>
                    <a:pt x="86" y="233"/>
                  </a:cubicBezTo>
                  <a:cubicBezTo>
                    <a:pt x="88" y="237"/>
                    <a:pt x="89" y="239"/>
                    <a:pt x="89" y="239"/>
                  </a:cubicBezTo>
                  <a:cubicBezTo>
                    <a:pt x="88" y="239"/>
                    <a:pt x="87" y="238"/>
                    <a:pt x="84" y="235"/>
                  </a:cubicBezTo>
                  <a:cubicBezTo>
                    <a:pt x="80" y="232"/>
                    <a:pt x="76" y="231"/>
                    <a:pt x="73" y="231"/>
                  </a:cubicBezTo>
                  <a:cubicBezTo>
                    <a:pt x="65" y="231"/>
                    <a:pt x="61" y="237"/>
                    <a:pt x="69" y="246"/>
                  </a:cubicBezTo>
                  <a:cubicBezTo>
                    <a:pt x="68" y="248"/>
                    <a:pt x="67" y="249"/>
                    <a:pt x="65" y="249"/>
                  </a:cubicBezTo>
                  <a:cubicBezTo>
                    <a:pt x="64" y="249"/>
                    <a:pt x="62" y="249"/>
                    <a:pt x="59" y="248"/>
                  </a:cubicBezTo>
                  <a:lnTo>
                    <a:pt x="59" y="248"/>
                  </a:lnTo>
                  <a:cubicBezTo>
                    <a:pt x="59" y="250"/>
                    <a:pt x="58" y="252"/>
                    <a:pt x="62" y="262"/>
                  </a:cubicBezTo>
                  <a:cubicBezTo>
                    <a:pt x="61" y="264"/>
                    <a:pt x="56" y="273"/>
                    <a:pt x="55" y="278"/>
                  </a:cubicBezTo>
                  <a:cubicBezTo>
                    <a:pt x="53" y="282"/>
                    <a:pt x="60" y="289"/>
                    <a:pt x="60" y="289"/>
                  </a:cubicBezTo>
                  <a:cubicBezTo>
                    <a:pt x="59" y="290"/>
                    <a:pt x="59" y="291"/>
                    <a:pt x="59" y="291"/>
                  </a:cubicBezTo>
                  <a:cubicBezTo>
                    <a:pt x="58" y="291"/>
                    <a:pt x="57" y="291"/>
                    <a:pt x="57" y="291"/>
                  </a:cubicBezTo>
                  <a:cubicBezTo>
                    <a:pt x="50" y="291"/>
                    <a:pt x="47" y="303"/>
                    <a:pt x="42" y="317"/>
                  </a:cubicBezTo>
                  <a:cubicBezTo>
                    <a:pt x="38" y="334"/>
                    <a:pt x="35" y="348"/>
                    <a:pt x="27" y="350"/>
                  </a:cubicBezTo>
                  <a:cubicBezTo>
                    <a:pt x="27" y="350"/>
                    <a:pt x="27" y="353"/>
                    <a:pt x="35" y="355"/>
                  </a:cubicBezTo>
                  <a:cubicBezTo>
                    <a:pt x="51" y="360"/>
                    <a:pt x="51" y="362"/>
                    <a:pt x="43" y="364"/>
                  </a:cubicBezTo>
                  <a:cubicBezTo>
                    <a:pt x="26" y="364"/>
                    <a:pt x="25" y="375"/>
                    <a:pt x="41" y="378"/>
                  </a:cubicBezTo>
                  <a:lnTo>
                    <a:pt x="33" y="378"/>
                  </a:lnTo>
                  <a:cubicBezTo>
                    <a:pt x="16" y="380"/>
                    <a:pt x="24" y="388"/>
                    <a:pt x="41" y="390"/>
                  </a:cubicBezTo>
                  <a:cubicBezTo>
                    <a:pt x="32" y="392"/>
                    <a:pt x="24" y="394"/>
                    <a:pt x="33" y="397"/>
                  </a:cubicBezTo>
                  <a:cubicBezTo>
                    <a:pt x="33" y="400"/>
                    <a:pt x="33" y="400"/>
                    <a:pt x="16" y="400"/>
                  </a:cubicBezTo>
                  <a:cubicBezTo>
                    <a:pt x="8" y="400"/>
                    <a:pt x="0" y="400"/>
                    <a:pt x="0" y="403"/>
                  </a:cubicBezTo>
                  <a:cubicBezTo>
                    <a:pt x="0" y="406"/>
                    <a:pt x="8" y="406"/>
                    <a:pt x="16" y="406"/>
                  </a:cubicBezTo>
                  <a:lnTo>
                    <a:pt x="16" y="410"/>
                  </a:lnTo>
                  <a:cubicBezTo>
                    <a:pt x="16" y="410"/>
                    <a:pt x="16" y="412"/>
                    <a:pt x="24" y="412"/>
                  </a:cubicBezTo>
                  <a:cubicBezTo>
                    <a:pt x="33" y="412"/>
                    <a:pt x="33" y="415"/>
                    <a:pt x="33" y="417"/>
                  </a:cubicBezTo>
                  <a:cubicBezTo>
                    <a:pt x="28" y="417"/>
                    <a:pt x="28" y="418"/>
                    <a:pt x="32" y="418"/>
                  </a:cubicBezTo>
                  <a:cubicBezTo>
                    <a:pt x="34" y="418"/>
                    <a:pt x="37" y="417"/>
                    <a:pt x="41" y="416"/>
                  </a:cubicBezTo>
                  <a:cubicBezTo>
                    <a:pt x="45" y="416"/>
                    <a:pt x="49" y="416"/>
                    <a:pt x="52" y="416"/>
                  </a:cubicBezTo>
                  <a:cubicBezTo>
                    <a:pt x="54" y="416"/>
                    <a:pt x="56" y="416"/>
                    <a:pt x="56" y="417"/>
                  </a:cubicBezTo>
                  <a:lnTo>
                    <a:pt x="73" y="416"/>
                  </a:lnTo>
                  <a:cubicBezTo>
                    <a:pt x="83" y="416"/>
                    <a:pt x="95" y="414"/>
                    <a:pt x="105" y="409"/>
                  </a:cubicBezTo>
                  <a:cubicBezTo>
                    <a:pt x="114" y="401"/>
                    <a:pt x="122" y="396"/>
                    <a:pt x="105" y="396"/>
                  </a:cubicBezTo>
                  <a:cubicBezTo>
                    <a:pt x="105" y="396"/>
                    <a:pt x="97" y="394"/>
                    <a:pt x="97" y="392"/>
                  </a:cubicBezTo>
                  <a:cubicBezTo>
                    <a:pt x="97" y="390"/>
                    <a:pt x="105" y="389"/>
                    <a:pt x="105" y="389"/>
                  </a:cubicBezTo>
                  <a:cubicBezTo>
                    <a:pt x="113" y="389"/>
                    <a:pt x="114" y="381"/>
                    <a:pt x="115" y="372"/>
                  </a:cubicBezTo>
                  <a:cubicBezTo>
                    <a:pt x="116" y="361"/>
                    <a:pt x="117" y="355"/>
                    <a:pt x="125" y="355"/>
                  </a:cubicBezTo>
                  <a:cubicBezTo>
                    <a:pt x="134" y="354"/>
                    <a:pt x="134" y="353"/>
                    <a:pt x="134" y="353"/>
                  </a:cubicBezTo>
                  <a:cubicBezTo>
                    <a:pt x="126" y="352"/>
                    <a:pt x="127" y="341"/>
                    <a:pt x="132" y="328"/>
                  </a:cubicBezTo>
                  <a:cubicBezTo>
                    <a:pt x="136" y="316"/>
                    <a:pt x="139" y="304"/>
                    <a:pt x="133" y="301"/>
                  </a:cubicBezTo>
                  <a:cubicBezTo>
                    <a:pt x="134" y="299"/>
                    <a:pt x="134" y="298"/>
                    <a:pt x="134" y="298"/>
                  </a:cubicBezTo>
                  <a:cubicBezTo>
                    <a:pt x="136" y="299"/>
                    <a:pt x="137" y="299"/>
                    <a:pt x="138" y="299"/>
                  </a:cubicBezTo>
                  <a:cubicBezTo>
                    <a:pt x="142" y="299"/>
                    <a:pt x="143" y="296"/>
                    <a:pt x="145" y="294"/>
                  </a:cubicBezTo>
                  <a:cubicBezTo>
                    <a:pt x="138" y="287"/>
                    <a:pt x="141" y="283"/>
                    <a:pt x="141" y="283"/>
                  </a:cubicBezTo>
                  <a:lnTo>
                    <a:pt x="141" y="283"/>
                  </a:lnTo>
                  <a:cubicBezTo>
                    <a:pt x="143" y="285"/>
                    <a:pt x="145" y="285"/>
                    <a:pt x="147" y="285"/>
                  </a:cubicBezTo>
                  <a:cubicBezTo>
                    <a:pt x="148" y="285"/>
                    <a:pt x="149" y="284"/>
                    <a:pt x="151" y="282"/>
                  </a:cubicBezTo>
                  <a:cubicBezTo>
                    <a:pt x="152" y="279"/>
                    <a:pt x="153" y="277"/>
                    <a:pt x="146" y="273"/>
                  </a:cubicBezTo>
                  <a:cubicBezTo>
                    <a:pt x="146" y="272"/>
                    <a:pt x="153" y="260"/>
                    <a:pt x="163" y="259"/>
                  </a:cubicBezTo>
                  <a:cubicBezTo>
                    <a:pt x="165" y="259"/>
                    <a:pt x="166" y="260"/>
                    <a:pt x="166" y="260"/>
                  </a:cubicBezTo>
                  <a:cubicBezTo>
                    <a:pt x="169" y="260"/>
                    <a:pt x="164" y="255"/>
                    <a:pt x="160" y="250"/>
                  </a:cubicBezTo>
                  <a:cubicBezTo>
                    <a:pt x="153" y="246"/>
                    <a:pt x="146" y="240"/>
                    <a:pt x="147" y="239"/>
                  </a:cubicBezTo>
                  <a:lnTo>
                    <a:pt x="147" y="239"/>
                  </a:lnTo>
                  <a:lnTo>
                    <a:pt x="162" y="246"/>
                  </a:lnTo>
                  <a:cubicBezTo>
                    <a:pt x="165" y="250"/>
                    <a:pt x="167" y="252"/>
                    <a:pt x="168" y="252"/>
                  </a:cubicBezTo>
                  <a:cubicBezTo>
                    <a:pt x="168" y="252"/>
                    <a:pt x="169" y="251"/>
                    <a:pt x="170" y="250"/>
                  </a:cubicBezTo>
                  <a:cubicBezTo>
                    <a:pt x="171" y="249"/>
                    <a:pt x="172" y="246"/>
                    <a:pt x="172" y="246"/>
                  </a:cubicBezTo>
                  <a:cubicBezTo>
                    <a:pt x="165" y="242"/>
                    <a:pt x="170" y="234"/>
                    <a:pt x="179" y="224"/>
                  </a:cubicBezTo>
                  <a:cubicBezTo>
                    <a:pt x="190" y="209"/>
                    <a:pt x="194" y="206"/>
                    <a:pt x="188" y="200"/>
                  </a:cubicBezTo>
                  <a:cubicBezTo>
                    <a:pt x="183" y="196"/>
                    <a:pt x="183" y="194"/>
                    <a:pt x="188" y="194"/>
                  </a:cubicBezTo>
                  <a:cubicBezTo>
                    <a:pt x="189" y="194"/>
                    <a:pt x="191" y="195"/>
                    <a:pt x="193" y="195"/>
                  </a:cubicBezTo>
                  <a:cubicBezTo>
                    <a:pt x="207" y="200"/>
                    <a:pt x="214" y="202"/>
                    <a:pt x="216" y="202"/>
                  </a:cubicBezTo>
                  <a:cubicBezTo>
                    <a:pt x="218" y="202"/>
                    <a:pt x="217" y="200"/>
                    <a:pt x="215" y="197"/>
                  </a:cubicBezTo>
                  <a:cubicBezTo>
                    <a:pt x="215" y="197"/>
                    <a:pt x="214" y="197"/>
                    <a:pt x="214" y="197"/>
                  </a:cubicBezTo>
                  <a:cubicBezTo>
                    <a:pt x="213" y="197"/>
                    <a:pt x="207" y="192"/>
                    <a:pt x="202" y="187"/>
                  </a:cubicBezTo>
                  <a:cubicBezTo>
                    <a:pt x="195" y="180"/>
                    <a:pt x="193" y="177"/>
                    <a:pt x="194" y="177"/>
                  </a:cubicBezTo>
                  <a:lnTo>
                    <a:pt x="194" y="177"/>
                  </a:lnTo>
                  <a:cubicBezTo>
                    <a:pt x="195" y="177"/>
                    <a:pt x="199" y="179"/>
                    <a:pt x="205" y="184"/>
                  </a:cubicBezTo>
                  <a:cubicBezTo>
                    <a:pt x="207" y="186"/>
                    <a:pt x="209" y="187"/>
                    <a:pt x="212" y="187"/>
                  </a:cubicBezTo>
                  <a:cubicBezTo>
                    <a:pt x="222" y="187"/>
                    <a:pt x="230" y="169"/>
                    <a:pt x="224" y="158"/>
                  </a:cubicBezTo>
                  <a:lnTo>
                    <a:pt x="224" y="158"/>
                  </a:lnTo>
                  <a:lnTo>
                    <a:pt x="229" y="163"/>
                  </a:lnTo>
                  <a:cubicBezTo>
                    <a:pt x="231" y="167"/>
                    <a:pt x="233" y="168"/>
                    <a:pt x="235" y="168"/>
                  </a:cubicBezTo>
                  <a:cubicBezTo>
                    <a:pt x="237" y="168"/>
                    <a:pt x="239" y="167"/>
                    <a:pt x="242" y="165"/>
                  </a:cubicBezTo>
                  <a:lnTo>
                    <a:pt x="246" y="161"/>
                  </a:lnTo>
                  <a:cubicBezTo>
                    <a:pt x="241" y="154"/>
                    <a:pt x="243" y="150"/>
                    <a:pt x="247" y="150"/>
                  </a:cubicBezTo>
                  <a:cubicBezTo>
                    <a:pt x="250" y="150"/>
                    <a:pt x="254" y="152"/>
                    <a:pt x="256" y="156"/>
                  </a:cubicBezTo>
                  <a:cubicBezTo>
                    <a:pt x="260" y="159"/>
                    <a:pt x="261" y="161"/>
                    <a:pt x="263" y="161"/>
                  </a:cubicBezTo>
                  <a:cubicBezTo>
                    <a:pt x="263" y="161"/>
                    <a:pt x="264" y="160"/>
                    <a:pt x="265" y="160"/>
                  </a:cubicBezTo>
                  <a:cubicBezTo>
                    <a:pt x="263" y="151"/>
                    <a:pt x="266" y="147"/>
                    <a:pt x="270" y="147"/>
                  </a:cubicBezTo>
                  <a:cubicBezTo>
                    <a:pt x="273" y="147"/>
                    <a:pt x="276" y="149"/>
                    <a:pt x="277" y="152"/>
                  </a:cubicBezTo>
                  <a:cubicBezTo>
                    <a:pt x="279" y="152"/>
                    <a:pt x="280" y="151"/>
                    <a:pt x="281" y="151"/>
                  </a:cubicBezTo>
                  <a:cubicBezTo>
                    <a:pt x="279" y="143"/>
                    <a:pt x="282" y="142"/>
                    <a:pt x="284" y="141"/>
                  </a:cubicBezTo>
                  <a:cubicBezTo>
                    <a:pt x="289" y="139"/>
                    <a:pt x="291" y="138"/>
                    <a:pt x="285" y="131"/>
                  </a:cubicBezTo>
                  <a:cubicBezTo>
                    <a:pt x="282" y="124"/>
                    <a:pt x="279" y="116"/>
                    <a:pt x="280" y="116"/>
                  </a:cubicBezTo>
                  <a:lnTo>
                    <a:pt x="280" y="116"/>
                  </a:lnTo>
                  <a:lnTo>
                    <a:pt x="284" y="123"/>
                  </a:lnTo>
                  <a:cubicBezTo>
                    <a:pt x="286" y="127"/>
                    <a:pt x="288" y="128"/>
                    <a:pt x="290" y="128"/>
                  </a:cubicBezTo>
                  <a:cubicBezTo>
                    <a:pt x="292" y="128"/>
                    <a:pt x="295" y="126"/>
                    <a:pt x="299" y="125"/>
                  </a:cubicBezTo>
                  <a:cubicBezTo>
                    <a:pt x="303" y="124"/>
                    <a:pt x="305" y="124"/>
                    <a:pt x="308" y="124"/>
                  </a:cubicBezTo>
                  <a:cubicBezTo>
                    <a:pt x="311" y="124"/>
                    <a:pt x="313" y="125"/>
                    <a:pt x="316" y="129"/>
                  </a:cubicBezTo>
                  <a:lnTo>
                    <a:pt x="314" y="121"/>
                  </a:lnTo>
                  <a:cubicBezTo>
                    <a:pt x="314" y="116"/>
                    <a:pt x="315" y="114"/>
                    <a:pt x="315" y="114"/>
                  </a:cubicBezTo>
                  <a:cubicBezTo>
                    <a:pt x="316" y="114"/>
                    <a:pt x="317" y="116"/>
                    <a:pt x="318" y="120"/>
                  </a:cubicBezTo>
                  <a:cubicBezTo>
                    <a:pt x="320" y="123"/>
                    <a:pt x="322" y="124"/>
                    <a:pt x="324" y="124"/>
                  </a:cubicBezTo>
                  <a:cubicBezTo>
                    <a:pt x="327" y="124"/>
                    <a:pt x="330" y="121"/>
                    <a:pt x="330" y="116"/>
                  </a:cubicBezTo>
                  <a:lnTo>
                    <a:pt x="335" y="116"/>
                  </a:lnTo>
                  <a:cubicBezTo>
                    <a:pt x="337" y="123"/>
                    <a:pt x="340" y="127"/>
                    <a:pt x="341" y="127"/>
                  </a:cubicBezTo>
                  <a:cubicBezTo>
                    <a:pt x="343" y="127"/>
                    <a:pt x="344" y="122"/>
                    <a:pt x="342" y="114"/>
                  </a:cubicBezTo>
                  <a:lnTo>
                    <a:pt x="342" y="114"/>
                  </a:lnTo>
                  <a:cubicBezTo>
                    <a:pt x="344" y="120"/>
                    <a:pt x="345" y="121"/>
                    <a:pt x="346" y="121"/>
                  </a:cubicBezTo>
                  <a:cubicBezTo>
                    <a:pt x="347" y="121"/>
                    <a:pt x="347" y="121"/>
                    <a:pt x="348" y="121"/>
                  </a:cubicBezTo>
                  <a:cubicBezTo>
                    <a:pt x="349" y="117"/>
                    <a:pt x="352" y="114"/>
                    <a:pt x="354" y="114"/>
                  </a:cubicBezTo>
                  <a:cubicBezTo>
                    <a:pt x="356" y="114"/>
                    <a:pt x="358" y="116"/>
                    <a:pt x="358" y="121"/>
                  </a:cubicBezTo>
                  <a:lnTo>
                    <a:pt x="359" y="120"/>
                  </a:lnTo>
                  <a:cubicBezTo>
                    <a:pt x="360" y="112"/>
                    <a:pt x="363" y="112"/>
                    <a:pt x="364" y="112"/>
                  </a:cubicBezTo>
                  <a:cubicBezTo>
                    <a:pt x="366" y="112"/>
                    <a:pt x="367" y="111"/>
                    <a:pt x="368" y="103"/>
                  </a:cubicBezTo>
                  <a:cubicBezTo>
                    <a:pt x="369" y="95"/>
                    <a:pt x="372" y="95"/>
                    <a:pt x="372" y="95"/>
                  </a:cubicBezTo>
                  <a:lnTo>
                    <a:pt x="372" y="95"/>
                  </a:lnTo>
                  <a:cubicBezTo>
                    <a:pt x="374" y="95"/>
                    <a:pt x="372" y="103"/>
                    <a:pt x="371" y="111"/>
                  </a:cubicBezTo>
                  <a:cubicBezTo>
                    <a:pt x="370" y="114"/>
                    <a:pt x="370" y="116"/>
                    <a:pt x="371" y="116"/>
                  </a:cubicBezTo>
                  <a:cubicBezTo>
                    <a:pt x="372" y="116"/>
                    <a:pt x="375" y="112"/>
                    <a:pt x="377" y="103"/>
                  </a:cubicBezTo>
                  <a:cubicBezTo>
                    <a:pt x="380" y="95"/>
                    <a:pt x="381" y="91"/>
                    <a:pt x="382" y="91"/>
                  </a:cubicBezTo>
                  <a:lnTo>
                    <a:pt x="382" y="91"/>
                  </a:lnTo>
                  <a:cubicBezTo>
                    <a:pt x="382" y="91"/>
                    <a:pt x="381" y="95"/>
                    <a:pt x="380" y="103"/>
                  </a:cubicBezTo>
                  <a:cubicBezTo>
                    <a:pt x="379" y="108"/>
                    <a:pt x="377" y="114"/>
                    <a:pt x="378" y="114"/>
                  </a:cubicBezTo>
                  <a:cubicBezTo>
                    <a:pt x="378" y="114"/>
                    <a:pt x="379" y="113"/>
                    <a:pt x="380" y="111"/>
                  </a:cubicBezTo>
                  <a:cubicBezTo>
                    <a:pt x="380" y="111"/>
                    <a:pt x="383" y="111"/>
                    <a:pt x="383" y="103"/>
                  </a:cubicBezTo>
                  <a:lnTo>
                    <a:pt x="388" y="103"/>
                  </a:lnTo>
                  <a:cubicBezTo>
                    <a:pt x="392" y="112"/>
                    <a:pt x="394" y="112"/>
                    <a:pt x="395" y="112"/>
                  </a:cubicBezTo>
                  <a:cubicBezTo>
                    <a:pt x="396" y="107"/>
                    <a:pt x="397" y="105"/>
                    <a:pt x="397" y="105"/>
                  </a:cubicBezTo>
                  <a:cubicBezTo>
                    <a:pt x="398" y="105"/>
                    <a:pt x="398" y="107"/>
                    <a:pt x="399" y="112"/>
                  </a:cubicBezTo>
                  <a:cubicBezTo>
                    <a:pt x="399" y="115"/>
                    <a:pt x="399" y="117"/>
                    <a:pt x="399" y="117"/>
                  </a:cubicBezTo>
                  <a:cubicBezTo>
                    <a:pt x="400" y="117"/>
                    <a:pt x="400" y="113"/>
                    <a:pt x="401" y="104"/>
                  </a:cubicBezTo>
                  <a:cubicBezTo>
                    <a:pt x="402" y="100"/>
                    <a:pt x="403" y="98"/>
                    <a:pt x="404" y="98"/>
                  </a:cubicBezTo>
                  <a:cubicBezTo>
                    <a:pt x="405" y="98"/>
                    <a:pt x="406" y="100"/>
                    <a:pt x="406" y="105"/>
                  </a:cubicBezTo>
                  <a:cubicBezTo>
                    <a:pt x="406" y="114"/>
                    <a:pt x="406" y="118"/>
                    <a:pt x="406" y="118"/>
                  </a:cubicBezTo>
                  <a:cubicBezTo>
                    <a:pt x="407" y="118"/>
                    <a:pt x="407" y="116"/>
                    <a:pt x="408" y="113"/>
                  </a:cubicBezTo>
                  <a:cubicBezTo>
                    <a:pt x="410" y="105"/>
                    <a:pt x="412" y="105"/>
                    <a:pt x="412" y="105"/>
                  </a:cubicBezTo>
                  <a:lnTo>
                    <a:pt x="412" y="105"/>
                  </a:lnTo>
                  <a:cubicBezTo>
                    <a:pt x="411" y="113"/>
                    <a:pt x="427" y="115"/>
                    <a:pt x="442" y="120"/>
                  </a:cubicBezTo>
                  <a:cubicBezTo>
                    <a:pt x="442" y="120"/>
                    <a:pt x="443" y="120"/>
                    <a:pt x="443" y="120"/>
                  </a:cubicBezTo>
                  <a:cubicBezTo>
                    <a:pt x="445" y="120"/>
                    <a:pt x="448" y="112"/>
                    <a:pt x="450" y="105"/>
                  </a:cubicBezTo>
                  <a:cubicBezTo>
                    <a:pt x="452" y="98"/>
                    <a:pt x="453" y="96"/>
                    <a:pt x="453" y="96"/>
                  </a:cubicBezTo>
                  <a:lnTo>
                    <a:pt x="453" y="96"/>
                  </a:lnTo>
                  <a:cubicBezTo>
                    <a:pt x="453" y="96"/>
                    <a:pt x="452" y="101"/>
                    <a:pt x="452" y="105"/>
                  </a:cubicBezTo>
                  <a:cubicBezTo>
                    <a:pt x="450" y="118"/>
                    <a:pt x="449" y="124"/>
                    <a:pt x="450" y="124"/>
                  </a:cubicBezTo>
                  <a:cubicBezTo>
                    <a:pt x="451" y="124"/>
                    <a:pt x="453" y="119"/>
                    <a:pt x="456" y="107"/>
                  </a:cubicBezTo>
                  <a:cubicBezTo>
                    <a:pt x="457" y="99"/>
                    <a:pt x="457" y="95"/>
                    <a:pt x="458" y="95"/>
                  </a:cubicBezTo>
                  <a:lnTo>
                    <a:pt x="458" y="95"/>
                  </a:lnTo>
                  <a:cubicBezTo>
                    <a:pt x="458" y="95"/>
                    <a:pt x="457" y="99"/>
                    <a:pt x="457" y="107"/>
                  </a:cubicBezTo>
                  <a:cubicBezTo>
                    <a:pt x="457" y="112"/>
                    <a:pt x="457" y="114"/>
                    <a:pt x="458" y="114"/>
                  </a:cubicBezTo>
                  <a:cubicBezTo>
                    <a:pt x="458" y="114"/>
                    <a:pt x="459" y="113"/>
                    <a:pt x="461" y="110"/>
                  </a:cubicBezTo>
                  <a:cubicBezTo>
                    <a:pt x="463" y="106"/>
                    <a:pt x="464" y="104"/>
                    <a:pt x="464" y="104"/>
                  </a:cubicBezTo>
                  <a:lnTo>
                    <a:pt x="464" y="104"/>
                  </a:lnTo>
                  <a:cubicBezTo>
                    <a:pt x="464" y="104"/>
                    <a:pt x="464" y="106"/>
                    <a:pt x="463" y="110"/>
                  </a:cubicBezTo>
                  <a:cubicBezTo>
                    <a:pt x="463" y="116"/>
                    <a:pt x="462" y="122"/>
                    <a:pt x="462" y="122"/>
                  </a:cubicBezTo>
                  <a:cubicBezTo>
                    <a:pt x="463" y="122"/>
                    <a:pt x="463" y="121"/>
                    <a:pt x="464" y="119"/>
                  </a:cubicBezTo>
                  <a:cubicBezTo>
                    <a:pt x="464" y="119"/>
                    <a:pt x="466" y="120"/>
                    <a:pt x="465" y="128"/>
                  </a:cubicBezTo>
                  <a:cubicBezTo>
                    <a:pt x="464" y="130"/>
                    <a:pt x="465" y="132"/>
                    <a:pt x="465" y="132"/>
                  </a:cubicBezTo>
                  <a:cubicBezTo>
                    <a:pt x="467" y="132"/>
                    <a:pt x="470" y="126"/>
                    <a:pt x="473" y="122"/>
                  </a:cubicBezTo>
                  <a:cubicBezTo>
                    <a:pt x="478" y="116"/>
                    <a:pt x="481" y="113"/>
                    <a:pt x="482" y="113"/>
                  </a:cubicBezTo>
                  <a:lnTo>
                    <a:pt x="482" y="113"/>
                  </a:lnTo>
                  <a:cubicBezTo>
                    <a:pt x="484" y="113"/>
                    <a:pt x="482" y="117"/>
                    <a:pt x="478" y="124"/>
                  </a:cubicBezTo>
                  <a:cubicBezTo>
                    <a:pt x="475" y="131"/>
                    <a:pt x="475" y="134"/>
                    <a:pt x="477" y="134"/>
                  </a:cubicBezTo>
                  <a:cubicBezTo>
                    <a:pt x="480" y="134"/>
                    <a:pt x="485" y="129"/>
                    <a:pt x="489" y="121"/>
                  </a:cubicBezTo>
                  <a:cubicBezTo>
                    <a:pt x="495" y="113"/>
                    <a:pt x="497" y="110"/>
                    <a:pt x="497" y="110"/>
                  </a:cubicBezTo>
                  <a:lnTo>
                    <a:pt x="497" y="110"/>
                  </a:lnTo>
                  <a:cubicBezTo>
                    <a:pt x="497" y="110"/>
                    <a:pt x="496" y="111"/>
                    <a:pt x="495" y="114"/>
                  </a:cubicBezTo>
                  <a:cubicBezTo>
                    <a:pt x="492" y="122"/>
                    <a:pt x="493" y="123"/>
                    <a:pt x="493" y="123"/>
                  </a:cubicBezTo>
                  <a:cubicBezTo>
                    <a:pt x="495" y="124"/>
                    <a:pt x="497" y="124"/>
                    <a:pt x="493" y="132"/>
                  </a:cubicBezTo>
                  <a:cubicBezTo>
                    <a:pt x="493" y="132"/>
                    <a:pt x="493" y="132"/>
                    <a:pt x="493" y="132"/>
                  </a:cubicBezTo>
                  <a:cubicBezTo>
                    <a:pt x="494" y="132"/>
                    <a:pt x="497" y="132"/>
                    <a:pt x="502" y="128"/>
                  </a:cubicBezTo>
                  <a:cubicBezTo>
                    <a:pt x="505" y="123"/>
                    <a:pt x="508" y="121"/>
                    <a:pt x="510" y="121"/>
                  </a:cubicBezTo>
                  <a:lnTo>
                    <a:pt x="510" y="121"/>
                  </a:lnTo>
                  <a:cubicBezTo>
                    <a:pt x="513" y="121"/>
                    <a:pt x="512" y="130"/>
                    <a:pt x="509" y="140"/>
                  </a:cubicBezTo>
                  <a:lnTo>
                    <a:pt x="515" y="135"/>
                  </a:lnTo>
                  <a:cubicBezTo>
                    <a:pt x="521" y="127"/>
                    <a:pt x="526" y="122"/>
                    <a:pt x="527" y="122"/>
                  </a:cubicBezTo>
                  <a:lnTo>
                    <a:pt x="527" y="122"/>
                  </a:lnTo>
                  <a:cubicBezTo>
                    <a:pt x="527" y="122"/>
                    <a:pt x="526" y="124"/>
                    <a:pt x="523" y="130"/>
                  </a:cubicBezTo>
                  <a:lnTo>
                    <a:pt x="519" y="138"/>
                  </a:lnTo>
                  <a:cubicBezTo>
                    <a:pt x="522" y="133"/>
                    <a:pt x="524" y="132"/>
                    <a:pt x="526" y="132"/>
                  </a:cubicBezTo>
                  <a:cubicBezTo>
                    <a:pt x="530" y="132"/>
                    <a:pt x="529" y="140"/>
                    <a:pt x="523" y="149"/>
                  </a:cubicBezTo>
                  <a:cubicBezTo>
                    <a:pt x="519" y="156"/>
                    <a:pt x="519" y="156"/>
                    <a:pt x="520" y="157"/>
                  </a:cubicBezTo>
                  <a:lnTo>
                    <a:pt x="524" y="150"/>
                  </a:lnTo>
                  <a:cubicBezTo>
                    <a:pt x="528" y="144"/>
                    <a:pt x="533" y="137"/>
                    <a:pt x="535" y="137"/>
                  </a:cubicBezTo>
                  <a:cubicBezTo>
                    <a:pt x="535" y="137"/>
                    <a:pt x="535" y="138"/>
                    <a:pt x="535" y="138"/>
                  </a:cubicBezTo>
                  <a:cubicBezTo>
                    <a:pt x="537" y="139"/>
                    <a:pt x="539" y="140"/>
                    <a:pt x="533" y="147"/>
                  </a:cubicBezTo>
                  <a:cubicBezTo>
                    <a:pt x="532" y="153"/>
                    <a:pt x="529" y="159"/>
                    <a:pt x="530" y="159"/>
                  </a:cubicBezTo>
                  <a:cubicBezTo>
                    <a:pt x="530" y="159"/>
                    <a:pt x="531" y="158"/>
                    <a:pt x="532" y="157"/>
                  </a:cubicBezTo>
                  <a:lnTo>
                    <a:pt x="532" y="157"/>
                  </a:lnTo>
                  <a:cubicBezTo>
                    <a:pt x="532" y="157"/>
                    <a:pt x="534" y="158"/>
                    <a:pt x="531" y="165"/>
                  </a:cubicBezTo>
                  <a:lnTo>
                    <a:pt x="537" y="170"/>
                  </a:lnTo>
                  <a:cubicBezTo>
                    <a:pt x="539" y="168"/>
                    <a:pt x="541" y="167"/>
                    <a:pt x="543" y="167"/>
                  </a:cubicBezTo>
                  <a:cubicBezTo>
                    <a:pt x="545" y="167"/>
                    <a:pt x="544" y="169"/>
                    <a:pt x="541" y="172"/>
                  </a:cubicBezTo>
                  <a:cubicBezTo>
                    <a:pt x="541" y="172"/>
                    <a:pt x="542" y="173"/>
                    <a:pt x="544" y="173"/>
                  </a:cubicBezTo>
                  <a:cubicBezTo>
                    <a:pt x="545" y="173"/>
                    <a:pt x="547" y="173"/>
                    <a:pt x="550" y="170"/>
                  </a:cubicBezTo>
                  <a:cubicBezTo>
                    <a:pt x="553" y="173"/>
                    <a:pt x="555" y="175"/>
                    <a:pt x="550" y="180"/>
                  </a:cubicBezTo>
                  <a:cubicBezTo>
                    <a:pt x="547" y="184"/>
                    <a:pt x="546" y="185"/>
                    <a:pt x="546" y="185"/>
                  </a:cubicBezTo>
                  <a:cubicBezTo>
                    <a:pt x="546" y="185"/>
                    <a:pt x="548" y="184"/>
                    <a:pt x="551" y="181"/>
                  </a:cubicBezTo>
                  <a:cubicBezTo>
                    <a:pt x="554" y="178"/>
                    <a:pt x="556" y="177"/>
                    <a:pt x="557" y="177"/>
                  </a:cubicBezTo>
                  <a:cubicBezTo>
                    <a:pt x="558" y="177"/>
                    <a:pt x="559" y="178"/>
                    <a:pt x="559" y="178"/>
                  </a:cubicBezTo>
                  <a:lnTo>
                    <a:pt x="562" y="181"/>
                  </a:lnTo>
                  <a:cubicBezTo>
                    <a:pt x="566" y="177"/>
                    <a:pt x="566" y="175"/>
                    <a:pt x="568" y="175"/>
                  </a:cubicBezTo>
                  <a:cubicBezTo>
                    <a:pt x="568" y="175"/>
                    <a:pt x="568" y="175"/>
                    <a:pt x="569" y="176"/>
                  </a:cubicBezTo>
                  <a:cubicBezTo>
                    <a:pt x="570" y="178"/>
                    <a:pt x="569" y="187"/>
                    <a:pt x="570" y="189"/>
                  </a:cubicBezTo>
                  <a:cubicBezTo>
                    <a:pt x="572" y="191"/>
                    <a:pt x="572" y="192"/>
                    <a:pt x="573" y="192"/>
                  </a:cubicBezTo>
                  <a:cubicBezTo>
                    <a:pt x="574" y="192"/>
                    <a:pt x="576" y="190"/>
                    <a:pt x="578" y="186"/>
                  </a:cubicBezTo>
                  <a:cubicBezTo>
                    <a:pt x="577" y="185"/>
                    <a:pt x="579" y="183"/>
                    <a:pt x="580" y="183"/>
                  </a:cubicBezTo>
                  <a:cubicBezTo>
                    <a:pt x="581" y="183"/>
                    <a:pt x="581" y="184"/>
                    <a:pt x="580" y="188"/>
                  </a:cubicBezTo>
                  <a:cubicBezTo>
                    <a:pt x="581" y="189"/>
                    <a:pt x="579" y="199"/>
                    <a:pt x="584" y="204"/>
                  </a:cubicBezTo>
                  <a:cubicBezTo>
                    <a:pt x="586" y="206"/>
                    <a:pt x="587" y="208"/>
                    <a:pt x="589" y="208"/>
                  </a:cubicBezTo>
                  <a:cubicBezTo>
                    <a:pt x="590" y="208"/>
                    <a:pt x="591" y="206"/>
                    <a:pt x="594" y="204"/>
                  </a:cubicBezTo>
                  <a:cubicBezTo>
                    <a:pt x="599" y="198"/>
                    <a:pt x="602" y="195"/>
                    <a:pt x="603" y="195"/>
                  </a:cubicBezTo>
                  <a:lnTo>
                    <a:pt x="603" y="195"/>
                  </a:lnTo>
                  <a:cubicBezTo>
                    <a:pt x="604" y="195"/>
                    <a:pt x="601" y="199"/>
                    <a:pt x="596" y="205"/>
                  </a:cubicBezTo>
                  <a:cubicBezTo>
                    <a:pt x="589" y="214"/>
                    <a:pt x="587" y="218"/>
                    <a:pt x="588" y="218"/>
                  </a:cubicBezTo>
                  <a:cubicBezTo>
                    <a:pt x="589" y="218"/>
                    <a:pt x="590" y="217"/>
                    <a:pt x="593" y="215"/>
                  </a:cubicBezTo>
                  <a:cubicBezTo>
                    <a:pt x="598" y="213"/>
                    <a:pt x="599" y="212"/>
                    <a:pt x="600" y="212"/>
                  </a:cubicBezTo>
                  <a:cubicBezTo>
                    <a:pt x="601" y="212"/>
                    <a:pt x="601" y="212"/>
                    <a:pt x="602" y="213"/>
                  </a:cubicBezTo>
                  <a:cubicBezTo>
                    <a:pt x="596" y="217"/>
                    <a:pt x="596" y="219"/>
                    <a:pt x="600" y="219"/>
                  </a:cubicBezTo>
                  <a:cubicBezTo>
                    <a:pt x="601" y="219"/>
                    <a:pt x="603" y="219"/>
                    <a:pt x="605" y="218"/>
                  </a:cubicBezTo>
                  <a:lnTo>
                    <a:pt x="605" y="218"/>
                  </a:lnTo>
                  <a:cubicBezTo>
                    <a:pt x="606" y="219"/>
                    <a:pt x="606" y="219"/>
                    <a:pt x="599" y="224"/>
                  </a:cubicBezTo>
                  <a:lnTo>
                    <a:pt x="602" y="227"/>
                  </a:lnTo>
                  <a:cubicBezTo>
                    <a:pt x="604" y="226"/>
                    <a:pt x="607" y="226"/>
                    <a:pt x="608" y="226"/>
                  </a:cubicBezTo>
                  <a:cubicBezTo>
                    <a:pt x="617" y="226"/>
                    <a:pt x="615" y="237"/>
                    <a:pt x="611" y="242"/>
                  </a:cubicBezTo>
                  <a:cubicBezTo>
                    <a:pt x="611" y="242"/>
                    <a:pt x="611" y="242"/>
                    <a:pt x="612" y="242"/>
                  </a:cubicBezTo>
                  <a:cubicBezTo>
                    <a:pt x="613" y="242"/>
                    <a:pt x="616" y="242"/>
                    <a:pt x="620" y="241"/>
                  </a:cubicBezTo>
                  <a:cubicBezTo>
                    <a:pt x="626" y="238"/>
                    <a:pt x="630" y="236"/>
                    <a:pt x="631" y="236"/>
                  </a:cubicBezTo>
                  <a:lnTo>
                    <a:pt x="631" y="236"/>
                  </a:lnTo>
                  <a:cubicBezTo>
                    <a:pt x="632" y="236"/>
                    <a:pt x="630" y="239"/>
                    <a:pt x="622" y="244"/>
                  </a:cubicBezTo>
                  <a:cubicBezTo>
                    <a:pt x="615" y="248"/>
                    <a:pt x="611" y="250"/>
                    <a:pt x="612" y="250"/>
                  </a:cubicBezTo>
                  <a:cubicBezTo>
                    <a:pt x="612" y="250"/>
                    <a:pt x="616" y="249"/>
                    <a:pt x="623" y="245"/>
                  </a:cubicBezTo>
                  <a:cubicBezTo>
                    <a:pt x="624" y="245"/>
                    <a:pt x="625" y="245"/>
                    <a:pt x="625" y="245"/>
                  </a:cubicBezTo>
                  <a:cubicBezTo>
                    <a:pt x="632" y="245"/>
                    <a:pt x="634" y="253"/>
                    <a:pt x="620" y="258"/>
                  </a:cubicBezTo>
                  <a:lnTo>
                    <a:pt x="606" y="265"/>
                  </a:lnTo>
                  <a:cubicBezTo>
                    <a:pt x="609" y="265"/>
                    <a:pt x="610" y="264"/>
                    <a:pt x="612" y="264"/>
                  </a:cubicBezTo>
                  <a:cubicBezTo>
                    <a:pt x="614" y="264"/>
                    <a:pt x="614" y="265"/>
                    <a:pt x="614" y="265"/>
                  </a:cubicBezTo>
                  <a:cubicBezTo>
                    <a:pt x="617" y="264"/>
                    <a:pt x="619" y="263"/>
                    <a:pt x="620" y="263"/>
                  </a:cubicBezTo>
                  <a:cubicBezTo>
                    <a:pt x="623" y="263"/>
                    <a:pt x="624" y="265"/>
                    <a:pt x="625" y="268"/>
                  </a:cubicBezTo>
                  <a:cubicBezTo>
                    <a:pt x="626" y="271"/>
                    <a:pt x="638" y="274"/>
                    <a:pt x="639" y="278"/>
                  </a:cubicBezTo>
                  <a:cubicBezTo>
                    <a:pt x="641" y="283"/>
                    <a:pt x="639" y="289"/>
                    <a:pt x="634" y="291"/>
                  </a:cubicBezTo>
                  <a:cubicBezTo>
                    <a:pt x="635" y="294"/>
                    <a:pt x="635" y="295"/>
                    <a:pt x="644" y="296"/>
                  </a:cubicBezTo>
                  <a:cubicBezTo>
                    <a:pt x="645" y="296"/>
                    <a:pt x="647" y="296"/>
                    <a:pt x="647" y="296"/>
                  </a:cubicBezTo>
                  <a:cubicBezTo>
                    <a:pt x="653" y="296"/>
                    <a:pt x="652" y="298"/>
                    <a:pt x="647" y="301"/>
                  </a:cubicBezTo>
                  <a:lnTo>
                    <a:pt x="647" y="303"/>
                  </a:lnTo>
                  <a:cubicBezTo>
                    <a:pt x="655" y="304"/>
                    <a:pt x="655" y="306"/>
                    <a:pt x="655" y="306"/>
                  </a:cubicBezTo>
                  <a:cubicBezTo>
                    <a:pt x="648" y="308"/>
                    <a:pt x="640" y="311"/>
                    <a:pt x="649" y="311"/>
                  </a:cubicBezTo>
                  <a:cubicBezTo>
                    <a:pt x="651" y="311"/>
                    <a:pt x="653" y="311"/>
                    <a:pt x="654" y="311"/>
                  </a:cubicBezTo>
                  <a:cubicBezTo>
                    <a:pt x="657" y="311"/>
                    <a:pt x="657" y="312"/>
                    <a:pt x="658" y="315"/>
                  </a:cubicBezTo>
                  <a:cubicBezTo>
                    <a:pt x="654" y="326"/>
                    <a:pt x="654" y="337"/>
                    <a:pt x="657" y="348"/>
                  </a:cubicBezTo>
                  <a:cubicBezTo>
                    <a:pt x="657" y="364"/>
                    <a:pt x="659" y="379"/>
                    <a:pt x="662" y="379"/>
                  </a:cubicBezTo>
                  <a:lnTo>
                    <a:pt x="661" y="384"/>
                  </a:lnTo>
                  <a:cubicBezTo>
                    <a:pt x="661" y="386"/>
                    <a:pt x="661" y="389"/>
                    <a:pt x="661" y="389"/>
                  </a:cubicBezTo>
                  <a:cubicBezTo>
                    <a:pt x="660" y="389"/>
                    <a:pt x="659" y="389"/>
                    <a:pt x="658" y="389"/>
                  </a:cubicBezTo>
                  <a:cubicBezTo>
                    <a:pt x="645" y="389"/>
                    <a:pt x="654" y="397"/>
                    <a:pt x="659" y="403"/>
                  </a:cubicBezTo>
                  <a:cubicBezTo>
                    <a:pt x="667" y="407"/>
                    <a:pt x="666" y="408"/>
                    <a:pt x="666" y="410"/>
                  </a:cubicBezTo>
                  <a:cubicBezTo>
                    <a:pt x="662" y="409"/>
                    <a:pt x="660" y="409"/>
                    <a:pt x="657" y="409"/>
                  </a:cubicBezTo>
                  <a:cubicBezTo>
                    <a:pt x="650" y="409"/>
                    <a:pt x="650" y="413"/>
                    <a:pt x="655" y="417"/>
                  </a:cubicBezTo>
                  <a:cubicBezTo>
                    <a:pt x="666" y="421"/>
                    <a:pt x="669" y="423"/>
                    <a:pt x="665" y="423"/>
                  </a:cubicBezTo>
                  <a:cubicBezTo>
                    <a:pt x="663" y="423"/>
                    <a:pt x="659" y="422"/>
                    <a:pt x="654" y="421"/>
                  </a:cubicBezTo>
                  <a:cubicBezTo>
                    <a:pt x="650" y="420"/>
                    <a:pt x="647" y="419"/>
                    <a:pt x="645" y="419"/>
                  </a:cubicBezTo>
                  <a:cubicBezTo>
                    <a:pt x="641" y="419"/>
                    <a:pt x="645" y="423"/>
                    <a:pt x="661" y="430"/>
                  </a:cubicBezTo>
                  <a:cubicBezTo>
                    <a:pt x="668" y="434"/>
                    <a:pt x="668" y="434"/>
                    <a:pt x="659" y="434"/>
                  </a:cubicBezTo>
                  <a:cubicBezTo>
                    <a:pt x="653" y="433"/>
                    <a:pt x="649" y="432"/>
                    <a:pt x="647" y="432"/>
                  </a:cubicBezTo>
                  <a:cubicBezTo>
                    <a:pt x="644" y="432"/>
                    <a:pt x="645" y="433"/>
                    <a:pt x="650" y="435"/>
                  </a:cubicBezTo>
                  <a:cubicBezTo>
                    <a:pt x="660" y="440"/>
                    <a:pt x="663" y="442"/>
                    <a:pt x="659" y="442"/>
                  </a:cubicBezTo>
                  <a:cubicBezTo>
                    <a:pt x="657" y="442"/>
                    <a:pt x="654" y="442"/>
                    <a:pt x="649" y="440"/>
                  </a:cubicBezTo>
                  <a:cubicBezTo>
                    <a:pt x="643" y="440"/>
                    <a:pt x="639" y="439"/>
                    <a:pt x="637" y="439"/>
                  </a:cubicBezTo>
                  <a:cubicBezTo>
                    <a:pt x="634" y="439"/>
                    <a:pt x="637" y="441"/>
                    <a:pt x="647" y="445"/>
                  </a:cubicBezTo>
                  <a:cubicBezTo>
                    <a:pt x="658" y="451"/>
                    <a:pt x="658" y="457"/>
                    <a:pt x="651" y="457"/>
                  </a:cubicBezTo>
                  <a:cubicBezTo>
                    <a:pt x="648" y="457"/>
                    <a:pt x="646" y="456"/>
                    <a:pt x="642" y="455"/>
                  </a:cubicBezTo>
                  <a:cubicBezTo>
                    <a:pt x="641" y="457"/>
                    <a:pt x="633" y="455"/>
                    <a:pt x="640" y="458"/>
                  </a:cubicBezTo>
                  <a:lnTo>
                    <a:pt x="632" y="457"/>
                  </a:lnTo>
                  <a:lnTo>
                    <a:pt x="631" y="461"/>
                  </a:lnTo>
                  <a:lnTo>
                    <a:pt x="638" y="464"/>
                  </a:lnTo>
                  <a:cubicBezTo>
                    <a:pt x="631" y="470"/>
                    <a:pt x="624" y="475"/>
                    <a:pt x="617" y="482"/>
                  </a:cubicBezTo>
                  <a:cubicBezTo>
                    <a:pt x="607" y="500"/>
                    <a:pt x="604" y="502"/>
                    <a:pt x="612" y="506"/>
                  </a:cubicBezTo>
                  <a:cubicBezTo>
                    <a:pt x="620" y="510"/>
                    <a:pt x="623" y="513"/>
                    <a:pt x="621" y="513"/>
                  </a:cubicBezTo>
                  <a:cubicBezTo>
                    <a:pt x="620" y="513"/>
                    <a:pt x="616" y="512"/>
                    <a:pt x="609" y="508"/>
                  </a:cubicBezTo>
                  <a:cubicBezTo>
                    <a:pt x="608" y="510"/>
                    <a:pt x="599" y="508"/>
                    <a:pt x="597" y="511"/>
                  </a:cubicBezTo>
                  <a:cubicBezTo>
                    <a:pt x="596" y="512"/>
                    <a:pt x="594" y="514"/>
                    <a:pt x="592" y="514"/>
                  </a:cubicBezTo>
                  <a:cubicBezTo>
                    <a:pt x="591" y="514"/>
                    <a:pt x="589" y="513"/>
                    <a:pt x="586" y="511"/>
                  </a:cubicBezTo>
                  <a:lnTo>
                    <a:pt x="585" y="512"/>
                  </a:lnTo>
                  <a:cubicBezTo>
                    <a:pt x="594" y="524"/>
                    <a:pt x="588" y="533"/>
                    <a:pt x="580" y="533"/>
                  </a:cubicBezTo>
                  <a:cubicBezTo>
                    <a:pt x="579" y="533"/>
                    <a:pt x="578" y="533"/>
                    <a:pt x="577" y="532"/>
                  </a:cubicBezTo>
                  <a:cubicBezTo>
                    <a:pt x="575" y="536"/>
                    <a:pt x="572" y="537"/>
                    <a:pt x="576" y="545"/>
                  </a:cubicBezTo>
                  <a:cubicBezTo>
                    <a:pt x="577" y="550"/>
                    <a:pt x="578" y="552"/>
                    <a:pt x="577" y="552"/>
                  </a:cubicBezTo>
                  <a:cubicBezTo>
                    <a:pt x="576" y="552"/>
                    <a:pt x="574" y="551"/>
                    <a:pt x="571" y="548"/>
                  </a:cubicBezTo>
                  <a:cubicBezTo>
                    <a:pt x="569" y="546"/>
                    <a:pt x="566" y="545"/>
                    <a:pt x="563" y="545"/>
                  </a:cubicBezTo>
                  <a:cubicBezTo>
                    <a:pt x="559" y="545"/>
                    <a:pt x="556" y="548"/>
                    <a:pt x="562" y="556"/>
                  </a:cubicBezTo>
                  <a:lnTo>
                    <a:pt x="556" y="552"/>
                  </a:lnTo>
                  <a:cubicBezTo>
                    <a:pt x="554" y="550"/>
                    <a:pt x="553" y="550"/>
                    <a:pt x="552" y="550"/>
                  </a:cubicBezTo>
                  <a:lnTo>
                    <a:pt x="552" y="550"/>
                  </a:lnTo>
                  <a:cubicBezTo>
                    <a:pt x="551" y="550"/>
                    <a:pt x="554" y="555"/>
                    <a:pt x="558" y="559"/>
                  </a:cubicBezTo>
                  <a:cubicBezTo>
                    <a:pt x="563" y="565"/>
                    <a:pt x="565" y="569"/>
                    <a:pt x="564" y="569"/>
                  </a:cubicBezTo>
                  <a:cubicBezTo>
                    <a:pt x="563" y="569"/>
                    <a:pt x="558" y="565"/>
                    <a:pt x="550" y="556"/>
                  </a:cubicBezTo>
                  <a:cubicBezTo>
                    <a:pt x="544" y="549"/>
                    <a:pt x="541" y="546"/>
                    <a:pt x="540" y="546"/>
                  </a:cubicBezTo>
                  <a:lnTo>
                    <a:pt x="540" y="546"/>
                  </a:lnTo>
                  <a:cubicBezTo>
                    <a:pt x="540" y="546"/>
                    <a:pt x="541" y="547"/>
                    <a:pt x="543" y="550"/>
                  </a:cubicBezTo>
                  <a:cubicBezTo>
                    <a:pt x="546" y="557"/>
                    <a:pt x="549" y="562"/>
                    <a:pt x="546" y="562"/>
                  </a:cubicBezTo>
                  <a:cubicBezTo>
                    <a:pt x="546" y="562"/>
                    <a:pt x="545" y="562"/>
                    <a:pt x="543" y="561"/>
                  </a:cubicBezTo>
                  <a:lnTo>
                    <a:pt x="543" y="561"/>
                  </a:lnTo>
                  <a:cubicBezTo>
                    <a:pt x="542" y="561"/>
                    <a:pt x="541" y="562"/>
                    <a:pt x="550" y="575"/>
                  </a:cubicBezTo>
                  <a:cubicBezTo>
                    <a:pt x="555" y="582"/>
                    <a:pt x="553" y="583"/>
                    <a:pt x="551" y="584"/>
                  </a:cubicBezTo>
                  <a:cubicBezTo>
                    <a:pt x="548" y="580"/>
                    <a:pt x="546" y="575"/>
                    <a:pt x="543" y="570"/>
                  </a:cubicBezTo>
                  <a:lnTo>
                    <a:pt x="543" y="570"/>
                  </a:lnTo>
                  <a:cubicBezTo>
                    <a:pt x="543" y="570"/>
                    <a:pt x="542" y="571"/>
                    <a:pt x="541" y="572"/>
                  </a:cubicBezTo>
                  <a:cubicBezTo>
                    <a:pt x="541" y="572"/>
                    <a:pt x="541" y="572"/>
                    <a:pt x="540" y="572"/>
                  </a:cubicBezTo>
                  <a:cubicBezTo>
                    <a:pt x="537" y="572"/>
                    <a:pt x="530" y="568"/>
                    <a:pt x="526" y="562"/>
                  </a:cubicBezTo>
                  <a:cubicBezTo>
                    <a:pt x="524" y="560"/>
                    <a:pt x="523" y="558"/>
                    <a:pt x="522" y="558"/>
                  </a:cubicBezTo>
                  <a:lnTo>
                    <a:pt x="522" y="558"/>
                  </a:lnTo>
                  <a:cubicBezTo>
                    <a:pt x="522" y="558"/>
                    <a:pt x="523" y="562"/>
                    <a:pt x="530" y="569"/>
                  </a:cubicBezTo>
                  <a:cubicBezTo>
                    <a:pt x="539" y="583"/>
                    <a:pt x="539" y="583"/>
                    <a:pt x="535" y="585"/>
                  </a:cubicBezTo>
                  <a:cubicBezTo>
                    <a:pt x="535" y="586"/>
                    <a:pt x="534" y="586"/>
                    <a:pt x="534" y="586"/>
                  </a:cubicBezTo>
                  <a:cubicBezTo>
                    <a:pt x="532" y="586"/>
                    <a:pt x="531" y="584"/>
                    <a:pt x="528" y="580"/>
                  </a:cubicBezTo>
                  <a:cubicBezTo>
                    <a:pt x="525" y="575"/>
                    <a:pt x="524" y="574"/>
                    <a:pt x="522" y="574"/>
                  </a:cubicBezTo>
                  <a:cubicBezTo>
                    <a:pt x="522" y="574"/>
                    <a:pt x="521" y="574"/>
                    <a:pt x="520" y="575"/>
                  </a:cubicBezTo>
                  <a:cubicBezTo>
                    <a:pt x="515" y="577"/>
                    <a:pt x="523" y="602"/>
                    <a:pt x="529" y="617"/>
                  </a:cubicBezTo>
                  <a:cubicBezTo>
                    <a:pt x="533" y="624"/>
                    <a:pt x="535" y="628"/>
                    <a:pt x="534" y="628"/>
                  </a:cubicBezTo>
                  <a:cubicBezTo>
                    <a:pt x="534" y="628"/>
                    <a:pt x="531" y="624"/>
                    <a:pt x="526" y="618"/>
                  </a:cubicBezTo>
                  <a:cubicBezTo>
                    <a:pt x="524" y="613"/>
                    <a:pt x="522" y="612"/>
                    <a:pt x="521" y="612"/>
                  </a:cubicBezTo>
                  <a:cubicBezTo>
                    <a:pt x="520" y="612"/>
                    <a:pt x="519" y="612"/>
                    <a:pt x="519" y="612"/>
                  </a:cubicBezTo>
                  <a:cubicBezTo>
                    <a:pt x="515" y="605"/>
                    <a:pt x="517" y="604"/>
                    <a:pt x="519" y="603"/>
                  </a:cubicBezTo>
                  <a:lnTo>
                    <a:pt x="515" y="596"/>
                  </a:lnTo>
                  <a:cubicBezTo>
                    <a:pt x="510" y="590"/>
                    <a:pt x="508" y="587"/>
                    <a:pt x="507" y="587"/>
                  </a:cubicBezTo>
                  <a:lnTo>
                    <a:pt x="507" y="587"/>
                  </a:lnTo>
                  <a:cubicBezTo>
                    <a:pt x="506" y="587"/>
                    <a:pt x="507" y="590"/>
                    <a:pt x="510" y="599"/>
                  </a:cubicBezTo>
                  <a:cubicBezTo>
                    <a:pt x="511" y="603"/>
                    <a:pt x="511" y="605"/>
                    <a:pt x="511" y="605"/>
                  </a:cubicBezTo>
                  <a:cubicBezTo>
                    <a:pt x="510" y="605"/>
                    <a:pt x="509" y="603"/>
                    <a:pt x="506" y="600"/>
                  </a:cubicBezTo>
                  <a:cubicBezTo>
                    <a:pt x="502" y="596"/>
                    <a:pt x="499" y="591"/>
                    <a:pt x="498" y="591"/>
                  </a:cubicBezTo>
                  <a:lnTo>
                    <a:pt x="498" y="591"/>
                  </a:lnTo>
                  <a:cubicBezTo>
                    <a:pt x="498" y="591"/>
                    <a:pt x="499" y="592"/>
                    <a:pt x="500" y="594"/>
                  </a:cubicBezTo>
                  <a:cubicBezTo>
                    <a:pt x="500" y="594"/>
                    <a:pt x="499" y="595"/>
                    <a:pt x="498" y="595"/>
                  </a:cubicBezTo>
                  <a:cubicBezTo>
                    <a:pt x="496" y="595"/>
                    <a:pt x="494" y="594"/>
                    <a:pt x="491" y="590"/>
                  </a:cubicBezTo>
                  <a:cubicBezTo>
                    <a:pt x="487" y="591"/>
                    <a:pt x="486" y="592"/>
                    <a:pt x="489" y="599"/>
                  </a:cubicBezTo>
                  <a:cubicBezTo>
                    <a:pt x="492" y="607"/>
                    <a:pt x="491" y="608"/>
                    <a:pt x="488" y="608"/>
                  </a:cubicBezTo>
                  <a:cubicBezTo>
                    <a:pt x="486" y="609"/>
                    <a:pt x="485" y="609"/>
                    <a:pt x="488" y="617"/>
                  </a:cubicBezTo>
                  <a:cubicBezTo>
                    <a:pt x="491" y="624"/>
                    <a:pt x="492" y="632"/>
                    <a:pt x="488" y="633"/>
                  </a:cubicBezTo>
                  <a:cubicBezTo>
                    <a:pt x="488" y="637"/>
                    <a:pt x="487" y="640"/>
                    <a:pt x="486" y="640"/>
                  </a:cubicBezTo>
                  <a:cubicBezTo>
                    <a:pt x="485" y="640"/>
                    <a:pt x="483" y="636"/>
                    <a:pt x="479" y="628"/>
                  </a:cubicBezTo>
                  <a:cubicBezTo>
                    <a:pt x="478" y="622"/>
                    <a:pt x="476" y="621"/>
                    <a:pt x="474" y="621"/>
                  </a:cubicBezTo>
                  <a:cubicBezTo>
                    <a:pt x="474" y="621"/>
                    <a:pt x="473" y="621"/>
                    <a:pt x="473" y="621"/>
                  </a:cubicBezTo>
                  <a:cubicBezTo>
                    <a:pt x="473" y="621"/>
                    <a:pt x="473" y="621"/>
                    <a:pt x="472" y="621"/>
                  </a:cubicBezTo>
                  <a:cubicBezTo>
                    <a:pt x="472" y="621"/>
                    <a:pt x="470" y="621"/>
                    <a:pt x="467" y="615"/>
                  </a:cubicBezTo>
                  <a:cubicBezTo>
                    <a:pt x="466" y="613"/>
                    <a:pt x="465" y="612"/>
                    <a:pt x="465" y="612"/>
                  </a:cubicBezTo>
                  <a:lnTo>
                    <a:pt x="465" y="612"/>
                  </a:lnTo>
                  <a:cubicBezTo>
                    <a:pt x="464" y="612"/>
                    <a:pt x="465" y="618"/>
                    <a:pt x="467" y="623"/>
                  </a:cubicBezTo>
                  <a:lnTo>
                    <a:pt x="473" y="639"/>
                  </a:lnTo>
                  <a:cubicBezTo>
                    <a:pt x="470" y="639"/>
                    <a:pt x="464" y="624"/>
                    <a:pt x="461" y="617"/>
                  </a:cubicBezTo>
                  <a:cubicBezTo>
                    <a:pt x="459" y="609"/>
                    <a:pt x="457" y="605"/>
                    <a:pt x="457" y="605"/>
                  </a:cubicBezTo>
                  <a:lnTo>
                    <a:pt x="457" y="605"/>
                  </a:lnTo>
                  <a:cubicBezTo>
                    <a:pt x="457" y="605"/>
                    <a:pt x="457" y="609"/>
                    <a:pt x="459" y="617"/>
                  </a:cubicBezTo>
                  <a:cubicBezTo>
                    <a:pt x="461" y="622"/>
                    <a:pt x="462" y="628"/>
                    <a:pt x="460" y="628"/>
                  </a:cubicBezTo>
                  <a:cubicBezTo>
                    <a:pt x="459" y="628"/>
                    <a:pt x="458" y="627"/>
                    <a:pt x="456" y="626"/>
                  </a:cubicBezTo>
                  <a:cubicBezTo>
                    <a:pt x="455" y="626"/>
                    <a:pt x="453" y="626"/>
                    <a:pt x="452" y="626"/>
                  </a:cubicBezTo>
                  <a:cubicBezTo>
                    <a:pt x="450" y="626"/>
                    <a:pt x="448" y="625"/>
                    <a:pt x="447" y="620"/>
                  </a:cubicBezTo>
                  <a:cubicBezTo>
                    <a:pt x="446" y="617"/>
                    <a:pt x="445" y="616"/>
                    <a:pt x="444" y="616"/>
                  </a:cubicBezTo>
                  <a:cubicBezTo>
                    <a:pt x="443" y="616"/>
                    <a:pt x="443" y="620"/>
                    <a:pt x="443" y="620"/>
                  </a:cubicBezTo>
                  <a:cubicBezTo>
                    <a:pt x="443" y="625"/>
                    <a:pt x="443" y="627"/>
                    <a:pt x="441" y="627"/>
                  </a:cubicBezTo>
                  <a:cubicBezTo>
                    <a:pt x="440" y="627"/>
                    <a:pt x="438" y="625"/>
                    <a:pt x="434" y="621"/>
                  </a:cubicBezTo>
                  <a:cubicBezTo>
                    <a:pt x="429" y="614"/>
                    <a:pt x="426" y="610"/>
                    <a:pt x="425" y="610"/>
                  </a:cubicBezTo>
                  <a:lnTo>
                    <a:pt x="425" y="610"/>
                  </a:lnTo>
                  <a:cubicBezTo>
                    <a:pt x="424" y="610"/>
                    <a:pt x="424" y="614"/>
                    <a:pt x="426" y="622"/>
                  </a:cubicBezTo>
                  <a:cubicBezTo>
                    <a:pt x="426" y="627"/>
                    <a:pt x="427" y="631"/>
                    <a:pt x="426" y="631"/>
                  </a:cubicBezTo>
                  <a:cubicBezTo>
                    <a:pt x="426" y="631"/>
                    <a:pt x="425" y="629"/>
                    <a:pt x="423" y="622"/>
                  </a:cubicBezTo>
                  <a:cubicBezTo>
                    <a:pt x="423" y="620"/>
                    <a:pt x="422" y="619"/>
                    <a:pt x="422" y="619"/>
                  </a:cubicBezTo>
                  <a:cubicBezTo>
                    <a:pt x="420" y="619"/>
                    <a:pt x="419" y="625"/>
                    <a:pt x="418" y="631"/>
                  </a:cubicBezTo>
                  <a:cubicBezTo>
                    <a:pt x="417" y="642"/>
                    <a:pt x="417" y="654"/>
                    <a:pt x="418" y="664"/>
                  </a:cubicBezTo>
                  <a:cubicBezTo>
                    <a:pt x="418" y="673"/>
                    <a:pt x="419" y="678"/>
                    <a:pt x="418" y="678"/>
                  </a:cubicBezTo>
                  <a:cubicBezTo>
                    <a:pt x="417" y="678"/>
                    <a:pt x="416" y="675"/>
                    <a:pt x="414" y="672"/>
                  </a:cubicBezTo>
                  <a:cubicBezTo>
                    <a:pt x="412" y="672"/>
                    <a:pt x="410" y="664"/>
                    <a:pt x="409" y="656"/>
                  </a:cubicBezTo>
                  <a:cubicBezTo>
                    <a:pt x="409" y="648"/>
                    <a:pt x="411" y="648"/>
                    <a:pt x="411" y="648"/>
                  </a:cubicBezTo>
                  <a:lnTo>
                    <a:pt x="413" y="648"/>
                  </a:lnTo>
                  <a:cubicBezTo>
                    <a:pt x="412" y="639"/>
                    <a:pt x="412" y="631"/>
                    <a:pt x="408" y="631"/>
                  </a:cubicBezTo>
                  <a:cubicBezTo>
                    <a:pt x="407" y="627"/>
                    <a:pt x="406" y="625"/>
                    <a:pt x="405" y="625"/>
                  </a:cubicBezTo>
                  <a:cubicBezTo>
                    <a:pt x="405" y="625"/>
                    <a:pt x="404" y="627"/>
                    <a:pt x="404" y="631"/>
                  </a:cubicBezTo>
                  <a:cubicBezTo>
                    <a:pt x="402" y="623"/>
                    <a:pt x="399" y="623"/>
                    <a:pt x="395" y="623"/>
                  </a:cubicBezTo>
                  <a:cubicBezTo>
                    <a:pt x="392" y="623"/>
                    <a:pt x="386" y="623"/>
                    <a:pt x="385" y="614"/>
                  </a:cubicBezTo>
                  <a:cubicBezTo>
                    <a:pt x="384" y="614"/>
                    <a:pt x="383" y="614"/>
                    <a:pt x="383" y="614"/>
                  </a:cubicBezTo>
                  <a:cubicBezTo>
                    <a:pt x="381" y="614"/>
                    <a:pt x="380" y="615"/>
                    <a:pt x="380" y="621"/>
                  </a:cubicBezTo>
                  <a:cubicBezTo>
                    <a:pt x="379" y="631"/>
                    <a:pt x="378" y="635"/>
                    <a:pt x="377" y="635"/>
                  </a:cubicBezTo>
                  <a:cubicBezTo>
                    <a:pt x="377" y="635"/>
                    <a:pt x="377" y="633"/>
                    <a:pt x="377" y="629"/>
                  </a:cubicBezTo>
                  <a:cubicBezTo>
                    <a:pt x="377" y="618"/>
                    <a:pt x="369" y="610"/>
                    <a:pt x="361" y="610"/>
                  </a:cubicBezTo>
                  <a:cubicBezTo>
                    <a:pt x="358" y="610"/>
                    <a:pt x="354" y="612"/>
                    <a:pt x="353" y="617"/>
                  </a:cubicBezTo>
                  <a:lnTo>
                    <a:pt x="349" y="615"/>
                  </a:lnTo>
                  <a:cubicBezTo>
                    <a:pt x="349" y="610"/>
                    <a:pt x="344" y="607"/>
                    <a:pt x="340" y="607"/>
                  </a:cubicBezTo>
                  <a:cubicBezTo>
                    <a:pt x="338" y="607"/>
                    <a:pt x="335" y="608"/>
                    <a:pt x="334" y="611"/>
                  </a:cubicBezTo>
                  <a:cubicBezTo>
                    <a:pt x="332" y="610"/>
                    <a:pt x="330" y="610"/>
                    <a:pt x="329" y="609"/>
                  </a:cubicBezTo>
                  <a:cubicBezTo>
                    <a:pt x="328" y="604"/>
                    <a:pt x="328" y="601"/>
                    <a:pt x="326" y="601"/>
                  </a:cubicBezTo>
                  <a:cubicBezTo>
                    <a:pt x="326" y="601"/>
                    <a:pt x="324" y="602"/>
                    <a:pt x="322" y="605"/>
                  </a:cubicBezTo>
                  <a:cubicBezTo>
                    <a:pt x="319" y="611"/>
                    <a:pt x="316" y="616"/>
                    <a:pt x="316" y="616"/>
                  </a:cubicBezTo>
                  <a:cubicBezTo>
                    <a:pt x="316" y="616"/>
                    <a:pt x="317" y="615"/>
                    <a:pt x="318" y="613"/>
                  </a:cubicBezTo>
                  <a:cubicBezTo>
                    <a:pt x="320" y="605"/>
                    <a:pt x="317" y="604"/>
                    <a:pt x="311" y="601"/>
                  </a:cubicBezTo>
                  <a:cubicBezTo>
                    <a:pt x="308" y="600"/>
                    <a:pt x="307" y="599"/>
                    <a:pt x="306" y="599"/>
                  </a:cubicBezTo>
                  <a:cubicBezTo>
                    <a:pt x="304" y="599"/>
                    <a:pt x="303" y="601"/>
                    <a:pt x="302" y="605"/>
                  </a:cubicBezTo>
                  <a:cubicBezTo>
                    <a:pt x="300" y="606"/>
                    <a:pt x="299" y="607"/>
                    <a:pt x="297" y="607"/>
                  </a:cubicBezTo>
                  <a:cubicBezTo>
                    <a:pt x="293" y="607"/>
                    <a:pt x="296" y="601"/>
                    <a:pt x="299" y="595"/>
                  </a:cubicBezTo>
                  <a:cubicBezTo>
                    <a:pt x="303" y="589"/>
                    <a:pt x="305" y="585"/>
                    <a:pt x="304" y="585"/>
                  </a:cubicBezTo>
                  <a:lnTo>
                    <a:pt x="304" y="585"/>
                  </a:lnTo>
                  <a:cubicBezTo>
                    <a:pt x="303" y="585"/>
                    <a:pt x="299" y="589"/>
                    <a:pt x="292" y="600"/>
                  </a:cubicBezTo>
                  <a:cubicBezTo>
                    <a:pt x="287" y="607"/>
                    <a:pt x="284" y="610"/>
                    <a:pt x="283" y="610"/>
                  </a:cubicBezTo>
                  <a:cubicBezTo>
                    <a:pt x="281" y="610"/>
                    <a:pt x="281" y="607"/>
                    <a:pt x="283" y="604"/>
                  </a:cubicBezTo>
                  <a:cubicBezTo>
                    <a:pt x="286" y="599"/>
                    <a:pt x="288" y="599"/>
                    <a:pt x="289" y="599"/>
                  </a:cubicBezTo>
                  <a:cubicBezTo>
                    <a:pt x="290" y="599"/>
                    <a:pt x="290" y="599"/>
                    <a:pt x="291" y="599"/>
                  </a:cubicBezTo>
                  <a:lnTo>
                    <a:pt x="299" y="585"/>
                  </a:lnTo>
                  <a:cubicBezTo>
                    <a:pt x="298" y="585"/>
                    <a:pt x="298" y="585"/>
                    <a:pt x="297" y="585"/>
                  </a:cubicBezTo>
                  <a:cubicBezTo>
                    <a:pt x="296" y="585"/>
                    <a:pt x="295" y="586"/>
                    <a:pt x="291" y="590"/>
                  </a:cubicBezTo>
                  <a:cubicBezTo>
                    <a:pt x="291" y="590"/>
                    <a:pt x="290" y="590"/>
                    <a:pt x="284" y="595"/>
                  </a:cubicBezTo>
                  <a:cubicBezTo>
                    <a:pt x="279" y="601"/>
                    <a:pt x="274" y="609"/>
                    <a:pt x="272" y="617"/>
                  </a:cubicBezTo>
                  <a:cubicBezTo>
                    <a:pt x="270" y="622"/>
                    <a:pt x="269" y="623"/>
                    <a:pt x="268" y="623"/>
                  </a:cubicBezTo>
                  <a:cubicBezTo>
                    <a:pt x="267" y="623"/>
                    <a:pt x="267" y="623"/>
                    <a:pt x="266" y="622"/>
                  </a:cubicBezTo>
                  <a:cubicBezTo>
                    <a:pt x="266" y="613"/>
                    <a:pt x="271" y="605"/>
                    <a:pt x="276" y="600"/>
                  </a:cubicBezTo>
                  <a:cubicBezTo>
                    <a:pt x="276" y="600"/>
                    <a:pt x="277" y="600"/>
                    <a:pt x="277" y="600"/>
                  </a:cubicBezTo>
                  <a:cubicBezTo>
                    <a:pt x="279" y="600"/>
                    <a:pt x="282" y="594"/>
                    <a:pt x="286" y="587"/>
                  </a:cubicBezTo>
                  <a:cubicBezTo>
                    <a:pt x="288" y="586"/>
                    <a:pt x="287" y="585"/>
                    <a:pt x="286" y="585"/>
                  </a:cubicBezTo>
                  <a:cubicBezTo>
                    <a:pt x="283" y="585"/>
                    <a:pt x="272" y="592"/>
                    <a:pt x="264" y="601"/>
                  </a:cubicBezTo>
                  <a:lnTo>
                    <a:pt x="268" y="594"/>
                  </a:lnTo>
                  <a:cubicBezTo>
                    <a:pt x="273" y="587"/>
                    <a:pt x="270" y="585"/>
                    <a:pt x="266" y="583"/>
                  </a:cubicBezTo>
                  <a:cubicBezTo>
                    <a:pt x="265" y="582"/>
                    <a:pt x="264" y="582"/>
                    <a:pt x="263" y="582"/>
                  </a:cubicBezTo>
                  <a:cubicBezTo>
                    <a:pt x="262" y="582"/>
                    <a:pt x="260" y="583"/>
                    <a:pt x="257" y="586"/>
                  </a:cubicBezTo>
                  <a:cubicBezTo>
                    <a:pt x="253" y="593"/>
                    <a:pt x="249" y="599"/>
                    <a:pt x="247" y="599"/>
                  </a:cubicBezTo>
                  <a:cubicBezTo>
                    <a:pt x="246" y="599"/>
                    <a:pt x="246" y="599"/>
                    <a:pt x="246" y="599"/>
                  </a:cubicBezTo>
                  <a:lnTo>
                    <a:pt x="246" y="599"/>
                  </a:lnTo>
                  <a:cubicBezTo>
                    <a:pt x="248" y="600"/>
                    <a:pt x="243" y="607"/>
                    <a:pt x="238" y="612"/>
                  </a:cubicBezTo>
                  <a:cubicBezTo>
                    <a:pt x="239" y="607"/>
                    <a:pt x="240" y="601"/>
                    <a:pt x="243" y="595"/>
                  </a:cubicBezTo>
                  <a:cubicBezTo>
                    <a:pt x="249" y="580"/>
                    <a:pt x="252" y="572"/>
                    <a:pt x="246" y="566"/>
                  </a:cubicBezTo>
                  <a:cubicBezTo>
                    <a:pt x="242" y="564"/>
                    <a:pt x="240" y="557"/>
                    <a:pt x="244" y="553"/>
                  </a:cubicBezTo>
                  <a:cubicBezTo>
                    <a:pt x="242" y="552"/>
                    <a:pt x="241" y="550"/>
                    <a:pt x="240" y="550"/>
                  </a:cubicBezTo>
                  <a:cubicBezTo>
                    <a:pt x="238" y="550"/>
                    <a:pt x="236" y="552"/>
                    <a:pt x="234" y="555"/>
                  </a:cubicBezTo>
                  <a:lnTo>
                    <a:pt x="231" y="552"/>
                  </a:lnTo>
                  <a:cubicBezTo>
                    <a:pt x="234" y="547"/>
                    <a:pt x="234" y="544"/>
                    <a:pt x="232" y="544"/>
                  </a:cubicBezTo>
                  <a:cubicBezTo>
                    <a:pt x="231" y="544"/>
                    <a:pt x="229" y="545"/>
                    <a:pt x="227" y="547"/>
                  </a:cubicBezTo>
                  <a:cubicBezTo>
                    <a:pt x="225" y="548"/>
                    <a:pt x="224" y="549"/>
                    <a:pt x="224" y="549"/>
                  </a:cubicBezTo>
                  <a:cubicBezTo>
                    <a:pt x="222" y="549"/>
                    <a:pt x="224" y="545"/>
                    <a:pt x="224" y="544"/>
                  </a:cubicBezTo>
                  <a:cubicBezTo>
                    <a:pt x="228" y="537"/>
                    <a:pt x="231" y="533"/>
                    <a:pt x="230" y="533"/>
                  </a:cubicBezTo>
                  <a:lnTo>
                    <a:pt x="230" y="533"/>
                  </a:lnTo>
                  <a:cubicBezTo>
                    <a:pt x="230" y="533"/>
                    <a:pt x="226" y="538"/>
                    <a:pt x="217" y="547"/>
                  </a:cubicBezTo>
                  <a:cubicBezTo>
                    <a:pt x="210" y="553"/>
                    <a:pt x="207" y="562"/>
                    <a:pt x="208" y="563"/>
                  </a:cubicBezTo>
                  <a:lnTo>
                    <a:pt x="212" y="567"/>
                  </a:lnTo>
                  <a:lnTo>
                    <a:pt x="202" y="568"/>
                  </a:lnTo>
                  <a:cubicBezTo>
                    <a:pt x="202" y="568"/>
                    <a:pt x="201" y="568"/>
                    <a:pt x="200" y="568"/>
                  </a:cubicBezTo>
                  <a:cubicBezTo>
                    <a:pt x="197" y="568"/>
                    <a:pt x="191" y="570"/>
                    <a:pt x="187" y="574"/>
                  </a:cubicBezTo>
                  <a:cubicBezTo>
                    <a:pt x="187" y="574"/>
                    <a:pt x="181" y="579"/>
                    <a:pt x="179" y="579"/>
                  </a:cubicBezTo>
                  <a:cubicBezTo>
                    <a:pt x="179" y="579"/>
                    <a:pt x="179" y="579"/>
                    <a:pt x="179" y="578"/>
                  </a:cubicBezTo>
                  <a:lnTo>
                    <a:pt x="191" y="567"/>
                  </a:lnTo>
                  <a:cubicBezTo>
                    <a:pt x="198" y="563"/>
                    <a:pt x="205" y="558"/>
                    <a:pt x="210" y="553"/>
                  </a:cubicBezTo>
                  <a:cubicBezTo>
                    <a:pt x="218" y="544"/>
                    <a:pt x="221" y="537"/>
                    <a:pt x="219" y="537"/>
                  </a:cubicBezTo>
                  <a:lnTo>
                    <a:pt x="219" y="537"/>
                  </a:lnTo>
                  <a:cubicBezTo>
                    <a:pt x="217" y="537"/>
                    <a:pt x="215" y="538"/>
                    <a:pt x="211" y="541"/>
                  </a:cubicBezTo>
                  <a:cubicBezTo>
                    <a:pt x="210" y="539"/>
                    <a:pt x="210" y="539"/>
                    <a:pt x="216" y="534"/>
                  </a:cubicBezTo>
                  <a:cubicBezTo>
                    <a:pt x="219" y="531"/>
                    <a:pt x="220" y="529"/>
                    <a:pt x="218" y="529"/>
                  </a:cubicBezTo>
                  <a:lnTo>
                    <a:pt x="218" y="529"/>
                  </a:lnTo>
                  <a:cubicBezTo>
                    <a:pt x="217" y="529"/>
                    <a:pt x="213" y="531"/>
                    <a:pt x="207" y="535"/>
                  </a:cubicBezTo>
                  <a:cubicBezTo>
                    <a:pt x="201" y="538"/>
                    <a:pt x="197" y="540"/>
                    <a:pt x="196" y="540"/>
                  </a:cubicBezTo>
                  <a:cubicBezTo>
                    <a:pt x="194" y="540"/>
                    <a:pt x="196" y="537"/>
                    <a:pt x="203" y="530"/>
                  </a:cubicBezTo>
                  <a:cubicBezTo>
                    <a:pt x="211" y="521"/>
                    <a:pt x="211" y="515"/>
                    <a:pt x="208" y="515"/>
                  </a:cubicBezTo>
                  <a:cubicBezTo>
                    <a:pt x="206" y="515"/>
                    <a:pt x="205" y="515"/>
                    <a:pt x="203" y="517"/>
                  </a:cubicBezTo>
                  <a:cubicBezTo>
                    <a:pt x="198" y="520"/>
                    <a:pt x="195" y="521"/>
                    <a:pt x="192" y="521"/>
                  </a:cubicBezTo>
                  <a:cubicBezTo>
                    <a:pt x="189" y="521"/>
                    <a:pt x="189" y="518"/>
                    <a:pt x="192" y="515"/>
                  </a:cubicBezTo>
                  <a:cubicBezTo>
                    <a:pt x="196" y="510"/>
                    <a:pt x="197" y="508"/>
                    <a:pt x="195" y="508"/>
                  </a:cubicBezTo>
                  <a:cubicBezTo>
                    <a:pt x="194" y="508"/>
                    <a:pt x="192" y="508"/>
                    <a:pt x="190" y="509"/>
                  </a:cubicBezTo>
                  <a:cubicBezTo>
                    <a:pt x="195" y="506"/>
                    <a:pt x="200" y="501"/>
                    <a:pt x="198" y="501"/>
                  </a:cubicBezTo>
                  <a:lnTo>
                    <a:pt x="198" y="501"/>
                  </a:lnTo>
                  <a:cubicBezTo>
                    <a:pt x="197" y="501"/>
                    <a:pt x="196" y="502"/>
                    <a:pt x="194" y="502"/>
                  </a:cubicBezTo>
                  <a:cubicBezTo>
                    <a:pt x="194" y="502"/>
                    <a:pt x="194" y="502"/>
                    <a:pt x="194" y="502"/>
                  </a:cubicBezTo>
                  <a:cubicBezTo>
                    <a:pt x="193" y="502"/>
                    <a:pt x="191" y="503"/>
                    <a:pt x="188" y="507"/>
                  </a:cubicBezTo>
                  <a:lnTo>
                    <a:pt x="172" y="511"/>
                  </a:lnTo>
                  <a:cubicBezTo>
                    <a:pt x="173" y="512"/>
                    <a:pt x="165" y="517"/>
                    <a:pt x="159" y="521"/>
                  </a:cubicBezTo>
                  <a:cubicBezTo>
                    <a:pt x="158" y="522"/>
                    <a:pt x="157" y="522"/>
                    <a:pt x="156" y="522"/>
                  </a:cubicBezTo>
                  <a:cubicBezTo>
                    <a:pt x="153" y="522"/>
                    <a:pt x="158" y="511"/>
                    <a:pt x="174" y="498"/>
                  </a:cubicBezTo>
                  <a:lnTo>
                    <a:pt x="187" y="488"/>
                  </a:lnTo>
                  <a:lnTo>
                    <a:pt x="172" y="494"/>
                  </a:lnTo>
                  <a:cubicBezTo>
                    <a:pt x="172" y="493"/>
                    <a:pt x="171" y="491"/>
                    <a:pt x="178" y="488"/>
                  </a:cubicBezTo>
                  <a:cubicBezTo>
                    <a:pt x="185" y="484"/>
                    <a:pt x="185" y="484"/>
                    <a:pt x="184" y="482"/>
                  </a:cubicBezTo>
                  <a:cubicBezTo>
                    <a:pt x="184" y="482"/>
                    <a:pt x="184" y="482"/>
                    <a:pt x="184" y="482"/>
                  </a:cubicBezTo>
                  <a:cubicBezTo>
                    <a:pt x="183" y="482"/>
                    <a:pt x="181" y="482"/>
                    <a:pt x="176" y="484"/>
                  </a:cubicBezTo>
                  <a:cubicBezTo>
                    <a:pt x="169" y="488"/>
                    <a:pt x="165" y="489"/>
                    <a:pt x="164" y="489"/>
                  </a:cubicBezTo>
                  <a:cubicBezTo>
                    <a:pt x="164" y="489"/>
                    <a:pt x="165" y="488"/>
                    <a:pt x="169" y="485"/>
                  </a:cubicBezTo>
                  <a:cubicBezTo>
                    <a:pt x="177" y="480"/>
                    <a:pt x="180" y="478"/>
                    <a:pt x="178" y="478"/>
                  </a:cubicBezTo>
                  <a:cubicBezTo>
                    <a:pt x="176" y="478"/>
                    <a:pt x="172" y="479"/>
                    <a:pt x="166" y="481"/>
                  </a:cubicBezTo>
                  <a:cubicBezTo>
                    <a:pt x="160" y="483"/>
                    <a:pt x="156" y="485"/>
                    <a:pt x="155" y="485"/>
                  </a:cubicBezTo>
                  <a:cubicBezTo>
                    <a:pt x="155" y="485"/>
                    <a:pt x="158" y="483"/>
                    <a:pt x="165" y="479"/>
                  </a:cubicBezTo>
                  <a:cubicBezTo>
                    <a:pt x="173" y="475"/>
                    <a:pt x="180" y="471"/>
                    <a:pt x="179" y="469"/>
                  </a:cubicBezTo>
                  <a:lnTo>
                    <a:pt x="179" y="469"/>
                  </a:lnTo>
                  <a:lnTo>
                    <a:pt x="171" y="472"/>
                  </a:lnTo>
                  <a:cubicBezTo>
                    <a:pt x="164" y="475"/>
                    <a:pt x="161" y="476"/>
                    <a:pt x="159" y="476"/>
                  </a:cubicBezTo>
                  <a:cubicBezTo>
                    <a:pt x="158" y="476"/>
                    <a:pt x="159" y="474"/>
                    <a:pt x="163" y="472"/>
                  </a:cubicBezTo>
                  <a:cubicBezTo>
                    <a:pt x="170" y="469"/>
                    <a:pt x="170" y="466"/>
                    <a:pt x="161" y="466"/>
                  </a:cubicBezTo>
                  <a:cubicBezTo>
                    <a:pt x="160" y="462"/>
                    <a:pt x="159" y="461"/>
                    <a:pt x="166" y="457"/>
                  </a:cubicBezTo>
                  <a:cubicBezTo>
                    <a:pt x="175" y="455"/>
                    <a:pt x="179" y="454"/>
                    <a:pt x="178" y="454"/>
                  </a:cubicBezTo>
                  <a:lnTo>
                    <a:pt x="178" y="454"/>
                  </a:lnTo>
                  <a:cubicBezTo>
                    <a:pt x="178" y="454"/>
                    <a:pt x="174" y="455"/>
                    <a:pt x="166" y="456"/>
                  </a:cubicBezTo>
                  <a:cubicBezTo>
                    <a:pt x="164" y="456"/>
                    <a:pt x="163" y="457"/>
                    <a:pt x="162" y="457"/>
                  </a:cubicBezTo>
                  <a:cubicBezTo>
                    <a:pt x="158" y="457"/>
                    <a:pt x="159" y="455"/>
                    <a:pt x="164" y="451"/>
                  </a:cubicBezTo>
                  <a:cubicBezTo>
                    <a:pt x="169" y="448"/>
                    <a:pt x="171" y="447"/>
                    <a:pt x="169" y="447"/>
                  </a:cubicBezTo>
                  <a:cubicBezTo>
                    <a:pt x="168" y="447"/>
                    <a:pt x="167" y="447"/>
                    <a:pt x="164" y="447"/>
                  </a:cubicBezTo>
                  <a:cubicBezTo>
                    <a:pt x="148" y="452"/>
                    <a:pt x="141" y="454"/>
                    <a:pt x="141" y="456"/>
                  </a:cubicBezTo>
                  <a:cubicBezTo>
                    <a:pt x="142" y="457"/>
                    <a:pt x="142" y="457"/>
                    <a:pt x="134" y="461"/>
                  </a:cubicBezTo>
                  <a:lnTo>
                    <a:pt x="133" y="456"/>
                  </a:lnTo>
                  <a:cubicBezTo>
                    <a:pt x="133" y="454"/>
                    <a:pt x="132" y="452"/>
                    <a:pt x="123" y="451"/>
                  </a:cubicBezTo>
                  <a:cubicBezTo>
                    <a:pt x="120" y="450"/>
                    <a:pt x="117" y="450"/>
                    <a:pt x="114" y="450"/>
                  </a:cubicBezTo>
                  <a:cubicBezTo>
                    <a:pt x="107" y="450"/>
                    <a:pt x="102" y="452"/>
                    <a:pt x="108" y="454"/>
                  </a:cubicBezTo>
                  <a:lnTo>
                    <a:pt x="101" y="457"/>
                  </a:lnTo>
                  <a:cubicBezTo>
                    <a:pt x="85" y="462"/>
                    <a:pt x="81" y="465"/>
                    <a:pt x="87" y="465"/>
                  </a:cubicBezTo>
                  <a:cubicBezTo>
                    <a:pt x="90" y="465"/>
                    <a:pt x="95" y="465"/>
                    <a:pt x="102" y="463"/>
                  </a:cubicBezTo>
                  <a:cubicBezTo>
                    <a:pt x="114" y="460"/>
                    <a:pt x="119" y="458"/>
                    <a:pt x="120" y="458"/>
                  </a:cubicBezTo>
                  <a:lnTo>
                    <a:pt x="120" y="458"/>
                  </a:lnTo>
                  <a:cubicBezTo>
                    <a:pt x="121" y="458"/>
                    <a:pt x="118" y="460"/>
                    <a:pt x="110" y="463"/>
                  </a:cubicBezTo>
                  <a:cubicBezTo>
                    <a:pt x="95" y="466"/>
                    <a:pt x="96" y="470"/>
                    <a:pt x="96" y="472"/>
                  </a:cubicBezTo>
                  <a:cubicBezTo>
                    <a:pt x="97" y="474"/>
                    <a:pt x="97" y="474"/>
                    <a:pt x="89" y="476"/>
                  </a:cubicBezTo>
                  <a:cubicBezTo>
                    <a:pt x="81" y="479"/>
                    <a:pt x="74" y="484"/>
                    <a:pt x="74" y="486"/>
                  </a:cubicBezTo>
                  <a:cubicBezTo>
                    <a:pt x="75" y="488"/>
                    <a:pt x="75" y="488"/>
                    <a:pt x="76" y="488"/>
                  </a:cubicBezTo>
                  <a:cubicBezTo>
                    <a:pt x="77" y="488"/>
                    <a:pt x="79" y="488"/>
                    <a:pt x="83" y="486"/>
                  </a:cubicBezTo>
                  <a:cubicBezTo>
                    <a:pt x="85" y="485"/>
                    <a:pt x="87" y="484"/>
                    <a:pt x="88" y="484"/>
                  </a:cubicBezTo>
                  <a:lnTo>
                    <a:pt x="88" y="484"/>
                  </a:lnTo>
                  <a:cubicBezTo>
                    <a:pt x="90" y="484"/>
                    <a:pt x="88" y="488"/>
                    <a:pt x="78" y="493"/>
                  </a:cubicBezTo>
                  <a:cubicBezTo>
                    <a:pt x="74" y="496"/>
                    <a:pt x="73" y="497"/>
                    <a:pt x="74" y="497"/>
                  </a:cubicBezTo>
                  <a:cubicBezTo>
                    <a:pt x="75" y="497"/>
                    <a:pt x="78" y="496"/>
                    <a:pt x="86" y="493"/>
                  </a:cubicBezTo>
                  <a:cubicBezTo>
                    <a:pt x="90" y="492"/>
                    <a:pt x="94" y="491"/>
                    <a:pt x="96" y="491"/>
                  </a:cubicBezTo>
                  <a:cubicBezTo>
                    <a:pt x="101" y="491"/>
                    <a:pt x="98" y="495"/>
                    <a:pt x="89" y="501"/>
                  </a:cubicBezTo>
                  <a:lnTo>
                    <a:pt x="90" y="506"/>
                  </a:lnTo>
                  <a:cubicBezTo>
                    <a:pt x="90" y="506"/>
                    <a:pt x="91" y="506"/>
                    <a:pt x="92" y="506"/>
                  </a:cubicBezTo>
                  <a:cubicBezTo>
                    <a:pt x="95" y="506"/>
                    <a:pt x="101" y="504"/>
                    <a:pt x="106" y="501"/>
                  </a:cubicBezTo>
                  <a:cubicBezTo>
                    <a:pt x="114" y="498"/>
                    <a:pt x="117" y="497"/>
                    <a:pt x="118" y="497"/>
                  </a:cubicBezTo>
                  <a:lnTo>
                    <a:pt x="118" y="497"/>
                  </a:lnTo>
                  <a:cubicBezTo>
                    <a:pt x="119" y="497"/>
                    <a:pt x="118" y="498"/>
                    <a:pt x="115" y="501"/>
                  </a:cubicBezTo>
                  <a:cubicBezTo>
                    <a:pt x="110" y="504"/>
                    <a:pt x="106" y="507"/>
                    <a:pt x="100" y="509"/>
                  </a:cubicBezTo>
                  <a:cubicBezTo>
                    <a:pt x="93" y="512"/>
                    <a:pt x="95" y="515"/>
                    <a:pt x="96" y="517"/>
                  </a:cubicBezTo>
                  <a:cubicBezTo>
                    <a:pt x="96" y="519"/>
                    <a:pt x="97" y="522"/>
                    <a:pt x="101" y="522"/>
                  </a:cubicBezTo>
                  <a:cubicBezTo>
                    <a:pt x="102" y="522"/>
                    <a:pt x="104" y="522"/>
                    <a:pt x="106" y="521"/>
                  </a:cubicBezTo>
                  <a:lnTo>
                    <a:pt x="106" y="521"/>
                  </a:lnTo>
                  <a:lnTo>
                    <a:pt x="98" y="525"/>
                  </a:lnTo>
                  <a:cubicBezTo>
                    <a:pt x="99" y="526"/>
                    <a:pt x="96" y="528"/>
                    <a:pt x="96" y="528"/>
                  </a:cubicBezTo>
                  <a:cubicBezTo>
                    <a:pt x="96" y="528"/>
                    <a:pt x="97" y="528"/>
                    <a:pt x="99" y="527"/>
                  </a:cubicBezTo>
                  <a:lnTo>
                    <a:pt x="99" y="527"/>
                  </a:lnTo>
                  <a:cubicBezTo>
                    <a:pt x="99" y="527"/>
                    <a:pt x="100" y="529"/>
                    <a:pt x="96" y="537"/>
                  </a:cubicBezTo>
                  <a:cubicBezTo>
                    <a:pt x="94" y="541"/>
                    <a:pt x="96" y="543"/>
                    <a:pt x="100" y="543"/>
                  </a:cubicBezTo>
                  <a:cubicBezTo>
                    <a:pt x="105" y="543"/>
                    <a:pt x="113" y="539"/>
                    <a:pt x="119" y="530"/>
                  </a:cubicBezTo>
                  <a:lnTo>
                    <a:pt x="119" y="530"/>
                  </a:lnTo>
                  <a:cubicBezTo>
                    <a:pt x="120" y="531"/>
                    <a:pt x="120" y="532"/>
                    <a:pt x="120" y="532"/>
                  </a:cubicBezTo>
                  <a:cubicBezTo>
                    <a:pt x="121" y="533"/>
                    <a:pt x="121" y="533"/>
                    <a:pt x="122" y="533"/>
                  </a:cubicBezTo>
                  <a:cubicBezTo>
                    <a:pt x="124" y="533"/>
                    <a:pt x="128" y="530"/>
                    <a:pt x="128" y="530"/>
                  </a:cubicBezTo>
                  <a:cubicBezTo>
                    <a:pt x="131" y="529"/>
                    <a:pt x="133" y="529"/>
                    <a:pt x="135" y="529"/>
                  </a:cubicBezTo>
                  <a:cubicBezTo>
                    <a:pt x="137" y="529"/>
                    <a:pt x="138" y="530"/>
                    <a:pt x="138" y="531"/>
                  </a:cubicBezTo>
                  <a:lnTo>
                    <a:pt x="124" y="539"/>
                  </a:lnTo>
                  <a:cubicBezTo>
                    <a:pt x="109" y="546"/>
                    <a:pt x="102" y="552"/>
                    <a:pt x="106" y="552"/>
                  </a:cubicBezTo>
                  <a:cubicBezTo>
                    <a:pt x="107" y="552"/>
                    <a:pt x="112" y="551"/>
                    <a:pt x="119" y="547"/>
                  </a:cubicBezTo>
                  <a:lnTo>
                    <a:pt x="119" y="547"/>
                  </a:lnTo>
                  <a:lnTo>
                    <a:pt x="113" y="552"/>
                  </a:lnTo>
                  <a:cubicBezTo>
                    <a:pt x="106" y="556"/>
                    <a:pt x="107" y="558"/>
                    <a:pt x="116" y="558"/>
                  </a:cubicBezTo>
                  <a:cubicBezTo>
                    <a:pt x="116" y="559"/>
                    <a:pt x="117" y="559"/>
                    <a:pt x="117" y="559"/>
                  </a:cubicBezTo>
                  <a:cubicBezTo>
                    <a:pt x="122" y="559"/>
                    <a:pt x="134" y="553"/>
                    <a:pt x="139" y="549"/>
                  </a:cubicBezTo>
                  <a:cubicBezTo>
                    <a:pt x="143" y="547"/>
                    <a:pt x="145" y="546"/>
                    <a:pt x="146" y="546"/>
                  </a:cubicBezTo>
                  <a:cubicBezTo>
                    <a:pt x="147" y="546"/>
                    <a:pt x="147" y="547"/>
                    <a:pt x="147" y="547"/>
                  </a:cubicBezTo>
                  <a:cubicBezTo>
                    <a:pt x="148" y="549"/>
                    <a:pt x="148" y="549"/>
                    <a:pt x="142" y="554"/>
                  </a:cubicBezTo>
                  <a:cubicBezTo>
                    <a:pt x="133" y="560"/>
                    <a:pt x="131" y="563"/>
                    <a:pt x="135" y="563"/>
                  </a:cubicBezTo>
                  <a:cubicBezTo>
                    <a:pt x="137" y="563"/>
                    <a:pt x="141" y="562"/>
                    <a:pt x="146" y="559"/>
                  </a:cubicBezTo>
                  <a:lnTo>
                    <a:pt x="146" y="559"/>
                  </a:lnTo>
                  <a:lnTo>
                    <a:pt x="139" y="564"/>
                  </a:lnTo>
                  <a:cubicBezTo>
                    <a:pt x="133" y="568"/>
                    <a:pt x="127" y="575"/>
                    <a:pt x="142" y="581"/>
                  </a:cubicBezTo>
                  <a:cubicBezTo>
                    <a:pt x="147" y="590"/>
                    <a:pt x="153" y="595"/>
                    <a:pt x="146" y="600"/>
                  </a:cubicBezTo>
                  <a:cubicBezTo>
                    <a:pt x="144" y="602"/>
                    <a:pt x="145" y="603"/>
                    <a:pt x="149" y="603"/>
                  </a:cubicBezTo>
                  <a:cubicBezTo>
                    <a:pt x="154" y="603"/>
                    <a:pt x="164" y="600"/>
                    <a:pt x="174" y="595"/>
                  </a:cubicBezTo>
                  <a:lnTo>
                    <a:pt x="174" y="595"/>
                  </a:lnTo>
                  <a:cubicBezTo>
                    <a:pt x="169" y="601"/>
                    <a:pt x="170" y="603"/>
                    <a:pt x="173" y="607"/>
                  </a:cubicBezTo>
                  <a:cubicBezTo>
                    <a:pt x="179" y="612"/>
                    <a:pt x="179" y="612"/>
                    <a:pt x="173" y="618"/>
                  </a:cubicBezTo>
                  <a:cubicBezTo>
                    <a:pt x="166" y="622"/>
                    <a:pt x="163" y="625"/>
                    <a:pt x="163" y="625"/>
                  </a:cubicBezTo>
                  <a:cubicBezTo>
                    <a:pt x="164" y="625"/>
                    <a:pt x="167" y="623"/>
                    <a:pt x="174" y="619"/>
                  </a:cubicBezTo>
                  <a:cubicBezTo>
                    <a:pt x="178" y="616"/>
                    <a:pt x="180" y="615"/>
                    <a:pt x="182" y="615"/>
                  </a:cubicBezTo>
                  <a:cubicBezTo>
                    <a:pt x="186" y="615"/>
                    <a:pt x="184" y="623"/>
                    <a:pt x="176" y="632"/>
                  </a:cubicBezTo>
                  <a:cubicBezTo>
                    <a:pt x="171" y="638"/>
                    <a:pt x="173" y="640"/>
                    <a:pt x="176" y="644"/>
                  </a:cubicBezTo>
                  <a:cubicBezTo>
                    <a:pt x="179" y="642"/>
                    <a:pt x="181" y="641"/>
                    <a:pt x="183" y="641"/>
                  </a:cubicBezTo>
                  <a:cubicBezTo>
                    <a:pt x="187" y="641"/>
                    <a:pt x="189" y="644"/>
                    <a:pt x="192" y="647"/>
                  </a:cubicBezTo>
                  <a:cubicBezTo>
                    <a:pt x="194" y="649"/>
                    <a:pt x="196" y="650"/>
                    <a:pt x="197" y="650"/>
                  </a:cubicBezTo>
                  <a:cubicBezTo>
                    <a:pt x="199" y="650"/>
                    <a:pt x="201" y="646"/>
                    <a:pt x="208" y="638"/>
                  </a:cubicBezTo>
                  <a:cubicBezTo>
                    <a:pt x="214" y="630"/>
                    <a:pt x="217" y="628"/>
                    <a:pt x="219" y="628"/>
                  </a:cubicBezTo>
                  <a:cubicBezTo>
                    <a:pt x="221" y="628"/>
                    <a:pt x="222" y="629"/>
                    <a:pt x="224" y="630"/>
                  </a:cubicBezTo>
                  <a:cubicBezTo>
                    <a:pt x="225" y="631"/>
                    <a:pt x="227" y="633"/>
                    <a:pt x="222" y="639"/>
                  </a:cubicBezTo>
                  <a:cubicBezTo>
                    <a:pt x="222" y="639"/>
                    <a:pt x="219" y="648"/>
                    <a:pt x="221" y="649"/>
                  </a:cubicBezTo>
                  <a:cubicBezTo>
                    <a:pt x="224" y="650"/>
                    <a:pt x="226" y="651"/>
                    <a:pt x="221" y="658"/>
                  </a:cubicBezTo>
                  <a:cubicBezTo>
                    <a:pt x="221" y="658"/>
                    <a:pt x="218" y="667"/>
                    <a:pt x="222" y="669"/>
                  </a:cubicBezTo>
                  <a:cubicBezTo>
                    <a:pt x="227" y="673"/>
                    <a:pt x="231" y="676"/>
                    <a:pt x="227" y="683"/>
                  </a:cubicBezTo>
                  <a:cubicBezTo>
                    <a:pt x="228" y="683"/>
                    <a:pt x="228" y="683"/>
                    <a:pt x="229" y="683"/>
                  </a:cubicBezTo>
                  <a:cubicBezTo>
                    <a:pt x="230" y="683"/>
                    <a:pt x="231" y="682"/>
                    <a:pt x="234" y="677"/>
                  </a:cubicBezTo>
                  <a:cubicBezTo>
                    <a:pt x="236" y="673"/>
                    <a:pt x="239" y="670"/>
                    <a:pt x="242" y="670"/>
                  </a:cubicBezTo>
                  <a:cubicBezTo>
                    <a:pt x="244" y="670"/>
                    <a:pt x="246" y="671"/>
                    <a:pt x="248" y="676"/>
                  </a:cubicBezTo>
                  <a:cubicBezTo>
                    <a:pt x="251" y="678"/>
                    <a:pt x="254" y="680"/>
                    <a:pt x="257" y="680"/>
                  </a:cubicBezTo>
                  <a:cubicBezTo>
                    <a:pt x="259" y="680"/>
                    <a:pt x="262" y="678"/>
                    <a:pt x="264" y="675"/>
                  </a:cubicBezTo>
                  <a:lnTo>
                    <a:pt x="264" y="675"/>
                  </a:lnTo>
                  <a:cubicBezTo>
                    <a:pt x="266" y="676"/>
                    <a:pt x="266" y="676"/>
                    <a:pt x="262" y="684"/>
                  </a:cubicBezTo>
                  <a:cubicBezTo>
                    <a:pt x="258" y="692"/>
                    <a:pt x="258" y="696"/>
                    <a:pt x="260" y="696"/>
                  </a:cubicBezTo>
                  <a:cubicBezTo>
                    <a:pt x="262" y="696"/>
                    <a:pt x="266" y="694"/>
                    <a:pt x="271" y="688"/>
                  </a:cubicBezTo>
                  <a:cubicBezTo>
                    <a:pt x="272" y="685"/>
                    <a:pt x="274" y="683"/>
                    <a:pt x="274" y="683"/>
                  </a:cubicBezTo>
                  <a:cubicBezTo>
                    <a:pt x="276" y="683"/>
                    <a:pt x="276" y="686"/>
                    <a:pt x="276" y="691"/>
                  </a:cubicBezTo>
                  <a:cubicBezTo>
                    <a:pt x="276" y="691"/>
                    <a:pt x="276" y="691"/>
                    <a:pt x="277" y="691"/>
                  </a:cubicBezTo>
                  <a:cubicBezTo>
                    <a:pt x="278" y="691"/>
                    <a:pt x="280" y="690"/>
                    <a:pt x="283" y="685"/>
                  </a:cubicBezTo>
                  <a:cubicBezTo>
                    <a:pt x="286" y="682"/>
                    <a:pt x="287" y="680"/>
                    <a:pt x="288" y="680"/>
                  </a:cubicBezTo>
                  <a:cubicBezTo>
                    <a:pt x="289" y="680"/>
                    <a:pt x="290" y="683"/>
                    <a:pt x="291" y="688"/>
                  </a:cubicBezTo>
                  <a:cubicBezTo>
                    <a:pt x="288" y="695"/>
                    <a:pt x="290" y="696"/>
                    <a:pt x="292" y="697"/>
                  </a:cubicBezTo>
                  <a:cubicBezTo>
                    <a:pt x="294" y="696"/>
                    <a:pt x="296" y="696"/>
                    <a:pt x="299" y="696"/>
                  </a:cubicBezTo>
                  <a:cubicBezTo>
                    <a:pt x="309" y="696"/>
                    <a:pt x="326" y="703"/>
                    <a:pt x="326" y="710"/>
                  </a:cubicBezTo>
                  <a:cubicBezTo>
                    <a:pt x="329" y="704"/>
                    <a:pt x="330" y="702"/>
                    <a:pt x="331" y="702"/>
                  </a:cubicBezTo>
                  <a:cubicBezTo>
                    <a:pt x="331" y="702"/>
                    <a:pt x="332" y="703"/>
                    <a:pt x="332" y="703"/>
                  </a:cubicBezTo>
                  <a:cubicBezTo>
                    <a:pt x="332" y="709"/>
                    <a:pt x="332" y="712"/>
                    <a:pt x="333" y="712"/>
                  </a:cubicBezTo>
                  <a:cubicBezTo>
                    <a:pt x="335" y="712"/>
                    <a:pt x="337" y="705"/>
                    <a:pt x="339" y="695"/>
                  </a:cubicBezTo>
                  <a:lnTo>
                    <a:pt x="337" y="695"/>
                  </a:lnTo>
                  <a:lnTo>
                    <a:pt x="335" y="694"/>
                  </a:lnTo>
                  <a:cubicBezTo>
                    <a:pt x="337" y="687"/>
                    <a:pt x="339" y="684"/>
                    <a:pt x="340" y="684"/>
                  </a:cubicBezTo>
                  <a:cubicBezTo>
                    <a:pt x="342" y="684"/>
                    <a:pt x="343" y="690"/>
                    <a:pt x="340" y="704"/>
                  </a:cubicBezTo>
                  <a:cubicBezTo>
                    <a:pt x="340" y="713"/>
                    <a:pt x="339" y="717"/>
                    <a:pt x="340" y="717"/>
                  </a:cubicBezTo>
                  <a:cubicBezTo>
                    <a:pt x="341" y="717"/>
                    <a:pt x="342" y="713"/>
                    <a:pt x="345" y="705"/>
                  </a:cubicBezTo>
                  <a:cubicBezTo>
                    <a:pt x="347" y="698"/>
                    <a:pt x="349" y="694"/>
                    <a:pt x="351" y="694"/>
                  </a:cubicBezTo>
                  <a:cubicBezTo>
                    <a:pt x="352" y="694"/>
                    <a:pt x="353" y="698"/>
                    <a:pt x="353" y="706"/>
                  </a:cubicBezTo>
                  <a:cubicBezTo>
                    <a:pt x="351" y="715"/>
                    <a:pt x="350" y="719"/>
                    <a:pt x="351" y="719"/>
                  </a:cubicBezTo>
                  <a:cubicBezTo>
                    <a:pt x="351" y="719"/>
                    <a:pt x="353" y="715"/>
                    <a:pt x="355" y="707"/>
                  </a:cubicBezTo>
                  <a:cubicBezTo>
                    <a:pt x="360" y="690"/>
                    <a:pt x="365" y="680"/>
                    <a:pt x="367" y="680"/>
                  </a:cubicBezTo>
                  <a:cubicBezTo>
                    <a:pt x="369" y="680"/>
                    <a:pt x="370" y="686"/>
                    <a:pt x="368" y="701"/>
                  </a:cubicBezTo>
                  <a:cubicBezTo>
                    <a:pt x="366" y="716"/>
                    <a:pt x="368" y="725"/>
                    <a:pt x="371" y="725"/>
                  </a:cubicBezTo>
                  <a:cubicBezTo>
                    <a:pt x="373" y="725"/>
                    <a:pt x="374" y="718"/>
                    <a:pt x="375" y="710"/>
                  </a:cubicBezTo>
                  <a:cubicBezTo>
                    <a:pt x="374" y="702"/>
                    <a:pt x="375" y="698"/>
                    <a:pt x="376" y="698"/>
                  </a:cubicBezTo>
                  <a:cubicBezTo>
                    <a:pt x="376" y="698"/>
                    <a:pt x="378" y="702"/>
                    <a:pt x="380" y="711"/>
                  </a:cubicBezTo>
                  <a:cubicBezTo>
                    <a:pt x="383" y="725"/>
                    <a:pt x="386" y="731"/>
                    <a:pt x="390" y="731"/>
                  </a:cubicBezTo>
                  <a:cubicBezTo>
                    <a:pt x="393" y="731"/>
                    <a:pt x="396" y="727"/>
                    <a:pt x="400" y="720"/>
                  </a:cubicBezTo>
                  <a:cubicBezTo>
                    <a:pt x="405" y="711"/>
                    <a:pt x="409" y="707"/>
                    <a:pt x="411" y="707"/>
                  </a:cubicBezTo>
                  <a:lnTo>
                    <a:pt x="411" y="707"/>
                  </a:lnTo>
                  <a:cubicBezTo>
                    <a:pt x="413" y="707"/>
                    <a:pt x="413" y="711"/>
                    <a:pt x="410" y="720"/>
                  </a:cubicBezTo>
                  <a:cubicBezTo>
                    <a:pt x="407" y="729"/>
                    <a:pt x="406" y="733"/>
                    <a:pt x="407" y="733"/>
                  </a:cubicBezTo>
                  <a:cubicBezTo>
                    <a:pt x="407" y="733"/>
                    <a:pt x="408" y="731"/>
                    <a:pt x="410" y="728"/>
                  </a:cubicBezTo>
                  <a:lnTo>
                    <a:pt x="423" y="728"/>
                  </a:lnTo>
                  <a:cubicBezTo>
                    <a:pt x="426" y="728"/>
                    <a:pt x="428" y="719"/>
                    <a:pt x="427" y="711"/>
                  </a:cubicBezTo>
                  <a:lnTo>
                    <a:pt x="427" y="711"/>
                  </a:lnTo>
                  <a:cubicBezTo>
                    <a:pt x="429" y="720"/>
                    <a:pt x="433" y="727"/>
                    <a:pt x="436" y="727"/>
                  </a:cubicBezTo>
                  <a:cubicBezTo>
                    <a:pt x="438" y="727"/>
                    <a:pt x="440" y="724"/>
                    <a:pt x="441" y="718"/>
                  </a:cubicBezTo>
                  <a:lnTo>
                    <a:pt x="446" y="718"/>
                  </a:lnTo>
                  <a:cubicBezTo>
                    <a:pt x="448" y="716"/>
                    <a:pt x="448" y="716"/>
                    <a:pt x="450" y="709"/>
                  </a:cubicBezTo>
                  <a:cubicBezTo>
                    <a:pt x="451" y="706"/>
                    <a:pt x="451" y="705"/>
                    <a:pt x="452" y="705"/>
                  </a:cubicBezTo>
                  <a:cubicBezTo>
                    <a:pt x="454" y="705"/>
                    <a:pt x="456" y="710"/>
                    <a:pt x="459" y="715"/>
                  </a:cubicBezTo>
                  <a:cubicBezTo>
                    <a:pt x="462" y="721"/>
                    <a:pt x="465" y="726"/>
                    <a:pt x="466" y="726"/>
                  </a:cubicBezTo>
                  <a:cubicBezTo>
                    <a:pt x="466" y="726"/>
                    <a:pt x="466" y="725"/>
                    <a:pt x="466" y="723"/>
                  </a:cubicBezTo>
                  <a:cubicBezTo>
                    <a:pt x="465" y="714"/>
                    <a:pt x="466" y="705"/>
                    <a:pt x="468" y="697"/>
                  </a:cubicBezTo>
                  <a:cubicBezTo>
                    <a:pt x="468" y="695"/>
                    <a:pt x="469" y="693"/>
                    <a:pt x="469" y="693"/>
                  </a:cubicBezTo>
                  <a:cubicBezTo>
                    <a:pt x="470" y="693"/>
                    <a:pt x="472" y="699"/>
                    <a:pt x="472" y="704"/>
                  </a:cubicBezTo>
                  <a:cubicBezTo>
                    <a:pt x="474" y="712"/>
                    <a:pt x="474" y="712"/>
                    <a:pt x="480" y="719"/>
                  </a:cubicBezTo>
                  <a:cubicBezTo>
                    <a:pt x="484" y="719"/>
                    <a:pt x="488" y="718"/>
                    <a:pt x="486" y="710"/>
                  </a:cubicBezTo>
                  <a:cubicBezTo>
                    <a:pt x="485" y="705"/>
                    <a:pt x="490" y="701"/>
                    <a:pt x="496" y="701"/>
                  </a:cubicBezTo>
                  <a:cubicBezTo>
                    <a:pt x="499" y="701"/>
                    <a:pt x="502" y="702"/>
                    <a:pt x="504" y="704"/>
                  </a:cubicBezTo>
                  <a:lnTo>
                    <a:pt x="509" y="703"/>
                  </a:lnTo>
                  <a:cubicBezTo>
                    <a:pt x="511" y="702"/>
                    <a:pt x="511" y="694"/>
                    <a:pt x="513" y="693"/>
                  </a:cubicBezTo>
                  <a:cubicBezTo>
                    <a:pt x="513" y="693"/>
                    <a:pt x="515" y="692"/>
                    <a:pt x="515" y="684"/>
                  </a:cubicBezTo>
                  <a:cubicBezTo>
                    <a:pt x="516" y="684"/>
                    <a:pt x="517" y="683"/>
                    <a:pt x="518" y="683"/>
                  </a:cubicBezTo>
                  <a:cubicBezTo>
                    <a:pt x="519" y="683"/>
                    <a:pt x="521" y="684"/>
                    <a:pt x="523" y="690"/>
                  </a:cubicBezTo>
                  <a:cubicBezTo>
                    <a:pt x="521" y="682"/>
                    <a:pt x="520" y="678"/>
                    <a:pt x="520" y="678"/>
                  </a:cubicBezTo>
                  <a:lnTo>
                    <a:pt x="520" y="678"/>
                  </a:lnTo>
                  <a:cubicBezTo>
                    <a:pt x="521" y="678"/>
                    <a:pt x="523" y="681"/>
                    <a:pt x="528" y="688"/>
                  </a:cubicBezTo>
                  <a:cubicBezTo>
                    <a:pt x="531" y="696"/>
                    <a:pt x="533" y="699"/>
                    <a:pt x="533" y="699"/>
                  </a:cubicBezTo>
                  <a:cubicBezTo>
                    <a:pt x="533" y="699"/>
                    <a:pt x="532" y="695"/>
                    <a:pt x="530" y="687"/>
                  </a:cubicBezTo>
                  <a:cubicBezTo>
                    <a:pt x="529" y="682"/>
                    <a:pt x="529" y="680"/>
                    <a:pt x="530" y="680"/>
                  </a:cubicBezTo>
                  <a:lnTo>
                    <a:pt x="530" y="680"/>
                  </a:lnTo>
                  <a:cubicBezTo>
                    <a:pt x="530" y="680"/>
                    <a:pt x="532" y="682"/>
                    <a:pt x="534" y="685"/>
                  </a:cubicBezTo>
                  <a:cubicBezTo>
                    <a:pt x="536" y="688"/>
                    <a:pt x="537" y="690"/>
                    <a:pt x="538" y="690"/>
                  </a:cubicBezTo>
                  <a:cubicBezTo>
                    <a:pt x="539" y="690"/>
                    <a:pt x="538" y="688"/>
                    <a:pt x="537" y="684"/>
                  </a:cubicBezTo>
                  <a:cubicBezTo>
                    <a:pt x="534" y="674"/>
                    <a:pt x="534" y="666"/>
                    <a:pt x="537" y="666"/>
                  </a:cubicBezTo>
                  <a:cubicBezTo>
                    <a:pt x="538" y="666"/>
                    <a:pt x="540" y="668"/>
                    <a:pt x="542" y="673"/>
                  </a:cubicBezTo>
                  <a:cubicBezTo>
                    <a:pt x="542" y="673"/>
                    <a:pt x="544" y="672"/>
                    <a:pt x="543" y="663"/>
                  </a:cubicBezTo>
                  <a:cubicBezTo>
                    <a:pt x="540" y="655"/>
                    <a:pt x="539" y="652"/>
                    <a:pt x="539" y="652"/>
                  </a:cubicBezTo>
                  <a:lnTo>
                    <a:pt x="539" y="652"/>
                  </a:lnTo>
                  <a:cubicBezTo>
                    <a:pt x="540" y="652"/>
                    <a:pt x="542" y="655"/>
                    <a:pt x="546" y="661"/>
                  </a:cubicBezTo>
                  <a:cubicBezTo>
                    <a:pt x="550" y="668"/>
                    <a:pt x="553" y="671"/>
                    <a:pt x="555" y="671"/>
                  </a:cubicBezTo>
                  <a:cubicBezTo>
                    <a:pt x="556" y="671"/>
                    <a:pt x="555" y="667"/>
                    <a:pt x="552" y="659"/>
                  </a:cubicBezTo>
                  <a:cubicBezTo>
                    <a:pt x="552" y="659"/>
                    <a:pt x="551" y="654"/>
                    <a:pt x="553" y="654"/>
                  </a:cubicBezTo>
                  <a:cubicBezTo>
                    <a:pt x="554" y="654"/>
                    <a:pt x="555" y="655"/>
                    <a:pt x="557" y="657"/>
                  </a:cubicBezTo>
                  <a:cubicBezTo>
                    <a:pt x="559" y="659"/>
                    <a:pt x="563" y="659"/>
                    <a:pt x="567" y="659"/>
                  </a:cubicBezTo>
                  <a:cubicBezTo>
                    <a:pt x="573" y="659"/>
                    <a:pt x="579" y="656"/>
                    <a:pt x="571" y="648"/>
                  </a:cubicBezTo>
                  <a:lnTo>
                    <a:pt x="576" y="646"/>
                  </a:lnTo>
                  <a:cubicBezTo>
                    <a:pt x="579" y="647"/>
                    <a:pt x="581" y="648"/>
                    <a:pt x="582" y="648"/>
                  </a:cubicBezTo>
                  <a:cubicBezTo>
                    <a:pt x="585" y="648"/>
                    <a:pt x="585" y="645"/>
                    <a:pt x="584" y="640"/>
                  </a:cubicBezTo>
                  <a:lnTo>
                    <a:pt x="581" y="632"/>
                  </a:lnTo>
                  <a:lnTo>
                    <a:pt x="581" y="632"/>
                  </a:lnTo>
                  <a:cubicBezTo>
                    <a:pt x="585" y="638"/>
                    <a:pt x="591" y="643"/>
                    <a:pt x="594" y="643"/>
                  </a:cubicBezTo>
                  <a:cubicBezTo>
                    <a:pt x="594" y="643"/>
                    <a:pt x="595" y="643"/>
                    <a:pt x="595" y="642"/>
                  </a:cubicBezTo>
                  <a:cubicBezTo>
                    <a:pt x="597" y="641"/>
                    <a:pt x="597" y="641"/>
                    <a:pt x="592" y="635"/>
                  </a:cubicBezTo>
                  <a:cubicBezTo>
                    <a:pt x="585" y="630"/>
                    <a:pt x="587" y="628"/>
                    <a:pt x="589" y="627"/>
                  </a:cubicBezTo>
                  <a:cubicBezTo>
                    <a:pt x="590" y="627"/>
                    <a:pt x="590" y="627"/>
                    <a:pt x="590" y="627"/>
                  </a:cubicBezTo>
                  <a:cubicBezTo>
                    <a:pt x="593" y="627"/>
                    <a:pt x="599" y="631"/>
                    <a:pt x="603" y="637"/>
                  </a:cubicBezTo>
                  <a:lnTo>
                    <a:pt x="605" y="636"/>
                  </a:lnTo>
                  <a:cubicBezTo>
                    <a:pt x="599" y="627"/>
                    <a:pt x="597" y="624"/>
                    <a:pt x="598" y="624"/>
                  </a:cubicBezTo>
                  <a:lnTo>
                    <a:pt x="598" y="624"/>
                  </a:lnTo>
                  <a:cubicBezTo>
                    <a:pt x="599" y="624"/>
                    <a:pt x="600" y="625"/>
                    <a:pt x="602" y="628"/>
                  </a:cubicBezTo>
                  <a:cubicBezTo>
                    <a:pt x="605" y="630"/>
                    <a:pt x="608" y="631"/>
                    <a:pt x="609" y="631"/>
                  </a:cubicBezTo>
                  <a:cubicBezTo>
                    <a:pt x="611" y="631"/>
                    <a:pt x="612" y="631"/>
                    <a:pt x="613" y="630"/>
                  </a:cubicBezTo>
                  <a:cubicBezTo>
                    <a:pt x="611" y="627"/>
                    <a:pt x="611" y="627"/>
                    <a:pt x="611" y="627"/>
                  </a:cubicBezTo>
                  <a:lnTo>
                    <a:pt x="611" y="627"/>
                  </a:lnTo>
                  <a:cubicBezTo>
                    <a:pt x="612" y="627"/>
                    <a:pt x="614" y="629"/>
                    <a:pt x="613" y="630"/>
                  </a:cubicBezTo>
                  <a:lnTo>
                    <a:pt x="618" y="636"/>
                  </a:lnTo>
                  <a:cubicBezTo>
                    <a:pt x="620" y="637"/>
                    <a:pt x="621" y="637"/>
                    <a:pt x="621" y="637"/>
                  </a:cubicBezTo>
                  <a:cubicBezTo>
                    <a:pt x="622" y="637"/>
                    <a:pt x="618" y="633"/>
                    <a:pt x="615" y="628"/>
                  </a:cubicBezTo>
                  <a:lnTo>
                    <a:pt x="618" y="626"/>
                  </a:lnTo>
                  <a:cubicBezTo>
                    <a:pt x="621" y="623"/>
                    <a:pt x="623" y="622"/>
                    <a:pt x="615" y="618"/>
                  </a:cubicBezTo>
                  <a:cubicBezTo>
                    <a:pt x="611" y="611"/>
                    <a:pt x="605" y="605"/>
                    <a:pt x="607" y="603"/>
                  </a:cubicBezTo>
                  <a:lnTo>
                    <a:pt x="607" y="603"/>
                  </a:lnTo>
                  <a:cubicBezTo>
                    <a:pt x="611" y="609"/>
                    <a:pt x="616" y="614"/>
                    <a:pt x="619" y="614"/>
                  </a:cubicBezTo>
                  <a:cubicBezTo>
                    <a:pt x="619" y="614"/>
                    <a:pt x="619" y="614"/>
                    <a:pt x="620" y="614"/>
                  </a:cubicBezTo>
                  <a:cubicBezTo>
                    <a:pt x="620" y="614"/>
                    <a:pt x="620" y="614"/>
                    <a:pt x="620" y="614"/>
                  </a:cubicBezTo>
                  <a:cubicBezTo>
                    <a:pt x="622" y="614"/>
                    <a:pt x="626" y="619"/>
                    <a:pt x="626" y="619"/>
                  </a:cubicBezTo>
                  <a:cubicBezTo>
                    <a:pt x="629" y="623"/>
                    <a:pt x="631" y="625"/>
                    <a:pt x="633" y="625"/>
                  </a:cubicBezTo>
                  <a:cubicBezTo>
                    <a:pt x="636" y="625"/>
                    <a:pt x="636" y="617"/>
                    <a:pt x="634" y="612"/>
                  </a:cubicBezTo>
                  <a:cubicBezTo>
                    <a:pt x="630" y="603"/>
                    <a:pt x="629" y="599"/>
                    <a:pt x="630" y="599"/>
                  </a:cubicBezTo>
                  <a:lnTo>
                    <a:pt x="630" y="599"/>
                  </a:lnTo>
                  <a:cubicBezTo>
                    <a:pt x="632" y="599"/>
                    <a:pt x="635" y="602"/>
                    <a:pt x="640" y="607"/>
                  </a:cubicBezTo>
                  <a:cubicBezTo>
                    <a:pt x="643" y="610"/>
                    <a:pt x="644" y="611"/>
                    <a:pt x="645" y="611"/>
                  </a:cubicBezTo>
                  <a:cubicBezTo>
                    <a:pt x="647" y="611"/>
                    <a:pt x="640" y="599"/>
                    <a:pt x="629" y="585"/>
                  </a:cubicBezTo>
                  <a:lnTo>
                    <a:pt x="613" y="566"/>
                  </a:lnTo>
                  <a:lnTo>
                    <a:pt x="630" y="583"/>
                  </a:lnTo>
                  <a:cubicBezTo>
                    <a:pt x="643" y="594"/>
                    <a:pt x="649" y="600"/>
                    <a:pt x="651" y="600"/>
                  </a:cubicBezTo>
                  <a:cubicBezTo>
                    <a:pt x="652" y="600"/>
                    <a:pt x="651" y="595"/>
                    <a:pt x="648" y="587"/>
                  </a:cubicBezTo>
                  <a:cubicBezTo>
                    <a:pt x="646" y="582"/>
                    <a:pt x="646" y="580"/>
                    <a:pt x="647" y="580"/>
                  </a:cubicBezTo>
                  <a:lnTo>
                    <a:pt x="647" y="580"/>
                  </a:lnTo>
                  <a:cubicBezTo>
                    <a:pt x="647" y="580"/>
                    <a:pt x="649" y="582"/>
                    <a:pt x="651" y="584"/>
                  </a:cubicBezTo>
                  <a:cubicBezTo>
                    <a:pt x="654" y="586"/>
                    <a:pt x="656" y="587"/>
                    <a:pt x="657" y="587"/>
                  </a:cubicBezTo>
                  <a:cubicBezTo>
                    <a:pt x="659" y="587"/>
                    <a:pt x="661" y="585"/>
                    <a:pt x="664" y="582"/>
                  </a:cubicBezTo>
                  <a:cubicBezTo>
                    <a:pt x="669" y="576"/>
                    <a:pt x="671" y="574"/>
                    <a:pt x="664" y="569"/>
                  </a:cubicBezTo>
                  <a:cubicBezTo>
                    <a:pt x="664" y="569"/>
                    <a:pt x="667" y="567"/>
                    <a:pt x="668" y="565"/>
                  </a:cubicBezTo>
                  <a:cubicBezTo>
                    <a:pt x="672" y="568"/>
                    <a:pt x="675" y="569"/>
                    <a:pt x="676" y="569"/>
                  </a:cubicBezTo>
                  <a:cubicBezTo>
                    <a:pt x="680" y="569"/>
                    <a:pt x="675" y="562"/>
                    <a:pt x="664" y="557"/>
                  </a:cubicBezTo>
                  <a:lnTo>
                    <a:pt x="668" y="553"/>
                  </a:lnTo>
                  <a:lnTo>
                    <a:pt x="673" y="557"/>
                  </a:lnTo>
                  <a:cubicBezTo>
                    <a:pt x="675" y="559"/>
                    <a:pt x="677" y="559"/>
                    <a:pt x="678" y="559"/>
                  </a:cubicBezTo>
                  <a:cubicBezTo>
                    <a:pt x="683" y="559"/>
                    <a:pt x="687" y="554"/>
                    <a:pt x="696" y="543"/>
                  </a:cubicBezTo>
                  <a:cubicBezTo>
                    <a:pt x="707" y="522"/>
                    <a:pt x="708" y="521"/>
                    <a:pt x="695" y="513"/>
                  </a:cubicBezTo>
                  <a:cubicBezTo>
                    <a:pt x="687" y="507"/>
                    <a:pt x="684" y="504"/>
                    <a:pt x="686" y="504"/>
                  </a:cubicBezTo>
                  <a:lnTo>
                    <a:pt x="686" y="504"/>
                  </a:lnTo>
                  <a:cubicBezTo>
                    <a:pt x="687" y="504"/>
                    <a:pt x="691" y="506"/>
                    <a:pt x="697" y="509"/>
                  </a:cubicBezTo>
                  <a:cubicBezTo>
                    <a:pt x="701" y="511"/>
                    <a:pt x="706" y="513"/>
                    <a:pt x="707" y="513"/>
                  </a:cubicBezTo>
                  <a:cubicBezTo>
                    <a:pt x="708" y="513"/>
                    <a:pt x="708" y="512"/>
                    <a:pt x="705" y="510"/>
                  </a:cubicBezTo>
                  <a:cubicBezTo>
                    <a:pt x="705" y="510"/>
                    <a:pt x="706" y="508"/>
                    <a:pt x="713" y="508"/>
                  </a:cubicBezTo>
                  <a:cubicBezTo>
                    <a:pt x="714" y="508"/>
                    <a:pt x="715" y="508"/>
                    <a:pt x="716" y="508"/>
                  </a:cubicBezTo>
                  <a:cubicBezTo>
                    <a:pt x="734" y="508"/>
                    <a:pt x="727" y="502"/>
                    <a:pt x="721" y="499"/>
                  </a:cubicBezTo>
                  <a:cubicBezTo>
                    <a:pt x="712" y="496"/>
                    <a:pt x="710" y="496"/>
                    <a:pt x="712" y="496"/>
                  </a:cubicBezTo>
                  <a:cubicBezTo>
                    <a:pt x="714" y="496"/>
                    <a:pt x="718" y="496"/>
                    <a:pt x="722" y="497"/>
                  </a:cubicBezTo>
                  <a:cubicBezTo>
                    <a:pt x="725" y="497"/>
                    <a:pt x="728" y="497"/>
                    <a:pt x="730" y="497"/>
                  </a:cubicBezTo>
                  <a:cubicBezTo>
                    <a:pt x="734" y="497"/>
                    <a:pt x="736" y="496"/>
                    <a:pt x="731" y="494"/>
                  </a:cubicBezTo>
                  <a:cubicBezTo>
                    <a:pt x="726" y="490"/>
                    <a:pt x="724" y="477"/>
                    <a:pt x="733" y="477"/>
                  </a:cubicBezTo>
                  <a:cubicBezTo>
                    <a:pt x="735" y="477"/>
                    <a:pt x="736" y="478"/>
                    <a:pt x="738" y="479"/>
                  </a:cubicBezTo>
                  <a:cubicBezTo>
                    <a:pt x="738" y="479"/>
                    <a:pt x="738" y="475"/>
                    <a:pt x="740" y="473"/>
                  </a:cubicBezTo>
                  <a:cubicBezTo>
                    <a:pt x="732" y="471"/>
                    <a:pt x="734" y="466"/>
                    <a:pt x="735" y="461"/>
                  </a:cubicBezTo>
                  <a:cubicBezTo>
                    <a:pt x="737" y="457"/>
                    <a:pt x="738" y="455"/>
                    <a:pt x="741" y="455"/>
                  </a:cubicBezTo>
                  <a:cubicBezTo>
                    <a:pt x="743" y="455"/>
                    <a:pt x="744" y="456"/>
                    <a:pt x="746" y="456"/>
                  </a:cubicBezTo>
                  <a:cubicBezTo>
                    <a:pt x="749" y="458"/>
                    <a:pt x="750" y="459"/>
                    <a:pt x="751" y="459"/>
                  </a:cubicBezTo>
                  <a:cubicBezTo>
                    <a:pt x="753" y="459"/>
                    <a:pt x="752" y="456"/>
                    <a:pt x="747" y="452"/>
                  </a:cubicBezTo>
                  <a:cubicBezTo>
                    <a:pt x="749" y="448"/>
                    <a:pt x="733" y="442"/>
                    <a:pt x="734" y="439"/>
                  </a:cubicBezTo>
                  <a:cubicBezTo>
                    <a:pt x="726" y="438"/>
                    <a:pt x="718" y="434"/>
                    <a:pt x="719" y="432"/>
                  </a:cubicBezTo>
                  <a:lnTo>
                    <a:pt x="719" y="432"/>
                  </a:lnTo>
                  <a:lnTo>
                    <a:pt x="727" y="433"/>
                  </a:lnTo>
                  <a:lnTo>
                    <a:pt x="743" y="437"/>
                  </a:lnTo>
                  <a:cubicBezTo>
                    <a:pt x="743" y="435"/>
                    <a:pt x="744" y="432"/>
                    <a:pt x="736" y="430"/>
                  </a:cubicBezTo>
                  <a:cubicBezTo>
                    <a:pt x="744" y="429"/>
                    <a:pt x="745" y="427"/>
                    <a:pt x="746" y="421"/>
                  </a:cubicBezTo>
                  <a:cubicBezTo>
                    <a:pt x="747" y="417"/>
                    <a:pt x="749" y="412"/>
                    <a:pt x="741" y="408"/>
                  </a:cubicBezTo>
                  <a:cubicBezTo>
                    <a:pt x="758" y="408"/>
                    <a:pt x="759" y="392"/>
                    <a:pt x="743" y="389"/>
                  </a:cubicBezTo>
                  <a:cubicBezTo>
                    <a:pt x="735" y="388"/>
                    <a:pt x="735" y="386"/>
                    <a:pt x="743" y="384"/>
                  </a:cubicBezTo>
                  <a:cubicBezTo>
                    <a:pt x="752" y="382"/>
                    <a:pt x="752" y="382"/>
                    <a:pt x="744" y="379"/>
                  </a:cubicBezTo>
                  <a:cubicBezTo>
                    <a:pt x="736" y="377"/>
                    <a:pt x="744" y="374"/>
                    <a:pt x="752" y="372"/>
                  </a:cubicBezTo>
                  <a:cubicBezTo>
                    <a:pt x="769" y="370"/>
                    <a:pt x="769" y="366"/>
                    <a:pt x="761" y="364"/>
                  </a:cubicBezTo>
                  <a:cubicBezTo>
                    <a:pt x="752" y="359"/>
                    <a:pt x="752" y="354"/>
                    <a:pt x="752" y="351"/>
                  </a:cubicBezTo>
                  <a:cubicBezTo>
                    <a:pt x="747" y="348"/>
                    <a:pt x="745" y="346"/>
                    <a:pt x="742" y="346"/>
                  </a:cubicBezTo>
                  <a:cubicBezTo>
                    <a:pt x="741" y="346"/>
                    <a:pt x="739" y="346"/>
                    <a:pt x="736" y="347"/>
                  </a:cubicBezTo>
                  <a:cubicBezTo>
                    <a:pt x="731" y="347"/>
                    <a:pt x="725" y="347"/>
                    <a:pt x="719" y="346"/>
                  </a:cubicBezTo>
                  <a:cubicBezTo>
                    <a:pt x="714" y="344"/>
                    <a:pt x="716" y="343"/>
                    <a:pt x="718" y="343"/>
                  </a:cubicBezTo>
                  <a:cubicBezTo>
                    <a:pt x="718" y="343"/>
                    <a:pt x="719" y="343"/>
                    <a:pt x="719" y="344"/>
                  </a:cubicBezTo>
                  <a:cubicBezTo>
                    <a:pt x="722" y="345"/>
                    <a:pt x="724" y="346"/>
                    <a:pt x="726" y="346"/>
                  </a:cubicBezTo>
                  <a:cubicBezTo>
                    <a:pt x="728" y="346"/>
                    <a:pt x="731" y="344"/>
                    <a:pt x="736" y="343"/>
                  </a:cubicBezTo>
                  <a:cubicBezTo>
                    <a:pt x="744" y="340"/>
                    <a:pt x="743" y="334"/>
                    <a:pt x="743" y="332"/>
                  </a:cubicBezTo>
                  <a:lnTo>
                    <a:pt x="742" y="323"/>
                  </a:lnTo>
                  <a:cubicBezTo>
                    <a:pt x="747" y="316"/>
                    <a:pt x="748" y="312"/>
                    <a:pt x="744" y="312"/>
                  </a:cubicBezTo>
                  <a:cubicBezTo>
                    <a:pt x="742" y="312"/>
                    <a:pt x="741" y="312"/>
                    <a:pt x="740" y="313"/>
                  </a:cubicBezTo>
                  <a:lnTo>
                    <a:pt x="732" y="314"/>
                  </a:lnTo>
                  <a:cubicBezTo>
                    <a:pt x="748" y="308"/>
                    <a:pt x="743" y="283"/>
                    <a:pt x="728" y="283"/>
                  </a:cubicBezTo>
                  <a:cubicBezTo>
                    <a:pt x="727" y="283"/>
                    <a:pt x="726" y="283"/>
                    <a:pt x="725" y="283"/>
                  </a:cubicBezTo>
                  <a:lnTo>
                    <a:pt x="725" y="283"/>
                  </a:lnTo>
                  <a:cubicBezTo>
                    <a:pt x="727" y="283"/>
                    <a:pt x="730" y="282"/>
                    <a:pt x="733" y="281"/>
                  </a:cubicBezTo>
                  <a:cubicBezTo>
                    <a:pt x="741" y="279"/>
                    <a:pt x="740" y="276"/>
                    <a:pt x="738" y="271"/>
                  </a:cubicBezTo>
                  <a:cubicBezTo>
                    <a:pt x="738" y="268"/>
                    <a:pt x="727" y="261"/>
                    <a:pt x="725" y="254"/>
                  </a:cubicBezTo>
                  <a:cubicBezTo>
                    <a:pt x="722" y="247"/>
                    <a:pt x="719" y="240"/>
                    <a:pt x="715" y="240"/>
                  </a:cubicBezTo>
                  <a:cubicBezTo>
                    <a:pt x="714" y="240"/>
                    <a:pt x="713" y="240"/>
                    <a:pt x="712" y="241"/>
                  </a:cubicBezTo>
                  <a:cubicBezTo>
                    <a:pt x="710" y="239"/>
                    <a:pt x="710" y="239"/>
                    <a:pt x="717" y="235"/>
                  </a:cubicBezTo>
                  <a:cubicBezTo>
                    <a:pt x="726" y="234"/>
                    <a:pt x="725" y="232"/>
                    <a:pt x="724" y="230"/>
                  </a:cubicBezTo>
                  <a:cubicBezTo>
                    <a:pt x="724" y="229"/>
                    <a:pt x="723" y="229"/>
                    <a:pt x="722" y="229"/>
                  </a:cubicBezTo>
                  <a:cubicBezTo>
                    <a:pt x="720" y="229"/>
                    <a:pt x="714" y="231"/>
                    <a:pt x="708" y="234"/>
                  </a:cubicBezTo>
                  <a:cubicBezTo>
                    <a:pt x="706" y="235"/>
                    <a:pt x="704" y="236"/>
                    <a:pt x="703" y="236"/>
                  </a:cubicBezTo>
                  <a:cubicBezTo>
                    <a:pt x="700" y="236"/>
                    <a:pt x="701" y="233"/>
                    <a:pt x="705" y="227"/>
                  </a:cubicBezTo>
                  <a:cubicBezTo>
                    <a:pt x="710" y="221"/>
                    <a:pt x="705" y="211"/>
                    <a:pt x="696" y="211"/>
                  </a:cubicBezTo>
                  <a:cubicBezTo>
                    <a:pt x="695" y="208"/>
                    <a:pt x="694" y="206"/>
                    <a:pt x="700" y="202"/>
                  </a:cubicBezTo>
                  <a:cubicBezTo>
                    <a:pt x="706" y="197"/>
                    <a:pt x="709" y="190"/>
                    <a:pt x="702" y="190"/>
                  </a:cubicBezTo>
                  <a:cubicBezTo>
                    <a:pt x="700" y="190"/>
                    <a:pt x="698" y="191"/>
                    <a:pt x="695" y="191"/>
                  </a:cubicBezTo>
                  <a:cubicBezTo>
                    <a:pt x="692" y="189"/>
                    <a:pt x="692" y="189"/>
                    <a:pt x="699" y="185"/>
                  </a:cubicBezTo>
                  <a:cubicBezTo>
                    <a:pt x="703" y="180"/>
                    <a:pt x="707" y="177"/>
                    <a:pt x="705" y="177"/>
                  </a:cubicBezTo>
                  <a:lnTo>
                    <a:pt x="705" y="177"/>
                  </a:lnTo>
                  <a:cubicBezTo>
                    <a:pt x="705" y="177"/>
                    <a:pt x="702" y="178"/>
                    <a:pt x="697" y="180"/>
                  </a:cubicBezTo>
                  <a:cubicBezTo>
                    <a:pt x="687" y="180"/>
                    <a:pt x="684" y="173"/>
                    <a:pt x="687" y="165"/>
                  </a:cubicBezTo>
                  <a:cubicBezTo>
                    <a:pt x="686" y="163"/>
                    <a:pt x="685" y="163"/>
                    <a:pt x="684" y="163"/>
                  </a:cubicBezTo>
                  <a:cubicBezTo>
                    <a:pt x="683" y="163"/>
                    <a:pt x="681" y="163"/>
                    <a:pt x="678" y="166"/>
                  </a:cubicBezTo>
                  <a:cubicBezTo>
                    <a:pt x="673" y="169"/>
                    <a:pt x="668" y="172"/>
                    <a:pt x="668" y="172"/>
                  </a:cubicBezTo>
                  <a:cubicBezTo>
                    <a:pt x="668" y="172"/>
                    <a:pt x="669" y="172"/>
                    <a:pt x="671" y="170"/>
                  </a:cubicBezTo>
                  <a:cubicBezTo>
                    <a:pt x="677" y="164"/>
                    <a:pt x="680" y="161"/>
                    <a:pt x="679" y="161"/>
                  </a:cubicBezTo>
                  <a:lnTo>
                    <a:pt x="679" y="161"/>
                  </a:lnTo>
                  <a:cubicBezTo>
                    <a:pt x="678" y="161"/>
                    <a:pt x="674" y="163"/>
                    <a:pt x="668" y="167"/>
                  </a:cubicBezTo>
                  <a:cubicBezTo>
                    <a:pt x="665" y="168"/>
                    <a:pt x="663" y="169"/>
                    <a:pt x="663" y="169"/>
                  </a:cubicBezTo>
                  <a:cubicBezTo>
                    <a:pt x="661" y="169"/>
                    <a:pt x="663" y="167"/>
                    <a:pt x="667" y="165"/>
                  </a:cubicBezTo>
                  <a:cubicBezTo>
                    <a:pt x="671" y="158"/>
                    <a:pt x="670" y="156"/>
                    <a:pt x="670" y="156"/>
                  </a:cubicBezTo>
                  <a:cubicBezTo>
                    <a:pt x="661" y="151"/>
                    <a:pt x="653" y="145"/>
                    <a:pt x="647" y="140"/>
                  </a:cubicBezTo>
                  <a:cubicBezTo>
                    <a:pt x="636" y="129"/>
                    <a:pt x="631" y="123"/>
                    <a:pt x="626" y="123"/>
                  </a:cubicBezTo>
                  <a:cubicBezTo>
                    <a:pt x="625" y="123"/>
                    <a:pt x="623" y="123"/>
                    <a:pt x="622" y="125"/>
                  </a:cubicBezTo>
                  <a:cubicBezTo>
                    <a:pt x="618" y="127"/>
                    <a:pt x="617" y="128"/>
                    <a:pt x="616" y="128"/>
                  </a:cubicBezTo>
                  <a:cubicBezTo>
                    <a:pt x="615" y="128"/>
                    <a:pt x="616" y="126"/>
                    <a:pt x="618" y="122"/>
                  </a:cubicBezTo>
                  <a:cubicBezTo>
                    <a:pt x="622" y="114"/>
                    <a:pt x="620" y="113"/>
                    <a:pt x="618" y="111"/>
                  </a:cubicBezTo>
                  <a:cubicBezTo>
                    <a:pt x="616" y="110"/>
                    <a:pt x="614" y="107"/>
                    <a:pt x="620" y="102"/>
                  </a:cubicBezTo>
                  <a:lnTo>
                    <a:pt x="620" y="102"/>
                  </a:lnTo>
                  <a:cubicBezTo>
                    <a:pt x="616" y="104"/>
                    <a:pt x="614" y="105"/>
                    <a:pt x="613" y="105"/>
                  </a:cubicBezTo>
                  <a:cubicBezTo>
                    <a:pt x="612" y="105"/>
                    <a:pt x="612" y="105"/>
                    <a:pt x="611" y="104"/>
                  </a:cubicBezTo>
                  <a:cubicBezTo>
                    <a:pt x="614" y="100"/>
                    <a:pt x="615" y="98"/>
                    <a:pt x="613" y="98"/>
                  </a:cubicBezTo>
                  <a:cubicBezTo>
                    <a:pt x="612" y="98"/>
                    <a:pt x="610" y="99"/>
                    <a:pt x="607" y="101"/>
                  </a:cubicBezTo>
                  <a:cubicBezTo>
                    <a:pt x="601" y="106"/>
                    <a:pt x="598" y="109"/>
                    <a:pt x="598" y="109"/>
                  </a:cubicBezTo>
                  <a:cubicBezTo>
                    <a:pt x="597" y="109"/>
                    <a:pt x="600" y="106"/>
                    <a:pt x="605" y="99"/>
                  </a:cubicBezTo>
                  <a:cubicBezTo>
                    <a:pt x="609" y="94"/>
                    <a:pt x="610" y="87"/>
                    <a:pt x="608" y="87"/>
                  </a:cubicBezTo>
                  <a:lnTo>
                    <a:pt x="608" y="87"/>
                  </a:lnTo>
                  <a:cubicBezTo>
                    <a:pt x="608" y="87"/>
                    <a:pt x="607" y="87"/>
                    <a:pt x="606" y="89"/>
                  </a:cubicBezTo>
                  <a:cubicBezTo>
                    <a:pt x="602" y="96"/>
                    <a:pt x="597" y="93"/>
                    <a:pt x="590" y="98"/>
                  </a:cubicBezTo>
                  <a:cubicBezTo>
                    <a:pt x="588" y="96"/>
                    <a:pt x="586" y="95"/>
                    <a:pt x="592" y="88"/>
                  </a:cubicBezTo>
                  <a:cubicBezTo>
                    <a:pt x="593" y="84"/>
                    <a:pt x="588" y="81"/>
                    <a:pt x="583" y="81"/>
                  </a:cubicBezTo>
                  <a:cubicBezTo>
                    <a:pt x="579" y="81"/>
                    <a:pt x="575" y="83"/>
                    <a:pt x="572" y="85"/>
                  </a:cubicBezTo>
                  <a:cubicBezTo>
                    <a:pt x="570" y="88"/>
                    <a:pt x="569" y="89"/>
                    <a:pt x="568" y="89"/>
                  </a:cubicBezTo>
                  <a:cubicBezTo>
                    <a:pt x="567" y="89"/>
                    <a:pt x="568" y="87"/>
                    <a:pt x="570" y="84"/>
                  </a:cubicBezTo>
                  <a:cubicBezTo>
                    <a:pt x="575" y="77"/>
                    <a:pt x="574" y="75"/>
                    <a:pt x="571" y="74"/>
                  </a:cubicBezTo>
                  <a:lnTo>
                    <a:pt x="571" y="74"/>
                  </a:lnTo>
                  <a:cubicBezTo>
                    <a:pt x="570" y="75"/>
                    <a:pt x="569" y="76"/>
                    <a:pt x="568" y="76"/>
                  </a:cubicBezTo>
                  <a:cubicBezTo>
                    <a:pt x="567" y="76"/>
                    <a:pt x="570" y="71"/>
                    <a:pt x="574" y="66"/>
                  </a:cubicBezTo>
                  <a:cubicBezTo>
                    <a:pt x="579" y="60"/>
                    <a:pt x="577" y="59"/>
                    <a:pt x="572" y="56"/>
                  </a:cubicBezTo>
                  <a:cubicBezTo>
                    <a:pt x="571" y="58"/>
                    <a:pt x="568" y="58"/>
                    <a:pt x="566" y="58"/>
                  </a:cubicBezTo>
                  <a:cubicBezTo>
                    <a:pt x="561" y="58"/>
                    <a:pt x="556" y="55"/>
                    <a:pt x="551" y="52"/>
                  </a:cubicBezTo>
                  <a:cubicBezTo>
                    <a:pt x="548" y="51"/>
                    <a:pt x="545" y="50"/>
                    <a:pt x="543" y="50"/>
                  </a:cubicBezTo>
                  <a:cubicBezTo>
                    <a:pt x="536" y="50"/>
                    <a:pt x="531" y="56"/>
                    <a:pt x="523" y="65"/>
                  </a:cubicBezTo>
                  <a:lnTo>
                    <a:pt x="514" y="78"/>
                  </a:lnTo>
                  <a:lnTo>
                    <a:pt x="521" y="64"/>
                  </a:lnTo>
                  <a:cubicBezTo>
                    <a:pt x="523" y="56"/>
                    <a:pt x="526" y="49"/>
                    <a:pt x="529" y="41"/>
                  </a:cubicBezTo>
                  <a:cubicBezTo>
                    <a:pt x="529" y="41"/>
                    <a:pt x="528" y="41"/>
                    <a:pt x="528" y="41"/>
                  </a:cubicBezTo>
                  <a:cubicBezTo>
                    <a:pt x="526" y="41"/>
                    <a:pt x="523" y="47"/>
                    <a:pt x="520" y="55"/>
                  </a:cubicBezTo>
                  <a:cubicBezTo>
                    <a:pt x="518" y="57"/>
                    <a:pt x="517" y="59"/>
                    <a:pt x="516" y="59"/>
                  </a:cubicBezTo>
                  <a:cubicBezTo>
                    <a:pt x="515" y="59"/>
                    <a:pt x="514" y="56"/>
                    <a:pt x="513" y="51"/>
                  </a:cubicBezTo>
                  <a:cubicBezTo>
                    <a:pt x="512" y="45"/>
                    <a:pt x="511" y="42"/>
                    <a:pt x="509" y="42"/>
                  </a:cubicBezTo>
                  <a:cubicBezTo>
                    <a:pt x="508" y="42"/>
                    <a:pt x="506" y="44"/>
                    <a:pt x="504" y="47"/>
                  </a:cubicBezTo>
                  <a:cubicBezTo>
                    <a:pt x="502" y="46"/>
                    <a:pt x="500" y="46"/>
                    <a:pt x="500" y="37"/>
                  </a:cubicBezTo>
                  <a:cubicBezTo>
                    <a:pt x="499" y="36"/>
                    <a:pt x="498" y="36"/>
                    <a:pt x="498" y="36"/>
                  </a:cubicBezTo>
                  <a:cubicBezTo>
                    <a:pt x="497" y="36"/>
                    <a:pt x="497" y="38"/>
                    <a:pt x="495" y="43"/>
                  </a:cubicBezTo>
                  <a:cubicBezTo>
                    <a:pt x="493" y="47"/>
                    <a:pt x="492" y="49"/>
                    <a:pt x="491" y="49"/>
                  </a:cubicBezTo>
                  <a:cubicBezTo>
                    <a:pt x="490" y="49"/>
                    <a:pt x="489" y="46"/>
                    <a:pt x="489" y="42"/>
                  </a:cubicBezTo>
                  <a:cubicBezTo>
                    <a:pt x="492" y="31"/>
                    <a:pt x="489" y="27"/>
                    <a:pt x="487" y="27"/>
                  </a:cubicBezTo>
                  <a:cubicBezTo>
                    <a:pt x="485" y="27"/>
                    <a:pt x="484" y="28"/>
                    <a:pt x="483" y="31"/>
                  </a:cubicBezTo>
                  <a:cubicBezTo>
                    <a:pt x="481" y="36"/>
                    <a:pt x="480" y="37"/>
                    <a:pt x="478" y="37"/>
                  </a:cubicBezTo>
                  <a:cubicBezTo>
                    <a:pt x="478" y="37"/>
                    <a:pt x="477" y="37"/>
                    <a:pt x="476" y="37"/>
                  </a:cubicBezTo>
                  <a:cubicBezTo>
                    <a:pt x="475" y="37"/>
                    <a:pt x="475" y="37"/>
                    <a:pt x="474" y="37"/>
                  </a:cubicBezTo>
                  <a:cubicBezTo>
                    <a:pt x="472" y="37"/>
                    <a:pt x="470" y="37"/>
                    <a:pt x="467" y="42"/>
                  </a:cubicBezTo>
                  <a:lnTo>
                    <a:pt x="463" y="41"/>
                  </a:lnTo>
                  <a:cubicBezTo>
                    <a:pt x="460" y="41"/>
                    <a:pt x="464" y="34"/>
                    <a:pt x="467" y="34"/>
                  </a:cubicBezTo>
                  <a:cubicBezTo>
                    <a:pt x="467" y="34"/>
                    <a:pt x="467" y="34"/>
                    <a:pt x="467" y="34"/>
                  </a:cubicBezTo>
                  <a:lnTo>
                    <a:pt x="466" y="25"/>
                  </a:lnTo>
                  <a:cubicBezTo>
                    <a:pt x="465" y="25"/>
                    <a:pt x="463" y="25"/>
                    <a:pt x="462" y="25"/>
                  </a:cubicBezTo>
                  <a:cubicBezTo>
                    <a:pt x="460" y="25"/>
                    <a:pt x="458" y="26"/>
                    <a:pt x="455" y="31"/>
                  </a:cubicBezTo>
                  <a:cubicBezTo>
                    <a:pt x="452" y="39"/>
                    <a:pt x="450" y="43"/>
                    <a:pt x="450" y="43"/>
                  </a:cubicBezTo>
                  <a:cubicBezTo>
                    <a:pt x="450" y="43"/>
                    <a:pt x="451" y="39"/>
                    <a:pt x="452" y="31"/>
                  </a:cubicBezTo>
                  <a:cubicBezTo>
                    <a:pt x="454" y="25"/>
                    <a:pt x="454" y="19"/>
                    <a:pt x="452" y="19"/>
                  </a:cubicBezTo>
                  <a:cubicBezTo>
                    <a:pt x="451" y="19"/>
                    <a:pt x="450" y="20"/>
                    <a:pt x="449" y="22"/>
                  </a:cubicBezTo>
                  <a:cubicBezTo>
                    <a:pt x="447" y="28"/>
                    <a:pt x="445" y="30"/>
                    <a:pt x="445" y="30"/>
                  </a:cubicBezTo>
                  <a:cubicBezTo>
                    <a:pt x="444" y="30"/>
                    <a:pt x="444" y="25"/>
                    <a:pt x="445" y="20"/>
                  </a:cubicBezTo>
                  <a:cubicBezTo>
                    <a:pt x="447" y="12"/>
                    <a:pt x="449" y="9"/>
                    <a:pt x="448" y="9"/>
                  </a:cubicBezTo>
                  <a:lnTo>
                    <a:pt x="448" y="9"/>
                  </a:lnTo>
                  <a:cubicBezTo>
                    <a:pt x="447" y="9"/>
                    <a:pt x="443" y="12"/>
                    <a:pt x="437" y="19"/>
                  </a:cubicBezTo>
                  <a:cubicBezTo>
                    <a:pt x="436" y="19"/>
                    <a:pt x="436" y="19"/>
                    <a:pt x="436" y="19"/>
                  </a:cubicBezTo>
                  <a:cubicBezTo>
                    <a:pt x="431" y="19"/>
                    <a:pt x="421" y="24"/>
                    <a:pt x="414" y="24"/>
                  </a:cubicBezTo>
                  <a:cubicBezTo>
                    <a:pt x="404" y="22"/>
                    <a:pt x="400" y="22"/>
                    <a:pt x="397" y="14"/>
                  </a:cubicBezTo>
                  <a:cubicBezTo>
                    <a:pt x="397" y="12"/>
                    <a:pt x="397" y="10"/>
                    <a:pt x="397" y="8"/>
                  </a:cubicBezTo>
                  <a:lnTo>
                    <a:pt x="397" y="8"/>
                  </a:lnTo>
                  <a:cubicBezTo>
                    <a:pt x="396" y="22"/>
                    <a:pt x="394" y="22"/>
                    <a:pt x="387" y="22"/>
                  </a:cubicBezTo>
                  <a:cubicBezTo>
                    <a:pt x="385" y="20"/>
                    <a:pt x="383" y="19"/>
                    <a:pt x="381" y="19"/>
                  </a:cubicBezTo>
                  <a:cubicBezTo>
                    <a:pt x="377" y="19"/>
                    <a:pt x="374" y="24"/>
                    <a:pt x="373" y="30"/>
                  </a:cubicBezTo>
                  <a:lnTo>
                    <a:pt x="377" y="30"/>
                  </a:lnTo>
                  <a:cubicBezTo>
                    <a:pt x="377" y="39"/>
                    <a:pt x="377" y="43"/>
                    <a:pt x="375" y="43"/>
                  </a:cubicBezTo>
                  <a:cubicBezTo>
                    <a:pt x="374" y="43"/>
                    <a:pt x="373" y="41"/>
                    <a:pt x="371" y="38"/>
                  </a:cubicBezTo>
                  <a:cubicBezTo>
                    <a:pt x="368" y="38"/>
                    <a:pt x="367" y="30"/>
                    <a:pt x="367" y="22"/>
                  </a:cubicBezTo>
                  <a:cubicBezTo>
                    <a:pt x="367" y="14"/>
                    <a:pt x="364" y="6"/>
                    <a:pt x="361" y="6"/>
                  </a:cubicBezTo>
                  <a:close/>
                  <a:moveTo>
                    <a:pt x="615" y="790"/>
                  </a:moveTo>
                  <a:cubicBezTo>
                    <a:pt x="615" y="790"/>
                    <a:pt x="614" y="791"/>
                    <a:pt x="613" y="792"/>
                  </a:cubicBezTo>
                  <a:cubicBezTo>
                    <a:pt x="613" y="797"/>
                    <a:pt x="615" y="803"/>
                    <a:pt x="617" y="807"/>
                  </a:cubicBezTo>
                  <a:cubicBezTo>
                    <a:pt x="619" y="810"/>
                    <a:pt x="620" y="811"/>
                    <a:pt x="621" y="811"/>
                  </a:cubicBezTo>
                  <a:cubicBezTo>
                    <a:pt x="622" y="811"/>
                    <a:pt x="622" y="807"/>
                    <a:pt x="620" y="797"/>
                  </a:cubicBezTo>
                  <a:cubicBezTo>
                    <a:pt x="617" y="792"/>
                    <a:pt x="617" y="790"/>
                    <a:pt x="615" y="7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58"/>
            <p:cNvSpPr/>
            <p:nvPr/>
          </p:nvSpPr>
          <p:spPr>
            <a:xfrm>
              <a:off x="5309241" y="2496619"/>
              <a:ext cx="72449" cy="76501"/>
            </a:xfrm>
            <a:custGeom>
              <a:avLst/>
              <a:gdLst/>
              <a:ahLst/>
              <a:cxnLst/>
              <a:rect l="l" t="t" r="r" b="b"/>
              <a:pathLst>
                <a:path w="769" h="812" extrusionOk="0">
                  <a:moveTo>
                    <a:pt x="373" y="29"/>
                  </a:moveTo>
                  <a:cubicBezTo>
                    <a:pt x="371" y="29"/>
                    <a:pt x="371" y="33"/>
                    <a:pt x="372" y="33"/>
                  </a:cubicBezTo>
                  <a:cubicBezTo>
                    <a:pt x="372" y="33"/>
                    <a:pt x="372" y="32"/>
                    <a:pt x="373" y="29"/>
                  </a:cubicBezTo>
                  <a:close/>
                  <a:moveTo>
                    <a:pt x="367" y="37"/>
                  </a:moveTo>
                  <a:lnTo>
                    <a:pt x="371" y="46"/>
                  </a:lnTo>
                  <a:lnTo>
                    <a:pt x="368" y="46"/>
                  </a:lnTo>
                  <a:cubicBezTo>
                    <a:pt x="366" y="46"/>
                    <a:pt x="366" y="46"/>
                    <a:pt x="365" y="38"/>
                  </a:cubicBezTo>
                  <a:lnTo>
                    <a:pt x="367" y="37"/>
                  </a:lnTo>
                  <a:close/>
                  <a:moveTo>
                    <a:pt x="391" y="38"/>
                  </a:moveTo>
                  <a:lnTo>
                    <a:pt x="393" y="46"/>
                  </a:lnTo>
                  <a:lnTo>
                    <a:pt x="391" y="46"/>
                  </a:lnTo>
                  <a:cubicBezTo>
                    <a:pt x="388" y="46"/>
                    <a:pt x="388" y="46"/>
                    <a:pt x="388" y="38"/>
                  </a:cubicBezTo>
                  <a:close/>
                  <a:moveTo>
                    <a:pt x="406" y="38"/>
                  </a:moveTo>
                  <a:cubicBezTo>
                    <a:pt x="412" y="39"/>
                    <a:pt x="412" y="39"/>
                    <a:pt x="409" y="47"/>
                  </a:cubicBezTo>
                  <a:cubicBezTo>
                    <a:pt x="407" y="50"/>
                    <a:pt x="406" y="52"/>
                    <a:pt x="405" y="52"/>
                  </a:cubicBezTo>
                  <a:cubicBezTo>
                    <a:pt x="404" y="52"/>
                    <a:pt x="404" y="50"/>
                    <a:pt x="404" y="46"/>
                  </a:cubicBezTo>
                  <a:cubicBezTo>
                    <a:pt x="404" y="38"/>
                    <a:pt x="404" y="38"/>
                    <a:pt x="406" y="38"/>
                  </a:cubicBezTo>
                  <a:close/>
                  <a:moveTo>
                    <a:pt x="346" y="48"/>
                  </a:moveTo>
                  <a:cubicBezTo>
                    <a:pt x="347" y="52"/>
                    <a:pt x="349" y="58"/>
                    <a:pt x="350" y="64"/>
                  </a:cubicBezTo>
                  <a:lnTo>
                    <a:pt x="348" y="64"/>
                  </a:lnTo>
                  <a:cubicBezTo>
                    <a:pt x="346" y="64"/>
                    <a:pt x="345" y="56"/>
                    <a:pt x="345" y="56"/>
                  </a:cubicBezTo>
                  <a:cubicBezTo>
                    <a:pt x="345" y="56"/>
                    <a:pt x="342" y="48"/>
                    <a:pt x="346" y="48"/>
                  </a:cubicBezTo>
                  <a:close/>
                  <a:moveTo>
                    <a:pt x="257" y="69"/>
                  </a:moveTo>
                  <a:cubicBezTo>
                    <a:pt x="258" y="69"/>
                    <a:pt x="258" y="70"/>
                    <a:pt x="259" y="72"/>
                  </a:cubicBezTo>
                  <a:lnTo>
                    <a:pt x="263" y="79"/>
                  </a:lnTo>
                  <a:cubicBezTo>
                    <a:pt x="264" y="85"/>
                    <a:pt x="264" y="91"/>
                    <a:pt x="264" y="91"/>
                  </a:cubicBezTo>
                  <a:cubicBezTo>
                    <a:pt x="263" y="91"/>
                    <a:pt x="263" y="91"/>
                    <a:pt x="262" y="88"/>
                  </a:cubicBezTo>
                  <a:cubicBezTo>
                    <a:pt x="259" y="84"/>
                    <a:pt x="258" y="78"/>
                    <a:pt x="257" y="73"/>
                  </a:cubicBezTo>
                  <a:cubicBezTo>
                    <a:pt x="257" y="73"/>
                    <a:pt x="257" y="69"/>
                    <a:pt x="257" y="69"/>
                  </a:cubicBezTo>
                  <a:close/>
                  <a:moveTo>
                    <a:pt x="444" y="86"/>
                  </a:moveTo>
                  <a:cubicBezTo>
                    <a:pt x="444" y="86"/>
                    <a:pt x="444" y="86"/>
                    <a:pt x="445" y="86"/>
                  </a:cubicBezTo>
                  <a:lnTo>
                    <a:pt x="445" y="94"/>
                  </a:lnTo>
                  <a:cubicBezTo>
                    <a:pt x="442" y="102"/>
                    <a:pt x="440" y="102"/>
                    <a:pt x="440" y="102"/>
                  </a:cubicBezTo>
                  <a:cubicBezTo>
                    <a:pt x="439" y="101"/>
                    <a:pt x="439" y="101"/>
                    <a:pt x="440" y="93"/>
                  </a:cubicBezTo>
                  <a:cubicBezTo>
                    <a:pt x="440" y="93"/>
                    <a:pt x="442" y="86"/>
                    <a:pt x="444" y="86"/>
                  </a:cubicBezTo>
                  <a:close/>
                  <a:moveTo>
                    <a:pt x="419" y="89"/>
                  </a:moveTo>
                  <a:cubicBezTo>
                    <a:pt x="419" y="89"/>
                    <a:pt x="419" y="89"/>
                    <a:pt x="419" y="89"/>
                  </a:cubicBezTo>
                  <a:lnTo>
                    <a:pt x="420" y="97"/>
                  </a:lnTo>
                  <a:lnTo>
                    <a:pt x="418" y="105"/>
                  </a:lnTo>
                  <a:lnTo>
                    <a:pt x="415" y="105"/>
                  </a:lnTo>
                  <a:cubicBezTo>
                    <a:pt x="416" y="97"/>
                    <a:pt x="417" y="89"/>
                    <a:pt x="419" y="89"/>
                  </a:cubicBezTo>
                  <a:close/>
                  <a:moveTo>
                    <a:pt x="626" y="139"/>
                  </a:moveTo>
                  <a:cubicBezTo>
                    <a:pt x="626" y="139"/>
                    <a:pt x="626" y="139"/>
                    <a:pt x="626" y="139"/>
                  </a:cubicBezTo>
                  <a:lnTo>
                    <a:pt x="627" y="141"/>
                  </a:lnTo>
                  <a:cubicBezTo>
                    <a:pt x="624" y="144"/>
                    <a:pt x="620" y="148"/>
                    <a:pt x="614" y="151"/>
                  </a:cubicBezTo>
                  <a:lnTo>
                    <a:pt x="613" y="149"/>
                  </a:lnTo>
                  <a:cubicBezTo>
                    <a:pt x="618" y="144"/>
                    <a:pt x="623" y="139"/>
                    <a:pt x="626" y="139"/>
                  </a:cubicBezTo>
                  <a:close/>
                  <a:moveTo>
                    <a:pt x="206" y="131"/>
                  </a:moveTo>
                  <a:cubicBezTo>
                    <a:pt x="209" y="131"/>
                    <a:pt x="217" y="144"/>
                    <a:pt x="219" y="151"/>
                  </a:cubicBezTo>
                  <a:cubicBezTo>
                    <a:pt x="218" y="152"/>
                    <a:pt x="218" y="152"/>
                    <a:pt x="217" y="152"/>
                  </a:cubicBezTo>
                  <a:cubicBezTo>
                    <a:pt x="216" y="152"/>
                    <a:pt x="215" y="151"/>
                    <a:pt x="212" y="147"/>
                  </a:cubicBezTo>
                  <a:cubicBezTo>
                    <a:pt x="207" y="140"/>
                    <a:pt x="203" y="133"/>
                    <a:pt x="206" y="131"/>
                  </a:cubicBezTo>
                  <a:cubicBezTo>
                    <a:pt x="206" y="131"/>
                    <a:pt x="206" y="131"/>
                    <a:pt x="206" y="131"/>
                  </a:cubicBezTo>
                  <a:close/>
                  <a:moveTo>
                    <a:pt x="686" y="212"/>
                  </a:moveTo>
                  <a:cubicBezTo>
                    <a:pt x="689" y="212"/>
                    <a:pt x="691" y="215"/>
                    <a:pt x="691" y="216"/>
                  </a:cubicBezTo>
                  <a:cubicBezTo>
                    <a:pt x="687" y="220"/>
                    <a:pt x="682" y="223"/>
                    <a:pt x="679" y="223"/>
                  </a:cubicBezTo>
                  <a:cubicBezTo>
                    <a:pt x="678" y="223"/>
                    <a:pt x="677" y="222"/>
                    <a:pt x="677" y="222"/>
                  </a:cubicBezTo>
                  <a:cubicBezTo>
                    <a:pt x="675" y="217"/>
                    <a:pt x="675" y="217"/>
                    <a:pt x="681" y="213"/>
                  </a:cubicBezTo>
                  <a:cubicBezTo>
                    <a:pt x="683" y="212"/>
                    <a:pt x="684" y="212"/>
                    <a:pt x="686" y="212"/>
                  </a:cubicBezTo>
                  <a:close/>
                  <a:moveTo>
                    <a:pt x="713" y="371"/>
                  </a:moveTo>
                  <a:cubicBezTo>
                    <a:pt x="722" y="371"/>
                    <a:pt x="729" y="371"/>
                    <a:pt x="729" y="373"/>
                  </a:cubicBezTo>
                  <a:lnTo>
                    <a:pt x="722" y="376"/>
                  </a:lnTo>
                  <a:lnTo>
                    <a:pt x="713" y="373"/>
                  </a:lnTo>
                  <a:lnTo>
                    <a:pt x="713" y="371"/>
                  </a:lnTo>
                  <a:close/>
                  <a:moveTo>
                    <a:pt x="662" y="393"/>
                  </a:moveTo>
                  <a:cubicBezTo>
                    <a:pt x="670" y="395"/>
                    <a:pt x="678" y="396"/>
                    <a:pt x="678" y="398"/>
                  </a:cubicBezTo>
                  <a:lnTo>
                    <a:pt x="678" y="399"/>
                  </a:lnTo>
                  <a:cubicBezTo>
                    <a:pt x="672" y="398"/>
                    <a:pt x="667" y="397"/>
                    <a:pt x="662" y="396"/>
                  </a:cubicBezTo>
                  <a:lnTo>
                    <a:pt x="662" y="393"/>
                  </a:lnTo>
                  <a:close/>
                  <a:moveTo>
                    <a:pt x="94" y="398"/>
                  </a:moveTo>
                  <a:cubicBezTo>
                    <a:pt x="97" y="398"/>
                    <a:pt x="99" y="398"/>
                    <a:pt x="99" y="399"/>
                  </a:cubicBezTo>
                  <a:cubicBezTo>
                    <a:pt x="108" y="401"/>
                    <a:pt x="107" y="402"/>
                    <a:pt x="101" y="402"/>
                  </a:cubicBezTo>
                  <a:cubicBezTo>
                    <a:pt x="96" y="402"/>
                    <a:pt x="89" y="402"/>
                    <a:pt x="82" y="400"/>
                  </a:cubicBezTo>
                  <a:cubicBezTo>
                    <a:pt x="67" y="398"/>
                    <a:pt x="67" y="398"/>
                    <a:pt x="82" y="398"/>
                  </a:cubicBezTo>
                  <a:cubicBezTo>
                    <a:pt x="86" y="398"/>
                    <a:pt x="90" y="398"/>
                    <a:pt x="94" y="398"/>
                  </a:cubicBezTo>
                  <a:close/>
                  <a:moveTo>
                    <a:pt x="711" y="439"/>
                  </a:moveTo>
                  <a:cubicBezTo>
                    <a:pt x="712" y="439"/>
                    <a:pt x="714" y="439"/>
                    <a:pt x="718" y="441"/>
                  </a:cubicBezTo>
                  <a:cubicBezTo>
                    <a:pt x="724" y="442"/>
                    <a:pt x="728" y="444"/>
                    <a:pt x="733" y="446"/>
                  </a:cubicBezTo>
                  <a:cubicBezTo>
                    <a:pt x="733" y="447"/>
                    <a:pt x="733" y="447"/>
                    <a:pt x="732" y="447"/>
                  </a:cubicBezTo>
                  <a:cubicBezTo>
                    <a:pt x="729" y="447"/>
                    <a:pt x="716" y="442"/>
                    <a:pt x="710" y="441"/>
                  </a:cubicBezTo>
                  <a:lnTo>
                    <a:pt x="709" y="441"/>
                  </a:lnTo>
                  <a:cubicBezTo>
                    <a:pt x="710" y="439"/>
                    <a:pt x="710" y="439"/>
                    <a:pt x="711" y="439"/>
                  </a:cubicBezTo>
                  <a:close/>
                  <a:moveTo>
                    <a:pt x="140" y="481"/>
                  </a:moveTo>
                  <a:cubicBezTo>
                    <a:pt x="142" y="481"/>
                    <a:pt x="143" y="482"/>
                    <a:pt x="143" y="483"/>
                  </a:cubicBezTo>
                  <a:cubicBezTo>
                    <a:pt x="144" y="485"/>
                    <a:pt x="144" y="485"/>
                    <a:pt x="136" y="489"/>
                  </a:cubicBezTo>
                  <a:cubicBezTo>
                    <a:pt x="136" y="489"/>
                    <a:pt x="134" y="489"/>
                    <a:pt x="132" y="489"/>
                  </a:cubicBezTo>
                  <a:cubicBezTo>
                    <a:pt x="130" y="489"/>
                    <a:pt x="128" y="489"/>
                    <a:pt x="127" y="488"/>
                  </a:cubicBezTo>
                  <a:lnTo>
                    <a:pt x="134" y="482"/>
                  </a:lnTo>
                  <a:cubicBezTo>
                    <a:pt x="137" y="481"/>
                    <a:pt x="139" y="481"/>
                    <a:pt x="140" y="481"/>
                  </a:cubicBezTo>
                  <a:close/>
                  <a:moveTo>
                    <a:pt x="190" y="490"/>
                  </a:moveTo>
                  <a:lnTo>
                    <a:pt x="184" y="494"/>
                  </a:lnTo>
                  <a:lnTo>
                    <a:pt x="185" y="497"/>
                  </a:lnTo>
                  <a:cubicBezTo>
                    <a:pt x="192" y="492"/>
                    <a:pt x="192" y="492"/>
                    <a:pt x="191" y="491"/>
                  </a:cubicBezTo>
                  <a:lnTo>
                    <a:pt x="190" y="490"/>
                  </a:lnTo>
                  <a:close/>
                  <a:moveTo>
                    <a:pt x="697" y="492"/>
                  </a:moveTo>
                  <a:cubicBezTo>
                    <a:pt x="705" y="496"/>
                    <a:pt x="712" y="499"/>
                    <a:pt x="710" y="501"/>
                  </a:cubicBezTo>
                  <a:lnTo>
                    <a:pt x="703" y="500"/>
                  </a:lnTo>
                  <a:lnTo>
                    <a:pt x="696" y="494"/>
                  </a:lnTo>
                  <a:lnTo>
                    <a:pt x="697" y="492"/>
                  </a:lnTo>
                  <a:close/>
                  <a:moveTo>
                    <a:pt x="150" y="502"/>
                  </a:moveTo>
                  <a:cubicBezTo>
                    <a:pt x="152" y="502"/>
                    <a:pt x="152" y="503"/>
                    <a:pt x="153" y="505"/>
                  </a:cubicBezTo>
                  <a:cubicBezTo>
                    <a:pt x="154" y="507"/>
                    <a:pt x="155" y="509"/>
                    <a:pt x="147" y="512"/>
                  </a:cubicBezTo>
                  <a:lnTo>
                    <a:pt x="146" y="510"/>
                  </a:lnTo>
                  <a:cubicBezTo>
                    <a:pt x="149" y="509"/>
                    <a:pt x="149" y="509"/>
                    <a:pt x="149" y="509"/>
                  </a:cubicBezTo>
                  <a:lnTo>
                    <a:pt x="149" y="509"/>
                  </a:lnTo>
                  <a:cubicBezTo>
                    <a:pt x="149" y="509"/>
                    <a:pt x="143" y="511"/>
                    <a:pt x="139" y="515"/>
                  </a:cubicBezTo>
                  <a:lnTo>
                    <a:pt x="125" y="521"/>
                  </a:lnTo>
                  <a:cubicBezTo>
                    <a:pt x="124" y="519"/>
                    <a:pt x="130" y="514"/>
                    <a:pt x="137" y="510"/>
                  </a:cubicBezTo>
                  <a:cubicBezTo>
                    <a:pt x="146" y="505"/>
                    <a:pt x="149" y="502"/>
                    <a:pt x="150" y="502"/>
                  </a:cubicBezTo>
                  <a:close/>
                  <a:moveTo>
                    <a:pt x="28" y="521"/>
                  </a:moveTo>
                  <a:cubicBezTo>
                    <a:pt x="23" y="521"/>
                    <a:pt x="17" y="522"/>
                    <a:pt x="12" y="524"/>
                  </a:cubicBezTo>
                  <a:lnTo>
                    <a:pt x="13" y="527"/>
                  </a:lnTo>
                  <a:cubicBezTo>
                    <a:pt x="13" y="528"/>
                    <a:pt x="14" y="528"/>
                    <a:pt x="15" y="528"/>
                  </a:cubicBezTo>
                  <a:cubicBezTo>
                    <a:pt x="18" y="528"/>
                    <a:pt x="24" y="526"/>
                    <a:pt x="29" y="524"/>
                  </a:cubicBezTo>
                  <a:lnTo>
                    <a:pt x="28" y="521"/>
                  </a:lnTo>
                  <a:close/>
                  <a:moveTo>
                    <a:pt x="489" y="554"/>
                  </a:moveTo>
                  <a:cubicBezTo>
                    <a:pt x="486" y="556"/>
                    <a:pt x="486" y="556"/>
                    <a:pt x="492" y="562"/>
                  </a:cubicBezTo>
                  <a:lnTo>
                    <a:pt x="495" y="561"/>
                  </a:lnTo>
                  <a:cubicBezTo>
                    <a:pt x="491" y="554"/>
                    <a:pt x="491" y="554"/>
                    <a:pt x="489" y="554"/>
                  </a:cubicBezTo>
                  <a:close/>
                  <a:moveTo>
                    <a:pt x="606" y="600"/>
                  </a:moveTo>
                  <a:lnTo>
                    <a:pt x="606" y="600"/>
                  </a:lnTo>
                  <a:cubicBezTo>
                    <a:pt x="607" y="600"/>
                    <a:pt x="609" y="602"/>
                    <a:pt x="607" y="603"/>
                  </a:cubicBezTo>
                  <a:cubicBezTo>
                    <a:pt x="605" y="601"/>
                    <a:pt x="605" y="600"/>
                    <a:pt x="606" y="600"/>
                  </a:cubicBezTo>
                  <a:close/>
                  <a:moveTo>
                    <a:pt x="590" y="597"/>
                  </a:moveTo>
                  <a:cubicBezTo>
                    <a:pt x="596" y="603"/>
                    <a:pt x="600" y="609"/>
                    <a:pt x="598" y="610"/>
                  </a:cubicBezTo>
                  <a:lnTo>
                    <a:pt x="592" y="605"/>
                  </a:lnTo>
                  <a:lnTo>
                    <a:pt x="588" y="598"/>
                  </a:lnTo>
                  <a:lnTo>
                    <a:pt x="590" y="597"/>
                  </a:lnTo>
                  <a:close/>
                  <a:moveTo>
                    <a:pt x="520" y="611"/>
                  </a:moveTo>
                  <a:lnTo>
                    <a:pt x="520" y="611"/>
                  </a:lnTo>
                  <a:cubicBezTo>
                    <a:pt x="521" y="614"/>
                    <a:pt x="521" y="615"/>
                    <a:pt x="521" y="615"/>
                  </a:cubicBezTo>
                  <a:cubicBezTo>
                    <a:pt x="520" y="615"/>
                    <a:pt x="518" y="612"/>
                    <a:pt x="520" y="611"/>
                  </a:cubicBezTo>
                  <a:close/>
                  <a:moveTo>
                    <a:pt x="572" y="603"/>
                  </a:moveTo>
                  <a:cubicBezTo>
                    <a:pt x="573" y="603"/>
                    <a:pt x="577" y="606"/>
                    <a:pt x="583" y="612"/>
                  </a:cubicBezTo>
                  <a:cubicBezTo>
                    <a:pt x="587" y="619"/>
                    <a:pt x="587" y="619"/>
                    <a:pt x="585" y="620"/>
                  </a:cubicBezTo>
                  <a:cubicBezTo>
                    <a:pt x="581" y="617"/>
                    <a:pt x="577" y="612"/>
                    <a:pt x="574" y="608"/>
                  </a:cubicBezTo>
                  <a:cubicBezTo>
                    <a:pt x="571" y="605"/>
                    <a:pt x="571" y="603"/>
                    <a:pt x="572" y="603"/>
                  </a:cubicBezTo>
                  <a:close/>
                  <a:moveTo>
                    <a:pt x="417" y="622"/>
                  </a:moveTo>
                  <a:lnTo>
                    <a:pt x="417" y="622"/>
                  </a:lnTo>
                  <a:cubicBezTo>
                    <a:pt x="417" y="628"/>
                    <a:pt x="418" y="633"/>
                    <a:pt x="418" y="633"/>
                  </a:cubicBezTo>
                  <a:cubicBezTo>
                    <a:pt x="418" y="633"/>
                    <a:pt x="418" y="632"/>
                    <a:pt x="418" y="630"/>
                  </a:cubicBezTo>
                  <a:lnTo>
                    <a:pt x="417" y="622"/>
                  </a:lnTo>
                  <a:close/>
                  <a:moveTo>
                    <a:pt x="213" y="622"/>
                  </a:moveTo>
                  <a:cubicBezTo>
                    <a:pt x="214" y="622"/>
                    <a:pt x="214" y="622"/>
                    <a:pt x="215" y="622"/>
                  </a:cubicBezTo>
                  <a:cubicBezTo>
                    <a:pt x="217" y="623"/>
                    <a:pt x="211" y="630"/>
                    <a:pt x="202" y="634"/>
                  </a:cubicBezTo>
                  <a:lnTo>
                    <a:pt x="199" y="630"/>
                  </a:lnTo>
                  <a:cubicBezTo>
                    <a:pt x="204" y="625"/>
                    <a:pt x="210" y="622"/>
                    <a:pt x="213" y="622"/>
                  </a:cubicBezTo>
                  <a:close/>
                  <a:moveTo>
                    <a:pt x="482" y="618"/>
                  </a:moveTo>
                  <a:lnTo>
                    <a:pt x="480" y="619"/>
                  </a:lnTo>
                  <a:cubicBezTo>
                    <a:pt x="483" y="623"/>
                    <a:pt x="485" y="629"/>
                    <a:pt x="487" y="634"/>
                  </a:cubicBezTo>
                  <a:cubicBezTo>
                    <a:pt x="489" y="632"/>
                    <a:pt x="487" y="625"/>
                    <a:pt x="487" y="625"/>
                  </a:cubicBezTo>
                  <a:cubicBezTo>
                    <a:pt x="487" y="625"/>
                    <a:pt x="484" y="618"/>
                    <a:pt x="482" y="618"/>
                  </a:cubicBezTo>
                  <a:close/>
                  <a:moveTo>
                    <a:pt x="552" y="641"/>
                  </a:moveTo>
                  <a:cubicBezTo>
                    <a:pt x="554" y="641"/>
                    <a:pt x="558" y="647"/>
                    <a:pt x="558" y="647"/>
                  </a:cubicBezTo>
                  <a:cubicBezTo>
                    <a:pt x="560" y="650"/>
                    <a:pt x="560" y="650"/>
                    <a:pt x="559" y="650"/>
                  </a:cubicBezTo>
                  <a:cubicBezTo>
                    <a:pt x="558" y="650"/>
                    <a:pt x="556" y="649"/>
                    <a:pt x="554" y="649"/>
                  </a:cubicBezTo>
                  <a:cubicBezTo>
                    <a:pt x="554" y="649"/>
                    <a:pt x="554" y="649"/>
                    <a:pt x="553" y="649"/>
                  </a:cubicBezTo>
                  <a:cubicBezTo>
                    <a:pt x="548" y="644"/>
                    <a:pt x="548" y="644"/>
                    <a:pt x="551" y="641"/>
                  </a:cubicBezTo>
                  <a:cubicBezTo>
                    <a:pt x="551" y="641"/>
                    <a:pt x="551" y="641"/>
                    <a:pt x="552" y="641"/>
                  </a:cubicBezTo>
                  <a:close/>
                  <a:moveTo>
                    <a:pt x="324" y="640"/>
                  </a:moveTo>
                  <a:cubicBezTo>
                    <a:pt x="325" y="640"/>
                    <a:pt x="325" y="640"/>
                    <a:pt x="326" y="640"/>
                  </a:cubicBezTo>
                  <a:lnTo>
                    <a:pt x="322" y="648"/>
                  </a:lnTo>
                  <a:lnTo>
                    <a:pt x="318" y="655"/>
                  </a:lnTo>
                  <a:lnTo>
                    <a:pt x="318" y="655"/>
                  </a:lnTo>
                  <a:lnTo>
                    <a:pt x="319" y="647"/>
                  </a:lnTo>
                  <a:cubicBezTo>
                    <a:pt x="321" y="641"/>
                    <a:pt x="322" y="640"/>
                    <a:pt x="324" y="640"/>
                  </a:cubicBezTo>
                  <a:close/>
                  <a:moveTo>
                    <a:pt x="468" y="647"/>
                  </a:moveTo>
                  <a:cubicBezTo>
                    <a:pt x="470" y="647"/>
                    <a:pt x="470" y="647"/>
                    <a:pt x="473" y="655"/>
                  </a:cubicBezTo>
                  <a:lnTo>
                    <a:pt x="470" y="655"/>
                  </a:lnTo>
                  <a:lnTo>
                    <a:pt x="466" y="648"/>
                  </a:lnTo>
                  <a:lnTo>
                    <a:pt x="468" y="647"/>
                  </a:lnTo>
                  <a:close/>
                  <a:moveTo>
                    <a:pt x="214" y="639"/>
                  </a:moveTo>
                  <a:cubicBezTo>
                    <a:pt x="212" y="639"/>
                    <a:pt x="208" y="642"/>
                    <a:pt x="206" y="646"/>
                  </a:cubicBezTo>
                  <a:cubicBezTo>
                    <a:pt x="201" y="653"/>
                    <a:pt x="202" y="654"/>
                    <a:pt x="207" y="657"/>
                  </a:cubicBezTo>
                  <a:cubicBezTo>
                    <a:pt x="207" y="657"/>
                    <a:pt x="208" y="658"/>
                    <a:pt x="208" y="658"/>
                  </a:cubicBezTo>
                  <a:cubicBezTo>
                    <a:pt x="211" y="658"/>
                    <a:pt x="216" y="654"/>
                    <a:pt x="216" y="654"/>
                  </a:cubicBezTo>
                  <a:cubicBezTo>
                    <a:pt x="220" y="647"/>
                    <a:pt x="218" y="646"/>
                    <a:pt x="217" y="644"/>
                  </a:cubicBezTo>
                  <a:cubicBezTo>
                    <a:pt x="217" y="640"/>
                    <a:pt x="216" y="639"/>
                    <a:pt x="214" y="639"/>
                  </a:cubicBezTo>
                  <a:close/>
                  <a:moveTo>
                    <a:pt x="450" y="648"/>
                  </a:moveTo>
                  <a:cubicBezTo>
                    <a:pt x="452" y="648"/>
                    <a:pt x="454" y="655"/>
                    <a:pt x="455" y="667"/>
                  </a:cubicBezTo>
                  <a:lnTo>
                    <a:pt x="450" y="667"/>
                  </a:lnTo>
                  <a:cubicBezTo>
                    <a:pt x="449" y="659"/>
                    <a:pt x="448" y="651"/>
                    <a:pt x="449" y="651"/>
                  </a:cubicBezTo>
                  <a:cubicBezTo>
                    <a:pt x="449" y="649"/>
                    <a:pt x="450" y="648"/>
                    <a:pt x="450" y="648"/>
                  </a:cubicBezTo>
                  <a:close/>
                  <a:moveTo>
                    <a:pt x="381" y="640"/>
                  </a:moveTo>
                  <a:lnTo>
                    <a:pt x="381" y="640"/>
                  </a:lnTo>
                  <a:cubicBezTo>
                    <a:pt x="381" y="640"/>
                    <a:pt x="380" y="643"/>
                    <a:pt x="378" y="653"/>
                  </a:cubicBezTo>
                  <a:cubicBezTo>
                    <a:pt x="375" y="660"/>
                    <a:pt x="373" y="668"/>
                    <a:pt x="373" y="668"/>
                  </a:cubicBezTo>
                  <a:cubicBezTo>
                    <a:pt x="371" y="668"/>
                    <a:pt x="374" y="660"/>
                    <a:pt x="377" y="645"/>
                  </a:cubicBezTo>
                  <a:cubicBezTo>
                    <a:pt x="379" y="642"/>
                    <a:pt x="380" y="640"/>
                    <a:pt x="381" y="640"/>
                  </a:cubicBezTo>
                  <a:close/>
                  <a:moveTo>
                    <a:pt x="514" y="659"/>
                  </a:moveTo>
                  <a:cubicBezTo>
                    <a:pt x="515" y="659"/>
                    <a:pt x="517" y="660"/>
                    <a:pt x="519" y="665"/>
                  </a:cubicBezTo>
                  <a:cubicBezTo>
                    <a:pt x="519" y="665"/>
                    <a:pt x="522" y="673"/>
                    <a:pt x="520" y="674"/>
                  </a:cubicBezTo>
                  <a:cubicBezTo>
                    <a:pt x="517" y="674"/>
                    <a:pt x="513" y="667"/>
                    <a:pt x="513" y="667"/>
                  </a:cubicBezTo>
                  <a:lnTo>
                    <a:pt x="512" y="667"/>
                  </a:lnTo>
                  <a:cubicBezTo>
                    <a:pt x="510" y="660"/>
                    <a:pt x="512" y="659"/>
                    <a:pt x="512" y="659"/>
                  </a:cubicBezTo>
                  <a:cubicBezTo>
                    <a:pt x="513" y="659"/>
                    <a:pt x="513" y="659"/>
                    <a:pt x="514" y="659"/>
                  </a:cubicBezTo>
                  <a:close/>
                  <a:moveTo>
                    <a:pt x="331" y="656"/>
                  </a:moveTo>
                  <a:cubicBezTo>
                    <a:pt x="331" y="656"/>
                    <a:pt x="330" y="660"/>
                    <a:pt x="328" y="667"/>
                  </a:cubicBezTo>
                  <a:cubicBezTo>
                    <a:pt x="327" y="675"/>
                    <a:pt x="322" y="683"/>
                    <a:pt x="317" y="689"/>
                  </a:cubicBezTo>
                  <a:lnTo>
                    <a:pt x="312" y="687"/>
                  </a:lnTo>
                  <a:lnTo>
                    <a:pt x="321" y="673"/>
                  </a:lnTo>
                  <a:cubicBezTo>
                    <a:pt x="327" y="661"/>
                    <a:pt x="330" y="656"/>
                    <a:pt x="331" y="656"/>
                  </a:cubicBezTo>
                  <a:close/>
                  <a:moveTo>
                    <a:pt x="394" y="678"/>
                  </a:moveTo>
                  <a:cubicBezTo>
                    <a:pt x="394" y="686"/>
                    <a:pt x="393" y="695"/>
                    <a:pt x="391" y="695"/>
                  </a:cubicBezTo>
                  <a:lnTo>
                    <a:pt x="388" y="695"/>
                  </a:lnTo>
                  <a:cubicBezTo>
                    <a:pt x="388" y="690"/>
                    <a:pt x="390" y="684"/>
                    <a:pt x="392" y="678"/>
                  </a:cubicBezTo>
                  <a:close/>
                  <a:moveTo>
                    <a:pt x="442" y="701"/>
                  </a:moveTo>
                  <a:lnTo>
                    <a:pt x="443" y="709"/>
                  </a:lnTo>
                  <a:cubicBezTo>
                    <a:pt x="441" y="709"/>
                    <a:pt x="440" y="713"/>
                    <a:pt x="439" y="713"/>
                  </a:cubicBezTo>
                  <a:cubicBezTo>
                    <a:pt x="439" y="713"/>
                    <a:pt x="438" y="712"/>
                    <a:pt x="438" y="710"/>
                  </a:cubicBezTo>
                  <a:cubicBezTo>
                    <a:pt x="436" y="710"/>
                    <a:pt x="439" y="701"/>
                    <a:pt x="442" y="701"/>
                  </a:cubicBezTo>
                  <a:close/>
                  <a:moveTo>
                    <a:pt x="397" y="0"/>
                  </a:moveTo>
                  <a:cubicBezTo>
                    <a:pt x="397" y="0"/>
                    <a:pt x="397" y="2"/>
                    <a:pt x="397" y="5"/>
                  </a:cubicBezTo>
                  <a:cubicBezTo>
                    <a:pt x="397" y="19"/>
                    <a:pt x="396" y="21"/>
                    <a:pt x="391" y="21"/>
                  </a:cubicBezTo>
                  <a:cubicBezTo>
                    <a:pt x="390" y="21"/>
                    <a:pt x="389" y="21"/>
                    <a:pt x="387" y="21"/>
                  </a:cubicBezTo>
                  <a:cubicBezTo>
                    <a:pt x="385" y="19"/>
                    <a:pt x="383" y="18"/>
                    <a:pt x="382" y="18"/>
                  </a:cubicBezTo>
                  <a:cubicBezTo>
                    <a:pt x="378" y="18"/>
                    <a:pt x="374" y="23"/>
                    <a:pt x="373" y="29"/>
                  </a:cubicBezTo>
                  <a:lnTo>
                    <a:pt x="378" y="29"/>
                  </a:lnTo>
                  <a:cubicBezTo>
                    <a:pt x="378" y="39"/>
                    <a:pt x="378" y="43"/>
                    <a:pt x="376" y="43"/>
                  </a:cubicBezTo>
                  <a:cubicBezTo>
                    <a:pt x="375" y="43"/>
                    <a:pt x="373" y="41"/>
                    <a:pt x="372" y="38"/>
                  </a:cubicBezTo>
                  <a:cubicBezTo>
                    <a:pt x="369" y="38"/>
                    <a:pt x="368" y="29"/>
                    <a:pt x="368" y="21"/>
                  </a:cubicBezTo>
                  <a:cubicBezTo>
                    <a:pt x="367" y="13"/>
                    <a:pt x="364" y="5"/>
                    <a:pt x="362" y="5"/>
                  </a:cubicBezTo>
                  <a:cubicBezTo>
                    <a:pt x="359" y="5"/>
                    <a:pt x="357" y="6"/>
                    <a:pt x="359" y="14"/>
                  </a:cubicBezTo>
                  <a:cubicBezTo>
                    <a:pt x="360" y="22"/>
                    <a:pt x="360" y="22"/>
                    <a:pt x="358" y="22"/>
                  </a:cubicBezTo>
                  <a:cubicBezTo>
                    <a:pt x="356" y="22"/>
                    <a:pt x="353" y="22"/>
                    <a:pt x="351" y="31"/>
                  </a:cubicBezTo>
                  <a:cubicBezTo>
                    <a:pt x="353" y="39"/>
                    <a:pt x="350" y="39"/>
                    <a:pt x="348" y="39"/>
                  </a:cubicBezTo>
                  <a:cubicBezTo>
                    <a:pt x="345" y="33"/>
                    <a:pt x="342" y="32"/>
                    <a:pt x="341" y="32"/>
                  </a:cubicBezTo>
                  <a:cubicBezTo>
                    <a:pt x="340" y="32"/>
                    <a:pt x="340" y="32"/>
                    <a:pt x="340" y="32"/>
                  </a:cubicBezTo>
                  <a:lnTo>
                    <a:pt x="338" y="24"/>
                  </a:lnTo>
                  <a:cubicBezTo>
                    <a:pt x="337" y="19"/>
                    <a:pt x="336" y="13"/>
                    <a:pt x="333" y="9"/>
                  </a:cubicBezTo>
                  <a:cubicBezTo>
                    <a:pt x="330" y="9"/>
                    <a:pt x="332" y="17"/>
                    <a:pt x="332" y="17"/>
                  </a:cubicBezTo>
                  <a:cubicBezTo>
                    <a:pt x="333" y="23"/>
                    <a:pt x="275" y="38"/>
                    <a:pt x="268" y="41"/>
                  </a:cubicBezTo>
                  <a:cubicBezTo>
                    <a:pt x="266" y="39"/>
                    <a:pt x="263" y="38"/>
                    <a:pt x="261" y="38"/>
                  </a:cubicBezTo>
                  <a:cubicBezTo>
                    <a:pt x="257" y="38"/>
                    <a:pt x="256" y="41"/>
                    <a:pt x="259" y="45"/>
                  </a:cubicBezTo>
                  <a:cubicBezTo>
                    <a:pt x="263" y="52"/>
                    <a:pt x="252" y="58"/>
                    <a:pt x="238" y="64"/>
                  </a:cubicBezTo>
                  <a:cubicBezTo>
                    <a:pt x="222" y="72"/>
                    <a:pt x="212" y="78"/>
                    <a:pt x="217" y="85"/>
                  </a:cubicBezTo>
                  <a:lnTo>
                    <a:pt x="210" y="88"/>
                  </a:lnTo>
                  <a:cubicBezTo>
                    <a:pt x="206" y="91"/>
                    <a:pt x="207" y="101"/>
                    <a:pt x="206" y="102"/>
                  </a:cubicBezTo>
                  <a:cubicBezTo>
                    <a:pt x="207" y="106"/>
                    <a:pt x="207" y="108"/>
                    <a:pt x="206" y="108"/>
                  </a:cubicBezTo>
                  <a:cubicBezTo>
                    <a:pt x="205" y="108"/>
                    <a:pt x="204" y="107"/>
                    <a:pt x="203" y="103"/>
                  </a:cubicBezTo>
                  <a:cubicBezTo>
                    <a:pt x="199" y="97"/>
                    <a:pt x="195" y="91"/>
                    <a:pt x="193" y="91"/>
                  </a:cubicBezTo>
                  <a:cubicBezTo>
                    <a:pt x="193" y="91"/>
                    <a:pt x="192" y="91"/>
                    <a:pt x="192" y="92"/>
                  </a:cubicBezTo>
                  <a:cubicBezTo>
                    <a:pt x="188" y="94"/>
                    <a:pt x="192" y="101"/>
                    <a:pt x="198" y="107"/>
                  </a:cubicBezTo>
                  <a:cubicBezTo>
                    <a:pt x="202" y="114"/>
                    <a:pt x="200" y="115"/>
                    <a:pt x="200" y="115"/>
                  </a:cubicBezTo>
                  <a:cubicBezTo>
                    <a:pt x="200" y="116"/>
                    <a:pt x="199" y="116"/>
                    <a:pt x="199" y="116"/>
                  </a:cubicBezTo>
                  <a:cubicBezTo>
                    <a:pt x="198" y="116"/>
                    <a:pt x="197" y="114"/>
                    <a:pt x="193" y="110"/>
                  </a:cubicBezTo>
                  <a:lnTo>
                    <a:pt x="184" y="97"/>
                  </a:lnTo>
                  <a:lnTo>
                    <a:pt x="182" y="98"/>
                  </a:lnTo>
                  <a:cubicBezTo>
                    <a:pt x="187" y="105"/>
                    <a:pt x="184" y="106"/>
                    <a:pt x="184" y="106"/>
                  </a:cubicBezTo>
                  <a:cubicBezTo>
                    <a:pt x="184" y="107"/>
                    <a:pt x="184" y="107"/>
                    <a:pt x="184" y="107"/>
                  </a:cubicBezTo>
                  <a:cubicBezTo>
                    <a:pt x="183" y="107"/>
                    <a:pt x="181" y="105"/>
                    <a:pt x="173" y="95"/>
                  </a:cubicBezTo>
                  <a:cubicBezTo>
                    <a:pt x="168" y="89"/>
                    <a:pt x="165" y="87"/>
                    <a:pt x="164" y="87"/>
                  </a:cubicBezTo>
                  <a:lnTo>
                    <a:pt x="164" y="87"/>
                  </a:lnTo>
                  <a:cubicBezTo>
                    <a:pt x="163" y="87"/>
                    <a:pt x="164" y="91"/>
                    <a:pt x="169" y="98"/>
                  </a:cubicBezTo>
                  <a:lnTo>
                    <a:pt x="170" y="107"/>
                  </a:lnTo>
                  <a:cubicBezTo>
                    <a:pt x="167" y="105"/>
                    <a:pt x="165" y="104"/>
                    <a:pt x="164" y="104"/>
                  </a:cubicBezTo>
                  <a:lnTo>
                    <a:pt x="164" y="104"/>
                  </a:lnTo>
                  <a:cubicBezTo>
                    <a:pt x="161" y="104"/>
                    <a:pt x="165" y="114"/>
                    <a:pt x="167" y="120"/>
                  </a:cubicBezTo>
                  <a:cubicBezTo>
                    <a:pt x="162" y="115"/>
                    <a:pt x="159" y="113"/>
                    <a:pt x="157" y="113"/>
                  </a:cubicBezTo>
                  <a:lnTo>
                    <a:pt x="157" y="113"/>
                  </a:lnTo>
                  <a:cubicBezTo>
                    <a:pt x="155" y="113"/>
                    <a:pt x="157" y="117"/>
                    <a:pt x="162" y="124"/>
                  </a:cubicBezTo>
                  <a:cubicBezTo>
                    <a:pt x="165" y="128"/>
                    <a:pt x="166" y="130"/>
                    <a:pt x="165" y="130"/>
                  </a:cubicBezTo>
                  <a:cubicBezTo>
                    <a:pt x="164" y="130"/>
                    <a:pt x="162" y="129"/>
                    <a:pt x="158" y="128"/>
                  </a:cubicBezTo>
                  <a:cubicBezTo>
                    <a:pt x="155" y="126"/>
                    <a:pt x="153" y="125"/>
                    <a:pt x="152" y="125"/>
                  </a:cubicBezTo>
                  <a:cubicBezTo>
                    <a:pt x="149" y="125"/>
                    <a:pt x="148" y="127"/>
                    <a:pt x="146" y="129"/>
                  </a:cubicBezTo>
                  <a:cubicBezTo>
                    <a:pt x="150" y="137"/>
                    <a:pt x="137" y="148"/>
                    <a:pt x="125" y="162"/>
                  </a:cubicBezTo>
                  <a:cubicBezTo>
                    <a:pt x="110" y="179"/>
                    <a:pt x="101" y="192"/>
                    <a:pt x="109" y="196"/>
                  </a:cubicBezTo>
                  <a:cubicBezTo>
                    <a:pt x="108" y="197"/>
                    <a:pt x="108" y="198"/>
                    <a:pt x="107" y="198"/>
                  </a:cubicBezTo>
                  <a:cubicBezTo>
                    <a:pt x="105" y="198"/>
                    <a:pt x="103" y="197"/>
                    <a:pt x="99" y="195"/>
                  </a:cubicBezTo>
                  <a:cubicBezTo>
                    <a:pt x="97" y="194"/>
                    <a:pt x="95" y="193"/>
                    <a:pt x="95" y="193"/>
                  </a:cubicBezTo>
                  <a:lnTo>
                    <a:pt x="95" y="193"/>
                  </a:lnTo>
                  <a:cubicBezTo>
                    <a:pt x="93" y="193"/>
                    <a:pt x="95" y="196"/>
                    <a:pt x="104" y="204"/>
                  </a:cubicBezTo>
                  <a:cubicBezTo>
                    <a:pt x="107" y="208"/>
                    <a:pt x="111" y="211"/>
                    <a:pt x="110" y="211"/>
                  </a:cubicBezTo>
                  <a:cubicBezTo>
                    <a:pt x="110" y="211"/>
                    <a:pt x="108" y="209"/>
                    <a:pt x="102" y="206"/>
                  </a:cubicBezTo>
                  <a:cubicBezTo>
                    <a:pt x="100" y="205"/>
                    <a:pt x="99" y="204"/>
                    <a:pt x="97" y="204"/>
                  </a:cubicBezTo>
                  <a:cubicBezTo>
                    <a:pt x="93" y="204"/>
                    <a:pt x="91" y="208"/>
                    <a:pt x="87" y="214"/>
                  </a:cubicBezTo>
                  <a:cubicBezTo>
                    <a:pt x="83" y="220"/>
                    <a:pt x="79" y="229"/>
                    <a:pt x="86" y="232"/>
                  </a:cubicBezTo>
                  <a:cubicBezTo>
                    <a:pt x="89" y="236"/>
                    <a:pt x="90" y="238"/>
                    <a:pt x="90" y="238"/>
                  </a:cubicBezTo>
                  <a:cubicBezTo>
                    <a:pt x="89" y="238"/>
                    <a:pt x="88" y="237"/>
                    <a:pt x="84" y="234"/>
                  </a:cubicBezTo>
                  <a:cubicBezTo>
                    <a:pt x="81" y="231"/>
                    <a:pt x="77" y="230"/>
                    <a:pt x="73" y="230"/>
                  </a:cubicBezTo>
                  <a:cubicBezTo>
                    <a:pt x="66" y="230"/>
                    <a:pt x="62" y="236"/>
                    <a:pt x="69" y="245"/>
                  </a:cubicBezTo>
                  <a:cubicBezTo>
                    <a:pt x="68" y="247"/>
                    <a:pt x="68" y="248"/>
                    <a:pt x="66" y="248"/>
                  </a:cubicBezTo>
                  <a:cubicBezTo>
                    <a:pt x="64" y="248"/>
                    <a:pt x="63" y="248"/>
                    <a:pt x="60" y="247"/>
                  </a:cubicBezTo>
                  <a:lnTo>
                    <a:pt x="60" y="247"/>
                  </a:lnTo>
                  <a:cubicBezTo>
                    <a:pt x="59" y="249"/>
                    <a:pt x="58" y="252"/>
                    <a:pt x="62" y="261"/>
                  </a:cubicBezTo>
                  <a:cubicBezTo>
                    <a:pt x="61" y="263"/>
                    <a:pt x="58" y="272"/>
                    <a:pt x="55" y="277"/>
                  </a:cubicBezTo>
                  <a:cubicBezTo>
                    <a:pt x="54" y="281"/>
                    <a:pt x="60" y="289"/>
                    <a:pt x="60" y="289"/>
                  </a:cubicBezTo>
                  <a:lnTo>
                    <a:pt x="60" y="291"/>
                  </a:lnTo>
                  <a:cubicBezTo>
                    <a:pt x="59" y="291"/>
                    <a:pt x="58" y="291"/>
                    <a:pt x="58" y="291"/>
                  </a:cubicBezTo>
                  <a:cubicBezTo>
                    <a:pt x="51" y="291"/>
                    <a:pt x="47" y="302"/>
                    <a:pt x="43" y="317"/>
                  </a:cubicBezTo>
                  <a:cubicBezTo>
                    <a:pt x="40" y="334"/>
                    <a:pt x="36" y="347"/>
                    <a:pt x="28" y="350"/>
                  </a:cubicBezTo>
                  <a:cubicBezTo>
                    <a:pt x="28" y="350"/>
                    <a:pt x="28" y="352"/>
                    <a:pt x="36" y="355"/>
                  </a:cubicBezTo>
                  <a:cubicBezTo>
                    <a:pt x="52" y="360"/>
                    <a:pt x="52" y="362"/>
                    <a:pt x="43" y="363"/>
                  </a:cubicBezTo>
                  <a:cubicBezTo>
                    <a:pt x="28" y="364"/>
                    <a:pt x="26" y="374"/>
                    <a:pt x="40" y="377"/>
                  </a:cubicBezTo>
                  <a:lnTo>
                    <a:pt x="40" y="377"/>
                  </a:lnTo>
                  <a:cubicBezTo>
                    <a:pt x="38" y="377"/>
                    <a:pt x="36" y="377"/>
                    <a:pt x="34" y="377"/>
                  </a:cubicBezTo>
                  <a:lnTo>
                    <a:pt x="34" y="377"/>
                  </a:lnTo>
                  <a:cubicBezTo>
                    <a:pt x="17" y="379"/>
                    <a:pt x="25" y="387"/>
                    <a:pt x="41" y="389"/>
                  </a:cubicBezTo>
                  <a:cubicBezTo>
                    <a:pt x="33" y="391"/>
                    <a:pt x="25" y="395"/>
                    <a:pt x="33" y="397"/>
                  </a:cubicBezTo>
                  <a:cubicBezTo>
                    <a:pt x="33" y="399"/>
                    <a:pt x="33" y="399"/>
                    <a:pt x="17" y="399"/>
                  </a:cubicBezTo>
                  <a:cubicBezTo>
                    <a:pt x="9" y="400"/>
                    <a:pt x="0" y="400"/>
                    <a:pt x="0" y="402"/>
                  </a:cubicBezTo>
                  <a:cubicBezTo>
                    <a:pt x="0" y="404"/>
                    <a:pt x="4" y="405"/>
                    <a:pt x="8" y="405"/>
                  </a:cubicBezTo>
                  <a:cubicBezTo>
                    <a:pt x="11" y="405"/>
                    <a:pt x="14" y="405"/>
                    <a:pt x="17" y="405"/>
                  </a:cubicBezTo>
                  <a:lnTo>
                    <a:pt x="17" y="410"/>
                  </a:lnTo>
                  <a:cubicBezTo>
                    <a:pt x="17" y="410"/>
                    <a:pt x="17" y="412"/>
                    <a:pt x="21" y="412"/>
                  </a:cubicBezTo>
                  <a:cubicBezTo>
                    <a:pt x="22" y="412"/>
                    <a:pt x="23" y="412"/>
                    <a:pt x="25" y="411"/>
                  </a:cubicBezTo>
                  <a:cubicBezTo>
                    <a:pt x="33" y="411"/>
                    <a:pt x="33" y="414"/>
                    <a:pt x="33" y="416"/>
                  </a:cubicBezTo>
                  <a:cubicBezTo>
                    <a:pt x="28" y="417"/>
                    <a:pt x="29" y="418"/>
                    <a:pt x="32" y="418"/>
                  </a:cubicBezTo>
                  <a:cubicBezTo>
                    <a:pt x="35" y="418"/>
                    <a:pt x="38" y="417"/>
                    <a:pt x="41" y="416"/>
                  </a:cubicBezTo>
                  <a:cubicBezTo>
                    <a:pt x="44" y="415"/>
                    <a:pt x="48" y="415"/>
                    <a:pt x="51" y="415"/>
                  </a:cubicBezTo>
                  <a:cubicBezTo>
                    <a:pt x="55" y="415"/>
                    <a:pt x="58" y="416"/>
                    <a:pt x="58" y="417"/>
                  </a:cubicBezTo>
                  <a:lnTo>
                    <a:pt x="73" y="415"/>
                  </a:lnTo>
                  <a:cubicBezTo>
                    <a:pt x="75" y="415"/>
                    <a:pt x="77" y="415"/>
                    <a:pt x="79" y="415"/>
                  </a:cubicBezTo>
                  <a:cubicBezTo>
                    <a:pt x="88" y="415"/>
                    <a:pt x="97" y="413"/>
                    <a:pt x="106" y="409"/>
                  </a:cubicBezTo>
                  <a:cubicBezTo>
                    <a:pt x="114" y="400"/>
                    <a:pt x="121" y="396"/>
                    <a:pt x="106" y="396"/>
                  </a:cubicBezTo>
                  <a:cubicBezTo>
                    <a:pt x="106" y="396"/>
                    <a:pt x="98" y="393"/>
                    <a:pt x="98" y="391"/>
                  </a:cubicBezTo>
                  <a:cubicBezTo>
                    <a:pt x="98" y="390"/>
                    <a:pt x="106" y="388"/>
                    <a:pt x="106" y="388"/>
                  </a:cubicBezTo>
                  <a:cubicBezTo>
                    <a:pt x="114" y="388"/>
                    <a:pt x="115" y="381"/>
                    <a:pt x="116" y="371"/>
                  </a:cubicBezTo>
                  <a:cubicBezTo>
                    <a:pt x="116" y="361"/>
                    <a:pt x="117" y="355"/>
                    <a:pt x="126" y="354"/>
                  </a:cubicBezTo>
                  <a:cubicBezTo>
                    <a:pt x="134" y="354"/>
                    <a:pt x="135" y="352"/>
                    <a:pt x="135" y="352"/>
                  </a:cubicBezTo>
                  <a:cubicBezTo>
                    <a:pt x="127" y="351"/>
                    <a:pt x="128" y="341"/>
                    <a:pt x="133" y="328"/>
                  </a:cubicBezTo>
                  <a:cubicBezTo>
                    <a:pt x="136" y="316"/>
                    <a:pt x="141" y="304"/>
                    <a:pt x="134" y="300"/>
                  </a:cubicBezTo>
                  <a:lnTo>
                    <a:pt x="135" y="297"/>
                  </a:lnTo>
                  <a:cubicBezTo>
                    <a:pt x="137" y="298"/>
                    <a:pt x="139" y="298"/>
                    <a:pt x="140" y="298"/>
                  </a:cubicBezTo>
                  <a:cubicBezTo>
                    <a:pt x="143" y="298"/>
                    <a:pt x="144" y="296"/>
                    <a:pt x="145" y="294"/>
                  </a:cubicBezTo>
                  <a:cubicBezTo>
                    <a:pt x="139" y="287"/>
                    <a:pt x="141" y="284"/>
                    <a:pt x="141" y="284"/>
                  </a:cubicBezTo>
                  <a:lnTo>
                    <a:pt x="141" y="284"/>
                  </a:lnTo>
                  <a:cubicBezTo>
                    <a:pt x="143" y="285"/>
                    <a:pt x="145" y="285"/>
                    <a:pt x="146" y="285"/>
                  </a:cubicBezTo>
                  <a:cubicBezTo>
                    <a:pt x="149" y="285"/>
                    <a:pt x="149" y="283"/>
                    <a:pt x="151" y="281"/>
                  </a:cubicBezTo>
                  <a:cubicBezTo>
                    <a:pt x="153" y="278"/>
                    <a:pt x="154" y="277"/>
                    <a:pt x="146" y="273"/>
                  </a:cubicBezTo>
                  <a:cubicBezTo>
                    <a:pt x="147" y="271"/>
                    <a:pt x="154" y="259"/>
                    <a:pt x="164" y="259"/>
                  </a:cubicBezTo>
                  <a:cubicBezTo>
                    <a:pt x="165" y="259"/>
                    <a:pt x="166" y="259"/>
                    <a:pt x="167" y="259"/>
                  </a:cubicBezTo>
                  <a:cubicBezTo>
                    <a:pt x="170" y="259"/>
                    <a:pt x="165" y="255"/>
                    <a:pt x="160" y="250"/>
                  </a:cubicBezTo>
                  <a:cubicBezTo>
                    <a:pt x="153" y="245"/>
                    <a:pt x="147" y="240"/>
                    <a:pt x="148" y="238"/>
                  </a:cubicBezTo>
                  <a:lnTo>
                    <a:pt x="148" y="238"/>
                  </a:lnTo>
                  <a:cubicBezTo>
                    <a:pt x="148" y="238"/>
                    <a:pt x="155" y="242"/>
                    <a:pt x="162" y="247"/>
                  </a:cubicBezTo>
                  <a:cubicBezTo>
                    <a:pt x="166" y="250"/>
                    <a:pt x="167" y="251"/>
                    <a:pt x="168" y="251"/>
                  </a:cubicBezTo>
                  <a:cubicBezTo>
                    <a:pt x="169" y="251"/>
                    <a:pt x="169" y="250"/>
                    <a:pt x="170" y="249"/>
                  </a:cubicBezTo>
                  <a:lnTo>
                    <a:pt x="172" y="247"/>
                  </a:lnTo>
                  <a:cubicBezTo>
                    <a:pt x="165" y="242"/>
                    <a:pt x="171" y="233"/>
                    <a:pt x="180" y="223"/>
                  </a:cubicBezTo>
                  <a:cubicBezTo>
                    <a:pt x="190" y="210"/>
                    <a:pt x="194" y="205"/>
                    <a:pt x="189" y="201"/>
                  </a:cubicBezTo>
                  <a:cubicBezTo>
                    <a:pt x="184" y="196"/>
                    <a:pt x="184" y="195"/>
                    <a:pt x="189" y="195"/>
                  </a:cubicBezTo>
                  <a:cubicBezTo>
                    <a:pt x="190" y="195"/>
                    <a:pt x="192" y="195"/>
                    <a:pt x="194" y="195"/>
                  </a:cubicBezTo>
                  <a:cubicBezTo>
                    <a:pt x="208" y="199"/>
                    <a:pt x="214" y="201"/>
                    <a:pt x="216" y="201"/>
                  </a:cubicBezTo>
                  <a:cubicBezTo>
                    <a:pt x="218" y="201"/>
                    <a:pt x="217" y="199"/>
                    <a:pt x="216" y="196"/>
                  </a:cubicBezTo>
                  <a:cubicBezTo>
                    <a:pt x="216" y="196"/>
                    <a:pt x="215" y="196"/>
                    <a:pt x="215" y="196"/>
                  </a:cubicBezTo>
                  <a:cubicBezTo>
                    <a:pt x="212" y="196"/>
                    <a:pt x="207" y="191"/>
                    <a:pt x="202" y="186"/>
                  </a:cubicBezTo>
                  <a:cubicBezTo>
                    <a:pt x="196" y="180"/>
                    <a:pt x="194" y="176"/>
                    <a:pt x="195" y="176"/>
                  </a:cubicBezTo>
                  <a:lnTo>
                    <a:pt x="195" y="176"/>
                  </a:lnTo>
                  <a:cubicBezTo>
                    <a:pt x="196" y="176"/>
                    <a:pt x="200" y="179"/>
                    <a:pt x="206" y="184"/>
                  </a:cubicBezTo>
                  <a:cubicBezTo>
                    <a:pt x="208" y="186"/>
                    <a:pt x="210" y="187"/>
                    <a:pt x="212" y="187"/>
                  </a:cubicBezTo>
                  <a:cubicBezTo>
                    <a:pt x="222" y="187"/>
                    <a:pt x="231" y="168"/>
                    <a:pt x="225" y="157"/>
                  </a:cubicBezTo>
                  <a:cubicBezTo>
                    <a:pt x="223" y="155"/>
                    <a:pt x="222" y="153"/>
                    <a:pt x="222" y="153"/>
                  </a:cubicBezTo>
                  <a:lnTo>
                    <a:pt x="222" y="153"/>
                  </a:lnTo>
                  <a:cubicBezTo>
                    <a:pt x="222" y="153"/>
                    <a:pt x="224" y="156"/>
                    <a:pt x="230" y="164"/>
                  </a:cubicBezTo>
                  <a:cubicBezTo>
                    <a:pt x="233" y="167"/>
                    <a:pt x="234" y="168"/>
                    <a:pt x="236" y="168"/>
                  </a:cubicBezTo>
                  <a:cubicBezTo>
                    <a:pt x="237" y="168"/>
                    <a:pt x="239" y="167"/>
                    <a:pt x="243" y="165"/>
                  </a:cubicBezTo>
                  <a:lnTo>
                    <a:pt x="247" y="161"/>
                  </a:lnTo>
                  <a:cubicBezTo>
                    <a:pt x="242" y="153"/>
                    <a:pt x="245" y="150"/>
                    <a:pt x="249" y="150"/>
                  </a:cubicBezTo>
                  <a:cubicBezTo>
                    <a:pt x="252" y="150"/>
                    <a:pt x="255" y="152"/>
                    <a:pt x="257" y="155"/>
                  </a:cubicBezTo>
                  <a:cubicBezTo>
                    <a:pt x="261" y="159"/>
                    <a:pt x="262" y="160"/>
                    <a:pt x="263" y="160"/>
                  </a:cubicBezTo>
                  <a:cubicBezTo>
                    <a:pt x="264" y="160"/>
                    <a:pt x="265" y="160"/>
                    <a:pt x="266" y="159"/>
                  </a:cubicBezTo>
                  <a:cubicBezTo>
                    <a:pt x="264" y="150"/>
                    <a:pt x="267" y="146"/>
                    <a:pt x="270" y="146"/>
                  </a:cubicBezTo>
                  <a:cubicBezTo>
                    <a:pt x="273" y="146"/>
                    <a:pt x="277" y="149"/>
                    <a:pt x="279" y="152"/>
                  </a:cubicBezTo>
                  <a:cubicBezTo>
                    <a:pt x="280" y="151"/>
                    <a:pt x="281" y="151"/>
                    <a:pt x="282" y="150"/>
                  </a:cubicBezTo>
                  <a:cubicBezTo>
                    <a:pt x="280" y="142"/>
                    <a:pt x="283" y="141"/>
                    <a:pt x="284" y="140"/>
                  </a:cubicBezTo>
                  <a:cubicBezTo>
                    <a:pt x="290" y="138"/>
                    <a:pt x="291" y="138"/>
                    <a:pt x="286" y="131"/>
                  </a:cubicBezTo>
                  <a:cubicBezTo>
                    <a:pt x="283" y="123"/>
                    <a:pt x="279" y="116"/>
                    <a:pt x="281" y="115"/>
                  </a:cubicBezTo>
                  <a:lnTo>
                    <a:pt x="281" y="115"/>
                  </a:lnTo>
                  <a:lnTo>
                    <a:pt x="284" y="123"/>
                  </a:lnTo>
                  <a:cubicBezTo>
                    <a:pt x="286" y="126"/>
                    <a:pt x="288" y="128"/>
                    <a:pt x="291" y="128"/>
                  </a:cubicBezTo>
                  <a:cubicBezTo>
                    <a:pt x="293" y="128"/>
                    <a:pt x="296" y="126"/>
                    <a:pt x="300" y="125"/>
                  </a:cubicBezTo>
                  <a:cubicBezTo>
                    <a:pt x="304" y="124"/>
                    <a:pt x="307" y="123"/>
                    <a:pt x="309" y="123"/>
                  </a:cubicBezTo>
                  <a:cubicBezTo>
                    <a:pt x="312" y="123"/>
                    <a:pt x="314" y="124"/>
                    <a:pt x="317" y="129"/>
                  </a:cubicBezTo>
                  <a:lnTo>
                    <a:pt x="316" y="120"/>
                  </a:lnTo>
                  <a:cubicBezTo>
                    <a:pt x="315" y="116"/>
                    <a:pt x="315" y="113"/>
                    <a:pt x="316" y="113"/>
                  </a:cubicBezTo>
                  <a:cubicBezTo>
                    <a:pt x="317" y="113"/>
                    <a:pt x="318" y="115"/>
                    <a:pt x="319" y="119"/>
                  </a:cubicBezTo>
                  <a:cubicBezTo>
                    <a:pt x="321" y="122"/>
                    <a:pt x="323" y="123"/>
                    <a:pt x="326" y="123"/>
                  </a:cubicBezTo>
                  <a:cubicBezTo>
                    <a:pt x="328" y="123"/>
                    <a:pt x="331" y="121"/>
                    <a:pt x="331" y="116"/>
                  </a:cubicBezTo>
                  <a:lnTo>
                    <a:pt x="335" y="115"/>
                  </a:lnTo>
                  <a:cubicBezTo>
                    <a:pt x="337" y="123"/>
                    <a:pt x="340" y="126"/>
                    <a:pt x="341" y="126"/>
                  </a:cubicBezTo>
                  <a:cubicBezTo>
                    <a:pt x="343" y="126"/>
                    <a:pt x="344" y="122"/>
                    <a:pt x="344" y="113"/>
                  </a:cubicBezTo>
                  <a:lnTo>
                    <a:pt x="344" y="113"/>
                  </a:lnTo>
                  <a:cubicBezTo>
                    <a:pt x="345" y="121"/>
                    <a:pt x="347" y="121"/>
                    <a:pt x="348" y="121"/>
                  </a:cubicBezTo>
                  <a:cubicBezTo>
                    <a:pt x="349" y="116"/>
                    <a:pt x="352" y="114"/>
                    <a:pt x="354" y="114"/>
                  </a:cubicBezTo>
                  <a:cubicBezTo>
                    <a:pt x="357" y="114"/>
                    <a:pt x="359" y="116"/>
                    <a:pt x="359" y="120"/>
                  </a:cubicBezTo>
                  <a:lnTo>
                    <a:pt x="360" y="120"/>
                  </a:lnTo>
                  <a:cubicBezTo>
                    <a:pt x="362" y="112"/>
                    <a:pt x="363" y="111"/>
                    <a:pt x="365" y="111"/>
                  </a:cubicBezTo>
                  <a:cubicBezTo>
                    <a:pt x="366" y="111"/>
                    <a:pt x="368" y="111"/>
                    <a:pt x="369" y="103"/>
                  </a:cubicBezTo>
                  <a:cubicBezTo>
                    <a:pt x="371" y="94"/>
                    <a:pt x="373" y="94"/>
                    <a:pt x="373" y="94"/>
                  </a:cubicBezTo>
                  <a:lnTo>
                    <a:pt x="373" y="94"/>
                  </a:lnTo>
                  <a:cubicBezTo>
                    <a:pt x="374" y="94"/>
                    <a:pt x="373" y="102"/>
                    <a:pt x="372" y="111"/>
                  </a:cubicBezTo>
                  <a:cubicBezTo>
                    <a:pt x="371" y="114"/>
                    <a:pt x="371" y="116"/>
                    <a:pt x="372" y="116"/>
                  </a:cubicBezTo>
                  <a:cubicBezTo>
                    <a:pt x="373" y="116"/>
                    <a:pt x="376" y="111"/>
                    <a:pt x="378" y="102"/>
                  </a:cubicBezTo>
                  <a:cubicBezTo>
                    <a:pt x="381" y="94"/>
                    <a:pt x="382" y="90"/>
                    <a:pt x="382" y="90"/>
                  </a:cubicBezTo>
                  <a:lnTo>
                    <a:pt x="382" y="90"/>
                  </a:lnTo>
                  <a:cubicBezTo>
                    <a:pt x="383" y="90"/>
                    <a:pt x="382" y="94"/>
                    <a:pt x="381" y="102"/>
                  </a:cubicBezTo>
                  <a:cubicBezTo>
                    <a:pt x="379" y="108"/>
                    <a:pt x="378" y="114"/>
                    <a:pt x="379" y="114"/>
                  </a:cubicBezTo>
                  <a:cubicBezTo>
                    <a:pt x="379" y="114"/>
                    <a:pt x="380" y="113"/>
                    <a:pt x="381" y="111"/>
                  </a:cubicBezTo>
                  <a:cubicBezTo>
                    <a:pt x="381" y="111"/>
                    <a:pt x="384" y="111"/>
                    <a:pt x="384" y="103"/>
                  </a:cubicBezTo>
                  <a:lnTo>
                    <a:pt x="390" y="103"/>
                  </a:lnTo>
                  <a:cubicBezTo>
                    <a:pt x="393" y="111"/>
                    <a:pt x="394" y="111"/>
                    <a:pt x="396" y="111"/>
                  </a:cubicBezTo>
                  <a:cubicBezTo>
                    <a:pt x="397" y="107"/>
                    <a:pt x="398" y="105"/>
                    <a:pt x="398" y="105"/>
                  </a:cubicBezTo>
                  <a:cubicBezTo>
                    <a:pt x="399" y="105"/>
                    <a:pt x="399" y="107"/>
                    <a:pt x="400" y="111"/>
                  </a:cubicBezTo>
                  <a:cubicBezTo>
                    <a:pt x="399" y="114"/>
                    <a:pt x="399" y="116"/>
                    <a:pt x="400" y="116"/>
                  </a:cubicBezTo>
                  <a:cubicBezTo>
                    <a:pt x="400" y="116"/>
                    <a:pt x="401" y="113"/>
                    <a:pt x="402" y="103"/>
                  </a:cubicBezTo>
                  <a:cubicBezTo>
                    <a:pt x="403" y="99"/>
                    <a:pt x="404" y="98"/>
                    <a:pt x="405" y="98"/>
                  </a:cubicBezTo>
                  <a:cubicBezTo>
                    <a:pt x="406" y="98"/>
                    <a:pt x="407" y="100"/>
                    <a:pt x="408" y="104"/>
                  </a:cubicBezTo>
                  <a:cubicBezTo>
                    <a:pt x="406" y="113"/>
                    <a:pt x="406" y="118"/>
                    <a:pt x="407" y="118"/>
                  </a:cubicBezTo>
                  <a:cubicBezTo>
                    <a:pt x="408" y="118"/>
                    <a:pt x="408" y="116"/>
                    <a:pt x="409" y="112"/>
                  </a:cubicBezTo>
                  <a:cubicBezTo>
                    <a:pt x="410" y="106"/>
                    <a:pt x="412" y="105"/>
                    <a:pt x="413" y="105"/>
                  </a:cubicBezTo>
                  <a:cubicBezTo>
                    <a:pt x="413" y="105"/>
                    <a:pt x="413" y="105"/>
                    <a:pt x="413" y="105"/>
                  </a:cubicBezTo>
                  <a:cubicBezTo>
                    <a:pt x="412" y="113"/>
                    <a:pt x="428" y="115"/>
                    <a:pt x="443" y="120"/>
                  </a:cubicBezTo>
                  <a:cubicBezTo>
                    <a:pt x="445" y="120"/>
                    <a:pt x="449" y="112"/>
                    <a:pt x="451" y="105"/>
                  </a:cubicBezTo>
                  <a:cubicBezTo>
                    <a:pt x="453" y="99"/>
                    <a:pt x="453" y="96"/>
                    <a:pt x="453" y="96"/>
                  </a:cubicBezTo>
                  <a:lnTo>
                    <a:pt x="453" y="96"/>
                  </a:lnTo>
                  <a:cubicBezTo>
                    <a:pt x="453" y="96"/>
                    <a:pt x="452" y="101"/>
                    <a:pt x="452" y="105"/>
                  </a:cubicBezTo>
                  <a:cubicBezTo>
                    <a:pt x="450" y="117"/>
                    <a:pt x="450" y="123"/>
                    <a:pt x="451" y="123"/>
                  </a:cubicBezTo>
                  <a:cubicBezTo>
                    <a:pt x="452" y="123"/>
                    <a:pt x="454" y="118"/>
                    <a:pt x="456" y="106"/>
                  </a:cubicBezTo>
                  <a:cubicBezTo>
                    <a:pt x="457" y="99"/>
                    <a:pt x="458" y="95"/>
                    <a:pt x="459" y="95"/>
                  </a:cubicBezTo>
                  <a:lnTo>
                    <a:pt x="459" y="95"/>
                  </a:lnTo>
                  <a:cubicBezTo>
                    <a:pt x="459" y="95"/>
                    <a:pt x="459" y="99"/>
                    <a:pt x="458" y="107"/>
                  </a:cubicBezTo>
                  <a:cubicBezTo>
                    <a:pt x="458" y="112"/>
                    <a:pt x="458" y="113"/>
                    <a:pt x="458" y="113"/>
                  </a:cubicBezTo>
                  <a:cubicBezTo>
                    <a:pt x="459" y="113"/>
                    <a:pt x="460" y="112"/>
                    <a:pt x="461" y="109"/>
                  </a:cubicBezTo>
                  <a:cubicBezTo>
                    <a:pt x="462" y="105"/>
                    <a:pt x="463" y="103"/>
                    <a:pt x="464" y="103"/>
                  </a:cubicBezTo>
                  <a:lnTo>
                    <a:pt x="464" y="103"/>
                  </a:lnTo>
                  <a:cubicBezTo>
                    <a:pt x="465" y="103"/>
                    <a:pt x="465" y="105"/>
                    <a:pt x="464" y="110"/>
                  </a:cubicBezTo>
                  <a:cubicBezTo>
                    <a:pt x="463" y="115"/>
                    <a:pt x="462" y="121"/>
                    <a:pt x="463" y="121"/>
                  </a:cubicBezTo>
                  <a:cubicBezTo>
                    <a:pt x="463" y="121"/>
                    <a:pt x="464" y="120"/>
                    <a:pt x="465" y="119"/>
                  </a:cubicBezTo>
                  <a:cubicBezTo>
                    <a:pt x="465" y="119"/>
                    <a:pt x="466" y="119"/>
                    <a:pt x="466" y="128"/>
                  </a:cubicBezTo>
                  <a:cubicBezTo>
                    <a:pt x="466" y="130"/>
                    <a:pt x="466" y="131"/>
                    <a:pt x="466" y="131"/>
                  </a:cubicBezTo>
                  <a:cubicBezTo>
                    <a:pt x="468" y="131"/>
                    <a:pt x="471" y="126"/>
                    <a:pt x="474" y="121"/>
                  </a:cubicBezTo>
                  <a:cubicBezTo>
                    <a:pt x="479" y="115"/>
                    <a:pt x="482" y="112"/>
                    <a:pt x="483" y="112"/>
                  </a:cubicBezTo>
                  <a:lnTo>
                    <a:pt x="483" y="112"/>
                  </a:lnTo>
                  <a:cubicBezTo>
                    <a:pt x="484" y="112"/>
                    <a:pt x="482" y="116"/>
                    <a:pt x="478" y="123"/>
                  </a:cubicBezTo>
                  <a:cubicBezTo>
                    <a:pt x="475" y="130"/>
                    <a:pt x="476" y="133"/>
                    <a:pt x="478" y="133"/>
                  </a:cubicBezTo>
                  <a:cubicBezTo>
                    <a:pt x="480" y="133"/>
                    <a:pt x="486" y="128"/>
                    <a:pt x="491" y="121"/>
                  </a:cubicBezTo>
                  <a:cubicBezTo>
                    <a:pt x="495" y="112"/>
                    <a:pt x="497" y="109"/>
                    <a:pt x="497" y="109"/>
                  </a:cubicBezTo>
                  <a:lnTo>
                    <a:pt x="497" y="109"/>
                  </a:lnTo>
                  <a:cubicBezTo>
                    <a:pt x="497" y="109"/>
                    <a:pt x="496" y="111"/>
                    <a:pt x="495" y="114"/>
                  </a:cubicBezTo>
                  <a:cubicBezTo>
                    <a:pt x="492" y="121"/>
                    <a:pt x="494" y="122"/>
                    <a:pt x="494" y="122"/>
                  </a:cubicBezTo>
                  <a:cubicBezTo>
                    <a:pt x="496" y="123"/>
                    <a:pt x="497" y="124"/>
                    <a:pt x="494" y="131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495" y="131"/>
                    <a:pt x="497" y="131"/>
                    <a:pt x="503" y="126"/>
                  </a:cubicBezTo>
                  <a:cubicBezTo>
                    <a:pt x="506" y="122"/>
                    <a:pt x="509" y="120"/>
                    <a:pt x="511" y="120"/>
                  </a:cubicBezTo>
                  <a:cubicBezTo>
                    <a:pt x="514" y="120"/>
                    <a:pt x="513" y="129"/>
                    <a:pt x="508" y="140"/>
                  </a:cubicBezTo>
                  <a:lnTo>
                    <a:pt x="516" y="134"/>
                  </a:lnTo>
                  <a:cubicBezTo>
                    <a:pt x="522" y="127"/>
                    <a:pt x="527" y="122"/>
                    <a:pt x="528" y="122"/>
                  </a:cubicBezTo>
                  <a:lnTo>
                    <a:pt x="528" y="122"/>
                  </a:lnTo>
                  <a:cubicBezTo>
                    <a:pt x="528" y="122"/>
                    <a:pt x="527" y="124"/>
                    <a:pt x="524" y="130"/>
                  </a:cubicBezTo>
                  <a:lnTo>
                    <a:pt x="520" y="137"/>
                  </a:lnTo>
                  <a:cubicBezTo>
                    <a:pt x="523" y="133"/>
                    <a:pt x="525" y="131"/>
                    <a:pt x="527" y="131"/>
                  </a:cubicBezTo>
                  <a:cubicBezTo>
                    <a:pt x="530" y="131"/>
                    <a:pt x="530" y="140"/>
                    <a:pt x="524" y="149"/>
                  </a:cubicBezTo>
                  <a:cubicBezTo>
                    <a:pt x="520" y="156"/>
                    <a:pt x="520" y="156"/>
                    <a:pt x="521" y="157"/>
                  </a:cubicBezTo>
                  <a:lnTo>
                    <a:pt x="525" y="150"/>
                  </a:lnTo>
                  <a:cubicBezTo>
                    <a:pt x="529" y="144"/>
                    <a:pt x="533" y="137"/>
                    <a:pt x="535" y="137"/>
                  </a:cubicBezTo>
                  <a:cubicBezTo>
                    <a:pt x="535" y="137"/>
                    <a:pt x="535" y="137"/>
                    <a:pt x="535" y="138"/>
                  </a:cubicBezTo>
                  <a:cubicBezTo>
                    <a:pt x="538" y="139"/>
                    <a:pt x="539" y="140"/>
                    <a:pt x="534" y="147"/>
                  </a:cubicBezTo>
                  <a:cubicBezTo>
                    <a:pt x="533" y="152"/>
                    <a:pt x="530" y="158"/>
                    <a:pt x="531" y="158"/>
                  </a:cubicBezTo>
                  <a:cubicBezTo>
                    <a:pt x="531" y="158"/>
                    <a:pt x="532" y="157"/>
                    <a:pt x="533" y="156"/>
                  </a:cubicBezTo>
                  <a:lnTo>
                    <a:pt x="533" y="156"/>
                  </a:lnTo>
                  <a:cubicBezTo>
                    <a:pt x="533" y="156"/>
                    <a:pt x="534" y="157"/>
                    <a:pt x="531" y="165"/>
                  </a:cubicBezTo>
                  <a:lnTo>
                    <a:pt x="538" y="169"/>
                  </a:lnTo>
                  <a:cubicBezTo>
                    <a:pt x="540" y="167"/>
                    <a:pt x="542" y="166"/>
                    <a:pt x="543" y="166"/>
                  </a:cubicBezTo>
                  <a:cubicBezTo>
                    <a:pt x="545" y="166"/>
                    <a:pt x="545" y="168"/>
                    <a:pt x="542" y="172"/>
                  </a:cubicBezTo>
                  <a:cubicBezTo>
                    <a:pt x="542" y="172"/>
                    <a:pt x="543" y="173"/>
                    <a:pt x="544" y="173"/>
                  </a:cubicBezTo>
                  <a:cubicBezTo>
                    <a:pt x="546" y="173"/>
                    <a:pt x="548" y="172"/>
                    <a:pt x="551" y="170"/>
                  </a:cubicBezTo>
                  <a:lnTo>
                    <a:pt x="551" y="170"/>
                  </a:lnTo>
                  <a:cubicBezTo>
                    <a:pt x="554" y="172"/>
                    <a:pt x="556" y="174"/>
                    <a:pt x="550" y="180"/>
                  </a:cubicBezTo>
                  <a:cubicBezTo>
                    <a:pt x="548" y="183"/>
                    <a:pt x="547" y="185"/>
                    <a:pt x="547" y="185"/>
                  </a:cubicBezTo>
                  <a:cubicBezTo>
                    <a:pt x="547" y="185"/>
                    <a:pt x="549" y="184"/>
                    <a:pt x="552" y="181"/>
                  </a:cubicBezTo>
                  <a:cubicBezTo>
                    <a:pt x="555" y="178"/>
                    <a:pt x="556" y="177"/>
                    <a:pt x="557" y="177"/>
                  </a:cubicBezTo>
                  <a:cubicBezTo>
                    <a:pt x="558" y="177"/>
                    <a:pt x="559" y="178"/>
                    <a:pt x="560" y="178"/>
                  </a:cubicBezTo>
                  <a:lnTo>
                    <a:pt x="562" y="180"/>
                  </a:lnTo>
                  <a:cubicBezTo>
                    <a:pt x="566" y="176"/>
                    <a:pt x="567" y="175"/>
                    <a:pt x="568" y="175"/>
                  </a:cubicBezTo>
                  <a:cubicBezTo>
                    <a:pt x="568" y="175"/>
                    <a:pt x="569" y="176"/>
                    <a:pt x="569" y="176"/>
                  </a:cubicBezTo>
                  <a:cubicBezTo>
                    <a:pt x="571" y="177"/>
                    <a:pt x="570" y="187"/>
                    <a:pt x="571" y="188"/>
                  </a:cubicBezTo>
                  <a:cubicBezTo>
                    <a:pt x="573" y="190"/>
                    <a:pt x="574" y="191"/>
                    <a:pt x="575" y="191"/>
                  </a:cubicBezTo>
                  <a:cubicBezTo>
                    <a:pt x="576" y="191"/>
                    <a:pt x="577" y="190"/>
                    <a:pt x="579" y="186"/>
                  </a:cubicBezTo>
                  <a:cubicBezTo>
                    <a:pt x="579" y="185"/>
                    <a:pt x="580" y="182"/>
                    <a:pt x="581" y="182"/>
                  </a:cubicBezTo>
                  <a:lnTo>
                    <a:pt x="581" y="182"/>
                  </a:lnTo>
                  <a:cubicBezTo>
                    <a:pt x="582" y="182"/>
                    <a:pt x="582" y="183"/>
                    <a:pt x="580" y="187"/>
                  </a:cubicBezTo>
                  <a:cubicBezTo>
                    <a:pt x="581" y="188"/>
                    <a:pt x="580" y="198"/>
                    <a:pt x="584" y="203"/>
                  </a:cubicBezTo>
                  <a:cubicBezTo>
                    <a:pt x="586" y="206"/>
                    <a:pt x="588" y="207"/>
                    <a:pt x="589" y="207"/>
                  </a:cubicBezTo>
                  <a:cubicBezTo>
                    <a:pt x="590" y="207"/>
                    <a:pt x="592" y="206"/>
                    <a:pt x="595" y="203"/>
                  </a:cubicBezTo>
                  <a:cubicBezTo>
                    <a:pt x="600" y="197"/>
                    <a:pt x="603" y="195"/>
                    <a:pt x="604" y="195"/>
                  </a:cubicBezTo>
                  <a:lnTo>
                    <a:pt x="604" y="195"/>
                  </a:lnTo>
                  <a:cubicBezTo>
                    <a:pt x="605" y="195"/>
                    <a:pt x="602" y="198"/>
                    <a:pt x="596" y="205"/>
                  </a:cubicBezTo>
                  <a:cubicBezTo>
                    <a:pt x="590" y="214"/>
                    <a:pt x="588" y="217"/>
                    <a:pt x="589" y="217"/>
                  </a:cubicBezTo>
                  <a:cubicBezTo>
                    <a:pt x="590" y="217"/>
                    <a:pt x="591" y="216"/>
                    <a:pt x="594" y="214"/>
                  </a:cubicBezTo>
                  <a:cubicBezTo>
                    <a:pt x="597" y="212"/>
                    <a:pt x="599" y="211"/>
                    <a:pt x="600" y="211"/>
                  </a:cubicBezTo>
                  <a:cubicBezTo>
                    <a:pt x="601" y="211"/>
                    <a:pt x="601" y="212"/>
                    <a:pt x="602" y="213"/>
                  </a:cubicBezTo>
                  <a:cubicBezTo>
                    <a:pt x="597" y="216"/>
                    <a:pt x="597" y="218"/>
                    <a:pt x="601" y="218"/>
                  </a:cubicBezTo>
                  <a:cubicBezTo>
                    <a:pt x="602" y="218"/>
                    <a:pt x="604" y="218"/>
                    <a:pt x="606" y="217"/>
                  </a:cubicBezTo>
                  <a:lnTo>
                    <a:pt x="606" y="217"/>
                  </a:lnTo>
                  <a:cubicBezTo>
                    <a:pt x="607" y="218"/>
                    <a:pt x="607" y="218"/>
                    <a:pt x="600" y="224"/>
                  </a:cubicBezTo>
                  <a:lnTo>
                    <a:pt x="603" y="226"/>
                  </a:lnTo>
                  <a:cubicBezTo>
                    <a:pt x="605" y="225"/>
                    <a:pt x="607" y="225"/>
                    <a:pt x="609" y="225"/>
                  </a:cubicBezTo>
                  <a:cubicBezTo>
                    <a:pt x="618" y="225"/>
                    <a:pt x="616" y="236"/>
                    <a:pt x="612" y="241"/>
                  </a:cubicBezTo>
                  <a:cubicBezTo>
                    <a:pt x="612" y="241"/>
                    <a:pt x="612" y="242"/>
                    <a:pt x="614" y="242"/>
                  </a:cubicBezTo>
                  <a:cubicBezTo>
                    <a:pt x="615" y="242"/>
                    <a:pt x="617" y="241"/>
                    <a:pt x="621" y="240"/>
                  </a:cubicBezTo>
                  <a:cubicBezTo>
                    <a:pt x="627" y="237"/>
                    <a:pt x="630" y="236"/>
                    <a:pt x="632" y="236"/>
                  </a:cubicBezTo>
                  <a:cubicBezTo>
                    <a:pt x="634" y="236"/>
                    <a:pt x="631" y="238"/>
                    <a:pt x="623" y="243"/>
                  </a:cubicBezTo>
                  <a:cubicBezTo>
                    <a:pt x="615" y="248"/>
                    <a:pt x="611" y="250"/>
                    <a:pt x="612" y="250"/>
                  </a:cubicBezTo>
                  <a:cubicBezTo>
                    <a:pt x="613" y="250"/>
                    <a:pt x="616" y="249"/>
                    <a:pt x="623" y="245"/>
                  </a:cubicBezTo>
                  <a:cubicBezTo>
                    <a:pt x="624" y="245"/>
                    <a:pt x="625" y="245"/>
                    <a:pt x="627" y="245"/>
                  </a:cubicBezTo>
                  <a:cubicBezTo>
                    <a:pt x="632" y="245"/>
                    <a:pt x="633" y="252"/>
                    <a:pt x="621" y="258"/>
                  </a:cubicBezTo>
                  <a:lnTo>
                    <a:pt x="606" y="266"/>
                  </a:lnTo>
                  <a:cubicBezTo>
                    <a:pt x="610" y="264"/>
                    <a:pt x="612" y="264"/>
                    <a:pt x="614" y="264"/>
                  </a:cubicBezTo>
                  <a:cubicBezTo>
                    <a:pt x="615" y="264"/>
                    <a:pt x="615" y="264"/>
                    <a:pt x="615" y="264"/>
                  </a:cubicBezTo>
                  <a:cubicBezTo>
                    <a:pt x="618" y="263"/>
                    <a:pt x="619" y="263"/>
                    <a:pt x="621" y="263"/>
                  </a:cubicBezTo>
                  <a:cubicBezTo>
                    <a:pt x="623" y="263"/>
                    <a:pt x="624" y="264"/>
                    <a:pt x="625" y="268"/>
                  </a:cubicBezTo>
                  <a:cubicBezTo>
                    <a:pt x="627" y="270"/>
                    <a:pt x="637" y="273"/>
                    <a:pt x="639" y="278"/>
                  </a:cubicBezTo>
                  <a:cubicBezTo>
                    <a:pt x="642" y="282"/>
                    <a:pt x="640" y="288"/>
                    <a:pt x="635" y="291"/>
                  </a:cubicBezTo>
                  <a:cubicBezTo>
                    <a:pt x="635" y="293"/>
                    <a:pt x="636" y="295"/>
                    <a:pt x="645" y="295"/>
                  </a:cubicBezTo>
                  <a:cubicBezTo>
                    <a:pt x="646" y="295"/>
                    <a:pt x="647" y="295"/>
                    <a:pt x="648" y="295"/>
                  </a:cubicBezTo>
                  <a:cubicBezTo>
                    <a:pt x="653" y="295"/>
                    <a:pt x="653" y="298"/>
                    <a:pt x="646" y="300"/>
                  </a:cubicBezTo>
                  <a:lnTo>
                    <a:pt x="648" y="303"/>
                  </a:lnTo>
                  <a:cubicBezTo>
                    <a:pt x="655" y="304"/>
                    <a:pt x="657" y="305"/>
                    <a:pt x="657" y="305"/>
                  </a:cubicBezTo>
                  <a:cubicBezTo>
                    <a:pt x="650" y="307"/>
                    <a:pt x="643" y="311"/>
                    <a:pt x="647" y="311"/>
                  </a:cubicBezTo>
                  <a:cubicBezTo>
                    <a:pt x="647" y="311"/>
                    <a:pt x="648" y="311"/>
                    <a:pt x="649" y="310"/>
                  </a:cubicBezTo>
                  <a:cubicBezTo>
                    <a:pt x="651" y="310"/>
                    <a:pt x="652" y="310"/>
                    <a:pt x="653" y="310"/>
                  </a:cubicBezTo>
                  <a:cubicBezTo>
                    <a:pt x="657" y="310"/>
                    <a:pt x="658" y="311"/>
                    <a:pt x="659" y="314"/>
                  </a:cubicBezTo>
                  <a:cubicBezTo>
                    <a:pt x="655" y="325"/>
                    <a:pt x="655" y="337"/>
                    <a:pt x="658" y="349"/>
                  </a:cubicBezTo>
                  <a:cubicBezTo>
                    <a:pt x="658" y="363"/>
                    <a:pt x="660" y="378"/>
                    <a:pt x="663" y="378"/>
                  </a:cubicBezTo>
                  <a:lnTo>
                    <a:pt x="662" y="383"/>
                  </a:lnTo>
                  <a:cubicBezTo>
                    <a:pt x="662" y="385"/>
                    <a:pt x="662" y="389"/>
                    <a:pt x="662" y="389"/>
                  </a:cubicBezTo>
                  <a:cubicBezTo>
                    <a:pt x="660" y="389"/>
                    <a:pt x="659" y="389"/>
                    <a:pt x="658" y="389"/>
                  </a:cubicBezTo>
                  <a:cubicBezTo>
                    <a:pt x="647" y="389"/>
                    <a:pt x="654" y="396"/>
                    <a:pt x="660" y="402"/>
                  </a:cubicBezTo>
                  <a:cubicBezTo>
                    <a:pt x="667" y="406"/>
                    <a:pt x="667" y="408"/>
                    <a:pt x="667" y="409"/>
                  </a:cubicBezTo>
                  <a:cubicBezTo>
                    <a:pt x="664" y="409"/>
                    <a:pt x="661" y="409"/>
                    <a:pt x="659" y="409"/>
                  </a:cubicBezTo>
                  <a:cubicBezTo>
                    <a:pt x="650" y="409"/>
                    <a:pt x="650" y="412"/>
                    <a:pt x="657" y="417"/>
                  </a:cubicBezTo>
                  <a:cubicBezTo>
                    <a:pt x="666" y="421"/>
                    <a:pt x="669" y="422"/>
                    <a:pt x="667" y="422"/>
                  </a:cubicBezTo>
                  <a:cubicBezTo>
                    <a:pt x="665" y="422"/>
                    <a:pt x="661" y="422"/>
                    <a:pt x="655" y="420"/>
                  </a:cubicBezTo>
                  <a:cubicBezTo>
                    <a:pt x="651" y="419"/>
                    <a:pt x="648" y="418"/>
                    <a:pt x="646" y="418"/>
                  </a:cubicBezTo>
                  <a:cubicBezTo>
                    <a:pt x="642" y="418"/>
                    <a:pt x="646" y="422"/>
                    <a:pt x="661" y="429"/>
                  </a:cubicBezTo>
                  <a:cubicBezTo>
                    <a:pt x="666" y="432"/>
                    <a:pt x="668" y="433"/>
                    <a:pt x="665" y="433"/>
                  </a:cubicBezTo>
                  <a:cubicBezTo>
                    <a:pt x="664" y="433"/>
                    <a:pt x="663" y="433"/>
                    <a:pt x="660" y="433"/>
                  </a:cubicBezTo>
                  <a:cubicBezTo>
                    <a:pt x="654" y="432"/>
                    <a:pt x="650" y="432"/>
                    <a:pt x="648" y="432"/>
                  </a:cubicBezTo>
                  <a:cubicBezTo>
                    <a:pt x="645" y="432"/>
                    <a:pt x="646" y="432"/>
                    <a:pt x="651" y="434"/>
                  </a:cubicBezTo>
                  <a:cubicBezTo>
                    <a:pt x="661" y="439"/>
                    <a:pt x="664" y="441"/>
                    <a:pt x="659" y="441"/>
                  </a:cubicBezTo>
                  <a:cubicBezTo>
                    <a:pt x="657" y="441"/>
                    <a:pt x="654" y="441"/>
                    <a:pt x="649" y="439"/>
                  </a:cubicBezTo>
                  <a:cubicBezTo>
                    <a:pt x="643" y="439"/>
                    <a:pt x="639" y="438"/>
                    <a:pt x="637" y="438"/>
                  </a:cubicBezTo>
                  <a:cubicBezTo>
                    <a:pt x="635" y="438"/>
                    <a:pt x="638" y="440"/>
                    <a:pt x="648" y="444"/>
                  </a:cubicBezTo>
                  <a:cubicBezTo>
                    <a:pt x="659" y="450"/>
                    <a:pt x="659" y="456"/>
                    <a:pt x="651" y="456"/>
                  </a:cubicBezTo>
                  <a:cubicBezTo>
                    <a:pt x="649" y="456"/>
                    <a:pt x="646" y="456"/>
                    <a:pt x="643" y="455"/>
                  </a:cubicBezTo>
                  <a:cubicBezTo>
                    <a:pt x="642" y="456"/>
                    <a:pt x="633" y="455"/>
                    <a:pt x="641" y="457"/>
                  </a:cubicBezTo>
                  <a:lnTo>
                    <a:pt x="633" y="456"/>
                  </a:lnTo>
                  <a:lnTo>
                    <a:pt x="631" y="460"/>
                  </a:lnTo>
                  <a:lnTo>
                    <a:pt x="639" y="463"/>
                  </a:lnTo>
                  <a:cubicBezTo>
                    <a:pt x="631" y="469"/>
                    <a:pt x="624" y="474"/>
                    <a:pt x="618" y="482"/>
                  </a:cubicBezTo>
                  <a:cubicBezTo>
                    <a:pt x="608" y="499"/>
                    <a:pt x="604" y="501"/>
                    <a:pt x="613" y="505"/>
                  </a:cubicBezTo>
                  <a:cubicBezTo>
                    <a:pt x="622" y="509"/>
                    <a:pt x="624" y="512"/>
                    <a:pt x="621" y="512"/>
                  </a:cubicBezTo>
                  <a:cubicBezTo>
                    <a:pt x="620" y="512"/>
                    <a:pt x="616" y="511"/>
                    <a:pt x="611" y="508"/>
                  </a:cubicBezTo>
                  <a:cubicBezTo>
                    <a:pt x="610" y="508"/>
                    <a:pt x="610" y="508"/>
                    <a:pt x="608" y="508"/>
                  </a:cubicBezTo>
                  <a:cubicBezTo>
                    <a:pt x="607" y="508"/>
                    <a:pt x="606" y="508"/>
                    <a:pt x="605" y="508"/>
                  </a:cubicBezTo>
                  <a:cubicBezTo>
                    <a:pt x="602" y="508"/>
                    <a:pt x="599" y="508"/>
                    <a:pt x="598" y="510"/>
                  </a:cubicBezTo>
                  <a:cubicBezTo>
                    <a:pt x="597" y="512"/>
                    <a:pt x="595" y="514"/>
                    <a:pt x="593" y="514"/>
                  </a:cubicBezTo>
                  <a:cubicBezTo>
                    <a:pt x="592" y="514"/>
                    <a:pt x="589" y="513"/>
                    <a:pt x="587" y="510"/>
                  </a:cubicBezTo>
                  <a:lnTo>
                    <a:pt x="586" y="512"/>
                  </a:lnTo>
                  <a:cubicBezTo>
                    <a:pt x="594" y="524"/>
                    <a:pt x="588" y="533"/>
                    <a:pt x="580" y="533"/>
                  </a:cubicBezTo>
                  <a:cubicBezTo>
                    <a:pt x="579" y="533"/>
                    <a:pt x="579" y="533"/>
                    <a:pt x="578" y="533"/>
                  </a:cubicBezTo>
                  <a:cubicBezTo>
                    <a:pt x="575" y="535"/>
                    <a:pt x="574" y="536"/>
                    <a:pt x="576" y="544"/>
                  </a:cubicBezTo>
                  <a:cubicBezTo>
                    <a:pt x="578" y="549"/>
                    <a:pt x="579" y="551"/>
                    <a:pt x="577" y="551"/>
                  </a:cubicBezTo>
                  <a:cubicBezTo>
                    <a:pt x="576" y="551"/>
                    <a:pt x="575" y="550"/>
                    <a:pt x="571" y="548"/>
                  </a:cubicBezTo>
                  <a:cubicBezTo>
                    <a:pt x="569" y="546"/>
                    <a:pt x="566" y="545"/>
                    <a:pt x="564" y="545"/>
                  </a:cubicBezTo>
                  <a:cubicBezTo>
                    <a:pt x="559" y="545"/>
                    <a:pt x="556" y="548"/>
                    <a:pt x="563" y="556"/>
                  </a:cubicBezTo>
                  <a:lnTo>
                    <a:pt x="557" y="551"/>
                  </a:lnTo>
                  <a:cubicBezTo>
                    <a:pt x="555" y="550"/>
                    <a:pt x="554" y="549"/>
                    <a:pt x="554" y="549"/>
                  </a:cubicBezTo>
                  <a:lnTo>
                    <a:pt x="554" y="549"/>
                  </a:lnTo>
                  <a:cubicBezTo>
                    <a:pt x="552" y="549"/>
                    <a:pt x="555" y="554"/>
                    <a:pt x="559" y="560"/>
                  </a:cubicBezTo>
                  <a:cubicBezTo>
                    <a:pt x="564" y="565"/>
                    <a:pt x="566" y="569"/>
                    <a:pt x="565" y="569"/>
                  </a:cubicBezTo>
                  <a:cubicBezTo>
                    <a:pt x="564" y="569"/>
                    <a:pt x="559" y="564"/>
                    <a:pt x="550" y="555"/>
                  </a:cubicBezTo>
                  <a:cubicBezTo>
                    <a:pt x="544" y="548"/>
                    <a:pt x="541" y="545"/>
                    <a:pt x="541" y="545"/>
                  </a:cubicBezTo>
                  <a:lnTo>
                    <a:pt x="541" y="545"/>
                  </a:lnTo>
                  <a:cubicBezTo>
                    <a:pt x="541" y="545"/>
                    <a:pt x="542" y="547"/>
                    <a:pt x="544" y="549"/>
                  </a:cubicBezTo>
                  <a:cubicBezTo>
                    <a:pt x="547" y="555"/>
                    <a:pt x="550" y="561"/>
                    <a:pt x="548" y="561"/>
                  </a:cubicBezTo>
                  <a:cubicBezTo>
                    <a:pt x="547" y="561"/>
                    <a:pt x="546" y="561"/>
                    <a:pt x="544" y="560"/>
                  </a:cubicBezTo>
                  <a:lnTo>
                    <a:pt x="544" y="560"/>
                  </a:lnTo>
                  <a:cubicBezTo>
                    <a:pt x="543" y="561"/>
                    <a:pt x="541" y="562"/>
                    <a:pt x="551" y="574"/>
                  </a:cubicBezTo>
                  <a:cubicBezTo>
                    <a:pt x="556" y="581"/>
                    <a:pt x="554" y="582"/>
                    <a:pt x="552" y="583"/>
                  </a:cubicBezTo>
                  <a:cubicBezTo>
                    <a:pt x="549" y="580"/>
                    <a:pt x="547" y="574"/>
                    <a:pt x="544" y="570"/>
                  </a:cubicBezTo>
                  <a:lnTo>
                    <a:pt x="541" y="572"/>
                  </a:lnTo>
                  <a:cubicBezTo>
                    <a:pt x="541" y="572"/>
                    <a:pt x="541" y="572"/>
                    <a:pt x="540" y="572"/>
                  </a:cubicBezTo>
                  <a:cubicBezTo>
                    <a:pt x="538" y="572"/>
                    <a:pt x="532" y="568"/>
                    <a:pt x="528" y="561"/>
                  </a:cubicBezTo>
                  <a:cubicBezTo>
                    <a:pt x="525" y="559"/>
                    <a:pt x="524" y="557"/>
                    <a:pt x="523" y="557"/>
                  </a:cubicBezTo>
                  <a:lnTo>
                    <a:pt x="523" y="557"/>
                  </a:lnTo>
                  <a:cubicBezTo>
                    <a:pt x="522" y="557"/>
                    <a:pt x="524" y="561"/>
                    <a:pt x="531" y="568"/>
                  </a:cubicBezTo>
                  <a:cubicBezTo>
                    <a:pt x="540" y="582"/>
                    <a:pt x="540" y="582"/>
                    <a:pt x="537" y="584"/>
                  </a:cubicBezTo>
                  <a:cubicBezTo>
                    <a:pt x="536" y="585"/>
                    <a:pt x="535" y="585"/>
                    <a:pt x="534" y="585"/>
                  </a:cubicBezTo>
                  <a:cubicBezTo>
                    <a:pt x="533" y="585"/>
                    <a:pt x="531" y="584"/>
                    <a:pt x="529" y="580"/>
                  </a:cubicBezTo>
                  <a:cubicBezTo>
                    <a:pt x="526" y="575"/>
                    <a:pt x="525" y="573"/>
                    <a:pt x="523" y="573"/>
                  </a:cubicBezTo>
                  <a:cubicBezTo>
                    <a:pt x="523" y="573"/>
                    <a:pt x="522" y="573"/>
                    <a:pt x="521" y="574"/>
                  </a:cubicBezTo>
                  <a:cubicBezTo>
                    <a:pt x="516" y="576"/>
                    <a:pt x="523" y="601"/>
                    <a:pt x="529" y="616"/>
                  </a:cubicBezTo>
                  <a:cubicBezTo>
                    <a:pt x="533" y="623"/>
                    <a:pt x="535" y="627"/>
                    <a:pt x="534" y="627"/>
                  </a:cubicBezTo>
                  <a:cubicBezTo>
                    <a:pt x="534" y="627"/>
                    <a:pt x="532" y="623"/>
                    <a:pt x="528" y="617"/>
                  </a:cubicBezTo>
                  <a:cubicBezTo>
                    <a:pt x="524" y="612"/>
                    <a:pt x="523" y="611"/>
                    <a:pt x="521" y="611"/>
                  </a:cubicBezTo>
                  <a:cubicBezTo>
                    <a:pt x="521" y="611"/>
                    <a:pt x="520" y="611"/>
                    <a:pt x="520" y="611"/>
                  </a:cubicBezTo>
                  <a:cubicBezTo>
                    <a:pt x="516" y="604"/>
                    <a:pt x="517" y="603"/>
                    <a:pt x="520" y="603"/>
                  </a:cubicBezTo>
                  <a:lnTo>
                    <a:pt x="515" y="595"/>
                  </a:lnTo>
                  <a:cubicBezTo>
                    <a:pt x="511" y="589"/>
                    <a:pt x="509" y="586"/>
                    <a:pt x="508" y="586"/>
                  </a:cubicBezTo>
                  <a:lnTo>
                    <a:pt x="508" y="586"/>
                  </a:lnTo>
                  <a:cubicBezTo>
                    <a:pt x="507" y="586"/>
                    <a:pt x="508" y="590"/>
                    <a:pt x="511" y="598"/>
                  </a:cubicBezTo>
                  <a:cubicBezTo>
                    <a:pt x="511" y="602"/>
                    <a:pt x="512" y="604"/>
                    <a:pt x="511" y="604"/>
                  </a:cubicBezTo>
                  <a:cubicBezTo>
                    <a:pt x="511" y="604"/>
                    <a:pt x="509" y="602"/>
                    <a:pt x="507" y="600"/>
                  </a:cubicBezTo>
                  <a:cubicBezTo>
                    <a:pt x="504" y="595"/>
                    <a:pt x="500" y="591"/>
                    <a:pt x="499" y="591"/>
                  </a:cubicBezTo>
                  <a:lnTo>
                    <a:pt x="499" y="591"/>
                  </a:lnTo>
                  <a:cubicBezTo>
                    <a:pt x="498" y="591"/>
                    <a:pt x="498" y="592"/>
                    <a:pt x="500" y="594"/>
                  </a:cubicBezTo>
                  <a:cubicBezTo>
                    <a:pt x="500" y="594"/>
                    <a:pt x="499" y="594"/>
                    <a:pt x="499" y="594"/>
                  </a:cubicBezTo>
                  <a:cubicBezTo>
                    <a:pt x="498" y="594"/>
                    <a:pt x="495" y="594"/>
                    <a:pt x="492" y="589"/>
                  </a:cubicBezTo>
                  <a:cubicBezTo>
                    <a:pt x="488" y="590"/>
                    <a:pt x="486" y="591"/>
                    <a:pt x="489" y="599"/>
                  </a:cubicBezTo>
                  <a:cubicBezTo>
                    <a:pt x="493" y="605"/>
                    <a:pt x="491" y="607"/>
                    <a:pt x="489" y="607"/>
                  </a:cubicBezTo>
                  <a:cubicBezTo>
                    <a:pt x="487" y="608"/>
                    <a:pt x="486" y="608"/>
                    <a:pt x="488" y="616"/>
                  </a:cubicBezTo>
                  <a:cubicBezTo>
                    <a:pt x="492" y="623"/>
                    <a:pt x="493" y="631"/>
                    <a:pt x="488" y="632"/>
                  </a:cubicBezTo>
                  <a:cubicBezTo>
                    <a:pt x="488" y="636"/>
                    <a:pt x="488" y="639"/>
                    <a:pt x="487" y="639"/>
                  </a:cubicBezTo>
                  <a:cubicBezTo>
                    <a:pt x="486" y="639"/>
                    <a:pt x="484" y="635"/>
                    <a:pt x="480" y="627"/>
                  </a:cubicBezTo>
                  <a:cubicBezTo>
                    <a:pt x="478" y="622"/>
                    <a:pt x="477" y="621"/>
                    <a:pt x="475" y="621"/>
                  </a:cubicBezTo>
                  <a:cubicBezTo>
                    <a:pt x="475" y="621"/>
                    <a:pt x="474" y="621"/>
                    <a:pt x="474" y="621"/>
                  </a:cubicBezTo>
                  <a:cubicBezTo>
                    <a:pt x="474" y="621"/>
                    <a:pt x="471" y="621"/>
                    <a:pt x="468" y="614"/>
                  </a:cubicBezTo>
                  <a:cubicBezTo>
                    <a:pt x="467" y="612"/>
                    <a:pt x="466" y="611"/>
                    <a:pt x="466" y="611"/>
                  </a:cubicBezTo>
                  <a:lnTo>
                    <a:pt x="466" y="611"/>
                  </a:lnTo>
                  <a:cubicBezTo>
                    <a:pt x="465" y="611"/>
                    <a:pt x="467" y="617"/>
                    <a:pt x="468" y="622"/>
                  </a:cubicBezTo>
                  <a:lnTo>
                    <a:pt x="473" y="638"/>
                  </a:lnTo>
                  <a:cubicBezTo>
                    <a:pt x="470" y="638"/>
                    <a:pt x="465" y="623"/>
                    <a:pt x="462" y="616"/>
                  </a:cubicBezTo>
                  <a:cubicBezTo>
                    <a:pt x="459" y="608"/>
                    <a:pt x="457" y="604"/>
                    <a:pt x="457" y="604"/>
                  </a:cubicBezTo>
                  <a:lnTo>
                    <a:pt x="457" y="604"/>
                  </a:lnTo>
                  <a:cubicBezTo>
                    <a:pt x="457" y="604"/>
                    <a:pt x="458" y="608"/>
                    <a:pt x="460" y="616"/>
                  </a:cubicBezTo>
                  <a:cubicBezTo>
                    <a:pt x="462" y="621"/>
                    <a:pt x="462" y="628"/>
                    <a:pt x="460" y="628"/>
                  </a:cubicBezTo>
                  <a:cubicBezTo>
                    <a:pt x="460" y="628"/>
                    <a:pt x="458" y="627"/>
                    <a:pt x="457" y="625"/>
                  </a:cubicBezTo>
                  <a:cubicBezTo>
                    <a:pt x="456" y="625"/>
                    <a:pt x="454" y="625"/>
                    <a:pt x="453" y="625"/>
                  </a:cubicBezTo>
                  <a:cubicBezTo>
                    <a:pt x="451" y="625"/>
                    <a:pt x="449" y="624"/>
                    <a:pt x="448" y="619"/>
                  </a:cubicBezTo>
                  <a:cubicBezTo>
                    <a:pt x="447" y="616"/>
                    <a:pt x="446" y="615"/>
                    <a:pt x="446" y="615"/>
                  </a:cubicBezTo>
                  <a:cubicBezTo>
                    <a:pt x="445" y="615"/>
                    <a:pt x="445" y="619"/>
                    <a:pt x="445" y="619"/>
                  </a:cubicBezTo>
                  <a:cubicBezTo>
                    <a:pt x="445" y="624"/>
                    <a:pt x="444" y="626"/>
                    <a:pt x="442" y="626"/>
                  </a:cubicBezTo>
                  <a:cubicBezTo>
                    <a:pt x="441" y="626"/>
                    <a:pt x="439" y="624"/>
                    <a:pt x="436" y="621"/>
                  </a:cubicBezTo>
                  <a:cubicBezTo>
                    <a:pt x="429" y="613"/>
                    <a:pt x="427" y="609"/>
                    <a:pt x="426" y="609"/>
                  </a:cubicBezTo>
                  <a:lnTo>
                    <a:pt x="426" y="609"/>
                  </a:lnTo>
                  <a:cubicBezTo>
                    <a:pt x="425" y="609"/>
                    <a:pt x="425" y="613"/>
                    <a:pt x="427" y="621"/>
                  </a:cubicBezTo>
                  <a:cubicBezTo>
                    <a:pt x="427" y="626"/>
                    <a:pt x="428" y="631"/>
                    <a:pt x="427" y="631"/>
                  </a:cubicBezTo>
                  <a:cubicBezTo>
                    <a:pt x="427" y="631"/>
                    <a:pt x="426" y="628"/>
                    <a:pt x="424" y="621"/>
                  </a:cubicBezTo>
                  <a:cubicBezTo>
                    <a:pt x="424" y="619"/>
                    <a:pt x="423" y="619"/>
                    <a:pt x="423" y="619"/>
                  </a:cubicBezTo>
                  <a:cubicBezTo>
                    <a:pt x="421" y="619"/>
                    <a:pt x="420" y="624"/>
                    <a:pt x="418" y="630"/>
                  </a:cubicBezTo>
                  <a:cubicBezTo>
                    <a:pt x="418" y="641"/>
                    <a:pt x="418" y="653"/>
                    <a:pt x="419" y="663"/>
                  </a:cubicBezTo>
                  <a:cubicBezTo>
                    <a:pt x="419" y="672"/>
                    <a:pt x="420" y="677"/>
                    <a:pt x="419" y="677"/>
                  </a:cubicBezTo>
                  <a:cubicBezTo>
                    <a:pt x="418" y="677"/>
                    <a:pt x="417" y="674"/>
                    <a:pt x="414" y="671"/>
                  </a:cubicBezTo>
                  <a:cubicBezTo>
                    <a:pt x="412" y="671"/>
                    <a:pt x="410" y="663"/>
                    <a:pt x="410" y="655"/>
                  </a:cubicBezTo>
                  <a:cubicBezTo>
                    <a:pt x="410" y="647"/>
                    <a:pt x="411" y="647"/>
                    <a:pt x="411" y="647"/>
                  </a:cubicBezTo>
                  <a:lnTo>
                    <a:pt x="413" y="647"/>
                  </a:lnTo>
                  <a:cubicBezTo>
                    <a:pt x="413" y="639"/>
                    <a:pt x="412" y="630"/>
                    <a:pt x="409" y="630"/>
                  </a:cubicBezTo>
                  <a:cubicBezTo>
                    <a:pt x="408" y="626"/>
                    <a:pt x="407" y="624"/>
                    <a:pt x="406" y="624"/>
                  </a:cubicBezTo>
                  <a:cubicBezTo>
                    <a:pt x="406" y="624"/>
                    <a:pt x="405" y="626"/>
                    <a:pt x="405" y="630"/>
                  </a:cubicBezTo>
                  <a:cubicBezTo>
                    <a:pt x="403" y="622"/>
                    <a:pt x="400" y="622"/>
                    <a:pt x="396" y="622"/>
                  </a:cubicBezTo>
                  <a:cubicBezTo>
                    <a:pt x="393" y="622"/>
                    <a:pt x="387" y="622"/>
                    <a:pt x="386" y="613"/>
                  </a:cubicBezTo>
                  <a:cubicBezTo>
                    <a:pt x="386" y="613"/>
                    <a:pt x="385" y="613"/>
                    <a:pt x="384" y="613"/>
                  </a:cubicBezTo>
                  <a:cubicBezTo>
                    <a:pt x="382" y="613"/>
                    <a:pt x="382" y="614"/>
                    <a:pt x="381" y="621"/>
                  </a:cubicBezTo>
                  <a:cubicBezTo>
                    <a:pt x="380" y="630"/>
                    <a:pt x="379" y="634"/>
                    <a:pt x="378" y="634"/>
                  </a:cubicBezTo>
                  <a:cubicBezTo>
                    <a:pt x="378" y="634"/>
                    <a:pt x="378" y="632"/>
                    <a:pt x="378" y="629"/>
                  </a:cubicBezTo>
                  <a:cubicBezTo>
                    <a:pt x="378" y="618"/>
                    <a:pt x="369" y="609"/>
                    <a:pt x="362" y="609"/>
                  </a:cubicBezTo>
                  <a:cubicBezTo>
                    <a:pt x="358" y="609"/>
                    <a:pt x="355" y="611"/>
                    <a:pt x="354" y="616"/>
                  </a:cubicBezTo>
                  <a:lnTo>
                    <a:pt x="349" y="614"/>
                  </a:lnTo>
                  <a:cubicBezTo>
                    <a:pt x="349" y="609"/>
                    <a:pt x="345" y="606"/>
                    <a:pt x="341" y="606"/>
                  </a:cubicBezTo>
                  <a:cubicBezTo>
                    <a:pt x="339" y="606"/>
                    <a:pt x="336" y="607"/>
                    <a:pt x="335" y="610"/>
                  </a:cubicBezTo>
                  <a:cubicBezTo>
                    <a:pt x="332" y="609"/>
                    <a:pt x="331" y="609"/>
                    <a:pt x="329" y="608"/>
                  </a:cubicBezTo>
                  <a:cubicBezTo>
                    <a:pt x="329" y="603"/>
                    <a:pt x="329" y="600"/>
                    <a:pt x="327" y="600"/>
                  </a:cubicBezTo>
                  <a:cubicBezTo>
                    <a:pt x="326" y="600"/>
                    <a:pt x="325" y="602"/>
                    <a:pt x="322" y="605"/>
                  </a:cubicBezTo>
                  <a:cubicBezTo>
                    <a:pt x="319" y="610"/>
                    <a:pt x="317" y="615"/>
                    <a:pt x="317" y="615"/>
                  </a:cubicBezTo>
                  <a:cubicBezTo>
                    <a:pt x="317" y="615"/>
                    <a:pt x="317" y="614"/>
                    <a:pt x="318" y="612"/>
                  </a:cubicBezTo>
                  <a:cubicBezTo>
                    <a:pt x="321" y="604"/>
                    <a:pt x="318" y="603"/>
                    <a:pt x="311" y="600"/>
                  </a:cubicBezTo>
                  <a:cubicBezTo>
                    <a:pt x="308" y="599"/>
                    <a:pt x="307" y="598"/>
                    <a:pt x="306" y="598"/>
                  </a:cubicBezTo>
                  <a:cubicBezTo>
                    <a:pt x="304" y="598"/>
                    <a:pt x="304" y="600"/>
                    <a:pt x="303" y="604"/>
                  </a:cubicBezTo>
                  <a:cubicBezTo>
                    <a:pt x="301" y="605"/>
                    <a:pt x="299" y="606"/>
                    <a:pt x="298" y="606"/>
                  </a:cubicBezTo>
                  <a:cubicBezTo>
                    <a:pt x="294" y="606"/>
                    <a:pt x="297" y="600"/>
                    <a:pt x="300" y="594"/>
                  </a:cubicBezTo>
                  <a:cubicBezTo>
                    <a:pt x="304" y="588"/>
                    <a:pt x="306" y="584"/>
                    <a:pt x="305" y="584"/>
                  </a:cubicBezTo>
                  <a:lnTo>
                    <a:pt x="305" y="584"/>
                  </a:lnTo>
                  <a:cubicBezTo>
                    <a:pt x="303" y="584"/>
                    <a:pt x="299" y="588"/>
                    <a:pt x="293" y="599"/>
                  </a:cubicBezTo>
                  <a:cubicBezTo>
                    <a:pt x="288" y="606"/>
                    <a:pt x="284" y="609"/>
                    <a:pt x="283" y="609"/>
                  </a:cubicBezTo>
                  <a:cubicBezTo>
                    <a:pt x="282" y="609"/>
                    <a:pt x="282" y="606"/>
                    <a:pt x="284" y="603"/>
                  </a:cubicBezTo>
                  <a:cubicBezTo>
                    <a:pt x="286" y="599"/>
                    <a:pt x="288" y="598"/>
                    <a:pt x="289" y="598"/>
                  </a:cubicBezTo>
                  <a:cubicBezTo>
                    <a:pt x="290" y="598"/>
                    <a:pt x="290" y="598"/>
                    <a:pt x="291" y="599"/>
                  </a:cubicBezTo>
                  <a:lnTo>
                    <a:pt x="299" y="584"/>
                  </a:lnTo>
                  <a:cubicBezTo>
                    <a:pt x="298" y="584"/>
                    <a:pt x="298" y="584"/>
                    <a:pt x="298" y="584"/>
                  </a:cubicBezTo>
                  <a:cubicBezTo>
                    <a:pt x="297" y="584"/>
                    <a:pt x="296" y="585"/>
                    <a:pt x="292" y="590"/>
                  </a:cubicBezTo>
                  <a:cubicBezTo>
                    <a:pt x="292" y="590"/>
                    <a:pt x="292" y="590"/>
                    <a:pt x="292" y="590"/>
                  </a:cubicBezTo>
                  <a:cubicBezTo>
                    <a:pt x="291" y="590"/>
                    <a:pt x="289" y="590"/>
                    <a:pt x="285" y="594"/>
                  </a:cubicBezTo>
                  <a:cubicBezTo>
                    <a:pt x="279" y="600"/>
                    <a:pt x="275" y="608"/>
                    <a:pt x="273" y="616"/>
                  </a:cubicBezTo>
                  <a:cubicBezTo>
                    <a:pt x="271" y="621"/>
                    <a:pt x="270" y="622"/>
                    <a:pt x="269" y="622"/>
                  </a:cubicBezTo>
                  <a:cubicBezTo>
                    <a:pt x="268" y="622"/>
                    <a:pt x="267" y="622"/>
                    <a:pt x="266" y="621"/>
                  </a:cubicBezTo>
                  <a:cubicBezTo>
                    <a:pt x="267" y="613"/>
                    <a:pt x="271" y="605"/>
                    <a:pt x="277" y="600"/>
                  </a:cubicBezTo>
                  <a:cubicBezTo>
                    <a:pt x="279" y="600"/>
                    <a:pt x="283" y="593"/>
                    <a:pt x="288" y="586"/>
                  </a:cubicBezTo>
                  <a:cubicBezTo>
                    <a:pt x="288" y="585"/>
                    <a:pt x="288" y="584"/>
                    <a:pt x="287" y="584"/>
                  </a:cubicBezTo>
                  <a:cubicBezTo>
                    <a:pt x="284" y="584"/>
                    <a:pt x="273" y="592"/>
                    <a:pt x="265" y="601"/>
                  </a:cubicBezTo>
                  <a:cubicBezTo>
                    <a:pt x="266" y="599"/>
                    <a:pt x="268" y="597"/>
                    <a:pt x="270" y="594"/>
                  </a:cubicBezTo>
                  <a:cubicBezTo>
                    <a:pt x="274" y="586"/>
                    <a:pt x="271" y="585"/>
                    <a:pt x="267" y="583"/>
                  </a:cubicBezTo>
                  <a:cubicBezTo>
                    <a:pt x="266" y="582"/>
                    <a:pt x="265" y="581"/>
                    <a:pt x="263" y="581"/>
                  </a:cubicBezTo>
                  <a:cubicBezTo>
                    <a:pt x="262" y="581"/>
                    <a:pt x="261" y="582"/>
                    <a:pt x="258" y="585"/>
                  </a:cubicBezTo>
                  <a:cubicBezTo>
                    <a:pt x="254" y="592"/>
                    <a:pt x="249" y="598"/>
                    <a:pt x="247" y="598"/>
                  </a:cubicBezTo>
                  <a:cubicBezTo>
                    <a:pt x="247" y="598"/>
                    <a:pt x="247" y="598"/>
                    <a:pt x="247" y="598"/>
                  </a:cubicBezTo>
                  <a:lnTo>
                    <a:pt x="247" y="598"/>
                  </a:lnTo>
                  <a:cubicBezTo>
                    <a:pt x="248" y="599"/>
                    <a:pt x="244" y="606"/>
                    <a:pt x="239" y="612"/>
                  </a:cubicBezTo>
                  <a:cubicBezTo>
                    <a:pt x="240" y="605"/>
                    <a:pt x="242" y="600"/>
                    <a:pt x="244" y="595"/>
                  </a:cubicBezTo>
                  <a:cubicBezTo>
                    <a:pt x="250" y="580"/>
                    <a:pt x="253" y="571"/>
                    <a:pt x="247" y="565"/>
                  </a:cubicBezTo>
                  <a:cubicBezTo>
                    <a:pt x="243" y="563"/>
                    <a:pt x="240" y="556"/>
                    <a:pt x="244" y="552"/>
                  </a:cubicBezTo>
                  <a:cubicBezTo>
                    <a:pt x="243" y="551"/>
                    <a:pt x="242" y="550"/>
                    <a:pt x="241" y="550"/>
                  </a:cubicBezTo>
                  <a:cubicBezTo>
                    <a:pt x="240" y="550"/>
                    <a:pt x="238" y="551"/>
                    <a:pt x="235" y="554"/>
                  </a:cubicBezTo>
                  <a:lnTo>
                    <a:pt x="233" y="551"/>
                  </a:lnTo>
                  <a:cubicBezTo>
                    <a:pt x="235" y="546"/>
                    <a:pt x="235" y="544"/>
                    <a:pt x="233" y="544"/>
                  </a:cubicBezTo>
                  <a:lnTo>
                    <a:pt x="233" y="544"/>
                  </a:lnTo>
                  <a:cubicBezTo>
                    <a:pt x="232" y="544"/>
                    <a:pt x="230" y="545"/>
                    <a:pt x="228" y="547"/>
                  </a:cubicBezTo>
                  <a:cubicBezTo>
                    <a:pt x="227" y="548"/>
                    <a:pt x="226" y="548"/>
                    <a:pt x="225" y="548"/>
                  </a:cubicBezTo>
                  <a:cubicBezTo>
                    <a:pt x="223" y="548"/>
                    <a:pt x="226" y="544"/>
                    <a:pt x="225" y="543"/>
                  </a:cubicBezTo>
                  <a:cubicBezTo>
                    <a:pt x="229" y="536"/>
                    <a:pt x="231" y="533"/>
                    <a:pt x="231" y="533"/>
                  </a:cubicBezTo>
                  <a:lnTo>
                    <a:pt x="231" y="533"/>
                  </a:lnTo>
                  <a:cubicBezTo>
                    <a:pt x="230" y="533"/>
                    <a:pt x="226" y="537"/>
                    <a:pt x="217" y="546"/>
                  </a:cubicBezTo>
                  <a:cubicBezTo>
                    <a:pt x="211" y="552"/>
                    <a:pt x="208" y="561"/>
                    <a:pt x="209" y="562"/>
                  </a:cubicBezTo>
                  <a:lnTo>
                    <a:pt x="213" y="566"/>
                  </a:lnTo>
                  <a:lnTo>
                    <a:pt x="203" y="567"/>
                  </a:lnTo>
                  <a:cubicBezTo>
                    <a:pt x="203" y="567"/>
                    <a:pt x="203" y="567"/>
                    <a:pt x="202" y="567"/>
                  </a:cubicBezTo>
                  <a:cubicBezTo>
                    <a:pt x="199" y="567"/>
                    <a:pt x="192" y="569"/>
                    <a:pt x="187" y="574"/>
                  </a:cubicBezTo>
                  <a:cubicBezTo>
                    <a:pt x="187" y="574"/>
                    <a:pt x="182" y="578"/>
                    <a:pt x="180" y="578"/>
                  </a:cubicBezTo>
                  <a:cubicBezTo>
                    <a:pt x="180" y="578"/>
                    <a:pt x="180" y="578"/>
                    <a:pt x="180" y="577"/>
                  </a:cubicBezTo>
                  <a:lnTo>
                    <a:pt x="192" y="566"/>
                  </a:lnTo>
                  <a:cubicBezTo>
                    <a:pt x="199" y="563"/>
                    <a:pt x="206" y="557"/>
                    <a:pt x="211" y="552"/>
                  </a:cubicBezTo>
                  <a:cubicBezTo>
                    <a:pt x="218" y="543"/>
                    <a:pt x="222" y="536"/>
                    <a:pt x="219" y="536"/>
                  </a:cubicBezTo>
                  <a:lnTo>
                    <a:pt x="219" y="536"/>
                  </a:lnTo>
                  <a:cubicBezTo>
                    <a:pt x="218" y="536"/>
                    <a:pt x="216" y="537"/>
                    <a:pt x="212" y="540"/>
                  </a:cubicBezTo>
                  <a:cubicBezTo>
                    <a:pt x="211" y="539"/>
                    <a:pt x="211" y="539"/>
                    <a:pt x="216" y="533"/>
                  </a:cubicBezTo>
                  <a:cubicBezTo>
                    <a:pt x="219" y="530"/>
                    <a:pt x="220" y="528"/>
                    <a:pt x="219" y="528"/>
                  </a:cubicBezTo>
                  <a:lnTo>
                    <a:pt x="219" y="528"/>
                  </a:lnTo>
                  <a:cubicBezTo>
                    <a:pt x="218" y="528"/>
                    <a:pt x="214" y="530"/>
                    <a:pt x="207" y="535"/>
                  </a:cubicBezTo>
                  <a:cubicBezTo>
                    <a:pt x="201" y="538"/>
                    <a:pt x="198" y="540"/>
                    <a:pt x="196" y="540"/>
                  </a:cubicBezTo>
                  <a:cubicBezTo>
                    <a:pt x="195" y="540"/>
                    <a:pt x="197" y="536"/>
                    <a:pt x="204" y="529"/>
                  </a:cubicBezTo>
                  <a:cubicBezTo>
                    <a:pt x="212" y="520"/>
                    <a:pt x="211" y="514"/>
                    <a:pt x="208" y="514"/>
                  </a:cubicBezTo>
                  <a:cubicBezTo>
                    <a:pt x="206" y="514"/>
                    <a:pt x="205" y="515"/>
                    <a:pt x="203" y="516"/>
                  </a:cubicBezTo>
                  <a:cubicBezTo>
                    <a:pt x="198" y="519"/>
                    <a:pt x="195" y="521"/>
                    <a:pt x="193" y="521"/>
                  </a:cubicBezTo>
                  <a:cubicBezTo>
                    <a:pt x="190" y="521"/>
                    <a:pt x="190" y="518"/>
                    <a:pt x="193" y="514"/>
                  </a:cubicBezTo>
                  <a:cubicBezTo>
                    <a:pt x="197" y="510"/>
                    <a:pt x="198" y="507"/>
                    <a:pt x="195" y="507"/>
                  </a:cubicBezTo>
                  <a:cubicBezTo>
                    <a:pt x="194" y="507"/>
                    <a:pt x="192" y="508"/>
                    <a:pt x="190" y="509"/>
                  </a:cubicBezTo>
                  <a:cubicBezTo>
                    <a:pt x="196" y="505"/>
                    <a:pt x="201" y="501"/>
                    <a:pt x="198" y="501"/>
                  </a:cubicBezTo>
                  <a:cubicBezTo>
                    <a:pt x="198" y="501"/>
                    <a:pt x="197" y="501"/>
                    <a:pt x="196" y="501"/>
                  </a:cubicBezTo>
                  <a:cubicBezTo>
                    <a:pt x="196" y="501"/>
                    <a:pt x="195" y="501"/>
                    <a:pt x="195" y="501"/>
                  </a:cubicBezTo>
                  <a:cubicBezTo>
                    <a:pt x="194" y="501"/>
                    <a:pt x="192" y="502"/>
                    <a:pt x="188" y="506"/>
                  </a:cubicBezTo>
                  <a:lnTo>
                    <a:pt x="172" y="510"/>
                  </a:lnTo>
                  <a:cubicBezTo>
                    <a:pt x="173" y="512"/>
                    <a:pt x="166" y="516"/>
                    <a:pt x="160" y="520"/>
                  </a:cubicBezTo>
                  <a:cubicBezTo>
                    <a:pt x="159" y="521"/>
                    <a:pt x="158" y="521"/>
                    <a:pt x="157" y="521"/>
                  </a:cubicBezTo>
                  <a:cubicBezTo>
                    <a:pt x="154" y="521"/>
                    <a:pt x="158" y="510"/>
                    <a:pt x="175" y="498"/>
                  </a:cubicBezTo>
                  <a:lnTo>
                    <a:pt x="188" y="487"/>
                  </a:lnTo>
                  <a:lnTo>
                    <a:pt x="173" y="494"/>
                  </a:lnTo>
                  <a:cubicBezTo>
                    <a:pt x="172" y="492"/>
                    <a:pt x="171" y="490"/>
                    <a:pt x="179" y="487"/>
                  </a:cubicBezTo>
                  <a:cubicBezTo>
                    <a:pt x="185" y="483"/>
                    <a:pt x="185" y="483"/>
                    <a:pt x="185" y="481"/>
                  </a:cubicBezTo>
                  <a:cubicBezTo>
                    <a:pt x="185" y="481"/>
                    <a:pt x="185" y="481"/>
                    <a:pt x="185" y="481"/>
                  </a:cubicBezTo>
                  <a:cubicBezTo>
                    <a:pt x="184" y="481"/>
                    <a:pt x="182" y="481"/>
                    <a:pt x="178" y="483"/>
                  </a:cubicBezTo>
                  <a:cubicBezTo>
                    <a:pt x="170" y="487"/>
                    <a:pt x="166" y="489"/>
                    <a:pt x="165" y="489"/>
                  </a:cubicBezTo>
                  <a:cubicBezTo>
                    <a:pt x="165" y="489"/>
                    <a:pt x="167" y="487"/>
                    <a:pt x="170" y="485"/>
                  </a:cubicBezTo>
                  <a:cubicBezTo>
                    <a:pt x="178" y="480"/>
                    <a:pt x="181" y="477"/>
                    <a:pt x="178" y="477"/>
                  </a:cubicBezTo>
                  <a:cubicBezTo>
                    <a:pt x="176" y="477"/>
                    <a:pt x="173" y="478"/>
                    <a:pt x="167" y="480"/>
                  </a:cubicBezTo>
                  <a:cubicBezTo>
                    <a:pt x="160" y="483"/>
                    <a:pt x="156" y="485"/>
                    <a:pt x="156" y="485"/>
                  </a:cubicBezTo>
                  <a:cubicBezTo>
                    <a:pt x="155" y="485"/>
                    <a:pt x="159" y="482"/>
                    <a:pt x="166" y="478"/>
                  </a:cubicBezTo>
                  <a:cubicBezTo>
                    <a:pt x="173" y="474"/>
                    <a:pt x="180" y="470"/>
                    <a:pt x="180" y="468"/>
                  </a:cubicBezTo>
                  <a:lnTo>
                    <a:pt x="180" y="468"/>
                  </a:lnTo>
                  <a:lnTo>
                    <a:pt x="172" y="471"/>
                  </a:lnTo>
                  <a:cubicBezTo>
                    <a:pt x="165" y="474"/>
                    <a:pt x="162" y="475"/>
                    <a:pt x="160" y="475"/>
                  </a:cubicBezTo>
                  <a:cubicBezTo>
                    <a:pt x="158" y="475"/>
                    <a:pt x="159" y="473"/>
                    <a:pt x="163" y="471"/>
                  </a:cubicBezTo>
                  <a:cubicBezTo>
                    <a:pt x="171" y="468"/>
                    <a:pt x="171" y="466"/>
                    <a:pt x="162" y="465"/>
                  </a:cubicBezTo>
                  <a:cubicBezTo>
                    <a:pt x="161" y="462"/>
                    <a:pt x="160" y="460"/>
                    <a:pt x="167" y="457"/>
                  </a:cubicBezTo>
                  <a:cubicBezTo>
                    <a:pt x="176" y="454"/>
                    <a:pt x="180" y="453"/>
                    <a:pt x="179" y="453"/>
                  </a:cubicBezTo>
                  <a:lnTo>
                    <a:pt x="179" y="453"/>
                  </a:lnTo>
                  <a:cubicBezTo>
                    <a:pt x="178" y="453"/>
                    <a:pt x="174" y="454"/>
                    <a:pt x="166" y="455"/>
                  </a:cubicBezTo>
                  <a:cubicBezTo>
                    <a:pt x="164" y="456"/>
                    <a:pt x="162" y="456"/>
                    <a:pt x="161" y="456"/>
                  </a:cubicBezTo>
                  <a:cubicBezTo>
                    <a:pt x="159" y="456"/>
                    <a:pt x="160" y="454"/>
                    <a:pt x="165" y="450"/>
                  </a:cubicBezTo>
                  <a:cubicBezTo>
                    <a:pt x="173" y="446"/>
                    <a:pt x="173" y="446"/>
                    <a:pt x="164" y="446"/>
                  </a:cubicBezTo>
                  <a:cubicBezTo>
                    <a:pt x="148" y="451"/>
                    <a:pt x="142" y="453"/>
                    <a:pt x="142" y="455"/>
                  </a:cubicBezTo>
                  <a:cubicBezTo>
                    <a:pt x="142" y="457"/>
                    <a:pt x="142" y="457"/>
                    <a:pt x="135" y="460"/>
                  </a:cubicBezTo>
                  <a:cubicBezTo>
                    <a:pt x="135" y="460"/>
                    <a:pt x="134" y="457"/>
                    <a:pt x="134" y="455"/>
                  </a:cubicBezTo>
                  <a:cubicBezTo>
                    <a:pt x="133" y="453"/>
                    <a:pt x="133" y="452"/>
                    <a:pt x="124" y="450"/>
                  </a:cubicBezTo>
                  <a:cubicBezTo>
                    <a:pt x="122" y="449"/>
                    <a:pt x="119" y="449"/>
                    <a:pt x="117" y="449"/>
                  </a:cubicBezTo>
                  <a:cubicBezTo>
                    <a:pt x="109" y="449"/>
                    <a:pt x="102" y="451"/>
                    <a:pt x="109" y="453"/>
                  </a:cubicBezTo>
                  <a:lnTo>
                    <a:pt x="101" y="457"/>
                  </a:lnTo>
                  <a:cubicBezTo>
                    <a:pt x="85" y="461"/>
                    <a:pt x="81" y="465"/>
                    <a:pt x="87" y="465"/>
                  </a:cubicBezTo>
                  <a:cubicBezTo>
                    <a:pt x="89" y="465"/>
                    <a:pt x="95" y="464"/>
                    <a:pt x="102" y="462"/>
                  </a:cubicBezTo>
                  <a:cubicBezTo>
                    <a:pt x="114" y="459"/>
                    <a:pt x="120" y="457"/>
                    <a:pt x="121" y="457"/>
                  </a:cubicBezTo>
                  <a:lnTo>
                    <a:pt x="121" y="457"/>
                  </a:lnTo>
                  <a:cubicBezTo>
                    <a:pt x="122" y="457"/>
                    <a:pt x="119" y="459"/>
                    <a:pt x="111" y="462"/>
                  </a:cubicBezTo>
                  <a:cubicBezTo>
                    <a:pt x="96" y="466"/>
                    <a:pt x="96" y="469"/>
                    <a:pt x="97" y="471"/>
                  </a:cubicBezTo>
                  <a:cubicBezTo>
                    <a:pt x="98" y="473"/>
                    <a:pt x="97" y="473"/>
                    <a:pt x="90" y="475"/>
                  </a:cubicBezTo>
                  <a:cubicBezTo>
                    <a:pt x="82" y="479"/>
                    <a:pt x="74" y="483"/>
                    <a:pt x="75" y="485"/>
                  </a:cubicBezTo>
                  <a:cubicBezTo>
                    <a:pt x="76" y="487"/>
                    <a:pt x="76" y="488"/>
                    <a:pt x="77" y="488"/>
                  </a:cubicBezTo>
                  <a:cubicBezTo>
                    <a:pt x="79" y="488"/>
                    <a:pt x="81" y="487"/>
                    <a:pt x="84" y="485"/>
                  </a:cubicBezTo>
                  <a:cubicBezTo>
                    <a:pt x="86" y="484"/>
                    <a:pt x="88" y="484"/>
                    <a:pt x="89" y="484"/>
                  </a:cubicBezTo>
                  <a:lnTo>
                    <a:pt x="89" y="484"/>
                  </a:lnTo>
                  <a:cubicBezTo>
                    <a:pt x="91" y="484"/>
                    <a:pt x="88" y="488"/>
                    <a:pt x="78" y="493"/>
                  </a:cubicBezTo>
                  <a:cubicBezTo>
                    <a:pt x="74" y="496"/>
                    <a:pt x="73" y="498"/>
                    <a:pt x="74" y="498"/>
                  </a:cubicBezTo>
                  <a:cubicBezTo>
                    <a:pt x="75" y="498"/>
                    <a:pt x="79" y="496"/>
                    <a:pt x="87" y="493"/>
                  </a:cubicBezTo>
                  <a:cubicBezTo>
                    <a:pt x="91" y="492"/>
                    <a:pt x="95" y="491"/>
                    <a:pt x="97" y="491"/>
                  </a:cubicBezTo>
                  <a:cubicBezTo>
                    <a:pt x="101" y="491"/>
                    <a:pt x="99" y="495"/>
                    <a:pt x="89" y="500"/>
                  </a:cubicBezTo>
                  <a:lnTo>
                    <a:pt x="91" y="505"/>
                  </a:lnTo>
                  <a:cubicBezTo>
                    <a:pt x="92" y="506"/>
                    <a:pt x="92" y="506"/>
                    <a:pt x="94" y="506"/>
                  </a:cubicBezTo>
                  <a:cubicBezTo>
                    <a:pt x="96" y="506"/>
                    <a:pt x="101" y="504"/>
                    <a:pt x="107" y="501"/>
                  </a:cubicBezTo>
                  <a:cubicBezTo>
                    <a:pt x="115" y="498"/>
                    <a:pt x="118" y="496"/>
                    <a:pt x="119" y="496"/>
                  </a:cubicBezTo>
                  <a:lnTo>
                    <a:pt x="119" y="496"/>
                  </a:lnTo>
                  <a:cubicBezTo>
                    <a:pt x="120" y="496"/>
                    <a:pt x="118" y="497"/>
                    <a:pt x="115" y="500"/>
                  </a:cubicBezTo>
                  <a:cubicBezTo>
                    <a:pt x="111" y="503"/>
                    <a:pt x="106" y="507"/>
                    <a:pt x="101" y="509"/>
                  </a:cubicBezTo>
                  <a:cubicBezTo>
                    <a:pt x="93" y="512"/>
                    <a:pt x="95" y="515"/>
                    <a:pt x="96" y="517"/>
                  </a:cubicBezTo>
                  <a:cubicBezTo>
                    <a:pt x="97" y="519"/>
                    <a:pt x="98" y="521"/>
                    <a:pt x="101" y="521"/>
                  </a:cubicBezTo>
                  <a:cubicBezTo>
                    <a:pt x="103" y="521"/>
                    <a:pt x="104" y="521"/>
                    <a:pt x="106" y="520"/>
                  </a:cubicBezTo>
                  <a:lnTo>
                    <a:pt x="106" y="520"/>
                  </a:lnTo>
                  <a:lnTo>
                    <a:pt x="99" y="524"/>
                  </a:lnTo>
                  <a:cubicBezTo>
                    <a:pt x="100" y="525"/>
                    <a:pt x="96" y="528"/>
                    <a:pt x="97" y="528"/>
                  </a:cubicBezTo>
                  <a:cubicBezTo>
                    <a:pt x="97" y="528"/>
                    <a:pt x="98" y="527"/>
                    <a:pt x="100" y="526"/>
                  </a:cubicBezTo>
                  <a:lnTo>
                    <a:pt x="100" y="526"/>
                  </a:lnTo>
                  <a:cubicBezTo>
                    <a:pt x="100" y="526"/>
                    <a:pt x="101" y="528"/>
                    <a:pt x="97" y="537"/>
                  </a:cubicBezTo>
                  <a:cubicBezTo>
                    <a:pt x="94" y="541"/>
                    <a:pt x="96" y="543"/>
                    <a:pt x="100" y="543"/>
                  </a:cubicBezTo>
                  <a:cubicBezTo>
                    <a:pt x="105" y="543"/>
                    <a:pt x="114" y="539"/>
                    <a:pt x="120" y="530"/>
                  </a:cubicBezTo>
                  <a:lnTo>
                    <a:pt x="121" y="533"/>
                  </a:lnTo>
                  <a:cubicBezTo>
                    <a:pt x="122" y="533"/>
                    <a:pt x="122" y="533"/>
                    <a:pt x="122" y="533"/>
                  </a:cubicBezTo>
                  <a:cubicBezTo>
                    <a:pt x="124" y="533"/>
                    <a:pt x="129" y="530"/>
                    <a:pt x="129" y="530"/>
                  </a:cubicBezTo>
                  <a:cubicBezTo>
                    <a:pt x="132" y="528"/>
                    <a:pt x="134" y="528"/>
                    <a:pt x="135" y="528"/>
                  </a:cubicBezTo>
                  <a:cubicBezTo>
                    <a:pt x="137" y="528"/>
                    <a:pt x="138" y="529"/>
                    <a:pt x="138" y="530"/>
                  </a:cubicBezTo>
                  <a:lnTo>
                    <a:pt x="125" y="538"/>
                  </a:lnTo>
                  <a:cubicBezTo>
                    <a:pt x="109" y="545"/>
                    <a:pt x="102" y="552"/>
                    <a:pt x="107" y="552"/>
                  </a:cubicBezTo>
                  <a:cubicBezTo>
                    <a:pt x="109" y="552"/>
                    <a:pt x="113" y="550"/>
                    <a:pt x="120" y="547"/>
                  </a:cubicBezTo>
                  <a:lnTo>
                    <a:pt x="120" y="547"/>
                  </a:lnTo>
                  <a:lnTo>
                    <a:pt x="113" y="552"/>
                  </a:lnTo>
                  <a:cubicBezTo>
                    <a:pt x="106" y="555"/>
                    <a:pt x="108" y="557"/>
                    <a:pt x="117" y="557"/>
                  </a:cubicBezTo>
                  <a:cubicBezTo>
                    <a:pt x="117" y="558"/>
                    <a:pt x="118" y="558"/>
                    <a:pt x="118" y="558"/>
                  </a:cubicBezTo>
                  <a:cubicBezTo>
                    <a:pt x="122" y="558"/>
                    <a:pt x="135" y="552"/>
                    <a:pt x="141" y="548"/>
                  </a:cubicBezTo>
                  <a:cubicBezTo>
                    <a:pt x="144" y="546"/>
                    <a:pt x="146" y="545"/>
                    <a:pt x="147" y="545"/>
                  </a:cubicBezTo>
                  <a:cubicBezTo>
                    <a:pt x="148" y="545"/>
                    <a:pt x="148" y="546"/>
                    <a:pt x="148" y="546"/>
                  </a:cubicBezTo>
                  <a:cubicBezTo>
                    <a:pt x="150" y="548"/>
                    <a:pt x="150" y="548"/>
                    <a:pt x="143" y="553"/>
                  </a:cubicBezTo>
                  <a:cubicBezTo>
                    <a:pt x="134" y="559"/>
                    <a:pt x="132" y="562"/>
                    <a:pt x="135" y="562"/>
                  </a:cubicBezTo>
                  <a:cubicBezTo>
                    <a:pt x="137" y="562"/>
                    <a:pt x="141" y="561"/>
                    <a:pt x="146" y="558"/>
                  </a:cubicBezTo>
                  <a:lnTo>
                    <a:pt x="146" y="558"/>
                  </a:lnTo>
                  <a:lnTo>
                    <a:pt x="139" y="564"/>
                  </a:lnTo>
                  <a:cubicBezTo>
                    <a:pt x="134" y="568"/>
                    <a:pt x="128" y="575"/>
                    <a:pt x="142" y="581"/>
                  </a:cubicBezTo>
                  <a:cubicBezTo>
                    <a:pt x="148" y="589"/>
                    <a:pt x="153" y="594"/>
                    <a:pt x="147" y="600"/>
                  </a:cubicBezTo>
                  <a:cubicBezTo>
                    <a:pt x="145" y="602"/>
                    <a:pt x="146" y="603"/>
                    <a:pt x="148" y="603"/>
                  </a:cubicBezTo>
                  <a:cubicBezTo>
                    <a:pt x="153" y="603"/>
                    <a:pt x="165" y="600"/>
                    <a:pt x="174" y="595"/>
                  </a:cubicBezTo>
                  <a:lnTo>
                    <a:pt x="174" y="595"/>
                  </a:lnTo>
                  <a:cubicBezTo>
                    <a:pt x="169" y="601"/>
                    <a:pt x="171" y="602"/>
                    <a:pt x="174" y="605"/>
                  </a:cubicBezTo>
                  <a:cubicBezTo>
                    <a:pt x="179" y="611"/>
                    <a:pt x="179" y="611"/>
                    <a:pt x="173" y="617"/>
                  </a:cubicBezTo>
                  <a:cubicBezTo>
                    <a:pt x="167" y="622"/>
                    <a:pt x="163" y="625"/>
                    <a:pt x="164" y="625"/>
                  </a:cubicBezTo>
                  <a:cubicBezTo>
                    <a:pt x="165" y="625"/>
                    <a:pt x="168" y="623"/>
                    <a:pt x="175" y="619"/>
                  </a:cubicBezTo>
                  <a:cubicBezTo>
                    <a:pt x="179" y="616"/>
                    <a:pt x="181" y="615"/>
                    <a:pt x="183" y="615"/>
                  </a:cubicBezTo>
                  <a:cubicBezTo>
                    <a:pt x="187" y="615"/>
                    <a:pt x="185" y="623"/>
                    <a:pt x="176" y="632"/>
                  </a:cubicBezTo>
                  <a:cubicBezTo>
                    <a:pt x="172" y="638"/>
                    <a:pt x="173" y="640"/>
                    <a:pt x="178" y="644"/>
                  </a:cubicBezTo>
                  <a:cubicBezTo>
                    <a:pt x="180" y="642"/>
                    <a:pt x="182" y="641"/>
                    <a:pt x="184" y="641"/>
                  </a:cubicBezTo>
                  <a:cubicBezTo>
                    <a:pt x="187" y="641"/>
                    <a:pt x="190" y="644"/>
                    <a:pt x="192" y="646"/>
                  </a:cubicBezTo>
                  <a:cubicBezTo>
                    <a:pt x="195" y="648"/>
                    <a:pt x="196" y="649"/>
                    <a:pt x="198" y="649"/>
                  </a:cubicBezTo>
                  <a:cubicBezTo>
                    <a:pt x="200" y="649"/>
                    <a:pt x="202" y="646"/>
                    <a:pt x="208" y="638"/>
                  </a:cubicBezTo>
                  <a:cubicBezTo>
                    <a:pt x="214" y="630"/>
                    <a:pt x="218" y="628"/>
                    <a:pt x="220" y="628"/>
                  </a:cubicBezTo>
                  <a:cubicBezTo>
                    <a:pt x="221" y="628"/>
                    <a:pt x="222" y="628"/>
                    <a:pt x="224" y="629"/>
                  </a:cubicBezTo>
                  <a:cubicBezTo>
                    <a:pt x="226" y="631"/>
                    <a:pt x="228" y="632"/>
                    <a:pt x="222" y="639"/>
                  </a:cubicBezTo>
                  <a:cubicBezTo>
                    <a:pt x="222" y="639"/>
                    <a:pt x="220" y="647"/>
                    <a:pt x="222" y="648"/>
                  </a:cubicBezTo>
                  <a:cubicBezTo>
                    <a:pt x="224" y="650"/>
                    <a:pt x="226" y="651"/>
                    <a:pt x="221" y="658"/>
                  </a:cubicBezTo>
                  <a:cubicBezTo>
                    <a:pt x="221" y="658"/>
                    <a:pt x="219" y="666"/>
                    <a:pt x="224" y="669"/>
                  </a:cubicBezTo>
                  <a:cubicBezTo>
                    <a:pt x="228" y="672"/>
                    <a:pt x="233" y="675"/>
                    <a:pt x="228" y="682"/>
                  </a:cubicBezTo>
                  <a:cubicBezTo>
                    <a:pt x="229" y="682"/>
                    <a:pt x="229" y="682"/>
                    <a:pt x="230" y="682"/>
                  </a:cubicBezTo>
                  <a:cubicBezTo>
                    <a:pt x="231" y="682"/>
                    <a:pt x="232" y="681"/>
                    <a:pt x="235" y="676"/>
                  </a:cubicBezTo>
                  <a:cubicBezTo>
                    <a:pt x="237" y="672"/>
                    <a:pt x="240" y="669"/>
                    <a:pt x="243" y="669"/>
                  </a:cubicBezTo>
                  <a:cubicBezTo>
                    <a:pt x="245" y="669"/>
                    <a:pt x="247" y="671"/>
                    <a:pt x="249" y="676"/>
                  </a:cubicBezTo>
                  <a:cubicBezTo>
                    <a:pt x="252" y="677"/>
                    <a:pt x="255" y="679"/>
                    <a:pt x="258" y="679"/>
                  </a:cubicBezTo>
                  <a:cubicBezTo>
                    <a:pt x="260" y="679"/>
                    <a:pt x="262" y="678"/>
                    <a:pt x="264" y="675"/>
                  </a:cubicBezTo>
                  <a:lnTo>
                    <a:pt x="264" y="675"/>
                  </a:lnTo>
                  <a:cubicBezTo>
                    <a:pt x="266" y="676"/>
                    <a:pt x="266" y="676"/>
                    <a:pt x="263" y="683"/>
                  </a:cubicBezTo>
                  <a:cubicBezTo>
                    <a:pt x="258" y="691"/>
                    <a:pt x="258" y="696"/>
                    <a:pt x="261" y="696"/>
                  </a:cubicBezTo>
                  <a:cubicBezTo>
                    <a:pt x="263" y="696"/>
                    <a:pt x="267" y="693"/>
                    <a:pt x="272" y="687"/>
                  </a:cubicBezTo>
                  <a:cubicBezTo>
                    <a:pt x="273" y="684"/>
                    <a:pt x="275" y="683"/>
                    <a:pt x="275" y="683"/>
                  </a:cubicBezTo>
                  <a:cubicBezTo>
                    <a:pt x="276" y="683"/>
                    <a:pt x="277" y="685"/>
                    <a:pt x="276" y="690"/>
                  </a:cubicBezTo>
                  <a:cubicBezTo>
                    <a:pt x="276" y="690"/>
                    <a:pt x="277" y="690"/>
                    <a:pt x="277" y="690"/>
                  </a:cubicBezTo>
                  <a:cubicBezTo>
                    <a:pt x="279" y="690"/>
                    <a:pt x="281" y="689"/>
                    <a:pt x="284" y="685"/>
                  </a:cubicBezTo>
                  <a:cubicBezTo>
                    <a:pt x="287" y="682"/>
                    <a:pt x="288" y="680"/>
                    <a:pt x="289" y="680"/>
                  </a:cubicBezTo>
                  <a:cubicBezTo>
                    <a:pt x="290" y="680"/>
                    <a:pt x="290" y="683"/>
                    <a:pt x="291" y="687"/>
                  </a:cubicBezTo>
                  <a:cubicBezTo>
                    <a:pt x="289" y="695"/>
                    <a:pt x="291" y="696"/>
                    <a:pt x="293" y="697"/>
                  </a:cubicBezTo>
                  <a:cubicBezTo>
                    <a:pt x="295" y="696"/>
                    <a:pt x="297" y="696"/>
                    <a:pt x="300" y="696"/>
                  </a:cubicBezTo>
                  <a:cubicBezTo>
                    <a:pt x="311" y="696"/>
                    <a:pt x="326" y="702"/>
                    <a:pt x="327" y="709"/>
                  </a:cubicBezTo>
                  <a:cubicBezTo>
                    <a:pt x="330" y="703"/>
                    <a:pt x="331" y="701"/>
                    <a:pt x="332" y="701"/>
                  </a:cubicBezTo>
                  <a:cubicBezTo>
                    <a:pt x="332" y="701"/>
                    <a:pt x="333" y="702"/>
                    <a:pt x="333" y="702"/>
                  </a:cubicBezTo>
                  <a:cubicBezTo>
                    <a:pt x="333" y="709"/>
                    <a:pt x="333" y="711"/>
                    <a:pt x="334" y="711"/>
                  </a:cubicBezTo>
                  <a:cubicBezTo>
                    <a:pt x="336" y="711"/>
                    <a:pt x="338" y="705"/>
                    <a:pt x="340" y="695"/>
                  </a:cubicBezTo>
                  <a:lnTo>
                    <a:pt x="338" y="694"/>
                  </a:lnTo>
                  <a:lnTo>
                    <a:pt x="336" y="694"/>
                  </a:lnTo>
                  <a:cubicBezTo>
                    <a:pt x="337" y="687"/>
                    <a:pt x="339" y="684"/>
                    <a:pt x="341" y="684"/>
                  </a:cubicBezTo>
                  <a:cubicBezTo>
                    <a:pt x="343" y="684"/>
                    <a:pt x="344" y="690"/>
                    <a:pt x="341" y="704"/>
                  </a:cubicBezTo>
                  <a:cubicBezTo>
                    <a:pt x="341" y="712"/>
                    <a:pt x="340" y="716"/>
                    <a:pt x="341" y="716"/>
                  </a:cubicBezTo>
                  <a:cubicBezTo>
                    <a:pt x="342" y="716"/>
                    <a:pt x="343" y="712"/>
                    <a:pt x="346" y="705"/>
                  </a:cubicBezTo>
                  <a:cubicBezTo>
                    <a:pt x="349" y="698"/>
                    <a:pt x="351" y="694"/>
                    <a:pt x="352" y="694"/>
                  </a:cubicBezTo>
                  <a:cubicBezTo>
                    <a:pt x="353" y="694"/>
                    <a:pt x="353" y="698"/>
                    <a:pt x="353" y="706"/>
                  </a:cubicBezTo>
                  <a:cubicBezTo>
                    <a:pt x="351" y="714"/>
                    <a:pt x="351" y="718"/>
                    <a:pt x="351" y="718"/>
                  </a:cubicBezTo>
                  <a:cubicBezTo>
                    <a:pt x="352" y="718"/>
                    <a:pt x="353" y="714"/>
                    <a:pt x="356" y="706"/>
                  </a:cubicBezTo>
                  <a:cubicBezTo>
                    <a:pt x="361" y="689"/>
                    <a:pt x="366" y="679"/>
                    <a:pt x="368" y="679"/>
                  </a:cubicBezTo>
                  <a:cubicBezTo>
                    <a:pt x="370" y="679"/>
                    <a:pt x="370" y="686"/>
                    <a:pt x="368" y="701"/>
                  </a:cubicBezTo>
                  <a:cubicBezTo>
                    <a:pt x="367" y="717"/>
                    <a:pt x="368" y="724"/>
                    <a:pt x="372" y="726"/>
                  </a:cubicBezTo>
                  <a:cubicBezTo>
                    <a:pt x="374" y="726"/>
                    <a:pt x="375" y="718"/>
                    <a:pt x="375" y="710"/>
                  </a:cubicBezTo>
                  <a:cubicBezTo>
                    <a:pt x="374" y="701"/>
                    <a:pt x="375" y="697"/>
                    <a:pt x="376" y="697"/>
                  </a:cubicBezTo>
                  <a:cubicBezTo>
                    <a:pt x="377" y="697"/>
                    <a:pt x="378" y="701"/>
                    <a:pt x="381" y="710"/>
                  </a:cubicBezTo>
                  <a:cubicBezTo>
                    <a:pt x="384" y="724"/>
                    <a:pt x="387" y="730"/>
                    <a:pt x="391" y="730"/>
                  </a:cubicBezTo>
                  <a:cubicBezTo>
                    <a:pt x="394" y="730"/>
                    <a:pt x="397" y="726"/>
                    <a:pt x="400" y="719"/>
                  </a:cubicBezTo>
                  <a:cubicBezTo>
                    <a:pt x="405" y="711"/>
                    <a:pt x="409" y="707"/>
                    <a:pt x="412" y="707"/>
                  </a:cubicBezTo>
                  <a:cubicBezTo>
                    <a:pt x="414" y="707"/>
                    <a:pt x="414" y="711"/>
                    <a:pt x="411" y="719"/>
                  </a:cubicBezTo>
                  <a:cubicBezTo>
                    <a:pt x="408" y="729"/>
                    <a:pt x="406" y="733"/>
                    <a:pt x="407" y="733"/>
                  </a:cubicBezTo>
                  <a:cubicBezTo>
                    <a:pt x="407" y="733"/>
                    <a:pt x="409" y="730"/>
                    <a:pt x="411" y="727"/>
                  </a:cubicBezTo>
                  <a:lnTo>
                    <a:pt x="424" y="727"/>
                  </a:lnTo>
                  <a:cubicBezTo>
                    <a:pt x="427" y="727"/>
                    <a:pt x="429" y="719"/>
                    <a:pt x="428" y="711"/>
                  </a:cubicBezTo>
                  <a:lnTo>
                    <a:pt x="428" y="711"/>
                  </a:lnTo>
                  <a:cubicBezTo>
                    <a:pt x="430" y="720"/>
                    <a:pt x="433" y="727"/>
                    <a:pt x="436" y="727"/>
                  </a:cubicBezTo>
                  <a:cubicBezTo>
                    <a:pt x="438" y="727"/>
                    <a:pt x="440" y="724"/>
                    <a:pt x="441" y="718"/>
                  </a:cubicBezTo>
                  <a:lnTo>
                    <a:pt x="447" y="717"/>
                  </a:lnTo>
                  <a:cubicBezTo>
                    <a:pt x="449" y="717"/>
                    <a:pt x="449" y="717"/>
                    <a:pt x="450" y="708"/>
                  </a:cubicBezTo>
                  <a:cubicBezTo>
                    <a:pt x="450" y="705"/>
                    <a:pt x="451" y="704"/>
                    <a:pt x="452" y="704"/>
                  </a:cubicBezTo>
                  <a:cubicBezTo>
                    <a:pt x="453" y="704"/>
                    <a:pt x="456" y="710"/>
                    <a:pt x="459" y="715"/>
                  </a:cubicBezTo>
                  <a:cubicBezTo>
                    <a:pt x="462" y="721"/>
                    <a:pt x="465" y="726"/>
                    <a:pt x="466" y="726"/>
                  </a:cubicBezTo>
                  <a:cubicBezTo>
                    <a:pt x="467" y="726"/>
                    <a:pt x="467" y="725"/>
                    <a:pt x="466" y="722"/>
                  </a:cubicBezTo>
                  <a:cubicBezTo>
                    <a:pt x="466" y="713"/>
                    <a:pt x="467" y="705"/>
                    <a:pt x="468" y="696"/>
                  </a:cubicBezTo>
                  <a:cubicBezTo>
                    <a:pt x="468" y="694"/>
                    <a:pt x="469" y="693"/>
                    <a:pt x="470" y="693"/>
                  </a:cubicBezTo>
                  <a:cubicBezTo>
                    <a:pt x="471" y="693"/>
                    <a:pt x="473" y="698"/>
                    <a:pt x="473" y="704"/>
                  </a:cubicBezTo>
                  <a:cubicBezTo>
                    <a:pt x="475" y="712"/>
                    <a:pt x="475" y="712"/>
                    <a:pt x="482" y="719"/>
                  </a:cubicBezTo>
                  <a:cubicBezTo>
                    <a:pt x="484" y="718"/>
                    <a:pt x="489" y="717"/>
                    <a:pt x="487" y="709"/>
                  </a:cubicBezTo>
                  <a:cubicBezTo>
                    <a:pt x="486" y="704"/>
                    <a:pt x="491" y="701"/>
                    <a:pt x="496" y="701"/>
                  </a:cubicBezTo>
                  <a:cubicBezTo>
                    <a:pt x="499" y="701"/>
                    <a:pt x="502" y="702"/>
                    <a:pt x="504" y="704"/>
                  </a:cubicBezTo>
                  <a:lnTo>
                    <a:pt x="510" y="702"/>
                  </a:lnTo>
                  <a:cubicBezTo>
                    <a:pt x="512" y="702"/>
                    <a:pt x="512" y="693"/>
                    <a:pt x="514" y="692"/>
                  </a:cubicBezTo>
                  <a:cubicBezTo>
                    <a:pt x="514" y="692"/>
                    <a:pt x="516" y="692"/>
                    <a:pt x="515" y="683"/>
                  </a:cubicBezTo>
                  <a:cubicBezTo>
                    <a:pt x="516" y="683"/>
                    <a:pt x="517" y="683"/>
                    <a:pt x="517" y="683"/>
                  </a:cubicBezTo>
                  <a:cubicBezTo>
                    <a:pt x="520" y="683"/>
                    <a:pt x="521" y="684"/>
                    <a:pt x="523" y="690"/>
                  </a:cubicBezTo>
                  <a:cubicBezTo>
                    <a:pt x="521" y="681"/>
                    <a:pt x="520" y="677"/>
                    <a:pt x="521" y="677"/>
                  </a:cubicBezTo>
                  <a:lnTo>
                    <a:pt x="521" y="677"/>
                  </a:lnTo>
                  <a:cubicBezTo>
                    <a:pt x="522" y="677"/>
                    <a:pt x="524" y="680"/>
                    <a:pt x="529" y="687"/>
                  </a:cubicBezTo>
                  <a:cubicBezTo>
                    <a:pt x="531" y="695"/>
                    <a:pt x="533" y="698"/>
                    <a:pt x="533" y="698"/>
                  </a:cubicBezTo>
                  <a:cubicBezTo>
                    <a:pt x="533" y="698"/>
                    <a:pt x="533" y="694"/>
                    <a:pt x="531" y="686"/>
                  </a:cubicBezTo>
                  <a:cubicBezTo>
                    <a:pt x="530" y="682"/>
                    <a:pt x="530" y="680"/>
                    <a:pt x="531" y="680"/>
                  </a:cubicBezTo>
                  <a:lnTo>
                    <a:pt x="531" y="680"/>
                  </a:lnTo>
                  <a:cubicBezTo>
                    <a:pt x="531" y="680"/>
                    <a:pt x="533" y="681"/>
                    <a:pt x="535" y="684"/>
                  </a:cubicBezTo>
                  <a:cubicBezTo>
                    <a:pt x="537" y="688"/>
                    <a:pt x="538" y="689"/>
                    <a:pt x="539" y="689"/>
                  </a:cubicBezTo>
                  <a:cubicBezTo>
                    <a:pt x="540" y="689"/>
                    <a:pt x="539" y="687"/>
                    <a:pt x="538" y="683"/>
                  </a:cubicBezTo>
                  <a:cubicBezTo>
                    <a:pt x="535" y="673"/>
                    <a:pt x="535" y="665"/>
                    <a:pt x="538" y="665"/>
                  </a:cubicBezTo>
                  <a:cubicBezTo>
                    <a:pt x="539" y="665"/>
                    <a:pt x="541" y="667"/>
                    <a:pt x="543" y="672"/>
                  </a:cubicBezTo>
                  <a:cubicBezTo>
                    <a:pt x="543" y="672"/>
                    <a:pt x="546" y="671"/>
                    <a:pt x="544" y="663"/>
                  </a:cubicBezTo>
                  <a:cubicBezTo>
                    <a:pt x="542" y="655"/>
                    <a:pt x="540" y="651"/>
                    <a:pt x="540" y="651"/>
                  </a:cubicBezTo>
                  <a:lnTo>
                    <a:pt x="540" y="651"/>
                  </a:lnTo>
                  <a:cubicBezTo>
                    <a:pt x="541" y="651"/>
                    <a:pt x="543" y="654"/>
                    <a:pt x="547" y="662"/>
                  </a:cubicBezTo>
                  <a:cubicBezTo>
                    <a:pt x="551" y="668"/>
                    <a:pt x="554" y="671"/>
                    <a:pt x="555" y="671"/>
                  </a:cubicBezTo>
                  <a:cubicBezTo>
                    <a:pt x="557" y="671"/>
                    <a:pt x="556" y="667"/>
                    <a:pt x="553" y="658"/>
                  </a:cubicBezTo>
                  <a:cubicBezTo>
                    <a:pt x="553" y="658"/>
                    <a:pt x="552" y="654"/>
                    <a:pt x="554" y="654"/>
                  </a:cubicBezTo>
                  <a:cubicBezTo>
                    <a:pt x="554" y="654"/>
                    <a:pt x="555" y="655"/>
                    <a:pt x="557" y="656"/>
                  </a:cubicBezTo>
                  <a:cubicBezTo>
                    <a:pt x="560" y="658"/>
                    <a:pt x="564" y="658"/>
                    <a:pt x="567" y="658"/>
                  </a:cubicBezTo>
                  <a:cubicBezTo>
                    <a:pt x="574" y="658"/>
                    <a:pt x="579" y="655"/>
                    <a:pt x="572" y="647"/>
                  </a:cubicBezTo>
                  <a:lnTo>
                    <a:pt x="576" y="645"/>
                  </a:lnTo>
                  <a:cubicBezTo>
                    <a:pt x="579" y="646"/>
                    <a:pt x="582" y="647"/>
                    <a:pt x="583" y="647"/>
                  </a:cubicBezTo>
                  <a:cubicBezTo>
                    <a:pt x="586" y="647"/>
                    <a:pt x="586" y="645"/>
                    <a:pt x="585" y="640"/>
                  </a:cubicBezTo>
                  <a:lnTo>
                    <a:pt x="583" y="632"/>
                  </a:lnTo>
                  <a:lnTo>
                    <a:pt x="583" y="632"/>
                  </a:lnTo>
                  <a:cubicBezTo>
                    <a:pt x="587" y="638"/>
                    <a:pt x="592" y="643"/>
                    <a:pt x="594" y="643"/>
                  </a:cubicBezTo>
                  <a:cubicBezTo>
                    <a:pt x="595" y="643"/>
                    <a:pt x="595" y="643"/>
                    <a:pt x="595" y="643"/>
                  </a:cubicBezTo>
                  <a:cubicBezTo>
                    <a:pt x="597" y="641"/>
                    <a:pt x="597" y="641"/>
                    <a:pt x="593" y="635"/>
                  </a:cubicBezTo>
                  <a:cubicBezTo>
                    <a:pt x="586" y="629"/>
                    <a:pt x="588" y="628"/>
                    <a:pt x="589" y="627"/>
                  </a:cubicBezTo>
                  <a:cubicBezTo>
                    <a:pt x="590" y="626"/>
                    <a:pt x="590" y="626"/>
                    <a:pt x="591" y="626"/>
                  </a:cubicBezTo>
                  <a:cubicBezTo>
                    <a:pt x="594" y="626"/>
                    <a:pt x="599" y="631"/>
                    <a:pt x="604" y="637"/>
                  </a:cubicBezTo>
                  <a:lnTo>
                    <a:pt x="605" y="635"/>
                  </a:lnTo>
                  <a:cubicBezTo>
                    <a:pt x="599" y="627"/>
                    <a:pt x="598" y="624"/>
                    <a:pt x="599" y="624"/>
                  </a:cubicBezTo>
                  <a:lnTo>
                    <a:pt x="599" y="624"/>
                  </a:lnTo>
                  <a:cubicBezTo>
                    <a:pt x="599" y="624"/>
                    <a:pt x="601" y="625"/>
                    <a:pt x="603" y="627"/>
                  </a:cubicBezTo>
                  <a:cubicBezTo>
                    <a:pt x="606" y="630"/>
                    <a:pt x="608" y="630"/>
                    <a:pt x="610" y="630"/>
                  </a:cubicBezTo>
                  <a:cubicBezTo>
                    <a:pt x="612" y="630"/>
                    <a:pt x="613" y="630"/>
                    <a:pt x="614" y="629"/>
                  </a:cubicBezTo>
                  <a:cubicBezTo>
                    <a:pt x="612" y="627"/>
                    <a:pt x="611" y="626"/>
                    <a:pt x="612" y="626"/>
                  </a:cubicBezTo>
                  <a:lnTo>
                    <a:pt x="612" y="626"/>
                  </a:lnTo>
                  <a:cubicBezTo>
                    <a:pt x="612" y="626"/>
                    <a:pt x="615" y="628"/>
                    <a:pt x="614" y="629"/>
                  </a:cubicBezTo>
                  <a:lnTo>
                    <a:pt x="618" y="636"/>
                  </a:lnTo>
                  <a:cubicBezTo>
                    <a:pt x="620" y="637"/>
                    <a:pt x="621" y="637"/>
                    <a:pt x="622" y="637"/>
                  </a:cubicBezTo>
                  <a:cubicBezTo>
                    <a:pt x="624" y="637"/>
                    <a:pt x="619" y="632"/>
                    <a:pt x="615" y="628"/>
                  </a:cubicBezTo>
                  <a:lnTo>
                    <a:pt x="620" y="625"/>
                  </a:lnTo>
                  <a:cubicBezTo>
                    <a:pt x="622" y="623"/>
                    <a:pt x="623" y="621"/>
                    <a:pt x="616" y="617"/>
                  </a:cubicBezTo>
                  <a:cubicBezTo>
                    <a:pt x="611" y="611"/>
                    <a:pt x="606" y="604"/>
                    <a:pt x="607" y="603"/>
                  </a:cubicBezTo>
                  <a:lnTo>
                    <a:pt x="607" y="603"/>
                  </a:lnTo>
                  <a:cubicBezTo>
                    <a:pt x="612" y="608"/>
                    <a:pt x="617" y="614"/>
                    <a:pt x="619" y="614"/>
                  </a:cubicBezTo>
                  <a:cubicBezTo>
                    <a:pt x="619" y="614"/>
                    <a:pt x="619" y="614"/>
                    <a:pt x="620" y="613"/>
                  </a:cubicBezTo>
                  <a:cubicBezTo>
                    <a:pt x="620" y="613"/>
                    <a:pt x="620" y="613"/>
                    <a:pt x="620" y="613"/>
                  </a:cubicBezTo>
                  <a:cubicBezTo>
                    <a:pt x="623" y="613"/>
                    <a:pt x="627" y="618"/>
                    <a:pt x="627" y="618"/>
                  </a:cubicBezTo>
                  <a:cubicBezTo>
                    <a:pt x="630" y="623"/>
                    <a:pt x="632" y="624"/>
                    <a:pt x="634" y="624"/>
                  </a:cubicBezTo>
                  <a:cubicBezTo>
                    <a:pt x="637" y="624"/>
                    <a:pt x="637" y="616"/>
                    <a:pt x="634" y="611"/>
                  </a:cubicBezTo>
                  <a:cubicBezTo>
                    <a:pt x="630" y="603"/>
                    <a:pt x="629" y="599"/>
                    <a:pt x="631" y="599"/>
                  </a:cubicBezTo>
                  <a:lnTo>
                    <a:pt x="631" y="599"/>
                  </a:lnTo>
                  <a:cubicBezTo>
                    <a:pt x="632" y="599"/>
                    <a:pt x="635" y="602"/>
                    <a:pt x="640" y="607"/>
                  </a:cubicBezTo>
                  <a:cubicBezTo>
                    <a:pt x="642" y="609"/>
                    <a:pt x="644" y="611"/>
                    <a:pt x="645" y="611"/>
                  </a:cubicBezTo>
                  <a:cubicBezTo>
                    <a:pt x="647" y="611"/>
                    <a:pt x="640" y="599"/>
                    <a:pt x="629" y="584"/>
                  </a:cubicBezTo>
                  <a:lnTo>
                    <a:pt x="613" y="566"/>
                  </a:lnTo>
                  <a:lnTo>
                    <a:pt x="631" y="583"/>
                  </a:lnTo>
                  <a:cubicBezTo>
                    <a:pt x="644" y="594"/>
                    <a:pt x="650" y="599"/>
                    <a:pt x="652" y="599"/>
                  </a:cubicBezTo>
                  <a:cubicBezTo>
                    <a:pt x="654" y="599"/>
                    <a:pt x="652" y="594"/>
                    <a:pt x="649" y="586"/>
                  </a:cubicBezTo>
                  <a:cubicBezTo>
                    <a:pt x="647" y="581"/>
                    <a:pt x="647" y="579"/>
                    <a:pt x="647" y="579"/>
                  </a:cubicBezTo>
                  <a:lnTo>
                    <a:pt x="647" y="579"/>
                  </a:lnTo>
                  <a:cubicBezTo>
                    <a:pt x="648" y="579"/>
                    <a:pt x="649" y="581"/>
                    <a:pt x="652" y="583"/>
                  </a:cubicBezTo>
                  <a:cubicBezTo>
                    <a:pt x="654" y="585"/>
                    <a:pt x="656" y="586"/>
                    <a:pt x="658" y="586"/>
                  </a:cubicBezTo>
                  <a:cubicBezTo>
                    <a:pt x="660" y="586"/>
                    <a:pt x="662" y="585"/>
                    <a:pt x="664" y="582"/>
                  </a:cubicBezTo>
                  <a:cubicBezTo>
                    <a:pt x="670" y="576"/>
                    <a:pt x="671" y="574"/>
                    <a:pt x="666" y="568"/>
                  </a:cubicBezTo>
                  <a:lnTo>
                    <a:pt x="669" y="565"/>
                  </a:lnTo>
                  <a:cubicBezTo>
                    <a:pt x="673" y="567"/>
                    <a:pt x="675" y="568"/>
                    <a:pt x="676" y="568"/>
                  </a:cubicBezTo>
                  <a:cubicBezTo>
                    <a:pt x="680" y="568"/>
                    <a:pt x="675" y="562"/>
                    <a:pt x="664" y="556"/>
                  </a:cubicBezTo>
                  <a:lnTo>
                    <a:pt x="668" y="553"/>
                  </a:lnTo>
                  <a:lnTo>
                    <a:pt x="675" y="557"/>
                  </a:lnTo>
                  <a:cubicBezTo>
                    <a:pt x="676" y="558"/>
                    <a:pt x="678" y="559"/>
                    <a:pt x="679" y="559"/>
                  </a:cubicBezTo>
                  <a:cubicBezTo>
                    <a:pt x="684" y="559"/>
                    <a:pt x="688" y="554"/>
                    <a:pt x="696" y="542"/>
                  </a:cubicBezTo>
                  <a:cubicBezTo>
                    <a:pt x="708" y="522"/>
                    <a:pt x="709" y="520"/>
                    <a:pt x="695" y="512"/>
                  </a:cubicBezTo>
                  <a:cubicBezTo>
                    <a:pt x="688" y="507"/>
                    <a:pt x="685" y="504"/>
                    <a:pt x="687" y="504"/>
                  </a:cubicBezTo>
                  <a:lnTo>
                    <a:pt x="687" y="504"/>
                  </a:lnTo>
                  <a:cubicBezTo>
                    <a:pt x="688" y="504"/>
                    <a:pt x="692" y="506"/>
                    <a:pt x="698" y="509"/>
                  </a:cubicBezTo>
                  <a:cubicBezTo>
                    <a:pt x="702" y="511"/>
                    <a:pt x="707" y="512"/>
                    <a:pt x="708" y="512"/>
                  </a:cubicBezTo>
                  <a:cubicBezTo>
                    <a:pt x="710" y="512"/>
                    <a:pt x="709" y="512"/>
                    <a:pt x="706" y="510"/>
                  </a:cubicBezTo>
                  <a:cubicBezTo>
                    <a:pt x="706" y="510"/>
                    <a:pt x="708" y="507"/>
                    <a:pt x="714" y="507"/>
                  </a:cubicBezTo>
                  <a:cubicBezTo>
                    <a:pt x="714" y="507"/>
                    <a:pt x="715" y="507"/>
                    <a:pt x="716" y="507"/>
                  </a:cubicBezTo>
                  <a:cubicBezTo>
                    <a:pt x="734" y="507"/>
                    <a:pt x="728" y="501"/>
                    <a:pt x="721" y="498"/>
                  </a:cubicBezTo>
                  <a:cubicBezTo>
                    <a:pt x="712" y="495"/>
                    <a:pt x="711" y="495"/>
                    <a:pt x="713" y="495"/>
                  </a:cubicBezTo>
                  <a:cubicBezTo>
                    <a:pt x="714" y="495"/>
                    <a:pt x="718" y="495"/>
                    <a:pt x="722" y="496"/>
                  </a:cubicBezTo>
                  <a:cubicBezTo>
                    <a:pt x="726" y="496"/>
                    <a:pt x="731" y="497"/>
                    <a:pt x="733" y="497"/>
                  </a:cubicBezTo>
                  <a:cubicBezTo>
                    <a:pt x="735" y="497"/>
                    <a:pt x="736" y="496"/>
                    <a:pt x="732" y="494"/>
                  </a:cubicBezTo>
                  <a:cubicBezTo>
                    <a:pt x="727" y="490"/>
                    <a:pt x="725" y="476"/>
                    <a:pt x="733" y="476"/>
                  </a:cubicBezTo>
                  <a:cubicBezTo>
                    <a:pt x="735" y="476"/>
                    <a:pt x="736" y="477"/>
                    <a:pt x="738" y="478"/>
                  </a:cubicBezTo>
                  <a:lnTo>
                    <a:pt x="741" y="473"/>
                  </a:lnTo>
                  <a:cubicBezTo>
                    <a:pt x="733" y="470"/>
                    <a:pt x="735" y="465"/>
                    <a:pt x="736" y="461"/>
                  </a:cubicBezTo>
                  <a:cubicBezTo>
                    <a:pt x="738" y="457"/>
                    <a:pt x="738" y="454"/>
                    <a:pt x="742" y="454"/>
                  </a:cubicBezTo>
                  <a:cubicBezTo>
                    <a:pt x="743" y="454"/>
                    <a:pt x="745" y="455"/>
                    <a:pt x="746" y="455"/>
                  </a:cubicBezTo>
                  <a:cubicBezTo>
                    <a:pt x="749" y="457"/>
                    <a:pt x="750" y="458"/>
                    <a:pt x="751" y="458"/>
                  </a:cubicBezTo>
                  <a:cubicBezTo>
                    <a:pt x="753" y="458"/>
                    <a:pt x="752" y="455"/>
                    <a:pt x="749" y="451"/>
                  </a:cubicBezTo>
                  <a:cubicBezTo>
                    <a:pt x="750" y="448"/>
                    <a:pt x="734" y="442"/>
                    <a:pt x="735" y="439"/>
                  </a:cubicBezTo>
                  <a:cubicBezTo>
                    <a:pt x="727" y="437"/>
                    <a:pt x="719" y="433"/>
                    <a:pt x="719" y="431"/>
                  </a:cubicBezTo>
                  <a:lnTo>
                    <a:pt x="719" y="431"/>
                  </a:lnTo>
                  <a:lnTo>
                    <a:pt x="727" y="433"/>
                  </a:lnTo>
                  <a:lnTo>
                    <a:pt x="744" y="436"/>
                  </a:lnTo>
                  <a:cubicBezTo>
                    <a:pt x="744" y="434"/>
                    <a:pt x="745" y="432"/>
                    <a:pt x="736" y="429"/>
                  </a:cubicBezTo>
                  <a:cubicBezTo>
                    <a:pt x="745" y="429"/>
                    <a:pt x="746" y="426"/>
                    <a:pt x="747" y="422"/>
                  </a:cubicBezTo>
                  <a:cubicBezTo>
                    <a:pt x="749" y="417"/>
                    <a:pt x="750" y="411"/>
                    <a:pt x="742" y="408"/>
                  </a:cubicBezTo>
                  <a:cubicBezTo>
                    <a:pt x="758" y="408"/>
                    <a:pt x="760" y="392"/>
                    <a:pt x="744" y="388"/>
                  </a:cubicBezTo>
                  <a:cubicBezTo>
                    <a:pt x="735" y="388"/>
                    <a:pt x="736" y="386"/>
                    <a:pt x="744" y="383"/>
                  </a:cubicBezTo>
                  <a:cubicBezTo>
                    <a:pt x="752" y="381"/>
                    <a:pt x="753" y="381"/>
                    <a:pt x="745" y="379"/>
                  </a:cubicBezTo>
                  <a:cubicBezTo>
                    <a:pt x="736" y="376"/>
                    <a:pt x="745" y="373"/>
                    <a:pt x="753" y="371"/>
                  </a:cubicBezTo>
                  <a:cubicBezTo>
                    <a:pt x="769" y="369"/>
                    <a:pt x="769" y="365"/>
                    <a:pt x="761" y="363"/>
                  </a:cubicBezTo>
                  <a:cubicBezTo>
                    <a:pt x="753" y="359"/>
                    <a:pt x="753" y="353"/>
                    <a:pt x="753" y="351"/>
                  </a:cubicBezTo>
                  <a:cubicBezTo>
                    <a:pt x="747" y="348"/>
                    <a:pt x="745" y="346"/>
                    <a:pt x="742" y="346"/>
                  </a:cubicBezTo>
                  <a:cubicBezTo>
                    <a:pt x="741" y="346"/>
                    <a:pt x="739" y="346"/>
                    <a:pt x="736" y="347"/>
                  </a:cubicBezTo>
                  <a:cubicBezTo>
                    <a:pt x="731" y="347"/>
                    <a:pt x="726" y="346"/>
                    <a:pt x="721" y="346"/>
                  </a:cubicBezTo>
                  <a:cubicBezTo>
                    <a:pt x="716" y="344"/>
                    <a:pt x="717" y="342"/>
                    <a:pt x="718" y="342"/>
                  </a:cubicBezTo>
                  <a:cubicBezTo>
                    <a:pt x="719" y="342"/>
                    <a:pt x="721" y="343"/>
                    <a:pt x="721" y="344"/>
                  </a:cubicBezTo>
                  <a:cubicBezTo>
                    <a:pt x="723" y="345"/>
                    <a:pt x="725" y="346"/>
                    <a:pt x="727" y="346"/>
                  </a:cubicBezTo>
                  <a:cubicBezTo>
                    <a:pt x="729" y="346"/>
                    <a:pt x="731" y="344"/>
                    <a:pt x="736" y="342"/>
                  </a:cubicBezTo>
                  <a:cubicBezTo>
                    <a:pt x="745" y="339"/>
                    <a:pt x="744" y="334"/>
                    <a:pt x="743" y="332"/>
                  </a:cubicBezTo>
                  <a:lnTo>
                    <a:pt x="742" y="322"/>
                  </a:lnTo>
                  <a:cubicBezTo>
                    <a:pt x="748" y="314"/>
                    <a:pt x="748" y="311"/>
                    <a:pt x="744" y="311"/>
                  </a:cubicBezTo>
                  <a:cubicBezTo>
                    <a:pt x="743" y="311"/>
                    <a:pt x="742" y="311"/>
                    <a:pt x="741" y="312"/>
                  </a:cubicBezTo>
                  <a:lnTo>
                    <a:pt x="733" y="314"/>
                  </a:lnTo>
                  <a:cubicBezTo>
                    <a:pt x="749" y="308"/>
                    <a:pt x="742" y="282"/>
                    <a:pt x="728" y="282"/>
                  </a:cubicBezTo>
                  <a:cubicBezTo>
                    <a:pt x="727" y="282"/>
                    <a:pt x="727" y="282"/>
                    <a:pt x="726" y="282"/>
                  </a:cubicBezTo>
                  <a:lnTo>
                    <a:pt x="734" y="280"/>
                  </a:lnTo>
                  <a:cubicBezTo>
                    <a:pt x="742" y="278"/>
                    <a:pt x="741" y="276"/>
                    <a:pt x="740" y="270"/>
                  </a:cubicBezTo>
                  <a:cubicBezTo>
                    <a:pt x="740" y="268"/>
                    <a:pt x="728" y="261"/>
                    <a:pt x="725" y="254"/>
                  </a:cubicBezTo>
                  <a:cubicBezTo>
                    <a:pt x="722" y="246"/>
                    <a:pt x="720" y="240"/>
                    <a:pt x="715" y="240"/>
                  </a:cubicBezTo>
                  <a:cubicBezTo>
                    <a:pt x="714" y="240"/>
                    <a:pt x="713" y="240"/>
                    <a:pt x="712" y="241"/>
                  </a:cubicBezTo>
                  <a:cubicBezTo>
                    <a:pt x="710" y="239"/>
                    <a:pt x="710" y="239"/>
                    <a:pt x="718" y="235"/>
                  </a:cubicBezTo>
                  <a:cubicBezTo>
                    <a:pt x="726" y="234"/>
                    <a:pt x="726" y="232"/>
                    <a:pt x="725" y="230"/>
                  </a:cubicBezTo>
                  <a:cubicBezTo>
                    <a:pt x="725" y="229"/>
                    <a:pt x="724" y="229"/>
                    <a:pt x="723" y="229"/>
                  </a:cubicBezTo>
                  <a:cubicBezTo>
                    <a:pt x="720" y="229"/>
                    <a:pt x="715" y="232"/>
                    <a:pt x="709" y="234"/>
                  </a:cubicBezTo>
                  <a:cubicBezTo>
                    <a:pt x="707" y="235"/>
                    <a:pt x="705" y="236"/>
                    <a:pt x="704" y="236"/>
                  </a:cubicBezTo>
                  <a:cubicBezTo>
                    <a:pt x="701" y="236"/>
                    <a:pt x="702" y="233"/>
                    <a:pt x="706" y="227"/>
                  </a:cubicBezTo>
                  <a:cubicBezTo>
                    <a:pt x="710" y="221"/>
                    <a:pt x="706" y="210"/>
                    <a:pt x="697" y="210"/>
                  </a:cubicBezTo>
                  <a:cubicBezTo>
                    <a:pt x="696" y="207"/>
                    <a:pt x="695" y="205"/>
                    <a:pt x="701" y="202"/>
                  </a:cubicBezTo>
                  <a:cubicBezTo>
                    <a:pt x="706" y="196"/>
                    <a:pt x="710" y="189"/>
                    <a:pt x="702" y="189"/>
                  </a:cubicBezTo>
                  <a:cubicBezTo>
                    <a:pt x="700" y="189"/>
                    <a:pt x="698" y="190"/>
                    <a:pt x="695" y="190"/>
                  </a:cubicBezTo>
                  <a:cubicBezTo>
                    <a:pt x="694" y="188"/>
                    <a:pt x="694" y="188"/>
                    <a:pt x="700" y="184"/>
                  </a:cubicBezTo>
                  <a:cubicBezTo>
                    <a:pt x="704" y="179"/>
                    <a:pt x="708" y="176"/>
                    <a:pt x="707" y="176"/>
                  </a:cubicBezTo>
                  <a:lnTo>
                    <a:pt x="707" y="176"/>
                  </a:lnTo>
                  <a:cubicBezTo>
                    <a:pt x="706" y="176"/>
                    <a:pt x="703" y="177"/>
                    <a:pt x="698" y="179"/>
                  </a:cubicBezTo>
                  <a:cubicBezTo>
                    <a:pt x="688" y="179"/>
                    <a:pt x="685" y="174"/>
                    <a:pt x="688" y="165"/>
                  </a:cubicBezTo>
                  <a:cubicBezTo>
                    <a:pt x="687" y="163"/>
                    <a:pt x="686" y="162"/>
                    <a:pt x="684" y="162"/>
                  </a:cubicBezTo>
                  <a:cubicBezTo>
                    <a:pt x="683" y="162"/>
                    <a:pt x="681" y="163"/>
                    <a:pt x="678" y="165"/>
                  </a:cubicBezTo>
                  <a:cubicBezTo>
                    <a:pt x="675" y="167"/>
                    <a:pt x="673" y="169"/>
                    <a:pt x="671" y="170"/>
                  </a:cubicBezTo>
                  <a:lnTo>
                    <a:pt x="671" y="170"/>
                  </a:lnTo>
                  <a:cubicBezTo>
                    <a:pt x="678" y="163"/>
                    <a:pt x="681" y="160"/>
                    <a:pt x="680" y="160"/>
                  </a:cubicBezTo>
                  <a:lnTo>
                    <a:pt x="680" y="160"/>
                  </a:lnTo>
                  <a:cubicBezTo>
                    <a:pt x="679" y="160"/>
                    <a:pt x="675" y="162"/>
                    <a:pt x="669" y="166"/>
                  </a:cubicBezTo>
                  <a:cubicBezTo>
                    <a:pt x="666" y="168"/>
                    <a:pt x="664" y="169"/>
                    <a:pt x="664" y="169"/>
                  </a:cubicBezTo>
                  <a:cubicBezTo>
                    <a:pt x="662" y="169"/>
                    <a:pt x="663" y="167"/>
                    <a:pt x="667" y="164"/>
                  </a:cubicBezTo>
                  <a:cubicBezTo>
                    <a:pt x="672" y="157"/>
                    <a:pt x="670" y="155"/>
                    <a:pt x="670" y="155"/>
                  </a:cubicBezTo>
                  <a:cubicBezTo>
                    <a:pt x="662" y="150"/>
                    <a:pt x="654" y="146"/>
                    <a:pt x="646" y="139"/>
                  </a:cubicBezTo>
                  <a:cubicBezTo>
                    <a:pt x="637" y="128"/>
                    <a:pt x="632" y="123"/>
                    <a:pt x="628" y="123"/>
                  </a:cubicBezTo>
                  <a:cubicBezTo>
                    <a:pt x="626" y="123"/>
                    <a:pt x="625" y="123"/>
                    <a:pt x="623" y="125"/>
                  </a:cubicBezTo>
                  <a:cubicBezTo>
                    <a:pt x="620" y="127"/>
                    <a:pt x="618" y="128"/>
                    <a:pt x="617" y="128"/>
                  </a:cubicBezTo>
                  <a:cubicBezTo>
                    <a:pt x="616" y="128"/>
                    <a:pt x="616" y="126"/>
                    <a:pt x="618" y="122"/>
                  </a:cubicBezTo>
                  <a:cubicBezTo>
                    <a:pt x="623" y="114"/>
                    <a:pt x="621" y="112"/>
                    <a:pt x="618" y="111"/>
                  </a:cubicBezTo>
                  <a:cubicBezTo>
                    <a:pt x="617" y="109"/>
                    <a:pt x="615" y="107"/>
                    <a:pt x="621" y="101"/>
                  </a:cubicBezTo>
                  <a:lnTo>
                    <a:pt x="621" y="101"/>
                  </a:lnTo>
                  <a:cubicBezTo>
                    <a:pt x="615" y="104"/>
                    <a:pt x="614" y="105"/>
                    <a:pt x="613" y="105"/>
                  </a:cubicBezTo>
                  <a:cubicBezTo>
                    <a:pt x="612" y="105"/>
                    <a:pt x="612" y="104"/>
                    <a:pt x="612" y="104"/>
                  </a:cubicBezTo>
                  <a:cubicBezTo>
                    <a:pt x="614" y="100"/>
                    <a:pt x="615" y="98"/>
                    <a:pt x="613" y="98"/>
                  </a:cubicBezTo>
                  <a:cubicBezTo>
                    <a:pt x="612" y="98"/>
                    <a:pt x="610" y="99"/>
                    <a:pt x="607" y="101"/>
                  </a:cubicBezTo>
                  <a:cubicBezTo>
                    <a:pt x="602" y="106"/>
                    <a:pt x="599" y="109"/>
                    <a:pt x="599" y="109"/>
                  </a:cubicBezTo>
                  <a:cubicBezTo>
                    <a:pt x="598" y="109"/>
                    <a:pt x="601" y="105"/>
                    <a:pt x="606" y="98"/>
                  </a:cubicBezTo>
                  <a:cubicBezTo>
                    <a:pt x="609" y="94"/>
                    <a:pt x="610" y="87"/>
                    <a:pt x="609" y="87"/>
                  </a:cubicBezTo>
                  <a:lnTo>
                    <a:pt x="609" y="87"/>
                  </a:lnTo>
                  <a:cubicBezTo>
                    <a:pt x="608" y="87"/>
                    <a:pt x="608" y="88"/>
                    <a:pt x="607" y="89"/>
                  </a:cubicBezTo>
                  <a:cubicBezTo>
                    <a:pt x="602" y="95"/>
                    <a:pt x="598" y="93"/>
                    <a:pt x="592" y="97"/>
                  </a:cubicBezTo>
                  <a:cubicBezTo>
                    <a:pt x="589" y="96"/>
                    <a:pt x="587" y="95"/>
                    <a:pt x="592" y="88"/>
                  </a:cubicBezTo>
                  <a:cubicBezTo>
                    <a:pt x="594" y="84"/>
                    <a:pt x="588" y="81"/>
                    <a:pt x="583" y="81"/>
                  </a:cubicBezTo>
                  <a:cubicBezTo>
                    <a:pt x="579" y="81"/>
                    <a:pt x="576" y="82"/>
                    <a:pt x="574" y="84"/>
                  </a:cubicBezTo>
                  <a:cubicBezTo>
                    <a:pt x="571" y="87"/>
                    <a:pt x="570" y="88"/>
                    <a:pt x="569" y="88"/>
                  </a:cubicBezTo>
                  <a:cubicBezTo>
                    <a:pt x="568" y="88"/>
                    <a:pt x="569" y="86"/>
                    <a:pt x="571" y="83"/>
                  </a:cubicBezTo>
                  <a:cubicBezTo>
                    <a:pt x="576" y="76"/>
                    <a:pt x="574" y="75"/>
                    <a:pt x="571" y="74"/>
                  </a:cubicBezTo>
                  <a:cubicBezTo>
                    <a:pt x="570" y="75"/>
                    <a:pt x="569" y="76"/>
                    <a:pt x="569" y="76"/>
                  </a:cubicBezTo>
                  <a:cubicBezTo>
                    <a:pt x="567" y="76"/>
                    <a:pt x="570" y="70"/>
                    <a:pt x="574" y="65"/>
                  </a:cubicBezTo>
                  <a:cubicBezTo>
                    <a:pt x="580" y="59"/>
                    <a:pt x="578" y="58"/>
                    <a:pt x="574" y="56"/>
                  </a:cubicBezTo>
                  <a:cubicBezTo>
                    <a:pt x="572" y="58"/>
                    <a:pt x="569" y="58"/>
                    <a:pt x="567" y="58"/>
                  </a:cubicBezTo>
                  <a:cubicBezTo>
                    <a:pt x="562" y="58"/>
                    <a:pt x="557" y="54"/>
                    <a:pt x="552" y="51"/>
                  </a:cubicBezTo>
                  <a:cubicBezTo>
                    <a:pt x="549" y="50"/>
                    <a:pt x="547" y="49"/>
                    <a:pt x="544" y="49"/>
                  </a:cubicBezTo>
                  <a:cubicBezTo>
                    <a:pt x="537" y="49"/>
                    <a:pt x="531" y="56"/>
                    <a:pt x="523" y="65"/>
                  </a:cubicBezTo>
                  <a:lnTo>
                    <a:pt x="514" y="78"/>
                  </a:lnTo>
                  <a:lnTo>
                    <a:pt x="521" y="64"/>
                  </a:lnTo>
                  <a:cubicBezTo>
                    <a:pt x="524" y="56"/>
                    <a:pt x="526" y="48"/>
                    <a:pt x="529" y="40"/>
                  </a:cubicBezTo>
                  <a:cubicBezTo>
                    <a:pt x="529" y="40"/>
                    <a:pt x="528" y="40"/>
                    <a:pt x="528" y="40"/>
                  </a:cubicBezTo>
                  <a:cubicBezTo>
                    <a:pt x="526" y="40"/>
                    <a:pt x="523" y="47"/>
                    <a:pt x="520" y="54"/>
                  </a:cubicBezTo>
                  <a:cubicBezTo>
                    <a:pt x="518" y="57"/>
                    <a:pt x="517" y="59"/>
                    <a:pt x="516" y="59"/>
                  </a:cubicBezTo>
                  <a:cubicBezTo>
                    <a:pt x="515" y="59"/>
                    <a:pt x="514" y="56"/>
                    <a:pt x="513" y="50"/>
                  </a:cubicBezTo>
                  <a:cubicBezTo>
                    <a:pt x="512" y="45"/>
                    <a:pt x="511" y="43"/>
                    <a:pt x="510" y="43"/>
                  </a:cubicBezTo>
                  <a:cubicBezTo>
                    <a:pt x="509" y="43"/>
                    <a:pt x="507" y="44"/>
                    <a:pt x="505" y="47"/>
                  </a:cubicBezTo>
                  <a:cubicBezTo>
                    <a:pt x="502" y="46"/>
                    <a:pt x="500" y="45"/>
                    <a:pt x="501" y="37"/>
                  </a:cubicBezTo>
                  <a:cubicBezTo>
                    <a:pt x="500" y="36"/>
                    <a:pt x="500" y="36"/>
                    <a:pt x="499" y="36"/>
                  </a:cubicBezTo>
                  <a:cubicBezTo>
                    <a:pt x="498" y="36"/>
                    <a:pt x="497" y="38"/>
                    <a:pt x="495" y="43"/>
                  </a:cubicBezTo>
                  <a:cubicBezTo>
                    <a:pt x="494" y="47"/>
                    <a:pt x="493" y="48"/>
                    <a:pt x="492" y="48"/>
                  </a:cubicBezTo>
                  <a:cubicBezTo>
                    <a:pt x="491" y="48"/>
                    <a:pt x="491" y="46"/>
                    <a:pt x="491" y="41"/>
                  </a:cubicBezTo>
                  <a:cubicBezTo>
                    <a:pt x="493" y="31"/>
                    <a:pt x="490" y="26"/>
                    <a:pt x="487" y="26"/>
                  </a:cubicBezTo>
                  <a:cubicBezTo>
                    <a:pt x="486" y="26"/>
                    <a:pt x="485" y="27"/>
                    <a:pt x="484" y="30"/>
                  </a:cubicBezTo>
                  <a:cubicBezTo>
                    <a:pt x="482" y="36"/>
                    <a:pt x="480" y="37"/>
                    <a:pt x="479" y="37"/>
                  </a:cubicBezTo>
                  <a:cubicBezTo>
                    <a:pt x="478" y="37"/>
                    <a:pt x="478" y="37"/>
                    <a:pt x="477" y="37"/>
                  </a:cubicBezTo>
                  <a:cubicBezTo>
                    <a:pt x="476" y="36"/>
                    <a:pt x="475" y="36"/>
                    <a:pt x="475" y="36"/>
                  </a:cubicBezTo>
                  <a:cubicBezTo>
                    <a:pt x="473" y="36"/>
                    <a:pt x="471" y="37"/>
                    <a:pt x="468" y="42"/>
                  </a:cubicBezTo>
                  <a:lnTo>
                    <a:pt x="464" y="41"/>
                  </a:lnTo>
                  <a:cubicBezTo>
                    <a:pt x="460" y="40"/>
                    <a:pt x="465" y="33"/>
                    <a:pt x="467" y="33"/>
                  </a:cubicBezTo>
                  <a:lnTo>
                    <a:pt x="467" y="26"/>
                  </a:lnTo>
                  <a:cubicBezTo>
                    <a:pt x="465" y="25"/>
                    <a:pt x="464" y="25"/>
                    <a:pt x="463" y="25"/>
                  </a:cubicBezTo>
                  <a:cubicBezTo>
                    <a:pt x="461" y="25"/>
                    <a:pt x="459" y="26"/>
                    <a:pt x="456" y="31"/>
                  </a:cubicBezTo>
                  <a:cubicBezTo>
                    <a:pt x="453" y="38"/>
                    <a:pt x="452" y="42"/>
                    <a:pt x="451" y="42"/>
                  </a:cubicBezTo>
                  <a:cubicBezTo>
                    <a:pt x="451" y="42"/>
                    <a:pt x="452" y="38"/>
                    <a:pt x="454" y="30"/>
                  </a:cubicBezTo>
                  <a:cubicBezTo>
                    <a:pt x="454" y="24"/>
                    <a:pt x="454" y="18"/>
                    <a:pt x="452" y="18"/>
                  </a:cubicBezTo>
                  <a:cubicBezTo>
                    <a:pt x="452" y="18"/>
                    <a:pt x="451" y="19"/>
                    <a:pt x="450" y="21"/>
                  </a:cubicBezTo>
                  <a:cubicBezTo>
                    <a:pt x="448" y="27"/>
                    <a:pt x="446" y="30"/>
                    <a:pt x="445" y="30"/>
                  </a:cubicBezTo>
                  <a:cubicBezTo>
                    <a:pt x="444" y="30"/>
                    <a:pt x="444" y="25"/>
                    <a:pt x="445" y="20"/>
                  </a:cubicBezTo>
                  <a:cubicBezTo>
                    <a:pt x="447" y="12"/>
                    <a:pt x="449" y="8"/>
                    <a:pt x="448" y="8"/>
                  </a:cubicBezTo>
                  <a:lnTo>
                    <a:pt x="448" y="8"/>
                  </a:lnTo>
                  <a:cubicBezTo>
                    <a:pt x="447" y="8"/>
                    <a:pt x="444" y="11"/>
                    <a:pt x="438" y="18"/>
                  </a:cubicBezTo>
                  <a:cubicBezTo>
                    <a:pt x="433" y="18"/>
                    <a:pt x="424" y="23"/>
                    <a:pt x="416" y="23"/>
                  </a:cubicBezTo>
                  <a:cubicBezTo>
                    <a:pt x="415" y="23"/>
                    <a:pt x="415" y="23"/>
                    <a:pt x="414" y="23"/>
                  </a:cubicBezTo>
                  <a:cubicBezTo>
                    <a:pt x="404" y="22"/>
                    <a:pt x="400" y="21"/>
                    <a:pt x="397" y="13"/>
                  </a:cubicBezTo>
                  <a:cubicBezTo>
                    <a:pt x="398" y="4"/>
                    <a:pt x="397" y="0"/>
                    <a:pt x="397" y="0"/>
                  </a:cubicBezTo>
                  <a:close/>
                  <a:moveTo>
                    <a:pt x="615" y="790"/>
                  </a:moveTo>
                  <a:cubicBezTo>
                    <a:pt x="615" y="790"/>
                    <a:pt x="615" y="790"/>
                    <a:pt x="614" y="791"/>
                  </a:cubicBezTo>
                  <a:cubicBezTo>
                    <a:pt x="614" y="796"/>
                    <a:pt x="615" y="802"/>
                    <a:pt x="617" y="807"/>
                  </a:cubicBezTo>
                  <a:cubicBezTo>
                    <a:pt x="619" y="810"/>
                    <a:pt x="620" y="811"/>
                    <a:pt x="621" y="811"/>
                  </a:cubicBezTo>
                  <a:cubicBezTo>
                    <a:pt x="623" y="811"/>
                    <a:pt x="624" y="807"/>
                    <a:pt x="621" y="796"/>
                  </a:cubicBezTo>
                  <a:cubicBezTo>
                    <a:pt x="617" y="791"/>
                    <a:pt x="617" y="790"/>
                    <a:pt x="615" y="7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58"/>
            <p:cNvSpPr/>
            <p:nvPr/>
          </p:nvSpPr>
          <p:spPr>
            <a:xfrm>
              <a:off x="5239052" y="3714784"/>
              <a:ext cx="72449" cy="76501"/>
            </a:xfrm>
            <a:custGeom>
              <a:avLst/>
              <a:gdLst/>
              <a:ahLst/>
              <a:cxnLst/>
              <a:rect l="l" t="t" r="r" b="b"/>
              <a:pathLst>
                <a:path w="769" h="812" extrusionOk="0">
                  <a:moveTo>
                    <a:pt x="397" y="1"/>
                  </a:moveTo>
                  <a:lnTo>
                    <a:pt x="397" y="1"/>
                  </a:lnTo>
                  <a:cubicBezTo>
                    <a:pt x="397" y="1"/>
                    <a:pt x="397" y="2"/>
                    <a:pt x="397" y="5"/>
                  </a:cubicBezTo>
                  <a:lnTo>
                    <a:pt x="397" y="5"/>
                  </a:lnTo>
                  <a:cubicBezTo>
                    <a:pt x="397" y="2"/>
                    <a:pt x="397" y="1"/>
                    <a:pt x="397" y="1"/>
                  </a:cubicBezTo>
                  <a:close/>
                  <a:moveTo>
                    <a:pt x="397" y="5"/>
                  </a:moveTo>
                  <a:lnTo>
                    <a:pt x="397" y="5"/>
                  </a:lnTo>
                  <a:cubicBezTo>
                    <a:pt x="397" y="6"/>
                    <a:pt x="397" y="7"/>
                    <a:pt x="397" y="8"/>
                  </a:cubicBezTo>
                  <a:lnTo>
                    <a:pt x="397" y="8"/>
                  </a:lnTo>
                  <a:cubicBezTo>
                    <a:pt x="397" y="7"/>
                    <a:pt x="398" y="7"/>
                    <a:pt x="398" y="6"/>
                  </a:cubicBezTo>
                  <a:cubicBezTo>
                    <a:pt x="397" y="6"/>
                    <a:pt x="397" y="5"/>
                    <a:pt x="397" y="5"/>
                  </a:cubicBezTo>
                  <a:close/>
                  <a:moveTo>
                    <a:pt x="373" y="30"/>
                  </a:moveTo>
                  <a:cubicBezTo>
                    <a:pt x="371" y="30"/>
                    <a:pt x="371" y="33"/>
                    <a:pt x="371" y="33"/>
                  </a:cubicBezTo>
                  <a:cubicBezTo>
                    <a:pt x="372" y="33"/>
                    <a:pt x="372" y="32"/>
                    <a:pt x="373" y="30"/>
                  </a:cubicBezTo>
                  <a:close/>
                  <a:moveTo>
                    <a:pt x="367" y="38"/>
                  </a:moveTo>
                  <a:lnTo>
                    <a:pt x="370" y="45"/>
                  </a:lnTo>
                  <a:lnTo>
                    <a:pt x="367" y="45"/>
                  </a:lnTo>
                  <a:cubicBezTo>
                    <a:pt x="365" y="45"/>
                    <a:pt x="365" y="45"/>
                    <a:pt x="365" y="38"/>
                  </a:cubicBezTo>
                  <a:close/>
                  <a:moveTo>
                    <a:pt x="390" y="38"/>
                  </a:moveTo>
                  <a:lnTo>
                    <a:pt x="392" y="47"/>
                  </a:lnTo>
                  <a:lnTo>
                    <a:pt x="390" y="47"/>
                  </a:lnTo>
                  <a:cubicBezTo>
                    <a:pt x="387" y="47"/>
                    <a:pt x="387" y="47"/>
                    <a:pt x="387" y="38"/>
                  </a:cubicBezTo>
                  <a:close/>
                  <a:moveTo>
                    <a:pt x="407" y="39"/>
                  </a:moveTo>
                  <a:cubicBezTo>
                    <a:pt x="411" y="39"/>
                    <a:pt x="411" y="39"/>
                    <a:pt x="408" y="47"/>
                  </a:cubicBezTo>
                  <a:cubicBezTo>
                    <a:pt x="407" y="50"/>
                    <a:pt x="405" y="52"/>
                    <a:pt x="405" y="52"/>
                  </a:cubicBezTo>
                  <a:cubicBezTo>
                    <a:pt x="404" y="52"/>
                    <a:pt x="403" y="50"/>
                    <a:pt x="403" y="47"/>
                  </a:cubicBezTo>
                  <a:cubicBezTo>
                    <a:pt x="404" y="39"/>
                    <a:pt x="404" y="39"/>
                    <a:pt x="407" y="39"/>
                  </a:cubicBezTo>
                  <a:close/>
                  <a:moveTo>
                    <a:pt x="345" y="48"/>
                  </a:moveTo>
                  <a:cubicBezTo>
                    <a:pt x="347" y="53"/>
                    <a:pt x="348" y="59"/>
                    <a:pt x="349" y="63"/>
                  </a:cubicBezTo>
                  <a:lnTo>
                    <a:pt x="347" y="64"/>
                  </a:lnTo>
                  <a:cubicBezTo>
                    <a:pt x="345" y="64"/>
                    <a:pt x="344" y="57"/>
                    <a:pt x="344" y="57"/>
                  </a:cubicBezTo>
                  <a:cubicBezTo>
                    <a:pt x="344" y="57"/>
                    <a:pt x="343" y="48"/>
                    <a:pt x="345" y="48"/>
                  </a:cubicBezTo>
                  <a:close/>
                  <a:moveTo>
                    <a:pt x="256" y="69"/>
                  </a:moveTo>
                  <a:cubicBezTo>
                    <a:pt x="257" y="69"/>
                    <a:pt x="257" y="70"/>
                    <a:pt x="258" y="72"/>
                  </a:cubicBezTo>
                  <a:lnTo>
                    <a:pt x="262" y="80"/>
                  </a:lnTo>
                  <a:cubicBezTo>
                    <a:pt x="263" y="86"/>
                    <a:pt x="265" y="92"/>
                    <a:pt x="264" y="92"/>
                  </a:cubicBezTo>
                  <a:cubicBezTo>
                    <a:pt x="263" y="92"/>
                    <a:pt x="263" y="91"/>
                    <a:pt x="262" y="89"/>
                  </a:cubicBezTo>
                  <a:cubicBezTo>
                    <a:pt x="260" y="84"/>
                    <a:pt x="257" y="79"/>
                    <a:pt x="256" y="73"/>
                  </a:cubicBezTo>
                  <a:cubicBezTo>
                    <a:pt x="256" y="73"/>
                    <a:pt x="256" y="69"/>
                    <a:pt x="256" y="69"/>
                  </a:cubicBezTo>
                  <a:close/>
                  <a:moveTo>
                    <a:pt x="444" y="86"/>
                  </a:moveTo>
                  <a:lnTo>
                    <a:pt x="444" y="95"/>
                  </a:lnTo>
                  <a:cubicBezTo>
                    <a:pt x="442" y="101"/>
                    <a:pt x="441" y="102"/>
                    <a:pt x="440" y="102"/>
                  </a:cubicBezTo>
                  <a:cubicBezTo>
                    <a:pt x="440" y="102"/>
                    <a:pt x="440" y="101"/>
                    <a:pt x="440" y="101"/>
                  </a:cubicBezTo>
                  <a:cubicBezTo>
                    <a:pt x="438" y="101"/>
                    <a:pt x="438" y="101"/>
                    <a:pt x="440" y="94"/>
                  </a:cubicBezTo>
                  <a:cubicBezTo>
                    <a:pt x="440" y="94"/>
                    <a:pt x="441" y="86"/>
                    <a:pt x="444" y="86"/>
                  </a:cubicBezTo>
                  <a:close/>
                  <a:moveTo>
                    <a:pt x="419" y="89"/>
                  </a:moveTo>
                  <a:lnTo>
                    <a:pt x="420" y="97"/>
                  </a:lnTo>
                  <a:lnTo>
                    <a:pt x="417" y="105"/>
                  </a:lnTo>
                  <a:lnTo>
                    <a:pt x="414" y="105"/>
                  </a:lnTo>
                  <a:cubicBezTo>
                    <a:pt x="416" y="97"/>
                    <a:pt x="417" y="89"/>
                    <a:pt x="419" y="89"/>
                  </a:cubicBezTo>
                  <a:close/>
                  <a:moveTo>
                    <a:pt x="520" y="136"/>
                  </a:moveTo>
                  <a:lnTo>
                    <a:pt x="520" y="136"/>
                  </a:lnTo>
                  <a:cubicBezTo>
                    <a:pt x="520" y="136"/>
                    <a:pt x="519" y="137"/>
                    <a:pt x="519" y="137"/>
                  </a:cubicBezTo>
                  <a:cubicBezTo>
                    <a:pt x="518" y="139"/>
                    <a:pt x="517" y="140"/>
                    <a:pt x="517" y="140"/>
                  </a:cubicBezTo>
                  <a:cubicBezTo>
                    <a:pt x="517" y="140"/>
                    <a:pt x="518" y="138"/>
                    <a:pt x="520" y="136"/>
                  </a:cubicBezTo>
                  <a:close/>
                  <a:moveTo>
                    <a:pt x="625" y="139"/>
                  </a:moveTo>
                  <a:cubicBezTo>
                    <a:pt x="625" y="139"/>
                    <a:pt x="625" y="139"/>
                    <a:pt x="625" y="140"/>
                  </a:cubicBezTo>
                  <a:lnTo>
                    <a:pt x="628" y="142"/>
                  </a:lnTo>
                  <a:cubicBezTo>
                    <a:pt x="623" y="145"/>
                    <a:pt x="619" y="149"/>
                    <a:pt x="614" y="151"/>
                  </a:cubicBezTo>
                  <a:lnTo>
                    <a:pt x="613" y="150"/>
                  </a:lnTo>
                  <a:cubicBezTo>
                    <a:pt x="618" y="145"/>
                    <a:pt x="623" y="139"/>
                    <a:pt x="625" y="139"/>
                  </a:cubicBezTo>
                  <a:close/>
                  <a:moveTo>
                    <a:pt x="205" y="132"/>
                  </a:moveTo>
                  <a:cubicBezTo>
                    <a:pt x="208" y="132"/>
                    <a:pt x="217" y="143"/>
                    <a:pt x="218" y="152"/>
                  </a:cubicBezTo>
                  <a:cubicBezTo>
                    <a:pt x="218" y="152"/>
                    <a:pt x="218" y="153"/>
                    <a:pt x="217" y="153"/>
                  </a:cubicBezTo>
                  <a:cubicBezTo>
                    <a:pt x="216" y="153"/>
                    <a:pt x="215" y="151"/>
                    <a:pt x="211" y="146"/>
                  </a:cubicBezTo>
                  <a:cubicBezTo>
                    <a:pt x="207" y="141"/>
                    <a:pt x="204" y="133"/>
                    <a:pt x="205" y="132"/>
                  </a:cubicBezTo>
                  <a:cubicBezTo>
                    <a:pt x="205" y="132"/>
                    <a:pt x="205" y="132"/>
                    <a:pt x="205" y="132"/>
                  </a:cubicBezTo>
                  <a:close/>
                  <a:moveTo>
                    <a:pt x="686" y="212"/>
                  </a:moveTo>
                  <a:cubicBezTo>
                    <a:pt x="689" y="212"/>
                    <a:pt x="691" y="214"/>
                    <a:pt x="691" y="216"/>
                  </a:cubicBezTo>
                  <a:cubicBezTo>
                    <a:pt x="687" y="221"/>
                    <a:pt x="682" y="223"/>
                    <a:pt x="678" y="223"/>
                  </a:cubicBezTo>
                  <a:cubicBezTo>
                    <a:pt x="677" y="223"/>
                    <a:pt x="676" y="222"/>
                    <a:pt x="676" y="222"/>
                  </a:cubicBezTo>
                  <a:cubicBezTo>
                    <a:pt x="674" y="218"/>
                    <a:pt x="674" y="218"/>
                    <a:pt x="681" y="214"/>
                  </a:cubicBezTo>
                  <a:cubicBezTo>
                    <a:pt x="683" y="212"/>
                    <a:pt x="685" y="212"/>
                    <a:pt x="686" y="212"/>
                  </a:cubicBezTo>
                  <a:close/>
                  <a:moveTo>
                    <a:pt x="713" y="371"/>
                  </a:moveTo>
                  <a:cubicBezTo>
                    <a:pt x="721" y="372"/>
                    <a:pt x="728" y="372"/>
                    <a:pt x="728" y="374"/>
                  </a:cubicBezTo>
                  <a:lnTo>
                    <a:pt x="721" y="376"/>
                  </a:lnTo>
                  <a:lnTo>
                    <a:pt x="713" y="373"/>
                  </a:lnTo>
                  <a:lnTo>
                    <a:pt x="713" y="371"/>
                  </a:lnTo>
                  <a:close/>
                  <a:moveTo>
                    <a:pt x="661" y="394"/>
                  </a:moveTo>
                  <a:cubicBezTo>
                    <a:pt x="670" y="395"/>
                    <a:pt x="678" y="395"/>
                    <a:pt x="678" y="398"/>
                  </a:cubicBezTo>
                  <a:lnTo>
                    <a:pt x="677" y="400"/>
                  </a:lnTo>
                  <a:cubicBezTo>
                    <a:pt x="672" y="399"/>
                    <a:pt x="667" y="398"/>
                    <a:pt x="661" y="395"/>
                  </a:cubicBezTo>
                  <a:lnTo>
                    <a:pt x="661" y="394"/>
                  </a:lnTo>
                  <a:close/>
                  <a:moveTo>
                    <a:pt x="82" y="398"/>
                  </a:moveTo>
                  <a:cubicBezTo>
                    <a:pt x="90" y="398"/>
                    <a:pt x="98" y="398"/>
                    <a:pt x="98" y="400"/>
                  </a:cubicBezTo>
                  <a:cubicBezTo>
                    <a:pt x="106" y="402"/>
                    <a:pt x="106" y="402"/>
                    <a:pt x="102" y="402"/>
                  </a:cubicBezTo>
                  <a:cubicBezTo>
                    <a:pt x="98" y="402"/>
                    <a:pt x="90" y="402"/>
                    <a:pt x="82" y="400"/>
                  </a:cubicBezTo>
                  <a:cubicBezTo>
                    <a:pt x="66" y="399"/>
                    <a:pt x="66" y="399"/>
                    <a:pt x="82" y="398"/>
                  </a:cubicBezTo>
                  <a:close/>
                  <a:moveTo>
                    <a:pt x="711" y="439"/>
                  </a:moveTo>
                  <a:cubicBezTo>
                    <a:pt x="713" y="439"/>
                    <a:pt x="714" y="439"/>
                    <a:pt x="718" y="440"/>
                  </a:cubicBezTo>
                  <a:cubicBezTo>
                    <a:pt x="723" y="441"/>
                    <a:pt x="728" y="444"/>
                    <a:pt x="733" y="447"/>
                  </a:cubicBezTo>
                  <a:cubicBezTo>
                    <a:pt x="733" y="447"/>
                    <a:pt x="732" y="447"/>
                    <a:pt x="732" y="447"/>
                  </a:cubicBezTo>
                  <a:cubicBezTo>
                    <a:pt x="728" y="447"/>
                    <a:pt x="716" y="442"/>
                    <a:pt x="709" y="440"/>
                  </a:cubicBezTo>
                  <a:cubicBezTo>
                    <a:pt x="710" y="439"/>
                    <a:pt x="710" y="439"/>
                    <a:pt x="711" y="439"/>
                  </a:cubicBezTo>
                  <a:close/>
                  <a:moveTo>
                    <a:pt x="140" y="481"/>
                  </a:moveTo>
                  <a:cubicBezTo>
                    <a:pt x="142" y="481"/>
                    <a:pt x="142" y="483"/>
                    <a:pt x="143" y="484"/>
                  </a:cubicBezTo>
                  <a:cubicBezTo>
                    <a:pt x="143" y="486"/>
                    <a:pt x="144" y="486"/>
                    <a:pt x="136" y="488"/>
                  </a:cubicBezTo>
                  <a:cubicBezTo>
                    <a:pt x="136" y="488"/>
                    <a:pt x="134" y="489"/>
                    <a:pt x="132" y="489"/>
                  </a:cubicBezTo>
                  <a:cubicBezTo>
                    <a:pt x="129" y="489"/>
                    <a:pt x="127" y="488"/>
                    <a:pt x="127" y="487"/>
                  </a:cubicBezTo>
                  <a:lnTo>
                    <a:pt x="134" y="483"/>
                  </a:lnTo>
                  <a:cubicBezTo>
                    <a:pt x="137" y="482"/>
                    <a:pt x="139" y="481"/>
                    <a:pt x="140" y="481"/>
                  </a:cubicBezTo>
                  <a:close/>
                  <a:moveTo>
                    <a:pt x="190" y="490"/>
                  </a:moveTo>
                  <a:lnTo>
                    <a:pt x="183" y="495"/>
                  </a:lnTo>
                  <a:lnTo>
                    <a:pt x="184" y="497"/>
                  </a:lnTo>
                  <a:cubicBezTo>
                    <a:pt x="191" y="493"/>
                    <a:pt x="191" y="493"/>
                    <a:pt x="191" y="492"/>
                  </a:cubicBezTo>
                  <a:lnTo>
                    <a:pt x="190" y="490"/>
                  </a:lnTo>
                  <a:close/>
                  <a:moveTo>
                    <a:pt x="697" y="493"/>
                  </a:moveTo>
                  <a:cubicBezTo>
                    <a:pt x="704" y="496"/>
                    <a:pt x="712" y="500"/>
                    <a:pt x="711" y="502"/>
                  </a:cubicBezTo>
                  <a:lnTo>
                    <a:pt x="702" y="501"/>
                  </a:lnTo>
                  <a:lnTo>
                    <a:pt x="696" y="494"/>
                  </a:lnTo>
                  <a:lnTo>
                    <a:pt x="697" y="493"/>
                  </a:lnTo>
                  <a:close/>
                  <a:moveTo>
                    <a:pt x="149" y="503"/>
                  </a:moveTo>
                  <a:cubicBezTo>
                    <a:pt x="150" y="503"/>
                    <a:pt x="151" y="504"/>
                    <a:pt x="152" y="505"/>
                  </a:cubicBezTo>
                  <a:cubicBezTo>
                    <a:pt x="153" y="508"/>
                    <a:pt x="154" y="509"/>
                    <a:pt x="147" y="513"/>
                  </a:cubicBezTo>
                  <a:lnTo>
                    <a:pt x="146" y="511"/>
                  </a:lnTo>
                  <a:cubicBezTo>
                    <a:pt x="149" y="510"/>
                    <a:pt x="149" y="509"/>
                    <a:pt x="149" y="509"/>
                  </a:cubicBezTo>
                  <a:lnTo>
                    <a:pt x="149" y="509"/>
                  </a:lnTo>
                  <a:cubicBezTo>
                    <a:pt x="147" y="509"/>
                    <a:pt x="143" y="511"/>
                    <a:pt x="138" y="514"/>
                  </a:cubicBezTo>
                  <a:lnTo>
                    <a:pt x="125" y="522"/>
                  </a:lnTo>
                  <a:cubicBezTo>
                    <a:pt x="124" y="520"/>
                    <a:pt x="129" y="514"/>
                    <a:pt x="136" y="511"/>
                  </a:cubicBezTo>
                  <a:cubicBezTo>
                    <a:pt x="144" y="505"/>
                    <a:pt x="147" y="503"/>
                    <a:pt x="149" y="503"/>
                  </a:cubicBezTo>
                  <a:close/>
                  <a:moveTo>
                    <a:pt x="27" y="521"/>
                  </a:moveTo>
                  <a:cubicBezTo>
                    <a:pt x="22" y="521"/>
                    <a:pt x="16" y="522"/>
                    <a:pt x="12" y="524"/>
                  </a:cubicBezTo>
                  <a:lnTo>
                    <a:pt x="13" y="528"/>
                  </a:lnTo>
                  <a:cubicBezTo>
                    <a:pt x="13" y="528"/>
                    <a:pt x="14" y="529"/>
                    <a:pt x="15" y="529"/>
                  </a:cubicBezTo>
                  <a:cubicBezTo>
                    <a:pt x="18" y="529"/>
                    <a:pt x="23" y="527"/>
                    <a:pt x="29" y="524"/>
                  </a:cubicBezTo>
                  <a:lnTo>
                    <a:pt x="27" y="521"/>
                  </a:lnTo>
                  <a:close/>
                  <a:moveTo>
                    <a:pt x="490" y="554"/>
                  </a:moveTo>
                  <a:cubicBezTo>
                    <a:pt x="490" y="554"/>
                    <a:pt x="489" y="554"/>
                    <a:pt x="488" y="555"/>
                  </a:cubicBezTo>
                  <a:cubicBezTo>
                    <a:pt x="486" y="556"/>
                    <a:pt x="486" y="556"/>
                    <a:pt x="491" y="563"/>
                  </a:cubicBezTo>
                  <a:lnTo>
                    <a:pt x="494" y="561"/>
                  </a:lnTo>
                  <a:cubicBezTo>
                    <a:pt x="492" y="556"/>
                    <a:pt x="491" y="554"/>
                    <a:pt x="490" y="554"/>
                  </a:cubicBezTo>
                  <a:close/>
                  <a:moveTo>
                    <a:pt x="605" y="600"/>
                  </a:moveTo>
                  <a:lnTo>
                    <a:pt x="605" y="600"/>
                  </a:lnTo>
                  <a:cubicBezTo>
                    <a:pt x="606" y="600"/>
                    <a:pt x="608" y="602"/>
                    <a:pt x="607" y="603"/>
                  </a:cubicBezTo>
                  <a:cubicBezTo>
                    <a:pt x="605" y="601"/>
                    <a:pt x="605" y="600"/>
                    <a:pt x="605" y="600"/>
                  </a:cubicBezTo>
                  <a:close/>
                  <a:moveTo>
                    <a:pt x="589" y="597"/>
                  </a:moveTo>
                  <a:cubicBezTo>
                    <a:pt x="595" y="603"/>
                    <a:pt x="601" y="610"/>
                    <a:pt x="598" y="611"/>
                  </a:cubicBezTo>
                  <a:lnTo>
                    <a:pt x="592" y="606"/>
                  </a:lnTo>
                  <a:lnTo>
                    <a:pt x="588" y="598"/>
                  </a:lnTo>
                  <a:lnTo>
                    <a:pt x="589" y="597"/>
                  </a:lnTo>
                  <a:close/>
                  <a:moveTo>
                    <a:pt x="519" y="612"/>
                  </a:moveTo>
                  <a:cubicBezTo>
                    <a:pt x="520" y="614"/>
                    <a:pt x="521" y="615"/>
                    <a:pt x="520" y="615"/>
                  </a:cubicBezTo>
                  <a:cubicBezTo>
                    <a:pt x="520" y="615"/>
                    <a:pt x="518" y="613"/>
                    <a:pt x="519" y="612"/>
                  </a:cubicBezTo>
                  <a:close/>
                  <a:moveTo>
                    <a:pt x="572" y="603"/>
                  </a:moveTo>
                  <a:lnTo>
                    <a:pt x="572" y="603"/>
                  </a:lnTo>
                  <a:cubicBezTo>
                    <a:pt x="572" y="603"/>
                    <a:pt x="576" y="606"/>
                    <a:pt x="582" y="612"/>
                  </a:cubicBezTo>
                  <a:cubicBezTo>
                    <a:pt x="587" y="619"/>
                    <a:pt x="587" y="619"/>
                    <a:pt x="585" y="621"/>
                  </a:cubicBezTo>
                  <a:cubicBezTo>
                    <a:pt x="580" y="616"/>
                    <a:pt x="577" y="613"/>
                    <a:pt x="574" y="609"/>
                  </a:cubicBezTo>
                  <a:cubicBezTo>
                    <a:pt x="572" y="605"/>
                    <a:pt x="571" y="603"/>
                    <a:pt x="572" y="603"/>
                  </a:cubicBezTo>
                  <a:close/>
                  <a:moveTo>
                    <a:pt x="416" y="614"/>
                  </a:moveTo>
                  <a:lnTo>
                    <a:pt x="416" y="623"/>
                  </a:lnTo>
                  <a:lnTo>
                    <a:pt x="417" y="631"/>
                  </a:lnTo>
                  <a:lnTo>
                    <a:pt x="416" y="614"/>
                  </a:lnTo>
                  <a:close/>
                  <a:moveTo>
                    <a:pt x="482" y="619"/>
                  </a:moveTo>
                  <a:cubicBezTo>
                    <a:pt x="482" y="619"/>
                    <a:pt x="482" y="619"/>
                    <a:pt x="482" y="619"/>
                  </a:cubicBezTo>
                  <a:lnTo>
                    <a:pt x="479" y="619"/>
                  </a:lnTo>
                  <a:cubicBezTo>
                    <a:pt x="482" y="624"/>
                    <a:pt x="484" y="629"/>
                    <a:pt x="487" y="633"/>
                  </a:cubicBezTo>
                  <a:cubicBezTo>
                    <a:pt x="490" y="633"/>
                    <a:pt x="486" y="625"/>
                    <a:pt x="486" y="625"/>
                  </a:cubicBezTo>
                  <a:cubicBezTo>
                    <a:pt x="486" y="625"/>
                    <a:pt x="484" y="619"/>
                    <a:pt x="482" y="619"/>
                  </a:cubicBezTo>
                  <a:close/>
                  <a:moveTo>
                    <a:pt x="212" y="622"/>
                  </a:moveTo>
                  <a:cubicBezTo>
                    <a:pt x="213" y="622"/>
                    <a:pt x="213" y="623"/>
                    <a:pt x="214" y="623"/>
                  </a:cubicBezTo>
                  <a:cubicBezTo>
                    <a:pt x="216" y="624"/>
                    <a:pt x="211" y="631"/>
                    <a:pt x="202" y="634"/>
                  </a:cubicBezTo>
                  <a:cubicBezTo>
                    <a:pt x="200" y="632"/>
                    <a:pt x="199" y="631"/>
                    <a:pt x="199" y="631"/>
                  </a:cubicBezTo>
                  <a:lnTo>
                    <a:pt x="198" y="631"/>
                  </a:lnTo>
                  <a:cubicBezTo>
                    <a:pt x="202" y="626"/>
                    <a:pt x="209" y="622"/>
                    <a:pt x="212" y="622"/>
                  </a:cubicBezTo>
                  <a:close/>
                  <a:moveTo>
                    <a:pt x="552" y="641"/>
                  </a:moveTo>
                  <a:cubicBezTo>
                    <a:pt x="554" y="641"/>
                    <a:pt x="557" y="647"/>
                    <a:pt x="557" y="647"/>
                  </a:cubicBezTo>
                  <a:cubicBezTo>
                    <a:pt x="559" y="650"/>
                    <a:pt x="559" y="651"/>
                    <a:pt x="558" y="651"/>
                  </a:cubicBezTo>
                  <a:cubicBezTo>
                    <a:pt x="557" y="651"/>
                    <a:pt x="555" y="649"/>
                    <a:pt x="554" y="649"/>
                  </a:cubicBezTo>
                  <a:cubicBezTo>
                    <a:pt x="554" y="649"/>
                    <a:pt x="554" y="649"/>
                    <a:pt x="554" y="649"/>
                  </a:cubicBezTo>
                  <a:lnTo>
                    <a:pt x="554" y="650"/>
                  </a:lnTo>
                  <a:cubicBezTo>
                    <a:pt x="547" y="643"/>
                    <a:pt x="547" y="643"/>
                    <a:pt x="551" y="641"/>
                  </a:cubicBezTo>
                  <a:cubicBezTo>
                    <a:pt x="551" y="641"/>
                    <a:pt x="552" y="641"/>
                    <a:pt x="552" y="641"/>
                  </a:cubicBezTo>
                  <a:close/>
                  <a:moveTo>
                    <a:pt x="323" y="640"/>
                  </a:moveTo>
                  <a:cubicBezTo>
                    <a:pt x="323" y="640"/>
                    <a:pt x="324" y="641"/>
                    <a:pt x="325" y="641"/>
                  </a:cubicBezTo>
                  <a:lnTo>
                    <a:pt x="322" y="649"/>
                  </a:lnTo>
                  <a:lnTo>
                    <a:pt x="318" y="656"/>
                  </a:lnTo>
                  <a:lnTo>
                    <a:pt x="318" y="647"/>
                  </a:lnTo>
                  <a:cubicBezTo>
                    <a:pt x="320" y="642"/>
                    <a:pt x="321" y="640"/>
                    <a:pt x="323" y="640"/>
                  </a:cubicBezTo>
                  <a:close/>
                  <a:moveTo>
                    <a:pt x="469" y="647"/>
                  </a:moveTo>
                  <a:cubicBezTo>
                    <a:pt x="470" y="647"/>
                    <a:pt x="470" y="649"/>
                    <a:pt x="472" y="655"/>
                  </a:cubicBezTo>
                  <a:lnTo>
                    <a:pt x="469" y="656"/>
                  </a:lnTo>
                  <a:lnTo>
                    <a:pt x="466" y="648"/>
                  </a:lnTo>
                  <a:lnTo>
                    <a:pt x="467" y="648"/>
                  </a:lnTo>
                  <a:cubicBezTo>
                    <a:pt x="468" y="647"/>
                    <a:pt x="468" y="647"/>
                    <a:pt x="469" y="647"/>
                  </a:cubicBezTo>
                  <a:close/>
                  <a:moveTo>
                    <a:pt x="214" y="639"/>
                  </a:moveTo>
                  <a:cubicBezTo>
                    <a:pt x="212" y="639"/>
                    <a:pt x="208" y="643"/>
                    <a:pt x="205" y="647"/>
                  </a:cubicBezTo>
                  <a:cubicBezTo>
                    <a:pt x="200" y="652"/>
                    <a:pt x="202" y="655"/>
                    <a:pt x="206" y="658"/>
                  </a:cubicBezTo>
                  <a:cubicBezTo>
                    <a:pt x="206" y="658"/>
                    <a:pt x="206" y="658"/>
                    <a:pt x="207" y="658"/>
                  </a:cubicBezTo>
                  <a:cubicBezTo>
                    <a:pt x="209" y="658"/>
                    <a:pt x="215" y="655"/>
                    <a:pt x="215" y="655"/>
                  </a:cubicBezTo>
                  <a:cubicBezTo>
                    <a:pt x="219" y="648"/>
                    <a:pt x="218" y="646"/>
                    <a:pt x="216" y="644"/>
                  </a:cubicBezTo>
                  <a:cubicBezTo>
                    <a:pt x="216" y="641"/>
                    <a:pt x="215" y="639"/>
                    <a:pt x="214" y="639"/>
                  </a:cubicBezTo>
                  <a:close/>
                  <a:moveTo>
                    <a:pt x="450" y="648"/>
                  </a:moveTo>
                  <a:cubicBezTo>
                    <a:pt x="451" y="648"/>
                    <a:pt x="454" y="656"/>
                    <a:pt x="455" y="667"/>
                  </a:cubicBezTo>
                  <a:cubicBezTo>
                    <a:pt x="453" y="668"/>
                    <a:pt x="451" y="668"/>
                    <a:pt x="450" y="668"/>
                  </a:cubicBezTo>
                  <a:cubicBezTo>
                    <a:pt x="448" y="660"/>
                    <a:pt x="447" y="652"/>
                    <a:pt x="449" y="652"/>
                  </a:cubicBezTo>
                  <a:cubicBezTo>
                    <a:pt x="449" y="650"/>
                    <a:pt x="450" y="648"/>
                    <a:pt x="450" y="648"/>
                  </a:cubicBezTo>
                  <a:close/>
                  <a:moveTo>
                    <a:pt x="380" y="640"/>
                  </a:moveTo>
                  <a:cubicBezTo>
                    <a:pt x="381" y="640"/>
                    <a:pt x="381" y="644"/>
                    <a:pt x="379" y="653"/>
                  </a:cubicBezTo>
                  <a:lnTo>
                    <a:pt x="372" y="669"/>
                  </a:lnTo>
                  <a:cubicBezTo>
                    <a:pt x="370" y="668"/>
                    <a:pt x="373" y="660"/>
                    <a:pt x="377" y="644"/>
                  </a:cubicBezTo>
                  <a:lnTo>
                    <a:pt x="376" y="644"/>
                  </a:lnTo>
                  <a:cubicBezTo>
                    <a:pt x="378" y="642"/>
                    <a:pt x="380" y="640"/>
                    <a:pt x="380" y="640"/>
                  </a:cubicBezTo>
                  <a:close/>
                  <a:moveTo>
                    <a:pt x="513" y="659"/>
                  </a:moveTo>
                  <a:cubicBezTo>
                    <a:pt x="515" y="659"/>
                    <a:pt x="517" y="661"/>
                    <a:pt x="519" y="666"/>
                  </a:cubicBezTo>
                  <a:cubicBezTo>
                    <a:pt x="519" y="666"/>
                    <a:pt x="522" y="674"/>
                    <a:pt x="520" y="674"/>
                  </a:cubicBezTo>
                  <a:cubicBezTo>
                    <a:pt x="520" y="674"/>
                    <a:pt x="519" y="674"/>
                    <a:pt x="519" y="674"/>
                  </a:cubicBezTo>
                  <a:cubicBezTo>
                    <a:pt x="517" y="674"/>
                    <a:pt x="512" y="668"/>
                    <a:pt x="512" y="668"/>
                  </a:cubicBezTo>
                  <a:cubicBezTo>
                    <a:pt x="509" y="660"/>
                    <a:pt x="511" y="660"/>
                    <a:pt x="511" y="660"/>
                  </a:cubicBezTo>
                  <a:cubicBezTo>
                    <a:pt x="512" y="660"/>
                    <a:pt x="512" y="659"/>
                    <a:pt x="513" y="659"/>
                  </a:cubicBezTo>
                  <a:close/>
                  <a:moveTo>
                    <a:pt x="331" y="656"/>
                  </a:moveTo>
                  <a:cubicBezTo>
                    <a:pt x="331" y="656"/>
                    <a:pt x="330" y="660"/>
                    <a:pt x="328" y="667"/>
                  </a:cubicBezTo>
                  <a:cubicBezTo>
                    <a:pt x="326" y="676"/>
                    <a:pt x="322" y="683"/>
                    <a:pt x="317" y="689"/>
                  </a:cubicBezTo>
                  <a:lnTo>
                    <a:pt x="312" y="687"/>
                  </a:lnTo>
                  <a:cubicBezTo>
                    <a:pt x="312" y="687"/>
                    <a:pt x="317" y="680"/>
                    <a:pt x="321" y="674"/>
                  </a:cubicBezTo>
                  <a:cubicBezTo>
                    <a:pt x="327" y="661"/>
                    <a:pt x="330" y="656"/>
                    <a:pt x="331" y="656"/>
                  </a:cubicBezTo>
                  <a:close/>
                  <a:moveTo>
                    <a:pt x="393" y="679"/>
                  </a:moveTo>
                  <a:cubicBezTo>
                    <a:pt x="393" y="687"/>
                    <a:pt x="393" y="695"/>
                    <a:pt x="391" y="695"/>
                  </a:cubicBezTo>
                  <a:lnTo>
                    <a:pt x="389" y="695"/>
                  </a:lnTo>
                  <a:cubicBezTo>
                    <a:pt x="389" y="689"/>
                    <a:pt x="390" y="685"/>
                    <a:pt x="391" y="679"/>
                  </a:cubicBezTo>
                  <a:close/>
                  <a:moveTo>
                    <a:pt x="441" y="702"/>
                  </a:moveTo>
                  <a:lnTo>
                    <a:pt x="442" y="709"/>
                  </a:lnTo>
                  <a:cubicBezTo>
                    <a:pt x="441" y="709"/>
                    <a:pt x="439" y="713"/>
                    <a:pt x="439" y="713"/>
                  </a:cubicBezTo>
                  <a:cubicBezTo>
                    <a:pt x="438" y="713"/>
                    <a:pt x="438" y="712"/>
                    <a:pt x="438" y="709"/>
                  </a:cubicBezTo>
                  <a:cubicBezTo>
                    <a:pt x="438" y="710"/>
                    <a:pt x="438" y="710"/>
                    <a:pt x="437" y="710"/>
                  </a:cubicBezTo>
                  <a:cubicBezTo>
                    <a:pt x="435" y="710"/>
                    <a:pt x="439" y="702"/>
                    <a:pt x="441" y="702"/>
                  </a:cubicBezTo>
                  <a:close/>
                  <a:moveTo>
                    <a:pt x="362" y="6"/>
                  </a:moveTo>
                  <a:cubicBezTo>
                    <a:pt x="358" y="6"/>
                    <a:pt x="356" y="6"/>
                    <a:pt x="359" y="14"/>
                  </a:cubicBezTo>
                  <a:cubicBezTo>
                    <a:pt x="361" y="22"/>
                    <a:pt x="361" y="22"/>
                    <a:pt x="357" y="23"/>
                  </a:cubicBezTo>
                  <a:cubicBezTo>
                    <a:pt x="355" y="23"/>
                    <a:pt x="353" y="23"/>
                    <a:pt x="352" y="31"/>
                  </a:cubicBezTo>
                  <a:cubicBezTo>
                    <a:pt x="353" y="40"/>
                    <a:pt x="349" y="40"/>
                    <a:pt x="347" y="40"/>
                  </a:cubicBezTo>
                  <a:cubicBezTo>
                    <a:pt x="344" y="32"/>
                    <a:pt x="339" y="32"/>
                    <a:pt x="339" y="32"/>
                  </a:cubicBezTo>
                  <a:lnTo>
                    <a:pt x="338" y="24"/>
                  </a:lnTo>
                  <a:cubicBezTo>
                    <a:pt x="337" y="18"/>
                    <a:pt x="335" y="14"/>
                    <a:pt x="333" y="8"/>
                  </a:cubicBezTo>
                  <a:cubicBezTo>
                    <a:pt x="330" y="9"/>
                    <a:pt x="331" y="17"/>
                    <a:pt x="331" y="17"/>
                  </a:cubicBezTo>
                  <a:cubicBezTo>
                    <a:pt x="333" y="24"/>
                    <a:pt x="275" y="38"/>
                    <a:pt x="269" y="42"/>
                  </a:cubicBezTo>
                  <a:cubicBezTo>
                    <a:pt x="266" y="39"/>
                    <a:pt x="263" y="38"/>
                    <a:pt x="261" y="38"/>
                  </a:cubicBezTo>
                  <a:cubicBezTo>
                    <a:pt x="257" y="38"/>
                    <a:pt x="256" y="41"/>
                    <a:pt x="258" y="45"/>
                  </a:cubicBezTo>
                  <a:cubicBezTo>
                    <a:pt x="262" y="53"/>
                    <a:pt x="251" y="58"/>
                    <a:pt x="237" y="64"/>
                  </a:cubicBezTo>
                  <a:cubicBezTo>
                    <a:pt x="223" y="71"/>
                    <a:pt x="212" y="79"/>
                    <a:pt x="216" y="85"/>
                  </a:cubicBezTo>
                  <a:lnTo>
                    <a:pt x="210" y="89"/>
                  </a:lnTo>
                  <a:cubicBezTo>
                    <a:pt x="206" y="91"/>
                    <a:pt x="207" y="100"/>
                    <a:pt x="205" y="101"/>
                  </a:cubicBezTo>
                  <a:cubicBezTo>
                    <a:pt x="206" y="106"/>
                    <a:pt x="207" y="109"/>
                    <a:pt x="206" y="109"/>
                  </a:cubicBezTo>
                  <a:cubicBezTo>
                    <a:pt x="205" y="109"/>
                    <a:pt x="204" y="107"/>
                    <a:pt x="202" y="104"/>
                  </a:cubicBezTo>
                  <a:cubicBezTo>
                    <a:pt x="198" y="97"/>
                    <a:pt x="194" y="91"/>
                    <a:pt x="192" y="91"/>
                  </a:cubicBezTo>
                  <a:cubicBezTo>
                    <a:pt x="192" y="91"/>
                    <a:pt x="191" y="91"/>
                    <a:pt x="191" y="91"/>
                  </a:cubicBezTo>
                  <a:cubicBezTo>
                    <a:pt x="188" y="95"/>
                    <a:pt x="192" y="101"/>
                    <a:pt x="197" y="107"/>
                  </a:cubicBezTo>
                  <a:cubicBezTo>
                    <a:pt x="202" y="114"/>
                    <a:pt x="200" y="115"/>
                    <a:pt x="200" y="115"/>
                  </a:cubicBezTo>
                  <a:cubicBezTo>
                    <a:pt x="199" y="116"/>
                    <a:pt x="199" y="116"/>
                    <a:pt x="198" y="116"/>
                  </a:cubicBezTo>
                  <a:cubicBezTo>
                    <a:pt x="197" y="116"/>
                    <a:pt x="196" y="115"/>
                    <a:pt x="193" y="110"/>
                  </a:cubicBezTo>
                  <a:lnTo>
                    <a:pt x="183" y="97"/>
                  </a:lnTo>
                  <a:lnTo>
                    <a:pt x="181" y="99"/>
                  </a:lnTo>
                  <a:cubicBezTo>
                    <a:pt x="187" y="105"/>
                    <a:pt x="184" y="107"/>
                    <a:pt x="184" y="107"/>
                  </a:cubicBezTo>
                  <a:cubicBezTo>
                    <a:pt x="184" y="107"/>
                    <a:pt x="184" y="108"/>
                    <a:pt x="183" y="108"/>
                  </a:cubicBezTo>
                  <a:cubicBezTo>
                    <a:pt x="182" y="108"/>
                    <a:pt x="180" y="105"/>
                    <a:pt x="172" y="96"/>
                  </a:cubicBezTo>
                  <a:cubicBezTo>
                    <a:pt x="167" y="90"/>
                    <a:pt x="164" y="87"/>
                    <a:pt x="163" y="87"/>
                  </a:cubicBezTo>
                  <a:lnTo>
                    <a:pt x="163" y="87"/>
                  </a:lnTo>
                  <a:cubicBezTo>
                    <a:pt x="162" y="87"/>
                    <a:pt x="163" y="91"/>
                    <a:pt x="168" y="98"/>
                  </a:cubicBezTo>
                  <a:lnTo>
                    <a:pt x="170" y="108"/>
                  </a:lnTo>
                  <a:cubicBezTo>
                    <a:pt x="167" y="105"/>
                    <a:pt x="165" y="104"/>
                    <a:pt x="164" y="104"/>
                  </a:cubicBezTo>
                  <a:lnTo>
                    <a:pt x="164" y="104"/>
                  </a:lnTo>
                  <a:cubicBezTo>
                    <a:pt x="161" y="104"/>
                    <a:pt x="165" y="115"/>
                    <a:pt x="168" y="121"/>
                  </a:cubicBezTo>
                  <a:cubicBezTo>
                    <a:pt x="162" y="116"/>
                    <a:pt x="159" y="113"/>
                    <a:pt x="157" y="113"/>
                  </a:cubicBezTo>
                  <a:lnTo>
                    <a:pt x="157" y="113"/>
                  </a:lnTo>
                  <a:cubicBezTo>
                    <a:pt x="155" y="113"/>
                    <a:pt x="157" y="117"/>
                    <a:pt x="162" y="125"/>
                  </a:cubicBezTo>
                  <a:cubicBezTo>
                    <a:pt x="166" y="129"/>
                    <a:pt x="166" y="131"/>
                    <a:pt x="164" y="131"/>
                  </a:cubicBezTo>
                  <a:cubicBezTo>
                    <a:pt x="163" y="131"/>
                    <a:pt x="161" y="130"/>
                    <a:pt x="159" y="128"/>
                  </a:cubicBezTo>
                  <a:cubicBezTo>
                    <a:pt x="155" y="126"/>
                    <a:pt x="153" y="125"/>
                    <a:pt x="151" y="125"/>
                  </a:cubicBezTo>
                  <a:cubicBezTo>
                    <a:pt x="148" y="125"/>
                    <a:pt x="147" y="127"/>
                    <a:pt x="145" y="128"/>
                  </a:cubicBezTo>
                  <a:cubicBezTo>
                    <a:pt x="150" y="136"/>
                    <a:pt x="137" y="149"/>
                    <a:pt x="124" y="163"/>
                  </a:cubicBezTo>
                  <a:cubicBezTo>
                    <a:pt x="110" y="180"/>
                    <a:pt x="101" y="191"/>
                    <a:pt x="108" y="197"/>
                  </a:cubicBezTo>
                  <a:cubicBezTo>
                    <a:pt x="108" y="197"/>
                    <a:pt x="107" y="198"/>
                    <a:pt x="107" y="198"/>
                  </a:cubicBezTo>
                  <a:cubicBezTo>
                    <a:pt x="106" y="198"/>
                    <a:pt x="104" y="197"/>
                    <a:pt x="99" y="196"/>
                  </a:cubicBezTo>
                  <a:cubicBezTo>
                    <a:pt x="97" y="194"/>
                    <a:pt x="95" y="194"/>
                    <a:pt x="94" y="194"/>
                  </a:cubicBezTo>
                  <a:lnTo>
                    <a:pt x="94" y="194"/>
                  </a:lnTo>
                  <a:cubicBezTo>
                    <a:pt x="92" y="194"/>
                    <a:pt x="94" y="197"/>
                    <a:pt x="103" y="205"/>
                  </a:cubicBezTo>
                  <a:cubicBezTo>
                    <a:pt x="106" y="208"/>
                    <a:pt x="110" y="211"/>
                    <a:pt x="109" y="211"/>
                  </a:cubicBezTo>
                  <a:cubicBezTo>
                    <a:pt x="109" y="211"/>
                    <a:pt x="107" y="209"/>
                    <a:pt x="101" y="206"/>
                  </a:cubicBezTo>
                  <a:cubicBezTo>
                    <a:pt x="100" y="205"/>
                    <a:pt x="98" y="204"/>
                    <a:pt x="97" y="204"/>
                  </a:cubicBezTo>
                  <a:cubicBezTo>
                    <a:pt x="93" y="204"/>
                    <a:pt x="91" y="208"/>
                    <a:pt x="87" y="214"/>
                  </a:cubicBezTo>
                  <a:cubicBezTo>
                    <a:pt x="82" y="220"/>
                    <a:pt x="78" y="229"/>
                    <a:pt x="86" y="233"/>
                  </a:cubicBezTo>
                  <a:cubicBezTo>
                    <a:pt x="88" y="237"/>
                    <a:pt x="89" y="239"/>
                    <a:pt x="89" y="239"/>
                  </a:cubicBezTo>
                  <a:cubicBezTo>
                    <a:pt x="89" y="239"/>
                    <a:pt x="87" y="238"/>
                    <a:pt x="85" y="235"/>
                  </a:cubicBezTo>
                  <a:cubicBezTo>
                    <a:pt x="80" y="232"/>
                    <a:pt x="76" y="230"/>
                    <a:pt x="73" y="230"/>
                  </a:cubicBezTo>
                  <a:cubicBezTo>
                    <a:pt x="65" y="230"/>
                    <a:pt x="61" y="237"/>
                    <a:pt x="69" y="246"/>
                  </a:cubicBezTo>
                  <a:cubicBezTo>
                    <a:pt x="68" y="248"/>
                    <a:pt x="67" y="249"/>
                    <a:pt x="65" y="249"/>
                  </a:cubicBezTo>
                  <a:cubicBezTo>
                    <a:pt x="64" y="249"/>
                    <a:pt x="62" y="249"/>
                    <a:pt x="60" y="247"/>
                  </a:cubicBezTo>
                  <a:lnTo>
                    <a:pt x="60" y="247"/>
                  </a:lnTo>
                  <a:cubicBezTo>
                    <a:pt x="59" y="250"/>
                    <a:pt x="58" y="252"/>
                    <a:pt x="62" y="262"/>
                  </a:cubicBezTo>
                  <a:cubicBezTo>
                    <a:pt x="61" y="264"/>
                    <a:pt x="58" y="273"/>
                    <a:pt x="55" y="278"/>
                  </a:cubicBezTo>
                  <a:cubicBezTo>
                    <a:pt x="53" y="282"/>
                    <a:pt x="60" y="289"/>
                    <a:pt x="60" y="289"/>
                  </a:cubicBezTo>
                  <a:cubicBezTo>
                    <a:pt x="59" y="290"/>
                    <a:pt x="59" y="292"/>
                    <a:pt x="59" y="292"/>
                  </a:cubicBezTo>
                  <a:cubicBezTo>
                    <a:pt x="59" y="292"/>
                    <a:pt x="59" y="292"/>
                    <a:pt x="59" y="291"/>
                  </a:cubicBezTo>
                  <a:cubicBezTo>
                    <a:pt x="58" y="291"/>
                    <a:pt x="58" y="291"/>
                    <a:pt x="57" y="291"/>
                  </a:cubicBezTo>
                  <a:cubicBezTo>
                    <a:pt x="50" y="291"/>
                    <a:pt x="47" y="302"/>
                    <a:pt x="43" y="317"/>
                  </a:cubicBezTo>
                  <a:cubicBezTo>
                    <a:pt x="40" y="334"/>
                    <a:pt x="36" y="348"/>
                    <a:pt x="27" y="349"/>
                  </a:cubicBezTo>
                  <a:cubicBezTo>
                    <a:pt x="27" y="349"/>
                    <a:pt x="27" y="353"/>
                    <a:pt x="35" y="356"/>
                  </a:cubicBezTo>
                  <a:cubicBezTo>
                    <a:pt x="51" y="359"/>
                    <a:pt x="51" y="362"/>
                    <a:pt x="43" y="364"/>
                  </a:cubicBezTo>
                  <a:cubicBezTo>
                    <a:pt x="26" y="364"/>
                    <a:pt x="25" y="375"/>
                    <a:pt x="41" y="377"/>
                  </a:cubicBezTo>
                  <a:cubicBezTo>
                    <a:pt x="44" y="378"/>
                    <a:pt x="45" y="378"/>
                    <a:pt x="45" y="378"/>
                  </a:cubicBezTo>
                  <a:cubicBezTo>
                    <a:pt x="44" y="378"/>
                    <a:pt x="38" y="377"/>
                    <a:pt x="33" y="377"/>
                  </a:cubicBezTo>
                  <a:cubicBezTo>
                    <a:pt x="16" y="380"/>
                    <a:pt x="24" y="388"/>
                    <a:pt x="41" y="390"/>
                  </a:cubicBezTo>
                  <a:cubicBezTo>
                    <a:pt x="33" y="392"/>
                    <a:pt x="24" y="394"/>
                    <a:pt x="33" y="398"/>
                  </a:cubicBezTo>
                  <a:cubicBezTo>
                    <a:pt x="33" y="400"/>
                    <a:pt x="33" y="400"/>
                    <a:pt x="16" y="400"/>
                  </a:cubicBezTo>
                  <a:cubicBezTo>
                    <a:pt x="8" y="400"/>
                    <a:pt x="0" y="400"/>
                    <a:pt x="0" y="403"/>
                  </a:cubicBezTo>
                  <a:cubicBezTo>
                    <a:pt x="0" y="405"/>
                    <a:pt x="8" y="405"/>
                    <a:pt x="16" y="405"/>
                  </a:cubicBezTo>
                  <a:lnTo>
                    <a:pt x="16" y="410"/>
                  </a:lnTo>
                  <a:cubicBezTo>
                    <a:pt x="16" y="410"/>
                    <a:pt x="16" y="412"/>
                    <a:pt x="22" y="412"/>
                  </a:cubicBezTo>
                  <a:cubicBezTo>
                    <a:pt x="23" y="412"/>
                    <a:pt x="24" y="412"/>
                    <a:pt x="25" y="412"/>
                  </a:cubicBezTo>
                  <a:cubicBezTo>
                    <a:pt x="33" y="412"/>
                    <a:pt x="33" y="414"/>
                    <a:pt x="33" y="417"/>
                  </a:cubicBezTo>
                  <a:cubicBezTo>
                    <a:pt x="29" y="417"/>
                    <a:pt x="29" y="418"/>
                    <a:pt x="31" y="418"/>
                  </a:cubicBezTo>
                  <a:cubicBezTo>
                    <a:pt x="33" y="418"/>
                    <a:pt x="37" y="417"/>
                    <a:pt x="41" y="416"/>
                  </a:cubicBezTo>
                  <a:cubicBezTo>
                    <a:pt x="45" y="416"/>
                    <a:pt x="49" y="415"/>
                    <a:pt x="52" y="415"/>
                  </a:cubicBezTo>
                  <a:cubicBezTo>
                    <a:pt x="55" y="415"/>
                    <a:pt x="57" y="416"/>
                    <a:pt x="57" y="417"/>
                  </a:cubicBezTo>
                  <a:lnTo>
                    <a:pt x="73" y="416"/>
                  </a:lnTo>
                  <a:cubicBezTo>
                    <a:pt x="85" y="416"/>
                    <a:pt x="95" y="413"/>
                    <a:pt x="106" y="409"/>
                  </a:cubicBezTo>
                  <a:cubicBezTo>
                    <a:pt x="114" y="401"/>
                    <a:pt x="122" y="395"/>
                    <a:pt x="106" y="395"/>
                  </a:cubicBezTo>
                  <a:cubicBezTo>
                    <a:pt x="106" y="395"/>
                    <a:pt x="97" y="394"/>
                    <a:pt x="97" y="392"/>
                  </a:cubicBezTo>
                  <a:cubicBezTo>
                    <a:pt x="97" y="390"/>
                    <a:pt x="105" y="389"/>
                    <a:pt x="105" y="389"/>
                  </a:cubicBezTo>
                  <a:cubicBezTo>
                    <a:pt x="113" y="389"/>
                    <a:pt x="114" y="381"/>
                    <a:pt x="115" y="372"/>
                  </a:cubicBezTo>
                  <a:cubicBezTo>
                    <a:pt x="116" y="361"/>
                    <a:pt x="117" y="355"/>
                    <a:pt x="126" y="355"/>
                  </a:cubicBezTo>
                  <a:cubicBezTo>
                    <a:pt x="134" y="354"/>
                    <a:pt x="134" y="353"/>
                    <a:pt x="134" y="353"/>
                  </a:cubicBezTo>
                  <a:cubicBezTo>
                    <a:pt x="127" y="352"/>
                    <a:pt x="128" y="340"/>
                    <a:pt x="132" y="328"/>
                  </a:cubicBezTo>
                  <a:cubicBezTo>
                    <a:pt x="136" y="316"/>
                    <a:pt x="140" y="303"/>
                    <a:pt x="133" y="301"/>
                  </a:cubicBezTo>
                  <a:lnTo>
                    <a:pt x="135" y="298"/>
                  </a:lnTo>
                  <a:cubicBezTo>
                    <a:pt x="137" y="298"/>
                    <a:pt x="138" y="299"/>
                    <a:pt x="139" y="299"/>
                  </a:cubicBezTo>
                  <a:cubicBezTo>
                    <a:pt x="143" y="299"/>
                    <a:pt x="144" y="296"/>
                    <a:pt x="145" y="293"/>
                  </a:cubicBezTo>
                  <a:cubicBezTo>
                    <a:pt x="140" y="288"/>
                    <a:pt x="141" y="283"/>
                    <a:pt x="141" y="283"/>
                  </a:cubicBezTo>
                  <a:lnTo>
                    <a:pt x="141" y="283"/>
                  </a:lnTo>
                  <a:cubicBezTo>
                    <a:pt x="144" y="285"/>
                    <a:pt x="146" y="285"/>
                    <a:pt x="147" y="285"/>
                  </a:cubicBezTo>
                  <a:cubicBezTo>
                    <a:pt x="149" y="285"/>
                    <a:pt x="149" y="284"/>
                    <a:pt x="151" y="282"/>
                  </a:cubicBezTo>
                  <a:cubicBezTo>
                    <a:pt x="152" y="279"/>
                    <a:pt x="153" y="276"/>
                    <a:pt x="146" y="273"/>
                  </a:cubicBezTo>
                  <a:cubicBezTo>
                    <a:pt x="147" y="272"/>
                    <a:pt x="153" y="260"/>
                    <a:pt x="163" y="259"/>
                  </a:cubicBezTo>
                  <a:cubicBezTo>
                    <a:pt x="165" y="259"/>
                    <a:pt x="166" y="260"/>
                    <a:pt x="166" y="260"/>
                  </a:cubicBezTo>
                  <a:cubicBezTo>
                    <a:pt x="169" y="260"/>
                    <a:pt x="164" y="255"/>
                    <a:pt x="160" y="250"/>
                  </a:cubicBezTo>
                  <a:cubicBezTo>
                    <a:pt x="153" y="246"/>
                    <a:pt x="147" y="239"/>
                    <a:pt x="149" y="238"/>
                  </a:cubicBezTo>
                  <a:lnTo>
                    <a:pt x="149" y="238"/>
                  </a:lnTo>
                  <a:lnTo>
                    <a:pt x="162" y="247"/>
                  </a:lnTo>
                  <a:cubicBezTo>
                    <a:pt x="165" y="250"/>
                    <a:pt x="167" y="252"/>
                    <a:pt x="168" y="252"/>
                  </a:cubicBezTo>
                  <a:cubicBezTo>
                    <a:pt x="168" y="252"/>
                    <a:pt x="169" y="251"/>
                    <a:pt x="170" y="250"/>
                  </a:cubicBezTo>
                  <a:lnTo>
                    <a:pt x="172" y="246"/>
                  </a:lnTo>
                  <a:cubicBezTo>
                    <a:pt x="165" y="242"/>
                    <a:pt x="170" y="234"/>
                    <a:pt x="179" y="224"/>
                  </a:cubicBezTo>
                  <a:cubicBezTo>
                    <a:pt x="190" y="209"/>
                    <a:pt x="195" y="206"/>
                    <a:pt x="188" y="200"/>
                  </a:cubicBezTo>
                  <a:cubicBezTo>
                    <a:pt x="183" y="196"/>
                    <a:pt x="183" y="194"/>
                    <a:pt x="188" y="194"/>
                  </a:cubicBezTo>
                  <a:cubicBezTo>
                    <a:pt x="189" y="194"/>
                    <a:pt x="191" y="194"/>
                    <a:pt x="193" y="195"/>
                  </a:cubicBezTo>
                  <a:cubicBezTo>
                    <a:pt x="207" y="199"/>
                    <a:pt x="214" y="202"/>
                    <a:pt x="216" y="202"/>
                  </a:cubicBezTo>
                  <a:cubicBezTo>
                    <a:pt x="218" y="202"/>
                    <a:pt x="217" y="200"/>
                    <a:pt x="215" y="197"/>
                  </a:cubicBezTo>
                  <a:cubicBezTo>
                    <a:pt x="215" y="197"/>
                    <a:pt x="214" y="197"/>
                    <a:pt x="214" y="197"/>
                  </a:cubicBezTo>
                  <a:cubicBezTo>
                    <a:pt x="213" y="197"/>
                    <a:pt x="208" y="192"/>
                    <a:pt x="202" y="187"/>
                  </a:cubicBezTo>
                  <a:cubicBezTo>
                    <a:pt x="196" y="180"/>
                    <a:pt x="194" y="177"/>
                    <a:pt x="195" y="177"/>
                  </a:cubicBezTo>
                  <a:lnTo>
                    <a:pt x="195" y="177"/>
                  </a:lnTo>
                  <a:cubicBezTo>
                    <a:pt x="196" y="177"/>
                    <a:pt x="199" y="179"/>
                    <a:pt x="205" y="183"/>
                  </a:cubicBezTo>
                  <a:cubicBezTo>
                    <a:pt x="207" y="186"/>
                    <a:pt x="209" y="187"/>
                    <a:pt x="212" y="187"/>
                  </a:cubicBezTo>
                  <a:cubicBezTo>
                    <a:pt x="222" y="187"/>
                    <a:pt x="230" y="169"/>
                    <a:pt x="225" y="158"/>
                  </a:cubicBezTo>
                  <a:lnTo>
                    <a:pt x="225" y="158"/>
                  </a:lnTo>
                  <a:cubicBezTo>
                    <a:pt x="226" y="159"/>
                    <a:pt x="228" y="161"/>
                    <a:pt x="229" y="163"/>
                  </a:cubicBezTo>
                  <a:cubicBezTo>
                    <a:pt x="232" y="167"/>
                    <a:pt x="234" y="168"/>
                    <a:pt x="236" y="168"/>
                  </a:cubicBezTo>
                  <a:cubicBezTo>
                    <a:pt x="237" y="168"/>
                    <a:pt x="239" y="167"/>
                    <a:pt x="243" y="164"/>
                  </a:cubicBezTo>
                  <a:lnTo>
                    <a:pt x="247" y="161"/>
                  </a:lnTo>
                  <a:cubicBezTo>
                    <a:pt x="241" y="154"/>
                    <a:pt x="244" y="151"/>
                    <a:pt x="248" y="151"/>
                  </a:cubicBezTo>
                  <a:cubicBezTo>
                    <a:pt x="251" y="151"/>
                    <a:pt x="254" y="152"/>
                    <a:pt x="256" y="155"/>
                  </a:cubicBezTo>
                  <a:cubicBezTo>
                    <a:pt x="260" y="159"/>
                    <a:pt x="261" y="160"/>
                    <a:pt x="263" y="160"/>
                  </a:cubicBezTo>
                  <a:cubicBezTo>
                    <a:pt x="263" y="160"/>
                    <a:pt x="264" y="160"/>
                    <a:pt x="265" y="160"/>
                  </a:cubicBezTo>
                  <a:cubicBezTo>
                    <a:pt x="263" y="150"/>
                    <a:pt x="266" y="147"/>
                    <a:pt x="270" y="147"/>
                  </a:cubicBezTo>
                  <a:cubicBezTo>
                    <a:pt x="273" y="147"/>
                    <a:pt x="276" y="149"/>
                    <a:pt x="278" y="152"/>
                  </a:cubicBezTo>
                  <a:cubicBezTo>
                    <a:pt x="279" y="152"/>
                    <a:pt x="280" y="151"/>
                    <a:pt x="281" y="151"/>
                  </a:cubicBezTo>
                  <a:cubicBezTo>
                    <a:pt x="279" y="143"/>
                    <a:pt x="282" y="142"/>
                    <a:pt x="284" y="141"/>
                  </a:cubicBezTo>
                  <a:cubicBezTo>
                    <a:pt x="289" y="138"/>
                    <a:pt x="291" y="137"/>
                    <a:pt x="285" y="131"/>
                  </a:cubicBezTo>
                  <a:cubicBezTo>
                    <a:pt x="282" y="124"/>
                    <a:pt x="279" y="116"/>
                    <a:pt x="281" y="116"/>
                  </a:cubicBezTo>
                  <a:lnTo>
                    <a:pt x="281" y="116"/>
                  </a:lnTo>
                  <a:lnTo>
                    <a:pt x="284" y="123"/>
                  </a:lnTo>
                  <a:cubicBezTo>
                    <a:pt x="286" y="127"/>
                    <a:pt x="288" y="128"/>
                    <a:pt x="290" y="128"/>
                  </a:cubicBezTo>
                  <a:cubicBezTo>
                    <a:pt x="292" y="128"/>
                    <a:pt x="295" y="126"/>
                    <a:pt x="299" y="125"/>
                  </a:cubicBezTo>
                  <a:cubicBezTo>
                    <a:pt x="303" y="124"/>
                    <a:pt x="306" y="123"/>
                    <a:pt x="308" y="123"/>
                  </a:cubicBezTo>
                  <a:cubicBezTo>
                    <a:pt x="311" y="123"/>
                    <a:pt x="313" y="125"/>
                    <a:pt x="316" y="128"/>
                  </a:cubicBezTo>
                  <a:lnTo>
                    <a:pt x="315" y="121"/>
                  </a:lnTo>
                  <a:cubicBezTo>
                    <a:pt x="315" y="116"/>
                    <a:pt x="315" y="114"/>
                    <a:pt x="316" y="114"/>
                  </a:cubicBezTo>
                  <a:cubicBezTo>
                    <a:pt x="316" y="114"/>
                    <a:pt x="317" y="116"/>
                    <a:pt x="319" y="119"/>
                  </a:cubicBezTo>
                  <a:cubicBezTo>
                    <a:pt x="320" y="122"/>
                    <a:pt x="323" y="124"/>
                    <a:pt x="325" y="124"/>
                  </a:cubicBezTo>
                  <a:cubicBezTo>
                    <a:pt x="327" y="124"/>
                    <a:pt x="330" y="121"/>
                    <a:pt x="331" y="116"/>
                  </a:cubicBezTo>
                  <a:lnTo>
                    <a:pt x="335" y="116"/>
                  </a:lnTo>
                  <a:cubicBezTo>
                    <a:pt x="337" y="123"/>
                    <a:pt x="340" y="126"/>
                    <a:pt x="341" y="126"/>
                  </a:cubicBezTo>
                  <a:cubicBezTo>
                    <a:pt x="343" y="126"/>
                    <a:pt x="344" y="122"/>
                    <a:pt x="344" y="114"/>
                  </a:cubicBezTo>
                  <a:lnTo>
                    <a:pt x="344" y="114"/>
                  </a:lnTo>
                  <a:cubicBezTo>
                    <a:pt x="345" y="120"/>
                    <a:pt x="345" y="121"/>
                    <a:pt x="347" y="121"/>
                  </a:cubicBezTo>
                  <a:cubicBezTo>
                    <a:pt x="347" y="121"/>
                    <a:pt x="348" y="121"/>
                    <a:pt x="348" y="121"/>
                  </a:cubicBezTo>
                  <a:cubicBezTo>
                    <a:pt x="349" y="116"/>
                    <a:pt x="352" y="114"/>
                    <a:pt x="354" y="114"/>
                  </a:cubicBezTo>
                  <a:cubicBezTo>
                    <a:pt x="356" y="114"/>
                    <a:pt x="358" y="116"/>
                    <a:pt x="358" y="121"/>
                  </a:cubicBezTo>
                  <a:lnTo>
                    <a:pt x="361" y="119"/>
                  </a:lnTo>
                  <a:cubicBezTo>
                    <a:pt x="361" y="112"/>
                    <a:pt x="363" y="112"/>
                    <a:pt x="364" y="112"/>
                  </a:cubicBezTo>
                  <a:cubicBezTo>
                    <a:pt x="366" y="112"/>
                    <a:pt x="367" y="112"/>
                    <a:pt x="368" y="103"/>
                  </a:cubicBezTo>
                  <a:cubicBezTo>
                    <a:pt x="370" y="95"/>
                    <a:pt x="372" y="95"/>
                    <a:pt x="372" y="95"/>
                  </a:cubicBezTo>
                  <a:cubicBezTo>
                    <a:pt x="374" y="95"/>
                    <a:pt x="373" y="103"/>
                    <a:pt x="372" y="110"/>
                  </a:cubicBezTo>
                  <a:cubicBezTo>
                    <a:pt x="370" y="114"/>
                    <a:pt x="370" y="116"/>
                    <a:pt x="371" y="116"/>
                  </a:cubicBezTo>
                  <a:cubicBezTo>
                    <a:pt x="372" y="116"/>
                    <a:pt x="375" y="112"/>
                    <a:pt x="379" y="103"/>
                  </a:cubicBezTo>
                  <a:cubicBezTo>
                    <a:pt x="381" y="95"/>
                    <a:pt x="382" y="91"/>
                    <a:pt x="382" y="91"/>
                  </a:cubicBezTo>
                  <a:lnTo>
                    <a:pt x="382" y="91"/>
                  </a:lnTo>
                  <a:cubicBezTo>
                    <a:pt x="382" y="91"/>
                    <a:pt x="381" y="95"/>
                    <a:pt x="380" y="103"/>
                  </a:cubicBezTo>
                  <a:cubicBezTo>
                    <a:pt x="379" y="108"/>
                    <a:pt x="378" y="114"/>
                    <a:pt x="378" y="114"/>
                  </a:cubicBezTo>
                  <a:cubicBezTo>
                    <a:pt x="379" y="114"/>
                    <a:pt x="379" y="113"/>
                    <a:pt x="380" y="110"/>
                  </a:cubicBezTo>
                  <a:cubicBezTo>
                    <a:pt x="380" y="110"/>
                    <a:pt x="383" y="110"/>
                    <a:pt x="383" y="103"/>
                  </a:cubicBezTo>
                  <a:lnTo>
                    <a:pt x="389" y="103"/>
                  </a:lnTo>
                  <a:cubicBezTo>
                    <a:pt x="392" y="112"/>
                    <a:pt x="394" y="112"/>
                    <a:pt x="395" y="112"/>
                  </a:cubicBezTo>
                  <a:cubicBezTo>
                    <a:pt x="396" y="108"/>
                    <a:pt x="397" y="105"/>
                    <a:pt x="397" y="105"/>
                  </a:cubicBezTo>
                  <a:cubicBezTo>
                    <a:pt x="398" y="105"/>
                    <a:pt x="398" y="107"/>
                    <a:pt x="399" y="112"/>
                  </a:cubicBezTo>
                  <a:cubicBezTo>
                    <a:pt x="399" y="115"/>
                    <a:pt x="399" y="117"/>
                    <a:pt x="399" y="117"/>
                  </a:cubicBezTo>
                  <a:cubicBezTo>
                    <a:pt x="400" y="117"/>
                    <a:pt x="400" y="113"/>
                    <a:pt x="401" y="104"/>
                  </a:cubicBezTo>
                  <a:cubicBezTo>
                    <a:pt x="403" y="100"/>
                    <a:pt x="404" y="98"/>
                    <a:pt x="405" y="98"/>
                  </a:cubicBezTo>
                  <a:cubicBezTo>
                    <a:pt x="405" y="98"/>
                    <a:pt x="406" y="100"/>
                    <a:pt x="407" y="105"/>
                  </a:cubicBezTo>
                  <a:cubicBezTo>
                    <a:pt x="406" y="114"/>
                    <a:pt x="406" y="118"/>
                    <a:pt x="406" y="118"/>
                  </a:cubicBezTo>
                  <a:cubicBezTo>
                    <a:pt x="407" y="118"/>
                    <a:pt x="407" y="116"/>
                    <a:pt x="408" y="113"/>
                  </a:cubicBezTo>
                  <a:cubicBezTo>
                    <a:pt x="410" y="105"/>
                    <a:pt x="412" y="105"/>
                    <a:pt x="412" y="105"/>
                  </a:cubicBezTo>
                  <a:lnTo>
                    <a:pt x="412" y="105"/>
                  </a:lnTo>
                  <a:cubicBezTo>
                    <a:pt x="411" y="113"/>
                    <a:pt x="427" y="115"/>
                    <a:pt x="442" y="119"/>
                  </a:cubicBezTo>
                  <a:cubicBezTo>
                    <a:pt x="443" y="119"/>
                    <a:pt x="443" y="120"/>
                    <a:pt x="443" y="120"/>
                  </a:cubicBezTo>
                  <a:cubicBezTo>
                    <a:pt x="445" y="120"/>
                    <a:pt x="448" y="112"/>
                    <a:pt x="450" y="105"/>
                  </a:cubicBezTo>
                  <a:cubicBezTo>
                    <a:pt x="452" y="98"/>
                    <a:pt x="453" y="96"/>
                    <a:pt x="453" y="96"/>
                  </a:cubicBezTo>
                  <a:lnTo>
                    <a:pt x="453" y="96"/>
                  </a:lnTo>
                  <a:cubicBezTo>
                    <a:pt x="453" y="96"/>
                    <a:pt x="453" y="101"/>
                    <a:pt x="453" y="106"/>
                  </a:cubicBezTo>
                  <a:cubicBezTo>
                    <a:pt x="450" y="118"/>
                    <a:pt x="450" y="124"/>
                    <a:pt x="450" y="124"/>
                  </a:cubicBezTo>
                  <a:cubicBezTo>
                    <a:pt x="451" y="124"/>
                    <a:pt x="453" y="119"/>
                    <a:pt x="456" y="107"/>
                  </a:cubicBezTo>
                  <a:cubicBezTo>
                    <a:pt x="457" y="99"/>
                    <a:pt x="458" y="94"/>
                    <a:pt x="458" y="94"/>
                  </a:cubicBezTo>
                  <a:cubicBezTo>
                    <a:pt x="458" y="94"/>
                    <a:pt x="458" y="99"/>
                    <a:pt x="458" y="107"/>
                  </a:cubicBezTo>
                  <a:cubicBezTo>
                    <a:pt x="458" y="112"/>
                    <a:pt x="457" y="114"/>
                    <a:pt x="458" y="114"/>
                  </a:cubicBezTo>
                  <a:cubicBezTo>
                    <a:pt x="458" y="114"/>
                    <a:pt x="459" y="112"/>
                    <a:pt x="462" y="109"/>
                  </a:cubicBezTo>
                  <a:cubicBezTo>
                    <a:pt x="463" y="105"/>
                    <a:pt x="464" y="103"/>
                    <a:pt x="464" y="103"/>
                  </a:cubicBezTo>
                  <a:lnTo>
                    <a:pt x="464" y="103"/>
                  </a:lnTo>
                  <a:cubicBezTo>
                    <a:pt x="465" y="103"/>
                    <a:pt x="464" y="105"/>
                    <a:pt x="463" y="109"/>
                  </a:cubicBezTo>
                  <a:cubicBezTo>
                    <a:pt x="463" y="116"/>
                    <a:pt x="462" y="122"/>
                    <a:pt x="463" y="122"/>
                  </a:cubicBezTo>
                  <a:cubicBezTo>
                    <a:pt x="463" y="122"/>
                    <a:pt x="463" y="121"/>
                    <a:pt x="464" y="118"/>
                  </a:cubicBezTo>
                  <a:cubicBezTo>
                    <a:pt x="464" y="118"/>
                    <a:pt x="466" y="119"/>
                    <a:pt x="465" y="127"/>
                  </a:cubicBezTo>
                  <a:cubicBezTo>
                    <a:pt x="465" y="130"/>
                    <a:pt x="465" y="131"/>
                    <a:pt x="465" y="131"/>
                  </a:cubicBezTo>
                  <a:cubicBezTo>
                    <a:pt x="467" y="131"/>
                    <a:pt x="470" y="126"/>
                    <a:pt x="473" y="122"/>
                  </a:cubicBezTo>
                  <a:cubicBezTo>
                    <a:pt x="478" y="115"/>
                    <a:pt x="481" y="113"/>
                    <a:pt x="482" y="113"/>
                  </a:cubicBezTo>
                  <a:lnTo>
                    <a:pt x="482" y="113"/>
                  </a:lnTo>
                  <a:cubicBezTo>
                    <a:pt x="484" y="113"/>
                    <a:pt x="483" y="117"/>
                    <a:pt x="478" y="124"/>
                  </a:cubicBezTo>
                  <a:cubicBezTo>
                    <a:pt x="475" y="130"/>
                    <a:pt x="475" y="133"/>
                    <a:pt x="477" y="133"/>
                  </a:cubicBezTo>
                  <a:cubicBezTo>
                    <a:pt x="480" y="133"/>
                    <a:pt x="485" y="129"/>
                    <a:pt x="490" y="121"/>
                  </a:cubicBezTo>
                  <a:cubicBezTo>
                    <a:pt x="495" y="113"/>
                    <a:pt x="497" y="110"/>
                    <a:pt x="497" y="110"/>
                  </a:cubicBezTo>
                  <a:lnTo>
                    <a:pt x="497" y="110"/>
                  </a:lnTo>
                  <a:cubicBezTo>
                    <a:pt x="497" y="110"/>
                    <a:pt x="497" y="112"/>
                    <a:pt x="495" y="115"/>
                  </a:cubicBezTo>
                  <a:cubicBezTo>
                    <a:pt x="492" y="122"/>
                    <a:pt x="494" y="123"/>
                    <a:pt x="494" y="123"/>
                  </a:cubicBezTo>
                  <a:cubicBezTo>
                    <a:pt x="495" y="124"/>
                    <a:pt x="497" y="124"/>
                    <a:pt x="494" y="132"/>
                  </a:cubicBezTo>
                  <a:cubicBezTo>
                    <a:pt x="494" y="132"/>
                    <a:pt x="494" y="132"/>
                    <a:pt x="494" y="132"/>
                  </a:cubicBezTo>
                  <a:cubicBezTo>
                    <a:pt x="495" y="132"/>
                    <a:pt x="497" y="131"/>
                    <a:pt x="502" y="127"/>
                  </a:cubicBezTo>
                  <a:cubicBezTo>
                    <a:pt x="505" y="123"/>
                    <a:pt x="508" y="121"/>
                    <a:pt x="510" y="121"/>
                  </a:cubicBezTo>
                  <a:cubicBezTo>
                    <a:pt x="514" y="121"/>
                    <a:pt x="513" y="130"/>
                    <a:pt x="509" y="140"/>
                  </a:cubicBezTo>
                  <a:lnTo>
                    <a:pt x="515" y="135"/>
                  </a:lnTo>
                  <a:cubicBezTo>
                    <a:pt x="521" y="127"/>
                    <a:pt x="526" y="122"/>
                    <a:pt x="527" y="122"/>
                  </a:cubicBezTo>
                  <a:lnTo>
                    <a:pt x="527" y="122"/>
                  </a:lnTo>
                  <a:cubicBezTo>
                    <a:pt x="527" y="122"/>
                    <a:pt x="526" y="125"/>
                    <a:pt x="523" y="131"/>
                  </a:cubicBezTo>
                  <a:cubicBezTo>
                    <a:pt x="522" y="132"/>
                    <a:pt x="521" y="134"/>
                    <a:pt x="520" y="136"/>
                  </a:cubicBezTo>
                  <a:lnTo>
                    <a:pt x="520" y="136"/>
                  </a:lnTo>
                  <a:cubicBezTo>
                    <a:pt x="523" y="133"/>
                    <a:pt x="525" y="131"/>
                    <a:pt x="526" y="131"/>
                  </a:cubicBezTo>
                  <a:cubicBezTo>
                    <a:pt x="530" y="131"/>
                    <a:pt x="529" y="139"/>
                    <a:pt x="523" y="149"/>
                  </a:cubicBezTo>
                  <a:cubicBezTo>
                    <a:pt x="519" y="156"/>
                    <a:pt x="519" y="155"/>
                    <a:pt x="521" y="156"/>
                  </a:cubicBezTo>
                  <a:lnTo>
                    <a:pt x="525" y="150"/>
                  </a:lnTo>
                  <a:cubicBezTo>
                    <a:pt x="529" y="143"/>
                    <a:pt x="533" y="137"/>
                    <a:pt x="535" y="137"/>
                  </a:cubicBezTo>
                  <a:cubicBezTo>
                    <a:pt x="535" y="137"/>
                    <a:pt x="535" y="137"/>
                    <a:pt x="536" y="137"/>
                  </a:cubicBezTo>
                  <a:cubicBezTo>
                    <a:pt x="537" y="138"/>
                    <a:pt x="539" y="141"/>
                    <a:pt x="534" y="147"/>
                  </a:cubicBezTo>
                  <a:cubicBezTo>
                    <a:pt x="532" y="153"/>
                    <a:pt x="529" y="159"/>
                    <a:pt x="530" y="159"/>
                  </a:cubicBezTo>
                  <a:cubicBezTo>
                    <a:pt x="530" y="159"/>
                    <a:pt x="531" y="158"/>
                    <a:pt x="532" y="156"/>
                  </a:cubicBezTo>
                  <a:lnTo>
                    <a:pt x="532" y="156"/>
                  </a:lnTo>
                  <a:cubicBezTo>
                    <a:pt x="532" y="156"/>
                    <a:pt x="534" y="158"/>
                    <a:pt x="531" y="165"/>
                  </a:cubicBezTo>
                  <a:lnTo>
                    <a:pt x="537" y="170"/>
                  </a:lnTo>
                  <a:cubicBezTo>
                    <a:pt x="539" y="168"/>
                    <a:pt x="541" y="167"/>
                    <a:pt x="543" y="167"/>
                  </a:cubicBezTo>
                  <a:cubicBezTo>
                    <a:pt x="545" y="167"/>
                    <a:pt x="545" y="169"/>
                    <a:pt x="541" y="173"/>
                  </a:cubicBezTo>
                  <a:cubicBezTo>
                    <a:pt x="541" y="173"/>
                    <a:pt x="542" y="174"/>
                    <a:pt x="543" y="174"/>
                  </a:cubicBezTo>
                  <a:cubicBezTo>
                    <a:pt x="545" y="174"/>
                    <a:pt x="548" y="173"/>
                    <a:pt x="551" y="170"/>
                  </a:cubicBezTo>
                  <a:lnTo>
                    <a:pt x="551" y="170"/>
                  </a:lnTo>
                  <a:cubicBezTo>
                    <a:pt x="554" y="173"/>
                    <a:pt x="555" y="174"/>
                    <a:pt x="550" y="180"/>
                  </a:cubicBezTo>
                  <a:cubicBezTo>
                    <a:pt x="547" y="184"/>
                    <a:pt x="546" y="185"/>
                    <a:pt x="546" y="185"/>
                  </a:cubicBezTo>
                  <a:cubicBezTo>
                    <a:pt x="547" y="185"/>
                    <a:pt x="548" y="184"/>
                    <a:pt x="551" y="182"/>
                  </a:cubicBezTo>
                  <a:cubicBezTo>
                    <a:pt x="555" y="178"/>
                    <a:pt x="556" y="177"/>
                    <a:pt x="558" y="177"/>
                  </a:cubicBezTo>
                  <a:cubicBezTo>
                    <a:pt x="558" y="177"/>
                    <a:pt x="559" y="177"/>
                    <a:pt x="559" y="178"/>
                  </a:cubicBezTo>
                  <a:lnTo>
                    <a:pt x="562" y="181"/>
                  </a:lnTo>
                  <a:cubicBezTo>
                    <a:pt x="566" y="177"/>
                    <a:pt x="567" y="175"/>
                    <a:pt x="568" y="175"/>
                  </a:cubicBezTo>
                  <a:cubicBezTo>
                    <a:pt x="569" y="175"/>
                    <a:pt x="569" y="176"/>
                    <a:pt x="569" y="177"/>
                  </a:cubicBezTo>
                  <a:cubicBezTo>
                    <a:pt x="570" y="178"/>
                    <a:pt x="569" y="188"/>
                    <a:pt x="570" y="189"/>
                  </a:cubicBezTo>
                  <a:cubicBezTo>
                    <a:pt x="572" y="191"/>
                    <a:pt x="573" y="192"/>
                    <a:pt x="574" y="192"/>
                  </a:cubicBezTo>
                  <a:cubicBezTo>
                    <a:pt x="576" y="192"/>
                    <a:pt x="577" y="190"/>
                    <a:pt x="579" y="186"/>
                  </a:cubicBezTo>
                  <a:cubicBezTo>
                    <a:pt x="578" y="185"/>
                    <a:pt x="579" y="183"/>
                    <a:pt x="580" y="183"/>
                  </a:cubicBezTo>
                  <a:cubicBezTo>
                    <a:pt x="581" y="183"/>
                    <a:pt x="581" y="184"/>
                    <a:pt x="580" y="188"/>
                  </a:cubicBezTo>
                  <a:cubicBezTo>
                    <a:pt x="582" y="189"/>
                    <a:pt x="579" y="199"/>
                    <a:pt x="584" y="204"/>
                  </a:cubicBezTo>
                  <a:cubicBezTo>
                    <a:pt x="587" y="206"/>
                    <a:pt x="588" y="207"/>
                    <a:pt x="589" y="207"/>
                  </a:cubicBezTo>
                  <a:cubicBezTo>
                    <a:pt x="590" y="207"/>
                    <a:pt x="592" y="206"/>
                    <a:pt x="595" y="204"/>
                  </a:cubicBezTo>
                  <a:cubicBezTo>
                    <a:pt x="600" y="198"/>
                    <a:pt x="603" y="195"/>
                    <a:pt x="604" y="195"/>
                  </a:cubicBezTo>
                  <a:lnTo>
                    <a:pt x="604" y="195"/>
                  </a:lnTo>
                  <a:cubicBezTo>
                    <a:pt x="605" y="195"/>
                    <a:pt x="602" y="199"/>
                    <a:pt x="596" y="205"/>
                  </a:cubicBezTo>
                  <a:cubicBezTo>
                    <a:pt x="590" y="214"/>
                    <a:pt x="588" y="218"/>
                    <a:pt x="589" y="218"/>
                  </a:cubicBezTo>
                  <a:cubicBezTo>
                    <a:pt x="589" y="218"/>
                    <a:pt x="591" y="217"/>
                    <a:pt x="593" y="215"/>
                  </a:cubicBezTo>
                  <a:cubicBezTo>
                    <a:pt x="598" y="213"/>
                    <a:pt x="600" y="212"/>
                    <a:pt x="601" y="212"/>
                  </a:cubicBezTo>
                  <a:cubicBezTo>
                    <a:pt x="601" y="212"/>
                    <a:pt x="601" y="212"/>
                    <a:pt x="602" y="213"/>
                  </a:cubicBezTo>
                  <a:cubicBezTo>
                    <a:pt x="597" y="217"/>
                    <a:pt x="596" y="219"/>
                    <a:pt x="600" y="219"/>
                  </a:cubicBezTo>
                  <a:cubicBezTo>
                    <a:pt x="601" y="219"/>
                    <a:pt x="603" y="218"/>
                    <a:pt x="605" y="218"/>
                  </a:cubicBezTo>
                  <a:lnTo>
                    <a:pt x="605" y="218"/>
                  </a:lnTo>
                  <a:cubicBezTo>
                    <a:pt x="606" y="219"/>
                    <a:pt x="606" y="219"/>
                    <a:pt x="599" y="224"/>
                  </a:cubicBezTo>
                  <a:lnTo>
                    <a:pt x="602" y="227"/>
                  </a:lnTo>
                  <a:cubicBezTo>
                    <a:pt x="604" y="226"/>
                    <a:pt x="607" y="225"/>
                    <a:pt x="608" y="225"/>
                  </a:cubicBezTo>
                  <a:cubicBezTo>
                    <a:pt x="617" y="225"/>
                    <a:pt x="616" y="237"/>
                    <a:pt x="611" y="242"/>
                  </a:cubicBezTo>
                  <a:cubicBezTo>
                    <a:pt x="611" y="242"/>
                    <a:pt x="611" y="242"/>
                    <a:pt x="612" y="242"/>
                  </a:cubicBezTo>
                  <a:cubicBezTo>
                    <a:pt x="614" y="242"/>
                    <a:pt x="616" y="242"/>
                    <a:pt x="620" y="241"/>
                  </a:cubicBezTo>
                  <a:cubicBezTo>
                    <a:pt x="626" y="238"/>
                    <a:pt x="630" y="236"/>
                    <a:pt x="631" y="236"/>
                  </a:cubicBezTo>
                  <a:lnTo>
                    <a:pt x="631" y="236"/>
                  </a:lnTo>
                  <a:cubicBezTo>
                    <a:pt x="633" y="236"/>
                    <a:pt x="630" y="239"/>
                    <a:pt x="622" y="244"/>
                  </a:cubicBezTo>
                  <a:cubicBezTo>
                    <a:pt x="615" y="248"/>
                    <a:pt x="612" y="250"/>
                    <a:pt x="612" y="250"/>
                  </a:cubicBezTo>
                  <a:cubicBezTo>
                    <a:pt x="612" y="250"/>
                    <a:pt x="616" y="248"/>
                    <a:pt x="623" y="245"/>
                  </a:cubicBezTo>
                  <a:cubicBezTo>
                    <a:pt x="624" y="245"/>
                    <a:pt x="625" y="245"/>
                    <a:pt x="625" y="245"/>
                  </a:cubicBezTo>
                  <a:cubicBezTo>
                    <a:pt x="632" y="245"/>
                    <a:pt x="634" y="252"/>
                    <a:pt x="621" y="257"/>
                  </a:cubicBezTo>
                  <a:lnTo>
                    <a:pt x="606" y="265"/>
                  </a:lnTo>
                  <a:cubicBezTo>
                    <a:pt x="609" y="265"/>
                    <a:pt x="611" y="264"/>
                    <a:pt x="612" y="264"/>
                  </a:cubicBezTo>
                  <a:cubicBezTo>
                    <a:pt x="615" y="264"/>
                    <a:pt x="615" y="265"/>
                    <a:pt x="615" y="265"/>
                  </a:cubicBezTo>
                  <a:cubicBezTo>
                    <a:pt x="618" y="264"/>
                    <a:pt x="620" y="263"/>
                    <a:pt x="621" y="263"/>
                  </a:cubicBezTo>
                  <a:cubicBezTo>
                    <a:pt x="623" y="263"/>
                    <a:pt x="624" y="265"/>
                    <a:pt x="625" y="268"/>
                  </a:cubicBezTo>
                  <a:cubicBezTo>
                    <a:pt x="626" y="271"/>
                    <a:pt x="638" y="274"/>
                    <a:pt x="639" y="278"/>
                  </a:cubicBezTo>
                  <a:cubicBezTo>
                    <a:pt x="641" y="283"/>
                    <a:pt x="640" y="289"/>
                    <a:pt x="634" y="291"/>
                  </a:cubicBezTo>
                  <a:cubicBezTo>
                    <a:pt x="635" y="293"/>
                    <a:pt x="635" y="294"/>
                    <a:pt x="644" y="296"/>
                  </a:cubicBezTo>
                  <a:cubicBezTo>
                    <a:pt x="646" y="295"/>
                    <a:pt x="647" y="295"/>
                    <a:pt x="648" y="295"/>
                  </a:cubicBezTo>
                  <a:cubicBezTo>
                    <a:pt x="653" y="295"/>
                    <a:pt x="653" y="298"/>
                    <a:pt x="647" y="301"/>
                  </a:cubicBezTo>
                  <a:lnTo>
                    <a:pt x="647" y="302"/>
                  </a:lnTo>
                  <a:cubicBezTo>
                    <a:pt x="656" y="303"/>
                    <a:pt x="656" y="306"/>
                    <a:pt x="656" y="306"/>
                  </a:cubicBezTo>
                  <a:cubicBezTo>
                    <a:pt x="649" y="308"/>
                    <a:pt x="642" y="311"/>
                    <a:pt x="647" y="311"/>
                  </a:cubicBezTo>
                  <a:cubicBezTo>
                    <a:pt x="647" y="311"/>
                    <a:pt x="648" y="311"/>
                    <a:pt x="649" y="311"/>
                  </a:cubicBezTo>
                  <a:cubicBezTo>
                    <a:pt x="651" y="311"/>
                    <a:pt x="653" y="310"/>
                    <a:pt x="654" y="310"/>
                  </a:cubicBezTo>
                  <a:cubicBezTo>
                    <a:pt x="657" y="310"/>
                    <a:pt x="657" y="312"/>
                    <a:pt x="658" y="315"/>
                  </a:cubicBezTo>
                  <a:cubicBezTo>
                    <a:pt x="654" y="326"/>
                    <a:pt x="654" y="337"/>
                    <a:pt x="657" y="348"/>
                  </a:cubicBezTo>
                  <a:cubicBezTo>
                    <a:pt x="657" y="364"/>
                    <a:pt x="659" y="379"/>
                    <a:pt x="662" y="379"/>
                  </a:cubicBezTo>
                  <a:lnTo>
                    <a:pt x="662" y="384"/>
                  </a:lnTo>
                  <a:cubicBezTo>
                    <a:pt x="661" y="385"/>
                    <a:pt x="661" y="389"/>
                    <a:pt x="661" y="389"/>
                  </a:cubicBezTo>
                  <a:cubicBezTo>
                    <a:pt x="660" y="389"/>
                    <a:pt x="659" y="389"/>
                    <a:pt x="659" y="389"/>
                  </a:cubicBezTo>
                  <a:cubicBezTo>
                    <a:pt x="645" y="389"/>
                    <a:pt x="654" y="397"/>
                    <a:pt x="659" y="403"/>
                  </a:cubicBezTo>
                  <a:cubicBezTo>
                    <a:pt x="667" y="407"/>
                    <a:pt x="667" y="408"/>
                    <a:pt x="666" y="410"/>
                  </a:cubicBezTo>
                  <a:cubicBezTo>
                    <a:pt x="662" y="409"/>
                    <a:pt x="660" y="409"/>
                    <a:pt x="658" y="409"/>
                  </a:cubicBezTo>
                  <a:cubicBezTo>
                    <a:pt x="650" y="409"/>
                    <a:pt x="650" y="413"/>
                    <a:pt x="656" y="417"/>
                  </a:cubicBezTo>
                  <a:cubicBezTo>
                    <a:pt x="666" y="421"/>
                    <a:pt x="670" y="423"/>
                    <a:pt x="666" y="423"/>
                  </a:cubicBezTo>
                  <a:cubicBezTo>
                    <a:pt x="664" y="423"/>
                    <a:pt x="661" y="422"/>
                    <a:pt x="656" y="421"/>
                  </a:cubicBezTo>
                  <a:cubicBezTo>
                    <a:pt x="651" y="420"/>
                    <a:pt x="647" y="419"/>
                    <a:pt x="645" y="419"/>
                  </a:cubicBezTo>
                  <a:cubicBezTo>
                    <a:pt x="641" y="419"/>
                    <a:pt x="645" y="423"/>
                    <a:pt x="661" y="430"/>
                  </a:cubicBezTo>
                  <a:cubicBezTo>
                    <a:pt x="668" y="434"/>
                    <a:pt x="668" y="434"/>
                    <a:pt x="659" y="434"/>
                  </a:cubicBezTo>
                  <a:cubicBezTo>
                    <a:pt x="653" y="432"/>
                    <a:pt x="650" y="432"/>
                    <a:pt x="648" y="432"/>
                  </a:cubicBezTo>
                  <a:cubicBezTo>
                    <a:pt x="644" y="432"/>
                    <a:pt x="646" y="433"/>
                    <a:pt x="650" y="435"/>
                  </a:cubicBezTo>
                  <a:cubicBezTo>
                    <a:pt x="661" y="439"/>
                    <a:pt x="664" y="442"/>
                    <a:pt x="659" y="442"/>
                  </a:cubicBezTo>
                  <a:cubicBezTo>
                    <a:pt x="657" y="442"/>
                    <a:pt x="654" y="441"/>
                    <a:pt x="649" y="440"/>
                  </a:cubicBezTo>
                  <a:cubicBezTo>
                    <a:pt x="643" y="439"/>
                    <a:pt x="639" y="439"/>
                    <a:pt x="637" y="439"/>
                  </a:cubicBezTo>
                  <a:cubicBezTo>
                    <a:pt x="634" y="439"/>
                    <a:pt x="637" y="440"/>
                    <a:pt x="647" y="445"/>
                  </a:cubicBezTo>
                  <a:cubicBezTo>
                    <a:pt x="658" y="451"/>
                    <a:pt x="658" y="456"/>
                    <a:pt x="651" y="456"/>
                  </a:cubicBezTo>
                  <a:cubicBezTo>
                    <a:pt x="648" y="456"/>
                    <a:pt x="646" y="456"/>
                    <a:pt x="642" y="455"/>
                  </a:cubicBezTo>
                  <a:cubicBezTo>
                    <a:pt x="641" y="457"/>
                    <a:pt x="633" y="455"/>
                    <a:pt x="641" y="458"/>
                  </a:cubicBezTo>
                  <a:lnTo>
                    <a:pt x="632" y="457"/>
                  </a:lnTo>
                  <a:lnTo>
                    <a:pt x="631" y="460"/>
                  </a:lnTo>
                  <a:lnTo>
                    <a:pt x="638" y="464"/>
                  </a:lnTo>
                  <a:cubicBezTo>
                    <a:pt x="631" y="469"/>
                    <a:pt x="624" y="475"/>
                    <a:pt x="619" y="482"/>
                  </a:cubicBezTo>
                  <a:cubicBezTo>
                    <a:pt x="608" y="500"/>
                    <a:pt x="604" y="502"/>
                    <a:pt x="612" y="505"/>
                  </a:cubicBezTo>
                  <a:cubicBezTo>
                    <a:pt x="620" y="510"/>
                    <a:pt x="623" y="513"/>
                    <a:pt x="621" y="513"/>
                  </a:cubicBezTo>
                  <a:cubicBezTo>
                    <a:pt x="620" y="513"/>
                    <a:pt x="616" y="511"/>
                    <a:pt x="610" y="508"/>
                  </a:cubicBezTo>
                  <a:cubicBezTo>
                    <a:pt x="608" y="510"/>
                    <a:pt x="599" y="508"/>
                    <a:pt x="597" y="511"/>
                  </a:cubicBezTo>
                  <a:cubicBezTo>
                    <a:pt x="596" y="512"/>
                    <a:pt x="595" y="514"/>
                    <a:pt x="592" y="514"/>
                  </a:cubicBezTo>
                  <a:cubicBezTo>
                    <a:pt x="591" y="514"/>
                    <a:pt x="589" y="513"/>
                    <a:pt x="586" y="511"/>
                  </a:cubicBezTo>
                  <a:lnTo>
                    <a:pt x="585" y="512"/>
                  </a:lnTo>
                  <a:cubicBezTo>
                    <a:pt x="594" y="524"/>
                    <a:pt x="589" y="533"/>
                    <a:pt x="580" y="533"/>
                  </a:cubicBezTo>
                  <a:cubicBezTo>
                    <a:pt x="579" y="533"/>
                    <a:pt x="578" y="532"/>
                    <a:pt x="577" y="532"/>
                  </a:cubicBezTo>
                  <a:cubicBezTo>
                    <a:pt x="575" y="536"/>
                    <a:pt x="573" y="537"/>
                    <a:pt x="576" y="545"/>
                  </a:cubicBezTo>
                  <a:cubicBezTo>
                    <a:pt x="577" y="550"/>
                    <a:pt x="578" y="552"/>
                    <a:pt x="577" y="552"/>
                  </a:cubicBezTo>
                  <a:cubicBezTo>
                    <a:pt x="576" y="552"/>
                    <a:pt x="574" y="550"/>
                    <a:pt x="571" y="548"/>
                  </a:cubicBezTo>
                  <a:cubicBezTo>
                    <a:pt x="569" y="546"/>
                    <a:pt x="566" y="545"/>
                    <a:pt x="564" y="545"/>
                  </a:cubicBezTo>
                  <a:cubicBezTo>
                    <a:pt x="559" y="545"/>
                    <a:pt x="556" y="548"/>
                    <a:pt x="562" y="556"/>
                  </a:cubicBezTo>
                  <a:lnTo>
                    <a:pt x="556" y="551"/>
                  </a:lnTo>
                  <a:cubicBezTo>
                    <a:pt x="554" y="550"/>
                    <a:pt x="553" y="549"/>
                    <a:pt x="553" y="549"/>
                  </a:cubicBezTo>
                  <a:lnTo>
                    <a:pt x="553" y="549"/>
                  </a:lnTo>
                  <a:cubicBezTo>
                    <a:pt x="551" y="549"/>
                    <a:pt x="555" y="555"/>
                    <a:pt x="558" y="559"/>
                  </a:cubicBezTo>
                  <a:cubicBezTo>
                    <a:pt x="563" y="566"/>
                    <a:pt x="565" y="569"/>
                    <a:pt x="564" y="569"/>
                  </a:cubicBezTo>
                  <a:cubicBezTo>
                    <a:pt x="563" y="569"/>
                    <a:pt x="559" y="565"/>
                    <a:pt x="550" y="556"/>
                  </a:cubicBezTo>
                  <a:cubicBezTo>
                    <a:pt x="545" y="548"/>
                    <a:pt x="542" y="545"/>
                    <a:pt x="541" y="545"/>
                  </a:cubicBezTo>
                  <a:lnTo>
                    <a:pt x="541" y="545"/>
                  </a:lnTo>
                  <a:cubicBezTo>
                    <a:pt x="541" y="545"/>
                    <a:pt x="541" y="547"/>
                    <a:pt x="543" y="550"/>
                  </a:cubicBezTo>
                  <a:cubicBezTo>
                    <a:pt x="546" y="556"/>
                    <a:pt x="548" y="561"/>
                    <a:pt x="547" y="561"/>
                  </a:cubicBezTo>
                  <a:cubicBezTo>
                    <a:pt x="546" y="561"/>
                    <a:pt x="545" y="561"/>
                    <a:pt x="543" y="559"/>
                  </a:cubicBezTo>
                  <a:lnTo>
                    <a:pt x="543" y="559"/>
                  </a:lnTo>
                  <a:cubicBezTo>
                    <a:pt x="542" y="560"/>
                    <a:pt x="541" y="561"/>
                    <a:pt x="550" y="575"/>
                  </a:cubicBezTo>
                  <a:cubicBezTo>
                    <a:pt x="556" y="582"/>
                    <a:pt x="554" y="583"/>
                    <a:pt x="552" y="584"/>
                  </a:cubicBezTo>
                  <a:cubicBezTo>
                    <a:pt x="549" y="579"/>
                    <a:pt x="546" y="575"/>
                    <a:pt x="545" y="569"/>
                  </a:cubicBezTo>
                  <a:cubicBezTo>
                    <a:pt x="545" y="569"/>
                    <a:pt x="545" y="569"/>
                    <a:pt x="545" y="569"/>
                  </a:cubicBezTo>
                  <a:lnTo>
                    <a:pt x="545" y="569"/>
                  </a:lnTo>
                  <a:cubicBezTo>
                    <a:pt x="545" y="569"/>
                    <a:pt x="544" y="570"/>
                    <a:pt x="541" y="572"/>
                  </a:cubicBezTo>
                  <a:cubicBezTo>
                    <a:pt x="541" y="572"/>
                    <a:pt x="541" y="572"/>
                    <a:pt x="541" y="572"/>
                  </a:cubicBezTo>
                  <a:cubicBezTo>
                    <a:pt x="538" y="572"/>
                    <a:pt x="532" y="567"/>
                    <a:pt x="528" y="561"/>
                  </a:cubicBezTo>
                  <a:cubicBezTo>
                    <a:pt x="525" y="559"/>
                    <a:pt x="523" y="558"/>
                    <a:pt x="523" y="558"/>
                  </a:cubicBezTo>
                  <a:lnTo>
                    <a:pt x="523" y="558"/>
                  </a:lnTo>
                  <a:cubicBezTo>
                    <a:pt x="522" y="558"/>
                    <a:pt x="524" y="561"/>
                    <a:pt x="530" y="569"/>
                  </a:cubicBezTo>
                  <a:cubicBezTo>
                    <a:pt x="539" y="583"/>
                    <a:pt x="539" y="583"/>
                    <a:pt x="536" y="585"/>
                  </a:cubicBezTo>
                  <a:cubicBezTo>
                    <a:pt x="535" y="585"/>
                    <a:pt x="535" y="586"/>
                    <a:pt x="534" y="586"/>
                  </a:cubicBezTo>
                  <a:cubicBezTo>
                    <a:pt x="533" y="586"/>
                    <a:pt x="531" y="584"/>
                    <a:pt x="528" y="579"/>
                  </a:cubicBezTo>
                  <a:cubicBezTo>
                    <a:pt x="525" y="575"/>
                    <a:pt x="524" y="574"/>
                    <a:pt x="523" y="574"/>
                  </a:cubicBezTo>
                  <a:cubicBezTo>
                    <a:pt x="522" y="574"/>
                    <a:pt x="522" y="574"/>
                    <a:pt x="521" y="575"/>
                  </a:cubicBezTo>
                  <a:cubicBezTo>
                    <a:pt x="515" y="577"/>
                    <a:pt x="523" y="602"/>
                    <a:pt x="529" y="616"/>
                  </a:cubicBezTo>
                  <a:cubicBezTo>
                    <a:pt x="533" y="624"/>
                    <a:pt x="535" y="627"/>
                    <a:pt x="534" y="627"/>
                  </a:cubicBezTo>
                  <a:cubicBezTo>
                    <a:pt x="534" y="627"/>
                    <a:pt x="532" y="624"/>
                    <a:pt x="527" y="617"/>
                  </a:cubicBezTo>
                  <a:cubicBezTo>
                    <a:pt x="524" y="613"/>
                    <a:pt x="522" y="611"/>
                    <a:pt x="521" y="611"/>
                  </a:cubicBezTo>
                  <a:cubicBezTo>
                    <a:pt x="520" y="611"/>
                    <a:pt x="519" y="612"/>
                    <a:pt x="519" y="612"/>
                  </a:cubicBezTo>
                  <a:cubicBezTo>
                    <a:pt x="515" y="605"/>
                    <a:pt x="518" y="604"/>
                    <a:pt x="519" y="603"/>
                  </a:cubicBezTo>
                  <a:lnTo>
                    <a:pt x="515" y="596"/>
                  </a:lnTo>
                  <a:cubicBezTo>
                    <a:pt x="511" y="590"/>
                    <a:pt x="508" y="586"/>
                    <a:pt x="507" y="586"/>
                  </a:cubicBezTo>
                  <a:lnTo>
                    <a:pt x="507" y="586"/>
                  </a:lnTo>
                  <a:cubicBezTo>
                    <a:pt x="506" y="586"/>
                    <a:pt x="507" y="590"/>
                    <a:pt x="510" y="598"/>
                  </a:cubicBezTo>
                  <a:cubicBezTo>
                    <a:pt x="511" y="603"/>
                    <a:pt x="511" y="604"/>
                    <a:pt x="511" y="604"/>
                  </a:cubicBezTo>
                  <a:cubicBezTo>
                    <a:pt x="510" y="604"/>
                    <a:pt x="509" y="603"/>
                    <a:pt x="506" y="600"/>
                  </a:cubicBezTo>
                  <a:cubicBezTo>
                    <a:pt x="502" y="596"/>
                    <a:pt x="499" y="591"/>
                    <a:pt x="499" y="591"/>
                  </a:cubicBezTo>
                  <a:lnTo>
                    <a:pt x="499" y="591"/>
                  </a:lnTo>
                  <a:cubicBezTo>
                    <a:pt x="498" y="591"/>
                    <a:pt x="499" y="592"/>
                    <a:pt x="500" y="594"/>
                  </a:cubicBezTo>
                  <a:cubicBezTo>
                    <a:pt x="500" y="594"/>
                    <a:pt x="499" y="594"/>
                    <a:pt x="498" y="594"/>
                  </a:cubicBezTo>
                  <a:cubicBezTo>
                    <a:pt x="497" y="594"/>
                    <a:pt x="494" y="593"/>
                    <a:pt x="491" y="589"/>
                  </a:cubicBezTo>
                  <a:cubicBezTo>
                    <a:pt x="487" y="591"/>
                    <a:pt x="486" y="592"/>
                    <a:pt x="490" y="598"/>
                  </a:cubicBezTo>
                  <a:cubicBezTo>
                    <a:pt x="493" y="606"/>
                    <a:pt x="491" y="607"/>
                    <a:pt x="488" y="607"/>
                  </a:cubicBezTo>
                  <a:cubicBezTo>
                    <a:pt x="487" y="609"/>
                    <a:pt x="485" y="609"/>
                    <a:pt x="488" y="616"/>
                  </a:cubicBezTo>
                  <a:cubicBezTo>
                    <a:pt x="491" y="624"/>
                    <a:pt x="492" y="632"/>
                    <a:pt x="488" y="633"/>
                  </a:cubicBezTo>
                  <a:cubicBezTo>
                    <a:pt x="488" y="637"/>
                    <a:pt x="488" y="639"/>
                    <a:pt x="487" y="639"/>
                  </a:cubicBezTo>
                  <a:cubicBezTo>
                    <a:pt x="486" y="639"/>
                    <a:pt x="484" y="636"/>
                    <a:pt x="479" y="628"/>
                  </a:cubicBezTo>
                  <a:cubicBezTo>
                    <a:pt x="478" y="621"/>
                    <a:pt x="476" y="621"/>
                    <a:pt x="475" y="621"/>
                  </a:cubicBezTo>
                  <a:cubicBezTo>
                    <a:pt x="474" y="621"/>
                    <a:pt x="474" y="621"/>
                    <a:pt x="474" y="621"/>
                  </a:cubicBezTo>
                  <a:cubicBezTo>
                    <a:pt x="474" y="621"/>
                    <a:pt x="474" y="621"/>
                    <a:pt x="473" y="621"/>
                  </a:cubicBezTo>
                  <a:cubicBezTo>
                    <a:pt x="473" y="621"/>
                    <a:pt x="470" y="620"/>
                    <a:pt x="467" y="615"/>
                  </a:cubicBezTo>
                  <a:cubicBezTo>
                    <a:pt x="466" y="613"/>
                    <a:pt x="465" y="612"/>
                    <a:pt x="465" y="612"/>
                  </a:cubicBezTo>
                  <a:lnTo>
                    <a:pt x="465" y="612"/>
                  </a:lnTo>
                  <a:cubicBezTo>
                    <a:pt x="465" y="612"/>
                    <a:pt x="467" y="618"/>
                    <a:pt x="468" y="623"/>
                  </a:cubicBezTo>
                  <a:lnTo>
                    <a:pt x="473" y="639"/>
                  </a:lnTo>
                  <a:cubicBezTo>
                    <a:pt x="470" y="639"/>
                    <a:pt x="464" y="624"/>
                    <a:pt x="462" y="616"/>
                  </a:cubicBezTo>
                  <a:cubicBezTo>
                    <a:pt x="459" y="609"/>
                    <a:pt x="457" y="605"/>
                    <a:pt x="457" y="605"/>
                  </a:cubicBezTo>
                  <a:lnTo>
                    <a:pt x="457" y="605"/>
                  </a:lnTo>
                  <a:cubicBezTo>
                    <a:pt x="457" y="605"/>
                    <a:pt x="458" y="609"/>
                    <a:pt x="460" y="616"/>
                  </a:cubicBezTo>
                  <a:cubicBezTo>
                    <a:pt x="462" y="622"/>
                    <a:pt x="462" y="628"/>
                    <a:pt x="460" y="628"/>
                  </a:cubicBezTo>
                  <a:cubicBezTo>
                    <a:pt x="460" y="628"/>
                    <a:pt x="459" y="627"/>
                    <a:pt x="457" y="625"/>
                  </a:cubicBezTo>
                  <a:cubicBezTo>
                    <a:pt x="456" y="626"/>
                    <a:pt x="455" y="626"/>
                    <a:pt x="454" y="626"/>
                  </a:cubicBezTo>
                  <a:cubicBezTo>
                    <a:pt x="451" y="626"/>
                    <a:pt x="449" y="624"/>
                    <a:pt x="447" y="619"/>
                  </a:cubicBezTo>
                  <a:cubicBezTo>
                    <a:pt x="446" y="617"/>
                    <a:pt x="445" y="616"/>
                    <a:pt x="445" y="616"/>
                  </a:cubicBezTo>
                  <a:cubicBezTo>
                    <a:pt x="444" y="616"/>
                    <a:pt x="444" y="620"/>
                    <a:pt x="444" y="620"/>
                  </a:cubicBezTo>
                  <a:cubicBezTo>
                    <a:pt x="444" y="624"/>
                    <a:pt x="443" y="627"/>
                    <a:pt x="441" y="627"/>
                  </a:cubicBezTo>
                  <a:cubicBezTo>
                    <a:pt x="440" y="627"/>
                    <a:pt x="438" y="625"/>
                    <a:pt x="435" y="621"/>
                  </a:cubicBezTo>
                  <a:cubicBezTo>
                    <a:pt x="429" y="614"/>
                    <a:pt x="427" y="610"/>
                    <a:pt x="426" y="610"/>
                  </a:cubicBezTo>
                  <a:lnTo>
                    <a:pt x="426" y="610"/>
                  </a:lnTo>
                  <a:cubicBezTo>
                    <a:pt x="424" y="610"/>
                    <a:pt x="425" y="614"/>
                    <a:pt x="426" y="622"/>
                  </a:cubicBezTo>
                  <a:cubicBezTo>
                    <a:pt x="426" y="627"/>
                    <a:pt x="427" y="631"/>
                    <a:pt x="427" y="631"/>
                  </a:cubicBezTo>
                  <a:cubicBezTo>
                    <a:pt x="427" y="631"/>
                    <a:pt x="426" y="629"/>
                    <a:pt x="424" y="622"/>
                  </a:cubicBezTo>
                  <a:cubicBezTo>
                    <a:pt x="424" y="620"/>
                    <a:pt x="423" y="619"/>
                    <a:pt x="422" y="619"/>
                  </a:cubicBezTo>
                  <a:cubicBezTo>
                    <a:pt x="421" y="619"/>
                    <a:pt x="420" y="625"/>
                    <a:pt x="418" y="631"/>
                  </a:cubicBezTo>
                  <a:cubicBezTo>
                    <a:pt x="417" y="642"/>
                    <a:pt x="417" y="652"/>
                    <a:pt x="418" y="663"/>
                  </a:cubicBezTo>
                  <a:cubicBezTo>
                    <a:pt x="418" y="673"/>
                    <a:pt x="419" y="677"/>
                    <a:pt x="418" y="677"/>
                  </a:cubicBezTo>
                  <a:cubicBezTo>
                    <a:pt x="417" y="677"/>
                    <a:pt x="416" y="675"/>
                    <a:pt x="414" y="671"/>
                  </a:cubicBezTo>
                  <a:cubicBezTo>
                    <a:pt x="412" y="671"/>
                    <a:pt x="410" y="663"/>
                    <a:pt x="410" y="656"/>
                  </a:cubicBezTo>
                  <a:cubicBezTo>
                    <a:pt x="409" y="648"/>
                    <a:pt x="410" y="648"/>
                    <a:pt x="411" y="648"/>
                  </a:cubicBezTo>
                  <a:cubicBezTo>
                    <a:pt x="411" y="648"/>
                    <a:pt x="411" y="648"/>
                    <a:pt x="411" y="648"/>
                  </a:cubicBezTo>
                  <a:lnTo>
                    <a:pt x="413" y="648"/>
                  </a:lnTo>
                  <a:cubicBezTo>
                    <a:pt x="412" y="639"/>
                    <a:pt x="412" y="631"/>
                    <a:pt x="409" y="631"/>
                  </a:cubicBezTo>
                  <a:cubicBezTo>
                    <a:pt x="408" y="627"/>
                    <a:pt x="407" y="625"/>
                    <a:pt x="406" y="625"/>
                  </a:cubicBezTo>
                  <a:cubicBezTo>
                    <a:pt x="405" y="625"/>
                    <a:pt x="404" y="627"/>
                    <a:pt x="404" y="631"/>
                  </a:cubicBezTo>
                  <a:cubicBezTo>
                    <a:pt x="403" y="623"/>
                    <a:pt x="400" y="623"/>
                    <a:pt x="395" y="623"/>
                  </a:cubicBezTo>
                  <a:cubicBezTo>
                    <a:pt x="392" y="623"/>
                    <a:pt x="387" y="622"/>
                    <a:pt x="386" y="614"/>
                  </a:cubicBezTo>
                  <a:cubicBezTo>
                    <a:pt x="385" y="614"/>
                    <a:pt x="385" y="614"/>
                    <a:pt x="384" y="614"/>
                  </a:cubicBezTo>
                  <a:cubicBezTo>
                    <a:pt x="382" y="614"/>
                    <a:pt x="381" y="615"/>
                    <a:pt x="381" y="621"/>
                  </a:cubicBezTo>
                  <a:cubicBezTo>
                    <a:pt x="379" y="630"/>
                    <a:pt x="379" y="634"/>
                    <a:pt x="378" y="634"/>
                  </a:cubicBezTo>
                  <a:cubicBezTo>
                    <a:pt x="378" y="634"/>
                    <a:pt x="377" y="632"/>
                    <a:pt x="377" y="629"/>
                  </a:cubicBezTo>
                  <a:cubicBezTo>
                    <a:pt x="377" y="618"/>
                    <a:pt x="369" y="610"/>
                    <a:pt x="361" y="610"/>
                  </a:cubicBezTo>
                  <a:cubicBezTo>
                    <a:pt x="358" y="610"/>
                    <a:pt x="355" y="612"/>
                    <a:pt x="353" y="616"/>
                  </a:cubicBezTo>
                  <a:lnTo>
                    <a:pt x="349" y="615"/>
                  </a:lnTo>
                  <a:cubicBezTo>
                    <a:pt x="349" y="610"/>
                    <a:pt x="345" y="606"/>
                    <a:pt x="341" y="606"/>
                  </a:cubicBezTo>
                  <a:cubicBezTo>
                    <a:pt x="338" y="606"/>
                    <a:pt x="335" y="608"/>
                    <a:pt x="334" y="611"/>
                  </a:cubicBezTo>
                  <a:cubicBezTo>
                    <a:pt x="333" y="610"/>
                    <a:pt x="330" y="609"/>
                    <a:pt x="329" y="609"/>
                  </a:cubicBezTo>
                  <a:cubicBezTo>
                    <a:pt x="329" y="603"/>
                    <a:pt x="328" y="601"/>
                    <a:pt x="327" y="601"/>
                  </a:cubicBezTo>
                  <a:cubicBezTo>
                    <a:pt x="326" y="601"/>
                    <a:pt x="324" y="602"/>
                    <a:pt x="322" y="605"/>
                  </a:cubicBezTo>
                  <a:cubicBezTo>
                    <a:pt x="319" y="610"/>
                    <a:pt x="317" y="615"/>
                    <a:pt x="317" y="615"/>
                  </a:cubicBezTo>
                  <a:cubicBezTo>
                    <a:pt x="317" y="615"/>
                    <a:pt x="317" y="614"/>
                    <a:pt x="318" y="612"/>
                  </a:cubicBezTo>
                  <a:cubicBezTo>
                    <a:pt x="321" y="605"/>
                    <a:pt x="318" y="604"/>
                    <a:pt x="311" y="601"/>
                  </a:cubicBezTo>
                  <a:cubicBezTo>
                    <a:pt x="309" y="599"/>
                    <a:pt x="307" y="599"/>
                    <a:pt x="306" y="599"/>
                  </a:cubicBezTo>
                  <a:cubicBezTo>
                    <a:pt x="304" y="599"/>
                    <a:pt x="304" y="600"/>
                    <a:pt x="302" y="605"/>
                  </a:cubicBezTo>
                  <a:cubicBezTo>
                    <a:pt x="300" y="606"/>
                    <a:pt x="299" y="606"/>
                    <a:pt x="298" y="606"/>
                  </a:cubicBezTo>
                  <a:cubicBezTo>
                    <a:pt x="293" y="606"/>
                    <a:pt x="296" y="600"/>
                    <a:pt x="300" y="594"/>
                  </a:cubicBezTo>
                  <a:cubicBezTo>
                    <a:pt x="304" y="588"/>
                    <a:pt x="306" y="584"/>
                    <a:pt x="305" y="584"/>
                  </a:cubicBezTo>
                  <a:lnTo>
                    <a:pt x="305" y="584"/>
                  </a:lnTo>
                  <a:cubicBezTo>
                    <a:pt x="304" y="584"/>
                    <a:pt x="299" y="589"/>
                    <a:pt x="292" y="600"/>
                  </a:cubicBezTo>
                  <a:cubicBezTo>
                    <a:pt x="287" y="607"/>
                    <a:pt x="284" y="609"/>
                    <a:pt x="283" y="609"/>
                  </a:cubicBezTo>
                  <a:cubicBezTo>
                    <a:pt x="281" y="609"/>
                    <a:pt x="282" y="607"/>
                    <a:pt x="283" y="604"/>
                  </a:cubicBezTo>
                  <a:cubicBezTo>
                    <a:pt x="286" y="599"/>
                    <a:pt x="288" y="598"/>
                    <a:pt x="289" y="598"/>
                  </a:cubicBezTo>
                  <a:cubicBezTo>
                    <a:pt x="290" y="598"/>
                    <a:pt x="290" y="598"/>
                    <a:pt x="291" y="598"/>
                  </a:cubicBezTo>
                  <a:cubicBezTo>
                    <a:pt x="291" y="598"/>
                    <a:pt x="294" y="592"/>
                    <a:pt x="299" y="585"/>
                  </a:cubicBezTo>
                  <a:cubicBezTo>
                    <a:pt x="298" y="585"/>
                    <a:pt x="298" y="584"/>
                    <a:pt x="297" y="584"/>
                  </a:cubicBezTo>
                  <a:cubicBezTo>
                    <a:pt x="297" y="584"/>
                    <a:pt x="296" y="586"/>
                    <a:pt x="292" y="589"/>
                  </a:cubicBezTo>
                  <a:cubicBezTo>
                    <a:pt x="292" y="589"/>
                    <a:pt x="292" y="589"/>
                    <a:pt x="292" y="589"/>
                  </a:cubicBezTo>
                  <a:cubicBezTo>
                    <a:pt x="291" y="589"/>
                    <a:pt x="288" y="590"/>
                    <a:pt x="284" y="595"/>
                  </a:cubicBezTo>
                  <a:cubicBezTo>
                    <a:pt x="279" y="601"/>
                    <a:pt x="274" y="607"/>
                    <a:pt x="272" y="615"/>
                  </a:cubicBezTo>
                  <a:cubicBezTo>
                    <a:pt x="270" y="621"/>
                    <a:pt x="269" y="623"/>
                    <a:pt x="268" y="623"/>
                  </a:cubicBezTo>
                  <a:cubicBezTo>
                    <a:pt x="268" y="623"/>
                    <a:pt x="267" y="622"/>
                    <a:pt x="266" y="622"/>
                  </a:cubicBezTo>
                  <a:cubicBezTo>
                    <a:pt x="267" y="613"/>
                    <a:pt x="271" y="605"/>
                    <a:pt x="278" y="600"/>
                  </a:cubicBezTo>
                  <a:cubicBezTo>
                    <a:pt x="278" y="600"/>
                    <a:pt x="278" y="600"/>
                    <a:pt x="278" y="600"/>
                  </a:cubicBezTo>
                  <a:cubicBezTo>
                    <a:pt x="279" y="600"/>
                    <a:pt x="283" y="593"/>
                    <a:pt x="287" y="587"/>
                  </a:cubicBezTo>
                  <a:cubicBezTo>
                    <a:pt x="288" y="586"/>
                    <a:pt x="287" y="585"/>
                    <a:pt x="286" y="585"/>
                  </a:cubicBezTo>
                  <a:cubicBezTo>
                    <a:pt x="283" y="585"/>
                    <a:pt x="272" y="591"/>
                    <a:pt x="264" y="601"/>
                  </a:cubicBezTo>
                  <a:cubicBezTo>
                    <a:pt x="265" y="599"/>
                    <a:pt x="267" y="597"/>
                    <a:pt x="269" y="594"/>
                  </a:cubicBezTo>
                  <a:cubicBezTo>
                    <a:pt x="273" y="587"/>
                    <a:pt x="271" y="585"/>
                    <a:pt x="267" y="583"/>
                  </a:cubicBezTo>
                  <a:cubicBezTo>
                    <a:pt x="266" y="582"/>
                    <a:pt x="265" y="581"/>
                    <a:pt x="264" y="581"/>
                  </a:cubicBezTo>
                  <a:cubicBezTo>
                    <a:pt x="262" y="581"/>
                    <a:pt x="261" y="582"/>
                    <a:pt x="257" y="586"/>
                  </a:cubicBezTo>
                  <a:cubicBezTo>
                    <a:pt x="253" y="592"/>
                    <a:pt x="249" y="599"/>
                    <a:pt x="247" y="599"/>
                  </a:cubicBezTo>
                  <a:cubicBezTo>
                    <a:pt x="246" y="599"/>
                    <a:pt x="246" y="599"/>
                    <a:pt x="246" y="598"/>
                  </a:cubicBezTo>
                  <a:lnTo>
                    <a:pt x="246" y="598"/>
                  </a:lnTo>
                  <a:cubicBezTo>
                    <a:pt x="248" y="600"/>
                    <a:pt x="244" y="606"/>
                    <a:pt x="238" y="612"/>
                  </a:cubicBezTo>
                  <a:cubicBezTo>
                    <a:pt x="239" y="606"/>
                    <a:pt x="242" y="601"/>
                    <a:pt x="244" y="595"/>
                  </a:cubicBezTo>
                  <a:cubicBezTo>
                    <a:pt x="249" y="579"/>
                    <a:pt x="252" y="572"/>
                    <a:pt x="246" y="566"/>
                  </a:cubicBezTo>
                  <a:cubicBezTo>
                    <a:pt x="242" y="564"/>
                    <a:pt x="241" y="557"/>
                    <a:pt x="244" y="552"/>
                  </a:cubicBezTo>
                  <a:cubicBezTo>
                    <a:pt x="243" y="551"/>
                    <a:pt x="242" y="550"/>
                    <a:pt x="240" y="550"/>
                  </a:cubicBezTo>
                  <a:cubicBezTo>
                    <a:pt x="239" y="550"/>
                    <a:pt x="237" y="551"/>
                    <a:pt x="234" y="555"/>
                  </a:cubicBezTo>
                  <a:lnTo>
                    <a:pt x="232" y="551"/>
                  </a:lnTo>
                  <a:cubicBezTo>
                    <a:pt x="234" y="547"/>
                    <a:pt x="235" y="544"/>
                    <a:pt x="233" y="544"/>
                  </a:cubicBezTo>
                  <a:lnTo>
                    <a:pt x="233" y="544"/>
                  </a:lnTo>
                  <a:cubicBezTo>
                    <a:pt x="232" y="544"/>
                    <a:pt x="230" y="545"/>
                    <a:pt x="228" y="547"/>
                  </a:cubicBezTo>
                  <a:cubicBezTo>
                    <a:pt x="226" y="548"/>
                    <a:pt x="225" y="548"/>
                    <a:pt x="224" y="548"/>
                  </a:cubicBezTo>
                  <a:cubicBezTo>
                    <a:pt x="222" y="548"/>
                    <a:pt x="225" y="544"/>
                    <a:pt x="224" y="543"/>
                  </a:cubicBezTo>
                  <a:cubicBezTo>
                    <a:pt x="228" y="537"/>
                    <a:pt x="231" y="533"/>
                    <a:pt x="231" y="533"/>
                  </a:cubicBezTo>
                  <a:lnTo>
                    <a:pt x="231" y="533"/>
                  </a:lnTo>
                  <a:cubicBezTo>
                    <a:pt x="230" y="533"/>
                    <a:pt x="226" y="537"/>
                    <a:pt x="217" y="547"/>
                  </a:cubicBezTo>
                  <a:cubicBezTo>
                    <a:pt x="210" y="552"/>
                    <a:pt x="207" y="561"/>
                    <a:pt x="209" y="563"/>
                  </a:cubicBezTo>
                  <a:lnTo>
                    <a:pt x="212" y="567"/>
                  </a:lnTo>
                  <a:lnTo>
                    <a:pt x="202" y="568"/>
                  </a:lnTo>
                  <a:cubicBezTo>
                    <a:pt x="202" y="568"/>
                    <a:pt x="201" y="568"/>
                    <a:pt x="201" y="568"/>
                  </a:cubicBezTo>
                  <a:cubicBezTo>
                    <a:pt x="197" y="568"/>
                    <a:pt x="191" y="569"/>
                    <a:pt x="187" y="574"/>
                  </a:cubicBezTo>
                  <a:cubicBezTo>
                    <a:pt x="187" y="574"/>
                    <a:pt x="183" y="578"/>
                    <a:pt x="180" y="578"/>
                  </a:cubicBezTo>
                  <a:cubicBezTo>
                    <a:pt x="180" y="578"/>
                    <a:pt x="179" y="577"/>
                    <a:pt x="179" y="577"/>
                  </a:cubicBezTo>
                  <a:lnTo>
                    <a:pt x="191" y="567"/>
                  </a:lnTo>
                  <a:cubicBezTo>
                    <a:pt x="198" y="563"/>
                    <a:pt x="205" y="558"/>
                    <a:pt x="210" y="552"/>
                  </a:cubicBezTo>
                  <a:cubicBezTo>
                    <a:pt x="218" y="544"/>
                    <a:pt x="221" y="536"/>
                    <a:pt x="219" y="536"/>
                  </a:cubicBezTo>
                  <a:lnTo>
                    <a:pt x="219" y="536"/>
                  </a:lnTo>
                  <a:cubicBezTo>
                    <a:pt x="218" y="536"/>
                    <a:pt x="215" y="538"/>
                    <a:pt x="211" y="541"/>
                  </a:cubicBezTo>
                  <a:cubicBezTo>
                    <a:pt x="210" y="539"/>
                    <a:pt x="210" y="539"/>
                    <a:pt x="216" y="532"/>
                  </a:cubicBezTo>
                  <a:cubicBezTo>
                    <a:pt x="219" y="530"/>
                    <a:pt x="220" y="529"/>
                    <a:pt x="219" y="529"/>
                  </a:cubicBezTo>
                  <a:lnTo>
                    <a:pt x="219" y="529"/>
                  </a:lnTo>
                  <a:cubicBezTo>
                    <a:pt x="218" y="529"/>
                    <a:pt x="214" y="530"/>
                    <a:pt x="207" y="534"/>
                  </a:cubicBezTo>
                  <a:cubicBezTo>
                    <a:pt x="201" y="538"/>
                    <a:pt x="198" y="540"/>
                    <a:pt x="196" y="540"/>
                  </a:cubicBezTo>
                  <a:cubicBezTo>
                    <a:pt x="195" y="540"/>
                    <a:pt x="197" y="537"/>
                    <a:pt x="204" y="530"/>
                  </a:cubicBezTo>
                  <a:cubicBezTo>
                    <a:pt x="212" y="520"/>
                    <a:pt x="212" y="514"/>
                    <a:pt x="208" y="514"/>
                  </a:cubicBezTo>
                  <a:cubicBezTo>
                    <a:pt x="207" y="514"/>
                    <a:pt x="205" y="515"/>
                    <a:pt x="204" y="517"/>
                  </a:cubicBezTo>
                  <a:cubicBezTo>
                    <a:pt x="198" y="520"/>
                    <a:pt x="195" y="521"/>
                    <a:pt x="192" y="521"/>
                  </a:cubicBezTo>
                  <a:cubicBezTo>
                    <a:pt x="189" y="521"/>
                    <a:pt x="189" y="518"/>
                    <a:pt x="192" y="514"/>
                  </a:cubicBezTo>
                  <a:cubicBezTo>
                    <a:pt x="197" y="510"/>
                    <a:pt x="198" y="508"/>
                    <a:pt x="195" y="508"/>
                  </a:cubicBezTo>
                  <a:cubicBezTo>
                    <a:pt x="194" y="508"/>
                    <a:pt x="192" y="508"/>
                    <a:pt x="190" y="509"/>
                  </a:cubicBezTo>
                  <a:cubicBezTo>
                    <a:pt x="195" y="506"/>
                    <a:pt x="200" y="501"/>
                    <a:pt x="198" y="501"/>
                  </a:cubicBezTo>
                  <a:cubicBezTo>
                    <a:pt x="197" y="501"/>
                    <a:pt x="196" y="501"/>
                    <a:pt x="195" y="502"/>
                  </a:cubicBezTo>
                  <a:cubicBezTo>
                    <a:pt x="195" y="502"/>
                    <a:pt x="194" y="502"/>
                    <a:pt x="194" y="502"/>
                  </a:cubicBezTo>
                  <a:cubicBezTo>
                    <a:pt x="193" y="502"/>
                    <a:pt x="191" y="502"/>
                    <a:pt x="188" y="505"/>
                  </a:cubicBezTo>
                  <a:lnTo>
                    <a:pt x="172" y="511"/>
                  </a:lnTo>
                  <a:cubicBezTo>
                    <a:pt x="173" y="512"/>
                    <a:pt x="166" y="517"/>
                    <a:pt x="159" y="521"/>
                  </a:cubicBezTo>
                  <a:cubicBezTo>
                    <a:pt x="158" y="522"/>
                    <a:pt x="157" y="522"/>
                    <a:pt x="156" y="522"/>
                  </a:cubicBezTo>
                  <a:cubicBezTo>
                    <a:pt x="153" y="522"/>
                    <a:pt x="158" y="511"/>
                    <a:pt x="174" y="497"/>
                  </a:cubicBezTo>
                  <a:lnTo>
                    <a:pt x="187" y="487"/>
                  </a:lnTo>
                  <a:lnTo>
                    <a:pt x="173" y="494"/>
                  </a:lnTo>
                  <a:cubicBezTo>
                    <a:pt x="172" y="493"/>
                    <a:pt x="171" y="491"/>
                    <a:pt x="179" y="487"/>
                  </a:cubicBezTo>
                  <a:cubicBezTo>
                    <a:pt x="186" y="484"/>
                    <a:pt x="186" y="484"/>
                    <a:pt x="184" y="482"/>
                  </a:cubicBezTo>
                  <a:cubicBezTo>
                    <a:pt x="184" y="482"/>
                    <a:pt x="184" y="482"/>
                    <a:pt x="184" y="482"/>
                  </a:cubicBezTo>
                  <a:cubicBezTo>
                    <a:pt x="183" y="482"/>
                    <a:pt x="181" y="482"/>
                    <a:pt x="177" y="484"/>
                  </a:cubicBezTo>
                  <a:cubicBezTo>
                    <a:pt x="169" y="488"/>
                    <a:pt x="165" y="489"/>
                    <a:pt x="165" y="489"/>
                  </a:cubicBezTo>
                  <a:cubicBezTo>
                    <a:pt x="164" y="489"/>
                    <a:pt x="166" y="488"/>
                    <a:pt x="169" y="485"/>
                  </a:cubicBezTo>
                  <a:cubicBezTo>
                    <a:pt x="177" y="480"/>
                    <a:pt x="180" y="478"/>
                    <a:pt x="178" y="478"/>
                  </a:cubicBezTo>
                  <a:cubicBezTo>
                    <a:pt x="176" y="478"/>
                    <a:pt x="172" y="479"/>
                    <a:pt x="166" y="481"/>
                  </a:cubicBezTo>
                  <a:cubicBezTo>
                    <a:pt x="160" y="483"/>
                    <a:pt x="156" y="485"/>
                    <a:pt x="156" y="485"/>
                  </a:cubicBezTo>
                  <a:cubicBezTo>
                    <a:pt x="155" y="485"/>
                    <a:pt x="158" y="483"/>
                    <a:pt x="165" y="478"/>
                  </a:cubicBezTo>
                  <a:cubicBezTo>
                    <a:pt x="173" y="475"/>
                    <a:pt x="180" y="471"/>
                    <a:pt x="179" y="468"/>
                  </a:cubicBezTo>
                  <a:lnTo>
                    <a:pt x="179" y="468"/>
                  </a:lnTo>
                  <a:lnTo>
                    <a:pt x="172" y="472"/>
                  </a:lnTo>
                  <a:cubicBezTo>
                    <a:pt x="165" y="475"/>
                    <a:pt x="161" y="476"/>
                    <a:pt x="160" y="476"/>
                  </a:cubicBezTo>
                  <a:cubicBezTo>
                    <a:pt x="158" y="476"/>
                    <a:pt x="159" y="474"/>
                    <a:pt x="163" y="471"/>
                  </a:cubicBezTo>
                  <a:cubicBezTo>
                    <a:pt x="171" y="468"/>
                    <a:pt x="170" y="466"/>
                    <a:pt x="161" y="466"/>
                  </a:cubicBezTo>
                  <a:cubicBezTo>
                    <a:pt x="160" y="462"/>
                    <a:pt x="160" y="460"/>
                    <a:pt x="166" y="457"/>
                  </a:cubicBezTo>
                  <a:cubicBezTo>
                    <a:pt x="175" y="455"/>
                    <a:pt x="179" y="454"/>
                    <a:pt x="178" y="454"/>
                  </a:cubicBezTo>
                  <a:lnTo>
                    <a:pt x="178" y="454"/>
                  </a:lnTo>
                  <a:cubicBezTo>
                    <a:pt x="178" y="454"/>
                    <a:pt x="174" y="454"/>
                    <a:pt x="166" y="456"/>
                  </a:cubicBezTo>
                  <a:cubicBezTo>
                    <a:pt x="164" y="456"/>
                    <a:pt x="163" y="456"/>
                    <a:pt x="162" y="456"/>
                  </a:cubicBezTo>
                  <a:cubicBezTo>
                    <a:pt x="158" y="456"/>
                    <a:pt x="159" y="455"/>
                    <a:pt x="165" y="450"/>
                  </a:cubicBezTo>
                  <a:cubicBezTo>
                    <a:pt x="170" y="447"/>
                    <a:pt x="171" y="446"/>
                    <a:pt x="170" y="446"/>
                  </a:cubicBezTo>
                  <a:cubicBezTo>
                    <a:pt x="169" y="446"/>
                    <a:pt x="167" y="447"/>
                    <a:pt x="164" y="447"/>
                  </a:cubicBezTo>
                  <a:cubicBezTo>
                    <a:pt x="149" y="451"/>
                    <a:pt x="141" y="454"/>
                    <a:pt x="142" y="456"/>
                  </a:cubicBezTo>
                  <a:cubicBezTo>
                    <a:pt x="142" y="457"/>
                    <a:pt x="142" y="457"/>
                    <a:pt x="134" y="460"/>
                  </a:cubicBezTo>
                  <a:lnTo>
                    <a:pt x="133" y="456"/>
                  </a:lnTo>
                  <a:cubicBezTo>
                    <a:pt x="133" y="454"/>
                    <a:pt x="132" y="451"/>
                    <a:pt x="123" y="449"/>
                  </a:cubicBezTo>
                  <a:cubicBezTo>
                    <a:pt x="121" y="449"/>
                    <a:pt x="119" y="449"/>
                    <a:pt x="118" y="449"/>
                  </a:cubicBezTo>
                  <a:cubicBezTo>
                    <a:pt x="109" y="449"/>
                    <a:pt x="101" y="451"/>
                    <a:pt x="108" y="454"/>
                  </a:cubicBezTo>
                  <a:lnTo>
                    <a:pt x="101" y="458"/>
                  </a:lnTo>
                  <a:cubicBezTo>
                    <a:pt x="86" y="462"/>
                    <a:pt x="81" y="466"/>
                    <a:pt x="87" y="466"/>
                  </a:cubicBezTo>
                  <a:cubicBezTo>
                    <a:pt x="90" y="466"/>
                    <a:pt x="95" y="465"/>
                    <a:pt x="103" y="463"/>
                  </a:cubicBezTo>
                  <a:cubicBezTo>
                    <a:pt x="114" y="459"/>
                    <a:pt x="120" y="458"/>
                    <a:pt x="121" y="458"/>
                  </a:cubicBezTo>
                  <a:lnTo>
                    <a:pt x="121" y="458"/>
                  </a:lnTo>
                  <a:cubicBezTo>
                    <a:pt x="122" y="458"/>
                    <a:pt x="118" y="459"/>
                    <a:pt x="110" y="463"/>
                  </a:cubicBezTo>
                  <a:cubicBezTo>
                    <a:pt x="95" y="467"/>
                    <a:pt x="96" y="469"/>
                    <a:pt x="96" y="472"/>
                  </a:cubicBezTo>
                  <a:cubicBezTo>
                    <a:pt x="97" y="474"/>
                    <a:pt x="97" y="474"/>
                    <a:pt x="89" y="476"/>
                  </a:cubicBezTo>
                  <a:cubicBezTo>
                    <a:pt x="81" y="478"/>
                    <a:pt x="75" y="484"/>
                    <a:pt x="76" y="486"/>
                  </a:cubicBezTo>
                  <a:cubicBezTo>
                    <a:pt x="76" y="487"/>
                    <a:pt x="76" y="488"/>
                    <a:pt x="77" y="488"/>
                  </a:cubicBezTo>
                  <a:cubicBezTo>
                    <a:pt x="78" y="488"/>
                    <a:pt x="80" y="487"/>
                    <a:pt x="83" y="486"/>
                  </a:cubicBezTo>
                  <a:cubicBezTo>
                    <a:pt x="86" y="485"/>
                    <a:pt x="87" y="484"/>
                    <a:pt x="88" y="484"/>
                  </a:cubicBezTo>
                  <a:lnTo>
                    <a:pt x="88" y="484"/>
                  </a:lnTo>
                  <a:cubicBezTo>
                    <a:pt x="90" y="484"/>
                    <a:pt x="88" y="488"/>
                    <a:pt x="78" y="494"/>
                  </a:cubicBezTo>
                  <a:cubicBezTo>
                    <a:pt x="75" y="496"/>
                    <a:pt x="73" y="497"/>
                    <a:pt x="74" y="497"/>
                  </a:cubicBezTo>
                  <a:cubicBezTo>
                    <a:pt x="74" y="497"/>
                    <a:pt x="78" y="496"/>
                    <a:pt x="86" y="493"/>
                  </a:cubicBezTo>
                  <a:cubicBezTo>
                    <a:pt x="90" y="491"/>
                    <a:pt x="94" y="491"/>
                    <a:pt x="96" y="491"/>
                  </a:cubicBezTo>
                  <a:cubicBezTo>
                    <a:pt x="101" y="491"/>
                    <a:pt x="98" y="495"/>
                    <a:pt x="89" y="501"/>
                  </a:cubicBezTo>
                  <a:lnTo>
                    <a:pt x="90" y="505"/>
                  </a:lnTo>
                  <a:cubicBezTo>
                    <a:pt x="90" y="506"/>
                    <a:pt x="91" y="506"/>
                    <a:pt x="92" y="506"/>
                  </a:cubicBezTo>
                  <a:cubicBezTo>
                    <a:pt x="95" y="506"/>
                    <a:pt x="101" y="504"/>
                    <a:pt x="106" y="502"/>
                  </a:cubicBezTo>
                  <a:cubicBezTo>
                    <a:pt x="114" y="498"/>
                    <a:pt x="118" y="497"/>
                    <a:pt x="119" y="497"/>
                  </a:cubicBezTo>
                  <a:lnTo>
                    <a:pt x="119" y="497"/>
                  </a:lnTo>
                  <a:cubicBezTo>
                    <a:pt x="120" y="497"/>
                    <a:pt x="118" y="498"/>
                    <a:pt x="115" y="501"/>
                  </a:cubicBezTo>
                  <a:cubicBezTo>
                    <a:pt x="110" y="504"/>
                    <a:pt x="106" y="506"/>
                    <a:pt x="100" y="509"/>
                  </a:cubicBezTo>
                  <a:cubicBezTo>
                    <a:pt x="94" y="512"/>
                    <a:pt x="95" y="514"/>
                    <a:pt x="96" y="518"/>
                  </a:cubicBezTo>
                  <a:cubicBezTo>
                    <a:pt x="97" y="519"/>
                    <a:pt x="97" y="522"/>
                    <a:pt x="101" y="522"/>
                  </a:cubicBezTo>
                  <a:cubicBezTo>
                    <a:pt x="102" y="522"/>
                    <a:pt x="103" y="522"/>
                    <a:pt x="104" y="522"/>
                  </a:cubicBezTo>
                  <a:lnTo>
                    <a:pt x="104" y="522"/>
                  </a:lnTo>
                  <a:cubicBezTo>
                    <a:pt x="102" y="522"/>
                    <a:pt x="100" y="523"/>
                    <a:pt x="98" y="524"/>
                  </a:cubicBezTo>
                  <a:cubicBezTo>
                    <a:pt x="99" y="526"/>
                    <a:pt x="96" y="528"/>
                    <a:pt x="96" y="528"/>
                  </a:cubicBezTo>
                  <a:cubicBezTo>
                    <a:pt x="96" y="528"/>
                    <a:pt x="97" y="528"/>
                    <a:pt x="99" y="527"/>
                  </a:cubicBezTo>
                  <a:lnTo>
                    <a:pt x="99" y="527"/>
                  </a:lnTo>
                  <a:cubicBezTo>
                    <a:pt x="99" y="527"/>
                    <a:pt x="100" y="529"/>
                    <a:pt x="96" y="537"/>
                  </a:cubicBezTo>
                  <a:cubicBezTo>
                    <a:pt x="94" y="540"/>
                    <a:pt x="96" y="542"/>
                    <a:pt x="100" y="542"/>
                  </a:cubicBezTo>
                  <a:cubicBezTo>
                    <a:pt x="105" y="542"/>
                    <a:pt x="113" y="539"/>
                    <a:pt x="119" y="530"/>
                  </a:cubicBezTo>
                  <a:lnTo>
                    <a:pt x="119" y="530"/>
                  </a:lnTo>
                  <a:cubicBezTo>
                    <a:pt x="120" y="531"/>
                    <a:pt x="120" y="531"/>
                    <a:pt x="120" y="532"/>
                  </a:cubicBezTo>
                  <a:cubicBezTo>
                    <a:pt x="121" y="533"/>
                    <a:pt x="121" y="533"/>
                    <a:pt x="122" y="533"/>
                  </a:cubicBezTo>
                  <a:cubicBezTo>
                    <a:pt x="125" y="533"/>
                    <a:pt x="128" y="531"/>
                    <a:pt x="128" y="531"/>
                  </a:cubicBezTo>
                  <a:cubicBezTo>
                    <a:pt x="132" y="529"/>
                    <a:pt x="134" y="529"/>
                    <a:pt x="135" y="529"/>
                  </a:cubicBezTo>
                  <a:cubicBezTo>
                    <a:pt x="137" y="529"/>
                    <a:pt x="138" y="530"/>
                    <a:pt x="138" y="531"/>
                  </a:cubicBezTo>
                  <a:lnTo>
                    <a:pt x="124" y="539"/>
                  </a:lnTo>
                  <a:cubicBezTo>
                    <a:pt x="109" y="546"/>
                    <a:pt x="102" y="552"/>
                    <a:pt x="106" y="552"/>
                  </a:cubicBezTo>
                  <a:cubicBezTo>
                    <a:pt x="108" y="552"/>
                    <a:pt x="112" y="551"/>
                    <a:pt x="119" y="547"/>
                  </a:cubicBezTo>
                  <a:lnTo>
                    <a:pt x="119" y="547"/>
                  </a:lnTo>
                  <a:lnTo>
                    <a:pt x="113" y="551"/>
                  </a:lnTo>
                  <a:cubicBezTo>
                    <a:pt x="106" y="556"/>
                    <a:pt x="107" y="558"/>
                    <a:pt x="117" y="558"/>
                  </a:cubicBezTo>
                  <a:cubicBezTo>
                    <a:pt x="117" y="558"/>
                    <a:pt x="118" y="558"/>
                    <a:pt x="118" y="558"/>
                  </a:cubicBezTo>
                  <a:cubicBezTo>
                    <a:pt x="122" y="558"/>
                    <a:pt x="134" y="553"/>
                    <a:pt x="140" y="549"/>
                  </a:cubicBezTo>
                  <a:cubicBezTo>
                    <a:pt x="143" y="547"/>
                    <a:pt x="145" y="546"/>
                    <a:pt x="146" y="546"/>
                  </a:cubicBezTo>
                  <a:cubicBezTo>
                    <a:pt x="147" y="546"/>
                    <a:pt x="147" y="547"/>
                    <a:pt x="147" y="547"/>
                  </a:cubicBezTo>
                  <a:cubicBezTo>
                    <a:pt x="149" y="549"/>
                    <a:pt x="149" y="549"/>
                    <a:pt x="142" y="554"/>
                  </a:cubicBezTo>
                  <a:cubicBezTo>
                    <a:pt x="133" y="559"/>
                    <a:pt x="131" y="563"/>
                    <a:pt x="135" y="563"/>
                  </a:cubicBezTo>
                  <a:cubicBezTo>
                    <a:pt x="137" y="563"/>
                    <a:pt x="141" y="562"/>
                    <a:pt x="146" y="559"/>
                  </a:cubicBezTo>
                  <a:lnTo>
                    <a:pt x="146" y="559"/>
                  </a:lnTo>
                  <a:lnTo>
                    <a:pt x="140" y="564"/>
                  </a:lnTo>
                  <a:cubicBezTo>
                    <a:pt x="133" y="568"/>
                    <a:pt x="128" y="576"/>
                    <a:pt x="142" y="580"/>
                  </a:cubicBezTo>
                  <a:cubicBezTo>
                    <a:pt x="147" y="589"/>
                    <a:pt x="153" y="595"/>
                    <a:pt x="146" y="600"/>
                  </a:cubicBezTo>
                  <a:cubicBezTo>
                    <a:pt x="144" y="602"/>
                    <a:pt x="146" y="603"/>
                    <a:pt x="149" y="603"/>
                  </a:cubicBezTo>
                  <a:cubicBezTo>
                    <a:pt x="154" y="603"/>
                    <a:pt x="165" y="600"/>
                    <a:pt x="174" y="595"/>
                  </a:cubicBezTo>
                  <a:lnTo>
                    <a:pt x="174" y="595"/>
                  </a:lnTo>
                  <a:cubicBezTo>
                    <a:pt x="169" y="601"/>
                    <a:pt x="170" y="603"/>
                    <a:pt x="173" y="606"/>
                  </a:cubicBezTo>
                  <a:cubicBezTo>
                    <a:pt x="179" y="612"/>
                    <a:pt x="179" y="612"/>
                    <a:pt x="173" y="617"/>
                  </a:cubicBezTo>
                  <a:cubicBezTo>
                    <a:pt x="166" y="623"/>
                    <a:pt x="163" y="625"/>
                    <a:pt x="163" y="625"/>
                  </a:cubicBezTo>
                  <a:cubicBezTo>
                    <a:pt x="164" y="625"/>
                    <a:pt x="168" y="623"/>
                    <a:pt x="174" y="620"/>
                  </a:cubicBezTo>
                  <a:cubicBezTo>
                    <a:pt x="178" y="617"/>
                    <a:pt x="181" y="616"/>
                    <a:pt x="182" y="616"/>
                  </a:cubicBezTo>
                  <a:cubicBezTo>
                    <a:pt x="187" y="616"/>
                    <a:pt x="185" y="624"/>
                    <a:pt x="177" y="632"/>
                  </a:cubicBezTo>
                  <a:cubicBezTo>
                    <a:pt x="171" y="639"/>
                    <a:pt x="173" y="640"/>
                    <a:pt x="177" y="643"/>
                  </a:cubicBezTo>
                  <a:cubicBezTo>
                    <a:pt x="179" y="642"/>
                    <a:pt x="181" y="642"/>
                    <a:pt x="182" y="642"/>
                  </a:cubicBezTo>
                  <a:cubicBezTo>
                    <a:pt x="187" y="642"/>
                    <a:pt x="189" y="644"/>
                    <a:pt x="192" y="647"/>
                  </a:cubicBezTo>
                  <a:cubicBezTo>
                    <a:pt x="194" y="648"/>
                    <a:pt x="196" y="649"/>
                    <a:pt x="197" y="649"/>
                  </a:cubicBezTo>
                  <a:cubicBezTo>
                    <a:pt x="199" y="649"/>
                    <a:pt x="202" y="647"/>
                    <a:pt x="208" y="639"/>
                  </a:cubicBezTo>
                  <a:cubicBezTo>
                    <a:pt x="214" y="630"/>
                    <a:pt x="217" y="628"/>
                    <a:pt x="219" y="628"/>
                  </a:cubicBezTo>
                  <a:cubicBezTo>
                    <a:pt x="221" y="628"/>
                    <a:pt x="222" y="629"/>
                    <a:pt x="224" y="630"/>
                  </a:cubicBezTo>
                  <a:cubicBezTo>
                    <a:pt x="225" y="631"/>
                    <a:pt x="227" y="633"/>
                    <a:pt x="223" y="640"/>
                  </a:cubicBezTo>
                  <a:cubicBezTo>
                    <a:pt x="223" y="640"/>
                    <a:pt x="219" y="648"/>
                    <a:pt x="221" y="649"/>
                  </a:cubicBezTo>
                  <a:cubicBezTo>
                    <a:pt x="224" y="650"/>
                    <a:pt x="226" y="652"/>
                    <a:pt x="221" y="659"/>
                  </a:cubicBezTo>
                  <a:cubicBezTo>
                    <a:pt x="221" y="659"/>
                    <a:pt x="219" y="667"/>
                    <a:pt x="223" y="669"/>
                  </a:cubicBezTo>
                  <a:cubicBezTo>
                    <a:pt x="227" y="672"/>
                    <a:pt x="232" y="676"/>
                    <a:pt x="227" y="683"/>
                  </a:cubicBezTo>
                  <a:cubicBezTo>
                    <a:pt x="228" y="683"/>
                    <a:pt x="228" y="683"/>
                    <a:pt x="229" y="683"/>
                  </a:cubicBezTo>
                  <a:cubicBezTo>
                    <a:pt x="230" y="683"/>
                    <a:pt x="231" y="682"/>
                    <a:pt x="234" y="677"/>
                  </a:cubicBezTo>
                  <a:cubicBezTo>
                    <a:pt x="236" y="673"/>
                    <a:pt x="239" y="669"/>
                    <a:pt x="243" y="669"/>
                  </a:cubicBezTo>
                  <a:cubicBezTo>
                    <a:pt x="245" y="669"/>
                    <a:pt x="247" y="671"/>
                    <a:pt x="249" y="676"/>
                  </a:cubicBezTo>
                  <a:cubicBezTo>
                    <a:pt x="251" y="678"/>
                    <a:pt x="255" y="680"/>
                    <a:pt x="258" y="680"/>
                  </a:cubicBezTo>
                  <a:cubicBezTo>
                    <a:pt x="260" y="680"/>
                    <a:pt x="262" y="679"/>
                    <a:pt x="264" y="676"/>
                  </a:cubicBezTo>
                  <a:lnTo>
                    <a:pt x="264" y="676"/>
                  </a:lnTo>
                  <a:cubicBezTo>
                    <a:pt x="266" y="677"/>
                    <a:pt x="266" y="677"/>
                    <a:pt x="262" y="684"/>
                  </a:cubicBezTo>
                  <a:cubicBezTo>
                    <a:pt x="258" y="692"/>
                    <a:pt x="258" y="696"/>
                    <a:pt x="261" y="696"/>
                  </a:cubicBezTo>
                  <a:cubicBezTo>
                    <a:pt x="263" y="696"/>
                    <a:pt x="267" y="694"/>
                    <a:pt x="272" y="688"/>
                  </a:cubicBezTo>
                  <a:cubicBezTo>
                    <a:pt x="273" y="685"/>
                    <a:pt x="275" y="683"/>
                    <a:pt x="276" y="683"/>
                  </a:cubicBezTo>
                  <a:cubicBezTo>
                    <a:pt x="277" y="683"/>
                    <a:pt x="277" y="686"/>
                    <a:pt x="276" y="690"/>
                  </a:cubicBezTo>
                  <a:cubicBezTo>
                    <a:pt x="276" y="690"/>
                    <a:pt x="277" y="690"/>
                    <a:pt x="277" y="690"/>
                  </a:cubicBezTo>
                  <a:cubicBezTo>
                    <a:pt x="278" y="690"/>
                    <a:pt x="280" y="690"/>
                    <a:pt x="284" y="685"/>
                  </a:cubicBezTo>
                  <a:cubicBezTo>
                    <a:pt x="286" y="682"/>
                    <a:pt x="287" y="681"/>
                    <a:pt x="288" y="681"/>
                  </a:cubicBezTo>
                  <a:cubicBezTo>
                    <a:pt x="289" y="681"/>
                    <a:pt x="290" y="683"/>
                    <a:pt x="291" y="688"/>
                  </a:cubicBezTo>
                  <a:cubicBezTo>
                    <a:pt x="288" y="696"/>
                    <a:pt x="290" y="696"/>
                    <a:pt x="292" y="697"/>
                  </a:cubicBezTo>
                  <a:cubicBezTo>
                    <a:pt x="294" y="696"/>
                    <a:pt x="296" y="696"/>
                    <a:pt x="299" y="696"/>
                  </a:cubicBezTo>
                  <a:cubicBezTo>
                    <a:pt x="309" y="696"/>
                    <a:pt x="326" y="702"/>
                    <a:pt x="327" y="709"/>
                  </a:cubicBezTo>
                  <a:cubicBezTo>
                    <a:pt x="329" y="704"/>
                    <a:pt x="330" y="702"/>
                    <a:pt x="331" y="702"/>
                  </a:cubicBezTo>
                  <a:cubicBezTo>
                    <a:pt x="332" y="702"/>
                    <a:pt x="333" y="702"/>
                    <a:pt x="334" y="703"/>
                  </a:cubicBezTo>
                  <a:cubicBezTo>
                    <a:pt x="333" y="709"/>
                    <a:pt x="333" y="712"/>
                    <a:pt x="334" y="712"/>
                  </a:cubicBezTo>
                  <a:cubicBezTo>
                    <a:pt x="335" y="712"/>
                    <a:pt x="337" y="705"/>
                    <a:pt x="339" y="696"/>
                  </a:cubicBezTo>
                  <a:lnTo>
                    <a:pt x="337" y="695"/>
                  </a:lnTo>
                  <a:lnTo>
                    <a:pt x="335" y="695"/>
                  </a:lnTo>
                  <a:cubicBezTo>
                    <a:pt x="337" y="688"/>
                    <a:pt x="339" y="684"/>
                    <a:pt x="340" y="684"/>
                  </a:cubicBezTo>
                  <a:cubicBezTo>
                    <a:pt x="342" y="684"/>
                    <a:pt x="343" y="691"/>
                    <a:pt x="340" y="704"/>
                  </a:cubicBezTo>
                  <a:cubicBezTo>
                    <a:pt x="340" y="712"/>
                    <a:pt x="340" y="717"/>
                    <a:pt x="341" y="717"/>
                  </a:cubicBezTo>
                  <a:cubicBezTo>
                    <a:pt x="341" y="717"/>
                    <a:pt x="343" y="713"/>
                    <a:pt x="345" y="705"/>
                  </a:cubicBezTo>
                  <a:cubicBezTo>
                    <a:pt x="348" y="698"/>
                    <a:pt x="349" y="694"/>
                    <a:pt x="351" y="694"/>
                  </a:cubicBezTo>
                  <a:cubicBezTo>
                    <a:pt x="352" y="694"/>
                    <a:pt x="353" y="699"/>
                    <a:pt x="353" y="707"/>
                  </a:cubicBezTo>
                  <a:cubicBezTo>
                    <a:pt x="352" y="715"/>
                    <a:pt x="351" y="719"/>
                    <a:pt x="351" y="719"/>
                  </a:cubicBezTo>
                  <a:cubicBezTo>
                    <a:pt x="352" y="719"/>
                    <a:pt x="353" y="715"/>
                    <a:pt x="355" y="707"/>
                  </a:cubicBezTo>
                  <a:cubicBezTo>
                    <a:pt x="361" y="690"/>
                    <a:pt x="365" y="680"/>
                    <a:pt x="368" y="680"/>
                  </a:cubicBezTo>
                  <a:cubicBezTo>
                    <a:pt x="369" y="680"/>
                    <a:pt x="370" y="686"/>
                    <a:pt x="368" y="701"/>
                  </a:cubicBezTo>
                  <a:cubicBezTo>
                    <a:pt x="366" y="716"/>
                    <a:pt x="368" y="725"/>
                    <a:pt x="371" y="725"/>
                  </a:cubicBezTo>
                  <a:cubicBezTo>
                    <a:pt x="371" y="725"/>
                    <a:pt x="371" y="725"/>
                    <a:pt x="371" y="725"/>
                  </a:cubicBezTo>
                  <a:cubicBezTo>
                    <a:pt x="374" y="725"/>
                    <a:pt x="374" y="717"/>
                    <a:pt x="375" y="709"/>
                  </a:cubicBezTo>
                  <a:cubicBezTo>
                    <a:pt x="375" y="702"/>
                    <a:pt x="375" y="698"/>
                    <a:pt x="376" y="698"/>
                  </a:cubicBezTo>
                  <a:cubicBezTo>
                    <a:pt x="376" y="698"/>
                    <a:pt x="378" y="702"/>
                    <a:pt x="380" y="711"/>
                  </a:cubicBezTo>
                  <a:cubicBezTo>
                    <a:pt x="383" y="725"/>
                    <a:pt x="386" y="731"/>
                    <a:pt x="390" y="731"/>
                  </a:cubicBezTo>
                  <a:cubicBezTo>
                    <a:pt x="393" y="731"/>
                    <a:pt x="396" y="727"/>
                    <a:pt x="400" y="720"/>
                  </a:cubicBezTo>
                  <a:cubicBezTo>
                    <a:pt x="405" y="712"/>
                    <a:pt x="409" y="708"/>
                    <a:pt x="411" y="708"/>
                  </a:cubicBezTo>
                  <a:cubicBezTo>
                    <a:pt x="413" y="708"/>
                    <a:pt x="413" y="712"/>
                    <a:pt x="410" y="720"/>
                  </a:cubicBezTo>
                  <a:cubicBezTo>
                    <a:pt x="407" y="729"/>
                    <a:pt x="406" y="733"/>
                    <a:pt x="407" y="733"/>
                  </a:cubicBezTo>
                  <a:cubicBezTo>
                    <a:pt x="407" y="733"/>
                    <a:pt x="408" y="731"/>
                    <a:pt x="410" y="727"/>
                  </a:cubicBezTo>
                  <a:lnTo>
                    <a:pt x="423" y="727"/>
                  </a:lnTo>
                  <a:cubicBezTo>
                    <a:pt x="427" y="727"/>
                    <a:pt x="428" y="718"/>
                    <a:pt x="428" y="711"/>
                  </a:cubicBezTo>
                  <a:cubicBezTo>
                    <a:pt x="430" y="720"/>
                    <a:pt x="433" y="727"/>
                    <a:pt x="436" y="727"/>
                  </a:cubicBezTo>
                  <a:cubicBezTo>
                    <a:pt x="438" y="727"/>
                    <a:pt x="440" y="724"/>
                    <a:pt x="441" y="717"/>
                  </a:cubicBezTo>
                  <a:lnTo>
                    <a:pt x="446" y="717"/>
                  </a:lnTo>
                  <a:cubicBezTo>
                    <a:pt x="448" y="716"/>
                    <a:pt x="449" y="716"/>
                    <a:pt x="450" y="708"/>
                  </a:cubicBezTo>
                  <a:cubicBezTo>
                    <a:pt x="451" y="706"/>
                    <a:pt x="451" y="705"/>
                    <a:pt x="452" y="705"/>
                  </a:cubicBezTo>
                  <a:cubicBezTo>
                    <a:pt x="454" y="705"/>
                    <a:pt x="456" y="710"/>
                    <a:pt x="459" y="715"/>
                  </a:cubicBezTo>
                  <a:cubicBezTo>
                    <a:pt x="462" y="721"/>
                    <a:pt x="465" y="726"/>
                    <a:pt x="466" y="726"/>
                  </a:cubicBezTo>
                  <a:cubicBezTo>
                    <a:pt x="466" y="726"/>
                    <a:pt x="466" y="725"/>
                    <a:pt x="466" y="723"/>
                  </a:cubicBezTo>
                  <a:cubicBezTo>
                    <a:pt x="465" y="714"/>
                    <a:pt x="466" y="705"/>
                    <a:pt x="468" y="697"/>
                  </a:cubicBezTo>
                  <a:cubicBezTo>
                    <a:pt x="468" y="694"/>
                    <a:pt x="469" y="693"/>
                    <a:pt x="469" y="693"/>
                  </a:cubicBezTo>
                  <a:cubicBezTo>
                    <a:pt x="471" y="693"/>
                    <a:pt x="472" y="699"/>
                    <a:pt x="472" y="704"/>
                  </a:cubicBezTo>
                  <a:cubicBezTo>
                    <a:pt x="474" y="712"/>
                    <a:pt x="474" y="712"/>
                    <a:pt x="481" y="718"/>
                  </a:cubicBezTo>
                  <a:cubicBezTo>
                    <a:pt x="484" y="718"/>
                    <a:pt x="488" y="717"/>
                    <a:pt x="486" y="709"/>
                  </a:cubicBezTo>
                  <a:cubicBezTo>
                    <a:pt x="485" y="705"/>
                    <a:pt x="490" y="701"/>
                    <a:pt x="496" y="701"/>
                  </a:cubicBezTo>
                  <a:cubicBezTo>
                    <a:pt x="499" y="701"/>
                    <a:pt x="502" y="702"/>
                    <a:pt x="504" y="705"/>
                  </a:cubicBezTo>
                  <a:lnTo>
                    <a:pt x="509" y="703"/>
                  </a:lnTo>
                  <a:cubicBezTo>
                    <a:pt x="512" y="702"/>
                    <a:pt x="511" y="694"/>
                    <a:pt x="513" y="693"/>
                  </a:cubicBezTo>
                  <a:cubicBezTo>
                    <a:pt x="513" y="693"/>
                    <a:pt x="516" y="692"/>
                    <a:pt x="515" y="684"/>
                  </a:cubicBezTo>
                  <a:cubicBezTo>
                    <a:pt x="516" y="683"/>
                    <a:pt x="517" y="683"/>
                    <a:pt x="518" y="683"/>
                  </a:cubicBezTo>
                  <a:cubicBezTo>
                    <a:pt x="519" y="683"/>
                    <a:pt x="521" y="684"/>
                    <a:pt x="523" y="689"/>
                  </a:cubicBezTo>
                  <a:cubicBezTo>
                    <a:pt x="521" y="681"/>
                    <a:pt x="520" y="677"/>
                    <a:pt x="521" y="677"/>
                  </a:cubicBezTo>
                  <a:lnTo>
                    <a:pt x="521" y="677"/>
                  </a:lnTo>
                  <a:cubicBezTo>
                    <a:pt x="521" y="677"/>
                    <a:pt x="523" y="681"/>
                    <a:pt x="528" y="688"/>
                  </a:cubicBezTo>
                  <a:cubicBezTo>
                    <a:pt x="531" y="695"/>
                    <a:pt x="533" y="699"/>
                    <a:pt x="533" y="699"/>
                  </a:cubicBezTo>
                  <a:cubicBezTo>
                    <a:pt x="533" y="699"/>
                    <a:pt x="532" y="695"/>
                    <a:pt x="530" y="687"/>
                  </a:cubicBezTo>
                  <a:cubicBezTo>
                    <a:pt x="529" y="682"/>
                    <a:pt x="529" y="680"/>
                    <a:pt x="530" y="680"/>
                  </a:cubicBezTo>
                  <a:lnTo>
                    <a:pt x="530" y="680"/>
                  </a:lnTo>
                  <a:cubicBezTo>
                    <a:pt x="530" y="680"/>
                    <a:pt x="532" y="682"/>
                    <a:pt x="534" y="685"/>
                  </a:cubicBezTo>
                  <a:cubicBezTo>
                    <a:pt x="536" y="688"/>
                    <a:pt x="537" y="690"/>
                    <a:pt x="538" y="690"/>
                  </a:cubicBezTo>
                  <a:cubicBezTo>
                    <a:pt x="539" y="690"/>
                    <a:pt x="538" y="688"/>
                    <a:pt x="537" y="684"/>
                  </a:cubicBezTo>
                  <a:cubicBezTo>
                    <a:pt x="534" y="673"/>
                    <a:pt x="535" y="665"/>
                    <a:pt x="537" y="665"/>
                  </a:cubicBezTo>
                  <a:cubicBezTo>
                    <a:pt x="538" y="665"/>
                    <a:pt x="540" y="668"/>
                    <a:pt x="542" y="672"/>
                  </a:cubicBezTo>
                  <a:cubicBezTo>
                    <a:pt x="542" y="672"/>
                    <a:pt x="546" y="671"/>
                    <a:pt x="543" y="662"/>
                  </a:cubicBezTo>
                  <a:cubicBezTo>
                    <a:pt x="541" y="655"/>
                    <a:pt x="540" y="651"/>
                    <a:pt x="540" y="651"/>
                  </a:cubicBezTo>
                  <a:lnTo>
                    <a:pt x="540" y="651"/>
                  </a:lnTo>
                  <a:cubicBezTo>
                    <a:pt x="541" y="651"/>
                    <a:pt x="542" y="655"/>
                    <a:pt x="546" y="661"/>
                  </a:cubicBezTo>
                  <a:cubicBezTo>
                    <a:pt x="550" y="668"/>
                    <a:pt x="553" y="671"/>
                    <a:pt x="555" y="671"/>
                  </a:cubicBezTo>
                  <a:cubicBezTo>
                    <a:pt x="556" y="671"/>
                    <a:pt x="555" y="667"/>
                    <a:pt x="552" y="659"/>
                  </a:cubicBezTo>
                  <a:cubicBezTo>
                    <a:pt x="552" y="659"/>
                    <a:pt x="552" y="655"/>
                    <a:pt x="554" y="655"/>
                  </a:cubicBezTo>
                  <a:cubicBezTo>
                    <a:pt x="554" y="655"/>
                    <a:pt x="555" y="655"/>
                    <a:pt x="557" y="657"/>
                  </a:cubicBezTo>
                  <a:cubicBezTo>
                    <a:pt x="560" y="658"/>
                    <a:pt x="563" y="659"/>
                    <a:pt x="567" y="659"/>
                  </a:cubicBezTo>
                  <a:cubicBezTo>
                    <a:pt x="574" y="659"/>
                    <a:pt x="579" y="656"/>
                    <a:pt x="571" y="648"/>
                  </a:cubicBezTo>
                  <a:lnTo>
                    <a:pt x="576" y="646"/>
                  </a:lnTo>
                  <a:cubicBezTo>
                    <a:pt x="579" y="647"/>
                    <a:pt x="581" y="648"/>
                    <a:pt x="583" y="648"/>
                  </a:cubicBezTo>
                  <a:cubicBezTo>
                    <a:pt x="586" y="648"/>
                    <a:pt x="586" y="645"/>
                    <a:pt x="584" y="640"/>
                  </a:cubicBezTo>
                  <a:lnTo>
                    <a:pt x="582" y="632"/>
                  </a:lnTo>
                  <a:lnTo>
                    <a:pt x="582" y="632"/>
                  </a:lnTo>
                  <a:cubicBezTo>
                    <a:pt x="585" y="638"/>
                    <a:pt x="591" y="643"/>
                    <a:pt x="594" y="643"/>
                  </a:cubicBezTo>
                  <a:cubicBezTo>
                    <a:pt x="594" y="643"/>
                    <a:pt x="595" y="643"/>
                    <a:pt x="595" y="642"/>
                  </a:cubicBezTo>
                  <a:cubicBezTo>
                    <a:pt x="597" y="641"/>
                    <a:pt x="597" y="641"/>
                    <a:pt x="592" y="634"/>
                  </a:cubicBezTo>
                  <a:cubicBezTo>
                    <a:pt x="585" y="630"/>
                    <a:pt x="587" y="628"/>
                    <a:pt x="589" y="626"/>
                  </a:cubicBezTo>
                  <a:cubicBezTo>
                    <a:pt x="590" y="626"/>
                    <a:pt x="590" y="626"/>
                    <a:pt x="590" y="626"/>
                  </a:cubicBezTo>
                  <a:cubicBezTo>
                    <a:pt x="593" y="626"/>
                    <a:pt x="599" y="631"/>
                    <a:pt x="603" y="637"/>
                  </a:cubicBezTo>
                  <a:lnTo>
                    <a:pt x="605" y="635"/>
                  </a:lnTo>
                  <a:cubicBezTo>
                    <a:pt x="599" y="627"/>
                    <a:pt x="597" y="624"/>
                    <a:pt x="598" y="624"/>
                  </a:cubicBezTo>
                  <a:lnTo>
                    <a:pt x="598" y="624"/>
                  </a:lnTo>
                  <a:cubicBezTo>
                    <a:pt x="599" y="624"/>
                    <a:pt x="600" y="625"/>
                    <a:pt x="602" y="628"/>
                  </a:cubicBezTo>
                  <a:cubicBezTo>
                    <a:pt x="606" y="630"/>
                    <a:pt x="608" y="631"/>
                    <a:pt x="610" y="631"/>
                  </a:cubicBezTo>
                  <a:cubicBezTo>
                    <a:pt x="611" y="631"/>
                    <a:pt x="612" y="630"/>
                    <a:pt x="613" y="630"/>
                  </a:cubicBezTo>
                  <a:cubicBezTo>
                    <a:pt x="611" y="627"/>
                    <a:pt x="611" y="626"/>
                    <a:pt x="612" y="626"/>
                  </a:cubicBezTo>
                  <a:lnTo>
                    <a:pt x="612" y="626"/>
                  </a:lnTo>
                  <a:cubicBezTo>
                    <a:pt x="612" y="626"/>
                    <a:pt x="614" y="628"/>
                    <a:pt x="613" y="630"/>
                  </a:cubicBezTo>
                  <a:lnTo>
                    <a:pt x="619" y="635"/>
                  </a:lnTo>
                  <a:cubicBezTo>
                    <a:pt x="620" y="637"/>
                    <a:pt x="621" y="638"/>
                    <a:pt x="622" y="638"/>
                  </a:cubicBezTo>
                  <a:cubicBezTo>
                    <a:pt x="623" y="638"/>
                    <a:pt x="619" y="633"/>
                    <a:pt x="615" y="628"/>
                  </a:cubicBezTo>
                  <a:lnTo>
                    <a:pt x="620" y="625"/>
                  </a:lnTo>
                  <a:cubicBezTo>
                    <a:pt x="621" y="623"/>
                    <a:pt x="623" y="622"/>
                    <a:pt x="616" y="617"/>
                  </a:cubicBezTo>
                  <a:cubicBezTo>
                    <a:pt x="611" y="611"/>
                    <a:pt x="605" y="605"/>
                    <a:pt x="607" y="603"/>
                  </a:cubicBezTo>
                  <a:lnTo>
                    <a:pt x="607" y="603"/>
                  </a:lnTo>
                  <a:cubicBezTo>
                    <a:pt x="611" y="609"/>
                    <a:pt x="616" y="614"/>
                    <a:pt x="619" y="614"/>
                  </a:cubicBezTo>
                  <a:cubicBezTo>
                    <a:pt x="619" y="614"/>
                    <a:pt x="619" y="614"/>
                    <a:pt x="620" y="614"/>
                  </a:cubicBezTo>
                  <a:cubicBezTo>
                    <a:pt x="620" y="614"/>
                    <a:pt x="620" y="614"/>
                    <a:pt x="620" y="614"/>
                  </a:cubicBezTo>
                  <a:cubicBezTo>
                    <a:pt x="622" y="614"/>
                    <a:pt x="626" y="619"/>
                    <a:pt x="626" y="619"/>
                  </a:cubicBezTo>
                  <a:cubicBezTo>
                    <a:pt x="629" y="623"/>
                    <a:pt x="631" y="625"/>
                    <a:pt x="633" y="625"/>
                  </a:cubicBezTo>
                  <a:cubicBezTo>
                    <a:pt x="636" y="625"/>
                    <a:pt x="637" y="617"/>
                    <a:pt x="634" y="612"/>
                  </a:cubicBezTo>
                  <a:cubicBezTo>
                    <a:pt x="630" y="603"/>
                    <a:pt x="629" y="599"/>
                    <a:pt x="630" y="599"/>
                  </a:cubicBezTo>
                  <a:lnTo>
                    <a:pt x="630" y="599"/>
                  </a:lnTo>
                  <a:cubicBezTo>
                    <a:pt x="632" y="599"/>
                    <a:pt x="635" y="601"/>
                    <a:pt x="640" y="606"/>
                  </a:cubicBezTo>
                  <a:cubicBezTo>
                    <a:pt x="643" y="609"/>
                    <a:pt x="644" y="611"/>
                    <a:pt x="645" y="611"/>
                  </a:cubicBezTo>
                  <a:cubicBezTo>
                    <a:pt x="647" y="611"/>
                    <a:pt x="640" y="598"/>
                    <a:pt x="629" y="585"/>
                  </a:cubicBezTo>
                  <a:lnTo>
                    <a:pt x="613" y="566"/>
                  </a:lnTo>
                  <a:lnTo>
                    <a:pt x="630" y="583"/>
                  </a:lnTo>
                  <a:cubicBezTo>
                    <a:pt x="643" y="594"/>
                    <a:pt x="649" y="599"/>
                    <a:pt x="651" y="599"/>
                  </a:cubicBezTo>
                  <a:cubicBezTo>
                    <a:pt x="653" y="599"/>
                    <a:pt x="651" y="595"/>
                    <a:pt x="648" y="587"/>
                  </a:cubicBezTo>
                  <a:cubicBezTo>
                    <a:pt x="646" y="582"/>
                    <a:pt x="646" y="580"/>
                    <a:pt x="647" y="580"/>
                  </a:cubicBezTo>
                  <a:lnTo>
                    <a:pt x="647" y="580"/>
                  </a:lnTo>
                  <a:cubicBezTo>
                    <a:pt x="647" y="580"/>
                    <a:pt x="649" y="581"/>
                    <a:pt x="651" y="584"/>
                  </a:cubicBezTo>
                  <a:cubicBezTo>
                    <a:pt x="654" y="586"/>
                    <a:pt x="656" y="587"/>
                    <a:pt x="657" y="587"/>
                  </a:cubicBezTo>
                  <a:cubicBezTo>
                    <a:pt x="659" y="587"/>
                    <a:pt x="661" y="585"/>
                    <a:pt x="665" y="582"/>
                  </a:cubicBezTo>
                  <a:cubicBezTo>
                    <a:pt x="670" y="576"/>
                    <a:pt x="671" y="575"/>
                    <a:pt x="665" y="569"/>
                  </a:cubicBezTo>
                  <a:cubicBezTo>
                    <a:pt x="665" y="569"/>
                    <a:pt x="667" y="567"/>
                    <a:pt x="668" y="566"/>
                  </a:cubicBezTo>
                  <a:cubicBezTo>
                    <a:pt x="672" y="568"/>
                    <a:pt x="675" y="569"/>
                    <a:pt x="676" y="569"/>
                  </a:cubicBezTo>
                  <a:cubicBezTo>
                    <a:pt x="680" y="569"/>
                    <a:pt x="675" y="563"/>
                    <a:pt x="665" y="557"/>
                  </a:cubicBezTo>
                  <a:lnTo>
                    <a:pt x="668" y="552"/>
                  </a:lnTo>
                  <a:lnTo>
                    <a:pt x="674" y="558"/>
                  </a:lnTo>
                  <a:cubicBezTo>
                    <a:pt x="675" y="559"/>
                    <a:pt x="677" y="560"/>
                    <a:pt x="678" y="560"/>
                  </a:cubicBezTo>
                  <a:cubicBezTo>
                    <a:pt x="683" y="560"/>
                    <a:pt x="687" y="555"/>
                    <a:pt x="696" y="542"/>
                  </a:cubicBezTo>
                  <a:cubicBezTo>
                    <a:pt x="707" y="523"/>
                    <a:pt x="709" y="521"/>
                    <a:pt x="695" y="513"/>
                  </a:cubicBezTo>
                  <a:cubicBezTo>
                    <a:pt x="687" y="507"/>
                    <a:pt x="684" y="504"/>
                    <a:pt x="686" y="504"/>
                  </a:cubicBezTo>
                  <a:lnTo>
                    <a:pt x="686" y="504"/>
                  </a:lnTo>
                  <a:cubicBezTo>
                    <a:pt x="687" y="504"/>
                    <a:pt x="691" y="505"/>
                    <a:pt x="697" y="509"/>
                  </a:cubicBezTo>
                  <a:cubicBezTo>
                    <a:pt x="701" y="511"/>
                    <a:pt x="706" y="513"/>
                    <a:pt x="708" y="513"/>
                  </a:cubicBezTo>
                  <a:cubicBezTo>
                    <a:pt x="709" y="513"/>
                    <a:pt x="709" y="512"/>
                    <a:pt x="706" y="511"/>
                  </a:cubicBezTo>
                  <a:cubicBezTo>
                    <a:pt x="706" y="511"/>
                    <a:pt x="707" y="507"/>
                    <a:pt x="713" y="507"/>
                  </a:cubicBezTo>
                  <a:cubicBezTo>
                    <a:pt x="714" y="507"/>
                    <a:pt x="715" y="507"/>
                    <a:pt x="716" y="508"/>
                  </a:cubicBezTo>
                  <a:cubicBezTo>
                    <a:pt x="734" y="508"/>
                    <a:pt x="727" y="502"/>
                    <a:pt x="721" y="499"/>
                  </a:cubicBezTo>
                  <a:cubicBezTo>
                    <a:pt x="712" y="496"/>
                    <a:pt x="710" y="495"/>
                    <a:pt x="712" y="495"/>
                  </a:cubicBezTo>
                  <a:cubicBezTo>
                    <a:pt x="714" y="495"/>
                    <a:pt x="718" y="496"/>
                    <a:pt x="722" y="496"/>
                  </a:cubicBezTo>
                  <a:cubicBezTo>
                    <a:pt x="725" y="497"/>
                    <a:pt x="728" y="497"/>
                    <a:pt x="730" y="497"/>
                  </a:cubicBezTo>
                  <a:cubicBezTo>
                    <a:pt x="734" y="497"/>
                    <a:pt x="736" y="496"/>
                    <a:pt x="731" y="494"/>
                  </a:cubicBezTo>
                  <a:cubicBezTo>
                    <a:pt x="726" y="489"/>
                    <a:pt x="724" y="477"/>
                    <a:pt x="733" y="477"/>
                  </a:cubicBezTo>
                  <a:cubicBezTo>
                    <a:pt x="735" y="477"/>
                    <a:pt x="736" y="478"/>
                    <a:pt x="739" y="478"/>
                  </a:cubicBezTo>
                  <a:cubicBezTo>
                    <a:pt x="739" y="478"/>
                    <a:pt x="740" y="475"/>
                    <a:pt x="740" y="473"/>
                  </a:cubicBezTo>
                  <a:cubicBezTo>
                    <a:pt x="733" y="471"/>
                    <a:pt x="734" y="466"/>
                    <a:pt x="736" y="460"/>
                  </a:cubicBezTo>
                  <a:cubicBezTo>
                    <a:pt x="737" y="457"/>
                    <a:pt x="738" y="455"/>
                    <a:pt x="741" y="455"/>
                  </a:cubicBezTo>
                  <a:cubicBezTo>
                    <a:pt x="743" y="455"/>
                    <a:pt x="744" y="455"/>
                    <a:pt x="746" y="456"/>
                  </a:cubicBezTo>
                  <a:cubicBezTo>
                    <a:pt x="749" y="458"/>
                    <a:pt x="751" y="458"/>
                    <a:pt x="751" y="458"/>
                  </a:cubicBezTo>
                  <a:cubicBezTo>
                    <a:pt x="753" y="458"/>
                    <a:pt x="752" y="456"/>
                    <a:pt x="748" y="451"/>
                  </a:cubicBezTo>
                  <a:cubicBezTo>
                    <a:pt x="749" y="448"/>
                    <a:pt x="734" y="442"/>
                    <a:pt x="734" y="439"/>
                  </a:cubicBezTo>
                  <a:cubicBezTo>
                    <a:pt x="726" y="438"/>
                    <a:pt x="720" y="434"/>
                    <a:pt x="720" y="431"/>
                  </a:cubicBezTo>
                  <a:lnTo>
                    <a:pt x="720" y="431"/>
                  </a:lnTo>
                  <a:lnTo>
                    <a:pt x="727" y="434"/>
                  </a:lnTo>
                  <a:lnTo>
                    <a:pt x="743" y="437"/>
                  </a:lnTo>
                  <a:cubicBezTo>
                    <a:pt x="744" y="435"/>
                    <a:pt x="744" y="431"/>
                    <a:pt x="736" y="430"/>
                  </a:cubicBezTo>
                  <a:cubicBezTo>
                    <a:pt x="745" y="429"/>
                    <a:pt x="745" y="427"/>
                    <a:pt x="746" y="422"/>
                  </a:cubicBezTo>
                  <a:cubicBezTo>
                    <a:pt x="748" y="417"/>
                    <a:pt x="749" y="412"/>
                    <a:pt x="741" y="409"/>
                  </a:cubicBezTo>
                  <a:cubicBezTo>
                    <a:pt x="758" y="408"/>
                    <a:pt x="759" y="392"/>
                    <a:pt x="743" y="389"/>
                  </a:cubicBezTo>
                  <a:cubicBezTo>
                    <a:pt x="735" y="389"/>
                    <a:pt x="735" y="386"/>
                    <a:pt x="744" y="384"/>
                  </a:cubicBezTo>
                  <a:cubicBezTo>
                    <a:pt x="752" y="382"/>
                    <a:pt x="752" y="382"/>
                    <a:pt x="744" y="379"/>
                  </a:cubicBezTo>
                  <a:cubicBezTo>
                    <a:pt x="736" y="376"/>
                    <a:pt x="745" y="374"/>
                    <a:pt x="753" y="372"/>
                  </a:cubicBezTo>
                  <a:cubicBezTo>
                    <a:pt x="769" y="370"/>
                    <a:pt x="769" y="366"/>
                    <a:pt x="761" y="364"/>
                  </a:cubicBezTo>
                  <a:cubicBezTo>
                    <a:pt x="752" y="358"/>
                    <a:pt x="752" y="354"/>
                    <a:pt x="752" y="352"/>
                  </a:cubicBezTo>
                  <a:cubicBezTo>
                    <a:pt x="746" y="348"/>
                    <a:pt x="745" y="346"/>
                    <a:pt x="741" y="346"/>
                  </a:cubicBezTo>
                  <a:cubicBezTo>
                    <a:pt x="740" y="346"/>
                    <a:pt x="739" y="346"/>
                    <a:pt x="736" y="347"/>
                  </a:cubicBezTo>
                  <a:cubicBezTo>
                    <a:pt x="731" y="347"/>
                    <a:pt x="725" y="347"/>
                    <a:pt x="720" y="346"/>
                  </a:cubicBezTo>
                  <a:cubicBezTo>
                    <a:pt x="714" y="344"/>
                    <a:pt x="716" y="343"/>
                    <a:pt x="718" y="343"/>
                  </a:cubicBezTo>
                  <a:cubicBezTo>
                    <a:pt x="719" y="343"/>
                    <a:pt x="720" y="343"/>
                    <a:pt x="720" y="344"/>
                  </a:cubicBezTo>
                  <a:cubicBezTo>
                    <a:pt x="723" y="346"/>
                    <a:pt x="725" y="346"/>
                    <a:pt x="727" y="346"/>
                  </a:cubicBezTo>
                  <a:cubicBezTo>
                    <a:pt x="730" y="346"/>
                    <a:pt x="732" y="345"/>
                    <a:pt x="736" y="343"/>
                  </a:cubicBezTo>
                  <a:cubicBezTo>
                    <a:pt x="744" y="339"/>
                    <a:pt x="743" y="335"/>
                    <a:pt x="743" y="331"/>
                  </a:cubicBezTo>
                  <a:lnTo>
                    <a:pt x="742" y="322"/>
                  </a:lnTo>
                  <a:cubicBezTo>
                    <a:pt x="747" y="315"/>
                    <a:pt x="748" y="312"/>
                    <a:pt x="744" y="312"/>
                  </a:cubicBezTo>
                  <a:cubicBezTo>
                    <a:pt x="743" y="312"/>
                    <a:pt x="742" y="312"/>
                    <a:pt x="740" y="312"/>
                  </a:cubicBezTo>
                  <a:cubicBezTo>
                    <a:pt x="731" y="314"/>
                    <a:pt x="727" y="315"/>
                    <a:pt x="727" y="315"/>
                  </a:cubicBezTo>
                  <a:cubicBezTo>
                    <a:pt x="726" y="315"/>
                    <a:pt x="728" y="315"/>
                    <a:pt x="732" y="313"/>
                  </a:cubicBezTo>
                  <a:cubicBezTo>
                    <a:pt x="748" y="308"/>
                    <a:pt x="742" y="283"/>
                    <a:pt x="727" y="283"/>
                  </a:cubicBezTo>
                  <a:cubicBezTo>
                    <a:pt x="726" y="283"/>
                    <a:pt x="726" y="283"/>
                    <a:pt x="725" y="283"/>
                  </a:cubicBezTo>
                  <a:lnTo>
                    <a:pt x="725" y="283"/>
                  </a:lnTo>
                  <a:cubicBezTo>
                    <a:pt x="727" y="283"/>
                    <a:pt x="730" y="282"/>
                    <a:pt x="733" y="281"/>
                  </a:cubicBezTo>
                  <a:cubicBezTo>
                    <a:pt x="741" y="279"/>
                    <a:pt x="741" y="275"/>
                    <a:pt x="739" y="271"/>
                  </a:cubicBezTo>
                  <a:cubicBezTo>
                    <a:pt x="739" y="269"/>
                    <a:pt x="727" y="261"/>
                    <a:pt x="725" y="254"/>
                  </a:cubicBezTo>
                  <a:cubicBezTo>
                    <a:pt x="722" y="247"/>
                    <a:pt x="719" y="240"/>
                    <a:pt x="715" y="240"/>
                  </a:cubicBezTo>
                  <a:cubicBezTo>
                    <a:pt x="714" y="240"/>
                    <a:pt x="713" y="240"/>
                    <a:pt x="712" y="241"/>
                  </a:cubicBezTo>
                  <a:cubicBezTo>
                    <a:pt x="711" y="238"/>
                    <a:pt x="711" y="238"/>
                    <a:pt x="718" y="235"/>
                  </a:cubicBezTo>
                  <a:cubicBezTo>
                    <a:pt x="726" y="235"/>
                    <a:pt x="725" y="232"/>
                    <a:pt x="724" y="229"/>
                  </a:cubicBezTo>
                  <a:cubicBezTo>
                    <a:pt x="724" y="229"/>
                    <a:pt x="723" y="229"/>
                    <a:pt x="722" y="229"/>
                  </a:cubicBezTo>
                  <a:cubicBezTo>
                    <a:pt x="720" y="229"/>
                    <a:pt x="714" y="231"/>
                    <a:pt x="708" y="234"/>
                  </a:cubicBezTo>
                  <a:cubicBezTo>
                    <a:pt x="706" y="235"/>
                    <a:pt x="704" y="236"/>
                    <a:pt x="703" y="236"/>
                  </a:cubicBezTo>
                  <a:cubicBezTo>
                    <a:pt x="701" y="236"/>
                    <a:pt x="702" y="233"/>
                    <a:pt x="705" y="228"/>
                  </a:cubicBezTo>
                  <a:cubicBezTo>
                    <a:pt x="711" y="220"/>
                    <a:pt x="705" y="210"/>
                    <a:pt x="696" y="210"/>
                  </a:cubicBezTo>
                  <a:cubicBezTo>
                    <a:pt x="695" y="208"/>
                    <a:pt x="694" y="206"/>
                    <a:pt x="702" y="201"/>
                  </a:cubicBezTo>
                  <a:cubicBezTo>
                    <a:pt x="706" y="197"/>
                    <a:pt x="709" y="190"/>
                    <a:pt x="702" y="190"/>
                  </a:cubicBezTo>
                  <a:cubicBezTo>
                    <a:pt x="700" y="190"/>
                    <a:pt x="698" y="190"/>
                    <a:pt x="695" y="191"/>
                  </a:cubicBezTo>
                  <a:cubicBezTo>
                    <a:pt x="693" y="189"/>
                    <a:pt x="693" y="189"/>
                    <a:pt x="700" y="184"/>
                  </a:cubicBezTo>
                  <a:cubicBezTo>
                    <a:pt x="703" y="180"/>
                    <a:pt x="707" y="177"/>
                    <a:pt x="706" y="177"/>
                  </a:cubicBezTo>
                  <a:lnTo>
                    <a:pt x="706" y="177"/>
                  </a:lnTo>
                  <a:cubicBezTo>
                    <a:pt x="705" y="177"/>
                    <a:pt x="702" y="178"/>
                    <a:pt x="697" y="180"/>
                  </a:cubicBezTo>
                  <a:cubicBezTo>
                    <a:pt x="688" y="180"/>
                    <a:pt x="684" y="173"/>
                    <a:pt x="687" y="164"/>
                  </a:cubicBezTo>
                  <a:cubicBezTo>
                    <a:pt x="686" y="163"/>
                    <a:pt x="686" y="162"/>
                    <a:pt x="684" y="162"/>
                  </a:cubicBezTo>
                  <a:cubicBezTo>
                    <a:pt x="683" y="162"/>
                    <a:pt x="681" y="163"/>
                    <a:pt x="678" y="165"/>
                  </a:cubicBezTo>
                  <a:cubicBezTo>
                    <a:pt x="673" y="169"/>
                    <a:pt x="669" y="172"/>
                    <a:pt x="669" y="172"/>
                  </a:cubicBezTo>
                  <a:cubicBezTo>
                    <a:pt x="668" y="172"/>
                    <a:pt x="669" y="172"/>
                    <a:pt x="671" y="170"/>
                  </a:cubicBezTo>
                  <a:cubicBezTo>
                    <a:pt x="677" y="164"/>
                    <a:pt x="680" y="161"/>
                    <a:pt x="679" y="161"/>
                  </a:cubicBezTo>
                  <a:lnTo>
                    <a:pt x="679" y="161"/>
                  </a:lnTo>
                  <a:cubicBezTo>
                    <a:pt x="678" y="161"/>
                    <a:pt x="675" y="163"/>
                    <a:pt x="668" y="167"/>
                  </a:cubicBezTo>
                  <a:cubicBezTo>
                    <a:pt x="666" y="168"/>
                    <a:pt x="664" y="169"/>
                    <a:pt x="663" y="169"/>
                  </a:cubicBezTo>
                  <a:cubicBezTo>
                    <a:pt x="662" y="169"/>
                    <a:pt x="663" y="168"/>
                    <a:pt x="667" y="164"/>
                  </a:cubicBezTo>
                  <a:cubicBezTo>
                    <a:pt x="671" y="158"/>
                    <a:pt x="670" y="155"/>
                    <a:pt x="670" y="155"/>
                  </a:cubicBezTo>
                  <a:cubicBezTo>
                    <a:pt x="661" y="151"/>
                    <a:pt x="653" y="145"/>
                    <a:pt x="647" y="140"/>
                  </a:cubicBezTo>
                  <a:cubicBezTo>
                    <a:pt x="637" y="129"/>
                    <a:pt x="631" y="123"/>
                    <a:pt x="626" y="123"/>
                  </a:cubicBezTo>
                  <a:cubicBezTo>
                    <a:pt x="625" y="123"/>
                    <a:pt x="623" y="124"/>
                    <a:pt x="622" y="125"/>
                  </a:cubicBezTo>
                  <a:cubicBezTo>
                    <a:pt x="619" y="127"/>
                    <a:pt x="617" y="128"/>
                    <a:pt x="617" y="128"/>
                  </a:cubicBezTo>
                  <a:cubicBezTo>
                    <a:pt x="616" y="128"/>
                    <a:pt x="617" y="126"/>
                    <a:pt x="619" y="122"/>
                  </a:cubicBezTo>
                  <a:cubicBezTo>
                    <a:pt x="622" y="114"/>
                    <a:pt x="620" y="113"/>
                    <a:pt x="619" y="110"/>
                  </a:cubicBezTo>
                  <a:cubicBezTo>
                    <a:pt x="616" y="109"/>
                    <a:pt x="614" y="107"/>
                    <a:pt x="620" y="101"/>
                  </a:cubicBezTo>
                  <a:lnTo>
                    <a:pt x="620" y="101"/>
                  </a:lnTo>
                  <a:cubicBezTo>
                    <a:pt x="616" y="104"/>
                    <a:pt x="614" y="105"/>
                    <a:pt x="613" y="105"/>
                  </a:cubicBezTo>
                  <a:cubicBezTo>
                    <a:pt x="612" y="105"/>
                    <a:pt x="612" y="105"/>
                    <a:pt x="611" y="104"/>
                  </a:cubicBezTo>
                  <a:cubicBezTo>
                    <a:pt x="614" y="100"/>
                    <a:pt x="615" y="98"/>
                    <a:pt x="613" y="98"/>
                  </a:cubicBezTo>
                  <a:cubicBezTo>
                    <a:pt x="612" y="98"/>
                    <a:pt x="610" y="99"/>
                    <a:pt x="607" y="100"/>
                  </a:cubicBezTo>
                  <a:cubicBezTo>
                    <a:pt x="601" y="106"/>
                    <a:pt x="598" y="109"/>
                    <a:pt x="598" y="109"/>
                  </a:cubicBezTo>
                  <a:cubicBezTo>
                    <a:pt x="597" y="109"/>
                    <a:pt x="600" y="106"/>
                    <a:pt x="605" y="99"/>
                  </a:cubicBezTo>
                  <a:cubicBezTo>
                    <a:pt x="609" y="94"/>
                    <a:pt x="610" y="86"/>
                    <a:pt x="608" y="86"/>
                  </a:cubicBezTo>
                  <a:lnTo>
                    <a:pt x="608" y="86"/>
                  </a:lnTo>
                  <a:cubicBezTo>
                    <a:pt x="608" y="86"/>
                    <a:pt x="607" y="87"/>
                    <a:pt x="606" y="89"/>
                  </a:cubicBezTo>
                  <a:cubicBezTo>
                    <a:pt x="602" y="96"/>
                    <a:pt x="597" y="93"/>
                    <a:pt x="591" y="98"/>
                  </a:cubicBezTo>
                  <a:cubicBezTo>
                    <a:pt x="588" y="97"/>
                    <a:pt x="587" y="95"/>
                    <a:pt x="592" y="88"/>
                  </a:cubicBezTo>
                  <a:cubicBezTo>
                    <a:pt x="593" y="83"/>
                    <a:pt x="589" y="81"/>
                    <a:pt x="583" y="81"/>
                  </a:cubicBezTo>
                  <a:cubicBezTo>
                    <a:pt x="580" y="81"/>
                    <a:pt x="575" y="82"/>
                    <a:pt x="573" y="85"/>
                  </a:cubicBezTo>
                  <a:cubicBezTo>
                    <a:pt x="571" y="88"/>
                    <a:pt x="569" y="89"/>
                    <a:pt x="569" y="89"/>
                  </a:cubicBezTo>
                  <a:cubicBezTo>
                    <a:pt x="568" y="89"/>
                    <a:pt x="569" y="87"/>
                    <a:pt x="571" y="84"/>
                  </a:cubicBezTo>
                  <a:cubicBezTo>
                    <a:pt x="575" y="77"/>
                    <a:pt x="574" y="75"/>
                    <a:pt x="571" y="73"/>
                  </a:cubicBezTo>
                  <a:cubicBezTo>
                    <a:pt x="570" y="75"/>
                    <a:pt x="569" y="76"/>
                    <a:pt x="568" y="76"/>
                  </a:cubicBezTo>
                  <a:cubicBezTo>
                    <a:pt x="567" y="76"/>
                    <a:pt x="570" y="71"/>
                    <a:pt x="574" y="66"/>
                  </a:cubicBezTo>
                  <a:cubicBezTo>
                    <a:pt x="580" y="60"/>
                    <a:pt x="578" y="59"/>
                    <a:pt x="574" y="55"/>
                  </a:cubicBezTo>
                  <a:cubicBezTo>
                    <a:pt x="571" y="57"/>
                    <a:pt x="569" y="58"/>
                    <a:pt x="566" y="58"/>
                  </a:cubicBezTo>
                  <a:cubicBezTo>
                    <a:pt x="561" y="58"/>
                    <a:pt x="556" y="55"/>
                    <a:pt x="551" y="52"/>
                  </a:cubicBezTo>
                  <a:cubicBezTo>
                    <a:pt x="548" y="50"/>
                    <a:pt x="546" y="49"/>
                    <a:pt x="543" y="49"/>
                  </a:cubicBezTo>
                  <a:cubicBezTo>
                    <a:pt x="537" y="49"/>
                    <a:pt x="531" y="55"/>
                    <a:pt x="523" y="64"/>
                  </a:cubicBezTo>
                  <a:lnTo>
                    <a:pt x="514" y="78"/>
                  </a:lnTo>
                  <a:lnTo>
                    <a:pt x="521" y="63"/>
                  </a:lnTo>
                  <a:cubicBezTo>
                    <a:pt x="524" y="57"/>
                    <a:pt x="527" y="49"/>
                    <a:pt x="529" y="41"/>
                  </a:cubicBezTo>
                  <a:cubicBezTo>
                    <a:pt x="529" y="41"/>
                    <a:pt x="528" y="41"/>
                    <a:pt x="528" y="41"/>
                  </a:cubicBezTo>
                  <a:cubicBezTo>
                    <a:pt x="526" y="41"/>
                    <a:pt x="523" y="47"/>
                    <a:pt x="520" y="54"/>
                  </a:cubicBezTo>
                  <a:cubicBezTo>
                    <a:pt x="518" y="57"/>
                    <a:pt x="517" y="59"/>
                    <a:pt x="516" y="59"/>
                  </a:cubicBezTo>
                  <a:cubicBezTo>
                    <a:pt x="515" y="59"/>
                    <a:pt x="514" y="57"/>
                    <a:pt x="513" y="51"/>
                  </a:cubicBezTo>
                  <a:cubicBezTo>
                    <a:pt x="512" y="45"/>
                    <a:pt x="511" y="42"/>
                    <a:pt x="510" y="42"/>
                  </a:cubicBezTo>
                  <a:cubicBezTo>
                    <a:pt x="508" y="42"/>
                    <a:pt x="506" y="44"/>
                    <a:pt x="504" y="47"/>
                  </a:cubicBezTo>
                  <a:cubicBezTo>
                    <a:pt x="502" y="47"/>
                    <a:pt x="500" y="45"/>
                    <a:pt x="500" y="36"/>
                  </a:cubicBezTo>
                  <a:cubicBezTo>
                    <a:pt x="497" y="36"/>
                    <a:pt x="497" y="36"/>
                    <a:pt x="495" y="43"/>
                  </a:cubicBezTo>
                  <a:cubicBezTo>
                    <a:pt x="494" y="47"/>
                    <a:pt x="492" y="49"/>
                    <a:pt x="491" y="49"/>
                  </a:cubicBezTo>
                  <a:cubicBezTo>
                    <a:pt x="490" y="49"/>
                    <a:pt x="490" y="46"/>
                    <a:pt x="491" y="42"/>
                  </a:cubicBezTo>
                  <a:cubicBezTo>
                    <a:pt x="492" y="31"/>
                    <a:pt x="490" y="26"/>
                    <a:pt x="487" y="26"/>
                  </a:cubicBezTo>
                  <a:cubicBezTo>
                    <a:pt x="486" y="26"/>
                    <a:pt x="485" y="28"/>
                    <a:pt x="484" y="31"/>
                  </a:cubicBezTo>
                  <a:cubicBezTo>
                    <a:pt x="482" y="36"/>
                    <a:pt x="480" y="37"/>
                    <a:pt x="479" y="37"/>
                  </a:cubicBezTo>
                  <a:cubicBezTo>
                    <a:pt x="478" y="37"/>
                    <a:pt x="477" y="37"/>
                    <a:pt x="476" y="36"/>
                  </a:cubicBezTo>
                  <a:cubicBezTo>
                    <a:pt x="476" y="36"/>
                    <a:pt x="475" y="36"/>
                    <a:pt x="474" y="36"/>
                  </a:cubicBezTo>
                  <a:cubicBezTo>
                    <a:pt x="473" y="36"/>
                    <a:pt x="470" y="37"/>
                    <a:pt x="467" y="42"/>
                  </a:cubicBezTo>
                  <a:lnTo>
                    <a:pt x="463" y="41"/>
                  </a:lnTo>
                  <a:cubicBezTo>
                    <a:pt x="461" y="41"/>
                    <a:pt x="464" y="34"/>
                    <a:pt x="467" y="34"/>
                  </a:cubicBezTo>
                  <a:cubicBezTo>
                    <a:pt x="467" y="34"/>
                    <a:pt x="467" y="34"/>
                    <a:pt x="467" y="34"/>
                  </a:cubicBezTo>
                  <a:lnTo>
                    <a:pt x="467" y="25"/>
                  </a:lnTo>
                  <a:cubicBezTo>
                    <a:pt x="465" y="25"/>
                    <a:pt x="464" y="25"/>
                    <a:pt x="463" y="25"/>
                  </a:cubicBezTo>
                  <a:cubicBezTo>
                    <a:pt x="460" y="25"/>
                    <a:pt x="458" y="26"/>
                    <a:pt x="455" y="31"/>
                  </a:cubicBezTo>
                  <a:cubicBezTo>
                    <a:pt x="452" y="39"/>
                    <a:pt x="451" y="43"/>
                    <a:pt x="450" y="43"/>
                  </a:cubicBezTo>
                  <a:cubicBezTo>
                    <a:pt x="450" y="43"/>
                    <a:pt x="451" y="39"/>
                    <a:pt x="453" y="31"/>
                  </a:cubicBezTo>
                  <a:cubicBezTo>
                    <a:pt x="454" y="25"/>
                    <a:pt x="454" y="19"/>
                    <a:pt x="452" y="19"/>
                  </a:cubicBezTo>
                  <a:cubicBezTo>
                    <a:pt x="451" y="19"/>
                    <a:pt x="450" y="20"/>
                    <a:pt x="449" y="22"/>
                  </a:cubicBezTo>
                  <a:cubicBezTo>
                    <a:pt x="447" y="28"/>
                    <a:pt x="446" y="30"/>
                    <a:pt x="445" y="30"/>
                  </a:cubicBezTo>
                  <a:cubicBezTo>
                    <a:pt x="444" y="30"/>
                    <a:pt x="444" y="25"/>
                    <a:pt x="445" y="21"/>
                  </a:cubicBezTo>
                  <a:cubicBezTo>
                    <a:pt x="448" y="13"/>
                    <a:pt x="449" y="9"/>
                    <a:pt x="448" y="9"/>
                  </a:cubicBezTo>
                  <a:lnTo>
                    <a:pt x="448" y="9"/>
                  </a:lnTo>
                  <a:cubicBezTo>
                    <a:pt x="447" y="9"/>
                    <a:pt x="443" y="12"/>
                    <a:pt x="437" y="18"/>
                  </a:cubicBezTo>
                  <a:cubicBezTo>
                    <a:pt x="436" y="18"/>
                    <a:pt x="436" y="18"/>
                    <a:pt x="436" y="18"/>
                  </a:cubicBezTo>
                  <a:cubicBezTo>
                    <a:pt x="431" y="18"/>
                    <a:pt x="421" y="24"/>
                    <a:pt x="414" y="24"/>
                  </a:cubicBezTo>
                  <a:cubicBezTo>
                    <a:pt x="404" y="22"/>
                    <a:pt x="400" y="22"/>
                    <a:pt x="398" y="14"/>
                  </a:cubicBezTo>
                  <a:cubicBezTo>
                    <a:pt x="398" y="12"/>
                    <a:pt x="398" y="10"/>
                    <a:pt x="397" y="8"/>
                  </a:cubicBezTo>
                  <a:lnTo>
                    <a:pt x="397" y="8"/>
                  </a:lnTo>
                  <a:cubicBezTo>
                    <a:pt x="396" y="22"/>
                    <a:pt x="394" y="22"/>
                    <a:pt x="387" y="22"/>
                  </a:cubicBezTo>
                  <a:cubicBezTo>
                    <a:pt x="385" y="20"/>
                    <a:pt x="383" y="19"/>
                    <a:pt x="381" y="19"/>
                  </a:cubicBezTo>
                  <a:cubicBezTo>
                    <a:pt x="377" y="19"/>
                    <a:pt x="374" y="24"/>
                    <a:pt x="373" y="30"/>
                  </a:cubicBezTo>
                  <a:lnTo>
                    <a:pt x="377" y="30"/>
                  </a:lnTo>
                  <a:cubicBezTo>
                    <a:pt x="378" y="39"/>
                    <a:pt x="378" y="43"/>
                    <a:pt x="376" y="43"/>
                  </a:cubicBezTo>
                  <a:cubicBezTo>
                    <a:pt x="375" y="43"/>
                    <a:pt x="373" y="41"/>
                    <a:pt x="371" y="38"/>
                  </a:cubicBezTo>
                  <a:cubicBezTo>
                    <a:pt x="368" y="38"/>
                    <a:pt x="368" y="30"/>
                    <a:pt x="367" y="22"/>
                  </a:cubicBezTo>
                  <a:cubicBezTo>
                    <a:pt x="367" y="14"/>
                    <a:pt x="364" y="6"/>
                    <a:pt x="362" y="6"/>
                  </a:cubicBezTo>
                  <a:close/>
                  <a:moveTo>
                    <a:pt x="615" y="791"/>
                  </a:moveTo>
                  <a:cubicBezTo>
                    <a:pt x="615" y="791"/>
                    <a:pt x="614" y="791"/>
                    <a:pt x="613" y="791"/>
                  </a:cubicBezTo>
                  <a:cubicBezTo>
                    <a:pt x="613" y="797"/>
                    <a:pt x="615" y="803"/>
                    <a:pt x="617" y="807"/>
                  </a:cubicBezTo>
                  <a:cubicBezTo>
                    <a:pt x="619" y="810"/>
                    <a:pt x="620" y="811"/>
                    <a:pt x="621" y="811"/>
                  </a:cubicBezTo>
                  <a:cubicBezTo>
                    <a:pt x="622" y="811"/>
                    <a:pt x="623" y="807"/>
                    <a:pt x="620" y="797"/>
                  </a:cubicBezTo>
                  <a:cubicBezTo>
                    <a:pt x="617" y="792"/>
                    <a:pt x="617" y="791"/>
                    <a:pt x="615" y="7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58"/>
            <p:cNvSpPr/>
            <p:nvPr/>
          </p:nvSpPr>
          <p:spPr>
            <a:xfrm>
              <a:off x="6812782" y="1475640"/>
              <a:ext cx="50781" cy="55585"/>
            </a:xfrm>
            <a:custGeom>
              <a:avLst/>
              <a:gdLst/>
              <a:ahLst/>
              <a:cxnLst/>
              <a:rect l="l" t="t" r="r" b="b"/>
              <a:pathLst>
                <a:path w="539" h="590" extrusionOk="0">
                  <a:moveTo>
                    <a:pt x="284" y="1"/>
                  </a:moveTo>
                  <a:cubicBezTo>
                    <a:pt x="284" y="1"/>
                    <a:pt x="284" y="2"/>
                    <a:pt x="284" y="5"/>
                  </a:cubicBezTo>
                  <a:lnTo>
                    <a:pt x="284" y="5"/>
                  </a:lnTo>
                  <a:cubicBezTo>
                    <a:pt x="284" y="2"/>
                    <a:pt x="284" y="1"/>
                    <a:pt x="284" y="1"/>
                  </a:cubicBezTo>
                  <a:close/>
                  <a:moveTo>
                    <a:pt x="284" y="5"/>
                  </a:moveTo>
                  <a:cubicBezTo>
                    <a:pt x="285" y="6"/>
                    <a:pt x="285" y="8"/>
                    <a:pt x="285" y="10"/>
                  </a:cubicBezTo>
                  <a:lnTo>
                    <a:pt x="285" y="10"/>
                  </a:lnTo>
                  <a:cubicBezTo>
                    <a:pt x="285" y="8"/>
                    <a:pt x="285" y="7"/>
                    <a:pt x="285" y="6"/>
                  </a:cubicBezTo>
                  <a:cubicBezTo>
                    <a:pt x="285" y="5"/>
                    <a:pt x="285" y="5"/>
                    <a:pt x="284" y="5"/>
                  </a:cubicBezTo>
                  <a:close/>
                  <a:moveTo>
                    <a:pt x="269" y="31"/>
                  </a:moveTo>
                  <a:cubicBezTo>
                    <a:pt x="267" y="31"/>
                    <a:pt x="267" y="34"/>
                    <a:pt x="268" y="34"/>
                  </a:cubicBezTo>
                  <a:cubicBezTo>
                    <a:pt x="268" y="34"/>
                    <a:pt x="269" y="33"/>
                    <a:pt x="269" y="31"/>
                  </a:cubicBezTo>
                  <a:close/>
                  <a:moveTo>
                    <a:pt x="264" y="38"/>
                  </a:moveTo>
                  <a:lnTo>
                    <a:pt x="267" y="46"/>
                  </a:lnTo>
                  <a:lnTo>
                    <a:pt x="266" y="46"/>
                  </a:lnTo>
                  <a:cubicBezTo>
                    <a:pt x="263" y="46"/>
                    <a:pt x="263" y="46"/>
                    <a:pt x="263" y="38"/>
                  </a:cubicBezTo>
                  <a:close/>
                  <a:moveTo>
                    <a:pt x="279" y="38"/>
                  </a:moveTo>
                  <a:lnTo>
                    <a:pt x="281" y="46"/>
                  </a:lnTo>
                  <a:lnTo>
                    <a:pt x="279" y="46"/>
                  </a:lnTo>
                  <a:cubicBezTo>
                    <a:pt x="278" y="46"/>
                    <a:pt x="278" y="46"/>
                    <a:pt x="278" y="38"/>
                  </a:cubicBezTo>
                  <a:close/>
                  <a:moveTo>
                    <a:pt x="289" y="39"/>
                  </a:moveTo>
                  <a:cubicBezTo>
                    <a:pt x="289" y="39"/>
                    <a:pt x="290" y="39"/>
                    <a:pt x="290" y="40"/>
                  </a:cubicBezTo>
                  <a:cubicBezTo>
                    <a:pt x="293" y="40"/>
                    <a:pt x="293" y="40"/>
                    <a:pt x="290" y="47"/>
                  </a:cubicBezTo>
                  <a:cubicBezTo>
                    <a:pt x="290" y="51"/>
                    <a:pt x="289" y="53"/>
                    <a:pt x="288" y="53"/>
                  </a:cubicBezTo>
                  <a:cubicBezTo>
                    <a:pt x="288" y="53"/>
                    <a:pt x="287" y="51"/>
                    <a:pt x="288" y="47"/>
                  </a:cubicBezTo>
                  <a:cubicBezTo>
                    <a:pt x="288" y="41"/>
                    <a:pt x="288" y="39"/>
                    <a:pt x="289" y="39"/>
                  </a:cubicBezTo>
                  <a:close/>
                  <a:moveTo>
                    <a:pt x="251" y="47"/>
                  </a:moveTo>
                  <a:cubicBezTo>
                    <a:pt x="252" y="53"/>
                    <a:pt x="254" y="58"/>
                    <a:pt x="254" y="63"/>
                  </a:cubicBezTo>
                  <a:lnTo>
                    <a:pt x="253" y="63"/>
                  </a:lnTo>
                  <a:cubicBezTo>
                    <a:pt x="252" y="63"/>
                    <a:pt x="251" y="55"/>
                    <a:pt x="251" y="55"/>
                  </a:cubicBezTo>
                  <a:cubicBezTo>
                    <a:pt x="251" y="55"/>
                    <a:pt x="250" y="47"/>
                    <a:pt x="251" y="47"/>
                  </a:cubicBezTo>
                  <a:close/>
                  <a:moveTo>
                    <a:pt x="194" y="59"/>
                  </a:moveTo>
                  <a:cubicBezTo>
                    <a:pt x="195" y="59"/>
                    <a:pt x="195" y="60"/>
                    <a:pt x="196" y="62"/>
                  </a:cubicBezTo>
                  <a:lnTo>
                    <a:pt x="199" y="70"/>
                  </a:lnTo>
                  <a:cubicBezTo>
                    <a:pt x="201" y="75"/>
                    <a:pt x="203" y="80"/>
                    <a:pt x="202" y="80"/>
                  </a:cubicBezTo>
                  <a:cubicBezTo>
                    <a:pt x="202" y="80"/>
                    <a:pt x="202" y="80"/>
                    <a:pt x="201" y="78"/>
                  </a:cubicBezTo>
                  <a:cubicBezTo>
                    <a:pt x="198" y="73"/>
                    <a:pt x="196" y="68"/>
                    <a:pt x="195" y="63"/>
                  </a:cubicBezTo>
                  <a:cubicBezTo>
                    <a:pt x="195" y="63"/>
                    <a:pt x="194" y="59"/>
                    <a:pt x="194" y="59"/>
                  </a:cubicBezTo>
                  <a:close/>
                  <a:moveTo>
                    <a:pt x="310" y="84"/>
                  </a:moveTo>
                  <a:lnTo>
                    <a:pt x="309" y="92"/>
                  </a:lnTo>
                  <a:cubicBezTo>
                    <a:pt x="307" y="100"/>
                    <a:pt x="307" y="100"/>
                    <a:pt x="307" y="100"/>
                  </a:cubicBezTo>
                  <a:cubicBezTo>
                    <a:pt x="306" y="100"/>
                    <a:pt x="306" y="100"/>
                    <a:pt x="307" y="92"/>
                  </a:cubicBezTo>
                  <a:cubicBezTo>
                    <a:pt x="307" y="92"/>
                    <a:pt x="309" y="84"/>
                    <a:pt x="310" y="84"/>
                  </a:cubicBezTo>
                  <a:close/>
                  <a:moveTo>
                    <a:pt x="296" y="89"/>
                  </a:moveTo>
                  <a:lnTo>
                    <a:pt x="296" y="97"/>
                  </a:lnTo>
                  <a:lnTo>
                    <a:pt x="294" y="105"/>
                  </a:lnTo>
                  <a:lnTo>
                    <a:pt x="293" y="105"/>
                  </a:lnTo>
                  <a:cubicBezTo>
                    <a:pt x="294" y="97"/>
                    <a:pt x="295" y="89"/>
                    <a:pt x="296" y="89"/>
                  </a:cubicBezTo>
                  <a:close/>
                  <a:moveTo>
                    <a:pt x="430" y="103"/>
                  </a:moveTo>
                  <a:cubicBezTo>
                    <a:pt x="430" y="103"/>
                    <a:pt x="430" y="103"/>
                    <a:pt x="431" y="104"/>
                  </a:cubicBezTo>
                  <a:lnTo>
                    <a:pt x="432" y="105"/>
                  </a:lnTo>
                  <a:cubicBezTo>
                    <a:pt x="427" y="108"/>
                    <a:pt x="424" y="111"/>
                    <a:pt x="419" y="115"/>
                  </a:cubicBezTo>
                  <a:lnTo>
                    <a:pt x="418" y="114"/>
                  </a:lnTo>
                  <a:cubicBezTo>
                    <a:pt x="423" y="109"/>
                    <a:pt x="428" y="103"/>
                    <a:pt x="430" y="103"/>
                  </a:cubicBezTo>
                  <a:close/>
                  <a:moveTo>
                    <a:pt x="167" y="106"/>
                  </a:moveTo>
                  <a:lnTo>
                    <a:pt x="167" y="106"/>
                  </a:lnTo>
                  <a:cubicBezTo>
                    <a:pt x="174" y="111"/>
                    <a:pt x="178" y="118"/>
                    <a:pt x="181" y="126"/>
                  </a:cubicBezTo>
                  <a:cubicBezTo>
                    <a:pt x="181" y="126"/>
                    <a:pt x="181" y="127"/>
                    <a:pt x="181" y="127"/>
                  </a:cubicBezTo>
                  <a:cubicBezTo>
                    <a:pt x="180" y="127"/>
                    <a:pt x="179" y="125"/>
                    <a:pt x="175" y="120"/>
                  </a:cubicBezTo>
                  <a:cubicBezTo>
                    <a:pt x="170" y="114"/>
                    <a:pt x="166" y="107"/>
                    <a:pt x="167" y="106"/>
                  </a:cubicBezTo>
                  <a:close/>
                  <a:moveTo>
                    <a:pt x="471" y="149"/>
                  </a:moveTo>
                  <a:cubicBezTo>
                    <a:pt x="473" y="149"/>
                    <a:pt x="474" y="151"/>
                    <a:pt x="474" y="152"/>
                  </a:cubicBezTo>
                  <a:cubicBezTo>
                    <a:pt x="470" y="156"/>
                    <a:pt x="463" y="159"/>
                    <a:pt x="461" y="159"/>
                  </a:cubicBezTo>
                  <a:cubicBezTo>
                    <a:pt x="460" y="159"/>
                    <a:pt x="460" y="159"/>
                    <a:pt x="460" y="158"/>
                  </a:cubicBezTo>
                  <a:cubicBezTo>
                    <a:pt x="459" y="156"/>
                    <a:pt x="459" y="156"/>
                    <a:pt x="465" y="152"/>
                  </a:cubicBezTo>
                  <a:cubicBezTo>
                    <a:pt x="468" y="150"/>
                    <a:pt x="470" y="149"/>
                    <a:pt x="471" y="149"/>
                  </a:cubicBezTo>
                  <a:close/>
                  <a:moveTo>
                    <a:pt x="481" y="252"/>
                  </a:moveTo>
                  <a:cubicBezTo>
                    <a:pt x="489" y="252"/>
                    <a:pt x="498" y="252"/>
                    <a:pt x="498" y="254"/>
                  </a:cubicBezTo>
                  <a:lnTo>
                    <a:pt x="489" y="255"/>
                  </a:lnTo>
                  <a:lnTo>
                    <a:pt x="481" y="254"/>
                  </a:lnTo>
                  <a:lnTo>
                    <a:pt x="481" y="252"/>
                  </a:lnTo>
                  <a:close/>
                  <a:moveTo>
                    <a:pt x="431" y="264"/>
                  </a:moveTo>
                  <a:cubicBezTo>
                    <a:pt x="436" y="264"/>
                    <a:pt x="442" y="265"/>
                    <a:pt x="447" y="266"/>
                  </a:cubicBezTo>
                  <a:lnTo>
                    <a:pt x="447" y="267"/>
                  </a:lnTo>
                  <a:cubicBezTo>
                    <a:pt x="438" y="266"/>
                    <a:pt x="431" y="265"/>
                    <a:pt x="431" y="265"/>
                  </a:cubicBezTo>
                  <a:lnTo>
                    <a:pt x="431" y="264"/>
                  </a:lnTo>
                  <a:close/>
                  <a:moveTo>
                    <a:pt x="99" y="269"/>
                  </a:moveTo>
                  <a:cubicBezTo>
                    <a:pt x="103" y="269"/>
                    <a:pt x="107" y="270"/>
                    <a:pt x="111" y="271"/>
                  </a:cubicBezTo>
                  <a:cubicBezTo>
                    <a:pt x="120" y="271"/>
                    <a:pt x="118" y="272"/>
                    <a:pt x="112" y="272"/>
                  </a:cubicBezTo>
                  <a:cubicBezTo>
                    <a:pt x="108" y="272"/>
                    <a:pt x="101" y="272"/>
                    <a:pt x="94" y="271"/>
                  </a:cubicBezTo>
                  <a:cubicBezTo>
                    <a:pt x="78" y="270"/>
                    <a:pt x="78" y="270"/>
                    <a:pt x="94" y="270"/>
                  </a:cubicBezTo>
                  <a:cubicBezTo>
                    <a:pt x="96" y="269"/>
                    <a:pt x="97" y="269"/>
                    <a:pt x="99" y="269"/>
                  </a:cubicBezTo>
                  <a:close/>
                  <a:moveTo>
                    <a:pt x="482" y="295"/>
                  </a:moveTo>
                  <a:cubicBezTo>
                    <a:pt x="483" y="295"/>
                    <a:pt x="485" y="295"/>
                    <a:pt x="490" y="296"/>
                  </a:cubicBezTo>
                  <a:cubicBezTo>
                    <a:pt x="494" y="298"/>
                    <a:pt x="500" y="299"/>
                    <a:pt x="505" y="302"/>
                  </a:cubicBezTo>
                  <a:cubicBezTo>
                    <a:pt x="497" y="300"/>
                    <a:pt x="489" y="298"/>
                    <a:pt x="482" y="295"/>
                  </a:cubicBezTo>
                  <a:lnTo>
                    <a:pt x="481" y="295"/>
                  </a:lnTo>
                  <a:cubicBezTo>
                    <a:pt x="481" y="295"/>
                    <a:pt x="482" y="295"/>
                    <a:pt x="482" y="295"/>
                  </a:cubicBezTo>
                  <a:close/>
                  <a:moveTo>
                    <a:pt x="174" y="317"/>
                  </a:moveTo>
                  <a:lnTo>
                    <a:pt x="167" y="321"/>
                  </a:lnTo>
                  <a:lnTo>
                    <a:pt x="167" y="322"/>
                  </a:lnTo>
                  <a:cubicBezTo>
                    <a:pt x="175" y="318"/>
                    <a:pt x="175" y="318"/>
                    <a:pt x="174" y="317"/>
                  </a:cubicBezTo>
                  <a:close/>
                  <a:moveTo>
                    <a:pt x="130" y="319"/>
                  </a:moveTo>
                  <a:cubicBezTo>
                    <a:pt x="131" y="319"/>
                    <a:pt x="131" y="319"/>
                    <a:pt x="131" y="320"/>
                  </a:cubicBezTo>
                  <a:cubicBezTo>
                    <a:pt x="132" y="321"/>
                    <a:pt x="132" y="321"/>
                    <a:pt x="124" y="325"/>
                  </a:cubicBezTo>
                  <a:cubicBezTo>
                    <a:pt x="124" y="325"/>
                    <a:pt x="121" y="326"/>
                    <a:pt x="118" y="326"/>
                  </a:cubicBezTo>
                  <a:cubicBezTo>
                    <a:pt x="117" y="326"/>
                    <a:pt x="116" y="325"/>
                    <a:pt x="115" y="325"/>
                  </a:cubicBezTo>
                  <a:lnTo>
                    <a:pt x="123" y="321"/>
                  </a:lnTo>
                  <a:cubicBezTo>
                    <a:pt x="127" y="319"/>
                    <a:pt x="129" y="319"/>
                    <a:pt x="130" y="319"/>
                  </a:cubicBezTo>
                  <a:close/>
                  <a:moveTo>
                    <a:pt x="475" y="329"/>
                  </a:moveTo>
                  <a:cubicBezTo>
                    <a:pt x="483" y="332"/>
                    <a:pt x="490" y="336"/>
                    <a:pt x="490" y="337"/>
                  </a:cubicBezTo>
                  <a:lnTo>
                    <a:pt x="482" y="336"/>
                  </a:lnTo>
                  <a:lnTo>
                    <a:pt x="475" y="330"/>
                  </a:lnTo>
                  <a:lnTo>
                    <a:pt x="475" y="329"/>
                  </a:lnTo>
                  <a:close/>
                  <a:moveTo>
                    <a:pt x="324" y="333"/>
                  </a:moveTo>
                  <a:cubicBezTo>
                    <a:pt x="323" y="333"/>
                    <a:pt x="323" y="333"/>
                    <a:pt x="327" y="341"/>
                  </a:cubicBezTo>
                  <a:lnTo>
                    <a:pt x="328" y="340"/>
                  </a:lnTo>
                  <a:cubicBezTo>
                    <a:pt x="325" y="333"/>
                    <a:pt x="325" y="333"/>
                    <a:pt x="324" y="333"/>
                  </a:cubicBezTo>
                  <a:close/>
                  <a:moveTo>
                    <a:pt x="135" y="332"/>
                  </a:moveTo>
                  <a:cubicBezTo>
                    <a:pt x="136" y="332"/>
                    <a:pt x="136" y="333"/>
                    <a:pt x="137" y="333"/>
                  </a:cubicBezTo>
                  <a:cubicBezTo>
                    <a:pt x="138" y="335"/>
                    <a:pt x="138" y="336"/>
                    <a:pt x="131" y="339"/>
                  </a:cubicBezTo>
                  <a:lnTo>
                    <a:pt x="130" y="338"/>
                  </a:lnTo>
                  <a:cubicBezTo>
                    <a:pt x="132" y="337"/>
                    <a:pt x="133" y="336"/>
                    <a:pt x="133" y="336"/>
                  </a:cubicBezTo>
                  <a:lnTo>
                    <a:pt x="133" y="336"/>
                  </a:lnTo>
                  <a:cubicBezTo>
                    <a:pt x="133" y="336"/>
                    <a:pt x="128" y="338"/>
                    <a:pt x="123" y="341"/>
                  </a:cubicBezTo>
                  <a:lnTo>
                    <a:pt x="109" y="349"/>
                  </a:lnTo>
                  <a:cubicBezTo>
                    <a:pt x="109" y="348"/>
                    <a:pt x="114" y="342"/>
                    <a:pt x="122" y="339"/>
                  </a:cubicBezTo>
                  <a:cubicBezTo>
                    <a:pt x="131" y="334"/>
                    <a:pt x="134" y="332"/>
                    <a:pt x="135" y="332"/>
                  </a:cubicBezTo>
                  <a:close/>
                  <a:moveTo>
                    <a:pt x="17" y="360"/>
                  </a:moveTo>
                  <a:cubicBezTo>
                    <a:pt x="12" y="360"/>
                    <a:pt x="6" y="362"/>
                    <a:pt x="1" y="364"/>
                  </a:cubicBezTo>
                  <a:lnTo>
                    <a:pt x="2" y="366"/>
                  </a:lnTo>
                  <a:cubicBezTo>
                    <a:pt x="2" y="367"/>
                    <a:pt x="3" y="367"/>
                    <a:pt x="4" y="367"/>
                  </a:cubicBezTo>
                  <a:cubicBezTo>
                    <a:pt x="6" y="367"/>
                    <a:pt x="12" y="364"/>
                    <a:pt x="18" y="363"/>
                  </a:cubicBezTo>
                  <a:lnTo>
                    <a:pt x="17" y="360"/>
                  </a:lnTo>
                  <a:close/>
                  <a:moveTo>
                    <a:pt x="355" y="391"/>
                  </a:moveTo>
                  <a:lnTo>
                    <a:pt x="355" y="391"/>
                  </a:lnTo>
                  <a:cubicBezTo>
                    <a:pt x="356" y="393"/>
                    <a:pt x="357" y="394"/>
                    <a:pt x="357" y="394"/>
                  </a:cubicBezTo>
                  <a:cubicBezTo>
                    <a:pt x="356" y="394"/>
                    <a:pt x="355" y="391"/>
                    <a:pt x="355" y="391"/>
                  </a:cubicBezTo>
                  <a:close/>
                  <a:moveTo>
                    <a:pt x="294" y="381"/>
                  </a:moveTo>
                  <a:cubicBezTo>
                    <a:pt x="295" y="389"/>
                    <a:pt x="295" y="397"/>
                    <a:pt x="295" y="397"/>
                  </a:cubicBezTo>
                  <a:cubicBezTo>
                    <a:pt x="295" y="393"/>
                    <a:pt x="295" y="393"/>
                    <a:pt x="295" y="388"/>
                  </a:cubicBezTo>
                  <a:lnTo>
                    <a:pt x="294" y="381"/>
                  </a:lnTo>
                  <a:close/>
                  <a:moveTo>
                    <a:pt x="416" y="396"/>
                  </a:moveTo>
                  <a:cubicBezTo>
                    <a:pt x="416" y="396"/>
                    <a:pt x="419" y="399"/>
                    <a:pt x="418" y="400"/>
                  </a:cubicBezTo>
                  <a:cubicBezTo>
                    <a:pt x="416" y="397"/>
                    <a:pt x="416" y="396"/>
                    <a:pt x="416" y="396"/>
                  </a:cubicBezTo>
                  <a:close/>
                  <a:moveTo>
                    <a:pt x="402" y="391"/>
                  </a:moveTo>
                  <a:cubicBezTo>
                    <a:pt x="408" y="396"/>
                    <a:pt x="413" y="403"/>
                    <a:pt x="411" y="404"/>
                  </a:cubicBezTo>
                  <a:lnTo>
                    <a:pt x="406" y="399"/>
                  </a:lnTo>
                  <a:lnTo>
                    <a:pt x="401" y="391"/>
                  </a:lnTo>
                  <a:close/>
                  <a:moveTo>
                    <a:pt x="331" y="391"/>
                  </a:moveTo>
                  <a:cubicBezTo>
                    <a:pt x="332" y="396"/>
                    <a:pt x="334" y="401"/>
                    <a:pt x="336" y="406"/>
                  </a:cubicBezTo>
                  <a:cubicBezTo>
                    <a:pt x="337" y="405"/>
                    <a:pt x="335" y="399"/>
                    <a:pt x="335" y="399"/>
                  </a:cubicBezTo>
                  <a:cubicBezTo>
                    <a:pt x="335" y="399"/>
                    <a:pt x="332" y="391"/>
                    <a:pt x="332" y="391"/>
                  </a:cubicBezTo>
                  <a:close/>
                  <a:moveTo>
                    <a:pt x="390" y="392"/>
                  </a:moveTo>
                  <a:lnTo>
                    <a:pt x="390" y="392"/>
                  </a:lnTo>
                  <a:cubicBezTo>
                    <a:pt x="391" y="392"/>
                    <a:pt x="394" y="395"/>
                    <a:pt x="399" y="402"/>
                  </a:cubicBezTo>
                  <a:cubicBezTo>
                    <a:pt x="405" y="409"/>
                    <a:pt x="405" y="409"/>
                    <a:pt x="404" y="410"/>
                  </a:cubicBezTo>
                  <a:cubicBezTo>
                    <a:pt x="399" y="405"/>
                    <a:pt x="396" y="402"/>
                    <a:pt x="392" y="397"/>
                  </a:cubicBezTo>
                  <a:cubicBezTo>
                    <a:pt x="390" y="394"/>
                    <a:pt x="389" y="392"/>
                    <a:pt x="390" y="392"/>
                  </a:cubicBezTo>
                  <a:close/>
                  <a:moveTo>
                    <a:pt x="167" y="413"/>
                  </a:moveTo>
                  <a:cubicBezTo>
                    <a:pt x="168" y="413"/>
                    <a:pt x="168" y="413"/>
                    <a:pt x="168" y="413"/>
                  </a:cubicBezTo>
                  <a:cubicBezTo>
                    <a:pt x="169" y="414"/>
                    <a:pt x="164" y="420"/>
                    <a:pt x="156" y="424"/>
                  </a:cubicBezTo>
                  <a:lnTo>
                    <a:pt x="153" y="422"/>
                  </a:lnTo>
                  <a:cubicBezTo>
                    <a:pt x="158" y="417"/>
                    <a:pt x="165" y="413"/>
                    <a:pt x="167" y="413"/>
                  </a:cubicBezTo>
                  <a:close/>
                  <a:moveTo>
                    <a:pt x="326" y="418"/>
                  </a:moveTo>
                  <a:cubicBezTo>
                    <a:pt x="327" y="418"/>
                    <a:pt x="327" y="418"/>
                    <a:pt x="330" y="424"/>
                  </a:cubicBezTo>
                  <a:lnTo>
                    <a:pt x="328" y="425"/>
                  </a:lnTo>
                  <a:lnTo>
                    <a:pt x="325" y="418"/>
                  </a:lnTo>
                  <a:close/>
                  <a:moveTo>
                    <a:pt x="241" y="411"/>
                  </a:moveTo>
                  <a:cubicBezTo>
                    <a:pt x="241" y="411"/>
                    <a:pt x="242" y="412"/>
                    <a:pt x="242" y="412"/>
                  </a:cubicBezTo>
                  <a:lnTo>
                    <a:pt x="240" y="420"/>
                  </a:lnTo>
                  <a:lnTo>
                    <a:pt x="236" y="427"/>
                  </a:lnTo>
                  <a:lnTo>
                    <a:pt x="238" y="419"/>
                  </a:lnTo>
                  <a:cubicBezTo>
                    <a:pt x="239" y="413"/>
                    <a:pt x="240" y="411"/>
                    <a:pt x="241" y="411"/>
                  </a:cubicBezTo>
                  <a:close/>
                  <a:moveTo>
                    <a:pt x="381" y="423"/>
                  </a:moveTo>
                  <a:cubicBezTo>
                    <a:pt x="383" y="423"/>
                    <a:pt x="387" y="429"/>
                    <a:pt x="387" y="429"/>
                  </a:cubicBezTo>
                  <a:cubicBezTo>
                    <a:pt x="388" y="431"/>
                    <a:pt x="389" y="432"/>
                    <a:pt x="388" y="432"/>
                  </a:cubicBezTo>
                  <a:cubicBezTo>
                    <a:pt x="388" y="432"/>
                    <a:pt x="385" y="430"/>
                    <a:pt x="385" y="430"/>
                  </a:cubicBezTo>
                  <a:cubicBezTo>
                    <a:pt x="379" y="424"/>
                    <a:pt x="379" y="424"/>
                    <a:pt x="381" y="423"/>
                  </a:cubicBezTo>
                  <a:cubicBezTo>
                    <a:pt x="381" y="423"/>
                    <a:pt x="381" y="423"/>
                    <a:pt x="381" y="423"/>
                  </a:cubicBezTo>
                  <a:close/>
                  <a:moveTo>
                    <a:pt x="275" y="406"/>
                  </a:moveTo>
                  <a:cubicBezTo>
                    <a:pt x="275" y="406"/>
                    <a:pt x="275" y="410"/>
                    <a:pt x="273" y="420"/>
                  </a:cubicBezTo>
                  <a:lnTo>
                    <a:pt x="269" y="436"/>
                  </a:lnTo>
                  <a:cubicBezTo>
                    <a:pt x="268" y="436"/>
                    <a:pt x="270" y="427"/>
                    <a:pt x="273" y="411"/>
                  </a:cubicBezTo>
                  <a:cubicBezTo>
                    <a:pt x="274" y="408"/>
                    <a:pt x="275" y="406"/>
                    <a:pt x="275" y="406"/>
                  </a:cubicBezTo>
                  <a:close/>
                  <a:moveTo>
                    <a:pt x="315" y="416"/>
                  </a:moveTo>
                  <a:cubicBezTo>
                    <a:pt x="316" y="416"/>
                    <a:pt x="318" y="424"/>
                    <a:pt x="319" y="436"/>
                  </a:cubicBezTo>
                  <a:lnTo>
                    <a:pt x="317" y="436"/>
                  </a:lnTo>
                  <a:cubicBezTo>
                    <a:pt x="315" y="428"/>
                    <a:pt x="314" y="420"/>
                    <a:pt x="315" y="420"/>
                  </a:cubicBezTo>
                  <a:cubicBezTo>
                    <a:pt x="315" y="417"/>
                    <a:pt x="315" y="416"/>
                    <a:pt x="315" y="416"/>
                  </a:cubicBezTo>
                  <a:close/>
                  <a:moveTo>
                    <a:pt x="165" y="428"/>
                  </a:moveTo>
                  <a:cubicBezTo>
                    <a:pt x="163" y="428"/>
                    <a:pt x="160" y="431"/>
                    <a:pt x="157" y="436"/>
                  </a:cubicBezTo>
                  <a:cubicBezTo>
                    <a:pt x="151" y="441"/>
                    <a:pt x="153" y="442"/>
                    <a:pt x="156" y="445"/>
                  </a:cubicBezTo>
                  <a:cubicBezTo>
                    <a:pt x="156" y="445"/>
                    <a:pt x="156" y="445"/>
                    <a:pt x="156" y="445"/>
                  </a:cubicBezTo>
                  <a:cubicBezTo>
                    <a:pt x="158" y="445"/>
                    <a:pt x="164" y="440"/>
                    <a:pt x="164" y="440"/>
                  </a:cubicBezTo>
                  <a:cubicBezTo>
                    <a:pt x="168" y="433"/>
                    <a:pt x="167" y="433"/>
                    <a:pt x="166" y="432"/>
                  </a:cubicBezTo>
                  <a:cubicBezTo>
                    <a:pt x="167" y="429"/>
                    <a:pt x="166" y="428"/>
                    <a:pt x="165" y="428"/>
                  </a:cubicBezTo>
                  <a:close/>
                  <a:moveTo>
                    <a:pt x="357" y="434"/>
                  </a:moveTo>
                  <a:cubicBezTo>
                    <a:pt x="358" y="434"/>
                    <a:pt x="360" y="435"/>
                    <a:pt x="362" y="440"/>
                  </a:cubicBezTo>
                  <a:cubicBezTo>
                    <a:pt x="362" y="440"/>
                    <a:pt x="365" y="448"/>
                    <a:pt x="363" y="448"/>
                  </a:cubicBezTo>
                  <a:cubicBezTo>
                    <a:pt x="363" y="448"/>
                    <a:pt x="363" y="448"/>
                    <a:pt x="363" y="448"/>
                  </a:cubicBezTo>
                  <a:cubicBezTo>
                    <a:pt x="361" y="448"/>
                    <a:pt x="358" y="442"/>
                    <a:pt x="358" y="442"/>
                  </a:cubicBezTo>
                  <a:cubicBezTo>
                    <a:pt x="354" y="434"/>
                    <a:pt x="355" y="434"/>
                    <a:pt x="355" y="434"/>
                  </a:cubicBezTo>
                  <a:cubicBezTo>
                    <a:pt x="356" y="434"/>
                    <a:pt x="357" y="434"/>
                    <a:pt x="357" y="434"/>
                  </a:cubicBezTo>
                  <a:close/>
                  <a:moveTo>
                    <a:pt x="244" y="426"/>
                  </a:moveTo>
                  <a:lnTo>
                    <a:pt x="244" y="426"/>
                  </a:lnTo>
                  <a:cubicBezTo>
                    <a:pt x="245" y="426"/>
                    <a:pt x="244" y="430"/>
                    <a:pt x="242" y="437"/>
                  </a:cubicBezTo>
                  <a:cubicBezTo>
                    <a:pt x="240" y="445"/>
                    <a:pt x="236" y="452"/>
                    <a:pt x="232" y="459"/>
                  </a:cubicBezTo>
                  <a:lnTo>
                    <a:pt x="229" y="458"/>
                  </a:lnTo>
                  <a:lnTo>
                    <a:pt x="236" y="443"/>
                  </a:lnTo>
                  <a:cubicBezTo>
                    <a:pt x="242" y="431"/>
                    <a:pt x="244" y="426"/>
                    <a:pt x="244" y="426"/>
                  </a:cubicBezTo>
                  <a:close/>
                  <a:moveTo>
                    <a:pt x="282" y="445"/>
                  </a:moveTo>
                  <a:cubicBezTo>
                    <a:pt x="281" y="454"/>
                    <a:pt x="281" y="461"/>
                    <a:pt x="280" y="461"/>
                  </a:cubicBezTo>
                  <a:lnTo>
                    <a:pt x="278" y="461"/>
                  </a:lnTo>
                  <a:cubicBezTo>
                    <a:pt x="279" y="456"/>
                    <a:pt x="279" y="450"/>
                    <a:pt x="280" y="445"/>
                  </a:cubicBezTo>
                  <a:close/>
                  <a:moveTo>
                    <a:pt x="313" y="468"/>
                  </a:moveTo>
                  <a:lnTo>
                    <a:pt x="314" y="476"/>
                  </a:lnTo>
                  <a:cubicBezTo>
                    <a:pt x="313" y="477"/>
                    <a:pt x="312" y="481"/>
                    <a:pt x="312" y="481"/>
                  </a:cubicBezTo>
                  <a:cubicBezTo>
                    <a:pt x="312" y="481"/>
                    <a:pt x="312" y="480"/>
                    <a:pt x="312" y="477"/>
                  </a:cubicBezTo>
                  <a:lnTo>
                    <a:pt x="310" y="477"/>
                  </a:lnTo>
                  <a:cubicBezTo>
                    <a:pt x="309" y="477"/>
                    <a:pt x="312" y="468"/>
                    <a:pt x="313" y="468"/>
                  </a:cubicBezTo>
                  <a:close/>
                  <a:moveTo>
                    <a:pt x="260" y="6"/>
                  </a:moveTo>
                  <a:cubicBezTo>
                    <a:pt x="259" y="6"/>
                    <a:pt x="257" y="6"/>
                    <a:pt x="259" y="15"/>
                  </a:cubicBezTo>
                  <a:cubicBezTo>
                    <a:pt x="260" y="23"/>
                    <a:pt x="260" y="23"/>
                    <a:pt x="259" y="23"/>
                  </a:cubicBezTo>
                  <a:cubicBezTo>
                    <a:pt x="257" y="23"/>
                    <a:pt x="256" y="23"/>
                    <a:pt x="254" y="31"/>
                  </a:cubicBezTo>
                  <a:cubicBezTo>
                    <a:pt x="256" y="40"/>
                    <a:pt x="254" y="40"/>
                    <a:pt x="252" y="40"/>
                  </a:cubicBezTo>
                  <a:cubicBezTo>
                    <a:pt x="250" y="32"/>
                    <a:pt x="247" y="32"/>
                    <a:pt x="247" y="32"/>
                  </a:cubicBezTo>
                  <a:cubicBezTo>
                    <a:pt x="247" y="27"/>
                    <a:pt x="247" y="28"/>
                    <a:pt x="245" y="24"/>
                  </a:cubicBezTo>
                  <a:cubicBezTo>
                    <a:pt x="244" y="18"/>
                    <a:pt x="243" y="13"/>
                    <a:pt x="241" y="8"/>
                  </a:cubicBezTo>
                  <a:cubicBezTo>
                    <a:pt x="240" y="8"/>
                    <a:pt x="241" y="16"/>
                    <a:pt x="241" y="16"/>
                  </a:cubicBezTo>
                  <a:cubicBezTo>
                    <a:pt x="242" y="23"/>
                    <a:pt x="204" y="32"/>
                    <a:pt x="199" y="35"/>
                  </a:cubicBezTo>
                  <a:cubicBezTo>
                    <a:pt x="197" y="32"/>
                    <a:pt x="195" y="31"/>
                    <a:pt x="193" y="31"/>
                  </a:cubicBezTo>
                  <a:cubicBezTo>
                    <a:pt x="191" y="31"/>
                    <a:pt x="191" y="33"/>
                    <a:pt x="194" y="37"/>
                  </a:cubicBezTo>
                  <a:cubicBezTo>
                    <a:pt x="196" y="44"/>
                    <a:pt x="189" y="47"/>
                    <a:pt x="180" y="51"/>
                  </a:cubicBezTo>
                  <a:cubicBezTo>
                    <a:pt x="170" y="56"/>
                    <a:pt x="164" y="61"/>
                    <a:pt x="168" y="68"/>
                  </a:cubicBezTo>
                  <a:lnTo>
                    <a:pt x="164" y="70"/>
                  </a:lnTo>
                  <a:cubicBezTo>
                    <a:pt x="161" y="71"/>
                    <a:pt x="164" y="80"/>
                    <a:pt x="162" y="80"/>
                  </a:cubicBezTo>
                  <a:cubicBezTo>
                    <a:pt x="164" y="84"/>
                    <a:pt x="165" y="86"/>
                    <a:pt x="164" y="86"/>
                  </a:cubicBezTo>
                  <a:cubicBezTo>
                    <a:pt x="164" y="86"/>
                    <a:pt x="162" y="85"/>
                    <a:pt x="160" y="81"/>
                  </a:cubicBezTo>
                  <a:cubicBezTo>
                    <a:pt x="156" y="75"/>
                    <a:pt x="152" y="69"/>
                    <a:pt x="150" y="69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47" y="71"/>
                    <a:pt x="152" y="78"/>
                    <a:pt x="157" y="83"/>
                  </a:cubicBezTo>
                  <a:cubicBezTo>
                    <a:pt x="161" y="90"/>
                    <a:pt x="160" y="91"/>
                    <a:pt x="160" y="91"/>
                  </a:cubicBezTo>
                  <a:cubicBezTo>
                    <a:pt x="160" y="92"/>
                    <a:pt x="160" y="92"/>
                    <a:pt x="159" y="92"/>
                  </a:cubicBezTo>
                  <a:cubicBezTo>
                    <a:pt x="159" y="92"/>
                    <a:pt x="158" y="90"/>
                    <a:pt x="155" y="86"/>
                  </a:cubicBezTo>
                  <a:lnTo>
                    <a:pt x="144" y="73"/>
                  </a:lnTo>
                  <a:lnTo>
                    <a:pt x="143" y="73"/>
                  </a:lnTo>
                  <a:cubicBezTo>
                    <a:pt x="148" y="80"/>
                    <a:pt x="147" y="81"/>
                    <a:pt x="147" y="81"/>
                  </a:cubicBezTo>
                  <a:cubicBezTo>
                    <a:pt x="146" y="81"/>
                    <a:pt x="146" y="82"/>
                    <a:pt x="146" y="82"/>
                  </a:cubicBezTo>
                  <a:cubicBezTo>
                    <a:pt x="145" y="82"/>
                    <a:pt x="143" y="79"/>
                    <a:pt x="135" y="69"/>
                  </a:cubicBezTo>
                  <a:cubicBezTo>
                    <a:pt x="131" y="63"/>
                    <a:pt x="128" y="60"/>
                    <a:pt x="127" y="60"/>
                  </a:cubicBezTo>
                  <a:lnTo>
                    <a:pt x="127" y="60"/>
                  </a:lnTo>
                  <a:cubicBezTo>
                    <a:pt x="126" y="60"/>
                    <a:pt x="128" y="64"/>
                    <a:pt x="132" y="71"/>
                  </a:cubicBezTo>
                  <a:lnTo>
                    <a:pt x="135" y="80"/>
                  </a:lnTo>
                  <a:cubicBezTo>
                    <a:pt x="132" y="77"/>
                    <a:pt x="130" y="76"/>
                    <a:pt x="129" y="76"/>
                  </a:cubicBezTo>
                  <a:lnTo>
                    <a:pt x="129" y="76"/>
                  </a:lnTo>
                  <a:cubicBezTo>
                    <a:pt x="127" y="76"/>
                    <a:pt x="132" y="84"/>
                    <a:pt x="135" y="90"/>
                  </a:cubicBezTo>
                  <a:cubicBezTo>
                    <a:pt x="130" y="85"/>
                    <a:pt x="127" y="82"/>
                    <a:pt x="126" y="82"/>
                  </a:cubicBezTo>
                  <a:lnTo>
                    <a:pt x="126" y="82"/>
                  </a:lnTo>
                  <a:cubicBezTo>
                    <a:pt x="125" y="82"/>
                    <a:pt x="127" y="86"/>
                    <a:pt x="132" y="92"/>
                  </a:cubicBezTo>
                  <a:cubicBezTo>
                    <a:pt x="135" y="96"/>
                    <a:pt x="136" y="98"/>
                    <a:pt x="135" y="98"/>
                  </a:cubicBezTo>
                  <a:cubicBezTo>
                    <a:pt x="135" y="98"/>
                    <a:pt x="133" y="97"/>
                    <a:pt x="130" y="95"/>
                  </a:cubicBezTo>
                  <a:cubicBezTo>
                    <a:pt x="127" y="92"/>
                    <a:pt x="125" y="91"/>
                    <a:pt x="123" y="91"/>
                  </a:cubicBezTo>
                  <a:cubicBezTo>
                    <a:pt x="121" y="91"/>
                    <a:pt x="120" y="92"/>
                    <a:pt x="119" y="93"/>
                  </a:cubicBezTo>
                  <a:cubicBezTo>
                    <a:pt x="124" y="100"/>
                    <a:pt x="115" y="108"/>
                    <a:pt x="107" y="117"/>
                  </a:cubicBezTo>
                  <a:cubicBezTo>
                    <a:pt x="98" y="128"/>
                    <a:pt x="92" y="135"/>
                    <a:pt x="98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7" y="141"/>
                    <a:pt x="96" y="140"/>
                    <a:pt x="91" y="138"/>
                  </a:cubicBezTo>
                  <a:cubicBezTo>
                    <a:pt x="88" y="137"/>
                    <a:pt x="86" y="136"/>
                    <a:pt x="86" y="136"/>
                  </a:cubicBezTo>
                  <a:lnTo>
                    <a:pt x="86" y="136"/>
                  </a:lnTo>
                  <a:cubicBezTo>
                    <a:pt x="85" y="136"/>
                    <a:pt x="87" y="139"/>
                    <a:pt x="95" y="145"/>
                  </a:cubicBezTo>
                  <a:cubicBezTo>
                    <a:pt x="99" y="148"/>
                    <a:pt x="103" y="151"/>
                    <a:pt x="103" y="151"/>
                  </a:cubicBezTo>
                  <a:cubicBezTo>
                    <a:pt x="102" y="151"/>
                    <a:pt x="100" y="150"/>
                    <a:pt x="94" y="146"/>
                  </a:cubicBezTo>
                  <a:cubicBezTo>
                    <a:pt x="92" y="145"/>
                    <a:pt x="90" y="144"/>
                    <a:pt x="89" y="144"/>
                  </a:cubicBezTo>
                  <a:cubicBezTo>
                    <a:pt x="86" y="144"/>
                    <a:pt x="85" y="147"/>
                    <a:pt x="83" y="150"/>
                  </a:cubicBezTo>
                  <a:cubicBezTo>
                    <a:pt x="79" y="154"/>
                    <a:pt x="77" y="160"/>
                    <a:pt x="84" y="163"/>
                  </a:cubicBezTo>
                  <a:cubicBezTo>
                    <a:pt x="87" y="167"/>
                    <a:pt x="88" y="168"/>
                    <a:pt x="88" y="168"/>
                  </a:cubicBezTo>
                  <a:cubicBezTo>
                    <a:pt x="87" y="168"/>
                    <a:pt x="86" y="167"/>
                    <a:pt x="83" y="165"/>
                  </a:cubicBezTo>
                  <a:cubicBezTo>
                    <a:pt x="77" y="162"/>
                    <a:pt x="73" y="160"/>
                    <a:pt x="69" y="160"/>
                  </a:cubicBezTo>
                  <a:cubicBezTo>
                    <a:pt x="64" y="160"/>
                    <a:pt x="63" y="164"/>
                    <a:pt x="70" y="171"/>
                  </a:cubicBezTo>
                  <a:cubicBezTo>
                    <a:pt x="70" y="172"/>
                    <a:pt x="69" y="173"/>
                    <a:pt x="68" y="173"/>
                  </a:cubicBezTo>
                  <a:cubicBezTo>
                    <a:pt x="66" y="173"/>
                    <a:pt x="65" y="172"/>
                    <a:pt x="61" y="171"/>
                  </a:cubicBezTo>
                  <a:lnTo>
                    <a:pt x="61" y="171"/>
                  </a:lnTo>
                  <a:cubicBezTo>
                    <a:pt x="61" y="172"/>
                    <a:pt x="60" y="173"/>
                    <a:pt x="66" y="181"/>
                  </a:cubicBezTo>
                  <a:cubicBezTo>
                    <a:pt x="65" y="182"/>
                    <a:pt x="63" y="189"/>
                    <a:pt x="61" y="191"/>
                  </a:cubicBezTo>
                  <a:cubicBezTo>
                    <a:pt x="60" y="194"/>
                    <a:pt x="67" y="200"/>
                    <a:pt x="67" y="200"/>
                  </a:cubicBezTo>
                  <a:cubicBezTo>
                    <a:pt x="66" y="201"/>
                    <a:pt x="66" y="202"/>
                    <a:pt x="66" y="202"/>
                  </a:cubicBezTo>
                  <a:cubicBezTo>
                    <a:pt x="66" y="202"/>
                    <a:pt x="66" y="201"/>
                    <a:pt x="66" y="201"/>
                  </a:cubicBezTo>
                  <a:cubicBezTo>
                    <a:pt x="65" y="201"/>
                    <a:pt x="64" y="201"/>
                    <a:pt x="64" y="201"/>
                  </a:cubicBezTo>
                  <a:cubicBezTo>
                    <a:pt x="58" y="201"/>
                    <a:pt x="55" y="208"/>
                    <a:pt x="52" y="217"/>
                  </a:cubicBezTo>
                  <a:cubicBezTo>
                    <a:pt x="50" y="228"/>
                    <a:pt x="48" y="237"/>
                    <a:pt x="40" y="238"/>
                  </a:cubicBezTo>
                  <a:cubicBezTo>
                    <a:pt x="40" y="238"/>
                    <a:pt x="40" y="239"/>
                    <a:pt x="48" y="243"/>
                  </a:cubicBezTo>
                  <a:cubicBezTo>
                    <a:pt x="64" y="246"/>
                    <a:pt x="64" y="247"/>
                    <a:pt x="55" y="247"/>
                  </a:cubicBezTo>
                  <a:cubicBezTo>
                    <a:pt x="39" y="247"/>
                    <a:pt x="38" y="255"/>
                    <a:pt x="54" y="257"/>
                  </a:cubicBezTo>
                  <a:lnTo>
                    <a:pt x="46" y="256"/>
                  </a:lnTo>
                  <a:lnTo>
                    <a:pt x="46" y="256"/>
                  </a:lnTo>
                  <a:cubicBezTo>
                    <a:pt x="30" y="257"/>
                    <a:pt x="37" y="263"/>
                    <a:pt x="54" y="264"/>
                  </a:cubicBezTo>
                  <a:cubicBezTo>
                    <a:pt x="46" y="266"/>
                    <a:pt x="38" y="267"/>
                    <a:pt x="46" y="270"/>
                  </a:cubicBezTo>
                  <a:cubicBezTo>
                    <a:pt x="46" y="271"/>
                    <a:pt x="46" y="271"/>
                    <a:pt x="29" y="271"/>
                  </a:cubicBezTo>
                  <a:cubicBezTo>
                    <a:pt x="21" y="272"/>
                    <a:pt x="13" y="272"/>
                    <a:pt x="13" y="273"/>
                  </a:cubicBezTo>
                  <a:cubicBezTo>
                    <a:pt x="13" y="275"/>
                    <a:pt x="21" y="275"/>
                    <a:pt x="29" y="275"/>
                  </a:cubicBezTo>
                  <a:lnTo>
                    <a:pt x="29" y="279"/>
                  </a:lnTo>
                  <a:cubicBezTo>
                    <a:pt x="29" y="279"/>
                    <a:pt x="29" y="280"/>
                    <a:pt x="38" y="280"/>
                  </a:cubicBezTo>
                  <a:cubicBezTo>
                    <a:pt x="39" y="279"/>
                    <a:pt x="41" y="279"/>
                    <a:pt x="42" y="279"/>
                  </a:cubicBezTo>
                  <a:cubicBezTo>
                    <a:pt x="46" y="279"/>
                    <a:pt x="46" y="281"/>
                    <a:pt x="46" y="282"/>
                  </a:cubicBezTo>
                  <a:cubicBezTo>
                    <a:pt x="42" y="282"/>
                    <a:pt x="42" y="283"/>
                    <a:pt x="44" y="283"/>
                  </a:cubicBezTo>
                  <a:cubicBezTo>
                    <a:pt x="46" y="283"/>
                    <a:pt x="50" y="282"/>
                    <a:pt x="54" y="282"/>
                  </a:cubicBezTo>
                  <a:cubicBezTo>
                    <a:pt x="58" y="281"/>
                    <a:pt x="63" y="281"/>
                    <a:pt x="66" y="281"/>
                  </a:cubicBezTo>
                  <a:cubicBezTo>
                    <a:pt x="68" y="281"/>
                    <a:pt x="69" y="281"/>
                    <a:pt x="69" y="282"/>
                  </a:cubicBezTo>
                  <a:lnTo>
                    <a:pt x="86" y="280"/>
                  </a:lnTo>
                  <a:cubicBezTo>
                    <a:pt x="96" y="280"/>
                    <a:pt x="107" y="279"/>
                    <a:pt x="119" y="275"/>
                  </a:cubicBezTo>
                  <a:cubicBezTo>
                    <a:pt x="127" y="271"/>
                    <a:pt x="134" y="267"/>
                    <a:pt x="119" y="267"/>
                  </a:cubicBezTo>
                  <a:cubicBezTo>
                    <a:pt x="119" y="267"/>
                    <a:pt x="111" y="267"/>
                    <a:pt x="111" y="266"/>
                  </a:cubicBezTo>
                  <a:cubicBezTo>
                    <a:pt x="111" y="265"/>
                    <a:pt x="119" y="264"/>
                    <a:pt x="119" y="264"/>
                  </a:cubicBezTo>
                  <a:cubicBezTo>
                    <a:pt x="127" y="264"/>
                    <a:pt x="127" y="259"/>
                    <a:pt x="128" y="255"/>
                  </a:cubicBezTo>
                  <a:cubicBezTo>
                    <a:pt x="129" y="249"/>
                    <a:pt x="129" y="246"/>
                    <a:pt x="138" y="246"/>
                  </a:cubicBezTo>
                  <a:cubicBezTo>
                    <a:pt x="140" y="246"/>
                    <a:pt x="142" y="246"/>
                    <a:pt x="143" y="246"/>
                  </a:cubicBezTo>
                  <a:cubicBezTo>
                    <a:pt x="146" y="246"/>
                    <a:pt x="146" y="246"/>
                    <a:pt x="146" y="246"/>
                  </a:cubicBezTo>
                  <a:cubicBezTo>
                    <a:pt x="138" y="245"/>
                    <a:pt x="139" y="239"/>
                    <a:pt x="141" y="233"/>
                  </a:cubicBezTo>
                  <a:cubicBezTo>
                    <a:pt x="143" y="226"/>
                    <a:pt x="146" y="219"/>
                    <a:pt x="139" y="217"/>
                  </a:cubicBezTo>
                  <a:cubicBezTo>
                    <a:pt x="139" y="216"/>
                    <a:pt x="140" y="215"/>
                    <a:pt x="140" y="215"/>
                  </a:cubicBezTo>
                  <a:cubicBezTo>
                    <a:pt x="143" y="215"/>
                    <a:pt x="144" y="216"/>
                    <a:pt x="146" y="216"/>
                  </a:cubicBezTo>
                  <a:cubicBezTo>
                    <a:pt x="148" y="216"/>
                    <a:pt x="148" y="215"/>
                    <a:pt x="149" y="213"/>
                  </a:cubicBezTo>
                  <a:cubicBezTo>
                    <a:pt x="142" y="209"/>
                    <a:pt x="143" y="207"/>
                    <a:pt x="143" y="207"/>
                  </a:cubicBezTo>
                  <a:lnTo>
                    <a:pt x="143" y="207"/>
                  </a:lnTo>
                  <a:cubicBezTo>
                    <a:pt x="146" y="208"/>
                    <a:pt x="148" y="209"/>
                    <a:pt x="150" y="209"/>
                  </a:cubicBezTo>
                  <a:cubicBezTo>
                    <a:pt x="151" y="209"/>
                    <a:pt x="152" y="208"/>
                    <a:pt x="152" y="207"/>
                  </a:cubicBezTo>
                  <a:cubicBezTo>
                    <a:pt x="153" y="206"/>
                    <a:pt x="153" y="204"/>
                    <a:pt x="147" y="201"/>
                  </a:cubicBezTo>
                  <a:cubicBezTo>
                    <a:pt x="149" y="197"/>
                    <a:pt x="155" y="194"/>
                    <a:pt x="159" y="194"/>
                  </a:cubicBezTo>
                  <a:cubicBezTo>
                    <a:pt x="161" y="195"/>
                    <a:pt x="162" y="196"/>
                    <a:pt x="162" y="196"/>
                  </a:cubicBezTo>
                  <a:cubicBezTo>
                    <a:pt x="164" y="196"/>
                    <a:pt x="159" y="192"/>
                    <a:pt x="155" y="188"/>
                  </a:cubicBezTo>
                  <a:cubicBezTo>
                    <a:pt x="148" y="184"/>
                    <a:pt x="141" y="179"/>
                    <a:pt x="142" y="178"/>
                  </a:cubicBezTo>
                  <a:lnTo>
                    <a:pt x="142" y="178"/>
                  </a:lnTo>
                  <a:lnTo>
                    <a:pt x="156" y="187"/>
                  </a:lnTo>
                  <a:cubicBezTo>
                    <a:pt x="159" y="190"/>
                    <a:pt x="161" y="191"/>
                    <a:pt x="162" y="191"/>
                  </a:cubicBezTo>
                  <a:cubicBezTo>
                    <a:pt x="162" y="191"/>
                    <a:pt x="163" y="190"/>
                    <a:pt x="164" y="190"/>
                  </a:cubicBezTo>
                  <a:lnTo>
                    <a:pt x="165" y="188"/>
                  </a:lnTo>
                  <a:cubicBezTo>
                    <a:pt x="158" y="184"/>
                    <a:pt x="160" y="179"/>
                    <a:pt x="166" y="173"/>
                  </a:cubicBezTo>
                  <a:cubicBezTo>
                    <a:pt x="171" y="165"/>
                    <a:pt x="175" y="164"/>
                    <a:pt x="168" y="158"/>
                  </a:cubicBezTo>
                  <a:cubicBezTo>
                    <a:pt x="165" y="155"/>
                    <a:pt x="164" y="153"/>
                    <a:pt x="165" y="153"/>
                  </a:cubicBezTo>
                  <a:cubicBezTo>
                    <a:pt x="166" y="153"/>
                    <a:pt x="168" y="154"/>
                    <a:pt x="171" y="155"/>
                  </a:cubicBezTo>
                  <a:cubicBezTo>
                    <a:pt x="184" y="162"/>
                    <a:pt x="190" y="165"/>
                    <a:pt x="191" y="165"/>
                  </a:cubicBezTo>
                  <a:cubicBezTo>
                    <a:pt x="192" y="165"/>
                    <a:pt x="191" y="164"/>
                    <a:pt x="188" y="161"/>
                  </a:cubicBezTo>
                  <a:cubicBezTo>
                    <a:pt x="188" y="161"/>
                    <a:pt x="188" y="161"/>
                    <a:pt x="188" y="161"/>
                  </a:cubicBezTo>
                  <a:cubicBezTo>
                    <a:pt x="187" y="161"/>
                    <a:pt x="182" y="156"/>
                    <a:pt x="177" y="151"/>
                  </a:cubicBezTo>
                  <a:cubicBezTo>
                    <a:pt x="171" y="145"/>
                    <a:pt x="168" y="142"/>
                    <a:pt x="168" y="142"/>
                  </a:cubicBezTo>
                  <a:lnTo>
                    <a:pt x="168" y="142"/>
                  </a:lnTo>
                  <a:cubicBezTo>
                    <a:pt x="169" y="142"/>
                    <a:pt x="172" y="144"/>
                    <a:pt x="178" y="150"/>
                  </a:cubicBezTo>
                  <a:cubicBezTo>
                    <a:pt x="181" y="152"/>
                    <a:pt x="183" y="153"/>
                    <a:pt x="185" y="153"/>
                  </a:cubicBezTo>
                  <a:cubicBezTo>
                    <a:pt x="192" y="153"/>
                    <a:pt x="194" y="142"/>
                    <a:pt x="187" y="132"/>
                  </a:cubicBezTo>
                  <a:lnTo>
                    <a:pt x="187" y="132"/>
                  </a:lnTo>
                  <a:lnTo>
                    <a:pt x="193" y="138"/>
                  </a:lnTo>
                  <a:cubicBezTo>
                    <a:pt x="195" y="142"/>
                    <a:pt x="197" y="143"/>
                    <a:pt x="198" y="143"/>
                  </a:cubicBezTo>
                  <a:cubicBezTo>
                    <a:pt x="199" y="143"/>
                    <a:pt x="200" y="143"/>
                    <a:pt x="202" y="142"/>
                  </a:cubicBezTo>
                  <a:lnTo>
                    <a:pt x="204" y="139"/>
                  </a:lnTo>
                  <a:cubicBezTo>
                    <a:pt x="199" y="133"/>
                    <a:pt x="200" y="130"/>
                    <a:pt x="202" y="130"/>
                  </a:cubicBezTo>
                  <a:lnTo>
                    <a:pt x="202" y="130"/>
                  </a:lnTo>
                  <a:cubicBezTo>
                    <a:pt x="204" y="130"/>
                    <a:pt x="207" y="133"/>
                    <a:pt x="210" y="136"/>
                  </a:cubicBezTo>
                  <a:cubicBezTo>
                    <a:pt x="214" y="141"/>
                    <a:pt x="215" y="142"/>
                    <a:pt x="215" y="142"/>
                  </a:cubicBezTo>
                  <a:cubicBezTo>
                    <a:pt x="216" y="142"/>
                    <a:pt x="216" y="142"/>
                    <a:pt x="216" y="142"/>
                  </a:cubicBezTo>
                  <a:cubicBezTo>
                    <a:pt x="214" y="135"/>
                    <a:pt x="214" y="132"/>
                    <a:pt x="216" y="132"/>
                  </a:cubicBezTo>
                  <a:lnTo>
                    <a:pt x="216" y="132"/>
                  </a:lnTo>
                  <a:cubicBezTo>
                    <a:pt x="218" y="132"/>
                    <a:pt x="221" y="135"/>
                    <a:pt x="223" y="138"/>
                  </a:cubicBezTo>
                  <a:cubicBezTo>
                    <a:pt x="224" y="138"/>
                    <a:pt x="224" y="137"/>
                    <a:pt x="225" y="137"/>
                  </a:cubicBezTo>
                  <a:cubicBezTo>
                    <a:pt x="222" y="130"/>
                    <a:pt x="224" y="129"/>
                    <a:pt x="225" y="129"/>
                  </a:cubicBezTo>
                  <a:cubicBezTo>
                    <a:pt x="227" y="128"/>
                    <a:pt x="229" y="127"/>
                    <a:pt x="224" y="120"/>
                  </a:cubicBezTo>
                  <a:cubicBezTo>
                    <a:pt x="221" y="114"/>
                    <a:pt x="217" y="106"/>
                    <a:pt x="218" y="106"/>
                  </a:cubicBezTo>
                  <a:lnTo>
                    <a:pt x="218" y="106"/>
                  </a:lnTo>
                  <a:lnTo>
                    <a:pt x="222" y="113"/>
                  </a:lnTo>
                  <a:cubicBezTo>
                    <a:pt x="224" y="118"/>
                    <a:pt x="226" y="119"/>
                    <a:pt x="228" y="119"/>
                  </a:cubicBezTo>
                  <a:cubicBezTo>
                    <a:pt x="229" y="119"/>
                    <a:pt x="230" y="119"/>
                    <a:pt x="232" y="118"/>
                  </a:cubicBezTo>
                  <a:cubicBezTo>
                    <a:pt x="234" y="117"/>
                    <a:pt x="235" y="117"/>
                    <a:pt x="236" y="117"/>
                  </a:cubicBezTo>
                  <a:cubicBezTo>
                    <a:pt x="238" y="117"/>
                    <a:pt x="240" y="118"/>
                    <a:pt x="242" y="123"/>
                  </a:cubicBezTo>
                  <a:lnTo>
                    <a:pt x="240" y="115"/>
                  </a:lnTo>
                  <a:cubicBezTo>
                    <a:pt x="239" y="111"/>
                    <a:pt x="239" y="109"/>
                    <a:pt x="240" y="109"/>
                  </a:cubicBezTo>
                  <a:lnTo>
                    <a:pt x="240" y="109"/>
                  </a:lnTo>
                  <a:cubicBezTo>
                    <a:pt x="240" y="109"/>
                    <a:pt x="241" y="111"/>
                    <a:pt x="242" y="115"/>
                  </a:cubicBezTo>
                  <a:cubicBezTo>
                    <a:pt x="244" y="118"/>
                    <a:pt x="245" y="120"/>
                    <a:pt x="247" y="120"/>
                  </a:cubicBezTo>
                  <a:cubicBezTo>
                    <a:pt x="248" y="120"/>
                    <a:pt x="249" y="118"/>
                    <a:pt x="249" y="114"/>
                  </a:cubicBezTo>
                  <a:lnTo>
                    <a:pt x="251" y="113"/>
                  </a:lnTo>
                  <a:cubicBezTo>
                    <a:pt x="253" y="120"/>
                    <a:pt x="255" y="124"/>
                    <a:pt x="256" y="124"/>
                  </a:cubicBezTo>
                  <a:cubicBezTo>
                    <a:pt x="257" y="124"/>
                    <a:pt x="257" y="120"/>
                    <a:pt x="256" y="113"/>
                  </a:cubicBezTo>
                  <a:lnTo>
                    <a:pt x="256" y="113"/>
                  </a:lnTo>
                  <a:cubicBezTo>
                    <a:pt x="256" y="119"/>
                    <a:pt x="257" y="119"/>
                    <a:pt x="258" y="119"/>
                  </a:cubicBezTo>
                  <a:cubicBezTo>
                    <a:pt x="258" y="119"/>
                    <a:pt x="259" y="119"/>
                    <a:pt x="259" y="119"/>
                  </a:cubicBezTo>
                  <a:cubicBezTo>
                    <a:pt x="259" y="115"/>
                    <a:pt x="260" y="113"/>
                    <a:pt x="261" y="113"/>
                  </a:cubicBezTo>
                  <a:cubicBezTo>
                    <a:pt x="262" y="113"/>
                    <a:pt x="263" y="115"/>
                    <a:pt x="263" y="119"/>
                  </a:cubicBezTo>
                  <a:lnTo>
                    <a:pt x="264" y="119"/>
                  </a:lnTo>
                  <a:cubicBezTo>
                    <a:pt x="264" y="111"/>
                    <a:pt x="266" y="111"/>
                    <a:pt x="267" y="111"/>
                  </a:cubicBezTo>
                  <a:cubicBezTo>
                    <a:pt x="267" y="111"/>
                    <a:pt x="268" y="111"/>
                    <a:pt x="269" y="102"/>
                  </a:cubicBezTo>
                  <a:cubicBezTo>
                    <a:pt x="269" y="95"/>
                    <a:pt x="270" y="95"/>
                    <a:pt x="270" y="95"/>
                  </a:cubicBezTo>
                  <a:cubicBezTo>
                    <a:pt x="271" y="100"/>
                    <a:pt x="271" y="106"/>
                    <a:pt x="270" y="111"/>
                  </a:cubicBezTo>
                  <a:cubicBezTo>
                    <a:pt x="270" y="115"/>
                    <a:pt x="270" y="117"/>
                    <a:pt x="270" y="117"/>
                  </a:cubicBezTo>
                  <a:cubicBezTo>
                    <a:pt x="271" y="117"/>
                    <a:pt x="272" y="113"/>
                    <a:pt x="273" y="104"/>
                  </a:cubicBezTo>
                  <a:cubicBezTo>
                    <a:pt x="275" y="95"/>
                    <a:pt x="275" y="91"/>
                    <a:pt x="275" y="91"/>
                  </a:cubicBezTo>
                  <a:lnTo>
                    <a:pt x="275" y="91"/>
                  </a:lnTo>
                  <a:cubicBezTo>
                    <a:pt x="275" y="91"/>
                    <a:pt x="275" y="95"/>
                    <a:pt x="275" y="104"/>
                  </a:cubicBezTo>
                  <a:cubicBezTo>
                    <a:pt x="274" y="109"/>
                    <a:pt x="274" y="115"/>
                    <a:pt x="274" y="115"/>
                  </a:cubicBezTo>
                  <a:cubicBezTo>
                    <a:pt x="274" y="115"/>
                    <a:pt x="274" y="114"/>
                    <a:pt x="275" y="111"/>
                  </a:cubicBezTo>
                  <a:cubicBezTo>
                    <a:pt x="275" y="111"/>
                    <a:pt x="276" y="111"/>
                    <a:pt x="276" y="104"/>
                  </a:cubicBezTo>
                  <a:lnTo>
                    <a:pt x="279" y="104"/>
                  </a:lnTo>
                  <a:cubicBezTo>
                    <a:pt x="280" y="111"/>
                    <a:pt x="281" y="111"/>
                    <a:pt x="282" y="111"/>
                  </a:cubicBezTo>
                  <a:cubicBezTo>
                    <a:pt x="283" y="107"/>
                    <a:pt x="283" y="105"/>
                    <a:pt x="284" y="105"/>
                  </a:cubicBezTo>
                  <a:cubicBezTo>
                    <a:pt x="284" y="105"/>
                    <a:pt x="284" y="107"/>
                    <a:pt x="285" y="111"/>
                  </a:cubicBezTo>
                  <a:cubicBezTo>
                    <a:pt x="284" y="115"/>
                    <a:pt x="284" y="117"/>
                    <a:pt x="284" y="117"/>
                  </a:cubicBezTo>
                  <a:cubicBezTo>
                    <a:pt x="285" y="117"/>
                    <a:pt x="285" y="113"/>
                    <a:pt x="286" y="104"/>
                  </a:cubicBezTo>
                  <a:cubicBezTo>
                    <a:pt x="286" y="100"/>
                    <a:pt x="287" y="98"/>
                    <a:pt x="287" y="98"/>
                  </a:cubicBezTo>
                  <a:cubicBezTo>
                    <a:pt x="288" y="98"/>
                    <a:pt x="288" y="100"/>
                    <a:pt x="288" y="105"/>
                  </a:cubicBezTo>
                  <a:cubicBezTo>
                    <a:pt x="287" y="114"/>
                    <a:pt x="288" y="118"/>
                    <a:pt x="288" y="118"/>
                  </a:cubicBezTo>
                  <a:cubicBezTo>
                    <a:pt x="288" y="118"/>
                    <a:pt x="289" y="116"/>
                    <a:pt x="289" y="113"/>
                  </a:cubicBezTo>
                  <a:cubicBezTo>
                    <a:pt x="290" y="105"/>
                    <a:pt x="291" y="105"/>
                    <a:pt x="291" y="105"/>
                  </a:cubicBezTo>
                  <a:lnTo>
                    <a:pt x="291" y="105"/>
                  </a:lnTo>
                  <a:cubicBezTo>
                    <a:pt x="290" y="113"/>
                    <a:pt x="298" y="115"/>
                    <a:pt x="307" y="117"/>
                  </a:cubicBezTo>
                  <a:cubicBezTo>
                    <a:pt x="309" y="113"/>
                    <a:pt x="312" y="107"/>
                    <a:pt x="313" y="101"/>
                  </a:cubicBezTo>
                  <a:cubicBezTo>
                    <a:pt x="315" y="95"/>
                    <a:pt x="315" y="92"/>
                    <a:pt x="315" y="92"/>
                  </a:cubicBezTo>
                  <a:lnTo>
                    <a:pt x="315" y="92"/>
                  </a:lnTo>
                  <a:cubicBezTo>
                    <a:pt x="316" y="92"/>
                    <a:pt x="315" y="97"/>
                    <a:pt x="314" y="102"/>
                  </a:cubicBezTo>
                  <a:cubicBezTo>
                    <a:pt x="311" y="114"/>
                    <a:pt x="310" y="120"/>
                    <a:pt x="310" y="120"/>
                  </a:cubicBezTo>
                  <a:cubicBezTo>
                    <a:pt x="311" y="120"/>
                    <a:pt x="313" y="115"/>
                    <a:pt x="316" y="102"/>
                  </a:cubicBezTo>
                  <a:cubicBezTo>
                    <a:pt x="318" y="95"/>
                    <a:pt x="319" y="91"/>
                    <a:pt x="319" y="91"/>
                  </a:cubicBezTo>
                  <a:lnTo>
                    <a:pt x="319" y="91"/>
                  </a:lnTo>
                  <a:cubicBezTo>
                    <a:pt x="319" y="91"/>
                    <a:pt x="318" y="95"/>
                    <a:pt x="317" y="104"/>
                  </a:cubicBezTo>
                  <a:cubicBezTo>
                    <a:pt x="317" y="107"/>
                    <a:pt x="316" y="109"/>
                    <a:pt x="316" y="109"/>
                  </a:cubicBezTo>
                  <a:cubicBezTo>
                    <a:pt x="316" y="109"/>
                    <a:pt x="317" y="107"/>
                    <a:pt x="318" y="104"/>
                  </a:cubicBezTo>
                  <a:cubicBezTo>
                    <a:pt x="320" y="100"/>
                    <a:pt x="321" y="99"/>
                    <a:pt x="321" y="99"/>
                  </a:cubicBezTo>
                  <a:lnTo>
                    <a:pt x="321" y="99"/>
                  </a:lnTo>
                  <a:cubicBezTo>
                    <a:pt x="322" y="99"/>
                    <a:pt x="321" y="101"/>
                    <a:pt x="319" y="105"/>
                  </a:cubicBezTo>
                  <a:cubicBezTo>
                    <a:pt x="319" y="110"/>
                    <a:pt x="318" y="116"/>
                    <a:pt x="318" y="116"/>
                  </a:cubicBezTo>
                  <a:cubicBezTo>
                    <a:pt x="318" y="116"/>
                    <a:pt x="319" y="115"/>
                    <a:pt x="319" y="113"/>
                  </a:cubicBezTo>
                  <a:lnTo>
                    <a:pt x="319" y="113"/>
                  </a:lnTo>
                  <a:cubicBezTo>
                    <a:pt x="319" y="113"/>
                    <a:pt x="321" y="114"/>
                    <a:pt x="318" y="121"/>
                  </a:cubicBezTo>
                  <a:cubicBezTo>
                    <a:pt x="318" y="124"/>
                    <a:pt x="318" y="125"/>
                    <a:pt x="318" y="125"/>
                  </a:cubicBezTo>
                  <a:cubicBezTo>
                    <a:pt x="319" y="125"/>
                    <a:pt x="322" y="119"/>
                    <a:pt x="324" y="115"/>
                  </a:cubicBezTo>
                  <a:cubicBezTo>
                    <a:pt x="328" y="108"/>
                    <a:pt x="331" y="104"/>
                    <a:pt x="331" y="104"/>
                  </a:cubicBezTo>
                  <a:lnTo>
                    <a:pt x="331" y="104"/>
                  </a:lnTo>
                  <a:cubicBezTo>
                    <a:pt x="332" y="104"/>
                    <a:pt x="331" y="108"/>
                    <a:pt x="327" y="116"/>
                  </a:cubicBezTo>
                  <a:cubicBezTo>
                    <a:pt x="324" y="122"/>
                    <a:pt x="324" y="125"/>
                    <a:pt x="325" y="125"/>
                  </a:cubicBezTo>
                  <a:cubicBezTo>
                    <a:pt x="327" y="125"/>
                    <a:pt x="331" y="120"/>
                    <a:pt x="335" y="111"/>
                  </a:cubicBezTo>
                  <a:cubicBezTo>
                    <a:pt x="340" y="103"/>
                    <a:pt x="342" y="99"/>
                    <a:pt x="342" y="99"/>
                  </a:cubicBezTo>
                  <a:lnTo>
                    <a:pt x="342" y="99"/>
                  </a:lnTo>
                  <a:cubicBezTo>
                    <a:pt x="342" y="99"/>
                    <a:pt x="341" y="101"/>
                    <a:pt x="340" y="105"/>
                  </a:cubicBezTo>
                  <a:cubicBezTo>
                    <a:pt x="336" y="111"/>
                    <a:pt x="337" y="113"/>
                    <a:pt x="337" y="113"/>
                  </a:cubicBezTo>
                  <a:cubicBezTo>
                    <a:pt x="337" y="113"/>
                    <a:pt x="339" y="114"/>
                    <a:pt x="335" y="120"/>
                  </a:cubicBezTo>
                  <a:cubicBezTo>
                    <a:pt x="335" y="120"/>
                    <a:pt x="335" y="120"/>
                    <a:pt x="335" y="120"/>
                  </a:cubicBezTo>
                  <a:cubicBezTo>
                    <a:pt x="336" y="120"/>
                    <a:pt x="338" y="120"/>
                    <a:pt x="342" y="115"/>
                  </a:cubicBezTo>
                  <a:cubicBezTo>
                    <a:pt x="345" y="110"/>
                    <a:pt x="347" y="108"/>
                    <a:pt x="348" y="108"/>
                  </a:cubicBezTo>
                  <a:lnTo>
                    <a:pt x="348" y="108"/>
                  </a:lnTo>
                  <a:cubicBezTo>
                    <a:pt x="350" y="108"/>
                    <a:pt x="349" y="116"/>
                    <a:pt x="344" y="126"/>
                  </a:cubicBezTo>
                  <a:lnTo>
                    <a:pt x="350" y="119"/>
                  </a:lnTo>
                  <a:cubicBezTo>
                    <a:pt x="355" y="111"/>
                    <a:pt x="359" y="106"/>
                    <a:pt x="359" y="106"/>
                  </a:cubicBezTo>
                  <a:lnTo>
                    <a:pt x="359" y="106"/>
                  </a:lnTo>
                  <a:cubicBezTo>
                    <a:pt x="360" y="106"/>
                    <a:pt x="358" y="108"/>
                    <a:pt x="355" y="114"/>
                  </a:cubicBezTo>
                  <a:cubicBezTo>
                    <a:pt x="353" y="118"/>
                    <a:pt x="353" y="117"/>
                    <a:pt x="351" y="120"/>
                  </a:cubicBezTo>
                  <a:cubicBezTo>
                    <a:pt x="354" y="116"/>
                    <a:pt x="356" y="114"/>
                    <a:pt x="358" y="114"/>
                  </a:cubicBezTo>
                  <a:lnTo>
                    <a:pt x="358" y="114"/>
                  </a:lnTo>
                  <a:cubicBezTo>
                    <a:pt x="360" y="114"/>
                    <a:pt x="358" y="121"/>
                    <a:pt x="352" y="130"/>
                  </a:cubicBezTo>
                  <a:cubicBezTo>
                    <a:pt x="348" y="137"/>
                    <a:pt x="348" y="137"/>
                    <a:pt x="349" y="138"/>
                  </a:cubicBezTo>
                  <a:lnTo>
                    <a:pt x="353" y="132"/>
                  </a:lnTo>
                  <a:cubicBezTo>
                    <a:pt x="358" y="125"/>
                    <a:pt x="361" y="118"/>
                    <a:pt x="362" y="118"/>
                  </a:cubicBezTo>
                  <a:lnTo>
                    <a:pt x="362" y="118"/>
                  </a:lnTo>
                  <a:cubicBezTo>
                    <a:pt x="363" y="119"/>
                    <a:pt x="364" y="120"/>
                    <a:pt x="360" y="127"/>
                  </a:cubicBezTo>
                  <a:cubicBezTo>
                    <a:pt x="357" y="132"/>
                    <a:pt x="354" y="138"/>
                    <a:pt x="355" y="138"/>
                  </a:cubicBezTo>
                  <a:cubicBezTo>
                    <a:pt x="355" y="138"/>
                    <a:pt x="355" y="137"/>
                    <a:pt x="356" y="135"/>
                  </a:cubicBezTo>
                  <a:lnTo>
                    <a:pt x="356" y="135"/>
                  </a:lnTo>
                  <a:cubicBezTo>
                    <a:pt x="356" y="135"/>
                    <a:pt x="358" y="135"/>
                    <a:pt x="354" y="143"/>
                  </a:cubicBezTo>
                  <a:lnTo>
                    <a:pt x="358" y="145"/>
                  </a:lnTo>
                  <a:cubicBezTo>
                    <a:pt x="360" y="143"/>
                    <a:pt x="362" y="141"/>
                    <a:pt x="362" y="141"/>
                  </a:cubicBezTo>
                  <a:lnTo>
                    <a:pt x="362" y="141"/>
                  </a:lnTo>
                  <a:cubicBezTo>
                    <a:pt x="363" y="141"/>
                    <a:pt x="362" y="143"/>
                    <a:pt x="360" y="147"/>
                  </a:cubicBezTo>
                  <a:cubicBezTo>
                    <a:pt x="360" y="147"/>
                    <a:pt x="360" y="147"/>
                    <a:pt x="360" y="147"/>
                  </a:cubicBezTo>
                  <a:cubicBezTo>
                    <a:pt x="361" y="147"/>
                    <a:pt x="363" y="147"/>
                    <a:pt x="367" y="143"/>
                  </a:cubicBezTo>
                  <a:lnTo>
                    <a:pt x="367" y="143"/>
                  </a:lnTo>
                  <a:cubicBezTo>
                    <a:pt x="369" y="145"/>
                    <a:pt x="369" y="145"/>
                    <a:pt x="364" y="152"/>
                  </a:cubicBezTo>
                  <a:cubicBezTo>
                    <a:pt x="368" y="148"/>
                    <a:pt x="370" y="147"/>
                    <a:pt x="371" y="147"/>
                  </a:cubicBezTo>
                  <a:cubicBezTo>
                    <a:pt x="371" y="147"/>
                    <a:pt x="372" y="147"/>
                    <a:pt x="372" y="147"/>
                  </a:cubicBezTo>
                  <a:lnTo>
                    <a:pt x="373" y="148"/>
                  </a:lnTo>
                  <a:cubicBezTo>
                    <a:pt x="377" y="145"/>
                    <a:pt x="378" y="143"/>
                    <a:pt x="379" y="143"/>
                  </a:cubicBezTo>
                  <a:cubicBezTo>
                    <a:pt x="379" y="143"/>
                    <a:pt x="380" y="144"/>
                    <a:pt x="380" y="144"/>
                  </a:cubicBezTo>
                  <a:cubicBezTo>
                    <a:pt x="380" y="144"/>
                    <a:pt x="378" y="153"/>
                    <a:pt x="378" y="154"/>
                  </a:cubicBezTo>
                  <a:cubicBezTo>
                    <a:pt x="379" y="155"/>
                    <a:pt x="379" y="155"/>
                    <a:pt x="380" y="155"/>
                  </a:cubicBezTo>
                  <a:cubicBezTo>
                    <a:pt x="381" y="155"/>
                    <a:pt x="382" y="154"/>
                    <a:pt x="385" y="150"/>
                  </a:cubicBezTo>
                  <a:cubicBezTo>
                    <a:pt x="385" y="149"/>
                    <a:pt x="387" y="147"/>
                    <a:pt x="387" y="147"/>
                  </a:cubicBezTo>
                  <a:lnTo>
                    <a:pt x="387" y="147"/>
                  </a:lnTo>
                  <a:cubicBezTo>
                    <a:pt x="388" y="147"/>
                    <a:pt x="387" y="148"/>
                    <a:pt x="386" y="151"/>
                  </a:cubicBezTo>
                  <a:cubicBezTo>
                    <a:pt x="387" y="151"/>
                    <a:pt x="383" y="160"/>
                    <a:pt x="385" y="162"/>
                  </a:cubicBezTo>
                  <a:cubicBezTo>
                    <a:pt x="386" y="163"/>
                    <a:pt x="387" y="164"/>
                    <a:pt x="388" y="164"/>
                  </a:cubicBezTo>
                  <a:cubicBezTo>
                    <a:pt x="389" y="164"/>
                    <a:pt x="390" y="163"/>
                    <a:pt x="393" y="160"/>
                  </a:cubicBezTo>
                  <a:cubicBezTo>
                    <a:pt x="399" y="154"/>
                    <a:pt x="402" y="152"/>
                    <a:pt x="402" y="152"/>
                  </a:cubicBezTo>
                  <a:lnTo>
                    <a:pt x="402" y="152"/>
                  </a:lnTo>
                  <a:cubicBezTo>
                    <a:pt x="403" y="152"/>
                    <a:pt x="401" y="155"/>
                    <a:pt x="395" y="161"/>
                  </a:cubicBezTo>
                  <a:cubicBezTo>
                    <a:pt x="388" y="168"/>
                    <a:pt x="385" y="171"/>
                    <a:pt x="386" y="171"/>
                  </a:cubicBezTo>
                  <a:cubicBezTo>
                    <a:pt x="386" y="171"/>
                    <a:pt x="388" y="170"/>
                    <a:pt x="390" y="169"/>
                  </a:cubicBezTo>
                  <a:cubicBezTo>
                    <a:pt x="395" y="166"/>
                    <a:pt x="396" y="165"/>
                    <a:pt x="397" y="165"/>
                  </a:cubicBezTo>
                  <a:cubicBezTo>
                    <a:pt x="397" y="165"/>
                    <a:pt x="398" y="165"/>
                    <a:pt x="398" y="165"/>
                  </a:cubicBezTo>
                  <a:cubicBezTo>
                    <a:pt x="394" y="168"/>
                    <a:pt x="393" y="169"/>
                    <a:pt x="394" y="169"/>
                  </a:cubicBezTo>
                  <a:cubicBezTo>
                    <a:pt x="395" y="169"/>
                    <a:pt x="396" y="169"/>
                    <a:pt x="399" y="167"/>
                  </a:cubicBezTo>
                  <a:lnTo>
                    <a:pt x="399" y="167"/>
                  </a:lnTo>
                  <a:cubicBezTo>
                    <a:pt x="400" y="169"/>
                    <a:pt x="400" y="169"/>
                    <a:pt x="393" y="173"/>
                  </a:cubicBezTo>
                  <a:lnTo>
                    <a:pt x="395" y="175"/>
                  </a:lnTo>
                  <a:cubicBezTo>
                    <a:pt x="398" y="173"/>
                    <a:pt x="401" y="173"/>
                    <a:pt x="402" y="173"/>
                  </a:cubicBezTo>
                  <a:cubicBezTo>
                    <a:pt x="407" y="173"/>
                    <a:pt x="404" y="180"/>
                    <a:pt x="400" y="183"/>
                  </a:cubicBezTo>
                  <a:cubicBezTo>
                    <a:pt x="400" y="183"/>
                    <a:pt x="400" y="183"/>
                    <a:pt x="401" y="183"/>
                  </a:cubicBezTo>
                  <a:cubicBezTo>
                    <a:pt x="401" y="183"/>
                    <a:pt x="403" y="183"/>
                    <a:pt x="408" y="181"/>
                  </a:cubicBezTo>
                  <a:cubicBezTo>
                    <a:pt x="414" y="177"/>
                    <a:pt x="418" y="176"/>
                    <a:pt x="419" y="176"/>
                  </a:cubicBezTo>
                  <a:lnTo>
                    <a:pt x="419" y="176"/>
                  </a:lnTo>
                  <a:cubicBezTo>
                    <a:pt x="420" y="176"/>
                    <a:pt x="417" y="178"/>
                    <a:pt x="409" y="183"/>
                  </a:cubicBezTo>
                  <a:cubicBezTo>
                    <a:pt x="411" y="182"/>
                    <a:pt x="412" y="182"/>
                    <a:pt x="413" y="182"/>
                  </a:cubicBezTo>
                  <a:cubicBezTo>
                    <a:pt x="417" y="182"/>
                    <a:pt x="416" y="187"/>
                    <a:pt x="405" y="192"/>
                  </a:cubicBezTo>
                  <a:lnTo>
                    <a:pt x="390" y="200"/>
                  </a:lnTo>
                  <a:cubicBezTo>
                    <a:pt x="395" y="198"/>
                    <a:pt x="397" y="198"/>
                    <a:pt x="397" y="198"/>
                  </a:cubicBezTo>
                  <a:cubicBezTo>
                    <a:pt x="398" y="198"/>
                    <a:pt x="398" y="198"/>
                    <a:pt x="398" y="198"/>
                  </a:cubicBezTo>
                  <a:cubicBezTo>
                    <a:pt x="401" y="196"/>
                    <a:pt x="403" y="196"/>
                    <a:pt x="404" y="196"/>
                  </a:cubicBezTo>
                  <a:cubicBezTo>
                    <a:pt x="406" y="196"/>
                    <a:pt x="406" y="197"/>
                    <a:pt x="407" y="198"/>
                  </a:cubicBezTo>
                  <a:cubicBezTo>
                    <a:pt x="408" y="200"/>
                    <a:pt x="417" y="200"/>
                    <a:pt x="417" y="202"/>
                  </a:cubicBezTo>
                  <a:cubicBezTo>
                    <a:pt x="418" y="204"/>
                    <a:pt x="419" y="207"/>
                    <a:pt x="411" y="210"/>
                  </a:cubicBezTo>
                  <a:cubicBezTo>
                    <a:pt x="411" y="211"/>
                    <a:pt x="412" y="212"/>
                    <a:pt x="415" y="212"/>
                  </a:cubicBezTo>
                  <a:cubicBezTo>
                    <a:pt x="416" y="212"/>
                    <a:pt x="418" y="212"/>
                    <a:pt x="420" y="211"/>
                  </a:cubicBezTo>
                  <a:cubicBezTo>
                    <a:pt x="422" y="211"/>
                    <a:pt x="423" y="211"/>
                    <a:pt x="424" y="211"/>
                  </a:cubicBezTo>
                  <a:cubicBezTo>
                    <a:pt x="428" y="211"/>
                    <a:pt x="428" y="213"/>
                    <a:pt x="422" y="215"/>
                  </a:cubicBezTo>
                  <a:lnTo>
                    <a:pt x="422" y="216"/>
                  </a:lnTo>
                  <a:cubicBezTo>
                    <a:pt x="424" y="215"/>
                    <a:pt x="426" y="215"/>
                    <a:pt x="427" y="215"/>
                  </a:cubicBezTo>
                  <a:cubicBezTo>
                    <a:pt x="429" y="215"/>
                    <a:pt x="429" y="216"/>
                    <a:pt x="429" y="216"/>
                  </a:cubicBezTo>
                  <a:cubicBezTo>
                    <a:pt x="424" y="218"/>
                    <a:pt x="417" y="220"/>
                    <a:pt x="420" y="220"/>
                  </a:cubicBezTo>
                  <a:cubicBezTo>
                    <a:pt x="421" y="220"/>
                    <a:pt x="422" y="220"/>
                    <a:pt x="423" y="220"/>
                  </a:cubicBezTo>
                  <a:cubicBezTo>
                    <a:pt x="426" y="219"/>
                    <a:pt x="428" y="219"/>
                    <a:pt x="429" y="219"/>
                  </a:cubicBezTo>
                  <a:cubicBezTo>
                    <a:pt x="431" y="219"/>
                    <a:pt x="431" y="220"/>
                    <a:pt x="431" y="221"/>
                  </a:cubicBezTo>
                  <a:cubicBezTo>
                    <a:pt x="425" y="226"/>
                    <a:pt x="426" y="255"/>
                    <a:pt x="433" y="255"/>
                  </a:cubicBezTo>
                  <a:lnTo>
                    <a:pt x="432" y="258"/>
                  </a:lnTo>
                  <a:lnTo>
                    <a:pt x="432" y="261"/>
                  </a:lnTo>
                  <a:cubicBezTo>
                    <a:pt x="430" y="260"/>
                    <a:pt x="428" y="260"/>
                    <a:pt x="427" y="260"/>
                  </a:cubicBezTo>
                  <a:cubicBezTo>
                    <a:pt x="417" y="260"/>
                    <a:pt x="424" y="264"/>
                    <a:pt x="431" y="268"/>
                  </a:cubicBezTo>
                  <a:cubicBezTo>
                    <a:pt x="438" y="271"/>
                    <a:pt x="438" y="272"/>
                    <a:pt x="437" y="273"/>
                  </a:cubicBezTo>
                  <a:cubicBezTo>
                    <a:pt x="432" y="272"/>
                    <a:pt x="428" y="271"/>
                    <a:pt x="426" y="271"/>
                  </a:cubicBezTo>
                  <a:cubicBezTo>
                    <a:pt x="422" y="271"/>
                    <a:pt x="423" y="273"/>
                    <a:pt x="428" y="275"/>
                  </a:cubicBezTo>
                  <a:cubicBezTo>
                    <a:pt x="438" y="278"/>
                    <a:pt x="442" y="280"/>
                    <a:pt x="439" y="280"/>
                  </a:cubicBezTo>
                  <a:cubicBezTo>
                    <a:pt x="438" y="280"/>
                    <a:pt x="434" y="279"/>
                    <a:pt x="428" y="277"/>
                  </a:cubicBezTo>
                  <a:cubicBezTo>
                    <a:pt x="423" y="276"/>
                    <a:pt x="419" y="276"/>
                    <a:pt x="418" y="276"/>
                  </a:cubicBezTo>
                  <a:cubicBezTo>
                    <a:pt x="415" y="276"/>
                    <a:pt x="420" y="278"/>
                    <a:pt x="435" y="283"/>
                  </a:cubicBezTo>
                  <a:cubicBezTo>
                    <a:pt x="439" y="285"/>
                    <a:pt x="441" y="286"/>
                    <a:pt x="439" y="286"/>
                  </a:cubicBezTo>
                  <a:cubicBezTo>
                    <a:pt x="439" y="286"/>
                    <a:pt x="437" y="286"/>
                    <a:pt x="434" y="285"/>
                  </a:cubicBezTo>
                  <a:cubicBezTo>
                    <a:pt x="426" y="284"/>
                    <a:pt x="422" y="283"/>
                    <a:pt x="421" y="283"/>
                  </a:cubicBezTo>
                  <a:cubicBezTo>
                    <a:pt x="419" y="283"/>
                    <a:pt x="421" y="284"/>
                    <a:pt x="425" y="285"/>
                  </a:cubicBezTo>
                  <a:cubicBezTo>
                    <a:pt x="434" y="289"/>
                    <a:pt x="437" y="290"/>
                    <a:pt x="436" y="290"/>
                  </a:cubicBezTo>
                  <a:cubicBezTo>
                    <a:pt x="434" y="290"/>
                    <a:pt x="430" y="289"/>
                    <a:pt x="424" y="287"/>
                  </a:cubicBezTo>
                  <a:cubicBezTo>
                    <a:pt x="417" y="286"/>
                    <a:pt x="413" y="285"/>
                    <a:pt x="412" y="285"/>
                  </a:cubicBezTo>
                  <a:cubicBezTo>
                    <a:pt x="411" y="285"/>
                    <a:pt x="414" y="287"/>
                    <a:pt x="423" y="291"/>
                  </a:cubicBezTo>
                  <a:cubicBezTo>
                    <a:pt x="433" y="295"/>
                    <a:pt x="436" y="298"/>
                    <a:pt x="431" y="298"/>
                  </a:cubicBezTo>
                  <a:cubicBezTo>
                    <a:pt x="429" y="298"/>
                    <a:pt x="426" y="297"/>
                    <a:pt x="420" y="295"/>
                  </a:cubicBezTo>
                  <a:cubicBezTo>
                    <a:pt x="420" y="296"/>
                    <a:pt x="420" y="296"/>
                    <a:pt x="419" y="296"/>
                  </a:cubicBezTo>
                  <a:cubicBezTo>
                    <a:pt x="419" y="296"/>
                    <a:pt x="418" y="296"/>
                    <a:pt x="417" y="296"/>
                  </a:cubicBezTo>
                  <a:cubicBezTo>
                    <a:pt x="416" y="296"/>
                    <a:pt x="416" y="296"/>
                    <a:pt x="419" y="298"/>
                  </a:cubicBezTo>
                  <a:lnTo>
                    <a:pt x="411" y="295"/>
                  </a:lnTo>
                  <a:lnTo>
                    <a:pt x="410" y="296"/>
                  </a:lnTo>
                  <a:lnTo>
                    <a:pt x="418" y="300"/>
                  </a:lnTo>
                  <a:cubicBezTo>
                    <a:pt x="418" y="301"/>
                    <a:pt x="408" y="303"/>
                    <a:pt x="404" y="309"/>
                  </a:cubicBezTo>
                  <a:cubicBezTo>
                    <a:pt x="398" y="318"/>
                    <a:pt x="396" y="319"/>
                    <a:pt x="404" y="323"/>
                  </a:cubicBezTo>
                  <a:cubicBezTo>
                    <a:pt x="411" y="328"/>
                    <a:pt x="414" y="330"/>
                    <a:pt x="413" y="330"/>
                  </a:cubicBezTo>
                  <a:cubicBezTo>
                    <a:pt x="412" y="330"/>
                    <a:pt x="408" y="329"/>
                    <a:pt x="401" y="325"/>
                  </a:cubicBezTo>
                  <a:cubicBezTo>
                    <a:pt x="401" y="325"/>
                    <a:pt x="401" y="325"/>
                    <a:pt x="401" y="325"/>
                  </a:cubicBezTo>
                  <a:cubicBezTo>
                    <a:pt x="399" y="325"/>
                    <a:pt x="395" y="323"/>
                    <a:pt x="393" y="323"/>
                  </a:cubicBezTo>
                  <a:cubicBezTo>
                    <a:pt x="393" y="323"/>
                    <a:pt x="393" y="323"/>
                    <a:pt x="392" y="323"/>
                  </a:cubicBezTo>
                  <a:cubicBezTo>
                    <a:pt x="392" y="324"/>
                    <a:pt x="391" y="325"/>
                    <a:pt x="390" y="325"/>
                  </a:cubicBezTo>
                  <a:cubicBezTo>
                    <a:pt x="388" y="325"/>
                    <a:pt x="386" y="324"/>
                    <a:pt x="383" y="321"/>
                  </a:cubicBezTo>
                  <a:lnTo>
                    <a:pt x="382" y="322"/>
                  </a:lnTo>
                  <a:cubicBezTo>
                    <a:pt x="391" y="331"/>
                    <a:pt x="390" y="337"/>
                    <a:pt x="385" y="337"/>
                  </a:cubicBezTo>
                  <a:cubicBezTo>
                    <a:pt x="384" y="337"/>
                    <a:pt x="383" y="336"/>
                    <a:pt x="381" y="336"/>
                  </a:cubicBezTo>
                  <a:lnTo>
                    <a:pt x="381" y="336"/>
                  </a:lnTo>
                  <a:cubicBezTo>
                    <a:pt x="379" y="337"/>
                    <a:pt x="378" y="337"/>
                    <a:pt x="382" y="345"/>
                  </a:cubicBezTo>
                  <a:cubicBezTo>
                    <a:pt x="384" y="348"/>
                    <a:pt x="385" y="350"/>
                    <a:pt x="384" y="350"/>
                  </a:cubicBezTo>
                  <a:cubicBezTo>
                    <a:pt x="384" y="350"/>
                    <a:pt x="383" y="349"/>
                    <a:pt x="380" y="347"/>
                  </a:cubicBezTo>
                  <a:cubicBezTo>
                    <a:pt x="377" y="344"/>
                    <a:pt x="374" y="341"/>
                    <a:pt x="372" y="341"/>
                  </a:cubicBezTo>
                  <a:cubicBezTo>
                    <a:pt x="369" y="341"/>
                    <a:pt x="369" y="344"/>
                    <a:pt x="374" y="350"/>
                  </a:cubicBezTo>
                  <a:lnTo>
                    <a:pt x="369" y="346"/>
                  </a:lnTo>
                  <a:cubicBezTo>
                    <a:pt x="367" y="344"/>
                    <a:pt x="366" y="344"/>
                    <a:pt x="366" y="344"/>
                  </a:cubicBezTo>
                  <a:lnTo>
                    <a:pt x="366" y="344"/>
                  </a:lnTo>
                  <a:cubicBezTo>
                    <a:pt x="365" y="344"/>
                    <a:pt x="368" y="348"/>
                    <a:pt x="372" y="353"/>
                  </a:cubicBezTo>
                  <a:cubicBezTo>
                    <a:pt x="377" y="358"/>
                    <a:pt x="379" y="362"/>
                    <a:pt x="379" y="362"/>
                  </a:cubicBezTo>
                  <a:cubicBezTo>
                    <a:pt x="378" y="362"/>
                    <a:pt x="374" y="358"/>
                    <a:pt x="365" y="348"/>
                  </a:cubicBezTo>
                  <a:cubicBezTo>
                    <a:pt x="360" y="340"/>
                    <a:pt x="357" y="337"/>
                    <a:pt x="357" y="337"/>
                  </a:cubicBezTo>
                  <a:lnTo>
                    <a:pt x="357" y="337"/>
                  </a:lnTo>
                  <a:cubicBezTo>
                    <a:pt x="356" y="337"/>
                    <a:pt x="357" y="339"/>
                    <a:pt x="360" y="341"/>
                  </a:cubicBezTo>
                  <a:cubicBezTo>
                    <a:pt x="362" y="346"/>
                    <a:pt x="366" y="352"/>
                    <a:pt x="365" y="352"/>
                  </a:cubicBezTo>
                  <a:cubicBezTo>
                    <a:pt x="364" y="352"/>
                    <a:pt x="363" y="352"/>
                    <a:pt x="362" y="350"/>
                  </a:cubicBezTo>
                  <a:lnTo>
                    <a:pt x="362" y="350"/>
                  </a:lnTo>
                  <a:cubicBezTo>
                    <a:pt x="361" y="350"/>
                    <a:pt x="360" y="351"/>
                    <a:pt x="370" y="364"/>
                  </a:cubicBezTo>
                  <a:cubicBezTo>
                    <a:pt x="374" y="371"/>
                    <a:pt x="373" y="372"/>
                    <a:pt x="372" y="372"/>
                  </a:cubicBezTo>
                  <a:cubicBezTo>
                    <a:pt x="369" y="367"/>
                    <a:pt x="367" y="363"/>
                    <a:pt x="364" y="358"/>
                  </a:cubicBezTo>
                  <a:cubicBezTo>
                    <a:pt x="365" y="358"/>
                    <a:pt x="365" y="358"/>
                    <a:pt x="365" y="358"/>
                  </a:cubicBezTo>
                  <a:lnTo>
                    <a:pt x="365" y="358"/>
                  </a:lnTo>
                  <a:cubicBezTo>
                    <a:pt x="365" y="358"/>
                    <a:pt x="364" y="358"/>
                    <a:pt x="362" y="359"/>
                  </a:cubicBezTo>
                  <a:cubicBezTo>
                    <a:pt x="362" y="359"/>
                    <a:pt x="362" y="359"/>
                    <a:pt x="362" y="359"/>
                  </a:cubicBezTo>
                  <a:cubicBezTo>
                    <a:pt x="360" y="359"/>
                    <a:pt x="355" y="354"/>
                    <a:pt x="351" y="348"/>
                  </a:cubicBezTo>
                  <a:cubicBezTo>
                    <a:pt x="349" y="345"/>
                    <a:pt x="347" y="344"/>
                    <a:pt x="347" y="344"/>
                  </a:cubicBezTo>
                  <a:lnTo>
                    <a:pt x="347" y="344"/>
                  </a:lnTo>
                  <a:cubicBezTo>
                    <a:pt x="346" y="344"/>
                    <a:pt x="348" y="347"/>
                    <a:pt x="354" y="355"/>
                  </a:cubicBezTo>
                  <a:cubicBezTo>
                    <a:pt x="363" y="368"/>
                    <a:pt x="363" y="368"/>
                    <a:pt x="361" y="369"/>
                  </a:cubicBezTo>
                  <a:cubicBezTo>
                    <a:pt x="361" y="369"/>
                    <a:pt x="360" y="369"/>
                    <a:pt x="360" y="369"/>
                  </a:cubicBezTo>
                  <a:cubicBezTo>
                    <a:pt x="359" y="369"/>
                    <a:pt x="358" y="369"/>
                    <a:pt x="355" y="364"/>
                  </a:cubicBezTo>
                  <a:cubicBezTo>
                    <a:pt x="351" y="357"/>
                    <a:pt x="351" y="357"/>
                    <a:pt x="349" y="357"/>
                  </a:cubicBezTo>
                  <a:cubicBezTo>
                    <a:pt x="346" y="359"/>
                    <a:pt x="355" y="382"/>
                    <a:pt x="362" y="396"/>
                  </a:cubicBezTo>
                  <a:cubicBezTo>
                    <a:pt x="366" y="404"/>
                    <a:pt x="368" y="407"/>
                    <a:pt x="368" y="407"/>
                  </a:cubicBezTo>
                  <a:cubicBezTo>
                    <a:pt x="368" y="407"/>
                    <a:pt x="365" y="404"/>
                    <a:pt x="361" y="396"/>
                  </a:cubicBezTo>
                  <a:cubicBezTo>
                    <a:pt x="358" y="391"/>
                    <a:pt x="357" y="391"/>
                    <a:pt x="356" y="391"/>
                  </a:cubicBezTo>
                  <a:cubicBezTo>
                    <a:pt x="356" y="391"/>
                    <a:pt x="356" y="391"/>
                    <a:pt x="355" y="391"/>
                  </a:cubicBezTo>
                  <a:cubicBezTo>
                    <a:pt x="351" y="384"/>
                    <a:pt x="352" y="383"/>
                    <a:pt x="353" y="383"/>
                  </a:cubicBezTo>
                  <a:lnTo>
                    <a:pt x="350" y="375"/>
                  </a:lnTo>
                  <a:cubicBezTo>
                    <a:pt x="345" y="369"/>
                    <a:pt x="343" y="365"/>
                    <a:pt x="342" y="365"/>
                  </a:cubicBezTo>
                  <a:lnTo>
                    <a:pt x="342" y="365"/>
                  </a:lnTo>
                  <a:cubicBezTo>
                    <a:pt x="342" y="365"/>
                    <a:pt x="343" y="369"/>
                    <a:pt x="346" y="377"/>
                  </a:cubicBezTo>
                  <a:cubicBezTo>
                    <a:pt x="348" y="381"/>
                    <a:pt x="348" y="382"/>
                    <a:pt x="348" y="382"/>
                  </a:cubicBezTo>
                  <a:cubicBezTo>
                    <a:pt x="348" y="382"/>
                    <a:pt x="346" y="381"/>
                    <a:pt x="344" y="377"/>
                  </a:cubicBezTo>
                  <a:cubicBezTo>
                    <a:pt x="341" y="372"/>
                    <a:pt x="338" y="368"/>
                    <a:pt x="337" y="368"/>
                  </a:cubicBezTo>
                  <a:lnTo>
                    <a:pt x="337" y="368"/>
                  </a:lnTo>
                  <a:cubicBezTo>
                    <a:pt x="337" y="368"/>
                    <a:pt x="338" y="369"/>
                    <a:pt x="339" y="371"/>
                  </a:cubicBezTo>
                  <a:cubicBezTo>
                    <a:pt x="339" y="371"/>
                    <a:pt x="338" y="371"/>
                    <a:pt x="338" y="371"/>
                  </a:cubicBezTo>
                  <a:cubicBezTo>
                    <a:pt x="338" y="371"/>
                    <a:pt x="336" y="370"/>
                    <a:pt x="333" y="365"/>
                  </a:cubicBezTo>
                  <a:cubicBezTo>
                    <a:pt x="331" y="366"/>
                    <a:pt x="331" y="366"/>
                    <a:pt x="333" y="374"/>
                  </a:cubicBezTo>
                  <a:cubicBezTo>
                    <a:pt x="336" y="381"/>
                    <a:pt x="335" y="382"/>
                    <a:pt x="334" y="382"/>
                  </a:cubicBezTo>
                  <a:cubicBezTo>
                    <a:pt x="334" y="382"/>
                    <a:pt x="333" y="382"/>
                    <a:pt x="335" y="390"/>
                  </a:cubicBezTo>
                  <a:cubicBezTo>
                    <a:pt x="339" y="397"/>
                    <a:pt x="341" y="405"/>
                    <a:pt x="337" y="405"/>
                  </a:cubicBezTo>
                  <a:cubicBezTo>
                    <a:pt x="338" y="409"/>
                    <a:pt x="338" y="411"/>
                    <a:pt x="338" y="411"/>
                  </a:cubicBezTo>
                  <a:cubicBezTo>
                    <a:pt x="337" y="411"/>
                    <a:pt x="336" y="408"/>
                    <a:pt x="332" y="400"/>
                  </a:cubicBezTo>
                  <a:cubicBezTo>
                    <a:pt x="330" y="392"/>
                    <a:pt x="328" y="392"/>
                    <a:pt x="327" y="392"/>
                  </a:cubicBezTo>
                  <a:cubicBezTo>
                    <a:pt x="327" y="392"/>
                    <a:pt x="327" y="392"/>
                    <a:pt x="327" y="392"/>
                  </a:cubicBezTo>
                  <a:cubicBezTo>
                    <a:pt x="327" y="392"/>
                    <a:pt x="325" y="391"/>
                    <a:pt x="323" y="385"/>
                  </a:cubicBezTo>
                  <a:cubicBezTo>
                    <a:pt x="322" y="383"/>
                    <a:pt x="321" y="382"/>
                    <a:pt x="321" y="382"/>
                  </a:cubicBezTo>
                  <a:lnTo>
                    <a:pt x="321" y="382"/>
                  </a:lnTo>
                  <a:cubicBezTo>
                    <a:pt x="321" y="382"/>
                    <a:pt x="322" y="387"/>
                    <a:pt x="324" y="393"/>
                  </a:cubicBezTo>
                  <a:cubicBezTo>
                    <a:pt x="326" y="401"/>
                    <a:pt x="328" y="409"/>
                    <a:pt x="328" y="409"/>
                  </a:cubicBezTo>
                  <a:cubicBezTo>
                    <a:pt x="325" y="402"/>
                    <a:pt x="322" y="394"/>
                    <a:pt x="319" y="386"/>
                  </a:cubicBezTo>
                  <a:cubicBezTo>
                    <a:pt x="317" y="378"/>
                    <a:pt x="315" y="374"/>
                    <a:pt x="315" y="374"/>
                  </a:cubicBezTo>
                  <a:lnTo>
                    <a:pt x="315" y="374"/>
                  </a:lnTo>
                  <a:cubicBezTo>
                    <a:pt x="315" y="374"/>
                    <a:pt x="316" y="378"/>
                    <a:pt x="318" y="386"/>
                  </a:cubicBezTo>
                  <a:cubicBezTo>
                    <a:pt x="320" y="392"/>
                    <a:pt x="321" y="397"/>
                    <a:pt x="320" y="397"/>
                  </a:cubicBezTo>
                  <a:cubicBezTo>
                    <a:pt x="319" y="397"/>
                    <a:pt x="319" y="396"/>
                    <a:pt x="317" y="394"/>
                  </a:cubicBezTo>
                  <a:cubicBezTo>
                    <a:pt x="317" y="394"/>
                    <a:pt x="317" y="395"/>
                    <a:pt x="316" y="395"/>
                  </a:cubicBezTo>
                  <a:cubicBezTo>
                    <a:pt x="315" y="395"/>
                    <a:pt x="313" y="393"/>
                    <a:pt x="312" y="387"/>
                  </a:cubicBezTo>
                  <a:cubicBezTo>
                    <a:pt x="311" y="385"/>
                    <a:pt x="310" y="384"/>
                    <a:pt x="310" y="384"/>
                  </a:cubicBezTo>
                  <a:cubicBezTo>
                    <a:pt x="309" y="384"/>
                    <a:pt x="309" y="387"/>
                    <a:pt x="309" y="387"/>
                  </a:cubicBezTo>
                  <a:cubicBezTo>
                    <a:pt x="310" y="392"/>
                    <a:pt x="310" y="394"/>
                    <a:pt x="309" y="394"/>
                  </a:cubicBezTo>
                  <a:cubicBezTo>
                    <a:pt x="308" y="394"/>
                    <a:pt x="307" y="392"/>
                    <a:pt x="305" y="388"/>
                  </a:cubicBezTo>
                  <a:cubicBezTo>
                    <a:pt x="302" y="381"/>
                    <a:pt x="300" y="377"/>
                    <a:pt x="299" y="377"/>
                  </a:cubicBezTo>
                  <a:lnTo>
                    <a:pt x="299" y="377"/>
                  </a:lnTo>
                  <a:cubicBezTo>
                    <a:pt x="299" y="377"/>
                    <a:pt x="299" y="381"/>
                    <a:pt x="300" y="388"/>
                  </a:cubicBezTo>
                  <a:cubicBezTo>
                    <a:pt x="301" y="393"/>
                    <a:pt x="302" y="398"/>
                    <a:pt x="301" y="398"/>
                  </a:cubicBezTo>
                  <a:cubicBezTo>
                    <a:pt x="301" y="398"/>
                    <a:pt x="301" y="395"/>
                    <a:pt x="299" y="388"/>
                  </a:cubicBezTo>
                  <a:cubicBezTo>
                    <a:pt x="299" y="386"/>
                    <a:pt x="298" y="385"/>
                    <a:pt x="298" y="385"/>
                  </a:cubicBezTo>
                  <a:cubicBezTo>
                    <a:pt x="297" y="385"/>
                    <a:pt x="297" y="391"/>
                    <a:pt x="296" y="397"/>
                  </a:cubicBezTo>
                  <a:cubicBezTo>
                    <a:pt x="296" y="405"/>
                    <a:pt x="297" y="421"/>
                    <a:pt x="297" y="429"/>
                  </a:cubicBezTo>
                  <a:cubicBezTo>
                    <a:pt x="298" y="439"/>
                    <a:pt x="299" y="443"/>
                    <a:pt x="298" y="443"/>
                  </a:cubicBezTo>
                  <a:cubicBezTo>
                    <a:pt x="298" y="443"/>
                    <a:pt x="297" y="441"/>
                    <a:pt x="296" y="438"/>
                  </a:cubicBezTo>
                  <a:cubicBezTo>
                    <a:pt x="294" y="438"/>
                    <a:pt x="293" y="429"/>
                    <a:pt x="293" y="421"/>
                  </a:cubicBezTo>
                  <a:cubicBezTo>
                    <a:pt x="291" y="413"/>
                    <a:pt x="293" y="413"/>
                    <a:pt x="293" y="413"/>
                  </a:cubicBezTo>
                  <a:lnTo>
                    <a:pt x="294" y="413"/>
                  </a:lnTo>
                  <a:cubicBezTo>
                    <a:pt x="294" y="405"/>
                    <a:pt x="294" y="396"/>
                    <a:pt x="291" y="396"/>
                  </a:cubicBezTo>
                  <a:cubicBezTo>
                    <a:pt x="291" y="392"/>
                    <a:pt x="290" y="390"/>
                    <a:pt x="290" y="390"/>
                  </a:cubicBezTo>
                  <a:cubicBezTo>
                    <a:pt x="289" y="390"/>
                    <a:pt x="289" y="392"/>
                    <a:pt x="289" y="396"/>
                  </a:cubicBezTo>
                  <a:cubicBezTo>
                    <a:pt x="288" y="388"/>
                    <a:pt x="286" y="388"/>
                    <a:pt x="285" y="388"/>
                  </a:cubicBezTo>
                  <a:cubicBezTo>
                    <a:pt x="282" y="388"/>
                    <a:pt x="280" y="388"/>
                    <a:pt x="280" y="379"/>
                  </a:cubicBezTo>
                  <a:cubicBezTo>
                    <a:pt x="278" y="379"/>
                    <a:pt x="277" y="379"/>
                    <a:pt x="277" y="387"/>
                  </a:cubicBezTo>
                  <a:cubicBezTo>
                    <a:pt x="276" y="397"/>
                    <a:pt x="275" y="400"/>
                    <a:pt x="275" y="400"/>
                  </a:cubicBezTo>
                  <a:cubicBezTo>
                    <a:pt x="275" y="400"/>
                    <a:pt x="275" y="398"/>
                    <a:pt x="275" y="395"/>
                  </a:cubicBezTo>
                  <a:cubicBezTo>
                    <a:pt x="275" y="385"/>
                    <a:pt x="272" y="377"/>
                    <a:pt x="268" y="377"/>
                  </a:cubicBezTo>
                  <a:cubicBezTo>
                    <a:pt x="266" y="377"/>
                    <a:pt x="264" y="379"/>
                    <a:pt x="262" y="384"/>
                  </a:cubicBezTo>
                  <a:lnTo>
                    <a:pt x="261" y="384"/>
                  </a:lnTo>
                  <a:cubicBezTo>
                    <a:pt x="261" y="379"/>
                    <a:pt x="260" y="376"/>
                    <a:pt x="258" y="376"/>
                  </a:cubicBezTo>
                  <a:cubicBezTo>
                    <a:pt x="256" y="376"/>
                    <a:pt x="255" y="378"/>
                    <a:pt x="253" y="381"/>
                  </a:cubicBezTo>
                  <a:lnTo>
                    <a:pt x="250" y="379"/>
                  </a:lnTo>
                  <a:cubicBezTo>
                    <a:pt x="251" y="375"/>
                    <a:pt x="251" y="373"/>
                    <a:pt x="250" y="373"/>
                  </a:cubicBezTo>
                  <a:lnTo>
                    <a:pt x="250" y="373"/>
                  </a:lnTo>
                  <a:cubicBezTo>
                    <a:pt x="250" y="373"/>
                    <a:pt x="249" y="375"/>
                    <a:pt x="247" y="378"/>
                  </a:cubicBezTo>
                  <a:cubicBezTo>
                    <a:pt x="244" y="383"/>
                    <a:pt x="242" y="388"/>
                    <a:pt x="242" y="388"/>
                  </a:cubicBezTo>
                  <a:cubicBezTo>
                    <a:pt x="242" y="388"/>
                    <a:pt x="242" y="387"/>
                    <a:pt x="243" y="385"/>
                  </a:cubicBezTo>
                  <a:cubicBezTo>
                    <a:pt x="245" y="377"/>
                    <a:pt x="244" y="377"/>
                    <a:pt x="241" y="375"/>
                  </a:cubicBezTo>
                  <a:cubicBezTo>
                    <a:pt x="240" y="374"/>
                    <a:pt x="239" y="374"/>
                    <a:pt x="238" y="374"/>
                  </a:cubicBezTo>
                  <a:cubicBezTo>
                    <a:pt x="237" y="374"/>
                    <a:pt x="236" y="375"/>
                    <a:pt x="234" y="381"/>
                  </a:cubicBezTo>
                  <a:cubicBezTo>
                    <a:pt x="232" y="382"/>
                    <a:pt x="231" y="383"/>
                    <a:pt x="231" y="383"/>
                  </a:cubicBezTo>
                  <a:cubicBezTo>
                    <a:pt x="229" y="383"/>
                    <a:pt x="232" y="377"/>
                    <a:pt x="234" y="372"/>
                  </a:cubicBezTo>
                  <a:cubicBezTo>
                    <a:pt x="238" y="365"/>
                    <a:pt x="240" y="362"/>
                    <a:pt x="240" y="362"/>
                  </a:cubicBezTo>
                  <a:lnTo>
                    <a:pt x="240" y="362"/>
                  </a:lnTo>
                  <a:cubicBezTo>
                    <a:pt x="239" y="362"/>
                    <a:pt x="236" y="367"/>
                    <a:pt x="230" y="378"/>
                  </a:cubicBezTo>
                  <a:cubicBezTo>
                    <a:pt x="225" y="386"/>
                    <a:pt x="222" y="389"/>
                    <a:pt x="221" y="389"/>
                  </a:cubicBezTo>
                  <a:cubicBezTo>
                    <a:pt x="220" y="389"/>
                    <a:pt x="221" y="386"/>
                    <a:pt x="223" y="383"/>
                  </a:cubicBezTo>
                  <a:cubicBezTo>
                    <a:pt x="226" y="378"/>
                    <a:pt x="227" y="377"/>
                    <a:pt x="228" y="377"/>
                  </a:cubicBezTo>
                  <a:cubicBezTo>
                    <a:pt x="228" y="377"/>
                    <a:pt x="228" y="377"/>
                    <a:pt x="229" y="377"/>
                  </a:cubicBezTo>
                  <a:lnTo>
                    <a:pt x="236" y="363"/>
                  </a:lnTo>
                  <a:cubicBezTo>
                    <a:pt x="235" y="363"/>
                    <a:pt x="235" y="363"/>
                    <a:pt x="231" y="369"/>
                  </a:cubicBezTo>
                  <a:cubicBezTo>
                    <a:pt x="231" y="369"/>
                    <a:pt x="231" y="369"/>
                    <a:pt x="231" y="369"/>
                  </a:cubicBezTo>
                  <a:cubicBezTo>
                    <a:pt x="230" y="369"/>
                    <a:pt x="229" y="370"/>
                    <a:pt x="225" y="375"/>
                  </a:cubicBezTo>
                  <a:cubicBezTo>
                    <a:pt x="220" y="382"/>
                    <a:pt x="215" y="388"/>
                    <a:pt x="213" y="396"/>
                  </a:cubicBezTo>
                  <a:cubicBezTo>
                    <a:pt x="211" y="401"/>
                    <a:pt x="209" y="403"/>
                    <a:pt x="209" y="403"/>
                  </a:cubicBezTo>
                  <a:cubicBezTo>
                    <a:pt x="208" y="403"/>
                    <a:pt x="208" y="402"/>
                    <a:pt x="207" y="402"/>
                  </a:cubicBezTo>
                  <a:cubicBezTo>
                    <a:pt x="210" y="394"/>
                    <a:pt x="213" y="387"/>
                    <a:pt x="218" y="381"/>
                  </a:cubicBezTo>
                  <a:cubicBezTo>
                    <a:pt x="219" y="381"/>
                    <a:pt x="219" y="381"/>
                    <a:pt x="219" y="381"/>
                  </a:cubicBezTo>
                  <a:cubicBezTo>
                    <a:pt x="220" y="381"/>
                    <a:pt x="224" y="374"/>
                    <a:pt x="227" y="367"/>
                  </a:cubicBezTo>
                  <a:cubicBezTo>
                    <a:pt x="228" y="366"/>
                    <a:pt x="229" y="365"/>
                    <a:pt x="228" y="365"/>
                  </a:cubicBezTo>
                  <a:lnTo>
                    <a:pt x="228" y="365"/>
                  </a:lnTo>
                  <a:cubicBezTo>
                    <a:pt x="227" y="365"/>
                    <a:pt x="220" y="372"/>
                    <a:pt x="212" y="381"/>
                  </a:cubicBezTo>
                  <a:lnTo>
                    <a:pt x="212" y="381"/>
                  </a:lnTo>
                  <a:cubicBezTo>
                    <a:pt x="213" y="380"/>
                    <a:pt x="213" y="379"/>
                    <a:pt x="214" y="377"/>
                  </a:cubicBezTo>
                  <a:cubicBezTo>
                    <a:pt x="218" y="371"/>
                    <a:pt x="217" y="369"/>
                    <a:pt x="215" y="368"/>
                  </a:cubicBezTo>
                  <a:cubicBezTo>
                    <a:pt x="215" y="368"/>
                    <a:pt x="214" y="367"/>
                    <a:pt x="214" y="367"/>
                  </a:cubicBezTo>
                  <a:cubicBezTo>
                    <a:pt x="213" y="367"/>
                    <a:pt x="211" y="369"/>
                    <a:pt x="208" y="373"/>
                  </a:cubicBezTo>
                  <a:cubicBezTo>
                    <a:pt x="203" y="379"/>
                    <a:pt x="199" y="385"/>
                    <a:pt x="197" y="385"/>
                  </a:cubicBezTo>
                  <a:cubicBezTo>
                    <a:pt x="197" y="385"/>
                    <a:pt x="197" y="385"/>
                    <a:pt x="197" y="385"/>
                  </a:cubicBezTo>
                  <a:lnTo>
                    <a:pt x="197" y="385"/>
                  </a:lnTo>
                  <a:cubicBezTo>
                    <a:pt x="198" y="386"/>
                    <a:pt x="194" y="393"/>
                    <a:pt x="189" y="400"/>
                  </a:cubicBezTo>
                  <a:cubicBezTo>
                    <a:pt x="190" y="394"/>
                    <a:pt x="193" y="388"/>
                    <a:pt x="196" y="384"/>
                  </a:cubicBezTo>
                  <a:cubicBezTo>
                    <a:pt x="204" y="369"/>
                    <a:pt x="207" y="362"/>
                    <a:pt x="204" y="358"/>
                  </a:cubicBezTo>
                  <a:cubicBezTo>
                    <a:pt x="203" y="357"/>
                    <a:pt x="201" y="355"/>
                    <a:pt x="205" y="348"/>
                  </a:cubicBezTo>
                  <a:cubicBezTo>
                    <a:pt x="205" y="348"/>
                    <a:pt x="204" y="347"/>
                    <a:pt x="203" y="347"/>
                  </a:cubicBezTo>
                  <a:cubicBezTo>
                    <a:pt x="202" y="347"/>
                    <a:pt x="201" y="348"/>
                    <a:pt x="197" y="351"/>
                  </a:cubicBezTo>
                  <a:lnTo>
                    <a:pt x="196" y="350"/>
                  </a:lnTo>
                  <a:cubicBezTo>
                    <a:pt x="199" y="346"/>
                    <a:pt x="199" y="344"/>
                    <a:pt x="198" y="344"/>
                  </a:cubicBezTo>
                  <a:lnTo>
                    <a:pt x="198" y="344"/>
                  </a:lnTo>
                  <a:cubicBezTo>
                    <a:pt x="198" y="344"/>
                    <a:pt x="196" y="346"/>
                    <a:pt x="194" y="348"/>
                  </a:cubicBezTo>
                  <a:cubicBezTo>
                    <a:pt x="192" y="349"/>
                    <a:pt x="191" y="350"/>
                    <a:pt x="191" y="350"/>
                  </a:cubicBezTo>
                  <a:cubicBezTo>
                    <a:pt x="190" y="350"/>
                    <a:pt x="192" y="347"/>
                    <a:pt x="192" y="346"/>
                  </a:cubicBezTo>
                  <a:cubicBezTo>
                    <a:pt x="197" y="340"/>
                    <a:pt x="200" y="337"/>
                    <a:pt x="199" y="337"/>
                  </a:cubicBezTo>
                  <a:lnTo>
                    <a:pt x="199" y="337"/>
                  </a:lnTo>
                  <a:cubicBezTo>
                    <a:pt x="199" y="337"/>
                    <a:pt x="195" y="341"/>
                    <a:pt x="185" y="350"/>
                  </a:cubicBezTo>
                  <a:cubicBezTo>
                    <a:pt x="179" y="356"/>
                    <a:pt x="175" y="363"/>
                    <a:pt x="176" y="364"/>
                  </a:cubicBezTo>
                  <a:lnTo>
                    <a:pt x="178" y="367"/>
                  </a:lnTo>
                  <a:lnTo>
                    <a:pt x="169" y="369"/>
                  </a:lnTo>
                  <a:cubicBezTo>
                    <a:pt x="169" y="369"/>
                    <a:pt x="169" y="369"/>
                    <a:pt x="169" y="369"/>
                  </a:cubicBezTo>
                  <a:cubicBezTo>
                    <a:pt x="167" y="369"/>
                    <a:pt x="161" y="372"/>
                    <a:pt x="156" y="377"/>
                  </a:cubicBezTo>
                  <a:cubicBezTo>
                    <a:pt x="156" y="377"/>
                    <a:pt x="150" y="382"/>
                    <a:pt x="148" y="382"/>
                  </a:cubicBezTo>
                  <a:cubicBezTo>
                    <a:pt x="148" y="382"/>
                    <a:pt x="148" y="382"/>
                    <a:pt x="148" y="382"/>
                  </a:cubicBezTo>
                  <a:lnTo>
                    <a:pt x="160" y="371"/>
                  </a:lnTo>
                  <a:cubicBezTo>
                    <a:pt x="167" y="366"/>
                    <a:pt x="174" y="362"/>
                    <a:pt x="179" y="356"/>
                  </a:cubicBezTo>
                  <a:cubicBezTo>
                    <a:pt x="187" y="348"/>
                    <a:pt x="191" y="342"/>
                    <a:pt x="190" y="342"/>
                  </a:cubicBezTo>
                  <a:lnTo>
                    <a:pt x="190" y="342"/>
                  </a:lnTo>
                  <a:cubicBezTo>
                    <a:pt x="189" y="342"/>
                    <a:pt x="187" y="343"/>
                    <a:pt x="183" y="347"/>
                  </a:cubicBezTo>
                  <a:cubicBezTo>
                    <a:pt x="181" y="346"/>
                    <a:pt x="181" y="346"/>
                    <a:pt x="187" y="340"/>
                  </a:cubicBezTo>
                  <a:cubicBezTo>
                    <a:pt x="190" y="338"/>
                    <a:pt x="192" y="336"/>
                    <a:pt x="191" y="336"/>
                  </a:cubicBezTo>
                  <a:lnTo>
                    <a:pt x="191" y="336"/>
                  </a:lnTo>
                  <a:cubicBezTo>
                    <a:pt x="190" y="336"/>
                    <a:pt x="187" y="338"/>
                    <a:pt x="180" y="344"/>
                  </a:cubicBezTo>
                  <a:cubicBezTo>
                    <a:pt x="174" y="348"/>
                    <a:pt x="171" y="350"/>
                    <a:pt x="170" y="350"/>
                  </a:cubicBezTo>
                  <a:cubicBezTo>
                    <a:pt x="169" y="350"/>
                    <a:pt x="171" y="346"/>
                    <a:pt x="178" y="340"/>
                  </a:cubicBezTo>
                  <a:cubicBezTo>
                    <a:pt x="186" y="332"/>
                    <a:pt x="188" y="328"/>
                    <a:pt x="186" y="328"/>
                  </a:cubicBezTo>
                  <a:lnTo>
                    <a:pt x="186" y="328"/>
                  </a:lnTo>
                  <a:cubicBezTo>
                    <a:pt x="185" y="328"/>
                    <a:pt x="183" y="329"/>
                    <a:pt x="181" y="330"/>
                  </a:cubicBezTo>
                  <a:cubicBezTo>
                    <a:pt x="175" y="335"/>
                    <a:pt x="171" y="337"/>
                    <a:pt x="170" y="337"/>
                  </a:cubicBezTo>
                  <a:cubicBezTo>
                    <a:pt x="168" y="337"/>
                    <a:pt x="169" y="334"/>
                    <a:pt x="173" y="331"/>
                  </a:cubicBezTo>
                  <a:cubicBezTo>
                    <a:pt x="176" y="328"/>
                    <a:pt x="177" y="327"/>
                    <a:pt x="176" y="327"/>
                  </a:cubicBezTo>
                  <a:lnTo>
                    <a:pt x="176" y="327"/>
                  </a:lnTo>
                  <a:cubicBezTo>
                    <a:pt x="176" y="327"/>
                    <a:pt x="174" y="328"/>
                    <a:pt x="170" y="329"/>
                  </a:cubicBezTo>
                  <a:cubicBezTo>
                    <a:pt x="176" y="325"/>
                    <a:pt x="181" y="321"/>
                    <a:pt x="180" y="321"/>
                  </a:cubicBezTo>
                  <a:lnTo>
                    <a:pt x="180" y="321"/>
                  </a:lnTo>
                  <a:cubicBezTo>
                    <a:pt x="179" y="321"/>
                    <a:pt x="178" y="322"/>
                    <a:pt x="177" y="322"/>
                  </a:cubicBezTo>
                  <a:cubicBezTo>
                    <a:pt x="177" y="322"/>
                    <a:pt x="177" y="322"/>
                    <a:pt x="177" y="322"/>
                  </a:cubicBezTo>
                  <a:cubicBezTo>
                    <a:pt x="176" y="322"/>
                    <a:pt x="174" y="323"/>
                    <a:pt x="169" y="327"/>
                  </a:cubicBezTo>
                  <a:lnTo>
                    <a:pt x="155" y="333"/>
                  </a:lnTo>
                  <a:cubicBezTo>
                    <a:pt x="156" y="333"/>
                    <a:pt x="148" y="338"/>
                    <a:pt x="141" y="342"/>
                  </a:cubicBezTo>
                  <a:cubicBezTo>
                    <a:pt x="140" y="343"/>
                    <a:pt x="139" y="344"/>
                    <a:pt x="139" y="344"/>
                  </a:cubicBezTo>
                  <a:cubicBezTo>
                    <a:pt x="136" y="344"/>
                    <a:pt x="142" y="335"/>
                    <a:pt x="159" y="323"/>
                  </a:cubicBezTo>
                  <a:lnTo>
                    <a:pt x="173" y="314"/>
                  </a:lnTo>
                  <a:lnTo>
                    <a:pt x="158" y="322"/>
                  </a:lnTo>
                  <a:cubicBezTo>
                    <a:pt x="158" y="321"/>
                    <a:pt x="157" y="320"/>
                    <a:pt x="165" y="317"/>
                  </a:cubicBezTo>
                  <a:cubicBezTo>
                    <a:pt x="171" y="312"/>
                    <a:pt x="171" y="312"/>
                    <a:pt x="171" y="312"/>
                  </a:cubicBezTo>
                  <a:cubicBezTo>
                    <a:pt x="171" y="312"/>
                    <a:pt x="171" y="312"/>
                    <a:pt x="171" y="312"/>
                  </a:cubicBezTo>
                  <a:cubicBezTo>
                    <a:pt x="170" y="312"/>
                    <a:pt x="168" y="312"/>
                    <a:pt x="164" y="314"/>
                  </a:cubicBezTo>
                  <a:cubicBezTo>
                    <a:pt x="156" y="318"/>
                    <a:pt x="152" y="320"/>
                    <a:pt x="151" y="320"/>
                  </a:cubicBezTo>
                  <a:cubicBezTo>
                    <a:pt x="151" y="320"/>
                    <a:pt x="153" y="319"/>
                    <a:pt x="156" y="317"/>
                  </a:cubicBezTo>
                  <a:cubicBezTo>
                    <a:pt x="164" y="312"/>
                    <a:pt x="168" y="310"/>
                    <a:pt x="166" y="310"/>
                  </a:cubicBezTo>
                  <a:lnTo>
                    <a:pt x="166" y="310"/>
                  </a:lnTo>
                  <a:cubicBezTo>
                    <a:pt x="165" y="310"/>
                    <a:pt x="161" y="311"/>
                    <a:pt x="155" y="313"/>
                  </a:cubicBezTo>
                  <a:cubicBezTo>
                    <a:pt x="148" y="317"/>
                    <a:pt x="144" y="318"/>
                    <a:pt x="144" y="318"/>
                  </a:cubicBezTo>
                  <a:cubicBezTo>
                    <a:pt x="143" y="318"/>
                    <a:pt x="147" y="316"/>
                    <a:pt x="155" y="312"/>
                  </a:cubicBezTo>
                  <a:cubicBezTo>
                    <a:pt x="160" y="311"/>
                    <a:pt x="165" y="308"/>
                    <a:pt x="168" y="304"/>
                  </a:cubicBezTo>
                  <a:lnTo>
                    <a:pt x="168" y="304"/>
                  </a:lnTo>
                  <a:lnTo>
                    <a:pt x="161" y="308"/>
                  </a:lnTo>
                  <a:cubicBezTo>
                    <a:pt x="153" y="310"/>
                    <a:pt x="150" y="312"/>
                    <a:pt x="149" y="312"/>
                  </a:cubicBezTo>
                  <a:cubicBezTo>
                    <a:pt x="148" y="312"/>
                    <a:pt x="150" y="310"/>
                    <a:pt x="153" y="309"/>
                  </a:cubicBezTo>
                  <a:cubicBezTo>
                    <a:pt x="158" y="306"/>
                    <a:pt x="160" y="305"/>
                    <a:pt x="157" y="305"/>
                  </a:cubicBezTo>
                  <a:cubicBezTo>
                    <a:pt x="156" y="305"/>
                    <a:pt x="154" y="305"/>
                    <a:pt x="152" y="305"/>
                  </a:cubicBezTo>
                  <a:cubicBezTo>
                    <a:pt x="151" y="303"/>
                    <a:pt x="151" y="302"/>
                    <a:pt x="159" y="300"/>
                  </a:cubicBezTo>
                  <a:cubicBezTo>
                    <a:pt x="167" y="297"/>
                    <a:pt x="170" y="295"/>
                    <a:pt x="170" y="295"/>
                  </a:cubicBezTo>
                  <a:lnTo>
                    <a:pt x="170" y="295"/>
                  </a:lnTo>
                  <a:cubicBezTo>
                    <a:pt x="169" y="295"/>
                    <a:pt x="165" y="297"/>
                    <a:pt x="158" y="299"/>
                  </a:cubicBezTo>
                  <a:cubicBezTo>
                    <a:pt x="155" y="300"/>
                    <a:pt x="153" y="300"/>
                    <a:pt x="153" y="300"/>
                  </a:cubicBezTo>
                  <a:cubicBezTo>
                    <a:pt x="151" y="300"/>
                    <a:pt x="153" y="299"/>
                    <a:pt x="158" y="296"/>
                  </a:cubicBezTo>
                  <a:cubicBezTo>
                    <a:pt x="163" y="294"/>
                    <a:pt x="165" y="294"/>
                    <a:pt x="163" y="294"/>
                  </a:cubicBezTo>
                  <a:cubicBezTo>
                    <a:pt x="163" y="294"/>
                    <a:pt x="161" y="294"/>
                    <a:pt x="158" y="294"/>
                  </a:cubicBezTo>
                  <a:cubicBezTo>
                    <a:pt x="142" y="299"/>
                    <a:pt x="134" y="301"/>
                    <a:pt x="134" y="302"/>
                  </a:cubicBezTo>
                  <a:cubicBezTo>
                    <a:pt x="134" y="303"/>
                    <a:pt x="134" y="303"/>
                    <a:pt x="127" y="305"/>
                  </a:cubicBezTo>
                  <a:lnTo>
                    <a:pt x="127" y="303"/>
                  </a:lnTo>
                  <a:cubicBezTo>
                    <a:pt x="127" y="302"/>
                    <a:pt x="125" y="301"/>
                    <a:pt x="118" y="300"/>
                  </a:cubicBezTo>
                  <a:cubicBezTo>
                    <a:pt x="109" y="300"/>
                    <a:pt x="93" y="303"/>
                    <a:pt x="102" y="304"/>
                  </a:cubicBezTo>
                  <a:lnTo>
                    <a:pt x="94" y="308"/>
                  </a:lnTo>
                  <a:cubicBezTo>
                    <a:pt x="79" y="312"/>
                    <a:pt x="74" y="315"/>
                    <a:pt x="78" y="315"/>
                  </a:cubicBezTo>
                  <a:cubicBezTo>
                    <a:pt x="80" y="315"/>
                    <a:pt x="86" y="314"/>
                    <a:pt x="95" y="311"/>
                  </a:cubicBezTo>
                  <a:cubicBezTo>
                    <a:pt x="107" y="308"/>
                    <a:pt x="113" y="306"/>
                    <a:pt x="114" y="306"/>
                  </a:cubicBezTo>
                  <a:lnTo>
                    <a:pt x="114" y="306"/>
                  </a:lnTo>
                  <a:cubicBezTo>
                    <a:pt x="114" y="306"/>
                    <a:pt x="110" y="307"/>
                    <a:pt x="103" y="310"/>
                  </a:cubicBezTo>
                  <a:cubicBezTo>
                    <a:pt x="87" y="314"/>
                    <a:pt x="88" y="316"/>
                    <a:pt x="88" y="318"/>
                  </a:cubicBezTo>
                  <a:cubicBezTo>
                    <a:pt x="88" y="319"/>
                    <a:pt x="88" y="319"/>
                    <a:pt x="81" y="321"/>
                  </a:cubicBezTo>
                  <a:cubicBezTo>
                    <a:pt x="73" y="323"/>
                    <a:pt x="66" y="328"/>
                    <a:pt x="66" y="330"/>
                  </a:cubicBezTo>
                  <a:cubicBezTo>
                    <a:pt x="66" y="331"/>
                    <a:pt x="67" y="331"/>
                    <a:pt x="67" y="331"/>
                  </a:cubicBezTo>
                  <a:cubicBezTo>
                    <a:pt x="68" y="331"/>
                    <a:pt x="70" y="330"/>
                    <a:pt x="75" y="329"/>
                  </a:cubicBezTo>
                  <a:cubicBezTo>
                    <a:pt x="77" y="328"/>
                    <a:pt x="79" y="327"/>
                    <a:pt x="79" y="327"/>
                  </a:cubicBezTo>
                  <a:lnTo>
                    <a:pt x="79" y="327"/>
                  </a:lnTo>
                  <a:cubicBezTo>
                    <a:pt x="81" y="327"/>
                    <a:pt x="78" y="330"/>
                    <a:pt x="68" y="335"/>
                  </a:cubicBezTo>
                  <a:cubicBezTo>
                    <a:pt x="65" y="337"/>
                    <a:pt x="63" y="338"/>
                    <a:pt x="64" y="338"/>
                  </a:cubicBezTo>
                  <a:cubicBezTo>
                    <a:pt x="65" y="338"/>
                    <a:pt x="68" y="336"/>
                    <a:pt x="76" y="333"/>
                  </a:cubicBezTo>
                  <a:cubicBezTo>
                    <a:pt x="81" y="332"/>
                    <a:pt x="85" y="331"/>
                    <a:pt x="87" y="331"/>
                  </a:cubicBezTo>
                  <a:cubicBezTo>
                    <a:pt x="91" y="331"/>
                    <a:pt x="88" y="334"/>
                    <a:pt x="78" y="339"/>
                  </a:cubicBezTo>
                  <a:lnTo>
                    <a:pt x="79" y="341"/>
                  </a:lnTo>
                  <a:cubicBezTo>
                    <a:pt x="79" y="342"/>
                    <a:pt x="80" y="342"/>
                    <a:pt x="80" y="342"/>
                  </a:cubicBezTo>
                  <a:cubicBezTo>
                    <a:pt x="83" y="342"/>
                    <a:pt x="89" y="339"/>
                    <a:pt x="94" y="337"/>
                  </a:cubicBezTo>
                  <a:cubicBezTo>
                    <a:pt x="102" y="334"/>
                    <a:pt x="106" y="332"/>
                    <a:pt x="107" y="332"/>
                  </a:cubicBezTo>
                  <a:lnTo>
                    <a:pt x="107" y="332"/>
                  </a:lnTo>
                  <a:cubicBezTo>
                    <a:pt x="108" y="332"/>
                    <a:pt x="106" y="334"/>
                    <a:pt x="103" y="336"/>
                  </a:cubicBezTo>
                  <a:cubicBezTo>
                    <a:pt x="98" y="338"/>
                    <a:pt x="93" y="341"/>
                    <a:pt x="88" y="344"/>
                  </a:cubicBezTo>
                  <a:cubicBezTo>
                    <a:pt x="81" y="347"/>
                    <a:pt x="82" y="348"/>
                    <a:pt x="83" y="349"/>
                  </a:cubicBezTo>
                  <a:cubicBezTo>
                    <a:pt x="83" y="351"/>
                    <a:pt x="83" y="353"/>
                    <a:pt x="86" y="353"/>
                  </a:cubicBezTo>
                  <a:cubicBezTo>
                    <a:pt x="87" y="353"/>
                    <a:pt x="87" y="353"/>
                    <a:pt x="88" y="353"/>
                  </a:cubicBezTo>
                  <a:lnTo>
                    <a:pt x="88" y="353"/>
                  </a:lnTo>
                  <a:cubicBezTo>
                    <a:pt x="87" y="353"/>
                    <a:pt x="86" y="354"/>
                    <a:pt x="84" y="355"/>
                  </a:cubicBezTo>
                  <a:cubicBezTo>
                    <a:pt x="85" y="356"/>
                    <a:pt x="81" y="357"/>
                    <a:pt x="81" y="357"/>
                  </a:cubicBezTo>
                  <a:cubicBezTo>
                    <a:pt x="82" y="357"/>
                    <a:pt x="83" y="357"/>
                    <a:pt x="85" y="356"/>
                  </a:cubicBezTo>
                  <a:lnTo>
                    <a:pt x="85" y="356"/>
                  </a:lnTo>
                  <a:cubicBezTo>
                    <a:pt x="85" y="356"/>
                    <a:pt x="85" y="357"/>
                    <a:pt x="81" y="365"/>
                  </a:cubicBezTo>
                  <a:cubicBezTo>
                    <a:pt x="79" y="367"/>
                    <a:pt x="79" y="368"/>
                    <a:pt x="81" y="368"/>
                  </a:cubicBezTo>
                  <a:cubicBezTo>
                    <a:pt x="85" y="368"/>
                    <a:pt x="95" y="364"/>
                    <a:pt x="103" y="356"/>
                  </a:cubicBezTo>
                  <a:lnTo>
                    <a:pt x="103" y="356"/>
                  </a:lnTo>
                  <a:cubicBezTo>
                    <a:pt x="103" y="356"/>
                    <a:pt x="104" y="357"/>
                    <a:pt x="104" y="357"/>
                  </a:cubicBezTo>
                  <a:cubicBezTo>
                    <a:pt x="104" y="357"/>
                    <a:pt x="104" y="358"/>
                    <a:pt x="105" y="358"/>
                  </a:cubicBezTo>
                  <a:cubicBezTo>
                    <a:pt x="107" y="358"/>
                    <a:pt x="112" y="355"/>
                    <a:pt x="112" y="355"/>
                  </a:cubicBezTo>
                  <a:cubicBezTo>
                    <a:pt x="115" y="353"/>
                    <a:pt x="117" y="353"/>
                    <a:pt x="118" y="353"/>
                  </a:cubicBezTo>
                  <a:cubicBezTo>
                    <a:pt x="119" y="353"/>
                    <a:pt x="119" y="353"/>
                    <a:pt x="120" y="354"/>
                  </a:cubicBezTo>
                  <a:lnTo>
                    <a:pt x="106" y="362"/>
                  </a:lnTo>
                  <a:cubicBezTo>
                    <a:pt x="92" y="369"/>
                    <a:pt x="85" y="374"/>
                    <a:pt x="87" y="374"/>
                  </a:cubicBezTo>
                  <a:cubicBezTo>
                    <a:pt x="88" y="374"/>
                    <a:pt x="93" y="372"/>
                    <a:pt x="101" y="368"/>
                  </a:cubicBezTo>
                  <a:lnTo>
                    <a:pt x="101" y="368"/>
                  </a:lnTo>
                  <a:lnTo>
                    <a:pt x="94" y="373"/>
                  </a:lnTo>
                  <a:cubicBezTo>
                    <a:pt x="88" y="376"/>
                    <a:pt x="87" y="378"/>
                    <a:pt x="91" y="378"/>
                  </a:cubicBezTo>
                  <a:cubicBezTo>
                    <a:pt x="92" y="378"/>
                    <a:pt x="94" y="378"/>
                    <a:pt x="96" y="377"/>
                  </a:cubicBezTo>
                  <a:cubicBezTo>
                    <a:pt x="96" y="377"/>
                    <a:pt x="96" y="377"/>
                    <a:pt x="97" y="377"/>
                  </a:cubicBezTo>
                  <a:cubicBezTo>
                    <a:pt x="99" y="377"/>
                    <a:pt x="112" y="371"/>
                    <a:pt x="119" y="367"/>
                  </a:cubicBezTo>
                  <a:cubicBezTo>
                    <a:pt x="123" y="364"/>
                    <a:pt x="125" y="364"/>
                    <a:pt x="125" y="364"/>
                  </a:cubicBezTo>
                  <a:cubicBezTo>
                    <a:pt x="125" y="364"/>
                    <a:pt x="125" y="364"/>
                    <a:pt x="125" y="364"/>
                  </a:cubicBezTo>
                  <a:cubicBezTo>
                    <a:pt x="127" y="365"/>
                    <a:pt x="127" y="365"/>
                    <a:pt x="120" y="369"/>
                  </a:cubicBezTo>
                  <a:cubicBezTo>
                    <a:pt x="112" y="375"/>
                    <a:pt x="109" y="378"/>
                    <a:pt x="112" y="378"/>
                  </a:cubicBezTo>
                  <a:cubicBezTo>
                    <a:pt x="113" y="378"/>
                    <a:pt x="117" y="377"/>
                    <a:pt x="122" y="374"/>
                  </a:cubicBezTo>
                  <a:lnTo>
                    <a:pt x="122" y="374"/>
                  </a:lnTo>
                  <a:lnTo>
                    <a:pt x="115" y="378"/>
                  </a:lnTo>
                  <a:cubicBezTo>
                    <a:pt x="109" y="383"/>
                    <a:pt x="104" y="390"/>
                    <a:pt x="115" y="391"/>
                  </a:cubicBezTo>
                  <a:cubicBezTo>
                    <a:pt x="119" y="396"/>
                    <a:pt x="122" y="401"/>
                    <a:pt x="116" y="405"/>
                  </a:cubicBezTo>
                  <a:cubicBezTo>
                    <a:pt x="114" y="407"/>
                    <a:pt x="115" y="408"/>
                    <a:pt x="116" y="408"/>
                  </a:cubicBezTo>
                  <a:cubicBezTo>
                    <a:pt x="120" y="408"/>
                    <a:pt x="131" y="404"/>
                    <a:pt x="140" y="397"/>
                  </a:cubicBezTo>
                  <a:lnTo>
                    <a:pt x="140" y="397"/>
                  </a:lnTo>
                  <a:cubicBezTo>
                    <a:pt x="134" y="403"/>
                    <a:pt x="135" y="404"/>
                    <a:pt x="138" y="406"/>
                  </a:cubicBezTo>
                  <a:cubicBezTo>
                    <a:pt x="141" y="410"/>
                    <a:pt x="141" y="410"/>
                    <a:pt x="135" y="415"/>
                  </a:cubicBezTo>
                  <a:cubicBezTo>
                    <a:pt x="129" y="421"/>
                    <a:pt x="126" y="423"/>
                    <a:pt x="126" y="423"/>
                  </a:cubicBezTo>
                  <a:cubicBezTo>
                    <a:pt x="127" y="423"/>
                    <a:pt x="130" y="421"/>
                    <a:pt x="137" y="417"/>
                  </a:cubicBezTo>
                  <a:cubicBezTo>
                    <a:pt x="140" y="413"/>
                    <a:pt x="143" y="412"/>
                    <a:pt x="144" y="412"/>
                  </a:cubicBezTo>
                  <a:lnTo>
                    <a:pt x="144" y="412"/>
                  </a:lnTo>
                  <a:cubicBezTo>
                    <a:pt x="147" y="412"/>
                    <a:pt x="143" y="419"/>
                    <a:pt x="135" y="428"/>
                  </a:cubicBezTo>
                  <a:cubicBezTo>
                    <a:pt x="130" y="433"/>
                    <a:pt x="132" y="434"/>
                    <a:pt x="134" y="438"/>
                  </a:cubicBezTo>
                  <a:cubicBezTo>
                    <a:pt x="137" y="435"/>
                    <a:pt x="140" y="434"/>
                    <a:pt x="141" y="434"/>
                  </a:cubicBezTo>
                  <a:cubicBezTo>
                    <a:pt x="143" y="434"/>
                    <a:pt x="144" y="435"/>
                    <a:pt x="146" y="437"/>
                  </a:cubicBezTo>
                  <a:cubicBezTo>
                    <a:pt x="147" y="438"/>
                    <a:pt x="148" y="439"/>
                    <a:pt x="149" y="439"/>
                  </a:cubicBezTo>
                  <a:cubicBezTo>
                    <a:pt x="151" y="439"/>
                    <a:pt x="154" y="436"/>
                    <a:pt x="160" y="428"/>
                  </a:cubicBezTo>
                  <a:cubicBezTo>
                    <a:pt x="167" y="419"/>
                    <a:pt x="170" y="416"/>
                    <a:pt x="172" y="416"/>
                  </a:cubicBezTo>
                  <a:cubicBezTo>
                    <a:pt x="172" y="416"/>
                    <a:pt x="173" y="417"/>
                    <a:pt x="174" y="418"/>
                  </a:cubicBezTo>
                  <a:cubicBezTo>
                    <a:pt x="175" y="419"/>
                    <a:pt x="176" y="420"/>
                    <a:pt x="171" y="427"/>
                  </a:cubicBezTo>
                  <a:cubicBezTo>
                    <a:pt x="171" y="427"/>
                    <a:pt x="168" y="434"/>
                    <a:pt x="169" y="434"/>
                  </a:cubicBezTo>
                  <a:cubicBezTo>
                    <a:pt x="170" y="436"/>
                    <a:pt x="171" y="437"/>
                    <a:pt x="167" y="443"/>
                  </a:cubicBezTo>
                  <a:cubicBezTo>
                    <a:pt x="167" y="443"/>
                    <a:pt x="164" y="451"/>
                    <a:pt x="167" y="454"/>
                  </a:cubicBezTo>
                  <a:cubicBezTo>
                    <a:pt x="170" y="456"/>
                    <a:pt x="173" y="457"/>
                    <a:pt x="168" y="464"/>
                  </a:cubicBezTo>
                  <a:cubicBezTo>
                    <a:pt x="169" y="464"/>
                    <a:pt x="169" y="464"/>
                    <a:pt x="170" y="464"/>
                  </a:cubicBezTo>
                  <a:cubicBezTo>
                    <a:pt x="171" y="464"/>
                    <a:pt x="171" y="463"/>
                    <a:pt x="174" y="458"/>
                  </a:cubicBezTo>
                  <a:cubicBezTo>
                    <a:pt x="176" y="454"/>
                    <a:pt x="180" y="450"/>
                    <a:pt x="182" y="450"/>
                  </a:cubicBezTo>
                  <a:cubicBezTo>
                    <a:pt x="184" y="450"/>
                    <a:pt x="185" y="451"/>
                    <a:pt x="186" y="456"/>
                  </a:cubicBezTo>
                  <a:cubicBezTo>
                    <a:pt x="187" y="456"/>
                    <a:pt x="189" y="457"/>
                    <a:pt x="191" y="457"/>
                  </a:cubicBezTo>
                  <a:cubicBezTo>
                    <a:pt x="192" y="457"/>
                    <a:pt x="194" y="456"/>
                    <a:pt x="196" y="452"/>
                  </a:cubicBezTo>
                  <a:lnTo>
                    <a:pt x="196" y="452"/>
                  </a:lnTo>
                  <a:cubicBezTo>
                    <a:pt x="198" y="454"/>
                    <a:pt x="198" y="454"/>
                    <a:pt x="195" y="460"/>
                  </a:cubicBezTo>
                  <a:cubicBezTo>
                    <a:pt x="191" y="468"/>
                    <a:pt x="190" y="473"/>
                    <a:pt x="191" y="473"/>
                  </a:cubicBezTo>
                  <a:cubicBezTo>
                    <a:pt x="193" y="473"/>
                    <a:pt x="196" y="470"/>
                    <a:pt x="201" y="464"/>
                  </a:cubicBezTo>
                  <a:cubicBezTo>
                    <a:pt x="202" y="460"/>
                    <a:pt x="203" y="458"/>
                    <a:pt x="204" y="458"/>
                  </a:cubicBezTo>
                  <a:cubicBezTo>
                    <a:pt x="204" y="458"/>
                    <a:pt x="205" y="461"/>
                    <a:pt x="204" y="465"/>
                  </a:cubicBezTo>
                  <a:cubicBezTo>
                    <a:pt x="204" y="465"/>
                    <a:pt x="204" y="465"/>
                    <a:pt x="204" y="465"/>
                  </a:cubicBezTo>
                  <a:cubicBezTo>
                    <a:pt x="205" y="465"/>
                    <a:pt x="206" y="464"/>
                    <a:pt x="210" y="459"/>
                  </a:cubicBezTo>
                  <a:cubicBezTo>
                    <a:pt x="212" y="456"/>
                    <a:pt x="213" y="454"/>
                    <a:pt x="213" y="454"/>
                  </a:cubicBezTo>
                  <a:cubicBezTo>
                    <a:pt x="214" y="454"/>
                    <a:pt x="214" y="457"/>
                    <a:pt x="214" y="461"/>
                  </a:cubicBezTo>
                  <a:cubicBezTo>
                    <a:pt x="212" y="468"/>
                    <a:pt x="213" y="469"/>
                    <a:pt x="214" y="470"/>
                  </a:cubicBezTo>
                  <a:cubicBezTo>
                    <a:pt x="216" y="468"/>
                    <a:pt x="219" y="467"/>
                    <a:pt x="222" y="467"/>
                  </a:cubicBezTo>
                  <a:cubicBezTo>
                    <a:pt x="229" y="467"/>
                    <a:pt x="237" y="472"/>
                    <a:pt x="236" y="478"/>
                  </a:cubicBezTo>
                  <a:cubicBezTo>
                    <a:pt x="240" y="473"/>
                    <a:pt x="241" y="471"/>
                    <a:pt x="241" y="471"/>
                  </a:cubicBezTo>
                  <a:cubicBezTo>
                    <a:pt x="242" y="471"/>
                    <a:pt x="242" y="471"/>
                    <a:pt x="242" y="471"/>
                  </a:cubicBezTo>
                  <a:cubicBezTo>
                    <a:pt x="241" y="477"/>
                    <a:pt x="241" y="480"/>
                    <a:pt x="242" y="480"/>
                  </a:cubicBezTo>
                  <a:cubicBezTo>
                    <a:pt x="242" y="480"/>
                    <a:pt x="244" y="473"/>
                    <a:pt x="247" y="464"/>
                  </a:cubicBezTo>
                  <a:lnTo>
                    <a:pt x="244" y="464"/>
                  </a:lnTo>
                  <a:cubicBezTo>
                    <a:pt x="246" y="456"/>
                    <a:pt x="247" y="452"/>
                    <a:pt x="248" y="452"/>
                  </a:cubicBezTo>
                  <a:lnTo>
                    <a:pt x="248" y="452"/>
                  </a:lnTo>
                  <a:cubicBezTo>
                    <a:pt x="250" y="452"/>
                    <a:pt x="250" y="459"/>
                    <a:pt x="247" y="473"/>
                  </a:cubicBezTo>
                  <a:cubicBezTo>
                    <a:pt x="246" y="480"/>
                    <a:pt x="246" y="484"/>
                    <a:pt x="246" y="484"/>
                  </a:cubicBezTo>
                  <a:cubicBezTo>
                    <a:pt x="247" y="484"/>
                    <a:pt x="248" y="480"/>
                    <a:pt x="250" y="473"/>
                  </a:cubicBezTo>
                  <a:cubicBezTo>
                    <a:pt x="252" y="465"/>
                    <a:pt x="254" y="462"/>
                    <a:pt x="254" y="462"/>
                  </a:cubicBezTo>
                  <a:cubicBezTo>
                    <a:pt x="255" y="462"/>
                    <a:pt x="256" y="466"/>
                    <a:pt x="256" y="474"/>
                  </a:cubicBezTo>
                  <a:cubicBezTo>
                    <a:pt x="254" y="482"/>
                    <a:pt x="253" y="486"/>
                    <a:pt x="253" y="486"/>
                  </a:cubicBezTo>
                  <a:cubicBezTo>
                    <a:pt x="253" y="486"/>
                    <a:pt x="254" y="483"/>
                    <a:pt x="257" y="475"/>
                  </a:cubicBezTo>
                  <a:cubicBezTo>
                    <a:pt x="261" y="457"/>
                    <a:pt x="264" y="447"/>
                    <a:pt x="266" y="447"/>
                  </a:cubicBezTo>
                  <a:lnTo>
                    <a:pt x="266" y="447"/>
                  </a:lnTo>
                  <a:cubicBezTo>
                    <a:pt x="267" y="447"/>
                    <a:pt x="267" y="453"/>
                    <a:pt x="266" y="467"/>
                  </a:cubicBezTo>
                  <a:cubicBezTo>
                    <a:pt x="263" y="484"/>
                    <a:pt x="264" y="492"/>
                    <a:pt x="267" y="492"/>
                  </a:cubicBezTo>
                  <a:cubicBezTo>
                    <a:pt x="267" y="492"/>
                    <a:pt x="267" y="492"/>
                    <a:pt x="267" y="492"/>
                  </a:cubicBezTo>
                  <a:cubicBezTo>
                    <a:pt x="268" y="492"/>
                    <a:pt x="269" y="483"/>
                    <a:pt x="270" y="476"/>
                  </a:cubicBezTo>
                  <a:cubicBezTo>
                    <a:pt x="270" y="468"/>
                    <a:pt x="270" y="464"/>
                    <a:pt x="271" y="464"/>
                  </a:cubicBezTo>
                  <a:cubicBezTo>
                    <a:pt x="271" y="464"/>
                    <a:pt x="272" y="469"/>
                    <a:pt x="272" y="477"/>
                  </a:cubicBezTo>
                  <a:cubicBezTo>
                    <a:pt x="274" y="491"/>
                    <a:pt x="277" y="497"/>
                    <a:pt x="279" y="497"/>
                  </a:cubicBezTo>
                  <a:cubicBezTo>
                    <a:pt x="282" y="497"/>
                    <a:pt x="284" y="493"/>
                    <a:pt x="286" y="486"/>
                  </a:cubicBezTo>
                  <a:cubicBezTo>
                    <a:pt x="289" y="478"/>
                    <a:pt x="292" y="473"/>
                    <a:pt x="293" y="473"/>
                  </a:cubicBezTo>
                  <a:lnTo>
                    <a:pt x="293" y="473"/>
                  </a:lnTo>
                  <a:cubicBezTo>
                    <a:pt x="295" y="473"/>
                    <a:pt x="295" y="478"/>
                    <a:pt x="293" y="486"/>
                  </a:cubicBezTo>
                  <a:cubicBezTo>
                    <a:pt x="291" y="495"/>
                    <a:pt x="291" y="499"/>
                    <a:pt x="291" y="499"/>
                  </a:cubicBezTo>
                  <a:cubicBezTo>
                    <a:pt x="291" y="499"/>
                    <a:pt x="292" y="497"/>
                    <a:pt x="294" y="494"/>
                  </a:cubicBezTo>
                  <a:lnTo>
                    <a:pt x="303" y="494"/>
                  </a:lnTo>
                  <a:cubicBezTo>
                    <a:pt x="304" y="494"/>
                    <a:pt x="305" y="485"/>
                    <a:pt x="305" y="477"/>
                  </a:cubicBezTo>
                  <a:cubicBezTo>
                    <a:pt x="306" y="487"/>
                    <a:pt x="309" y="494"/>
                    <a:pt x="311" y="494"/>
                  </a:cubicBezTo>
                  <a:cubicBezTo>
                    <a:pt x="312" y="494"/>
                    <a:pt x="313" y="491"/>
                    <a:pt x="314" y="485"/>
                  </a:cubicBezTo>
                  <a:lnTo>
                    <a:pt x="317" y="484"/>
                  </a:lnTo>
                  <a:cubicBezTo>
                    <a:pt x="318" y="484"/>
                    <a:pt x="318" y="484"/>
                    <a:pt x="319" y="476"/>
                  </a:cubicBezTo>
                  <a:cubicBezTo>
                    <a:pt x="319" y="474"/>
                    <a:pt x="320" y="473"/>
                    <a:pt x="320" y="473"/>
                  </a:cubicBezTo>
                  <a:cubicBezTo>
                    <a:pt x="321" y="473"/>
                    <a:pt x="324" y="478"/>
                    <a:pt x="326" y="484"/>
                  </a:cubicBezTo>
                  <a:cubicBezTo>
                    <a:pt x="328" y="489"/>
                    <a:pt x="331" y="494"/>
                    <a:pt x="331" y="494"/>
                  </a:cubicBezTo>
                  <a:cubicBezTo>
                    <a:pt x="332" y="494"/>
                    <a:pt x="331" y="493"/>
                    <a:pt x="331" y="491"/>
                  </a:cubicBezTo>
                  <a:cubicBezTo>
                    <a:pt x="330" y="483"/>
                    <a:pt x="330" y="474"/>
                    <a:pt x="331" y="466"/>
                  </a:cubicBezTo>
                  <a:cubicBezTo>
                    <a:pt x="331" y="463"/>
                    <a:pt x="331" y="462"/>
                    <a:pt x="331" y="462"/>
                  </a:cubicBezTo>
                  <a:cubicBezTo>
                    <a:pt x="332" y="462"/>
                    <a:pt x="334" y="468"/>
                    <a:pt x="334" y="474"/>
                  </a:cubicBezTo>
                  <a:cubicBezTo>
                    <a:pt x="335" y="479"/>
                    <a:pt x="337" y="484"/>
                    <a:pt x="342" y="488"/>
                  </a:cubicBezTo>
                  <a:cubicBezTo>
                    <a:pt x="343" y="488"/>
                    <a:pt x="346" y="487"/>
                    <a:pt x="344" y="479"/>
                  </a:cubicBezTo>
                  <a:cubicBezTo>
                    <a:pt x="343" y="475"/>
                    <a:pt x="346" y="472"/>
                    <a:pt x="349" y="472"/>
                  </a:cubicBezTo>
                  <a:cubicBezTo>
                    <a:pt x="352" y="472"/>
                    <a:pt x="355" y="473"/>
                    <a:pt x="356" y="476"/>
                  </a:cubicBezTo>
                  <a:lnTo>
                    <a:pt x="360" y="475"/>
                  </a:lnTo>
                  <a:cubicBezTo>
                    <a:pt x="361" y="475"/>
                    <a:pt x="360" y="467"/>
                    <a:pt x="362" y="466"/>
                  </a:cubicBezTo>
                  <a:cubicBezTo>
                    <a:pt x="362" y="466"/>
                    <a:pt x="363" y="466"/>
                    <a:pt x="362" y="458"/>
                  </a:cubicBezTo>
                  <a:cubicBezTo>
                    <a:pt x="362" y="458"/>
                    <a:pt x="363" y="457"/>
                    <a:pt x="363" y="457"/>
                  </a:cubicBezTo>
                  <a:cubicBezTo>
                    <a:pt x="365" y="457"/>
                    <a:pt x="366" y="459"/>
                    <a:pt x="368" y="464"/>
                  </a:cubicBezTo>
                  <a:cubicBezTo>
                    <a:pt x="365" y="456"/>
                    <a:pt x="364" y="452"/>
                    <a:pt x="365" y="452"/>
                  </a:cubicBezTo>
                  <a:lnTo>
                    <a:pt x="365" y="452"/>
                  </a:lnTo>
                  <a:cubicBezTo>
                    <a:pt x="365" y="452"/>
                    <a:pt x="367" y="456"/>
                    <a:pt x="371" y="462"/>
                  </a:cubicBezTo>
                  <a:cubicBezTo>
                    <a:pt x="374" y="470"/>
                    <a:pt x="376" y="474"/>
                    <a:pt x="376" y="474"/>
                  </a:cubicBezTo>
                  <a:cubicBezTo>
                    <a:pt x="377" y="474"/>
                    <a:pt x="376" y="470"/>
                    <a:pt x="373" y="462"/>
                  </a:cubicBezTo>
                  <a:cubicBezTo>
                    <a:pt x="372" y="458"/>
                    <a:pt x="372" y="456"/>
                    <a:pt x="372" y="456"/>
                  </a:cubicBezTo>
                  <a:lnTo>
                    <a:pt x="372" y="456"/>
                  </a:lnTo>
                  <a:cubicBezTo>
                    <a:pt x="372" y="456"/>
                    <a:pt x="373" y="458"/>
                    <a:pt x="376" y="461"/>
                  </a:cubicBezTo>
                  <a:cubicBezTo>
                    <a:pt x="377" y="464"/>
                    <a:pt x="378" y="466"/>
                    <a:pt x="379" y="466"/>
                  </a:cubicBezTo>
                  <a:cubicBezTo>
                    <a:pt x="380" y="466"/>
                    <a:pt x="380" y="464"/>
                    <a:pt x="378" y="460"/>
                  </a:cubicBezTo>
                  <a:cubicBezTo>
                    <a:pt x="374" y="450"/>
                    <a:pt x="373" y="443"/>
                    <a:pt x="375" y="443"/>
                  </a:cubicBezTo>
                  <a:lnTo>
                    <a:pt x="375" y="443"/>
                  </a:lnTo>
                  <a:cubicBezTo>
                    <a:pt x="376" y="443"/>
                    <a:pt x="378" y="445"/>
                    <a:pt x="380" y="450"/>
                  </a:cubicBezTo>
                  <a:cubicBezTo>
                    <a:pt x="380" y="450"/>
                    <a:pt x="381" y="449"/>
                    <a:pt x="379" y="441"/>
                  </a:cubicBezTo>
                  <a:cubicBezTo>
                    <a:pt x="376" y="434"/>
                    <a:pt x="375" y="430"/>
                    <a:pt x="375" y="430"/>
                  </a:cubicBezTo>
                  <a:lnTo>
                    <a:pt x="375" y="430"/>
                  </a:lnTo>
                  <a:cubicBezTo>
                    <a:pt x="375" y="430"/>
                    <a:pt x="377" y="434"/>
                    <a:pt x="381" y="441"/>
                  </a:cubicBezTo>
                  <a:cubicBezTo>
                    <a:pt x="385" y="448"/>
                    <a:pt x="388" y="451"/>
                    <a:pt x="389" y="451"/>
                  </a:cubicBezTo>
                  <a:cubicBezTo>
                    <a:pt x="390" y="451"/>
                    <a:pt x="389" y="447"/>
                    <a:pt x="386" y="439"/>
                  </a:cubicBezTo>
                  <a:cubicBezTo>
                    <a:pt x="386" y="439"/>
                    <a:pt x="384" y="435"/>
                    <a:pt x="385" y="435"/>
                  </a:cubicBezTo>
                  <a:lnTo>
                    <a:pt x="385" y="435"/>
                  </a:lnTo>
                  <a:cubicBezTo>
                    <a:pt x="385" y="435"/>
                    <a:pt x="386" y="436"/>
                    <a:pt x="388" y="438"/>
                  </a:cubicBezTo>
                  <a:cubicBezTo>
                    <a:pt x="391" y="440"/>
                    <a:pt x="395" y="442"/>
                    <a:pt x="398" y="442"/>
                  </a:cubicBezTo>
                  <a:cubicBezTo>
                    <a:pt x="402" y="442"/>
                    <a:pt x="404" y="439"/>
                    <a:pt x="398" y="432"/>
                  </a:cubicBezTo>
                  <a:lnTo>
                    <a:pt x="400" y="430"/>
                  </a:lnTo>
                  <a:cubicBezTo>
                    <a:pt x="404" y="432"/>
                    <a:pt x="406" y="434"/>
                    <a:pt x="407" y="434"/>
                  </a:cubicBezTo>
                  <a:cubicBezTo>
                    <a:pt x="408" y="434"/>
                    <a:pt x="408" y="432"/>
                    <a:pt x="406" y="428"/>
                  </a:cubicBezTo>
                  <a:lnTo>
                    <a:pt x="402" y="420"/>
                  </a:lnTo>
                  <a:lnTo>
                    <a:pt x="402" y="420"/>
                  </a:lnTo>
                  <a:cubicBezTo>
                    <a:pt x="407" y="426"/>
                    <a:pt x="413" y="431"/>
                    <a:pt x="414" y="431"/>
                  </a:cubicBezTo>
                  <a:cubicBezTo>
                    <a:pt x="415" y="431"/>
                    <a:pt x="415" y="431"/>
                    <a:pt x="415" y="431"/>
                  </a:cubicBezTo>
                  <a:cubicBezTo>
                    <a:pt x="416" y="430"/>
                    <a:pt x="416" y="430"/>
                    <a:pt x="411" y="423"/>
                  </a:cubicBezTo>
                  <a:cubicBezTo>
                    <a:pt x="406" y="418"/>
                    <a:pt x="407" y="418"/>
                    <a:pt x="408" y="417"/>
                  </a:cubicBezTo>
                  <a:cubicBezTo>
                    <a:pt x="408" y="416"/>
                    <a:pt x="408" y="416"/>
                    <a:pt x="408" y="416"/>
                  </a:cubicBezTo>
                  <a:cubicBezTo>
                    <a:pt x="410" y="416"/>
                    <a:pt x="415" y="422"/>
                    <a:pt x="420" y="428"/>
                  </a:cubicBezTo>
                  <a:lnTo>
                    <a:pt x="422" y="427"/>
                  </a:lnTo>
                  <a:cubicBezTo>
                    <a:pt x="415" y="418"/>
                    <a:pt x="413" y="415"/>
                    <a:pt x="414" y="415"/>
                  </a:cubicBezTo>
                  <a:lnTo>
                    <a:pt x="414" y="415"/>
                  </a:lnTo>
                  <a:cubicBezTo>
                    <a:pt x="414" y="415"/>
                    <a:pt x="416" y="417"/>
                    <a:pt x="418" y="419"/>
                  </a:cubicBezTo>
                  <a:cubicBezTo>
                    <a:pt x="421" y="422"/>
                    <a:pt x="424" y="423"/>
                    <a:pt x="425" y="423"/>
                  </a:cubicBezTo>
                  <a:cubicBezTo>
                    <a:pt x="426" y="423"/>
                    <a:pt x="427" y="423"/>
                    <a:pt x="427" y="422"/>
                  </a:cubicBezTo>
                  <a:cubicBezTo>
                    <a:pt x="425" y="420"/>
                    <a:pt x="425" y="420"/>
                    <a:pt x="425" y="420"/>
                  </a:cubicBezTo>
                  <a:lnTo>
                    <a:pt x="425" y="420"/>
                  </a:lnTo>
                  <a:cubicBezTo>
                    <a:pt x="425" y="420"/>
                    <a:pt x="428" y="422"/>
                    <a:pt x="427" y="422"/>
                  </a:cubicBezTo>
                  <a:lnTo>
                    <a:pt x="432" y="429"/>
                  </a:lnTo>
                  <a:cubicBezTo>
                    <a:pt x="433" y="430"/>
                    <a:pt x="434" y="431"/>
                    <a:pt x="435" y="431"/>
                  </a:cubicBezTo>
                  <a:cubicBezTo>
                    <a:pt x="436" y="431"/>
                    <a:pt x="432" y="426"/>
                    <a:pt x="428" y="422"/>
                  </a:cubicBezTo>
                  <a:lnTo>
                    <a:pt x="431" y="420"/>
                  </a:lnTo>
                  <a:cubicBezTo>
                    <a:pt x="433" y="419"/>
                    <a:pt x="434" y="418"/>
                    <a:pt x="427" y="412"/>
                  </a:cubicBezTo>
                  <a:cubicBezTo>
                    <a:pt x="422" y="406"/>
                    <a:pt x="417" y="400"/>
                    <a:pt x="418" y="400"/>
                  </a:cubicBezTo>
                  <a:lnTo>
                    <a:pt x="418" y="400"/>
                  </a:lnTo>
                  <a:cubicBezTo>
                    <a:pt x="423" y="405"/>
                    <a:pt x="428" y="411"/>
                    <a:pt x="429" y="411"/>
                  </a:cubicBezTo>
                  <a:cubicBezTo>
                    <a:pt x="429" y="411"/>
                    <a:pt x="430" y="411"/>
                    <a:pt x="430" y="411"/>
                  </a:cubicBezTo>
                  <a:cubicBezTo>
                    <a:pt x="431" y="411"/>
                    <a:pt x="436" y="415"/>
                    <a:pt x="436" y="415"/>
                  </a:cubicBezTo>
                  <a:cubicBezTo>
                    <a:pt x="439" y="420"/>
                    <a:pt x="441" y="422"/>
                    <a:pt x="442" y="422"/>
                  </a:cubicBezTo>
                  <a:cubicBezTo>
                    <a:pt x="445" y="422"/>
                    <a:pt x="444" y="415"/>
                    <a:pt x="441" y="411"/>
                  </a:cubicBezTo>
                  <a:cubicBezTo>
                    <a:pt x="436" y="404"/>
                    <a:pt x="435" y="400"/>
                    <a:pt x="436" y="400"/>
                  </a:cubicBezTo>
                  <a:lnTo>
                    <a:pt x="436" y="400"/>
                  </a:lnTo>
                  <a:cubicBezTo>
                    <a:pt x="437" y="400"/>
                    <a:pt x="440" y="402"/>
                    <a:pt x="445" y="408"/>
                  </a:cubicBezTo>
                  <a:cubicBezTo>
                    <a:pt x="448" y="411"/>
                    <a:pt x="450" y="412"/>
                    <a:pt x="450" y="412"/>
                  </a:cubicBezTo>
                  <a:cubicBezTo>
                    <a:pt x="451" y="412"/>
                    <a:pt x="443" y="401"/>
                    <a:pt x="432" y="387"/>
                  </a:cubicBezTo>
                  <a:lnTo>
                    <a:pt x="415" y="369"/>
                  </a:lnTo>
                  <a:lnTo>
                    <a:pt x="433" y="386"/>
                  </a:lnTo>
                  <a:cubicBezTo>
                    <a:pt x="446" y="398"/>
                    <a:pt x="452" y="403"/>
                    <a:pt x="453" y="403"/>
                  </a:cubicBezTo>
                  <a:cubicBezTo>
                    <a:pt x="455" y="403"/>
                    <a:pt x="453" y="400"/>
                    <a:pt x="448" y="393"/>
                  </a:cubicBezTo>
                  <a:cubicBezTo>
                    <a:pt x="447" y="389"/>
                    <a:pt x="446" y="387"/>
                    <a:pt x="446" y="387"/>
                  </a:cubicBezTo>
                  <a:lnTo>
                    <a:pt x="446" y="387"/>
                  </a:lnTo>
                  <a:cubicBezTo>
                    <a:pt x="447" y="387"/>
                    <a:pt x="448" y="388"/>
                    <a:pt x="451" y="391"/>
                  </a:cubicBezTo>
                  <a:cubicBezTo>
                    <a:pt x="454" y="394"/>
                    <a:pt x="455" y="395"/>
                    <a:pt x="457" y="395"/>
                  </a:cubicBezTo>
                  <a:cubicBezTo>
                    <a:pt x="458" y="395"/>
                    <a:pt x="460" y="394"/>
                    <a:pt x="462" y="392"/>
                  </a:cubicBezTo>
                  <a:cubicBezTo>
                    <a:pt x="465" y="387"/>
                    <a:pt x="466" y="386"/>
                    <a:pt x="460" y="382"/>
                  </a:cubicBezTo>
                  <a:lnTo>
                    <a:pt x="462" y="378"/>
                  </a:lnTo>
                  <a:cubicBezTo>
                    <a:pt x="466" y="381"/>
                    <a:pt x="469" y="382"/>
                    <a:pt x="470" y="382"/>
                  </a:cubicBezTo>
                  <a:cubicBezTo>
                    <a:pt x="472" y="382"/>
                    <a:pt x="467" y="377"/>
                    <a:pt x="457" y="372"/>
                  </a:cubicBezTo>
                  <a:lnTo>
                    <a:pt x="460" y="369"/>
                  </a:lnTo>
                  <a:lnTo>
                    <a:pt x="465" y="374"/>
                  </a:lnTo>
                  <a:cubicBezTo>
                    <a:pt x="467" y="375"/>
                    <a:pt x="469" y="376"/>
                    <a:pt x="471" y="376"/>
                  </a:cubicBezTo>
                  <a:cubicBezTo>
                    <a:pt x="474" y="376"/>
                    <a:pt x="477" y="373"/>
                    <a:pt x="482" y="365"/>
                  </a:cubicBezTo>
                  <a:cubicBezTo>
                    <a:pt x="490" y="353"/>
                    <a:pt x="491" y="351"/>
                    <a:pt x="478" y="344"/>
                  </a:cubicBezTo>
                  <a:cubicBezTo>
                    <a:pt x="470" y="339"/>
                    <a:pt x="467" y="336"/>
                    <a:pt x="468" y="336"/>
                  </a:cubicBezTo>
                  <a:lnTo>
                    <a:pt x="468" y="336"/>
                  </a:lnTo>
                  <a:cubicBezTo>
                    <a:pt x="469" y="336"/>
                    <a:pt x="472" y="338"/>
                    <a:pt x="479" y="341"/>
                  </a:cubicBezTo>
                  <a:cubicBezTo>
                    <a:pt x="484" y="344"/>
                    <a:pt x="489" y="345"/>
                    <a:pt x="490" y="345"/>
                  </a:cubicBezTo>
                  <a:cubicBezTo>
                    <a:pt x="490" y="345"/>
                    <a:pt x="489" y="345"/>
                    <a:pt x="487" y="344"/>
                  </a:cubicBezTo>
                  <a:cubicBezTo>
                    <a:pt x="487" y="344"/>
                    <a:pt x="488" y="342"/>
                    <a:pt x="492" y="342"/>
                  </a:cubicBezTo>
                  <a:cubicBezTo>
                    <a:pt x="493" y="342"/>
                    <a:pt x="495" y="342"/>
                    <a:pt x="497" y="342"/>
                  </a:cubicBezTo>
                  <a:cubicBezTo>
                    <a:pt x="500" y="343"/>
                    <a:pt x="502" y="343"/>
                    <a:pt x="504" y="343"/>
                  </a:cubicBezTo>
                  <a:cubicBezTo>
                    <a:pt x="511" y="343"/>
                    <a:pt x="505" y="340"/>
                    <a:pt x="499" y="337"/>
                  </a:cubicBezTo>
                  <a:cubicBezTo>
                    <a:pt x="492" y="334"/>
                    <a:pt x="490" y="333"/>
                    <a:pt x="491" y="333"/>
                  </a:cubicBezTo>
                  <a:lnTo>
                    <a:pt x="491" y="333"/>
                  </a:lnTo>
                  <a:cubicBezTo>
                    <a:pt x="492" y="333"/>
                    <a:pt x="496" y="334"/>
                    <a:pt x="500" y="335"/>
                  </a:cubicBezTo>
                  <a:cubicBezTo>
                    <a:pt x="504" y="336"/>
                    <a:pt x="509" y="337"/>
                    <a:pt x="511" y="337"/>
                  </a:cubicBezTo>
                  <a:cubicBezTo>
                    <a:pt x="513" y="337"/>
                    <a:pt x="513" y="336"/>
                    <a:pt x="509" y="335"/>
                  </a:cubicBezTo>
                  <a:cubicBezTo>
                    <a:pt x="504" y="331"/>
                    <a:pt x="500" y="323"/>
                    <a:pt x="507" y="323"/>
                  </a:cubicBezTo>
                  <a:cubicBezTo>
                    <a:pt x="509" y="323"/>
                    <a:pt x="511" y="323"/>
                    <a:pt x="514" y="325"/>
                  </a:cubicBezTo>
                  <a:cubicBezTo>
                    <a:pt x="514" y="325"/>
                    <a:pt x="515" y="322"/>
                    <a:pt x="515" y="321"/>
                  </a:cubicBezTo>
                  <a:cubicBezTo>
                    <a:pt x="508" y="318"/>
                    <a:pt x="509" y="314"/>
                    <a:pt x="510" y="312"/>
                  </a:cubicBezTo>
                  <a:cubicBezTo>
                    <a:pt x="511" y="310"/>
                    <a:pt x="511" y="308"/>
                    <a:pt x="514" y="308"/>
                  </a:cubicBezTo>
                  <a:cubicBezTo>
                    <a:pt x="515" y="308"/>
                    <a:pt x="517" y="308"/>
                    <a:pt x="519" y="309"/>
                  </a:cubicBezTo>
                  <a:cubicBezTo>
                    <a:pt x="522" y="310"/>
                    <a:pt x="524" y="311"/>
                    <a:pt x="525" y="311"/>
                  </a:cubicBezTo>
                  <a:cubicBezTo>
                    <a:pt x="526" y="311"/>
                    <a:pt x="525" y="309"/>
                    <a:pt x="520" y="305"/>
                  </a:cubicBezTo>
                  <a:cubicBezTo>
                    <a:pt x="521" y="304"/>
                    <a:pt x="506" y="299"/>
                    <a:pt x="507" y="298"/>
                  </a:cubicBezTo>
                  <a:cubicBezTo>
                    <a:pt x="499" y="295"/>
                    <a:pt x="491" y="292"/>
                    <a:pt x="491" y="290"/>
                  </a:cubicBezTo>
                  <a:lnTo>
                    <a:pt x="491" y="290"/>
                  </a:lnTo>
                  <a:lnTo>
                    <a:pt x="499" y="292"/>
                  </a:lnTo>
                  <a:lnTo>
                    <a:pt x="515" y="295"/>
                  </a:lnTo>
                  <a:cubicBezTo>
                    <a:pt x="516" y="294"/>
                    <a:pt x="516" y="292"/>
                    <a:pt x="508" y="291"/>
                  </a:cubicBezTo>
                  <a:cubicBezTo>
                    <a:pt x="516" y="291"/>
                    <a:pt x="517" y="289"/>
                    <a:pt x="517" y="286"/>
                  </a:cubicBezTo>
                  <a:cubicBezTo>
                    <a:pt x="518" y="283"/>
                    <a:pt x="519" y="280"/>
                    <a:pt x="511" y="276"/>
                  </a:cubicBezTo>
                  <a:lnTo>
                    <a:pt x="511" y="276"/>
                  </a:lnTo>
                  <a:cubicBezTo>
                    <a:pt x="512" y="276"/>
                    <a:pt x="513" y="276"/>
                    <a:pt x="513" y="276"/>
                  </a:cubicBezTo>
                  <a:cubicBezTo>
                    <a:pt x="527" y="276"/>
                    <a:pt x="527" y="266"/>
                    <a:pt x="512" y="264"/>
                  </a:cubicBezTo>
                  <a:cubicBezTo>
                    <a:pt x="505" y="263"/>
                    <a:pt x="505" y="262"/>
                    <a:pt x="514" y="261"/>
                  </a:cubicBezTo>
                  <a:cubicBezTo>
                    <a:pt x="521" y="259"/>
                    <a:pt x="521" y="259"/>
                    <a:pt x="514" y="257"/>
                  </a:cubicBezTo>
                  <a:cubicBezTo>
                    <a:pt x="506" y="255"/>
                    <a:pt x="514" y="254"/>
                    <a:pt x="521" y="253"/>
                  </a:cubicBezTo>
                  <a:cubicBezTo>
                    <a:pt x="538" y="250"/>
                    <a:pt x="538" y="249"/>
                    <a:pt x="530" y="247"/>
                  </a:cubicBezTo>
                  <a:cubicBezTo>
                    <a:pt x="521" y="244"/>
                    <a:pt x="521" y="240"/>
                    <a:pt x="521" y="239"/>
                  </a:cubicBezTo>
                  <a:cubicBezTo>
                    <a:pt x="516" y="237"/>
                    <a:pt x="515" y="236"/>
                    <a:pt x="512" y="236"/>
                  </a:cubicBezTo>
                  <a:cubicBezTo>
                    <a:pt x="510" y="236"/>
                    <a:pt x="508" y="236"/>
                    <a:pt x="506" y="237"/>
                  </a:cubicBezTo>
                  <a:cubicBezTo>
                    <a:pt x="500" y="237"/>
                    <a:pt x="494" y="237"/>
                    <a:pt x="490" y="236"/>
                  </a:cubicBezTo>
                  <a:cubicBezTo>
                    <a:pt x="485" y="235"/>
                    <a:pt x="486" y="234"/>
                    <a:pt x="487" y="234"/>
                  </a:cubicBezTo>
                  <a:cubicBezTo>
                    <a:pt x="488" y="234"/>
                    <a:pt x="490" y="234"/>
                    <a:pt x="490" y="235"/>
                  </a:cubicBezTo>
                  <a:cubicBezTo>
                    <a:pt x="493" y="236"/>
                    <a:pt x="495" y="236"/>
                    <a:pt x="496" y="236"/>
                  </a:cubicBezTo>
                  <a:cubicBezTo>
                    <a:pt x="499" y="236"/>
                    <a:pt x="501" y="235"/>
                    <a:pt x="506" y="234"/>
                  </a:cubicBezTo>
                  <a:cubicBezTo>
                    <a:pt x="514" y="231"/>
                    <a:pt x="514" y="228"/>
                    <a:pt x="514" y="226"/>
                  </a:cubicBezTo>
                  <a:lnTo>
                    <a:pt x="512" y="220"/>
                  </a:lnTo>
                  <a:cubicBezTo>
                    <a:pt x="517" y="215"/>
                    <a:pt x="519" y="213"/>
                    <a:pt x="516" y="213"/>
                  </a:cubicBezTo>
                  <a:cubicBezTo>
                    <a:pt x="515" y="213"/>
                    <a:pt x="513" y="213"/>
                    <a:pt x="511" y="213"/>
                  </a:cubicBezTo>
                  <a:lnTo>
                    <a:pt x="503" y="215"/>
                  </a:lnTo>
                  <a:cubicBezTo>
                    <a:pt x="519" y="210"/>
                    <a:pt x="515" y="194"/>
                    <a:pt x="503" y="194"/>
                  </a:cubicBezTo>
                  <a:cubicBezTo>
                    <a:pt x="501" y="194"/>
                    <a:pt x="500" y="194"/>
                    <a:pt x="499" y="194"/>
                  </a:cubicBezTo>
                  <a:lnTo>
                    <a:pt x="507" y="192"/>
                  </a:lnTo>
                  <a:cubicBezTo>
                    <a:pt x="515" y="190"/>
                    <a:pt x="515" y="189"/>
                    <a:pt x="514" y="185"/>
                  </a:cubicBezTo>
                  <a:cubicBezTo>
                    <a:pt x="514" y="183"/>
                    <a:pt x="503" y="180"/>
                    <a:pt x="501" y="175"/>
                  </a:cubicBezTo>
                  <a:cubicBezTo>
                    <a:pt x="499" y="170"/>
                    <a:pt x="498" y="166"/>
                    <a:pt x="494" y="166"/>
                  </a:cubicBezTo>
                  <a:cubicBezTo>
                    <a:pt x="493" y="166"/>
                    <a:pt x="492" y="167"/>
                    <a:pt x="490" y="167"/>
                  </a:cubicBezTo>
                  <a:cubicBezTo>
                    <a:pt x="490" y="165"/>
                    <a:pt x="490" y="165"/>
                    <a:pt x="497" y="162"/>
                  </a:cubicBezTo>
                  <a:cubicBezTo>
                    <a:pt x="505" y="161"/>
                    <a:pt x="505" y="158"/>
                    <a:pt x="503" y="157"/>
                  </a:cubicBezTo>
                  <a:cubicBezTo>
                    <a:pt x="503" y="157"/>
                    <a:pt x="503" y="157"/>
                    <a:pt x="503" y="157"/>
                  </a:cubicBezTo>
                  <a:cubicBezTo>
                    <a:pt x="501" y="157"/>
                    <a:pt x="495" y="160"/>
                    <a:pt x="489" y="163"/>
                  </a:cubicBezTo>
                  <a:cubicBezTo>
                    <a:pt x="486" y="164"/>
                    <a:pt x="484" y="165"/>
                    <a:pt x="483" y="165"/>
                  </a:cubicBezTo>
                  <a:cubicBezTo>
                    <a:pt x="482" y="165"/>
                    <a:pt x="483" y="163"/>
                    <a:pt x="487" y="158"/>
                  </a:cubicBezTo>
                  <a:cubicBezTo>
                    <a:pt x="492" y="152"/>
                    <a:pt x="489" y="146"/>
                    <a:pt x="483" y="146"/>
                  </a:cubicBezTo>
                  <a:cubicBezTo>
                    <a:pt x="482" y="146"/>
                    <a:pt x="482" y="146"/>
                    <a:pt x="481" y="146"/>
                  </a:cubicBezTo>
                  <a:cubicBezTo>
                    <a:pt x="480" y="145"/>
                    <a:pt x="480" y="144"/>
                    <a:pt x="487" y="139"/>
                  </a:cubicBezTo>
                  <a:cubicBezTo>
                    <a:pt x="491" y="135"/>
                    <a:pt x="495" y="131"/>
                    <a:pt x="491" y="131"/>
                  </a:cubicBezTo>
                  <a:cubicBezTo>
                    <a:pt x="489" y="131"/>
                    <a:pt x="486" y="131"/>
                    <a:pt x="482" y="133"/>
                  </a:cubicBezTo>
                  <a:cubicBezTo>
                    <a:pt x="481" y="130"/>
                    <a:pt x="481" y="130"/>
                    <a:pt x="488" y="127"/>
                  </a:cubicBezTo>
                  <a:cubicBezTo>
                    <a:pt x="491" y="123"/>
                    <a:pt x="495" y="120"/>
                    <a:pt x="494" y="120"/>
                  </a:cubicBezTo>
                  <a:lnTo>
                    <a:pt x="494" y="120"/>
                  </a:lnTo>
                  <a:cubicBezTo>
                    <a:pt x="494" y="120"/>
                    <a:pt x="492" y="121"/>
                    <a:pt x="487" y="124"/>
                  </a:cubicBezTo>
                  <a:cubicBezTo>
                    <a:pt x="486" y="124"/>
                    <a:pt x="485" y="124"/>
                    <a:pt x="484" y="124"/>
                  </a:cubicBezTo>
                  <a:cubicBezTo>
                    <a:pt x="477" y="124"/>
                    <a:pt x="476" y="120"/>
                    <a:pt x="480" y="114"/>
                  </a:cubicBezTo>
                  <a:cubicBezTo>
                    <a:pt x="479" y="113"/>
                    <a:pt x="479" y="112"/>
                    <a:pt x="478" y="112"/>
                  </a:cubicBezTo>
                  <a:cubicBezTo>
                    <a:pt x="477" y="112"/>
                    <a:pt x="475" y="113"/>
                    <a:pt x="471" y="116"/>
                  </a:cubicBezTo>
                  <a:lnTo>
                    <a:pt x="464" y="120"/>
                  </a:lnTo>
                  <a:cubicBezTo>
                    <a:pt x="471" y="114"/>
                    <a:pt x="474" y="112"/>
                    <a:pt x="473" y="112"/>
                  </a:cubicBezTo>
                  <a:lnTo>
                    <a:pt x="473" y="112"/>
                  </a:lnTo>
                  <a:cubicBezTo>
                    <a:pt x="473" y="112"/>
                    <a:pt x="469" y="114"/>
                    <a:pt x="463" y="118"/>
                  </a:cubicBezTo>
                  <a:cubicBezTo>
                    <a:pt x="460" y="120"/>
                    <a:pt x="458" y="121"/>
                    <a:pt x="458" y="121"/>
                  </a:cubicBezTo>
                  <a:cubicBezTo>
                    <a:pt x="457" y="121"/>
                    <a:pt x="458" y="119"/>
                    <a:pt x="462" y="116"/>
                  </a:cubicBezTo>
                  <a:cubicBezTo>
                    <a:pt x="468" y="110"/>
                    <a:pt x="466" y="109"/>
                    <a:pt x="466" y="109"/>
                  </a:cubicBezTo>
                  <a:cubicBezTo>
                    <a:pt x="460" y="107"/>
                    <a:pt x="454" y="104"/>
                    <a:pt x="448" y="100"/>
                  </a:cubicBezTo>
                  <a:cubicBezTo>
                    <a:pt x="442" y="93"/>
                    <a:pt x="439" y="89"/>
                    <a:pt x="436" y="89"/>
                  </a:cubicBezTo>
                  <a:cubicBezTo>
                    <a:pt x="434" y="89"/>
                    <a:pt x="432" y="90"/>
                    <a:pt x="431" y="92"/>
                  </a:cubicBezTo>
                  <a:cubicBezTo>
                    <a:pt x="427" y="94"/>
                    <a:pt x="426" y="95"/>
                    <a:pt x="425" y="95"/>
                  </a:cubicBezTo>
                  <a:cubicBezTo>
                    <a:pt x="425" y="95"/>
                    <a:pt x="426" y="94"/>
                    <a:pt x="428" y="90"/>
                  </a:cubicBezTo>
                  <a:cubicBezTo>
                    <a:pt x="433" y="83"/>
                    <a:pt x="432" y="82"/>
                    <a:pt x="431" y="81"/>
                  </a:cubicBezTo>
                  <a:cubicBezTo>
                    <a:pt x="429" y="80"/>
                    <a:pt x="428" y="79"/>
                    <a:pt x="433" y="72"/>
                  </a:cubicBezTo>
                  <a:lnTo>
                    <a:pt x="433" y="72"/>
                  </a:lnTo>
                  <a:cubicBezTo>
                    <a:pt x="428" y="76"/>
                    <a:pt x="427" y="77"/>
                    <a:pt x="426" y="77"/>
                  </a:cubicBezTo>
                  <a:cubicBezTo>
                    <a:pt x="425" y="77"/>
                    <a:pt x="425" y="77"/>
                    <a:pt x="425" y="77"/>
                  </a:cubicBezTo>
                  <a:cubicBezTo>
                    <a:pt x="428" y="73"/>
                    <a:pt x="429" y="71"/>
                    <a:pt x="428" y="71"/>
                  </a:cubicBezTo>
                  <a:lnTo>
                    <a:pt x="428" y="71"/>
                  </a:lnTo>
                  <a:cubicBezTo>
                    <a:pt x="427" y="71"/>
                    <a:pt x="426" y="72"/>
                    <a:pt x="423" y="74"/>
                  </a:cubicBezTo>
                  <a:cubicBezTo>
                    <a:pt x="417" y="80"/>
                    <a:pt x="414" y="83"/>
                    <a:pt x="414" y="83"/>
                  </a:cubicBezTo>
                  <a:cubicBezTo>
                    <a:pt x="414" y="83"/>
                    <a:pt x="416" y="80"/>
                    <a:pt x="422" y="73"/>
                  </a:cubicBezTo>
                  <a:cubicBezTo>
                    <a:pt x="426" y="68"/>
                    <a:pt x="427" y="61"/>
                    <a:pt x="426" y="61"/>
                  </a:cubicBezTo>
                  <a:lnTo>
                    <a:pt x="426" y="61"/>
                  </a:lnTo>
                  <a:cubicBezTo>
                    <a:pt x="426" y="61"/>
                    <a:pt x="425" y="62"/>
                    <a:pt x="424" y="64"/>
                  </a:cubicBezTo>
                  <a:cubicBezTo>
                    <a:pt x="419" y="71"/>
                    <a:pt x="417" y="69"/>
                    <a:pt x="410" y="74"/>
                  </a:cubicBezTo>
                  <a:cubicBezTo>
                    <a:pt x="409" y="73"/>
                    <a:pt x="408" y="72"/>
                    <a:pt x="413" y="65"/>
                  </a:cubicBezTo>
                  <a:cubicBezTo>
                    <a:pt x="414" y="62"/>
                    <a:pt x="413" y="60"/>
                    <a:pt x="410" y="60"/>
                  </a:cubicBezTo>
                  <a:cubicBezTo>
                    <a:pt x="407" y="60"/>
                    <a:pt x="402" y="62"/>
                    <a:pt x="399" y="65"/>
                  </a:cubicBezTo>
                  <a:cubicBezTo>
                    <a:pt x="397" y="68"/>
                    <a:pt x="396" y="70"/>
                    <a:pt x="395" y="70"/>
                  </a:cubicBezTo>
                  <a:cubicBezTo>
                    <a:pt x="395" y="70"/>
                    <a:pt x="396" y="68"/>
                    <a:pt x="398" y="64"/>
                  </a:cubicBezTo>
                  <a:cubicBezTo>
                    <a:pt x="402" y="58"/>
                    <a:pt x="401" y="56"/>
                    <a:pt x="399" y="55"/>
                  </a:cubicBezTo>
                  <a:lnTo>
                    <a:pt x="399" y="55"/>
                  </a:lnTo>
                  <a:cubicBezTo>
                    <a:pt x="398" y="57"/>
                    <a:pt x="397" y="58"/>
                    <a:pt x="397" y="58"/>
                  </a:cubicBezTo>
                  <a:cubicBezTo>
                    <a:pt x="396" y="58"/>
                    <a:pt x="399" y="52"/>
                    <a:pt x="402" y="47"/>
                  </a:cubicBezTo>
                  <a:cubicBezTo>
                    <a:pt x="408" y="42"/>
                    <a:pt x="407" y="41"/>
                    <a:pt x="404" y="40"/>
                  </a:cubicBezTo>
                  <a:lnTo>
                    <a:pt x="404" y="40"/>
                  </a:lnTo>
                  <a:cubicBezTo>
                    <a:pt x="401" y="42"/>
                    <a:pt x="399" y="43"/>
                    <a:pt x="397" y="43"/>
                  </a:cubicBezTo>
                  <a:cubicBezTo>
                    <a:pt x="394" y="43"/>
                    <a:pt x="391" y="41"/>
                    <a:pt x="388" y="38"/>
                  </a:cubicBezTo>
                  <a:cubicBezTo>
                    <a:pt x="386" y="38"/>
                    <a:pt x="385" y="37"/>
                    <a:pt x="383" y="37"/>
                  </a:cubicBezTo>
                  <a:cubicBezTo>
                    <a:pt x="378" y="37"/>
                    <a:pt x="373" y="44"/>
                    <a:pt x="365" y="54"/>
                  </a:cubicBezTo>
                  <a:lnTo>
                    <a:pt x="358" y="69"/>
                  </a:lnTo>
                  <a:lnTo>
                    <a:pt x="358" y="69"/>
                  </a:lnTo>
                  <a:lnTo>
                    <a:pt x="364" y="53"/>
                  </a:lnTo>
                  <a:cubicBezTo>
                    <a:pt x="368" y="46"/>
                    <a:pt x="372" y="31"/>
                    <a:pt x="372" y="31"/>
                  </a:cubicBezTo>
                  <a:cubicBezTo>
                    <a:pt x="372" y="31"/>
                    <a:pt x="372" y="31"/>
                    <a:pt x="372" y="31"/>
                  </a:cubicBezTo>
                  <a:cubicBezTo>
                    <a:pt x="371" y="31"/>
                    <a:pt x="367" y="38"/>
                    <a:pt x="364" y="45"/>
                  </a:cubicBezTo>
                  <a:cubicBezTo>
                    <a:pt x="363" y="48"/>
                    <a:pt x="362" y="50"/>
                    <a:pt x="361" y="50"/>
                  </a:cubicBezTo>
                  <a:cubicBezTo>
                    <a:pt x="360" y="50"/>
                    <a:pt x="360" y="48"/>
                    <a:pt x="360" y="43"/>
                  </a:cubicBezTo>
                  <a:cubicBezTo>
                    <a:pt x="360" y="38"/>
                    <a:pt x="359" y="35"/>
                    <a:pt x="358" y="35"/>
                  </a:cubicBezTo>
                  <a:cubicBezTo>
                    <a:pt x="357" y="35"/>
                    <a:pt x="356" y="37"/>
                    <a:pt x="354" y="40"/>
                  </a:cubicBezTo>
                  <a:cubicBezTo>
                    <a:pt x="353" y="40"/>
                    <a:pt x="351" y="38"/>
                    <a:pt x="352" y="31"/>
                  </a:cubicBezTo>
                  <a:cubicBezTo>
                    <a:pt x="352" y="30"/>
                    <a:pt x="351" y="30"/>
                    <a:pt x="351" y="30"/>
                  </a:cubicBezTo>
                  <a:cubicBezTo>
                    <a:pt x="351" y="30"/>
                    <a:pt x="350" y="32"/>
                    <a:pt x="349" y="37"/>
                  </a:cubicBezTo>
                  <a:cubicBezTo>
                    <a:pt x="347" y="41"/>
                    <a:pt x="346" y="43"/>
                    <a:pt x="345" y="43"/>
                  </a:cubicBezTo>
                  <a:cubicBezTo>
                    <a:pt x="345" y="43"/>
                    <a:pt x="345" y="41"/>
                    <a:pt x="345" y="36"/>
                  </a:cubicBezTo>
                  <a:cubicBezTo>
                    <a:pt x="347" y="26"/>
                    <a:pt x="346" y="22"/>
                    <a:pt x="345" y="22"/>
                  </a:cubicBezTo>
                  <a:cubicBezTo>
                    <a:pt x="344" y="22"/>
                    <a:pt x="343" y="23"/>
                    <a:pt x="342" y="26"/>
                  </a:cubicBezTo>
                  <a:cubicBezTo>
                    <a:pt x="340" y="32"/>
                    <a:pt x="339" y="33"/>
                    <a:pt x="337" y="33"/>
                  </a:cubicBezTo>
                  <a:cubicBezTo>
                    <a:pt x="337" y="33"/>
                    <a:pt x="337" y="33"/>
                    <a:pt x="336" y="33"/>
                  </a:cubicBezTo>
                  <a:cubicBezTo>
                    <a:pt x="336" y="33"/>
                    <a:pt x="336" y="33"/>
                    <a:pt x="335" y="33"/>
                  </a:cubicBezTo>
                  <a:cubicBezTo>
                    <a:pt x="334" y="33"/>
                    <a:pt x="332" y="33"/>
                    <a:pt x="330" y="40"/>
                  </a:cubicBezTo>
                  <a:lnTo>
                    <a:pt x="326" y="38"/>
                  </a:lnTo>
                  <a:cubicBezTo>
                    <a:pt x="325" y="38"/>
                    <a:pt x="328" y="31"/>
                    <a:pt x="330" y="31"/>
                  </a:cubicBezTo>
                  <a:lnTo>
                    <a:pt x="331" y="23"/>
                  </a:lnTo>
                  <a:cubicBezTo>
                    <a:pt x="330" y="22"/>
                    <a:pt x="329" y="22"/>
                    <a:pt x="328" y="22"/>
                  </a:cubicBezTo>
                  <a:cubicBezTo>
                    <a:pt x="326" y="22"/>
                    <a:pt x="324" y="24"/>
                    <a:pt x="323" y="29"/>
                  </a:cubicBezTo>
                  <a:cubicBezTo>
                    <a:pt x="320" y="37"/>
                    <a:pt x="319" y="40"/>
                    <a:pt x="318" y="40"/>
                  </a:cubicBezTo>
                  <a:cubicBezTo>
                    <a:pt x="318" y="40"/>
                    <a:pt x="319" y="36"/>
                    <a:pt x="321" y="28"/>
                  </a:cubicBezTo>
                  <a:cubicBezTo>
                    <a:pt x="322" y="23"/>
                    <a:pt x="323" y="17"/>
                    <a:pt x="321" y="17"/>
                  </a:cubicBezTo>
                  <a:lnTo>
                    <a:pt x="321" y="17"/>
                  </a:lnTo>
                  <a:cubicBezTo>
                    <a:pt x="321" y="17"/>
                    <a:pt x="320" y="18"/>
                    <a:pt x="319" y="19"/>
                  </a:cubicBezTo>
                  <a:cubicBezTo>
                    <a:pt x="318" y="26"/>
                    <a:pt x="316" y="28"/>
                    <a:pt x="316" y="28"/>
                  </a:cubicBezTo>
                  <a:cubicBezTo>
                    <a:pt x="315" y="28"/>
                    <a:pt x="315" y="24"/>
                    <a:pt x="316" y="19"/>
                  </a:cubicBezTo>
                  <a:cubicBezTo>
                    <a:pt x="318" y="11"/>
                    <a:pt x="319" y="7"/>
                    <a:pt x="319" y="7"/>
                  </a:cubicBezTo>
                  <a:lnTo>
                    <a:pt x="319" y="7"/>
                  </a:lnTo>
                  <a:cubicBezTo>
                    <a:pt x="318" y="7"/>
                    <a:pt x="316" y="11"/>
                    <a:pt x="312" y="18"/>
                  </a:cubicBezTo>
                  <a:cubicBezTo>
                    <a:pt x="311" y="18"/>
                    <a:pt x="311" y="18"/>
                    <a:pt x="311" y="18"/>
                  </a:cubicBezTo>
                  <a:cubicBezTo>
                    <a:pt x="307" y="18"/>
                    <a:pt x="301" y="24"/>
                    <a:pt x="297" y="24"/>
                  </a:cubicBezTo>
                  <a:cubicBezTo>
                    <a:pt x="297" y="24"/>
                    <a:pt x="296" y="24"/>
                    <a:pt x="296" y="24"/>
                  </a:cubicBezTo>
                  <a:cubicBezTo>
                    <a:pt x="289" y="23"/>
                    <a:pt x="286" y="23"/>
                    <a:pt x="285" y="15"/>
                  </a:cubicBezTo>
                  <a:cubicBezTo>
                    <a:pt x="285" y="13"/>
                    <a:pt x="285" y="11"/>
                    <a:pt x="285" y="10"/>
                  </a:cubicBezTo>
                  <a:lnTo>
                    <a:pt x="285" y="10"/>
                  </a:lnTo>
                  <a:cubicBezTo>
                    <a:pt x="284" y="23"/>
                    <a:pt x="282" y="23"/>
                    <a:pt x="278" y="23"/>
                  </a:cubicBezTo>
                  <a:cubicBezTo>
                    <a:pt x="276" y="20"/>
                    <a:pt x="275" y="19"/>
                    <a:pt x="274" y="19"/>
                  </a:cubicBezTo>
                  <a:cubicBezTo>
                    <a:pt x="271" y="19"/>
                    <a:pt x="270" y="25"/>
                    <a:pt x="269" y="31"/>
                  </a:cubicBezTo>
                  <a:lnTo>
                    <a:pt x="271" y="31"/>
                  </a:lnTo>
                  <a:cubicBezTo>
                    <a:pt x="272" y="40"/>
                    <a:pt x="272" y="44"/>
                    <a:pt x="271" y="44"/>
                  </a:cubicBezTo>
                  <a:cubicBezTo>
                    <a:pt x="270" y="44"/>
                    <a:pt x="269" y="42"/>
                    <a:pt x="268" y="38"/>
                  </a:cubicBezTo>
                  <a:cubicBezTo>
                    <a:pt x="266" y="38"/>
                    <a:pt x="266" y="31"/>
                    <a:pt x="264" y="22"/>
                  </a:cubicBezTo>
                  <a:cubicBezTo>
                    <a:pt x="264" y="14"/>
                    <a:pt x="262" y="6"/>
                    <a:pt x="260" y="6"/>
                  </a:cubicBezTo>
                  <a:close/>
                  <a:moveTo>
                    <a:pt x="450" y="570"/>
                  </a:moveTo>
                  <a:cubicBezTo>
                    <a:pt x="450" y="570"/>
                    <a:pt x="449" y="570"/>
                    <a:pt x="448" y="570"/>
                  </a:cubicBezTo>
                  <a:cubicBezTo>
                    <a:pt x="448" y="576"/>
                    <a:pt x="451" y="580"/>
                    <a:pt x="453" y="586"/>
                  </a:cubicBezTo>
                  <a:cubicBezTo>
                    <a:pt x="454" y="588"/>
                    <a:pt x="455" y="590"/>
                    <a:pt x="456" y="590"/>
                  </a:cubicBezTo>
                  <a:cubicBezTo>
                    <a:pt x="458" y="590"/>
                    <a:pt x="458" y="586"/>
                    <a:pt x="454" y="576"/>
                  </a:cubicBezTo>
                  <a:cubicBezTo>
                    <a:pt x="452" y="571"/>
                    <a:pt x="451" y="570"/>
                    <a:pt x="450" y="5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58"/>
            <p:cNvSpPr/>
            <p:nvPr/>
          </p:nvSpPr>
          <p:spPr>
            <a:xfrm>
              <a:off x="5376320" y="3789777"/>
              <a:ext cx="50686" cy="55585"/>
            </a:xfrm>
            <a:custGeom>
              <a:avLst/>
              <a:gdLst/>
              <a:ahLst/>
              <a:cxnLst/>
              <a:rect l="l" t="t" r="r" b="b"/>
              <a:pathLst>
                <a:path w="538" h="590" extrusionOk="0">
                  <a:moveTo>
                    <a:pt x="284" y="0"/>
                  </a:moveTo>
                  <a:cubicBezTo>
                    <a:pt x="284" y="0"/>
                    <a:pt x="284" y="2"/>
                    <a:pt x="284" y="4"/>
                  </a:cubicBezTo>
                  <a:lnTo>
                    <a:pt x="284" y="4"/>
                  </a:lnTo>
                  <a:cubicBezTo>
                    <a:pt x="284" y="2"/>
                    <a:pt x="284" y="0"/>
                    <a:pt x="284" y="0"/>
                  </a:cubicBezTo>
                  <a:close/>
                  <a:moveTo>
                    <a:pt x="284" y="4"/>
                  </a:moveTo>
                  <a:cubicBezTo>
                    <a:pt x="284" y="5"/>
                    <a:pt x="284" y="7"/>
                    <a:pt x="284" y="9"/>
                  </a:cubicBezTo>
                  <a:lnTo>
                    <a:pt x="284" y="9"/>
                  </a:lnTo>
                  <a:cubicBezTo>
                    <a:pt x="284" y="8"/>
                    <a:pt x="284" y="7"/>
                    <a:pt x="284" y="5"/>
                  </a:cubicBezTo>
                  <a:cubicBezTo>
                    <a:pt x="284" y="5"/>
                    <a:pt x="284" y="4"/>
                    <a:pt x="284" y="4"/>
                  </a:cubicBezTo>
                  <a:close/>
                  <a:moveTo>
                    <a:pt x="269" y="30"/>
                  </a:moveTo>
                  <a:lnTo>
                    <a:pt x="269" y="30"/>
                  </a:lnTo>
                  <a:cubicBezTo>
                    <a:pt x="267" y="30"/>
                    <a:pt x="267" y="34"/>
                    <a:pt x="268" y="34"/>
                  </a:cubicBezTo>
                  <a:cubicBezTo>
                    <a:pt x="268" y="34"/>
                    <a:pt x="268" y="33"/>
                    <a:pt x="269" y="30"/>
                  </a:cubicBezTo>
                  <a:close/>
                  <a:moveTo>
                    <a:pt x="264" y="38"/>
                  </a:moveTo>
                  <a:lnTo>
                    <a:pt x="267" y="46"/>
                  </a:lnTo>
                  <a:lnTo>
                    <a:pt x="265" y="46"/>
                  </a:lnTo>
                  <a:cubicBezTo>
                    <a:pt x="263" y="46"/>
                    <a:pt x="263" y="46"/>
                    <a:pt x="263" y="38"/>
                  </a:cubicBezTo>
                  <a:close/>
                  <a:moveTo>
                    <a:pt x="279" y="38"/>
                  </a:moveTo>
                  <a:lnTo>
                    <a:pt x="281" y="46"/>
                  </a:lnTo>
                  <a:lnTo>
                    <a:pt x="279" y="46"/>
                  </a:lnTo>
                  <a:cubicBezTo>
                    <a:pt x="278" y="46"/>
                    <a:pt x="278" y="46"/>
                    <a:pt x="278" y="38"/>
                  </a:cubicBezTo>
                  <a:close/>
                  <a:moveTo>
                    <a:pt x="288" y="39"/>
                  </a:moveTo>
                  <a:cubicBezTo>
                    <a:pt x="288" y="39"/>
                    <a:pt x="289" y="39"/>
                    <a:pt x="289" y="39"/>
                  </a:cubicBezTo>
                  <a:cubicBezTo>
                    <a:pt x="292" y="39"/>
                    <a:pt x="292" y="39"/>
                    <a:pt x="290" y="47"/>
                  </a:cubicBezTo>
                  <a:cubicBezTo>
                    <a:pt x="289" y="51"/>
                    <a:pt x="288" y="53"/>
                    <a:pt x="288" y="53"/>
                  </a:cubicBezTo>
                  <a:cubicBezTo>
                    <a:pt x="287" y="53"/>
                    <a:pt x="287" y="51"/>
                    <a:pt x="288" y="47"/>
                  </a:cubicBezTo>
                  <a:cubicBezTo>
                    <a:pt x="288" y="40"/>
                    <a:pt x="288" y="39"/>
                    <a:pt x="288" y="39"/>
                  </a:cubicBezTo>
                  <a:close/>
                  <a:moveTo>
                    <a:pt x="251" y="47"/>
                  </a:moveTo>
                  <a:cubicBezTo>
                    <a:pt x="252" y="53"/>
                    <a:pt x="254" y="57"/>
                    <a:pt x="254" y="63"/>
                  </a:cubicBezTo>
                  <a:lnTo>
                    <a:pt x="253" y="63"/>
                  </a:lnTo>
                  <a:cubicBezTo>
                    <a:pt x="252" y="63"/>
                    <a:pt x="251" y="55"/>
                    <a:pt x="251" y="55"/>
                  </a:cubicBezTo>
                  <a:cubicBezTo>
                    <a:pt x="251" y="55"/>
                    <a:pt x="250" y="47"/>
                    <a:pt x="251" y="47"/>
                  </a:cubicBezTo>
                  <a:close/>
                  <a:moveTo>
                    <a:pt x="194" y="58"/>
                  </a:moveTo>
                  <a:lnTo>
                    <a:pt x="194" y="58"/>
                  </a:lnTo>
                  <a:cubicBezTo>
                    <a:pt x="194" y="58"/>
                    <a:pt x="195" y="59"/>
                    <a:pt x="196" y="62"/>
                  </a:cubicBezTo>
                  <a:lnTo>
                    <a:pt x="199" y="69"/>
                  </a:lnTo>
                  <a:cubicBezTo>
                    <a:pt x="201" y="75"/>
                    <a:pt x="202" y="81"/>
                    <a:pt x="202" y="81"/>
                  </a:cubicBezTo>
                  <a:cubicBezTo>
                    <a:pt x="202" y="81"/>
                    <a:pt x="201" y="80"/>
                    <a:pt x="200" y="77"/>
                  </a:cubicBezTo>
                  <a:cubicBezTo>
                    <a:pt x="198" y="73"/>
                    <a:pt x="196" y="67"/>
                    <a:pt x="195" y="63"/>
                  </a:cubicBezTo>
                  <a:cubicBezTo>
                    <a:pt x="195" y="63"/>
                    <a:pt x="194" y="58"/>
                    <a:pt x="194" y="58"/>
                  </a:cubicBezTo>
                  <a:close/>
                  <a:moveTo>
                    <a:pt x="310" y="84"/>
                  </a:moveTo>
                  <a:lnTo>
                    <a:pt x="309" y="92"/>
                  </a:lnTo>
                  <a:cubicBezTo>
                    <a:pt x="307" y="100"/>
                    <a:pt x="307" y="100"/>
                    <a:pt x="307" y="100"/>
                  </a:cubicBezTo>
                  <a:cubicBezTo>
                    <a:pt x="306" y="100"/>
                    <a:pt x="306" y="100"/>
                    <a:pt x="307" y="92"/>
                  </a:cubicBezTo>
                  <a:cubicBezTo>
                    <a:pt x="307" y="92"/>
                    <a:pt x="309" y="84"/>
                    <a:pt x="310" y="84"/>
                  </a:cubicBezTo>
                  <a:close/>
                  <a:moveTo>
                    <a:pt x="295" y="88"/>
                  </a:moveTo>
                  <a:lnTo>
                    <a:pt x="295" y="96"/>
                  </a:lnTo>
                  <a:lnTo>
                    <a:pt x="293" y="104"/>
                  </a:lnTo>
                  <a:lnTo>
                    <a:pt x="292" y="104"/>
                  </a:lnTo>
                  <a:cubicBezTo>
                    <a:pt x="292" y="99"/>
                    <a:pt x="293" y="94"/>
                    <a:pt x="295" y="88"/>
                  </a:cubicBezTo>
                  <a:close/>
                  <a:moveTo>
                    <a:pt x="430" y="103"/>
                  </a:moveTo>
                  <a:cubicBezTo>
                    <a:pt x="430" y="103"/>
                    <a:pt x="430" y="103"/>
                    <a:pt x="430" y="103"/>
                  </a:cubicBezTo>
                  <a:lnTo>
                    <a:pt x="431" y="104"/>
                  </a:lnTo>
                  <a:cubicBezTo>
                    <a:pt x="427" y="108"/>
                    <a:pt x="424" y="111"/>
                    <a:pt x="419" y="114"/>
                  </a:cubicBezTo>
                  <a:lnTo>
                    <a:pt x="418" y="113"/>
                  </a:lnTo>
                  <a:cubicBezTo>
                    <a:pt x="423" y="108"/>
                    <a:pt x="428" y="103"/>
                    <a:pt x="430" y="103"/>
                  </a:cubicBezTo>
                  <a:close/>
                  <a:moveTo>
                    <a:pt x="167" y="106"/>
                  </a:moveTo>
                  <a:cubicBezTo>
                    <a:pt x="173" y="111"/>
                    <a:pt x="178" y="118"/>
                    <a:pt x="181" y="126"/>
                  </a:cubicBezTo>
                  <a:cubicBezTo>
                    <a:pt x="181" y="126"/>
                    <a:pt x="181" y="126"/>
                    <a:pt x="180" y="126"/>
                  </a:cubicBezTo>
                  <a:cubicBezTo>
                    <a:pt x="180" y="126"/>
                    <a:pt x="179" y="125"/>
                    <a:pt x="175" y="120"/>
                  </a:cubicBezTo>
                  <a:cubicBezTo>
                    <a:pt x="170" y="113"/>
                    <a:pt x="166" y="106"/>
                    <a:pt x="167" y="106"/>
                  </a:cubicBezTo>
                  <a:close/>
                  <a:moveTo>
                    <a:pt x="471" y="149"/>
                  </a:moveTo>
                  <a:cubicBezTo>
                    <a:pt x="473" y="149"/>
                    <a:pt x="474" y="151"/>
                    <a:pt x="474" y="151"/>
                  </a:cubicBezTo>
                  <a:cubicBezTo>
                    <a:pt x="469" y="156"/>
                    <a:pt x="463" y="158"/>
                    <a:pt x="461" y="158"/>
                  </a:cubicBezTo>
                  <a:cubicBezTo>
                    <a:pt x="460" y="158"/>
                    <a:pt x="460" y="158"/>
                    <a:pt x="459" y="158"/>
                  </a:cubicBezTo>
                  <a:cubicBezTo>
                    <a:pt x="458" y="156"/>
                    <a:pt x="458" y="156"/>
                    <a:pt x="465" y="151"/>
                  </a:cubicBezTo>
                  <a:cubicBezTo>
                    <a:pt x="468" y="150"/>
                    <a:pt x="470" y="149"/>
                    <a:pt x="471" y="149"/>
                  </a:cubicBezTo>
                  <a:close/>
                  <a:moveTo>
                    <a:pt x="481" y="251"/>
                  </a:moveTo>
                  <a:cubicBezTo>
                    <a:pt x="489" y="251"/>
                    <a:pt x="498" y="251"/>
                    <a:pt x="498" y="253"/>
                  </a:cubicBezTo>
                  <a:lnTo>
                    <a:pt x="489" y="255"/>
                  </a:lnTo>
                  <a:lnTo>
                    <a:pt x="481" y="253"/>
                  </a:lnTo>
                  <a:lnTo>
                    <a:pt x="481" y="251"/>
                  </a:lnTo>
                  <a:close/>
                  <a:moveTo>
                    <a:pt x="430" y="263"/>
                  </a:moveTo>
                  <a:cubicBezTo>
                    <a:pt x="436" y="263"/>
                    <a:pt x="442" y="265"/>
                    <a:pt x="447" y="266"/>
                  </a:cubicBezTo>
                  <a:lnTo>
                    <a:pt x="447" y="267"/>
                  </a:lnTo>
                  <a:cubicBezTo>
                    <a:pt x="438" y="266"/>
                    <a:pt x="430" y="265"/>
                    <a:pt x="430" y="265"/>
                  </a:cubicBezTo>
                  <a:lnTo>
                    <a:pt x="430" y="263"/>
                  </a:lnTo>
                  <a:close/>
                  <a:moveTo>
                    <a:pt x="99" y="269"/>
                  </a:moveTo>
                  <a:cubicBezTo>
                    <a:pt x="103" y="269"/>
                    <a:pt x="107" y="269"/>
                    <a:pt x="111" y="270"/>
                  </a:cubicBezTo>
                  <a:cubicBezTo>
                    <a:pt x="120" y="271"/>
                    <a:pt x="118" y="272"/>
                    <a:pt x="112" y="272"/>
                  </a:cubicBezTo>
                  <a:cubicBezTo>
                    <a:pt x="108" y="272"/>
                    <a:pt x="101" y="271"/>
                    <a:pt x="94" y="270"/>
                  </a:cubicBezTo>
                  <a:cubicBezTo>
                    <a:pt x="78" y="269"/>
                    <a:pt x="78" y="269"/>
                    <a:pt x="94" y="269"/>
                  </a:cubicBezTo>
                  <a:cubicBezTo>
                    <a:pt x="95" y="269"/>
                    <a:pt x="97" y="269"/>
                    <a:pt x="99" y="269"/>
                  </a:cubicBezTo>
                  <a:close/>
                  <a:moveTo>
                    <a:pt x="482" y="294"/>
                  </a:moveTo>
                  <a:cubicBezTo>
                    <a:pt x="483" y="294"/>
                    <a:pt x="485" y="295"/>
                    <a:pt x="490" y="296"/>
                  </a:cubicBezTo>
                  <a:cubicBezTo>
                    <a:pt x="494" y="297"/>
                    <a:pt x="500" y="298"/>
                    <a:pt x="504" y="302"/>
                  </a:cubicBezTo>
                  <a:cubicBezTo>
                    <a:pt x="496" y="299"/>
                    <a:pt x="489" y="297"/>
                    <a:pt x="482" y="295"/>
                  </a:cubicBezTo>
                  <a:lnTo>
                    <a:pt x="481" y="295"/>
                  </a:lnTo>
                  <a:cubicBezTo>
                    <a:pt x="481" y="294"/>
                    <a:pt x="482" y="294"/>
                    <a:pt x="482" y="294"/>
                  </a:cubicBezTo>
                  <a:close/>
                  <a:moveTo>
                    <a:pt x="173" y="316"/>
                  </a:moveTo>
                  <a:lnTo>
                    <a:pt x="167" y="321"/>
                  </a:lnTo>
                  <a:lnTo>
                    <a:pt x="167" y="322"/>
                  </a:lnTo>
                  <a:cubicBezTo>
                    <a:pt x="175" y="317"/>
                    <a:pt x="175" y="317"/>
                    <a:pt x="173" y="316"/>
                  </a:cubicBezTo>
                  <a:close/>
                  <a:moveTo>
                    <a:pt x="130" y="318"/>
                  </a:moveTo>
                  <a:cubicBezTo>
                    <a:pt x="131" y="318"/>
                    <a:pt x="131" y="319"/>
                    <a:pt x="131" y="320"/>
                  </a:cubicBezTo>
                  <a:cubicBezTo>
                    <a:pt x="132" y="321"/>
                    <a:pt x="132" y="321"/>
                    <a:pt x="124" y="324"/>
                  </a:cubicBezTo>
                  <a:cubicBezTo>
                    <a:pt x="124" y="324"/>
                    <a:pt x="121" y="325"/>
                    <a:pt x="118" y="325"/>
                  </a:cubicBezTo>
                  <a:cubicBezTo>
                    <a:pt x="117" y="325"/>
                    <a:pt x="115" y="325"/>
                    <a:pt x="115" y="324"/>
                  </a:cubicBezTo>
                  <a:lnTo>
                    <a:pt x="123" y="321"/>
                  </a:lnTo>
                  <a:cubicBezTo>
                    <a:pt x="127" y="319"/>
                    <a:pt x="129" y="318"/>
                    <a:pt x="130" y="318"/>
                  </a:cubicBezTo>
                  <a:close/>
                  <a:moveTo>
                    <a:pt x="475" y="329"/>
                  </a:moveTo>
                  <a:cubicBezTo>
                    <a:pt x="483" y="332"/>
                    <a:pt x="490" y="335"/>
                    <a:pt x="490" y="336"/>
                  </a:cubicBezTo>
                  <a:lnTo>
                    <a:pt x="482" y="335"/>
                  </a:lnTo>
                  <a:lnTo>
                    <a:pt x="475" y="330"/>
                  </a:lnTo>
                  <a:lnTo>
                    <a:pt x="475" y="329"/>
                  </a:lnTo>
                  <a:close/>
                  <a:moveTo>
                    <a:pt x="324" y="333"/>
                  </a:moveTo>
                  <a:cubicBezTo>
                    <a:pt x="323" y="333"/>
                    <a:pt x="323" y="333"/>
                    <a:pt x="327" y="341"/>
                  </a:cubicBezTo>
                  <a:lnTo>
                    <a:pt x="328" y="340"/>
                  </a:lnTo>
                  <a:cubicBezTo>
                    <a:pt x="325" y="333"/>
                    <a:pt x="325" y="333"/>
                    <a:pt x="324" y="333"/>
                  </a:cubicBezTo>
                  <a:close/>
                  <a:moveTo>
                    <a:pt x="135" y="332"/>
                  </a:moveTo>
                  <a:cubicBezTo>
                    <a:pt x="136" y="332"/>
                    <a:pt x="136" y="332"/>
                    <a:pt x="136" y="333"/>
                  </a:cubicBezTo>
                  <a:cubicBezTo>
                    <a:pt x="138" y="334"/>
                    <a:pt x="138" y="335"/>
                    <a:pt x="131" y="339"/>
                  </a:cubicBezTo>
                  <a:lnTo>
                    <a:pt x="130" y="338"/>
                  </a:lnTo>
                  <a:cubicBezTo>
                    <a:pt x="132" y="336"/>
                    <a:pt x="133" y="336"/>
                    <a:pt x="133" y="336"/>
                  </a:cubicBezTo>
                  <a:lnTo>
                    <a:pt x="133" y="336"/>
                  </a:lnTo>
                  <a:cubicBezTo>
                    <a:pt x="132" y="336"/>
                    <a:pt x="127" y="338"/>
                    <a:pt x="123" y="341"/>
                  </a:cubicBezTo>
                  <a:lnTo>
                    <a:pt x="108" y="349"/>
                  </a:lnTo>
                  <a:cubicBezTo>
                    <a:pt x="108" y="348"/>
                    <a:pt x="114" y="342"/>
                    <a:pt x="122" y="339"/>
                  </a:cubicBezTo>
                  <a:cubicBezTo>
                    <a:pt x="131" y="334"/>
                    <a:pt x="134" y="332"/>
                    <a:pt x="135" y="332"/>
                  </a:cubicBezTo>
                  <a:close/>
                  <a:moveTo>
                    <a:pt x="16" y="360"/>
                  </a:moveTo>
                  <a:cubicBezTo>
                    <a:pt x="12" y="360"/>
                    <a:pt x="6" y="361"/>
                    <a:pt x="1" y="363"/>
                  </a:cubicBezTo>
                  <a:lnTo>
                    <a:pt x="2" y="366"/>
                  </a:lnTo>
                  <a:cubicBezTo>
                    <a:pt x="2" y="366"/>
                    <a:pt x="3" y="366"/>
                    <a:pt x="3" y="366"/>
                  </a:cubicBezTo>
                  <a:cubicBezTo>
                    <a:pt x="6" y="366"/>
                    <a:pt x="11" y="364"/>
                    <a:pt x="17" y="362"/>
                  </a:cubicBezTo>
                  <a:lnTo>
                    <a:pt x="16" y="360"/>
                  </a:lnTo>
                  <a:close/>
                  <a:moveTo>
                    <a:pt x="354" y="390"/>
                  </a:moveTo>
                  <a:lnTo>
                    <a:pt x="354" y="390"/>
                  </a:lnTo>
                  <a:cubicBezTo>
                    <a:pt x="356" y="393"/>
                    <a:pt x="356" y="393"/>
                    <a:pt x="356" y="393"/>
                  </a:cubicBezTo>
                  <a:cubicBezTo>
                    <a:pt x="355" y="393"/>
                    <a:pt x="353" y="391"/>
                    <a:pt x="354" y="390"/>
                  </a:cubicBezTo>
                  <a:close/>
                  <a:moveTo>
                    <a:pt x="293" y="380"/>
                  </a:moveTo>
                  <a:lnTo>
                    <a:pt x="295" y="397"/>
                  </a:lnTo>
                  <a:cubicBezTo>
                    <a:pt x="295" y="392"/>
                    <a:pt x="295" y="392"/>
                    <a:pt x="295" y="388"/>
                  </a:cubicBezTo>
                  <a:lnTo>
                    <a:pt x="293" y="380"/>
                  </a:lnTo>
                  <a:close/>
                  <a:moveTo>
                    <a:pt x="416" y="396"/>
                  </a:moveTo>
                  <a:cubicBezTo>
                    <a:pt x="416" y="396"/>
                    <a:pt x="419" y="399"/>
                    <a:pt x="418" y="399"/>
                  </a:cubicBezTo>
                  <a:cubicBezTo>
                    <a:pt x="416" y="397"/>
                    <a:pt x="416" y="396"/>
                    <a:pt x="416" y="396"/>
                  </a:cubicBezTo>
                  <a:close/>
                  <a:moveTo>
                    <a:pt x="402" y="390"/>
                  </a:moveTo>
                  <a:cubicBezTo>
                    <a:pt x="408" y="396"/>
                    <a:pt x="412" y="403"/>
                    <a:pt x="411" y="404"/>
                  </a:cubicBezTo>
                  <a:lnTo>
                    <a:pt x="406" y="398"/>
                  </a:lnTo>
                  <a:lnTo>
                    <a:pt x="401" y="390"/>
                  </a:lnTo>
                  <a:close/>
                  <a:moveTo>
                    <a:pt x="330" y="390"/>
                  </a:moveTo>
                  <a:lnTo>
                    <a:pt x="330" y="390"/>
                  </a:lnTo>
                  <a:cubicBezTo>
                    <a:pt x="332" y="396"/>
                    <a:pt x="334" y="400"/>
                    <a:pt x="336" y="406"/>
                  </a:cubicBezTo>
                  <a:cubicBezTo>
                    <a:pt x="337" y="405"/>
                    <a:pt x="335" y="398"/>
                    <a:pt x="335" y="398"/>
                  </a:cubicBezTo>
                  <a:cubicBezTo>
                    <a:pt x="335" y="398"/>
                    <a:pt x="332" y="390"/>
                    <a:pt x="330" y="390"/>
                  </a:cubicBezTo>
                  <a:close/>
                  <a:moveTo>
                    <a:pt x="390" y="392"/>
                  </a:moveTo>
                  <a:cubicBezTo>
                    <a:pt x="390" y="392"/>
                    <a:pt x="393" y="395"/>
                    <a:pt x="399" y="401"/>
                  </a:cubicBezTo>
                  <a:cubicBezTo>
                    <a:pt x="404" y="408"/>
                    <a:pt x="404" y="408"/>
                    <a:pt x="403" y="409"/>
                  </a:cubicBezTo>
                  <a:cubicBezTo>
                    <a:pt x="399" y="406"/>
                    <a:pt x="396" y="401"/>
                    <a:pt x="392" y="397"/>
                  </a:cubicBezTo>
                  <a:cubicBezTo>
                    <a:pt x="390" y="394"/>
                    <a:pt x="389" y="392"/>
                    <a:pt x="390" y="392"/>
                  </a:cubicBezTo>
                  <a:close/>
                  <a:moveTo>
                    <a:pt x="167" y="413"/>
                  </a:moveTo>
                  <a:cubicBezTo>
                    <a:pt x="167" y="413"/>
                    <a:pt x="168" y="413"/>
                    <a:pt x="168" y="413"/>
                  </a:cubicBezTo>
                  <a:cubicBezTo>
                    <a:pt x="169" y="414"/>
                    <a:pt x="163" y="419"/>
                    <a:pt x="155" y="424"/>
                  </a:cubicBezTo>
                  <a:lnTo>
                    <a:pt x="153" y="422"/>
                  </a:lnTo>
                  <a:cubicBezTo>
                    <a:pt x="158" y="417"/>
                    <a:pt x="165" y="413"/>
                    <a:pt x="167" y="413"/>
                  </a:cubicBezTo>
                  <a:close/>
                  <a:moveTo>
                    <a:pt x="326" y="417"/>
                  </a:moveTo>
                  <a:cubicBezTo>
                    <a:pt x="327" y="417"/>
                    <a:pt x="327" y="417"/>
                    <a:pt x="329" y="425"/>
                  </a:cubicBezTo>
                  <a:lnTo>
                    <a:pt x="328" y="425"/>
                  </a:lnTo>
                  <a:lnTo>
                    <a:pt x="325" y="417"/>
                  </a:lnTo>
                  <a:close/>
                  <a:moveTo>
                    <a:pt x="241" y="411"/>
                  </a:moveTo>
                  <a:cubicBezTo>
                    <a:pt x="241" y="411"/>
                    <a:pt x="242" y="411"/>
                    <a:pt x="242" y="412"/>
                  </a:cubicBezTo>
                  <a:lnTo>
                    <a:pt x="240" y="419"/>
                  </a:lnTo>
                  <a:lnTo>
                    <a:pt x="236" y="426"/>
                  </a:lnTo>
                  <a:lnTo>
                    <a:pt x="236" y="426"/>
                  </a:lnTo>
                  <a:lnTo>
                    <a:pt x="237" y="418"/>
                  </a:lnTo>
                  <a:cubicBezTo>
                    <a:pt x="239" y="413"/>
                    <a:pt x="240" y="411"/>
                    <a:pt x="241" y="411"/>
                  </a:cubicBezTo>
                  <a:close/>
                  <a:moveTo>
                    <a:pt x="381" y="423"/>
                  </a:moveTo>
                  <a:cubicBezTo>
                    <a:pt x="383" y="423"/>
                    <a:pt x="387" y="428"/>
                    <a:pt x="387" y="428"/>
                  </a:cubicBezTo>
                  <a:cubicBezTo>
                    <a:pt x="388" y="431"/>
                    <a:pt x="388" y="432"/>
                    <a:pt x="388" y="432"/>
                  </a:cubicBezTo>
                  <a:cubicBezTo>
                    <a:pt x="387" y="432"/>
                    <a:pt x="385" y="430"/>
                    <a:pt x="384" y="430"/>
                  </a:cubicBezTo>
                  <a:cubicBezTo>
                    <a:pt x="379" y="424"/>
                    <a:pt x="379" y="424"/>
                    <a:pt x="381" y="423"/>
                  </a:cubicBezTo>
                  <a:cubicBezTo>
                    <a:pt x="381" y="423"/>
                    <a:pt x="381" y="423"/>
                    <a:pt x="381" y="423"/>
                  </a:cubicBezTo>
                  <a:close/>
                  <a:moveTo>
                    <a:pt x="275" y="405"/>
                  </a:moveTo>
                  <a:cubicBezTo>
                    <a:pt x="275" y="405"/>
                    <a:pt x="275" y="409"/>
                    <a:pt x="273" y="419"/>
                  </a:cubicBezTo>
                  <a:lnTo>
                    <a:pt x="269" y="435"/>
                  </a:lnTo>
                  <a:cubicBezTo>
                    <a:pt x="268" y="434"/>
                    <a:pt x="270" y="426"/>
                    <a:pt x="273" y="410"/>
                  </a:cubicBezTo>
                  <a:cubicBezTo>
                    <a:pt x="274" y="407"/>
                    <a:pt x="275" y="405"/>
                    <a:pt x="275" y="405"/>
                  </a:cubicBezTo>
                  <a:close/>
                  <a:moveTo>
                    <a:pt x="315" y="416"/>
                  </a:moveTo>
                  <a:cubicBezTo>
                    <a:pt x="316" y="416"/>
                    <a:pt x="318" y="423"/>
                    <a:pt x="319" y="435"/>
                  </a:cubicBezTo>
                  <a:lnTo>
                    <a:pt x="317" y="435"/>
                  </a:lnTo>
                  <a:cubicBezTo>
                    <a:pt x="315" y="427"/>
                    <a:pt x="314" y="419"/>
                    <a:pt x="315" y="419"/>
                  </a:cubicBezTo>
                  <a:cubicBezTo>
                    <a:pt x="315" y="417"/>
                    <a:pt x="315" y="416"/>
                    <a:pt x="315" y="416"/>
                  </a:cubicBezTo>
                  <a:close/>
                  <a:moveTo>
                    <a:pt x="165" y="427"/>
                  </a:moveTo>
                  <a:cubicBezTo>
                    <a:pt x="163" y="427"/>
                    <a:pt x="159" y="431"/>
                    <a:pt x="157" y="435"/>
                  </a:cubicBezTo>
                  <a:cubicBezTo>
                    <a:pt x="151" y="441"/>
                    <a:pt x="153" y="442"/>
                    <a:pt x="155" y="444"/>
                  </a:cubicBezTo>
                  <a:cubicBezTo>
                    <a:pt x="156" y="444"/>
                    <a:pt x="156" y="444"/>
                    <a:pt x="156" y="444"/>
                  </a:cubicBezTo>
                  <a:cubicBezTo>
                    <a:pt x="158" y="444"/>
                    <a:pt x="163" y="440"/>
                    <a:pt x="163" y="440"/>
                  </a:cubicBezTo>
                  <a:cubicBezTo>
                    <a:pt x="168" y="434"/>
                    <a:pt x="167" y="433"/>
                    <a:pt x="164" y="432"/>
                  </a:cubicBezTo>
                  <a:cubicBezTo>
                    <a:pt x="166" y="428"/>
                    <a:pt x="166" y="427"/>
                    <a:pt x="165" y="427"/>
                  </a:cubicBezTo>
                  <a:close/>
                  <a:moveTo>
                    <a:pt x="357" y="433"/>
                  </a:moveTo>
                  <a:cubicBezTo>
                    <a:pt x="358" y="433"/>
                    <a:pt x="359" y="435"/>
                    <a:pt x="362" y="440"/>
                  </a:cubicBezTo>
                  <a:cubicBezTo>
                    <a:pt x="362" y="440"/>
                    <a:pt x="365" y="447"/>
                    <a:pt x="363" y="449"/>
                  </a:cubicBezTo>
                  <a:cubicBezTo>
                    <a:pt x="362" y="449"/>
                    <a:pt x="357" y="442"/>
                    <a:pt x="357" y="442"/>
                  </a:cubicBezTo>
                  <a:cubicBezTo>
                    <a:pt x="354" y="434"/>
                    <a:pt x="355" y="434"/>
                    <a:pt x="355" y="434"/>
                  </a:cubicBezTo>
                  <a:cubicBezTo>
                    <a:pt x="356" y="434"/>
                    <a:pt x="356" y="433"/>
                    <a:pt x="357" y="433"/>
                  </a:cubicBezTo>
                  <a:close/>
                  <a:moveTo>
                    <a:pt x="244" y="425"/>
                  </a:moveTo>
                  <a:cubicBezTo>
                    <a:pt x="244" y="425"/>
                    <a:pt x="243" y="429"/>
                    <a:pt x="242" y="436"/>
                  </a:cubicBezTo>
                  <a:cubicBezTo>
                    <a:pt x="240" y="444"/>
                    <a:pt x="236" y="452"/>
                    <a:pt x="232" y="459"/>
                  </a:cubicBezTo>
                  <a:lnTo>
                    <a:pt x="228" y="458"/>
                  </a:lnTo>
                  <a:lnTo>
                    <a:pt x="236" y="443"/>
                  </a:lnTo>
                  <a:cubicBezTo>
                    <a:pt x="242" y="431"/>
                    <a:pt x="244" y="425"/>
                    <a:pt x="244" y="425"/>
                  </a:cubicBezTo>
                  <a:close/>
                  <a:moveTo>
                    <a:pt x="282" y="444"/>
                  </a:moveTo>
                  <a:cubicBezTo>
                    <a:pt x="281" y="453"/>
                    <a:pt x="281" y="461"/>
                    <a:pt x="280" y="461"/>
                  </a:cubicBezTo>
                  <a:lnTo>
                    <a:pt x="278" y="461"/>
                  </a:lnTo>
                  <a:cubicBezTo>
                    <a:pt x="279" y="455"/>
                    <a:pt x="279" y="450"/>
                    <a:pt x="280" y="444"/>
                  </a:cubicBezTo>
                  <a:close/>
                  <a:moveTo>
                    <a:pt x="313" y="468"/>
                  </a:moveTo>
                  <a:lnTo>
                    <a:pt x="314" y="475"/>
                  </a:lnTo>
                  <a:cubicBezTo>
                    <a:pt x="313" y="476"/>
                    <a:pt x="312" y="480"/>
                    <a:pt x="311" y="480"/>
                  </a:cubicBezTo>
                  <a:cubicBezTo>
                    <a:pt x="311" y="480"/>
                    <a:pt x="311" y="479"/>
                    <a:pt x="310" y="477"/>
                  </a:cubicBezTo>
                  <a:cubicBezTo>
                    <a:pt x="309" y="477"/>
                    <a:pt x="311" y="468"/>
                    <a:pt x="313" y="468"/>
                  </a:cubicBezTo>
                  <a:close/>
                  <a:moveTo>
                    <a:pt x="260" y="5"/>
                  </a:moveTo>
                  <a:cubicBezTo>
                    <a:pt x="259" y="5"/>
                    <a:pt x="256" y="5"/>
                    <a:pt x="259" y="14"/>
                  </a:cubicBezTo>
                  <a:cubicBezTo>
                    <a:pt x="260" y="22"/>
                    <a:pt x="260" y="22"/>
                    <a:pt x="259" y="22"/>
                  </a:cubicBezTo>
                  <a:cubicBezTo>
                    <a:pt x="256" y="22"/>
                    <a:pt x="255" y="22"/>
                    <a:pt x="254" y="30"/>
                  </a:cubicBezTo>
                  <a:cubicBezTo>
                    <a:pt x="255" y="38"/>
                    <a:pt x="254" y="39"/>
                    <a:pt x="252" y="39"/>
                  </a:cubicBezTo>
                  <a:cubicBezTo>
                    <a:pt x="250" y="31"/>
                    <a:pt x="246" y="31"/>
                    <a:pt x="246" y="31"/>
                  </a:cubicBezTo>
                  <a:cubicBezTo>
                    <a:pt x="246" y="27"/>
                    <a:pt x="246" y="28"/>
                    <a:pt x="245" y="23"/>
                  </a:cubicBezTo>
                  <a:cubicBezTo>
                    <a:pt x="244" y="18"/>
                    <a:pt x="243" y="12"/>
                    <a:pt x="241" y="8"/>
                  </a:cubicBezTo>
                  <a:cubicBezTo>
                    <a:pt x="240" y="8"/>
                    <a:pt x="241" y="16"/>
                    <a:pt x="241" y="16"/>
                  </a:cubicBezTo>
                  <a:cubicBezTo>
                    <a:pt x="242" y="22"/>
                    <a:pt x="204" y="31"/>
                    <a:pt x="199" y="35"/>
                  </a:cubicBezTo>
                  <a:cubicBezTo>
                    <a:pt x="196" y="32"/>
                    <a:pt x="194" y="31"/>
                    <a:pt x="192" y="31"/>
                  </a:cubicBezTo>
                  <a:cubicBezTo>
                    <a:pt x="190" y="31"/>
                    <a:pt x="190" y="33"/>
                    <a:pt x="192" y="37"/>
                  </a:cubicBezTo>
                  <a:cubicBezTo>
                    <a:pt x="196" y="44"/>
                    <a:pt x="189" y="47"/>
                    <a:pt x="180" y="50"/>
                  </a:cubicBezTo>
                  <a:cubicBezTo>
                    <a:pt x="170" y="56"/>
                    <a:pt x="163" y="60"/>
                    <a:pt x="168" y="67"/>
                  </a:cubicBezTo>
                  <a:lnTo>
                    <a:pt x="163" y="69"/>
                  </a:lnTo>
                  <a:cubicBezTo>
                    <a:pt x="161" y="71"/>
                    <a:pt x="163" y="80"/>
                    <a:pt x="161" y="80"/>
                  </a:cubicBezTo>
                  <a:cubicBezTo>
                    <a:pt x="163" y="84"/>
                    <a:pt x="164" y="86"/>
                    <a:pt x="163" y="86"/>
                  </a:cubicBezTo>
                  <a:cubicBezTo>
                    <a:pt x="163" y="86"/>
                    <a:pt x="162" y="84"/>
                    <a:pt x="160" y="81"/>
                  </a:cubicBezTo>
                  <a:cubicBezTo>
                    <a:pt x="156" y="74"/>
                    <a:pt x="152" y="68"/>
                    <a:pt x="150" y="68"/>
                  </a:cubicBezTo>
                  <a:cubicBezTo>
                    <a:pt x="150" y="68"/>
                    <a:pt x="150" y="68"/>
                    <a:pt x="150" y="68"/>
                  </a:cubicBezTo>
                  <a:cubicBezTo>
                    <a:pt x="146" y="71"/>
                    <a:pt x="152" y="77"/>
                    <a:pt x="157" y="83"/>
                  </a:cubicBezTo>
                  <a:cubicBezTo>
                    <a:pt x="161" y="90"/>
                    <a:pt x="160" y="91"/>
                    <a:pt x="160" y="91"/>
                  </a:cubicBezTo>
                  <a:cubicBezTo>
                    <a:pt x="160" y="91"/>
                    <a:pt x="159" y="91"/>
                    <a:pt x="159" y="91"/>
                  </a:cubicBezTo>
                  <a:cubicBezTo>
                    <a:pt x="158" y="91"/>
                    <a:pt x="158" y="90"/>
                    <a:pt x="154" y="85"/>
                  </a:cubicBezTo>
                  <a:lnTo>
                    <a:pt x="144" y="73"/>
                  </a:lnTo>
                  <a:lnTo>
                    <a:pt x="143" y="73"/>
                  </a:lnTo>
                  <a:cubicBezTo>
                    <a:pt x="148" y="80"/>
                    <a:pt x="146" y="81"/>
                    <a:pt x="146" y="81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45" y="81"/>
                    <a:pt x="143" y="79"/>
                    <a:pt x="135" y="68"/>
                  </a:cubicBezTo>
                  <a:cubicBezTo>
                    <a:pt x="131" y="63"/>
                    <a:pt x="128" y="60"/>
                    <a:pt x="127" y="60"/>
                  </a:cubicBezTo>
                  <a:lnTo>
                    <a:pt x="127" y="60"/>
                  </a:lnTo>
                  <a:cubicBezTo>
                    <a:pt x="126" y="60"/>
                    <a:pt x="128" y="63"/>
                    <a:pt x="132" y="71"/>
                  </a:cubicBezTo>
                  <a:lnTo>
                    <a:pt x="135" y="80"/>
                  </a:lnTo>
                  <a:cubicBezTo>
                    <a:pt x="132" y="76"/>
                    <a:pt x="130" y="75"/>
                    <a:pt x="129" y="75"/>
                  </a:cubicBezTo>
                  <a:lnTo>
                    <a:pt x="129" y="75"/>
                  </a:lnTo>
                  <a:cubicBezTo>
                    <a:pt x="127" y="75"/>
                    <a:pt x="132" y="84"/>
                    <a:pt x="135" y="90"/>
                  </a:cubicBezTo>
                  <a:cubicBezTo>
                    <a:pt x="130" y="84"/>
                    <a:pt x="127" y="82"/>
                    <a:pt x="126" y="82"/>
                  </a:cubicBezTo>
                  <a:lnTo>
                    <a:pt x="126" y="82"/>
                  </a:lnTo>
                  <a:cubicBezTo>
                    <a:pt x="125" y="82"/>
                    <a:pt x="126" y="85"/>
                    <a:pt x="132" y="92"/>
                  </a:cubicBezTo>
                  <a:cubicBezTo>
                    <a:pt x="135" y="96"/>
                    <a:pt x="136" y="98"/>
                    <a:pt x="135" y="98"/>
                  </a:cubicBezTo>
                  <a:cubicBezTo>
                    <a:pt x="134" y="98"/>
                    <a:pt x="133" y="97"/>
                    <a:pt x="130" y="94"/>
                  </a:cubicBezTo>
                  <a:cubicBezTo>
                    <a:pt x="126" y="92"/>
                    <a:pt x="124" y="91"/>
                    <a:pt x="123" y="91"/>
                  </a:cubicBezTo>
                  <a:cubicBezTo>
                    <a:pt x="121" y="91"/>
                    <a:pt x="120" y="92"/>
                    <a:pt x="118" y="93"/>
                  </a:cubicBezTo>
                  <a:cubicBezTo>
                    <a:pt x="124" y="100"/>
                    <a:pt x="115" y="108"/>
                    <a:pt x="107" y="117"/>
                  </a:cubicBezTo>
                  <a:cubicBezTo>
                    <a:pt x="98" y="128"/>
                    <a:pt x="92" y="136"/>
                    <a:pt x="98" y="140"/>
                  </a:cubicBezTo>
                  <a:cubicBezTo>
                    <a:pt x="98" y="140"/>
                    <a:pt x="98" y="141"/>
                    <a:pt x="98" y="141"/>
                  </a:cubicBezTo>
                  <a:cubicBezTo>
                    <a:pt x="97" y="141"/>
                    <a:pt x="95" y="140"/>
                    <a:pt x="90" y="138"/>
                  </a:cubicBezTo>
                  <a:cubicBezTo>
                    <a:pt x="88" y="136"/>
                    <a:pt x="86" y="135"/>
                    <a:pt x="86" y="135"/>
                  </a:cubicBezTo>
                  <a:lnTo>
                    <a:pt x="86" y="135"/>
                  </a:lnTo>
                  <a:cubicBezTo>
                    <a:pt x="85" y="135"/>
                    <a:pt x="87" y="138"/>
                    <a:pt x="95" y="145"/>
                  </a:cubicBezTo>
                  <a:cubicBezTo>
                    <a:pt x="99" y="148"/>
                    <a:pt x="103" y="151"/>
                    <a:pt x="102" y="151"/>
                  </a:cubicBezTo>
                  <a:cubicBezTo>
                    <a:pt x="102" y="151"/>
                    <a:pt x="100" y="149"/>
                    <a:pt x="94" y="146"/>
                  </a:cubicBezTo>
                  <a:cubicBezTo>
                    <a:pt x="92" y="144"/>
                    <a:pt x="90" y="144"/>
                    <a:pt x="89" y="144"/>
                  </a:cubicBezTo>
                  <a:cubicBezTo>
                    <a:pt x="86" y="144"/>
                    <a:pt x="84" y="146"/>
                    <a:pt x="81" y="150"/>
                  </a:cubicBezTo>
                  <a:cubicBezTo>
                    <a:pt x="79" y="154"/>
                    <a:pt x="76" y="159"/>
                    <a:pt x="84" y="163"/>
                  </a:cubicBezTo>
                  <a:cubicBezTo>
                    <a:pt x="87" y="166"/>
                    <a:pt x="88" y="168"/>
                    <a:pt x="88" y="168"/>
                  </a:cubicBezTo>
                  <a:cubicBezTo>
                    <a:pt x="87" y="168"/>
                    <a:pt x="86" y="167"/>
                    <a:pt x="83" y="165"/>
                  </a:cubicBezTo>
                  <a:cubicBezTo>
                    <a:pt x="77" y="161"/>
                    <a:pt x="72" y="160"/>
                    <a:pt x="69" y="160"/>
                  </a:cubicBezTo>
                  <a:cubicBezTo>
                    <a:pt x="64" y="160"/>
                    <a:pt x="63" y="164"/>
                    <a:pt x="70" y="170"/>
                  </a:cubicBezTo>
                  <a:cubicBezTo>
                    <a:pt x="70" y="171"/>
                    <a:pt x="69" y="172"/>
                    <a:pt x="67" y="172"/>
                  </a:cubicBezTo>
                  <a:cubicBezTo>
                    <a:pt x="66" y="172"/>
                    <a:pt x="64" y="172"/>
                    <a:pt x="61" y="170"/>
                  </a:cubicBezTo>
                  <a:lnTo>
                    <a:pt x="61" y="170"/>
                  </a:lnTo>
                  <a:cubicBezTo>
                    <a:pt x="60" y="171"/>
                    <a:pt x="60" y="174"/>
                    <a:pt x="66" y="180"/>
                  </a:cubicBezTo>
                  <a:lnTo>
                    <a:pt x="61" y="191"/>
                  </a:lnTo>
                  <a:cubicBezTo>
                    <a:pt x="60" y="194"/>
                    <a:pt x="67" y="200"/>
                    <a:pt x="67" y="200"/>
                  </a:cubicBezTo>
                  <a:cubicBezTo>
                    <a:pt x="66" y="200"/>
                    <a:pt x="66" y="202"/>
                    <a:pt x="66" y="202"/>
                  </a:cubicBezTo>
                  <a:cubicBezTo>
                    <a:pt x="66" y="202"/>
                    <a:pt x="66" y="201"/>
                    <a:pt x="66" y="201"/>
                  </a:cubicBezTo>
                  <a:cubicBezTo>
                    <a:pt x="65" y="200"/>
                    <a:pt x="64" y="200"/>
                    <a:pt x="63" y="200"/>
                  </a:cubicBezTo>
                  <a:cubicBezTo>
                    <a:pt x="57" y="200"/>
                    <a:pt x="55" y="207"/>
                    <a:pt x="52" y="216"/>
                  </a:cubicBezTo>
                  <a:cubicBezTo>
                    <a:pt x="50" y="228"/>
                    <a:pt x="48" y="237"/>
                    <a:pt x="40" y="238"/>
                  </a:cubicBezTo>
                  <a:cubicBezTo>
                    <a:pt x="40" y="238"/>
                    <a:pt x="40" y="239"/>
                    <a:pt x="48" y="242"/>
                  </a:cubicBezTo>
                  <a:cubicBezTo>
                    <a:pt x="63" y="246"/>
                    <a:pt x="63" y="247"/>
                    <a:pt x="55" y="247"/>
                  </a:cubicBezTo>
                  <a:cubicBezTo>
                    <a:pt x="39" y="247"/>
                    <a:pt x="38" y="255"/>
                    <a:pt x="53" y="257"/>
                  </a:cubicBezTo>
                  <a:lnTo>
                    <a:pt x="46" y="256"/>
                  </a:lnTo>
                  <a:lnTo>
                    <a:pt x="46" y="256"/>
                  </a:lnTo>
                  <a:cubicBezTo>
                    <a:pt x="29" y="257"/>
                    <a:pt x="37" y="262"/>
                    <a:pt x="53" y="263"/>
                  </a:cubicBezTo>
                  <a:cubicBezTo>
                    <a:pt x="46" y="266"/>
                    <a:pt x="37" y="267"/>
                    <a:pt x="46" y="269"/>
                  </a:cubicBezTo>
                  <a:cubicBezTo>
                    <a:pt x="46" y="270"/>
                    <a:pt x="46" y="270"/>
                    <a:pt x="29" y="271"/>
                  </a:cubicBezTo>
                  <a:cubicBezTo>
                    <a:pt x="21" y="271"/>
                    <a:pt x="13" y="271"/>
                    <a:pt x="13" y="274"/>
                  </a:cubicBezTo>
                  <a:cubicBezTo>
                    <a:pt x="13" y="275"/>
                    <a:pt x="21" y="275"/>
                    <a:pt x="29" y="275"/>
                  </a:cubicBezTo>
                  <a:lnTo>
                    <a:pt x="29" y="278"/>
                  </a:lnTo>
                  <a:cubicBezTo>
                    <a:pt x="29" y="278"/>
                    <a:pt x="29" y="279"/>
                    <a:pt x="37" y="279"/>
                  </a:cubicBezTo>
                  <a:cubicBezTo>
                    <a:pt x="38" y="279"/>
                    <a:pt x="40" y="279"/>
                    <a:pt x="41" y="279"/>
                  </a:cubicBezTo>
                  <a:cubicBezTo>
                    <a:pt x="46" y="279"/>
                    <a:pt x="46" y="281"/>
                    <a:pt x="46" y="281"/>
                  </a:cubicBezTo>
                  <a:cubicBezTo>
                    <a:pt x="40" y="282"/>
                    <a:pt x="41" y="283"/>
                    <a:pt x="44" y="283"/>
                  </a:cubicBezTo>
                  <a:cubicBezTo>
                    <a:pt x="47" y="283"/>
                    <a:pt x="50" y="282"/>
                    <a:pt x="53" y="281"/>
                  </a:cubicBezTo>
                  <a:cubicBezTo>
                    <a:pt x="58" y="281"/>
                    <a:pt x="62" y="280"/>
                    <a:pt x="65" y="280"/>
                  </a:cubicBezTo>
                  <a:cubicBezTo>
                    <a:pt x="68" y="280"/>
                    <a:pt x="69" y="280"/>
                    <a:pt x="69" y="281"/>
                  </a:cubicBezTo>
                  <a:lnTo>
                    <a:pt x="86" y="279"/>
                  </a:lnTo>
                  <a:cubicBezTo>
                    <a:pt x="96" y="279"/>
                    <a:pt x="107" y="278"/>
                    <a:pt x="117" y="275"/>
                  </a:cubicBezTo>
                  <a:cubicBezTo>
                    <a:pt x="125" y="271"/>
                    <a:pt x="132" y="268"/>
                    <a:pt x="123" y="268"/>
                  </a:cubicBezTo>
                  <a:cubicBezTo>
                    <a:pt x="122" y="268"/>
                    <a:pt x="121" y="268"/>
                    <a:pt x="118" y="268"/>
                  </a:cubicBezTo>
                  <a:cubicBezTo>
                    <a:pt x="118" y="268"/>
                    <a:pt x="109" y="267"/>
                    <a:pt x="109" y="266"/>
                  </a:cubicBezTo>
                  <a:cubicBezTo>
                    <a:pt x="109" y="265"/>
                    <a:pt x="118" y="263"/>
                    <a:pt x="118" y="263"/>
                  </a:cubicBezTo>
                  <a:cubicBezTo>
                    <a:pt x="126" y="263"/>
                    <a:pt x="126" y="259"/>
                    <a:pt x="127" y="255"/>
                  </a:cubicBezTo>
                  <a:cubicBezTo>
                    <a:pt x="127" y="249"/>
                    <a:pt x="129" y="246"/>
                    <a:pt x="136" y="246"/>
                  </a:cubicBezTo>
                  <a:cubicBezTo>
                    <a:pt x="139" y="246"/>
                    <a:pt x="141" y="246"/>
                    <a:pt x="143" y="246"/>
                  </a:cubicBezTo>
                  <a:cubicBezTo>
                    <a:pt x="145" y="246"/>
                    <a:pt x="145" y="246"/>
                    <a:pt x="145" y="246"/>
                  </a:cubicBezTo>
                  <a:cubicBezTo>
                    <a:pt x="138" y="244"/>
                    <a:pt x="139" y="239"/>
                    <a:pt x="141" y="232"/>
                  </a:cubicBezTo>
                  <a:cubicBezTo>
                    <a:pt x="143" y="225"/>
                    <a:pt x="145" y="219"/>
                    <a:pt x="139" y="216"/>
                  </a:cubicBezTo>
                  <a:cubicBezTo>
                    <a:pt x="139" y="215"/>
                    <a:pt x="139" y="214"/>
                    <a:pt x="139" y="214"/>
                  </a:cubicBezTo>
                  <a:cubicBezTo>
                    <a:pt x="142" y="215"/>
                    <a:pt x="144" y="215"/>
                    <a:pt x="145" y="215"/>
                  </a:cubicBezTo>
                  <a:cubicBezTo>
                    <a:pt x="147" y="215"/>
                    <a:pt x="148" y="214"/>
                    <a:pt x="149" y="213"/>
                  </a:cubicBezTo>
                  <a:cubicBezTo>
                    <a:pt x="142" y="209"/>
                    <a:pt x="143" y="206"/>
                    <a:pt x="143" y="206"/>
                  </a:cubicBezTo>
                  <a:lnTo>
                    <a:pt x="143" y="206"/>
                  </a:lnTo>
                  <a:cubicBezTo>
                    <a:pt x="146" y="208"/>
                    <a:pt x="148" y="209"/>
                    <a:pt x="149" y="209"/>
                  </a:cubicBezTo>
                  <a:cubicBezTo>
                    <a:pt x="150" y="209"/>
                    <a:pt x="150" y="208"/>
                    <a:pt x="151" y="207"/>
                  </a:cubicBezTo>
                  <a:cubicBezTo>
                    <a:pt x="153" y="205"/>
                    <a:pt x="153" y="204"/>
                    <a:pt x="145" y="201"/>
                  </a:cubicBezTo>
                  <a:cubicBezTo>
                    <a:pt x="149" y="196"/>
                    <a:pt x="153" y="194"/>
                    <a:pt x="159" y="194"/>
                  </a:cubicBezTo>
                  <a:cubicBezTo>
                    <a:pt x="161" y="195"/>
                    <a:pt x="162" y="195"/>
                    <a:pt x="162" y="195"/>
                  </a:cubicBezTo>
                  <a:cubicBezTo>
                    <a:pt x="164" y="195"/>
                    <a:pt x="159" y="191"/>
                    <a:pt x="154" y="187"/>
                  </a:cubicBezTo>
                  <a:cubicBezTo>
                    <a:pt x="146" y="184"/>
                    <a:pt x="141" y="178"/>
                    <a:pt x="142" y="177"/>
                  </a:cubicBezTo>
                  <a:lnTo>
                    <a:pt x="142" y="177"/>
                  </a:lnTo>
                  <a:lnTo>
                    <a:pt x="155" y="186"/>
                  </a:lnTo>
                  <a:cubicBezTo>
                    <a:pt x="159" y="189"/>
                    <a:pt x="160" y="190"/>
                    <a:pt x="161" y="190"/>
                  </a:cubicBezTo>
                  <a:cubicBezTo>
                    <a:pt x="162" y="190"/>
                    <a:pt x="162" y="190"/>
                    <a:pt x="162" y="189"/>
                  </a:cubicBezTo>
                  <a:cubicBezTo>
                    <a:pt x="163" y="188"/>
                    <a:pt x="164" y="187"/>
                    <a:pt x="164" y="187"/>
                  </a:cubicBezTo>
                  <a:cubicBezTo>
                    <a:pt x="158" y="184"/>
                    <a:pt x="160" y="178"/>
                    <a:pt x="166" y="173"/>
                  </a:cubicBezTo>
                  <a:cubicBezTo>
                    <a:pt x="171" y="166"/>
                    <a:pt x="175" y="164"/>
                    <a:pt x="168" y="158"/>
                  </a:cubicBezTo>
                  <a:cubicBezTo>
                    <a:pt x="164" y="155"/>
                    <a:pt x="163" y="153"/>
                    <a:pt x="165" y="153"/>
                  </a:cubicBezTo>
                  <a:cubicBezTo>
                    <a:pt x="166" y="153"/>
                    <a:pt x="168" y="153"/>
                    <a:pt x="171" y="155"/>
                  </a:cubicBezTo>
                  <a:cubicBezTo>
                    <a:pt x="184" y="162"/>
                    <a:pt x="190" y="165"/>
                    <a:pt x="191" y="165"/>
                  </a:cubicBezTo>
                  <a:cubicBezTo>
                    <a:pt x="192" y="165"/>
                    <a:pt x="190" y="163"/>
                    <a:pt x="188" y="160"/>
                  </a:cubicBezTo>
                  <a:cubicBezTo>
                    <a:pt x="188" y="160"/>
                    <a:pt x="188" y="160"/>
                    <a:pt x="188" y="160"/>
                  </a:cubicBezTo>
                  <a:cubicBezTo>
                    <a:pt x="187" y="160"/>
                    <a:pt x="182" y="155"/>
                    <a:pt x="176" y="150"/>
                  </a:cubicBezTo>
                  <a:cubicBezTo>
                    <a:pt x="170" y="144"/>
                    <a:pt x="167" y="141"/>
                    <a:pt x="168" y="141"/>
                  </a:cubicBezTo>
                  <a:lnTo>
                    <a:pt x="168" y="141"/>
                  </a:lnTo>
                  <a:cubicBezTo>
                    <a:pt x="169" y="141"/>
                    <a:pt x="172" y="144"/>
                    <a:pt x="178" y="149"/>
                  </a:cubicBezTo>
                  <a:cubicBezTo>
                    <a:pt x="181" y="152"/>
                    <a:pt x="183" y="153"/>
                    <a:pt x="185" y="153"/>
                  </a:cubicBezTo>
                  <a:cubicBezTo>
                    <a:pt x="191" y="153"/>
                    <a:pt x="194" y="141"/>
                    <a:pt x="187" y="131"/>
                  </a:cubicBezTo>
                  <a:lnTo>
                    <a:pt x="187" y="131"/>
                  </a:lnTo>
                  <a:lnTo>
                    <a:pt x="191" y="138"/>
                  </a:lnTo>
                  <a:cubicBezTo>
                    <a:pt x="195" y="141"/>
                    <a:pt x="197" y="143"/>
                    <a:pt x="198" y="143"/>
                  </a:cubicBezTo>
                  <a:cubicBezTo>
                    <a:pt x="199" y="143"/>
                    <a:pt x="200" y="142"/>
                    <a:pt x="201" y="141"/>
                  </a:cubicBezTo>
                  <a:lnTo>
                    <a:pt x="204" y="139"/>
                  </a:lnTo>
                  <a:cubicBezTo>
                    <a:pt x="199" y="133"/>
                    <a:pt x="200" y="130"/>
                    <a:pt x="202" y="130"/>
                  </a:cubicBezTo>
                  <a:cubicBezTo>
                    <a:pt x="204" y="130"/>
                    <a:pt x="207" y="132"/>
                    <a:pt x="209" y="136"/>
                  </a:cubicBezTo>
                  <a:cubicBezTo>
                    <a:pt x="213" y="140"/>
                    <a:pt x="214" y="142"/>
                    <a:pt x="215" y="142"/>
                  </a:cubicBezTo>
                  <a:cubicBezTo>
                    <a:pt x="215" y="142"/>
                    <a:pt x="216" y="142"/>
                    <a:pt x="216" y="141"/>
                  </a:cubicBezTo>
                  <a:cubicBezTo>
                    <a:pt x="213" y="134"/>
                    <a:pt x="214" y="132"/>
                    <a:pt x="216" y="132"/>
                  </a:cubicBezTo>
                  <a:lnTo>
                    <a:pt x="216" y="132"/>
                  </a:lnTo>
                  <a:cubicBezTo>
                    <a:pt x="218" y="132"/>
                    <a:pt x="221" y="134"/>
                    <a:pt x="223" y="138"/>
                  </a:cubicBezTo>
                  <a:cubicBezTo>
                    <a:pt x="224" y="138"/>
                    <a:pt x="224" y="138"/>
                    <a:pt x="225" y="137"/>
                  </a:cubicBezTo>
                  <a:cubicBezTo>
                    <a:pt x="222" y="130"/>
                    <a:pt x="224" y="129"/>
                    <a:pt x="224" y="129"/>
                  </a:cubicBezTo>
                  <a:cubicBezTo>
                    <a:pt x="227" y="128"/>
                    <a:pt x="228" y="128"/>
                    <a:pt x="224" y="120"/>
                  </a:cubicBezTo>
                  <a:cubicBezTo>
                    <a:pt x="221" y="113"/>
                    <a:pt x="217" y="105"/>
                    <a:pt x="218" y="105"/>
                  </a:cubicBezTo>
                  <a:lnTo>
                    <a:pt x="218" y="105"/>
                  </a:lnTo>
                  <a:lnTo>
                    <a:pt x="222" y="112"/>
                  </a:lnTo>
                  <a:cubicBezTo>
                    <a:pt x="224" y="117"/>
                    <a:pt x="226" y="118"/>
                    <a:pt x="228" y="118"/>
                  </a:cubicBezTo>
                  <a:cubicBezTo>
                    <a:pt x="229" y="118"/>
                    <a:pt x="230" y="118"/>
                    <a:pt x="232" y="118"/>
                  </a:cubicBezTo>
                  <a:cubicBezTo>
                    <a:pt x="233" y="117"/>
                    <a:pt x="235" y="116"/>
                    <a:pt x="236" y="116"/>
                  </a:cubicBezTo>
                  <a:cubicBezTo>
                    <a:pt x="238" y="116"/>
                    <a:pt x="240" y="118"/>
                    <a:pt x="242" y="122"/>
                  </a:cubicBezTo>
                  <a:lnTo>
                    <a:pt x="240" y="114"/>
                  </a:lnTo>
                  <a:cubicBezTo>
                    <a:pt x="239" y="110"/>
                    <a:pt x="239" y="108"/>
                    <a:pt x="239" y="108"/>
                  </a:cubicBezTo>
                  <a:lnTo>
                    <a:pt x="239" y="108"/>
                  </a:lnTo>
                  <a:cubicBezTo>
                    <a:pt x="240" y="108"/>
                    <a:pt x="241" y="110"/>
                    <a:pt x="242" y="114"/>
                  </a:cubicBezTo>
                  <a:cubicBezTo>
                    <a:pt x="243" y="118"/>
                    <a:pt x="245" y="119"/>
                    <a:pt x="246" y="119"/>
                  </a:cubicBezTo>
                  <a:cubicBezTo>
                    <a:pt x="248" y="119"/>
                    <a:pt x="249" y="117"/>
                    <a:pt x="249" y="113"/>
                  </a:cubicBezTo>
                  <a:lnTo>
                    <a:pt x="250" y="112"/>
                  </a:lnTo>
                  <a:cubicBezTo>
                    <a:pt x="252" y="120"/>
                    <a:pt x="254" y="124"/>
                    <a:pt x="255" y="124"/>
                  </a:cubicBezTo>
                  <a:cubicBezTo>
                    <a:pt x="256" y="124"/>
                    <a:pt x="256" y="120"/>
                    <a:pt x="255" y="112"/>
                  </a:cubicBezTo>
                  <a:lnTo>
                    <a:pt x="255" y="112"/>
                  </a:lnTo>
                  <a:cubicBezTo>
                    <a:pt x="256" y="118"/>
                    <a:pt x="257" y="119"/>
                    <a:pt x="258" y="119"/>
                  </a:cubicBezTo>
                  <a:cubicBezTo>
                    <a:pt x="258" y="119"/>
                    <a:pt x="258" y="119"/>
                    <a:pt x="259" y="119"/>
                  </a:cubicBezTo>
                  <a:cubicBezTo>
                    <a:pt x="259" y="115"/>
                    <a:pt x="260" y="113"/>
                    <a:pt x="260" y="113"/>
                  </a:cubicBezTo>
                  <a:cubicBezTo>
                    <a:pt x="261" y="113"/>
                    <a:pt x="263" y="115"/>
                    <a:pt x="263" y="119"/>
                  </a:cubicBezTo>
                  <a:lnTo>
                    <a:pt x="264" y="119"/>
                  </a:lnTo>
                  <a:cubicBezTo>
                    <a:pt x="264" y="111"/>
                    <a:pt x="265" y="111"/>
                    <a:pt x="265" y="111"/>
                  </a:cubicBezTo>
                  <a:cubicBezTo>
                    <a:pt x="267" y="111"/>
                    <a:pt x="268" y="111"/>
                    <a:pt x="268" y="103"/>
                  </a:cubicBezTo>
                  <a:cubicBezTo>
                    <a:pt x="269" y="94"/>
                    <a:pt x="270" y="94"/>
                    <a:pt x="270" y="94"/>
                  </a:cubicBezTo>
                  <a:cubicBezTo>
                    <a:pt x="270" y="100"/>
                    <a:pt x="270" y="105"/>
                    <a:pt x="270" y="111"/>
                  </a:cubicBezTo>
                  <a:cubicBezTo>
                    <a:pt x="269" y="114"/>
                    <a:pt x="270" y="116"/>
                    <a:pt x="270" y="116"/>
                  </a:cubicBezTo>
                  <a:cubicBezTo>
                    <a:pt x="271" y="116"/>
                    <a:pt x="272" y="112"/>
                    <a:pt x="273" y="103"/>
                  </a:cubicBezTo>
                  <a:lnTo>
                    <a:pt x="273" y="103"/>
                  </a:lnTo>
                  <a:cubicBezTo>
                    <a:pt x="273" y="109"/>
                    <a:pt x="273" y="114"/>
                    <a:pt x="273" y="114"/>
                  </a:cubicBezTo>
                  <a:cubicBezTo>
                    <a:pt x="273" y="114"/>
                    <a:pt x="274" y="113"/>
                    <a:pt x="274" y="111"/>
                  </a:cubicBezTo>
                  <a:cubicBezTo>
                    <a:pt x="274" y="111"/>
                    <a:pt x="275" y="111"/>
                    <a:pt x="275" y="103"/>
                  </a:cubicBezTo>
                  <a:lnTo>
                    <a:pt x="279" y="103"/>
                  </a:lnTo>
                  <a:cubicBezTo>
                    <a:pt x="280" y="111"/>
                    <a:pt x="281" y="111"/>
                    <a:pt x="282" y="111"/>
                  </a:cubicBezTo>
                  <a:cubicBezTo>
                    <a:pt x="283" y="107"/>
                    <a:pt x="283" y="105"/>
                    <a:pt x="283" y="105"/>
                  </a:cubicBezTo>
                  <a:cubicBezTo>
                    <a:pt x="283" y="105"/>
                    <a:pt x="283" y="107"/>
                    <a:pt x="283" y="111"/>
                  </a:cubicBezTo>
                  <a:cubicBezTo>
                    <a:pt x="283" y="115"/>
                    <a:pt x="284" y="117"/>
                    <a:pt x="284" y="117"/>
                  </a:cubicBezTo>
                  <a:cubicBezTo>
                    <a:pt x="284" y="117"/>
                    <a:pt x="285" y="113"/>
                    <a:pt x="286" y="103"/>
                  </a:cubicBezTo>
                  <a:cubicBezTo>
                    <a:pt x="286" y="99"/>
                    <a:pt x="287" y="97"/>
                    <a:pt x="287" y="97"/>
                  </a:cubicBezTo>
                  <a:cubicBezTo>
                    <a:pt x="288" y="97"/>
                    <a:pt x="288" y="100"/>
                    <a:pt x="288" y="104"/>
                  </a:cubicBezTo>
                  <a:cubicBezTo>
                    <a:pt x="287" y="113"/>
                    <a:pt x="287" y="117"/>
                    <a:pt x="287" y="117"/>
                  </a:cubicBezTo>
                  <a:cubicBezTo>
                    <a:pt x="288" y="117"/>
                    <a:pt x="288" y="115"/>
                    <a:pt x="288" y="112"/>
                  </a:cubicBezTo>
                  <a:cubicBezTo>
                    <a:pt x="290" y="104"/>
                    <a:pt x="291" y="104"/>
                    <a:pt x="291" y="104"/>
                  </a:cubicBezTo>
                  <a:lnTo>
                    <a:pt x="291" y="104"/>
                  </a:lnTo>
                  <a:cubicBezTo>
                    <a:pt x="290" y="112"/>
                    <a:pt x="298" y="114"/>
                    <a:pt x="307" y="117"/>
                  </a:cubicBezTo>
                  <a:cubicBezTo>
                    <a:pt x="309" y="112"/>
                    <a:pt x="311" y="106"/>
                    <a:pt x="313" y="101"/>
                  </a:cubicBezTo>
                  <a:cubicBezTo>
                    <a:pt x="314" y="95"/>
                    <a:pt x="315" y="93"/>
                    <a:pt x="315" y="93"/>
                  </a:cubicBezTo>
                  <a:lnTo>
                    <a:pt x="315" y="93"/>
                  </a:lnTo>
                  <a:cubicBezTo>
                    <a:pt x="315" y="93"/>
                    <a:pt x="314" y="97"/>
                    <a:pt x="314" y="102"/>
                  </a:cubicBezTo>
                  <a:cubicBezTo>
                    <a:pt x="311" y="114"/>
                    <a:pt x="310" y="120"/>
                    <a:pt x="310" y="120"/>
                  </a:cubicBezTo>
                  <a:cubicBezTo>
                    <a:pt x="311" y="120"/>
                    <a:pt x="313" y="114"/>
                    <a:pt x="316" y="102"/>
                  </a:cubicBezTo>
                  <a:cubicBezTo>
                    <a:pt x="318" y="94"/>
                    <a:pt x="318" y="90"/>
                    <a:pt x="319" y="90"/>
                  </a:cubicBezTo>
                  <a:lnTo>
                    <a:pt x="319" y="90"/>
                  </a:lnTo>
                  <a:cubicBezTo>
                    <a:pt x="319" y="90"/>
                    <a:pt x="318" y="95"/>
                    <a:pt x="317" y="103"/>
                  </a:cubicBezTo>
                  <a:cubicBezTo>
                    <a:pt x="316" y="107"/>
                    <a:pt x="315" y="109"/>
                    <a:pt x="315" y="109"/>
                  </a:cubicBezTo>
                  <a:cubicBezTo>
                    <a:pt x="316" y="109"/>
                    <a:pt x="317" y="107"/>
                    <a:pt x="318" y="104"/>
                  </a:cubicBezTo>
                  <a:cubicBezTo>
                    <a:pt x="319" y="100"/>
                    <a:pt x="320" y="98"/>
                    <a:pt x="320" y="98"/>
                  </a:cubicBezTo>
                  <a:lnTo>
                    <a:pt x="320" y="98"/>
                  </a:lnTo>
                  <a:cubicBezTo>
                    <a:pt x="321" y="98"/>
                    <a:pt x="320" y="100"/>
                    <a:pt x="319" y="104"/>
                  </a:cubicBezTo>
                  <a:cubicBezTo>
                    <a:pt x="318" y="110"/>
                    <a:pt x="317" y="115"/>
                    <a:pt x="318" y="115"/>
                  </a:cubicBezTo>
                  <a:cubicBezTo>
                    <a:pt x="318" y="115"/>
                    <a:pt x="318" y="114"/>
                    <a:pt x="319" y="112"/>
                  </a:cubicBezTo>
                  <a:lnTo>
                    <a:pt x="319" y="112"/>
                  </a:lnTo>
                  <a:cubicBezTo>
                    <a:pt x="319" y="112"/>
                    <a:pt x="320" y="113"/>
                    <a:pt x="318" y="121"/>
                  </a:cubicBezTo>
                  <a:cubicBezTo>
                    <a:pt x="317" y="123"/>
                    <a:pt x="317" y="125"/>
                    <a:pt x="318" y="125"/>
                  </a:cubicBezTo>
                  <a:cubicBezTo>
                    <a:pt x="319" y="125"/>
                    <a:pt x="321" y="120"/>
                    <a:pt x="324" y="114"/>
                  </a:cubicBezTo>
                  <a:cubicBezTo>
                    <a:pt x="328" y="108"/>
                    <a:pt x="331" y="104"/>
                    <a:pt x="331" y="104"/>
                  </a:cubicBezTo>
                  <a:lnTo>
                    <a:pt x="331" y="104"/>
                  </a:lnTo>
                  <a:cubicBezTo>
                    <a:pt x="332" y="104"/>
                    <a:pt x="330" y="108"/>
                    <a:pt x="326" y="115"/>
                  </a:cubicBezTo>
                  <a:cubicBezTo>
                    <a:pt x="323" y="122"/>
                    <a:pt x="323" y="124"/>
                    <a:pt x="324" y="124"/>
                  </a:cubicBezTo>
                  <a:cubicBezTo>
                    <a:pt x="326" y="124"/>
                    <a:pt x="330" y="119"/>
                    <a:pt x="335" y="111"/>
                  </a:cubicBezTo>
                  <a:cubicBezTo>
                    <a:pt x="339" y="103"/>
                    <a:pt x="340" y="99"/>
                    <a:pt x="341" y="99"/>
                  </a:cubicBezTo>
                  <a:lnTo>
                    <a:pt x="341" y="99"/>
                  </a:lnTo>
                  <a:cubicBezTo>
                    <a:pt x="341" y="99"/>
                    <a:pt x="340" y="101"/>
                    <a:pt x="338" y="104"/>
                  </a:cubicBezTo>
                  <a:cubicBezTo>
                    <a:pt x="335" y="111"/>
                    <a:pt x="336" y="112"/>
                    <a:pt x="336" y="112"/>
                  </a:cubicBezTo>
                  <a:cubicBezTo>
                    <a:pt x="337" y="112"/>
                    <a:pt x="338" y="113"/>
                    <a:pt x="335" y="120"/>
                  </a:cubicBezTo>
                  <a:cubicBezTo>
                    <a:pt x="335" y="120"/>
                    <a:pt x="335" y="120"/>
                    <a:pt x="335" y="120"/>
                  </a:cubicBezTo>
                  <a:cubicBezTo>
                    <a:pt x="336" y="120"/>
                    <a:pt x="337" y="119"/>
                    <a:pt x="342" y="114"/>
                  </a:cubicBezTo>
                  <a:cubicBezTo>
                    <a:pt x="345" y="110"/>
                    <a:pt x="347" y="108"/>
                    <a:pt x="348" y="108"/>
                  </a:cubicBezTo>
                  <a:lnTo>
                    <a:pt x="348" y="108"/>
                  </a:lnTo>
                  <a:cubicBezTo>
                    <a:pt x="350" y="108"/>
                    <a:pt x="348" y="116"/>
                    <a:pt x="343" y="126"/>
                  </a:cubicBezTo>
                  <a:lnTo>
                    <a:pt x="350" y="119"/>
                  </a:lnTo>
                  <a:cubicBezTo>
                    <a:pt x="355" y="111"/>
                    <a:pt x="359" y="105"/>
                    <a:pt x="359" y="105"/>
                  </a:cubicBezTo>
                  <a:lnTo>
                    <a:pt x="359" y="105"/>
                  </a:lnTo>
                  <a:cubicBezTo>
                    <a:pt x="359" y="105"/>
                    <a:pt x="358" y="108"/>
                    <a:pt x="355" y="113"/>
                  </a:cubicBezTo>
                  <a:lnTo>
                    <a:pt x="351" y="120"/>
                  </a:lnTo>
                  <a:cubicBezTo>
                    <a:pt x="354" y="116"/>
                    <a:pt x="356" y="114"/>
                    <a:pt x="357" y="114"/>
                  </a:cubicBezTo>
                  <a:lnTo>
                    <a:pt x="357" y="114"/>
                  </a:lnTo>
                  <a:cubicBezTo>
                    <a:pt x="359" y="114"/>
                    <a:pt x="357" y="121"/>
                    <a:pt x="352" y="130"/>
                  </a:cubicBezTo>
                  <a:cubicBezTo>
                    <a:pt x="347" y="137"/>
                    <a:pt x="347" y="137"/>
                    <a:pt x="348" y="138"/>
                  </a:cubicBezTo>
                  <a:lnTo>
                    <a:pt x="352" y="131"/>
                  </a:lnTo>
                  <a:cubicBezTo>
                    <a:pt x="356" y="124"/>
                    <a:pt x="361" y="118"/>
                    <a:pt x="362" y="118"/>
                  </a:cubicBezTo>
                  <a:lnTo>
                    <a:pt x="362" y="118"/>
                  </a:lnTo>
                  <a:cubicBezTo>
                    <a:pt x="363" y="119"/>
                    <a:pt x="364" y="120"/>
                    <a:pt x="360" y="127"/>
                  </a:cubicBezTo>
                  <a:cubicBezTo>
                    <a:pt x="356" y="132"/>
                    <a:pt x="354" y="137"/>
                    <a:pt x="354" y="137"/>
                  </a:cubicBezTo>
                  <a:cubicBezTo>
                    <a:pt x="354" y="137"/>
                    <a:pt x="355" y="136"/>
                    <a:pt x="356" y="134"/>
                  </a:cubicBezTo>
                  <a:lnTo>
                    <a:pt x="356" y="134"/>
                  </a:lnTo>
                  <a:cubicBezTo>
                    <a:pt x="356" y="134"/>
                    <a:pt x="357" y="134"/>
                    <a:pt x="354" y="142"/>
                  </a:cubicBezTo>
                  <a:lnTo>
                    <a:pt x="356" y="145"/>
                  </a:lnTo>
                  <a:cubicBezTo>
                    <a:pt x="359" y="142"/>
                    <a:pt x="360" y="141"/>
                    <a:pt x="361" y="141"/>
                  </a:cubicBezTo>
                  <a:lnTo>
                    <a:pt x="361" y="141"/>
                  </a:lnTo>
                  <a:cubicBezTo>
                    <a:pt x="363" y="141"/>
                    <a:pt x="362" y="143"/>
                    <a:pt x="360" y="147"/>
                  </a:cubicBezTo>
                  <a:cubicBezTo>
                    <a:pt x="360" y="147"/>
                    <a:pt x="360" y="147"/>
                    <a:pt x="360" y="147"/>
                  </a:cubicBezTo>
                  <a:cubicBezTo>
                    <a:pt x="361" y="147"/>
                    <a:pt x="362" y="146"/>
                    <a:pt x="366" y="142"/>
                  </a:cubicBezTo>
                  <a:lnTo>
                    <a:pt x="366" y="142"/>
                  </a:lnTo>
                  <a:cubicBezTo>
                    <a:pt x="367" y="145"/>
                    <a:pt x="369" y="145"/>
                    <a:pt x="364" y="151"/>
                  </a:cubicBezTo>
                  <a:cubicBezTo>
                    <a:pt x="368" y="147"/>
                    <a:pt x="370" y="147"/>
                    <a:pt x="370" y="147"/>
                  </a:cubicBezTo>
                  <a:cubicBezTo>
                    <a:pt x="371" y="147"/>
                    <a:pt x="371" y="147"/>
                    <a:pt x="371" y="147"/>
                  </a:cubicBezTo>
                  <a:lnTo>
                    <a:pt x="373" y="149"/>
                  </a:lnTo>
                  <a:cubicBezTo>
                    <a:pt x="377" y="144"/>
                    <a:pt x="378" y="143"/>
                    <a:pt x="379" y="143"/>
                  </a:cubicBezTo>
                  <a:cubicBezTo>
                    <a:pt x="379" y="143"/>
                    <a:pt x="379" y="143"/>
                    <a:pt x="379" y="143"/>
                  </a:cubicBezTo>
                  <a:cubicBezTo>
                    <a:pt x="380" y="145"/>
                    <a:pt x="376" y="152"/>
                    <a:pt x="378" y="154"/>
                  </a:cubicBezTo>
                  <a:cubicBezTo>
                    <a:pt x="378" y="154"/>
                    <a:pt x="379" y="155"/>
                    <a:pt x="379" y="155"/>
                  </a:cubicBezTo>
                  <a:cubicBezTo>
                    <a:pt x="380" y="155"/>
                    <a:pt x="381" y="153"/>
                    <a:pt x="384" y="149"/>
                  </a:cubicBezTo>
                  <a:cubicBezTo>
                    <a:pt x="384" y="148"/>
                    <a:pt x="386" y="146"/>
                    <a:pt x="387" y="146"/>
                  </a:cubicBezTo>
                  <a:lnTo>
                    <a:pt x="387" y="146"/>
                  </a:lnTo>
                  <a:cubicBezTo>
                    <a:pt x="387" y="146"/>
                    <a:pt x="387" y="147"/>
                    <a:pt x="385" y="150"/>
                  </a:cubicBezTo>
                  <a:cubicBezTo>
                    <a:pt x="385" y="151"/>
                    <a:pt x="382" y="159"/>
                    <a:pt x="384" y="161"/>
                  </a:cubicBezTo>
                  <a:cubicBezTo>
                    <a:pt x="386" y="163"/>
                    <a:pt x="386" y="164"/>
                    <a:pt x="387" y="164"/>
                  </a:cubicBezTo>
                  <a:cubicBezTo>
                    <a:pt x="388" y="164"/>
                    <a:pt x="389" y="162"/>
                    <a:pt x="393" y="159"/>
                  </a:cubicBezTo>
                  <a:cubicBezTo>
                    <a:pt x="399" y="154"/>
                    <a:pt x="402" y="151"/>
                    <a:pt x="402" y="151"/>
                  </a:cubicBezTo>
                  <a:lnTo>
                    <a:pt x="402" y="151"/>
                  </a:lnTo>
                  <a:cubicBezTo>
                    <a:pt x="403" y="151"/>
                    <a:pt x="400" y="154"/>
                    <a:pt x="394" y="160"/>
                  </a:cubicBezTo>
                  <a:cubicBezTo>
                    <a:pt x="387" y="168"/>
                    <a:pt x="385" y="171"/>
                    <a:pt x="385" y="171"/>
                  </a:cubicBezTo>
                  <a:cubicBezTo>
                    <a:pt x="386" y="171"/>
                    <a:pt x="387" y="170"/>
                    <a:pt x="390" y="168"/>
                  </a:cubicBezTo>
                  <a:cubicBezTo>
                    <a:pt x="394" y="165"/>
                    <a:pt x="396" y="164"/>
                    <a:pt x="396" y="164"/>
                  </a:cubicBezTo>
                  <a:cubicBezTo>
                    <a:pt x="397" y="164"/>
                    <a:pt x="397" y="164"/>
                    <a:pt x="397" y="165"/>
                  </a:cubicBezTo>
                  <a:cubicBezTo>
                    <a:pt x="393" y="168"/>
                    <a:pt x="392" y="169"/>
                    <a:pt x="393" y="169"/>
                  </a:cubicBezTo>
                  <a:cubicBezTo>
                    <a:pt x="394" y="169"/>
                    <a:pt x="395" y="168"/>
                    <a:pt x="399" y="167"/>
                  </a:cubicBezTo>
                  <a:lnTo>
                    <a:pt x="399" y="167"/>
                  </a:lnTo>
                  <a:cubicBezTo>
                    <a:pt x="400" y="168"/>
                    <a:pt x="400" y="168"/>
                    <a:pt x="393" y="174"/>
                  </a:cubicBezTo>
                  <a:lnTo>
                    <a:pt x="394" y="175"/>
                  </a:lnTo>
                  <a:cubicBezTo>
                    <a:pt x="398" y="173"/>
                    <a:pt x="401" y="172"/>
                    <a:pt x="402" y="172"/>
                  </a:cubicBezTo>
                  <a:cubicBezTo>
                    <a:pt x="407" y="172"/>
                    <a:pt x="404" y="179"/>
                    <a:pt x="399" y="183"/>
                  </a:cubicBezTo>
                  <a:cubicBezTo>
                    <a:pt x="399" y="183"/>
                    <a:pt x="399" y="183"/>
                    <a:pt x="400" y="183"/>
                  </a:cubicBezTo>
                  <a:cubicBezTo>
                    <a:pt x="401" y="183"/>
                    <a:pt x="403" y="182"/>
                    <a:pt x="407" y="180"/>
                  </a:cubicBezTo>
                  <a:cubicBezTo>
                    <a:pt x="413" y="177"/>
                    <a:pt x="417" y="175"/>
                    <a:pt x="418" y="175"/>
                  </a:cubicBezTo>
                  <a:lnTo>
                    <a:pt x="418" y="175"/>
                  </a:lnTo>
                  <a:cubicBezTo>
                    <a:pt x="419" y="175"/>
                    <a:pt x="416" y="178"/>
                    <a:pt x="408" y="183"/>
                  </a:cubicBezTo>
                  <a:cubicBezTo>
                    <a:pt x="401" y="187"/>
                    <a:pt x="398" y="189"/>
                    <a:pt x="398" y="189"/>
                  </a:cubicBezTo>
                  <a:cubicBezTo>
                    <a:pt x="398" y="189"/>
                    <a:pt x="402" y="187"/>
                    <a:pt x="409" y="183"/>
                  </a:cubicBezTo>
                  <a:cubicBezTo>
                    <a:pt x="410" y="182"/>
                    <a:pt x="412" y="182"/>
                    <a:pt x="413" y="182"/>
                  </a:cubicBezTo>
                  <a:cubicBezTo>
                    <a:pt x="417" y="182"/>
                    <a:pt x="416" y="186"/>
                    <a:pt x="404" y="192"/>
                  </a:cubicBezTo>
                  <a:lnTo>
                    <a:pt x="390" y="200"/>
                  </a:lnTo>
                  <a:cubicBezTo>
                    <a:pt x="398" y="197"/>
                    <a:pt x="398" y="197"/>
                    <a:pt x="398" y="197"/>
                  </a:cubicBezTo>
                  <a:cubicBezTo>
                    <a:pt x="401" y="196"/>
                    <a:pt x="403" y="195"/>
                    <a:pt x="404" y="195"/>
                  </a:cubicBezTo>
                  <a:cubicBezTo>
                    <a:pt x="406" y="195"/>
                    <a:pt x="406" y="196"/>
                    <a:pt x="407" y="197"/>
                  </a:cubicBezTo>
                  <a:cubicBezTo>
                    <a:pt x="408" y="200"/>
                    <a:pt x="417" y="200"/>
                    <a:pt x="417" y="202"/>
                  </a:cubicBezTo>
                  <a:cubicBezTo>
                    <a:pt x="417" y="204"/>
                    <a:pt x="418" y="206"/>
                    <a:pt x="411" y="211"/>
                  </a:cubicBezTo>
                  <a:cubicBezTo>
                    <a:pt x="411" y="211"/>
                    <a:pt x="412" y="211"/>
                    <a:pt x="414" y="211"/>
                  </a:cubicBezTo>
                  <a:cubicBezTo>
                    <a:pt x="416" y="211"/>
                    <a:pt x="418" y="211"/>
                    <a:pt x="420" y="211"/>
                  </a:cubicBezTo>
                  <a:cubicBezTo>
                    <a:pt x="422" y="211"/>
                    <a:pt x="423" y="210"/>
                    <a:pt x="424" y="210"/>
                  </a:cubicBezTo>
                  <a:cubicBezTo>
                    <a:pt x="428" y="210"/>
                    <a:pt x="427" y="212"/>
                    <a:pt x="421" y="214"/>
                  </a:cubicBezTo>
                  <a:lnTo>
                    <a:pt x="421" y="215"/>
                  </a:lnTo>
                  <a:cubicBezTo>
                    <a:pt x="424" y="215"/>
                    <a:pt x="426" y="215"/>
                    <a:pt x="427" y="215"/>
                  </a:cubicBezTo>
                  <a:cubicBezTo>
                    <a:pt x="429" y="215"/>
                    <a:pt x="429" y="215"/>
                    <a:pt x="429" y="215"/>
                  </a:cubicBezTo>
                  <a:cubicBezTo>
                    <a:pt x="422" y="217"/>
                    <a:pt x="416" y="220"/>
                    <a:pt x="420" y="220"/>
                  </a:cubicBezTo>
                  <a:cubicBezTo>
                    <a:pt x="420" y="220"/>
                    <a:pt x="421" y="220"/>
                    <a:pt x="422" y="220"/>
                  </a:cubicBezTo>
                  <a:cubicBezTo>
                    <a:pt x="425" y="219"/>
                    <a:pt x="427" y="219"/>
                    <a:pt x="428" y="219"/>
                  </a:cubicBezTo>
                  <a:cubicBezTo>
                    <a:pt x="430" y="219"/>
                    <a:pt x="430" y="219"/>
                    <a:pt x="430" y="221"/>
                  </a:cubicBezTo>
                  <a:cubicBezTo>
                    <a:pt x="425" y="225"/>
                    <a:pt x="426" y="255"/>
                    <a:pt x="433" y="255"/>
                  </a:cubicBezTo>
                  <a:lnTo>
                    <a:pt x="431" y="258"/>
                  </a:lnTo>
                  <a:lnTo>
                    <a:pt x="431" y="260"/>
                  </a:lnTo>
                  <a:cubicBezTo>
                    <a:pt x="430" y="260"/>
                    <a:pt x="428" y="260"/>
                    <a:pt x="427" y="260"/>
                  </a:cubicBezTo>
                  <a:cubicBezTo>
                    <a:pt x="416" y="260"/>
                    <a:pt x="424" y="264"/>
                    <a:pt x="430" y="268"/>
                  </a:cubicBezTo>
                  <a:cubicBezTo>
                    <a:pt x="438" y="270"/>
                    <a:pt x="437" y="271"/>
                    <a:pt x="437" y="272"/>
                  </a:cubicBezTo>
                  <a:cubicBezTo>
                    <a:pt x="432" y="271"/>
                    <a:pt x="428" y="271"/>
                    <a:pt x="426" y="271"/>
                  </a:cubicBezTo>
                  <a:cubicBezTo>
                    <a:pt x="422" y="271"/>
                    <a:pt x="423" y="273"/>
                    <a:pt x="428" y="275"/>
                  </a:cubicBezTo>
                  <a:cubicBezTo>
                    <a:pt x="437" y="278"/>
                    <a:pt x="441" y="280"/>
                    <a:pt x="439" y="280"/>
                  </a:cubicBezTo>
                  <a:cubicBezTo>
                    <a:pt x="438" y="280"/>
                    <a:pt x="433" y="279"/>
                    <a:pt x="427" y="277"/>
                  </a:cubicBezTo>
                  <a:cubicBezTo>
                    <a:pt x="422" y="276"/>
                    <a:pt x="418" y="275"/>
                    <a:pt x="417" y="275"/>
                  </a:cubicBezTo>
                  <a:cubicBezTo>
                    <a:pt x="414" y="275"/>
                    <a:pt x="419" y="277"/>
                    <a:pt x="434" y="283"/>
                  </a:cubicBezTo>
                  <a:cubicBezTo>
                    <a:pt x="439" y="285"/>
                    <a:pt x="440" y="285"/>
                    <a:pt x="439" y="285"/>
                  </a:cubicBezTo>
                  <a:cubicBezTo>
                    <a:pt x="438" y="285"/>
                    <a:pt x="437" y="285"/>
                    <a:pt x="434" y="285"/>
                  </a:cubicBezTo>
                  <a:cubicBezTo>
                    <a:pt x="426" y="283"/>
                    <a:pt x="422" y="283"/>
                    <a:pt x="420" y="283"/>
                  </a:cubicBezTo>
                  <a:cubicBezTo>
                    <a:pt x="418" y="283"/>
                    <a:pt x="420" y="284"/>
                    <a:pt x="425" y="285"/>
                  </a:cubicBezTo>
                  <a:cubicBezTo>
                    <a:pt x="433" y="288"/>
                    <a:pt x="437" y="290"/>
                    <a:pt x="435" y="290"/>
                  </a:cubicBezTo>
                  <a:cubicBezTo>
                    <a:pt x="434" y="290"/>
                    <a:pt x="430" y="289"/>
                    <a:pt x="424" y="287"/>
                  </a:cubicBezTo>
                  <a:cubicBezTo>
                    <a:pt x="417" y="286"/>
                    <a:pt x="413" y="285"/>
                    <a:pt x="412" y="285"/>
                  </a:cubicBezTo>
                  <a:cubicBezTo>
                    <a:pt x="410" y="285"/>
                    <a:pt x="414" y="286"/>
                    <a:pt x="422" y="290"/>
                  </a:cubicBezTo>
                  <a:cubicBezTo>
                    <a:pt x="434" y="294"/>
                    <a:pt x="436" y="298"/>
                    <a:pt x="430" y="298"/>
                  </a:cubicBezTo>
                  <a:cubicBezTo>
                    <a:pt x="428" y="298"/>
                    <a:pt x="425" y="297"/>
                    <a:pt x="420" y="296"/>
                  </a:cubicBezTo>
                  <a:cubicBezTo>
                    <a:pt x="420" y="296"/>
                    <a:pt x="417" y="295"/>
                    <a:pt x="416" y="295"/>
                  </a:cubicBezTo>
                  <a:lnTo>
                    <a:pt x="416" y="295"/>
                  </a:lnTo>
                  <a:cubicBezTo>
                    <a:pt x="415" y="295"/>
                    <a:pt x="416" y="296"/>
                    <a:pt x="419" y="297"/>
                  </a:cubicBezTo>
                  <a:lnTo>
                    <a:pt x="411" y="295"/>
                  </a:lnTo>
                  <a:lnTo>
                    <a:pt x="410" y="297"/>
                  </a:lnTo>
                  <a:lnTo>
                    <a:pt x="418" y="300"/>
                  </a:lnTo>
                  <a:cubicBezTo>
                    <a:pt x="417" y="300"/>
                    <a:pt x="408" y="303"/>
                    <a:pt x="403" y="308"/>
                  </a:cubicBezTo>
                  <a:cubicBezTo>
                    <a:pt x="398" y="317"/>
                    <a:pt x="396" y="318"/>
                    <a:pt x="402" y="323"/>
                  </a:cubicBezTo>
                  <a:cubicBezTo>
                    <a:pt x="410" y="327"/>
                    <a:pt x="413" y="330"/>
                    <a:pt x="412" y="330"/>
                  </a:cubicBezTo>
                  <a:cubicBezTo>
                    <a:pt x="411" y="330"/>
                    <a:pt x="407" y="328"/>
                    <a:pt x="401" y="324"/>
                  </a:cubicBezTo>
                  <a:cubicBezTo>
                    <a:pt x="401" y="324"/>
                    <a:pt x="401" y="324"/>
                    <a:pt x="401" y="324"/>
                  </a:cubicBezTo>
                  <a:cubicBezTo>
                    <a:pt x="399" y="324"/>
                    <a:pt x="395" y="323"/>
                    <a:pt x="392" y="323"/>
                  </a:cubicBezTo>
                  <a:cubicBezTo>
                    <a:pt x="392" y="323"/>
                    <a:pt x="391" y="323"/>
                    <a:pt x="391" y="323"/>
                  </a:cubicBezTo>
                  <a:cubicBezTo>
                    <a:pt x="391" y="324"/>
                    <a:pt x="390" y="325"/>
                    <a:pt x="389" y="325"/>
                  </a:cubicBezTo>
                  <a:cubicBezTo>
                    <a:pt x="388" y="325"/>
                    <a:pt x="386" y="324"/>
                    <a:pt x="383" y="321"/>
                  </a:cubicBezTo>
                  <a:lnTo>
                    <a:pt x="382" y="322"/>
                  </a:lnTo>
                  <a:cubicBezTo>
                    <a:pt x="391" y="332"/>
                    <a:pt x="389" y="336"/>
                    <a:pt x="384" y="336"/>
                  </a:cubicBezTo>
                  <a:cubicBezTo>
                    <a:pt x="383" y="336"/>
                    <a:pt x="381" y="336"/>
                    <a:pt x="380" y="335"/>
                  </a:cubicBezTo>
                  <a:lnTo>
                    <a:pt x="380" y="335"/>
                  </a:lnTo>
                  <a:cubicBezTo>
                    <a:pt x="379" y="336"/>
                    <a:pt x="378" y="338"/>
                    <a:pt x="382" y="344"/>
                  </a:cubicBezTo>
                  <a:cubicBezTo>
                    <a:pt x="384" y="348"/>
                    <a:pt x="385" y="350"/>
                    <a:pt x="384" y="350"/>
                  </a:cubicBezTo>
                  <a:cubicBezTo>
                    <a:pt x="384" y="350"/>
                    <a:pt x="382" y="349"/>
                    <a:pt x="380" y="346"/>
                  </a:cubicBezTo>
                  <a:cubicBezTo>
                    <a:pt x="377" y="344"/>
                    <a:pt x="374" y="342"/>
                    <a:pt x="372" y="342"/>
                  </a:cubicBezTo>
                  <a:cubicBezTo>
                    <a:pt x="369" y="342"/>
                    <a:pt x="369" y="344"/>
                    <a:pt x="374" y="351"/>
                  </a:cubicBezTo>
                  <a:lnTo>
                    <a:pt x="369" y="345"/>
                  </a:lnTo>
                  <a:cubicBezTo>
                    <a:pt x="367" y="344"/>
                    <a:pt x="366" y="343"/>
                    <a:pt x="365" y="343"/>
                  </a:cubicBezTo>
                  <a:lnTo>
                    <a:pt x="365" y="343"/>
                  </a:lnTo>
                  <a:cubicBezTo>
                    <a:pt x="364" y="343"/>
                    <a:pt x="368" y="348"/>
                    <a:pt x="372" y="352"/>
                  </a:cubicBezTo>
                  <a:cubicBezTo>
                    <a:pt x="377" y="358"/>
                    <a:pt x="379" y="361"/>
                    <a:pt x="378" y="361"/>
                  </a:cubicBezTo>
                  <a:cubicBezTo>
                    <a:pt x="378" y="361"/>
                    <a:pt x="374" y="357"/>
                    <a:pt x="365" y="348"/>
                  </a:cubicBezTo>
                  <a:cubicBezTo>
                    <a:pt x="359" y="340"/>
                    <a:pt x="357" y="337"/>
                    <a:pt x="356" y="337"/>
                  </a:cubicBezTo>
                  <a:lnTo>
                    <a:pt x="356" y="337"/>
                  </a:lnTo>
                  <a:cubicBezTo>
                    <a:pt x="356" y="337"/>
                    <a:pt x="357" y="339"/>
                    <a:pt x="359" y="341"/>
                  </a:cubicBezTo>
                  <a:cubicBezTo>
                    <a:pt x="362" y="347"/>
                    <a:pt x="365" y="352"/>
                    <a:pt x="364" y="352"/>
                  </a:cubicBezTo>
                  <a:cubicBezTo>
                    <a:pt x="364" y="352"/>
                    <a:pt x="363" y="351"/>
                    <a:pt x="362" y="350"/>
                  </a:cubicBezTo>
                  <a:lnTo>
                    <a:pt x="362" y="350"/>
                  </a:lnTo>
                  <a:cubicBezTo>
                    <a:pt x="361" y="350"/>
                    <a:pt x="360" y="351"/>
                    <a:pt x="370" y="363"/>
                  </a:cubicBezTo>
                  <a:cubicBezTo>
                    <a:pt x="374" y="370"/>
                    <a:pt x="373" y="371"/>
                    <a:pt x="372" y="371"/>
                  </a:cubicBezTo>
                  <a:cubicBezTo>
                    <a:pt x="369" y="368"/>
                    <a:pt x="366" y="362"/>
                    <a:pt x="364" y="358"/>
                  </a:cubicBezTo>
                  <a:cubicBezTo>
                    <a:pt x="364" y="358"/>
                    <a:pt x="364" y="358"/>
                    <a:pt x="362" y="359"/>
                  </a:cubicBezTo>
                  <a:cubicBezTo>
                    <a:pt x="362" y="359"/>
                    <a:pt x="362" y="359"/>
                    <a:pt x="361" y="359"/>
                  </a:cubicBezTo>
                  <a:cubicBezTo>
                    <a:pt x="360" y="359"/>
                    <a:pt x="355" y="354"/>
                    <a:pt x="351" y="348"/>
                  </a:cubicBezTo>
                  <a:cubicBezTo>
                    <a:pt x="348" y="345"/>
                    <a:pt x="347" y="343"/>
                    <a:pt x="346" y="343"/>
                  </a:cubicBezTo>
                  <a:lnTo>
                    <a:pt x="346" y="343"/>
                  </a:lnTo>
                  <a:cubicBezTo>
                    <a:pt x="346" y="343"/>
                    <a:pt x="348" y="346"/>
                    <a:pt x="354" y="354"/>
                  </a:cubicBezTo>
                  <a:cubicBezTo>
                    <a:pt x="363" y="368"/>
                    <a:pt x="363" y="368"/>
                    <a:pt x="361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59" y="369"/>
                    <a:pt x="357" y="368"/>
                    <a:pt x="354" y="363"/>
                  </a:cubicBezTo>
                  <a:cubicBezTo>
                    <a:pt x="352" y="359"/>
                    <a:pt x="351" y="357"/>
                    <a:pt x="350" y="357"/>
                  </a:cubicBezTo>
                  <a:cubicBezTo>
                    <a:pt x="350" y="357"/>
                    <a:pt x="349" y="357"/>
                    <a:pt x="348" y="358"/>
                  </a:cubicBezTo>
                  <a:cubicBezTo>
                    <a:pt x="346" y="359"/>
                    <a:pt x="355" y="381"/>
                    <a:pt x="362" y="396"/>
                  </a:cubicBezTo>
                  <a:cubicBezTo>
                    <a:pt x="366" y="403"/>
                    <a:pt x="368" y="407"/>
                    <a:pt x="368" y="407"/>
                  </a:cubicBezTo>
                  <a:cubicBezTo>
                    <a:pt x="367" y="407"/>
                    <a:pt x="365" y="404"/>
                    <a:pt x="361" y="397"/>
                  </a:cubicBezTo>
                  <a:cubicBezTo>
                    <a:pt x="357" y="391"/>
                    <a:pt x="356" y="390"/>
                    <a:pt x="355" y="390"/>
                  </a:cubicBezTo>
                  <a:cubicBezTo>
                    <a:pt x="355" y="390"/>
                    <a:pt x="354" y="390"/>
                    <a:pt x="354" y="390"/>
                  </a:cubicBezTo>
                  <a:cubicBezTo>
                    <a:pt x="351" y="384"/>
                    <a:pt x="352" y="382"/>
                    <a:pt x="353" y="382"/>
                  </a:cubicBezTo>
                  <a:lnTo>
                    <a:pt x="350" y="376"/>
                  </a:lnTo>
                  <a:cubicBezTo>
                    <a:pt x="345" y="369"/>
                    <a:pt x="343" y="365"/>
                    <a:pt x="342" y="365"/>
                  </a:cubicBezTo>
                  <a:lnTo>
                    <a:pt x="342" y="365"/>
                  </a:lnTo>
                  <a:cubicBezTo>
                    <a:pt x="341" y="365"/>
                    <a:pt x="343" y="369"/>
                    <a:pt x="346" y="377"/>
                  </a:cubicBezTo>
                  <a:cubicBezTo>
                    <a:pt x="347" y="380"/>
                    <a:pt x="348" y="382"/>
                    <a:pt x="348" y="382"/>
                  </a:cubicBezTo>
                  <a:cubicBezTo>
                    <a:pt x="347" y="382"/>
                    <a:pt x="346" y="380"/>
                    <a:pt x="344" y="377"/>
                  </a:cubicBezTo>
                  <a:cubicBezTo>
                    <a:pt x="341" y="372"/>
                    <a:pt x="338" y="368"/>
                    <a:pt x="337" y="368"/>
                  </a:cubicBezTo>
                  <a:lnTo>
                    <a:pt x="337" y="368"/>
                  </a:lnTo>
                  <a:cubicBezTo>
                    <a:pt x="337" y="368"/>
                    <a:pt x="337" y="369"/>
                    <a:pt x="338" y="371"/>
                  </a:cubicBezTo>
                  <a:cubicBezTo>
                    <a:pt x="338" y="371"/>
                    <a:pt x="337" y="371"/>
                    <a:pt x="333" y="364"/>
                  </a:cubicBezTo>
                  <a:cubicBezTo>
                    <a:pt x="330" y="366"/>
                    <a:pt x="329" y="366"/>
                    <a:pt x="333" y="373"/>
                  </a:cubicBezTo>
                  <a:cubicBezTo>
                    <a:pt x="336" y="380"/>
                    <a:pt x="335" y="381"/>
                    <a:pt x="334" y="381"/>
                  </a:cubicBezTo>
                  <a:cubicBezTo>
                    <a:pt x="333" y="381"/>
                    <a:pt x="332" y="381"/>
                    <a:pt x="335" y="389"/>
                  </a:cubicBezTo>
                  <a:cubicBezTo>
                    <a:pt x="338" y="397"/>
                    <a:pt x="339" y="405"/>
                    <a:pt x="337" y="406"/>
                  </a:cubicBezTo>
                  <a:cubicBezTo>
                    <a:pt x="338" y="409"/>
                    <a:pt x="338" y="411"/>
                    <a:pt x="338" y="411"/>
                  </a:cubicBezTo>
                  <a:cubicBezTo>
                    <a:pt x="337" y="411"/>
                    <a:pt x="335" y="408"/>
                    <a:pt x="332" y="399"/>
                  </a:cubicBezTo>
                  <a:cubicBezTo>
                    <a:pt x="329" y="394"/>
                    <a:pt x="328" y="392"/>
                    <a:pt x="328" y="392"/>
                  </a:cubicBezTo>
                  <a:cubicBezTo>
                    <a:pt x="328" y="392"/>
                    <a:pt x="327" y="392"/>
                    <a:pt x="327" y="392"/>
                  </a:cubicBezTo>
                  <a:cubicBezTo>
                    <a:pt x="327" y="392"/>
                    <a:pt x="326" y="392"/>
                    <a:pt x="323" y="385"/>
                  </a:cubicBezTo>
                  <a:cubicBezTo>
                    <a:pt x="322" y="383"/>
                    <a:pt x="321" y="382"/>
                    <a:pt x="321" y="382"/>
                  </a:cubicBezTo>
                  <a:lnTo>
                    <a:pt x="321" y="382"/>
                  </a:lnTo>
                  <a:cubicBezTo>
                    <a:pt x="321" y="382"/>
                    <a:pt x="322" y="387"/>
                    <a:pt x="324" y="392"/>
                  </a:cubicBezTo>
                  <a:lnTo>
                    <a:pt x="328" y="408"/>
                  </a:lnTo>
                  <a:cubicBezTo>
                    <a:pt x="324" y="401"/>
                    <a:pt x="321" y="394"/>
                    <a:pt x="319" y="386"/>
                  </a:cubicBezTo>
                  <a:cubicBezTo>
                    <a:pt x="316" y="378"/>
                    <a:pt x="315" y="374"/>
                    <a:pt x="315" y="374"/>
                  </a:cubicBezTo>
                  <a:lnTo>
                    <a:pt x="315" y="374"/>
                  </a:lnTo>
                  <a:cubicBezTo>
                    <a:pt x="315" y="374"/>
                    <a:pt x="316" y="378"/>
                    <a:pt x="318" y="386"/>
                  </a:cubicBezTo>
                  <a:cubicBezTo>
                    <a:pt x="320" y="391"/>
                    <a:pt x="321" y="397"/>
                    <a:pt x="320" y="397"/>
                  </a:cubicBezTo>
                  <a:cubicBezTo>
                    <a:pt x="319" y="397"/>
                    <a:pt x="318" y="396"/>
                    <a:pt x="317" y="394"/>
                  </a:cubicBezTo>
                  <a:cubicBezTo>
                    <a:pt x="316" y="394"/>
                    <a:pt x="316" y="394"/>
                    <a:pt x="315" y="394"/>
                  </a:cubicBezTo>
                  <a:cubicBezTo>
                    <a:pt x="314" y="394"/>
                    <a:pt x="312" y="393"/>
                    <a:pt x="311" y="387"/>
                  </a:cubicBezTo>
                  <a:cubicBezTo>
                    <a:pt x="311" y="384"/>
                    <a:pt x="310" y="383"/>
                    <a:pt x="310" y="383"/>
                  </a:cubicBezTo>
                  <a:cubicBezTo>
                    <a:pt x="309" y="383"/>
                    <a:pt x="309" y="387"/>
                    <a:pt x="309" y="387"/>
                  </a:cubicBezTo>
                  <a:cubicBezTo>
                    <a:pt x="310" y="392"/>
                    <a:pt x="310" y="394"/>
                    <a:pt x="309" y="394"/>
                  </a:cubicBezTo>
                  <a:cubicBezTo>
                    <a:pt x="308" y="394"/>
                    <a:pt x="307" y="392"/>
                    <a:pt x="305" y="388"/>
                  </a:cubicBezTo>
                  <a:cubicBezTo>
                    <a:pt x="301" y="380"/>
                    <a:pt x="300" y="376"/>
                    <a:pt x="299" y="376"/>
                  </a:cubicBezTo>
                  <a:lnTo>
                    <a:pt x="299" y="376"/>
                  </a:lnTo>
                  <a:cubicBezTo>
                    <a:pt x="298" y="376"/>
                    <a:pt x="299" y="380"/>
                    <a:pt x="300" y="388"/>
                  </a:cubicBezTo>
                  <a:cubicBezTo>
                    <a:pt x="301" y="393"/>
                    <a:pt x="301" y="397"/>
                    <a:pt x="301" y="397"/>
                  </a:cubicBezTo>
                  <a:cubicBezTo>
                    <a:pt x="301" y="397"/>
                    <a:pt x="300" y="395"/>
                    <a:pt x="299" y="388"/>
                  </a:cubicBezTo>
                  <a:cubicBezTo>
                    <a:pt x="298" y="386"/>
                    <a:pt x="298" y="385"/>
                    <a:pt x="298" y="385"/>
                  </a:cubicBezTo>
                  <a:cubicBezTo>
                    <a:pt x="297" y="385"/>
                    <a:pt x="296" y="391"/>
                    <a:pt x="296" y="397"/>
                  </a:cubicBezTo>
                  <a:cubicBezTo>
                    <a:pt x="296" y="405"/>
                    <a:pt x="297" y="421"/>
                    <a:pt x="297" y="428"/>
                  </a:cubicBezTo>
                  <a:cubicBezTo>
                    <a:pt x="297" y="438"/>
                    <a:pt x="298" y="442"/>
                    <a:pt x="297" y="442"/>
                  </a:cubicBezTo>
                  <a:cubicBezTo>
                    <a:pt x="297" y="442"/>
                    <a:pt x="296" y="441"/>
                    <a:pt x="295" y="437"/>
                  </a:cubicBezTo>
                  <a:cubicBezTo>
                    <a:pt x="293" y="437"/>
                    <a:pt x="292" y="428"/>
                    <a:pt x="292" y="421"/>
                  </a:cubicBezTo>
                  <a:cubicBezTo>
                    <a:pt x="291" y="413"/>
                    <a:pt x="292" y="413"/>
                    <a:pt x="292" y="413"/>
                  </a:cubicBezTo>
                  <a:lnTo>
                    <a:pt x="293" y="413"/>
                  </a:lnTo>
                  <a:cubicBezTo>
                    <a:pt x="293" y="405"/>
                    <a:pt x="292" y="397"/>
                    <a:pt x="291" y="396"/>
                  </a:cubicBezTo>
                  <a:cubicBezTo>
                    <a:pt x="290" y="392"/>
                    <a:pt x="290" y="390"/>
                    <a:pt x="289" y="390"/>
                  </a:cubicBezTo>
                  <a:cubicBezTo>
                    <a:pt x="289" y="390"/>
                    <a:pt x="289" y="392"/>
                    <a:pt x="289" y="396"/>
                  </a:cubicBezTo>
                  <a:cubicBezTo>
                    <a:pt x="288" y="388"/>
                    <a:pt x="286" y="388"/>
                    <a:pt x="284" y="388"/>
                  </a:cubicBezTo>
                  <a:cubicBezTo>
                    <a:pt x="282" y="388"/>
                    <a:pt x="280" y="388"/>
                    <a:pt x="279" y="379"/>
                  </a:cubicBezTo>
                  <a:cubicBezTo>
                    <a:pt x="278" y="379"/>
                    <a:pt x="277" y="379"/>
                    <a:pt x="277" y="387"/>
                  </a:cubicBezTo>
                  <a:cubicBezTo>
                    <a:pt x="275" y="396"/>
                    <a:pt x="274" y="400"/>
                    <a:pt x="274" y="400"/>
                  </a:cubicBezTo>
                  <a:cubicBezTo>
                    <a:pt x="274" y="400"/>
                    <a:pt x="274" y="398"/>
                    <a:pt x="274" y="395"/>
                  </a:cubicBezTo>
                  <a:cubicBezTo>
                    <a:pt x="274" y="384"/>
                    <a:pt x="271" y="376"/>
                    <a:pt x="267" y="376"/>
                  </a:cubicBezTo>
                  <a:cubicBezTo>
                    <a:pt x="265" y="376"/>
                    <a:pt x="264" y="379"/>
                    <a:pt x="262" y="384"/>
                  </a:cubicBezTo>
                  <a:lnTo>
                    <a:pt x="261" y="384"/>
                  </a:lnTo>
                  <a:cubicBezTo>
                    <a:pt x="261" y="378"/>
                    <a:pt x="259" y="376"/>
                    <a:pt x="257" y="376"/>
                  </a:cubicBezTo>
                  <a:cubicBezTo>
                    <a:pt x="256" y="376"/>
                    <a:pt x="254" y="377"/>
                    <a:pt x="252" y="380"/>
                  </a:cubicBezTo>
                  <a:lnTo>
                    <a:pt x="250" y="379"/>
                  </a:lnTo>
                  <a:cubicBezTo>
                    <a:pt x="250" y="375"/>
                    <a:pt x="250" y="373"/>
                    <a:pt x="250" y="373"/>
                  </a:cubicBezTo>
                  <a:cubicBezTo>
                    <a:pt x="249" y="373"/>
                    <a:pt x="248" y="375"/>
                    <a:pt x="246" y="378"/>
                  </a:cubicBezTo>
                  <a:cubicBezTo>
                    <a:pt x="244" y="383"/>
                    <a:pt x="242" y="388"/>
                    <a:pt x="242" y="388"/>
                  </a:cubicBezTo>
                  <a:cubicBezTo>
                    <a:pt x="242" y="388"/>
                    <a:pt x="242" y="387"/>
                    <a:pt x="243" y="385"/>
                  </a:cubicBezTo>
                  <a:cubicBezTo>
                    <a:pt x="245" y="378"/>
                    <a:pt x="244" y="377"/>
                    <a:pt x="241" y="375"/>
                  </a:cubicBezTo>
                  <a:cubicBezTo>
                    <a:pt x="240" y="374"/>
                    <a:pt x="239" y="373"/>
                    <a:pt x="238" y="373"/>
                  </a:cubicBezTo>
                  <a:cubicBezTo>
                    <a:pt x="237" y="373"/>
                    <a:pt x="236" y="375"/>
                    <a:pt x="234" y="380"/>
                  </a:cubicBezTo>
                  <a:cubicBezTo>
                    <a:pt x="232" y="382"/>
                    <a:pt x="231" y="382"/>
                    <a:pt x="231" y="382"/>
                  </a:cubicBezTo>
                  <a:cubicBezTo>
                    <a:pt x="229" y="382"/>
                    <a:pt x="231" y="377"/>
                    <a:pt x="234" y="371"/>
                  </a:cubicBezTo>
                  <a:cubicBezTo>
                    <a:pt x="238" y="365"/>
                    <a:pt x="239" y="361"/>
                    <a:pt x="239" y="361"/>
                  </a:cubicBezTo>
                  <a:lnTo>
                    <a:pt x="239" y="361"/>
                  </a:lnTo>
                  <a:cubicBezTo>
                    <a:pt x="238" y="361"/>
                    <a:pt x="235" y="366"/>
                    <a:pt x="228" y="378"/>
                  </a:cubicBezTo>
                  <a:cubicBezTo>
                    <a:pt x="224" y="385"/>
                    <a:pt x="222" y="388"/>
                    <a:pt x="221" y="388"/>
                  </a:cubicBezTo>
                  <a:cubicBezTo>
                    <a:pt x="220" y="388"/>
                    <a:pt x="220" y="386"/>
                    <a:pt x="222" y="382"/>
                  </a:cubicBezTo>
                  <a:cubicBezTo>
                    <a:pt x="225" y="377"/>
                    <a:pt x="226" y="377"/>
                    <a:pt x="227" y="377"/>
                  </a:cubicBezTo>
                  <a:cubicBezTo>
                    <a:pt x="228" y="377"/>
                    <a:pt x="228" y="377"/>
                    <a:pt x="228" y="377"/>
                  </a:cubicBezTo>
                  <a:lnTo>
                    <a:pt x="235" y="363"/>
                  </a:lnTo>
                  <a:cubicBezTo>
                    <a:pt x="235" y="363"/>
                    <a:pt x="235" y="363"/>
                    <a:pt x="235" y="363"/>
                  </a:cubicBezTo>
                  <a:cubicBezTo>
                    <a:pt x="235" y="363"/>
                    <a:pt x="234" y="364"/>
                    <a:pt x="231" y="369"/>
                  </a:cubicBezTo>
                  <a:cubicBezTo>
                    <a:pt x="231" y="369"/>
                    <a:pt x="231" y="369"/>
                    <a:pt x="230" y="369"/>
                  </a:cubicBezTo>
                  <a:cubicBezTo>
                    <a:pt x="230" y="369"/>
                    <a:pt x="228" y="369"/>
                    <a:pt x="224" y="375"/>
                  </a:cubicBezTo>
                  <a:cubicBezTo>
                    <a:pt x="219" y="381"/>
                    <a:pt x="215" y="388"/>
                    <a:pt x="213" y="396"/>
                  </a:cubicBezTo>
                  <a:cubicBezTo>
                    <a:pt x="210" y="402"/>
                    <a:pt x="209" y="403"/>
                    <a:pt x="208" y="403"/>
                  </a:cubicBezTo>
                  <a:cubicBezTo>
                    <a:pt x="208" y="403"/>
                    <a:pt x="207" y="403"/>
                    <a:pt x="207" y="403"/>
                  </a:cubicBezTo>
                  <a:cubicBezTo>
                    <a:pt x="209" y="395"/>
                    <a:pt x="213" y="387"/>
                    <a:pt x="218" y="380"/>
                  </a:cubicBezTo>
                  <a:cubicBezTo>
                    <a:pt x="218" y="380"/>
                    <a:pt x="218" y="380"/>
                    <a:pt x="219" y="380"/>
                  </a:cubicBezTo>
                  <a:cubicBezTo>
                    <a:pt x="220" y="380"/>
                    <a:pt x="224" y="374"/>
                    <a:pt x="227" y="368"/>
                  </a:cubicBezTo>
                  <a:cubicBezTo>
                    <a:pt x="228" y="366"/>
                    <a:pt x="228" y="365"/>
                    <a:pt x="228" y="365"/>
                  </a:cubicBezTo>
                  <a:lnTo>
                    <a:pt x="228" y="365"/>
                  </a:lnTo>
                  <a:cubicBezTo>
                    <a:pt x="226" y="365"/>
                    <a:pt x="217" y="374"/>
                    <a:pt x="209" y="385"/>
                  </a:cubicBezTo>
                  <a:cubicBezTo>
                    <a:pt x="212" y="381"/>
                    <a:pt x="210" y="384"/>
                    <a:pt x="214" y="378"/>
                  </a:cubicBezTo>
                  <a:cubicBezTo>
                    <a:pt x="218" y="370"/>
                    <a:pt x="217" y="369"/>
                    <a:pt x="215" y="368"/>
                  </a:cubicBezTo>
                  <a:cubicBezTo>
                    <a:pt x="214" y="367"/>
                    <a:pt x="214" y="367"/>
                    <a:pt x="213" y="367"/>
                  </a:cubicBezTo>
                  <a:cubicBezTo>
                    <a:pt x="212" y="367"/>
                    <a:pt x="211" y="368"/>
                    <a:pt x="208" y="372"/>
                  </a:cubicBezTo>
                  <a:cubicBezTo>
                    <a:pt x="203" y="379"/>
                    <a:pt x="199" y="385"/>
                    <a:pt x="197" y="385"/>
                  </a:cubicBezTo>
                  <a:cubicBezTo>
                    <a:pt x="197" y="385"/>
                    <a:pt x="197" y="385"/>
                    <a:pt x="197" y="385"/>
                  </a:cubicBezTo>
                  <a:lnTo>
                    <a:pt x="197" y="385"/>
                  </a:lnTo>
                  <a:cubicBezTo>
                    <a:pt x="198" y="386"/>
                    <a:pt x="194" y="392"/>
                    <a:pt x="189" y="399"/>
                  </a:cubicBezTo>
                  <a:cubicBezTo>
                    <a:pt x="190" y="394"/>
                    <a:pt x="192" y="388"/>
                    <a:pt x="196" y="384"/>
                  </a:cubicBezTo>
                  <a:cubicBezTo>
                    <a:pt x="204" y="369"/>
                    <a:pt x="207" y="361"/>
                    <a:pt x="204" y="359"/>
                  </a:cubicBezTo>
                  <a:cubicBezTo>
                    <a:pt x="203" y="357"/>
                    <a:pt x="200" y="354"/>
                    <a:pt x="205" y="348"/>
                  </a:cubicBezTo>
                  <a:cubicBezTo>
                    <a:pt x="204" y="347"/>
                    <a:pt x="204" y="347"/>
                    <a:pt x="203" y="347"/>
                  </a:cubicBezTo>
                  <a:cubicBezTo>
                    <a:pt x="202" y="347"/>
                    <a:pt x="200" y="348"/>
                    <a:pt x="197" y="352"/>
                  </a:cubicBezTo>
                  <a:lnTo>
                    <a:pt x="196" y="350"/>
                  </a:lnTo>
                  <a:cubicBezTo>
                    <a:pt x="198" y="346"/>
                    <a:pt x="199" y="344"/>
                    <a:pt x="198" y="344"/>
                  </a:cubicBezTo>
                  <a:lnTo>
                    <a:pt x="198" y="344"/>
                  </a:lnTo>
                  <a:cubicBezTo>
                    <a:pt x="198" y="344"/>
                    <a:pt x="196" y="345"/>
                    <a:pt x="194" y="348"/>
                  </a:cubicBezTo>
                  <a:cubicBezTo>
                    <a:pt x="192" y="349"/>
                    <a:pt x="191" y="349"/>
                    <a:pt x="190" y="349"/>
                  </a:cubicBezTo>
                  <a:cubicBezTo>
                    <a:pt x="189" y="349"/>
                    <a:pt x="192" y="346"/>
                    <a:pt x="191" y="345"/>
                  </a:cubicBezTo>
                  <a:cubicBezTo>
                    <a:pt x="197" y="340"/>
                    <a:pt x="199" y="337"/>
                    <a:pt x="199" y="337"/>
                  </a:cubicBezTo>
                  <a:lnTo>
                    <a:pt x="199" y="337"/>
                  </a:lnTo>
                  <a:cubicBezTo>
                    <a:pt x="199" y="337"/>
                    <a:pt x="194" y="341"/>
                    <a:pt x="185" y="350"/>
                  </a:cubicBezTo>
                  <a:cubicBezTo>
                    <a:pt x="179" y="355"/>
                    <a:pt x="175" y="362"/>
                    <a:pt x="176" y="363"/>
                  </a:cubicBezTo>
                  <a:lnTo>
                    <a:pt x="178" y="367"/>
                  </a:lnTo>
                  <a:lnTo>
                    <a:pt x="169" y="369"/>
                  </a:lnTo>
                  <a:cubicBezTo>
                    <a:pt x="169" y="369"/>
                    <a:pt x="169" y="369"/>
                    <a:pt x="169" y="369"/>
                  </a:cubicBezTo>
                  <a:cubicBezTo>
                    <a:pt x="167" y="369"/>
                    <a:pt x="160" y="372"/>
                    <a:pt x="155" y="377"/>
                  </a:cubicBezTo>
                  <a:cubicBezTo>
                    <a:pt x="155" y="377"/>
                    <a:pt x="150" y="381"/>
                    <a:pt x="148" y="381"/>
                  </a:cubicBezTo>
                  <a:cubicBezTo>
                    <a:pt x="148" y="381"/>
                    <a:pt x="148" y="381"/>
                    <a:pt x="148" y="381"/>
                  </a:cubicBezTo>
                  <a:lnTo>
                    <a:pt x="160" y="370"/>
                  </a:lnTo>
                  <a:cubicBezTo>
                    <a:pt x="167" y="366"/>
                    <a:pt x="173" y="361"/>
                    <a:pt x="179" y="355"/>
                  </a:cubicBezTo>
                  <a:cubicBezTo>
                    <a:pt x="186" y="347"/>
                    <a:pt x="191" y="342"/>
                    <a:pt x="190" y="342"/>
                  </a:cubicBezTo>
                  <a:lnTo>
                    <a:pt x="190" y="342"/>
                  </a:lnTo>
                  <a:cubicBezTo>
                    <a:pt x="189" y="342"/>
                    <a:pt x="187" y="343"/>
                    <a:pt x="182" y="346"/>
                  </a:cubicBezTo>
                  <a:cubicBezTo>
                    <a:pt x="181" y="345"/>
                    <a:pt x="181" y="345"/>
                    <a:pt x="187" y="340"/>
                  </a:cubicBezTo>
                  <a:cubicBezTo>
                    <a:pt x="190" y="337"/>
                    <a:pt x="191" y="336"/>
                    <a:pt x="191" y="336"/>
                  </a:cubicBezTo>
                  <a:lnTo>
                    <a:pt x="191" y="336"/>
                  </a:lnTo>
                  <a:cubicBezTo>
                    <a:pt x="190" y="336"/>
                    <a:pt x="187" y="338"/>
                    <a:pt x="179" y="343"/>
                  </a:cubicBezTo>
                  <a:cubicBezTo>
                    <a:pt x="174" y="347"/>
                    <a:pt x="170" y="349"/>
                    <a:pt x="169" y="349"/>
                  </a:cubicBezTo>
                  <a:cubicBezTo>
                    <a:pt x="168" y="349"/>
                    <a:pt x="171" y="346"/>
                    <a:pt x="178" y="340"/>
                  </a:cubicBezTo>
                  <a:cubicBezTo>
                    <a:pt x="186" y="332"/>
                    <a:pt x="187" y="328"/>
                    <a:pt x="185" y="328"/>
                  </a:cubicBezTo>
                  <a:cubicBezTo>
                    <a:pt x="184" y="328"/>
                    <a:pt x="182" y="328"/>
                    <a:pt x="180" y="330"/>
                  </a:cubicBezTo>
                  <a:cubicBezTo>
                    <a:pt x="174" y="334"/>
                    <a:pt x="171" y="336"/>
                    <a:pt x="169" y="336"/>
                  </a:cubicBezTo>
                  <a:cubicBezTo>
                    <a:pt x="168" y="336"/>
                    <a:pt x="169" y="334"/>
                    <a:pt x="172" y="331"/>
                  </a:cubicBezTo>
                  <a:cubicBezTo>
                    <a:pt x="175" y="328"/>
                    <a:pt x="177" y="326"/>
                    <a:pt x="176" y="326"/>
                  </a:cubicBezTo>
                  <a:lnTo>
                    <a:pt x="176" y="326"/>
                  </a:lnTo>
                  <a:cubicBezTo>
                    <a:pt x="175" y="326"/>
                    <a:pt x="173" y="327"/>
                    <a:pt x="170" y="329"/>
                  </a:cubicBezTo>
                  <a:cubicBezTo>
                    <a:pt x="175" y="325"/>
                    <a:pt x="181" y="321"/>
                    <a:pt x="179" y="321"/>
                  </a:cubicBezTo>
                  <a:lnTo>
                    <a:pt x="179" y="321"/>
                  </a:lnTo>
                  <a:cubicBezTo>
                    <a:pt x="178" y="321"/>
                    <a:pt x="177" y="321"/>
                    <a:pt x="176" y="322"/>
                  </a:cubicBezTo>
                  <a:cubicBezTo>
                    <a:pt x="176" y="322"/>
                    <a:pt x="176" y="322"/>
                    <a:pt x="175" y="322"/>
                  </a:cubicBezTo>
                  <a:cubicBezTo>
                    <a:pt x="175" y="322"/>
                    <a:pt x="174" y="322"/>
                    <a:pt x="169" y="326"/>
                  </a:cubicBezTo>
                  <a:lnTo>
                    <a:pt x="154" y="333"/>
                  </a:lnTo>
                  <a:cubicBezTo>
                    <a:pt x="154" y="334"/>
                    <a:pt x="148" y="338"/>
                    <a:pt x="141" y="342"/>
                  </a:cubicBezTo>
                  <a:cubicBezTo>
                    <a:pt x="140" y="343"/>
                    <a:pt x="139" y="343"/>
                    <a:pt x="138" y="343"/>
                  </a:cubicBezTo>
                  <a:cubicBezTo>
                    <a:pt x="136" y="343"/>
                    <a:pt x="142" y="334"/>
                    <a:pt x="159" y="324"/>
                  </a:cubicBezTo>
                  <a:lnTo>
                    <a:pt x="172" y="314"/>
                  </a:lnTo>
                  <a:lnTo>
                    <a:pt x="158" y="322"/>
                  </a:lnTo>
                  <a:cubicBezTo>
                    <a:pt x="158" y="321"/>
                    <a:pt x="157" y="320"/>
                    <a:pt x="164" y="316"/>
                  </a:cubicBezTo>
                  <a:cubicBezTo>
                    <a:pt x="171" y="312"/>
                    <a:pt x="171" y="312"/>
                    <a:pt x="171" y="312"/>
                  </a:cubicBezTo>
                  <a:cubicBezTo>
                    <a:pt x="171" y="312"/>
                    <a:pt x="171" y="312"/>
                    <a:pt x="171" y="312"/>
                  </a:cubicBezTo>
                  <a:cubicBezTo>
                    <a:pt x="170" y="312"/>
                    <a:pt x="168" y="312"/>
                    <a:pt x="163" y="314"/>
                  </a:cubicBezTo>
                  <a:cubicBezTo>
                    <a:pt x="155" y="318"/>
                    <a:pt x="152" y="319"/>
                    <a:pt x="151" y="319"/>
                  </a:cubicBezTo>
                  <a:cubicBezTo>
                    <a:pt x="151" y="319"/>
                    <a:pt x="152" y="318"/>
                    <a:pt x="155" y="316"/>
                  </a:cubicBezTo>
                  <a:cubicBezTo>
                    <a:pt x="164" y="312"/>
                    <a:pt x="167" y="310"/>
                    <a:pt x="166" y="310"/>
                  </a:cubicBezTo>
                  <a:lnTo>
                    <a:pt x="166" y="310"/>
                  </a:lnTo>
                  <a:cubicBezTo>
                    <a:pt x="165" y="310"/>
                    <a:pt x="161" y="311"/>
                    <a:pt x="154" y="313"/>
                  </a:cubicBezTo>
                  <a:cubicBezTo>
                    <a:pt x="159" y="311"/>
                    <a:pt x="164" y="307"/>
                    <a:pt x="168" y="304"/>
                  </a:cubicBezTo>
                  <a:lnTo>
                    <a:pt x="168" y="304"/>
                  </a:lnTo>
                  <a:lnTo>
                    <a:pt x="161" y="307"/>
                  </a:lnTo>
                  <a:cubicBezTo>
                    <a:pt x="153" y="311"/>
                    <a:pt x="149" y="312"/>
                    <a:pt x="148" y="312"/>
                  </a:cubicBezTo>
                  <a:cubicBezTo>
                    <a:pt x="147" y="312"/>
                    <a:pt x="149" y="311"/>
                    <a:pt x="153" y="308"/>
                  </a:cubicBezTo>
                  <a:cubicBezTo>
                    <a:pt x="158" y="306"/>
                    <a:pt x="160" y="305"/>
                    <a:pt x="157" y="305"/>
                  </a:cubicBezTo>
                  <a:cubicBezTo>
                    <a:pt x="156" y="305"/>
                    <a:pt x="154" y="305"/>
                    <a:pt x="152" y="305"/>
                  </a:cubicBezTo>
                  <a:cubicBezTo>
                    <a:pt x="151" y="303"/>
                    <a:pt x="151" y="302"/>
                    <a:pt x="159" y="299"/>
                  </a:cubicBezTo>
                  <a:cubicBezTo>
                    <a:pt x="167" y="296"/>
                    <a:pt x="170" y="295"/>
                    <a:pt x="170" y="295"/>
                  </a:cubicBezTo>
                  <a:lnTo>
                    <a:pt x="170" y="295"/>
                  </a:lnTo>
                  <a:cubicBezTo>
                    <a:pt x="169" y="295"/>
                    <a:pt x="165" y="296"/>
                    <a:pt x="158" y="298"/>
                  </a:cubicBezTo>
                  <a:cubicBezTo>
                    <a:pt x="154" y="299"/>
                    <a:pt x="153" y="300"/>
                    <a:pt x="152" y="300"/>
                  </a:cubicBezTo>
                  <a:cubicBezTo>
                    <a:pt x="151" y="300"/>
                    <a:pt x="153" y="299"/>
                    <a:pt x="158" y="296"/>
                  </a:cubicBezTo>
                  <a:cubicBezTo>
                    <a:pt x="163" y="294"/>
                    <a:pt x="165" y="293"/>
                    <a:pt x="163" y="293"/>
                  </a:cubicBezTo>
                  <a:cubicBezTo>
                    <a:pt x="162" y="293"/>
                    <a:pt x="160" y="293"/>
                    <a:pt x="157" y="294"/>
                  </a:cubicBezTo>
                  <a:cubicBezTo>
                    <a:pt x="142" y="298"/>
                    <a:pt x="134" y="300"/>
                    <a:pt x="134" y="302"/>
                  </a:cubicBezTo>
                  <a:cubicBezTo>
                    <a:pt x="134" y="303"/>
                    <a:pt x="134" y="303"/>
                    <a:pt x="126" y="305"/>
                  </a:cubicBezTo>
                  <a:lnTo>
                    <a:pt x="126" y="303"/>
                  </a:lnTo>
                  <a:cubicBezTo>
                    <a:pt x="125" y="302"/>
                    <a:pt x="125" y="300"/>
                    <a:pt x="117" y="299"/>
                  </a:cubicBezTo>
                  <a:cubicBezTo>
                    <a:pt x="108" y="299"/>
                    <a:pt x="93" y="303"/>
                    <a:pt x="102" y="304"/>
                  </a:cubicBezTo>
                  <a:lnTo>
                    <a:pt x="94" y="307"/>
                  </a:lnTo>
                  <a:cubicBezTo>
                    <a:pt x="79" y="311"/>
                    <a:pt x="74" y="314"/>
                    <a:pt x="78" y="314"/>
                  </a:cubicBezTo>
                  <a:cubicBezTo>
                    <a:pt x="80" y="314"/>
                    <a:pt x="86" y="313"/>
                    <a:pt x="95" y="311"/>
                  </a:cubicBezTo>
                  <a:cubicBezTo>
                    <a:pt x="107" y="307"/>
                    <a:pt x="113" y="305"/>
                    <a:pt x="114" y="305"/>
                  </a:cubicBezTo>
                  <a:lnTo>
                    <a:pt x="114" y="305"/>
                  </a:lnTo>
                  <a:cubicBezTo>
                    <a:pt x="114" y="305"/>
                    <a:pt x="110" y="307"/>
                    <a:pt x="103" y="309"/>
                  </a:cubicBezTo>
                  <a:cubicBezTo>
                    <a:pt x="87" y="314"/>
                    <a:pt x="87" y="315"/>
                    <a:pt x="88" y="317"/>
                  </a:cubicBezTo>
                  <a:cubicBezTo>
                    <a:pt x="88" y="318"/>
                    <a:pt x="88" y="318"/>
                    <a:pt x="80" y="321"/>
                  </a:cubicBezTo>
                  <a:cubicBezTo>
                    <a:pt x="72" y="323"/>
                    <a:pt x="66" y="327"/>
                    <a:pt x="66" y="330"/>
                  </a:cubicBezTo>
                  <a:cubicBezTo>
                    <a:pt x="66" y="330"/>
                    <a:pt x="66" y="330"/>
                    <a:pt x="67" y="330"/>
                  </a:cubicBezTo>
                  <a:cubicBezTo>
                    <a:pt x="68" y="330"/>
                    <a:pt x="70" y="330"/>
                    <a:pt x="75" y="329"/>
                  </a:cubicBezTo>
                  <a:cubicBezTo>
                    <a:pt x="77" y="327"/>
                    <a:pt x="78" y="327"/>
                    <a:pt x="79" y="327"/>
                  </a:cubicBezTo>
                  <a:lnTo>
                    <a:pt x="79" y="327"/>
                  </a:lnTo>
                  <a:cubicBezTo>
                    <a:pt x="81" y="327"/>
                    <a:pt x="78" y="330"/>
                    <a:pt x="68" y="334"/>
                  </a:cubicBezTo>
                  <a:cubicBezTo>
                    <a:pt x="65" y="336"/>
                    <a:pt x="63" y="337"/>
                    <a:pt x="64" y="337"/>
                  </a:cubicBezTo>
                  <a:cubicBezTo>
                    <a:pt x="64" y="337"/>
                    <a:pt x="68" y="336"/>
                    <a:pt x="76" y="333"/>
                  </a:cubicBezTo>
                  <a:cubicBezTo>
                    <a:pt x="81" y="331"/>
                    <a:pt x="85" y="330"/>
                    <a:pt x="87" y="330"/>
                  </a:cubicBezTo>
                  <a:cubicBezTo>
                    <a:pt x="90" y="330"/>
                    <a:pt x="87" y="333"/>
                    <a:pt x="78" y="339"/>
                  </a:cubicBezTo>
                  <a:lnTo>
                    <a:pt x="79" y="341"/>
                  </a:lnTo>
                  <a:cubicBezTo>
                    <a:pt x="79" y="341"/>
                    <a:pt x="80" y="342"/>
                    <a:pt x="80" y="342"/>
                  </a:cubicBezTo>
                  <a:cubicBezTo>
                    <a:pt x="83" y="342"/>
                    <a:pt x="89" y="339"/>
                    <a:pt x="94" y="336"/>
                  </a:cubicBezTo>
                  <a:cubicBezTo>
                    <a:pt x="102" y="333"/>
                    <a:pt x="106" y="332"/>
                    <a:pt x="107" y="332"/>
                  </a:cubicBezTo>
                  <a:lnTo>
                    <a:pt x="107" y="332"/>
                  </a:lnTo>
                  <a:cubicBezTo>
                    <a:pt x="108" y="332"/>
                    <a:pt x="106" y="333"/>
                    <a:pt x="103" y="335"/>
                  </a:cubicBezTo>
                  <a:cubicBezTo>
                    <a:pt x="98" y="338"/>
                    <a:pt x="93" y="341"/>
                    <a:pt x="88" y="343"/>
                  </a:cubicBezTo>
                  <a:cubicBezTo>
                    <a:pt x="80" y="346"/>
                    <a:pt x="81" y="348"/>
                    <a:pt x="81" y="350"/>
                  </a:cubicBezTo>
                  <a:cubicBezTo>
                    <a:pt x="82" y="351"/>
                    <a:pt x="83" y="352"/>
                    <a:pt x="86" y="352"/>
                  </a:cubicBezTo>
                  <a:cubicBezTo>
                    <a:pt x="87" y="352"/>
                    <a:pt x="89" y="352"/>
                    <a:pt x="91" y="351"/>
                  </a:cubicBezTo>
                  <a:lnTo>
                    <a:pt x="91" y="351"/>
                  </a:lnTo>
                  <a:lnTo>
                    <a:pt x="84" y="354"/>
                  </a:lnTo>
                  <a:cubicBezTo>
                    <a:pt x="84" y="355"/>
                    <a:pt x="81" y="357"/>
                    <a:pt x="81" y="357"/>
                  </a:cubicBezTo>
                  <a:cubicBezTo>
                    <a:pt x="81" y="357"/>
                    <a:pt x="82" y="357"/>
                    <a:pt x="85" y="355"/>
                  </a:cubicBezTo>
                  <a:lnTo>
                    <a:pt x="85" y="355"/>
                  </a:lnTo>
                  <a:cubicBezTo>
                    <a:pt x="85" y="355"/>
                    <a:pt x="85" y="358"/>
                    <a:pt x="80" y="364"/>
                  </a:cubicBezTo>
                  <a:cubicBezTo>
                    <a:pt x="78" y="367"/>
                    <a:pt x="79" y="368"/>
                    <a:pt x="81" y="368"/>
                  </a:cubicBezTo>
                  <a:cubicBezTo>
                    <a:pt x="85" y="368"/>
                    <a:pt x="95" y="364"/>
                    <a:pt x="103" y="355"/>
                  </a:cubicBezTo>
                  <a:lnTo>
                    <a:pt x="104" y="357"/>
                  </a:lnTo>
                  <a:cubicBezTo>
                    <a:pt x="104" y="357"/>
                    <a:pt x="104" y="357"/>
                    <a:pt x="105" y="357"/>
                  </a:cubicBezTo>
                  <a:cubicBezTo>
                    <a:pt x="107" y="357"/>
                    <a:pt x="112" y="354"/>
                    <a:pt x="112" y="354"/>
                  </a:cubicBezTo>
                  <a:cubicBezTo>
                    <a:pt x="115" y="353"/>
                    <a:pt x="117" y="352"/>
                    <a:pt x="118" y="352"/>
                  </a:cubicBezTo>
                  <a:cubicBezTo>
                    <a:pt x="119" y="352"/>
                    <a:pt x="119" y="353"/>
                    <a:pt x="120" y="353"/>
                  </a:cubicBezTo>
                  <a:lnTo>
                    <a:pt x="106" y="361"/>
                  </a:lnTo>
                  <a:cubicBezTo>
                    <a:pt x="92" y="368"/>
                    <a:pt x="84" y="374"/>
                    <a:pt x="87" y="374"/>
                  </a:cubicBezTo>
                  <a:cubicBezTo>
                    <a:pt x="88" y="374"/>
                    <a:pt x="92" y="372"/>
                    <a:pt x="100" y="368"/>
                  </a:cubicBezTo>
                  <a:lnTo>
                    <a:pt x="100" y="368"/>
                  </a:lnTo>
                  <a:lnTo>
                    <a:pt x="94" y="372"/>
                  </a:lnTo>
                  <a:cubicBezTo>
                    <a:pt x="88" y="376"/>
                    <a:pt x="87" y="377"/>
                    <a:pt x="91" y="377"/>
                  </a:cubicBezTo>
                  <a:cubicBezTo>
                    <a:pt x="92" y="377"/>
                    <a:pt x="94" y="377"/>
                    <a:pt x="96" y="377"/>
                  </a:cubicBezTo>
                  <a:cubicBezTo>
                    <a:pt x="96" y="377"/>
                    <a:pt x="96" y="377"/>
                    <a:pt x="96" y="377"/>
                  </a:cubicBezTo>
                  <a:cubicBezTo>
                    <a:pt x="99" y="377"/>
                    <a:pt x="112" y="371"/>
                    <a:pt x="118" y="367"/>
                  </a:cubicBezTo>
                  <a:cubicBezTo>
                    <a:pt x="123" y="364"/>
                    <a:pt x="124" y="363"/>
                    <a:pt x="125" y="363"/>
                  </a:cubicBezTo>
                  <a:cubicBezTo>
                    <a:pt x="125" y="363"/>
                    <a:pt x="125" y="363"/>
                    <a:pt x="125" y="363"/>
                  </a:cubicBezTo>
                  <a:cubicBezTo>
                    <a:pt x="126" y="364"/>
                    <a:pt x="126" y="364"/>
                    <a:pt x="120" y="369"/>
                  </a:cubicBezTo>
                  <a:cubicBezTo>
                    <a:pt x="111" y="374"/>
                    <a:pt x="109" y="378"/>
                    <a:pt x="111" y="378"/>
                  </a:cubicBezTo>
                  <a:cubicBezTo>
                    <a:pt x="113" y="378"/>
                    <a:pt x="117" y="376"/>
                    <a:pt x="122" y="373"/>
                  </a:cubicBezTo>
                  <a:lnTo>
                    <a:pt x="122" y="373"/>
                  </a:lnTo>
                  <a:lnTo>
                    <a:pt x="115" y="378"/>
                  </a:lnTo>
                  <a:cubicBezTo>
                    <a:pt x="108" y="382"/>
                    <a:pt x="104" y="389"/>
                    <a:pt x="115" y="390"/>
                  </a:cubicBezTo>
                  <a:cubicBezTo>
                    <a:pt x="118" y="396"/>
                    <a:pt x="122" y="400"/>
                    <a:pt x="116" y="405"/>
                  </a:cubicBezTo>
                  <a:cubicBezTo>
                    <a:pt x="114" y="407"/>
                    <a:pt x="114" y="407"/>
                    <a:pt x="116" y="407"/>
                  </a:cubicBezTo>
                  <a:cubicBezTo>
                    <a:pt x="119" y="407"/>
                    <a:pt x="130" y="403"/>
                    <a:pt x="140" y="397"/>
                  </a:cubicBezTo>
                  <a:lnTo>
                    <a:pt x="140" y="397"/>
                  </a:lnTo>
                  <a:cubicBezTo>
                    <a:pt x="134" y="403"/>
                    <a:pt x="135" y="404"/>
                    <a:pt x="138" y="406"/>
                  </a:cubicBezTo>
                  <a:cubicBezTo>
                    <a:pt x="141" y="409"/>
                    <a:pt x="141" y="409"/>
                    <a:pt x="135" y="415"/>
                  </a:cubicBezTo>
                  <a:cubicBezTo>
                    <a:pt x="129" y="420"/>
                    <a:pt x="126" y="423"/>
                    <a:pt x="126" y="423"/>
                  </a:cubicBezTo>
                  <a:cubicBezTo>
                    <a:pt x="126" y="423"/>
                    <a:pt x="130" y="420"/>
                    <a:pt x="136" y="416"/>
                  </a:cubicBezTo>
                  <a:cubicBezTo>
                    <a:pt x="140" y="413"/>
                    <a:pt x="143" y="412"/>
                    <a:pt x="144" y="412"/>
                  </a:cubicBezTo>
                  <a:lnTo>
                    <a:pt x="144" y="412"/>
                  </a:lnTo>
                  <a:cubicBezTo>
                    <a:pt x="147" y="412"/>
                    <a:pt x="143" y="419"/>
                    <a:pt x="135" y="427"/>
                  </a:cubicBezTo>
                  <a:cubicBezTo>
                    <a:pt x="130" y="433"/>
                    <a:pt x="132" y="434"/>
                    <a:pt x="134" y="437"/>
                  </a:cubicBezTo>
                  <a:cubicBezTo>
                    <a:pt x="137" y="435"/>
                    <a:pt x="139" y="434"/>
                    <a:pt x="141" y="434"/>
                  </a:cubicBezTo>
                  <a:cubicBezTo>
                    <a:pt x="143" y="434"/>
                    <a:pt x="144" y="435"/>
                    <a:pt x="145" y="436"/>
                  </a:cubicBezTo>
                  <a:cubicBezTo>
                    <a:pt x="147" y="437"/>
                    <a:pt x="148" y="438"/>
                    <a:pt x="149" y="438"/>
                  </a:cubicBezTo>
                  <a:cubicBezTo>
                    <a:pt x="151" y="438"/>
                    <a:pt x="153" y="435"/>
                    <a:pt x="160" y="427"/>
                  </a:cubicBezTo>
                  <a:cubicBezTo>
                    <a:pt x="167" y="419"/>
                    <a:pt x="170" y="416"/>
                    <a:pt x="171" y="416"/>
                  </a:cubicBezTo>
                  <a:cubicBezTo>
                    <a:pt x="172" y="416"/>
                    <a:pt x="173" y="416"/>
                    <a:pt x="173" y="417"/>
                  </a:cubicBezTo>
                  <a:cubicBezTo>
                    <a:pt x="175" y="418"/>
                    <a:pt x="176" y="419"/>
                    <a:pt x="171" y="426"/>
                  </a:cubicBezTo>
                  <a:cubicBezTo>
                    <a:pt x="171" y="426"/>
                    <a:pt x="168" y="434"/>
                    <a:pt x="169" y="434"/>
                  </a:cubicBezTo>
                  <a:cubicBezTo>
                    <a:pt x="170" y="435"/>
                    <a:pt x="171" y="436"/>
                    <a:pt x="167" y="443"/>
                  </a:cubicBezTo>
                  <a:cubicBezTo>
                    <a:pt x="167" y="443"/>
                    <a:pt x="163" y="451"/>
                    <a:pt x="167" y="453"/>
                  </a:cubicBezTo>
                  <a:cubicBezTo>
                    <a:pt x="170" y="454"/>
                    <a:pt x="172" y="456"/>
                    <a:pt x="168" y="463"/>
                  </a:cubicBezTo>
                  <a:cubicBezTo>
                    <a:pt x="168" y="463"/>
                    <a:pt x="169" y="464"/>
                    <a:pt x="169" y="464"/>
                  </a:cubicBezTo>
                  <a:cubicBezTo>
                    <a:pt x="170" y="464"/>
                    <a:pt x="171" y="462"/>
                    <a:pt x="173" y="458"/>
                  </a:cubicBezTo>
                  <a:cubicBezTo>
                    <a:pt x="176" y="453"/>
                    <a:pt x="179" y="449"/>
                    <a:pt x="182" y="449"/>
                  </a:cubicBezTo>
                  <a:cubicBezTo>
                    <a:pt x="184" y="449"/>
                    <a:pt x="185" y="451"/>
                    <a:pt x="186" y="455"/>
                  </a:cubicBezTo>
                  <a:cubicBezTo>
                    <a:pt x="187" y="456"/>
                    <a:pt x="189" y="457"/>
                    <a:pt x="190" y="457"/>
                  </a:cubicBezTo>
                  <a:cubicBezTo>
                    <a:pt x="192" y="457"/>
                    <a:pt x="194" y="456"/>
                    <a:pt x="196" y="452"/>
                  </a:cubicBezTo>
                  <a:lnTo>
                    <a:pt x="196" y="452"/>
                  </a:lnTo>
                  <a:cubicBezTo>
                    <a:pt x="198" y="453"/>
                    <a:pt x="198" y="453"/>
                    <a:pt x="195" y="460"/>
                  </a:cubicBezTo>
                  <a:cubicBezTo>
                    <a:pt x="190" y="468"/>
                    <a:pt x="189" y="472"/>
                    <a:pt x="191" y="472"/>
                  </a:cubicBezTo>
                  <a:cubicBezTo>
                    <a:pt x="193" y="472"/>
                    <a:pt x="196" y="469"/>
                    <a:pt x="200" y="463"/>
                  </a:cubicBezTo>
                  <a:cubicBezTo>
                    <a:pt x="202" y="460"/>
                    <a:pt x="203" y="458"/>
                    <a:pt x="204" y="458"/>
                  </a:cubicBezTo>
                  <a:cubicBezTo>
                    <a:pt x="204" y="458"/>
                    <a:pt x="204" y="460"/>
                    <a:pt x="204" y="464"/>
                  </a:cubicBezTo>
                  <a:cubicBezTo>
                    <a:pt x="204" y="464"/>
                    <a:pt x="204" y="464"/>
                    <a:pt x="204" y="464"/>
                  </a:cubicBezTo>
                  <a:cubicBezTo>
                    <a:pt x="204" y="464"/>
                    <a:pt x="206" y="464"/>
                    <a:pt x="209" y="459"/>
                  </a:cubicBezTo>
                  <a:cubicBezTo>
                    <a:pt x="211" y="456"/>
                    <a:pt x="213" y="454"/>
                    <a:pt x="213" y="454"/>
                  </a:cubicBezTo>
                  <a:cubicBezTo>
                    <a:pt x="214" y="454"/>
                    <a:pt x="214" y="456"/>
                    <a:pt x="214" y="461"/>
                  </a:cubicBezTo>
                  <a:cubicBezTo>
                    <a:pt x="212" y="468"/>
                    <a:pt x="213" y="469"/>
                    <a:pt x="214" y="470"/>
                  </a:cubicBezTo>
                  <a:cubicBezTo>
                    <a:pt x="216" y="468"/>
                    <a:pt x="219" y="467"/>
                    <a:pt x="222" y="467"/>
                  </a:cubicBezTo>
                  <a:cubicBezTo>
                    <a:pt x="229" y="467"/>
                    <a:pt x="237" y="472"/>
                    <a:pt x="236" y="478"/>
                  </a:cubicBezTo>
                  <a:cubicBezTo>
                    <a:pt x="239" y="472"/>
                    <a:pt x="240" y="470"/>
                    <a:pt x="241" y="470"/>
                  </a:cubicBezTo>
                  <a:cubicBezTo>
                    <a:pt x="241" y="470"/>
                    <a:pt x="242" y="471"/>
                    <a:pt x="242" y="471"/>
                  </a:cubicBezTo>
                  <a:cubicBezTo>
                    <a:pt x="241" y="477"/>
                    <a:pt x="241" y="480"/>
                    <a:pt x="241" y="480"/>
                  </a:cubicBezTo>
                  <a:cubicBezTo>
                    <a:pt x="242" y="480"/>
                    <a:pt x="244" y="473"/>
                    <a:pt x="246" y="463"/>
                  </a:cubicBezTo>
                  <a:lnTo>
                    <a:pt x="244" y="463"/>
                  </a:lnTo>
                  <a:cubicBezTo>
                    <a:pt x="246" y="456"/>
                    <a:pt x="247" y="452"/>
                    <a:pt x="248" y="452"/>
                  </a:cubicBezTo>
                  <a:lnTo>
                    <a:pt x="248" y="452"/>
                  </a:lnTo>
                  <a:cubicBezTo>
                    <a:pt x="249" y="452"/>
                    <a:pt x="249" y="458"/>
                    <a:pt x="246" y="472"/>
                  </a:cubicBezTo>
                  <a:cubicBezTo>
                    <a:pt x="246" y="480"/>
                    <a:pt x="245" y="484"/>
                    <a:pt x="246" y="484"/>
                  </a:cubicBezTo>
                  <a:cubicBezTo>
                    <a:pt x="246" y="484"/>
                    <a:pt x="247" y="480"/>
                    <a:pt x="250" y="472"/>
                  </a:cubicBezTo>
                  <a:cubicBezTo>
                    <a:pt x="252" y="465"/>
                    <a:pt x="253" y="461"/>
                    <a:pt x="254" y="461"/>
                  </a:cubicBezTo>
                  <a:cubicBezTo>
                    <a:pt x="255" y="461"/>
                    <a:pt x="255" y="465"/>
                    <a:pt x="254" y="473"/>
                  </a:cubicBezTo>
                  <a:cubicBezTo>
                    <a:pt x="253" y="482"/>
                    <a:pt x="252" y="486"/>
                    <a:pt x="253" y="486"/>
                  </a:cubicBezTo>
                  <a:cubicBezTo>
                    <a:pt x="253" y="486"/>
                    <a:pt x="254" y="482"/>
                    <a:pt x="256" y="474"/>
                  </a:cubicBezTo>
                  <a:cubicBezTo>
                    <a:pt x="261" y="456"/>
                    <a:pt x="264" y="446"/>
                    <a:pt x="266" y="446"/>
                  </a:cubicBezTo>
                  <a:lnTo>
                    <a:pt x="266" y="446"/>
                  </a:lnTo>
                  <a:cubicBezTo>
                    <a:pt x="267" y="446"/>
                    <a:pt x="267" y="453"/>
                    <a:pt x="265" y="467"/>
                  </a:cubicBezTo>
                  <a:cubicBezTo>
                    <a:pt x="263" y="483"/>
                    <a:pt x="264" y="491"/>
                    <a:pt x="267" y="491"/>
                  </a:cubicBezTo>
                  <a:cubicBezTo>
                    <a:pt x="267" y="491"/>
                    <a:pt x="267" y="491"/>
                    <a:pt x="267" y="491"/>
                  </a:cubicBezTo>
                  <a:cubicBezTo>
                    <a:pt x="268" y="491"/>
                    <a:pt x="269" y="483"/>
                    <a:pt x="270" y="475"/>
                  </a:cubicBezTo>
                  <a:cubicBezTo>
                    <a:pt x="269" y="468"/>
                    <a:pt x="270" y="464"/>
                    <a:pt x="270" y="464"/>
                  </a:cubicBezTo>
                  <a:cubicBezTo>
                    <a:pt x="271" y="464"/>
                    <a:pt x="272" y="468"/>
                    <a:pt x="272" y="477"/>
                  </a:cubicBezTo>
                  <a:cubicBezTo>
                    <a:pt x="274" y="490"/>
                    <a:pt x="277" y="496"/>
                    <a:pt x="279" y="496"/>
                  </a:cubicBezTo>
                  <a:cubicBezTo>
                    <a:pt x="281" y="496"/>
                    <a:pt x="284" y="493"/>
                    <a:pt x="286" y="486"/>
                  </a:cubicBezTo>
                  <a:cubicBezTo>
                    <a:pt x="289" y="477"/>
                    <a:pt x="292" y="473"/>
                    <a:pt x="293" y="473"/>
                  </a:cubicBezTo>
                  <a:lnTo>
                    <a:pt x="293" y="473"/>
                  </a:lnTo>
                  <a:cubicBezTo>
                    <a:pt x="295" y="473"/>
                    <a:pt x="295" y="477"/>
                    <a:pt x="292" y="486"/>
                  </a:cubicBezTo>
                  <a:cubicBezTo>
                    <a:pt x="291" y="495"/>
                    <a:pt x="290" y="499"/>
                    <a:pt x="290" y="499"/>
                  </a:cubicBezTo>
                  <a:cubicBezTo>
                    <a:pt x="291" y="499"/>
                    <a:pt x="292" y="497"/>
                    <a:pt x="293" y="493"/>
                  </a:cubicBezTo>
                  <a:lnTo>
                    <a:pt x="302" y="493"/>
                  </a:lnTo>
                  <a:cubicBezTo>
                    <a:pt x="304" y="493"/>
                    <a:pt x="305" y="484"/>
                    <a:pt x="304" y="477"/>
                  </a:cubicBezTo>
                  <a:lnTo>
                    <a:pt x="304" y="477"/>
                  </a:lnTo>
                  <a:cubicBezTo>
                    <a:pt x="306" y="487"/>
                    <a:pt x="308" y="493"/>
                    <a:pt x="311" y="493"/>
                  </a:cubicBezTo>
                  <a:cubicBezTo>
                    <a:pt x="312" y="493"/>
                    <a:pt x="313" y="491"/>
                    <a:pt x="314" y="484"/>
                  </a:cubicBezTo>
                  <a:lnTo>
                    <a:pt x="317" y="483"/>
                  </a:lnTo>
                  <a:cubicBezTo>
                    <a:pt x="318" y="483"/>
                    <a:pt x="318" y="483"/>
                    <a:pt x="319" y="475"/>
                  </a:cubicBezTo>
                  <a:cubicBezTo>
                    <a:pt x="319" y="473"/>
                    <a:pt x="320" y="472"/>
                    <a:pt x="320" y="472"/>
                  </a:cubicBezTo>
                  <a:cubicBezTo>
                    <a:pt x="321" y="472"/>
                    <a:pt x="324" y="478"/>
                    <a:pt x="326" y="483"/>
                  </a:cubicBezTo>
                  <a:cubicBezTo>
                    <a:pt x="328" y="489"/>
                    <a:pt x="330" y="494"/>
                    <a:pt x="331" y="494"/>
                  </a:cubicBezTo>
                  <a:cubicBezTo>
                    <a:pt x="331" y="494"/>
                    <a:pt x="331" y="493"/>
                    <a:pt x="330" y="490"/>
                  </a:cubicBezTo>
                  <a:cubicBezTo>
                    <a:pt x="329" y="482"/>
                    <a:pt x="329" y="473"/>
                    <a:pt x="330" y="465"/>
                  </a:cubicBezTo>
                  <a:cubicBezTo>
                    <a:pt x="330" y="463"/>
                    <a:pt x="331" y="462"/>
                    <a:pt x="331" y="462"/>
                  </a:cubicBezTo>
                  <a:cubicBezTo>
                    <a:pt x="332" y="462"/>
                    <a:pt x="334" y="467"/>
                    <a:pt x="334" y="473"/>
                  </a:cubicBezTo>
                  <a:cubicBezTo>
                    <a:pt x="335" y="479"/>
                    <a:pt x="337" y="483"/>
                    <a:pt x="341" y="488"/>
                  </a:cubicBezTo>
                  <a:cubicBezTo>
                    <a:pt x="343" y="488"/>
                    <a:pt x="346" y="487"/>
                    <a:pt x="344" y="479"/>
                  </a:cubicBezTo>
                  <a:cubicBezTo>
                    <a:pt x="343" y="474"/>
                    <a:pt x="346" y="472"/>
                    <a:pt x="349" y="472"/>
                  </a:cubicBezTo>
                  <a:cubicBezTo>
                    <a:pt x="352" y="472"/>
                    <a:pt x="354" y="473"/>
                    <a:pt x="356" y="475"/>
                  </a:cubicBezTo>
                  <a:lnTo>
                    <a:pt x="360" y="474"/>
                  </a:lnTo>
                  <a:cubicBezTo>
                    <a:pt x="361" y="474"/>
                    <a:pt x="360" y="467"/>
                    <a:pt x="362" y="465"/>
                  </a:cubicBezTo>
                  <a:cubicBezTo>
                    <a:pt x="362" y="465"/>
                    <a:pt x="363" y="465"/>
                    <a:pt x="362" y="458"/>
                  </a:cubicBezTo>
                  <a:cubicBezTo>
                    <a:pt x="362" y="457"/>
                    <a:pt x="363" y="457"/>
                    <a:pt x="363" y="457"/>
                  </a:cubicBezTo>
                  <a:cubicBezTo>
                    <a:pt x="364" y="457"/>
                    <a:pt x="366" y="458"/>
                    <a:pt x="367" y="463"/>
                  </a:cubicBezTo>
                  <a:cubicBezTo>
                    <a:pt x="365" y="455"/>
                    <a:pt x="364" y="452"/>
                    <a:pt x="365" y="452"/>
                  </a:cubicBezTo>
                  <a:lnTo>
                    <a:pt x="365" y="452"/>
                  </a:lnTo>
                  <a:cubicBezTo>
                    <a:pt x="365" y="452"/>
                    <a:pt x="367" y="455"/>
                    <a:pt x="371" y="462"/>
                  </a:cubicBezTo>
                  <a:cubicBezTo>
                    <a:pt x="374" y="470"/>
                    <a:pt x="376" y="474"/>
                    <a:pt x="376" y="474"/>
                  </a:cubicBezTo>
                  <a:cubicBezTo>
                    <a:pt x="376" y="474"/>
                    <a:pt x="375" y="470"/>
                    <a:pt x="373" y="462"/>
                  </a:cubicBezTo>
                  <a:cubicBezTo>
                    <a:pt x="372" y="458"/>
                    <a:pt x="371" y="456"/>
                    <a:pt x="372" y="456"/>
                  </a:cubicBezTo>
                  <a:lnTo>
                    <a:pt x="372" y="456"/>
                  </a:lnTo>
                  <a:cubicBezTo>
                    <a:pt x="372" y="456"/>
                    <a:pt x="373" y="458"/>
                    <a:pt x="375" y="461"/>
                  </a:cubicBezTo>
                  <a:cubicBezTo>
                    <a:pt x="377" y="464"/>
                    <a:pt x="378" y="465"/>
                    <a:pt x="379" y="465"/>
                  </a:cubicBezTo>
                  <a:cubicBezTo>
                    <a:pt x="380" y="465"/>
                    <a:pt x="379" y="463"/>
                    <a:pt x="378" y="460"/>
                  </a:cubicBezTo>
                  <a:cubicBezTo>
                    <a:pt x="374" y="450"/>
                    <a:pt x="373" y="442"/>
                    <a:pt x="375" y="442"/>
                  </a:cubicBezTo>
                  <a:lnTo>
                    <a:pt x="375" y="442"/>
                  </a:lnTo>
                  <a:cubicBezTo>
                    <a:pt x="376" y="442"/>
                    <a:pt x="377" y="445"/>
                    <a:pt x="380" y="450"/>
                  </a:cubicBezTo>
                  <a:cubicBezTo>
                    <a:pt x="380" y="450"/>
                    <a:pt x="381" y="449"/>
                    <a:pt x="379" y="441"/>
                  </a:cubicBezTo>
                  <a:cubicBezTo>
                    <a:pt x="376" y="433"/>
                    <a:pt x="374" y="430"/>
                    <a:pt x="375" y="430"/>
                  </a:cubicBezTo>
                  <a:lnTo>
                    <a:pt x="375" y="430"/>
                  </a:lnTo>
                  <a:cubicBezTo>
                    <a:pt x="375" y="430"/>
                    <a:pt x="377" y="433"/>
                    <a:pt x="381" y="441"/>
                  </a:cubicBezTo>
                  <a:cubicBezTo>
                    <a:pt x="385" y="447"/>
                    <a:pt x="388" y="450"/>
                    <a:pt x="389" y="450"/>
                  </a:cubicBezTo>
                  <a:cubicBezTo>
                    <a:pt x="389" y="450"/>
                    <a:pt x="388" y="446"/>
                    <a:pt x="385" y="438"/>
                  </a:cubicBezTo>
                  <a:cubicBezTo>
                    <a:pt x="385" y="438"/>
                    <a:pt x="384" y="435"/>
                    <a:pt x="385" y="435"/>
                  </a:cubicBezTo>
                  <a:lnTo>
                    <a:pt x="385" y="435"/>
                  </a:lnTo>
                  <a:cubicBezTo>
                    <a:pt x="385" y="435"/>
                    <a:pt x="386" y="435"/>
                    <a:pt x="388" y="437"/>
                  </a:cubicBezTo>
                  <a:cubicBezTo>
                    <a:pt x="391" y="440"/>
                    <a:pt x="395" y="441"/>
                    <a:pt x="398" y="441"/>
                  </a:cubicBezTo>
                  <a:cubicBezTo>
                    <a:pt x="402" y="441"/>
                    <a:pt x="403" y="439"/>
                    <a:pt x="398" y="432"/>
                  </a:cubicBezTo>
                  <a:lnTo>
                    <a:pt x="400" y="430"/>
                  </a:lnTo>
                  <a:cubicBezTo>
                    <a:pt x="403" y="432"/>
                    <a:pt x="406" y="433"/>
                    <a:pt x="407" y="433"/>
                  </a:cubicBezTo>
                  <a:cubicBezTo>
                    <a:pt x="408" y="433"/>
                    <a:pt x="408" y="431"/>
                    <a:pt x="406" y="427"/>
                  </a:cubicBezTo>
                  <a:lnTo>
                    <a:pt x="402" y="419"/>
                  </a:lnTo>
                  <a:lnTo>
                    <a:pt x="402" y="419"/>
                  </a:lnTo>
                  <a:cubicBezTo>
                    <a:pt x="406" y="426"/>
                    <a:pt x="412" y="431"/>
                    <a:pt x="414" y="431"/>
                  </a:cubicBezTo>
                  <a:cubicBezTo>
                    <a:pt x="414" y="431"/>
                    <a:pt x="414" y="431"/>
                    <a:pt x="415" y="431"/>
                  </a:cubicBezTo>
                  <a:cubicBezTo>
                    <a:pt x="416" y="430"/>
                    <a:pt x="416" y="430"/>
                    <a:pt x="411" y="423"/>
                  </a:cubicBezTo>
                  <a:cubicBezTo>
                    <a:pt x="406" y="417"/>
                    <a:pt x="407" y="416"/>
                    <a:pt x="408" y="416"/>
                  </a:cubicBezTo>
                  <a:cubicBezTo>
                    <a:pt x="408" y="416"/>
                    <a:pt x="408" y="416"/>
                    <a:pt x="408" y="416"/>
                  </a:cubicBezTo>
                  <a:cubicBezTo>
                    <a:pt x="410" y="416"/>
                    <a:pt x="415" y="421"/>
                    <a:pt x="420" y="427"/>
                  </a:cubicBezTo>
                  <a:lnTo>
                    <a:pt x="421" y="426"/>
                  </a:lnTo>
                  <a:cubicBezTo>
                    <a:pt x="415" y="418"/>
                    <a:pt x="413" y="415"/>
                    <a:pt x="414" y="415"/>
                  </a:cubicBezTo>
                  <a:lnTo>
                    <a:pt x="414" y="415"/>
                  </a:lnTo>
                  <a:cubicBezTo>
                    <a:pt x="414" y="415"/>
                    <a:pt x="416" y="416"/>
                    <a:pt x="418" y="418"/>
                  </a:cubicBezTo>
                  <a:cubicBezTo>
                    <a:pt x="421" y="422"/>
                    <a:pt x="423" y="423"/>
                    <a:pt x="425" y="423"/>
                  </a:cubicBezTo>
                  <a:cubicBezTo>
                    <a:pt x="426" y="423"/>
                    <a:pt x="426" y="422"/>
                    <a:pt x="427" y="422"/>
                  </a:cubicBezTo>
                  <a:cubicBezTo>
                    <a:pt x="425" y="420"/>
                    <a:pt x="425" y="419"/>
                    <a:pt x="425" y="419"/>
                  </a:cubicBezTo>
                  <a:lnTo>
                    <a:pt x="425" y="419"/>
                  </a:lnTo>
                  <a:cubicBezTo>
                    <a:pt x="425" y="419"/>
                    <a:pt x="428" y="422"/>
                    <a:pt x="427" y="422"/>
                  </a:cubicBezTo>
                  <a:lnTo>
                    <a:pt x="431" y="428"/>
                  </a:lnTo>
                  <a:cubicBezTo>
                    <a:pt x="433" y="430"/>
                    <a:pt x="434" y="430"/>
                    <a:pt x="435" y="430"/>
                  </a:cubicBezTo>
                  <a:cubicBezTo>
                    <a:pt x="436" y="430"/>
                    <a:pt x="432" y="426"/>
                    <a:pt x="428" y="422"/>
                  </a:cubicBezTo>
                  <a:lnTo>
                    <a:pt x="430" y="419"/>
                  </a:lnTo>
                  <a:cubicBezTo>
                    <a:pt x="433" y="418"/>
                    <a:pt x="434" y="417"/>
                    <a:pt x="427" y="412"/>
                  </a:cubicBezTo>
                  <a:cubicBezTo>
                    <a:pt x="421" y="406"/>
                    <a:pt x="417" y="399"/>
                    <a:pt x="418" y="399"/>
                  </a:cubicBezTo>
                  <a:lnTo>
                    <a:pt x="418" y="399"/>
                  </a:lnTo>
                  <a:cubicBezTo>
                    <a:pt x="422" y="405"/>
                    <a:pt x="428" y="410"/>
                    <a:pt x="429" y="410"/>
                  </a:cubicBezTo>
                  <a:cubicBezTo>
                    <a:pt x="429" y="410"/>
                    <a:pt x="429" y="410"/>
                    <a:pt x="430" y="410"/>
                  </a:cubicBezTo>
                  <a:cubicBezTo>
                    <a:pt x="431" y="410"/>
                    <a:pt x="436" y="415"/>
                    <a:pt x="436" y="415"/>
                  </a:cubicBezTo>
                  <a:cubicBezTo>
                    <a:pt x="439" y="420"/>
                    <a:pt x="441" y="421"/>
                    <a:pt x="442" y="421"/>
                  </a:cubicBezTo>
                  <a:cubicBezTo>
                    <a:pt x="444" y="421"/>
                    <a:pt x="443" y="415"/>
                    <a:pt x="440" y="410"/>
                  </a:cubicBezTo>
                  <a:cubicBezTo>
                    <a:pt x="436" y="403"/>
                    <a:pt x="434" y="399"/>
                    <a:pt x="436" y="399"/>
                  </a:cubicBezTo>
                  <a:lnTo>
                    <a:pt x="436" y="399"/>
                  </a:lnTo>
                  <a:cubicBezTo>
                    <a:pt x="437" y="399"/>
                    <a:pt x="440" y="402"/>
                    <a:pt x="445" y="407"/>
                  </a:cubicBezTo>
                  <a:cubicBezTo>
                    <a:pt x="448" y="410"/>
                    <a:pt x="449" y="412"/>
                    <a:pt x="450" y="412"/>
                  </a:cubicBezTo>
                  <a:cubicBezTo>
                    <a:pt x="451" y="412"/>
                    <a:pt x="443" y="400"/>
                    <a:pt x="431" y="387"/>
                  </a:cubicBezTo>
                  <a:lnTo>
                    <a:pt x="415" y="369"/>
                  </a:lnTo>
                  <a:lnTo>
                    <a:pt x="433" y="386"/>
                  </a:lnTo>
                  <a:cubicBezTo>
                    <a:pt x="445" y="397"/>
                    <a:pt x="452" y="403"/>
                    <a:pt x="453" y="403"/>
                  </a:cubicBezTo>
                  <a:cubicBezTo>
                    <a:pt x="454" y="403"/>
                    <a:pt x="452" y="399"/>
                    <a:pt x="448" y="392"/>
                  </a:cubicBezTo>
                  <a:cubicBezTo>
                    <a:pt x="446" y="388"/>
                    <a:pt x="446" y="386"/>
                    <a:pt x="446" y="386"/>
                  </a:cubicBezTo>
                  <a:lnTo>
                    <a:pt x="446" y="386"/>
                  </a:lnTo>
                  <a:cubicBezTo>
                    <a:pt x="447" y="386"/>
                    <a:pt x="448" y="388"/>
                    <a:pt x="450" y="390"/>
                  </a:cubicBezTo>
                  <a:cubicBezTo>
                    <a:pt x="453" y="393"/>
                    <a:pt x="455" y="394"/>
                    <a:pt x="457" y="394"/>
                  </a:cubicBezTo>
                  <a:cubicBezTo>
                    <a:pt x="458" y="394"/>
                    <a:pt x="459" y="393"/>
                    <a:pt x="462" y="391"/>
                  </a:cubicBezTo>
                  <a:cubicBezTo>
                    <a:pt x="465" y="387"/>
                    <a:pt x="466" y="386"/>
                    <a:pt x="459" y="381"/>
                  </a:cubicBezTo>
                  <a:lnTo>
                    <a:pt x="462" y="378"/>
                  </a:lnTo>
                  <a:cubicBezTo>
                    <a:pt x="466" y="381"/>
                    <a:pt x="468" y="382"/>
                    <a:pt x="469" y="382"/>
                  </a:cubicBezTo>
                  <a:cubicBezTo>
                    <a:pt x="471" y="382"/>
                    <a:pt x="466" y="377"/>
                    <a:pt x="457" y="371"/>
                  </a:cubicBezTo>
                  <a:cubicBezTo>
                    <a:pt x="457" y="371"/>
                    <a:pt x="458" y="370"/>
                    <a:pt x="459" y="369"/>
                  </a:cubicBezTo>
                  <a:lnTo>
                    <a:pt x="465" y="373"/>
                  </a:lnTo>
                  <a:cubicBezTo>
                    <a:pt x="467" y="375"/>
                    <a:pt x="469" y="376"/>
                    <a:pt x="470" y="376"/>
                  </a:cubicBezTo>
                  <a:cubicBezTo>
                    <a:pt x="474" y="376"/>
                    <a:pt x="477" y="372"/>
                    <a:pt x="482" y="364"/>
                  </a:cubicBezTo>
                  <a:cubicBezTo>
                    <a:pt x="490" y="352"/>
                    <a:pt x="491" y="351"/>
                    <a:pt x="477" y="343"/>
                  </a:cubicBezTo>
                  <a:cubicBezTo>
                    <a:pt x="470" y="338"/>
                    <a:pt x="467" y="336"/>
                    <a:pt x="468" y="336"/>
                  </a:cubicBezTo>
                  <a:lnTo>
                    <a:pt x="468" y="336"/>
                  </a:lnTo>
                  <a:cubicBezTo>
                    <a:pt x="468" y="336"/>
                    <a:pt x="472" y="337"/>
                    <a:pt x="479" y="341"/>
                  </a:cubicBezTo>
                  <a:cubicBezTo>
                    <a:pt x="484" y="343"/>
                    <a:pt x="489" y="345"/>
                    <a:pt x="490" y="345"/>
                  </a:cubicBezTo>
                  <a:cubicBezTo>
                    <a:pt x="490" y="345"/>
                    <a:pt x="489" y="344"/>
                    <a:pt x="486" y="343"/>
                  </a:cubicBezTo>
                  <a:cubicBezTo>
                    <a:pt x="486" y="343"/>
                    <a:pt x="488" y="341"/>
                    <a:pt x="492" y="341"/>
                  </a:cubicBezTo>
                  <a:cubicBezTo>
                    <a:pt x="493" y="341"/>
                    <a:pt x="495" y="341"/>
                    <a:pt x="496" y="342"/>
                  </a:cubicBezTo>
                  <a:cubicBezTo>
                    <a:pt x="500" y="342"/>
                    <a:pt x="502" y="343"/>
                    <a:pt x="504" y="343"/>
                  </a:cubicBezTo>
                  <a:cubicBezTo>
                    <a:pt x="511" y="343"/>
                    <a:pt x="505" y="339"/>
                    <a:pt x="499" y="336"/>
                  </a:cubicBezTo>
                  <a:cubicBezTo>
                    <a:pt x="491" y="334"/>
                    <a:pt x="490" y="333"/>
                    <a:pt x="491" y="333"/>
                  </a:cubicBezTo>
                  <a:cubicBezTo>
                    <a:pt x="492" y="333"/>
                    <a:pt x="496" y="334"/>
                    <a:pt x="500" y="334"/>
                  </a:cubicBezTo>
                  <a:cubicBezTo>
                    <a:pt x="505" y="336"/>
                    <a:pt x="510" y="336"/>
                    <a:pt x="511" y="336"/>
                  </a:cubicBezTo>
                  <a:cubicBezTo>
                    <a:pt x="512" y="336"/>
                    <a:pt x="512" y="336"/>
                    <a:pt x="509" y="335"/>
                  </a:cubicBezTo>
                  <a:cubicBezTo>
                    <a:pt x="503" y="331"/>
                    <a:pt x="500" y="323"/>
                    <a:pt x="507" y="323"/>
                  </a:cubicBezTo>
                  <a:cubicBezTo>
                    <a:pt x="508" y="323"/>
                    <a:pt x="511" y="323"/>
                    <a:pt x="513" y="324"/>
                  </a:cubicBezTo>
                  <a:lnTo>
                    <a:pt x="514" y="321"/>
                  </a:lnTo>
                  <a:cubicBezTo>
                    <a:pt x="508" y="317"/>
                    <a:pt x="509" y="314"/>
                    <a:pt x="510" y="312"/>
                  </a:cubicBezTo>
                  <a:cubicBezTo>
                    <a:pt x="511" y="309"/>
                    <a:pt x="511" y="307"/>
                    <a:pt x="514" y="307"/>
                  </a:cubicBezTo>
                  <a:cubicBezTo>
                    <a:pt x="515" y="307"/>
                    <a:pt x="517" y="308"/>
                    <a:pt x="519" y="308"/>
                  </a:cubicBezTo>
                  <a:cubicBezTo>
                    <a:pt x="522" y="310"/>
                    <a:pt x="524" y="311"/>
                    <a:pt x="525" y="311"/>
                  </a:cubicBezTo>
                  <a:cubicBezTo>
                    <a:pt x="526" y="311"/>
                    <a:pt x="524" y="309"/>
                    <a:pt x="520" y="306"/>
                  </a:cubicBezTo>
                  <a:cubicBezTo>
                    <a:pt x="521" y="304"/>
                    <a:pt x="505" y="298"/>
                    <a:pt x="507" y="297"/>
                  </a:cubicBezTo>
                  <a:cubicBezTo>
                    <a:pt x="499" y="295"/>
                    <a:pt x="491" y="292"/>
                    <a:pt x="491" y="289"/>
                  </a:cubicBezTo>
                  <a:lnTo>
                    <a:pt x="491" y="289"/>
                  </a:lnTo>
                  <a:lnTo>
                    <a:pt x="499" y="292"/>
                  </a:lnTo>
                  <a:lnTo>
                    <a:pt x="514" y="295"/>
                  </a:lnTo>
                  <a:cubicBezTo>
                    <a:pt x="516" y="294"/>
                    <a:pt x="516" y="292"/>
                    <a:pt x="508" y="290"/>
                  </a:cubicBezTo>
                  <a:cubicBezTo>
                    <a:pt x="516" y="290"/>
                    <a:pt x="517" y="288"/>
                    <a:pt x="517" y="286"/>
                  </a:cubicBezTo>
                  <a:cubicBezTo>
                    <a:pt x="518" y="283"/>
                    <a:pt x="519" y="279"/>
                    <a:pt x="511" y="276"/>
                  </a:cubicBezTo>
                  <a:lnTo>
                    <a:pt x="511" y="276"/>
                  </a:lnTo>
                  <a:cubicBezTo>
                    <a:pt x="512" y="276"/>
                    <a:pt x="513" y="276"/>
                    <a:pt x="513" y="276"/>
                  </a:cubicBezTo>
                  <a:cubicBezTo>
                    <a:pt x="527" y="276"/>
                    <a:pt x="527" y="266"/>
                    <a:pt x="512" y="263"/>
                  </a:cubicBezTo>
                  <a:cubicBezTo>
                    <a:pt x="504" y="262"/>
                    <a:pt x="504" y="261"/>
                    <a:pt x="513" y="260"/>
                  </a:cubicBezTo>
                  <a:cubicBezTo>
                    <a:pt x="521" y="259"/>
                    <a:pt x="521" y="259"/>
                    <a:pt x="513" y="257"/>
                  </a:cubicBezTo>
                  <a:cubicBezTo>
                    <a:pt x="505" y="255"/>
                    <a:pt x="513" y="253"/>
                    <a:pt x="521" y="252"/>
                  </a:cubicBezTo>
                  <a:cubicBezTo>
                    <a:pt x="538" y="250"/>
                    <a:pt x="538" y="249"/>
                    <a:pt x="530" y="247"/>
                  </a:cubicBezTo>
                  <a:cubicBezTo>
                    <a:pt x="521" y="243"/>
                    <a:pt x="521" y="240"/>
                    <a:pt x="521" y="239"/>
                  </a:cubicBezTo>
                  <a:cubicBezTo>
                    <a:pt x="516" y="237"/>
                    <a:pt x="514" y="235"/>
                    <a:pt x="512" y="235"/>
                  </a:cubicBezTo>
                  <a:cubicBezTo>
                    <a:pt x="510" y="235"/>
                    <a:pt x="508" y="236"/>
                    <a:pt x="505" y="237"/>
                  </a:cubicBezTo>
                  <a:cubicBezTo>
                    <a:pt x="500" y="237"/>
                    <a:pt x="494" y="237"/>
                    <a:pt x="489" y="235"/>
                  </a:cubicBezTo>
                  <a:cubicBezTo>
                    <a:pt x="484" y="234"/>
                    <a:pt x="485" y="234"/>
                    <a:pt x="486" y="234"/>
                  </a:cubicBezTo>
                  <a:cubicBezTo>
                    <a:pt x="487" y="234"/>
                    <a:pt x="489" y="234"/>
                    <a:pt x="489" y="234"/>
                  </a:cubicBezTo>
                  <a:cubicBezTo>
                    <a:pt x="492" y="235"/>
                    <a:pt x="494" y="236"/>
                    <a:pt x="496" y="236"/>
                  </a:cubicBezTo>
                  <a:cubicBezTo>
                    <a:pt x="499" y="236"/>
                    <a:pt x="501" y="235"/>
                    <a:pt x="505" y="233"/>
                  </a:cubicBezTo>
                  <a:cubicBezTo>
                    <a:pt x="513" y="231"/>
                    <a:pt x="513" y="228"/>
                    <a:pt x="513" y="225"/>
                  </a:cubicBezTo>
                  <a:lnTo>
                    <a:pt x="512" y="220"/>
                  </a:lnTo>
                  <a:cubicBezTo>
                    <a:pt x="517" y="215"/>
                    <a:pt x="518" y="212"/>
                    <a:pt x="515" y="212"/>
                  </a:cubicBezTo>
                  <a:cubicBezTo>
                    <a:pt x="515" y="212"/>
                    <a:pt x="513" y="212"/>
                    <a:pt x="511" y="213"/>
                  </a:cubicBezTo>
                  <a:lnTo>
                    <a:pt x="503" y="214"/>
                  </a:lnTo>
                  <a:cubicBezTo>
                    <a:pt x="519" y="210"/>
                    <a:pt x="515" y="194"/>
                    <a:pt x="502" y="194"/>
                  </a:cubicBezTo>
                  <a:cubicBezTo>
                    <a:pt x="501" y="194"/>
                    <a:pt x="500" y="194"/>
                    <a:pt x="499" y="194"/>
                  </a:cubicBezTo>
                  <a:lnTo>
                    <a:pt x="507" y="192"/>
                  </a:lnTo>
                  <a:cubicBezTo>
                    <a:pt x="514" y="189"/>
                    <a:pt x="514" y="188"/>
                    <a:pt x="513" y="185"/>
                  </a:cubicBezTo>
                  <a:cubicBezTo>
                    <a:pt x="513" y="183"/>
                    <a:pt x="503" y="179"/>
                    <a:pt x="501" y="175"/>
                  </a:cubicBezTo>
                  <a:cubicBezTo>
                    <a:pt x="499" y="170"/>
                    <a:pt x="498" y="166"/>
                    <a:pt x="494" y="166"/>
                  </a:cubicBezTo>
                  <a:cubicBezTo>
                    <a:pt x="493" y="166"/>
                    <a:pt x="492" y="166"/>
                    <a:pt x="490" y="167"/>
                  </a:cubicBezTo>
                  <a:cubicBezTo>
                    <a:pt x="490" y="165"/>
                    <a:pt x="490" y="165"/>
                    <a:pt x="496" y="161"/>
                  </a:cubicBezTo>
                  <a:cubicBezTo>
                    <a:pt x="504" y="160"/>
                    <a:pt x="504" y="158"/>
                    <a:pt x="503" y="157"/>
                  </a:cubicBezTo>
                  <a:cubicBezTo>
                    <a:pt x="503" y="157"/>
                    <a:pt x="503" y="157"/>
                    <a:pt x="503" y="157"/>
                  </a:cubicBezTo>
                  <a:cubicBezTo>
                    <a:pt x="501" y="157"/>
                    <a:pt x="494" y="160"/>
                    <a:pt x="489" y="163"/>
                  </a:cubicBezTo>
                  <a:cubicBezTo>
                    <a:pt x="486" y="164"/>
                    <a:pt x="484" y="164"/>
                    <a:pt x="483" y="164"/>
                  </a:cubicBezTo>
                  <a:cubicBezTo>
                    <a:pt x="481" y="164"/>
                    <a:pt x="483" y="162"/>
                    <a:pt x="486" y="158"/>
                  </a:cubicBezTo>
                  <a:cubicBezTo>
                    <a:pt x="492" y="152"/>
                    <a:pt x="489" y="146"/>
                    <a:pt x="482" y="146"/>
                  </a:cubicBezTo>
                  <a:cubicBezTo>
                    <a:pt x="482" y="146"/>
                    <a:pt x="481" y="146"/>
                    <a:pt x="481" y="146"/>
                  </a:cubicBezTo>
                  <a:cubicBezTo>
                    <a:pt x="480" y="145"/>
                    <a:pt x="480" y="143"/>
                    <a:pt x="486" y="139"/>
                  </a:cubicBezTo>
                  <a:cubicBezTo>
                    <a:pt x="491" y="135"/>
                    <a:pt x="495" y="130"/>
                    <a:pt x="490" y="130"/>
                  </a:cubicBezTo>
                  <a:cubicBezTo>
                    <a:pt x="489" y="130"/>
                    <a:pt x="486" y="131"/>
                    <a:pt x="482" y="132"/>
                  </a:cubicBezTo>
                  <a:cubicBezTo>
                    <a:pt x="481" y="130"/>
                    <a:pt x="481" y="130"/>
                    <a:pt x="488" y="127"/>
                  </a:cubicBezTo>
                  <a:cubicBezTo>
                    <a:pt x="491" y="122"/>
                    <a:pt x="495" y="119"/>
                    <a:pt x="494" y="119"/>
                  </a:cubicBezTo>
                  <a:lnTo>
                    <a:pt x="494" y="119"/>
                  </a:lnTo>
                  <a:cubicBezTo>
                    <a:pt x="494" y="119"/>
                    <a:pt x="491" y="120"/>
                    <a:pt x="486" y="123"/>
                  </a:cubicBezTo>
                  <a:cubicBezTo>
                    <a:pt x="485" y="123"/>
                    <a:pt x="485" y="123"/>
                    <a:pt x="484" y="123"/>
                  </a:cubicBezTo>
                  <a:cubicBezTo>
                    <a:pt x="477" y="123"/>
                    <a:pt x="476" y="119"/>
                    <a:pt x="480" y="113"/>
                  </a:cubicBezTo>
                  <a:cubicBezTo>
                    <a:pt x="479" y="112"/>
                    <a:pt x="479" y="111"/>
                    <a:pt x="478" y="111"/>
                  </a:cubicBezTo>
                  <a:cubicBezTo>
                    <a:pt x="476" y="111"/>
                    <a:pt x="474" y="112"/>
                    <a:pt x="471" y="115"/>
                  </a:cubicBezTo>
                  <a:lnTo>
                    <a:pt x="464" y="120"/>
                  </a:lnTo>
                  <a:cubicBezTo>
                    <a:pt x="470" y="114"/>
                    <a:pt x="474" y="111"/>
                    <a:pt x="473" y="111"/>
                  </a:cubicBezTo>
                  <a:lnTo>
                    <a:pt x="473" y="111"/>
                  </a:lnTo>
                  <a:cubicBezTo>
                    <a:pt x="473" y="111"/>
                    <a:pt x="469" y="113"/>
                    <a:pt x="463" y="118"/>
                  </a:cubicBezTo>
                  <a:cubicBezTo>
                    <a:pt x="460" y="120"/>
                    <a:pt x="458" y="120"/>
                    <a:pt x="457" y="120"/>
                  </a:cubicBezTo>
                  <a:cubicBezTo>
                    <a:pt x="457" y="120"/>
                    <a:pt x="458" y="119"/>
                    <a:pt x="462" y="115"/>
                  </a:cubicBezTo>
                  <a:cubicBezTo>
                    <a:pt x="467" y="110"/>
                    <a:pt x="466" y="109"/>
                    <a:pt x="466" y="109"/>
                  </a:cubicBezTo>
                  <a:cubicBezTo>
                    <a:pt x="459" y="106"/>
                    <a:pt x="454" y="103"/>
                    <a:pt x="448" y="99"/>
                  </a:cubicBezTo>
                  <a:cubicBezTo>
                    <a:pt x="442" y="93"/>
                    <a:pt x="439" y="89"/>
                    <a:pt x="435" y="89"/>
                  </a:cubicBezTo>
                  <a:cubicBezTo>
                    <a:pt x="434" y="89"/>
                    <a:pt x="432" y="90"/>
                    <a:pt x="430" y="92"/>
                  </a:cubicBezTo>
                  <a:cubicBezTo>
                    <a:pt x="427" y="94"/>
                    <a:pt x="426" y="95"/>
                    <a:pt x="425" y="95"/>
                  </a:cubicBezTo>
                  <a:cubicBezTo>
                    <a:pt x="424" y="95"/>
                    <a:pt x="426" y="93"/>
                    <a:pt x="428" y="90"/>
                  </a:cubicBezTo>
                  <a:cubicBezTo>
                    <a:pt x="433" y="83"/>
                    <a:pt x="431" y="82"/>
                    <a:pt x="430" y="81"/>
                  </a:cubicBezTo>
                  <a:cubicBezTo>
                    <a:pt x="429" y="80"/>
                    <a:pt x="428" y="78"/>
                    <a:pt x="433" y="72"/>
                  </a:cubicBezTo>
                  <a:lnTo>
                    <a:pt x="433" y="72"/>
                  </a:lnTo>
                  <a:cubicBezTo>
                    <a:pt x="428" y="76"/>
                    <a:pt x="426" y="77"/>
                    <a:pt x="426" y="77"/>
                  </a:cubicBezTo>
                  <a:cubicBezTo>
                    <a:pt x="425" y="77"/>
                    <a:pt x="425" y="76"/>
                    <a:pt x="425" y="76"/>
                  </a:cubicBezTo>
                  <a:cubicBezTo>
                    <a:pt x="428" y="72"/>
                    <a:pt x="429" y="70"/>
                    <a:pt x="428" y="70"/>
                  </a:cubicBezTo>
                  <a:lnTo>
                    <a:pt x="428" y="70"/>
                  </a:lnTo>
                  <a:cubicBezTo>
                    <a:pt x="427" y="70"/>
                    <a:pt x="425" y="71"/>
                    <a:pt x="422" y="74"/>
                  </a:cubicBezTo>
                  <a:cubicBezTo>
                    <a:pt x="417" y="79"/>
                    <a:pt x="414" y="82"/>
                    <a:pt x="414" y="82"/>
                  </a:cubicBezTo>
                  <a:cubicBezTo>
                    <a:pt x="414" y="82"/>
                    <a:pt x="416" y="79"/>
                    <a:pt x="421" y="73"/>
                  </a:cubicBezTo>
                  <a:cubicBezTo>
                    <a:pt x="425" y="68"/>
                    <a:pt x="427" y="61"/>
                    <a:pt x="426" y="61"/>
                  </a:cubicBezTo>
                  <a:lnTo>
                    <a:pt x="426" y="61"/>
                  </a:lnTo>
                  <a:cubicBezTo>
                    <a:pt x="426" y="61"/>
                    <a:pt x="425" y="62"/>
                    <a:pt x="424" y="64"/>
                  </a:cubicBezTo>
                  <a:cubicBezTo>
                    <a:pt x="419" y="71"/>
                    <a:pt x="417" y="68"/>
                    <a:pt x="410" y="74"/>
                  </a:cubicBezTo>
                  <a:cubicBezTo>
                    <a:pt x="409" y="73"/>
                    <a:pt x="408" y="72"/>
                    <a:pt x="412" y="65"/>
                  </a:cubicBezTo>
                  <a:cubicBezTo>
                    <a:pt x="414" y="61"/>
                    <a:pt x="412" y="60"/>
                    <a:pt x="410" y="60"/>
                  </a:cubicBezTo>
                  <a:cubicBezTo>
                    <a:pt x="407" y="60"/>
                    <a:pt x="402" y="62"/>
                    <a:pt x="399" y="65"/>
                  </a:cubicBezTo>
                  <a:cubicBezTo>
                    <a:pt x="397" y="68"/>
                    <a:pt x="395" y="69"/>
                    <a:pt x="395" y="69"/>
                  </a:cubicBezTo>
                  <a:cubicBezTo>
                    <a:pt x="395" y="69"/>
                    <a:pt x="395" y="67"/>
                    <a:pt x="398" y="64"/>
                  </a:cubicBezTo>
                  <a:cubicBezTo>
                    <a:pt x="402" y="57"/>
                    <a:pt x="401" y="56"/>
                    <a:pt x="399" y="55"/>
                  </a:cubicBezTo>
                  <a:lnTo>
                    <a:pt x="399" y="55"/>
                  </a:lnTo>
                  <a:cubicBezTo>
                    <a:pt x="397" y="57"/>
                    <a:pt x="397" y="57"/>
                    <a:pt x="396" y="57"/>
                  </a:cubicBezTo>
                  <a:cubicBezTo>
                    <a:pt x="396" y="57"/>
                    <a:pt x="399" y="52"/>
                    <a:pt x="402" y="47"/>
                  </a:cubicBezTo>
                  <a:cubicBezTo>
                    <a:pt x="408" y="41"/>
                    <a:pt x="407" y="40"/>
                    <a:pt x="403" y="39"/>
                  </a:cubicBezTo>
                  <a:lnTo>
                    <a:pt x="403" y="39"/>
                  </a:lnTo>
                  <a:cubicBezTo>
                    <a:pt x="401" y="41"/>
                    <a:pt x="399" y="42"/>
                    <a:pt x="397" y="42"/>
                  </a:cubicBezTo>
                  <a:cubicBezTo>
                    <a:pt x="394" y="42"/>
                    <a:pt x="390" y="40"/>
                    <a:pt x="388" y="38"/>
                  </a:cubicBezTo>
                  <a:cubicBezTo>
                    <a:pt x="386" y="37"/>
                    <a:pt x="384" y="37"/>
                    <a:pt x="383" y="37"/>
                  </a:cubicBezTo>
                  <a:cubicBezTo>
                    <a:pt x="377" y="37"/>
                    <a:pt x="372" y="43"/>
                    <a:pt x="365" y="54"/>
                  </a:cubicBezTo>
                  <a:lnTo>
                    <a:pt x="356" y="68"/>
                  </a:lnTo>
                  <a:lnTo>
                    <a:pt x="364" y="53"/>
                  </a:lnTo>
                  <a:cubicBezTo>
                    <a:pt x="367" y="46"/>
                    <a:pt x="372" y="30"/>
                    <a:pt x="372" y="30"/>
                  </a:cubicBezTo>
                  <a:cubicBezTo>
                    <a:pt x="372" y="30"/>
                    <a:pt x="372" y="30"/>
                    <a:pt x="372" y="30"/>
                  </a:cubicBezTo>
                  <a:cubicBezTo>
                    <a:pt x="370" y="30"/>
                    <a:pt x="367" y="37"/>
                    <a:pt x="364" y="45"/>
                  </a:cubicBezTo>
                  <a:cubicBezTo>
                    <a:pt x="363" y="48"/>
                    <a:pt x="361" y="50"/>
                    <a:pt x="361" y="50"/>
                  </a:cubicBezTo>
                  <a:cubicBezTo>
                    <a:pt x="360" y="50"/>
                    <a:pt x="360" y="47"/>
                    <a:pt x="360" y="42"/>
                  </a:cubicBezTo>
                  <a:cubicBezTo>
                    <a:pt x="360" y="37"/>
                    <a:pt x="359" y="35"/>
                    <a:pt x="358" y="35"/>
                  </a:cubicBezTo>
                  <a:cubicBezTo>
                    <a:pt x="357" y="35"/>
                    <a:pt x="356" y="36"/>
                    <a:pt x="354" y="39"/>
                  </a:cubicBezTo>
                  <a:cubicBezTo>
                    <a:pt x="353" y="39"/>
                    <a:pt x="351" y="38"/>
                    <a:pt x="352" y="30"/>
                  </a:cubicBezTo>
                  <a:cubicBezTo>
                    <a:pt x="351" y="30"/>
                    <a:pt x="351" y="30"/>
                    <a:pt x="351" y="30"/>
                  </a:cubicBezTo>
                  <a:cubicBezTo>
                    <a:pt x="350" y="30"/>
                    <a:pt x="350" y="31"/>
                    <a:pt x="348" y="37"/>
                  </a:cubicBezTo>
                  <a:cubicBezTo>
                    <a:pt x="347" y="41"/>
                    <a:pt x="346" y="42"/>
                    <a:pt x="345" y="42"/>
                  </a:cubicBezTo>
                  <a:cubicBezTo>
                    <a:pt x="344" y="42"/>
                    <a:pt x="344" y="40"/>
                    <a:pt x="345" y="36"/>
                  </a:cubicBezTo>
                  <a:cubicBezTo>
                    <a:pt x="347" y="26"/>
                    <a:pt x="346" y="21"/>
                    <a:pt x="345" y="21"/>
                  </a:cubicBezTo>
                  <a:cubicBezTo>
                    <a:pt x="344" y="21"/>
                    <a:pt x="342" y="23"/>
                    <a:pt x="342" y="26"/>
                  </a:cubicBezTo>
                  <a:cubicBezTo>
                    <a:pt x="340" y="31"/>
                    <a:pt x="338" y="33"/>
                    <a:pt x="337" y="33"/>
                  </a:cubicBezTo>
                  <a:cubicBezTo>
                    <a:pt x="337" y="33"/>
                    <a:pt x="336" y="33"/>
                    <a:pt x="336" y="32"/>
                  </a:cubicBezTo>
                  <a:cubicBezTo>
                    <a:pt x="336" y="32"/>
                    <a:pt x="336" y="32"/>
                    <a:pt x="335" y="32"/>
                  </a:cubicBezTo>
                  <a:cubicBezTo>
                    <a:pt x="334" y="32"/>
                    <a:pt x="332" y="33"/>
                    <a:pt x="329" y="39"/>
                  </a:cubicBezTo>
                  <a:lnTo>
                    <a:pt x="326" y="38"/>
                  </a:lnTo>
                  <a:cubicBezTo>
                    <a:pt x="325" y="38"/>
                    <a:pt x="328" y="30"/>
                    <a:pt x="329" y="30"/>
                  </a:cubicBezTo>
                  <a:lnTo>
                    <a:pt x="330" y="22"/>
                  </a:lnTo>
                  <a:cubicBezTo>
                    <a:pt x="330" y="22"/>
                    <a:pt x="329" y="22"/>
                    <a:pt x="328" y="22"/>
                  </a:cubicBezTo>
                  <a:cubicBezTo>
                    <a:pt x="326" y="22"/>
                    <a:pt x="324" y="23"/>
                    <a:pt x="321" y="29"/>
                  </a:cubicBezTo>
                  <a:cubicBezTo>
                    <a:pt x="319" y="36"/>
                    <a:pt x="318" y="40"/>
                    <a:pt x="318" y="40"/>
                  </a:cubicBezTo>
                  <a:cubicBezTo>
                    <a:pt x="318" y="40"/>
                    <a:pt x="319" y="36"/>
                    <a:pt x="320" y="28"/>
                  </a:cubicBezTo>
                  <a:cubicBezTo>
                    <a:pt x="322" y="22"/>
                    <a:pt x="322" y="16"/>
                    <a:pt x="321" y="16"/>
                  </a:cubicBezTo>
                  <a:lnTo>
                    <a:pt x="321" y="16"/>
                  </a:lnTo>
                  <a:cubicBezTo>
                    <a:pt x="321" y="16"/>
                    <a:pt x="320" y="17"/>
                    <a:pt x="319" y="19"/>
                  </a:cubicBezTo>
                  <a:cubicBezTo>
                    <a:pt x="317" y="26"/>
                    <a:pt x="316" y="28"/>
                    <a:pt x="315" y="28"/>
                  </a:cubicBezTo>
                  <a:cubicBezTo>
                    <a:pt x="315" y="28"/>
                    <a:pt x="315" y="23"/>
                    <a:pt x="316" y="19"/>
                  </a:cubicBezTo>
                  <a:cubicBezTo>
                    <a:pt x="318" y="11"/>
                    <a:pt x="319" y="7"/>
                    <a:pt x="318" y="7"/>
                  </a:cubicBezTo>
                  <a:lnTo>
                    <a:pt x="318" y="7"/>
                  </a:lnTo>
                  <a:cubicBezTo>
                    <a:pt x="318" y="7"/>
                    <a:pt x="315" y="11"/>
                    <a:pt x="310" y="18"/>
                  </a:cubicBezTo>
                  <a:cubicBezTo>
                    <a:pt x="310" y="18"/>
                    <a:pt x="310" y="18"/>
                    <a:pt x="310" y="18"/>
                  </a:cubicBezTo>
                  <a:cubicBezTo>
                    <a:pt x="306" y="18"/>
                    <a:pt x="301" y="24"/>
                    <a:pt x="297" y="24"/>
                  </a:cubicBezTo>
                  <a:cubicBezTo>
                    <a:pt x="296" y="24"/>
                    <a:pt x="296" y="23"/>
                    <a:pt x="296" y="23"/>
                  </a:cubicBezTo>
                  <a:cubicBezTo>
                    <a:pt x="289" y="22"/>
                    <a:pt x="286" y="22"/>
                    <a:pt x="284" y="14"/>
                  </a:cubicBezTo>
                  <a:cubicBezTo>
                    <a:pt x="284" y="12"/>
                    <a:pt x="284" y="11"/>
                    <a:pt x="284" y="9"/>
                  </a:cubicBezTo>
                  <a:lnTo>
                    <a:pt x="284" y="9"/>
                  </a:lnTo>
                  <a:cubicBezTo>
                    <a:pt x="284" y="22"/>
                    <a:pt x="282" y="22"/>
                    <a:pt x="278" y="22"/>
                  </a:cubicBezTo>
                  <a:cubicBezTo>
                    <a:pt x="276" y="19"/>
                    <a:pt x="274" y="18"/>
                    <a:pt x="273" y="18"/>
                  </a:cubicBezTo>
                  <a:cubicBezTo>
                    <a:pt x="270" y="18"/>
                    <a:pt x="269" y="24"/>
                    <a:pt x="269" y="30"/>
                  </a:cubicBezTo>
                  <a:lnTo>
                    <a:pt x="271" y="30"/>
                  </a:lnTo>
                  <a:cubicBezTo>
                    <a:pt x="272" y="39"/>
                    <a:pt x="272" y="43"/>
                    <a:pt x="271" y="43"/>
                  </a:cubicBezTo>
                  <a:cubicBezTo>
                    <a:pt x="270" y="43"/>
                    <a:pt x="269" y="41"/>
                    <a:pt x="268" y="38"/>
                  </a:cubicBezTo>
                  <a:cubicBezTo>
                    <a:pt x="265" y="38"/>
                    <a:pt x="265" y="30"/>
                    <a:pt x="264" y="21"/>
                  </a:cubicBezTo>
                  <a:cubicBezTo>
                    <a:pt x="264" y="13"/>
                    <a:pt x="262" y="5"/>
                    <a:pt x="260" y="5"/>
                  </a:cubicBezTo>
                  <a:close/>
                  <a:moveTo>
                    <a:pt x="450" y="569"/>
                  </a:moveTo>
                  <a:cubicBezTo>
                    <a:pt x="449" y="569"/>
                    <a:pt x="449" y="569"/>
                    <a:pt x="448" y="570"/>
                  </a:cubicBezTo>
                  <a:cubicBezTo>
                    <a:pt x="448" y="575"/>
                    <a:pt x="450" y="581"/>
                    <a:pt x="453" y="585"/>
                  </a:cubicBezTo>
                  <a:cubicBezTo>
                    <a:pt x="454" y="588"/>
                    <a:pt x="455" y="589"/>
                    <a:pt x="456" y="589"/>
                  </a:cubicBezTo>
                  <a:cubicBezTo>
                    <a:pt x="457" y="589"/>
                    <a:pt x="457" y="585"/>
                    <a:pt x="454" y="575"/>
                  </a:cubicBezTo>
                  <a:cubicBezTo>
                    <a:pt x="451" y="571"/>
                    <a:pt x="451" y="569"/>
                    <a:pt x="450" y="5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58"/>
            <p:cNvSpPr/>
            <p:nvPr/>
          </p:nvSpPr>
          <p:spPr>
            <a:xfrm>
              <a:off x="8253538" y="3504050"/>
              <a:ext cx="22500" cy="39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26033D3-C4D1-3E5D-6DED-582B1CE198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1" name="Google Shape;8781;p3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/>
              <a:t>Skill</a:t>
            </a:r>
            <a:r>
              <a:rPr lang="id-ID" dirty="0"/>
              <a:t> yang di kuasai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A8F3C-1DD1-76A7-9E8E-34A1C057E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>
              <a:buNone/>
            </a:pPr>
            <a:endParaRPr lang="id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7B7CCE-2409-DB5E-1E69-8C4A371FC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2039" y="2393482"/>
            <a:ext cx="2565992" cy="5324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53AE2B-717D-E095-4E6E-0A1A9E0BDA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7703" y="2366537"/>
            <a:ext cx="780290" cy="7802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EC401F2-9643-D5F5-8DE3-457270AAF4CD}"/>
              </a:ext>
            </a:extLst>
          </p:cNvPr>
          <p:cNvSpPr/>
          <p:nvPr/>
        </p:nvSpPr>
        <p:spPr>
          <a:xfrm>
            <a:off x="1435331" y="1714800"/>
            <a:ext cx="1825034" cy="432027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sz="1600" b="1" dirty="0"/>
              <a:t>Data </a:t>
            </a:r>
            <a:r>
              <a:rPr lang="id-ID" sz="1600" b="1" dirty="0" err="1"/>
              <a:t>Analyst</a:t>
            </a:r>
            <a:endParaRPr lang="id-ID" sz="1600" b="1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42B5EB-31F7-A2E0-8545-3EC3B507CC61}"/>
              </a:ext>
            </a:extLst>
          </p:cNvPr>
          <p:cNvSpPr/>
          <p:nvPr/>
        </p:nvSpPr>
        <p:spPr>
          <a:xfrm>
            <a:off x="5523983" y="1714800"/>
            <a:ext cx="1825034" cy="432027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sz="1600" b="1" dirty="0"/>
              <a:t>Data Visualisasi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C26118-AD2A-0DD3-D11B-C97D2A2232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3006" y="3045817"/>
            <a:ext cx="1646011" cy="103112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145E0B4-3991-492C-1876-894CD288FC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3338" y="3212686"/>
            <a:ext cx="1957658" cy="10242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4" name="Google Shape;8984;p33"/>
          <p:cNvSpPr txBox="1">
            <a:spLocks noGrp="1"/>
          </p:cNvSpPr>
          <p:nvPr>
            <p:ph type="subTitle" idx="1"/>
          </p:nvPr>
        </p:nvSpPr>
        <p:spPr>
          <a:xfrm>
            <a:off x="4519673" y="1498133"/>
            <a:ext cx="4447534" cy="2288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id-ID" dirty="0" err="1"/>
              <a:t>Dataset</a:t>
            </a:r>
            <a:r>
              <a:rPr lang="id-ID" dirty="0"/>
              <a:t> yang digunakan adalah data </a:t>
            </a:r>
            <a:r>
              <a:rPr lang="id-ID" dirty="0" err="1"/>
              <a:t>pejualan</a:t>
            </a:r>
            <a:r>
              <a:rPr lang="id-ID" dirty="0"/>
              <a:t> sepeda di </a:t>
            </a:r>
            <a:r>
              <a:rPr lang="id-ID" dirty="0" err="1"/>
              <a:t>Europa</a:t>
            </a:r>
            <a:r>
              <a:rPr lang="id-ID" dirty="0"/>
              <a:t> tahun 2011-2016. Anda dapat mengakses </a:t>
            </a:r>
            <a:r>
              <a:rPr lang="id-ID" dirty="0" err="1"/>
              <a:t>file</a:t>
            </a:r>
            <a:r>
              <a:rPr lang="id-ID" dirty="0"/>
              <a:t> </a:t>
            </a:r>
            <a:r>
              <a:rPr lang="id-ID" dirty="0" err="1"/>
              <a:t>dataset</a:t>
            </a:r>
            <a:r>
              <a:rPr lang="id-ID" dirty="0"/>
              <a:t> ini melalui </a:t>
            </a:r>
            <a:r>
              <a:rPr lang="id-ID" dirty="0" err="1"/>
              <a:t>link</a:t>
            </a:r>
            <a:r>
              <a:rPr lang="id-ID" dirty="0"/>
              <a:t> berikut: </a:t>
            </a:r>
            <a:r>
              <a:rPr lang="id-ID" dirty="0">
                <a:hlinkClick r:id="rId3"/>
              </a:rPr>
              <a:t>https://www.kaggle.com/datasets/sadiqshah/bike-sales-in-europe</a:t>
            </a:r>
            <a:r>
              <a:rPr lang="id-ID" dirty="0"/>
              <a:t> </a:t>
            </a:r>
            <a:endParaRPr dirty="0"/>
          </a:p>
        </p:txBody>
      </p:sp>
      <p:sp>
        <p:nvSpPr>
          <p:cNvPr id="8985" name="Google Shape;8985;p33"/>
          <p:cNvSpPr txBox="1">
            <a:spLocks noGrp="1"/>
          </p:cNvSpPr>
          <p:nvPr>
            <p:ph type="title"/>
          </p:nvPr>
        </p:nvSpPr>
        <p:spPr>
          <a:xfrm>
            <a:off x="3509967" y="297707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Data Set</a:t>
            </a:r>
            <a:endParaRPr dirty="0"/>
          </a:p>
        </p:txBody>
      </p:sp>
      <p:grpSp>
        <p:nvGrpSpPr>
          <p:cNvPr id="8986" name="Google Shape;8986;p33"/>
          <p:cNvGrpSpPr/>
          <p:nvPr/>
        </p:nvGrpSpPr>
        <p:grpSpPr>
          <a:xfrm>
            <a:off x="143361" y="1528964"/>
            <a:ext cx="4063694" cy="3240972"/>
            <a:chOff x="593066" y="951257"/>
            <a:chExt cx="4063694" cy="3240972"/>
          </a:xfrm>
        </p:grpSpPr>
        <p:sp>
          <p:nvSpPr>
            <p:cNvPr id="8987" name="Google Shape;8987;p33"/>
            <p:cNvSpPr/>
            <p:nvPr/>
          </p:nvSpPr>
          <p:spPr>
            <a:xfrm>
              <a:off x="3340843" y="2450683"/>
              <a:ext cx="67028" cy="55540"/>
            </a:xfrm>
            <a:custGeom>
              <a:avLst/>
              <a:gdLst/>
              <a:ahLst/>
              <a:cxnLst/>
              <a:rect l="l" t="t" r="r" b="b"/>
              <a:pathLst>
                <a:path w="671" h="556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6"/>
                  </a:lnTo>
                  <a:cubicBezTo>
                    <a:pt x="280" y="128"/>
                    <a:pt x="280" y="128"/>
                    <a:pt x="280" y="128"/>
                  </a:cubicBezTo>
                  <a:cubicBezTo>
                    <a:pt x="280" y="128"/>
                    <a:pt x="278" y="123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586" y="146"/>
                  </a:moveTo>
                  <a:cubicBezTo>
                    <a:pt x="587" y="146"/>
                    <a:pt x="583" y="147"/>
                    <a:pt x="576" y="152"/>
                  </a:cubicBezTo>
                  <a:lnTo>
                    <a:pt x="575" y="152"/>
                  </a:lnTo>
                  <a:cubicBezTo>
                    <a:pt x="569" y="155"/>
                    <a:pt x="563" y="158"/>
                    <a:pt x="561" y="158"/>
                  </a:cubicBezTo>
                  <a:cubicBezTo>
                    <a:pt x="561" y="158"/>
                    <a:pt x="561" y="158"/>
                    <a:pt x="560" y="158"/>
                  </a:cubicBezTo>
                  <a:cubicBezTo>
                    <a:pt x="557" y="160"/>
                    <a:pt x="555" y="161"/>
                    <a:pt x="554" y="161"/>
                  </a:cubicBezTo>
                  <a:cubicBezTo>
                    <a:pt x="554" y="161"/>
                    <a:pt x="564" y="155"/>
                    <a:pt x="575" y="150"/>
                  </a:cubicBezTo>
                  <a:cubicBezTo>
                    <a:pt x="582" y="147"/>
                    <a:pt x="586" y="146"/>
                    <a:pt x="586" y="146"/>
                  </a:cubicBezTo>
                  <a:close/>
                  <a:moveTo>
                    <a:pt x="317" y="152"/>
                  </a:moveTo>
                  <a:cubicBezTo>
                    <a:pt x="320" y="159"/>
                    <a:pt x="322" y="162"/>
                    <a:pt x="322" y="162"/>
                  </a:cubicBezTo>
                  <a:cubicBezTo>
                    <a:pt x="322" y="162"/>
                    <a:pt x="320" y="159"/>
                    <a:pt x="317" y="152"/>
                  </a:cubicBez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41" y="143"/>
                  </a:move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69" y="173"/>
                    <a:pt x="269" y="173"/>
                    <a:pt x="270" y="174"/>
                  </a:cubicBezTo>
                  <a:lnTo>
                    <a:pt x="270" y="174"/>
                  </a:lnTo>
                  <a:cubicBezTo>
                    <a:pt x="266" y="171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3"/>
                    <a:pt x="241" y="143"/>
                  </a:cubicBez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8" y="299"/>
                    <a:pt x="200" y="300"/>
                    <a:pt x="184" y="300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1"/>
                    <a:pt x="258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3" y="346"/>
                    <a:pt x="249" y="348"/>
                  </a:cubicBezTo>
                  <a:lnTo>
                    <a:pt x="249" y="348"/>
                  </a:lnTo>
                  <a:cubicBezTo>
                    <a:pt x="249" y="348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4"/>
                    <a:pt x="234" y="354"/>
                  </a:cubicBezTo>
                  <a:cubicBezTo>
                    <a:pt x="235" y="354"/>
                    <a:pt x="237" y="353"/>
                    <a:pt x="242" y="351"/>
                  </a:cubicBezTo>
                  <a:cubicBezTo>
                    <a:pt x="245" y="350"/>
                    <a:pt x="247" y="349"/>
                    <a:pt x="249" y="348"/>
                  </a:cubicBezTo>
                  <a:lnTo>
                    <a:pt x="249" y="348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9"/>
                    <a:pt x="176" y="359"/>
                  </a:cubicBezTo>
                  <a:cubicBezTo>
                    <a:pt x="174" y="360"/>
                    <a:pt x="173" y="360"/>
                    <a:pt x="173" y="360"/>
                  </a:cubicBezTo>
                  <a:cubicBezTo>
                    <a:pt x="170" y="360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600" y="352"/>
                  </a:moveTo>
                  <a:cubicBezTo>
                    <a:pt x="600" y="352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3" y="354"/>
                    <a:pt x="598" y="352"/>
                    <a:pt x="600" y="352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6"/>
                    <a:pt x="318" y="432"/>
                  </a:cubicBezTo>
                  <a:close/>
                  <a:moveTo>
                    <a:pt x="594" y="450"/>
                  </a:moveTo>
                  <a:cubicBezTo>
                    <a:pt x="595" y="451"/>
                    <a:pt x="597" y="453"/>
                    <a:pt x="599" y="454"/>
                  </a:cubicBezTo>
                  <a:cubicBezTo>
                    <a:pt x="601" y="456"/>
                    <a:pt x="602" y="457"/>
                    <a:pt x="603" y="458"/>
                  </a:cubicBezTo>
                  <a:lnTo>
                    <a:pt x="603" y="458"/>
                  </a:lnTo>
                  <a:cubicBezTo>
                    <a:pt x="602" y="457"/>
                    <a:pt x="600" y="455"/>
                    <a:pt x="594" y="450"/>
                  </a:cubicBezTo>
                  <a:close/>
                  <a:moveTo>
                    <a:pt x="603" y="458"/>
                  </a:moveTo>
                  <a:cubicBezTo>
                    <a:pt x="603" y="458"/>
                    <a:pt x="603" y="458"/>
                    <a:pt x="603" y="458"/>
                  </a:cubicBezTo>
                  <a:cubicBezTo>
                    <a:pt x="603" y="458"/>
                    <a:pt x="603" y="458"/>
                    <a:pt x="603" y="458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0" y="482"/>
                  </a:moveTo>
                  <a:lnTo>
                    <a:pt x="311" y="484"/>
                  </a:ln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9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4" y="91"/>
                  </a:cubicBezTo>
                  <a:cubicBezTo>
                    <a:pt x="279" y="99"/>
                    <a:pt x="281" y="102"/>
                    <a:pt x="281" y="102"/>
                  </a:cubicBezTo>
                  <a:cubicBezTo>
                    <a:pt x="281" y="102"/>
                    <a:pt x="280" y="101"/>
                    <a:pt x="278" y="99"/>
                  </a:cubicBezTo>
                  <a:cubicBezTo>
                    <a:pt x="274" y="94"/>
                    <a:pt x="271" y="90"/>
                    <a:pt x="269" y="84"/>
                  </a:cubicBezTo>
                  <a:cubicBezTo>
                    <a:pt x="265" y="79"/>
                    <a:pt x="264" y="79"/>
                    <a:pt x="263" y="79"/>
                  </a:cubicBezTo>
                  <a:cubicBezTo>
                    <a:pt x="263" y="79"/>
                    <a:pt x="262" y="79"/>
                    <a:pt x="262" y="79"/>
                  </a:cubicBezTo>
                  <a:cubicBezTo>
                    <a:pt x="260" y="80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7" y="81"/>
                    <a:pt x="257" y="81"/>
                  </a:cubicBezTo>
                  <a:cubicBezTo>
                    <a:pt x="256" y="81"/>
                    <a:pt x="255" y="78"/>
                    <a:pt x="255" y="78"/>
                  </a:cubicBezTo>
                  <a:lnTo>
                    <a:pt x="255" y="78"/>
                  </a:lnTo>
                  <a:cubicBezTo>
                    <a:pt x="254" y="78"/>
                    <a:pt x="255" y="79"/>
                    <a:pt x="256" y="82"/>
                  </a:cubicBezTo>
                  <a:cubicBezTo>
                    <a:pt x="256" y="82"/>
                    <a:pt x="255" y="82"/>
                    <a:pt x="247" y="78"/>
                  </a:cubicBezTo>
                  <a:cubicBezTo>
                    <a:pt x="247" y="77"/>
                    <a:pt x="246" y="76"/>
                    <a:pt x="245" y="76"/>
                  </a:cubicBezTo>
                  <a:cubicBezTo>
                    <a:pt x="243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1"/>
                    <a:pt x="261" y="108"/>
                    <a:pt x="261" y="108"/>
                  </a:cubicBezTo>
                  <a:cubicBezTo>
                    <a:pt x="265" y="115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1" y="84"/>
                    <a:pt x="240" y="84"/>
                  </a:cubicBezTo>
                  <a:lnTo>
                    <a:pt x="240" y="84"/>
                  </a:lnTo>
                  <a:cubicBezTo>
                    <a:pt x="239" y="84"/>
                    <a:pt x="241" y="88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8" y="86"/>
                    <a:pt x="238" y="86"/>
                  </a:cubicBezTo>
                  <a:cubicBezTo>
                    <a:pt x="236" y="86"/>
                    <a:pt x="237" y="88"/>
                    <a:pt x="239" y="93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4" y="122"/>
                    <a:pt x="254" y="122"/>
                    <a:pt x="253" y="122"/>
                  </a:cubicBezTo>
                  <a:cubicBezTo>
                    <a:pt x="253" y="122"/>
                    <a:pt x="252" y="120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8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4" y="105"/>
                    <a:pt x="231" y="105"/>
                  </a:cubicBezTo>
                  <a:cubicBezTo>
                    <a:pt x="229" y="105"/>
                    <a:pt x="228" y="106"/>
                    <a:pt x="227" y="111"/>
                  </a:cubicBezTo>
                  <a:cubicBezTo>
                    <a:pt x="225" y="113"/>
                    <a:pt x="222" y="115"/>
                    <a:pt x="220" y="115"/>
                  </a:cubicBezTo>
                  <a:cubicBezTo>
                    <a:pt x="218" y="115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2"/>
                    <a:pt x="219" y="131"/>
                    <a:pt x="218" y="131"/>
                  </a:cubicBezTo>
                  <a:cubicBezTo>
                    <a:pt x="217" y="131"/>
                    <a:pt x="217" y="131"/>
                    <a:pt x="216" y="132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3"/>
                    <a:pt x="207" y="130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1"/>
                  </a:cubicBezTo>
                  <a:cubicBezTo>
                    <a:pt x="211" y="137"/>
                    <a:pt x="212" y="139"/>
                    <a:pt x="210" y="139"/>
                  </a:cubicBezTo>
                  <a:cubicBezTo>
                    <a:pt x="208" y="139"/>
                    <a:pt x="202" y="136"/>
                    <a:pt x="195" y="130"/>
                  </a:cubicBezTo>
                  <a:cubicBezTo>
                    <a:pt x="192" y="127"/>
                    <a:pt x="190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3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3" y="160"/>
                    <a:pt x="192" y="160"/>
                  </a:cubicBezTo>
                  <a:cubicBezTo>
                    <a:pt x="192" y="160"/>
                    <a:pt x="191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9" y="157"/>
                    <a:pt x="176" y="157"/>
                  </a:cubicBezTo>
                  <a:cubicBezTo>
                    <a:pt x="175" y="157"/>
                    <a:pt x="174" y="157"/>
                    <a:pt x="173" y="158"/>
                  </a:cubicBezTo>
                  <a:cubicBezTo>
                    <a:pt x="172" y="160"/>
                    <a:pt x="171" y="161"/>
                    <a:pt x="169" y="161"/>
                  </a:cubicBezTo>
                  <a:cubicBezTo>
                    <a:pt x="168" y="161"/>
                    <a:pt x="166" y="160"/>
                    <a:pt x="162" y="158"/>
                  </a:cubicBezTo>
                  <a:lnTo>
                    <a:pt x="162" y="158"/>
                  </a:lnTo>
                  <a:cubicBezTo>
                    <a:pt x="162" y="161"/>
                    <a:pt x="162" y="161"/>
                    <a:pt x="169" y="164"/>
                  </a:cubicBezTo>
                  <a:cubicBezTo>
                    <a:pt x="176" y="168"/>
                    <a:pt x="181" y="174"/>
                    <a:pt x="171" y="175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4" y="186"/>
                  </a:cubicBezTo>
                  <a:cubicBezTo>
                    <a:pt x="174" y="186"/>
                    <a:pt x="172" y="185"/>
                    <a:pt x="167" y="183"/>
                  </a:cubicBezTo>
                  <a:cubicBezTo>
                    <a:pt x="161" y="180"/>
                    <a:pt x="158" y="179"/>
                    <a:pt x="156" y="179"/>
                  </a:cubicBezTo>
                  <a:cubicBezTo>
                    <a:pt x="154" y="179"/>
                    <a:pt x="156" y="182"/>
                    <a:pt x="164" y="187"/>
                  </a:cubicBezTo>
                  <a:cubicBezTo>
                    <a:pt x="169" y="190"/>
                    <a:pt x="170" y="192"/>
                    <a:pt x="168" y="192"/>
                  </a:cubicBezTo>
                  <a:cubicBezTo>
                    <a:pt x="167" y="192"/>
                    <a:pt x="165" y="192"/>
                    <a:pt x="162" y="191"/>
                  </a:cubicBezTo>
                  <a:lnTo>
                    <a:pt x="162" y="191"/>
                  </a:lnTo>
                  <a:cubicBezTo>
                    <a:pt x="162" y="191"/>
                    <a:pt x="162" y="192"/>
                    <a:pt x="169" y="196"/>
                  </a:cubicBezTo>
                  <a:cubicBezTo>
                    <a:pt x="176" y="201"/>
                    <a:pt x="176" y="201"/>
                    <a:pt x="167" y="201"/>
                  </a:cubicBezTo>
                  <a:cubicBezTo>
                    <a:pt x="163" y="199"/>
                    <a:pt x="161" y="199"/>
                    <a:pt x="160" y="199"/>
                  </a:cubicBezTo>
                  <a:cubicBezTo>
                    <a:pt x="159" y="199"/>
                    <a:pt x="158" y="199"/>
                    <a:pt x="158" y="200"/>
                  </a:cubicBezTo>
                  <a:cubicBezTo>
                    <a:pt x="164" y="205"/>
                    <a:pt x="158" y="220"/>
                    <a:pt x="151" y="220"/>
                  </a:cubicBezTo>
                  <a:cubicBezTo>
                    <a:pt x="150" y="220"/>
                    <a:pt x="150" y="220"/>
                    <a:pt x="150" y="220"/>
                  </a:cubicBezTo>
                  <a:lnTo>
                    <a:pt x="150" y="220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8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9" y="228"/>
                    <a:pt x="144" y="227"/>
                    <a:pt x="143" y="227"/>
                  </a:cubicBezTo>
                  <a:cubicBezTo>
                    <a:pt x="141" y="227"/>
                    <a:pt x="145" y="228"/>
                    <a:pt x="154" y="232"/>
                  </a:cubicBezTo>
                  <a:cubicBezTo>
                    <a:pt x="163" y="236"/>
                    <a:pt x="167" y="238"/>
                    <a:pt x="164" y="238"/>
                  </a:cubicBezTo>
                  <a:cubicBezTo>
                    <a:pt x="163" y="238"/>
                    <a:pt x="159" y="237"/>
                    <a:pt x="153" y="236"/>
                  </a:cubicBezTo>
                  <a:cubicBezTo>
                    <a:pt x="146" y="234"/>
                    <a:pt x="143" y="233"/>
                    <a:pt x="142" y="233"/>
                  </a:cubicBezTo>
                  <a:cubicBezTo>
                    <a:pt x="140" y="233"/>
                    <a:pt x="144" y="235"/>
                    <a:pt x="152" y="238"/>
                  </a:cubicBezTo>
                  <a:cubicBezTo>
                    <a:pt x="173" y="245"/>
                    <a:pt x="183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6"/>
                    <a:pt x="141" y="247"/>
                    <a:pt x="150" y="249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6"/>
                    <a:pt x="139" y="263"/>
                  </a:cubicBezTo>
                  <a:cubicBezTo>
                    <a:pt x="148" y="268"/>
                    <a:pt x="152" y="271"/>
                    <a:pt x="148" y="271"/>
                  </a:cubicBezTo>
                  <a:cubicBezTo>
                    <a:pt x="146" y="271"/>
                    <a:pt x="143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4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3"/>
                  </a:cubicBezTo>
                  <a:cubicBezTo>
                    <a:pt x="151" y="294"/>
                    <a:pt x="143" y="295"/>
                    <a:pt x="135" y="297"/>
                  </a:cubicBezTo>
                  <a:cubicBezTo>
                    <a:pt x="126" y="299"/>
                    <a:pt x="118" y="301"/>
                    <a:pt x="126" y="301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9" y="305"/>
                    <a:pt x="151" y="306"/>
                    <a:pt x="143" y="306"/>
                  </a:cubicBezTo>
                  <a:cubicBezTo>
                    <a:pt x="142" y="306"/>
                    <a:pt x="141" y="306"/>
                    <a:pt x="140" y="306"/>
                  </a:cubicBezTo>
                  <a:cubicBezTo>
                    <a:pt x="135" y="306"/>
                    <a:pt x="131" y="308"/>
                    <a:pt x="126" y="310"/>
                  </a:cubicBezTo>
                  <a:cubicBezTo>
                    <a:pt x="126" y="312"/>
                    <a:pt x="126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3" y="322"/>
                    <a:pt x="135" y="324"/>
                  </a:cubicBezTo>
                  <a:cubicBezTo>
                    <a:pt x="135" y="324"/>
                    <a:pt x="135" y="327"/>
                    <a:pt x="136" y="328"/>
                  </a:cubicBezTo>
                  <a:cubicBezTo>
                    <a:pt x="136" y="330"/>
                    <a:pt x="144" y="330"/>
                    <a:pt x="144" y="331"/>
                  </a:cubicBezTo>
                  <a:cubicBezTo>
                    <a:pt x="144" y="331"/>
                    <a:pt x="144" y="332"/>
                    <a:pt x="153" y="332"/>
                  </a:cubicBezTo>
                  <a:cubicBezTo>
                    <a:pt x="153" y="334"/>
                    <a:pt x="153" y="336"/>
                    <a:pt x="145" y="337"/>
                  </a:cubicBezTo>
                  <a:cubicBezTo>
                    <a:pt x="151" y="336"/>
                    <a:pt x="155" y="336"/>
                    <a:pt x="156" y="336"/>
                  </a:cubicBezTo>
                  <a:cubicBezTo>
                    <a:pt x="160" y="336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4"/>
                  </a:cubicBezTo>
                  <a:cubicBezTo>
                    <a:pt x="141" y="345"/>
                    <a:pt x="139" y="347"/>
                    <a:pt x="141" y="347"/>
                  </a:cubicBezTo>
                  <a:cubicBezTo>
                    <a:pt x="142" y="347"/>
                    <a:pt x="144" y="346"/>
                    <a:pt x="147" y="346"/>
                  </a:cubicBezTo>
                  <a:cubicBezTo>
                    <a:pt x="151" y="345"/>
                    <a:pt x="155" y="345"/>
                    <a:pt x="158" y="345"/>
                  </a:cubicBezTo>
                  <a:cubicBezTo>
                    <a:pt x="166" y="345"/>
                    <a:pt x="167" y="347"/>
                    <a:pt x="155" y="349"/>
                  </a:cubicBezTo>
                  <a:cubicBezTo>
                    <a:pt x="155" y="349"/>
                    <a:pt x="156" y="350"/>
                    <a:pt x="161" y="350"/>
                  </a:cubicBezTo>
                  <a:cubicBezTo>
                    <a:pt x="162" y="350"/>
                    <a:pt x="163" y="350"/>
                    <a:pt x="164" y="350"/>
                  </a:cubicBezTo>
                  <a:cubicBezTo>
                    <a:pt x="172" y="349"/>
                    <a:pt x="176" y="348"/>
                    <a:pt x="176" y="348"/>
                  </a:cubicBezTo>
                  <a:cubicBezTo>
                    <a:pt x="177" y="348"/>
                    <a:pt x="173" y="349"/>
                    <a:pt x="164" y="351"/>
                  </a:cubicBezTo>
                  <a:cubicBezTo>
                    <a:pt x="155" y="355"/>
                    <a:pt x="151" y="357"/>
                    <a:pt x="155" y="357"/>
                  </a:cubicBezTo>
                  <a:cubicBezTo>
                    <a:pt x="157" y="357"/>
                    <a:pt x="161" y="357"/>
                    <a:pt x="166" y="356"/>
                  </a:cubicBezTo>
                  <a:cubicBezTo>
                    <a:pt x="166" y="356"/>
                    <a:pt x="167" y="356"/>
                    <a:pt x="168" y="356"/>
                  </a:cubicBezTo>
                  <a:cubicBezTo>
                    <a:pt x="170" y="356"/>
                    <a:pt x="171" y="356"/>
                    <a:pt x="167" y="358"/>
                  </a:cubicBezTo>
                  <a:cubicBezTo>
                    <a:pt x="161" y="362"/>
                    <a:pt x="156" y="370"/>
                    <a:pt x="162" y="370"/>
                  </a:cubicBezTo>
                  <a:cubicBezTo>
                    <a:pt x="163" y="370"/>
                    <a:pt x="166" y="370"/>
                    <a:pt x="169" y="368"/>
                  </a:cubicBezTo>
                  <a:lnTo>
                    <a:pt x="170" y="370"/>
                  </a:lnTo>
                  <a:cubicBezTo>
                    <a:pt x="165" y="375"/>
                    <a:pt x="164" y="376"/>
                    <a:pt x="168" y="376"/>
                  </a:cubicBezTo>
                  <a:cubicBezTo>
                    <a:pt x="169" y="376"/>
                    <a:pt x="171" y="376"/>
                    <a:pt x="172" y="376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2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9"/>
                  </a:cubicBezTo>
                  <a:cubicBezTo>
                    <a:pt x="182" y="380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4"/>
                    <a:pt x="171" y="395"/>
                  </a:cubicBezTo>
                  <a:cubicBezTo>
                    <a:pt x="173" y="394"/>
                    <a:pt x="174" y="394"/>
                    <a:pt x="175" y="394"/>
                  </a:cubicBezTo>
                  <a:cubicBezTo>
                    <a:pt x="176" y="394"/>
                    <a:pt x="173" y="395"/>
                    <a:pt x="172" y="395"/>
                  </a:cubicBezTo>
                  <a:cubicBezTo>
                    <a:pt x="172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1" y="401"/>
                    <a:pt x="162" y="401"/>
                  </a:cubicBezTo>
                  <a:cubicBezTo>
                    <a:pt x="162" y="401"/>
                    <a:pt x="167" y="398"/>
                    <a:pt x="172" y="396"/>
                  </a:cubicBezTo>
                  <a:cubicBezTo>
                    <a:pt x="172" y="396"/>
                    <a:pt x="172" y="397"/>
                    <a:pt x="173" y="398"/>
                  </a:cubicBezTo>
                  <a:cubicBezTo>
                    <a:pt x="173" y="399"/>
                    <a:pt x="174" y="400"/>
                    <a:pt x="175" y="400"/>
                  </a:cubicBezTo>
                  <a:cubicBezTo>
                    <a:pt x="176" y="400"/>
                    <a:pt x="178" y="399"/>
                    <a:pt x="181" y="396"/>
                  </a:cubicBezTo>
                  <a:cubicBezTo>
                    <a:pt x="187" y="393"/>
                    <a:pt x="194" y="389"/>
                    <a:pt x="196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lnTo>
                    <a:pt x="199" y="388"/>
                  </a:ln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1" y="397"/>
                    <a:pt x="182" y="398"/>
                  </a:cubicBezTo>
                  <a:cubicBezTo>
                    <a:pt x="182" y="401"/>
                    <a:pt x="176" y="404"/>
                    <a:pt x="176" y="404"/>
                  </a:cubicBezTo>
                  <a:cubicBezTo>
                    <a:pt x="166" y="409"/>
                    <a:pt x="167" y="411"/>
                    <a:pt x="172" y="411"/>
                  </a:cubicBezTo>
                  <a:cubicBezTo>
                    <a:pt x="174" y="411"/>
                    <a:pt x="177" y="410"/>
                    <a:pt x="179" y="410"/>
                  </a:cubicBezTo>
                  <a:cubicBezTo>
                    <a:pt x="185" y="407"/>
                    <a:pt x="189" y="406"/>
                    <a:pt x="190" y="406"/>
                  </a:cubicBezTo>
                  <a:cubicBezTo>
                    <a:pt x="192" y="406"/>
                    <a:pt x="189" y="408"/>
                    <a:pt x="181" y="413"/>
                  </a:cubicBezTo>
                  <a:cubicBezTo>
                    <a:pt x="176" y="416"/>
                    <a:pt x="175" y="417"/>
                    <a:pt x="176" y="417"/>
                  </a:cubicBezTo>
                  <a:cubicBezTo>
                    <a:pt x="178" y="417"/>
                    <a:pt x="190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3" y="422"/>
                  </a:cubicBezTo>
                  <a:cubicBezTo>
                    <a:pt x="185" y="422"/>
                    <a:pt x="188" y="421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3" y="434"/>
                    <a:pt x="195" y="434"/>
                  </a:cubicBezTo>
                  <a:cubicBezTo>
                    <a:pt x="196" y="434"/>
                    <a:pt x="198" y="433"/>
                    <a:pt x="201" y="431"/>
                  </a:cubicBezTo>
                  <a:lnTo>
                    <a:pt x="203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3"/>
                    <a:pt x="203" y="445"/>
                    <a:pt x="209" y="454"/>
                  </a:cubicBezTo>
                  <a:cubicBezTo>
                    <a:pt x="214" y="459"/>
                    <a:pt x="216" y="462"/>
                    <a:pt x="219" y="462"/>
                  </a:cubicBezTo>
                  <a:cubicBezTo>
                    <a:pt x="222" y="462"/>
                    <a:pt x="225" y="459"/>
                    <a:pt x="231" y="453"/>
                  </a:cubicBezTo>
                  <a:cubicBezTo>
                    <a:pt x="237" y="449"/>
                    <a:pt x="240" y="446"/>
                    <a:pt x="241" y="446"/>
                  </a:cubicBezTo>
                  <a:lnTo>
                    <a:pt x="241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5"/>
                    <a:pt x="226" y="465"/>
                  </a:cubicBezTo>
                  <a:cubicBezTo>
                    <a:pt x="226" y="465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6" y="468"/>
                    <a:pt x="234" y="472"/>
                    <a:pt x="232" y="477"/>
                  </a:cubicBezTo>
                  <a:cubicBezTo>
                    <a:pt x="228" y="482"/>
                    <a:pt x="225" y="487"/>
                    <a:pt x="226" y="487"/>
                  </a:cubicBezTo>
                  <a:cubicBezTo>
                    <a:pt x="226" y="487"/>
                    <a:pt x="227" y="487"/>
                    <a:pt x="228" y="485"/>
                  </a:cubicBezTo>
                  <a:cubicBezTo>
                    <a:pt x="231" y="483"/>
                    <a:pt x="235" y="482"/>
                    <a:pt x="237" y="482"/>
                  </a:cubicBezTo>
                  <a:cubicBezTo>
                    <a:pt x="241" y="482"/>
                    <a:pt x="242" y="484"/>
                    <a:pt x="236" y="493"/>
                  </a:cubicBezTo>
                  <a:lnTo>
                    <a:pt x="239" y="494"/>
                  </a:lnTo>
                  <a:cubicBezTo>
                    <a:pt x="242" y="491"/>
                    <a:pt x="244" y="490"/>
                    <a:pt x="245" y="490"/>
                  </a:cubicBezTo>
                  <a:cubicBezTo>
                    <a:pt x="247" y="490"/>
                    <a:pt x="248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0" y="491"/>
                    <a:pt x="262" y="491"/>
                  </a:cubicBezTo>
                  <a:cubicBezTo>
                    <a:pt x="262" y="491"/>
                    <a:pt x="262" y="491"/>
                    <a:pt x="262" y="491"/>
                  </a:cubicBezTo>
                  <a:cubicBezTo>
                    <a:pt x="267" y="485"/>
                    <a:pt x="272" y="479"/>
                    <a:pt x="273" y="479"/>
                  </a:cubicBezTo>
                  <a:lnTo>
                    <a:pt x="273" y="479"/>
                  </a:lnTo>
                  <a:lnTo>
                    <a:pt x="270" y="487"/>
                  </a:lnTo>
                  <a:cubicBezTo>
                    <a:pt x="265" y="494"/>
                    <a:pt x="261" y="500"/>
                    <a:pt x="261" y="500"/>
                  </a:cubicBezTo>
                  <a:cubicBezTo>
                    <a:pt x="261" y="500"/>
                    <a:pt x="261" y="500"/>
                    <a:pt x="262" y="500"/>
                  </a:cubicBezTo>
                  <a:cubicBezTo>
                    <a:pt x="263" y="500"/>
                    <a:pt x="264" y="500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4"/>
                    <a:pt x="268" y="505"/>
                  </a:cubicBezTo>
                  <a:cubicBezTo>
                    <a:pt x="269" y="506"/>
                    <a:pt x="270" y="507"/>
                    <a:pt x="272" y="507"/>
                  </a:cubicBezTo>
                  <a:cubicBezTo>
                    <a:pt x="274" y="507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80" y="516"/>
                  </a:cubicBezTo>
                  <a:cubicBezTo>
                    <a:pt x="282" y="516"/>
                    <a:pt x="285" y="514"/>
                    <a:pt x="289" y="508"/>
                  </a:cubicBezTo>
                  <a:cubicBezTo>
                    <a:pt x="291" y="505"/>
                    <a:pt x="292" y="503"/>
                    <a:pt x="292" y="503"/>
                  </a:cubicBezTo>
                  <a:lnTo>
                    <a:pt x="292" y="503"/>
                  </a:lnTo>
                  <a:cubicBezTo>
                    <a:pt x="293" y="503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5" y="508"/>
                    <a:pt x="296" y="508"/>
                  </a:cubicBezTo>
                  <a:lnTo>
                    <a:pt x="296" y="508"/>
                  </a:lnTo>
                  <a:cubicBezTo>
                    <a:pt x="297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2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2" y="497"/>
                  </a:cubicBezTo>
                  <a:cubicBezTo>
                    <a:pt x="317" y="504"/>
                    <a:pt x="318" y="504"/>
                    <a:pt x="316" y="512"/>
                  </a:cubicBezTo>
                  <a:cubicBezTo>
                    <a:pt x="315" y="521"/>
                    <a:pt x="318" y="522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8" y="531"/>
                  </a:cubicBezTo>
                  <a:cubicBezTo>
                    <a:pt x="328" y="531"/>
                    <a:pt x="329" y="530"/>
                    <a:pt x="330" y="526"/>
                  </a:cubicBezTo>
                  <a:lnTo>
                    <a:pt x="333" y="518"/>
                  </a:lnTo>
                  <a:lnTo>
                    <a:pt x="333" y="518"/>
                  </a:lnTo>
                  <a:cubicBezTo>
                    <a:pt x="331" y="527"/>
                    <a:pt x="335" y="533"/>
                    <a:pt x="340" y="533"/>
                  </a:cubicBezTo>
                  <a:cubicBezTo>
                    <a:pt x="344" y="533"/>
                    <a:pt x="348" y="530"/>
                    <a:pt x="350" y="523"/>
                  </a:cubicBezTo>
                  <a:lnTo>
                    <a:pt x="350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2" y="540"/>
                    <a:pt x="352" y="540"/>
                    <a:pt x="352" y="540"/>
                  </a:cubicBezTo>
                  <a:cubicBezTo>
                    <a:pt x="354" y="540"/>
                    <a:pt x="359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7" y="535"/>
                    <a:pt x="368" y="535"/>
                  </a:cubicBezTo>
                  <a:cubicBezTo>
                    <a:pt x="372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6"/>
                  </a:cubicBezTo>
                  <a:cubicBezTo>
                    <a:pt x="374" y="544"/>
                    <a:pt x="375" y="544"/>
                    <a:pt x="376" y="544"/>
                  </a:cubicBezTo>
                  <a:cubicBezTo>
                    <a:pt x="379" y="544"/>
                    <a:pt x="379" y="536"/>
                    <a:pt x="380" y="528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2" y="524"/>
                    <a:pt x="383" y="528"/>
                  </a:cubicBezTo>
                  <a:cubicBezTo>
                    <a:pt x="385" y="533"/>
                    <a:pt x="387" y="535"/>
                    <a:pt x="390" y="535"/>
                  </a:cubicBezTo>
                  <a:cubicBezTo>
                    <a:pt x="392" y="535"/>
                    <a:pt x="394" y="533"/>
                    <a:pt x="396" y="530"/>
                  </a:cubicBezTo>
                  <a:cubicBezTo>
                    <a:pt x="397" y="530"/>
                    <a:pt x="398" y="530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09" y="555"/>
                    <a:pt x="410" y="555"/>
                  </a:cubicBezTo>
                  <a:cubicBezTo>
                    <a:pt x="410" y="555"/>
                    <a:pt x="410" y="553"/>
                    <a:pt x="410" y="545"/>
                  </a:cubicBezTo>
                  <a:cubicBezTo>
                    <a:pt x="412" y="541"/>
                    <a:pt x="413" y="539"/>
                    <a:pt x="415" y="539"/>
                  </a:cubicBezTo>
                  <a:cubicBezTo>
                    <a:pt x="417" y="539"/>
                    <a:pt x="419" y="541"/>
                    <a:pt x="421" y="545"/>
                  </a:cubicBezTo>
                  <a:cubicBezTo>
                    <a:pt x="422" y="545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5"/>
                    <a:pt x="425" y="523"/>
                    <a:pt x="426" y="523"/>
                  </a:cubicBezTo>
                  <a:lnTo>
                    <a:pt x="426" y="523"/>
                  </a:lnTo>
                  <a:cubicBezTo>
                    <a:pt x="426" y="523"/>
                    <a:pt x="426" y="525"/>
                    <a:pt x="427" y="528"/>
                  </a:cubicBezTo>
                  <a:cubicBezTo>
                    <a:pt x="429" y="536"/>
                    <a:pt x="430" y="536"/>
                    <a:pt x="430" y="536"/>
                  </a:cubicBezTo>
                  <a:cubicBezTo>
                    <a:pt x="433" y="536"/>
                    <a:pt x="438" y="526"/>
                    <a:pt x="445" y="526"/>
                  </a:cubicBezTo>
                  <a:cubicBezTo>
                    <a:pt x="457" y="524"/>
                    <a:pt x="461" y="522"/>
                    <a:pt x="459" y="515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4" y="520"/>
                    <a:pt x="466" y="521"/>
                    <a:pt x="468" y="521"/>
                  </a:cubicBezTo>
                  <a:cubicBezTo>
                    <a:pt x="468" y="521"/>
                    <a:pt x="468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0" y="521"/>
                    <a:pt x="471" y="521"/>
                    <a:pt x="474" y="527"/>
                  </a:cubicBezTo>
                  <a:cubicBezTo>
                    <a:pt x="473" y="519"/>
                    <a:pt x="473" y="519"/>
                    <a:pt x="474" y="519"/>
                  </a:cubicBezTo>
                  <a:cubicBezTo>
                    <a:pt x="475" y="523"/>
                    <a:pt x="476" y="525"/>
                    <a:pt x="476" y="525"/>
                  </a:cubicBezTo>
                  <a:cubicBezTo>
                    <a:pt x="477" y="525"/>
                    <a:pt x="477" y="523"/>
                    <a:pt x="476" y="518"/>
                  </a:cubicBezTo>
                  <a:cubicBezTo>
                    <a:pt x="475" y="511"/>
                    <a:pt x="474" y="507"/>
                    <a:pt x="474" y="507"/>
                  </a:cubicBezTo>
                  <a:lnTo>
                    <a:pt x="474" y="507"/>
                  </a:lnTo>
                  <a:cubicBezTo>
                    <a:pt x="474" y="507"/>
                    <a:pt x="476" y="511"/>
                    <a:pt x="479" y="518"/>
                  </a:cubicBezTo>
                  <a:cubicBezTo>
                    <a:pt x="480" y="523"/>
                    <a:pt x="484" y="528"/>
                    <a:pt x="485" y="528"/>
                  </a:cubicBezTo>
                  <a:cubicBezTo>
                    <a:pt x="485" y="528"/>
                    <a:pt x="485" y="527"/>
                    <a:pt x="484" y="525"/>
                  </a:cubicBezTo>
                  <a:cubicBezTo>
                    <a:pt x="481" y="517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8" y="515"/>
                  </a:cubicBezTo>
                  <a:cubicBezTo>
                    <a:pt x="489" y="517"/>
                    <a:pt x="490" y="517"/>
                    <a:pt x="491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3" y="500"/>
                    <a:pt x="492" y="498"/>
                    <a:pt x="492" y="498"/>
                  </a:cubicBezTo>
                  <a:lnTo>
                    <a:pt x="492" y="498"/>
                  </a:lnTo>
                  <a:cubicBezTo>
                    <a:pt x="493" y="498"/>
                    <a:pt x="494" y="499"/>
                    <a:pt x="495" y="503"/>
                  </a:cubicBezTo>
                  <a:cubicBezTo>
                    <a:pt x="498" y="509"/>
                    <a:pt x="499" y="509"/>
                    <a:pt x="501" y="509"/>
                  </a:cubicBezTo>
                  <a:cubicBezTo>
                    <a:pt x="501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2"/>
                    <a:pt x="509" y="523"/>
                    <a:pt x="511" y="523"/>
                  </a:cubicBezTo>
                  <a:cubicBezTo>
                    <a:pt x="512" y="523"/>
                    <a:pt x="512" y="523"/>
                    <a:pt x="513" y="523"/>
                  </a:cubicBezTo>
                  <a:cubicBezTo>
                    <a:pt x="511" y="515"/>
                    <a:pt x="517" y="512"/>
                    <a:pt x="520" y="511"/>
                  </a:cubicBezTo>
                  <a:cubicBezTo>
                    <a:pt x="527" y="507"/>
                    <a:pt x="525" y="499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90"/>
                    <a:pt x="534" y="503"/>
                    <a:pt x="534" y="503"/>
                  </a:cubicBezTo>
                  <a:cubicBezTo>
                    <a:pt x="536" y="503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5" y="482"/>
                    <a:pt x="527" y="483"/>
                    <a:pt x="530" y="486"/>
                  </a:cubicBezTo>
                  <a:cubicBezTo>
                    <a:pt x="533" y="488"/>
                    <a:pt x="535" y="490"/>
                    <a:pt x="536" y="490"/>
                  </a:cubicBezTo>
                  <a:cubicBezTo>
                    <a:pt x="538" y="490"/>
                    <a:pt x="538" y="488"/>
                    <a:pt x="536" y="484"/>
                  </a:cubicBezTo>
                  <a:cubicBezTo>
                    <a:pt x="536" y="483"/>
                    <a:pt x="536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5" y="487"/>
                    <a:pt x="545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lnTo>
                    <a:pt x="538" y="475"/>
                  </a:lnTo>
                  <a:cubicBezTo>
                    <a:pt x="538" y="475"/>
                    <a:pt x="540" y="476"/>
                    <a:pt x="543" y="479"/>
                  </a:cubicBezTo>
                  <a:cubicBezTo>
                    <a:pt x="548" y="485"/>
                    <a:pt x="552" y="488"/>
                    <a:pt x="554" y="488"/>
                  </a:cubicBezTo>
                  <a:cubicBezTo>
                    <a:pt x="555" y="488"/>
                    <a:pt x="555" y="486"/>
                    <a:pt x="553" y="482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4"/>
                    <a:pt x="553" y="472"/>
                    <a:pt x="549" y="466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1"/>
                  </a:cubicBezTo>
                  <a:lnTo>
                    <a:pt x="562" y="477"/>
                  </a:lnTo>
                  <a:cubicBezTo>
                    <a:pt x="564" y="475"/>
                    <a:pt x="565" y="474"/>
                    <a:pt x="560" y="467"/>
                  </a:cubicBezTo>
                  <a:cubicBezTo>
                    <a:pt x="556" y="460"/>
                    <a:pt x="554" y="457"/>
                    <a:pt x="554" y="457"/>
                  </a:cubicBezTo>
                  <a:lnTo>
                    <a:pt x="554" y="457"/>
                  </a:lnTo>
                  <a:cubicBezTo>
                    <a:pt x="554" y="457"/>
                    <a:pt x="557" y="460"/>
                    <a:pt x="562" y="466"/>
                  </a:cubicBezTo>
                  <a:cubicBezTo>
                    <a:pt x="565" y="470"/>
                    <a:pt x="569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2"/>
                    <a:pt x="564" y="462"/>
                  </a:cubicBezTo>
                  <a:lnTo>
                    <a:pt x="564" y="462"/>
                  </a:lnTo>
                  <a:cubicBezTo>
                    <a:pt x="565" y="462"/>
                    <a:pt x="569" y="465"/>
                    <a:pt x="572" y="468"/>
                  </a:cubicBezTo>
                  <a:cubicBezTo>
                    <a:pt x="576" y="474"/>
                    <a:pt x="578" y="478"/>
                    <a:pt x="579" y="478"/>
                  </a:cubicBezTo>
                  <a:cubicBezTo>
                    <a:pt x="580" y="478"/>
                    <a:pt x="579" y="474"/>
                    <a:pt x="575" y="466"/>
                  </a:cubicBezTo>
                  <a:cubicBezTo>
                    <a:pt x="577" y="463"/>
                    <a:pt x="576" y="453"/>
                    <a:pt x="580" y="451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49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3"/>
                    <a:pt x="591" y="440"/>
                  </a:cubicBezTo>
                  <a:lnTo>
                    <a:pt x="591" y="440"/>
                  </a:lnTo>
                  <a:cubicBezTo>
                    <a:pt x="592" y="440"/>
                    <a:pt x="593" y="440"/>
                    <a:pt x="593" y="440"/>
                  </a:cubicBezTo>
                  <a:cubicBezTo>
                    <a:pt x="599" y="440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0" y="423"/>
                    <a:pt x="578" y="420"/>
                    <a:pt x="580" y="420"/>
                  </a:cubicBezTo>
                  <a:cubicBezTo>
                    <a:pt x="581" y="420"/>
                    <a:pt x="583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7" y="422"/>
                    <a:pt x="593" y="427"/>
                    <a:pt x="599" y="431"/>
                  </a:cubicBezTo>
                  <a:cubicBezTo>
                    <a:pt x="604" y="436"/>
                    <a:pt x="611" y="439"/>
                    <a:pt x="613" y="439"/>
                  </a:cubicBezTo>
                  <a:cubicBezTo>
                    <a:pt x="613" y="439"/>
                    <a:pt x="613" y="439"/>
                    <a:pt x="613" y="439"/>
                  </a:cubicBezTo>
                  <a:cubicBezTo>
                    <a:pt x="614" y="438"/>
                    <a:pt x="615" y="436"/>
                    <a:pt x="609" y="433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3" y="425"/>
                    <a:pt x="604" y="424"/>
                    <a:pt x="599" y="419"/>
                  </a:cubicBezTo>
                  <a:cubicBezTo>
                    <a:pt x="593" y="413"/>
                    <a:pt x="593" y="412"/>
                    <a:pt x="594" y="412"/>
                  </a:cubicBezTo>
                  <a:lnTo>
                    <a:pt x="594" y="412"/>
                  </a:lnTo>
                  <a:cubicBezTo>
                    <a:pt x="597" y="413"/>
                    <a:pt x="600" y="414"/>
                    <a:pt x="601" y="414"/>
                  </a:cubicBezTo>
                  <a:cubicBezTo>
                    <a:pt x="603" y="414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19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2" y="415"/>
                    <a:pt x="631" y="386"/>
                    <a:pt x="633" y="383"/>
                  </a:cubicBezTo>
                  <a:cubicBezTo>
                    <a:pt x="642" y="383"/>
                    <a:pt x="643" y="379"/>
                    <a:pt x="636" y="377"/>
                  </a:cubicBezTo>
                  <a:cubicBezTo>
                    <a:pt x="629" y="374"/>
                    <a:pt x="631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40"/>
                    <a:pt x="634" y="337"/>
                  </a:cubicBezTo>
                  <a:cubicBezTo>
                    <a:pt x="636" y="334"/>
                    <a:pt x="629" y="330"/>
                    <a:pt x="629" y="329"/>
                  </a:cubicBezTo>
                  <a:cubicBezTo>
                    <a:pt x="625" y="327"/>
                    <a:pt x="623" y="326"/>
                    <a:pt x="624" y="326"/>
                  </a:cubicBezTo>
                  <a:cubicBezTo>
                    <a:pt x="625" y="326"/>
                    <a:pt x="627" y="326"/>
                    <a:pt x="630" y="328"/>
                  </a:cubicBezTo>
                  <a:cubicBezTo>
                    <a:pt x="636" y="329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5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20"/>
                    <a:pt x="631" y="321"/>
                  </a:cubicBezTo>
                  <a:lnTo>
                    <a:pt x="647" y="324"/>
                  </a:lnTo>
                  <a:lnTo>
                    <a:pt x="648" y="323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9"/>
                    <a:pt x="641" y="319"/>
                  </a:cubicBezTo>
                  <a:cubicBezTo>
                    <a:pt x="642" y="319"/>
                    <a:pt x="646" y="320"/>
                    <a:pt x="656" y="322"/>
                  </a:cubicBezTo>
                  <a:cubicBezTo>
                    <a:pt x="661" y="323"/>
                    <a:pt x="665" y="324"/>
                    <a:pt x="667" y="324"/>
                  </a:cubicBezTo>
                  <a:cubicBezTo>
                    <a:pt x="671" y="324"/>
                    <a:pt x="667" y="322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5"/>
                    <a:pt x="654" y="315"/>
                    <a:pt x="655" y="315"/>
                  </a:cubicBezTo>
                  <a:cubicBezTo>
                    <a:pt x="662" y="315"/>
                    <a:pt x="649" y="309"/>
                    <a:pt x="642" y="307"/>
                  </a:cubicBezTo>
                  <a:lnTo>
                    <a:pt x="642" y="307"/>
                  </a:lnTo>
                  <a:cubicBezTo>
                    <a:pt x="646" y="308"/>
                    <a:pt x="649" y="308"/>
                    <a:pt x="651" y="308"/>
                  </a:cubicBezTo>
                  <a:cubicBezTo>
                    <a:pt x="658" y="308"/>
                    <a:pt x="655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1"/>
                    <a:pt x="652" y="299"/>
                    <a:pt x="654" y="296"/>
                  </a:cubicBezTo>
                  <a:cubicBezTo>
                    <a:pt x="646" y="294"/>
                    <a:pt x="647" y="284"/>
                    <a:pt x="648" y="273"/>
                  </a:cubicBezTo>
                  <a:cubicBezTo>
                    <a:pt x="649" y="260"/>
                    <a:pt x="648" y="251"/>
                    <a:pt x="640" y="251"/>
                  </a:cubicBezTo>
                  <a:cubicBezTo>
                    <a:pt x="640" y="250"/>
                    <a:pt x="640" y="250"/>
                    <a:pt x="648" y="248"/>
                  </a:cubicBezTo>
                  <a:cubicBezTo>
                    <a:pt x="657" y="248"/>
                    <a:pt x="657" y="247"/>
                    <a:pt x="640" y="246"/>
                  </a:cubicBezTo>
                  <a:cubicBezTo>
                    <a:pt x="632" y="246"/>
                    <a:pt x="624" y="246"/>
                    <a:pt x="640" y="245"/>
                  </a:cubicBezTo>
                  <a:cubicBezTo>
                    <a:pt x="649" y="245"/>
                    <a:pt x="648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cubicBezTo>
                    <a:pt x="656" y="224"/>
                    <a:pt x="663" y="215"/>
                    <a:pt x="646" y="214"/>
                  </a:cubicBezTo>
                  <a:cubicBezTo>
                    <a:pt x="646" y="213"/>
                    <a:pt x="646" y="212"/>
                    <a:pt x="654" y="210"/>
                  </a:cubicBezTo>
                  <a:cubicBezTo>
                    <a:pt x="654" y="209"/>
                    <a:pt x="654" y="208"/>
                    <a:pt x="645" y="204"/>
                  </a:cubicBezTo>
                  <a:cubicBezTo>
                    <a:pt x="645" y="203"/>
                    <a:pt x="643" y="198"/>
                    <a:pt x="642" y="195"/>
                  </a:cubicBezTo>
                  <a:cubicBezTo>
                    <a:pt x="642" y="192"/>
                    <a:pt x="633" y="192"/>
                    <a:pt x="633" y="192"/>
                  </a:cubicBezTo>
                  <a:cubicBezTo>
                    <a:pt x="633" y="190"/>
                    <a:pt x="633" y="189"/>
                    <a:pt x="633" y="189"/>
                  </a:cubicBezTo>
                  <a:lnTo>
                    <a:pt x="633" y="189"/>
                  </a:lnTo>
                  <a:cubicBezTo>
                    <a:pt x="633" y="189"/>
                    <a:pt x="633" y="189"/>
                    <a:pt x="633" y="190"/>
                  </a:cubicBezTo>
                  <a:cubicBezTo>
                    <a:pt x="641" y="187"/>
                    <a:pt x="640" y="181"/>
                    <a:pt x="637" y="172"/>
                  </a:cubicBezTo>
                  <a:cubicBezTo>
                    <a:pt x="633" y="162"/>
                    <a:pt x="630" y="154"/>
                    <a:pt x="637" y="149"/>
                  </a:cubicBezTo>
                  <a:cubicBezTo>
                    <a:pt x="637" y="149"/>
                    <a:pt x="637" y="149"/>
                    <a:pt x="634" y="149"/>
                  </a:cubicBezTo>
                  <a:cubicBezTo>
                    <a:pt x="633" y="149"/>
                    <a:pt x="631" y="149"/>
                    <a:pt x="629" y="149"/>
                  </a:cubicBezTo>
                  <a:cubicBezTo>
                    <a:pt x="621" y="152"/>
                    <a:pt x="618" y="153"/>
                    <a:pt x="616" y="153"/>
                  </a:cubicBezTo>
                  <a:cubicBezTo>
                    <a:pt x="615" y="153"/>
                    <a:pt x="616" y="152"/>
                    <a:pt x="620" y="149"/>
                  </a:cubicBezTo>
                  <a:cubicBezTo>
                    <a:pt x="630" y="144"/>
                    <a:pt x="631" y="139"/>
                    <a:pt x="626" y="139"/>
                  </a:cubicBezTo>
                  <a:cubicBezTo>
                    <a:pt x="624" y="139"/>
                    <a:pt x="621" y="140"/>
                    <a:pt x="617" y="141"/>
                  </a:cubicBezTo>
                  <a:lnTo>
                    <a:pt x="623" y="138"/>
                  </a:lnTo>
                  <a:cubicBezTo>
                    <a:pt x="630" y="133"/>
                    <a:pt x="631" y="131"/>
                    <a:pt x="628" y="131"/>
                  </a:cubicBezTo>
                  <a:cubicBezTo>
                    <a:pt x="626" y="131"/>
                    <a:pt x="620" y="133"/>
                    <a:pt x="613" y="136"/>
                  </a:cubicBezTo>
                  <a:cubicBezTo>
                    <a:pt x="618" y="131"/>
                    <a:pt x="624" y="127"/>
                    <a:pt x="622" y="127"/>
                  </a:cubicBezTo>
                  <a:cubicBezTo>
                    <a:pt x="621" y="127"/>
                    <a:pt x="620" y="127"/>
                    <a:pt x="619" y="128"/>
                  </a:cubicBezTo>
                  <a:cubicBezTo>
                    <a:pt x="618" y="127"/>
                    <a:pt x="618" y="127"/>
                    <a:pt x="632" y="118"/>
                  </a:cubicBezTo>
                  <a:cubicBezTo>
                    <a:pt x="639" y="115"/>
                    <a:pt x="646" y="110"/>
                    <a:pt x="645" y="109"/>
                  </a:cubicBezTo>
                  <a:cubicBezTo>
                    <a:pt x="645" y="109"/>
                    <a:pt x="644" y="108"/>
                    <a:pt x="644" y="108"/>
                  </a:cubicBezTo>
                  <a:cubicBezTo>
                    <a:pt x="642" y="108"/>
                    <a:pt x="635" y="112"/>
                    <a:pt x="630" y="116"/>
                  </a:cubicBezTo>
                  <a:lnTo>
                    <a:pt x="629" y="112"/>
                  </a:lnTo>
                  <a:cubicBezTo>
                    <a:pt x="629" y="112"/>
                    <a:pt x="629" y="112"/>
                    <a:pt x="628" y="112"/>
                  </a:cubicBezTo>
                  <a:cubicBezTo>
                    <a:pt x="628" y="112"/>
                    <a:pt x="626" y="113"/>
                    <a:pt x="621" y="116"/>
                  </a:cubicBezTo>
                  <a:cubicBezTo>
                    <a:pt x="617" y="118"/>
                    <a:pt x="615" y="119"/>
                    <a:pt x="614" y="119"/>
                  </a:cubicBezTo>
                  <a:cubicBezTo>
                    <a:pt x="613" y="119"/>
                    <a:pt x="613" y="118"/>
                    <a:pt x="613" y="118"/>
                  </a:cubicBezTo>
                  <a:cubicBezTo>
                    <a:pt x="615" y="116"/>
                    <a:pt x="616" y="116"/>
                    <a:pt x="616" y="116"/>
                  </a:cubicBezTo>
                  <a:lnTo>
                    <a:pt x="616" y="116"/>
                  </a:lnTo>
                  <a:cubicBezTo>
                    <a:pt x="615" y="116"/>
                    <a:pt x="610" y="119"/>
                    <a:pt x="606" y="122"/>
                  </a:cubicBezTo>
                  <a:cubicBezTo>
                    <a:pt x="601" y="126"/>
                    <a:pt x="594" y="129"/>
                    <a:pt x="592" y="129"/>
                  </a:cubicBezTo>
                  <a:cubicBezTo>
                    <a:pt x="592" y="129"/>
                    <a:pt x="592" y="129"/>
                    <a:pt x="592" y="129"/>
                  </a:cubicBezTo>
                  <a:lnTo>
                    <a:pt x="578" y="138"/>
                  </a:lnTo>
                  <a:cubicBezTo>
                    <a:pt x="568" y="144"/>
                    <a:pt x="559" y="150"/>
                    <a:pt x="551" y="158"/>
                  </a:cubicBezTo>
                  <a:cubicBezTo>
                    <a:pt x="549" y="163"/>
                    <a:pt x="545" y="168"/>
                    <a:pt x="547" y="168"/>
                  </a:cubicBezTo>
                  <a:cubicBezTo>
                    <a:pt x="548" y="168"/>
                    <a:pt x="550" y="167"/>
                    <a:pt x="555" y="164"/>
                  </a:cubicBezTo>
                  <a:cubicBezTo>
                    <a:pt x="555" y="164"/>
                    <a:pt x="560" y="162"/>
                    <a:pt x="562" y="162"/>
                  </a:cubicBezTo>
                  <a:cubicBezTo>
                    <a:pt x="562" y="162"/>
                    <a:pt x="563" y="163"/>
                    <a:pt x="563" y="163"/>
                  </a:cubicBezTo>
                  <a:cubicBezTo>
                    <a:pt x="564" y="163"/>
                    <a:pt x="557" y="168"/>
                    <a:pt x="557" y="168"/>
                  </a:cubicBezTo>
                  <a:cubicBezTo>
                    <a:pt x="549" y="172"/>
                    <a:pt x="551" y="175"/>
                    <a:pt x="554" y="180"/>
                  </a:cubicBezTo>
                  <a:cubicBezTo>
                    <a:pt x="556" y="185"/>
                    <a:pt x="556" y="189"/>
                    <a:pt x="549" y="192"/>
                  </a:cubicBezTo>
                  <a:cubicBezTo>
                    <a:pt x="543" y="196"/>
                    <a:pt x="543" y="198"/>
                    <a:pt x="543" y="198"/>
                  </a:cubicBezTo>
                  <a:cubicBezTo>
                    <a:pt x="544" y="197"/>
                    <a:pt x="545" y="197"/>
                    <a:pt x="547" y="197"/>
                  </a:cubicBezTo>
                  <a:cubicBezTo>
                    <a:pt x="551" y="197"/>
                    <a:pt x="552" y="201"/>
                    <a:pt x="554" y="207"/>
                  </a:cubicBezTo>
                  <a:cubicBezTo>
                    <a:pt x="555" y="212"/>
                    <a:pt x="556" y="218"/>
                    <a:pt x="562" y="218"/>
                  </a:cubicBezTo>
                  <a:cubicBezTo>
                    <a:pt x="563" y="218"/>
                    <a:pt x="563" y="218"/>
                    <a:pt x="564" y="218"/>
                  </a:cubicBezTo>
                  <a:lnTo>
                    <a:pt x="565" y="219"/>
                  </a:lnTo>
                  <a:cubicBezTo>
                    <a:pt x="557" y="221"/>
                    <a:pt x="557" y="223"/>
                    <a:pt x="557" y="224"/>
                  </a:cubicBezTo>
                  <a:cubicBezTo>
                    <a:pt x="565" y="226"/>
                    <a:pt x="566" y="227"/>
                    <a:pt x="566" y="227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0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4"/>
                  </a:cubicBezTo>
                  <a:cubicBezTo>
                    <a:pt x="566" y="273"/>
                    <a:pt x="566" y="276"/>
                    <a:pt x="574" y="276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4"/>
                    <a:pt x="548" y="284"/>
                    <a:pt x="556" y="286"/>
                  </a:cubicBezTo>
                  <a:cubicBezTo>
                    <a:pt x="559" y="286"/>
                    <a:pt x="562" y="285"/>
                    <a:pt x="564" y="285"/>
                  </a:cubicBezTo>
                  <a:cubicBezTo>
                    <a:pt x="567" y="285"/>
                    <a:pt x="570" y="286"/>
                    <a:pt x="573" y="286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79" y="289"/>
                    <a:pt x="576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29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6"/>
                    <a:pt x="548" y="346"/>
                  </a:cubicBezTo>
                  <a:cubicBezTo>
                    <a:pt x="547" y="346"/>
                    <a:pt x="545" y="346"/>
                    <a:pt x="543" y="344"/>
                  </a:cubicBezTo>
                  <a:lnTo>
                    <a:pt x="543" y="344"/>
                  </a:lnTo>
                  <a:lnTo>
                    <a:pt x="549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5" y="369"/>
                    <a:pt x="534" y="370"/>
                    <a:pt x="532" y="370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8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6" y="384"/>
                    <a:pt x="524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lnTo>
                    <a:pt x="519" y="385"/>
                  </a:lnTo>
                  <a:cubicBezTo>
                    <a:pt x="520" y="386"/>
                    <a:pt x="522" y="388"/>
                    <a:pt x="525" y="390"/>
                  </a:cubicBezTo>
                  <a:cubicBezTo>
                    <a:pt x="527" y="394"/>
                    <a:pt x="528" y="396"/>
                    <a:pt x="527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6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5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0" y="393"/>
                    <a:pt x="506" y="396"/>
                    <a:pt x="501" y="399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5"/>
                    <a:pt x="507" y="415"/>
                  </a:cubicBezTo>
                  <a:cubicBezTo>
                    <a:pt x="512" y="421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3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2" y="413"/>
                    <a:pt x="503" y="417"/>
                  </a:cubicBezTo>
                  <a:cubicBezTo>
                    <a:pt x="505" y="421"/>
                    <a:pt x="507" y="422"/>
                    <a:pt x="506" y="422"/>
                  </a:cubicBezTo>
                  <a:cubicBezTo>
                    <a:pt x="506" y="422"/>
                    <a:pt x="505" y="421"/>
                    <a:pt x="502" y="417"/>
                  </a:cubicBezTo>
                  <a:cubicBezTo>
                    <a:pt x="500" y="415"/>
                    <a:pt x="498" y="413"/>
                    <a:pt x="497" y="412"/>
                  </a:cubicBezTo>
                  <a:lnTo>
                    <a:pt x="497" y="412"/>
                  </a:lnTo>
                  <a:cubicBezTo>
                    <a:pt x="497" y="412"/>
                    <a:pt x="496" y="412"/>
                    <a:pt x="496" y="412"/>
                  </a:cubicBezTo>
                  <a:cubicBezTo>
                    <a:pt x="496" y="412"/>
                    <a:pt x="494" y="411"/>
                    <a:pt x="490" y="406"/>
                  </a:cubicBezTo>
                  <a:cubicBezTo>
                    <a:pt x="488" y="405"/>
                    <a:pt x="488" y="404"/>
                    <a:pt x="487" y="404"/>
                  </a:cubicBezTo>
                  <a:lnTo>
                    <a:pt x="487" y="404"/>
                  </a:lnTo>
                  <a:cubicBezTo>
                    <a:pt x="486" y="404"/>
                    <a:pt x="490" y="409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1"/>
                    <a:pt x="484" y="409"/>
                    <a:pt x="484" y="409"/>
                  </a:cubicBezTo>
                  <a:lnTo>
                    <a:pt x="484" y="409"/>
                  </a:lnTo>
                  <a:cubicBezTo>
                    <a:pt x="482" y="409"/>
                    <a:pt x="484" y="416"/>
                    <a:pt x="489" y="425"/>
                  </a:cubicBezTo>
                  <a:cubicBezTo>
                    <a:pt x="493" y="434"/>
                    <a:pt x="495" y="437"/>
                    <a:pt x="495" y="437"/>
                  </a:cubicBezTo>
                  <a:cubicBezTo>
                    <a:pt x="495" y="437"/>
                    <a:pt x="494" y="436"/>
                    <a:pt x="492" y="433"/>
                  </a:cubicBezTo>
                  <a:cubicBezTo>
                    <a:pt x="488" y="426"/>
                    <a:pt x="488" y="426"/>
                    <a:pt x="488" y="426"/>
                  </a:cubicBezTo>
                  <a:cubicBezTo>
                    <a:pt x="487" y="427"/>
                    <a:pt x="487" y="427"/>
                    <a:pt x="486" y="427"/>
                  </a:cubicBezTo>
                  <a:cubicBezTo>
                    <a:pt x="485" y="427"/>
                    <a:pt x="484" y="426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1" y="421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4"/>
                  </a:cubicBezTo>
                  <a:lnTo>
                    <a:pt x="473" y="424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3"/>
                  </a:lnTo>
                  <a:lnTo>
                    <a:pt x="473" y="433"/>
                  </a:lnTo>
                  <a:cubicBezTo>
                    <a:pt x="475" y="440"/>
                    <a:pt x="475" y="442"/>
                    <a:pt x="474" y="442"/>
                  </a:cubicBezTo>
                  <a:cubicBezTo>
                    <a:pt x="472" y="442"/>
                    <a:pt x="468" y="437"/>
                    <a:pt x="464" y="428"/>
                  </a:cubicBezTo>
                  <a:cubicBezTo>
                    <a:pt x="461" y="421"/>
                    <a:pt x="461" y="421"/>
                    <a:pt x="461" y="421"/>
                  </a:cubicBezTo>
                  <a:lnTo>
                    <a:pt x="461" y="421"/>
                  </a:lnTo>
                  <a:lnTo>
                    <a:pt x="464" y="429"/>
                  </a:lnTo>
                  <a:cubicBezTo>
                    <a:pt x="467" y="435"/>
                    <a:pt x="471" y="443"/>
                    <a:pt x="470" y="443"/>
                  </a:cubicBezTo>
                  <a:cubicBezTo>
                    <a:pt x="469" y="444"/>
                    <a:pt x="469" y="444"/>
                    <a:pt x="469" y="444"/>
                  </a:cubicBezTo>
                  <a:cubicBezTo>
                    <a:pt x="468" y="444"/>
                    <a:pt x="466" y="442"/>
                    <a:pt x="464" y="436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0"/>
                  </a:cubicBezTo>
                  <a:cubicBezTo>
                    <a:pt x="458" y="430"/>
                    <a:pt x="458" y="430"/>
                    <a:pt x="458" y="430"/>
                  </a:cubicBezTo>
                  <a:cubicBezTo>
                    <a:pt x="458" y="430"/>
                    <a:pt x="457" y="429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5"/>
                    <a:pt x="447" y="433"/>
                  </a:cubicBezTo>
                  <a:cubicBezTo>
                    <a:pt x="447" y="433"/>
                    <a:pt x="447" y="434"/>
                    <a:pt x="446" y="434"/>
                  </a:cubicBezTo>
                  <a:cubicBezTo>
                    <a:pt x="445" y="434"/>
                    <a:pt x="444" y="432"/>
                    <a:pt x="443" y="426"/>
                  </a:cubicBezTo>
                  <a:cubicBezTo>
                    <a:pt x="441" y="423"/>
                    <a:pt x="440" y="421"/>
                    <a:pt x="440" y="421"/>
                  </a:cubicBezTo>
                  <a:lnTo>
                    <a:pt x="440" y="421"/>
                  </a:lnTo>
                  <a:cubicBezTo>
                    <a:pt x="440" y="421"/>
                    <a:pt x="440" y="423"/>
                    <a:pt x="442" y="428"/>
                  </a:cubicBezTo>
                  <a:cubicBezTo>
                    <a:pt x="444" y="434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3"/>
                  </a:cubicBezTo>
                  <a:cubicBezTo>
                    <a:pt x="441" y="443"/>
                    <a:pt x="441" y="443"/>
                    <a:pt x="441" y="443"/>
                  </a:cubicBezTo>
                  <a:cubicBezTo>
                    <a:pt x="440" y="443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9" y="439"/>
                    <a:pt x="425" y="439"/>
                  </a:cubicBezTo>
                  <a:cubicBezTo>
                    <a:pt x="425" y="439"/>
                    <a:pt x="425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7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3" y="448"/>
                    <a:pt x="413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49"/>
                    <a:pt x="407" y="449"/>
                  </a:cubicBezTo>
                  <a:cubicBezTo>
                    <a:pt x="405" y="449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0"/>
                    <a:pt x="392" y="431"/>
                    <a:pt x="391" y="431"/>
                  </a:cubicBezTo>
                  <a:cubicBezTo>
                    <a:pt x="391" y="431"/>
                    <a:pt x="391" y="431"/>
                    <a:pt x="391" y="431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6" y="438"/>
                  </a:cubicBezTo>
                  <a:cubicBezTo>
                    <a:pt x="376" y="437"/>
                    <a:pt x="376" y="437"/>
                    <a:pt x="376" y="437"/>
                  </a:cubicBezTo>
                  <a:cubicBezTo>
                    <a:pt x="375" y="437"/>
                    <a:pt x="373" y="439"/>
                    <a:pt x="371" y="444"/>
                  </a:cubicBezTo>
                  <a:cubicBezTo>
                    <a:pt x="370" y="448"/>
                    <a:pt x="369" y="450"/>
                    <a:pt x="369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3"/>
                  </a:lnTo>
                  <a:cubicBezTo>
                    <a:pt x="364" y="451"/>
                    <a:pt x="364" y="451"/>
                    <a:pt x="364" y="451"/>
                  </a:cubicBezTo>
                  <a:cubicBezTo>
                    <a:pt x="365" y="445"/>
                    <a:pt x="366" y="439"/>
                    <a:pt x="365" y="439"/>
                  </a:cubicBezTo>
                  <a:lnTo>
                    <a:pt x="365" y="439"/>
                  </a:lnTo>
                  <a:cubicBezTo>
                    <a:pt x="365" y="439"/>
                    <a:pt x="364" y="440"/>
                    <a:pt x="363" y="442"/>
                  </a:cubicBezTo>
                  <a:cubicBezTo>
                    <a:pt x="362" y="450"/>
                    <a:pt x="361" y="450"/>
                    <a:pt x="359" y="450"/>
                  </a:cubicBezTo>
                  <a:cubicBezTo>
                    <a:pt x="359" y="444"/>
                    <a:pt x="341" y="435"/>
                    <a:pt x="332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4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6"/>
                    <a:pt x="316" y="429"/>
                  </a:cubicBezTo>
                  <a:cubicBezTo>
                    <a:pt x="312" y="433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2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7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4"/>
                    <a:pt x="304" y="414"/>
                  </a:cubicBezTo>
                  <a:lnTo>
                    <a:pt x="304" y="414"/>
                  </a:lnTo>
                  <a:cubicBezTo>
                    <a:pt x="304" y="414"/>
                    <a:pt x="303" y="416"/>
                    <a:pt x="301" y="419"/>
                  </a:cubicBezTo>
                  <a:cubicBezTo>
                    <a:pt x="297" y="424"/>
                    <a:pt x="294" y="427"/>
                    <a:pt x="293" y="427"/>
                  </a:cubicBezTo>
                  <a:cubicBezTo>
                    <a:pt x="292" y="427"/>
                    <a:pt x="294" y="423"/>
                    <a:pt x="299" y="416"/>
                  </a:cubicBezTo>
                  <a:cubicBezTo>
                    <a:pt x="303" y="409"/>
                    <a:pt x="305" y="405"/>
                    <a:pt x="304" y="405"/>
                  </a:cubicBezTo>
                  <a:lnTo>
                    <a:pt x="304" y="405"/>
                  </a:lnTo>
                  <a:cubicBezTo>
                    <a:pt x="304" y="405"/>
                    <a:pt x="301" y="408"/>
                    <a:pt x="296" y="414"/>
                  </a:cubicBezTo>
                  <a:cubicBezTo>
                    <a:pt x="291" y="420"/>
                    <a:pt x="288" y="422"/>
                    <a:pt x="287" y="422"/>
                  </a:cubicBezTo>
                  <a:cubicBezTo>
                    <a:pt x="285" y="422"/>
                    <a:pt x="287" y="418"/>
                    <a:pt x="292" y="411"/>
                  </a:cubicBezTo>
                  <a:cubicBezTo>
                    <a:pt x="292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2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8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4" y="392"/>
                    <a:pt x="270" y="386"/>
                  </a:cubicBezTo>
                  <a:cubicBezTo>
                    <a:pt x="270" y="385"/>
                    <a:pt x="274" y="378"/>
                    <a:pt x="273" y="377"/>
                  </a:cubicBezTo>
                  <a:cubicBezTo>
                    <a:pt x="272" y="376"/>
                    <a:pt x="271" y="374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59"/>
                    <a:pt x="264" y="355"/>
                    <a:pt x="261" y="355"/>
                  </a:cubicBezTo>
                  <a:cubicBezTo>
                    <a:pt x="260" y="355"/>
                    <a:pt x="257" y="356"/>
                    <a:pt x="253" y="358"/>
                  </a:cubicBezTo>
                  <a:lnTo>
                    <a:pt x="260" y="352"/>
                  </a:lnTo>
                  <a:cubicBezTo>
                    <a:pt x="262" y="351"/>
                    <a:pt x="263" y="350"/>
                    <a:pt x="262" y="350"/>
                  </a:cubicBezTo>
                  <a:cubicBezTo>
                    <a:pt x="261" y="350"/>
                    <a:pt x="256" y="352"/>
                    <a:pt x="252" y="355"/>
                  </a:cubicBezTo>
                  <a:cubicBezTo>
                    <a:pt x="251" y="355"/>
                    <a:pt x="250" y="356"/>
                    <a:pt x="249" y="356"/>
                  </a:cubicBezTo>
                  <a:lnTo>
                    <a:pt x="249" y="356"/>
                  </a:lnTo>
                  <a:cubicBezTo>
                    <a:pt x="249" y="356"/>
                    <a:pt x="249" y="356"/>
                    <a:pt x="249" y="355"/>
                  </a:cubicBezTo>
                  <a:lnTo>
                    <a:pt x="249" y="355"/>
                  </a:lnTo>
                  <a:cubicBezTo>
                    <a:pt x="244" y="358"/>
                    <a:pt x="241" y="360"/>
                    <a:pt x="242" y="360"/>
                  </a:cubicBezTo>
                  <a:cubicBezTo>
                    <a:pt x="242" y="360"/>
                    <a:pt x="245" y="358"/>
                    <a:pt x="249" y="356"/>
                  </a:cubicBezTo>
                  <a:lnTo>
                    <a:pt x="249" y="356"/>
                  </a:lnTo>
                  <a:cubicBezTo>
                    <a:pt x="247" y="364"/>
                    <a:pt x="240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2" y="338"/>
                  </a:cubicBezTo>
                  <a:lnTo>
                    <a:pt x="222" y="338"/>
                  </a:lnTo>
                  <a:cubicBezTo>
                    <a:pt x="219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9" y="335"/>
                    <a:pt x="230" y="335"/>
                    <a:pt x="231" y="335"/>
                  </a:cubicBezTo>
                  <a:lnTo>
                    <a:pt x="231" y="335"/>
                  </a:lnTo>
                  <a:lnTo>
                    <a:pt x="228" y="336"/>
                  </a:lnTo>
                  <a:cubicBezTo>
                    <a:pt x="228" y="335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6" y="336"/>
                    <a:pt x="224" y="337"/>
                    <a:pt x="222" y="338"/>
                  </a:cubicBezTo>
                  <a:lnTo>
                    <a:pt x="222" y="338"/>
                  </a:lnTo>
                  <a:cubicBezTo>
                    <a:pt x="227" y="337"/>
                    <a:pt x="233" y="336"/>
                    <a:pt x="238" y="335"/>
                  </a:cubicBezTo>
                  <a:lnTo>
                    <a:pt x="238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6"/>
                    <a:pt x="253" y="336"/>
                    <a:pt x="253" y="334"/>
                  </a:cubicBezTo>
                  <a:cubicBezTo>
                    <a:pt x="248" y="334"/>
                    <a:pt x="243" y="335"/>
                    <a:pt x="238" y="335"/>
                  </a:cubicBezTo>
                  <a:lnTo>
                    <a:pt x="238" y="335"/>
                  </a:lnTo>
                  <a:cubicBezTo>
                    <a:pt x="236" y="335"/>
                    <a:pt x="235" y="335"/>
                    <a:pt x="233" y="335"/>
                  </a:cubicBezTo>
                  <a:cubicBezTo>
                    <a:pt x="232" y="335"/>
                    <a:pt x="232" y="335"/>
                    <a:pt x="231" y="335"/>
                  </a:cubicBezTo>
                  <a:lnTo>
                    <a:pt x="231" y="335"/>
                  </a:ln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5" y="324"/>
                    <a:pt x="244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9" y="320"/>
                    <a:pt x="238" y="320"/>
                    <a:pt x="236" y="320"/>
                  </a:cubicBezTo>
                  <a:cubicBezTo>
                    <a:pt x="234" y="320"/>
                    <a:pt x="234" y="320"/>
                    <a:pt x="234" y="320"/>
                  </a:cubicBezTo>
                  <a:cubicBezTo>
                    <a:pt x="233" y="319"/>
                    <a:pt x="233" y="318"/>
                    <a:pt x="230" y="318"/>
                  </a:cubicBezTo>
                  <a:cubicBezTo>
                    <a:pt x="229" y="318"/>
                    <a:pt x="227" y="318"/>
                    <a:pt x="225" y="319"/>
                  </a:cubicBezTo>
                  <a:cubicBezTo>
                    <a:pt x="221" y="320"/>
                    <a:pt x="217" y="320"/>
                    <a:pt x="214" y="320"/>
                  </a:cubicBezTo>
                  <a:cubicBezTo>
                    <a:pt x="211" y="320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8"/>
                    <a:pt x="217" y="314"/>
                  </a:cubicBezTo>
                  <a:cubicBezTo>
                    <a:pt x="225" y="313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7" y="308"/>
                    <a:pt x="237" y="308"/>
                    <a:pt x="235" y="308"/>
                  </a:cubicBezTo>
                  <a:cubicBezTo>
                    <a:pt x="233" y="308"/>
                    <a:pt x="229" y="308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6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5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cubicBezTo>
                    <a:pt x="225" y="288"/>
                    <a:pt x="217" y="288"/>
                    <a:pt x="234" y="287"/>
                  </a:cubicBez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79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79"/>
                    <a:pt x="218" y="280"/>
                    <a:pt x="221" y="280"/>
                  </a:cubicBezTo>
                  <a:cubicBezTo>
                    <a:pt x="224" y="280"/>
                    <a:pt x="226" y="279"/>
                    <a:pt x="226" y="278"/>
                  </a:cubicBezTo>
                  <a:cubicBezTo>
                    <a:pt x="235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5"/>
                  </a:cubicBezTo>
                  <a:cubicBezTo>
                    <a:pt x="227" y="263"/>
                    <a:pt x="224" y="262"/>
                    <a:pt x="225" y="262"/>
                  </a:cubicBezTo>
                  <a:cubicBezTo>
                    <a:pt x="225" y="262"/>
                    <a:pt x="227" y="262"/>
                    <a:pt x="231" y="263"/>
                  </a:cubicBezTo>
                  <a:cubicBezTo>
                    <a:pt x="233" y="263"/>
                    <a:pt x="234" y="263"/>
                    <a:pt x="236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5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0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3"/>
                  </a:cubicBezTo>
                  <a:cubicBezTo>
                    <a:pt x="245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4"/>
                    <a:pt x="265" y="224"/>
                    <a:pt x="259" y="220"/>
                  </a:cubicBezTo>
                  <a:cubicBezTo>
                    <a:pt x="259" y="220"/>
                    <a:pt x="259" y="219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8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3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7"/>
                    <a:pt x="256" y="207"/>
                  </a:cubicBezTo>
                  <a:cubicBezTo>
                    <a:pt x="258" y="207"/>
                    <a:pt x="258" y="207"/>
                    <a:pt x="259" y="205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0"/>
                  </a:cubicBezTo>
                  <a:lnTo>
                    <a:pt x="227" y="180"/>
                  </a:lnTo>
                  <a:cubicBezTo>
                    <a:pt x="233" y="182"/>
                    <a:pt x="237" y="184"/>
                    <a:pt x="243" y="186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7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89"/>
                    <a:pt x="277" y="186"/>
                  </a:cubicBezTo>
                  <a:cubicBezTo>
                    <a:pt x="274" y="183"/>
                    <a:pt x="274" y="183"/>
                    <a:pt x="275" y="183"/>
                  </a:cubicBezTo>
                  <a:cubicBezTo>
                    <a:pt x="276" y="183"/>
                    <a:pt x="278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4" y="187"/>
                    <a:pt x="276" y="178"/>
                  </a:cubicBezTo>
                  <a:lnTo>
                    <a:pt x="276" y="178"/>
                  </a:lnTo>
                  <a:cubicBezTo>
                    <a:pt x="279" y="181"/>
                    <a:pt x="281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6" y="162"/>
                  </a:cubicBezTo>
                  <a:cubicBezTo>
                    <a:pt x="287" y="162"/>
                    <a:pt x="288" y="163"/>
                    <a:pt x="290" y="165"/>
                  </a:cubicBezTo>
                  <a:cubicBezTo>
                    <a:pt x="293" y="168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7" y="152"/>
                    <a:pt x="297" y="151"/>
                    <a:pt x="297" y="151"/>
                  </a:cubicBezTo>
                  <a:cubicBezTo>
                    <a:pt x="298" y="151"/>
                    <a:pt x="299" y="152"/>
                    <a:pt x="302" y="158"/>
                  </a:cubicBezTo>
                  <a:cubicBezTo>
                    <a:pt x="306" y="163"/>
                    <a:pt x="307" y="164"/>
                    <a:pt x="307" y="164"/>
                  </a:cubicBezTo>
                  <a:cubicBezTo>
                    <a:pt x="307" y="164"/>
                    <a:pt x="308" y="164"/>
                    <a:pt x="308" y="164"/>
                  </a:cubicBezTo>
                  <a:cubicBezTo>
                    <a:pt x="308" y="164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59"/>
                    <a:pt x="308" y="159"/>
                  </a:cubicBezTo>
                  <a:cubicBezTo>
                    <a:pt x="309" y="159"/>
                    <a:pt x="307" y="156"/>
                    <a:pt x="304" y="148"/>
                  </a:cubicBezTo>
                  <a:cubicBezTo>
                    <a:pt x="300" y="141"/>
                    <a:pt x="298" y="137"/>
                    <a:pt x="298" y="137"/>
                  </a:cubicBezTo>
                  <a:lnTo>
                    <a:pt x="298" y="137"/>
                  </a:lnTo>
                  <a:cubicBezTo>
                    <a:pt x="298" y="137"/>
                    <a:pt x="300" y="141"/>
                    <a:pt x="305" y="148"/>
                  </a:cubicBezTo>
                  <a:cubicBezTo>
                    <a:pt x="307" y="153"/>
                    <a:pt x="310" y="157"/>
                    <a:pt x="314" y="162"/>
                  </a:cubicBezTo>
                  <a:lnTo>
                    <a:pt x="310" y="155"/>
                  </a:lnTo>
                  <a:cubicBezTo>
                    <a:pt x="305" y="146"/>
                    <a:pt x="304" y="142"/>
                    <a:pt x="305" y="142"/>
                  </a:cubicBezTo>
                  <a:lnTo>
                    <a:pt x="305" y="142"/>
                  </a:lnTo>
                  <a:cubicBezTo>
                    <a:pt x="305" y="142"/>
                    <a:pt x="306" y="143"/>
                    <a:pt x="308" y="146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49"/>
                    <a:pt x="310" y="145"/>
                  </a:cubicBezTo>
                  <a:cubicBezTo>
                    <a:pt x="313" y="145"/>
                    <a:pt x="314" y="145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0"/>
                  </a:cubicBezTo>
                  <a:lnTo>
                    <a:pt x="309" y="120"/>
                  </a:lnTo>
                  <a:cubicBezTo>
                    <a:pt x="310" y="119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8"/>
                    <a:pt x="294" y="72"/>
                    <a:pt x="293" y="72"/>
                  </a:cubicBezTo>
                  <a:lnTo>
                    <a:pt x="293" y="72"/>
                  </a:lnTo>
                  <a:cubicBezTo>
                    <a:pt x="292" y="72"/>
                    <a:pt x="293" y="78"/>
                    <a:pt x="298" y="90"/>
                  </a:cubicBezTo>
                  <a:cubicBezTo>
                    <a:pt x="303" y="102"/>
                    <a:pt x="305" y="108"/>
                    <a:pt x="305" y="108"/>
                  </a:cubicBezTo>
                  <a:cubicBezTo>
                    <a:pt x="305" y="108"/>
                    <a:pt x="303" y="104"/>
                    <a:pt x="300" y="98"/>
                  </a:cubicBezTo>
                  <a:cubicBezTo>
                    <a:pt x="295" y="83"/>
                    <a:pt x="292" y="83"/>
                    <a:pt x="291" y="83"/>
                  </a:cubicBezTo>
                  <a:cubicBezTo>
                    <a:pt x="291" y="83"/>
                    <a:pt x="291" y="84"/>
                    <a:pt x="290" y="84"/>
                  </a:cubicBezTo>
                  <a:cubicBezTo>
                    <a:pt x="290" y="84"/>
                    <a:pt x="289" y="82"/>
                    <a:pt x="287" y="76"/>
                  </a:cubicBezTo>
                  <a:cubicBezTo>
                    <a:pt x="284" y="69"/>
                    <a:pt x="280" y="63"/>
                    <a:pt x="278" y="63"/>
                  </a:cubicBezTo>
                  <a:cubicBezTo>
                    <a:pt x="278" y="63"/>
                    <a:pt x="278" y="63"/>
                    <a:pt x="278" y="63"/>
                  </a:cubicBez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2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33"/>
            <p:cNvSpPr/>
            <p:nvPr/>
          </p:nvSpPr>
          <p:spPr>
            <a:xfrm>
              <a:off x="3103892" y="2072380"/>
              <a:ext cx="289089" cy="281797"/>
            </a:xfrm>
            <a:custGeom>
              <a:avLst/>
              <a:gdLst/>
              <a:ahLst/>
              <a:cxnLst/>
              <a:rect l="l" t="t" r="r" b="b"/>
              <a:pathLst>
                <a:path w="2894" h="2821" extrusionOk="0">
                  <a:moveTo>
                    <a:pt x="1199" y="1"/>
                  </a:moveTo>
                  <a:cubicBezTo>
                    <a:pt x="518" y="1"/>
                    <a:pt x="0" y="491"/>
                    <a:pt x="0" y="491"/>
                  </a:cubicBezTo>
                  <a:cubicBezTo>
                    <a:pt x="141" y="945"/>
                    <a:pt x="1057" y="795"/>
                    <a:pt x="1511" y="939"/>
                  </a:cubicBezTo>
                  <a:cubicBezTo>
                    <a:pt x="1965" y="1081"/>
                    <a:pt x="1887" y="1452"/>
                    <a:pt x="1833" y="1618"/>
                  </a:cubicBezTo>
                  <a:cubicBezTo>
                    <a:pt x="1779" y="1784"/>
                    <a:pt x="1755" y="2032"/>
                    <a:pt x="1794" y="2297"/>
                  </a:cubicBezTo>
                  <a:cubicBezTo>
                    <a:pt x="1834" y="2563"/>
                    <a:pt x="2248" y="2820"/>
                    <a:pt x="2248" y="2820"/>
                  </a:cubicBezTo>
                  <a:cubicBezTo>
                    <a:pt x="2435" y="2619"/>
                    <a:pt x="2735" y="2617"/>
                    <a:pt x="2748" y="2617"/>
                  </a:cubicBezTo>
                  <a:cubicBezTo>
                    <a:pt x="2748" y="2617"/>
                    <a:pt x="2748" y="2617"/>
                    <a:pt x="2748" y="2617"/>
                  </a:cubicBezTo>
                  <a:cubicBezTo>
                    <a:pt x="2893" y="1761"/>
                    <a:pt x="2871" y="1245"/>
                    <a:pt x="2663" y="866"/>
                  </a:cubicBezTo>
                  <a:cubicBezTo>
                    <a:pt x="2456" y="487"/>
                    <a:pt x="2011" y="49"/>
                    <a:pt x="1288" y="3"/>
                  </a:cubicBezTo>
                  <a:cubicBezTo>
                    <a:pt x="1258" y="1"/>
                    <a:pt x="1228" y="1"/>
                    <a:pt x="1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33"/>
            <p:cNvSpPr/>
            <p:nvPr/>
          </p:nvSpPr>
          <p:spPr>
            <a:xfrm>
              <a:off x="3307178" y="2687734"/>
              <a:ext cx="776065" cy="1504081"/>
            </a:xfrm>
            <a:custGeom>
              <a:avLst/>
              <a:gdLst/>
              <a:ahLst/>
              <a:cxnLst/>
              <a:rect l="l" t="t" r="r" b="b"/>
              <a:pathLst>
                <a:path w="7769" h="15057" extrusionOk="0">
                  <a:moveTo>
                    <a:pt x="762" y="14"/>
                  </a:moveTo>
                  <a:lnTo>
                    <a:pt x="785" y="23"/>
                  </a:lnTo>
                  <a:lnTo>
                    <a:pt x="808" y="23"/>
                  </a:lnTo>
                  <a:cubicBezTo>
                    <a:pt x="808" y="14"/>
                    <a:pt x="808" y="14"/>
                    <a:pt x="785" y="14"/>
                  </a:cubicBezTo>
                  <a:close/>
                  <a:moveTo>
                    <a:pt x="3140" y="50"/>
                  </a:moveTo>
                  <a:cubicBezTo>
                    <a:pt x="3148" y="50"/>
                    <a:pt x="3156" y="51"/>
                    <a:pt x="3165" y="51"/>
                  </a:cubicBezTo>
                  <a:lnTo>
                    <a:pt x="3163" y="59"/>
                  </a:lnTo>
                  <a:lnTo>
                    <a:pt x="3140" y="67"/>
                  </a:lnTo>
                  <a:lnTo>
                    <a:pt x="3116" y="57"/>
                  </a:lnTo>
                  <a:cubicBezTo>
                    <a:pt x="3116" y="52"/>
                    <a:pt x="3127" y="50"/>
                    <a:pt x="3140" y="50"/>
                  </a:cubicBezTo>
                  <a:close/>
                  <a:moveTo>
                    <a:pt x="461" y="56"/>
                  </a:moveTo>
                  <a:cubicBezTo>
                    <a:pt x="484" y="56"/>
                    <a:pt x="484" y="56"/>
                    <a:pt x="484" y="65"/>
                  </a:cubicBezTo>
                  <a:cubicBezTo>
                    <a:pt x="469" y="70"/>
                    <a:pt x="453" y="73"/>
                    <a:pt x="438" y="74"/>
                  </a:cubicBezTo>
                  <a:lnTo>
                    <a:pt x="415" y="65"/>
                  </a:lnTo>
                  <a:cubicBezTo>
                    <a:pt x="415" y="56"/>
                    <a:pt x="438" y="56"/>
                    <a:pt x="461" y="56"/>
                  </a:cubicBezTo>
                  <a:close/>
                  <a:moveTo>
                    <a:pt x="715" y="57"/>
                  </a:moveTo>
                  <a:cubicBezTo>
                    <a:pt x="738" y="57"/>
                    <a:pt x="761" y="57"/>
                    <a:pt x="761" y="66"/>
                  </a:cubicBezTo>
                  <a:lnTo>
                    <a:pt x="738" y="66"/>
                  </a:lnTo>
                  <a:cubicBezTo>
                    <a:pt x="738" y="63"/>
                    <a:pt x="736" y="62"/>
                    <a:pt x="734" y="62"/>
                  </a:cubicBezTo>
                  <a:cubicBezTo>
                    <a:pt x="728" y="62"/>
                    <a:pt x="722" y="68"/>
                    <a:pt x="738" y="74"/>
                  </a:cubicBezTo>
                  <a:lnTo>
                    <a:pt x="737" y="92"/>
                  </a:lnTo>
                  <a:cubicBezTo>
                    <a:pt x="715" y="91"/>
                    <a:pt x="691" y="83"/>
                    <a:pt x="691" y="74"/>
                  </a:cubicBezTo>
                  <a:cubicBezTo>
                    <a:pt x="669" y="57"/>
                    <a:pt x="669" y="57"/>
                    <a:pt x="715" y="57"/>
                  </a:cubicBezTo>
                  <a:close/>
                  <a:moveTo>
                    <a:pt x="2053" y="86"/>
                  </a:moveTo>
                  <a:cubicBezTo>
                    <a:pt x="2076" y="86"/>
                    <a:pt x="2076" y="95"/>
                    <a:pt x="2029" y="103"/>
                  </a:cubicBezTo>
                  <a:lnTo>
                    <a:pt x="1983" y="103"/>
                  </a:lnTo>
                  <a:cubicBezTo>
                    <a:pt x="1983" y="95"/>
                    <a:pt x="2030" y="86"/>
                    <a:pt x="2053" y="86"/>
                  </a:cubicBezTo>
                  <a:close/>
                  <a:moveTo>
                    <a:pt x="3277" y="70"/>
                  </a:moveTo>
                  <a:cubicBezTo>
                    <a:pt x="3281" y="70"/>
                    <a:pt x="3281" y="74"/>
                    <a:pt x="3280" y="82"/>
                  </a:cubicBezTo>
                  <a:cubicBezTo>
                    <a:pt x="3279" y="91"/>
                    <a:pt x="3278" y="98"/>
                    <a:pt x="3231" y="105"/>
                  </a:cubicBezTo>
                  <a:lnTo>
                    <a:pt x="3185" y="103"/>
                  </a:lnTo>
                  <a:lnTo>
                    <a:pt x="3233" y="88"/>
                  </a:lnTo>
                  <a:cubicBezTo>
                    <a:pt x="3259" y="76"/>
                    <a:pt x="3271" y="70"/>
                    <a:pt x="3277" y="70"/>
                  </a:cubicBezTo>
                  <a:close/>
                  <a:moveTo>
                    <a:pt x="2157" y="100"/>
                  </a:moveTo>
                  <a:cubicBezTo>
                    <a:pt x="2134" y="100"/>
                    <a:pt x="2122" y="105"/>
                    <a:pt x="2121" y="112"/>
                  </a:cubicBezTo>
                  <a:cubicBezTo>
                    <a:pt x="2121" y="120"/>
                    <a:pt x="2145" y="121"/>
                    <a:pt x="2191" y="121"/>
                  </a:cubicBezTo>
                  <a:cubicBezTo>
                    <a:pt x="2207" y="120"/>
                    <a:pt x="2222" y="117"/>
                    <a:pt x="2237" y="112"/>
                  </a:cubicBezTo>
                  <a:cubicBezTo>
                    <a:pt x="2237" y="104"/>
                    <a:pt x="2214" y="104"/>
                    <a:pt x="2191" y="103"/>
                  </a:cubicBezTo>
                  <a:cubicBezTo>
                    <a:pt x="2178" y="101"/>
                    <a:pt x="2166" y="100"/>
                    <a:pt x="2157" y="100"/>
                  </a:cubicBezTo>
                  <a:close/>
                  <a:moveTo>
                    <a:pt x="3775" y="137"/>
                  </a:moveTo>
                  <a:cubicBezTo>
                    <a:pt x="3823" y="144"/>
                    <a:pt x="3823" y="144"/>
                    <a:pt x="3795" y="152"/>
                  </a:cubicBezTo>
                  <a:cubicBezTo>
                    <a:pt x="3778" y="152"/>
                    <a:pt x="3761" y="153"/>
                    <a:pt x="3745" y="156"/>
                  </a:cubicBezTo>
                  <a:cubicBezTo>
                    <a:pt x="3722" y="150"/>
                    <a:pt x="3748" y="147"/>
                    <a:pt x="3775" y="137"/>
                  </a:cubicBezTo>
                  <a:close/>
                  <a:moveTo>
                    <a:pt x="389" y="184"/>
                  </a:moveTo>
                  <a:cubicBezTo>
                    <a:pt x="389" y="184"/>
                    <a:pt x="366" y="193"/>
                    <a:pt x="366" y="200"/>
                  </a:cubicBezTo>
                  <a:lnTo>
                    <a:pt x="389" y="200"/>
                  </a:lnTo>
                  <a:cubicBezTo>
                    <a:pt x="412" y="200"/>
                    <a:pt x="412" y="193"/>
                    <a:pt x="413" y="184"/>
                  </a:cubicBezTo>
                  <a:close/>
                  <a:moveTo>
                    <a:pt x="3944" y="229"/>
                  </a:moveTo>
                  <a:lnTo>
                    <a:pt x="3967" y="236"/>
                  </a:lnTo>
                  <a:cubicBezTo>
                    <a:pt x="3964" y="242"/>
                    <a:pt x="3962" y="247"/>
                    <a:pt x="3953" y="247"/>
                  </a:cubicBezTo>
                  <a:cubicBezTo>
                    <a:pt x="3949" y="247"/>
                    <a:pt x="3944" y="247"/>
                    <a:pt x="3937" y="244"/>
                  </a:cubicBezTo>
                  <a:lnTo>
                    <a:pt x="3915" y="237"/>
                  </a:lnTo>
                  <a:cubicBezTo>
                    <a:pt x="3918" y="230"/>
                    <a:pt x="3944" y="229"/>
                    <a:pt x="3944" y="229"/>
                  </a:cubicBezTo>
                  <a:close/>
                  <a:moveTo>
                    <a:pt x="4255" y="291"/>
                  </a:moveTo>
                  <a:cubicBezTo>
                    <a:pt x="4252" y="299"/>
                    <a:pt x="4247" y="306"/>
                    <a:pt x="4247" y="306"/>
                  </a:cubicBezTo>
                  <a:cubicBezTo>
                    <a:pt x="4246" y="308"/>
                    <a:pt x="4246" y="309"/>
                    <a:pt x="4246" y="309"/>
                  </a:cubicBezTo>
                  <a:cubicBezTo>
                    <a:pt x="4246" y="309"/>
                    <a:pt x="4248" y="304"/>
                    <a:pt x="4252" y="299"/>
                  </a:cubicBezTo>
                  <a:lnTo>
                    <a:pt x="4255" y="291"/>
                  </a:lnTo>
                  <a:close/>
                  <a:moveTo>
                    <a:pt x="4329" y="447"/>
                  </a:moveTo>
                  <a:cubicBezTo>
                    <a:pt x="4329" y="448"/>
                    <a:pt x="4329" y="448"/>
                    <a:pt x="4329" y="448"/>
                  </a:cubicBezTo>
                  <a:lnTo>
                    <a:pt x="4329" y="448"/>
                  </a:lnTo>
                  <a:cubicBezTo>
                    <a:pt x="4329" y="448"/>
                    <a:pt x="4329" y="448"/>
                    <a:pt x="4329" y="448"/>
                  </a:cubicBezTo>
                  <a:lnTo>
                    <a:pt x="4329" y="447"/>
                  </a:lnTo>
                  <a:close/>
                  <a:moveTo>
                    <a:pt x="4325" y="444"/>
                  </a:moveTo>
                  <a:cubicBezTo>
                    <a:pt x="4331" y="444"/>
                    <a:pt x="4360" y="454"/>
                    <a:pt x="4374" y="463"/>
                  </a:cubicBezTo>
                  <a:lnTo>
                    <a:pt x="4369" y="471"/>
                  </a:lnTo>
                  <a:cubicBezTo>
                    <a:pt x="4351" y="459"/>
                    <a:pt x="4326" y="455"/>
                    <a:pt x="4329" y="448"/>
                  </a:cubicBezTo>
                  <a:lnTo>
                    <a:pt x="4329" y="448"/>
                  </a:lnTo>
                  <a:cubicBezTo>
                    <a:pt x="4324" y="445"/>
                    <a:pt x="4323" y="444"/>
                    <a:pt x="4325" y="444"/>
                  </a:cubicBezTo>
                  <a:close/>
                  <a:moveTo>
                    <a:pt x="4521" y="505"/>
                  </a:moveTo>
                  <a:cubicBezTo>
                    <a:pt x="4526" y="505"/>
                    <a:pt x="4531" y="507"/>
                    <a:pt x="4540" y="512"/>
                  </a:cubicBezTo>
                  <a:cubicBezTo>
                    <a:pt x="4565" y="518"/>
                    <a:pt x="4579" y="538"/>
                    <a:pt x="4550" y="539"/>
                  </a:cubicBezTo>
                  <a:lnTo>
                    <a:pt x="4511" y="512"/>
                  </a:lnTo>
                  <a:cubicBezTo>
                    <a:pt x="4513" y="508"/>
                    <a:pt x="4516" y="505"/>
                    <a:pt x="4521" y="505"/>
                  </a:cubicBezTo>
                  <a:close/>
                  <a:moveTo>
                    <a:pt x="4691" y="627"/>
                  </a:moveTo>
                  <a:lnTo>
                    <a:pt x="4709" y="641"/>
                  </a:lnTo>
                  <a:cubicBezTo>
                    <a:pt x="4728" y="657"/>
                    <a:pt x="4728" y="657"/>
                    <a:pt x="4723" y="663"/>
                  </a:cubicBezTo>
                  <a:lnTo>
                    <a:pt x="4704" y="648"/>
                  </a:lnTo>
                  <a:lnTo>
                    <a:pt x="4691" y="627"/>
                  </a:lnTo>
                  <a:close/>
                  <a:moveTo>
                    <a:pt x="4903" y="783"/>
                  </a:moveTo>
                  <a:lnTo>
                    <a:pt x="4903" y="783"/>
                  </a:lnTo>
                  <a:cubicBezTo>
                    <a:pt x="4897" y="789"/>
                    <a:pt x="4908" y="812"/>
                    <a:pt x="4908" y="812"/>
                  </a:cubicBezTo>
                  <a:cubicBezTo>
                    <a:pt x="4918" y="821"/>
                    <a:pt x="4924" y="823"/>
                    <a:pt x="4928" y="823"/>
                  </a:cubicBezTo>
                  <a:cubicBezTo>
                    <a:pt x="4930" y="823"/>
                    <a:pt x="4931" y="822"/>
                    <a:pt x="4931" y="822"/>
                  </a:cubicBezTo>
                  <a:cubicBezTo>
                    <a:pt x="4931" y="822"/>
                    <a:pt x="4938" y="816"/>
                    <a:pt x="4920" y="800"/>
                  </a:cubicBezTo>
                  <a:lnTo>
                    <a:pt x="4903" y="783"/>
                  </a:lnTo>
                  <a:close/>
                  <a:moveTo>
                    <a:pt x="4959" y="926"/>
                  </a:moveTo>
                  <a:cubicBezTo>
                    <a:pt x="4967" y="926"/>
                    <a:pt x="4978" y="939"/>
                    <a:pt x="4978" y="939"/>
                  </a:cubicBezTo>
                  <a:cubicBezTo>
                    <a:pt x="4993" y="957"/>
                    <a:pt x="5009" y="975"/>
                    <a:pt x="5002" y="980"/>
                  </a:cubicBezTo>
                  <a:cubicBezTo>
                    <a:pt x="5002" y="980"/>
                    <a:pt x="5001" y="981"/>
                    <a:pt x="5000" y="981"/>
                  </a:cubicBezTo>
                  <a:cubicBezTo>
                    <a:pt x="4996" y="981"/>
                    <a:pt x="4990" y="979"/>
                    <a:pt x="4981" y="968"/>
                  </a:cubicBezTo>
                  <a:cubicBezTo>
                    <a:pt x="4971" y="955"/>
                    <a:pt x="4962" y="942"/>
                    <a:pt x="4956" y="927"/>
                  </a:cubicBezTo>
                  <a:cubicBezTo>
                    <a:pt x="4957" y="927"/>
                    <a:pt x="4958" y="926"/>
                    <a:pt x="4959" y="926"/>
                  </a:cubicBezTo>
                  <a:close/>
                  <a:moveTo>
                    <a:pt x="5219" y="1066"/>
                  </a:moveTo>
                  <a:cubicBezTo>
                    <a:pt x="5218" y="1066"/>
                    <a:pt x="5220" y="1072"/>
                    <a:pt x="5223" y="1083"/>
                  </a:cubicBezTo>
                  <a:cubicBezTo>
                    <a:pt x="5238" y="1102"/>
                    <a:pt x="5252" y="1123"/>
                    <a:pt x="5252" y="1123"/>
                  </a:cubicBezTo>
                  <a:cubicBezTo>
                    <a:pt x="5259" y="1117"/>
                    <a:pt x="5259" y="1117"/>
                    <a:pt x="5244" y="1098"/>
                  </a:cubicBezTo>
                  <a:cubicBezTo>
                    <a:pt x="5228" y="1076"/>
                    <a:pt x="5221" y="1066"/>
                    <a:pt x="5219" y="1066"/>
                  </a:cubicBezTo>
                  <a:close/>
                  <a:moveTo>
                    <a:pt x="5002" y="1264"/>
                  </a:moveTo>
                  <a:cubicBezTo>
                    <a:pt x="5000" y="1264"/>
                    <a:pt x="4999" y="1264"/>
                    <a:pt x="4998" y="1265"/>
                  </a:cubicBezTo>
                  <a:cubicBezTo>
                    <a:pt x="4990" y="1270"/>
                    <a:pt x="5003" y="1286"/>
                    <a:pt x="5030" y="1295"/>
                  </a:cubicBezTo>
                  <a:cubicBezTo>
                    <a:pt x="5037" y="1290"/>
                    <a:pt x="5037" y="1290"/>
                    <a:pt x="5024" y="1273"/>
                  </a:cubicBezTo>
                  <a:cubicBezTo>
                    <a:pt x="5024" y="1273"/>
                    <a:pt x="5011" y="1264"/>
                    <a:pt x="5002" y="1264"/>
                  </a:cubicBezTo>
                  <a:close/>
                  <a:moveTo>
                    <a:pt x="5220" y="1265"/>
                  </a:moveTo>
                  <a:lnTo>
                    <a:pt x="5220" y="1265"/>
                  </a:lnTo>
                  <a:cubicBezTo>
                    <a:pt x="5222" y="1265"/>
                    <a:pt x="5228" y="1275"/>
                    <a:pt x="5241" y="1298"/>
                  </a:cubicBezTo>
                  <a:cubicBezTo>
                    <a:pt x="5253" y="1318"/>
                    <a:pt x="5247" y="1321"/>
                    <a:pt x="5247" y="1321"/>
                  </a:cubicBezTo>
                  <a:cubicBezTo>
                    <a:pt x="5246" y="1322"/>
                    <a:pt x="5245" y="1322"/>
                    <a:pt x="5245" y="1322"/>
                  </a:cubicBezTo>
                  <a:cubicBezTo>
                    <a:pt x="5238" y="1322"/>
                    <a:pt x="5233" y="1300"/>
                    <a:pt x="5222" y="1282"/>
                  </a:cubicBezTo>
                  <a:cubicBezTo>
                    <a:pt x="5220" y="1271"/>
                    <a:pt x="5219" y="1265"/>
                    <a:pt x="5220" y="1265"/>
                  </a:cubicBezTo>
                  <a:close/>
                  <a:moveTo>
                    <a:pt x="5476" y="1605"/>
                  </a:moveTo>
                  <a:cubicBezTo>
                    <a:pt x="5478" y="1611"/>
                    <a:pt x="5480" y="1615"/>
                    <a:pt x="5480" y="1615"/>
                  </a:cubicBezTo>
                  <a:cubicBezTo>
                    <a:pt x="5480" y="1615"/>
                    <a:pt x="5479" y="1612"/>
                    <a:pt x="5477" y="1606"/>
                  </a:cubicBezTo>
                  <a:cubicBezTo>
                    <a:pt x="5476" y="1606"/>
                    <a:pt x="5476" y="1606"/>
                    <a:pt x="5476" y="1605"/>
                  </a:cubicBezTo>
                  <a:close/>
                  <a:moveTo>
                    <a:pt x="5430" y="1624"/>
                  </a:moveTo>
                  <a:cubicBezTo>
                    <a:pt x="5437" y="1624"/>
                    <a:pt x="5445" y="1645"/>
                    <a:pt x="5437" y="1671"/>
                  </a:cubicBezTo>
                  <a:cubicBezTo>
                    <a:pt x="5435" y="1672"/>
                    <a:pt x="5434" y="1673"/>
                    <a:pt x="5432" y="1673"/>
                  </a:cubicBezTo>
                  <a:cubicBezTo>
                    <a:pt x="5429" y="1673"/>
                    <a:pt x="5427" y="1668"/>
                    <a:pt x="5422" y="1652"/>
                  </a:cubicBezTo>
                  <a:cubicBezTo>
                    <a:pt x="5422" y="1652"/>
                    <a:pt x="5420" y="1627"/>
                    <a:pt x="5428" y="1624"/>
                  </a:cubicBezTo>
                  <a:cubicBezTo>
                    <a:pt x="5429" y="1624"/>
                    <a:pt x="5429" y="1624"/>
                    <a:pt x="5430" y="1624"/>
                  </a:cubicBezTo>
                  <a:close/>
                  <a:moveTo>
                    <a:pt x="5480" y="1781"/>
                  </a:moveTo>
                  <a:lnTo>
                    <a:pt x="5497" y="1800"/>
                  </a:lnTo>
                  <a:lnTo>
                    <a:pt x="5503" y="1824"/>
                  </a:lnTo>
                  <a:cubicBezTo>
                    <a:pt x="5501" y="1824"/>
                    <a:pt x="5498" y="1825"/>
                    <a:pt x="5496" y="1825"/>
                  </a:cubicBezTo>
                  <a:cubicBezTo>
                    <a:pt x="5490" y="1825"/>
                    <a:pt x="5485" y="1821"/>
                    <a:pt x="5480" y="1806"/>
                  </a:cubicBezTo>
                  <a:lnTo>
                    <a:pt x="5480" y="1781"/>
                  </a:lnTo>
                  <a:close/>
                  <a:moveTo>
                    <a:pt x="5744" y="3264"/>
                  </a:moveTo>
                  <a:lnTo>
                    <a:pt x="5756" y="3285"/>
                  </a:lnTo>
                  <a:lnTo>
                    <a:pt x="5759" y="3309"/>
                  </a:lnTo>
                  <a:cubicBezTo>
                    <a:pt x="5758" y="3309"/>
                    <a:pt x="5756" y="3309"/>
                    <a:pt x="5754" y="3309"/>
                  </a:cubicBezTo>
                  <a:cubicBezTo>
                    <a:pt x="5748" y="3309"/>
                    <a:pt x="5742" y="3306"/>
                    <a:pt x="5739" y="3288"/>
                  </a:cubicBezTo>
                  <a:lnTo>
                    <a:pt x="5744" y="3264"/>
                  </a:lnTo>
                  <a:close/>
                  <a:moveTo>
                    <a:pt x="5832" y="3824"/>
                  </a:moveTo>
                  <a:cubicBezTo>
                    <a:pt x="5837" y="3824"/>
                    <a:pt x="5847" y="3832"/>
                    <a:pt x="5853" y="3832"/>
                  </a:cubicBezTo>
                  <a:cubicBezTo>
                    <a:pt x="5853" y="3832"/>
                    <a:pt x="5853" y="3832"/>
                    <a:pt x="5853" y="3832"/>
                  </a:cubicBezTo>
                  <a:lnTo>
                    <a:pt x="5853" y="3832"/>
                  </a:lnTo>
                  <a:cubicBezTo>
                    <a:pt x="5857" y="3854"/>
                    <a:pt x="5857" y="3854"/>
                    <a:pt x="5849" y="3855"/>
                  </a:cubicBezTo>
                  <a:cubicBezTo>
                    <a:pt x="5849" y="3855"/>
                    <a:pt x="5849" y="3855"/>
                    <a:pt x="5848" y="3855"/>
                  </a:cubicBezTo>
                  <a:cubicBezTo>
                    <a:pt x="5839" y="3855"/>
                    <a:pt x="5828" y="3835"/>
                    <a:pt x="5828" y="3835"/>
                  </a:cubicBezTo>
                  <a:cubicBezTo>
                    <a:pt x="5826" y="3827"/>
                    <a:pt x="5828" y="3824"/>
                    <a:pt x="5832" y="3824"/>
                  </a:cubicBezTo>
                  <a:close/>
                  <a:moveTo>
                    <a:pt x="5956" y="4189"/>
                  </a:moveTo>
                  <a:cubicBezTo>
                    <a:pt x="5964" y="4189"/>
                    <a:pt x="5976" y="4211"/>
                    <a:pt x="5976" y="4211"/>
                  </a:cubicBezTo>
                  <a:lnTo>
                    <a:pt x="5979" y="4233"/>
                  </a:lnTo>
                  <a:cubicBezTo>
                    <a:pt x="5977" y="4234"/>
                    <a:pt x="5976" y="4234"/>
                    <a:pt x="5974" y="4234"/>
                  </a:cubicBezTo>
                  <a:cubicBezTo>
                    <a:pt x="5968" y="4234"/>
                    <a:pt x="5962" y="4231"/>
                    <a:pt x="5959" y="4213"/>
                  </a:cubicBezTo>
                  <a:lnTo>
                    <a:pt x="5956" y="4190"/>
                  </a:lnTo>
                  <a:cubicBezTo>
                    <a:pt x="5956" y="4190"/>
                    <a:pt x="5956" y="4189"/>
                    <a:pt x="5956" y="4189"/>
                  </a:cubicBezTo>
                  <a:close/>
                  <a:moveTo>
                    <a:pt x="5961" y="4492"/>
                  </a:moveTo>
                  <a:lnTo>
                    <a:pt x="5974" y="4514"/>
                  </a:lnTo>
                  <a:lnTo>
                    <a:pt x="5977" y="4536"/>
                  </a:lnTo>
                  <a:cubicBezTo>
                    <a:pt x="5975" y="4536"/>
                    <a:pt x="5973" y="4537"/>
                    <a:pt x="5972" y="4537"/>
                  </a:cubicBezTo>
                  <a:cubicBezTo>
                    <a:pt x="5965" y="4537"/>
                    <a:pt x="5959" y="4534"/>
                    <a:pt x="5957" y="4516"/>
                  </a:cubicBezTo>
                  <a:lnTo>
                    <a:pt x="5961" y="4492"/>
                  </a:lnTo>
                  <a:close/>
                  <a:moveTo>
                    <a:pt x="6220" y="6077"/>
                  </a:moveTo>
                  <a:cubicBezTo>
                    <a:pt x="6225" y="6077"/>
                    <a:pt x="6232" y="6092"/>
                    <a:pt x="6235" y="6108"/>
                  </a:cubicBezTo>
                  <a:cubicBezTo>
                    <a:pt x="6242" y="6154"/>
                    <a:pt x="6242" y="6154"/>
                    <a:pt x="6234" y="6155"/>
                  </a:cubicBezTo>
                  <a:cubicBezTo>
                    <a:pt x="6234" y="6155"/>
                    <a:pt x="6234" y="6155"/>
                    <a:pt x="6233" y="6155"/>
                  </a:cubicBezTo>
                  <a:cubicBezTo>
                    <a:pt x="6225" y="6155"/>
                    <a:pt x="6218" y="6110"/>
                    <a:pt x="6214" y="6088"/>
                  </a:cubicBezTo>
                  <a:cubicBezTo>
                    <a:pt x="6215" y="6080"/>
                    <a:pt x="6218" y="6077"/>
                    <a:pt x="6220" y="6077"/>
                  </a:cubicBezTo>
                  <a:close/>
                  <a:moveTo>
                    <a:pt x="6376" y="7020"/>
                  </a:moveTo>
                  <a:cubicBezTo>
                    <a:pt x="6384" y="7020"/>
                    <a:pt x="6395" y="7040"/>
                    <a:pt x="6395" y="7040"/>
                  </a:cubicBezTo>
                  <a:lnTo>
                    <a:pt x="6400" y="7064"/>
                  </a:lnTo>
                  <a:cubicBezTo>
                    <a:pt x="6398" y="7064"/>
                    <a:pt x="6396" y="7064"/>
                    <a:pt x="6394" y="7064"/>
                  </a:cubicBezTo>
                  <a:cubicBezTo>
                    <a:pt x="6388" y="7064"/>
                    <a:pt x="6382" y="7061"/>
                    <a:pt x="6378" y="7043"/>
                  </a:cubicBezTo>
                  <a:lnTo>
                    <a:pt x="6375" y="7020"/>
                  </a:lnTo>
                  <a:cubicBezTo>
                    <a:pt x="6375" y="7020"/>
                    <a:pt x="6376" y="7020"/>
                    <a:pt x="6376" y="7020"/>
                  </a:cubicBezTo>
                  <a:close/>
                  <a:moveTo>
                    <a:pt x="6748" y="8925"/>
                  </a:moveTo>
                  <a:cubicBezTo>
                    <a:pt x="6756" y="8925"/>
                    <a:pt x="6759" y="8947"/>
                    <a:pt x="6759" y="8947"/>
                  </a:cubicBezTo>
                  <a:cubicBezTo>
                    <a:pt x="6763" y="8969"/>
                    <a:pt x="6763" y="8969"/>
                    <a:pt x="6754" y="8971"/>
                  </a:cubicBezTo>
                  <a:cubicBezTo>
                    <a:pt x="6754" y="8971"/>
                    <a:pt x="6754" y="8971"/>
                    <a:pt x="6754" y="8971"/>
                  </a:cubicBezTo>
                  <a:cubicBezTo>
                    <a:pt x="6753" y="8971"/>
                    <a:pt x="6746" y="8970"/>
                    <a:pt x="6742" y="8949"/>
                  </a:cubicBezTo>
                  <a:lnTo>
                    <a:pt x="6748" y="8925"/>
                  </a:lnTo>
                  <a:cubicBezTo>
                    <a:pt x="6748" y="8925"/>
                    <a:pt x="6748" y="8925"/>
                    <a:pt x="6748" y="8925"/>
                  </a:cubicBezTo>
                  <a:close/>
                  <a:moveTo>
                    <a:pt x="6800" y="9197"/>
                  </a:moveTo>
                  <a:lnTo>
                    <a:pt x="6813" y="9218"/>
                  </a:lnTo>
                  <a:lnTo>
                    <a:pt x="6816" y="9242"/>
                  </a:lnTo>
                  <a:cubicBezTo>
                    <a:pt x="6814" y="9242"/>
                    <a:pt x="6813" y="9243"/>
                    <a:pt x="6811" y="9243"/>
                  </a:cubicBezTo>
                  <a:cubicBezTo>
                    <a:pt x="6805" y="9243"/>
                    <a:pt x="6798" y="9239"/>
                    <a:pt x="6796" y="9221"/>
                  </a:cubicBezTo>
                  <a:lnTo>
                    <a:pt x="6800" y="9197"/>
                  </a:lnTo>
                  <a:close/>
                  <a:moveTo>
                    <a:pt x="6771" y="9373"/>
                  </a:moveTo>
                  <a:cubicBezTo>
                    <a:pt x="6772" y="9373"/>
                    <a:pt x="6775" y="9378"/>
                    <a:pt x="6780" y="9387"/>
                  </a:cubicBezTo>
                  <a:lnTo>
                    <a:pt x="6779" y="9387"/>
                  </a:lnTo>
                  <a:cubicBezTo>
                    <a:pt x="6791" y="9408"/>
                    <a:pt x="6796" y="9431"/>
                    <a:pt x="6787" y="9432"/>
                  </a:cubicBezTo>
                  <a:cubicBezTo>
                    <a:pt x="6785" y="9432"/>
                    <a:pt x="6784" y="9432"/>
                    <a:pt x="6783" y="9432"/>
                  </a:cubicBezTo>
                  <a:cubicBezTo>
                    <a:pt x="6779" y="9432"/>
                    <a:pt x="6778" y="9429"/>
                    <a:pt x="6774" y="9410"/>
                  </a:cubicBezTo>
                  <a:cubicBezTo>
                    <a:pt x="6770" y="9384"/>
                    <a:pt x="6769" y="9373"/>
                    <a:pt x="6771" y="9373"/>
                  </a:cubicBezTo>
                  <a:close/>
                  <a:moveTo>
                    <a:pt x="6759" y="9507"/>
                  </a:moveTo>
                  <a:cubicBezTo>
                    <a:pt x="6758" y="9507"/>
                    <a:pt x="6757" y="9507"/>
                    <a:pt x="6757" y="9507"/>
                  </a:cubicBezTo>
                  <a:cubicBezTo>
                    <a:pt x="6756" y="9508"/>
                    <a:pt x="6756" y="9510"/>
                    <a:pt x="6756" y="9511"/>
                  </a:cubicBezTo>
                  <a:lnTo>
                    <a:pt x="6756" y="9511"/>
                  </a:lnTo>
                  <a:cubicBezTo>
                    <a:pt x="6757" y="9509"/>
                    <a:pt x="6759" y="9508"/>
                    <a:pt x="6761" y="9507"/>
                  </a:cubicBezTo>
                  <a:lnTo>
                    <a:pt x="6761" y="9507"/>
                  </a:lnTo>
                  <a:cubicBezTo>
                    <a:pt x="6760" y="9507"/>
                    <a:pt x="6760" y="9507"/>
                    <a:pt x="6759" y="9507"/>
                  </a:cubicBezTo>
                  <a:close/>
                  <a:moveTo>
                    <a:pt x="6756" y="9511"/>
                  </a:moveTo>
                  <a:cubicBezTo>
                    <a:pt x="6753" y="9514"/>
                    <a:pt x="6752" y="9517"/>
                    <a:pt x="6753" y="9517"/>
                  </a:cubicBezTo>
                  <a:cubicBezTo>
                    <a:pt x="6753" y="9517"/>
                    <a:pt x="6754" y="9516"/>
                    <a:pt x="6756" y="9511"/>
                  </a:cubicBezTo>
                  <a:close/>
                  <a:moveTo>
                    <a:pt x="6806" y="9546"/>
                  </a:moveTo>
                  <a:lnTo>
                    <a:pt x="6809" y="9568"/>
                  </a:lnTo>
                  <a:cubicBezTo>
                    <a:pt x="6813" y="9591"/>
                    <a:pt x="6813" y="9591"/>
                    <a:pt x="6805" y="9593"/>
                  </a:cubicBezTo>
                  <a:lnTo>
                    <a:pt x="6801" y="9570"/>
                  </a:lnTo>
                  <a:lnTo>
                    <a:pt x="6806" y="9546"/>
                  </a:lnTo>
                  <a:close/>
                  <a:moveTo>
                    <a:pt x="6819" y="9731"/>
                  </a:moveTo>
                  <a:cubicBezTo>
                    <a:pt x="6821" y="9742"/>
                    <a:pt x="6824" y="9748"/>
                    <a:pt x="6825" y="9748"/>
                  </a:cubicBezTo>
                  <a:cubicBezTo>
                    <a:pt x="6826" y="9748"/>
                    <a:pt x="6826" y="9742"/>
                    <a:pt x="6819" y="9731"/>
                  </a:cubicBezTo>
                  <a:close/>
                  <a:moveTo>
                    <a:pt x="6843" y="9774"/>
                  </a:moveTo>
                  <a:lnTo>
                    <a:pt x="6846" y="9796"/>
                  </a:lnTo>
                  <a:cubicBezTo>
                    <a:pt x="6851" y="9820"/>
                    <a:pt x="6851" y="9820"/>
                    <a:pt x="6842" y="9821"/>
                  </a:cubicBezTo>
                  <a:lnTo>
                    <a:pt x="6838" y="9797"/>
                  </a:lnTo>
                  <a:lnTo>
                    <a:pt x="6843" y="9774"/>
                  </a:lnTo>
                  <a:close/>
                  <a:moveTo>
                    <a:pt x="6897" y="9999"/>
                  </a:moveTo>
                  <a:lnTo>
                    <a:pt x="6900" y="10022"/>
                  </a:lnTo>
                  <a:cubicBezTo>
                    <a:pt x="6905" y="10044"/>
                    <a:pt x="6896" y="10046"/>
                    <a:pt x="6896" y="10046"/>
                  </a:cubicBezTo>
                  <a:cubicBezTo>
                    <a:pt x="6896" y="10046"/>
                    <a:pt x="6896" y="10046"/>
                    <a:pt x="6895" y="10046"/>
                  </a:cubicBezTo>
                  <a:cubicBezTo>
                    <a:pt x="6894" y="10046"/>
                    <a:pt x="6887" y="10045"/>
                    <a:pt x="6883" y="10024"/>
                  </a:cubicBezTo>
                  <a:cubicBezTo>
                    <a:pt x="6883" y="10024"/>
                    <a:pt x="6889" y="10000"/>
                    <a:pt x="6897" y="9999"/>
                  </a:cubicBezTo>
                  <a:close/>
                  <a:moveTo>
                    <a:pt x="7037" y="10911"/>
                  </a:moveTo>
                  <a:cubicBezTo>
                    <a:pt x="7049" y="10933"/>
                    <a:pt x="7062" y="10955"/>
                    <a:pt x="7054" y="10956"/>
                  </a:cubicBezTo>
                  <a:cubicBezTo>
                    <a:pt x="7054" y="10956"/>
                    <a:pt x="7054" y="10956"/>
                    <a:pt x="7054" y="10956"/>
                  </a:cubicBezTo>
                  <a:cubicBezTo>
                    <a:pt x="7052" y="10956"/>
                    <a:pt x="7044" y="10955"/>
                    <a:pt x="7032" y="10935"/>
                  </a:cubicBezTo>
                  <a:cubicBezTo>
                    <a:pt x="7032" y="10935"/>
                    <a:pt x="7021" y="10913"/>
                    <a:pt x="7029" y="10912"/>
                  </a:cubicBezTo>
                  <a:lnTo>
                    <a:pt x="7037" y="10911"/>
                  </a:lnTo>
                  <a:close/>
                  <a:moveTo>
                    <a:pt x="7186" y="11667"/>
                  </a:moveTo>
                  <a:cubicBezTo>
                    <a:pt x="7192" y="11667"/>
                    <a:pt x="7201" y="11677"/>
                    <a:pt x="7210" y="11702"/>
                  </a:cubicBezTo>
                  <a:cubicBezTo>
                    <a:pt x="7214" y="11726"/>
                    <a:pt x="7214" y="11726"/>
                    <a:pt x="7205" y="11727"/>
                  </a:cubicBezTo>
                  <a:cubicBezTo>
                    <a:pt x="7205" y="11727"/>
                    <a:pt x="7205" y="11727"/>
                    <a:pt x="7205" y="11727"/>
                  </a:cubicBezTo>
                  <a:cubicBezTo>
                    <a:pt x="7197" y="11727"/>
                    <a:pt x="7185" y="11706"/>
                    <a:pt x="7181" y="11683"/>
                  </a:cubicBezTo>
                  <a:cubicBezTo>
                    <a:pt x="7179" y="11673"/>
                    <a:pt x="7181" y="11667"/>
                    <a:pt x="7186" y="11667"/>
                  </a:cubicBezTo>
                  <a:close/>
                  <a:moveTo>
                    <a:pt x="7725" y="14869"/>
                  </a:moveTo>
                  <a:cubicBezTo>
                    <a:pt x="7732" y="14869"/>
                    <a:pt x="7737" y="14873"/>
                    <a:pt x="7740" y="14890"/>
                  </a:cubicBezTo>
                  <a:cubicBezTo>
                    <a:pt x="7753" y="14912"/>
                    <a:pt x="7754" y="14923"/>
                    <a:pt x="7750" y="14923"/>
                  </a:cubicBezTo>
                  <a:cubicBezTo>
                    <a:pt x="7745" y="14923"/>
                    <a:pt x="7735" y="14913"/>
                    <a:pt x="7723" y="14892"/>
                  </a:cubicBezTo>
                  <a:cubicBezTo>
                    <a:pt x="7702" y="14872"/>
                    <a:pt x="7702" y="14872"/>
                    <a:pt x="7719" y="14870"/>
                  </a:cubicBezTo>
                  <a:cubicBezTo>
                    <a:pt x="7721" y="14870"/>
                    <a:pt x="7723" y="14869"/>
                    <a:pt x="7725" y="14869"/>
                  </a:cubicBezTo>
                  <a:close/>
                  <a:moveTo>
                    <a:pt x="2676" y="0"/>
                  </a:moveTo>
                  <a:cubicBezTo>
                    <a:pt x="2665" y="0"/>
                    <a:pt x="2645" y="7"/>
                    <a:pt x="2632" y="21"/>
                  </a:cubicBezTo>
                  <a:cubicBezTo>
                    <a:pt x="2618" y="31"/>
                    <a:pt x="2597" y="35"/>
                    <a:pt x="2582" y="35"/>
                  </a:cubicBezTo>
                  <a:cubicBezTo>
                    <a:pt x="2570" y="35"/>
                    <a:pt x="2562" y="33"/>
                    <a:pt x="2562" y="29"/>
                  </a:cubicBezTo>
                  <a:cubicBezTo>
                    <a:pt x="2562" y="22"/>
                    <a:pt x="2577" y="21"/>
                    <a:pt x="2595" y="21"/>
                  </a:cubicBezTo>
                  <a:cubicBezTo>
                    <a:pt x="2599" y="21"/>
                    <a:pt x="2604" y="21"/>
                    <a:pt x="2608" y="21"/>
                  </a:cubicBezTo>
                  <a:lnTo>
                    <a:pt x="2608" y="3"/>
                  </a:lnTo>
                  <a:cubicBezTo>
                    <a:pt x="2606" y="3"/>
                    <a:pt x="2604" y="3"/>
                    <a:pt x="2602" y="3"/>
                  </a:cubicBezTo>
                  <a:cubicBezTo>
                    <a:pt x="2588" y="3"/>
                    <a:pt x="2575" y="6"/>
                    <a:pt x="2562" y="12"/>
                  </a:cubicBezTo>
                  <a:cubicBezTo>
                    <a:pt x="2546" y="12"/>
                    <a:pt x="2531" y="15"/>
                    <a:pt x="2516" y="20"/>
                  </a:cubicBezTo>
                  <a:cubicBezTo>
                    <a:pt x="2493" y="29"/>
                    <a:pt x="2493" y="37"/>
                    <a:pt x="2516" y="46"/>
                  </a:cubicBezTo>
                  <a:cubicBezTo>
                    <a:pt x="2539" y="55"/>
                    <a:pt x="2515" y="55"/>
                    <a:pt x="2493" y="55"/>
                  </a:cubicBezTo>
                  <a:cubicBezTo>
                    <a:pt x="2447" y="46"/>
                    <a:pt x="2447" y="37"/>
                    <a:pt x="2470" y="29"/>
                  </a:cubicBezTo>
                  <a:cubicBezTo>
                    <a:pt x="2493" y="29"/>
                    <a:pt x="2493" y="20"/>
                    <a:pt x="2494" y="12"/>
                  </a:cubicBezTo>
                  <a:cubicBezTo>
                    <a:pt x="2494" y="10"/>
                    <a:pt x="2489" y="10"/>
                    <a:pt x="2482" y="10"/>
                  </a:cubicBezTo>
                  <a:cubicBezTo>
                    <a:pt x="2453" y="10"/>
                    <a:pt x="2374" y="23"/>
                    <a:pt x="2355" y="37"/>
                  </a:cubicBezTo>
                  <a:cubicBezTo>
                    <a:pt x="2355" y="35"/>
                    <a:pt x="2355" y="32"/>
                    <a:pt x="2355" y="29"/>
                  </a:cubicBezTo>
                  <a:cubicBezTo>
                    <a:pt x="2355" y="20"/>
                    <a:pt x="2309" y="20"/>
                    <a:pt x="2263" y="20"/>
                  </a:cubicBezTo>
                  <a:cubicBezTo>
                    <a:pt x="2217" y="20"/>
                    <a:pt x="2193" y="20"/>
                    <a:pt x="2193" y="28"/>
                  </a:cubicBezTo>
                  <a:cubicBezTo>
                    <a:pt x="2193" y="37"/>
                    <a:pt x="2192" y="45"/>
                    <a:pt x="2170" y="45"/>
                  </a:cubicBezTo>
                  <a:cubicBezTo>
                    <a:pt x="2192" y="45"/>
                    <a:pt x="2192" y="54"/>
                    <a:pt x="2192" y="61"/>
                  </a:cubicBezTo>
                  <a:cubicBezTo>
                    <a:pt x="2168" y="58"/>
                    <a:pt x="2146" y="52"/>
                    <a:pt x="2124" y="45"/>
                  </a:cubicBezTo>
                  <a:cubicBezTo>
                    <a:pt x="2078" y="28"/>
                    <a:pt x="2032" y="19"/>
                    <a:pt x="1940" y="19"/>
                  </a:cubicBezTo>
                  <a:cubicBezTo>
                    <a:pt x="1892" y="19"/>
                    <a:pt x="1824" y="19"/>
                    <a:pt x="1800" y="10"/>
                  </a:cubicBezTo>
                  <a:cubicBezTo>
                    <a:pt x="1754" y="10"/>
                    <a:pt x="1732" y="10"/>
                    <a:pt x="1731" y="18"/>
                  </a:cubicBezTo>
                  <a:lnTo>
                    <a:pt x="1685" y="18"/>
                  </a:lnTo>
                  <a:cubicBezTo>
                    <a:pt x="1674" y="14"/>
                    <a:pt x="1657" y="12"/>
                    <a:pt x="1642" y="12"/>
                  </a:cubicBezTo>
                  <a:cubicBezTo>
                    <a:pt x="1628" y="12"/>
                    <a:pt x="1617" y="14"/>
                    <a:pt x="1617" y="18"/>
                  </a:cubicBezTo>
                  <a:cubicBezTo>
                    <a:pt x="1609" y="21"/>
                    <a:pt x="1601" y="22"/>
                    <a:pt x="1593" y="22"/>
                  </a:cubicBezTo>
                  <a:cubicBezTo>
                    <a:pt x="1577" y="22"/>
                    <a:pt x="1562" y="18"/>
                    <a:pt x="1547" y="18"/>
                  </a:cubicBezTo>
                  <a:cubicBezTo>
                    <a:pt x="1526" y="10"/>
                    <a:pt x="1515" y="6"/>
                    <a:pt x="1511" y="6"/>
                  </a:cubicBezTo>
                  <a:cubicBezTo>
                    <a:pt x="1506" y="6"/>
                    <a:pt x="1511" y="12"/>
                    <a:pt x="1523" y="25"/>
                  </a:cubicBezTo>
                  <a:cubicBezTo>
                    <a:pt x="1523" y="34"/>
                    <a:pt x="1569" y="43"/>
                    <a:pt x="1593" y="43"/>
                  </a:cubicBezTo>
                  <a:lnTo>
                    <a:pt x="1661" y="43"/>
                  </a:lnTo>
                  <a:lnTo>
                    <a:pt x="1592" y="51"/>
                  </a:lnTo>
                  <a:cubicBezTo>
                    <a:pt x="1569" y="51"/>
                    <a:pt x="1522" y="60"/>
                    <a:pt x="1522" y="68"/>
                  </a:cubicBezTo>
                  <a:cubicBezTo>
                    <a:pt x="1522" y="68"/>
                    <a:pt x="1522" y="77"/>
                    <a:pt x="1500" y="77"/>
                  </a:cubicBezTo>
                  <a:cubicBezTo>
                    <a:pt x="1500" y="77"/>
                    <a:pt x="1500" y="68"/>
                    <a:pt x="1500" y="60"/>
                  </a:cubicBezTo>
                  <a:cubicBezTo>
                    <a:pt x="1523" y="51"/>
                    <a:pt x="1523" y="43"/>
                    <a:pt x="1523" y="34"/>
                  </a:cubicBezTo>
                  <a:cubicBezTo>
                    <a:pt x="1509" y="24"/>
                    <a:pt x="1477" y="16"/>
                    <a:pt x="1455" y="16"/>
                  </a:cubicBezTo>
                  <a:cubicBezTo>
                    <a:pt x="1441" y="16"/>
                    <a:pt x="1431" y="19"/>
                    <a:pt x="1431" y="25"/>
                  </a:cubicBezTo>
                  <a:cubicBezTo>
                    <a:pt x="1429" y="26"/>
                    <a:pt x="1426" y="26"/>
                    <a:pt x="1424" y="26"/>
                  </a:cubicBezTo>
                  <a:cubicBezTo>
                    <a:pt x="1411" y="26"/>
                    <a:pt x="1398" y="23"/>
                    <a:pt x="1385" y="17"/>
                  </a:cubicBezTo>
                  <a:cubicBezTo>
                    <a:pt x="1385" y="13"/>
                    <a:pt x="1382" y="11"/>
                    <a:pt x="1375" y="11"/>
                  </a:cubicBezTo>
                  <a:cubicBezTo>
                    <a:pt x="1366" y="11"/>
                    <a:pt x="1353" y="15"/>
                    <a:pt x="1339" y="25"/>
                  </a:cubicBezTo>
                  <a:cubicBezTo>
                    <a:pt x="1329" y="34"/>
                    <a:pt x="1317" y="38"/>
                    <a:pt x="1305" y="38"/>
                  </a:cubicBezTo>
                  <a:cubicBezTo>
                    <a:pt x="1292" y="38"/>
                    <a:pt x="1280" y="34"/>
                    <a:pt x="1270" y="25"/>
                  </a:cubicBezTo>
                  <a:cubicBezTo>
                    <a:pt x="1243" y="15"/>
                    <a:pt x="1200" y="11"/>
                    <a:pt x="1169" y="11"/>
                  </a:cubicBezTo>
                  <a:cubicBezTo>
                    <a:pt x="1148" y="11"/>
                    <a:pt x="1132" y="13"/>
                    <a:pt x="1132" y="17"/>
                  </a:cubicBezTo>
                  <a:cubicBezTo>
                    <a:pt x="1131" y="26"/>
                    <a:pt x="1108" y="30"/>
                    <a:pt x="1084" y="30"/>
                  </a:cubicBezTo>
                  <a:cubicBezTo>
                    <a:pt x="1067" y="30"/>
                    <a:pt x="1049" y="28"/>
                    <a:pt x="1039" y="24"/>
                  </a:cubicBezTo>
                  <a:cubicBezTo>
                    <a:pt x="1027" y="20"/>
                    <a:pt x="1015" y="18"/>
                    <a:pt x="1003" y="18"/>
                  </a:cubicBezTo>
                  <a:cubicBezTo>
                    <a:pt x="991" y="18"/>
                    <a:pt x="980" y="20"/>
                    <a:pt x="969" y="24"/>
                  </a:cubicBezTo>
                  <a:cubicBezTo>
                    <a:pt x="969" y="18"/>
                    <a:pt x="958" y="12"/>
                    <a:pt x="943" y="12"/>
                  </a:cubicBezTo>
                  <a:cubicBezTo>
                    <a:pt x="937" y="12"/>
                    <a:pt x="930" y="13"/>
                    <a:pt x="923" y="15"/>
                  </a:cubicBezTo>
                  <a:cubicBezTo>
                    <a:pt x="923" y="15"/>
                    <a:pt x="901" y="15"/>
                    <a:pt x="923" y="24"/>
                  </a:cubicBezTo>
                  <a:lnTo>
                    <a:pt x="877" y="41"/>
                  </a:lnTo>
                  <a:cubicBezTo>
                    <a:pt x="900" y="41"/>
                    <a:pt x="900" y="50"/>
                    <a:pt x="900" y="58"/>
                  </a:cubicBezTo>
                  <a:cubicBezTo>
                    <a:pt x="900" y="60"/>
                    <a:pt x="894" y="61"/>
                    <a:pt x="884" y="61"/>
                  </a:cubicBezTo>
                  <a:cubicBezTo>
                    <a:pt x="856" y="61"/>
                    <a:pt x="796" y="52"/>
                    <a:pt x="762" y="32"/>
                  </a:cubicBezTo>
                  <a:lnTo>
                    <a:pt x="716" y="15"/>
                  </a:lnTo>
                  <a:cubicBezTo>
                    <a:pt x="716" y="23"/>
                    <a:pt x="716" y="32"/>
                    <a:pt x="716" y="32"/>
                  </a:cubicBezTo>
                  <a:cubicBezTo>
                    <a:pt x="692" y="32"/>
                    <a:pt x="670" y="32"/>
                    <a:pt x="670" y="23"/>
                  </a:cubicBezTo>
                  <a:cubicBezTo>
                    <a:pt x="670" y="15"/>
                    <a:pt x="670" y="15"/>
                    <a:pt x="646" y="15"/>
                  </a:cubicBezTo>
                  <a:cubicBezTo>
                    <a:pt x="646" y="15"/>
                    <a:pt x="624" y="15"/>
                    <a:pt x="624" y="23"/>
                  </a:cubicBezTo>
                  <a:cubicBezTo>
                    <a:pt x="623" y="33"/>
                    <a:pt x="623" y="37"/>
                    <a:pt x="618" y="37"/>
                  </a:cubicBezTo>
                  <a:cubicBezTo>
                    <a:pt x="615" y="37"/>
                    <a:pt x="609" y="35"/>
                    <a:pt x="600" y="32"/>
                  </a:cubicBezTo>
                  <a:cubicBezTo>
                    <a:pt x="590" y="23"/>
                    <a:pt x="577" y="19"/>
                    <a:pt x="565" y="19"/>
                  </a:cubicBezTo>
                  <a:cubicBezTo>
                    <a:pt x="553" y="19"/>
                    <a:pt x="541" y="23"/>
                    <a:pt x="531" y="31"/>
                  </a:cubicBezTo>
                  <a:cubicBezTo>
                    <a:pt x="531" y="40"/>
                    <a:pt x="531" y="45"/>
                    <a:pt x="528" y="45"/>
                  </a:cubicBezTo>
                  <a:cubicBezTo>
                    <a:pt x="525" y="45"/>
                    <a:pt x="519" y="40"/>
                    <a:pt x="508" y="31"/>
                  </a:cubicBezTo>
                  <a:cubicBezTo>
                    <a:pt x="508" y="23"/>
                    <a:pt x="485" y="14"/>
                    <a:pt x="462" y="14"/>
                  </a:cubicBezTo>
                  <a:lnTo>
                    <a:pt x="462" y="23"/>
                  </a:lnTo>
                  <a:cubicBezTo>
                    <a:pt x="462" y="33"/>
                    <a:pt x="454" y="37"/>
                    <a:pt x="443" y="37"/>
                  </a:cubicBezTo>
                  <a:cubicBezTo>
                    <a:pt x="435" y="37"/>
                    <a:pt x="425" y="35"/>
                    <a:pt x="415" y="31"/>
                  </a:cubicBezTo>
                  <a:cubicBezTo>
                    <a:pt x="416" y="27"/>
                    <a:pt x="410" y="25"/>
                    <a:pt x="399" y="25"/>
                  </a:cubicBezTo>
                  <a:cubicBezTo>
                    <a:pt x="387" y="25"/>
                    <a:pt x="370" y="27"/>
                    <a:pt x="347" y="31"/>
                  </a:cubicBezTo>
                  <a:cubicBezTo>
                    <a:pt x="301" y="31"/>
                    <a:pt x="277" y="31"/>
                    <a:pt x="277" y="22"/>
                  </a:cubicBezTo>
                  <a:cubicBezTo>
                    <a:pt x="277" y="14"/>
                    <a:pt x="277" y="9"/>
                    <a:pt x="274" y="9"/>
                  </a:cubicBezTo>
                  <a:cubicBezTo>
                    <a:pt x="271" y="9"/>
                    <a:pt x="266" y="14"/>
                    <a:pt x="255" y="22"/>
                  </a:cubicBezTo>
                  <a:cubicBezTo>
                    <a:pt x="243" y="27"/>
                    <a:pt x="237" y="29"/>
                    <a:pt x="228" y="29"/>
                  </a:cubicBezTo>
                  <a:cubicBezTo>
                    <a:pt x="220" y="29"/>
                    <a:pt x="208" y="27"/>
                    <a:pt x="185" y="22"/>
                  </a:cubicBezTo>
                  <a:cubicBezTo>
                    <a:pt x="173" y="18"/>
                    <a:pt x="167" y="15"/>
                    <a:pt x="162" y="15"/>
                  </a:cubicBezTo>
                  <a:cubicBezTo>
                    <a:pt x="156" y="15"/>
                    <a:pt x="150" y="18"/>
                    <a:pt x="139" y="22"/>
                  </a:cubicBezTo>
                  <a:cubicBezTo>
                    <a:pt x="138" y="39"/>
                    <a:pt x="138" y="48"/>
                    <a:pt x="162" y="48"/>
                  </a:cubicBezTo>
                  <a:cubicBezTo>
                    <a:pt x="184" y="48"/>
                    <a:pt x="184" y="48"/>
                    <a:pt x="184" y="56"/>
                  </a:cubicBezTo>
                  <a:lnTo>
                    <a:pt x="138" y="56"/>
                  </a:lnTo>
                  <a:cubicBezTo>
                    <a:pt x="107" y="56"/>
                    <a:pt x="76" y="58"/>
                    <a:pt x="46" y="65"/>
                  </a:cubicBezTo>
                  <a:cubicBezTo>
                    <a:pt x="8" y="70"/>
                    <a:pt x="1" y="83"/>
                    <a:pt x="23" y="83"/>
                  </a:cubicBezTo>
                  <a:cubicBezTo>
                    <a:pt x="29" y="83"/>
                    <a:pt x="36" y="82"/>
                    <a:pt x="45" y="80"/>
                  </a:cubicBezTo>
                  <a:lnTo>
                    <a:pt x="68" y="89"/>
                  </a:lnTo>
                  <a:cubicBezTo>
                    <a:pt x="68" y="102"/>
                    <a:pt x="79" y="109"/>
                    <a:pt x="91" y="109"/>
                  </a:cubicBezTo>
                  <a:cubicBezTo>
                    <a:pt x="102" y="109"/>
                    <a:pt x="114" y="102"/>
                    <a:pt x="114" y="89"/>
                  </a:cubicBezTo>
                  <a:cubicBezTo>
                    <a:pt x="114" y="75"/>
                    <a:pt x="114" y="69"/>
                    <a:pt x="118" y="69"/>
                  </a:cubicBezTo>
                  <a:cubicBezTo>
                    <a:pt x="121" y="69"/>
                    <a:pt x="127" y="73"/>
                    <a:pt x="137" y="80"/>
                  </a:cubicBezTo>
                  <a:cubicBezTo>
                    <a:pt x="137" y="98"/>
                    <a:pt x="160" y="98"/>
                    <a:pt x="183" y="98"/>
                  </a:cubicBezTo>
                  <a:cubicBezTo>
                    <a:pt x="206" y="98"/>
                    <a:pt x="206" y="98"/>
                    <a:pt x="206" y="106"/>
                  </a:cubicBezTo>
                  <a:cubicBezTo>
                    <a:pt x="206" y="115"/>
                    <a:pt x="229" y="124"/>
                    <a:pt x="252" y="124"/>
                  </a:cubicBezTo>
                  <a:cubicBezTo>
                    <a:pt x="275" y="124"/>
                    <a:pt x="275" y="124"/>
                    <a:pt x="275" y="115"/>
                  </a:cubicBezTo>
                  <a:cubicBezTo>
                    <a:pt x="266" y="112"/>
                    <a:pt x="268" y="110"/>
                    <a:pt x="275" y="110"/>
                  </a:cubicBezTo>
                  <a:cubicBezTo>
                    <a:pt x="286" y="110"/>
                    <a:pt x="308" y="114"/>
                    <a:pt x="321" y="124"/>
                  </a:cubicBezTo>
                  <a:cubicBezTo>
                    <a:pt x="331" y="128"/>
                    <a:pt x="336" y="130"/>
                    <a:pt x="340" y="130"/>
                  </a:cubicBezTo>
                  <a:cubicBezTo>
                    <a:pt x="344" y="130"/>
                    <a:pt x="344" y="126"/>
                    <a:pt x="344" y="115"/>
                  </a:cubicBezTo>
                  <a:cubicBezTo>
                    <a:pt x="344" y="107"/>
                    <a:pt x="356" y="103"/>
                    <a:pt x="370" y="103"/>
                  </a:cubicBezTo>
                  <a:cubicBezTo>
                    <a:pt x="384" y="103"/>
                    <a:pt x="402" y="107"/>
                    <a:pt x="414" y="116"/>
                  </a:cubicBezTo>
                  <a:lnTo>
                    <a:pt x="460" y="116"/>
                  </a:lnTo>
                  <a:cubicBezTo>
                    <a:pt x="482" y="116"/>
                    <a:pt x="484" y="107"/>
                    <a:pt x="484" y="100"/>
                  </a:cubicBezTo>
                  <a:cubicBezTo>
                    <a:pt x="484" y="89"/>
                    <a:pt x="484" y="85"/>
                    <a:pt x="488" y="85"/>
                  </a:cubicBezTo>
                  <a:cubicBezTo>
                    <a:pt x="491" y="85"/>
                    <a:pt x="497" y="87"/>
                    <a:pt x="506" y="91"/>
                  </a:cubicBezTo>
                  <a:cubicBezTo>
                    <a:pt x="530" y="100"/>
                    <a:pt x="530" y="107"/>
                    <a:pt x="530" y="107"/>
                  </a:cubicBezTo>
                  <a:cubicBezTo>
                    <a:pt x="530" y="116"/>
                    <a:pt x="552" y="116"/>
                    <a:pt x="576" y="116"/>
                  </a:cubicBezTo>
                  <a:cubicBezTo>
                    <a:pt x="598" y="116"/>
                    <a:pt x="644" y="116"/>
                    <a:pt x="645" y="108"/>
                  </a:cubicBezTo>
                  <a:lnTo>
                    <a:pt x="645" y="108"/>
                  </a:lnTo>
                  <a:lnTo>
                    <a:pt x="644" y="116"/>
                  </a:lnTo>
                  <a:cubicBezTo>
                    <a:pt x="660" y="116"/>
                    <a:pt x="665" y="120"/>
                    <a:pt x="667" y="120"/>
                  </a:cubicBezTo>
                  <a:cubicBezTo>
                    <a:pt x="667" y="120"/>
                    <a:pt x="667" y="119"/>
                    <a:pt x="667" y="116"/>
                  </a:cubicBezTo>
                  <a:cubicBezTo>
                    <a:pt x="691" y="117"/>
                    <a:pt x="713" y="121"/>
                    <a:pt x="737" y="125"/>
                  </a:cubicBezTo>
                  <a:cubicBezTo>
                    <a:pt x="746" y="127"/>
                    <a:pt x="756" y="128"/>
                    <a:pt x="765" y="128"/>
                  </a:cubicBezTo>
                  <a:cubicBezTo>
                    <a:pt x="805" y="128"/>
                    <a:pt x="839" y="114"/>
                    <a:pt x="783" y="100"/>
                  </a:cubicBezTo>
                  <a:lnTo>
                    <a:pt x="807" y="100"/>
                  </a:lnTo>
                  <a:cubicBezTo>
                    <a:pt x="829" y="100"/>
                    <a:pt x="830" y="92"/>
                    <a:pt x="830" y="92"/>
                  </a:cubicBezTo>
                  <a:cubicBezTo>
                    <a:pt x="830" y="83"/>
                    <a:pt x="853" y="83"/>
                    <a:pt x="876" y="83"/>
                  </a:cubicBezTo>
                  <a:cubicBezTo>
                    <a:pt x="876" y="83"/>
                    <a:pt x="876" y="92"/>
                    <a:pt x="875" y="100"/>
                  </a:cubicBezTo>
                  <a:cubicBezTo>
                    <a:pt x="861" y="115"/>
                    <a:pt x="871" y="124"/>
                    <a:pt x="887" y="124"/>
                  </a:cubicBezTo>
                  <a:cubicBezTo>
                    <a:pt x="898" y="124"/>
                    <a:pt x="911" y="119"/>
                    <a:pt x="921" y="108"/>
                  </a:cubicBezTo>
                  <a:lnTo>
                    <a:pt x="921" y="117"/>
                  </a:lnTo>
                  <a:cubicBezTo>
                    <a:pt x="921" y="121"/>
                    <a:pt x="927" y="123"/>
                    <a:pt x="939" y="123"/>
                  </a:cubicBezTo>
                  <a:cubicBezTo>
                    <a:pt x="950" y="123"/>
                    <a:pt x="968" y="121"/>
                    <a:pt x="991" y="117"/>
                  </a:cubicBezTo>
                  <a:cubicBezTo>
                    <a:pt x="1014" y="117"/>
                    <a:pt x="1038" y="101"/>
                    <a:pt x="1038" y="92"/>
                  </a:cubicBezTo>
                  <a:cubicBezTo>
                    <a:pt x="1038" y="84"/>
                    <a:pt x="1060" y="84"/>
                    <a:pt x="1060" y="84"/>
                  </a:cubicBezTo>
                  <a:cubicBezTo>
                    <a:pt x="1084" y="84"/>
                    <a:pt x="1084" y="84"/>
                    <a:pt x="1084" y="92"/>
                  </a:cubicBezTo>
                  <a:cubicBezTo>
                    <a:pt x="1084" y="101"/>
                    <a:pt x="1096" y="105"/>
                    <a:pt x="1110" y="105"/>
                  </a:cubicBezTo>
                  <a:cubicBezTo>
                    <a:pt x="1125" y="105"/>
                    <a:pt x="1142" y="101"/>
                    <a:pt x="1153" y="93"/>
                  </a:cubicBezTo>
                  <a:lnTo>
                    <a:pt x="1153" y="93"/>
                  </a:lnTo>
                  <a:lnTo>
                    <a:pt x="1152" y="101"/>
                  </a:lnTo>
                  <a:cubicBezTo>
                    <a:pt x="1152" y="107"/>
                    <a:pt x="1164" y="113"/>
                    <a:pt x="1212" y="113"/>
                  </a:cubicBezTo>
                  <a:cubicBezTo>
                    <a:pt x="1232" y="113"/>
                    <a:pt x="1258" y="112"/>
                    <a:pt x="1291" y="110"/>
                  </a:cubicBezTo>
                  <a:cubicBezTo>
                    <a:pt x="1383" y="110"/>
                    <a:pt x="1453" y="111"/>
                    <a:pt x="1453" y="119"/>
                  </a:cubicBezTo>
                  <a:cubicBezTo>
                    <a:pt x="1453" y="120"/>
                    <a:pt x="1456" y="121"/>
                    <a:pt x="1462" y="121"/>
                  </a:cubicBezTo>
                  <a:cubicBezTo>
                    <a:pt x="1486" y="121"/>
                    <a:pt x="1554" y="107"/>
                    <a:pt x="1591" y="94"/>
                  </a:cubicBezTo>
                  <a:cubicBezTo>
                    <a:pt x="1591" y="102"/>
                    <a:pt x="1614" y="102"/>
                    <a:pt x="1660" y="102"/>
                  </a:cubicBezTo>
                  <a:cubicBezTo>
                    <a:pt x="1730" y="103"/>
                    <a:pt x="1730" y="103"/>
                    <a:pt x="1730" y="111"/>
                  </a:cubicBezTo>
                  <a:cubicBezTo>
                    <a:pt x="1718" y="119"/>
                    <a:pt x="1712" y="123"/>
                    <a:pt x="1715" y="123"/>
                  </a:cubicBezTo>
                  <a:cubicBezTo>
                    <a:pt x="1718" y="123"/>
                    <a:pt x="1729" y="119"/>
                    <a:pt x="1752" y="111"/>
                  </a:cubicBezTo>
                  <a:cubicBezTo>
                    <a:pt x="1761" y="104"/>
                    <a:pt x="1776" y="102"/>
                    <a:pt x="1792" y="102"/>
                  </a:cubicBezTo>
                  <a:cubicBezTo>
                    <a:pt x="1818" y="102"/>
                    <a:pt x="1845" y="109"/>
                    <a:pt x="1844" y="120"/>
                  </a:cubicBezTo>
                  <a:cubicBezTo>
                    <a:pt x="1844" y="129"/>
                    <a:pt x="1868" y="129"/>
                    <a:pt x="1914" y="129"/>
                  </a:cubicBezTo>
                  <a:cubicBezTo>
                    <a:pt x="1937" y="120"/>
                    <a:pt x="1983" y="120"/>
                    <a:pt x="2029" y="120"/>
                  </a:cubicBezTo>
                  <a:cubicBezTo>
                    <a:pt x="2043" y="120"/>
                    <a:pt x="2054" y="120"/>
                    <a:pt x="2063" y="120"/>
                  </a:cubicBezTo>
                  <a:cubicBezTo>
                    <a:pt x="2099" y="120"/>
                    <a:pt x="2099" y="117"/>
                    <a:pt x="2099" y="103"/>
                  </a:cubicBezTo>
                  <a:cubicBezTo>
                    <a:pt x="2099" y="86"/>
                    <a:pt x="2122" y="86"/>
                    <a:pt x="2168" y="86"/>
                  </a:cubicBezTo>
                  <a:cubicBezTo>
                    <a:pt x="2192" y="87"/>
                    <a:pt x="2214" y="87"/>
                    <a:pt x="2214" y="95"/>
                  </a:cubicBezTo>
                  <a:cubicBezTo>
                    <a:pt x="2229" y="101"/>
                    <a:pt x="2245" y="103"/>
                    <a:pt x="2260" y="104"/>
                  </a:cubicBezTo>
                  <a:cubicBezTo>
                    <a:pt x="2284" y="104"/>
                    <a:pt x="2306" y="104"/>
                    <a:pt x="2306" y="113"/>
                  </a:cubicBezTo>
                  <a:cubicBezTo>
                    <a:pt x="2326" y="118"/>
                    <a:pt x="2346" y="121"/>
                    <a:pt x="2367" y="121"/>
                  </a:cubicBezTo>
                  <a:cubicBezTo>
                    <a:pt x="2370" y="121"/>
                    <a:pt x="2373" y="121"/>
                    <a:pt x="2376" y="121"/>
                  </a:cubicBezTo>
                  <a:cubicBezTo>
                    <a:pt x="2422" y="121"/>
                    <a:pt x="2468" y="122"/>
                    <a:pt x="2468" y="130"/>
                  </a:cubicBezTo>
                  <a:cubicBezTo>
                    <a:pt x="2490" y="130"/>
                    <a:pt x="2490" y="130"/>
                    <a:pt x="2490" y="122"/>
                  </a:cubicBezTo>
                  <a:cubicBezTo>
                    <a:pt x="2491" y="116"/>
                    <a:pt x="2503" y="110"/>
                    <a:pt x="2542" y="110"/>
                  </a:cubicBezTo>
                  <a:cubicBezTo>
                    <a:pt x="2559" y="110"/>
                    <a:pt x="2579" y="111"/>
                    <a:pt x="2606" y="113"/>
                  </a:cubicBezTo>
                  <a:cubicBezTo>
                    <a:pt x="2615" y="113"/>
                    <a:pt x="2626" y="113"/>
                    <a:pt x="2636" y="113"/>
                  </a:cubicBezTo>
                  <a:cubicBezTo>
                    <a:pt x="2678" y="113"/>
                    <a:pt x="2722" y="112"/>
                    <a:pt x="2723" y="105"/>
                  </a:cubicBezTo>
                  <a:cubicBezTo>
                    <a:pt x="2745" y="105"/>
                    <a:pt x="2745" y="105"/>
                    <a:pt x="2745" y="114"/>
                  </a:cubicBezTo>
                  <a:cubicBezTo>
                    <a:pt x="2745" y="123"/>
                    <a:pt x="2757" y="127"/>
                    <a:pt x="2774" y="127"/>
                  </a:cubicBezTo>
                  <a:cubicBezTo>
                    <a:pt x="2791" y="127"/>
                    <a:pt x="2814" y="123"/>
                    <a:pt x="2837" y="114"/>
                  </a:cubicBezTo>
                  <a:cubicBezTo>
                    <a:pt x="2837" y="110"/>
                    <a:pt x="2843" y="107"/>
                    <a:pt x="2852" y="107"/>
                  </a:cubicBezTo>
                  <a:cubicBezTo>
                    <a:pt x="2860" y="107"/>
                    <a:pt x="2872" y="110"/>
                    <a:pt x="2883" y="114"/>
                  </a:cubicBezTo>
                  <a:cubicBezTo>
                    <a:pt x="2899" y="114"/>
                    <a:pt x="2914" y="111"/>
                    <a:pt x="2930" y="106"/>
                  </a:cubicBezTo>
                  <a:cubicBezTo>
                    <a:pt x="2941" y="102"/>
                    <a:pt x="2947" y="100"/>
                    <a:pt x="2955" y="100"/>
                  </a:cubicBezTo>
                  <a:cubicBezTo>
                    <a:pt x="2964" y="100"/>
                    <a:pt x="2976" y="102"/>
                    <a:pt x="2999" y="106"/>
                  </a:cubicBezTo>
                  <a:cubicBezTo>
                    <a:pt x="2999" y="114"/>
                    <a:pt x="3022" y="114"/>
                    <a:pt x="3045" y="114"/>
                  </a:cubicBezTo>
                  <a:cubicBezTo>
                    <a:pt x="3055" y="113"/>
                    <a:pt x="3076" y="112"/>
                    <a:pt x="3102" y="112"/>
                  </a:cubicBezTo>
                  <a:cubicBezTo>
                    <a:pt x="3193" y="112"/>
                    <a:pt x="3351" y="121"/>
                    <a:pt x="3368" y="135"/>
                  </a:cubicBezTo>
                  <a:cubicBezTo>
                    <a:pt x="3376" y="132"/>
                    <a:pt x="3385" y="131"/>
                    <a:pt x="3394" y="131"/>
                  </a:cubicBezTo>
                  <a:cubicBezTo>
                    <a:pt x="3401" y="131"/>
                    <a:pt x="3408" y="132"/>
                    <a:pt x="3415" y="133"/>
                  </a:cubicBezTo>
                  <a:cubicBezTo>
                    <a:pt x="3424" y="142"/>
                    <a:pt x="3434" y="146"/>
                    <a:pt x="3442" y="146"/>
                  </a:cubicBezTo>
                  <a:cubicBezTo>
                    <a:pt x="3453" y="146"/>
                    <a:pt x="3461" y="140"/>
                    <a:pt x="3462" y="131"/>
                  </a:cubicBezTo>
                  <a:lnTo>
                    <a:pt x="3439" y="128"/>
                  </a:lnTo>
                  <a:lnTo>
                    <a:pt x="3416" y="124"/>
                  </a:lnTo>
                  <a:cubicBezTo>
                    <a:pt x="3417" y="118"/>
                    <a:pt x="3426" y="116"/>
                    <a:pt x="3437" y="116"/>
                  </a:cubicBezTo>
                  <a:cubicBezTo>
                    <a:pt x="3458" y="116"/>
                    <a:pt x="3487" y="126"/>
                    <a:pt x="3484" y="142"/>
                  </a:cubicBezTo>
                  <a:cubicBezTo>
                    <a:pt x="3495" y="153"/>
                    <a:pt x="3499" y="158"/>
                    <a:pt x="3506" y="158"/>
                  </a:cubicBezTo>
                  <a:cubicBezTo>
                    <a:pt x="3511" y="158"/>
                    <a:pt x="3518" y="155"/>
                    <a:pt x="3529" y="149"/>
                  </a:cubicBezTo>
                  <a:cubicBezTo>
                    <a:pt x="3537" y="145"/>
                    <a:pt x="3546" y="143"/>
                    <a:pt x="3554" y="143"/>
                  </a:cubicBezTo>
                  <a:cubicBezTo>
                    <a:pt x="3571" y="143"/>
                    <a:pt x="3587" y="150"/>
                    <a:pt x="3598" y="165"/>
                  </a:cubicBezTo>
                  <a:cubicBezTo>
                    <a:pt x="3595" y="174"/>
                    <a:pt x="3594" y="178"/>
                    <a:pt x="3598" y="178"/>
                  </a:cubicBezTo>
                  <a:cubicBezTo>
                    <a:pt x="3601" y="178"/>
                    <a:pt x="3608" y="175"/>
                    <a:pt x="3620" y="170"/>
                  </a:cubicBezTo>
                  <a:cubicBezTo>
                    <a:pt x="3641" y="162"/>
                    <a:pt x="3664" y="157"/>
                    <a:pt x="3684" y="157"/>
                  </a:cubicBezTo>
                  <a:cubicBezTo>
                    <a:pt x="3717" y="157"/>
                    <a:pt x="3742" y="168"/>
                    <a:pt x="3736" y="188"/>
                  </a:cubicBezTo>
                  <a:cubicBezTo>
                    <a:pt x="3731" y="205"/>
                    <a:pt x="3750" y="218"/>
                    <a:pt x="3773" y="226"/>
                  </a:cubicBezTo>
                  <a:cubicBezTo>
                    <a:pt x="3778" y="228"/>
                    <a:pt x="3783" y="229"/>
                    <a:pt x="3786" y="229"/>
                  </a:cubicBezTo>
                  <a:cubicBezTo>
                    <a:pt x="3796" y="229"/>
                    <a:pt x="3798" y="223"/>
                    <a:pt x="3799" y="217"/>
                  </a:cubicBezTo>
                  <a:cubicBezTo>
                    <a:pt x="3793" y="208"/>
                    <a:pt x="3792" y="203"/>
                    <a:pt x="3797" y="203"/>
                  </a:cubicBezTo>
                  <a:cubicBezTo>
                    <a:pt x="3803" y="203"/>
                    <a:pt x="3821" y="213"/>
                    <a:pt x="3843" y="232"/>
                  </a:cubicBezTo>
                  <a:cubicBezTo>
                    <a:pt x="3900" y="279"/>
                    <a:pt x="3944" y="289"/>
                    <a:pt x="4014" y="303"/>
                  </a:cubicBezTo>
                  <a:cubicBezTo>
                    <a:pt x="4090" y="320"/>
                    <a:pt x="4147" y="343"/>
                    <a:pt x="4124" y="343"/>
                  </a:cubicBezTo>
                  <a:cubicBezTo>
                    <a:pt x="4119" y="343"/>
                    <a:pt x="4111" y="342"/>
                    <a:pt x="4099" y="340"/>
                  </a:cubicBezTo>
                  <a:cubicBezTo>
                    <a:pt x="4082" y="338"/>
                    <a:pt x="4070" y="338"/>
                    <a:pt x="4065" y="338"/>
                  </a:cubicBezTo>
                  <a:cubicBezTo>
                    <a:pt x="4055" y="338"/>
                    <a:pt x="4066" y="340"/>
                    <a:pt x="4096" y="347"/>
                  </a:cubicBezTo>
                  <a:cubicBezTo>
                    <a:pt x="4132" y="361"/>
                    <a:pt x="4165" y="378"/>
                    <a:pt x="4199" y="397"/>
                  </a:cubicBezTo>
                  <a:cubicBezTo>
                    <a:pt x="4212" y="404"/>
                    <a:pt x="4226" y="408"/>
                    <a:pt x="4236" y="408"/>
                  </a:cubicBezTo>
                  <a:cubicBezTo>
                    <a:pt x="4242" y="408"/>
                    <a:pt x="4247" y="406"/>
                    <a:pt x="4248" y="404"/>
                  </a:cubicBezTo>
                  <a:cubicBezTo>
                    <a:pt x="4261" y="429"/>
                    <a:pt x="4295" y="458"/>
                    <a:pt x="4345" y="466"/>
                  </a:cubicBezTo>
                  <a:cubicBezTo>
                    <a:pt x="4359" y="473"/>
                    <a:pt x="4372" y="482"/>
                    <a:pt x="4384" y="491"/>
                  </a:cubicBezTo>
                  <a:cubicBezTo>
                    <a:pt x="4396" y="501"/>
                    <a:pt x="4412" y="507"/>
                    <a:pt x="4428" y="509"/>
                  </a:cubicBezTo>
                  <a:cubicBezTo>
                    <a:pt x="4451" y="515"/>
                    <a:pt x="4466" y="535"/>
                    <a:pt x="4480" y="555"/>
                  </a:cubicBezTo>
                  <a:cubicBezTo>
                    <a:pt x="4493" y="571"/>
                    <a:pt x="4505" y="589"/>
                    <a:pt x="4511" y="589"/>
                  </a:cubicBezTo>
                  <a:cubicBezTo>
                    <a:pt x="4512" y="589"/>
                    <a:pt x="4513" y="588"/>
                    <a:pt x="4514" y="587"/>
                  </a:cubicBezTo>
                  <a:cubicBezTo>
                    <a:pt x="4515" y="586"/>
                    <a:pt x="4517" y="586"/>
                    <a:pt x="4519" y="586"/>
                  </a:cubicBezTo>
                  <a:cubicBezTo>
                    <a:pt x="4533" y="586"/>
                    <a:pt x="4566" y="601"/>
                    <a:pt x="4585" y="608"/>
                  </a:cubicBezTo>
                  <a:cubicBezTo>
                    <a:pt x="4605" y="614"/>
                    <a:pt x="4617" y="631"/>
                    <a:pt x="4606" y="631"/>
                  </a:cubicBezTo>
                  <a:cubicBezTo>
                    <a:pt x="4604" y="631"/>
                    <a:pt x="4602" y="630"/>
                    <a:pt x="4598" y="629"/>
                  </a:cubicBezTo>
                  <a:lnTo>
                    <a:pt x="4598" y="629"/>
                  </a:lnTo>
                  <a:cubicBezTo>
                    <a:pt x="4593" y="636"/>
                    <a:pt x="4593" y="636"/>
                    <a:pt x="4623" y="672"/>
                  </a:cubicBezTo>
                  <a:cubicBezTo>
                    <a:pt x="4639" y="684"/>
                    <a:pt x="4670" y="709"/>
                    <a:pt x="4680" y="709"/>
                  </a:cubicBezTo>
                  <a:cubicBezTo>
                    <a:pt x="4681" y="709"/>
                    <a:pt x="4682" y="708"/>
                    <a:pt x="4682" y="708"/>
                  </a:cubicBezTo>
                  <a:cubicBezTo>
                    <a:pt x="4683" y="707"/>
                    <a:pt x="4683" y="707"/>
                    <a:pt x="4684" y="707"/>
                  </a:cubicBezTo>
                  <a:cubicBezTo>
                    <a:pt x="4699" y="707"/>
                    <a:pt x="4792" y="796"/>
                    <a:pt x="4802" y="816"/>
                  </a:cubicBezTo>
                  <a:lnTo>
                    <a:pt x="4835" y="849"/>
                  </a:lnTo>
                  <a:cubicBezTo>
                    <a:pt x="4852" y="865"/>
                    <a:pt x="4876" y="874"/>
                    <a:pt x="4891" y="891"/>
                  </a:cubicBezTo>
                  <a:cubicBezTo>
                    <a:pt x="4901" y="904"/>
                    <a:pt x="4913" y="913"/>
                    <a:pt x="4928" y="921"/>
                  </a:cubicBezTo>
                  <a:cubicBezTo>
                    <a:pt x="4943" y="939"/>
                    <a:pt x="4958" y="955"/>
                    <a:pt x="4952" y="961"/>
                  </a:cubicBezTo>
                  <a:cubicBezTo>
                    <a:pt x="4981" y="968"/>
                    <a:pt x="4981" y="968"/>
                    <a:pt x="4983" y="996"/>
                  </a:cubicBezTo>
                  <a:cubicBezTo>
                    <a:pt x="4970" y="1007"/>
                    <a:pt x="4970" y="1007"/>
                    <a:pt x="4998" y="1014"/>
                  </a:cubicBezTo>
                  <a:cubicBezTo>
                    <a:pt x="5020" y="1026"/>
                    <a:pt x="5020" y="1025"/>
                    <a:pt x="5028" y="1049"/>
                  </a:cubicBezTo>
                  <a:cubicBezTo>
                    <a:pt x="5022" y="1054"/>
                    <a:pt x="5032" y="1068"/>
                    <a:pt x="5039" y="1068"/>
                  </a:cubicBezTo>
                  <a:cubicBezTo>
                    <a:pt x="5040" y="1068"/>
                    <a:pt x="5041" y="1068"/>
                    <a:pt x="5041" y="1068"/>
                  </a:cubicBezTo>
                  <a:cubicBezTo>
                    <a:pt x="5069" y="1075"/>
                    <a:pt x="5118" y="1127"/>
                    <a:pt x="5103" y="1137"/>
                  </a:cubicBezTo>
                  <a:cubicBezTo>
                    <a:pt x="5113" y="1150"/>
                    <a:pt x="5125" y="1161"/>
                    <a:pt x="5138" y="1170"/>
                  </a:cubicBezTo>
                  <a:cubicBezTo>
                    <a:pt x="5166" y="1179"/>
                    <a:pt x="5166" y="1179"/>
                    <a:pt x="5152" y="1188"/>
                  </a:cubicBezTo>
                  <a:cubicBezTo>
                    <a:pt x="5150" y="1213"/>
                    <a:pt x="5166" y="1238"/>
                    <a:pt x="5190" y="1247"/>
                  </a:cubicBezTo>
                  <a:cubicBezTo>
                    <a:pt x="5203" y="1257"/>
                    <a:pt x="5211" y="1271"/>
                    <a:pt x="5214" y="1286"/>
                  </a:cubicBezTo>
                  <a:cubicBezTo>
                    <a:pt x="5231" y="1326"/>
                    <a:pt x="5283" y="1430"/>
                    <a:pt x="5295" y="1430"/>
                  </a:cubicBezTo>
                  <a:cubicBezTo>
                    <a:pt x="5296" y="1430"/>
                    <a:pt x="5297" y="1429"/>
                    <a:pt x="5297" y="1427"/>
                  </a:cubicBezTo>
                  <a:lnTo>
                    <a:pt x="5317" y="1469"/>
                  </a:lnTo>
                  <a:cubicBezTo>
                    <a:pt x="5331" y="1514"/>
                    <a:pt x="5341" y="1534"/>
                    <a:pt x="5359" y="1552"/>
                  </a:cubicBezTo>
                  <a:lnTo>
                    <a:pt x="5377" y="1570"/>
                  </a:lnTo>
                  <a:cubicBezTo>
                    <a:pt x="5369" y="1574"/>
                    <a:pt x="5372" y="1597"/>
                    <a:pt x="5381" y="1618"/>
                  </a:cubicBezTo>
                  <a:cubicBezTo>
                    <a:pt x="5387" y="1635"/>
                    <a:pt x="5388" y="1639"/>
                    <a:pt x="5392" y="1639"/>
                  </a:cubicBezTo>
                  <a:cubicBezTo>
                    <a:pt x="5393" y="1639"/>
                    <a:pt x="5395" y="1638"/>
                    <a:pt x="5397" y="1637"/>
                  </a:cubicBezTo>
                  <a:cubicBezTo>
                    <a:pt x="5397" y="1630"/>
                    <a:pt x="5398" y="1626"/>
                    <a:pt x="5399" y="1626"/>
                  </a:cubicBezTo>
                  <a:cubicBezTo>
                    <a:pt x="5402" y="1626"/>
                    <a:pt x="5408" y="1641"/>
                    <a:pt x="5414" y="1655"/>
                  </a:cubicBezTo>
                  <a:cubicBezTo>
                    <a:pt x="5422" y="1678"/>
                    <a:pt x="5422" y="1703"/>
                    <a:pt x="5414" y="1705"/>
                  </a:cubicBezTo>
                  <a:lnTo>
                    <a:pt x="5423" y="1727"/>
                  </a:lnTo>
                  <a:cubicBezTo>
                    <a:pt x="5425" y="1727"/>
                    <a:pt x="5426" y="1726"/>
                    <a:pt x="5428" y="1726"/>
                  </a:cubicBezTo>
                  <a:cubicBezTo>
                    <a:pt x="5440" y="1726"/>
                    <a:pt x="5446" y="1743"/>
                    <a:pt x="5438" y="1746"/>
                  </a:cubicBezTo>
                  <a:cubicBezTo>
                    <a:pt x="5441" y="1769"/>
                    <a:pt x="5446" y="1792"/>
                    <a:pt x="5455" y="1814"/>
                  </a:cubicBezTo>
                  <a:cubicBezTo>
                    <a:pt x="5456" y="1814"/>
                    <a:pt x="5456" y="1813"/>
                    <a:pt x="5456" y="1813"/>
                  </a:cubicBezTo>
                  <a:cubicBezTo>
                    <a:pt x="5462" y="1813"/>
                    <a:pt x="5463" y="1823"/>
                    <a:pt x="5461" y="1823"/>
                  </a:cubicBezTo>
                  <a:cubicBezTo>
                    <a:pt x="5460" y="1823"/>
                    <a:pt x="5458" y="1821"/>
                    <a:pt x="5455" y="1814"/>
                  </a:cubicBezTo>
                  <a:lnTo>
                    <a:pt x="5447" y="1816"/>
                  </a:lnTo>
                  <a:cubicBezTo>
                    <a:pt x="5447" y="1833"/>
                    <a:pt x="5450" y="1837"/>
                    <a:pt x="5455" y="1837"/>
                  </a:cubicBezTo>
                  <a:cubicBezTo>
                    <a:pt x="5457" y="1837"/>
                    <a:pt x="5460" y="1837"/>
                    <a:pt x="5462" y="1836"/>
                  </a:cubicBezTo>
                  <a:lnTo>
                    <a:pt x="5475" y="1881"/>
                  </a:lnTo>
                  <a:cubicBezTo>
                    <a:pt x="5479" y="1896"/>
                    <a:pt x="5484" y="1911"/>
                    <a:pt x="5487" y="1911"/>
                  </a:cubicBezTo>
                  <a:cubicBezTo>
                    <a:pt x="5488" y="1911"/>
                    <a:pt x="5489" y="1908"/>
                    <a:pt x="5490" y="1900"/>
                  </a:cubicBezTo>
                  <a:cubicBezTo>
                    <a:pt x="5492" y="1899"/>
                    <a:pt x="5495" y="1899"/>
                    <a:pt x="5497" y="1899"/>
                  </a:cubicBezTo>
                  <a:cubicBezTo>
                    <a:pt x="5502" y="1899"/>
                    <a:pt x="5508" y="1902"/>
                    <a:pt x="5512" y="1919"/>
                  </a:cubicBezTo>
                  <a:cubicBezTo>
                    <a:pt x="5513" y="1919"/>
                    <a:pt x="5513" y="1919"/>
                    <a:pt x="5513" y="1919"/>
                  </a:cubicBezTo>
                  <a:cubicBezTo>
                    <a:pt x="5518" y="1919"/>
                    <a:pt x="5519" y="1929"/>
                    <a:pt x="5517" y="1929"/>
                  </a:cubicBezTo>
                  <a:cubicBezTo>
                    <a:pt x="5516" y="1929"/>
                    <a:pt x="5515" y="1926"/>
                    <a:pt x="5512" y="1919"/>
                  </a:cubicBezTo>
                  <a:cubicBezTo>
                    <a:pt x="5505" y="1920"/>
                    <a:pt x="5496" y="1922"/>
                    <a:pt x="5502" y="1945"/>
                  </a:cubicBezTo>
                  <a:cubicBezTo>
                    <a:pt x="5509" y="1967"/>
                    <a:pt x="5500" y="1970"/>
                    <a:pt x="5500" y="1970"/>
                  </a:cubicBezTo>
                  <a:cubicBezTo>
                    <a:pt x="5498" y="1968"/>
                    <a:pt x="5496" y="1967"/>
                    <a:pt x="5495" y="1967"/>
                  </a:cubicBezTo>
                  <a:cubicBezTo>
                    <a:pt x="5483" y="1967"/>
                    <a:pt x="5515" y="2040"/>
                    <a:pt x="5524" y="2059"/>
                  </a:cubicBezTo>
                  <a:cubicBezTo>
                    <a:pt x="5549" y="2102"/>
                    <a:pt x="5554" y="2124"/>
                    <a:pt x="5537" y="2128"/>
                  </a:cubicBezTo>
                  <a:cubicBezTo>
                    <a:pt x="5520" y="2131"/>
                    <a:pt x="5545" y="2173"/>
                    <a:pt x="5575" y="2192"/>
                  </a:cubicBezTo>
                  <a:lnTo>
                    <a:pt x="5604" y="2212"/>
                  </a:lnTo>
                  <a:lnTo>
                    <a:pt x="5579" y="2215"/>
                  </a:lnTo>
                  <a:cubicBezTo>
                    <a:pt x="5549" y="2243"/>
                    <a:pt x="5551" y="2243"/>
                    <a:pt x="5579" y="2309"/>
                  </a:cubicBezTo>
                  <a:cubicBezTo>
                    <a:pt x="5594" y="2353"/>
                    <a:pt x="5594" y="2353"/>
                    <a:pt x="5585" y="2354"/>
                  </a:cubicBezTo>
                  <a:cubicBezTo>
                    <a:pt x="5578" y="2355"/>
                    <a:pt x="5581" y="2378"/>
                    <a:pt x="5592" y="2446"/>
                  </a:cubicBezTo>
                  <a:cubicBezTo>
                    <a:pt x="5603" y="2513"/>
                    <a:pt x="5607" y="2537"/>
                    <a:pt x="5615" y="2537"/>
                  </a:cubicBezTo>
                  <a:cubicBezTo>
                    <a:pt x="5615" y="2537"/>
                    <a:pt x="5615" y="2537"/>
                    <a:pt x="5616" y="2537"/>
                  </a:cubicBezTo>
                  <a:lnTo>
                    <a:pt x="5624" y="2582"/>
                  </a:lnTo>
                  <a:cubicBezTo>
                    <a:pt x="5613" y="2602"/>
                    <a:pt x="5620" y="2634"/>
                    <a:pt x="5631" y="2634"/>
                  </a:cubicBezTo>
                  <a:cubicBezTo>
                    <a:pt x="5634" y="2634"/>
                    <a:pt x="5636" y="2632"/>
                    <a:pt x="5639" y="2627"/>
                  </a:cubicBezTo>
                  <a:cubicBezTo>
                    <a:pt x="5639" y="2627"/>
                    <a:pt x="5643" y="2649"/>
                    <a:pt x="5646" y="2672"/>
                  </a:cubicBezTo>
                  <a:lnTo>
                    <a:pt x="5638" y="2673"/>
                  </a:lnTo>
                  <a:cubicBezTo>
                    <a:pt x="5629" y="2674"/>
                    <a:pt x="5637" y="2720"/>
                    <a:pt x="5667" y="2902"/>
                  </a:cubicBezTo>
                  <a:cubicBezTo>
                    <a:pt x="5700" y="3099"/>
                    <a:pt x="5704" y="3128"/>
                    <a:pt x="5719" y="3128"/>
                  </a:cubicBezTo>
                  <a:cubicBezTo>
                    <a:pt x="5720" y="3128"/>
                    <a:pt x="5720" y="3128"/>
                    <a:pt x="5721" y="3128"/>
                  </a:cubicBezTo>
                  <a:cubicBezTo>
                    <a:pt x="5741" y="3149"/>
                    <a:pt x="5746" y="3171"/>
                    <a:pt x="5729" y="3173"/>
                  </a:cubicBezTo>
                  <a:cubicBezTo>
                    <a:pt x="5720" y="3174"/>
                    <a:pt x="5716" y="3197"/>
                    <a:pt x="5723" y="3197"/>
                  </a:cubicBezTo>
                  <a:cubicBezTo>
                    <a:pt x="5723" y="3197"/>
                    <a:pt x="5723" y="3197"/>
                    <a:pt x="5723" y="3197"/>
                  </a:cubicBezTo>
                  <a:cubicBezTo>
                    <a:pt x="5728" y="3220"/>
                    <a:pt x="5729" y="3244"/>
                    <a:pt x="5727" y="3266"/>
                  </a:cubicBezTo>
                  <a:cubicBezTo>
                    <a:pt x="5721" y="3335"/>
                    <a:pt x="5733" y="3358"/>
                    <a:pt x="5741" y="3358"/>
                  </a:cubicBezTo>
                  <a:cubicBezTo>
                    <a:pt x="5741" y="3358"/>
                    <a:pt x="5741" y="3358"/>
                    <a:pt x="5741" y="3358"/>
                  </a:cubicBezTo>
                  <a:cubicBezTo>
                    <a:pt x="5745" y="3350"/>
                    <a:pt x="5748" y="3347"/>
                    <a:pt x="5749" y="3347"/>
                  </a:cubicBezTo>
                  <a:cubicBezTo>
                    <a:pt x="5752" y="3347"/>
                    <a:pt x="5749" y="3364"/>
                    <a:pt x="5745" y="3381"/>
                  </a:cubicBezTo>
                  <a:cubicBezTo>
                    <a:pt x="5740" y="3404"/>
                    <a:pt x="5736" y="3428"/>
                    <a:pt x="5744" y="3428"/>
                  </a:cubicBezTo>
                  <a:cubicBezTo>
                    <a:pt x="5744" y="3428"/>
                    <a:pt x="5744" y="3428"/>
                    <a:pt x="5745" y="3428"/>
                  </a:cubicBezTo>
                  <a:cubicBezTo>
                    <a:pt x="5756" y="3449"/>
                    <a:pt x="5787" y="3585"/>
                    <a:pt x="5770" y="3587"/>
                  </a:cubicBezTo>
                  <a:cubicBezTo>
                    <a:pt x="5770" y="3587"/>
                    <a:pt x="5774" y="3610"/>
                    <a:pt x="5777" y="3632"/>
                  </a:cubicBezTo>
                  <a:cubicBezTo>
                    <a:pt x="5777" y="3632"/>
                    <a:pt x="5777" y="3632"/>
                    <a:pt x="5778" y="3632"/>
                  </a:cubicBezTo>
                  <a:cubicBezTo>
                    <a:pt x="5786" y="3632"/>
                    <a:pt x="5794" y="3677"/>
                    <a:pt x="5801" y="3722"/>
                  </a:cubicBezTo>
                  <a:cubicBezTo>
                    <a:pt x="5809" y="3768"/>
                    <a:pt x="5812" y="3790"/>
                    <a:pt x="5804" y="3791"/>
                  </a:cubicBezTo>
                  <a:cubicBezTo>
                    <a:pt x="5801" y="3786"/>
                    <a:pt x="5799" y="3783"/>
                    <a:pt x="5798" y="3783"/>
                  </a:cubicBezTo>
                  <a:cubicBezTo>
                    <a:pt x="5794" y="3783"/>
                    <a:pt x="5799" y="3804"/>
                    <a:pt x="5811" y="3837"/>
                  </a:cubicBezTo>
                  <a:cubicBezTo>
                    <a:pt x="5815" y="3860"/>
                    <a:pt x="5836" y="3881"/>
                    <a:pt x="5839" y="3903"/>
                  </a:cubicBezTo>
                  <a:cubicBezTo>
                    <a:pt x="5839" y="3903"/>
                    <a:pt x="5839" y="3903"/>
                    <a:pt x="5840" y="3903"/>
                  </a:cubicBezTo>
                  <a:cubicBezTo>
                    <a:pt x="5848" y="3903"/>
                    <a:pt x="5860" y="3924"/>
                    <a:pt x="5864" y="3946"/>
                  </a:cubicBezTo>
                  <a:lnTo>
                    <a:pt x="5856" y="3947"/>
                  </a:lnTo>
                  <a:lnTo>
                    <a:pt x="5839" y="3951"/>
                  </a:lnTo>
                  <a:cubicBezTo>
                    <a:pt x="5842" y="3972"/>
                    <a:pt x="5845" y="3994"/>
                    <a:pt x="5854" y="3994"/>
                  </a:cubicBezTo>
                  <a:cubicBezTo>
                    <a:pt x="5854" y="3994"/>
                    <a:pt x="5854" y="3994"/>
                    <a:pt x="5855" y="3994"/>
                  </a:cubicBezTo>
                  <a:lnTo>
                    <a:pt x="5855" y="3994"/>
                  </a:lnTo>
                  <a:cubicBezTo>
                    <a:pt x="5850" y="4018"/>
                    <a:pt x="5853" y="4041"/>
                    <a:pt x="5861" y="4086"/>
                  </a:cubicBezTo>
                  <a:cubicBezTo>
                    <a:pt x="5868" y="4132"/>
                    <a:pt x="5876" y="4178"/>
                    <a:pt x="5888" y="4200"/>
                  </a:cubicBezTo>
                  <a:cubicBezTo>
                    <a:pt x="5875" y="4224"/>
                    <a:pt x="5897" y="4361"/>
                    <a:pt x="5917" y="4381"/>
                  </a:cubicBezTo>
                  <a:cubicBezTo>
                    <a:pt x="5918" y="4381"/>
                    <a:pt x="5918" y="4381"/>
                    <a:pt x="5918" y="4381"/>
                  </a:cubicBezTo>
                  <a:cubicBezTo>
                    <a:pt x="5927" y="4381"/>
                    <a:pt x="5930" y="4404"/>
                    <a:pt x="5925" y="4427"/>
                  </a:cubicBezTo>
                  <a:cubicBezTo>
                    <a:pt x="5921" y="4451"/>
                    <a:pt x="5921" y="4451"/>
                    <a:pt x="5933" y="4473"/>
                  </a:cubicBezTo>
                  <a:cubicBezTo>
                    <a:pt x="5944" y="4495"/>
                    <a:pt x="5940" y="4518"/>
                    <a:pt x="5935" y="4542"/>
                  </a:cubicBezTo>
                  <a:cubicBezTo>
                    <a:pt x="5923" y="4564"/>
                    <a:pt x="5924" y="4591"/>
                    <a:pt x="5938" y="4611"/>
                  </a:cubicBezTo>
                  <a:cubicBezTo>
                    <a:pt x="5951" y="4648"/>
                    <a:pt x="5960" y="4686"/>
                    <a:pt x="5966" y="4725"/>
                  </a:cubicBezTo>
                  <a:cubicBezTo>
                    <a:pt x="5977" y="4756"/>
                    <a:pt x="5982" y="4777"/>
                    <a:pt x="5985" y="4777"/>
                  </a:cubicBezTo>
                  <a:cubicBezTo>
                    <a:pt x="5987" y="4777"/>
                    <a:pt x="5988" y="4774"/>
                    <a:pt x="5989" y="4767"/>
                  </a:cubicBezTo>
                  <a:cubicBezTo>
                    <a:pt x="5989" y="4767"/>
                    <a:pt x="5990" y="4767"/>
                    <a:pt x="5990" y="4767"/>
                  </a:cubicBezTo>
                  <a:cubicBezTo>
                    <a:pt x="5999" y="4767"/>
                    <a:pt x="6011" y="4789"/>
                    <a:pt x="6011" y="4789"/>
                  </a:cubicBezTo>
                  <a:cubicBezTo>
                    <a:pt x="6020" y="4814"/>
                    <a:pt x="6020" y="4825"/>
                    <a:pt x="6019" y="4825"/>
                  </a:cubicBezTo>
                  <a:cubicBezTo>
                    <a:pt x="6018" y="4825"/>
                    <a:pt x="6015" y="4820"/>
                    <a:pt x="6014" y="4811"/>
                  </a:cubicBezTo>
                  <a:cubicBezTo>
                    <a:pt x="6007" y="4792"/>
                    <a:pt x="6004" y="4786"/>
                    <a:pt x="6002" y="4786"/>
                  </a:cubicBezTo>
                  <a:cubicBezTo>
                    <a:pt x="6000" y="4786"/>
                    <a:pt x="6000" y="4799"/>
                    <a:pt x="5997" y="4813"/>
                  </a:cubicBezTo>
                  <a:cubicBezTo>
                    <a:pt x="5993" y="4837"/>
                    <a:pt x="5999" y="4883"/>
                    <a:pt x="6004" y="4905"/>
                  </a:cubicBezTo>
                  <a:cubicBezTo>
                    <a:pt x="6007" y="4929"/>
                    <a:pt x="6015" y="4974"/>
                    <a:pt x="6018" y="4997"/>
                  </a:cubicBezTo>
                  <a:cubicBezTo>
                    <a:pt x="6021" y="5064"/>
                    <a:pt x="6025" y="5088"/>
                    <a:pt x="6032" y="5088"/>
                  </a:cubicBezTo>
                  <a:cubicBezTo>
                    <a:pt x="6033" y="5088"/>
                    <a:pt x="6033" y="5088"/>
                    <a:pt x="6033" y="5088"/>
                  </a:cubicBezTo>
                  <a:cubicBezTo>
                    <a:pt x="6043" y="5087"/>
                    <a:pt x="6047" y="5086"/>
                    <a:pt x="6047" y="5086"/>
                  </a:cubicBezTo>
                  <a:lnTo>
                    <a:pt x="6047" y="5086"/>
                  </a:lnTo>
                  <a:cubicBezTo>
                    <a:pt x="6047" y="5086"/>
                    <a:pt x="6045" y="5086"/>
                    <a:pt x="6042" y="5087"/>
                  </a:cubicBezTo>
                  <a:cubicBezTo>
                    <a:pt x="6028" y="5112"/>
                    <a:pt x="6070" y="5362"/>
                    <a:pt x="6090" y="5383"/>
                  </a:cubicBezTo>
                  <a:lnTo>
                    <a:pt x="6082" y="5384"/>
                  </a:lnTo>
                  <a:cubicBezTo>
                    <a:pt x="6073" y="5385"/>
                    <a:pt x="6077" y="5408"/>
                    <a:pt x="6085" y="5454"/>
                  </a:cubicBezTo>
                  <a:cubicBezTo>
                    <a:pt x="6088" y="5476"/>
                    <a:pt x="6111" y="5566"/>
                    <a:pt x="6123" y="5634"/>
                  </a:cubicBezTo>
                  <a:cubicBezTo>
                    <a:pt x="6137" y="5725"/>
                    <a:pt x="6148" y="5793"/>
                    <a:pt x="6157" y="5793"/>
                  </a:cubicBezTo>
                  <a:cubicBezTo>
                    <a:pt x="6157" y="5793"/>
                    <a:pt x="6157" y="5793"/>
                    <a:pt x="6157" y="5793"/>
                  </a:cubicBezTo>
                  <a:lnTo>
                    <a:pt x="6157" y="5793"/>
                  </a:lnTo>
                  <a:cubicBezTo>
                    <a:pt x="6161" y="5816"/>
                    <a:pt x="6161" y="5816"/>
                    <a:pt x="6153" y="5817"/>
                  </a:cubicBezTo>
                  <a:cubicBezTo>
                    <a:pt x="6149" y="5811"/>
                    <a:pt x="6147" y="5808"/>
                    <a:pt x="6146" y="5808"/>
                  </a:cubicBezTo>
                  <a:cubicBezTo>
                    <a:pt x="6143" y="5808"/>
                    <a:pt x="6145" y="5825"/>
                    <a:pt x="6147" y="5841"/>
                  </a:cubicBezTo>
                  <a:cubicBezTo>
                    <a:pt x="6151" y="5858"/>
                    <a:pt x="6156" y="5861"/>
                    <a:pt x="6163" y="5861"/>
                  </a:cubicBezTo>
                  <a:cubicBezTo>
                    <a:pt x="6165" y="5861"/>
                    <a:pt x="6167" y="5861"/>
                    <a:pt x="6169" y="5861"/>
                  </a:cubicBezTo>
                  <a:cubicBezTo>
                    <a:pt x="6169" y="5861"/>
                    <a:pt x="6169" y="5861"/>
                    <a:pt x="6169" y="5861"/>
                  </a:cubicBezTo>
                  <a:cubicBezTo>
                    <a:pt x="6177" y="5861"/>
                    <a:pt x="6181" y="5883"/>
                    <a:pt x="6180" y="5929"/>
                  </a:cubicBezTo>
                  <a:cubicBezTo>
                    <a:pt x="6181" y="5991"/>
                    <a:pt x="6191" y="6053"/>
                    <a:pt x="6209" y="6111"/>
                  </a:cubicBezTo>
                  <a:cubicBezTo>
                    <a:pt x="6214" y="6135"/>
                    <a:pt x="6217" y="6157"/>
                    <a:pt x="6209" y="6158"/>
                  </a:cubicBezTo>
                  <a:cubicBezTo>
                    <a:pt x="6201" y="6198"/>
                    <a:pt x="6208" y="6238"/>
                    <a:pt x="6227" y="6273"/>
                  </a:cubicBezTo>
                  <a:cubicBezTo>
                    <a:pt x="6230" y="6295"/>
                    <a:pt x="6230" y="6295"/>
                    <a:pt x="6223" y="6296"/>
                  </a:cubicBezTo>
                  <a:cubicBezTo>
                    <a:pt x="6218" y="6320"/>
                    <a:pt x="6209" y="6321"/>
                    <a:pt x="6230" y="6342"/>
                  </a:cubicBezTo>
                  <a:cubicBezTo>
                    <a:pt x="6247" y="6393"/>
                    <a:pt x="6256" y="6447"/>
                    <a:pt x="6256" y="6502"/>
                  </a:cubicBezTo>
                  <a:cubicBezTo>
                    <a:pt x="6259" y="6523"/>
                    <a:pt x="6263" y="6545"/>
                    <a:pt x="6271" y="6545"/>
                  </a:cubicBezTo>
                  <a:cubicBezTo>
                    <a:pt x="6271" y="6545"/>
                    <a:pt x="6272" y="6545"/>
                    <a:pt x="6272" y="6545"/>
                  </a:cubicBezTo>
                  <a:lnTo>
                    <a:pt x="6280" y="6544"/>
                  </a:lnTo>
                  <a:lnTo>
                    <a:pt x="6280" y="6544"/>
                  </a:lnTo>
                  <a:cubicBezTo>
                    <a:pt x="6267" y="6570"/>
                    <a:pt x="6267" y="6570"/>
                    <a:pt x="6288" y="6590"/>
                  </a:cubicBezTo>
                  <a:cubicBezTo>
                    <a:pt x="6288" y="6590"/>
                    <a:pt x="6288" y="6590"/>
                    <a:pt x="6288" y="6590"/>
                  </a:cubicBezTo>
                  <a:cubicBezTo>
                    <a:pt x="6297" y="6590"/>
                    <a:pt x="6300" y="6611"/>
                    <a:pt x="6291" y="6613"/>
                  </a:cubicBezTo>
                  <a:cubicBezTo>
                    <a:pt x="6289" y="6628"/>
                    <a:pt x="6289" y="6644"/>
                    <a:pt x="6291" y="6660"/>
                  </a:cubicBezTo>
                  <a:cubicBezTo>
                    <a:pt x="6294" y="6682"/>
                    <a:pt x="6321" y="6795"/>
                    <a:pt x="6340" y="6909"/>
                  </a:cubicBezTo>
                  <a:cubicBezTo>
                    <a:pt x="6369" y="7090"/>
                    <a:pt x="6381" y="7158"/>
                    <a:pt x="6389" y="7158"/>
                  </a:cubicBezTo>
                  <a:cubicBezTo>
                    <a:pt x="6390" y="7158"/>
                    <a:pt x="6390" y="7158"/>
                    <a:pt x="6390" y="7158"/>
                  </a:cubicBezTo>
                  <a:cubicBezTo>
                    <a:pt x="6402" y="7180"/>
                    <a:pt x="6402" y="7180"/>
                    <a:pt x="6396" y="7204"/>
                  </a:cubicBezTo>
                  <a:cubicBezTo>
                    <a:pt x="6393" y="7227"/>
                    <a:pt x="6394" y="7251"/>
                    <a:pt x="6400" y="7273"/>
                  </a:cubicBezTo>
                  <a:cubicBezTo>
                    <a:pt x="6403" y="7296"/>
                    <a:pt x="6407" y="7319"/>
                    <a:pt x="6399" y="7320"/>
                  </a:cubicBezTo>
                  <a:cubicBezTo>
                    <a:pt x="6408" y="7333"/>
                    <a:pt x="6413" y="7348"/>
                    <a:pt x="6414" y="7364"/>
                  </a:cubicBezTo>
                  <a:cubicBezTo>
                    <a:pt x="6407" y="7365"/>
                    <a:pt x="6410" y="7389"/>
                    <a:pt x="6422" y="7410"/>
                  </a:cubicBezTo>
                  <a:cubicBezTo>
                    <a:pt x="6442" y="7430"/>
                    <a:pt x="6442" y="7430"/>
                    <a:pt x="6426" y="7433"/>
                  </a:cubicBezTo>
                  <a:cubicBezTo>
                    <a:pt x="6419" y="7434"/>
                    <a:pt x="6420" y="7485"/>
                    <a:pt x="6423" y="7485"/>
                  </a:cubicBezTo>
                  <a:cubicBezTo>
                    <a:pt x="6423" y="7485"/>
                    <a:pt x="6424" y="7483"/>
                    <a:pt x="6424" y="7480"/>
                  </a:cubicBezTo>
                  <a:cubicBezTo>
                    <a:pt x="6425" y="7480"/>
                    <a:pt x="6425" y="7480"/>
                    <a:pt x="6425" y="7480"/>
                  </a:cubicBezTo>
                  <a:cubicBezTo>
                    <a:pt x="6434" y="7480"/>
                    <a:pt x="6440" y="7524"/>
                    <a:pt x="6452" y="7546"/>
                  </a:cubicBezTo>
                  <a:cubicBezTo>
                    <a:pt x="6457" y="7568"/>
                    <a:pt x="6460" y="7591"/>
                    <a:pt x="6451" y="7592"/>
                  </a:cubicBezTo>
                  <a:cubicBezTo>
                    <a:pt x="6447" y="7617"/>
                    <a:pt x="6474" y="7729"/>
                    <a:pt x="6486" y="7750"/>
                  </a:cubicBezTo>
                  <a:cubicBezTo>
                    <a:pt x="6486" y="7750"/>
                    <a:pt x="6487" y="7750"/>
                    <a:pt x="6487" y="7750"/>
                  </a:cubicBezTo>
                  <a:cubicBezTo>
                    <a:pt x="6495" y="7750"/>
                    <a:pt x="6498" y="7773"/>
                    <a:pt x="6490" y="7774"/>
                  </a:cubicBezTo>
                  <a:cubicBezTo>
                    <a:pt x="6482" y="7775"/>
                    <a:pt x="6485" y="7797"/>
                    <a:pt x="6490" y="7820"/>
                  </a:cubicBezTo>
                  <a:cubicBezTo>
                    <a:pt x="6501" y="7841"/>
                    <a:pt x="6493" y="7843"/>
                    <a:pt x="6484" y="7844"/>
                  </a:cubicBezTo>
                  <a:cubicBezTo>
                    <a:pt x="6481" y="7838"/>
                    <a:pt x="6479" y="7836"/>
                    <a:pt x="6477" y="7836"/>
                  </a:cubicBezTo>
                  <a:cubicBezTo>
                    <a:pt x="6474" y="7836"/>
                    <a:pt x="6478" y="7857"/>
                    <a:pt x="6483" y="7890"/>
                  </a:cubicBezTo>
                  <a:cubicBezTo>
                    <a:pt x="6495" y="7913"/>
                    <a:pt x="6511" y="8004"/>
                    <a:pt x="6522" y="8072"/>
                  </a:cubicBezTo>
                  <a:cubicBezTo>
                    <a:pt x="6540" y="8185"/>
                    <a:pt x="6552" y="8207"/>
                    <a:pt x="6577" y="8250"/>
                  </a:cubicBezTo>
                  <a:lnTo>
                    <a:pt x="6597" y="8271"/>
                  </a:lnTo>
                  <a:lnTo>
                    <a:pt x="6580" y="8273"/>
                  </a:lnTo>
                  <a:cubicBezTo>
                    <a:pt x="6573" y="8274"/>
                    <a:pt x="6559" y="8300"/>
                    <a:pt x="6559" y="8300"/>
                  </a:cubicBezTo>
                  <a:cubicBezTo>
                    <a:pt x="6562" y="8317"/>
                    <a:pt x="6568" y="8320"/>
                    <a:pt x="6574" y="8320"/>
                  </a:cubicBezTo>
                  <a:cubicBezTo>
                    <a:pt x="6576" y="8320"/>
                    <a:pt x="6578" y="8320"/>
                    <a:pt x="6579" y="8320"/>
                  </a:cubicBezTo>
                  <a:cubicBezTo>
                    <a:pt x="6579" y="8320"/>
                    <a:pt x="6580" y="8320"/>
                    <a:pt x="6580" y="8320"/>
                  </a:cubicBezTo>
                  <a:cubicBezTo>
                    <a:pt x="6588" y="8320"/>
                    <a:pt x="6592" y="8342"/>
                    <a:pt x="6590" y="8388"/>
                  </a:cubicBezTo>
                  <a:cubicBezTo>
                    <a:pt x="6589" y="8434"/>
                    <a:pt x="6594" y="8458"/>
                    <a:pt x="6605" y="8479"/>
                  </a:cubicBezTo>
                  <a:cubicBezTo>
                    <a:pt x="6611" y="8502"/>
                    <a:pt x="6612" y="8525"/>
                    <a:pt x="6608" y="8549"/>
                  </a:cubicBezTo>
                  <a:cubicBezTo>
                    <a:pt x="6611" y="8567"/>
                    <a:pt x="6612" y="8570"/>
                    <a:pt x="6617" y="8570"/>
                  </a:cubicBezTo>
                  <a:cubicBezTo>
                    <a:pt x="6618" y="8570"/>
                    <a:pt x="6619" y="8570"/>
                    <a:pt x="6621" y="8570"/>
                  </a:cubicBezTo>
                  <a:cubicBezTo>
                    <a:pt x="6621" y="8570"/>
                    <a:pt x="6621" y="8570"/>
                    <a:pt x="6621" y="8570"/>
                  </a:cubicBezTo>
                  <a:cubicBezTo>
                    <a:pt x="6629" y="8570"/>
                    <a:pt x="6633" y="8593"/>
                    <a:pt x="6627" y="8616"/>
                  </a:cubicBezTo>
                  <a:cubicBezTo>
                    <a:pt x="6615" y="8641"/>
                    <a:pt x="6626" y="8708"/>
                    <a:pt x="6634" y="8708"/>
                  </a:cubicBezTo>
                  <a:cubicBezTo>
                    <a:pt x="6634" y="8708"/>
                    <a:pt x="6634" y="8708"/>
                    <a:pt x="6634" y="8708"/>
                  </a:cubicBezTo>
                  <a:cubicBezTo>
                    <a:pt x="6634" y="8708"/>
                    <a:pt x="6635" y="8708"/>
                    <a:pt x="6635" y="8708"/>
                  </a:cubicBezTo>
                  <a:cubicBezTo>
                    <a:pt x="6643" y="8708"/>
                    <a:pt x="6647" y="8730"/>
                    <a:pt x="6650" y="8753"/>
                  </a:cubicBezTo>
                  <a:cubicBezTo>
                    <a:pt x="6653" y="8777"/>
                    <a:pt x="6659" y="8799"/>
                    <a:pt x="6670" y="8820"/>
                  </a:cubicBezTo>
                  <a:cubicBezTo>
                    <a:pt x="6673" y="8843"/>
                    <a:pt x="6678" y="8865"/>
                    <a:pt x="6678" y="8865"/>
                  </a:cubicBezTo>
                  <a:cubicBezTo>
                    <a:pt x="6679" y="8872"/>
                    <a:pt x="6679" y="8875"/>
                    <a:pt x="6677" y="8875"/>
                  </a:cubicBezTo>
                  <a:cubicBezTo>
                    <a:pt x="6675" y="8875"/>
                    <a:pt x="6668" y="8860"/>
                    <a:pt x="6666" y="8844"/>
                  </a:cubicBezTo>
                  <a:lnTo>
                    <a:pt x="6660" y="8867"/>
                  </a:lnTo>
                  <a:cubicBezTo>
                    <a:pt x="6668" y="8913"/>
                    <a:pt x="6671" y="8936"/>
                    <a:pt x="6684" y="8957"/>
                  </a:cubicBezTo>
                  <a:cubicBezTo>
                    <a:pt x="6705" y="8978"/>
                    <a:pt x="6705" y="8978"/>
                    <a:pt x="6688" y="8981"/>
                  </a:cubicBezTo>
                  <a:cubicBezTo>
                    <a:pt x="6679" y="8982"/>
                    <a:pt x="6675" y="9005"/>
                    <a:pt x="6687" y="9027"/>
                  </a:cubicBezTo>
                  <a:cubicBezTo>
                    <a:pt x="6707" y="9048"/>
                    <a:pt x="6703" y="9072"/>
                    <a:pt x="6694" y="9073"/>
                  </a:cubicBezTo>
                  <a:cubicBezTo>
                    <a:pt x="6687" y="9066"/>
                    <a:pt x="6683" y="9062"/>
                    <a:pt x="6681" y="9062"/>
                  </a:cubicBezTo>
                  <a:cubicBezTo>
                    <a:pt x="6677" y="9062"/>
                    <a:pt x="6684" y="9081"/>
                    <a:pt x="6705" y="9141"/>
                  </a:cubicBezTo>
                  <a:cubicBezTo>
                    <a:pt x="6713" y="9187"/>
                    <a:pt x="6736" y="9277"/>
                    <a:pt x="6748" y="9345"/>
                  </a:cubicBezTo>
                  <a:cubicBezTo>
                    <a:pt x="6762" y="9436"/>
                    <a:pt x="6770" y="9481"/>
                    <a:pt x="6765" y="9506"/>
                  </a:cubicBezTo>
                  <a:cubicBezTo>
                    <a:pt x="6764" y="9506"/>
                    <a:pt x="6762" y="9506"/>
                    <a:pt x="6761" y="9507"/>
                  </a:cubicBezTo>
                  <a:lnTo>
                    <a:pt x="6761" y="9507"/>
                  </a:lnTo>
                  <a:cubicBezTo>
                    <a:pt x="6774" y="9509"/>
                    <a:pt x="6778" y="9534"/>
                    <a:pt x="6788" y="9595"/>
                  </a:cubicBezTo>
                  <a:cubicBezTo>
                    <a:pt x="6791" y="9665"/>
                    <a:pt x="6807" y="9710"/>
                    <a:pt x="6819" y="9731"/>
                  </a:cubicBezTo>
                  <a:cubicBezTo>
                    <a:pt x="6816" y="9708"/>
                    <a:pt x="6811" y="9685"/>
                    <a:pt x="6811" y="9685"/>
                  </a:cubicBezTo>
                  <a:cubicBezTo>
                    <a:pt x="6812" y="9685"/>
                    <a:pt x="6813" y="9685"/>
                    <a:pt x="6814" y="9685"/>
                  </a:cubicBezTo>
                  <a:cubicBezTo>
                    <a:pt x="6829" y="9685"/>
                    <a:pt x="6833" y="9707"/>
                    <a:pt x="6832" y="9752"/>
                  </a:cubicBezTo>
                  <a:cubicBezTo>
                    <a:pt x="6835" y="9775"/>
                    <a:pt x="6826" y="9776"/>
                    <a:pt x="6818" y="9777"/>
                  </a:cubicBezTo>
                  <a:cubicBezTo>
                    <a:pt x="6809" y="9778"/>
                    <a:pt x="6805" y="9803"/>
                    <a:pt x="6809" y="9825"/>
                  </a:cubicBezTo>
                  <a:cubicBezTo>
                    <a:pt x="6812" y="9841"/>
                    <a:pt x="6814" y="9857"/>
                    <a:pt x="6817" y="9857"/>
                  </a:cubicBezTo>
                  <a:cubicBezTo>
                    <a:pt x="6818" y="9857"/>
                    <a:pt x="6819" y="9854"/>
                    <a:pt x="6820" y="9847"/>
                  </a:cubicBezTo>
                  <a:cubicBezTo>
                    <a:pt x="6822" y="9846"/>
                    <a:pt x="6823" y="9846"/>
                    <a:pt x="6824" y="9846"/>
                  </a:cubicBezTo>
                  <a:cubicBezTo>
                    <a:pt x="6830" y="9846"/>
                    <a:pt x="6830" y="9850"/>
                    <a:pt x="6833" y="9869"/>
                  </a:cubicBezTo>
                  <a:cubicBezTo>
                    <a:pt x="6835" y="9892"/>
                    <a:pt x="6842" y="9915"/>
                    <a:pt x="6853" y="9936"/>
                  </a:cubicBezTo>
                  <a:cubicBezTo>
                    <a:pt x="6853" y="9936"/>
                    <a:pt x="6854" y="9936"/>
                    <a:pt x="6854" y="9936"/>
                  </a:cubicBezTo>
                  <a:cubicBezTo>
                    <a:pt x="6861" y="9936"/>
                    <a:pt x="6865" y="9959"/>
                    <a:pt x="6869" y="9980"/>
                  </a:cubicBezTo>
                  <a:cubicBezTo>
                    <a:pt x="6866" y="10004"/>
                    <a:pt x="6868" y="10027"/>
                    <a:pt x="6871" y="10050"/>
                  </a:cubicBezTo>
                  <a:lnTo>
                    <a:pt x="6863" y="10051"/>
                  </a:lnTo>
                  <a:cubicBezTo>
                    <a:pt x="6854" y="10052"/>
                    <a:pt x="6850" y="10077"/>
                    <a:pt x="6850" y="10077"/>
                  </a:cubicBezTo>
                  <a:cubicBezTo>
                    <a:pt x="6854" y="10097"/>
                    <a:pt x="6861" y="10098"/>
                    <a:pt x="6862" y="10098"/>
                  </a:cubicBezTo>
                  <a:cubicBezTo>
                    <a:pt x="6862" y="10098"/>
                    <a:pt x="6862" y="10098"/>
                    <a:pt x="6862" y="10098"/>
                  </a:cubicBezTo>
                  <a:cubicBezTo>
                    <a:pt x="6864" y="10098"/>
                    <a:pt x="6871" y="10132"/>
                    <a:pt x="6881" y="10183"/>
                  </a:cubicBezTo>
                  <a:cubicBezTo>
                    <a:pt x="6890" y="10236"/>
                    <a:pt x="6902" y="10307"/>
                    <a:pt x="6916" y="10378"/>
                  </a:cubicBezTo>
                  <a:cubicBezTo>
                    <a:pt x="6939" y="10524"/>
                    <a:pt x="6965" y="10678"/>
                    <a:pt x="6971" y="10712"/>
                  </a:cubicBezTo>
                  <a:cubicBezTo>
                    <a:pt x="6970" y="10752"/>
                    <a:pt x="6978" y="10808"/>
                    <a:pt x="6984" y="10808"/>
                  </a:cubicBezTo>
                  <a:cubicBezTo>
                    <a:pt x="6985" y="10808"/>
                    <a:pt x="6986" y="10806"/>
                    <a:pt x="6986" y="10802"/>
                  </a:cubicBezTo>
                  <a:cubicBezTo>
                    <a:pt x="6987" y="10802"/>
                    <a:pt x="6987" y="10802"/>
                    <a:pt x="6987" y="10802"/>
                  </a:cubicBezTo>
                  <a:cubicBezTo>
                    <a:pt x="6995" y="10802"/>
                    <a:pt x="7013" y="10916"/>
                    <a:pt x="7036" y="11053"/>
                  </a:cubicBezTo>
                  <a:cubicBezTo>
                    <a:pt x="7061" y="11211"/>
                    <a:pt x="7079" y="11324"/>
                    <a:pt x="7088" y="11324"/>
                  </a:cubicBezTo>
                  <a:cubicBezTo>
                    <a:pt x="7088" y="11324"/>
                    <a:pt x="7089" y="11324"/>
                    <a:pt x="7089" y="11324"/>
                  </a:cubicBezTo>
                  <a:lnTo>
                    <a:pt x="7100" y="11392"/>
                  </a:lnTo>
                  <a:cubicBezTo>
                    <a:pt x="7108" y="11438"/>
                    <a:pt x="7123" y="11482"/>
                    <a:pt x="7127" y="11505"/>
                  </a:cubicBezTo>
                  <a:cubicBezTo>
                    <a:pt x="7136" y="11521"/>
                    <a:pt x="7140" y="11537"/>
                    <a:pt x="7137" y="11537"/>
                  </a:cubicBezTo>
                  <a:cubicBezTo>
                    <a:pt x="7136" y="11537"/>
                    <a:pt x="7134" y="11534"/>
                    <a:pt x="7130" y="11528"/>
                  </a:cubicBezTo>
                  <a:cubicBezTo>
                    <a:pt x="7122" y="11529"/>
                    <a:pt x="7113" y="11530"/>
                    <a:pt x="7118" y="11553"/>
                  </a:cubicBezTo>
                  <a:cubicBezTo>
                    <a:pt x="7123" y="11592"/>
                    <a:pt x="7131" y="11597"/>
                    <a:pt x="7138" y="11597"/>
                  </a:cubicBezTo>
                  <a:cubicBezTo>
                    <a:pt x="7139" y="11597"/>
                    <a:pt x="7140" y="11597"/>
                    <a:pt x="7141" y="11597"/>
                  </a:cubicBezTo>
                  <a:cubicBezTo>
                    <a:pt x="7141" y="11597"/>
                    <a:pt x="7142" y="11597"/>
                    <a:pt x="7142" y="11597"/>
                  </a:cubicBezTo>
                  <a:cubicBezTo>
                    <a:pt x="7150" y="11597"/>
                    <a:pt x="7154" y="11618"/>
                    <a:pt x="7154" y="11618"/>
                  </a:cubicBezTo>
                  <a:cubicBezTo>
                    <a:pt x="7158" y="11640"/>
                    <a:pt x="7158" y="11640"/>
                    <a:pt x="7149" y="11642"/>
                  </a:cubicBezTo>
                  <a:lnTo>
                    <a:pt x="7132" y="11645"/>
                  </a:lnTo>
                  <a:lnTo>
                    <a:pt x="7136" y="11667"/>
                  </a:lnTo>
                  <a:cubicBezTo>
                    <a:pt x="7136" y="11667"/>
                    <a:pt x="7136" y="11667"/>
                    <a:pt x="7136" y="11667"/>
                  </a:cubicBezTo>
                  <a:cubicBezTo>
                    <a:pt x="7145" y="11667"/>
                    <a:pt x="7148" y="11689"/>
                    <a:pt x="7148" y="11689"/>
                  </a:cubicBezTo>
                  <a:cubicBezTo>
                    <a:pt x="7152" y="11711"/>
                    <a:pt x="7152" y="11711"/>
                    <a:pt x="7135" y="11714"/>
                  </a:cubicBezTo>
                  <a:cubicBezTo>
                    <a:pt x="7118" y="11717"/>
                    <a:pt x="7122" y="11739"/>
                    <a:pt x="7142" y="11759"/>
                  </a:cubicBezTo>
                  <a:lnTo>
                    <a:pt x="7158" y="11804"/>
                  </a:lnTo>
                  <a:cubicBezTo>
                    <a:pt x="7146" y="11829"/>
                    <a:pt x="7169" y="11873"/>
                    <a:pt x="7182" y="11894"/>
                  </a:cubicBezTo>
                  <a:cubicBezTo>
                    <a:pt x="7168" y="11916"/>
                    <a:pt x="7173" y="11946"/>
                    <a:pt x="7193" y="11962"/>
                  </a:cubicBezTo>
                  <a:cubicBezTo>
                    <a:pt x="7193" y="11962"/>
                    <a:pt x="7193" y="11962"/>
                    <a:pt x="7194" y="11962"/>
                  </a:cubicBezTo>
                  <a:cubicBezTo>
                    <a:pt x="7202" y="11962"/>
                    <a:pt x="7205" y="11984"/>
                    <a:pt x="7201" y="12007"/>
                  </a:cubicBezTo>
                  <a:cubicBezTo>
                    <a:pt x="7196" y="12032"/>
                    <a:pt x="7200" y="12054"/>
                    <a:pt x="7207" y="12100"/>
                  </a:cubicBezTo>
                  <a:cubicBezTo>
                    <a:pt x="7219" y="12122"/>
                    <a:pt x="7246" y="12281"/>
                    <a:pt x="7275" y="12463"/>
                  </a:cubicBezTo>
                  <a:cubicBezTo>
                    <a:pt x="7308" y="12667"/>
                    <a:pt x="7331" y="12804"/>
                    <a:pt x="7340" y="12804"/>
                  </a:cubicBezTo>
                  <a:cubicBezTo>
                    <a:pt x="7340" y="12804"/>
                    <a:pt x="7340" y="12804"/>
                    <a:pt x="7340" y="12804"/>
                  </a:cubicBezTo>
                  <a:lnTo>
                    <a:pt x="7340" y="12804"/>
                  </a:lnTo>
                  <a:cubicBezTo>
                    <a:pt x="7343" y="12819"/>
                    <a:pt x="7343" y="12835"/>
                    <a:pt x="7339" y="12851"/>
                  </a:cubicBezTo>
                  <a:cubicBezTo>
                    <a:pt x="7330" y="12852"/>
                    <a:pt x="7333" y="12874"/>
                    <a:pt x="7354" y="12895"/>
                  </a:cubicBezTo>
                  <a:cubicBezTo>
                    <a:pt x="7367" y="12916"/>
                    <a:pt x="7375" y="12915"/>
                    <a:pt x="7358" y="12917"/>
                  </a:cubicBezTo>
                  <a:cubicBezTo>
                    <a:pt x="7350" y="12919"/>
                    <a:pt x="7357" y="12964"/>
                    <a:pt x="7372" y="13055"/>
                  </a:cubicBezTo>
                  <a:cubicBezTo>
                    <a:pt x="7383" y="13123"/>
                    <a:pt x="7398" y="13213"/>
                    <a:pt x="7406" y="13213"/>
                  </a:cubicBezTo>
                  <a:cubicBezTo>
                    <a:pt x="7406" y="13213"/>
                    <a:pt x="7406" y="13213"/>
                    <a:pt x="7406" y="13213"/>
                  </a:cubicBezTo>
                  <a:cubicBezTo>
                    <a:pt x="7415" y="13240"/>
                    <a:pt x="7419" y="13251"/>
                    <a:pt x="7418" y="13251"/>
                  </a:cubicBezTo>
                  <a:cubicBezTo>
                    <a:pt x="7418" y="13251"/>
                    <a:pt x="7415" y="13245"/>
                    <a:pt x="7410" y="13237"/>
                  </a:cubicBezTo>
                  <a:cubicBezTo>
                    <a:pt x="7409" y="13235"/>
                    <a:pt x="7407" y="13234"/>
                    <a:pt x="7406" y="13234"/>
                  </a:cubicBezTo>
                  <a:cubicBezTo>
                    <a:pt x="7391" y="13234"/>
                    <a:pt x="7402" y="13336"/>
                    <a:pt x="7427" y="13397"/>
                  </a:cubicBezTo>
                  <a:cubicBezTo>
                    <a:pt x="7432" y="13420"/>
                    <a:pt x="7435" y="13443"/>
                    <a:pt x="7426" y="13444"/>
                  </a:cubicBezTo>
                  <a:cubicBezTo>
                    <a:pt x="7433" y="13482"/>
                    <a:pt x="7442" y="13519"/>
                    <a:pt x="7454" y="13556"/>
                  </a:cubicBezTo>
                  <a:cubicBezTo>
                    <a:pt x="7458" y="13579"/>
                    <a:pt x="7472" y="13671"/>
                    <a:pt x="7480" y="13716"/>
                  </a:cubicBezTo>
                  <a:cubicBezTo>
                    <a:pt x="7486" y="13746"/>
                    <a:pt x="7494" y="13776"/>
                    <a:pt x="7504" y="13805"/>
                  </a:cubicBezTo>
                  <a:lnTo>
                    <a:pt x="7507" y="13829"/>
                  </a:lnTo>
                  <a:cubicBezTo>
                    <a:pt x="7498" y="13830"/>
                    <a:pt x="7517" y="13943"/>
                    <a:pt x="7543" y="14103"/>
                  </a:cubicBezTo>
                  <a:cubicBezTo>
                    <a:pt x="7570" y="14263"/>
                    <a:pt x="7591" y="14399"/>
                    <a:pt x="7587" y="14424"/>
                  </a:cubicBezTo>
                  <a:cubicBezTo>
                    <a:pt x="7590" y="14439"/>
                    <a:pt x="7596" y="14454"/>
                    <a:pt x="7602" y="14467"/>
                  </a:cubicBezTo>
                  <a:cubicBezTo>
                    <a:pt x="7621" y="14485"/>
                    <a:pt x="7628" y="14510"/>
                    <a:pt x="7623" y="14535"/>
                  </a:cubicBezTo>
                  <a:cubicBezTo>
                    <a:pt x="7609" y="14560"/>
                    <a:pt x="7625" y="14651"/>
                    <a:pt x="7645" y="14671"/>
                  </a:cubicBezTo>
                  <a:lnTo>
                    <a:pt x="7636" y="14673"/>
                  </a:lnTo>
                  <a:cubicBezTo>
                    <a:pt x="7624" y="14698"/>
                    <a:pt x="7643" y="14765"/>
                    <a:pt x="7664" y="14785"/>
                  </a:cubicBezTo>
                  <a:cubicBezTo>
                    <a:pt x="7658" y="14809"/>
                    <a:pt x="7654" y="14833"/>
                    <a:pt x="7666" y="14854"/>
                  </a:cubicBezTo>
                  <a:cubicBezTo>
                    <a:pt x="7670" y="14878"/>
                    <a:pt x="7670" y="14878"/>
                    <a:pt x="7653" y="14880"/>
                  </a:cubicBezTo>
                  <a:cubicBezTo>
                    <a:pt x="7645" y="14881"/>
                    <a:pt x="7636" y="14882"/>
                    <a:pt x="7640" y="14905"/>
                  </a:cubicBezTo>
                  <a:cubicBezTo>
                    <a:pt x="7643" y="14923"/>
                    <a:pt x="7649" y="14927"/>
                    <a:pt x="7655" y="14927"/>
                  </a:cubicBezTo>
                  <a:cubicBezTo>
                    <a:pt x="7657" y="14927"/>
                    <a:pt x="7659" y="14926"/>
                    <a:pt x="7661" y="14926"/>
                  </a:cubicBezTo>
                  <a:cubicBezTo>
                    <a:pt x="7661" y="14926"/>
                    <a:pt x="7664" y="14949"/>
                    <a:pt x="7669" y="14971"/>
                  </a:cubicBezTo>
                  <a:cubicBezTo>
                    <a:pt x="7669" y="14971"/>
                    <a:pt x="7672" y="14992"/>
                    <a:pt x="7679" y="14992"/>
                  </a:cubicBezTo>
                  <a:cubicBezTo>
                    <a:pt x="7679" y="14992"/>
                    <a:pt x="7680" y="14992"/>
                    <a:pt x="7680" y="14992"/>
                  </a:cubicBezTo>
                  <a:cubicBezTo>
                    <a:pt x="7680" y="14992"/>
                    <a:pt x="7680" y="14992"/>
                    <a:pt x="7680" y="14992"/>
                  </a:cubicBezTo>
                  <a:cubicBezTo>
                    <a:pt x="7689" y="14992"/>
                    <a:pt x="7692" y="15015"/>
                    <a:pt x="7697" y="15037"/>
                  </a:cubicBezTo>
                  <a:cubicBezTo>
                    <a:pt x="7691" y="15038"/>
                    <a:pt x="7694" y="15047"/>
                    <a:pt x="7698" y="15047"/>
                  </a:cubicBezTo>
                  <a:cubicBezTo>
                    <a:pt x="7700" y="15047"/>
                    <a:pt x="7703" y="15044"/>
                    <a:pt x="7704" y="15036"/>
                  </a:cubicBezTo>
                  <a:cubicBezTo>
                    <a:pt x="7706" y="15036"/>
                    <a:pt x="7708" y="15036"/>
                    <a:pt x="7710" y="15036"/>
                  </a:cubicBezTo>
                  <a:cubicBezTo>
                    <a:pt x="7717" y="15036"/>
                    <a:pt x="7722" y="15039"/>
                    <a:pt x="7725" y="15056"/>
                  </a:cubicBezTo>
                  <a:lnTo>
                    <a:pt x="7741" y="15054"/>
                  </a:lnTo>
                  <a:cubicBezTo>
                    <a:pt x="7758" y="15052"/>
                    <a:pt x="7767" y="15050"/>
                    <a:pt x="7768" y="15004"/>
                  </a:cubicBezTo>
                  <a:cubicBezTo>
                    <a:pt x="7762" y="14913"/>
                    <a:pt x="7759" y="14844"/>
                    <a:pt x="7744" y="14844"/>
                  </a:cubicBezTo>
                  <a:cubicBezTo>
                    <a:pt x="7743" y="14844"/>
                    <a:pt x="7743" y="14844"/>
                    <a:pt x="7743" y="14844"/>
                  </a:cubicBezTo>
                  <a:cubicBezTo>
                    <a:pt x="7735" y="14830"/>
                    <a:pt x="7729" y="14815"/>
                    <a:pt x="7726" y="14799"/>
                  </a:cubicBezTo>
                  <a:cubicBezTo>
                    <a:pt x="7725" y="14784"/>
                    <a:pt x="7725" y="14768"/>
                    <a:pt x="7727" y="14752"/>
                  </a:cubicBezTo>
                  <a:cubicBezTo>
                    <a:pt x="7736" y="14751"/>
                    <a:pt x="7721" y="14660"/>
                    <a:pt x="7702" y="14547"/>
                  </a:cubicBezTo>
                  <a:cubicBezTo>
                    <a:pt x="7680" y="14410"/>
                    <a:pt x="7669" y="14342"/>
                    <a:pt x="7673" y="14318"/>
                  </a:cubicBezTo>
                  <a:cubicBezTo>
                    <a:pt x="7676" y="14302"/>
                    <a:pt x="7676" y="14287"/>
                    <a:pt x="7674" y="14271"/>
                  </a:cubicBezTo>
                  <a:lnTo>
                    <a:pt x="7674" y="14271"/>
                  </a:lnTo>
                  <a:cubicBezTo>
                    <a:pt x="7674" y="14271"/>
                    <a:pt x="7674" y="14271"/>
                    <a:pt x="7674" y="14271"/>
                  </a:cubicBezTo>
                  <a:cubicBezTo>
                    <a:pt x="7666" y="14271"/>
                    <a:pt x="7644" y="14135"/>
                    <a:pt x="7617" y="13976"/>
                  </a:cubicBezTo>
                  <a:cubicBezTo>
                    <a:pt x="7591" y="13817"/>
                    <a:pt x="7565" y="13658"/>
                    <a:pt x="7556" y="13658"/>
                  </a:cubicBezTo>
                  <a:cubicBezTo>
                    <a:pt x="7556" y="13658"/>
                    <a:pt x="7556" y="13658"/>
                    <a:pt x="7556" y="13658"/>
                  </a:cubicBezTo>
                  <a:cubicBezTo>
                    <a:pt x="7553" y="13635"/>
                    <a:pt x="7550" y="13613"/>
                    <a:pt x="7550" y="13613"/>
                  </a:cubicBezTo>
                  <a:cubicBezTo>
                    <a:pt x="7557" y="13611"/>
                    <a:pt x="7551" y="13565"/>
                    <a:pt x="7543" y="13521"/>
                  </a:cubicBezTo>
                  <a:cubicBezTo>
                    <a:pt x="7533" y="13491"/>
                    <a:pt x="7525" y="13461"/>
                    <a:pt x="7519" y="13431"/>
                  </a:cubicBezTo>
                  <a:cubicBezTo>
                    <a:pt x="7528" y="13430"/>
                    <a:pt x="7524" y="13406"/>
                    <a:pt x="7517" y="13361"/>
                  </a:cubicBezTo>
                  <a:cubicBezTo>
                    <a:pt x="7509" y="13316"/>
                    <a:pt x="7506" y="13294"/>
                    <a:pt x="7498" y="13294"/>
                  </a:cubicBezTo>
                  <a:cubicBezTo>
                    <a:pt x="7497" y="13294"/>
                    <a:pt x="7497" y="13294"/>
                    <a:pt x="7497" y="13294"/>
                  </a:cubicBezTo>
                  <a:cubicBezTo>
                    <a:pt x="7494" y="13271"/>
                    <a:pt x="7468" y="13112"/>
                    <a:pt x="7464" y="13043"/>
                  </a:cubicBezTo>
                  <a:cubicBezTo>
                    <a:pt x="7469" y="13018"/>
                    <a:pt x="7458" y="12997"/>
                    <a:pt x="7445" y="12975"/>
                  </a:cubicBezTo>
                  <a:cubicBezTo>
                    <a:pt x="7445" y="12975"/>
                    <a:pt x="7445" y="12975"/>
                    <a:pt x="7445" y="12975"/>
                  </a:cubicBezTo>
                  <a:cubicBezTo>
                    <a:pt x="7436" y="12975"/>
                    <a:pt x="7424" y="12955"/>
                    <a:pt x="7421" y="12932"/>
                  </a:cubicBezTo>
                  <a:lnTo>
                    <a:pt x="7437" y="12929"/>
                  </a:lnTo>
                  <a:cubicBezTo>
                    <a:pt x="7442" y="12938"/>
                    <a:pt x="7445" y="12943"/>
                    <a:pt x="7447" y="12943"/>
                  </a:cubicBezTo>
                  <a:cubicBezTo>
                    <a:pt x="7448" y="12943"/>
                    <a:pt x="7447" y="12932"/>
                    <a:pt x="7442" y="12906"/>
                  </a:cubicBezTo>
                  <a:lnTo>
                    <a:pt x="7435" y="12860"/>
                  </a:lnTo>
                  <a:cubicBezTo>
                    <a:pt x="7435" y="12860"/>
                    <a:pt x="7435" y="12860"/>
                    <a:pt x="7435" y="12860"/>
                  </a:cubicBezTo>
                  <a:cubicBezTo>
                    <a:pt x="7426" y="12860"/>
                    <a:pt x="7407" y="12747"/>
                    <a:pt x="7381" y="12588"/>
                  </a:cubicBezTo>
                  <a:cubicBezTo>
                    <a:pt x="7348" y="12385"/>
                    <a:pt x="7337" y="12316"/>
                    <a:pt x="7329" y="12316"/>
                  </a:cubicBezTo>
                  <a:cubicBezTo>
                    <a:pt x="7329" y="12316"/>
                    <a:pt x="7329" y="12316"/>
                    <a:pt x="7329" y="12316"/>
                  </a:cubicBezTo>
                  <a:cubicBezTo>
                    <a:pt x="7328" y="12316"/>
                    <a:pt x="7328" y="12316"/>
                    <a:pt x="7328" y="12316"/>
                  </a:cubicBezTo>
                  <a:cubicBezTo>
                    <a:pt x="7319" y="12316"/>
                    <a:pt x="7316" y="12293"/>
                    <a:pt x="7314" y="12225"/>
                  </a:cubicBezTo>
                  <a:cubicBezTo>
                    <a:pt x="7316" y="12085"/>
                    <a:pt x="7316" y="12085"/>
                    <a:pt x="7304" y="12063"/>
                  </a:cubicBezTo>
                  <a:lnTo>
                    <a:pt x="7304" y="12063"/>
                  </a:lnTo>
                  <a:cubicBezTo>
                    <a:pt x="7308" y="12086"/>
                    <a:pt x="7299" y="12087"/>
                    <a:pt x="7292" y="12088"/>
                  </a:cubicBezTo>
                  <a:cubicBezTo>
                    <a:pt x="7291" y="12088"/>
                    <a:pt x="7290" y="12088"/>
                    <a:pt x="7289" y="12088"/>
                  </a:cubicBezTo>
                  <a:cubicBezTo>
                    <a:pt x="7274" y="12088"/>
                    <a:pt x="7271" y="12067"/>
                    <a:pt x="7284" y="12042"/>
                  </a:cubicBezTo>
                  <a:cubicBezTo>
                    <a:pt x="7301" y="12040"/>
                    <a:pt x="7237" y="11700"/>
                    <a:pt x="7215" y="11680"/>
                  </a:cubicBezTo>
                  <a:lnTo>
                    <a:pt x="7224" y="11679"/>
                  </a:lnTo>
                  <a:cubicBezTo>
                    <a:pt x="7232" y="11677"/>
                    <a:pt x="7229" y="11654"/>
                    <a:pt x="7214" y="11563"/>
                  </a:cubicBezTo>
                  <a:lnTo>
                    <a:pt x="7203" y="11495"/>
                  </a:lnTo>
                  <a:cubicBezTo>
                    <a:pt x="7203" y="11495"/>
                    <a:pt x="7203" y="11495"/>
                    <a:pt x="7203" y="11495"/>
                  </a:cubicBezTo>
                  <a:cubicBezTo>
                    <a:pt x="7186" y="11495"/>
                    <a:pt x="7172" y="11359"/>
                    <a:pt x="7181" y="11358"/>
                  </a:cubicBezTo>
                  <a:cubicBezTo>
                    <a:pt x="7185" y="11334"/>
                    <a:pt x="7185" y="11334"/>
                    <a:pt x="7177" y="11288"/>
                  </a:cubicBezTo>
                  <a:cubicBezTo>
                    <a:pt x="7149" y="11223"/>
                    <a:pt x="7139" y="11108"/>
                    <a:pt x="7148" y="11106"/>
                  </a:cubicBezTo>
                  <a:lnTo>
                    <a:pt x="7140" y="11060"/>
                  </a:lnTo>
                  <a:cubicBezTo>
                    <a:pt x="7128" y="11039"/>
                    <a:pt x="7121" y="10993"/>
                    <a:pt x="7117" y="10971"/>
                  </a:cubicBezTo>
                  <a:cubicBezTo>
                    <a:pt x="7108" y="10920"/>
                    <a:pt x="7104" y="10894"/>
                    <a:pt x="7101" y="10894"/>
                  </a:cubicBezTo>
                  <a:cubicBezTo>
                    <a:pt x="7100" y="10894"/>
                    <a:pt x="7099" y="10897"/>
                    <a:pt x="7098" y="10903"/>
                  </a:cubicBezTo>
                  <a:cubicBezTo>
                    <a:pt x="7096" y="10904"/>
                    <a:pt x="7094" y="10904"/>
                    <a:pt x="7092" y="10904"/>
                  </a:cubicBezTo>
                  <a:cubicBezTo>
                    <a:pt x="7085" y="10904"/>
                    <a:pt x="7080" y="10901"/>
                    <a:pt x="7076" y="10883"/>
                  </a:cubicBezTo>
                  <a:lnTo>
                    <a:pt x="7085" y="10882"/>
                  </a:lnTo>
                  <a:cubicBezTo>
                    <a:pt x="7093" y="10881"/>
                    <a:pt x="7082" y="10813"/>
                    <a:pt x="7067" y="10722"/>
                  </a:cubicBezTo>
                  <a:cubicBezTo>
                    <a:pt x="7049" y="10607"/>
                    <a:pt x="7041" y="10562"/>
                    <a:pt x="7046" y="10538"/>
                  </a:cubicBezTo>
                  <a:lnTo>
                    <a:pt x="7034" y="10516"/>
                  </a:lnTo>
                  <a:cubicBezTo>
                    <a:pt x="7022" y="10495"/>
                    <a:pt x="7018" y="10473"/>
                    <a:pt x="7027" y="10472"/>
                  </a:cubicBezTo>
                  <a:cubicBezTo>
                    <a:pt x="7031" y="10447"/>
                    <a:pt x="7017" y="10356"/>
                    <a:pt x="7000" y="10311"/>
                  </a:cubicBezTo>
                  <a:lnTo>
                    <a:pt x="6993" y="10266"/>
                  </a:lnTo>
                  <a:cubicBezTo>
                    <a:pt x="7007" y="10240"/>
                    <a:pt x="6995" y="10172"/>
                    <a:pt x="6974" y="10152"/>
                  </a:cubicBezTo>
                  <a:cubicBezTo>
                    <a:pt x="6983" y="10151"/>
                    <a:pt x="6979" y="10128"/>
                    <a:pt x="6975" y="10106"/>
                  </a:cubicBezTo>
                  <a:cubicBezTo>
                    <a:pt x="6960" y="10061"/>
                    <a:pt x="6945" y="9970"/>
                    <a:pt x="6953" y="9969"/>
                  </a:cubicBezTo>
                  <a:lnTo>
                    <a:pt x="6949" y="9947"/>
                  </a:lnTo>
                  <a:cubicBezTo>
                    <a:pt x="6938" y="9925"/>
                    <a:pt x="6931" y="9903"/>
                    <a:pt x="6929" y="9879"/>
                  </a:cubicBezTo>
                  <a:cubicBezTo>
                    <a:pt x="6927" y="9856"/>
                    <a:pt x="6920" y="9833"/>
                    <a:pt x="6910" y="9812"/>
                  </a:cubicBezTo>
                  <a:cubicBezTo>
                    <a:pt x="6902" y="9797"/>
                    <a:pt x="6897" y="9783"/>
                    <a:pt x="6894" y="9767"/>
                  </a:cubicBezTo>
                  <a:cubicBezTo>
                    <a:pt x="6893" y="9760"/>
                    <a:pt x="6893" y="9757"/>
                    <a:pt x="6895" y="9757"/>
                  </a:cubicBezTo>
                  <a:cubicBezTo>
                    <a:pt x="6897" y="9757"/>
                    <a:pt x="6906" y="9772"/>
                    <a:pt x="6915" y="9787"/>
                  </a:cubicBezTo>
                  <a:cubicBezTo>
                    <a:pt x="6918" y="9797"/>
                    <a:pt x="6920" y="9802"/>
                    <a:pt x="6921" y="9802"/>
                  </a:cubicBezTo>
                  <a:cubicBezTo>
                    <a:pt x="6925" y="9802"/>
                    <a:pt x="6913" y="9749"/>
                    <a:pt x="6891" y="9697"/>
                  </a:cubicBezTo>
                  <a:cubicBezTo>
                    <a:pt x="6876" y="9662"/>
                    <a:pt x="6869" y="9645"/>
                    <a:pt x="6870" y="9645"/>
                  </a:cubicBezTo>
                  <a:lnTo>
                    <a:pt x="6870" y="9645"/>
                  </a:lnTo>
                  <a:cubicBezTo>
                    <a:pt x="6871" y="9645"/>
                    <a:pt x="6877" y="9656"/>
                    <a:pt x="6888" y="9675"/>
                  </a:cubicBezTo>
                  <a:cubicBezTo>
                    <a:pt x="6895" y="9687"/>
                    <a:pt x="6902" y="9700"/>
                    <a:pt x="6903" y="9700"/>
                  </a:cubicBezTo>
                  <a:cubicBezTo>
                    <a:pt x="6905" y="9700"/>
                    <a:pt x="6903" y="9693"/>
                    <a:pt x="6896" y="9674"/>
                  </a:cubicBezTo>
                  <a:cubicBezTo>
                    <a:pt x="6896" y="9674"/>
                    <a:pt x="6889" y="9629"/>
                    <a:pt x="6880" y="9629"/>
                  </a:cubicBezTo>
                  <a:cubicBezTo>
                    <a:pt x="6880" y="9629"/>
                    <a:pt x="6880" y="9629"/>
                    <a:pt x="6880" y="9629"/>
                  </a:cubicBezTo>
                  <a:lnTo>
                    <a:pt x="6869" y="9562"/>
                  </a:lnTo>
                  <a:cubicBezTo>
                    <a:pt x="6870" y="9530"/>
                    <a:pt x="6868" y="9499"/>
                    <a:pt x="6862" y="9469"/>
                  </a:cubicBezTo>
                  <a:cubicBezTo>
                    <a:pt x="6851" y="9447"/>
                    <a:pt x="6851" y="9447"/>
                    <a:pt x="6855" y="9424"/>
                  </a:cubicBezTo>
                  <a:cubicBezTo>
                    <a:pt x="6863" y="9423"/>
                    <a:pt x="6860" y="9401"/>
                    <a:pt x="6845" y="9401"/>
                  </a:cubicBezTo>
                  <a:cubicBezTo>
                    <a:pt x="6844" y="9401"/>
                    <a:pt x="6844" y="9401"/>
                    <a:pt x="6843" y="9401"/>
                  </a:cubicBezTo>
                  <a:cubicBezTo>
                    <a:pt x="6831" y="9381"/>
                    <a:pt x="6827" y="9356"/>
                    <a:pt x="6832" y="9333"/>
                  </a:cubicBezTo>
                  <a:cubicBezTo>
                    <a:pt x="6848" y="9331"/>
                    <a:pt x="6845" y="9309"/>
                    <a:pt x="6837" y="9309"/>
                  </a:cubicBezTo>
                  <a:cubicBezTo>
                    <a:pt x="6837" y="9309"/>
                    <a:pt x="6836" y="9309"/>
                    <a:pt x="6836" y="9309"/>
                  </a:cubicBezTo>
                  <a:cubicBezTo>
                    <a:pt x="6828" y="9296"/>
                    <a:pt x="6824" y="9280"/>
                    <a:pt x="6820" y="9266"/>
                  </a:cubicBezTo>
                  <a:cubicBezTo>
                    <a:pt x="6828" y="9264"/>
                    <a:pt x="6796" y="9059"/>
                    <a:pt x="6762" y="8854"/>
                  </a:cubicBezTo>
                  <a:cubicBezTo>
                    <a:pt x="6758" y="8833"/>
                    <a:pt x="6747" y="8811"/>
                    <a:pt x="6739" y="8811"/>
                  </a:cubicBezTo>
                  <a:cubicBezTo>
                    <a:pt x="6738" y="8811"/>
                    <a:pt x="6738" y="8811"/>
                    <a:pt x="6737" y="8811"/>
                  </a:cubicBezTo>
                  <a:cubicBezTo>
                    <a:pt x="6734" y="8812"/>
                    <a:pt x="6732" y="8812"/>
                    <a:pt x="6730" y="8812"/>
                  </a:cubicBezTo>
                  <a:cubicBezTo>
                    <a:pt x="6724" y="8812"/>
                    <a:pt x="6731" y="8807"/>
                    <a:pt x="6734" y="8788"/>
                  </a:cubicBezTo>
                  <a:cubicBezTo>
                    <a:pt x="6751" y="8767"/>
                    <a:pt x="6750" y="8735"/>
                    <a:pt x="6738" y="8735"/>
                  </a:cubicBezTo>
                  <a:cubicBezTo>
                    <a:pt x="6735" y="8735"/>
                    <a:pt x="6731" y="8737"/>
                    <a:pt x="6726" y="8743"/>
                  </a:cubicBezTo>
                  <a:cubicBezTo>
                    <a:pt x="6721" y="8753"/>
                    <a:pt x="6717" y="8759"/>
                    <a:pt x="6716" y="8759"/>
                  </a:cubicBezTo>
                  <a:cubicBezTo>
                    <a:pt x="6715" y="8759"/>
                    <a:pt x="6717" y="8747"/>
                    <a:pt x="6723" y="8719"/>
                  </a:cubicBezTo>
                  <a:cubicBezTo>
                    <a:pt x="6727" y="8696"/>
                    <a:pt x="6727" y="8696"/>
                    <a:pt x="6715" y="8674"/>
                  </a:cubicBezTo>
                  <a:cubicBezTo>
                    <a:pt x="6715" y="8674"/>
                    <a:pt x="6715" y="8674"/>
                    <a:pt x="6714" y="8674"/>
                  </a:cubicBezTo>
                  <a:cubicBezTo>
                    <a:pt x="6707" y="8674"/>
                    <a:pt x="6703" y="8652"/>
                    <a:pt x="6712" y="8651"/>
                  </a:cubicBezTo>
                  <a:cubicBezTo>
                    <a:pt x="6716" y="8628"/>
                    <a:pt x="6720" y="8605"/>
                    <a:pt x="6713" y="8605"/>
                  </a:cubicBezTo>
                  <a:cubicBezTo>
                    <a:pt x="6713" y="8605"/>
                    <a:pt x="6713" y="8605"/>
                    <a:pt x="6713" y="8605"/>
                  </a:cubicBezTo>
                  <a:cubicBezTo>
                    <a:pt x="6711" y="8589"/>
                    <a:pt x="6711" y="8573"/>
                    <a:pt x="6714" y="8558"/>
                  </a:cubicBezTo>
                  <a:cubicBezTo>
                    <a:pt x="6718" y="8534"/>
                    <a:pt x="6706" y="8513"/>
                    <a:pt x="6694" y="8490"/>
                  </a:cubicBezTo>
                  <a:cubicBezTo>
                    <a:pt x="6672" y="8440"/>
                    <a:pt x="6665" y="8415"/>
                    <a:pt x="6672" y="8415"/>
                  </a:cubicBezTo>
                  <a:cubicBezTo>
                    <a:pt x="6674" y="8415"/>
                    <a:pt x="6678" y="8417"/>
                    <a:pt x="6682" y="8422"/>
                  </a:cubicBezTo>
                  <a:cubicBezTo>
                    <a:pt x="6684" y="8424"/>
                    <a:pt x="6686" y="8425"/>
                    <a:pt x="6687" y="8425"/>
                  </a:cubicBezTo>
                  <a:cubicBezTo>
                    <a:pt x="6698" y="8425"/>
                    <a:pt x="6674" y="8328"/>
                    <a:pt x="6656" y="8310"/>
                  </a:cubicBezTo>
                  <a:cubicBezTo>
                    <a:pt x="6635" y="8290"/>
                    <a:pt x="6635" y="8290"/>
                    <a:pt x="6643" y="8289"/>
                  </a:cubicBezTo>
                  <a:cubicBezTo>
                    <a:pt x="6652" y="8287"/>
                    <a:pt x="6648" y="8264"/>
                    <a:pt x="6648" y="8264"/>
                  </a:cubicBezTo>
                  <a:cubicBezTo>
                    <a:pt x="6644" y="8241"/>
                    <a:pt x="6641" y="8219"/>
                    <a:pt x="6649" y="8218"/>
                  </a:cubicBezTo>
                  <a:cubicBezTo>
                    <a:pt x="6644" y="8194"/>
                    <a:pt x="6638" y="8172"/>
                    <a:pt x="6630" y="8151"/>
                  </a:cubicBezTo>
                  <a:cubicBezTo>
                    <a:pt x="6605" y="8107"/>
                    <a:pt x="6603" y="8037"/>
                    <a:pt x="6615" y="8013"/>
                  </a:cubicBezTo>
                  <a:lnTo>
                    <a:pt x="6599" y="7968"/>
                  </a:lnTo>
                  <a:cubicBezTo>
                    <a:pt x="6579" y="7948"/>
                    <a:pt x="6567" y="7926"/>
                    <a:pt x="6584" y="7924"/>
                  </a:cubicBezTo>
                  <a:lnTo>
                    <a:pt x="6592" y="7923"/>
                  </a:lnTo>
                  <a:cubicBezTo>
                    <a:pt x="6571" y="7903"/>
                    <a:pt x="6565" y="7810"/>
                    <a:pt x="6582" y="7807"/>
                  </a:cubicBezTo>
                  <a:cubicBezTo>
                    <a:pt x="6590" y="7806"/>
                    <a:pt x="6590" y="7806"/>
                    <a:pt x="6587" y="7784"/>
                  </a:cubicBezTo>
                  <a:lnTo>
                    <a:pt x="6587" y="7784"/>
                  </a:lnTo>
                  <a:lnTo>
                    <a:pt x="6578" y="7785"/>
                  </a:lnTo>
                  <a:cubicBezTo>
                    <a:pt x="6576" y="7785"/>
                    <a:pt x="6575" y="7785"/>
                    <a:pt x="6573" y="7785"/>
                  </a:cubicBezTo>
                  <a:cubicBezTo>
                    <a:pt x="6567" y="7785"/>
                    <a:pt x="6561" y="7782"/>
                    <a:pt x="6558" y="7765"/>
                  </a:cubicBezTo>
                  <a:cubicBezTo>
                    <a:pt x="6553" y="7741"/>
                    <a:pt x="6550" y="7719"/>
                    <a:pt x="6559" y="7718"/>
                  </a:cubicBezTo>
                  <a:cubicBezTo>
                    <a:pt x="6563" y="7695"/>
                    <a:pt x="6568" y="7670"/>
                    <a:pt x="6560" y="7670"/>
                  </a:cubicBezTo>
                  <a:cubicBezTo>
                    <a:pt x="6559" y="7670"/>
                    <a:pt x="6559" y="7670"/>
                    <a:pt x="6559" y="7670"/>
                  </a:cubicBezTo>
                  <a:cubicBezTo>
                    <a:pt x="6558" y="7656"/>
                    <a:pt x="6558" y="7640"/>
                    <a:pt x="6560" y="7624"/>
                  </a:cubicBezTo>
                  <a:cubicBezTo>
                    <a:pt x="6557" y="7601"/>
                    <a:pt x="6553" y="7578"/>
                    <a:pt x="6546" y="7534"/>
                  </a:cubicBezTo>
                  <a:cubicBezTo>
                    <a:pt x="6533" y="7511"/>
                    <a:pt x="6527" y="7466"/>
                    <a:pt x="6534" y="7465"/>
                  </a:cubicBezTo>
                  <a:cubicBezTo>
                    <a:pt x="6531" y="7442"/>
                    <a:pt x="6524" y="7419"/>
                    <a:pt x="6515" y="7398"/>
                  </a:cubicBezTo>
                  <a:cubicBezTo>
                    <a:pt x="6507" y="7352"/>
                    <a:pt x="6504" y="7329"/>
                    <a:pt x="6512" y="7328"/>
                  </a:cubicBezTo>
                  <a:cubicBezTo>
                    <a:pt x="6521" y="7327"/>
                    <a:pt x="6521" y="7327"/>
                    <a:pt x="6509" y="7305"/>
                  </a:cubicBezTo>
                  <a:cubicBezTo>
                    <a:pt x="6508" y="7305"/>
                    <a:pt x="6508" y="7305"/>
                    <a:pt x="6507" y="7305"/>
                  </a:cubicBezTo>
                  <a:cubicBezTo>
                    <a:pt x="6499" y="7305"/>
                    <a:pt x="6496" y="7282"/>
                    <a:pt x="6493" y="7261"/>
                  </a:cubicBezTo>
                  <a:cubicBezTo>
                    <a:pt x="6488" y="7239"/>
                    <a:pt x="6485" y="7215"/>
                    <a:pt x="6485" y="7215"/>
                  </a:cubicBezTo>
                  <a:cubicBezTo>
                    <a:pt x="6483" y="7215"/>
                    <a:pt x="6482" y="7215"/>
                    <a:pt x="6481" y="7215"/>
                  </a:cubicBezTo>
                  <a:cubicBezTo>
                    <a:pt x="6476" y="7215"/>
                    <a:pt x="6475" y="7212"/>
                    <a:pt x="6473" y="7194"/>
                  </a:cubicBezTo>
                  <a:cubicBezTo>
                    <a:pt x="6469" y="7171"/>
                    <a:pt x="6466" y="7102"/>
                    <a:pt x="6463" y="7079"/>
                  </a:cubicBezTo>
                  <a:cubicBezTo>
                    <a:pt x="6456" y="7036"/>
                    <a:pt x="6453" y="7020"/>
                    <a:pt x="6451" y="7020"/>
                  </a:cubicBezTo>
                  <a:cubicBezTo>
                    <a:pt x="6450" y="7020"/>
                    <a:pt x="6449" y="7026"/>
                    <a:pt x="6447" y="7034"/>
                  </a:cubicBezTo>
                  <a:cubicBezTo>
                    <a:pt x="6448" y="7044"/>
                    <a:pt x="6448" y="7049"/>
                    <a:pt x="6447" y="7049"/>
                  </a:cubicBezTo>
                  <a:cubicBezTo>
                    <a:pt x="6445" y="7049"/>
                    <a:pt x="6442" y="7039"/>
                    <a:pt x="6442" y="7012"/>
                  </a:cubicBezTo>
                  <a:cubicBezTo>
                    <a:pt x="6439" y="6988"/>
                    <a:pt x="6437" y="6919"/>
                    <a:pt x="6426" y="6852"/>
                  </a:cubicBezTo>
                  <a:cubicBezTo>
                    <a:pt x="6411" y="6769"/>
                    <a:pt x="6410" y="6760"/>
                    <a:pt x="6404" y="6760"/>
                  </a:cubicBezTo>
                  <a:cubicBezTo>
                    <a:pt x="6404" y="6760"/>
                    <a:pt x="6403" y="6761"/>
                    <a:pt x="6402" y="6761"/>
                  </a:cubicBezTo>
                  <a:cubicBezTo>
                    <a:pt x="6398" y="6769"/>
                    <a:pt x="6395" y="6772"/>
                    <a:pt x="6393" y="6772"/>
                  </a:cubicBezTo>
                  <a:cubicBezTo>
                    <a:pt x="6388" y="6772"/>
                    <a:pt x="6389" y="6755"/>
                    <a:pt x="6399" y="6738"/>
                  </a:cubicBezTo>
                  <a:cubicBezTo>
                    <a:pt x="6407" y="6691"/>
                    <a:pt x="6404" y="6669"/>
                    <a:pt x="6396" y="6669"/>
                  </a:cubicBezTo>
                  <a:cubicBezTo>
                    <a:pt x="6396" y="6669"/>
                    <a:pt x="6396" y="6669"/>
                    <a:pt x="6395" y="6669"/>
                  </a:cubicBezTo>
                  <a:cubicBezTo>
                    <a:pt x="6386" y="6655"/>
                    <a:pt x="6381" y="6641"/>
                    <a:pt x="6380" y="6625"/>
                  </a:cubicBezTo>
                  <a:cubicBezTo>
                    <a:pt x="6389" y="6624"/>
                    <a:pt x="6384" y="6600"/>
                    <a:pt x="6368" y="6556"/>
                  </a:cubicBezTo>
                  <a:cubicBezTo>
                    <a:pt x="6365" y="6533"/>
                    <a:pt x="6365" y="6533"/>
                    <a:pt x="6373" y="6532"/>
                  </a:cubicBezTo>
                  <a:cubicBezTo>
                    <a:pt x="6373" y="6532"/>
                    <a:pt x="6369" y="6509"/>
                    <a:pt x="6366" y="6487"/>
                  </a:cubicBezTo>
                  <a:cubicBezTo>
                    <a:pt x="6341" y="6443"/>
                    <a:pt x="6327" y="6305"/>
                    <a:pt x="6332" y="6282"/>
                  </a:cubicBezTo>
                  <a:cubicBezTo>
                    <a:pt x="6329" y="6266"/>
                    <a:pt x="6323" y="6251"/>
                    <a:pt x="6317" y="6237"/>
                  </a:cubicBezTo>
                  <a:cubicBezTo>
                    <a:pt x="6295" y="6217"/>
                    <a:pt x="6292" y="6194"/>
                    <a:pt x="6309" y="6192"/>
                  </a:cubicBezTo>
                  <a:cubicBezTo>
                    <a:pt x="6326" y="6190"/>
                    <a:pt x="6326" y="6190"/>
                    <a:pt x="6306" y="6168"/>
                  </a:cubicBezTo>
                  <a:cubicBezTo>
                    <a:pt x="6294" y="6149"/>
                    <a:pt x="6277" y="6052"/>
                    <a:pt x="6290" y="6052"/>
                  </a:cubicBezTo>
                  <a:cubicBezTo>
                    <a:pt x="6291" y="6052"/>
                    <a:pt x="6293" y="6052"/>
                    <a:pt x="6294" y="6054"/>
                  </a:cubicBezTo>
                  <a:lnTo>
                    <a:pt x="6311" y="6052"/>
                  </a:lnTo>
                  <a:cubicBezTo>
                    <a:pt x="6304" y="6038"/>
                    <a:pt x="6299" y="6023"/>
                    <a:pt x="6295" y="6007"/>
                  </a:cubicBezTo>
                  <a:cubicBezTo>
                    <a:pt x="6295" y="6007"/>
                    <a:pt x="6295" y="6007"/>
                    <a:pt x="6295" y="6007"/>
                  </a:cubicBezTo>
                  <a:cubicBezTo>
                    <a:pt x="6287" y="6007"/>
                    <a:pt x="6283" y="5984"/>
                    <a:pt x="6273" y="5917"/>
                  </a:cubicBezTo>
                  <a:cubicBezTo>
                    <a:pt x="6265" y="5872"/>
                    <a:pt x="6242" y="5781"/>
                    <a:pt x="6234" y="5736"/>
                  </a:cubicBezTo>
                  <a:cubicBezTo>
                    <a:pt x="6227" y="5690"/>
                    <a:pt x="6216" y="5622"/>
                    <a:pt x="6220" y="5598"/>
                  </a:cubicBezTo>
                  <a:cubicBezTo>
                    <a:pt x="6216" y="5568"/>
                    <a:pt x="6208" y="5538"/>
                    <a:pt x="6197" y="5509"/>
                  </a:cubicBezTo>
                  <a:cubicBezTo>
                    <a:pt x="6184" y="5486"/>
                    <a:pt x="6178" y="5441"/>
                    <a:pt x="6186" y="5440"/>
                  </a:cubicBezTo>
                  <a:lnTo>
                    <a:pt x="6182" y="5418"/>
                  </a:lnTo>
                  <a:cubicBezTo>
                    <a:pt x="6173" y="5395"/>
                    <a:pt x="6168" y="5373"/>
                    <a:pt x="6162" y="5351"/>
                  </a:cubicBezTo>
                  <a:cubicBezTo>
                    <a:pt x="6171" y="5349"/>
                    <a:pt x="6175" y="5325"/>
                    <a:pt x="6163" y="5303"/>
                  </a:cubicBezTo>
                  <a:lnTo>
                    <a:pt x="6163" y="5303"/>
                  </a:lnTo>
                  <a:cubicBezTo>
                    <a:pt x="6163" y="5303"/>
                    <a:pt x="6163" y="5304"/>
                    <a:pt x="6163" y="5304"/>
                  </a:cubicBezTo>
                  <a:cubicBezTo>
                    <a:pt x="6155" y="5304"/>
                    <a:pt x="6151" y="5281"/>
                    <a:pt x="6144" y="5236"/>
                  </a:cubicBezTo>
                  <a:cubicBezTo>
                    <a:pt x="6144" y="5213"/>
                    <a:pt x="6114" y="5013"/>
                    <a:pt x="6082" y="4820"/>
                  </a:cubicBezTo>
                  <a:cubicBezTo>
                    <a:pt x="6065" y="4724"/>
                    <a:pt x="6050" y="4628"/>
                    <a:pt x="6037" y="4556"/>
                  </a:cubicBezTo>
                  <a:cubicBezTo>
                    <a:pt x="6031" y="4522"/>
                    <a:pt x="6025" y="4491"/>
                    <a:pt x="6022" y="4471"/>
                  </a:cubicBezTo>
                  <a:cubicBezTo>
                    <a:pt x="6019" y="4460"/>
                    <a:pt x="6017" y="4450"/>
                    <a:pt x="6013" y="4440"/>
                  </a:cubicBezTo>
                  <a:cubicBezTo>
                    <a:pt x="6013" y="4440"/>
                    <a:pt x="6009" y="4416"/>
                    <a:pt x="6002" y="4371"/>
                  </a:cubicBezTo>
                  <a:cubicBezTo>
                    <a:pt x="5998" y="4348"/>
                    <a:pt x="5990" y="4303"/>
                    <a:pt x="5990" y="4303"/>
                  </a:cubicBezTo>
                  <a:cubicBezTo>
                    <a:pt x="6007" y="4301"/>
                    <a:pt x="5980" y="4187"/>
                    <a:pt x="5961" y="4120"/>
                  </a:cubicBezTo>
                  <a:cubicBezTo>
                    <a:pt x="5950" y="4100"/>
                    <a:pt x="5944" y="4076"/>
                    <a:pt x="5941" y="4053"/>
                  </a:cubicBezTo>
                  <a:cubicBezTo>
                    <a:pt x="5958" y="4050"/>
                    <a:pt x="5947" y="3982"/>
                    <a:pt x="5931" y="3938"/>
                  </a:cubicBezTo>
                  <a:cubicBezTo>
                    <a:pt x="5911" y="3918"/>
                    <a:pt x="5907" y="3895"/>
                    <a:pt x="5924" y="3892"/>
                  </a:cubicBezTo>
                  <a:cubicBezTo>
                    <a:pt x="5941" y="3890"/>
                    <a:pt x="5933" y="3845"/>
                    <a:pt x="5901" y="3803"/>
                  </a:cubicBezTo>
                  <a:cubicBezTo>
                    <a:pt x="5888" y="3781"/>
                    <a:pt x="5888" y="3781"/>
                    <a:pt x="5893" y="3758"/>
                  </a:cubicBezTo>
                  <a:cubicBezTo>
                    <a:pt x="5906" y="3732"/>
                    <a:pt x="5903" y="3710"/>
                    <a:pt x="5894" y="3710"/>
                  </a:cubicBezTo>
                  <a:cubicBezTo>
                    <a:pt x="5894" y="3710"/>
                    <a:pt x="5894" y="3711"/>
                    <a:pt x="5894" y="3711"/>
                  </a:cubicBezTo>
                  <a:cubicBezTo>
                    <a:pt x="5874" y="3694"/>
                    <a:pt x="5869" y="3665"/>
                    <a:pt x="5883" y="3642"/>
                  </a:cubicBezTo>
                  <a:cubicBezTo>
                    <a:pt x="5892" y="3594"/>
                    <a:pt x="5892" y="3594"/>
                    <a:pt x="5871" y="3574"/>
                  </a:cubicBezTo>
                  <a:cubicBezTo>
                    <a:pt x="5851" y="3553"/>
                    <a:pt x="5836" y="3463"/>
                    <a:pt x="5849" y="3437"/>
                  </a:cubicBezTo>
                  <a:cubicBezTo>
                    <a:pt x="5846" y="3415"/>
                    <a:pt x="5850" y="3392"/>
                    <a:pt x="5843" y="3392"/>
                  </a:cubicBezTo>
                  <a:cubicBezTo>
                    <a:pt x="5843" y="3392"/>
                    <a:pt x="5842" y="3392"/>
                    <a:pt x="5842" y="3392"/>
                  </a:cubicBezTo>
                  <a:lnTo>
                    <a:pt x="5847" y="3367"/>
                  </a:lnTo>
                  <a:cubicBezTo>
                    <a:pt x="5842" y="3345"/>
                    <a:pt x="5839" y="3322"/>
                    <a:pt x="5839" y="3322"/>
                  </a:cubicBezTo>
                  <a:lnTo>
                    <a:pt x="5831" y="3324"/>
                  </a:lnTo>
                  <a:cubicBezTo>
                    <a:pt x="5827" y="3300"/>
                    <a:pt x="5813" y="3163"/>
                    <a:pt x="5787" y="3003"/>
                  </a:cubicBezTo>
                  <a:cubicBezTo>
                    <a:pt x="5752" y="2790"/>
                    <a:pt x="5741" y="2726"/>
                    <a:pt x="5736" y="2726"/>
                  </a:cubicBezTo>
                  <a:cubicBezTo>
                    <a:pt x="5735" y="2726"/>
                    <a:pt x="5734" y="2728"/>
                    <a:pt x="5733" y="2731"/>
                  </a:cubicBezTo>
                  <a:cubicBezTo>
                    <a:pt x="5731" y="2736"/>
                    <a:pt x="5728" y="2738"/>
                    <a:pt x="5726" y="2738"/>
                  </a:cubicBezTo>
                  <a:cubicBezTo>
                    <a:pt x="5718" y="2738"/>
                    <a:pt x="5716" y="2706"/>
                    <a:pt x="5727" y="2685"/>
                  </a:cubicBezTo>
                  <a:cubicBezTo>
                    <a:pt x="5722" y="2663"/>
                    <a:pt x="5723" y="2616"/>
                    <a:pt x="5717" y="2571"/>
                  </a:cubicBezTo>
                  <a:cubicBezTo>
                    <a:pt x="5709" y="2525"/>
                    <a:pt x="5701" y="2480"/>
                    <a:pt x="5710" y="2479"/>
                  </a:cubicBezTo>
                  <a:lnTo>
                    <a:pt x="5705" y="2455"/>
                  </a:lnTo>
                  <a:cubicBezTo>
                    <a:pt x="5681" y="2412"/>
                    <a:pt x="5661" y="2277"/>
                    <a:pt x="5655" y="2204"/>
                  </a:cubicBezTo>
                  <a:cubicBezTo>
                    <a:pt x="5649" y="2165"/>
                    <a:pt x="5639" y="2125"/>
                    <a:pt x="5625" y="2088"/>
                  </a:cubicBezTo>
                  <a:cubicBezTo>
                    <a:pt x="5608" y="2042"/>
                    <a:pt x="5608" y="2042"/>
                    <a:pt x="5611" y="2018"/>
                  </a:cubicBezTo>
                  <a:cubicBezTo>
                    <a:pt x="5620" y="2016"/>
                    <a:pt x="5590" y="1879"/>
                    <a:pt x="5573" y="1879"/>
                  </a:cubicBezTo>
                  <a:cubicBezTo>
                    <a:pt x="5572" y="1879"/>
                    <a:pt x="5572" y="1879"/>
                    <a:pt x="5572" y="1879"/>
                  </a:cubicBezTo>
                  <a:lnTo>
                    <a:pt x="5573" y="1853"/>
                  </a:lnTo>
                  <a:cubicBezTo>
                    <a:pt x="5575" y="1828"/>
                    <a:pt x="5562" y="1809"/>
                    <a:pt x="5553" y="1809"/>
                  </a:cubicBezTo>
                  <a:cubicBezTo>
                    <a:pt x="5553" y="1809"/>
                    <a:pt x="5552" y="1809"/>
                    <a:pt x="5552" y="1809"/>
                  </a:cubicBezTo>
                  <a:cubicBezTo>
                    <a:pt x="5550" y="1809"/>
                    <a:pt x="5549" y="1810"/>
                    <a:pt x="5548" y="1810"/>
                  </a:cubicBezTo>
                  <a:cubicBezTo>
                    <a:pt x="5535" y="1810"/>
                    <a:pt x="5532" y="1789"/>
                    <a:pt x="5545" y="1761"/>
                  </a:cubicBezTo>
                  <a:cubicBezTo>
                    <a:pt x="5560" y="1756"/>
                    <a:pt x="5554" y="1736"/>
                    <a:pt x="5546" y="1736"/>
                  </a:cubicBezTo>
                  <a:cubicBezTo>
                    <a:pt x="5545" y="1736"/>
                    <a:pt x="5544" y="1736"/>
                    <a:pt x="5544" y="1736"/>
                  </a:cubicBezTo>
                  <a:cubicBezTo>
                    <a:pt x="5527" y="1716"/>
                    <a:pt x="5511" y="1696"/>
                    <a:pt x="5510" y="1671"/>
                  </a:cubicBezTo>
                  <a:cubicBezTo>
                    <a:pt x="5502" y="1651"/>
                    <a:pt x="5494" y="1631"/>
                    <a:pt x="5481" y="1631"/>
                  </a:cubicBezTo>
                  <a:cubicBezTo>
                    <a:pt x="5480" y="1631"/>
                    <a:pt x="5478" y="1631"/>
                    <a:pt x="5477" y="1632"/>
                  </a:cubicBezTo>
                  <a:cubicBezTo>
                    <a:pt x="5476" y="1632"/>
                    <a:pt x="5475" y="1632"/>
                    <a:pt x="5475" y="1632"/>
                  </a:cubicBezTo>
                  <a:cubicBezTo>
                    <a:pt x="5468" y="1632"/>
                    <a:pt x="5460" y="1611"/>
                    <a:pt x="5452" y="1590"/>
                  </a:cubicBezTo>
                  <a:cubicBezTo>
                    <a:pt x="5454" y="1589"/>
                    <a:pt x="5456" y="1589"/>
                    <a:pt x="5457" y="1589"/>
                  </a:cubicBezTo>
                  <a:cubicBezTo>
                    <a:pt x="5461" y="1589"/>
                    <a:pt x="5465" y="1592"/>
                    <a:pt x="5476" y="1605"/>
                  </a:cubicBezTo>
                  <a:lnTo>
                    <a:pt x="5476" y="1605"/>
                  </a:lnTo>
                  <a:cubicBezTo>
                    <a:pt x="5472" y="1596"/>
                    <a:pt x="5466" y="1581"/>
                    <a:pt x="5459" y="1561"/>
                  </a:cubicBezTo>
                  <a:cubicBezTo>
                    <a:pt x="5447" y="1540"/>
                    <a:pt x="5434" y="1494"/>
                    <a:pt x="5442" y="1489"/>
                  </a:cubicBezTo>
                  <a:cubicBezTo>
                    <a:pt x="5440" y="1473"/>
                    <a:pt x="5434" y="1458"/>
                    <a:pt x="5430" y="1458"/>
                  </a:cubicBezTo>
                  <a:cubicBezTo>
                    <a:pt x="5427" y="1458"/>
                    <a:pt x="5425" y="1462"/>
                    <a:pt x="5424" y="1471"/>
                  </a:cubicBezTo>
                  <a:cubicBezTo>
                    <a:pt x="5419" y="1474"/>
                    <a:pt x="5416" y="1475"/>
                    <a:pt x="5413" y="1475"/>
                  </a:cubicBezTo>
                  <a:cubicBezTo>
                    <a:pt x="5406" y="1475"/>
                    <a:pt x="5402" y="1466"/>
                    <a:pt x="5387" y="1436"/>
                  </a:cubicBezTo>
                  <a:cubicBezTo>
                    <a:pt x="5376" y="1414"/>
                    <a:pt x="5365" y="1393"/>
                    <a:pt x="5373" y="1388"/>
                  </a:cubicBezTo>
                  <a:cubicBezTo>
                    <a:pt x="5380" y="1385"/>
                    <a:pt x="5382" y="1384"/>
                    <a:pt x="5358" y="1342"/>
                  </a:cubicBezTo>
                  <a:cubicBezTo>
                    <a:pt x="5321" y="1280"/>
                    <a:pt x="5260" y="1231"/>
                    <a:pt x="5234" y="1220"/>
                  </a:cubicBezTo>
                  <a:cubicBezTo>
                    <a:pt x="5229" y="1223"/>
                    <a:pt x="5226" y="1225"/>
                    <a:pt x="5224" y="1225"/>
                  </a:cubicBezTo>
                  <a:cubicBezTo>
                    <a:pt x="5220" y="1225"/>
                    <a:pt x="5220" y="1219"/>
                    <a:pt x="5222" y="1200"/>
                  </a:cubicBezTo>
                  <a:cubicBezTo>
                    <a:pt x="5229" y="1195"/>
                    <a:pt x="5216" y="1175"/>
                    <a:pt x="5202" y="1156"/>
                  </a:cubicBezTo>
                  <a:cubicBezTo>
                    <a:pt x="5201" y="1157"/>
                    <a:pt x="5201" y="1157"/>
                    <a:pt x="5200" y="1157"/>
                  </a:cubicBezTo>
                  <a:cubicBezTo>
                    <a:pt x="5196" y="1157"/>
                    <a:pt x="5193" y="1149"/>
                    <a:pt x="5195" y="1149"/>
                  </a:cubicBezTo>
                  <a:cubicBezTo>
                    <a:pt x="5196" y="1149"/>
                    <a:pt x="5198" y="1151"/>
                    <a:pt x="5202" y="1156"/>
                  </a:cubicBezTo>
                  <a:cubicBezTo>
                    <a:pt x="5202" y="1156"/>
                    <a:pt x="5203" y="1156"/>
                    <a:pt x="5204" y="1156"/>
                  </a:cubicBezTo>
                  <a:cubicBezTo>
                    <a:pt x="5212" y="1156"/>
                    <a:pt x="5225" y="1172"/>
                    <a:pt x="5235" y="1191"/>
                  </a:cubicBezTo>
                  <a:lnTo>
                    <a:pt x="5243" y="1187"/>
                  </a:lnTo>
                  <a:cubicBezTo>
                    <a:pt x="5245" y="1156"/>
                    <a:pt x="5230" y="1137"/>
                    <a:pt x="5202" y="1127"/>
                  </a:cubicBezTo>
                  <a:cubicBezTo>
                    <a:pt x="5180" y="1112"/>
                    <a:pt x="5180" y="1112"/>
                    <a:pt x="5174" y="1089"/>
                  </a:cubicBezTo>
                  <a:cubicBezTo>
                    <a:pt x="5167" y="1067"/>
                    <a:pt x="5160" y="1044"/>
                    <a:pt x="5153" y="1044"/>
                  </a:cubicBezTo>
                  <a:cubicBezTo>
                    <a:pt x="5153" y="1044"/>
                    <a:pt x="5152" y="1045"/>
                    <a:pt x="5151" y="1045"/>
                  </a:cubicBezTo>
                  <a:cubicBezTo>
                    <a:pt x="5137" y="1025"/>
                    <a:pt x="5125" y="1004"/>
                    <a:pt x="5115" y="981"/>
                  </a:cubicBezTo>
                  <a:cubicBezTo>
                    <a:pt x="5088" y="948"/>
                    <a:pt x="5072" y="931"/>
                    <a:pt x="5064" y="931"/>
                  </a:cubicBezTo>
                  <a:cubicBezTo>
                    <a:pt x="5063" y="931"/>
                    <a:pt x="5062" y="931"/>
                    <a:pt x="5061" y="932"/>
                  </a:cubicBezTo>
                  <a:cubicBezTo>
                    <a:pt x="5061" y="933"/>
                    <a:pt x="5060" y="933"/>
                    <a:pt x="5059" y="933"/>
                  </a:cubicBezTo>
                  <a:cubicBezTo>
                    <a:pt x="5051" y="933"/>
                    <a:pt x="5037" y="917"/>
                    <a:pt x="5023" y="902"/>
                  </a:cubicBezTo>
                  <a:cubicBezTo>
                    <a:pt x="5010" y="886"/>
                    <a:pt x="4996" y="870"/>
                    <a:pt x="4988" y="870"/>
                  </a:cubicBezTo>
                  <a:cubicBezTo>
                    <a:pt x="4987" y="870"/>
                    <a:pt x="4986" y="871"/>
                    <a:pt x="4985" y="871"/>
                  </a:cubicBezTo>
                  <a:cubicBezTo>
                    <a:pt x="4984" y="872"/>
                    <a:pt x="4983" y="873"/>
                    <a:pt x="4981" y="873"/>
                  </a:cubicBezTo>
                  <a:cubicBezTo>
                    <a:pt x="4972" y="873"/>
                    <a:pt x="4952" y="859"/>
                    <a:pt x="4925" y="829"/>
                  </a:cubicBezTo>
                  <a:cubicBezTo>
                    <a:pt x="4884" y="802"/>
                    <a:pt x="4884" y="802"/>
                    <a:pt x="4880" y="774"/>
                  </a:cubicBezTo>
                  <a:cubicBezTo>
                    <a:pt x="4885" y="768"/>
                    <a:pt x="4869" y="751"/>
                    <a:pt x="4851" y="734"/>
                  </a:cubicBezTo>
                  <a:cubicBezTo>
                    <a:pt x="4839" y="723"/>
                    <a:pt x="4829" y="710"/>
                    <a:pt x="4823" y="695"/>
                  </a:cubicBezTo>
                  <a:cubicBezTo>
                    <a:pt x="4816" y="683"/>
                    <a:pt x="4811" y="680"/>
                    <a:pt x="4808" y="680"/>
                  </a:cubicBezTo>
                  <a:cubicBezTo>
                    <a:pt x="4804" y="680"/>
                    <a:pt x="4802" y="682"/>
                    <a:pt x="4799" y="685"/>
                  </a:cubicBezTo>
                  <a:lnTo>
                    <a:pt x="4788" y="697"/>
                  </a:lnTo>
                  <a:cubicBezTo>
                    <a:pt x="4771" y="681"/>
                    <a:pt x="4764" y="653"/>
                    <a:pt x="4769" y="647"/>
                  </a:cubicBezTo>
                  <a:cubicBezTo>
                    <a:pt x="4765" y="630"/>
                    <a:pt x="4763" y="624"/>
                    <a:pt x="4760" y="624"/>
                  </a:cubicBezTo>
                  <a:cubicBezTo>
                    <a:pt x="4758" y="624"/>
                    <a:pt x="4755" y="627"/>
                    <a:pt x="4751" y="632"/>
                  </a:cubicBezTo>
                  <a:cubicBezTo>
                    <a:pt x="4750" y="633"/>
                    <a:pt x="4748" y="634"/>
                    <a:pt x="4746" y="634"/>
                  </a:cubicBezTo>
                  <a:cubicBezTo>
                    <a:pt x="4736" y="634"/>
                    <a:pt x="4715" y="623"/>
                    <a:pt x="4689" y="593"/>
                  </a:cubicBezTo>
                  <a:cubicBezTo>
                    <a:pt x="4651" y="564"/>
                    <a:pt x="4614" y="534"/>
                    <a:pt x="4618" y="527"/>
                  </a:cubicBezTo>
                  <a:cubicBezTo>
                    <a:pt x="4609" y="513"/>
                    <a:pt x="4596" y="503"/>
                    <a:pt x="4580" y="499"/>
                  </a:cubicBezTo>
                  <a:cubicBezTo>
                    <a:pt x="4554" y="492"/>
                    <a:pt x="4535" y="479"/>
                    <a:pt x="4480" y="433"/>
                  </a:cubicBezTo>
                  <a:cubicBezTo>
                    <a:pt x="4418" y="377"/>
                    <a:pt x="4397" y="361"/>
                    <a:pt x="4387" y="361"/>
                  </a:cubicBezTo>
                  <a:cubicBezTo>
                    <a:pt x="4383" y="361"/>
                    <a:pt x="4381" y="364"/>
                    <a:pt x="4378" y="369"/>
                  </a:cubicBezTo>
                  <a:cubicBezTo>
                    <a:pt x="4376" y="372"/>
                    <a:pt x="4374" y="375"/>
                    <a:pt x="4371" y="375"/>
                  </a:cubicBezTo>
                  <a:cubicBezTo>
                    <a:pt x="4368" y="375"/>
                    <a:pt x="4364" y="371"/>
                    <a:pt x="4357" y="358"/>
                  </a:cubicBezTo>
                  <a:cubicBezTo>
                    <a:pt x="4340" y="338"/>
                    <a:pt x="4314" y="334"/>
                    <a:pt x="4268" y="318"/>
                  </a:cubicBezTo>
                  <a:cubicBezTo>
                    <a:pt x="4266" y="318"/>
                    <a:pt x="4264" y="317"/>
                    <a:pt x="4261" y="317"/>
                  </a:cubicBezTo>
                  <a:cubicBezTo>
                    <a:pt x="4248" y="317"/>
                    <a:pt x="4236" y="325"/>
                    <a:pt x="4231" y="337"/>
                  </a:cubicBezTo>
                  <a:cubicBezTo>
                    <a:pt x="4228" y="343"/>
                    <a:pt x="4226" y="347"/>
                    <a:pt x="4222" y="347"/>
                  </a:cubicBezTo>
                  <a:cubicBezTo>
                    <a:pt x="4217" y="347"/>
                    <a:pt x="4208" y="340"/>
                    <a:pt x="4185" y="323"/>
                  </a:cubicBezTo>
                  <a:cubicBezTo>
                    <a:pt x="4164" y="313"/>
                    <a:pt x="4146" y="296"/>
                    <a:pt x="4149" y="288"/>
                  </a:cubicBezTo>
                  <a:cubicBezTo>
                    <a:pt x="4151" y="286"/>
                    <a:pt x="4153" y="285"/>
                    <a:pt x="4156" y="285"/>
                  </a:cubicBezTo>
                  <a:cubicBezTo>
                    <a:pt x="4164" y="285"/>
                    <a:pt x="4175" y="290"/>
                    <a:pt x="4175" y="290"/>
                  </a:cubicBezTo>
                  <a:lnTo>
                    <a:pt x="4198" y="299"/>
                  </a:lnTo>
                  <a:cubicBezTo>
                    <a:pt x="4201" y="292"/>
                    <a:pt x="4206" y="285"/>
                    <a:pt x="4161" y="266"/>
                  </a:cubicBezTo>
                  <a:cubicBezTo>
                    <a:pt x="4147" y="252"/>
                    <a:pt x="4131" y="244"/>
                    <a:pt x="4123" y="244"/>
                  </a:cubicBezTo>
                  <a:cubicBezTo>
                    <a:pt x="4120" y="244"/>
                    <a:pt x="4118" y="245"/>
                    <a:pt x="4117" y="246"/>
                  </a:cubicBezTo>
                  <a:cubicBezTo>
                    <a:pt x="4099" y="229"/>
                    <a:pt x="4054" y="209"/>
                    <a:pt x="4010" y="190"/>
                  </a:cubicBezTo>
                  <a:cubicBezTo>
                    <a:pt x="3966" y="174"/>
                    <a:pt x="3897" y="152"/>
                    <a:pt x="3877" y="135"/>
                  </a:cubicBezTo>
                  <a:cubicBezTo>
                    <a:pt x="3843" y="125"/>
                    <a:pt x="3822" y="118"/>
                    <a:pt x="3812" y="118"/>
                  </a:cubicBezTo>
                  <a:cubicBezTo>
                    <a:pt x="3808" y="118"/>
                    <a:pt x="3806" y="119"/>
                    <a:pt x="3805" y="121"/>
                  </a:cubicBezTo>
                  <a:cubicBezTo>
                    <a:pt x="3803" y="128"/>
                    <a:pt x="3798" y="131"/>
                    <a:pt x="3793" y="131"/>
                  </a:cubicBezTo>
                  <a:cubicBezTo>
                    <a:pt x="3786" y="131"/>
                    <a:pt x="3779" y="126"/>
                    <a:pt x="3780" y="122"/>
                  </a:cubicBezTo>
                  <a:cubicBezTo>
                    <a:pt x="3771" y="110"/>
                    <a:pt x="3691" y="85"/>
                    <a:pt x="3609" y="64"/>
                  </a:cubicBezTo>
                  <a:cubicBezTo>
                    <a:pt x="3549" y="45"/>
                    <a:pt x="3486" y="39"/>
                    <a:pt x="3453" y="39"/>
                  </a:cubicBezTo>
                  <a:cubicBezTo>
                    <a:pt x="3441" y="39"/>
                    <a:pt x="3433" y="40"/>
                    <a:pt x="3429" y="41"/>
                  </a:cubicBezTo>
                  <a:lnTo>
                    <a:pt x="3382" y="34"/>
                  </a:lnTo>
                  <a:cubicBezTo>
                    <a:pt x="3349" y="21"/>
                    <a:pt x="3266" y="15"/>
                    <a:pt x="3212" y="15"/>
                  </a:cubicBezTo>
                  <a:cubicBezTo>
                    <a:pt x="3190" y="15"/>
                    <a:pt x="3173" y="16"/>
                    <a:pt x="3166" y="18"/>
                  </a:cubicBezTo>
                  <a:lnTo>
                    <a:pt x="3094" y="14"/>
                  </a:lnTo>
                  <a:cubicBezTo>
                    <a:pt x="3070" y="9"/>
                    <a:pt x="3053" y="7"/>
                    <a:pt x="3039" y="7"/>
                  </a:cubicBezTo>
                  <a:cubicBezTo>
                    <a:pt x="3024" y="7"/>
                    <a:pt x="3013" y="9"/>
                    <a:pt x="3001" y="13"/>
                  </a:cubicBezTo>
                  <a:cubicBezTo>
                    <a:pt x="2984" y="19"/>
                    <a:pt x="2979" y="25"/>
                    <a:pt x="2978" y="25"/>
                  </a:cubicBezTo>
                  <a:cubicBezTo>
                    <a:pt x="2977" y="25"/>
                    <a:pt x="2977" y="24"/>
                    <a:pt x="2977" y="21"/>
                  </a:cubicBezTo>
                  <a:cubicBezTo>
                    <a:pt x="2977" y="13"/>
                    <a:pt x="2931" y="13"/>
                    <a:pt x="2839" y="12"/>
                  </a:cubicBezTo>
                  <a:cubicBezTo>
                    <a:pt x="2747" y="12"/>
                    <a:pt x="2747" y="12"/>
                    <a:pt x="2770" y="21"/>
                  </a:cubicBezTo>
                  <a:cubicBezTo>
                    <a:pt x="2743" y="23"/>
                    <a:pt x="2724" y="24"/>
                    <a:pt x="2711" y="24"/>
                  </a:cubicBezTo>
                  <a:cubicBezTo>
                    <a:pt x="2678" y="24"/>
                    <a:pt x="2678" y="18"/>
                    <a:pt x="2678" y="12"/>
                  </a:cubicBezTo>
                  <a:cubicBezTo>
                    <a:pt x="2688" y="5"/>
                    <a:pt x="2685" y="0"/>
                    <a:pt x="2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33"/>
            <p:cNvSpPr/>
            <p:nvPr/>
          </p:nvSpPr>
          <p:spPr>
            <a:xfrm>
              <a:off x="2512911" y="3209386"/>
              <a:ext cx="78615" cy="982842"/>
            </a:xfrm>
            <a:custGeom>
              <a:avLst/>
              <a:gdLst/>
              <a:ahLst/>
              <a:cxnLst/>
              <a:rect l="l" t="t" r="r" b="b"/>
              <a:pathLst>
                <a:path w="787" h="9839" extrusionOk="0">
                  <a:moveTo>
                    <a:pt x="679" y="61"/>
                  </a:moveTo>
                  <a:cubicBezTo>
                    <a:pt x="683" y="61"/>
                    <a:pt x="692" y="68"/>
                    <a:pt x="700" y="80"/>
                  </a:cubicBezTo>
                  <a:cubicBezTo>
                    <a:pt x="712" y="91"/>
                    <a:pt x="715" y="93"/>
                    <a:pt x="708" y="93"/>
                  </a:cubicBezTo>
                  <a:cubicBezTo>
                    <a:pt x="705" y="93"/>
                    <a:pt x="702" y="93"/>
                    <a:pt x="699" y="93"/>
                  </a:cubicBezTo>
                  <a:cubicBezTo>
                    <a:pt x="691" y="92"/>
                    <a:pt x="682" y="90"/>
                    <a:pt x="683" y="79"/>
                  </a:cubicBezTo>
                  <a:cubicBezTo>
                    <a:pt x="675" y="67"/>
                    <a:pt x="675" y="61"/>
                    <a:pt x="679" y="61"/>
                  </a:cubicBezTo>
                  <a:close/>
                  <a:moveTo>
                    <a:pt x="581" y="1689"/>
                  </a:moveTo>
                  <a:cubicBezTo>
                    <a:pt x="590" y="1690"/>
                    <a:pt x="598" y="1702"/>
                    <a:pt x="597" y="1714"/>
                  </a:cubicBezTo>
                  <a:cubicBezTo>
                    <a:pt x="596" y="1718"/>
                    <a:pt x="593" y="1721"/>
                    <a:pt x="590" y="1721"/>
                  </a:cubicBezTo>
                  <a:cubicBezTo>
                    <a:pt x="584" y="1721"/>
                    <a:pt x="576" y="1715"/>
                    <a:pt x="572" y="1700"/>
                  </a:cubicBezTo>
                  <a:cubicBezTo>
                    <a:pt x="573" y="1689"/>
                    <a:pt x="573" y="1689"/>
                    <a:pt x="581" y="1689"/>
                  </a:cubicBezTo>
                  <a:close/>
                  <a:moveTo>
                    <a:pt x="577" y="2085"/>
                  </a:moveTo>
                  <a:cubicBezTo>
                    <a:pt x="577" y="2085"/>
                    <a:pt x="577" y="2085"/>
                    <a:pt x="578" y="2085"/>
                  </a:cubicBezTo>
                  <a:cubicBezTo>
                    <a:pt x="585" y="2086"/>
                    <a:pt x="591" y="2092"/>
                    <a:pt x="594" y="2098"/>
                  </a:cubicBezTo>
                  <a:cubicBezTo>
                    <a:pt x="594" y="2098"/>
                    <a:pt x="602" y="2110"/>
                    <a:pt x="593" y="2110"/>
                  </a:cubicBezTo>
                  <a:lnTo>
                    <a:pt x="584" y="2109"/>
                  </a:lnTo>
                  <a:cubicBezTo>
                    <a:pt x="578" y="2097"/>
                    <a:pt x="570" y="2085"/>
                    <a:pt x="577" y="2085"/>
                  </a:cubicBezTo>
                  <a:close/>
                  <a:moveTo>
                    <a:pt x="553" y="2548"/>
                  </a:moveTo>
                  <a:cubicBezTo>
                    <a:pt x="553" y="2548"/>
                    <a:pt x="561" y="2549"/>
                    <a:pt x="560" y="2561"/>
                  </a:cubicBezTo>
                  <a:cubicBezTo>
                    <a:pt x="560" y="2561"/>
                    <a:pt x="551" y="2571"/>
                    <a:pt x="543" y="2571"/>
                  </a:cubicBezTo>
                  <a:cubicBezTo>
                    <a:pt x="543" y="2571"/>
                    <a:pt x="542" y="2571"/>
                    <a:pt x="542" y="2571"/>
                  </a:cubicBezTo>
                  <a:lnTo>
                    <a:pt x="543" y="2559"/>
                  </a:lnTo>
                  <a:cubicBezTo>
                    <a:pt x="544" y="2548"/>
                    <a:pt x="553" y="2548"/>
                    <a:pt x="553" y="2548"/>
                  </a:cubicBezTo>
                  <a:close/>
                  <a:moveTo>
                    <a:pt x="556" y="2666"/>
                  </a:moveTo>
                  <a:cubicBezTo>
                    <a:pt x="557" y="2666"/>
                    <a:pt x="559" y="2666"/>
                    <a:pt x="561" y="2666"/>
                  </a:cubicBezTo>
                  <a:lnTo>
                    <a:pt x="560" y="2677"/>
                  </a:lnTo>
                  <a:lnTo>
                    <a:pt x="551" y="2688"/>
                  </a:lnTo>
                  <a:lnTo>
                    <a:pt x="552" y="2676"/>
                  </a:lnTo>
                  <a:cubicBezTo>
                    <a:pt x="552" y="2668"/>
                    <a:pt x="552" y="2666"/>
                    <a:pt x="556" y="2666"/>
                  </a:cubicBezTo>
                  <a:close/>
                  <a:moveTo>
                    <a:pt x="563" y="2704"/>
                  </a:moveTo>
                  <a:cubicBezTo>
                    <a:pt x="562" y="2704"/>
                    <a:pt x="563" y="2707"/>
                    <a:pt x="566" y="2713"/>
                  </a:cubicBezTo>
                  <a:cubicBezTo>
                    <a:pt x="566" y="2707"/>
                    <a:pt x="564" y="2704"/>
                    <a:pt x="563" y="2704"/>
                  </a:cubicBezTo>
                  <a:close/>
                  <a:moveTo>
                    <a:pt x="547" y="2781"/>
                  </a:moveTo>
                  <a:cubicBezTo>
                    <a:pt x="549" y="2781"/>
                    <a:pt x="550" y="2781"/>
                    <a:pt x="552" y="2782"/>
                  </a:cubicBezTo>
                  <a:lnTo>
                    <a:pt x="552" y="2793"/>
                  </a:lnTo>
                  <a:lnTo>
                    <a:pt x="542" y="2804"/>
                  </a:lnTo>
                  <a:lnTo>
                    <a:pt x="542" y="2804"/>
                  </a:lnTo>
                  <a:lnTo>
                    <a:pt x="543" y="2793"/>
                  </a:lnTo>
                  <a:cubicBezTo>
                    <a:pt x="544" y="2783"/>
                    <a:pt x="544" y="2781"/>
                    <a:pt x="547" y="2781"/>
                  </a:cubicBezTo>
                  <a:close/>
                  <a:moveTo>
                    <a:pt x="588" y="2827"/>
                  </a:moveTo>
                  <a:cubicBezTo>
                    <a:pt x="588" y="2827"/>
                    <a:pt x="586" y="2828"/>
                    <a:pt x="584" y="2830"/>
                  </a:cubicBezTo>
                  <a:lnTo>
                    <a:pt x="584" y="2830"/>
                  </a:lnTo>
                  <a:cubicBezTo>
                    <a:pt x="588" y="2829"/>
                    <a:pt x="589" y="2827"/>
                    <a:pt x="588" y="2827"/>
                  </a:cubicBezTo>
                  <a:close/>
                  <a:moveTo>
                    <a:pt x="537" y="2862"/>
                  </a:moveTo>
                  <a:cubicBezTo>
                    <a:pt x="537" y="2862"/>
                    <a:pt x="538" y="2862"/>
                    <a:pt x="538" y="2862"/>
                  </a:cubicBezTo>
                  <a:cubicBezTo>
                    <a:pt x="546" y="2862"/>
                    <a:pt x="546" y="2862"/>
                    <a:pt x="545" y="2874"/>
                  </a:cubicBezTo>
                  <a:cubicBezTo>
                    <a:pt x="544" y="2887"/>
                    <a:pt x="544" y="2893"/>
                    <a:pt x="542" y="2893"/>
                  </a:cubicBezTo>
                  <a:cubicBezTo>
                    <a:pt x="541" y="2893"/>
                    <a:pt x="539" y="2890"/>
                    <a:pt x="536" y="2885"/>
                  </a:cubicBezTo>
                  <a:cubicBezTo>
                    <a:pt x="529" y="2873"/>
                    <a:pt x="529" y="2862"/>
                    <a:pt x="537" y="2862"/>
                  </a:cubicBezTo>
                  <a:close/>
                  <a:moveTo>
                    <a:pt x="471" y="2950"/>
                  </a:moveTo>
                  <a:cubicBezTo>
                    <a:pt x="480" y="2951"/>
                    <a:pt x="489" y="2951"/>
                    <a:pt x="488" y="2962"/>
                  </a:cubicBezTo>
                  <a:lnTo>
                    <a:pt x="479" y="2973"/>
                  </a:lnTo>
                  <a:lnTo>
                    <a:pt x="471" y="2961"/>
                  </a:lnTo>
                  <a:lnTo>
                    <a:pt x="471" y="2950"/>
                  </a:lnTo>
                  <a:close/>
                  <a:moveTo>
                    <a:pt x="474" y="3090"/>
                  </a:moveTo>
                  <a:cubicBezTo>
                    <a:pt x="475" y="3090"/>
                    <a:pt x="477" y="3090"/>
                    <a:pt x="479" y="3090"/>
                  </a:cubicBezTo>
                  <a:cubicBezTo>
                    <a:pt x="479" y="3090"/>
                    <a:pt x="487" y="3090"/>
                    <a:pt x="486" y="3102"/>
                  </a:cubicBezTo>
                  <a:lnTo>
                    <a:pt x="477" y="3114"/>
                  </a:lnTo>
                  <a:cubicBezTo>
                    <a:pt x="468" y="3113"/>
                    <a:pt x="469" y="3101"/>
                    <a:pt x="469" y="3101"/>
                  </a:cubicBezTo>
                  <a:cubicBezTo>
                    <a:pt x="470" y="3092"/>
                    <a:pt x="470" y="3090"/>
                    <a:pt x="474" y="3090"/>
                  </a:cubicBezTo>
                  <a:close/>
                  <a:moveTo>
                    <a:pt x="450" y="4066"/>
                  </a:moveTo>
                  <a:cubicBezTo>
                    <a:pt x="458" y="4066"/>
                    <a:pt x="467" y="4067"/>
                    <a:pt x="465" y="4078"/>
                  </a:cubicBezTo>
                  <a:lnTo>
                    <a:pt x="464" y="4090"/>
                  </a:lnTo>
                  <a:cubicBezTo>
                    <a:pt x="456" y="4090"/>
                    <a:pt x="449" y="4077"/>
                    <a:pt x="449" y="4077"/>
                  </a:cubicBezTo>
                  <a:lnTo>
                    <a:pt x="450" y="4066"/>
                  </a:lnTo>
                  <a:close/>
                  <a:moveTo>
                    <a:pt x="432" y="4529"/>
                  </a:moveTo>
                  <a:cubicBezTo>
                    <a:pt x="441" y="4530"/>
                    <a:pt x="438" y="4554"/>
                    <a:pt x="438" y="4565"/>
                  </a:cubicBezTo>
                  <a:cubicBezTo>
                    <a:pt x="436" y="4568"/>
                    <a:pt x="433" y="4570"/>
                    <a:pt x="431" y="4570"/>
                  </a:cubicBezTo>
                  <a:cubicBezTo>
                    <a:pt x="425" y="4570"/>
                    <a:pt x="422" y="4561"/>
                    <a:pt x="422" y="4553"/>
                  </a:cubicBezTo>
                  <a:lnTo>
                    <a:pt x="422" y="4552"/>
                  </a:lnTo>
                  <a:cubicBezTo>
                    <a:pt x="424" y="4529"/>
                    <a:pt x="424" y="4529"/>
                    <a:pt x="432" y="4529"/>
                  </a:cubicBezTo>
                  <a:close/>
                  <a:moveTo>
                    <a:pt x="363" y="5350"/>
                  </a:moveTo>
                  <a:cubicBezTo>
                    <a:pt x="371" y="5352"/>
                    <a:pt x="380" y="5353"/>
                    <a:pt x="379" y="5364"/>
                  </a:cubicBezTo>
                  <a:lnTo>
                    <a:pt x="370" y="5375"/>
                  </a:lnTo>
                  <a:lnTo>
                    <a:pt x="362" y="5363"/>
                  </a:lnTo>
                  <a:lnTo>
                    <a:pt x="363" y="5350"/>
                  </a:lnTo>
                  <a:close/>
                  <a:moveTo>
                    <a:pt x="300" y="5497"/>
                  </a:moveTo>
                  <a:cubicBezTo>
                    <a:pt x="309" y="5499"/>
                    <a:pt x="318" y="5499"/>
                    <a:pt x="317" y="5510"/>
                  </a:cubicBezTo>
                  <a:lnTo>
                    <a:pt x="316" y="5522"/>
                  </a:lnTo>
                  <a:cubicBezTo>
                    <a:pt x="308" y="5521"/>
                    <a:pt x="300" y="5509"/>
                    <a:pt x="300" y="5509"/>
                  </a:cubicBezTo>
                  <a:lnTo>
                    <a:pt x="300" y="5497"/>
                  </a:lnTo>
                  <a:close/>
                  <a:moveTo>
                    <a:pt x="354" y="5699"/>
                  </a:moveTo>
                  <a:cubicBezTo>
                    <a:pt x="363" y="5700"/>
                    <a:pt x="371" y="5713"/>
                    <a:pt x="371" y="5713"/>
                  </a:cubicBezTo>
                  <a:cubicBezTo>
                    <a:pt x="371" y="5716"/>
                    <a:pt x="369" y="5717"/>
                    <a:pt x="367" y="5717"/>
                  </a:cubicBezTo>
                  <a:cubicBezTo>
                    <a:pt x="361" y="5717"/>
                    <a:pt x="351" y="5711"/>
                    <a:pt x="345" y="5711"/>
                  </a:cubicBezTo>
                  <a:cubicBezTo>
                    <a:pt x="346" y="5699"/>
                    <a:pt x="346" y="5699"/>
                    <a:pt x="354" y="5699"/>
                  </a:cubicBezTo>
                  <a:close/>
                  <a:moveTo>
                    <a:pt x="334" y="5978"/>
                  </a:moveTo>
                  <a:cubicBezTo>
                    <a:pt x="342" y="5978"/>
                    <a:pt x="351" y="5979"/>
                    <a:pt x="350" y="5990"/>
                  </a:cubicBezTo>
                  <a:lnTo>
                    <a:pt x="341" y="6001"/>
                  </a:lnTo>
                  <a:lnTo>
                    <a:pt x="333" y="5989"/>
                  </a:lnTo>
                  <a:lnTo>
                    <a:pt x="334" y="5978"/>
                  </a:lnTo>
                  <a:close/>
                  <a:moveTo>
                    <a:pt x="281" y="6678"/>
                  </a:moveTo>
                  <a:cubicBezTo>
                    <a:pt x="282" y="6678"/>
                    <a:pt x="283" y="6679"/>
                    <a:pt x="283" y="6683"/>
                  </a:cubicBezTo>
                  <a:cubicBezTo>
                    <a:pt x="277" y="6683"/>
                    <a:pt x="279" y="6678"/>
                    <a:pt x="281" y="6678"/>
                  </a:cubicBezTo>
                  <a:close/>
                  <a:moveTo>
                    <a:pt x="261" y="6728"/>
                  </a:moveTo>
                  <a:cubicBezTo>
                    <a:pt x="270" y="6729"/>
                    <a:pt x="279" y="6729"/>
                    <a:pt x="278" y="6741"/>
                  </a:cubicBezTo>
                  <a:lnTo>
                    <a:pt x="268" y="6753"/>
                  </a:lnTo>
                  <a:lnTo>
                    <a:pt x="261" y="6740"/>
                  </a:lnTo>
                  <a:lnTo>
                    <a:pt x="261" y="6728"/>
                  </a:lnTo>
                  <a:close/>
                  <a:moveTo>
                    <a:pt x="203" y="6825"/>
                  </a:moveTo>
                  <a:lnTo>
                    <a:pt x="203" y="6825"/>
                  </a:lnTo>
                  <a:cubicBezTo>
                    <a:pt x="203" y="6825"/>
                    <a:pt x="203" y="6826"/>
                    <a:pt x="203" y="6829"/>
                  </a:cubicBezTo>
                  <a:cubicBezTo>
                    <a:pt x="203" y="6829"/>
                    <a:pt x="203" y="6829"/>
                    <a:pt x="203" y="6829"/>
                  </a:cubicBezTo>
                  <a:lnTo>
                    <a:pt x="203" y="6829"/>
                  </a:lnTo>
                  <a:cubicBezTo>
                    <a:pt x="203" y="6826"/>
                    <a:pt x="203" y="6825"/>
                    <a:pt x="203" y="6825"/>
                  </a:cubicBezTo>
                  <a:close/>
                  <a:moveTo>
                    <a:pt x="265" y="6810"/>
                  </a:moveTo>
                  <a:cubicBezTo>
                    <a:pt x="272" y="6811"/>
                    <a:pt x="272" y="6811"/>
                    <a:pt x="271" y="6822"/>
                  </a:cubicBezTo>
                  <a:cubicBezTo>
                    <a:pt x="271" y="6822"/>
                    <a:pt x="263" y="6832"/>
                    <a:pt x="256" y="6832"/>
                  </a:cubicBezTo>
                  <a:cubicBezTo>
                    <a:pt x="255" y="6832"/>
                    <a:pt x="255" y="6832"/>
                    <a:pt x="255" y="6832"/>
                  </a:cubicBezTo>
                  <a:cubicBezTo>
                    <a:pt x="246" y="6832"/>
                    <a:pt x="247" y="6820"/>
                    <a:pt x="265" y="6810"/>
                  </a:cubicBezTo>
                  <a:close/>
                  <a:moveTo>
                    <a:pt x="266" y="7008"/>
                  </a:moveTo>
                  <a:cubicBezTo>
                    <a:pt x="267" y="7008"/>
                    <a:pt x="267" y="7008"/>
                    <a:pt x="267" y="7008"/>
                  </a:cubicBezTo>
                  <a:cubicBezTo>
                    <a:pt x="275" y="7008"/>
                    <a:pt x="266" y="7020"/>
                    <a:pt x="265" y="7031"/>
                  </a:cubicBezTo>
                  <a:cubicBezTo>
                    <a:pt x="261" y="7035"/>
                    <a:pt x="259" y="7038"/>
                    <a:pt x="258" y="7038"/>
                  </a:cubicBezTo>
                  <a:cubicBezTo>
                    <a:pt x="256" y="7038"/>
                    <a:pt x="257" y="7033"/>
                    <a:pt x="258" y="7019"/>
                  </a:cubicBezTo>
                  <a:cubicBezTo>
                    <a:pt x="258" y="7009"/>
                    <a:pt x="264" y="7008"/>
                    <a:pt x="266" y="7008"/>
                  </a:cubicBezTo>
                  <a:close/>
                  <a:moveTo>
                    <a:pt x="150" y="7080"/>
                  </a:moveTo>
                  <a:cubicBezTo>
                    <a:pt x="142" y="7080"/>
                    <a:pt x="142" y="7080"/>
                    <a:pt x="141" y="7091"/>
                  </a:cubicBezTo>
                  <a:cubicBezTo>
                    <a:pt x="140" y="7105"/>
                    <a:pt x="139" y="7111"/>
                    <a:pt x="141" y="7111"/>
                  </a:cubicBezTo>
                  <a:cubicBezTo>
                    <a:pt x="142" y="7111"/>
                    <a:pt x="145" y="7108"/>
                    <a:pt x="149" y="7104"/>
                  </a:cubicBezTo>
                  <a:lnTo>
                    <a:pt x="150" y="7080"/>
                  </a:lnTo>
                  <a:close/>
                  <a:moveTo>
                    <a:pt x="432" y="7090"/>
                  </a:moveTo>
                  <a:cubicBezTo>
                    <a:pt x="423" y="7090"/>
                    <a:pt x="423" y="7090"/>
                    <a:pt x="422" y="7102"/>
                  </a:cubicBezTo>
                  <a:cubicBezTo>
                    <a:pt x="423" y="7102"/>
                    <a:pt x="430" y="7114"/>
                    <a:pt x="438" y="7115"/>
                  </a:cubicBezTo>
                  <a:cubicBezTo>
                    <a:pt x="446" y="7115"/>
                    <a:pt x="447" y="7104"/>
                    <a:pt x="432" y="7090"/>
                  </a:cubicBezTo>
                  <a:close/>
                  <a:moveTo>
                    <a:pt x="251" y="7216"/>
                  </a:moveTo>
                  <a:cubicBezTo>
                    <a:pt x="251" y="7216"/>
                    <a:pt x="260" y="7217"/>
                    <a:pt x="259" y="7228"/>
                  </a:cubicBezTo>
                  <a:cubicBezTo>
                    <a:pt x="258" y="7237"/>
                    <a:pt x="255" y="7245"/>
                    <a:pt x="249" y="7251"/>
                  </a:cubicBezTo>
                  <a:cubicBezTo>
                    <a:pt x="240" y="7251"/>
                    <a:pt x="241" y="7238"/>
                    <a:pt x="241" y="7238"/>
                  </a:cubicBezTo>
                  <a:cubicBezTo>
                    <a:pt x="242" y="7227"/>
                    <a:pt x="243" y="7216"/>
                    <a:pt x="251" y="7216"/>
                  </a:cubicBezTo>
                  <a:close/>
                  <a:moveTo>
                    <a:pt x="193" y="7293"/>
                  </a:moveTo>
                  <a:cubicBezTo>
                    <a:pt x="192" y="7293"/>
                    <a:pt x="186" y="7294"/>
                    <a:pt x="185" y="7305"/>
                  </a:cubicBezTo>
                  <a:lnTo>
                    <a:pt x="184" y="7316"/>
                  </a:lnTo>
                  <a:cubicBezTo>
                    <a:pt x="184" y="7316"/>
                    <a:pt x="185" y="7316"/>
                    <a:pt x="185" y="7316"/>
                  </a:cubicBezTo>
                  <a:cubicBezTo>
                    <a:pt x="194" y="7316"/>
                    <a:pt x="202" y="7306"/>
                    <a:pt x="202" y="7306"/>
                  </a:cubicBezTo>
                  <a:cubicBezTo>
                    <a:pt x="203" y="7295"/>
                    <a:pt x="194" y="7293"/>
                    <a:pt x="194" y="7293"/>
                  </a:cubicBezTo>
                  <a:cubicBezTo>
                    <a:pt x="194" y="7293"/>
                    <a:pt x="194" y="7293"/>
                    <a:pt x="193" y="7293"/>
                  </a:cubicBezTo>
                  <a:close/>
                  <a:moveTo>
                    <a:pt x="211" y="7422"/>
                  </a:moveTo>
                  <a:lnTo>
                    <a:pt x="210" y="7435"/>
                  </a:lnTo>
                  <a:lnTo>
                    <a:pt x="201" y="7445"/>
                  </a:lnTo>
                  <a:lnTo>
                    <a:pt x="202" y="7434"/>
                  </a:lnTo>
                  <a:cubicBezTo>
                    <a:pt x="202" y="7422"/>
                    <a:pt x="202" y="7422"/>
                    <a:pt x="211" y="7422"/>
                  </a:cubicBezTo>
                  <a:close/>
                  <a:moveTo>
                    <a:pt x="198" y="7522"/>
                  </a:moveTo>
                  <a:cubicBezTo>
                    <a:pt x="202" y="7522"/>
                    <a:pt x="206" y="7524"/>
                    <a:pt x="212" y="7528"/>
                  </a:cubicBezTo>
                  <a:lnTo>
                    <a:pt x="210" y="7550"/>
                  </a:lnTo>
                  <a:cubicBezTo>
                    <a:pt x="201" y="7550"/>
                    <a:pt x="193" y="7549"/>
                    <a:pt x="194" y="7538"/>
                  </a:cubicBezTo>
                  <a:cubicBezTo>
                    <a:pt x="189" y="7530"/>
                    <a:pt x="191" y="7522"/>
                    <a:pt x="198" y="7522"/>
                  </a:cubicBezTo>
                  <a:close/>
                  <a:moveTo>
                    <a:pt x="247" y="7623"/>
                  </a:moveTo>
                  <a:cubicBezTo>
                    <a:pt x="247" y="7636"/>
                    <a:pt x="253" y="7647"/>
                    <a:pt x="246" y="7647"/>
                  </a:cubicBezTo>
                  <a:cubicBezTo>
                    <a:pt x="245" y="7649"/>
                    <a:pt x="245" y="7650"/>
                    <a:pt x="244" y="7650"/>
                  </a:cubicBezTo>
                  <a:cubicBezTo>
                    <a:pt x="242" y="7650"/>
                    <a:pt x="238" y="7632"/>
                    <a:pt x="239" y="7623"/>
                  </a:cubicBezTo>
                  <a:close/>
                  <a:moveTo>
                    <a:pt x="138" y="7708"/>
                  </a:moveTo>
                  <a:lnTo>
                    <a:pt x="156" y="7710"/>
                  </a:lnTo>
                  <a:cubicBezTo>
                    <a:pt x="164" y="7710"/>
                    <a:pt x="156" y="7710"/>
                    <a:pt x="147" y="7708"/>
                  </a:cubicBezTo>
                  <a:close/>
                  <a:moveTo>
                    <a:pt x="196" y="7852"/>
                  </a:moveTo>
                  <a:cubicBezTo>
                    <a:pt x="204" y="7853"/>
                    <a:pt x="213" y="7853"/>
                    <a:pt x="212" y="7866"/>
                  </a:cubicBezTo>
                  <a:lnTo>
                    <a:pt x="211" y="7877"/>
                  </a:lnTo>
                  <a:cubicBezTo>
                    <a:pt x="203" y="7877"/>
                    <a:pt x="195" y="7864"/>
                    <a:pt x="195" y="7864"/>
                  </a:cubicBezTo>
                  <a:lnTo>
                    <a:pt x="196" y="7852"/>
                  </a:lnTo>
                  <a:close/>
                  <a:moveTo>
                    <a:pt x="151" y="7935"/>
                  </a:moveTo>
                  <a:cubicBezTo>
                    <a:pt x="153" y="7935"/>
                    <a:pt x="157" y="7938"/>
                    <a:pt x="164" y="7943"/>
                  </a:cubicBezTo>
                  <a:lnTo>
                    <a:pt x="179" y="7968"/>
                  </a:lnTo>
                  <a:cubicBezTo>
                    <a:pt x="179" y="7971"/>
                    <a:pt x="178" y="7972"/>
                    <a:pt x="177" y="7972"/>
                  </a:cubicBezTo>
                  <a:cubicBezTo>
                    <a:pt x="173" y="7972"/>
                    <a:pt x="166" y="7963"/>
                    <a:pt x="155" y="7954"/>
                  </a:cubicBezTo>
                  <a:cubicBezTo>
                    <a:pt x="151" y="7940"/>
                    <a:pt x="149" y="7935"/>
                    <a:pt x="151" y="7935"/>
                  </a:cubicBezTo>
                  <a:close/>
                  <a:moveTo>
                    <a:pt x="163" y="8199"/>
                  </a:moveTo>
                  <a:cubicBezTo>
                    <a:pt x="165" y="8199"/>
                    <a:pt x="167" y="8200"/>
                    <a:pt x="170" y="8200"/>
                  </a:cubicBezTo>
                  <a:cubicBezTo>
                    <a:pt x="179" y="8200"/>
                    <a:pt x="187" y="8201"/>
                    <a:pt x="194" y="8224"/>
                  </a:cubicBezTo>
                  <a:lnTo>
                    <a:pt x="193" y="8248"/>
                  </a:lnTo>
                  <a:cubicBezTo>
                    <a:pt x="193" y="8248"/>
                    <a:pt x="185" y="8236"/>
                    <a:pt x="177" y="8223"/>
                  </a:cubicBezTo>
                  <a:cubicBezTo>
                    <a:pt x="158" y="8203"/>
                    <a:pt x="154" y="8199"/>
                    <a:pt x="163" y="8199"/>
                  </a:cubicBezTo>
                  <a:close/>
                  <a:moveTo>
                    <a:pt x="149" y="8256"/>
                  </a:moveTo>
                  <a:lnTo>
                    <a:pt x="157" y="8268"/>
                  </a:lnTo>
                  <a:lnTo>
                    <a:pt x="148" y="8279"/>
                  </a:lnTo>
                  <a:cubicBezTo>
                    <a:pt x="139" y="8278"/>
                    <a:pt x="140" y="8267"/>
                    <a:pt x="141" y="8256"/>
                  </a:cubicBezTo>
                  <a:close/>
                  <a:moveTo>
                    <a:pt x="174" y="8724"/>
                  </a:moveTo>
                  <a:cubicBezTo>
                    <a:pt x="166" y="8724"/>
                    <a:pt x="165" y="8735"/>
                    <a:pt x="165" y="8746"/>
                  </a:cubicBezTo>
                  <a:cubicBezTo>
                    <a:pt x="155" y="8769"/>
                    <a:pt x="161" y="8781"/>
                    <a:pt x="170" y="8782"/>
                  </a:cubicBezTo>
                  <a:cubicBezTo>
                    <a:pt x="179" y="8782"/>
                    <a:pt x="179" y="8771"/>
                    <a:pt x="182" y="8747"/>
                  </a:cubicBezTo>
                  <a:cubicBezTo>
                    <a:pt x="182" y="8739"/>
                    <a:pt x="179" y="8730"/>
                    <a:pt x="175" y="8724"/>
                  </a:cubicBezTo>
                  <a:cubicBezTo>
                    <a:pt x="174" y="8724"/>
                    <a:pt x="174" y="8724"/>
                    <a:pt x="174" y="8724"/>
                  </a:cubicBezTo>
                  <a:close/>
                  <a:moveTo>
                    <a:pt x="147" y="8807"/>
                  </a:moveTo>
                  <a:cubicBezTo>
                    <a:pt x="150" y="8807"/>
                    <a:pt x="154" y="8813"/>
                    <a:pt x="158" y="8827"/>
                  </a:cubicBezTo>
                  <a:lnTo>
                    <a:pt x="157" y="8850"/>
                  </a:lnTo>
                  <a:cubicBezTo>
                    <a:pt x="148" y="8849"/>
                    <a:pt x="141" y="8826"/>
                    <a:pt x="142" y="8815"/>
                  </a:cubicBezTo>
                  <a:cubicBezTo>
                    <a:pt x="143" y="8810"/>
                    <a:pt x="144" y="8807"/>
                    <a:pt x="147" y="8807"/>
                  </a:cubicBezTo>
                  <a:close/>
                  <a:moveTo>
                    <a:pt x="32" y="9434"/>
                  </a:moveTo>
                  <a:cubicBezTo>
                    <a:pt x="28" y="9434"/>
                    <a:pt x="28" y="9437"/>
                    <a:pt x="28" y="9446"/>
                  </a:cubicBezTo>
                  <a:lnTo>
                    <a:pt x="27" y="9457"/>
                  </a:lnTo>
                  <a:lnTo>
                    <a:pt x="36" y="9446"/>
                  </a:lnTo>
                  <a:lnTo>
                    <a:pt x="37" y="9435"/>
                  </a:lnTo>
                  <a:cubicBezTo>
                    <a:pt x="35" y="9435"/>
                    <a:pt x="33" y="9434"/>
                    <a:pt x="32" y="9434"/>
                  </a:cubicBezTo>
                  <a:close/>
                  <a:moveTo>
                    <a:pt x="77" y="9461"/>
                  </a:moveTo>
                  <a:lnTo>
                    <a:pt x="77" y="9473"/>
                  </a:lnTo>
                  <a:cubicBezTo>
                    <a:pt x="77" y="9473"/>
                    <a:pt x="76" y="9473"/>
                    <a:pt x="76" y="9473"/>
                  </a:cubicBezTo>
                  <a:cubicBezTo>
                    <a:pt x="71" y="9473"/>
                    <a:pt x="73" y="9478"/>
                    <a:pt x="77" y="9478"/>
                  </a:cubicBezTo>
                  <a:cubicBezTo>
                    <a:pt x="80" y="9478"/>
                    <a:pt x="82" y="9477"/>
                    <a:pt x="85" y="9473"/>
                  </a:cubicBezTo>
                  <a:lnTo>
                    <a:pt x="102" y="9475"/>
                  </a:lnTo>
                  <a:cubicBezTo>
                    <a:pt x="101" y="9486"/>
                    <a:pt x="93" y="9497"/>
                    <a:pt x="85" y="9497"/>
                  </a:cubicBezTo>
                  <a:cubicBezTo>
                    <a:pt x="85" y="9497"/>
                    <a:pt x="84" y="9497"/>
                    <a:pt x="84" y="9497"/>
                  </a:cubicBezTo>
                  <a:cubicBezTo>
                    <a:pt x="77" y="9501"/>
                    <a:pt x="73" y="9503"/>
                    <a:pt x="70" y="9503"/>
                  </a:cubicBezTo>
                  <a:cubicBezTo>
                    <a:pt x="66" y="9503"/>
                    <a:pt x="66" y="9497"/>
                    <a:pt x="67" y="9483"/>
                  </a:cubicBezTo>
                  <a:cubicBezTo>
                    <a:pt x="68" y="9472"/>
                    <a:pt x="69" y="9461"/>
                    <a:pt x="77" y="9461"/>
                  </a:cubicBezTo>
                  <a:close/>
                  <a:moveTo>
                    <a:pt x="67" y="9600"/>
                  </a:moveTo>
                  <a:cubicBezTo>
                    <a:pt x="72" y="9608"/>
                    <a:pt x="74" y="9615"/>
                    <a:pt x="74" y="9624"/>
                  </a:cubicBezTo>
                  <a:lnTo>
                    <a:pt x="65" y="9635"/>
                  </a:lnTo>
                  <a:cubicBezTo>
                    <a:pt x="56" y="9635"/>
                    <a:pt x="57" y="9622"/>
                    <a:pt x="58" y="9611"/>
                  </a:cubicBezTo>
                  <a:cubicBezTo>
                    <a:pt x="59" y="9600"/>
                    <a:pt x="59" y="9600"/>
                    <a:pt x="67" y="9600"/>
                  </a:cubicBezTo>
                  <a:close/>
                  <a:moveTo>
                    <a:pt x="184" y="9644"/>
                  </a:moveTo>
                  <a:lnTo>
                    <a:pt x="183" y="9656"/>
                  </a:lnTo>
                  <a:cubicBezTo>
                    <a:pt x="183" y="9656"/>
                    <a:pt x="191" y="9668"/>
                    <a:pt x="198" y="9668"/>
                  </a:cubicBezTo>
                  <a:lnTo>
                    <a:pt x="200" y="9657"/>
                  </a:lnTo>
                  <a:cubicBezTo>
                    <a:pt x="201" y="9646"/>
                    <a:pt x="192" y="9645"/>
                    <a:pt x="184" y="9644"/>
                  </a:cubicBezTo>
                  <a:close/>
                  <a:moveTo>
                    <a:pt x="704" y="1"/>
                  </a:moveTo>
                  <a:cubicBezTo>
                    <a:pt x="693" y="1"/>
                    <a:pt x="686" y="5"/>
                    <a:pt x="679" y="22"/>
                  </a:cubicBezTo>
                  <a:cubicBezTo>
                    <a:pt x="667" y="67"/>
                    <a:pt x="656" y="102"/>
                    <a:pt x="673" y="103"/>
                  </a:cubicBezTo>
                  <a:cubicBezTo>
                    <a:pt x="677" y="110"/>
                    <a:pt x="680" y="118"/>
                    <a:pt x="680" y="126"/>
                  </a:cubicBezTo>
                  <a:cubicBezTo>
                    <a:pt x="679" y="135"/>
                    <a:pt x="675" y="143"/>
                    <a:pt x="670" y="149"/>
                  </a:cubicBezTo>
                  <a:cubicBezTo>
                    <a:pt x="661" y="149"/>
                    <a:pt x="657" y="195"/>
                    <a:pt x="653" y="253"/>
                  </a:cubicBezTo>
                  <a:cubicBezTo>
                    <a:pt x="648" y="322"/>
                    <a:pt x="646" y="356"/>
                    <a:pt x="636" y="368"/>
                  </a:cubicBezTo>
                  <a:cubicBezTo>
                    <a:pt x="630" y="374"/>
                    <a:pt x="627" y="382"/>
                    <a:pt x="626" y="390"/>
                  </a:cubicBezTo>
                  <a:cubicBezTo>
                    <a:pt x="635" y="391"/>
                    <a:pt x="629" y="461"/>
                    <a:pt x="624" y="541"/>
                  </a:cubicBezTo>
                  <a:cubicBezTo>
                    <a:pt x="617" y="622"/>
                    <a:pt x="611" y="703"/>
                    <a:pt x="620" y="704"/>
                  </a:cubicBezTo>
                  <a:lnTo>
                    <a:pt x="618" y="728"/>
                  </a:lnTo>
                  <a:cubicBezTo>
                    <a:pt x="618" y="728"/>
                    <a:pt x="618" y="728"/>
                    <a:pt x="617" y="728"/>
                  </a:cubicBezTo>
                  <a:cubicBezTo>
                    <a:pt x="610" y="728"/>
                    <a:pt x="608" y="751"/>
                    <a:pt x="607" y="772"/>
                  </a:cubicBezTo>
                  <a:cubicBezTo>
                    <a:pt x="610" y="788"/>
                    <a:pt x="612" y="804"/>
                    <a:pt x="611" y="820"/>
                  </a:cubicBezTo>
                  <a:cubicBezTo>
                    <a:pt x="611" y="820"/>
                    <a:pt x="611" y="820"/>
                    <a:pt x="610" y="820"/>
                  </a:cubicBezTo>
                  <a:cubicBezTo>
                    <a:pt x="603" y="820"/>
                    <a:pt x="602" y="832"/>
                    <a:pt x="600" y="853"/>
                  </a:cubicBezTo>
                  <a:cubicBezTo>
                    <a:pt x="599" y="877"/>
                    <a:pt x="598" y="888"/>
                    <a:pt x="607" y="889"/>
                  </a:cubicBezTo>
                  <a:cubicBezTo>
                    <a:pt x="606" y="900"/>
                    <a:pt x="600" y="981"/>
                    <a:pt x="589" y="1016"/>
                  </a:cubicBezTo>
                  <a:cubicBezTo>
                    <a:pt x="579" y="1027"/>
                    <a:pt x="587" y="1038"/>
                    <a:pt x="594" y="1051"/>
                  </a:cubicBezTo>
                  <a:cubicBezTo>
                    <a:pt x="603" y="1052"/>
                    <a:pt x="610" y="1064"/>
                    <a:pt x="610" y="1075"/>
                  </a:cubicBezTo>
                  <a:lnTo>
                    <a:pt x="592" y="1074"/>
                  </a:lnTo>
                  <a:cubicBezTo>
                    <a:pt x="589" y="1069"/>
                    <a:pt x="588" y="1066"/>
                    <a:pt x="587" y="1066"/>
                  </a:cubicBezTo>
                  <a:cubicBezTo>
                    <a:pt x="585" y="1066"/>
                    <a:pt x="584" y="1072"/>
                    <a:pt x="583" y="1085"/>
                  </a:cubicBezTo>
                  <a:lnTo>
                    <a:pt x="582" y="1108"/>
                  </a:lnTo>
                  <a:cubicBezTo>
                    <a:pt x="590" y="1109"/>
                    <a:pt x="585" y="1167"/>
                    <a:pt x="580" y="1248"/>
                  </a:cubicBezTo>
                  <a:cubicBezTo>
                    <a:pt x="572" y="1352"/>
                    <a:pt x="570" y="1387"/>
                    <a:pt x="578" y="1387"/>
                  </a:cubicBezTo>
                  <a:cubicBezTo>
                    <a:pt x="587" y="1388"/>
                    <a:pt x="585" y="1400"/>
                    <a:pt x="574" y="1433"/>
                  </a:cubicBezTo>
                  <a:cubicBezTo>
                    <a:pt x="544" y="1502"/>
                    <a:pt x="544" y="1502"/>
                    <a:pt x="552" y="1513"/>
                  </a:cubicBezTo>
                  <a:cubicBezTo>
                    <a:pt x="553" y="1504"/>
                    <a:pt x="558" y="1503"/>
                    <a:pt x="565" y="1503"/>
                  </a:cubicBezTo>
                  <a:cubicBezTo>
                    <a:pt x="567" y="1503"/>
                    <a:pt x="568" y="1503"/>
                    <a:pt x="570" y="1503"/>
                  </a:cubicBezTo>
                  <a:cubicBezTo>
                    <a:pt x="587" y="1505"/>
                    <a:pt x="585" y="1516"/>
                    <a:pt x="567" y="1526"/>
                  </a:cubicBezTo>
                  <a:cubicBezTo>
                    <a:pt x="567" y="1526"/>
                    <a:pt x="567" y="1526"/>
                    <a:pt x="567" y="1526"/>
                  </a:cubicBezTo>
                  <a:cubicBezTo>
                    <a:pt x="551" y="1526"/>
                    <a:pt x="546" y="1699"/>
                    <a:pt x="563" y="1713"/>
                  </a:cubicBezTo>
                  <a:lnTo>
                    <a:pt x="554" y="1711"/>
                  </a:lnTo>
                  <a:cubicBezTo>
                    <a:pt x="554" y="1711"/>
                    <a:pt x="553" y="1711"/>
                    <a:pt x="553" y="1711"/>
                  </a:cubicBezTo>
                  <a:cubicBezTo>
                    <a:pt x="546" y="1711"/>
                    <a:pt x="545" y="1724"/>
                    <a:pt x="542" y="1769"/>
                  </a:cubicBezTo>
                  <a:cubicBezTo>
                    <a:pt x="539" y="1792"/>
                    <a:pt x="539" y="1803"/>
                    <a:pt x="539" y="1803"/>
                  </a:cubicBezTo>
                  <a:cubicBezTo>
                    <a:pt x="556" y="1805"/>
                    <a:pt x="543" y="1873"/>
                    <a:pt x="534" y="1873"/>
                  </a:cubicBezTo>
                  <a:cubicBezTo>
                    <a:pt x="534" y="1873"/>
                    <a:pt x="534" y="1873"/>
                    <a:pt x="534" y="1873"/>
                  </a:cubicBezTo>
                  <a:cubicBezTo>
                    <a:pt x="525" y="1884"/>
                    <a:pt x="525" y="1884"/>
                    <a:pt x="523" y="1907"/>
                  </a:cubicBezTo>
                  <a:cubicBezTo>
                    <a:pt x="537" y="1943"/>
                    <a:pt x="525" y="2000"/>
                    <a:pt x="516" y="2000"/>
                  </a:cubicBezTo>
                  <a:lnTo>
                    <a:pt x="515" y="2022"/>
                  </a:lnTo>
                  <a:cubicBezTo>
                    <a:pt x="520" y="2038"/>
                    <a:pt x="521" y="2054"/>
                    <a:pt x="519" y="2069"/>
                  </a:cubicBezTo>
                  <a:cubicBezTo>
                    <a:pt x="518" y="2096"/>
                    <a:pt x="516" y="2109"/>
                    <a:pt x="520" y="2109"/>
                  </a:cubicBezTo>
                  <a:cubicBezTo>
                    <a:pt x="521" y="2109"/>
                    <a:pt x="523" y="2108"/>
                    <a:pt x="525" y="2105"/>
                  </a:cubicBezTo>
                  <a:cubicBezTo>
                    <a:pt x="534" y="2105"/>
                    <a:pt x="543" y="2106"/>
                    <a:pt x="542" y="2117"/>
                  </a:cubicBezTo>
                  <a:lnTo>
                    <a:pt x="533" y="2117"/>
                  </a:lnTo>
                  <a:cubicBezTo>
                    <a:pt x="533" y="2117"/>
                    <a:pt x="532" y="2117"/>
                    <a:pt x="532" y="2117"/>
                  </a:cubicBezTo>
                  <a:cubicBezTo>
                    <a:pt x="525" y="2117"/>
                    <a:pt x="521" y="2152"/>
                    <a:pt x="518" y="2197"/>
                  </a:cubicBezTo>
                  <a:cubicBezTo>
                    <a:pt x="515" y="2255"/>
                    <a:pt x="513" y="2279"/>
                    <a:pt x="504" y="2289"/>
                  </a:cubicBezTo>
                  <a:lnTo>
                    <a:pt x="510" y="2301"/>
                  </a:lnTo>
                  <a:cubicBezTo>
                    <a:pt x="518" y="2314"/>
                    <a:pt x="518" y="2325"/>
                    <a:pt x="509" y="2325"/>
                  </a:cubicBezTo>
                  <a:cubicBezTo>
                    <a:pt x="500" y="2336"/>
                    <a:pt x="497" y="2382"/>
                    <a:pt x="504" y="2406"/>
                  </a:cubicBezTo>
                  <a:lnTo>
                    <a:pt x="501" y="2429"/>
                  </a:lnTo>
                  <a:cubicBezTo>
                    <a:pt x="483" y="2443"/>
                    <a:pt x="481" y="2470"/>
                    <a:pt x="497" y="2487"/>
                  </a:cubicBezTo>
                  <a:cubicBezTo>
                    <a:pt x="489" y="2487"/>
                    <a:pt x="488" y="2498"/>
                    <a:pt x="487" y="2509"/>
                  </a:cubicBezTo>
                  <a:cubicBezTo>
                    <a:pt x="493" y="2533"/>
                    <a:pt x="490" y="2579"/>
                    <a:pt x="483" y="2579"/>
                  </a:cubicBezTo>
                  <a:cubicBezTo>
                    <a:pt x="482" y="2579"/>
                    <a:pt x="482" y="2579"/>
                    <a:pt x="482" y="2579"/>
                  </a:cubicBezTo>
                  <a:lnTo>
                    <a:pt x="481" y="2591"/>
                  </a:lnTo>
                  <a:cubicBezTo>
                    <a:pt x="487" y="2601"/>
                    <a:pt x="489" y="2613"/>
                    <a:pt x="487" y="2626"/>
                  </a:cubicBezTo>
                  <a:cubicBezTo>
                    <a:pt x="484" y="2638"/>
                    <a:pt x="487" y="2650"/>
                    <a:pt x="493" y="2662"/>
                  </a:cubicBezTo>
                  <a:cubicBezTo>
                    <a:pt x="498" y="2668"/>
                    <a:pt x="500" y="2676"/>
                    <a:pt x="500" y="2685"/>
                  </a:cubicBezTo>
                  <a:cubicBezTo>
                    <a:pt x="500" y="2688"/>
                    <a:pt x="499" y="2690"/>
                    <a:pt x="498" y="2690"/>
                  </a:cubicBezTo>
                  <a:cubicBezTo>
                    <a:pt x="495" y="2690"/>
                    <a:pt x="489" y="2681"/>
                    <a:pt x="483" y="2672"/>
                  </a:cubicBezTo>
                  <a:cubicBezTo>
                    <a:pt x="482" y="2666"/>
                    <a:pt x="481" y="2664"/>
                    <a:pt x="480" y="2664"/>
                  </a:cubicBezTo>
                  <a:cubicBezTo>
                    <a:pt x="476" y="2664"/>
                    <a:pt x="478" y="2691"/>
                    <a:pt x="489" y="2719"/>
                  </a:cubicBezTo>
                  <a:cubicBezTo>
                    <a:pt x="497" y="2739"/>
                    <a:pt x="501" y="2747"/>
                    <a:pt x="500" y="2747"/>
                  </a:cubicBezTo>
                  <a:cubicBezTo>
                    <a:pt x="499" y="2747"/>
                    <a:pt x="495" y="2742"/>
                    <a:pt x="488" y="2731"/>
                  </a:cubicBezTo>
                  <a:cubicBezTo>
                    <a:pt x="483" y="2724"/>
                    <a:pt x="479" y="2717"/>
                    <a:pt x="477" y="2717"/>
                  </a:cubicBezTo>
                  <a:cubicBezTo>
                    <a:pt x="476" y="2717"/>
                    <a:pt x="476" y="2720"/>
                    <a:pt x="479" y="2730"/>
                  </a:cubicBezTo>
                  <a:cubicBezTo>
                    <a:pt x="479" y="2730"/>
                    <a:pt x="478" y="2754"/>
                    <a:pt x="486" y="2754"/>
                  </a:cubicBezTo>
                  <a:cubicBezTo>
                    <a:pt x="486" y="2766"/>
                    <a:pt x="484" y="2777"/>
                    <a:pt x="483" y="2788"/>
                  </a:cubicBezTo>
                  <a:cubicBezTo>
                    <a:pt x="477" y="2803"/>
                    <a:pt x="472" y="2819"/>
                    <a:pt x="472" y="2834"/>
                  </a:cubicBezTo>
                  <a:cubicBezTo>
                    <a:pt x="479" y="2847"/>
                    <a:pt x="479" y="2847"/>
                    <a:pt x="470" y="2858"/>
                  </a:cubicBezTo>
                  <a:cubicBezTo>
                    <a:pt x="469" y="2858"/>
                    <a:pt x="469" y="2858"/>
                    <a:pt x="469" y="2858"/>
                  </a:cubicBezTo>
                  <a:cubicBezTo>
                    <a:pt x="461" y="2858"/>
                    <a:pt x="462" y="2868"/>
                    <a:pt x="478" y="2869"/>
                  </a:cubicBezTo>
                  <a:cubicBezTo>
                    <a:pt x="486" y="2880"/>
                    <a:pt x="484" y="2895"/>
                    <a:pt x="475" y="2904"/>
                  </a:cubicBezTo>
                  <a:cubicBezTo>
                    <a:pt x="475" y="2904"/>
                    <a:pt x="474" y="2904"/>
                    <a:pt x="473" y="2904"/>
                  </a:cubicBezTo>
                  <a:cubicBezTo>
                    <a:pt x="458" y="2904"/>
                    <a:pt x="458" y="2915"/>
                    <a:pt x="465" y="2915"/>
                  </a:cubicBezTo>
                  <a:cubicBezTo>
                    <a:pt x="470" y="2922"/>
                    <a:pt x="472" y="2931"/>
                    <a:pt x="472" y="2939"/>
                  </a:cubicBezTo>
                  <a:cubicBezTo>
                    <a:pt x="464" y="2939"/>
                    <a:pt x="456" y="3043"/>
                    <a:pt x="449" y="3146"/>
                  </a:cubicBezTo>
                  <a:cubicBezTo>
                    <a:pt x="447" y="3159"/>
                    <a:pt x="455" y="3171"/>
                    <a:pt x="464" y="3171"/>
                  </a:cubicBezTo>
                  <a:cubicBezTo>
                    <a:pt x="481" y="3172"/>
                    <a:pt x="472" y="3172"/>
                    <a:pt x="463" y="3183"/>
                  </a:cubicBezTo>
                  <a:cubicBezTo>
                    <a:pt x="441" y="3191"/>
                    <a:pt x="436" y="3208"/>
                    <a:pt x="450" y="3208"/>
                  </a:cubicBezTo>
                  <a:cubicBezTo>
                    <a:pt x="453" y="3208"/>
                    <a:pt x="457" y="3207"/>
                    <a:pt x="461" y="3206"/>
                  </a:cubicBezTo>
                  <a:cubicBezTo>
                    <a:pt x="468" y="3202"/>
                    <a:pt x="472" y="3199"/>
                    <a:pt x="474" y="3199"/>
                  </a:cubicBezTo>
                  <a:cubicBezTo>
                    <a:pt x="476" y="3199"/>
                    <a:pt x="472" y="3205"/>
                    <a:pt x="461" y="3218"/>
                  </a:cubicBezTo>
                  <a:cubicBezTo>
                    <a:pt x="451" y="3228"/>
                    <a:pt x="451" y="3228"/>
                    <a:pt x="459" y="3240"/>
                  </a:cubicBezTo>
                  <a:cubicBezTo>
                    <a:pt x="467" y="3240"/>
                    <a:pt x="467" y="3253"/>
                    <a:pt x="459" y="3253"/>
                  </a:cubicBezTo>
                  <a:cubicBezTo>
                    <a:pt x="458" y="3253"/>
                    <a:pt x="458" y="3253"/>
                    <a:pt x="458" y="3253"/>
                  </a:cubicBezTo>
                  <a:cubicBezTo>
                    <a:pt x="449" y="3263"/>
                    <a:pt x="440" y="3274"/>
                    <a:pt x="447" y="3275"/>
                  </a:cubicBezTo>
                  <a:cubicBezTo>
                    <a:pt x="446" y="3283"/>
                    <a:pt x="443" y="3291"/>
                    <a:pt x="437" y="3298"/>
                  </a:cubicBezTo>
                  <a:cubicBezTo>
                    <a:pt x="428" y="3308"/>
                    <a:pt x="436" y="3320"/>
                    <a:pt x="443" y="3332"/>
                  </a:cubicBezTo>
                  <a:cubicBezTo>
                    <a:pt x="454" y="3359"/>
                    <a:pt x="457" y="3372"/>
                    <a:pt x="451" y="3372"/>
                  </a:cubicBezTo>
                  <a:cubicBezTo>
                    <a:pt x="448" y="3372"/>
                    <a:pt x="445" y="3371"/>
                    <a:pt x="441" y="3367"/>
                  </a:cubicBezTo>
                  <a:cubicBezTo>
                    <a:pt x="439" y="3366"/>
                    <a:pt x="438" y="3365"/>
                    <a:pt x="437" y="3365"/>
                  </a:cubicBezTo>
                  <a:cubicBezTo>
                    <a:pt x="426" y="3365"/>
                    <a:pt x="431" y="3414"/>
                    <a:pt x="445" y="3425"/>
                  </a:cubicBezTo>
                  <a:cubicBezTo>
                    <a:pt x="457" y="3436"/>
                    <a:pt x="460" y="3438"/>
                    <a:pt x="457" y="3438"/>
                  </a:cubicBezTo>
                  <a:cubicBezTo>
                    <a:pt x="456" y="3438"/>
                    <a:pt x="455" y="3438"/>
                    <a:pt x="453" y="3438"/>
                  </a:cubicBezTo>
                  <a:cubicBezTo>
                    <a:pt x="444" y="3438"/>
                    <a:pt x="443" y="3449"/>
                    <a:pt x="443" y="3449"/>
                  </a:cubicBezTo>
                  <a:cubicBezTo>
                    <a:pt x="443" y="3460"/>
                    <a:pt x="442" y="3471"/>
                    <a:pt x="433" y="3471"/>
                  </a:cubicBezTo>
                  <a:cubicBezTo>
                    <a:pt x="433" y="3484"/>
                    <a:pt x="435" y="3495"/>
                    <a:pt x="440" y="3506"/>
                  </a:cubicBezTo>
                  <a:cubicBezTo>
                    <a:pt x="453" y="3530"/>
                    <a:pt x="446" y="3559"/>
                    <a:pt x="425" y="3576"/>
                  </a:cubicBezTo>
                  <a:lnTo>
                    <a:pt x="433" y="3599"/>
                  </a:lnTo>
                  <a:cubicBezTo>
                    <a:pt x="448" y="3611"/>
                    <a:pt x="456" y="3623"/>
                    <a:pt x="442" y="3623"/>
                  </a:cubicBezTo>
                  <a:cubicBezTo>
                    <a:pt x="441" y="3623"/>
                    <a:pt x="440" y="3623"/>
                    <a:pt x="440" y="3623"/>
                  </a:cubicBezTo>
                  <a:lnTo>
                    <a:pt x="431" y="3623"/>
                  </a:lnTo>
                  <a:cubicBezTo>
                    <a:pt x="446" y="3635"/>
                    <a:pt x="435" y="3680"/>
                    <a:pt x="419" y="3680"/>
                  </a:cubicBezTo>
                  <a:cubicBezTo>
                    <a:pt x="419" y="3680"/>
                    <a:pt x="418" y="3680"/>
                    <a:pt x="418" y="3680"/>
                  </a:cubicBezTo>
                  <a:cubicBezTo>
                    <a:pt x="416" y="3680"/>
                    <a:pt x="414" y="3680"/>
                    <a:pt x="413" y="3680"/>
                  </a:cubicBezTo>
                  <a:cubicBezTo>
                    <a:pt x="409" y="3680"/>
                    <a:pt x="409" y="3682"/>
                    <a:pt x="408" y="3690"/>
                  </a:cubicBezTo>
                  <a:lnTo>
                    <a:pt x="417" y="3691"/>
                  </a:lnTo>
                  <a:cubicBezTo>
                    <a:pt x="425" y="3692"/>
                    <a:pt x="434" y="3692"/>
                    <a:pt x="433" y="3704"/>
                  </a:cubicBezTo>
                  <a:cubicBezTo>
                    <a:pt x="433" y="3715"/>
                    <a:pt x="432" y="3726"/>
                    <a:pt x="424" y="3726"/>
                  </a:cubicBezTo>
                  <a:cubicBezTo>
                    <a:pt x="424" y="3726"/>
                    <a:pt x="423" y="3726"/>
                    <a:pt x="423" y="3726"/>
                  </a:cubicBezTo>
                  <a:cubicBezTo>
                    <a:pt x="414" y="3737"/>
                    <a:pt x="405" y="3749"/>
                    <a:pt x="413" y="3749"/>
                  </a:cubicBezTo>
                  <a:cubicBezTo>
                    <a:pt x="412" y="3758"/>
                    <a:pt x="408" y="3765"/>
                    <a:pt x="403" y="3771"/>
                  </a:cubicBezTo>
                  <a:lnTo>
                    <a:pt x="399" y="3818"/>
                  </a:lnTo>
                  <a:cubicBezTo>
                    <a:pt x="407" y="3830"/>
                    <a:pt x="405" y="3853"/>
                    <a:pt x="397" y="3853"/>
                  </a:cubicBezTo>
                  <a:cubicBezTo>
                    <a:pt x="396" y="3864"/>
                    <a:pt x="398" y="3876"/>
                    <a:pt x="403" y="3888"/>
                  </a:cubicBezTo>
                  <a:cubicBezTo>
                    <a:pt x="400" y="3911"/>
                    <a:pt x="400" y="3922"/>
                    <a:pt x="391" y="3922"/>
                  </a:cubicBezTo>
                  <a:cubicBezTo>
                    <a:pt x="390" y="3922"/>
                    <a:pt x="388" y="3922"/>
                    <a:pt x="387" y="3922"/>
                  </a:cubicBezTo>
                  <a:cubicBezTo>
                    <a:pt x="384" y="3922"/>
                    <a:pt x="385" y="3924"/>
                    <a:pt x="390" y="3934"/>
                  </a:cubicBezTo>
                  <a:cubicBezTo>
                    <a:pt x="399" y="3934"/>
                    <a:pt x="398" y="3946"/>
                    <a:pt x="397" y="3957"/>
                  </a:cubicBezTo>
                  <a:lnTo>
                    <a:pt x="396" y="3981"/>
                  </a:lnTo>
                  <a:cubicBezTo>
                    <a:pt x="404" y="3981"/>
                    <a:pt x="404" y="3981"/>
                    <a:pt x="404" y="3993"/>
                  </a:cubicBezTo>
                  <a:cubicBezTo>
                    <a:pt x="403" y="4004"/>
                    <a:pt x="391" y="4038"/>
                    <a:pt x="390" y="4050"/>
                  </a:cubicBezTo>
                  <a:cubicBezTo>
                    <a:pt x="389" y="4073"/>
                    <a:pt x="388" y="4081"/>
                    <a:pt x="390" y="4081"/>
                  </a:cubicBezTo>
                  <a:cubicBezTo>
                    <a:pt x="392" y="4081"/>
                    <a:pt x="394" y="4078"/>
                    <a:pt x="397" y="4074"/>
                  </a:cubicBezTo>
                  <a:cubicBezTo>
                    <a:pt x="397" y="4069"/>
                    <a:pt x="399" y="4067"/>
                    <a:pt x="400" y="4067"/>
                  </a:cubicBezTo>
                  <a:cubicBezTo>
                    <a:pt x="402" y="4067"/>
                    <a:pt x="403" y="4072"/>
                    <a:pt x="397" y="4085"/>
                  </a:cubicBezTo>
                  <a:cubicBezTo>
                    <a:pt x="396" y="4097"/>
                    <a:pt x="385" y="4131"/>
                    <a:pt x="382" y="4166"/>
                  </a:cubicBezTo>
                  <a:cubicBezTo>
                    <a:pt x="379" y="4212"/>
                    <a:pt x="379" y="4212"/>
                    <a:pt x="387" y="4213"/>
                  </a:cubicBezTo>
                  <a:cubicBezTo>
                    <a:pt x="392" y="4210"/>
                    <a:pt x="395" y="4209"/>
                    <a:pt x="397" y="4209"/>
                  </a:cubicBezTo>
                  <a:cubicBezTo>
                    <a:pt x="403" y="4209"/>
                    <a:pt x="399" y="4217"/>
                    <a:pt x="387" y="4224"/>
                  </a:cubicBezTo>
                  <a:cubicBezTo>
                    <a:pt x="368" y="4246"/>
                    <a:pt x="367" y="4258"/>
                    <a:pt x="376" y="4258"/>
                  </a:cubicBezTo>
                  <a:cubicBezTo>
                    <a:pt x="382" y="4270"/>
                    <a:pt x="382" y="4270"/>
                    <a:pt x="382" y="4283"/>
                  </a:cubicBezTo>
                  <a:cubicBezTo>
                    <a:pt x="382" y="4282"/>
                    <a:pt x="382" y="4282"/>
                    <a:pt x="381" y="4282"/>
                  </a:cubicBezTo>
                  <a:cubicBezTo>
                    <a:pt x="373" y="4282"/>
                    <a:pt x="373" y="4294"/>
                    <a:pt x="379" y="4317"/>
                  </a:cubicBezTo>
                  <a:cubicBezTo>
                    <a:pt x="379" y="4326"/>
                    <a:pt x="379" y="4328"/>
                    <a:pt x="375" y="4328"/>
                  </a:cubicBezTo>
                  <a:cubicBezTo>
                    <a:pt x="374" y="4328"/>
                    <a:pt x="372" y="4328"/>
                    <a:pt x="370" y="4327"/>
                  </a:cubicBezTo>
                  <a:lnTo>
                    <a:pt x="369" y="4351"/>
                  </a:lnTo>
                  <a:cubicBezTo>
                    <a:pt x="384" y="4376"/>
                    <a:pt x="370" y="4444"/>
                    <a:pt x="361" y="4455"/>
                  </a:cubicBezTo>
                  <a:cubicBezTo>
                    <a:pt x="361" y="4463"/>
                    <a:pt x="363" y="4472"/>
                    <a:pt x="368" y="4479"/>
                  </a:cubicBezTo>
                  <a:cubicBezTo>
                    <a:pt x="383" y="4492"/>
                    <a:pt x="382" y="4502"/>
                    <a:pt x="368" y="4502"/>
                  </a:cubicBezTo>
                  <a:cubicBezTo>
                    <a:pt x="367" y="4502"/>
                    <a:pt x="366" y="4502"/>
                    <a:pt x="366" y="4502"/>
                  </a:cubicBezTo>
                  <a:cubicBezTo>
                    <a:pt x="361" y="4502"/>
                    <a:pt x="358" y="4502"/>
                    <a:pt x="355" y="4502"/>
                  </a:cubicBezTo>
                  <a:cubicBezTo>
                    <a:pt x="350" y="4502"/>
                    <a:pt x="353" y="4504"/>
                    <a:pt x="366" y="4514"/>
                  </a:cubicBezTo>
                  <a:cubicBezTo>
                    <a:pt x="372" y="4525"/>
                    <a:pt x="370" y="4573"/>
                    <a:pt x="357" y="4573"/>
                  </a:cubicBezTo>
                  <a:cubicBezTo>
                    <a:pt x="355" y="4573"/>
                    <a:pt x="354" y="4572"/>
                    <a:pt x="352" y="4571"/>
                  </a:cubicBezTo>
                  <a:lnTo>
                    <a:pt x="335" y="4570"/>
                  </a:lnTo>
                  <a:lnTo>
                    <a:pt x="335" y="4570"/>
                  </a:lnTo>
                  <a:cubicBezTo>
                    <a:pt x="340" y="4576"/>
                    <a:pt x="342" y="4585"/>
                    <a:pt x="342" y="4593"/>
                  </a:cubicBezTo>
                  <a:cubicBezTo>
                    <a:pt x="351" y="4594"/>
                    <a:pt x="350" y="4606"/>
                    <a:pt x="348" y="4640"/>
                  </a:cubicBezTo>
                  <a:cubicBezTo>
                    <a:pt x="345" y="4664"/>
                    <a:pt x="351" y="4710"/>
                    <a:pt x="349" y="4733"/>
                  </a:cubicBezTo>
                  <a:cubicBezTo>
                    <a:pt x="348" y="4757"/>
                    <a:pt x="344" y="4792"/>
                    <a:pt x="335" y="4802"/>
                  </a:cubicBezTo>
                  <a:cubicBezTo>
                    <a:pt x="334" y="4818"/>
                    <a:pt x="335" y="4834"/>
                    <a:pt x="340" y="4849"/>
                  </a:cubicBezTo>
                  <a:cubicBezTo>
                    <a:pt x="347" y="4861"/>
                    <a:pt x="347" y="4884"/>
                    <a:pt x="338" y="4884"/>
                  </a:cubicBezTo>
                  <a:cubicBezTo>
                    <a:pt x="338" y="4884"/>
                    <a:pt x="338" y="4884"/>
                    <a:pt x="338" y="4884"/>
                  </a:cubicBezTo>
                  <a:lnTo>
                    <a:pt x="336" y="4895"/>
                  </a:lnTo>
                  <a:cubicBezTo>
                    <a:pt x="341" y="4907"/>
                    <a:pt x="343" y="4919"/>
                    <a:pt x="343" y="4931"/>
                  </a:cubicBezTo>
                  <a:cubicBezTo>
                    <a:pt x="332" y="4931"/>
                    <a:pt x="325" y="4944"/>
                    <a:pt x="333" y="4953"/>
                  </a:cubicBezTo>
                  <a:cubicBezTo>
                    <a:pt x="341" y="4954"/>
                    <a:pt x="340" y="4966"/>
                    <a:pt x="339" y="4989"/>
                  </a:cubicBezTo>
                  <a:cubicBezTo>
                    <a:pt x="329" y="5012"/>
                    <a:pt x="300" y="5393"/>
                    <a:pt x="308" y="5394"/>
                  </a:cubicBezTo>
                  <a:lnTo>
                    <a:pt x="306" y="5429"/>
                  </a:lnTo>
                  <a:lnTo>
                    <a:pt x="304" y="5464"/>
                  </a:lnTo>
                  <a:cubicBezTo>
                    <a:pt x="304" y="5464"/>
                    <a:pt x="303" y="5464"/>
                    <a:pt x="303" y="5464"/>
                  </a:cubicBezTo>
                  <a:cubicBezTo>
                    <a:pt x="287" y="5464"/>
                    <a:pt x="291" y="5522"/>
                    <a:pt x="297" y="5556"/>
                  </a:cubicBezTo>
                  <a:cubicBezTo>
                    <a:pt x="303" y="5567"/>
                    <a:pt x="305" y="5579"/>
                    <a:pt x="303" y="5592"/>
                  </a:cubicBezTo>
                  <a:cubicBezTo>
                    <a:pt x="302" y="5592"/>
                    <a:pt x="302" y="5592"/>
                    <a:pt x="301" y="5592"/>
                  </a:cubicBezTo>
                  <a:cubicBezTo>
                    <a:pt x="286" y="5592"/>
                    <a:pt x="284" y="5625"/>
                    <a:pt x="290" y="5649"/>
                  </a:cubicBezTo>
                  <a:cubicBezTo>
                    <a:pt x="305" y="5661"/>
                    <a:pt x="305" y="5671"/>
                    <a:pt x="290" y="5671"/>
                  </a:cubicBezTo>
                  <a:cubicBezTo>
                    <a:pt x="290" y="5671"/>
                    <a:pt x="289" y="5671"/>
                    <a:pt x="288" y="5671"/>
                  </a:cubicBezTo>
                  <a:cubicBezTo>
                    <a:pt x="288" y="5671"/>
                    <a:pt x="287" y="5671"/>
                    <a:pt x="287" y="5671"/>
                  </a:cubicBezTo>
                  <a:cubicBezTo>
                    <a:pt x="271" y="5671"/>
                    <a:pt x="270" y="5694"/>
                    <a:pt x="294" y="5718"/>
                  </a:cubicBezTo>
                  <a:cubicBezTo>
                    <a:pt x="300" y="5731"/>
                    <a:pt x="300" y="5731"/>
                    <a:pt x="292" y="5742"/>
                  </a:cubicBezTo>
                  <a:cubicBezTo>
                    <a:pt x="274" y="5752"/>
                    <a:pt x="272" y="5763"/>
                    <a:pt x="281" y="5764"/>
                  </a:cubicBezTo>
                  <a:cubicBezTo>
                    <a:pt x="297" y="5777"/>
                    <a:pt x="297" y="5789"/>
                    <a:pt x="279" y="5799"/>
                  </a:cubicBezTo>
                  <a:cubicBezTo>
                    <a:pt x="260" y="5821"/>
                    <a:pt x="260" y="5821"/>
                    <a:pt x="276" y="5834"/>
                  </a:cubicBezTo>
                  <a:cubicBezTo>
                    <a:pt x="293" y="5846"/>
                    <a:pt x="289" y="5892"/>
                    <a:pt x="271" y="5904"/>
                  </a:cubicBezTo>
                  <a:cubicBezTo>
                    <a:pt x="270" y="5915"/>
                    <a:pt x="261" y="5926"/>
                    <a:pt x="269" y="5926"/>
                  </a:cubicBezTo>
                  <a:lnTo>
                    <a:pt x="260" y="5937"/>
                  </a:lnTo>
                  <a:lnTo>
                    <a:pt x="259" y="5961"/>
                  </a:lnTo>
                  <a:lnTo>
                    <a:pt x="267" y="5961"/>
                  </a:lnTo>
                  <a:cubicBezTo>
                    <a:pt x="266" y="5973"/>
                    <a:pt x="252" y="6041"/>
                    <a:pt x="247" y="6122"/>
                  </a:cubicBezTo>
                  <a:cubicBezTo>
                    <a:pt x="239" y="6232"/>
                    <a:pt x="236" y="6264"/>
                    <a:pt x="241" y="6264"/>
                  </a:cubicBezTo>
                  <a:cubicBezTo>
                    <a:pt x="242" y="6264"/>
                    <a:pt x="243" y="6263"/>
                    <a:pt x="244" y="6261"/>
                  </a:cubicBezTo>
                  <a:cubicBezTo>
                    <a:pt x="247" y="6260"/>
                    <a:pt x="250" y="6259"/>
                    <a:pt x="252" y="6259"/>
                  </a:cubicBezTo>
                  <a:cubicBezTo>
                    <a:pt x="261" y="6259"/>
                    <a:pt x="258" y="6277"/>
                    <a:pt x="243" y="6285"/>
                  </a:cubicBezTo>
                  <a:cubicBezTo>
                    <a:pt x="242" y="6296"/>
                    <a:pt x="232" y="6319"/>
                    <a:pt x="230" y="6342"/>
                  </a:cubicBezTo>
                  <a:cubicBezTo>
                    <a:pt x="229" y="6366"/>
                    <a:pt x="226" y="6388"/>
                    <a:pt x="219" y="6388"/>
                  </a:cubicBezTo>
                  <a:lnTo>
                    <a:pt x="217" y="6399"/>
                  </a:lnTo>
                  <a:cubicBezTo>
                    <a:pt x="233" y="6424"/>
                    <a:pt x="228" y="6494"/>
                    <a:pt x="216" y="6527"/>
                  </a:cubicBezTo>
                  <a:cubicBezTo>
                    <a:pt x="214" y="6547"/>
                    <a:pt x="215" y="6566"/>
                    <a:pt x="221" y="6586"/>
                  </a:cubicBezTo>
                  <a:cubicBezTo>
                    <a:pt x="228" y="6610"/>
                    <a:pt x="228" y="6610"/>
                    <a:pt x="219" y="6620"/>
                  </a:cubicBezTo>
                  <a:cubicBezTo>
                    <a:pt x="210" y="6620"/>
                    <a:pt x="196" y="6689"/>
                    <a:pt x="213" y="6690"/>
                  </a:cubicBezTo>
                  <a:lnTo>
                    <a:pt x="204" y="6701"/>
                  </a:lnTo>
                  <a:cubicBezTo>
                    <a:pt x="195" y="6709"/>
                    <a:pt x="200" y="6722"/>
                    <a:pt x="211" y="6725"/>
                  </a:cubicBezTo>
                  <a:cubicBezTo>
                    <a:pt x="228" y="6726"/>
                    <a:pt x="226" y="6738"/>
                    <a:pt x="201" y="6747"/>
                  </a:cubicBezTo>
                  <a:cubicBezTo>
                    <a:pt x="200" y="6747"/>
                    <a:pt x="199" y="6747"/>
                    <a:pt x="198" y="6747"/>
                  </a:cubicBezTo>
                  <a:cubicBezTo>
                    <a:pt x="184" y="6747"/>
                    <a:pt x="183" y="6757"/>
                    <a:pt x="192" y="6758"/>
                  </a:cubicBezTo>
                  <a:cubicBezTo>
                    <a:pt x="198" y="6771"/>
                    <a:pt x="206" y="6783"/>
                    <a:pt x="197" y="6793"/>
                  </a:cubicBezTo>
                  <a:cubicBezTo>
                    <a:pt x="196" y="6805"/>
                    <a:pt x="195" y="6817"/>
                    <a:pt x="212" y="6818"/>
                  </a:cubicBezTo>
                  <a:cubicBezTo>
                    <a:pt x="221" y="6819"/>
                    <a:pt x="220" y="6830"/>
                    <a:pt x="219" y="6842"/>
                  </a:cubicBezTo>
                  <a:cubicBezTo>
                    <a:pt x="211" y="6841"/>
                    <a:pt x="211" y="6841"/>
                    <a:pt x="203" y="6829"/>
                  </a:cubicBezTo>
                  <a:lnTo>
                    <a:pt x="203" y="6829"/>
                  </a:lnTo>
                  <a:cubicBezTo>
                    <a:pt x="203" y="6834"/>
                    <a:pt x="202" y="6842"/>
                    <a:pt x="202" y="6853"/>
                  </a:cubicBezTo>
                  <a:cubicBezTo>
                    <a:pt x="201" y="6863"/>
                    <a:pt x="191" y="6885"/>
                    <a:pt x="182" y="6885"/>
                  </a:cubicBezTo>
                  <a:cubicBezTo>
                    <a:pt x="182" y="6885"/>
                    <a:pt x="182" y="6885"/>
                    <a:pt x="182" y="6885"/>
                  </a:cubicBezTo>
                  <a:cubicBezTo>
                    <a:pt x="175" y="6893"/>
                    <a:pt x="173" y="6901"/>
                    <a:pt x="179" y="6901"/>
                  </a:cubicBezTo>
                  <a:cubicBezTo>
                    <a:pt x="181" y="6901"/>
                    <a:pt x="185" y="6900"/>
                    <a:pt x="189" y="6897"/>
                  </a:cubicBezTo>
                  <a:cubicBezTo>
                    <a:pt x="206" y="6900"/>
                    <a:pt x="206" y="6900"/>
                    <a:pt x="205" y="6922"/>
                  </a:cubicBezTo>
                  <a:cubicBezTo>
                    <a:pt x="204" y="6933"/>
                    <a:pt x="203" y="6945"/>
                    <a:pt x="196" y="6945"/>
                  </a:cubicBezTo>
                  <a:cubicBezTo>
                    <a:pt x="196" y="6945"/>
                    <a:pt x="195" y="6945"/>
                    <a:pt x="195" y="6945"/>
                  </a:cubicBezTo>
                  <a:cubicBezTo>
                    <a:pt x="186" y="6945"/>
                    <a:pt x="186" y="6945"/>
                    <a:pt x="184" y="6967"/>
                  </a:cubicBezTo>
                  <a:cubicBezTo>
                    <a:pt x="184" y="6999"/>
                    <a:pt x="197" y="7030"/>
                    <a:pt x="221" y="7051"/>
                  </a:cubicBezTo>
                  <a:cubicBezTo>
                    <a:pt x="238" y="7053"/>
                    <a:pt x="238" y="7053"/>
                    <a:pt x="220" y="7063"/>
                  </a:cubicBezTo>
                  <a:cubicBezTo>
                    <a:pt x="219" y="7063"/>
                    <a:pt x="219" y="7063"/>
                    <a:pt x="219" y="7063"/>
                  </a:cubicBezTo>
                  <a:cubicBezTo>
                    <a:pt x="212" y="7063"/>
                    <a:pt x="211" y="7074"/>
                    <a:pt x="210" y="7086"/>
                  </a:cubicBezTo>
                  <a:cubicBezTo>
                    <a:pt x="216" y="7086"/>
                    <a:pt x="213" y="7091"/>
                    <a:pt x="211" y="7091"/>
                  </a:cubicBezTo>
                  <a:cubicBezTo>
                    <a:pt x="210" y="7091"/>
                    <a:pt x="209" y="7090"/>
                    <a:pt x="210" y="7086"/>
                  </a:cubicBezTo>
                  <a:cubicBezTo>
                    <a:pt x="201" y="7085"/>
                    <a:pt x="202" y="7074"/>
                    <a:pt x="203" y="7061"/>
                  </a:cubicBezTo>
                  <a:lnTo>
                    <a:pt x="194" y="7061"/>
                  </a:lnTo>
                  <a:cubicBezTo>
                    <a:pt x="177" y="7071"/>
                    <a:pt x="176" y="7083"/>
                    <a:pt x="192" y="7096"/>
                  </a:cubicBezTo>
                  <a:cubicBezTo>
                    <a:pt x="200" y="7108"/>
                    <a:pt x="200" y="7108"/>
                    <a:pt x="191" y="7118"/>
                  </a:cubicBezTo>
                  <a:cubicBezTo>
                    <a:pt x="180" y="7130"/>
                    <a:pt x="171" y="7141"/>
                    <a:pt x="180" y="7141"/>
                  </a:cubicBezTo>
                  <a:cubicBezTo>
                    <a:pt x="179" y="7153"/>
                    <a:pt x="175" y="7166"/>
                    <a:pt x="169" y="7176"/>
                  </a:cubicBezTo>
                  <a:cubicBezTo>
                    <a:pt x="167" y="7198"/>
                    <a:pt x="166" y="7210"/>
                    <a:pt x="175" y="7210"/>
                  </a:cubicBezTo>
                  <a:cubicBezTo>
                    <a:pt x="184" y="7212"/>
                    <a:pt x="183" y="7223"/>
                    <a:pt x="182" y="7235"/>
                  </a:cubicBezTo>
                  <a:cubicBezTo>
                    <a:pt x="180" y="7246"/>
                    <a:pt x="180" y="7258"/>
                    <a:pt x="188" y="7259"/>
                  </a:cubicBezTo>
                  <a:cubicBezTo>
                    <a:pt x="197" y="7259"/>
                    <a:pt x="204" y="7271"/>
                    <a:pt x="203" y="7295"/>
                  </a:cubicBezTo>
                  <a:cubicBezTo>
                    <a:pt x="210" y="7318"/>
                    <a:pt x="210" y="7318"/>
                    <a:pt x="192" y="7328"/>
                  </a:cubicBezTo>
                  <a:cubicBezTo>
                    <a:pt x="184" y="7328"/>
                    <a:pt x="183" y="7339"/>
                    <a:pt x="182" y="7351"/>
                  </a:cubicBezTo>
                  <a:cubicBezTo>
                    <a:pt x="180" y="7360"/>
                    <a:pt x="177" y="7367"/>
                    <a:pt x="171" y="7373"/>
                  </a:cubicBezTo>
                  <a:cubicBezTo>
                    <a:pt x="163" y="7384"/>
                    <a:pt x="170" y="7385"/>
                    <a:pt x="179" y="7385"/>
                  </a:cubicBezTo>
                  <a:lnTo>
                    <a:pt x="196" y="7387"/>
                  </a:lnTo>
                  <a:cubicBezTo>
                    <a:pt x="195" y="7398"/>
                    <a:pt x="179" y="7408"/>
                    <a:pt x="171" y="7408"/>
                  </a:cubicBezTo>
                  <a:cubicBezTo>
                    <a:pt x="170" y="7408"/>
                    <a:pt x="170" y="7408"/>
                    <a:pt x="169" y="7408"/>
                  </a:cubicBezTo>
                  <a:cubicBezTo>
                    <a:pt x="151" y="7418"/>
                    <a:pt x="151" y="7418"/>
                    <a:pt x="168" y="7420"/>
                  </a:cubicBezTo>
                  <a:cubicBezTo>
                    <a:pt x="176" y="7420"/>
                    <a:pt x="184" y="7433"/>
                    <a:pt x="174" y="7455"/>
                  </a:cubicBezTo>
                  <a:cubicBezTo>
                    <a:pt x="173" y="7478"/>
                    <a:pt x="170" y="7501"/>
                    <a:pt x="163" y="7501"/>
                  </a:cubicBezTo>
                  <a:cubicBezTo>
                    <a:pt x="157" y="7508"/>
                    <a:pt x="156" y="7517"/>
                    <a:pt x="160" y="7524"/>
                  </a:cubicBezTo>
                  <a:cubicBezTo>
                    <a:pt x="168" y="7536"/>
                    <a:pt x="167" y="7548"/>
                    <a:pt x="156" y="7582"/>
                  </a:cubicBezTo>
                  <a:cubicBezTo>
                    <a:pt x="134" y="7639"/>
                    <a:pt x="134" y="7639"/>
                    <a:pt x="152" y="7640"/>
                  </a:cubicBezTo>
                  <a:cubicBezTo>
                    <a:pt x="160" y="7640"/>
                    <a:pt x="169" y="7641"/>
                    <a:pt x="151" y="7651"/>
                  </a:cubicBezTo>
                  <a:cubicBezTo>
                    <a:pt x="141" y="7662"/>
                    <a:pt x="149" y="7675"/>
                    <a:pt x="156" y="7698"/>
                  </a:cubicBezTo>
                  <a:cubicBezTo>
                    <a:pt x="165" y="7707"/>
                    <a:pt x="177" y="7713"/>
                    <a:pt x="189" y="7713"/>
                  </a:cubicBezTo>
                  <a:cubicBezTo>
                    <a:pt x="206" y="7714"/>
                    <a:pt x="206" y="7714"/>
                    <a:pt x="196" y="7737"/>
                  </a:cubicBezTo>
                  <a:cubicBezTo>
                    <a:pt x="195" y="7747"/>
                    <a:pt x="187" y="7758"/>
                    <a:pt x="178" y="7758"/>
                  </a:cubicBezTo>
                  <a:cubicBezTo>
                    <a:pt x="178" y="7758"/>
                    <a:pt x="178" y="7758"/>
                    <a:pt x="177" y="7758"/>
                  </a:cubicBezTo>
                  <a:cubicBezTo>
                    <a:pt x="169" y="7758"/>
                    <a:pt x="169" y="7745"/>
                    <a:pt x="169" y="7745"/>
                  </a:cubicBezTo>
                  <a:lnTo>
                    <a:pt x="170" y="7734"/>
                  </a:lnTo>
                  <a:cubicBezTo>
                    <a:pt x="169" y="7734"/>
                    <a:pt x="167" y="7734"/>
                    <a:pt x="166" y="7734"/>
                  </a:cubicBezTo>
                  <a:cubicBezTo>
                    <a:pt x="160" y="7734"/>
                    <a:pt x="153" y="7737"/>
                    <a:pt x="152" y="7756"/>
                  </a:cubicBezTo>
                  <a:cubicBezTo>
                    <a:pt x="142" y="7767"/>
                    <a:pt x="141" y="7778"/>
                    <a:pt x="150" y="7779"/>
                  </a:cubicBezTo>
                  <a:cubicBezTo>
                    <a:pt x="141" y="7790"/>
                    <a:pt x="139" y="7813"/>
                    <a:pt x="138" y="7836"/>
                  </a:cubicBezTo>
                  <a:cubicBezTo>
                    <a:pt x="136" y="7860"/>
                    <a:pt x="133" y="7895"/>
                    <a:pt x="124" y="7905"/>
                  </a:cubicBezTo>
                  <a:cubicBezTo>
                    <a:pt x="122" y="7928"/>
                    <a:pt x="121" y="7940"/>
                    <a:pt x="130" y="7941"/>
                  </a:cubicBezTo>
                  <a:cubicBezTo>
                    <a:pt x="147" y="7942"/>
                    <a:pt x="146" y="7953"/>
                    <a:pt x="138" y="7953"/>
                  </a:cubicBezTo>
                  <a:cubicBezTo>
                    <a:pt x="120" y="7963"/>
                    <a:pt x="100" y="8113"/>
                    <a:pt x="117" y="8126"/>
                  </a:cubicBezTo>
                  <a:cubicBezTo>
                    <a:pt x="117" y="8126"/>
                    <a:pt x="115" y="8137"/>
                    <a:pt x="114" y="8149"/>
                  </a:cubicBezTo>
                  <a:cubicBezTo>
                    <a:pt x="104" y="8172"/>
                    <a:pt x="99" y="8241"/>
                    <a:pt x="106" y="8254"/>
                  </a:cubicBezTo>
                  <a:lnTo>
                    <a:pt x="104" y="8287"/>
                  </a:lnTo>
                  <a:cubicBezTo>
                    <a:pt x="94" y="8310"/>
                    <a:pt x="93" y="8322"/>
                    <a:pt x="101" y="8334"/>
                  </a:cubicBezTo>
                  <a:cubicBezTo>
                    <a:pt x="109" y="8347"/>
                    <a:pt x="117" y="8347"/>
                    <a:pt x="109" y="8347"/>
                  </a:cubicBezTo>
                  <a:cubicBezTo>
                    <a:pt x="108" y="8347"/>
                    <a:pt x="108" y="8347"/>
                    <a:pt x="108" y="8347"/>
                  </a:cubicBezTo>
                  <a:cubicBezTo>
                    <a:pt x="100" y="8347"/>
                    <a:pt x="99" y="8370"/>
                    <a:pt x="95" y="8415"/>
                  </a:cubicBezTo>
                  <a:cubicBezTo>
                    <a:pt x="93" y="8447"/>
                    <a:pt x="92" y="8456"/>
                    <a:pt x="95" y="8456"/>
                  </a:cubicBezTo>
                  <a:cubicBezTo>
                    <a:pt x="96" y="8456"/>
                    <a:pt x="98" y="8454"/>
                    <a:pt x="101" y="8451"/>
                  </a:cubicBezTo>
                  <a:lnTo>
                    <a:pt x="101" y="8451"/>
                  </a:lnTo>
                  <a:cubicBezTo>
                    <a:pt x="105" y="8491"/>
                    <a:pt x="99" y="8496"/>
                    <a:pt x="92" y="8496"/>
                  </a:cubicBezTo>
                  <a:cubicBezTo>
                    <a:pt x="91" y="8496"/>
                    <a:pt x="90" y="8496"/>
                    <a:pt x="88" y="8496"/>
                  </a:cubicBezTo>
                  <a:cubicBezTo>
                    <a:pt x="85" y="8493"/>
                    <a:pt x="83" y="8492"/>
                    <a:pt x="81" y="8492"/>
                  </a:cubicBezTo>
                  <a:cubicBezTo>
                    <a:pt x="73" y="8492"/>
                    <a:pt x="76" y="8509"/>
                    <a:pt x="95" y="8520"/>
                  </a:cubicBezTo>
                  <a:cubicBezTo>
                    <a:pt x="112" y="8533"/>
                    <a:pt x="110" y="8555"/>
                    <a:pt x="102" y="8555"/>
                  </a:cubicBezTo>
                  <a:cubicBezTo>
                    <a:pt x="102" y="8555"/>
                    <a:pt x="102" y="8555"/>
                    <a:pt x="102" y="8555"/>
                  </a:cubicBezTo>
                  <a:cubicBezTo>
                    <a:pt x="93" y="8554"/>
                    <a:pt x="94" y="8543"/>
                    <a:pt x="95" y="8532"/>
                  </a:cubicBezTo>
                  <a:lnTo>
                    <a:pt x="77" y="8531"/>
                  </a:lnTo>
                  <a:lnTo>
                    <a:pt x="77" y="8531"/>
                  </a:lnTo>
                  <a:cubicBezTo>
                    <a:pt x="77" y="8542"/>
                    <a:pt x="77" y="8542"/>
                    <a:pt x="85" y="8554"/>
                  </a:cubicBezTo>
                  <a:cubicBezTo>
                    <a:pt x="84" y="8562"/>
                    <a:pt x="87" y="8571"/>
                    <a:pt x="92" y="8578"/>
                  </a:cubicBezTo>
                  <a:cubicBezTo>
                    <a:pt x="95" y="8584"/>
                    <a:pt x="100" y="8588"/>
                    <a:pt x="104" y="8588"/>
                  </a:cubicBezTo>
                  <a:cubicBezTo>
                    <a:pt x="108" y="8588"/>
                    <a:pt x="112" y="8585"/>
                    <a:pt x="117" y="8580"/>
                  </a:cubicBezTo>
                  <a:cubicBezTo>
                    <a:pt x="119" y="8577"/>
                    <a:pt x="121" y="8575"/>
                    <a:pt x="123" y="8575"/>
                  </a:cubicBezTo>
                  <a:cubicBezTo>
                    <a:pt x="126" y="8575"/>
                    <a:pt x="125" y="8584"/>
                    <a:pt x="124" y="8592"/>
                  </a:cubicBezTo>
                  <a:cubicBezTo>
                    <a:pt x="119" y="8605"/>
                    <a:pt x="113" y="8610"/>
                    <a:pt x="109" y="8610"/>
                  </a:cubicBezTo>
                  <a:cubicBezTo>
                    <a:pt x="105" y="8610"/>
                    <a:pt x="102" y="8607"/>
                    <a:pt x="99" y="8601"/>
                  </a:cubicBezTo>
                  <a:cubicBezTo>
                    <a:pt x="99" y="8590"/>
                    <a:pt x="91" y="8589"/>
                    <a:pt x="82" y="8589"/>
                  </a:cubicBezTo>
                  <a:cubicBezTo>
                    <a:pt x="82" y="8589"/>
                    <a:pt x="82" y="8589"/>
                    <a:pt x="82" y="8589"/>
                  </a:cubicBezTo>
                  <a:cubicBezTo>
                    <a:pt x="74" y="8589"/>
                    <a:pt x="86" y="8646"/>
                    <a:pt x="101" y="8660"/>
                  </a:cubicBezTo>
                  <a:lnTo>
                    <a:pt x="101" y="8660"/>
                  </a:lnTo>
                  <a:cubicBezTo>
                    <a:pt x="99" y="8660"/>
                    <a:pt x="97" y="8660"/>
                    <a:pt x="94" y="8660"/>
                  </a:cubicBezTo>
                  <a:cubicBezTo>
                    <a:pt x="94" y="8660"/>
                    <a:pt x="94" y="8660"/>
                    <a:pt x="93" y="8660"/>
                  </a:cubicBezTo>
                  <a:cubicBezTo>
                    <a:pt x="85" y="8660"/>
                    <a:pt x="84" y="8683"/>
                    <a:pt x="82" y="8706"/>
                  </a:cubicBezTo>
                  <a:cubicBezTo>
                    <a:pt x="81" y="8728"/>
                    <a:pt x="80" y="8740"/>
                    <a:pt x="88" y="8740"/>
                  </a:cubicBezTo>
                  <a:cubicBezTo>
                    <a:pt x="96" y="8742"/>
                    <a:pt x="105" y="8742"/>
                    <a:pt x="104" y="8754"/>
                  </a:cubicBezTo>
                  <a:cubicBezTo>
                    <a:pt x="105" y="8745"/>
                    <a:pt x="109" y="8743"/>
                    <a:pt x="115" y="8743"/>
                  </a:cubicBezTo>
                  <a:cubicBezTo>
                    <a:pt x="117" y="8743"/>
                    <a:pt x="120" y="8744"/>
                    <a:pt x="122" y="8744"/>
                  </a:cubicBezTo>
                  <a:cubicBezTo>
                    <a:pt x="117" y="8755"/>
                    <a:pt x="110" y="8766"/>
                    <a:pt x="102" y="8776"/>
                  </a:cubicBezTo>
                  <a:cubicBezTo>
                    <a:pt x="84" y="8799"/>
                    <a:pt x="74" y="8821"/>
                    <a:pt x="71" y="8867"/>
                  </a:cubicBezTo>
                  <a:cubicBezTo>
                    <a:pt x="68" y="8891"/>
                    <a:pt x="66" y="8926"/>
                    <a:pt x="56" y="8936"/>
                  </a:cubicBezTo>
                  <a:cubicBezTo>
                    <a:pt x="55" y="8959"/>
                    <a:pt x="54" y="8970"/>
                    <a:pt x="63" y="8972"/>
                  </a:cubicBezTo>
                  <a:lnTo>
                    <a:pt x="60" y="8995"/>
                  </a:lnTo>
                  <a:cubicBezTo>
                    <a:pt x="51" y="9005"/>
                    <a:pt x="49" y="9029"/>
                    <a:pt x="58" y="9030"/>
                  </a:cubicBezTo>
                  <a:cubicBezTo>
                    <a:pt x="66" y="9041"/>
                    <a:pt x="56" y="9052"/>
                    <a:pt x="56" y="9064"/>
                  </a:cubicBezTo>
                  <a:cubicBezTo>
                    <a:pt x="45" y="9077"/>
                    <a:pt x="40" y="9082"/>
                    <a:pt x="44" y="9082"/>
                  </a:cubicBezTo>
                  <a:cubicBezTo>
                    <a:pt x="47" y="9082"/>
                    <a:pt x="53" y="9080"/>
                    <a:pt x="64" y="9076"/>
                  </a:cubicBezTo>
                  <a:cubicBezTo>
                    <a:pt x="64" y="9076"/>
                    <a:pt x="64" y="9076"/>
                    <a:pt x="64" y="9076"/>
                  </a:cubicBezTo>
                  <a:cubicBezTo>
                    <a:pt x="72" y="9076"/>
                    <a:pt x="82" y="9054"/>
                    <a:pt x="83" y="9043"/>
                  </a:cubicBezTo>
                  <a:lnTo>
                    <a:pt x="85" y="9009"/>
                  </a:lnTo>
                  <a:lnTo>
                    <a:pt x="92" y="9043"/>
                  </a:lnTo>
                  <a:cubicBezTo>
                    <a:pt x="91" y="9056"/>
                    <a:pt x="97" y="9079"/>
                    <a:pt x="105" y="9079"/>
                  </a:cubicBezTo>
                  <a:cubicBezTo>
                    <a:pt x="105" y="9079"/>
                    <a:pt x="114" y="9080"/>
                    <a:pt x="113" y="9092"/>
                  </a:cubicBezTo>
                  <a:lnTo>
                    <a:pt x="96" y="9090"/>
                  </a:lnTo>
                  <a:cubicBezTo>
                    <a:pt x="92" y="9082"/>
                    <a:pt x="83" y="9077"/>
                    <a:pt x="74" y="9077"/>
                  </a:cubicBezTo>
                  <a:cubicBezTo>
                    <a:pt x="73" y="9077"/>
                    <a:pt x="73" y="9077"/>
                    <a:pt x="72" y="9077"/>
                  </a:cubicBezTo>
                  <a:cubicBezTo>
                    <a:pt x="54" y="9087"/>
                    <a:pt x="42" y="9121"/>
                    <a:pt x="59" y="9123"/>
                  </a:cubicBezTo>
                  <a:cubicBezTo>
                    <a:pt x="59" y="9134"/>
                    <a:pt x="59" y="9134"/>
                    <a:pt x="49" y="9145"/>
                  </a:cubicBezTo>
                  <a:cubicBezTo>
                    <a:pt x="49" y="9145"/>
                    <a:pt x="49" y="9145"/>
                    <a:pt x="48" y="9145"/>
                  </a:cubicBezTo>
                  <a:cubicBezTo>
                    <a:pt x="41" y="9145"/>
                    <a:pt x="41" y="9156"/>
                    <a:pt x="56" y="9169"/>
                  </a:cubicBezTo>
                  <a:cubicBezTo>
                    <a:pt x="73" y="9181"/>
                    <a:pt x="72" y="9194"/>
                    <a:pt x="54" y="9204"/>
                  </a:cubicBezTo>
                  <a:cubicBezTo>
                    <a:pt x="35" y="9225"/>
                    <a:pt x="31" y="9272"/>
                    <a:pt x="40" y="9272"/>
                  </a:cubicBezTo>
                  <a:cubicBezTo>
                    <a:pt x="57" y="9273"/>
                    <a:pt x="55" y="9308"/>
                    <a:pt x="46" y="9319"/>
                  </a:cubicBezTo>
                  <a:cubicBezTo>
                    <a:pt x="36" y="9328"/>
                    <a:pt x="35" y="9343"/>
                    <a:pt x="42" y="9354"/>
                  </a:cubicBezTo>
                  <a:cubicBezTo>
                    <a:pt x="31" y="9354"/>
                    <a:pt x="26" y="9368"/>
                    <a:pt x="32" y="9377"/>
                  </a:cubicBezTo>
                  <a:cubicBezTo>
                    <a:pt x="32" y="9377"/>
                    <a:pt x="32" y="9382"/>
                    <a:pt x="35" y="9382"/>
                  </a:cubicBezTo>
                  <a:cubicBezTo>
                    <a:pt x="36" y="9382"/>
                    <a:pt x="38" y="9380"/>
                    <a:pt x="41" y="9377"/>
                  </a:cubicBezTo>
                  <a:lnTo>
                    <a:pt x="56" y="9401"/>
                  </a:lnTo>
                  <a:cubicBezTo>
                    <a:pt x="57" y="9392"/>
                    <a:pt x="63" y="9391"/>
                    <a:pt x="70" y="9391"/>
                  </a:cubicBezTo>
                  <a:cubicBezTo>
                    <a:pt x="71" y="9391"/>
                    <a:pt x="73" y="9391"/>
                    <a:pt x="74" y="9391"/>
                  </a:cubicBezTo>
                  <a:cubicBezTo>
                    <a:pt x="83" y="9392"/>
                    <a:pt x="71" y="9437"/>
                    <a:pt x="44" y="9458"/>
                  </a:cubicBezTo>
                  <a:lnTo>
                    <a:pt x="25" y="9481"/>
                  </a:lnTo>
                  <a:lnTo>
                    <a:pt x="41" y="9482"/>
                  </a:lnTo>
                  <a:cubicBezTo>
                    <a:pt x="41" y="9493"/>
                    <a:pt x="40" y="9505"/>
                    <a:pt x="32" y="9505"/>
                  </a:cubicBezTo>
                  <a:cubicBezTo>
                    <a:pt x="32" y="9505"/>
                    <a:pt x="32" y="9504"/>
                    <a:pt x="31" y="9504"/>
                  </a:cubicBezTo>
                  <a:cubicBezTo>
                    <a:pt x="29" y="9504"/>
                    <a:pt x="28" y="9504"/>
                    <a:pt x="27" y="9504"/>
                  </a:cubicBezTo>
                  <a:cubicBezTo>
                    <a:pt x="23" y="9504"/>
                    <a:pt x="23" y="9506"/>
                    <a:pt x="22" y="9516"/>
                  </a:cubicBezTo>
                  <a:cubicBezTo>
                    <a:pt x="22" y="9516"/>
                    <a:pt x="21" y="9527"/>
                    <a:pt x="30" y="9528"/>
                  </a:cubicBezTo>
                  <a:cubicBezTo>
                    <a:pt x="47" y="9529"/>
                    <a:pt x="47" y="9529"/>
                    <a:pt x="38" y="9540"/>
                  </a:cubicBezTo>
                  <a:cubicBezTo>
                    <a:pt x="20" y="9550"/>
                    <a:pt x="19" y="9562"/>
                    <a:pt x="35" y="9575"/>
                  </a:cubicBezTo>
                  <a:cubicBezTo>
                    <a:pt x="53" y="9576"/>
                    <a:pt x="53" y="9576"/>
                    <a:pt x="35" y="9586"/>
                  </a:cubicBezTo>
                  <a:cubicBezTo>
                    <a:pt x="34" y="9586"/>
                    <a:pt x="34" y="9586"/>
                    <a:pt x="33" y="9586"/>
                  </a:cubicBezTo>
                  <a:cubicBezTo>
                    <a:pt x="25" y="9586"/>
                    <a:pt x="17" y="9597"/>
                    <a:pt x="16" y="9608"/>
                  </a:cubicBezTo>
                  <a:lnTo>
                    <a:pt x="25" y="9609"/>
                  </a:lnTo>
                  <a:cubicBezTo>
                    <a:pt x="41" y="9610"/>
                    <a:pt x="40" y="9621"/>
                    <a:pt x="31" y="9632"/>
                  </a:cubicBezTo>
                  <a:cubicBezTo>
                    <a:pt x="22" y="9632"/>
                    <a:pt x="21" y="9644"/>
                    <a:pt x="28" y="9667"/>
                  </a:cubicBezTo>
                  <a:cubicBezTo>
                    <a:pt x="27" y="9690"/>
                    <a:pt x="26" y="9701"/>
                    <a:pt x="18" y="9701"/>
                  </a:cubicBezTo>
                  <a:cubicBezTo>
                    <a:pt x="17" y="9701"/>
                    <a:pt x="17" y="9701"/>
                    <a:pt x="17" y="9701"/>
                  </a:cubicBezTo>
                  <a:cubicBezTo>
                    <a:pt x="13" y="9700"/>
                    <a:pt x="10" y="9700"/>
                    <a:pt x="8" y="9700"/>
                  </a:cubicBezTo>
                  <a:cubicBezTo>
                    <a:pt x="1" y="9700"/>
                    <a:pt x="4" y="9703"/>
                    <a:pt x="17" y="9713"/>
                  </a:cubicBezTo>
                  <a:cubicBezTo>
                    <a:pt x="25" y="9725"/>
                    <a:pt x="25" y="9725"/>
                    <a:pt x="13" y="9748"/>
                  </a:cubicBezTo>
                  <a:cubicBezTo>
                    <a:pt x="4" y="9758"/>
                    <a:pt x="4" y="9758"/>
                    <a:pt x="12" y="9770"/>
                  </a:cubicBezTo>
                  <a:cubicBezTo>
                    <a:pt x="17" y="9771"/>
                    <a:pt x="22" y="9771"/>
                    <a:pt x="26" y="9771"/>
                  </a:cubicBezTo>
                  <a:cubicBezTo>
                    <a:pt x="34" y="9771"/>
                    <a:pt x="38" y="9769"/>
                    <a:pt x="38" y="9761"/>
                  </a:cubicBezTo>
                  <a:cubicBezTo>
                    <a:pt x="39" y="9752"/>
                    <a:pt x="39" y="9750"/>
                    <a:pt x="43" y="9750"/>
                  </a:cubicBezTo>
                  <a:cubicBezTo>
                    <a:pt x="44" y="9750"/>
                    <a:pt x="46" y="9750"/>
                    <a:pt x="48" y="9750"/>
                  </a:cubicBezTo>
                  <a:lnTo>
                    <a:pt x="46" y="9774"/>
                  </a:lnTo>
                  <a:cubicBezTo>
                    <a:pt x="45" y="9789"/>
                    <a:pt x="46" y="9805"/>
                    <a:pt x="51" y="9821"/>
                  </a:cubicBezTo>
                  <a:cubicBezTo>
                    <a:pt x="55" y="9832"/>
                    <a:pt x="61" y="9838"/>
                    <a:pt x="65" y="9838"/>
                  </a:cubicBezTo>
                  <a:cubicBezTo>
                    <a:pt x="69" y="9838"/>
                    <a:pt x="72" y="9833"/>
                    <a:pt x="68" y="9821"/>
                  </a:cubicBezTo>
                  <a:lnTo>
                    <a:pt x="77" y="9811"/>
                  </a:lnTo>
                  <a:cubicBezTo>
                    <a:pt x="78" y="9811"/>
                    <a:pt x="80" y="9811"/>
                    <a:pt x="81" y="9811"/>
                  </a:cubicBezTo>
                  <a:cubicBezTo>
                    <a:pt x="103" y="9811"/>
                    <a:pt x="103" y="9789"/>
                    <a:pt x="80" y="9787"/>
                  </a:cubicBezTo>
                  <a:cubicBezTo>
                    <a:pt x="54" y="9785"/>
                    <a:pt x="54" y="9785"/>
                    <a:pt x="72" y="9775"/>
                  </a:cubicBezTo>
                  <a:lnTo>
                    <a:pt x="72" y="9775"/>
                  </a:lnTo>
                  <a:cubicBezTo>
                    <a:pt x="72" y="9775"/>
                    <a:pt x="73" y="9775"/>
                    <a:pt x="74" y="9775"/>
                  </a:cubicBezTo>
                  <a:cubicBezTo>
                    <a:pt x="89" y="9775"/>
                    <a:pt x="90" y="9764"/>
                    <a:pt x="91" y="9753"/>
                  </a:cubicBezTo>
                  <a:cubicBezTo>
                    <a:pt x="91" y="9744"/>
                    <a:pt x="91" y="9742"/>
                    <a:pt x="95" y="9742"/>
                  </a:cubicBezTo>
                  <a:cubicBezTo>
                    <a:pt x="96" y="9742"/>
                    <a:pt x="98" y="9742"/>
                    <a:pt x="100" y="9742"/>
                  </a:cubicBezTo>
                  <a:cubicBezTo>
                    <a:pt x="100" y="9742"/>
                    <a:pt x="100" y="9742"/>
                    <a:pt x="101" y="9742"/>
                  </a:cubicBezTo>
                  <a:cubicBezTo>
                    <a:pt x="108" y="9742"/>
                    <a:pt x="118" y="9732"/>
                    <a:pt x="119" y="9721"/>
                  </a:cubicBezTo>
                  <a:cubicBezTo>
                    <a:pt x="119" y="9709"/>
                    <a:pt x="119" y="9709"/>
                    <a:pt x="111" y="9709"/>
                  </a:cubicBezTo>
                  <a:cubicBezTo>
                    <a:pt x="109" y="9710"/>
                    <a:pt x="108" y="9711"/>
                    <a:pt x="107" y="9711"/>
                  </a:cubicBezTo>
                  <a:cubicBezTo>
                    <a:pt x="102" y="9711"/>
                    <a:pt x="106" y="9694"/>
                    <a:pt x="121" y="9686"/>
                  </a:cubicBezTo>
                  <a:cubicBezTo>
                    <a:pt x="130" y="9675"/>
                    <a:pt x="130" y="9675"/>
                    <a:pt x="113" y="9674"/>
                  </a:cubicBezTo>
                  <a:cubicBezTo>
                    <a:pt x="96" y="9673"/>
                    <a:pt x="97" y="9649"/>
                    <a:pt x="115" y="9639"/>
                  </a:cubicBezTo>
                  <a:lnTo>
                    <a:pt x="118" y="9615"/>
                  </a:lnTo>
                  <a:cubicBezTo>
                    <a:pt x="119" y="9604"/>
                    <a:pt x="110" y="9603"/>
                    <a:pt x="101" y="9603"/>
                  </a:cubicBezTo>
                  <a:cubicBezTo>
                    <a:pt x="84" y="9601"/>
                    <a:pt x="84" y="9601"/>
                    <a:pt x="94" y="9591"/>
                  </a:cubicBezTo>
                  <a:cubicBezTo>
                    <a:pt x="97" y="9584"/>
                    <a:pt x="104" y="9581"/>
                    <a:pt x="112" y="9581"/>
                  </a:cubicBezTo>
                  <a:cubicBezTo>
                    <a:pt x="120" y="9581"/>
                    <a:pt x="121" y="9570"/>
                    <a:pt x="122" y="9558"/>
                  </a:cubicBezTo>
                  <a:cubicBezTo>
                    <a:pt x="122" y="9546"/>
                    <a:pt x="124" y="9524"/>
                    <a:pt x="115" y="9522"/>
                  </a:cubicBezTo>
                  <a:lnTo>
                    <a:pt x="115" y="9522"/>
                  </a:lnTo>
                  <a:lnTo>
                    <a:pt x="124" y="9524"/>
                  </a:lnTo>
                  <a:cubicBezTo>
                    <a:pt x="125" y="9511"/>
                    <a:pt x="133" y="9512"/>
                    <a:pt x="125" y="9511"/>
                  </a:cubicBezTo>
                  <a:cubicBezTo>
                    <a:pt x="127" y="9500"/>
                    <a:pt x="131" y="9489"/>
                    <a:pt x="137" y="9478"/>
                  </a:cubicBezTo>
                  <a:cubicBezTo>
                    <a:pt x="144" y="9462"/>
                    <a:pt x="139" y="9439"/>
                    <a:pt x="128" y="9439"/>
                  </a:cubicBezTo>
                  <a:cubicBezTo>
                    <a:pt x="124" y="9439"/>
                    <a:pt x="118" y="9443"/>
                    <a:pt x="113" y="9452"/>
                  </a:cubicBezTo>
                  <a:lnTo>
                    <a:pt x="113" y="9452"/>
                  </a:lnTo>
                  <a:cubicBezTo>
                    <a:pt x="113" y="9449"/>
                    <a:pt x="113" y="9445"/>
                    <a:pt x="113" y="9440"/>
                  </a:cubicBezTo>
                  <a:cubicBezTo>
                    <a:pt x="114" y="9429"/>
                    <a:pt x="105" y="9428"/>
                    <a:pt x="105" y="9428"/>
                  </a:cubicBezTo>
                  <a:cubicBezTo>
                    <a:pt x="97" y="9428"/>
                    <a:pt x="97" y="9416"/>
                    <a:pt x="99" y="9405"/>
                  </a:cubicBezTo>
                  <a:lnTo>
                    <a:pt x="99" y="9405"/>
                  </a:lnTo>
                  <a:lnTo>
                    <a:pt x="115" y="9406"/>
                  </a:lnTo>
                  <a:cubicBezTo>
                    <a:pt x="121" y="9409"/>
                    <a:pt x="125" y="9410"/>
                    <a:pt x="129" y="9410"/>
                  </a:cubicBezTo>
                  <a:cubicBezTo>
                    <a:pt x="143" y="9410"/>
                    <a:pt x="145" y="9394"/>
                    <a:pt x="126" y="9384"/>
                  </a:cubicBezTo>
                  <a:lnTo>
                    <a:pt x="126" y="9384"/>
                  </a:lnTo>
                  <a:cubicBezTo>
                    <a:pt x="128" y="9384"/>
                    <a:pt x="131" y="9384"/>
                    <a:pt x="134" y="9384"/>
                  </a:cubicBezTo>
                  <a:cubicBezTo>
                    <a:pt x="143" y="9384"/>
                    <a:pt x="143" y="9373"/>
                    <a:pt x="137" y="9350"/>
                  </a:cubicBezTo>
                  <a:cubicBezTo>
                    <a:pt x="138" y="9338"/>
                    <a:pt x="122" y="9325"/>
                    <a:pt x="113" y="9324"/>
                  </a:cubicBezTo>
                  <a:cubicBezTo>
                    <a:pt x="104" y="9324"/>
                    <a:pt x="105" y="9313"/>
                    <a:pt x="105" y="9313"/>
                  </a:cubicBezTo>
                  <a:cubicBezTo>
                    <a:pt x="106" y="9303"/>
                    <a:pt x="106" y="9301"/>
                    <a:pt x="110" y="9301"/>
                  </a:cubicBezTo>
                  <a:cubicBezTo>
                    <a:pt x="112" y="9301"/>
                    <a:pt x="113" y="9301"/>
                    <a:pt x="115" y="9301"/>
                  </a:cubicBezTo>
                  <a:cubicBezTo>
                    <a:pt x="116" y="9301"/>
                    <a:pt x="116" y="9301"/>
                    <a:pt x="117" y="9301"/>
                  </a:cubicBezTo>
                  <a:cubicBezTo>
                    <a:pt x="132" y="9301"/>
                    <a:pt x="133" y="9279"/>
                    <a:pt x="118" y="9267"/>
                  </a:cubicBezTo>
                  <a:lnTo>
                    <a:pt x="125" y="9267"/>
                  </a:lnTo>
                  <a:cubicBezTo>
                    <a:pt x="126" y="9267"/>
                    <a:pt x="126" y="9267"/>
                    <a:pt x="127" y="9267"/>
                  </a:cubicBezTo>
                  <a:cubicBezTo>
                    <a:pt x="135" y="9267"/>
                    <a:pt x="143" y="9254"/>
                    <a:pt x="139" y="9198"/>
                  </a:cubicBezTo>
                  <a:cubicBezTo>
                    <a:pt x="143" y="9153"/>
                    <a:pt x="146" y="9119"/>
                    <a:pt x="153" y="9119"/>
                  </a:cubicBezTo>
                  <a:cubicBezTo>
                    <a:pt x="153" y="9119"/>
                    <a:pt x="153" y="9119"/>
                    <a:pt x="154" y="9119"/>
                  </a:cubicBezTo>
                  <a:cubicBezTo>
                    <a:pt x="163" y="9119"/>
                    <a:pt x="149" y="9071"/>
                    <a:pt x="133" y="9047"/>
                  </a:cubicBezTo>
                  <a:cubicBezTo>
                    <a:pt x="142" y="9047"/>
                    <a:pt x="143" y="9036"/>
                    <a:pt x="145" y="9013"/>
                  </a:cubicBezTo>
                  <a:cubicBezTo>
                    <a:pt x="147" y="8978"/>
                    <a:pt x="147" y="8978"/>
                    <a:pt x="156" y="8978"/>
                  </a:cubicBezTo>
                  <a:cubicBezTo>
                    <a:pt x="162" y="8984"/>
                    <a:pt x="166" y="8987"/>
                    <a:pt x="167" y="8987"/>
                  </a:cubicBezTo>
                  <a:cubicBezTo>
                    <a:pt x="169" y="8987"/>
                    <a:pt x="165" y="8981"/>
                    <a:pt x="157" y="8967"/>
                  </a:cubicBezTo>
                  <a:cubicBezTo>
                    <a:pt x="140" y="8954"/>
                    <a:pt x="151" y="8921"/>
                    <a:pt x="167" y="8921"/>
                  </a:cubicBezTo>
                  <a:cubicBezTo>
                    <a:pt x="168" y="8921"/>
                    <a:pt x="168" y="8921"/>
                    <a:pt x="168" y="8921"/>
                  </a:cubicBezTo>
                  <a:cubicBezTo>
                    <a:pt x="169" y="8921"/>
                    <a:pt x="169" y="8921"/>
                    <a:pt x="169" y="8921"/>
                  </a:cubicBezTo>
                  <a:cubicBezTo>
                    <a:pt x="177" y="8921"/>
                    <a:pt x="178" y="8909"/>
                    <a:pt x="179" y="8887"/>
                  </a:cubicBezTo>
                  <a:cubicBezTo>
                    <a:pt x="171" y="8875"/>
                    <a:pt x="174" y="8852"/>
                    <a:pt x="175" y="8829"/>
                  </a:cubicBezTo>
                  <a:cubicBezTo>
                    <a:pt x="178" y="8794"/>
                    <a:pt x="178" y="8794"/>
                    <a:pt x="161" y="8792"/>
                  </a:cubicBezTo>
                  <a:cubicBezTo>
                    <a:pt x="143" y="8791"/>
                    <a:pt x="145" y="8780"/>
                    <a:pt x="147" y="8756"/>
                  </a:cubicBezTo>
                  <a:cubicBezTo>
                    <a:pt x="147" y="8745"/>
                    <a:pt x="148" y="8734"/>
                    <a:pt x="157" y="8734"/>
                  </a:cubicBezTo>
                  <a:cubicBezTo>
                    <a:pt x="163" y="8728"/>
                    <a:pt x="166" y="8720"/>
                    <a:pt x="167" y="8711"/>
                  </a:cubicBezTo>
                  <a:cubicBezTo>
                    <a:pt x="168" y="8700"/>
                    <a:pt x="168" y="8689"/>
                    <a:pt x="177" y="8689"/>
                  </a:cubicBezTo>
                  <a:cubicBezTo>
                    <a:pt x="184" y="8679"/>
                    <a:pt x="188" y="8668"/>
                    <a:pt x="188" y="8655"/>
                  </a:cubicBezTo>
                  <a:cubicBezTo>
                    <a:pt x="189" y="8632"/>
                    <a:pt x="192" y="8609"/>
                    <a:pt x="200" y="8609"/>
                  </a:cubicBezTo>
                  <a:cubicBezTo>
                    <a:pt x="201" y="8598"/>
                    <a:pt x="201" y="8598"/>
                    <a:pt x="193" y="8597"/>
                  </a:cubicBezTo>
                  <a:cubicBezTo>
                    <a:pt x="184" y="8597"/>
                    <a:pt x="176" y="8585"/>
                    <a:pt x="188" y="8539"/>
                  </a:cubicBezTo>
                  <a:cubicBezTo>
                    <a:pt x="189" y="8516"/>
                    <a:pt x="193" y="8481"/>
                    <a:pt x="184" y="8480"/>
                  </a:cubicBezTo>
                  <a:cubicBezTo>
                    <a:pt x="185" y="8469"/>
                    <a:pt x="185" y="8469"/>
                    <a:pt x="193" y="8469"/>
                  </a:cubicBezTo>
                  <a:cubicBezTo>
                    <a:pt x="194" y="8469"/>
                    <a:pt x="194" y="8469"/>
                    <a:pt x="195" y="8469"/>
                  </a:cubicBezTo>
                  <a:cubicBezTo>
                    <a:pt x="211" y="8469"/>
                    <a:pt x="211" y="8447"/>
                    <a:pt x="196" y="8423"/>
                  </a:cubicBezTo>
                  <a:cubicBezTo>
                    <a:pt x="188" y="8422"/>
                    <a:pt x="189" y="8411"/>
                    <a:pt x="198" y="8399"/>
                  </a:cubicBezTo>
                  <a:cubicBezTo>
                    <a:pt x="198" y="8392"/>
                    <a:pt x="196" y="8383"/>
                    <a:pt x="192" y="8376"/>
                  </a:cubicBezTo>
                  <a:cubicBezTo>
                    <a:pt x="184" y="8364"/>
                    <a:pt x="184" y="8364"/>
                    <a:pt x="194" y="8341"/>
                  </a:cubicBezTo>
                  <a:cubicBezTo>
                    <a:pt x="194" y="8341"/>
                    <a:pt x="195" y="8341"/>
                    <a:pt x="195" y="8341"/>
                  </a:cubicBezTo>
                  <a:cubicBezTo>
                    <a:pt x="203" y="8341"/>
                    <a:pt x="204" y="8329"/>
                    <a:pt x="204" y="8319"/>
                  </a:cubicBezTo>
                  <a:cubicBezTo>
                    <a:pt x="197" y="8295"/>
                    <a:pt x="207" y="8167"/>
                    <a:pt x="216" y="8157"/>
                  </a:cubicBezTo>
                  <a:cubicBezTo>
                    <a:pt x="209" y="8145"/>
                    <a:pt x="209" y="8145"/>
                    <a:pt x="210" y="8132"/>
                  </a:cubicBezTo>
                  <a:cubicBezTo>
                    <a:pt x="228" y="8122"/>
                    <a:pt x="220" y="8110"/>
                    <a:pt x="203" y="8109"/>
                  </a:cubicBezTo>
                  <a:lnTo>
                    <a:pt x="202" y="8121"/>
                  </a:lnTo>
                  <a:lnTo>
                    <a:pt x="201" y="8132"/>
                  </a:lnTo>
                  <a:cubicBezTo>
                    <a:pt x="184" y="8131"/>
                    <a:pt x="186" y="8099"/>
                    <a:pt x="210" y="8099"/>
                  </a:cubicBezTo>
                  <a:cubicBezTo>
                    <a:pt x="210" y="8099"/>
                    <a:pt x="211" y="8099"/>
                    <a:pt x="212" y="8099"/>
                  </a:cubicBezTo>
                  <a:cubicBezTo>
                    <a:pt x="230" y="8088"/>
                    <a:pt x="230" y="8088"/>
                    <a:pt x="214" y="8075"/>
                  </a:cubicBezTo>
                  <a:cubicBezTo>
                    <a:pt x="197" y="8062"/>
                    <a:pt x="198" y="8051"/>
                    <a:pt x="216" y="8041"/>
                  </a:cubicBezTo>
                  <a:cubicBezTo>
                    <a:pt x="220" y="8041"/>
                    <a:pt x="223" y="8041"/>
                    <a:pt x="225" y="8041"/>
                  </a:cubicBezTo>
                  <a:cubicBezTo>
                    <a:pt x="232" y="8041"/>
                    <a:pt x="230" y="8039"/>
                    <a:pt x="217" y="8029"/>
                  </a:cubicBezTo>
                  <a:cubicBezTo>
                    <a:pt x="186" y="8004"/>
                    <a:pt x="180" y="7970"/>
                    <a:pt x="210" y="7970"/>
                  </a:cubicBezTo>
                  <a:cubicBezTo>
                    <a:pt x="211" y="7970"/>
                    <a:pt x="212" y="7970"/>
                    <a:pt x="213" y="7970"/>
                  </a:cubicBezTo>
                  <a:cubicBezTo>
                    <a:pt x="215" y="7970"/>
                    <a:pt x="217" y="7970"/>
                    <a:pt x="218" y="7970"/>
                  </a:cubicBezTo>
                  <a:cubicBezTo>
                    <a:pt x="230" y="7970"/>
                    <a:pt x="239" y="7961"/>
                    <a:pt x="240" y="7950"/>
                  </a:cubicBezTo>
                  <a:cubicBezTo>
                    <a:pt x="241" y="7937"/>
                    <a:pt x="232" y="7937"/>
                    <a:pt x="224" y="7936"/>
                  </a:cubicBezTo>
                  <a:cubicBezTo>
                    <a:pt x="220" y="7939"/>
                    <a:pt x="216" y="7940"/>
                    <a:pt x="214" y="7940"/>
                  </a:cubicBezTo>
                  <a:cubicBezTo>
                    <a:pt x="208" y="7940"/>
                    <a:pt x="212" y="7929"/>
                    <a:pt x="225" y="7913"/>
                  </a:cubicBezTo>
                  <a:cubicBezTo>
                    <a:pt x="253" y="7880"/>
                    <a:pt x="256" y="7858"/>
                    <a:pt x="241" y="7821"/>
                  </a:cubicBezTo>
                  <a:cubicBezTo>
                    <a:pt x="231" y="7787"/>
                    <a:pt x="230" y="7760"/>
                    <a:pt x="235" y="7760"/>
                  </a:cubicBezTo>
                  <a:cubicBezTo>
                    <a:pt x="237" y="7760"/>
                    <a:pt x="240" y="7764"/>
                    <a:pt x="244" y="7775"/>
                  </a:cubicBezTo>
                  <a:cubicBezTo>
                    <a:pt x="252" y="7787"/>
                    <a:pt x="256" y="7793"/>
                    <a:pt x="257" y="7793"/>
                  </a:cubicBezTo>
                  <a:cubicBezTo>
                    <a:pt x="258" y="7793"/>
                    <a:pt x="257" y="7787"/>
                    <a:pt x="253" y="7776"/>
                  </a:cubicBezTo>
                  <a:cubicBezTo>
                    <a:pt x="255" y="7752"/>
                    <a:pt x="257" y="7730"/>
                    <a:pt x="257" y="7717"/>
                  </a:cubicBezTo>
                  <a:cubicBezTo>
                    <a:pt x="258" y="7706"/>
                    <a:pt x="250" y="7694"/>
                    <a:pt x="242" y="7693"/>
                  </a:cubicBezTo>
                  <a:cubicBezTo>
                    <a:pt x="262" y="7682"/>
                    <a:pt x="269" y="7655"/>
                    <a:pt x="255" y="7636"/>
                  </a:cubicBezTo>
                  <a:cubicBezTo>
                    <a:pt x="256" y="7624"/>
                    <a:pt x="257" y="7613"/>
                    <a:pt x="257" y="7613"/>
                  </a:cubicBezTo>
                  <a:cubicBezTo>
                    <a:pt x="257" y="7601"/>
                    <a:pt x="257" y="7601"/>
                    <a:pt x="250" y="7590"/>
                  </a:cubicBezTo>
                  <a:cubicBezTo>
                    <a:pt x="242" y="7577"/>
                    <a:pt x="251" y="7566"/>
                    <a:pt x="260" y="7555"/>
                  </a:cubicBezTo>
                  <a:cubicBezTo>
                    <a:pt x="270" y="7544"/>
                    <a:pt x="279" y="7533"/>
                    <a:pt x="270" y="7532"/>
                  </a:cubicBezTo>
                  <a:cubicBezTo>
                    <a:pt x="262" y="7532"/>
                    <a:pt x="256" y="7508"/>
                    <a:pt x="248" y="7495"/>
                  </a:cubicBezTo>
                  <a:cubicBezTo>
                    <a:pt x="242" y="7488"/>
                    <a:pt x="245" y="7480"/>
                    <a:pt x="250" y="7480"/>
                  </a:cubicBezTo>
                  <a:cubicBezTo>
                    <a:pt x="252" y="7480"/>
                    <a:pt x="255" y="7481"/>
                    <a:pt x="257" y="7485"/>
                  </a:cubicBezTo>
                  <a:cubicBezTo>
                    <a:pt x="266" y="7485"/>
                    <a:pt x="266" y="7485"/>
                    <a:pt x="276" y="7463"/>
                  </a:cubicBezTo>
                  <a:cubicBezTo>
                    <a:pt x="277" y="7452"/>
                    <a:pt x="278" y="7428"/>
                    <a:pt x="270" y="7428"/>
                  </a:cubicBezTo>
                  <a:cubicBezTo>
                    <a:pt x="261" y="7427"/>
                    <a:pt x="267" y="7357"/>
                    <a:pt x="276" y="7347"/>
                  </a:cubicBezTo>
                  <a:lnTo>
                    <a:pt x="278" y="7324"/>
                  </a:lnTo>
                  <a:cubicBezTo>
                    <a:pt x="278" y="7312"/>
                    <a:pt x="271" y="7300"/>
                    <a:pt x="271" y="7288"/>
                  </a:cubicBezTo>
                  <a:cubicBezTo>
                    <a:pt x="271" y="7280"/>
                    <a:pt x="269" y="7271"/>
                    <a:pt x="265" y="7264"/>
                  </a:cubicBezTo>
                  <a:cubicBezTo>
                    <a:pt x="266" y="7253"/>
                    <a:pt x="267" y="7242"/>
                    <a:pt x="274" y="7242"/>
                  </a:cubicBezTo>
                  <a:cubicBezTo>
                    <a:pt x="274" y="7242"/>
                    <a:pt x="274" y="7242"/>
                    <a:pt x="275" y="7242"/>
                  </a:cubicBezTo>
                  <a:cubicBezTo>
                    <a:pt x="259" y="7229"/>
                    <a:pt x="259" y="7229"/>
                    <a:pt x="277" y="7218"/>
                  </a:cubicBezTo>
                  <a:cubicBezTo>
                    <a:pt x="282" y="7219"/>
                    <a:pt x="285" y="7219"/>
                    <a:pt x="287" y="7219"/>
                  </a:cubicBezTo>
                  <a:cubicBezTo>
                    <a:pt x="292" y="7219"/>
                    <a:pt x="289" y="7217"/>
                    <a:pt x="278" y="7207"/>
                  </a:cubicBezTo>
                  <a:cubicBezTo>
                    <a:pt x="270" y="7195"/>
                    <a:pt x="270" y="7195"/>
                    <a:pt x="279" y="7183"/>
                  </a:cubicBezTo>
                  <a:cubicBezTo>
                    <a:pt x="280" y="7184"/>
                    <a:pt x="281" y="7184"/>
                    <a:pt x="281" y="7184"/>
                  </a:cubicBezTo>
                  <a:cubicBezTo>
                    <a:pt x="288" y="7184"/>
                    <a:pt x="289" y="7172"/>
                    <a:pt x="280" y="7172"/>
                  </a:cubicBezTo>
                  <a:cubicBezTo>
                    <a:pt x="265" y="7160"/>
                    <a:pt x="258" y="7125"/>
                    <a:pt x="274" y="7125"/>
                  </a:cubicBezTo>
                  <a:cubicBezTo>
                    <a:pt x="274" y="7125"/>
                    <a:pt x="274" y="7125"/>
                    <a:pt x="275" y="7125"/>
                  </a:cubicBezTo>
                  <a:cubicBezTo>
                    <a:pt x="275" y="7117"/>
                    <a:pt x="272" y="7108"/>
                    <a:pt x="268" y="7102"/>
                  </a:cubicBezTo>
                  <a:cubicBezTo>
                    <a:pt x="256" y="7092"/>
                    <a:pt x="253" y="7090"/>
                    <a:pt x="260" y="7090"/>
                  </a:cubicBezTo>
                  <a:cubicBezTo>
                    <a:pt x="262" y="7090"/>
                    <a:pt x="265" y="7090"/>
                    <a:pt x="269" y="7090"/>
                  </a:cubicBezTo>
                  <a:cubicBezTo>
                    <a:pt x="287" y="7080"/>
                    <a:pt x="288" y="7068"/>
                    <a:pt x="271" y="7056"/>
                  </a:cubicBezTo>
                  <a:cubicBezTo>
                    <a:pt x="267" y="7048"/>
                    <a:pt x="268" y="7039"/>
                    <a:pt x="274" y="7032"/>
                  </a:cubicBezTo>
                  <a:cubicBezTo>
                    <a:pt x="283" y="7011"/>
                    <a:pt x="295" y="6950"/>
                    <a:pt x="282" y="6950"/>
                  </a:cubicBezTo>
                  <a:cubicBezTo>
                    <a:pt x="281" y="6950"/>
                    <a:pt x="280" y="6951"/>
                    <a:pt x="279" y="6951"/>
                  </a:cubicBezTo>
                  <a:lnTo>
                    <a:pt x="281" y="6928"/>
                  </a:lnTo>
                  <a:cubicBezTo>
                    <a:pt x="292" y="6905"/>
                    <a:pt x="293" y="6894"/>
                    <a:pt x="285" y="6882"/>
                  </a:cubicBezTo>
                  <a:lnTo>
                    <a:pt x="277" y="6869"/>
                  </a:lnTo>
                  <a:lnTo>
                    <a:pt x="277" y="6869"/>
                  </a:lnTo>
                  <a:cubicBezTo>
                    <a:pt x="277" y="6869"/>
                    <a:pt x="278" y="6869"/>
                    <a:pt x="278" y="6869"/>
                  </a:cubicBezTo>
                  <a:cubicBezTo>
                    <a:pt x="287" y="6869"/>
                    <a:pt x="295" y="6859"/>
                    <a:pt x="296" y="6848"/>
                  </a:cubicBezTo>
                  <a:cubicBezTo>
                    <a:pt x="296" y="6836"/>
                    <a:pt x="296" y="6836"/>
                    <a:pt x="288" y="6836"/>
                  </a:cubicBezTo>
                  <a:cubicBezTo>
                    <a:pt x="285" y="6838"/>
                    <a:pt x="283" y="6840"/>
                    <a:pt x="282" y="6840"/>
                  </a:cubicBezTo>
                  <a:cubicBezTo>
                    <a:pt x="279" y="6840"/>
                    <a:pt x="279" y="6832"/>
                    <a:pt x="280" y="6823"/>
                  </a:cubicBezTo>
                  <a:cubicBezTo>
                    <a:pt x="281" y="6812"/>
                    <a:pt x="290" y="6801"/>
                    <a:pt x="299" y="6801"/>
                  </a:cubicBezTo>
                  <a:lnTo>
                    <a:pt x="299" y="6790"/>
                  </a:lnTo>
                  <a:cubicBezTo>
                    <a:pt x="283" y="6789"/>
                    <a:pt x="284" y="6777"/>
                    <a:pt x="293" y="6777"/>
                  </a:cubicBezTo>
                  <a:cubicBezTo>
                    <a:pt x="299" y="6768"/>
                    <a:pt x="304" y="6756"/>
                    <a:pt x="303" y="6744"/>
                  </a:cubicBezTo>
                  <a:cubicBezTo>
                    <a:pt x="298" y="6743"/>
                    <a:pt x="300" y="6738"/>
                    <a:pt x="301" y="6738"/>
                  </a:cubicBezTo>
                  <a:cubicBezTo>
                    <a:pt x="302" y="6738"/>
                    <a:pt x="303" y="6740"/>
                    <a:pt x="303" y="6744"/>
                  </a:cubicBezTo>
                  <a:lnTo>
                    <a:pt x="312" y="6744"/>
                  </a:lnTo>
                  <a:cubicBezTo>
                    <a:pt x="321" y="6734"/>
                    <a:pt x="313" y="6733"/>
                    <a:pt x="304" y="6733"/>
                  </a:cubicBezTo>
                  <a:lnTo>
                    <a:pt x="306" y="6709"/>
                  </a:lnTo>
                  <a:cubicBezTo>
                    <a:pt x="306" y="6701"/>
                    <a:pt x="307" y="6692"/>
                    <a:pt x="304" y="6692"/>
                  </a:cubicBezTo>
                  <a:cubicBezTo>
                    <a:pt x="302" y="6692"/>
                    <a:pt x="301" y="6693"/>
                    <a:pt x="298" y="6697"/>
                  </a:cubicBezTo>
                  <a:cubicBezTo>
                    <a:pt x="289" y="6695"/>
                    <a:pt x="281" y="6695"/>
                    <a:pt x="283" y="6683"/>
                  </a:cubicBezTo>
                  <a:lnTo>
                    <a:pt x="283" y="6683"/>
                  </a:lnTo>
                  <a:cubicBezTo>
                    <a:pt x="285" y="6683"/>
                    <a:pt x="287" y="6684"/>
                    <a:pt x="289" y="6684"/>
                  </a:cubicBezTo>
                  <a:cubicBezTo>
                    <a:pt x="295" y="6684"/>
                    <a:pt x="299" y="6682"/>
                    <a:pt x="299" y="6673"/>
                  </a:cubicBezTo>
                  <a:cubicBezTo>
                    <a:pt x="300" y="6664"/>
                    <a:pt x="307" y="6663"/>
                    <a:pt x="309" y="6663"/>
                  </a:cubicBezTo>
                  <a:cubicBezTo>
                    <a:pt x="309" y="6663"/>
                    <a:pt x="309" y="6663"/>
                    <a:pt x="309" y="6663"/>
                  </a:cubicBezTo>
                  <a:cubicBezTo>
                    <a:pt x="311" y="6664"/>
                    <a:pt x="313" y="6665"/>
                    <a:pt x="314" y="6665"/>
                  </a:cubicBezTo>
                  <a:cubicBezTo>
                    <a:pt x="324" y="6665"/>
                    <a:pt x="320" y="6627"/>
                    <a:pt x="313" y="6616"/>
                  </a:cubicBezTo>
                  <a:cubicBezTo>
                    <a:pt x="298" y="6593"/>
                    <a:pt x="298" y="6581"/>
                    <a:pt x="313" y="6581"/>
                  </a:cubicBezTo>
                  <a:cubicBezTo>
                    <a:pt x="314" y="6581"/>
                    <a:pt x="314" y="6581"/>
                    <a:pt x="315" y="6581"/>
                  </a:cubicBezTo>
                  <a:cubicBezTo>
                    <a:pt x="316" y="6581"/>
                    <a:pt x="316" y="6581"/>
                    <a:pt x="317" y="6581"/>
                  </a:cubicBezTo>
                  <a:cubicBezTo>
                    <a:pt x="331" y="6581"/>
                    <a:pt x="316" y="6558"/>
                    <a:pt x="293" y="6545"/>
                  </a:cubicBezTo>
                  <a:lnTo>
                    <a:pt x="268" y="6532"/>
                  </a:lnTo>
                  <a:lnTo>
                    <a:pt x="293" y="6533"/>
                  </a:lnTo>
                  <a:cubicBezTo>
                    <a:pt x="327" y="6524"/>
                    <a:pt x="327" y="6524"/>
                    <a:pt x="314" y="6488"/>
                  </a:cubicBezTo>
                  <a:cubicBezTo>
                    <a:pt x="308" y="6469"/>
                    <a:pt x="307" y="6465"/>
                    <a:pt x="312" y="6465"/>
                  </a:cubicBezTo>
                  <a:cubicBezTo>
                    <a:pt x="313" y="6465"/>
                    <a:pt x="314" y="6465"/>
                    <a:pt x="315" y="6466"/>
                  </a:cubicBezTo>
                  <a:cubicBezTo>
                    <a:pt x="324" y="6466"/>
                    <a:pt x="324" y="6454"/>
                    <a:pt x="327" y="6420"/>
                  </a:cubicBezTo>
                  <a:cubicBezTo>
                    <a:pt x="330" y="6385"/>
                    <a:pt x="331" y="6374"/>
                    <a:pt x="322" y="6372"/>
                  </a:cubicBezTo>
                  <a:lnTo>
                    <a:pt x="324" y="6349"/>
                  </a:lnTo>
                  <a:cubicBezTo>
                    <a:pt x="339" y="6340"/>
                    <a:pt x="337" y="6323"/>
                    <a:pt x="325" y="6323"/>
                  </a:cubicBezTo>
                  <a:cubicBezTo>
                    <a:pt x="323" y="6323"/>
                    <a:pt x="320" y="6324"/>
                    <a:pt x="317" y="6325"/>
                  </a:cubicBezTo>
                  <a:lnTo>
                    <a:pt x="318" y="6303"/>
                  </a:lnTo>
                  <a:lnTo>
                    <a:pt x="327" y="6303"/>
                  </a:lnTo>
                  <a:cubicBezTo>
                    <a:pt x="328" y="6303"/>
                    <a:pt x="328" y="6303"/>
                    <a:pt x="328" y="6303"/>
                  </a:cubicBezTo>
                  <a:cubicBezTo>
                    <a:pt x="335" y="6303"/>
                    <a:pt x="338" y="6278"/>
                    <a:pt x="344" y="6188"/>
                  </a:cubicBezTo>
                  <a:cubicBezTo>
                    <a:pt x="352" y="6084"/>
                    <a:pt x="353" y="6072"/>
                    <a:pt x="335" y="6071"/>
                  </a:cubicBezTo>
                  <a:cubicBezTo>
                    <a:pt x="321" y="6059"/>
                    <a:pt x="321" y="6048"/>
                    <a:pt x="334" y="6048"/>
                  </a:cubicBezTo>
                  <a:cubicBezTo>
                    <a:pt x="335" y="6048"/>
                    <a:pt x="336" y="6048"/>
                    <a:pt x="338" y="6048"/>
                  </a:cubicBezTo>
                  <a:cubicBezTo>
                    <a:pt x="345" y="6048"/>
                    <a:pt x="355" y="6037"/>
                    <a:pt x="346" y="6037"/>
                  </a:cubicBezTo>
                  <a:cubicBezTo>
                    <a:pt x="348" y="6025"/>
                    <a:pt x="351" y="6013"/>
                    <a:pt x="358" y="6002"/>
                  </a:cubicBezTo>
                  <a:cubicBezTo>
                    <a:pt x="378" y="5970"/>
                    <a:pt x="370" y="5957"/>
                    <a:pt x="361" y="5956"/>
                  </a:cubicBezTo>
                  <a:lnTo>
                    <a:pt x="361" y="5956"/>
                  </a:lnTo>
                  <a:cubicBezTo>
                    <a:pt x="356" y="5959"/>
                    <a:pt x="353" y="5960"/>
                    <a:pt x="352" y="5960"/>
                  </a:cubicBezTo>
                  <a:cubicBezTo>
                    <a:pt x="349" y="5960"/>
                    <a:pt x="356" y="5953"/>
                    <a:pt x="362" y="5945"/>
                  </a:cubicBezTo>
                  <a:cubicBezTo>
                    <a:pt x="371" y="5934"/>
                    <a:pt x="381" y="5923"/>
                    <a:pt x="372" y="5923"/>
                  </a:cubicBezTo>
                  <a:cubicBezTo>
                    <a:pt x="365" y="5910"/>
                    <a:pt x="361" y="5842"/>
                    <a:pt x="377" y="5842"/>
                  </a:cubicBezTo>
                  <a:cubicBezTo>
                    <a:pt x="378" y="5842"/>
                    <a:pt x="378" y="5842"/>
                    <a:pt x="378" y="5842"/>
                  </a:cubicBezTo>
                  <a:lnTo>
                    <a:pt x="380" y="5818"/>
                  </a:lnTo>
                  <a:cubicBezTo>
                    <a:pt x="371" y="5817"/>
                    <a:pt x="373" y="5795"/>
                    <a:pt x="375" y="5771"/>
                  </a:cubicBezTo>
                  <a:cubicBezTo>
                    <a:pt x="377" y="5750"/>
                    <a:pt x="378" y="5737"/>
                    <a:pt x="385" y="5737"/>
                  </a:cubicBezTo>
                  <a:cubicBezTo>
                    <a:pt x="385" y="5737"/>
                    <a:pt x="385" y="5737"/>
                    <a:pt x="386" y="5737"/>
                  </a:cubicBezTo>
                  <a:cubicBezTo>
                    <a:pt x="388" y="5741"/>
                    <a:pt x="390" y="5742"/>
                    <a:pt x="391" y="5742"/>
                  </a:cubicBezTo>
                  <a:cubicBezTo>
                    <a:pt x="394" y="5742"/>
                    <a:pt x="393" y="5731"/>
                    <a:pt x="388" y="5714"/>
                  </a:cubicBezTo>
                  <a:cubicBezTo>
                    <a:pt x="388" y="5703"/>
                    <a:pt x="372" y="5689"/>
                    <a:pt x="373" y="5678"/>
                  </a:cubicBezTo>
                  <a:cubicBezTo>
                    <a:pt x="364" y="5677"/>
                    <a:pt x="357" y="5666"/>
                    <a:pt x="358" y="5653"/>
                  </a:cubicBezTo>
                  <a:lnTo>
                    <a:pt x="358" y="5653"/>
                  </a:lnTo>
                  <a:lnTo>
                    <a:pt x="367" y="5654"/>
                  </a:lnTo>
                  <a:lnTo>
                    <a:pt x="384" y="5656"/>
                  </a:lnTo>
                  <a:cubicBezTo>
                    <a:pt x="385" y="5644"/>
                    <a:pt x="385" y="5632"/>
                    <a:pt x="377" y="5632"/>
                  </a:cubicBezTo>
                  <a:cubicBezTo>
                    <a:pt x="386" y="5621"/>
                    <a:pt x="387" y="5610"/>
                    <a:pt x="388" y="5586"/>
                  </a:cubicBezTo>
                  <a:cubicBezTo>
                    <a:pt x="390" y="5562"/>
                    <a:pt x="391" y="5540"/>
                    <a:pt x="385" y="5528"/>
                  </a:cubicBezTo>
                  <a:cubicBezTo>
                    <a:pt x="403" y="5518"/>
                    <a:pt x="407" y="5448"/>
                    <a:pt x="391" y="5435"/>
                  </a:cubicBezTo>
                  <a:cubicBezTo>
                    <a:pt x="382" y="5435"/>
                    <a:pt x="384" y="5423"/>
                    <a:pt x="392" y="5412"/>
                  </a:cubicBezTo>
                  <a:cubicBezTo>
                    <a:pt x="403" y="5401"/>
                    <a:pt x="403" y="5401"/>
                    <a:pt x="395" y="5389"/>
                  </a:cubicBezTo>
                  <a:cubicBezTo>
                    <a:pt x="387" y="5376"/>
                    <a:pt x="396" y="5366"/>
                    <a:pt x="406" y="5355"/>
                  </a:cubicBezTo>
                  <a:cubicBezTo>
                    <a:pt x="424" y="5345"/>
                    <a:pt x="424" y="5333"/>
                    <a:pt x="417" y="5320"/>
                  </a:cubicBezTo>
                  <a:cubicBezTo>
                    <a:pt x="412" y="5301"/>
                    <a:pt x="410" y="5282"/>
                    <a:pt x="413" y="5262"/>
                  </a:cubicBezTo>
                  <a:cubicBezTo>
                    <a:pt x="408" y="5244"/>
                    <a:pt x="406" y="5233"/>
                    <a:pt x="402" y="5233"/>
                  </a:cubicBezTo>
                  <a:cubicBezTo>
                    <a:pt x="401" y="5233"/>
                    <a:pt x="399" y="5235"/>
                    <a:pt x="397" y="5237"/>
                  </a:cubicBezTo>
                  <a:cubicBezTo>
                    <a:pt x="389" y="5237"/>
                    <a:pt x="381" y="5225"/>
                    <a:pt x="381" y="5225"/>
                  </a:cubicBezTo>
                  <a:cubicBezTo>
                    <a:pt x="377" y="5211"/>
                    <a:pt x="378" y="5205"/>
                    <a:pt x="380" y="5205"/>
                  </a:cubicBezTo>
                  <a:cubicBezTo>
                    <a:pt x="381" y="5205"/>
                    <a:pt x="382" y="5208"/>
                    <a:pt x="382" y="5214"/>
                  </a:cubicBezTo>
                  <a:cubicBezTo>
                    <a:pt x="385" y="5224"/>
                    <a:pt x="387" y="5227"/>
                    <a:pt x="389" y="5227"/>
                  </a:cubicBezTo>
                  <a:cubicBezTo>
                    <a:pt x="391" y="5227"/>
                    <a:pt x="393" y="5221"/>
                    <a:pt x="399" y="5215"/>
                  </a:cubicBezTo>
                  <a:cubicBezTo>
                    <a:pt x="407" y="5200"/>
                    <a:pt x="410" y="5184"/>
                    <a:pt x="410" y="5169"/>
                  </a:cubicBezTo>
                  <a:cubicBezTo>
                    <a:pt x="412" y="5158"/>
                    <a:pt x="414" y="5134"/>
                    <a:pt x="414" y="5123"/>
                  </a:cubicBezTo>
                  <a:cubicBezTo>
                    <a:pt x="425" y="5089"/>
                    <a:pt x="426" y="5077"/>
                    <a:pt x="417" y="5077"/>
                  </a:cubicBezTo>
                  <a:cubicBezTo>
                    <a:pt x="407" y="5075"/>
                    <a:pt x="403" y="5075"/>
                    <a:pt x="403" y="5075"/>
                  </a:cubicBezTo>
                  <a:lnTo>
                    <a:pt x="403" y="5075"/>
                  </a:lnTo>
                  <a:cubicBezTo>
                    <a:pt x="403" y="5075"/>
                    <a:pt x="406" y="5075"/>
                    <a:pt x="409" y="5076"/>
                  </a:cubicBezTo>
                  <a:cubicBezTo>
                    <a:pt x="427" y="5066"/>
                    <a:pt x="436" y="4938"/>
                    <a:pt x="421" y="4925"/>
                  </a:cubicBezTo>
                  <a:lnTo>
                    <a:pt x="421" y="4925"/>
                  </a:lnTo>
                  <a:lnTo>
                    <a:pt x="428" y="4926"/>
                  </a:lnTo>
                  <a:cubicBezTo>
                    <a:pt x="437" y="4926"/>
                    <a:pt x="438" y="4915"/>
                    <a:pt x="440" y="4892"/>
                  </a:cubicBezTo>
                  <a:cubicBezTo>
                    <a:pt x="441" y="4880"/>
                    <a:pt x="435" y="4833"/>
                    <a:pt x="438" y="4799"/>
                  </a:cubicBezTo>
                  <a:cubicBezTo>
                    <a:pt x="442" y="4753"/>
                    <a:pt x="444" y="4718"/>
                    <a:pt x="435" y="4717"/>
                  </a:cubicBezTo>
                  <a:cubicBezTo>
                    <a:pt x="436" y="4705"/>
                    <a:pt x="436" y="4705"/>
                    <a:pt x="445" y="4705"/>
                  </a:cubicBezTo>
                  <a:cubicBezTo>
                    <a:pt x="447" y="4709"/>
                    <a:pt x="449" y="4711"/>
                    <a:pt x="450" y="4711"/>
                  </a:cubicBezTo>
                  <a:cubicBezTo>
                    <a:pt x="453" y="4711"/>
                    <a:pt x="453" y="4703"/>
                    <a:pt x="454" y="4695"/>
                  </a:cubicBezTo>
                  <a:cubicBezTo>
                    <a:pt x="455" y="4683"/>
                    <a:pt x="446" y="4683"/>
                    <a:pt x="438" y="4682"/>
                  </a:cubicBezTo>
                  <a:cubicBezTo>
                    <a:pt x="430" y="4682"/>
                    <a:pt x="431" y="4670"/>
                    <a:pt x="441" y="4647"/>
                  </a:cubicBezTo>
                  <a:cubicBezTo>
                    <a:pt x="451" y="4618"/>
                    <a:pt x="454" y="4585"/>
                    <a:pt x="447" y="4555"/>
                  </a:cubicBezTo>
                  <a:cubicBezTo>
                    <a:pt x="449" y="4543"/>
                    <a:pt x="449" y="4533"/>
                    <a:pt x="456" y="4533"/>
                  </a:cubicBezTo>
                  <a:cubicBezTo>
                    <a:pt x="457" y="4533"/>
                    <a:pt x="457" y="4533"/>
                    <a:pt x="458" y="4533"/>
                  </a:cubicBezTo>
                  <a:cubicBezTo>
                    <a:pt x="472" y="4516"/>
                    <a:pt x="473" y="4492"/>
                    <a:pt x="462" y="4474"/>
                  </a:cubicBezTo>
                  <a:cubicBezTo>
                    <a:pt x="463" y="4463"/>
                    <a:pt x="463" y="4463"/>
                    <a:pt x="471" y="4463"/>
                  </a:cubicBezTo>
                  <a:cubicBezTo>
                    <a:pt x="480" y="4453"/>
                    <a:pt x="489" y="4453"/>
                    <a:pt x="473" y="4441"/>
                  </a:cubicBezTo>
                  <a:cubicBezTo>
                    <a:pt x="467" y="4414"/>
                    <a:pt x="469" y="4386"/>
                    <a:pt x="479" y="4360"/>
                  </a:cubicBezTo>
                  <a:cubicBezTo>
                    <a:pt x="480" y="4348"/>
                    <a:pt x="480" y="4336"/>
                    <a:pt x="472" y="4335"/>
                  </a:cubicBezTo>
                  <a:cubicBezTo>
                    <a:pt x="469" y="4335"/>
                    <a:pt x="466" y="4335"/>
                    <a:pt x="464" y="4335"/>
                  </a:cubicBezTo>
                  <a:lnTo>
                    <a:pt x="464" y="4335"/>
                  </a:lnTo>
                  <a:cubicBezTo>
                    <a:pt x="481" y="4325"/>
                    <a:pt x="481" y="4325"/>
                    <a:pt x="465" y="4312"/>
                  </a:cubicBezTo>
                  <a:cubicBezTo>
                    <a:pt x="457" y="4312"/>
                    <a:pt x="457" y="4300"/>
                    <a:pt x="465" y="4300"/>
                  </a:cubicBezTo>
                  <a:cubicBezTo>
                    <a:pt x="466" y="4300"/>
                    <a:pt x="466" y="4300"/>
                    <a:pt x="467" y="4300"/>
                  </a:cubicBezTo>
                  <a:cubicBezTo>
                    <a:pt x="472" y="4294"/>
                    <a:pt x="475" y="4286"/>
                    <a:pt x="477" y="4278"/>
                  </a:cubicBezTo>
                  <a:cubicBezTo>
                    <a:pt x="477" y="4267"/>
                    <a:pt x="473" y="4207"/>
                    <a:pt x="478" y="4150"/>
                  </a:cubicBezTo>
                  <a:cubicBezTo>
                    <a:pt x="484" y="4057"/>
                    <a:pt x="487" y="4022"/>
                    <a:pt x="478" y="4022"/>
                  </a:cubicBezTo>
                  <a:cubicBezTo>
                    <a:pt x="470" y="4010"/>
                    <a:pt x="470" y="4010"/>
                    <a:pt x="480" y="3999"/>
                  </a:cubicBezTo>
                  <a:cubicBezTo>
                    <a:pt x="488" y="3989"/>
                    <a:pt x="491" y="3977"/>
                    <a:pt x="491" y="3965"/>
                  </a:cubicBezTo>
                  <a:cubicBezTo>
                    <a:pt x="491" y="3953"/>
                    <a:pt x="492" y="3943"/>
                    <a:pt x="500" y="3943"/>
                  </a:cubicBezTo>
                  <a:cubicBezTo>
                    <a:pt x="500" y="3943"/>
                    <a:pt x="501" y="3943"/>
                    <a:pt x="501" y="3943"/>
                  </a:cubicBezTo>
                  <a:cubicBezTo>
                    <a:pt x="493" y="3930"/>
                    <a:pt x="493" y="3930"/>
                    <a:pt x="495" y="3918"/>
                  </a:cubicBezTo>
                  <a:lnTo>
                    <a:pt x="495" y="3918"/>
                  </a:lnTo>
                  <a:cubicBezTo>
                    <a:pt x="495" y="3918"/>
                    <a:pt x="495" y="3918"/>
                    <a:pt x="496" y="3918"/>
                  </a:cubicBezTo>
                  <a:cubicBezTo>
                    <a:pt x="503" y="3918"/>
                    <a:pt x="503" y="3907"/>
                    <a:pt x="496" y="3896"/>
                  </a:cubicBezTo>
                  <a:cubicBezTo>
                    <a:pt x="483" y="3885"/>
                    <a:pt x="481" y="3883"/>
                    <a:pt x="488" y="3883"/>
                  </a:cubicBezTo>
                  <a:cubicBezTo>
                    <a:pt x="490" y="3883"/>
                    <a:pt x="493" y="3883"/>
                    <a:pt x="497" y="3883"/>
                  </a:cubicBezTo>
                  <a:cubicBezTo>
                    <a:pt x="497" y="3883"/>
                    <a:pt x="497" y="3883"/>
                    <a:pt x="497" y="3883"/>
                  </a:cubicBezTo>
                  <a:cubicBezTo>
                    <a:pt x="505" y="3883"/>
                    <a:pt x="513" y="3859"/>
                    <a:pt x="509" y="3859"/>
                  </a:cubicBezTo>
                  <a:cubicBezTo>
                    <a:pt x="509" y="3859"/>
                    <a:pt x="508" y="3859"/>
                    <a:pt x="507" y="3861"/>
                  </a:cubicBezTo>
                  <a:cubicBezTo>
                    <a:pt x="499" y="3861"/>
                    <a:pt x="500" y="3837"/>
                    <a:pt x="492" y="3825"/>
                  </a:cubicBezTo>
                  <a:cubicBezTo>
                    <a:pt x="493" y="3814"/>
                    <a:pt x="495" y="3802"/>
                    <a:pt x="502" y="3802"/>
                  </a:cubicBezTo>
                  <a:cubicBezTo>
                    <a:pt x="513" y="3792"/>
                    <a:pt x="508" y="3733"/>
                    <a:pt x="500" y="3722"/>
                  </a:cubicBezTo>
                  <a:cubicBezTo>
                    <a:pt x="492" y="3722"/>
                    <a:pt x="492" y="3709"/>
                    <a:pt x="500" y="3709"/>
                  </a:cubicBezTo>
                  <a:cubicBezTo>
                    <a:pt x="501" y="3709"/>
                    <a:pt x="501" y="3709"/>
                    <a:pt x="501" y="3709"/>
                  </a:cubicBezTo>
                  <a:cubicBezTo>
                    <a:pt x="502" y="3709"/>
                    <a:pt x="502" y="3709"/>
                    <a:pt x="502" y="3709"/>
                  </a:cubicBezTo>
                  <a:cubicBezTo>
                    <a:pt x="509" y="3709"/>
                    <a:pt x="510" y="3698"/>
                    <a:pt x="511" y="3687"/>
                  </a:cubicBezTo>
                  <a:cubicBezTo>
                    <a:pt x="505" y="3676"/>
                    <a:pt x="510" y="3676"/>
                    <a:pt x="517" y="3676"/>
                  </a:cubicBezTo>
                  <a:cubicBezTo>
                    <a:pt x="518" y="3676"/>
                    <a:pt x="519" y="3676"/>
                    <a:pt x="520" y="3676"/>
                  </a:cubicBezTo>
                  <a:cubicBezTo>
                    <a:pt x="523" y="3679"/>
                    <a:pt x="524" y="3681"/>
                    <a:pt x="526" y="3681"/>
                  </a:cubicBezTo>
                  <a:cubicBezTo>
                    <a:pt x="529" y="3681"/>
                    <a:pt x="530" y="3670"/>
                    <a:pt x="530" y="3653"/>
                  </a:cubicBezTo>
                  <a:cubicBezTo>
                    <a:pt x="524" y="3642"/>
                    <a:pt x="527" y="3595"/>
                    <a:pt x="529" y="3560"/>
                  </a:cubicBezTo>
                  <a:cubicBezTo>
                    <a:pt x="534" y="3503"/>
                    <a:pt x="526" y="3491"/>
                    <a:pt x="510" y="3466"/>
                  </a:cubicBezTo>
                  <a:lnTo>
                    <a:pt x="495" y="3452"/>
                  </a:lnTo>
                  <a:lnTo>
                    <a:pt x="495" y="3452"/>
                  </a:lnTo>
                  <a:lnTo>
                    <a:pt x="511" y="3455"/>
                  </a:lnTo>
                  <a:cubicBezTo>
                    <a:pt x="520" y="3452"/>
                    <a:pt x="529" y="3450"/>
                    <a:pt x="537" y="3445"/>
                  </a:cubicBezTo>
                  <a:cubicBezTo>
                    <a:pt x="538" y="3433"/>
                    <a:pt x="530" y="3432"/>
                    <a:pt x="521" y="3432"/>
                  </a:cubicBezTo>
                  <a:cubicBezTo>
                    <a:pt x="513" y="3431"/>
                    <a:pt x="514" y="3420"/>
                    <a:pt x="524" y="3397"/>
                  </a:cubicBezTo>
                  <a:cubicBezTo>
                    <a:pt x="534" y="3375"/>
                    <a:pt x="535" y="3363"/>
                    <a:pt x="527" y="3350"/>
                  </a:cubicBezTo>
                  <a:cubicBezTo>
                    <a:pt x="527" y="3339"/>
                    <a:pt x="530" y="3327"/>
                    <a:pt x="538" y="3317"/>
                  </a:cubicBezTo>
                  <a:cubicBezTo>
                    <a:pt x="539" y="3305"/>
                    <a:pt x="539" y="3305"/>
                    <a:pt x="530" y="3304"/>
                  </a:cubicBezTo>
                  <a:cubicBezTo>
                    <a:pt x="523" y="3304"/>
                    <a:pt x="524" y="3292"/>
                    <a:pt x="533" y="3282"/>
                  </a:cubicBezTo>
                  <a:cubicBezTo>
                    <a:pt x="551" y="3271"/>
                    <a:pt x="553" y="3237"/>
                    <a:pt x="545" y="3236"/>
                  </a:cubicBezTo>
                  <a:cubicBezTo>
                    <a:pt x="536" y="3235"/>
                    <a:pt x="537" y="3224"/>
                    <a:pt x="537" y="3212"/>
                  </a:cubicBezTo>
                  <a:cubicBezTo>
                    <a:pt x="539" y="3200"/>
                    <a:pt x="538" y="3188"/>
                    <a:pt x="532" y="3176"/>
                  </a:cubicBezTo>
                  <a:cubicBezTo>
                    <a:pt x="533" y="3165"/>
                    <a:pt x="534" y="3153"/>
                    <a:pt x="534" y="3153"/>
                  </a:cubicBezTo>
                  <a:cubicBezTo>
                    <a:pt x="534" y="3150"/>
                    <a:pt x="534" y="3148"/>
                    <a:pt x="535" y="3148"/>
                  </a:cubicBezTo>
                  <a:cubicBezTo>
                    <a:pt x="538" y="3148"/>
                    <a:pt x="542" y="3157"/>
                    <a:pt x="542" y="3165"/>
                  </a:cubicBezTo>
                  <a:lnTo>
                    <a:pt x="551" y="3155"/>
                  </a:lnTo>
                  <a:cubicBezTo>
                    <a:pt x="552" y="3132"/>
                    <a:pt x="553" y="3120"/>
                    <a:pt x="545" y="3108"/>
                  </a:cubicBezTo>
                  <a:cubicBezTo>
                    <a:pt x="533" y="3098"/>
                    <a:pt x="530" y="3095"/>
                    <a:pt x="537" y="3095"/>
                  </a:cubicBezTo>
                  <a:cubicBezTo>
                    <a:pt x="539" y="3095"/>
                    <a:pt x="542" y="3095"/>
                    <a:pt x="546" y="3096"/>
                  </a:cubicBezTo>
                  <a:cubicBezTo>
                    <a:pt x="557" y="3096"/>
                    <a:pt x="564" y="3082"/>
                    <a:pt x="556" y="3073"/>
                  </a:cubicBezTo>
                  <a:cubicBezTo>
                    <a:pt x="541" y="3061"/>
                    <a:pt x="549" y="3051"/>
                    <a:pt x="557" y="3051"/>
                  </a:cubicBezTo>
                  <a:cubicBezTo>
                    <a:pt x="558" y="3051"/>
                    <a:pt x="558" y="3051"/>
                    <a:pt x="559" y="3051"/>
                  </a:cubicBezTo>
                  <a:cubicBezTo>
                    <a:pt x="564" y="3055"/>
                    <a:pt x="567" y="3058"/>
                    <a:pt x="569" y="3058"/>
                  </a:cubicBezTo>
                  <a:cubicBezTo>
                    <a:pt x="573" y="3058"/>
                    <a:pt x="570" y="3047"/>
                    <a:pt x="561" y="3016"/>
                  </a:cubicBezTo>
                  <a:cubicBezTo>
                    <a:pt x="562" y="2992"/>
                    <a:pt x="557" y="2945"/>
                    <a:pt x="560" y="2911"/>
                  </a:cubicBezTo>
                  <a:cubicBezTo>
                    <a:pt x="563" y="2865"/>
                    <a:pt x="565" y="2842"/>
                    <a:pt x="574" y="2831"/>
                  </a:cubicBezTo>
                  <a:cubicBezTo>
                    <a:pt x="575" y="2831"/>
                    <a:pt x="576" y="2831"/>
                    <a:pt x="577" y="2831"/>
                  </a:cubicBezTo>
                  <a:cubicBezTo>
                    <a:pt x="578" y="2831"/>
                    <a:pt x="580" y="2831"/>
                    <a:pt x="581" y="2831"/>
                  </a:cubicBezTo>
                  <a:lnTo>
                    <a:pt x="581" y="2831"/>
                  </a:lnTo>
                  <a:cubicBezTo>
                    <a:pt x="582" y="2831"/>
                    <a:pt x="582" y="2831"/>
                    <a:pt x="583" y="2831"/>
                  </a:cubicBezTo>
                  <a:cubicBezTo>
                    <a:pt x="583" y="2831"/>
                    <a:pt x="584" y="2830"/>
                    <a:pt x="584" y="2830"/>
                  </a:cubicBezTo>
                  <a:lnTo>
                    <a:pt x="584" y="2830"/>
                  </a:lnTo>
                  <a:cubicBezTo>
                    <a:pt x="583" y="2830"/>
                    <a:pt x="582" y="2831"/>
                    <a:pt x="581" y="2831"/>
                  </a:cubicBezTo>
                  <a:lnTo>
                    <a:pt x="581" y="2831"/>
                  </a:lnTo>
                  <a:cubicBezTo>
                    <a:pt x="565" y="2829"/>
                    <a:pt x="567" y="2817"/>
                    <a:pt x="570" y="2784"/>
                  </a:cubicBezTo>
                  <a:cubicBezTo>
                    <a:pt x="579" y="2761"/>
                    <a:pt x="578" y="2736"/>
                    <a:pt x="566" y="2713"/>
                  </a:cubicBezTo>
                  <a:lnTo>
                    <a:pt x="564" y="2737"/>
                  </a:lnTo>
                  <a:cubicBezTo>
                    <a:pt x="547" y="2736"/>
                    <a:pt x="548" y="2724"/>
                    <a:pt x="559" y="2701"/>
                  </a:cubicBezTo>
                  <a:cubicBezTo>
                    <a:pt x="559" y="2691"/>
                    <a:pt x="565" y="2691"/>
                    <a:pt x="572" y="2691"/>
                  </a:cubicBezTo>
                  <a:cubicBezTo>
                    <a:pt x="573" y="2691"/>
                    <a:pt x="575" y="2691"/>
                    <a:pt x="576" y="2691"/>
                  </a:cubicBezTo>
                  <a:cubicBezTo>
                    <a:pt x="577" y="2691"/>
                    <a:pt x="577" y="2691"/>
                    <a:pt x="578" y="2691"/>
                  </a:cubicBezTo>
                  <a:cubicBezTo>
                    <a:pt x="585" y="2691"/>
                    <a:pt x="594" y="2680"/>
                    <a:pt x="594" y="2669"/>
                  </a:cubicBezTo>
                  <a:cubicBezTo>
                    <a:pt x="595" y="2661"/>
                    <a:pt x="596" y="2653"/>
                    <a:pt x="593" y="2653"/>
                  </a:cubicBezTo>
                  <a:cubicBezTo>
                    <a:pt x="591" y="2653"/>
                    <a:pt x="589" y="2654"/>
                    <a:pt x="587" y="2657"/>
                  </a:cubicBezTo>
                  <a:cubicBezTo>
                    <a:pt x="579" y="2656"/>
                    <a:pt x="579" y="2656"/>
                    <a:pt x="580" y="2645"/>
                  </a:cubicBezTo>
                  <a:cubicBezTo>
                    <a:pt x="582" y="2632"/>
                    <a:pt x="580" y="2620"/>
                    <a:pt x="573" y="2610"/>
                  </a:cubicBezTo>
                  <a:cubicBezTo>
                    <a:pt x="565" y="2609"/>
                    <a:pt x="566" y="2598"/>
                    <a:pt x="566" y="2585"/>
                  </a:cubicBezTo>
                  <a:cubicBezTo>
                    <a:pt x="573" y="2575"/>
                    <a:pt x="576" y="2564"/>
                    <a:pt x="578" y="2552"/>
                  </a:cubicBezTo>
                  <a:lnTo>
                    <a:pt x="587" y="2553"/>
                  </a:lnTo>
                  <a:cubicBezTo>
                    <a:pt x="594" y="2553"/>
                    <a:pt x="604" y="2542"/>
                    <a:pt x="604" y="2542"/>
                  </a:cubicBezTo>
                  <a:cubicBezTo>
                    <a:pt x="604" y="2530"/>
                    <a:pt x="597" y="2529"/>
                    <a:pt x="597" y="2529"/>
                  </a:cubicBezTo>
                  <a:cubicBezTo>
                    <a:pt x="588" y="2529"/>
                    <a:pt x="608" y="2251"/>
                    <a:pt x="611" y="2216"/>
                  </a:cubicBezTo>
                  <a:cubicBezTo>
                    <a:pt x="620" y="2197"/>
                    <a:pt x="623" y="2168"/>
                    <a:pt x="618" y="2168"/>
                  </a:cubicBezTo>
                  <a:cubicBezTo>
                    <a:pt x="617" y="2168"/>
                    <a:pt x="616" y="2169"/>
                    <a:pt x="615" y="2170"/>
                  </a:cubicBezTo>
                  <a:cubicBezTo>
                    <a:pt x="606" y="2169"/>
                    <a:pt x="610" y="2112"/>
                    <a:pt x="616" y="2042"/>
                  </a:cubicBezTo>
                  <a:cubicBezTo>
                    <a:pt x="621" y="1962"/>
                    <a:pt x="626" y="1903"/>
                    <a:pt x="617" y="1903"/>
                  </a:cubicBezTo>
                  <a:lnTo>
                    <a:pt x="619" y="1868"/>
                  </a:lnTo>
                  <a:cubicBezTo>
                    <a:pt x="621" y="1845"/>
                    <a:pt x="615" y="1821"/>
                    <a:pt x="616" y="1809"/>
                  </a:cubicBezTo>
                  <a:cubicBezTo>
                    <a:pt x="610" y="1801"/>
                    <a:pt x="609" y="1793"/>
                    <a:pt x="611" y="1793"/>
                  </a:cubicBezTo>
                  <a:cubicBezTo>
                    <a:pt x="612" y="1793"/>
                    <a:pt x="614" y="1794"/>
                    <a:pt x="616" y="1798"/>
                  </a:cubicBezTo>
                  <a:cubicBezTo>
                    <a:pt x="618" y="1798"/>
                    <a:pt x="620" y="1798"/>
                    <a:pt x="622" y="1798"/>
                  </a:cubicBezTo>
                  <a:cubicBezTo>
                    <a:pt x="628" y="1798"/>
                    <a:pt x="634" y="1796"/>
                    <a:pt x="634" y="1788"/>
                  </a:cubicBezTo>
                  <a:cubicBezTo>
                    <a:pt x="636" y="1764"/>
                    <a:pt x="627" y="1764"/>
                    <a:pt x="619" y="1763"/>
                  </a:cubicBezTo>
                  <a:cubicBezTo>
                    <a:pt x="610" y="1763"/>
                    <a:pt x="611" y="1751"/>
                    <a:pt x="611" y="1751"/>
                  </a:cubicBezTo>
                  <a:cubicBezTo>
                    <a:pt x="612" y="1742"/>
                    <a:pt x="612" y="1740"/>
                    <a:pt x="616" y="1740"/>
                  </a:cubicBezTo>
                  <a:cubicBezTo>
                    <a:pt x="617" y="1740"/>
                    <a:pt x="618" y="1740"/>
                    <a:pt x="620" y="1741"/>
                  </a:cubicBezTo>
                  <a:lnTo>
                    <a:pt x="637" y="1742"/>
                  </a:lnTo>
                  <a:lnTo>
                    <a:pt x="638" y="1729"/>
                  </a:lnTo>
                  <a:cubicBezTo>
                    <a:pt x="630" y="1729"/>
                    <a:pt x="630" y="1717"/>
                    <a:pt x="630" y="1717"/>
                  </a:cubicBezTo>
                  <a:cubicBezTo>
                    <a:pt x="631" y="1709"/>
                    <a:pt x="631" y="1706"/>
                    <a:pt x="639" y="1706"/>
                  </a:cubicBezTo>
                  <a:cubicBezTo>
                    <a:pt x="641" y="1706"/>
                    <a:pt x="644" y="1707"/>
                    <a:pt x="648" y="1707"/>
                  </a:cubicBezTo>
                  <a:cubicBezTo>
                    <a:pt x="650" y="1707"/>
                    <a:pt x="651" y="1707"/>
                    <a:pt x="652" y="1707"/>
                  </a:cubicBezTo>
                  <a:cubicBezTo>
                    <a:pt x="665" y="1707"/>
                    <a:pt x="665" y="1696"/>
                    <a:pt x="650" y="1684"/>
                  </a:cubicBezTo>
                  <a:lnTo>
                    <a:pt x="644" y="1660"/>
                  </a:lnTo>
                  <a:cubicBezTo>
                    <a:pt x="662" y="1650"/>
                    <a:pt x="646" y="1626"/>
                    <a:pt x="638" y="1614"/>
                  </a:cubicBezTo>
                  <a:cubicBezTo>
                    <a:pt x="656" y="1603"/>
                    <a:pt x="657" y="1591"/>
                    <a:pt x="640" y="1579"/>
                  </a:cubicBezTo>
                  <a:cubicBezTo>
                    <a:pt x="633" y="1578"/>
                    <a:pt x="634" y="1567"/>
                    <a:pt x="643" y="1555"/>
                  </a:cubicBezTo>
                  <a:cubicBezTo>
                    <a:pt x="652" y="1544"/>
                    <a:pt x="653" y="1533"/>
                    <a:pt x="655" y="1509"/>
                  </a:cubicBezTo>
                  <a:cubicBezTo>
                    <a:pt x="647" y="1497"/>
                    <a:pt x="653" y="1416"/>
                    <a:pt x="659" y="1324"/>
                  </a:cubicBezTo>
                  <a:cubicBezTo>
                    <a:pt x="667" y="1220"/>
                    <a:pt x="673" y="1151"/>
                    <a:pt x="664" y="1149"/>
                  </a:cubicBezTo>
                  <a:cubicBezTo>
                    <a:pt x="665" y="1138"/>
                    <a:pt x="665" y="1138"/>
                    <a:pt x="674" y="1127"/>
                  </a:cubicBezTo>
                  <a:cubicBezTo>
                    <a:pt x="674" y="1127"/>
                    <a:pt x="675" y="1127"/>
                    <a:pt x="675" y="1127"/>
                  </a:cubicBezTo>
                  <a:cubicBezTo>
                    <a:pt x="683" y="1127"/>
                    <a:pt x="682" y="1116"/>
                    <a:pt x="667" y="1103"/>
                  </a:cubicBezTo>
                  <a:cubicBezTo>
                    <a:pt x="661" y="1094"/>
                    <a:pt x="655" y="1092"/>
                    <a:pt x="660" y="1092"/>
                  </a:cubicBezTo>
                  <a:cubicBezTo>
                    <a:pt x="662" y="1092"/>
                    <a:pt x="665" y="1092"/>
                    <a:pt x="668" y="1092"/>
                  </a:cubicBezTo>
                  <a:cubicBezTo>
                    <a:pt x="676" y="1092"/>
                    <a:pt x="679" y="1070"/>
                    <a:pt x="682" y="1023"/>
                  </a:cubicBezTo>
                  <a:cubicBezTo>
                    <a:pt x="684" y="989"/>
                    <a:pt x="688" y="942"/>
                    <a:pt x="680" y="942"/>
                  </a:cubicBezTo>
                  <a:cubicBezTo>
                    <a:pt x="676" y="927"/>
                    <a:pt x="674" y="921"/>
                    <a:pt x="675" y="921"/>
                  </a:cubicBezTo>
                  <a:lnTo>
                    <a:pt x="675" y="921"/>
                  </a:lnTo>
                  <a:cubicBezTo>
                    <a:pt x="675" y="921"/>
                    <a:pt x="677" y="924"/>
                    <a:pt x="680" y="930"/>
                  </a:cubicBezTo>
                  <a:cubicBezTo>
                    <a:pt x="681" y="931"/>
                    <a:pt x="683" y="932"/>
                    <a:pt x="685" y="932"/>
                  </a:cubicBezTo>
                  <a:cubicBezTo>
                    <a:pt x="699" y="932"/>
                    <a:pt x="707" y="882"/>
                    <a:pt x="694" y="850"/>
                  </a:cubicBezTo>
                  <a:cubicBezTo>
                    <a:pt x="695" y="838"/>
                    <a:pt x="696" y="827"/>
                    <a:pt x="703" y="827"/>
                  </a:cubicBezTo>
                  <a:cubicBezTo>
                    <a:pt x="704" y="827"/>
                    <a:pt x="704" y="827"/>
                    <a:pt x="704" y="827"/>
                  </a:cubicBezTo>
                  <a:cubicBezTo>
                    <a:pt x="707" y="807"/>
                    <a:pt x="704" y="788"/>
                    <a:pt x="701" y="769"/>
                  </a:cubicBezTo>
                  <a:cubicBezTo>
                    <a:pt x="701" y="757"/>
                    <a:pt x="704" y="711"/>
                    <a:pt x="707" y="687"/>
                  </a:cubicBezTo>
                  <a:cubicBezTo>
                    <a:pt x="708" y="672"/>
                    <a:pt x="705" y="656"/>
                    <a:pt x="701" y="640"/>
                  </a:cubicBezTo>
                  <a:cubicBezTo>
                    <a:pt x="701" y="636"/>
                    <a:pt x="702" y="632"/>
                    <a:pt x="702" y="629"/>
                  </a:cubicBezTo>
                  <a:lnTo>
                    <a:pt x="702" y="629"/>
                  </a:lnTo>
                  <a:cubicBezTo>
                    <a:pt x="702" y="629"/>
                    <a:pt x="702" y="629"/>
                    <a:pt x="702" y="629"/>
                  </a:cubicBezTo>
                  <a:cubicBezTo>
                    <a:pt x="711" y="629"/>
                    <a:pt x="716" y="571"/>
                    <a:pt x="721" y="491"/>
                  </a:cubicBezTo>
                  <a:cubicBezTo>
                    <a:pt x="727" y="410"/>
                    <a:pt x="732" y="341"/>
                    <a:pt x="741" y="329"/>
                  </a:cubicBezTo>
                  <a:cubicBezTo>
                    <a:pt x="741" y="322"/>
                    <a:pt x="739" y="313"/>
                    <a:pt x="735" y="306"/>
                  </a:cubicBezTo>
                  <a:cubicBezTo>
                    <a:pt x="719" y="292"/>
                    <a:pt x="719" y="281"/>
                    <a:pt x="729" y="270"/>
                  </a:cubicBezTo>
                  <a:cubicBezTo>
                    <a:pt x="747" y="260"/>
                    <a:pt x="750" y="214"/>
                    <a:pt x="734" y="201"/>
                  </a:cubicBezTo>
                  <a:lnTo>
                    <a:pt x="734" y="201"/>
                  </a:lnTo>
                  <a:cubicBezTo>
                    <a:pt x="736" y="201"/>
                    <a:pt x="739" y="201"/>
                    <a:pt x="742" y="201"/>
                  </a:cubicBezTo>
                  <a:cubicBezTo>
                    <a:pt x="760" y="191"/>
                    <a:pt x="754" y="156"/>
                    <a:pt x="738" y="143"/>
                  </a:cubicBezTo>
                  <a:cubicBezTo>
                    <a:pt x="747" y="132"/>
                    <a:pt x="757" y="121"/>
                    <a:pt x="749" y="108"/>
                  </a:cubicBezTo>
                  <a:cubicBezTo>
                    <a:pt x="750" y="100"/>
                    <a:pt x="750" y="98"/>
                    <a:pt x="758" y="98"/>
                  </a:cubicBezTo>
                  <a:cubicBezTo>
                    <a:pt x="760" y="98"/>
                    <a:pt x="763" y="98"/>
                    <a:pt x="767" y="98"/>
                  </a:cubicBezTo>
                  <a:cubicBezTo>
                    <a:pt x="769" y="99"/>
                    <a:pt x="771" y="99"/>
                    <a:pt x="773" y="99"/>
                  </a:cubicBezTo>
                  <a:cubicBezTo>
                    <a:pt x="779" y="99"/>
                    <a:pt x="784" y="97"/>
                    <a:pt x="785" y="88"/>
                  </a:cubicBezTo>
                  <a:cubicBezTo>
                    <a:pt x="786" y="77"/>
                    <a:pt x="777" y="76"/>
                    <a:pt x="768" y="76"/>
                  </a:cubicBezTo>
                  <a:cubicBezTo>
                    <a:pt x="768" y="76"/>
                    <a:pt x="769" y="64"/>
                    <a:pt x="771" y="52"/>
                  </a:cubicBezTo>
                  <a:cubicBezTo>
                    <a:pt x="771" y="52"/>
                    <a:pt x="772" y="41"/>
                    <a:pt x="763" y="40"/>
                  </a:cubicBezTo>
                  <a:cubicBezTo>
                    <a:pt x="755" y="39"/>
                    <a:pt x="755" y="28"/>
                    <a:pt x="756" y="16"/>
                  </a:cubicBezTo>
                  <a:cubicBezTo>
                    <a:pt x="762" y="16"/>
                    <a:pt x="760" y="11"/>
                    <a:pt x="755" y="11"/>
                  </a:cubicBezTo>
                  <a:cubicBezTo>
                    <a:pt x="753" y="11"/>
                    <a:pt x="750" y="12"/>
                    <a:pt x="747" y="15"/>
                  </a:cubicBezTo>
                  <a:cubicBezTo>
                    <a:pt x="739" y="15"/>
                    <a:pt x="730" y="14"/>
                    <a:pt x="731" y="3"/>
                  </a:cubicBezTo>
                  <a:lnTo>
                    <a:pt x="714" y="2"/>
                  </a:lnTo>
                  <a:cubicBezTo>
                    <a:pt x="710" y="1"/>
                    <a:pt x="707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33"/>
            <p:cNvSpPr/>
            <p:nvPr/>
          </p:nvSpPr>
          <p:spPr>
            <a:xfrm>
              <a:off x="3572101" y="3210086"/>
              <a:ext cx="81512" cy="980245"/>
            </a:xfrm>
            <a:custGeom>
              <a:avLst/>
              <a:gdLst/>
              <a:ahLst/>
              <a:cxnLst/>
              <a:rect l="l" t="t" r="r" b="b"/>
              <a:pathLst>
                <a:path w="816" h="9813" extrusionOk="0">
                  <a:moveTo>
                    <a:pt x="19" y="67"/>
                  </a:moveTo>
                  <a:cubicBezTo>
                    <a:pt x="23" y="67"/>
                    <a:pt x="32" y="72"/>
                    <a:pt x="41" y="82"/>
                  </a:cubicBezTo>
                  <a:cubicBezTo>
                    <a:pt x="58" y="94"/>
                    <a:pt x="58" y="94"/>
                    <a:pt x="41" y="95"/>
                  </a:cubicBezTo>
                  <a:cubicBezTo>
                    <a:pt x="40" y="95"/>
                    <a:pt x="39" y="95"/>
                    <a:pt x="38" y="95"/>
                  </a:cubicBezTo>
                  <a:cubicBezTo>
                    <a:pt x="31" y="95"/>
                    <a:pt x="24" y="94"/>
                    <a:pt x="23" y="83"/>
                  </a:cubicBezTo>
                  <a:cubicBezTo>
                    <a:pt x="14" y="73"/>
                    <a:pt x="14" y="67"/>
                    <a:pt x="19" y="67"/>
                  </a:cubicBezTo>
                  <a:close/>
                  <a:moveTo>
                    <a:pt x="137" y="1689"/>
                  </a:moveTo>
                  <a:cubicBezTo>
                    <a:pt x="146" y="1689"/>
                    <a:pt x="155" y="1700"/>
                    <a:pt x="155" y="1711"/>
                  </a:cubicBezTo>
                  <a:cubicBezTo>
                    <a:pt x="155" y="1716"/>
                    <a:pt x="152" y="1719"/>
                    <a:pt x="148" y="1719"/>
                  </a:cubicBezTo>
                  <a:cubicBezTo>
                    <a:pt x="143" y="1719"/>
                    <a:pt x="135" y="1714"/>
                    <a:pt x="129" y="1701"/>
                  </a:cubicBezTo>
                  <a:cubicBezTo>
                    <a:pt x="128" y="1690"/>
                    <a:pt x="128" y="1690"/>
                    <a:pt x="137" y="1689"/>
                  </a:cubicBezTo>
                  <a:close/>
                  <a:moveTo>
                    <a:pt x="186" y="2080"/>
                  </a:moveTo>
                  <a:cubicBezTo>
                    <a:pt x="193" y="2081"/>
                    <a:pt x="200" y="2085"/>
                    <a:pt x="204" y="2091"/>
                  </a:cubicBezTo>
                  <a:cubicBezTo>
                    <a:pt x="204" y="2091"/>
                    <a:pt x="213" y="2102"/>
                    <a:pt x="204" y="2103"/>
                  </a:cubicBezTo>
                  <a:lnTo>
                    <a:pt x="196" y="2103"/>
                  </a:lnTo>
                  <a:cubicBezTo>
                    <a:pt x="186" y="2091"/>
                    <a:pt x="177" y="2080"/>
                    <a:pt x="186" y="2080"/>
                  </a:cubicBezTo>
                  <a:close/>
                  <a:moveTo>
                    <a:pt x="223" y="2542"/>
                  </a:moveTo>
                  <a:cubicBezTo>
                    <a:pt x="224" y="2542"/>
                    <a:pt x="230" y="2543"/>
                    <a:pt x="231" y="2554"/>
                  </a:cubicBezTo>
                  <a:cubicBezTo>
                    <a:pt x="231" y="2554"/>
                    <a:pt x="223" y="2565"/>
                    <a:pt x="214" y="2566"/>
                  </a:cubicBezTo>
                  <a:lnTo>
                    <a:pt x="214" y="2554"/>
                  </a:lnTo>
                  <a:cubicBezTo>
                    <a:pt x="213" y="2542"/>
                    <a:pt x="222" y="2542"/>
                    <a:pt x="222" y="2542"/>
                  </a:cubicBezTo>
                  <a:cubicBezTo>
                    <a:pt x="222" y="2542"/>
                    <a:pt x="222" y="2542"/>
                    <a:pt x="223" y="2542"/>
                  </a:cubicBezTo>
                  <a:close/>
                  <a:moveTo>
                    <a:pt x="246" y="2657"/>
                  </a:moveTo>
                  <a:lnTo>
                    <a:pt x="247" y="2668"/>
                  </a:lnTo>
                  <a:lnTo>
                    <a:pt x="239" y="2680"/>
                  </a:lnTo>
                  <a:lnTo>
                    <a:pt x="238" y="2669"/>
                  </a:lnTo>
                  <a:cubicBezTo>
                    <a:pt x="238" y="2657"/>
                    <a:pt x="238" y="2657"/>
                    <a:pt x="246" y="2657"/>
                  </a:cubicBezTo>
                  <a:close/>
                  <a:moveTo>
                    <a:pt x="253" y="2694"/>
                  </a:moveTo>
                  <a:cubicBezTo>
                    <a:pt x="252" y="2694"/>
                    <a:pt x="252" y="2697"/>
                    <a:pt x="257" y="2703"/>
                  </a:cubicBezTo>
                  <a:cubicBezTo>
                    <a:pt x="256" y="2697"/>
                    <a:pt x="254" y="2694"/>
                    <a:pt x="253" y="2694"/>
                  </a:cubicBezTo>
                  <a:close/>
                  <a:moveTo>
                    <a:pt x="252" y="2772"/>
                  </a:moveTo>
                  <a:lnTo>
                    <a:pt x="253" y="2784"/>
                  </a:lnTo>
                  <a:lnTo>
                    <a:pt x="246" y="2796"/>
                  </a:lnTo>
                  <a:lnTo>
                    <a:pt x="244" y="2785"/>
                  </a:lnTo>
                  <a:cubicBezTo>
                    <a:pt x="244" y="2772"/>
                    <a:pt x="244" y="2772"/>
                    <a:pt x="252" y="2772"/>
                  </a:cubicBezTo>
                  <a:close/>
                  <a:moveTo>
                    <a:pt x="294" y="2811"/>
                  </a:moveTo>
                  <a:cubicBezTo>
                    <a:pt x="294" y="2811"/>
                    <a:pt x="292" y="2812"/>
                    <a:pt x="290" y="2815"/>
                  </a:cubicBezTo>
                  <a:lnTo>
                    <a:pt x="290" y="2815"/>
                  </a:lnTo>
                  <a:cubicBezTo>
                    <a:pt x="294" y="2813"/>
                    <a:pt x="295" y="2811"/>
                    <a:pt x="294" y="2811"/>
                  </a:cubicBezTo>
                  <a:close/>
                  <a:moveTo>
                    <a:pt x="249" y="2853"/>
                  </a:moveTo>
                  <a:cubicBezTo>
                    <a:pt x="257" y="2853"/>
                    <a:pt x="258" y="2853"/>
                    <a:pt x="258" y="2864"/>
                  </a:cubicBezTo>
                  <a:cubicBezTo>
                    <a:pt x="259" y="2878"/>
                    <a:pt x="259" y="2884"/>
                    <a:pt x="257" y="2884"/>
                  </a:cubicBezTo>
                  <a:cubicBezTo>
                    <a:pt x="256" y="2884"/>
                    <a:pt x="254" y="2881"/>
                    <a:pt x="250" y="2877"/>
                  </a:cubicBezTo>
                  <a:cubicBezTo>
                    <a:pt x="241" y="2865"/>
                    <a:pt x="240" y="2854"/>
                    <a:pt x="249" y="2853"/>
                  </a:cubicBezTo>
                  <a:close/>
                  <a:moveTo>
                    <a:pt x="201" y="2949"/>
                  </a:moveTo>
                  <a:cubicBezTo>
                    <a:pt x="207" y="2949"/>
                    <a:pt x="212" y="2951"/>
                    <a:pt x="213" y="2960"/>
                  </a:cubicBezTo>
                  <a:lnTo>
                    <a:pt x="205" y="2972"/>
                  </a:lnTo>
                  <a:lnTo>
                    <a:pt x="195" y="2961"/>
                  </a:lnTo>
                  <a:lnTo>
                    <a:pt x="195" y="2950"/>
                  </a:lnTo>
                  <a:cubicBezTo>
                    <a:pt x="197" y="2949"/>
                    <a:pt x="199" y="2949"/>
                    <a:pt x="201" y="2949"/>
                  </a:cubicBezTo>
                  <a:close/>
                  <a:moveTo>
                    <a:pt x="220" y="3086"/>
                  </a:moveTo>
                  <a:cubicBezTo>
                    <a:pt x="220" y="3086"/>
                    <a:pt x="229" y="3086"/>
                    <a:pt x="230" y="3098"/>
                  </a:cubicBezTo>
                  <a:lnTo>
                    <a:pt x="222" y="3110"/>
                  </a:lnTo>
                  <a:cubicBezTo>
                    <a:pt x="213" y="3110"/>
                    <a:pt x="212" y="3099"/>
                    <a:pt x="212" y="3099"/>
                  </a:cubicBezTo>
                  <a:cubicBezTo>
                    <a:pt x="212" y="3088"/>
                    <a:pt x="212" y="3088"/>
                    <a:pt x="220" y="3086"/>
                  </a:cubicBezTo>
                  <a:close/>
                  <a:moveTo>
                    <a:pt x="321" y="4055"/>
                  </a:moveTo>
                  <a:cubicBezTo>
                    <a:pt x="329" y="4055"/>
                    <a:pt x="338" y="4055"/>
                    <a:pt x="339" y="4066"/>
                  </a:cubicBezTo>
                  <a:lnTo>
                    <a:pt x="339" y="4077"/>
                  </a:lnTo>
                  <a:cubicBezTo>
                    <a:pt x="338" y="4077"/>
                    <a:pt x="338" y="4077"/>
                    <a:pt x="338" y="4077"/>
                  </a:cubicBezTo>
                  <a:cubicBezTo>
                    <a:pt x="330" y="4077"/>
                    <a:pt x="322" y="4067"/>
                    <a:pt x="322" y="4067"/>
                  </a:cubicBezTo>
                  <a:lnTo>
                    <a:pt x="321" y="4055"/>
                  </a:lnTo>
                  <a:close/>
                  <a:moveTo>
                    <a:pt x="366" y="4517"/>
                  </a:moveTo>
                  <a:cubicBezTo>
                    <a:pt x="374" y="4517"/>
                    <a:pt x="375" y="4539"/>
                    <a:pt x="376" y="4550"/>
                  </a:cubicBezTo>
                  <a:cubicBezTo>
                    <a:pt x="373" y="4554"/>
                    <a:pt x="371" y="4556"/>
                    <a:pt x="368" y="4556"/>
                  </a:cubicBezTo>
                  <a:cubicBezTo>
                    <a:pt x="363" y="4556"/>
                    <a:pt x="359" y="4548"/>
                    <a:pt x="358" y="4540"/>
                  </a:cubicBezTo>
                  <a:cubicBezTo>
                    <a:pt x="357" y="4517"/>
                    <a:pt x="357" y="4517"/>
                    <a:pt x="366" y="4517"/>
                  </a:cubicBezTo>
                  <a:cubicBezTo>
                    <a:pt x="366" y="4517"/>
                    <a:pt x="366" y="4517"/>
                    <a:pt x="366" y="4517"/>
                  </a:cubicBezTo>
                  <a:close/>
                  <a:moveTo>
                    <a:pt x="410" y="5337"/>
                  </a:moveTo>
                  <a:cubicBezTo>
                    <a:pt x="416" y="5337"/>
                    <a:pt x="423" y="5338"/>
                    <a:pt x="423" y="5348"/>
                  </a:cubicBezTo>
                  <a:lnTo>
                    <a:pt x="416" y="5359"/>
                  </a:lnTo>
                  <a:lnTo>
                    <a:pt x="406" y="5349"/>
                  </a:lnTo>
                  <a:lnTo>
                    <a:pt x="406" y="5337"/>
                  </a:lnTo>
                  <a:cubicBezTo>
                    <a:pt x="407" y="5337"/>
                    <a:pt x="408" y="5337"/>
                    <a:pt x="410" y="5337"/>
                  </a:cubicBezTo>
                  <a:close/>
                  <a:moveTo>
                    <a:pt x="370" y="5490"/>
                  </a:moveTo>
                  <a:cubicBezTo>
                    <a:pt x="376" y="5490"/>
                    <a:pt x="380" y="5492"/>
                    <a:pt x="381" y="5501"/>
                  </a:cubicBezTo>
                  <a:lnTo>
                    <a:pt x="382" y="5512"/>
                  </a:lnTo>
                  <a:cubicBezTo>
                    <a:pt x="382" y="5512"/>
                    <a:pt x="382" y="5512"/>
                    <a:pt x="381" y="5512"/>
                  </a:cubicBezTo>
                  <a:cubicBezTo>
                    <a:pt x="373" y="5512"/>
                    <a:pt x="364" y="5502"/>
                    <a:pt x="364" y="5502"/>
                  </a:cubicBezTo>
                  <a:lnTo>
                    <a:pt x="363" y="5490"/>
                  </a:lnTo>
                  <a:cubicBezTo>
                    <a:pt x="366" y="5490"/>
                    <a:pt x="368" y="5490"/>
                    <a:pt x="370" y="5490"/>
                  </a:cubicBezTo>
                  <a:close/>
                  <a:moveTo>
                    <a:pt x="443" y="5682"/>
                  </a:moveTo>
                  <a:cubicBezTo>
                    <a:pt x="452" y="5682"/>
                    <a:pt x="461" y="5693"/>
                    <a:pt x="461" y="5693"/>
                  </a:cubicBezTo>
                  <a:cubicBezTo>
                    <a:pt x="461" y="5697"/>
                    <a:pt x="459" y="5699"/>
                    <a:pt x="456" y="5699"/>
                  </a:cubicBezTo>
                  <a:cubicBezTo>
                    <a:pt x="450" y="5699"/>
                    <a:pt x="441" y="5695"/>
                    <a:pt x="435" y="5695"/>
                  </a:cubicBezTo>
                  <a:cubicBezTo>
                    <a:pt x="435" y="5683"/>
                    <a:pt x="435" y="5683"/>
                    <a:pt x="443" y="5682"/>
                  </a:cubicBezTo>
                  <a:close/>
                  <a:moveTo>
                    <a:pt x="466" y="5960"/>
                  </a:moveTo>
                  <a:cubicBezTo>
                    <a:pt x="472" y="5960"/>
                    <a:pt x="477" y="5962"/>
                    <a:pt x="478" y="5971"/>
                  </a:cubicBezTo>
                  <a:lnTo>
                    <a:pt x="470" y="5983"/>
                  </a:lnTo>
                  <a:lnTo>
                    <a:pt x="461" y="5972"/>
                  </a:lnTo>
                  <a:lnTo>
                    <a:pt x="460" y="5960"/>
                  </a:lnTo>
                  <a:cubicBezTo>
                    <a:pt x="462" y="5960"/>
                    <a:pt x="464" y="5960"/>
                    <a:pt x="466" y="5960"/>
                  </a:cubicBezTo>
                  <a:close/>
                  <a:moveTo>
                    <a:pt x="492" y="6712"/>
                  </a:moveTo>
                  <a:cubicBezTo>
                    <a:pt x="499" y="6712"/>
                    <a:pt x="505" y="6713"/>
                    <a:pt x="506" y="6722"/>
                  </a:cubicBezTo>
                  <a:lnTo>
                    <a:pt x="498" y="6734"/>
                  </a:lnTo>
                  <a:lnTo>
                    <a:pt x="488" y="6723"/>
                  </a:lnTo>
                  <a:lnTo>
                    <a:pt x="488" y="6712"/>
                  </a:lnTo>
                  <a:cubicBezTo>
                    <a:pt x="489" y="6712"/>
                    <a:pt x="491" y="6712"/>
                    <a:pt x="492" y="6712"/>
                  </a:cubicBezTo>
                  <a:close/>
                  <a:moveTo>
                    <a:pt x="506" y="6792"/>
                  </a:moveTo>
                  <a:cubicBezTo>
                    <a:pt x="509" y="6792"/>
                    <a:pt x="509" y="6795"/>
                    <a:pt x="510" y="6804"/>
                  </a:cubicBezTo>
                  <a:cubicBezTo>
                    <a:pt x="510" y="6804"/>
                    <a:pt x="502" y="6815"/>
                    <a:pt x="493" y="6816"/>
                  </a:cubicBezTo>
                  <a:cubicBezTo>
                    <a:pt x="486" y="6816"/>
                    <a:pt x="485" y="6805"/>
                    <a:pt x="501" y="6793"/>
                  </a:cubicBezTo>
                  <a:cubicBezTo>
                    <a:pt x="503" y="6793"/>
                    <a:pt x="505" y="6792"/>
                    <a:pt x="506" y="6792"/>
                  </a:cubicBezTo>
                  <a:close/>
                  <a:moveTo>
                    <a:pt x="529" y="6988"/>
                  </a:moveTo>
                  <a:cubicBezTo>
                    <a:pt x="538" y="6988"/>
                    <a:pt x="531" y="6999"/>
                    <a:pt x="532" y="7012"/>
                  </a:cubicBezTo>
                  <a:cubicBezTo>
                    <a:pt x="528" y="7016"/>
                    <a:pt x="526" y="7019"/>
                    <a:pt x="525" y="7019"/>
                  </a:cubicBezTo>
                  <a:cubicBezTo>
                    <a:pt x="523" y="7019"/>
                    <a:pt x="523" y="7013"/>
                    <a:pt x="522" y="7000"/>
                  </a:cubicBezTo>
                  <a:cubicBezTo>
                    <a:pt x="522" y="6988"/>
                    <a:pt x="529" y="6988"/>
                    <a:pt x="529" y="6988"/>
                  </a:cubicBezTo>
                  <a:close/>
                  <a:moveTo>
                    <a:pt x="704" y="7047"/>
                  </a:moveTo>
                  <a:cubicBezTo>
                    <a:pt x="695" y="7049"/>
                    <a:pt x="695" y="7049"/>
                    <a:pt x="697" y="7060"/>
                  </a:cubicBezTo>
                  <a:cubicBezTo>
                    <a:pt x="697" y="7060"/>
                    <a:pt x="706" y="7071"/>
                    <a:pt x="713" y="7071"/>
                  </a:cubicBezTo>
                  <a:cubicBezTo>
                    <a:pt x="722" y="7070"/>
                    <a:pt x="721" y="7059"/>
                    <a:pt x="704" y="7047"/>
                  </a:cubicBezTo>
                  <a:close/>
                  <a:moveTo>
                    <a:pt x="424" y="7076"/>
                  </a:moveTo>
                  <a:cubicBezTo>
                    <a:pt x="415" y="7076"/>
                    <a:pt x="415" y="7076"/>
                    <a:pt x="416" y="7087"/>
                  </a:cubicBezTo>
                  <a:cubicBezTo>
                    <a:pt x="417" y="7100"/>
                    <a:pt x="417" y="7106"/>
                    <a:pt x="419" y="7106"/>
                  </a:cubicBezTo>
                  <a:cubicBezTo>
                    <a:pt x="420" y="7106"/>
                    <a:pt x="422" y="7103"/>
                    <a:pt x="425" y="7098"/>
                  </a:cubicBezTo>
                  <a:lnTo>
                    <a:pt x="424" y="7076"/>
                  </a:lnTo>
                  <a:close/>
                  <a:moveTo>
                    <a:pt x="542" y="7196"/>
                  </a:moveTo>
                  <a:cubicBezTo>
                    <a:pt x="542" y="7196"/>
                    <a:pt x="551" y="7196"/>
                    <a:pt x="552" y="7207"/>
                  </a:cubicBezTo>
                  <a:cubicBezTo>
                    <a:pt x="551" y="7216"/>
                    <a:pt x="548" y="7224"/>
                    <a:pt x="544" y="7230"/>
                  </a:cubicBezTo>
                  <a:cubicBezTo>
                    <a:pt x="544" y="7230"/>
                    <a:pt x="543" y="7230"/>
                    <a:pt x="543" y="7230"/>
                  </a:cubicBezTo>
                  <a:cubicBezTo>
                    <a:pt x="536" y="7230"/>
                    <a:pt x="535" y="7219"/>
                    <a:pt x="535" y="7219"/>
                  </a:cubicBezTo>
                  <a:cubicBezTo>
                    <a:pt x="534" y="7208"/>
                    <a:pt x="534" y="7197"/>
                    <a:pt x="542" y="7196"/>
                  </a:cubicBezTo>
                  <a:close/>
                  <a:moveTo>
                    <a:pt x="496" y="7280"/>
                  </a:moveTo>
                  <a:cubicBezTo>
                    <a:pt x="496" y="7280"/>
                    <a:pt x="488" y="7280"/>
                    <a:pt x="488" y="7292"/>
                  </a:cubicBezTo>
                  <a:lnTo>
                    <a:pt x="489" y="7303"/>
                  </a:lnTo>
                  <a:cubicBezTo>
                    <a:pt x="497" y="7303"/>
                    <a:pt x="505" y="7291"/>
                    <a:pt x="505" y="7291"/>
                  </a:cubicBezTo>
                  <a:cubicBezTo>
                    <a:pt x="505" y="7280"/>
                    <a:pt x="496" y="7280"/>
                    <a:pt x="496" y="7280"/>
                  </a:cubicBezTo>
                  <a:close/>
                  <a:moveTo>
                    <a:pt x="529" y="7405"/>
                  </a:moveTo>
                  <a:lnTo>
                    <a:pt x="529" y="7417"/>
                  </a:lnTo>
                  <a:lnTo>
                    <a:pt x="522" y="7429"/>
                  </a:lnTo>
                  <a:lnTo>
                    <a:pt x="522" y="7418"/>
                  </a:lnTo>
                  <a:cubicBezTo>
                    <a:pt x="520" y="7405"/>
                    <a:pt x="520" y="7405"/>
                    <a:pt x="529" y="7405"/>
                  </a:cubicBezTo>
                  <a:close/>
                  <a:moveTo>
                    <a:pt x="532" y="7505"/>
                  </a:moveTo>
                  <a:cubicBezTo>
                    <a:pt x="535" y="7505"/>
                    <a:pt x="539" y="7506"/>
                    <a:pt x="544" y="7509"/>
                  </a:cubicBezTo>
                  <a:lnTo>
                    <a:pt x="545" y="7532"/>
                  </a:lnTo>
                  <a:cubicBezTo>
                    <a:pt x="544" y="7532"/>
                    <a:pt x="542" y="7532"/>
                    <a:pt x="541" y="7532"/>
                  </a:cubicBezTo>
                  <a:cubicBezTo>
                    <a:pt x="534" y="7532"/>
                    <a:pt x="528" y="7531"/>
                    <a:pt x="527" y="7521"/>
                  </a:cubicBezTo>
                  <a:cubicBezTo>
                    <a:pt x="521" y="7513"/>
                    <a:pt x="523" y="7505"/>
                    <a:pt x="532" y="7505"/>
                  </a:cubicBezTo>
                  <a:close/>
                  <a:moveTo>
                    <a:pt x="592" y="7599"/>
                  </a:moveTo>
                  <a:cubicBezTo>
                    <a:pt x="592" y="7611"/>
                    <a:pt x="601" y="7622"/>
                    <a:pt x="593" y="7622"/>
                  </a:cubicBezTo>
                  <a:cubicBezTo>
                    <a:pt x="593" y="7624"/>
                    <a:pt x="593" y="7625"/>
                    <a:pt x="592" y="7625"/>
                  </a:cubicBezTo>
                  <a:cubicBezTo>
                    <a:pt x="590" y="7625"/>
                    <a:pt x="584" y="7608"/>
                    <a:pt x="583" y="7599"/>
                  </a:cubicBezTo>
                  <a:close/>
                  <a:moveTo>
                    <a:pt x="513" y="7696"/>
                  </a:moveTo>
                  <a:lnTo>
                    <a:pt x="496" y="7697"/>
                  </a:lnTo>
                  <a:lnTo>
                    <a:pt x="504" y="7697"/>
                  </a:lnTo>
                  <a:lnTo>
                    <a:pt x="513" y="7696"/>
                  </a:lnTo>
                  <a:close/>
                  <a:moveTo>
                    <a:pt x="576" y="7832"/>
                  </a:moveTo>
                  <a:cubicBezTo>
                    <a:pt x="582" y="7832"/>
                    <a:pt x="589" y="7832"/>
                    <a:pt x="589" y="7843"/>
                  </a:cubicBezTo>
                  <a:lnTo>
                    <a:pt x="590" y="7854"/>
                  </a:lnTo>
                  <a:cubicBezTo>
                    <a:pt x="581" y="7854"/>
                    <a:pt x="572" y="7844"/>
                    <a:pt x="572" y="7844"/>
                  </a:cubicBezTo>
                  <a:lnTo>
                    <a:pt x="572" y="7832"/>
                  </a:lnTo>
                  <a:cubicBezTo>
                    <a:pt x="573" y="7832"/>
                    <a:pt x="574" y="7832"/>
                    <a:pt x="576" y="7832"/>
                  </a:cubicBezTo>
                  <a:close/>
                  <a:moveTo>
                    <a:pt x="538" y="7919"/>
                  </a:moveTo>
                  <a:cubicBezTo>
                    <a:pt x="540" y="7919"/>
                    <a:pt x="544" y="7921"/>
                    <a:pt x="552" y="7926"/>
                  </a:cubicBezTo>
                  <a:cubicBezTo>
                    <a:pt x="561" y="7937"/>
                    <a:pt x="570" y="7948"/>
                    <a:pt x="570" y="7948"/>
                  </a:cubicBezTo>
                  <a:cubicBezTo>
                    <a:pt x="570" y="7952"/>
                    <a:pt x="570" y="7953"/>
                    <a:pt x="568" y="7953"/>
                  </a:cubicBezTo>
                  <a:cubicBezTo>
                    <a:pt x="565" y="7953"/>
                    <a:pt x="557" y="7945"/>
                    <a:pt x="544" y="7938"/>
                  </a:cubicBezTo>
                  <a:cubicBezTo>
                    <a:pt x="538" y="7924"/>
                    <a:pt x="536" y="7919"/>
                    <a:pt x="538" y="7919"/>
                  </a:cubicBezTo>
                  <a:close/>
                  <a:moveTo>
                    <a:pt x="595" y="8178"/>
                  </a:moveTo>
                  <a:cubicBezTo>
                    <a:pt x="603" y="8178"/>
                    <a:pt x="610" y="8179"/>
                    <a:pt x="619" y="8201"/>
                  </a:cubicBezTo>
                  <a:cubicBezTo>
                    <a:pt x="620" y="8212"/>
                    <a:pt x="620" y="8223"/>
                    <a:pt x="620" y="8223"/>
                  </a:cubicBezTo>
                  <a:lnTo>
                    <a:pt x="602" y="8201"/>
                  </a:lnTo>
                  <a:cubicBezTo>
                    <a:pt x="575" y="8179"/>
                    <a:pt x="575" y="8179"/>
                    <a:pt x="592" y="8178"/>
                  </a:cubicBezTo>
                  <a:cubicBezTo>
                    <a:pt x="593" y="8178"/>
                    <a:pt x="594" y="8178"/>
                    <a:pt x="595" y="8178"/>
                  </a:cubicBezTo>
                  <a:close/>
                  <a:moveTo>
                    <a:pt x="579" y="8238"/>
                  </a:moveTo>
                  <a:lnTo>
                    <a:pt x="588" y="8248"/>
                  </a:lnTo>
                  <a:lnTo>
                    <a:pt x="580" y="8260"/>
                  </a:lnTo>
                  <a:cubicBezTo>
                    <a:pt x="580" y="8260"/>
                    <a:pt x="579" y="8260"/>
                    <a:pt x="579" y="8260"/>
                  </a:cubicBezTo>
                  <a:cubicBezTo>
                    <a:pt x="572" y="8260"/>
                    <a:pt x="571" y="8248"/>
                    <a:pt x="570" y="8238"/>
                  </a:cubicBezTo>
                  <a:close/>
                  <a:moveTo>
                    <a:pt x="666" y="8696"/>
                  </a:moveTo>
                  <a:cubicBezTo>
                    <a:pt x="657" y="8696"/>
                    <a:pt x="658" y="8708"/>
                    <a:pt x="658" y="8720"/>
                  </a:cubicBezTo>
                  <a:cubicBezTo>
                    <a:pt x="652" y="8743"/>
                    <a:pt x="660" y="8754"/>
                    <a:pt x="668" y="8754"/>
                  </a:cubicBezTo>
                  <a:cubicBezTo>
                    <a:pt x="669" y="8754"/>
                    <a:pt x="669" y="8754"/>
                    <a:pt x="670" y="8754"/>
                  </a:cubicBezTo>
                  <a:cubicBezTo>
                    <a:pt x="677" y="8754"/>
                    <a:pt x="677" y="8741"/>
                    <a:pt x="675" y="8719"/>
                  </a:cubicBezTo>
                  <a:cubicBezTo>
                    <a:pt x="674" y="8710"/>
                    <a:pt x="671" y="8702"/>
                    <a:pt x="666" y="8696"/>
                  </a:cubicBezTo>
                  <a:close/>
                  <a:moveTo>
                    <a:pt x="649" y="8782"/>
                  </a:moveTo>
                  <a:cubicBezTo>
                    <a:pt x="652" y="8782"/>
                    <a:pt x="658" y="8788"/>
                    <a:pt x="663" y="8801"/>
                  </a:cubicBezTo>
                  <a:lnTo>
                    <a:pt x="665" y="8823"/>
                  </a:lnTo>
                  <a:cubicBezTo>
                    <a:pt x="665" y="8823"/>
                    <a:pt x="665" y="8823"/>
                    <a:pt x="664" y="8823"/>
                  </a:cubicBezTo>
                  <a:cubicBezTo>
                    <a:pt x="656" y="8823"/>
                    <a:pt x="646" y="8802"/>
                    <a:pt x="646" y="8790"/>
                  </a:cubicBezTo>
                  <a:cubicBezTo>
                    <a:pt x="646" y="8785"/>
                    <a:pt x="647" y="8782"/>
                    <a:pt x="649" y="8782"/>
                  </a:cubicBezTo>
                  <a:close/>
                  <a:moveTo>
                    <a:pt x="624" y="9417"/>
                  </a:moveTo>
                  <a:cubicBezTo>
                    <a:pt x="615" y="9418"/>
                    <a:pt x="615" y="9418"/>
                    <a:pt x="616" y="9429"/>
                  </a:cubicBezTo>
                  <a:lnTo>
                    <a:pt x="616" y="9440"/>
                  </a:lnTo>
                  <a:lnTo>
                    <a:pt x="624" y="9429"/>
                  </a:lnTo>
                  <a:lnTo>
                    <a:pt x="624" y="9417"/>
                  </a:lnTo>
                  <a:close/>
                  <a:moveTo>
                    <a:pt x="667" y="9438"/>
                  </a:moveTo>
                  <a:lnTo>
                    <a:pt x="668" y="9449"/>
                  </a:lnTo>
                  <a:cubicBezTo>
                    <a:pt x="663" y="9450"/>
                    <a:pt x="664" y="9454"/>
                    <a:pt x="668" y="9454"/>
                  </a:cubicBezTo>
                  <a:cubicBezTo>
                    <a:pt x="671" y="9454"/>
                    <a:pt x="674" y="9453"/>
                    <a:pt x="676" y="9449"/>
                  </a:cubicBezTo>
                  <a:cubicBezTo>
                    <a:pt x="685" y="9448"/>
                    <a:pt x="693" y="9448"/>
                    <a:pt x="693" y="9448"/>
                  </a:cubicBezTo>
                  <a:lnTo>
                    <a:pt x="693" y="9448"/>
                  </a:lnTo>
                  <a:cubicBezTo>
                    <a:pt x="694" y="9459"/>
                    <a:pt x="686" y="9472"/>
                    <a:pt x="677" y="9472"/>
                  </a:cubicBezTo>
                  <a:cubicBezTo>
                    <a:pt x="671" y="9477"/>
                    <a:pt x="667" y="9480"/>
                    <a:pt x="665" y="9480"/>
                  </a:cubicBezTo>
                  <a:cubicBezTo>
                    <a:pt x="662" y="9480"/>
                    <a:pt x="661" y="9474"/>
                    <a:pt x="661" y="9462"/>
                  </a:cubicBezTo>
                  <a:cubicBezTo>
                    <a:pt x="660" y="9450"/>
                    <a:pt x="658" y="9438"/>
                    <a:pt x="667" y="9438"/>
                  </a:cubicBezTo>
                  <a:close/>
                  <a:moveTo>
                    <a:pt x="675" y="9576"/>
                  </a:moveTo>
                  <a:cubicBezTo>
                    <a:pt x="681" y="9583"/>
                    <a:pt x="684" y="9591"/>
                    <a:pt x="685" y="9600"/>
                  </a:cubicBezTo>
                  <a:lnTo>
                    <a:pt x="677" y="9611"/>
                  </a:lnTo>
                  <a:cubicBezTo>
                    <a:pt x="677" y="9611"/>
                    <a:pt x="677" y="9611"/>
                    <a:pt x="676" y="9611"/>
                  </a:cubicBezTo>
                  <a:cubicBezTo>
                    <a:pt x="670" y="9611"/>
                    <a:pt x="668" y="9599"/>
                    <a:pt x="667" y="9588"/>
                  </a:cubicBezTo>
                  <a:cubicBezTo>
                    <a:pt x="667" y="9577"/>
                    <a:pt x="667" y="9577"/>
                    <a:pt x="675" y="9576"/>
                  </a:cubicBezTo>
                  <a:close/>
                  <a:moveTo>
                    <a:pt x="803" y="9605"/>
                  </a:moveTo>
                  <a:cubicBezTo>
                    <a:pt x="801" y="9605"/>
                    <a:pt x="799" y="9605"/>
                    <a:pt x="796" y="9605"/>
                  </a:cubicBezTo>
                  <a:lnTo>
                    <a:pt x="797" y="9616"/>
                  </a:lnTo>
                  <a:cubicBezTo>
                    <a:pt x="797" y="9616"/>
                    <a:pt x="806" y="9627"/>
                    <a:pt x="814" y="9627"/>
                  </a:cubicBezTo>
                  <a:cubicBezTo>
                    <a:pt x="815" y="9627"/>
                    <a:pt x="815" y="9626"/>
                    <a:pt x="815" y="9626"/>
                  </a:cubicBezTo>
                  <a:lnTo>
                    <a:pt x="814" y="9615"/>
                  </a:lnTo>
                  <a:cubicBezTo>
                    <a:pt x="813" y="9607"/>
                    <a:pt x="809" y="9605"/>
                    <a:pt x="803" y="9605"/>
                  </a:cubicBezTo>
                  <a:close/>
                  <a:moveTo>
                    <a:pt x="62" y="0"/>
                  </a:moveTo>
                  <a:cubicBezTo>
                    <a:pt x="62" y="0"/>
                    <a:pt x="54" y="2"/>
                    <a:pt x="45" y="2"/>
                  </a:cubicBezTo>
                  <a:cubicBezTo>
                    <a:pt x="28" y="3"/>
                    <a:pt x="19" y="3"/>
                    <a:pt x="12" y="26"/>
                  </a:cubicBezTo>
                  <a:cubicBezTo>
                    <a:pt x="7" y="73"/>
                    <a:pt x="0" y="107"/>
                    <a:pt x="16" y="107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29" y="120"/>
                    <a:pt x="30" y="140"/>
                    <a:pt x="20" y="154"/>
                  </a:cubicBezTo>
                  <a:cubicBezTo>
                    <a:pt x="11" y="154"/>
                    <a:pt x="13" y="200"/>
                    <a:pt x="18" y="258"/>
                  </a:cubicBezTo>
                  <a:cubicBezTo>
                    <a:pt x="21" y="328"/>
                    <a:pt x="23" y="363"/>
                    <a:pt x="16" y="374"/>
                  </a:cubicBezTo>
                  <a:cubicBezTo>
                    <a:pt x="11" y="382"/>
                    <a:pt x="9" y="390"/>
                    <a:pt x="9" y="398"/>
                  </a:cubicBezTo>
                  <a:cubicBezTo>
                    <a:pt x="17" y="398"/>
                    <a:pt x="21" y="467"/>
                    <a:pt x="26" y="548"/>
                  </a:cubicBezTo>
                  <a:cubicBezTo>
                    <a:pt x="31" y="629"/>
                    <a:pt x="36" y="709"/>
                    <a:pt x="45" y="709"/>
                  </a:cubicBezTo>
                  <a:cubicBezTo>
                    <a:pt x="45" y="721"/>
                    <a:pt x="46" y="732"/>
                    <a:pt x="46" y="732"/>
                  </a:cubicBezTo>
                  <a:cubicBezTo>
                    <a:pt x="37" y="733"/>
                    <a:pt x="38" y="755"/>
                    <a:pt x="40" y="779"/>
                  </a:cubicBezTo>
                  <a:cubicBezTo>
                    <a:pt x="46" y="794"/>
                    <a:pt x="50" y="808"/>
                    <a:pt x="52" y="825"/>
                  </a:cubicBezTo>
                  <a:cubicBezTo>
                    <a:pt x="43" y="825"/>
                    <a:pt x="44" y="836"/>
                    <a:pt x="45" y="860"/>
                  </a:cubicBezTo>
                  <a:cubicBezTo>
                    <a:pt x="46" y="881"/>
                    <a:pt x="47" y="893"/>
                    <a:pt x="54" y="893"/>
                  </a:cubicBezTo>
                  <a:cubicBezTo>
                    <a:pt x="54" y="893"/>
                    <a:pt x="55" y="893"/>
                    <a:pt x="55" y="893"/>
                  </a:cubicBezTo>
                  <a:cubicBezTo>
                    <a:pt x="56" y="906"/>
                    <a:pt x="60" y="986"/>
                    <a:pt x="55" y="1021"/>
                  </a:cubicBezTo>
                  <a:cubicBezTo>
                    <a:pt x="47" y="1034"/>
                    <a:pt x="56" y="1045"/>
                    <a:pt x="65" y="1056"/>
                  </a:cubicBezTo>
                  <a:cubicBezTo>
                    <a:pt x="65" y="1056"/>
                    <a:pt x="66" y="1056"/>
                    <a:pt x="66" y="1056"/>
                  </a:cubicBezTo>
                  <a:cubicBezTo>
                    <a:pt x="75" y="1056"/>
                    <a:pt x="83" y="1067"/>
                    <a:pt x="83" y="1077"/>
                  </a:cubicBezTo>
                  <a:lnTo>
                    <a:pt x="66" y="1078"/>
                  </a:lnTo>
                  <a:cubicBezTo>
                    <a:pt x="62" y="1074"/>
                    <a:pt x="60" y="1071"/>
                    <a:pt x="59" y="1071"/>
                  </a:cubicBezTo>
                  <a:cubicBezTo>
                    <a:pt x="57" y="1071"/>
                    <a:pt x="58" y="1077"/>
                    <a:pt x="58" y="1091"/>
                  </a:cubicBezTo>
                  <a:cubicBezTo>
                    <a:pt x="59" y="1102"/>
                    <a:pt x="59" y="1113"/>
                    <a:pt x="59" y="1113"/>
                  </a:cubicBezTo>
                  <a:cubicBezTo>
                    <a:pt x="68" y="1113"/>
                    <a:pt x="72" y="1172"/>
                    <a:pt x="76" y="1252"/>
                  </a:cubicBezTo>
                  <a:cubicBezTo>
                    <a:pt x="83" y="1356"/>
                    <a:pt x="85" y="1390"/>
                    <a:pt x="93" y="1390"/>
                  </a:cubicBezTo>
                  <a:cubicBezTo>
                    <a:pt x="93" y="1390"/>
                    <a:pt x="94" y="1390"/>
                    <a:pt x="94" y="1390"/>
                  </a:cubicBezTo>
                  <a:cubicBezTo>
                    <a:pt x="102" y="1390"/>
                    <a:pt x="103" y="1403"/>
                    <a:pt x="96" y="1436"/>
                  </a:cubicBezTo>
                  <a:cubicBezTo>
                    <a:pt x="75" y="1507"/>
                    <a:pt x="75" y="1507"/>
                    <a:pt x="84" y="1518"/>
                  </a:cubicBezTo>
                  <a:cubicBezTo>
                    <a:pt x="83" y="1507"/>
                    <a:pt x="92" y="1506"/>
                    <a:pt x="101" y="1506"/>
                  </a:cubicBezTo>
                  <a:cubicBezTo>
                    <a:pt x="102" y="1506"/>
                    <a:pt x="102" y="1506"/>
                    <a:pt x="103" y="1506"/>
                  </a:cubicBezTo>
                  <a:cubicBezTo>
                    <a:pt x="118" y="1506"/>
                    <a:pt x="117" y="1517"/>
                    <a:pt x="102" y="1528"/>
                  </a:cubicBezTo>
                  <a:cubicBezTo>
                    <a:pt x="85" y="1529"/>
                    <a:pt x="104" y="1702"/>
                    <a:pt x="121" y="1713"/>
                  </a:cubicBezTo>
                  <a:lnTo>
                    <a:pt x="113" y="1713"/>
                  </a:lnTo>
                  <a:cubicBezTo>
                    <a:pt x="104" y="1715"/>
                    <a:pt x="105" y="1726"/>
                    <a:pt x="108" y="1772"/>
                  </a:cubicBezTo>
                  <a:lnTo>
                    <a:pt x="110" y="1806"/>
                  </a:lnTo>
                  <a:cubicBezTo>
                    <a:pt x="110" y="1806"/>
                    <a:pt x="110" y="1806"/>
                    <a:pt x="110" y="1806"/>
                  </a:cubicBezTo>
                  <a:cubicBezTo>
                    <a:pt x="127" y="1806"/>
                    <a:pt x="122" y="1875"/>
                    <a:pt x="114" y="1876"/>
                  </a:cubicBezTo>
                  <a:cubicBezTo>
                    <a:pt x="106" y="1888"/>
                    <a:pt x="106" y="1888"/>
                    <a:pt x="108" y="1911"/>
                  </a:cubicBezTo>
                  <a:cubicBezTo>
                    <a:pt x="127" y="1944"/>
                    <a:pt x="122" y="2003"/>
                    <a:pt x="113" y="2004"/>
                  </a:cubicBezTo>
                  <a:lnTo>
                    <a:pt x="114" y="2026"/>
                  </a:lnTo>
                  <a:cubicBezTo>
                    <a:pt x="122" y="2041"/>
                    <a:pt x="127" y="2057"/>
                    <a:pt x="126" y="2072"/>
                  </a:cubicBezTo>
                  <a:cubicBezTo>
                    <a:pt x="127" y="2098"/>
                    <a:pt x="128" y="2111"/>
                    <a:pt x="132" y="2111"/>
                  </a:cubicBezTo>
                  <a:cubicBezTo>
                    <a:pt x="133" y="2111"/>
                    <a:pt x="135" y="2109"/>
                    <a:pt x="137" y="2106"/>
                  </a:cubicBezTo>
                  <a:cubicBezTo>
                    <a:pt x="145" y="2106"/>
                    <a:pt x="154" y="2106"/>
                    <a:pt x="154" y="2117"/>
                  </a:cubicBezTo>
                  <a:lnTo>
                    <a:pt x="146" y="2117"/>
                  </a:lnTo>
                  <a:cubicBezTo>
                    <a:pt x="137" y="2118"/>
                    <a:pt x="139" y="2153"/>
                    <a:pt x="142" y="2199"/>
                  </a:cubicBezTo>
                  <a:cubicBezTo>
                    <a:pt x="146" y="2256"/>
                    <a:pt x="147" y="2280"/>
                    <a:pt x="139" y="2292"/>
                  </a:cubicBezTo>
                  <a:lnTo>
                    <a:pt x="148" y="2303"/>
                  </a:lnTo>
                  <a:cubicBezTo>
                    <a:pt x="157" y="2314"/>
                    <a:pt x="158" y="2326"/>
                    <a:pt x="149" y="2326"/>
                  </a:cubicBezTo>
                  <a:cubicBezTo>
                    <a:pt x="141" y="2338"/>
                    <a:pt x="145" y="2384"/>
                    <a:pt x="155" y="2407"/>
                  </a:cubicBezTo>
                  <a:cubicBezTo>
                    <a:pt x="155" y="2419"/>
                    <a:pt x="156" y="2430"/>
                    <a:pt x="156" y="2430"/>
                  </a:cubicBezTo>
                  <a:cubicBezTo>
                    <a:pt x="140" y="2447"/>
                    <a:pt x="141" y="2473"/>
                    <a:pt x="159" y="2487"/>
                  </a:cubicBezTo>
                  <a:cubicBezTo>
                    <a:pt x="150" y="2489"/>
                    <a:pt x="151" y="2500"/>
                    <a:pt x="152" y="2511"/>
                  </a:cubicBezTo>
                  <a:cubicBezTo>
                    <a:pt x="161" y="2535"/>
                    <a:pt x="165" y="2581"/>
                    <a:pt x="156" y="2581"/>
                  </a:cubicBezTo>
                  <a:lnTo>
                    <a:pt x="157" y="2592"/>
                  </a:lnTo>
                  <a:cubicBezTo>
                    <a:pt x="165" y="2602"/>
                    <a:pt x="168" y="2614"/>
                    <a:pt x="167" y="2627"/>
                  </a:cubicBezTo>
                  <a:cubicBezTo>
                    <a:pt x="167" y="2639"/>
                    <a:pt x="170" y="2651"/>
                    <a:pt x="178" y="2660"/>
                  </a:cubicBezTo>
                  <a:cubicBezTo>
                    <a:pt x="184" y="2667"/>
                    <a:pt x="187" y="2675"/>
                    <a:pt x="188" y="2684"/>
                  </a:cubicBezTo>
                  <a:cubicBezTo>
                    <a:pt x="188" y="2687"/>
                    <a:pt x="188" y="2688"/>
                    <a:pt x="186" y="2688"/>
                  </a:cubicBezTo>
                  <a:cubicBezTo>
                    <a:pt x="183" y="2688"/>
                    <a:pt x="177" y="2680"/>
                    <a:pt x="170" y="2673"/>
                  </a:cubicBezTo>
                  <a:cubicBezTo>
                    <a:pt x="168" y="2668"/>
                    <a:pt x="167" y="2665"/>
                    <a:pt x="166" y="2665"/>
                  </a:cubicBezTo>
                  <a:cubicBezTo>
                    <a:pt x="162" y="2665"/>
                    <a:pt x="167" y="2692"/>
                    <a:pt x="182" y="2719"/>
                  </a:cubicBezTo>
                  <a:cubicBezTo>
                    <a:pt x="192" y="2737"/>
                    <a:pt x="197" y="2745"/>
                    <a:pt x="196" y="2745"/>
                  </a:cubicBezTo>
                  <a:cubicBezTo>
                    <a:pt x="195" y="2745"/>
                    <a:pt x="190" y="2740"/>
                    <a:pt x="182" y="2730"/>
                  </a:cubicBezTo>
                  <a:cubicBezTo>
                    <a:pt x="177" y="2723"/>
                    <a:pt x="171" y="2717"/>
                    <a:pt x="170" y="2717"/>
                  </a:cubicBezTo>
                  <a:cubicBezTo>
                    <a:pt x="169" y="2717"/>
                    <a:pt x="169" y="2721"/>
                    <a:pt x="174" y="2731"/>
                  </a:cubicBezTo>
                  <a:cubicBezTo>
                    <a:pt x="174" y="2731"/>
                    <a:pt x="175" y="2753"/>
                    <a:pt x="184" y="2753"/>
                  </a:cubicBezTo>
                  <a:cubicBezTo>
                    <a:pt x="184" y="2764"/>
                    <a:pt x="185" y="2776"/>
                    <a:pt x="186" y="2788"/>
                  </a:cubicBezTo>
                  <a:cubicBezTo>
                    <a:pt x="181" y="2803"/>
                    <a:pt x="178" y="2818"/>
                    <a:pt x="179" y="2834"/>
                  </a:cubicBezTo>
                  <a:cubicBezTo>
                    <a:pt x="189" y="2845"/>
                    <a:pt x="189" y="2845"/>
                    <a:pt x="182" y="2858"/>
                  </a:cubicBezTo>
                  <a:cubicBezTo>
                    <a:pt x="173" y="2858"/>
                    <a:pt x="174" y="2869"/>
                    <a:pt x="189" y="2869"/>
                  </a:cubicBezTo>
                  <a:cubicBezTo>
                    <a:pt x="189" y="2869"/>
                    <a:pt x="190" y="2869"/>
                    <a:pt x="191" y="2869"/>
                  </a:cubicBezTo>
                  <a:cubicBezTo>
                    <a:pt x="200" y="2878"/>
                    <a:pt x="201" y="2892"/>
                    <a:pt x="193" y="2904"/>
                  </a:cubicBezTo>
                  <a:cubicBezTo>
                    <a:pt x="177" y="2905"/>
                    <a:pt x="176" y="2915"/>
                    <a:pt x="184" y="2915"/>
                  </a:cubicBezTo>
                  <a:cubicBezTo>
                    <a:pt x="184" y="2915"/>
                    <a:pt x="185" y="2915"/>
                    <a:pt x="185" y="2915"/>
                  </a:cubicBezTo>
                  <a:cubicBezTo>
                    <a:pt x="191" y="2922"/>
                    <a:pt x="194" y="2929"/>
                    <a:pt x="194" y="2938"/>
                  </a:cubicBezTo>
                  <a:cubicBezTo>
                    <a:pt x="186" y="2938"/>
                    <a:pt x="192" y="3043"/>
                    <a:pt x="198" y="3146"/>
                  </a:cubicBezTo>
                  <a:cubicBezTo>
                    <a:pt x="200" y="3158"/>
                    <a:pt x="208" y="3168"/>
                    <a:pt x="215" y="3168"/>
                  </a:cubicBezTo>
                  <a:cubicBezTo>
                    <a:pt x="216" y="3168"/>
                    <a:pt x="216" y="3168"/>
                    <a:pt x="216" y="3168"/>
                  </a:cubicBezTo>
                  <a:cubicBezTo>
                    <a:pt x="220" y="3168"/>
                    <a:pt x="222" y="3168"/>
                    <a:pt x="224" y="3168"/>
                  </a:cubicBezTo>
                  <a:cubicBezTo>
                    <a:pt x="231" y="3168"/>
                    <a:pt x="224" y="3170"/>
                    <a:pt x="218" y="3180"/>
                  </a:cubicBezTo>
                  <a:cubicBezTo>
                    <a:pt x="198" y="3190"/>
                    <a:pt x="195" y="3207"/>
                    <a:pt x="206" y="3207"/>
                  </a:cubicBezTo>
                  <a:cubicBezTo>
                    <a:pt x="209" y="3207"/>
                    <a:pt x="213" y="3206"/>
                    <a:pt x="219" y="3203"/>
                  </a:cubicBezTo>
                  <a:cubicBezTo>
                    <a:pt x="226" y="3198"/>
                    <a:pt x="230" y="3195"/>
                    <a:pt x="231" y="3195"/>
                  </a:cubicBezTo>
                  <a:cubicBezTo>
                    <a:pt x="233" y="3195"/>
                    <a:pt x="229" y="3201"/>
                    <a:pt x="220" y="3214"/>
                  </a:cubicBezTo>
                  <a:cubicBezTo>
                    <a:pt x="212" y="3227"/>
                    <a:pt x="212" y="3227"/>
                    <a:pt x="221" y="3238"/>
                  </a:cubicBezTo>
                  <a:cubicBezTo>
                    <a:pt x="221" y="3238"/>
                    <a:pt x="222" y="3238"/>
                    <a:pt x="222" y="3238"/>
                  </a:cubicBezTo>
                  <a:cubicBezTo>
                    <a:pt x="230" y="3238"/>
                    <a:pt x="230" y="3249"/>
                    <a:pt x="223" y="3249"/>
                  </a:cubicBezTo>
                  <a:cubicBezTo>
                    <a:pt x="223" y="3249"/>
                    <a:pt x="222" y="3249"/>
                    <a:pt x="222" y="3249"/>
                  </a:cubicBezTo>
                  <a:cubicBezTo>
                    <a:pt x="215" y="3261"/>
                    <a:pt x="207" y="3273"/>
                    <a:pt x="213" y="3273"/>
                  </a:cubicBezTo>
                  <a:cubicBezTo>
                    <a:pt x="214" y="3273"/>
                    <a:pt x="214" y="3273"/>
                    <a:pt x="214" y="3273"/>
                  </a:cubicBezTo>
                  <a:lnTo>
                    <a:pt x="214" y="3273"/>
                  </a:lnTo>
                  <a:cubicBezTo>
                    <a:pt x="214" y="3282"/>
                    <a:pt x="212" y="3289"/>
                    <a:pt x="207" y="3296"/>
                  </a:cubicBezTo>
                  <a:cubicBezTo>
                    <a:pt x="200" y="3309"/>
                    <a:pt x="209" y="3320"/>
                    <a:pt x="218" y="3331"/>
                  </a:cubicBezTo>
                  <a:cubicBezTo>
                    <a:pt x="232" y="3357"/>
                    <a:pt x="236" y="3369"/>
                    <a:pt x="229" y="3369"/>
                  </a:cubicBezTo>
                  <a:cubicBezTo>
                    <a:pt x="227" y="3369"/>
                    <a:pt x="224" y="3368"/>
                    <a:pt x="220" y="3366"/>
                  </a:cubicBezTo>
                  <a:cubicBezTo>
                    <a:pt x="218" y="3365"/>
                    <a:pt x="217" y="3364"/>
                    <a:pt x="216" y="3364"/>
                  </a:cubicBezTo>
                  <a:cubicBezTo>
                    <a:pt x="204" y="3364"/>
                    <a:pt x="216" y="3413"/>
                    <a:pt x="232" y="3423"/>
                  </a:cubicBezTo>
                  <a:cubicBezTo>
                    <a:pt x="250" y="3433"/>
                    <a:pt x="250" y="3433"/>
                    <a:pt x="241" y="3434"/>
                  </a:cubicBezTo>
                  <a:cubicBezTo>
                    <a:pt x="233" y="3434"/>
                    <a:pt x="233" y="3445"/>
                    <a:pt x="233" y="3445"/>
                  </a:cubicBezTo>
                  <a:cubicBezTo>
                    <a:pt x="234" y="3458"/>
                    <a:pt x="234" y="3469"/>
                    <a:pt x="227" y="3469"/>
                  </a:cubicBezTo>
                  <a:cubicBezTo>
                    <a:pt x="228" y="3481"/>
                    <a:pt x="231" y="3493"/>
                    <a:pt x="237" y="3504"/>
                  </a:cubicBezTo>
                  <a:cubicBezTo>
                    <a:pt x="253" y="3525"/>
                    <a:pt x="251" y="3554"/>
                    <a:pt x="232" y="3573"/>
                  </a:cubicBezTo>
                  <a:lnTo>
                    <a:pt x="242" y="3596"/>
                  </a:lnTo>
                  <a:cubicBezTo>
                    <a:pt x="260" y="3607"/>
                    <a:pt x="269" y="3618"/>
                    <a:pt x="252" y="3618"/>
                  </a:cubicBezTo>
                  <a:lnTo>
                    <a:pt x="243" y="3619"/>
                  </a:lnTo>
                  <a:cubicBezTo>
                    <a:pt x="261" y="3629"/>
                    <a:pt x="256" y="3677"/>
                    <a:pt x="239" y="3678"/>
                  </a:cubicBezTo>
                  <a:cubicBezTo>
                    <a:pt x="230" y="3678"/>
                    <a:pt x="230" y="3678"/>
                    <a:pt x="231" y="3690"/>
                  </a:cubicBezTo>
                  <a:lnTo>
                    <a:pt x="239" y="3689"/>
                  </a:lnTo>
                  <a:cubicBezTo>
                    <a:pt x="240" y="3689"/>
                    <a:pt x="242" y="3689"/>
                    <a:pt x="243" y="3689"/>
                  </a:cubicBezTo>
                  <a:cubicBezTo>
                    <a:pt x="250" y="3689"/>
                    <a:pt x="256" y="3690"/>
                    <a:pt x="257" y="3700"/>
                  </a:cubicBezTo>
                  <a:cubicBezTo>
                    <a:pt x="258" y="3711"/>
                    <a:pt x="258" y="3722"/>
                    <a:pt x="250" y="3724"/>
                  </a:cubicBezTo>
                  <a:cubicBezTo>
                    <a:pt x="242" y="3735"/>
                    <a:pt x="234" y="3747"/>
                    <a:pt x="242" y="3747"/>
                  </a:cubicBezTo>
                  <a:cubicBezTo>
                    <a:pt x="242" y="3755"/>
                    <a:pt x="240" y="3763"/>
                    <a:pt x="235" y="3771"/>
                  </a:cubicBezTo>
                  <a:cubicBezTo>
                    <a:pt x="237" y="3782"/>
                    <a:pt x="237" y="3793"/>
                    <a:pt x="239" y="3817"/>
                  </a:cubicBezTo>
                  <a:cubicBezTo>
                    <a:pt x="248" y="3828"/>
                    <a:pt x="249" y="3850"/>
                    <a:pt x="240" y="3852"/>
                  </a:cubicBezTo>
                  <a:cubicBezTo>
                    <a:pt x="241" y="3864"/>
                    <a:pt x="244" y="3875"/>
                    <a:pt x="251" y="3885"/>
                  </a:cubicBezTo>
                  <a:cubicBezTo>
                    <a:pt x="252" y="3909"/>
                    <a:pt x="253" y="3920"/>
                    <a:pt x="244" y="3920"/>
                  </a:cubicBezTo>
                  <a:cubicBezTo>
                    <a:pt x="237" y="3921"/>
                    <a:pt x="237" y="3921"/>
                    <a:pt x="246" y="3932"/>
                  </a:cubicBezTo>
                  <a:cubicBezTo>
                    <a:pt x="246" y="3932"/>
                    <a:pt x="246" y="3932"/>
                    <a:pt x="247" y="3932"/>
                  </a:cubicBezTo>
                  <a:cubicBezTo>
                    <a:pt x="254" y="3932"/>
                    <a:pt x="255" y="3944"/>
                    <a:pt x="255" y="3955"/>
                  </a:cubicBezTo>
                  <a:cubicBezTo>
                    <a:pt x="256" y="3966"/>
                    <a:pt x="257" y="3978"/>
                    <a:pt x="257" y="3978"/>
                  </a:cubicBezTo>
                  <a:cubicBezTo>
                    <a:pt x="259" y="3978"/>
                    <a:pt x="260" y="3978"/>
                    <a:pt x="261" y="3978"/>
                  </a:cubicBezTo>
                  <a:cubicBezTo>
                    <a:pt x="265" y="3978"/>
                    <a:pt x="265" y="3980"/>
                    <a:pt x="266" y="3988"/>
                  </a:cubicBezTo>
                  <a:cubicBezTo>
                    <a:pt x="267" y="4001"/>
                    <a:pt x="260" y="4035"/>
                    <a:pt x="260" y="4047"/>
                  </a:cubicBezTo>
                  <a:cubicBezTo>
                    <a:pt x="262" y="4069"/>
                    <a:pt x="262" y="4077"/>
                    <a:pt x="264" y="4077"/>
                  </a:cubicBezTo>
                  <a:cubicBezTo>
                    <a:pt x="266" y="4077"/>
                    <a:pt x="267" y="4074"/>
                    <a:pt x="270" y="4070"/>
                  </a:cubicBezTo>
                  <a:cubicBezTo>
                    <a:pt x="270" y="4065"/>
                    <a:pt x="272" y="4062"/>
                    <a:pt x="273" y="4062"/>
                  </a:cubicBezTo>
                  <a:cubicBezTo>
                    <a:pt x="274" y="4062"/>
                    <a:pt x="275" y="4068"/>
                    <a:pt x="271" y="4081"/>
                  </a:cubicBezTo>
                  <a:cubicBezTo>
                    <a:pt x="271" y="4093"/>
                    <a:pt x="266" y="4127"/>
                    <a:pt x="267" y="4162"/>
                  </a:cubicBezTo>
                  <a:cubicBezTo>
                    <a:pt x="270" y="4203"/>
                    <a:pt x="270" y="4209"/>
                    <a:pt x="275" y="4209"/>
                  </a:cubicBezTo>
                  <a:cubicBezTo>
                    <a:pt x="276" y="4209"/>
                    <a:pt x="277" y="4208"/>
                    <a:pt x="278" y="4208"/>
                  </a:cubicBezTo>
                  <a:cubicBezTo>
                    <a:pt x="283" y="4204"/>
                    <a:pt x="287" y="4203"/>
                    <a:pt x="289" y="4203"/>
                  </a:cubicBezTo>
                  <a:cubicBezTo>
                    <a:pt x="294" y="4203"/>
                    <a:pt x="291" y="4211"/>
                    <a:pt x="279" y="4219"/>
                  </a:cubicBezTo>
                  <a:cubicBezTo>
                    <a:pt x="264" y="4244"/>
                    <a:pt x="265" y="4255"/>
                    <a:pt x="273" y="4255"/>
                  </a:cubicBezTo>
                  <a:cubicBezTo>
                    <a:pt x="283" y="4267"/>
                    <a:pt x="283" y="4267"/>
                    <a:pt x="283" y="4278"/>
                  </a:cubicBezTo>
                  <a:cubicBezTo>
                    <a:pt x="275" y="4278"/>
                    <a:pt x="275" y="4290"/>
                    <a:pt x="285" y="4313"/>
                  </a:cubicBezTo>
                  <a:cubicBezTo>
                    <a:pt x="286" y="4324"/>
                    <a:pt x="286" y="4324"/>
                    <a:pt x="277" y="4324"/>
                  </a:cubicBezTo>
                  <a:lnTo>
                    <a:pt x="278" y="4347"/>
                  </a:lnTo>
                  <a:cubicBezTo>
                    <a:pt x="297" y="4370"/>
                    <a:pt x="293" y="4439"/>
                    <a:pt x="285" y="4452"/>
                  </a:cubicBezTo>
                  <a:cubicBezTo>
                    <a:pt x="286" y="4460"/>
                    <a:pt x="289" y="4467"/>
                    <a:pt x="295" y="4474"/>
                  </a:cubicBezTo>
                  <a:cubicBezTo>
                    <a:pt x="312" y="4484"/>
                    <a:pt x="313" y="4497"/>
                    <a:pt x="296" y="4498"/>
                  </a:cubicBezTo>
                  <a:cubicBezTo>
                    <a:pt x="279" y="4498"/>
                    <a:pt x="279" y="4498"/>
                    <a:pt x="296" y="4509"/>
                  </a:cubicBezTo>
                  <a:cubicBezTo>
                    <a:pt x="305" y="4519"/>
                    <a:pt x="309" y="4568"/>
                    <a:pt x="296" y="4568"/>
                  </a:cubicBezTo>
                  <a:cubicBezTo>
                    <a:pt x="294" y="4568"/>
                    <a:pt x="293" y="4568"/>
                    <a:pt x="292" y="4567"/>
                  </a:cubicBezTo>
                  <a:cubicBezTo>
                    <a:pt x="283" y="4567"/>
                    <a:pt x="275" y="4568"/>
                    <a:pt x="275" y="4568"/>
                  </a:cubicBezTo>
                  <a:cubicBezTo>
                    <a:pt x="280" y="4574"/>
                    <a:pt x="284" y="4582"/>
                    <a:pt x="284" y="4591"/>
                  </a:cubicBezTo>
                  <a:cubicBezTo>
                    <a:pt x="284" y="4591"/>
                    <a:pt x="284" y="4591"/>
                    <a:pt x="285" y="4591"/>
                  </a:cubicBezTo>
                  <a:cubicBezTo>
                    <a:pt x="293" y="4591"/>
                    <a:pt x="294" y="4603"/>
                    <a:pt x="295" y="4637"/>
                  </a:cubicBezTo>
                  <a:cubicBezTo>
                    <a:pt x="297" y="4659"/>
                    <a:pt x="308" y="4705"/>
                    <a:pt x="310" y="4729"/>
                  </a:cubicBezTo>
                  <a:cubicBezTo>
                    <a:pt x="311" y="4751"/>
                    <a:pt x="313" y="4786"/>
                    <a:pt x="305" y="4798"/>
                  </a:cubicBezTo>
                  <a:cubicBezTo>
                    <a:pt x="306" y="4814"/>
                    <a:pt x="310" y="4830"/>
                    <a:pt x="316" y="4844"/>
                  </a:cubicBezTo>
                  <a:cubicBezTo>
                    <a:pt x="325" y="4854"/>
                    <a:pt x="327" y="4878"/>
                    <a:pt x="318" y="4878"/>
                  </a:cubicBezTo>
                  <a:lnTo>
                    <a:pt x="320" y="4890"/>
                  </a:lnTo>
                  <a:cubicBezTo>
                    <a:pt x="324" y="4900"/>
                    <a:pt x="327" y="4913"/>
                    <a:pt x="330" y="4924"/>
                  </a:cubicBezTo>
                  <a:cubicBezTo>
                    <a:pt x="318" y="4926"/>
                    <a:pt x="314" y="4940"/>
                    <a:pt x="323" y="4947"/>
                  </a:cubicBezTo>
                  <a:cubicBezTo>
                    <a:pt x="331" y="4947"/>
                    <a:pt x="332" y="4959"/>
                    <a:pt x="333" y="4982"/>
                  </a:cubicBezTo>
                  <a:cubicBezTo>
                    <a:pt x="326" y="5006"/>
                    <a:pt x="349" y="5386"/>
                    <a:pt x="358" y="5386"/>
                  </a:cubicBezTo>
                  <a:cubicBezTo>
                    <a:pt x="358" y="5386"/>
                    <a:pt x="358" y="5386"/>
                    <a:pt x="358" y="5386"/>
                  </a:cubicBezTo>
                  <a:lnTo>
                    <a:pt x="359" y="5421"/>
                  </a:lnTo>
                  <a:cubicBezTo>
                    <a:pt x="360" y="5432"/>
                    <a:pt x="361" y="5456"/>
                    <a:pt x="361" y="5456"/>
                  </a:cubicBezTo>
                  <a:cubicBezTo>
                    <a:pt x="344" y="5457"/>
                    <a:pt x="357" y="5514"/>
                    <a:pt x="367" y="5548"/>
                  </a:cubicBezTo>
                  <a:cubicBezTo>
                    <a:pt x="375" y="5558"/>
                    <a:pt x="378" y="5570"/>
                    <a:pt x="378" y="5582"/>
                  </a:cubicBezTo>
                  <a:cubicBezTo>
                    <a:pt x="360" y="5584"/>
                    <a:pt x="362" y="5618"/>
                    <a:pt x="372" y="5641"/>
                  </a:cubicBezTo>
                  <a:cubicBezTo>
                    <a:pt x="390" y="5651"/>
                    <a:pt x="390" y="5663"/>
                    <a:pt x="373" y="5663"/>
                  </a:cubicBezTo>
                  <a:cubicBezTo>
                    <a:pt x="357" y="5664"/>
                    <a:pt x="358" y="5688"/>
                    <a:pt x="385" y="5709"/>
                  </a:cubicBezTo>
                  <a:cubicBezTo>
                    <a:pt x="395" y="5720"/>
                    <a:pt x="395" y="5720"/>
                    <a:pt x="387" y="5733"/>
                  </a:cubicBezTo>
                  <a:cubicBezTo>
                    <a:pt x="370" y="5745"/>
                    <a:pt x="371" y="5756"/>
                    <a:pt x="379" y="5756"/>
                  </a:cubicBezTo>
                  <a:cubicBezTo>
                    <a:pt x="397" y="5766"/>
                    <a:pt x="398" y="5779"/>
                    <a:pt x="381" y="5791"/>
                  </a:cubicBezTo>
                  <a:cubicBezTo>
                    <a:pt x="366" y="5815"/>
                    <a:pt x="366" y="5815"/>
                    <a:pt x="384" y="5826"/>
                  </a:cubicBezTo>
                  <a:cubicBezTo>
                    <a:pt x="402" y="5836"/>
                    <a:pt x="404" y="5882"/>
                    <a:pt x="388" y="5894"/>
                  </a:cubicBezTo>
                  <a:cubicBezTo>
                    <a:pt x="388" y="5907"/>
                    <a:pt x="380" y="5918"/>
                    <a:pt x="389" y="5918"/>
                  </a:cubicBezTo>
                  <a:lnTo>
                    <a:pt x="381" y="5930"/>
                  </a:lnTo>
                  <a:lnTo>
                    <a:pt x="382" y="5953"/>
                  </a:lnTo>
                  <a:lnTo>
                    <a:pt x="391" y="5953"/>
                  </a:lnTo>
                  <a:cubicBezTo>
                    <a:pt x="391" y="5964"/>
                    <a:pt x="387" y="6033"/>
                    <a:pt x="393" y="6115"/>
                  </a:cubicBezTo>
                  <a:cubicBezTo>
                    <a:pt x="398" y="6224"/>
                    <a:pt x="401" y="6256"/>
                    <a:pt x="406" y="6256"/>
                  </a:cubicBezTo>
                  <a:cubicBezTo>
                    <a:pt x="407" y="6256"/>
                    <a:pt x="408" y="6255"/>
                    <a:pt x="409" y="6253"/>
                  </a:cubicBezTo>
                  <a:cubicBezTo>
                    <a:pt x="413" y="6251"/>
                    <a:pt x="415" y="6250"/>
                    <a:pt x="417" y="6250"/>
                  </a:cubicBezTo>
                  <a:cubicBezTo>
                    <a:pt x="425" y="6250"/>
                    <a:pt x="424" y="6266"/>
                    <a:pt x="410" y="6276"/>
                  </a:cubicBezTo>
                  <a:cubicBezTo>
                    <a:pt x="412" y="6288"/>
                    <a:pt x="404" y="6312"/>
                    <a:pt x="405" y="6334"/>
                  </a:cubicBezTo>
                  <a:cubicBezTo>
                    <a:pt x="407" y="6358"/>
                    <a:pt x="408" y="6380"/>
                    <a:pt x="399" y="6381"/>
                  </a:cubicBezTo>
                  <a:lnTo>
                    <a:pt x="400" y="6392"/>
                  </a:lnTo>
                  <a:cubicBezTo>
                    <a:pt x="418" y="6415"/>
                    <a:pt x="423" y="6484"/>
                    <a:pt x="416" y="6519"/>
                  </a:cubicBezTo>
                  <a:cubicBezTo>
                    <a:pt x="416" y="6539"/>
                    <a:pt x="421" y="6558"/>
                    <a:pt x="428" y="6576"/>
                  </a:cubicBezTo>
                  <a:cubicBezTo>
                    <a:pt x="439" y="6599"/>
                    <a:pt x="439" y="6599"/>
                    <a:pt x="431" y="6611"/>
                  </a:cubicBezTo>
                  <a:cubicBezTo>
                    <a:pt x="422" y="6611"/>
                    <a:pt x="417" y="6681"/>
                    <a:pt x="435" y="6681"/>
                  </a:cubicBezTo>
                  <a:cubicBezTo>
                    <a:pt x="435" y="6681"/>
                    <a:pt x="435" y="6681"/>
                    <a:pt x="435" y="6681"/>
                  </a:cubicBezTo>
                  <a:lnTo>
                    <a:pt x="435" y="6681"/>
                  </a:lnTo>
                  <a:lnTo>
                    <a:pt x="427" y="6693"/>
                  </a:lnTo>
                  <a:cubicBezTo>
                    <a:pt x="419" y="6701"/>
                    <a:pt x="425" y="6714"/>
                    <a:pt x="436" y="6715"/>
                  </a:cubicBezTo>
                  <a:cubicBezTo>
                    <a:pt x="437" y="6715"/>
                    <a:pt x="438" y="6715"/>
                    <a:pt x="439" y="6715"/>
                  </a:cubicBezTo>
                  <a:cubicBezTo>
                    <a:pt x="453" y="6715"/>
                    <a:pt x="453" y="6726"/>
                    <a:pt x="430" y="6739"/>
                  </a:cubicBezTo>
                  <a:cubicBezTo>
                    <a:pt x="414" y="6740"/>
                    <a:pt x="413" y="6750"/>
                    <a:pt x="420" y="6750"/>
                  </a:cubicBezTo>
                  <a:cubicBezTo>
                    <a:pt x="421" y="6750"/>
                    <a:pt x="421" y="6750"/>
                    <a:pt x="422" y="6750"/>
                  </a:cubicBezTo>
                  <a:cubicBezTo>
                    <a:pt x="431" y="6761"/>
                    <a:pt x="440" y="6773"/>
                    <a:pt x="432" y="6785"/>
                  </a:cubicBezTo>
                  <a:cubicBezTo>
                    <a:pt x="433" y="6796"/>
                    <a:pt x="434" y="6807"/>
                    <a:pt x="449" y="6807"/>
                  </a:cubicBezTo>
                  <a:cubicBezTo>
                    <a:pt x="449" y="6807"/>
                    <a:pt x="450" y="6807"/>
                    <a:pt x="451" y="6807"/>
                  </a:cubicBezTo>
                  <a:cubicBezTo>
                    <a:pt x="451" y="6807"/>
                    <a:pt x="452" y="6807"/>
                    <a:pt x="452" y="6807"/>
                  </a:cubicBezTo>
                  <a:cubicBezTo>
                    <a:pt x="459" y="6807"/>
                    <a:pt x="460" y="6819"/>
                    <a:pt x="461" y="6830"/>
                  </a:cubicBezTo>
                  <a:cubicBezTo>
                    <a:pt x="452" y="6830"/>
                    <a:pt x="452" y="6830"/>
                    <a:pt x="443" y="6819"/>
                  </a:cubicBezTo>
                  <a:lnTo>
                    <a:pt x="443" y="6819"/>
                  </a:lnTo>
                  <a:lnTo>
                    <a:pt x="444" y="6842"/>
                  </a:lnTo>
                  <a:cubicBezTo>
                    <a:pt x="445" y="6853"/>
                    <a:pt x="437" y="6877"/>
                    <a:pt x="430" y="6878"/>
                  </a:cubicBezTo>
                  <a:cubicBezTo>
                    <a:pt x="424" y="6886"/>
                    <a:pt x="422" y="6894"/>
                    <a:pt x="428" y="6894"/>
                  </a:cubicBezTo>
                  <a:cubicBezTo>
                    <a:pt x="430" y="6894"/>
                    <a:pt x="434" y="6893"/>
                    <a:pt x="439" y="6889"/>
                  </a:cubicBezTo>
                  <a:cubicBezTo>
                    <a:pt x="442" y="6889"/>
                    <a:pt x="444" y="6889"/>
                    <a:pt x="446" y="6889"/>
                  </a:cubicBezTo>
                  <a:cubicBezTo>
                    <a:pt x="455" y="6889"/>
                    <a:pt x="456" y="6892"/>
                    <a:pt x="456" y="6911"/>
                  </a:cubicBezTo>
                  <a:cubicBezTo>
                    <a:pt x="458" y="6923"/>
                    <a:pt x="459" y="6934"/>
                    <a:pt x="450" y="6934"/>
                  </a:cubicBezTo>
                  <a:cubicBezTo>
                    <a:pt x="441" y="6935"/>
                    <a:pt x="441" y="6935"/>
                    <a:pt x="443" y="6958"/>
                  </a:cubicBezTo>
                  <a:cubicBezTo>
                    <a:pt x="446" y="6990"/>
                    <a:pt x="463" y="7018"/>
                    <a:pt x="490" y="7036"/>
                  </a:cubicBezTo>
                  <a:cubicBezTo>
                    <a:pt x="507" y="7036"/>
                    <a:pt x="507" y="7036"/>
                    <a:pt x="490" y="7049"/>
                  </a:cubicBezTo>
                  <a:cubicBezTo>
                    <a:pt x="482" y="7049"/>
                    <a:pt x="482" y="7060"/>
                    <a:pt x="483" y="7072"/>
                  </a:cubicBezTo>
                  <a:cubicBezTo>
                    <a:pt x="484" y="7072"/>
                    <a:pt x="484" y="7072"/>
                    <a:pt x="484" y="7072"/>
                  </a:cubicBezTo>
                  <a:cubicBezTo>
                    <a:pt x="489" y="7072"/>
                    <a:pt x="488" y="7077"/>
                    <a:pt x="486" y="7077"/>
                  </a:cubicBezTo>
                  <a:cubicBezTo>
                    <a:pt x="485" y="7077"/>
                    <a:pt x="484" y="7076"/>
                    <a:pt x="483" y="7072"/>
                  </a:cubicBezTo>
                  <a:cubicBezTo>
                    <a:pt x="476" y="7072"/>
                    <a:pt x="474" y="7061"/>
                    <a:pt x="473" y="7050"/>
                  </a:cubicBezTo>
                  <a:lnTo>
                    <a:pt x="465" y="7050"/>
                  </a:lnTo>
                  <a:cubicBezTo>
                    <a:pt x="449" y="7062"/>
                    <a:pt x="450" y="7073"/>
                    <a:pt x="468" y="7084"/>
                  </a:cubicBezTo>
                  <a:cubicBezTo>
                    <a:pt x="477" y="7096"/>
                    <a:pt x="477" y="7096"/>
                    <a:pt x="469" y="7107"/>
                  </a:cubicBezTo>
                  <a:cubicBezTo>
                    <a:pt x="461" y="7119"/>
                    <a:pt x="454" y="7131"/>
                    <a:pt x="461" y="7131"/>
                  </a:cubicBezTo>
                  <a:cubicBezTo>
                    <a:pt x="461" y="7131"/>
                    <a:pt x="462" y="7131"/>
                    <a:pt x="462" y="7130"/>
                  </a:cubicBezTo>
                  <a:lnTo>
                    <a:pt x="462" y="7130"/>
                  </a:lnTo>
                  <a:cubicBezTo>
                    <a:pt x="462" y="7143"/>
                    <a:pt x="460" y="7155"/>
                    <a:pt x="455" y="7166"/>
                  </a:cubicBezTo>
                  <a:cubicBezTo>
                    <a:pt x="456" y="7188"/>
                    <a:pt x="458" y="7200"/>
                    <a:pt x="464" y="7200"/>
                  </a:cubicBezTo>
                  <a:cubicBezTo>
                    <a:pt x="465" y="7200"/>
                    <a:pt x="465" y="7200"/>
                    <a:pt x="465" y="7200"/>
                  </a:cubicBezTo>
                  <a:cubicBezTo>
                    <a:pt x="474" y="7200"/>
                    <a:pt x="474" y="7211"/>
                    <a:pt x="476" y="7222"/>
                  </a:cubicBezTo>
                  <a:cubicBezTo>
                    <a:pt x="476" y="7235"/>
                    <a:pt x="477" y="7246"/>
                    <a:pt x="486" y="7246"/>
                  </a:cubicBezTo>
                  <a:cubicBezTo>
                    <a:pt x="486" y="7246"/>
                    <a:pt x="486" y="7246"/>
                    <a:pt x="487" y="7246"/>
                  </a:cubicBezTo>
                  <a:cubicBezTo>
                    <a:pt x="494" y="7246"/>
                    <a:pt x="503" y="7257"/>
                    <a:pt x="505" y="7280"/>
                  </a:cubicBezTo>
                  <a:cubicBezTo>
                    <a:pt x="514" y="7302"/>
                    <a:pt x="514" y="7302"/>
                    <a:pt x="498" y="7314"/>
                  </a:cubicBezTo>
                  <a:cubicBezTo>
                    <a:pt x="489" y="7314"/>
                    <a:pt x="490" y="7327"/>
                    <a:pt x="491" y="7338"/>
                  </a:cubicBezTo>
                  <a:cubicBezTo>
                    <a:pt x="491" y="7346"/>
                    <a:pt x="488" y="7355"/>
                    <a:pt x="483" y="7362"/>
                  </a:cubicBezTo>
                  <a:cubicBezTo>
                    <a:pt x="477" y="7372"/>
                    <a:pt x="482" y="7373"/>
                    <a:pt x="489" y="7373"/>
                  </a:cubicBezTo>
                  <a:cubicBezTo>
                    <a:pt x="490" y="7373"/>
                    <a:pt x="491" y="7373"/>
                    <a:pt x="492" y="7373"/>
                  </a:cubicBezTo>
                  <a:lnTo>
                    <a:pt x="510" y="7372"/>
                  </a:lnTo>
                  <a:lnTo>
                    <a:pt x="510" y="7372"/>
                  </a:lnTo>
                  <a:cubicBezTo>
                    <a:pt x="510" y="7383"/>
                    <a:pt x="495" y="7395"/>
                    <a:pt x="486" y="7396"/>
                  </a:cubicBezTo>
                  <a:cubicBezTo>
                    <a:pt x="474" y="7406"/>
                    <a:pt x="471" y="7408"/>
                    <a:pt x="478" y="7408"/>
                  </a:cubicBezTo>
                  <a:cubicBezTo>
                    <a:pt x="480" y="7408"/>
                    <a:pt x="483" y="7408"/>
                    <a:pt x="487" y="7408"/>
                  </a:cubicBezTo>
                  <a:cubicBezTo>
                    <a:pt x="495" y="7408"/>
                    <a:pt x="504" y="7419"/>
                    <a:pt x="497" y="7442"/>
                  </a:cubicBezTo>
                  <a:cubicBezTo>
                    <a:pt x="498" y="7465"/>
                    <a:pt x="500" y="7488"/>
                    <a:pt x="491" y="7488"/>
                  </a:cubicBezTo>
                  <a:cubicBezTo>
                    <a:pt x="487" y="7496"/>
                    <a:pt x="488" y="7505"/>
                    <a:pt x="492" y="7512"/>
                  </a:cubicBezTo>
                  <a:cubicBezTo>
                    <a:pt x="501" y="7523"/>
                    <a:pt x="502" y="7534"/>
                    <a:pt x="496" y="7569"/>
                  </a:cubicBezTo>
                  <a:cubicBezTo>
                    <a:pt x="484" y="7621"/>
                    <a:pt x="482" y="7628"/>
                    <a:pt x="494" y="7628"/>
                  </a:cubicBezTo>
                  <a:cubicBezTo>
                    <a:pt x="495" y="7628"/>
                    <a:pt x="497" y="7628"/>
                    <a:pt x="499" y="7627"/>
                  </a:cubicBezTo>
                  <a:cubicBezTo>
                    <a:pt x="501" y="7627"/>
                    <a:pt x="503" y="7627"/>
                    <a:pt x="505" y="7627"/>
                  </a:cubicBezTo>
                  <a:cubicBezTo>
                    <a:pt x="511" y="7627"/>
                    <a:pt x="513" y="7629"/>
                    <a:pt x="500" y="7639"/>
                  </a:cubicBezTo>
                  <a:cubicBezTo>
                    <a:pt x="492" y="7651"/>
                    <a:pt x="501" y="7662"/>
                    <a:pt x="511" y="7685"/>
                  </a:cubicBezTo>
                  <a:cubicBezTo>
                    <a:pt x="519" y="7691"/>
                    <a:pt x="529" y="7695"/>
                    <a:pt x="540" y="7695"/>
                  </a:cubicBezTo>
                  <a:cubicBezTo>
                    <a:pt x="542" y="7695"/>
                    <a:pt x="544" y="7695"/>
                    <a:pt x="546" y="7695"/>
                  </a:cubicBezTo>
                  <a:cubicBezTo>
                    <a:pt x="549" y="7695"/>
                    <a:pt x="552" y="7694"/>
                    <a:pt x="554" y="7694"/>
                  </a:cubicBezTo>
                  <a:cubicBezTo>
                    <a:pt x="563" y="7694"/>
                    <a:pt x="562" y="7698"/>
                    <a:pt x="556" y="7717"/>
                  </a:cubicBezTo>
                  <a:cubicBezTo>
                    <a:pt x="556" y="7728"/>
                    <a:pt x="548" y="7741"/>
                    <a:pt x="541" y="7741"/>
                  </a:cubicBezTo>
                  <a:cubicBezTo>
                    <a:pt x="540" y="7741"/>
                    <a:pt x="540" y="7741"/>
                    <a:pt x="539" y="7741"/>
                  </a:cubicBezTo>
                  <a:cubicBezTo>
                    <a:pt x="532" y="7741"/>
                    <a:pt x="532" y="7730"/>
                    <a:pt x="532" y="7730"/>
                  </a:cubicBezTo>
                  <a:lnTo>
                    <a:pt x="531" y="7718"/>
                  </a:lnTo>
                  <a:cubicBezTo>
                    <a:pt x="522" y="7718"/>
                    <a:pt x="514" y="7719"/>
                    <a:pt x="515" y="7742"/>
                  </a:cubicBezTo>
                  <a:cubicBezTo>
                    <a:pt x="507" y="7754"/>
                    <a:pt x="508" y="7765"/>
                    <a:pt x="516" y="7765"/>
                  </a:cubicBezTo>
                  <a:cubicBezTo>
                    <a:pt x="508" y="7778"/>
                    <a:pt x="510" y="7800"/>
                    <a:pt x="511" y="7824"/>
                  </a:cubicBezTo>
                  <a:cubicBezTo>
                    <a:pt x="513" y="7847"/>
                    <a:pt x="515" y="7881"/>
                    <a:pt x="507" y="7893"/>
                  </a:cubicBezTo>
                  <a:cubicBezTo>
                    <a:pt x="508" y="7917"/>
                    <a:pt x="509" y="7928"/>
                    <a:pt x="517" y="7928"/>
                  </a:cubicBezTo>
                  <a:cubicBezTo>
                    <a:pt x="518" y="7928"/>
                    <a:pt x="519" y="7928"/>
                    <a:pt x="519" y="7928"/>
                  </a:cubicBezTo>
                  <a:cubicBezTo>
                    <a:pt x="534" y="7928"/>
                    <a:pt x="535" y="7938"/>
                    <a:pt x="527" y="7939"/>
                  </a:cubicBezTo>
                  <a:cubicBezTo>
                    <a:pt x="510" y="7952"/>
                    <a:pt x="510" y="8102"/>
                    <a:pt x="528" y="8112"/>
                  </a:cubicBezTo>
                  <a:lnTo>
                    <a:pt x="529" y="8136"/>
                  </a:lnTo>
                  <a:cubicBezTo>
                    <a:pt x="523" y="8159"/>
                    <a:pt x="527" y="8229"/>
                    <a:pt x="536" y="8240"/>
                  </a:cubicBezTo>
                  <a:lnTo>
                    <a:pt x="538" y="8275"/>
                  </a:lnTo>
                  <a:cubicBezTo>
                    <a:pt x="531" y="8298"/>
                    <a:pt x="532" y="8309"/>
                    <a:pt x="541" y="8321"/>
                  </a:cubicBezTo>
                  <a:cubicBezTo>
                    <a:pt x="551" y="8332"/>
                    <a:pt x="559" y="8331"/>
                    <a:pt x="550" y="8332"/>
                  </a:cubicBezTo>
                  <a:cubicBezTo>
                    <a:pt x="542" y="8332"/>
                    <a:pt x="543" y="8355"/>
                    <a:pt x="546" y="8401"/>
                  </a:cubicBezTo>
                  <a:cubicBezTo>
                    <a:pt x="548" y="8432"/>
                    <a:pt x="548" y="8442"/>
                    <a:pt x="551" y="8442"/>
                  </a:cubicBezTo>
                  <a:cubicBezTo>
                    <a:pt x="552" y="8442"/>
                    <a:pt x="554" y="8439"/>
                    <a:pt x="556" y="8435"/>
                  </a:cubicBezTo>
                  <a:lnTo>
                    <a:pt x="556" y="8435"/>
                  </a:lnTo>
                  <a:cubicBezTo>
                    <a:pt x="568" y="8481"/>
                    <a:pt x="560" y="8482"/>
                    <a:pt x="551" y="8482"/>
                  </a:cubicBezTo>
                  <a:cubicBezTo>
                    <a:pt x="548" y="8480"/>
                    <a:pt x="545" y="8480"/>
                    <a:pt x="543" y="8480"/>
                  </a:cubicBezTo>
                  <a:cubicBezTo>
                    <a:pt x="534" y="8480"/>
                    <a:pt x="539" y="8496"/>
                    <a:pt x="561" y="8505"/>
                  </a:cubicBezTo>
                  <a:cubicBezTo>
                    <a:pt x="578" y="8516"/>
                    <a:pt x="580" y="8538"/>
                    <a:pt x="571" y="8539"/>
                  </a:cubicBezTo>
                  <a:cubicBezTo>
                    <a:pt x="563" y="8539"/>
                    <a:pt x="562" y="8528"/>
                    <a:pt x="561" y="8517"/>
                  </a:cubicBezTo>
                  <a:lnTo>
                    <a:pt x="544" y="8517"/>
                  </a:lnTo>
                  <a:cubicBezTo>
                    <a:pt x="545" y="8529"/>
                    <a:pt x="545" y="8529"/>
                    <a:pt x="554" y="8541"/>
                  </a:cubicBezTo>
                  <a:cubicBezTo>
                    <a:pt x="555" y="8548"/>
                    <a:pt x="559" y="8556"/>
                    <a:pt x="564" y="8563"/>
                  </a:cubicBezTo>
                  <a:cubicBezTo>
                    <a:pt x="568" y="8568"/>
                    <a:pt x="573" y="8571"/>
                    <a:pt x="577" y="8571"/>
                  </a:cubicBezTo>
                  <a:cubicBezTo>
                    <a:pt x="581" y="8571"/>
                    <a:pt x="586" y="8568"/>
                    <a:pt x="590" y="8562"/>
                  </a:cubicBezTo>
                  <a:cubicBezTo>
                    <a:pt x="592" y="8558"/>
                    <a:pt x="594" y="8556"/>
                    <a:pt x="595" y="8556"/>
                  </a:cubicBezTo>
                  <a:cubicBezTo>
                    <a:pt x="597" y="8556"/>
                    <a:pt x="598" y="8564"/>
                    <a:pt x="599" y="8572"/>
                  </a:cubicBezTo>
                  <a:cubicBezTo>
                    <a:pt x="594" y="8586"/>
                    <a:pt x="589" y="8592"/>
                    <a:pt x="584" y="8592"/>
                  </a:cubicBezTo>
                  <a:cubicBezTo>
                    <a:pt x="581" y="8592"/>
                    <a:pt x="578" y="8590"/>
                    <a:pt x="574" y="8585"/>
                  </a:cubicBezTo>
                  <a:cubicBezTo>
                    <a:pt x="573" y="8574"/>
                    <a:pt x="564" y="8574"/>
                    <a:pt x="556" y="8574"/>
                  </a:cubicBezTo>
                  <a:cubicBezTo>
                    <a:pt x="547" y="8575"/>
                    <a:pt x="568" y="8633"/>
                    <a:pt x="585" y="8643"/>
                  </a:cubicBezTo>
                  <a:lnTo>
                    <a:pt x="578" y="8643"/>
                  </a:lnTo>
                  <a:cubicBezTo>
                    <a:pt x="569" y="8644"/>
                    <a:pt x="570" y="8666"/>
                    <a:pt x="572" y="8690"/>
                  </a:cubicBezTo>
                  <a:cubicBezTo>
                    <a:pt x="573" y="8713"/>
                    <a:pt x="573" y="8725"/>
                    <a:pt x="582" y="8725"/>
                  </a:cubicBezTo>
                  <a:cubicBezTo>
                    <a:pt x="584" y="8724"/>
                    <a:pt x="586" y="8724"/>
                    <a:pt x="588" y="8724"/>
                  </a:cubicBezTo>
                  <a:cubicBezTo>
                    <a:pt x="594" y="8724"/>
                    <a:pt x="599" y="8726"/>
                    <a:pt x="600" y="8735"/>
                  </a:cubicBezTo>
                  <a:cubicBezTo>
                    <a:pt x="599" y="8723"/>
                    <a:pt x="608" y="8722"/>
                    <a:pt x="616" y="8722"/>
                  </a:cubicBezTo>
                  <a:cubicBezTo>
                    <a:pt x="612" y="8735"/>
                    <a:pt x="608" y="8747"/>
                    <a:pt x="601" y="8758"/>
                  </a:cubicBezTo>
                  <a:cubicBezTo>
                    <a:pt x="585" y="8782"/>
                    <a:pt x="579" y="8805"/>
                    <a:pt x="581" y="8851"/>
                  </a:cubicBezTo>
                  <a:cubicBezTo>
                    <a:pt x="582" y="8875"/>
                    <a:pt x="584" y="8910"/>
                    <a:pt x="577" y="8921"/>
                  </a:cubicBezTo>
                  <a:cubicBezTo>
                    <a:pt x="578" y="8944"/>
                    <a:pt x="579" y="8956"/>
                    <a:pt x="588" y="8956"/>
                  </a:cubicBezTo>
                  <a:lnTo>
                    <a:pt x="589" y="8979"/>
                  </a:lnTo>
                  <a:cubicBezTo>
                    <a:pt x="581" y="8990"/>
                    <a:pt x="582" y="9013"/>
                    <a:pt x="590" y="9013"/>
                  </a:cubicBezTo>
                  <a:cubicBezTo>
                    <a:pt x="591" y="9013"/>
                    <a:pt x="591" y="9013"/>
                    <a:pt x="591" y="9013"/>
                  </a:cubicBezTo>
                  <a:cubicBezTo>
                    <a:pt x="600" y="9024"/>
                    <a:pt x="592" y="9036"/>
                    <a:pt x="593" y="9048"/>
                  </a:cubicBezTo>
                  <a:cubicBezTo>
                    <a:pt x="584" y="9062"/>
                    <a:pt x="580" y="9068"/>
                    <a:pt x="584" y="9068"/>
                  </a:cubicBezTo>
                  <a:cubicBezTo>
                    <a:pt x="586" y="9068"/>
                    <a:pt x="592" y="9065"/>
                    <a:pt x="602" y="9059"/>
                  </a:cubicBezTo>
                  <a:cubicBezTo>
                    <a:pt x="610" y="9059"/>
                    <a:pt x="618" y="9035"/>
                    <a:pt x="617" y="9024"/>
                  </a:cubicBezTo>
                  <a:lnTo>
                    <a:pt x="615" y="8989"/>
                  </a:lnTo>
                  <a:lnTo>
                    <a:pt x="626" y="9023"/>
                  </a:lnTo>
                  <a:cubicBezTo>
                    <a:pt x="626" y="9034"/>
                    <a:pt x="636" y="9057"/>
                    <a:pt x="645" y="9057"/>
                  </a:cubicBezTo>
                  <a:cubicBezTo>
                    <a:pt x="645" y="9057"/>
                    <a:pt x="653" y="9057"/>
                    <a:pt x="654" y="9068"/>
                  </a:cubicBezTo>
                  <a:lnTo>
                    <a:pt x="637" y="9069"/>
                  </a:lnTo>
                  <a:cubicBezTo>
                    <a:pt x="632" y="9062"/>
                    <a:pt x="624" y="9058"/>
                    <a:pt x="616" y="9058"/>
                  </a:cubicBezTo>
                  <a:cubicBezTo>
                    <a:pt x="614" y="9058"/>
                    <a:pt x="612" y="9058"/>
                    <a:pt x="610" y="9059"/>
                  </a:cubicBezTo>
                  <a:cubicBezTo>
                    <a:pt x="595" y="9071"/>
                    <a:pt x="588" y="9105"/>
                    <a:pt x="604" y="9105"/>
                  </a:cubicBezTo>
                  <a:cubicBezTo>
                    <a:pt x="604" y="9105"/>
                    <a:pt x="604" y="9105"/>
                    <a:pt x="605" y="9105"/>
                  </a:cubicBezTo>
                  <a:lnTo>
                    <a:pt x="605" y="9105"/>
                  </a:lnTo>
                  <a:cubicBezTo>
                    <a:pt x="606" y="9117"/>
                    <a:pt x="606" y="9117"/>
                    <a:pt x="598" y="9128"/>
                  </a:cubicBezTo>
                  <a:cubicBezTo>
                    <a:pt x="589" y="9129"/>
                    <a:pt x="590" y="9141"/>
                    <a:pt x="608" y="9151"/>
                  </a:cubicBezTo>
                  <a:cubicBezTo>
                    <a:pt x="625" y="9162"/>
                    <a:pt x="626" y="9173"/>
                    <a:pt x="609" y="9186"/>
                  </a:cubicBezTo>
                  <a:cubicBezTo>
                    <a:pt x="594" y="9210"/>
                    <a:pt x="597" y="9256"/>
                    <a:pt x="606" y="9256"/>
                  </a:cubicBezTo>
                  <a:cubicBezTo>
                    <a:pt x="606" y="9256"/>
                    <a:pt x="606" y="9256"/>
                    <a:pt x="606" y="9256"/>
                  </a:cubicBezTo>
                  <a:cubicBezTo>
                    <a:pt x="623" y="9256"/>
                    <a:pt x="625" y="9290"/>
                    <a:pt x="617" y="9301"/>
                  </a:cubicBezTo>
                  <a:cubicBezTo>
                    <a:pt x="609" y="9312"/>
                    <a:pt x="609" y="9327"/>
                    <a:pt x="618" y="9336"/>
                  </a:cubicBezTo>
                  <a:cubicBezTo>
                    <a:pt x="607" y="9338"/>
                    <a:pt x="603" y="9352"/>
                    <a:pt x="611" y="9359"/>
                  </a:cubicBezTo>
                  <a:cubicBezTo>
                    <a:pt x="611" y="9359"/>
                    <a:pt x="612" y="9365"/>
                    <a:pt x="614" y="9365"/>
                  </a:cubicBezTo>
                  <a:cubicBezTo>
                    <a:pt x="616" y="9365"/>
                    <a:pt x="618" y="9364"/>
                    <a:pt x="620" y="9359"/>
                  </a:cubicBezTo>
                  <a:lnTo>
                    <a:pt x="638" y="9382"/>
                  </a:lnTo>
                  <a:cubicBezTo>
                    <a:pt x="637" y="9370"/>
                    <a:pt x="646" y="9370"/>
                    <a:pt x="655" y="9370"/>
                  </a:cubicBezTo>
                  <a:cubicBezTo>
                    <a:pt x="655" y="9370"/>
                    <a:pt x="655" y="9370"/>
                    <a:pt x="655" y="9370"/>
                  </a:cubicBezTo>
                  <a:cubicBezTo>
                    <a:pt x="663" y="9370"/>
                    <a:pt x="657" y="9416"/>
                    <a:pt x="634" y="9440"/>
                  </a:cubicBezTo>
                  <a:lnTo>
                    <a:pt x="618" y="9464"/>
                  </a:lnTo>
                  <a:lnTo>
                    <a:pt x="635" y="9463"/>
                  </a:lnTo>
                  <a:lnTo>
                    <a:pt x="635" y="9463"/>
                  </a:lnTo>
                  <a:cubicBezTo>
                    <a:pt x="635" y="9474"/>
                    <a:pt x="636" y="9486"/>
                    <a:pt x="627" y="9486"/>
                  </a:cubicBezTo>
                  <a:cubicBezTo>
                    <a:pt x="619" y="9487"/>
                    <a:pt x="619" y="9487"/>
                    <a:pt x="619" y="9499"/>
                  </a:cubicBezTo>
                  <a:cubicBezTo>
                    <a:pt x="619" y="9499"/>
                    <a:pt x="620" y="9510"/>
                    <a:pt x="629" y="9510"/>
                  </a:cubicBezTo>
                  <a:cubicBezTo>
                    <a:pt x="633" y="9510"/>
                    <a:pt x="636" y="9509"/>
                    <a:pt x="638" y="9509"/>
                  </a:cubicBezTo>
                  <a:cubicBezTo>
                    <a:pt x="646" y="9509"/>
                    <a:pt x="644" y="9512"/>
                    <a:pt x="638" y="9521"/>
                  </a:cubicBezTo>
                  <a:cubicBezTo>
                    <a:pt x="621" y="9533"/>
                    <a:pt x="623" y="9545"/>
                    <a:pt x="640" y="9556"/>
                  </a:cubicBezTo>
                  <a:cubicBezTo>
                    <a:pt x="644" y="9556"/>
                    <a:pt x="647" y="9555"/>
                    <a:pt x="649" y="9555"/>
                  </a:cubicBezTo>
                  <a:cubicBezTo>
                    <a:pt x="656" y="9555"/>
                    <a:pt x="653" y="9558"/>
                    <a:pt x="640" y="9567"/>
                  </a:cubicBezTo>
                  <a:cubicBezTo>
                    <a:pt x="633" y="9567"/>
                    <a:pt x="625" y="9579"/>
                    <a:pt x="625" y="9591"/>
                  </a:cubicBezTo>
                  <a:lnTo>
                    <a:pt x="634" y="9591"/>
                  </a:lnTo>
                  <a:cubicBezTo>
                    <a:pt x="634" y="9590"/>
                    <a:pt x="635" y="9590"/>
                    <a:pt x="636" y="9590"/>
                  </a:cubicBezTo>
                  <a:cubicBezTo>
                    <a:pt x="651" y="9590"/>
                    <a:pt x="651" y="9601"/>
                    <a:pt x="644" y="9613"/>
                  </a:cubicBezTo>
                  <a:cubicBezTo>
                    <a:pt x="635" y="9613"/>
                    <a:pt x="636" y="9625"/>
                    <a:pt x="646" y="9648"/>
                  </a:cubicBezTo>
                  <a:cubicBezTo>
                    <a:pt x="647" y="9671"/>
                    <a:pt x="647" y="9683"/>
                    <a:pt x="639" y="9683"/>
                  </a:cubicBezTo>
                  <a:cubicBezTo>
                    <a:pt x="623" y="9684"/>
                    <a:pt x="623" y="9684"/>
                    <a:pt x="639" y="9695"/>
                  </a:cubicBezTo>
                  <a:cubicBezTo>
                    <a:pt x="649" y="9705"/>
                    <a:pt x="649" y="9705"/>
                    <a:pt x="642" y="9729"/>
                  </a:cubicBezTo>
                  <a:cubicBezTo>
                    <a:pt x="634" y="9741"/>
                    <a:pt x="634" y="9741"/>
                    <a:pt x="643" y="9752"/>
                  </a:cubicBezTo>
                  <a:cubicBezTo>
                    <a:pt x="661" y="9751"/>
                    <a:pt x="668" y="9751"/>
                    <a:pt x="668" y="9739"/>
                  </a:cubicBezTo>
                  <a:cubicBezTo>
                    <a:pt x="667" y="9727"/>
                    <a:pt x="667" y="9727"/>
                    <a:pt x="676" y="9727"/>
                  </a:cubicBezTo>
                  <a:cubicBezTo>
                    <a:pt x="676" y="9727"/>
                    <a:pt x="676" y="9739"/>
                    <a:pt x="677" y="9750"/>
                  </a:cubicBezTo>
                  <a:cubicBezTo>
                    <a:pt x="677" y="9766"/>
                    <a:pt x="682" y="9781"/>
                    <a:pt x="689" y="9796"/>
                  </a:cubicBezTo>
                  <a:cubicBezTo>
                    <a:pt x="694" y="9807"/>
                    <a:pt x="700" y="9813"/>
                    <a:pt x="705" y="9813"/>
                  </a:cubicBezTo>
                  <a:cubicBezTo>
                    <a:pt x="709" y="9813"/>
                    <a:pt x="711" y="9807"/>
                    <a:pt x="706" y="9795"/>
                  </a:cubicBezTo>
                  <a:lnTo>
                    <a:pt x="713" y="9783"/>
                  </a:lnTo>
                  <a:cubicBezTo>
                    <a:pt x="739" y="9781"/>
                    <a:pt x="738" y="9760"/>
                    <a:pt x="714" y="9760"/>
                  </a:cubicBezTo>
                  <a:cubicBezTo>
                    <a:pt x="713" y="9760"/>
                    <a:pt x="713" y="9760"/>
                    <a:pt x="712" y="9760"/>
                  </a:cubicBezTo>
                  <a:cubicBezTo>
                    <a:pt x="706" y="9760"/>
                    <a:pt x="702" y="9760"/>
                    <a:pt x="698" y="9760"/>
                  </a:cubicBezTo>
                  <a:cubicBezTo>
                    <a:pt x="687" y="9760"/>
                    <a:pt x="690" y="9758"/>
                    <a:pt x="703" y="9749"/>
                  </a:cubicBezTo>
                  <a:cubicBezTo>
                    <a:pt x="720" y="9748"/>
                    <a:pt x="719" y="9736"/>
                    <a:pt x="719" y="9725"/>
                  </a:cubicBezTo>
                  <a:cubicBezTo>
                    <a:pt x="718" y="9713"/>
                    <a:pt x="718" y="9713"/>
                    <a:pt x="727" y="9713"/>
                  </a:cubicBezTo>
                  <a:cubicBezTo>
                    <a:pt x="735" y="9713"/>
                    <a:pt x="743" y="9700"/>
                    <a:pt x="741" y="9689"/>
                  </a:cubicBezTo>
                  <a:cubicBezTo>
                    <a:pt x="741" y="9680"/>
                    <a:pt x="741" y="9678"/>
                    <a:pt x="737" y="9678"/>
                  </a:cubicBezTo>
                  <a:cubicBezTo>
                    <a:pt x="736" y="9678"/>
                    <a:pt x="735" y="9678"/>
                    <a:pt x="732" y="9678"/>
                  </a:cubicBezTo>
                  <a:cubicBezTo>
                    <a:pt x="731" y="9680"/>
                    <a:pt x="730" y="9681"/>
                    <a:pt x="729" y="9681"/>
                  </a:cubicBezTo>
                  <a:cubicBezTo>
                    <a:pt x="725" y="9681"/>
                    <a:pt x="727" y="9664"/>
                    <a:pt x="740" y="9654"/>
                  </a:cubicBezTo>
                  <a:cubicBezTo>
                    <a:pt x="746" y="9645"/>
                    <a:pt x="748" y="9643"/>
                    <a:pt x="740" y="9643"/>
                  </a:cubicBezTo>
                  <a:cubicBezTo>
                    <a:pt x="738" y="9643"/>
                    <a:pt x="734" y="9643"/>
                    <a:pt x="730" y="9643"/>
                  </a:cubicBezTo>
                  <a:cubicBezTo>
                    <a:pt x="730" y="9643"/>
                    <a:pt x="729" y="9643"/>
                    <a:pt x="729" y="9643"/>
                  </a:cubicBezTo>
                  <a:cubicBezTo>
                    <a:pt x="713" y="9643"/>
                    <a:pt x="713" y="9621"/>
                    <a:pt x="729" y="9608"/>
                  </a:cubicBezTo>
                  <a:lnTo>
                    <a:pt x="727" y="9585"/>
                  </a:lnTo>
                  <a:cubicBezTo>
                    <a:pt x="727" y="9576"/>
                    <a:pt x="722" y="9574"/>
                    <a:pt x="716" y="9574"/>
                  </a:cubicBezTo>
                  <a:cubicBezTo>
                    <a:pt x="714" y="9574"/>
                    <a:pt x="712" y="9575"/>
                    <a:pt x="710" y="9575"/>
                  </a:cubicBezTo>
                  <a:cubicBezTo>
                    <a:pt x="706" y="9575"/>
                    <a:pt x="703" y="9575"/>
                    <a:pt x="700" y="9575"/>
                  </a:cubicBezTo>
                  <a:cubicBezTo>
                    <a:pt x="692" y="9575"/>
                    <a:pt x="694" y="9573"/>
                    <a:pt x="700" y="9564"/>
                  </a:cubicBezTo>
                  <a:cubicBezTo>
                    <a:pt x="703" y="9557"/>
                    <a:pt x="710" y="9552"/>
                    <a:pt x="717" y="9551"/>
                  </a:cubicBezTo>
                  <a:cubicBezTo>
                    <a:pt x="726" y="9550"/>
                    <a:pt x="725" y="9539"/>
                    <a:pt x="723" y="9528"/>
                  </a:cubicBezTo>
                  <a:cubicBezTo>
                    <a:pt x="723" y="9515"/>
                    <a:pt x="721" y="9493"/>
                    <a:pt x="713" y="9493"/>
                  </a:cubicBezTo>
                  <a:lnTo>
                    <a:pt x="721" y="9493"/>
                  </a:lnTo>
                  <a:cubicBezTo>
                    <a:pt x="721" y="9484"/>
                    <a:pt x="726" y="9481"/>
                    <a:pt x="724" y="9481"/>
                  </a:cubicBezTo>
                  <a:cubicBezTo>
                    <a:pt x="724" y="9481"/>
                    <a:pt x="723" y="9482"/>
                    <a:pt x="721" y="9482"/>
                  </a:cubicBezTo>
                  <a:cubicBezTo>
                    <a:pt x="721" y="9469"/>
                    <a:pt x="723" y="9457"/>
                    <a:pt x="728" y="9446"/>
                  </a:cubicBezTo>
                  <a:cubicBezTo>
                    <a:pt x="733" y="9430"/>
                    <a:pt x="725" y="9409"/>
                    <a:pt x="715" y="9409"/>
                  </a:cubicBezTo>
                  <a:cubicBezTo>
                    <a:pt x="711" y="9409"/>
                    <a:pt x="706" y="9413"/>
                    <a:pt x="701" y="9425"/>
                  </a:cubicBezTo>
                  <a:lnTo>
                    <a:pt x="700" y="9413"/>
                  </a:lnTo>
                  <a:cubicBezTo>
                    <a:pt x="699" y="9403"/>
                    <a:pt x="693" y="9402"/>
                    <a:pt x="691" y="9402"/>
                  </a:cubicBezTo>
                  <a:cubicBezTo>
                    <a:pt x="691" y="9402"/>
                    <a:pt x="691" y="9402"/>
                    <a:pt x="691" y="9402"/>
                  </a:cubicBezTo>
                  <a:cubicBezTo>
                    <a:pt x="682" y="9402"/>
                    <a:pt x="682" y="9391"/>
                    <a:pt x="681" y="9380"/>
                  </a:cubicBezTo>
                  <a:lnTo>
                    <a:pt x="698" y="9379"/>
                  </a:lnTo>
                  <a:cubicBezTo>
                    <a:pt x="702" y="9380"/>
                    <a:pt x="706" y="9381"/>
                    <a:pt x="710" y="9381"/>
                  </a:cubicBezTo>
                  <a:cubicBezTo>
                    <a:pt x="726" y="9381"/>
                    <a:pt x="727" y="9363"/>
                    <a:pt x="706" y="9355"/>
                  </a:cubicBezTo>
                  <a:cubicBezTo>
                    <a:pt x="697" y="9355"/>
                    <a:pt x="706" y="9355"/>
                    <a:pt x="713" y="9354"/>
                  </a:cubicBezTo>
                  <a:cubicBezTo>
                    <a:pt x="722" y="9354"/>
                    <a:pt x="721" y="9343"/>
                    <a:pt x="711" y="9319"/>
                  </a:cubicBezTo>
                  <a:cubicBezTo>
                    <a:pt x="711" y="9308"/>
                    <a:pt x="693" y="9298"/>
                    <a:pt x="684" y="9298"/>
                  </a:cubicBezTo>
                  <a:cubicBezTo>
                    <a:pt x="684" y="9298"/>
                    <a:pt x="684" y="9298"/>
                    <a:pt x="683" y="9298"/>
                  </a:cubicBezTo>
                  <a:cubicBezTo>
                    <a:pt x="676" y="9298"/>
                    <a:pt x="675" y="9287"/>
                    <a:pt x="675" y="9287"/>
                  </a:cubicBezTo>
                  <a:cubicBezTo>
                    <a:pt x="675" y="9275"/>
                    <a:pt x="675" y="9275"/>
                    <a:pt x="683" y="9275"/>
                  </a:cubicBezTo>
                  <a:cubicBezTo>
                    <a:pt x="700" y="9274"/>
                    <a:pt x="699" y="9251"/>
                    <a:pt x="681" y="9241"/>
                  </a:cubicBezTo>
                  <a:lnTo>
                    <a:pt x="690" y="9239"/>
                  </a:lnTo>
                  <a:cubicBezTo>
                    <a:pt x="698" y="9239"/>
                    <a:pt x="706" y="9227"/>
                    <a:pt x="694" y="9170"/>
                  </a:cubicBezTo>
                  <a:cubicBezTo>
                    <a:pt x="691" y="9124"/>
                    <a:pt x="689" y="9089"/>
                    <a:pt x="698" y="9088"/>
                  </a:cubicBezTo>
                  <a:cubicBezTo>
                    <a:pt x="707" y="9088"/>
                    <a:pt x="686" y="9043"/>
                    <a:pt x="668" y="9021"/>
                  </a:cubicBezTo>
                  <a:cubicBezTo>
                    <a:pt x="676" y="9021"/>
                    <a:pt x="676" y="9008"/>
                    <a:pt x="674" y="8986"/>
                  </a:cubicBezTo>
                  <a:cubicBezTo>
                    <a:pt x="672" y="8951"/>
                    <a:pt x="672" y="8951"/>
                    <a:pt x="681" y="8950"/>
                  </a:cubicBezTo>
                  <a:cubicBezTo>
                    <a:pt x="688" y="8955"/>
                    <a:pt x="693" y="8957"/>
                    <a:pt x="694" y="8957"/>
                  </a:cubicBezTo>
                  <a:cubicBezTo>
                    <a:pt x="696" y="8957"/>
                    <a:pt x="691" y="8952"/>
                    <a:pt x="680" y="8939"/>
                  </a:cubicBezTo>
                  <a:cubicBezTo>
                    <a:pt x="663" y="8929"/>
                    <a:pt x="668" y="8893"/>
                    <a:pt x="686" y="8892"/>
                  </a:cubicBezTo>
                  <a:cubicBezTo>
                    <a:pt x="694" y="8892"/>
                    <a:pt x="694" y="8880"/>
                    <a:pt x="692" y="8857"/>
                  </a:cubicBezTo>
                  <a:cubicBezTo>
                    <a:pt x="683" y="8846"/>
                    <a:pt x="682" y="8823"/>
                    <a:pt x="681" y="8800"/>
                  </a:cubicBezTo>
                  <a:cubicBezTo>
                    <a:pt x="679" y="8770"/>
                    <a:pt x="679" y="8766"/>
                    <a:pt x="668" y="8766"/>
                  </a:cubicBezTo>
                  <a:cubicBezTo>
                    <a:pt x="666" y="8766"/>
                    <a:pt x="664" y="8766"/>
                    <a:pt x="662" y="8766"/>
                  </a:cubicBezTo>
                  <a:cubicBezTo>
                    <a:pt x="661" y="8766"/>
                    <a:pt x="660" y="8766"/>
                    <a:pt x="660" y="8766"/>
                  </a:cubicBezTo>
                  <a:cubicBezTo>
                    <a:pt x="644" y="8766"/>
                    <a:pt x="644" y="8754"/>
                    <a:pt x="643" y="8732"/>
                  </a:cubicBezTo>
                  <a:cubicBezTo>
                    <a:pt x="642" y="8721"/>
                    <a:pt x="640" y="8709"/>
                    <a:pt x="649" y="8709"/>
                  </a:cubicBezTo>
                  <a:cubicBezTo>
                    <a:pt x="654" y="8702"/>
                    <a:pt x="656" y="8693"/>
                    <a:pt x="656" y="8685"/>
                  </a:cubicBezTo>
                  <a:cubicBezTo>
                    <a:pt x="656" y="8674"/>
                    <a:pt x="655" y="8662"/>
                    <a:pt x="664" y="8662"/>
                  </a:cubicBezTo>
                  <a:cubicBezTo>
                    <a:pt x="670" y="8650"/>
                    <a:pt x="672" y="8638"/>
                    <a:pt x="670" y="8627"/>
                  </a:cubicBezTo>
                  <a:cubicBezTo>
                    <a:pt x="668" y="8603"/>
                    <a:pt x="667" y="8580"/>
                    <a:pt x="676" y="8580"/>
                  </a:cubicBezTo>
                  <a:cubicBezTo>
                    <a:pt x="675" y="8569"/>
                    <a:pt x="675" y="8569"/>
                    <a:pt x="666" y="8569"/>
                  </a:cubicBezTo>
                  <a:cubicBezTo>
                    <a:pt x="658" y="8569"/>
                    <a:pt x="649" y="8559"/>
                    <a:pt x="655" y="8511"/>
                  </a:cubicBezTo>
                  <a:cubicBezTo>
                    <a:pt x="653" y="8488"/>
                    <a:pt x="652" y="8454"/>
                    <a:pt x="643" y="8454"/>
                  </a:cubicBezTo>
                  <a:cubicBezTo>
                    <a:pt x="643" y="8454"/>
                    <a:pt x="643" y="8454"/>
                    <a:pt x="643" y="8454"/>
                  </a:cubicBezTo>
                  <a:cubicBezTo>
                    <a:pt x="642" y="8443"/>
                    <a:pt x="642" y="8443"/>
                    <a:pt x="651" y="8442"/>
                  </a:cubicBezTo>
                  <a:cubicBezTo>
                    <a:pt x="667" y="8441"/>
                    <a:pt x="666" y="8418"/>
                    <a:pt x="648" y="8396"/>
                  </a:cubicBezTo>
                  <a:cubicBezTo>
                    <a:pt x="639" y="8396"/>
                    <a:pt x="638" y="8385"/>
                    <a:pt x="646" y="8372"/>
                  </a:cubicBezTo>
                  <a:cubicBezTo>
                    <a:pt x="645" y="8364"/>
                    <a:pt x="642" y="8357"/>
                    <a:pt x="637" y="8350"/>
                  </a:cubicBezTo>
                  <a:cubicBezTo>
                    <a:pt x="627" y="8339"/>
                    <a:pt x="627" y="8339"/>
                    <a:pt x="635" y="8315"/>
                  </a:cubicBezTo>
                  <a:cubicBezTo>
                    <a:pt x="643" y="8315"/>
                    <a:pt x="643" y="8304"/>
                    <a:pt x="642" y="8292"/>
                  </a:cubicBezTo>
                  <a:cubicBezTo>
                    <a:pt x="631" y="8269"/>
                    <a:pt x="624" y="8142"/>
                    <a:pt x="631" y="8130"/>
                  </a:cubicBezTo>
                  <a:cubicBezTo>
                    <a:pt x="623" y="8119"/>
                    <a:pt x="623" y="8119"/>
                    <a:pt x="623" y="8108"/>
                  </a:cubicBezTo>
                  <a:cubicBezTo>
                    <a:pt x="637" y="8096"/>
                    <a:pt x="630" y="8085"/>
                    <a:pt x="615" y="8085"/>
                  </a:cubicBezTo>
                  <a:cubicBezTo>
                    <a:pt x="614" y="8085"/>
                    <a:pt x="613" y="8085"/>
                    <a:pt x="612" y="8085"/>
                  </a:cubicBezTo>
                  <a:lnTo>
                    <a:pt x="614" y="8096"/>
                  </a:lnTo>
                  <a:lnTo>
                    <a:pt x="614" y="8108"/>
                  </a:lnTo>
                  <a:cubicBezTo>
                    <a:pt x="613" y="8108"/>
                    <a:pt x="613" y="8108"/>
                    <a:pt x="613" y="8108"/>
                  </a:cubicBezTo>
                  <a:cubicBezTo>
                    <a:pt x="597" y="8108"/>
                    <a:pt x="595" y="8074"/>
                    <a:pt x="620" y="8073"/>
                  </a:cubicBezTo>
                  <a:cubicBezTo>
                    <a:pt x="636" y="8060"/>
                    <a:pt x="636" y="8060"/>
                    <a:pt x="619" y="8049"/>
                  </a:cubicBezTo>
                  <a:cubicBezTo>
                    <a:pt x="601" y="8039"/>
                    <a:pt x="600" y="8028"/>
                    <a:pt x="617" y="8016"/>
                  </a:cubicBezTo>
                  <a:cubicBezTo>
                    <a:pt x="634" y="8014"/>
                    <a:pt x="634" y="8014"/>
                    <a:pt x="616" y="8003"/>
                  </a:cubicBezTo>
                  <a:cubicBezTo>
                    <a:pt x="581" y="7982"/>
                    <a:pt x="570" y="7948"/>
                    <a:pt x="603" y="7946"/>
                  </a:cubicBezTo>
                  <a:lnTo>
                    <a:pt x="603" y="7946"/>
                  </a:lnTo>
                  <a:cubicBezTo>
                    <a:pt x="604" y="7946"/>
                    <a:pt x="605" y="7946"/>
                    <a:pt x="605" y="7946"/>
                  </a:cubicBezTo>
                  <a:cubicBezTo>
                    <a:pt x="619" y="7946"/>
                    <a:pt x="629" y="7934"/>
                    <a:pt x="628" y="7921"/>
                  </a:cubicBezTo>
                  <a:cubicBezTo>
                    <a:pt x="627" y="7913"/>
                    <a:pt x="623" y="7911"/>
                    <a:pt x="616" y="7911"/>
                  </a:cubicBezTo>
                  <a:cubicBezTo>
                    <a:pt x="614" y="7911"/>
                    <a:pt x="612" y="7911"/>
                    <a:pt x="610" y="7911"/>
                  </a:cubicBezTo>
                  <a:cubicBezTo>
                    <a:pt x="606" y="7915"/>
                    <a:pt x="603" y="7916"/>
                    <a:pt x="600" y="7916"/>
                  </a:cubicBezTo>
                  <a:cubicBezTo>
                    <a:pt x="595" y="7916"/>
                    <a:pt x="598" y="7905"/>
                    <a:pt x="609" y="7888"/>
                  </a:cubicBezTo>
                  <a:cubicBezTo>
                    <a:pt x="633" y="7852"/>
                    <a:pt x="631" y="7828"/>
                    <a:pt x="612" y="7795"/>
                  </a:cubicBezTo>
                  <a:cubicBezTo>
                    <a:pt x="598" y="7762"/>
                    <a:pt x="593" y="7735"/>
                    <a:pt x="598" y="7735"/>
                  </a:cubicBezTo>
                  <a:cubicBezTo>
                    <a:pt x="600" y="7735"/>
                    <a:pt x="604" y="7739"/>
                    <a:pt x="609" y="7749"/>
                  </a:cubicBezTo>
                  <a:cubicBezTo>
                    <a:pt x="619" y="7760"/>
                    <a:pt x="623" y="7765"/>
                    <a:pt x="624" y="7765"/>
                  </a:cubicBezTo>
                  <a:cubicBezTo>
                    <a:pt x="626" y="7765"/>
                    <a:pt x="623" y="7760"/>
                    <a:pt x="618" y="7749"/>
                  </a:cubicBezTo>
                  <a:cubicBezTo>
                    <a:pt x="616" y="7725"/>
                    <a:pt x="615" y="7701"/>
                    <a:pt x="615" y="7690"/>
                  </a:cubicBezTo>
                  <a:cubicBezTo>
                    <a:pt x="614" y="7679"/>
                    <a:pt x="605" y="7668"/>
                    <a:pt x="596" y="7668"/>
                  </a:cubicBezTo>
                  <a:cubicBezTo>
                    <a:pt x="615" y="7654"/>
                    <a:pt x="617" y="7627"/>
                    <a:pt x="601" y="7611"/>
                  </a:cubicBezTo>
                  <a:lnTo>
                    <a:pt x="600" y="7587"/>
                  </a:lnTo>
                  <a:cubicBezTo>
                    <a:pt x="599" y="7576"/>
                    <a:pt x="599" y="7576"/>
                    <a:pt x="590" y="7565"/>
                  </a:cubicBezTo>
                  <a:cubicBezTo>
                    <a:pt x="581" y="7553"/>
                    <a:pt x="588" y="7541"/>
                    <a:pt x="596" y="7529"/>
                  </a:cubicBezTo>
                  <a:cubicBezTo>
                    <a:pt x="603" y="7517"/>
                    <a:pt x="611" y="7505"/>
                    <a:pt x="603" y="7505"/>
                  </a:cubicBezTo>
                  <a:cubicBezTo>
                    <a:pt x="603" y="7505"/>
                    <a:pt x="603" y="7505"/>
                    <a:pt x="603" y="7505"/>
                  </a:cubicBezTo>
                  <a:cubicBezTo>
                    <a:pt x="594" y="7505"/>
                    <a:pt x="584" y="7484"/>
                    <a:pt x="575" y="7473"/>
                  </a:cubicBezTo>
                  <a:cubicBezTo>
                    <a:pt x="569" y="7465"/>
                    <a:pt x="571" y="7456"/>
                    <a:pt x="576" y="7456"/>
                  </a:cubicBezTo>
                  <a:cubicBezTo>
                    <a:pt x="578" y="7456"/>
                    <a:pt x="581" y="7457"/>
                    <a:pt x="583" y="7460"/>
                  </a:cubicBezTo>
                  <a:cubicBezTo>
                    <a:pt x="592" y="7460"/>
                    <a:pt x="592" y="7460"/>
                    <a:pt x="599" y="7437"/>
                  </a:cubicBezTo>
                  <a:cubicBezTo>
                    <a:pt x="599" y="7424"/>
                    <a:pt x="597" y="7402"/>
                    <a:pt x="589" y="7402"/>
                  </a:cubicBezTo>
                  <a:cubicBezTo>
                    <a:pt x="589" y="7402"/>
                    <a:pt x="589" y="7402"/>
                    <a:pt x="589" y="7402"/>
                  </a:cubicBezTo>
                  <a:cubicBezTo>
                    <a:pt x="580" y="7402"/>
                    <a:pt x="575" y="7333"/>
                    <a:pt x="583" y="7321"/>
                  </a:cubicBezTo>
                  <a:cubicBezTo>
                    <a:pt x="583" y="7321"/>
                    <a:pt x="583" y="7310"/>
                    <a:pt x="582" y="7298"/>
                  </a:cubicBezTo>
                  <a:cubicBezTo>
                    <a:pt x="582" y="7286"/>
                    <a:pt x="572" y="7275"/>
                    <a:pt x="572" y="7264"/>
                  </a:cubicBezTo>
                  <a:cubicBezTo>
                    <a:pt x="571" y="7256"/>
                    <a:pt x="568" y="7248"/>
                    <a:pt x="562" y="7242"/>
                  </a:cubicBezTo>
                  <a:cubicBezTo>
                    <a:pt x="561" y="7229"/>
                    <a:pt x="561" y="7218"/>
                    <a:pt x="569" y="7218"/>
                  </a:cubicBezTo>
                  <a:cubicBezTo>
                    <a:pt x="552" y="7207"/>
                    <a:pt x="552" y="7207"/>
                    <a:pt x="568" y="7194"/>
                  </a:cubicBezTo>
                  <a:cubicBezTo>
                    <a:pt x="584" y="7193"/>
                    <a:pt x="584" y="7193"/>
                    <a:pt x="566" y="7183"/>
                  </a:cubicBezTo>
                  <a:cubicBezTo>
                    <a:pt x="557" y="7172"/>
                    <a:pt x="557" y="7172"/>
                    <a:pt x="565" y="7160"/>
                  </a:cubicBezTo>
                  <a:lnTo>
                    <a:pt x="565" y="7160"/>
                  </a:lnTo>
                  <a:cubicBezTo>
                    <a:pt x="566" y="7160"/>
                    <a:pt x="566" y="7160"/>
                    <a:pt x="566" y="7160"/>
                  </a:cubicBezTo>
                  <a:cubicBezTo>
                    <a:pt x="574" y="7160"/>
                    <a:pt x="573" y="7148"/>
                    <a:pt x="566" y="7148"/>
                  </a:cubicBezTo>
                  <a:cubicBezTo>
                    <a:pt x="566" y="7148"/>
                    <a:pt x="566" y="7148"/>
                    <a:pt x="565" y="7148"/>
                  </a:cubicBezTo>
                  <a:cubicBezTo>
                    <a:pt x="547" y="7138"/>
                    <a:pt x="536" y="7104"/>
                    <a:pt x="554" y="7102"/>
                  </a:cubicBezTo>
                  <a:cubicBezTo>
                    <a:pt x="553" y="7095"/>
                    <a:pt x="550" y="7087"/>
                    <a:pt x="544" y="7080"/>
                  </a:cubicBezTo>
                  <a:cubicBezTo>
                    <a:pt x="526" y="7070"/>
                    <a:pt x="526" y="7070"/>
                    <a:pt x="543" y="7069"/>
                  </a:cubicBezTo>
                  <a:cubicBezTo>
                    <a:pt x="560" y="7056"/>
                    <a:pt x="559" y="7044"/>
                    <a:pt x="541" y="7034"/>
                  </a:cubicBezTo>
                  <a:cubicBezTo>
                    <a:pt x="536" y="7027"/>
                    <a:pt x="535" y="7018"/>
                    <a:pt x="539" y="7010"/>
                  </a:cubicBezTo>
                  <a:cubicBezTo>
                    <a:pt x="547" y="6989"/>
                    <a:pt x="550" y="6928"/>
                    <a:pt x="538" y="6928"/>
                  </a:cubicBezTo>
                  <a:cubicBezTo>
                    <a:pt x="537" y="6928"/>
                    <a:pt x="536" y="6929"/>
                    <a:pt x="535" y="6930"/>
                  </a:cubicBezTo>
                  <a:lnTo>
                    <a:pt x="534" y="6907"/>
                  </a:lnTo>
                  <a:cubicBezTo>
                    <a:pt x="541" y="6883"/>
                    <a:pt x="539" y="6871"/>
                    <a:pt x="531" y="6860"/>
                  </a:cubicBezTo>
                  <a:lnTo>
                    <a:pt x="522" y="6849"/>
                  </a:lnTo>
                  <a:cubicBezTo>
                    <a:pt x="529" y="6849"/>
                    <a:pt x="537" y="6837"/>
                    <a:pt x="537" y="6825"/>
                  </a:cubicBezTo>
                  <a:cubicBezTo>
                    <a:pt x="536" y="6814"/>
                    <a:pt x="536" y="6814"/>
                    <a:pt x="528" y="6814"/>
                  </a:cubicBezTo>
                  <a:cubicBezTo>
                    <a:pt x="526" y="6818"/>
                    <a:pt x="524" y="6819"/>
                    <a:pt x="523" y="6819"/>
                  </a:cubicBezTo>
                  <a:cubicBezTo>
                    <a:pt x="520" y="6819"/>
                    <a:pt x="519" y="6811"/>
                    <a:pt x="518" y="6803"/>
                  </a:cubicBezTo>
                  <a:cubicBezTo>
                    <a:pt x="518" y="6792"/>
                    <a:pt x="526" y="6779"/>
                    <a:pt x="534" y="6779"/>
                  </a:cubicBezTo>
                  <a:lnTo>
                    <a:pt x="534" y="6767"/>
                  </a:lnTo>
                  <a:cubicBezTo>
                    <a:pt x="533" y="6767"/>
                    <a:pt x="532" y="6767"/>
                    <a:pt x="532" y="6767"/>
                  </a:cubicBezTo>
                  <a:cubicBezTo>
                    <a:pt x="517" y="6767"/>
                    <a:pt x="516" y="6757"/>
                    <a:pt x="525" y="6757"/>
                  </a:cubicBezTo>
                  <a:cubicBezTo>
                    <a:pt x="531" y="6746"/>
                    <a:pt x="533" y="6733"/>
                    <a:pt x="531" y="6721"/>
                  </a:cubicBezTo>
                  <a:lnTo>
                    <a:pt x="531" y="6721"/>
                  </a:lnTo>
                  <a:cubicBezTo>
                    <a:pt x="530" y="6721"/>
                    <a:pt x="530" y="6721"/>
                    <a:pt x="530" y="6721"/>
                  </a:cubicBezTo>
                  <a:cubicBezTo>
                    <a:pt x="525" y="6721"/>
                    <a:pt x="527" y="6716"/>
                    <a:pt x="529" y="6716"/>
                  </a:cubicBezTo>
                  <a:cubicBezTo>
                    <a:pt x="530" y="6716"/>
                    <a:pt x="531" y="6717"/>
                    <a:pt x="531" y="6721"/>
                  </a:cubicBezTo>
                  <a:lnTo>
                    <a:pt x="539" y="6721"/>
                  </a:lnTo>
                  <a:cubicBezTo>
                    <a:pt x="546" y="6711"/>
                    <a:pt x="541" y="6710"/>
                    <a:pt x="534" y="6710"/>
                  </a:cubicBezTo>
                  <a:cubicBezTo>
                    <a:pt x="533" y="6710"/>
                    <a:pt x="532" y="6710"/>
                    <a:pt x="531" y="6710"/>
                  </a:cubicBezTo>
                  <a:lnTo>
                    <a:pt x="528" y="6686"/>
                  </a:lnTo>
                  <a:cubicBezTo>
                    <a:pt x="528" y="6678"/>
                    <a:pt x="528" y="6670"/>
                    <a:pt x="525" y="6670"/>
                  </a:cubicBezTo>
                  <a:cubicBezTo>
                    <a:pt x="523" y="6670"/>
                    <a:pt x="522" y="6672"/>
                    <a:pt x="519" y="6675"/>
                  </a:cubicBezTo>
                  <a:cubicBezTo>
                    <a:pt x="517" y="6675"/>
                    <a:pt x="515" y="6676"/>
                    <a:pt x="514" y="6676"/>
                  </a:cubicBezTo>
                  <a:cubicBezTo>
                    <a:pt x="508" y="6676"/>
                    <a:pt x="502" y="6673"/>
                    <a:pt x="501" y="6665"/>
                  </a:cubicBezTo>
                  <a:cubicBezTo>
                    <a:pt x="496" y="6665"/>
                    <a:pt x="498" y="6660"/>
                    <a:pt x="500" y="6660"/>
                  </a:cubicBezTo>
                  <a:cubicBezTo>
                    <a:pt x="500" y="6660"/>
                    <a:pt x="501" y="6661"/>
                    <a:pt x="501" y="6665"/>
                  </a:cubicBezTo>
                  <a:cubicBezTo>
                    <a:pt x="510" y="6665"/>
                    <a:pt x="519" y="6664"/>
                    <a:pt x="518" y="6653"/>
                  </a:cubicBezTo>
                  <a:cubicBezTo>
                    <a:pt x="517" y="6641"/>
                    <a:pt x="526" y="6640"/>
                    <a:pt x="526" y="6640"/>
                  </a:cubicBezTo>
                  <a:cubicBezTo>
                    <a:pt x="528" y="6641"/>
                    <a:pt x="530" y="6642"/>
                    <a:pt x="531" y="6642"/>
                  </a:cubicBezTo>
                  <a:cubicBezTo>
                    <a:pt x="542" y="6642"/>
                    <a:pt x="532" y="6604"/>
                    <a:pt x="523" y="6594"/>
                  </a:cubicBezTo>
                  <a:cubicBezTo>
                    <a:pt x="505" y="6572"/>
                    <a:pt x="504" y="6561"/>
                    <a:pt x="522" y="6559"/>
                  </a:cubicBezTo>
                  <a:cubicBezTo>
                    <a:pt x="538" y="6558"/>
                    <a:pt x="519" y="6536"/>
                    <a:pt x="493" y="6526"/>
                  </a:cubicBezTo>
                  <a:lnTo>
                    <a:pt x="468" y="6516"/>
                  </a:lnTo>
                  <a:lnTo>
                    <a:pt x="492" y="6515"/>
                  </a:lnTo>
                  <a:cubicBezTo>
                    <a:pt x="526" y="6501"/>
                    <a:pt x="526" y="6501"/>
                    <a:pt x="507" y="6468"/>
                  </a:cubicBezTo>
                  <a:cubicBezTo>
                    <a:pt x="497" y="6445"/>
                    <a:pt x="497" y="6445"/>
                    <a:pt x="506" y="6444"/>
                  </a:cubicBezTo>
                  <a:cubicBezTo>
                    <a:pt x="514" y="6444"/>
                    <a:pt x="514" y="6433"/>
                    <a:pt x="511" y="6398"/>
                  </a:cubicBezTo>
                  <a:cubicBezTo>
                    <a:pt x="509" y="6363"/>
                    <a:pt x="508" y="6352"/>
                    <a:pt x="500" y="6352"/>
                  </a:cubicBezTo>
                  <a:cubicBezTo>
                    <a:pt x="500" y="6352"/>
                    <a:pt x="499" y="6341"/>
                    <a:pt x="499" y="6328"/>
                  </a:cubicBezTo>
                  <a:cubicBezTo>
                    <a:pt x="512" y="6319"/>
                    <a:pt x="508" y="6302"/>
                    <a:pt x="498" y="6302"/>
                  </a:cubicBezTo>
                  <a:cubicBezTo>
                    <a:pt x="495" y="6302"/>
                    <a:pt x="492" y="6303"/>
                    <a:pt x="489" y="6306"/>
                  </a:cubicBezTo>
                  <a:lnTo>
                    <a:pt x="488" y="6284"/>
                  </a:lnTo>
                  <a:lnTo>
                    <a:pt x="496" y="6282"/>
                  </a:lnTo>
                  <a:cubicBezTo>
                    <a:pt x="505" y="6282"/>
                    <a:pt x="504" y="6259"/>
                    <a:pt x="498" y="6167"/>
                  </a:cubicBezTo>
                  <a:cubicBezTo>
                    <a:pt x="492" y="6067"/>
                    <a:pt x="491" y="6052"/>
                    <a:pt x="476" y="6052"/>
                  </a:cubicBezTo>
                  <a:cubicBezTo>
                    <a:pt x="476" y="6052"/>
                    <a:pt x="475" y="6052"/>
                    <a:pt x="474" y="6052"/>
                  </a:cubicBezTo>
                  <a:cubicBezTo>
                    <a:pt x="456" y="6041"/>
                    <a:pt x="455" y="6030"/>
                    <a:pt x="472" y="6029"/>
                  </a:cubicBezTo>
                  <a:cubicBezTo>
                    <a:pt x="481" y="6029"/>
                    <a:pt x="489" y="6017"/>
                    <a:pt x="480" y="6017"/>
                  </a:cubicBezTo>
                  <a:cubicBezTo>
                    <a:pt x="480" y="6005"/>
                    <a:pt x="481" y="5993"/>
                    <a:pt x="487" y="5982"/>
                  </a:cubicBezTo>
                  <a:cubicBezTo>
                    <a:pt x="501" y="5947"/>
                    <a:pt x="493" y="5936"/>
                    <a:pt x="485" y="5936"/>
                  </a:cubicBezTo>
                  <a:cubicBezTo>
                    <a:pt x="484" y="5936"/>
                    <a:pt x="484" y="5936"/>
                    <a:pt x="483" y="5936"/>
                  </a:cubicBezTo>
                  <a:cubicBezTo>
                    <a:pt x="479" y="5939"/>
                    <a:pt x="476" y="5941"/>
                    <a:pt x="475" y="5941"/>
                  </a:cubicBezTo>
                  <a:cubicBezTo>
                    <a:pt x="472" y="5941"/>
                    <a:pt x="478" y="5932"/>
                    <a:pt x="483" y="5925"/>
                  </a:cubicBezTo>
                  <a:cubicBezTo>
                    <a:pt x="491" y="5913"/>
                    <a:pt x="498" y="5901"/>
                    <a:pt x="491" y="5901"/>
                  </a:cubicBezTo>
                  <a:cubicBezTo>
                    <a:pt x="491" y="5901"/>
                    <a:pt x="491" y="5901"/>
                    <a:pt x="490" y="5901"/>
                  </a:cubicBezTo>
                  <a:cubicBezTo>
                    <a:pt x="481" y="5890"/>
                    <a:pt x="469" y="5820"/>
                    <a:pt x="486" y="5819"/>
                  </a:cubicBezTo>
                  <a:lnTo>
                    <a:pt x="485" y="5797"/>
                  </a:lnTo>
                  <a:cubicBezTo>
                    <a:pt x="476" y="5797"/>
                    <a:pt x="474" y="5774"/>
                    <a:pt x="473" y="5751"/>
                  </a:cubicBezTo>
                  <a:cubicBezTo>
                    <a:pt x="471" y="5727"/>
                    <a:pt x="471" y="5716"/>
                    <a:pt x="479" y="5716"/>
                  </a:cubicBezTo>
                  <a:cubicBezTo>
                    <a:pt x="482" y="5719"/>
                    <a:pt x="483" y="5720"/>
                    <a:pt x="485" y="5720"/>
                  </a:cubicBezTo>
                  <a:cubicBezTo>
                    <a:pt x="488" y="5720"/>
                    <a:pt x="485" y="5709"/>
                    <a:pt x="478" y="5692"/>
                  </a:cubicBezTo>
                  <a:cubicBezTo>
                    <a:pt x="478" y="5681"/>
                    <a:pt x="460" y="5670"/>
                    <a:pt x="459" y="5659"/>
                  </a:cubicBezTo>
                  <a:cubicBezTo>
                    <a:pt x="458" y="5659"/>
                    <a:pt x="458" y="5659"/>
                    <a:pt x="458" y="5659"/>
                  </a:cubicBezTo>
                  <a:cubicBezTo>
                    <a:pt x="450" y="5659"/>
                    <a:pt x="441" y="5648"/>
                    <a:pt x="441" y="5636"/>
                  </a:cubicBezTo>
                  <a:lnTo>
                    <a:pt x="449" y="5636"/>
                  </a:lnTo>
                  <a:lnTo>
                    <a:pt x="465" y="5635"/>
                  </a:lnTo>
                  <a:cubicBezTo>
                    <a:pt x="465" y="5624"/>
                    <a:pt x="464" y="5613"/>
                    <a:pt x="456" y="5613"/>
                  </a:cubicBezTo>
                  <a:cubicBezTo>
                    <a:pt x="464" y="5600"/>
                    <a:pt x="463" y="5589"/>
                    <a:pt x="462" y="5566"/>
                  </a:cubicBezTo>
                  <a:cubicBezTo>
                    <a:pt x="461" y="5543"/>
                    <a:pt x="459" y="5520"/>
                    <a:pt x="450" y="5508"/>
                  </a:cubicBezTo>
                  <a:cubicBezTo>
                    <a:pt x="467" y="5496"/>
                    <a:pt x="462" y="5426"/>
                    <a:pt x="444" y="5416"/>
                  </a:cubicBezTo>
                  <a:cubicBezTo>
                    <a:pt x="436" y="5416"/>
                    <a:pt x="435" y="5405"/>
                    <a:pt x="443" y="5393"/>
                  </a:cubicBezTo>
                  <a:cubicBezTo>
                    <a:pt x="451" y="5382"/>
                    <a:pt x="451" y="5382"/>
                    <a:pt x="442" y="5370"/>
                  </a:cubicBezTo>
                  <a:cubicBezTo>
                    <a:pt x="433" y="5359"/>
                    <a:pt x="441" y="5347"/>
                    <a:pt x="449" y="5335"/>
                  </a:cubicBezTo>
                  <a:cubicBezTo>
                    <a:pt x="464" y="5322"/>
                    <a:pt x="463" y="5311"/>
                    <a:pt x="454" y="5300"/>
                  </a:cubicBezTo>
                  <a:cubicBezTo>
                    <a:pt x="448" y="5282"/>
                    <a:pt x="443" y="5263"/>
                    <a:pt x="443" y="5243"/>
                  </a:cubicBezTo>
                  <a:cubicBezTo>
                    <a:pt x="436" y="5226"/>
                    <a:pt x="433" y="5216"/>
                    <a:pt x="429" y="5216"/>
                  </a:cubicBezTo>
                  <a:cubicBezTo>
                    <a:pt x="428" y="5216"/>
                    <a:pt x="426" y="5217"/>
                    <a:pt x="424" y="5220"/>
                  </a:cubicBezTo>
                  <a:cubicBezTo>
                    <a:pt x="424" y="5220"/>
                    <a:pt x="423" y="5220"/>
                    <a:pt x="423" y="5220"/>
                  </a:cubicBezTo>
                  <a:cubicBezTo>
                    <a:pt x="415" y="5220"/>
                    <a:pt x="406" y="5210"/>
                    <a:pt x="406" y="5210"/>
                  </a:cubicBezTo>
                  <a:cubicBezTo>
                    <a:pt x="401" y="5196"/>
                    <a:pt x="401" y="5191"/>
                    <a:pt x="403" y="5191"/>
                  </a:cubicBezTo>
                  <a:cubicBezTo>
                    <a:pt x="404" y="5191"/>
                    <a:pt x="406" y="5193"/>
                    <a:pt x="406" y="5198"/>
                  </a:cubicBezTo>
                  <a:cubicBezTo>
                    <a:pt x="410" y="5207"/>
                    <a:pt x="412" y="5211"/>
                    <a:pt x="414" y="5211"/>
                  </a:cubicBezTo>
                  <a:cubicBezTo>
                    <a:pt x="417" y="5211"/>
                    <a:pt x="418" y="5204"/>
                    <a:pt x="423" y="5198"/>
                  </a:cubicBezTo>
                  <a:cubicBezTo>
                    <a:pt x="428" y="5182"/>
                    <a:pt x="431" y="5166"/>
                    <a:pt x="428" y="5151"/>
                  </a:cubicBezTo>
                  <a:cubicBezTo>
                    <a:pt x="428" y="5139"/>
                    <a:pt x="426" y="5116"/>
                    <a:pt x="426" y="5105"/>
                  </a:cubicBezTo>
                  <a:cubicBezTo>
                    <a:pt x="432" y="5070"/>
                    <a:pt x="432" y="5058"/>
                    <a:pt x="424" y="5058"/>
                  </a:cubicBezTo>
                  <a:cubicBezTo>
                    <a:pt x="424" y="5058"/>
                    <a:pt x="423" y="5058"/>
                    <a:pt x="423" y="5059"/>
                  </a:cubicBezTo>
                  <a:lnTo>
                    <a:pt x="415" y="5059"/>
                  </a:lnTo>
                  <a:cubicBezTo>
                    <a:pt x="431" y="5046"/>
                    <a:pt x="423" y="4919"/>
                    <a:pt x="406" y="4908"/>
                  </a:cubicBezTo>
                  <a:lnTo>
                    <a:pt x="414" y="4908"/>
                  </a:lnTo>
                  <a:cubicBezTo>
                    <a:pt x="423" y="4907"/>
                    <a:pt x="422" y="4896"/>
                    <a:pt x="421" y="4872"/>
                  </a:cubicBezTo>
                  <a:cubicBezTo>
                    <a:pt x="419" y="4861"/>
                    <a:pt x="408" y="4815"/>
                    <a:pt x="406" y="4780"/>
                  </a:cubicBezTo>
                  <a:cubicBezTo>
                    <a:pt x="404" y="4735"/>
                    <a:pt x="402" y="4701"/>
                    <a:pt x="393" y="4701"/>
                  </a:cubicBezTo>
                  <a:cubicBezTo>
                    <a:pt x="393" y="4701"/>
                    <a:pt x="393" y="4701"/>
                    <a:pt x="393" y="4701"/>
                  </a:cubicBezTo>
                  <a:cubicBezTo>
                    <a:pt x="393" y="4688"/>
                    <a:pt x="393" y="4688"/>
                    <a:pt x="400" y="4688"/>
                  </a:cubicBezTo>
                  <a:cubicBezTo>
                    <a:pt x="403" y="4692"/>
                    <a:pt x="405" y="4693"/>
                    <a:pt x="407" y="4693"/>
                  </a:cubicBezTo>
                  <a:cubicBezTo>
                    <a:pt x="410" y="4693"/>
                    <a:pt x="409" y="4685"/>
                    <a:pt x="408" y="4676"/>
                  </a:cubicBezTo>
                  <a:cubicBezTo>
                    <a:pt x="408" y="4667"/>
                    <a:pt x="403" y="4665"/>
                    <a:pt x="397" y="4665"/>
                  </a:cubicBezTo>
                  <a:cubicBezTo>
                    <a:pt x="395" y="4665"/>
                    <a:pt x="393" y="4666"/>
                    <a:pt x="391" y="4666"/>
                  </a:cubicBezTo>
                  <a:cubicBezTo>
                    <a:pt x="382" y="4666"/>
                    <a:pt x="381" y="4655"/>
                    <a:pt x="389" y="4631"/>
                  </a:cubicBezTo>
                  <a:cubicBezTo>
                    <a:pt x="396" y="4601"/>
                    <a:pt x="394" y="4568"/>
                    <a:pt x="384" y="4539"/>
                  </a:cubicBezTo>
                  <a:cubicBezTo>
                    <a:pt x="382" y="4527"/>
                    <a:pt x="382" y="4516"/>
                    <a:pt x="390" y="4514"/>
                  </a:cubicBezTo>
                  <a:cubicBezTo>
                    <a:pt x="403" y="4498"/>
                    <a:pt x="402" y="4473"/>
                    <a:pt x="387" y="4457"/>
                  </a:cubicBezTo>
                  <a:cubicBezTo>
                    <a:pt x="387" y="4446"/>
                    <a:pt x="387" y="4446"/>
                    <a:pt x="395" y="4445"/>
                  </a:cubicBezTo>
                  <a:cubicBezTo>
                    <a:pt x="403" y="4434"/>
                    <a:pt x="412" y="4433"/>
                    <a:pt x="394" y="4422"/>
                  </a:cubicBezTo>
                  <a:cubicBezTo>
                    <a:pt x="384" y="4397"/>
                    <a:pt x="381" y="4368"/>
                    <a:pt x="389" y="4342"/>
                  </a:cubicBezTo>
                  <a:cubicBezTo>
                    <a:pt x="388" y="4329"/>
                    <a:pt x="387" y="4318"/>
                    <a:pt x="379" y="4318"/>
                  </a:cubicBezTo>
                  <a:cubicBezTo>
                    <a:pt x="376" y="4319"/>
                    <a:pt x="373" y="4319"/>
                    <a:pt x="371" y="4319"/>
                  </a:cubicBezTo>
                  <a:lnTo>
                    <a:pt x="371" y="4319"/>
                  </a:lnTo>
                  <a:cubicBezTo>
                    <a:pt x="387" y="4307"/>
                    <a:pt x="387" y="4307"/>
                    <a:pt x="369" y="4296"/>
                  </a:cubicBezTo>
                  <a:cubicBezTo>
                    <a:pt x="369" y="4296"/>
                    <a:pt x="368" y="4296"/>
                    <a:pt x="368" y="4296"/>
                  </a:cubicBezTo>
                  <a:cubicBezTo>
                    <a:pt x="360" y="4296"/>
                    <a:pt x="360" y="4285"/>
                    <a:pt x="368" y="4285"/>
                  </a:cubicBezTo>
                  <a:cubicBezTo>
                    <a:pt x="373" y="4278"/>
                    <a:pt x="376" y="4269"/>
                    <a:pt x="376" y="4261"/>
                  </a:cubicBezTo>
                  <a:cubicBezTo>
                    <a:pt x="375" y="4250"/>
                    <a:pt x="362" y="4193"/>
                    <a:pt x="359" y="4134"/>
                  </a:cubicBezTo>
                  <a:cubicBezTo>
                    <a:pt x="353" y="4042"/>
                    <a:pt x="352" y="4007"/>
                    <a:pt x="343" y="4007"/>
                  </a:cubicBezTo>
                  <a:cubicBezTo>
                    <a:pt x="334" y="3996"/>
                    <a:pt x="334" y="3996"/>
                    <a:pt x="342" y="3985"/>
                  </a:cubicBezTo>
                  <a:cubicBezTo>
                    <a:pt x="348" y="3974"/>
                    <a:pt x="350" y="3961"/>
                    <a:pt x="349" y="3949"/>
                  </a:cubicBezTo>
                  <a:cubicBezTo>
                    <a:pt x="348" y="3938"/>
                    <a:pt x="347" y="3927"/>
                    <a:pt x="356" y="3926"/>
                  </a:cubicBezTo>
                  <a:cubicBezTo>
                    <a:pt x="347" y="3914"/>
                    <a:pt x="347" y="3914"/>
                    <a:pt x="345" y="3903"/>
                  </a:cubicBezTo>
                  <a:cubicBezTo>
                    <a:pt x="354" y="3903"/>
                    <a:pt x="353" y="3891"/>
                    <a:pt x="344" y="3880"/>
                  </a:cubicBezTo>
                  <a:cubicBezTo>
                    <a:pt x="326" y="3869"/>
                    <a:pt x="326" y="3869"/>
                    <a:pt x="343" y="3868"/>
                  </a:cubicBezTo>
                  <a:cubicBezTo>
                    <a:pt x="351" y="3868"/>
                    <a:pt x="357" y="3842"/>
                    <a:pt x="354" y="3842"/>
                  </a:cubicBezTo>
                  <a:cubicBezTo>
                    <a:pt x="353" y="3842"/>
                    <a:pt x="352" y="3843"/>
                    <a:pt x="351" y="3845"/>
                  </a:cubicBezTo>
                  <a:cubicBezTo>
                    <a:pt x="351" y="3845"/>
                    <a:pt x="351" y="3845"/>
                    <a:pt x="350" y="3845"/>
                  </a:cubicBezTo>
                  <a:cubicBezTo>
                    <a:pt x="342" y="3845"/>
                    <a:pt x="341" y="3822"/>
                    <a:pt x="332" y="3811"/>
                  </a:cubicBezTo>
                  <a:cubicBezTo>
                    <a:pt x="331" y="3800"/>
                    <a:pt x="330" y="3788"/>
                    <a:pt x="339" y="3788"/>
                  </a:cubicBezTo>
                  <a:cubicBezTo>
                    <a:pt x="347" y="3775"/>
                    <a:pt x="334" y="3718"/>
                    <a:pt x="325" y="3707"/>
                  </a:cubicBezTo>
                  <a:cubicBezTo>
                    <a:pt x="325" y="3707"/>
                    <a:pt x="324" y="3707"/>
                    <a:pt x="324" y="3707"/>
                  </a:cubicBezTo>
                  <a:cubicBezTo>
                    <a:pt x="317" y="3707"/>
                    <a:pt x="317" y="3696"/>
                    <a:pt x="324" y="3696"/>
                  </a:cubicBezTo>
                  <a:cubicBezTo>
                    <a:pt x="333" y="3696"/>
                    <a:pt x="332" y="3683"/>
                    <a:pt x="332" y="3672"/>
                  </a:cubicBezTo>
                  <a:cubicBezTo>
                    <a:pt x="323" y="3661"/>
                    <a:pt x="331" y="3661"/>
                    <a:pt x="340" y="3660"/>
                  </a:cubicBezTo>
                  <a:cubicBezTo>
                    <a:pt x="342" y="3663"/>
                    <a:pt x="344" y="3664"/>
                    <a:pt x="345" y="3664"/>
                  </a:cubicBezTo>
                  <a:cubicBezTo>
                    <a:pt x="348" y="3664"/>
                    <a:pt x="347" y="3653"/>
                    <a:pt x="347" y="3636"/>
                  </a:cubicBezTo>
                  <a:cubicBezTo>
                    <a:pt x="338" y="3625"/>
                    <a:pt x="335" y="3579"/>
                    <a:pt x="333" y="3544"/>
                  </a:cubicBezTo>
                  <a:cubicBezTo>
                    <a:pt x="330" y="3487"/>
                    <a:pt x="320" y="3476"/>
                    <a:pt x="302" y="3453"/>
                  </a:cubicBezTo>
                  <a:lnTo>
                    <a:pt x="284" y="3443"/>
                  </a:lnTo>
                  <a:lnTo>
                    <a:pt x="301" y="3442"/>
                  </a:lnTo>
                  <a:cubicBezTo>
                    <a:pt x="310" y="3440"/>
                    <a:pt x="318" y="3435"/>
                    <a:pt x="326" y="3429"/>
                  </a:cubicBezTo>
                  <a:cubicBezTo>
                    <a:pt x="325" y="3420"/>
                    <a:pt x="320" y="3418"/>
                    <a:pt x="314" y="3418"/>
                  </a:cubicBezTo>
                  <a:cubicBezTo>
                    <a:pt x="312" y="3418"/>
                    <a:pt x="310" y="3418"/>
                    <a:pt x="308" y="3418"/>
                  </a:cubicBezTo>
                  <a:cubicBezTo>
                    <a:pt x="299" y="3418"/>
                    <a:pt x="299" y="3407"/>
                    <a:pt x="306" y="3384"/>
                  </a:cubicBezTo>
                  <a:cubicBezTo>
                    <a:pt x="313" y="3360"/>
                    <a:pt x="313" y="3349"/>
                    <a:pt x="303" y="3338"/>
                  </a:cubicBezTo>
                  <a:cubicBezTo>
                    <a:pt x="302" y="3325"/>
                    <a:pt x="304" y="3313"/>
                    <a:pt x="310" y="3302"/>
                  </a:cubicBezTo>
                  <a:cubicBezTo>
                    <a:pt x="310" y="3293"/>
                    <a:pt x="310" y="3291"/>
                    <a:pt x="306" y="3291"/>
                  </a:cubicBezTo>
                  <a:cubicBezTo>
                    <a:pt x="304" y="3291"/>
                    <a:pt x="303" y="3291"/>
                    <a:pt x="301" y="3292"/>
                  </a:cubicBezTo>
                  <a:cubicBezTo>
                    <a:pt x="292" y="3292"/>
                    <a:pt x="292" y="3281"/>
                    <a:pt x="299" y="3268"/>
                  </a:cubicBezTo>
                  <a:cubicBezTo>
                    <a:pt x="315" y="3256"/>
                    <a:pt x="313" y="3221"/>
                    <a:pt x="305" y="3221"/>
                  </a:cubicBezTo>
                  <a:cubicBezTo>
                    <a:pt x="305" y="3221"/>
                    <a:pt x="304" y="3221"/>
                    <a:pt x="304" y="3221"/>
                  </a:cubicBezTo>
                  <a:cubicBezTo>
                    <a:pt x="296" y="3221"/>
                    <a:pt x="296" y="3209"/>
                    <a:pt x="295" y="3199"/>
                  </a:cubicBezTo>
                  <a:cubicBezTo>
                    <a:pt x="296" y="3186"/>
                    <a:pt x="292" y="3174"/>
                    <a:pt x="285" y="3165"/>
                  </a:cubicBezTo>
                  <a:cubicBezTo>
                    <a:pt x="284" y="3153"/>
                    <a:pt x="283" y="3141"/>
                    <a:pt x="283" y="3141"/>
                  </a:cubicBezTo>
                  <a:cubicBezTo>
                    <a:pt x="283" y="3138"/>
                    <a:pt x="283" y="3137"/>
                    <a:pt x="284" y="3137"/>
                  </a:cubicBezTo>
                  <a:cubicBezTo>
                    <a:pt x="287" y="3137"/>
                    <a:pt x="292" y="3145"/>
                    <a:pt x="293" y="3153"/>
                  </a:cubicBezTo>
                  <a:lnTo>
                    <a:pt x="301" y="3140"/>
                  </a:lnTo>
                  <a:cubicBezTo>
                    <a:pt x="298" y="3118"/>
                    <a:pt x="298" y="3106"/>
                    <a:pt x="289" y="3094"/>
                  </a:cubicBezTo>
                  <a:cubicBezTo>
                    <a:pt x="271" y="3084"/>
                    <a:pt x="271" y="3084"/>
                    <a:pt x="288" y="3083"/>
                  </a:cubicBezTo>
                  <a:cubicBezTo>
                    <a:pt x="299" y="3081"/>
                    <a:pt x="304" y="3067"/>
                    <a:pt x="295" y="3060"/>
                  </a:cubicBezTo>
                  <a:cubicBezTo>
                    <a:pt x="278" y="3049"/>
                    <a:pt x="285" y="3037"/>
                    <a:pt x="294" y="3036"/>
                  </a:cubicBezTo>
                  <a:lnTo>
                    <a:pt x="294" y="3036"/>
                  </a:lnTo>
                  <a:cubicBezTo>
                    <a:pt x="300" y="3040"/>
                    <a:pt x="304" y="3042"/>
                    <a:pt x="306" y="3042"/>
                  </a:cubicBezTo>
                  <a:cubicBezTo>
                    <a:pt x="310" y="3042"/>
                    <a:pt x="305" y="3032"/>
                    <a:pt x="292" y="3002"/>
                  </a:cubicBezTo>
                  <a:cubicBezTo>
                    <a:pt x="290" y="2979"/>
                    <a:pt x="279" y="2933"/>
                    <a:pt x="277" y="2898"/>
                  </a:cubicBezTo>
                  <a:cubicBezTo>
                    <a:pt x="275" y="2852"/>
                    <a:pt x="273" y="2830"/>
                    <a:pt x="280" y="2817"/>
                  </a:cubicBezTo>
                  <a:cubicBezTo>
                    <a:pt x="283" y="2817"/>
                    <a:pt x="285" y="2817"/>
                    <a:pt x="287" y="2816"/>
                  </a:cubicBezTo>
                  <a:lnTo>
                    <a:pt x="287" y="2816"/>
                  </a:lnTo>
                  <a:cubicBezTo>
                    <a:pt x="287" y="2816"/>
                    <a:pt x="287" y="2816"/>
                    <a:pt x="287" y="2816"/>
                  </a:cubicBezTo>
                  <a:cubicBezTo>
                    <a:pt x="288" y="2816"/>
                    <a:pt x="289" y="2816"/>
                    <a:pt x="289" y="2816"/>
                  </a:cubicBezTo>
                  <a:cubicBezTo>
                    <a:pt x="290" y="2816"/>
                    <a:pt x="290" y="2815"/>
                    <a:pt x="290" y="2815"/>
                  </a:cubicBezTo>
                  <a:lnTo>
                    <a:pt x="290" y="2815"/>
                  </a:lnTo>
                  <a:cubicBezTo>
                    <a:pt x="289" y="2816"/>
                    <a:pt x="288" y="2816"/>
                    <a:pt x="287" y="2816"/>
                  </a:cubicBezTo>
                  <a:lnTo>
                    <a:pt x="287" y="2816"/>
                  </a:lnTo>
                  <a:cubicBezTo>
                    <a:pt x="272" y="2816"/>
                    <a:pt x="271" y="2804"/>
                    <a:pt x="269" y="2771"/>
                  </a:cubicBezTo>
                  <a:cubicBezTo>
                    <a:pt x="276" y="2748"/>
                    <a:pt x="271" y="2722"/>
                    <a:pt x="257" y="2703"/>
                  </a:cubicBezTo>
                  <a:lnTo>
                    <a:pt x="257" y="2703"/>
                  </a:lnTo>
                  <a:cubicBezTo>
                    <a:pt x="258" y="2714"/>
                    <a:pt x="258" y="2725"/>
                    <a:pt x="258" y="2725"/>
                  </a:cubicBezTo>
                  <a:cubicBezTo>
                    <a:pt x="257" y="2725"/>
                    <a:pt x="256" y="2725"/>
                    <a:pt x="256" y="2725"/>
                  </a:cubicBezTo>
                  <a:cubicBezTo>
                    <a:pt x="241" y="2725"/>
                    <a:pt x="241" y="2714"/>
                    <a:pt x="248" y="2692"/>
                  </a:cubicBezTo>
                  <a:cubicBezTo>
                    <a:pt x="247" y="2679"/>
                    <a:pt x="256" y="2679"/>
                    <a:pt x="264" y="2679"/>
                  </a:cubicBezTo>
                  <a:cubicBezTo>
                    <a:pt x="273" y="2678"/>
                    <a:pt x="280" y="2667"/>
                    <a:pt x="279" y="2655"/>
                  </a:cubicBezTo>
                  <a:cubicBezTo>
                    <a:pt x="279" y="2647"/>
                    <a:pt x="279" y="2639"/>
                    <a:pt x="276" y="2639"/>
                  </a:cubicBezTo>
                  <a:cubicBezTo>
                    <a:pt x="274" y="2639"/>
                    <a:pt x="273" y="2640"/>
                    <a:pt x="270" y="2643"/>
                  </a:cubicBezTo>
                  <a:cubicBezTo>
                    <a:pt x="268" y="2644"/>
                    <a:pt x="267" y="2644"/>
                    <a:pt x="266" y="2644"/>
                  </a:cubicBezTo>
                  <a:cubicBezTo>
                    <a:pt x="262" y="2644"/>
                    <a:pt x="262" y="2642"/>
                    <a:pt x="261" y="2632"/>
                  </a:cubicBezTo>
                  <a:cubicBezTo>
                    <a:pt x="261" y="2620"/>
                    <a:pt x="258" y="2609"/>
                    <a:pt x="251" y="2598"/>
                  </a:cubicBezTo>
                  <a:cubicBezTo>
                    <a:pt x="242" y="2598"/>
                    <a:pt x="241" y="2587"/>
                    <a:pt x="241" y="2576"/>
                  </a:cubicBezTo>
                  <a:cubicBezTo>
                    <a:pt x="246" y="2565"/>
                    <a:pt x="248" y="2552"/>
                    <a:pt x="248" y="2541"/>
                  </a:cubicBezTo>
                  <a:lnTo>
                    <a:pt x="256" y="2540"/>
                  </a:lnTo>
                  <a:cubicBezTo>
                    <a:pt x="265" y="2540"/>
                    <a:pt x="273" y="2528"/>
                    <a:pt x="273" y="2528"/>
                  </a:cubicBezTo>
                  <a:cubicBezTo>
                    <a:pt x="271" y="2517"/>
                    <a:pt x="262" y="2517"/>
                    <a:pt x="262" y="2517"/>
                  </a:cubicBezTo>
                  <a:cubicBezTo>
                    <a:pt x="262" y="2517"/>
                    <a:pt x="262" y="2517"/>
                    <a:pt x="262" y="2517"/>
                  </a:cubicBezTo>
                  <a:cubicBezTo>
                    <a:pt x="254" y="2517"/>
                    <a:pt x="238" y="2239"/>
                    <a:pt x="235" y="2205"/>
                  </a:cubicBezTo>
                  <a:cubicBezTo>
                    <a:pt x="242" y="2184"/>
                    <a:pt x="242" y="2157"/>
                    <a:pt x="236" y="2157"/>
                  </a:cubicBezTo>
                  <a:cubicBezTo>
                    <a:pt x="235" y="2157"/>
                    <a:pt x="234" y="2157"/>
                    <a:pt x="233" y="2159"/>
                  </a:cubicBezTo>
                  <a:cubicBezTo>
                    <a:pt x="233" y="2159"/>
                    <a:pt x="233" y="2159"/>
                    <a:pt x="233" y="2159"/>
                  </a:cubicBezTo>
                  <a:cubicBezTo>
                    <a:pt x="224" y="2159"/>
                    <a:pt x="221" y="2101"/>
                    <a:pt x="216" y="2032"/>
                  </a:cubicBezTo>
                  <a:cubicBezTo>
                    <a:pt x="212" y="1951"/>
                    <a:pt x="209" y="1894"/>
                    <a:pt x="200" y="1894"/>
                  </a:cubicBezTo>
                  <a:lnTo>
                    <a:pt x="198" y="1859"/>
                  </a:lnTo>
                  <a:cubicBezTo>
                    <a:pt x="196" y="1837"/>
                    <a:pt x="187" y="1813"/>
                    <a:pt x="186" y="1802"/>
                  </a:cubicBezTo>
                  <a:cubicBezTo>
                    <a:pt x="180" y="1794"/>
                    <a:pt x="177" y="1786"/>
                    <a:pt x="180" y="1786"/>
                  </a:cubicBezTo>
                  <a:cubicBezTo>
                    <a:pt x="181" y="1786"/>
                    <a:pt x="182" y="1788"/>
                    <a:pt x="185" y="1791"/>
                  </a:cubicBezTo>
                  <a:cubicBezTo>
                    <a:pt x="194" y="1790"/>
                    <a:pt x="203" y="1790"/>
                    <a:pt x="202" y="1778"/>
                  </a:cubicBezTo>
                  <a:cubicBezTo>
                    <a:pt x="201" y="1757"/>
                    <a:pt x="193" y="1756"/>
                    <a:pt x="186" y="1756"/>
                  </a:cubicBezTo>
                  <a:cubicBezTo>
                    <a:pt x="185" y="1756"/>
                    <a:pt x="185" y="1756"/>
                    <a:pt x="184" y="1756"/>
                  </a:cubicBezTo>
                  <a:cubicBezTo>
                    <a:pt x="175" y="1756"/>
                    <a:pt x="174" y="1745"/>
                    <a:pt x="174" y="1745"/>
                  </a:cubicBezTo>
                  <a:cubicBezTo>
                    <a:pt x="174" y="1734"/>
                    <a:pt x="174" y="1734"/>
                    <a:pt x="182" y="1732"/>
                  </a:cubicBezTo>
                  <a:lnTo>
                    <a:pt x="198" y="1731"/>
                  </a:lnTo>
                  <a:lnTo>
                    <a:pt x="198" y="1720"/>
                  </a:lnTo>
                  <a:cubicBezTo>
                    <a:pt x="198" y="1720"/>
                    <a:pt x="198" y="1720"/>
                    <a:pt x="197" y="1720"/>
                  </a:cubicBezTo>
                  <a:cubicBezTo>
                    <a:pt x="189" y="1720"/>
                    <a:pt x="189" y="1709"/>
                    <a:pt x="189" y="1709"/>
                  </a:cubicBezTo>
                  <a:cubicBezTo>
                    <a:pt x="188" y="1698"/>
                    <a:pt x="188" y="1698"/>
                    <a:pt x="205" y="1697"/>
                  </a:cubicBezTo>
                  <a:cubicBezTo>
                    <a:pt x="222" y="1695"/>
                    <a:pt x="222" y="1684"/>
                    <a:pt x="204" y="1674"/>
                  </a:cubicBezTo>
                  <a:lnTo>
                    <a:pt x="194" y="1651"/>
                  </a:lnTo>
                  <a:cubicBezTo>
                    <a:pt x="211" y="1638"/>
                    <a:pt x="192" y="1617"/>
                    <a:pt x="183" y="1606"/>
                  </a:cubicBezTo>
                  <a:cubicBezTo>
                    <a:pt x="200" y="1592"/>
                    <a:pt x="198" y="1581"/>
                    <a:pt x="181" y="1571"/>
                  </a:cubicBezTo>
                  <a:cubicBezTo>
                    <a:pt x="173" y="1571"/>
                    <a:pt x="172" y="1560"/>
                    <a:pt x="179" y="1547"/>
                  </a:cubicBezTo>
                  <a:cubicBezTo>
                    <a:pt x="187" y="1535"/>
                    <a:pt x="186" y="1524"/>
                    <a:pt x="185" y="1501"/>
                  </a:cubicBezTo>
                  <a:cubicBezTo>
                    <a:pt x="176" y="1490"/>
                    <a:pt x="172" y="1409"/>
                    <a:pt x="166" y="1316"/>
                  </a:cubicBezTo>
                  <a:cubicBezTo>
                    <a:pt x="159" y="1212"/>
                    <a:pt x="156" y="1144"/>
                    <a:pt x="147" y="1144"/>
                  </a:cubicBezTo>
                  <a:cubicBezTo>
                    <a:pt x="146" y="1132"/>
                    <a:pt x="146" y="1132"/>
                    <a:pt x="154" y="1120"/>
                  </a:cubicBezTo>
                  <a:cubicBezTo>
                    <a:pt x="163" y="1120"/>
                    <a:pt x="161" y="1108"/>
                    <a:pt x="145" y="1098"/>
                  </a:cubicBezTo>
                  <a:cubicBezTo>
                    <a:pt x="135" y="1086"/>
                    <a:pt x="127" y="1086"/>
                    <a:pt x="144" y="1086"/>
                  </a:cubicBezTo>
                  <a:cubicBezTo>
                    <a:pt x="151" y="1085"/>
                    <a:pt x="150" y="1063"/>
                    <a:pt x="148" y="1016"/>
                  </a:cubicBezTo>
                  <a:cubicBezTo>
                    <a:pt x="146" y="981"/>
                    <a:pt x="144" y="936"/>
                    <a:pt x="135" y="936"/>
                  </a:cubicBezTo>
                  <a:cubicBezTo>
                    <a:pt x="135" y="936"/>
                    <a:pt x="135" y="936"/>
                    <a:pt x="135" y="936"/>
                  </a:cubicBezTo>
                  <a:cubicBezTo>
                    <a:pt x="129" y="922"/>
                    <a:pt x="126" y="916"/>
                    <a:pt x="127" y="916"/>
                  </a:cubicBezTo>
                  <a:lnTo>
                    <a:pt x="127" y="916"/>
                  </a:lnTo>
                  <a:cubicBezTo>
                    <a:pt x="128" y="916"/>
                    <a:pt x="130" y="919"/>
                    <a:pt x="133" y="924"/>
                  </a:cubicBezTo>
                  <a:cubicBezTo>
                    <a:pt x="135" y="925"/>
                    <a:pt x="136" y="925"/>
                    <a:pt x="138" y="925"/>
                  </a:cubicBezTo>
                  <a:cubicBezTo>
                    <a:pt x="152" y="925"/>
                    <a:pt x="155" y="874"/>
                    <a:pt x="138" y="843"/>
                  </a:cubicBezTo>
                  <a:cubicBezTo>
                    <a:pt x="137" y="832"/>
                    <a:pt x="136" y="819"/>
                    <a:pt x="145" y="819"/>
                  </a:cubicBezTo>
                  <a:cubicBezTo>
                    <a:pt x="144" y="799"/>
                    <a:pt x="139" y="780"/>
                    <a:pt x="132" y="762"/>
                  </a:cubicBezTo>
                  <a:cubicBezTo>
                    <a:pt x="132" y="750"/>
                    <a:pt x="129" y="704"/>
                    <a:pt x="128" y="681"/>
                  </a:cubicBezTo>
                  <a:cubicBezTo>
                    <a:pt x="127" y="666"/>
                    <a:pt x="122" y="650"/>
                    <a:pt x="117" y="635"/>
                  </a:cubicBezTo>
                  <a:cubicBezTo>
                    <a:pt x="116" y="631"/>
                    <a:pt x="116" y="627"/>
                    <a:pt x="116" y="624"/>
                  </a:cubicBezTo>
                  <a:lnTo>
                    <a:pt x="116" y="624"/>
                  </a:lnTo>
                  <a:cubicBezTo>
                    <a:pt x="124" y="622"/>
                    <a:pt x="121" y="565"/>
                    <a:pt x="117" y="485"/>
                  </a:cubicBezTo>
                  <a:cubicBezTo>
                    <a:pt x="111" y="403"/>
                    <a:pt x="108" y="335"/>
                    <a:pt x="115" y="322"/>
                  </a:cubicBezTo>
                  <a:cubicBezTo>
                    <a:pt x="114" y="315"/>
                    <a:pt x="111" y="306"/>
                    <a:pt x="105" y="300"/>
                  </a:cubicBezTo>
                  <a:cubicBezTo>
                    <a:pt x="87" y="289"/>
                    <a:pt x="86" y="278"/>
                    <a:pt x="94" y="265"/>
                  </a:cubicBezTo>
                  <a:cubicBezTo>
                    <a:pt x="111" y="253"/>
                    <a:pt x="108" y="207"/>
                    <a:pt x="91" y="196"/>
                  </a:cubicBezTo>
                  <a:lnTo>
                    <a:pt x="91" y="196"/>
                  </a:lnTo>
                  <a:cubicBezTo>
                    <a:pt x="93" y="196"/>
                    <a:pt x="96" y="196"/>
                    <a:pt x="99" y="196"/>
                  </a:cubicBezTo>
                  <a:cubicBezTo>
                    <a:pt x="115" y="183"/>
                    <a:pt x="104" y="149"/>
                    <a:pt x="87" y="138"/>
                  </a:cubicBezTo>
                  <a:cubicBezTo>
                    <a:pt x="95" y="126"/>
                    <a:pt x="103" y="115"/>
                    <a:pt x="93" y="104"/>
                  </a:cubicBezTo>
                  <a:cubicBezTo>
                    <a:pt x="93" y="91"/>
                    <a:pt x="93" y="91"/>
                    <a:pt x="110" y="91"/>
                  </a:cubicBezTo>
                  <a:cubicBezTo>
                    <a:pt x="118" y="90"/>
                    <a:pt x="127" y="90"/>
                    <a:pt x="126" y="78"/>
                  </a:cubicBezTo>
                  <a:cubicBezTo>
                    <a:pt x="126" y="68"/>
                    <a:pt x="119" y="68"/>
                    <a:pt x="113" y="68"/>
                  </a:cubicBezTo>
                  <a:cubicBezTo>
                    <a:pt x="111" y="68"/>
                    <a:pt x="110" y="68"/>
                    <a:pt x="109" y="68"/>
                  </a:cubicBezTo>
                  <a:lnTo>
                    <a:pt x="106" y="44"/>
                  </a:lnTo>
                  <a:cubicBezTo>
                    <a:pt x="106" y="44"/>
                    <a:pt x="106" y="34"/>
                    <a:pt x="99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0" y="34"/>
                    <a:pt x="89" y="23"/>
                    <a:pt x="87" y="11"/>
                  </a:cubicBezTo>
                  <a:cubicBezTo>
                    <a:pt x="93" y="11"/>
                    <a:pt x="92" y="6"/>
                    <a:pt x="87" y="6"/>
                  </a:cubicBezTo>
                  <a:cubicBezTo>
                    <a:pt x="85" y="6"/>
                    <a:pt x="82" y="7"/>
                    <a:pt x="80" y="12"/>
                  </a:cubicBezTo>
                  <a:cubicBezTo>
                    <a:pt x="78" y="12"/>
                    <a:pt x="77" y="12"/>
                    <a:pt x="76" y="12"/>
                  </a:cubicBezTo>
                  <a:cubicBezTo>
                    <a:pt x="68" y="12"/>
                    <a:pt x="63" y="11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33"/>
            <p:cNvSpPr/>
            <p:nvPr/>
          </p:nvSpPr>
          <p:spPr>
            <a:xfrm>
              <a:off x="3081515" y="2066286"/>
              <a:ext cx="321054" cy="270109"/>
            </a:xfrm>
            <a:custGeom>
              <a:avLst/>
              <a:gdLst/>
              <a:ahLst/>
              <a:cxnLst/>
              <a:rect l="l" t="t" r="r" b="b"/>
              <a:pathLst>
                <a:path w="3214" h="2704" extrusionOk="0">
                  <a:moveTo>
                    <a:pt x="1286" y="3"/>
                  </a:moveTo>
                  <a:cubicBezTo>
                    <a:pt x="1285" y="3"/>
                    <a:pt x="1286" y="4"/>
                    <a:pt x="1287" y="6"/>
                  </a:cubicBezTo>
                  <a:lnTo>
                    <a:pt x="1287" y="6"/>
                  </a:lnTo>
                  <a:cubicBezTo>
                    <a:pt x="1286" y="4"/>
                    <a:pt x="1286" y="3"/>
                    <a:pt x="1286" y="3"/>
                  </a:cubicBezTo>
                  <a:close/>
                  <a:moveTo>
                    <a:pt x="1287" y="6"/>
                  </a:moveTo>
                  <a:cubicBezTo>
                    <a:pt x="1288" y="8"/>
                    <a:pt x="1288" y="11"/>
                    <a:pt x="1289" y="15"/>
                  </a:cubicBezTo>
                  <a:lnTo>
                    <a:pt x="1289" y="15"/>
                  </a:lnTo>
                  <a:cubicBezTo>
                    <a:pt x="1289" y="13"/>
                    <a:pt x="1289" y="11"/>
                    <a:pt x="1289" y="8"/>
                  </a:cubicBezTo>
                  <a:cubicBezTo>
                    <a:pt x="1288" y="8"/>
                    <a:pt x="1288" y="7"/>
                    <a:pt x="1287" y="6"/>
                  </a:cubicBezTo>
                  <a:close/>
                  <a:moveTo>
                    <a:pt x="1228" y="36"/>
                  </a:moveTo>
                  <a:cubicBezTo>
                    <a:pt x="1224" y="37"/>
                    <a:pt x="1223" y="41"/>
                    <a:pt x="1224" y="41"/>
                  </a:cubicBezTo>
                  <a:cubicBezTo>
                    <a:pt x="1225" y="41"/>
                    <a:pt x="1226" y="39"/>
                    <a:pt x="1228" y="36"/>
                  </a:cubicBezTo>
                  <a:close/>
                  <a:moveTo>
                    <a:pt x="1273" y="42"/>
                  </a:moveTo>
                  <a:lnTo>
                    <a:pt x="1280" y="50"/>
                  </a:lnTo>
                  <a:lnTo>
                    <a:pt x="1273" y="50"/>
                  </a:lnTo>
                  <a:cubicBezTo>
                    <a:pt x="1271" y="50"/>
                    <a:pt x="1270" y="50"/>
                    <a:pt x="1269" y="50"/>
                  </a:cubicBezTo>
                  <a:cubicBezTo>
                    <a:pt x="1267" y="50"/>
                    <a:pt x="1267" y="49"/>
                    <a:pt x="1266" y="43"/>
                  </a:cubicBezTo>
                  <a:lnTo>
                    <a:pt x="1273" y="42"/>
                  </a:lnTo>
                  <a:close/>
                  <a:moveTo>
                    <a:pt x="1323" y="38"/>
                  </a:moveTo>
                  <a:cubicBezTo>
                    <a:pt x="1328" y="38"/>
                    <a:pt x="1326" y="40"/>
                    <a:pt x="1322" y="46"/>
                  </a:cubicBezTo>
                  <a:cubicBezTo>
                    <a:pt x="1319" y="51"/>
                    <a:pt x="1317" y="53"/>
                    <a:pt x="1314" y="53"/>
                  </a:cubicBezTo>
                  <a:cubicBezTo>
                    <a:pt x="1312" y="53"/>
                    <a:pt x="1311" y="51"/>
                    <a:pt x="1310" y="48"/>
                  </a:cubicBezTo>
                  <a:cubicBezTo>
                    <a:pt x="1310" y="40"/>
                    <a:pt x="1310" y="40"/>
                    <a:pt x="1316" y="39"/>
                  </a:cubicBezTo>
                  <a:cubicBezTo>
                    <a:pt x="1319" y="38"/>
                    <a:pt x="1321" y="38"/>
                    <a:pt x="1323" y="38"/>
                  </a:cubicBezTo>
                  <a:close/>
                  <a:moveTo>
                    <a:pt x="1210" y="46"/>
                  </a:moveTo>
                  <a:lnTo>
                    <a:pt x="1218" y="54"/>
                  </a:lnTo>
                  <a:lnTo>
                    <a:pt x="1211" y="54"/>
                  </a:lnTo>
                  <a:cubicBezTo>
                    <a:pt x="1210" y="55"/>
                    <a:pt x="1209" y="55"/>
                    <a:pt x="1208" y="55"/>
                  </a:cubicBezTo>
                  <a:cubicBezTo>
                    <a:pt x="1206" y="55"/>
                    <a:pt x="1205" y="53"/>
                    <a:pt x="1205" y="48"/>
                  </a:cubicBezTo>
                  <a:lnTo>
                    <a:pt x="1210" y="46"/>
                  </a:lnTo>
                  <a:close/>
                  <a:moveTo>
                    <a:pt x="1151" y="63"/>
                  </a:moveTo>
                  <a:cubicBezTo>
                    <a:pt x="1154" y="68"/>
                    <a:pt x="1157" y="73"/>
                    <a:pt x="1159" y="79"/>
                  </a:cubicBezTo>
                  <a:lnTo>
                    <a:pt x="1153" y="80"/>
                  </a:lnTo>
                  <a:cubicBezTo>
                    <a:pt x="1146" y="80"/>
                    <a:pt x="1145" y="72"/>
                    <a:pt x="1145" y="72"/>
                  </a:cubicBezTo>
                  <a:cubicBezTo>
                    <a:pt x="1145" y="72"/>
                    <a:pt x="1144" y="64"/>
                    <a:pt x="1151" y="63"/>
                  </a:cubicBezTo>
                  <a:close/>
                  <a:moveTo>
                    <a:pt x="1439" y="78"/>
                  </a:moveTo>
                  <a:lnTo>
                    <a:pt x="1445" y="87"/>
                  </a:lnTo>
                  <a:cubicBezTo>
                    <a:pt x="1445" y="95"/>
                    <a:pt x="1439" y="95"/>
                    <a:pt x="1439" y="95"/>
                  </a:cubicBezTo>
                  <a:cubicBezTo>
                    <a:pt x="1432" y="95"/>
                    <a:pt x="1432" y="95"/>
                    <a:pt x="1432" y="87"/>
                  </a:cubicBezTo>
                  <a:cubicBezTo>
                    <a:pt x="1432" y="87"/>
                    <a:pt x="1433" y="79"/>
                    <a:pt x="1439" y="78"/>
                  </a:cubicBezTo>
                  <a:close/>
                  <a:moveTo>
                    <a:pt x="1366" y="87"/>
                  </a:moveTo>
                  <a:lnTo>
                    <a:pt x="1373" y="95"/>
                  </a:lnTo>
                  <a:lnTo>
                    <a:pt x="1367" y="102"/>
                  </a:lnTo>
                  <a:lnTo>
                    <a:pt x="1360" y="102"/>
                  </a:lnTo>
                  <a:cubicBezTo>
                    <a:pt x="1360" y="95"/>
                    <a:pt x="1360" y="87"/>
                    <a:pt x="1366" y="87"/>
                  </a:cubicBezTo>
                  <a:close/>
                  <a:moveTo>
                    <a:pt x="913" y="113"/>
                  </a:moveTo>
                  <a:cubicBezTo>
                    <a:pt x="914" y="113"/>
                    <a:pt x="914" y="114"/>
                    <a:pt x="915" y="116"/>
                  </a:cubicBezTo>
                  <a:lnTo>
                    <a:pt x="917" y="124"/>
                  </a:lnTo>
                  <a:cubicBezTo>
                    <a:pt x="915" y="131"/>
                    <a:pt x="912" y="138"/>
                    <a:pt x="910" y="138"/>
                  </a:cubicBezTo>
                  <a:cubicBezTo>
                    <a:pt x="909" y="138"/>
                    <a:pt x="908" y="137"/>
                    <a:pt x="907" y="135"/>
                  </a:cubicBezTo>
                  <a:cubicBezTo>
                    <a:pt x="906" y="128"/>
                    <a:pt x="907" y="123"/>
                    <a:pt x="908" y="117"/>
                  </a:cubicBezTo>
                  <a:cubicBezTo>
                    <a:pt x="908" y="117"/>
                    <a:pt x="911" y="113"/>
                    <a:pt x="913" y="113"/>
                  </a:cubicBezTo>
                  <a:close/>
                  <a:moveTo>
                    <a:pt x="1951" y="123"/>
                  </a:moveTo>
                  <a:cubicBezTo>
                    <a:pt x="1951" y="123"/>
                    <a:pt x="1952" y="124"/>
                    <a:pt x="1953" y="124"/>
                  </a:cubicBezTo>
                  <a:lnTo>
                    <a:pt x="1958" y="126"/>
                  </a:lnTo>
                  <a:cubicBezTo>
                    <a:pt x="1956" y="132"/>
                    <a:pt x="1952" y="136"/>
                    <a:pt x="1947" y="139"/>
                  </a:cubicBezTo>
                  <a:lnTo>
                    <a:pt x="1942" y="137"/>
                  </a:lnTo>
                  <a:cubicBezTo>
                    <a:pt x="1944" y="130"/>
                    <a:pt x="1946" y="123"/>
                    <a:pt x="1951" y="123"/>
                  </a:cubicBezTo>
                  <a:close/>
                  <a:moveTo>
                    <a:pt x="2182" y="213"/>
                  </a:moveTo>
                  <a:cubicBezTo>
                    <a:pt x="2187" y="213"/>
                    <a:pt x="2193" y="216"/>
                    <a:pt x="2196" y="218"/>
                  </a:cubicBezTo>
                  <a:cubicBezTo>
                    <a:pt x="2198" y="224"/>
                    <a:pt x="2193" y="230"/>
                    <a:pt x="2187" y="230"/>
                  </a:cubicBezTo>
                  <a:cubicBezTo>
                    <a:pt x="2186" y="230"/>
                    <a:pt x="2184" y="230"/>
                    <a:pt x="2183" y="229"/>
                  </a:cubicBezTo>
                  <a:cubicBezTo>
                    <a:pt x="2172" y="225"/>
                    <a:pt x="2172" y="225"/>
                    <a:pt x="2175" y="217"/>
                  </a:cubicBezTo>
                  <a:cubicBezTo>
                    <a:pt x="2177" y="214"/>
                    <a:pt x="2179" y="213"/>
                    <a:pt x="2182" y="213"/>
                  </a:cubicBezTo>
                  <a:close/>
                  <a:moveTo>
                    <a:pt x="728" y="210"/>
                  </a:moveTo>
                  <a:cubicBezTo>
                    <a:pt x="733" y="210"/>
                    <a:pt x="738" y="223"/>
                    <a:pt x="731" y="235"/>
                  </a:cubicBezTo>
                  <a:cubicBezTo>
                    <a:pt x="729" y="236"/>
                    <a:pt x="728" y="236"/>
                    <a:pt x="727" y="236"/>
                  </a:cubicBezTo>
                  <a:cubicBezTo>
                    <a:pt x="725" y="236"/>
                    <a:pt x="724" y="235"/>
                    <a:pt x="722" y="230"/>
                  </a:cubicBezTo>
                  <a:cubicBezTo>
                    <a:pt x="719" y="224"/>
                    <a:pt x="721" y="215"/>
                    <a:pt x="727" y="210"/>
                  </a:cubicBezTo>
                  <a:cubicBezTo>
                    <a:pt x="727" y="210"/>
                    <a:pt x="727" y="210"/>
                    <a:pt x="728" y="210"/>
                  </a:cubicBezTo>
                  <a:close/>
                  <a:moveTo>
                    <a:pt x="2543" y="464"/>
                  </a:moveTo>
                  <a:cubicBezTo>
                    <a:pt x="2544" y="464"/>
                    <a:pt x="2545" y="465"/>
                    <a:pt x="2546" y="466"/>
                  </a:cubicBezTo>
                  <a:lnTo>
                    <a:pt x="2545" y="476"/>
                  </a:lnTo>
                  <a:lnTo>
                    <a:pt x="2535" y="477"/>
                  </a:lnTo>
                  <a:lnTo>
                    <a:pt x="2530" y="474"/>
                  </a:lnTo>
                  <a:cubicBezTo>
                    <a:pt x="2535" y="469"/>
                    <a:pt x="2539" y="464"/>
                    <a:pt x="2543" y="464"/>
                  </a:cubicBezTo>
                  <a:close/>
                  <a:moveTo>
                    <a:pt x="2568" y="553"/>
                  </a:moveTo>
                  <a:cubicBezTo>
                    <a:pt x="2569" y="553"/>
                    <a:pt x="2570" y="554"/>
                    <a:pt x="2571" y="555"/>
                  </a:cubicBezTo>
                  <a:lnTo>
                    <a:pt x="2575" y="559"/>
                  </a:lnTo>
                  <a:cubicBezTo>
                    <a:pt x="2571" y="564"/>
                    <a:pt x="2565" y="566"/>
                    <a:pt x="2560" y="567"/>
                  </a:cubicBezTo>
                  <a:lnTo>
                    <a:pt x="2555" y="562"/>
                  </a:lnTo>
                  <a:cubicBezTo>
                    <a:pt x="2560" y="558"/>
                    <a:pt x="2564" y="553"/>
                    <a:pt x="2568" y="553"/>
                  </a:cubicBezTo>
                  <a:close/>
                  <a:moveTo>
                    <a:pt x="2689" y="587"/>
                  </a:moveTo>
                  <a:cubicBezTo>
                    <a:pt x="2693" y="592"/>
                    <a:pt x="2677" y="598"/>
                    <a:pt x="2671" y="603"/>
                  </a:cubicBezTo>
                  <a:cubicBezTo>
                    <a:pt x="2666" y="598"/>
                    <a:pt x="2666" y="598"/>
                    <a:pt x="2673" y="594"/>
                  </a:cubicBezTo>
                  <a:cubicBezTo>
                    <a:pt x="2677" y="589"/>
                    <a:pt x="2683" y="587"/>
                    <a:pt x="2689" y="587"/>
                  </a:cubicBezTo>
                  <a:close/>
                  <a:moveTo>
                    <a:pt x="2780" y="702"/>
                  </a:moveTo>
                  <a:cubicBezTo>
                    <a:pt x="2781" y="702"/>
                    <a:pt x="2783" y="702"/>
                    <a:pt x="2784" y="704"/>
                  </a:cubicBezTo>
                  <a:lnTo>
                    <a:pt x="2781" y="714"/>
                  </a:lnTo>
                  <a:lnTo>
                    <a:pt x="2771" y="714"/>
                  </a:lnTo>
                  <a:lnTo>
                    <a:pt x="2767" y="709"/>
                  </a:lnTo>
                  <a:cubicBezTo>
                    <a:pt x="2771" y="705"/>
                    <a:pt x="2776" y="702"/>
                    <a:pt x="2780" y="702"/>
                  </a:cubicBezTo>
                  <a:close/>
                  <a:moveTo>
                    <a:pt x="63" y="738"/>
                  </a:moveTo>
                  <a:cubicBezTo>
                    <a:pt x="64" y="738"/>
                    <a:pt x="68" y="741"/>
                    <a:pt x="74" y="745"/>
                  </a:cubicBezTo>
                  <a:cubicBezTo>
                    <a:pt x="81" y="750"/>
                    <a:pt x="86" y="755"/>
                    <a:pt x="83" y="760"/>
                  </a:cubicBezTo>
                  <a:cubicBezTo>
                    <a:pt x="85" y="767"/>
                    <a:pt x="84" y="770"/>
                    <a:pt x="83" y="770"/>
                  </a:cubicBezTo>
                  <a:cubicBezTo>
                    <a:pt x="80" y="770"/>
                    <a:pt x="74" y="762"/>
                    <a:pt x="69" y="750"/>
                  </a:cubicBezTo>
                  <a:cubicBezTo>
                    <a:pt x="64" y="742"/>
                    <a:pt x="62" y="738"/>
                    <a:pt x="63" y="738"/>
                  </a:cubicBezTo>
                  <a:close/>
                  <a:moveTo>
                    <a:pt x="2965" y="1059"/>
                  </a:moveTo>
                  <a:cubicBezTo>
                    <a:pt x="2967" y="1059"/>
                    <a:pt x="2969" y="1060"/>
                    <a:pt x="2970" y="1063"/>
                  </a:cubicBezTo>
                  <a:lnTo>
                    <a:pt x="2966" y="1072"/>
                  </a:lnTo>
                  <a:lnTo>
                    <a:pt x="2956" y="1069"/>
                  </a:lnTo>
                  <a:lnTo>
                    <a:pt x="2953" y="1063"/>
                  </a:lnTo>
                  <a:cubicBezTo>
                    <a:pt x="2958" y="1061"/>
                    <a:pt x="2962" y="1059"/>
                    <a:pt x="2965" y="1059"/>
                  </a:cubicBezTo>
                  <a:close/>
                  <a:moveTo>
                    <a:pt x="2982" y="1098"/>
                  </a:moveTo>
                  <a:cubicBezTo>
                    <a:pt x="2984" y="1098"/>
                    <a:pt x="2985" y="1100"/>
                    <a:pt x="2986" y="1103"/>
                  </a:cubicBezTo>
                  <a:cubicBezTo>
                    <a:pt x="2983" y="1108"/>
                    <a:pt x="2978" y="1112"/>
                    <a:pt x="2974" y="1114"/>
                  </a:cubicBezTo>
                  <a:cubicBezTo>
                    <a:pt x="2972" y="1115"/>
                    <a:pt x="2971" y="1115"/>
                    <a:pt x="2970" y="1115"/>
                  </a:cubicBezTo>
                  <a:cubicBezTo>
                    <a:pt x="2965" y="1115"/>
                    <a:pt x="2966" y="1110"/>
                    <a:pt x="2976" y="1100"/>
                  </a:cubicBezTo>
                  <a:cubicBezTo>
                    <a:pt x="2979" y="1099"/>
                    <a:pt x="2981" y="1098"/>
                    <a:pt x="2982" y="1098"/>
                  </a:cubicBezTo>
                  <a:close/>
                  <a:moveTo>
                    <a:pt x="3195" y="1182"/>
                  </a:moveTo>
                  <a:cubicBezTo>
                    <a:pt x="3187" y="1184"/>
                    <a:pt x="3187" y="1184"/>
                    <a:pt x="3189" y="1191"/>
                  </a:cubicBezTo>
                  <a:cubicBezTo>
                    <a:pt x="3192" y="1192"/>
                    <a:pt x="3196" y="1192"/>
                    <a:pt x="3199" y="1192"/>
                  </a:cubicBezTo>
                  <a:cubicBezTo>
                    <a:pt x="3201" y="1192"/>
                    <a:pt x="3203" y="1192"/>
                    <a:pt x="3206" y="1192"/>
                  </a:cubicBezTo>
                  <a:cubicBezTo>
                    <a:pt x="3214" y="1189"/>
                    <a:pt x="3211" y="1183"/>
                    <a:pt x="3195" y="1182"/>
                  </a:cubicBezTo>
                  <a:close/>
                  <a:moveTo>
                    <a:pt x="3031" y="1192"/>
                  </a:moveTo>
                  <a:cubicBezTo>
                    <a:pt x="3035" y="1192"/>
                    <a:pt x="3031" y="1199"/>
                    <a:pt x="3033" y="1205"/>
                  </a:cubicBezTo>
                  <a:cubicBezTo>
                    <a:pt x="3030" y="1209"/>
                    <a:pt x="3028" y="1211"/>
                    <a:pt x="3027" y="1211"/>
                  </a:cubicBezTo>
                  <a:cubicBezTo>
                    <a:pt x="3026" y="1211"/>
                    <a:pt x="3025" y="1208"/>
                    <a:pt x="3023" y="1202"/>
                  </a:cubicBezTo>
                  <a:cubicBezTo>
                    <a:pt x="3022" y="1195"/>
                    <a:pt x="3029" y="1193"/>
                    <a:pt x="3029" y="1193"/>
                  </a:cubicBezTo>
                  <a:cubicBezTo>
                    <a:pt x="3030" y="1193"/>
                    <a:pt x="3030" y="1192"/>
                    <a:pt x="3031" y="1192"/>
                  </a:cubicBezTo>
                  <a:close/>
                  <a:moveTo>
                    <a:pt x="2940" y="1266"/>
                  </a:moveTo>
                  <a:cubicBezTo>
                    <a:pt x="2932" y="1268"/>
                    <a:pt x="2932" y="1268"/>
                    <a:pt x="2933" y="1274"/>
                  </a:cubicBezTo>
                  <a:cubicBezTo>
                    <a:pt x="2935" y="1280"/>
                    <a:pt x="2936" y="1283"/>
                    <a:pt x="2937" y="1283"/>
                  </a:cubicBezTo>
                  <a:cubicBezTo>
                    <a:pt x="2938" y="1283"/>
                    <a:pt x="2940" y="1281"/>
                    <a:pt x="2942" y="1277"/>
                  </a:cubicBezTo>
                  <a:cubicBezTo>
                    <a:pt x="2941" y="1271"/>
                    <a:pt x="2940" y="1266"/>
                    <a:pt x="2940" y="1266"/>
                  </a:cubicBezTo>
                  <a:close/>
                  <a:moveTo>
                    <a:pt x="3062" y="1300"/>
                  </a:moveTo>
                  <a:cubicBezTo>
                    <a:pt x="3064" y="1300"/>
                    <a:pt x="3067" y="1301"/>
                    <a:pt x="3068" y="1305"/>
                  </a:cubicBezTo>
                  <a:cubicBezTo>
                    <a:pt x="3070" y="1311"/>
                    <a:pt x="3063" y="1318"/>
                    <a:pt x="3063" y="1318"/>
                  </a:cubicBezTo>
                  <a:cubicBezTo>
                    <a:pt x="3062" y="1319"/>
                    <a:pt x="3061" y="1319"/>
                    <a:pt x="3060" y="1319"/>
                  </a:cubicBezTo>
                  <a:cubicBezTo>
                    <a:pt x="3055" y="1319"/>
                    <a:pt x="3054" y="1315"/>
                    <a:pt x="3054" y="1315"/>
                  </a:cubicBezTo>
                  <a:cubicBezTo>
                    <a:pt x="3052" y="1310"/>
                    <a:pt x="3051" y="1303"/>
                    <a:pt x="3059" y="1301"/>
                  </a:cubicBezTo>
                  <a:cubicBezTo>
                    <a:pt x="3059" y="1301"/>
                    <a:pt x="3060" y="1300"/>
                    <a:pt x="3062" y="1300"/>
                  </a:cubicBezTo>
                  <a:close/>
                  <a:moveTo>
                    <a:pt x="3026" y="1354"/>
                  </a:moveTo>
                  <a:cubicBezTo>
                    <a:pt x="3025" y="1354"/>
                    <a:pt x="3023" y="1354"/>
                    <a:pt x="3023" y="1354"/>
                  </a:cubicBezTo>
                  <a:cubicBezTo>
                    <a:pt x="3023" y="1354"/>
                    <a:pt x="3014" y="1356"/>
                    <a:pt x="3016" y="1361"/>
                  </a:cubicBezTo>
                  <a:lnTo>
                    <a:pt x="3017" y="1368"/>
                  </a:lnTo>
                  <a:cubicBezTo>
                    <a:pt x="3023" y="1366"/>
                    <a:pt x="3029" y="1362"/>
                    <a:pt x="3032" y="1358"/>
                  </a:cubicBezTo>
                  <a:cubicBezTo>
                    <a:pt x="3031" y="1355"/>
                    <a:pt x="3029" y="1354"/>
                    <a:pt x="3026" y="1354"/>
                  </a:cubicBezTo>
                  <a:close/>
                  <a:moveTo>
                    <a:pt x="3059" y="1415"/>
                  </a:moveTo>
                  <a:lnTo>
                    <a:pt x="3060" y="1421"/>
                  </a:lnTo>
                  <a:lnTo>
                    <a:pt x="3053" y="1428"/>
                  </a:lnTo>
                  <a:lnTo>
                    <a:pt x="3052" y="1422"/>
                  </a:lnTo>
                  <a:cubicBezTo>
                    <a:pt x="3051" y="1416"/>
                    <a:pt x="3051" y="1416"/>
                    <a:pt x="3059" y="1415"/>
                  </a:cubicBezTo>
                  <a:close/>
                  <a:moveTo>
                    <a:pt x="3067" y="1467"/>
                  </a:moveTo>
                  <a:cubicBezTo>
                    <a:pt x="3070" y="1467"/>
                    <a:pt x="3073" y="1467"/>
                    <a:pt x="3076" y="1468"/>
                  </a:cubicBezTo>
                  <a:lnTo>
                    <a:pt x="3078" y="1480"/>
                  </a:lnTo>
                  <a:cubicBezTo>
                    <a:pt x="3075" y="1480"/>
                    <a:pt x="3072" y="1481"/>
                    <a:pt x="3069" y="1481"/>
                  </a:cubicBezTo>
                  <a:cubicBezTo>
                    <a:pt x="3065" y="1481"/>
                    <a:pt x="3062" y="1480"/>
                    <a:pt x="3061" y="1477"/>
                  </a:cubicBezTo>
                  <a:cubicBezTo>
                    <a:pt x="3054" y="1472"/>
                    <a:pt x="3057" y="1467"/>
                    <a:pt x="3067" y="1467"/>
                  </a:cubicBezTo>
                  <a:close/>
                  <a:moveTo>
                    <a:pt x="3125" y="1511"/>
                  </a:moveTo>
                  <a:cubicBezTo>
                    <a:pt x="3126" y="1517"/>
                    <a:pt x="3134" y="1523"/>
                    <a:pt x="3126" y="1524"/>
                  </a:cubicBezTo>
                  <a:cubicBezTo>
                    <a:pt x="3126" y="1525"/>
                    <a:pt x="3126" y="1525"/>
                    <a:pt x="3125" y="1525"/>
                  </a:cubicBezTo>
                  <a:cubicBezTo>
                    <a:pt x="3123" y="1525"/>
                    <a:pt x="3118" y="1517"/>
                    <a:pt x="3116" y="1511"/>
                  </a:cubicBezTo>
                  <a:close/>
                  <a:moveTo>
                    <a:pt x="3048" y="1569"/>
                  </a:moveTo>
                  <a:lnTo>
                    <a:pt x="3040" y="1570"/>
                  </a:lnTo>
                  <a:lnTo>
                    <a:pt x="3040" y="1570"/>
                  </a:lnTo>
                  <a:lnTo>
                    <a:pt x="3048" y="1569"/>
                  </a:lnTo>
                  <a:close/>
                  <a:moveTo>
                    <a:pt x="3107" y="1638"/>
                  </a:moveTo>
                  <a:cubicBezTo>
                    <a:pt x="3113" y="1638"/>
                    <a:pt x="3117" y="1639"/>
                    <a:pt x="3118" y="1644"/>
                  </a:cubicBezTo>
                  <a:lnTo>
                    <a:pt x="3118" y="1649"/>
                  </a:lnTo>
                  <a:cubicBezTo>
                    <a:pt x="3113" y="1649"/>
                    <a:pt x="3107" y="1647"/>
                    <a:pt x="3101" y="1645"/>
                  </a:cubicBezTo>
                  <a:lnTo>
                    <a:pt x="3101" y="1638"/>
                  </a:lnTo>
                  <a:cubicBezTo>
                    <a:pt x="3103" y="1638"/>
                    <a:pt x="3105" y="1638"/>
                    <a:pt x="3107" y="1638"/>
                  </a:cubicBezTo>
                  <a:close/>
                  <a:moveTo>
                    <a:pt x="3068" y="1684"/>
                  </a:moveTo>
                  <a:cubicBezTo>
                    <a:pt x="3070" y="1684"/>
                    <a:pt x="3073" y="1685"/>
                    <a:pt x="3080" y="1688"/>
                  </a:cubicBezTo>
                  <a:lnTo>
                    <a:pt x="3097" y="1700"/>
                  </a:lnTo>
                  <a:cubicBezTo>
                    <a:pt x="3097" y="1702"/>
                    <a:pt x="3096" y="1702"/>
                    <a:pt x="3094" y="1702"/>
                  </a:cubicBezTo>
                  <a:cubicBezTo>
                    <a:pt x="3091" y="1702"/>
                    <a:pt x="3083" y="1698"/>
                    <a:pt x="3072" y="1694"/>
                  </a:cubicBezTo>
                  <a:cubicBezTo>
                    <a:pt x="3068" y="1687"/>
                    <a:pt x="3065" y="1684"/>
                    <a:pt x="3068" y="1684"/>
                  </a:cubicBezTo>
                  <a:close/>
                  <a:moveTo>
                    <a:pt x="3092" y="1823"/>
                  </a:moveTo>
                  <a:cubicBezTo>
                    <a:pt x="3094" y="1823"/>
                    <a:pt x="3097" y="1823"/>
                    <a:pt x="3100" y="1823"/>
                  </a:cubicBezTo>
                  <a:cubicBezTo>
                    <a:pt x="3101" y="1823"/>
                    <a:pt x="3102" y="1823"/>
                    <a:pt x="3103" y="1823"/>
                  </a:cubicBezTo>
                  <a:cubicBezTo>
                    <a:pt x="3112" y="1823"/>
                    <a:pt x="3121" y="1829"/>
                    <a:pt x="3125" y="1837"/>
                  </a:cubicBezTo>
                  <a:lnTo>
                    <a:pt x="3124" y="1849"/>
                  </a:lnTo>
                  <a:lnTo>
                    <a:pt x="3108" y="1836"/>
                  </a:lnTo>
                  <a:cubicBezTo>
                    <a:pt x="3090" y="1825"/>
                    <a:pt x="3086" y="1823"/>
                    <a:pt x="3092" y="1823"/>
                  </a:cubicBezTo>
                  <a:close/>
                  <a:moveTo>
                    <a:pt x="3084" y="1852"/>
                  </a:moveTo>
                  <a:lnTo>
                    <a:pt x="3091" y="1859"/>
                  </a:lnTo>
                  <a:lnTo>
                    <a:pt x="3082" y="1865"/>
                  </a:lnTo>
                  <a:cubicBezTo>
                    <a:pt x="3073" y="1864"/>
                    <a:pt x="3076" y="1858"/>
                    <a:pt x="3076" y="1852"/>
                  </a:cubicBezTo>
                  <a:close/>
                  <a:moveTo>
                    <a:pt x="3102" y="2107"/>
                  </a:moveTo>
                  <a:cubicBezTo>
                    <a:pt x="3096" y="2107"/>
                    <a:pt x="3095" y="2112"/>
                    <a:pt x="3094" y="2118"/>
                  </a:cubicBezTo>
                  <a:cubicBezTo>
                    <a:pt x="3084" y="2130"/>
                    <a:pt x="3090" y="2136"/>
                    <a:pt x="3098" y="2139"/>
                  </a:cubicBezTo>
                  <a:cubicBezTo>
                    <a:pt x="3099" y="2139"/>
                    <a:pt x="3099" y="2139"/>
                    <a:pt x="3100" y="2139"/>
                  </a:cubicBezTo>
                  <a:cubicBezTo>
                    <a:pt x="3106" y="2139"/>
                    <a:pt x="3107" y="2132"/>
                    <a:pt x="3109" y="2121"/>
                  </a:cubicBezTo>
                  <a:cubicBezTo>
                    <a:pt x="3110" y="2115"/>
                    <a:pt x="3104" y="2107"/>
                    <a:pt x="3104" y="2107"/>
                  </a:cubicBezTo>
                  <a:cubicBezTo>
                    <a:pt x="3103" y="2107"/>
                    <a:pt x="3102" y="2107"/>
                    <a:pt x="3102" y="2107"/>
                  </a:cubicBezTo>
                  <a:close/>
                  <a:moveTo>
                    <a:pt x="3075" y="2149"/>
                  </a:moveTo>
                  <a:cubicBezTo>
                    <a:pt x="3078" y="2149"/>
                    <a:pt x="3082" y="2153"/>
                    <a:pt x="3086" y="2162"/>
                  </a:cubicBezTo>
                  <a:lnTo>
                    <a:pt x="3084" y="2174"/>
                  </a:lnTo>
                  <a:cubicBezTo>
                    <a:pt x="3076" y="2172"/>
                    <a:pt x="3070" y="2159"/>
                    <a:pt x="3071" y="2153"/>
                  </a:cubicBezTo>
                  <a:cubicBezTo>
                    <a:pt x="3072" y="2151"/>
                    <a:pt x="3073" y="2149"/>
                    <a:pt x="3075" y="2149"/>
                  </a:cubicBezTo>
                  <a:close/>
                  <a:moveTo>
                    <a:pt x="2948" y="2478"/>
                  </a:moveTo>
                  <a:cubicBezTo>
                    <a:pt x="2945" y="2478"/>
                    <a:pt x="2945" y="2480"/>
                    <a:pt x="2944" y="2484"/>
                  </a:cubicBezTo>
                  <a:lnTo>
                    <a:pt x="2943" y="2490"/>
                  </a:lnTo>
                  <a:lnTo>
                    <a:pt x="2943" y="2490"/>
                  </a:lnTo>
                  <a:lnTo>
                    <a:pt x="2952" y="2485"/>
                  </a:lnTo>
                  <a:lnTo>
                    <a:pt x="2953" y="2480"/>
                  </a:lnTo>
                  <a:cubicBezTo>
                    <a:pt x="2951" y="2479"/>
                    <a:pt x="2949" y="2478"/>
                    <a:pt x="2948" y="2478"/>
                  </a:cubicBezTo>
                  <a:close/>
                  <a:moveTo>
                    <a:pt x="2990" y="2498"/>
                  </a:moveTo>
                  <a:cubicBezTo>
                    <a:pt x="2990" y="2498"/>
                    <a:pt x="2991" y="2499"/>
                    <a:pt x="2992" y="2499"/>
                  </a:cubicBezTo>
                  <a:lnTo>
                    <a:pt x="2990" y="2505"/>
                  </a:lnTo>
                  <a:cubicBezTo>
                    <a:pt x="2989" y="2505"/>
                    <a:pt x="2989" y="2505"/>
                    <a:pt x="2988" y="2505"/>
                  </a:cubicBezTo>
                  <a:cubicBezTo>
                    <a:pt x="2985" y="2505"/>
                    <a:pt x="2988" y="2508"/>
                    <a:pt x="2993" y="2508"/>
                  </a:cubicBezTo>
                  <a:cubicBezTo>
                    <a:pt x="2994" y="2508"/>
                    <a:pt x="2996" y="2507"/>
                    <a:pt x="2998" y="2506"/>
                  </a:cubicBezTo>
                  <a:lnTo>
                    <a:pt x="3015" y="2509"/>
                  </a:lnTo>
                  <a:cubicBezTo>
                    <a:pt x="3012" y="2516"/>
                    <a:pt x="3006" y="2519"/>
                    <a:pt x="2999" y="2519"/>
                  </a:cubicBezTo>
                  <a:cubicBezTo>
                    <a:pt x="2998" y="2519"/>
                    <a:pt x="2997" y="2519"/>
                    <a:pt x="2996" y="2519"/>
                  </a:cubicBezTo>
                  <a:cubicBezTo>
                    <a:pt x="2990" y="2520"/>
                    <a:pt x="2986" y="2521"/>
                    <a:pt x="2984" y="2521"/>
                  </a:cubicBezTo>
                  <a:cubicBezTo>
                    <a:pt x="2979" y="2521"/>
                    <a:pt x="2980" y="2518"/>
                    <a:pt x="2981" y="2510"/>
                  </a:cubicBezTo>
                  <a:cubicBezTo>
                    <a:pt x="2982" y="2504"/>
                    <a:pt x="2984" y="2498"/>
                    <a:pt x="2990" y="2498"/>
                  </a:cubicBezTo>
                  <a:close/>
                  <a:moveTo>
                    <a:pt x="2972" y="2572"/>
                  </a:moveTo>
                  <a:cubicBezTo>
                    <a:pt x="2973" y="2572"/>
                    <a:pt x="2975" y="2573"/>
                    <a:pt x="2978" y="2574"/>
                  </a:cubicBezTo>
                  <a:cubicBezTo>
                    <a:pt x="2978" y="2574"/>
                    <a:pt x="2985" y="2582"/>
                    <a:pt x="2984" y="2587"/>
                  </a:cubicBezTo>
                  <a:lnTo>
                    <a:pt x="2975" y="2592"/>
                  </a:lnTo>
                  <a:cubicBezTo>
                    <a:pt x="2967" y="2591"/>
                    <a:pt x="2968" y="2585"/>
                    <a:pt x="2969" y="2578"/>
                  </a:cubicBezTo>
                  <a:cubicBezTo>
                    <a:pt x="2970" y="2574"/>
                    <a:pt x="2970" y="2572"/>
                    <a:pt x="2972" y="2572"/>
                  </a:cubicBezTo>
                  <a:close/>
                  <a:moveTo>
                    <a:pt x="3087" y="2612"/>
                  </a:moveTo>
                  <a:lnTo>
                    <a:pt x="3086" y="2619"/>
                  </a:lnTo>
                  <a:cubicBezTo>
                    <a:pt x="3090" y="2623"/>
                    <a:pt x="3095" y="2625"/>
                    <a:pt x="3100" y="2628"/>
                  </a:cubicBezTo>
                  <a:lnTo>
                    <a:pt x="3101" y="2621"/>
                  </a:lnTo>
                  <a:cubicBezTo>
                    <a:pt x="3103" y="2615"/>
                    <a:pt x="3095" y="2613"/>
                    <a:pt x="3087" y="2612"/>
                  </a:cubicBezTo>
                  <a:close/>
                  <a:moveTo>
                    <a:pt x="1411" y="1"/>
                  </a:moveTo>
                  <a:cubicBezTo>
                    <a:pt x="1409" y="1"/>
                    <a:pt x="1403" y="5"/>
                    <a:pt x="1390" y="13"/>
                  </a:cubicBezTo>
                  <a:cubicBezTo>
                    <a:pt x="1377" y="13"/>
                    <a:pt x="1353" y="21"/>
                    <a:pt x="1334" y="21"/>
                  </a:cubicBezTo>
                  <a:cubicBezTo>
                    <a:pt x="1323" y="22"/>
                    <a:pt x="1315" y="22"/>
                    <a:pt x="1309" y="22"/>
                  </a:cubicBezTo>
                  <a:cubicBezTo>
                    <a:pt x="1299" y="22"/>
                    <a:pt x="1293" y="21"/>
                    <a:pt x="1289" y="16"/>
                  </a:cubicBezTo>
                  <a:cubicBezTo>
                    <a:pt x="1289" y="16"/>
                    <a:pt x="1289" y="15"/>
                    <a:pt x="1289" y="15"/>
                  </a:cubicBezTo>
                  <a:lnTo>
                    <a:pt x="1289" y="15"/>
                  </a:lnTo>
                  <a:cubicBezTo>
                    <a:pt x="1287" y="24"/>
                    <a:pt x="1280" y="25"/>
                    <a:pt x="1265" y="26"/>
                  </a:cubicBezTo>
                  <a:cubicBezTo>
                    <a:pt x="1261" y="24"/>
                    <a:pt x="1256" y="23"/>
                    <a:pt x="1252" y="23"/>
                  </a:cubicBezTo>
                  <a:cubicBezTo>
                    <a:pt x="1243" y="23"/>
                    <a:pt x="1233" y="28"/>
                    <a:pt x="1228" y="36"/>
                  </a:cubicBezTo>
                  <a:lnTo>
                    <a:pt x="1240" y="36"/>
                  </a:lnTo>
                  <a:cubicBezTo>
                    <a:pt x="1241" y="46"/>
                    <a:pt x="1239" y="50"/>
                    <a:pt x="1235" y="50"/>
                  </a:cubicBezTo>
                  <a:cubicBezTo>
                    <a:pt x="1232" y="50"/>
                    <a:pt x="1228" y="48"/>
                    <a:pt x="1223" y="45"/>
                  </a:cubicBezTo>
                  <a:cubicBezTo>
                    <a:pt x="1217" y="45"/>
                    <a:pt x="1216" y="37"/>
                    <a:pt x="1215" y="30"/>
                  </a:cubicBezTo>
                  <a:cubicBezTo>
                    <a:pt x="1214" y="22"/>
                    <a:pt x="1208" y="15"/>
                    <a:pt x="1201" y="15"/>
                  </a:cubicBezTo>
                  <a:cubicBezTo>
                    <a:pt x="1201" y="15"/>
                    <a:pt x="1201" y="15"/>
                    <a:pt x="1200" y="15"/>
                  </a:cubicBezTo>
                  <a:cubicBezTo>
                    <a:pt x="1194" y="16"/>
                    <a:pt x="1188" y="16"/>
                    <a:pt x="1194" y="24"/>
                  </a:cubicBezTo>
                  <a:cubicBezTo>
                    <a:pt x="1196" y="32"/>
                    <a:pt x="1196" y="32"/>
                    <a:pt x="1190" y="33"/>
                  </a:cubicBezTo>
                  <a:cubicBezTo>
                    <a:pt x="1182" y="33"/>
                    <a:pt x="1175" y="37"/>
                    <a:pt x="1172" y="43"/>
                  </a:cubicBezTo>
                  <a:cubicBezTo>
                    <a:pt x="1173" y="52"/>
                    <a:pt x="1168" y="52"/>
                    <a:pt x="1161" y="53"/>
                  </a:cubicBezTo>
                  <a:cubicBezTo>
                    <a:pt x="1155" y="49"/>
                    <a:pt x="1148" y="48"/>
                    <a:pt x="1142" y="48"/>
                  </a:cubicBezTo>
                  <a:cubicBezTo>
                    <a:pt x="1142" y="50"/>
                    <a:pt x="1142" y="51"/>
                    <a:pt x="1142" y="51"/>
                  </a:cubicBezTo>
                  <a:cubicBezTo>
                    <a:pt x="1142" y="51"/>
                    <a:pt x="1141" y="45"/>
                    <a:pt x="1141" y="40"/>
                  </a:cubicBezTo>
                  <a:cubicBezTo>
                    <a:pt x="1138" y="34"/>
                    <a:pt x="1136" y="28"/>
                    <a:pt x="1132" y="25"/>
                  </a:cubicBezTo>
                  <a:cubicBezTo>
                    <a:pt x="1125" y="26"/>
                    <a:pt x="1126" y="34"/>
                    <a:pt x="1126" y="34"/>
                  </a:cubicBezTo>
                  <a:cubicBezTo>
                    <a:pt x="1127" y="39"/>
                    <a:pt x="980" y="70"/>
                    <a:pt x="962" y="76"/>
                  </a:cubicBezTo>
                  <a:cubicBezTo>
                    <a:pt x="959" y="74"/>
                    <a:pt x="955" y="74"/>
                    <a:pt x="951" y="74"/>
                  </a:cubicBezTo>
                  <a:cubicBezTo>
                    <a:pt x="940" y="74"/>
                    <a:pt x="932" y="78"/>
                    <a:pt x="938" y="83"/>
                  </a:cubicBezTo>
                  <a:cubicBezTo>
                    <a:pt x="940" y="91"/>
                    <a:pt x="910" y="99"/>
                    <a:pt x="874" y="110"/>
                  </a:cubicBezTo>
                  <a:cubicBezTo>
                    <a:pt x="832" y="123"/>
                    <a:pt x="803" y="136"/>
                    <a:pt x="806" y="143"/>
                  </a:cubicBezTo>
                  <a:lnTo>
                    <a:pt x="788" y="150"/>
                  </a:lnTo>
                  <a:cubicBezTo>
                    <a:pt x="777" y="154"/>
                    <a:pt x="768" y="165"/>
                    <a:pt x="763" y="168"/>
                  </a:cubicBezTo>
                  <a:cubicBezTo>
                    <a:pt x="761" y="173"/>
                    <a:pt x="758" y="176"/>
                    <a:pt x="757" y="176"/>
                  </a:cubicBezTo>
                  <a:cubicBezTo>
                    <a:pt x="756" y="176"/>
                    <a:pt x="755" y="174"/>
                    <a:pt x="757" y="170"/>
                  </a:cubicBezTo>
                  <a:cubicBezTo>
                    <a:pt x="754" y="163"/>
                    <a:pt x="751" y="157"/>
                    <a:pt x="747" y="157"/>
                  </a:cubicBezTo>
                  <a:cubicBezTo>
                    <a:pt x="746" y="157"/>
                    <a:pt x="745" y="157"/>
                    <a:pt x="745" y="157"/>
                  </a:cubicBezTo>
                  <a:cubicBezTo>
                    <a:pt x="733" y="162"/>
                    <a:pt x="737" y="170"/>
                    <a:pt x="739" y="177"/>
                  </a:cubicBezTo>
                  <a:cubicBezTo>
                    <a:pt x="742" y="184"/>
                    <a:pt x="737" y="187"/>
                    <a:pt x="737" y="187"/>
                  </a:cubicBezTo>
                  <a:cubicBezTo>
                    <a:pt x="735" y="188"/>
                    <a:pt x="733" y="189"/>
                    <a:pt x="732" y="189"/>
                  </a:cubicBezTo>
                  <a:cubicBezTo>
                    <a:pt x="731" y="189"/>
                    <a:pt x="730" y="187"/>
                    <a:pt x="728" y="182"/>
                  </a:cubicBezTo>
                  <a:lnTo>
                    <a:pt x="722" y="168"/>
                  </a:lnTo>
                  <a:lnTo>
                    <a:pt x="715" y="170"/>
                  </a:lnTo>
                  <a:cubicBezTo>
                    <a:pt x="719" y="178"/>
                    <a:pt x="713" y="180"/>
                    <a:pt x="713" y="180"/>
                  </a:cubicBezTo>
                  <a:cubicBezTo>
                    <a:pt x="712" y="181"/>
                    <a:pt x="711" y="181"/>
                    <a:pt x="710" y="181"/>
                  </a:cubicBezTo>
                  <a:cubicBezTo>
                    <a:pt x="707" y="181"/>
                    <a:pt x="706" y="178"/>
                    <a:pt x="701" y="168"/>
                  </a:cubicBezTo>
                  <a:cubicBezTo>
                    <a:pt x="698" y="161"/>
                    <a:pt x="695" y="158"/>
                    <a:pt x="693" y="158"/>
                  </a:cubicBezTo>
                  <a:cubicBezTo>
                    <a:pt x="691" y="158"/>
                    <a:pt x="689" y="163"/>
                    <a:pt x="690" y="173"/>
                  </a:cubicBezTo>
                  <a:lnTo>
                    <a:pt x="682" y="185"/>
                  </a:lnTo>
                  <a:cubicBezTo>
                    <a:pt x="679" y="183"/>
                    <a:pt x="677" y="182"/>
                    <a:pt x="675" y="182"/>
                  </a:cubicBezTo>
                  <a:cubicBezTo>
                    <a:pt x="668" y="182"/>
                    <a:pt x="664" y="196"/>
                    <a:pt x="663" y="203"/>
                  </a:cubicBezTo>
                  <a:cubicBezTo>
                    <a:pt x="657" y="198"/>
                    <a:pt x="653" y="196"/>
                    <a:pt x="650" y="196"/>
                  </a:cubicBezTo>
                  <a:cubicBezTo>
                    <a:pt x="646" y="196"/>
                    <a:pt x="645" y="201"/>
                    <a:pt x="646" y="211"/>
                  </a:cubicBezTo>
                  <a:cubicBezTo>
                    <a:pt x="648" y="216"/>
                    <a:pt x="647" y="218"/>
                    <a:pt x="643" y="218"/>
                  </a:cubicBezTo>
                  <a:cubicBezTo>
                    <a:pt x="641" y="218"/>
                    <a:pt x="638" y="217"/>
                    <a:pt x="635" y="216"/>
                  </a:cubicBezTo>
                  <a:cubicBezTo>
                    <a:pt x="632" y="214"/>
                    <a:pt x="629" y="214"/>
                    <a:pt x="626" y="214"/>
                  </a:cubicBezTo>
                  <a:cubicBezTo>
                    <a:pt x="621" y="214"/>
                    <a:pt x="616" y="217"/>
                    <a:pt x="609" y="221"/>
                  </a:cubicBezTo>
                  <a:cubicBezTo>
                    <a:pt x="607" y="231"/>
                    <a:pt x="569" y="252"/>
                    <a:pt x="525" y="276"/>
                  </a:cubicBezTo>
                  <a:cubicBezTo>
                    <a:pt x="478" y="307"/>
                    <a:pt x="446" y="327"/>
                    <a:pt x="451" y="334"/>
                  </a:cubicBezTo>
                  <a:cubicBezTo>
                    <a:pt x="448" y="335"/>
                    <a:pt x="447" y="336"/>
                    <a:pt x="445" y="336"/>
                  </a:cubicBezTo>
                  <a:cubicBezTo>
                    <a:pt x="443" y="336"/>
                    <a:pt x="440" y="335"/>
                    <a:pt x="435" y="334"/>
                  </a:cubicBezTo>
                  <a:cubicBezTo>
                    <a:pt x="434" y="331"/>
                    <a:pt x="432" y="330"/>
                    <a:pt x="431" y="330"/>
                  </a:cubicBezTo>
                  <a:cubicBezTo>
                    <a:pt x="428" y="330"/>
                    <a:pt x="426" y="336"/>
                    <a:pt x="429" y="347"/>
                  </a:cubicBezTo>
                  <a:cubicBezTo>
                    <a:pt x="429" y="353"/>
                    <a:pt x="431" y="358"/>
                    <a:pt x="430" y="358"/>
                  </a:cubicBezTo>
                  <a:cubicBezTo>
                    <a:pt x="430" y="358"/>
                    <a:pt x="429" y="356"/>
                    <a:pt x="425" y="350"/>
                  </a:cubicBezTo>
                  <a:cubicBezTo>
                    <a:pt x="424" y="349"/>
                    <a:pt x="422" y="348"/>
                    <a:pt x="420" y="348"/>
                  </a:cubicBezTo>
                  <a:cubicBezTo>
                    <a:pt x="415" y="348"/>
                    <a:pt x="405" y="355"/>
                    <a:pt x="390" y="366"/>
                  </a:cubicBezTo>
                  <a:cubicBezTo>
                    <a:pt x="374" y="377"/>
                    <a:pt x="354" y="392"/>
                    <a:pt x="360" y="399"/>
                  </a:cubicBezTo>
                  <a:cubicBezTo>
                    <a:pt x="357" y="406"/>
                    <a:pt x="355" y="409"/>
                    <a:pt x="355" y="409"/>
                  </a:cubicBezTo>
                  <a:cubicBezTo>
                    <a:pt x="354" y="409"/>
                    <a:pt x="354" y="407"/>
                    <a:pt x="354" y="402"/>
                  </a:cubicBezTo>
                  <a:cubicBezTo>
                    <a:pt x="353" y="397"/>
                    <a:pt x="349" y="395"/>
                    <a:pt x="344" y="395"/>
                  </a:cubicBezTo>
                  <a:cubicBezTo>
                    <a:pt x="333" y="395"/>
                    <a:pt x="318" y="406"/>
                    <a:pt x="316" y="423"/>
                  </a:cubicBezTo>
                  <a:cubicBezTo>
                    <a:pt x="313" y="426"/>
                    <a:pt x="310" y="428"/>
                    <a:pt x="306" y="428"/>
                  </a:cubicBezTo>
                  <a:cubicBezTo>
                    <a:pt x="304" y="428"/>
                    <a:pt x="302" y="428"/>
                    <a:pt x="300" y="426"/>
                  </a:cubicBezTo>
                  <a:cubicBezTo>
                    <a:pt x="293" y="432"/>
                    <a:pt x="286" y="441"/>
                    <a:pt x="282" y="451"/>
                  </a:cubicBezTo>
                  <a:lnTo>
                    <a:pt x="249" y="481"/>
                  </a:lnTo>
                  <a:cubicBezTo>
                    <a:pt x="242" y="486"/>
                    <a:pt x="239" y="494"/>
                    <a:pt x="236" y="503"/>
                  </a:cubicBezTo>
                  <a:lnTo>
                    <a:pt x="232" y="507"/>
                  </a:lnTo>
                  <a:cubicBezTo>
                    <a:pt x="231" y="507"/>
                    <a:pt x="231" y="507"/>
                    <a:pt x="230" y="507"/>
                  </a:cubicBezTo>
                  <a:cubicBezTo>
                    <a:pt x="221" y="507"/>
                    <a:pt x="201" y="527"/>
                    <a:pt x="173" y="555"/>
                  </a:cubicBezTo>
                  <a:cubicBezTo>
                    <a:pt x="142" y="584"/>
                    <a:pt x="120" y="613"/>
                    <a:pt x="108" y="613"/>
                  </a:cubicBezTo>
                  <a:cubicBezTo>
                    <a:pt x="108" y="613"/>
                    <a:pt x="108" y="613"/>
                    <a:pt x="107" y="613"/>
                  </a:cubicBezTo>
                  <a:cubicBezTo>
                    <a:pt x="104" y="617"/>
                    <a:pt x="104" y="623"/>
                    <a:pt x="105" y="627"/>
                  </a:cubicBezTo>
                  <a:cubicBezTo>
                    <a:pt x="113" y="643"/>
                    <a:pt x="110" y="648"/>
                    <a:pt x="100" y="648"/>
                  </a:cubicBezTo>
                  <a:cubicBezTo>
                    <a:pt x="97" y="647"/>
                    <a:pt x="95" y="647"/>
                    <a:pt x="93" y="647"/>
                  </a:cubicBezTo>
                  <a:cubicBezTo>
                    <a:pt x="78" y="647"/>
                    <a:pt x="67" y="662"/>
                    <a:pt x="75" y="676"/>
                  </a:cubicBezTo>
                  <a:lnTo>
                    <a:pt x="68" y="671"/>
                  </a:lnTo>
                  <a:cubicBezTo>
                    <a:pt x="66" y="671"/>
                    <a:pt x="65" y="670"/>
                    <a:pt x="63" y="670"/>
                  </a:cubicBezTo>
                  <a:cubicBezTo>
                    <a:pt x="51" y="670"/>
                    <a:pt x="48" y="688"/>
                    <a:pt x="56" y="700"/>
                  </a:cubicBezTo>
                  <a:cubicBezTo>
                    <a:pt x="46" y="700"/>
                    <a:pt x="36" y="700"/>
                    <a:pt x="38" y="710"/>
                  </a:cubicBezTo>
                  <a:cubicBezTo>
                    <a:pt x="37" y="712"/>
                    <a:pt x="36" y="713"/>
                    <a:pt x="34" y="713"/>
                  </a:cubicBezTo>
                  <a:cubicBezTo>
                    <a:pt x="32" y="713"/>
                    <a:pt x="29" y="711"/>
                    <a:pt x="21" y="706"/>
                  </a:cubicBezTo>
                  <a:cubicBezTo>
                    <a:pt x="16" y="702"/>
                    <a:pt x="12" y="699"/>
                    <a:pt x="8" y="699"/>
                  </a:cubicBezTo>
                  <a:cubicBezTo>
                    <a:pt x="7" y="699"/>
                    <a:pt x="6" y="699"/>
                    <a:pt x="4" y="700"/>
                  </a:cubicBezTo>
                  <a:cubicBezTo>
                    <a:pt x="1" y="706"/>
                    <a:pt x="8" y="710"/>
                    <a:pt x="13" y="716"/>
                  </a:cubicBezTo>
                  <a:lnTo>
                    <a:pt x="6" y="726"/>
                  </a:lnTo>
                  <a:cubicBezTo>
                    <a:pt x="6" y="726"/>
                    <a:pt x="2" y="731"/>
                    <a:pt x="9" y="735"/>
                  </a:cubicBezTo>
                  <a:cubicBezTo>
                    <a:pt x="15" y="741"/>
                    <a:pt x="12" y="745"/>
                    <a:pt x="8" y="750"/>
                  </a:cubicBezTo>
                  <a:cubicBezTo>
                    <a:pt x="6" y="749"/>
                    <a:pt x="6" y="749"/>
                    <a:pt x="5" y="749"/>
                  </a:cubicBezTo>
                  <a:cubicBezTo>
                    <a:pt x="2" y="749"/>
                    <a:pt x="6" y="755"/>
                    <a:pt x="14" y="755"/>
                  </a:cubicBezTo>
                  <a:cubicBezTo>
                    <a:pt x="21" y="760"/>
                    <a:pt x="28" y="764"/>
                    <a:pt x="23" y="769"/>
                  </a:cubicBezTo>
                  <a:lnTo>
                    <a:pt x="37" y="779"/>
                  </a:lnTo>
                  <a:cubicBezTo>
                    <a:pt x="47" y="785"/>
                    <a:pt x="53" y="790"/>
                    <a:pt x="61" y="790"/>
                  </a:cubicBezTo>
                  <a:cubicBezTo>
                    <a:pt x="64" y="790"/>
                    <a:pt x="68" y="789"/>
                    <a:pt x="72" y="788"/>
                  </a:cubicBezTo>
                  <a:cubicBezTo>
                    <a:pt x="93" y="773"/>
                    <a:pt x="110" y="764"/>
                    <a:pt x="96" y="754"/>
                  </a:cubicBezTo>
                  <a:cubicBezTo>
                    <a:pt x="96" y="754"/>
                    <a:pt x="94" y="745"/>
                    <a:pt x="97" y="741"/>
                  </a:cubicBezTo>
                  <a:cubicBezTo>
                    <a:pt x="101" y="735"/>
                    <a:pt x="111" y="735"/>
                    <a:pt x="111" y="735"/>
                  </a:cubicBezTo>
                  <a:cubicBezTo>
                    <a:pt x="112" y="736"/>
                    <a:pt x="112" y="736"/>
                    <a:pt x="113" y="736"/>
                  </a:cubicBezTo>
                  <a:cubicBezTo>
                    <a:pt x="121" y="736"/>
                    <a:pt x="133" y="718"/>
                    <a:pt x="151" y="699"/>
                  </a:cubicBezTo>
                  <a:cubicBezTo>
                    <a:pt x="174" y="673"/>
                    <a:pt x="186" y="660"/>
                    <a:pt x="196" y="660"/>
                  </a:cubicBezTo>
                  <a:cubicBezTo>
                    <a:pt x="196" y="660"/>
                    <a:pt x="197" y="660"/>
                    <a:pt x="197" y="660"/>
                  </a:cubicBezTo>
                  <a:cubicBezTo>
                    <a:pt x="198" y="660"/>
                    <a:pt x="200" y="660"/>
                    <a:pt x="201" y="660"/>
                  </a:cubicBezTo>
                  <a:cubicBezTo>
                    <a:pt x="204" y="660"/>
                    <a:pt x="208" y="659"/>
                    <a:pt x="211" y="657"/>
                  </a:cubicBezTo>
                  <a:cubicBezTo>
                    <a:pt x="204" y="651"/>
                    <a:pt x="227" y="624"/>
                    <a:pt x="259" y="596"/>
                  </a:cubicBezTo>
                  <a:cubicBezTo>
                    <a:pt x="288" y="566"/>
                    <a:pt x="318" y="538"/>
                    <a:pt x="313" y="532"/>
                  </a:cubicBezTo>
                  <a:lnTo>
                    <a:pt x="322" y="524"/>
                  </a:lnTo>
                  <a:cubicBezTo>
                    <a:pt x="323" y="526"/>
                    <a:pt x="325" y="527"/>
                    <a:pt x="327" y="527"/>
                  </a:cubicBezTo>
                  <a:cubicBezTo>
                    <a:pt x="332" y="527"/>
                    <a:pt x="339" y="521"/>
                    <a:pt x="345" y="515"/>
                  </a:cubicBezTo>
                  <a:cubicBezTo>
                    <a:pt x="348" y="507"/>
                    <a:pt x="352" y="500"/>
                    <a:pt x="359" y="494"/>
                  </a:cubicBezTo>
                  <a:cubicBezTo>
                    <a:pt x="360" y="496"/>
                    <a:pt x="362" y="497"/>
                    <a:pt x="364" y="497"/>
                  </a:cubicBezTo>
                  <a:cubicBezTo>
                    <a:pt x="367" y="497"/>
                    <a:pt x="371" y="494"/>
                    <a:pt x="377" y="488"/>
                  </a:cubicBezTo>
                  <a:cubicBezTo>
                    <a:pt x="386" y="481"/>
                    <a:pt x="390" y="477"/>
                    <a:pt x="386" y="470"/>
                  </a:cubicBezTo>
                  <a:cubicBezTo>
                    <a:pt x="402" y="457"/>
                    <a:pt x="423" y="446"/>
                    <a:pt x="443" y="439"/>
                  </a:cubicBezTo>
                  <a:cubicBezTo>
                    <a:pt x="444" y="439"/>
                    <a:pt x="445" y="439"/>
                    <a:pt x="445" y="439"/>
                  </a:cubicBezTo>
                  <a:cubicBezTo>
                    <a:pt x="453" y="439"/>
                    <a:pt x="453" y="430"/>
                    <a:pt x="453" y="421"/>
                  </a:cubicBezTo>
                  <a:cubicBezTo>
                    <a:pt x="447" y="415"/>
                    <a:pt x="447" y="406"/>
                    <a:pt x="453" y="401"/>
                  </a:cubicBezTo>
                  <a:cubicBezTo>
                    <a:pt x="453" y="401"/>
                    <a:pt x="457" y="408"/>
                    <a:pt x="462" y="414"/>
                  </a:cubicBezTo>
                  <a:cubicBezTo>
                    <a:pt x="462" y="420"/>
                    <a:pt x="462" y="422"/>
                    <a:pt x="464" y="422"/>
                  </a:cubicBezTo>
                  <a:cubicBezTo>
                    <a:pt x="465" y="422"/>
                    <a:pt x="467" y="421"/>
                    <a:pt x="472" y="418"/>
                  </a:cubicBezTo>
                  <a:lnTo>
                    <a:pt x="481" y="410"/>
                  </a:lnTo>
                  <a:cubicBezTo>
                    <a:pt x="477" y="403"/>
                    <a:pt x="501" y="387"/>
                    <a:pt x="537" y="365"/>
                  </a:cubicBezTo>
                  <a:cubicBezTo>
                    <a:pt x="581" y="336"/>
                    <a:pt x="598" y="329"/>
                    <a:pt x="594" y="321"/>
                  </a:cubicBezTo>
                  <a:cubicBezTo>
                    <a:pt x="590" y="314"/>
                    <a:pt x="595" y="312"/>
                    <a:pt x="615" y="310"/>
                  </a:cubicBezTo>
                  <a:cubicBezTo>
                    <a:pt x="632" y="312"/>
                    <a:pt x="642" y="313"/>
                    <a:pt x="649" y="313"/>
                  </a:cubicBezTo>
                  <a:cubicBezTo>
                    <a:pt x="658" y="313"/>
                    <a:pt x="658" y="310"/>
                    <a:pt x="659" y="304"/>
                  </a:cubicBezTo>
                  <a:lnTo>
                    <a:pt x="659" y="304"/>
                  </a:lnTo>
                  <a:cubicBezTo>
                    <a:pt x="658" y="305"/>
                    <a:pt x="658" y="305"/>
                    <a:pt x="657" y="305"/>
                  </a:cubicBezTo>
                  <a:cubicBezTo>
                    <a:pt x="653" y="305"/>
                    <a:pt x="650" y="299"/>
                    <a:pt x="646" y="293"/>
                  </a:cubicBezTo>
                  <a:cubicBezTo>
                    <a:pt x="642" y="285"/>
                    <a:pt x="642" y="280"/>
                    <a:pt x="645" y="280"/>
                  </a:cubicBezTo>
                  <a:cubicBezTo>
                    <a:pt x="647" y="280"/>
                    <a:pt x="651" y="283"/>
                    <a:pt x="657" y="288"/>
                  </a:cubicBezTo>
                  <a:cubicBezTo>
                    <a:pt x="658" y="289"/>
                    <a:pt x="660" y="290"/>
                    <a:pt x="663" y="290"/>
                  </a:cubicBezTo>
                  <a:cubicBezTo>
                    <a:pt x="682" y="290"/>
                    <a:pt x="740" y="256"/>
                    <a:pt x="740" y="240"/>
                  </a:cubicBezTo>
                  <a:lnTo>
                    <a:pt x="740" y="240"/>
                  </a:lnTo>
                  <a:cubicBezTo>
                    <a:pt x="741" y="242"/>
                    <a:pt x="742" y="244"/>
                    <a:pt x="744" y="247"/>
                  </a:cubicBezTo>
                  <a:cubicBezTo>
                    <a:pt x="745" y="250"/>
                    <a:pt x="746" y="252"/>
                    <a:pt x="749" y="252"/>
                  </a:cubicBezTo>
                  <a:cubicBezTo>
                    <a:pt x="754" y="252"/>
                    <a:pt x="761" y="248"/>
                    <a:pt x="774" y="243"/>
                  </a:cubicBezTo>
                  <a:lnTo>
                    <a:pt x="791" y="236"/>
                  </a:lnTo>
                  <a:cubicBezTo>
                    <a:pt x="786" y="225"/>
                    <a:pt x="802" y="220"/>
                    <a:pt x="813" y="220"/>
                  </a:cubicBezTo>
                  <a:cubicBezTo>
                    <a:pt x="818" y="220"/>
                    <a:pt x="822" y="221"/>
                    <a:pt x="823" y="224"/>
                  </a:cubicBezTo>
                  <a:cubicBezTo>
                    <a:pt x="828" y="227"/>
                    <a:pt x="830" y="228"/>
                    <a:pt x="833" y="228"/>
                  </a:cubicBezTo>
                  <a:cubicBezTo>
                    <a:pt x="835" y="228"/>
                    <a:pt x="838" y="227"/>
                    <a:pt x="843" y="225"/>
                  </a:cubicBezTo>
                  <a:cubicBezTo>
                    <a:pt x="851" y="210"/>
                    <a:pt x="867" y="204"/>
                    <a:pt x="878" y="204"/>
                  </a:cubicBezTo>
                  <a:cubicBezTo>
                    <a:pt x="883" y="204"/>
                    <a:pt x="886" y="205"/>
                    <a:pt x="887" y="208"/>
                  </a:cubicBezTo>
                  <a:lnTo>
                    <a:pt x="898" y="205"/>
                  </a:lnTo>
                  <a:cubicBezTo>
                    <a:pt x="902" y="196"/>
                    <a:pt x="913" y="192"/>
                    <a:pt x="919" y="190"/>
                  </a:cubicBezTo>
                  <a:cubicBezTo>
                    <a:pt x="935" y="185"/>
                    <a:pt x="942" y="183"/>
                    <a:pt x="933" y="178"/>
                  </a:cubicBezTo>
                  <a:cubicBezTo>
                    <a:pt x="931" y="170"/>
                    <a:pt x="929" y="162"/>
                    <a:pt x="934" y="161"/>
                  </a:cubicBezTo>
                  <a:lnTo>
                    <a:pt x="936" y="169"/>
                  </a:lnTo>
                  <a:cubicBezTo>
                    <a:pt x="937" y="171"/>
                    <a:pt x="940" y="172"/>
                    <a:pt x="944" y="172"/>
                  </a:cubicBezTo>
                  <a:cubicBezTo>
                    <a:pt x="952" y="172"/>
                    <a:pt x="964" y="169"/>
                    <a:pt x="979" y="164"/>
                  </a:cubicBezTo>
                  <a:cubicBezTo>
                    <a:pt x="996" y="160"/>
                    <a:pt x="1007" y="157"/>
                    <a:pt x="1015" y="157"/>
                  </a:cubicBezTo>
                  <a:cubicBezTo>
                    <a:pt x="1020" y="157"/>
                    <a:pt x="1024" y="158"/>
                    <a:pt x="1027" y="161"/>
                  </a:cubicBezTo>
                  <a:lnTo>
                    <a:pt x="1032" y="152"/>
                  </a:lnTo>
                  <a:cubicBezTo>
                    <a:pt x="1034" y="147"/>
                    <a:pt x="1036" y="144"/>
                    <a:pt x="1038" y="144"/>
                  </a:cubicBezTo>
                  <a:cubicBezTo>
                    <a:pt x="1040" y="144"/>
                    <a:pt x="1042" y="146"/>
                    <a:pt x="1043" y="150"/>
                  </a:cubicBezTo>
                  <a:cubicBezTo>
                    <a:pt x="1045" y="152"/>
                    <a:pt x="1049" y="153"/>
                    <a:pt x="1053" y="153"/>
                  </a:cubicBezTo>
                  <a:cubicBezTo>
                    <a:pt x="1063" y="153"/>
                    <a:pt x="1076" y="148"/>
                    <a:pt x="1083" y="141"/>
                  </a:cubicBezTo>
                  <a:lnTo>
                    <a:pt x="1095" y="137"/>
                  </a:lnTo>
                  <a:cubicBezTo>
                    <a:pt x="1098" y="144"/>
                    <a:pt x="1104" y="147"/>
                    <a:pt x="1109" y="147"/>
                  </a:cubicBezTo>
                  <a:cubicBezTo>
                    <a:pt x="1117" y="147"/>
                    <a:pt x="1124" y="142"/>
                    <a:pt x="1125" y="133"/>
                  </a:cubicBezTo>
                  <a:cubicBezTo>
                    <a:pt x="1126" y="138"/>
                    <a:pt x="1129" y="140"/>
                    <a:pt x="1133" y="140"/>
                  </a:cubicBezTo>
                  <a:cubicBezTo>
                    <a:pt x="1134" y="140"/>
                    <a:pt x="1136" y="140"/>
                    <a:pt x="1137" y="139"/>
                  </a:cubicBezTo>
                  <a:cubicBezTo>
                    <a:pt x="1144" y="133"/>
                    <a:pt x="1156" y="130"/>
                    <a:pt x="1164" y="130"/>
                  </a:cubicBezTo>
                  <a:cubicBezTo>
                    <a:pt x="1169" y="130"/>
                    <a:pt x="1173" y="131"/>
                    <a:pt x="1173" y="134"/>
                  </a:cubicBezTo>
                  <a:lnTo>
                    <a:pt x="1179" y="133"/>
                  </a:lnTo>
                  <a:cubicBezTo>
                    <a:pt x="1182" y="127"/>
                    <a:pt x="1188" y="123"/>
                    <a:pt x="1196" y="123"/>
                  </a:cubicBezTo>
                  <a:cubicBezTo>
                    <a:pt x="1202" y="123"/>
                    <a:pt x="1209" y="118"/>
                    <a:pt x="1211" y="111"/>
                  </a:cubicBezTo>
                  <a:cubicBezTo>
                    <a:pt x="1217" y="102"/>
                    <a:pt x="1223" y="102"/>
                    <a:pt x="1223" y="102"/>
                  </a:cubicBezTo>
                  <a:cubicBezTo>
                    <a:pt x="1229" y="102"/>
                    <a:pt x="1224" y="110"/>
                    <a:pt x="1218" y="119"/>
                  </a:cubicBezTo>
                  <a:cubicBezTo>
                    <a:pt x="1214" y="123"/>
                    <a:pt x="1214" y="124"/>
                    <a:pt x="1217" y="124"/>
                  </a:cubicBezTo>
                  <a:cubicBezTo>
                    <a:pt x="1221" y="124"/>
                    <a:pt x="1231" y="120"/>
                    <a:pt x="1242" y="109"/>
                  </a:cubicBezTo>
                  <a:cubicBezTo>
                    <a:pt x="1249" y="101"/>
                    <a:pt x="1254" y="97"/>
                    <a:pt x="1254" y="97"/>
                  </a:cubicBezTo>
                  <a:lnTo>
                    <a:pt x="1254" y="97"/>
                  </a:lnTo>
                  <a:cubicBezTo>
                    <a:pt x="1255" y="97"/>
                    <a:pt x="1253" y="101"/>
                    <a:pt x="1247" y="109"/>
                  </a:cubicBezTo>
                  <a:cubicBezTo>
                    <a:pt x="1244" y="115"/>
                    <a:pt x="1240" y="121"/>
                    <a:pt x="1242" y="121"/>
                  </a:cubicBezTo>
                  <a:cubicBezTo>
                    <a:pt x="1243" y="121"/>
                    <a:pt x="1245" y="120"/>
                    <a:pt x="1248" y="117"/>
                  </a:cubicBezTo>
                  <a:cubicBezTo>
                    <a:pt x="1248" y="117"/>
                    <a:pt x="1260" y="116"/>
                    <a:pt x="1260" y="108"/>
                  </a:cubicBezTo>
                  <a:lnTo>
                    <a:pt x="1277" y="107"/>
                  </a:lnTo>
                  <a:cubicBezTo>
                    <a:pt x="1284" y="111"/>
                    <a:pt x="1293" y="114"/>
                    <a:pt x="1301" y="114"/>
                  </a:cubicBezTo>
                  <a:cubicBezTo>
                    <a:pt x="1304" y="109"/>
                    <a:pt x="1305" y="107"/>
                    <a:pt x="1307" y="107"/>
                  </a:cubicBezTo>
                  <a:cubicBezTo>
                    <a:pt x="1308" y="107"/>
                    <a:pt x="1310" y="109"/>
                    <a:pt x="1313" y="113"/>
                  </a:cubicBezTo>
                  <a:cubicBezTo>
                    <a:pt x="1313" y="116"/>
                    <a:pt x="1314" y="118"/>
                    <a:pt x="1316" y="118"/>
                  </a:cubicBezTo>
                  <a:cubicBezTo>
                    <a:pt x="1318" y="118"/>
                    <a:pt x="1320" y="114"/>
                    <a:pt x="1319" y="104"/>
                  </a:cubicBezTo>
                  <a:cubicBezTo>
                    <a:pt x="1322" y="99"/>
                    <a:pt x="1325" y="97"/>
                    <a:pt x="1328" y="97"/>
                  </a:cubicBezTo>
                  <a:cubicBezTo>
                    <a:pt x="1331" y="97"/>
                    <a:pt x="1334" y="99"/>
                    <a:pt x="1337" y="102"/>
                  </a:cubicBezTo>
                  <a:cubicBezTo>
                    <a:pt x="1337" y="112"/>
                    <a:pt x="1339" y="116"/>
                    <a:pt x="1341" y="116"/>
                  </a:cubicBezTo>
                  <a:cubicBezTo>
                    <a:pt x="1342" y="116"/>
                    <a:pt x="1343" y="114"/>
                    <a:pt x="1343" y="110"/>
                  </a:cubicBezTo>
                  <a:cubicBezTo>
                    <a:pt x="1346" y="106"/>
                    <a:pt x="1349" y="104"/>
                    <a:pt x="1355" y="102"/>
                  </a:cubicBezTo>
                  <a:cubicBezTo>
                    <a:pt x="1355" y="111"/>
                    <a:pt x="1409" y="110"/>
                    <a:pt x="1461" y="111"/>
                  </a:cubicBezTo>
                  <a:cubicBezTo>
                    <a:pt x="1468" y="111"/>
                    <a:pt x="1474" y="104"/>
                    <a:pt x="1475" y="96"/>
                  </a:cubicBezTo>
                  <a:cubicBezTo>
                    <a:pt x="1475" y="89"/>
                    <a:pt x="1475" y="87"/>
                    <a:pt x="1475" y="87"/>
                  </a:cubicBezTo>
                  <a:cubicBezTo>
                    <a:pt x="1476" y="87"/>
                    <a:pt x="1477" y="91"/>
                    <a:pt x="1481" y="96"/>
                  </a:cubicBezTo>
                  <a:cubicBezTo>
                    <a:pt x="1483" y="109"/>
                    <a:pt x="1487" y="115"/>
                    <a:pt x="1490" y="115"/>
                  </a:cubicBezTo>
                  <a:cubicBezTo>
                    <a:pt x="1493" y="115"/>
                    <a:pt x="1495" y="109"/>
                    <a:pt x="1493" y="97"/>
                  </a:cubicBezTo>
                  <a:cubicBezTo>
                    <a:pt x="1490" y="89"/>
                    <a:pt x="1489" y="84"/>
                    <a:pt x="1489" y="84"/>
                  </a:cubicBezTo>
                  <a:lnTo>
                    <a:pt x="1489" y="84"/>
                  </a:lnTo>
                  <a:cubicBezTo>
                    <a:pt x="1490" y="84"/>
                    <a:pt x="1493" y="89"/>
                    <a:pt x="1498" y="98"/>
                  </a:cubicBezTo>
                  <a:cubicBezTo>
                    <a:pt x="1501" y="102"/>
                    <a:pt x="1503" y="104"/>
                    <a:pt x="1504" y="104"/>
                  </a:cubicBezTo>
                  <a:cubicBezTo>
                    <a:pt x="1506" y="104"/>
                    <a:pt x="1507" y="102"/>
                    <a:pt x="1511" y="98"/>
                  </a:cubicBezTo>
                  <a:cubicBezTo>
                    <a:pt x="1511" y="94"/>
                    <a:pt x="1512" y="93"/>
                    <a:pt x="1513" y="93"/>
                  </a:cubicBezTo>
                  <a:cubicBezTo>
                    <a:pt x="1515" y="93"/>
                    <a:pt x="1516" y="95"/>
                    <a:pt x="1516" y="99"/>
                  </a:cubicBezTo>
                  <a:cubicBezTo>
                    <a:pt x="1520" y="105"/>
                    <a:pt x="1524" y="111"/>
                    <a:pt x="1526" y="111"/>
                  </a:cubicBezTo>
                  <a:cubicBezTo>
                    <a:pt x="1527" y="111"/>
                    <a:pt x="1527" y="110"/>
                    <a:pt x="1528" y="108"/>
                  </a:cubicBezTo>
                  <a:cubicBezTo>
                    <a:pt x="1532" y="109"/>
                    <a:pt x="1537" y="113"/>
                    <a:pt x="1539" y="117"/>
                  </a:cubicBezTo>
                  <a:cubicBezTo>
                    <a:pt x="1541" y="120"/>
                    <a:pt x="1542" y="121"/>
                    <a:pt x="1544" y="121"/>
                  </a:cubicBezTo>
                  <a:cubicBezTo>
                    <a:pt x="1548" y="121"/>
                    <a:pt x="1552" y="116"/>
                    <a:pt x="1557" y="110"/>
                  </a:cubicBezTo>
                  <a:cubicBezTo>
                    <a:pt x="1567" y="103"/>
                    <a:pt x="1573" y="99"/>
                    <a:pt x="1576" y="99"/>
                  </a:cubicBezTo>
                  <a:cubicBezTo>
                    <a:pt x="1579" y="99"/>
                    <a:pt x="1579" y="103"/>
                    <a:pt x="1575" y="111"/>
                  </a:cubicBezTo>
                  <a:cubicBezTo>
                    <a:pt x="1571" y="118"/>
                    <a:pt x="1575" y="121"/>
                    <a:pt x="1581" y="121"/>
                  </a:cubicBezTo>
                  <a:cubicBezTo>
                    <a:pt x="1589" y="121"/>
                    <a:pt x="1601" y="116"/>
                    <a:pt x="1606" y="108"/>
                  </a:cubicBezTo>
                  <a:cubicBezTo>
                    <a:pt x="1611" y="99"/>
                    <a:pt x="1613" y="95"/>
                    <a:pt x="1613" y="95"/>
                  </a:cubicBezTo>
                  <a:lnTo>
                    <a:pt x="1613" y="95"/>
                  </a:lnTo>
                  <a:cubicBezTo>
                    <a:pt x="1614" y="95"/>
                    <a:pt x="1613" y="97"/>
                    <a:pt x="1613" y="100"/>
                  </a:cubicBezTo>
                  <a:cubicBezTo>
                    <a:pt x="1612" y="109"/>
                    <a:pt x="1617" y="109"/>
                    <a:pt x="1617" y="109"/>
                  </a:cubicBezTo>
                  <a:cubicBezTo>
                    <a:pt x="1623" y="110"/>
                    <a:pt x="1630" y="111"/>
                    <a:pt x="1629" y="119"/>
                  </a:cubicBezTo>
                  <a:cubicBezTo>
                    <a:pt x="1635" y="119"/>
                    <a:pt x="1642" y="117"/>
                    <a:pt x="1648" y="114"/>
                  </a:cubicBezTo>
                  <a:cubicBezTo>
                    <a:pt x="1652" y="109"/>
                    <a:pt x="1657" y="107"/>
                    <a:pt x="1661" y="107"/>
                  </a:cubicBezTo>
                  <a:cubicBezTo>
                    <a:pt x="1671" y="107"/>
                    <a:pt x="1679" y="116"/>
                    <a:pt x="1681" y="127"/>
                  </a:cubicBezTo>
                  <a:lnTo>
                    <a:pt x="1695" y="120"/>
                  </a:lnTo>
                  <a:cubicBezTo>
                    <a:pt x="1700" y="112"/>
                    <a:pt x="1705" y="106"/>
                    <a:pt x="1707" y="106"/>
                  </a:cubicBezTo>
                  <a:cubicBezTo>
                    <a:pt x="1709" y="106"/>
                    <a:pt x="1709" y="109"/>
                    <a:pt x="1708" y="116"/>
                  </a:cubicBezTo>
                  <a:lnTo>
                    <a:pt x="1706" y="124"/>
                  </a:lnTo>
                  <a:cubicBezTo>
                    <a:pt x="1709" y="119"/>
                    <a:pt x="1713" y="118"/>
                    <a:pt x="1717" y="118"/>
                  </a:cubicBezTo>
                  <a:cubicBezTo>
                    <a:pt x="1726" y="118"/>
                    <a:pt x="1736" y="127"/>
                    <a:pt x="1734" y="138"/>
                  </a:cubicBezTo>
                  <a:cubicBezTo>
                    <a:pt x="1732" y="146"/>
                    <a:pt x="1732" y="146"/>
                    <a:pt x="1739" y="147"/>
                  </a:cubicBezTo>
                  <a:lnTo>
                    <a:pt x="1740" y="139"/>
                  </a:lnTo>
                  <a:cubicBezTo>
                    <a:pt x="1741" y="132"/>
                    <a:pt x="1743" y="125"/>
                    <a:pt x="1748" y="125"/>
                  </a:cubicBezTo>
                  <a:cubicBezTo>
                    <a:pt x="1748" y="125"/>
                    <a:pt x="1748" y="125"/>
                    <a:pt x="1749" y="125"/>
                  </a:cubicBezTo>
                  <a:cubicBezTo>
                    <a:pt x="1754" y="127"/>
                    <a:pt x="1761" y="128"/>
                    <a:pt x="1759" y="136"/>
                  </a:cubicBezTo>
                  <a:cubicBezTo>
                    <a:pt x="1762" y="143"/>
                    <a:pt x="1765" y="150"/>
                    <a:pt x="1767" y="150"/>
                  </a:cubicBezTo>
                  <a:cubicBezTo>
                    <a:pt x="1768" y="150"/>
                    <a:pt x="1768" y="149"/>
                    <a:pt x="1769" y="147"/>
                  </a:cubicBezTo>
                  <a:cubicBezTo>
                    <a:pt x="1769" y="147"/>
                    <a:pt x="1774" y="148"/>
                    <a:pt x="1778" y="157"/>
                  </a:cubicBezTo>
                  <a:lnTo>
                    <a:pt x="1801" y="163"/>
                  </a:lnTo>
                  <a:cubicBezTo>
                    <a:pt x="1804" y="161"/>
                    <a:pt x="1808" y="159"/>
                    <a:pt x="1811" y="159"/>
                  </a:cubicBezTo>
                  <a:cubicBezTo>
                    <a:pt x="1816" y="159"/>
                    <a:pt x="1820" y="163"/>
                    <a:pt x="1818" y="168"/>
                  </a:cubicBezTo>
                  <a:cubicBezTo>
                    <a:pt x="1820" y="168"/>
                    <a:pt x="1821" y="168"/>
                    <a:pt x="1823" y="168"/>
                  </a:cubicBezTo>
                  <a:cubicBezTo>
                    <a:pt x="1828" y="168"/>
                    <a:pt x="1834" y="166"/>
                    <a:pt x="1838" y="163"/>
                  </a:cubicBezTo>
                  <a:cubicBezTo>
                    <a:pt x="1850" y="166"/>
                    <a:pt x="1855" y="168"/>
                    <a:pt x="1853" y="175"/>
                  </a:cubicBezTo>
                  <a:cubicBezTo>
                    <a:pt x="1852" y="179"/>
                    <a:pt x="1851" y="181"/>
                    <a:pt x="1852" y="181"/>
                  </a:cubicBezTo>
                  <a:cubicBezTo>
                    <a:pt x="1853" y="181"/>
                    <a:pt x="1855" y="180"/>
                    <a:pt x="1859" y="177"/>
                  </a:cubicBezTo>
                  <a:cubicBezTo>
                    <a:pt x="1860" y="172"/>
                    <a:pt x="1862" y="171"/>
                    <a:pt x="1864" y="171"/>
                  </a:cubicBezTo>
                  <a:cubicBezTo>
                    <a:pt x="1867" y="171"/>
                    <a:pt x="1869" y="172"/>
                    <a:pt x="1872" y="173"/>
                  </a:cubicBezTo>
                  <a:lnTo>
                    <a:pt x="1883" y="178"/>
                  </a:lnTo>
                  <a:cubicBezTo>
                    <a:pt x="1885" y="172"/>
                    <a:pt x="1885" y="170"/>
                    <a:pt x="1888" y="170"/>
                  </a:cubicBezTo>
                  <a:cubicBezTo>
                    <a:pt x="1888" y="170"/>
                    <a:pt x="1890" y="171"/>
                    <a:pt x="1891" y="171"/>
                  </a:cubicBezTo>
                  <a:cubicBezTo>
                    <a:pt x="1898" y="173"/>
                    <a:pt x="1911" y="187"/>
                    <a:pt x="1917" y="189"/>
                  </a:cubicBezTo>
                  <a:cubicBezTo>
                    <a:pt x="1924" y="191"/>
                    <a:pt x="1928" y="193"/>
                    <a:pt x="1931" y="193"/>
                  </a:cubicBezTo>
                  <a:cubicBezTo>
                    <a:pt x="1933" y="193"/>
                    <a:pt x="1933" y="191"/>
                    <a:pt x="1931" y="185"/>
                  </a:cubicBezTo>
                  <a:cubicBezTo>
                    <a:pt x="1928" y="184"/>
                    <a:pt x="1928" y="181"/>
                    <a:pt x="1930" y="181"/>
                  </a:cubicBezTo>
                  <a:cubicBezTo>
                    <a:pt x="1931" y="181"/>
                    <a:pt x="1934" y="182"/>
                    <a:pt x="1937" y="187"/>
                  </a:cubicBezTo>
                  <a:cubicBezTo>
                    <a:pt x="1948" y="196"/>
                    <a:pt x="1961" y="202"/>
                    <a:pt x="1973" y="208"/>
                  </a:cubicBezTo>
                  <a:cubicBezTo>
                    <a:pt x="1985" y="212"/>
                    <a:pt x="1990" y="214"/>
                    <a:pt x="1993" y="214"/>
                  </a:cubicBezTo>
                  <a:cubicBezTo>
                    <a:pt x="1996" y="214"/>
                    <a:pt x="1997" y="212"/>
                    <a:pt x="1999" y="209"/>
                  </a:cubicBezTo>
                  <a:cubicBezTo>
                    <a:pt x="1999" y="201"/>
                    <a:pt x="2000" y="197"/>
                    <a:pt x="2001" y="197"/>
                  </a:cubicBezTo>
                  <a:cubicBezTo>
                    <a:pt x="2003" y="197"/>
                    <a:pt x="2004" y="201"/>
                    <a:pt x="2004" y="210"/>
                  </a:cubicBezTo>
                  <a:cubicBezTo>
                    <a:pt x="2008" y="223"/>
                    <a:pt x="2011" y="229"/>
                    <a:pt x="2014" y="229"/>
                  </a:cubicBezTo>
                  <a:cubicBezTo>
                    <a:pt x="2016" y="229"/>
                    <a:pt x="2017" y="227"/>
                    <a:pt x="2018" y="225"/>
                  </a:cubicBezTo>
                  <a:cubicBezTo>
                    <a:pt x="2023" y="222"/>
                    <a:pt x="2025" y="220"/>
                    <a:pt x="2027" y="220"/>
                  </a:cubicBezTo>
                  <a:cubicBezTo>
                    <a:pt x="2029" y="220"/>
                    <a:pt x="2030" y="221"/>
                    <a:pt x="2032" y="223"/>
                  </a:cubicBezTo>
                  <a:cubicBezTo>
                    <a:pt x="2030" y="227"/>
                    <a:pt x="2032" y="231"/>
                    <a:pt x="2039" y="231"/>
                  </a:cubicBezTo>
                  <a:cubicBezTo>
                    <a:pt x="2041" y="231"/>
                    <a:pt x="2045" y="230"/>
                    <a:pt x="2048" y="229"/>
                  </a:cubicBezTo>
                  <a:cubicBezTo>
                    <a:pt x="2054" y="233"/>
                    <a:pt x="2054" y="233"/>
                    <a:pt x="2050" y="239"/>
                  </a:cubicBezTo>
                  <a:lnTo>
                    <a:pt x="2062" y="245"/>
                  </a:lnTo>
                  <a:cubicBezTo>
                    <a:pt x="2065" y="243"/>
                    <a:pt x="2068" y="242"/>
                    <a:pt x="2071" y="242"/>
                  </a:cubicBezTo>
                  <a:cubicBezTo>
                    <a:pt x="2088" y="242"/>
                    <a:pt x="2108" y="259"/>
                    <a:pt x="2110" y="267"/>
                  </a:cubicBezTo>
                  <a:cubicBezTo>
                    <a:pt x="2111" y="268"/>
                    <a:pt x="2113" y="268"/>
                    <a:pt x="2115" y="268"/>
                  </a:cubicBezTo>
                  <a:cubicBezTo>
                    <a:pt x="2118" y="268"/>
                    <a:pt x="2122" y="267"/>
                    <a:pt x="2124" y="265"/>
                  </a:cubicBezTo>
                  <a:cubicBezTo>
                    <a:pt x="2130" y="260"/>
                    <a:pt x="2134" y="257"/>
                    <a:pt x="2136" y="257"/>
                  </a:cubicBezTo>
                  <a:cubicBezTo>
                    <a:pt x="2139" y="257"/>
                    <a:pt x="2139" y="261"/>
                    <a:pt x="2135" y="270"/>
                  </a:cubicBezTo>
                  <a:cubicBezTo>
                    <a:pt x="2131" y="277"/>
                    <a:pt x="2129" y="281"/>
                    <a:pt x="2130" y="281"/>
                  </a:cubicBezTo>
                  <a:cubicBezTo>
                    <a:pt x="2131" y="281"/>
                    <a:pt x="2134" y="278"/>
                    <a:pt x="2140" y="273"/>
                  </a:cubicBezTo>
                  <a:cubicBezTo>
                    <a:pt x="2142" y="272"/>
                    <a:pt x="2143" y="272"/>
                    <a:pt x="2146" y="272"/>
                  </a:cubicBezTo>
                  <a:cubicBezTo>
                    <a:pt x="2157" y="272"/>
                    <a:pt x="2174" y="283"/>
                    <a:pt x="2164" y="293"/>
                  </a:cubicBezTo>
                  <a:cubicBezTo>
                    <a:pt x="2159" y="300"/>
                    <a:pt x="2156" y="307"/>
                    <a:pt x="2156" y="307"/>
                  </a:cubicBezTo>
                  <a:cubicBezTo>
                    <a:pt x="2158" y="305"/>
                    <a:pt x="2161" y="305"/>
                    <a:pt x="2164" y="305"/>
                  </a:cubicBezTo>
                  <a:cubicBezTo>
                    <a:pt x="2166" y="305"/>
                    <a:pt x="2167" y="305"/>
                    <a:pt x="2169" y="306"/>
                  </a:cubicBezTo>
                  <a:cubicBezTo>
                    <a:pt x="2171" y="303"/>
                    <a:pt x="2173" y="302"/>
                    <a:pt x="2175" y="302"/>
                  </a:cubicBezTo>
                  <a:cubicBezTo>
                    <a:pt x="2179" y="302"/>
                    <a:pt x="2184" y="305"/>
                    <a:pt x="2194" y="311"/>
                  </a:cubicBezTo>
                  <a:cubicBezTo>
                    <a:pt x="2204" y="317"/>
                    <a:pt x="2229" y="322"/>
                    <a:pt x="2239" y="328"/>
                  </a:cubicBezTo>
                  <a:cubicBezTo>
                    <a:pt x="2249" y="335"/>
                    <a:pt x="2265" y="344"/>
                    <a:pt x="2266" y="354"/>
                  </a:cubicBezTo>
                  <a:cubicBezTo>
                    <a:pt x="2271" y="357"/>
                    <a:pt x="2277" y="359"/>
                    <a:pt x="2284" y="359"/>
                  </a:cubicBezTo>
                  <a:cubicBezTo>
                    <a:pt x="2286" y="359"/>
                    <a:pt x="2288" y="359"/>
                    <a:pt x="2290" y="358"/>
                  </a:cubicBezTo>
                  <a:cubicBezTo>
                    <a:pt x="2292" y="358"/>
                    <a:pt x="2294" y="357"/>
                    <a:pt x="2295" y="357"/>
                  </a:cubicBezTo>
                  <a:cubicBezTo>
                    <a:pt x="2303" y="357"/>
                    <a:pt x="2309" y="363"/>
                    <a:pt x="2305" y="368"/>
                  </a:cubicBezTo>
                  <a:lnTo>
                    <a:pt x="2310" y="372"/>
                  </a:lnTo>
                  <a:cubicBezTo>
                    <a:pt x="2316" y="372"/>
                    <a:pt x="2323" y="373"/>
                    <a:pt x="2329" y="375"/>
                  </a:cubicBezTo>
                  <a:cubicBezTo>
                    <a:pt x="2325" y="381"/>
                    <a:pt x="2324" y="390"/>
                    <a:pt x="2331" y="390"/>
                  </a:cubicBezTo>
                  <a:cubicBezTo>
                    <a:pt x="2332" y="390"/>
                    <a:pt x="2333" y="390"/>
                    <a:pt x="2334" y="390"/>
                  </a:cubicBezTo>
                  <a:cubicBezTo>
                    <a:pt x="2336" y="387"/>
                    <a:pt x="2338" y="386"/>
                    <a:pt x="2340" y="386"/>
                  </a:cubicBezTo>
                  <a:cubicBezTo>
                    <a:pt x="2343" y="386"/>
                    <a:pt x="2347" y="389"/>
                    <a:pt x="2353" y="393"/>
                  </a:cubicBezTo>
                  <a:cubicBezTo>
                    <a:pt x="2356" y="401"/>
                    <a:pt x="2397" y="432"/>
                    <a:pt x="2436" y="464"/>
                  </a:cubicBezTo>
                  <a:cubicBezTo>
                    <a:pt x="2473" y="496"/>
                    <a:pt x="2509" y="526"/>
                    <a:pt x="2514" y="526"/>
                  </a:cubicBezTo>
                  <a:cubicBezTo>
                    <a:pt x="2514" y="526"/>
                    <a:pt x="2515" y="526"/>
                    <a:pt x="2515" y="525"/>
                  </a:cubicBezTo>
                  <a:lnTo>
                    <a:pt x="2528" y="538"/>
                  </a:lnTo>
                  <a:lnTo>
                    <a:pt x="2542" y="549"/>
                  </a:lnTo>
                  <a:cubicBezTo>
                    <a:pt x="2532" y="560"/>
                    <a:pt x="2557" y="576"/>
                    <a:pt x="2575" y="584"/>
                  </a:cubicBezTo>
                  <a:cubicBezTo>
                    <a:pt x="2576" y="584"/>
                    <a:pt x="2577" y="584"/>
                    <a:pt x="2578" y="584"/>
                  </a:cubicBezTo>
                  <a:cubicBezTo>
                    <a:pt x="2584" y="584"/>
                    <a:pt x="2589" y="587"/>
                    <a:pt x="2593" y="592"/>
                  </a:cubicBezTo>
                  <a:cubicBezTo>
                    <a:pt x="2582" y="603"/>
                    <a:pt x="2593" y="616"/>
                    <a:pt x="2608" y="620"/>
                  </a:cubicBezTo>
                  <a:cubicBezTo>
                    <a:pt x="2613" y="617"/>
                    <a:pt x="2617" y="616"/>
                    <a:pt x="2620" y="616"/>
                  </a:cubicBezTo>
                  <a:cubicBezTo>
                    <a:pt x="2625" y="616"/>
                    <a:pt x="2624" y="621"/>
                    <a:pt x="2616" y="627"/>
                  </a:cubicBezTo>
                  <a:cubicBezTo>
                    <a:pt x="2607" y="636"/>
                    <a:pt x="2609" y="643"/>
                    <a:pt x="2621" y="643"/>
                  </a:cubicBezTo>
                  <a:cubicBezTo>
                    <a:pt x="2625" y="643"/>
                    <a:pt x="2631" y="642"/>
                    <a:pt x="2638" y="640"/>
                  </a:cubicBezTo>
                  <a:cubicBezTo>
                    <a:pt x="2641" y="640"/>
                    <a:pt x="2643" y="639"/>
                    <a:pt x="2644" y="639"/>
                  </a:cubicBezTo>
                  <a:cubicBezTo>
                    <a:pt x="2648" y="639"/>
                    <a:pt x="2648" y="641"/>
                    <a:pt x="2646" y="649"/>
                  </a:cubicBezTo>
                  <a:cubicBezTo>
                    <a:pt x="2640" y="660"/>
                    <a:pt x="2641" y="665"/>
                    <a:pt x="2644" y="665"/>
                  </a:cubicBezTo>
                  <a:cubicBezTo>
                    <a:pt x="2645" y="665"/>
                    <a:pt x="2646" y="665"/>
                    <a:pt x="2648" y="663"/>
                  </a:cubicBezTo>
                  <a:cubicBezTo>
                    <a:pt x="2653" y="661"/>
                    <a:pt x="2657" y="660"/>
                    <a:pt x="2660" y="660"/>
                  </a:cubicBezTo>
                  <a:cubicBezTo>
                    <a:pt x="2666" y="660"/>
                    <a:pt x="2667" y="666"/>
                    <a:pt x="2661" y="677"/>
                  </a:cubicBezTo>
                  <a:cubicBezTo>
                    <a:pt x="2657" y="689"/>
                    <a:pt x="2656" y="694"/>
                    <a:pt x="2660" y="694"/>
                  </a:cubicBezTo>
                  <a:cubicBezTo>
                    <a:pt x="2662" y="694"/>
                    <a:pt x="2665" y="692"/>
                    <a:pt x="2671" y="690"/>
                  </a:cubicBezTo>
                  <a:cubicBezTo>
                    <a:pt x="2672" y="690"/>
                    <a:pt x="2674" y="690"/>
                    <a:pt x="2676" y="690"/>
                  </a:cubicBezTo>
                  <a:cubicBezTo>
                    <a:pt x="2690" y="690"/>
                    <a:pt x="2701" y="706"/>
                    <a:pt x="2693" y="719"/>
                  </a:cubicBezTo>
                  <a:cubicBezTo>
                    <a:pt x="2696" y="723"/>
                    <a:pt x="2694" y="730"/>
                    <a:pt x="2697" y="730"/>
                  </a:cubicBezTo>
                  <a:cubicBezTo>
                    <a:pt x="2698" y="730"/>
                    <a:pt x="2698" y="730"/>
                    <a:pt x="2700" y="728"/>
                  </a:cubicBezTo>
                  <a:lnTo>
                    <a:pt x="2700" y="728"/>
                  </a:lnTo>
                  <a:lnTo>
                    <a:pt x="2697" y="739"/>
                  </a:lnTo>
                  <a:cubicBezTo>
                    <a:pt x="2701" y="743"/>
                    <a:pt x="2704" y="748"/>
                    <a:pt x="2704" y="748"/>
                  </a:cubicBezTo>
                  <a:lnTo>
                    <a:pt x="2711" y="743"/>
                  </a:lnTo>
                  <a:cubicBezTo>
                    <a:pt x="2713" y="749"/>
                    <a:pt x="2730" y="780"/>
                    <a:pt x="2754" y="815"/>
                  </a:cubicBezTo>
                  <a:cubicBezTo>
                    <a:pt x="2780" y="859"/>
                    <a:pt x="2790" y="874"/>
                    <a:pt x="2795" y="874"/>
                  </a:cubicBezTo>
                  <a:cubicBezTo>
                    <a:pt x="2796" y="874"/>
                    <a:pt x="2797" y="873"/>
                    <a:pt x="2797" y="871"/>
                  </a:cubicBezTo>
                  <a:cubicBezTo>
                    <a:pt x="2801" y="866"/>
                    <a:pt x="2804" y="865"/>
                    <a:pt x="2806" y="865"/>
                  </a:cubicBezTo>
                  <a:cubicBezTo>
                    <a:pt x="2811" y="865"/>
                    <a:pt x="2811" y="872"/>
                    <a:pt x="2804" y="882"/>
                  </a:cubicBezTo>
                  <a:cubicBezTo>
                    <a:pt x="2808" y="887"/>
                    <a:pt x="2806" y="901"/>
                    <a:pt x="2813" y="911"/>
                  </a:cubicBezTo>
                  <a:cubicBezTo>
                    <a:pt x="2819" y="921"/>
                    <a:pt x="2826" y="931"/>
                    <a:pt x="2818" y="935"/>
                  </a:cubicBezTo>
                  <a:lnTo>
                    <a:pt x="2821" y="940"/>
                  </a:lnTo>
                  <a:cubicBezTo>
                    <a:pt x="2841" y="943"/>
                    <a:pt x="2857" y="975"/>
                    <a:pt x="2857" y="995"/>
                  </a:cubicBezTo>
                  <a:cubicBezTo>
                    <a:pt x="2860" y="1004"/>
                    <a:pt x="2868" y="1013"/>
                    <a:pt x="2877" y="1018"/>
                  </a:cubicBezTo>
                  <a:cubicBezTo>
                    <a:pt x="2891" y="1025"/>
                    <a:pt x="2891" y="1025"/>
                    <a:pt x="2886" y="1034"/>
                  </a:cubicBezTo>
                  <a:cubicBezTo>
                    <a:pt x="2879" y="1038"/>
                    <a:pt x="2885" y="1067"/>
                    <a:pt x="2898" y="1067"/>
                  </a:cubicBezTo>
                  <a:cubicBezTo>
                    <a:pt x="2899" y="1067"/>
                    <a:pt x="2900" y="1067"/>
                    <a:pt x="2902" y="1066"/>
                  </a:cubicBezTo>
                  <a:lnTo>
                    <a:pt x="2902" y="1066"/>
                  </a:lnTo>
                  <a:lnTo>
                    <a:pt x="2896" y="1075"/>
                  </a:lnTo>
                  <a:cubicBezTo>
                    <a:pt x="2893" y="1081"/>
                    <a:pt x="2897" y="1084"/>
                    <a:pt x="2903" y="1084"/>
                  </a:cubicBezTo>
                  <a:cubicBezTo>
                    <a:pt x="2905" y="1084"/>
                    <a:pt x="2907" y="1083"/>
                    <a:pt x="2909" y="1083"/>
                  </a:cubicBezTo>
                  <a:cubicBezTo>
                    <a:pt x="2913" y="1081"/>
                    <a:pt x="2916" y="1080"/>
                    <a:pt x="2918" y="1080"/>
                  </a:cubicBezTo>
                  <a:cubicBezTo>
                    <a:pt x="2923" y="1080"/>
                    <a:pt x="2920" y="1086"/>
                    <a:pt x="2905" y="1096"/>
                  </a:cubicBezTo>
                  <a:cubicBezTo>
                    <a:pt x="2894" y="1102"/>
                    <a:pt x="2892" y="1106"/>
                    <a:pt x="2896" y="1106"/>
                  </a:cubicBezTo>
                  <a:cubicBezTo>
                    <a:pt x="2897" y="1106"/>
                    <a:pt x="2898" y="1106"/>
                    <a:pt x="2900" y="1105"/>
                  </a:cubicBezTo>
                  <a:cubicBezTo>
                    <a:pt x="2910" y="1108"/>
                    <a:pt x="2919" y="1110"/>
                    <a:pt x="2913" y="1119"/>
                  </a:cubicBezTo>
                  <a:cubicBezTo>
                    <a:pt x="2915" y="1123"/>
                    <a:pt x="2916" y="1127"/>
                    <a:pt x="2923" y="1127"/>
                  </a:cubicBezTo>
                  <a:cubicBezTo>
                    <a:pt x="2925" y="1127"/>
                    <a:pt x="2929" y="1126"/>
                    <a:pt x="2933" y="1124"/>
                  </a:cubicBezTo>
                  <a:cubicBezTo>
                    <a:pt x="2935" y="1124"/>
                    <a:pt x="2936" y="1123"/>
                    <a:pt x="2937" y="1123"/>
                  </a:cubicBezTo>
                  <a:cubicBezTo>
                    <a:pt x="2941" y="1123"/>
                    <a:pt x="2943" y="1128"/>
                    <a:pt x="2944" y="1132"/>
                  </a:cubicBezTo>
                  <a:cubicBezTo>
                    <a:pt x="2941" y="1134"/>
                    <a:pt x="2939" y="1135"/>
                    <a:pt x="2936" y="1135"/>
                  </a:cubicBezTo>
                  <a:cubicBezTo>
                    <a:pt x="2934" y="1135"/>
                    <a:pt x="2932" y="1134"/>
                    <a:pt x="2928" y="1132"/>
                  </a:cubicBezTo>
                  <a:lnTo>
                    <a:pt x="2928" y="1132"/>
                  </a:lnTo>
                  <a:lnTo>
                    <a:pt x="2932" y="1143"/>
                  </a:lnTo>
                  <a:cubicBezTo>
                    <a:pt x="2933" y="1152"/>
                    <a:pt x="2930" y="1161"/>
                    <a:pt x="2923" y="1166"/>
                  </a:cubicBezTo>
                  <a:cubicBezTo>
                    <a:pt x="2920" y="1171"/>
                    <a:pt x="2919" y="1176"/>
                    <a:pt x="2922" y="1176"/>
                  </a:cubicBezTo>
                  <a:cubicBezTo>
                    <a:pt x="2924" y="1176"/>
                    <a:pt x="2927" y="1174"/>
                    <a:pt x="2932" y="1169"/>
                  </a:cubicBezTo>
                  <a:cubicBezTo>
                    <a:pt x="2939" y="1167"/>
                    <a:pt x="2942" y="1166"/>
                    <a:pt x="2945" y="1166"/>
                  </a:cubicBezTo>
                  <a:cubicBezTo>
                    <a:pt x="2949" y="1166"/>
                    <a:pt x="2950" y="1168"/>
                    <a:pt x="2952" y="1175"/>
                  </a:cubicBezTo>
                  <a:cubicBezTo>
                    <a:pt x="2955" y="1181"/>
                    <a:pt x="2956" y="1186"/>
                    <a:pt x="2949" y="1188"/>
                  </a:cubicBezTo>
                  <a:cubicBezTo>
                    <a:pt x="2941" y="1191"/>
                    <a:pt x="2941" y="1191"/>
                    <a:pt x="2946" y="1202"/>
                  </a:cubicBezTo>
                  <a:cubicBezTo>
                    <a:pt x="2952" y="1219"/>
                    <a:pt x="2980" y="1228"/>
                    <a:pt x="2997" y="1229"/>
                  </a:cubicBezTo>
                  <a:cubicBezTo>
                    <a:pt x="3003" y="1227"/>
                    <a:pt x="3006" y="1226"/>
                    <a:pt x="3008" y="1226"/>
                  </a:cubicBezTo>
                  <a:cubicBezTo>
                    <a:pt x="3010" y="1226"/>
                    <a:pt x="3007" y="1229"/>
                    <a:pt x="2998" y="1235"/>
                  </a:cubicBezTo>
                  <a:cubicBezTo>
                    <a:pt x="2990" y="1238"/>
                    <a:pt x="2993" y="1243"/>
                    <a:pt x="2994" y="1249"/>
                  </a:cubicBezTo>
                  <a:cubicBezTo>
                    <a:pt x="2995" y="1249"/>
                    <a:pt x="2996" y="1249"/>
                    <a:pt x="2996" y="1249"/>
                  </a:cubicBezTo>
                  <a:cubicBezTo>
                    <a:pt x="2999" y="1249"/>
                    <a:pt x="2997" y="1251"/>
                    <a:pt x="2996" y="1251"/>
                  </a:cubicBezTo>
                  <a:cubicBezTo>
                    <a:pt x="2995" y="1251"/>
                    <a:pt x="2994" y="1250"/>
                    <a:pt x="2994" y="1249"/>
                  </a:cubicBezTo>
                  <a:cubicBezTo>
                    <a:pt x="2993" y="1249"/>
                    <a:pt x="2992" y="1249"/>
                    <a:pt x="2991" y="1249"/>
                  </a:cubicBezTo>
                  <a:cubicBezTo>
                    <a:pt x="2986" y="1249"/>
                    <a:pt x="2984" y="1245"/>
                    <a:pt x="2983" y="1240"/>
                  </a:cubicBezTo>
                  <a:lnTo>
                    <a:pt x="2975" y="1242"/>
                  </a:lnTo>
                  <a:cubicBezTo>
                    <a:pt x="2961" y="1253"/>
                    <a:pt x="2962" y="1259"/>
                    <a:pt x="2979" y="1260"/>
                  </a:cubicBezTo>
                  <a:cubicBezTo>
                    <a:pt x="2989" y="1264"/>
                    <a:pt x="2989" y="1264"/>
                    <a:pt x="2983" y="1271"/>
                  </a:cubicBezTo>
                  <a:cubicBezTo>
                    <a:pt x="2978" y="1278"/>
                    <a:pt x="2972" y="1285"/>
                    <a:pt x="2976" y="1285"/>
                  </a:cubicBezTo>
                  <a:cubicBezTo>
                    <a:pt x="2976" y="1285"/>
                    <a:pt x="2977" y="1285"/>
                    <a:pt x="2978" y="1285"/>
                  </a:cubicBezTo>
                  <a:lnTo>
                    <a:pt x="2978" y="1285"/>
                  </a:lnTo>
                  <a:cubicBezTo>
                    <a:pt x="2980" y="1292"/>
                    <a:pt x="2979" y="1298"/>
                    <a:pt x="2975" y="1304"/>
                  </a:cubicBezTo>
                  <a:cubicBezTo>
                    <a:pt x="2978" y="1314"/>
                    <a:pt x="2979" y="1320"/>
                    <a:pt x="2984" y="1320"/>
                  </a:cubicBezTo>
                  <a:cubicBezTo>
                    <a:pt x="2985" y="1320"/>
                    <a:pt x="2986" y="1320"/>
                    <a:pt x="2987" y="1320"/>
                  </a:cubicBezTo>
                  <a:cubicBezTo>
                    <a:pt x="2988" y="1319"/>
                    <a:pt x="2989" y="1319"/>
                    <a:pt x="2990" y="1319"/>
                  </a:cubicBezTo>
                  <a:cubicBezTo>
                    <a:pt x="2996" y="1319"/>
                    <a:pt x="2997" y="1324"/>
                    <a:pt x="2998" y="1329"/>
                  </a:cubicBezTo>
                  <a:cubicBezTo>
                    <a:pt x="3000" y="1333"/>
                    <a:pt x="3001" y="1339"/>
                    <a:pt x="3007" y="1339"/>
                  </a:cubicBezTo>
                  <a:cubicBezTo>
                    <a:pt x="3007" y="1339"/>
                    <a:pt x="3008" y="1339"/>
                    <a:pt x="3009" y="1339"/>
                  </a:cubicBezTo>
                  <a:cubicBezTo>
                    <a:pt x="3011" y="1338"/>
                    <a:pt x="3012" y="1338"/>
                    <a:pt x="3014" y="1338"/>
                  </a:cubicBezTo>
                  <a:cubicBezTo>
                    <a:pt x="3021" y="1338"/>
                    <a:pt x="3029" y="1344"/>
                    <a:pt x="3030" y="1352"/>
                  </a:cubicBezTo>
                  <a:cubicBezTo>
                    <a:pt x="3041" y="1362"/>
                    <a:pt x="3042" y="1362"/>
                    <a:pt x="3026" y="1371"/>
                  </a:cubicBezTo>
                  <a:cubicBezTo>
                    <a:pt x="3018" y="1373"/>
                    <a:pt x="3020" y="1379"/>
                    <a:pt x="3021" y="1385"/>
                  </a:cubicBezTo>
                  <a:cubicBezTo>
                    <a:pt x="3021" y="1390"/>
                    <a:pt x="3018" y="1395"/>
                    <a:pt x="3015" y="1398"/>
                  </a:cubicBezTo>
                  <a:cubicBezTo>
                    <a:pt x="3010" y="1403"/>
                    <a:pt x="3011" y="1404"/>
                    <a:pt x="3015" y="1404"/>
                  </a:cubicBezTo>
                  <a:cubicBezTo>
                    <a:pt x="3017" y="1404"/>
                    <a:pt x="3020" y="1404"/>
                    <a:pt x="3024" y="1403"/>
                  </a:cubicBezTo>
                  <a:lnTo>
                    <a:pt x="3040" y="1399"/>
                  </a:lnTo>
                  <a:lnTo>
                    <a:pt x="3040" y="1399"/>
                  </a:lnTo>
                  <a:cubicBezTo>
                    <a:pt x="3041" y="1406"/>
                    <a:pt x="3025" y="1415"/>
                    <a:pt x="3017" y="1416"/>
                  </a:cubicBezTo>
                  <a:cubicBezTo>
                    <a:pt x="3008" y="1422"/>
                    <a:pt x="3004" y="1424"/>
                    <a:pt x="3008" y="1424"/>
                  </a:cubicBezTo>
                  <a:cubicBezTo>
                    <a:pt x="3010" y="1424"/>
                    <a:pt x="3013" y="1424"/>
                    <a:pt x="3018" y="1423"/>
                  </a:cubicBezTo>
                  <a:cubicBezTo>
                    <a:pt x="3020" y="1422"/>
                    <a:pt x="3021" y="1422"/>
                    <a:pt x="3022" y="1422"/>
                  </a:cubicBezTo>
                  <a:cubicBezTo>
                    <a:pt x="3029" y="1422"/>
                    <a:pt x="3034" y="1427"/>
                    <a:pt x="3030" y="1439"/>
                  </a:cubicBezTo>
                  <a:cubicBezTo>
                    <a:pt x="3032" y="1451"/>
                    <a:pt x="3033" y="1462"/>
                    <a:pt x="3025" y="1463"/>
                  </a:cubicBezTo>
                  <a:cubicBezTo>
                    <a:pt x="3022" y="1467"/>
                    <a:pt x="3023" y="1473"/>
                    <a:pt x="3027" y="1476"/>
                  </a:cubicBezTo>
                  <a:cubicBezTo>
                    <a:pt x="3036" y="1480"/>
                    <a:pt x="3038" y="1486"/>
                    <a:pt x="3032" y="1505"/>
                  </a:cubicBezTo>
                  <a:cubicBezTo>
                    <a:pt x="3024" y="1529"/>
                    <a:pt x="3022" y="1535"/>
                    <a:pt x="3029" y="1535"/>
                  </a:cubicBezTo>
                  <a:cubicBezTo>
                    <a:pt x="3031" y="1535"/>
                    <a:pt x="3034" y="1534"/>
                    <a:pt x="3038" y="1534"/>
                  </a:cubicBezTo>
                  <a:cubicBezTo>
                    <a:pt x="3040" y="1534"/>
                    <a:pt x="3042" y="1533"/>
                    <a:pt x="3044" y="1533"/>
                  </a:cubicBezTo>
                  <a:cubicBezTo>
                    <a:pt x="3048" y="1533"/>
                    <a:pt x="3049" y="1535"/>
                    <a:pt x="3038" y="1541"/>
                  </a:cubicBezTo>
                  <a:cubicBezTo>
                    <a:pt x="3030" y="1547"/>
                    <a:pt x="3039" y="1552"/>
                    <a:pt x="3047" y="1563"/>
                  </a:cubicBezTo>
                  <a:cubicBezTo>
                    <a:pt x="3054" y="1566"/>
                    <a:pt x="3061" y="1567"/>
                    <a:pt x="3069" y="1567"/>
                  </a:cubicBezTo>
                  <a:cubicBezTo>
                    <a:pt x="3073" y="1567"/>
                    <a:pt x="3076" y="1567"/>
                    <a:pt x="3080" y="1566"/>
                  </a:cubicBezTo>
                  <a:cubicBezTo>
                    <a:pt x="3085" y="1566"/>
                    <a:pt x="3088" y="1565"/>
                    <a:pt x="3090" y="1565"/>
                  </a:cubicBezTo>
                  <a:cubicBezTo>
                    <a:pt x="3095" y="1565"/>
                    <a:pt x="3094" y="1568"/>
                    <a:pt x="3089" y="1578"/>
                  </a:cubicBezTo>
                  <a:cubicBezTo>
                    <a:pt x="3089" y="1583"/>
                    <a:pt x="3081" y="1590"/>
                    <a:pt x="3073" y="1591"/>
                  </a:cubicBezTo>
                  <a:cubicBezTo>
                    <a:pt x="3066" y="1591"/>
                    <a:pt x="3064" y="1585"/>
                    <a:pt x="3064" y="1585"/>
                  </a:cubicBezTo>
                  <a:lnTo>
                    <a:pt x="3064" y="1580"/>
                  </a:lnTo>
                  <a:cubicBezTo>
                    <a:pt x="3057" y="1580"/>
                    <a:pt x="3049" y="1581"/>
                    <a:pt x="3049" y="1593"/>
                  </a:cubicBezTo>
                  <a:cubicBezTo>
                    <a:pt x="3042" y="1599"/>
                    <a:pt x="3042" y="1605"/>
                    <a:pt x="3048" y="1605"/>
                  </a:cubicBezTo>
                  <a:cubicBezTo>
                    <a:pt x="3049" y="1605"/>
                    <a:pt x="3049" y="1605"/>
                    <a:pt x="3050" y="1605"/>
                  </a:cubicBezTo>
                  <a:lnTo>
                    <a:pt x="3050" y="1605"/>
                  </a:lnTo>
                  <a:cubicBezTo>
                    <a:pt x="3042" y="1611"/>
                    <a:pt x="3043" y="1624"/>
                    <a:pt x="3043" y="1635"/>
                  </a:cubicBezTo>
                  <a:cubicBezTo>
                    <a:pt x="3044" y="1647"/>
                    <a:pt x="3045" y="1665"/>
                    <a:pt x="3038" y="1671"/>
                  </a:cubicBezTo>
                  <a:cubicBezTo>
                    <a:pt x="3039" y="1683"/>
                    <a:pt x="3040" y="1689"/>
                    <a:pt x="3048" y="1689"/>
                  </a:cubicBezTo>
                  <a:cubicBezTo>
                    <a:pt x="3064" y="1689"/>
                    <a:pt x="3063" y="1694"/>
                    <a:pt x="3055" y="1694"/>
                  </a:cubicBezTo>
                  <a:cubicBezTo>
                    <a:pt x="3039" y="1701"/>
                    <a:pt x="3029" y="1777"/>
                    <a:pt x="3044" y="1784"/>
                  </a:cubicBezTo>
                  <a:cubicBezTo>
                    <a:pt x="3044" y="1784"/>
                    <a:pt x="3044" y="1790"/>
                    <a:pt x="3044" y="1796"/>
                  </a:cubicBezTo>
                  <a:cubicBezTo>
                    <a:pt x="3035" y="1808"/>
                    <a:pt x="3034" y="1843"/>
                    <a:pt x="3042" y="1850"/>
                  </a:cubicBezTo>
                  <a:cubicBezTo>
                    <a:pt x="3042" y="1856"/>
                    <a:pt x="3042" y="1861"/>
                    <a:pt x="3041" y="1867"/>
                  </a:cubicBezTo>
                  <a:cubicBezTo>
                    <a:pt x="3031" y="1878"/>
                    <a:pt x="3030" y="1884"/>
                    <a:pt x="3038" y="1891"/>
                  </a:cubicBezTo>
                  <a:cubicBezTo>
                    <a:pt x="3043" y="1896"/>
                    <a:pt x="3049" y="1898"/>
                    <a:pt x="3048" y="1898"/>
                  </a:cubicBezTo>
                  <a:cubicBezTo>
                    <a:pt x="3047" y="1898"/>
                    <a:pt x="3046" y="1898"/>
                    <a:pt x="3044" y="1897"/>
                  </a:cubicBezTo>
                  <a:cubicBezTo>
                    <a:pt x="3036" y="1897"/>
                    <a:pt x="3035" y="1909"/>
                    <a:pt x="3032" y="1932"/>
                  </a:cubicBezTo>
                  <a:cubicBezTo>
                    <a:pt x="3030" y="1949"/>
                    <a:pt x="3029" y="1953"/>
                    <a:pt x="3032" y="1953"/>
                  </a:cubicBezTo>
                  <a:cubicBezTo>
                    <a:pt x="3033" y="1953"/>
                    <a:pt x="3035" y="1953"/>
                    <a:pt x="3038" y="1951"/>
                  </a:cubicBezTo>
                  <a:lnTo>
                    <a:pt x="3038" y="1951"/>
                  </a:lnTo>
                  <a:cubicBezTo>
                    <a:pt x="3041" y="1971"/>
                    <a:pt x="3037" y="1974"/>
                    <a:pt x="3031" y="1974"/>
                  </a:cubicBezTo>
                  <a:cubicBezTo>
                    <a:pt x="3030" y="1974"/>
                    <a:pt x="3028" y="1974"/>
                    <a:pt x="3026" y="1974"/>
                  </a:cubicBezTo>
                  <a:cubicBezTo>
                    <a:pt x="3023" y="1972"/>
                    <a:pt x="3020" y="1971"/>
                    <a:pt x="3018" y="1971"/>
                  </a:cubicBezTo>
                  <a:cubicBezTo>
                    <a:pt x="3011" y="1971"/>
                    <a:pt x="3015" y="1979"/>
                    <a:pt x="3033" y="1987"/>
                  </a:cubicBezTo>
                  <a:cubicBezTo>
                    <a:pt x="3047" y="1995"/>
                    <a:pt x="3047" y="2006"/>
                    <a:pt x="3040" y="2006"/>
                  </a:cubicBezTo>
                  <a:cubicBezTo>
                    <a:pt x="3039" y="2006"/>
                    <a:pt x="3039" y="2006"/>
                    <a:pt x="3039" y="2006"/>
                  </a:cubicBezTo>
                  <a:cubicBezTo>
                    <a:pt x="3030" y="2005"/>
                    <a:pt x="3031" y="1999"/>
                    <a:pt x="3032" y="1993"/>
                  </a:cubicBezTo>
                  <a:lnTo>
                    <a:pt x="3015" y="1990"/>
                  </a:lnTo>
                  <a:lnTo>
                    <a:pt x="3015" y="1990"/>
                  </a:lnTo>
                  <a:cubicBezTo>
                    <a:pt x="3015" y="1996"/>
                    <a:pt x="3015" y="1996"/>
                    <a:pt x="3022" y="2004"/>
                  </a:cubicBezTo>
                  <a:cubicBezTo>
                    <a:pt x="3022" y="2008"/>
                    <a:pt x="3024" y="2014"/>
                    <a:pt x="3029" y="2016"/>
                  </a:cubicBezTo>
                  <a:cubicBezTo>
                    <a:pt x="3032" y="2021"/>
                    <a:pt x="3037" y="2023"/>
                    <a:pt x="3042" y="2023"/>
                  </a:cubicBezTo>
                  <a:cubicBezTo>
                    <a:pt x="3046" y="2023"/>
                    <a:pt x="3049" y="2022"/>
                    <a:pt x="3052" y="2021"/>
                  </a:cubicBezTo>
                  <a:cubicBezTo>
                    <a:pt x="3054" y="2020"/>
                    <a:pt x="3056" y="2019"/>
                    <a:pt x="3057" y="2019"/>
                  </a:cubicBezTo>
                  <a:cubicBezTo>
                    <a:pt x="3061" y="2019"/>
                    <a:pt x="3061" y="2024"/>
                    <a:pt x="3060" y="2029"/>
                  </a:cubicBezTo>
                  <a:cubicBezTo>
                    <a:pt x="3055" y="2034"/>
                    <a:pt x="3050" y="2036"/>
                    <a:pt x="3046" y="2036"/>
                  </a:cubicBezTo>
                  <a:cubicBezTo>
                    <a:pt x="3042" y="2036"/>
                    <a:pt x="3038" y="2034"/>
                    <a:pt x="3034" y="2031"/>
                  </a:cubicBezTo>
                  <a:cubicBezTo>
                    <a:pt x="3035" y="2024"/>
                    <a:pt x="3027" y="2023"/>
                    <a:pt x="3020" y="2021"/>
                  </a:cubicBezTo>
                  <a:cubicBezTo>
                    <a:pt x="3019" y="2021"/>
                    <a:pt x="3019" y="2021"/>
                    <a:pt x="3019" y="2021"/>
                  </a:cubicBezTo>
                  <a:cubicBezTo>
                    <a:pt x="3012" y="2021"/>
                    <a:pt x="3022" y="2053"/>
                    <a:pt x="3038" y="2063"/>
                  </a:cubicBezTo>
                  <a:lnTo>
                    <a:pt x="3029" y="2061"/>
                  </a:lnTo>
                  <a:cubicBezTo>
                    <a:pt x="3028" y="2061"/>
                    <a:pt x="3028" y="2061"/>
                    <a:pt x="3028" y="2061"/>
                  </a:cubicBezTo>
                  <a:cubicBezTo>
                    <a:pt x="3021" y="2061"/>
                    <a:pt x="3018" y="2073"/>
                    <a:pt x="3016" y="2085"/>
                  </a:cubicBezTo>
                  <a:cubicBezTo>
                    <a:pt x="3014" y="2097"/>
                    <a:pt x="3013" y="2104"/>
                    <a:pt x="3021" y="2105"/>
                  </a:cubicBezTo>
                  <a:cubicBezTo>
                    <a:pt x="3030" y="2107"/>
                    <a:pt x="3038" y="2108"/>
                    <a:pt x="3036" y="2114"/>
                  </a:cubicBezTo>
                  <a:cubicBezTo>
                    <a:pt x="3037" y="2111"/>
                    <a:pt x="3040" y="2110"/>
                    <a:pt x="3044" y="2110"/>
                  </a:cubicBezTo>
                  <a:cubicBezTo>
                    <a:pt x="3047" y="2110"/>
                    <a:pt x="3050" y="2110"/>
                    <a:pt x="3053" y="2110"/>
                  </a:cubicBezTo>
                  <a:cubicBezTo>
                    <a:pt x="3048" y="2117"/>
                    <a:pt x="3041" y="2123"/>
                    <a:pt x="3034" y="2126"/>
                  </a:cubicBezTo>
                  <a:cubicBezTo>
                    <a:pt x="3015" y="2135"/>
                    <a:pt x="3003" y="2152"/>
                    <a:pt x="3001" y="2172"/>
                  </a:cubicBezTo>
                  <a:cubicBezTo>
                    <a:pt x="2998" y="2185"/>
                    <a:pt x="2995" y="2204"/>
                    <a:pt x="2986" y="2208"/>
                  </a:cubicBezTo>
                  <a:cubicBezTo>
                    <a:pt x="2984" y="2220"/>
                    <a:pt x="2983" y="2227"/>
                    <a:pt x="2990" y="2228"/>
                  </a:cubicBezTo>
                  <a:lnTo>
                    <a:pt x="2988" y="2241"/>
                  </a:lnTo>
                  <a:cubicBezTo>
                    <a:pt x="2979" y="2245"/>
                    <a:pt x="2977" y="2259"/>
                    <a:pt x="2985" y="2260"/>
                  </a:cubicBezTo>
                  <a:cubicBezTo>
                    <a:pt x="2992" y="2268"/>
                    <a:pt x="2983" y="2272"/>
                    <a:pt x="2981" y="2278"/>
                  </a:cubicBezTo>
                  <a:cubicBezTo>
                    <a:pt x="2969" y="2284"/>
                    <a:pt x="2965" y="2287"/>
                    <a:pt x="2972" y="2287"/>
                  </a:cubicBezTo>
                  <a:cubicBezTo>
                    <a:pt x="2975" y="2287"/>
                    <a:pt x="2980" y="2286"/>
                    <a:pt x="2988" y="2285"/>
                  </a:cubicBezTo>
                  <a:cubicBezTo>
                    <a:pt x="2989" y="2286"/>
                    <a:pt x="2990" y="2286"/>
                    <a:pt x="2990" y="2286"/>
                  </a:cubicBezTo>
                  <a:cubicBezTo>
                    <a:pt x="2998" y="2286"/>
                    <a:pt x="3006" y="2276"/>
                    <a:pt x="3008" y="2270"/>
                  </a:cubicBezTo>
                  <a:lnTo>
                    <a:pt x="3012" y="2252"/>
                  </a:lnTo>
                  <a:lnTo>
                    <a:pt x="3016" y="2271"/>
                  </a:lnTo>
                  <a:cubicBezTo>
                    <a:pt x="3015" y="2278"/>
                    <a:pt x="3021" y="2291"/>
                    <a:pt x="3029" y="2293"/>
                  </a:cubicBezTo>
                  <a:cubicBezTo>
                    <a:pt x="3029" y="2293"/>
                    <a:pt x="3036" y="2294"/>
                    <a:pt x="3035" y="2301"/>
                  </a:cubicBezTo>
                  <a:lnTo>
                    <a:pt x="3020" y="2298"/>
                  </a:lnTo>
                  <a:cubicBezTo>
                    <a:pt x="3013" y="2292"/>
                    <a:pt x="3005" y="2288"/>
                    <a:pt x="2996" y="2288"/>
                  </a:cubicBezTo>
                  <a:cubicBezTo>
                    <a:pt x="2979" y="2291"/>
                    <a:pt x="2968" y="2308"/>
                    <a:pt x="2984" y="2311"/>
                  </a:cubicBezTo>
                  <a:cubicBezTo>
                    <a:pt x="2983" y="2317"/>
                    <a:pt x="2983" y="2317"/>
                    <a:pt x="2974" y="2321"/>
                  </a:cubicBezTo>
                  <a:cubicBezTo>
                    <a:pt x="2973" y="2321"/>
                    <a:pt x="2972" y="2321"/>
                    <a:pt x="2972" y="2321"/>
                  </a:cubicBezTo>
                  <a:cubicBezTo>
                    <a:pt x="2966" y="2321"/>
                    <a:pt x="2966" y="2328"/>
                    <a:pt x="2979" y="2336"/>
                  </a:cubicBezTo>
                  <a:cubicBezTo>
                    <a:pt x="2994" y="2345"/>
                    <a:pt x="2993" y="2351"/>
                    <a:pt x="2976" y="2354"/>
                  </a:cubicBezTo>
                  <a:cubicBezTo>
                    <a:pt x="2958" y="2364"/>
                    <a:pt x="2953" y="2389"/>
                    <a:pt x="2961" y="2391"/>
                  </a:cubicBezTo>
                  <a:cubicBezTo>
                    <a:pt x="2975" y="2393"/>
                    <a:pt x="2977" y="2411"/>
                    <a:pt x="2965" y="2417"/>
                  </a:cubicBezTo>
                  <a:cubicBezTo>
                    <a:pt x="2956" y="2421"/>
                    <a:pt x="2955" y="2428"/>
                    <a:pt x="2961" y="2436"/>
                  </a:cubicBezTo>
                  <a:cubicBezTo>
                    <a:pt x="2960" y="2435"/>
                    <a:pt x="2959" y="2435"/>
                    <a:pt x="2958" y="2435"/>
                  </a:cubicBezTo>
                  <a:cubicBezTo>
                    <a:pt x="2951" y="2435"/>
                    <a:pt x="2945" y="2440"/>
                    <a:pt x="2951" y="2447"/>
                  </a:cubicBezTo>
                  <a:cubicBezTo>
                    <a:pt x="2951" y="2447"/>
                    <a:pt x="2951" y="2450"/>
                    <a:pt x="2954" y="2450"/>
                  </a:cubicBezTo>
                  <a:cubicBezTo>
                    <a:pt x="2955" y="2450"/>
                    <a:pt x="2956" y="2449"/>
                    <a:pt x="2959" y="2448"/>
                  </a:cubicBezTo>
                  <a:lnTo>
                    <a:pt x="2972" y="2463"/>
                  </a:lnTo>
                  <a:cubicBezTo>
                    <a:pt x="2973" y="2459"/>
                    <a:pt x="2976" y="2458"/>
                    <a:pt x="2980" y="2458"/>
                  </a:cubicBezTo>
                  <a:cubicBezTo>
                    <a:pt x="2983" y="2458"/>
                    <a:pt x="2987" y="2459"/>
                    <a:pt x="2990" y="2459"/>
                  </a:cubicBezTo>
                  <a:cubicBezTo>
                    <a:pt x="2998" y="2462"/>
                    <a:pt x="2986" y="2485"/>
                    <a:pt x="2959" y="2493"/>
                  </a:cubicBezTo>
                  <a:lnTo>
                    <a:pt x="2941" y="2503"/>
                  </a:lnTo>
                  <a:lnTo>
                    <a:pt x="2957" y="2505"/>
                  </a:lnTo>
                  <a:cubicBezTo>
                    <a:pt x="2956" y="2511"/>
                    <a:pt x="2955" y="2517"/>
                    <a:pt x="2949" y="2517"/>
                  </a:cubicBezTo>
                  <a:cubicBezTo>
                    <a:pt x="2948" y="2517"/>
                    <a:pt x="2947" y="2517"/>
                    <a:pt x="2947" y="2517"/>
                  </a:cubicBezTo>
                  <a:cubicBezTo>
                    <a:pt x="2944" y="2516"/>
                    <a:pt x="2943" y="2516"/>
                    <a:pt x="2941" y="2516"/>
                  </a:cubicBezTo>
                  <a:cubicBezTo>
                    <a:pt x="2939" y="2516"/>
                    <a:pt x="2938" y="2517"/>
                    <a:pt x="2938" y="2521"/>
                  </a:cubicBezTo>
                  <a:cubicBezTo>
                    <a:pt x="2938" y="2521"/>
                    <a:pt x="2937" y="2528"/>
                    <a:pt x="2944" y="2529"/>
                  </a:cubicBezTo>
                  <a:cubicBezTo>
                    <a:pt x="2960" y="2531"/>
                    <a:pt x="2960" y="2531"/>
                    <a:pt x="2951" y="2537"/>
                  </a:cubicBezTo>
                  <a:cubicBezTo>
                    <a:pt x="2934" y="2540"/>
                    <a:pt x="2933" y="2546"/>
                    <a:pt x="2948" y="2555"/>
                  </a:cubicBezTo>
                  <a:cubicBezTo>
                    <a:pt x="2964" y="2558"/>
                    <a:pt x="2964" y="2558"/>
                    <a:pt x="2947" y="2561"/>
                  </a:cubicBezTo>
                  <a:cubicBezTo>
                    <a:pt x="2946" y="2561"/>
                    <a:pt x="2945" y="2561"/>
                    <a:pt x="2944" y="2561"/>
                  </a:cubicBezTo>
                  <a:cubicBezTo>
                    <a:pt x="2937" y="2561"/>
                    <a:pt x="2931" y="2565"/>
                    <a:pt x="2929" y="2572"/>
                  </a:cubicBezTo>
                  <a:lnTo>
                    <a:pt x="2937" y="2573"/>
                  </a:lnTo>
                  <a:cubicBezTo>
                    <a:pt x="2952" y="2575"/>
                    <a:pt x="2951" y="2582"/>
                    <a:pt x="2942" y="2586"/>
                  </a:cubicBezTo>
                  <a:cubicBezTo>
                    <a:pt x="2942" y="2586"/>
                    <a:pt x="2941" y="2586"/>
                    <a:pt x="2941" y="2586"/>
                  </a:cubicBezTo>
                  <a:cubicBezTo>
                    <a:pt x="2934" y="2586"/>
                    <a:pt x="2934" y="2593"/>
                    <a:pt x="2939" y="2605"/>
                  </a:cubicBezTo>
                  <a:cubicBezTo>
                    <a:pt x="2937" y="2616"/>
                    <a:pt x="2936" y="2622"/>
                    <a:pt x="2930" y="2622"/>
                  </a:cubicBezTo>
                  <a:cubicBezTo>
                    <a:pt x="2930" y="2622"/>
                    <a:pt x="2929" y="2622"/>
                    <a:pt x="2928" y="2622"/>
                  </a:cubicBezTo>
                  <a:cubicBezTo>
                    <a:pt x="2922" y="2621"/>
                    <a:pt x="2919" y="2621"/>
                    <a:pt x="2917" y="2621"/>
                  </a:cubicBezTo>
                  <a:cubicBezTo>
                    <a:pt x="2914" y="2621"/>
                    <a:pt x="2917" y="2623"/>
                    <a:pt x="2926" y="2629"/>
                  </a:cubicBezTo>
                  <a:cubicBezTo>
                    <a:pt x="2933" y="2637"/>
                    <a:pt x="2933" y="2637"/>
                    <a:pt x="2923" y="2647"/>
                  </a:cubicBezTo>
                  <a:cubicBezTo>
                    <a:pt x="2914" y="2652"/>
                    <a:pt x="2914" y="2652"/>
                    <a:pt x="2921" y="2660"/>
                  </a:cubicBezTo>
                  <a:cubicBezTo>
                    <a:pt x="2928" y="2661"/>
                    <a:pt x="2934" y="2662"/>
                    <a:pt x="2938" y="2662"/>
                  </a:cubicBezTo>
                  <a:cubicBezTo>
                    <a:pt x="2942" y="2662"/>
                    <a:pt x="2945" y="2661"/>
                    <a:pt x="2946" y="2658"/>
                  </a:cubicBezTo>
                  <a:cubicBezTo>
                    <a:pt x="2946" y="2654"/>
                    <a:pt x="2947" y="2652"/>
                    <a:pt x="2949" y="2652"/>
                  </a:cubicBezTo>
                  <a:cubicBezTo>
                    <a:pt x="2950" y="2652"/>
                    <a:pt x="2952" y="2653"/>
                    <a:pt x="2955" y="2653"/>
                  </a:cubicBezTo>
                  <a:lnTo>
                    <a:pt x="2952" y="2666"/>
                  </a:lnTo>
                  <a:cubicBezTo>
                    <a:pt x="2951" y="2675"/>
                    <a:pt x="2952" y="2684"/>
                    <a:pt x="2957" y="2692"/>
                  </a:cubicBezTo>
                  <a:cubicBezTo>
                    <a:pt x="2960" y="2700"/>
                    <a:pt x="2966" y="2704"/>
                    <a:pt x="2970" y="2704"/>
                  </a:cubicBezTo>
                  <a:cubicBezTo>
                    <a:pt x="2973" y="2704"/>
                    <a:pt x="2975" y="2701"/>
                    <a:pt x="2972" y="2695"/>
                  </a:cubicBezTo>
                  <a:lnTo>
                    <a:pt x="2981" y="2689"/>
                  </a:lnTo>
                  <a:cubicBezTo>
                    <a:pt x="2985" y="2690"/>
                    <a:pt x="2988" y="2690"/>
                    <a:pt x="2991" y="2690"/>
                  </a:cubicBezTo>
                  <a:cubicBezTo>
                    <a:pt x="3006" y="2690"/>
                    <a:pt x="3005" y="2681"/>
                    <a:pt x="2984" y="2677"/>
                  </a:cubicBezTo>
                  <a:cubicBezTo>
                    <a:pt x="2960" y="2674"/>
                    <a:pt x="2960" y="2674"/>
                    <a:pt x="2977" y="2670"/>
                  </a:cubicBezTo>
                  <a:lnTo>
                    <a:pt x="2977" y="2670"/>
                  </a:lnTo>
                  <a:cubicBezTo>
                    <a:pt x="2980" y="2671"/>
                    <a:pt x="2982" y="2671"/>
                    <a:pt x="2984" y="2671"/>
                  </a:cubicBezTo>
                  <a:cubicBezTo>
                    <a:pt x="2994" y="2671"/>
                    <a:pt x="2995" y="2666"/>
                    <a:pt x="2996" y="2660"/>
                  </a:cubicBezTo>
                  <a:cubicBezTo>
                    <a:pt x="2996" y="2656"/>
                    <a:pt x="2996" y="2654"/>
                    <a:pt x="2999" y="2654"/>
                  </a:cubicBezTo>
                  <a:cubicBezTo>
                    <a:pt x="3000" y="2654"/>
                    <a:pt x="3002" y="2655"/>
                    <a:pt x="3005" y="2656"/>
                  </a:cubicBezTo>
                  <a:cubicBezTo>
                    <a:pt x="3006" y="2656"/>
                    <a:pt x="3007" y="2656"/>
                    <a:pt x="3008" y="2656"/>
                  </a:cubicBezTo>
                  <a:cubicBezTo>
                    <a:pt x="3014" y="2656"/>
                    <a:pt x="3020" y="2652"/>
                    <a:pt x="3023" y="2646"/>
                  </a:cubicBezTo>
                  <a:cubicBezTo>
                    <a:pt x="3024" y="2640"/>
                    <a:pt x="3024" y="2640"/>
                    <a:pt x="3016" y="2638"/>
                  </a:cubicBezTo>
                  <a:cubicBezTo>
                    <a:pt x="3015" y="2639"/>
                    <a:pt x="3014" y="2639"/>
                    <a:pt x="3013" y="2639"/>
                  </a:cubicBezTo>
                  <a:cubicBezTo>
                    <a:pt x="3008" y="2639"/>
                    <a:pt x="3012" y="2629"/>
                    <a:pt x="3026" y="2626"/>
                  </a:cubicBezTo>
                  <a:cubicBezTo>
                    <a:pt x="3035" y="2622"/>
                    <a:pt x="3035" y="2622"/>
                    <a:pt x="3020" y="2620"/>
                  </a:cubicBezTo>
                  <a:cubicBezTo>
                    <a:pt x="3004" y="2616"/>
                    <a:pt x="3006" y="2604"/>
                    <a:pt x="3023" y="2601"/>
                  </a:cubicBezTo>
                  <a:cubicBezTo>
                    <a:pt x="3023" y="2601"/>
                    <a:pt x="3024" y="2594"/>
                    <a:pt x="3025" y="2588"/>
                  </a:cubicBezTo>
                  <a:cubicBezTo>
                    <a:pt x="3026" y="2582"/>
                    <a:pt x="3018" y="2580"/>
                    <a:pt x="3011" y="2579"/>
                  </a:cubicBezTo>
                  <a:cubicBezTo>
                    <a:pt x="2994" y="2576"/>
                    <a:pt x="2994" y="2576"/>
                    <a:pt x="3003" y="2572"/>
                  </a:cubicBezTo>
                  <a:cubicBezTo>
                    <a:pt x="3007" y="2569"/>
                    <a:pt x="3011" y="2568"/>
                    <a:pt x="3016" y="2568"/>
                  </a:cubicBezTo>
                  <a:cubicBezTo>
                    <a:pt x="3017" y="2568"/>
                    <a:pt x="3019" y="2568"/>
                    <a:pt x="3021" y="2568"/>
                  </a:cubicBezTo>
                  <a:cubicBezTo>
                    <a:pt x="3021" y="2568"/>
                    <a:pt x="3022" y="2568"/>
                    <a:pt x="3023" y="2568"/>
                  </a:cubicBezTo>
                  <a:cubicBezTo>
                    <a:pt x="3029" y="2568"/>
                    <a:pt x="3030" y="2563"/>
                    <a:pt x="3031" y="2557"/>
                  </a:cubicBezTo>
                  <a:cubicBezTo>
                    <a:pt x="3032" y="2551"/>
                    <a:pt x="3034" y="2538"/>
                    <a:pt x="3026" y="2537"/>
                  </a:cubicBezTo>
                  <a:lnTo>
                    <a:pt x="3026" y="2537"/>
                  </a:lnTo>
                  <a:lnTo>
                    <a:pt x="3034" y="2538"/>
                  </a:lnTo>
                  <a:cubicBezTo>
                    <a:pt x="3035" y="2532"/>
                    <a:pt x="3043" y="2533"/>
                    <a:pt x="3035" y="2532"/>
                  </a:cubicBezTo>
                  <a:cubicBezTo>
                    <a:pt x="3038" y="2526"/>
                    <a:pt x="3041" y="2520"/>
                    <a:pt x="3047" y="2514"/>
                  </a:cubicBezTo>
                  <a:cubicBezTo>
                    <a:pt x="3054" y="2507"/>
                    <a:pt x="3049" y="2493"/>
                    <a:pt x="3038" y="2493"/>
                  </a:cubicBezTo>
                  <a:cubicBezTo>
                    <a:pt x="3035" y="2493"/>
                    <a:pt x="3030" y="2494"/>
                    <a:pt x="3025" y="2499"/>
                  </a:cubicBezTo>
                  <a:cubicBezTo>
                    <a:pt x="3025" y="2501"/>
                    <a:pt x="3024" y="2502"/>
                    <a:pt x="3024" y="2502"/>
                  </a:cubicBezTo>
                  <a:cubicBezTo>
                    <a:pt x="3024" y="2502"/>
                    <a:pt x="3025" y="2499"/>
                    <a:pt x="3026" y="2492"/>
                  </a:cubicBezTo>
                  <a:cubicBezTo>
                    <a:pt x="3027" y="2485"/>
                    <a:pt x="3020" y="2484"/>
                    <a:pt x="3020" y="2484"/>
                  </a:cubicBezTo>
                  <a:cubicBezTo>
                    <a:pt x="3011" y="2483"/>
                    <a:pt x="3012" y="2476"/>
                    <a:pt x="3013" y="2471"/>
                  </a:cubicBezTo>
                  <a:lnTo>
                    <a:pt x="3013" y="2471"/>
                  </a:lnTo>
                  <a:lnTo>
                    <a:pt x="3030" y="2473"/>
                  </a:lnTo>
                  <a:cubicBezTo>
                    <a:pt x="3036" y="2476"/>
                    <a:pt x="3042" y="2477"/>
                    <a:pt x="3046" y="2477"/>
                  </a:cubicBezTo>
                  <a:cubicBezTo>
                    <a:pt x="3055" y="2477"/>
                    <a:pt x="3056" y="2470"/>
                    <a:pt x="3040" y="2462"/>
                  </a:cubicBezTo>
                  <a:lnTo>
                    <a:pt x="3040" y="2462"/>
                  </a:lnTo>
                  <a:lnTo>
                    <a:pt x="3048" y="2464"/>
                  </a:lnTo>
                  <a:cubicBezTo>
                    <a:pt x="3048" y="2464"/>
                    <a:pt x="3049" y="2464"/>
                    <a:pt x="3049" y="2464"/>
                  </a:cubicBezTo>
                  <a:cubicBezTo>
                    <a:pt x="3056" y="2464"/>
                    <a:pt x="3056" y="2457"/>
                    <a:pt x="3051" y="2445"/>
                  </a:cubicBezTo>
                  <a:cubicBezTo>
                    <a:pt x="3052" y="2438"/>
                    <a:pt x="3038" y="2429"/>
                    <a:pt x="3030" y="2428"/>
                  </a:cubicBezTo>
                  <a:cubicBezTo>
                    <a:pt x="3021" y="2427"/>
                    <a:pt x="3022" y="2420"/>
                    <a:pt x="3022" y="2420"/>
                  </a:cubicBezTo>
                  <a:cubicBezTo>
                    <a:pt x="3023" y="2416"/>
                    <a:pt x="3023" y="2415"/>
                    <a:pt x="3026" y="2415"/>
                  </a:cubicBezTo>
                  <a:cubicBezTo>
                    <a:pt x="3027" y="2415"/>
                    <a:pt x="3029" y="2415"/>
                    <a:pt x="3032" y="2416"/>
                  </a:cubicBezTo>
                  <a:cubicBezTo>
                    <a:pt x="3033" y="2416"/>
                    <a:pt x="3034" y="2416"/>
                    <a:pt x="3035" y="2416"/>
                  </a:cubicBezTo>
                  <a:cubicBezTo>
                    <a:pt x="3048" y="2416"/>
                    <a:pt x="3049" y="2405"/>
                    <a:pt x="3035" y="2397"/>
                  </a:cubicBezTo>
                  <a:lnTo>
                    <a:pt x="3035" y="2397"/>
                  </a:lnTo>
                  <a:lnTo>
                    <a:pt x="3043" y="2399"/>
                  </a:lnTo>
                  <a:cubicBezTo>
                    <a:pt x="3044" y="2399"/>
                    <a:pt x="3045" y="2399"/>
                    <a:pt x="3045" y="2399"/>
                  </a:cubicBezTo>
                  <a:cubicBezTo>
                    <a:pt x="3052" y="2399"/>
                    <a:pt x="3060" y="2393"/>
                    <a:pt x="3058" y="2363"/>
                  </a:cubicBezTo>
                  <a:cubicBezTo>
                    <a:pt x="3062" y="2338"/>
                    <a:pt x="3065" y="2320"/>
                    <a:pt x="3073" y="2320"/>
                  </a:cubicBezTo>
                  <a:cubicBezTo>
                    <a:pt x="3073" y="2320"/>
                    <a:pt x="3073" y="2320"/>
                    <a:pt x="3073" y="2320"/>
                  </a:cubicBezTo>
                  <a:cubicBezTo>
                    <a:pt x="3074" y="2320"/>
                    <a:pt x="3074" y="2320"/>
                    <a:pt x="3074" y="2320"/>
                  </a:cubicBezTo>
                  <a:cubicBezTo>
                    <a:pt x="3081" y="2320"/>
                    <a:pt x="3070" y="2293"/>
                    <a:pt x="3057" y="2279"/>
                  </a:cubicBezTo>
                  <a:lnTo>
                    <a:pt x="3057" y="2279"/>
                  </a:lnTo>
                  <a:cubicBezTo>
                    <a:pt x="3057" y="2279"/>
                    <a:pt x="3058" y="2279"/>
                    <a:pt x="3058" y="2279"/>
                  </a:cubicBezTo>
                  <a:cubicBezTo>
                    <a:pt x="3065" y="2279"/>
                    <a:pt x="3066" y="2272"/>
                    <a:pt x="3068" y="2261"/>
                  </a:cubicBezTo>
                  <a:cubicBezTo>
                    <a:pt x="3071" y="2246"/>
                    <a:pt x="3071" y="2244"/>
                    <a:pt x="3075" y="2244"/>
                  </a:cubicBezTo>
                  <a:cubicBezTo>
                    <a:pt x="3076" y="2244"/>
                    <a:pt x="3077" y="2244"/>
                    <a:pt x="3079" y="2244"/>
                  </a:cubicBezTo>
                  <a:cubicBezTo>
                    <a:pt x="3085" y="2248"/>
                    <a:pt x="3089" y="2250"/>
                    <a:pt x="3090" y="2250"/>
                  </a:cubicBezTo>
                  <a:cubicBezTo>
                    <a:pt x="3091" y="2250"/>
                    <a:pt x="3088" y="2246"/>
                    <a:pt x="3080" y="2237"/>
                  </a:cubicBezTo>
                  <a:cubicBezTo>
                    <a:pt x="3067" y="2229"/>
                    <a:pt x="3075" y="2214"/>
                    <a:pt x="3088" y="2214"/>
                  </a:cubicBezTo>
                  <a:cubicBezTo>
                    <a:pt x="3090" y="2214"/>
                    <a:pt x="3091" y="2214"/>
                    <a:pt x="3093" y="2215"/>
                  </a:cubicBezTo>
                  <a:cubicBezTo>
                    <a:pt x="3093" y="2215"/>
                    <a:pt x="3094" y="2215"/>
                    <a:pt x="3094" y="2215"/>
                  </a:cubicBezTo>
                  <a:cubicBezTo>
                    <a:pt x="3101" y="2215"/>
                    <a:pt x="3102" y="2208"/>
                    <a:pt x="3104" y="2197"/>
                  </a:cubicBezTo>
                  <a:cubicBezTo>
                    <a:pt x="3097" y="2189"/>
                    <a:pt x="3099" y="2177"/>
                    <a:pt x="3101" y="2164"/>
                  </a:cubicBezTo>
                  <a:cubicBezTo>
                    <a:pt x="3105" y="2145"/>
                    <a:pt x="3105" y="2145"/>
                    <a:pt x="3089" y="2143"/>
                  </a:cubicBezTo>
                  <a:cubicBezTo>
                    <a:pt x="3073" y="2140"/>
                    <a:pt x="3075" y="2134"/>
                    <a:pt x="3077" y="2122"/>
                  </a:cubicBezTo>
                  <a:cubicBezTo>
                    <a:pt x="3078" y="2116"/>
                    <a:pt x="3079" y="2110"/>
                    <a:pt x="3085" y="2110"/>
                  </a:cubicBezTo>
                  <a:cubicBezTo>
                    <a:pt x="3086" y="2110"/>
                    <a:pt x="3086" y="2110"/>
                    <a:pt x="3087" y="2110"/>
                  </a:cubicBezTo>
                  <a:cubicBezTo>
                    <a:pt x="3087" y="2110"/>
                    <a:pt x="3096" y="2106"/>
                    <a:pt x="3097" y="2099"/>
                  </a:cubicBezTo>
                  <a:cubicBezTo>
                    <a:pt x="3098" y="2093"/>
                    <a:pt x="3099" y="2088"/>
                    <a:pt x="3105" y="2088"/>
                  </a:cubicBezTo>
                  <a:cubicBezTo>
                    <a:pt x="3106" y="2088"/>
                    <a:pt x="3106" y="2088"/>
                    <a:pt x="3107" y="2088"/>
                  </a:cubicBezTo>
                  <a:cubicBezTo>
                    <a:pt x="3114" y="2085"/>
                    <a:pt x="3117" y="2078"/>
                    <a:pt x="3118" y="2071"/>
                  </a:cubicBezTo>
                  <a:cubicBezTo>
                    <a:pt x="3120" y="2059"/>
                    <a:pt x="3123" y="2048"/>
                    <a:pt x="3131" y="2048"/>
                  </a:cubicBezTo>
                  <a:cubicBezTo>
                    <a:pt x="3131" y="2048"/>
                    <a:pt x="3131" y="2048"/>
                    <a:pt x="3132" y="2048"/>
                  </a:cubicBezTo>
                  <a:cubicBezTo>
                    <a:pt x="3133" y="2041"/>
                    <a:pt x="3133" y="2041"/>
                    <a:pt x="3124" y="2040"/>
                  </a:cubicBezTo>
                  <a:cubicBezTo>
                    <a:pt x="3116" y="2039"/>
                    <a:pt x="3109" y="2031"/>
                    <a:pt x="3121" y="2007"/>
                  </a:cubicBezTo>
                  <a:cubicBezTo>
                    <a:pt x="3122" y="1995"/>
                    <a:pt x="3125" y="1976"/>
                    <a:pt x="3117" y="1975"/>
                  </a:cubicBezTo>
                  <a:cubicBezTo>
                    <a:pt x="3117" y="1970"/>
                    <a:pt x="3117" y="1969"/>
                    <a:pt x="3120" y="1969"/>
                  </a:cubicBezTo>
                  <a:cubicBezTo>
                    <a:pt x="3121" y="1969"/>
                    <a:pt x="3123" y="1969"/>
                    <a:pt x="3125" y="1969"/>
                  </a:cubicBezTo>
                  <a:cubicBezTo>
                    <a:pt x="3126" y="1969"/>
                    <a:pt x="3128" y="1969"/>
                    <a:pt x="3129" y="1969"/>
                  </a:cubicBezTo>
                  <a:cubicBezTo>
                    <a:pt x="3142" y="1969"/>
                    <a:pt x="3142" y="1958"/>
                    <a:pt x="3128" y="1944"/>
                  </a:cubicBezTo>
                  <a:cubicBezTo>
                    <a:pt x="3121" y="1943"/>
                    <a:pt x="3122" y="1938"/>
                    <a:pt x="3131" y="1932"/>
                  </a:cubicBezTo>
                  <a:cubicBezTo>
                    <a:pt x="3131" y="1926"/>
                    <a:pt x="3128" y="1922"/>
                    <a:pt x="3124" y="1919"/>
                  </a:cubicBezTo>
                  <a:cubicBezTo>
                    <a:pt x="3117" y="1912"/>
                    <a:pt x="3117" y="1912"/>
                    <a:pt x="3126" y="1900"/>
                  </a:cubicBezTo>
                  <a:cubicBezTo>
                    <a:pt x="3127" y="1900"/>
                    <a:pt x="3127" y="1900"/>
                    <a:pt x="3128" y="1900"/>
                  </a:cubicBezTo>
                  <a:cubicBezTo>
                    <a:pt x="3135" y="1900"/>
                    <a:pt x="3135" y="1894"/>
                    <a:pt x="3136" y="1888"/>
                  </a:cubicBezTo>
                  <a:cubicBezTo>
                    <a:pt x="3132" y="1875"/>
                    <a:pt x="3134" y="1806"/>
                    <a:pt x="3142" y="1800"/>
                  </a:cubicBezTo>
                  <a:cubicBezTo>
                    <a:pt x="3134" y="1793"/>
                    <a:pt x="3134" y="1793"/>
                    <a:pt x="3134" y="1787"/>
                  </a:cubicBezTo>
                  <a:cubicBezTo>
                    <a:pt x="3151" y="1782"/>
                    <a:pt x="3143" y="1775"/>
                    <a:pt x="3126" y="1774"/>
                  </a:cubicBezTo>
                  <a:lnTo>
                    <a:pt x="3126" y="1781"/>
                  </a:lnTo>
                  <a:lnTo>
                    <a:pt x="3126" y="1787"/>
                  </a:lnTo>
                  <a:cubicBezTo>
                    <a:pt x="3109" y="1786"/>
                    <a:pt x="3110" y="1768"/>
                    <a:pt x="3135" y="1768"/>
                  </a:cubicBezTo>
                  <a:cubicBezTo>
                    <a:pt x="3151" y="1763"/>
                    <a:pt x="3151" y="1763"/>
                    <a:pt x="3135" y="1756"/>
                  </a:cubicBezTo>
                  <a:cubicBezTo>
                    <a:pt x="3119" y="1749"/>
                    <a:pt x="3119" y="1744"/>
                    <a:pt x="3136" y="1737"/>
                  </a:cubicBezTo>
                  <a:cubicBezTo>
                    <a:pt x="3152" y="1737"/>
                    <a:pt x="3152" y="1737"/>
                    <a:pt x="3136" y="1730"/>
                  </a:cubicBezTo>
                  <a:cubicBezTo>
                    <a:pt x="3104" y="1718"/>
                    <a:pt x="3097" y="1700"/>
                    <a:pt x="3130" y="1699"/>
                  </a:cubicBezTo>
                  <a:cubicBezTo>
                    <a:pt x="3145" y="1699"/>
                    <a:pt x="3154" y="1692"/>
                    <a:pt x="3153" y="1686"/>
                  </a:cubicBezTo>
                  <a:cubicBezTo>
                    <a:pt x="3153" y="1682"/>
                    <a:pt x="3149" y="1680"/>
                    <a:pt x="3144" y="1680"/>
                  </a:cubicBezTo>
                  <a:cubicBezTo>
                    <a:pt x="3142" y="1680"/>
                    <a:pt x="3140" y="1681"/>
                    <a:pt x="3137" y="1681"/>
                  </a:cubicBezTo>
                  <a:cubicBezTo>
                    <a:pt x="3133" y="1682"/>
                    <a:pt x="3130" y="1683"/>
                    <a:pt x="3128" y="1683"/>
                  </a:cubicBezTo>
                  <a:cubicBezTo>
                    <a:pt x="3122" y="1683"/>
                    <a:pt x="3125" y="1677"/>
                    <a:pt x="3136" y="1667"/>
                  </a:cubicBezTo>
                  <a:cubicBezTo>
                    <a:pt x="3159" y="1648"/>
                    <a:pt x="3159" y="1635"/>
                    <a:pt x="3141" y="1617"/>
                  </a:cubicBezTo>
                  <a:cubicBezTo>
                    <a:pt x="3128" y="1600"/>
                    <a:pt x="3124" y="1585"/>
                    <a:pt x="3129" y="1585"/>
                  </a:cubicBezTo>
                  <a:cubicBezTo>
                    <a:pt x="3131" y="1585"/>
                    <a:pt x="3134" y="1587"/>
                    <a:pt x="3139" y="1592"/>
                  </a:cubicBezTo>
                  <a:cubicBezTo>
                    <a:pt x="3147" y="1598"/>
                    <a:pt x="3152" y="1600"/>
                    <a:pt x="3153" y="1600"/>
                  </a:cubicBezTo>
                  <a:cubicBezTo>
                    <a:pt x="3154" y="1600"/>
                    <a:pt x="3152" y="1597"/>
                    <a:pt x="3147" y="1591"/>
                  </a:cubicBezTo>
                  <a:cubicBezTo>
                    <a:pt x="3146" y="1579"/>
                    <a:pt x="3145" y="1565"/>
                    <a:pt x="3145" y="1560"/>
                  </a:cubicBezTo>
                  <a:cubicBezTo>
                    <a:pt x="3144" y="1554"/>
                    <a:pt x="3138" y="1548"/>
                    <a:pt x="3130" y="1548"/>
                  </a:cubicBezTo>
                  <a:cubicBezTo>
                    <a:pt x="3130" y="1548"/>
                    <a:pt x="3129" y="1548"/>
                    <a:pt x="3128" y="1548"/>
                  </a:cubicBezTo>
                  <a:cubicBezTo>
                    <a:pt x="3144" y="1541"/>
                    <a:pt x="3151" y="1527"/>
                    <a:pt x="3134" y="1516"/>
                  </a:cubicBezTo>
                  <a:lnTo>
                    <a:pt x="3132" y="1504"/>
                  </a:lnTo>
                  <a:cubicBezTo>
                    <a:pt x="3131" y="1497"/>
                    <a:pt x="3131" y="1497"/>
                    <a:pt x="3122" y="1492"/>
                  </a:cubicBezTo>
                  <a:cubicBezTo>
                    <a:pt x="3113" y="1487"/>
                    <a:pt x="3119" y="1480"/>
                    <a:pt x="3126" y="1472"/>
                  </a:cubicBezTo>
                  <a:cubicBezTo>
                    <a:pt x="3132" y="1466"/>
                    <a:pt x="3140" y="1459"/>
                    <a:pt x="3133" y="1459"/>
                  </a:cubicBezTo>
                  <a:cubicBezTo>
                    <a:pt x="3133" y="1459"/>
                    <a:pt x="3132" y="1459"/>
                    <a:pt x="3132" y="1459"/>
                  </a:cubicBezTo>
                  <a:cubicBezTo>
                    <a:pt x="3131" y="1459"/>
                    <a:pt x="3131" y="1459"/>
                    <a:pt x="3131" y="1459"/>
                  </a:cubicBezTo>
                  <a:cubicBezTo>
                    <a:pt x="3123" y="1459"/>
                    <a:pt x="3113" y="1448"/>
                    <a:pt x="3105" y="1444"/>
                  </a:cubicBezTo>
                  <a:cubicBezTo>
                    <a:pt x="3098" y="1441"/>
                    <a:pt x="3100" y="1435"/>
                    <a:pt x="3106" y="1435"/>
                  </a:cubicBezTo>
                  <a:cubicBezTo>
                    <a:pt x="3108" y="1435"/>
                    <a:pt x="3110" y="1435"/>
                    <a:pt x="3112" y="1436"/>
                  </a:cubicBezTo>
                  <a:cubicBezTo>
                    <a:pt x="3121" y="1435"/>
                    <a:pt x="3121" y="1435"/>
                    <a:pt x="3126" y="1421"/>
                  </a:cubicBezTo>
                  <a:cubicBezTo>
                    <a:pt x="3125" y="1415"/>
                    <a:pt x="3123" y="1404"/>
                    <a:pt x="3116" y="1404"/>
                  </a:cubicBezTo>
                  <a:cubicBezTo>
                    <a:pt x="3116" y="1404"/>
                    <a:pt x="3115" y="1404"/>
                    <a:pt x="3115" y="1404"/>
                  </a:cubicBezTo>
                  <a:cubicBezTo>
                    <a:pt x="3115" y="1404"/>
                    <a:pt x="3115" y="1404"/>
                    <a:pt x="3115" y="1404"/>
                  </a:cubicBezTo>
                  <a:cubicBezTo>
                    <a:pt x="3107" y="1404"/>
                    <a:pt x="3100" y="1368"/>
                    <a:pt x="3107" y="1360"/>
                  </a:cubicBezTo>
                  <a:lnTo>
                    <a:pt x="3105" y="1348"/>
                  </a:lnTo>
                  <a:cubicBezTo>
                    <a:pt x="3104" y="1341"/>
                    <a:pt x="3094" y="1338"/>
                    <a:pt x="3093" y="1331"/>
                  </a:cubicBezTo>
                  <a:cubicBezTo>
                    <a:pt x="3090" y="1326"/>
                    <a:pt x="3086" y="1323"/>
                    <a:pt x="3081" y="1321"/>
                  </a:cubicBezTo>
                  <a:cubicBezTo>
                    <a:pt x="3079" y="1315"/>
                    <a:pt x="3078" y="1308"/>
                    <a:pt x="3086" y="1307"/>
                  </a:cubicBezTo>
                  <a:cubicBezTo>
                    <a:pt x="3068" y="1305"/>
                    <a:pt x="3068" y="1305"/>
                    <a:pt x="3082" y="1295"/>
                  </a:cubicBezTo>
                  <a:cubicBezTo>
                    <a:pt x="3098" y="1290"/>
                    <a:pt x="3098" y="1290"/>
                    <a:pt x="3080" y="1288"/>
                  </a:cubicBezTo>
                  <a:cubicBezTo>
                    <a:pt x="3071" y="1285"/>
                    <a:pt x="3071" y="1285"/>
                    <a:pt x="3077" y="1276"/>
                  </a:cubicBezTo>
                  <a:cubicBezTo>
                    <a:pt x="3084" y="1275"/>
                    <a:pt x="3084" y="1270"/>
                    <a:pt x="3079" y="1270"/>
                  </a:cubicBezTo>
                  <a:cubicBezTo>
                    <a:pt x="3078" y="1270"/>
                    <a:pt x="3077" y="1270"/>
                    <a:pt x="3076" y="1270"/>
                  </a:cubicBezTo>
                  <a:cubicBezTo>
                    <a:pt x="3058" y="1268"/>
                    <a:pt x="3045" y="1252"/>
                    <a:pt x="3061" y="1248"/>
                  </a:cubicBezTo>
                  <a:cubicBezTo>
                    <a:pt x="3059" y="1243"/>
                    <a:pt x="3055" y="1240"/>
                    <a:pt x="3050" y="1239"/>
                  </a:cubicBezTo>
                  <a:cubicBezTo>
                    <a:pt x="3033" y="1237"/>
                    <a:pt x="3033" y="1238"/>
                    <a:pt x="3049" y="1232"/>
                  </a:cubicBezTo>
                  <a:cubicBezTo>
                    <a:pt x="3062" y="1222"/>
                    <a:pt x="3061" y="1215"/>
                    <a:pt x="3043" y="1214"/>
                  </a:cubicBezTo>
                  <a:cubicBezTo>
                    <a:pt x="3039" y="1213"/>
                    <a:pt x="3036" y="1206"/>
                    <a:pt x="3040" y="1202"/>
                  </a:cubicBezTo>
                  <a:cubicBezTo>
                    <a:pt x="3045" y="1189"/>
                    <a:pt x="3040" y="1159"/>
                    <a:pt x="3030" y="1159"/>
                  </a:cubicBezTo>
                  <a:cubicBezTo>
                    <a:pt x="3029" y="1159"/>
                    <a:pt x="3027" y="1160"/>
                    <a:pt x="3025" y="1161"/>
                  </a:cubicBezTo>
                  <a:lnTo>
                    <a:pt x="3021" y="1149"/>
                  </a:lnTo>
                  <a:cubicBezTo>
                    <a:pt x="3024" y="1135"/>
                    <a:pt x="3022" y="1129"/>
                    <a:pt x="3012" y="1126"/>
                  </a:cubicBezTo>
                  <a:lnTo>
                    <a:pt x="3003" y="1123"/>
                  </a:lnTo>
                  <a:cubicBezTo>
                    <a:pt x="3009" y="1121"/>
                    <a:pt x="3014" y="1113"/>
                    <a:pt x="3013" y="1105"/>
                  </a:cubicBezTo>
                  <a:cubicBezTo>
                    <a:pt x="3012" y="1102"/>
                    <a:pt x="3011" y="1101"/>
                    <a:pt x="3010" y="1101"/>
                  </a:cubicBezTo>
                  <a:cubicBezTo>
                    <a:pt x="3008" y="1101"/>
                    <a:pt x="3007" y="1102"/>
                    <a:pt x="3004" y="1103"/>
                  </a:cubicBezTo>
                  <a:cubicBezTo>
                    <a:pt x="3002" y="1106"/>
                    <a:pt x="3000" y="1107"/>
                    <a:pt x="2999" y="1107"/>
                  </a:cubicBezTo>
                  <a:cubicBezTo>
                    <a:pt x="2997" y="1107"/>
                    <a:pt x="2995" y="1103"/>
                    <a:pt x="2994" y="1100"/>
                  </a:cubicBezTo>
                  <a:cubicBezTo>
                    <a:pt x="2993" y="1092"/>
                    <a:pt x="2997" y="1085"/>
                    <a:pt x="3004" y="1082"/>
                  </a:cubicBezTo>
                  <a:lnTo>
                    <a:pt x="3002" y="1076"/>
                  </a:lnTo>
                  <a:cubicBezTo>
                    <a:pt x="2997" y="1078"/>
                    <a:pt x="2994" y="1079"/>
                    <a:pt x="2991" y="1079"/>
                  </a:cubicBezTo>
                  <a:cubicBezTo>
                    <a:pt x="2987" y="1079"/>
                    <a:pt x="2987" y="1075"/>
                    <a:pt x="2993" y="1074"/>
                  </a:cubicBezTo>
                  <a:cubicBezTo>
                    <a:pt x="2996" y="1067"/>
                    <a:pt x="2996" y="1059"/>
                    <a:pt x="2993" y="1053"/>
                  </a:cubicBezTo>
                  <a:cubicBezTo>
                    <a:pt x="2992" y="1053"/>
                    <a:pt x="2991" y="1053"/>
                    <a:pt x="2990" y="1053"/>
                  </a:cubicBezTo>
                  <a:cubicBezTo>
                    <a:pt x="2988" y="1053"/>
                    <a:pt x="2989" y="1051"/>
                    <a:pt x="2991" y="1051"/>
                  </a:cubicBezTo>
                  <a:cubicBezTo>
                    <a:pt x="2991" y="1051"/>
                    <a:pt x="2992" y="1051"/>
                    <a:pt x="2993" y="1053"/>
                  </a:cubicBezTo>
                  <a:lnTo>
                    <a:pt x="3001" y="1049"/>
                  </a:lnTo>
                  <a:cubicBezTo>
                    <a:pt x="3003" y="1045"/>
                    <a:pt x="3003" y="1044"/>
                    <a:pt x="3001" y="1044"/>
                  </a:cubicBezTo>
                  <a:cubicBezTo>
                    <a:pt x="2999" y="1044"/>
                    <a:pt x="2995" y="1045"/>
                    <a:pt x="2990" y="1047"/>
                  </a:cubicBezTo>
                  <a:lnTo>
                    <a:pt x="2986" y="1035"/>
                  </a:lnTo>
                  <a:cubicBezTo>
                    <a:pt x="2985" y="1031"/>
                    <a:pt x="2983" y="1028"/>
                    <a:pt x="2980" y="1028"/>
                  </a:cubicBezTo>
                  <a:cubicBezTo>
                    <a:pt x="2979" y="1028"/>
                    <a:pt x="2978" y="1029"/>
                    <a:pt x="2976" y="1032"/>
                  </a:cubicBezTo>
                  <a:cubicBezTo>
                    <a:pt x="2972" y="1034"/>
                    <a:pt x="2967" y="1037"/>
                    <a:pt x="2964" y="1037"/>
                  </a:cubicBezTo>
                  <a:cubicBezTo>
                    <a:pt x="2961" y="1037"/>
                    <a:pt x="2959" y="1036"/>
                    <a:pt x="2958" y="1034"/>
                  </a:cubicBezTo>
                  <a:cubicBezTo>
                    <a:pt x="2957" y="1034"/>
                    <a:pt x="2956" y="1034"/>
                    <a:pt x="2955" y="1034"/>
                  </a:cubicBezTo>
                  <a:cubicBezTo>
                    <a:pt x="2953" y="1034"/>
                    <a:pt x="2955" y="1032"/>
                    <a:pt x="2956" y="1032"/>
                  </a:cubicBezTo>
                  <a:cubicBezTo>
                    <a:pt x="2957" y="1032"/>
                    <a:pt x="2957" y="1032"/>
                    <a:pt x="2958" y="1034"/>
                  </a:cubicBezTo>
                  <a:cubicBezTo>
                    <a:pt x="2966" y="1030"/>
                    <a:pt x="2974" y="1027"/>
                    <a:pt x="2970" y="1021"/>
                  </a:cubicBezTo>
                  <a:cubicBezTo>
                    <a:pt x="2968" y="1016"/>
                    <a:pt x="2975" y="1012"/>
                    <a:pt x="2975" y="1012"/>
                  </a:cubicBezTo>
                  <a:cubicBezTo>
                    <a:pt x="2993" y="1011"/>
                    <a:pt x="2974" y="992"/>
                    <a:pt x="2964" y="990"/>
                  </a:cubicBezTo>
                  <a:cubicBezTo>
                    <a:pt x="2943" y="985"/>
                    <a:pt x="2941" y="981"/>
                    <a:pt x="2956" y="973"/>
                  </a:cubicBezTo>
                  <a:cubicBezTo>
                    <a:pt x="2966" y="968"/>
                    <a:pt x="2959" y="965"/>
                    <a:pt x="2947" y="965"/>
                  </a:cubicBezTo>
                  <a:cubicBezTo>
                    <a:pt x="2941" y="965"/>
                    <a:pt x="2933" y="966"/>
                    <a:pt x="2925" y="967"/>
                  </a:cubicBezTo>
                  <a:lnTo>
                    <a:pt x="2901" y="973"/>
                  </a:lnTo>
                  <a:lnTo>
                    <a:pt x="2923" y="962"/>
                  </a:lnTo>
                  <a:cubicBezTo>
                    <a:pt x="2949" y="942"/>
                    <a:pt x="2949" y="942"/>
                    <a:pt x="2926" y="931"/>
                  </a:cubicBezTo>
                  <a:cubicBezTo>
                    <a:pt x="2913" y="925"/>
                    <a:pt x="2913" y="925"/>
                    <a:pt x="2921" y="920"/>
                  </a:cubicBezTo>
                  <a:cubicBezTo>
                    <a:pt x="2928" y="917"/>
                    <a:pt x="2925" y="911"/>
                    <a:pt x="2916" y="894"/>
                  </a:cubicBezTo>
                  <a:cubicBezTo>
                    <a:pt x="2909" y="881"/>
                    <a:pt x="2906" y="875"/>
                    <a:pt x="2901" y="875"/>
                  </a:cubicBezTo>
                  <a:cubicBezTo>
                    <a:pt x="2900" y="875"/>
                    <a:pt x="2899" y="876"/>
                    <a:pt x="2897" y="877"/>
                  </a:cubicBezTo>
                  <a:lnTo>
                    <a:pt x="2891" y="866"/>
                  </a:lnTo>
                  <a:cubicBezTo>
                    <a:pt x="2897" y="858"/>
                    <a:pt x="2894" y="852"/>
                    <a:pt x="2889" y="852"/>
                  </a:cubicBezTo>
                  <a:cubicBezTo>
                    <a:pt x="2886" y="852"/>
                    <a:pt x="2881" y="854"/>
                    <a:pt x="2877" y="860"/>
                  </a:cubicBezTo>
                  <a:lnTo>
                    <a:pt x="2870" y="848"/>
                  </a:lnTo>
                  <a:lnTo>
                    <a:pt x="2877" y="845"/>
                  </a:lnTo>
                  <a:cubicBezTo>
                    <a:pt x="2884" y="841"/>
                    <a:pt x="2877" y="829"/>
                    <a:pt x="2851" y="787"/>
                  </a:cubicBezTo>
                  <a:cubicBezTo>
                    <a:pt x="2830" y="752"/>
                    <a:pt x="2821" y="740"/>
                    <a:pt x="2813" y="740"/>
                  </a:cubicBezTo>
                  <a:cubicBezTo>
                    <a:pt x="2810" y="740"/>
                    <a:pt x="2807" y="741"/>
                    <a:pt x="2803" y="744"/>
                  </a:cubicBezTo>
                  <a:cubicBezTo>
                    <a:pt x="2799" y="745"/>
                    <a:pt x="2796" y="745"/>
                    <a:pt x="2794" y="745"/>
                  </a:cubicBezTo>
                  <a:cubicBezTo>
                    <a:pt x="2786" y="745"/>
                    <a:pt x="2786" y="741"/>
                    <a:pt x="2795" y="734"/>
                  </a:cubicBezTo>
                  <a:cubicBezTo>
                    <a:pt x="2801" y="729"/>
                    <a:pt x="2804" y="723"/>
                    <a:pt x="2801" y="723"/>
                  </a:cubicBezTo>
                  <a:cubicBezTo>
                    <a:pt x="2801" y="723"/>
                    <a:pt x="2800" y="723"/>
                    <a:pt x="2799" y="724"/>
                  </a:cubicBezTo>
                  <a:cubicBezTo>
                    <a:pt x="2794" y="718"/>
                    <a:pt x="2793" y="712"/>
                    <a:pt x="2794" y="704"/>
                  </a:cubicBezTo>
                  <a:cubicBezTo>
                    <a:pt x="2795" y="686"/>
                    <a:pt x="2790" y="681"/>
                    <a:pt x="2785" y="681"/>
                  </a:cubicBezTo>
                  <a:cubicBezTo>
                    <a:pt x="2783" y="681"/>
                    <a:pt x="2780" y="682"/>
                    <a:pt x="2778" y="684"/>
                  </a:cubicBezTo>
                  <a:cubicBezTo>
                    <a:pt x="2775" y="689"/>
                    <a:pt x="2773" y="692"/>
                    <a:pt x="2773" y="692"/>
                  </a:cubicBezTo>
                  <a:cubicBezTo>
                    <a:pt x="2771" y="692"/>
                    <a:pt x="2773" y="685"/>
                    <a:pt x="2775" y="679"/>
                  </a:cubicBezTo>
                  <a:cubicBezTo>
                    <a:pt x="2777" y="671"/>
                    <a:pt x="2779" y="663"/>
                    <a:pt x="2776" y="663"/>
                  </a:cubicBezTo>
                  <a:cubicBezTo>
                    <a:pt x="2776" y="663"/>
                    <a:pt x="2775" y="663"/>
                    <a:pt x="2774" y="664"/>
                  </a:cubicBezTo>
                  <a:cubicBezTo>
                    <a:pt x="2763" y="663"/>
                    <a:pt x="2735" y="639"/>
                    <a:pt x="2747" y="629"/>
                  </a:cubicBezTo>
                  <a:lnTo>
                    <a:pt x="2739" y="618"/>
                  </a:lnTo>
                  <a:cubicBezTo>
                    <a:pt x="2738" y="620"/>
                    <a:pt x="2736" y="620"/>
                    <a:pt x="2735" y="620"/>
                  </a:cubicBezTo>
                  <a:cubicBezTo>
                    <a:pt x="2730" y="620"/>
                    <a:pt x="2724" y="612"/>
                    <a:pt x="2717" y="605"/>
                  </a:cubicBezTo>
                  <a:cubicBezTo>
                    <a:pt x="2708" y="595"/>
                    <a:pt x="2703" y="590"/>
                    <a:pt x="2710" y="585"/>
                  </a:cubicBezTo>
                  <a:cubicBezTo>
                    <a:pt x="2720" y="585"/>
                    <a:pt x="2716" y="580"/>
                    <a:pt x="2701" y="576"/>
                  </a:cubicBezTo>
                  <a:cubicBezTo>
                    <a:pt x="2700" y="575"/>
                    <a:pt x="2698" y="574"/>
                    <a:pt x="2695" y="574"/>
                  </a:cubicBezTo>
                  <a:cubicBezTo>
                    <a:pt x="2691" y="574"/>
                    <a:pt x="2687" y="575"/>
                    <a:pt x="2684" y="575"/>
                  </a:cubicBezTo>
                  <a:cubicBezTo>
                    <a:pt x="2681" y="575"/>
                    <a:pt x="2678" y="574"/>
                    <a:pt x="2676" y="573"/>
                  </a:cubicBezTo>
                  <a:cubicBezTo>
                    <a:pt x="2673" y="576"/>
                    <a:pt x="2669" y="578"/>
                    <a:pt x="2664" y="578"/>
                  </a:cubicBezTo>
                  <a:cubicBezTo>
                    <a:pt x="2661" y="578"/>
                    <a:pt x="2658" y="577"/>
                    <a:pt x="2656" y="575"/>
                  </a:cubicBezTo>
                  <a:lnTo>
                    <a:pt x="2662" y="569"/>
                  </a:lnTo>
                  <a:lnTo>
                    <a:pt x="2674" y="558"/>
                  </a:lnTo>
                  <a:cubicBezTo>
                    <a:pt x="2671" y="555"/>
                    <a:pt x="2668" y="552"/>
                    <a:pt x="2665" y="552"/>
                  </a:cubicBezTo>
                  <a:cubicBezTo>
                    <a:pt x="2663" y="552"/>
                    <a:pt x="2661" y="553"/>
                    <a:pt x="2660" y="555"/>
                  </a:cubicBezTo>
                  <a:cubicBezTo>
                    <a:pt x="2661" y="544"/>
                    <a:pt x="2656" y="540"/>
                    <a:pt x="2648" y="531"/>
                  </a:cubicBezTo>
                  <a:cubicBezTo>
                    <a:pt x="2640" y="521"/>
                    <a:pt x="2631" y="513"/>
                    <a:pt x="2623" y="513"/>
                  </a:cubicBezTo>
                  <a:cubicBezTo>
                    <a:pt x="2622" y="513"/>
                    <a:pt x="2622" y="513"/>
                    <a:pt x="2621" y="513"/>
                  </a:cubicBezTo>
                  <a:cubicBezTo>
                    <a:pt x="2628" y="498"/>
                    <a:pt x="2608" y="477"/>
                    <a:pt x="2591" y="477"/>
                  </a:cubicBezTo>
                  <a:cubicBezTo>
                    <a:pt x="2589" y="477"/>
                    <a:pt x="2586" y="477"/>
                    <a:pt x="2584" y="478"/>
                  </a:cubicBezTo>
                  <a:cubicBezTo>
                    <a:pt x="2583" y="480"/>
                    <a:pt x="2581" y="481"/>
                    <a:pt x="2579" y="481"/>
                  </a:cubicBezTo>
                  <a:cubicBezTo>
                    <a:pt x="2576" y="481"/>
                    <a:pt x="2575" y="477"/>
                    <a:pt x="2575" y="469"/>
                  </a:cubicBezTo>
                  <a:cubicBezTo>
                    <a:pt x="2576" y="462"/>
                    <a:pt x="2576" y="460"/>
                    <a:pt x="2573" y="460"/>
                  </a:cubicBezTo>
                  <a:cubicBezTo>
                    <a:pt x="2572" y="460"/>
                    <a:pt x="2570" y="461"/>
                    <a:pt x="2566" y="461"/>
                  </a:cubicBezTo>
                  <a:cubicBezTo>
                    <a:pt x="2566" y="462"/>
                    <a:pt x="2565" y="462"/>
                    <a:pt x="2564" y="462"/>
                  </a:cubicBezTo>
                  <a:cubicBezTo>
                    <a:pt x="2556" y="462"/>
                    <a:pt x="2556" y="452"/>
                    <a:pt x="2557" y="442"/>
                  </a:cubicBezTo>
                  <a:cubicBezTo>
                    <a:pt x="2562" y="429"/>
                    <a:pt x="2560" y="424"/>
                    <a:pt x="2553" y="424"/>
                  </a:cubicBezTo>
                  <a:cubicBezTo>
                    <a:pt x="2552" y="424"/>
                    <a:pt x="2550" y="424"/>
                    <a:pt x="2548" y="424"/>
                  </a:cubicBezTo>
                  <a:cubicBezTo>
                    <a:pt x="2537" y="422"/>
                    <a:pt x="2527" y="417"/>
                    <a:pt x="2519" y="409"/>
                  </a:cubicBezTo>
                  <a:cubicBezTo>
                    <a:pt x="2512" y="408"/>
                    <a:pt x="2508" y="406"/>
                    <a:pt x="2505" y="406"/>
                  </a:cubicBezTo>
                  <a:cubicBezTo>
                    <a:pt x="2501" y="406"/>
                    <a:pt x="2500" y="408"/>
                    <a:pt x="2500" y="413"/>
                  </a:cubicBezTo>
                  <a:cubicBezTo>
                    <a:pt x="2496" y="418"/>
                    <a:pt x="2490" y="420"/>
                    <a:pt x="2485" y="422"/>
                  </a:cubicBezTo>
                  <a:cubicBezTo>
                    <a:pt x="2474" y="420"/>
                    <a:pt x="2474" y="416"/>
                    <a:pt x="2477" y="416"/>
                  </a:cubicBezTo>
                  <a:cubicBezTo>
                    <a:pt x="2478" y="416"/>
                    <a:pt x="2479" y="417"/>
                    <a:pt x="2480" y="418"/>
                  </a:cubicBezTo>
                  <a:cubicBezTo>
                    <a:pt x="2482" y="418"/>
                    <a:pt x="2484" y="418"/>
                    <a:pt x="2486" y="418"/>
                  </a:cubicBezTo>
                  <a:cubicBezTo>
                    <a:pt x="2493" y="418"/>
                    <a:pt x="2490" y="414"/>
                    <a:pt x="2490" y="405"/>
                  </a:cubicBezTo>
                  <a:cubicBezTo>
                    <a:pt x="2490" y="395"/>
                    <a:pt x="2485" y="387"/>
                    <a:pt x="2477" y="383"/>
                  </a:cubicBezTo>
                  <a:lnTo>
                    <a:pt x="2456" y="367"/>
                  </a:lnTo>
                  <a:cubicBezTo>
                    <a:pt x="2449" y="355"/>
                    <a:pt x="2444" y="350"/>
                    <a:pt x="2441" y="350"/>
                  </a:cubicBezTo>
                  <a:cubicBezTo>
                    <a:pt x="2439" y="350"/>
                    <a:pt x="2438" y="351"/>
                    <a:pt x="2436" y="353"/>
                  </a:cubicBezTo>
                  <a:cubicBezTo>
                    <a:pt x="2430" y="361"/>
                    <a:pt x="2428" y="364"/>
                    <a:pt x="2428" y="364"/>
                  </a:cubicBezTo>
                  <a:cubicBezTo>
                    <a:pt x="2428" y="364"/>
                    <a:pt x="2429" y="362"/>
                    <a:pt x="2431" y="359"/>
                  </a:cubicBezTo>
                  <a:cubicBezTo>
                    <a:pt x="2436" y="344"/>
                    <a:pt x="2390" y="310"/>
                    <a:pt x="2371" y="310"/>
                  </a:cubicBezTo>
                  <a:cubicBezTo>
                    <a:pt x="2369" y="310"/>
                    <a:pt x="2367" y="310"/>
                    <a:pt x="2366" y="311"/>
                  </a:cubicBezTo>
                  <a:lnTo>
                    <a:pt x="2370" y="304"/>
                  </a:lnTo>
                  <a:cubicBezTo>
                    <a:pt x="2375" y="298"/>
                    <a:pt x="2369" y="294"/>
                    <a:pt x="2359" y="286"/>
                  </a:cubicBezTo>
                  <a:cubicBezTo>
                    <a:pt x="2354" y="282"/>
                    <a:pt x="2327" y="277"/>
                    <a:pt x="2312" y="267"/>
                  </a:cubicBezTo>
                  <a:cubicBezTo>
                    <a:pt x="2295" y="257"/>
                    <a:pt x="2282" y="249"/>
                    <a:pt x="2275" y="249"/>
                  </a:cubicBezTo>
                  <a:cubicBezTo>
                    <a:pt x="2273" y="249"/>
                    <a:pt x="2271" y="250"/>
                    <a:pt x="2270" y="252"/>
                  </a:cubicBezTo>
                  <a:cubicBezTo>
                    <a:pt x="2265" y="248"/>
                    <a:pt x="2265" y="248"/>
                    <a:pt x="2268" y="242"/>
                  </a:cubicBezTo>
                  <a:cubicBezTo>
                    <a:pt x="2278" y="238"/>
                    <a:pt x="2272" y="235"/>
                    <a:pt x="2267" y="231"/>
                  </a:cubicBezTo>
                  <a:cubicBezTo>
                    <a:pt x="2266" y="231"/>
                    <a:pt x="2265" y="231"/>
                    <a:pt x="2264" y="231"/>
                  </a:cubicBezTo>
                  <a:cubicBezTo>
                    <a:pt x="2260" y="231"/>
                    <a:pt x="2257" y="236"/>
                    <a:pt x="2253" y="243"/>
                  </a:cubicBezTo>
                  <a:cubicBezTo>
                    <a:pt x="2252" y="245"/>
                    <a:pt x="2251" y="246"/>
                    <a:pt x="2249" y="246"/>
                  </a:cubicBezTo>
                  <a:cubicBezTo>
                    <a:pt x="2246" y="246"/>
                    <a:pt x="2242" y="242"/>
                    <a:pt x="2238" y="233"/>
                  </a:cubicBezTo>
                  <a:cubicBezTo>
                    <a:pt x="2229" y="217"/>
                    <a:pt x="2212" y="208"/>
                    <a:pt x="2194" y="208"/>
                  </a:cubicBezTo>
                  <a:cubicBezTo>
                    <a:pt x="2188" y="205"/>
                    <a:pt x="2183" y="202"/>
                    <a:pt x="2186" y="196"/>
                  </a:cubicBezTo>
                  <a:cubicBezTo>
                    <a:pt x="2185" y="185"/>
                    <a:pt x="2177" y="178"/>
                    <a:pt x="2169" y="178"/>
                  </a:cubicBezTo>
                  <a:cubicBezTo>
                    <a:pt x="2165" y="178"/>
                    <a:pt x="2161" y="180"/>
                    <a:pt x="2158" y="182"/>
                  </a:cubicBezTo>
                  <a:cubicBezTo>
                    <a:pt x="2152" y="179"/>
                    <a:pt x="2152" y="179"/>
                    <a:pt x="2156" y="172"/>
                  </a:cubicBezTo>
                  <a:cubicBezTo>
                    <a:pt x="2154" y="166"/>
                    <a:pt x="2155" y="160"/>
                    <a:pt x="2153" y="160"/>
                  </a:cubicBezTo>
                  <a:cubicBezTo>
                    <a:pt x="2152" y="160"/>
                    <a:pt x="2149" y="162"/>
                    <a:pt x="2145" y="166"/>
                  </a:cubicBezTo>
                  <a:cubicBezTo>
                    <a:pt x="2143" y="167"/>
                    <a:pt x="2141" y="167"/>
                    <a:pt x="2139" y="167"/>
                  </a:cubicBezTo>
                  <a:cubicBezTo>
                    <a:pt x="2125" y="167"/>
                    <a:pt x="2112" y="159"/>
                    <a:pt x="2104" y="147"/>
                  </a:cubicBezTo>
                  <a:cubicBezTo>
                    <a:pt x="2101" y="146"/>
                    <a:pt x="2098" y="145"/>
                    <a:pt x="2096" y="145"/>
                  </a:cubicBezTo>
                  <a:cubicBezTo>
                    <a:pt x="2093" y="145"/>
                    <a:pt x="2091" y="146"/>
                    <a:pt x="2090" y="150"/>
                  </a:cubicBezTo>
                  <a:cubicBezTo>
                    <a:pt x="2088" y="152"/>
                    <a:pt x="2087" y="155"/>
                    <a:pt x="2086" y="157"/>
                  </a:cubicBezTo>
                  <a:cubicBezTo>
                    <a:pt x="2086" y="148"/>
                    <a:pt x="2086" y="143"/>
                    <a:pt x="2084" y="143"/>
                  </a:cubicBezTo>
                  <a:cubicBezTo>
                    <a:pt x="2083" y="143"/>
                    <a:pt x="2080" y="146"/>
                    <a:pt x="2075" y="152"/>
                  </a:cubicBezTo>
                  <a:cubicBezTo>
                    <a:pt x="2074" y="155"/>
                    <a:pt x="2072" y="157"/>
                    <a:pt x="2070" y="157"/>
                  </a:cubicBezTo>
                  <a:cubicBezTo>
                    <a:pt x="2069" y="157"/>
                    <a:pt x="2068" y="154"/>
                    <a:pt x="2069" y="150"/>
                  </a:cubicBezTo>
                  <a:cubicBezTo>
                    <a:pt x="2068" y="144"/>
                    <a:pt x="2065" y="139"/>
                    <a:pt x="2060" y="136"/>
                  </a:cubicBezTo>
                  <a:cubicBezTo>
                    <a:pt x="2055" y="133"/>
                    <a:pt x="2022" y="131"/>
                    <a:pt x="1993" y="120"/>
                  </a:cubicBezTo>
                  <a:cubicBezTo>
                    <a:pt x="1960" y="109"/>
                    <a:pt x="1941" y="102"/>
                    <a:pt x="1932" y="102"/>
                  </a:cubicBezTo>
                  <a:cubicBezTo>
                    <a:pt x="1928" y="102"/>
                    <a:pt x="1926" y="103"/>
                    <a:pt x="1925" y="106"/>
                  </a:cubicBezTo>
                  <a:cubicBezTo>
                    <a:pt x="1921" y="108"/>
                    <a:pt x="1919" y="110"/>
                    <a:pt x="1918" y="110"/>
                  </a:cubicBezTo>
                  <a:cubicBezTo>
                    <a:pt x="1916" y="110"/>
                    <a:pt x="1915" y="107"/>
                    <a:pt x="1914" y="101"/>
                  </a:cubicBezTo>
                  <a:cubicBezTo>
                    <a:pt x="1911" y="95"/>
                    <a:pt x="1906" y="89"/>
                    <a:pt x="1898" y="87"/>
                  </a:cubicBezTo>
                  <a:cubicBezTo>
                    <a:pt x="1892" y="86"/>
                    <a:pt x="1887" y="83"/>
                    <a:pt x="1889" y="76"/>
                  </a:cubicBezTo>
                  <a:lnTo>
                    <a:pt x="1889" y="76"/>
                  </a:lnTo>
                  <a:cubicBezTo>
                    <a:pt x="1883" y="79"/>
                    <a:pt x="1881" y="81"/>
                    <a:pt x="1878" y="81"/>
                  </a:cubicBezTo>
                  <a:cubicBezTo>
                    <a:pt x="1877" y="81"/>
                    <a:pt x="1876" y="80"/>
                    <a:pt x="1874" y="80"/>
                  </a:cubicBezTo>
                  <a:cubicBezTo>
                    <a:pt x="1876" y="75"/>
                    <a:pt x="1874" y="73"/>
                    <a:pt x="1871" y="73"/>
                  </a:cubicBezTo>
                  <a:cubicBezTo>
                    <a:pt x="1868" y="73"/>
                    <a:pt x="1865" y="74"/>
                    <a:pt x="1862" y="77"/>
                  </a:cubicBezTo>
                  <a:cubicBezTo>
                    <a:pt x="1857" y="84"/>
                    <a:pt x="1854" y="87"/>
                    <a:pt x="1854" y="87"/>
                  </a:cubicBezTo>
                  <a:cubicBezTo>
                    <a:pt x="1853" y="87"/>
                    <a:pt x="1854" y="84"/>
                    <a:pt x="1856" y="76"/>
                  </a:cubicBezTo>
                  <a:cubicBezTo>
                    <a:pt x="1857" y="70"/>
                    <a:pt x="1848" y="61"/>
                    <a:pt x="1846" y="61"/>
                  </a:cubicBezTo>
                  <a:cubicBezTo>
                    <a:pt x="1845" y="61"/>
                    <a:pt x="1844" y="62"/>
                    <a:pt x="1845" y="64"/>
                  </a:cubicBezTo>
                  <a:cubicBezTo>
                    <a:pt x="1844" y="72"/>
                    <a:pt x="1832" y="70"/>
                    <a:pt x="1823" y="77"/>
                  </a:cubicBezTo>
                  <a:cubicBezTo>
                    <a:pt x="1817" y="74"/>
                    <a:pt x="1811" y="73"/>
                    <a:pt x="1813" y="65"/>
                  </a:cubicBezTo>
                  <a:cubicBezTo>
                    <a:pt x="1811" y="61"/>
                    <a:pt x="1801" y="58"/>
                    <a:pt x="1790" y="58"/>
                  </a:cubicBezTo>
                  <a:cubicBezTo>
                    <a:pt x="1781" y="58"/>
                    <a:pt x="1772" y="60"/>
                    <a:pt x="1769" y="63"/>
                  </a:cubicBezTo>
                  <a:cubicBezTo>
                    <a:pt x="1768" y="67"/>
                    <a:pt x="1766" y="69"/>
                    <a:pt x="1765" y="69"/>
                  </a:cubicBezTo>
                  <a:cubicBezTo>
                    <a:pt x="1763" y="69"/>
                    <a:pt x="1761" y="66"/>
                    <a:pt x="1762" y="62"/>
                  </a:cubicBezTo>
                  <a:cubicBezTo>
                    <a:pt x="1764" y="54"/>
                    <a:pt x="1758" y="52"/>
                    <a:pt x="1752" y="51"/>
                  </a:cubicBezTo>
                  <a:cubicBezTo>
                    <a:pt x="1750" y="53"/>
                    <a:pt x="1748" y="53"/>
                    <a:pt x="1747" y="53"/>
                  </a:cubicBezTo>
                  <a:cubicBezTo>
                    <a:pt x="1745" y="53"/>
                    <a:pt x="1746" y="48"/>
                    <a:pt x="1747" y="42"/>
                  </a:cubicBezTo>
                  <a:cubicBezTo>
                    <a:pt x="1755" y="35"/>
                    <a:pt x="1749" y="33"/>
                    <a:pt x="1736" y="31"/>
                  </a:cubicBezTo>
                  <a:cubicBezTo>
                    <a:pt x="1734" y="32"/>
                    <a:pt x="1730" y="33"/>
                    <a:pt x="1724" y="33"/>
                  </a:cubicBezTo>
                  <a:cubicBezTo>
                    <a:pt x="1714" y="33"/>
                    <a:pt x="1699" y="30"/>
                    <a:pt x="1686" y="30"/>
                  </a:cubicBezTo>
                  <a:cubicBezTo>
                    <a:pt x="1679" y="28"/>
                    <a:pt x="1673" y="28"/>
                    <a:pt x="1668" y="28"/>
                  </a:cubicBezTo>
                  <a:cubicBezTo>
                    <a:pt x="1651" y="28"/>
                    <a:pt x="1643" y="35"/>
                    <a:pt x="1632" y="46"/>
                  </a:cubicBezTo>
                  <a:lnTo>
                    <a:pt x="1624" y="61"/>
                  </a:lnTo>
                  <a:lnTo>
                    <a:pt x="1626" y="45"/>
                  </a:lnTo>
                  <a:cubicBezTo>
                    <a:pt x="1626" y="36"/>
                    <a:pt x="1625" y="28"/>
                    <a:pt x="1623" y="19"/>
                  </a:cubicBezTo>
                  <a:cubicBezTo>
                    <a:pt x="1616" y="19"/>
                    <a:pt x="1616" y="27"/>
                    <a:pt x="1615" y="35"/>
                  </a:cubicBezTo>
                  <a:cubicBezTo>
                    <a:pt x="1615" y="39"/>
                    <a:pt x="1613" y="40"/>
                    <a:pt x="1611" y="40"/>
                  </a:cubicBezTo>
                  <a:cubicBezTo>
                    <a:pt x="1607" y="40"/>
                    <a:pt x="1602" y="37"/>
                    <a:pt x="1596" y="32"/>
                  </a:cubicBezTo>
                  <a:cubicBezTo>
                    <a:pt x="1590" y="26"/>
                    <a:pt x="1585" y="24"/>
                    <a:pt x="1581" y="24"/>
                  </a:cubicBezTo>
                  <a:cubicBezTo>
                    <a:pt x="1578" y="24"/>
                    <a:pt x="1575" y="26"/>
                    <a:pt x="1571" y="30"/>
                  </a:cubicBezTo>
                  <a:cubicBezTo>
                    <a:pt x="1564" y="30"/>
                    <a:pt x="1557" y="26"/>
                    <a:pt x="1553" y="19"/>
                  </a:cubicBezTo>
                  <a:cubicBezTo>
                    <a:pt x="1547" y="19"/>
                    <a:pt x="1547" y="19"/>
                    <a:pt x="1547" y="27"/>
                  </a:cubicBezTo>
                  <a:cubicBezTo>
                    <a:pt x="1546" y="31"/>
                    <a:pt x="1544" y="33"/>
                    <a:pt x="1542" y="33"/>
                  </a:cubicBezTo>
                  <a:cubicBezTo>
                    <a:pt x="1539" y="33"/>
                    <a:pt x="1536" y="31"/>
                    <a:pt x="1533" y="26"/>
                  </a:cubicBezTo>
                  <a:cubicBezTo>
                    <a:pt x="1530" y="17"/>
                    <a:pt x="1522" y="12"/>
                    <a:pt x="1516" y="12"/>
                  </a:cubicBezTo>
                  <a:cubicBezTo>
                    <a:pt x="1513" y="12"/>
                    <a:pt x="1510" y="14"/>
                    <a:pt x="1510" y="17"/>
                  </a:cubicBezTo>
                  <a:cubicBezTo>
                    <a:pt x="1509" y="23"/>
                    <a:pt x="1505" y="24"/>
                    <a:pt x="1501" y="24"/>
                  </a:cubicBezTo>
                  <a:cubicBezTo>
                    <a:pt x="1499" y="24"/>
                    <a:pt x="1498" y="24"/>
                    <a:pt x="1496" y="24"/>
                  </a:cubicBezTo>
                  <a:cubicBezTo>
                    <a:pt x="1495" y="24"/>
                    <a:pt x="1494" y="24"/>
                    <a:pt x="1493" y="24"/>
                  </a:cubicBezTo>
                  <a:cubicBezTo>
                    <a:pt x="1487" y="24"/>
                    <a:pt x="1481" y="26"/>
                    <a:pt x="1477" y="31"/>
                  </a:cubicBezTo>
                  <a:lnTo>
                    <a:pt x="1465" y="30"/>
                  </a:lnTo>
                  <a:cubicBezTo>
                    <a:pt x="1458" y="30"/>
                    <a:pt x="1465" y="22"/>
                    <a:pt x="1472" y="22"/>
                  </a:cubicBezTo>
                  <a:lnTo>
                    <a:pt x="1465" y="14"/>
                  </a:lnTo>
                  <a:cubicBezTo>
                    <a:pt x="1461" y="14"/>
                    <a:pt x="1459" y="13"/>
                    <a:pt x="1456" y="13"/>
                  </a:cubicBezTo>
                  <a:cubicBezTo>
                    <a:pt x="1449" y="13"/>
                    <a:pt x="1445" y="15"/>
                    <a:pt x="1440" y="21"/>
                  </a:cubicBezTo>
                  <a:cubicBezTo>
                    <a:pt x="1437" y="29"/>
                    <a:pt x="1435" y="33"/>
                    <a:pt x="1434" y="33"/>
                  </a:cubicBezTo>
                  <a:cubicBezTo>
                    <a:pt x="1433" y="33"/>
                    <a:pt x="1433" y="29"/>
                    <a:pt x="1433" y="21"/>
                  </a:cubicBezTo>
                  <a:cubicBezTo>
                    <a:pt x="1433" y="15"/>
                    <a:pt x="1431" y="9"/>
                    <a:pt x="1427" y="9"/>
                  </a:cubicBezTo>
                  <a:cubicBezTo>
                    <a:pt x="1425" y="9"/>
                    <a:pt x="1423" y="10"/>
                    <a:pt x="1421" y="13"/>
                  </a:cubicBezTo>
                  <a:cubicBezTo>
                    <a:pt x="1418" y="20"/>
                    <a:pt x="1416" y="22"/>
                    <a:pt x="1414" y="22"/>
                  </a:cubicBezTo>
                  <a:cubicBezTo>
                    <a:pt x="1411" y="22"/>
                    <a:pt x="1409" y="17"/>
                    <a:pt x="1409" y="13"/>
                  </a:cubicBezTo>
                  <a:cubicBezTo>
                    <a:pt x="1412" y="5"/>
                    <a:pt x="1414" y="1"/>
                    <a:pt x="1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33"/>
            <p:cNvSpPr/>
            <p:nvPr/>
          </p:nvSpPr>
          <p:spPr>
            <a:xfrm>
              <a:off x="2958944" y="2488243"/>
              <a:ext cx="397173" cy="423344"/>
            </a:xfrm>
            <a:custGeom>
              <a:avLst/>
              <a:gdLst/>
              <a:ahLst/>
              <a:cxnLst/>
              <a:rect l="l" t="t" r="r" b="b"/>
              <a:pathLst>
                <a:path w="3976" h="4238" extrusionOk="0">
                  <a:moveTo>
                    <a:pt x="3875" y="63"/>
                  </a:moveTo>
                  <a:cubicBezTo>
                    <a:pt x="3879" y="63"/>
                    <a:pt x="3887" y="70"/>
                    <a:pt x="3893" y="84"/>
                  </a:cubicBezTo>
                  <a:cubicBezTo>
                    <a:pt x="3903" y="95"/>
                    <a:pt x="3906" y="97"/>
                    <a:pt x="3901" y="97"/>
                  </a:cubicBezTo>
                  <a:cubicBezTo>
                    <a:pt x="3899" y="97"/>
                    <a:pt x="3895" y="97"/>
                    <a:pt x="3891" y="96"/>
                  </a:cubicBezTo>
                  <a:cubicBezTo>
                    <a:pt x="3883" y="95"/>
                    <a:pt x="3875" y="93"/>
                    <a:pt x="3876" y="82"/>
                  </a:cubicBezTo>
                  <a:cubicBezTo>
                    <a:pt x="3871" y="69"/>
                    <a:pt x="3872" y="63"/>
                    <a:pt x="3875" y="63"/>
                  </a:cubicBezTo>
                  <a:close/>
                  <a:moveTo>
                    <a:pt x="300" y="416"/>
                  </a:moveTo>
                  <a:lnTo>
                    <a:pt x="299" y="428"/>
                  </a:lnTo>
                  <a:cubicBezTo>
                    <a:pt x="297" y="440"/>
                    <a:pt x="305" y="442"/>
                    <a:pt x="313" y="443"/>
                  </a:cubicBezTo>
                  <a:lnTo>
                    <a:pt x="315" y="431"/>
                  </a:lnTo>
                  <a:cubicBezTo>
                    <a:pt x="315" y="431"/>
                    <a:pt x="309" y="417"/>
                    <a:pt x="300" y="416"/>
                  </a:cubicBezTo>
                  <a:close/>
                  <a:moveTo>
                    <a:pt x="425" y="463"/>
                  </a:moveTo>
                  <a:cubicBezTo>
                    <a:pt x="433" y="464"/>
                    <a:pt x="430" y="477"/>
                    <a:pt x="428" y="488"/>
                  </a:cubicBezTo>
                  <a:cubicBezTo>
                    <a:pt x="427" y="497"/>
                    <a:pt x="427" y="500"/>
                    <a:pt x="423" y="500"/>
                  </a:cubicBezTo>
                  <a:cubicBezTo>
                    <a:pt x="422" y="500"/>
                    <a:pt x="420" y="499"/>
                    <a:pt x="418" y="499"/>
                  </a:cubicBezTo>
                  <a:cubicBezTo>
                    <a:pt x="415" y="491"/>
                    <a:pt x="413" y="482"/>
                    <a:pt x="415" y="473"/>
                  </a:cubicBezTo>
                  <a:lnTo>
                    <a:pt x="425" y="463"/>
                  </a:lnTo>
                  <a:close/>
                  <a:moveTo>
                    <a:pt x="406" y="599"/>
                  </a:moveTo>
                  <a:cubicBezTo>
                    <a:pt x="409" y="599"/>
                    <a:pt x="408" y="605"/>
                    <a:pt x="406" y="619"/>
                  </a:cubicBezTo>
                  <a:cubicBezTo>
                    <a:pt x="404" y="630"/>
                    <a:pt x="401" y="642"/>
                    <a:pt x="395" y="642"/>
                  </a:cubicBezTo>
                  <a:cubicBezTo>
                    <a:pt x="395" y="642"/>
                    <a:pt x="394" y="642"/>
                    <a:pt x="393" y="642"/>
                  </a:cubicBezTo>
                  <a:lnTo>
                    <a:pt x="396" y="630"/>
                  </a:lnTo>
                  <a:cubicBezTo>
                    <a:pt x="396" y="630"/>
                    <a:pt x="396" y="630"/>
                    <a:pt x="396" y="630"/>
                  </a:cubicBezTo>
                  <a:cubicBezTo>
                    <a:pt x="401" y="630"/>
                    <a:pt x="400" y="625"/>
                    <a:pt x="395" y="625"/>
                  </a:cubicBezTo>
                  <a:cubicBezTo>
                    <a:pt x="393" y="625"/>
                    <a:pt x="391" y="626"/>
                    <a:pt x="388" y="629"/>
                  </a:cubicBezTo>
                  <a:lnTo>
                    <a:pt x="372" y="626"/>
                  </a:lnTo>
                  <a:cubicBezTo>
                    <a:pt x="373" y="614"/>
                    <a:pt x="382" y="604"/>
                    <a:pt x="391" y="604"/>
                  </a:cubicBezTo>
                  <a:cubicBezTo>
                    <a:pt x="391" y="604"/>
                    <a:pt x="392" y="604"/>
                    <a:pt x="392" y="605"/>
                  </a:cubicBezTo>
                  <a:cubicBezTo>
                    <a:pt x="399" y="601"/>
                    <a:pt x="403" y="599"/>
                    <a:pt x="406" y="599"/>
                  </a:cubicBezTo>
                  <a:close/>
                  <a:moveTo>
                    <a:pt x="442" y="651"/>
                  </a:moveTo>
                  <a:lnTo>
                    <a:pt x="431" y="661"/>
                  </a:lnTo>
                  <a:lnTo>
                    <a:pt x="429" y="673"/>
                  </a:lnTo>
                  <a:cubicBezTo>
                    <a:pt x="431" y="673"/>
                    <a:pt x="433" y="673"/>
                    <a:pt x="434" y="673"/>
                  </a:cubicBezTo>
                  <a:cubicBezTo>
                    <a:pt x="437" y="673"/>
                    <a:pt x="438" y="671"/>
                    <a:pt x="439" y="663"/>
                  </a:cubicBezTo>
                  <a:lnTo>
                    <a:pt x="442" y="651"/>
                  </a:lnTo>
                  <a:close/>
                  <a:moveTo>
                    <a:pt x="251" y="1269"/>
                  </a:moveTo>
                  <a:cubicBezTo>
                    <a:pt x="259" y="1270"/>
                    <a:pt x="263" y="1294"/>
                    <a:pt x="261" y="1307"/>
                  </a:cubicBezTo>
                  <a:cubicBezTo>
                    <a:pt x="260" y="1312"/>
                    <a:pt x="258" y="1314"/>
                    <a:pt x="256" y="1314"/>
                  </a:cubicBezTo>
                  <a:cubicBezTo>
                    <a:pt x="253" y="1314"/>
                    <a:pt x="250" y="1307"/>
                    <a:pt x="247" y="1292"/>
                  </a:cubicBezTo>
                  <a:cubicBezTo>
                    <a:pt x="249" y="1280"/>
                    <a:pt x="251" y="1269"/>
                    <a:pt x="251" y="1269"/>
                  </a:cubicBezTo>
                  <a:close/>
                  <a:moveTo>
                    <a:pt x="230" y="1338"/>
                  </a:moveTo>
                  <a:cubicBezTo>
                    <a:pt x="223" y="1338"/>
                    <a:pt x="220" y="1349"/>
                    <a:pt x="216" y="1373"/>
                  </a:cubicBezTo>
                  <a:cubicBezTo>
                    <a:pt x="215" y="1381"/>
                    <a:pt x="217" y="1390"/>
                    <a:pt x="221" y="1398"/>
                  </a:cubicBezTo>
                  <a:cubicBezTo>
                    <a:pt x="221" y="1398"/>
                    <a:pt x="221" y="1398"/>
                    <a:pt x="222" y="1398"/>
                  </a:cubicBezTo>
                  <a:cubicBezTo>
                    <a:pt x="229" y="1398"/>
                    <a:pt x="231" y="1387"/>
                    <a:pt x="233" y="1375"/>
                  </a:cubicBezTo>
                  <a:cubicBezTo>
                    <a:pt x="244" y="1353"/>
                    <a:pt x="238" y="1339"/>
                    <a:pt x="231" y="1338"/>
                  </a:cubicBezTo>
                  <a:cubicBezTo>
                    <a:pt x="230" y="1338"/>
                    <a:pt x="230" y="1338"/>
                    <a:pt x="230" y="1338"/>
                  </a:cubicBezTo>
                  <a:close/>
                  <a:moveTo>
                    <a:pt x="3596" y="1740"/>
                  </a:moveTo>
                  <a:cubicBezTo>
                    <a:pt x="3597" y="1740"/>
                    <a:pt x="3599" y="1741"/>
                    <a:pt x="3600" y="1741"/>
                  </a:cubicBezTo>
                  <a:cubicBezTo>
                    <a:pt x="3608" y="1742"/>
                    <a:pt x="3615" y="1755"/>
                    <a:pt x="3613" y="1768"/>
                  </a:cubicBezTo>
                  <a:cubicBezTo>
                    <a:pt x="3612" y="1772"/>
                    <a:pt x="3609" y="1775"/>
                    <a:pt x="3606" y="1775"/>
                  </a:cubicBezTo>
                  <a:cubicBezTo>
                    <a:pt x="3601" y="1775"/>
                    <a:pt x="3593" y="1767"/>
                    <a:pt x="3590" y="1751"/>
                  </a:cubicBezTo>
                  <a:cubicBezTo>
                    <a:pt x="3592" y="1742"/>
                    <a:pt x="3592" y="1740"/>
                    <a:pt x="3596" y="1740"/>
                  </a:cubicBezTo>
                  <a:close/>
                  <a:moveTo>
                    <a:pt x="197" y="1861"/>
                  </a:moveTo>
                  <a:cubicBezTo>
                    <a:pt x="205" y="1863"/>
                    <a:pt x="203" y="1874"/>
                    <a:pt x="201" y="1887"/>
                  </a:cubicBezTo>
                  <a:lnTo>
                    <a:pt x="192" y="1886"/>
                  </a:lnTo>
                  <a:lnTo>
                    <a:pt x="187" y="1872"/>
                  </a:lnTo>
                  <a:lnTo>
                    <a:pt x="197" y="1861"/>
                  </a:lnTo>
                  <a:close/>
                  <a:moveTo>
                    <a:pt x="151" y="1890"/>
                  </a:moveTo>
                  <a:cubicBezTo>
                    <a:pt x="151" y="1890"/>
                    <a:pt x="157" y="1904"/>
                    <a:pt x="162" y="1917"/>
                  </a:cubicBezTo>
                  <a:cubicBezTo>
                    <a:pt x="177" y="1938"/>
                    <a:pt x="181" y="1943"/>
                    <a:pt x="176" y="1943"/>
                  </a:cubicBezTo>
                  <a:cubicBezTo>
                    <a:pt x="174" y="1943"/>
                    <a:pt x="171" y="1943"/>
                    <a:pt x="167" y="1942"/>
                  </a:cubicBezTo>
                  <a:cubicBezTo>
                    <a:pt x="159" y="1941"/>
                    <a:pt x="151" y="1938"/>
                    <a:pt x="146" y="1914"/>
                  </a:cubicBezTo>
                  <a:cubicBezTo>
                    <a:pt x="149" y="1901"/>
                    <a:pt x="151" y="1890"/>
                    <a:pt x="151" y="1890"/>
                  </a:cubicBezTo>
                  <a:close/>
                  <a:moveTo>
                    <a:pt x="3552" y="2150"/>
                  </a:moveTo>
                  <a:cubicBezTo>
                    <a:pt x="3553" y="2150"/>
                    <a:pt x="3553" y="2150"/>
                    <a:pt x="3553" y="2150"/>
                  </a:cubicBezTo>
                  <a:cubicBezTo>
                    <a:pt x="3553" y="2150"/>
                    <a:pt x="3561" y="2153"/>
                    <a:pt x="3567" y="2166"/>
                  </a:cubicBezTo>
                  <a:cubicBezTo>
                    <a:pt x="3567" y="2166"/>
                    <a:pt x="3573" y="2178"/>
                    <a:pt x="3566" y="2178"/>
                  </a:cubicBezTo>
                  <a:cubicBezTo>
                    <a:pt x="3566" y="2178"/>
                    <a:pt x="3565" y="2177"/>
                    <a:pt x="3565" y="2177"/>
                  </a:cubicBezTo>
                  <a:lnTo>
                    <a:pt x="3566" y="2177"/>
                  </a:lnTo>
                  <a:lnTo>
                    <a:pt x="3557" y="2176"/>
                  </a:lnTo>
                  <a:cubicBezTo>
                    <a:pt x="3551" y="2163"/>
                    <a:pt x="3546" y="2150"/>
                    <a:pt x="3552" y="2150"/>
                  </a:cubicBezTo>
                  <a:close/>
                  <a:moveTo>
                    <a:pt x="136" y="2177"/>
                  </a:moveTo>
                  <a:cubicBezTo>
                    <a:pt x="139" y="2177"/>
                    <a:pt x="145" y="2187"/>
                    <a:pt x="154" y="2199"/>
                  </a:cubicBezTo>
                  <a:cubicBezTo>
                    <a:pt x="157" y="2213"/>
                    <a:pt x="158" y="2219"/>
                    <a:pt x="156" y="2219"/>
                  </a:cubicBezTo>
                  <a:cubicBezTo>
                    <a:pt x="154" y="2219"/>
                    <a:pt x="151" y="2215"/>
                    <a:pt x="144" y="2209"/>
                  </a:cubicBezTo>
                  <a:cubicBezTo>
                    <a:pt x="139" y="2195"/>
                    <a:pt x="133" y="2182"/>
                    <a:pt x="133" y="2182"/>
                  </a:cubicBezTo>
                  <a:cubicBezTo>
                    <a:pt x="134" y="2178"/>
                    <a:pt x="135" y="2177"/>
                    <a:pt x="136" y="2177"/>
                  </a:cubicBezTo>
                  <a:close/>
                  <a:moveTo>
                    <a:pt x="95" y="2273"/>
                  </a:moveTo>
                  <a:cubicBezTo>
                    <a:pt x="103" y="2274"/>
                    <a:pt x="109" y="2286"/>
                    <a:pt x="109" y="2286"/>
                  </a:cubicBezTo>
                  <a:lnTo>
                    <a:pt x="108" y="2298"/>
                  </a:lnTo>
                  <a:cubicBezTo>
                    <a:pt x="100" y="2297"/>
                    <a:pt x="92" y="2296"/>
                    <a:pt x="94" y="2284"/>
                  </a:cubicBezTo>
                  <a:lnTo>
                    <a:pt x="95" y="2273"/>
                  </a:lnTo>
                  <a:close/>
                  <a:moveTo>
                    <a:pt x="61" y="2506"/>
                  </a:moveTo>
                  <a:cubicBezTo>
                    <a:pt x="64" y="2506"/>
                    <a:pt x="68" y="2524"/>
                    <a:pt x="68" y="2534"/>
                  </a:cubicBezTo>
                  <a:lnTo>
                    <a:pt x="60" y="2534"/>
                  </a:lnTo>
                  <a:cubicBezTo>
                    <a:pt x="60" y="2522"/>
                    <a:pt x="52" y="2509"/>
                    <a:pt x="60" y="2509"/>
                  </a:cubicBezTo>
                  <a:cubicBezTo>
                    <a:pt x="60" y="2507"/>
                    <a:pt x="61" y="2506"/>
                    <a:pt x="61" y="2506"/>
                  </a:cubicBezTo>
                  <a:close/>
                  <a:moveTo>
                    <a:pt x="103" y="2604"/>
                  </a:moveTo>
                  <a:cubicBezTo>
                    <a:pt x="111" y="2604"/>
                    <a:pt x="120" y="2604"/>
                    <a:pt x="121" y="2615"/>
                  </a:cubicBezTo>
                  <a:cubicBezTo>
                    <a:pt x="127" y="2623"/>
                    <a:pt x="125" y="2632"/>
                    <a:pt x="117" y="2632"/>
                  </a:cubicBezTo>
                  <a:cubicBezTo>
                    <a:pt x="114" y="2632"/>
                    <a:pt x="110" y="2630"/>
                    <a:pt x="105" y="2627"/>
                  </a:cubicBezTo>
                  <a:lnTo>
                    <a:pt x="103" y="2604"/>
                  </a:lnTo>
                  <a:close/>
                  <a:moveTo>
                    <a:pt x="3476" y="2629"/>
                  </a:moveTo>
                  <a:cubicBezTo>
                    <a:pt x="3476" y="2629"/>
                    <a:pt x="3477" y="2629"/>
                    <a:pt x="3477" y="2629"/>
                  </a:cubicBezTo>
                  <a:cubicBezTo>
                    <a:pt x="3477" y="2629"/>
                    <a:pt x="3485" y="2630"/>
                    <a:pt x="3483" y="2643"/>
                  </a:cubicBezTo>
                  <a:cubicBezTo>
                    <a:pt x="3483" y="2643"/>
                    <a:pt x="3474" y="2652"/>
                    <a:pt x="3466" y="2652"/>
                  </a:cubicBezTo>
                  <a:cubicBezTo>
                    <a:pt x="3466" y="2652"/>
                    <a:pt x="3465" y="2652"/>
                    <a:pt x="3465" y="2652"/>
                  </a:cubicBezTo>
                  <a:lnTo>
                    <a:pt x="3467" y="2639"/>
                  </a:lnTo>
                  <a:cubicBezTo>
                    <a:pt x="3469" y="2630"/>
                    <a:pt x="3473" y="2629"/>
                    <a:pt x="3476" y="2629"/>
                  </a:cubicBezTo>
                  <a:close/>
                  <a:moveTo>
                    <a:pt x="126" y="2708"/>
                  </a:moveTo>
                  <a:lnTo>
                    <a:pt x="127" y="2719"/>
                  </a:lnTo>
                  <a:cubicBezTo>
                    <a:pt x="129" y="2730"/>
                    <a:pt x="130" y="2730"/>
                    <a:pt x="121" y="2731"/>
                  </a:cubicBezTo>
                  <a:cubicBezTo>
                    <a:pt x="121" y="2728"/>
                    <a:pt x="120" y="2724"/>
                    <a:pt x="120" y="2720"/>
                  </a:cubicBezTo>
                  <a:lnTo>
                    <a:pt x="126" y="2708"/>
                  </a:lnTo>
                  <a:close/>
                  <a:moveTo>
                    <a:pt x="3467" y="2750"/>
                  </a:moveTo>
                  <a:cubicBezTo>
                    <a:pt x="3469" y="2750"/>
                    <a:pt x="3470" y="2751"/>
                    <a:pt x="3473" y="2752"/>
                  </a:cubicBezTo>
                  <a:lnTo>
                    <a:pt x="3470" y="2763"/>
                  </a:lnTo>
                  <a:lnTo>
                    <a:pt x="3460" y="2774"/>
                  </a:lnTo>
                  <a:lnTo>
                    <a:pt x="3460" y="2774"/>
                  </a:lnTo>
                  <a:lnTo>
                    <a:pt x="3462" y="2762"/>
                  </a:lnTo>
                  <a:cubicBezTo>
                    <a:pt x="3464" y="2753"/>
                    <a:pt x="3465" y="2750"/>
                    <a:pt x="3467" y="2750"/>
                  </a:cubicBezTo>
                  <a:close/>
                  <a:moveTo>
                    <a:pt x="3470" y="2791"/>
                  </a:moveTo>
                  <a:lnTo>
                    <a:pt x="3470" y="2791"/>
                  </a:lnTo>
                  <a:cubicBezTo>
                    <a:pt x="3469" y="2791"/>
                    <a:pt x="3469" y="2794"/>
                    <a:pt x="3471" y="2801"/>
                  </a:cubicBezTo>
                  <a:cubicBezTo>
                    <a:pt x="3473" y="2795"/>
                    <a:pt x="3471" y="2791"/>
                    <a:pt x="3470" y="2791"/>
                  </a:cubicBezTo>
                  <a:close/>
                  <a:moveTo>
                    <a:pt x="171" y="2829"/>
                  </a:moveTo>
                  <a:cubicBezTo>
                    <a:pt x="163" y="2831"/>
                    <a:pt x="158" y="2844"/>
                    <a:pt x="158" y="2844"/>
                  </a:cubicBezTo>
                  <a:cubicBezTo>
                    <a:pt x="159" y="2853"/>
                    <a:pt x="164" y="2854"/>
                    <a:pt x="166" y="2854"/>
                  </a:cubicBezTo>
                  <a:cubicBezTo>
                    <a:pt x="166" y="2854"/>
                    <a:pt x="167" y="2854"/>
                    <a:pt x="167" y="2854"/>
                  </a:cubicBezTo>
                  <a:cubicBezTo>
                    <a:pt x="167" y="2854"/>
                    <a:pt x="175" y="2853"/>
                    <a:pt x="173" y="2841"/>
                  </a:cubicBezTo>
                  <a:lnTo>
                    <a:pt x="171" y="2829"/>
                  </a:lnTo>
                  <a:close/>
                  <a:moveTo>
                    <a:pt x="3443" y="2868"/>
                  </a:moveTo>
                  <a:cubicBezTo>
                    <a:pt x="3445" y="2868"/>
                    <a:pt x="3446" y="2868"/>
                    <a:pt x="3448" y="2868"/>
                  </a:cubicBezTo>
                  <a:lnTo>
                    <a:pt x="3446" y="2880"/>
                  </a:lnTo>
                  <a:lnTo>
                    <a:pt x="3434" y="2890"/>
                  </a:lnTo>
                  <a:lnTo>
                    <a:pt x="3434" y="2890"/>
                  </a:lnTo>
                  <a:lnTo>
                    <a:pt x="3438" y="2878"/>
                  </a:lnTo>
                  <a:cubicBezTo>
                    <a:pt x="3439" y="2870"/>
                    <a:pt x="3440" y="2868"/>
                    <a:pt x="3443" y="2868"/>
                  </a:cubicBezTo>
                  <a:close/>
                  <a:moveTo>
                    <a:pt x="3474" y="2919"/>
                  </a:moveTo>
                  <a:cubicBezTo>
                    <a:pt x="3474" y="2919"/>
                    <a:pt x="3472" y="2920"/>
                    <a:pt x="3470" y="2922"/>
                  </a:cubicBezTo>
                  <a:lnTo>
                    <a:pt x="3470" y="2922"/>
                  </a:lnTo>
                  <a:cubicBezTo>
                    <a:pt x="3474" y="2921"/>
                    <a:pt x="3475" y="2919"/>
                    <a:pt x="3474" y="2919"/>
                  </a:cubicBezTo>
                  <a:close/>
                  <a:moveTo>
                    <a:pt x="3470" y="2922"/>
                  </a:moveTo>
                  <a:cubicBezTo>
                    <a:pt x="3469" y="2922"/>
                    <a:pt x="3468" y="2922"/>
                    <a:pt x="3467" y="2922"/>
                  </a:cubicBezTo>
                  <a:cubicBezTo>
                    <a:pt x="3466" y="2922"/>
                    <a:pt x="3465" y="2922"/>
                    <a:pt x="3464" y="2922"/>
                  </a:cubicBezTo>
                  <a:lnTo>
                    <a:pt x="3464" y="2922"/>
                  </a:lnTo>
                  <a:cubicBezTo>
                    <a:pt x="3465" y="2922"/>
                    <a:pt x="3467" y="2923"/>
                    <a:pt x="3468" y="2923"/>
                  </a:cubicBezTo>
                  <a:cubicBezTo>
                    <a:pt x="3469" y="2923"/>
                    <a:pt x="3469" y="2922"/>
                    <a:pt x="3470" y="2922"/>
                  </a:cubicBezTo>
                  <a:close/>
                  <a:moveTo>
                    <a:pt x="132" y="2910"/>
                  </a:moveTo>
                  <a:cubicBezTo>
                    <a:pt x="138" y="2910"/>
                    <a:pt x="141" y="2920"/>
                    <a:pt x="141" y="2920"/>
                  </a:cubicBezTo>
                  <a:cubicBezTo>
                    <a:pt x="143" y="2931"/>
                    <a:pt x="146" y="2942"/>
                    <a:pt x="139" y="2945"/>
                  </a:cubicBezTo>
                  <a:cubicBezTo>
                    <a:pt x="139" y="2945"/>
                    <a:pt x="138" y="2945"/>
                    <a:pt x="138" y="2945"/>
                  </a:cubicBezTo>
                  <a:cubicBezTo>
                    <a:pt x="136" y="2945"/>
                    <a:pt x="130" y="2944"/>
                    <a:pt x="127" y="2934"/>
                  </a:cubicBezTo>
                  <a:cubicBezTo>
                    <a:pt x="126" y="2927"/>
                    <a:pt x="126" y="2918"/>
                    <a:pt x="130" y="2910"/>
                  </a:cubicBezTo>
                  <a:cubicBezTo>
                    <a:pt x="130" y="2910"/>
                    <a:pt x="131" y="2910"/>
                    <a:pt x="132" y="2910"/>
                  </a:cubicBezTo>
                  <a:close/>
                  <a:moveTo>
                    <a:pt x="3419" y="2947"/>
                  </a:moveTo>
                  <a:cubicBezTo>
                    <a:pt x="3420" y="2947"/>
                    <a:pt x="3420" y="2947"/>
                    <a:pt x="3421" y="2947"/>
                  </a:cubicBezTo>
                  <a:cubicBezTo>
                    <a:pt x="3429" y="2949"/>
                    <a:pt x="3429" y="2949"/>
                    <a:pt x="3427" y="2961"/>
                  </a:cubicBezTo>
                  <a:cubicBezTo>
                    <a:pt x="3423" y="2974"/>
                    <a:pt x="3422" y="2980"/>
                    <a:pt x="3420" y="2980"/>
                  </a:cubicBezTo>
                  <a:cubicBezTo>
                    <a:pt x="3419" y="2980"/>
                    <a:pt x="3417" y="2976"/>
                    <a:pt x="3415" y="2970"/>
                  </a:cubicBezTo>
                  <a:cubicBezTo>
                    <a:pt x="3411" y="2958"/>
                    <a:pt x="3413" y="2947"/>
                    <a:pt x="3419" y="2947"/>
                  </a:cubicBezTo>
                  <a:close/>
                  <a:moveTo>
                    <a:pt x="272" y="3006"/>
                  </a:moveTo>
                  <a:cubicBezTo>
                    <a:pt x="271" y="3006"/>
                    <a:pt x="270" y="3009"/>
                    <a:pt x="268" y="3015"/>
                  </a:cubicBezTo>
                  <a:lnTo>
                    <a:pt x="275" y="3035"/>
                  </a:lnTo>
                  <a:cubicBezTo>
                    <a:pt x="283" y="3033"/>
                    <a:pt x="283" y="3033"/>
                    <a:pt x="279" y="3023"/>
                  </a:cubicBezTo>
                  <a:cubicBezTo>
                    <a:pt x="275" y="3011"/>
                    <a:pt x="274" y="3006"/>
                    <a:pt x="272" y="3006"/>
                  </a:cubicBezTo>
                  <a:close/>
                  <a:moveTo>
                    <a:pt x="3339" y="3019"/>
                  </a:moveTo>
                  <a:cubicBezTo>
                    <a:pt x="3347" y="3022"/>
                    <a:pt x="3355" y="3024"/>
                    <a:pt x="3350" y="3035"/>
                  </a:cubicBezTo>
                  <a:lnTo>
                    <a:pt x="3339" y="3043"/>
                  </a:lnTo>
                  <a:lnTo>
                    <a:pt x="3336" y="3030"/>
                  </a:lnTo>
                  <a:lnTo>
                    <a:pt x="3339" y="3019"/>
                  </a:lnTo>
                  <a:close/>
                  <a:moveTo>
                    <a:pt x="11" y="3111"/>
                  </a:moveTo>
                  <a:cubicBezTo>
                    <a:pt x="10" y="3111"/>
                    <a:pt x="9" y="3111"/>
                    <a:pt x="9" y="3112"/>
                  </a:cubicBezTo>
                  <a:cubicBezTo>
                    <a:pt x="1" y="3114"/>
                    <a:pt x="5" y="3126"/>
                    <a:pt x="25" y="3133"/>
                  </a:cubicBezTo>
                  <a:cubicBezTo>
                    <a:pt x="33" y="3131"/>
                    <a:pt x="33" y="3131"/>
                    <a:pt x="29" y="3118"/>
                  </a:cubicBezTo>
                  <a:cubicBezTo>
                    <a:pt x="29" y="3118"/>
                    <a:pt x="19" y="3111"/>
                    <a:pt x="11" y="3111"/>
                  </a:cubicBezTo>
                  <a:close/>
                  <a:moveTo>
                    <a:pt x="200" y="3115"/>
                  </a:moveTo>
                  <a:cubicBezTo>
                    <a:pt x="202" y="3115"/>
                    <a:pt x="204" y="3121"/>
                    <a:pt x="208" y="3133"/>
                  </a:cubicBezTo>
                  <a:cubicBezTo>
                    <a:pt x="213" y="3144"/>
                    <a:pt x="205" y="3148"/>
                    <a:pt x="205" y="3148"/>
                  </a:cubicBezTo>
                  <a:cubicBezTo>
                    <a:pt x="204" y="3148"/>
                    <a:pt x="204" y="3148"/>
                    <a:pt x="203" y="3148"/>
                  </a:cubicBezTo>
                  <a:cubicBezTo>
                    <a:pt x="199" y="3148"/>
                    <a:pt x="201" y="3136"/>
                    <a:pt x="197" y="3125"/>
                  </a:cubicBezTo>
                  <a:cubicBezTo>
                    <a:pt x="198" y="3119"/>
                    <a:pt x="199" y="3115"/>
                    <a:pt x="200" y="3115"/>
                  </a:cubicBezTo>
                  <a:close/>
                  <a:moveTo>
                    <a:pt x="3300" y="3151"/>
                  </a:moveTo>
                  <a:cubicBezTo>
                    <a:pt x="3302" y="3151"/>
                    <a:pt x="3303" y="3152"/>
                    <a:pt x="3305" y="3153"/>
                  </a:cubicBezTo>
                  <a:cubicBezTo>
                    <a:pt x="3305" y="3153"/>
                    <a:pt x="3313" y="3157"/>
                    <a:pt x="3309" y="3168"/>
                  </a:cubicBezTo>
                  <a:lnTo>
                    <a:pt x="3296" y="3175"/>
                  </a:lnTo>
                  <a:cubicBezTo>
                    <a:pt x="3289" y="3171"/>
                    <a:pt x="3294" y="3161"/>
                    <a:pt x="3294" y="3161"/>
                  </a:cubicBezTo>
                  <a:cubicBezTo>
                    <a:pt x="3297" y="3154"/>
                    <a:pt x="3298" y="3151"/>
                    <a:pt x="3300" y="3151"/>
                  </a:cubicBezTo>
                  <a:close/>
                  <a:moveTo>
                    <a:pt x="304" y="3297"/>
                  </a:moveTo>
                  <a:cubicBezTo>
                    <a:pt x="309" y="3297"/>
                    <a:pt x="312" y="3307"/>
                    <a:pt x="305" y="3323"/>
                  </a:cubicBezTo>
                  <a:cubicBezTo>
                    <a:pt x="302" y="3324"/>
                    <a:pt x="300" y="3325"/>
                    <a:pt x="299" y="3325"/>
                  </a:cubicBezTo>
                  <a:cubicBezTo>
                    <a:pt x="297" y="3325"/>
                    <a:pt x="296" y="3323"/>
                    <a:pt x="292" y="3316"/>
                  </a:cubicBezTo>
                  <a:cubicBezTo>
                    <a:pt x="292" y="3316"/>
                    <a:pt x="293" y="3301"/>
                    <a:pt x="301" y="3298"/>
                  </a:cubicBezTo>
                  <a:cubicBezTo>
                    <a:pt x="302" y="3298"/>
                    <a:pt x="303" y="3297"/>
                    <a:pt x="304" y="3297"/>
                  </a:cubicBezTo>
                  <a:close/>
                  <a:moveTo>
                    <a:pt x="334" y="3374"/>
                  </a:moveTo>
                  <a:lnTo>
                    <a:pt x="347" y="3380"/>
                  </a:lnTo>
                  <a:lnTo>
                    <a:pt x="353" y="3390"/>
                  </a:lnTo>
                  <a:cubicBezTo>
                    <a:pt x="349" y="3392"/>
                    <a:pt x="346" y="3394"/>
                    <a:pt x="342" y="3394"/>
                  </a:cubicBezTo>
                  <a:cubicBezTo>
                    <a:pt x="339" y="3394"/>
                    <a:pt x="336" y="3393"/>
                    <a:pt x="333" y="3388"/>
                  </a:cubicBezTo>
                  <a:lnTo>
                    <a:pt x="334" y="3374"/>
                  </a:lnTo>
                  <a:close/>
                  <a:moveTo>
                    <a:pt x="2715" y="3917"/>
                  </a:moveTo>
                  <a:cubicBezTo>
                    <a:pt x="2720" y="3924"/>
                    <a:pt x="2724" y="3931"/>
                    <a:pt x="2714" y="3936"/>
                  </a:cubicBezTo>
                  <a:lnTo>
                    <a:pt x="2704" y="3943"/>
                  </a:lnTo>
                  <a:cubicBezTo>
                    <a:pt x="2700" y="3936"/>
                    <a:pt x="2705" y="3923"/>
                    <a:pt x="2705" y="3923"/>
                  </a:cubicBezTo>
                  <a:lnTo>
                    <a:pt x="2715" y="3917"/>
                  </a:lnTo>
                  <a:close/>
                  <a:moveTo>
                    <a:pt x="861" y="3941"/>
                  </a:moveTo>
                  <a:lnTo>
                    <a:pt x="871" y="3946"/>
                  </a:lnTo>
                  <a:cubicBezTo>
                    <a:pt x="868" y="3951"/>
                    <a:pt x="865" y="3956"/>
                    <a:pt x="859" y="3956"/>
                  </a:cubicBezTo>
                  <a:cubicBezTo>
                    <a:pt x="857" y="3956"/>
                    <a:pt x="855" y="3956"/>
                    <a:pt x="852" y="3954"/>
                  </a:cubicBezTo>
                  <a:lnTo>
                    <a:pt x="848" y="3941"/>
                  </a:lnTo>
                  <a:close/>
                  <a:moveTo>
                    <a:pt x="1116" y="4066"/>
                  </a:moveTo>
                  <a:cubicBezTo>
                    <a:pt x="1127" y="4072"/>
                    <a:pt x="1127" y="4072"/>
                    <a:pt x="1124" y="4079"/>
                  </a:cubicBezTo>
                  <a:cubicBezTo>
                    <a:pt x="1120" y="4087"/>
                    <a:pt x="1106" y="4089"/>
                    <a:pt x="1106" y="4089"/>
                  </a:cubicBezTo>
                  <a:cubicBezTo>
                    <a:pt x="1096" y="4084"/>
                    <a:pt x="1112" y="4074"/>
                    <a:pt x="1116" y="4066"/>
                  </a:cubicBezTo>
                  <a:close/>
                  <a:moveTo>
                    <a:pt x="1321" y="4082"/>
                  </a:moveTo>
                  <a:lnTo>
                    <a:pt x="1331" y="4085"/>
                  </a:lnTo>
                  <a:cubicBezTo>
                    <a:pt x="1329" y="4092"/>
                    <a:pt x="1327" y="4099"/>
                    <a:pt x="1321" y="4099"/>
                  </a:cubicBezTo>
                  <a:cubicBezTo>
                    <a:pt x="1320" y="4099"/>
                    <a:pt x="1318" y="4098"/>
                    <a:pt x="1317" y="4098"/>
                  </a:cubicBezTo>
                  <a:lnTo>
                    <a:pt x="1305" y="4093"/>
                  </a:lnTo>
                  <a:cubicBezTo>
                    <a:pt x="1308" y="4087"/>
                    <a:pt x="1321" y="4082"/>
                    <a:pt x="1321" y="4082"/>
                  </a:cubicBezTo>
                  <a:close/>
                  <a:moveTo>
                    <a:pt x="2291" y="4127"/>
                  </a:moveTo>
                  <a:cubicBezTo>
                    <a:pt x="2294" y="4127"/>
                    <a:pt x="2295" y="4128"/>
                    <a:pt x="2297" y="4133"/>
                  </a:cubicBezTo>
                  <a:cubicBezTo>
                    <a:pt x="2299" y="4140"/>
                    <a:pt x="2276" y="4147"/>
                    <a:pt x="2264" y="4149"/>
                  </a:cubicBezTo>
                  <a:cubicBezTo>
                    <a:pt x="2251" y="4145"/>
                    <a:pt x="2260" y="4134"/>
                    <a:pt x="2271" y="4131"/>
                  </a:cubicBezTo>
                  <a:cubicBezTo>
                    <a:pt x="2282" y="4128"/>
                    <a:pt x="2288" y="4127"/>
                    <a:pt x="2291" y="4127"/>
                  </a:cubicBezTo>
                  <a:close/>
                  <a:moveTo>
                    <a:pt x="1456" y="4165"/>
                  </a:moveTo>
                  <a:lnTo>
                    <a:pt x="1467" y="4168"/>
                  </a:lnTo>
                  <a:cubicBezTo>
                    <a:pt x="1465" y="4175"/>
                    <a:pt x="1464" y="4182"/>
                    <a:pt x="1457" y="4182"/>
                  </a:cubicBezTo>
                  <a:cubicBezTo>
                    <a:pt x="1456" y="4182"/>
                    <a:pt x="1454" y="4181"/>
                    <a:pt x="1452" y="4181"/>
                  </a:cubicBezTo>
                  <a:lnTo>
                    <a:pt x="1442" y="4171"/>
                  </a:lnTo>
                  <a:lnTo>
                    <a:pt x="1456" y="4165"/>
                  </a:lnTo>
                  <a:close/>
                  <a:moveTo>
                    <a:pt x="3903" y="1"/>
                  </a:moveTo>
                  <a:cubicBezTo>
                    <a:pt x="3894" y="1"/>
                    <a:pt x="3888" y="4"/>
                    <a:pt x="3880" y="20"/>
                  </a:cubicBezTo>
                  <a:cubicBezTo>
                    <a:pt x="3863" y="67"/>
                    <a:pt x="3848" y="101"/>
                    <a:pt x="3864" y="104"/>
                  </a:cubicBezTo>
                  <a:cubicBezTo>
                    <a:pt x="3867" y="112"/>
                    <a:pt x="3870" y="121"/>
                    <a:pt x="3869" y="129"/>
                  </a:cubicBezTo>
                  <a:cubicBezTo>
                    <a:pt x="3866" y="138"/>
                    <a:pt x="3862" y="146"/>
                    <a:pt x="3856" y="151"/>
                  </a:cubicBezTo>
                  <a:cubicBezTo>
                    <a:pt x="3856" y="151"/>
                    <a:pt x="3856" y="151"/>
                    <a:pt x="3856" y="151"/>
                  </a:cubicBezTo>
                  <a:cubicBezTo>
                    <a:pt x="3848" y="151"/>
                    <a:pt x="3839" y="198"/>
                    <a:pt x="3829" y="258"/>
                  </a:cubicBezTo>
                  <a:cubicBezTo>
                    <a:pt x="3817" y="329"/>
                    <a:pt x="3810" y="364"/>
                    <a:pt x="3800" y="376"/>
                  </a:cubicBezTo>
                  <a:cubicBezTo>
                    <a:pt x="3795" y="381"/>
                    <a:pt x="3790" y="389"/>
                    <a:pt x="3788" y="398"/>
                  </a:cubicBezTo>
                  <a:cubicBezTo>
                    <a:pt x="3796" y="399"/>
                    <a:pt x="3783" y="471"/>
                    <a:pt x="3769" y="554"/>
                  </a:cubicBezTo>
                  <a:cubicBezTo>
                    <a:pt x="3754" y="637"/>
                    <a:pt x="3740" y="721"/>
                    <a:pt x="3747" y="722"/>
                  </a:cubicBezTo>
                  <a:cubicBezTo>
                    <a:pt x="3745" y="735"/>
                    <a:pt x="3743" y="746"/>
                    <a:pt x="3743" y="746"/>
                  </a:cubicBezTo>
                  <a:cubicBezTo>
                    <a:pt x="3743" y="746"/>
                    <a:pt x="3743" y="746"/>
                    <a:pt x="3742" y="746"/>
                  </a:cubicBezTo>
                  <a:cubicBezTo>
                    <a:pt x="3735" y="746"/>
                    <a:pt x="3730" y="769"/>
                    <a:pt x="3727" y="792"/>
                  </a:cubicBezTo>
                  <a:cubicBezTo>
                    <a:pt x="3728" y="809"/>
                    <a:pt x="3728" y="826"/>
                    <a:pt x="3726" y="841"/>
                  </a:cubicBezTo>
                  <a:cubicBezTo>
                    <a:pt x="3726" y="841"/>
                    <a:pt x="3725" y="841"/>
                    <a:pt x="3725" y="841"/>
                  </a:cubicBezTo>
                  <a:cubicBezTo>
                    <a:pt x="3718" y="841"/>
                    <a:pt x="3716" y="853"/>
                    <a:pt x="3712" y="876"/>
                  </a:cubicBezTo>
                  <a:cubicBezTo>
                    <a:pt x="3708" y="900"/>
                    <a:pt x="3706" y="912"/>
                    <a:pt x="3714" y="913"/>
                  </a:cubicBezTo>
                  <a:cubicBezTo>
                    <a:pt x="3712" y="925"/>
                    <a:pt x="3697" y="1008"/>
                    <a:pt x="3682" y="1043"/>
                  </a:cubicBezTo>
                  <a:cubicBezTo>
                    <a:pt x="3672" y="1053"/>
                    <a:pt x="3678" y="1067"/>
                    <a:pt x="3685" y="1080"/>
                  </a:cubicBezTo>
                  <a:cubicBezTo>
                    <a:pt x="3692" y="1081"/>
                    <a:pt x="3698" y="1095"/>
                    <a:pt x="3696" y="1107"/>
                  </a:cubicBezTo>
                  <a:lnTo>
                    <a:pt x="3680" y="1104"/>
                  </a:lnTo>
                  <a:cubicBezTo>
                    <a:pt x="3678" y="1098"/>
                    <a:pt x="3676" y="1095"/>
                    <a:pt x="3675" y="1095"/>
                  </a:cubicBezTo>
                  <a:cubicBezTo>
                    <a:pt x="3674" y="1095"/>
                    <a:pt x="3673" y="1100"/>
                    <a:pt x="3670" y="1114"/>
                  </a:cubicBezTo>
                  <a:lnTo>
                    <a:pt x="3666" y="1139"/>
                  </a:lnTo>
                  <a:cubicBezTo>
                    <a:pt x="3673" y="1140"/>
                    <a:pt x="3663" y="1199"/>
                    <a:pt x="3649" y="1282"/>
                  </a:cubicBezTo>
                  <a:cubicBezTo>
                    <a:pt x="3630" y="1390"/>
                    <a:pt x="3623" y="1426"/>
                    <a:pt x="3632" y="1427"/>
                  </a:cubicBezTo>
                  <a:cubicBezTo>
                    <a:pt x="3640" y="1428"/>
                    <a:pt x="3637" y="1440"/>
                    <a:pt x="3623" y="1475"/>
                  </a:cubicBezTo>
                  <a:cubicBezTo>
                    <a:pt x="3586" y="1541"/>
                    <a:pt x="3586" y="1541"/>
                    <a:pt x="3593" y="1555"/>
                  </a:cubicBezTo>
                  <a:cubicBezTo>
                    <a:pt x="3593" y="1547"/>
                    <a:pt x="3598" y="1545"/>
                    <a:pt x="3603" y="1545"/>
                  </a:cubicBezTo>
                  <a:cubicBezTo>
                    <a:pt x="3606" y="1545"/>
                    <a:pt x="3608" y="1545"/>
                    <a:pt x="3611" y="1546"/>
                  </a:cubicBezTo>
                  <a:cubicBezTo>
                    <a:pt x="3626" y="1549"/>
                    <a:pt x="3624" y="1561"/>
                    <a:pt x="3606" y="1570"/>
                  </a:cubicBezTo>
                  <a:cubicBezTo>
                    <a:pt x="3606" y="1570"/>
                    <a:pt x="3606" y="1570"/>
                    <a:pt x="3606" y="1570"/>
                  </a:cubicBezTo>
                  <a:cubicBezTo>
                    <a:pt x="3590" y="1570"/>
                    <a:pt x="3567" y="1748"/>
                    <a:pt x="3580" y="1762"/>
                  </a:cubicBezTo>
                  <a:lnTo>
                    <a:pt x="3572" y="1761"/>
                  </a:lnTo>
                  <a:cubicBezTo>
                    <a:pt x="3572" y="1761"/>
                    <a:pt x="3571" y="1761"/>
                    <a:pt x="3571" y="1761"/>
                  </a:cubicBezTo>
                  <a:cubicBezTo>
                    <a:pt x="3564" y="1761"/>
                    <a:pt x="3562" y="1775"/>
                    <a:pt x="3554" y="1818"/>
                  </a:cubicBezTo>
                  <a:cubicBezTo>
                    <a:pt x="3550" y="1843"/>
                    <a:pt x="3548" y="1854"/>
                    <a:pt x="3548" y="1854"/>
                  </a:cubicBezTo>
                  <a:cubicBezTo>
                    <a:pt x="3563" y="1858"/>
                    <a:pt x="3544" y="1926"/>
                    <a:pt x="3536" y="1926"/>
                  </a:cubicBezTo>
                  <a:cubicBezTo>
                    <a:pt x="3536" y="1926"/>
                    <a:pt x="3535" y="1926"/>
                    <a:pt x="3535" y="1926"/>
                  </a:cubicBezTo>
                  <a:cubicBezTo>
                    <a:pt x="3525" y="1936"/>
                    <a:pt x="3525" y="1936"/>
                    <a:pt x="3521" y="1961"/>
                  </a:cubicBezTo>
                  <a:cubicBezTo>
                    <a:pt x="3531" y="1999"/>
                    <a:pt x="3512" y="2056"/>
                    <a:pt x="3504" y="2056"/>
                  </a:cubicBezTo>
                  <a:cubicBezTo>
                    <a:pt x="3504" y="2056"/>
                    <a:pt x="3504" y="2056"/>
                    <a:pt x="3504" y="2056"/>
                  </a:cubicBezTo>
                  <a:cubicBezTo>
                    <a:pt x="3504" y="2056"/>
                    <a:pt x="3502" y="2067"/>
                    <a:pt x="3499" y="2080"/>
                  </a:cubicBezTo>
                  <a:cubicBezTo>
                    <a:pt x="3504" y="2095"/>
                    <a:pt x="3503" y="2112"/>
                    <a:pt x="3499" y="2129"/>
                  </a:cubicBezTo>
                  <a:cubicBezTo>
                    <a:pt x="3494" y="2156"/>
                    <a:pt x="3492" y="2169"/>
                    <a:pt x="3496" y="2169"/>
                  </a:cubicBezTo>
                  <a:cubicBezTo>
                    <a:pt x="3497" y="2169"/>
                    <a:pt x="3498" y="2168"/>
                    <a:pt x="3501" y="2166"/>
                  </a:cubicBezTo>
                  <a:cubicBezTo>
                    <a:pt x="3508" y="2167"/>
                    <a:pt x="3517" y="2168"/>
                    <a:pt x="3515" y="2181"/>
                  </a:cubicBezTo>
                  <a:lnTo>
                    <a:pt x="3507" y="2180"/>
                  </a:lnTo>
                  <a:cubicBezTo>
                    <a:pt x="3507" y="2179"/>
                    <a:pt x="3507" y="2179"/>
                    <a:pt x="3507" y="2179"/>
                  </a:cubicBezTo>
                  <a:cubicBezTo>
                    <a:pt x="3498" y="2179"/>
                    <a:pt x="3492" y="2215"/>
                    <a:pt x="3484" y="2261"/>
                  </a:cubicBezTo>
                  <a:cubicBezTo>
                    <a:pt x="3474" y="2321"/>
                    <a:pt x="3469" y="2344"/>
                    <a:pt x="3459" y="2355"/>
                  </a:cubicBezTo>
                  <a:lnTo>
                    <a:pt x="3465" y="2368"/>
                  </a:lnTo>
                  <a:cubicBezTo>
                    <a:pt x="3471" y="2381"/>
                    <a:pt x="3469" y="2393"/>
                    <a:pt x="3462" y="2393"/>
                  </a:cubicBezTo>
                  <a:cubicBezTo>
                    <a:pt x="3462" y="2393"/>
                    <a:pt x="3462" y="2393"/>
                    <a:pt x="3461" y="2393"/>
                  </a:cubicBezTo>
                  <a:cubicBezTo>
                    <a:pt x="3451" y="2403"/>
                    <a:pt x="3442" y="2451"/>
                    <a:pt x="3447" y="2476"/>
                  </a:cubicBezTo>
                  <a:cubicBezTo>
                    <a:pt x="3445" y="2488"/>
                    <a:pt x="3442" y="2499"/>
                    <a:pt x="3442" y="2499"/>
                  </a:cubicBezTo>
                  <a:cubicBezTo>
                    <a:pt x="3423" y="2514"/>
                    <a:pt x="3419" y="2540"/>
                    <a:pt x="3432" y="2559"/>
                  </a:cubicBezTo>
                  <a:cubicBezTo>
                    <a:pt x="3432" y="2559"/>
                    <a:pt x="3431" y="2559"/>
                    <a:pt x="3431" y="2559"/>
                  </a:cubicBezTo>
                  <a:cubicBezTo>
                    <a:pt x="3423" y="2559"/>
                    <a:pt x="3421" y="2570"/>
                    <a:pt x="3420" y="2581"/>
                  </a:cubicBezTo>
                  <a:cubicBezTo>
                    <a:pt x="3423" y="2607"/>
                    <a:pt x="3416" y="2653"/>
                    <a:pt x="3407" y="2653"/>
                  </a:cubicBezTo>
                  <a:cubicBezTo>
                    <a:pt x="3407" y="2653"/>
                    <a:pt x="3406" y="2653"/>
                    <a:pt x="3406" y="2653"/>
                  </a:cubicBezTo>
                  <a:lnTo>
                    <a:pt x="3404" y="2665"/>
                  </a:lnTo>
                  <a:cubicBezTo>
                    <a:pt x="3410" y="2676"/>
                    <a:pt x="3410" y="2690"/>
                    <a:pt x="3406" y="2702"/>
                  </a:cubicBezTo>
                  <a:cubicBezTo>
                    <a:pt x="3403" y="2715"/>
                    <a:pt x="3403" y="2728"/>
                    <a:pt x="3409" y="2739"/>
                  </a:cubicBezTo>
                  <a:cubicBezTo>
                    <a:pt x="3412" y="2747"/>
                    <a:pt x="3413" y="2756"/>
                    <a:pt x="3412" y="2765"/>
                  </a:cubicBezTo>
                  <a:cubicBezTo>
                    <a:pt x="3411" y="2768"/>
                    <a:pt x="3411" y="2769"/>
                    <a:pt x="3410" y="2769"/>
                  </a:cubicBezTo>
                  <a:cubicBezTo>
                    <a:pt x="3407" y="2769"/>
                    <a:pt x="3403" y="2759"/>
                    <a:pt x="3399" y="2749"/>
                  </a:cubicBezTo>
                  <a:cubicBezTo>
                    <a:pt x="3398" y="2744"/>
                    <a:pt x="3396" y="2741"/>
                    <a:pt x="3395" y="2741"/>
                  </a:cubicBezTo>
                  <a:cubicBezTo>
                    <a:pt x="3392" y="2741"/>
                    <a:pt x="3390" y="2769"/>
                    <a:pt x="3397" y="2799"/>
                  </a:cubicBezTo>
                  <a:cubicBezTo>
                    <a:pt x="3402" y="2819"/>
                    <a:pt x="3404" y="2828"/>
                    <a:pt x="3403" y="2828"/>
                  </a:cubicBezTo>
                  <a:cubicBezTo>
                    <a:pt x="3402" y="2828"/>
                    <a:pt x="3400" y="2822"/>
                    <a:pt x="3395" y="2810"/>
                  </a:cubicBezTo>
                  <a:cubicBezTo>
                    <a:pt x="3392" y="2803"/>
                    <a:pt x="3388" y="2795"/>
                    <a:pt x="3387" y="2795"/>
                  </a:cubicBezTo>
                  <a:cubicBezTo>
                    <a:pt x="3386" y="2795"/>
                    <a:pt x="3385" y="2798"/>
                    <a:pt x="3386" y="2808"/>
                  </a:cubicBezTo>
                  <a:cubicBezTo>
                    <a:pt x="3386" y="2808"/>
                    <a:pt x="3382" y="2830"/>
                    <a:pt x="3390" y="2832"/>
                  </a:cubicBezTo>
                  <a:lnTo>
                    <a:pt x="3382" y="2865"/>
                  </a:lnTo>
                  <a:cubicBezTo>
                    <a:pt x="3373" y="2878"/>
                    <a:pt x="3366" y="2893"/>
                    <a:pt x="3364" y="2908"/>
                  </a:cubicBezTo>
                  <a:cubicBezTo>
                    <a:pt x="3368" y="2921"/>
                    <a:pt x="3368" y="2921"/>
                    <a:pt x="3358" y="2930"/>
                  </a:cubicBezTo>
                  <a:cubicBezTo>
                    <a:pt x="3357" y="2930"/>
                    <a:pt x="3357" y="2930"/>
                    <a:pt x="3356" y="2930"/>
                  </a:cubicBezTo>
                  <a:cubicBezTo>
                    <a:pt x="3350" y="2930"/>
                    <a:pt x="3349" y="2939"/>
                    <a:pt x="3364" y="2943"/>
                  </a:cubicBezTo>
                  <a:cubicBezTo>
                    <a:pt x="3369" y="2955"/>
                    <a:pt x="3365" y="2969"/>
                    <a:pt x="3354" y="2976"/>
                  </a:cubicBezTo>
                  <a:cubicBezTo>
                    <a:pt x="3351" y="2975"/>
                    <a:pt x="3348" y="2975"/>
                    <a:pt x="3346" y="2975"/>
                  </a:cubicBezTo>
                  <a:cubicBezTo>
                    <a:pt x="3337" y="2975"/>
                    <a:pt x="3336" y="2982"/>
                    <a:pt x="3342" y="2985"/>
                  </a:cubicBezTo>
                  <a:cubicBezTo>
                    <a:pt x="3345" y="2992"/>
                    <a:pt x="3345" y="3001"/>
                    <a:pt x="3342" y="3009"/>
                  </a:cubicBezTo>
                  <a:cubicBezTo>
                    <a:pt x="3342" y="3008"/>
                    <a:pt x="3342" y="3008"/>
                    <a:pt x="3342" y="3008"/>
                  </a:cubicBezTo>
                  <a:cubicBezTo>
                    <a:pt x="3333" y="3008"/>
                    <a:pt x="3306" y="3106"/>
                    <a:pt x="3259" y="3196"/>
                  </a:cubicBezTo>
                  <a:cubicBezTo>
                    <a:pt x="3255" y="3205"/>
                    <a:pt x="3257" y="3216"/>
                    <a:pt x="3265" y="3224"/>
                  </a:cubicBezTo>
                  <a:cubicBezTo>
                    <a:pt x="3280" y="3231"/>
                    <a:pt x="3272" y="3227"/>
                    <a:pt x="3261" y="3234"/>
                  </a:cubicBezTo>
                  <a:cubicBezTo>
                    <a:pt x="3260" y="3234"/>
                    <a:pt x="3259" y="3234"/>
                    <a:pt x="3259" y="3234"/>
                  </a:cubicBezTo>
                  <a:cubicBezTo>
                    <a:pt x="3233" y="3234"/>
                    <a:pt x="3225" y="3254"/>
                    <a:pt x="3250" y="3254"/>
                  </a:cubicBezTo>
                  <a:cubicBezTo>
                    <a:pt x="3256" y="3254"/>
                    <a:pt x="3260" y="3253"/>
                    <a:pt x="3262" y="3253"/>
                  </a:cubicBezTo>
                  <a:cubicBezTo>
                    <a:pt x="3268" y="3253"/>
                    <a:pt x="3263" y="3256"/>
                    <a:pt x="3246" y="3265"/>
                  </a:cubicBezTo>
                  <a:cubicBezTo>
                    <a:pt x="3233" y="3271"/>
                    <a:pt x="3233" y="3271"/>
                    <a:pt x="3234" y="3284"/>
                  </a:cubicBezTo>
                  <a:cubicBezTo>
                    <a:pt x="3240" y="3287"/>
                    <a:pt x="3237" y="3296"/>
                    <a:pt x="3232" y="3296"/>
                  </a:cubicBezTo>
                  <a:cubicBezTo>
                    <a:pt x="3230" y="3296"/>
                    <a:pt x="3229" y="3296"/>
                    <a:pt x="3228" y="3295"/>
                  </a:cubicBezTo>
                  <a:cubicBezTo>
                    <a:pt x="3216" y="3300"/>
                    <a:pt x="3202" y="3306"/>
                    <a:pt x="3209" y="3310"/>
                  </a:cubicBezTo>
                  <a:cubicBezTo>
                    <a:pt x="3204" y="3317"/>
                    <a:pt x="3199" y="3323"/>
                    <a:pt x="3191" y="3326"/>
                  </a:cubicBezTo>
                  <a:cubicBezTo>
                    <a:pt x="3179" y="3332"/>
                    <a:pt x="3180" y="3345"/>
                    <a:pt x="3181" y="3360"/>
                  </a:cubicBezTo>
                  <a:cubicBezTo>
                    <a:pt x="3179" y="3385"/>
                    <a:pt x="3175" y="3398"/>
                    <a:pt x="3170" y="3398"/>
                  </a:cubicBezTo>
                  <a:cubicBezTo>
                    <a:pt x="3168" y="3398"/>
                    <a:pt x="3166" y="3395"/>
                    <a:pt x="3163" y="3389"/>
                  </a:cubicBezTo>
                  <a:cubicBezTo>
                    <a:pt x="3162" y="3386"/>
                    <a:pt x="3161" y="3385"/>
                    <a:pt x="3159" y="3385"/>
                  </a:cubicBezTo>
                  <a:cubicBezTo>
                    <a:pt x="3150" y="3385"/>
                    <a:pt x="3132" y="3424"/>
                    <a:pt x="3137" y="3440"/>
                  </a:cubicBezTo>
                  <a:cubicBezTo>
                    <a:pt x="3142" y="3452"/>
                    <a:pt x="3143" y="3456"/>
                    <a:pt x="3142" y="3456"/>
                  </a:cubicBezTo>
                  <a:cubicBezTo>
                    <a:pt x="3141" y="3456"/>
                    <a:pt x="3139" y="3455"/>
                    <a:pt x="3137" y="3454"/>
                  </a:cubicBezTo>
                  <a:cubicBezTo>
                    <a:pt x="3136" y="3453"/>
                    <a:pt x="3134" y="3453"/>
                    <a:pt x="3133" y="3453"/>
                  </a:cubicBezTo>
                  <a:cubicBezTo>
                    <a:pt x="3128" y="3453"/>
                    <a:pt x="3124" y="3458"/>
                    <a:pt x="3124" y="3458"/>
                  </a:cubicBezTo>
                  <a:cubicBezTo>
                    <a:pt x="3118" y="3466"/>
                    <a:pt x="3113" y="3474"/>
                    <a:pt x="3108" y="3474"/>
                  </a:cubicBezTo>
                  <a:cubicBezTo>
                    <a:pt x="3106" y="3474"/>
                    <a:pt x="3105" y="3473"/>
                    <a:pt x="3104" y="3472"/>
                  </a:cubicBezTo>
                  <a:cubicBezTo>
                    <a:pt x="3098" y="3482"/>
                    <a:pt x="3093" y="3493"/>
                    <a:pt x="3090" y="3505"/>
                  </a:cubicBezTo>
                  <a:cubicBezTo>
                    <a:pt x="3090" y="3531"/>
                    <a:pt x="3068" y="3553"/>
                    <a:pt x="3041" y="3553"/>
                  </a:cubicBezTo>
                  <a:lnTo>
                    <a:pt x="3032" y="3575"/>
                  </a:lnTo>
                  <a:cubicBezTo>
                    <a:pt x="3035" y="3590"/>
                    <a:pt x="3035" y="3602"/>
                    <a:pt x="3030" y="3602"/>
                  </a:cubicBezTo>
                  <a:cubicBezTo>
                    <a:pt x="3028" y="3602"/>
                    <a:pt x="3026" y="3601"/>
                    <a:pt x="3023" y="3599"/>
                  </a:cubicBezTo>
                  <a:lnTo>
                    <a:pt x="3017" y="3593"/>
                  </a:lnTo>
                  <a:lnTo>
                    <a:pt x="3017" y="3593"/>
                  </a:lnTo>
                  <a:cubicBezTo>
                    <a:pt x="3021" y="3609"/>
                    <a:pt x="2995" y="3632"/>
                    <a:pt x="2980" y="3632"/>
                  </a:cubicBezTo>
                  <a:cubicBezTo>
                    <a:pt x="2977" y="3632"/>
                    <a:pt x="2975" y="3632"/>
                    <a:pt x="2973" y="3630"/>
                  </a:cubicBezTo>
                  <a:cubicBezTo>
                    <a:pt x="2970" y="3627"/>
                    <a:pt x="2969" y="3626"/>
                    <a:pt x="2967" y="3626"/>
                  </a:cubicBezTo>
                  <a:cubicBezTo>
                    <a:pt x="2965" y="3626"/>
                    <a:pt x="2964" y="3628"/>
                    <a:pt x="2960" y="3632"/>
                  </a:cubicBezTo>
                  <a:lnTo>
                    <a:pt x="2966" y="3638"/>
                  </a:lnTo>
                  <a:cubicBezTo>
                    <a:pt x="2971" y="3643"/>
                    <a:pt x="2978" y="3650"/>
                    <a:pt x="2969" y="3658"/>
                  </a:cubicBezTo>
                  <a:cubicBezTo>
                    <a:pt x="2963" y="3664"/>
                    <a:pt x="2956" y="3670"/>
                    <a:pt x="2951" y="3670"/>
                  </a:cubicBezTo>
                  <a:cubicBezTo>
                    <a:pt x="2949" y="3670"/>
                    <a:pt x="2948" y="3669"/>
                    <a:pt x="2946" y="3668"/>
                  </a:cubicBezTo>
                  <a:cubicBezTo>
                    <a:pt x="2933" y="3669"/>
                    <a:pt x="2918" y="3671"/>
                    <a:pt x="2924" y="3677"/>
                  </a:cubicBezTo>
                  <a:cubicBezTo>
                    <a:pt x="2917" y="3683"/>
                    <a:pt x="2911" y="3686"/>
                    <a:pt x="2902" y="3687"/>
                  </a:cubicBezTo>
                  <a:lnTo>
                    <a:pt x="2869" y="3717"/>
                  </a:lnTo>
                  <a:cubicBezTo>
                    <a:pt x="2866" y="3730"/>
                    <a:pt x="2854" y="3743"/>
                    <a:pt x="2847" y="3743"/>
                  </a:cubicBezTo>
                  <a:cubicBezTo>
                    <a:pt x="2846" y="3743"/>
                    <a:pt x="2845" y="3742"/>
                    <a:pt x="2844" y="3741"/>
                  </a:cubicBezTo>
                  <a:cubicBezTo>
                    <a:pt x="2844" y="3742"/>
                    <a:pt x="2826" y="3756"/>
                    <a:pt x="2822" y="3768"/>
                  </a:cubicBezTo>
                  <a:cubicBezTo>
                    <a:pt x="2809" y="3779"/>
                    <a:pt x="2800" y="3785"/>
                    <a:pt x="2795" y="3785"/>
                  </a:cubicBezTo>
                  <a:cubicBezTo>
                    <a:pt x="2793" y="3785"/>
                    <a:pt x="2792" y="3784"/>
                    <a:pt x="2791" y="3783"/>
                  </a:cubicBezTo>
                  <a:cubicBezTo>
                    <a:pt x="2788" y="3780"/>
                    <a:pt x="2787" y="3778"/>
                    <a:pt x="2786" y="3778"/>
                  </a:cubicBezTo>
                  <a:cubicBezTo>
                    <a:pt x="2784" y="3778"/>
                    <a:pt x="2784" y="3781"/>
                    <a:pt x="2782" y="3789"/>
                  </a:cubicBezTo>
                  <a:cubicBezTo>
                    <a:pt x="2786" y="3796"/>
                    <a:pt x="2777" y="3803"/>
                    <a:pt x="2768" y="3809"/>
                  </a:cubicBezTo>
                  <a:lnTo>
                    <a:pt x="2750" y="3824"/>
                  </a:lnTo>
                  <a:cubicBezTo>
                    <a:pt x="2755" y="3831"/>
                    <a:pt x="2755" y="3831"/>
                    <a:pt x="2746" y="3838"/>
                  </a:cubicBezTo>
                  <a:cubicBezTo>
                    <a:pt x="2729" y="3846"/>
                    <a:pt x="2712" y="3855"/>
                    <a:pt x="2694" y="3862"/>
                  </a:cubicBezTo>
                  <a:cubicBezTo>
                    <a:pt x="2665" y="3881"/>
                    <a:pt x="2665" y="3881"/>
                    <a:pt x="2679" y="3881"/>
                  </a:cubicBezTo>
                  <a:cubicBezTo>
                    <a:pt x="2682" y="3880"/>
                    <a:pt x="2684" y="3879"/>
                    <a:pt x="2685" y="3879"/>
                  </a:cubicBezTo>
                  <a:cubicBezTo>
                    <a:pt x="2689" y="3879"/>
                    <a:pt x="2687" y="3884"/>
                    <a:pt x="2669" y="3888"/>
                  </a:cubicBezTo>
                  <a:cubicBezTo>
                    <a:pt x="2659" y="3894"/>
                    <a:pt x="2627" y="3905"/>
                    <a:pt x="2598" y="3923"/>
                  </a:cubicBezTo>
                  <a:cubicBezTo>
                    <a:pt x="2558" y="3945"/>
                    <a:pt x="2557" y="3944"/>
                    <a:pt x="2562" y="3952"/>
                  </a:cubicBezTo>
                  <a:cubicBezTo>
                    <a:pt x="2573" y="3957"/>
                    <a:pt x="2573" y="3961"/>
                    <a:pt x="2567" y="3961"/>
                  </a:cubicBezTo>
                  <a:cubicBezTo>
                    <a:pt x="2563" y="3961"/>
                    <a:pt x="2557" y="3960"/>
                    <a:pt x="2550" y="3956"/>
                  </a:cubicBezTo>
                  <a:cubicBezTo>
                    <a:pt x="2544" y="3955"/>
                    <a:pt x="2538" y="3955"/>
                    <a:pt x="2533" y="3955"/>
                  </a:cubicBezTo>
                  <a:cubicBezTo>
                    <a:pt x="2519" y="3955"/>
                    <a:pt x="2514" y="3959"/>
                    <a:pt x="2517" y="3964"/>
                  </a:cubicBezTo>
                  <a:cubicBezTo>
                    <a:pt x="2510" y="3977"/>
                    <a:pt x="2510" y="3977"/>
                    <a:pt x="2500" y="3982"/>
                  </a:cubicBezTo>
                  <a:cubicBezTo>
                    <a:pt x="2499" y="3980"/>
                    <a:pt x="2497" y="3979"/>
                    <a:pt x="2495" y="3979"/>
                  </a:cubicBezTo>
                  <a:cubicBezTo>
                    <a:pt x="2490" y="3979"/>
                    <a:pt x="2481" y="3985"/>
                    <a:pt x="2470" y="3997"/>
                  </a:cubicBezTo>
                  <a:cubicBezTo>
                    <a:pt x="2465" y="3999"/>
                    <a:pt x="2462" y="4001"/>
                    <a:pt x="2460" y="4001"/>
                  </a:cubicBezTo>
                  <a:cubicBezTo>
                    <a:pt x="2458" y="4001"/>
                    <a:pt x="2457" y="3999"/>
                    <a:pt x="2456" y="3995"/>
                  </a:cubicBezTo>
                  <a:cubicBezTo>
                    <a:pt x="2448" y="3998"/>
                    <a:pt x="2442" y="4001"/>
                    <a:pt x="2435" y="4004"/>
                  </a:cubicBezTo>
                  <a:cubicBezTo>
                    <a:pt x="2422" y="4025"/>
                    <a:pt x="2363" y="4041"/>
                    <a:pt x="2344" y="4041"/>
                  </a:cubicBezTo>
                  <a:cubicBezTo>
                    <a:pt x="2342" y="4041"/>
                    <a:pt x="2341" y="4041"/>
                    <a:pt x="2340" y="4041"/>
                  </a:cubicBezTo>
                  <a:cubicBezTo>
                    <a:pt x="2332" y="4044"/>
                    <a:pt x="2325" y="4050"/>
                    <a:pt x="2321" y="4056"/>
                  </a:cubicBezTo>
                  <a:cubicBezTo>
                    <a:pt x="2317" y="4068"/>
                    <a:pt x="2313" y="4074"/>
                    <a:pt x="2308" y="4074"/>
                  </a:cubicBezTo>
                  <a:cubicBezTo>
                    <a:pt x="2305" y="4074"/>
                    <a:pt x="2302" y="4071"/>
                    <a:pt x="2299" y="4064"/>
                  </a:cubicBezTo>
                  <a:cubicBezTo>
                    <a:pt x="2297" y="4057"/>
                    <a:pt x="2296" y="4053"/>
                    <a:pt x="2295" y="4053"/>
                  </a:cubicBezTo>
                  <a:cubicBezTo>
                    <a:pt x="2293" y="4053"/>
                    <a:pt x="2291" y="4057"/>
                    <a:pt x="2288" y="4067"/>
                  </a:cubicBezTo>
                  <a:cubicBezTo>
                    <a:pt x="2283" y="4074"/>
                    <a:pt x="2257" y="4083"/>
                    <a:pt x="2241" y="4083"/>
                  </a:cubicBezTo>
                  <a:cubicBezTo>
                    <a:pt x="2234" y="4083"/>
                    <a:pt x="2228" y="4081"/>
                    <a:pt x="2231" y="4074"/>
                  </a:cubicBezTo>
                  <a:lnTo>
                    <a:pt x="2226" y="4059"/>
                  </a:lnTo>
                  <a:cubicBezTo>
                    <a:pt x="2222" y="4065"/>
                    <a:pt x="2215" y="4070"/>
                    <a:pt x="2207" y="4073"/>
                  </a:cubicBezTo>
                  <a:cubicBezTo>
                    <a:pt x="2209" y="4081"/>
                    <a:pt x="2198" y="4083"/>
                    <a:pt x="2166" y="4092"/>
                  </a:cubicBezTo>
                  <a:cubicBezTo>
                    <a:pt x="2144" y="4100"/>
                    <a:pt x="2101" y="4113"/>
                    <a:pt x="2078" y="4118"/>
                  </a:cubicBezTo>
                  <a:cubicBezTo>
                    <a:pt x="2063" y="4120"/>
                    <a:pt x="2041" y="4124"/>
                    <a:pt x="2026" y="4124"/>
                  </a:cubicBezTo>
                  <a:cubicBezTo>
                    <a:pt x="2019" y="4124"/>
                    <a:pt x="2013" y="4123"/>
                    <a:pt x="2010" y="4121"/>
                  </a:cubicBezTo>
                  <a:cubicBezTo>
                    <a:pt x="1994" y="4124"/>
                    <a:pt x="1979" y="4128"/>
                    <a:pt x="1965" y="4135"/>
                  </a:cubicBezTo>
                  <a:cubicBezTo>
                    <a:pt x="1959" y="4140"/>
                    <a:pt x="1950" y="4142"/>
                    <a:pt x="1942" y="4142"/>
                  </a:cubicBezTo>
                  <a:cubicBezTo>
                    <a:pt x="1936" y="4142"/>
                    <a:pt x="1931" y="4141"/>
                    <a:pt x="1931" y="4137"/>
                  </a:cubicBezTo>
                  <a:lnTo>
                    <a:pt x="1920" y="4137"/>
                  </a:lnTo>
                  <a:cubicBezTo>
                    <a:pt x="1909" y="4143"/>
                    <a:pt x="1898" y="4146"/>
                    <a:pt x="1886" y="4148"/>
                  </a:cubicBezTo>
                  <a:cubicBezTo>
                    <a:pt x="1885" y="4141"/>
                    <a:pt x="1879" y="4137"/>
                    <a:pt x="1873" y="4137"/>
                  </a:cubicBezTo>
                  <a:cubicBezTo>
                    <a:pt x="1869" y="4137"/>
                    <a:pt x="1866" y="4139"/>
                    <a:pt x="1863" y="4142"/>
                  </a:cubicBezTo>
                  <a:cubicBezTo>
                    <a:pt x="1863" y="4149"/>
                    <a:pt x="1852" y="4152"/>
                    <a:pt x="1829" y="4152"/>
                  </a:cubicBezTo>
                  <a:cubicBezTo>
                    <a:pt x="1818" y="4145"/>
                    <a:pt x="1717" y="4147"/>
                    <a:pt x="1621" y="4135"/>
                  </a:cubicBezTo>
                  <a:cubicBezTo>
                    <a:pt x="1573" y="4128"/>
                    <a:pt x="1525" y="4125"/>
                    <a:pt x="1490" y="4119"/>
                  </a:cubicBezTo>
                  <a:cubicBezTo>
                    <a:pt x="1463" y="4113"/>
                    <a:pt x="1442" y="4109"/>
                    <a:pt x="1434" y="4109"/>
                  </a:cubicBezTo>
                  <a:cubicBezTo>
                    <a:pt x="1432" y="4109"/>
                    <a:pt x="1431" y="4110"/>
                    <a:pt x="1431" y="4110"/>
                  </a:cubicBezTo>
                  <a:lnTo>
                    <a:pt x="1398" y="4102"/>
                  </a:lnTo>
                  <a:lnTo>
                    <a:pt x="1365" y="4094"/>
                  </a:lnTo>
                  <a:cubicBezTo>
                    <a:pt x="1368" y="4080"/>
                    <a:pt x="1312" y="4072"/>
                    <a:pt x="1277" y="4067"/>
                  </a:cubicBezTo>
                  <a:cubicBezTo>
                    <a:pt x="1274" y="4068"/>
                    <a:pt x="1270" y="4069"/>
                    <a:pt x="1266" y="4069"/>
                  </a:cubicBezTo>
                  <a:cubicBezTo>
                    <a:pt x="1258" y="4069"/>
                    <a:pt x="1249" y="4067"/>
                    <a:pt x="1242" y="4063"/>
                  </a:cubicBezTo>
                  <a:cubicBezTo>
                    <a:pt x="1248" y="4048"/>
                    <a:pt x="1216" y="4037"/>
                    <a:pt x="1191" y="4037"/>
                  </a:cubicBezTo>
                  <a:cubicBezTo>
                    <a:pt x="1185" y="4042"/>
                    <a:pt x="1179" y="4044"/>
                    <a:pt x="1175" y="4044"/>
                  </a:cubicBezTo>
                  <a:cubicBezTo>
                    <a:pt x="1169" y="4044"/>
                    <a:pt x="1166" y="4038"/>
                    <a:pt x="1170" y="4028"/>
                  </a:cubicBezTo>
                  <a:cubicBezTo>
                    <a:pt x="1174" y="4018"/>
                    <a:pt x="1166" y="4011"/>
                    <a:pt x="1152" y="4011"/>
                  </a:cubicBezTo>
                  <a:cubicBezTo>
                    <a:pt x="1144" y="4011"/>
                    <a:pt x="1135" y="4013"/>
                    <a:pt x="1125" y="4017"/>
                  </a:cubicBezTo>
                  <a:cubicBezTo>
                    <a:pt x="1121" y="4018"/>
                    <a:pt x="1118" y="4018"/>
                    <a:pt x="1116" y="4018"/>
                  </a:cubicBezTo>
                  <a:cubicBezTo>
                    <a:pt x="1111" y="4018"/>
                    <a:pt x="1109" y="4016"/>
                    <a:pt x="1104" y="4007"/>
                  </a:cubicBezTo>
                  <a:cubicBezTo>
                    <a:pt x="1101" y="3993"/>
                    <a:pt x="1095" y="3987"/>
                    <a:pt x="1091" y="3987"/>
                  </a:cubicBezTo>
                  <a:cubicBezTo>
                    <a:pt x="1089" y="3987"/>
                    <a:pt x="1088" y="3988"/>
                    <a:pt x="1087" y="3990"/>
                  </a:cubicBezTo>
                  <a:cubicBezTo>
                    <a:pt x="1081" y="3994"/>
                    <a:pt x="1076" y="3995"/>
                    <a:pt x="1071" y="3995"/>
                  </a:cubicBezTo>
                  <a:cubicBezTo>
                    <a:pt x="1063" y="3995"/>
                    <a:pt x="1057" y="3989"/>
                    <a:pt x="1055" y="3977"/>
                  </a:cubicBezTo>
                  <a:cubicBezTo>
                    <a:pt x="1047" y="3961"/>
                    <a:pt x="1044" y="3956"/>
                    <a:pt x="1039" y="3956"/>
                  </a:cubicBezTo>
                  <a:cubicBezTo>
                    <a:pt x="1036" y="3956"/>
                    <a:pt x="1032" y="3958"/>
                    <a:pt x="1025" y="3961"/>
                  </a:cubicBezTo>
                  <a:cubicBezTo>
                    <a:pt x="1022" y="3962"/>
                    <a:pt x="1019" y="3963"/>
                    <a:pt x="1015" y="3963"/>
                  </a:cubicBezTo>
                  <a:cubicBezTo>
                    <a:pt x="996" y="3963"/>
                    <a:pt x="967" y="3943"/>
                    <a:pt x="965" y="3926"/>
                  </a:cubicBezTo>
                  <a:cubicBezTo>
                    <a:pt x="958" y="3922"/>
                    <a:pt x="953" y="3913"/>
                    <a:pt x="949" y="3913"/>
                  </a:cubicBezTo>
                  <a:cubicBezTo>
                    <a:pt x="948" y="3913"/>
                    <a:pt x="947" y="3914"/>
                    <a:pt x="946" y="3915"/>
                  </a:cubicBezTo>
                  <a:lnTo>
                    <a:pt x="941" y="3903"/>
                  </a:lnTo>
                  <a:lnTo>
                    <a:pt x="921" y="3890"/>
                  </a:lnTo>
                  <a:lnTo>
                    <a:pt x="916" y="3898"/>
                  </a:lnTo>
                  <a:cubicBezTo>
                    <a:pt x="905" y="3894"/>
                    <a:pt x="855" y="3845"/>
                    <a:pt x="792" y="3799"/>
                  </a:cubicBezTo>
                  <a:cubicBezTo>
                    <a:pt x="715" y="3736"/>
                    <a:pt x="689" y="3712"/>
                    <a:pt x="684" y="3712"/>
                  </a:cubicBezTo>
                  <a:cubicBezTo>
                    <a:pt x="682" y="3712"/>
                    <a:pt x="682" y="3713"/>
                    <a:pt x="683" y="3716"/>
                  </a:cubicBezTo>
                  <a:cubicBezTo>
                    <a:pt x="682" y="3723"/>
                    <a:pt x="679" y="3726"/>
                    <a:pt x="676" y="3726"/>
                  </a:cubicBezTo>
                  <a:cubicBezTo>
                    <a:pt x="670" y="3726"/>
                    <a:pt x="663" y="3715"/>
                    <a:pt x="665" y="3702"/>
                  </a:cubicBezTo>
                  <a:cubicBezTo>
                    <a:pt x="656" y="3694"/>
                    <a:pt x="646" y="3673"/>
                    <a:pt x="631" y="3656"/>
                  </a:cubicBezTo>
                  <a:cubicBezTo>
                    <a:pt x="615" y="3639"/>
                    <a:pt x="600" y="3622"/>
                    <a:pt x="605" y="3617"/>
                  </a:cubicBezTo>
                  <a:lnTo>
                    <a:pt x="599" y="3609"/>
                  </a:lnTo>
                  <a:cubicBezTo>
                    <a:pt x="579" y="3601"/>
                    <a:pt x="562" y="3590"/>
                    <a:pt x="548" y="3575"/>
                  </a:cubicBezTo>
                  <a:cubicBezTo>
                    <a:pt x="534" y="3558"/>
                    <a:pt x="521" y="3539"/>
                    <a:pt x="511" y="3519"/>
                  </a:cubicBezTo>
                  <a:cubicBezTo>
                    <a:pt x="501" y="3502"/>
                    <a:pt x="486" y="3489"/>
                    <a:pt x="471" y="3479"/>
                  </a:cubicBezTo>
                  <a:cubicBezTo>
                    <a:pt x="449" y="3465"/>
                    <a:pt x="449" y="3465"/>
                    <a:pt x="449" y="3452"/>
                  </a:cubicBezTo>
                  <a:cubicBezTo>
                    <a:pt x="455" y="3447"/>
                    <a:pt x="431" y="3392"/>
                    <a:pt x="416" y="3392"/>
                  </a:cubicBezTo>
                  <a:cubicBezTo>
                    <a:pt x="415" y="3392"/>
                    <a:pt x="414" y="3393"/>
                    <a:pt x="413" y="3393"/>
                  </a:cubicBezTo>
                  <a:lnTo>
                    <a:pt x="413" y="3380"/>
                  </a:lnTo>
                  <a:cubicBezTo>
                    <a:pt x="415" y="3371"/>
                    <a:pt x="409" y="3363"/>
                    <a:pt x="401" y="3363"/>
                  </a:cubicBezTo>
                  <a:cubicBezTo>
                    <a:pt x="399" y="3363"/>
                    <a:pt x="397" y="3363"/>
                    <a:pt x="396" y="3364"/>
                  </a:cubicBezTo>
                  <a:cubicBezTo>
                    <a:pt x="392" y="3366"/>
                    <a:pt x="389" y="3367"/>
                    <a:pt x="387" y="3367"/>
                  </a:cubicBezTo>
                  <a:cubicBezTo>
                    <a:pt x="379" y="3367"/>
                    <a:pt x="379" y="3358"/>
                    <a:pt x="390" y="3342"/>
                  </a:cubicBezTo>
                  <a:cubicBezTo>
                    <a:pt x="402" y="3334"/>
                    <a:pt x="399" y="3326"/>
                    <a:pt x="394" y="3326"/>
                  </a:cubicBezTo>
                  <a:cubicBezTo>
                    <a:pt x="393" y="3326"/>
                    <a:pt x="392" y="3327"/>
                    <a:pt x="391" y="3327"/>
                  </a:cubicBezTo>
                  <a:cubicBezTo>
                    <a:pt x="379" y="3322"/>
                    <a:pt x="364" y="3317"/>
                    <a:pt x="366" y="3302"/>
                  </a:cubicBezTo>
                  <a:cubicBezTo>
                    <a:pt x="363" y="3295"/>
                    <a:pt x="359" y="3287"/>
                    <a:pt x="351" y="3287"/>
                  </a:cubicBezTo>
                  <a:cubicBezTo>
                    <a:pt x="348" y="3287"/>
                    <a:pt x="345" y="3288"/>
                    <a:pt x="342" y="3290"/>
                  </a:cubicBezTo>
                  <a:cubicBezTo>
                    <a:pt x="341" y="3291"/>
                    <a:pt x="340" y="3291"/>
                    <a:pt x="339" y="3291"/>
                  </a:cubicBezTo>
                  <a:cubicBezTo>
                    <a:pt x="334" y="3291"/>
                    <a:pt x="330" y="3282"/>
                    <a:pt x="325" y="3273"/>
                  </a:cubicBezTo>
                  <a:cubicBezTo>
                    <a:pt x="328" y="3271"/>
                    <a:pt x="330" y="3270"/>
                    <a:pt x="332" y="3270"/>
                  </a:cubicBezTo>
                  <a:cubicBezTo>
                    <a:pt x="334" y="3270"/>
                    <a:pt x="337" y="3272"/>
                    <a:pt x="344" y="3276"/>
                  </a:cubicBezTo>
                  <a:cubicBezTo>
                    <a:pt x="345" y="3278"/>
                    <a:pt x="346" y="3279"/>
                    <a:pt x="346" y="3279"/>
                  </a:cubicBezTo>
                  <a:cubicBezTo>
                    <a:pt x="346" y="3279"/>
                    <a:pt x="341" y="3270"/>
                    <a:pt x="334" y="3255"/>
                  </a:cubicBezTo>
                  <a:cubicBezTo>
                    <a:pt x="329" y="3245"/>
                    <a:pt x="326" y="3221"/>
                    <a:pt x="334" y="3217"/>
                  </a:cubicBezTo>
                  <a:cubicBezTo>
                    <a:pt x="335" y="3209"/>
                    <a:pt x="334" y="3202"/>
                    <a:pt x="330" y="3202"/>
                  </a:cubicBezTo>
                  <a:cubicBezTo>
                    <a:pt x="328" y="3202"/>
                    <a:pt x="325" y="3204"/>
                    <a:pt x="321" y="3210"/>
                  </a:cubicBezTo>
                  <a:cubicBezTo>
                    <a:pt x="316" y="3213"/>
                    <a:pt x="313" y="3215"/>
                    <a:pt x="310" y="3215"/>
                  </a:cubicBezTo>
                  <a:cubicBezTo>
                    <a:pt x="305" y="3215"/>
                    <a:pt x="303" y="3210"/>
                    <a:pt x="297" y="3197"/>
                  </a:cubicBezTo>
                  <a:cubicBezTo>
                    <a:pt x="291" y="3187"/>
                    <a:pt x="286" y="3177"/>
                    <a:pt x="293" y="3173"/>
                  </a:cubicBezTo>
                  <a:cubicBezTo>
                    <a:pt x="301" y="3170"/>
                    <a:pt x="301" y="3170"/>
                    <a:pt x="293" y="3149"/>
                  </a:cubicBezTo>
                  <a:cubicBezTo>
                    <a:pt x="280" y="3121"/>
                    <a:pt x="255" y="3099"/>
                    <a:pt x="226" y="3089"/>
                  </a:cubicBezTo>
                  <a:cubicBezTo>
                    <a:pt x="221" y="3091"/>
                    <a:pt x="217" y="3093"/>
                    <a:pt x="216" y="3093"/>
                  </a:cubicBezTo>
                  <a:cubicBezTo>
                    <a:pt x="213" y="3093"/>
                    <a:pt x="215" y="3089"/>
                    <a:pt x="222" y="3078"/>
                  </a:cubicBezTo>
                  <a:cubicBezTo>
                    <a:pt x="230" y="3076"/>
                    <a:pt x="226" y="3065"/>
                    <a:pt x="222" y="3055"/>
                  </a:cubicBezTo>
                  <a:cubicBezTo>
                    <a:pt x="221" y="3055"/>
                    <a:pt x="220" y="3055"/>
                    <a:pt x="220" y="3055"/>
                  </a:cubicBezTo>
                  <a:cubicBezTo>
                    <a:pt x="216" y="3055"/>
                    <a:pt x="216" y="3050"/>
                    <a:pt x="218" y="3050"/>
                  </a:cubicBezTo>
                  <a:cubicBezTo>
                    <a:pt x="219" y="3050"/>
                    <a:pt x="220" y="3051"/>
                    <a:pt x="222" y="3055"/>
                  </a:cubicBezTo>
                  <a:cubicBezTo>
                    <a:pt x="223" y="3054"/>
                    <a:pt x="224" y="3054"/>
                    <a:pt x="224" y="3054"/>
                  </a:cubicBezTo>
                  <a:cubicBezTo>
                    <a:pt x="230" y="3054"/>
                    <a:pt x="233" y="3064"/>
                    <a:pt x="237" y="3072"/>
                  </a:cubicBezTo>
                  <a:lnTo>
                    <a:pt x="245" y="3070"/>
                  </a:lnTo>
                  <a:cubicBezTo>
                    <a:pt x="256" y="3055"/>
                    <a:pt x="252" y="3043"/>
                    <a:pt x="233" y="3038"/>
                  </a:cubicBezTo>
                  <a:cubicBezTo>
                    <a:pt x="221" y="3030"/>
                    <a:pt x="222" y="3030"/>
                    <a:pt x="226" y="3016"/>
                  </a:cubicBezTo>
                  <a:cubicBezTo>
                    <a:pt x="230" y="3004"/>
                    <a:pt x="234" y="2991"/>
                    <a:pt x="229" y="2991"/>
                  </a:cubicBezTo>
                  <a:cubicBezTo>
                    <a:pt x="228" y="2991"/>
                    <a:pt x="228" y="2992"/>
                    <a:pt x="227" y="2992"/>
                  </a:cubicBezTo>
                  <a:cubicBezTo>
                    <a:pt x="224" y="2980"/>
                    <a:pt x="224" y="2968"/>
                    <a:pt x="226" y="2957"/>
                  </a:cubicBezTo>
                  <a:cubicBezTo>
                    <a:pt x="221" y="2937"/>
                    <a:pt x="218" y="2926"/>
                    <a:pt x="211" y="2926"/>
                  </a:cubicBezTo>
                  <a:cubicBezTo>
                    <a:pt x="211" y="2926"/>
                    <a:pt x="210" y="2926"/>
                    <a:pt x="209" y="2927"/>
                  </a:cubicBezTo>
                  <a:cubicBezTo>
                    <a:pt x="209" y="2927"/>
                    <a:pt x="209" y="2927"/>
                    <a:pt x="208" y="2927"/>
                  </a:cubicBezTo>
                  <a:cubicBezTo>
                    <a:pt x="201" y="2927"/>
                    <a:pt x="198" y="2917"/>
                    <a:pt x="196" y="2906"/>
                  </a:cubicBezTo>
                  <a:cubicBezTo>
                    <a:pt x="193" y="2896"/>
                    <a:pt x="190" y="2886"/>
                    <a:pt x="183" y="2886"/>
                  </a:cubicBezTo>
                  <a:cubicBezTo>
                    <a:pt x="183" y="2886"/>
                    <a:pt x="182" y="2886"/>
                    <a:pt x="181" y="2886"/>
                  </a:cubicBezTo>
                  <a:cubicBezTo>
                    <a:pt x="181" y="2886"/>
                    <a:pt x="180" y="2886"/>
                    <a:pt x="180" y="2886"/>
                  </a:cubicBezTo>
                  <a:cubicBezTo>
                    <a:pt x="172" y="2886"/>
                    <a:pt x="162" y="2877"/>
                    <a:pt x="159" y="2855"/>
                  </a:cubicBezTo>
                  <a:cubicBezTo>
                    <a:pt x="148" y="2835"/>
                    <a:pt x="146" y="2834"/>
                    <a:pt x="161" y="2820"/>
                  </a:cubicBezTo>
                  <a:cubicBezTo>
                    <a:pt x="169" y="2818"/>
                    <a:pt x="167" y="2807"/>
                    <a:pt x="166" y="2795"/>
                  </a:cubicBezTo>
                  <a:cubicBezTo>
                    <a:pt x="164" y="2788"/>
                    <a:pt x="166" y="2780"/>
                    <a:pt x="169" y="2772"/>
                  </a:cubicBezTo>
                  <a:cubicBezTo>
                    <a:pt x="174" y="2763"/>
                    <a:pt x="171" y="2761"/>
                    <a:pt x="166" y="2761"/>
                  </a:cubicBezTo>
                  <a:cubicBezTo>
                    <a:pt x="164" y="2761"/>
                    <a:pt x="161" y="2761"/>
                    <a:pt x="159" y="2762"/>
                  </a:cubicBezTo>
                  <a:lnTo>
                    <a:pt x="143" y="2764"/>
                  </a:lnTo>
                  <a:cubicBezTo>
                    <a:pt x="143" y="2752"/>
                    <a:pt x="152" y="2742"/>
                    <a:pt x="163" y="2738"/>
                  </a:cubicBezTo>
                  <a:cubicBezTo>
                    <a:pt x="174" y="2729"/>
                    <a:pt x="177" y="2726"/>
                    <a:pt x="172" y="2726"/>
                  </a:cubicBezTo>
                  <a:cubicBezTo>
                    <a:pt x="169" y="2726"/>
                    <a:pt x="166" y="2726"/>
                    <a:pt x="161" y="2727"/>
                  </a:cubicBezTo>
                  <a:cubicBezTo>
                    <a:pt x="161" y="2727"/>
                    <a:pt x="160" y="2727"/>
                    <a:pt x="160" y="2727"/>
                  </a:cubicBezTo>
                  <a:cubicBezTo>
                    <a:pt x="152" y="2727"/>
                    <a:pt x="143" y="2716"/>
                    <a:pt x="150" y="2693"/>
                  </a:cubicBezTo>
                  <a:cubicBezTo>
                    <a:pt x="149" y="2671"/>
                    <a:pt x="146" y="2647"/>
                    <a:pt x="155" y="2647"/>
                  </a:cubicBezTo>
                  <a:cubicBezTo>
                    <a:pt x="159" y="2639"/>
                    <a:pt x="159" y="2630"/>
                    <a:pt x="153" y="2625"/>
                  </a:cubicBezTo>
                  <a:cubicBezTo>
                    <a:pt x="144" y="2614"/>
                    <a:pt x="143" y="2602"/>
                    <a:pt x="149" y="2568"/>
                  </a:cubicBezTo>
                  <a:cubicBezTo>
                    <a:pt x="166" y="2510"/>
                    <a:pt x="167" y="2510"/>
                    <a:pt x="150" y="2510"/>
                  </a:cubicBezTo>
                  <a:cubicBezTo>
                    <a:pt x="142" y="2510"/>
                    <a:pt x="133" y="2510"/>
                    <a:pt x="150" y="2499"/>
                  </a:cubicBezTo>
                  <a:cubicBezTo>
                    <a:pt x="159" y="2488"/>
                    <a:pt x="151" y="2477"/>
                    <a:pt x="143" y="2453"/>
                  </a:cubicBezTo>
                  <a:cubicBezTo>
                    <a:pt x="136" y="2445"/>
                    <a:pt x="125" y="2440"/>
                    <a:pt x="114" y="2440"/>
                  </a:cubicBezTo>
                  <a:cubicBezTo>
                    <a:pt x="113" y="2440"/>
                    <a:pt x="112" y="2440"/>
                    <a:pt x="111" y="2440"/>
                  </a:cubicBezTo>
                  <a:cubicBezTo>
                    <a:pt x="95" y="2439"/>
                    <a:pt x="95" y="2439"/>
                    <a:pt x="104" y="2416"/>
                  </a:cubicBezTo>
                  <a:cubicBezTo>
                    <a:pt x="104" y="2404"/>
                    <a:pt x="111" y="2394"/>
                    <a:pt x="119" y="2394"/>
                  </a:cubicBezTo>
                  <a:cubicBezTo>
                    <a:pt x="120" y="2394"/>
                    <a:pt x="120" y="2394"/>
                    <a:pt x="121" y="2394"/>
                  </a:cubicBezTo>
                  <a:cubicBezTo>
                    <a:pt x="129" y="2395"/>
                    <a:pt x="129" y="2406"/>
                    <a:pt x="129" y="2406"/>
                  </a:cubicBezTo>
                  <a:lnTo>
                    <a:pt x="127" y="2417"/>
                  </a:lnTo>
                  <a:cubicBezTo>
                    <a:pt x="129" y="2418"/>
                    <a:pt x="131" y="2418"/>
                    <a:pt x="132" y="2418"/>
                  </a:cubicBezTo>
                  <a:cubicBezTo>
                    <a:pt x="139" y="2418"/>
                    <a:pt x="144" y="2414"/>
                    <a:pt x="144" y="2396"/>
                  </a:cubicBezTo>
                  <a:cubicBezTo>
                    <a:pt x="153" y="2385"/>
                    <a:pt x="155" y="2374"/>
                    <a:pt x="148" y="2372"/>
                  </a:cubicBezTo>
                  <a:cubicBezTo>
                    <a:pt x="157" y="2362"/>
                    <a:pt x="160" y="2340"/>
                    <a:pt x="163" y="2318"/>
                  </a:cubicBezTo>
                  <a:cubicBezTo>
                    <a:pt x="166" y="2294"/>
                    <a:pt x="170" y="2260"/>
                    <a:pt x="180" y="2250"/>
                  </a:cubicBezTo>
                  <a:cubicBezTo>
                    <a:pt x="182" y="2228"/>
                    <a:pt x="185" y="2215"/>
                    <a:pt x="177" y="2214"/>
                  </a:cubicBezTo>
                  <a:cubicBezTo>
                    <a:pt x="162" y="2211"/>
                    <a:pt x="162" y="2201"/>
                    <a:pt x="170" y="2201"/>
                  </a:cubicBezTo>
                  <a:cubicBezTo>
                    <a:pt x="170" y="2201"/>
                    <a:pt x="171" y="2201"/>
                    <a:pt x="171" y="2201"/>
                  </a:cubicBezTo>
                  <a:cubicBezTo>
                    <a:pt x="189" y="2192"/>
                    <a:pt x="224" y="2038"/>
                    <a:pt x="210" y="2024"/>
                  </a:cubicBezTo>
                  <a:cubicBezTo>
                    <a:pt x="210" y="2024"/>
                    <a:pt x="212" y="2011"/>
                    <a:pt x="214" y="2000"/>
                  </a:cubicBezTo>
                  <a:cubicBezTo>
                    <a:pt x="226" y="1978"/>
                    <a:pt x="238" y="1906"/>
                    <a:pt x="233" y="1892"/>
                  </a:cubicBezTo>
                  <a:lnTo>
                    <a:pt x="240" y="1856"/>
                  </a:lnTo>
                  <a:cubicBezTo>
                    <a:pt x="251" y="1834"/>
                    <a:pt x="253" y="1823"/>
                    <a:pt x="247" y="1809"/>
                  </a:cubicBezTo>
                  <a:cubicBezTo>
                    <a:pt x="243" y="1799"/>
                    <a:pt x="237" y="1795"/>
                    <a:pt x="239" y="1795"/>
                  </a:cubicBezTo>
                  <a:cubicBezTo>
                    <a:pt x="239" y="1795"/>
                    <a:pt x="240" y="1795"/>
                    <a:pt x="242" y="1796"/>
                  </a:cubicBezTo>
                  <a:cubicBezTo>
                    <a:pt x="242" y="1796"/>
                    <a:pt x="242" y="1796"/>
                    <a:pt x="242" y="1796"/>
                  </a:cubicBezTo>
                  <a:cubicBezTo>
                    <a:pt x="250" y="1796"/>
                    <a:pt x="254" y="1772"/>
                    <a:pt x="262" y="1725"/>
                  </a:cubicBezTo>
                  <a:cubicBezTo>
                    <a:pt x="268" y="1693"/>
                    <a:pt x="270" y="1683"/>
                    <a:pt x="268" y="1683"/>
                  </a:cubicBezTo>
                  <a:cubicBezTo>
                    <a:pt x="266" y="1683"/>
                    <a:pt x="264" y="1685"/>
                    <a:pt x="261" y="1688"/>
                  </a:cubicBezTo>
                  <a:cubicBezTo>
                    <a:pt x="261" y="1647"/>
                    <a:pt x="266" y="1642"/>
                    <a:pt x="273" y="1642"/>
                  </a:cubicBezTo>
                  <a:cubicBezTo>
                    <a:pt x="274" y="1642"/>
                    <a:pt x="275" y="1642"/>
                    <a:pt x="277" y="1642"/>
                  </a:cubicBezTo>
                  <a:cubicBezTo>
                    <a:pt x="280" y="1645"/>
                    <a:pt x="282" y="1647"/>
                    <a:pt x="284" y="1647"/>
                  </a:cubicBezTo>
                  <a:cubicBezTo>
                    <a:pt x="291" y="1647"/>
                    <a:pt x="290" y="1630"/>
                    <a:pt x="273" y="1616"/>
                  </a:cubicBezTo>
                  <a:cubicBezTo>
                    <a:pt x="259" y="1602"/>
                    <a:pt x="263" y="1579"/>
                    <a:pt x="270" y="1579"/>
                  </a:cubicBezTo>
                  <a:cubicBezTo>
                    <a:pt x="271" y="1579"/>
                    <a:pt x="271" y="1579"/>
                    <a:pt x="271" y="1579"/>
                  </a:cubicBezTo>
                  <a:cubicBezTo>
                    <a:pt x="279" y="1580"/>
                    <a:pt x="277" y="1593"/>
                    <a:pt x="275" y="1605"/>
                  </a:cubicBezTo>
                  <a:lnTo>
                    <a:pt x="291" y="1607"/>
                  </a:lnTo>
                  <a:cubicBezTo>
                    <a:pt x="293" y="1600"/>
                    <a:pt x="292" y="1589"/>
                    <a:pt x="287" y="1583"/>
                  </a:cubicBezTo>
                  <a:cubicBezTo>
                    <a:pt x="288" y="1574"/>
                    <a:pt x="287" y="1565"/>
                    <a:pt x="283" y="1557"/>
                  </a:cubicBezTo>
                  <a:cubicBezTo>
                    <a:pt x="280" y="1549"/>
                    <a:pt x="276" y="1546"/>
                    <a:pt x="272" y="1546"/>
                  </a:cubicBezTo>
                  <a:cubicBezTo>
                    <a:pt x="268" y="1546"/>
                    <a:pt x="264" y="1548"/>
                    <a:pt x="260" y="1552"/>
                  </a:cubicBezTo>
                  <a:cubicBezTo>
                    <a:pt x="257" y="1556"/>
                    <a:pt x="255" y="1557"/>
                    <a:pt x="254" y="1557"/>
                  </a:cubicBezTo>
                  <a:cubicBezTo>
                    <a:pt x="250" y="1557"/>
                    <a:pt x="251" y="1548"/>
                    <a:pt x="253" y="1539"/>
                  </a:cubicBezTo>
                  <a:cubicBezTo>
                    <a:pt x="260" y="1527"/>
                    <a:pt x="265" y="1522"/>
                    <a:pt x="269" y="1522"/>
                  </a:cubicBezTo>
                  <a:cubicBezTo>
                    <a:pt x="273" y="1522"/>
                    <a:pt x="277" y="1526"/>
                    <a:pt x="280" y="1532"/>
                  </a:cubicBezTo>
                  <a:cubicBezTo>
                    <a:pt x="278" y="1543"/>
                    <a:pt x="286" y="1546"/>
                    <a:pt x="293" y="1547"/>
                  </a:cubicBezTo>
                  <a:cubicBezTo>
                    <a:pt x="294" y="1547"/>
                    <a:pt x="294" y="1547"/>
                    <a:pt x="294" y="1547"/>
                  </a:cubicBezTo>
                  <a:cubicBezTo>
                    <a:pt x="301" y="1547"/>
                    <a:pt x="296" y="1485"/>
                    <a:pt x="282" y="1471"/>
                  </a:cubicBezTo>
                  <a:lnTo>
                    <a:pt x="282" y="1471"/>
                  </a:lnTo>
                  <a:lnTo>
                    <a:pt x="290" y="1472"/>
                  </a:lnTo>
                  <a:cubicBezTo>
                    <a:pt x="290" y="1472"/>
                    <a:pt x="291" y="1472"/>
                    <a:pt x="291" y="1472"/>
                  </a:cubicBezTo>
                  <a:cubicBezTo>
                    <a:pt x="298" y="1472"/>
                    <a:pt x="303" y="1448"/>
                    <a:pt x="306" y="1426"/>
                  </a:cubicBezTo>
                  <a:cubicBezTo>
                    <a:pt x="310" y="1402"/>
                    <a:pt x="313" y="1390"/>
                    <a:pt x="305" y="1389"/>
                  </a:cubicBezTo>
                  <a:cubicBezTo>
                    <a:pt x="297" y="1388"/>
                    <a:pt x="289" y="1385"/>
                    <a:pt x="290" y="1374"/>
                  </a:cubicBezTo>
                  <a:lnTo>
                    <a:pt x="290" y="1374"/>
                  </a:lnTo>
                  <a:cubicBezTo>
                    <a:pt x="289" y="1382"/>
                    <a:pt x="285" y="1384"/>
                    <a:pt x="279" y="1384"/>
                  </a:cubicBezTo>
                  <a:cubicBezTo>
                    <a:pt x="277" y="1384"/>
                    <a:pt x="274" y="1383"/>
                    <a:pt x="272" y="1383"/>
                  </a:cubicBezTo>
                  <a:cubicBezTo>
                    <a:pt x="279" y="1371"/>
                    <a:pt x="286" y="1361"/>
                    <a:pt x="295" y="1349"/>
                  </a:cubicBezTo>
                  <a:cubicBezTo>
                    <a:pt x="315" y="1329"/>
                    <a:pt x="327" y="1307"/>
                    <a:pt x="335" y="1259"/>
                  </a:cubicBezTo>
                  <a:cubicBezTo>
                    <a:pt x="339" y="1235"/>
                    <a:pt x="346" y="1199"/>
                    <a:pt x="356" y="1189"/>
                  </a:cubicBezTo>
                  <a:cubicBezTo>
                    <a:pt x="360" y="1165"/>
                    <a:pt x="362" y="1153"/>
                    <a:pt x="354" y="1152"/>
                  </a:cubicBezTo>
                  <a:lnTo>
                    <a:pt x="359" y="1127"/>
                  </a:lnTo>
                  <a:cubicBezTo>
                    <a:pt x="369" y="1117"/>
                    <a:pt x="372" y="1094"/>
                    <a:pt x="364" y="1093"/>
                  </a:cubicBezTo>
                  <a:cubicBezTo>
                    <a:pt x="359" y="1079"/>
                    <a:pt x="369" y="1068"/>
                    <a:pt x="371" y="1057"/>
                  </a:cubicBezTo>
                  <a:cubicBezTo>
                    <a:pt x="383" y="1043"/>
                    <a:pt x="388" y="1038"/>
                    <a:pt x="384" y="1038"/>
                  </a:cubicBezTo>
                  <a:cubicBezTo>
                    <a:pt x="381" y="1038"/>
                    <a:pt x="375" y="1040"/>
                    <a:pt x="365" y="1043"/>
                  </a:cubicBezTo>
                  <a:cubicBezTo>
                    <a:pt x="365" y="1043"/>
                    <a:pt x="364" y="1043"/>
                    <a:pt x="364" y="1043"/>
                  </a:cubicBezTo>
                  <a:cubicBezTo>
                    <a:pt x="355" y="1043"/>
                    <a:pt x="345" y="1064"/>
                    <a:pt x="343" y="1076"/>
                  </a:cubicBezTo>
                  <a:lnTo>
                    <a:pt x="336" y="1112"/>
                  </a:lnTo>
                  <a:lnTo>
                    <a:pt x="335" y="1075"/>
                  </a:lnTo>
                  <a:cubicBezTo>
                    <a:pt x="336" y="1062"/>
                    <a:pt x="333" y="1036"/>
                    <a:pt x="325" y="1035"/>
                  </a:cubicBezTo>
                  <a:cubicBezTo>
                    <a:pt x="325" y="1035"/>
                    <a:pt x="317" y="1034"/>
                    <a:pt x="319" y="1022"/>
                  </a:cubicBezTo>
                  <a:lnTo>
                    <a:pt x="319" y="1022"/>
                  </a:lnTo>
                  <a:lnTo>
                    <a:pt x="335" y="1025"/>
                  </a:lnTo>
                  <a:cubicBezTo>
                    <a:pt x="338" y="1034"/>
                    <a:pt x="347" y="1041"/>
                    <a:pt x="356" y="1041"/>
                  </a:cubicBezTo>
                  <a:cubicBezTo>
                    <a:pt x="375" y="1032"/>
                    <a:pt x="389" y="998"/>
                    <a:pt x="373" y="995"/>
                  </a:cubicBezTo>
                  <a:cubicBezTo>
                    <a:pt x="375" y="984"/>
                    <a:pt x="375" y="984"/>
                    <a:pt x="385" y="972"/>
                  </a:cubicBezTo>
                  <a:cubicBezTo>
                    <a:pt x="386" y="973"/>
                    <a:pt x="386" y="973"/>
                    <a:pt x="386" y="973"/>
                  </a:cubicBezTo>
                  <a:cubicBezTo>
                    <a:pt x="393" y="973"/>
                    <a:pt x="395" y="962"/>
                    <a:pt x="381" y="948"/>
                  </a:cubicBezTo>
                  <a:cubicBezTo>
                    <a:pt x="367" y="932"/>
                    <a:pt x="370" y="921"/>
                    <a:pt x="388" y="912"/>
                  </a:cubicBezTo>
                  <a:cubicBezTo>
                    <a:pt x="408" y="891"/>
                    <a:pt x="416" y="842"/>
                    <a:pt x="408" y="841"/>
                  </a:cubicBezTo>
                  <a:cubicBezTo>
                    <a:pt x="392" y="839"/>
                    <a:pt x="399" y="803"/>
                    <a:pt x="409" y="792"/>
                  </a:cubicBezTo>
                  <a:cubicBezTo>
                    <a:pt x="418" y="783"/>
                    <a:pt x="421" y="768"/>
                    <a:pt x="415" y="756"/>
                  </a:cubicBezTo>
                  <a:lnTo>
                    <a:pt x="415" y="756"/>
                  </a:lnTo>
                  <a:cubicBezTo>
                    <a:pt x="415" y="756"/>
                    <a:pt x="416" y="756"/>
                    <a:pt x="417" y="756"/>
                  </a:cubicBezTo>
                  <a:cubicBezTo>
                    <a:pt x="424" y="756"/>
                    <a:pt x="432" y="746"/>
                    <a:pt x="427" y="734"/>
                  </a:cubicBezTo>
                  <a:cubicBezTo>
                    <a:pt x="427" y="734"/>
                    <a:pt x="428" y="728"/>
                    <a:pt x="425" y="728"/>
                  </a:cubicBezTo>
                  <a:cubicBezTo>
                    <a:pt x="424" y="728"/>
                    <a:pt x="422" y="729"/>
                    <a:pt x="419" y="732"/>
                  </a:cubicBezTo>
                  <a:lnTo>
                    <a:pt x="407" y="706"/>
                  </a:lnTo>
                  <a:cubicBezTo>
                    <a:pt x="405" y="714"/>
                    <a:pt x="401" y="716"/>
                    <a:pt x="397" y="716"/>
                  </a:cubicBezTo>
                  <a:cubicBezTo>
                    <a:pt x="394" y="716"/>
                    <a:pt x="392" y="715"/>
                    <a:pt x="389" y="714"/>
                  </a:cubicBezTo>
                  <a:cubicBezTo>
                    <a:pt x="381" y="713"/>
                    <a:pt x="398" y="667"/>
                    <a:pt x="426" y="647"/>
                  </a:cubicBezTo>
                  <a:lnTo>
                    <a:pt x="446" y="627"/>
                  </a:lnTo>
                  <a:lnTo>
                    <a:pt x="429" y="624"/>
                  </a:lnTo>
                  <a:cubicBezTo>
                    <a:pt x="431" y="613"/>
                    <a:pt x="433" y="601"/>
                    <a:pt x="441" y="601"/>
                  </a:cubicBezTo>
                  <a:cubicBezTo>
                    <a:pt x="441" y="601"/>
                    <a:pt x="441" y="601"/>
                    <a:pt x="442" y="601"/>
                  </a:cubicBezTo>
                  <a:cubicBezTo>
                    <a:pt x="443" y="601"/>
                    <a:pt x="445" y="602"/>
                    <a:pt x="446" y="602"/>
                  </a:cubicBezTo>
                  <a:cubicBezTo>
                    <a:pt x="450" y="602"/>
                    <a:pt x="450" y="600"/>
                    <a:pt x="452" y="591"/>
                  </a:cubicBezTo>
                  <a:cubicBezTo>
                    <a:pt x="452" y="591"/>
                    <a:pt x="454" y="579"/>
                    <a:pt x="446" y="578"/>
                  </a:cubicBezTo>
                  <a:cubicBezTo>
                    <a:pt x="430" y="574"/>
                    <a:pt x="430" y="574"/>
                    <a:pt x="440" y="564"/>
                  </a:cubicBezTo>
                  <a:cubicBezTo>
                    <a:pt x="458" y="555"/>
                    <a:pt x="461" y="543"/>
                    <a:pt x="446" y="528"/>
                  </a:cubicBezTo>
                  <a:cubicBezTo>
                    <a:pt x="430" y="526"/>
                    <a:pt x="430" y="526"/>
                    <a:pt x="448" y="517"/>
                  </a:cubicBezTo>
                  <a:cubicBezTo>
                    <a:pt x="449" y="517"/>
                    <a:pt x="449" y="517"/>
                    <a:pt x="449" y="517"/>
                  </a:cubicBezTo>
                  <a:cubicBezTo>
                    <a:pt x="457" y="517"/>
                    <a:pt x="466" y="506"/>
                    <a:pt x="468" y="496"/>
                  </a:cubicBezTo>
                  <a:lnTo>
                    <a:pt x="461" y="495"/>
                  </a:lnTo>
                  <a:cubicBezTo>
                    <a:pt x="445" y="491"/>
                    <a:pt x="446" y="479"/>
                    <a:pt x="456" y="469"/>
                  </a:cubicBezTo>
                  <a:lnTo>
                    <a:pt x="456" y="469"/>
                  </a:lnTo>
                  <a:cubicBezTo>
                    <a:pt x="457" y="469"/>
                    <a:pt x="457" y="469"/>
                    <a:pt x="457" y="469"/>
                  </a:cubicBezTo>
                  <a:cubicBezTo>
                    <a:pt x="465" y="469"/>
                    <a:pt x="466" y="458"/>
                    <a:pt x="463" y="433"/>
                  </a:cubicBezTo>
                  <a:cubicBezTo>
                    <a:pt x="467" y="411"/>
                    <a:pt x="469" y="399"/>
                    <a:pt x="476" y="399"/>
                  </a:cubicBezTo>
                  <a:cubicBezTo>
                    <a:pt x="476" y="399"/>
                    <a:pt x="477" y="399"/>
                    <a:pt x="477" y="399"/>
                  </a:cubicBezTo>
                  <a:cubicBezTo>
                    <a:pt x="482" y="400"/>
                    <a:pt x="485" y="400"/>
                    <a:pt x="487" y="400"/>
                  </a:cubicBezTo>
                  <a:cubicBezTo>
                    <a:pt x="492" y="400"/>
                    <a:pt x="489" y="397"/>
                    <a:pt x="480" y="387"/>
                  </a:cubicBezTo>
                  <a:cubicBezTo>
                    <a:pt x="473" y="373"/>
                    <a:pt x="473" y="373"/>
                    <a:pt x="485" y="351"/>
                  </a:cubicBezTo>
                  <a:cubicBezTo>
                    <a:pt x="495" y="341"/>
                    <a:pt x="495" y="341"/>
                    <a:pt x="490" y="327"/>
                  </a:cubicBezTo>
                  <a:cubicBezTo>
                    <a:pt x="484" y="326"/>
                    <a:pt x="479" y="325"/>
                    <a:pt x="475" y="325"/>
                  </a:cubicBezTo>
                  <a:cubicBezTo>
                    <a:pt x="468" y="325"/>
                    <a:pt x="465" y="328"/>
                    <a:pt x="464" y="335"/>
                  </a:cubicBezTo>
                  <a:cubicBezTo>
                    <a:pt x="462" y="344"/>
                    <a:pt x="462" y="346"/>
                    <a:pt x="458" y="346"/>
                  </a:cubicBezTo>
                  <a:cubicBezTo>
                    <a:pt x="457" y="346"/>
                    <a:pt x="456" y="346"/>
                    <a:pt x="454" y="345"/>
                  </a:cubicBezTo>
                  <a:lnTo>
                    <a:pt x="457" y="322"/>
                  </a:lnTo>
                  <a:cubicBezTo>
                    <a:pt x="461" y="305"/>
                    <a:pt x="461" y="288"/>
                    <a:pt x="458" y="273"/>
                  </a:cubicBezTo>
                  <a:cubicBezTo>
                    <a:pt x="456" y="259"/>
                    <a:pt x="450" y="252"/>
                    <a:pt x="446" y="252"/>
                  </a:cubicBezTo>
                  <a:cubicBezTo>
                    <a:pt x="443" y="252"/>
                    <a:pt x="440" y="257"/>
                    <a:pt x="442" y="269"/>
                  </a:cubicBezTo>
                  <a:lnTo>
                    <a:pt x="431" y="280"/>
                  </a:lnTo>
                  <a:cubicBezTo>
                    <a:pt x="429" y="280"/>
                    <a:pt x="428" y="280"/>
                    <a:pt x="426" y="280"/>
                  </a:cubicBezTo>
                  <a:cubicBezTo>
                    <a:pt x="407" y="280"/>
                    <a:pt x="406" y="300"/>
                    <a:pt x="428" y="304"/>
                  </a:cubicBezTo>
                  <a:cubicBezTo>
                    <a:pt x="452" y="308"/>
                    <a:pt x="452" y="308"/>
                    <a:pt x="434" y="317"/>
                  </a:cubicBezTo>
                  <a:cubicBezTo>
                    <a:pt x="432" y="317"/>
                    <a:pt x="430" y="317"/>
                    <a:pt x="429" y="317"/>
                  </a:cubicBezTo>
                  <a:cubicBezTo>
                    <a:pt x="417" y="317"/>
                    <a:pt x="415" y="328"/>
                    <a:pt x="413" y="338"/>
                  </a:cubicBezTo>
                  <a:cubicBezTo>
                    <a:pt x="412" y="347"/>
                    <a:pt x="411" y="349"/>
                    <a:pt x="408" y="349"/>
                  </a:cubicBezTo>
                  <a:cubicBezTo>
                    <a:pt x="407" y="349"/>
                    <a:pt x="405" y="349"/>
                    <a:pt x="403" y="349"/>
                  </a:cubicBezTo>
                  <a:cubicBezTo>
                    <a:pt x="403" y="349"/>
                    <a:pt x="402" y="348"/>
                    <a:pt x="401" y="348"/>
                  </a:cubicBezTo>
                  <a:cubicBezTo>
                    <a:pt x="394" y="348"/>
                    <a:pt x="385" y="359"/>
                    <a:pt x="383" y="369"/>
                  </a:cubicBezTo>
                  <a:cubicBezTo>
                    <a:pt x="381" y="381"/>
                    <a:pt x="381" y="381"/>
                    <a:pt x="389" y="382"/>
                  </a:cubicBezTo>
                  <a:cubicBezTo>
                    <a:pt x="391" y="381"/>
                    <a:pt x="392" y="380"/>
                    <a:pt x="393" y="380"/>
                  </a:cubicBezTo>
                  <a:cubicBezTo>
                    <a:pt x="397" y="380"/>
                    <a:pt x="392" y="397"/>
                    <a:pt x="376" y="405"/>
                  </a:cubicBezTo>
                  <a:cubicBezTo>
                    <a:pt x="366" y="416"/>
                    <a:pt x="366" y="416"/>
                    <a:pt x="383" y="418"/>
                  </a:cubicBezTo>
                  <a:cubicBezTo>
                    <a:pt x="399" y="422"/>
                    <a:pt x="394" y="445"/>
                    <a:pt x="376" y="454"/>
                  </a:cubicBezTo>
                  <a:cubicBezTo>
                    <a:pt x="376" y="454"/>
                    <a:pt x="374" y="467"/>
                    <a:pt x="372" y="478"/>
                  </a:cubicBezTo>
                  <a:cubicBezTo>
                    <a:pt x="370" y="490"/>
                    <a:pt x="379" y="491"/>
                    <a:pt x="387" y="493"/>
                  </a:cubicBezTo>
                  <a:cubicBezTo>
                    <a:pt x="402" y="496"/>
                    <a:pt x="402" y="496"/>
                    <a:pt x="392" y="507"/>
                  </a:cubicBezTo>
                  <a:cubicBezTo>
                    <a:pt x="384" y="515"/>
                    <a:pt x="377" y="516"/>
                    <a:pt x="375" y="516"/>
                  </a:cubicBezTo>
                  <a:cubicBezTo>
                    <a:pt x="374" y="516"/>
                    <a:pt x="374" y="516"/>
                    <a:pt x="374" y="516"/>
                  </a:cubicBezTo>
                  <a:cubicBezTo>
                    <a:pt x="374" y="516"/>
                    <a:pt x="373" y="516"/>
                    <a:pt x="372" y="516"/>
                  </a:cubicBezTo>
                  <a:cubicBezTo>
                    <a:pt x="366" y="516"/>
                    <a:pt x="364" y="527"/>
                    <a:pt x="362" y="538"/>
                  </a:cubicBezTo>
                  <a:cubicBezTo>
                    <a:pt x="360" y="550"/>
                    <a:pt x="356" y="574"/>
                    <a:pt x="364" y="575"/>
                  </a:cubicBezTo>
                  <a:lnTo>
                    <a:pt x="356" y="574"/>
                  </a:lnTo>
                  <a:cubicBezTo>
                    <a:pt x="354" y="585"/>
                    <a:pt x="346" y="584"/>
                    <a:pt x="354" y="585"/>
                  </a:cubicBezTo>
                  <a:cubicBezTo>
                    <a:pt x="351" y="598"/>
                    <a:pt x="346" y="609"/>
                    <a:pt x="339" y="620"/>
                  </a:cubicBezTo>
                  <a:cubicBezTo>
                    <a:pt x="331" y="636"/>
                    <a:pt x="333" y="661"/>
                    <a:pt x="344" y="661"/>
                  </a:cubicBezTo>
                  <a:cubicBezTo>
                    <a:pt x="348" y="661"/>
                    <a:pt x="353" y="657"/>
                    <a:pt x="360" y="648"/>
                  </a:cubicBezTo>
                  <a:lnTo>
                    <a:pt x="360" y="648"/>
                  </a:lnTo>
                  <a:cubicBezTo>
                    <a:pt x="359" y="651"/>
                    <a:pt x="358" y="655"/>
                    <a:pt x="357" y="661"/>
                  </a:cubicBezTo>
                  <a:cubicBezTo>
                    <a:pt x="355" y="672"/>
                    <a:pt x="363" y="673"/>
                    <a:pt x="363" y="673"/>
                  </a:cubicBezTo>
                  <a:cubicBezTo>
                    <a:pt x="371" y="675"/>
                    <a:pt x="369" y="686"/>
                    <a:pt x="367" y="699"/>
                  </a:cubicBezTo>
                  <a:lnTo>
                    <a:pt x="351" y="695"/>
                  </a:lnTo>
                  <a:cubicBezTo>
                    <a:pt x="346" y="692"/>
                    <a:pt x="341" y="690"/>
                    <a:pt x="337" y="690"/>
                  </a:cubicBezTo>
                  <a:cubicBezTo>
                    <a:pt x="325" y="690"/>
                    <a:pt x="322" y="706"/>
                    <a:pt x="338" y="718"/>
                  </a:cubicBezTo>
                  <a:lnTo>
                    <a:pt x="330" y="717"/>
                  </a:lnTo>
                  <a:cubicBezTo>
                    <a:pt x="330" y="717"/>
                    <a:pt x="330" y="717"/>
                    <a:pt x="329" y="717"/>
                  </a:cubicBezTo>
                  <a:cubicBezTo>
                    <a:pt x="322" y="717"/>
                    <a:pt x="321" y="728"/>
                    <a:pt x="325" y="753"/>
                  </a:cubicBezTo>
                  <a:cubicBezTo>
                    <a:pt x="325" y="765"/>
                    <a:pt x="333" y="776"/>
                    <a:pt x="344" y="781"/>
                  </a:cubicBezTo>
                  <a:cubicBezTo>
                    <a:pt x="353" y="782"/>
                    <a:pt x="351" y="794"/>
                    <a:pt x="351" y="794"/>
                  </a:cubicBezTo>
                  <a:cubicBezTo>
                    <a:pt x="349" y="803"/>
                    <a:pt x="349" y="805"/>
                    <a:pt x="346" y="805"/>
                  </a:cubicBezTo>
                  <a:cubicBezTo>
                    <a:pt x="345" y="805"/>
                    <a:pt x="343" y="805"/>
                    <a:pt x="341" y="804"/>
                  </a:cubicBezTo>
                  <a:cubicBezTo>
                    <a:pt x="340" y="804"/>
                    <a:pt x="339" y="804"/>
                    <a:pt x="338" y="804"/>
                  </a:cubicBezTo>
                  <a:cubicBezTo>
                    <a:pt x="323" y="804"/>
                    <a:pt x="321" y="826"/>
                    <a:pt x="334" y="840"/>
                  </a:cubicBezTo>
                  <a:lnTo>
                    <a:pt x="326" y="839"/>
                  </a:lnTo>
                  <a:cubicBezTo>
                    <a:pt x="326" y="839"/>
                    <a:pt x="325" y="839"/>
                    <a:pt x="325" y="839"/>
                  </a:cubicBezTo>
                  <a:cubicBezTo>
                    <a:pt x="317" y="839"/>
                    <a:pt x="308" y="851"/>
                    <a:pt x="306" y="910"/>
                  </a:cubicBezTo>
                  <a:cubicBezTo>
                    <a:pt x="297" y="956"/>
                    <a:pt x="291" y="992"/>
                    <a:pt x="284" y="992"/>
                  </a:cubicBezTo>
                  <a:cubicBezTo>
                    <a:pt x="284" y="992"/>
                    <a:pt x="283" y="992"/>
                    <a:pt x="283" y="992"/>
                  </a:cubicBezTo>
                  <a:cubicBezTo>
                    <a:pt x="283" y="992"/>
                    <a:pt x="283" y="991"/>
                    <a:pt x="283" y="991"/>
                  </a:cubicBezTo>
                  <a:cubicBezTo>
                    <a:pt x="275" y="991"/>
                    <a:pt x="282" y="1041"/>
                    <a:pt x="295" y="1067"/>
                  </a:cubicBezTo>
                  <a:cubicBezTo>
                    <a:pt x="294" y="1067"/>
                    <a:pt x="294" y="1067"/>
                    <a:pt x="294" y="1067"/>
                  </a:cubicBezTo>
                  <a:cubicBezTo>
                    <a:pt x="287" y="1067"/>
                    <a:pt x="284" y="1079"/>
                    <a:pt x="280" y="1101"/>
                  </a:cubicBezTo>
                  <a:cubicBezTo>
                    <a:pt x="275" y="1132"/>
                    <a:pt x="275" y="1137"/>
                    <a:pt x="269" y="1137"/>
                  </a:cubicBezTo>
                  <a:cubicBezTo>
                    <a:pt x="268" y="1137"/>
                    <a:pt x="267" y="1136"/>
                    <a:pt x="265" y="1136"/>
                  </a:cubicBezTo>
                  <a:cubicBezTo>
                    <a:pt x="260" y="1129"/>
                    <a:pt x="256" y="1126"/>
                    <a:pt x="255" y="1126"/>
                  </a:cubicBezTo>
                  <a:lnTo>
                    <a:pt x="255" y="1126"/>
                  </a:lnTo>
                  <a:cubicBezTo>
                    <a:pt x="254" y="1126"/>
                    <a:pt x="257" y="1132"/>
                    <a:pt x="264" y="1147"/>
                  </a:cubicBezTo>
                  <a:cubicBezTo>
                    <a:pt x="277" y="1161"/>
                    <a:pt x="264" y="1194"/>
                    <a:pt x="250" y="1194"/>
                  </a:cubicBezTo>
                  <a:cubicBezTo>
                    <a:pt x="249" y="1194"/>
                    <a:pt x="248" y="1194"/>
                    <a:pt x="247" y="1193"/>
                  </a:cubicBezTo>
                  <a:cubicBezTo>
                    <a:pt x="247" y="1193"/>
                    <a:pt x="247" y="1193"/>
                    <a:pt x="246" y="1193"/>
                  </a:cubicBezTo>
                  <a:cubicBezTo>
                    <a:pt x="239" y="1193"/>
                    <a:pt x="237" y="1206"/>
                    <a:pt x="233" y="1228"/>
                  </a:cubicBezTo>
                  <a:cubicBezTo>
                    <a:pt x="240" y="1242"/>
                    <a:pt x="235" y="1265"/>
                    <a:pt x="231" y="1289"/>
                  </a:cubicBezTo>
                  <a:cubicBezTo>
                    <a:pt x="225" y="1325"/>
                    <a:pt x="225" y="1325"/>
                    <a:pt x="241" y="1328"/>
                  </a:cubicBezTo>
                  <a:cubicBezTo>
                    <a:pt x="256" y="1331"/>
                    <a:pt x="254" y="1343"/>
                    <a:pt x="251" y="1366"/>
                  </a:cubicBezTo>
                  <a:cubicBezTo>
                    <a:pt x="249" y="1378"/>
                    <a:pt x="247" y="1389"/>
                    <a:pt x="240" y="1389"/>
                  </a:cubicBezTo>
                  <a:cubicBezTo>
                    <a:pt x="240" y="1389"/>
                    <a:pt x="239" y="1389"/>
                    <a:pt x="238" y="1389"/>
                  </a:cubicBezTo>
                  <a:cubicBezTo>
                    <a:pt x="233" y="1395"/>
                    <a:pt x="228" y="1403"/>
                    <a:pt x="226" y="1411"/>
                  </a:cubicBezTo>
                  <a:cubicBezTo>
                    <a:pt x="224" y="1422"/>
                    <a:pt x="222" y="1434"/>
                    <a:pt x="216" y="1434"/>
                  </a:cubicBezTo>
                  <a:cubicBezTo>
                    <a:pt x="215" y="1434"/>
                    <a:pt x="214" y="1434"/>
                    <a:pt x="214" y="1434"/>
                  </a:cubicBezTo>
                  <a:cubicBezTo>
                    <a:pt x="206" y="1444"/>
                    <a:pt x="201" y="1456"/>
                    <a:pt x="199" y="1468"/>
                  </a:cubicBezTo>
                  <a:cubicBezTo>
                    <a:pt x="196" y="1491"/>
                    <a:pt x="192" y="1514"/>
                    <a:pt x="184" y="1514"/>
                  </a:cubicBezTo>
                  <a:cubicBezTo>
                    <a:pt x="184" y="1514"/>
                    <a:pt x="184" y="1514"/>
                    <a:pt x="184" y="1514"/>
                  </a:cubicBezTo>
                  <a:lnTo>
                    <a:pt x="184" y="1514"/>
                  </a:lnTo>
                  <a:cubicBezTo>
                    <a:pt x="181" y="1527"/>
                    <a:pt x="181" y="1527"/>
                    <a:pt x="189" y="1528"/>
                  </a:cubicBezTo>
                  <a:cubicBezTo>
                    <a:pt x="197" y="1530"/>
                    <a:pt x="204" y="1542"/>
                    <a:pt x="187" y="1589"/>
                  </a:cubicBezTo>
                  <a:cubicBezTo>
                    <a:pt x="182" y="1613"/>
                    <a:pt x="177" y="1649"/>
                    <a:pt x="185" y="1650"/>
                  </a:cubicBezTo>
                  <a:cubicBezTo>
                    <a:pt x="183" y="1659"/>
                    <a:pt x="183" y="1661"/>
                    <a:pt x="180" y="1661"/>
                  </a:cubicBezTo>
                  <a:cubicBezTo>
                    <a:pt x="179" y="1661"/>
                    <a:pt x="177" y="1661"/>
                    <a:pt x="175" y="1660"/>
                  </a:cubicBezTo>
                  <a:cubicBezTo>
                    <a:pt x="174" y="1660"/>
                    <a:pt x="173" y="1660"/>
                    <a:pt x="173" y="1660"/>
                  </a:cubicBezTo>
                  <a:cubicBezTo>
                    <a:pt x="158" y="1660"/>
                    <a:pt x="155" y="1683"/>
                    <a:pt x="166" y="1708"/>
                  </a:cubicBezTo>
                  <a:cubicBezTo>
                    <a:pt x="175" y="1710"/>
                    <a:pt x="172" y="1722"/>
                    <a:pt x="162" y="1732"/>
                  </a:cubicBezTo>
                  <a:cubicBezTo>
                    <a:pt x="161" y="1741"/>
                    <a:pt x="162" y="1750"/>
                    <a:pt x="166" y="1758"/>
                  </a:cubicBezTo>
                  <a:cubicBezTo>
                    <a:pt x="171" y="1771"/>
                    <a:pt x="171" y="1771"/>
                    <a:pt x="160" y="1794"/>
                  </a:cubicBezTo>
                  <a:cubicBezTo>
                    <a:pt x="159" y="1793"/>
                    <a:pt x="159" y="1793"/>
                    <a:pt x="158" y="1793"/>
                  </a:cubicBezTo>
                  <a:cubicBezTo>
                    <a:pt x="151" y="1793"/>
                    <a:pt x="150" y="1805"/>
                    <a:pt x="148" y="1816"/>
                  </a:cubicBezTo>
                  <a:cubicBezTo>
                    <a:pt x="151" y="1841"/>
                    <a:pt x="129" y="1972"/>
                    <a:pt x="118" y="1982"/>
                  </a:cubicBezTo>
                  <a:cubicBezTo>
                    <a:pt x="123" y="1990"/>
                    <a:pt x="125" y="1999"/>
                    <a:pt x="122" y="2008"/>
                  </a:cubicBezTo>
                  <a:cubicBezTo>
                    <a:pt x="104" y="2017"/>
                    <a:pt x="109" y="2030"/>
                    <a:pt x="126" y="2034"/>
                  </a:cubicBezTo>
                  <a:lnTo>
                    <a:pt x="127" y="2021"/>
                  </a:lnTo>
                  <a:lnTo>
                    <a:pt x="130" y="2009"/>
                  </a:lnTo>
                  <a:lnTo>
                    <a:pt x="130" y="2009"/>
                  </a:lnTo>
                  <a:cubicBezTo>
                    <a:pt x="146" y="2012"/>
                    <a:pt x="140" y="2044"/>
                    <a:pt x="120" y="2044"/>
                  </a:cubicBezTo>
                  <a:cubicBezTo>
                    <a:pt x="119" y="2044"/>
                    <a:pt x="118" y="2044"/>
                    <a:pt x="116" y="2044"/>
                  </a:cubicBezTo>
                  <a:cubicBezTo>
                    <a:pt x="97" y="2053"/>
                    <a:pt x="97" y="2053"/>
                    <a:pt x="112" y="2067"/>
                  </a:cubicBezTo>
                  <a:cubicBezTo>
                    <a:pt x="125" y="2082"/>
                    <a:pt x="123" y="2094"/>
                    <a:pt x="105" y="2103"/>
                  </a:cubicBezTo>
                  <a:cubicBezTo>
                    <a:pt x="100" y="2102"/>
                    <a:pt x="97" y="2101"/>
                    <a:pt x="95" y="2101"/>
                  </a:cubicBezTo>
                  <a:cubicBezTo>
                    <a:pt x="91" y="2101"/>
                    <a:pt x="94" y="2105"/>
                    <a:pt x="103" y="2116"/>
                  </a:cubicBezTo>
                  <a:cubicBezTo>
                    <a:pt x="129" y="2143"/>
                    <a:pt x="133" y="2177"/>
                    <a:pt x="107" y="2177"/>
                  </a:cubicBezTo>
                  <a:cubicBezTo>
                    <a:pt x="105" y="2177"/>
                    <a:pt x="103" y="2177"/>
                    <a:pt x="100" y="2176"/>
                  </a:cubicBezTo>
                  <a:cubicBezTo>
                    <a:pt x="99" y="2176"/>
                    <a:pt x="97" y="2175"/>
                    <a:pt x="95" y="2175"/>
                  </a:cubicBezTo>
                  <a:cubicBezTo>
                    <a:pt x="84" y="2175"/>
                    <a:pt x="74" y="2184"/>
                    <a:pt x="72" y="2195"/>
                  </a:cubicBezTo>
                  <a:cubicBezTo>
                    <a:pt x="70" y="2208"/>
                    <a:pt x="78" y="2209"/>
                    <a:pt x="87" y="2211"/>
                  </a:cubicBezTo>
                  <a:cubicBezTo>
                    <a:pt x="91" y="2209"/>
                    <a:pt x="94" y="2208"/>
                    <a:pt x="96" y="2208"/>
                  </a:cubicBezTo>
                  <a:cubicBezTo>
                    <a:pt x="103" y="2208"/>
                    <a:pt x="98" y="2218"/>
                    <a:pt x="84" y="2234"/>
                  </a:cubicBezTo>
                  <a:cubicBezTo>
                    <a:pt x="55" y="2266"/>
                    <a:pt x="51" y="2291"/>
                    <a:pt x="63" y="2329"/>
                  </a:cubicBezTo>
                  <a:cubicBezTo>
                    <a:pt x="70" y="2364"/>
                    <a:pt x="70" y="2392"/>
                    <a:pt x="65" y="2392"/>
                  </a:cubicBezTo>
                  <a:cubicBezTo>
                    <a:pt x="63" y="2392"/>
                    <a:pt x="60" y="2388"/>
                    <a:pt x="57" y="2377"/>
                  </a:cubicBezTo>
                  <a:cubicBezTo>
                    <a:pt x="50" y="2364"/>
                    <a:pt x="47" y="2357"/>
                    <a:pt x="46" y="2357"/>
                  </a:cubicBezTo>
                  <a:lnTo>
                    <a:pt x="46" y="2357"/>
                  </a:lnTo>
                  <a:cubicBezTo>
                    <a:pt x="45" y="2357"/>
                    <a:pt x="46" y="2364"/>
                    <a:pt x="49" y="2376"/>
                  </a:cubicBezTo>
                  <a:cubicBezTo>
                    <a:pt x="46" y="2401"/>
                    <a:pt x="47" y="2425"/>
                    <a:pt x="46" y="2436"/>
                  </a:cubicBezTo>
                  <a:cubicBezTo>
                    <a:pt x="46" y="2449"/>
                    <a:pt x="53" y="2461"/>
                    <a:pt x="61" y="2462"/>
                  </a:cubicBezTo>
                  <a:cubicBezTo>
                    <a:pt x="42" y="2476"/>
                    <a:pt x="38" y="2503"/>
                    <a:pt x="52" y="2522"/>
                  </a:cubicBezTo>
                  <a:lnTo>
                    <a:pt x="51" y="2546"/>
                  </a:lnTo>
                  <a:cubicBezTo>
                    <a:pt x="51" y="2559"/>
                    <a:pt x="50" y="2559"/>
                    <a:pt x="60" y="2570"/>
                  </a:cubicBezTo>
                  <a:cubicBezTo>
                    <a:pt x="69" y="2582"/>
                    <a:pt x="61" y="2593"/>
                    <a:pt x="55" y="2607"/>
                  </a:cubicBezTo>
                  <a:cubicBezTo>
                    <a:pt x="47" y="2619"/>
                    <a:pt x="40" y="2631"/>
                    <a:pt x="47" y="2631"/>
                  </a:cubicBezTo>
                  <a:cubicBezTo>
                    <a:pt x="47" y="2631"/>
                    <a:pt x="47" y="2631"/>
                    <a:pt x="48" y="2630"/>
                  </a:cubicBezTo>
                  <a:cubicBezTo>
                    <a:pt x="56" y="2630"/>
                    <a:pt x="66" y="2654"/>
                    <a:pt x="75" y="2665"/>
                  </a:cubicBezTo>
                  <a:cubicBezTo>
                    <a:pt x="81" y="2673"/>
                    <a:pt x="79" y="2682"/>
                    <a:pt x="75" y="2682"/>
                  </a:cubicBezTo>
                  <a:cubicBezTo>
                    <a:pt x="73" y="2682"/>
                    <a:pt x="70" y="2681"/>
                    <a:pt x="68" y="2678"/>
                  </a:cubicBezTo>
                  <a:cubicBezTo>
                    <a:pt x="59" y="2679"/>
                    <a:pt x="59" y="2679"/>
                    <a:pt x="53" y="2703"/>
                  </a:cubicBezTo>
                  <a:cubicBezTo>
                    <a:pt x="53" y="2715"/>
                    <a:pt x="56" y="2739"/>
                    <a:pt x="64" y="2739"/>
                  </a:cubicBezTo>
                  <a:cubicBezTo>
                    <a:pt x="64" y="2739"/>
                    <a:pt x="64" y="2739"/>
                    <a:pt x="65" y="2739"/>
                  </a:cubicBezTo>
                  <a:cubicBezTo>
                    <a:pt x="65" y="2739"/>
                    <a:pt x="65" y="2739"/>
                    <a:pt x="65" y="2739"/>
                  </a:cubicBezTo>
                  <a:cubicBezTo>
                    <a:pt x="73" y="2739"/>
                    <a:pt x="85" y="2809"/>
                    <a:pt x="79" y="2822"/>
                  </a:cubicBezTo>
                  <a:lnTo>
                    <a:pt x="84" y="2846"/>
                  </a:lnTo>
                  <a:cubicBezTo>
                    <a:pt x="85" y="2858"/>
                    <a:pt x="95" y="2868"/>
                    <a:pt x="97" y="2881"/>
                  </a:cubicBezTo>
                  <a:cubicBezTo>
                    <a:pt x="99" y="2888"/>
                    <a:pt x="104" y="2896"/>
                    <a:pt x="111" y="2902"/>
                  </a:cubicBezTo>
                  <a:cubicBezTo>
                    <a:pt x="113" y="2914"/>
                    <a:pt x="116" y="2926"/>
                    <a:pt x="108" y="2928"/>
                  </a:cubicBezTo>
                  <a:cubicBezTo>
                    <a:pt x="127" y="2936"/>
                    <a:pt x="127" y="2934"/>
                    <a:pt x="115" y="2950"/>
                  </a:cubicBezTo>
                  <a:cubicBezTo>
                    <a:pt x="99" y="2955"/>
                    <a:pt x="99" y="2955"/>
                    <a:pt x="118" y="2963"/>
                  </a:cubicBezTo>
                  <a:cubicBezTo>
                    <a:pt x="130" y="2972"/>
                    <a:pt x="130" y="2972"/>
                    <a:pt x="125" y="2985"/>
                  </a:cubicBezTo>
                  <a:cubicBezTo>
                    <a:pt x="118" y="2987"/>
                    <a:pt x="120" y="2998"/>
                    <a:pt x="126" y="2998"/>
                  </a:cubicBezTo>
                  <a:cubicBezTo>
                    <a:pt x="126" y="2998"/>
                    <a:pt x="127" y="2997"/>
                    <a:pt x="127" y="2997"/>
                  </a:cubicBezTo>
                  <a:cubicBezTo>
                    <a:pt x="146" y="3004"/>
                    <a:pt x="164" y="3037"/>
                    <a:pt x="149" y="3041"/>
                  </a:cubicBezTo>
                  <a:cubicBezTo>
                    <a:pt x="151" y="3049"/>
                    <a:pt x="157" y="3057"/>
                    <a:pt x="163" y="3061"/>
                  </a:cubicBezTo>
                  <a:cubicBezTo>
                    <a:pt x="184" y="3067"/>
                    <a:pt x="184" y="3067"/>
                    <a:pt x="168" y="3072"/>
                  </a:cubicBezTo>
                  <a:cubicBezTo>
                    <a:pt x="157" y="3089"/>
                    <a:pt x="161" y="3101"/>
                    <a:pt x="180" y="3106"/>
                  </a:cubicBezTo>
                  <a:cubicBezTo>
                    <a:pt x="188" y="3111"/>
                    <a:pt x="191" y="3120"/>
                    <a:pt x="189" y="3129"/>
                  </a:cubicBezTo>
                  <a:cubicBezTo>
                    <a:pt x="190" y="3151"/>
                    <a:pt x="204" y="3209"/>
                    <a:pt x="215" y="3209"/>
                  </a:cubicBezTo>
                  <a:cubicBezTo>
                    <a:pt x="217" y="3209"/>
                    <a:pt x="218" y="3208"/>
                    <a:pt x="219" y="3206"/>
                  </a:cubicBezTo>
                  <a:lnTo>
                    <a:pt x="219" y="3206"/>
                  </a:lnTo>
                  <a:cubicBezTo>
                    <a:pt x="219" y="3206"/>
                    <a:pt x="219" y="3208"/>
                    <a:pt x="230" y="3228"/>
                  </a:cubicBezTo>
                  <a:cubicBezTo>
                    <a:pt x="233" y="3253"/>
                    <a:pt x="238" y="3263"/>
                    <a:pt x="251" y="3271"/>
                  </a:cubicBezTo>
                  <a:lnTo>
                    <a:pt x="263" y="3278"/>
                  </a:lnTo>
                  <a:cubicBezTo>
                    <a:pt x="256" y="3281"/>
                    <a:pt x="254" y="3296"/>
                    <a:pt x="260" y="3307"/>
                  </a:cubicBezTo>
                  <a:cubicBezTo>
                    <a:pt x="263" y="3313"/>
                    <a:pt x="265" y="3316"/>
                    <a:pt x="267" y="3316"/>
                  </a:cubicBezTo>
                  <a:cubicBezTo>
                    <a:pt x="268" y="3316"/>
                    <a:pt x="270" y="3315"/>
                    <a:pt x="272" y="3314"/>
                  </a:cubicBezTo>
                  <a:cubicBezTo>
                    <a:pt x="273" y="3308"/>
                    <a:pt x="274" y="3306"/>
                    <a:pt x="276" y="3306"/>
                  </a:cubicBezTo>
                  <a:cubicBezTo>
                    <a:pt x="278" y="3306"/>
                    <a:pt x="282" y="3313"/>
                    <a:pt x="284" y="3320"/>
                  </a:cubicBezTo>
                  <a:cubicBezTo>
                    <a:pt x="290" y="3330"/>
                    <a:pt x="288" y="3345"/>
                    <a:pt x="281" y="3350"/>
                  </a:cubicBezTo>
                  <a:lnTo>
                    <a:pt x="287" y="3360"/>
                  </a:lnTo>
                  <a:cubicBezTo>
                    <a:pt x="291" y="3358"/>
                    <a:pt x="294" y="3357"/>
                    <a:pt x="296" y="3357"/>
                  </a:cubicBezTo>
                  <a:cubicBezTo>
                    <a:pt x="303" y="3357"/>
                    <a:pt x="305" y="3363"/>
                    <a:pt x="300" y="3366"/>
                  </a:cubicBezTo>
                  <a:cubicBezTo>
                    <a:pt x="300" y="3379"/>
                    <a:pt x="305" y="3391"/>
                    <a:pt x="313" y="3401"/>
                  </a:cubicBezTo>
                  <a:cubicBezTo>
                    <a:pt x="313" y="3401"/>
                    <a:pt x="314" y="3400"/>
                    <a:pt x="315" y="3400"/>
                  </a:cubicBezTo>
                  <a:cubicBezTo>
                    <a:pt x="318" y="3400"/>
                    <a:pt x="318" y="3405"/>
                    <a:pt x="316" y="3405"/>
                  </a:cubicBezTo>
                  <a:cubicBezTo>
                    <a:pt x="315" y="3405"/>
                    <a:pt x="314" y="3404"/>
                    <a:pt x="313" y="3401"/>
                  </a:cubicBezTo>
                  <a:lnTo>
                    <a:pt x="305" y="3405"/>
                  </a:lnTo>
                  <a:cubicBezTo>
                    <a:pt x="305" y="3412"/>
                    <a:pt x="307" y="3415"/>
                    <a:pt x="310" y="3415"/>
                  </a:cubicBezTo>
                  <a:cubicBezTo>
                    <a:pt x="312" y="3415"/>
                    <a:pt x="315" y="3413"/>
                    <a:pt x="318" y="3411"/>
                  </a:cubicBezTo>
                  <a:lnTo>
                    <a:pt x="332" y="3431"/>
                  </a:lnTo>
                  <a:cubicBezTo>
                    <a:pt x="335" y="3438"/>
                    <a:pt x="339" y="3444"/>
                    <a:pt x="342" y="3444"/>
                  </a:cubicBezTo>
                  <a:cubicBezTo>
                    <a:pt x="343" y="3444"/>
                    <a:pt x="344" y="3442"/>
                    <a:pt x="344" y="3437"/>
                  </a:cubicBezTo>
                  <a:cubicBezTo>
                    <a:pt x="348" y="3435"/>
                    <a:pt x="352" y="3433"/>
                    <a:pt x="355" y="3433"/>
                  </a:cubicBezTo>
                  <a:cubicBezTo>
                    <a:pt x="358" y="3433"/>
                    <a:pt x="361" y="3434"/>
                    <a:pt x="364" y="3439"/>
                  </a:cubicBezTo>
                  <a:cubicBezTo>
                    <a:pt x="365" y="3439"/>
                    <a:pt x="366" y="3438"/>
                    <a:pt x="367" y="3438"/>
                  </a:cubicBezTo>
                  <a:cubicBezTo>
                    <a:pt x="369" y="3438"/>
                    <a:pt x="370" y="3442"/>
                    <a:pt x="368" y="3442"/>
                  </a:cubicBezTo>
                  <a:cubicBezTo>
                    <a:pt x="367" y="3442"/>
                    <a:pt x="366" y="3442"/>
                    <a:pt x="364" y="3439"/>
                  </a:cubicBezTo>
                  <a:cubicBezTo>
                    <a:pt x="357" y="3443"/>
                    <a:pt x="351" y="3447"/>
                    <a:pt x="357" y="3457"/>
                  </a:cubicBezTo>
                  <a:cubicBezTo>
                    <a:pt x="363" y="3467"/>
                    <a:pt x="356" y="3472"/>
                    <a:pt x="356" y="3472"/>
                  </a:cubicBezTo>
                  <a:cubicBezTo>
                    <a:pt x="356" y="3472"/>
                    <a:pt x="356" y="3472"/>
                    <a:pt x="355" y="3472"/>
                  </a:cubicBezTo>
                  <a:cubicBezTo>
                    <a:pt x="338" y="3472"/>
                    <a:pt x="369" y="3508"/>
                    <a:pt x="383" y="3512"/>
                  </a:cubicBezTo>
                  <a:cubicBezTo>
                    <a:pt x="411" y="3522"/>
                    <a:pt x="418" y="3531"/>
                    <a:pt x="406" y="3540"/>
                  </a:cubicBezTo>
                  <a:cubicBezTo>
                    <a:pt x="395" y="3548"/>
                    <a:pt x="411" y="3556"/>
                    <a:pt x="431" y="3556"/>
                  </a:cubicBezTo>
                  <a:cubicBezTo>
                    <a:pt x="436" y="3556"/>
                    <a:pt x="442" y="3556"/>
                    <a:pt x="447" y="3555"/>
                  </a:cubicBezTo>
                  <a:lnTo>
                    <a:pt x="473" y="3549"/>
                  </a:lnTo>
                  <a:lnTo>
                    <a:pt x="473" y="3549"/>
                  </a:lnTo>
                  <a:lnTo>
                    <a:pt x="454" y="3564"/>
                  </a:lnTo>
                  <a:cubicBezTo>
                    <a:pt x="435" y="3593"/>
                    <a:pt x="436" y="3594"/>
                    <a:pt x="470" y="3612"/>
                  </a:cubicBezTo>
                  <a:cubicBezTo>
                    <a:pt x="491" y="3626"/>
                    <a:pt x="492" y="3626"/>
                    <a:pt x="485" y="3631"/>
                  </a:cubicBezTo>
                  <a:cubicBezTo>
                    <a:pt x="479" y="3636"/>
                    <a:pt x="488" y="3645"/>
                    <a:pt x="511" y="3671"/>
                  </a:cubicBezTo>
                  <a:cubicBezTo>
                    <a:pt x="531" y="3692"/>
                    <a:pt x="541" y="3702"/>
                    <a:pt x="547" y="3702"/>
                  </a:cubicBezTo>
                  <a:cubicBezTo>
                    <a:pt x="548" y="3702"/>
                    <a:pt x="549" y="3702"/>
                    <a:pt x="550" y="3701"/>
                  </a:cubicBezTo>
                  <a:lnTo>
                    <a:pt x="567" y="3719"/>
                  </a:lnTo>
                  <a:cubicBezTo>
                    <a:pt x="564" y="3731"/>
                    <a:pt x="572" y="3740"/>
                    <a:pt x="579" y="3740"/>
                  </a:cubicBezTo>
                  <a:cubicBezTo>
                    <a:pt x="583" y="3740"/>
                    <a:pt x="587" y="3737"/>
                    <a:pt x="588" y="3730"/>
                  </a:cubicBezTo>
                  <a:cubicBezTo>
                    <a:pt x="594" y="3737"/>
                    <a:pt x="600" y="3742"/>
                    <a:pt x="605" y="3747"/>
                  </a:cubicBezTo>
                  <a:lnTo>
                    <a:pt x="600" y="3752"/>
                  </a:lnTo>
                  <a:cubicBezTo>
                    <a:pt x="594" y="3758"/>
                    <a:pt x="612" y="3775"/>
                    <a:pt x="684" y="3839"/>
                  </a:cubicBezTo>
                  <a:cubicBezTo>
                    <a:pt x="744" y="3888"/>
                    <a:pt x="768" y="3904"/>
                    <a:pt x="780" y="3904"/>
                  </a:cubicBezTo>
                  <a:cubicBezTo>
                    <a:pt x="784" y="3904"/>
                    <a:pt x="787" y="3901"/>
                    <a:pt x="789" y="3898"/>
                  </a:cubicBezTo>
                  <a:cubicBezTo>
                    <a:pt x="794" y="3897"/>
                    <a:pt x="798" y="3896"/>
                    <a:pt x="801" y="3896"/>
                  </a:cubicBezTo>
                  <a:cubicBezTo>
                    <a:pt x="812" y="3896"/>
                    <a:pt x="815" y="3902"/>
                    <a:pt x="808" y="3913"/>
                  </a:cubicBezTo>
                  <a:cubicBezTo>
                    <a:pt x="805" y="3918"/>
                    <a:pt x="807" y="3928"/>
                    <a:pt x="810" y="3928"/>
                  </a:cubicBezTo>
                  <a:cubicBezTo>
                    <a:pt x="811" y="3928"/>
                    <a:pt x="812" y="3927"/>
                    <a:pt x="813" y="3926"/>
                  </a:cubicBezTo>
                  <a:cubicBezTo>
                    <a:pt x="824" y="3934"/>
                    <a:pt x="832" y="3943"/>
                    <a:pt x="838" y="3954"/>
                  </a:cubicBezTo>
                  <a:cubicBezTo>
                    <a:pt x="852" y="3977"/>
                    <a:pt x="864" y="3983"/>
                    <a:pt x="871" y="3983"/>
                  </a:cubicBezTo>
                  <a:cubicBezTo>
                    <a:pt x="875" y="3983"/>
                    <a:pt x="878" y="3982"/>
                    <a:pt x="879" y="3980"/>
                  </a:cubicBezTo>
                  <a:cubicBezTo>
                    <a:pt x="878" y="3972"/>
                    <a:pt x="879" y="3969"/>
                    <a:pt x="880" y="3969"/>
                  </a:cubicBezTo>
                  <a:cubicBezTo>
                    <a:pt x="882" y="3969"/>
                    <a:pt x="886" y="3977"/>
                    <a:pt x="889" y="3986"/>
                  </a:cubicBezTo>
                  <a:cubicBezTo>
                    <a:pt x="894" y="3996"/>
                    <a:pt x="899" y="4007"/>
                    <a:pt x="903" y="4007"/>
                  </a:cubicBezTo>
                  <a:cubicBezTo>
                    <a:pt x="904" y="4007"/>
                    <a:pt x="905" y="4006"/>
                    <a:pt x="906" y="4005"/>
                  </a:cubicBezTo>
                  <a:cubicBezTo>
                    <a:pt x="906" y="4005"/>
                    <a:pt x="907" y="4005"/>
                    <a:pt x="907" y="4005"/>
                  </a:cubicBezTo>
                  <a:cubicBezTo>
                    <a:pt x="923" y="4005"/>
                    <a:pt x="987" y="4033"/>
                    <a:pt x="979" y="4047"/>
                  </a:cubicBezTo>
                  <a:cubicBezTo>
                    <a:pt x="986" y="4052"/>
                    <a:pt x="992" y="4055"/>
                    <a:pt x="1000" y="4059"/>
                  </a:cubicBezTo>
                  <a:cubicBezTo>
                    <a:pt x="1001" y="4057"/>
                    <a:pt x="1003" y="4056"/>
                    <a:pt x="1005" y="4056"/>
                  </a:cubicBezTo>
                  <a:cubicBezTo>
                    <a:pt x="1014" y="4056"/>
                    <a:pt x="1031" y="4064"/>
                    <a:pt x="1047" y="4072"/>
                  </a:cubicBezTo>
                  <a:cubicBezTo>
                    <a:pt x="1070" y="4082"/>
                    <a:pt x="1081" y="4087"/>
                    <a:pt x="1078" y="4094"/>
                  </a:cubicBezTo>
                  <a:cubicBezTo>
                    <a:pt x="1063" y="4097"/>
                    <a:pt x="1074" y="4101"/>
                    <a:pt x="1099" y="4105"/>
                  </a:cubicBezTo>
                  <a:cubicBezTo>
                    <a:pt x="1101" y="4105"/>
                    <a:pt x="1103" y="4106"/>
                    <a:pt x="1106" y="4106"/>
                  </a:cubicBezTo>
                  <a:cubicBezTo>
                    <a:pt x="1114" y="4106"/>
                    <a:pt x="1123" y="4103"/>
                    <a:pt x="1130" y="4103"/>
                  </a:cubicBezTo>
                  <a:cubicBezTo>
                    <a:pt x="1133" y="4103"/>
                    <a:pt x="1136" y="4103"/>
                    <a:pt x="1138" y="4105"/>
                  </a:cubicBezTo>
                  <a:cubicBezTo>
                    <a:pt x="1140" y="4099"/>
                    <a:pt x="1147" y="4097"/>
                    <a:pt x="1154" y="4097"/>
                  </a:cubicBezTo>
                  <a:cubicBezTo>
                    <a:pt x="1158" y="4097"/>
                    <a:pt x="1162" y="4098"/>
                    <a:pt x="1166" y="4099"/>
                  </a:cubicBezTo>
                  <a:lnTo>
                    <a:pt x="1164" y="4106"/>
                  </a:lnTo>
                  <a:cubicBezTo>
                    <a:pt x="1161" y="4113"/>
                    <a:pt x="1157" y="4121"/>
                    <a:pt x="1157" y="4121"/>
                  </a:cubicBezTo>
                  <a:cubicBezTo>
                    <a:pt x="1164" y="4123"/>
                    <a:pt x="1171" y="4126"/>
                    <a:pt x="1176" y="4126"/>
                  </a:cubicBezTo>
                  <a:cubicBezTo>
                    <a:pt x="1180" y="4126"/>
                    <a:pt x="1182" y="4125"/>
                    <a:pt x="1183" y="4121"/>
                  </a:cubicBezTo>
                  <a:cubicBezTo>
                    <a:pt x="1192" y="4133"/>
                    <a:pt x="1203" y="4137"/>
                    <a:pt x="1226" y="4145"/>
                  </a:cubicBezTo>
                  <a:cubicBezTo>
                    <a:pt x="1244" y="4151"/>
                    <a:pt x="1263" y="4157"/>
                    <a:pt x="1276" y="4157"/>
                  </a:cubicBezTo>
                  <a:cubicBezTo>
                    <a:pt x="1279" y="4157"/>
                    <a:pt x="1282" y="4157"/>
                    <a:pt x="1285" y="4156"/>
                  </a:cubicBezTo>
                  <a:cubicBezTo>
                    <a:pt x="1289" y="4172"/>
                    <a:pt x="1331" y="4186"/>
                    <a:pt x="1358" y="4186"/>
                  </a:cubicBezTo>
                  <a:cubicBezTo>
                    <a:pt x="1367" y="4186"/>
                    <a:pt x="1374" y="4184"/>
                    <a:pt x="1378" y="4181"/>
                  </a:cubicBezTo>
                  <a:cubicBezTo>
                    <a:pt x="1379" y="4178"/>
                    <a:pt x="1381" y="4176"/>
                    <a:pt x="1384" y="4176"/>
                  </a:cubicBezTo>
                  <a:cubicBezTo>
                    <a:pt x="1389" y="4176"/>
                    <a:pt x="1395" y="4180"/>
                    <a:pt x="1402" y="4186"/>
                  </a:cubicBezTo>
                  <a:cubicBezTo>
                    <a:pt x="1407" y="4193"/>
                    <a:pt x="1410" y="4196"/>
                    <a:pt x="1414" y="4196"/>
                  </a:cubicBezTo>
                  <a:cubicBezTo>
                    <a:pt x="1416" y="4196"/>
                    <a:pt x="1420" y="4194"/>
                    <a:pt x="1425" y="4192"/>
                  </a:cubicBezTo>
                  <a:cubicBezTo>
                    <a:pt x="1428" y="4191"/>
                    <a:pt x="1430" y="4191"/>
                    <a:pt x="1432" y="4191"/>
                  </a:cubicBezTo>
                  <a:cubicBezTo>
                    <a:pt x="1442" y="4191"/>
                    <a:pt x="1450" y="4199"/>
                    <a:pt x="1458" y="4208"/>
                  </a:cubicBezTo>
                  <a:cubicBezTo>
                    <a:pt x="1464" y="4221"/>
                    <a:pt x="1472" y="4227"/>
                    <a:pt x="1481" y="4227"/>
                  </a:cubicBezTo>
                  <a:cubicBezTo>
                    <a:pt x="1484" y="4227"/>
                    <a:pt x="1488" y="4225"/>
                    <a:pt x="1493" y="4223"/>
                  </a:cubicBezTo>
                  <a:cubicBezTo>
                    <a:pt x="1503" y="4222"/>
                    <a:pt x="1513" y="4221"/>
                    <a:pt x="1523" y="4221"/>
                  </a:cubicBezTo>
                  <a:cubicBezTo>
                    <a:pt x="1533" y="4221"/>
                    <a:pt x="1543" y="4222"/>
                    <a:pt x="1553" y="4223"/>
                  </a:cubicBezTo>
                  <a:cubicBezTo>
                    <a:pt x="1579" y="4219"/>
                    <a:pt x="1590" y="4220"/>
                    <a:pt x="1580" y="4210"/>
                  </a:cubicBezTo>
                  <a:cubicBezTo>
                    <a:pt x="1581" y="4202"/>
                    <a:pt x="1594" y="4195"/>
                    <a:pt x="1594" y="4195"/>
                  </a:cubicBezTo>
                  <a:cubicBezTo>
                    <a:pt x="1599" y="4194"/>
                    <a:pt x="1603" y="4194"/>
                    <a:pt x="1607" y="4194"/>
                  </a:cubicBezTo>
                  <a:cubicBezTo>
                    <a:pt x="1616" y="4194"/>
                    <a:pt x="1615" y="4198"/>
                    <a:pt x="1607" y="4198"/>
                  </a:cubicBezTo>
                  <a:cubicBezTo>
                    <a:pt x="1606" y="4198"/>
                    <a:pt x="1606" y="4198"/>
                    <a:pt x="1605" y="4198"/>
                  </a:cubicBezTo>
                  <a:cubicBezTo>
                    <a:pt x="1581" y="4202"/>
                    <a:pt x="1592" y="4204"/>
                    <a:pt x="1604" y="4213"/>
                  </a:cubicBezTo>
                  <a:cubicBezTo>
                    <a:pt x="1617" y="4222"/>
                    <a:pt x="1634" y="4227"/>
                    <a:pt x="1650" y="4228"/>
                  </a:cubicBezTo>
                  <a:cubicBezTo>
                    <a:pt x="1667" y="4229"/>
                    <a:pt x="1682" y="4230"/>
                    <a:pt x="1698" y="4230"/>
                  </a:cubicBezTo>
                  <a:cubicBezTo>
                    <a:pt x="1716" y="4235"/>
                    <a:pt x="1729" y="4237"/>
                    <a:pt x="1736" y="4237"/>
                  </a:cubicBezTo>
                  <a:cubicBezTo>
                    <a:pt x="1743" y="4237"/>
                    <a:pt x="1746" y="4235"/>
                    <a:pt x="1746" y="4231"/>
                  </a:cubicBezTo>
                  <a:cubicBezTo>
                    <a:pt x="1746" y="4228"/>
                    <a:pt x="1746" y="4225"/>
                    <a:pt x="1746" y="4223"/>
                  </a:cubicBezTo>
                  <a:cubicBezTo>
                    <a:pt x="1752" y="4231"/>
                    <a:pt x="1788" y="4237"/>
                    <a:pt x="1825" y="4238"/>
                  </a:cubicBezTo>
                  <a:cubicBezTo>
                    <a:pt x="1860" y="4237"/>
                    <a:pt x="1895" y="4229"/>
                    <a:pt x="1902" y="4222"/>
                  </a:cubicBezTo>
                  <a:lnTo>
                    <a:pt x="1902" y="4222"/>
                  </a:lnTo>
                  <a:cubicBezTo>
                    <a:pt x="1902" y="4224"/>
                    <a:pt x="1902" y="4226"/>
                    <a:pt x="1902" y="4229"/>
                  </a:cubicBezTo>
                  <a:cubicBezTo>
                    <a:pt x="1902" y="4234"/>
                    <a:pt x="1907" y="4235"/>
                    <a:pt x="1918" y="4235"/>
                  </a:cubicBezTo>
                  <a:cubicBezTo>
                    <a:pt x="1923" y="4235"/>
                    <a:pt x="1930" y="4235"/>
                    <a:pt x="1939" y="4235"/>
                  </a:cubicBezTo>
                  <a:cubicBezTo>
                    <a:pt x="1950" y="4232"/>
                    <a:pt x="1999" y="4225"/>
                    <a:pt x="2033" y="4217"/>
                  </a:cubicBezTo>
                  <a:cubicBezTo>
                    <a:pt x="2082" y="4209"/>
                    <a:pt x="2116" y="4202"/>
                    <a:pt x="2115" y="4194"/>
                  </a:cubicBezTo>
                  <a:cubicBezTo>
                    <a:pt x="2119" y="4193"/>
                    <a:pt x="2122" y="4193"/>
                    <a:pt x="2123" y="4193"/>
                  </a:cubicBezTo>
                  <a:cubicBezTo>
                    <a:pt x="2127" y="4193"/>
                    <a:pt x="2127" y="4195"/>
                    <a:pt x="2129" y="4200"/>
                  </a:cubicBezTo>
                  <a:cubicBezTo>
                    <a:pt x="2123" y="4206"/>
                    <a:pt x="2124" y="4207"/>
                    <a:pt x="2129" y="4207"/>
                  </a:cubicBezTo>
                  <a:cubicBezTo>
                    <a:pt x="2132" y="4207"/>
                    <a:pt x="2137" y="4206"/>
                    <a:pt x="2142" y="4205"/>
                  </a:cubicBezTo>
                  <a:cubicBezTo>
                    <a:pt x="2153" y="4204"/>
                    <a:pt x="2152" y="4196"/>
                    <a:pt x="2151" y="4188"/>
                  </a:cubicBezTo>
                  <a:cubicBezTo>
                    <a:pt x="2149" y="4182"/>
                    <a:pt x="2156" y="4180"/>
                    <a:pt x="2168" y="4180"/>
                  </a:cubicBezTo>
                  <a:cubicBezTo>
                    <a:pt x="2173" y="4180"/>
                    <a:pt x="2179" y="4180"/>
                    <a:pt x="2186" y="4181"/>
                  </a:cubicBezTo>
                  <a:cubicBezTo>
                    <a:pt x="2218" y="4180"/>
                    <a:pt x="2250" y="4171"/>
                    <a:pt x="2278" y="4155"/>
                  </a:cubicBezTo>
                  <a:cubicBezTo>
                    <a:pt x="2284" y="4153"/>
                    <a:pt x="2290" y="4151"/>
                    <a:pt x="2295" y="4151"/>
                  </a:cubicBezTo>
                  <a:cubicBezTo>
                    <a:pt x="2300" y="4151"/>
                    <a:pt x="2303" y="4153"/>
                    <a:pt x="2304" y="4156"/>
                  </a:cubicBezTo>
                  <a:cubicBezTo>
                    <a:pt x="2309" y="4158"/>
                    <a:pt x="2315" y="4159"/>
                    <a:pt x="2320" y="4159"/>
                  </a:cubicBezTo>
                  <a:cubicBezTo>
                    <a:pt x="2336" y="4159"/>
                    <a:pt x="2352" y="4151"/>
                    <a:pt x="2361" y="4137"/>
                  </a:cubicBezTo>
                  <a:cubicBezTo>
                    <a:pt x="2366" y="4135"/>
                    <a:pt x="2368" y="4134"/>
                    <a:pt x="2370" y="4134"/>
                  </a:cubicBezTo>
                  <a:cubicBezTo>
                    <a:pt x="2373" y="4134"/>
                    <a:pt x="2373" y="4136"/>
                    <a:pt x="2374" y="4140"/>
                  </a:cubicBezTo>
                  <a:cubicBezTo>
                    <a:pt x="2382" y="4142"/>
                    <a:pt x="2386" y="4145"/>
                    <a:pt x="2389" y="4145"/>
                  </a:cubicBezTo>
                  <a:cubicBezTo>
                    <a:pt x="2392" y="4145"/>
                    <a:pt x="2394" y="4142"/>
                    <a:pt x="2397" y="4133"/>
                  </a:cubicBezTo>
                  <a:cubicBezTo>
                    <a:pt x="2420" y="4115"/>
                    <a:pt x="2447" y="4105"/>
                    <a:pt x="2476" y="4101"/>
                  </a:cubicBezTo>
                  <a:cubicBezTo>
                    <a:pt x="2488" y="4098"/>
                    <a:pt x="2499" y="4092"/>
                    <a:pt x="2495" y="4084"/>
                  </a:cubicBezTo>
                  <a:cubicBezTo>
                    <a:pt x="2494" y="4082"/>
                    <a:pt x="2493" y="4080"/>
                    <a:pt x="2492" y="4078"/>
                  </a:cubicBezTo>
                  <a:lnTo>
                    <a:pt x="2492" y="4078"/>
                  </a:lnTo>
                  <a:cubicBezTo>
                    <a:pt x="2499" y="4081"/>
                    <a:pt x="2503" y="4083"/>
                    <a:pt x="2506" y="4083"/>
                  </a:cubicBezTo>
                  <a:cubicBezTo>
                    <a:pt x="2510" y="4083"/>
                    <a:pt x="2511" y="4078"/>
                    <a:pt x="2513" y="4066"/>
                  </a:cubicBezTo>
                  <a:cubicBezTo>
                    <a:pt x="2510" y="4062"/>
                    <a:pt x="2515" y="4058"/>
                    <a:pt x="2519" y="4058"/>
                  </a:cubicBezTo>
                  <a:cubicBezTo>
                    <a:pt x="2521" y="4058"/>
                    <a:pt x="2522" y="4059"/>
                    <a:pt x="2524" y="4061"/>
                  </a:cubicBezTo>
                  <a:cubicBezTo>
                    <a:pt x="2526" y="4061"/>
                    <a:pt x="2529" y="4062"/>
                    <a:pt x="2531" y="4062"/>
                  </a:cubicBezTo>
                  <a:cubicBezTo>
                    <a:pt x="2537" y="4062"/>
                    <a:pt x="2544" y="4060"/>
                    <a:pt x="2549" y="4057"/>
                  </a:cubicBezTo>
                  <a:cubicBezTo>
                    <a:pt x="2559" y="4051"/>
                    <a:pt x="2611" y="4021"/>
                    <a:pt x="2662" y="3989"/>
                  </a:cubicBezTo>
                  <a:cubicBezTo>
                    <a:pt x="2743" y="3937"/>
                    <a:pt x="2774" y="3919"/>
                    <a:pt x="2769" y="3912"/>
                  </a:cubicBezTo>
                  <a:cubicBezTo>
                    <a:pt x="2774" y="3898"/>
                    <a:pt x="2774" y="3898"/>
                    <a:pt x="2788" y="3897"/>
                  </a:cubicBezTo>
                  <a:cubicBezTo>
                    <a:pt x="2801" y="3896"/>
                    <a:pt x="2812" y="3891"/>
                    <a:pt x="2822" y="3882"/>
                  </a:cubicBezTo>
                  <a:cubicBezTo>
                    <a:pt x="2828" y="3877"/>
                    <a:pt x="2835" y="3872"/>
                    <a:pt x="2840" y="3872"/>
                  </a:cubicBezTo>
                  <a:cubicBezTo>
                    <a:pt x="2842" y="3872"/>
                    <a:pt x="2844" y="3873"/>
                    <a:pt x="2845" y="3875"/>
                  </a:cubicBezTo>
                  <a:cubicBezTo>
                    <a:pt x="2850" y="3860"/>
                    <a:pt x="2850" y="3860"/>
                    <a:pt x="2859" y="3853"/>
                  </a:cubicBezTo>
                  <a:cubicBezTo>
                    <a:pt x="2860" y="3855"/>
                    <a:pt x="2862" y="3856"/>
                    <a:pt x="2864" y="3856"/>
                  </a:cubicBezTo>
                  <a:cubicBezTo>
                    <a:pt x="2869" y="3856"/>
                    <a:pt x="2876" y="3849"/>
                    <a:pt x="2878" y="3839"/>
                  </a:cubicBezTo>
                  <a:cubicBezTo>
                    <a:pt x="2878" y="3827"/>
                    <a:pt x="2878" y="3822"/>
                    <a:pt x="2880" y="3822"/>
                  </a:cubicBezTo>
                  <a:cubicBezTo>
                    <a:pt x="2881" y="3822"/>
                    <a:pt x="2884" y="3825"/>
                    <a:pt x="2888" y="3831"/>
                  </a:cubicBezTo>
                  <a:cubicBezTo>
                    <a:pt x="2889" y="3832"/>
                    <a:pt x="2891" y="3832"/>
                    <a:pt x="2893" y="3832"/>
                  </a:cubicBezTo>
                  <a:cubicBezTo>
                    <a:pt x="2903" y="3832"/>
                    <a:pt x="2921" y="3823"/>
                    <a:pt x="2914" y="3823"/>
                  </a:cubicBezTo>
                  <a:cubicBezTo>
                    <a:pt x="2913" y="3823"/>
                    <a:pt x="2913" y="3823"/>
                    <a:pt x="2912" y="3823"/>
                  </a:cubicBezTo>
                  <a:cubicBezTo>
                    <a:pt x="2907" y="3816"/>
                    <a:pt x="2924" y="3799"/>
                    <a:pt x="2927" y="3786"/>
                  </a:cubicBezTo>
                  <a:cubicBezTo>
                    <a:pt x="2934" y="3779"/>
                    <a:pt x="2941" y="3773"/>
                    <a:pt x="2946" y="3773"/>
                  </a:cubicBezTo>
                  <a:cubicBezTo>
                    <a:pt x="2948" y="3773"/>
                    <a:pt x="2949" y="3774"/>
                    <a:pt x="2951" y="3776"/>
                  </a:cubicBezTo>
                  <a:cubicBezTo>
                    <a:pt x="2966" y="3774"/>
                    <a:pt x="3004" y="3726"/>
                    <a:pt x="3007" y="3712"/>
                  </a:cubicBezTo>
                  <a:cubicBezTo>
                    <a:pt x="3003" y="3708"/>
                    <a:pt x="3006" y="3702"/>
                    <a:pt x="3011" y="3702"/>
                  </a:cubicBezTo>
                  <a:cubicBezTo>
                    <a:pt x="3012" y="3702"/>
                    <a:pt x="3014" y="3703"/>
                    <a:pt x="3015" y="3704"/>
                  </a:cubicBezTo>
                  <a:cubicBezTo>
                    <a:pt x="3016" y="3705"/>
                    <a:pt x="3018" y="3706"/>
                    <a:pt x="3020" y="3706"/>
                  </a:cubicBezTo>
                  <a:cubicBezTo>
                    <a:pt x="3025" y="3706"/>
                    <a:pt x="3031" y="3699"/>
                    <a:pt x="3037" y="3692"/>
                  </a:cubicBezTo>
                  <a:cubicBezTo>
                    <a:pt x="3038" y="3685"/>
                    <a:pt x="3040" y="3682"/>
                    <a:pt x="3042" y="3682"/>
                  </a:cubicBezTo>
                  <a:cubicBezTo>
                    <a:pt x="3045" y="3682"/>
                    <a:pt x="3048" y="3685"/>
                    <a:pt x="3051" y="3688"/>
                  </a:cubicBezTo>
                  <a:cubicBezTo>
                    <a:pt x="3050" y="3694"/>
                    <a:pt x="3051" y="3696"/>
                    <a:pt x="3053" y="3696"/>
                  </a:cubicBezTo>
                  <a:cubicBezTo>
                    <a:pt x="3056" y="3696"/>
                    <a:pt x="3063" y="3688"/>
                    <a:pt x="3073" y="3676"/>
                  </a:cubicBezTo>
                  <a:cubicBezTo>
                    <a:pt x="3075" y="3661"/>
                    <a:pt x="3107" y="3626"/>
                    <a:pt x="3132" y="3599"/>
                  </a:cubicBezTo>
                  <a:cubicBezTo>
                    <a:pt x="3170" y="3551"/>
                    <a:pt x="3169" y="3536"/>
                    <a:pt x="3170" y="3507"/>
                  </a:cubicBezTo>
                  <a:lnTo>
                    <a:pt x="3163" y="3488"/>
                  </a:lnTo>
                  <a:lnTo>
                    <a:pt x="3176" y="3498"/>
                  </a:lnTo>
                  <a:cubicBezTo>
                    <a:pt x="3185" y="3501"/>
                    <a:pt x="3194" y="3502"/>
                    <a:pt x="3203" y="3502"/>
                  </a:cubicBezTo>
                  <a:cubicBezTo>
                    <a:pt x="3210" y="3492"/>
                    <a:pt x="3204" y="3488"/>
                    <a:pt x="3198" y="3483"/>
                  </a:cubicBezTo>
                  <a:cubicBezTo>
                    <a:pt x="3191" y="3477"/>
                    <a:pt x="3198" y="3468"/>
                    <a:pt x="3218" y="3454"/>
                  </a:cubicBezTo>
                  <a:cubicBezTo>
                    <a:pt x="3239" y="3439"/>
                    <a:pt x="3244" y="3427"/>
                    <a:pt x="3244" y="3413"/>
                  </a:cubicBezTo>
                  <a:cubicBezTo>
                    <a:pt x="3249" y="3401"/>
                    <a:pt x="3258" y="3392"/>
                    <a:pt x="3268" y="3387"/>
                  </a:cubicBezTo>
                  <a:cubicBezTo>
                    <a:pt x="3275" y="3375"/>
                    <a:pt x="3275" y="3375"/>
                    <a:pt x="3268" y="3372"/>
                  </a:cubicBezTo>
                  <a:cubicBezTo>
                    <a:pt x="3261" y="3367"/>
                    <a:pt x="3267" y="3357"/>
                    <a:pt x="3280" y="3351"/>
                  </a:cubicBezTo>
                  <a:cubicBezTo>
                    <a:pt x="3300" y="3348"/>
                    <a:pt x="3319" y="3317"/>
                    <a:pt x="3311" y="3314"/>
                  </a:cubicBezTo>
                  <a:cubicBezTo>
                    <a:pt x="3304" y="3309"/>
                    <a:pt x="3311" y="3300"/>
                    <a:pt x="3316" y="3289"/>
                  </a:cubicBezTo>
                  <a:cubicBezTo>
                    <a:pt x="3322" y="3278"/>
                    <a:pt x="3324" y="3265"/>
                    <a:pt x="3323" y="3252"/>
                  </a:cubicBezTo>
                  <a:cubicBezTo>
                    <a:pt x="3328" y="3242"/>
                    <a:pt x="3333" y="3231"/>
                    <a:pt x="3333" y="3231"/>
                  </a:cubicBezTo>
                  <a:cubicBezTo>
                    <a:pt x="3335" y="3228"/>
                    <a:pt x="3336" y="3227"/>
                    <a:pt x="3336" y="3227"/>
                  </a:cubicBezTo>
                  <a:cubicBezTo>
                    <a:pt x="3339" y="3227"/>
                    <a:pt x="3339" y="3237"/>
                    <a:pt x="3336" y="3245"/>
                  </a:cubicBezTo>
                  <a:lnTo>
                    <a:pt x="3348" y="3237"/>
                  </a:lnTo>
                  <a:cubicBezTo>
                    <a:pt x="3358" y="3216"/>
                    <a:pt x="3363" y="3205"/>
                    <a:pt x="3360" y="3190"/>
                  </a:cubicBezTo>
                  <a:cubicBezTo>
                    <a:pt x="3354" y="3180"/>
                    <a:pt x="3352" y="3176"/>
                    <a:pt x="3354" y="3176"/>
                  </a:cubicBezTo>
                  <a:cubicBezTo>
                    <a:pt x="3356" y="3176"/>
                    <a:pt x="3360" y="3178"/>
                    <a:pt x="3366" y="3180"/>
                  </a:cubicBezTo>
                  <a:cubicBezTo>
                    <a:pt x="3367" y="3181"/>
                    <a:pt x="3368" y="3181"/>
                    <a:pt x="3369" y="3181"/>
                  </a:cubicBezTo>
                  <a:cubicBezTo>
                    <a:pt x="3376" y="3181"/>
                    <a:pt x="3385" y="3173"/>
                    <a:pt x="3383" y="3161"/>
                  </a:cubicBezTo>
                  <a:cubicBezTo>
                    <a:pt x="3375" y="3146"/>
                    <a:pt x="3383" y="3138"/>
                    <a:pt x="3390" y="3138"/>
                  </a:cubicBezTo>
                  <a:cubicBezTo>
                    <a:pt x="3391" y="3138"/>
                    <a:pt x="3392" y="3138"/>
                    <a:pt x="3393" y="3139"/>
                  </a:cubicBezTo>
                  <a:cubicBezTo>
                    <a:pt x="3397" y="3145"/>
                    <a:pt x="3400" y="3150"/>
                    <a:pt x="3401" y="3150"/>
                  </a:cubicBezTo>
                  <a:cubicBezTo>
                    <a:pt x="3404" y="3150"/>
                    <a:pt x="3404" y="3137"/>
                    <a:pt x="3404" y="3105"/>
                  </a:cubicBezTo>
                  <a:cubicBezTo>
                    <a:pt x="3412" y="3083"/>
                    <a:pt x="3420" y="3034"/>
                    <a:pt x="3431" y="3000"/>
                  </a:cubicBezTo>
                  <a:cubicBezTo>
                    <a:pt x="3447" y="2955"/>
                    <a:pt x="3449" y="2930"/>
                    <a:pt x="3460" y="2921"/>
                  </a:cubicBezTo>
                  <a:cubicBezTo>
                    <a:pt x="3462" y="2921"/>
                    <a:pt x="3463" y="2922"/>
                    <a:pt x="3464" y="2922"/>
                  </a:cubicBezTo>
                  <a:lnTo>
                    <a:pt x="3464" y="2922"/>
                  </a:lnTo>
                  <a:cubicBezTo>
                    <a:pt x="3453" y="2917"/>
                    <a:pt x="3456" y="2904"/>
                    <a:pt x="3464" y="2873"/>
                  </a:cubicBezTo>
                  <a:cubicBezTo>
                    <a:pt x="3479" y="2839"/>
                    <a:pt x="3478" y="2814"/>
                    <a:pt x="3471" y="2801"/>
                  </a:cubicBezTo>
                  <a:lnTo>
                    <a:pt x="3471" y="2801"/>
                  </a:lnTo>
                  <a:cubicBezTo>
                    <a:pt x="3469" y="2812"/>
                    <a:pt x="3467" y="2825"/>
                    <a:pt x="3467" y="2825"/>
                  </a:cubicBezTo>
                  <a:cubicBezTo>
                    <a:pt x="3450" y="2821"/>
                    <a:pt x="3453" y="2810"/>
                    <a:pt x="3466" y="2788"/>
                  </a:cubicBezTo>
                  <a:cubicBezTo>
                    <a:pt x="3467" y="2779"/>
                    <a:pt x="3471" y="2777"/>
                    <a:pt x="3476" y="2777"/>
                  </a:cubicBezTo>
                  <a:cubicBezTo>
                    <a:pt x="3478" y="2777"/>
                    <a:pt x="3481" y="2778"/>
                    <a:pt x="3484" y="2779"/>
                  </a:cubicBezTo>
                  <a:cubicBezTo>
                    <a:pt x="3484" y="2779"/>
                    <a:pt x="3485" y="2779"/>
                    <a:pt x="3485" y="2779"/>
                  </a:cubicBezTo>
                  <a:cubicBezTo>
                    <a:pt x="3493" y="2779"/>
                    <a:pt x="3502" y="2769"/>
                    <a:pt x="3504" y="2757"/>
                  </a:cubicBezTo>
                  <a:cubicBezTo>
                    <a:pt x="3506" y="2749"/>
                    <a:pt x="3507" y="2740"/>
                    <a:pt x="3504" y="2740"/>
                  </a:cubicBezTo>
                  <a:cubicBezTo>
                    <a:pt x="3503" y="2740"/>
                    <a:pt x="3501" y="2741"/>
                    <a:pt x="3498" y="2744"/>
                  </a:cubicBezTo>
                  <a:cubicBezTo>
                    <a:pt x="3491" y="2743"/>
                    <a:pt x="3491" y="2743"/>
                    <a:pt x="3493" y="2730"/>
                  </a:cubicBezTo>
                  <a:cubicBezTo>
                    <a:pt x="3496" y="2718"/>
                    <a:pt x="3495" y="2706"/>
                    <a:pt x="3491" y="2693"/>
                  </a:cubicBezTo>
                  <a:cubicBezTo>
                    <a:pt x="3483" y="2692"/>
                    <a:pt x="3485" y="2680"/>
                    <a:pt x="3487" y="2669"/>
                  </a:cubicBezTo>
                  <a:cubicBezTo>
                    <a:pt x="3494" y="2657"/>
                    <a:pt x="3499" y="2646"/>
                    <a:pt x="3501" y="2634"/>
                  </a:cubicBezTo>
                  <a:cubicBezTo>
                    <a:pt x="3498" y="2634"/>
                    <a:pt x="3497" y="2633"/>
                    <a:pt x="3497" y="2633"/>
                  </a:cubicBezTo>
                  <a:lnTo>
                    <a:pt x="3497" y="2633"/>
                  </a:lnTo>
                  <a:cubicBezTo>
                    <a:pt x="3497" y="2633"/>
                    <a:pt x="3503" y="2634"/>
                    <a:pt x="3510" y="2635"/>
                  </a:cubicBezTo>
                  <a:cubicBezTo>
                    <a:pt x="3510" y="2635"/>
                    <a:pt x="3511" y="2635"/>
                    <a:pt x="3512" y="2635"/>
                  </a:cubicBezTo>
                  <a:cubicBezTo>
                    <a:pt x="3519" y="2635"/>
                    <a:pt x="3528" y="2626"/>
                    <a:pt x="3528" y="2626"/>
                  </a:cubicBezTo>
                  <a:cubicBezTo>
                    <a:pt x="3530" y="2615"/>
                    <a:pt x="3521" y="2613"/>
                    <a:pt x="3521" y="2613"/>
                  </a:cubicBezTo>
                  <a:cubicBezTo>
                    <a:pt x="3513" y="2611"/>
                    <a:pt x="3563" y="2325"/>
                    <a:pt x="3570" y="2289"/>
                  </a:cubicBezTo>
                  <a:cubicBezTo>
                    <a:pt x="3581" y="2270"/>
                    <a:pt x="3587" y="2240"/>
                    <a:pt x="3581" y="2240"/>
                  </a:cubicBezTo>
                  <a:cubicBezTo>
                    <a:pt x="3580" y="2240"/>
                    <a:pt x="3579" y="2241"/>
                    <a:pt x="3578" y="2242"/>
                  </a:cubicBezTo>
                  <a:cubicBezTo>
                    <a:pt x="3570" y="2240"/>
                    <a:pt x="3581" y="2181"/>
                    <a:pt x="3594" y="2109"/>
                  </a:cubicBezTo>
                  <a:cubicBezTo>
                    <a:pt x="3608" y="2026"/>
                    <a:pt x="3618" y="1966"/>
                    <a:pt x="3611" y="1965"/>
                  </a:cubicBezTo>
                  <a:lnTo>
                    <a:pt x="3617" y="1929"/>
                  </a:lnTo>
                  <a:cubicBezTo>
                    <a:pt x="3622" y="1906"/>
                    <a:pt x="3617" y="1880"/>
                    <a:pt x="3620" y="1868"/>
                  </a:cubicBezTo>
                  <a:cubicBezTo>
                    <a:pt x="3616" y="1859"/>
                    <a:pt x="3616" y="1850"/>
                    <a:pt x="3618" y="1850"/>
                  </a:cubicBezTo>
                  <a:cubicBezTo>
                    <a:pt x="3619" y="1850"/>
                    <a:pt x="3620" y="1852"/>
                    <a:pt x="3622" y="1856"/>
                  </a:cubicBezTo>
                  <a:cubicBezTo>
                    <a:pt x="3624" y="1857"/>
                    <a:pt x="3626" y="1857"/>
                    <a:pt x="3629" y="1857"/>
                  </a:cubicBezTo>
                  <a:cubicBezTo>
                    <a:pt x="3634" y="1857"/>
                    <a:pt x="3638" y="1855"/>
                    <a:pt x="3640" y="1847"/>
                  </a:cubicBezTo>
                  <a:cubicBezTo>
                    <a:pt x="3644" y="1823"/>
                    <a:pt x="3636" y="1822"/>
                    <a:pt x="3628" y="1821"/>
                  </a:cubicBezTo>
                  <a:cubicBezTo>
                    <a:pt x="3620" y="1819"/>
                    <a:pt x="3622" y="1807"/>
                    <a:pt x="3622" y="1807"/>
                  </a:cubicBezTo>
                  <a:cubicBezTo>
                    <a:pt x="3623" y="1798"/>
                    <a:pt x="3624" y="1796"/>
                    <a:pt x="3627" y="1796"/>
                  </a:cubicBezTo>
                  <a:cubicBezTo>
                    <a:pt x="3628" y="1796"/>
                    <a:pt x="3630" y="1796"/>
                    <a:pt x="3632" y="1797"/>
                  </a:cubicBezTo>
                  <a:lnTo>
                    <a:pt x="3649" y="1799"/>
                  </a:lnTo>
                  <a:lnTo>
                    <a:pt x="3650" y="1788"/>
                  </a:lnTo>
                  <a:cubicBezTo>
                    <a:pt x="3642" y="1786"/>
                    <a:pt x="3644" y="1775"/>
                    <a:pt x="3644" y="1775"/>
                  </a:cubicBezTo>
                  <a:cubicBezTo>
                    <a:pt x="3646" y="1766"/>
                    <a:pt x="3646" y="1764"/>
                    <a:pt x="3651" y="1764"/>
                  </a:cubicBezTo>
                  <a:cubicBezTo>
                    <a:pt x="3653" y="1764"/>
                    <a:pt x="3657" y="1764"/>
                    <a:pt x="3662" y="1766"/>
                  </a:cubicBezTo>
                  <a:cubicBezTo>
                    <a:pt x="3664" y="1766"/>
                    <a:pt x="3665" y="1766"/>
                    <a:pt x="3666" y="1766"/>
                  </a:cubicBezTo>
                  <a:cubicBezTo>
                    <a:pt x="3679" y="1766"/>
                    <a:pt x="3680" y="1755"/>
                    <a:pt x="3667" y="1741"/>
                  </a:cubicBezTo>
                  <a:lnTo>
                    <a:pt x="3663" y="1716"/>
                  </a:lnTo>
                  <a:cubicBezTo>
                    <a:pt x="3681" y="1707"/>
                    <a:pt x="3669" y="1680"/>
                    <a:pt x="3663" y="1667"/>
                  </a:cubicBezTo>
                  <a:cubicBezTo>
                    <a:pt x="3681" y="1658"/>
                    <a:pt x="3683" y="1646"/>
                    <a:pt x="3670" y="1631"/>
                  </a:cubicBezTo>
                  <a:cubicBezTo>
                    <a:pt x="3662" y="1630"/>
                    <a:pt x="3663" y="1618"/>
                    <a:pt x="3673" y="1607"/>
                  </a:cubicBezTo>
                  <a:cubicBezTo>
                    <a:pt x="3683" y="1597"/>
                    <a:pt x="3686" y="1585"/>
                    <a:pt x="3690" y="1561"/>
                  </a:cubicBezTo>
                  <a:cubicBezTo>
                    <a:pt x="3685" y="1548"/>
                    <a:pt x="3699" y="1464"/>
                    <a:pt x="3716" y="1368"/>
                  </a:cubicBezTo>
                  <a:cubicBezTo>
                    <a:pt x="3735" y="1262"/>
                    <a:pt x="3747" y="1190"/>
                    <a:pt x="3740" y="1189"/>
                  </a:cubicBezTo>
                  <a:cubicBezTo>
                    <a:pt x="3742" y="1177"/>
                    <a:pt x="3742" y="1177"/>
                    <a:pt x="3752" y="1167"/>
                  </a:cubicBezTo>
                  <a:cubicBezTo>
                    <a:pt x="3752" y="1167"/>
                    <a:pt x="3753" y="1167"/>
                    <a:pt x="3753" y="1167"/>
                  </a:cubicBezTo>
                  <a:cubicBezTo>
                    <a:pt x="3760" y="1167"/>
                    <a:pt x="3761" y="1155"/>
                    <a:pt x="3747" y="1141"/>
                  </a:cubicBezTo>
                  <a:cubicBezTo>
                    <a:pt x="3743" y="1131"/>
                    <a:pt x="3738" y="1128"/>
                    <a:pt x="3742" y="1128"/>
                  </a:cubicBezTo>
                  <a:cubicBezTo>
                    <a:pt x="3743" y="1128"/>
                    <a:pt x="3746" y="1128"/>
                    <a:pt x="3750" y="1128"/>
                  </a:cubicBezTo>
                  <a:cubicBezTo>
                    <a:pt x="3750" y="1129"/>
                    <a:pt x="3750" y="1129"/>
                    <a:pt x="3751" y="1129"/>
                  </a:cubicBezTo>
                  <a:cubicBezTo>
                    <a:pt x="3758" y="1129"/>
                    <a:pt x="3762" y="1104"/>
                    <a:pt x="3771" y="1059"/>
                  </a:cubicBezTo>
                  <a:cubicBezTo>
                    <a:pt x="3777" y="1023"/>
                    <a:pt x="3786" y="976"/>
                    <a:pt x="3778" y="974"/>
                  </a:cubicBezTo>
                  <a:cubicBezTo>
                    <a:pt x="3775" y="959"/>
                    <a:pt x="3774" y="953"/>
                    <a:pt x="3775" y="953"/>
                  </a:cubicBezTo>
                  <a:lnTo>
                    <a:pt x="3775" y="953"/>
                  </a:lnTo>
                  <a:cubicBezTo>
                    <a:pt x="3775" y="953"/>
                    <a:pt x="3777" y="957"/>
                    <a:pt x="3780" y="962"/>
                  </a:cubicBezTo>
                  <a:cubicBezTo>
                    <a:pt x="3781" y="964"/>
                    <a:pt x="3783" y="965"/>
                    <a:pt x="3784" y="965"/>
                  </a:cubicBezTo>
                  <a:cubicBezTo>
                    <a:pt x="3797" y="965"/>
                    <a:pt x="3810" y="915"/>
                    <a:pt x="3802" y="881"/>
                  </a:cubicBezTo>
                  <a:cubicBezTo>
                    <a:pt x="3804" y="869"/>
                    <a:pt x="3806" y="858"/>
                    <a:pt x="3813" y="858"/>
                  </a:cubicBezTo>
                  <a:cubicBezTo>
                    <a:pt x="3813" y="858"/>
                    <a:pt x="3814" y="858"/>
                    <a:pt x="3815" y="858"/>
                  </a:cubicBezTo>
                  <a:cubicBezTo>
                    <a:pt x="3818" y="838"/>
                    <a:pt x="3819" y="817"/>
                    <a:pt x="3817" y="796"/>
                  </a:cubicBezTo>
                  <a:cubicBezTo>
                    <a:pt x="3819" y="785"/>
                    <a:pt x="3827" y="737"/>
                    <a:pt x="3832" y="713"/>
                  </a:cubicBezTo>
                  <a:cubicBezTo>
                    <a:pt x="3834" y="697"/>
                    <a:pt x="3834" y="680"/>
                    <a:pt x="3832" y="664"/>
                  </a:cubicBezTo>
                  <a:cubicBezTo>
                    <a:pt x="3832" y="659"/>
                    <a:pt x="3833" y="655"/>
                    <a:pt x="3834" y="652"/>
                  </a:cubicBezTo>
                  <a:lnTo>
                    <a:pt x="3834" y="652"/>
                  </a:lnTo>
                  <a:cubicBezTo>
                    <a:pt x="3834" y="652"/>
                    <a:pt x="3834" y="652"/>
                    <a:pt x="3834" y="652"/>
                  </a:cubicBezTo>
                  <a:cubicBezTo>
                    <a:pt x="3842" y="652"/>
                    <a:pt x="3853" y="593"/>
                    <a:pt x="3867" y="510"/>
                  </a:cubicBezTo>
                  <a:cubicBezTo>
                    <a:pt x="3882" y="427"/>
                    <a:pt x="3894" y="356"/>
                    <a:pt x="3904" y="345"/>
                  </a:cubicBezTo>
                  <a:cubicBezTo>
                    <a:pt x="3906" y="336"/>
                    <a:pt x="3904" y="327"/>
                    <a:pt x="3901" y="320"/>
                  </a:cubicBezTo>
                  <a:cubicBezTo>
                    <a:pt x="3887" y="305"/>
                    <a:pt x="3889" y="293"/>
                    <a:pt x="3899" y="283"/>
                  </a:cubicBezTo>
                  <a:cubicBezTo>
                    <a:pt x="3917" y="274"/>
                    <a:pt x="3926" y="225"/>
                    <a:pt x="3912" y="211"/>
                  </a:cubicBezTo>
                  <a:lnTo>
                    <a:pt x="3912" y="211"/>
                  </a:lnTo>
                  <a:cubicBezTo>
                    <a:pt x="3915" y="211"/>
                    <a:pt x="3917" y="212"/>
                    <a:pt x="3920" y="212"/>
                  </a:cubicBezTo>
                  <a:cubicBezTo>
                    <a:pt x="3938" y="203"/>
                    <a:pt x="3936" y="166"/>
                    <a:pt x="3922" y="151"/>
                  </a:cubicBezTo>
                  <a:cubicBezTo>
                    <a:pt x="3932" y="141"/>
                    <a:pt x="3943" y="130"/>
                    <a:pt x="3937" y="117"/>
                  </a:cubicBezTo>
                  <a:cubicBezTo>
                    <a:pt x="3939" y="109"/>
                    <a:pt x="3939" y="106"/>
                    <a:pt x="3944" y="106"/>
                  </a:cubicBezTo>
                  <a:cubicBezTo>
                    <a:pt x="3947" y="106"/>
                    <a:pt x="3950" y="107"/>
                    <a:pt x="3955" y="108"/>
                  </a:cubicBezTo>
                  <a:cubicBezTo>
                    <a:pt x="3958" y="108"/>
                    <a:pt x="3960" y="109"/>
                    <a:pt x="3963" y="109"/>
                  </a:cubicBezTo>
                  <a:cubicBezTo>
                    <a:pt x="3968" y="109"/>
                    <a:pt x="3971" y="107"/>
                    <a:pt x="3973" y="99"/>
                  </a:cubicBezTo>
                  <a:cubicBezTo>
                    <a:pt x="3975" y="87"/>
                    <a:pt x="3967" y="85"/>
                    <a:pt x="3959" y="84"/>
                  </a:cubicBezTo>
                  <a:lnTo>
                    <a:pt x="3963" y="60"/>
                  </a:lnTo>
                  <a:cubicBezTo>
                    <a:pt x="3963" y="60"/>
                    <a:pt x="3965" y="48"/>
                    <a:pt x="3957" y="47"/>
                  </a:cubicBezTo>
                  <a:cubicBezTo>
                    <a:pt x="3949" y="46"/>
                    <a:pt x="3952" y="34"/>
                    <a:pt x="3954" y="21"/>
                  </a:cubicBezTo>
                  <a:lnTo>
                    <a:pt x="3954" y="21"/>
                  </a:lnTo>
                  <a:cubicBezTo>
                    <a:pt x="3954" y="21"/>
                    <a:pt x="3955" y="21"/>
                    <a:pt x="3955" y="21"/>
                  </a:cubicBezTo>
                  <a:cubicBezTo>
                    <a:pt x="3959" y="21"/>
                    <a:pt x="3958" y="16"/>
                    <a:pt x="3953" y="16"/>
                  </a:cubicBezTo>
                  <a:cubicBezTo>
                    <a:pt x="3951" y="16"/>
                    <a:pt x="3949" y="17"/>
                    <a:pt x="3946" y="20"/>
                  </a:cubicBezTo>
                  <a:cubicBezTo>
                    <a:pt x="3937" y="19"/>
                    <a:pt x="3929" y="18"/>
                    <a:pt x="3931" y="6"/>
                  </a:cubicBezTo>
                  <a:lnTo>
                    <a:pt x="3916" y="2"/>
                  </a:lnTo>
                  <a:cubicBezTo>
                    <a:pt x="3911" y="1"/>
                    <a:pt x="3907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33"/>
            <p:cNvSpPr/>
            <p:nvPr/>
          </p:nvSpPr>
          <p:spPr>
            <a:xfrm>
              <a:off x="2923880" y="2142506"/>
              <a:ext cx="163724" cy="407561"/>
            </a:xfrm>
            <a:custGeom>
              <a:avLst/>
              <a:gdLst/>
              <a:ahLst/>
              <a:cxnLst/>
              <a:rect l="l" t="t" r="r" b="b"/>
              <a:pathLst>
                <a:path w="1639" h="4080" extrusionOk="0">
                  <a:moveTo>
                    <a:pt x="1454" y="29"/>
                  </a:moveTo>
                  <a:lnTo>
                    <a:pt x="1451" y="35"/>
                  </a:lnTo>
                  <a:cubicBezTo>
                    <a:pt x="1449" y="41"/>
                    <a:pt x="1455" y="44"/>
                    <a:pt x="1462" y="47"/>
                  </a:cubicBezTo>
                  <a:lnTo>
                    <a:pt x="1466" y="43"/>
                  </a:lnTo>
                  <a:cubicBezTo>
                    <a:pt x="1463" y="37"/>
                    <a:pt x="1459" y="33"/>
                    <a:pt x="1454" y="29"/>
                  </a:cubicBezTo>
                  <a:close/>
                  <a:moveTo>
                    <a:pt x="1563" y="102"/>
                  </a:moveTo>
                  <a:cubicBezTo>
                    <a:pt x="1570" y="106"/>
                    <a:pt x="1568" y="111"/>
                    <a:pt x="1564" y="117"/>
                  </a:cubicBezTo>
                  <a:cubicBezTo>
                    <a:pt x="1563" y="119"/>
                    <a:pt x="1562" y="120"/>
                    <a:pt x="1561" y="120"/>
                  </a:cubicBezTo>
                  <a:cubicBezTo>
                    <a:pt x="1559" y="120"/>
                    <a:pt x="1557" y="120"/>
                    <a:pt x="1554" y="118"/>
                  </a:cubicBezTo>
                  <a:cubicBezTo>
                    <a:pt x="1554" y="118"/>
                    <a:pt x="1550" y="109"/>
                    <a:pt x="1553" y="103"/>
                  </a:cubicBezTo>
                  <a:lnTo>
                    <a:pt x="1563" y="102"/>
                  </a:lnTo>
                  <a:close/>
                  <a:moveTo>
                    <a:pt x="1512" y="160"/>
                  </a:moveTo>
                  <a:cubicBezTo>
                    <a:pt x="1515" y="160"/>
                    <a:pt x="1518" y="161"/>
                    <a:pt x="1521" y="163"/>
                  </a:cubicBezTo>
                  <a:cubicBezTo>
                    <a:pt x="1539" y="165"/>
                    <a:pt x="1539" y="165"/>
                    <a:pt x="1532" y="175"/>
                  </a:cubicBezTo>
                  <a:cubicBezTo>
                    <a:pt x="1530" y="180"/>
                    <a:pt x="1528" y="184"/>
                    <a:pt x="1523" y="184"/>
                  </a:cubicBezTo>
                  <a:cubicBezTo>
                    <a:pt x="1522" y="184"/>
                    <a:pt x="1521" y="184"/>
                    <a:pt x="1519" y="183"/>
                  </a:cubicBezTo>
                  <a:lnTo>
                    <a:pt x="1522" y="177"/>
                  </a:lnTo>
                  <a:cubicBezTo>
                    <a:pt x="1523" y="178"/>
                    <a:pt x="1524" y="178"/>
                    <a:pt x="1525" y="178"/>
                  </a:cubicBezTo>
                  <a:cubicBezTo>
                    <a:pt x="1528" y="178"/>
                    <a:pt x="1524" y="173"/>
                    <a:pt x="1517" y="173"/>
                  </a:cubicBezTo>
                  <a:cubicBezTo>
                    <a:pt x="1516" y="173"/>
                    <a:pt x="1516" y="173"/>
                    <a:pt x="1515" y="173"/>
                  </a:cubicBezTo>
                  <a:lnTo>
                    <a:pt x="1500" y="165"/>
                  </a:lnTo>
                  <a:cubicBezTo>
                    <a:pt x="1504" y="162"/>
                    <a:pt x="1508" y="160"/>
                    <a:pt x="1512" y="160"/>
                  </a:cubicBezTo>
                  <a:close/>
                  <a:moveTo>
                    <a:pt x="1562" y="205"/>
                  </a:moveTo>
                  <a:lnTo>
                    <a:pt x="1552" y="208"/>
                  </a:lnTo>
                  <a:lnTo>
                    <a:pt x="1549" y="212"/>
                  </a:lnTo>
                  <a:cubicBezTo>
                    <a:pt x="1552" y="214"/>
                    <a:pt x="1554" y="215"/>
                    <a:pt x="1556" y="215"/>
                  </a:cubicBezTo>
                  <a:cubicBezTo>
                    <a:pt x="1557" y="215"/>
                    <a:pt x="1558" y="214"/>
                    <a:pt x="1559" y="211"/>
                  </a:cubicBezTo>
                  <a:lnTo>
                    <a:pt x="1562" y="205"/>
                  </a:lnTo>
                  <a:close/>
                  <a:moveTo>
                    <a:pt x="1335" y="452"/>
                  </a:moveTo>
                  <a:cubicBezTo>
                    <a:pt x="1342" y="459"/>
                    <a:pt x="1344" y="468"/>
                    <a:pt x="1341" y="477"/>
                  </a:cubicBezTo>
                  <a:cubicBezTo>
                    <a:pt x="1340" y="478"/>
                    <a:pt x="1339" y="479"/>
                    <a:pt x="1338" y="479"/>
                  </a:cubicBezTo>
                  <a:cubicBezTo>
                    <a:pt x="1334" y="479"/>
                    <a:pt x="1331" y="474"/>
                    <a:pt x="1330" y="464"/>
                  </a:cubicBezTo>
                  <a:cubicBezTo>
                    <a:pt x="1332" y="458"/>
                    <a:pt x="1335" y="452"/>
                    <a:pt x="1335" y="452"/>
                  </a:cubicBezTo>
                  <a:close/>
                  <a:moveTo>
                    <a:pt x="1306" y="480"/>
                  </a:moveTo>
                  <a:cubicBezTo>
                    <a:pt x="1302" y="480"/>
                    <a:pt x="1299" y="485"/>
                    <a:pt x="1294" y="494"/>
                  </a:cubicBezTo>
                  <a:cubicBezTo>
                    <a:pt x="1292" y="499"/>
                    <a:pt x="1296" y="508"/>
                    <a:pt x="1296" y="508"/>
                  </a:cubicBezTo>
                  <a:cubicBezTo>
                    <a:pt x="1298" y="509"/>
                    <a:pt x="1299" y="509"/>
                    <a:pt x="1300" y="509"/>
                  </a:cubicBezTo>
                  <a:cubicBezTo>
                    <a:pt x="1304" y="509"/>
                    <a:pt x="1307" y="505"/>
                    <a:pt x="1309" y="502"/>
                  </a:cubicBezTo>
                  <a:cubicBezTo>
                    <a:pt x="1322" y="494"/>
                    <a:pt x="1318" y="485"/>
                    <a:pt x="1311" y="481"/>
                  </a:cubicBezTo>
                  <a:cubicBezTo>
                    <a:pt x="1309" y="480"/>
                    <a:pt x="1307" y="480"/>
                    <a:pt x="1306" y="480"/>
                  </a:cubicBezTo>
                  <a:close/>
                  <a:moveTo>
                    <a:pt x="1235" y="739"/>
                  </a:moveTo>
                  <a:cubicBezTo>
                    <a:pt x="1242" y="744"/>
                    <a:pt x="1239" y="750"/>
                    <a:pt x="1236" y="754"/>
                  </a:cubicBezTo>
                  <a:lnTo>
                    <a:pt x="1229" y="751"/>
                  </a:lnTo>
                  <a:lnTo>
                    <a:pt x="1224" y="742"/>
                  </a:lnTo>
                  <a:lnTo>
                    <a:pt x="1235" y="739"/>
                  </a:lnTo>
                  <a:close/>
                  <a:moveTo>
                    <a:pt x="1190" y="737"/>
                  </a:moveTo>
                  <a:lnTo>
                    <a:pt x="1199" y="755"/>
                  </a:lnTo>
                  <a:cubicBezTo>
                    <a:pt x="1208" y="769"/>
                    <a:pt x="1212" y="775"/>
                    <a:pt x="1210" y="775"/>
                  </a:cubicBezTo>
                  <a:cubicBezTo>
                    <a:pt x="1209" y="775"/>
                    <a:pt x="1205" y="773"/>
                    <a:pt x="1200" y="770"/>
                  </a:cubicBezTo>
                  <a:cubicBezTo>
                    <a:pt x="1191" y="766"/>
                    <a:pt x="1184" y="757"/>
                    <a:pt x="1184" y="747"/>
                  </a:cubicBezTo>
                  <a:lnTo>
                    <a:pt x="1190" y="737"/>
                  </a:lnTo>
                  <a:close/>
                  <a:moveTo>
                    <a:pt x="1150" y="880"/>
                  </a:moveTo>
                  <a:cubicBezTo>
                    <a:pt x="1154" y="880"/>
                    <a:pt x="1158" y="888"/>
                    <a:pt x="1167" y="899"/>
                  </a:cubicBezTo>
                  <a:cubicBezTo>
                    <a:pt x="1168" y="906"/>
                    <a:pt x="1168" y="910"/>
                    <a:pt x="1167" y="910"/>
                  </a:cubicBezTo>
                  <a:cubicBezTo>
                    <a:pt x="1165" y="910"/>
                    <a:pt x="1163" y="906"/>
                    <a:pt x="1157" y="900"/>
                  </a:cubicBezTo>
                  <a:lnTo>
                    <a:pt x="1148" y="882"/>
                  </a:lnTo>
                  <a:cubicBezTo>
                    <a:pt x="1149" y="881"/>
                    <a:pt x="1150" y="880"/>
                    <a:pt x="1150" y="880"/>
                  </a:cubicBezTo>
                  <a:close/>
                  <a:moveTo>
                    <a:pt x="1103" y="913"/>
                  </a:moveTo>
                  <a:cubicBezTo>
                    <a:pt x="1109" y="917"/>
                    <a:pt x="1112" y="921"/>
                    <a:pt x="1114" y="926"/>
                  </a:cubicBezTo>
                  <a:lnTo>
                    <a:pt x="1112" y="931"/>
                  </a:lnTo>
                  <a:cubicBezTo>
                    <a:pt x="1104" y="928"/>
                    <a:pt x="1098" y="923"/>
                    <a:pt x="1101" y="919"/>
                  </a:cubicBezTo>
                  <a:lnTo>
                    <a:pt x="1103" y="913"/>
                  </a:lnTo>
                  <a:close/>
                  <a:moveTo>
                    <a:pt x="1120" y="1019"/>
                  </a:moveTo>
                  <a:lnTo>
                    <a:pt x="1127" y="1023"/>
                  </a:lnTo>
                  <a:lnTo>
                    <a:pt x="1135" y="1027"/>
                  </a:lnTo>
                  <a:lnTo>
                    <a:pt x="1135" y="1027"/>
                  </a:lnTo>
                  <a:lnTo>
                    <a:pt x="1120" y="1019"/>
                  </a:lnTo>
                  <a:close/>
                  <a:moveTo>
                    <a:pt x="1032" y="1012"/>
                  </a:moveTo>
                  <a:cubicBezTo>
                    <a:pt x="1034" y="1012"/>
                    <a:pt x="1034" y="1023"/>
                    <a:pt x="1031" y="1028"/>
                  </a:cubicBezTo>
                  <a:lnTo>
                    <a:pt x="1025" y="1024"/>
                  </a:lnTo>
                  <a:cubicBezTo>
                    <a:pt x="1028" y="1020"/>
                    <a:pt x="1025" y="1012"/>
                    <a:pt x="1028" y="1012"/>
                  </a:cubicBezTo>
                  <a:cubicBezTo>
                    <a:pt x="1029" y="1012"/>
                    <a:pt x="1029" y="1013"/>
                    <a:pt x="1030" y="1013"/>
                  </a:cubicBezTo>
                  <a:cubicBezTo>
                    <a:pt x="1031" y="1012"/>
                    <a:pt x="1031" y="1012"/>
                    <a:pt x="1032" y="1012"/>
                  </a:cubicBezTo>
                  <a:close/>
                  <a:moveTo>
                    <a:pt x="1043" y="1076"/>
                  </a:moveTo>
                  <a:cubicBezTo>
                    <a:pt x="1051" y="1079"/>
                    <a:pt x="1057" y="1083"/>
                    <a:pt x="1055" y="1088"/>
                  </a:cubicBezTo>
                  <a:cubicBezTo>
                    <a:pt x="1057" y="1093"/>
                    <a:pt x="1055" y="1096"/>
                    <a:pt x="1052" y="1096"/>
                  </a:cubicBezTo>
                  <a:cubicBezTo>
                    <a:pt x="1048" y="1096"/>
                    <a:pt x="1043" y="1093"/>
                    <a:pt x="1037" y="1086"/>
                  </a:cubicBezTo>
                  <a:lnTo>
                    <a:pt x="1043" y="1076"/>
                  </a:lnTo>
                  <a:close/>
                  <a:moveTo>
                    <a:pt x="1031" y="1132"/>
                  </a:moveTo>
                  <a:lnTo>
                    <a:pt x="1028" y="1137"/>
                  </a:lnTo>
                  <a:cubicBezTo>
                    <a:pt x="1026" y="1140"/>
                    <a:pt x="1025" y="1141"/>
                    <a:pt x="1024" y="1141"/>
                  </a:cubicBezTo>
                  <a:cubicBezTo>
                    <a:pt x="1023" y="1141"/>
                    <a:pt x="1021" y="1140"/>
                    <a:pt x="1018" y="1139"/>
                  </a:cubicBezTo>
                  <a:lnTo>
                    <a:pt x="1021" y="1133"/>
                  </a:lnTo>
                  <a:lnTo>
                    <a:pt x="1031" y="1132"/>
                  </a:lnTo>
                  <a:close/>
                  <a:moveTo>
                    <a:pt x="1008" y="1200"/>
                  </a:moveTo>
                  <a:cubicBezTo>
                    <a:pt x="1006" y="1200"/>
                    <a:pt x="1005" y="1200"/>
                    <a:pt x="1003" y="1201"/>
                  </a:cubicBezTo>
                  <a:cubicBezTo>
                    <a:pt x="1000" y="1206"/>
                    <a:pt x="1007" y="1209"/>
                    <a:pt x="1007" y="1209"/>
                  </a:cubicBezTo>
                  <a:cubicBezTo>
                    <a:pt x="1007" y="1209"/>
                    <a:pt x="1010" y="1211"/>
                    <a:pt x="1012" y="1211"/>
                  </a:cubicBezTo>
                  <a:cubicBezTo>
                    <a:pt x="1014" y="1211"/>
                    <a:pt x="1016" y="1210"/>
                    <a:pt x="1017" y="1208"/>
                  </a:cubicBezTo>
                  <a:lnTo>
                    <a:pt x="1020" y="1203"/>
                  </a:lnTo>
                  <a:cubicBezTo>
                    <a:pt x="1016" y="1201"/>
                    <a:pt x="1012" y="1200"/>
                    <a:pt x="1008" y="1200"/>
                  </a:cubicBezTo>
                  <a:close/>
                  <a:moveTo>
                    <a:pt x="759" y="1196"/>
                  </a:moveTo>
                  <a:cubicBezTo>
                    <a:pt x="756" y="1196"/>
                    <a:pt x="756" y="1201"/>
                    <a:pt x="766" y="1212"/>
                  </a:cubicBezTo>
                  <a:cubicBezTo>
                    <a:pt x="769" y="1213"/>
                    <a:pt x="770" y="1214"/>
                    <a:pt x="771" y="1214"/>
                  </a:cubicBezTo>
                  <a:cubicBezTo>
                    <a:pt x="773" y="1214"/>
                    <a:pt x="774" y="1213"/>
                    <a:pt x="776" y="1209"/>
                  </a:cubicBezTo>
                  <a:cubicBezTo>
                    <a:pt x="772" y="1205"/>
                    <a:pt x="769" y="1201"/>
                    <a:pt x="763" y="1197"/>
                  </a:cubicBezTo>
                  <a:cubicBezTo>
                    <a:pt x="762" y="1196"/>
                    <a:pt x="760" y="1196"/>
                    <a:pt x="759" y="1196"/>
                  </a:cubicBezTo>
                  <a:close/>
                  <a:moveTo>
                    <a:pt x="953" y="1208"/>
                  </a:moveTo>
                  <a:cubicBezTo>
                    <a:pt x="960" y="1212"/>
                    <a:pt x="956" y="1217"/>
                    <a:pt x="956" y="1217"/>
                  </a:cubicBezTo>
                  <a:cubicBezTo>
                    <a:pt x="955" y="1222"/>
                    <a:pt x="952" y="1225"/>
                    <a:pt x="948" y="1225"/>
                  </a:cubicBezTo>
                  <a:cubicBezTo>
                    <a:pt x="947" y="1225"/>
                    <a:pt x="946" y="1225"/>
                    <a:pt x="944" y="1224"/>
                  </a:cubicBezTo>
                  <a:cubicBezTo>
                    <a:pt x="944" y="1224"/>
                    <a:pt x="936" y="1221"/>
                    <a:pt x="939" y="1215"/>
                  </a:cubicBezTo>
                  <a:cubicBezTo>
                    <a:pt x="943" y="1209"/>
                    <a:pt x="953" y="1208"/>
                    <a:pt x="953" y="1208"/>
                  </a:cubicBezTo>
                  <a:close/>
                  <a:moveTo>
                    <a:pt x="903" y="1309"/>
                  </a:moveTo>
                  <a:cubicBezTo>
                    <a:pt x="906" y="1309"/>
                    <a:pt x="905" y="1312"/>
                    <a:pt x="901" y="1319"/>
                  </a:cubicBezTo>
                  <a:cubicBezTo>
                    <a:pt x="900" y="1322"/>
                    <a:pt x="898" y="1322"/>
                    <a:pt x="897" y="1322"/>
                  </a:cubicBezTo>
                  <a:cubicBezTo>
                    <a:pt x="894" y="1322"/>
                    <a:pt x="891" y="1321"/>
                    <a:pt x="891" y="1321"/>
                  </a:cubicBezTo>
                  <a:cubicBezTo>
                    <a:pt x="883" y="1317"/>
                    <a:pt x="893" y="1316"/>
                    <a:pt x="897" y="1310"/>
                  </a:cubicBezTo>
                  <a:cubicBezTo>
                    <a:pt x="900" y="1310"/>
                    <a:pt x="902" y="1309"/>
                    <a:pt x="903" y="1309"/>
                  </a:cubicBezTo>
                  <a:close/>
                  <a:moveTo>
                    <a:pt x="1017" y="1322"/>
                  </a:moveTo>
                  <a:cubicBezTo>
                    <a:pt x="1015" y="1322"/>
                    <a:pt x="1013" y="1322"/>
                    <a:pt x="1010" y="1323"/>
                  </a:cubicBezTo>
                  <a:cubicBezTo>
                    <a:pt x="1008" y="1328"/>
                    <a:pt x="1005" y="1333"/>
                    <a:pt x="1005" y="1333"/>
                  </a:cubicBezTo>
                  <a:cubicBezTo>
                    <a:pt x="1008" y="1335"/>
                    <a:pt x="1009" y="1336"/>
                    <a:pt x="1011" y="1336"/>
                  </a:cubicBezTo>
                  <a:cubicBezTo>
                    <a:pt x="1012" y="1336"/>
                    <a:pt x="1013" y="1335"/>
                    <a:pt x="1015" y="1332"/>
                  </a:cubicBezTo>
                  <a:cubicBezTo>
                    <a:pt x="1019" y="1324"/>
                    <a:pt x="1020" y="1322"/>
                    <a:pt x="1017" y="1322"/>
                  </a:cubicBezTo>
                  <a:close/>
                  <a:moveTo>
                    <a:pt x="856" y="1411"/>
                  </a:moveTo>
                  <a:cubicBezTo>
                    <a:pt x="861" y="1411"/>
                    <a:pt x="865" y="1412"/>
                    <a:pt x="869" y="1414"/>
                  </a:cubicBezTo>
                  <a:cubicBezTo>
                    <a:pt x="874" y="1416"/>
                    <a:pt x="874" y="1421"/>
                    <a:pt x="863" y="1421"/>
                  </a:cubicBezTo>
                  <a:cubicBezTo>
                    <a:pt x="861" y="1421"/>
                    <a:pt x="858" y="1421"/>
                    <a:pt x="855" y="1420"/>
                  </a:cubicBezTo>
                  <a:cubicBezTo>
                    <a:pt x="849" y="1417"/>
                    <a:pt x="849" y="1417"/>
                    <a:pt x="851" y="1411"/>
                  </a:cubicBezTo>
                  <a:cubicBezTo>
                    <a:pt x="853" y="1411"/>
                    <a:pt x="854" y="1411"/>
                    <a:pt x="856" y="1411"/>
                  </a:cubicBezTo>
                  <a:close/>
                  <a:moveTo>
                    <a:pt x="809" y="1437"/>
                  </a:moveTo>
                  <a:cubicBezTo>
                    <a:pt x="813" y="1440"/>
                    <a:pt x="812" y="1441"/>
                    <a:pt x="810" y="1441"/>
                  </a:cubicBezTo>
                  <a:cubicBezTo>
                    <a:pt x="809" y="1441"/>
                    <a:pt x="808" y="1440"/>
                    <a:pt x="809" y="1437"/>
                  </a:cubicBezTo>
                  <a:close/>
                  <a:moveTo>
                    <a:pt x="841" y="1447"/>
                  </a:moveTo>
                  <a:lnTo>
                    <a:pt x="845" y="1456"/>
                  </a:lnTo>
                  <a:lnTo>
                    <a:pt x="842" y="1462"/>
                  </a:lnTo>
                  <a:cubicBezTo>
                    <a:pt x="835" y="1459"/>
                    <a:pt x="827" y="1454"/>
                    <a:pt x="831" y="1448"/>
                  </a:cubicBezTo>
                  <a:lnTo>
                    <a:pt x="841" y="1447"/>
                  </a:lnTo>
                  <a:close/>
                  <a:moveTo>
                    <a:pt x="816" y="1475"/>
                  </a:moveTo>
                  <a:lnTo>
                    <a:pt x="816" y="1475"/>
                  </a:lnTo>
                  <a:cubicBezTo>
                    <a:pt x="820" y="1478"/>
                    <a:pt x="818" y="1479"/>
                    <a:pt x="817" y="1479"/>
                  </a:cubicBezTo>
                  <a:cubicBezTo>
                    <a:pt x="816" y="1479"/>
                    <a:pt x="814" y="1478"/>
                    <a:pt x="816" y="1475"/>
                  </a:cubicBezTo>
                  <a:close/>
                  <a:moveTo>
                    <a:pt x="637" y="1789"/>
                  </a:moveTo>
                  <a:lnTo>
                    <a:pt x="640" y="1800"/>
                  </a:lnTo>
                  <a:lnTo>
                    <a:pt x="638" y="1804"/>
                  </a:lnTo>
                  <a:cubicBezTo>
                    <a:pt x="630" y="1801"/>
                    <a:pt x="623" y="1796"/>
                    <a:pt x="626" y="1792"/>
                  </a:cubicBezTo>
                  <a:lnTo>
                    <a:pt x="637" y="1789"/>
                  </a:lnTo>
                  <a:close/>
                  <a:moveTo>
                    <a:pt x="558" y="1919"/>
                  </a:moveTo>
                  <a:cubicBezTo>
                    <a:pt x="563" y="1919"/>
                    <a:pt x="572" y="1929"/>
                    <a:pt x="577" y="1932"/>
                  </a:cubicBezTo>
                  <a:cubicBezTo>
                    <a:pt x="576" y="1935"/>
                    <a:pt x="575" y="1936"/>
                    <a:pt x="574" y="1936"/>
                  </a:cubicBezTo>
                  <a:cubicBezTo>
                    <a:pt x="572" y="1936"/>
                    <a:pt x="570" y="1936"/>
                    <a:pt x="567" y="1934"/>
                  </a:cubicBezTo>
                  <a:cubicBezTo>
                    <a:pt x="563" y="1931"/>
                    <a:pt x="558" y="1926"/>
                    <a:pt x="556" y="1921"/>
                  </a:cubicBezTo>
                  <a:cubicBezTo>
                    <a:pt x="556" y="1920"/>
                    <a:pt x="557" y="1919"/>
                    <a:pt x="558" y="1919"/>
                  </a:cubicBezTo>
                  <a:close/>
                  <a:moveTo>
                    <a:pt x="566" y="2037"/>
                  </a:moveTo>
                  <a:cubicBezTo>
                    <a:pt x="572" y="2041"/>
                    <a:pt x="575" y="2045"/>
                    <a:pt x="577" y="2051"/>
                  </a:cubicBezTo>
                  <a:lnTo>
                    <a:pt x="575" y="2056"/>
                  </a:lnTo>
                  <a:cubicBezTo>
                    <a:pt x="567" y="2052"/>
                    <a:pt x="560" y="2049"/>
                    <a:pt x="564" y="2043"/>
                  </a:cubicBezTo>
                  <a:lnTo>
                    <a:pt x="566" y="2037"/>
                  </a:lnTo>
                  <a:close/>
                  <a:moveTo>
                    <a:pt x="492" y="2089"/>
                  </a:moveTo>
                  <a:lnTo>
                    <a:pt x="496" y="2098"/>
                  </a:lnTo>
                  <a:lnTo>
                    <a:pt x="494" y="2104"/>
                  </a:lnTo>
                  <a:cubicBezTo>
                    <a:pt x="486" y="2099"/>
                    <a:pt x="480" y="2096"/>
                    <a:pt x="482" y="2090"/>
                  </a:cubicBezTo>
                  <a:lnTo>
                    <a:pt x="492" y="2089"/>
                  </a:lnTo>
                  <a:close/>
                  <a:moveTo>
                    <a:pt x="283" y="2461"/>
                  </a:moveTo>
                  <a:cubicBezTo>
                    <a:pt x="289" y="2461"/>
                    <a:pt x="294" y="2468"/>
                    <a:pt x="291" y="2475"/>
                  </a:cubicBezTo>
                  <a:cubicBezTo>
                    <a:pt x="288" y="2482"/>
                    <a:pt x="286" y="2484"/>
                    <a:pt x="284" y="2484"/>
                  </a:cubicBezTo>
                  <a:cubicBezTo>
                    <a:pt x="283" y="2484"/>
                    <a:pt x="281" y="2483"/>
                    <a:pt x="279" y="2482"/>
                  </a:cubicBezTo>
                  <a:cubicBezTo>
                    <a:pt x="271" y="2478"/>
                    <a:pt x="278" y="2467"/>
                    <a:pt x="280" y="2461"/>
                  </a:cubicBezTo>
                  <a:cubicBezTo>
                    <a:pt x="281" y="2461"/>
                    <a:pt x="282" y="2461"/>
                    <a:pt x="283" y="2461"/>
                  </a:cubicBezTo>
                  <a:close/>
                  <a:moveTo>
                    <a:pt x="168" y="2687"/>
                  </a:moveTo>
                  <a:cubicBezTo>
                    <a:pt x="172" y="2690"/>
                    <a:pt x="177" y="2695"/>
                    <a:pt x="179" y="2699"/>
                  </a:cubicBezTo>
                  <a:lnTo>
                    <a:pt x="176" y="2705"/>
                  </a:lnTo>
                  <a:cubicBezTo>
                    <a:pt x="169" y="2701"/>
                    <a:pt x="161" y="2697"/>
                    <a:pt x="164" y="2692"/>
                  </a:cubicBezTo>
                  <a:lnTo>
                    <a:pt x="168" y="2687"/>
                  </a:lnTo>
                  <a:close/>
                  <a:moveTo>
                    <a:pt x="92" y="3139"/>
                  </a:moveTo>
                  <a:cubicBezTo>
                    <a:pt x="97" y="3139"/>
                    <a:pt x="98" y="3142"/>
                    <a:pt x="98" y="3142"/>
                  </a:cubicBezTo>
                  <a:cubicBezTo>
                    <a:pt x="99" y="3148"/>
                    <a:pt x="99" y="3148"/>
                    <a:pt x="91" y="3149"/>
                  </a:cubicBezTo>
                  <a:cubicBezTo>
                    <a:pt x="91" y="3149"/>
                    <a:pt x="90" y="3149"/>
                    <a:pt x="88" y="3149"/>
                  </a:cubicBezTo>
                  <a:cubicBezTo>
                    <a:pt x="86" y="3149"/>
                    <a:pt x="83" y="3149"/>
                    <a:pt x="82" y="3146"/>
                  </a:cubicBezTo>
                  <a:lnTo>
                    <a:pt x="89" y="3139"/>
                  </a:lnTo>
                  <a:cubicBezTo>
                    <a:pt x="90" y="3139"/>
                    <a:pt x="91" y="3139"/>
                    <a:pt x="92" y="3139"/>
                  </a:cubicBezTo>
                  <a:close/>
                  <a:moveTo>
                    <a:pt x="113" y="3196"/>
                  </a:moveTo>
                  <a:lnTo>
                    <a:pt x="122" y="3198"/>
                  </a:lnTo>
                  <a:lnTo>
                    <a:pt x="123" y="3203"/>
                  </a:lnTo>
                  <a:cubicBezTo>
                    <a:pt x="119" y="3204"/>
                    <a:pt x="114" y="3206"/>
                    <a:pt x="110" y="3206"/>
                  </a:cubicBezTo>
                  <a:cubicBezTo>
                    <a:pt x="108" y="3206"/>
                    <a:pt x="107" y="3206"/>
                    <a:pt x="106" y="3204"/>
                  </a:cubicBezTo>
                  <a:lnTo>
                    <a:pt x="113" y="3196"/>
                  </a:lnTo>
                  <a:close/>
                  <a:moveTo>
                    <a:pt x="77" y="3253"/>
                  </a:moveTo>
                  <a:cubicBezTo>
                    <a:pt x="79" y="3253"/>
                    <a:pt x="80" y="3253"/>
                    <a:pt x="82" y="3253"/>
                  </a:cubicBezTo>
                  <a:lnTo>
                    <a:pt x="82" y="3254"/>
                  </a:lnTo>
                  <a:cubicBezTo>
                    <a:pt x="91" y="3256"/>
                    <a:pt x="95" y="3260"/>
                    <a:pt x="87" y="3265"/>
                  </a:cubicBezTo>
                  <a:cubicBezTo>
                    <a:pt x="84" y="3266"/>
                    <a:pt x="82" y="3267"/>
                    <a:pt x="81" y="3267"/>
                  </a:cubicBezTo>
                  <a:cubicBezTo>
                    <a:pt x="80" y="3267"/>
                    <a:pt x="79" y="3266"/>
                    <a:pt x="77" y="3262"/>
                  </a:cubicBezTo>
                  <a:cubicBezTo>
                    <a:pt x="74" y="3255"/>
                    <a:pt x="74" y="3253"/>
                    <a:pt x="77" y="3253"/>
                  </a:cubicBezTo>
                  <a:close/>
                  <a:moveTo>
                    <a:pt x="62" y="3297"/>
                  </a:moveTo>
                  <a:cubicBezTo>
                    <a:pt x="61" y="3297"/>
                    <a:pt x="60" y="3298"/>
                    <a:pt x="59" y="3298"/>
                  </a:cubicBezTo>
                  <a:cubicBezTo>
                    <a:pt x="59" y="3298"/>
                    <a:pt x="59" y="3299"/>
                    <a:pt x="59" y="3299"/>
                  </a:cubicBezTo>
                  <a:lnTo>
                    <a:pt x="59" y="3299"/>
                  </a:lnTo>
                  <a:cubicBezTo>
                    <a:pt x="60" y="3298"/>
                    <a:pt x="61" y="3297"/>
                    <a:pt x="62" y="3297"/>
                  </a:cubicBezTo>
                  <a:close/>
                  <a:moveTo>
                    <a:pt x="100" y="3289"/>
                  </a:moveTo>
                  <a:lnTo>
                    <a:pt x="103" y="3294"/>
                  </a:lnTo>
                  <a:cubicBezTo>
                    <a:pt x="106" y="3299"/>
                    <a:pt x="106" y="3299"/>
                    <a:pt x="98" y="3303"/>
                  </a:cubicBezTo>
                  <a:lnTo>
                    <a:pt x="96" y="3298"/>
                  </a:lnTo>
                  <a:lnTo>
                    <a:pt x="100" y="3289"/>
                  </a:lnTo>
                  <a:close/>
                  <a:moveTo>
                    <a:pt x="59" y="3299"/>
                  </a:moveTo>
                  <a:lnTo>
                    <a:pt x="59" y="3299"/>
                  </a:lnTo>
                  <a:cubicBezTo>
                    <a:pt x="55" y="3301"/>
                    <a:pt x="55" y="3303"/>
                    <a:pt x="55" y="3303"/>
                  </a:cubicBezTo>
                  <a:cubicBezTo>
                    <a:pt x="56" y="3303"/>
                    <a:pt x="57" y="3302"/>
                    <a:pt x="59" y="3299"/>
                  </a:cubicBezTo>
                  <a:close/>
                  <a:moveTo>
                    <a:pt x="110" y="3336"/>
                  </a:moveTo>
                  <a:lnTo>
                    <a:pt x="110" y="3336"/>
                  </a:lnTo>
                  <a:cubicBezTo>
                    <a:pt x="112" y="3338"/>
                    <a:pt x="113" y="3339"/>
                    <a:pt x="115" y="3339"/>
                  </a:cubicBezTo>
                  <a:cubicBezTo>
                    <a:pt x="117" y="3339"/>
                    <a:pt x="117" y="3337"/>
                    <a:pt x="110" y="3336"/>
                  </a:cubicBezTo>
                  <a:close/>
                  <a:moveTo>
                    <a:pt x="131" y="3336"/>
                  </a:moveTo>
                  <a:cubicBezTo>
                    <a:pt x="131" y="3339"/>
                    <a:pt x="132" y="3340"/>
                    <a:pt x="134" y="3341"/>
                  </a:cubicBezTo>
                  <a:cubicBezTo>
                    <a:pt x="137" y="3345"/>
                    <a:pt x="137" y="3345"/>
                    <a:pt x="131" y="3351"/>
                  </a:cubicBezTo>
                  <a:lnTo>
                    <a:pt x="127" y="3346"/>
                  </a:lnTo>
                  <a:lnTo>
                    <a:pt x="131" y="3336"/>
                  </a:lnTo>
                  <a:close/>
                  <a:moveTo>
                    <a:pt x="178" y="3369"/>
                  </a:moveTo>
                  <a:lnTo>
                    <a:pt x="182" y="3373"/>
                  </a:lnTo>
                  <a:cubicBezTo>
                    <a:pt x="186" y="3377"/>
                    <a:pt x="180" y="3382"/>
                    <a:pt x="180" y="3382"/>
                  </a:cubicBezTo>
                  <a:cubicBezTo>
                    <a:pt x="180" y="3382"/>
                    <a:pt x="177" y="3386"/>
                    <a:pt x="173" y="3386"/>
                  </a:cubicBezTo>
                  <a:cubicBezTo>
                    <a:pt x="172" y="3386"/>
                    <a:pt x="171" y="3385"/>
                    <a:pt x="170" y="3385"/>
                  </a:cubicBezTo>
                  <a:cubicBezTo>
                    <a:pt x="171" y="3379"/>
                    <a:pt x="174" y="3373"/>
                    <a:pt x="178" y="3369"/>
                  </a:cubicBezTo>
                  <a:close/>
                  <a:moveTo>
                    <a:pt x="376" y="3499"/>
                  </a:moveTo>
                  <a:cubicBezTo>
                    <a:pt x="378" y="3499"/>
                    <a:pt x="378" y="3500"/>
                    <a:pt x="376" y="3502"/>
                  </a:cubicBezTo>
                  <a:cubicBezTo>
                    <a:pt x="373" y="3508"/>
                    <a:pt x="368" y="3511"/>
                    <a:pt x="363" y="3514"/>
                  </a:cubicBezTo>
                  <a:cubicBezTo>
                    <a:pt x="363" y="3514"/>
                    <a:pt x="360" y="3515"/>
                    <a:pt x="358" y="3515"/>
                  </a:cubicBezTo>
                  <a:cubicBezTo>
                    <a:pt x="357" y="3515"/>
                    <a:pt x="356" y="3514"/>
                    <a:pt x="358" y="3511"/>
                  </a:cubicBezTo>
                  <a:lnTo>
                    <a:pt x="362" y="3504"/>
                  </a:lnTo>
                  <a:cubicBezTo>
                    <a:pt x="367" y="3501"/>
                    <a:pt x="373" y="3499"/>
                    <a:pt x="376" y="3499"/>
                  </a:cubicBezTo>
                  <a:close/>
                  <a:moveTo>
                    <a:pt x="568" y="3575"/>
                  </a:moveTo>
                  <a:cubicBezTo>
                    <a:pt x="574" y="3578"/>
                    <a:pt x="574" y="3578"/>
                    <a:pt x="569" y="3585"/>
                  </a:cubicBezTo>
                  <a:cubicBezTo>
                    <a:pt x="567" y="3591"/>
                    <a:pt x="561" y="3594"/>
                    <a:pt x="556" y="3594"/>
                  </a:cubicBezTo>
                  <a:cubicBezTo>
                    <a:pt x="554" y="3594"/>
                    <a:pt x="553" y="3594"/>
                    <a:pt x="551" y="3593"/>
                  </a:cubicBezTo>
                  <a:cubicBezTo>
                    <a:pt x="546" y="3590"/>
                    <a:pt x="554" y="3576"/>
                    <a:pt x="568" y="3575"/>
                  </a:cubicBezTo>
                  <a:close/>
                  <a:moveTo>
                    <a:pt x="1326" y="3992"/>
                  </a:moveTo>
                  <a:cubicBezTo>
                    <a:pt x="1333" y="3992"/>
                    <a:pt x="1325" y="4002"/>
                    <a:pt x="1310" y="4008"/>
                  </a:cubicBezTo>
                  <a:cubicBezTo>
                    <a:pt x="1303" y="4014"/>
                    <a:pt x="1300" y="4016"/>
                    <a:pt x="1299" y="4016"/>
                  </a:cubicBezTo>
                  <a:cubicBezTo>
                    <a:pt x="1298" y="4016"/>
                    <a:pt x="1300" y="4013"/>
                    <a:pt x="1304" y="4005"/>
                  </a:cubicBezTo>
                  <a:cubicBezTo>
                    <a:pt x="1308" y="3999"/>
                    <a:pt x="1311" y="3993"/>
                    <a:pt x="1315" y="3993"/>
                  </a:cubicBezTo>
                  <a:cubicBezTo>
                    <a:pt x="1316" y="3993"/>
                    <a:pt x="1317" y="3993"/>
                    <a:pt x="1318" y="3994"/>
                  </a:cubicBezTo>
                  <a:cubicBezTo>
                    <a:pt x="1321" y="3992"/>
                    <a:pt x="1324" y="3992"/>
                    <a:pt x="1326" y="3992"/>
                  </a:cubicBezTo>
                  <a:close/>
                  <a:moveTo>
                    <a:pt x="1600" y="0"/>
                  </a:moveTo>
                  <a:cubicBezTo>
                    <a:pt x="1597" y="0"/>
                    <a:pt x="1595" y="3"/>
                    <a:pt x="1596" y="8"/>
                  </a:cubicBezTo>
                  <a:lnTo>
                    <a:pt x="1586" y="9"/>
                  </a:lnTo>
                  <a:cubicBezTo>
                    <a:pt x="1579" y="6"/>
                    <a:pt x="1574" y="4"/>
                    <a:pt x="1571" y="4"/>
                  </a:cubicBezTo>
                  <a:cubicBezTo>
                    <a:pt x="1563" y="4"/>
                    <a:pt x="1565" y="12"/>
                    <a:pt x="1580" y="20"/>
                  </a:cubicBezTo>
                  <a:cubicBezTo>
                    <a:pt x="1595" y="28"/>
                    <a:pt x="1599" y="31"/>
                    <a:pt x="1595" y="31"/>
                  </a:cubicBezTo>
                  <a:cubicBezTo>
                    <a:pt x="1593" y="31"/>
                    <a:pt x="1589" y="30"/>
                    <a:pt x="1583" y="29"/>
                  </a:cubicBezTo>
                  <a:cubicBezTo>
                    <a:pt x="1579" y="27"/>
                    <a:pt x="1575" y="26"/>
                    <a:pt x="1572" y="26"/>
                  </a:cubicBezTo>
                  <a:cubicBezTo>
                    <a:pt x="1568" y="26"/>
                    <a:pt x="1565" y="29"/>
                    <a:pt x="1563" y="33"/>
                  </a:cubicBezTo>
                  <a:cubicBezTo>
                    <a:pt x="1562" y="36"/>
                    <a:pt x="1561" y="37"/>
                    <a:pt x="1560" y="37"/>
                  </a:cubicBezTo>
                  <a:cubicBezTo>
                    <a:pt x="1559" y="37"/>
                    <a:pt x="1557" y="36"/>
                    <a:pt x="1553" y="34"/>
                  </a:cubicBezTo>
                  <a:cubicBezTo>
                    <a:pt x="1551" y="33"/>
                    <a:pt x="1548" y="32"/>
                    <a:pt x="1546" y="32"/>
                  </a:cubicBezTo>
                  <a:cubicBezTo>
                    <a:pt x="1541" y="32"/>
                    <a:pt x="1536" y="34"/>
                    <a:pt x="1533" y="37"/>
                  </a:cubicBezTo>
                  <a:cubicBezTo>
                    <a:pt x="1531" y="43"/>
                    <a:pt x="1531" y="43"/>
                    <a:pt x="1537" y="46"/>
                  </a:cubicBezTo>
                  <a:cubicBezTo>
                    <a:pt x="1538" y="46"/>
                    <a:pt x="1538" y="46"/>
                    <a:pt x="1539" y="46"/>
                  </a:cubicBezTo>
                  <a:cubicBezTo>
                    <a:pt x="1546" y="46"/>
                    <a:pt x="1542" y="53"/>
                    <a:pt x="1530" y="53"/>
                  </a:cubicBezTo>
                  <a:cubicBezTo>
                    <a:pt x="1528" y="53"/>
                    <a:pt x="1527" y="53"/>
                    <a:pt x="1525" y="53"/>
                  </a:cubicBezTo>
                  <a:lnTo>
                    <a:pt x="1525" y="53"/>
                  </a:lnTo>
                  <a:cubicBezTo>
                    <a:pt x="1515" y="55"/>
                    <a:pt x="1515" y="55"/>
                    <a:pt x="1528" y="62"/>
                  </a:cubicBezTo>
                  <a:cubicBezTo>
                    <a:pt x="1542" y="69"/>
                    <a:pt x="1538" y="79"/>
                    <a:pt x="1525" y="79"/>
                  </a:cubicBezTo>
                  <a:cubicBezTo>
                    <a:pt x="1523" y="79"/>
                    <a:pt x="1522" y="79"/>
                    <a:pt x="1521" y="79"/>
                  </a:cubicBezTo>
                  <a:lnTo>
                    <a:pt x="1514" y="89"/>
                  </a:lnTo>
                  <a:cubicBezTo>
                    <a:pt x="1512" y="94"/>
                    <a:pt x="1518" y="99"/>
                    <a:pt x="1525" y="102"/>
                  </a:cubicBezTo>
                  <a:cubicBezTo>
                    <a:pt x="1540" y="110"/>
                    <a:pt x="1540" y="110"/>
                    <a:pt x="1530" y="111"/>
                  </a:cubicBezTo>
                  <a:cubicBezTo>
                    <a:pt x="1527" y="112"/>
                    <a:pt x="1525" y="112"/>
                    <a:pt x="1523" y="112"/>
                  </a:cubicBezTo>
                  <a:cubicBezTo>
                    <a:pt x="1520" y="112"/>
                    <a:pt x="1516" y="111"/>
                    <a:pt x="1513" y="109"/>
                  </a:cubicBezTo>
                  <a:cubicBezTo>
                    <a:pt x="1511" y="108"/>
                    <a:pt x="1510" y="108"/>
                    <a:pt x="1508" y="108"/>
                  </a:cubicBezTo>
                  <a:cubicBezTo>
                    <a:pt x="1504" y="108"/>
                    <a:pt x="1502" y="112"/>
                    <a:pt x="1499" y="117"/>
                  </a:cubicBezTo>
                  <a:cubicBezTo>
                    <a:pt x="1497" y="121"/>
                    <a:pt x="1490" y="133"/>
                    <a:pt x="1498" y="136"/>
                  </a:cubicBezTo>
                  <a:lnTo>
                    <a:pt x="1490" y="133"/>
                  </a:lnTo>
                  <a:cubicBezTo>
                    <a:pt x="1488" y="138"/>
                    <a:pt x="1480" y="134"/>
                    <a:pt x="1488" y="138"/>
                  </a:cubicBezTo>
                  <a:cubicBezTo>
                    <a:pt x="1484" y="144"/>
                    <a:pt x="1478" y="147"/>
                    <a:pt x="1472" y="151"/>
                  </a:cubicBezTo>
                  <a:cubicBezTo>
                    <a:pt x="1461" y="156"/>
                    <a:pt x="1463" y="175"/>
                    <a:pt x="1478" y="175"/>
                  </a:cubicBezTo>
                  <a:cubicBezTo>
                    <a:pt x="1481" y="175"/>
                    <a:pt x="1484" y="174"/>
                    <a:pt x="1487" y="173"/>
                  </a:cubicBezTo>
                  <a:lnTo>
                    <a:pt x="1487" y="173"/>
                  </a:lnTo>
                  <a:lnTo>
                    <a:pt x="1485" y="177"/>
                  </a:lnTo>
                  <a:cubicBezTo>
                    <a:pt x="1481" y="183"/>
                    <a:pt x="1489" y="188"/>
                    <a:pt x="1489" y="188"/>
                  </a:cubicBezTo>
                  <a:cubicBezTo>
                    <a:pt x="1496" y="191"/>
                    <a:pt x="1493" y="197"/>
                    <a:pt x="1490" y="202"/>
                  </a:cubicBezTo>
                  <a:lnTo>
                    <a:pt x="1476" y="194"/>
                  </a:lnTo>
                  <a:cubicBezTo>
                    <a:pt x="1468" y="187"/>
                    <a:pt x="1461" y="185"/>
                    <a:pt x="1457" y="185"/>
                  </a:cubicBezTo>
                  <a:cubicBezTo>
                    <a:pt x="1452" y="185"/>
                    <a:pt x="1452" y="191"/>
                    <a:pt x="1462" y="201"/>
                  </a:cubicBezTo>
                  <a:lnTo>
                    <a:pt x="1455" y="198"/>
                  </a:lnTo>
                  <a:cubicBezTo>
                    <a:pt x="1454" y="197"/>
                    <a:pt x="1453" y="196"/>
                    <a:pt x="1451" y="196"/>
                  </a:cubicBezTo>
                  <a:cubicBezTo>
                    <a:pt x="1447" y="196"/>
                    <a:pt x="1446" y="202"/>
                    <a:pt x="1447" y="213"/>
                  </a:cubicBezTo>
                  <a:cubicBezTo>
                    <a:pt x="1444" y="219"/>
                    <a:pt x="1455" y="231"/>
                    <a:pt x="1462" y="236"/>
                  </a:cubicBezTo>
                  <a:cubicBezTo>
                    <a:pt x="1470" y="239"/>
                    <a:pt x="1467" y="245"/>
                    <a:pt x="1467" y="245"/>
                  </a:cubicBezTo>
                  <a:cubicBezTo>
                    <a:pt x="1465" y="248"/>
                    <a:pt x="1464" y="249"/>
                    <a:pt x="1463" y="249"/>
                  </a:cubicBezTo>
                  <a:cubicBezTo>
                    <a:pt x="1461" y="249"/>
                    <a:pt x="1460" y="248"/>
                    <a:pt x="1457" y="246"/>
                  </a:cubicBezTo>
                  <a:cubicBezTo>
                    <a:pt x="1453" y="244"/>
                    <a:pt x="1451" y="244"/>
                    <a:pt x="1448" y="244"/>
                  </a:cubicBezTo>
                  <a:cubicBezTo>
                    <a:pt x="1440" y="244"/>
                    <a:pt x="1439" y="252"/>
                    <a:pt x="1448" y="263"/>
                  </a:cubicBezTo>
                  <a:lnTo>
                    <a:pt x="1441" y="258"/>
                  </a:lnTo>
                  <a:cubicBezTo>
                    <a:pt x="1439" y="257"/>
                    <a:pt x="1437" y="257"/>
                    <a:pt x="1435" y="257"/>
                  </a:cubicBezTo>
                  <a:cubicBezTo>
                    <a:pt x="1429" y="257"/>
                    <a:pt x="1421" y="263"/>
                    <a:pt x="1416" y="287"/>
                  </a:cubicBezTo>
                  <a:cubicBezTo>
                    <a:pt x="1405" y="307"/>
                    <a:pt x="1397" y="321"/>
                    <a:pt x="1390" y="321"/>
                  </a:cubicBezTo>
                  <a:cubicBezTo>
                    <a:pt x="1389" y="321"/>
                    <a:pt x="1389" y="321"/>
                    <a:pt x="1388" y="321"/>
                  </a:cubicBezTo>
                  <a:cubicBezTo>
                    <a:pt x="1388" y="321"/>
                    <a:pt x="1387" y="321"/>
                    <a:pt x="1387" y="321"/>
                  </a:cubicBezTo>
                  <a:cubicBezTo>
                    <a:pt x="1382" y="321"/>
                    <a:pt x="1384" y="348"/>
                    <a:pt x="1392" y="365"/>
                  </a:cubicBezTo>
                  <a:cubicBezTo>
                    <a:pt x="1390" y="364"/>
                    <a:pt x="1389" y="364"/>
                    <a:pt x="1388" y="364"/>
                  </a:cubicBezTo>
                  <a:cubicBezTo>
                    <a:pt x="1383" y="364"/>
                    <a:pt x="1380" y="369"/>
                    <a:pt x="1376" y="377"/>
                  </a:cubicBezTo>
                  <a:cubicBezTo>
                    <a:pt x="1370" y="388"/>
                    <a:pt x="1368" y="392"/>
                    <a:pt x="1365" y="392"/>
                  </a:cubicBezTo>
                  <a:cubicBezTo>
                    <a:pt x="1364" y="392"/>
                    <a:pt x="1362" y="391"/>
                    <a:pt x="1360" y="389"/>
                  </a:cubicBezTo>
                  <a:cubicBezTo>
                    <a:pt x="1355" y="383"/>
                    <a:pt x="1352" y="380"/>
                    <a:pt x="1351" y="380"/>
                  </a:cubicBezTo>
                  <a:lnTo>
                    <a:pt x="1351" y="380"/>
                  </a:lnTo>
                  <a:cubicBezTo>
                    <a:pt x="1351" y="380"/>
                    <a:pt x="1353" y="385"/>
                    <a:pt x="1357" y="395"/>
                  </a:cubicBezTo>
                  <a:cubicBezTo>
                    <a:pt x="1366" y="406"/>
                    <a:pt x="1358" y="415"/>
                    <a:pt x="1348" y="415"/>
                  </a:cubicBezTo>
                  <a:cubicBezTo>
                    <a:pt x="1345" y="415"/>
                    <a:pt x="1342" y="415"/>
                    <a:pt x="1339" y="413"/>
                  </a:cubicBezTo>
                  <a:cubicBezTo>
                    <a:pt x="1337" y="412"/>
                    <a:pt x="1335" y="411"/>
                    <a:pt x="1334" y="411"/>
                  </a:cubicBezTo>
                  <a:cubicBezTo>
                    <a:pt x="1330" y="411"/>
                    <a:pt x="1327" y="417"/>
                    <a:pt x="1322" y="425"/>
                  </a:cubicBezTo>
                  <a:cubicBezTo>
                    <a:pt x="1326" y="434"/>
                    <a:pt x="1321" y="446"/>
                    <a:pt x="1315" y="456"/>
                  </a:cubicBezTo>
                  <a:cubicBezTo>
                    <a:pt x="1306" y="472"/>
                    <a:pt x="1306" y="472"/>
                    <a:pt x="1321" y="479"/>
                  </a:cubicBezTo>
                  <a:cubicBezTo>
                    <a:pt x="1334" y="487"/>
                    <a:pt x="1332" y="493"/>
                    <a:pt x="1326" y="504"/>
                  </a:cubicBezTo>
                  <a:cubicBezTo>
                    <a:pt x="1324" y="507"/>
                    <a:pt x="1321" y="512"/>
                    <a:pt x="1317" y="512"/>
                  </a:cubicBezTo>
                  <a:cubicBezTo>
                    <a:pt x="1316" y="512"/>
                    <a:pt x="1314" y="511"/>
                    <a:pt x="1313" y="511"/>
                  </a:cubicBezTo>
                  <a:cubicBezTo>
                    <a:pt x="1313" y="511"/>
                    <a:pt x="1303" y="512"/>
                    <a:pt x="1300" y="517"/>
                  </a:cubicBezTo>
                  <a:cubicBezTo>
                    <a:pt x="1298" y="522"/>
                    <a:pt x="1296" y="526"/>
                    <a:pt x="1292" y="526"/>
                  </a:cubicBezTo>
                  <a:cubicBezTo>
                    <a:pt x="1290" y="526"/>
                    <a:pt x="1289" y="525"/>
                    <a:pt x="1287" y="524"/>
                  </a:cubicBezTo>
                  <a:cubicBezTo>
                    <a:pt x="1280" y="526"/>
                    <a:pt x="1274" y="531"/>
                    <a:pt x="1272" y="536"/>
                  </a:cubicBezTo>
                  <a:cubicBezTo>
                    <a:pt x="1266" y="546"/>
                    <a:pt x="1261" y="555"/>
                    <a:pt x="1255" y="555"/>
                  </a:cubicBezTo>
                  <a:cubicBezTo>
                    <a:pt x="1254" y="555"/>
                    <a:pt x="1253" y="555"/>
                    <a:pt x="1252" y="554"/>
                  </a:cubicBezTo>
                  <a:lnTo>
                    <a:pt x="1252" y="554"/>
                  </a:lnTo>
                  <a:cubicBezTo>
                    <a:pt x="1249" y="560"/>
                    <a:pt x="1249" y="560"/>
                    <a:pt x="1256" y="563"/>
                  </a:cubicBezTo>
                  <a:cubicBezTo>
                    <a:pt x="1264" y="568"/>
                    <a:pt x="1268" y="577"/>
                    <a:pt x="1249" y="595"/>
                  </a:cubicBezTo>
                  <a:cubicBezTo>
                    <a:pt x="1243" y="605"/>
                    <a:pt x="1235" y="622"/>
                    <a:pt x="1241" y="625"/>
                  </a:cubicBezTo>
                  <a:cubicBezTo>
                    <a:pt x="1240" y="628"/>
                    <a:pt x="1239" y="630"/>
                    <a:pt x="1238" y="630"/>
                  </a:cubicBezTo>
                  <a:cubicBezTo>
                    <a:pt x="1236" y="630"/>
                    <a:pt x="1235" y="629"/>
                    <a:pt x="1231" y="627"/>
                  </a:cubicBezTo>
                  <a:cubicBezTo>
                    <a:pt x="1228" y="625"/>
                    <a:pt x="1225" y="625"/>
                    <a:pt x="1222" y="625"/>
                  </a:cubicBezTo>
                  <a:cubicBezTo>
                    <a:pt x="1215" y="625"/>
                    <a:pt x="1213" y="634"/>
                    <a:pt x="1220" y="649"/>
                  </a:cubicBezTo>
                  <a:cubicBezTo>
                    <a:pt x="1227" y="652"/>
                    <a:pt x="1223" y="658"/>
                    <a:pt x="1213" y="659"/>
                  </a:cubicBezTo>
                  <a:cubicBezTo>
                    <a:pt x="1212" y="664"/>
                    <a:pt x="1212" y="669"/>
                    <a:pt x="1215" y="673"/>
                  </a:cubicBezTo>
                  <a:cubicBezTo>
                    <a:pt x="1219" y="683"/>
                    <a:pt x="1219" y="683"/>
                    <a:pt x="1206" y="690"/>
                  </a:cubicBezTo>
                  <a:cubicBezTo>
                    <a:pt x="1204" y="689"/>
                    <a:pt x="1203" y="688"/>
                    <a:pt x="1201" y="688"/>
                  </a:cubicBezTo>
                  <a:cubicBezTo>
                    <a:pt x="1197" y="688"/>
                    <a:pt x="1196" y="693"/>
                    <a:pt x="1193" y="697"/>
                  </a:cubicBezTo>
                  <a:cubicBezTo>
                    <a:pt x="1194" y="711"/>
                    <a:pt x="1163" y="771"/>
                    <a:pt x="1153" y="772"/>
                  </a:cubicBezTo>
                  <a:cubicBezTo>
                    <a:pt x="1156" y="781"/>
                    <a:pt x="1156" y="781"/>
                    <a:pt x="1154" y="787"/>
                  </a:cubicBezTo>
                  <a:cubicBezTo>
                    <a:pt x="1152" y="786"/>
                    <a:pt x="1150" y="786"/>
                    <a:pt x="1149" y="786"/>
                  </a:cubicBezTo>
                  <a:cubicBezTo>
                    <a:pt x="1137" y="786"/>
                    <a:pt x="1142" y="794"/>
                    <a:pt x="1155" y="801"/>
                  </a:cubicBezTo>
                  <a:lnTo>
                    <a:pt x="1158" y="797"/>
                  </a:lnTo>
                  <a:lnTo>
                    <a:pt x="1160" y="791"/>
                  </a:lnTo>
                  <a:lnTo>
                    <a:pt x="1160" y="791"/>
                  </a:lnTo>
                  <a:cubicBezTo>
                    <a:pt x="1171" y="797"/>
                    <a:pt x="1169" y="807"/>
                    <a:pt x="1158" y="807"/>
                  </a:cubicBezTo>
                  <a:cubicBezTo>
                    <a:pt x="1155" y="807"/>
                    <a:pt x="1150" y="806"/>
                    <a:pt x="1145" y="803"/>
                  </a:cubicBezTo>
                  <a:cubicBezTo>
                    <a:pt x="1140" y="803"/>
                    <a:pt x="1136" y="802"/>
                    <a:pt x="1134" y="802"/>
                  </a:cubicBezTo>
                  <a:cubicBezTo>
                    <a:pt x="1129" y="802"/>
                    <a:pt x="1131" y="805"/>
                    <a:pt x="1139" y="814"/>
                  </a:cubicBezTo>
                  <a:cubicBezTo>
                    <a:pt x="1149" y="825"/>
                    <a:pt x="1148" y="831"/>
                    <a:pt x="1137" y="831"/>
                  </a:cubicBezTo>
                  <a:cubicBezTo>
                    <a:pt x="1135" y="831"/>
                    <a:pt x="1133" y="831"/>
                    <a:pt x="1130" y="830"/>
                  </a:cubicBezTo>
                  <a:cubicBezTo>
                    <a:pt x="1124" y="827"/>
                    <a:pt x="1120" y="825"/>
                    <a:pt x="1119" y="825"/>
                  </a:cubicBezTo>
                  <a:cubicBezTo>
                    <a:pt x="1118" y="825"/>
                    <a:pt x="1121" y="828"/>
                    <a:pt x="1127" y="835"/>
                  </a:cubicBezTo>
                  <a:cubicBezTo>
                    <a:pt x="1145" y="855"/>
                    <a:pt x="1148" y="872"/>
                    <a:pt x="1136" y="872"/>
                  </a:cubicBezTo>
                  <a:cubicBezTo>
                    <a:pt x="1132" y="872"/>
                    <a:pt x="1127" y="870"/>
                    <a:pt x="1120" y="866"/>
                  </a:cubicBezTo>
                  <a:cubicBezTo>
                    <a:pt x="1113" y="862"/>
                    <a:pt x="1107" y="861"/>
                    <a:pt x="1102" y="861"/>
                  </a:cubicBezTo>
                  <a:cubicBezTo>
                    <a:pt x="1097" y="861"/>
                    <a:pt x="1094" y="862"/>
                    <a:pt x="1092" y="865"/>
                  </a:cubicBezTo>
                  <a:cubicBezTo>
                    <a:pt x="1090" y="871"/>
                    <a:pt x="1097" y="875"/>
                    <a:pt x="1103" y="879"/>
                  </a:cubicBezTo>
                  <a:cubicBezTo>
                    <a:pt x="1121" y="881"/>
                    <a:pt x="1118" y="886"/>
                    <a:pt x="1098" y="890"/>
                  </a:cubicBezTo>
                  <a:cubicBezTo>
                    <a:pt x="1067" y="894"/>
                    <a:pt x="1062" y="904"/>
                    <a:pt x="1067" y="929"/>
                  </a:cubicBezTo>
                  <a:cubicBezTo>
                    <a:pt x="1069" y="948"/>
                    <a:pt x="1065" y="962"/>
                    <a:pt x="1061" y="962"/>
                  </a:cubicBezTo>
                  <a:cubicBezTo>
                    <a:pt x="1059" y="962"/>
                    <a:pt x="1057" y="958"/>
                    <a:pt x="1055" y="950"/>
                  </a:cubicBezTo>
                  <a:cubicBezTo>
                    <a:pt x="1051" y="940"/>
                    <a:pt x="1049" y="935"/>
                    <a:pt x="1048" y="935"/>
                  </a:cubicBezTo>
                  <a:lnTo>
                    <a:pt x="1048" y="935"/>
                  </a:lnTo>
                  <a:cubicBezTo>
                    <a:pt x="1047" y="935"/>
                    <a:pt x="1048" y="939"/>
                    <a:pt x="1048" y="946"/>
                  </a:cubicBezTo>
                  <a:lnTo>
                    <a:pt x="1034" y="973"/>
                  </a:lnTo>
                  <a:cubicBezTo>
                    <a:pt x="1031" y="981"/>
                    <a:pt x="1035" y="988"/>
                    <a:pt x="1043" y="992"/>
                  </a:cubicBezTo>
                  <a:cubicBezTo>
                    <a:pt x="1040" y="992"/>
                    <a:pt x="1038" y="991"/>
                    <a:pt x="1036" y="991"/>
                  </a:cubicBezTo>
                  <a:cubicBezTo>
                    <a:pt x="1022" y="991"/>
                    <a:pt x="1013" y="999"/>
                    <a:pt x="1020" y="1014"/>
                  </a:cubicBezTo>
                  <a:cubicBezTo>
                    <a:pt x="1018" y="1020"/>
                    <a:pt x="1015" y="1026"/>
                    <a:pt x="1015" y="1026"/>
                  </a:cubicBezTo>
                  <a:cubicBezTo>
                    <a:pt x="1011" y="1031"/>
                    <a:pt x="1011" y="1031"/>
                    <a:pt x="1016" y="1040"/>
                  </a:cubicBezTo>
                  <a:cubicBezTo>
                    <a:pt x="1020" y="1049"/>
                    <a:pt x="1010" y="1051"/>
                    <a:pt x="1000" y="1052"/>
                  </a:cubicBezTo>
                  <a:cubicBezTo>
                    <a:pt x="990" y="1054"/>
                    <a:pt x="980" y="1056"/>
                    <a:pt x="987" y="1059"/>
                  </a:cubicBezTo>
                  <a:cubicBezTo>
                    <a:pt x="994" y="1064"/>
                    <a:pt x="996" y="1078"/>
                    <a:pt x="1000" y="1087"/>
                  </a:cubicBezTo>
                  <a:cubicBezTo>
                    <a:pt x="1002" y="1092"/>
                    <a:pt x="1000" y="1095"/>
                    <a:pt x="997" y="1095"/>
                  </a:cubicBezTo>
                  <a:cubicBezTo>
                    <a:pt x="994" y="1095"/>
                    <a:pt x="991" y="1093"/>
                    <a:pt x="990" y="1088"/>
                  </a:cubicBezTo>
                  <a:cubicBezTo>
                    <a:pt x="987" y="1087"/>
                    <a:pt x="985" y="1086"/>
                    <a:pt x="983" y="1086"/>
                  </a:cubicBezTo>
                  <a:cubicBezTo>
                    <a:pt x="980" y="1086"/>
                    <a:pt x="977" y="1088"/>
                    <a:pt x="970" y="1092"/>
                  </a:cubicBezTo>
                  <a:cubicBezTo>
                    <a:pt x="966" y="1097"/>
                    <a:pt x="961" y="1107"/>
                    <a:pt x="968" y="1112"/>
                  </a:cubicBezTo>
                  <a:cubicBezTo>
                    <a:pt x="975" y="1115"/>
                    <a:pt x="957" y="1148"/>
                    <a:pt x="947" y="1150"/>
                  </a:cubicBezTo>
                  <a:lnTo>
                    <a:pt x="942" y="1160"/>
                  </a:lnTo>
                  <a:cubicBezTo>
                    <a:pt x="938" y="1166"/>
                    <a:pt x="943" y="1175"/>
                    <a:pt x="939" y="1180"/>
                  </a:cubicBezTo>
                  <a:cubicBezTo>
                    <a:pt x="938" y="1185"/>
                    <a:pt x="938" y="1190"/>
                    <a:pt x="941" y="1195"/>
                  </a:cubicBezTo>
                  <a:cubicBezTo>
                    <a:pt x="939" y="1199"/>
                    <a:pt x="937" y="1203"/>
                    <a:pt x="933" y="1203"/>
                  </a:cubicBezTo>
                  <a:cubicBezTo>
                    <a:pt x="931" y="1203"/>
                    <a:pt x="930" y="1203"/>
                    <a:pt x="928" y="1202"/>
                  </a:cubicBezTo>
                  <a:lnTo>
                    <a:pt x="928" y="1202"/>
                  </a:lnTo>
                  <a:cubicBezTo>
                    <a:pt x="936" y="1211"/>
                    <a:pt x="939" y="1214"/>
                    <a:pt x="933" y="1214"/>
                  </a:cubicBezTo>
                  <a:cubicBezTo>
                    <a:pt x="931" y="1214"/>
                    <a:pt x="928" y="1214"/>
                    <a:pt x="923" y="1213"/>
                  </a:cubicBezTo>
                  <a:cubicBezTo>
                    <a:pt x="916" y="1209"/>
                    <a:pt x="913" y="1208"/>
                    <a:pt x="912" y="1208"/>
                  </a:cubicBezTo>
                  <a:cubicBezTo>
                    <a:pt x="910" y="1208"/>
                    <a:pt x="913" y="1211"/>
                    <a:pt x="919" y="1218"/>
                  </a:cubicBezTo>
                  <a:cubicBezTo>
                    <a:pt x="924" y="1227"/>
                    <a:pt x="924" y="1227"/>
                    <a:pt x="914" y="1229"/>
                  </a:cubicBezTo>
                  <a:cubicBezTo>
                    <a:pt x="912" y="1228"/>
                    <a:pt x="911" y="1228"/>
                    <a:pt x="909" y="1228"/>
                  </a:cubicBezTo>
                  <a:cubicBezTo>
                    <a:pt x="905" y="1228"/>
                    <a:pt x="905" y="1232"/>
                    <a:pt x="910" y="1234"/>
                  </a:cubicBezTo>
                  <a:cubicBezTo>
                    <a:pt x="920" y="1246"/>
                    <a:pt x="920" y="1262"/>
                    <a:pt x="912" y="1262"/>
                  </a:cubicBezTo>
                  <a:cubicBezTo>
                    <a:pt x="910" y="1262"/>
                    <a:pt x="908" y="1261"/>
                    <a:pt x="906" y="1260"/>
                  </a:cubicBezTo>
                  <a:lnTo>
                    <a:pt x="906" y="1260"/>
                  </a:lnTo>
                  <a:cubicBezTo>
                    <a:pt x="904" y="1264"/>
                    <a:pt x="905" y="1270"/>
                    <a:pt x="907" y="1275"/>
                  </a:cubicBezTo>
                  <a:cubicBezTo>
                    <a:pt x="913" y="1282"/>
                    <a:pt x="916" y="1285"/>
                    <a:pt x="915" y="1285"/>
                  </a:cubicBezTo>
                  <a:cubicBezTo>
                    <a:pt x="914" y="1285"/>
                    <a:pt x="910" y="1283"/>
                    <a:pt x="905" y="1280"/>
                  </a:cubicBezTo>
                  <a:cubicBezTo>
                    <a:pt x="901" y="1280"/>
                    <a:pt x="898" y="1279"/>
                    <a:pt x="896" y="1279"/>
                  </a:cubicBezTo>
                  <a:cubicBezTo>
                    <a:pt x="886" y="1279"/>
                    <a:pt x="887" y="1285"/>
                    <a:pt x="896" y="1296"/>
                  </a:cubicBezTo>
                  <a:cubicBezTo>
                    <a:pt x="898" y="1300"/>
                    <a:pt x="895" y="1306"/>
                    <a:pt x="890" y="1307"/>
                  </a:cubicBezTo>
                  <a:cubicBezTo>
                    <a:pt x="877" y="1314"/>
                    <a:pt x="852" y="1342"/>
                    <a:pt x="869" y="1344"/>
                  </a:cubicBezTo>
                  <a:lnTo>
                    <a:pt x="863" y="1355"/>
                  </a:lnTo>
                  <a:cubicBezTo>
                    <a:pt x="850" y="1362"/>
                    <a:pt x="847" y="1368"/>
                    <a:pt x="852" y="1377"/>
                  </a:cubicBezTo>
                  <a:lnTo>
                    <a:pt x="855" y="1386"/>
                  </a:lnTo>
                  <a:cubicBezTo>
                    <a:pt x="853" y="1384"/>
                    <a:pt x="850" y="1384"/>
                    <a:pt x="847" y="1384"/>
                  </a:cubicBezTo>
                  <a:cubicBezTo>
                    <a:pt x="843" y="1384"/>
                    <a:pt x="839" y="1385"/>
                    <a:pt x="835" y="1389"/>
                  </a:cubicBezTo>
                  <a:cubicBezTo>
                    <a:pt x="833" y="1395"/>
                    <a:pt x="833" y="1395"/>
                    <a:pt x="840" y="1398"/>
                  </a:cubicBezTo>
                  <a:cubicBezTo>
                    <a:pt x="841" y="1398"/>
                    <a:pt x="841" y="1398"/>
                    <a:pt x="842" y="1398"/>
                  </a:cubicBezTo>
                  <a:cubicBezTo>
                    <a:pt x="849" y="1398"/>
                    <a:pt x="846" y="1403"/>
                    <a:pt x="844" y="1407"/>
                  </a:cubicBezTo>
                  <a:cubicBezTo>
                    <a:pt x="841" y="1411"/>
                    <a:pt x="837" y="1413"/>
                    <a:pt x="832" y="1413"/>
                  </a:cubicBezTo>
                  <a:cubicBezTo>
                    <a:pt x="829" y="1413"/>
                    <a:pt x="827" y="1412"/>
                    <a:pt x="824" y="1410"/>
                  </a:cubicBezTo>
                  <a:lnTo>
                    <a:pt x="821" y="1416"/>
                  </a:lnTo>
                  <a:cubicBezTo>
                    <a:pt x="832" y="1422"/>
                    <a:pt x="832" y="1426"/>
                    <a:pt x="829" y="1426"/>
                  </a:cubicBezTo>
                  <a:cubicBezTo>
                    <a:pt x="828" y="1426"/>
                    <a:pt x="827" y="1426"/>
                    <a:pt x="825" y="1425"/>
                  </a:cubicBezTo>
                  <a:cubicBezTo>
                    <a:pt x="818" y="1426"/>
                    <a:pt x="812" y="1430"/>
                    <a:pt x="809" y="1437"/>
                  </a:cubicBezTo>
                  <a:lnTo>
                    <a:pt x="801" y="1434"/>
                  </a:lnTo>
                  <a:lnTo>
                    <a:pt x="801" y="1434"/>
                  </a:lnTo>
                  <a:cubicBezTo>
                    <a:pt x="791" y="1435"/>
                    <a:pt x="799" y="1439"/>
                    <a:pt x="806" y="1443"/>
                  </a:cubicBezTo>
                  <a:lnTo>
                    <a:pt x="800" y="1454"/>
                  </a:lnTo>
                  <a:cubicBezTo>
                    <a:pt x="797" y="1458"/>
                    <a:pt x="795" y="1463"/>
                    <a:pt x="802" y="1463"/>
                  </a:cubicBezTo>
                  <a:cubicBezTo>
                    <a:pt x="803" y="1463"/>
                    <a:pt x="804" y="1463"/>
                    <a:pt x="805" y="1463"/>
                  </a:cubicBezTo>
                  <a:cubicBezTo>
                    <a:pt x="812" y="1466"/>
                    <a:pt x="818" y="1471"/>
                    <a:pt x="816" y="1475"/>
                  </a:cubicBezTo>
                  <a:cubicBezTo>
                    <a:pt x="811" y="1473"/>
                    <a:pt x="806" y="1471"/>
                    <a:pt x="803" y="1471"/>
                  </a:cubicBezTo>
                  <a:cubicBezTo>
                    <a:pt x="801" y="1471"/>
                    <a:pt x="799" y="1472"/>
                    <a:pt x="798" y="1473"/>
                  </a:cubicBezTo>
                  <a:cubicBezTo>
                    <a:pt x="797" y="1476"/>
                    <a:pt x="795" y="1476"/>
                    <a:pt x="793" y="1476"/>
                  </a:cubicBezTo>
                  <a:cubicBezTo>
                    <a:pt x="790" y="1476"/>
                    <a:pt x="788" y="1475"/>
                    <a:pt x="788" y="1475"/>
                  </a:cubicBezTo>
                  <a:cubicBezTo>
                    <a:pt x="786" y="1473"/>
                    <a:pt x="784" y="1472"/>
                    <a:pt x="782" y="1472"/>
                  </a:cubicBezTo>
                  <a:cubicBezTo>
                    <a:pt x="775" y="1472"/>
                    <a:pt x="773" y="1489"/>
                    <a:pt x="777" y="1497"/>
                  </a:cubicBezTo>
                  <a:cubicBezTo>
                    <a:pt x="783" y="1509"/>
                    <a:pt x="783" y="1516"/>
                    <a:pt x="778" y="1516"/>
                  </a:cubicBezTo>
                  <a:cubicBezTo>
                    <a:pt x="775" y="1516"/>
                    <a:pt x="772" y="1515"/>
                    <a:pt x="768" y="1512"/>
                  </a:cubicBezTo>
                  <a:cubicBezTo>
                    <a:pt x="766" y="1511"/>
                    <a:pt x="764" y="1511"/>
                    <a:pt x="763" y="1511"/>
                  </a:cubicBezTo>
                  <a:cubicBezTo>
                    <a:pt x="756" y="1511"/>
                    <a:pt x="765" y="1526"/>
                    <a:pt x="780" y="1540"/>
                  </a:cubicBezTo>
                  <a:lnTo>
                    <a:pt x="799" y="1557"/>
                  </a:lnTo>
                  <a:lnTo>
                    <a:pt x="778" y="1546"/>
                  </a:lnTo>
                  <a:cubicBezTo>
                    <a:pt x="766" y="1542"/>
                    <a:pt x="758" y="1540"/>
                    <a:pt x="754" y="1540"/>
                  </a:cubicBezTo>
                  <a:cubicBezTo>
                    <a:pt x="747" y="1540"/>
                    <a:pt x="749" y="1545"/>
                    <a:pt x="752" y="1559"/>
                  </a:cubicBezTo>
                  <a:cubicBezTo>
                    <a:pt x="753" y="1569"/>
                    <a:pt x="753" y="1573"/>
                    <a:pt x="751" y="1573"/>
                  </a:cubicBezTo>
                  <a:cubicBezTo>
                    <a:pt x="750" y="1573"/>
                    <a:pt x="748" y="1572"/>
                    <a:pt x="745" y="1571"/>
                  </a:cubicBezTo>
                  <a:cubicBezTo>
                    <a:pt x="744" y="1570"/>
                    <a:pt x="743" y="1569"/>
                    <a:pt x="741" y="1569"/>
                  </a:cubicBezTo>
                  <a:cubicBezTo>
                    <a:pt x="737" y="1569"/>
                    <a:pt x="734" y="1576"/>
                    <a:pt x="727" y="1589"/>
                  </a:cubicBezTo>
                  <a:cubicBezTo>
                    <a:pt x="718" y="1604"/>
                    <a:pt x="715" y="1610"/>
                    <a:pt x="723" y="1613"/>
                  </a:cubicBezTo>
                  <a:lnTo>
                    <a:pt x="716" y="1625"/>
                  </a:lnTo>
                  <a:cubicBezTo>
                    <a:pt x="715" y="1624"/>
                    <a:pt x="714" y="1624"/>
                    <a:pt x="713" y="1624"/>
                  </a:cubicBezTo>
                  <a:cubicBezTo>
                    <a:pt x="700" y="1624"/>
                    <a:pt x="702" y="1637"/>
                    <a:pt x="717" y="1639"/>
                  </a:cubicBezTo>
                  <a:lnTo>
                    <a:pt x="712" y="1650"/>
                  </a:lnTo>
                  <a:lnTo>
                    <a:pt x="705" y="1646"/>
                  </a:lnTo>
                  <a:cubicBezTo>
                    <a:pt x="704" y="1645"/>
                    <a:pt x="703" y="1645"/>
                    <a:pt x="702" y="1645"/>
                  </a:cubicBezTo>
                  <a:cubicBezTo>
                    <a:pt x="696" y="1645"/>
                    <a:pt x="689" y="1658"/>
                    <a:pt x="668" y="1696"/>
                  </a:cubicBezTo>
                  <a:cubicBezTo>
                    <a:pt x="642" y="1745"/>
                    <a:pt x="639" y="1750"/>
                    <a:pt x="653" y="1758"/>
                  </a:cubicBezTo>
                  <a:cubicBezTo>
                    <a:pt x="661" y="1766"/>
                    <a:pt x="662" y="1772"/>
                    <a:pt x="658" y="1772"/>
                  </a:cubicBezTo>
                  <a:cubicBezTo>
                    <a:pt x="656" y="1772"/>
                    <a:pt x="652" y="1771"/>
                    <a:pt x="648" y="1768"/>
                  </a:cubicBezTo>
                  <a:cubicBezTo>
                    <a:pt x="645" y="1767"/>
                    <a:pt x="641" y="1766"/>
                    <a:pt x="639" y="1766"/>
                  </a:cubicBezTo>
                  <a:cubicBezTo>
                    <a:pt x="635" y="1766"/>
                    <a:pt x="633" y="1768"/>
                    <a:pt x="638" y="1770"/>
                  </a:cubicBezTo>
                  <a:cubicBezTo>
                    <a:pt x="634" y="1776"/>
                    <a:pt x="629" y="1780"/>
                    <a:pt x="622" y="1783"/>
                  </a:cubicBezTo>
                  <a:cubicBezTo>
                    <a:pt x="598" y="1791"/>
                    <a:pt x="603" y="1800"/>
                    <a:pt x="610" y="1804"/>
                  </a:cubicBezTo>
                  <a:cubicBezTo>
                    <a:pt x="628" y="1806"/>
                    <a:pt x="618" y="1807"/>
                    <a:pt x="607" y="1810"/>
                  </a:cubicBezTo>
                  <a:cubicBezTo>
                    <a:pt x="597" y="1811"/>
                    <a:pt x="587" y="1812"/>
                    <a:pt x="594" y="1816"/>
                  </a:cubicBezTo>
                  <a:cubicBezTo>
                    <a:pt x="598" y="1824"/>
                    <a:pt x="589" y="1855"/>
                    <a:pt x="578" y="1855"/>
                  </a:cubicBezTo>
                  <a:cubicBezTo>
                    <a:pt x="576" y="1855"/>
                    <a:pt x="575" y="1854"/>
                    <a:pt x="574" y="1853"/>
                  </a:cubicBezTo>
                  <a:cubicBezTo>
                    <a:pt x="574" y="1853"/>
                    <a:pt x="570" y="1859"/>
                    <a:pt x="567" y="1865"/>
                  </a:cubicBezTo>
                  <a:cubicBezTo>
                    <a:pt x="575" y="1868"/>
                    <a:pt x="569" y="1879"/>
                    <a:pt x="563" y="1890"/>
                  </a:cubicBezTo>
                  <a:cubicBezTo>
                    <a:pt x="558" y="1899"/>
                    <a:pt x="556" y="1904"/>
                    <a:pt x="551" y="1904"/>
                  </a:cubicBezTo>
                  <a:cubicBezTo>
                    <a:pt x="550" y="1904"/>
                    <a:pt x="548" y="1903"/>
                    <a:pt x="547" y="1903"/>
                  </a:cubicBezTo>
                  <a:cubicBezTo>
                    <a:pt x="545" y="1899"/>
                    <a:pt x="544" y="1898"/>
                    <a:pt x="543" y="1898"/>
                  </a:cubicBezTo>
                  <a:cubicBezTo>
                    <a:pt x="541" y="1898"/>
                    <a:pt x="541" y="1903"/>
                    <a:pt x="541" y="1913"/>
                  </a:cubicBezTo>
                  <a:cubicBezTo>
                    <a:pt x="538" y="1918"/>
                    <a:pt x="549" y="1932"/>
                    <a:pt x="547" y="1936"/>
                  </a:cubicBezTo>
                  <a:cubicBezTo>
                    <a:pt x="554" y="1940"/>
                    <a:pt x="557" y="1948"/>
                    <a:pt x="555" y="1955"/>
                  </a:cubicBezTo>
                  <a:lnTo>
                    <a:pt x="548" y="1952"/>
                  </a:lnTo>
                  <a:lnTo>
                    <a:pt x="533" y="1944"/>
                  </a:lnTo>
                  <a:lnTo>
                    <a:pt x="533" y="1944"/>
                  </a:lnTo>
                  <a:cubicBezTo>
                    <a:pt x="531" y="1949"/>
                    <a:pt x="528" y="1954"/>
                    <a:pt x="535" y="1959"/>
                  </a:cubicBezTo>
                  <a:cubicBezTo>
                    <a:pt x="524" y="1960"/>
                    <a:pt x="522" y="1966"/>
                    <a:pt x="517" y="1976"/>
                  </a:cubicBezTo>
                  <a:cubicBezTo>
                    <a:pt x="510" y="1987"/>
                    <a:pt x="504" y="1998"/>
                    <a:pt x="509" y="2007"/>
                  </a:cubicBezTo>
                  <a:cubicBezTo>
                    <a:pt x="508" y="2007"/>
                    <a:pt x="508" y="2007"/>
                    <a:pt x="507" y="2007"/>
                  </a:cubicBezTo>
                  <a:cubicBezTo>
                    <a:pt x="491" y="2007"/>
                    <a:pt x="474" y="2038"/>
                    <a:pt x="485" y="2050"/>
                  </a:cubicBezTo>
                  <a:cubicBezTo>
                    <a:pt x="492" y="2054"/>
                    <a:pt x="490" y="2060"/>
                    <a:pt x="480" y="2061"/>
                  </a:cubicBezTo>
                  <a:cubicBezTo>
                    <a:pt x="469" y="2062"/>
                    <a:pt x="469" y="2062"/>
                    <a:pt x="474" y="2072"/>
                  </a:cubicBezTo>
                  <a:cubicBezTo>
                    <a:pt x="477" y="2081"/>
                    <a:pt x="467" y="2082"/>
                    <a:pt x="457" y="2084"/>
                  </a:cubicBezTo>
                  <a:cubicBezTo>
                    <a:pt x="454" y="2084"/>
                    <a:pt x="451" y="2084"/>
                    <a:pt x="449" y="2084"/>
                  </a:cubicBezTo>
                  <a:cubicBezTo>
                    <a:pt x="439" y="2084"/>
                    <a:pt x="438" y="2089"/>
                    <a:pt x="441" y="2097"/>
                  </a:cubicBezTo>
                  <a:cubicBezTo>
                    <a:pt x="443" y="2107"/>
                    <a:pt x="439" y="2118"/>
                    <a:pt x="434" y="2127"/>
                  </a:cubicBezTo>
                  <a:cubicBezTo>
                    <a:pt x="436" y="2140"/>
                    <a:pt x="433" y="2146"/>
                    <a:pt x="440" y="2146"/>
                  </a:cubicBezTo>
                  <a:cubicBezTo>
                    <a:pt x="441" y="2146"/>
                    <a:pt x="442" y="2146"/>
                    <a:pt x="443" y="2146"/>
                  </a:cubicBezTo>
                  <a:cubicBezTo>
                    <a:pt x="447" y="2148"/>
                    <a:pt x="451" y="2153"/>
                    <a:pt x="454" y="2159"/>
                  </a:cubicBezTo>
                  <a:cubicBezTo>
                    <a:pt x="454" y="2166"/>
                    <a:pt x="453" y="2169"/>
                    <a:pt x="452" y="2169"/>
                  </a:cubicBezTo>
                  <a:cubicBezTo>
                    <a:pt x="451" y="2169"/>
                    <a:pt x="450" y="2167"/>
                    <a:pt x="451" y="2164"/>
                  </a:cubicBezTo>
                  <a:cubicBezTo>
                    <a:pt x="450" y="2156"/>
                    <a:pt x="449" y="2154"/>
                    <a:pt x="447" y="2154"/>
                  </a:cubicBezTo>
                  <a:cubicBezTo>
                    <a:pt x="445" y="2154"/>
                    <a:pt x="442" y="2156"/>
                    <a:pt x="437" y="2156"/>
                  </a:cubicBezTo>
                  <a:cubicBezTo>
                    <a:pt x="427" y="2157"/>
                    <a:pt x="421" y="2169"/>
                    <a:pt x="418" y="2174"/>
                  </a:cubicBezTo>
                  <a:lnTo>
                    <a:pt x="406" y="2196"/>
                  </a:lnTo>
                  <a:cubicBezTo>
                    <a:pt x="390" y="2208"/>
                    <a:pt x="388" y="2213"/>
                    <a:pt x="394" y="2217"/>
                  </a:cubicBezTo>
                  <a:lnTo>
                    <a:pt x="401" y="2221"/>
                  </a:lnTo>
                  <a:cubicBezTo>
                    <a:pt x="401" y="2221"/>
                    <a:pt x="400" y="2221"/>
                    <a:pt x="400" y="2221"/>
                  </a:cubicBezTo>
                  <a:cubicBezTo>
                    <a:pt x="383" y="2221"/>
                    <a:pt x="352" y="2279"/>
                    <a:pt x="364" y="2291"/>
                  </a:cubicBezTo>
                  <a:lnTo>
                    <a:pt x="356" y="2288"/>
                  </a:lnTo>
                  <a:cubicBezTo>
                    <a:pt x="355" y="2286"/>
                    <a:pt x="353" y="2286"/>
                    <a:pt x="352" y="2286"/>
                  </a:cubicBezTo>
                  <a:cubicBezTo>
                    <a:pt x="348" y="2286"/>
                    <a:pt x="345" y="2291"/>
                    <a:pt x="340" y="2300"/>
                  </a:cubicBezTo>
                  <a:cubicBezTo>
                    <a:pt x="336" y="2316"/>
                    <a:pt x="330" y="2331"/>
                    <a:pt x="324" y="2347"/>
                  </a:cubicBezTo>
                  <a:cubicBezTo>
                    <a:pt x="312" y="2368"/>
                    <a:pt x="303" y="2384"/>
                    <a:pt x="310" y="2388"/>
                  </a:cubicBezTo>
                  <a:cubicBezTo>
                    <a:pt x="309" y="2391"/>
                    <a:pt x="308" y="2393"/>
                    <a:pt x="307" y="2393"/>
                  </a:cubicBezTo>
                  <a:cubicBezTo>
                    <a:pt x="306" y="2393"/>
                    <a:pt x="304" y="2392"/>
                    <a:pt x="300" y="2390"/>
                  </a:cubicBezTo>
                  <a:cubicBezTo>
                    <a:pt x="299" y="2386"/>
                    <a:pt x="297" y="2385"/>
                    <a:pt x="296" y="2385"/>
                  </a:cubicBezTo>
                  <a:cubicBezTo>
                    <a:pt x="294" y="2385"/>
                    <a:pt x="292" y="2388"/>
                    <a:pt x="291" y="2391"/>
                  </a:cubicBezTo>
                  <a:cubicBezTo>
                    <a:pt x="288" y="2396"/>
                    <a:pt x="294" y="2401"/>
                    <a:pt x="302" y="2404"/>
                  </a:cubicBezTo>
                  <a:cubicBezTo>
                    <a:pt x="309" y="2409"/>
                    <a:pt x="306" y="2413"/>
                    <a:pt x="293" y="2421"/>
                  </a:cubicBezTo>
                  <a:cubicBezTo>
                    <a:pt x="279" y="2430"/>
                    <a:pt x="270" y="2446"/>
                    <a:pt x="270" y="2464"/>
                  </a:cubicBezTo>
                  <a:cubicBezTo>
                    <a:pt x="267" y="2468"/>
                    <a:pt x="265" y="2472"/>
                    <a:pt x="261" y="2472"/>
                  </a:cubicBezTo>
                  <a:cubicBezTo>
                    <a:pt x="260" y="2472"/>
                    <a:pt x="258" y="2472"/>
                    <a:pt x="256" y="2470"/>
                  </a:cubicBezTo>
                  <a:cubicBezTo>
                    <a:pt x="246" y="2471"/>
                    <a:pt x="234" y="2479"/>
                    <a:pt x="242" y="2497"/>
                  </a:cubicBezTo>
                  <a:cubicBezTo>
                    <a:pt x="240" y="2500"/>
                    <a:pt x="240" y="2502"/>
                    <a:pt x="238" y="2502"/>
                  </a:cubicBezTo>
                  <a:cubicBezTo>
                    <a:pt x="237" y="2502"/>
                    <a:pt x="235" y="2501"/>
                    <a:pt x="232" y="2500"/>
                  </a:cubicBezTo>
                  <a:cubicBezTo>
                    <a:pt x="230" y="2500"/>
                    <a:pt x="229" y="2500"/>
                    <a:pt x="228" y="2500"/>
                  </a:cubicBezTo>
                  <a:cubicBezTo>
                    <a:pt x="226" y="2500"/>
                    <a:pt x="224" y="2500"/>
                    <a:pt x="223" y="2500"/>
                  </a:cubicBezTo>
                  <a:cubicBezTo>
                    <a:pt x="219" y="2500"/>
                    <a:pt x="219" y="2501"/>
                    <a:pt x="226" y="2510"/>
                  </a:cubicBezTo>
                  <a:cubicBezTo>
                    <a:pt x="227" y="2525"/>
                    <a:pt x="219" y="2540"/>
                    <a:pt x="206" y="2548"/>
                  </a:cubicBezTo>
                  <a:cubicBezTo>
                    <a:pt x="202" y="2553"/>
                    <a:pt x="200" y="2558"/>
                    <a:pt x="207" y="2562"/>
                  </a:cubicBezTo>
                  <a:lnTo>
                    <a:pt x="214" y="2566"/>
                  </a:lnTo>
                  <a:cubicBezTo>
                    <a:pt x="209" y="2565"/>
                    <a:pt x="205" y="2565"/>
                    <a:pt x="203" y="2565"/>
                  </a:cubicBezTo>
                  <a:cubicBezTo>
                    <a:pt x="198" y="2565"/>
                    <a:pt x="200" y="2567"/>
                    <a:pt x="208" y="2577"/>
                  </a:cubicBezTo>
                  <a:cubicBezTo>
                    <a:pt x="214" y="2580"/>
                    <a:pt x="213" y="2584"/>
                    <a:pt x="210" y="2584"/>
                  </a:cubicBezTo>
                  <a:cubicBezTo>
                    <a:pt x="209" y="2584"/>
                    <a:pt x="207" y="2583"/>
                    <a:pt x="206" y="2583"/>
                  </a:cubicBezTo>
                  <a:cubicBezTo>
                    <a:pt x="200" y="2583"/>
                    <a:pt x="196" y="2585"/>
                    <a:pt x="192" y="2589"/>
                  </a:cubicBezTo>
                  <a:cubicBezTo>
                    <a:pt x="186" y="2611"/>
                    <a:pt x="177" y="2632"/>
                    <a:pt x="168" y="2652"/>
                  </a:cubicBezTo>
                  <a:cubicBezTo>
                    <a:pt x="144" y="2695"/>
                    <a:pt x="135" y="2712"/>
                    <a:pt x="142" y="2715"/>
                  </a:cubicBezTo>
                  <a:cubicBezTo>
                    <a:pt x="146" y="2725"/>
                    <a:pt x="146" y="2725"/>
                    <a:pt x="136" y="2726"/>
                  </a:cubicBezTo>
                  <a:cubicBezTo>
                    <a:pt x="130" y="2727"/>
                    <a:pt x="123" y="2732"/>
                    <a:pt x="121" y="2738"/>
                  </a:cubicBezTo>
                  <a:cubicBezTo>
                    <a:pt x="118" y="2743"/>
                    <a:pt x="116" y="2746"/>
                    <a:pt x="112" y="2746"/>
                  </a:cubicBezTo>
                  <a:cubicBezTo>
                    <a:pt x="111" y="2746"/>
                    <a:pt x="109" y="2746"/>
                    <a:pt x="107" y="2745"/>
                  </a:cubicBezTo>
                  <a:lnTo>
                    <a:pt x="107" y="2745"/>
                  </a:lnTo>
                  <a:cubicBezTo>
                    <a:pt x="112" y="2754"/>
                    <a:pt x="112" y="2754"/>
                    <a:pt x="108" y="2760"/>
                  </a:cubicBezTo>
                  <a:cubicBezTo>
                    <a:pt x="107" y="2759"/>
                    <a:pt x="105" y="2759"/>
                    <a:pt x="104" y="2759"/>
                  </a:cubicBezTo>
                  <a:cubicBezTo>
                    <a:pt x="101" y="2759"/>
                    <a:pt x="100" y="2763"/>
                    <a:pt x="103" y="2771"/>
                  </a:cubicBezTo>
                  <a:cubicBezTo>
                    <a:pt x="108" y="2779"/>
                    <a:pt x="110" y="2783"/>
                    <a:pt x="109" y="2783"/>
                  </a:cubicBezTo>
                  <a:cubicBezTo>
                    <a:pt x="107" y="2783"/>
                    <a:pt x="104" y="2781"/>
                    <a:pt x="98" y="2777"/>
                  </a:cubicBezTo>
                  <a:cubicBezTo>
                    <a:pt x="97" y="2776"/>
                    <a:pt x="96" y="2776"/>
                    <a:pt x="94" y="2776"/>
                  </a:cubicBezTo>
                  <a:cubicBezTo>
                    <a:pt x="87" y="2776"/>
                    <a:pt x="77" y="2782"/>
                    <a:pt x="83" y="2782"/>
                  </a:cubicBezTo>
                  <a:cubicBezTo>
                    <a:pt x="84" y="2782"/>
                    <a:pt x="84" y="2782"/>
                    <a:pt x="85" y="2782"/>
                  </a:cubicBezTo>
                  <a:cubicBezTo>
                    <a:pt x="91" y="2787"/>
                    <a:pt x="86" y="2797"/>
                    <a:pt x="89" y="2806"/>
                  </a:cubicBezTo>
                  <a:cubicBezTo>
                    <a:pt x="87" y="2810"/>
                    <a:pt x="84" y="2814"/>
                    <a:pt x="80" y="2814"/>
                  </a:cubicBezTo>
                  <a:cubicBezTo>
                    <a:pt x="79" y="2814"/>
                    <a:pt x="77" y="2813"/>
                    <a:pt x="76" y="2813"/>
                  </a:cubicBezTo>
                  <a:cubicBezTo>
                    <a:pt x="66" y="2814"/>
                    <a:pt x="59" y="2844"/>
                    <a:pt x="63" y="2853"/>
                  </a:cubicBezTo>
                  <a:cubicBezTo>
                    <a:pt x="69" y="2855"/>
                    <a:pt x="69" y="2859"/>
                    <a:pt x="65" y="2859"/>
                  </a:cubicBezTo>
                  <a:cubicBezTo>
                    <a:pt x="64" y="2859"/>
                    <a:pt x="63" y="2858"/>
                    <a:pt x="61" y="2857"/>
                  </a:cubicBezTo>
                  <a:cubicBezTo>
                    <a:pt x="59" y="2857"/>
                    <a:pt x="58" y="2856"/>
                    <a:pt x="57" y="2856"/>
                  </a:cubicBezTo>
                  <a:cubicBezTo>
                    <a:pt x="52" y="2856"/>
                    <a:pt x="51" y="2861"/>
                    <a:pt x="49" y="2865"/>
                  </a:cubicBezTo>
                  <a:cubicBezTo>
                    <a:pt x="51" y="2870"/>
                    <a:pt x="51" y="2871"/>
                    <a:pt x="49" y="2871"/>
                  </a:cubicBezTo>
                  <a:cubicBezTo>
                    <a:pt x="47" y="2871"/>
                    <a:pt x="43" y="2869"/>
                    <a:pt x="40" y="2867"/>
                  </a:cubicBezTo>
                  <a:cubicBezTo>
                    <a:pt x="38" y="2865"/>
                    <a:pt x="37" y="2864"/>
                    <a:pt x="35" y="2864"/>
                  </a:cubicBezTo>
                  <a:cubicBezTo>
                    <a:pt x="33" y="2864"/>
                    <a:pt x="31" y="2869"/>
                    <a:pt x="27" y="2876"/>
                  </a:cubicBezTo>
                  <a:cubicBezTo>
                    <a:pt x="32" y="2884"/>
                    <a:pt x="24" y="2908"/>
                    <a:pt x="20" y="2926"/>
                  </a:cubicBezTo>
                  <a:cubicBezTo>
                    <a:pt x="11" y="2954"/>
                    <a:pt x="20" y="2963"/>
                    <a:pt x="33" y="2976"/>
                  </a:cubicBezTo>
                  <a:lnTo>
                    <a:pt x="48" y="2985"/>
                  </a:lnTo>
                  <a:lnTo>
                    <a:pt x="48" y="2985"/>
                  </a:lnTo>
                  <a:lnTo>
                    <a:pt x="32" y="2983"/>
                  </a:lnTo>
                  <a:cubicBezTo>
                    <a:pt x="29" y="2983"/>
                    <a:pt x="27" y="2983"/>
                    <a:pt x="24" y="2983"/>
                  </a:cubicBezTo>
                  <a:cubicBezTo>
                    <a:pt x="18" y="2983"/>
                    <a:pt x="12" y="2983"/>
                    <a:pt x="6" y="2984"/>
                  </a:cubicBezTo>
                  <a:cubicBezTo>
                    <a:pt x="5" y="2991"/>
                    <a:pt x="13" y="2992"/>
                    <a:pt x="22" y="2993"/>
                  </a:cubicBezTo>
                  <a:cubicBezTo>
                    <a:pt x="30" y="2994"/>
                    <a:pt x="29" y="3000"/>
                    <a:pt x="20" y="3010"/>
                  </a:cubicBezTo>
                  <a:cubicBezTo>
                    <a:pt x="11" y="3021"/>
                    <a:pt x="10" y="3028"/>
                    <a:pt x="17" y="3034"/>
                  </a:cubicBezTo>
                  <a:cubicBezTo>
                    <a:pt x="17" y="3041"/>
                    <a:pt x="14" y="3047"/>
                    <a:pt x="8" y="3051"/>
                  </a:cubicBezTo>
                  <a:cubicBezTo>
                    <a:pt x="8" y="3057"/>
                    <a:pt x="8" y="3057"/>
                    <a:pt x="17" y="3057"/>
                  </a:cubicBezTo>
                  <a:cubicBezTo>
                    <a:pt x="25" y="3057"/>
                    <a:pt x="25" y="3063"/>
                    <a:pt x="17" y="3069"/>
                  </a:cubicBezTo>
                  <a:cubicBezTo>
                    <a:pt x="1" y="3075"/>
                    <a:pt x="1" y="3093"/>
                    <a:pt x="9" y="3093"/>
                  </a:cubicBezTo>
                  <a:cubicBezTo>
                    <a:pt x="9" y="3093"/>
                    <a:pt x="9" y="3093"/>
                    <a:pt x="10" y="3093"/>
                  </a:cubicBezTo>
                  <a:cubicBezTo>
                    <a:pt x="17" y="3093"/>
                    <a:pt x="18" y="3099"/>
                    <a:pt x="18" y="3104"/>
                  </a:cubicBezTo>
                  <a:cubicBezTo>
                    <a:pt x="18" y="3112"/>
                    <a:pt x="22" y="3118"/>
                    <a:pt x="29" y="3121"/>
                  </a:cubicBezTo>
                  <a:cubicBezTo>
                    <a:pt x="30" y="3127"/>
                    <a:pt x="30" y="3133"/>
                    <a:pt x="30" y="3133"/>
                  </a:cubicBezTo>
                  <a:cubicBezTo>
                    <a:pt x="30" y="3135"/>
                    <a:pt x="29" y="3136"/>
                    <a:pt x="28" y="3136"/>
                  </a:cubicBezTo>
                  <a:cubicBezTo>
                    <a:pt x="26" y="3136"/>
                    <a:pt x="22" y="3132"/>
                    <a:pt x="21" y="3128"/>
                  </a:cubicBezTo>
                  <a:lnTo>
                    <a:pt x="14" y="3136"/>
                  </a:lnTo>
                  <a:cubicBezTo>
                    <a:pt x="15" y="3147"/>
                    <a:pt x="17" y="3154"/>
                    <a:pt x="26" y="3157"/>
                  </a:cubicBezTo>
                  <a:cubicBezTo>
                    <a:pt x="43" y="3160"/>
                    <a:pt x="43" y="3159"/>
                    <a:pt x="27" y="3163"/>
                  </a:cubicBezTo>
                  <a:cubicBezTo>
                    <a:pt x="20" y="3165"/>
                    <a:pt x="13" y="3173"/>
                    <a:pt x="22" y="3176"/>
                  </a:cubicBezTo>
                  <a:cubicBezTo>
                    <a:pt x="39" y="3178"/>
                    <a:pt x="32" y="3186"/>
                    <a:pt x="24" y="3188"/>
                  </a:cubicBezTo>
                  <a:cubicBezTo>
                    <a:pt x="20" y="3188"/>
                    <a:pt x="17" y="3187"/>
                    <a:pt x="15" y="3187"/>
                  </a:cubicBezTo>
                  <a:cubicBezTo>
                    <a:pt x="8" y="3187"/>
                    <a:pt x="12" y="3191"/>
                    <a:pt x="30" y="3205"/>
                  </a:cubicBezTo>
                  <a:cubicBezTo>
                    <a:pt x="38" y="3222"/>
                    <a:pt x="47" y="3238"/>
                    <a:pt x="56" y="3253"/>
                  </a:cubicBezTo>
                  <a:cubicBezTo>
                    <a:pt x="63" y="3276"/>
                    <a:pt x="70" y="3285"/>
                    <a:pt x="66" y="3295"/>
                  </a:cubicBezTo>
                  <a:cubicBezTo>
                    <a:pt x="64" y="3295"/>
                    <a:pt x="63" y="3296"/>
                    <a:pt x="62" y="3297"/>
                  </a:cubicBezTo>
                  <a:lnTo>
                    <a:pt x="62" y="3297"/>
                  </a:lnTo>
                  <a:cubicBezTo>
                    <a:pt x="65" y="3295"/>
                    <a:pt x="67" y="3295"/>
                    <a:pt x="69" y="3295"/>
                  </a:cubicBezTo>
                  <a:cubicBezTo>
                    <a:pt x="75" y="3295"/>
                    <a:pt x="78" y="3301"/>
                    <a:pt x="85" y="3312"/>
                  </a:cubicBezTo>
                  <a:cubicBezTo>
                    <a:pt x="85" y="3325"/>
                    <a:pt x="96" y="3336"/>
                    <a:pt x="110" y="3336"/>
                  </a:cubicBezTo>
                  <a:cubicBezTo>
                    <a:pt x="107" y="3332"/>
                    <a:pt x="104" y="3327"/>
                    <a:pt x="104" y="3327"/>
                  </a:cubicBezTo>
                  <a:cubicBezTo>
                    <a:pt x="108" y="3324"/>
                    <a:pt x="112" y="3323"/>
                    <a:pt x="114" y="3323"/>
                  </a:cubicBezTo>
                  <a:cubicBezTo>
                    <a:pt x="119" y="3323"/>
                    <a:pt x="121" y="3328"/>
                    <a:pt x="121" y="3338"/>
                  </a:cubicBezTo>
                  <a:cubicBezTo>
                    <a:pt x="123" y="3342"/>
                    <a:pt x="117" y="3346"/>
                    <a:pt x="110" y="3351"/>
                  </a:cubicBezTo>
                  <a:cubicBezTo>
                    <a:pt x="104" y="3357"/>
                    <a:pt x="100" y="3366"/>
                    <a:pt x="105" y="3371"/>
                  </a:cubicBezTo>
                  <a:cubicBezTo>
                    <a:pt x="107" y="3374"/>
                    <a:pt x="109" y="3376"/>
                    <a:pt x="111" y="3376"/>
                  </a:cubicBezTo>
                  <a:cubicBezTo>
                    <a:pt x="113" y="3376"/>
                    <a:pt x="114" y="3375"/>
                    <a:pt x="115" y="3370"/>
                  </a:cubicBezTo>
                  <a:cubicBezTo>
                    <a:pt x="118" y="3368"/>
                    <a:pt x="120" y="3367"/>
                    <a:pt x="121" y="3367"/>
                  </a:cubicBezTo>
                  <a:cubicBezTo>
                    <a:pt x="123" y="3367"/>
                    <a:pt x="123" y="3368"/>
                    <a:pt x="125" y="3370"/>
                  </a:cubicBezTo>
                  <a:cubicBezTo>
                    <a:pt x="128" y="3376"/>
                    <a:pt x="135" y="3379"/>
                    <a:pt x="142" y="3379"/>
                  </a:cubicBezTo>
                  <a:cubicBezTo>
                    <a:pt x="144" y="3377"/>
                    <a:pt x="146" y="3376"/>
                    <a:pt x="148" y="3376"/>
                  </a:cubicBezTo>
                  <a:cubicBezTo>
                    <a:pt x="151" y="3376"/>
                    <a:pt x="153" y="3379"/>
                    <a:pt x="155" y="3382"/>
                  </a:cubicBezTo>
                  <a:cubicBezTo>
                    <a:pt x="155" y="3389"/>
                    <a:pt x="158" y="3395"/>
                    <a:pt x="162" y="3400"/>
                  </a:cubicBezTo>
                  <a:cubicBezTo>
                    <a:pt x="161" y="3402"/>
                    <a:pt x="159" y="3404"/>
                    <a:pt x="156" y="3406"/>
                  </a:cubicBezTo>
                  <a:cubicBezTo>
                    <a:pt x="152" y="3410"/>
                    <a:pt x="150" y="3416"/>
                    <a:pt x="149" y="3422"/>
                  </a:cubicBezTo>
                  <a:cubicBezTo>
                    <a:pt x="150" y="3423"/>
                    <a:pt x="151" y="3423"/>
                    <a:pt x="152" y="3423"/>
                  </a:cubicBezTo>
                  <a:cubicBezTo>
                    <a:pt x="156" y="3423"/>
                    <a:pt x="159" y="3419"/>
                    <a:pt x="159" y="3419"/>
                  </a:cubicBezTo>
                  <a:cubicBezTo>
                    <a:pt x="159" y="3419"/>
                    <a:pt x="159" y="3419"/>
                    <a:pt x="159" y="3419"/>
                  </a:cubicBezTo>
                  <a:cubicBezTo>
                    <a:pt x="163" y="3419"/>
                    <a:pt x="191" y="3443"/>
                    <a:pt x="219" y="3462"/>
                  </a:cubicBezTo>
                  <a:lnTo>
                    <a:pt x="298" y="3505"/>
                  </a:lnTo>
                  <a:cubicBezTo>
                    <a:pt x="303" y="3514"/>
                    <a:pt x="312" y="3521"/>
                    <a:pt x="316" y="3521"/>
                  </a:cubicBezTo>
                  <a:cubicBezTo>
                    <a:pt x="318" y="3521"/>
                    <a:pt x="319" y="3520"/>
                    <a:pt x="319" y="3517"/>
                  </a:cubicBezTo>
                  <a:cubicBezTo>
                    <a:pt x="320" y="3516"/>
                    <a:pt x="321" y="3515"/>
                    <a:pt x="323" y="3515"/>
                  </a:cubicBezTo>
                  <a:cubicBezTo>
                    <a:pt x="332" y="3515"/>
                    <a:pt x="355" y="3528"/>
                    <a:pt x="382" y="3544"/>
                  </a:cubicBezTo>
                  <a:cubicBezTo>
                    <a:pt x="413" y="3562"/>
                    <a:pt x="437" y="3575"/>
                    <a:pt x="446" y="3575"/>
                  </a:cubicBezTo>
                  <a:cubicBezTo>
                    <a:pt x="447" y="3575"/>
                    <a:pt x="449" y="3574"/>
                    <a:pt x="449" y="3573"/>
                  </a:cubicBezTo>
                  <a:cubicBezTo>
                    <a:pt x="449" y="3573"/>
                    <a:pt x="455" y="3576"/>
                    <a:pt x="465" y="3582"/>
                  </a:cubicBezTo>
                  <a:cubicBezTo>
                    <a:pt x="476" y="3589"/>
                    <a:pt x="491" y="3588"/>
                    <a:pt x="496" y="3590"/>
                  </a:cubicBezTo>
                  <a:cubicBezTo>
                    <a:pt x="499" y="3589"/>
                    <a:pt x="501" y="3589"/>
                    <a:pt x="503" y="3589"/>
                  </a:cubicBezTo>
                  <a:cubicBezTo>
                    <a:pt x="507" y="3589"/>
                    <a:pt x="508" y="3591"/>
                    <a:pt x="501" y="3593"/>
                  </a:cubicBezTo>
                  <a:cubicBezTo>
                    <a:pt x="497" y="3600"/>
                    <a:pt x="493" y="3608"/>
                    <a:pt x="499" y="3610"/>
                  </a:cubicBezTo>
                  <a:cubicBezTo>
                    <a:pt x="502" y="3612"/>
                    <a:pt x="504" y="3613"/>
                    <a:pt x="506" y="3613"/>
                  </a:cubicBezTo>
                  <a:cubicBezTo>
                    <a:pt x="511" y="3613"/>
                    <a:pt x="514" y="3608"/>
                    <a:pt x="518" y="3602"/>
                  </a:cubicBezTo>
                  <a:cubicBezTo>
                    <a:pt x="519" y="3599"/>
                    <a:pt x="522" y="3598"/>
                    <a:pt x="523" y="3598"/>
                  </a:cubicBezTo>
                  <a:cubicBezTo>
                    <a:pt x="525" y="3598"/>
                    <a:pt x="527" y="3599"/>
                    <a:pt x="527" y="3599"/>
                  </a:cubicBezTo>
                  <a:cubicBezTo>
                    <a:pt x="532" y="3601"/>
                    <a:pt x="532" y="3601"/>
                    <a:pt x="528" y="3609"/>
                  </a:cubicBezTo>
                  <a:lnTo>
                    <a:pt x="520" y="3622"/>
                  </a:lnTo>
                  <a:lnTo>
                    <a:pt x="526" y="3626"/>
                  </a:lnTo>
                  <a:cubicBezTo>
                    <a:pt x="528" y="3622"/>
                    <a:pt x="530" y="3621"/>
                    <a:pt x="532" y="3621"/>
                  </a:cubicBezTo>
                  <a:cubicBezTo>
                    <a:pt x="534" y="3621"/>
                    <a:pt x="535" y="3621"/>
                    <a:pt x="535" y="3621"/>
                  </a:cubicBezTo>
                  <a:cubicBezTo>
                    <a:pt x="540" y="3625"/>
                    <a:pt x="540" y="3625"/>
                    <a:pt x="532" y="3639"/>
                  </a:cubicBezTo>
                  <a:cubicBezTo>
                    <a:pt x="527" y="3647"/>
                    <a:pt x="527" y="3652"/>
                    <a:pt x="530" y="3652"/>
                  </a:cubicBezTo>
                  <a:cubicBezTo>
                    <a:pt x="533" y="3652"/>
                    <a:pt x="537" y="3649"/>
                    <a:pt x="542" y="3645"/>
                  </a:cubicBezTo>
                  <a:lnTo>
                    <a:pt x="557" y="3644"/>
                  </a:lnTo>
                  <a:lnTo>
                    <a:pt x="557" y="3644"/>
                  </a:lnTo>
                  <a:cubicBezTo>
                    <a:pt x="556" y="3652"/>
                    <a:pt x="559" y="3655"/>
                    <a:pt x="564" y="3655"/>
                  </a:cubicBezTo>
                  <a:cubicBezTo>
                    <a:pt x="570" y="3655"/>
                    <a:pt x="577" y="3651"/>
                    <a:pt x="583" y="3649"/>
                  </a:cubicBezTo>
                  <a:lnTo>
                    <a:pt x="583" y="3649"/>
                  </a:lnTo>
                  <a:cubicBezTo>
                    <a:pt x="581" y="3660"/>
                    <a:pt x="582" y="3665"/>
                    <a:pt x="586" y="3665"/>
                  </a:cubicBezTo>
                  <a:cubicBezTo>
                    <a:pt x="589" y="3665"/>
                    <a:pt x="593" y="3663"/>
                    <a:pt x="598" y="3658"/>
                  </a:cubicBezTo>
                  <a:cubicBezTo>
                    <a:pt x="600" y="3656"/>
                    <a:pt x="602" y="3654"/>
                    <a:pt x="603" y="3654"/>
                  </a:cubicBezTo>
                  <a:cubicBezTo>
                    <a:pt x="606" y="3654"/>
                    <a:pt x="608" y="3658"/>
                    <a:pt x="609" y="3664"/>
                  </a:cubicBezTo>
                  <a:cubicBezTo>
                    <a:pt x="611" y="3674"/>
                    <a:pt x="615" y="3677"/>
                    <a:pt x="626" y="3684"/>
                  </a:cubicBezTo>
                  <a:cubicBezTo>
                    <a:pt x="627" y="3684"/>
                    <a:pt x="628" y="3684"/>
                    <a:pt x="630" y="3684"/>
                  </a:cubicBezTo>
                  <a:cubicBezTo>
                    <a:pt x="642" y="3684"/>
                    <a:pt x="676" y="3703"/>
                    <a:pt x="715" y="3726"/>
                  </a:cubicBezTo>
                  <a:cubicBezTo>
                    <a:pt x="756" y="3749"/>
                    <a:pt x="786" y="3765"/>
                    <a:pt x="796" y="3765"/>
                  </a:cubicBezTo>
                  <a:cubicBezTo>
                    <a:pt x="798" y="3765"/>
                    <a:pt x="799" y="3765"/>
                    <a:pt x="799" y="3764"/>
                  </a:cubicBezTo>
                  <a:cubicBezTo>
                    <a:pt x="805" y="3767"/>
                    <a:pt x="805" y="3767"/>
                    <a:pt x="806" y="3777"/>
                  </a:cubicBezTo>
                  <a:cubicBezTo>
                    <a:pt x="804" y="3781"/>
                    <a:pt x="804" y="3783"/>
                    <a:pt x="807" y="3783"/>
                  </a:cubicBezTo>
                  <a:cubicBezTo>
                    <a:pt x="810" y="3783"/>
                    <a:pt x="814" y="3781"/>
                    <a:pt x="821" y="3776"/>
                  </a:cubicBezTo>
                  <a:cubicBezTo>
                    <a:pt x="825" y="3774"/>
                    <a:pt x="829" y="3771"/>
                    <a:pt x="830" y="3771"/>
                  </a:cubicBezTo>
                  <a:cubicBezTo>
                    <a:pt x="831" y="3771"/>
                    <a:pt x="830" y="3773"/>
                    <a:pt x="826" y="3779"/>
                  </a:cubicBezTo>
                  <a:cubicBezTo>
                    <a:pt x="822" y="3786"/>
                    <a:pt x="833" y="3792"/>
                    <a:pt x="854" y="3804"/>
                  </a:cubicBezTo>
                  <a:cubicBezTo>
                    <a:pt x="867" y="3811"/>
                    <a:pt x="883" y="3821"/>
                    <a:pt x="891" y="3821"/>
                  </a:cubicBezTo>
                  <a:cubicBezTo>
                    <a:pt x="893" y="3821"/>
                    <a:pt x="895" y="3820"/>
                    <a:pt x="896" y="3819"/>
                  </a:cubicBezTo>
                  <a:cubicBezTo>
                    <a:pt x="901" y="3818"/>
                    <a:pt x="904" y="3818"/>
                    <a:pt x="906" y="3818"/>
                  </a:cubicBezTo>
                  <a:cubicBezTo>
                    <a:pt x="909" y="3818"/>
                    <a:pt x="907" y="3819"/>
                    <a:pt x="900" y="3822"/>
                  </a:cubicBezTo>
                  <a:cubicBezTo>
                    <a:pt x="888" y="3832"/>
                    <a:pt x="906" y="3851"/>
                    <a:pt x="927" y="3851"/>
                  </a:cubicBezTo>
                  <a:cubicBezTo>
                    <a:pt x="929" y="3851"/>
                    <a:pt x="932" y="3851"/>
                    <a:pt x="934" y="3850"/>
                  </a:cubicBezTo>
                  <a:cubicBezTo>
                    <a:pt x="939" y="3854"/>
                    <a:pt x="944" y="3856"/>
                    <a:pt x="941" y="3864"/>
                  </a:cubicBezTo>
                  <a:cubicBezTo>
                    <a:pt x="950" y="3868"/>
                    <a:pt x="961" y="3871"/>
                    <a:pt x="971" y="3871"/>
                  </a:cubicBezTo>
                  <a:cubicBezTo>
                    <a:pt x="976" y="3875"/>
                    <a:pt x="998" y="3887"/>
                    <a:pt x="1008" y="3893"/>
                  </a:cubicBezTo>
                  <a:cubicBezTo>
                    <a:pt x="1014" y="3896"/>
                    <a:pt x="1022" y="3898"/>
                    <a:pt x="1029" y="3898"/>
                  </a:cubicBezTo>
                  <a:cubicBezTo>
                    <a:pt x="1031" y="3898"/>
                    <a:pt x="1032" y="3897"/>
                    <a:pt x="1034" y="3897"/>
                  </a:cubicBezTo>
                  <a:lnTo>
                    <a:pt x="1039" y="3901"/>
                  </a:lnTo>
                  <a:cubicBezTo>
                    <a:pt x="1035" y="3908"/>
                    <a:pt x="1062" y="3923"/>
                    <a:pt x="1099" y="3944"/>
                  </a:cubicBezTo>
                  <a:cubicBezTo>
                    <a:pt x="1136" y="3966"/>
                    <a:pt x="1168" y="3984"/>
                    <a:pt x="1169" y="3994"/>
                  </a:cubicBezTo>
                  <a:cubicBezTo>
                    <a:pt x="1171" y="3995"/>
                    <a:pt x="1174" y="3995"/>
                    <a:pt x="1176" y="3995"/>
                  </a:cubicBezTo>
                  <a:cubicBezTo>
                    <a:pt x="1179" y="3995"/>
                    <a:pt x="1182" y="3994"/>
                    <a:pt x="1184" y="3993"/>
                  </a:cubicBezTo>
                  <a:cubicBezTo>
                    <a:pt x="1190" y="3988"/>
                    <a:pt x="1194" y="3986"/>
                    <a:pt x="1198" y="3986"/>
                  </a:cubicBezTo>
                  <a:cubicBezTo>
                    <a:pt x="1202" y="3986"/>
                    <a:pt x="1204" y="3989"/>
                    <a:pt x="1204" y="3995"/>
                  </a:cubicBezTo>
                  <a:cubicBezTo>
                    <a:pt x="1203" y="4008"/>
                    <a:pt x="1213" y="4018"/>
                    <a:pt x="1224" y="4018"/>
                  </a:cubicBezTo>
                  <a:cubicBezTo>
                    <a:pt x="1228" y="4018"/>
                    <a:pt x="1232" y="4017"/>
                    <a:pt x="1236" y="4014"/>
                  </a:cubicBezTo>
                  <a:lnTo>
                    <a:pt x="1236" y="4014"/>
                  </a:lnTo>
                  <a:lnTo>
                    <a:pt x="1232" y="4021"/>
                  </a:lnTo>
                  <a:cubicBezTo>
                    <a:pt x="1230" y="4031"/>
                    <a:pt x="1236" y="4035"/>
                    <a:pt x="1245" y="4035"/>
                  </a:cubicBezTo>
                  <a:cubicBezTo>
                    <a:pt x="1250" y="4035"/>
                    <a:pt x="1257" y="4033"/>
                    <a:pt x="1263" y="4029"/>
                  </a:cubicBezTo>
                  <a:cubicBezTo>
                    <a:pt x="1264" y="4037"/>
                    <a:pt x="1264" y="4046"/>
                    <a:pt x="1271" y="4046"/>
                  </a:cubicBezTo>
                  <a:cubicBezTo>
                    <a:pt x="1272" y="4046"/>
                    <a:pt x="1274" y="4046"/>
                    <a:pt x="1275" y="4045"/>
                  </a:cubicBezTo>
                  <a:lnTo>
                    <a:pt x="1275" y="4045"/>
                  </a:lnTo>
                  <a:cubicBezTo>
                    <a:pt x="1279" y="4048"/>
                    <a:pt x="1279" y="4048"/>
                    <a:pt x="1272" y="4062"/>
                  </a:cubicBezTo>
                  <a:cubicBezTo>
                    <a:pt x="1268" y="4069"/>
                    <a:pt x="1264" y="4077"/>
                    <a:pt x="1269" y="4079"/>
                  </a:cubicBezTo>
                  <a:cubicBezTo>
                    <a:pt x="1270" y="4080"/>
                    <a:pt x="1271" y="4080"/>
                    <a:pt x="1272" y="4080"/>
                  </a:cubicBezTo>
                  <a:cubicBezTo>
                    <a:pt x="1276" y="4080"/>
                    <a:pt x="1279" y="4074"/>
                    <a:pt x="1283" y="4068"/>
                  </a:cubicBezTo>
                  <a:lnTo>
                    <a:pt x="1293" y="4075"/>
                  </a:lnTo>
                  <a:cubicBezTo>
                    <a:pt x="1293" y="4075"/>
                    <a:pt x="1294" y="4075"/>
                    <a:pt x="1295" y="4075"/>
                  </a:cubicBezTo>
                  <a:cubicBezTo>
                    <a:pt x="1297" y="4075"/>
                    <a:pt x="1300" y="4074"/>
                    <a:pt x="1303" y="4070"/>
                  </a:cubicBezTo>
                  <a:cubicBezTo>
                    <a:pt x="1304" y="4067"/>
                    <a:pt x="1306" y="4066"/>
                    <a:pt x="1309" y="4066"/>
                  </a:cubicBezTo>
                  <a:cubicBezTo>
                    <a:pt x="1311" y="4066"/>
                    <a:pt x="1314" y="4068"/>
                    <a:pt x="1318" y="4069"/>
                  </a:cubicBezTo>
                  <a:cubicBezTo>
                    <a:pt x="1316" y="4072"/>
                    <a:pt x="1316" y="4073"/>
                    <a:pt x="1317" y="4073"/>
                  </a:cubicBezTo>
                  <a:cubicBezTo>
                    <a:pt x="1318" y="4073"/>
                    <a:pt x="1322" y="4069"/>
                    <a:pt x="1321" y="4062"/>
                  </a:cubicBezTo>
                  <a:cubicBezTo>
                    <a:pt x="1325" y="4057"/>
                    <a:pt x="1328" y="4050"/>
                    <a:pt x="1332" y="4050"/>
                  </a:cubicBezTo>
                  <a:cubicBezTo>
                    <a:pt x="1333" y="4050"/>
                    <a:pt x="1333" y="4050"/>
                    <a:pt x="1334" y="4051"/>
                  </a:cubicBezTo>
                  <a:lnTo>
                    <a:pt x="1342" y="4036"/>
                  </a:lnTo>
                  <a:cubicBezTo>
                    <a:pt x="1350" y="4023"/>
                    <a:pt x="1355" y="4016"/>
                    <a:pt x="1348" y="4003"/>
                  </a:cubicBezTo>
                  <a:cubicBezTo>
                    <a:pt x="1335" y="3989"/>
                    <a:pt x="1325" y="3976"/>
                    <a:pt x="1318" y="3976"/>
                  </a:cubicBezTo>
                  <a:cubicBezTo>
                    <a:pt x="1315" y="3976"/>
                    <a:pt x="1313" y="3978"/>
                    <a:pt x="1311" y="3981"/>
                  </a:cubicBezTo>
                  <a:cubicBezTo>
                    <a:pt x="1311" y="3981"/>
                    <a:pt x="1305" y="3983"/>
                    <a:pt x="1300" y="3983"/>
                  </a:cubicBezTo>
                  <a:cubicBezTo>
                    <a:pt x="1299" y="3983"/>
                    <a:pt x="1297" y="3983"/>
                    <a:pt x="1296" y="3983"/>
                  </a:cubicBezTo>
                  <a:cubicBezTo>
                    <a:pt x="1291" y="3979"/>
                    <a:pt x="1289" y="3969"/>
                    <a:pt x="1289" y="3969"/>
                  </a:cubicBezTo>
                  <a:cubicBezTo>
                    <a:pt x="1293" y="3962"/>
                    <a:pt x="1272" y="3950"/>
                    <a:pt x="1246" y="3934"/>
                  </a:cubicBezTo>
                  <a:cubicBezTo>
                    <a:pt x="1213" y="3916"/>
                    <a:pt x="1197" y="3907"/>
                    <a:pt x="1196" y="3897"/>
                  </a:cubicBezTo>
                  <a:cubicBezTo>
                    <a:pt x="1196" y="3892"/>
                    <a:pt x="1193" y="3887"/>
                    <a:pt x="1190" y="3884"/>
                  </a:cubicBezTo>
                  <a:cubicBezTo>
                    <a:pt x="1189" y="3885"/>
                    <a:pt x="1188" y="3885"/>
                    <a:pt x="1186" y="3885"/>
                  </a:cubicBezTo>
                  <a:cubicBezTo>
                    <a:pt x="1176" y="3885"/>
                    <a:pt x="1148" y="3870"/>
                    <a:pt x="1117" y="3851"/>
                  </a:cubicBezTo>
                  <a:cubicBezTo>
                    <a:pt x="1083" y="3833"/>
                    <a:pt x="1051" y="3814"/>
                    <a:pt x="1041" y="3814"/>
                  </a:cubicBezTo>
                  <a:cubicBezTo>
                    <a:pt x="1040" y="3814"/>
                    <a:pt x="1039" y="3815"/>
                    <a:pt x="1038" y="3815"/>
                  </a:cubicBezTo>
                  <a:lnTo>
                    <a:pt x="1027" y="3810"/>
                  </a:lnTo>
                  <a:cubicBezTo>
                    <a:pt x="1031" y="3803"/>
                    <a:pt x="1020" y="3796"/>
                    <a:pt x="1010" y="3791"/>
                  </a:cubicBezTo>
                  <a:cubicBezTo>
                    <a:pt x="1001" y="3791"/>
                    <a:pt x="992" y="3790"/>
                    <a:pt x="984" y="3785"/>
                  </a:cubicBezTo>
                  <a:cubicBezTo>
                    <a:pt x="989" y="3778"/>
                    <a:pt x="983" y="3775"/>
                    <a:pt x="973" y="3769"/>
                  </a:cubicBezTo>
                  <a:cubicBezTo>
                    <a:pt x="967" y="3765"/>
                    <a:pt x="962" y="3763"/>
                    <a:pt x="959" y="3763"/>
                  </a:cubicBezTo>
                  <a:cubicBezTo>
                    <a:pt x="956" y="3763"/>
                    <a:pt x="954" y="3764"/>
                    <a:pt x="953" y="3767"/>
                  </a:cubicBezTo>
                  <a:cubicBezTo>
                    <a:pt x="933" y="3756"/>
                    <a:pt x="914" y="3742"/>
                    <a:pt x="898" y="3727"/>
                  </a:cubicBezTo>
                  <a:cubicBezTo>
                    <a:pt x="897" y="3722"/>
                    <a:pt x="895" y="3720"/>
                    <a:pt x="892" y="3720"/>
                  </a:cubicBezTo>
                  <a:cubicBezTo>
                    <a:pt x="888" y="3720"/>
                    <a:pt x="883" y="3722"/>
                    <a:pt x="878" y="3725"/>
                  </a:cubicBezTo>
                  <a:cubicBezTo>
                    <a:pt x="875" y="3730"/>
                    <a:pt x="870" y="3733"/>
                    <a:pt x="864" y="3733"/>
                  </a:cubicBezTo>
                  <a:cubicBezTo>
                    <a:pt x="863" y="3733"/>
                    <a:pt x="861" y="3733"/>
                    <a:pt x="860" y="3732"/>
                  </a:cubicBezTo>
                  <a:lnTo>
                    <a:pt x="868" y="3719"/>
                  </a:lnTo>
                  <a:cubicBezTo>
                    <a:pt x="877" y="3714"/>
                    <a:pt x="877" y="3714"/>
                    <a:pt x="867" y="3709"/>
                  </a:cubicBezTo>
                  <a:lnTo>
                    <a:pt x="855" y="3702"/>
                  </a:lnTo>
                  <a:cubicBezTo>
                    <a:pt x="855" y="3703"/>
                    <a:pt x="854" y="3704"/>
                    <a:pt x="852" y="3704"/>
                  </a:cubicBezTo>
                  <a:cubicBezTo>
                    <a:pt x="843" y="3704"/>
                    <a:pt x="819" y="3691"/>
                    <a:pt x="788" y="3673"/>
                  </a:cubicBezTo>
                  <a:cubicBezTo>
                    <a:pt x="751" y="3651"/>
                    <a:pt x="733" y="3641"/>
                    <a:pt x="725" y="3641"/>
                  </a:cubicBezTo>
                  <a:cubicBezTo>
                    <a:pt x="722" y="3641"/>
                    <a:pt x="721" y="3642"/>
                    <a:pt x="720" y="3644"/>
                  </a:cubicBezTo>
                  <a:cubicBezTo>
                    <a:pt x="718" y="3646"/>
                    <a:pt x="717" y="3647"/>
                    <a:pt x="715" y="3647"/>
                  </a:cubicBezTo>
                  <a:cubicBezTo>
                    <a:pt x="711" y="3647"/>
                    <a:pt x="707" y="3642"/>
                    <a:pt x="698" y="3631"/>
                  </a:cubicBezTo>
                  <a:cubicBezTo>
                    <a:pt x="683" y="3601"/>
                    <a:pt x="679" y="3594"/>
                    <a:pt x="675" y="3594"/>
                  </a:cubicBezTo>
                  <a:cubicBezTo>
                    <a:pt x="673" y="3594"/>
                    <a:pt x="671" y="3594"/>
                    <a:pt x="669" y="3596"/>
                  </a:cubicBezTo>
                  <a:cubicBezTo>
                    <a:pt x="675" y="3599"/>
                    <a:pt x="670" y="3606"/>
                    <a:pt x="667" y="3612"/>
                  </a:cubicBezTo>
                  <a:cubicBezTo>
                    <a:pt x="663" y="3619"/>
                    <a:pt x="660" y="3622"/>
                    <a:pt x="658" y="3622"/>
                  </a:cubicBezTo>
                  <a:cubicBezTo>
                    <a:pt x="655" y="3622"/>
                    <a:pt x="654" y="3616"/>
                    <a:pt x="656" y="3607"/>
                  </a:cubicBezTo>
                  <a:cubicBezTo>
                    <a:pt x="663" y="3594"/>
                    <a:pt x="599" y="3563"/>
                    <a:pt x="575" y="3563"/>
                  </a:cubicBezTo>
                  <a:cubicBezTo>
                    <a:pt x="571" y="3563"/>
                    <a:pt x="569" y="3564"/>
                    <a:pt x="567" y="3565"/>
                  </a:cubicBezTo>
                  <a:cubicBezTo>
                    <a:pt x="565" y="3568"/>
                    <a:pt x="564" y="3570"/>
                    <a:pt x="564" y="3570"/>
                  </a:cubicBezTo>
                  <a:cubicBezTo>
                    <a:pt x="564" y="3570"/>
                    <a:pt x="566" y="3566"/>
                    <a:pt x="570" y="3559"/>
                  </a:cubicBezTo>
                  <a:cubicBezTo>
                    <a:pt x="575" y="3551"/>
                    <a:pt x="569" y="3548"/>
                    <a:pt x="548" y="3536"/>
                  </a:cubicBezTo>
                  <a:lnTo>
                    <a:pt x="532" y="3527"/>
                  </a:lnTo>
                  <a:cubicBezTo>
                    <a:pt x="531" y="3530"/>
                    <a:pt x="528" y="3531"/>
                    <a:pt x="525" y="3531"/>
                  </a:cubicBezTo>
                  <a:cubicBezTo>
                    <a:pt x="514" y="3531"/>
                    <a:pt x="497" y="3514"/>
                    <a:pt x="500" y="3508"/>
                  </a:cubicBezTo>
                  <a:cubicBezTo>
                    <a:pt x="499" y="3498"/>
                    <a:pt x="499" y="3498"/>
                    <a:pt x="489" y="3492"/>
                  </a:cubicBezTo>
                  <a:cubicBezTo>
                    <a:pt x="486" y="3493"/>
                    <a:pt x="484" y="3493"/>
                    <a:pt x="482" y="3493"/>
                  </a:cubicBezTo>
                  <a:cubicBezTo>
                    <a:pt x="460" y="3493"/>
                    <a:pt x="442" y="3474"/>
                    <a:pt x="446" y="3468"/>
                  </a:cubicBezTo>
                  <a:lnTo>
                    <a:pt x="435" y="3462"/>
                  </a:lnTo>
                  <a:cubicBezTo>
                    <a:pt x="432" y="3463"/>
                    <a:pt x="430" y="3463"/>
                    <a:pt x="428" y="3463"/>
                  </a:cubicBezTo>
                  <a:cubicBezTo>
                    <a:pt x="421" y="3463"/>
                    <a:pt x="415" y="3461"/>
                    <a:pt x="410" y="3456"/>
                  </a:cubicBezTo>
                  <a:cubicBezTo>
                    <a:pt x="400" y="3451"/>
                    <a:pt x="395" y="3448"/>
                    <a:pt x="392" y="3448"/>
                  </a:cubicBezTo>
                  <a:cubicBezTo>
                    <a:pt x="390" y="3448"/>
                    <a:pt x="389" y="3450"/>
                    <a:pt x="390" y="3454"/>
                  </a:cubicBezTo>
                  <a:cubicBezTo>
                    <a:pt x="386" y="3461"/>
                    <a:pt x="383" y="3466"/>
                    <a:pt x="379" y="3466"/>
                  </a:cubicBezTo>
                  <a:cubicBezTo>
                    <a:pt x="378" y="3466"/>
                    <a:pt x="377" y="3466"/>
                    <a:pt x="376" y="3465"/>
                  </a:cubicBezTo>
                  <a:lnTo>
                    <a:pt x="381" y="3459"/>
                  </a:lnTo>
                  <a:cubicBezTo>
                    <a:pt x="384" y="3452"/>
                    <a:pt x="368" y="3443"/>
                    <a:pt x="347" y="3431"/>
                  </a:cubicBezTo>
                  <a:cubicBezTo>
                    <a:pt x="320" y="3415"/>
                    <a:pt x="310" y="3409"/>
                    <a:pt x="308" y="3399"/>
                  </a:cubicBezTo>
                  <a:lnTo>
                    <a:pt x="299" y="3403"/>
                  </a:lnTo>
                  <a:cubicBezTo>
                    <a:pt x="296" y="3404"/>
                    <a:pt x="294" y="3405"/>
                    <a:pt x="292" y="3405"/>
                  </a:cubicBezTo>
                  <a:cubicBezTo>
                    <a:pt x="287" y="3405"/>
                    <a:pt x="286" y="3402"/>
                    <a:pt x="289" y="3397"/>
                  </a:cubicBezTo>
                  <a:cubicBezTo>
                    <a:pt x="287" y="3390"/>
                    <a:pt x="281" y="3385"/>
                    <a:pt x="275" y="3382"/>
                  </a:cubicBezTo>
                  <a:cubicBezTo>
                    <a:pt x="272" y="3380"/>
                    <a:pt x="270" y="3380"/>
                    <a:pt x="269" y="3380"/>
                  </a:cubicBezTo>
                  <a:cubicBezTo>
                    <a:pt x="267" y="3380"/>
                    <a:pt x="266" y="3381"/>
                    <a:pt x="262" y="3381"/>
                  </a:cubicBezTo>
                  <a:lnTo>
                    <a:pt x="256" y="3376"/>
                  </a:lnTo>
                  <a:cubicBezTo>
                    <a:pt x="261" y="3364"/>
                    <a:pt x="257" y="3356"/>
                    <a:pt x="248" y="3356"/>
                  </a:cubicBezTo>
                  <a:cubicBezTo>
                    <a:pt x="245" y="3356"/>
                    <a:pt x="241" y="3357"/>
                    <a:pt x="237" y="3360"/>
                  </a:cubicBezTo>
                  <a:cubicBezTo>
                    <a:pt x="243" y="3354"/>
                    <a:pt x="239" y="3351"/>
                    <a:pt x="236" y="3348"/>
                  </a:cubicBezTo>
                  <a:cubicBezTo>
                    <a:pt x="224" y="3346"/>
                    <a:pt x="210" y="3332"/>
                    <a:pt x="216" y="3327"/>
                  </a:cubicBezTo>
                  <a:cubicBezTo>
                    <a:pt x="216" y="3327"/>
                    <a:pt x="216" y="3327"/>
                    <a:pt x="213" y="3324"/>
                  </a:cubicBezTo>
                  <a:cubicBezTo>
                    <a:pt x="212" y="3324"/>
                    <a:pt x="211" y="3324"/>
                    <a:pt x="210" y="3324"/>
                  </a:cubicBezTo>
                  <a:cubicBezTo>
                    <a:pt x="205" y="3324"/>
                    <a:pt x="200" y="3322"/>
                    <a:pt x="198" y="3317"/>
                  </a:cubicBezTo>
                  <a:cubicBezTo>
                    <a:pt x="195" y="3313"/>
                    <a:pt x="191" y="3311"/>
                    <a:pt x="187" y="3311"/>
                  </a:cubicBezTo>
                  <a:cubicBezTo>
                    <a:pt x="185" y="3311"/>
                    <a:pt x="184" y="3311"/>
                    <a:pt x="182" y="3312"/>
                  </a:cubicBezTo>
                  <a:cubicBezTo>
                    <a:pt x="181" y="3312"/>
                    <a:pt x="180" y="3312"/>
                    <a:pt x="179" y="3312"/>
                  </a:cubicBezTo>
                  <a:cubicBezTo>
                    <a:pt x="171" y="3312"/>
                    <a:pt x="169" y="3308"/>
                    <a:pt x="169" y="3308"/>
                  </a:cubicBezTo>
                  <a:cubicBezTo>
                    <a:pt x="167" y="3304"/>
                    <a:pt x="176" y="3304"/>
                    <a:pt x="186" y="3303"/>
                  </a:cubicBezTo>
                  <a:cubicBezTo>
                    <a:pt x="187" y="3303"/>
                    <a:pt x="188" y="3303"/>
                    <a:pt x="189" y="3303"/>
                  </a:cubicBezTo>
                  <a:cubicBezTo>
                    <a:pt x="196" y="3303"/>
                    <a:pt x="187" y="3294"/>
                    <a:pt x="168" y="3290"/>
                  </a:cubicBezTo>
                  <a:cubicBezTo>
                    <a:pt x="146" y="3287"/>
                    <a:pt x="145" y="3287"/>
                    <a:pt x="165" y="3287"/>
                  </a:cubicBezTo>
                  <a:cubicBezTo>
                    <a:pt x="174" y="3286"/>
                    <a:pt x="183" y="3286"/>
                    <a:pt x="172" y="3283"/>
                  </a:cubicBezTo>
                  <a:cubicBezTo>
                    <a:pt x="172" y="3283"/>
                    <a:pt x="168" y="3277"/>
                    <a:pt x="163" y="3277"/>
                  </a:cubicBezTo>
                  <a:cubicBezTo>
                    <a:pt x="162" y="3277"/>
                    <a:pt x="161" y="3277"/>
                    <a:pt x="160" y="3278"/>
                  </a:cubicBezTo>
                  <a:cubicBezTo>
                    <a:pt x="156" y="3275"/>
                    <a:pt x="154" y="3270"/>
                    <a:pt x="152" y="3266"/>
                  </a:cubicBezTo>
                  <a:cubicBezTo>
                    <a:pt x="154" y="3259"/>
                    <a:pt x="153" y="3251"/>
                    <a:pt x="150" y="3244"/>
                  </a:cubicBezTo>
                  <a:cubicBezTo>
                    <a:pt x="141" y="3244"/>
                    <a:pt x="141" y="3243"/>
                    <a:pt x="145" y="3235"/>
                  </a:cubicBezTo>
                  <a:cubicBezTo>
                    <a:pt x="150" y="3233"/>
                    <a:pt x="151" y="3232"/>
                    <a:pt x="148" y="3232"/>
                  </a:cubicBezTo>
                  <a:cubicBezTo>
                    <a:pt x="146" y="3232"/>
                    <a:pt x="142" y="3233"/>
                    <a:pt x="136" y="3235"/>
                  </a:cubicBezTo>
                  <a:cubicBezTo>
                    <a:pt x="126" y="3234"/>
                    <a:pt x="125" y="3229"/>
                    <a:pt x="131" y="3221"/>
                  </a:cubicBezTo>
                  <a:cubicBezTo>
                    <a:pt x="142" y="3217"/>
                    <a:pt x="143" y="3213"/>
                    <a:pt x="140" y="3213"/>
                  </a:cubicBezTo>
                  <a:cubicBezTo>
                    <a:pt x="139" y="3213"/>
                    <a:pt x="138" y="3213"/>
                    <a:pt x="136" y="3214"/>
                  </a:cubicBezTo>
                  <a:cubicBezTo>
                    <a:pt x="126" y="3212"/>
                    <a:pt x="125" y="3207"/>
                    <a:pt x="125" y="3207"/>
                  </a:cubicBezTo>
                  <a:cubicBezTo>
                    <a:pt x="132" y="3205"/>
                    <a:pt x="117" y="3164"/>
                    <a:pt x="110" y="3121"/>
                  </a:cubicBezTo>
                  <a:cubicBezTo>
                    <a:pt x="110" y="3116"/>
                    <a:pt x="103" y="3113"/>
                    <a:pt x="97" y="3113"/>
                  </a:cubicBezTo>
                  <a:cubicBezTo>
                    <a:pt x="96" y="3113"/>
                    <a:pt x="95" y="3113"/>
                    <a:pt x="94" y="3113"/>
                  </a:cubicBezTo>
                  <a:cubicBezTo>
                    <a:pt x="89" y="3114"/>
                    <a:pt x="86" y="3114"/>
                    <a:pt x="84" y="3114"/>
                  </a:cubicBezTo>
                  <a:cubicBezTo>
                    <a:pt x="82" y="3114"/>
                    <a:pt x="87" y="3112"/>
                    <a:pt x="93" y="3108"/>
                  </a:cubicBezTo>
                  <a:cubicBezTo>
                    <a:pt x="110" y="3102"/>
                    <a:pt x="114" y="3095"/>
                    <a:pt x="105" y="3095"/>
                  </a:cubicBezTo>
                  <a:cubicBezTo>
                    <a:pt x="102" y="3095"/>
                    <a:pt x="97" y="3096"/>
                    <a:pt x="91" y="3097"/>
                  </a:cubicBezTo>
                  <a:cubicBezTo>
                    <a:pt x="85" y="3100"/>
                    <a:pt x="81" y="3102"/>
                    <a:pt x="80" y="3102"/>
                  </a:cubicBezTo>
                  <a:cubicBezTo>
                    <a:pt x="79" y="3102"/>
                    <a:pt x="83" y="3099"/>
                    <a:pt x="91" y="3093"/>
                  </a:cubicBezTo>
                  <a:cubicBezTo>
                    <a:pt x="98" y="3087"/>
                    <a:pt x="98" y="3087"/>
                    <a:pt x="90" y="3083"/>
                  </a:cubicBezTo>
                  <a:cubicBezTo>
                    <a:pt x="82" y="3083"/>
                    <a:pt x="82" y="3078"/>
                    <a:pt x="90" y="3078"/>
                  </a:cubicBezTo>
                  <a:cubicBezTo>
                    <a:pt x="98" y="3073"/>
                    <a:pt x="106" y="3067"/>
                    <a:pt x="98" y="3067"/>
                  </a:cubicBezTo>
                  <a:cubicBezTo>
                    <a:pt x="98" y="3067"/>
                    <a:pt x="98" y="3063"/>
                    <a:pt x="106" y="3058"/>
                  </a:cubicBezTo>
                  <a:cubicBezTo>
                    <a:pt x="114" y="3053"/>
                    <a:pt x="106" y="3048"/>
                    <a:pt x="98" y="3042"/>
                  </a:cubicBezTo>
                  <a:cubicBezTo>
                    <a:pt x="87" y="3032"/>
                    <a:pt x="85" y="3026"/>
                    <a:pt x="90" y="3026"/>
                  </a:cubicBezTo>
                  <a:cubicBezTo>
                    <a:pt x="92" y="3026"/>
                    <a:pt x="95" y="3026"/>
                    <a:pt x="99" y="3028"/>
                  </a:cubicBezTo>
                  <a:cubicBezTo>
                    <a:pt x="101" y="3029"/>
                    <a:pt x="103" y="3029"/>
                    <a:pt x="104" y="3029"/>
                  </a:cubicBezTo>
                  <a:cubicBezTo>
                    <a:pt x="114" y="3029"/>
                    <a:pt x="108" y="3009"/>
                    <a:pt x="94" y="3003"/>
                  </a:cubicBezTo>
                  <a:cubicBezTo>
                    <a:pt x="83" y="2998"/>
                    <a:pt x="80" y="2996"/>
                    <a:pt x="82" y="2996"/>
                  </a:cubicBezTo>
                  <a:cubicBezTo>
                    <a:pt x="83" y="2996"/>
                    <a:pt x="85" y="2996"/>
                    <a:pt x="87" y="2996"/>
                  </a:cubicBezTo>
                  <a:cubicBezTo>
                    <a:pt x="88" y="2997"/>
                    <a:pt x="89" y="2997"/>
                    <a:pt x="89" y="2997"/>
                  </a:cubicBezTo>
                  <a:cubicBezTo>
                    <a:pt x="95" y="2997"/>
                    <a:pt x="96" y="2993"/>
                    <a:pt x="96" y="2993"/>
                  </a:cubicBezTo>
                  <a:cubicBezTo>
                    <a:pt x="97" y="2988"/>
                    <a:pt x="98" y="2984"/>
                    <a:pt x="104" y="2984"/>
                  </a:cubicBezTo>
                  <a:cubicBezTo>
                    <a:pt x="104" y="2984"/>
                    <a:pt x="105" y="2984"/>
                    <a:pt x="106" y="2984"/>
                  </a:cubicBezTo>
                  <a:cubicBezTo>
                    <a:pt x="106" y="2979"/>
                    <a:pt x="104" y="2973"/>
                    <a:pt x="100" y="2968"/>
                  </a:cubicBezTo>
                  <a:cubicBezTo>
                    <a:pt x="87" y="2955"/>
                    <a:pt x="99" y="2942"/>
                    <a:pt x="116" y="2942"/>
                  </a:cubicBezTo>
                  <a:lnTo>
                    <a:pt x="112" y="2930"/>
                  </a:lnTo>
                  <a:cubicBezTo>
                    <a:pt x="100" y="2923"/>
                    <a:pt x="94" y="2916"/>
                    <a:pt x="100" y="2916"/>
                  </a:cubicBezTo>
                  <a:cubicBezTo>
                    <a:pt x="101" y="2916"/>
                    <a:pt x="103" y="2917"/>
                    <a:pt x="107" y="2918"/>
                  </a:cubicBezTo>
                  <a:lnTo>
                    <a:pt x="115" y="2920"/>
                  </a:lnTo>
                  <a:cubicBezTo>
                    <a:pt x="104" y="2912"/>
                    <a:pt x="112" y="2898"/>
                    <a:pt x="124" y="2898"/>
                  </a:cubicBezTo>
                  <a:cubicBezTo>
                    <a:pt x="127" y="2898"/>
                    <a:pt x="129" y="2899"/>
                    <a:pt x="132" y="2900"/>
                  </a:cubicBezTo>
                  <a:cubicBezTo>
                    <a:pt x="135" y="2902"/>
                    <a:pt x="137" y="2902"/>
                    <a:pt x="138" y="2902"/>
                  </a:cubicBezTo>
                  <a:cubicBezTo>
                    <a:pt x="139" y="2902"/>
                    <a:pt x="140" y="2901"/>
                    <a:pt x="141" y="2899"/>
                  </a:cubicBezTo>
                  <a:lnTo>
                    <a:pt x="133" y="2896"/>
                  </a:lnTo>
                  <a:cubicBezTo>
                    <a:pt x="126" y="2892"/>
                    <a:pt x="118" y="2889"/>
                    <a:pt x="121" y="2884"/>
                  </a:cubicBezTo>
                  <a:cubicBezTo>
                    <a:pt x="122" y="2881"/>
                    <a:pt x="124" y="2878"/>
                    <a:pt x="128" y="2878"/>
                  </a:cubicBezTo>
                  <a:cubicBezTo>
                    <a:pt x="129" y="2878"/>
                    <a:pt x="130" y="2878"/>
                    <a:pt x="132" y="2879"/>
                  </a:cubicBezTo>
                  <a:cubicBezTo>
                    <a:pt x="142" y="2879"/>
                    <a:pt x="152" y="2878"/>
                    <a:pt x="144" y="2874"/>
                  </a:cubicBezTo>
                  <a:cubicBezTo>
                    <a:pt x="144" y="2874"/>
                    <a:pt x="146" y="2870"/>
                    <a:pt x="155" y="2870"/>
                  </a:cubicBezTo>
                  <a:cubicBezTo>
                    <a:pt x="159" y="2863"/>
                    <a:pt x="162" y="2857"/>
                    <a:pt x="165" y="2853"/>
                  </a:cubicBezTo>
                  <a:cubicBezTo>
                    <a:pt x="162" y="2846"/>
                    <a:pt x="165" y="2839"/>
                    <a:pt x="169" y="2839"/>
                  </a:cubicBezTo>
                  <a:cubicBezTo>
                    <a:pt x="171" y="2839"/>
                    <a:pt x="172" y="2840"/>
                    <a:pt x="173" y="2841"/>
                  </a:cubicBezTo>
                  <a:cubicBezTo>
                    <a:pt x="174" y="2839"/>
                    <a:pt x="176" y="2837"/>
                    <a:pt x="176" y="2836"/>
                  </a:cubicBezTo>
                  <a:cubicBezTo>
                    <a:pt x="176" y="2834"/>
                    <a:pt x="177" y="2832"/>
                    <a:pt x="177" y="2830"/>
                  </a:cubicBezTo>
                  <a:cubicBezTo>
                    <a:pt x="179" y="2826"/>
                    <a:pt x="179" y="2821"/>
                    <a:pt x="179" y="2817"/>
                  </a:cubicBezTo>
                  <a:cubicBezTo>
                    <a:pt x="187" y="2803"/>
                    <a:pt x="189" y="2800"/>
                    <a:pt x="192" y="2800"/>
                  </a:cubicBezTo>
                  <a:cubicBezTo>
                    <a:pt x="194" y="2800"/>
                    <a:pt x="195" y="2801"/>
                    <a:pt x="198" y="2801"/>
                  </a:cubicBezTo>
                  <a:cubicBezTo>
                    <a:pt x="201" y="2803"/>
                    <a:pt x="202" y="2803"/>
                    <a:pt x="203" y="2803"/>
                  </a:cubicBezTo>
                  <a:cubicBezTo>
                    <a:pt x="204" y="2803"/>
                    <a:pt x="203" y="2801"/>
                    <a:pt x="200" y="2796"/>
                  </a:cubicBezTo>
                  <a:cubicBezTo>
                    <a:pt x="193" y="2791"/>
                    <a:pt x="196" y="2786"/>
                    <a:pt x="199" y="2781"/>
                  </a:cubicBezTo>
                  <a:lnTo>
                    <a:pt x="205" y="2770"/>
                  </a:lnTo>
                  <a:cubicBezTo>
                    <a:pt x="198" y="2767"/>
                    <a:pt x="198" y="2767"/>
                    <a:pt x="201" y="2761"/>
                  </a:cubicBezTo>
                  <a:cubicBezTo>
                    <a:pt x="204" y="2755"/>
                    <a:pt x="219" y="2743"/>
                    <a:pt x="223" y="2737"/>
                  </a:cubicBezTo>
                  <a:cubicBezTo>
                    <a:pt x="230" y="2725"/>
                    <a:pt x="231" y="2722"/>
                    <a:pt x="227" y="2722"/>
                  </a:cubicBezTo>
                  <a:cubicBezTo>
                    <a:pt x="225" y="2722"/>
                    <a:pt x="224" y="2723"/>
                    <a:pt x="222" y="2723"/>
                  </a:cubicBezTo>
                  <a:cubicBezTo>
                    <a:pt x="220" y="2725"/>
                    <a:pt x="219" y="2726"/>
                    <a:pt x="218" y="2726"/>
                  </a:cubicBezTo>
                  <a:cubicBezTo>
                    <a:pt x="216" y="2726"/>
                    <a:pt x="216" y="2722"/>
                    <a:pt x="224" y="2717"/>
                  </a:cubicBezTo>
                  <a:cubicBezTo>
                    <a:pt x="234" y="2707"/>
                    <a:pt x="244" y="2696"/>
                    <a:pt x="252" y="2684"/>
                  </a:cubicBezTo>
                  <a:cubicBezTo>
                    <a:pt x="264" y="2662"/>
                    <a:pt x="264" y="2662"/>
                    <a:pt x="256" y="2659"/>
                  </a:cubicBezTo>
                  <a:cubicBezTo>
                    <a:pt x="242" y="2657"/>
                    <a:pt x="241" y="2653"/>
                    <a:pt x="252" y="2653"/>
                  </a:cubicBezTo>
                  <a:cubicBezTo>
                    <a:pt x="254" y="2653"/>
                    <a:pt x="257" y="2653"/>
                    <a:pt x="260" y="2653"/>
                  </a:cubicBezTo>
                  <a:cubicBezTo>
                    <a:pt x="280" y="2650"/>
                    <a:pt x="282" y="2644"/>
                    <a:pt x="275" y="2641"/>
                  </a:cubicBezTo>
                  <a:cubicBezTo>
                    <a:pt x="271" y="2632"/>
                    <a:pt x="271" y="2632"/>
                    <a:pt x="274" y="2626"/>
                  </a:cubicBezTo>
                  <a:lnTo>
                    <a:pt x="274" y="2626"/>
                  </a:lnTo>
                  <a:cubicBezTo>
                    <a:pt x="276" y="2627"/>
                    <a:pt x="277" y="2627"/>
                    <a:pt x="278" y="2627"/>
                  </a:cubicBezTo>
                  <a:cubicBezTo>
                    <a:pt x="282" y="2627"/>
                    <a:pt x="284" y="2621"/>
                    <a:pt x="283" y="2609"/>
                  </a:cubicBezTo>
                  <a:cubicBezTo>
                    <a:pt x="284" y="2607"/>
                    <a:pt x="285" y="2606"/>
                    <a:pt x="286" y="2606"/>
                  </a:cubicBezTo>
                  <a:cubicBezTo>
                    <a:pt x="288" y="2606"/>
                    <a:pt x="290" y="2607"/>
                    <a:pt x="293" y="2608"/>
                  </a:cubicBezTo>
                  <a:cubicBezTo>
                    <a:pt x="293" y="2608"/>
                    <a:pt x="296" y="2603"/>
                    <a:pt x="299" y="2597"/>
                  </a:cubicBezTo>
                  <a:cubicBezTo>
                    <a:pt x="290" y="2579"/>
                    <a:pt x="315" y="2551"/>
                    <a:pt x="325" y="2549"/>
                  </a:cubicBezTo>
                  <a:cubicBezTo>
                    <a:pt x="327" y="2544"/>
                    <a:pt x="326" y="2539"/>
                    <a:pt x="324" y="2534"/>
                  </a:cubicBezTo>
                  <a:cubicBezTo>
                    <a:pt x="316" y="2525"/>
                    <a:pt x="315" y="2520"/>
                    <a:pt x="319" y="2520"/>
                  </a:cubicBezTo>
                  <a:cubicBezTo>
                    <a:pt x="321" y="2520"/>
                    <a:pt x="325" y="2522"/>
                    <a:pt x="329" y="2524"/>
                  </a:cubicBezTo>
                  <a:cubicBezTo>
                    <a:pt x="335" y="2527"/>
                    <a:pt x="339" y="2529"/>
                    <a:pt x="340" y="2529"/>
                  </a:cubicBezTo>
                  <a:cubicBezTo>
                    <a:pt x="342" y="2529"/>
                    <a:pt x="339" y="2526"/>
                    <a:pt x="333" y="2519"/>
                  </a:cubicBezTo>
                  <a:cubicBezTo>
                    <a:pt x="329" y="2510"/>
                    <a:pt x="338" y="2491"/>
                    <a:pt x="347" y="2491"/>
                  </a:cubicBezTo>
                  <a:cubicBezTo>
                    <a:pt x="349" y="2491"/>
                    <a:pt x="352" y="2492"/>
                    <a:pt x="354" y="2495"/>
                  </a:cubicBezTo>
                  <a:lnTo>
                    <a:pt x="368" y="2503"/>
                  </a:lnTo>
                  <a:cubicBezTo>
                    <a:pt x="366" y="2498"/>
                    <a:pt x="365" y="2493"/>
                    <a:pt x="367" y="2488"/>
                  </a:cubicBezTo>
                  <a:cubicBezTo>
                    <a:pt x="361" y="2485"/>
                    <a:pt x="363" y="2479"/>
                    <a:pt x="372" y="2463"/>
                  </a:cubicBezTo>
                  <a:cubicBezTo>
                    <a:pt x="377" y="2452"/>
                    <a:pt x="382" y="2427"/>
                    <a:pt x="389" y="2415"/>
                  </a:cubicBezTo>
                  <a:cubicBezTo>
                    <a:pt x="394" y="2405"/>
                    <a:pt x="403" y="2388"/>
                    <a:pt x="413" y="2387"/>
                  </a:cubicBezTo>
                  <a:cubicBezTo>
                    <a:pt x="418" y="2380"/>
                    <a:pt x="419" y="2371"/>
                    <a:pt x="418" y="2362"/>
                  </a:cubicBezTo>
                  <a:cubicBezTo>
                    <a:pt x="414" y="2354"/>
                    <a:pt x="418" y="2345"/>
                    <a:pt x="424" y="2345"/>
                  </a:cubicBezTo>
                  <a:cubicBezTo>
                    <a:pt x="425" y="2345"/>
                    <a:pt x="426" y="2345"/>
                    <a:pt x="427" y="2346"/>
                  </a:cubicBezTo>
                  <a:lnTo>
                    <a:pt x="429" y="2340"/>
                  </a:lnTo>
                  <a:cubicBezTo>
                    <a:pt x="428" y="2334"/>
                    <a:pt x="429" y="2327"/>
                    <a:pt x="431" y="2320"/>
                  </a:cubicBezTo>
                  <a:cubicBezTo>
                    <a:pt x="434" y="2322"/>
                    <a:pt x="436" y="2322"/>
                    <a:pt x="438" y="2322"/>
                  </a:cubicBezTo>
                  <a:cubicBezTo>
                    <a:pt x="443" y="2322"/>
                    <a:pt x="447" y="2319"/>
                    <a:pt x="444" y="2313"/>
                  </a:cubicBezTo>
                  <a:cubicBezTo>
                    <a:pt x="437" y="2310"/>
                    <a:pt x="439" y="2304"/>
                    <a:pt x="446" y="2293"/>
                  </a:cubicBezTo>
                  <a:cubicBezTo>
                    <a:pt x="458" y="2286"/>
                    <a:pt x="555" y="2109"/>
                    <a:pt x="548" y="2105"/>
                  </a:cubicBezTo>
                  <a:lnTo>
                    <a:pt x="557" y="2089"/>
                  </a:lnTo>
                  <a:cubicBezTo>
                    <a:pt x="559" y="2083"/>
                    <a:pt x="566" y="2072"/>
                    <a:pt x="566" y="2072"/>
                  </a:cubicBezTo>
                  <a:cubicBezTo>
                    <a:pt x="567" y="2073"/>
                    <a:pt x="569" y="2073"/>
                    <a:pt x="570" y="2073"/>
                  </a:cubicBezTo>
                  <a:cubicBezTo>
                    <a:pt x="581" y="2073"/>
                    <a:pt x="587" y="2047"/>
                    <a:pt x="589" y="2030"/>
                  </a:cubicBezTo>
                  <a:cubicBezTo>
                    <a:pt x="586" y="2023"/>
                    <a:pt x="586" y="2015"/>
                    <a:pt x="591" y="2009"/>
                  </a:cubicBezTo>
                  <a:cubicBezTo>
                    <a:pt x="593" y="2011"/>
                    <a:pt x="596" y="2011"/>
                    <a:pt x="598" y="2011"/>
                  </a:cubicBezTo>
                  <a:cubicBezTo>
                    <a:pt x="608" y="2011"/>
                    <a:pt x="614" y="1999"/>
                    <a:pt x="612" y="1987"/>
                  </a:cubicBezTo>
                  <a:cubicBezTo>
                    <a:pt x="604" y="1978"/>
                    <a:pt x="603" y="1972"/>
                    <a:pt x="608" y="1972"/>
                  </a:cubicBezTo>
                  <a:cubicBezTo>
                    <a:pt x="611" y="1972"/>
                    <a:pt x="614" y="1973"/>
                    <a:pt x="619" y="1976"/>
                  </a:cubicBezTo>
                  <a:cubicBezTo>
                    <a:pt x="622" y="1977"/>
                    <a:pt x="625" y="1978"/>
                    <a:pt x="627" y="1978"/>
                  </a:cubicBezTo>
                  <a:cubicBezTo>
                    <a:pt x="635" y="1978"/>
                    <a:pt x="635" y="1967"/>
                    <a:pt x="623" y="1950"/>
                  </a:cubicBezTo>
                  <a:cubicBezTo>
                    <a:pt x="619" y="1941"/>
                    <a:pt x="619" y="1941"/>
                    <a:pt x="629" y="1940"/>
                  </a:cubicBezTo>
                  <a:cubicBezTo>
                    <a:pt x="631" y="1940"/>
                    <a:pt x="634" y="1940"/>
                    <a:pt x="636" y="1940"/>
                  </a:cubicBezTo>
                  <a:cubicBezTo>
                    <a:pt x="646" y="1940"/>
                    <a:pt x="648" y="1936"/>
                    <a:pt x="642" y="1933"/>
                  </a:cubicBezTo>
                  <a:cubicBezTo>
                    <a:pt x="632" y="1922"/>
                    <a:pt x="633" y="1916"/>
                    <a:pt x="644" y="1916"/>
                  </a:cubicBezTo>
                  <a:cubicBezTo>
                    <a:pt x="646" y="1916"/>
                    <a:pt x="648" y="1916"/>
                    <a:pt x="650" y="1916"/>
                  </a:cubicBezTo>
                  <a:cubicBezTo>
                    <a:pt x="670" y="1913"/>
                    <a:pt x="670" y="1913"/>
                    <a:pt x="659" y="1901"/>
                  </a:cubicBezTo>
                  <a:cubicBezTo>
                    <a:pt x="648" y="1887"/>
                    <a:pt x="658" y="1868"/>
                    <a:pt x="674" y="1868"/>
                  </a:cubicBezTo>
                  <a:cubicBezTo>
                    <a:pt x="675" y="1868"/>
                    <a:pt x="676" y="1868"/>
                    <a:pt x="677" y="1868"/>
                  </a:cubicBezTo>
                  <a:cubicBezTo>
                    <a:pt x="680" y="1862"/>
                    <a:pt x="690" y="1861"/>
                    <a:pt x="683" y="1857"/>
                  </a:cubicBezTo>
                  <a:lnTo>
                    <a:pt x="693" y="1856"/>
                  </a:lnTo>
                  <a:lnTo>
                    <a:pt x="698" y="1844"/>
                  </a:lnTo>
                  <a:lnTo>
                    <a:pt x="692" y="1841"/>
                  </a:lnTo>
                  <a:cubicBezTo>
                    <a:pt x="710" y="1819"/>
                    <a:pt x="725" y="1794"/>
                    <a:pt x="740" y="1769"/>
                  </a:cubicBezTo>
                  <a:cubicBezTo>
                    <a:pt x="771" y="1713"/>
                    <a:pt x="777" y="1701"/>
                    <a:pt x="769" y="1701"/>
                  </a:cubicBezTo>
                  <a:cubicBezTo>
                    <a:pt x="769" y="1701"/>
                    <a:pt x="768" y="1701"/>
                    <a:pt x="768" y="1701"/>
                  </a:cubicBezTo>
                  <a:cubicBezTo>
                    <a:pt x="753" y="1699"/>
                    <a:pt x="756" y="1689"/>
                    <a:pt x="769" y="1689"/>
                  </a:cubicBezTo>
                  <a:cubicBezTo>
                    <a:pt x="771" y="1689"/>
                    <a:pt x="772" y="1689"/>
                    <a:pt x="773" y="1690"/>
                  </a:cubicBezTo>
                  <a:cubicBezTo>
                    <a:pt x="777" y="1685"/>
                    <a:pt x="789" y="1677"/>
                    <a:pt x="796" y="1667"/>
                  </a:cubicBezTo>
                  <a:cubicBezTo>
                    <a:pt x="801" y="1657"/>
                    <a:pt x="806" y="1649"/>
                    <a:pt x="811" y="1649"/>
                  </a:cubicBezTo>
                  <a:cubicBezTo>
                    <a:pt x="812" y="1649"/>
                    <a:pt x="813" y="1649"/>
                    <a:pt x="814" y="1649"/>
                  </a:cubicBezTo>
                  <a:lnTo>
                    <a:pt x="817" y="1644"/>
                  </a:lnTo>
                  <a:cubicBezTo>
                    <a:pt x="808" y="1626"/>
                    <a:pt x="826" y="1593"/>
                    <a:pt x="842" y="1581"/>
                  </a:cubicBezTo>
                  <a:cubicBezTo>
                    <a:pt x="849" y="1572"/>
                    <a:pt x="851" y="1561"/>
                    <a:pt x="850" y="1549"/>
                  </a:cubicBezTo>
                  <a:cubicBezTo>
                    <a:pt x="849" y="1535"/>
                    <a:pt x="849" y="1535"/>
                    <a:pt x="859" y="1534"/>
                  </a:cubicBezTo>
                  <a:cubicBezTo>
                    <a:pt x="859" y="1534"/>
                    <a:pt x="860" y="1534"/>
                    <a:pt x="860" y="1534"/>
                  </a:cubicBezTo>
                  <a:cubicBezTo>
                    <a:pt x="868" y="1534"/>
                    <a:pt x="889" y="1509"/>
                    <a:pt x="877" y="1501"/>
                  </a:cubicBezTo>
                  <a:lnTo>
                    <a:pt x="887" y="1500"/>
                  </a:lnTo>
                  <a:cubicBezTo>
                    <a:pt x="897" y="1498"/>
                    <a:pt x="892" y="1489"/>
                    <a:pt x="885" y="1485"/>
                  </a:cubicBezTo>
                  <a:cubicBezTo>
                    <a:pt x="875" y="1480"/>
                    <a:pt x="873" y="1476"/>
                    <a:pt x="881" y="1476"/>
                  </a:cubicBezTo>
                  <a:cubicBezTo>
                    <a:pt x="885" y="1476"/>
                    <a:pt x="890" y="1477"/>
                    <a:pt x="898" y="1479"/>
                  </a:cubicBezTo>
                  <a:cubicBezTo>
                    <a:pt x="903" y="1482"/>
                    <a:pt x="907" y="1483"/>
                    <a:pt x="909" y="1483"/>
                  </a:cubicBezTo>
                  <a:cubicBezTo>
                    <a:pt x="913" y="1483"/>
                    <a:pt x="912" y="1479"/>
                    <a:pt x="908" y="1476"/>
                  </a:cubicBezTo>
                  <a:cubicBezTo>
                    <a:pt x="904" y="1468"/>
                    <a:pt x="899" y="1459"/>
                    <a:pt x="909" y="1456"/>
                  </a:cubicBezTo>
                  <a:cubicBezTo>
                    <a:pt x="913" y="1452"/>
                    <a:pt x="916" y="1446"/>
                    <a:pt x="901" y="1438"/>
                  </a:cubicBezTo>
                  <a:cubicBezTo>
                    <a:pt x="895" y="1435"/>
                    <a:pt x="897" y="1429"/>
                    <a:pt x="900" y="1424"/>
                  </a:cubicBezTo>
                  <a:lnTo>
                    <a:pt x="900" y="1424"/>
                  </a:lnTo>
                  <a:cubicBezTo>
                    <a:pt x="907" y="1427"/>
                    <a:pt x="907" y="1427"/>
                    <a:pt x="911" y="1437"/>
                  </a:cubicBezTo>
                  <a:lnTo>
                    <a:pt x="917" y="1426"/>
                  </a:lnTo>
                  <a:cubicBezTo>
                    <a:pt x="922" y="1420"/>
                    <a:pt x="928" y="1416"/>
                    <a:pt x="935" y="1416"/>
                  </a:cubicBezTo>
                  <a:cubicBezTo>
                    <a:pt x="937" y="1416"/>
                    <a:pt x="939" y="1417"/>
                    <a:pt x="941" y="1417"/>
                  </a:cubicBezTo>
                  <a:cubicBezTo>
                    <a:pt x="951" y="1416"/>
                    <a:pt x="953" y="1410"/>
                    <a:pt x="936" y="1408"/>
                  </a:cubicBezTo>
                  <a:cubicBezTo>
                    <a:pt x="922" y="1400"/>
                    <a:pt x="922" y="1400"/>
                    <a:pt x="927" y="1390"/>
                  </a:cubicBezTo>
                  <a:cubicBezTo>
                    <a:pt x="930" y="1386"/>
                    <a:pt x="932" y="1382"/>
                    <a:pt x="936" y="1382"/>
                  </a:cubicBezTo>
                  <a:cubicBezTo>
                    <a:pt x="937" y="1382"/>
                    <a:pt x="939" y="1382"/>
                    <a:pt x="941" y="1383"/>
                  </a:cubicBezTo>
                  <a:cubicBezTo>
                    <a:pt x="943" y="1385"/>
                    <a:pt x="945" y="1385"/>
                    <a:pt x="946" y="1385"/>
                  </a:cubicBezTo>
                  <a:cubicBezTo>
                    <a:pt x="948" y="1385"/>
                    <a:pt x="950" y="1383"/>
                    <a:pt x="954" y="1376"/>
                  </a:cubicBezTo>
                  <a:cubicBezTo>
                    <a:pt x="963" y="1360"/>
                    <a:pt x="950" y="1332"/>
                    <a:pt x="938" y="1319"/>
                  </a:cubicBezTo>
                  <a:cubicBezTo>
                    <a:pt x="929" y="1314"/>
                    <a:pt x="926" y="1313"/>
                    <a:pt x="929" y="1313"/>
                  </a:cubicBezTo>
                  <a:cubicBezTo>
                    <a:pt x="931" y="1313"/>
                    <a:pt x="935" y="1313"/>
                    <a:pt x="942" y="1314"/>
                  </a:cubicBezTo>
                  <a:cubicBezTo>
                    <a:pt x="943" y="1315"/>
                    <a:pt x="944" y="1315"/>
                    <a:pt x="946" y="1315"/>
                  </a:cubicBezTo>
                  <a:cubicBezTo>
                    <a:pt x="950" y="1315"/>
                    <a:pt x="952" y="1311"/>
                    <a:pt x="954" y="1307"/>
                  </a:cubicBezTo>
                  <a:cubicBezTo>
                    <a:pt x="951" y="1305"/>
                    <a:pt x="952" y="1303"/>
                    <a:pt x="953" y="1303"/>
                  </a:cubicBezTo>
                  <a:cubicBezTo>
                    <a:pt x="954" y="1303"/>
                    <a:pt x="956" y="1304"/>
                    <a:pt x="954" y="1307"/>
                  </a:cubicBezTo>
                  <a:cubicBezTo>
                    <a:pt x="962" y="1310"/>
                    <a:pt x="959" y="1316"/>
                    <a:pt x="955" y="1322"/>
                  </a:cubicBezTo>
                  <a:lnTo>
                    <a:pt x="963" y="1325"/>
                  </a:lnTo>
                  <a:cubicBezTo>
                    <a:pt x="965" y="1325"/>
                    <a:pt x="968" y="1326"/>
                    <a:pt x="969" y="1326"/>
                  </a:cubicBezTo>
                  <a:cubicBezTo>
                    <a:pt x="981" y="1326"/>
                    <a:pt x="982" y="1320"/>
                    <a:pt x="972" y="1309"/>
                  </a:cubicBezTo>
                  <a:cubicBezTo>
                    <a:pt x="968" y="1299"/>
                    <a:pt x="968" y="1299"/>
                    <a:pt x="978" y="1298"/>
                  </a:cubicBezTo>
                  <a:cubicBezTo>
                    <a:pt x="988" y="1297"/>
                    <a:pt x="998" y="1295"/>
                    <a:pt x="990" y="1291"/>
                  </a:cubicBezTo>
                  <a:cubicBezTo>
                    <a:pt x="993" y="1285"/>
                    <a:pt x="1000" y="1281"/>
                    <a:pt x="1007" y="1279"/>
                  </a:cubicBezTo>
                  <a:cubicBezTo>
                    <a:pt x="1012" y="1268"/>
                    <a:pt x="1016" y="1263"/>
                    <a:pt x="1008" y="1259"/>
                  </a:cubicBezTo>
                  <a:cubicBezTo>
                    <a:pt x="1001" y="1255"/>
                    <a:pt x="1003" y="1250"/>
                    <a:pt x="1007" y="1244"/>
                  </a:cubicBezTo>
                  <a:cubicBezTo>
                    <a:pt x="1010" y="1239"/>
                    <a:pt x="1012" y="1233"/>
                    <a:pt x="1006" y="1230"/>
                  </a:cubicBezTo>
                  <a:cubicBezTo>
                    <a:pt x="997" y="1225"/>
                    <a:pt x="994" y="1214"/>
                    <a:pt x="1000" y="1206"/>
                  </a:cubicBezTo>
                  <a:cubicBezTo>
                    <a:pt x="999" y="1196"/>
                    <a:pt x="999" y="1193"/>
                    <a:pt x="1005" y="1193"/>
                  </a:cubicBezTo>
                  <a:cubicBezTo>
                    <a:pt x="1008" y="1193"/>
                    <a:pt x="1011" y="1193"/>
                    <a:pt x="1016" y="1194"/>
                  </a:cubicBezTo>
                  <a:cubicBezTo>
                    <a:pt x="1017" y="1195"/>
                    <a:pt x="1018" y="1195"/>
                    <a:pt x="1020" y="1195"/>
                  </a:cubicBezTo>
                  <a:cubicBezTo>
                    <a:pt x="1024" y="1195"/>
                    <a:pt x="1027" y="1191"/>
                    <a:pt x="1029" y="1187"/>
                  </a:cubicBezTo>
                  <a:cubicBezTo>
                    <a:pt x="1031" y="1183"/>
                    <a:pt x="1037" y="1180"/>
                    <a:pt x="1042" y="1179"/>
                  </a:cubicBezTo>
                  <a:cubicBezTo>
                    <a:pt x="1052" y="1178"/>
                    <a:pt x="1045" y="1175"/>
                    <a:pt x="1038" y="1170"/>
                  </a:cubicBezTo>
                  <a:lnTo>
                    <a:pt x="1024" y="1162"/>
                  </a:lnTo>
                  <a:cubicBezTo>
                    <a:pt x="1025" y="1161"/>
                    <a:pt x="1028" y="1160"/>
                    <a:pt x="1032" y="1160"/>
                  </a:cubicBezTo>
                  <a:cubicBezTo>
                    <a:pt x="1038" y="1160"/>
                    <a:pt x="1046" y="1161"/>
                    <a:pt x="1051" y="1163"/>
                  </a:cubicBezTo>
                  <a:cubicBezTo>
                    <a:pt x="1057" y="1164"/>
                    <a:pt x="1061" y="1165"/>
                    <a:pt x="1063" y="1165"/>
                  </a:cubicBezTo>
                  <a:cubicBezTo>
                    <a:pt x="1067" y="1165"/>
                    <a:pt x="1063" y="1163"/>
                    <a:pt x="1054" y="1158"/>
                  </a:cubicBezTo>
                  <a:cubicBezTo>
                    <a:pt x="1046" y="1155"/>
                    <a:pt x="1043" y="1146"/>
                    <a:pt x="1055" y="1138"/>
                  </a:cubicBezTo>
                  <a:cubicBezTo>
                    <a:pt x="1060" y="1129"/>
                    <a:pt x="1065" y="1120"/>
                    <a:pt x="1071" y="1120"/>
                  </a:cubicBezTo>
                  <a:cubicBezTo>
                    <a:pt x="1072" y="1120"/>
                    <a:pt x="1073" y="1120"/>
                    <a:pt x="1074" y="1121"/>
                  </a:cubicBezTo>
                  <a:cubicBezTo>
                    <a:pt x="1080" y="1120"/>
                    <a:pt x="1083" y="1114"/>
                    <a:pt x="1080" y="1110"/>
                  </a:cubicBezTo>
                  <a:cubicBezTo>
                    <a:pt x="1076" y="1101"/>
                    <a:pt x="1079" y="1095"/>
                    <a:pt x="1094" y="1083"/>
                  </a:cubicBezTo>
                  <a:cubicBezTo>
                    <a:pt x="1123" y="1064"/>
                    <a:pt x="1123" y="1064"/>
                    <a:pt x="1109" y="1056"/>
                  </a:cubicBezTo>
                  <a:cubicBezTo>
                    <a:pt x="1103" y="1053"/>
                    <a:pt x="1098" y="1050"/>
                    <a:pt x="1105" y="1050"/>
                  </a:cubicBezTo>
                  <a:cubicBezTo>
                    <a:pt x="1107" y="1050"/>
                    <a:pt x="1109" y="1050"/>
                    <a:pt x="1112" y="1050"/>
                  </a:cubicBezTo>
                  <a:cubicBezTo>
                    <a:pt x="1122" y="1049"/>
                    <a:pt x="1118" y="1040"/>
                    <a:pt x="1117" y="1026"/>
                  </a:cubicBezTo>
                  <a:cubicBezTo>
                    <a:pt x="1110" y="1015"/>
                    <a:pt x="1101" y="1009"/>
                    <a:pt x="1091" y="1004"/>
                  </a:cubicBezTo>
                  <a:cubicBezTo>
                    <a:pt x="1076" y="996"/>
                    <a:pt x="1076" y="996"/>
                    <a:pt x="1090" y="990"/>
                  </a:cubicBezTo>
                  <a:cubicBezTo>
                    <a:pt x="1093" y="986"/>
                    <a:pt x="1097" y="984"/>
                    <a:pt x="1102" y="984"/>
                  </a:cubicBezTo>
                  <a:cubicBezTo>
                    <a:pt x="1105" y="984"/>
                    <a:pt x="1107" y="985"/>
                    <a:pt x="1110" y="986"/>
                  </a:cubicBezTo>
                  <a:cubicBezTo>
                    <a:pt x="1117" y="991"/>
                    <a:pt x="1114" y="995"/>
                    <a:pt x="1114" y="995"/>
                  </a:cubicBezTo>
                  <a:lnTo>
                    <a:pt x="1111" y="1001"/>
                  </a:lnTo>
                  <a:cubicBezTo>
                    <a:pt x="1115" y="1003"/>
                    <a:pt x="1118" y="1005"/>
                    <a:pt x="1122" y="1005"/>
                  </a:cubicBezTo>
                  <a:cubicBezTo>
                    <a:pt x="1125" y="1005"/>
                    <a:pt x="1129" y="1003"/>
                    <a:pt x="1131" y="999"/>
                  </a:cubicBezTo>
                  <a:cubicBezTo>
                    <a:pt x="1141" y="996"/>
                    <a:pt x="1145" y="991"/>
                    <a:pt x="1137" y="987"/>
                  </a:cubicBezTo>
                  <a:cubicBezTo>
                    <a:pt x="1147" y="986"/>
                    <a:pt x="1154" y="975"/>
                    <a:pt x="1159" y="964"/>
                  </a:cubicBezTo>
                  <a:cubicBezTo>
                    <a:pt x="1165" y="954"/>
                    <a:pt x="1174" y="937"/>
                    <a:pt x="1184" y="936"/>
                  </a:cubicBezTo>
                  <a:cubicBezTo>
                    <a:pt x="1190" y="925"/>
                    <a:pt x="1193" y="920"/>
                    <a:pt x="1185" y="916"/>
                  </a:cubicBezTo>
                  <a:cubicBezTo>
                    <a:pt x="1174" y="910"/>
                    <a:pt x="1173" y="905"/>
                    <a:pt x="1177" y="905"/>
                  </a:cubicBezTo>
                  <a:cubicBezTo>
                    <a:pt x="1178" y="905"/>
                    <a:pt x="1179" y="906"/>
                    <a:pt x="1181" y="907"/>
                  </a:cubicBezTo>
                  <a:cubicBezTo>
                    <a:pt x="1181" y="907"/>
                    <a:pt x="1181" y="907"/>
                    <a:pt x="1182" y="907"/>
                  </a:cubicBezTo>
                  <a:cubicBezTo>
                    <a:pt x="1200" y="907"/>
                    <a:pt x="1243" y="842"/>
                    <a:pt x="1232" y="829"/>
                  </a:cubicBezTo>
                  <a:lnTo>
                    <a:pt x="1238" y="819"/>
                  </a:lnTo>
                  <a:cubicBezTo>
                    <a:pt x="1251" y="811"/>
                    <a:pt x="1269" y="780"/>
                    <a:pt x="1265" y="770"/>
                  </a:cubicBezTo>
                  <a:lnTo>
                    <a:pt x="1274" y="754"/>
                  </a:lnTo>
                  <a:cubicBezTo>
                    <a:pt x="1286" y="747"/>
                    <a:pt x="1289" y="742"/>
                    <a:pt x="1285" y="733"/>
                  </a:cubicBezTo>
                  <a:cubicBezTo>
                    <a:pt x="1282" y="726"/>
                    <a:pt x="1277" y="722"/>
                    <a:pt x="1278" y="722"/>
                  </a:cubicBezTo>
                  <a:lnTo>
                    <a:pt x="1278" y="722"/>
                  </a:lnTo>
                  <a:cubicBezTo>
                    <a:pt x="1278" y="722"/>
                    <a:pt x="1279" y="723"/>
                    <a:pt x="1280" y="724"/>
                  </a:cubicBezTo>
                  <a:cubicBezTo>
                    <a:pt x="1281" y="724"/>
                    <a:pt x="1282" y="724"/>
                    <a:pt x="1283" y="724"/>
                  </a:cubicBezTo>
                  <a:cubicBezTo>
                    <a:pt x="1290" y="724"/>
                    <a:pt x="1295" y="713"/>
                    <a:pt x="1305" y="695"/>
                  </a:cubicBezTo>
                  <a:cubicBezTo>
                    <a:pt x="1315" y="677"/>
                    <a:pt x="1317" y="674"/>
                    <a:pt x="1312" y="674"/>
                  </a:cubicBezTo>
                  <a:cubicBezTo>
                    <a:pt x="1311" y="674"/>
                    <a:pt x="1309" y="674"/>
                    <a:pt x="1307" y="674"/>
                  </a:cubicBezTo>
                  <a:cubicBezTo>
                    <a:pt x="1310" y="659"/>
                    <a:pt x="1314" y="654"/>
                    <a:pt x="1318" y="654"/>
                  </a:cubicBezTo>
                  <a:cubicBezTo>
                    <a:pt x="1321" y="654"/>
                    <a:pt x="1324" y="656"/>
                    <a:pt x="1326" y="658"/>
                  </a:cubicBezTo>
                  <a:cubicBezTo>
                    <a:pt x="1330" y="661"/>
                    <a:pt x="1333" y="663"/>
                    <a:pt x="1335" y="663"/>
                  </a:cubicBezTo>
                  <a:cubicBezTo>
                    <a:pt x="1339" y="663"/>
                    <a:pt x="1337" y="655"/>
                    <a:pt x="1324" y="643"/>
                  </a:cubicBezTo>
                  <a:cubicBezTo>
                    <a:pt x="1315" y="632"/>
                    <a:pt x="1317" y="622"/>
                    <a:pt x="1323" y="622"/>
                  </a:cubicBezTo>
                  <a:cubicBezTo>
                    <a:pt x="1324" y="622"/>
                    <a:pt x="1325" y="622"/>
                    <a:pt x="1326" y="623"/>
                  </a:cubicBezTo>
                  <a:cubicBezTo>
                    <a:pt x="1333" y="626"/>
                    <a:pt x="1331" y="632"/>
                    <a:pt x="1328" y="637"/>
                  </a:cubicBezTo>
                  <a:lnTo>
                    <a:pt x="1342" y="645"/>
                  </a:lnTo>
                  <a:cubicBezTo>
                    <a:pt x="1344" y="640"/>
                    <a:pt x="1344" y="640"/>
                    <a:pt x="1341" y="631"/>
                  </a:cubicBezTo>
                  <a:cubicBezTo>
                    <a:pt x="1342" y="625"/>
                    <a:pt x="1342" y="619"/>
                    <a:pt x="1340" y="615"/>
                  </a:cubicBezTo>
                  <a:cubicBezTo>
                    <a:pt x="1337" y="608"/>
                    <a:pt x="1329" y="603"/>
                    <a:pt x="1322" y="603"/>
                  </a:cubicBezTo>
                  <a:cubicBezTo>
                    <a:pt x="1320" y="603"/>
                    <a:pt x="1319" y="603"/>
                    <a:pt x="1318" y="604"/>
                  </a:cubicBezTo>
                  <a:cubicBezTo>
                    <a:pt x="1316" y="604"/>
                    <a:pt x="1315" y="604"/>
                    <a:pt x="1314" y="604"/>
                  </a:cubicBezTo>
                  <a:cubicBezTo>
                    <a:pt x="1308" y="604"/>
                    <a:pt x="1311" y="599"/>
                    <a:pt x="1314" y="595"/>
                  </a:cubicBezTo>
                  <a:cubicBezTo>
                    <a:pt x="1319" y="592"/>
                    <a:pt x="1323" y="591"/>
                    <a:pt x="1326" y="591"/>
                  </a:cubicBezTo>
                  <a:cubicBezTo>
                    <a:pt x="1332" y="591"/>
                    <a:pt x="1336" y="595"/>
                    <a:pt x="1338" y="600"/>
                  </a:cubicBezTo>
                  <a:cubicBezTo>
                    <a:pt x="1335" y="606"/>
                    <a:pt x="1342" y="610"/>
                    <a:pt x="1350" y="614"/>
                  </a:cubicBezTo>
                  <a:cubicBezTo>
                    <a:pt x="1350" y="614"/>
                    <a:pt x="1351" y="614"/>
                    <a:pt x="1351" y="614"/>
                  </a:cubicBezTo>
                  <a:cubicBezTo>
                    <a:pt x="1357" y="614"/>
                    <a:pt x="1356" y="583"/>
                    <a:pt x="1346" y="570"/>
                  </a:cubicBezTo>
                  <a:lnTo>
                    <a:pt x="1346" y="570"/>
                  </a:lnTo>
                  <a:lnTo>
                    <a:pt x="1352" y="573"/>
                  </a:lnTo>
                  <a:cubicBezTo>
                    <a:pt x="1354" y="574"/>
                    <a:pt x="1355" y="574"/>
                    <a:pt x="1356" y="574"/>
                  </a:cubicBezTo>
                  <a:cubicBezTo>
                    <a:pt x="1362" y="574"/>
                    <a:pt x="1367" y="565"/>
                    <a:pt x="1371" y="557"/>
                  </a:cubicBezTo>
                  <a:cubicBezTo>
                    <a:pt x="1377" y="545"/>
                    <a:pt x="1380" y="540"/>
                    <a:pt x="1374" y="536"/>
                  </a:cubicBezTo>
                  <a:cubicBezTo>
                    <a:pt x="1366" y="532"/>
                    <a:pt x="1359" y="529"/>
                    <a:pt x="1362" y="523"/>
                  </a:cubicBezTo>
                  <a:lnTo>
                    <a:pt x="1362" y="523"/>
                  </a:lnTo>
                  <a:cubicBezTo>
                    <a:pt x="1361" y="525"/>
                    <a:pt x="1360" y="526"/>
                    <a:pt x="1358" y="526"/>
                  </a:cubicBezTo>
                  <a:cubicBezTo>
                    <a:pt x="1354" y="526"/>
                    <a:pt x="1350" y="523"/>
                    <a:pt x="1344" y="521"/>
                  </a:cubicBezTo>
                  <a:cubicBezTo>
                    <a:pt x="1352" y="517"/>
                    <a:pt x="1360" y="514"/>
                    <a:pt x="1368" y="513"/>
                  </a:cubicBezTo>
                  <a:cubicBezTo>
                    <a:pt x="1387" y="511"/>
                    <a:pt x="1405" y="498"/>
                    <a:pt x="1413" y="480"/>
                  </a:cubicBezTo>
                  <a:cubicBezTo>
                    <a:pt x="1418" y="470"/>
                    <a:pt x="1427" y="453"/>
                    <a:pt x="1438" y="452"/>
                  </a:cubicBezTo>
                  <a:cubicBezTo>
                    <a:pt x="1443" y="441"/>
                    <a:pt x="1447" y="437"/>
                    <a:pt x="1439" y="432"/>
                  </a:cubicBezTo>
                  <a:lnTo>
                    <a:pt x="1444" y="422"/>
                  </a:lnTo>
                  <a:cubicBezTo>
                    <a:pt x="1454" y="420"/>
                    <a:pt x="1461" y="410"/>
                    <a:pt x="1453" y="405"/>
                  </a:cubicBezTo>
                  <a:cubicBezTo>
                    <a:pt x="1450" y="396"/>
                    <a:pt x="1460" y="395"/>
                    <a:pt x="1462" y="389"/>
                  </a:cubicBezTo>
                  <a:cubicBezTo>
                    <a:pt x="1482" y="386"/>
                    <a:pt x="1482" y="386"/>
                    <a:pt x="1458" y="380"/>
                  </a:cubicBezTo>
                  <a:cubicBezTo>
                    <a:pt x="1456" y="380"/>
                    <a:pt x="1454" y="380"/>
                    <a:pt x="1453" y="380"/>
                  </a:cubicBezTo>
                  <a:cubicBezTo>
                    <a:pt x="1446" y="380"/>
                    <a:pt x="1439" y="383"/>
                    <a:pt x="1435" y="388"/>
                  </a:cubicBezTo>
                  <a:lnTo>
                    <a:pt x="1426" y="404"/>
                  </a:lnTo>
                  <a:lnTo>
                    <a:pt x="1426" y="404"/>
                  </a:lnTo>
                  <a:lnTo>
                    <a:pt x="1427" y="385"/>
                  </a:lnTo>
                  <a:cubicBezTo>
                    <a:pt x="1431" y="376"/>
                    <a:pt x="1429" y="367"/>
                    <a:pt x="1422" y="360"/>
                  </a:cubicBezTo>
                  <a:cubicBezTo>
                    <a:pt x="1422" y="360"/>
                    <a:pt x="1415" y="357"/>
                    <a:pt x="1418" y="351"/>
                  </a:cubicBezTo>
                  <a:lnTo>
                    <a:pt x="1418" y="351"/>
                  </a:lnTo>
                  <a:cubicBezTo>
                    <a:pt x="1418" y="351"/>
                    <a:pt x="1425" y="356"/>
                    <a:pt x="1432" y="359"/>
                  </a:cubicBezTo>
                  <a:cubicBezTo>
                    <a:pt x="1436" y="367"/>
                    <a:pt x="1443" y="373"/>
                    <a:pt x="1451" y="376"/>
                  </a:cubicBezTo>
                  <a:cubicBezTo>
                    <a:pt x="1452" y="376"/>
                    <a:pt x="1454" y="376"/>
                    <a:pt x="1455" y="376"/>
                  </a:cubicBezTo>
                  <a:cubicBezTo>
                    <a:pt x="1470" y="376"/>
                    <a:pt x="1483" y="365"/>
                    <a:pt x="1470" y="358"/>
                  </a:cubicBezTo>
                  <a:cubicBezTo>
                    <a:pt x="1472" y="354"/>
                    <a:pt x="1472" y="354"/>
                    <a:pt x="1482" y="351"/>
                  </a:cubicBezTo>
                  <a:cubicBezTo>
                    <a:pt x="1484" y="352"/>
                    <a:pt x="1486" y="353"/>
                    <a:pt x="1487" y="353"/>
                  </a:cubicBezTo>
                  <a:cubicBezTo>
                    <a:pt x="1491" y="353"/>
                    <a:pt x="1490" y="347"/>
                    <a:pt x="1481" y="337"/>
                  </a:cubicBezTo>
                  <a:cubicBezTo>
                    <a:pt x="1472" y="325"/>
                    <a:pt x="1473" y="320"/>
                    <a:pt x="1483" y="320"/>
                  </a:cubicBezTo>
                  <a:cubicBezTo>
                    <a:pt x="1485" y="320"/>
                    <a:pt x="1488" y="321"/>
                    <a:pt x="1490" y="321"/>
                  </a:cubicBezTo>
                  <a:cubicBezTo>
                    <a:pt x="1510" y="318"/>
                    <a:pt x="1523" y="296"/>
                    <a:pt x="1515" y="292"/>
                  </a:cubicBezTo>
                  <a:cubicBezTo>
                    <a:pt x="1504" y="286"/>
                    <a:pt x="1507" y="268"/>
                    <a:pt x="1519" y="267"/>
                  </a:cubicBezTo>
                  <a:cubicBezTo>
                    <a:pt x="1530" y="265"/>
                    <a:pt x="1533" y="259"/>
                    <a:pt x="1528" y="250"/>
                  </a:cubicBezTo>
                  <a:lnTo>
                    <a:pt x="1528" y="250"/>
                  </a:lnTo>
                  <a:cubicBezTo>
                    <a:pt x="1531" y="252"/>
                    <a:pt x="1533" y="253"/>
                    <a:pt x="1536" y="253"/>
                  </a:cubicBezTo>
                  <a:cubicBezTo>
                    <a:pt x="1540" y="253"/>
                    <a:pt x="1544" y="250"/>
                    <a:pt x="1542" y="244"/>
                  </a:cubicBezTo>
                  <a:cubicBezTo>
                    <a:pt x="1542" y="244"/>
                    <a:pt x="1543" y="240"/>
                    <a:pt x="1538" y="240"/>
                  </a:cubicBezTo>
                  <a:cubicBezTo>
                    <a:pt x="1537" y="240"/>
                    <a:pt x="1536" y="240"/>
                    <a:pt x="1534" y="240"/>
                  </a:cubicBezTo>
                  <a:lnTo>
                    <a:pt x="1526" y="221"/>
                  </a:lnTo>
                  <a:cubicBezTo>
                    <a:pt x="1525" y="223"/>
                    <a:pt x="1523" y="224"/>
                    <a:pt x="1521" y="224"/>
                  </a:cubicBezTo>
                  <a:cubicBezTo>
                    <a:pt x="1518" y="224"/>
                    <a:pt x="1513" y="222"/>
                    <a:pt x="1508" y="219"/>
                  </a:cubicBezTo>
                  <a:cubicBezTo>
                    <a:pt x="1502" y="216"/>
                    <a:pt x="1519" y="199"/>
                    <a:pt x="1545" y="199"/>
                  </a:cubicBezTo>
                  <a:cubicBezTo>
                    <a:pt x="1546" y="199"/>
                    <a:pt x="1547" y="199"/>
                    <a:pt x="1547" y="199"/>
                  </a:cubicBezTo>
                  <a:lnTo>
                    <a:pt x="1568" y="195"/>
                  </a:lnTo>
                  <a:lnTo>
                    <a:pt x="1553" y="188"/>
                  </a:lnTo>
                  <a:cubicBezTo>
                    <a:pt x="1556" y="183"/>
                    <a:pt x="1558" y="179"/>
                    <a:pt x="1562" y="179"/>
                  </a:cubicBezTo>
                  <a:cubicBezTo>
                    <a:pt x="1563" y="179"/>
                    <a:pt x="1565" y="180"/>
                    <a:pt x="1567" y="181"/>
                  </a:cubicBezTo>
                  <a:cubicBezTo>
                    <a:pt x="1569" y="182"/>
                    <a:pt x="1571" y="183"/>
                    <a:pt x="1572" y="183"/>
                  </a:cubicBezTo>
                  <a:cubicBezTo>
                    <a:pt x="1574" y="183"/>
                    <a:pt x="1575" y="182"/>
                    <a:pt x="1577" y="179"/>
                  </a:cubicBezTo>
                  <a:cubicBezTo>
                    <a:pt x="1577" y="179"/>
                    <a:pt x="1580" y="174"/>
                    <a:pt x="1572" y="170"/>
                  </a:cubicBezTo>
                  <a:cubicBezTo>
                    <a:pt x="1559" y="162"/>
                    <a:pt x="1559" y="162"/>
                    <a:pt x="1569" y="161"/>
                  </a:cubicBezTo>
                  <a:lnTo>
                    <a:pt x="1569" y="161"/>
                  </a:lnTo>
                  <a:cubicBezTo>
                    <a:pt x="1571" y="161"/>
                    <a:pt x="1573" y="161"/>
                    <a:pt x="1575" y="161"/>
                  </a:cubicBezTo>
                  <a:cubicBezTo>
                    <a:pt x="1586" y="161"/>
                    <a:pt x="1587" y="155"/>
                    <a:pt x="1577" y="145"/>
                  </a:cubicBezTo>
                  <a:cubicBezTo>
                    <a:pt x="1568" y="140"/>
                    <a:pt x="1565" y="138"/>
                    <a:pt x="1568" y="138"/>
                  </a:cubicBezTo>
                  <a:cubicBezTo>
                    <a:pt x="1570" y="138"/>
                    <a:pt x="1574" y="139"/>
                    <a:pt x="1580" y="139"/>
                  </a:cubicBezTo>
                  <a:cubicBezTo>
                    <a:pt x="1583" y="141"/>
                    <a:pt x="1585" y="141"/>
                    <a:pt x="1588" y="141"/>
                  </a:cubicBezTo>
                  <a:cubicBezTo>
                    <a:pt x="1592" y="141"/>
                    <a:pt x="1597" y="139"/>
                    <a:pt x="1600" y="136"/>
                  </a:cubicBezTo>
                  <a:lnTo>
                    <a:pt x="1593" y="133"/>
                  </a:lnTo>
                  <a:cubicBezTo>
                    <a:pt x="1579" y="125"/>
                    <a:pt x="1581" y="119"/>
                    <a:pt x="1591" y="118"/>
                  </a:cubicBezTo>
                  <a:lnTo>
                    <a:pt x="1591" y="118"/>
                  </a:lnTo>
                  <a:cubicBezTo>
                    <a:pt x="1593" y="119"/>
                    <a:pt x="1594" y="119"/>
                    <a:pt x="1595" y="119"/>
                  </a:cubicBezTo>
                  <a:cubicBezTo>
                    <a:pt x="1600" y="119"/>
                    <a:pt x="1601" y="113"/>
                    <a:pt x="1600" y="101"/>
                  </a:cubicBezTo>
                  <a:cubicBezTo>
                    <a:pt x="1606" y="93"/>
                    <a:pt x="1608" y="88"/>
                    <a:pt x="1613" y="88"/>
                  </a:cubicBezTo>
                  <a:cubicBezTo>
                    <a:pt x="1614" y="88"/>
                    <a:pt x="1615" y="88"/>
                    <a:pt x="1617" y="89"/>
                  </a:cubicBezTo>
                  <a:cubicBezTo>
                    <a:pt x="1623" y="92"/>
                    <a:pt x="1626" y="94"/>
                    <a:pt x="1627" y="94"/>
                  </a:cubicBezTo>
                  <a:cubicBezTo>
                    <a:pt x="1628" y="94"/>
                    <a:pt x="1626" y="91"/>
                    <a:pt x="1619" y="83"/>
                  </a:cubicBezTo>
                  <a:cubicBezTo>
                    <a:pt x="1615" y="74"/>
                    <a:pt x="1615" y="74"/>
                    <a:pt x="1628" y="68"/>
                  </a:cubicBezTo>
                  <a:cubicBezTo>
                    <a:pt x="1638" y="66"/>
                    <a:pt x="1638" y="66"/>
                    <a:pt x="1634" y="56"/>
                  </a:cubicBezTo>
                  <a:cubicBezTo>
                    <a:pt x="1624" y="51"/>
                    <a:pt x="1618" y="48"/>
                    <a:pt x="1614" y="48"/>
                  </a:cubicBezTo>
                  <a:cubicBezTo>
                    <a:pt x="1612" y="48"/>
                    <a:pt x="1610" y="49"/>
                    <a:pt x="1609" y="51"/>
                  </a:cubicBezTo>
                  <a:cubicBezTo>
                    <a:pt x="1608" y="54"/>
                    <a:pt x="1607" y="55"/>
                    <a:pt x="1606" y="55"/>
                  </a:cubicBezTo>
                  <a:cubicBezTo>
                    <a:pt x="1605" y="55"/>
                    <a:pt x="1603" y="54"/>
                    <a:pt x="1599" y="52"/>
                  </a:cubicBezTo>
                  <a:lnTo>
                    <a:pt x="1606" y="42"/>
                  </a:lnTo>
                  <a:cubicBezTo>
                    <a:pt x="1610" y="34"/>
                    <a:pt x="1611" y="25"/>
                    <a:pt x="1610" y="16"/>
                  </a:cubicBezTo>
                  <a:cubicBezTo>
                    <a:pt x="1610" y="7"/>
                    <a:pt x="1604" y="0"/>
                    <a:pt x="1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33"/>
            <p:cNvSpPr/>
            <p:nvPr/>
          </p:nvSpPr>
          <p:spPr>
            <a:xfrm>
              <a:off x="3279308" y="2329510"/>
              <a:ext cx="153335" cy="163124"/>
            </a:xfrm>
            <a:custGeom>
              <a:avLst/>
              <a:gdLst/>
              <a:ahLst/>
              <a:cxnLst/>
              <a:rect l="l" t="t" r="r" b="b"/>
              <a:pathLst>
                <a:path w="1535" h="1633" extrusionOk="0">
                  <a:moveTo>
                    <a:pt x="950" y="13"/>
                  </a:moveTo>
                  <a:cubicBezTo>
                    <a:pt x="950" y="17"/>
                    <a:pt x="950" y="21"/>
                    <a:pt x="950" y="21"/>
                  </a:cubicBezTo>
                  <a:cubicBezTo>
                    <a:pt x="950" y="23"/>
                    <a:pt x="950" y="24"/>
                    <a:pt x="950" y="24"/>
                  </a:cubicBezTo>
                  <a:cubicBezTo>
                    <a:pt x="950" y="24"/>
                    <a:pt x="950" y="18"/>
                    <a:pt x="950" y="13"/>
                  </a:cubicBezTo>
                  <a:close/>
                  <a:moveTo>
                    <a:pt x="1221" y="15"/>
                  </a:moveTo>
                  <a:cubicBezTo>
                    <a:pt x="1219" y="15"/>
                    <a:pt x="1220" y="18"/>
                    <a:pt x="1220" y="23"/>
                  </a:cubicBezTo>
                  <a:lnTo>
                    <a:pt x="1230" y="27"/>
                  </a:lnTo>
                  <a:cubicBezTo>
                    <a:pt x="1234" y="21"/>
                    <a:pt x="1235" y="21"/>
                    <a:pt x="1229" y="18"/>
                  </a:cubicBezTo>
                  <a:cubicBezTo>
                    <a:pt x="1225" y="17"/>
                    <a:pt x="1223" y="15"/>
                    <a:pt x="1221" y="15"/>
                  </a:cubicBezTo>
                  <a:close/>
                  <a:moveTo>
                    <a:pt x="1115" y="39"/>
                  </a:moveTo>
                  <a:cubicBezTo>
                    <a:pt x="1115" y="44"/>
                    <a:pt x="1115" y="50"/>
                    <a:pt x="1116" y="55"/>
                  </a:cubicBezTo>
                  <a:cubicBezTo>
                    <a:pt x="1116" y="56"/>
                    <a:pt x="1116" y="56"/>
                    <a:pt x="1117" y="56"/>
                  </a:cubicBezTo>
                  <a:cubicBezTo>
                    <a:pt x="1121" y="56"/>
                    <a:pt x="1123" y="49"/>
                    <a:pt x="1123" y="49"/>
                  </a:cubicBezTo>
                  <a:cubicBezTo>
                    <a:pt x="1123" y="49"/>
                    <a:pt x="1125" y="41"/>
                    <a:pt x="1120" y="40"/>
                  </a:cubicBezTo>
                  <a:lnTo>
                    <a:pt x="1115" y="39"/>
                  </a:lnTo>
                  <a:close/>
                  <a:moveTo>
                    <a:pt x="1063" y="52"/>
                  </a:moveTo>
                  <a:cubicBezTo>
                    <a:pt x="1068" y="53"/>
                    <a:pt x="1068" y="53"/>
                    <a:pt x="1067" y="61"/>
                  </a:cubicBezTo>
                  <a:lnTo>
                    <a:pt x="1062" y="61"/>
                  </a:lnTo>
                  <a:lnTo>
                    <a:pt x="1059" y="52"/>
                  </a:lnTo>
                  <a:close/>
                  <a:moveTo>
                    <a:pt x="1024" y="45"/>
                  </a:moveTo>
                  <a:cubicBezTo>
                    <a:pt x="1028" y="45"/>
                    <a:pt x="1029" y="53"/>
                    <a:pt x="1024" y="64"/>
                  </a:cubicBezTo>
                  <a:lnTo>
                    <a:pt x="1015" y="63"/>
                  </a:lnTo>
                  <a:cubicBezTo>
                    <a:pt x="1016" y="55"/>
                    <a:pt x="1016" y="48"/>
                    <a:pt x="1021" y="48"/>
                  </a:cubicBezTo>
                  <a:cubicBezTo>
                    <a:pt x="1022" y="46"/>
                    <a:pt x="1023" y="45"/>
                    <a:pt x="1024" y="45"/>
                  </a:cubicBezTo>
                  <a:close/>
                  <a:moveTo>
                    <a:pt x="860" y="41"/>
                  </a:moveTo>
                  <a:cubicBezTo>
                    <a:pt x="861" y="41"/>
                    <a:pt x="860" y="45"/>
                    <a:pt x="859" y="54"/>
                  </a:cubicBezTo>
                  <a:lnTo>
                    <a:pt x="853" y="72"/>
                  </a:lnTo>
                  <a:cubicBezTo>
                    <a:pt x="853" y="72"/>
                    <a:pt x="853" y="72"/>
                    <a:pt x="853" y="72"/>
                  </a:cubicBezTo>
                  <a:cubicBezTo>
                    <a:pt x="849" y="72"/>
                    <a:pt x="851" y="63"/>
                    <a:pt x="853" y="48"/>
                  </a:cubicBezTo>
                  <a:cubicBezTo>
                    <a:pt x="857" y="43"/>
                    <a:pt x="859" y="41"/>
                    <a:pt x="860" y="41"/>
                  </a:cubicBezTo>
                  <a:close/>
                  <a:moveTo>
                    <a:pt x="898" y="73"/>
                  </a:moveTo>
                  <a:lnTo>
                    <a:pt x="898" y="73"/>
                  </a:lnTo>
                  <a:cubicBezTo>
                    <a:pt x="899" y="82"/>
                    <a:pt x="900" y="90"/>
                    <a:pt x="896" y="90"/>
                  </a:cubicBezTo>
                  <a:lnTo>
                    <a:pt x="893" y="91"/>
                  </a:lnTo>
                  <a:cubicBezTo>
                    <a:pt x="892" y="86"/>
                    <a:pt x="893" y="80"/>
                    <a:pt x="895" y="75"/>
                  </a:cubicBezTo>
                  <a:lnTo>
                    <a:pt x="898" y="73"/>
                  </a:lnTo>
                  <a:close/>
                  <a:moveTo>
                    <a:pt x="739" y="86"/>
                  </a:moveTo>
                  <a:lnTo>
                    <a:pt x="742" y="92"/>
                  </a:lnTo>
                  <a:lnTo>
                    <a:pt x="740" y="101"/>
                  </a:lnTo>
                  <a:lnTo>
                    <a:pt x="733" y="96"/>
                  </a:lnTo>
                  <a:cubicBezTo>
                    <a:pt x="730" y="88"/>
                    <a:pt x="734" y="87"/>
                    <a:pt x="739" y="86"/>
                  </a:cubicBezTo>
                  <a:close/>
                  <a:moveTo>
                    <a:pt x="986" y="95"/>
                  </a:moveTo>
                  <a:cubicBezTo>
                    <a:pt x="986" y="95"/>
                    <a:pt x="987" y="95"/>
                    <a:pt x="987" y="95"/>
                  </a:cubicBezTo>
                  <a:lnTo>
                    <a:pt x="987" y="103"/>
                  </a:lnTo>
                  <a:cubicBezTo>
                    <a:pt x="985" y="103"/>
                    <a:pt x="982" y="106"/>
                    <a:pt x="980" y="106"/>
                  </a:cubicBezTo>
                  <a:cubicBezTo>
                    <a:pt x="980" y="106"/>
                    <a:pt x="979" y="105"/>
                    <a:pt x="979" y="103"/>
                  </a:cubicBezTo>
                  <a:cubicBezTo>
                    <a:pt x="975" y="103"/>
                    <a:pt x="982" y="95"/>
                    <a:pt x="986" y="95"/>
                  </a:cubicBezTo>
                  <a:close/>
                  <a:moveTo>
                    <a:pt x="1133" y="95"/>
                  </a:moveTo>
                  <a:cubicBezTo>
                    <a:pt x="1134" y="95"/>
                    <a:pt x="1134" y="95"/>
                    <a:pt x="1134" y="95"/>
                  </a:cubicBezTo>
                  <a:cubicBezTo>
                    <a:pt x="1138" y="96"/>
                    <a:pt x="1143" y="98"/>
                    <a:pt x="1141" y="105"/>
                  </a:cubicBezTo>
                  <a:cubicBezTo>
                    <a:pt x="1141" y="105"/>
                    <a:pt x="1138" y="112"/>
                    <a:pt x="1134" y="112"/>
                  </a:cubicBezTo>
                  <a:cubicBezTo>
                    <a:pt x="1134" y="112"/>
                    <a:pt x="1134" y="112"/>
                    <a:pt x="1134" y="112"/>
                  </a:cubicBezTo>
                  <a:cubicBezTo>
                    <a:pt x="1129" y="110"/>
                    <a:pt x="1127" y="101"/>
                    <a:pt x="1127" y="101"/>
                  </a:cubicBezTo>
                  <a:cubicBezTo>
                    <a:pt x="1130" y="95"/>
                    <a:pt x="1132" y="95"/>
                    <a:pt x="1133" y="95"/>
                  </a:cubicBezTo>
                  <a:close/>
                  <a:moveTo>
                    <a:pt x="764" y="91"/>
                  </a:moveTo>
                  <a:cubicBezTo>
                    <a:pt x="765" y="91"/>
                    <a:pt x="766" y="95"/>
                    <a:pt x="768" y="101"/>
                  </a:cubicBezTo>
                  <a:cubicBezTo>
                    <a:pt x="773" y="109"/>
                    <a:pt x="773" y="119"/>
                    <a:pt x="768" y="127"/>
                  </a:cubicBezTo>
                  <a:lnTo>
                    <a:pt x="760" y="129"/>
                  </a:lnTo>
                  <a:lnTo>
                    <a:pt x="763" y="112"/>
                  </a:lnTo>
                  <a:cubicBezTo>
                    <a:pt x="763" y="97"/>
                    <a:pt x="763" y="91"/>
                    <a:pt x="764" y="91"/>
                  </a:cubicBezTo>
                  <a:close/>
                  <a:moveTo>
                    <a:pt x="1207" y="127"/>
                  </a:moveTo>
                  <a:cubicBezTo>
                    <a:pt x="1208" y="127"/>
                    <a:pt x="1210" y="128"/>
                    <a:pt x="1213" y="129"/>
                  </a:cubicBezTo>
                  <a:cubicBezTo>
                    <a:pt x="1218" y="132"/>
                    <a:pt x="1213" y="138"/>
                    <a:pt x="1213" y="138"/>
                  </a:cubicBezTo>
                  <a:cubicBezTo>
                    <a:pt x="1213" y="140"/>
                    <a:pt x="1212" y="141"/>
                    <a:pt x="1211" y="141"/>
                  </a:cubicBezTo>
                  <a:cubicBezTo>
                    <a:pt x="1210" y="141"/>
                    <a:pt x="1209" y="136"/>
                    <a:pt x="1206" y="134"/>
                  </a:cubicBezTo>
                  <a:cubicBezTo>
                    <a:pt x="1206" y="129"/>
                    <a:pt x="1206" y="127"/>
                    <a:pt x="1207" y="127"/>
                  </a:cubicBezTo>
                  <a:close/>
                  <a:moveTo>
                    <a:pt x="1289" y="154"/>
                  </a:moveTo>
                  <a:cubicBezTo>
                    <a:pt x="1291" y="154"/>
                    <a:pt x="1291" y="159"/>
                    <a:pt x="1286" y="170"/>
                  </a:cubicBezTo>
                  <a:cubicBezTo>
                    <a:pt x="1284" y="173"/>
                    <a:pt x="1283" y="175"/>
                    <a:pt x="1281" y="175"/>
                  </a:cubicBezTo>
                  <a:cubicBezTo>
                    <a:pt x="1280" y="175"/>
                    <a:pt x="1279" y="174"/>
                    <a:pt x="1277" y="173"/>
                  </a:cubicBezTo>
                  <a:cubicBezTo>
                    <a:pt x="1279" y="168"/>
                    <a:pt x="1281" y="162"/>
                    <a:pt x="1284" y="158"/>
                  </a:cubicBezTo>
                  <a:cubicBezTo>
                    <a:pt x="1286" y="155"/>
                    <a:pt x="1288" y="154"/>
                    <a:pt x="1289" y="154"/>
                  </a:cubicBezTo>
                  <a:close/>
                  <a:moveTo>
                    <a:pt x="1313" y="182"/>
                  </a:moveTo>
                  <a:lnTo>
                    <a:pt x="1317" y="186"/>
                  </a:lnTo>
                  <a:cubicBezTo>
                    <a:pt x="1312" y="190"/>
                    <a:pt x="1308" y="195"/>
                    <a:pt x="1304" y="195"/>
                  </a:cubicBezTo>
                  <a:cubicBezTo>
                    <a:pt x="1303" y="195"/>
                    <a:pt x="1303" y="195"/>
                    <a:pt x="1302" y="195"/>
                  </a:cubicBezTo>
                  <a:lnTo>
                    <a:pt x="1304" y="186"/>
                  </a:lnTo>
                  <a:lnTo>
                    <a:pt x="1313" y="182"/>
                  </a:lnTo>
                  <a:close/>
                  <a:moveTo>
                    <a:pt x="605" y="217"/>
                  </a:moveTo>
                  <a:cubicBezTo>
                    <a:pt x="603" y="217"/>
                    <a:pt x="602" y="218"/>
                    <a:pt x="600" y="219"/>
                  </a:cubicBezTo>
                  <a:cubicBezTo>
                    <a:pt x="599" y="219"/>
                    <a:pt x="597" y="219"/>
                    <a:pt x="596" y="219"/>
                  </a:cubicBezTo>
                  <a:cubicBezTo>
                    <a:pt x="588" y="219"/>
                    <a:pt x="589" y="227"/>
                    <a:pt x="594" y="233"/>
                  </a:cubicBezTo>
                  <a:cubicBezTo>
                    <a:pt x="596" y="236"/>
                    <a:pt x="598" y="237"/>
                    <a:pt x="600" y="237"/>
                  </a:cubicBezTo>
                  <a:cubicBezTo>
                    <a:pt x="602" y="237"/>
                    <a:pt x="605" y="235"/>
                    <a:pt x="609" y="233"/>
                  </a:cubicBezTo>
                  <a:cubicBezTo>
                    <a:pt x="612" y="230"/>
                    <a:pt x="611" y="221"/>
                    <a:pt x="611" y="221"/>
                  </a:cubicBezTo>
                  <a:cubicBezTo>
                    <a:pt x="609" y="218"/>
                    <a:pt x="607" y="217"/>
                    <a:pt x="605" y="217"/>
                  </a:cubicBezTo>
                  <a:close/>
                  <a:moveTo>
                    <a:pt x="571" y="220"/>
                  </a:moveTo>
                  <a:cubicBezTo>
                    <a:pt x="574" y="220"/>
                    <a:pt x="577" y="226"/>
                    <a:pt x="575" y="236"/>
                  </a:cubicBezTo>
                  <a:lnTo>
                    <a:pt x="568" y="242"/>
                  </a:lnTo>
                  <a:cubicBezTo>
                    <a:pt x="564" y="235"/>
                    <a:pt x="565" y="227"/>
                    <a:pt x="570" y="220"/>
                  </a:cubicBezTo>
                  <a:cubicBezTo>
                    <a:pt x="570" y="220"/>
                    <a:pt x="570" y="220"/>
                    <a:pt x="571" y="220"/>
                  </a:cubicBezTo>
                  <a:close/>
                  <a:moveTo>
                    <a:pt x="1121" y="264"/>
                  </a:moveTo>
                  <a:cubicBezTo>
                    <a:pt x="1117" y="269"/>
                    <a:pt x="1114" y="273"/>
                    <a:pt x="1111" y="278"/>
                  </a:cubicBezTo>
                  <a:cubicBezTo>
                    <a:pt x="1110" y="281"/>
                    <a:pt x="1110" y="283"/>
                    <a:pt x="1110" y="283"/>
                  </a:cubicBezTo>
                  <a:cubicBezTo>
                    <a:pt x="1112" y="283"/>
                    <a:pt x="1115" y="280"/>
                    <a:pt x="1120" y="273"/>
                  </a:cubicBezTo>
                  <a:cubicBezTo>
                    <a:pt x="1124" y="265"/>
                    <a:pt x="1124" y="265"/>
                    <a:pt x="1121" y="264"/>
                  </a:cubicBezTo>
                  <a:close/>
                  <a:moveTo>
                    <a:pt x="350" y="334"/>
                  </a:moveTo>
                  <a:cubicBezTo>
                    <a:pt x="349" y="334"/>
                    <a:pt x="348" y="334"/>
                    <a:pt x="347" y="336"/>
                  </a:cubicBezTo>
                  <a:lnTo>
                    <a:pt x="344" y="339"/>
                  </a:lnTo>
                  <a:lnTo>
                    <a:pt x="353" y="341"/>
                  </a:lnTo>
                  <a:lnTo>
                    <a:pt x="356" y="338"/>
                  </a:lnTo>
                  <a:cubicBezTo>
                    <a:pt x="353" y="335"/>
                    <a:pt x="351" y="334"/>
                    <a:pt x="350" y="334"/>
                  </a:cubicBezTo>
                  <a:close/>
                  <a:moveTo>
                    <a:pt x="374" y="369"/>
                  </a:moveTo>
                  <a:cubicBezTo>
                    <a:pt x="376" y="369"/>
                    <a:pt x="378" y="370"/>
                    <a:pt x="380" y="372"/>
                  </a:cubicBezTo>
                  <a:lnTo>
                    <a:pt x="378" y="375"/>
                  </a:lnTo>
                  <a:cubicBezTo>
                    <a:pt x="376" y="374"/>
                    <a:pt x="376" y="373"/>
                    <a:pt x="375" y="373"/>
                  </a:cubicBezTo>
                  <a:cubicBezTo>
                    <a:pt x="374" y="373"/>
                    <a:pt x="376" y="379"/>
                    <a:pt x="383" y="381"/>
                  </a:cubicBezTo>
                  <a:lnTo>
                    <a:pt x="396" y="391"/>
                  </a:lnTo>
                  <a:cubicBezTo>
                    <a:pt x="395" y="392"/>
                    <a:pt x="394" y="392"/>
                    <a:pt x="392" y="392"/>
                  </a:cubicBezTo>
                  <a:cubicBezTo>
                    <a:pt x="388" y="392"/>
                    <a:pt x="382" y="390"/>
                    <a:pt x="378" y="386"/>
                  </a:cubicBezTo>
                  <a:cubicBezTo>
                    <a:pt x="363" y="380"/>
                    <a:pt x="363" y="380"/>
                    <a:pt x="369" y="373"/>
                  </a:cubicBezTo>
                  <a:cubicBezTo>
                    <a:pt x="370" y="371"/>
                    <a:pt x="372" y="369"/>
                    <a:pt x="374" y="369"/>
                  </a:cubicBezTo>
                  <a:close/>
                  <a:moveTo>
                    <a:pt x="341" y="405"/>
                  </a:moveTo>
                  <a:cubicBezTo>
                    <a:pt x="342" y="405"/>
                    <a:pt x="343" y="407"/>
                    <a:pt x="346" y="410"/>
                  </a:cubicBezTo>
                  <a:cubicBezTo>
                    <a:pt x="346" y="410"/>
                    <a:pt x="350" y="419"/>
                    <a:pt x="347" y="422"/>
                  </a:cubicBezTo>
                  <a:lnTo>
                    <a:pt x="338" y="420"/>
                  </a:lnTo>
                  <a:cubicBezTo>
                    <a:pt x="332" y="414"/>
                    <a:pt x="335" y="411"/>
                    <a:pt x="337" y="408"/>
                  </a:cubicBezTo>
                  <a:cubicBezTo>
                    <a:pt x="339" y="406"/>
                    <a:pt x="340" y="405"/>
                    <a:pt x="341" y="405"/>
                  </a:cubicBezTo>
                  <a:close/>
                  <a:moveTo>
                    <a:pt x="1427" y="446"/>
                  </a:moveTo>
                  <a:lnTo>
                    <a:pt x="1436" y="448"/>
                  </a:lnTo>
                  <a:lnTo>
                    <a:pt x="1437" y="453"/>
                  </a:lnTo>
                  <a:cubicBezTo>
                    <a:pt x="1433" y="454"/>
                    <a:pt x="1429" y="455"/>
                    <a:pt x="1426" y="455"/>
                  </a:cubicBezTo>
                  <a:cubicBezTo>
                    <a:pt x="1423" y="455"/>
                    <a:pt x="1420" y="454"/>
                    <a:pt x="1420" y="451"/>
                  </a:cubicBezTo>
                  <a:lnTo>
                    <a:pt x="1427" y="446"/>
                  </a:lnTo>
                  <a:close/>
                  <a:moveTo>
                    <a:pt x="425" y="493"/>
                  </a:moveTo>
                  <a:lnTo>
                    <a:pt x="423" y="496"/>
                  </a:lnTo>
                  <a:cubicBezTo>
                    <a:pt x="425" y="502"/>
                    <a:pt x="428" y="506"/>
                    <a:pt x="433" y="510"/>
                  </a:cubicBezTo>
                  <a:lnTo>
                    <a:pt x="435" y="508"/>
                  </a:lnTo>
                  <a:cubicBezTo>
                    <a:pt x="437" y="504"/>
                    <a:pt x="432" y="499"/>
                    <a:pt x="425" y="493"/>
                  </a:cubicBezTo>
                  <a:close/>
                  <a:moveTo>
                    <a:pt x="1443" y="551"/>
                  </a:moveTo>
                  <a:cubicBezTo>
                    <a:pt x="1448" y="551"/>
                    <a:pt x="1455" y="551"/>
                    <a:pt x="1459" y="551"/>
                  </a:cubicBezTo>
                  <a:cubicBezTo>
                    <a:pt x="1459" y="555"/>
                    <a:pt x="1459" y="555"/>
                    <a:pt x="1451" y="556"/>
                  </a:cubicBezTo>
                  <a:cubicBezTo>
                    <a:pt x="1446" y="556"/>
                    <a:pt x="1440" y="555"/>
                    <a:pt x="1434" y="554"/>
                  </a:cubicBezTo>
                  <a:cubicBezTo>
                    <a:pt x="1434" y="551"/>
                    <a:pt x="1438" y="551"/>
                    <a:pt x="1443" y="551"/>
                  </a:cubicBezTo>
                  <a:close/>
                  <a:moveTo>
                    <a:pt x="1502" y="620"/>
                  </a:moveTo>
                  <a:cubicBezTo>
                    <a:pt x="1507" y="620"/>
                    <a:pt x="1513" y="622"/>
                    <a:pt x="1519" y="624"/>
                  </a:cubicBezTo>
                  <a:lnTo>
                    <a:pt x="1519" y="629"/>
                  </a:lnTo>
                  <a:cubicBezTo>
                    <a:pt x="1510" y="629"/>
                    <a:pt x="1502" y="629"/>
                    <a:pt x="1502" y="624"/>
                  </a:cubicBezTo>
                  <a:lnTo>
                    <a:pt x="1502" y="620"/>
                  </a:lnTo>
                  <a:close/>
                  <a:moveTo>
                    <a:pt x="1460" y="676"/>
                  </a:moveTo>
                  <a:lnTo>
                    <a:pt x="1468" y="680"/>
                  </a:lnTo>
                  <a:lnTo>
                    <a:pt x="1468" y="685"/>
                  </a:lnTo>
                  <a:cubicBezTo>
                    <a:pt x="1460" y="685"/>
                    <a:pt x="1451" y="685"/>
                    <a:pt x="1452" y="680"/>
                  </a:cubicBezTo>
                  <a:lnTo>
                    <a:pt x="1460" y="676"/>
                  </a:lnTo>
                  <a:close/>
                  <a:moveTo>
                    <a:pt x="1404" y="969"/>
                  </a:moveTo>
                  <a:cubicBezTo>
                    <a:pt x="1411" y="969"/>
                    <a:pt x="1416" y="975"/>
                    <a:pt x="1415" y="979"/>
                  </a:cubicBezTo>
                  <a:cubicBezTo>
                    <a:pt x="1413" y="984"/>
                    <a:pt x="1412" y="986"/>
                    <a:pt x="1410" y="986"/>
                  </a:cubicBezTo>
                  <a:cubicBezTo>
                    <a:pt x="1409" y="986"/>
                    <a:pt x="1407" y="985"/>
                    <a:pt x="1404" y="984"/>
                  </a:cubicBezTo>
                  <a:cubicBezTo>
                    <a:pt x="1397" y="982"/>
                    <a:pt x="1400" y="974"/>
                    <a:pt x="1401" y="970"/>
                  </a:cubicBezTo>
                  <a:cubicBezTo>
                    <a:pt x="1402" y="969"/>
                    <a:pt x="1403" y="969"/>
                    <a:pt x="1404" y="969"/>
                  </a:cubicBezTo>
                  <a:close/>
                  <a:moveTo>
                    <a:pt x="1337" y="1133"/>
                  </a:moveTo>
                  <a:cubicBezTo>
                    <a:pt x="1341" y="1137"/>
                    <a:pt x="1345" y="1141"/>
                    <a:pt x="1348" y="1146"/>
                  </a:cubicBezTo>
                  <a:lnTo>
                    <a:pt x="1346" y="1149"/>
                  </a:lnTo>
                  <a:cubicBezTo>
                    <a:pt x="1339" y="1146"/>
                    <a:pt x="1332" y="1141"/>
                    <a:pt x="1335" y="1138"/>
                  </a:cubicBezTo>
                  <a:lnTo>
                    <a:pt x="1337" y="1133"/>
                  </a:lnTo>
                  <a:close/>
                  <a:moveTo>
                    <a:pt x="47" y="1301"/>
                  </a:moveTo>
                  <a:cubicBezTo>
                    <a:pt x="48" y="1301"/>
                    <a:pt x="44" y="1303"/>
                    <a:pt x="37" y="1307"/>
                  </a:cubicBezTo>
                  <a:cubicBezTo>
                    <a:pt x="32" y="1311"/>
                    <a:pt x="27" y="1314"/>
                    <a:pt x="24" y="1314"/>
                  </a:cubicBezTo>
                  <a:cubicBezTo>
                    <a:pt x="23" y="1314"/>
                    <a:pt x="22" y="1313"/>
                    <a:pt x="21" y="1312"/>
                  </a:cubicBezTo>
                  <a:cubicBezTo>
                    <a:pt x="3" y="1312"/>
                    <a:pt x="14" y="1304"/>
                    <a:pt x="31" y="1304"/>
                  </a:cubicBezTo>
                  <a:cubicBezTo>
                    <a:pt x="32" y="1304"/>
                    <a:pt x="33" y="1304"/>
                    <a:pt x="34" y="1304"/>
                  </a:cubicBezTo>
                  <a:cubicBezTo>
                    <a:pt x="42" y="1302"/>
                    <a:pt x="46" y="1301"/>
                    <a:pt x="47" y="1301"/>
                  </a:cubicBezTo>
                  <a:close/>
                  <a:moveTo>
                    <a:pt x="1113" y="1437"/>
                  </a:moveTo>
                  <a:lnTo>
                    <a:pt x="1121" y="1442"/>
                  </a:lnTo>
                  <a:cubicBezTo>
                    <a:pt x="1126" y="1449"/>
                    <a:pt x="1121" y="1451"/>
                    <a:pt x="1121" y="1451"/>
                  </a:cubicBezTo>
                  <a:cubicBezTo>
                    <a:pt x="1120" y="1452"/>
                    <a:pt x="1119" y="1453"/>
                    <a:pt x="1118" y="1453"/>
                  </a:cubicBezTo>
                  <a:cubicBezTo>
                    <a:pt x="1117" y="1453"/>
                    <a:pt x="1116" y="1452"/>
                    <a:pt x="1114" y="1448"/>
                  </a:cubicBezTo>
                  <a:cubicBezTo>
                    <a:pt x="1114" y="1448"/>
                    <a:pt x="1109" y="1441"/>
                    <a:pt x="1113" y="1437"/>
                  </a:cubicBezTo>
                  <a:close/>
                  <a:moveTo>
                    <a:pt x="1021" y="1445"/>
                  </a:moveTo>
                  <a:cubicBezTo>
                    <a:pt x="1023" y="1445"/>
                    <a:pt x="1023" y="1448"/>
                    <a:pt x="1023" y="1453"/>
                  </a:cubicBezTo>
                  <a:cubicBezTo>
                    <a:pt x="1023" y="1459"/>
                    <a:pt x="1022" y="1462"/>
                    <a:pt x="1020" y="1462"/>
                  </a:cubicBezTo>
                  <a:cubicBezTo>
                    <a:pt x="1018" y="1462"/>
                    <a:pt x="1017" y="1460"/>
                    <a:pt x="1015" y="1458"/>
                  </a:cubicBezTo>
                  <a:cubicBezTo>
                    <a:pt x="1012" y="1450"/>
                    <a:pt x="1012" y="1450"/>
                    <a:pt x="1015" y="1448"/>
                  </a:cubicBezTo>
                  <a:cubicBezTo>
                    <a:pt x="1018" y="1446"/>
                    <a:pt x="1020" y="1445"/>
                    <a:pt x="1021" y="1445"/>
                  </a:cubicBezTo>
                  <a:close/>
                  <a:moveTo>
                    <a:pt x="988" y="1462"/>
                  </a:moveTo>
                  <a:lnTo>
                    <a:pt x="996" y="1467"/>
                  </a:lnTo>
                  <a:lnTo>
                    <a:pt x="992" y="1469"/>
                  </a:lnTo>
                  <a:cubicBezTo>
                    <a:pt x="991" y="1470"/>
                    <a:pt x="990" y="1470"/>
                    <a:pt x="989" y="1470"/>
                  </a:cubicBezTo>
                  <a:cubicBezTo>
                    <a:pt x="988" y="1470"/>
                    <a:pt x="987" y="1468"/>
                    <a:pt x="985" y="1463"/>
                  </a:cubicBezTo>
                  <a:lnTo>
                    <a:pt x="988" y="1462"/>
                  </a:lnTo>
                  <a:close/>
                  <a:moveTo>
                    <a:pt x="958" y="1468"/>
                  </a:moveTo>
                  <a:cubicBezTo>
                    <a:pt x="955" y="1468"/>
                    <a:pt x="955" y="1472"/>
                    <a:pt x="956" y="1472"/>
                  </a:cubicBezTo>
                  <a:cubicBezTo>
                    <a:pt x="957" y="1472"/>
                    <a:pt x="957" y="1471"/>
                    <a:pt x="958" y="1468"/>
                  </a:cubicBezTo>
                  <a:close/>
                  <a:moveTo>
                    <a:pt x="949" y="1479"/>
                  </a:moveTo>
                  <a:lnTo>
                    <a:pt x="957" y="1486"/>
                  </a:lnTo>
                  <a:lnTo>
                    <a:pt x="952" y="1487"/>
                  </a:lnTo>
                  <a:cubicBezTo>
                    <a:pt x="951" y="1488"/>
                    <a:pt x="950" y="1488"/>
                    <a:pt x="949" y="1488"/>
                  </a:cubicBezTo>
                  <a:cubicBezTo>
                    <a:pt x="947" y="1488"/>
                    <a:pt x="947" y="1486"/>
                    <a:pt x="945" y="1481"/>
                  </a:cubicBezTo>
                  <a:lnTo>
                    <a:pt x="949" y="1479"/>
                  </a:lnTo>
                  <a:close/>
                  <a:moveTo>
                    <a:pt x="1071" y="1473"/>
                  </a:moveTo>
                  <a:lnTo>
                    <a:pt x="1079" y="1478"/>
                  </a:lnTo>
                  <a:lnTo>
                    <a:pt x="1079" y="1488"/>
                  </a:lnTo>
                  <a:lnTo>
                    <a:pt x="1075" y="1490"/>
                  </a:lnTo>
                  <a:cubicBezTo>
                    <a:pt x="1071" y="1483"/>
                    <a:pt x="1067" y="1476"/>
                    <a:pt x="1071" y="1473"/>
                  </a:cubicBezTo>
                  <a:close/>
                  <a:moveTo>
                    <a:pt x="912" y="1503"/>
                  </a:moveTo>
                  <a:cubicBezTo>
                    <a:pt x="916" y="1507"/>
                    <a:pt x="920" y="1512"/>
                    <a:pt x="922" y="1517"/>
                  </a:cubicBezTo>
                  <a:lnTo>
                    <a:pt x="917" y="1518"/>
                  </a:lnTo>
                  <a:cubicBezTo>
                    <a:pt x="917" y="1518"/>
                    <a:pt x="917" y="1518"/>
                    <a:pt x="916" y="1518"/>
                  </a:cubicBezTo>
                  <a:cubicBezTo>
                    <a:pt x="913" y="1518"/>
                    <a:pt x="911" y="1512"/>
                    <a:pt x="911" y="1512"/>
                  </a:cubicBezTo>
                  <a:cubicBezTo>
                    <a:pt x="911" y="1512"/>
                    <a:pt x="907" y="1504"/>
                    <a:pt x="912" y="1503"/>
                  </a:cubicBezTo>
                  <a:close/>
                  <a:moveTo>
                    <a:pt x="745" y="1541"/>
                  </a:moveTo>
                  <a:cubicBezTo>
                    <a:pt x="746" y="1541"/>
                    <a:pt x="746" y="1542"/>
                    <a:pt x="747" y="1544"/>
                  </a:cubicBezTo>
                  <a:lnTo>
                    <a:pt x="748" y="1552"/>
                  </a:lnTo>
                  <a:cubicBezTo>
                    <a:pt x="745" y="1558"/>
                    <a:pt x="743" y="1565"/>
                    <a:pt x="741" y="1565"/>
                  </a:cubicBezTo>
                  <a:cubicBezTo>
                    <a:pt x="741" y="1565"/>
                    <a:pt x="740" y="1564"/>
                    <a:pt x="740" y="1562"/>
                  </a:cubicBezTo>
                  <a:cubicBezTo>
                    <a:pt x="740" y="1556"/>
                    <a:pt x="740" y="1550"/>
                    <a:pt x="742" y="1545"/>
                  </a:cubicBezTo>
                  <a:cubicBezTo>
                    <a:pt x="742" y="1545"/>
                    <a:pt x="744" y="1541"/>
                    <a:pt x="745" y="1541"/>
                  </a:cubicBezTo>
                  <a:close/>
                  <a:moveTo>
                    <a:pt x="598" y="1577"/>
                  </a:moveTo>
                  <a:cubicBezTo>
                    <a:pt x="602" y="1577"/>
                    <a:pt x="602" y="1592"/>
                    <a:pt x="592" y="1600"/>
                  </a:cubicBezTo>
                  <a:cubicBezTo>
                    <a:pt x="588" y="1600"/>
                    <a:pt x="588" y="1600"/>
                    <a:pt x="588" y="1592"/>
                  </a:cubicBezTo>
                  <a:cubicBezTo>
                    <a:pt x="589" y="1583"/>
                    <a:pt x="593" y="1577"/>
                    <a:pt x="598" y="1577"/>
                  </a:cubicBezTo>
                  <a:close/>
                  <a:moveTo>
                    <a:pt x="982" y="0"/>
                  </a:moveTo>
                  <a:cubicBezTo>
                    <a:pt x="979" y="0"/>
                    <a:pt x="979" y="5"/>
                    <a:pt x="979" y="13"/>
                  </a:cubicBezTo>
                  <a:cubicBezTo>
                    <a:pt x="979" y="17"/>
                    <a:pt x="979" y="22"/>
                    <a:pt x="978" y="22"/>
                  </a:cubicBezTo>
                  <a:cubicBezTo>
                    <a:pt x="978" y="22"/>
                    <a:pt x="976" y="19"/>
                    <a:pt x="975" y="13"/>
                  </a:cubicBezTo>
                  <a:cubicBezTo>
                    <a:pt x="973" y="10"/>
                    <a:pt x="971" y="9"/>
                    <a:pt x="970" y="9"/>
                  </a:cubicBezTo>
                  <a:cubicBezTo>
                    <a:pt x="966" y="9"/>
                    <a:pt x="962" y="15"/>
                    <a:pt x="955" y="21"/>
                  </a:cubicBezTo>
                  <a:cubicBezTo>
                    <a:pt x="951" y="31"/>
                    <a:pt x="950" y="42"/>
                    <a:pt x="951" y="53"/>
                  </a:cubicBezTo>
                  <a:cubicBezTo>
                    <a:pt x="952" y="63"/>
                    <a:pt x="952" y="67"/>
                    <a:pt x="950" y="67"/>
                  </a:cubicBezTo>
                  <a:cubicBezTo>
                    <a:pt x="949" y="67"/>
                    <a:pt x="947" y="65"/>
                    <a:pt x="943" y="62"/>
                  </a:cubicBezTo>
                  <a:cubicBezTo>
                    <a:pt x="939" y="62"/>
                    <a:pt x="933" y="54"/>
                    <a:pt x="933" y="46"/>
                  </a:cubicBezTo>
                  <a:cubicBezTo>
                    <a:pt x="932" y="37"/>
                    <a:pt x="936" y="37"/>
                    <a:pt x="936" y="37"/>
                  </a:cubicBezTo>
                  <a:lnTo>
                    <a:pt x="942" y="37"/>
                  </a:lnTo>
                  <a:cubicBezTo>
                    <a:pt x="941" y="30"/>
                    <a:pt x="941" y="22"/>
                    <a:pt x="932" y="22"/>
                  </a:cubicBezTo>
                  <a:cubicBezTo>
                    <a:pt x="932" y="22"/>
                    <a:pt x="931" y="22"/>
                    <a:pt x="931" y="22"/>
                  </a:cubicBezTo>
                  <a:cubicBezTo>
                    <a:pt x="929" y="18"/>
                    <a:pt x="926" y="16"/>
                    <a:pt x="924" y="16"/>
                  </a:cubicBezTo>
                  <a:cubicBezTo>
                    <a:pt x="922" y="16"/>
                    <a:pt x="921" y="18"/>
                    <a:pt x="922" y="23"/>
                  </a:cubicBezTo>
                  <a:cubicBezTo>
                    <a:pt x="918" y="17"/>
                    <a:pt x="911" y="16"/>
                    <a:pt x="905" y="16"/>
                  </a:cubicBezTo>
                  <a:cubicBezTo>
                    <a:pt x="902" y="16"/>
                    <a:pt x="900" y="16"/>
                    <a:pt x="897" y="16"/>
                  </a:cubicBezTo>
                  <a:cubicBezTo>
                    <a:pt x="893" y="17"/>
                    <a:pt x="888" y="17"/>
                    <a:pt x="883" y="17"/>
                  </a:cubicBezTo>
                  <a:cubicBezTo>
                    <a:pt x="876" y="17"/>
                    <a:pt x="870" y="16"/>
                    <a:pt x="867" y="12"/>
                  </a:cubicBezTo>
                  <a:cubicBezTo>
                    <a:pt x="857" y="14"/>
                    <a:pt x="852" y="14"/>
                    <a:pt x="853" y="22"/>
                  </a:cubicBezTo>
                  <a:cubicBezTo>
                    <a:pt x="855" y="32"/>
                    <a:pt x="855" y="36"/>
                    <a:pt x="853" y="36"/>
                  </a:cubicBezTo>
                  <a:cubicBezTo>
                    <a:pt x="852" y="36"/>
                    <a:pt x="851" y="34"/>
                    <a:pt x="850" y="31"/>
                  </a:cubicBezTo>
                  <a:cubicBezTo>
                    <a:pt x="847" y="24"/>
                    <a:pt x="835" y="22"/>
                    <a:pt x="822" y="22"/>
                  </a:cubicBezTo>
                  <a:cubicBezTo>
                    <a:pt x="801" y="22"/>
                    <a:pt x="778" y="28"/>
                    <a:pt x="778" y="39"/>
                  </a:cubicBezTo>
                  <a:lnTo>
                    <a:pt x="769" y="41"/>
                  </a:lnTo>
                  <a:cubicBezTo>
                    <a:pt x="767" y="40"/>
                    <a:pt x="764" y="39"/>
                    <a:pt x="761" y="39"/>
                  </a:cubicBezTo>
                  <a:cubicBezTo>
                    <a:pt x="748" y="39"/>
                    <a:pt x="730" y="47"/>
                    <a:pt x="728" y="54"/>
                  </a:cubicBezTo>
                  <a:lnTo>
                    <a:pt x="714" y="59"/>
                  </a:lnTo>
                  <a:cubicBezTo>
                    <a:pt x="711" y="58"/>
                    <a:pt x="708" y="57"/>
                    <a:pt x="705" y="57"/>
                  </a:cubicBezTo>
                  <a:cubicBezTo>
                    <a:pt x="700" y="57"/>
                    <a:pt x="697" y="60"/>
                    <a:pt x="696" y="67"/>
                  </a:cubicBezTo>
                  <a:cubicBezTo>
                    <a:pt x="696" y="73"/>
                    <a:pt x="697" y="79"/>
                    <a:pt x="697" y="79"/>
                  </a:cubicBezTo>
                  <a:cubicBezTo>
                    <a:pt x="697" y="79"/>
                    <a:pt x="696" y="78"/>
                    <a:pt x="695" y="76"/>
                  </a:cubicBezTo>
                  <a:cubicBezTo>
                    <a:pt x="694" y="73"/>
                    <a:pt x="692" y="71"/>
                    <a:pt x="688" y="71"/>
                  </a:cubicBezTo>
                  <a:cubicBezTo>
                    <a:pt x="683" y="71"/>
                    <a:pt x="676" y="74"/>
                    <a:pt x="665" y="79"/>
                  </a:cubicBezTo>
                  <a:cubicBezTo>
                    <a:pt x="648" y="87"/>
                    <a:pt x="648" y="88"/>
                    <a:pt x="656" y="92"/>
                  </a:cubicBezTo>
                  <a:cubicBezTo>
                    <a:pt x="650" y="100"/>
                    <a:pt x="646" y="102"/>
                    <a:pt x="643" y="102"/>
                  </a:cubicBezTo>
                  <a:cubicBezTo>
                    <a:pt x="639" y="102"/>
                    <a:pt x="637" y="98"/>
                    <a:pt x="635" y="95"/>
                  </a:cubicBezTo>
                  <a:cubicBezTo>
                    <a:pt x="633" y="88"/>
                    <a:pt x="631" y="85"/>
                    <a:pt x="629" y="85"/>
                  </a:cubicBezTo>
                  <a:cubicBezTo>
                    <a:pt x="627" y="85"/>
                    <a:pt x="625" y="92"/>
                    <a:pt x="630" y="106"/>
                  </a:cubicBezTo>
                  <a:cubicBezTo>
                    <a:pt x="632" y="117"/>
                    <a:pt x="629" y="123"/>
                    <a:pt x="626" y="123"/>
                  </a:cubicBezTo>
                  <a:cubicBezTo>
                    <a:pt x="624" y="123"/>
                    <a:pt x="623" y="122"/>
                    <a:pt x="621" y="119"/>
                  </a:cubicBezTo>
                  <a:cubicBezTo>
                    <a:pt x="618" y="113"/>
                    <a:pt x="621" y="110"/>
                    <a:pt x="626" y="108"/>
                  </a:cubicBezTo>
                  <a:lnTo>
                    <a:pt x="618" y="94"/>
                  </a:lnTo>
                  <a:cubicBezTo>
                    <a:pt x="613" y="96"/>
                    <a:pt x="613" y="96"/>
                    <a:pt x="613" y="106"/>
                  </a:cubicBezTo>
                  <a:cubicBezTo>
                    <a:pt x="613" y="106"/>
                    <a:pt x="609" y="108"/>
                    <a:pt x="609" y="117"/>
                  </a:cubicBezTo>
                  <a:cubicBezTo>
                    <a:pt x="609" y="126"/>
                    <a:pt x="613" y="134"/>
                    <a:pt x="621" y="138"/>
                  </a:cubicBezTo>
                  <a:cubicBezTo>
                    <a:pt x="629" y="143"/>
                    <a:pt x="626" y="145"/>
                    <a:pt x="621" y="147"/>
                  </a:cubicBezTo>
                  <a:cubicBezTo>
                    <a:pt x="612" y="146"/>
                    <a:pt x="604" y="138"/>
                    <a:pt x="605" y="128"/>
                  </a:cubicBezTo>
                  <a:cubicBezTo>
                    <a:pt x="609" y="126"/>
                    <a:pt x="605" y="119"/>
                    <a:pt x="601" y="113"/>
                  </a:cubicBezTo>
                  <a:cubicBezTo>
                    <a:pt x="600" y="112"/>
                    <a:pt x="600" y="112"/>
                    <a:pt x="599" y="112"/>
                  </a:cubicBezTo>
                  <a:cubicBezTo>
                    <a:pt x="594" y="112"/>
                    <a:pt x="585" y="133"/>
                    <a:pt x="590" y="147"/>
                  </a:cubicBezTo>
                  <a:lnTo>
                    <a:pt x="590" y="147"/>
                  </a:lnTo>
                  <a:cubicBezTo>
                    <a:pt x="589" y="146"/>
                    <a:pt x="587" y="143"/>
                    <a:pt x="585" y="141"/>
                  </a:cubicBezTo>
                  <a:cubicBezTo>
                    <a:pt x="584" y="138"/>
                    <a:pt x="582" y="137"/>
                    <a:pt x="579" y="137"/>
                  </a:cubicBezTo>
                  <a:cubicBezTo>
                    <a:pt x="575" y="137"/>
                    <a:pt x="570" y="140"/>
                    <a:pt x="565" y="144"/>
                  </a:cubicBezTo>
                  <a:cubicBezTo>
                    <a:pt x="557" y="150"/>
                    <a:pt x="554" y="152"/>
                    <a:pt x="558" y="159"/>
                  </a:cubicBezTo>
                  <a:cubicBezTo>
                    <a:pt x="563" y="165"/>
                    <a:pt x="567" y="172"/>
                    <a:pt x="564" y="174"/>
                  </a:cubicBezTo>
                  <a:cubicBezTo>
                    <a:pt x="564" y="174"/>
                    <a:pt x="565" y="174"/>
                    <a:pt x="565" y="174"/>
                  </a:cubicBezTo>
                  <a:cubicBezTo>
                    <a:pt x="569" y="174"/>
                    <a:pt x="572" y="180"/>
                    <a:pt x="576" y="186"/>
                  </a:cubicBezTo>
                  <a:cubicBezTo>
                    <a:pt x="570" y="184"/>
                    <a:pt x="563" y="182"/>
                    <a:pt x="556" y="180"/>
                  </a:cubicBezTo>
                  <a:cubicBezTo>
                    <a:pt x="550" y="176"/>
                    <a:pt x="543" y="174"/>
                    <a:pt x="536" y="174"/>
                  </a:cubicBezTo>
                  <a:cubicBezTo>
                    <a:pt x="527" y="174"/>
                    <a:pt x="519" y="177"/>
                    <a:pt x="511" y="182"/>
                  </a:cubicBezTo>
                  <a:cubicBezTo>
                    <a:pt x="506" y="187"/>
                    <a:pt x="497" y="193"/>
                    <a:pt x="489" y="193"/>
                  </a:cubicBezTo>
                  <a:cubicBezTo>
                    <a:pt x="487" y="193"/>
                    <a:pt x="486" y="193"/>
                    <a:pt x="484" y="192"/>
                  </a:cubicBezTo>
                  <a:cubicBezTo>
                    <a:pt x="478" y="198"/>
                    <a:pt x="474" y="201"/>
                    <a:pt x="479" y="208"/>
                  </a:cubicBezTo>
                  <a:lnTo>
                    <a:pt x="472" y="214"/>
                  </a:lnTo>
                  <a:cubicBezTo>
                    <a:pt x="470" y="213"/>
                    <a:pt x="469" y="213"/>
                    <a:pt x="467" y="213"/>
                  </a:cubicBezTo>
                  <a:cubicBezTo>
                    <a:pt x="461" y="213"/>
                    <a:pt x="457" y="218"/>
                    <a:pt x="462" y="223"/>
                  </a:cubicBezTo>
                  <a:cubicBezTo>
                    <a:pt x="464" y="232"/>
                    <a:pt x="455" y="228"/>
                    <a:pt x="452" y="232"/>
                  </a:cubicBezTo>
                  <a:cubicBezTo>
                    <a:pt x="445" y="229"/>
                    <a:pt x="441" y="228"/>
                    <a:pt x="439" y="228"/>
                  </a:cubicBezTo>
                  <a:cubicBezTo>
                    <a:pt x="437" y="228"/>
                    <a:pt x="442" y="232"/>
                    <a:pt x="454" y="241"/>
                  </a:cubicBezTo>
                  <a:cubicBezTo>
                    <a:pt x="458" y="244"/>
                    <a:pt x="462" y="246"/>
                    <a:pt x="466" y="246"/>
                  </a:cubicBezTo>
                  <a:cubicBezTo>
                    <a:pt x="469" y="246"/>
                    <a:pt x="472" y="245"/>
                    <a:pt x="474" y="244"/>
                  </a:cubicBezTo>
                  <a:lnTo>
                    <a:pt x="484" y="235"/>
                  </a:lnTo>
                  <a:lnTo>
                    <a:pt x="484" y="235"/>
                  </a:lnTo>
                  <a:lnTo>
                    <a:pt x="480" y="249"/>
                  </a:lnTo>
                  <a:cubicBezTo>
                    <a:pt x="475" y="256"/>
                    <a:pt x="476" y="265"/>
                    <a:pt x="481" y="271"/>
                  </a:cubicBezTo>
                  <a:cubicBezTo>
                    <a:pt x="481" y="271"/>
                    <a:pt x="487" y="276"/>
                    <a:pt x="483" y="280"/>
                  </a:cubicBezTo>
                  <a:lnTo>
                    <a:pt x="472" y="267"/>
                  </a:lnTo>
                  <a:cubicBezTo>
                    <a:pt x="470" y="260"/>
                    <a:pt x="465" y="253"/>
                    <a:pt x="459" y="246"/>
                  </a:cubicBezTo>
                  <a:cubicBezTo>
                    <a:pt x="453" y="243"/>
                    <a:pt x="448" y="241"/>
                    <a:pt x="444" y="241"/>
                  </a:cubicBezTo>
                  <a:cubicBezTo>
                    <a:pt x="437" y="241"/>
                    <a:pt x="434" y="245"/>
                    <a:pt x="441" y="253"/>
                  </a:cubicBezTo>
                  <a:cubicBezTo>
                    <a:pt x="439" y="255"/>
                    <a:pt x="438" y="255"/>
                    <a:pt x="436" y="255"/>
                  </a:cubicBezTo>
                  <a:cubicBezTo>
                    <a:pt x="435" y="255"/>
                    <a:pt x="433" y="255"/>
                    <a:pt x="428" y="253"/>
                  </a:cubicBezTo>
                  <a:cubicBezTo>
                    <a:pt x="427" y="251"/>
                    <a:pt x="425" y="250"/>
                    <a:pt x="424" y="250"/>
                  </a:cubicBezTo>
                  <a:cubicBezTo>
                    <a:pt x="422" y="250"/>
                    <a:pt x="422" y="255"/>
                    <a:pt x="427" y="265"/>
                  </a:cubicBezTo>
                  <a:cubicBezTo>
                    <a:pt x="432" y="274"/>
                    <a:pt x="433" y="279"/>
                    <a:pt x="429" y="279"/>
                  </a:cubicBezTo>
                  <a:cubicBezTo>
                    <a:pt x="426" y="279"/>
                    <a:pt x="422" y="277"/>
                    <a:pt x="417" y="274"/>
                  </a:cubicBezTo>
                  <a:cubicBezTo>
                    <a:pt x="414" y="274"/>
                    <a:pt x="412" y="273"/>
                    <a:pt x="409" y="273"/>
                  </a:cubicBezTo>
                  <a:cubicBezTo>
                    <a:pt x="396" y="273"/>
                    <a:pt x="388" y="283"/>
                    <a:pt x="392" y="288"/>
                  </a:cubicBezTo>
                  <a:cubicBezTo>
                    <a:pt x="403" y="297"/>
                    <a:pt x="397" y="306"/>
                    <a:pt x="389" y="306"/>
                  </a:cubicBezTo>
                  <a:cubicBezTo>
                    <a:pt x="388" y="306"/>
                    <a:pt x="387" y="306"/>
                    <a:pt x="386" y="306"/>
                  </a:cubicBezTo>
                  <a:cubicBezTo>
                    <a:pt x="384" y="305"/>
                    <a:pt x="382" y="305"/>
                    <a:pt x="381" y="305"/>
                  </a:cubicBezTo>
                  <a:cubicBezTo>
                    <a:pt x="376" y="305"/>
                    <a:pt x="375" y="309"/>
                    <a:pt x="377" y="316"/>
                  </a:cubicBezTo>
                  <a:cubicBezTo>
                    <a:pt x="374" y="313"/>
                    <a:pt x="370" y="311"/>
                    <a:pt x="367" y="311"/>
                  </a:cubicBezTo>
                  <a:cubicBezTo>
                    <a:pt x="365" y="311"/>
                    <a:pt x="363" y="312"/>
                    <a:pt x="364" y="317"/>
                  </a:cubicBezTo>
                  <a:cubicBezTo>
                    <a:pt x="364" y="317"/>
                    <a:pt x="362" y="320"/>
                    <a:pt x="371" y="322"/>
                  </a:cubicBezTo>
                  <a:cubicBezTo>
                    <a:pt x="371" y="322"/>
                    <a:pt x="374" y="330"/>
                    <a:pt x="377" y="339"/>
                  </a:cubicBezTo>
                  <a:cubicBezTo>
                    <a:pt x="377" y="339"/>
                    <a:pt x="378" y="338"/>
                    <a:pt x="379" y="338"/>
                  </a:cubicBezTo>
                  <a:cubicBezTo>
                    <a:pt x="382" y="338"/>
                    <a:pt x="387" y="343"/>
                    <a:pt x="392" y="347"/>
                  </a:cubicBezTo>
                  <a:cubicBezTo>
                    <a:pt x="396" y="351"/>
                    <a:pt x="390" y="355"/>
                    <a:pt x="380" y="355"/>
                  </a:cubicBezTo>
                  <a:cubicBezTo>
                    <a:pt x="373" y="355"/>
                    <a:pt x="365" y="353"/>
                    <a:pt x="356" y="349"/>
                  </a:cubicBezTo>
                  <a:lnTo>
                    <a:pt x="338" y="346"/>
                  </a:lnTo>
                  <a:lnTo>
                    <a:pt x="351" y="356"/>
                  </a:lnTo>
                  <a:cubicBezTo>
                    <a:pt x="349" y="358"/>
                    <a:pt x="347" y="360"/>
                    <a:pt x="344" y="360"/>
                  </a:cubicBezTo>
                  <a:cubicBezTo>
                    <a:pt x="342" y="360"/>
                    <a:pt x="341" y="359"/>
                    <a:pt x="338" y="357"/>
                  </a:cubicBezTo>
                  <a:cubicBezTo>
                    <a:pt x="335" y="354"/>
                    <a:pt x="333" y="353"/>
                    <a:pt x="332" y="353"/>
                  </a:cubicBezTo>
                  <a:cubicBezTo>
                    <a:pt x="331" y="353"/>
                    <a:pt x="330" y="353"/>
                    <a:pt x="330" y="355"/>
                  </a:cubicBezTo>
                  <a:cubicBezTo>
                    <a:pt x="330" y="355"/>
                    <a:pt x="326" y="358"/>
                    <a:pt x="333" y="364"/>
                  </a:cubicBezTo>
                  <a:cubicBezTo>
                    <a:pt x="342" y="371"/>
                    <a:pt x="344" y="373"/>
                    <a:pt x="341" y="373"/>
                  </a:cubicBezTo>
                  <a:cubicBezTo>
                    <a:pt x="340" y="373"/>
                    <a:pt x="338" y="373"/>
                    <a:pt x="336" y="373"/>
                  </a:cubicBezTo>
                  <a:cubicBezTo>
                    <a:pt x="331" y="370"/>
                    <a:pt x="327" y="369"/>
                    <a:pt x="324" y="369"/>
                  </a:cubicBezTo>
                  <a:cubicBezTo>
                    <a:pt x="320" y="369"/>
                    <a:pt x="321" y="373"/>
                    <a:pt x="327" y="382"/>
                  </a:cubicBezTo>
                  <a:cubicBezTo>
                    <a:pt x="334" y="388"/>
                    <a:pt x="337" y="391"/>
                    <a:pt x="336" y="391"/>
                  </a:cubicBezTo>
                  <a:cubicBezTo>
                    <a:pt x="335" y="391"/>
                    <a:pt x="332" y="389"/>
                    <a:pt x="325" y="385"/>
                  </a:cubicBezTo>
                  <a:cubicBezTo>
                    <a:pt x="320" y="381"/>
                    <a:pt x="315" y="380"/>
                    <a:pt x="311" y="380"/>
                  </a:cubicBezTo>
                  <a:cubicBezTo>
                    <a:pt x="309" y="380"/>
                    <a:pt x="308" y="380"/>
                    <a:pt x="307" y="381"/>
                  </a:cubicBezTo>
                  <a:lnTo>
                    <a:pt x="313" y="386"/>
                  </a:lnTo>
                  <a:cubicBezTo>
                    <a:pt x="323" y="396"/>
                    <a:pt x="323" y="399"/>
                    <a:pt x="317" y="399"/>
                  </a:cubicBezTo>
                  <a:cubicBezTo>
                    <a:pt x="316" y="399"/>
                    <a:pt x="315" y="399"/>
                    <a:pt x="314" y="399"/>
                  </a:cubicBezTo>
                  <a:cubicBezTo>
                    <a:pt x="312" y="397"/>
                    <a:pt x="310" y="396"/>
                    <a:pt x="309" y="396"/>
                  </a:cubicBezTo>
                  <a:cubicBezTo>
                    <a:pt x="306" y="396"/>
                    <a:pt x="305" y="400"/>
                    <a:pt x="305" y="408"/>
                  </a:cubicBezTo>
                  <a:cubicBezTo>
                    <a:pt x="301" y="412"/>
                    <a:pt x="299" y="415"/>
                    <a:pt x="296" y="415"/>
                  </a:cubicBezTo>
                  <a:cubicBezTo>
                    <a:pt x="294" y="415"/>
                    <a:pt x="293" y="414"/>
                    <a:pt x="290" y="412"/>
                  </a:cubicBezTo>
                  <a:cubicBezTo>
                    <a:pt x="285" y="407"/>
                    <a:pt x="281" y="405"/>
                    <a:pt x="281" y="405"/>
                  </a:cubicBezTo>
                  <a:lnTo>
                    <a:pt x="281" y="405"/>
                  </a:lnTo>
                  <a:cubicBezTo>
                    <a:pt x="280" y="405"/>
                    <a:pt x="283" y="408"/>
                    <a:pt x="288" y="416"/>
                  </a:cubicBezTo>
                  <a:cubicBezTo>
                    <a:pt x="291" y="424"/>
                    <a:pt x="291" y="424"/>
                    <a:pt x="279" y="426"/>
                  </a:cubicBezTo>
                  <a:cubicBezTo>
                    <a:pt x="276" y="425"/>
                    <a:pt x="274" y="424"/>
                    <a:pt x="273" y="424"/>
                  </a:cubicBezTo>
                  <a:cubicBezTo>
                    <a:pt x="270" y="424"/>
                    <a:pt x="271" y="426"/>
                    <a:pt x="273" y="431"/>
                  </a:cubicBezTo>
                  <a:cubicBezTo>
                    <a:pt x="284" y="440"/>
                    <a:pt x="290" y="445"/>
                    <a:pt x="293" y="445"/>
                  </a:cubicBezTo>
                  <a:cubicBezTo>
                    <a:pt x="294" y="445"/>
                    <a:pt x="295" y="444"/>
                    <a:pt x="296" y="444"/>
                  </a:cubicBezTo>
                  <a:cubicBezTo>
                    <a:pt x="297" y="443"/>
                    <a:pt x="297" y="442"/>
                    <a:pt x="298" y="442"/>
                  </a:cubicBezTo>
                  <a:cubicBezTo>
                    <a:pt x="299" y="442"/>
                    <a:pt x="301" y="443"/>
                    <a:pt x="305" y="446"/>
                  </a:cubicBezTo>
                  <a:lnTo>
                    <a:pt x="299" y="453"/>
                  </a:lnTo>
                  <a:cubicBezTo>
                    <a:pt x="295" y="457"/>
                    <a:pt x="292" y="464"/>
                    <a:pt x="295" y="470"/>
                  </a:cubicBezTo>
                  <a:cubicBezTo>
                    <a:pt x="296" y="479"/>
                    <a:pt x="302" y="487"/>
                    <a:pt x="305" y="487"/>
                  </a:cubicBezTo>
                  <a:cubicBezTo>
                    <a:pt x="307" y="487"/>
                    <a:pt x="307" y="485"/>
                    <a:pt x="307" y="482"/>
                  </a:cubicBezTo>
                  <a:lnTo>
                    <a:pt x="307" y="482"/>
                  </a:lnTo>
                  <a:lnTo>
                    <a:pt x="316" y="483"/>
                  </a:lnTo>
                  <a:cubicBezTo>
                    <a:pt x="324" y="489"/>
                    <a:pt x="330" y="492"/>
                    <a:pt x="332" y="492"/>
                  </a:cubicBezTo>
                  <a:cubicBezTo>
                    <a:pt x="336" y="492"/>
                    <a:pt x="333" y="486"/>
                    <a:pt x="322" y="477"/>
                  </a:cubicBezTo>
                  <a:cubicBezTo>
                    <a:pt x="310" y="468"/>
                    <a:pt x="306" y="464"/>
                    <a:pt x="307" y="464"/>
                  </a:cubicBezTo>
                  <a:cubicBezTo>
                    <a:pt x="308" y="464"/>
                    <a:pt x="312" y="466"/>
                    <a:pt x="318" y="468"/>
                  </a:cubicBezTo>
                  <a:cubicBezTo>
                    <a:pt x="325" y="474"/>
                    <a:pt x="329" y="476"/>
                    <a:pt x="331" y="476"/>
                  </a:cubicBezTo>
                  <a:cubicBezTo>
                    <a:pt x="333" y="476"/>
                    <a:pt x="335" y="474"/>
                    <a:pt x="336" y="473"/>
                  </a:cubicBezTo>
                  <a:cubicBezTo>
                    <a:pt x="337" y="471"/>
                    <a:pt x="338" y="470"/>
                    <a:pt x="339" y="470"/>
                  </a:cubicBezTo>
                  <a:cubicBezTo>
                    <a:pt x="340" y="470"/>
                    <a:pt x="341" y="472"/>
                    <a:pt x="345" y="475"/>
                  </a:cubicBezTo>
                  <a:cubicBezTo>
                    <a:pt x="349" y="478"/>
                    <a:pt x="354" y="480"/>
                    <a:pt x="358" y="480"/>
                  </a:cubicBezTo>
                  <a:cubicBezTo>
                    <a:pt x="360" y="480"/>
                    <a:pt x="362" y="479"/>
                    <a:pt x="363" y="478"/>
                  </a:cubicBezTo>
                  <a:cubicBezTo>
                    <a:pt x="365" y="475"/>
                    <a:pt x="365" y="475"/>
                    <a:pt x="359" y="470"/>
                  </a:cubicBezTo>
                  <a:cubicBezTo>
                    <a:pt x="353" y="469"/>
                    <a:pt x="353" y="466"/>
                    <a:pt x="358" y="466"/>
                  </a:cubicBezTo>
                  <a:cubicBezTo>
                    <a:pt x="361" y="466"/>
                    <a:pt x="366" y="467"/>
                    <a:pt x="371" y="469"/>
                  </a:cubicBezTo>
                  <a:cubicBezTo>
                    <a:pt x="374" y="470"/>
                    <a:pt x="376" y="471"/>
                    <a:pt x="377" y="471"/>
                  </a:cubicBezTo>
                  <a:cubicBezTo>
                    <a:pt x="379" y="471"/>
                    <a:pt x="376" y="468"/>
                    <a:pt x="368" y="460"/>
                  </a:cubicBezTo>
                  <a:cubicBezTo>
                    <a:pt x="359" y="453"/>
                    <a:pt x="359" y="448"/>
                    <a:pt x="364" y="448"/>
                  </a:cubicBezTo>
                  <a:cubicBezTo>
                    <a:pt x="367" y="448"/>
                    <a:pt x="371" y="449"/>
                    <a:pt x="376" y="451"/>
                  </a:cubicBezTo>
                  <a:lnTo>
                    <a:pt x="381" y="445"/>
                  </a:lnTo>
                  <a:cubicBezTo>
                    <a:pt x="383" y="441"/>
                    <a:pt x="378" y="437"/>
                    <a:pt x="371" y="431"/>
                  </a:cubicBezTo>
                  <a:cubicBezTo>
                    <a:pt x="362" y="424"/>
                    <a:pt x="359" y="422"/>
                    <a:pt x="363" y="422"/>
                  </a:cubicBezTo>
                  <a:cubicBezTo>
                    <a:pt x="364" y="422"/>
                    <a:pt x="365" y="422"/>
                    <a:pt x="368" y="422"/>
                  </a:cubicBezTo>
                  <a:cubicBezTo>
                    <a:pt x="373" y="424"/>
                    <a:pt x="379" y="427"/>
                    <a:pt x="383" y="430"/>
                  </a:cubicBezTo>
                  <a:cubicBezTo>
                    <a:pt x="386" y="432"/>
                    <a:pt x="387" y="433"/>
                    <a:pt x="389" y="433"/>
                  </a:cubicBezTo>
                  <a:cubicBezTo>
                    <a:pt x="391" y="433"/>
                    <a:pt x="393" y="431"/>
                    <a:pt x="395" y="429"/>
                  </a:cubicBezTo>
                  <a:cubicBezTo>
                    <a:pt x="398" y="426"/>
                    <a:pt x="402" y="420"/>
                    <a:pt x="397" y="414"/>
                  </a:cubicBezTo>
                  <a:lnTo>
                    <a:pt x="397" y="414"/>
                  </a:lnTo>
                  <a:lnTo>
                    <a:pt x="402" y="420"/>
                  </a:lnTo>
                  <a:cubicBezTo>
                    <a:pt x="403" y="419"/>
                    <a:pt x="404" y="419"/>
                    <a:pt x="405" y="419"/>
                  </a:cubicBezTo>
                  <a:cubicBezTo>
                    <a:pt x="407" y="419"/>
                    <a:pt x="408" y="419"/>
                    <a:pt x="408" y="419"/>
                  </a:cubicBezTo>
                  <a:cubicBezTo>
                    <a:pt x="408" y="419"/>
                    <a:pt x="408" y="419"/>
                    <a:pt x="406" y="417"/>
                  </a:cubicBezTo>
                  <a:cubicBezTo>
                    <a:pt x="406" y="417"/>
                    <a:pt x="408" y="413"/>
                    <a:pt x="420" y="413"/>
                  </a:cubicBezTo>
                  <a:cubicBezTo>
                    <a:pt x="432" y="412"/>
                    <a:pt x="428" y="392"/>
                    <a:pt x="408" y="391"/>
                  </a:cubicBezTo>
                  <a:lnTo>
                    <a:pt x="410" y="387"/>
                  </a:lnTo>
                  <a:cubicBezTo>
                    <a:pt x="414" y="384"/>
                    <a:pt x="407" y="379"/>
                    <a:pt x="407" y="379"/>
                  </a:cubicBezTo>
                  <a:cubicBezTo>
                    <a:pt x="401" y="373"/>
                    <a:pt x="404" y="371"/>
                    <a:pt x="407" y="367"/>
                  </a:cubicBezTo>
                  <a:lnTo>
                    <a:pt x="419" y="379"/>
                  </a:lnTo>
                  <a:cubicBezTo>
                    <a:pt x="426" y="388"/>
                    <a:pt x="433" y="393"/>
                    <a:pt x="436" y="393"/>
                  </a:cubicBezTo>
                  <a:cubicBezTo>
                    <a:pt x="439" y="393"/>
                    <a:pt x="438" y="388"/>
                    <a:pt x="430" y="377"/>
                  </a:cubicBezTo>
                  <a:cubicBezTo>
                    <a:pt x="429" y="376"/>
                    <a:pt x="428" y="375"/>
                    <a:pt x="428" y="375"/>
                  </a:cubicBezTo>
                  <a:lnTo>
                    <a:pt x="428" y="375"/>
                  </a:lnTo>
                  <a:cubicBezTo>
                    <a:pt x="428" y="375"/>
                    <a:pt x="432" y="379"/>
                    <a:pt x="437" y="383"/>
                  </a:cubicBezTo>
                  <a:cubicBezTo>
                    <a:pt x="439" y="385"/>
                    <a:pt x="440" y="386"/>
                    <a:pt x="442" y="386"/>
                  </a:cubicBezTo>
                  <a:cubicBezTo>
                    <a:pt x="444" y="386"/>
                    <a:pt x="445" y="382"/>
                    <a:pt x="445" y="374"/>
                  </a:cubicBezTo>
                  <a:cubicBezTo>
                    <a:pt x="448" y="371"/>
                    <a:pt x="439" y="357"/>
                    <a:pt x="434" y="352"/>
                  </a:cubicBezTo>
                  <a:cubicBezTo>
                    <a:pt x="427" y="346"/>
                    <a:pt x="430" y="343"/>
                    <a:pt x="430" y="343"/>
                  </a:cubicBezTo>
                  <a:cubicBezTo>
                    <a:pt x="432" y="341"/>
                    <a:pt x="433" y="340"/>
                    <a:pt x="434" y="340"/>
                  </a:cubicBezTo>
                  <a:cubicBezTo>
                    <a:pt x="435" y="340"/>
                    <a:pt x="436" y="342"/>
                    <a:pt x="439" y="345"/>
                  </a:cubicBezTo>
                  <a:cubicBezTo>
                    <a:pt x="444" y="349"/>
                    <a:pt x="447" y="351"/>
                    <a:pt x="449" y="351"/>
                  </a:cubicBezTo>
                  <a:cubicBezTo>
                    <a:pt x="453" y="351"/>
                    <a:pt x="453" y="345"/>
                    <a:pt x="448" y="336"/>
                  </a:cubicBezTo>
                  <a:lnTo>
                    <a:pt x="448" y="336"/>
                  </a:lnTo>
                  <a:lnTo>
                    <a:pt x="454" y="341"/>
                  </a:lnTo>
                  <a:cubicBezTo>
                    <a:pt x="456" y="344"/>
                    <a:pt x="459" y="346"/>
                    <a:pt x="462" y="346"/>
                  </a:cubicBezTo>
                  <a:cubicBezTo>
                    <a:pt x="467" y="346"/>
                    <a:pt x="472" y="342"/>
                    <a:pt x="478" y="329"/>
                  </a:cubicBezTo>
                  <a:cubicBezTo>
                    <a:pt x="487" y="321"/>
                    <a:pt x="494" y="313"/>
                    <a:pt x="500" y="313"/>
                  </a:cubicBezTo>
                  <a:cubicBezTo>
                    <a:pt x="502" y="313"/>
                    <a:pt x="503" y="314"/>
                    <a:pt x="505" y="316"/>
                  </a:cubicBezTo>
                  <a:cubicBezTo>
                    <a:pt x="505" y="316"/>
                    <a:pt x="506" y="317"/>
                    <a:pt x="506" y="317"/>
                  </a:cubicBezTo>
                  <a:cubicBezTo>
                    <a:pt x="510" y="317"/>
                    <a:pt x="511" y="297"/>
                    <a:pt x="507" y="281"/>
                  </a:cubicBezTo>
                  <a:lnTo>
                    <a:pt x="507" y="281"/>
                  </a:lnTo>
                  <a:cubicBezTo>
                    <a:pt x="509" y="283"/>
                    <a:pt x="511" y="284"/>
                    <a:pt x="513" y="284"/>
                  </a:cubicBezTo>
                  <a:cubicBezTo>
                    <a:pt x="516" y="284"/>
                    <a:pt x="518" y="282"/>
                    <a:pt x="522" y="279"/>
                  </a:cubicBezTo>
                  <a:cubicBezTo>
                    <a:pt x="527" y="274"/>
                    <a:pt x="529" y="272"/>
                    <a:pt x="531" y="272"/>
                  </a:cubicBezTo>
                  <a:cubicBezTo>
                    <a:pt x="533" y="272"/>
                    <a:pt x="534" y="273"/>
                    <a:pt x="537" y="276"/>
                  </a:cubicBezTo>
                  <a:cubicBezTo>
                    <a:pt x="541" y="283"/>
                    <a:pt x="543" y="287"/>
                    <a:pt x="543" y="287"/>
                  </a:cubicBezTo>
                  <a:cubicBezTo>
                    <a:pt x="544" y="287"/>
                    <a:pt x="543" y="283"/>
                    <a:pt x="540" y="274"/>
                  </a:cubicBezTo>
                  <a:cubicBezTo>
                    <a:pt x="536" y="266"/>
                    <a:pt x="539" y="261"/>
                    <a:pt x="544" y="261"/>
                  </a:cubicBezTo>
                  <a:cubicBezTo>
                    <a:pt x="548" y="261"/>
                    <a:pt x="554" y="264"/>
                    <a:pt x="558" y="270"/>
                  </a:cubicBezTo>
                  <a:cubicBezTo>
                    <a:pt x="561" y="272"/>
                    <a:pt x="563" y="273"/>
                    <a:pt x="565" y="273"/>
                  </a:cubicBezTo>
                  <a:cubicBezTo>
                    <a:pt x="567" y="273"/>
                    <a:pt x="570" y="271"/>
                    <a:pt x="573" y="269"/>
                  </a:cubicBezTo>
                  <a:cubicBezTo>
                    <a:pt x="572" y="260"/>
                    <a:pt x="579" y="254"/>
                    <a:pt x="585" y="249"/>
                  </a:cubicBezTo>
                  <a:cubicBezTo>
                    <a:pt x="595" y="242"/>
                    <a:pt x="595" y="242"/>
                    <a:pt x="585" y="228"/>
                  </a:cubicBezTo>
                  <a:cubicBezTo>
                    <a:pt x="576" y="216"/>
                    <a:pt x="580" y="214"/>
                    <a:pt x="586" y="208"/>
                  </a:cubicBezTo>
                  <a:cubicBezTo>
                    <a:pt x="589" y="207"/>
                    <a:pt x="591" y="206"/>
                    <a:pt x="593" y="206"/>
                  </a:cubicBezTo>
                  <a:cubicBezTo>
                    <a:pt x="595" y="206"/>
                    <a:pt x="596" y="207"/>
                    <a:pt x="599" y="210"/>
                  </a:cubicBezTo>
                  <a:cubicBezTo>
                    <a:pt x="599" y="210"/>
                    <a:pt x="604" y="213"/>
                    <a:pt x="607" y="213"/>
                  </a:cubicBezTo>
                  <a:cubicBezTo>
                    <a:pt x="608" y="213"/>
                    <a:pt x="609" y="213"/>
                    <a:pt x="610" y="212"/>
                  </a:cubicBezTo>
                  <a:cubicBezTo>
                    <a:pt x="612" y="211"/>
                    <a:pt x="614" y="210"/>
                    <a:pt x="616" y="210"/>
                  </a:cubicBezTo>
                  <a:cubicBezTo>
                    <a:pt x="618" y="210"/>
                    <a:pt x="620" y="211"/>
                    <a:pt x="622" y="215"/>
                  </a:cubicBezTo>
                  <a:cubicBezTo>
                    <a:pt x="625" y="216"/>
                    <a:pt x="627" y="216"/>
                    <a:pt x="630" y="216"/>
                  </a:cubicBezTo>
                  <a:cubicBezTo>
                    <a:pt x="632" y="216"/>
                    <a:pt x="635" y="216"/>
                    <a:pt x="637" y="215"/>
                  </a:cubicBezTo>
                  <a:cubicBezTo>
                    <a:pt x="641" y="212"/>
                    <a:pt x="646" y="209"/>
                    <a:pt x="650" y="209"/>
                  </a:cubicBezTo>
                  <a:cubicBezTo>
                    <a:pt x="652" y="209"/>
                    <a:pt x="654" y="210"/>
                    <a:pt x="655" y="212"/>
                  </a:cubicBezTo>
                  <a:cubicBezTo>
                    <a:pt x="659" y="211"/>
                    <a:pt x="659" y="211"/>
                    <a:pt x="655" y="204"/>
                  </a:cubicBezTo>
                  <a:cubicBezTo>
                    <a:pt x="650" y="197"/>
                    <a:pt x="650" y="188"/>
                    <a:pt x="669" y="187"/>
                  </a:cubicBezTo>
                  <a:cubicBezTo>
                    <a:pt x="676" y="183"/>
                    <a:pt x="687" y="178"/>
                    <a:pt x="684" y="170"/>
                  </a:cubicBezTo>
                  <a:cubicBezTo>
                    <a:pt x="685" y="169"/>
                    <a:pt x="686" y="169"/>
                    <a:pt x="687" y="169"/>
                  </a:cubicBezTo>
                  <a:cubicBezTo>
                    <a:pt x="688" y="169"/>
                    <a:pt x="689" y="170"/>
                    <a:pt x="692" y="175"/>
                  </a:cubicBezTo>
                  <a:cubicBezTo>
                    <a:pt x="695" y="182"/>
                    <a:pt x="697" y="185"/>
                    <a:pt x="700" y="185"/>
                  </a:cubicBezTo>
                  <a:cubicBezTo>
                    <a:pt x="703" y="185"/>
                    <a:pt x="706" y="179"/>
                    <a:pt x="706" y="168"/>
                  </a:cubicBezTo>
                  <a:cubicBezTo>
                    <a:pt x="704" y="164"/>
                    <a:pt x="705" y="161"/>
                    <a:pt x="708" y="161"/>
                  </a:cubicBezTo>
                  <a:cubicBezTo>
                    <a:pt x="709" y="161"/>
                    <a:pt x="712" y="162"/>
                    <a:pt x="714" y="164"/>
                  </a:cubicBezTo>
                  <a:cubicBezTo>
                    <a:pt x="714" y="164"/>
                    <a:pt x="718" y="163"/>
                    <a:pt x="719" y="154"/>
                  </a:cubicBezTo>
                  <a:cubicBezTo>
                    <a:pt x="719" y="149"/>
                    <a:pt x="720" y="146"/>
                    <a:pt x="722" y="146"/>
                  </a:cubicBezTo>
                  <a:cubicBezTo>
                    <a:pt x="723" y="146"/>
                    <a:pt x="726" y="147"/>
                    <a:pt x="730" y="150"/>
                  </a:cubicBezTo>
                  <a:cubicBezTo>
                    <a:pt x="732" y="154"/>
                    <a:pt x="735" y="155"/>
                    <a:pt x="737" y="155"/>
                  </a:cubicBezTo>
                  <a:cubicBezTo>
                    <a:pt x="738" y="155"/>
                    <a:pt x="740" y="155"/>
                    <a:pt x="741" y="154"/>
                  </a:cubicBezTo>
                  <a:cubicBezTo>
                    <a:pt x="745" y="145"/>
                    <a:pt x="775" y="133"/>
                    <a:pt x="790" y="133"/>
                  </a:cubicBezTo>
                  <a:cubicBezTo>
                    <a:pt x="793" y="133"/>
                    <a:pt x="796" y="134"/>
                    <a:pt x="797" y="135"/>
                  </a:cubicBezTo>
                  <a:cubicBezTo>
                    <a:pt x="798" y="126"/>
                    <a:pt x="798" y="126"/>
                    <a:pt x="803" y="125"/>
                  </a:cubicBezTo>
                  <a:cubicBezTo>
                    <a:pt x="806" y="130"/>
                    <a:pt x="808" y="132"/>
                    <a:pt x="810" y="132"/>
                  </a:cubicBezTo>
                  <a:cubicBezTo>
                    <a:pt x="812" y="132"/>
                    <a:pt x="811" y="125"/>
                    <a:pt x="809" y="115"/>
                  </a:cubicBezTo>
                  <a:lnTo>
                    <a:pt x="805" y="116"/>
                  </a:lnTo>
                  <a:lnTo>
                    <a:pt x="801" y="117"/>
                  </a:lnTo>
                  <a:cubicBezTo>
                    <a:pt x="798" y="109"/>
                    <a:pt x="800" y="105"/>
                    <a:pt x="804" y="105"/>
                  </a:cubicBezTo>
                  <a:cubicBezTo>
                    <a:pt x="807" y="105"/>
                    <a:pt x="812" y="110"/>
                    <a:pt x="815" y="122"/>
                  </a:cubicBezTo>
                  <a:cubicBezTo>
                    <a:pt x="819" y="129"/>
                    <a:pt x="821" y="132"/>
                    <a:pt x="822" y="132"/>
                  </a:cubicBezTo>
                  <a:cubicBezTo>
                    <a:pt x="823" y="132"/>
                    <a:pt x="823" y="128"/>
                    <a:pt x="823" y="119"/>
                  </a:cubicBezTo>
                  <a:cubicBezTo>
                    <a:pt x="823" y="111"/>
                    <a:pt x="824" y="106"/>
                    <a:pt x="827" y="106"/>
                  </a:cubicBezTo>
                  <a:cubicBezTo>
                    <a:pt x="829" y="106"/>
                    <a:pt x="832" y="110"/>
                    <a:pt x="835" y="117"/>
                  </a:cubicBezTo>
                  <a:cubicBezTo>
                    <a:pt x="838" y="125"/>
                    <a:pt x="838" y="129"/>
                    <a:pt x="839" y="129"/>
                  </a:cubicBezTo>
                  <a:cubicBezTo>
                    <a:pt x="839" y="129"/>
                    <a:pt x="839" y="125"/>
                    <a:pt x="840" y="116"/>
                  </a:cubicBezTo>
                  <a:cubicBezTo>
                    <a:pt x="841" y="96"/>
                    <a:pt x="845" y="85"/>
                    <a:pt x="850" y="85"/>
                  </a:cubicBezTo>
                  <a:cubicBezTo>
                    <a:pt x="853" y="85"/>
                    <a:pt x="857" y="91"/>
                    <a:pt x="859" y="104"/>
                  </a:cubicBezTo>
                  <a:cubicBezTo>
                    <a:pt x="862" y="119"/>
                    <a:pt x="867" y="126"/>
                    <a:pt x="871" y="126"/>
                  </a:cubicBezTo>
                  <a:cubicBezTo>
                    <a:pt x="871" y="126"/>
                    <a:pt x="871" y="126"/>
                    <a:pt x="871" y="126"/>
                  </a:cubicBezTo>
                  <a:cubicBezTo>
                    <a:pt x="876" y="126"/>
                    <a:pt x="875" y="118"/>
                    <a:pt x="874" y="110"/>
                  </a:cubicBezTo>
                  <a:cubicBezTo>
                    <a:pt x="869" y="102"/>
                    <a:pt x="869" y="98"/>
                    <a:pt x="871" y="98"/>
                  </a:cubicBezTo>
                  <a:cubicBezTo>
                    <a:pt x="872" y="98"/>
                    <a:pt x="876" y="101"/>
                    <a:pt x="881" y="108"/>
                  </a:cubicBezTo>
                  <a:cubicBezTo>
                    <a:pt x="890" y="120"/>
                    <a:pt x="896" y="126"/>
                    <a:pt x="902" y="126"/>
                  </a:cubicBezTo>
                  <a:cubicBezTo>
                    <a:pt x="907" y="126"/>
                    <a:pt x="911" y="121"/>
                    <a:pt x="916" y="113"/>
                  </a:cubicBezTo>
                  <a:cubicBezTo>
                    <a:pt x="924" y="104"/>
                    <a:pt x="931" y="99"/>
                    <a:pt x="935" y="99"/>
                  </a:cubicBezTo>
                  <a:cubicBezTo>
                    <a:pt x="938" y="99"/>
                    <a:pt x="938" y="103"/>
                    <a:pt x="933" y="112"/>
                  </a:cubicBezTo>
                  <a:cubicBezTo>
                    <a:pt x="929" y="121"/>
                    <a:pt x="927" y="125"/>
                    <a:pt x="928" y="125"/>
                  </a:cubicBezTo>
                  <a:cubicBezTo>
                    <a:pt x="929" y="125"/>
                    <a:pt x="930" y="123"/>
                    <a:pt x="933" y="119"/>
                  </a:cubicBezTo>
                  <a:lnTo>
                    <a:pt x="954" y="118"/>
                  </a:lnTo>
                  <a:cubicBezTo>
                    <a:pt x="958" y="118"/>
                    <a:pt x="962" y="110"/>
                    <a:pt x="962" y="103"/>
                  </a:cubicBezTo>
                  <a:cubicBezTo>
                    <a:pt x="965" y="112"/>
                    <a:pt x="969" y="119"/>
                    <a:pt x="974" y="119"/>
                  </a:cubicBezTo>
                  <a:cubicBezTo>
                    <a:pt x="976" y="119"/>
                    <a:pt x="979" y="117"/>
                    <a:pt x="982" y="110"/>
                  </a:cubicBezTo>
                  <a:lnTo>
                    <a:pt x="991" y="110"/>
                  </a:lnTo>
                  <a:cubicBezTo>
                    <a:pt x="993" y="111"/>
                    <a:pt x="993" y="111"/>
                    <a:pt x="994" y="111"/>
                  </a:cubicBezTo>
                  <a:cubicBezTo>
                    <a:pt x="996" y="111"/>
                    <a:pt x="997" y="109"/>
                    <a:pt x="1000" y="103"/>
                  </a:cubicBezTo>
                  <a:cubicBezTo>
                    <a:pt x="1002" y="100"/>
                    <a:pt x="1003" y="100"/>
                    <a:pt x="1004" y="100"/>
                  </a:cubicBezTo>
                  <a:cubicBezTo>
                    <a:pt x="1007" y="100"/>
                    <a:pt x="1009" y="106"/>
                    <a:pt x="1012" y="112"/>
                  </a:cubicBezTo>
                  <a:cubicBezTo>
                    <a:pt x="1015" y="118"/>
                    <a:pt x="1017" y="124"/>
                    <a:pt x="1019" y="124"/>
                  </a:cubicBezTo>
                  <a:cubicBezTo>
                    <a:pt x="1019" y="124"/>
                    <a:pt x="1019" y="123"/>
                    <a:pt x="1019" y="120"/>
                  </a:cubicBezTo>
                  <a:cubicBezTo>
                    <a:pt x="1021" y="113"/>
                    <a:pt x="1029" y="106"/>
                    <a:pt x="1034" y="98"/>
                  </a:cubicBezTo>
                  <a:cubicBezTo>
                    <a:pt x="1036" y="96"/>
                    <a:pt x="1037" y="95"/>
                    <a:pt x="1038" y="95"/>
                  </a:cubicBezTo>
                  <a:cubicBezTo>
                    <a:pt x="1041" y="95"/>
                    <a:pt x="1041" y="101"/>
                    <a:pt x="1037" y="107"/>
                  </a:cubicBezTo>
                  <a:cubicBezTo>
                    <a:pt x="1037" y="115"/>
                    <a:pt x="1037" y="115"/>
                    <a:pt x="1044" y="124"/>
                  </a:cubicBezTo>
                  <a:cubicBezTo>
                    <a:pt x="1046" y="124"/>
                    <a:pt x="1047" y="124"/>
                    <a:pt x="1049" y="124"/>
                  </a:cubicBezTo>
                  <a:cubicBezTo>
                    <a:pt x="1053" y="124"/>
                    <a:pt x="1057" y="123"/>
                    <a:pt x="1058" y="117"/>
                  </a:cubicBezTo>
                  <a:cubicBezTo>
                    <a:pt x="1058" y="114"/>
                    <a:pt x="1061" y="113"/>
                    <a:pt x="1066" y="113"/>
                  </a:cubicBezTo>
                  <a:cubicBezTo>
                    <a:pt x="1074" y="113"/>
                    <a:pt x="1084" y="117"/>
                    <a:pt x="1086" y="123"/>
                  </a:cubicBezTo>
                  <a:lnTo>
                    <a:pt x="1095" y="125"/>
                  </a:lnTo>
                  <a:cubicBezTo>
                    <a:pt x="1095" y="125"/>
                    <a:pt x="1095" y="125"/>
                    <a:pt x="1095" y="125"/>
                  </a:cubicBezTo>
                  <a:cubicBezTo>
                    <a:pt x="1099" y="125"/>
                    <a:pt x="1104" y="120"/>
                    <a:pt x="1107" y="120"/>
                  </a:cubicBezTo>
                  <a:cubicBezTo>
                    <a:pt x="1107" y="120"/>
                    <a:pt x="1108" y="120"/>
                    <a:pt x="1108" y="120"/>
                  </a:cubicBezTo>
                  <a:cubicBezTo>
                    <a:pt x="1108" y="120"/>
                    <a:pt x="1108" y="121"/>
                    <a:pt x="1109" y="121"/>
                  </a:cubicBezTo>
                  <a:cubicBezTo>
                    <a:pt x="1110" y="121"/>
                    <a:pt x="1114" y="120"/>
                    <a:pt x="1119" y="115"/>
                  </a:cubicBezTo>
                  <a:cubicBezTo>
                    <a:pt x="1123" y="116"/>
                    <a:pt x="1127" y="118"/>
                    <a:pt x="1125" y="125"/>
                  </a:cubicBezTo>
                  <a:cubicBezTo>
                    <a:pt x="1129" y="119"/>
                    <a:pt x="1131" y="115"/>
                    <a:pt x="1132" y="115"/>
                  </a:cubicBezTo>
                  <a:cubicBezTo>
                    <a:pt x="1134" y="115"/>
                    <a:pt x="1133" y="119"/>
                    <a:pt x="1133" y="128"/>
                  </a:cubicBezTo>
                  <a:cubicBezTo>
                    <a:pt x="1130" y="136"/>
                    <a:pt x="1128" y="140"/>
                    <a:pt x="1129" y="140"/>
                  </a:cubicBezTo>
                  <a:cubicBezTo>
                    <a:pt x="1129" y="140"/>
                    <a:pt x="1132" y="137"/>
                    <a:pt x="1136" y="129"/>
                  </a:cubicBezTo>
                  <a:cubicBezTo>
                    <a:pt x="1139" y="127"/>
                    <a:pt x="1141" y="125"/>
                    <a:pt x="1142" y="125"/>
                  </a:cubicBezTo>
                  <a:cubicBezTo>
                    <a:pt x="1143" y="125"/>
                    <a:pt x="1144" y="128"/>
                    <a:pt x="1145" y="133"/>
                  </a:cubicBezTo>
                  <a:cubicBezTo>
                    <a:pt x="1143" y="137"/>
                    <a:pt x="1143" y="139"/>
                    <a:pt x="1145" y="139"/>
                  </a:cubicBezTo>
                  <a:cubicBezTo>
                    <a:pt x="1145" y="139"/>
                    <a:pt x="1147" y="137"/>
                    <a:pt x="1148" y="134"/>
                  </a:cubicBezTo>
                  <a:cubicBezTo>
                    <a:pt x="1154" y="127"/>
                    <a:pt x="1161" y="123"/>
                    <a:pt x="1165" y="123"/>
                  </a:cubicBezTo>
                  <a:cubicBezTo>
                    <a:pt x="1169" y="123"/>
                    <a:pt x="1171" y="126"/>
                    <a:pt x="1167" y="133"/>
                  </a:cubicBezTo>
                  <a:cubicBezTo>
                    <a:pt x="1167" y="133"/>
                    <a:pt x="1168" y="133"/>
                    <a:pt x="1170" y="133"/>
                  </a:cubicBezTo>
                  <a:cubicBezTo>
                    <a:pt x="1171" y="133"/>
                    <a:pt x="1174" y="133"/>
                    <a:pt x="1179" y="129"/>
                  </a:cubicBezTo>
                  <a:cubicBezTo>
                    <a:pt x="1184" y="123"/>
                    <a:pt x="1186" y="120"/>
                    <a:pt x="1187" y="120"/>
                  </a:cubicBezTo>
                  <a:lnTo>
                    <a:pt x="1187" y="120"/>
                  </a:lnTo>
                  <a:cubicBezTo>
                    <a:pt x="1188" y="120"/>
                    <a:pt x="1186" y="123"/>
                    <a:pt x="1182" y="131"/>
                  </a:cubicBezTo>
                  <a:cubicBezTo>
                    <a:pt x="1181" y="140"/>
                    <a:pt x="1181" y="145"/>
                    <a:pt x="1184" y="145"/>
                  </a:cubicBezTo>
                  <a:cubicBezTo>
                    <a:pt x="1186" y="145"/>
                    <a:pt x="1190" y="143"/>
                    <a:pt x="1194" y="137"/>
                  </a:cubicBezTo>
                  <a:cubicBezTo>
                    <a:pt x="1194" y="137"/>
                    <a:pt x="1197" y="136"/>
                    <a:pt x="1199" y="136"/>
                  </a:cubicBezTo>
                  <a:cubicBezTo>
                    <a:pt x="1200" y="136"/>
                    <a:pt x="1202" y="137"/>
                    <a:pt x="1202" y="142"/>
                  </a:cubicBezTo>
                  <a:cubicBezTo>
                    <a:pt x="1206" y="149"/>
                    <a:pt x="1215" y="163"/>
                    <a:pt x="1222" y="163"/>
                  </a:cubicBezTo>
                  <a:cubicBezTo>
                    <a:pt x="1225" y="163"/>
                    <a:pt x="1227" y="161"/>
                    <a:pt x="1228" y="156"/>
                  </a:cubicBezTo>
                  <a:lnTo>
                    <a:pt x="1236" y="162"/>
                  </a:lnTo>
                  <a:cubicBezTo>
                    <a:pt x="1238" y="170"/>
                    <a:pt x="1240" y="174"/>
                    <a:pt x="1244" y="174"/>
                  </a:cubicBezTo>
                  <a:cubicBezTo>
                    <a:pt x="1246" y="174"/>
                    <a:pt x="1248" y="173"/>
                    <a:pt x="1250" y="172"/>
                  </a:cubicBezTo>
                  <a:lnTo>
                    <a:pt x="1258" y="168"/>
                  </a:lnTo>
                  <a:lnTo>
                    <a:pt x="1258" y="168"/>
                  </a:lnTo>
                  <a:cubicBezTo>
                    <a:pt x="1254" y="174"/>
                    <a:pt x="1253" y="183"/>
                    <a:pt x="1256" y="187"/>
                  </a:cubicBezTo>
                  <a:cubicBezTo>
                    <a:pt x="1257" y="188"/>
                    <a:pt x="1258" y="188"/>
                    <a:pt x="1259" y="188"/>
                  </a:cubicBezTo>
                  <a:cubicBezTo>
                    <a:pt x="1260" y="188"/>
                    <a:pt x="1261" y="186"/>
                    <a:pt x="1264" y="182"/>
                  </a:cubicBezTo>
                  <a:cubicBezTo>
                    <a:pt x="1265" y="178"/>
                    <a:pt x="1266" y="176"/>
                    <a:pt x="1268" y="176"/>
                  </a:cubicBezTo>
                  <a:cubicBezTo>
                    <a:pt x="1270" y="176"/>
                    <a:pt x="1271" y="178"/>
                    <a:pt x="1273" y="179"/>
                  </a:cubicBezTo>
                  <a:cubicBezTo>
                    <a:pt x="1276" y="182"/>
                    <a:pt x="1274" y="191"/>
                    <a:pt x="1270" y="197"/>
                  </a:cubicBezTo>
                  <a:lnTo>
                    <a:pt x="1273" y="200"/>
                  </a:lnTo>
                  <a:cubicBezTo>
                    <a:pt x="1278" y="194"/>
                    <a:pt x="1281" y="192"/>
                    <a:pt x="1283" y="192"/>
                  </a:cubicBezTo>
                  <a:cubicBezTo>
                    <a:pt x="1284" y="192"/>
                    <a:pt x="1284" y="194"/>
                    <a:pt x="1281" y="197"/>
                  </a:cubicBezTo>
                  <a:cubicBezTo>
                    <a:pt x="1279" y="202"/>
                    <a:pt x="1281" y="208"/>
                    <a:pt x="1285" y="211"/>
                  </a:cubicBezTo>
                  <a:cubicBezTo>
                    <a:pt x="1287" y="210"/>
                    <a:pt x="1288" y="209"/>
                    <a:pt x="1288" y="209"/>
                  </a:cubicBezTo>
                  <a:cubicBezTo>
                    <a:pt x="1289" y="209"/>
                    <a:pt x="1288" y="212"/>
                    <a:pt x="1286" y="212"/>
                  </a:cubicBezTo>
                  <a:cubicBezTo>
                    <a:pt x="1286" y="212"/>
                    <a:pt x="1286" y="212"/>
                    <a:pt x="1285" y="211"/>
                  </a:cubicBezTo>
                  <a:lnTo>
                    <a:pt x="1280" y="218"/>
                  </a:lnTo>
                  <a:cubicBezTo>
                    <a:pt x="1278" y="221"/>
                    <a:pt x="1278" y="222"/>
                    <a:pt x="1279" y="222"/>
                  </a:cubicBezTo>
                  <a:cubicBezTo>
                    <a:pt x="1280" y="222"/>
                    <a:pt x="1284" y="218"/>
                    <a:pt x="1288" y="215"/>
                  </a:cubicBezTo>
                  <a:lnTo>
                    <a:pt x="1294" y="221"/>
                  </a:lnTo>
                  <a:cubicBezTo>
                    <a:pt x="1296" y="223"/>
                    <a:pt x="1297" y="224"/>
                    <a:pt x="1299" y="224"/>
                  </a:cubicBezTo>
                  <a:cubicBezTo>
                    <a:pt x="1300" y="224"/>
                    <a:pt x="1302" y="223"/>
                    <a:pt x="1303" y="218"/>
                  </a:cubicBezTo>
                  <a:cubicBezTo>
                    <a:pt x="1308" y="214"/>
                    <a:pt x="1312" y="209"/>
                    <a:pt x="1315" y="209"/>
                  </a:cubicBezTo>
                  <a:cubicBezTo>
                    <a:pt x="1316" y="209"/>
                    <a:pt x="1317" y="210"/>
                    <a:pt x="1318" y="210"/>
                  </a:cubicBezTo>
                  <a:cubicBezTo>
                    <a:pt x="1319" y="209"/>
                    <a:pt x="1320" y="208"/>
                    <a:pt x="1321" y="208"/>
                  </a:cubicBezTo>
                  <a:cubicBezTo>
                    <a:pt x="1322" y="208"/>
                    <a:pt x="1321" y="211"/>
                    <a:pt x="1319" y="211"/>
                  </a:cubicBezTo>
                  <a:cubicBezTo>
                    <a:pt x="1319" y="211"/>
                    <a:pt x="1318" y="211"/>
                    <a:pt x="1318" y="210"/>
                  </a:cubicBezTo>
                  <a:cubicBezTo>
                    <a:pt x="1312" y="216"/>
                    <a:pt x="1307" y="221"/>
                    <a:pt x="1309" y="225"/>
                  </a:cubicBezTo>
                  <a:cubicBezTo>
                    <a:pt x="1312" y="228"/>
                    <a:pt x="1305" y="234"/>
                    <a:pt x="1305" y="234"/>
                  </a:cubicBezTo>
                  <a:cubicBezTo>
                    <a:pt x="1292" y="241"/>
                    <a:pt x="1305" y="247"/>
                    <a:pt x="1315" y="247"/>
                  </a:cubicBezTo>
                  <a:cubicBezTo>
                    <a:pt x="1315" y="247"/>
                    <a:pt x="1316" y="247"/>
                    <a:pt x="1317" y="247"/>
                  </a:cubicBezTo>
                  <a:cubicBezTo>
                    <a:pt x="1321" y="246"/>
                    <a:pt x="1325" y="245"/>
                    <a:pt x="1328" y="245"/>
                  </a:cubicBezTo>
                  <a:cubicBezTo>
                    <a:pt x="1335" y="245"/>
                    <a:pt x="1334" y="250"/>
                    <a:pt x="1325" y="256"/>
                  </a:cubicBezTo>
                  <a:cubicBezTo>
                    <a:pt x="1319" y="260"/>
                    <a:pt x="1319" y="262"/>
                    <a:pt x="1323" y="262"/>
                  </a:cubicBezTo>
                  <a:cubicBezTo>
                    <a:pt x="1327" y="262"/>
                    <a:pt x="1339" y="259"/>
                    <a:pt x="1353" y="253"/>
                  </a:cubicBezTo>
                  <a:lnTo>
                    <a:pt x="1375" y="243"/>
                  </a:lnTo>
                  <a:lnTo>
                    <a:pt x="1355" y="256"/>
                  </a:lnTo>
                  <a:cubicBezTo>
                    <a:pt x="1330" y="280"/>
                    <a:pt x="1330" y="279"/>
                    <a:pt x="1351" y="281"/>
                  </a:cubicBezTo>
                  <a:cubicBezTo>
                    <a:pt x="1363" y="283"/>
                    <a:pt x="1363" y="283"/>
                    <a:pt x="1356" y="288"/>
                  </a:cubicBezTo>
                  <a:cubicBezTo>
                    <a:pt x="1349" y="292"/>
                    <a:pt x="1351" y="295"/>
                    <a:pt x="1357" y="307"/>
                  </a:cubicBezTo>
                  <a:cubicBezTo>
                    <a:pt x="1362" y="315"/>
                    <a:pt x="1364" y="320"/>
                    <a:pt x="1368" y="320"/>
                  </a:cubicBezTo>
                  <a:cubicBezTo>
                    <a:pt x="1369" y="320"/>
                    <a:pt x="1371" y="319"/>
                    <a:pt x="1373" y="318"/>
                  </a:cubicBezTo>
                  <a:cubicBezTo>
                    <a:pt x="1373" y="318"/>
                    <a:pt x="1375" y="322"/>
                    <a:pt x="1376" y="326"/>
                  </a:cubicBezTo>
                  <a:cubicBezTo>
                    <a:pt x="1369" y="332"/>
                    <a:pt x="1370" y="337"/>
                    <a:pt x="1374" y="337"/>
                  </a:cubicBezTo>
                  <a:cubicBezTo>
                    <a:pt x="1378" y="337"/>
                    <a:pt x="1382" y="335"/>
                    <a:pt x="1387" y="330"/>
                  </a:cubicBezTo>
                  <a:lnTo>
                    <a:pt x="1392" y="338"/>
                  </a:lnTo>
                  <a:lnTo>
                    <a:pt x="1384" y="341"/>
                  </a:lnTo>
                  <a:cubicBezTo>
                    <a:pt x="1376" y="345"/>
                    <a:pt x="1381" y="353"/>
                    <a:pt x="1392" y="384"/>
                  </a:cubicBezTo>
                  <a:cubicBezTo>
                    <a:pt x="1402" y="413"/>
                    <a:pt x="1404" y="422"/>
                    <a:pt x="1412" y="422"/>
                  </a:cubicBezTo>
                  <a:cubicBezTo>
                    <a:pt x="1414" y="422"/>
                    <a:pt x="1417" y="421"/>
                    <a:pt x="1420" y="420"/>
                  </a:cubicBezTo>
                  <a:cubicBezTo>
                    <a:pt x="1437" y="420"/>
                    <a:pt x="1438" y="424"/>
                    <a:pt x="1422" y="429"/>
                  </a:cubicBezTo>
                  <a:cubicBezTo>
                    <a:pt x="1415" y="431"/>
                    <a:pt x="1409" y="436"/>
                    <a:pt x="1414" y="436"/>
                  </a:cubicBezTo>
                  <a:cubicBezTo>
                    <a:pt x="1414" y="436"/>
                    <a:pt x="1415" y="436"/>
                    <a:pt x="1415" y="436"/>
                  </a:cubicBezTo>
                  <a:lnTo>
                    <a:pt x="1415" y="436"/>
                  </a:lnTo>
                  <a:cubicBezTo>
                    <a:pt x="1417" y="440"/>
                    <a:pt x="1415" y="446"/>
                    <a:pt x="1411" y="449"/>
                  </a:cubicBezTo>
                  <a:cubicBezTo>
                    <a:pt x="1400" y="463"/>
                    <a:pt x="1404" y="467"/>
                    <a:pt x="1410" y="467"/>
                  </a:cubicBezTo>
                  <a:cubicBezTo>
                    <a:pt x="1411" y="467"/>
                    <a:pt x="1413" y="466"/>
                    <a:pt x="1414" y="466"/>
                  </a:cubicBezTo>
                  <a:cubicBezTo>
                    <a:pt x="1419" y="463"/>
                    <a:pt x="1422" y="462"/>
                    <a:pt x="1422" y="462"/>
                  </a:cubicBezTo>
                  <a:cubicBezTo>
                    <a:pt x="1424" y="462"/>
                    <a:pt x="1420" y="467"/>
                    <a:pt x="1415" y="470"/>
                  </a:cubicBezTo>
                  <a:cubicBezTo>
                    <a:pt x="1408" y="476"/>
                    <a:pt x="1402" y="481"/>
                    <a:pt x="1407" y="481"/>
                  </a:cubicBezTo>
                  <a:cubicBezTo>
                    <a:pt x="1407" y="481"/>
                    <a:pt x="1408" y="481"/>
                    <a:pt x="1409" y="481"/>
                  </a:cubicBezTo>
                  <a:cubicBezTo>
                    <a:pt x="1418" y="483"/>
                    <a:pt x="1429" y="506"/>
                    <a:pt x="1413" y="509"/>
                  </a:cubicBezTo>
                  <a:lnTo>
                    <a:pt x="1414" y="518"/>
                  </a:lnTo>
                  <a:cubicBezTo>
                    <a:pt x="1415" y="518"/>
                    <a:pt x="1415" y="517"/>
                    <a:pt x="1416" y="517"/>
                  </a:cubicBezTo>
                  <a:cubicBezTo>
                    <a:pt x="1422" y="517"/>
                    <a:pt x="1423" y="525"/>
                    <a:pt x="1424" y="533"/>
                  </a:cubicBezTo>
                  <a:cubicBezTo>
                    <a:pt x="1425" y="541"/>
                    <a:pt x="1425" y="546"/>
                    <a:pt x="1418" y="546"/>
                  </a:cubicBezTo>
                  <a:cubicBezTo>
                    <a:pt x="1416" y="545"/>
                    <a:pt x="1414" y="545"/>
                    <a:pt x="1413" y="545"/>
                  </a:cubicBezTo>
                  <a:cubicBezTo>
                    <a:pt x="1410" y="545"/>
                    <a:pt x="1412" y="549"/>
                    <a:pt x="1418" y="555"/>
                  </a:cubicBezTo>
                  <a:cubicBezTo>
                    <a:pt x="1419" y="558"/>
                    <a:pt x="1434" y="561"/>
                    <a:pt x="1436" y="566"/>
                  </a:cubicBezTo>
                  <a:cubicBezTo>
                    <a:pt x="1436" y="566"/>
                    <a:pt x="1437" y="566"/>
                    <a:pt x="1438" y="566"/>
                  </a:cubicBezTo>
                  <a:cubicBezTo>
                    <a:pt x="1445" y="566"/>
                    <a:pt x="1451" y="570"/>
                    <a:pt x="1452" y="573"/>
                  </a:cubicBezTo>
                  <a:lnTo>
                    <a:pt x="1443" y="574"/>
                  </a:lnTo>
                  <a:lnTo>
                    <a:pt x="1428" y="575"/>
                  </a:lnTo>
                  <a:cubicBezTo>
                    <a:pt x="1428" y="579"/>
                    <a:pt x="1428" y="583"/>
                    <a:pt x="1436" y="583"/>
                  </a:cubicBezTo>
                  <a:cubicBezTo>
                    <a:pt x="1428" y="587"/>
                    <a:pt x="1428" y="592"/>
                    <a:pt x="1429" y="599"/>
                  </a:cubicBezTo>
                  <a:cubicBezTo>
                    <a:pt x="1429" y="608"/>
                    <a:pt x="1429" y="616"/>
                    <a:pt x="1437" y="621"/>
                  </a:cubicBezTo>
                  <a:cubicBezTo>
                    <a:pt x="1421" y="626"/>
                    <a:pt x="1420" y="649"/>
                    <a:pt x="1437" y="654"/>
                  </a:cubicBezTo>
                  <a:cubicBezTo>
                    <a:pt x="1445" y="654"/>
                    <a:pt x="1445" y="659"/>
                    <a:pt x="1437" y="662"/>
                  </a:cubicBezTo>
                  <a:cubicBezTo>
                    <a:pt x="1428" y="667"/>
                    <a:pt x="1428" y="667"/>
                    <a:pt x="1436" y="671"/>
                  </a:cubicBezTo>
                  <a:cubicBezTo>
                    <a:pt x="1443" y="676"/>
                    <a:pt x="1436" y="679"/>
                    <a:pt x="1428" y="684"/>
                  </a:cubicBezTo>
                  <a:cubicBezTo>
                    <a:pt x="1411" y="687"/>
                    <a:pt x="1411" y="691"/>
                    <a:pt x="1419" y="696"/>
                  </a:cubicBezTo>
                  <a:cubicBezTo>
                    <a:pt x="1423" y="702"/>
                    <a:pt x="1427" y="709"/>
                    <a:pt x="1425" y="717"/>
                  </a:cubicBezTo>
                  <a:cubicBezTo>
                    <a:pt x="1432" y="723"/>
                    <a:pt x="1432" y="727"/>
                    <a:pt x="1436" y="727"/>
                  </a:cubicBezTo>
                  <a:cubicBezTo>
                    <a:pt x="1438" y="727"/>
                    <a:pt x="1439" y="727"/>
                    <a:pt x="1441" y="726"/>
                  </a:cubicBezTo>
                  <a:cubicBezTo>
                    <a:pt x="1447" y="727"/>
                    <a:pt x="1452" y="729"/>
                    <a:pt x="1457" y="732"/>
                  </a:cubicBezTo>
                  <a:cubicBezTo>
                    <a:pt x="1461" y="737"/>
                    <a:pt x="1460" y="739"/>
                    <a:pt x="1458" y="739"/>
                  </a:cubicBezTo>
                  <a:cubicBezTo>
                    <a:pt x="1457" y="739"/>
                    <a:pt x="1456" y="738"/>
                    <a:pt x="1456" y="736"/>
                  </a:cubicBezTo>
                  <a:cubicBezTo>
                    <a:pt x="1453" y="732"/>
                    <a:pt x="1451" y="730"/>
                    <a:pt x="1449" y="730"/>
                  </a:cubicBezTo>
                  <a:cubicBezTo>
                    <a:pt x="1447" y="730"/>
                    <a:pt x="1445" y="733"/>
                    <a:pt x="1440" y="735"/>
                  </a:cubicBezTo>
                  <a:cubicBezTo>
                    <a:pt x="1434" y="737"/>
                    <a:pt x="1430" y="744"/>
                    <a:pt x="1430" y="751"/>
                  </a:cubicBezTo>
                  <a:lnTo>
                    <a:pt x="1429" y="768"/>
                  </a:lnTo>
                  <a:cubicBezTo>
                    <a:pt x="1419" y="779"/>
                    <a:pt x="1419" y="783"/>
                    <a:pt x="1427" y="785"/>
                  </a:cubicBezTo>
                  <a:lnTo>
                    <a:pt x="1434" y="786"/>
                  </a:lnTo>
                  <a:cubicBezTo>
                    <a:pt x="1419" y="788"/>
                    <a:pt x="1411" y="833"/>
                    <a:pt x="1425" y="840"/>
                  </a:cubicBezTo>
                  <a:lnTo>
                    <a:pt x="1425" y="840"/>
                  </a:lnTo>
                  <a:cubicBezTo>
                    <a:pt x="1423" y="839"/>
                    <a:pt x="1420" y="839"/>
                    <a:pt x="1418" y="838"/>
                  </a:cubicBezTo>
                  <a:cubicBezTo>
                    <a:pt x="1417" y="838"/>
                    <a:pt x="1416" y="838"/>
                    <a:pt x="1415" y="838"/>
                  </a:cubicBezTo>
                  <a:cubicBezTo>
                    <a:pt x="1410" y="838"/>
                    <a:pt x="1409" y="842"/>
                    <a:pt x="1408" y="850"/>
                  </a:cubicBezTo>
                  <a:cubicBezTo>
                    <a:pt x="1409" y="861"/>
                    <a:pt x="1410" y="872"/>
                    <a:pt x="1409" y="883"/>
                  </a:cubicBezTo>
                  <a:cubicBezTo>
                    <a:pt x="1404" y="900"/>
                    <a:pt x="1401" y="912"/>
                    <a:pt x="1409" y="915"/>
                  </a:cubicBezTo>
                  <a:cubicBezTo>
                    <a:pt x="1408" y="917"/>
                    <a:pt x="1408" y="917"/>
                    <a:pt x="1406" y="917"/>
                  </a:cubicBezTo>
                  <a:cubicBezTo>
                    <a:pt x="1405" y="917"/>
                    <a:pt x="1403" y="917"/>
                    <a:pt x="1400" y="916"/>
                  </a:cubicBezTo>
                  <a:cubicBezTo>
                    <a:pt x="1397" y="914"/>
                    <a:pt x="1396" y="913"/>
                    <a:pt x="1395" y="913"/>
                  </a:cubicBezTo>
                  <a:cubicBezTo>
                    <a:pt x="1392" y="913"/>
                    <a:pt x="1391" y="916"/>
                    <a:pt x="1391" y="918"/>
                  </a:cubicBezTo>
                  <a:cubicBezTo>
                    <a:pt x="1390" y="923"/>
                    <a:pt x="1397" y="925"/>
                    <a:pt x="1405" y="926"/>
                  </a:cubicBezTo>
                  <a:cubicBezTo>
                    <a:pt x="1413" y="928"/>
                    <a:pt x="1412" y="933"/>
                    <a:pt x="1402" y="938"/>
                  </a:cubicBezTo>
                  <a:cubicBezTo>
                    <a:pt x="1392" y="946"/>
                    <a:pt x="1387" y="960"/>
                    <a:pt x="1392" y="971"/>
                  </a:cubicBezTo>
                  <a:cubicBezTo>
                    <a:pt x="1391" y="974"/>
                    <a:pt x="1390" y="977"/>
                    <a:pt x="1386" y="977"/>
                  </a:cubicBezTo>
                  <a:cubicBezTo>
                    <a:pt x="1385" y="977"/>
                    <a:pt x="1383" y="977"/>
                    <a:pt x="1382" y="976"/>
                  </a:cubicBezTo>
                  <a:cubicBezTo>
                    <a:pt x="1373" y="978"/>
                    <a:pt x="1362" y="983"/>
                    <a:pt x="1374" y="997"/>
                  </a:cubicBezTo>
                  <a:cubicBezTo>
                    <a:pt x="1373" y="998"/>
                    <a:pt x="1373" y="999"/>
                    <a:pt x="1372" y="999"/>
                  </a:cubicBezTo>
                  <a:cubicBezTo>
                    <a:pt x="1370" y="999"/>
                    <a:pt x="1368" y="999"/>
                    <a:pt x="1365" y="998"/>
                  </a:cubicBezTo>
                  <a:cubicBezTo>
                    <a:pt x="1363" y="998"/>
                    <a:pt x="1360" y="998"/>
                    <a:pt x="1359" y="998"/>
                  </a:cubicBezTo>
                  <a:lnTo>
                    <a:pt x="1359" y="998"/>
                  </a:lnTo>
                  <a:cubicBezTo>
                    <a:pt x="1353" y="998"/>
                    <a:pt x="1351" y="998"/>
                    <a:pt x="1362" y="1006"/>
                  </a:cubicBezTo>
                  <a:cubicBezTo>
                    <a:pt x="1367" y="1016"/>
                    <a:pt x="1362" y="1028"/>
                    <a:pt x="1350" y="1033"/>
                  </a:cubicBezTo>
                  <a:cubicBezTo>
                    <a:pt x="1349" y="1036"/>
                    <a:pt x="1348" y="1039"/>
                    <a:pt x="1355" y="1043"/>
                  </a:cubicBezTo>
                  <a:lnTo>
                    <a:pt x="1363" y="1046"/>
                  </a:lnTo>
                  <a:cubicBezTo>
                    <a:pt x="1357" y="1045"/>
                    <a:pt x="1354" y="1045"/>
                    <a:pt x="1352" y="1045"/>
                  </a:cubicBezTo>
                  <a:cubicBezTo>
                    <a:pt x="1347" y="1045"/>
                    <a:pt x="1350" y="1047"/>
                    <a:pt x="1359" y="1054"/>
                  </a:cubicBezTo>
                  <a:cubicBezTo>
                    <a:pt x="1364" y="1056"/>
                    <a:pt x="1365" y="1059"/>
                    <a:pt x="1362" y="1059"/>
                  </a:cubicBezTo>
                  <a:cubicBezTo>
                    <a:pt x="1361" y="1059"/>
                    <a:pt x="1359" y="1059"/>
                    <a:pt x="1357" y="1058"/>
                  </a:cubicBezTo>
                  <a:cubicBezTo>
                    <a:pt x="1348" y="1058"/>
                    <a:pt x="1346" y="1062"/>
                    <a:pt x="1346" y="1062"/>
                  </a:cubicBezTo>
                  <a:cubicBezTo>
                    <a:pt x="1344" y="1077"/>
                    <a:pt x="1339" y="1093"/>
                    <a:pt x="1332" y="1108"/>
                  </a:cubicBezTo>
                  <a:cubicBezTo>
                    <a:pt x="1317" y="1137"/>
                    <a:pt x="1309" y="1147"/>
                    <a:pt x="1316" y="1151"/>
                  </a:cubicBezTo>
                  <a:cubicBezTo>
                    <a:pt x="1320" y="1159"/>
                    <a:pt x="1320" y="1159"/>
                    <a:pt x="1311" y="1159"/>
                  </a:cubicBezTo>
                  <a:cubicBezTo>
                    <a:pt x="1310" y="1159"/>
                    <a:pt x="1309" y="1159"/>
                    <a:pt x="1308" y="1159"/>
                  </a:cubicBezTo>
                  <a:cubicBezTo>
                    <a:pt x="1304" y="1159"/>
                    <a:pt x="1299" y="1161"/>
                    <a:pt x="1298" y="1165"/>
                  </a:cubicBezTo>
                  <a:cubicBezTo>
                    <a:pt x="1296" y="1167"/>
                    <a:pt x="1294" y="1170"/>
                    <a:pt x="1290" y="1170"/>
                  </a:cubicBezTo>
                  <a:cubicBezTo>
                    <a:pt x="1289" y="1170"/>
                    <a:pt x="1287" y="1170"/>
                    <a:pt x="1285" y="1168"/>
                  </a:cubicBezTo>
                  <a:lnTo>
                    <a:pt x="1285" y="1168"/>
                  </a:lnTo>
                  <a:cubicBezTo>
                    <a:pt x="1290" y="1176"/>
                    <a:pt x="1290" y="1176"/>
                    <a:pt x="1288" y="1179"/>
                  </a:cubicBezTo>
                  <a:cubicBezTo>
                    <a:pt x="1285" y="1178"/>
                    <a:pt x="1284" y="1177"/>
                    <a:pt x="1283" y="1177"/>
                  </a:cubicBezTo>
                  <a:cubicBezTo>
                    <a:pt x="1280" y="1177"/>
                    <a:pt x="1280" y="1181"/>
                    <a:pt x="1283" y="1186"/>
                  </a:cubicBezTo>
                  <a:cubicBezTo>
                    <a:pt x="1289" y="1193"/>
                    <a:pt x="1292" y="1196"/>
                    <a:pt x="1291" y="1196"/>
                  </a:cubicBezTo>
                  <a:cubicBezTo>
                    <a:pt x="1290" y="1196"/>
                    <a:pt x="1287" y="1194"/>
                    <a:pt x="1281" y="1190"/>
                  </a:cubicBezTo>
                  <a:cubicBezTo>
                    <a:pt x="1279" y="1188"/>
                    <a:pt x="1276" y="1188"/>
                    <a:pt x="1274" y="1188"/>
                  </a:cubicBezTo>
                  <a:cubicBezTo>
                    <a:pt x="1268" y="1188"/>
                    <a:pt x="1262" y="1191"/>
                    <a:pt x="1268" y="1192"/>
                  </a:cubicBezTo>
                  <a:cubicBezTo>
                    <a:pt x="1275" y="1196"/>
                    <a:pt x="1271" y="1203"/>
                    <a:pt x="1274" y="1212"/>
                  </a:cubicBezTo>
                  <a:cubicBezTo>
                    <a:pt x="1273" y="1214"/>
                    <a:pt x="1271" y="1216"/>
                    <a:pt x="1268" y="1216"/>
                  </a:cubicBezTo>
                  <a:cubicBezTo>
                    <a:pt x="1267" y="1216"/>
                    <a:pt x="1265" y="1215"/>
                    <a:pt x="1263" y="1213"/>
                  </a:cubicBezTo>
                  <a:cubicBezTo>
                    <a:pt x="1263" y="1213"/>
                    <a:pt x="1262" y="1213"/>
                    <a:pt x="1262" y="1213"/>
                  </a:cubicBezTo>
                  <a:cubicBezTo>
                    <a:pt x="1254" y="1213"/>
                    <a:pt x="1247" y="1234"/>
                    <a:pt x="1250" y="1241"/>
                  </a:cubicBezTo>
                  <a:cubicBezTo>
                    <a:pt x="1254" y="1245"/>
                    <a:pt x="1254" y="1247"/>
                    <a:pt x="1253" y="1247"/>
                  </a:cubicBezTo>
                  <a:cubicBezTo>
                    <a:pt x="1251" y="1247"/>
                    <a:pt x="1250" y="1247"/>
                    <a:pt x="1247" y="1245"/>
                  </a:cubicBezTo>
                  <a:cubicBezTo>
                    <a:pt x="1245" y="1243"/>
                    <a:pt x="1243" y="1242"/>
                    <a:pt x="1241" y="1242"/>
                  </a:cubicBezTo>
                  <a:cubicBezTo>
                    <a:pt x="1239" y="1242"/>
                    <a:pt x="1237" y="1244"/>
                    <a:pt x="1236" y="1246"/>
                  </a:cubicBezTo>
                  <a:cubicBezTo>
                    <a:pt x="1237" y="1249"/>
                    <a:pt x="1237" y="1250"/>
                    <a:pt x="1236" y="1250"/>
                  </a:cubicBezTo>
                  <a:cubicBezTo>
                    <a:pt x="1234" y="1250"/>
                    <a:pt x="1230" y="1247"/>
                    <a:pt x="1227" y="1243"/>
                  </a:cubicBezTo>
                  <a:cubicBezTo>
                    <a:pt x="1226" y="1240"/>
                    <a:pt x="1224" y="1239"/>
                    <a:pt x="1223" y="1239"/>
                  </a:cubicBezTo>
                  <a:cubicBezTo>
                    <a:pt x="1220" y="1239"/>
                    <a:pt x="1218" y="1241"/>
                    <a:pt x="1215" y="1245"/>
                  </a:cubicBezTo>
                  <a:cubicBezTo>
                    <a:pt x="1218" y="1253"/>
                    <a:pt x="1207" y="1265"/>
                    <a:pt x="1198" y="1275"/>
                  </a:cubicBezTo>
                  <a:cubicBezTo>
                    <a:pt x="1183" y="1289"/>
                    <a:pt x="1185" y="1297"/>
                    <a:pt x="1190" y="1315"/>
                  </a:cubicBezTo>
                  <a:lnTo>
                    <a:pt x="1198" y="1330"/>
                  </a:lnTo>
                  <a:lnTo>
                    <a:pt x="1198" y="1330"/>
                  </a:lnTo>
                  <a:lnTo>
                    <a:pt x="1188" y="1319"/>
                  </a:lnTo>
                  <a:cubicBezTo>
                    <a:pt x="1181" y="1313"/>
                    <a:pt x="1174" y="1307"/>
                    <a:pt x="1167" y="1303"/>
                  </a:cubicBezTo>
                  <a:lnTo>
                    <a:pt x="1167" y="1303"/>
                  </a:lnTo>
                  <a:cubicBezTo>
                    <a:pt x="1164" y="1306"/>
                    <a:pt x="1170" y="1312"/>
                    <a:pt x="1175" y="1319"/>
                  </a:cubicBezTo>
                  <a:cubicBezTo>
                    <a:pt x="1180" y="1323"/>
                    <a:pt x="1178" y="1327"/>
                    <a:pt x="1170" y="1327"/>
                  </a:cubicBezTo>
                  <a:cubicBezTo>
                    <a:pt x="1168" y="1327"/>
                    <a:pt x="1167" y="1327"/>
                    <a:pt x="1165" y="1326"/>
                  </a:cubicBezTo>
                  <a:cubicBezTo>
                    <a:pt x="1164" y="1326"/>
                    <a:pt x="1163" y="1326"/>
                    <a:pt x="1161" y="1326"/>
                  </a:cubicBezTo>
                  <a:cubicBezTo>
                    <a:pt x="1153" y="1326"/>
                    <a:pt x="1151" y="1330"/>
                    <a:pt x="1153" y="1338"/>
                  </a:cubicBezTo>
                  <a:cubicBezTo>
                    <a:pt x="1150" y="1340"/>
                    <a:pt x="1147" y="1341"/>
                    <a:pt x="1144" y="1341"/>
                  </a:cubicBezTo>
                  <a:cubicBezTo>
                    <a:pt x="1142" y="1341"/>
                    <a:pt x="1140" y="1340"/>
                    <a:pt x="1137" y="1339"/>
                  </a:cubicBezTo>
                  <a:lnTo>
                    <a:pt x="1137" y="1339"/>
                  </a:lnTo>
                  <a:cubicBezTo>
                    <a:pt x="1135" y="1342"/>
                    <a:pt x="1135" y="1342"/>
                    <a:pt x="1139" y="1349"/>
                  </a:cubicBezTo>
                  <a:cubicBezTo>
                    <a:pt x="1143" y="1353"/>
                    <a:pt x="1143" y="1355"/>
                    <a:pt x="1139" y="1355"/>
                  </a:cubicBezTo>
                  <a:cubicBezTo>
                    <a:pt x="1138" y="1355"/>
                    <a:pt x="1136" y="1354"/>
                    <a:pt x="1133" y="1353"/>
                  </a:cubicBezTo>
                  <a:cubicBezTo>
                    <a:pt x="1128" y="1350"/>
                    <a:pt x="1124" y="1348"/>
                    <a:pt x="1120" y="1348"/>
                  </a:cubicBezTo>
                  <a:cubicBezTo>
                    <a:pt x="1114" y="1348"/>
                    <a:pt x="1111" y="1353"/>
                    <a:pt x="1115" y="1357"/>
                  </a:cubicBezTo>
                  <a:cubicBezTo>
                    <a:pt x="1119" y="1363"/>
                    <a:pt x="1116" y="1367"/>
                    <a:pt x="1113" y="1369"/>
                  </a:cubicBezTo>
                  <a:cubicBezTo>
                    <a:pt x="1108" y="1371"/>
                    <a:pt x="1105" y="1378"/>
                    <a:pt x="1107" y="1382"/>
                  </a:cubicBezTo>
                  <a:lnTo>
                    <a:pt x="1100" y="1388"/>
                  </a:lnTo>
                  <a:cubicBezTo>
                    <a:pt x="1100" y="1388"/>
                    <a:pt x="1099" y="1388"/>
                    <a:pt x="1099" y="1388"/>
                  </a:cubicBezTo>
                  <a:cubicBezTo>
                    <a:pt x="1095" y="1388"/>
                    <a:pt x="1095" y="1381"/>
                    <a:pt x="1098" y="1379"/>
                  </a:cubicBezTo>
                  <a:lnTo>
                    <a:pt x="1090" y="1375"/>
                  </a:lnTo>
                  <a:cubicBezTo>
                    <a:pt x="1083" y="1379"/>
                    <a:pt x="1080" y="1381"/>
                    <a:pt x="1081" y="1390"/>
                  </a:cubicBezTo>
                  <a:cubicBezTo>
                    <a:pt x="1084" y="1399"/>
                    <a:pt x="1085" y="1402"/>
                    <a:pt x="1085" y="1402"/>
                  </a:cubicBezTo>
                  <a:cubicBezTo>
                    <a:pt x="1084" y="1402"/>
                    <a:pt x="1082" y="1399"/>
                    <a:pt x="1078" y="1393"/>
                  </a:cubicBezTo>
                  <a:cubicBezTo>
                    <a:pt x="1075" y="1389"/>
                    <a:pt x="1071" y="1386"/>
                    <a:pt x="1068" y="1386"/>
                  </a:cubicBezTo>
                  <a:cubicBezTo>
                    <a:pt x="1066" y="1386"/>
                    <a:pt x="1065" y="1387"/>
                    <a:pt x="1065" y="1391"/>
                  </a:cubicBezTo>
                  <a:cubicBezTo>
                    <a:pt x="1068" y="1399"/>
                    <a:pt x="1068" y="1402"/>
                    <a:pt x="1066" y="1402"/>
                  </a:cubicBezTo>
                  <a:cubicBezTo>
                    <a:pt x="1064" y="1402"/>
                    <a:pt x="1061" y="1399"/>
                    <a:pt x="1059" y="1395"/>
                  </a:cubicBezTo>
                  <a:cubicBezTo>
                    <a:pt x="1056" y="1388"/>
                    <a:pt x="1055" y="1384"/>
                    <a:pt x="1053" y="1384"/>
                  </a:cubicBezTo>
                  <a:cubicBezTo>
                    <a:pt x="1052" y="1384"/>
                    <a:pt x="1051" y="1389"/>
                    <a:pt x="1047" y="1402"/>
                  </a:cubicBezTo>
                  <a:cubicBezTo>
                    <a:pt x="1041" y="1406"/>
                    <a:pt x="1031" y="1422"/>
                    <a:pt x="1019" y="1427"/>
                  </a:cubicBezTo>
                  <a:cubicBezTo>
                    <a:pt x="1009" y="1433"/>
                    <a:pt x="1002" y="1437"/>
                    <a:pt x="997" y="1437"/>
                  </a:cubicBezTo>
                  <a:cubicBezTo>
                    <a:pt x="994" y="1437"/>
                    <a:pt x="992" y="1436"/>
                    <a:pt x="989" y="1434"/>
                  </a:cubicBezTo>
                  <a:cubicBezTo>
                    <a:pt x="985" y="1426"/>
                    <a:pt x="982" y="1423"/>
                    <a:pt x="981" y="1423"/>
                  </a:cubicBezTo>
                  <a:lnTo>
                    <a:pt x="981" y="1423"/>
                  </a:lnTo>
                  <a:cubicBezTo>
                    <a:pt x="981" y="1423"/>
                    <a:pt x="982" y="1425"/>
                    <a:pt x="985" y="1427"/>
                  </a:cubicBezTo>
                  <a:cubicBezTo>
                    <a:pt x="992" y="1442"/>
                    <a:pt x="989" y="1443"/>
                    <a:pt x="977" y="1449"/>
                  </a:cubicBezTo>
                  <a:cubicBezTo>
                    <a:pt x="976" y="1449"/>
                    <a:pt x="975" y="1449"/>
                    <a:pt x="975" y="1449"/>
                  </a:cubicBezTo>
                  <a:cubicBezTo>
                    <a:pt x="962" y="1449"/>
                    <a:pt x="958" y="1458"/>
                    <a:pt x="958" y="1468"/>
                  </a:cubicBezTo>
                  <a:lnTo>
                    <a:pt x="966" y="1463"/>
                  </a:lnTo>
                  <a:lnTo>
                    <a:pt x="966" y="1463"/>
                  </a:lnTo>
                  <a:cubicBezTo>
                    <a:pt x="971" y="1474"/>
                    <a:pt x="969" y="1478"/>
                    <a:pt x="964" y="1478"/>
                  </a:cubicBezTo>
                  <a:cubicBezTo>
                    <a:pt x="962" y="1478"/>
                    <a:pt x="959" y="1478"/>
                    <a:pt x="957" y="1477"/>
                  </a:cubicBezTo>
                  <a:cubicBezTo>
                    <a:pt x="956" y="1477"/>
                    <a:pt x="956" y="1477"/>
                    <a:pt x="956" y="1477"/>
                  </a:cubicBezTo>
                  <a:cubicBezTo>
                    <a:pt x="953" y="1477"/>
                    <a:pt x="950" y="1470"/>
                    <a:pt x="946" y="1463"/>
                  </a:cubicBezTo>
                  <a:cubicBezTo>
                    <a:pt x="943" y="1456"/>
                    <a:pt x="938" y="1451"/>
                    <a:pt x="933" y="1451"/>
                  </a:cubicBezTo>
                  <a:cubicBezTo>
                    <a:pt x="933" y="1451"/>
                    <a:pt x="932" y="1451"/>
                    <a:pt x="932" y="1451"/>
                  </a:cubicBezTo>
                  <a:cubicBezTo>
                    <a:pt x="929" y="1453"/>
                    <a:pt x="924" y="1454"/>
                    <a:pt x="931" y="1460"/>
                  </a:cubicBezTo>
                  <a:cubicBezTo>
                    <a:pt x="934" y="1468"/>
                    <a:pt x="934" y="1468"/>
                    <a:pt x="931" y="1469"/>
                  </a:cubicBezTo>
                  <a:cubicBezTo>
                    <a:pt x="926" y="1471"/>
                    <a:pt x="923" y="1472"/>
                    <a:pt x="922" y="1481"/>
                  </a:cubicBezTo>
                  <a:cubicBezTo>
                    <a:pt x="925" y="1489"/>
                    <a:pt x="921" y="1491"/>
                    <a:pt x="916" y="1492"/>
                  </a:cubicBezTo>
                  <a:cubicBezTo>
                    <a:pt x="914" y="1490"/>
                    <a:pt x="910" y="1489"/>
                    <a:pt x="906" y="1489"/>
                  </a:cubicBezTo>
                  <a:cubicBezTo>
                    <a:pt x="904" y="1489"/>
                    <a:pt x="903" y="1489"/>
                    <a:pt x="902" y="1489"/>
                  </a:cubicBezTo>
                  <a:lnTo>
                    <a:pt x="899" y="1481"/>
                  </a:lnTo>
                  <a:cubicBezTo>
                    <a:pt x="897" y="1477"/>
                    <a:pt x="894" y="1471"/>
                    <a:pt x="889" y="1468"/>
                  </a:cubicBezTo>
                  <a:cubicBezTo>
                    <a:pt x="886" y="1469"/>
                    <a:pt x="888" y="1477"/>
                    <a:pt x="888" y="1477"/>
                  </a:cubicBezTo>
                  <a:cubicBezTo>
                    <a:pt x="892" y="1487"/>
                    <a:pt x="793" y="1513"/>
                    <a:pt x="780" y="1514"/>
                  </a:cubicBezTo>
                  <a:cubicBezTo>
                    <a:pt x="776" y="1511"/>
                    <a:pt x="772" y="1510"/>
                    <a:pt x="768" y="1510"/>
                  </a:cubicBezTo>
                  <a:cubicBezTo>
                    <a:pt x="763" y="1510"/>
                    <a:pt x="760" y="1512"/>
                    <a:pt x="764" y="1517"/>
                  </a:cubicBezTo>
                  <a:cubicBezTo>
                    <a:pt x="765" y="1524"/>
                    <a:pt x="745" y="1529"/>
                    <a:pt x="719" y="1532"/>
                  </a:cubicBezTo>
                  <a:cubicBezTo>
                    <a:pt x="688" y="1535"/>
                    <a:pt x="667" y="1535"/>
                    <a:pt x="668" y="1543"/>
                  </a:cubicBezTo>
                  <a:lnTo>
                    <a:pt x="655" y="1544"/>
                  </a:lnTo>
                  <a:cubicBezTo>
                    <a:pt x="646" y="1544"/>
                    <a:pt x="638" y="1553"/>
                    <a:pt x="634" y="1553"/>
                  </a:cubicBezTo>
                  <a:cubicBezTo>
                    <a:pt x="631" y="1557"/>
                    <a:pt x="629" y="1559"/>
                    <a:pt x="628" y="1559"/>
                  </a:cubicBezTo>
                  <a:cubicBezTo>
                    <a:pt x="627" y="1559"/>
                    <a:pt x="627" y="1557"/>
                    <a:pt x="629" y="1552"/>
                  </a:cubicBezTo>
                  <a:cubicBezTo>
                    <a:pt x="629" y="1544"/>
                    <a:pt x="629" y="1536"/>
                    <a:pt x="625" y="1536"/>
                  </a:cubicBezTo>
                  <a:cubicBezTo>
                    <a:pt x="617" y="1536"/>
                    <a:pt x="616" y="1544"/>
                    <a:pt x="616" y="1552"/>
                  </a:cubicBezTo>
                  <a:cubicBezTo>
                    <a:pt x="616" y="1559"/>
                    <a:pt x="613" y="1560"/>
                    <a:pt x="612" y="1560"/>
                  </a:cubicBezTo>
                  <a:cubicBezTo>
                    <a:pt x="611" y="1560"/>
                    <a:pt x="611" y="1560"/>
                    <a:pt x="611" y="1560"/>
                  </a:cubicBezTo>
                  <a:cubicBezTo>
                    <a:pt x="607" y="1560"/>
                    <a:pt x="607" y="1560"/>
                    <a:pt x="608" y="1552"/>
                  </a:cubicBezTo>
                  <a:cubicBezTo>
                    <a:pt x="608" y="1544"/>
                    <a:pt x="608" y="1536"/>
                    <a:pt x="608" y="1536"/>
                  </a:cubicBezTo>
                  <a:lnTo>
                    <a:pt x="603" y="1536"/>
                  </a:lnTo>
                  <a:cubicBezTo>
                    <a:pt x="603" y="1544"/>
                    <a:pt x="599" y="1544"/>
                    <a:pt x="599" y="1544"/>
                  </a:cubicBezTo>
                  <a:cubicBezTo>
                    <a:pt x="594" y="1544"/>
                    <a:pt x="594" y="1544"/>
                    <a:pt x="595" y="1527"/>
                  </a:cubicBezTo>
                  <a:cubicBezTo>
                    <a:pt x="595" y="1519"/>
                    <a:pt x="594" y="1515"/>
                    <a:pt x="593" y="1515"/>
                  </a:cubicBezTo>
                  <a:cubicBezTo>
                    <a:pt x="591" y="1515"/>
                    <a:pt x="589" y="1519"/>
                    <a:pt x="586" y="1526"/>
                  </a:cubicBezTo>
                  <a:lnTo>
                    <a:pt x="577" y="1534"/>
                  </a:lnTo>
                  <a:cubicBezTo>
                    <a:pt x="577" y="1528"/>
                    <a:pt x="575" y="1526"/>
                    <a:pt x="573" y="1526"/>
                  </a:cubicBezTo>
                  <a:cubicBezTo>
                    <a:pt x="569" y="1526"/>
                    <a:pt x="564" y="1535"/>
                    <a:pt x="561" y="1541"/>
                  </a:cubicBezTo>
                  <a:cubicBezTo>
                    <a:pt x="559" y="1532"/>
                    <a:pt x="557" y="1528"/>
                    <a:pt x="555" y="1528"/>
                  </a:cubicBezTo>
                  <a:cubicBezTo>
                    <a:pt x="552" y="1528"/>
                    <a:pt x="550" y="1532"/>
                    <a:pt x="547" y="1540"/>
                  </a:cubicBezTo>
                  <a:cubicBezTo>
                    <a:pt x="547" y="1543"/>
                    <a:pt x="546" y="1545"/>
                    <a:pt x="544" y="1545"/>
                  </a:cubicBezTo>
                  <a:cubicBezTo>
                    <a:pt x="543" y="1545"/>
                    <a:pt x="541" y="1543"/>
                    <a:pt x="539" y="1538"/>
                  </a:cubicBezTo>
                  <a:cubicBezTo>
                    <a:pt x="536" y="1529"/>
                    <a:pt x="531" y="1529"/>
                    <a:pt x="522" y="1528"/>
                  </a:cubicBezTo>
                  <a:cubicBezTo>
                    <a:pt x="521" y="1531"/>
                    <a:pt x="516" y="1532"/>
                    <a:pt x="509" y="1532"/>
                  </a:cubicBezTo>
                  <a:cubicBezTo>
                    <a:pt x="497" y="1532"/>
                    <a:pt x="476" y="1528"/>
                    <a:pt x="454" y="1524"/>
                  </a:cubicBezTo>
                  <a:cubicBezTo>
                    <a:pt x="428" y="1517"/>
                    <a:pt x="407" y="1511"/>
                    <a:pt x="397" y="1511"/>
                  </a:cubicBezTo>
                  <a:cubicBezTo>
                    <a:pt x="393" y="1511"/>
                    <a:pt x="391" y="1512"/>
                    <a:pt x="390" y="1514"/>
                  </a:cubicBezTo>
                  <a:cubicBezTo>
                    <a:pt x="386" y="1513"/>
                    <a:pt x="386" y="1513"/>
                    <a:pt x="383" y="1504"/>
                  </a:cubicBezTo>
                  <a:cubicBezTo>
                    <a:pt x="385" y="1500"/>
                    <a:pt x="385" y="1497"/>
                    <a:pt x="383" y="1497"/>
                  </a:cubicBezTo>
                  <a:cubicBezTo>
                    <a:pt x="381" y="1497"/>
                    <a:pt x="378" y="1500"/>
                    <a:pt x="373" y="1508"/>
                  </a:cubicBezTo>
                  <a:cubicBezTo>
                    <a:pt x="369" y="1512"/>
                    <a:pt x="367" y="1516"/>
                    <a:pt x="366" y="1516"/>
                  </a:cubicBezTo>
                  <a:cubicBezTo>
                    <a:pt x="366" y="1516"/>
                    <a:pt x="366" y="1513"/>
                    <a:pt x="369" y="1507"/>
                  </a:cubicBezTo>
                  <a:cubicBezTo>
                    <a:pt x="372" y="1499"/>
                    <a:pt x="363" y="1497"/>
                    <a:pt x="347" y="1490"/>
                  </a:cubicBezTo>
                  <a:cubicBezTo>
                    <a:pt x="339" y="1486"/>
                    <a:pt x="329" y="1483"/>
                    <a:pt x="323" y="1483"/>
                  </a:cubicBezTo>
                  <a:cubicBezTo>
                    <a:pt x="320" y="1483"/>
                    <a:pt x="317" y="1484"/>
                    <a:pt x="316" y="1486"/>
                  </a:cubicBezTo>
                  <a:cubicBezTo>
                    <a:pt x="311" y="1488"/>
                    <a:pt x="308" y="1489"/>
                    <a:pt x="307" y="1489"/>
                  </a:cubicBezTo>
                  <a:cubicBezTo>
                    <a:pt x="307" y="1489"/>
                    <a:pt x="309" y="1488"/>
                    <a:pt x="313" y="1485"/>
                  </a:cubicBezTo>
                  <a:cubicBezTo>
                    <a:pt x="321" y="1474"/>
                    <a:pt x="312" y="1461"/>
                    <a:pt x="299" y="1461"/>
                  </a:cubicBezTo>
                  <a:cubicBezTo>
                    <a:pt x="296" y="1461"/>
                    <a:pt x="293" y="1462"/>
                    <a:pt x="289" y="1463"/>
                  </a:cubicBezTo>
                  <a:cubicBezTo>
                    <a:pt x="285" y="1462"/>
                    <a:pt x="281" y="1460"/>
                    <a:pt x="285" y="1452"/>
                  </a:cubicBezTo>
                  <a:cubicBezTo>
                    <a:pt x="280" y="1450"/>
                    <a:pt x="276" y="1449"/>
                    <a:pt x="271" y="1449"/>
                  </a:cubicBezTo>
                  <a:cubicBezTo>
                    <a:pt x="268" y="1449"/>
                    <a:pt x="265" y="1449"/>
                    <a:pt x="262" y="1450"/>
                  </a:cubicBezTo>
                  <a:lnTo>
                    <a:pt x="236" y="1434"/>
                  </a:lnTo>
                  <a:cubicBezTo>
                    <a:pt x="231" y="1432"/>
                    <a:pt x="227" y="1431"/>
                    <a:pt x="223" y="1431"/>
                  </a:cubicBezTo>
                  <a:cubicBezTo>
                    <a:pt x="221" y="1431"/>
                    <a:pt x="219" y="1432"/>
                    <a:pt x="217" y="1432"/>
                  </a:cubicBezTo>
                  <a:lnTo>
                    <a:pt x="214" y="1428"/>
                  </a:lnTo>
                  <a:cubicBezTo>
                    <a:pt x="218" y="1422"/>
                    <a:pt x="199" y="1411"/>
                    <a:pt x="176" y="1391"/>
                  </a:cubicBezTo>
                  <a:cubicBezTo>
                    <a:pt x="153" y="1372"/>
                    <a:pt x="134" y="1353"/>
                    <a:pt x="138" y="1344"/>
                  </a:cubicBezTo>
                  <a:cubicBezTo>
                    <a:pt x="138" y="1344"/>
                    <a:pt x="136" y="1343"/>
                    <a:pt x="133" y="1343"/>
                  </a:cubicBezTo>
                  <a:cubicBezTo>
                    <a:pt x="131" y="1343"/>
                    <a:pt x="128" y="1343"/>
                    <a:pt x="125" y="1344"/>
                  </a:cubicBezTo>
                  <a:cubicBezTo>
                    <a:pt x="120" y="1347"/>
                    <a:pt x="116" y="1348"/>
                    <a:pt x="114" y="1348"/>
                  </a:cubicBezTo>
                  <a:cubicBezTo>
                    <a:pt x="109" y="1348"/>
                    <a:pt x="109" y="1345"/>
                    <a:pt x="111" y="1340"/>
                  </a:cubicBezTo>
                  <a:cubicBezTo>
                    <a:pt x="118" y="1328"/>
                    <a:pt x="113" y="1317"/>
                    <a:pt x="101" y="1317"/>
                  </a:cubicBezTo>
                  <a:cubicBezTo>
                    <a:pt x="99" y="1317"/>
                    <a:pt x="97" y="1318"/>
                    <a:pt x="95" y="1318"/>
                  </a:cubicBezTo>
                  <a:lnTo>
                    <a:pt x="95" y="1318"/>
                  </a:lnTo>
                  <a:cubicBezTo>
                    <a:pt x="96" y="1317"/>
                    <a:pt x="99" y="1316"/>
                    <a:pt x="101" y="1314"/>
                  </a:cubicBezTo>
                  <a:cubicBezTo>
                    <a:pt x="108" y="1304"/>
                    <a:pt x="103" y="1298"/>
                    <a:pt x="93" y="1298"/>
                  </a:cubicBezTo>
                  <a:cubicBezTo>
                    <a:pt x="90" y="1298"/>
                    <a:pt x="86" y="1299"/>
                    <a:pt x="82" y="1301"/>
                  </a:cubicBezTo>
                  <a:cubicBezTo>
                    <a:pt x="85" y="1293"/>
                    <a:pt x="89" y="1285"/>
                    <a:pt x="80" y="1285"/>
                  </a:cubicBezTo>
                  <a:cubicBezTo>
                    <a:pt x="78" y="1282"/>
                    <a:pt x="78" y="1282"/>
                    <a:pt x="92" y="1273"/>
                  </a:cubicBezTo>
                  <a:cubicBezTo>
                    <a:pt x="98" y="1268"/>
                    <a:pt x="105" y="1264"/>
                    <a:pt x="104" y="1260"/>
                  </a:cubicBezTo>
                  <a:cubicBezTo>
                    <a:pt x="103" y="1259"/>
                    <a:pt x="103" y="1259"/>
                    <a:pt x="102" y="1259"/>
                  </a:cubicBezTo>
                  <a:cubicBezTo>
                    <a:pt x="98" y="1259"/>
                    <a:pt x="93" y="1262"/>
                    <a:pt x="87" y="1266"/>
                  </a:cubicBezTo>
                  <a:cubicBezTo>
                    <a:pt x="87" y="1266"/>
                    <a:pt x="86" y="1261"/>
                    <a:pt x="84" y="1258"/>
                  </a:cubicBezTo>
                  <a:cubicBezTo>
                    <a:pt x="84" y="1258"/>
                    <a:pt x="83" y="1257"/>
                    <a:pt x="81" y="1257"/>
                  </a:cubicBezTo>
                  <a:cubicBezTo>
                    <a:pt x="79" y="1257"/>
                    <a:pt x="77" y="1257"/>
                    <a:pt x="74" y="1259"/>
                  </a:cubicBezTo>
                  <a:cubicBezTo>
                    <a:pt x="72" y="1260"/>
                    <a:pt x="70" y="1260"/>
                    <a:pt x="69" y="1260"/>
                  </a:cubicBezTo>
                  <a:cubicBezTo>
                    <a:pt x="66" y="1260"/>
                    <a:pt x="64" y="1258"/>
                    <a:pt x="63" y="1255"/>
                  </a:cubicBezTo>
                  <a:cubicBezTo>
                    <a:pt x="66" y="1253"/>
                    <a:pt x="66" y="1252"/>
                    <a:pt x="65" y="1252"/>
                  </a:cubicBezTo>
                  <a:cubicBezTo>
                    <a:pt x="63" y="1252"/>
                    <a:pt x="59" y="1254"/>
                    <a:pt x="56" y="1259"/>
                  </a:cubicBezTo>
                  <a:cubicBezTo>
                    <a:pt x="50" y="1261"/>
                    <a:pt x="45" y="1264"/>
                    <a:pt x="42" y="1264"/>
                  </a:cubicBezTo>
                  <a:cubicBezTo>
                    <a:pt x="41" y="1264"/>
                    <a:pt x="40" y="1263"/>
                    <a:pt x="39" y="1262"/>
                  </a:cubicBezTo>
                  <a:lnTo>
                    <a:pt x="24" y="1269"/>
                  </a:lnTo>
                  <a:cubicBezTo>
                    <a:pt x="10" y="1277"/>
                    <a:pt x="3" y="1280"/>
                    <a:pt x="1" y="1294"/>
                  </a:cubicBezTo>
                  <a:cubicBezTo>
                    <a:pt x="4" y="1311"/>
                    <a:pt x="5" y="1328"/>
                    <a:pt x="13" y="1328"/>
                  </a:cubicBezTo>
                  <a:cubicBezTo>
                    <a:pt x="14" y="1328"/>
                    <a:pt x="16" y="1327"/>
                    <a:pt x="19" y="1325"/>
                  </a:cubicBezTo>
                  <a:cubicBezTo>
                    <a:pt x="19" y="1325"/>
                    <a:pt x="29" y="1325"/>
                    <a:pt x="31" y="1330"/>
                  </a:cubicBezTo>
                  <a:cubicBezTo>
                    <a:pt x="34" y="1333"/>
                    <a:pt x="31" y="1342"/>
                    <a:pt x="31" y="1342"/>
                  </a:cubicBezTo>
                  <a:cubicBezTo>
                    <a:pt x="24" y="1347"/>
                    <a:pt x="36" y="1365"/>
                    <a:pt x="52" y="1384"/>
                  </a:cubicBezTo>
                  <a:cubicBezTo>
                    <a:pt x="73" y="1407"/>
                    <a:pt x="84" y="1418"/>
                    <a:pt x="83" y="1427"/>
                  </a:cubicBezTo>
                  <a:cubicBezTo>
                    <a:pt x="80" y="1436"/>
                    <a:pt x="84" y="1440"/>
                    <a:pt x="84" y="1440"/>
                  </a:cubicBezTo>
                  <a:cubicBezTo>
                    <a:pt x="84" y="1439"/>
                    <a:pt x="85" y="1439"/>
                    <a:pt x="86" y="1439"/>
                  </a:cubicBezTo>
                  <a:cubicBezTo>
                    <a:pt x="94" y="1439"/>
                    <a:pt x="115" y="1458"/>
                    <a:pt x="140" y="1477"/>
                  </a:cubicBezTo>
                  <a:cubicBezTo>
                    <a:pt x="164" y="1494"/>
                    <a:pt x="188" y="1510"/>
                    <a:pt x="198" y="1510"/>
                  </a:cubicBezTo>
                  <a:cubicBezTo>
                    <a:pt x="200" y="1510"/>
                    <a:pt x="201" y="1509"/>
                    <a:pt x="202" y="1508"/>
                  </a:cubicBezTo>
                  <a:cubicBezTo>
                    <a:pt x="206" y="1512"/>
                    <a:pt x="211" y="1514"/>
                    <a:pt x="211" y="1514"/>
                  </a:cubicBezTo>
                  <a:cubicBezTo>
                    <a:pt x="206" y="1520"/>
                    <a:pt x="215" y="1525"/>
                    <a:pt x="223" y="1531"/>
                  </a:cubicBezTo>
                  <a:cubicBezTo>
                    <a:pt x="226" y="1530"/>
                    <a:pt x="228" y="1529"/>
                    <a:pt x="231" y="1529"/>
                  </a:cubicBezTo>
                  <a:cubicBezTo>
                    <a:pt x="236" y="1529"/>
                    <a:pt x="240" y="1531"/>
                    <a:pt x="244" y="1533"/>
                  </a:cubicBezTo>
                  <a:cubicBezTo>
                    <a:pt x="241" y="1540"/>
                    <a:pt x="244" y="1542"/>
                    <a:pt x="253" y="1546"/>
                  </a:cubicBezTo>
                  <a:cubicBezTo>
                    <a:pt x="258" y="1548"/>
                    <a:pt x="261" y="1550"/>
                    <a:pt x="264" y="1550"/>
                  </a:cubicBezTo>
                  <a:cubicBezTo>
                    <a:pt x="267" y="1550"/>
                    <a:pt x="268" y="1548"/>
                    <a:pt x="270" y="1545"/>
                  </a:cubicBezTo>
                  <a:cubicBezTo>
                    <a:pt x="287" y="1552"/>
                    <a:pt x="301" y="1562"/>
                    <a:pt x="316" y="1573"/>
                  </a:cubicBezTo>
                  <a:cubicBezTo>
                    <a:pt x="316" y="1577"/>
                    <a:pt x="318" y="1578"/>
                    <a:pt x="320" y="1578"/>
                  </a:cubicBezTo>
                  <a:cubicBezTo>
                    <a:pt x="323" y="1578"/>
                    <a:pt x="328" y="1574"/>
                    <a:pt x="332" y="1571"/>
                  </a:cubicBezTo>
                  <a:cubicBezTo>
                    <a:pt x="334" y="1564"/>
                    <a:pt x="341" y="1558"/>
                    <a:pt x="345" y="1558"/>
                  </a:cubicBezTo>
                  <a:cubicBezTo>
                    <a:pt x="346" y="1558"/>
                    <a:pt x="346" y="1559"/>
                    <a:pt x="346" y="1559"/>
                  </a:cubicBezTo>
                  <a:cubicBezTo>
                    <a:pt x="346" y="1559"/>
                    <a:pt x="343" y="1566"/>
                    <a:pt x="341" y="1574"/>
                  </a:cubicBezTo>
                  <a:cubicBezTo>
                    <a:pt x="334" y="1580"/>
                    <a:pt x="334" y="1580"/>
                    <a:pt x="343" y="1583"/>
                  </a:cubicBezTo>
                  <a:lnTo>
                    <a:pt x="352" y="1587"/>
                  </a:lnTo>
                  <a:cubicBezTo>
                    <a:pt x="353" y="1585"/>
                    <a:pt x="355" y="1584"/>
                    <a:pt x="358" y="1584"/>
                  </a:cubicBezTo>
                  <a:cubicBezTo>
                    <a:pt x="367" y="1584"/>
                    <a:pt x="386" y="1590"/>
                    <a:pt x="409" y="1596"/>
                  </a:cubicBezTo>
                  <a:cubicBezTo>
                    <a:pt x="432" y="1602"/>
                    <a:pt x="447" y="1605"/>
                    <a:pt x="456" y="1605"/>
                  </a:cubicBezTo>
                  <a:cubicBezTo>
                    <a:pt x="462" y="1605"/>
                    <a:pt x="465" y="1603"/>
                    <a:pt x="465" y="1600"/>
                  </a:cubicBezTo>
                  <a:cubicBezTo>
                    <a:pt x="466" y="1597"/>
                    <a:pt x="468" y="1595"/>
                    <a:pt x="470" y="1595"/>
                  </a:cubicBezTo>
                  <a:cubicBezTo>
                    <a:pt x="473" y="1595"/>
                    <a:pt x="477" y="1598"/>
                    <a:pt x="484" y="1605"/>
                  </a:cubicBezTo>
                  <a:cubicBezTo>
                    <a:pt x="500" y="1623"/>
                    <a:pt x="506" y="1629"/>
                    <a:pt x="509" y="1629"/>
                  </a:cubicBezTo>
                  <a:cubicBezTo>
                    <a:pt x="511" y="1629"/>
                    <a:pt x="513" y="1628"/>
                    <a:pt x="515" y="1625"/>
                  </a:cubicBezTo>
                  <a:cubicBezTo>
                    <a:pt x="510" y="1625"/>
                    <a:pt x="511" y="1617"/>
                    <a:pt x="512" y="1608"/>
                  </a:cubicBezTo>
                  <a:cubicBezTo>
                    <a:pt x="513" y="1601"/>
                    <a:pt x="515" y="1597"/>
                    <a:pt x="517" y="1597"/>
                  </a:cubicBezTo>
                  <a:cubicBezTo>
                    <a:pt x="518" y="1597"/>
                    <a:pt x="520" y="1601"/>
                    <a:pt x="521" y="1610"/>
                  </a:cubicBezTo>
                  <a:cubicBezTo>
                    <a:pt x="520" y="1618"/>
                    <a:pt x="536" y="1622"/>
                    <a:pt x="553" y="1622"/>
                  </a:cubicBezTo>
                  <a:cubicBezTo>
                    <a:pt x="572" y="1622"/>
                    <a:pt x="594" y="1617"/>
                    <a:pt x="596" y="1608"/>
                  </a:cubicBezTo>
                  <a:cubicBezTo>
                    <a:pt x="596" y="1610"/>
                    <a:pt x="596" y="1613"/>
                    <a:pt x="596" y="1617"/>
                  </a:cubicBezTo>
                  <a:cubicBezTo>
                    <a:pt x="595" y="1625"/>
                    <a:pt x="601" y="1625"/>
                    <a:pt x="620" y="1625"/>
                  </a:cubicBezTo>
                  <a:lnTo>
                    <a:pt x="635" y="1626"/>
                  </a:lnTo>
                  <a:cubicBezTo>
                    <a:pt x="634" y="1619"/>
                    <a:pt x="640" y="1616"/>
                    <a:pt x="646" y="1616"/>
                  </a:cubicBezTo>
                  <a:cubicBezTo>
                    <a:pt x="654" y="1616"/>
                    <a:pt x="663" y="1620"/>
                    <a:pt x="663" y="1625"/>
                  </a:cubicBezTo>
                  <a:cubicBezTo>
                    <a:pt x="668" y="1633"/>
                    <a:pt x="668" y="1633"/>
                    <a:pt x="677" y="1633"/>
                  </a:cubicBezTo>
                  <a:cubicBezTo>
                    <a:pt x="684" y="1625"/>
                    <a:pt x="693" y="1622"/>
                    <a:pt x="701" y="1622"/>
                  </a:cubicBezTo>
                  <a:cubicBezTo>
                    <a:pt x="709" y="1622"/>
                    <a:pt x="716" y="1625"/>
                    <a:pt x="717" y="1629"/>
                  </a:cubicBezTo>
                  <a:lnTo>
                    <a:pt x="725" y="1628"/>
                  </a:lnTo>
                  <a:cubicBezTo>
                    <a:pt x="730" y="1623"/>
                    <a:pt x="737" y="1618"/>
                    <a:pt x="743" y="1618"/>
                  </a:cubicBezTo>
                  <a:cubicBezTo>
                    <a:pt x="758" y="1617"/>
                    <a:pt x="763" y="1616"/>
                    <a:pt x="757" y="1608"/>
                  </a:cubicBezTo>
                  <a:cubicBezTo>
                    <a:pt x="756" y="1600"/>
                    <a:pt x="754" y="1592"/>
                    <a:pt x="759" y="1591"/>
                  </a:cubicBezTo>
                  <a:lnTo>
                    <a:pt x="760" y="1600"/>
                  </a:lnTo>
                  <a:cubicBezTo>
                    <a:pt x="761" y="1604"/>
                    <a:pt x="764" y="1605"/>
                    <a:pt x="770" y="1605"/>
                  </a:cubicBezTo>
                  <a:cubicBezTo>
                    <a:pt x="776" y="1605"/>
                    <a:pt x="784" y="1604"/>
                    <a:pt x="794" y="1602"/>
                  </a:cubicBezTo>
                  <a:cubicBezTo>
                    <a:pt x="806" y="1600"/>
                    <a:pt x="814" y="1598"/>
                    <a:pt x="821" y="1598"/>
                  </a:cubicBezTo>
                  <a:cubicBezTo>
                    <a:pt x="826" y="1598"/>
                    <a:pt x="829" y="1599"/>
                    <a:pt x="832" y="1602"/>
                  </a:cubicBezTo>
                  <a:lnTo>
                    <a:pt x="835" y="1593"/>
                  </a:lnTo>
                  <a:cubicBezTo>
                    <a:pt x="837" y="1588"/>
                    <a:pt x="839" y="1586"/>
                    <a:pt x="840" y="1586"/>
                  </a:cubicBezTo>
                  <a:cubicBezTo>
                    <a:pt x="842" y="1586"/>
                    <a:pt x="843" y="1588"/>
                    <a:pt x="844" y="1591"/>
                  </a:cubicBezTo>
                  <a:cubicBezTo>
                    <a:pt x="846" y="1593"/>
                    <a:pt x="849" y="1594"/>
                    <a:pt x="853" y="1594"/>
                  </a:cubicBezTo>
                  <a:cubicBezTo>
                    <a:pt x="861" y="1594"/>
                    <a:pt x="871" y="1589"/>
                    <a:pt x="876" y="1582"/>
                  </a:cubicBezTo>
                  <a:lnTo>
                    <a:pt x="885" y="1580"/>
                  </a:lnTo>
                  <a:cubicBezTo>
                    <a:pt x="888" y="1586"/>
                    <a:pt x="893" y="1589"/>
                    <a:pt x="897" y="1589"/>
                  </a:cubicBezTo>
                  <a:cubicBezTo>
                    <a:pt x="903" y="1589"/>
                    <a:pt x="908" y="1583"/>
                    <a:pt x="907" y="1573"/>
                  </a:cubicBezTo>
                  <a:lnTo>
                    <a:pt x="907" y="1573"/>
                  </a:lnTo>
                  <a:cubicBezTo>
                    <a:pt x="908" y="1578"/>
                    <a:pt x="910" y="1579"/>
                    <a:pt x="913" y="1579"/>
                  </a:cubicBezTo>
                  <a:cubicBezTo>
                    <a:pt x="915" y="1579"/>
                    <a:pt x="917" y="1578"/>
                    <a:pt x="918" y="1578"/>
                  </a:cubicBezTo>
                  <a:cubicBezTo>
                    <a:pt x="923" y="1570"/>
                    <a:pt x="933" y="1565"/>
                    <a:pt x="939" y="1565"/>
                  </a:cubicBezTo>
                  <a:cubicBezTo>
                    <a:pt x="942" y="1565"/>
                    <a:pt x="945" y="1566"/>
                    <a:pt x="945" y="1569"/>
                  </a:cubicBezTo>
                  <a:lnTo>
                    <a:pt x="950" y="1566"/>
                  </a:lnTo>
                  <a:cubicBezTo>
                    <a:pt x="951" y="1561"/>
                    <a:pt x="954" y="1555"/>
                    <a:pt x="960" y="1554"/>
                  </a:cubicBezTo>
                  <a:cubicBezTo>
                    <a:pt x="967" y="1552"/>
                    <a:pt x="970" y="1547"/>
                    <a:pt x="970" y="1541"/>
                  </a:cubicBezTo>
                  <a:cubicBezTo>
                    <a:pt x="971" y="1532"/>
                    <a:pt x="976" y="1529"/>
                    <a:pt x="976" y="1529"/>
                  </a:cubicBezTo>
                  <a:cubicBezTo>
                    <a:pt x="976" y="1529"/>
                    <a:pt x="976" y="1529"/>
                    <a:pt x="976" y="1529"/>
                  </a:cubicBezTo>
                  <a:cubicBezTo>
                    <a:pt x="980" y="1529"/>
                    <a:pt x="979" y="1538"/>
                    <a:pt x="978" y="1546"/>
                  </a:cubicBezTo>
                  <a:cubicBezTo>
                    <a:pt x="976" y="1550"/>
                    <a:pt x="976" y="1552"/>
                    <a:pt x="978" y="1552"/>
                  </a:cubicBezTo>
                  <a:cubicBezTo>
                    <a:pt x="981" y="1552"/>
                    <a:pt x="988" y="1545"/>
                    <a:pt x="991" y="1532"/>
                  </a:cubicBezTo>
                  <a:cubicBezTo>
                    <a:pt x="994" y="1521"/>
                    <a:pt x="996" y="1516"/>
                    <a:pt x="996" y="1516"/>
                  </a:cubicBezTo>
                  <a:lnTo>
                    <a:pt x="996" y="1516"/>
                  </a:lnTo>
                  <a:cubicBezTo>
                    <a:pt x="997" y="1516"/>
                    <a:pt x="996" y="1521"/>
                    <a:pt x="996" y="1529"/>
                  </a:cubicBezTo>
                  <a:cubicBezTo>
                    <a:pt x="995" y="1536"/>
                    <a:pt x="994" y="1542"/>
                    <a:pt x="996" y="1542"/>
                  </a:cubicBezTo>
                  <a:cubicBezTo>
                    <a:pt x="996" y="1542"/>
                    <a:pt x="997" y="1541"/>
                    <a:pt x="999" y="1537"/>
                  </a:cubicBezTo>
                  <a:cubicBezTo>
                    <a:pt x="999" y="1537"/>
                    <a:pt x="1008" y="1533"/>
                    <a:pt x="1005" y="1526"/>
                  </a:cubicBezTo>
                  <a:lnTo>
                    <a:pt x="1017" y="1520"/>
                  </a:lnTo>
                  <a:cubicBezTo>
                    <a:pt x="1020" y="1521"/>
                    <a:pt x="1023" y="1522"/>
                    <a:pt x="1026" y="1522"/>
                  </a:cubicBezTo>
                  <a:cubicBezTo>
                    <a:pt x="1030" y="1522"/>
                    <a:pt x="1034" y="1521"/>
                    <a:pt x="1037" y="1519"/>
                  </a:cubicBezTo>
                  <a:cubicBezTo>
                    <a:pt x="1037" y="1514"/>
                    <a:pt x="1037" y="1511"/>
                    <a:pt x="1039" y="1511"/>
                  </a:cubicBezTo>
                  <a:cubicBezTo>
                    <a:pt x="1040" y="1511"/>
                    <a:pt x="1042" y="1512"/>
                    <a:pt x="1045" y="1515"/>
                  </a:cubicBezTo>
                  <a:cubicBezTo>
                    <a:pt x="1047" y="1517"/>
                    <a:pt x="1048" y="1519"/>
                    <a:pt x="1049" y="1519"/>
                  </a:cubicBezTo>
                  <a:cubicBezTo>
                    <a:pt x="1051" y="1519"/>
                    <a:pt x="1051" y="1515"/>
                    <a:pt x="1046" y="1506"/>
                  </a:cubicBezTo>
                  <a:cubicBezTo>
                    <a:pt x="1046" y="1499"/>
                    <a:pt x="1048" y="1496"/>
                    <a:pt x="1052" y="1496"/>
                  </a:cubicBezTo>
                  <a:cubicBezTo>
                    <a:pt x="1053" y="1496"/>
                    <a:pt x="1056" y="1497"/>
                    <a:pt x="1059" y="1499"/>
                  </a:cubicBezTo>
                  <a:cubicBezTo>
                    <a:pt x="1063" y="1506"/>
                    <a:pt x="1066" y="1509"/>
                    <a:pt x="1067" y="1509"/>
                  </a:cubicBezTo>
                  <a:cubicBezTo>
                    <a:pt x="1069" y="1509"/>
                    <a:pt x="1069" y="1507"/>
                    <a:pt x="1067" y="1504"/>
                  </a:cubicBezTo>
                  <a:cubicBezTo>
                    <a:pt x="1067" y="1495"/>
                    <a:pt x="1071" y="1492"/>
                    <a:pt x="1071" y="1492"/>
                  </a:cubicBezTo>
                  <a:cubicBezTo>
                    <a:pt x="1071" y="1493"/>
                    <a:pt x="1072" y="1494"/>
                    <a:pt x="1074" y="1494"/>
                  </a:cubicBezTo>
                  <a:cubicBezTo>
                    <a:pt x="1084" y="1494"/>
                    <a:pt x="1116" y="1476"/>
                    <a:pt x="1146" y="1454"/>
                  </a:cubicBezTo>
                  <a:cubicBezTo>
                    <a:pt x="1151" y="1451"/>
                    <a:pt x="1150" y="1442"/>
                    <a:pt x="1145" y="1435"/>
                  </a:cubicBezTo>
                  <a:cubicBezTo>
                    <a:pt x="1140" y="1430"/>
                    <a:pt x="1139" y="1428"/>
                    <a:pt x="1139" y="1428"/>
                  </a:cubicBezTo>
                  <a:lnTo>
                    <a:pt x="1139" y="1428"/>
                  </a:lnTo>
                  <a:cubicBezTo>
                    <a:pt x="1140" y="1428"/>
                    <a:pt x="1143" y="1431"/>
                    <a:pt x="1148" y="1433"/>
                  </a:cubicBezTo>
                  <a:cubicBezTo>
                    <a:pt x="1156" y="1440"/>
                    <a:pt x="1162" y="1443"/>
                    <a:pt x="1164" y="1443"/>
                  </a:cubicBezTo>
                  <a:cubicBezTo>
                    <a:pt x="1168" y="1443"/>
                    <a:pt x="1167" y="1437"/>
                    <a:pt x="1156" y="1427"/>
                  </a:cubicBezTo>
                  <a:cubicBezTo>
                    <a:pt x="1149" y="1422"/>
                    <a:pt x="1146" y="1419"/>
                    <a:pt x="1147" y="1419"/>
                  </a:cubicBezTo>
                  <a:cubicBezTo>
                    <a:pt x="1148" y="1419"/>
                    <a:pt x="1152" y="1421"/>
                    <a:pt x="1160" y="1425"/>
                  </a:cubicBezTo>
                  <a:cubicBezTo>
                    <a:pt x="1163" y="1426"/>
                    <a:pt x="1165" y="1427"/>
                    <a:pt x="1166" y="1427"/>
                  </a:cubicBezTo>
                  <a:cubicBezTo>
                    <a:pt x="1168" y="1427"/>
                    <a:pt x="1168" y="1425"/>
                    <a:pt x="1167" y="1420"/>
                  </a:cubicBezTo>
                  <a:cubicBezTo>
                    <a:pt x="1164" y="1415"/>
                    <a:pt x="1164" y="1412"/>
                    <a:pt x="1166" y="1412"/>
                  </a:cubicBezTo>
                  <a:cubicBezTo>
                    <a:pt x="1167" y="1412"/>
                    <a:pt x="1169" y="1414"/>
                    <a:pt x="1171" y="1416"/>
                  </a:cubicBezTo>
                  <a:cubicBezTo>
                    <a:pt x="1176" y="1418"/>
                    <a:pt x="1182" y="1420"/>
                    <a:pt x="1184" y="1420"/>
                  </a:cubicBezTo>
                  <a:cubicBezTo>
                    <a:pt x="1185" y="1420"/>
                    <a:pt x="1185" y="1419"/>
                    <a:pt x="1183" y="1417"/>
                  </a:cubicBezTo>
                  <a:cubicBezTo>
                    <a:pt x="1183" y="1417"/>
                    <a:pt x="1185" y="1416"/>
                    <a:pt x="1188" y="1416"/>
                  </a:cubicBezTo>
                  <a:cubicBezTo>
                    <a:pt x="1190" y="1416"/>
                    <a:pt x="1193" y="1416"/>
                    <a:pt x="1196" y="1417"/>
                  </a:cubicBezTo>
                  <a:cubicBezTo>
                    <a:pt x="1197" y="1418"/>
                    <a:pt x="1198" y="1418"/>
                    <a:pt x="1199" y="1418"/>
                  </a:cubicBezTo>
                  <a:cubicBezTo>
                    <a:pt x="1204" y="1418"/>
                    <a:pt x="1203" y="1410"/>
                    <a:pt x="1201" y="1403"/>
                  </a:cubicBezTo>
                  <a:cubicBezTo>
                    <a:pt x="1202" y="1390"/>
                    <a:pt x="1203" y="1384"/>
                    <a:pt x="1206" y="1384"/>
                  </a:cubicBezTo>
                  <a:cubicBezTo>
                    <a:pt x="1207" y="1384"/>
                    <a:pt x="1210" y="1387"/>
                    <a:pt x="1212" y="1394"/>
                  </a:cubicBezTo>
                  <a:cubicBezTo>
                    <a:pt x="1214" y="1397"/>
                    <a:pt x="1216" y="1399"/>
                    <a:pt x="1218" y="1399"/>
                  </a:cubicBezTo>
                  <a:cubicBezTo>
                    <a:pt x="1224" y="1399"/>
                    <a:pt x="1231" y="1384"/>
                    <a:pt x="1225" y="1372"/>
                  </a:cubicBezTo>
                  <a:cubicBezTo>
                    <a:pt x="1220" y="1363"/>
                    <a:pt x="1218" y="1359"/>
                    <a:pt x="1219" y="1359"/>
                  </a:cubicBezTo>
                  <a:lnTo>
                    <a:pt x="1219" y="1359"/>
                  </a:lnTo>
                  <a:cubicBezTo>
                    <a:pt x="1219" y="1359"/>
                    <a:pt x="1220" y="1360"/>
                    <a:pt x="1222" y="1362"/>
                  </a:cubicBezTo>
                  <a:cubicBezTo>
                    <a:pt x="1225" y="1366"/>
                    <a:pt x="1227" y="1367"/>
                    <a:pt x="1229" y="1367"/>
                  </a:cubicBezTo>
                  <a:cubicBezTo>
                    <a:pt x="1231" y="1367"/>
                    <a:pt x="1231" y="1366"/>
                    <a:pt x="1231" y="1366"/>
                  </a:cubicBezTo>
                  <a:cubicBezTo>
                    <a:pt x="1233" y="1364"/>
                    <a:pt x="1235" y="1362"/>
                    <a:pt x="1238" y="1362"/>
                  </a:cubicBezTo>
                  <a:cubicBezTo>
                    <a:pt x="1239" y="1362"/>
                    <a:pt x="1241" y="1363"/>
                    <a:pt x="1244" y="1366"/>
                  </a:cubicBezTo>
                  <a:cubicBezTo>
                    <a:pt x="1244" y="1366"/>
                    <a:pt x="1247" y="1362"/>
                    <a:pt x="1248" y="1350"/>
                  </a:cubicBezTo>
                  <a:cubicBezTo>
                    <a:pt x="1245" y="1338"/>
                    <a:pt x="1252" y="1332"/>
                    <a:pt x="1261" y="1332"/>
                  </a:cubicBezTo>
                  <a:cubicBezTo>
                    <a:pt x="1265" y="1332"/>
                    <a:pt x="1269" y="1333"/>
                    <a:pt x="1274" y="1335"/>
                  </a:cubicBezTo>
                  <a:lnTo>
                    <a:pt x="1275" y="1323"/>
                  </a:lnTo>
                  <a:cubicBezTo>
                    <a:pt x="1269" y="1313"/>
                    <a:pt x="1265" y="1306"/>
                    <a:pt x="1268" y="1306"/>
                  </a:cubicBezTo>
                  <a:cubicBezTo>
                    <a:pt x="1269" y="1306"/>
                    <a:pt x="1271" y="1307"/>
                    <a:pt x="1275" y="1311"/>
                  </a:cubicBezTo>
                  <a:lnTo>
                    <a:pt x="1281" y="1316"/>
                  </a:lnTo>
                  <a:cubicBezTo>
                    <a:pt x="1275" y="1306"/>
                    <a:pt x="1282" y="1299"/>
                    <a:pt x="1291" y="1299"/>
                  </a:cubicBezTo>
                  <a:cubicBezTo>
                    <a:pt x="1295" y="1299"/>
                    <a:pt x="1299" y="1301"/>
                    <a:pt x="1303" y="1304"/>
                  </a:cubicBezTo>
                  <a:cubicBezTo>
                    <a:pt x="1306" y="1307"/>
                    <a:pt x="1308" y="1309"/>
                    <a:pt x="1309" y="1309"/>
                  </a:cubicBezTo>
                  <a:cubicBezTo>
                    <a:pt x="1310" y="1309"/>
                    <a:pt x="1311" y="1308"/>
                    <a:pt x="1312" y="1306"/>
                  </a:cubicBezTo>
                  <a:lnTo>
                    <a:pt x="1307" y="1301"/>
                  </a:lnTo>
                  <a:cubicBezTo>
                    <a:pt x="1300" y="1295"/>
                    <a:pt x="1294" y="1291"/>
                    <a:pt x="1296" y="1287"/>
                  </a:cubicBezTo>
                  <a:cubicBezTo>
                    <a:pt x="1299" y="1284"/>
                    <a:pt x="1301" y="1282"/>
                    <a:pt x="1303" y="1282"/>
                  </a:cubicBezTo>
                  <a:cubicBezTo>
                    <a:pt x="1305" y="1282"/>
                    <a:pt x="1307" y="1283"/>
                    <a:pt x="1309" y="1285"/>
                  </a:cubicBezTo>
                  <a:cubicBezTo>
                    <a:pt x="1314" y="1285"/>
                    <a:pt x="1319" y="1286"/>
                    <a:pt x="1321" y="1286"/>
                  </a:cubicBezTo>
                  <a:cubicBezTo>
                    <a:pt x="1324" y="1286"/>
                    <a:pt x="1325" y="1285"/>
                    <a:pt x="1321" y="1283"/>
                  </a:cubicBezTo>
                  <a:cubicBezTo>
                    <a:pt x="1321" y="1283"/>
                    <a:pt x="1324" y="1280"/>
                    <a:pt x="1330" y="1280"/>
                  </a:cubicBezTo>
                  <a:cubicBezTo>
                    <a:pt x="1331" y="1280"/>
                    <a:pt x="1332" y="1280"/>
                    <a:pt x="1334" y="1280"/>
                  </a:cubicBezTo>
                  <a:lnTo>
                    <a:pt x="1346" y="1265"/>
                  </a:lnTo>
                  <a:cubicBezTo>
                    <a:pt x="1343" y="1258"/>
                    <a:pt x="1346" y="1252"/>
                    <a:pt x="1351" y="1252"/>
                  </a:cubicBezTo>
                  <a:cubicBezTo>
                    <a:pt x="1352" y="1252"/>
                    <a:pt x="1353" y="1253"/>
                    <a:pt x="1355" y="1253"/>
                  </a:cubicBezTo>
                  <a:cubicBezTo>
                    <a:pt x="1358" y="1249"/>
                    <a:pt x="1358" y="1242"/>
                    <a:pt x="1356" y="1238"/>
                  </a:cubicBezTo>
                  <a:cubicBezTo>
                    <a:pt x="1360" y="1232"/>
                    <a:pt x="1362" y="1228"/>
                    <a:pt x="1366" y="1228"/>
                  </a:cubicBezTo>
                  <a:cubicBezTo>
                    <a:pt x="1367" y="1228"/>
                    <a:pt x="1369" y="1229"/>
                    <a:pt x="1371" y="1230"/>
                  </a:cubicBezTo>
                  <a:cubicBezTo>
                    <a:pt x="1373" y="1232"/>
                    <a:pt x="1375" y="1233"/>
                    <a:pt x="1376" y="1233"/>
                  </a:cubicBezTo>
                  <a:cubicBezTo>
                    <a:pt x="1377" y="1233"/>
                    <a:pt x="1376" y="1231"/>
                    <a:pt x="1374" y="1227"/>
                  </a:cubicBezTo>
                  <a:cubicBezTo>
                    <a:pt x="1367" y="1222"/>
                    <a:pt x="1369" y="1218"/>
                    <a:pt x="1373" y="1214"/>
                  </a:cubicBezTo>
                  <a:lnTo>
                    <a:pt x="1377" y="1206"/>
                  </a:lnTo>
                  <a:cubicBezTo>
                    <a:pt x="1371" y="1202"/>
                    <a:pt x="1371" y="1202"/>
                    <a:pt x="1373" y="1197"/>
                  </a:cubicBezTo>
                  <a:cubicBezTo>
                    <a:pt x="1376" y="1194"/>
                    <a:pt x="1390" y="1186"/>
                    <a:pt x="1393" y="1182"/>
                  </a:cubicBezTo>
                  <a:cubicBezTo>
                    <a:pt x="1400" y="1169"/>
                    <a:pt x="1400" y="1169"/>
                    <a:pt x="1391" y="1169"/>
                  </a:cubicBezTo>
                  <a:cubicBezTo>
                    <a:pt x="1390" y="1171"/>
                    <a:pt x="1388" y="1171"/>
                    <a:pt x="1387" y="1171"/>
                  </a:cubicBezTo>
                  <a:cubicBezTo>
                    <a:pt x="1385" y="1171"/>
                    <a:pt x="1384" y="1168"/>
                    <a:pt x="1393" y="1166"/>
                  </a:cubicBezTo>
                  <a:cubicBezTo>
                    <a:pt x="1395" y="1162"/>
                    <a:pt x="1409" y="1154"/>
                    <a:pt x="1415" y="1141"/>
                  </a:cubicBezTo>
                  <a:cubicBezTo>
                    <a:pt x="1424" y="1124"/>
                    <a:pt x="1424" y="1124"/>
                    <a:pt x="1418" y="1120"/>
                  </a:cubicBezTo>
                  <a:cubicBezTo>
                    <a:pt x="1405" y="1118"/>
                    <a:pt x="1403" y="1115"/>
                    <a:pt x="1409" y="1115"/>
                  </a:cubicBezTo>
                  <a:cubicBezTo>
                    <a:pt x="1412" y="1115"/>
                    <a:pt x="1415" y="1116"/>
                    <a:pt x="1419" y="1117"/>
                  </a:cubicBezTo>
                  <a:cubicBezTo>
                    <a:pt x="1438" y="1116"/>
                    <a:pt x="1440" y="1111"/>
                    <a:pt x="1432" y="1108"/>
                  </a:cubicBezTo>
                  <a:cubicBezTo>
                    <a:pt x="1428" y="1100"/>
                    <a:pt x="1428" y="1100"/>
                    <a:pt x="1430" y="1095"/>
                  </a:cubicBezTo>
                  <a:lnTo>
                    <a:pt x="1430" y="1095"/>
                  </a:lnTo>
                  <a:cubicBezTo>
                    <a:pt x="1431" y="1096"/>
                    <a:pt x="1433" y="1096"/>
                    <a:pt x="1434" y="1096"/>
                  </a:cubicBezTo>
                  <a:cubicBezTo>
                    <a:pt x="1437" y="1096"/>
                    <a:pt x="1438" y="1092"/>
                    <a:pt x="1436" y="1083"/>
                  </a:cubicBezTo>
                  <a:cubicBezTo>
                    <a:pt x="1436" y="1081"/>
                    <a:pt x="1436" y="1079"/>
                    <a:pt x="1438" y="1079"/>
                  </a:cubicBezTo>
                  <a:cubicBezTo>
                    <a:pt x="1439" y="1079"/>
                    <a:pt x="1441" y="1080"/>
                    <a:pt x="1445" y="1082"/>
                  </a:cubicBezTo>
                  <a:cubicBezTo>
                    <a:pt x="1445" y="1082"/>
                    <a:pt x="1447" y="1077"/>
                    <a:pt x="1448" y="1073"/>
                  </a:cubicBezTo>
                  <a:cubicBezTo>
                    <a:pt x="1438" y="1058"/>
                    <a:pt x="1455" y="1036"/>
                    <a:pt x="1465" y="1034"/>
                  </a:cubicBezTo>
                  <a:cubicBezTo>
                    <a:pt x="1465" y="1034"/>
                    <a:pt x="1466" y="1029"/>
                    <a:pt x="1460" y="1022"/>
                  </a:cubicBezTo>
                  <a:cubicBezTo>
                    <a:pt x="1450" y="1015"/>
                    <a:pt x="1448" y="1011"/>
                    <a:pt x="1453" y="1011"/>
                  </a:cubicBezTo>
                  <a:cubicBezTo>
                    <a:pt x="1455" y="1011"/>
                    <a:pt x="1459" y="1012"/>
                    <a:pt x="1464" y="1013"/>
                  </a:cubicBezTo>
                  <a:cubicBezTo>
                    <a:pt x="1470" y="1016"/>
                    <a:pt x="1473" y="1017"/>
                    <a:pt x="1474" y="1017"/>
                  </a:cubicBezTo>
                  <a:cubicBezTo>
                    <a:pt x="1476" y="1017"/>
                    <a:pt x="1472" y="1015"/>
                    <a:pt x="1465" y="1009"/>
                  </a:cubicBezTo>
                  <a:cubicBezTo>
                    <a:pt x="1459" y="1003"/>
                    <a:pt x="1464" y="988"/>
                    <a:pt x="1473" y="988"/>
                  </a:cubicBezTo>
                  <a:cubicBezTo>
                    <a:pt x="1475" y="988"/>
                    <a:pt x="1477" y="988"/>
                    <a:pt x="1479" y="990"/>
                  </a:cubicBezTo>
                  <a:lnTo>
                    <a:pt x="1495" y="994"/>
                  </a:lnTo>
                  <a:cubicBezTo>
                    <a:pt x="1489" y="988"/>
                    <a:pt x="1491" y="983"/>
                    <a:pt x="1491" y="983"/>
                  </a:cubicBezTo>
                  <a:cubicBezTo>
                    <a:pt x="1483" y="981"/>
                    <a:pt x="1484" y="976"/>
                    <a:pt x="1488" y="963"/>
                  </a:cubicBezTo>
                  <a:cubicBezTo>
                    <a:pt x="1491" y="954"/>
                    <a:pt x="1488" y="934"/>
                    <a:pt x="1491" y="925"/>
                  </a:cubicBezTo>
                  <a:cubicBezTo>
                    <a:pt x="1493" y="916"/>
                    <a:pt x="1495" y="903"/>
                    <a:pt x="1505" y="900"/>
                  </a:cubicBezTo>
                  <a:cubicBezTo>
                    <a:pt x="1506" y="893"/>
                    <a:pt x="1505" y="887"/>
                    <a:pt x="1501" y="881"/>
                  </a:cubicBezTo>
                  <a:cubicBezTo>
                    <a:pt x="1495" y="875"/>
                    <a:pt x="1495" y="867"/>
                    <a:pt x="1501" y="867"/>
                  </a:cubicBezTo>
                  <a:cubicBezTo>
                    <a:pt x="1501" y="867"/>
                    <a:pt x="1502" y="867"/>
                    <a:pt x="1503" y="868"/>
                  </a:cubicBezTo>
                  <a:lnTo>
                    <a:pt x="1504" y="863"/>
                  </a:lnTo>
                  <a:cubicBezTo>
                    <a:pt x="1498" y="852"/>
                    <a:pt x="1498" y="847"/>
                    <a:pt x="1498" y="847"/>
                  </a:cubicBezTo>
                  <a:lnTo>
                    <a:pt x="1498" y="847"/>
                  </a:lnTo>
                  <a:cubicBezTo>
                    <a:pt x="1500" y="848"/>
                    <a:pt x="1502" y="848"/>
                    <a:pt x="1504" y="848"/>
                  </a:cubicBezTo>
                  <a:cubicBezTo>
                    <a:pt x="1510" y="848"/>
                    <a:pt x="1514" y="845"/>
                    <a:pt x="1508" y="841"/>
                  </a:cubicBezTo>
                  <a:cubicBezTo>
                    <a:pt x="1501" y="838"/>
                    <a:pt x="1501" y="834"/>
                    <a:pt x="1503" y="825"/>
                  </a:cubicBezTo>
                  <a:cubicBezTo>
                    <a:pt x="1515" y="818"/>
                    <a:pt x="1527" y="669"/>
                    <a:pt x="1518" y="669"/>
                  </a:cubicBezTo>
                  <a:cubicBezTo>
                    <a:pt x="1518" y="669"/>
                    <a:pt x="1518" y="669"/>
                    <a:pt x="1517" y="669"/>
                  </a:cubicBezTo>
                  <a:lnTo>
                    <a:pt x="1517" y="656"/>
                  </a:lnTo>
                  <a:cubicBezTo>
                    <a:pt x="1517" y="651"/>
                    <a:pt x="1517" y="642"/>
                    <a:pt x="1517" y="642"/>
                  </a:cubicBezTo>
                  <a:cubicBezTo>
                    <a:pt x="1534" y="642"/>
                    <a:pt x="1526" y="620"/>
                    <a:pt x="1517" y="606"/>
                  </a:cubicBezTo>
                  <a:cubicBezTo>
                    <a:pt x="1513" y="604"/>
                    <a:pt x="1508" y="598"/>
                    <a:pt x="1510" y="593"/>
                  </a:cubicBezTo>
                  <a:cubicBezTo>
                    <a:pt x="1525" y="592"/>
                    <a:pt x="1525" y="578"/>
                    <a:pt x="1516" y="569"/>
                  </a:cubicBezTo>
                  <a:cubicBezTo>
                    <a:pt x="1501" y="565"/>
                    <a:pt x="1500" y="561"/>
                    <a:pt x="1516" y="559"/>
                  </a:cubicBezTo>
                  <a:cubicBezTo>
                    <a:pt x="1532" y="558"/>
                    <a:pt x="1532" y="549"/>
                    <a:pt x="1506" y="542"/>
                  </a:cubicBezTo>
                  <a:cubicBezTo>
                    <a:pt x="1498" y="538"/>
                    <a:pt x="1498" y="538"/>
                    <a:pt x="1506" y="532"/>
                  </a:cubicBezTo>
                  <a:cubicBezTo>
                    <a:pt x="1521" y="527"/>
                    <a:pt x="1521" y="522"/>
                    <a:pt x="1515" y="522"/>
                  </a:cubicBezTo>
                  <a:cubicBezTo>
                    <a:pt x="1514" y="522"/>
                    <a:pt x="1514" y="522"/>
                    <a:pt x="1513" y="522"/>
                  </a:cubicBezTo>
                  <a:cubicBezTo>
                    <a:pt x="1496" y="520"/>
                    <a:pt x="1496" y="515"/>
                    <a:pt x="1512" y="509"/>
                  </a:cubicBezTo>
                  <a:cubicBezTo>
                    <a:pt x="1526" y="497"/>
                    <a:pt x="1526" y="496"/>
                    <a:pt x="1510" y="494"/>
                  </a:cubicBezTo>
                  <a:cubicBezTo>
                    <a:pt x="1494" y="494"/>
                    <a:pt x="1489" y="472"/>
                    <a:pt x="1505" y="466"/>
                  </a:cubicBezTo>
                  <a:cubicBezTo>
                    <a:pt x="1505" y="462"/>
                    <a:pt x="1511" y="457"/>
                    <a:pt x="1506" y="457"/>
                  </a:cubicBezTo>
                  <a:cubicBezTo>
                    <a:pt x="1505" y="457"/>
                    <a:pt x="1505" y="457"/>
                    <a:pt x="1504" y="457"/>
                  </a:cubicBezTo>
                  <a:lnTo>
                    <a:pt x="1511" y="450"/>
                  </a:lnTo>
                  <a:lnTo>
                    <a:pt x="1508" y="441"/>
                  </a:lnTo>
                  <a:lnTo>
                    <a:pt x="1501" y="442"/>
                  </a:lnTo>
                  <a:cubicBezTo>
                    <a:pt x="1501" y="420"/>
                    <a:pt x="1498" y="396"/>
                    <a:pt x="1492" y="375"/>
                  </a:cubicBezTo>
                  <a:cubicBezTo>
                    <a:pt x="1478" y="333"/>
                    <a:pt x="1471" y="319"/>
                    <a:pt x="1467" y="319"/>
                  </a:cubicBezTo>
                  <a:cubicBezTo>
                    <a:pt x="1466" y="319"/>
                    <a:pt x="1465" y="320"/>
                    <a:pt x="1464" y="321"/>
                  </a:cubicBezTo>
                  <a:cubicBezTo>
                    <a:pt x="1459" y="325"/>
                    <a:pt x="1456" y="326"/>
                    <a:pt x="1454" y="326"/>
                  </a:cubicBezTo>
                  <a:cubicBezTo>
                    <a:pt x="1450" y="326"/>
                    <a:pt x="1451" y="320"/>
                    <a:pt x="1460" y="312"/>
                  </a:cubicBezTo>
                  <a:cubicBezTo>
                    <a:pt x="1458" y="308"/>
                    <a:pt x="1461" y="295"/>
                    <a:pt x="1457" y="285"/>
                  </a:cubicBezTo>
                  <a:cubicBezTo>
                    <a:pt x="1452" y="276"/>
                    <a:pt x="1447" y="267"/>
                    <a:pt x="1455" y="263"/>
                  </a:cubicBezTo>
                  <a:lnTo>
                    <a:pt x="1452" y="258"/>
                  </a:lnTo>
                  <a:cubicBezTo>
                    <a:pt x="1432" y="257"/>
                    <a:pt x="1418" y="232"/>
                    <a:pt x="1414" y="214"/>
                  </a:cubicBezTo>
                  <a:cubicBezTo>
                    <a:pt x="1410" y="206"/>
                    <a:pt x="1402" y="199"/>
                    <a:pt x="1393" y="198"/>
                  </a:cubicBezTo>
                  <a:cubicBezTo>
                    <a:pt x="1379" y="195"/>
                    <a:pt x="1379" y="195"/>
                    <a:pt x="1383" y="186"/>
                  </a:cubicBezTo>
                  <a:cubicBezTo>
                    <a:pt x="1388" y="182"/>
                    <a:pt x="1378" y="159"/>
                    <a:pt x="1368" y="159"/>
                  </a:cubicBezTo>
                  <a:cubicBezTo>
                    <a:pt x="1366" y="159"/>
                    <a:pt x="1364" y="160"/>
                    <a:pt x="1362" y="162"/>
                  </a:cubicBezTo>
                  <a:lnTo>
                    <a:pt x="1364" y="152"/>
                  </a:lnTo>
                  <a:cubicBezTo>
                    <a:pt x="1365" y="148"/>
                    <a:pt x="1363" y="146"/>
                    <a:pt x="1360" y="146"/>
                  </a:cubicBezTo>
                  <a:cubicBezTo>
                    <a:pt x="1357" y="146"/>
                    <a:pt x="1353" y="148"/>
                    <a:pt x="1350" y="151"/>
                  </a:cubicBezTo>
                  <a:cubicBezTo>
                    <a:pt x="1346" y="155"/>
                    <a:pt x="1343" y="157"/>
                    <a:pt x="1342" y="157"/>
                  </a:cubicBezTo>
                  <a:cubicBezTo>
                    <a:pt x="1339" y="157"/>
                    <a:pt x="1340" y="151"/>
                    <a:pt x="1348" y="137"/>
                  </a:cubicBezTo>
                  <a:cubicBezTo>
                    <a:pt x="1356" y="129"/>
                    <a:pt x="1356" y="125"/>
                    <a:pt x="1354" y="125"/>
                  </a:cubicBezTo>
                  <a:cubicBezTo>
                    <a:pt x="1353" y="125"/>
                    <a:pt x="1352" y="125"/>
                    <a:pt x="1350" y="127"/>
                  </a:cubicBezTo>
                  <a:cubicBezTo>
                    <a:pt x="1346" y="128"/>
                    <a:pt x="1342" y="129"/>
                    <a:pt x="1338" y="129"/>
                  </a:cubicBezTo>
                  <a:cubicBezTo>
                    <a:pt x="1334" y="129"/>
                    <a:pt x="1332" y="128"/>
                    <a:pt x="1332" y="123"/>
                  </a:cubicBezTo>
                  <a:cubicBezTo>
                    <a:pt x="1330" y="121"/>
                    <a:pt x="1328" y="120"/>
                    <a:pt x="1326" y="120"/>
                  </a:cubicBezTo>
                  <a:cubicBezTo>
                    <a:pt x="1323" y="120"/>
                    <a:pt x="1319" y="122"/>
                    <a:pt x="1313" y="128"/>
                  </a:cubicBezTo>
                  <a:cubicBezTo>
                    <a:pt x="1311" y="131"/>
                    <a:pt x="1310" y="132"/>
                    <a:pt x="1308" y="132"/>
                  </a:cubicBezTo>
                  <a:cubicBezTo>
                    <a:pt x="1305" y="132"/>
                    <a:pt x="1303" y="130"/>
                    <a:pt x="1301" y="128"/>
                  </a:cubicBezTo>
                  <a:cubicBezTo>
                    <a:pt x="1305" y="122"/>
                    <a:pt x="1305" y="122"/>
                    <a:pt x="1314" y="119"/>
                  </a:cubicBezTo>
                  <a:cubicBezTo>
                    <a:pt x="1316" y="120"/>
                    <a:pt x="1316" y="120"/>
                    <a:pt x="1316" y="120"/>
                  </a:cubicBezTo>
                  <a:cubicBezTo>
                    <a:pt x="1316" y="120"/>
                    <a:pt x="1312" y="118"/>
                    <a:pt x="1307" y="113"/>
                  </a:cubicBezTo>
                  <a:cubicBezTo>
                    <a:pt x="1301" y="106"/>
                    <a:pt x="1300" y="97"/>
                    <a:pt x="1303" y="89"/>
                  </a:cubicBezTo>
                  <a:cubicBezTo>
                    <a:pt x="1303" y="84"/>
                    <a:pt x="1302" y="81"/>
                    <a:pt x="1301" y="81"/>
                  </a:cubicBezTo>
                  <a:cubicBezTo>
                    <a:pt x="1299" y="81"/>
                    <a:pt x="1297" y="84"/>
                    <a:pt x="1294" y="92"/>
                  </a:cubicBezTo>
                  <a:cubicBezTo>
                    <a:pt x="1289" y="101"/>
                    <a:pt x="1287" y="104"/>
                    <a:pt x="1284" y="104"/>
                  </a:cubicBezTo>
                  <a:cubicBezTo>
                    <a:pt x="1282" y="104"/>
                    <a:pt x="1280" y="103"/>
                    <a:pt x="1276" y="100"/>
                  </a:cubicBezTo>
                  <a:cubicBezTo>
                    <a:pt x="1272" y="98"/>
                    <a:pt x="1267" y="95"/>
                    <a:pt x="1272" y="88"/>
                  </a:cubicBezTo>
                  <a:cubicBezTo>
                    <a:pt x="1276" y="81"/>
                    <a:pt x="1276" y="81"/>
                    <a:pt x="1267" y="76"/>
                  </a:cubicBezTo>
                  <a:cubicBezTo>
                    <a:pt x="1264" y="74"/>
                    <a:pt x="1260" y="73"/>
                    <a:pt x="1257" y="73"/>
                  </a:cubicBezTo>
                  <a:cubicBezTo>
                    <a:pt x="1242" y="73"/>
                    <a:pt x="1225" y="84"/>
                    <a:pt x="1216" y="94"/>
                  </a:cubicBezTo>
                  <a:cubicBezTo>
                    <a:pt x="1212" y="101"/>
                    <a:pt x="1211" y="104"/>
                    <a:pt x="1210" y="104"/>
                  </a:cubicBezTo>
                  <a:cubicBezTo>
                    <a:pt x="1210" y="104"/>
                    <a:pt x="1210" y="100"/>
                    <a:pt x="1211" y="91"/>
                  </a:cubicBezTo>
                  <a:cubicBezTo>
                    <a:pt x="1216" y="83"/>
                    <a:pt x="1211" y="81"/>
                    <a:pt x="1207" y="79"/>
                  </a:cubicBezTo>
                  <a:cubicBezTo>
                    <a:pt x="1206" y="81"/>
                    <a:pt x="1205" y="82"/>
                    <a:pt x="1204" y="82"/>
                  </a:cubicBezTo>
                  <a:cubicBezTo>
                    <a:pt x="1203" y="82"/>
                    <a:pt x="1203" y="79"/>
                    <a:pt x="1206" y="79"/>
                  </a:cubicBezTo>
                  <a:cubicBezTo>
                    <a:pt x="1206" y="79"/>
                    <a:pt x="1206" y="79"/>
                    <a:pt x="1207" y="79"/>
                  </a:cubicBezTo>
                  <a:cubicBezTo>
                    <a:pt x="1208" y="76"/>
                    <a:pt x="1210" y="75"/>
                    <a:pt x="1212" y="75"/>
                  </a:cubicBezTo>
                  <a:cubicBezTo>
                    <a:pt x="1215" y="75"/>
                    <a:pt x="1217" y="76"/>
                    <a:pt x="1219" y="77"/>
                  </a:cubicBezTo>
                  <a:lnTo>
                    <a:pt x="1222" y="69"/>
                  </a:lnTo>
                  <a:cubicBezTo>
                    <a:pt x="1224" y="59"/>
                    <a:pt x="1223" y="54"/>
                    <a:pt x="1220" y="54"/>
                  </a:cubicBezTo>
                  <a:cubicBezTo>
                    <a:pt x="1217" y="54"/>
                    <a:pt x="1214" y="57"/>
                    <a:pt x="1209" y="62"/>
                  </a:cubicBezTo>
                  <a:cubicBezTo>
                    <a:pt x="1206" y="65"/>
                    <a:pt x="1204" y="66"/>
                    <a:pt x="1202" y="66"/>
                  </a:cubicBezTo>
                  <a:cubicBezTo>
                    <a:pt x="1201" y="66"/>
                    <a:pt x="1200" y="63"/>
                    <a:pt x="1199" y="58"/>
                  </a:cubicBezTo>
                  <a:cubicBezTo>
                    <a:pt x="1198" y="51"/>
                    <a:pt x="1197" y="44"/>
                    <a:pt x="1195" y="44"/>
                  </a:cubicBezTo>
                  <a:cubicBezTo>
                    <a:pt x="1194" y="44"/>
                    <a:pt x="1194" y="44"/>
                    <a:pt x="1193" y="46"/>
                  </a:cubicBezTo>
                  <a:cubicBezTo>
                    <a:pt x="1187" y="44"/>
                    <a:pt x="1183" y="39"/>
                    <a:pt x="1181" y="33"/>
                  </a:cubicBezTo>
                  <a:cubicBezTo>
                    <a:pt x="1176" y="31"/>
                    <a:pt x="1172" y="30"/>
                    <a:pt x="1169" y="30"/>
                  </a:cubicBezTo>
                  <a:cubicBezTo>
                    <a:pt x="1167" y="30"/>
                    <a:pt x="1165" y="31"/>
                    <a:pt x="1163" y="35"/>
                  </a:cubicBezTo>
                  <a:cubicBezTo>
                    <a:pt x="1162" y="40"/>
                    <a:pt x="1160" y="41"/>
                    <a:pt x="1157" y="41"/>
                  </a:cubicBezTo>
                  <a:cubicBezTo>
                    <a:pt x="1155" y="41"/>
                    <a:pt x="1153" y="41"/>
                    <a:pt x="1151" y="40"/>
                  </a:cubicBezTo>
                  <a:cubicBezTo>
                    <a:pt x="1149" y="39"/>
                    <a:pt x="1147" y="39"/>
                    <a:pt x="1145" y="39"/>
                  </a:cubicBezTo>
                  <a:cubicBezTo>
                    <a:pt x="1143" y="39"/>
                    <a:pt x="1141" y="40"/>
                    <a:pt x="1139" y="44"/>
                  </a:cubicBezTo>
                  <a:cubicBezTo>
                    <a:pt x="1138" y="52"/>
                    <a:pt x="1132" y="57"/>
                    <a:pt x="1124" y="57"/>
                  </a:cubicBezTo>
                  <a:cubicBezTo>
                    <a:pt x="1123" y="57"/>
                    <a:pt x="1122" y="57"/>
                    <a:pt x="1120" y="57"/>
                  </a:cubicBezTo>
                  <a:cubicBezTo>
                    <a:pt x="1116" y="59"/>
                    <a:pt x="1114" y="60"/>
                    <a:pt x="1112" y="60"/>
                  </a:cubicBezTo>
                  <a:cubicBezTo>
                    <a:pt x="1109" y="60"/>
                    <a:pt x="1109" y="56"/>
                    <a:pt x="1108" y="45"/>
                  </a:cubicBezTo>
                  <a:cubicBezTo>
                    <a:pt x="1110" y="37"/>
                    <a:pt x="1106" y="35"/>
                    <a:pt x="1100" y="34"/>
                  </a:cubicBezTo>
                  <a:cubicBezTo>
                    <a:pt x="1100" y="34"/>
                    <a:pt x="1096" y="33"/>
                    <a:pt x="1092" y="24"/>
                  </a:cubicBezTo>
                  <a:cubicBezTo>
                    <a:pt x="1091" y="22"/>
                    <a:pt x="1091" y="21"/>
                    <a:pt x="1090" y="21"/>
                  </a:cubicBezTo>
                  <a:cubicBezTo>
                    <a:pt x="1088" y="21"/>
                    <a:pt x="1087" y="26"/>
                    <a:pt x="1086" y="32"/>
                  </a:cubicBezTo>
                  <a:cubicBezTo>
                    <a:pt x="1084" y="40"/>
                    <a:pt x="1083" y="48"/>
                    <a:pt x="1083" y="48"/>
                  </a:cubicBezTo>
                  <a:cubicBezTo>
                    <a:pt x="1079" y="46"/>
                    <a:pt x="1077" y="30"/>
                    <a:pt x="1078" y="22"/>
                  </a:cubicBezTo>
                  <a:cubicBezTo>
                    <a:pt x="1077" y="13"/>
                    <a:pt x="1076" y="9"/>
                    <a:pt x="1075" y="9"/>
                  </a:cubicBezTo>
                  <a:cubicBezTo>
                    <a:pt x="1075" y="9"/>
                    <a:pt x="1074" y="13"/>
                    <a:pt x="1073" y="21"/>
                  </a:cubicBezTo>
                  <a:cubicBezTo>
                    <a:pt x="1072" y="26"/>
                    <a:pt x="1069" y="31"/>
                    <a:pt x="1065" y="31"/>
                  </a:cubicBezTo>
                  <a:cubicBezTo>
                    <a:pt x="1062" y="31"/>
                    <a:pt x="1060" y="30"/>
                    <a:pt x="1056" y="26"/>
                  </a:cubicBezTo>
                  <a:cubicBezTo>
                    <a:pt x="1047" y="25"/>
                    <a:pt x="1037" y="24"/>
                    <a:pt x="1038" y="16"/>
                  </a:cubicBezTo>
                  <a:cubicBezTo>
                    <a:pt x="1037" y="13"/>
                    <a:pt x="1035" y="12"/>
                    <a:pt x="1033" y="12"/>
                  </a:cubicBezTo>
                  <a:cubicBezTo>
                    <a:pt x="1031" y="12"/>
                    <a:pt x="1028" y="15"/>
                    <a:pt x="1028" y="15"/>
                  </a:cubicBezTo>
                  <a:cubicBezTo>
                    <a:pt x="1026" y="19"/>
                    <a:pt x="1023" y="21"/>
                    <a:pt x="1020" y="21"/>
                  </a:cubicBezTo>
                  <a:cubicBezTo>
                    <a:pt x="1016" y="21"/>
                    <a:pt x="1011" y="19"/>
                    <a:pt x="1004" y="14"/>
                  </a:cubicBezTo>
                  <a:cubicBezTo>
                    <a:pt x="992" y="5"/>
                    <a:pt x="986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33"/>
            <p:cNvSpPr/>
            <p:nvPr/>
          </p:nvSpPr>
          <p:spPr>
            <a:xfrm>
              <a:off x="3181510" y="2307633"/>
              <a:ext cx="35062" cy="38359"/>
            </a:xfrm>
            <a:custGeom>
              <a:avLst/>
              <a:gdLst/>
              <a:ahLst/>
              <a:cxnLst/>
              <a:rect l="l" t="t" r="r" b="b"/>
              <a:pathLst>
                <a:path w="351" h="384" extrusionOk="0">
                  <a:moveTo>
                    <a:pt x="214" y="1"/>
                  </a:moveTo>
                  <a:cubicBezTo>
                    <a:pt x="168" y="1"/>
                    <a:pt x="123" y="27"/>
                    <a:pt x="103" y="71"/>
                  </a:cubicBezTo>
                  <a:lnTo>
                    <a:pt x="38" y="210"/>
                  </a:lnTo>
                  <a:cubicBezTo>
                    <a:pt x="1" y="291"/>
                    <a:pt x="59" y="383"/>
                    <a:pt x="147" y="383"/>
                  </a:cubicBezTo>
                  <a:cubicBezTo>
                    <a:pt x="195" y="383"/>
                    <a:pt x="238" y="356"/>
                    <a:pt x="257" y="313"/>
                  </a:cubicBezTo>
                  <a:lnTo>
                    <a:pt x="322" y="173"/>
                  </a:lnTo>
                  <a:cubicBezTo>
                    <a:pt x="351" y="113"/>
                    <a:pt x="325" y="41"/>
                    <a:pt x="264" y="12"/>
                  </a:cubicBezTo>
                  <a:cubicBezTo>
                    <a:pt x="248" y="4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33"/>
            <p:cNvSpPr/>
            <p:nvPr/>
          </p:nvSpPr>
          <p:spPr>
            <a:xfrm>
              <a:off x="3058140" y="2188158"/>
              <a:ext cx="59935" cy="41455"/>
            </a:xfrm>
            <a:custGeom>
              <a:avLst/>
              <a:gdLst/>
              <a:ahLst/>
              <a:cxnLst/>
              <a:rect l="l" t="t" r="r" b="b"/>
              <a:pathLst>
                <a:path w="600" h="415" extrusionOk="0">
                  <a:moveTo>
                    <a:pt x="209" y="1"/>
                  </a:moveTo>
                  <a:cubicBezTo>
                    <a:pt x="207" y="1"/>
                    <a:pt x="207" y="1"/>
                    <a:pt x="206" y="9"/>
                  </a:cubicBezTo>
                  <a:lnTo>
                    <a:pt x="208" y="10"/>
                  </a:lnTo>
                  <a:cubicBezTo>
                    <a:pt x="210" y="2"/>
                    <a:pt x="210" y="2"/>
                    <a:pt x="209" y="1"/>
                  </a:cubicBezTo>
                  <a:close/>
                  <a:moveTo>
                    <a:pt x="36" y="12"/>
                  </a:moveTo>
                  <a:lnTo>
                    <a:pt x="36" y="20"/>
                  </a:lnTo>
                  <a:cubicBezTo>
                    <a:pt x="37" y="12"/>
                    <a:pt x="37" y="12"/>
                    <a:pt x="37" y="12"/>
                  </a:cubicBezTo>
                  <a:close/>
                  <a:moveTo>
                    <a:pt x="154" y="35"/>
                  </a:moveTo>
                  <a:cubicBezTo>
                    <a:pt x="154" y="36"/>
                    <a:pt x="153" y="37"/>
                    <a:pt x="153" y="38"/>
                  </a:cubicBezTo>
                  <a:cubicBezTo>
                    <a:pt x="153" y="38"/>
                    <a:pt x="154" y="37"/>
                    <a:pt x="154" y="35"/>
                  </a:cubicBezTo>
                  <a:close/>
                  <a:moveTo>
                    <a:pt x="153" y="38"/>
                  </a:moveTo>
                  <a:lnTo>
                    <a:pt x="153" y="38"/>
                  </a:lnTo>
                  <a:cubicBezTo>
                    <a:pt x="153" y="39"/>
                    <a:pt x="152" y="40"/>
                    <a:pt x="152" y="42"/>
                  </a:cubicBezTo>
                  <a:cubicBezTo>
                    <a:pt x="152" y="42"/>
                    <a:pt x="152" y="41"/>
                    <a:pt x="153" y="38"/>
                  </a:cubicBezTo>
                  <a:close/>
                  <a:moveTo>
                    <a:pt x="21" y="50"/>
                  </a:moveTo>
                  <a:cubicBezTo>
                    <a:pt x="21" y="50"/>
                    <a:pt x="21" y="50"/>
                    <a:pt x="21" y="50"/>
                  </a:cubicBezTo>
                  <a:cubicBezTo>
                    <a:pt x="22" y="50"/>
                    <a:pt x="22" y="50"/>
                    <a:pt x="21" y="58"/>
                  </a:cubicBezTo>
                  <a:cubicBezTo>
                    <a:pt x="21" y="58"/>
                    <a:pt x="18" y="66"/>
                    <a:pt x="18" y="66"/>
                  </a:cubicBezTo>
                  <a:lnTo>
                    <a:pt x="18" y="58"/>
                  </a:lnTo>
                  <a:cubicBezTo>
                    <a:pt x="19" y="51"/>
                    <a:pt x="20" y="50"/>
                    <a:pt x="21" y="50"/>
                  </a:cubicBezTo>
                  <a:close/>
                  <a:moveTo>
                    <a:pt x="179" y="50"/>
                  </a:moveTo>
                  <a:lnTo>
                    <a:pt x="175" y="67"/>
                  </a:lnTo>
                  <a:cubicBezTo>
                    <a:pt x="175" y="67"/>
                    <a:pt x="178" y="59"/>
                    <a:pt x="178" y="59"/>
                  </a:cubicBezTo>
                  <a:cubicBezTo>
                    <a:pt x="178" y="59"/>
                    <a:pt x="180" y="51"/>
                    <a:pt x="179" y="51"/>
                  </a:cubicBezTo>
                  <a:lnTo>
                    <a:pt x="179" y="50"/>
                  </a:lnTo>
                  <a:close/>
                  <a:moveTo>
                    <a:pt x="111" y="55"/>
                  </a:moveTo>
                  <a:lnTo>
                    <a:pt x="109" y="64"/>
                  </a:lnTo>
                  <a:lnTo>
                    <a:pt x="107" y="72"/>
                  </a:lnTo>
                  <a:lnTo>
                    <a:pt x="108" y="63"/>
                  </a:lnTo>
                  <a:cubicBezTo>
                    <a:pt x="109" y="55"/>
                    <a:pt x="110" y="55"/>
                    <a:pt x="111" y="55"/>
                  </a:cubicBezTo>
                  <a:close/>
                  <a:moveTo>
                    <a:pt x="135" y="48"/>
                  </a:moveTo>
                  <a:cubicBezTo>
                    <a:pt x="135" y="48"/>
                    <a:pt x="134" y="52"/>
                    <a:pt x="132" y="61"/>
                  </a:cubicBezTo>
                  <a:lnTo>
                    <a:pt x="126" y="76"/>
                  </a:lnTo>
                  <a:cubicBezTo>
                    <a:pt x="128" y="68"/>
                    <a:pt x="129" y="60"/>
                    <a:pt x="133" y="52"/>
                  </a:cubicBezTo>
                  <a:cubicBezTo>
                    <a:pt x="134" y="50"/>
                    <a:pt x="135" y="48"/>
                    <a:pt x="135" y="48"/>
                  </a:cubicBezTo>
                  <a:close/>
                  <a:moveTo>
                    <a:pt x="164" y="72"/>
                  </a:moveTo>
                  <a:cubicBezTo>
                    <a:pt x="165" y="72"/>
                    <a:pt x="165" y="72"/>
                    <a:pt x="163" y="79"/>
                  </a:cubicBezTo>
                  <a:lnTo>
                    <a:pt x="164" y="72"/>
                  </a:lnTo>
                  <a:close/>
                  <a:moveTo>
                    <a:pt x="30" y="51"/>
                  </a:moveTo>
                  <a:cubicBezTo>
                    <a:pt x="30" y="51"/>
                    <a:pt x="31" y="52"/>
                    <a:pt x="30" y="60"/>
                  </a:cubicBezTo>
                  <a:lnTo>
                    <a:pt x="28" y="60"/>
                  </a:lnTo>
                  <a:cubicBezTo>
                    <a:pt x="29" y="58"/>
                    <a:pt x="29" y="57"/>
                    <a:pt x="29" y="57"/>
                  </a:cubicBezTo>
                  <a:lnTo>
                    <a:pt x="29" y="57"/>
                  </a:lnTo>
                  <a:cubicBezTo>
                    <a:pt x="29" y="57"/>
                    <a:pt x="28" y="63"/>
                    <a:pt x="27" y="68"/>
                  </a:cubicBezTo>
                  <a:cubicBezTo>
                    <a:pt x="26" y="76"/>
                    <a:pt x="25" y="84"/>
                    <a:pt x="25" y="84"/>
                  </a:cubicBezTo>
                  <a:cubicBezTo>
                    <a:pt x="25" y="78"/>
                    <a:pt x="25" y="73"/>
                    <a:pt x="26" y="68"/>
                  </a:cubicBezTo>
                  <a:cubicBezTo>
                    <a:pt x="27" y="51"/>
                    <a:pt x="27" y="51"/>
                    <a:pt x="30" y="51"/>
                  </a:cubicBezTo>
                  <a:close/>
                  <a:moveTo>
                    <a:pt x="159" y="66"/>
                  </a:moveTo>
                  <a:cubicBezTo>
                    <a:pt x="160" y="66"/>
                    <a:pt x="158" y="74"/>
                    <a:pt x="154" y="85"/>
                  </a:cubicBezTo>
                  <a:lnTo>
                    <a:pt x="153" y="85"/>
                  </a:lnTo>
                  <a:cubicBezTo>
                    <a:pt x="154" y="79"/>
                    <a:pt x="155" y="75"/>
                    <a:pt x="157" y="69"/>
                  </a:cubicBezTo>
                  <a:cubicBezTo>
                    <a:pt x="158" y="67"/>
                    <a:pt x="159" y="66"/>
                    <a:pt x="159" y="66"/>
                  </a:cubicBezTo>
                  <a:close/>
                  <a:moveTo>
                    <a:pt x="73" y="89"/>
                  </a:moveTo>
                  <a:cubicBezTo>
                    <a:pt x="75" y="92"/>
                    <a:pt x="75" y="97"/>
                    <a:pt x="71" y="100"/>
                  </a:cubicBezTo>
                  <a:lnTo>
                    <a:pt x="71" y="100"/>
                  </a:lnTo>
                  <a:cubicBezTo>
                    <a:pt x="71" y="98"/>
                    <a:pt x="72" y="97"/>
                    <a:pt x="72" y="95"/>
                  </a:cubicBezTo>
                  <a:cubicBezTo>
                    <a:pt x="73" y="92"/>
                    <a:pt x="73" y="90"/>
                    <a:pt x="73" y="89"/>
                  </a:cubicBezTo>
                  <a:close/>
                  <a:moveTo>
                    <a:pt x="132" y="86"/>
                  </a:moveTo>
                  <a:lnTo>
                    <a:pt x="132" y="87"/>
                  </a:lnTo>
                  <a:cubicBezTo>
                    <a:pt x="132" y="92"/>
                    <a:pt x="129" y="97"/>
                    <a:pt x="128" y="102"/>
                  </a:cubicBezTo>
                  <a:lnTo>
                    <a:pt x="127" y="102"/>
                  </a:lnTo>
                  <a:cubicBezTo>
                    <a:pt x="129" y="94"/>
                    <a:pt x="132" y="86"/>
                    <a:pt x="132" y="86"/>
                  </a:cubicBezTo>
                  <a:close/>
                  <a:moveTo>
                    <a:pt x="304" y="88"/>
                  </a:moveTo>
                  <a:cubicBezTo>
                    <a:pt x="302" y="94"/>
                    <a:pt x="300" y="98"/>
                    <a:pt x="297" y="103"/>
                  </a:cubicBezTo>
                  <a:lnTo>
                    <a:pt x="295" y="103"/>
                  </a:lnTo>
                  <a:cubicBezTo>
                    <a:pt x="299" y="95"/>
                    <a:pt x="303" y="88"/>
                    <a:pt x="303" y="88"/>
                  </a:cubicBezTo>
                  <a:close/>
                  <a:moveTo>
                    <a:pt x="113" y="69"/>
                  </a:moveTo>
                  <a:lnTo>
                    <a:pt x="113" y="69"/>
                  </a:lnTo>
                  <a:cubicBezTo>
                    <a:pt x="113" y="69"/>
                    <a:pt x="112" y="73"/>
                    <a:pt x="110" y="81"/>
                  </a:cubicBezTo>
                  <a:cubicBezTo>
                    <a:pt x="109" y="88"/>
                    <a:pt x="107" y="96"/>
                    <a:pt x="104" y="104"/>
                  </a:cubicBezTo>
                  <a:lnTo>
                    <a:pt x="103" y="103"/>
                  </a:lnTo>
                  <a:lnTo>
                    <a:pt x="107" y="87"/>
                  </a:lnTo>
                  <a:cubicBezTo>
                    <a:pt x="111" y="75"/>
                    <a:pt x="112" y="69"/>
                    <a:pt x="113" y="69"/>
                  </a:cubicBezTo>
                  <a:close/>
                  <a:moveTo>
                    <a:pt x="203" y="89"/>
                  </a:moveTo>
                  <a:lnTo>
                    <a:pt x="203" y="89"/>
                  </a:lnTo>
                  <a:cubicBezTo>
                    <a:pt x="203" y="89"/>
                    <a:pt x="203" y="93"/>
                    <a:pt x="200" y="102"/>
                  </a:cubicBezTo>
                  <a:cubicBezTo>
                    <a:pt x="198" y="110"/>
                    <a:pt x="198" y="110"/>
                    <a:pt x="197" y="110"/>
                  </a:cubicBezTo>
                  <a:cubicBezTo>
                    <a:pt x="197" y="110"/>
                    <a:pt x="199" y="102"/>
                    <a:pt x="201" y="94"/>
                  </a:cubicBezTo>
                  <a:cubicBezTo>
                    <a:pt x="202" y="91"/>
                    <a:pt x="203" y="89"/>
                    <a:pt x="203" y="89"/>
                  </a:cubicBezTo>
                  <a:close/>
                  <a:moveTo>
                    <a:pt x="208" y="96"/>
                  </a:moveTo>
                  <a:cubicBezTo>
                    <a:pt x="207" y="102"/>
                    <a:pt x="205" y="106"/>
                    <a:pt x="202" y="112"/>
                  </a:cubicBezTo>
                  <a:lnTo>
                    <a:pt x="203" y="103"/>
                  </a:lnTo>
                  <a:lnTo>
                    <a:pt x="207" y="96"/>
                  </a:lnTo>
                  <a:close/>
                  <a:moveTo>
                    <a:pt x="207" y="110"/>
                  </a:moveTo>
                  <a:cubicBezTo>
                    <a:pt x="207" y="110"/>
                    <a:pt x="206" y="113"/>
                    <a:pt x="206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1"/>
                    <a:pt x="207" y="110"/>
                    <a:pt x="207" y="110"/>
                  </a:cubicBezTo>
                  <a:close/>
                  <a:moveTo>
                    <a:pt x="171" y="100"/>
                  </a:moveTo>
                  <a:cubicBezTo>
                    <a:pt x="172" y="100"/>
                    <a:pt x="172" y="101"/>
                    <a:pt x="170" y="109"/>
                  </a:cubicBezTo>
                  <a:cubicBezTo>
                    <a:pt x="170" y="109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6" y="115"/>
                    <a:pt x="168" y="107"/>
                    <a:pt x="168" y="107"/>
                  </a:cubicBezTo>
                  <a:cubicBezTo>
                    <a:pt x="170" y="100"/>
                    <a:pt x="171" y="100"/>
                    <a:pt x="171" y="100"/>
                  </a:cubicBezTo>
                  <a:close/>
                  <a:moveTo>
                    <a:pt x="184" y="105"/>
                  </a:moveTo>
                  <a:cubicBezTo>
                    <a:pt x="184" y="105"/>
                    <a:pt x="184" y="105"/>
                    <a:pt x="184" y="105"/>
                  </a:cubicBezTo>
                  <a:cubicBezTo>
                    <a:pt x="186" y="105"/>
                    <a:pt x="183" y="113"/>
                    <a:pt x="183" y="113"/>
                  </a:cubicBezTo>
                  <a:cubicBezTo>
                    <a:pt x="183" y="116"/>
                    <a:pt x="182" y="117"/>
                    <a:pt x="182" y="117"/>
                  </a:cubicBezTo>
                  <a:cubicBezTo>
                    <a:pt x="182" y="117"/>
                    <a:pt x="182" y="113"/>
                    <a:pt x="182" y="112"/>
                  </a:cubicBezTo>
                  <a:cubicBezTo>
                    <a:pt x="183" y="106"/>
                    <a:pt x="183" y="105"/>
                    <a:pt x="184" y="105"/>
                  </a:cubicBezTo>
                  <a:close/>
                  <a:moveTo>
                    <a:pt x="141" y="115"/>
                  </a:moveTo>
                  <a:lnTo>
                    <a:pt x="140" y="123"/>
                  </a:lnTo>
                  <a:cubicBezTo>
                    <a:pt x="139" y="123"/>
                    <a:pt x="138" y="127"/>
                    <a:pt x="137" y="127"/>
                  </a:cubicBezTo>
                  <a:cubicBezTo>
                    <a:pt x="137" y="127"/>
                    <a:pt x="137" y="126"/>
                    <a:pt x="137" y="123"/>
                  </a:cubicBezTo>
                  <a:cubicBezTo>
                    <a:pt x="138" y="120"/>
                    <a:pt x="140" y="118"/>
                    <a:pt x="141" y="115"/>
                  </a:cubicBezTo>
                  <a:close/>
                  <a:moveTo>
                    <a:pt x="195" y="136"/>
                  </a:moveTo>
                  <a:lnTo>
                    <a:pt x="192" y="142"/>
                  </a:lnTo>
                  <a:cubicBezTo>
                    <a:pt x="192" y="145"/>
                    <a:pt x="191" y="146"/>
                    <a:pt x="191" y="146"/>
                  </a:cubicBezTo>
                  <a:cubicBezTo>
                    <a:pt x="191" y="146"/>
                    <a:pt x="193" y="141"/>
                    <a:pt x="195" y="136"/>
                  </a:cubicBezTo>
                  <a:close/>
                  <a:moveTo>
                    <a:pt x="248" y="132"/>
                  </a:moveTo>
                  <a:lnTo>
                    <a:pt x="248" y="133"/>
                  </a:lnTo>
                  <a:cubicBezTo>
                    <a:pt x="247" y="138"/>
                    <a:pt x="245" y="143"/>
                    <a:pt x="242" y="148"/>
                  </a:cubicBezTo>
                  <a:lnTo>
                    <a:pt x="244" y="140"/>
                  </a:lnTo>
                  <a:lnTo>
                    <a:pt x="248" y="132"/>
                  </a:lnTo>
                  <a:close/>
                  <a:moveTo>
                    <a:pt x="299" y="147"/>
                  </a:moveTo>
                  <a:lnTo>
                    <a:pt x="299" y="147"/>
                  </a:lnTo>
                  <a:cubicBezTo>
                    <a:pt x="299" y="147"/>
                    <a:pt x="298" y="150"/>
                    <a:pt x="297" y="150"/>
                  </a:cubicBezTo>
                  <a:cubicBezTo>
                    <a:pt x="297" y="150"/>
                    <a:pt x="297" y="150"/>
                    <a:pt x="297" y="150"/>
                  </a:cubicBezTo>
                  <a:cubicBezTo>
                    <a:pt x="298" y="148"/>
                    <a:pt x="299" y="147"/>
                    <a:pt x="299" y="147"/>
                  </a:cubicBezTo>
                  <a:close/>
                  <a:moveTo>
                    <a:pt x="292" y="138"/>
                  </a:moveTo>
                  <a:lnTo>
                    <a:pt x="292" y="138"/>
                  </a:lnTo>
                  <a:cubicBezTo>
                    <a:pt x="290" y="143"/>
                    <a:pt x="288" y="148"/>
                    <a:pt x="284" y="152"/>
                  </a:cubicBezTo>
                  <a:lnTo>
                    <a:pt x="288" y="144"/>
                  </a:lnTo>
                  <a:lnTo>
                    <a:pt x="292" y="138"/>
                  </a:lnTo>
                  <a:close/>
                  <a:moveTo>
                    <a:pt x="267" y="133"/>
                  </a:moveTo>
                  <a:cubicBezTo>
                    <a:pt x="269" y="134"/>
                    <a:pt x="269" y="134"/>
                    <a:pt x="265" y="141"/>
                  </a:cubicBezTo>
                  <a:lnTo>
                    <a:pt x="257" y="156"/>
                  </a:lnTo>
                  <a:cubicBezTo>
                    <a:pt x="261" y="148"/>
                    <a:pt x="264" y="141"/>
                    <a:pt x="267" y="133"/>
                  </a:cubicBezTo>
                  <a:close/>
                  <a:moveTo>
                    <a:pt x="338" y="168"/>
                  </a:moveTo>
                  <a:cubicBezTo>
                    <a:pt x="339" y="169"/>
                    <a:pt x="339" y="169"/>
                    <a:pt x="336" y="176"/>
                  </a:cubicBezTo>
                  <a:cubicBezTo>
                    <a:pt x="332" y="181"/>
                    <a:pt x="331" y="182"/>
                    <a:pt x="330" y="182"/>
                  </a:cubicBezTo>
                  <a:cubicBezTo>
                    <a:pt x="330" y="182"/>
                    <a:pt x="329" y="182"/>
                    <a:pt x="329" y="182"/>
                  </a:cubicBezTo>
                  <a:cubicBezTo>
                    <a:pt x="331" y="177"/>
                    <a:pt x="335" y="171"/>
                    <a:pt x="338" y="168"/>
                  </a:cubicBezTo>
                  <a:close/>
                  <a:moveTo>
                    <a:pt x="3" y="170"/>
                  </a:moveTo>
                  <a:lnTo>
                    <a:pt x="0" y="186"/>
                  </a:lnTo>
                  <a:lnTo>
                    <a:pt x="0" y="187"/>
                  </a:lnTo>
                  <a:cubicBezTo>
                    <a:pt x="3" y="182"/>
                    <a:pt x="4" y="176"/>
                    <a:pt x="4" y="170"/>
                  </a:cubicBezTo>
                  <a:close/>
                  <a:moveTo>
                    <a:pt x="370" y="182"/>
                  </a:moveTo>
                  <a:cubicBezTo>
                    <a:pt x="366" y="186"/>
                    <a:pt x="363" y="190"/>
                    <a:pt x="359" y="195"/>
                  </a:cubicBezTo>
                  <a:lnTo>
                    <a:pt x="358" y="194"/>
                  </a:lnTo>
                  <a:lnTo>
                    <a:pt x="368" y="182"/>
                  </a:lnTo>
                  <a:close/>
                  <a:moveTo>
                    <a:pt x="450" y="189"/>
                  </a:moveTo>
                  <a:cubicBezTo>
                    <a:pt x="450" y="190"/>
                    <a:pt x="450" y="190"/>
                    <a:pt x="446" y="196"/>
                  </a:cubicBezTo>
                  <a:cubicBezTo>
                    <a:pt x="446" y="196"/>
                    <a:pt x="441" y="202"/>
                    <a:pt x="439" y="202"/>
                  </a:cubicBezTo>
                  <a:cubicBezTo>
                    <a:pt x="439" y="202"/>
                    <a:pt x="439" y="202"/>
                    <a:pt x="439" y="202"/>
                  </a:cubicBezTo>
                  <a:lnTo>
                    <a:pt x="445" y="195"/>
                  </a:lnTo>
                  <a:cubicBezTo>
                    <a:pt x="449" y="189"/>
                    <a:pt x="450" y="189"/>
                    <a:pt x="450" y="189"/>
                  </a:cubicBezTo>
                  <a:close/>
                  <a:moveTo>
                    <a:pt x="463" y="190"/>
                  </a:moveTo>
                  <a:lnTo>
                    <a:pt x="464" y="192"/>
                  </a:lnTo>
                  <a:cubicBezTo>
                    <a:pt x="459" y="197"/>
                    <a:pt x="453" y="203"/>
                    <a:pt x="452" y="203"/>
                  </a:cubicBezTo>
                  <a:cubicBezTo>
                    <a:pt x="452" y="203"/>
                    <a:pt x="451" y="203"/>
                    <a:pt x="451" y="203"/>
                  </a:cubicBezTo>
                  <a:lnTo>
                    <a:pt x="457" y="196"/>
                  </a:lnTo>
                  <a:lnTo>
                    <a:pt x="463" y="190"/>
                  </a:lnTo>
                  <a:close/>
                  <a:moveTo>
                    <a:pt x="377" y="212"/>
                  </a:moveTo>
                  <a:cubicBezTo>
                    <a:pt x="377" y="212"/>
                    <a:pt x="376" y="214"/>
                    <a:pt x="373" y="217"/>
                  </a:cubicBezTo>
                  <a:cubicBezTo>
                    <a:pt x="375" y="214"/>
                    <a:pt x="377" y="212"/>
                    <a:pt x="377" y="212"/>
                  </a:cubicBezTo>
                  <a:close/>
                  <a:moveTo>
                    <a:pt x="433" y="234"/>
                  </a:moveTo>
                  <a:cubicBezTo>
                    <a:pt x="433" y="234"/>
                    <a:pt x="432" y="235"/>
                    <a:pt x="429" y="239"/>
                  </a:cubicBezTo>
                  <a:cubicBezTo>
                    <a:pt x="425" y="243"/>
                    <a:pt x="424" y="244"/>
                    <a:pt x="424" y="244"/>
                  </a:cubicBezTo>
                  <a:cubicBezTo>
                    <a:pt x="423" y="244"/>
                    <a:pt x="423" y="244"/>
                    <a:pt x="423" y="243"/>
                  </a:cubicBezTo>
                  <a:cubicBezTo>
                    <a:pt x="422" y="242"/>
                    <a:pt x="422" y="242"/>
                    <a:pt x="428" y="238"/>
                  </a:cubicBezTo>
                  <a:cubicBezTo>
                    <a:pt x="431" y="235"/>
                    <a:pt x="433" y="234"/>
                    <a:pt x="433" y="234"/>
                  </a:cubicBezTo>
                  <a:close/>
                  <a:moveTo>
                    <a:pt x="432" y="241"/>
                  </a:moveTo>
                  <a:lnTo>
                    <a:pt x="432" y="242"/>
                  </a:lnTo>
                  <a:cubicBezTo>
                    <a:pt x="433" y="242"/>
                    <a:pt x="433" y="242"/>
                    <a:pt x="428" y="248"/>
                  </a:cubicBezTo>
                  <a:lnTo>
                    <a:pt x="427" y="248"/>
                  </a:lnTo>
                  <a:lnTo>
                    <a:pt x="432" y="241"/>
                  </a:lnTo>
                  <a:close/>
                  <a:moveTo>
                    <a:pt x="438" y="247"/>
                  </a:moveTo>
                  <a:lnTo>
                    <a:pt x="438" y="248"/>
                  </a:lnTo>
                  <a:cubicBezTo>
                    <a:pt x="438" y="248"/>
                    <a:pt x="438" y="248"/>
                    <a:pt x="432" y="253"/>
                  </a:cubicBezTo>
                  <a:lnTo>
                    <a:pt x="438" y="247"/>
                  </a:lnTo>
                  <a:close/>
                  <a:moveTo>
                    <a:pt x="454" y="241"/>
                  </a:moveTo>
                  <a:lnTo>
                    <a:pt x="455" y="242"/>
                  </a:lnTo>
                  <a:cubicBezTo>
                    <a:pt x="455" y="242"/>
                    <a:pt x="449" y="248"/>
                    <a:pt x="449" y="248"/>
                  </a:cubicBezTo>
                  <a:cubicBezTo>
                    <a:pt x="449" y="248"/>
                    <a:pt x="444" y="253"/>
                    <a:pt x="444" y="253"/>
                  </a:cubicBezTo>
                  <a:cubicBezTo>
                    <a:pt x="444" y="253"/>
                    <a:pt x="444" y="253"/>
                    <a:pt x="444" y="253"/>
                  </a:cubicBezTo>
                  <a:lnTo>
                    <a:pt x="454" y="241"/>
                  </a:lnTo>
                  <a:close/>
                  <a:moveTo>
                    <a:pt x="428" y="256"/>
                  </a:moveTo>
                  <a:cubicBezTo>
                    <a:pt x="428" y="256"/>
                    <a:pt x="427" y="256"/>
                    <a:pt x="426" y="258"/>
                  </a:cubicBezTo>
                  <a:cubicBezTo>
                    <a:pt x="426" y="258"/>
                    <a:pt x="426" y="258"/>
                    <a:pt x="426" y="258"/>
                  </a:cubicBezTo>
                  <a:cubicBezTo>
                    <a:pt x="426" y="258"/>
                    <a:pt x="428" y="256"/>
                    <a:pt x="428" y="256"/>
                  </a:cubicBezTo>
                  <a:close/>
                  <a:moveTo>
                    <a:pt x="410" y="263"/>
                  </a:moveTo>
                  <a:cubicBezTo>
                    <a:pt x="408" y="265"/>
                    <a:pt x="406" y="267"/>
                    <a:pt x="403" y="270"/>
                  </a:cubicBezTo>
                  <a:cubicBezTo>
                    <a:pt x="403" y="270"/>
                    <a:pt x="403" y="271"/>
                    <a:pt x="402" y="271"/>
                  </a:cubicBezTo>
                  <a:lnTo>
                    <a:pt x="402" y="271"/>
                  </a:lnTo>
                  <a:cubicBezTo>
                    <a:pt x="404" y="270"/>
                    <a:pt x="406" y="267"/>
                    <a:pt x="409" y="265"/>
                  </a:cubicBezTo>
                  <a:cubicBezTo>
                    <a:pt x="409" y="264"/>
                    <a:pt x="409" y="264"/>
                    <a:pt x="410" y="263"/>
                  </a:cubicBezTo>
                  <a:close/>
                  <a:moveTo>
                    <a:pt x="402" y="271"/>
                  </a:moveTo>
                  <a:cubicBezTo>
                    <a:pt x="401" y="273"/>
                    <a:pt x="400" y="274"/>
                    <a:pt x="400" y="274"/>
                  </a:cubicBezTo>
                  <a:cubicBezTo>
                    <a:pt x="400" y="274"/>
                    <a:pt x="401" y="273"/>
                    <a:pt x="402" y="271"/>
                  </a:cubicBezTo>
                  <a:close/>
                  <a:moveTo>
                    <a:pt x="478" y="264"/>
                  </a:moveTo>
                  <a:cubicBezTo>
                    <a:pt x="478" y="264"/>
                    <a:pt x="478" y="265"/>
                    <a:pt x="476" y="267"/>
                  </a:cubicBezTo>
                  <a:lnTo>
                    <a:pt x="463" y="277"/>
                  </a:lnTo>
                  <a:lnTo>
                    <a:pt x="468" y="271"/>
                  </a:lnTo>
                  <a:cubicBezTo>
                    <a:pt x="473" y="267"/>
                    <a:pt x="477" y="264"/>
                    <a:pt x="478" y="264"/>
                  </a:cubicBezTo>
                  <a:close/>
                  <a:moveTo>
                    <a:pt x="135" y="260"/>
                  </a:moveTo>
                  <a:lnTo>
                    <a:pt x="131" y="275"/>
                  </a:lnTo>
                  <a:cubicBezTo>
                    <a:pt x="130" y="278"/>
                    <a:pt x="129" y="280"/>
                    <a:pt x="129" y="280"/>
                  </a:cubicBezTo>
                  <a:cubicBezTo>
                    <a:pt x="129" y="280"/>
                    <a:pt x="131" y="277"/>
                    <a:pt x="134" y="268"/>
                  </a:cubicBezTo>
                  <a:cubicBezTo>
                    <a:pt x="136" y="260"/>
                    <a:pt x="136" y="260"/>
                    <a:pt x="135" y="260"/>
                  </a:cubicBezTo>
                  <a:close/>
                  <a:moveTo>
                    <a:pt x="515" y="267"/>
                  </a:moveTo>
                  <a:cubicBezTo>
                    <a:pt x="516" y="267"/>
                    <a:pt x="516" y="267"/>
                    <a:pt x="510" y="272"/>
                  </a:cubicBezTo>
                  <a:cubicBezTo>
                    <a:pt x="506" y="276"/>
                    <a:pt x="502" y="279"/>
                    <a:pt x="497" y="281"/>
                  </a:cubicBezTo>
                  <a:cubicBezTo>
                    <a:pt x="502" y="276"/>
                    <a:pt x="509" y="270"/>
                    <a:pt x="515" y="267"/>
                  </a:cubicBezTo>
                  <a:close/>
                  <a:moveTo>
                    <a:pt x="590" y="353"/>
                  </a:moveTo>
                  <a:cubicBezTo>
                    <a:pt x="591" y="353"/>
                    <a:pt x="581" y="360"/>
                    <a:pt x="570" y="365"/>
                  </a:cubicBezTo>
                  <a:cubicBezTo>
                    <a:pt x="564" y="369"/>
                    <a:pt x="560" y="371"/>
                    <a:pt x="560" y="371"/>
                  </a:cubicBezTo>
                  <a:cubicBezTo>
                    <a:pt x="560" y="371"/>
                    <a:pt x="563" y="369"/>
                    <a:pt x="570" y="364"/>
                  </a:cubicBezTo>
                  <a:cubicBezTo>
                    <a:pt x="574" y="361"/>
                    <a:pt x="578" y="359"/>
                    <a:pt x="584" y="357"/>
                  </a:cubicBezTo>
                  <a:cubicBezTo>
                    <a:pt x="588" y="354"/>
                    <a:pt x="590" y="353"/>
                    <a:pt x="590" y="353"/>
                  </a:cubicBezTo>
                  <a:close/>
                  <a:moveTo>
                    <a:pt x="63" y="6"/>
                  </a:moveTo>
                  <a:cubicBezTo>
                    <a:pt x="63" y="6"/>
                    <a:pt x="62" y="12"/>
                    <a:pt x="60" y="26"/>
                  </a:cubicBezTo>
                  <a:cubicBezTo>
                    <a:pt x="59" y="31"/>
                    <a:pt x="59" y="37"/>
                    <a:pt x="60" y="42"/>
                  </a:cubicBezTo>
                  <a:lnTo>
                    <a:pt x="62" y="42"/>
                  </a:lnTo>
                  <a:lnTo>
                    <a:pt x="59" y="50"/>
                  </a:lnTo>
                  <a:cubicBezTo>
                    <a:pt x="55" y="55"/>
                    <a:pt x="54" y="60"/>
                    <a:pt x="54" y="66"/>
                  </a:cubicBezTo>
                  <a:cubicBezTo>
                    <a:pt x="54" y="66"/>
                    <a:pt x="52" y="74"/>
                    <a:pt x="52" y="74"/>
                  </a:cubicBezTo>
                  <a:cubicBezTo>
                    <a:pt x="52" y="74"/>
                    <a:pt x="53" y="66"/>
                    <a:pt x="54" y="58"/>
                  </a:cubicBezTo>
                  <a:cubicBezTo>
                    <a:pt x="57" y="50"/>
                    <a:pt x="58" y="41"/>
                    <a:pt x="59" y="33"/>
                  </a:cubicBezTo>
                  <a:cubicBezTo>
                    <a:pt x="59" y="23"/>
                    <a:pt x="59" y="16"/>
                    <a:pt x="58" y="16"/>
                  </a:cubicBezTo>
                  <a:cubicBezTo>
                    <a:pt x="58" y="16"/>
                    <a:pt x="57" y="19"/>
                    <a:pt x="57" y="24"/>
                  </a:cubicBezTo>
                  <a:cubicBezTo>
                    <a:pt x="57" y="24"/>
                    <a:pt x="57" y="24"/>
                    <a:pt x="57" y="17"/>
                  </a:cubicBezTo>
                  <a:cubicBezTo>
                    <a:pt x="57" y="13"/>
                    <a:pt x="57" y="11"/>
                    <a:pt x="57" y="11"/>
                  </a:cubicBezTo>
                  <a:lnTo>
                    <a:pt x="57" y="11"/>
                  </a:lnTo>
                  <a:cubicBezTo>
                    <a:pt x="57" y="11"/>
                    <a:pt x="56" y="15"/>
                    <a:pt x="54" y="24"/>
                  </a:cubicBezTo>
                  <a:cubicBezTo>
                    <a:pt x="53" y="32"/>
                    <a:pt x="52" y="36"/>
                    <a:pt x="51" y="36"/>
                  </a:cubicBezTo>
                  <a:cubicBezTo>
                    <a:pt x="51" y="36"/>
                    <a:pt x="51" y="32"/>
                    <a:pt x="52" y="23"/>
                  </a:cubicBezTo>
                  <a:cubicBezTo>
                    <a:pt x="52" y="14"/>
                    <a:pt x="51" y="10"/>
                    <a:pt x="50" y="10"/>
                  </a:cubicBezTo>
                  <a:cubicBezTo>
                    <a:pt x="50" y="10"/>
                    <a:pt x="49" y="11"/>
                    <a:pt x="49" y="14"/>
                  </a:cubicBezTo>
                  <a:cubicBezTo>
                    <a:pt x="47" y="24"/>
                    <a:pt x="45" y="28"/>
                    <a:pt x="44" y="28"/>
                  </a:cubicBezTo>
                  <a:cubicBezTo>
                    <a:pt x="44" y="28"/>
                    <a:pt x="44" y="26"/>
                    <a:pt x="44" y="22"/>
                  </a:cubicBezTo>
                  <a:cubicBezTo>
                    <a:pt x="44" y="18"/>
                    <a:pt x="44" y="15"/>
                    <a:pt x="43" y="15"/>
                  </a:cubicBezTo>
                  <a:cubicBezTo>
                    <a:pt x="43" y="15"/>
                    <a:pt x="42" y="17"/>
                    <a:pt x="42" y="21"/>
                  </a:cubicBezTo>
                  <a:cubicBezTo>
                    <a:pt x="43" y="16"/>
                    <a:pt x="43" y="10"/>
                    <a:pt x="42" y="10"/>
                  </a:cubicBezTo>
                  <a:lnTo>
                    <a:pt x="42" y="10"/>
                  </a:lnTo>
                  <a:cubicBezTo>
                    <a:pt x="42" y="10"/>
                    <a:pt x="41" y="11"/>
                    <a:pt x="41" y="13"/>
                  </a:cubicBezTo>
                  <a:cubicBezTo>
                    <a:pt x="41" y="13"/>
                    <a:pt x="41" y="13"/>
                    <a:pt x="40" y="21"/>
                  </a:cubicBezTo>
                  <a:lnTo>
                    <a:pt x="36" y="37"/>
                  </a:lnTo>
                  <a:cubicBezTo>
                    <a:pt x="36" y="42"/>
                    <a:pt x="36" y="48"/>
                    <a:pt x="35" y="54"/>
                  </a:cubicBezTo>
                  <a:cubicBezTo>
                    <a:pt x="35" y="55"/>
                    <a:pt x="35" y="56"/>
                    <a:pt x="34" y="56"/>
                  </a:cubicBezTo>
                  <a:cubicBezTo>
                    <a:pt x="33" y="56"/>
                    <a:pt x="32" y="47"/>
                    <a:pt x="34" y="28"/>
                  </a:cubicBezTo>
                  <a:lnTo>
                    <a:pt x="34" y="12"/>
                  </a:lnTo>
                  <a:cubicBezTo>
                    <a:pt x="33" y="20"/>
                    <a:pt x="32" y="28"/>
                    <a:pt x="32" y="28"/>
                  </a:cubicBezTo>
                  <a:cubicBezTo>
                    <a:pt x="32" y="28"/>
                    <a:pt x="31" y="28"/>
                    <a:pt x="32" y="19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1"/>
                    <a:pt x="32" y="11"/>
                    <a:pt x="31" y="19"/>
                  </a:cubicBezTo>
                  <a:cubicBezTo>
                    <a:pt x="29" y="28"/>
                    <a:pt x="29" y="32"/>
                    <a:pt x="29" y="32"/>
                  </a:cubicBezTo>
                  <a:cubicBezTo>
                    <a:pt x="28" y="32"/>
                    <a:pt x="28" y="30"/>
                    <a:pt x="28" y="27"/>
                  </a:cubicBezTo>
                  <a:cubicBezTo>
                    <a:pt x="29" y="19"/>
                    <a:pt x="29" y="14"/>
                    <a:pt x="29" y="14"/>
                  </a:cubicBezTo>
                  <a:lnTo>
                    <a:pt x="29" y="14"/>
                  </a:lnTo>
                  <a:cubicBezTo>
                    <a:pt x="29" y="14"/>
                    <a:pt x="28" y="18"/>
                    <a:pt x="26" y="27"/>
                  </a:cubicBezTo>
                  <a:cubicBezTo>
                    <a:pt x="25" y="35"/>
                    <a:pt x="25" y="38"/>
                    <a:pt x="24" y="38"/>
                  </a:cubicBezTo>
                  <a:cubicBezTo>
                    <a:pt x="24" y="38"/>
                    <a:pt x="25" y="35"/>
                    <a:pt x="25" y="27"/>
                  </a:cubicBezTo>
                  <a:cubicBezTo>
                    <a:pt x="26" y="21"/>
                    <a:pt x="26" y="15"/>
                    <a:pt x="26" y="10"/>
                  </a:cubicBezTo>
                  <a:lnTo>
                    <a:pt x="26" y="10"/>
                  </a:lnTo>
                  <a:lnTo>
                    <a:pt x="25" y="18"/>
                  </a:lnTo>
                  <a:cubicBezTo>
                    <a:pt x="24" y="27"/>
                    <a:pt x="23" y="31"/>
                    <a:pt x="23" y="31"/>
                  </a:cubicBezTo>
                  <a:cubicBezTo>
                    <a:pt x="22" y="31"/>
                    <a:pt x="22" y="29"/>
                    <a:pt x="23" y="26"/>
                  </a:cubicBezTo>
                  <a:cubicBezTo>
                    <a:pt x="23" y="22"/>
                    <a:pt x="23" y="20"/>
                    <a:pt x="23" y="20"/>
                  </a:cubicBezTo>
                  <a:lnTo>
                    <a:pt x="23" y="20"/>
                  </a:lnTo>
                  <a:cubicBezTo>
                    <a:pt x="23" y="20"/>
                    <a:pt x="22" y="22"/>
                    <a:pt x="21" y="26"/>
                  </a:cubicBezTo>
                  <a:cubicBezTo>
                    <a:pt x="18" y="24"/>
                    <a:pt x="18" y="24"/>
                    <a:pt x="18" y="17"/>
                  </a:cubicBezTo>
                  <a:cubicBezTo>
                    <a:pt x="17" y="20"/>
                    <a:pt x="17" y="22"/>
                    <a:pt x="16" y="22"/>
                  </a:cubicBezTo>
                  <a:cubicBezTo>
                    <a:pt x="16" y="22"/>
                    <a:pt x="16" y="20"/>
                    <a:pt x="16" y="15"/>
                  </a:cubicBezTo>
                  <a:cubicBezTo>
                    <a:pt x="16" y="12"/>
                    <a:pt x="16" y="10"/>
                    <a:pt x="16" y="10"/>
                  </a:cubicBezTo>
                  <a:cubicBezTo>
                    <a:pt x="16" y="10"/>
                    <a:pt x="15" y="12"/>
                    <a:pt x="14" y="15"/>
                  </a:cubicBezTo>
                  <a:cubicBezTo>
                    <a:pt x="13" y="23"/>
                    <a:pt x="12" y="32"/>
                    <a:pt x="12" y="40"/>
                  </a:cubicBezTo>
                  <a:cubicBezTo>
                    <a:pt x="13" y="40"/>
                    <a:pt x="13" y="40"/>
                    <a:pt x="12" y="48"/>
                  </a:cubicBezTo>
                  <a:lnTo>
                    <a:pt x="11" y="48"/>
                  </a:lnTo>
                  <a:cubicBezTo>
                    <a:pt x="9" y="48"/>
                    <a:pt x="8" y="48"/>
                    <a:pt x="6" y="55"/>
                  </a:cubicBezTo>
                  <a:cubicBezTo>
                    <a:pt x="4" y="61"/>
                    <a:pt x="2" y="74"/>
                    <a:pt x="4" y="74"/>
                  </a:cubicBezTo>
                  <a:cubicBezTo>
                    <a:pt x="4" y="74"/>
                    <a:pt x="4" y="73"/>
                    <a:pt x="5" y="72"/>
                  </a:cubicBezTo>
                  <a:lnTo>
                    <a:pt x="5" y="72"/>
                  </a:lnTo>
                  <a:lnTo>
                    <a:pt x="4" y="79"/>
                  </a:lnTo>
                  <a:cubicBezTo>
                    <a:pt x="3" y="92"/>
                    <a:pt x="2" y="98"/>
                    <a:pt x="3" y="98"/>
                  </a:cubicBezTo>
                  <a:cubicBezTo>
                    <a:pt x="3" y="98"/>
                    <a:pt x="4" y="92"/>
                    <a:pt x="6" y="79"/>
                  </a:cubicBezTo>
                  <a:cubicBezTo>
                    <a:pt x="7" y="66"/>
                    <a:pt x="8" y="61"/>
                    <a:pt x="8" y="61"/>
                  </a:cubicBezTo>
                  <a:lnTo>
                    <a:pt x="8" y="61"/>
                  </a:lnTo>
                  <a:cubicBezTo>
                    <a:pt x="8" y="61"/>
                    <a:pt x="8" y="65"/>
                    <a:pt x="7" y="72"/>
                  </a:cubicBezTo>
                  <a:cubicBezTo>
                    <a:pt x="5" y="88"/>
                    <a:pt x="6" y="88"/>
                    <a:pt x="7" y="88"/>
                  </a:cubicBezTo>
                  <a:cubicBezTo>
                    <a:pt x="7" y="88"/>
                    <a:pt x="7" y="88"/>
                    <a:pt x="6" y="96"/>
                  </a:cubicBezTo>
                  <a:cubicBezTo>
                    <a:pt x="6" y="102"/>
                    <a:pt x="5" y="107"/>
                    <a:pt x="6" y="113"/>
                  </a:cubicBezTo>
                  <a:cubicBezTo>
                    <a:pt x="7" y="113"/>
                    <a:pt x="7" y="113"/>
                    <a:pt x="8" y="105"/>
                  </a:cubicBezTo>
                  <a:cubicBezTo>
                    <a:pt x="8" y="102"/>
                    <a:pt x="8" y="100"/>
                    <a:pt x="9" y="100"/>
                  </a:cubicBezTo>
                  <a:lnTo>
                    <a:pt x="9" y="100"/>
                  </a:lnTo>
                  <a:cubicBezTo>
                    <a:pt x="9" y="100"/>
                    <a:pt x="9" y="104"/>
                    <a:pt x="8" y="113"/>
                  </a:cubicBezTo>
                  <a:cubicBezTo>
                    <a:pt x="8" y="117"/>
                    <a:pt x="8" y="119"/>
                    <a:pt x="8" y="119"/>
                  </a:cubicBezTo>
                  <a:cubicBezTo>
                    <a:pt x="8" y="119"/>
                    <a:pt x="9" y="115"/>
                    <a:pt x="9" y="105"/>
                  </a:cubicBezTo>
                  <a:cubicBezTo>
                    <a:pt x="11" y="98"/>
                    <a:pt x="12" y="94"/>
                    <a:pt x="12" y="94"/>
                  </a:cubicBezTo>
                  <a:lnTo>
                    <a:pt x="12" y="94"/>
                  </a:lnTo>
                  <a:cubicBezTo>
                    <a:pt x="13" y="94"/>
                    <a:pt x="13" y="98"/>
                    <a:pt x="12" y="106"/>
                  </a:cubicBezTo>
                  <a:lnTo>
                    <a:pt x="14" y="106"/>
                  </a:lnTo>
                  <a:cubicBezTo>
                    <a:pt x="15" y="101"/>
                    <a:pt x="16" y="96"/>
                    <a:pt x="16" y="91"/>
                  </a:cubicBezTo>
                  <a:cubicBezTo>
                    <a:pt x="17" y="81"/>
                    <a:pt x="18" y="77"/>
                    <a:pt x="18" y="77"/>
                  </a:cubicBezTo>
                  <a:cubicBezTo>
                    <a:pt x="18" y="77"/>
                    <a:pt x="18" y="79"/>
                    <a:pt x="18" y="83"/>
                  </a:cubicBezTo>
                  <a:cubicBezTo>
                    <a:pt x="17" y="91"/>
                    <a:pt x="16" y="98"/>
                    <a:pt x="16" y="98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17" y="107"/>
                    <a:pt x="18" y="107"/>
                    <a:pt x="20" y="104"/>
                  </a:cubicBezTo>
                  <a:lnTo>
                    <a:pt x="20" y="104"/>
                  </a:lnTo>
                  <a:cubicBezTo>
                    <a:pt x="20" y="105"/>
                    <a:pt x="20" y="106"/>
                    <a:pt x="20" y="107"/>
                  </a:cubicBezTo>
                  <a:cubicBezTo>
                    <a:pt x="20" y="107"/>
                    <a:pt x="21" y="109"/>
                    <a:pt x="21" y="116"/>
                  </a:cubicBezTo>
                  <a:cubicBezTo>
                    <a:pt x="21" y="118"/>
                    <a:pt x="21" y="119"/>
                    <a:pt x="21" y="119"/>
                  </a:cubicBezTo>
                  <a:cubicBezTo>
                    <a:pt x="23" y="119"/>
                    <a:pt x="25" y="106"/>
                    <a:pt x="26" y="93"/>
                  </a:cubicBezTo>
                  <a:cubicBezTo>
                    <a:pt x="27" y="93"/>
                    <a:pt x="28" y="85"/>
                    <a:pt x="28" y="85"/>
                  </a:cubicBezTo>
                  <a:cubicBezTo>
                    <a:pt x="30" y="77"/>
                    <a:pt x="30" y="77"/>
                    <a:pt x="31" y="77"/>
                  </a:cubicBezTo>
                  <a:lnTo>
                    <a:pt x="28" y="93"/>
                  </a:lnTo>
                  <a:cubicBezTo>
                    <a:pt x="26" y="107"/>
                    <a:pt x="25" y="116"/>
                    <a:pt x="26" y="116"/>
                  </a:cubicBezTo>
                  <a:cubicBezTo>
                    <a:pt x="26" y="116"/>
                    <a:pt x="27" y="112"/>
                    <a:pt x="28" y="102"/>
                  </a:cubicBezTo>
                  <a:lnTo>
                    <a:pt x="28" y="102"/>
                  </a:lnTo>
                  <a:cubicBezTo>
                    <a:pt x="28" y="106"/>
                    <a:pt x="28" y="105"/>
                    <a:pt x="27" y="110"/>
                  </a:cubicBezTo>
                  <a:cubicBezTo>
                    <a:pt x="27" y="114"/>
                    <a:pt x="27" y="116"/>
                    <a:pt x="27" y="116"/>
                  </a:cubicBezTo>
                  <a:cubicBezTo>
                    <a:pt x="28" y="116"/>
                    <a:pt x="28" y="114"/>
                    <a:pt x="30" y="110"/>
                  </a:cubicBezTo>
                  <a:cubicBezTo>
                    <a:pt x="32" y="102"/>
                    <a:pt x="34" y="94"/>
                    <a:pt x="35" y="86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7" y="78"/>
                    <a:pt x="37" y="78"/>
                    <a:pt x="36" y="86"/>
                  </a:cubicBezTo>
                  <a:cubicBezTo>
                    <a:pt x="35" y="95"/>
                    <a:pt x="35" y="99"/>
                    <a:pt x="35" y="99"/>
                  </a:cubicBezTo>
                  <a:cubicBezTo>
                    <a:pt x="36" y="99"/>
                    <a:pt x="37" y="95"/>
                    <a:pt x="39" y="87"/>
                  </a:cubicBezTo>
                  <a:lnTo>
                    <a:pt x="39" y="87"/>
                  </a:lnTo>
                  <a:lnTo>
                    <a:pt x="37" y="95"/>
                  </a:lnTo>
                  <a:cubicBezTo>
                    <a:pt x="37" y="101"/>
                    <a:pt x="36" y="107"/>
                    <a:pt x="38" y="107"/>
                  </a:cubicBezTo>
                  <a:cubicBezTo>
                    <a:pt x="38" y="107"/>
                    <a:pt x="39" y="106"/>
                    <a:pt x="41" y="104"/>
                  </a:cubicBezTo>
                  <a:cubicBezTo>
                    <a:pt x="43" y="105"/>
                    <a:pt x="45" y="105"/>
                    <a:pt x="44" y="113"/>
                  </a:cubicBezTo>
                  <a:cubicBezTo>
                    <a:pt x="44" y="115"/>
                    <a:pt x="44" y="116"/>
                    <a:pt x="44" y="116"/>
                  </a:cubicBezTo>
                  <a:cubicBezTo>
                    <a:pt x="45" y="116"/>
                    <a:pt x="49" y="103"/>
                    <a:pt x="52" y="91"/>
                  </a:cubicBezTo>
                  <a:lnTo>
                    <a:pt x="52" y="91"/>
                  </a:lnTo>
                  <a:cubicBezTo>
                    <a:pt x="51" y="98"/>
                    <a:pt x="52" y="98"/>
                    <a:pt x="53" y="98"/>
                  </a:cubicBezTo>
                  <a:cubicBezTo>
                    <a:pt x="55" y="100"/>
                    <a:pt x="55" y="100"/>
                    <a:pt x="54" y="107"/>
                  </a:cubicBezTo>
                  <a:cubicBezTo>
                    <a:pt x="53" y="115"/>
                    <a:pt x="52" y="119"/>
                    <a:pt x="52" y="119"/>
                  </a:cubicBezTo>
                  <a:cubicBezTo>
                    <a:pt x="52" y="119"/>
                    <a:pt x="53" y="115"/>
                    <a:pt x="55" y="107"/>
                  </a:cubicBezTo>
                  <a:cubicBezTo>
                    <a:pt x="56" y="102"/>
                    <a:pt x="57" y="99"/>
                    <a:pt x="57" y="99"/>
                  </a:cubicBezTo>
                  <a:lnTo>
                    <a:pt x="57" y="99"/>
                  </a:lnTo>
                  <a:cubicBezTo>
                    <a:pt x="58" y="99"/>
                    <a:pt x="58" y="107"/>
                    <a:pt x="57" y="116"/>
                  </a:cubicBezTo>
                  <a:cubicBezTo>
                    <a:pt x="55" y="124"/>
                    <a:pt x="55" y="124"/>
                    <a:pt x="58" y="125"/>
                  </a:cubicBezTo>
                  <a:cubicBezTo>
                    <a:pt x="59" y="118"/>
                    <a:pt x="61" y="118"/>
                    <a:pt x="62" y="118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4" y="118"/>
                    <a:pt x="65" y="115"/>
                    <a:pt x="67" y="103"/>
                  </a:cubicBezTo>
                  <a:cubicBezTo>
                    <a:pt x="67" y="103"/>
                    <a:pt x="67" y="102"/>
                    <a:pt x="67" y="102"/>
                  </a:cubicBezTo>
                  <a:lnTo>
                    <a:pt x="67" y="102"/>
                  </a:lnTo>
                  <a:cubicBezTo>
                    <a:pt x="66" y="102"/>
                    <a:pt x="66" y="102"/>
                    <a:pt x="66" y="102"/>
                  </a:cubicBezTo>
                  <a:cubicBezTo>
                    <a:pt x="65" y="102"/>
                    <a:pt x="65" y="102"/>
                    <a:pt x="64" y="102"/>
                  </a:cubicBezTo>
                  <a:lnTo>
                    <a:pt x="63" y="102"/>
                  </a:lnTo>
                  <a:cubicBezTo>
                    <a:pt x="54" y="98"/>
                    <a:pt x="58" y="86"/>
                    <a:pt x="65" y="86"/>
                  </a:cubicBezTo>
                  <a:cubicBezTo>
                    <a:pt x="66" y="86"/>
                    <a:pt x="67" y="86"/>
                    <a:pt x="68" y="86"/>
                  </a:cubicBezTo>
                  <a:cubicBezTo>
                    <a:pt x="69" y="86"/>
                    <a:pt x="70" y="87"/>
                    <a:pt x="70" y="87"/>
                  </a:cubicBezTo>
                  <a:lnTo>
                    <a:pt x="70" y="87"/>
                  </a:lnTo>
                  <a:cubicBezTo>
                    <a:pt x="71" y="87"/>
                    <a:pt x="71" y="87"/>
                    <a:pt x="71" y="87"/>
                  </a:cubicBezTo>
                  <a:cubicBezTo>
                    <a:pt x="71" y="87"/>
                    <a:pt x="72" y="87"/>
                    <a:pt x="72" y="87"/>
                  </a:cubicBezTo>
                  <a:cubicBezTo>
                    <a:pt x="72" y="87"/>
                    <a:pt x="73" y="87"/>
                    <a:pt x="73" y="89"/>
                  </a:cubicBezTo>
                  <a:lnTo>
                    <a:pt x="73" y="89"/>
                  </a:lnTo>
                  <a:cubicBezTo>
                    <a:pt x="72" y="88"/>
                    <a:pt x="71" y="88"/>
                    <a:pt x="70" y="87"/>
                  </a:cubicBezTo>
                  <a:lnTo>
                    <a:pt x="70" y="87"/>
                  </a:lnTo>
                  <a:cubicBezTo>
                    <a:pt x="70" y="88"/>
                    <a:pt x="69" y="92"/>
                    <a:pt x="67" y="102"/>
                  </a:cubicBezTo>
                  <a:lnTo>
                    <a:pt x="67" y="102"/>
                  </a:lnTo>
                  <a:cubicBezTo>
                    <a:pt x="67" y="102"/>
                    <a:pt x="68" y="102"/>
                    <a:pt x="69" y="101"/>
                  </a:cubicBezTo>
                  <a:lnTo>
                    <a:pt x="69" y="101"/>
                  </a:lnTo>
                  <a:cubicBezTo>
                    <a:pt x="68" y="104"/>
                    <a:pt x="67" y="107"/>
                    <a:pt x="67" y="111"/>
                  </a:cubicBezTo>
                  <a:cubicBezTo>
                    <a:pt x="65" y="119"/>
                    <a:pt x="65" y="119"/>
                    <a:pt x="68" y="119"/>
                  </a:cubicBezTo>
                  <a:cubicBezTo>
                    <a:pt x="68" y="119"/>
                    <a:pt x="70" y="111"/>
                    <a:pt x="70" y="111"/>
                  </a:cubicBezTo>
                  <a:cubicBezTo>
                    <a:pt x="71" y="103"/>
                    <a:pt x="71" y="103"/>
                    <a:pt x="70" y="103"/>
                  </a:cubicBezTo>
                  <a:cubicBezTo>
                    <a:pt x="70" y="102"/>
                    <a:pt x="70" y="101"/>
                    <a:pt x="70" y="101"/>
                  </a:cubicBezTo>
                  <a:lnTo>
                    <a:pt x="70" y="101"/>
                  </a:lnTo>
                  <a:cubicBezTo>
                    <a:pt x="69" y="101"/>
                    <a:pt x="69" y="101"/>
                    <a:pt x="69" y="101"/>
                  </a:cubicBezTo>
                  <a:lnTo>
                    <a:pt x="69" y="101"/>
                  </a:lnTo>
                  <a:cubicBezTo>
                    <a:pt x="69" y="100"/>
                    <a:pt x="69" y="100"/>
                    <a:pt x="69" y="100"/>
                  </a:cubicBezTo>
                  <a:cubicBezTo>
                    <a:pt x="70" y="100"/>
                    <a:pt x="70" y="100"/>
                    <a:pt x="70" y="101"/>
                  </a:cubicBezTo>
                  <a:lnTo>
                    <a:pt x="70" y="101"/>
                  </a:lnTo>
                  <a:cubicBezTo>
                    <a:pt x="70" y="101"/>
                    <a:pt x="71" y="100"/>
                    <a:pt x="71" y="100"/>
                  </a:cubicBezTo>
                  <a:lnTo>
                    <a:pt x="71" y="100"/>
                  </a:lnTo>
                  <a:cubicBezTo>
                    <a:pt x="71" y="101"/>
                    <a:pt x="72" y="103"/>
                    <a:pt x="72" y="104"/>
                  </a:cubicBezTo>
                  <a:cubicBezTo>
                    <a:pt x="72" y="104"/>
                    <a:pt x="73" y="104"/>
                    <a:pt x="72" y="112"/>
                  </a:cubicBezTo>
                  <a:cubicBezTo>
                    <a:pt x="72" y="112"/>
                    <a:pt x="71" y="120"/>
                    <a:pt x="72" y="121"/>
                  </a:cubicBezTo>
                  <a:cubicBezTo>
                    <a:pt x="74" y="121"/>
                    <a:pt x="76" y="121"/>
                    <a:pt x="74" y="130"/>
                  </a:cubicBezTo>
                  <a:cubicBezTo>
                    <a:pt x="74" y="130"/>
                    <a:pt x="74" y="130"/>
                    <a:pt x="77" y="122"/>
                  </a:cubicBezTo>
                  <a:cubicBezTo>
                    <a:pt x="77" y="116"/>
                    <a:pt x="79" y="110"/>
                    <a:pt x="80" y="110"/>
                  </a:cubicBezTo>
                  <a:cubicBezTo>
                    <a:pt x="80" y="110"/>
                    <a:pt x="81" y="111"/>
                    <a:pt x="81" y="114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84" y="115"/>
                    <a:pt x="85" y="113"/>
                    <a:pt x="87" y="107"/>
                  </a:cubicBezTo>
                  <a:lnTo>
                    <a:pt x="87" y="107"/>
                  </a:lnTo>
                  <a:cubicBezTo>
                    <a:pt x="87" y="107"/>
                    <a:pt x="87" y="108"/>
                    <a:pt x="86" y="115"/>
                  </a:cubicBezTo>
                  <a:cubicBezTo>
                    <a:pt x="84" y="124"/>
                    <a:pt x="83" y="128"/>
                    <a:pt x="84" y="128"/>
                  </a:cubicBezTo>
                  <a:cubicBezTo>
                    <a:pt x="84" y="128"/>
                    <a:pt x="86" y="124"/>
                    <a:pt x="88" y="116"/>
                  </a:cubicBezTo>
                  <a:cubicBezTo>
                    <a:pt x="89" y="113"/>
                    <a:pt x="90" y="111"/>
                    <a:pt x="90" y="111"/>
                  </a:cubicBezTo>
                  <a:cubicBezTo>
                    <a:pt x="90" y="111"/>
                    <a:pt x="90" y="113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1" y="116"/>
                    <a:pt x="92" y="110"/>
                  </a:cubicBezTo>
                  <a:cubicBezTo>
                    <a:pt x="94" y="106"/>
                    <a:pt x="94" y="104"/>
                    <a:pt x="94" y="104"/>
                  </a:cubicBezTo>
                  <a:cubicBezTo>
                    <a:pt x="95" y="104"/>
                    <a:pt x="95" y="106"/>
                    <a:pt x="95" y="110"/>
                  </a:cubicBezTo>
                  <a:cubicBezTo>
                    <a:pt x="94" y="118"/>
                    <a:pt x="94" y="118"/>
                    <a:pt x="95" y="119"/>
                  </a:cubicBezTo>
                  <a:cubicBezTo>
                    <a:pt x="96" y="115"/>
                    <a:pt x="98" y="114"/>
                    <a:pt x="100" y="114"/>
                  </a:cubicBezTo>
                  <a:cubicBezTo>
                    <a:pt x="103" y="114"/>
                    <a:pt x="105" y="116"/>
                    <a:pt x="105" y="121"/>
                  </a:cubicBezTo>
                  <a:cubicBezTo>
                    <a:pt x="107" y="113"/>
                    <a:pt x="107" y="113"/>
                    <a:pt x="108" y="113"/>
                  </a:cubicBezTo>
                  <a:cubicBezTo>
                    <a:pt x="107" y="120"/>
                    <a:pt x="106" y="123"/>
                    <a:pt x="106" y="123"/>
                  </a:cubicBezTo>
                  <a:cubicBezTo>
                    <a:pt x="107" y="123"/>
                    <a:pt x="108" y="116"/>
                    <a:pt x="110" y="106"/>
                  </a:cubicBezTo>
                  <a:lnTo>
                    <a:pt x="109" y="105"/>
                  </a:lnTo>
                  <a:cubicBezTo>
                    <a:pt x="111" y="98"/>
                    <a:pt x="112" y="95"/>
                    <a:pt x="113" y="95"/>
                  </a:cubicBezTo>
                  <a:lnTo>
                    <a:pt x="113" y="95"/>
                  </a:lnTo>
                  <a:cubicBezTo>
                    <a:pt x="113" y="95"/>
                    <a:pt x="113" y="101"/>
                    <a:pt x="110" y="114"/>
                  </a:cubicBezTo>
                  <a:cubicBezTo>
                    <a:pt x="109" y="122"/>
                    <a:pt x="108" y="126"/>
                    <a:pt x="108" y="126"/>
                  </a:cubicBezTo>
                  <a:cubicBezTo>
                    <a:pt x="108" y="126"/>
                    <a:pt x="109" y="122"/>
                    <a:pt x="111" y="114"/>
                  </a:cubicBezTo>
                  <a:cubicBezTo>
                    <a:pt x="113" y="107"/>
                    <a:pt x="114" y="103"/>
                    <a:pt x="115" y="103"/>
                  </a:cubicBezTo>
                  <a:lnTo>
                    <a:pt x="115" y="103"/>
                  </a:lnTo>
                  <a:cubicBezTo>
                    <a:pt x="115" y="103"/>
                    <a:pt x="115" y="107"/>
                    <a:pt x="114" y="115"/>
                  </a:cubicBezTo>
                  <a:cubicBezTo>
                    <a:pt x="119" y="98"/>
                    <a:pt x="122" y="88"/>
                    <a:pt x="123" y="88"/>
                  </a:cubicBezTo>
                  <a:lnTo>
                    <a:pt x="123" y="88"/>
                  </a:lnTo>
                  <a:cubicBezTo>
                    <a:pt x="123" y="88"/>
                    <a:pt x="122" y="95"/>
                    <a:pt x="119" y="109"/>
                  </a:cubicBezTo>
                  <a:cubicBezTo>
                    <a:pt x="117" y="116"/>
                    <a:pt x="116" y="124"/>
                    <a:pt x="116" y="133"/>
                  </a:cubicBezTo>
                  <a:cubicBezTo>
                    <a:pt x="117" y="128"/>
                    <a:pt x="119" y="122"/>
                    <a:pt x="119" y="118"/>
                  </a:cubicBezTo>
                  <a:cubicBezTo>
                    <a:pt x="121" y="109"/>
                    <a:pt x="122" y="105"/>
                    <a:pt x="123" y="105"/>
                  </a:cubicBezTo>
                  <a:lnTo>
                    <a:pt x="123" y="105"/>
                  </a:lnTo>
                  <a:cubicBezTo>
                    <a:pt x="123" y="105"/>
                    <a:pt x="123" y="109"/>
                    <a:pt x="122" y="118"/>
                  </a:cubicBezTo>
                  <a:cubicBezTo>
                    <a:pt x="120" y="132"/>
                    <a:pt x="119" y="138"/>
                    <a:pt x="120" y="138"/>
                  </a:cubicBezTo>
                  <a:cubicBezTo>
                    <a:pt x="121" y="138"/>
                    <a:pt x="123" y="134"/>
                    <a:pt x="125" y="128"/>
                  </a:cubicBezTo>
                  <a:cubicBezTo>
                    <a:pt x="128" y="120"/>
                    <a:pt x="130" y="116"/>
                    <a:pt x="131" y="116"/>
                  </a:cubicBezTo>
                  <a:lnTo>
                    <a:pt x="131" y="116"/>
                  </a:lnTo>
                  <a:cubicBezTo>
                    <a:pt x="132" y="116"/>
                    <a:pt x="131" y="121"/>
                    <a:pt x="128" y="129"/>
                  </a:cubicBezTo>
                  <a:cubicBezTo>
                    <a:pt x="125" y="137"/>
                    <a:pt x="124" y="141"/>
                    <a:pt x="124" y="141"/>
                  </a:cubicBezTo>
                  <a:cubicBezTo>
                    <a:pt x="124" y="141"/>
                    <a:pt x="125" y="139"/>
                    <a:pt x="126" y="137"/>
                  </a:cubicBezTo>
                  <a:lnTo>
                    <a:pt x="129" y="138"/>
                  </a:lnTo>
                  <a:cubicBezTo>
                    <a:pt x="132" y="132"/>
                    <a:pt x="134" y="128"/>
                    <a:pt x="135" y="123"/>
                  </a:cubicBezTo>
                  <a:lnTo>
                    <a:pt x="135" y="123"/>
                  </a:lnTo>
                  <a:cubicBezTo>
                    <a:pt x="133" y="132"/>
                    <a:pt x="132" y="139"/>
                    <a:pt x="132" y="139"/>
                  </a:cubicBezTo>
                  <a:cubicBezTo>
                    <a:pt x="133" y="139"/>
                    <a:pt x="134" y="137"/>
                    <a:pt x="136" y="131"/>
                  </a:cubicBezTo>
                  <a:lnTo>
                    <a:pt x="137" y="131"/>
                  </a:lnTo>
                  <a:cubicBezTo>
                    <a:pt x="138" y="131"/>
                    <a:pt x="138" y="132"/>
                    <a:pt x="138" y="132"/>
                  </a:cubicBezTo>
                  <a:cubicBezTo>
                    <a:pt x="139" y="132"/>
                    <a:pt x="139" y="130"/>
                    <a:pt x="141" y="124"/>
                  </a:cubicBezTo>
                  <a:cubicBezTo>
                    <a:pt x="142" y="122"/>
                    <a:pt x="142" y="121"/>
                    <a:pt x="143" y="121"/>
                  </a:cubicBezTo>
                  <a:lnTo>
                    <a:pt x="143" y="121"/>
                  </a:lnTo>
                  <a:cubicBezTo>
                    <a:pt x="143" y="121"/>
                    <a:pt x="142" y="127"/>
                    <a:pt x="141" y="132"/>
                  </a:cubicBezTo>
                  <a:cubicBezTo>
                    <a:pt x="140" y="139"/>
                    <a:pt x="139" y="144"/>
                    <a:pt x="139" y="144"/>
                  </a:cubicBezTo>
                  <a:cubicBezTo>
                    <a:pt x="140" y="144"/>
                    <a:pt x="140" y="143"/>
                    <a:pt x="141" y="141"/>
                  </a:cubicBezTo>
                  <a:cubicBezTo>
                    <a:pt x="143" y="133"/>
                    <a:pt x="146" y="125"/>
                    <a:pt x="149" y="118"/>
                  </a:cubicBezTo>
                  <a:cubicBezTo>
                    <a:pt x="149" y="116"/>
                    <a:pt x="150" y="115"/>
                    <a:pt x="150" y="115"/>
                  </a:cubicBezTo>
                  <a:lnTo>
                    <a:pt x="150" y="115"/>
                  </a:lnTo>
                  <a:cubicBezTo>
                    <a:pt x="151" y="115"/>
                    <a:pt x="149" y="121"/>
                    <a:pt x="147" y="127"/>
                  </a:cubicBezTo>
                  <a:cubicBezTo>
                    <a:pt x="146" y="131"/>
                    <a:pt x="145" y="137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7" y="142"/>
                    <a:pt x="149" y="136"/>
                  </a:cubicBezTo>
                  <a:cubicBezTo>
                    <a:pt x="150" y="132"/>
                    <a:pt x="151" y="130"/>
                    <a:pt x="152" y="130"/>
                  </a:cubicBezTo>
                  <a:cubicBezTo>
                    <a:pt x="154" y="130"/>
                    <a:pt x="155" y="132"/>
                    <a:pt x="154" y="137"/>
                  </a:cubicBezTo>
                  <a:lnTo>
                    <a:pt x="155" y="138"/>
                  </a:lnTo>
                  <a:cubicBezTo>
                    <a:pt x="155" y="138"/>
                    <a:pt x="159" y="130"/>
                    <a:pt x="160" y="130"/>
                  </a:cubicBezTo>
                  <a:cubicBezTo>
                    <a:pt x="160" y="130"/>
                    <a:pt x="160" y="130"/>
                    <a:pt x="160" y="130"/>
                  </a:cubicBezTo>
                  <a:cubicBezTo>
                    <a:pt x="160" y="130"/>
                    <a:pt x="160" y="129"/>
                    <a:pt x="163" y="123"/>
                  </a:cubicBezTo>
                  <a:lnTo>
                    <a:pt x="163" y="123"/>
                  </a:lnTo>
                  <a:cubicBezTo>
                    <a:pt x="163" y="123"/>
                    <a:pt x="164" y="123"/>
                    <a:pt x="162" y="131"/>
                  </a:cubicBezTo>
                  <a:cubicBezTo>
                    <a:pt x="165" y="124"/>
                    <a:pt x="166" y="120"/>
                    <a:pt x="166" y="120"/>
                  </a:cubicBezTo>
                  <a:lnTo>
                    <a:pt x="166" y="120"/>
                  </a:lnTo>
                  <a:cubicBezTo>
                    <a:pt x="167" y="120"/>
                    <a:pt x="165" y="124"/>
                    <a:pt x="163" y="132"/>
                  </a:cubicBezTo>
                  <a:cubicBezTo>
                    <a:pt x="161" y="140"/>
                    <a:pt x="160" y="144"/>
                    <a:pt x="160" y="144"/>
                  </a:cubicBezTo>
                  <a:cubicBezTo>
                    <a:pt x="160" y="144"/>
                    <a:pt x="161" y="140"/>
                    <a:pt x="164" y="132"/>
                  </a:cubicBezTo>
                  <a:cubicBezTo>
                    <a:pt x="166" y="128"/>
                    <a:pt x="167" y="126"/>
                    <a:pt x="167" y="126"/>
                  </a:cubicBezTo>
                  <a:lnTo>
                    <a:pt x="167" y="126"/>
                  </a:lnTo>
                  <a:cubicBezTo>
                    <a:pt x="167" y="126"/>
                    <a:pt x="166" y="128"/>
                    <a:pt x="165" y="132"/>
                  </a:cubicBezTo>
                  <a:cubicBezTo>
                    <a:pt x="164" y="136"/>
                    <a:pt x="164" y="139"/>
                    <a:pt x="164" y="139"/>
                  </a:cubicBezTo>
                  <a:cubicBezTo>
                    <a:pt x="165" y="139"/>
                    <a:pt x="165" y="137"/>
                    <a:pt x="166" y="133"/>
                  </a:cubicBezTo>
                  <a:cubicBezTo>
                    <a:pt x="169" y="124"/>
                    <a:pt x="172" y="118"/>
                    <a:pt x="173" y="118"/>
                  </a:cubicBezTo>
                  <a:lnTo>
                    <a:pt x="173" y="118"/>
                  </a:lnTo>
                  <a:cubicBezTo>
                    <a:pt x="173" y="118"/>
                    <a:pt x="173" y="120"/>
                    <a:pt x="171" y="127"/>
                  </a:cubicBezTo>
                  <a:cubicBezTo>
                    <a:pt x="171" y="127"/>
                    <a:pt x="172" y="127"/>
                    <a:pt x="175" y="119"/>
                  </a:cubicBezTo>
                  <a:lnTo>
                    <a:pt x="175" y="119"/>
                  </a:lnTo>
                  <a:cubicBezTo>
                    <a:pt x="174" y="127"/>
                    <a:pt x="173" y="131"/>
                    <a:pt x="173" y="131"/>
                  </a:cubicBezTo>
                  <a:cubicBezTo>
                    <a:pt x="174" y="131"/>
                    <a:pt x="175" y="128"/>
                    <a:pt x="178" y="120"/>
                  </a:cubicBezTo>
                  <a:cubicBezTo>
                    <a:pt x="178" y="120"/>
                    <a:pt x="179" y="117"/>
                    <a:pt x="179" y="117"/>
                  </a:cubicBezTo>
                  <a:lnTo>
                    <a:pt x="179" y="117"/>
                  </a:lnTo>
                  <a:cubicBezTo>
                    <a:pt x="180" y="117"/>
                    <a:pt x="180" y="118"/>
                    <a:pt x="179" y="121"/>
                  </a:cubicBezTo>
                  <a:cubicBezTo>
                    <a:pt x="179" y="126"/>
                    <a:pt x="179" y="131"/>
                    <a:pt x="180" y="131"/>
                  </a:cubicBezTo>
                  <a:cubicBezTo>
                    <a:pt x="181" y="131"/>
                    <a:pt x="183" y="128"/>
                    <a:pt x="184" y="122"/>
                  </a:cubicBezTo>
                  <a:lnTo>
                    <a:pt x="186" y="123"/>
                  </a:lnTo>
                  <a:cubicBezTo>
                    <a:pt x="185" y="127"/>
                    <a:pt x="185" y="129"/>
                    <a:pt x="185" y="129"/>
                  </a:cubicBezTo>
                  <a:cubicBezTo>
                    <a:pt x="186" y="129"/>
                    <a:pt x="187" y="128"/>
                    <a:pt x="188" y="124"/>
                  </a:cubicBezTo>
                  <a:lnTo>
                    <a:pt x="191" y="116"/>
                  </a:lnTo>
                  <a:lnTo>
                    <a:pt x="191" y="116"/>
                  </a:lnTo>
                  <a:cubicBezTo>
                    <a:pt x="190" y="122"/>
                    <a:pt x="188" y="128"/>
                    <a:pt x="188" y="132"/>
                  </a:cubicBezTo>
                  <a:cubicBezTo>
                    <a:pt x="188" y="132"/>
                    <a:pt x="188" y="133"/>
                    <a:pt x="189" y="133"/>
                  </a:cubicBezTo>
                  <a:cubicBezTo>
                    <a:pt x="189" y="133"/>
                    <a:pt x="190" y="131"/>
                    <a:pt x="191" y="125"/>
                  </a:cubicBezTo>
                  <a:cubicBezTo>
                    <a:pt x="193" y="118"/>
                    <a:pt x="193" y="118"/>
                    <a:pt x="195" y="118"/>
                  </a:cubicBezTo>
                  <a:cubicBezTo>
                    <a:pt x="195" y="123"/>
                    <a:pt x="192" y="129"/>
                    <a:pt x="191" y="133"/>
                  </a:cubicBezTo>
                  <a:lnTo>
                    <a:pt x="191" y="134"/>
                  </a:lnTo>
                  <a:cubicBezTo>
                    <a:pt x="194" y="125"/>
                    <a:pt x="196" y="121"/>
                    <a:pt x="196" y="121"/>
                  </a:cubicBezTo>
                  <a:lnTo>
                    <a:pt x="196" y="121"/>
                  </a:lnTo>
                  <a:cubicBezTo>
                    <a:pt x="196" y="121"/>
                    <a:pt x="195" y="123"/>
                    <a:pt x="195" y="127"/>
                  </a:cubicBezTo>
                  <a:cubicBezTo>
                    <a:pt x="193" y="134"/>
                    <a:pt x="193" y="134"/>
                    <a:pt x="195" y="136"/>
                  </a:cubicBezTo>
                  <a:lnTo>
                    <a:pt x="197" y="136"/>
                  </a:lnTo>
                  <a:cubicBezTo>
                    <a:pt x="197" y="136"/>
                    <a:pt x="197" y="136"/>
                    <a:pt x="197" y="136"/>
                  </a:cubicBezTo>
                  <a:cubicBezTo>
                    <a:pt x="197" y="136"/>
                    <a:pt x="198" y="134"/>
                    <a:pt x="200" y="129"/>
                  </a:cubicBezTo>
                  <a:cubicBezTo>
                    <a:pt x="201" y="123"/>
                    <a:pt x="202" y="118"/>
                    <a:pt x="206" y="113"/>
                  </a:cubicBezTo>
                  <a:lnTo>
                    <a:pt x="206" y="113"/>
                  </a:lnTo>
                  <a:cubicBezTo>
                    <a:pt x="203" y="119"/>
                    <a:pt x="202" y="123"/>
                    <a:pt x="201" y="129"/>
                  </a:cubicBezTo>
                  <a:cubicBezTo>
                    <a:pt x="201" y="130"/>
                    <a:pt x="199" y="137"/>
                    <a:pt x="199" y="137"/>
                  </a:cubicBezTo>
                  <a:cubicBezTo>
                    <a:pt x="196" y="144"/>
                    <a:pt x="196" y="146"/>
                    <a:pt x="197" y="146"/>
                  </a:cubicBezTo>
                  <a:cubicBezTo>
                    <a:pt x="198" y="146"/>
                    <a:pt x="201" y="143"/>
                    <a:pt x="202" y="139"/>
                  </a:cubicBezTo>
                  <a:cubicBezTo>
                    <a:pt x="205" y="131"/>
                    <a:pt x="207" y="128"/>
                    <a:pt x="207" y="128"/>
                  </a:cubicBezTo>
                  <a:lnTo>
                    <a:pt x="207" y="128"/>
                  </a:lnTo>
                  <a:cubicBezTo>
                    <a:pt x="207" y="128"/>
                    <a:pt x="206" y="131"/>
                    <a:pt x="203" y="139"/>
                  </a:cubicBezTo>
                  <a:cubicBezTo>
                    <a:pt x="202" y="143"/>
                    <a:pt x="202" y="145"/>
                    <a:pt x="202" y="145"/>
                  </a:cubicBezTo>
                  <a:cubicBezTo>
                    <a:pt x="203" y="145"/>
                    <a:pt x="208" y="133"/>
                    <a:pt x="214" y="118"/>
                  </a:cubicBezTo>
                  <a:lnTo>
                    <a:pt x="223" y="94"/>
                  </a:lnTo>
                  <a:lnTo>
                    <a:pt x="215" y="118"/>
                  </a:lnTo>
                  <a:cubicBezTo>
                    <a:pt x="209" y="136"/>
                    <a:pt x="206" y="144"/>
                    <a:pt x="207" y="144"/>
                  </a:cubicBezTo>
                  <a:cubicBezTo>
                    <a:pt x="207" y="144"/>
                    <a:pt x="209" y="140"/>
                    <a:pt x="212" y="134"/>
                  </a:cubicBezTo>
                  <a:cubicBezTo>
                    <a:pt x="214" y="130"/>
                    <a:pt x="215" y="128"/>
                    <a:pt x="215" y="128"/>
                  </a:cubicBezTo>
                  <a:lnTo>
                    <a:pt x="215" y="128"/>
                  </a:lnTo>
                  <a:cubicBezTo>
                    <a:pt x="215" y="128"/>
                    <a:pt x="215" y="130"/>
                    <a:pt x="214" y="134"/>
                  </a:cubicBezTo>
                  <a:cubicBezTo>
                    <a:pt x="211" y="142"/>
                    <a:pt x="211" y="142"/>
                    <a:pt x="214" y="143"/>
                  </a:cubicBezTo>
                  <a:cubicBezTo>
                    <a:pt x="214" y="144"/>
                    <a:pt x="215" y="144"/>
                    <a:pt x="215" y="144"/>
                  </a:cubicBezTo>
                  <a:cubicBezTo>
                    <a:pt x="216" y="144"/>
                    <a:pt x="217" y="142"/>
                    <a:pt x="219" y="137"/>
                  </a:cubicBezTo>
                  <a:lnTo>
                    <a:pt x="220" y="138"/>
                  </a:lnTo>
                  <a:cubicBezTo>
                    <a:pt x="219" y="144"/>
                    <a:pt x="218" y="147"/>
                    <a:pt x="218" y="147"/>
                  </a:cubicBezTo>
                  <a:cubicBezTo>
                    <a:pt x="219" y="147"/>
                    <a:pt x="221" y="140"/>
                    <a:pt x="225" y="131"/>
                  </a:cubicBezTo>
                  <a:lnTo>
                    <a:pt x="226" y="131"/>
                  </a:lnTo>
                  <a:lnTo>
                    <a:pt x="224" y="139"/>
                  </a:lnTo>
                  <a:cubicBezTo>
                    <a:pt x="220" y="147"/>
                    <a:pt x="221" y="147"/>
                    <a:pt x="227" y="150"/>
                  </a:cubicBezTo>
                  <a:cubicBezTo>
                    <a:pt x="229" y="151"/>
                    <a:pt x="231" y="151"/>
                    <a:pt x="232" y="151"/>
                  </a:cubicBezTo>
                  <a:cubicBezTo>
                    <a:pt x="234" y="151"/>
                    <a:pt x="236" y="149"/>
                    <a:pt x="239" y="138"/>
                  </a:cubicBezTo>
                  <a:cubicBezTo>
                    <a:pt x="243" y="131"/>
                    <a:pt x="245" y="127"/>
                    <a:pt x="245" y="127"/>
                  </a:cubicBezTo>
                  <a:lnTo>
                    <a:pt x="245" y="127"/>
                  </a:lnTo>
                  <a:cubicBezTo>
                    <a:pt x="246" y="127"/>
                    <a:pt x="244" y="131"/>
                    <a:pt x="242" y="139"/>
                  </a:cubicBezTo>
                  <a:cubicBezTo>
                    <a:pt x="239" y="144"/>
                    <a:pt x="237" y="149"/>
                    <a:pt x="238" y="149"/>
                  </a:cubicBezTo>
                  <a:cubicBezTo>
                    <a:pt x="238" y="149"/>
                    <a:pt x="238" y="149"/>
                    <a:pt x="239" y="147"/>
                  </a:cubicBezTo>
                  <a:lnTo>
                    <a:pt x="239" y="147"/>
                  </a:lnTo>
                  <a:cubicBezTo>
                    <a:pt x="239" y="147"/>
                    <a:pt x="240" y="147"/>
                    <a:pt x="238" y="155"/>
                  </a:cubicBezTo>
                  <a:cubicBezTo>
                    <a:pt x="236" y="162"/>
                    <a:pt x="236" y="165"/>
                    <a:pt x="236" y="165"/>
                  </a:cubicBezTo>
                  <a:cubicBezTo>
                    <a:pt x="237" y="165"/>
                    <a:pt x="239" y="161"/>
                    <a:pt x="240" y="157"/>
                  </a:cubicBezTo>
                  <a:cubicBezTo>
                    <a:pt x="243" y="150"/>
                    <a:pt x="244" y="148"/>
                    <a:pt x="244" y="148"/>
                  </a:cubicBezTo>
                  <a:lnTo>
                    <a:pt x="244" y="148"/>
                  </a:lnTo>
                  <a:cubicBezTo>
                    <a:pt x="244" y="148"/>
                    <a:pt x="243" y="152"/>
                    <a:pt x="242" y="157"/>
                  </a:cubicBezTo>
                  <a:cubicBezTo>
                    <a:pt x="239" y="162"/>
                    <a:pt x="237" y="168"/>
                    <a:pt x="238" y="168"/>
                  </a:cubicBezTo>
                  <a:cubicBezTo>
                    <a:pt x="238" y="168"/>
                    <a:pt x="238" y="167"/>
                    <a:pt x="239" y="165"/>
                  </a:cubicBezTo>
                  <a:cubicBezTo>
                    <a:pt x="241" y="161"/>
                    <a:pt x="244" y="158"/>
                    <a:pt x="246" y="158"/>
                  </a:cubicBezTo>
                  <a:cubicBezTo>
                    <a:pt x="247" y="158"/>
                    <a:pt x="247" y="160"/>
                    <a:pt x="244" y="167"/>
                  </a:cubicBezTo>
                  <a:lnTo>
                    <a:pt x="245" y="168"/>
                  </a:lnTo>
                  <a:cubicBezTo>
                    <a:pt x="247" y="163"/>
                    <a:pt x="248" y="162"/>
                    <a:pt x="249" y="162"/>
                  </a:cubicBezTo>
                  <a:cubicBezTo>
                    <a:pt x="250" y="162"/>
                    <a:pt x="250" y="162"/>
                    <a:pt x="251" y="162"/>
                  </a:cubicBezTo>
                  <a:cubicBezTo>
                    <a:pt x="253" y="162"/>
                    <a:pt x="253" y="162"/>
                    <a:pt x="249" y="170"/>
                  </a:cubicBezTo>
                  <a:cubicBezTo>
                    <a:pt x="248" y="174"/>
                    <a:pt x="247" y="176"/>
                    <a:pt x="247" y="176"/>
                  </a:cubicBezTo>
                  <a:cubicBezTo>
                    <a:pt x="247" y="176"/>
                    <a:pt x="249" y="174"/>
                    <a:pt x="251" y="171"/>
                  </a:cubicBezTo>
                  <a:cubicBezTo>
                    <a:pt x="252" y="171"/>
                    <a:pt x="258" y="157"/>
                    <a:pt x="260" y="157"/>
                  </a:cubicBezTo>
                  <a:cubicBezTo>
                    <a:pt x="262" y="152"/>
                    <a:pt x="264" y="148"/>
                    <a:pt x="267" y="143"/>
                  </a:cubicBezTo>
                  <a:lnTo>
                    <a:pt x="267" y="143"/>
                  </a:lnTo>
                  <a:lnTo>
                    <a:pt x="264" y="150"/>
                  </a:lnTo>
                  <a:lnTo>
                    <a:pt x="257" y="166"/>
                  </a:lnTo>
                  <a:cubicBezTo>
                    <a:pt x="258" y="166"/>
                    <a:pt x="258" y="166"/>
                    <a:pt x="262" y="159"/>
                  </a:cubicBezTo>
                  <a:lnTo>
                    <a:pt x="262" y="159"/>
                  </a:lnTo>
                  <a:cubicBezTo>
                    <a:pt x="260" y="167"/>
                    <a:pt x="261" y="167"/>
                    <a:pt x="262" y="167"/>
                  </a:cubicBezTo>
                  <a:cubicBezTo>
                    <a:pt x="262" y="167"/>
                    <a:pt x="263" y="168"/>
                    <a:pt x="263" y="168"/>
                  </a:cubicBezTo>
                  <a:cubicBezTo>
                    <a:pt x="264" y="168"/>
                    <a:pt x="266" y="167"/>
                    <a:pt x="269" y="162"/>
                  </a:cubicBezTo>
                  <a:lnTo>
                    <a:pt x="269" y="162"/>
                  </a:lnTo>
                  <a:cubicBezTo>
                    <a:pt x="265" y="170"/>
                    <a:pt x="264" y="175"/>
                    <a:pt x="266" y="175"/>
                  </a:cubicBezTo>
                  <a:cubicBezTo>
                    <a:pt x="267" y="175"/>
                    <a:pt x="269" y="171"/>
                    <a:pt x="273" y="165"/>
                  </a:cubicBezTo>
                  <a:cubicBezTo>
                    <a:pt x="275" y="161"/>
                    <a:pt x="276" y="160"/>
                    <a:pt x="276" y="160"/>
                  </a:cubicBezTo>
                  <a:lnTo>
                    <a:pt x="276" y="160"/>
                  </a:lnTo>
                  <a:cubicBezTo>
                    <a:pt x="276" y="160"/>
                    <a:pt x="276" y="162"/>
                    <a:pt x="274" y="166"/>
                  </a:cubicBezTo>
                  <a:cubicBezTo>
                    <a:pt x="273" y="170"/>
                    <a:pt x="272" y="172"/>
                    <a:pt x="273" y="172"/>
                  </a:cubicBezTo>
                  <a:cubicBezTo>
                    <a:pt x="273" y="172"/>
                    <a:pt x="274" y="170"/>
                    <a:pt x="276" y="167"/>
                  </a:cubicBezTo>
                  <a:cubicBezTo>
                    <a:pt x="277" y="165"/>
                    <a:pt x="278" y="164"/>
                    <a:pt x="278" y="164"/>
                  </a:cubicBezTo>
                  <a:lnTo>
                    <a:pt x="278" y="164"/>
                  </a:lnTo>
                  <a:cubicBezTo>
                    <a:pt x="278" y="164"/>
                    <a:pt x="277" y="169"/>
                    <a:pt x="274" y="175"/>
                  </a:cubicBezTo>
                  <a:cubicBezTo>
                    <a:pt x="270" y="184"/>
                    <a:pt x="269" y="188"/>
                    <a:pt x="270" y="188"/>
                  </a:cubicBezTo>
                  <a:cubicBezTo>
                    <a:pt x="270" y="188"/>
                    <a:pt x="271" y="186"/>
                    <a:pt x="273" y="184"/>
                  </a:cubicBezTo>
                  <a:cubicBezTo>
                    <a:pt x="276" y="179"/>
                    <a:pt x="278" y="178"/>
                    <a:pt x="279" y="178"/>
                  </a:cubicBezTo>
                  <a:cubicBezTo>
                    <a:pt x="279" y="178"/>
                    <a:pt x="279" y="178"/>
                    <a:pt x="280" y="178"/>
                  </a:cubicBezTo>
                  <a:cubicBezTo>
                    <a:pt x="283" y="174"/>
                    <a:pt x="286" y="169"/>
                    <a:pt x="288" y="165"/>
                  </a:cubicBezTo>
                  <a:lnTo>
                    <a:pt x="293" y="155"/>
                  </a:lnTo>
                  <a:lnTo>
                    <a:pt x="293" y="155"/>
                  </a:lnTo>
                  <a:cubicBezTo>
                    <a:pt x="292" y="159"/>
                    <a:pt x="291" y="162"/>
                    <a:pt x="290" y="165"/>
                  </a:cubicBezTo>
                  <a:cubicBezTo>
                    <a:pt x="286" y="173"/>
                    <a:pt x="288" y="174"/>
                    <a:pt x="289" y="174"/>
                  </a:cubicBezTo>
                  <a:lnTo>
                    <a:pt x="291" y="176"/>
                  </a:lnTo>
                  <a:cubicBezTo>
                    <a:pt x="290" y="180"/>
                    <a:pt x="290" y="182"/>
                    <a:pt x="290" y="182"/>
                  </a:cubicBezTo>
                  <a:cubicBezTo>
                    <a:pt x="291" y="182"/>
                    <a:pt x="292" y="180"/>
                    <a:pt x="293" y="177"/>
                  </a:cubicBezTo>
                  <a:lnTo>
                    <a:pt x="298" y="170"/>
                  </a:lnTo>
                  <a:lnTo>
                    <a:pt x="298" y="170"/>
                  </a:lnTo>
                  <a:cubicBezTo>
                    <a:pt x="293" y="179"/>
                    <a:pt x="294" y="184"/>
                    <a:pt x="296" y="184"/>
                  </a:cubicBezTo>
                  <a:cubicBezTo>
                    <a:pt x="298" y="184"/>
                    <a:pt x="300" y="183"/>
                    <a:pt x="303" y="180"/>
                  </a:cubicBezTo>
                  <a:lnTo>
                    <a:pt x="303" y="180"/>
                  </a:lnTo>
                  <a:cubicBezTo>
                    <a:pt x="302" y="180"/>
                    <a:pt x="302" y="181"/>
                    <a:pt x="301" y="183"/>
                  </a:cubicBezTo>
                  <a:cubicBezTo>
                    <a:pt x="298" y="189"/>
                    <a:pt x="298" y="190"/>
                    <a:pt x="300" y="190"/>
                  </a:cubicBezTo>
                  <a:cubicBezTo>
                    <a:pt x="300" y="191"/>
                    <a:pt x="300" y="191"/>
                    <a:pt x="300" y="191"/>
                  </a:cubicBezTo>
                  <a:cubicBezTo>
                    <a:pt x="301" y="191"/>
                    <a:pt x="306" y="187"/>
                    <a:pt x="307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9" y="188"/>
                    <a:pt x="310" y="189"/>
                    <a:pt x="311" y="189"/>
                  </a:cubicBezTo>
                  <a:cubicBezTo>
                    <a:pt x="313" y="189"/>
                    <a:pt x="314" y="187"/>
                    <a:pt x="317" y="183"/>
                  </a:cubicBezTo>
                  <a:lnTo>
                    <a:pt x="317" y="183"/>
                  </a:lnTo>
                  <a:cubicBezTo>
                    <a:pt x="317" y="184"/>
                    <a:pt x="317" y="184"/>
                    <a:pt x="313" y="190"/>
                  </a:cubicBezTo>
                  <a:cubicBezTo>
                    <a:pt x="309" y="197"/>
                    <a:pt x="309" y="197"/>
                    <a:pt x="310" y="198"/>
                  </a:cubicBezTo>
                  <a:cubicBezTo>
                    <a:pt x="313" y="194"/>
                    <a:pt x="316" y="189"/>
                    <a:pt x="319" y="185"/>
                  </a:cubicBezTo>
                  <a:cubicBezTo>
                    <a:pt x="321" y="181"/>
                    <a:pt x="322" y="180"/>
                    <a:pt x="322" y="180"/>
                  </a:cubicBezTo>
                  <a:lnTo>
                    <a:pt x="322" y="180"/>
                  </a:lnTo>
                  <a:cubicBezTo>
                    <a:pt x="322" y="180"/>
                    <a:pt x="322" y="182"/>
                    <a:pt x="320" y="186"/>
                  </a:cubicBezTo>
                  <a:cubicBezTo>
                    <a:pt x="319" y="191"/>
                    <a:pt x="319" y="193"/>
                    <a:pt x="321" y="193"/>
                  </a:cubicBezTo>
                  <a:cubicBezTo>
                    <a:pt x="322" y="193"/>
                    <a:pt x="323" y="192"/>
                    <a:pt x="326" y="189"/>
                  </a:cubicBezTo>
                  <a:lnTo>
                    <a:pt x="326" y="189"/>
                  </a:lnTo>
                  <a:cubicBezTo>
                    <a:pt x="326" y="189"/>
                    <a:pt x="327" y="190"/>
                    <a:pt x="322" y="197"/>
                  </a:cubicBezTo>
                  <a:cubicBezTo>
                    <a:pt x="320" y="201"/>
                    <a:pt x="318" y="206"/>
                    <a:pt x="319" y="206"/>
                  </a:cubicBezTo>
                  <a:cubicBezTo>
                    <a:pt x="320" y="206"/>
                    <a:pt x="322" y="204"/>
                    <a:pt x="326" y="199"/>
                  </a:cubicBezTo>
                  <a:lnTo>
                    <a:pt x="326" y="199"/>
                  </a:lnTo>
                  <a:cubicBezTo>
                    <a:pt x="326" y="199"/>
                    <a:pt x="326" y="200"/>
                    <a:pt x="321" y="206"/>
                  </a:cubicBezTo>
                  <a:cubicBezTo>
                    <a:pt x="319" y="211"/>
                    <a:pt x="317" y="215"/>
                    <a:pt x="317" y="215"/>
                  </a:cubicBezTo>
                  <a:cubicBezTo>
                    <a:pt x="317" y="215"/>
                    <a:pt x="319" y="213"/>
                    <a:pt x="322" y="207"/>
                  </a:cubicBezTo>
                  <a:cubicBezTo>
                    <a:pt x="325" y="205"/>
                    <a:pt x="326" y="204"/>
                    <a:pt x="327" y="204"/>
                  </a:cubicBezTo>
                  <a:cubicBezTo>
                    <a:pt x="329" y="204"/>
                    <a:pt x="329" y="206"/>
                    <a:pt x="327" y="211"/>
                  </a:cubicBezTo>
                  <a:cubicBezTo>
                    <a:pt x="327" y="211"/>
                    <a:pt x="327" y="211"/>
                    <a:pt x="328" y="211"/>
                  </a:cubicBezTo>
                  <a:cubicBezTo>
                    <a:pt x="328" y="211"/>
                    <a:pt x="329" y="210"/>
                    <a:pt x="332" y="205"/>
                  </a:cubicBezTo>
                  <a:lnTo>
                    <a:pt x="337" y="198"/>
                  </a:lnTo>
                  <a:lnTo>
                    <a:pt x="337" y="198"/>
                  </a:lnTo>
                  <a:cubicBezTo>
                    <a:pt x="333" y="205"/>
                    <a:pt x="331" y="208"/>
                    <a:pt x="331" y="208"/>
                  </a:cubicBezTo>
                  <a:cubicBezTo>
                    <a:pt x="331" y="208"/>
                    <a:pt x="334" y="205"/>
                    <a:pt x="338" y="198"/>
                  </a:cubicBezTo>
                  <a:cubicBezTo>
                    <a:pt x="340" y="195"/>
                    <a:pt x="341" y="194"/>
                    <a:pt x="342" y="194"/>
                  </a:cubicBezTo>
                  <a:lnTo>
                    <a:pt x="342" y="194"/>
                  </a:lnTo>
                  <a:cubicBezTo>
                    <a:pt x="342" y="194"/>
                    <a:pt x="342" y="196"/>
                    <a:pt x="339" y="199"/>
                  </a:cubicBezTo>
                  <a:cubicBezTo>
                    <a:pt x="335" y="206"/>
                    <a:pt x="336" y="207"/>
                    <a:pt x="336" y="207"/>
                  </a:cubicBezTo>
                  <a:cubicBezTo>
                    <a:pt x="336" y="207"/>
                    <a:pt x="341" y="204"/>
                    <a:pt x="344" y="204"/>
                  </a:cubicBezTo>
                  <a:cubicBezTo>
                    <a:pt x="345" y="204"/>
                    <a:pt x="345" y="205"/>
                    <a:pt x="346" y="205"/>
                  </a:cubicBezTo>
                  <a:cubicBezTo>
                    <a:pt x="349" y="207"/>
                    <a:pt x="350" y="209"/>
                    <a:pt x="352" y="209"/>
                  </a:cubicBezTo>
                  <a:cubicBezTo>
                    <a:pt x="354" y="209"/>
                    <a:pt x="355" y="207"/>
                    <a:pt x="357" y="204"/>
                  </a:cubicBezTo>
                  <a:cubicBezTo>
                    <a:pt x="360" y="201"/>
                    <a:pt x="361" y="200"/>
                    <a:pt x="362" y="200"/>
                  </a:cubicBezTo>
                  <a:lnTo>
                    <a:pt x="362" y="200"/>
                  </a:lnTo>
                  <a:cubicBezTo>
                    <a:pt x="362" y="200"/>
                    <a:pt x="361" y="202"/>
                    <a:pt x="359" y="205"/>
                  </a:cubicBezTo>
                  <a:cubicBezTo>
                    <a:pt x="355" y="212"/>
                    <a:pt x="355" y="213"/>
                    <a:pt x="356" y="213"/>
                  </a:cubicBezTo>
                  <a:cubicBezTo>
                    <a:pt x="356" y="214"/>
                    <a:pt x="357" y="214"/>
                    <a:pt x="353" y="221"/>
                  </a:cubicBezTo>
                  <a:cubicBezTo>
                    <a:pt x="356" y="216"/>
                    <a:pt x="357" y="215"/>
                    <a:pt x="357" y="215"/>
                  </a:cubicBezTo>
                  <a:cubicBezTo>
                    <a:pt x="358" y="215"/>
                    <a:pt x="358" y="215"/>
                    <a:pt x="358" y="215"/>
                  </a:cubicBezTo>
                  <a:cubicBezTo>
                    <a:pt x="356" y="219"/>
                    <a:pt x="355" y="220"/>
                    <a:pt x="355" y="220"/>
                  </a:cubicBezTo>
                  <a:cubicBezTo>
                    <a:pt x="355" y="220"/>
                    <a:pt x="357" y="219"/>
                    <a:pt x="359" y="216"/>
                  </a:cubicBezTo>
                  <a:cubicBezTo>
                    <a:pt x="364" y="210"/>
                    <a:pt x="367" y="206"/>
                    <a:pt x="367" y="206"/>
                  </a:cubicBezTo>
                  <a:lnTo>
                    <a:pt x="367" y="206"/>
                  </a:lnTo>
                  <a:cubicBezTo>
                    <a:pt x="367" y="206"/>
                    <a:pt x="365" y="210"/>
                    <a:pt x="361" y="216"/>
                  </a:cubicBezTo>
                  <a:cubicBezTo>
                    <a:pt x="356" y="221"/>
                    <a:pt x="354" y="227"/>
                    <a:pt x="354" y="227"/>
                  </a:cubicBezTo>
                  <a:cubicBezTo>
                    <a:pt x="354" y="227"/>
                    <a:pt x="355" y="226"/>
                    <a:pt x="356" y="224"/>
                  </a:cubicBezTo>
                  <a:cubicBezTo>
                    <a:pt x="362" y="217"/>
                    <a:pt x="362" y="219"/>
                    <a:pt x="367" y="213"/>
                  </a:cubicBezTo>
                  <a:lnTo>
                    <a:pt x="367" y="213"/>
                  </a:lnTo>
                  <a:cubicBezTo>
                    <a:pt x="368" y="213"/>
                    <a:pt x="368" y="214"/>
                    <a:pt x="364" y="220"/>
                  </a:cubicBezTo>
                  <a:cubicBezTo>
                    <a:pt x="362" y="223"/>
                    <a:pt x="362" y="224"/>
                    <a:pt x="363" y="224"/>
                  </a:cubicBezTo>
                  <a:cubicBezTo>
                    <a:pt x="365" y="224"/>
                    <a:pt x="369" y="221"/>
                    <a:pt x="373" y="217"/>
                  </a:cubicBezTo>
                  <a:lnTo>
                    <a:pt x="373" y="217"/>
                  </a:lnTo>
                  <a:cubicBezTo>
                    <a:pt x="368" y="224"/>
                    <a:pt x="368" y="224"/>
                    <a:pt x="370" y="225"/>
                  </a:cubicBezTo>
                  <a:cubicBezTo>
                    <a:pt x="371" y="224"/>
                    <a:pt x="372" y="223"/>
                    <a:pt x="372" y="223"/>
                  </a:cubicBezTo>
                  <a:lnTo>
                    <a:pt x="372" y="223"/>
                  </a:lnTo>
                  <a:cubicBezTo>
                    <a:pt x="372" y="223"/>
                    <a:pt x="368" y="227"/>
                    <a:pt x="365" y="232"/>
                  </a:cubicBezTo>
                  <a:cubicBezTo>
                    <a:pt x="359" y="239"/>
                    <a:pt x="361" y="239"/>
                    <a:pt x="362" y="240"/>
                  </a:cubicBezTo>
                  <a:cubicBezTo>
                    <a:pt x="364" y="237"/>
                    <a:pt x="366" y="236"/>
                    <a:pt x="367" y="236"/>
                  </a:cubicBezTo>
                  <a:cubicBezTo>
                    <a:pt x="369" y="236"/>
                    <a:pt x="370" y="237"/>
                    <a:pt x="371" y="238"/>
                  </a:cubicBezTo>
                  <a:cubicBezTo>
                    <a:pt x="371" y="238"/>
                    <a:pt x="371" y="238"/>
                    <a:pt x="372" y="238"/>
                  </a:cubicBezTo>
                  <a:cubicBezTo>
                    <a:pt x="375" y="238"/>
                    <a:pt x="380" y="232"/>
                    <a:pt x="390" y="222"/>
                  </a:cubicBezTo>
                  <a:lnTo>
                    <a:pt x="401" y="210"/>
                  </a:lnTo>
                  <a:lnTo>
                    <a:pt x="391" y="223"/>
                  </a:lnTo>
                  <a:lnTo>
                    <a:pt x="376" y="242"/>
                  </a:lnTo>
                  <a:cubicBezTo>
                    <a:pt x="380" y="239"/>
                    <a:pt x="384" y="234"/>
                    <a:pt x="386" y="230"/>
                  </a:cubicBezTo>
                  <a:cubicBezTo>
                    <a:pt x="389" y="227"/>
                    <a:pt x="390" y="226"/>
                    <a:pt x="391" y="226"/>
                  </a:cubicBezTo>
                  <a:lnTo>
                    <a:pt x="391" y="226"/>
                  </a:lnTo>
                  <a:cubicBezTo>
                    <a:pt x="391" y="226"/>
                    <a:pt x="390" y="228"/>
                    <a:pt x="389" y="232"/>
                  </a:cubicBezTo>
                  <a:cubicBezTo>
                    <a:pt x="386" y="236"/>
                    <a:pt x="385" y="238"/>
                    <a:pt x="386" y="238"/>
                  </a:cubicBezTo>
                  <a:cubicBezTo>
                    <a:pt x="387" y="238"/>
                    <a:pt x="388" y="236"/>
                    <a:pt x="391" y="233"/>
                  </a:cubicBezTo>
                  <a:lnTo>
                    <a:pt x="391" y="233"/>
                  </a:lnTo>
                  <a:cubicBezTo>
                    <a:pt x="391" y="234"/>
                    <a:pt x="392" y="234"/>
                    <a:pt x="387" y="241"/>
                  </a:cubicBezTo>
                  <a:cubicBezTo>
                    <a:pt x="387" y="241"/>
                    <a:pt x="387" y="242"/>
                    <a:pt x="388" y="242"/>
                  </a:cubicBezTo>
                  <a:cubicBezTo>
                    <a:pt x="388" y="242"/>
                    <a:pt x="389" y="240"/>
                    <a:pt x="393" y="235"/>
                  </a:cubicBezTo>
                  <a:cubicBezTo>
                    <a:pt x="395" y="233"/>
                    <a:pt x="397" y="231"/>
                    <a:pt x="397" y="231"/>
                  </a:cubicBezTo>
                  <a:lnTo>
                    <a:pt x="397" y="231"/>
                  </a:lnTo>
                  <a:cubicBezTo>
                    <a:pt x="397" y="231"/>
                    <a:pt x="397" y="233"/>
                    <a:pt x="394" y="236"/>
                  </a:cubicBezTo>
                  <a:cubicBezTo>
                    <a:pt x="388" y="245"/>
                    <a:pt x="386" y="249"/>
                    <a:pt x="387" y="249"/>
                  </a:cubicBezTo>
                  <a:cubicBezTo>
                    <a:pt x="387" y="249"/>
                    <a:pt x="389" y="247"/>
                    <a:pt x="391" y="245"/>
                  </a:cubicBezTo>
                  <a:cubicBezTo>
                    <a:pt x="395" y="240"/>
                    <a:pt x="396" y="240"/>
                    <a:pt x="397" y="240"/>
                  </a:cubicBezTo>
                  <a:cubicBezTo>
                    <a:pt x="397" y="240"/>
                    <a:pt x="397" y="240"/>
                    <a:pt x="398" y="240"/>
                  </a:cubicBezTo>
                  <a:cubicBezTo>
                    <a:pt x="398" y="240"/>
                    <a:pt x="398" y="240"/>
                    <a:pt x="398" y="240"/>
                  </a:cubicBezTo>
                  <a:cubicBezTo>
                    <a:pt x="398" y="240"/>
                    <a:pt x="400" y="239"/>
                    <a:pt x="404" y="235"/>
                  </a:cubicBezTo>
                  <a:lnTo>
                    <a:pt x="405" y="236"/>
                  </a:lnTo>
                  <a:cubicBezTo>
                    <a:pt x="405" y="237"/>
                    <a:pt x="401" y="242"/>
                    <a:pt x="399" y="242"/>
                  </a:cubicBezTo>
                  <a:cubicBezTo>
                    <a:pt x="399" y="242"/>
                    <a:pt x="399" y="242"/>
                    <a:pt x="399" y="242"/>
                  </a:cubicBezTo>
                  <a:lnTo>
                    <a:pt x="394" y="249"/>
                  </a:lnTo>
                  <a:cubicBezTo>
                    <a:pt x="395" y="249"/>
                    <a:pt x="395" y="250"/>
                    <a:pt x="396" y="250"/>
                  </a:cubicBezTo>
                  <a:cubicBezTo>
                    <a:pt x="397" y="250"/>
                    <a:pt x="399" y="249"/>
                    <a:pt x="402" y="245"/>
                  </a:cubicBezTo>
                  <a:lnTo>
                    <a:pt x="402" y="245"/>
                  </a:lnTo>
                  <a:cubicBezTo>
                    <a:pt x="398" y="250"/>
                    <a:pt x="394" y="255"/>
                    <a:pt x="395" y="255"/>
                  </a:cubicBezTo>
                  <a:cubicBezTo>
                    <a:pt x="395" y="255"/>
                    <a:pt x="396" y="255"/>
                    <a:pt x="398" y="253"/>
                  </a:cubicBezTo>
                  <a:cubicBezTo>
                    <a:pt x="402" y="248"/>
                    <a:pt x="404" y="246"/>
                    <a:pt x="404" y="246"/>
                  </a:cubicBezTo>
                  <a:lnTo>
                    <a:pt x="404" y="246"/>
                  </a:lnTo>
                  <a:cubicBezTo>
                    <a:pt x="405" y="246"/>
                    <a:pt x="402" y="250"/>
                    <a:pt x="399" y="254"/>
                  </a:cubicBezTo>
                  <a:cubicBezTo>
                    <a:pt x="393" y="260"/>
                    <a:pt x="390" y="263"/>
                    <a:pt x="391" y="263"/>
                  </a:cubicBezTo>
                  <a:cubicBezTo>
                    <a:pt x="391" y="263"/>
                    <a:pt x="394" y="260"/>
                    <a:pt x="401" y="256"/>
                  </a:cubicBezTo>
                  <a:cubicBezTo>
                    <a:pt x="401" y="256"/>
                    <a:pt x="401" y="256"/>
                    <a:pt x="402" y="256"/>
                  </a:cubicBezTo>
                  <a:cubicBezTo>
                    <a:pt x="403" y="256"/>
                    <a:pt x="407" y="254"/>
                    <a:pt x="409" y="254"/>
                  </a:cubicBezTo>
                  <a:cubicBezTo>
                    <a:pt x="410" y="254"/>
                    <a:pt x="411" y="254"/>
                    <a:pt x="411" y="254"/>
                  </a:cubicBezTo>
                  <a:cubicBezTo>
                    <a:pt x="413" y="257"/>
                    <a:pt x="413" y="258"/>
                    <a:pt x="410" y="263"/>
                  </a:cubicBezTo>
                  <a:lnTo>
                    <a:pt x="410" y="263"/>
                  </a:lnTo>
                  <a:cubicBezTo>
                    <a:pt x="413" y="260"/>
                    <a:pt x="414" y="259"/>
                    <a:pt x="415" y="259"/>
                  </a:cubicBezTo>
                  <a:cubicBezTo>
                    <a:pt x="416" y="259"/>
                    <a:pt x="416" y="260"/>
                    <a:pt x="417" y="260"/>
                  </a:cubicBezTo>
                  <a:cubicBezTo>
                    <a:pt x="415" y="263"/>
                    <a:pt x="415" y="264"/>
                    <a:pt x="416" y="264"/>
                  </a:cubicBezTo>
                  <a:cubicBezTo>
                    <a:pt x="417" y="264"/>
                    <a:pt x="421" y="261"/>
                    <a:pt x="426" y="258"/>
                  </a:cubicBezTo>
                  <a:lnTo>
                    <a:pt x="424" y="257"/>
                  </a:lnTo>
                  <a:cubicBezTo>
                    <a:pt x="431" y="250"/>
                    <a:pt x="434" y="248"/>
                    <a:pt x="434" y="248"/>
                  </a:cubicBezTo>
                  <a:lnTo>
                    <a:pt x="434" y="248"/>
                  </a:lnTo>
                  <a:cubicBezTo>
                    <a:pt x="434" y="248"/>
                    <a:pt x="433" y="249"/>
                    <a:pt x="431" y="252"/>
                  </a:cubicBezTo>
                  <a:cubicBezTo>
                    <a:pt x="428" y="257"/>
                    <a:pt x="424" y="261"/>
                    <a:pt x="420" y="265"/>
                  </a:cubicBezTo>
                  <a:cubicBezTo>
                    <a:pt x="417" y="269"/>
                    <a:pt x="413" y="273"/>
                    <a:pt x="410" y="278"/>
                  </a:cubicBezTo>
                  <a:cubicBezTo>
                    <a:pt x="410" y="278"/>
                    <a:pt x="410" y="278"/>
                    <a:pt x="411" y="278"/>
                  </a:cubicBezTo>
                  <a:cubicBezTo>
                    <a:pt x="411" y="278"/>
                    <a:pt x="412" y="277"/>
                    <a:pt x="417" y="272"/>
                  </a:cubicBezTo>
                  <a:cubicBezTo>
                    <a:pt x="422" y="267"/>
                    <a:pt x="422" y="267"/>
                    <a:pt x="422" y="267"/>
                  </a:cubicBezTo>
                  <a:cubicBezTo>
                    <a:pt x="423" y="267"/>
                    <a:pt x="423" y="267"/>
                    <a:pt x="423" y="267"/>
                  </a:cubicBezTo>
                  <a:cubicBezTo>
                    <a:pt x="424" y="267"/>
                    <a:pt x="426" y="266"/>
                    <a:pt x="430" y="263"/>
                  </a:cubicBezTo>
                  <a:cubicBezTo>
                    <a:pt x="434" y="260"/>
                    <a:pt x="435" y="258"/>
                    <a:pt x="436" y="258"/>
                  </a:cubicBezTo>
                  <a:cubicBezTo>
                    <a:pt x="436" y="258"/>
                    <a:pt x="436" y="259"/>
                    <a:pt x="436" y="259"/>
                  </a:cubicBezTo>
                  <a:cubicBezTo>
                    <a:pt x="431" y="265"/>
                    <a:pt x="432" y="266"/>
                    <a:pt x="432" y="266"/>
                  </a:cubicBezTo>
                  <a:lnTo>
                    <a:pt x="427" y="271"/>
                  </a:lnTo>
                  <a:lnTo>
                    <a:pt x="415" y="284"/>
                  </a:lnTo>
                  <a:cubicBezTo>
                    <a:pt x="415" y="284"/>
                    <a:pt x="416" y="284"/>
                    <a:pt x="416" y="284"/>
                  </a:cubicBezTo>
                  <a:cubicBezTo>
                    <a:pt x="416" y="284"/>
                    <a:pt x="421" y="279"/>
                    <a:pt x="421" y="279"/>
                  </a:cubicBezTo>
                  <a:cubicBezTo>
                    <a:pt x="422" y="278"/>
                    <a:pt x="423" y="278"/>
                    <a:pt x="424" y="278"/>
                  </a:cubicBezTo>
                  <a:cubicBezTo>
                    <a:pt x="431" y="278"/>
                    <a:pt x="439" y="287"/>
                    <a:pt x="440" y="288"/>
                  </a:cubicBezTo>
                  <a:cubicBezTo>
                    <a:pt x="438" y="292"/>
                    <a:pt x="437" y="294"/>
                    <a:pt x="438" y="294"/>
                  </a:cubicBezTo>
                  <a:cubicBezTo>
                    <a:pt x="439" y="294"/>
                    <a:pt x="440" y="293"/>
                    <a:pt x="442" y="290"/>
                  </a:cubicBezTo>
                  <a:cubicBezTo>
                    <a:pt x="445" y="288"/>
                    <a:pt x="446" y="287"/>
                    <a:pt x="448" y="287"/>
                  </a:cubicBezTo>
                  <a:cubicBezTo>
                    <a:pt x="450" y="287"/>
                    <a:pt x="452" y="289"/>
                    <a:pt x="454" y="291"/>
                  </a:cubicBezTo>
                  <a:cubicBezTo>
                    <a:pt x="456" y="294"/>
                    <a:pt x="457" y="297"/>
                    <a:pt x="460" y="297"/>
                  </a:cubicBezTo>
                  <a:cubicBezTo>
                    <a:pt x="461" y="297"/>
                    <a:pt x="463" y="296"/>
                    <a:pt x="465" y="294"/>
                  </a:cubicBezTo>
                  <a:lnTo>
                    <a:pt x="466" y="296"/>
                  </a:lnTo>
                  <a:cubicBezTo>
                    <a:pt x="466" y="296"/>
                    <a:pt x="466" y="296"/>
                    <a:pt x="467" y="296"/>
                  </a:cubicBezTo>
                  <a:cubicBezTo>
                    <a:pt x="468" y="296"/>
                    <a:pt x="473" y="294"/>
                    <a:pt x="474" y="294"/>
                  </a:cubicBezTo>
                  <a:cubicBezTo>
                    <a:pt x="475" y="294"/>
                    <a:pt x="475" y="294"/>
                    <a:pt x="475" y="294"/>
                  </a:cubicBezTo>
                  <a:cubicBezTo>
                    <a:pt x="478" y="291"/>
                    <a:pt x="480" y="290"/>
                    <a:pt x="480" y="290"/>
                  </a:cubicBezTo>
                  <a:lnTo>
                    <a:pt x="480" y="290"/>
                  </a:lnTo>
                  <a:cubicBezTo>
                    <a:pt x="480" y="290"/>
                    <a:pt x="478" y="291"/>
                    <a:pt x="475" y="294"/>
                  </a:cubicBezTo>
                  <a:cubicBezTo>
                    <a:pt x="470" y="297"/>
                    <a:pt x="467" y="300"/>
                    <a:pt x="464" y="305"/>
                  </a:cubicBezTo>
                  <a:cubicBezTo>
                    <a:pt x="464" y="305"/>
                    <a:pt x="464" y="305"/>
                    <a:pt x="464" y="305"/>
                  </a:cubicBezTo>
                  <a:cubicBezTo>
                    <a:pt x="465" y="305"/>
                    <a:pt x="471" y="300"/>
                    <a:pt x="476" y="296"/>
                  </a:cubicBezTo>
                  <a:cubicBezTo>
                    <a:pt x="481" y="292"/>
                    <a:pt x="482" y="291"/>
                    <a:pt x="483" y="291"/>
                  </a:cubicBezTo>
                  <a:cubicBezTo>
                    <a:pt x="483" y="291"/>
                    <a:pt x="483" y="291"/>
                    <a:pt x="483" y="291"/>
                  </a:cubicBezTo>
                  <a:cubicBezTo>
                    <a:pt x="484" y="291"/>
                    <a:pt x="484" y="291"/>
                    <a:pt x="477" y="297"/>
                  </a:cubicBezTo>
                  <a:lnTo>
                    <a:pt x="465" y="307"/>
                  </a:lnTo>
                  <a:lnTo>
                    <a:pt x="466" y="308"/>
                  </a:lnTo>
                  <a:cubicBezTo>
                    <a:pt x="470" y="304"/>
                    <a:pt x="472" y="304"/>
                    <a:pt x="472" y="304"/>
                  </a:cubicBezTo>
                  <a:cubicBezTo>
                    <a:pt x="473" y="304"/>
                    <a:pt x="473" y="304"/>
                    <a:pt x="473" y="304"/>
                  </a:cubicBezTo>
                  <a:cubicBezTo>
                    <a:pt x="473" y="304"/>
                    <a:pt x="473" y="304"/>
                    <a:pt x="460" y="315"/>
                  </a:cubicBezTo>
                  <a:cubicBezTo>
                    <a:pt x="454" y="320"/>
                    <a:pt x="451" y="323"/>
                    <a:pt x="451" y="323"/>
                  </a:cubicBezTo>
                  <a:cubicBezTo>
                    <a:pt x="452" y="323"/>
                    <a:pt x="455" y="321"/>
                    <a:pt x="461" y="316"/>
                  </a:cubicBezTo>
                  <a:lnTo>
                    <a:pt x="468" y="312"/>
                  </a:lnTo>
                  <a:lnTo>
                    <a:pt x="468" y="312"/>
                  </a:lnTo>
                  <a:cubicBezTo>
                    <a:pt x="464" y="316"/>
                    <a:pt x="463" y="317"/>
                    <a:pt x="463" y="317"/>
                  </a:cubicBezTo>
                  <a:cubicBezTo>
                    <a:pt x="465" y="317"/>
                    <a:pt x="472" y="312"/>
                    <a:pt x="476" y="309"/>
                  </a:cubicBezTo>
                  <a:lnTo>
                    <a:pt x="476" y="309"/>
                  </a:lnTo>
                  <a:cubicBezTo>
                    <a:pt x="470" y="315"/>
                    <a:pt x="468" y="318"/>
                    <a:pt x="468" y="318"/>
                  </a:cubicBezTo>
                  <a:cubicBezTo>
                    <a:pt x="468" y="318"/>
                    <a:pt x="471" y="315"/>
                    <a:pt x="477" y="311"/>
                  </a:cubicBezTo>
                  <a:cubicBezTo>
                    <a:pt x="480" y="308"/>
                    <a:pt x="482" y="307"/>
                    <a:pt x="482" y="307"/>
                  </a:cubicBezTo>
                  <a:lnTo>
                    <a:pt x="482" y="307"/>
                  </a:lnTo>
                  <a:cubicBezTo>
                    <a:pt x="483" y="307"/>
                    <a:pt x="481" y="309"/>
                    <a:pt x="478" y="312"/>
                  </a:cubicBezTo>
                  <a:cubicBezTo>
                    <a:pt x="473" y="318"/>
                    <a:pt x="474" y="318"/>
                    <a:pt x="474" y="319"/>
                  </a:cubicBezTo>
                  <a:cubicBezTo>
                    <a:pt x="476" y="318"/>
                    <a:pt x="477" y="318"/>
                    <a:pt x="479" y="318"/>
                  </a:cubicBezTo>
                  <a:cubicBezTo>
                    <a:pt x="483" y="318"/>
                    <a:pt x="485" y="321"/>
                    <a:pt x="487" y="324"/>
                  </a:cubicBezTo>
                  <a:cubicBezTo>
                    <a:pt x="489" y="328"/>
                    <a:pt x="492" y="331"/>
                    <a:pt x="494" y="331"/>
                  </a:cubicBezTo>
                  <a:cubicBezTo>
                    <a:pt x="496" y="331"/>
                    <a:pt x="498" y="330"/>
                    <a:pt x="500" y="328"/>
                  </a:cubicBezTo>
                  <a:lnTo>
                    <a:pt x="500" y="328"/>
                  </a:lnTo>
                  <a:cubicBezTo>
                    <a:pt x="501" y="330"/>
                    <a:pt x="501" y="330"/>
                    <a:pt x="494" y="335"/>
                  </a:cubicBezTo>
                  <a:cubicBezTo>
                    <a:pt x="491" y="337"/>
                    <a:pt x="490" y="339"/>
                    <a:pt x="491" y="339"/>
                  </a:cubicBezTo>
                  <a:cubicBezTo>
                    <a:pt x="491" y="339"/>
                    <a:pt x="495" y="337"/>
                    <a:pt x="502" y="332"/>
                  </a:cubicBezTo>
                  <a:lnTo>
                    <a:pt x="502" y="332"/>
                  </a:lnTo>
                  <a:cubicBezTo>
                    <a:pt x="495" y="337"/>
                    <a:pt x="496" y="339"/>
                    <a:pt x="499" y="341"/>
                  </a:cubicBezTo>
                  <a:cubicBezTo>
                    <a:pt x="499" y="342"/>
                    <a:pt x="500" y="343"/>
                    <a:pt x="502" y="343"/>
                  </a:cubicBezTo>
                  <a:cubicBezTo>
                    <a:pt x="503" y="343"/>
                    <a:pt x="505" y="343"/>
                    <a:pt x="507" y="341"/>
                  </a:cubicBezTo>
                  <a:lnTo>
                    <a:pt x="507" y="341"/>
                  </a:lnTo>
                  <a:cubicBezTo>
                    <a:pt x="498" y="347"/>
                    <a:pt x="493" y="354"/>
                    <a:pt x="496" y="354"/>
                  </a:cubicBezTo>
                  <a:cubicBezTo>
                    <a:pt x="498" y="354"/>
                    <a:pt x="500" y="353"/>
                    <a:pt x="504" y="351"/>
                  </a:cubicBezTo>
                  <a:lnTo>
                    <a:pt x="504" y="351"/>
                  </a:lnTo>
                  <a:cubicBezTo>
                    <a:pt x="505" y="351"/>
                    <a:pt x="505" y="352"/>
                    <a:pt x="499" y="357"/>
                  </a:cubicBezTo>
                  <a:cubicBezTo>
                    <a:pt x="499" y="357"/>
                    <a:pt x="499" y="357"/>
                    <a:pt x="499" y="357"/>
                  </a:cubicBezTo>
                  <a:cubicBezTo>
                    <a:pt x="500" y="357"/>
                    <a:pt x="503" y="356"/>
                    <a:pt x="507" y="354"/>
                  </a:cubicBezTo>
                  <a:cubicBezTo>
                    <a:pt x="507" y="355"/>
                    <a:pt x="510" y="358"/>
                    <a:pt x="510" y="359"/>
                  </a:cubicBezTo>
                  <a:cubicBezTo>
                    <a:pt x="510" y="359"/>
                    <a:pt x="511" y="360"/>
                    <a:pt x="511" y="360"/>
                  </a:cubicBezTo>
                  <a:cubicBezTo>
                    <a:pt x="514" y="360"/>
                    <a:pt x="518" y="358"/>
                    <a:pt x="518" y="358"/>
                  </a:cubicBezTo>
                  <a:lnTo>
                    <a:pt x="519" y="358"/>
                  </a:lnTo>
                  <a:cubicBezTo>
                    <a:pt x="512" y="362"/>
                    <a:pt x="514" y="365"/>
                    <a:pt x="516" y="370"/>
                  </a:cubicBezTo>
                  <a:cubicBezTo>
                    <a:pt x="519" y="374"/>
                    <a:pt x="521" y="379"/>
                    <a:pt x="515" y="385"/>
                  </a:cubicBezTo>
                  <a:cubicBezTo>
                    <a:pt x="515" y="385"/>
                    <a:pt x="515" y="385"/>
                    <a:pt x="522" y="381"/>
                  </a:cubicBezTo>
                  <a:cubicBezTo>
                    <a:pt x="530" y="376"/>
                    <a:pt x="534" y="374"/>
                    <a:pt x="534" y="374"/>
                  </a:cubicBezTo>
                  <a:lnTo>
                    <a:pt x="534" y="374"/>
                  </a:lnTo>
                  <a:cubicBezTo>
                    <a:pt x="535" y="374"/>
                    <a:pt x="533" y="376"/>
                    <a:pt x="530" y="378"/>
                  </a:cubicBezTo>
                  <a:cubicBezTo>
                    <a:pt x="523" y="384"/>
                    <a:pt x="520" y="387"/>
                    <a:pt x="522" y="387"/>
                  </a:cubicBezTo>
                  <a:cubicBezTo>
                    <a:pt x="523" y="387"/>
                    <a:pt x="527" y="386"/>
                    <a:pt x="532" y="382"/>
                  </a:cubicBezTo>
                  <a:lnTo>
                    <a:pt x="532" y="382"/>
                  </a:lnTo>
                  <a:lnTo>
                    <a:pt x="525" y="387"/>
                  </a:lnTo>
                  <a:cubicBezTo>
                    <a:pt x="520" y="391"/>
                    <a:pt x="518" y="393"/>
                    <a:pt x="520" y="393"/>
                  </a:cubicBezTo>
                  <a:cubicBezTo>
                    <a:pt x="521" y="393"/>
                    <a:pt x="527" y="390"/>
                    <a:pt x="534" y="386"/>
                  </a:cubicBezTo>
                  <a:lnTo>
                    <a:pt x="534" y="386"/>
                  </a:lnTo>
                  <a:cubicBezTo>
                    <a:pt x="529" y="389"/>
                    <a:pt x="525" y="393"/>
                    <a:pt x="526" y="393"/>
                  </a:cubicBezTo>
                  <a:cubicBezTo>
                    <a:pt x="526" y="393"/>
                    <a:pt x="527" y="392"/>
                    <a:pt x="529" y="391"/>
                  </a:cubicBezTo>
                  <a:lnTo>
                    <a:pt x="529" y="391"/>
                  </a:lnTo>
                  <a:cubicBezTo>
                    <a:pt x="529" y="392"/>
                    <a:pt x="529" y="392"/>
                    <a:pt x="515" y="401"/>
                  </a:cubicBezTo>
                  <a:cubicBezTo>
                    <a:pt x="514" y="399"/>
                    <a:pt x="511" y="398"/>
                    <a:pt x="509" y="398"/>
                  </a:cubicBezTo>
                  <a:cubicBezTo>
                    <a:pt x="504" y="398"/>
                    <a:pt x="499" y="404"/>
                    <a:pt x="502" y="410"/>
                  </a:cubicBezTo>
                  <a:cubicBezTo>
                    <a:pt x="504" y="413"/>
                    <a:pt x="506" y="415"/>
                    <a:pt x="509" y="415"/>
                  </a:cubicBezTo>
                  <a:cubicBezTo>
                    <a:pt x="514" y="415"/>
                    <a:pt x="519" y="409"/>
                    <a:pt x="516" y="402"/>
                  </a:cubicBezTo>
                  <a:lnTo>
                    <a:pt x="516" y="402"/>
                  </a:lnTo>
                  <a:lnTo>
                    <a:pt x="518" y="404"/>
                  </a:lnTo>
                  <a:cubicBezTo>
                    <a:pt x="518" y="404"/>
                    <a:pt x="518" y="404"/>
                    <a:pt x="518" y="404"/>
                  </a:cubicBezTo>
                  <a:cubicBezTo>
                    <a:pt x="518" y="404"/>
                    <a:pt x="520" y="403"/>
                    <a:pt x="524" y="400"/>
                  </a:cubicBezTo>
                  <a:cubicBezTo>
                    <a:pt x="529" y="397"/>
                    <a:pt x="530" y="396"/>
                    <a:pt x="531" y="396"/>
                  </a:cubicBezTo>
                  <a:cubicBezTo>
                    <a:pt x="532" y="396"/>
                    <a:pt x="532" y="397"/>
                    <a:pt x="532" y="397"/>
                  </a:cubicBezTo>
                  <a:cubicBezTo>
                    <a:pt x="530" y="398"/>
                    <a:pt x="529" y="399"/>
                    <a:pt x="529" y="399"/>
                  </a:cubicBezTo>
                  <a:cubicBezTo>
                    <a:pt x="530" y="399"/>
                    <a:pt x="534" y="396"/>
                    <a:pt x="539" y="392"/>
                  </a:cubicBezTo>
                  <a:cubicBezTo>
                    <a:pt x="543" y="389"/>
                    <a:pt x="548" y="386"/>
                    <a:pt x="552" y="383"/>
                  </a:cubicBezTo>
                  <a:lnTo>
                    <a:pt x="566" y="374"/>
                  </a:lnTo>
                  <a:cubicBezTo>
                    <a:pt x="576" y="369"/>
                    <a:pt x="585" y="363"/>
                    <a:pt x="593" y="355"/>
                  </a:cubicBezTo>
                  <a:cubicBezTo>
                    <a:pt x="596" y="351"/>
                    <a:pt x="599" y="347"/>
                    <a:pt x="597" y="347"/>
                  </a:cubicBezTo>
                  <a:cubicBezTo>
                    <a:pt x="596" y="347"/>
                    <a:pt x="594" y="348"/>
                    <a:pt x="589" y="351"/>
                  </a:cubicBezTo>
                  <a:cubicBezTo>
                    <a:pt x="589" y="351"/>
                    <a:pt x="583" y="354"/>
                    <a:pt x="583" y="354"/>
                  </a:cubicBezTo>
                  <a:cubicBezTo>
                    <a:pt x="582" y="353"/>
                    <a:pt x="588" y="348"/>
                    <a:pt x="588" y="348"/>
                  </a:cubicBezTo>
                  <a:cubicBezTo>
                    <a:pt x="595" y="343"/>
                    <a:pt x="593" y="341"/>
                    <a:pt x="592" y="337"/>
                  </a:cubicBezTo>
                  <a:cubicBezTo>
                    <a:pt x="588" y="333"/>
                    <a:pt x="587" y="331"/>
                    <a:pt x="594" y="325"/>
                  </a:cubicBezTo>
                  <a:cubicBezTo>
                    <a:pt x="599" y="321"/>
                    <a:pt x="599" y="319"/>
                    <a:pt x="599" y="319"/>
                  </a:cubicBezTo>
                  <a:lnTo>
                    <a:pt x="599" y="319"/>
                  </a:lnTo>
                  <a:cubicBezTo>
                    <a:pt x="597" y="321"/>
                    <a:pt x="596" y="321"/>
                    <a:pt x="595" y="321"/>
                  </a:cubicBezTo>
                  <a:cubicBezTo>
                    <a:pt x="591" y="321"/>
                    <a:pt x="590" y="318"/>
                    <a:pt x="587" y="315"/>
                  </a:cubicBezTo>
                  <a:cubicBezTo>
                    <a:pt x="585" y="312"/>
                    <a:pt x="583" y="308"/>
                    <a:pt x="579" y="308"/>
                  </a:cubicBezTo>
                  <a:cubicBezTo>
                    <a:pt x="578" y="308"/>
                    <a:pt x="577" y="308"/>
                    <a:pt x="575" y="309"/>
                  </a:cubicBezTo>
                  <a:lnTo>
                    <a:pt x="574" y="308"/>
                  </a:lnTo>
                  <a:cubicBezTo>
                    <a:pt x="580" y="304"/>
                    <a:pt x="579" y="303"/>
                    <a:pt x="579" y="300"/>
                  </a:cubicBezTo>
                  <a:lnTo>
                    <a:pt x="579" y="300"/>
                  </a:lnTo>
                  <a:cubicBezTo>
                    <a:pt x="575" y="302"/>
                    <a:pt x="572" y="303"/>
                    <a:pt x="571" y="303"/>
                  </a:cubicBezTo>
                  <a:cubicBezTo>
                    <a:pt x="570" y="303"/>
                    <a:pt x="570" y="303"/>
                    <a:pt x="570" y="303"/>
                  </a:cubicBezTo>
                  <a:cubicBezTo>
                    <a:pt x="577" y="298"/>
                    <a:pt x="576" y="297"/>
                    <a:pt x="576" y="296"/>
                  </a:cubicBezTo>
                  <a:cubicBezTo>
                    <a:pt x="575" y="295"/>
                    <a:pt x="575" y="295"/>
                    <a:pt x="574" y="295"/>
                  </a:cubicBezTo>
                  <a:cubicBezTo>
                    <a:pt x="573" y="295"/>
                    <a:pt x="571" y="296"/>
                    <a:pt x="568" y="299"/>
                  </a:cubicBezTo>
                  <a:cubicBezTo>
                    <a:pt x="565" y="295"/>
                    <a:pt x="566" y="289"/>
                    <a:pt x="569" y="286"/>
                  </a:cubicBezTo>
                  <a:cubicBezTo>
                    <a:pt x="571" y="284"/>
                    <a:pt x="572" y="283"/>
                    <a:pt x="571" y="283"/>
                  </a:cubicBezTo>
                  <a:lnTo>
                    <a:pt x="571" y="283"/>
                  </a:lnTo>
                  <a:cubicBezTo>
                    <a:pt x="570" y="283"/>
                    <a:pt x="566" y="286"/>
                    <a:pt x="561" y="289"/>
                  </a:cubicBezTo>
                  <a:cubicBezTo>
                    <a:pt x="557" y="293"/>
                    <a:pt x="552" y="296"/>
                    <a:pt x="548" y="298"/>
                  </a:cubicBezTo>
                  <a:cubicBezTo>
                    <a:pt x="548" y="298"/>
                    <a:pt x="553" y="293"/>
                    <a:pt x="560" y="288"/>
                  </a:cubicBezTo>
                  <a:cubicBezTo>
                    <a:pt x="567" y="284"/>
                    <a:pt x="567" y="284"/>
                    <a:pt x="566" y="282"/>
                  </a:cubicBezTo>
                  <a:lnTo>
                    <a:pt x="566" y="280"/>
                  </a:lnTo>
                  <a:cubicBezTo>
                    <a:pt x="563" y="282"/>
                    <a:pt x="562" y="283"/>
                    <a:pt x="560" y="283"/>
                  </a:cubicBezTo>
                  <a:cubicBezTo>
                    <a:pt x="557" y="283"/>
                    <a:pt x="556" y="280"/>
                    <a:pt x="553" y="277"/>
                  </a:cubicBezTo>
                  <a:cubicBezTo>
                    <a:pt x="551" y="274"/>
                    <a:pt x="549" y="271"/>
                    <a:pt x="547" y="271"/>
                  </a:cubicBezTo>
                  <a:cubicBezTo>
                    <a:pt x="546" y="271"/>
                    <a:pt x="544" y="272"/>
                    <a:pt x="541" y="275"/>
                  </a:cubicBezTo>
                  <a:cubicBezTo>
                    <a:pt x="539" y="277"/>
                    <a:pt x="537" y="278"/>
                    <a:pt x="537" y="278"/>
                  </a:cubicBezTo>
                  <a:cubicBezTo>
                    <a:pt x="536" y="278"/>
                    <a:pt x="537" y="276"/>
                    <a:pt x="540" y="271"/>
                  </a:cubicBezTo>
                  <a:cubicBezTo>
                    <a:pt x="551" y="258"/>
                    <a:pt x="554" y="254"/>
                    <a:pt x="553" y="254"/>
                  </a:cubicBezTo>
                  <a:lnTo>
                    <a:pt x="553" y="254"/>
                  </a:lnTo>
                  <a:cubicBezTo>
                    <a:pt x="553" y="254"/>
                    <a:pt x="551" y="255"/>
                    <a:pt x="549" y="257"/>
                  </a:cubicBezTo>
                  <a:cubicBezTo>
                    <a:pt x="549" y="257"/>
                    <a:pt x="543" y="262"/>
                    <a:pt x="537" y="268"/>
                  </a:cubicBezTo>
                  <a:cubicBezTo>
                    <a:pt x="531" y="273"/>
                    <a:pt x="528" y="275"/>
                    <a:pt x="527" y="275"/>
                  </a:cubicBezTo>
                  <a:cubicBezTo>
                    <a:pt x="526" y="275"/>
                    <a:pt x="529" y="272"/>
                    <a:pt x="536" y="266"/>
                  </a:cubicBezTo>
                  <a:cubicBezTo>
                    <a:pt x="543" y="260"/>
                    <a:pt x="541" y="255"/>
                    <a:pt x="535" y="255"/>
                  </a:cubicBezTo>
                  <a:cubicBezTo>
                    <a:pt x="532" y="255"/>
                    <a:pt x="526" y="257"/>
                    <a:pt x="521" y="261"/>
                  </a:cubicBezTo>
                  <a:lnTo>
                    <a:pt x="528" y="256"/>
                  </a:lnTo>
                  <a:cubicBezTo>
                    <a:pt x="533" y="250"/>
                    <a:pt x="533" y="250"/>
                    <a:pt x="531" y="247"/>
                  </a:cubicBezTo>
                  <a:lnTo>
                    <a:pt x="530" y="244"/>
                  </a:lnTo>
                  <a:cubicBezTo>
                    <a:pt x="526" y="248"/>
                    <a:pt x="523" y="250"/>
                    <a:pt x="522" y="250"/>
                  </a:cubicBezTo>
                  <a:cubicBezTo>
                    <a:pt x="520" y="250"/>
                    <a:pt x="523" y="245"/>
                    <a:pt x="527" y="241"/>
                  </a:cubicBezTo>
                  <a:cubicBezTo>
                    <a:pt x="532" y="234"/>
                    <a:pt x="532" y="234"/>
                    <a:pt x="531" y="233"/>
                  </a:cubicBezTo>
                  <a:lnTo>
                    <a:pt x="531" y="233"/>
                  </a:lnTo>
                  <a:cubicBezTo>
                    <a:pt x="527" y="236"/>
                    <a:pt x="524" y="237"/>
                    <a:pt x="523" y="237"/>
                  </a:cubicBezTo>
                  <a:cubicBezTo>
                    <a:pt x="520" y="237"/>
                    <a:pt x="523" y="231"/>
                    <a:pt x="527" y="227"/>
                  </a:cubicBezTo>
                  <a:lnTo>
                    <a:pt x="525" y="226"/>
                  </a:lnTo>
                  <a:cubicBezTo>
                    <a:pt x="522" y="229"/>
                    <a:pt x="521" y="230"/>
                    <a:pt x="519" y="230"/>
                  </a:cubicBezTo>
                  <a:cubicBezTo>
                    <a:pt x="519" y="230"/>
                    <a:pt x="518" y="229"/>
                    <a:pt x="518" y="229"/>
                  </a:cubicBezTo>
                  <a:cubicBezTo>
                    <a:pt x="517" y="228"/>
                    <a:pt x="517" y="228"/>
                    <a:pt x="516" y="228"/>
                  </a:cubicBezTo>
                  <a:cubicBezTo>
                    <a:pt x="515" y="228"/>
                    <a:pt x="513" y="229"/>
                    <a:pt x="510" y="233"/>
                  </a:cubicBezTo>
                  <a:cubicBezTo>
                    <a:pt x="506" y="236"/>
                    <a:pt x="502" y="240"/>
                    <a:pt x="497" y="243"/>
                  </a:cubicBezTo>
                  <a:lnTo>
                    <a:pt x="504" y="238"/>
                  </a:lnTo>
                  <a:cubicBezTo>
                    <a:pt x="510" y="232"/>
                    <a:pt x="507" y="230"/>
                    <a:pt x="506" y="227"/>
                  </a:cubicBezTo>
                  <a:cubicBezTo>
                    <a:pt x="503" y="224"/>
                    <a:pt x="502" y="223"/>
                    <a:pt x="507" y="216"/>
                  </a:cubicBezTo>
                  <a:lnTo>
                    <a:pt x="507" y="216"/>
                  </a:lnTo>
                  <a:lnTo>
                    <a:pt x="501" y="222"/>
                  </a:lnTo>
                  <a:cubicBezTo>
                    <a:pt x="498" y="224"/>
                    <a:pt x="496" y="225"/>
                    <a:pt x="496" y="225"/>
                  </a:cubicBezTo>
                  <a:cubicBezTo>
                    <a:pt x="495" y="225"/>
                    <a:pt x="497" y="224"/>
                    <a:pt x="500" y="221"/>
                  </a:cubicBezTo>
                  <a:cubicBezTo>
                    <a:pt x="503" y="216"/>
                    <a:pt x="504" y="214"/>
                    <a:pt x="501" y="214"/>
                  </a:cubicBezTo>
                  <a:cubicBezTo>
                    <a:pt x="500" y="214"/>
                    <a:pt x="498" y="214"/>
                    <a:pt x="496" y="215"/>
                  </a:cubicBezTo>
                  <a:lnTo>
                    <a:pt x="495" y="214"/>
                  </a:lnTo>
                  <a:cubicBezTo>
                    <a:pt x="501" y="207"/>
                    <a:pt x="503" y="204"/>
                    <a:pt x="502" y="204"/>
                  </a:cubicBezTo>
                  <a:cubicBezTo>
                    <a:pt x="501" y="204"/>
                    <a:pt x="497" y="206"/>
                    <a:pt x="492" y="211"/>
                  </a:cubicBezTo>
                  <a:cubicBezTo>
                    <a:pt x="497" y="205"/>
                    <a:pt x="497" y="205"/>
                    <a:pt x="496" y="204"/>
                  </a:cubicBezTo>
                  <a:lnTo>
                    <a:pt x="496" y="204"/>
                  </a:lnTo>
                  <a:cubicBezTo>
                    <a:pt x="494" y="206"/>
                    <a:pt x="492" y="206"/>
                    <a:pt x="491" y="206"/>
                  </a:cubicBezTo>
                  <a:cubicBezTo>
                    <a:pt x="489" y="206"/>
                    <a:pt x="489" y="204"/>
                    <a:pt x="493" y="201"/>
                  </a:cubicBezTo>
                  <a:lnTo>
                    <a:pt x="493" y="199"/>
                  </a:lnTo>
                  <a:cubicBezTo>
                    <a:pt x="489" y="203"/>
                    <a:pt x="487" y="204"/>
                    <a:pt x="486" y="204"/>
                  </a:cubicBezTo>
                  <a:cubicBezTo>
                    <a:pt x="486" y="204"/>
                    <a:pt x="486" y="203"/>
                    <a:pt x="485" y="203"/>
                  </a:cubicBezTo>
                  <a:cubicBezTo>
                    <a:pt x="485" y="203"/>
                    <a:pt x="485" y="203"/>
                    <a:pt x="485" y="203"/>
                  </a:cubicBezTo>
                  <a:cubicBezTo>
                    <a:pt x="484" y="203"/>
                    <a:pt x="482" y="203"/>
                    <a:pt x="478" y="207"/>
                  </a:cubicBezTo>
                  <a:cubicBezTo>
                    <a:pt x="474" y="211"/>
                    <a:pt x="472" y="212"/>
                    <a:pt x="472" y="212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0" y="211"/>
                    <a:pt x="477" y="206"/>
                    <a:pt x="483" y="201"/>
                  </a:cubicBezTo>
                  <a:cubicBezTo>
                    <a:pt x="486" y="198"/>
                    <a:pt x="487" y="197"/>
                    <a:pt x="487" y="197"/>
                  </a:cubicBezTo>
                  <a:cubicBezTo>
                    <a:pt x="486" y="197"/>
                    <a:pt x="482" y="199"/>
                    <a:pt x="475" y="204"/>
                  </a:cubicBezTo>
                  <a:cubicBezTo>
                    <a:pt x="479" y="200"/>
                    <a:pt x="484" y="196"/>
                    <a:pt x="483" y="196"/>
                  </a:cubicBezTo>
                  <a:lnTo>
                    <a:pt x="483" y="196"/>
                  </a:lnTo>
                  <a:cubicBezTo>
                    <a:pt x="483" y="196"/>
                    <a:pt x="482" y="196"/>
                    <a:pt x="481" y="197"/>
                  </a:cubicBezTo>
                  <a:cubicBezTo>
                    <a:pt x="481" y="197"/>
                    <a:pt x="480" y="197"/>
                    <a:pt x="480" y="197"/>
                  </a:cubicBezTo>
                  <a:cubicBezTo>
                    <a:pt x="480" y="197"/>
                    <a:pt x="478" y="198"/>
                    <a:pt x="474" y="202"/>
                  </a:cubicBezTo>
                  <a:lnTo>
                    <a:pt x="472" y="201"/>
                  </a:lnTo>
                  <a:cubicBezTo>
                    <a:pt x="476" y="193"/>
                    <a:pt x="475" y="193"/>
                    <a:pt x="475" y="192"/>
                  </a:cubicBezTo>
                  <a:lnTo>
                    <a:pt x="475" y="192"/>
                  </a:lnTo>
                  <a:cubicBezTo>
                    <a:pt x="472" y="194"/>
                    <a:pt x="470" y="196"/>
                    <a:pt x="470" y="196"/>
                  </a:cubicBezTo>
                  <a:cubicBezTo>
                    <a:pt x="469" y="196"/>
                    <a:pt x="471" y="194"/>
                    <a:pt x="474" y="190"/>
                  </a:cubicBezTo>
                  <a:cubicBezTo>
                    <a:pt x="476" y="188"/>
                    <a:pt x="477" y="186"/>
                    <a:pt x="477" y="186"/>
                  </a:cubicBezTo>
                  <a:lnTo>
                    <a:pt x="477" y="186"/>
                  </a:lnTo>
                  <a:cubicBezTo>
                    <a:pt x="477" y="186"/>
                    <a:pt x="473" y="189"/>
                    <a:pt x="467" y="196"/>
                  </a:cubicBezTo>
                  <a:cubicBezTo>
                    <a:pt x="465" y="199"/>
                    <a:pt x="463" y="200"/>
                    <a:pt x="463" y="200"/>
                  </a:cubicBezTo>
                  <a:cubicBezTo>
                    <a:pt x="462" y="200"/>
                    <a:pt x="463" y="198"/>
                    <a:pt x="466" y="194"/>
                  </a:cubicBezTo>
                  <a:cubicBezTo>
                    <a:pt x="472" y="187"/>
                    <a:pt x="475" y="184"/>
                    <a:pt x="474" y="184"/>
                  </a:cubicBezTo>
                  <a:lnTo>
                    <a:pt x="474" y="184"/>
                  </a:lnTo>
                  <a:cubicBezTo>
                    <a:pt x="474" y="184"/>
                    <a:pt x="473" y="185"/>
                    <a:pt x="470" y="187"/>
                  </a:cubicBezTo>
                  <a:cubicBezTo>
                    <a:pt x="465" y="193"/>
                    <a:pt x="464" y="193"/>
                    <a:pt x="464" y="193"/>
                  </a:cubicBezTo>
                  <a:cubicBezTo>
                    <a:pt x="469" y="186"/>
                    <a:pt x="464" y="180"/>
                    <a:pt x="458" y="175"/>
                  </a:cubicBezTo>
                  <a:cubicBezTo>
                    <a:pt x="458" y="175"/>
                    <a:pt x="451" y="180"/>
                    <a:pt x="447" y="186"/>
                  </a:cubicBezTo>
                  <a:cubicBezTo>
                    <a:pt x="442" y="191"/>
                    <a:pt x="440" y="193"/>
                    <a:pt x="440" y="193"/>
                  </a:cubicBezTo>
                  <a:cubicBezTo>
                    <a:pt x="440" y="193"/>
                    <a:pt x="443" y="190"/>
                    <a:pt x="446" y="186"/>
                  </a:cubicBezTo>
                  <a:cubicBezTo>
                    <a:pt x="454" y="176"/>
                    <a:pt x="458" y="171"/>
                    <a:pt x="457" y="171"/>
                  </a:cubicBezTo>
                  <a:lnTo>
                    <a:pt x="457" y="171"/>
                  </a:lnTo>
                  <a:cubicBezTo>
                    <a:pt x="456" y="171"/>
                    <a:pt x="452" y="175"/>
                    <a:pt x="445" y="185"/>
                  </a:cubicBezTo>
                  <a:cubicBezTo>
                    <a:pt x="440" y="191"/>
                    <a:pt x="437" y="194"/>
                    <a:pt x="437" y="194"/>
                  </a:cubicBezTo>
                  <a:cubicBezTo>
                    <a:pt x="437" y="194"/>
                    <a:pt x="439" y="191"/>
                    <a:pt x="444" y="184"/>
                  </a:cubicBezTo>
                  <a:cubicBezTo>
                    <a:pt x="446" y="180"/>
                    <a:pt x="448" y="179"/>
                    <a:pt x="448" y="179"/>
                  </a:cubicBezTo>
                  <a:lnTo>
                    <a:pt x="448" y="179"/>
                  </a:lnTo>
                  <a:cubicBezTo>
                    <a:pt x="447" y="179"/>
                    <a:pt x="446" y="180"/>
                    <a:pt x="442" y="183"/>
                  </a:cubicBezTo>
                  <a:cubicBezTo>
                    <a:pt x="440" y="185"/>
                    <a:pt x="439" y="187"/>
                    <a:pt x="439" y="187"/>
                  </a:cubicBezTo>
                  <a:cubicBezTo>
                    <a:pt x="438" y="187"/>
                    <a:pt x="439" y="185"/>
                    <a:pt x="442" y="182"/>
                  </a:cubicBezTo>
                  <a:cubicBezTo>
                    <a:pt x="446" y="177"/>
                    <a:pt x="449" y="172"/>
                    <a:pt x="448" y="172"/>
                  </a:cubicBezTo>
                  <a:lnTo>
                    <a:pt x="448" y="172"/>
                  </a:lnTo>
                  <a:cubicBezTo>
                    <a:pt x="448" y="172"/>
                    <a:pt x="447" y="173"/>
                    <a:pt x="446" y="175"/>
                  </a:cubicBezTo>
                  <a:cubicBezTo>
                    <a:pt x="446" y="175"/>
                    <a:pt x="446" y="174"/>
                    <a:pt x="450" y="167"/>
                  </a:cubicBezTo>
                  <a:cubicBezTo>
                    <a:pt x="452" y="165"/>
                    <a:pt x="452" y="164"/>
                    <a:pt x="452" y="164"/>
                  </a:cubicBezTo>
                  <a:lnTo>
                    <a:pt x="452" y="164"/>
                  </a:lnTo>
                  <a:cubicBezTo>
                    <a:pt x="451" y="164"/>
                    <a:pt x="447" y="168"/>
                    <a:pt x="444" y="171"/>
                  </a:cubicBezTo>
                  <a:cubicBezTo>
                    <a:pt x="438" y="177"/>
                    <a:pt x="434" y="179"/>
                    <a:pt x="434" y="179"/>
                  </a:cubicBezTo>
                  <a:cubicBezTo>
                    <a:pt x="433" y="179"/>
                    <a:pt x="435" y="176"/>
                    <a:pt x="441" y="170"/>
                  </a:cubicBezTo>
                  <a:cubicBezTo>
                    <a:pt x="446" y="165"/>
                    <a:pt x="447" y="163"/>
                    <a:pt x="446" y="163"/>
                  </a:cubicBezTo>
                  <a:cubicBezTo>
                    <a:pt x="445" y="163"/>
                    <a:pt x="439" y="167"/>
                    <a:pt x="433" y="174"/>
                  </a:cubicBezTo>
                  <a:cubicBezTo>
                    <a:pt x="427" y="180"/>
                    <a:pt x="424" y="183"/>
                    <a:pt x="424" y="183"/>
                  </a:cubicBezTo>
                  <a:cubicBezTo>
                    <a:pt x="424" y="183"/>
                    <a:pt x="425" y="182"/>
                    <a:pt x="427" y="179"/>
                  </a:cubicBezTo>
                  <a:cubicBezTo>
                    <a:pt x="432" y="173"/>
                    <a:pt x="431" y="173"/>
                    <a:pt x="431" y="173"/>
                  </a:cubicBezTo>
                  <a:cubicBezTo>
                    <a:pt x="431" y="171"/>
                    <a:pt x="430" y="170"/>
                    <a:pt x="436" y="165"/>
                  </a:cubicBezTo>
                  <a:cubicBezTo>
                    <a:pt x="436" y="165"/>
                    <a:pt x="436" y="165"/>
                    <a:pt x="435" y="165"/>
                  </a:cubicBezTo>
                  <a:cubicBezTo>
                    <a:pt x="435" y="165"/>
                    <a:pt x="433" y="165"/>
                    <a:pt x="429" y="169"/>
                  </a:cubicBezTo>
                  <a:cubicBezTo>
                    <a:pt x="425" y="173"/>
                    <a:pt x="422" y="175"/>
                    <a:pt x="422" y="175"/>
                  </a:cubicBezTo>
                  <a:cubicBezTo>
                    <a:pt x="420" y="175"/>
                    <a:pt x="423" y="168"/>
                    <a:pt x="430" y="159"/>
                  </a:cubicBezTo>
                  <a:lnTo>
                    <a:pt x="430" y="159"/>
                  </a:lnTo>
                  <a:lnTo>
                    <a:pt x="423" y="165"/>
                  </a:lnTo>
                  <a:cubicBezTo>
                    <a:pt x="417" y="172"/>
                    <a:pt x="412" y="177"/>
                    <a:pt x="411" y="177"/>
                  </a:cubicBezTo>
                  <a:cubicBezTo>
                    <a:pt x="411" y="177"/>
                    <a:pt x="413" y="175"/>
                    <a:pt x="417" y="170"/>
                  </a:cubicBezTo>
                  <a:lnTo>
                    <a:pt x="422" y="164"/>
                  </a:lnTo>
                  <a:lnTo>
                    <a:pt x="422" y="164"/>
                  </a:lnTo>
                  <a:cubicBezTo>
                    <a:pt x="418" y="168"/>
                    <a:pt x="416" y="169"/>
                    <a:pt x="416" y="169"/>
                  </a:cubicBezTo>
                  <a:cubicBezTo>
                    <a:pt x="414" y="169"/>
                    <a:pt x="417" y="163"/>
                    <a:pt x="423" y="155"/>
                  </a:cubicBezTo>
                  <a:cubicBezTo>
                    <a:pt x="429" y="148"/>
                    <a:pt x="429" y="148"/>
                    <a:pt x="428" y="147"/>
                  </a:cubicBezTo>
                  <a:lnTo>
                    <a:pt x="428" y="147"/>
                  </a:lnTo>
                  <a:lnTo>
                    <a:pt x="423" y="153"/>
                  </a:lnTo>
                  <a:cubicBezTo>
                    <a:pt x="420" y="158"/>
                    <a:pt x="417" y="162"/>
                    <a:pt x="412" y="166"/>
                  </a:cubicBezTo>
                  <a:cubicBezTo>
                    <a:pt x="412" y="166"/>
                    <a:pt x="411" y="165"/>
                    <a:pt x="417" y="158"/>
                  </a:cubicBezTo>
                  <a:cubicBezTo>
                    <a:pt x="419" y="153"/>
                    <a:pt x="422" y="148"/>
                    <a:pt x="422" y="148"/>
                  </a:cubicBezTo>
                  <a:lnTo>
                    <a:pt x="422" y="148"/>
                  </a:lnTo>
                  <a:cubicBezTo>
                    <a:pt x="422" y="148"/>
                    <a:pt x="421" y="149"/>
                    <a:pt x="420" y="150"/>
                  </a:cubicBezTo>
                  <a:cubicBezTo>
                    <a:pt x="420" y="150"/>
                    <a:pt x="419" y="150"/>
                    <a:pt x="423" y="143"/>
                  </a:cubicBezTo>
                  <a:lnTo>
                    <a:pt x="421" y="141"/>
                  </a:lnTo>
                  <a:cubicBezTo>
                    <a:pt x="419" y="144"/>
                    <a:pt x="417" y="145"/>
                    <a:pt x="416" y="145"/>
                  </a:cubicBezTo>
                  <a:cubicBezTo>
                    <a:pt x="416" y="145"/>
                    <a:pt x="416" y="143"/>
                    <a:pt x="419" y="139"/>
                  </a:cubicBezTo>
                  <a:cubicBezTo>
                    <a:pt x="419" y="139"/>
                    <a:pt x="419" y="139"/>
                    <a:pt x="419" y="139"/>
                  </a:cubicBezTo>
                  <a:cubicBezTo>
                    <a:pt x="418" y="139"/>
                    <a:pt x="416" y="139"/>
                    <a:pt x="412" y="143"/>
                  </a:cubicBezTo>
                  <a:cubicBezTo>
                    <a:pt x="411" y="142"/>
                    <a:pt x="410" y="142"/>
                    <a:pt x="414" y="136"/>
                  </a:cubicBezTo>
                  <a:cubicBezTo>
                    <a:pt x="417" y="132"/>
                    <a:pt x="419" y="130"/>
                    <a:pt x="419" y="130"/>
                  </a:cubicBezTo>
                  <a:lnTo>
                    <a:pt x="419" y="130"/>
                  </a:lnTo>
                  <a:cubicBezTo>
                    <a:pt x="418" y="130"/>
                    <a:pt x="417" y="132"/>
                    <a:pt x="414" y="134"/>
                  </a:cubicBezTo>
                  <a:cubicBezTo>
                    <a:pt x="410" y="139"/>
                    <a:pt x="409" y="141"/>
                    <a:pt x="408" y="141"/>
                  </a:cubicBezTo>
                  <a:cubicBezTo>
                    <a:pt x="408" y="141"/>
                    <a:pt x="408" y="140"/>
                    <a:pt x="408" y="140"/>
                  </a:cubicBezTo>
                  <a:lnTo>
                    <a:pt x="407" y="139"/>
                  </a:lnTo>
                  <a:cubicBezTo>
                    <a:pt x="402" y="146"/>
                    <a:pt x="402" y="146"/>
                    <a:pt x="401" y="146"/>
                  </a:cubicBezTo>
                  <a:cubicBezTo>
                    <a:pt x="401" y="144"/>
                    <a:pt x="403" y="137"/>
                    <a:pt x="402" y="136"/>
                  </a:cubicBezTo>
                  <a:cubicBezTo>
                    <a:pt x="401" y="135"/>
                    <a:pt x="401" y="135"/>
                    <a:pt x="401" y="135"/>
                  </a:cubicBezTo>
                  <a:cubicBezTo>
                    <a:pt x="400" y="135"/>
                    <a:pt x="399" y="136"/>
                    <a:pt x="396" y="141"/>
                  </a:cubicBezTo>
                  <a:cubicBezTo>
                    <a:pt x="397" y="142"/>
                    <a:pt x="395" y="145"/>
                    <a:pt x="394" y="145"/>
                  </a:cubicBezTo>
                  <a:cubicBezTo>
                    <a:pt x="394" y="145"/>
                    <a:pt x="394" y="144"/>
                    <a:pt x="395" y="141"/>
                  </a:cubicBezTo>
                  <a:cubicBezTo>
                    <a:pt x="395" y="141"/>
                    <a:pt x="398" y="132"/>
                    <a:pt x="395" y="131"/>
                  </a:cubicBezTo>
                  <a:cubicBezTo>
                    <a:pt x="394" y="130"/>
                    <a:pt x="394" y="130"/>
                    <a:pt x="393" y="130"/>
                  </a:cubicBezTo>
                  <a:cubicBezTo>
                    <a:pt x="392" y="130"/>
                    <a:pt x="391" y="131"/>
                    <a:pt x="389" y="136"/>
                  </a:cubicBezTo>
                  <a:cubicBezTo>
                    <a:pt x="384" y="142"/>
                    <a:pt x="382" y="145"/>
                    <a:pt x="382" y="145"/>
                  </a:cubicBezTo>
                  <a:cubicBezTo>
                    <a:pt x="381" y="145"/>
                    <a:pt x="383" y="142"/>
                    <a:pt x="387" y="134"/>
                  </a:cubicBezTo>
                  <a:cubicBezTo>
                    <a:pt x="392" y="126"/>
                    <a:pt x="394" y="122"/>
                    <a:pt x="393" y="122"/>
                  </a:cubicBezTo>
                  <a:lnTo>
                    <a:pt x="393" y="122"/>
                  </a:lnTo>
                  <a:cubicBezTo>
                    <a:pt x="393" y="122"/>
                    <a:pt x="392" y="124"/>
                    <a:pt x="390" y="127"/>
                  </a:cubicBezTo>
                  <a:cubicBezTo>
                    <a:pt x="385" y="132"/>
                    <a:pt x="385" y="132"/>
                    <a:pt x="384" y="132"/>
                  </a:cubicBezTo>
                  <a:cubicBezTo>
                    <a:pt x="387" y="128"/>
                    <a:pt x="387" y="126"/>
                    <a:pt x="387" y="126"/>
                  </a:cubicBezTo>
                  <a:cubicBezTo>
                    <a:pt x="386" y="126"/>
                    <a:pt x="384" y="127"/>
                    <a:pt x="382" y="130"/>
                  </a:cubicBezTo>
                  <a:cubicBezTo>
                    <a:pt x="382" y="130"/>
                    <a:pt x="382" y="130"/>
                    <a:pt x="385" y="123"/>
                  </a:cubicBezTo>
                  <a:lnTo>
                    <a:pt x="384" y="122"/>
                  </a:lnTo>
                  <a:cubicBezTo>
                    <a:pt x="381" y="126"/>
                    <a:pt x="378" y="128"/>
                    <a:pt x="377" y="128"/>
                  </a:cubicBezTo>
                  <a:cubicBezTo>
                    <a:pt x="375" y="128"/>
                    <a:pt x="376" y="122"/>
                    <a:pt x="378" y="118"/>
                  </a:cubicBezTo>
                  <a:cubicBezTo>
                    <a:pt x="378" y="118"/>
                    <a:pt x="378" y="117"/>
                    <a:pt x="378" y="117"/>
                  </a:cubicBezTo>
                  <a:cubicBezTo>
                    <a:pt x="378" y="117"/>
                    <a:pt x="376" y="118"/>
                    <a:pt x="372" y="123"/>
                  </a:cubicBezTo>
                  <a:cubicBezTo>
                    <a:pt x="367" y="130"/>
                    <a:pt x="365" y="133"/>
                    <a:pt x="365" y="133"/>
                  </a:cubicBezTo>
                  <a:cubicBezTo>
                    <a:pt x="365" y="133"/>
                    <a:pt x="367" y="129"/>
                    <a:pt x="371" y="122"/>
                  </a:cubicBezTo>
                  <a:cubicBezTo>
                    <a:pt x="375" y="115"/>
                    <a:pt x="377" y="112"/>
                    <a:pt x="377" y="112"/>
                  </a:cubicBezTo>
                  <a:lnTo>
                    <a:pt x="377" y="112"/>
                  </a:lnTo>
                  <a:cubicBezTo>
                    <a:pt x="377" y="112"/>
                    <a:pt x="375" y="115"/>
                    <a:pt x="371" y="121"/>
                  </a:cubicBezTo>
                  <a:cubicBezTo>
                    <a:pt x="369" y="123"/>
                    <a:pt x="367" y="125"/>
                    <a:pt x="366" y="125"/>
                  </a:cubicBezTo>
                  <a:cubicBezTo>
                    <a:pt x="364" y="125"/>
                    <a:pt x="365" y="121"/>
                    <a:pt x="371" y="112"/>
                  </a:cubicBezTo>
                  <a:lnTo>
                    <a:pt x="380" y="98"/>
                  </a:lnTo>
                  <a:lnTo>
                    <a:pt x="380" y="98"/>
                  </a:lnTo>
                  <a:cubicBezTo>
                    <a:pt x="374" y="104"/>
                    <a:pt x="374" y="104"/>
                    <a:pt x="374" y="104"/>
                  </a:cubicBezTo>
                  <a:cubicBezTo>
                    <a:pt x="371" y="108"/>
                    <a:pt x="370" y="110"/>
                    <a:pt x="368" y="110"/>
                  </a:cubicBezTo>
                  <a:cubicBezTo>
                    <a:pt x="368" y="110"/>
                    <a:pt x="367" y="109"/>
                    <a:pt x="366" y="109"/>
                  </a:cubicBezTo>
                  <a:cubicBezTo>
                    <a:pt x="365" y="109"/>
                    <a:pt x="360" y="112"/>
                    <a:pt x="357" y="112"/>
                  </a:cubicBezTo>
                  <a:cubicBezTo>
                    <a:pt x="357" y="112"/>
                    <a:pt x="356" y="112"/>
                    <a:pt x="356" y="112"/>
                  </a:cubicBezTo>
                  <a:cubicBezTo>
                    <a:pt x="355" y="111"/>
                    <a:pt x="353" y="110"/>
                    <a:pt x="356" y="102"/>
                  </a:cubicBezTo>
                  <a:cubicBezTo>
                    <a:pt x="356" y="102"/>
                    <a:pt x="356" y="102"/>
                    <a:pt x="355" y="102"/>
                  </a:cubicBezTo>
                  <a:cubicBezTo>
                    <a:pt x="355" y="102"/>
                    <a:pt x="354" y="102"/>
                    <a:pt x="349" y="107"/>
                  </a:cubicBezTo>
                  <a:cubicBezTo>
                    <a:pt x="347" y="111"/>
                    <a:pt x="346" y="112"/>
                    <a:pt x="345" y="112"/>
                  </a:cubicBezTo>
                  <a:cubicBezTo>
                    <a:pt x="344" y="112"/>
                    <a:pt x="345" y="110"/>
                    <a:pt x="347" y="106"/>
                  </a:cubicBezTo>
                  <a:lnTo>
                    <a:pt x="346" y="105"/>
                  </a:lnTo>
                  <a:cubicBezTo>
                    <a:pt x="342" y="110"/>
                    <a:pt x="341" y="111"/>
                    <a:pt x="340" y="111"/>
                  </a:cubicBezTo>
                  <a:cubicBezTo>
                    <a:pt x="340" y="111"/>
                    <a:pt x="340" y="111"/>
                    <a:pt x="340" y="111"/>
                  </a:cubicBezTo>
                  <a:cubicBezTo>
                    <a:pt x="343" y="106"/>
                    <a:pt x="345" y="100"/>
                    <a:pt x="345" y="100"/>
                  </a:cubicBezTo>
                  <a:lnTo>
                    <a:pt x="345" y="100"/>
                  </a:lnTo>
                  <a:cubicBezTo>
                    <a:pt x="344" y="100"/>
                    <a:pt x="344" y="101"/>
                    <a:pt x="343" y="103"/>
                  </a:cubicBezTo>
                  <a:cubicBezTo>
                    <a:pt x="340" y="108"/>
                    <a:pt x="339" y="109"/>
                    <a:pt x="338" y="109"/>
                  </a:cubicBezTo>
                  <a:cubicBezTo>
                    <a:pt x="338" y="109"/>
                    <a:pt x="337" y="109"/>
                    <a:pt x="337" y="109"/>
                  </a:cubicBezTo>
                  <a:cubicBezTo>
                    <a:pt x="339" y="101"/>
                    <a:pt x="323" y="91"/>
                    <a:pt x="315" y="91"/>
                  </a:cubicBezTo>
                  <a:cubicBezTo>
                    <a:pt x="313" y="91"/>
                    <a:pt x="312" y="92"/>
                    <a:pt x="311" y="93"/>
                  </a:cubicBezTo>
                  <a:lnTo>
                    <a:pt x="309" y="92"/>
                  </a:lnTo>
                  <a:lnTo>
                    <a:pt x="307" y="91"/>
                  </a:lnTo>
                  <a:cubicBezTo>
                    <a:pt x="310" y="84"/>
                    <a:pt x="310" y="81"/>
                    <a:pt x="308" y="81"/>
                  </a:cubicBezTo>
                  <a:cubicBezTo>
                    <a:pt x="306" y="81"/>
                    <a:pt x="303" y="84"/>
                    <a:pt x="300" y="87"/>
                  </a:cubicBezTo>
                  <a:cubicBezTo>
                    <a:pt x="298" y="92"/>
                    <a:pt x="296" y="93"/>
                    <a:pt x="295" y="93"/>
                  </a:cubicBezTo>
                  <a:cubicBezTo>
                    <a:pt x="295" y="93"/>
                    <a:pt x="295" y="93"/>
                    <a:pt x="294" y="93"/>
                  </a:cubicBezTo>
                  <a:cubicBezTo>
                    <a:pt x="299" y="84"/>
                    <a:pt x="299" y="80"/>
                    <a:pt x="298" y="80"/>
                  </a:cubicBezTo>
                  <a:cubicBezTo>
                    <a:pt x="297" y="80"/>
                    <a:pt x="296" y="81"/>
                    <a:pt x="294" y="84"/>
                  </a:cubicBezTo>
                  <a:cubicBezTo>
                    <a:pt x="291" y="91"/>
                    <a:pt x="289" y="94"/>
                    <a:pt x="288" y="94"/>
                  </a:cubicBezTo>
                  <a:cubicBezTo>
                    <a:pt x="288" y="94"/>
                    <a:pt x="290" y="90"/>
                    <a:pt x="293" y="83"/>
                  </a:cubicBezTo>
                  <a:cubicBezTo>
                    <a:pt x="296" y="76"/>
                    <a:pt x="297" y="72"/>
                    <a:pt x="296" y="72"/>
                  </a:cubicBezTo>
                  <a:lnTo>
                    <a:pt x="296" y="72"/>
                  </a:lnTo>
                  <a:cubicBezTo>
                    <a:pt x="296" y="72"/>
                    <a:pt x="292" y="77"/>
                    <a:pt x="286" y="88"/>
                  </a:cubicBezTo>
                  <a:cubicBezTo>
                    <a:pt x="284" y="92"/>
                    <a:pt x="283" y="94"/>
                    <a:pt x="283" y="94"/>
                  </a:cubicBezTo>
                  <a:cubicBezTo>
                    <a:pt x="283" y="94"/>
                    <a:pt x="284" y="92"/>
                    <a:pt x="285" y="88"/>
                  </a:cubicBezTo>
                  <a:cubicBezTo>
                    <a:pt x="289" y="79"/>
                    <a:pt x="290" y="75"/>
                    <a:pt x="289" y="75"/>
                  </a:cubicBezTo>
                  <a:lnTo>
                    <a:pt x="289" y="75"/>
                  </a:lnTo>
                  <a:cubicBezTo>
                    <a:pt x="289" y="75"/>
                    <a:pt x="288" y="77"/>
                    <a:pt x="286" y="79"/>
                  </a:cubicBezTo>
                  <a:cubicBezTo>
                    <a:pt x="283" y="87"/>
                    <a:pt x="281" y="90"/>
                    <a:pt x="281" y="90"/>
                  </a:cubicBezTo>
                  <a:cubicBezTo>
                    <a:pt x="280" y="90"/>
                    <a:pt x="281" y="86"/>
                    <a:pt x="284" y="78"/>
                  </a:cubicBezTo>
                  <a:cubicBezTo>
                    <a:pt x="287" y="70"/>
                    <a:pt x="288" y="66"/>
                    <a:pt x="287" y="66"/>
                  </a:cubicBezTo>
                  <a:lnTo>
                    <a:pt x="287" y="66"/>
                  </a:lnTo>
                  <a:cubicBezTo>
                    <a:pt x="287" y="66"/>
                    <a:pt x="285" y="70"/>
                    <a:pt x="282" y="77"/>
                  </a:cubicBezTo>
                  <a:cubicBezTo>
                    <a:pt x="279" y="84"/>
                    <a:pt x="276" y="87"/>
                    <a:pt x="275" y="87"/>
                  </a:cubicBezTo>
                  <a:cubicBezTo>
                    <a:pt x="274" y="87"/>
                    <a:pt x="275" y="83"/>
                    <a:pt x="278" y="75"/>
                  </a:cubicBezTo>
                  <a:cubicBezTo>
                    <a:pt x="277" y="75"/>
                    <a:pt x="278" y="71"/>
                    <a:pt x="277" y="71"/>
                  </a:cubicBezTo>
                  <a:lnTo>
                    <a:pt x="277" y="71"/>
                  </a:lnTo>
                  <a:cubicBezTo>
                    <a:pt x="277" y="71"/>
                    <a:pt x="277" y="72"/>
                    <a:pt x="276" y="75"/>
                  </a:cubicBezTo>
                  <a:lnTo>
                    <a:pt x="276" y="75"/>
                  </a:lnTo>
                  <a:lnTo>
                    <a:pt x="279" y="67"/>
                  </a:lnTo>
                  <a:lnTo>
                    <a:pt x="276" y="66"/>
                  </a:lnTo>
                  <a:lnTo>
                    <a:pt x="274" y="74"/>
                  </a:lnTo>
                  <a:cubicBezTo>
                    <a:pt x="273" y="73"/>
                    <a:pt x="271" y="63"/>
                    <a:pt x="266" y="60"/>
                  </a:cubicBezTo>
                  <a:cubicBezTo>
                    <a:pt x="262" y="58"/>
                    <a:pt x="260" y="57"/>
                    <a:pt x="258" y="57"/>
                  </a:cubicBezTo>
                  <a:cubicBezTo>
                    <a:pt x="256" y="57"/>
                    <a:pt x="255" y="59"/>
                    <a:pt x="254" y="64"/>
                  </a:cubicBezTo>
                  <a:cubicBezTo>
                    <a:pt x="251" y="71"/>
                    <a:pt x="250" y="75"/>
                    <a:pt x="249" y="75"/>
                  </a:cubicBezTo>
                  <a:cubicBezTo>
                    <a:pt x="249" y="75"/>
                    <a:pt x="249" y="71"/>
                    <a:pt x="252" y="63"/>
                  </a:cubicBezTo>
                  <a:cubicBezTo>
                    <a:pt x="252" y="63"/>
                    <a:pt x="253" y="55"/>
                    <a:pt x="251" y="54"/>
                  </a:cubicBezTo>
                  <a:cubicBezTo>
                    <a:pt x="249" y="54"/>
                    <a:pt x="248" y="52"/>
                    <a:pt x="251" y="45"/>
                  </a:cubicBezTo>
                  <a:lnTo>
                    <a:pt x="249" y="45"/>
                  </a:lnTo>
                  <a:cubicBezTo>
                    <a:pt x="246" y="52"/>
                    <a:pt x="243" y="55"/>
                    <a:pt x="241" y="55"/>
                  </a:cubicBezTo>
                  <a:cubicBezTo>
                    <a:pt x="239" y="55"/>
                    <a:pt x="238" y="52"/>
                    <a:pt x="238" y="48"/>
                  </a:cubicBezTo>
                  <a:cubicBezTo>
                    <a:pt x="238" y="48"/>
                    <a:pt x="238" y="48"/>
                    <a:pt x="237" y="48"/>
                  </a:cubicBezTo>
                  <a:cubicBezTo>
                    <a:pt x="236" y="48"/>
                    <a:pt x="235" y="49"/>
                    <a:pt x="232" y="55"/>
                  </a:cubicBezTo>
                  <a:cubicBezTo>
                    <a:pt x="230" y="58"/>
                    <a:pt x="229" y="60"/>
                    <a:pt x="229" y="60"/>
                  </a:cubicBezTo>
                  <a:cubicBezTo>
                    <a:pt x="228" y="60"/>
                    <a:pt x="229" y="58"/>
                    <a:pt x="229" y="54"/>
                  </a:cubicBezTo>
                  <a:cubicBezTo>
                    <a:pt x="231" y="49"/>
                    <a:pt x="231" y="43"/>
                    <a:pt x="230" y="43"/>
                  </a:cubicBezTo>
                  <a:cubicBezTo>
                    <a:pt x="229" y="43"/>
                    <a:pt x="227" y="45"/>
                    <a:pt x="225" y="51"/>
                  </a:cubicBezTo>
                  <a:lnTo>
                    <a:pt x="227" y="44"/>
                  </a:lnTo>
                  <a:cubicBezTo>
                    <a:pt x="227" y="41"/>
                    <a:pt x="227" y="40"/>
                    <a:pt x="227" y="40"/>
                  </a:cubicBezTo>
                  <a:cubicBezTo>
                    <a:pt x="226" y="40"/>
                    <a:pt x="224" y="45"/>
                    <a:pt x="223" y="50"/>
                  </a:cubicBezTo>
                  <a:cubicBezTo>
                    <a:pt x="220" y="57"/>
                    <a:pt x="219" y="61"/>
                    <a:pt x="219" y="61"/>
                  </a:cubicBezTo>
                  <a:cubicBezTo>
                    <a:pt x="218" y="61"/>
                    <a:pt x="220" y="55"/>
                    <a:pt x="224" y="41"/>
                  </a:cubicBezTo>
                  <a:cubicBezTo>
                    <a:pt x="226" y="33"/>
                    <a:pt x="227" y="29"/>
                    <a:pt x="227" y="29"/>
                  </a:cubicBezTo>
                  <a:lnTo>
                    <a:pt x="227" y="29"/>
                  </a:lnTo>
                  <a:cubicBezTo>
                    <a:pt x="227" y="29"/>
                    <a:pt x="226" y="30"/>
                    <a:pt x="225" y="33"/>
                  </a:cubicBezTo>
                  <a:cubicBezTo>
                    <a:pt x="222" y="39"/>
                    <a:pt x="220" y="44"/>
                    <a:pt x="220" y="44"/>
                  </a:cubicBezTo>
                  <a:cubicBezTo>
                    <a:pt x="219" y="44"/>
                    <a:pt x="220" y="43"/>
                    <a:pt x="220" y="40"/>
                  </a:cubicBezTo>
                  <a:cubicBezTo>
                    <a:pt x="219" y="40"/>
                    <a:pt x="219" y="40"/>
                    <a:pt x="214" y="56"/>
                  </a:cubicBezTo>
                  <a:cubicBezTo>
                    <a:pt x="212" y="62"/>
                    <a:pt x="211" y="63"/>
                    <a:pt x="210" y="63"/>
                  </a:cubicBezTo>
                  <a:cubicBezTo>
                    <a:pt x="210" y="63"/>
                    <a:pt x="210" y="63"/>
                    <a:pt x="210" y="63"/>
                  </a:cubicBezTo>
                  <a:cubicBezTo>
                    <a:pt x="211" y="57"/>
                    <a:pt x="214" y="52"/>
                    <a:pt x="216" y="48"/>
                  </a:cubicBezTo>
                  <a:lnTo>
                    <a:pt x="214" y="47"/>
                  </a:lnTo>
                  <a:cubicBezTo>
                    <a:pt x="214" y="41"/>
                    <a:pt x="215" y="36"/>
                    <a:pt x="216" y="30"/>
                  </a:cubicBezTo>
                  <a:cubicBezTo>
                    <a:pt x="217" y="27"/>
                    <a:pt x="217" y="25"/>
                    <a:pt x="217" y="25"/>
                  </a:cubicBezTo>
                  <a:lnTo>
                    <a:pt x="217" y="25"/>
                  </a:lnTo>
                  <a:cubicBezTo>
                    <a:pt x="217" y="25"/>
                    <a:pt x="216" y="29"/>
                    <a:pt x="214" y="38"/>
                  </a:cubicBezTo>
                  <a:cubicBezTo>
                    <a:pt x="209" y="50"/>
                    <a:pt x="208" y="53"/>
                    <a:pt x="207" y="53"/>
                  </a:cubicBezTo>
                  <a:cubicBezTo>
                    <a:pt x="207" y="53"/>
                    <a:pt x="207" y="53"/>
                    <a:pt x="207" y="52"/>
                  </a:cubicBezTo>
                  <a:cubicBezTo>
                    <a:pt x="206" y="52"/>
                    <a:pt x="206" y="52"/>
                    <a:pt x="208" y="45"/>
                  </a:cubicBezTo>
                  <a:cubicBezTo>
                    <a:pt x="210" y="37"/>
                    <a:pt x="210" y="37"/>
                    <a:pt x="208" y="36"/>
                  </a:cubicBezTo>
                  <a:cubicBezTo>
                    <a:pt x="201" y="47"/>
                    <a:pt x="195" y="60"/>
                    <a:pt x="191" y="72"/>
                  </a:cubicBezTo>
                  <a:lnTo>
                    <a:pt x="191" y="72"/>
                  </a:lnTo>
                  <a:cubicBezTo>
                    <a:pt x="193" y="65"/>
                    <a:pt x="192" y="65"/>
                    <a:pt x="191" y="65"/>
                  </a:cubicBezTo>
                  <a:cubicBezTo>
                    <a:pt x="190" y="67"/>
                    <a:pt x="190" y="68"/>
                    <a:pt x="190" y="68"/>
                  </a:cubicBezTo>
                  <a:cubicBezTo>
                    <a:pt x="190" y="68"/>
                    <a:pt x="191" y="65"/>
                    <a:pt x="191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3" y="57"/>
                    <a:pt x="195" y="57"/>
                    <a:pt x="196" y="57"/>
                  </a:cubicBezTo>
                  <a:lnTo>
                    <a:pt x="198" y="49"/>
                  </a:lnTo>
                  <a:cubicBezTo>
                    <a:pt x="200" y="41"/>
                    <a:pt x="200" y="37"/>
                    <a:pt x="200" y="37"/>
                  </a:cubicBezTo>
                  <a:lnTo>
                    <a:pt x="200" y="37"/>
                  </a:lnTo>
                  <a:cubicBezTo>
                    <a:pt x="199" y="37"/>
                    <a:pt x="198" y="41"/>
                    <a:pt x="196" y="48"/>
                  </a:cubicBezTo>
                  <a:cubicBezTo>
                    <a:pt x="194" y="52"/>
                    <a:pt x="193" y="54"/>
                    <a:pt x="193" y="54"/>
                  </a:cubicBezTo>
                  <a:cubicBezTo>
                    <a:pt x="193" y="54"/>
                    <a:pt x="193" y="52"/>
                    <a:pt x="193" y="48"/>
                  </a:cubicBezTo>
                  <a:cubicBezTo>
                    <a:pt x="194" y="42"/>
                    <a:pt x="196" y="36"/>
                    <a:pt x="195" y="36"/>
                  </a:cubicBezTo>
                  <a:lnTo>
                    <a:pt x="195" y="36"/>
                  </a:lnTo>
                  <a:cubicBezTo>
                    <a:pt x="195" y="36"/>
                    <a:pt x="195" y="37"/>
                    <a:pt x="195" y="39"/>
                  </a:cubicBezTo>
                  <a:cubicBezTo>
                    <a:pt x="195" y="39"/>
                    <a:pt x="192" y="39"/>
                    <a:pt x="195" y="31"/>
                  </a:cubicBezTo>
                  <a:cubicBezTo>
                    <a:pt x="194" y="31"/>
                    <a:pt x="193" y="31"/>
                    <a:pt x="193" y="31"/>
                  </a:cubicBezTo>
                  <a:cubicBezTo>
                    <a:pt x="192" y="31"/>
                    <a:pt x="192" y="32"/>
                    <a:pt x="190" y="38"/>
                  </a:cubicBezTo>
                  <a:cubicBezTo>
                    <a:pt x="188" y="44"/>
                    <a:pt x="187" y="45"/>
                    <a:pt x="186" y="45"/>
                  </a:cubicBezTo>
                  <a:cubicBezTo>
                    <a:pt x="186" y="45"/>
                    <a:pt x="186" y="45"/>
                    <a:pt x="186" y="45"/>
                  </a:cubicBezTo>
                  <a:cubicBezTo>
                    <a:pt x="186" y="45"/>
                    <a:pt x="184" y="45"/>
                    <a:pt x="182" y="52"/>
                  </a:cubicBezTo>
                  <a:cubicBezTo>
                    <a:pt x="180" y="60"/>
                    <a:pt x="177" y="67"/>
                    <a:pt x="176" y="67"/>
                  </a:cubicBezTo>
                  <a:cubicBezTo>
                    <a:pt x="176" y="67"/>
                    <a:pt x="176" y="67"/>
                    <a:pt x="175" y="67"/>
                  </a:cubicBezTo>
                  <a:cubicBezTo>
                    <a:pt x="174" y="70"/>
                    <a:pt x="173" y="72"/>
                    <a:pt x="173" y="72"/>
                  </a:cubicBezTo>
                  <a:cubicBezTo>
                    <a:pt x="173" y="72"/>
                    <a:pt x="173" y="68"/>
                    <a:pt x="175" y="58"/>
                  </a:cubicBezTo>
                  <a:cubicBezTo>
                    <a:pt x="178" y="50"/>
                    <a:pt x="177" y="50"/>
                    <a:pt x="175" y="50"/>
                  </a:cubicBezTo>
                  <a:cubicBezTo>
                    <a:pt x="175" y="50"/>
                    <a:pt x="175" y="50"/>
                    <a:pt x="177" y="41"/>
                  </a:cubicBezTo>
                  <a:cubicBezTo>
                    <a:pt x="177" y="39"/>
                    <a:pt x="177" y="38"/>
                    <a:pt x="177" y="38"/>
                  </a:cubicBezTo>
                  <a:lnTo>
                    <a:pt x="177" y="38"/>
                  </a:lnTo>
                  <a:cubicBezTo>
                    <a:pt x="176" y="38"/>
                    <a:pt x="175" y="44"/>
                    <a:pt x="173" y="49"/>
                  </a:cubicBezTo>
                  <a:lnTo>
                    <a:pt x="170" y="65"/>
                  </a:lnTo>
                  <a:cubicBezTo>
                    <a:pt x="171" y="57"/>
                    <a:pt x="172" y="49"/>
                    <a:pt x="174" y="41"/>
                  </a:cubicBezTo>
                  <a:cubicBezTo>
                    <a:pt x="176" y="33"/>
                    <a:pt x="177" y="29"/>
                    <a:pt x="177" y="29"/>
                  </a:cubicBezTo>
                  <a:lnTo>
                    <a:pt x="177" y="29"/>
                  </a:lnTo>
                  <a:cubicBezTo>
                    <a:pt x="177" y="29"/>
                    <a:pt x="175" y="32"/>
                    <a:pt x="173" y="40"/>
                  </a:cubicBezTo>
                  <a:cubicBezTo>
                    <a:pt x="172" y="46"/>
                    <a:pt x="170" y="51"/>
                    <a:pt x="169" y="51"/>
                  </a:cubicBezTo>
                  <a:cubicBezTo>
                    <a:pt x="169" y="51"/>
                    <a:pt x="169" y="50"/>
                    <a:pt x="169" y="48"/>
                  </a:cubicBezTo>
                  <a:cubicBezTo>
                    <a:pt x="168" y="47"/>
                    <a:pt x="166" y="47"/>
                    <a:pt x="168" y="39"/>
                  </a:cubicBezTo>
                  <a:cubicBezTo>
                    <a:pt x="168" y="36"/>
                    <a:pt x="168" y="35"/>
                    <a:pt x="168" y="35"/>
                  </a:cubicBezTo>
                  <a:lnTo>
                    <a:pt x="168" y="35"/>
                  </a:lnTo>
                  <a:cubicBezTo>
                    <a:pt x="167" y="35"/>
                    <a:pt x="166" y="38"/>
                    <a:pt x="166" y="38"/>
                  </a:cubicBezTo>
                  <a:cubicBezTo>
                    <a:pt x="165" y="42"/>
                    <a:pt x="164" y="44"/>
                    <a:pt x="163" y="44"/>
                  </a:cubicBezTo>
                  <a:cubicBezTo>
                    <a:pt x="163" y="44"/>
                    <a:pt x="163" y="41"/>
                    <a:pt x="162" y="37"/>
                  </a:cubicBezTo>
                  <a:cubicBezTo>
                    <a:pt x="162" y="28"/>
                    <a:pt x="162" y="24"/>
                    <a:pt x="162" y="24"/>
                  </a:cubicBezTo>
                  <a:cubicBezTo>
                    <a:pt x="161" y="24"/>
                    <a:pt x="160" y="28"/>
                    <a:pt x="159" y="36"/>
                  </a:cubicBezTo>
                  <a:cubicBezTo>
                    <a:pt x="157" y="40"/>
                    <a:pt x="156" y="45"/>
                    <a:pt x="156" y="45"/>
                  </a:cubicBezTo>
                  <a:cubicBezTo>
                    <a:pt x="156" y="45"/>
                    <a:pt x="157" y="42"/>
                    <a:pt x="157" y="36"/>
                  </a:cubicBezTo>
                  <a:cubicBezTo>
                    <a:pt x="158" y="33"/>
                    <a:pt x="158" y="32"/>
                    <a:pt x="158" y="32"/>
                  </a:cubicBezTo>
                  <a:lnTo>
                    <a:pt x="158" y="32"/>
                  </a:lnTo>
                  <a:cubicBezTo>
                    <a:pt x="157" y="32"/>
                    <a:pt x="155" y="37"/>
                    <a:pt x="153" y="42"/>
                  </a:cubicBezTo>
                  <a:cubicBezTo>
                    <a:pt x="150" y="50"/>
                    <a:pt x="146" y="66"/>
                    <a:pt x="144" y="74"/>
                  </a:cubicBezTo>
                  <a:cubicBezTo>
                    <a:pt x="142" y="83"/>
                    <a:pt x="141" y="87"/>
                    <a:pt x="141" y="87"/>
                  </a:cubicBezTo>
                  <a:cubicBezTo>
                    <a:pt x="141" y="87"/>
                    <a:pt x="141" y="85"/>
                    <a:pt x="142" y="82"/>
                  </a:cubicBezTo>
                  <a:cubicBezTo>
                    <a:pt x="141" y="76"/>
                    <a:pt x="142" y="70"/>
                    <a:pt x="143" y="65"/>
                  </a:cubicBezTo>
                  <a:cubicBezTo>
                    <a:pt x="145" y="57"/>
                    <a:pt x="146" y="57"/>
                    <a:pt x="146" y="57"/>
                  </a:cubicBezTo>
                  <a:lnTo>
                    <a:pt x="146" y="58"/>
                  </a:lnTo>
                  <a:cubicBezTo>
                    <a:pt x="149" y="50"/>
                    <a:pt x="151" y="41"/>
                    <a:pt x="149" y="41"/>
                  </a:cubicBezTo>
                  <a:cubicBezTo>
                    <a:pt x="149" y="37"/>
                    <a:pt x="149" y="35"/>
                    <a:pt x="149" y="35"/>
                  </a:cubicBezTo>
                  <a:lnTo>
                    <a:pt x="149" y="35"/>
                  </a:lnTo>
                  <a:cubicBezTo>
                    <a:pt x="149" y="35"/>
                    <a:pt x="148" y="37"/>
                    <a:pt x="147" y="41"/>
                  </a:cubicBezTo>
                  <a:cubicBezTo>
                    <a:pt x="149" y="32"/>
                    <a:pt x="147" y="32"/>
                    <a:pt x="145" y="31"/>
                  </a:cubicBezTo>
                  <a:cubicBezTo>
                    <a:pt x="144" y="31"/>
                    <a:pt x="142" y="30"/>
                    <a:pt x="143" y="22"/>
                  </a:cubicBezTo>
                  <a:cubicBezTo>
                    <a:pt x="142" y="22"/>
                    <a:pt x="142" y="22"/>
                    <a:pt x="141" y="22"/>
                  </a:cubicBezTo>
                  <a:cubicBezTo>
                    <a:pt x="140" y="22"/>
                    <a:pt x="139" y="23"/>
                    <a:pt x="138" y="29"/>
                  </a:cubicBezTo>
                  <a:cubicBezTo>
                    <a:pt x="136" y="39"/>
                    <a:pt x="135" y="42"/>
                    <a:pt x="135" y="42"/>
                  </a:cubicBezTo>
                  <a:cubicBezTo>
                    <a:pt x="135" y="42"/>
                    <a:pt x="135" y="40"/>
                    <a:pt x="136" y="37"/>
                  </a:cubicBezTo>
                  <a:cubicBezTo>
                    <a:pt x="138" y="26"/>
                    <a:pt x="134" y="18"/>
                    <a:pt x="131" y="18"/>
                  </a:cubicBezTo>
                  <a:cubicBezTo>
                    <a:pt x="129" y="18"/>
                    <a:pt x="127" y="20"/>
                    <a:pt x="126" y="26"/>
                  </a:cubicBezTo>
                  <a:lnTo>
                    <a:pt x="124" y="26"/>
                  </a:lnTo>
                  <a:cubicBezTo>
                    <a:pt x="124" y="21"/>
                    <a:pt x="123" y="18"/>
                    <a:pt x="121" y="18"/>
                  </a:cubicBezTo>
                  <a:cubicBezTo>
                    <a:pt x="120" y="18"/>
                    <a:pt x="118" y="20"/>
                    <a:pt x="117" y="23"/>
                  </a:cubicBezTo>
                  <a:lnTo>
                    <a:pt x="115" y="23"/>
                  </a:lnTo>
                  <a:cubicBezTo>
                    <a:pt x="115" y="19"/>
                    <a:pt x="115" y="16"/>
                    <a:pt x="114" y="16"/>
                  </a:cubicBezTo>
                  <a:cubicBezTo>
                    <a:pt x="113" y="16"/>
                    <a:pt x="113" y="18"/>
                    <a:pt x="111" y="22"/>
                  </a:cubicBezTo>
                  <a:cubicBezTo>
                    <a:pt x="110" y="28"/>
                    <a:pt x="109" y="33"/>
                    <a:pt x="109" y="33"/>
                  </a:cubicBezTo>
                  <a:cubicBezTo>
                    <a:pt x="109" y="33"/>
                    <a:pt x="109" y="32"/>
                    <a:pt x="109" y="30"/>
                  </a:cubicBezTo>
                  <a:cubicBezTo>
                    <a:pt x="111" y="22"/>
                    <a:pt x="109" y="21"/>
                    <a:pt x="107" y="20"/>
                  </a:cubicBezTo>
                  <a:cubicBezTo>
                    <a:pt x="104" y="20"/>
                    <a:pt x="104" y="20"/>
                    <a:pt x="103" y="28"/>
                  </a:cubicBezTo>
                  <a:cubicBezTo>
                    <a:pt x="101" y="30"/>
                    <a:pt x="101" y="30"/>
                    <a:pt x="100" y="30"/>
                  </a:cubicBezTo>
                  <a:cubicBezTo>
                    <a:pt x="99" y="30"/>
                    <a:pt x="100" y="25"/>
                    <a:pt x="101" y="19"/>
                  </a:cubicBezTo>
                  <a:cubicBezTo>
                    <a:pt x="103" y="12"/>
                    <a:pt x="104" y="8"/>
                    <a:pt x="103" y="8"/>
                  </a:cubicBezTo>
                  <a:lnTo>
                    <a:pt x="103" y="8"/>
                  </a:lnTo>
                  <a:cubicBezTo>
                    <a:pt x="103" y="8"/>
                    <a:pt x="101" y="14"/>
                    <a:pt x="98" y="27"/>
                  </a:cubicBezTo>
                  <a:cubicBezTo>
                    <a:pt x="96" y="36"/>
                    <a:pt x="95" y="39"/>
                    <a:pt x="94" y="39"/>
                  </a:cubicBezTo>
                  <a:cubicBezTo>
                    <a:pt x="94" y="39"/>
                    <a:pt x="94" y="37"/>
                    <a:pt x="95" y="33"/>
                  </a:cubicBezTo>
                  <a:cubicBezTo>
                    <a:pt x="95" y="28"/>
                    <a:pt x="96" y="26"/>
                    <a:pt x="97" y="26"/>
                  </a:cubicBezTo>
                  <a:cubicBezTo>
                    <a:pt x="97" y="26"/>
                    <a:pt x="97" y="26"/>
                    <a:pt x="97" y="27"/>
                  </a:cubicBezTo>
                  <a:lnTo>
                    <a:pt x="100" y="10"/>
                  </a:lnTo>
                  <a:cubicBezTo>
                    <a:pt x="99" y="10"/>
                    <a:pt x="99" y="10"/>
                    <a:pt x="97" y="18"/>
                  </a:cubicBezTo>
                  <a:cubicBezTo>
                    <a:pt x="97" y="18"/>
                    <a:pt x="97" y="18"/>
                    <a:pt x="95" y="26"/>
                  </a:cubicBezTo>
                  <a:cubicBezTo>
                    <a:pt x="92" y="33"/>
                    <a:pt x="90" y="41"/>
                    <a:pt x="90" y="49"/>
                  </a:cubicBezTo>
                  <a:cubicBezTo>
                    <a:pt x="89" y="56"/>
                    <a:pt x="89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49"/>
                    <a:pt x="89" y="41"/>
                    <a:pt x="91" y="33"/>
                  </a:cubicBezTo>
                  <a:cubicBezTo>
                    <a:pt x="94" y="28"/>
                    <a:pt x="95" y="23"/>
                    <a:pt x="95" y="18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4" y="16"/>
                    <a:pt x="91" y="22"/>
                    <a:pt x="88" y="31"/>
                  </a:cubicBezTo>
                  <a:lnTo>
                    <a:pt x="88" y="31"/>
                  </a:lnTo>
                  <a:cubicBezTo>
                    <a:pt x="89" y="24"/>
                    <a:pt x="87" y="23"/>
                    <a:pt x="86" y="23"/>
                  </a:cubicBezTo>
                  <a:cubicBezTo>
                    <a:pt x="85" y="23"/>
                    <a:pt x="83" y="23"/>
                    <a:pt x="82" y="31"/>
                  </a:cubicBezTo>
                  <a:cubicBezTo>
                    <a:pt x="81" y="37"/>
                    <a:pt x="80" y="41"/>
                    <a:pt x="79" y="47"/>
                  </a:cubicBezTo>
                  <a:cubicBezTo>
                    <a:pt x="79" y="52"/>
                    <a:pt x="78" y="58"/>
                    <a:pt x="77" y="63"/>
                  </a:cubicBezTo>
                  <a:cubicBezTo>
                    <a:pt x="77" y="63"/>
                    <a:pt x="77" y="55"/>
                    <a:pt x="77" y="47"/>
                  </a:cubicBezTo>
                  <a:cubicBezTo>
                    <a:pt x="78" y="30"/>
                    <a:pt x="78" y="21"/>
                    <a:pt x="74" y="21"/>
                  </a:cubicBezTo>
                  <a:cubicBezTo>
                    <a:pt x="73" y="20"/>
                    <a:pt x="71" y="20"/>
                    <a:pt x="72" y="12"/>
                  </a:cubicBezTo>
                  <a:cubicBezTo>
                    <a:pt x="72" y="12"/>
                    <a:pt x="71" y="12"/>
                    <a:pt x="71" y="12"/>
                  </a:cubicBezTo>
                  <a:cubicBezTo>
                    <a:pt x="69" y="12"/>
                    <a:pt x="69" y="13"/>
                    <a:pt x="68" y="19"/>
                  </a:cubicBezTo>
                  <a:lnTo>
                    <a:pt x="67" y="19"/>
                  </a:lnTo>
                  <a:cubicBezTo>
                    <a:pt x="67" y="15"/>
                    <a:pt x="66" y="12"/>
                    <a:pt x="66" y="12"/>
                  </a:cubicBezTo>
                  <a:cubicBezTo>
                    <a:pt x="65" y="12"/>
                    <a:pt x="65" y="14"/>
                    <a:pt x="64" y="18"/>
                  </a:cubicBezTo>
                  <a:cubicBezTo>
                    <a:pt x="64" y="21"/>
                    <a:pt x="63" y="22"/>
                    <a:pt x="63" y="22"/>
                  </a:cubicBezTo>
                  <a:cubicBezTo>
                    <a:pt x="63" y="22"/>
                    <a:pt x="63" y="18"/>
                    <a:pt x="62" y="18"/>
                  </a:cubicBezTo>
                  <a:cubicBezTo>
                    <a:pt x="63" y="10"/>
                    <a:pt x="63" y="6"/>
                    <a:pt x="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33"/>
            <p:cNvSpPr/>
            <p:nvPr/>
          </p:nvSpPr>
          <p:spPr>
            <a:xfrm>
              <a:off x="3193198" y="2247696"/>
              <a:ext cx="72522" cy="43253"/>
            </a:xfrm>
            <a:custGeom>
              <a:avLst/>
              <a:gdLst/>
              <a:ahLst/>
              <a:cxnLst/>
              <a:rect l="l" t="t" r="r" b="b"/>
              <a:pathLst>
                <a:path w="726" h="433" extrusionOk="0">
                  <a:moveTo>
                    <a:pt x="230" y="0"/>
                  </a:moveTo>
                  <a:cubicBezTo>
                    <a:pt x="229" y="0"/>
                    <a:pt x="229" y="2"/>
                    <a:pt x="229" y="7"/>
                  </a:cubicBezTo>
                  <a:lnTo>
                    <a:pt x="231" y="8"/>
                  </a:lnTo>
                  <a:cubicBezTo>
                    <a:pt x="232" y="1"/>
                    <a:pt x="232" y="1"/>
                    <a:pt x="231" y="1"/>
                  </a:cubicBezTo>
                  <a:cubicBezTo>
                    <a:pt x="231" y="0"/>
                    <a:pt x="230" y="0"/>
                    <a:pt x="230" y="0"/>
                  </a:cubicBezTo>
                  <a:close/>
                  <a:moveTo>
                    <a:pt x="36" y="21"/>
                  </a:moveTo>
                  <a:lnTo>
                    <a:pt x="36" y="29"/>
                  </a:lnTo>
                  <a:lnTo>
                    <a:pt x="37" y="30"/>
                  </a:lnTo>
                  <a:cubicBezTo>
                    <a:pt x="37" y="21"/>
                    <a:pt x="37" y="21"/>
                    <a:pt x="36" y="21"/>
                  </a:cubicBezTo>
                  <a:close/>
                  <a:moveTo>
                    <a:pt x="175" y="29"/>
                  </a:moveTo>
                  <a:lnTo>
                    <a:pt x="174" y="36"/>
                  </a:lnTo>
                  <a:cubicBezTo>
                    <a:pt x="173" y="41"/>
                    <a:pt x="173" y="41"/>
                    <a:pt x="173" y="45"/>
                  </a:cubicBezTo>
                  <a:cubicBezTo>
                    <a:pt x="173" y="45"/>
                    <a:pt x="174" y="37"/>
                    <a:pt x="175" y="29"/>
                  </a:cubicBezTo>
                  <a:close/>
                  <a:moveTo>
                    <a:pt x="204" y="52"/>
                  </a:moveTo>
                  <a:cubicBezTo>
                    <a:pt x="202" y="60"/>
                    <a:pt x="202" y="68"/>
                    <a:pt x="202" y="68"/>
                  </a:cubicBezTo>
                  <a:cubicBezTo>
                    <a:pt x="203" y="68"/>
                    <a:pt x="204" y="60"/>
                    <a:pt x="204" y="60"/>
                  </a:cubicBezTo>
                  <a:cubicBezTo>
                    <a:pt x="204" y="60"/>
                    <a:pt x="205" y="52"/>
                    <a:pt x="204" y="52"/>
                  </a:cubicBezTo>
                  <a:close/>
                  <a:moveTo>
                    <a:pt x="221" y="65"/>
                  </a:moveTo>
                  <a:lnTo>
                    <a:pt x="221" y="65"/>
                  </a:lnTo>
                  <a:cubicBezTo>
                    <a:pt x="220" y="67"/>
                    <a:pt x="220" y="68"/>
                    <a:pt x="220" y="68"/>
                  </a:cubicBezTo>
                  <a:cubicBezTo>
                    <a:pt x="220" y="68"/>
                    <a:pt x="220" y="65"/>
                    <a:pt x="221" y="65"/>
                  </a:cubicBezTo>
                  <a:close/>
                  <a:moveTo>
                    <a:pt x="20" y="60"/>
                  </a:moveTo>
                  <a:cubicBezTo>
                    <a:pt x="20" y="60"/>
                    <a:pt x="20" y="60"/>
                    <a:pt x="20" y="60"/>
                  </a:cubicBezTo>
                  <a:cubicBezTo>
                    <a:pt x="21" y="60"/>
                    <a:pt x="21" y="60"/>
                    <a:pt x="21" y="68"/>
                  </a:cubicBezTo>
                  <a:cubicBezTo>
                    <a:pt x="21" y="68"/>
                    <a:pt x="19" y="76"/>
                    <a:pt x="18" y="76"/>
                  </a:cubicBezTo>
                  <a:lnTo>
                    <a:pt x="18" y="68"/>
                  </a:lnTo>
                  <a:cubicBezTo>
                    <a:pt x="19" y="61"/>
                    <a:pt x="20" y="60"/>
                    <a:pt x="20" y="60"/>
                  </a:cubicBezTo>
                  <a:close/>
                  <a:moveTo>
                    <a:pt x="126" y="61"/>
                  </a:moveTo>
                  <a:cubicBezTo>
                    <a:pt x="126" y="61"/>
                    <a:pt x="127" y="61"/>
                    <a:pt x="127" y="61"/>
                  </a:cubicBezTo>
                  <a:lnTo>
                    <a:pt x="126" y="69"/>
                  </a:lnTo>
                  <a:lnTo>
                    <a:pt x="124" y="77"/>
                  </a:lnTo>
                  <a:lnTo>
                    <a:pt x="124" y="69"/>
                  </a:lnTo>
                  <a:cubicBezTo>
                    <a:pt x="124" y="62"/>
                    <a:pt x="125" y="61"/>
                    <a:pt x="126" y="61"/>
                  </a:cubicBezTo>
                  <a:close/>
                  <a:moveTo>
                    <a:pt x="153" y="52"/>
                  </a:moveTo>
                  <a:lnTo>
                    <a:pt x="153" y="52"/>
                  </a:lnTo>
                  <a:cubicBezTo>
                    <a:pt x="154" y="52"/>
                    <a:pt x="153" y="56"/>
                    <a:pt x="152" y="66"/>
                  </a:cubicBezTo>
                  <a:cubicBezTo>
                    <a:pt x="149" y="73"/>
                    <a:pt x="147" y="81"/>
                    <a:pt x="147" y="81"/>
                  </a:cubicBezTo>
                  <a:cubicBezTo>
                    <a:pt x="148" y="73"/>
                    <a:pt x="149" y="66"/>
                    <a:pt x="152" y="58"/>
                  </a:cubicBezTo>
                  <a:lnTo>
                    <a:pt x="152" y="57"/>
                  </a:lnTo>
                  <a:cubicBezTo>
                    <a:pt x="153" y="54"/>
                    <a:pt x="153" y="52"/>
                    <a:pt x="153" y="52"/>
                  </a:cubicBezTo>
                  <a:close/>
                  <a:moveTo>
                    <a:pt x="191" y="73"/>
                  </a:moveTo>
                  <a:cubicBezTo>
                    <a:pt x="192" y="75"/>
                    <a:pt x="192" y="75"/>
                    <a:pt x="191" y="82"/>
                  </a:cubicBezTo>
                  <a:lnTo>
                    <a:pt x="190" y="82"/>
                  </a:lnTo>
                  <a:lnTo>
                    <a:pt x="190" y="73"/>
                  </a:lnTo>
                  <a:close/>
                  <a:moveTo>
                    <a:pt x="184" y="69"/>
                  </a:moveTo>
                  <a:lnTo>
                    <a:pt x="184" y="69"/>
                  </a:lnTo>
                  <a:cubicBezTo>
                    <a:pt x="185" y="69"/>
                    <a:pt x="183" y="77"/>
                    <a:pt x="181" y="88"/>
                  </a:cubicBezTo>
                  <a:lnTo>
                    <a:pt x="180" y="88"/>
                  </a:lnTo>
                  <a:cubicBezTo>
                    <a:pt x="180" y="82"/>
                    <a:pt x="181" y="77"/>
                    <a:pt x="183" y="72"/>
                  </a:cubicBezTo>
                  <a:cubicBezTo>
                    <a:pt x="184" y="70"/>
                    <a:pt x="184" y="69"/>
                    <a:pt x="184" y="69"/>
                  </a:cubicBezTo>
                  <a:close/>
                  <a:moveTo>
                    <a:pt x="30" y="61"/>
                  </a:moveTo>
                  <a:cubicBezTo>
                    <a:pt x="32" y="61"/>
                    <a:pt x="33" y="61"/>
                    <a:pt x="32" y="69"/>
                  </a:cubicBezTo>
                  <a:lnTo>
                    <a:pt x="30" y="69"/>
                  </a:lnTo>
                  <a:cubicBezTo>
                    <a:pt x="31" y="67"/>
                    <a:pt x="31" y="66"/>
                    <a:pt x="31" y="66"/>
                  </a:cubicBezTo>
                  <a:lnTo>
                    <a:pt x="31" y="66"/>
                  </a:lnTo>
                  <a:cubicBezTo>
                    <a:pt x="31" y="66"/>
                    <a:pt x="30" y="72"/>
                    <a:pt x="30" y="78"/>
                  </a:cubicBezTo>
                  <a:lnTo>
                    <a:pt x="28" y="94"/>
                  </a:lnTo>
                  <a:cubicBezTo>
                    <a:pt x="27" y="88"/>
                    <a:pt x="27" y="82"/>
                    <a:pt x="28" y="77"/>
                  </a:cubicBezTo>
                  <a:cubicBezTo>
                    <a:pt x="28" y="61"/>
                    <a:pt x="28" y="61"/>
                    <a:pt x="30" y="61"/>
                  </a:cubicBezTo>
                  <a:close/>
                  <a:moveTo>
                    <a:pt x="354" y="80"/>
                  </a:moveTo>
                  <a:lnTo>
                    <a:pt x="355" y="81"/>
                  </a:lnTo>
                  <a:cubicBezTo>
                    <a:pt x="352" y="86"/>
                    <a:pt x="351" y="91"/>
                    <a:pt x="348" y="96"/>
                  </a:cubicBezTo>
                  <a:lnTo>
                    <a:pt x="347" y="96"/>
                  </a:lnTo>
                  <a:cubicBezTo>
                    <a:pt x="349" y="90"/>
                    <a:pt x="351" y="86"/>
                    <a:pt x="354" y="80"/>
                  </a:cubicBezTo>
                  <a:close/>
                  <a:moveTo>
                    <a:pt x="154" y="90"/>
                  </a:moveTo>
                  <a:lnTo>
                    <a:pt x="155" y="91"/>
                  </a:lnTo>
                  <a:cubicBezTo>
                    <a:pt x="155" y="96"/>
                    <a:pt x="154" y="102"/>
                    <a:pt x="152" y="107"/>
                  </a:cubicBezTo>
                  <a:lnTo>
                    <a:pt x="150" y="107"/>
                  </a:lnTo>
                  <a:cubicBezTo>
                    <a:pt x="152" y="99"/>
                    <a:pt x="154" y="90"/>
                    <a:pt x="154" y="90"/>
                  </a:cubicBezTo>
                  <a:close/>
                  <a:moveTo>
                    <a:pt x="80" y="94"/>
                  </a:moveTo>
                  <a:cubicBezTo>
                    <a:pt x="80" y="99"/>
                    <a:pt x="79" y="105"/>
                    <a:pt x="78" y="109"/>
                  </a:cubicBezTo>
                  <a:lnTo>
                    <a:pt x="75" y="109"/>
                  </a:lnTo>
                  <a:cubicBezTo>
                    <a:pt x="75" y="104"/>
                    <a:pt x="76" y="98"/>
                    <a:pt x="80" y="94"/>
                  </a:cubicBezTo>
                  <a:close/>
                  <a:moveTo>
                    <a:pt x="130" y="75"/>
                  </a:moveTo>
                  <a:cubicBezTo>
                    <a:pt x="130" y="75"/>
                    <a:pt x="129" y="79"/>
                    <a:pt x="128" y="86"/>
                  </a:cubicBezTo>
                  <a:cubicBezTo>
                    <a:pt x="128" y="94"/>
                    <a:pt x="126" y="102"/>
                    <a:pt x="124" y="109"/>
                  </a:cubicBezTo>
                  <a:lnTo>
                    <a:pt x="121" y="109"/>
                  </a:lnTo>
                  <a:cubicBezTo>
                    <a:pt x="121" y="109"/>
                    <a:pt x="124" y="102"/>
                    <a:pt x="126" y="94"/>
                  </a:cubicBezTo>
                  <a:cubicBezTo>
                    <a:pt x="128" y="81"/>
                    <a:pt x="129" y="75"/>
                    <a:pt x="130" y="75"/>
                  </a:cubicBezTo>
                  <a:close/>
                  <a:moveTo>
                    <a:pt x="238" y="89"/>
                  </a:moveTo>
                  <a:cubicBezTo>
                    <a:pt x="238" y="89"/>
                    <a:pt x="238" y="92"/>
                    <a:pt x="237" y="102"/>
                  </a:cubicBezTo>
                  <a:cubicBezTo>
                    <a:pt x="235" y="108"/>
                    <a:pt x="235" y="110"/>
                    <a:pt x="234" y="110"/>
                  </a:cubicBezTo>
                  <a:cubicBezTo>
                    <a:pt x="234" y="110"/>
                    <a:pt x="234" y="110"/>
                    <a:pt x="234" y="109"/>
                  </a:cubicBezTo>
                  <a:cubicBezTo>
                    <a:pt x="234" y="109"/>
                    <a:pt x="235" y="102"/>
                    <a:pt x="237" y="94"/>
                  </a:cubicBezTo>
                  <a:cubicBezTo>
                    <a:pt x="237" y="90"/>
                    <a:pt x="238" y="89"/>
                    <a:pt x="238" y="89"/>
                  </a:cubicBezTo>
                  <a:close/>
                  <a:moveTo>
                    <a:pt x="245" y="96"/>
                  </a:moveTo>
                  <a:cubicBezTo>
                    <a:pt x="244" y="102"/>
                    <a:pt x="242" y="106"/>
                    <a:pt x="240" y="112"/>
                  </a:cubicBezTo>
                  <a:lnTo>
                    <a:pt x="241" y="104"/>
                  </a:lnTo>
                  <a:lnTo>
                    <a:pt x="244" y="96"/>
                  </a:lnTo>
                  <a:close/>
                  <a:moveTo>
                    <a:pt x="245" y="109"/>
                  </a:moveTo>
                  <a:cubicBezTo>
                    <a:pt x="246" y="109"/>
                    <a:pt x="245" y="113"/>
                    <a:pt x="245" y="113"/>
                  </a:cubicBezTo>
                  <a:cubicBezTo>
                    <a:pt x="245" y="110"/>
                    <a:pt x="245" y="109"/>
                    <a:pt x="245" y="109"/>
                  </a:cubicBezTo>
                  <a:close/>
                  <a:moveTo>
                    <a:pt x="202" y="102"/>
                  </a:moveTo>
                  <a:cubicBezTo>
                    <a:pt x="203" y="102"/>
                    <a:pt x="204" y="102"/>
                    <a:pt x="202" y="109"/>
                  </a:cubicBezTo>
                  <a:cubicBezTo>
                    <a:pt x="202" y="109"/>
                    <a:pt x="201" y="117"/>
                    <a:pt x="200" y="117"/>
                  </a:cubicBezTo>
                  <a:cubicBezTo>
                    <a:pt x="200" y="117"/>
                    <a:pt x="200" y="117"/>
                    <a:pt x="200" y="117"/>
                  </a:cubicBezTo>
                  <a:cubicBezTo>
                    <a:pt x="200" y="117"/>
                    <a:pt x="200" y="109"/>
                    <a:pt x="200" y="109"/>
                  </a:cubicBezTo>
                  <a:cubicBezTo>
                    <a:pt x="201" y="102"/>
                    <a:pt x="202" y="102"/>
                    <a:pt x="202" y="102"/>
                  </a:cubicBezTo>
                  <a:close/>
                  <a:moveTo>
                    <a:pt x="218" y="106"/>
                  </a:moveTo>
                  <a:cubicBezTo>
                    <a:pt x="218" y="106"/>
                    <a:pt x="218" y="106"/>
                    <a:pt x="219" y="106"/>
                  </a:cubicBezTo>
                  <a:cubicBezTo>
                    <a:pt x="220" y="106"/>
                    <a:pt x="218" y="114"/>
                    <a:pt x="218" y="114"/>
                  </a:cubicBezTo>
                  <a:cubicBezTo>
                    <a:pt x="217" y="116"/>
                    <a:pt x="217" y="117"/>
                    <a:pt x="217" y="117"/>
                  </a:cubicBezTo>
                  <a:cubicBezTo>
                    <a:pt x="217" y="117"/>
                    <a:pt x="217" y="114"/>
                    <a:pt x="217" y="114"/>
                  </a:cubicBezTo>
                  <a:cubicBezTo>
                    <a:pt x="217" y="107"/>
                    <a:pt x="217" y="106"/>
                    <a:pt x="218" y="106"/>
                  </a:cubicBezTo>
                  <a:close/>
                  <a:moveTo>
                    <a:pt x="82" y="107"/>
                  </a:moveTo>
                  <a:cubicBezTo>
                    <a:pt x="81" y="107"/>
                    <a:pt x="81" y="113"/>
                    <a:pt x="80" y="118"/>
                  </a:cubicBezTo>
                  <a:cubicBezTo>
                    <a:pt x="79" y="126"/>
                    <a:pt x="80" y="126"/>
                    <a:pt x="82" y="127"/>
                  </a:cubicBezTo>
                  <a:cubicBezTo>
                    <a:pt x="82" y="127"/>
                    <a:pt x="84" y="119"/>
                    <a:pt x="84" y="119"/>
                  </a:cubicBezTo>
                  <a:cubicBezTo>
                    <a:pt x="85" y="112"/>
                    <a:pt x="84" y="110"/>
                    <a:pt x="83" y="110"/>
                  </a:cubicBezTo>
                  <a:cubicBezTo>
                    <a:pt x="83" y="108"/>
                    <a:pt x="83" y="107"/>
                    <a:pt x="82" y="107"/>
                  </a:cubicBezTo>
                  <a:close/>
                  <a:moveTo>
                    <a:pt x="169" y="119"/>
                  </a:moveTo>
                  <a:cubicBezTo>
                    <a:pt x="169" y="119"/>
                    <a:pt x="169" y="119"/>
                    <a:pt x="170" y="119"/>
                  </a:cubicBezTo>
                  <a:lnTo>
                    <a:pt x="168" y="127"/>
                  </a:lnTo>
                  <a:cubicBezTo>
                    <a:pt x="168" y="127"/>
                    <a:pt x="167" y="131"/>
                    <a:pt x="166" y="131"/>
                  </a:cubicBezTo>
                  <a:cubicBezTo>
                    <a:pt x="166" y="131"/>
                    <a:pt x="166" y="129"/>
                    <a:pt x="166" y="126"/>
                  </a:cubicBezTo>
                  <a:cubicBezTo>
                    <a:pt x="165" y="126"/>
                    <a:pt x="168" y="119"/>
                    <a:pt x="169" y="119"/>
                  </a:cubicBezTo>
                  <a:close/>
                  <a:moveTo>
                    <a:pt x="297" y="128"/>
                  </a:moveTo>
                  <a:lnTo>
                    <a:pt x="299" y="130"/>
                  </a:lnTo>
                  <a:cubicBezTo>
                    <a:pt x="297" y="135"/>
                    <a:pt x="295" y="140"/>
                    <a:pt x="293" y="144"/>
                  </a:cubicBezTo>
                  <a:lnTo>
                    <a:pt x="294" y="136"/>
                  </a:lnTo>
                  <a:lnTo>
                    <a:pt x="297" y="128"/>
                  </a:lnTo>
                  <a:close/>
                  <a:moveTo>
                    <a:pt x="236" y="135"/>
                  </a:moveTo>
                  <a:lnTo>
                    <a:pt x="234" y="143"/>
                  </a:lnTo>
                  <a:cubicBezTo>
                    <a:pt x="233" y="146"/>
                    <a:pt x="233" y="147"/>
                    <a:pt x="233" y="147"/>
                  </a:cubicBezTo>
                  <a:cubicBezTo>
                    <a:pt x="234" y="147"/>
                    <a:pt x="235" y="141"/>
                    <a:pt x="236" y="135"/>
                  </a:cubicBezTo>
                  <a:close/>
                  <a:moveTo>
                    <a:pt x="350" y="132"/>
                  </a:moveTo>
                  <a:cubicBezTo>
                    <a:pt x="349" y="137"/>
                    <a:pt x="347" y="142"/>
                    <a:pt x="343" y="148"/>
                  </a:cubicBezTo>
                  <a:lnTo>
                    <a:pt x="346" y="139"/>
                  </a:lnTo>
                  <a:lnTo>
                    <a:pt x="349" y="132"/>
                  </a:lnTo>
                  <a:close/>
                  <a:moveTo>
                    <a:pt x="321" y="130"/>
                  </a:moveTo>
                  <a:lnTo>
                    <a:pt x="321" y="130"/>
                  </a:lnTo>
                  <a:cubicBezTo>
                    <a:pt x="321" y="131"/>
                    <a:pt x="320" y="133"/>
                    <a:pt x="319" y="137"/>
                  </a:cubicBezTo>
                  <a:cubicBezTo>
                    <a:pt x="317" y="145"/>
                    <a:pt x="313" y="152"/>
                    <a:pt x="313" y="152"/>
                  </a:cubicBezTo>
                  <a:cubicBezTo>
                    <a:pt x="315" y="144"/>
                    <a:pt x="317" y="137"/>
                    <a:pt x="321" y="130"/>
                  </a:cubicBezTo>
                  <a:close/>
                  <a:moveTo>
                    <a:pt x="409" y="161"/>
                  </a:moveTo>
                  <a:lnTo>
                    <a:pt x="409" y="161"/>
                  </a:lnTo>
                  <a:cubicBezTo>
                    <a:pt x="411" y="162"/>
                    <a:pt x="411" y="162"/>
                    <a:pt x="407" y="169"/>
                  </a:cubicBezTo>
                  <a:cubicBezTo>
                    <a:pt x="405" y="175"/>
                    <a:pt x="403" y="176"/>
                    <a:pt x="402" y="176"/>
                  </a:cubicBezTo>
                  <a:cubicBezTo>
                    <a:pt x="401" y="176"/>
                    <a:pt x="401" y="176"/>
                    <a:pt x="401" y="176"/>
                  </a:cubicBezTo>
                  <a:cubicBezTo>
                    <a:pt x="403" y="170"/>
                    <a:pt x="405" y="164"/>
                    <a:pt x="409" y="161"/>
                  </a:cubicBezTo>
                  <a:close/>
                  <a:moveTo>
                    <a:pt x="447" y="173"/>
                  </a:moveTo>
                  <a:lnTo>
                    <a:pt x="447" y="174"/>
                  </a:lnTo>
                  <a:cubicBezTo>
                    <a:pt x="443" y="181"/>
                    <a:pt x="439" y="188"/>
                    <a:pt x="439" y="188"/>
                  </a:cubicBezTo>
                  <a:lnTo>
                    <a:pt x="438" y="188"/>
                  </a:lnTo>
                  <a:cubicBezTo>
                    <a:pt x="440" y="182"/>
                    <a:pt x="443" y="178"/>
                    <a:pt x="447" y="173"/>
                  </a:cubicBezTo>
                  <a:close/>
                  <a:moveTo>
                    <a:pt x="540" y="182"/>
                  </a:moveTo>
                  <a:lnTo>
                    <a:pt x="540" y="182"/>
                  </a:lnTo>
                  <a:cubicBezTo>
                    <a:pt x="541" y="183"/>
                    <a:pt x="541" y="183"/>
                    <a:pt x="536" y="190"/>
                  </a:cubicBezTo>
                  <a:cubicBezTo>
                    <a:pt x="536" y="190"/>
                    <a:pt x="531" y="196"/>
                    <a:pt x="531" y="196"/>
                  </a:cubicBezTo>
                  <a:lnTo>
                    <a:pt x="534" y="188"/>
                  </a:lnTo>
                  <a:cubicBezTo>
                    <a:pt x="540" y="182"/>
                    <a:pt x="540" y="182"/>
                    <a:pt x="540" y="182"/>
                  </a:cubicBezTo>
                  <a:close/>
                  <a:moveTo>
                    <a:pt x="8" y="181"/>
                  </a:moveTo>
                  <a:cubicBezTo>
                    <a:pt x="8" y="181"/>
                    <a:pt x="7" y="189"/>
                    <a:pt x="6" y="197"/>
                  </a:cubicBezTo>
                  <a:lnTo>
                    <a:pt x="7" y="197"/>
                  </a:lnTo>
                  <a:cubicBezTo>
                    <a:pt x="8" y="192"/>
                    <a:pt x="9" y="187"/>
                    <a:pt x="9" y="181"/>
                  </a:cubicBezTo>
                  <a:close/>
                  <a:moveTo>
                    <a:pt x="529" y="230"/>
                  </a:moveTo>
                  <a:cubicBezTo>
                    <a:pt x="529" y="230"/>
                    <a:pt x="528" y="231"/>
                    <a:pt x="525" y="235"/>
                  </a:cubicBezTo>
                  <a:cubicBezTo>
                    <a:pt x="522" y="240"/>
                    <a:pt x="521" y="241"/>
                    <a:pt x="520" y="241"/>
                  </a:cubicBezTo>
                  <a:cubicBezTo>
                    <a:pt x="520" y="241"/>
                    <a:pt x="520" y="241"/>
                    <a:pt x="520" y="241"/>
                  </a:cubicBezTo>
                  <a:cubicBezTo>
                    <a:pt x="518" y="240"/>
                    <a:pt x="518" y="240"/>
                    <a:pt x="524" y="234"/>
                  </a:cubicBezTo>
                  <a:cubicBezTo>
                    <a:pt x="527" y="231"/>
                    <a:pt x="528" y="230"/>
                    <a:pt x="529" y="230"/>
                  </a:cubicBezTo>
                  <a:close/>
                  <a:moveTo>
                    <a:pt x="530" y="238"/>
                  </a:moveTo>
                  <a:cubicBezTo>
                    <a:pt x="531" y="240"/>
                    <a:pt x="531" y="240"/>
                    <a:pt x="525" y="246"/>
                  </a:cubicBezTo>
                  <a:lnTo>
                    <a:pt x="525" y="245"/>
                  </a:lnTo>
                  <a:lnTo>
                    <a:pt x="530" y="238"/>
                  </a:lnTo>
                  <a:close/>
                  <a:moveTo>
                    <a:pt x="536" y="245"/>
                  </a:moveTo>
                  <a:lnTo>
                    <a:pt x="536" y="245"/>
                  </a:lnTo>
                  <a:cubicBezTo>
                    <a:pt x="538" y="246"/>
                    <a:pt x="538" y="246"/>
                    <a:pt x="532" y="252"/>
                  </a:cubicBezTo>
                  <a:lnTo>
                    <a:pt x="536" y="245"/>
                  </a:lnTo>
                  <a:close/>
                  <a:moveTo>
                    <a:pt x="554" y="238"/>
                  </a:moveTo>
                  <a:lnTo>
                    <a:pt x="554" y="240"/>
                  </a:lnTo>
                  <a:cubicBezTo>
                    <a:pt x="555" y="241"/>
                    <a:pt x="550" y="246"/>
                    <a:pt x="550" y="246"/>
                  </a:cubicBezTo>
                  <a:cubicBezTo>
                    <a:pt x="550" y="246"/>
                    <a:pt x="545" y="252"/>
                    <a:pt x="544" y="252"/>
                  </a:cubicBezTo>
                  <a:cubicBezTo>
                    <a:pt x="544" y="252"/>
                    <a:pt x="544" y="252"/>
                    <a:pt x="544" y="252"/>
                  </a:cubicBezTo>
                  <a:cubicBezTo>
                    <a:pt x="543" y="252"/>
                    <a:pt x="549" y="245"/>
                    <a:pt x="553" y="238"/>
                  </a:cubicBezTo>
                  <a:close/>
                  <a:moveTo>
                    <a:pt x="527" y="253"/>
                  </a:moveTo>
                  <a:lnTo>
                    <a:pt x="527" y="253"/>
                  </a:lnTo>
                  <a:cubicBezTo>
                    <a:pt x="527" y="253"/>
                    <a:pt x="526" y="254"/>
                    <a:pt x="524" y="255"/>
                  </a:cubicBezTo>
                  <a:cubicBezTo>
                    <a:pt x="524" y="255"/>
                    <a:pt x="524" y="255"/>
                    <a:pt x="524" y="255"/>
                  </a:cubicBezTo>
                  <a:cubicBezTo>
                    <a:pt x="525" y="255"/>
                    <a:pt x="527" y="253"/>
                    <a:pt x="527" y="253"/>
                  </a:cubicBezTo>
                  <a:close/>
                  <a:moveTo>
                    <a:pt x="508" y="261"/>
                  </a:moveTo>
                  <a:cubicBezTo>
                    <a:pt x="506" y="262"/>
                    <a:pt x="504" y="265"/>
                    <a:pt x="502" y="269"/>
                  </a:cubicBezTo>
                  <a:cubicBezTo>
                    <a:pt x="501" y="270"/>
                    <a:pt x="500" y="270"/>
                    <a:pt x="500" y="271"/>
                  </a:cubicBezTo>
                  <a:lnTo>
                    <a:pt x="500" y="271"/>
                  </a:lnTo>
                  <a:cubicBezTo>
                    <a:pt x="501" y="269"/>
                    <a:pt x="504" y="266"/>
                    <a:pt x="507" y="262"/>
                  </a:cubicBezTo>
                  <a:cubicBezTo>
                    <a:pt x="508" y="261"/>
                    <a:pt x="508" y="261"/>
                    <a:pt x="508" y="261"/>
                  </a:cubicBezTo>
                  <a:close/>
                  <a:moveTo>
                    <a:pt x="500" y="271"/>
                  </a:moveTo>
                  <a:cubicBezTo>
                    <a:pt x="499" y="272"/>
                    <a:pt x="499" y="273"/>
                    <a:pt x="499" y="273"/>
                  </a:cubicBezTo>
                  <a:cubicBezTo>
                    <a:pt x="499" y="273"/>
                    <a:pt x="499" y="272"/>
                    <a:pt x="500" y="271"/>
                  </a:cubicBezTo>
                  <a:close/>
                  <a:moveTo>
                    <a:pt x="584" y="266"/>
                  </a:moveTo>
                  <a:cubicBezTo>
                    <a:pt x="584" y="266"/>
                    <a:pt x="583" y="267"/>
                    <a:pt x="581" y="269"/>
                  </a:cubicBezTo>
                  <a:cubicBezTo>
                    <a:pt x="581" y="269"/>
                    <a:pt x="576" y="274"/>
                    <a:pt x="569" y="279"/>
                  </a:cubicBezTo>
                  <a:lnTo>
                    <a:pt x="575" y="273"/>
                  </a:lnTo>
                  <a:cubicBezTo>
                    <a:pt x="579" y="269"/>
                    <a:pt x="583" y="266"/>
                    <a:pt x="584" y="266"/>
                  </a:cubicBezTo>
                  <a:close/>
                  <a:moveTo>
                    <a:pt x="184" y="264"/>
                  </a:moveTo>
                  <a:lnTo>
                    <a:pt x="181" y="280"/>
                  </a:lnTo>
                  <a:cubicBezTo>
                    <a:pt x="180" y="283"/>
                    <a:pt x="180" y="285"/>
                    <a:pt x="180" y="285"/>
                  </a:cubicBezTo>
                  <a:cubicBezTo>
                    <a:pt x="181" y="285"/>
                    <a:pt x="182" y="282"/>
                    <a:pt x="184" y="273"/>
                  </a:cubicBezTo>
                  <a:cubicBezTo>
                    <a:pt x="185" y="264"/>
                    <a:pt x="185" y="264"/>
                    <a:pt x="184" y="264"/>
                  </a:cubicBezTo>
                  <a:close/>
                  <a:moveTo>
                    <a:pt x="626" y="271"/>
                  </a:moveTo>
                  <a:cubicBezTo>
                    <a:pt x="626" y="271"/>
                    <a:pt x="626" y="271"/>
                    <a:pt x="621" y="277"/>
                  </a:cubicBezTo>
                  <a:cubicBezTo>
                    <a:pt x="614" y="282"/>
                    <a:pt x="608" y="287"/>
                    <a:pt x="607" y="287"/>
                  </a:cubicBezTo>
                  <a:cubicBezTo>
                    <a:pt x="613" y="280"/>
                    <a:pt x="618" y="274"/>
                    <a:pt x="626" y="271"/>
                  </a:cubicBezTo>
                  <a:close/>
                  <a:moveTo>
                    <a:pt x="715" y="375"/>
                  </a:moveTo>
                  <a:cubicBezTo>
                    <a:pt x="717" y="375"/>
                    <a:pt x="707" y="381"/>
                    <a:pt x="696" y="386"/>
                  </a:cubicBezTo>
                  <a:cubicBezTo>
                    <a:pt x="702" y="382"/>
                    <a:pt x="709" y="377"/>
                    <a:pt x="709" y="377"/>
                  </a:cubicBezTo>
                  <a:cubicBezTo>
                    <a:pt x="713" y="376"/>
                    <a:pt x="715" y="375"/>
                    <a:pt x="715" y="375"/>
                  </a:cubicBezTo>
                  <a:close/>
                  <a:moveTo>
                    <a:pt x="659" y="419"/>
                  </a:moveTo>
                  <a:cubicBezTo>
                    <a:pt x="657" y="420"/>
                    <a:pt x="655" y="421"/>
                    <a:pt x="655" y="421"/>
                  </a:cubicBezTo>
                  <a:cubicBezTo>
                    <a:pt x="655" y="421"/>
                    <a:pt x="656" y="420"/>
                    <a:pt x="659" y="419"/>
                  </a:cubicBezTo>
                  <a:cubicBezTo>
                    <a:pt x="659" y="419"/>
                    <a:pt x="659" y="419"/>
                    <a:pt x="659" y="419"/>
                  </a:cubicBezTo>
                  <a:close/>
                  <a:moveTo>
                    <a:pt x="112" y="14"/>
                  </a:moveTo>
                  <a:cubicBezTo>
                    <a:pt x="112" y="14"/>
                    <a:pt x="111" y="20"/>
                    <a:pt x="109" y="33"/>
                  </a:cubicBezTo>
                  <a:cubicBezTo>
                    <a:pt x="107" y="42"/>
                    <a:pt x="106" y="46"/>
                    <a:pt x="105" y="46"/>
                  </a:cubicBezTo>
                  <a:cubicBezTo>
                    <a:pt x="105" y="46"/>
                    <a:pt x="105" y="44"/>
                    <a:pt x="105" y="41"/>
                  </a:cubicBezTo>
                  <a:cubicBezTo>
                    <a:pt x="106" y="33"/>
                    <a:pt x="107" y="33"/>
                    <a:pt x="108" y="33"/>
                  </a:cubicBezTo>
                  <a:lnTo>
                    <a:pt x="109" y="16"/>
                  </a:lnTo>
                  <a:lnTo>
                    <a:pt x="109" y="16"/>
                  </a:lnTo>
                  <a:cubicBezTo>
                    <a:pt x="109" y="16"/>
                    <a:pt x="109" y="16"/>
                    <a:pt x="107" y="24"/>
                  </a:cubicBezTo>
                  <a:cubicBezTo>
                    <a:pt x="107" y="24"/>
                    <a:pt x="106" y="24"/>
                    <a:pt x="105" y="32"/>
                  </a:cubicBezTo>
                  <a:cubicBezTo>
                    <a:pt x="102" y="40"/>
                    <a:pt x="101" y="49"/>
                    <a:pt x="101" y="57"/>
                  </a:cubicBezTo>
                  <a:cubicBezTo>
                    <a:pt x="101" y="65"/>
                    <a:pt x="100" y="65"/>
                    <a:pt x="100" y="65"/>
                  </a:cubicBezTo>
                  <a:cubicBezTo>
                    <a:pt x="99" y="57"/>
                    <a:pt x="99" y="48"/>
                    <a:pt x="101" y="40"/>
                  </a:cubicBezTo>
                  <a:cubicBezTo>
                    <a:pt x="103" y="35"/>
                    <a:pt x="103" y="30"/>
                    <a:pt x="105" y="24"/>
                  </a:cubicBezTo>
                  <a:cubicBezTo>
                    <a:pt x="105" y="23"/>
                    <a:pt x="104" y="22"/>
                    <a:pt x="104" y="22"/>
                  </a:cubicBezTo>
                  <a:cubicBezTo>
                    <a:pt x="103" y="22"/>
                    <a:pt x="99" y="33"/>
                    <a:pt x="96" y="45"/>
                  </a:cubicBezTo>
                  <a:lnTo>
                    <a:pt x="96" y="45"/>
                  </a:lnTo>
                  <a:cubicBezTo>
                    <a:pt x="96" y="44"/>
                    <a:pt x="96" y="43"/>
                    <a:pt x="97" y="40"/>
                  </a:cubicBezTo>
                  <a:cubicBezTo>
                    <a:pt x="98" y="31"/>
                    <a:pt x="96" y="31"/>
                    <a:pt x="94" y="31"/>
                  </a:cubicBezTo>
                  <a:cubicBezTo>
                    <a:pt x="94" y="31"/>
                    <a:pt x="93" y="30"/>
                    <a:pt x="93" y="30"/>
                  </a:cubicBezTo>
                  <a:cubicBezTo>
                    <a:pt x="92" y="30"/>
                    <a:pt x="91" y="32"/>
                    <a:pt x="90" y="39"/>
                  </a:cubicBezTo>
                  <a:cubicBezTo>
                    <a:pt x="90" y="43"/>
                    <a:pt x="90" y="49"/>
                    <a:pt x="88" y="54"/>
                  </a:cubicBezTo>
                  <a:cubicBezTo>
                    <a:pt x="89" y="60"/>
                    <a:pt x="88" y="66"/>
                    <a:pt x="88" y="70"/>
                  </a:cubicBezTo>
                  <a:cubicBezTo>
                    <a:pt x="88" y="70"/>
                    <a:pt x="87" y="62"/>
                    <a:pt x="87" y="54"/>
                  </a:cubicBezTo>
                  <a:cubicBezTo>
                    <a:pt x="85" y="38"/>
                    <a:pt x="85" y="29"/>
                    <a:pt x="81" y="29"/>
                  </a:cubicBezTo>
                  <a:cubicBezTo>
                    <a:pt x="80" y="29"/>
                    <a:pt x="76" y="27"/>
                    <a:pt x="76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0"/>
                    <a:pt x="74" y="20"/>
                    <a:pt x="73" y="27"/>
                  </a:cubicBezTo>
                  <a:lnTo>
                    <a:pt x="71" y="26"/>
                  </a:lnTo>
                  <a:cubicBezTo>
                    <a:pt x="71" y="22"/>
                    <a:pt x="71" y="20"/>
                    <a:pt x="70" y="20"/>
                  </a:cubicBezTo>
                  <a:cubicBezTo>
                    <a:pt x="70" y="20"/>
                    <a:pt x="69" y="22"/>
                    <a:pt x="69" y="26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67" y="30"/>
                    <a:pt x="66" y="26"/>
                    <a:pt x="66" y="26"/>
                  </a:cubicBezTo>
                  <a:cubicBezTo>
                    <a:pt x="66" y="19"/>
                    <a:pt x="66" y="15"/>
                    <a:pt x="65" y="15"/>
                  </a:cubicBezTo>
                  <a:cubicBezTo>
                    <a:pt x="65" y="15"/>
                    <a:pt x="65" y="21"/>
                    <a:pt x="64" y="34"/>
                  </a:cubicBezTo>
                  <a:cubicBezTo>
                    <a:pt x="63" y="40"/>
                    <a:pt x="64" y="45"/>
                    <a:pt x="65" y="50"/>
                  </a:cubicBezTo>
                  <a:lnTo>
                    <a:pt x="69" y="51"/>
                  </a:lnTo>
                  <a:lnTo>
                    <a:pt x="65" y="59"/>
                  </a:lnTo>
                  <a:cubicBezTo>
                    <a:pt x="62" y="63"/>
                    <a:pt x="61" y="69"/>
                    <a:pt x="61" y="75"/>
                  </a:cubicBezTo>
                  <a:cubicBezTo>
                    <a:pt x="61" y="75"/>
                    <a:pt x="60" y="82"/>
                    <a:pt x="59" y="82"/>
                  </a:cubicBezTo>
                  <a:lnTo>
                    <a:pt x="61" y="66"/>
                  </a:lnTo>
                  <a:cubicBezTo>
                    <a:pt x="62" y="58"/>
                    <a:pt x="63" y="50"/>
                    <a:pt x="63" y="42"/>
                  </a:cubicBezTo>
                  <a:cubicBezTo>
                    <a:pt x="64" y="32"/>
                    <a:pt x="63" y="25"/>
                    <a:pt x="62" y="25"/>
                  </a:cubicBezTo>
                  <a:cubicBezTo>
                    <a:pt x="62" y="25"/>
                    <a:pt x="61" y="27"/>
                    <a:pt x="61" y="33"/>
                  </a:cubicBezTo>
                  <a:cubicBezTo>
                    <a:pt x="60" y="33"/>
                    <a:pt x="60" y="33"/>
                    <a:pt x="60" y="25"/>
                  </a:cubicBezTo>
                  <a:cubicBezTo>
                    <a:pt x="60" y="21"/>
                    <a:pt x="60" y="19"/>
                    <a:pt x="60" y="19"/>
                  </a:cubicBezTo>
                  <a:lnTo>
                    <a:pt x="60" y="19"/>
                  </a:lnTo>
                  <a:cubicBezTo>
                    <a:pt x="60" y="19"/>
                    <a:pt x="59" y="23"/>
                    <a:pt x="57" y="33"/>
                  </a:cubicBezTo>
                  <a:cubicBezTo>
                    <a:pt x="56" y="41"/>
                    <a:pt x="55" y="45"/>
                    <a:pt x="55" y="45"/>
                  </a:cubicBezTo>
                  <a:cubicBezTo>
                    <a:pt x="54" y="45"/>
                    <a:pt x="54" y="41"/>
                    <a:pt x="54" y="32"/>
                  </a:cubicBezTo>
                  <a:cubicBezTo>
                    <a:pt x="54" y="22"/>
                    <a:pt x="53" y="18"/>
                    <a:pt x="52" y="18"/>
                  </a:cubicBezTo>
                  <a:cubicBezTo>
                    <a:pt x="51" y="18"/>
                    <a:pt x="50" y="20"/>
                    <a:pt x="50" y="23"/>
                  </a:cubicBezTo>
                  <a:cubicBezTo>
                    <a:pt x="49" y="33"/>
                    <a:pt x="48" y="36"/>
                    <a:pt x="47" y="36"/>
                  </a:cubicBezTo>
                  <a:cubicBezTo>
                    <a:pt x="46" y="36"/>
                    <a:pt x="46" y="34"/>
                    <a:pt x="45" y="31"/>
                  </a:cubicBezTo>
                  <a:cubicBezTo>
                    <a:pt x="45" y="27"/>
                    <a:pt x="45" y="25"/>
                    <a:pt x="44" y="25"/>
                  </a:cubicBezTo>
                  <a:cubicBezTo>
                    <a:pt x="44" y="25"/>
                    <a:pt x="43" y="27"/>
                    <a:pt x="43" y="31"/>
                  </a:cubicBezTo>
                  <a:cubicBezTo>
                    <a:pt x="44" y="24"/>
                    <a:pt x="43" y="19"/>
                    <a:pt x="43" y="19"/>
                  </a:cubicBezTo>
                  <a:cubicBezTo>
                    <a:pt x="42" y="19"/>
                    <a:pt x="42" y="20"/>
                    <a:pt x="42" y="22"/>
                  </a:cubicBezTo>
                  <a:cubicBezTo>
                    <a:pt x="42" y="22"/>
                    <a:pt x="41" y="22"/>
                    <a:pt x="41" y="30"/>
                  </a:cubicBezTo>
                  <a:lnTo>
                    <a:pt x="38" y="47"/>
                  </a:lnTo>
                  <a:cubicBezTo>
                    <a:pt x="38" y="51"/>
                    <a:pt x="38" y="57"/>
                    <a:pt x="37" y="62"/>
                  </a:cubicBezTo>
                  <a:cubicBezTo>
                    <a:pt x="37" y="64"/>
                    <a:pt x="37" y="65"/>
                    <a:pt x="37" y="65"/>
                  </a:cubicBezTo>
                  <a:cubicBezTo>
                    <a:pt x="36" y="65"/>
                    <a:pt x="34" y="56"/>
                    <a:pt x="34" y="38"/>
                  </a:cubicBezTo>
                  <a:lnTo>
                    <a:pt x="34" y="21"/>
                  </a:lnTo>
                  <a:lnTo>
                    <a:pt x="33" y="38"/>
                  </a:lnTo>
                  <a:cubicBezTo>
                    <a:pt x="32" y="36"/>
                    <a:pt x="30" y="36"/>
                    <a:pt x="32" y="29"/>
                  </a:cubicBezTo>
                  <a:cubicBezTo>
                    <a:pt x="32" y="21"/>
                    <a:pt x="32" y="21"/>
                    <a:pt x="30" y="21"/>
                  </a:cubicBezTo>
                  <a:cubicBezTo>
                    <a:pt x="30" y="21"/>
                    <a:pt x="30" y="21"/>
                    <a:pt x="29" y="29"/>
                  </a:cubicBezTo>
                  <a:cubicBezTo>
                    <a:pt x="29" y="38"/>
                    <a:pt x="28" y="42"/>
                    <a:pt x="28" y="42"/>
                  </a:cubicBezTo>
                  <a:cubicBezTo>
                    <a:pt x="28" y="42"/>
                    <a:pt x="28" y="40"/>
                    <a:pt x="28" y="36"/>
                  </a:cubicBezTo>
                  <a:cubicBezTo>
                    <a:pt x="28" y="28"/>
                    <a:pt x="28" y="24"/>
                    <a:pt x="27" y="24"/>
                  </a:cubicBezTo>
                  <a:cubicBezTo>
                    <a:pt x="27" y="24"/>
                    <a:pt x="26" y="28"/>
                    <a:pt x="25" y="36"/>
                  </a:cubicBezTo>
                  <a:cubicBezTo>
                    <a:pt x="24" y="44"/>
                    <a:pt x="24" y="48"/>
                    <a:pt x="24" y="48"/>
                  </a:cubicBezTo>
                  <a:cubicBezTo>
                    <a:pt x="24" y="48"/>
                    <a:pt x="24" y="44"/>
                    <a:pt x="24" y="35"/>
                  </a:cubicBezTo>
                  <a:cubicBezTo>
                    <a:pt x="25" y="31"/>
                    <a:pt x="25" y="25"/>
                    <a:pt x="24" y="20"/>
                  </a:cubicBezTo>
                  <a:lnTo>
                    <a:pt x="23" y="27"/>
                  </a:lnTo>
                  <a:cubicBezTo>
                    <a:pt x="22" y="37"/>
                    <a:pt x="21" y="40"/>
                    <a:pt x="21" y="40"/>
                  </a:cubicBezTo>
                  <a:cubicBezTo>
                    <a:pt x="21" y="40"/>
                    <a:pt x="20" y="39"/>
                    <a:pt x="20" y="35"/>
                  </a:cubicBezTo>
                  <a:cubicBezTo>
                    <a:pt x="21" y="31"/>
                    <a:pt x="21" y="29"/>
                    <a:pt x="21" y="29"/>
                  </a:cubicBezTo>
                  <a:lnTo>
                    <a:pt x="21" y="29"/>
                  </a:lnTo>
                  <a:cubicBezTo>
                    <a:pt x="20" y="29"/>
                    <a:pt x="19" y="31"/>
                    <a:pt x="18" y="35"/>
                  </a:cubicBezTo>
                  <a:cubicBezTo>
                    <a:pt x="16" y="34"/>
                    <a:pt x="16" y="34"/>
                    <a:pt x="16" y="26"/>
                  </a:cubicBezTo>
                  <a:cubicBezTo>
                    <a:pt x="16" y="19"/>
                    <a:pt x="17" y="15"/>
                    <a:pt x="17" y="15"/>
                  </a:cubicBezTo>
                  <a:lnTo>
                    <a:pt x="17" y="15"/>
                  </a:lnTo>
                  <a:cubicBezTo>
                    <a:pt x="16" y="15"/>
                    <a:pt x="16" y="19"/>
                    <a:pt x="15" y="26"/>
                  </a:cubicBezTo>
                  <a:cubicBezTo>
                    <a:pt x="14" y="30"/>
                    <a:pt x="14" y="32"/>
                    <a:pt x="14" y="32"/>
                  </a:cubicBezTo>
                  <a:cubicBezTo>
                    <a:pt x="13" y="32"/>
                    <a:pt x="13" y="30"/>
                    <a:pt x="13" y="25"/>
                  </a:cubicBezTo>
                  <a:cubicBezTo>
                    <a:pt x="13" y="21"/>
                    <a:pt x="13" y="19"/>
                    <a:pt x="12" y="19"/>
                  </a:cubicBezTo>
                  <a:cubicBezTo>
                    <a:pt x="12" y="19"/>
                    <a:pt x="11" y="21"/>
                    <a:pt x="10" y="25"/>
                  </a:cubicBezTo>
                  <a:cubicBezTo>
                    <a:pt x="9" y="33"/>
                    <a:pt x="9" y="42"/>
                    <a:pt x="9" y="50"/>
                  </a:cubicBezTo>
                  <a:cubicBezTo>
                    <a:pt x="10" y="50"/>
                    <a:pt x="10" y="50"/>
                    <a:pt x="10" y="58"/>
                  </a:cubicBezTo>
                  <a:lnTo>
                    <a:pt x="8" y="58"/>
                  </a:lnTo>
                  <a:cubicBezTo>
                    <a:pt x="7" y="58"/>
                    <a:pt x="6" y="58"/>
                    <a:pt x="4" y="66"/>
                  </a:cubicBezTo>
                  <a:cubicBezTo>
                    <a:pt x="2" y="72"/>
                    <a:pt x="1" y="83"/>
                    <a:pt x="1" y="83"/>
                  </a:cubicBezTo>
                  <a:cubicBezTo>
                    <a:pt x="2" y="83"/>
                    <a:pt x="2" y="83"/>
                    <a:pt x="2" y="81"/>
                  </a:cubicBezTo>
                  <a:lnTo>
                    <a:pt x="4" y="89"/>
                  </a:lnTo>
                  <a:cubicBezTo>
                    <a:pt x="2" y="102"/>
                    <a:pt x="2" y="108"/>
                    <a:pt x="2" y="108"/>
                  </a:cubicBezTo>
                  <a:cubicBezTo>
                    <a:pt x="3" y="108"/>
                    <a:pt x="4" y="102"/>
                    <a:pt x="5" y="90"/>
                  </a:cubicBezTo>
                  <a:cubicBezTo>
                    <a:pt x="6" y="77"/>
                    <a:pt x="6" y="71"/>
                    <a:pt x="7" y="71"/>
                  </a:cubicBezTo>
                  <a:cubicBezTo>
                    <a:pt x="7" y="71"/>
                    <a:pt x="7" y="75"/>
                    <a:pt x="7" y="82"/>
                  </a:cubicBezTo>
                  <a:cubicBezTo>
                    <a:pt x="5" y="98"/>
                    <a:pt x="6" y="98"/>
                    <a:pt x="7" y="98"/>
                  </a:cubicBezTo>
                  <a:cubicBezTo>
                    <a:pt x="8" y="98"/>
                    <a:pt x="8" y="98"/>
                    <a:pt x="7" y="107"/>
                  </a:cubicBezTo>
                  <a:cubicBezTo>
                    <a:pt x="6" y="113"/>
                    <a:pt x="7" y="118"/>
                    <a:pt x="8" y="123"/>
                  </a:cubicBezTo>
                  <a:cubicBezTo>
                    <a:pt x="8" y="123"/>
                    <a:pt x="8" y="123"/>
                    <a:pt x="9" y="115"/>
                  </a:cubicBezTo>
                  <a:cubicBezTo>
                    <a:pt x="9" y="112"/>
                    <a:pt x="9" y="110"/>
                    <a:pt x="10" y="110"/>
                  </a:cubicBezTo>
                  <a:cubicBezTo>
                    <a:pt x="10" y="110"/>
                    <a:pt x="10" y="114"/>
                    <a:pt x="10" y="124"/>
                  </a:cubicBezTo>
                  <a:cubicBezTo>
                    <a:pt x="10" y="127"/>
                    <a:pt x="10" y="129"/>
                    <a:pt x="10" y="129"/>
                  </a:cubicBezTo>
                  <a:cubicBezTo>
                    <a:pt x="10" y="129"/>
                    <a:pt x="11" y="125"/>
                    <a:pt x="11" y="116"/>
                  </a:cubicBezTo>
                  <a:cubicBezTo>
                    <a:pt x="12" y="108"/>
                    <a:pt x="13" y="103"/>
                    <a:pt x="14" y="103"/>
                  </a:cubicBezTo>
                  <a:cubicBezTo>
                    <a:pt x="14" y="103"/>
                    <a:pt x="15" y="108"/>
                    <a:pt x="15" y="116"/>
                  </a:cubicBezTo>
                  <a:lnTo>
                    <a:pt x="16" y="116"/>
                  </a:lnTo>
                  <a:cubicBezTo>
                    <a:pt x="18" y="112"/>
                    <a:pt x="18" y="106"/>
                    <a:pt x="18" y="100"/>
                  </a:cubicBezTo>
                  <a:cubicBezTo>
                    <a:pt x="19" y="91"/>
                    <a:pt x="19" y="87"/>
                    <a:pt x="19" y="87"/>
                  </a:cubicBezTo>
                  <a:cubicBezTo>
                    <a:pt x="20" y="87"/>
                    <a:pt x="20" y="89"/>
                    <a:pt x="20" y="93"/>
                  </a:cubicBezTo>
                  <a:cubicBezTo>
                    <a:pt x="20" y="100"/>
                    <a:pt x="19" y="108"/>
                    <a:pt x="19" y="108"/>
                  </a:cubicBezTo>
                  <a:cubicBezTo>
                    <a:pt x="19" y="117"/>
                    <a:pt x="19" y="117"/>
                    <a:pt x="20" y="117"/>
                  </a:cubicBezTo>
                  <a:cubicBezTo>
                    <a:pt x="21" y="117"/>
                    <a:pt x="23" y="117"/>
                    <a:pt x="24" y="109"/>
                  </a:cubicBezTo>
                  <a:lnTo>
                    <a:pt x="24" y="109"/>
                  </a:lnTo>
                  <a:lnTo>
                    <a:pt x="23" y="117"/>
                  </a:lnTo>
                  <a:cubicBezTo>
                    <a:pt x="23" y="117"/>
                    <a:pt x="24" y="121"/>
                    <a:pt x="24" y="121"/>
                  </a:cubicBezTo>
                  <a:cubicBezTo>
                    <a:pt x="24" y="121"/>
                    <a:pt x="24" y="120"/>
                    <a:pt x="24" y="117"/>
                  </a:cubicBezTo>
                  <a:cubicBezTo>
                    <a:pt x="24" y="117"/>
                    <a:pt x="25" y="117"/>
                    <a:pt x="26" y="126"/>
                  </a:cubicBezTo>
                  <a:cubicBezTo>
                    <a:pt x="26" y="128"/>
                    <a:pt x="26" y="128"/>
                    <a:pt x="27" y="128"/>
                  </a:cubicBezTo>
                  <a:cubicBezTo>
                    <a:pt x="28" y="128"/>
                    <a:pt x="30" y="115"/>
                    <a:pt x="29" y="102"/>
                  </a:cubicBezTo>
                  <a:lnTo>
                    <a:pt x="29" y="102"/>
                  </a:lnTo>
                  <a:lnTo>
                    <a:pt x="30" y="103"/>
                  </a:lnTo>
                  <a:cubicBezTo>
                    <a:pt x="32" y="103"/>
                    <a:pt x="33" y="94"/>
                    <a:pt x="33" y="94"/>
                  </a:cubicBezTo>
                  <a:cubicBezTo>
                    <a:pt x="33" y="86"/>
                    <a:pt x="34" y="86"/>
                    <a:pt x="35" y="86"/>
                  </a:cubicBezTo>
                  <a:lnTo>
                    <a:pt x="33" y="103"/>
                  </a:lnTo>
                  <a:cubicBezTo>
                    <a:pt x="31" y="116"/>
                    <a:pt x="31" y="125"/>
                    <a:pt x="32" y="125"/>
                  </a:cubicBezTo>
                  <a:cubicBezTo>
                    <a:pt x="32" y="125"/>
                    <a:pt x="33" y="121"/>
                    <a:pt x="34" y="110"/>
                  </a:cubicBezTo>
                  <a:cubicBezTo>
                    <a:pt x="34" y="115"/>
                    <a:pt x="34" y="115"/>
                    <a:pt x="34" y="119"/>
                  </a:cubicBezTo>
                  <a:cubicBezTo>
                    <a:pt x="33" y="123"/>
                    <a:pt x="33" y="125"/>
                    <a:pt x="34" y="125"/>
                  </a:cubicBezTo>
                  <a:cubicBezTo>
                    <a:pt x="34" y="125"/>
                    <a:pt x="35" y="123"/>
                    <a:pt x="36" y="119"/>
                  </a:cubicBezTo>
                  <a:cubicBezTo>
                    <a:pt x="38" y="112"/>
                    <a:pt x="39" y="104"/>
                    <a:pt x="41" y="96"/>
                  </a:cubicBezTo>
                  <a:cubicBezTo>
                    <a:pt x="41" y="87"/>
                    <a:pt x="42" y="87"/>
                    <a:pt x="42" y="87"/>
                  </a:cubicBezTo>
                  <a:cubicBezTo>
                    <a:pt x="43" y="88"/>
                    <a:pt x="43" y="88"/>
                    <a:pt x="42" y="96"/>
                  </a:cubicBezTo>
                  <a:cubicBezTo>
                    <a:pt x="41" y="104"/>
                    <a:pt x="41" y="108"/>
                    <a:pt x="42" y="108"/>
                  </a:cubicBezTo>
                  <a:cubicBezTo>
                    <a:pt x="42" y="108"/>
                    <a:pt x="43" y="104"/>
                    <a:pt x="44" y="96"/>
                  </a:cubicBezTo>
                  <a:lnTo>
                    <a:pt x="44" y="104"/>
                  </a:lnTo>
                  <a:cubicBezTo>
                    <a:pt x="43" y="110"/>
                    <a:pt x="43" y="116"/>
                    <a:pt x="45" y="116"/>
                  </a:cubicBezTo>
                  <a:cubicBezTo>
                    <a:pt x="46" y="116"/>
                    <a:pt x="47" y="115"/>
                    <a:pt x="48" y="113"/>
                  </a:cubicBezTo>
                  <a:cubicBezTo>
                    <a:pt x="52" y="114"/>
                    <a:pt x="54" y="114"/>
                    <a:pt x="54" y="122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55" y="124"/>
                    <a:pt x="58" y="112"/>
                    <a:pt x="61" y="99"/>
                  </a:cubicBezTo>
                  <a:cubicBezTo>
                    <a:pt x="61" y="107"/>
                    <a:pt x="62" y="107"/>
                    <a:pt x="63" y="107"/>
                  </a:cubicBezTo>
                  <a:cubicBezTo>
                    <a:pt x="65" y="108"/>
                    <a:pt x="65" y="108"/>
                    <a:pt x="65" y="116"/>
                  </a:cubicBezTo>
                  <a:cubicBezTo>
                    <a:pt x="64" y="124"/>
                    <a:pt x="64" y="128"/>
                    <a:pt x="64" y="128"/>
                  </a:cubicBezTo>
                  <a:cubicBezTo>
                    <a:pt x="64" y="128"/>
                    <a:pt x="65" y="124"/>
                    <a:pt x="66" y="116"/>
                  </a:cubicBezTo>
                  <a:cubicBezTo>
                    <a:pt x="67" y="110"/>
                    <a:pt x="68" y="108"/>
                    <a:pt x="68" y="108"/>
                  </a:cubicBezTo>
                  <a:cubicBezTo>
                    <a:pt x="69" y="108"/>
                    <a:pt x="69" y="115"/>
                    <a:pt x="69" y="125"/>
                  </a:cubicBezTo>
                  <a:cubicBezTo>
                    <a:pt x="67" y="133"/>
                    <a:pt x="69" y="133"/>
                    <a:pt x="71" y="133"/>
                  </a:cubicBezTo>
                  <a:cubicBezTo>
                    <a:pt x="72" y="127"/>
                    <a:pt x="73" y="126"/>
                    <a:pt x="74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8" y="126"/>
                    <a:pt x="78" y="126"/>
                    <a:pt x="80" y="110"/>
                  </a:cubicBezTo>
                  <a:cubicBezTo>
                    <a:pt x="81" y="97"/>
                    <a:pt x="82" y="94"/>
                    <a:pt x="83" y="94"/>
                  </a:cubicBezTo>
                  <a:cubicBezTo>
                    <a:pt x="83" y="94"/>
                    <a:pt x="84" y="95"/>
                    <a:pt x="84" y="95"/>
                  </a:cubicBezTo>
                  <a:cubicBezTo>
                    <a:pt x="84" y="95"/>
                    <a:pt x="85" y="95"/>
                    <a:pt x="85" y="103"/>
                  </a:cubicBezTo>
                  <a:cubicBezTo>
                    <a:pt x="85" y="103"/>
                    <a:pt x="85" y="110"/>
                    <a:pt x="85" y="112"/>
                  </a:cubicBezTo>
                  <a:cubicBezTo>
                    <a:pt x="87" y="112"/>
                    <a:pt x="88" y="112"/>
                    <a:pt x="87" y="119"/>
                  </a:cubicBezTo>
                  <a:cubicBezTo>
                    <a:pt x="87" y="119"/>
                    <a:pt x="87" y="127"/>
                    <a:pt x="89" y="128"/>
                  </a:cubicBezTo>
                  <a:cubicBezTo>
                    <a:pt x="90" y="128"/>
                    <a:pt x="92" y="128"/>
                    <a:pt x="91" y="136"/>
                  </a:cubicBezTo>
                  <a:cubicBezTo>
                    <a:pt x="91" y="137"/>
                    <a:pt x="92" y="137"/>
                    <a:pt x="92" y="137"/>
                  </a:cubicBezTo>
                  <a:cubicBezTo>
                    <a:pt x="92" y="137"/>
                    <a:pt x="92" y="135"/>
                    <a:pt x="93" y="128"/>
                  </a:cubicBezTo>
                  <a:cubicBezTo>
                    <a:pt x="93" y="123"/>
                    <a:pt x="94" y="118"/>
                    <a:pt x="96" y="118"/>
                  </a:cubicBezTo>
                  <a:cubicBezTo>
                    <a:pt x="96" y="118"/>
                    <a:pt x="97" y="119"/>
                    <a:pt x="98" y="122"/>
                  </a:cubicBezTo>
                  <a:cubicBezTo>
                    <a:pt x="98" y="122"/>
                    <a:pt x="99" y="122"/>
                    <a:pt x="99" y="122"/>
                  </a:cubicBezTo>
                  <a:cubicBezTo>
                    <a:pt x="101" y="122"/>
                    <a:pt x="102" y="121"/>
                    <a:pt x="103" y="114"/>
                  </a:cubicBezTo>
                  <a:cubicBezTo>
                    <a:pt x="105" y="114"/>
                    <a:pt x="105" y="114"/>
                    <a:pt x="103" y="123"/>
                  </a:cubicBezTo>
                  <a:cubicBezTo>
                    <a:pt x="102" y="131"/>
                    <a:pt x="102" y="135"/>
                    <a:pt x="103" y="135"/>
                  </a:cubicBezTo>
                  <a:cubicBezTo>
                    <a:pt x="104" y="135"/>
                    <a:pt x="105" y="131"/>
                    <a:pt x="107" y="123"/>
                  </a:cubicBezTo>
                  <a:cubicBezTo>
                    <a:pt x="107" y="119"/>
                    <a:pt x="108" y="117"/>
                    <a:pt x="108" y="117"/>
                  </a:cubicBezTo>
                  <a:cubicBezTo>
                    <a:pt x="109" y="117"/>
                    <a:pt x="109" y="119"/>
                    <a:pt x="109" y="124"/>
                  </a:cubicBezTo>
                  <a:cubicBezTo>
                    <a:pt x="109" y="124"/>
                    <a:pt x="109" y="124"/>
                    <a:pt x="111" y="116"/>
                  </a:cubicBezTo>
                  <a:cubicBezTo>
                    <a:pt x="112" y="112"/>
                    <a:pt x="113" y="110"/>
                    <a:pt x="113" y="110"/>
                  </a:cubicBezTo>
                  <a:cubicBezTo>
                    <a:pt x="113" y="110"/>
                    <a:pt x="113" y="112"/>
                    <a:pt x="113" y="116"/>
                  </a:cubicBezTo>
                  <a:cubicBezTo>
                    <a:pt x="113" y="124"/>
                    <a:pt x="113" y="124"/>
                    <a:pt x="115" y="125"/>
                  </a:cubicBezTo>
                  <a:cubicBezTo>
                    <a:pt x="116" y="122"/>
                    <a:pt x="118" y="120"/>
                    <a:pt x="121" y="120"/>
                  </a:cubicBezTo>
                  <a:cubicBezTo>
                    <a:pt x="124" y="120"/>
                    <a:pt x="128" y="123"/>
                    <a:pt x="127" y="127"/>
                  </a:cubicBezTo>
                  <a:cubicBezTo>
                    <a:pt x="129" y="120"/>
                    <a:pt x="129" y="119"/>
                    <a:pt x="129" y="119"/>
                  </a:cubicBezTo>
                  <a:lnTo>
                    <a:pt x="129" y="119"/>
                  </a:lnTo>
                  <a:cubicBezTo>
                    <a:pt x="129" y="125"/>
                    <a:pt x="129" y="128"/>
                    <a:pt x="129" y="128"/>
                  </a:cubicBezTo>
                  <a:cubicBezTo>
                    <a:pt x="130" y="128"/>
                    <a:pt x="131" y="121"/>
                    <a:pt x="133" y="112"/>
                  </a:cubicBezTo>
                  <a:lnTo>
                    <a:pt x="130" y="112"/>
                  </a:lnTo>
                  <a:cubicBezTo>
                    <a:pt x="131" y="104"/>
                    <a:pt x="133" y="100"/>
                    <a:pt x="133" y="100"/>
                  </a:cubicBezTo>
                  <a:lnTo>
                    <a:pt x="133" y="100"/>
                  </a:lnTo>
                  <a:cubicBezTo>
                    <a:pt x="134" y="100"/>
                    <a:pt x="134" y="106"/>
                    <a:pt x="133" y="119"/>
                  </a:cubicBezTo>
                  <a:cubicBezTo>
                    <a:pt x="132" y="128"/>
                    <a:pt x="132" y="132"/>
                    <a:pt x="132" y="132"/>
                  </a:cubicBezTo>
                  <a:cubicBezTo>
                    <a:pt x="132" y="132"/>
                    <a:pt x="133" y="128"/>
                    <a:pt x="134" y="121"/>
                  </a:cubicBezTo>
                  <a:cubicBezTo>
                    <a:pt x="135" y="112"/>
                    <a:pt x="136" y="108"/>
                    <a:pt x="137" y="108"/>
                  </a:cubicBezTo>
                  <a:cubicBezTo>
                    <a:pt x="138" y="108"/>
                    <a:pt x="138" y="112"/>
                    <a:pt x="137" y="121"/>
                  </a:cubicBezTo>
                  <a:cubicBezTo>
                    <a:pt x="141" y="103"/>
                    <a:pt x="143" y="93"/>
                    <a:pt x="144" y="93"/>
                  </a:cubicBezTo>
                  <a:lnTo>
                    <a:pt x="144" y="93"/>
                  </a:lnTo>
                  <a:cubicBezTo>
                    <a:pt x="145" y="93"/>
                    <a:pt x="145" y="99"/>
                    <a:pt x="143" y="114"/>
                  </a:cubicBezTo>
                  <a:cubicBezTo>
                    <a:pt x="142" y="122"/>
                    <a:pt x="140" y="130"/>
                    <a:pt x="142" y="139"/>
                  </a:cubicBezTo>
                  <a:cubicBezTo>
                    <a:pt x="144" y="133"/>
                    <a:pt x="144" y="127"/>
                    <a:pt x="145" y="122"/>
                  </a:cubicBezTo>
                  <a:cubicBezTo>
                    <a:pt x="145" y="114"/>
                    <a:pt x="146" y="110"/>
                    <a:pt x="146" y="110"/>
                  </a:cubicBezTo>
                  <a:lnTo>
                    <a:pt x="146" y="110"/>
                  </a:lnTo>
                  <a:cubicBezTo>
                    <a:pt x="147" y="110"/>
                    <a:pt x="147" y="114"/>
                    <a:pt x="146" y="123"/>
                  </a:cubicBezTo>
                  <a:cubicBezTo>
                    <a:pt x="146" y="137"/>
                    <a:pt x="146" y="143"/>
                    <a:pt x="147" y="143"/>
                  </a:cubicBezTo>
                  <a:cubicBezTo>
                    <a:pt x="148" y="143"/>
                    <a:pt x="150" y="139"/>
                    <a:pt x="152" y="132"/>
                  </a:cubicBezTo>
                  <a:cubicBezTo>
                    <a:pt x="155" y="124"/>
                    <a:pt x="157" y="121"/>
                    <a:pt x="158" y="121"/>
                  </a:cubicBezTo>
                  <a:lnTo>
                    <a:pt x="158" y="121"/>
                  </a:lnTo>
                  <a:cubicBezTo>
                    <a:pt x="159" y="121"/>
                    <a:pt x="158" y="125"/>
                    <a:pt x="156" y="133"/>
                  </a:cubicBezTo>
                  <a:cubicBezTo>
                    <a:pt x="153" y="142"/>
                    <a:pt x="152" y="146"/>
                    <a:pt x="153" y="146"/>
                  </a:cubicBezTo>
                  <a:cubicBezTo>
                    <a:pt x="153" y="146"/>
                    <a:pt x="154" y="144"/>
                    <a:pt x="155" y="141"/>
                  </a:cubicBezTo>
                  <a:lnTo>
                    <a:pt x="158" y="142"/>
                  </a:lnTo>
                  <a:cubicBezTo>
                    <a:pt x="160" y="137"/>
                    <a:pt x="162" y="133"/>
                    <a:pt x="163" y="129"/>
                  </a:cubicBezTo>
                  <a:lnTo>
                    <a:pt x="163" y="129"/>
                  </a:lnTo>
                  <a:cubicBezTo>
                    <a:pt x="162" y="138"/>
                    <a:pt x="162" y="143"/>
                    <a:pt x="163" y="143"/>
                  </a:cubicBezTo>
                  <a:cubicBezTo>
                    <a:pt x="164" y="143"/>
                    <a:pt x="165" y="141"/>
                    <a:pt x="166" y="135"/>
                  </a:cubicBezTo>
                  <a:lnTo>
                    <a:pt x="167" y="135"/>
                  </a:lnTo>
                  <a:cubicBezTo>
                    <a:pt x="168" y="135"/>
                    <a:pt x="168" y="135"/>
                    <a:pt x="171" y="127"/>
                  </a:cubicBezTo>
                  <a:cubicBezTo>
                    <a:pt x="171" y="125"/>
                    <a:pt x="172" y="124"/>
                    <a:pt x="172" y="124"/>
                  </a:cubicBezTo>
                  <a:lnTo>
                    <a:pt x="172" y="124"/>
                  </a:lnTo>
                  <a:cubicBezTo>
                    <a:pt x="173" y="124"/>
                    <a:pt x="173" y="131"/>
                    <a:pt x="172" y="136"/>
                  </a:cubicBezTo>
                  <a:cubicBezTo>
                    <a:pt x="172" y="142"/>
                    <a:pt x="172" y="148"/>
                    <a:pt x="172" y="148"/>
                  </a:cubicBezTo>
                  <a:cubicBezTo>
                    <a:pt x="172" y="148"/>
                    <a:pt x="173" y="147"/>
                    <a:pt x="173" y="145"/>
                  </a:cubicBezTo>
                  <a:cubicBezTo>
                    <a:pt x="174" y="136"/>
                    <a:pt x="176" y="128"/>
                    <a:pt x="179" y="122"/>
                  </a:cubicBezTo>
                  <a:cubicBezTo>
                    <a:pt x="179" y="119"/>
                    <a:pt x="180" y="118"/>
                    <a:pt x="180" y="118"/>
                  </a:cubicBezTo>
                  <a:lnTo>
                    <a:pt x="180" y="118"/>
                  </a:lnTo>
                  <a:cubicBezTo>
                    <a:pt x="181" y="118"/>
                    <a:pt x="180" y="124"/>
                    <a:pt x="179" y="130"/>
                  </a:cubicBezTo>
                  <a:cubicBezTo>
                    <a:pt x="177" y="135"/>
                    <a:pt x="177" y="141"/>
                    <a:pt x="177" y="146"/>
                  </a:cubicBezTo>
                  <a:cubicBezTo>
                    <a:pt x="179" y="146"/>
                    <a:pt x="181" y="146"/>
                    <a:pt x="182" y="139"/>
                  </a:cubicBezTo>
                  <a:cubicBezTo>
                    <a:pt x="182" y="135"/>
                    <a:pt x="184" y="133"/>
                    <a:pt x="185" y="133"/>
                  </a:cubicBezTo>
                  <a:cubicBezTo>
                    <a:pt x="186" y="133"/>
                    <a:pt x="188" y="135"/>
                    <a:pt x="188" y="140"/>
                  </a:cubicBezTo>
                  <a:lnTo>
                    <a:pt x="190" y="141"/>
                  </a:lnTo>
                  <a:cubicBezTo>
                    <a:pt x="190" y="141"/>
                    <a:pt x="192" y="133"/>
                    <a:pt x="193" y="133"/>
                  </a:cubicBezTo>
                  <a:cubicBezTo>
                    <a:pt x="193" y="133"/>
                    <a:pt x="194" y="133"/>
                    <a:pt x="196" y="125"/>
                  </a:cubicBezTo>
                  <a:cubicBezTo>
                    <a:pt x="198" y="125"/>
                    <a:pt x="198" y="125"/>
                    <a:pt x="196" y="134"/>
                  </a:cubicBezTo>
                  <a:cubicBezTo>
                    <a:pt x="198" y="126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200" y="121"/>
                    <a:pt x="199" y="126"/>
                    <a:pt x="199" y="134"/>
                  </a:cubicBezTo>
                  <a:cubicBezTo>
                    <a:pt x="200" y="130"/>
                    <a:pt x="201" y="128"/>
                    <a:pt x="202" y="128"/>
                  </a:cubicBezTo>
                  <a:lnTo>
                    <a:pt x="202" y="128"/>
                  </a:lnTo>
                  <a:cubicBezTo>
                    <a:pt x="202" y="128"/>
                    <a:pt x="202" y="130"/>
                    <a:pt x="201" y="134"/>
                  </a:cubicBezTo>
                  <a:cubicBezTo>
                    <a:pt x="200" y="139"/>
                    <a:pt x="200" y="141"/>
                    <a:pt x="201" y="141"/>
                  </a:cubicBezTo>
                  <a:cubicBezTo>
                    <a:pt x="201" y="141"/>
                    <a:pt x="202" y="139"/>
                    <a:pt x="202" y="135"/>
                  </a:cubicBezTo>
                  <a:cubicBezTo>
                    <a:pt x="204" y="125"/>
                    <a:pt x="207" y="118"/>
                    <a:pt x="207" y="118"/>
                  </a:cubicBezTo>
                  <a:lnTo>
                    <a:pt x="207" y="118"/>
                  </a:lnTo>
                  <a:cubicBezTo>
                    <a:pt x="208" y="118"/>
                    <a:pt x="208" y="121"/>
                    <a:pt x="207" y="127"/>
                  </a:cubicBezTo>
                  <a:cubicBezTo>
                    <a:pt x="207" y="127"/>
                    <a:pt x="208" y="127"/>
                    <a:pt x="210" y="121"/>
                  </a:cubicBezTo>
                  <a:cubicBezTo>
                    <a:pt x="212" y="112"/>
                    <a:pt x="212" y="108"/>
                    <a:pt x="213" y="108"/>
                  </a:cubicBezTo>
                  <a:lnTo>
                    <a:pt x="213" y="108"/>
                  </a:lnTo>
                  <a:cubicBezTo>
                    <a:pt x="213" y="108"/>
                    <a:pt x="212" y="112"/>
                    <a:pt x="211" y="121"/>
                  </a:cubicBezTo>
                  <a:cubicBezTo>
                    <a:pt x="210" y="128"/>
                    <a:pt x="210" y="132"/>
                    <a:pt x="210" y="132"/>
                  </a:cubicBezTo>
                  <a:cubicBezTo>
                    <a:pt x="211" y="132"/>
                    <a:pt x="212" y="128"/>
                    <a:pt x="213" y="121"/>
                  </a:cubicBezTo>
                  <a:cubicBezTo>
                    <a:pt x="213" y="121"/>
                    <a:pt x="214" y="117"/>
                    <a:pt x="215" y="117"/>
                  </a:cubicBezTo>
                  <a:cubicBezTo>
                    <a:pt x="215" y="117"/>
                    <a:pt x="216" y="118"/>
                    <a:pt x="216" y="122"/>
                  </a:cubicBezTo>
                  <a:cubicBezTo>
                    <a:pt x="216" y="126"/>
                    <a:pt x="217" y="132"/>
                    <a:pt x="218" y="132"/>
                  </a:cubicBezTo>
                  <a:cubicBezTo>
                    <a:pt x="219" y="132"/>
                    <a:pt x="220" y="130"/>
                    <a:pt x="221" y="123"/>
                  </a:cubicBezTo>
                  <a:lnTo>
                    <a:pt x="223" y="124"/>
                  </a:lnTo>
                  <a:cubicBezTo>
                    <a:pt x="223" y="128"/>
                    <a:pt x="224" y="130"/>
                    <a:pt x="224" y="130"/>
                  </a:cubicBezTo>
                  <a:cubicBezTo>
                    <a:pt x="225" y="130"/>
                    <a:pt x="226" y="128"/>
                    <a:pt x="227" y="125"/>
                  </a:cubicBezTo>
                  <a:lnTo>
                    <a:pt x="229" y="117"/>
                  </a:lnTo>
                  <a:lnTo>
                    <a:pt x="229" y="117"/>
                  </a:lnTo>
                  <a:cubicBezTo>
                    <a:pt x="228" y="122"/>
                    <a:pt x="227" y="127"/>
                    <a:pt x="228" y="133"/>
                  </a:cubicBezTo>
                  <a:cubicBezTo>
                    <a:pt x="228" y="133"/>
                    <a:pt x="228" y="133"/>
                    <a:pt x="230" y="125"/>
                  </a:cubicBezTo>
                  <a:cubicBezTo>
                    <a:pt x="231" y="117"/>
                    <a:pt x="231" y="117"/>
                    <a:pt x="232" y="117"/>
                  </a:cubicBezTo>
                  <a:cubicBezTo>
                    <a:pt x="234" y="123"/>
                    <a:pt x="232" y="128"/>
                    <a:pt x="231" y="134"/>
                  </a:cubicBezTo>
                  <a:lnTo>
                    <a:pt x="232" y="134"/>
                  </a:lnTo>
                  <a:cubicBezTo>
                    <a:pt x="234" y="125"/>
                    <a:pt x="235" y="121"/>
                    <a:pt x="235" y="121"/>
                  </a:cubicBezTo>
                  <a:lnTo>
                    <a:pt x="235" y="121"/>
                  </a:lnTo>
                  <a:cubicBezTo>
                    <a:pt x="235" y="121"/>
                    <a:pt x="235" y="123"/>
                    <a:pt x="235" y="126"/>
                  </a:cubicBezTo>
                  <a:cubicBezTo>
                    <a:pt x="234" y="135"/>
                    <a:pt x="235" y="135"/>
                    <a:pt x="236" y="135"/>
                  </a:cubicBezTo>
                  <a:lnTo>
                    <a:pt x="238" y="136"/>
                  </a:lnTo>
                  <a:cubicBezTo>
                    <a:pt x="239" y="136"/>
                    <a:pt x="239" y="136"/>
                    <a:pt x="240" y="128"/>
                  </a:cubicBezTo>
                  <a:cubicBezTo>
                    <a:pt x="241" y="123"/>
                    <a:pt x="242" y="117"/>
                    <a:pt x="245" y="113"/>
                  </a:cubicBezTo>
                  <a:lnTo>
                    <a:pt x="245" y="113"/>
                  </a:lnTo>
                  <a:cubicBezTo>
                    <a:pt x="244" y="118"/>
                    <a:pt x="242" y="123"/>
                    <a:pt x="242" y="128"/>
                  </a:cubicBezTo>
                  <a:cubicBezTo>
                    <a:pt x="244" y="128"/>
                    <a:pt x="241" y="137"/>
                    <a:pt x="241" y="137"/>
                  </a:cubicBezTo>
                  <a:cubicBezTo>
                    <a:pt x="239" y="144"/>
                    <a:pt x="239" y="146"/>
                    <a:pt x="240" y="146"/>
                  </a:cubicBezTo>
                  <a:cubicBezTo>
                    <a:pt x="241" y="146"/>
                    <a:pt x="243" y="142"/>
                    <a:pt x="245" y="137"/>
                  </a:cubicBezTo>
                  <a:cubicBezTo>
                    <a:pt x="247" y="130"/>
                    <a:pt x="249" y="127"/>
                    <a:pt x="249" y="127"/>
                  </a:cubicBezTo>
                  <a:lnTo>
                    <a:pt x="249" y="127"/>
                  </a:lnTo>
                  <a:cubicBezTo>
                    <a:pt x="250" y="127"/>
                    <a:pt x="249" y="131"/>
                    <a:pt x="247" y="139"/>
                  </a:cubicBezTo>
                  <a:cubicBezTo>
                    <a:pt x="246" y="143"/>
                    <a:pt x="246" y="145"/>
                    <a:pt x="246" y="145"/>
                  </a:cubicBezTo>
                  <a:cubicBezTo>
                    <a:pt x="247" y="145"/>
                    <a:pt x="251" y="132"/>
                    <a:pt x="255" y="115"/>
                  </a:cubicBezTo>
                  <a:lnTo>
                    <a:pt x="262" y="91"/>
                  </a:lnTo>
                  <a:lnTo>
                    <a:pt x="256" y="116"/>
                  </a:lnTo>
                  <a:cubicBezTo>
                    <a:pt x="253" y="135"/>
                    <a:pt x="251" y="142"/>
                    <a:pt x="252" y="142"/>
                  </a:cubicBezTo>
                  <a:cubicBezTo>
                    <a:pt x="252" y="142"/>
                    <a:pt x="254" y="139"/>
                    <a:pt x="256" y="133"/>
                  </a:cubicBezTo>
                  <a:cubicBezTo>
                    <a:pt x="258" y="129"/>
                    <a:pt x="258" y="127"/>
                    <a:pt x="259" y="127"/>
                  </a:cubicBezTo>
                  <a:lnTo>
                    <a:pt x="259" y="127"/>
                  </a:lnTo>
                  <a:cubicBezTo>
                    <a:pt x="259" y="127"/>
                    <a:pt x="259" y="129"/>
                    <a:pt x="258" y="133"/>
                  </a:cubicBezTo>
                  <a:cubicBezTo>
                    <a:pt x="256" y="141"/>
                    <a:pt x="257" y="142"/>
                    <a:pt x="259" y="142"/>
                  </a:cubicBezTo>
                  <a:cubicBezTo>
                    <a:pt x="260" y="142"/>
                    <a:pt x="260" y="142"/>
                    <a:pt x="261" y="142"/>
                  </a:cubicBezTo>
                  <a:cubicBezTo>
                    <a:pt x="262" y="142"/>
                    <a:pt x="263" y="141"/>
                    <a:pt x="265" y="135"/>
                  </a:cubicBezTo>
                  <a:lnTo>
                    <a:pt x="266" y="136"/>
                  </a:lnTo>
                  <a:cubicBezTo>
                    <a:pt x="265" y="142"/>
                    <a:pt x="265" y="145"/>
                    <a:pt x="266" y="145"/>
                  </a:cubicBezTo>
                  <a:cubicBezTo>
                    <a:pt x="266" y="145"/>
                    <a:pt x="268" y="139"/>
                    <a:pt x="271" y="128"/>
                  </a:cubicBezTo>
                  <a:lnTo>
                    <a:pt x="272" y="130"/>
                  </a:lnTo>
                  <a:lnTo>
                    <a:pt x="269" y="137"/>
                  </a:lnTo>
                  <a:cubicBezTo>
                    <a:pt x="268" y="145"/>
                    <a:pt x="269" y="145"/>
                    <a:pt x="276" y="148"/>
                  </a:cubicBezTo>
                  <a:cubicBezTo>
                    <a:pt x="279" y="149"/>
                    <a:pt x="280" y="149"/>
                    <a:pt x="282" y="149"/>
                  </a:cubicBezTo>
                  <a:cubicBezTo>
                    <a:pt x="285" y="149"/>
                    <a:pt x="287" y="146"/>
                    <a:pt x="290" y="135"/>
                  </a:cubicBezTo>
                  <a:cubicBezTo>
                    <a:pt x="292" y="127"/>
                    <a:pt x="293" y="123"/>
                    <a:pt x="294" y="123"/>
                  </a:cubicBezTo>
                  <a:lnTo>
                    <a:pt x="294" y="123"/>
                  </a:lnTo>
                  <a:cubicBezTo>
                    <a:pt x="294" y="123"/>
                    <a:pt x="293" y="127"/>
                    <a:pt x="291" y="135"/>
                  </a:cubicBezTo>
                  <a:cubicBezTo>
                    <a:pt x="289" y="141"/>
                    <a:pt x="288" y="146"/>
                    <a:pt x="288" y="146"/>
                  </a:cubicBezTo>
                  <a:cubicBezTo>
                    <a:pt x="289" y="146"/>
                    <a:pt x="289" y="145"/>
                    <a:pt x="290" y="143"/>
                  </a:cubicBezTo>
                  <a:cubicBezTo>
                    <a:pt x="290" y="143"/>
                    <a:pt x="292" y="144"/>
                    <a:pt x="290" y="152"/>
                  </a:cubicBezTo>
                  <a:cubicBezTo>
                    <a:pt x="289" y="159"/>
                    <a:pt x="289" y="162"/>
                    <a:pt x="290" y="162"/>
                  </a:cubicBezTo>
                  <a:cubicBezTo>
                    <a:pt x="290" y="162"/>
                    <a:pt x="292" y="158"/>
                    <a:pt x="293" y="153"/>
                  </a:cubicBezTo>
                  <a:cubicBezTo>
                    <a:pt x="295" y="147"/>
                    <a:pt x="296" y="144"/>
                    <a:pt x="296" y="144"/>
                  </a:cubicBezTo>
                  <a:lnTo>
                    <a:pt x="296" y="144"/>
                  </a:lnTo>
                  <a:cubicBezTo>
                    <a:pt x="296" y="144"/>
                    <a:pt x="295" y="149"/>
                    <a:pt x="294" y="154"/>
                  </a:cubicBezTo>
                  <a:cubicBezTo>
                    <a:pt x="293" y="160"/>
                    <a:pt x="292" y="165"/>
                    <a:pt x="293" y="165"/>
                  </a:cubicBezTo>
                  <a:cubicBezTo>
                    <a:pt x="293" y="165"/>
                    <a:pt x="293" y="164"/>
                    <a:pt x="294" y="162"/>
                  </a:cubicBezTo>
                  <a:cubicBezTo>
                    <a:pt x="295" y="158"/>
                    <a:pt x="298" y="154"/>
                    <a:pt x="300" y="154"/>
                  </a:cubicBezTo>
                  <a:cubicBezTo>
                    <a:pt x="301" y="154"/>
                    <a:pt x="302" y="157"/>
                    <a:pt x="300" y="164"/>
                  </a:cubicBezTo>
                  <a:lnTo>
                    <a:pt x="301" y="165"/>
                  </a:lnTo>
                  <a:cubicBezTo>
                    <a:pt x="302" y="160"/>
                    <a:pt x="304" y="158"/>
                    <a:pt x="305" y="158"/>
                  </a:cubicBezTo>
                  <a:cubicBezTo>
                    <a:pt x="306" y="158"/>
                    <a:pt x="306" y="158"/>
                    <a:pt x="306" y="159"/>
                  </a:cubicBezTo>
                  <a:cubicBezTo>
                    <a:pt x="309" y="159"/>
                    <a:pt x="309" y="160"/>
                    <a:pt x="306" y="168"/>
                  </a:cubicBezTo>
                  <a:cubicBezTo>
                    <a:pt x="305" y="171"/>
                    <a:pt x="305" y="173"/>
                    <a:pt x="305" y="173"/>
                  </a:cubicBezTo>
                  <a:cubicBezTo>
                    <a:pt x="305" y="173"/>
                    <a:pt x="307" y="171"/>
                    <a:pt x="309" y="168"/>
                  </a:cubicBezTo>
                  <a:cubicBezTo>
                    <a:pt x="310" y="168"/>
                    <a:pt x="315" y="153"/>
                    <a:pt x="315" y="153"/>
                  </a:cubicBezTo>
                  <a:cubicBezTo>
                    <a:pt x="317" y="148"/>
                    <a:pt x="319" y="143"/>
                    <a:pt x="322" y="139"/>
                  </a:cubicBezTo>
                  <a:lnTo>
                    <a:pt x="322" y="139"/>
                  </a:lnTo>
                  <a:lnTo>
                    <a:pt x="320" y="146"/>
                  </a:lnTo>
                  <a:cubicBezTo>
                    <a:pt x="318" y="154"/>
                    <a:pt x="315" y="162"/>
                    <a:pt x="315" y="162"/>
                  </a:cubicBezTo>
                  <a:cubicBezTo>
                    <a:pt x="315" y="162"/>
                    <a:pt x="317" y="162"/>
                    <a:pt x="319" y="154"/>
                  </a:cubicBezTo>
                  <a:lnTo>
                    <a:pt x="319" y="154"/>
                  </a:lnTo>
                  <a:cubicBezTo>
                    <a:pt x="318" y="163"/>
                    <a:pt x="319" y="163"/>
                    <a:pt x="320" y="163"/>
                  </a:cubicBezTo>
                  <a:cubicBezTo>
                    <a:pt x="321" y="164"/>
                    <a:pt x="321" y="164"/>
                    <a:pt x="322" y="164"/>
                  </a:cubicBezTo>
                  <a:cubicBezTo>
                    <a:pt x="323" y="164"/>
                    <a:pt x="324" y="163"/>
                    <a:pt x="327" y="158"/>
                  </a:cubicBezTo>
                  <a:lnTo>
                    <a:pt x="327" y="158"/>
                  </a:lnTo>
                  <a:cubicBezTo>
                    <a:pt x="324" y="166"/>
                    <a:pt x="325" y="171"/>
                    <a:pt x="327" y="171"/>
                  </a:cubicBezTo>
                  <a:cubicBezTo>
                    <a:pt x="328" y="171"/>
                    <a:pt x="331" y="167"/>
                    <a:pt x="333" y="160"/>
                  </a:cubicBezTo>
                  <a:cubicBezTo>
                    <a:pt x="334" y="156"/>
                    <a:pt x="335" y="154"/>
                    <a:pt x="336" y="154"/>
                  </a:cubicBezTo>
                  <a:lnTo>
                    <a:pt x="336" y="154"/>
                  </a:lnTo>
                  <a:cubicBezTo>
                    <a:pt x="336" y="154"/>
                    <a:pt x="336" y="157"/>
                    <a:pt x="336" y="161"/>
                  </a:cubicBezTo>
                  <a:cubicBezTo>
                    <a:pt x="334" y="165"/>
                    <a:pt x="334" y="167"/>
                    <a:pt x="334" y="167"/>
                  </a:cubicBezTo>
                  <a:cubicBezTo>
                    <a:pt x="334" y="167"/>
                    <a:pt x="335" y="165"/>
                    <a:pt x="337" y="161"/>
                  </a:cubicBezTo>
                  <a:cubicBezTo>
                    <a:pt x="338" y="159"/>
                    <a:pt x="338" y="158"/>
                    <a:pt x="339" y="158"/>
                  </a:cubicBezTo>
                  <a:lnTo>
                    <a:pt x="339" y="158"/>
                  </a:lnTo>
                  <a:cubicBezTo>
                    <a:pt x="339" y="158"/>
                    <a:pt x="338" y="164"/>
                    <a:pt x="337" y="170"/>
                  </a:cubicBezTo>
                  <a:cubicBezTo>
                    <a:pt x="334" y="180"/>
                    <a:pt x="333" y="184"/>
                    <a:pt x="334" y="184"/>
                  </a:cubicBezTo>
                  <a:cubicBezTo>
                    <a:pt x="334" y="184"/>
                    <a:pt x="335" y="182"/>
                    <a:pt x="337" y="179"/>
                  </a:cubicBezTo>
                  <a:cubicBezTo>
                    <a:pt x="339" y="174"/>
                    <a:pt x="341" y="173"/>
                    <a:pt x="342" y="173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47" y="169"/>
                    <a:pt x="349" y="164"/>
                    <a:pt x="350" y="159"/>
                  </a:cubicBezTo>
                  <a:cubicBezTo>
                    <a:pt x="352" y="154"/>
                    <a:pt x="355" y="149"/>
                    <a:pt x="357" y="144"/>
                  </a:cubicBezTo>
                  <a:cubicBezTo>
                    <a:pt x="358" y="142"/>
                    <a:pt x="359" y="141"/>
                    <a:pt x="359" y="141"/>
                  </a:cubicBezTo>
                  <a:lnTo>
                    <a:pt x="359" y="141"/>
                  </a:lnTo>
                  <a:cubicBezTo>
                    <a:pt x="360" y="141"/>
                    <a:pt x="358" y="144"/>
                    <a:pt x="358" y="144"/>
                  </a:cubicBezTo>
                  <a:cubicBezTo>
                    <a:pt x="355" y="149"/>
                    <a:pt x="352" y="154"/>
                    <a:pt x="352" y="160"/>
                  </a:cubicBezTo>
                  <a:cubicBezTo>
                    <a:pt x="350" y="168"/>
                    <a:pt x="351" y="169"/>
                    <a:pt x="352" y="169"/>
                  </a:cubicBezTo>
                  <a:cubicBezTo>
                    <a:pt x="354" y="169"/>
                    <a:pt x="355" y="170"/>
                    <a:pt x="356" y="170"/>
                  </a:cubicBezTo>
                  <a:cubicBezTo>
                    <a:pt x="355" y="175"/>
                    <a:pt x="355" y="177"/>
                    <a:pt x="356" y="177"/>
                  </a:cubicBezTo>
                  <a:cubicBezTo>
                    <a:pt x="357" y="177"/>
                    <a:pt x="358" y="175"/>
                    <a:pt x="359" y="172"/>
                  </a:cubicBezTo>
                  <a:lnTo>
                    <a:pt x="361" y="164"/>
                  </a:lnTo>
                  <a:lnTo>
                    <a:pt x="361" y="164"/>
                  </a:lnTo>
                  <a:cubicBezTo>
                    <a:pt x="359" y="173"/>
                    <a:pt x="361" y="178"/>
                    <a:pt x="364" y="178"/>
                  </a:cubicBezTo>
                  <a:cubicBezTo>
                    <a:pt x="366" y="178"/>
                    <a:pt x="370" y="175"/>
                    <a:pt x="373" y="169"/>
                  </a:cubicBezTo>
                  <a:lnTo>
                    <a:pt x="373" y="169"/>
                  </a:lnTo>
                  <a:lnTo>
                    <a:pt x="369" y="177"/>
                  </a:lnTo>
                  <a:cubicBezTo>
                    <a:pt x="367" y="185"/>
                    <a:pt x="367" y="185"/>
                    <a:pt x="369" y="186"/>
                  </a:cubicBezTo>
                  <a:cubicBezTo>
                    <a:pt x="369" y="186"/>
                    <a:pt x="375" y="181"/>
                    <a:pt x="378" y="181"/>
                  </a:cubicBezTo>
                  <a:cubicBezTo>
                    <a:pt x="378" y="181"/>
                    <a:pt x="378" y="181"/>
                    <a:pt x="378" y="181"/>
                  </a:cubicBezTo>
                  <a:cubicBezTo>
                    <a:pt x="380" y="182"/>
                    <a:pt x="381" y="182"/>
                    <a:pt x="382" y="182"/>
                  </a:cubicBezTo>
                  <a:cubicBezTo>
                    <a:pt x="384" y="182"/>
                    <a:pt x="385" y="181"/>
                    <a:pt x="387" y="177"/>
                  </a:cubicBezTo>
                  <a:cubicBezTo>
                    <a:pt x="388" y="177"/>
                    <a:pt x="388" y="177"/>
                    <a:pt x="385" y="185"/>
                  </a:cubicBezTo>
                  <a:cubicBezTo>
                    <a:pt x="380" y="191"/>
                    <a:pt x="382" y="192"/>
                    <a:pt x="383" y="192"/>
                  </a:cubicBezTo>
                  <a:cubicBezTo>
                    <a:pt x="385" y="188"/>
                    <a:pt x="388" y="183"/>
                    <a:pt x="389" y="178"/>
                  </a:cubicBezTo>
                  <a:cubicBezTo>
                    <a:pt x="391" y="175"/>
                    <a:pt x="392" y="173"/>
                    <a:pt x="393" y="173"/>
                  </a:cubicBezTo>
                  <a:lnTo>
                    <a:pt x="393" y="173"/>
                  </a:lnTo>
                  <a:cubicBezTo>
                    <a:pt x="393" y="173"/>
                    <a:pt x="393" y="175"/>
                    <a:pt x="392" y="179"/>
                  </a:cubicBezTo>
                  <a:cubicBezTo>
                    <a:pt x="391" y="184"/>
                    <a:pt x="392" y="187"/>
                    <a:pt x="394" y="187"/>
                  </a:cubicBezTo>
                  <a:cubicBezTo>
                    <a:pt x="395" y="187"/>
                    <a:pt x="397" y="186"/>
                    <a:pt x="398" y="183"/>
                  </a:cubicBezTo>
                  <a:cubicBezTo>
                    <a:pt x="400" y="183"/>
                    <a:pt x="401" y="183"/>
                    <a:pt x="396" y="191"/>
                  </a:cubicBezTo>
                  <a:cubicBezTo>
                    <a:pt x="395" y="196"/>
                    <a:pt x="393" y="201"/>
                    <a:pt x="395" y="201"/>
                  </a:cubicBezTo>
                  <a:cubicBezTo>
                    <a:pt x="395" y="201"/>
                    <a:pt x="397" y="199"/>
                    <a:pt x="401" y="194"/>
                  </a:cubicBezTo>
                  <a:cubicBezTo>
                    <a:pt x="402" y="194"/>
                    <a:pt x="402" y="194"/>
                    <a:pt x="397" y="201"/>
                  </a:cubicBezTo>
                  <a:cubicBezTo>
                    <a:pt x="396" y="206"/>
                    <a:pt x="394" y="210"/>
                    <a:pt x="395" y="210"/>
                  </a:cubicBezTo>
                  <a:cubicBezTo>
                    <a:pt x="395" y="210"/>
                    <a:pt x="396" y="208"/>
                    <a:pt x="400" y="201"/>
                  </a:cubicBezTo>
                  <a:cubicBezTo>
                    <a:pt x="401" y="199"/>
                    <a:pt x="403" y="198"/>
                    <a:pt x="404" y="198"/>
                  </a:cubicBezTo>
                  <a:cubicBezTo>
                    <a:pt x="405" y="198"/>
                    <a:pt x="406" y="200"/>
                    <a:pt x="405" y="205"/>
                  </a:cubicBezTo>
                  <a:cubicBezTo>
                    <a:pt x="405" y="205"/>
                    <a:pt x="405" y="205"/>
                    <a:pt x="405" y="205"/>
                  </a:cubicBezTo>
                  <a:cubicBezTo>
                    <a:pt x="406" y="205"/>
                    <a:pt x="407" y="204"/>
                    <a:pt x="410" y="198"/>
                  </a:cubicBezTo>
                  <a:cubicBezTo>
                    <a:pt x="412" y="195"/>
                    <a:pt x="412" y="196"/>
                    <a:pt x="414" y="191"/>
                  </a:cubicBezTo>
                  <a:lnTo>
                    <a:pt x="414" y="191"/>
                  </a:lnTo>
                  <a:cubicBezTo>
                    <a:pt x="411" y="199"/>
                    <a:pt x="409" y="202"/>
                    <a:pt x="409" y="202"/>
                  </a:cubicBezTo>
                  <a:cubicBezTo>
                    <a:pt x="409" y="202"/>
                    <a:pt x="411" y="199"/>
                    <a:pt x="415" y="192"/>
                  </a:cubicBezTo>
                  <a:cubicBezTo>
                    <a:pt x="417" y="189"/>
                    <a:pt x="418" y="187"/>
                    <a:pt x="418" y="187"/>
                  </a:cubicBezTo>
                  <a:lnTo>
                    <a:pt x="418" y="187"/>
                  </a:lnTo>
                  <a:cubicBezTo>
                    <a:pt x="419" y="187"/>
                    <a:pt x="418" y="189"/>
                    <a:pt x="416" y="192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4" y="200"/>
                    <a:pt x="414" y="200"/>
                    <a:pt x="414" y="200"/>
                  </a:cubicBezTo>
                  <a:cubicBezTo>
                    <a:pt x="416" y="200"/>
                    <a:pt x="420" y="198"/>
                    <a:pt x="423" y="198"/>
                  </a:cubicBezTo>
                  <a:cubicBezTo>
                    <a:pt x="424" y="198"/>
                    <a:pt x="426" y="199"/>
                    <a:pt x="426" y="199"/>
                  </a:cubicBezTo>
                  <a:cubicBezTo>
                    <a:pt x="429" y="201"/>
                    <a:pt x="431" y="203"/>
                    <a:pt x="433" y="203"/>
                  </a:cubicBezTo>
                  <a:cubicBezTo>
                    <a:pt x="435" y="203"/>
                    <a:pt x="437" y="201"/>
                    <a:pt x="439" y="198"/>
                  </a:cubicBezTo>
                  <a:cubicBezTo>
                    <a:pt x="441" y="195"/>
                    <a:pt x="442" y="193"/>
                    <a:pt x="442" y="193"/>
                  </a:cubicBezTo>
                  <a:lnTo>
                    <a:pt x="442" y="193"/>
                  </a:lnTo>
                  <a:cubicBezTo>
                    <a:pt x="442" y="193"/>
                    <a:pt x="442" y="195"/>
                    <a:pt x="440" y="198"/>
                  </a:cubicBezTo>
                  <a:cubicBezTo>
                    <a:pt x="437" y="206"/>
                    <a:pt x="438" y="207"/>
                    <a:pt x="438" y="207"/>
                  </a:cubicBezTo>
                  <a:cubicBezTo>
                    <a:pt x="439" y="208"/>
                    <a:pt x="440" y="208"/>
                    <a:pt x="435" y="215"/>
                  </a:cubicBezTo>
                  <a:cubicBezTo>
                    <a:pt x="439" y="210"/>
                    <a:pt x="440" y="209"/>
                    <a:pt x="440" y="209"/>
                  </a:cubicBezTo>
                  <a:cubicBezTo>
                    <a:pt x="440" y="209"/>
                    <a:pt x="441" y="209"/>
                    <a:pt x="441" y="209"/>
                  </a:cubicBezTo>
                  <a:cubicBezTo>
                    <a:pt x="439" y="213"/>
                    <a:pt x="438" y="215"/>
                    <a:pt x="438" y="215"/>
                  </a:cubicBezTo>
                  <a:cubicBezTo>
                    <a:pt x="439" y="215"/>
                    <a:pt x="440" y="213"/>
                    <a:pt x="442" y="210"/>
                  </a:cubicBezTo>
                  <a:cubicBezTo>
                    <a:pt x="447" y="204"/>
                    <a:pt x="449" y="200"/>
                    <a:pt x="449" y="200"/>
                  </a:cubicBezTo>
                  <a:lnTo>
                    <a:pt x="449" y="200"/>
                  </a:lnTo>
                  <a:cubicBezTo>
                    <a:pt x="449" y="200"/>
                    <a:pt x="447" y="204"/>
                    <a:pt x="443" y="210"/>
                  </a:cubicBezTo>
                  <a:cubicBezTo>
                    <a:pt x="440" y="215"/>
                    <a:pt x="439" y="221"/>
                    <a:pt x="439" y="221"/>
                  </a:cubicBezTo>
                  <a:cubicBezTo>
                    <a:pt x="440" y="221"/>
                    <a:pt x="440" y="220"/>
                    <a:pt x="441" y="218"/>
                  </a:cubicBezTo>
                  <a:cubicBezTo>
                    <a:pt x="444" y="211"/>
                    <a:pt x="447" y="213"/>
                    <a:pt x="451" y="206"/>
                  </a:cubicBezTo>
                  <a:lnTo>
                    <a:pt x="451" y="206"/>
                  </a:lnTo>
                  <a:cubicBezTo>
                    <a:pt x="452" y="207"/>
                    <a:pt x="453" y="207"/>
                    <a:pt x="449" y="214"/>
                  </a:cubicBezTo>
                  <a:cubicBezTo>
                    <a:pt x="448" y="217"/>
                    <a:pt x="448" y="218"/>
                    <a:pt x="449" y="218"/>
                  </a:cubicBezTo>
                  <a:cubicBezTo>
                    <a:pt x="451" y="218"/>
                    <a:pt x="455" y="215"/>
                    <a:pt x="458" y="210"/>
                  </a:cubicBezTo>
                  <a:cubicBezTo>
                    <a:pt x="460" y="207"/>
                    <a:pt x="461" y="206"/>
                    <a:pt x="462" y="206"/>
                  </a:cubicBezTo>
                  <a:lnTo>
                    <a:pt x="462" y="206"/>
                  </a:lnTo>
                  <a:cubicBezTo>
                    <a:pt x="462" y="206"/>
                    <a:pt x="461" y="208"/>
                    <a:pt x="459" y="211"/>
                  </a:cubicBezTo>
                  <a:cubicBezTo>
                    <a:pt x="454" y="218"/>
                    <a:pt x="456" y="219"/>
                    <a:pt x="456" y="219"/>
                  </a:cubicBezTo>
                  <a:cubicBezTo>
                    <a:pt x="457" y="217"/>
                    <a:pt x="458" y="217"/>
                    <a:pt x="458" y="217"/>
                  </a:cubicBezTo>
                  <a:lnTo>
                    <a:pt x="458" y="217"/>
                  </a:lnTo>
                  <a:cubicBezTo>
                    <a:pt x="459" y="217"/>
                    <a:pt x="456" y="222"/>
                    <a:pt x="452" y="227"/>
                  </a:cubicBezTo>
                  <a:cubicBezTo>
                    <a:pt x="448" y="233"/>
                    <a:pt x="448" y="234"/>
                    <a:pt x="449" y="235"/>
                  </a:cubicBezTo>
                  <a:cubicBezTo>
                    <a:pt x="452" y="232"/>
                    <a:pt x="454" y="231"/>
                    <a:pt x="455" y="231"/>
                  </a:cubicBezTo>
                  <a:cubicBezTo>
                    <a:pt x="457" y="231"/>
                    <a:pt x="458" y="232"/>
                    <a:pt x="459" y="233"/>
                  </a:cubicBezTo>
                  <a:cubicBezTo>
                    <a:pt x="460" y="233"/>
                    <a:pt x="460" y="233"/>
                    <a:pt x="461" y="233"/>
                  </a:cubicBezTo>
                  <a:cubicBezTo>
                    <a:pt x="465" y="233"/>
                    <a:pt x="469" y="227"/>
                    <a:pt x="479" y="216"/>
                  </a:cubicBezTo>
                  <a:lnTo>
                    <a:pt x="488" y="204"/>
                  </a:lnTo>
                  <a:lnTo>
                    <a:pt x="488" y="204"/>
                  </a:lnTo>
                  <a:lnTo>
                    <a:pt x="479" y="217"/>
                  </a:lnTo>
                  <a:lnTo>
                    <a:pt x="467" y="237"/>
                  </a:lnTo>
                  <a:cubicBezTo>
                    <a:pt x="470" y="234"/>
                    <a:pt x="474" y="229"/>
                    <a:pt x="476" y="225"/>
                  </a:cubicBezTo>
                  <a:cubicBezTo>
                    <a:pt x="478" y="222"/>
                    <a:pt x="479" y="220"/>
                    <a:pt x="480" y="220"/>
                  </a:cubicBezTo>
                  <a:lnTo>
                    <a:pt x="480" y="220"/>
                  </a:lnTo>
                  <a:cubicBezTo>
                    <a:pt x="480" y="220"/>
                    <a:pt x="480" y="222"/>
                    <a:pt x="478" y="226"/>
                  </a:cubicBezTo>
                  <a:cubicBezTo>
                    <a:pt x="476" y="230"/>
                    <a:pt x="476" y="233"/>
                    <a:pt x="477" y="233"/>
                  </a:cubicBezTo>
                  <a:cubicBezTo>
                    <a:pt x="477" y="233"/>
                    <a:pt x="479" y="231"/>
                    <a:pt x="481" y="228"/>
                  </a:cubicBezTo>
                  <a:lnTo>
                    <a:pt x="481" y="228"/>
                  </a:lnTo>
                  <a:cubicBezTo>
                    <a:pt x="481" y="229"/>
                    <a:pt x="483" y="229"/>
                    <a:pt x="479" y="237"/>
                  </a:cubicBezTo>
                  <a:cubicBezTo>
                    <a:pt x="479" y="237"/>
                    <a:pt x="479" y="237"/>
                    <a:pt x="484" y="231"/>
                  </a:cubicBezTo>
                  <a:cubicBezTo>
                    <a:pt x="486" y="228"/>
                    <a:pt x="488" y="226"/>
                    <a:pt x="488" y="226"/>
                  </a:cubicBezTo>
                  <a:lnTo>
                    <a:pt x="488" y="226"/>
                  </a:lnTo>
                  <a:cubicBezTo>
                    <a:pt x="489" y="226"/>
                    <a:pt x="488" y="228"/>
                    <a:pt x="486" y="232"/>
                  </a:cubicBezTo>
                  <a:cubicBezTo>
                    <a:pt x="480" y="241"/>
                    <a:pt x="479" y="245"/>
                    <a:pt x="480" y="245"/>
                  </a:cubicBezTo>
                  <a:cubicBezTo>
                    <a:pt x="481" y="245"/>
                    <a:pt x="482" y="243"/>
                    <a:pt x="484" y="241"/>
                  </a:cubicBezTo>
                  <a:cubicBezTo>
                    <a:pt x="487" y="236"/>
                    <a:pt x="489" y="235"/>
                    <a:pt x="490" y="235"/>
                  </a:cubicBezTo>
                  <a:cubicBezTo>
                    <a:pt x="490" y="235"/>
                    <a:pt x="490" y="235"/>
                    <a:pt x="490" y="235"/>
                  </a:cubicBezTo>
                  <a:cubicBezTo>
                    <a:pt x="490" y="235"/>
                    <a:pt x="491" y="236"/>
                    <a:pt x="491" y="236"/>
                  </a:cubicBezTo>
                  <a:cubicBezTo>
                    <a:pt x="492" y="236"/>
                    <a:pt x="493" y="234"/>
                    <a:pt x="497" y="231"/>
                  </a:cubicBezTo>
                  <a:lnTo>
                    <a:pt x="498" y="232"/>
                  </a:lnTo>
                  <a:cubicBezTo>
                    <a:pt x="499" y="233"/>
                    <a:pt x="494" y="238"/>
                    <a:pt x="493" y="238"/>
                  </a:cubicBezTo>
                  <a:lnTo>
                    <a:pt x="488" y="245"/>
                  </a:lnTo>
                  <a:cubicBezTo>
                    <a:pt x="489" y="246"/>
                    <a:pt x="490" y="246"/>
                    <a:pt x="490" y="246"/>
                  </a:cubicBezTo>
                  <a:cubicBezTo>
                    <a:pt x="491" y="246"/>
                    <a:pt x="493" y="245"/>
                    <a:pt x="496" y="241"/>
                  </a:cubicBezTo>
                  <a:cubicBezTo>
                    <a:pt x="501" y="235"/>
                    <a:pt x="503" y="232"/>
                    <a:pt x="504" y="232"/>
                  </a:cubicBezTo>
                  <a:lnTo>
                    <a:pt x="504" y="232"/>
                  </a:lnTo>
                  <a:cubicBezTo>
                    <a:pt x="504" y="232"/>
                    <a:pt x="502" y="235"/>
                    <a:pt x="497" y="242"/>
                  </a:cubicBezTo>
                  <a:cubicBezTo>
                    <a:pt x="493" y="247"/>
                    <a:pt x="489" y="252"/>
                    <a:pt x="490" y="252"/>
                  </a:cubicBezTo>
                  <a:cubicBezTo>
                    <a:pt x="490" y="252"/>
                    <a:pt x="491" y="251"/>
                    <a:pt x="493" y="250"/>
                  </a:cubicBezTo>
                  <a:cubicBezTo>
                    <a:pt x="497" y="245"/>
                    <a:pt x="499" y="243"/>
                    <a:pt x="500" y="243"/>
                  </a:cubicBezTo>
                  <a:lnTo>
                    <a:pt x="500" y="243"/>
                  </a:lnTo>
                  <a:cubicBezTo>
                    <a:pt x="500" y="243"/>
                    <a:pt x="498" y="247"/>
                    <a:pt x="495" y="251"/>
                  </a:cubicBezTo>
                  <a:cubicBezTo>
                    <a:pt x="489" y="257"/>
                    <a:pt x="486" y="260"/>
                    <a:pt x="487" y="260"/>
                  </a:cubicBezTo>
                  <a:cubicBezTo>
                    <a:pt x="487" y="260"/>
                    <a:pt x="490" y="257"/>
                    <a:pt x="496" y="252"/>
                  </a:cubicBezTo>
                  <a:cubicBezTo>
                    <a:pt x="496" y="252"/>
                    <a:pt x="497" y="252"/>
                    <a:pt x="498" y="252"/>
                  </a:cubicBezTo>
                  <a:cubicBezTo>
                    <a:pt x="500" y="252"/>
                    <a:pt x="503" y="251"/>
                    <a:pt x="505" y="251"/>
                  </a:cubicBezTo>
                  <a:cubicBezTo>
                    <a:pt x="506" y="251"/>
                    <a:pt x="507" y="251"/>
                    <a:pt x="507" y="252"/>
                  </a:cubicBezTo>
                  <a:cubicBezTo>
                    <a:pt x="510" y="254"/>
                    <a:pt x="512" y="255"/>
                    <a:pt x="508" y="261"/>
                  </a:cubicBezTo>
                  <a:lnTo>
                    <a:pt x="508" y="261"/>
                  </a:lnTo>
                  <a:cubicBezTo>
                    <a:pt x="510" y="258"/>
                    <a:pt x="512" y="257"/>
                    <a:pt x="513" y="257"/>
                  </a:cubicBezTo>
                  <a:cubicBezTo>
                    <a:pt x="514" y="257"/>
                    <a:pt x="514" y="258"/>
                    <a:pt x="515" y="259"/>
                  </a:cubicBezTo>
                  <a:cubicBezTo>
                    <a:pt x="514" y="261"/>
                    <a:pt x="514" y="262"/>
                    <a:pt x="515" y="262"/>
                  </a:cubicBezTo>
                  <a:cubicBezTo>
                    <a:pt x="516" y="262"/>
                    <a:pt x="520" y="259"/>
                    <a:pt x="524" y="255"/>
                  </a:cubicBezTo>
                  <a:lnTo>
                    <a:pt x="523" y="254"/>
                  </a:lnTo>
                  <a:cubicBezTo>
                    <a:pt x="528" y="247"/>
                    <a:pt x="531" y="245"/>
                    <a:pt x="532" y="245"/>
                  </a:cubicBezTo>
                  <a:lnTo>
                    <a:pt x="532" y="245"/>
                  </a:lnTo>
                  <a:cubicBezTo>
                    <a:pt x="533" y="245"/>
                    <a:pt x="532" y="247"/>
                    <a:pt x="530" y="250"/>
                  </a:cubicBezTo>
                  <a:cubicBezTo>
                    <a:pt x="531" y="251"/>
                    <a:pt x="525" y="257"/>
                    <a:pt x="521" y="263"/>
                  </a:cubicBezTo>
                  <a:cubicBezTo>
                    <a:pt x="516" y="268"/>
                    <a:pt x="513" y="272"/>
                    <a:pt x="511" y="277"/>
                  </a:cubicBezTo>
                  <a:cubicBezTo>
                    <a:pt x="511" y="277"/>
                    <a:pt x="511" y="277"/>
                    <a:pt x="512" y="277"/>
                  </a:cubicBezTo>
                  <a:cubicBezTo>
                    <a:pt x="513" y="277"/>
                    <a:pt x="514" y="276"/>
                    <a:pt x="517" y="271"/>
                  </a:cubicBezTo>
                  <a:cubicBezTo>
                    <a:pt x="522" y="265"/>
                    <a:pt x="522" y="265"/>
                    <a:pt x="523" y="265"/>
                  </a:cubicBezTo>
                  <a:cubicBezTo>
                    <a:pt x="523" y="266"/>
                    <a:pt x="524" y="266"/>
                    <a:pt x="524" y="266"/>
                  </a:cubicBezTo>
                  <a:cubicBezTo>
                    <a:pt x="525" y="266"/>
                    <a:pt x="526" y="265"/>
                    <a:pt x="531" y="261"/>
                  </a:cubicBezTo>
                  <a:cubicBezTo>
                    <a:pt x="534" y="257"/>
                    <a:pt x="535" y="256"/>
                    <a:pt x="536" y="256"/>
                  </a:cubicBezTo>
                  <a:cubicBezTo>
                    <a:pt x="536" y="256"/>
                    <a:pt x="536" y="256"/>
                    <a:pt x="536" y="256"/>
                  </a:cubicBezTo>
                  <a:cubicBezTo>
                    <a:pt x="532" y="263"/>
                    <a:pt x="533" y="264"/>
                    <a:pt x="533" y="264"/>
                  </a:cubicBezTo>
                  <a:lnTo>
                    <a:pt x="529" y="271"/>
                  </a:lnTo>
                  <a:lnTo>
                    <a:pt x="517" y="283"/>
                  </a:lnTo>
                  <a:cubicBezTo>
                    <a:pt x="517" y="283"/>
                    <a:pt x="518" y="283"/>
                    <a:pt x="518" y="283"/>
                  </a:cubicBezTo>
                  <a:cubicBezTo>
                    <a:pt x="519" y="283"/>
                    <a:pt x="524" y="278"/>
                    <a:pt x="524" y="278"/>
                  </a:cubicBezTo>
                  <a:cubicBezTo>
                    <a:pt x="525" y="277"/>
                    <a:pt x="526" y="276"/>
                    <a:pt x="527" y="276"/>
                  </a:cubicBezTo>
                  <a:cubicBezTo>
                    <a:pt x="534" y="276"/>
                    <a:pt x="545" y="288"/>
                    <a:pt x="546" y="290"/>
                  </a:cubicBezTo>
                  <a:cubicBezTo>
                    <a:pt x="544" y="294"/>
                    <a:pt x="543" y="296"/>
                    <a:pt x="544" y="296"/>
                  </a:cubicBezTo>
                  <a:cubicBezTo>
                    <a:pt x="545" y="296"/>
                    <a:pt x="546" y="295"/>
                    <a:pt x="549" y="292"/>
                  </a:cubicBezTo>
                  <a:cubicBezTo>
                    <a:pt x="551" y="290"/>
                    <a:pt x="553" y="289"/>
                    <a:pt x="554" y="289"/>
                  </a:cubicBezTo>
                  <a:cubicBezTo>
                    <a:pt x="557" y="289"/>
                    <a:pt x="559" y="292"/>
                    <a:pt x="561" y="294"/>
                  </a:cubicBezTo>
                  <a:cubicBezTo>
                    <a:pt x="564" y="297"/>
                    <a:pt x="566" y="300"/>
                    <a:pt x="568" y="300"/>
                  </a:cubicBezTo>
                  <a:cubicBezTo>
                    <a:pt x="570" y="300"/>
                    <a:pt x="571" y="299"/>
                    <a:pt x="573" y="297"/>
                  </a:cubicBezTo>
                  <a:lnTo>
                    <a:pt x="576" y="299"/>
                  </a:lnTo>
                  <a:cubicBezTo>
                    <a:pt x="576" y="299"/>
                    <a:pt x="576" y="299"/>
                    <a:pt x="576" y="299"/>
                  </a:cubicBezTo>
                  <a:cubicBezTo>
                    <a:pt x="579" y="299"/>
                    <a:pt x="584" y="297"/>
                    <a:pt x="585" y="297"/>
                  </a:cubicBezTo>
                  <a:cubicBezTo>
                    <a:pt x="588" y="295"/>
                    <a:pt x="589" y="294"/>
                    <a:pt x="590" y="294"/>
                  </a:cubicBezTo>
                  <a:lnTo>
                    <a:pt x="590" y="294"/>
                  </a:lnTo>
                  <a:cubicBezTo>
                    <a:pt x="590" y="294"/>
                    <a:pt x="588" y="295"/>
                    <a:pt x="585" y="298"/>
                  </a:cubicBezTo>
                  <a:cubicBezTo>
                    <a:pt x="579" y="303"/>
                    <a:pt x="573" y="309"/>
                    <a:pt x="573" y="310"/>
                  </a:cubicBezTo>
                  <a:cubicBezTo>
                    <a:pt x="574" y="310"/>
                    <a:pt x="574" y="310"/>
                    <a:pt x="574" y="310"/>
                  </a:cubicBezTo>
                  <a:cubicBezTo>
                    <a:pt x="576" y="310"/>
                    <a:pt x="582" y="305"/>
                    <a:pt x="587" y="300"/>
                  </a:cubicBezTo>
                  <a:cubicBezTo>
                    <a:pt x="591" y="296"/>
                    <a:pt x="593" y="296"/>
                    <a:pt x="593" y="296"/>
                  </a:cubicBezTo>
                  <a:cubicBezTo>
                    <a:pt x="594" y="296"/>
                    <a:pt x="594" y="296"/>
                    <a:pt x="594" y="296"/>
                  </a:cubicBezTo>
                  <a:cubicBezTo>
                    <a:pt x="594" y="296"/>
                    <a:pt x="594" y="296"/>
                    <a:pt x="588" y="301"/>
                  </a:cubicBezTo>
                  <a:lnTo>
                    <a:pt x="576" y="312"/>
                  </a:lnTo>
                  <a:lnTo>
                    <a:pt x="577" y="314"/>
                  </a:lnTo>
                  <a:cubicBezTo>
                    <a:pt x="582" y="308"/>
                    <a:pt x="584" y="308"/>
                    <a:pt x="584" y="308"/>
                  </a:cubicBezTo>
                  <a:lnTo>
                    <a:pt x="584" y="308"/>
                  </a:lnTo>
                  <a:cubicBezTo>
                    <a:pt x="584" y="309"/>
                    <a:pt x="584" y="309"/>
                    <a:pt x="571" y="320"/>
                  </a:cubicBezTo>
                  <a:cubicBezTo>
                    <a:pt x="565" y="326"/>
                    <a:pt x="563" y="329"/>
                    <a:pt x="563" y="329"/>
                  </a:cubicBezTo>
                  <a:cubicBezTo>
                    <a:pt x="563" y="329"/>
                    <a:pt x="566" y="326"/>
                    <a:pt x="572" y="321"/>
                  </a:cubicBezTo>
                  <a:lnTo>
                    <a:pt x="580" y="317"/>
                  </a:lnTo>
                  <a:lnTo>
                    <a:pt x="580" y="317"/>
                  </a:lnTo>
                  <a:cubicBezTo>
                    <a:pt x="576" y="321"/>
                    <a:pt x="575" y="323"/>
                    <a:pt x="576" y="323"/>
                  </a:cubicBezTo>
                  <a:cubicBezTo>
                    <a:pt x="577" y="323"/>
                    <a:pt x="584" y="318"/>
                    <a:pt x="588" y="315"/>
                  </a:cubicBezTo>
                  <a:lnTo>
                    <a:pt x="588" y="315"/>
                  </a:lnTo>
                  <a:cubicBezTo>
                    <a:pt x="582" y="321"/>
                    <a:pt x="579" y="324"/>
                    <a:pt x="580" y="324"/>
                  </a:cubicBezTo>
                  <a:cubicBezTo>
                    <a:pt x="581" y="324"/>
                    <a:pt x="584" y="322"/>
                    <a:pt x="590" y="317"/>
                  </a:cubicBezTo>
                  <a:cubicBezTo>
                    <a:pt x="593" y="314"/>
                    <a:pt x="594" y="313"/>
                    <a:pt x="595" y="313"/>
                  </a:cubicBezTo>
                  <a:lnTo>
                    <a:pt x="595" y="313"/>
                  </a:lnTo>
                  <a:cubicBezTo>
                    <a:pt x="595" y="313"/>
                    <a:pt x="594" y="315"/>
                    <a:pt x="591" y="318"/>
                  </a:cubicBezTo>
                  <a:cubicBezTo>
                    <a:pt x="586" y="325"/>
                    <a:pt x="586" y="325"/>
                    <a:pt x="587" y="327"/>
                  </a:cubicBezTo>
                  <a:cubicBezTo>
                    <a:pt x="589" y="326"/>
                    <a:pt x="591" y="325"/>
                    <a:pt x="592" y="325"/>
                  </a:cubicBezTo>
                  <a:cubicBezTo>
                    <a:pt x="596" y="325"/>
                    <a:pt x="599" y="329"/>
                    <a:pt x="603" y="333"/>
                  </a:cubicBezTo>
                  <a:cubicBezTo>
                    <a:pt x="606" y="337"/>
                    <a:pt x="608" y="341"/>
                    <a:pt x="612" y="341"/>
                  </a:cubicBezTo>
                  <a:cubicBezTo>
                    <a:pt x="613" y="341"/>
                    <a:pt x="614" y="341"/>
                    <a:pt x="616" y="339"/>
                  </a:cubicBezTo>
                  <a:cubicBezTo>
                    <a:pt x="617" y="339"/>
                    <a:pt x="617" y="339"/>
                    <a:pt x="612" y="346"/>
                  </a:cubicBezTo>
                  <a:cubicBezTo>
                    <a:pt x="609" y="348"/>
                    <a:pt x="607" y="349"/>
                    <a:pt x="608" y="349"/>
                  </a:cubicBezTo>
                  <a:cubicBezTo>
                    <a:pt x="608" y="349"/>
                    <a:pt x="611" y="347"/>
                    <a:pt x="618" y="342"/>
                  </a:cubicBezTo>
                  <a:cubicBezTo>
                    <a:pt x="622" y="339"/>
                    <a:pt x="626" y="337"/>
                    <a:pt x="626" y="337"/>
                  </a:cubicBezTo>
                  <a:lnTo>
                    <a:pt x="626" y="337"/>
                  </a:lnTo>
                  <a:cubicBezTo>
                    <a:pt x="627" y="337"/>
                    <a:pt x="625" y="338"/>
                    <a:pt x="619" y="343"/>
                  </a:cubicBezTo>
                  <a:cubicBezTo>
                    <a:pt x="613" y="348"/>
                    <a:pt x="614" y="349"/>
                    <a:pt x="616" y="353"/>
                  </a:cubicBezTo>
                  <a:cubicBezTo>
                    <a:pt x="617" y="354"/>
                    <a:pt x="618" y="355"/>
                    <a:pt x="620" y="355"/>
                  </a:cubicBezTo>
                  <a:cubicBezTo>
                    <a:pt x="621" y="355"/>
                    <a:pt x="623" y="355"/>
                    <a:pt x="626" y="353"/>
                  </a:cubicBezTo>
                  <a:lnTo>
                    <a:pt x="626" y="353"/>
                  </a:lnTo>
                  <a:cubicBezTo>
                    <a:pt x="616" y="360"/>
                    <a:pt x="612" y="367"/>
                    <a:pt x="616" y="367"/>
                  </a:cubicBezTo>
                  <a:cubicBezTo>
                    <a:pt x="618" y="367"/>
                    <a:pt x="620" y="366"/>
                    <a:pt x="624" y="364"/>
                  </a:cubicBezTo>
                  <a:lnTo>
                    <a:pt x="624" y="364"/>
                  </a:lnTo>
                  <a:cubicBezTo>
                    <a:pt x="624" y="364"/>
                    <a:pt x="625" y="365"/>
                    <a:pt x="618" y="370"/>
                  </a:cubicBezTo>
                  <a:cubicBezTo>
                    <a:pt x="618" y="370"/>
                    <a:pt x="619" y="371"/>
                    <a:pt x="620" y="371"/>
                  </a:cubicBezTo>
                  <a:cubicBezTo>
                    <a:pt x="621" y="371"/>
                    <a:pt x="623" y="370"/>
                    <a:pt x="627" y="369"/>
                  </a:cubicBezTo>
                  <a:lnTo>
                    <a:pt x="631" y="374"/>
                  </a:lnTo>
                  <a:cubicBezTo>
                    <a:pt x="631" y="374"/>
                    <a:pt x="631" y="374"/>
                    <a:pt x="631" y="374"/>
                  </a:cubicBezTo>
                  <a:cubicBezTo>
                    <a:pt x="634" y="374"/>
                    <a:pt x="640" y="372"/>
                    <a:pt x="640" y="372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33" y="377"/>
                    <a:pt x="635" y="382"/>
                    <a:pt x="638" y="388"/>
                  </a:cubicBezTo>
                  <a:cubicBezTo>
                    <a:pt x="642" y="392"/>
                    <a:pt x="645" y="398"/>
                    <a:pt x="638" y="402"/>
                  </a:cubicBezTo>
                  <a:cubicBezTo>
                    <a:pt x="638" y="402"/>
                    <a:pt x="639" y="402"/>
                    <a:pt x="639" y="402"/>
                  </a:cubicBezTo>
                  <a:cubicBezTo>
                    <a:pt x="640" y="402"/>
                    <a:pt x="642" y="402"/>
                    <a:pt x="646" y="400"/>
                  </a:cubicBezTo>
                  <a:cubicBezTo>
                    <a:pt x="654" y="395"/>
                    <a:pt x="657" y="393"/>
                    <a:pt x="658" y="393"/>
                  </a:cubicBezTo>
                  <a:lnTo>
                    <a:pt x="658" y="393"/>
                  </a:lnTo>
                  <a:cubicBezTo>
                    <a:pt x="659" y="393"/>
                    <a:pt x="657" y="394"/>
                    <a:pt x="654" y="397"/>
                  </a:cubicBezTo>
                  <a:cubicBezTo>
                    <a:pt x="647" y="403"/>
                    <a:pt x="644" y="406"/>
                    <a:pt x="647" y="406"/>
                  </a:cubicBezTo>
                  <a:cubicBezTo>
                    <a:pt x="648" y="406"/>
                    <a:pt x="652" y="405"/>
                    <a:pt x="658" y="402"/>
                  </a:cubicBezTo>
                  <a:lnTo>
                    <a:pt x="658" y="402"/>
                  </a:lnTo>
                  <a:lnTo>
                    <a:pt x="651" y="407"/>
                  </a:lnTo>
                  <a:cubicBezTo>
                    <a:pt x="645" y="411"/>
                    <a:pt x="643" y="413"/>
                    <a:pt x="644" y="413"/>
                  </a:cubicBezTo>
                  <a:cubicBezTo>
                    <a:pt x="646" y="413"/>
                    <a:pt x="652" y="410"/>
                    <a:pt x="660" y="406"/>
                  </a:cubicBezTo>
                  <a:lnTo>
                    <a:pt x="660" y="406"/>
                  </a:lnTo>
                  <a:cubicBezTo>
                    <a:pt x="655" y="410"/>
                    <a:pt x="650" y="414"/>
                    <a:pt x="651" y="414"/>
                  </a:cubicBezTo>
                  <a:cubicBezTo>
                    <a:pt x="652" y="414"/>
                    <a:pt x="652" y="413"/>
                    <a:pt x="654" y="412"/>
                  </a:cubicBezTo>
                  <a:lnTo>
                    <a:pt x="654" y="412"/>
                  </a:lnTo>
                  <a:cubicBezTo>
                    <a:pt x="655" y="413"/>
                    <a:pt x="655" y="413"/>
                    <a:pt x="642" y="422"/>
                  </a:cubicBezTo>
                  <a:cubicBezTo>
                    <a:pt x="636" y="425"/>
                    <a:pt x="632" y="428"/>
                    <a:pt x="628" y="432"/>
                  </a:cubicBezTo>
                  <a:cubicBezTo>
                    <a:pt x="633" y="430"/>
                    <a:pt x="638" y="427"/>
                    <a:pt x="642" y="423"/>
                  </a:cubicBezTo>
                  <a:lnTo>
                    <a:pt x="643" y="426"/>
                  </a:lnTo>
                  <a:cubicBezTo>
                    <a:pt x="643" y="426"/>
                    <a:pt x="644" y="426"/>
                    <a:pt x="651" y="421"/>
                  </a:cubicBezTo>
                  <a:cubicBezTo>
                    <a:pt x="655" y="419"/>
                    <a:pt x="656" y="418"/>
                    <a:pt x="657" y="418"/>
                  </a:cubicBezTo>
                  <a:cubicBezTo>
                    <a:pt x="658" y="418"/>
                    <a:pt x="658" y="418"/>
                    <a:pt x="659" y="419"/>
                  </a:cubicBezTo>
                  <a:lnTo>
                    <a:pt x="659" y="419"/>
                  </a:lnTo>
                  <a:cubicBezTo>
                    <a:pt x="660" y="418"/>
                    <a:pt x="663" y="416"/>
                    <a:pt x="665" y="415"/>
                  </a:cubicBezTo>
                  <a:cubicBezTo>
                    <a:pt x="669" y="411"/>
                    <a:pt x="674" y="408"/>
                    <a:pt x="679" y="406"/>
                  </a:cubicBezTo>
                  <a:lnTo>
                    <a:pt x="692" y="397"/>
                  </a:lnTo>
                  <a:cubicBezTo>
                    <a:pt x="702" y="391"/>
                    <a:pt x="710" y="384"/>
                    <a:pt x="718" y="377"/>
                  </a:cubicBezTo>
                  <a:cubicBezTo>
                    <a:pt x="722" y="372"/>
                    <a:pt x="725" y="367"/>
                    <a:pt x="723" y="367"/>
                  </a:cubicBezTo>
                  <a:cubicBezTo>
                    <a:pt x="722" y="367"/>
                    <a:pt x="719" y="368"/>
                    <a:pt x="715" y="372"/>
                  </a:cubicBezTo>
                  <a:cubicBezTo>
                    <a:pt x="715" y="372"/>
                    <a:pt x="710" y="374"/>
                    <a:pt x="708" y="374"/>
                  </a:cubicBezTo>
                  <a:cubicBezTo>
                    <a:pt x="707" y="374"/>
                    <a:pt x="707" y="374"/>
                    <a:pt x="707" y="374"/>
                  </a:cubicBezTo>
                  <a:cubicBezTo>
                    <a:pt x="707" y="373"/>
                    <a:pt x="713" y="369"/>
                    <a:pt x="713" y="369"/>
                  </a:cubicBezTo>
                  <a:cubicBezTo>
                    <a:pt x="719" y="364"/>
                    <a:pt x="718" y="361"/>
                    <a:pt x="715" y="356"/>
                  </a:cubicBezTo>
                  <a:cubicBezTo>
                    <a:pt x="713" y="351"/>
                    <a:pt x="710" y="348"/>
                    <a:pt x="717" y="343"/>
                  </a:cubicBezTo>
                  <a:cubicBezTo>
                    <a:pt x="723" y="337"/>
                    <a:pt x="723" y="337"/>
                    <a:pt x="723" y="337"/>
                  </a:cubicBezTo>
                  <a:lnTo>
                    <a:pt x="723" y="337"/>
                  </a:lnTo>
                  <a:cubicBezTo>
                    <a:pt x="721" y="338"/>
                    <a:pt x="719" y="339"/>
                    <a:pt x="718" y="339"/>
                  </a:cubicBezTo>
                  <a:cubicBezTo>
                    <a:pt x="714" y="339"/>
                    <a:pt x="712" y="335"/>
                    <a:pt x="709" y="330"/>
                  </a:cubicBezTo>
                  <a:cubicBezTo>
                    <a:pt x="707" y="326"/>
                    <a:pt x="704" y="322"/>
                    <a:pt x="699" y="322"/>
                  </a:cubicBezTo>
                  <a:cubicBezTo>
                    <a:pt x="698" y="322"/>
                    <a:pt x="696" y="322"/>
                    <a:pt x="695" y="324"/>
                  </a:cubicBezTo>
                  <a:cubicBezTo>
                    <a:pt x="695" y="323"/>
                    <a:pt x="693" y="321"/>
                    <a:pt x="693" y="321"/>
                  </a:cubicBezTo>
                  <a:cubicBezTo>
                    <a:pt x="700" y="317"/>
                    <a:pt x="699" y="316"/>
                    <a:pt x="698" y="314"/>
                  </a:cubicBezTo>
                  <a:lnTo>
                    <a:pt x="698" y="314"/>
                  </a:lnTo>
                  <a:cubicBezTo>
                    <a:pt x="693" y="316"/>
                    <a:pt x="691" y="316"/>
                    <a:pt x="690" y="316"/>
                  </a:cubicBezTo>
                  <a:cubicBezTo>
                    <a:pt x="689" y="316"/>
                    <a:pt x="689" y="316"/>
                    <a:pt x="689" y="316"/>
                  </a:cubicBezTo>
                  <a:cubicBezTo>
                    <a:pt x="696" y="310"/>
                    <a:pt x="696" y="309"/>
                    <a:pt x="695" y="308"/>
                  </a:cubicBezTo>
                  <a:cubicBezTo>
                    <a:pt x="694" y="307"/>
                    <a:pt x="694" y="307"/>
                    <a:pt x="693" y="307"/>
                  </a:cubicBezTo>
                  <a:cubicBezTo>
                    <a:pt x="691" y="307"/>
                    <a:pt x="689" y="308"/>
                    <a:pt x="686" y="310"/>
                  </a:cubicBezTo>
                  <a:cubicBezTo>
                    <a:pt x="683" y="306"/>
                    <a:pt x="683" y="300"/>
                    <a:pt x="686" y="297"/>
                  </a:cubicBezTo>
                  <a:cubicBezTo>
                    <a:pt x="688" y="294"/>
                    <a:pt x="688" y="293"/>
                    <a:pt x="687" y="293"/>
                  </a:cubicBezTo>
                  <a:cubicBezTo>
                    <a:pt x="686" y="293"/>
                    <a:pt x="682" y="296"/>
                    <a:pt x="678" y="299"/>
                  </a:cubicBezTo>
                  <a:cubicBezTo>
                    <a:pt x="671" y="305"/>
                    <a:pt x="664" y="308"/>
                    <a:pt x="664" y="308"/>
                  </a:cubicBezTo>
                  <a:lnTo>
                    <a:pt x="677" y="298"/>
                  </a:lnTo>
                  <a:cubicBezTo>
                    <a:pt x="683" y="293"/>
                    <a:pt x="683" y="293"/>
                    <a:pt x="682" y="291"/>
                  </a:cubicBezTo>
                  <a:lnTo>
                    <a:pt x="681" y="290"/>
                  </a:lnTo>
                  <a:cubicBezTo>
                    <a:pt x="679" y="291"/>
                    <a:pt x="677" y="292"/>
                    <a:pt x="676" y="292"/>
                  </a:cubicBezTo>
                  <a:cubicBezTo>
                    <a:pt x="673" y="292"/>
                    <a:pt x="671" y="289"/>
                    <a:pt x="668" y="285"/>
                  </a:cubicBezTo>
                  <a:cubicBezTo>
                    <a:pt x="665" y="281"/>
                    <a:pt x="663" y="278"/>
                    <a:pt x="660" y="278"/>
                  </a:cubicBezTo>
                  <a:cubicBezTo>
                    <a:pt x="659" y="278"/>
                    <a:pt x="657" y="279"/>
                    <a:pt x="654" y="281"/>
                  </a:cubicBezTo>
                  <a:cubicBezTo>
                    <a:pt x="652" y="283"/>
                    <a:pt x="650" y="284"/>
                    <a:pt x="650" y="284"/>
                  </a:cubicBezTo>
                  <a:cubicBezTo>
                    <a:pt x="649" y="284"/>
                    <a:pt x="649" y="282"/>
                    <a:pt x="652" y="278"/>
                  </a:cubicBezTo>
                  <a:cubicBezTo>
                    <a:pt x="662" y="263"/>
                    <a:pt x="665" y="258"/>
                    <a:pt x="664" y="258"/>
                  </a:cubicBezTo>
                  <a:lnTo>
                    <a:pt x="664" y="258"/>
                  </a:lnTo>
                  <a:cubicBezTo>
                    <a:pt x="663" y="258"/>
                    <a:pt x="662" y="259"/>
                    <a:pt x="660" y="261"/>
                  </a:cubicBezTo>
                  <a:cubicBezTo>
                    <a:pt x="661" y="262"/>
                    <a:pt x="654" y="268"/>
                    <a:pt x="649" y="273"/>
                  </a:cubicBezTo>
                  <a:cubicBezTo>
                    <a:pt x="643" y="278"/>
                    <a:pt x="639" y="280"/>
                    <a:pt x="639" y="280"/>
                  </a:cubicBezTo>
                  <a:cubicBezTo>
                    <a:pt x="638" y="280"/>
                    <a:pt x="641" y="277"/>
                    <a:pt x="647" y="271"/>
                  </a:cubicBezTo>
                  <a:cubicBezTo>
                    <a:pt x="655" y="264"/>
                    <a:pt x="651" y="259"/>
                    <a:pt x="644" y="259"/>
                  </a:cubicBezTo>
                  <a:cubicBezTo>
                    <a:pt x="640" y="259"/>
                    <a:pt x="635" y="261"/>
                    <a:pt x="631" y="264"/>
                  </a:cubicBezTo>
                  <a:lnTo>
                    <a:pt x="637" y="259"/>
                  </a:lnTo>
                  <a:cubicBezTo>
                    <a:pt x="643" y="253"/>
                    <a:pt x="642" y="252"/>
                    <a:pt x="640" y="250"/>
                  </a:cubicBezTo>
                  <a:lnTo>
                    <a:pt x="637" y="246"/>
                  </a:lnTo>
                  <a:cubicBezTo>
                    <a:pt x="634" y="250"/>
                    <a:pt x="631" y="251"/>
                    <a:pt x="630" y="251"/>
                  </a:cubicBezTo>
                  <a:cubicBezTo>
                    <a:pt x="627" y="251"/>
                    <a:pt x="629" y="246"/>
                    <a:pt x="634" y="242"/>
                  </a:cubicBezTo>
                  <a:cubicBezTo>
                    <a:pt x="638" y="235"/>
                    <a:pt x="638" y="235"/>
                    <a:pt x="637" y="234"/>
                  </a:cubicBezTo>
                  <a:lnTo>
                    <a:pt x="637" y="234"/>
                  </a:lnTo>
                  <a:cubicBezTo>
                    <a:pt x="634" y="236"/>
                    <a:pt x="631" y="237"/>
                    <a:pt x="629" y="237"/>
                  </a:cubicBezTo>
                  <a:cubicBezTo>
                    <a:pt x="625" y="237"/>
                    <a:pt x="628" y="231"/>
                    <a:pt x="632" y="227"/>
                  </a:cubicBezTo>
                  <a:lnTo>
                    <a:pt x="631" y="226"/>
                  </a:lnTo>
                  <a:cubicBezTo>
                    <a:pt x="627" y="229"/>
                    <a:pt x="625" y="229"/>
                    <a:pt x="624" y="229"/>
                  </a:cubicBezTo>
                  <a:cubicBezTo>
                    <a:pt x="623" y="229"/>
                    <a:pt x="623" y="229"/>
                    <a:pt x="623" y="228"/>
                  </a:cubicBezTo>
                  <a:cubicBezTo>
                    <a:pt x="622" y="227"/>
                    <a:pt x="621" y="227"/>
                    <a:pt x="620" y="227"/>
                  </a:cubicBezTo>
                  <a:cubicBezTo>
                    <a:pt x="619" y="227"/>
                    <a:pt x="617" y="228"/>
                    <a:pt x="614" y="232"/>
                  </a:cubicBezTo>
                  <a:cubicBezTo>
                    <a:pt x="609" y="238"/>
                    <a:pt x="604" y="243"/>
                    <a:pt x="603" y="243"/>
                  </a:cubicBezTo>
                  <a:cubicBezTo>
                    <a:pt x="603" y="243"/>
                    <a:pt x="603" y="243"/>
                    <a:pt x="603" y="243"/>
                  </a:cubicBezTo>
                  <a:lnTo>
                    <a:pt x="608" y="237"/>
                  </a:lnTo>
                  <a:cubicBezTo>
                    <a:pt x="614" y="232"/>
                    <a:pt x="612" y="229"/>
                    <a:pt x="608" y="226"/>
                  </a:cubicBezTo>
                  <a:cubicBezTo>
                    <a:pt x="605" y="223"/>
                    <a:pt x="604" y="220"/>
                    <a:pt x="608" y="214"/>
                  </a:cubicBezTo>
                  <a:lnTo>
                    <a:pt x="608" y="214"/>
                  </a:lnTo>
                  <a:lnTo>
                    <a:pt x="603" y="219"/>
                  </a:lnTo>
                  <a:cubicBezTo>
                    <a:pt x="600" y="222"/>
                    <a:pt x="598" y="223"/>
                    <a:pt x="597" y="223"/>
                  </a:cubicBezTo>
                  <a:cubicBezTo>
                    <a:pt x="596" y="223"/>
                    <a:pt x="597" y="221"/>
                    <a:pt x="600" y="218"/>
                  </a:cubicBezTo>
                  <a:cubicBezTo>
                    <a:pt x="604" y="214"/>
                    <a:pt x="604" y="211"/>
                    <a:pt x="601" y="211"/>
                  </a:cubicBezTo>
                  <a:cubicBezTo>
                    <a:pt x="600" y="211"/>
                    <a:pt x="598" y="211"/>
                    <a:pt x="596" y="213"/>
                  </a:cubicBezTo>
                  <a:lnTo>
                    <a:pt x="595" y="211"/>
                  </a:lnTo>
                  <a:cubicBezTo>
                    <a:pt x="600" y="204"/>
                    <a:pt x="602" y="200"/>
                    <a:pt x="601" y="200"/>
                  </a:cubicBezTo>
                  <a:cubicBezTo>
                    <a:pt x="599" y="200"/>
                    <a:pt x="596" y="202"/>
                    <a:pt x="591" y="207"/>
                  </a:cubicBezTo>
                  <a:cubicBezTo>
                    <a:pt x="596" y="201"/>
                    <a:pt x="596" y="200"/>
                    <a:pt x="595" y="200"/>
                  </a:cubicBezTo>
                  <a:lnTo>
                    <a:pt x="595" y="200"/>
                  </a:lnTo>
                  <a:cubicBezTo>
                    <a:pt x="593" y="202"/>
                    <a:pt x="591" y="202"/>
                    <a:pt x="589" y="202"/>
                  </a:cubicBezTo>
                  <a:cubicBezTo>
                    <a:pt x="587" y="202"/>
                    <a:pt x="586" y="200"/>
                    <a:pt x="590" y="196"/>
                  </a:cubicBezTo>
                  <a:lnTo>
                    <a:pt x="590" y="195"/>
                  </a:lnTo>
                  <a:cubicBezTo>
                    <a:pt x="586" y="198"/>
                    <a:pt x="584" y="199"/>
                    <a:pt x="583" y="199"/>
                  </a:cubicBezTo>
                  <a:cubicBezTo>
                    <a:pt x="583" y="199"/>
                    <a:pt x="582" y="198"/>
                    <a:pt x="582" y="198"/>
                  </a:cubicBezTo>
                  <a:cubicBezTo>
                    <a:pt x="582" y="198"/>
                    <a:pt x="582" y="198"/>
                    <a:pt x="581" y="198"/>
                  </a:cubicBezTo>
                  <a:cubicBezTo>
                    <a:pt x="580" y="198"/>
                    <a:pt x="579" y="198"/>
                    <a:pt x="575" y="202"/>
                  </a:cubicBezTo>
                  <a:cubicBezTo>
                    <a:pt x="571" y="206"/>
                    <a:pt x="569" y="207"/>
                    <a:pt x="568" y="207"/>
                  </a:cubicBezTo>
                  <a:cubicBezTo>
                    <a:pt x="568" y="207"/>
                    <a:pt x="568" y="207"/>
                    <a:pt x="568" y="207"/>
                  </a:cubicBezTo>
                  <a:cubicBezTo>
                    <a:pt x="567" y="207"/>
                    <a:pt x="573" y="201"/>
                    <a:pt x="579" y="196"/>
                  </a:cubicBezTo>
                  <a:cubicBezTo>
                    <a:pt x="582" y="194"/>
                    <a:pt x="583" y="192"/>
                    <a:pt x="582" y="192"/>
                  </a:cubicBezTo>
                  <a:cubicBezTo>
                    <a:pt x="581" y="192"/>
                    <a:pt x="577" y="194"/>
                    <a:pt x="570" y="199"/>
                  </a:cubicBezTo>
                  <a:cubicBezTo>
                    <a:pt x="564" y="204"/>
                    <a:pt x="561" y="207"/>
                    <a:pt x="561" y="207"/>
                  </a:cubicBezTo>
                  <a:cubicBezTo>
                    <a:pt x="561" y="207"/>
                    <a:pt x="564" y="204"/>
                    <a:pt x="570" y="198"/>
                  </a:cubicBezTo>
                  <a:cubicBezTo>
                    <a:pt x="574" y="194"/>
                    <a:pt x="579" y="190"/>
                    <a:pt x="578" y="190"/>
                  </a:cubicBezTo>
                  <a:lnTo>
                    <a:pt x="578" y="190"/>
                  </a:lnTo>
                  <a:cubicBezTo>
                    <a:pt x="578" y="190"/>
                    <a:pt x="577" y="191"/>
                    <a:pt x="575" y="192"/>
                  </a:cubicBezTo>
                  <a:cubicBezTo>
                    <a:pt x="575" y="192"/>
                    <a:pt x="574" y="192"/>
                    <a:pt x="574" y="192"/>
                  </a:cubicBezTo>
                  <a:cubicBezTo>
                    <a:pt x="573" y="192"/>
                    <a:pt x="571" y="193"/>
                    <a:pt x="568" y="197"/>
                  </a:cubicBezTo>
                  <a:lnTo>
                    <a:pt x="566" y="195"/>
                  </a:lnTo>
                  <a:cubicBezTo>
                    <a:pt x="570" y="187"/>
                    <a:pt x="569" y="187"/>
                    <a:pt x="568" y="186"/>
                  </a:cubicBezTo>
                  <a:lnTo>
                    <a:pt x="568" y="186"/>
                  </a:lnTo>
                  <a:cubicBezTo>
                    <a:pt x="565" y="188"/>
                    <a:pt x="564" y="190"/>
                    <a:pt x="563" y="190"/>
                  </a:cubicBezTo>
                  <a:cubicBezTo>
                    <a:pt x="563" y="190"/>
                    <a:pt x="564" y="188"/>
                    <a:pt x="567" y="185"/>
                  </a:cubicBezTo>
                  <a:cubicBezTo>
                    <a:pt x="569" y="182"/>
                    <a:pt x="570" y="180"/>
                    <a:pt x="570" y="180"/>
                  </a:cubicBezTo>
                  <a:lnTo>
                    <a:pt x="570" y="180"/>
                  </a:lnTo>
                  <a:cubicBezTo>
                    <a:pt x="569" y="180"/>
                    <a:pt x="567" y="183"/>
                    <a:pt x="561" y="190"/>
                  </a:cubicBezTo>
                  <a:cubicBezTo>
                    <a:pt x="558" y="193"/>
                    <a:pt x="557" y="194"/>
                    <a:pt x="556" y="194"/>
                  </a:cubicBezTo>
                  <a:cubicBezTo>
                    <a:pt x="555" y="194"/>
                    <a:pt x="556" y="192"/>
                    <a:pt x="558" y="188"/>
                  </a:cubicBezTo>
                  <a:cubicBezTo>
                    <a:pt x="564" y="180"/>
                    <a:pt x="567" y="177"/>
                    <a:pt x="566" y="177"/>
                  </a:cubicBezTo>
                  <a:lnTo>
                    <a:pt x="566" y="177"/>
                  </a:lnTo>
                  <a:cubicBezTo>
                    <a:pt x="566" y="177"/>
                    <a:pt x="564" y="179"/>
                    <a:pt x="562" y="181"/>
                  </a:cubicBezTo>
                  <a:cubicBezTo>
                    <a:pt x="558" y="185"/>
                    <a:pt x="556" y="186"/>
                    <a:pt x="556" y="186"/>
                  </a:cubicBezTo>
                  <a:cubicBezTo>
                    <a:pt x="556" y="186"/>
                    <a:pt x="555" y="186"/>
                    <a:pt x="555" y="186"/>
                  </a:cubicBezTo>
                  <a:cubicBezTo>
                    <a:pt x="550" y="191"/>
                    <a:pt x="546" y="197"/>
                    <a:pt x="545" y="197"/>
                  </a:cubicBezTo>
                  <a:cubicBezTo>
                    <a:pt x="544" y="197"/>
                    <a:pt x="544" y="197"/>
                    <a:pt x="544" y="197"/>
                  </a:cubicBezTo>
                  <a:lnTo>
                    <a:pt x="549" y="190"/>
                  </a:lnTo>
                  <a:lnTo>
                    <a:pt x="554" y="185"/>
                  </a:lnTo>
                  <a:lnTo>
                    <a:pt x="555" y="186"/>
                  </a:lnTo>
                  <a:cubicBezTo>
                    <a:pt x="561" y="179"/>
                    <a:pt x="554" y="173"/>
                    <a:pt x="546" y="167"/>
                  </a:cubicBezTo>
                  <a:cubicBezTo>
                    <a:pt x="546" y="167"/>
                    <a:pt x="546" y="166"/>
                    <a:pt x="546" y="166"/>
                  </a:cubicBezTo>
                  <a:cubicBezTo>
                    <a:pt x="546" y="166"/>
                    <a:pt x="540" y="173"/>
                    <a:pt x="535" y="179"/>
                  </a:cubicBezTo>
                  <a:cubicBezTo>
                    <a:pt x="532" y="184"/>
                    <a:pt x="530" y="186"/>
                    <a:pt x="530" y="186"/>
                  </a:cubicBezTo>
                  <a:cubicBezTo>
                    <a:pt x="530" y="186"/>
                    <a:pt x="533" y="182"/>
                    <a:pt x="535" y="178"/>
                  </a:cubicBezTo>
                  <a:cubicBezTo>
                    <a:pt x="542" y="167"/>
                    <a:pt x="545" y="162"/>
                    <a:pt x="544" y="162"/>
                  </a:cubicBezTo>
                  <a:lnTo>
                    <a:pt x="544" y="162"/>
                  </a:lnTo>
                  <a:cubicBezTo>
                    <a:pt x="543" y="162"/>
                    <a:pt x="540" y="167"/>
                    <a:pt x="533" y="177"/>
                  </a:cubicBezTo>
                  <a:cubicBezTo>
                    <a:pt x="529" y="183"/>
                    <a:pt x="526" y="187"/>
                    <a:pt x="526" y="187"/>
                  </a:cubicBezTo>
                  <a:cubicBezTo>
                    <a:pt x="526" y="187"/>
                    <a:pt x="528" y="183"/>
                    <a:pt x="532" y="176"/>
                  </a:cubicBezTo>
                  <a:cubicBezTo>
                    <a:pt x="534" y="172"/>
                    <a:pt x="535" y="170"/>
                    <a:pt x="535" y="170"/>
                  </a:cubicBezTo>
                  <a:lnTo>
                    <a:pt x="535" y="170"/>
                  </a:lnTo>
                  <a:cubicBezTo>
                    <a:pt x="535" y="170"/>
                    <a:pt x="533" y="172"/>
                    <a:pt x="531" y="174"/>
                  </a:cubicBezTo>
                  <a:cubicBezTo>
                    <a:pt x="529" y="178"/>
                    <a:pt x="527" y="179"/>
                    <a:pt x="527" y="179"/>
                  </a:cubicBezTo>
                  <a:cubicBezTo>
                    <a:pt x="527" y="179"/>
                    <a:pt x="527" y="177"/>
                    <a:pt x="530" y="174"/>
                  </a:cubicBezTo>
                  <a:cubicBezTo>
                    <a:pt x="533" y="169"/>
                    <a:pt x="535" y="164"/>
                    <a:pt x="535" y="164"/>
                  </a:cubicBezTo>
                  <a:lnTo>
                    <a:pt x="535" y="164"/>
                  </a:lnTo>
                  <a:cubicBezTo>
                    <a:pt x="535" y="164"/>
                    <a:pt x="534" y="165"/>
                    <a:pt x="533" y="167"/>
                  </a:cubicBezTo>
                  <a:cubicBezTo>
                    <a:pt x="533" y="167"/>
                    <a:pt x="532" y="165"/>
                    <a:pt x="536" y="158"/>
                  </a:cubicBezTo>
                  <a:cubicBezTo>
                    <a:pt x="537" y="155"/>
                    <a:pt x="538" y="155"/>
                    <a:pt x="537" y="155"/>
                  </a:cubicBezTo>
                  <a:lnTo>
                    <a:pt x="537" y="155"/>
                  </a:lnTo>
                  <a:cubicBezTo>
                    <a:pt x="536" y="155"/>
                    <a:pt x="532" y="159"/>
                    <a:pt x="529" y="163"/>
                  </a:cubicBezTo>
                  <a:cubicBezTo>
                    <a:pt x="523" y="168"/>
                    <a:pt x="520" y="171"/>
                    <a:pt x="520" y="171"/>
                  </a:cubicBezTo>
                  <a:cubicBezTo>
                    <a:pt x="519" y="171"/>
                    <a:pt x="521" y="168"/>
                    <a:pt x="526" y="161"/>
                  </a:cubicBezTo>
                  <a:cubicBezTo>
                    <a:pt x="531" y="156"/>
                    <a:pt x="531" y="153"/>
                    <a:pt x="530" y="153"/>
                  </a:cubicBezTo>
                  <a:cubicBezTo>
                    <a:pt x="528" y="153"/>
                    <a:pt x="523" y="157"/>
                    <a:pt x="517" y="164"/>
                  </a:cubicBezTo>
                  <a:cubicBezTo>
                    <a:pt x="512" y="171"/>
                    <a:pt x="509" y="174"/>
                    <a:pt x="509" y="174"/>
                  </a:cubicBezTo>
                  <a:cubicBezTo>
                    <a:pt x="509" y="174"/>
                    <a:pt x="510" y="173"/>
                    <a:pt x="512" y="170"/>
                  </a:cubicBezTo>
                  <a:cubicBezTo>
                    <a:pt x="516" y="163"/>
                    <a:pt x="516" y="163"/>
                    <a:pt x="516" y="163"/>
                  </a:cubicBezTo>
                  <a:cubicBezTo>
                    <a:pt x="515" y="162"/>
                    <a:pt x="514" y="162"/>
                    <a:pt x="518" y="155"/>
                  </a:cubicBezTo>
                  <a:cubicBezTo>
                    <a:pt x="518" y="155"/>
                    <a:pt x="518" y="155"/>
                    <a:pt x="518" y="155"/>
                  </a:cubicBezTo>
                  <a:cubicBezTo>
                    <a:pt x="518" y="155"/>
                    <a:pt x="517" y="156"/>
                    <a:pt x="512" y="160"/>
                  </a:cubicBezTo>
                  <a:cubicBezTo>
                    <a:pt x="508" y="164"/>
                    <a:pt x="506" y="166"/>
                    <a:pt x="505" y="166"/>
                  </a:cubicBezTo>
                  <a:cubicBezTo>
                    <a:pt x="503" y="166"/>
                    <a:pt x="506" y="159"/>
                    <a:pt x="512" y="150"/>
                  </a:cubicBezTo>
                  <a:lnTo>
                    <a:pt x="512" y="150"/>
                  </a:lnTo>
                  <a:lnTo>
                    <a:pt x="505" y="155"/>
                  </a:lnTo>
                  <a:cubicBezTo>
                    <a:pt x="499" y="163"/>
                    <a:pt x="495" y="168"/>
                    <a:pt x="495" y="168"/>
                  </a:cubicBezTo>
                  <a:cubicBezTo>
                    <a:pt x="495" y="168"/>
                    <a:pt x="496" y="166"/>
                    <a:pt x="499" y="161"/>
                  </a:cubicBezTo>
                  <a:lnTo>
                    <a:pt x="504" y="154"/>
                  </a:lnTo>
                  <a:lnTo>
                    <a:pt x="504" y="154"/>
                  </a:lnTo>
                  <a:cubicBezTo>
                    <a:pt x="500" y="158"/>
                    <a:pt x="498" y="160"/>
                    <a:pt x="497" y="160"/>
                  </a:cubicBezTo>
                  <a:cubicBezTo>
                    <a:pt x="495" y="160"/>
                    <a:pt x="498" y="153"/>
                    <a:pt x="504" y="144"/>
                  </a:cubicBezTo>
                  <a:cubicBezTo>
                    <a:pt x="508" y="137"/>
                    <a:pt x="508" y="137"/>
                    <a:pt x="507" y="136"/>
                  </a:cubicBezTo>
                  <a:lnTo>
                    <a:pt x="507" y="136"/>
                  </a:lnTo>
                  <a:lnTo>
                    <a:pt x="503" y="143"/>
                  </a:lnTo>
                  <a:cubicBezTo>
                    <a:pt x="498" y="150"/>
                    <a:pt x="494" y="156"/>
                    <a:pt x="494" y="156"/>
                  </a:cubicBezTo>
                  <a:cubicBezTo>
                    <a:pt x="493" y="155"/>
                    <a:pt x="492" y="155"/>
                    <a:pt x="496" y="149"/>
                  </a:cubicBezTo>
                  <a:cubicBezTo>
                    <a:pt x="498" y="143"/>
                    <a:pt x="501" y="137"/>
                    <a:pt x="500" y="137"/>
                  </a:cubicBezTo>
                  <a:lnTo>
                    <a:pt x="500" y="137"/>
                  </a:lnTo>
                  <a:cubicBezTo>
                    <a:pt x="500" y="137"/>
                    <a:pt x="499" y="138"/>
                    <a:pt x="498" y="140"/>
                  </a:cubicBezTo>
                  <a:cubicBezTo>
                    <a:pt x="498" y="140"/>
                    <a:pt x="498" y="140"/>
                    <a:pt x="502" y="132"/>
                  </a:cubicBezTo>
                  <a:lnTo>
                    <a:pt x="497" y="130"/>
                  </a:lnTo>
                  <a:cubicBezTo>
                    <a:pt x="495" y="133"/>
                    <a:pt x="494" y="134"/>
                    <a:pt x="493" y="134"/>
                  </a:cubicBezTo>
                  <a:cubicBezTo>
                    <a:pt x="492" y="134"/>
                    <a:pt x="492" y="132"/>
                    <a:pt x="495" y="127"/>
                  </a:cubicBezTo>
                  <a:cubicBezTo>
                    <a:pt x="495" y="127"/>
                    <a:pt x="495" y="127"/>
                    <a:pt x="494" y="127"/>
                  </a:cubicBezTo>
                  <a:cubicBezTo>
                    <a:pt x="494" y="127"/>
                    <a:pt x="492" y="128"/>
                    <a:pt x="488" y="133"/>
                  </a:cubicBezTo>
                  <a:cubicBezTo>
                    <a:pt x="486" y="132"/>
                    <a:pt x="486" y="132"/>
                    <a:pt x="489" y="124"/>
                  </a:cubicBezTo>
                  <a:cubicBezTo>
                    <a:pt x="492" y="121"/>
                    <a:pt x="493" y="119"/>
                    <a:pt x="492" y="119"/>
                  </a:cubicBezTo>
                  <a:lnTo>
                    <a:pt x="492" y="119"/>
                  </a:lnTo>
                  <a:cubicBezTo>
                    <a:pt x="492" y="119"/>
                    <a:pt x="491" y="121"/>
                    <a:pt x="488" y="124"/>
                  </a:cubicBezTo>
                  <a:cubicBezTo>
                    <a:pt x="486" y="129"/>
                    <a:pt x="485" y="130"/>
                    <a:pt x="484" y="130"/>
                  </a:cubicBezTo>
                  <a:cubicBezTo>
                    <a:pt x="483" y="130"/>
                    <a:pt x="483" y="130"/>
                    <a:pt x="483" y="130"/>
                  </a:cubicBezTo>
                  <a:lnTo>
                    <a:pt x="481" y="128"/>
                  </a:lnTo>
                  <a:cubicBezTo>
                    <a:pt x="477" y="135"/>
                    <a:pt x="477" y="135"/>
                    <a:pt x="476" y="135"/>
                  </a:cubicBezTo>
                  <a:cubicBezTo>
                    <a:pt x="475" y="134"/>
                    <a:pt x="477" y="125"/>
                    <a:pt x="476" y="125"/>
                  </a:cubicBezTo>
                  <a:cubicBezTo>
                    <a:pt x="475" y="124"/>
                    <a:pt x="474" y="124"/>
                    <a:pt x="473" y="124"/>
                  </a:cubicBezTo>
                  <a:cubicBezTo>
                    <a:pt x="472" y="124"/>
                    <a:pt x="472" y="126"/>
                    <a:pt x="470" y="131"/>
                  </a:cubicBezTo>
                  <a:cubicBezTo>
                    <a:pt x="470" y="131"/>
                    <a:pt x="469" y="134"/>
                    <a:pt x="468" y="134"/>
                  </a:cubicBezTo>
                  <a:cubicBezTo>
                    <a:pt x="468" y="134"/>
                    <a:pt x="468" y="134"/>
                    <a:pt x="469" y="131"/>
                  </a:cubicBezTo>
                  <a:cubicBezTo>
                    <a:pt x="468" y="130"/>
                    <a:pt x="469" y="121"/>
                    <a:pt x="467" y="119"/>
                  </a:cubicBezTo>
                  <a:cubicBezTo>
                    <a:pt x="466" y="119"/>
                    <a:pt x="465" y="118"/>
                    <a:pt x="464" y="118"/>
                  </a:cubicBezTo>
                  <a:cubicBezTo>
                    <a:pt x="463" y="118"/>
                    <a:pt x="462" y="120"/>
                    <a:pt x="459" y="124"/>
                  </a:cubicBezTo>
                  <a:cubicBezTo>
                    <a:pt x="456" y="132"/>
                    <a:pt x="454" y="135"/>
                    <a:pt x="453" y="135"/>
                  </a:cubicBezTo>
                  <a:cubicBezTo>
                    <a:pt x="453" y="135"/>
                    <a:pt x="454" y="131"/>
                    <a:pt x="458" y="124"/>
                  </a:cubicBezTo>
                  <a:cubicBezTo>
                    <a:pt x="462" y="114"/>
                    <a:pt x="463" y="110"/>
                    <a:pt x="462" y="110"/>
                  </a:cubicBezTo>
                  <a:lnTo>
                    <a:pt x="462" y="110"/>
                  </a:lnTo>
                  <a:cubicBezTo>
                    <a:pt x="462" y="110"/>
                    <a:pt x="461" y="112"/>
                    <a:pt x="459" y="115"/>
                  </a:cubicBezTo>
                  <a:cubicBezTo>
                    <a:pt x="456" y="120"/>
                    <a:pt x="455" y="121"/>
                    <a:pt x="455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56" y="117"/>
                    <a:pt x="457" y="115"/>
                    <a:pt x="456" y="115"/>
                  </a:cubicBezTo>
                  <a:cubicBezTo>
                    <a:pt x="455" y="115"/>
                    <a:pt x="454" y="116"/>
                    <a:pt x="451" y="119"/>
                  </a:cubicBezTo>
                  <a:cubicBezTo>
                    <a:pt x="450" y="118"/>
                    <a:pt x="450" y="118"/>
                    <a:pt x="454" y="112"/>
                  </a:cubicBezTo>
                  <a:lnTo>
                    <a:pt x="452" y="110"/>
                  </a:lnTo>
                  <a:cubicBezTo>
                    <a:pt x="449" y="115"/>
                    <a:pt x="447" y="117"/>
                    <a:pt x="445" y="117"/>
                  </a:cubicBezTo>
                  <a:cubicBezTo>
                    <a:pt x="442" y="117"/>
                    <a:pt x="442" y="111"/>
                    <a:pt x="444" y="106"/>
                  </a:cubicBezTo>
                  <a:lnTo>
                    <a:pt x="444" y="106"/>
                  </a:lnTo>
                  <a:cubicBezTo>
                    <a:pt x="444" y="106"/>
                    <a:pt x="443" y="106"/>
                    <a:pt x="439" y="113"/>
                  </a:cubicBezTo>
                  <a:cubicBezTo>
                    <a:pt x="435" y="119"/>
                    <a:pt x="433" y="123"/>
                    <a:pt x="432" y="123"/>
                  </a:cubicBezTo>
                  <a:cubicBezTo>
                    <a:pt x="432" y="123"/>
                    <a:pt x="433" y="119"/>
                    <a:pt x="437" y="112"/>
                  </a:cubicBezTo>
                  <a:cubicBezTo>
                    <a:pt x="440" y="104"/>
                    <a:pt x="442" y="101"/>
                    <a:pt x="441" y="101"/>
                  </a:cubicBezTo>
                  <a:lnTo>
                    <a:pt x="441" y="101"/>
                  </a:lnTo>
                  <a:cubicBezTo>
                    <a:pt x="441" y="101"/>
                    <a:pt x="439" y="104"/>
                    <a:pt x="435" y="110"/>
                  </a:cubicBezTo>
                  <a:cubicBezTo>
                    <a:pt x="434" y="113"/>
                    <a:pt x="432" y="114"/>
                    <a:pt x="431" y="114"/>
                  </a:cubicBezTo>
                  <a:cubicBezTo>
                    <a:pt x="429" y="114"/>
                    <a:pt x="429" y="110"/>
                    <a:pt x="434" y="102"/>
                  </a:cubicBezTo>
                  <a:cubicBezTo>
                    <a:pt x="438" y="94"/>
                    <a:pt x="441" y="86"/>
                    <a:pt x="441" y="86"/>
                  </a:cubicBezTo>
                  <a:lnTo>
                    <a:pt x="441" y="86"/>
                  </a:lnTo>
                  <a:cubicBezTo>
                    <a:pt x="438" y="92"/>
                    <a:pt x="437" y="93"/>
                    <a:pt x="437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4" y="98"/>
                    <a:pt x="433" y="99"/>
                    <a:pt x="432" y="99"/>
                  </a:cubicBezTo>
                  <a:cubicBezTo>
                    <a:pt x="431" y="99"/>
                    <a:pt x="430" y="99"/>
                    <a:pt x="429" y="98"/>
                  </a:cubicBezTo>
                  <a:cubicBezTo>
                    <a:pt x="429" y="98"/>
                    <a:pt x="428" y="98"/>
                    <a:pt x="428" y="98"/>
                  </a:cubicBezTo>
                  <a:cubicBezTo>
                    <a:pt x="426" y="98"/>
                    <a:pt x="421" y="102"/>
                    <a:pt x="419" y="102"/>
                  </a:cubicBezTo>
                  <a:cubicBezTo>
                    <a:pt x="419" y="102"/>
                    <a:pt x="419" y="102"/>
                    <a:pt x="419" y="102"/>
                  </a:cubicBezTo>
                  <a:cubicBezTo>
                    <a:pt x="416" y="100"/>
                    <a:pt x="414" y="99"/>
                    <a:pt x="416" y="91"/>
                  </a:cubicBezTo>
                  <a:cubicBezTo>
                    <a:pt x="416" y="91"/>
                    <a:pt x="416" y="91"/>
                    <a:pt x="415" y="91"/>
                  </a:cubicBezTo>
                  <a:cubicBezTo>
                    <a:pt x="414" y="91"/>
                    <a:pt x="413" y="92"/>
                    <a:pt x="410" y="97"/>
                  </a:cubicBezTo>
                  <a:cubicBezTo>
                    <a:pt x="408" y="100"/>
                    <a:pt x="406" y="102"/>
                    <a:pt x="405" y="102"/>
                  </a:cubicBezTo>
                  <a:cubicBezTo>
                    <a:pt x="404" y="102"/>
                    <a:pt x="404" y="100"/>
                    <a:pt x="406" y="96"/>
                  </a:cubicBezTo>
                  <a:lnTo>
                    <a:pt x="405" y="95"/>
                  </a:lnTo>
                  <a:cubicBezTo>
                    <a:pt x="401" y="102"/>
                    <a:pt x="400" y="102"/>
                    <a:pt x="400" y="102"/>
                  </a:cubicBezTo>
                  <a:cubicBezTo>
                    <a:pt x="402" y="96"/>
                    <a:pt x="404" y="90"/>
                    <a:pt x="403" y="90"/>
                  </a:cubicBezTo>
                  <a:lnTo>
                    <a:pt x="403" y="90"/>
                  </a:lnTo>
                  <a:cubicBezTo>
                    <a:pt x="403" y="90"/>
                    <a:pt x="402" y="91"/>
                    <a:pt x="401" y="93"/>
                  </a:cubicBezTo>
                  <a:cubicBezTo>
                    <a:pt x="398" y="98"/>
                    <a:pt x="398" y="100"/>
                    <a:pt x="397" y="100"/>
                  </a:cubicBezTo>
                  <a:cubicBezTo>
                    <a:pt x="396" y="100"/>
                    <a:pt x="396" y="100"/>
                    <a:pt x="395" y="99"/>
                  </a:cubicBezTo>
                  <a:cubicBezTo>
                    <a:pt x="396" y="92"/>
                    <a:pt x="377" y="82"/>
                    <a:pt x="367" y="82"/>
                  </a:cubicBezTo>
                  <a:cubicBezTo>
                    <a:pt x="365" y="82"/>
                    <a:pt x="363" y="83"/>
                    <a:pt x="363" y="85"/>
                  </a:cubicBezTo>
                  <a:lnTo>
                    <a:pt x="359" y="84"/>
                  </a:lnTo>
                  <a:lnTo>
                    <a:pt x="357" y="82"/>
                  </a:lnTo>
                  <a:cubicBezTo>
                    <a:pt x="360" y="75"/>
                    <a:pt x="359" y="72"/>
                    <a:pt x="357" y="72"/>
                  </a:cubicBezTo>
                  <a:cubicBezTo>
                    <a:pt x="356" y="72"/>
                    <a:pt x="352" y="76"/>
                    <a:pt x="349" y="79"/>
                  </a:cubicBezTo>
                  <a:cubicBezTo>
                    <a:pt x="347" y="85"/>
                    <a:pt x="345" y="86"/>
                    <a:pt x="344" y="86"/>
                  </a:cubicBezTo>
                  <a:cubicBezTo>
                    <a:pt x="344" y="86"/>
                    <a:pt x="344" y="86"/>
                    <a:pt x="343" y="86"/>
                  </a:cubicBezTo>
                  <a:cubicBezTo>
                    <a:pt x="347" y="76"/>
                    <a:pt x="347" y="72"/>
                    <a:pt x="346" y="72"/>
                  </a:cubicBezTo>
                  <a:cubicBezTo>
                    <a:pt x="345" y="72"/>
                    <a:pt x="344" y="74"/>
                    <a:pt x="342" y="77"/>
                  </a:cubicBezTo>
                  <a:cubicBezTo>
                    <a:pt x="339" y="84"/>
                    <a:pt x="337" y="88"/>
                    <a:pt x="337" y="88"/>
                  </a:cubicBezTo>
                  <a:cubicBezTo>
                    <a:pt x="337" y="88"/>
                    <a:pt x="338" y="84"/>
                    <a:pt x="340" y="76"/>
                  </a:cubicBezTo>
                  <a:cubicBezTo>
                    <a:pt x="342" y="69"/>
                    <a:pt x="343" y="65"/>
                    <a:pt x="342" y="65"/>
                  </a:cubicBezTo>
                  <a:lnTo>
                    <a:pt x="342" y="65"/>
                  </a:lnTo>
                  <a:cubicBezTo>
                    <a:pt x="341" y="65"/>
                    <a:pt x="338" y="70"/>
                    <a:pt x="333" y="82"/>
                  </a:cubicBezTo>
                  <a:cubicBezTo>
                    <a:pt x="332" y="86"/>
                    <a:pt x="331" y="87"/>
                    <a:pt x="331" y="87"/>
                  </a:cubicBezTo>
                  <a:cubicBezTo>
                    <a:pt x="331" y="87"/>
                    <a:pt x="331" y="85"/>
                    <a:pt x="332" y="81"/>
                  </a:cubicBezTo>
                  <a:cubicBezTo>
                    <a:pt x="334" y="72"/>
                    <a:pt x="335" y="68"/>
                    <a:pt x="334" y="68"/>
                  </a:cubicBezTo>
                  <a:lnTo>
                    <a:pt x="334" y="68"/>
                  </a:lnTo>
                  <a:cubicBezTo>
                    <a:pt x="334" y="68"/>
                    <a:pt x="333" y="70"/>
                    <a:pt x="332" y="73"/>
                  </a:cubicBezTo>
                  <a:cubicBezTo>
                    <a:pt x="329" y="81"/>
                    <a:pt x="328" y="84"/>
                    <a:pt x="327" y="84"/>
                  </a:cubicBezTo>
                  <a:cubicBezTo>
                    <a:pt x="327" y="84"/>
                    <a:pt x="328" y="80"/>
                    <a:pt x="330" y="72"/>
                  </a:cubicBezTo>
                  <a:cubicBezTo>
                    <a:pt x="331" y="64"/>
                    <a:pt x="332" y="60"/>
                    <a:pt x="331" y="60"/>
                  </a:cubicBezTo>
                  <a:lnTo>
                    <a:pt x="331" y="60"/>
                  </a:lnTo>
                  <a:cubicBezTo>
                    <a:pt x="331" y="60"/>
                    <a:pt x="329" y="64"/>
                    <a:pt x="327" y="71"/>
                  </a:cubicBezTo>
                  <a:cubicBezTo>
                    <a:pt x="324" y="78"/>
                    <a:pt x="322" y="82"/>
                    <a:pt x="321" y="82"/>
                  </a:cubicBezTo>
                  <a:cubicBezTo>
                    <a:pt x="319" y="82"/>
                    <a:pt x="319" y="77"/>
                    <a:pt x="321" y="69"/>
                  </a:cubicBezTo>
                  <a:cubicBezTo>
                    <a:pt x="320" y="69"/>
                    <a:pt x="321" y="65"/>
                    <a:pt x="320" y="65"/>
                  </a:cubicBezTo>
                  <a:cubicBezTo>
                    <a:pt x="320" y="65"/>
                    <a:pt x="319" y="65"/>
                    <a:pt x="319" y="68"/>
                  </a:cubicBezTo>
                  <a:lnTo>
                    <a:pt x="321" y="60"/>
                  </a:lnTo>
                  <a:lnTo>
                    <a:pt x="319" y="59"/>
                  </a:lnTo>
                  <a:lnTo>
                    <a:pt x="317" y="67"/>
                  </a:lnTo>
                  <a:cubicBezTo>
                    <a:pt x="315" y="67"/>
                    <a:pt x="312" y="57"/>
                    <a:pt x="305" y="56"/>
                  </a:cubicBezTo>
                  <a:cubicBezTo>
                    <a:pt x="301" y="54"/>
                    <a:pt x="298" y="53"/>
                    <a:pt x="296" y="53"/>
                  </a:cubicBezTo>
                  <a:cubicBezTo>
                    <a:pt x="293" y="53"/>
                    <a:pt x="292" y="55"/>
                    <a:pt x="292" y="59"/>
                  </a:cubicBezTo>
                  <a:cubicBezTo>
                    <a:pt x="290" y="67"/>
                    <a:pt x="289" y="71"/>
                    <a:pt x="289" y="71"/>
                  </a:cubicBezTo>
                  <a:cubicBezTo>
                    <a:pt x="288" y="71"/>
                    <a:pt x="288" y="67"/>
                    <a:pt x="290" y="59"/>
                  </a:cubicBezTo>
                  <a:cubicBezTo>
                    <a:pt x="290" y="59"/>
                    <a:pt x="290" y="50"/>
                    <a:pt x="287" y="49"/>
                  </a:cubicBezTo>
                  <a:cubicBezTo>
                    <a:pt x="285" y="49"/>
                    <a:pt x="284" y="48"/>
                    <a:pt x="285" y="40"/>
                  </a:cubicBezTo>
                  <a:lnTo>
                    <a:pt x="284" y="40"/>
                  </a:lnTo>
                  <a:cubicBezTo>
                    <a:pt x="281" y="48"/>
                    <a:pt x="278" y="51"/>
                    <a:pt x="276" y="51"/>
                  </a:cubicBezTo>
                  <a:cubicBezTo>
                    <a:pt x="274" y="51"/>
                    <a:pt x="272" y="49"/>
                    <a:pt x="272" y="44"/>
                  </a:cubicBezTo>
                  <a:cubicBezTo>
                    <a:pt x="271" y="44"/>
                    <a:pt x="271" y="44"/>
                    <a:pt x="271" y="44"/>
                  </a:cubicBezTo>
                  <a:cubicBezTo>
                    <a:pt x="270" y="44"/>
                    <a:pt x="269" y="45"/>
                    <a:pt x="266" y="51"/>
                  </a:cubicBezTo>
                  <a:cubicBezTo>
                    <a:pt x="264" y="55"/>
                    <a:pt x="263" y="57"/>
                    <a:pt x="262" y="57"/>
                  </a:cubicBezTo>
                  <a:cubicBezTo>
                    <a:pt x="262" y="57"/>
                    <a:pt x="262" y="55"/>
                    <a:pt x="263" y="50"/>
                  </a:cubicBezTo>
                  <a:cubicBezTo>
                    <a:pt x="264" y="45"/>
                    <a:pt x="263" y="40"/>
                    <a:pt x="261" y="40"/>
                  </a:cubicBezTo>
                  <a:cubicBezTo>
                    <a:pt x="260" y="40"/>
                    <a:pt x="258" y="42"/>
                    <a:pt x="257" y="49"/>
                  </a:cubicBezTo>
                  <a:lnTo>
                    <a:pt x="258" y="41"/>
                  </a:lnTo>
                  <a:cubicBezTo>
                    <a:pt x="258" y="38"/>
                    <a:pt x="258" y="37"/>
                    <a:pt x="258" y="37"/>
                  </a:cubicBezTo>
                  <a:cubicBezTo>
                    <a:pt x="257" y="37"/>
                    <a:pt x="256" y="42"/>
                    <a:pt x="255" y="48"/>
                  </a:cubicBezTo>
                  <a:cubicBezTo>
                    <a:pt x="253" y="55"/>
                    <a:pt x="252" y="59"/>
                    <a:pt x="252" y="59"/>
                  </a:cubicBezTo>
                  <a:cubicBezTo>
                    <a:pt x="251" y="59"/>
                    <a:pt x="252" y="53"/>
                    <a:pt x="254" y="40"/>
                  </a:cubicBezTo>
                  <a:cubicBezTo>
                    <a:pt x="256" y="31"/>
                    <a:pt x="256" y="27"/>
                    <a:pt x="256" y="27"/>
                  </a:cubicBezTo>
                  <a:lnTo>
                    <a:pt x="256" y="27"/>
                  </a:lnTo>
                  <a:cubicBezTo>
                    <a:pt x="256" y="27"/>
                    <a:pt x="255" y="29"/>
                    <a:pt x="255" y="32"/>
                  </a:cubicBezTo>
                  <a:cubicBezTo>
                    <a:pt x="253" y="37"/>
                    <a:pt x="251" y="42"/>
                    <a:pt x="250" y="42"/>
                  </a:cubicBezTo>
                  <a:cubicBezTo>
                    <a:pt x="250" y="42"/>
                    <a:pt x="250" y="41"/>
                    <a:pt x="250" y="39"/>
                  </a:cubicBezTo>
                  <a:cubicBezTo>
                    <a:pt x="249" y="39"/>
                    <a:pt x="248" y="39"/>
                    <a:pt x="245" y="54"/>
                  </a:cubicBezTo>
                  <a:cubicBezTo>
                    <a:pt x="244" y="60"/>
                    <a:pt x="243" y="62"/>
                    <a:pt x="242" y="62"/>
                  </a:cubicBezTo>
                  <a:cubicBezTo>
                    <a:pt x="242" y="62"/>
                    <a:pt x="242" y="61"/>
                    <a:pt x="241" y="61"/>
                  </a:cubicBezTo>
                  <a:cubicBezTo>
                    <a:pt x="242" y="57"/>
                    <a:pt x="244" y="51"/>
                    <a:pt x="246" y="45"/>
                  </a:cubicBezTo>
                  <a:lnTo>
                    <a:pt x="244" y="45"/>
                  </a:lnTo>
                  <a:cubicBezTo>
                    <a:pt x="242" y="40"/>
                    <a:pt x="242" y="34"/>
                    <a:pt x="245" y="29"/>
                  </a:cubicBezTo>
                  <a:cubicBezTo>
                    <a:pt x="245" y="25"/>
                    <a:pt x="245" y="23"/>
                    <a:pt x="244" y="23"/>
                  </a:cubicBezTo>
                  <a:cubicBezTo>
                    <a:pt x="244" y="23"/>
                    <a:pt x="243" y="27"/>
                    <a:pt x="241" y="36"/>
                  </a:cubicBezTo>
                  <a:cubicBezTo>
                    <a:pt x="239" y="52"/>
                    <a:pt x="239" y="52"/>
                    <a:pt x="237" y="52"/>
                  </a:cubicBezTo>
                  <a:cubicBezTo>
                    <a:pt x="236" y="52"/>
                    <a:pt x="235" y="51"/>
                    <a:pt x="237" y="43"/>
                  </a:cubicBezTo>
                  <a:cubicBezTo>
                    <a:pt x="238" y="35"/>
                    <a:pt x="238" y="35"/>
                    <a:pt x="236" y="35"/>
                  </a:cubicBezTo>
                  <a:cubicBezTo>
                    <a:pt x="236" y="35"/>
                    <a:pt x="236" y="35"/>
                    <a:pt x="236" y="35"/>
                  </a:cubicBezTo>
                  <a:cubicBezTo>
                    <a:pt x="233" y="35"/>
                    <a:pt x="226" y="58"/>
                    <a:pt x="222" y="73"/>
                  </a:cubicBezTo>
                  <a:cubicBezTo>
                    <a:pt x="221" y="81"/>
                    <a:pt x="220" y="85"/>
                    <a:pt x="220" y="85"/>
                  </a:cubicBezTo>
                  <a:cubicBezTo>
                    <a:pt x="219" y="85"/>
                    <a:pt x="220" y="81"/>
                    <a:pt x="221" y="73"/>
                  </a:cubicBezTo>
                  <a:cubicBezTo>
                    <a:pt x="222" y="65"/>
                    <a:pt x="221" y="65"/>
                    <a:pt x="221" y="65"/>
                  </a:cubicBezTo>
                  <a:cubicBezTo>
                    <a:pt x="222" y="57"/>
                    <a:pt x="223" y="57"/>
                    <a:pt x="225" y="57"/>
                  </a:cubicBezTo>
                  <a:lnTo>
                    <a:pt x="226" y="49"/>
                  </a:lnTo>
                  <a:cubicBezTo>
                    <a:pt x="227" y="41"/>
                    <a:pt x="227" y="37"/>
                    <a:pt x="226" y="37"/>
                  </a:cubicBezTo>
                  <a:lnTo>
                    <a:pt x="226" y="37"/>
                  </a:lnTo>
                  <a:cubicBezTo>
                    <a:pt x="226" y="37"/>
                    <a:pt x="224" y="41"/>
                    <a:pt x="222" y="49"/>
                  </a:cubicBezTo>
                  <a:cubicBezTo>
                    <a:pt x="221" y="52"/>
                    <a:pt x="221" y="54"/>
                    <a:pt x="220" y="54"/>
                  </a:cubicBezTo>
                  <a:cubicBezTo>
                    <a:pt x="220" y="54"/>
                    <a:pt x="221" y="52"/>
                    <a:pt x="221" y="48"/>
                  </a:cubicBezTo>
                  <a:cubicBezTo>
                    <a:pt x="221" y="42"/>
                    <a:pt x="222" y="36"/>
                    <a:pt x="221" y="36"/>
                  </a:cubicBezTo>
                  <a:lnTo>
                    <a:pt x="221" y="36"/>
                  </a:lnTo>
                  <a:cubicBezTo>
                    <a:pt x="221" y="36"/>
                    <a:pt x="221" y="37"/>
                    <a:pt x="220" y="40"/>
                  </a:cubicBezTo>
                  <a:cubicBezTo>
                    <a:pt x="220" y="40"/>
                    <a:pt x="219" y="39"/>
                    <a:pt x="219" y="31"/>
                  </a:cubicBezTo>
                  <a:cubicBezTo>
                    <a:pt x="218" y="31"/>
                    <a:pt x="218" y="30"/>
                    <a:pt x="217" y="30"/>
                  </a:cubicBezTo>
                  <a:cubicBezTo>
                    <a:pt x="217" y="30"/>
                    <a:pt x="216" y="32"/>
                    <a:pt x="214" y="38"/>
                  </a:cubicBezTo>
                  <a:cubicBezTo>
                    <a:pt x="214" y="45"/>
                    <a:pt x="213" y="45"/>
                    <a:pt x="212" y="45"/>
                  </a:cubicBezTo>
                  <a:cubicBezTo>
                    <a:pt x="212" y="45"/>
                    <a:pt x="211" y="45"/>
                    <a:pt x="211" y="45"/>
                  </a:cubicBezTo>
                  <a:cubicBezTo>
                    <a:pt x="211" y="45"/>
                    <a:pt x="210" y="45"/>
                    <a:pt x="209" y="53"/>
                  </a:cubicBezTo>
                  <a:cubicBezTo>
                    <a:pt x="207" y="61"/>
                    <a:pt x="204" y="69"/>
                    <a:pt x="203" y="69"/>
                  </a:cubicBezTo>
                  <a:cubicBezTo>
                    <a:pt x="202" y="72"/>
                    <a:pt x="201" y="73"/>
                    <a:pt x="201" y="73"/>
                  </a:cubicBezTo>
                  <a:cubicBezTo>
                    <a:pt x="200" y="73"/>
                    <a:pt x="200" y="70"/>
                    <a:pt x="201" y="60"/>
                  </a:cubicBezTo>
                  <a:cubicBezTo>
                    <a:pt x="203" y="52"/>
                    <a:pt x="202" y="52"/>
                    <a:pt x="201" y="51"/>
                  </a:cubicBezTo>
                  <a:cubicBezTo>
                    <a:pt x="201" y="51"/>
                    <a:pt x="200" y="51"/>
                    <a:pt x="201" y="43"/>
                  </a:cubicBezTo>
                  <a:cubicBezTo>
                    <a:pt x="201" y="41"/>
                    <a:pt x="201" y="40"/>
                    <a:pt x="201" y="40"/>
                  </a:cubicBezTo>
                  <a:cubicBezTo>
                    <a:pt x="200" y="40"/>
                    <a:pt x="200" y="45"/>
                    <a:pt x="199" y="51"/>
                  </a:cubicBezTo>
                  <a:cubicBezTo>
                    <a:pt x="196" y="59"/>
                    <a:pt x="195" y="67"/>
                    <a:pt x="195" y="67"/>
                  </a:cubicBezTo>
                  <a:cubicBezTo>
                    <a:pt x="195" y="59"/>
                    <a:pt x="196" y="51"/>
                    <a:pt x="198" y="42"/>
                  </a:cubicBezTo>
                  <a:cubicBezTo>
                    <a:pt x="199" y="34"/>
                    <a:pt x="199" y="30"/>
                    <a:pt x="199" y="30"/>
                  </a:cubicBezTo>
                  <a:lnTo>
                    <a:pt x="199" y="30"/>
                  </a:lnTo>
                  <a:cubicBezTo>
                    <a:pt x="199" y="30"/>
                    <a:pt x="198" y="34"/>
                    <a:pt x="196" y="42"/>
                  </a:cubicBezTo>
                  <a:cubicBezTo>
                    <a:pt x="196" y="48"/>
                    <a:pt x="194" y="53"/>
                    <a:pt x="194" y="53"/>
                  </a:cubicBezTo>
                  <a:cubicBezTo>
                    <a:pt x="193" y="53"/>
                    <a:pt x="193" y="52"/>
                    <a:pt x="193" y="50"/>
                  </a:cubicBezTo>
                  <a:cubicBezTo>
                    <a:pt x="191" y="49"/>
                    <a:pt x="189" y="49"/>
                    <a:pt x="190" y="41"/>
                  </a:cubicBezTo>
                  <a:cubicBezTo>
                    <a:pt x="190" y="38"/>
                    <a:pt x="190" y="37"/>
                    <a:pt x="190" y="37"/>
                  </a:cubicBezTo>
                  <a:lnTo>
                    <a:pt x="190" y="37"/>
                  </a:lnTo>
                  <a:cubicBezTo>
                    <a:pt x="190" y="37"/>
                    <a:pt x="189" y="41"/>
                    <a:pt x="189" y="41"/>
                  </a:cubicBezTo>
                  <a:cubicBezTo>
                    <a:pt x="188" y="45"/>
                    <a:pt x="187" y="46"/>
                    <a:pt x="186" y="46"/>
                  </a:cubicBezTo>
                  <a:cubicBezTo>
                    <a:pt x="185" y="46"/>
                    <a:pt x="185" y="44"/>
                    <a:pt x="184" y="40"/>
                  </a:cubicBezTo>
                  <a:cubicBezTo>
                    <a:pt x="183" y="31"/>
                    <a:pt x="182" y="26"/>
                    <a:pt x="182" y="26"/>
                  </a:cubicBezTo>
                  <a:cubicBezTo>
                    <a:pt x="181" y="26"/>
                    <a:pt x="181" y="30"/>
                    <a:pt x="180" y="39"/>
                  </a:cubicBezTo>
                  <a:cubicBezTo>
                    <a:pt x="179" y="43"/>
                    <a:pt x="178" y="48"/>
                    <a:pt x="178" y="48"/>
                  </a:cubicBezTo>
                  <a:cubicBezTo>
                    <a:pt x="177" y="48"/>
                    <a:pt x="178" y="45"/>
                    <a:pt x="179" y="39"/>
                  </a:cubicBezTo>
                  <a:cubicBezTo>
                    <a:pt x="179" y="36"/>
                    <a:pt x="178" y="35"/>
                    <a:pt x="178" y="35"/>
                  </a:cubicBezTo>
                  <a:cubicBezTo>
                    <a:pt x="177" y="35"/>
                    <a:pt x="175" y="40"/>
                    <a:pt x="173" y="45"/>
                  </a:cubicBezTo>
                  <a:cubicBezTo>
                    <a:pt x="172" y="53"/>
                    <a:pt x="168" y="69"/>
                    <a:pt x="167" y="78"/>
                  </a:cubicBezTo>
                  <a:cubicBezTo>
                    <a:pt x="166" y="87"/>
                    <a:pt x="165" y="91"/>
                    <a:pt x="165" y="91"/>
                  </a:cubicBezTo>
                  <a:cubicBezTo>
                    <a:pt x="165" y="91"/>
                    <a:pt x="165" y="89"/>
                    <a:pt x="165" y="85"/>
                  </a:cubicBezTo>
                  <a:cubicBezTo>
                    <a:pt x="164" y="79"/>
                    <a:pt x="164" y="73"/>
                    <a:pt x="165" y="69"/>
                  </a:cubicBezTo>
                  <a:cubicBezTo>
                    <a:pt x="166" y="62"/>
                    <a:pt x="167" y="61"/>
                    <a:pt x="167" y="61"/>
                  </a:cubicBezTo>
                  <a:cubicBezTo>
                    <a:pt x="167" y="61"/>
                    <a:pt x="167" y="61"/>
                    <a:pt x="167" y="61"/>
                  </a:cubicBezTo>
                  <a:lnTo>
                    <a:pt x="168" y="61"/>
                  </a:lnTo>
                  <a:cubicBezTo>
                    <a:pt x="170" y="53"/>
                    <a:pt x="171" y="44"/>
                    <a:pt x="168" y="44"/>
                  </a:cubicBezTo>
                  <a:cubicBezTo>
                    <a:pt x="168" y="40"/>
                    <a:pt x="168" y="38"/>
                    <a:pt x="168" y="38"/>
                  </a:cubicBezTo>
                  <a:cubicBezTo>
                    <a:pt x="168" y="38"/>
                    <a:pt x="168" y="40"/>
                    <a:pt x="167" y="44"/>
                  </a:cubicBezTo>
                  <a:cubicBezTo>
                    <a:pt x="167" y="35"/>
                    <a:pt x="165" y="35"/>
                    <a:pt x="164" y="35"/>
                  </a:cubicBezTo>
                  <a:cubicBezTo>
                    <a:pt x="162" y="34"/>
                    <a:pt x="158" y="34"/>
                    <a:pt x="159" y="26"/>
                  </a:cubicBezTo>
                  <a:cubicBezTo>
                    <a:pt x="159" y="26"/>
                    <a:pt x="158" y="26"/>
                    <a:pt x="158" y="26"/>
                  </a:cubicBezTo>
                  <a:cubicBezTo>
                    <a:pt x="157" y="26"/>
                    <a:pt x="156" y="27"/>
                    <a:pt x="155" y="33"/>
                  </a:cubicBezTo>
                  <a:cubicBezTo>
                    <a:pt x="154" y="43"/>
                    <a:pt x="153" y="47"/>
                    <a:pt x="152" y="47"/>
                  </a:cubicBezTo>
                  <a:cubicBezTo>
                    <a:pt x="152" y="47"/>
                    <a:pt x="152" y="45"/>
                    <a:pt x="153" y="41"/>
                  </a:cubicBezTo>
                  <a:cubicBezTo>
                    <a:pt x="154" y="31"/>
                    <a:pt x="150" y="23"/>
                    <a:pt x="146" y="23"/>
                  </a:cubicBezTo>
                  <a:cubicBezTo>
                    <a:pt x="144" y="23"/>
                    <a:pt x="142" y="25"/>
                    <a:pt x="140" y="31"/>
                  </a:cubicBezTo>
                  <a:lnTo>
                    <a:pt x="139" y="31"/>
                  </a:lnTo>
                  <a:cubicBezTo>
                    <a:pt x="139" y="26"/>
                    <a:pt x="137" y="23"/>
                    <a:pt x="135" y="23"/>
                  </a:cubicBezTo>
                  <a:cubicBezTo>
                    <a:pt x="133" y="23"/>
                    <a:pt x="131" y="25"/>
                    <a:pt x="130" y="29"/>
                  </a:cubicBezTo>
                  <a:lnTo>
                    <a:pt x="128" y="29"/>
                  </a:lnTo>
                  <a:cubicBezTo>
                    <a:pt x="127" y="24"/>
                    <a:pt x="127" y="22"/>
                    <a:pt x="126" y="22"/>
                  </a:cubicBezTo>
                  <a:cubicBezTo>
                    <a:pt x="125" y="22"/>
                    <a:pt x="125" y="24"/>
                    <a:pt x="124" y="27"/>
                  </a:cubicBezTo>
                  <a:cubicBezTo>
                    <a:pt x="123" y="30"/>
                    <a:pt x="123" y="33"/>
                    <a:pt x="122" y="35"/>
                  </a:cubicBezTo>
                  <a:cubicBezTo>
                    <a:pt x="124" y="27"/>
                    <a:pt x="121" y="27"/>
                    <a:pt x="118" y="26"/>
                  </a:cubicBezTo>
                  <a:cubicBezTo>
                    <a:pt x="117" y="26"/>
                    <a:pt x="116" y="26"/>
                    <a:pt x="115" y="26"/>
                  </a:cubicBezTo>
                  <a:cubicBezTo>
                    <a:pt x="113" y="26"/>
                    <a:pt x="113" y="28"/>
                    <a:pt x="113" y="34"/>
                  </a:cubicBezTo>
                  <a:cubicBezTo>
                    <a:pt x="112" y="36"/>
                    <a:pt x="111" y="37"/>
                    <a:pt x="111" y="37"/>
                  </a:cubicBezTo>
                  <a:cubicBezTo>
                    <a:pt x="110" y="37"/>
                    <a:pt x="110" y="31"/>
                    <a:pt x="111" y="25"/>
                  </a:cubicBezTo>
                  <a:cubicBezTo>
                    <a:pt x="112" y="18"/>
                    <a:pt x="113" y="14"/>
                    <a:pt x="112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33"/>
            <p:cNvSpPr/>
            <p:nvPr/>
          </p:nvSpPr>
          <p:spPr>
            <a:xfrm>
              <a:off x="3040058" y="2241103"/>
              <a:ext cx="35062" cy="38259"/>
            </a:xfrm>
            <a:custGeom>
              <a:avLst/>
              <a:gdLst/>
              <a:ahLst/>
              <a:cxnLst/>
              <a:rect l="l" t="t" r="r" b="b"/>
              <a:pathLst>
                <a:path w="351" h="383" extrusionOk="0">
                  <a:moveTo>
                    <a:pt x="212" y="0"/>
                  </a:moveTo>
                  <a:cubicBezTo>
                    <a:pt x="166" y="0"/>
                    <a:pt x="122" y="26"/>
                    <a:pt x="103" y="71"/>
                  </a:cubicBezTo>
                  <a:lnTo>
                    <a:pt x="38" y="211"/>
                  </a:lnTo>
                  <a:cubicBezTo>
                    <a:pt x="1" y="291"/>
                    <a:pt x="59" y="383"/>
                    <a:pt x="148" y="383"/>
                  </a:cubicBezTo>
                  <a:cubicBezTo>
                    <a:pt x="195" y="383"/>
                    <a:pt x="238" y="356"/>
                    <a:pt x="258" y="312"/>
                  </a:cubicBezTo>
                  <a:lnTo>
                    <a:pt x="323" y="173"/>
                  </a:lnTo>
                  <a:cubicBezTo>
                    <a:pt x="351" y="113"/>
                    <a:pt x="325" y="40"/>
                    <a:pt x="263" y="12"/>
                  </a:cubicBezTo>
                  <a:cubicBezTo>
                    <a:pt x="247" y="4"/>
                    <a:pt x="22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33"/>
            <p:cNvSpPr/>
            <p:nvPr/>
          </p:nvSpPr>
          <p:spPr>
            <a:xfrm>
              <a:off x="3080316" y="2253790"/>
              <a:ext cx="71623" cy="90802"/>
            </a:xfrm>
            <a:custGeom>
              <a:avLst/>
              <a:gdLst/>
              <a:ahLst/>
              <a:cxnLst/>
              <a:rect l="l" t="t" r="r" b="b"/>
              <a:pathLst>
                <a:path w="717" h="909" extrusionOk="0">
                  <a:moveTo>
                    <a:pt x="536" y="0"/>
                  </a:moveTo>
                  <a:lnTo>
                    <a:pt x="536" y="1"/>
                  </a:lnTo>
                  <a:cubicBezTo>
                    <a:pt x="536" y="2"/>
                    <a:pt x="543" y="5"/>
                    <a:pt x="551" y="7"/>
                  </a:cubicBezTo>
                  <a:lnTo>
                    <a:pt x="551" y="5"/>
                  </a:lnTo>
                  <a:cubicBezTo>
                    <a:pt x="547" y="4"/>
                    <a:pt x="541" y="1"/>
                    <a:pt x="537" y="0"/>
                  </a:cubicBezTo>
                  <a:close/>
                  <a:moveTo>
                    <a:pt x="661" y="34"/>
                  </a:moveTo>
                  <a:cubicBezTo>
                    <a:pt x="669" y="36"/>
                    <a:pt x="669" y="37"/>
                    <a:pt x="669" y="39"/>
                  </a:cubicBezTo>
                  <a:cubicBezTo>
                    <a:pt x="669" y="40"/>
                    <a:pt x="668" y="40"/>
                    <a:pt x="668" y="40"/>
                  </a:cubicBezTo>
                  <a:cubicBezTo>
                    <a:pt x="667" y="40"/>
                    <a:pt x="665" y="40"/>
                    <a:pt x="660" y="38"/>
                  </a:cubicBezTo>
                  <a:cubicBezTo>
                    <a:pt x="660" y="38"/>
                    <a:pt x="653" y="35"/>
                    <a:pt x="653" y="34"/>
                  </a:cubicBezTo>
                  <a:close/>
                  <a:moveTo>
                    <a:pt x="636" y="49"/>
                  </a:moveTo>
                  <a:cubicBezTo>
                    <a:pt x="639" y="49"/>
                    <a:pt x="644" y="49"/>
                    <a:pt x="649" y="51"/>
                  </a:cubicBezTo>
                  <a:cubicBezTo>
                    <a:pt x="665" y="53"/>
                    <a:pt x="665" y="53"/>
                    <a:pt x="664" y="56"/>
                  </a:cubicBezTo>
                  <a:cubicBezTo>
                    <a:pt x="664" y="58"/>
                    <a:pt x="663" y="59"/>
                    <a:pt x="661" y="59"/>
                  </a:cubicBezTo>
                  <a:cubicBezTo>
                    <a:pt x="660" y="59"/>
                    <a:pt x="658" y="58"/>
                    <a:pt x="655" y="57"/>
                  </a:cubicBezTo>
                  <a:lnTo>
                    <a:pt x="656" y="56"/>
                  </a:lnTo>
                  <a:cubicBezTo>
                    <a:pt x="657" y="57"/>
                    <a:pt x="658" y="57"/>
                    <a:pt x="659" y="57"/>
                  </a:cubicBezTo>
                  <a:cubicBezTo>
                    <a:pt x="660" y="57"/>
                    <a:pt x="654" y="54"/>
                    <a:pt x="648" y="54"/>
                  </a:cubicBezTo>
                  <a:lnTo>
                    <a:pt x="632" y="49"/>
                  </a:lnTo>
                  <a:cubicBezTo>
                    <a:pt x="632" y="49"/>
                    <a:pt x="633" y="49"/>
                    <a:pt x="636" y="49"/>
                  </a:cubicBezTo>
                  <a:close/>
                  <a:moveTo>
                    <a:pt x="694" y="70"/>
                  </a:moveTo>
                  <a:lnTo>
                    <a:pt x="693" y="72"/>
                  </a:lnTo>
                  <a:cubicBezTo>
                    <a:pt x="697" y="73"/>
                    <a:pt x="699" y="74"/>
                    <a:pt x="700" y="74"/>
                  </a:cubicBezTo>
                  <a:cubicBezTo>
                    <a:pt x="701" y="74"/>
                    <a:pt x="701" y="73"/>
                    <a:pt x="702" y="72"/>
                  </a:cubicBezTo>
                  <a:lnTo>
                    <a:pt x="702" y="71"/>
                  </a:lnTo>
                  <a:lnTo>
                    <a:pt x="694" y="70"/>
                  </a:lnTo>
                  <a:close/>
                  <a:moveTo>
                    <a:pt x="595" y="127"/>
                  </a:moveTo>
                  <a:cubicBezTo>
                    <a:pt x="603" y="130"/>
                    <a:pt x="609" y="136"/>
                    <a:pt x="609" y="137"/>
                  </a:cubicBezTo>
                  <a:cubicBezTo>
                    <a:pt x="608" y="137"/>
                    <a:pt x="608" y="138"/>
                    <a:pt x="607" y="138"/>
                  </a:cubicBezTo>
                  <a:cubicBezTo>
                    <a:pt x="604" y="138"/>
                    <a:pt x="598" y="135"/>
                    <a:pt x="594" y="130"/>
                  </a:cubicBezTo>
                  <a:lnTo>
                    <a:pt x="595" y="127"/>
                  </a:lnTo>
                  <a:close/>
                  <a:moveTo>
                    <a:pt x="578" y="131"/>
                  </a:moveTo>
                  <a:cubicBezTo>
                    <a:pt x="575" y="131"/>
                    <a:pt x="575" y="133"/>
                    <a:pt x="574" y="135"/>
                  </a:cubicBezTo>
                  <a:cubicBezTo>
                    <a:pt x="574" y="136"/>
                    <a:pt x="581" y="140"/>
                    <a:pt x="581" y="140"/>
                  </a:cubicBezTo>
                  <a:cubicBezTo>
                    <a:pt x="583" y="141"/>
                    <a:pt x="585" y="142"/>
                    <a:pt x="586" y="142"/>
                  </a:cubicBezTo>
                  <a:cubicBezTo>
                    <a:pt x="588" y="142"/>
                    <a:pt x="589" y="141"/>
                    <a:pt x="589" y="140"/>
                  </a:cubicBezTo>
                  <a:cubicBezTo>
                    <a:pt x="598" y="140"/>
                    <a:pt x="591" y="136"/>
                    <a:pt x="584" y="133"/>
                  </a:cubicBezTo>
                  <a:cubicBezTo>
                    <a:pt x="581" y="132"/>
                    <a:pt x="579" y="131"/>
                    <a:pt x="578" y="131"/>
                  </a:cubicBezTo>
                  <a:close/>
                  <a:moveTo>
                    <a:pt x="598" y="216"/>
                  </a:moveTo>
                  <a:lnTo>
                    <a:pt x="606" y="218"/>
                  </a:lnTo>
                  <a:cubicBezTo>
                    <a:pt x="614" y="221"/>
                    <a:pt x="613" y="222"/>
                    <a:pt x="612" y="224"/>
                  </a:cubicBezTo>
                  <a:lnTo>
                    <a:pt x="605" y="221"/>
                  </a:lnTo>
                  <a:lnTo>
                    <a:pt x="598" y="216"/>
                  </a:lnTo>
                  <a:close/>
                  <a:moveTo>
                    <a:pt x="567" y="204"/>
                  </a:moveTo>
                  <a:lnTo>
                    <a:pt x="581" y="214"/>
                  </a:lnTo>
                  <a:cubicBezTo>
                    <a:pt x="592" y="222"/>
                    <a:pt x="597" y="226"/>
                    <a:pt x="596" y="226"/>
                  </a:cubicBezTo>
                  <a:cubicBezTo>
                    <a:pt x="596" y="226"/>
                    <a:pt x="592" y="224"/>
                    <a:pt x="586" y="221"/>
                  </a:cubicBezTo>
                  <a:cubicBezTo>
                    <a:pt x="578" y="218"/>
                    <a:pt x="572" y="213"/>
                    <a:pt x="566" y="208"/>
                  </a:cubicBezTo>
                  <a:lnTo>
                    <a:pt x="567" y="204"/>
                  </a:lnTo>
                  <a:close/>
                  <a:moveTo>
                    <a:pt x="353" y="247"/>
                  </a:moveTo>
                  <a:cubicBezTo>
                    <a:pt x="352" y="247"/>
                    <a:pt x="355" y="250"/>
                    <a:pt x="363" y="257"/>
                  </a:cubicBezTo>
                  <a:cubicBezTo>
                    <a:pt x="367" y="260"/>
                    <a:pt x="369" y="261"/>
                    <a:pt x="369" y="261"/>
                  </a:cubicBezTo>
                  <a:cubicBezTo>
                    <a:pt x="370" y="261"/>
                    <a:pt x="370" y="261"/>
                    <a:pt x="370" y="260"/>
                  </a:cubicBezTo>
                  <a:cubicBezTo>
                    <a:pt x="366" y="256"/>
                    <a:pt x="362" y="253"/>
                    <a:pt x="357" y="250"/>
                  </a:cubicBezTo>
                  <a:cubicBezTo>
                    <a:pt x="355" y="248"/>
                    <a:pt x="353" y="247"/>
                    <a:pt x="353" y="247"/>
                  </a:cubicBezTo>
                  <a:close/>
                  <a:moveTo>
                    <a:pt x="550" y="253"/>
                  </a:moveTo>
                  <a:cubicBezTo>
                    <a:pt x="555" y="256"/>
                    <a:pt x="559" y="258"/>
                    <a:pt x="564" y="262"/>
                  </a:cubicBezTo>
                  <a:lnTo>
                    <a:pt x="563" y="264"/>
                  </a:lnTo>
                  <a:cubicBezTo>
                    <a:pt x="556" y="259"/>
                    <a:pt x="548" y="256"/>
                    <a:pt x="549" y="255"/>
                  </a:cubicBezTo>
                  <a:lnTo>
                    <a:pt x="550" y="253"/>
                  </a:lnTo>
                  <a:close/>
                  <a:moveTo>
                    <a:pt x="579" y="253"/>
                  </a:moveTo>
                  <a:cubicBezTo>
                    <a:pt x="581" y="253"/>
                    <a:pt x="587" y="258"/>
                    <a:pt x="598" y="266"/>
                  </a:cubicBezTo>
                  <a:lnTo>
                    <a:pt x="600" y="266"/>
                  </a:lnTo>
                  <a:cubicBezTo>
                    <a:pt x="602" y="269"/>
                    <a:pt x="603" y="271"/>
                    <a:pt x="602" y="271"/>
                  </a:cubicBezTo>
                  <a:cubicBezTo>
                    <a:pt x="601" y="271"/>
                    <a:pt x="598" y="269"/>
                    <a:pt x="591" y="264"/>
                  </a:cubicBezTo>
                  <a:lnTo>
                    <a:pt x="578" y="254"/>
                  </a:lnTo>
                  <a:cubicBezTo>
                    <a:pt x="578" y="253"/>
                    <a:pt x="579" y="253"/>
                    <a:pt x="579" y="253"/>
                  </a:cubicBezTo>
                  <a:close/>
                  <a:moveTo>
                    <a:pt x="516" y="270"/>
                  </a:moveTo>
                  <a:cubicBezTo>
                    <a:pt x="517" y="270"/>
                    <a:pt x="518" y="271"/>
                    <a:pt x="520" y="272"/>
                  </a:cubicBezTo>
                  <a:cubicBezTo>
                    <a:pt x="520" y="272"/>
                    <a:pt x="520" y="271"/>
                    <a:pt x="520" y="271"/>
                  </a:cubicBezTo>
                  <a:cubicBezTo>
                    <a:pt x="521" y="271"/>
                    <a:pt x="525" y="277"/>
                    <a:pt x="524" y="278"/>
                  </a:cubicBezTo>
                  <a:lnTo>
                    <a:pt x="518" y="275"/>
                  </a:lnTo>
                  <a:cubicBezTo>
                    <a:pt x="519" y="273"/>
                    <a:pt x="515" y="270"/>
                    <a:pt x="516" y="270"/>
                  </a:cubicBezTo>
                  <a:close/>
                  <a:moveTo>
                    <a:pt x="595" y="304"/>
                  </a:moveTo>
                  <a:lnTo>
                    <a:pt x="602" y="309"/>
                  </a:lnTo>
                  <a:lnTo>
                    <a:pt x="610" y="312"/>
                  </a:lnTo>
                  <a:lnTo>
                    <a:pt x="610" y="312"/>
                  </a:lnTo>
                  <a:lnTo>
                    <a:pt x="595" y="304"/>
                  </a:lnTo>
                  <a:close/>
                  <a:moveTo>
                    <a:pt x="548" y="303"/>
                  </a:moveTo>
                  <a:cubicBezTo>
                    <a:pt x="555" y="308"/>
                    <a:pt x="561" y="312"/>
                    <a:pt x="561" y="313"/>
                  </a:cubicBezTo>
                  <a:cubicBezTo>
                    <a:pt x="563" y="315"/>
                    <a:pt x="564" y="316"/>
                    <a:pt x="563" y="316"/>
                  </a:cubicBezTo>
                  <a:cubicBezTo>
                    <a:pt x="561" y="316"/>
                    <a:pt x="554" y="313"/>
                    <a:pt x="546" y="306"/>
                  </a:cubicBezTo>
                  <a:cubicBezTo>
                    <a:pt x="547" y="305"/>
                    <a:pt x="547" y="305"/>
                    <a:pt x="548" y="303"/>
                  </a:cubicBezTo>
                  <a:close/>
                  <a:moveTo>
                    <a:pt x="546" y="321"/>
                  </a:moveTo>
                  <a:lnTo>
                    <a:pt x="554" y="324"/>
                  </a:lnTo>
                  <a:lnTo>
                    <a:pt x="552" y="325"/>
                  </a:lnTo>
                  <a:cubicBezTo>
                    <a:pt x="552" y="326"/>
                    <a:pt x="552" y="326"/>
                    <a:pt x="551" y="326"/>
                  </a:cubicBezTo>
                  <a:cubicBezTo>
                    <a:pt x="551" y="326"/>
                    <a:pt x="549" y="325"/>
                    <a:pt x="545" y="322"/>
                  </a:cubicBezTo>
                  <a:lnTo>
                    <a:pt x="546" y="321"/>
                  </a:lnTo>
                  <a:close/>
                  <a:moveTo>
                    <a:pt x="503" y="327"/>
                  </a:moveTo>
                  <a:cubicBezTo>
                    <a:pt x="506" y="327"/>
                    <a:pt x="510" y="329"/>
                    <a:pt x="510" y="329"/>
                  </a:cubicBezTo>
                  <a:lnTo>
                    <a:pt x="510" y="330"/>
                  </a:lnTo>
                  <a:cubicBezTo>
                    <a:pt x="517" y="333"/>
                    <a:pt x="517" y="336"/>
                    <a:pt x="517" y="336"/>
                  </a:cubicBezTo>
                  <a:cubicBezTo>
                    <a:pt x="516" y="336"/>
                    <a:pt x="516" y="337"/>
                    <a:pt x="515" y="337"/>
                  </a:cubicBezTo>
                  <a:cubicBezTo>
                    <a:pt x="513" y="337"/>
                    <a:pt x="511" y="336"/>
                    <a:pt x="508" y="333"/>
                  </a:cubicBezTo>
                  <a:cubicBezTo>
                    <a:pt x="508" y="333"/>
                    <a:pt x="501" y="329"/>
                    <a:pt x="502" y="328"/>
                  </a:cubicBezTo>
                  <a:cubicBezTo>
                    <a:pt x="502" y="327"/>
                    <a:pt x="503" y="327"/>
                    <a:pt x="503" y="327"/>
                  </a:cubicBezTo>
                  <a:close/>
                  <a:moveTo>
                    <a:pt x="549" y="345"/>
                  </a:moveTo>
                  <a:cubicBezTo>
                    <a:pt x="548" y="346"/>
                    <a:pt x="555" y="350"/>
                    <a:pt x="555" y="350"/>
                  </a:cubicBezTo>
                  <a:cubicBezTo>
                    <a:pt x="555" y="350"/>
                    <a:pt x="560" y="354"/>
                    <a:pt x="562" y="354"/>
                  </a:cubicBezTo>
                  <a:cubicBezTo>
                    <a:pt x="562" y="354"/>
                    <a:pt x="562" y="354"/>
                    <a:pt x="563" y="354"/>
                  </a:cubicBezTo>
                  <a:lnTo>
                    <a:pt x="564" y="352"/>
                  </a:lnTo>
                  <a:cubicBezTo>
                    <a:pt x="559" y="349"/>
                    <a:pt x="554" y="347"/>
                    <a:pt x="549" y="345"/>
                  </a:cubicBezTo>
                  <a:close/>
                  <a:moveTo>
                    <a:pt x="493" y="354"/>
                  </a:moveTo>
                  <a:cubicBezTo>
                    <a:pt x="500" y="357"/>
                    <a:pt x="500" y="357"/>
                    <a:pt x="499" y="360"/>
                  </a:cubicBezTo>
                  <a:cubicBezTo>
                    <a:pt x="498" y="360"/>
                    <a:pt x="498" y="360"/>
                    <a:pt x="498" y="360"/>
                  </a:cubicBezTo>
                  <a:cubicBezTo>
                    <a:pt x="496" y="360"/>
                    <a:pt x="491" y="357"/>
                    <a:pt x="491" y="357"/>
                  </a:cubicBezTo>
                  <a:cubicBezTo>
                    <a:pt x="488" y="354"/>
                    <a:pt x="488" y="354"/>
                    <a:pt x="488" y="354"/>
                  </a:cubicBezTo>
                  <a:cubicBezTo>
                    <a:pt x="489" y="354"/>
                    <a:pt x="490" y="354"/>
                    <a:pt x="491" y="354"/>
                  </a:cubicBezTo>
                  <a:cubicBezTo>
                    <a:pt x="491" y="354"/>
                    <a:pt x="492" y="354"/>
                    <a:pt x="492" y="354"/>
                  </a:cubicBezTo>
                  <a:close/>
                  <a:moveTo>
                    <a:pt x="455" y="376"/>
                  </a:moveTo>
                  <a:lnTo>
                    <a:pt x="455" y="376"/>
                  </a:lnTo>
                  <a:cubicBezTo>
                    <a:pt x="457" y="378"/>
                    <a:pt x="458" y="378"/>
                    <a:pt x="458" y="378"/>
                  </a:cubicBezTo>
                  <a:cubicBezTo>
                    <a:pt x="457" y="378"/>
                    <a:pt x="454" y="377"/>
                    <a:pt x="455" y="376"/>
                  </a:cubicBezTo>
                  <a:close/>
                  <a:moveTo>
                    <a:pt x="482" y="382"/>
                  </a:moveTo>
                  <a:lnTo>
                    <a:pt x="482" y="382"/>
                  </a:lnTo>
                  <a:cubicBezTo>
                    <a:pt x="486" y="384"/>
                    <a:pt x="491" y="386"/>
                    <a:pt x="495" y="389"/>
                  </a:cubicBezTo>
                  <a:cubicBezTo>
                    <a:pt x="498" y="392"/>
                    <a:pt x="500" y="394"/>
                    <a:pt x="499" y="394"/>
                  </a:cubicBezTo>
                  <a:cubicBezTo>
                    <a:pt x="498" y="394"/>
                    <a:pt x="494" y="392"/>
                    <a:pt x="486" y="387"/>
                  </a:cubicBezTo>
                  <a:cubicBezTo>
                    <a:pt x="481" y="383"/>
                    <a:pt x="481" y="383"/>
                    <a:pt x="482" y="382"/>
                  </a:cubicBezTo>
                  <a:close/>
                  <a:moveTo>
                    <a:pt x="469" y="396"/>
                  </a:moveTo>
                  <a:cubicBezTo>
                    <a:pt x="472" y="398"/>
                    <a:pt x="473" y="399"/>
                    <a:pt x="472" y="399"/>
                  </a:cubicBezTo>
                  <a:cubicBezTo>
                    <a:pt x="471" y="399"/>
                    <a:pt x="469" y="397"/>
                    <a:pt x="469" y="396"/>
                  </a:cubicBezTo>
                  <a:close/>
                  <a:moveTo>
                    <a:pt x="474" y="391"/>
                  </a:moveTo>
                  <a:lnTo>
                    <a:pt x="482" y="394"/>
                  </a:lnTo>
                  <a:lnTo>
                    <a:pt x="487" y="399"/>
                  </a:lnTo>
                  <a:lnTo>
                    <a:pt x="486" y="402"/>
                  </a:lnTo>
                  <a:cubicBezTo>
                    <a:pt x="480" y="396"/>
                    <a:pt x="473" y="392"/>
                    <a:pt x="474" y="391"/>
                  </a:cubicBezTo>
                  <a:close/>
                  <a:moveTo>
                    <a:pt x="587" y="405"/>
                  </a:moveTo>
                  <a:lnTo>
                    <a:pt x="585" y="407"/>
                  </a:lnTo>
                  <a:cubicBezTo>
                    <a:pt x="589" y="410"/>
                    <a:pt x="591" y="411"/>
                    <a:pt x="592" y="411"/>
                  </a:cubicBezTo>
                  <a:cubicBezTo>
                    <a:pt x="592" y="411"/>
                    <a:pt x="592" y="411"/>
                    <a:pt x="593" y="411"/>
                  </a:cubicBezTo>
                  <a:cubicBezTo>
                    <a:pt x="594" y="407"/>
                    <a:pt x="594" y="407"/>
                    <a:pt x="587" y="405"/>
                  </a:cubicBezTo>
                  <a:close/>
                  <a:moveTo>
                    <a:pt x="392" y="457"/>
                  </a:moveTo>
                  <a:lnTo>
                    <a:pt x="400" y="461"/>
                  </a:lnTo>
                  <a:lnTo>
                    <a:pt x="404" y="468"/>
                  </a:lnTo>
                  <a:lnTo>
                    <a:pt x="403" y="468"/>
                  </a:lnTo>
                  <a:cubicBezTo>
                    <a:pt x="398" y="463"/>
                    <a:pt x="391" y="458"/>
                    <a:pt x="392" y="457"/>
                  </a:cubicBezTo>
                  <a:close/>
                  <a:moveTo>
                    <a:pt x="365" y="482"/>
                  </a:moveTo>
                  <a:cubicBezTo>
                    <a:pt x="367" y="482"/>
                    <a:pt x="377" y="494"/>
                    <a:pt x="383" y="499"/>
                  </a:cubicBezTo>
                  <a:lnTo>
                    <a:pt x="383" y="500"/>
                  </a:lnTo>
                  <a:cubicBezTo>
                    <a:pt x="382" y="501"/>
                    <a:pt x="382" y="501"/>
                    <a:pt x="381" y="501"/>
                  </a:cubicBezTo>
                  <a:cubicBezTo>
                    <a:pt x="380" y="501"/>
                    <a:pt x="379" y="500"/>
                    <a:pt x="375" y="495"/>
                  </a:cubicBezTo>
                  <a:cubicBezTo>
                    <a:pt x="372" y="491"/>
                    <a:pt x="368" y="487"/>
                    <a:pt x="365" y="483"/>
                  </a:cubicBezTo>
                  <a:cubicBezTo>
                    <a:pt x="365" y="482"/>
                    <a:pt x="365" y="482"/>
                    <a:pt x="365" y="482"/>
                  </a:cubicBezTo>
                  <a:close/>
                  <a:moveTo>
                    <a:pt x="340" y="526"/>
                  </a:moveTo>
                  <a:lnTo>
                    <a:pt x="347" y="531"/>
                  </a:lnTo>
                  <a:lnTo>
                    <a:pt x="352" y="537"/>
                  </a:lnTo>
                  <a:lnTo>
                    <a:pt x="351" y="539"/>
                  </a:lnTo>
                  <a:cubicBezTo>
                    <a:pt x="345" y="533"/>
                    <a:pt x="339" y="527"/>
                    <a:pt x="340" y="526"/>
                  </a:cubicBezTo>
                  <a:close/>
                  <a:moveTo>
                    <a:pt x="391" y="546"/>
                  </a:moveTo>
                  <a:cubicBezTo>
                    <a:pt x="395" y="551"/>
                    <a:pt x="399" y="554"/>
                    <a:pt x="401" y="560"/>
                  </a:cubicBezTo>
                  <a:lnTo>
                    <a:pt x="400" y="561"/>
                  </a:lnTo>
                  <a:cubicBezTo>
                    <a:pt x="394" y="554"/>
                    <a:pt x="389" y="549"/>
                    <a:pt x="390" y="548"/>
                  </a:cubicBezTo>
                  <a:lnTo>
                    <a:pt x="391" y="546"/>
                  </a:lnTo>
                  <a:close/>
                  <a:moveTo>
                    <a:pt x="253" y="591"/>
                  </a:moveTo>
                  <a:cubicBezTo>
                    <a:pt x="260" y="597"/>
                    <a:pt x="263" y="605"/>
                    <a:pt x="262" y="606"/>
                  </a:cubicBezTo>
                  <a:lnTo>
                    <a:pt x="261" y="606"/>
                  </a:lnTo>
                  <a:cubicBezTo>
                    <a:pt x="260" y="607"/>
                    <a:pt x="259" y="607"/>
                    <a:pt x="259" y="607"/>
                  </a:cubicBezTo>
                  <a:cubicBezTo>
                    <a:pt x="258" y="607"/>
                    <a:pt x="257" y="606"/>
                    <a:pt x="254" y="601"/>
                  </a:cubicBezTo>
                  <a:cubicBezTo>
                    <a:pt x="250" y="595"/>
                    <a:pt x="252" y="592"/>
                    <a:pt x="253" y="591"/>
                  </a:cubicBezTo>
                  <a:close/>
                  <a:moveTo>
                    <a:pt x="205" y="632"/>
                  </a:moveTo>
                  <a:cubicBezTo>
                    <a:pt x="208" y="636"/>
                    <a:pt x="210" y="641"/>
                    <a:pt x="214" y="645"/>
                  </a:cubicBezTo>
                  <a:lnTo>
                    <a:pt x="213" y="646"/>
                  </a:lnTo>
                  <a:cubicBezTo>
                    <a:pt x="207" y="640"/>
                    <a:pt x="202" y="633"/>
                    <a:pt x="204" y="633"/>
                  </a:cubicBezTo>
                  <a:lnTo>
                    <a:pt x="205" y="632"/>
                  </a:lnTo>
                  <a:close/>
                  <a:moveTo>
                    <a:pt x="26" y="682"/>
                  </a:moveTo>
                  <a:cubicBezTo>
                    <a:pt x="26" y="682"/>
                    <a:pt x="29" y="682"/>
                    <a:pt x="36" y="683"/>
                  </a:cubicBezTo>
                  <a:lnTo>
                    <a:pt x="36" y="683"/>
                  </a:lnTo>
                  <a:cubicBezTo>
                    <a:pt x="30" y="682"/>
                    <a:pt x="26" y="682"/>
                    <a:pt x="26" y="682"/>
                  </a:cubicBezTo>
                  <a:close/>
                  <a:moveTo>
                    <a:pt x="36" y="683"/>
                  </a:moveTo>
                  <a:cubicBezTo>
                    <a:pt x="37" y="683"/>
                    <a:pt x="37" y="683"/>
                    <a:pt x="37" y="683"/>
                  </a:cubicBezTo>
                  <a:lnTo>
                    <a:pt x="37" y="683"/>
                  </a:lnTo>
                  <a:cubicBezTo>
                    <a:pt x="37" y="683"/>
                    <a:pt x="37" y="683"/>
                    <a:pt x="36" y="683"/>
                  </a:cubicBezTo>
                  <a:cubicBezTo>
                    <a:pt x="36" y="683"/>
                    <a:pt x="36" y="683"/>
                    <a:pt x="36" y="683"/>
                  </a:cubicBezTo>
                  <a:close/>
                  <a:moveTo>
                    <a:pt x="97" y="690"/>
                  </a:moveTo>
                  <a:cubicBezTo>
                    <a:pt x="99" y="690"/>
                    <a:pt x="102" y="691"/>
                    <a:pt x="108" y="692"/>
                  </a:cubicBezTo>
                  <a:cubicBezTo>
                    <a:pt x="115" y="694"/>
                    <a:pt x="118" y="695"/>
                    <a:pt x="117" y="695"/>
                  </a:cubicBezTo>
                  <a:cubicBezTo>
                    <a:pt x="116" y="695"/>
                    <a:pt x="112" y="694"/>
                    <a:pt x="106" y="693"/>
                  </a:cubicBezTo>
                  <a:cubicBezTo>
                    <a:pt x="94" y="691"/>
                    <a:pt x="94" y="691"/>
                    <a:pt x="95" y="691"/>
                  </a:cubicBezTo>
                  <a:cubicBezTo>
                    <a:pt x="96" y="691"/>
                    <a:pt x="96" y="690"/>
                    <a:pt x="97" y="690"/>
                  </a:cubicBezTo>
                  <a:close/>
                  <a:moveTo>
                    <a:pt x="86" y="693"/>
                  </a:moveTo>
                  <a:lnTo>
                    <a:pt x="100" y="696"/>
                  </a:lnTo>
                  <a:lnTo>
                    <a:pt x="99" y="696"/>
                  </a:lnTo>
                  <a:cubicBezTo>
                    <a:pt x="98" y="696"/>
                    <a:pt x="98" y="696"/>
                    <a:pt x="85" y="693"/>
                  </a:cubicBezTo>
                  <a:close/>
                  <a:moveTo>
                    <a:pt x="63" y="695"/>
                  </a:moveTo>
                  <a:cubicBezTo>
                    <a:pt x="63" y="695"/>
                    <a:pt x="67" y="696"/>
                    <a:pt x="69" y="696"/>
                  </a:cubicBezTo>
                  <a:cubicBezTo>
                    <a:pt x="70" y="696"/>
                    <a:pt x="69" y="695"/>
                    <a:pt x="63" y="695"/>
                  </a:cubicBezTo>
                  <a:close/>
                  <a:moveTo>
                    <a:pt x="73" y="698"/>
                  </a:moveTo>
                  <a:lnTo>
                    <a:pt x="89" y="699"/>
                  </a:lnTo>
                  <a:lnTo>
                    <a:pt x="88" y="700"/>
                  </a:lnTo>
                  <a:cubicBezTo>
                    <a:pt x="87" y="700"/>
                    <a:pt x="87" y="700"/>
                    <a:pt x="72" y="698"/>
                  </a:cubicBezTo>
                  <a:close/>
                  <a:moveTo>
                    <a:pt x="198" y="698"/>
                  </a:moveTo>
                  <a:cubicBezTo>
                    <a:pt x="198" y="698"/>
                    <a:pt x="201" y="698"/>
                    <a:pt x="206" y="700"/>
                  </a:cubicBezTo>
                  <a:cubicBezTo>
                    <a:pt x="200" y="698"/>
                    <a:pt x="198" y="698"/>
                    <a:pt x="198" y="698"/>
                  </a:cubicBezTo>
                  <a:close/>
                  <a:moveTo>
                    <a:pt x="176" y="697"/>
                  </a:moveTo>
                  <a:lnTo>
                    <a:pt x="187" y="699"/>
                  </a:lnTo>
                  <a:cubicBezTo>
                    <a:pt x="199" y="702"/>
                    <a:pt x="198" y="702"/>
                    <a:pt x="198" y="702"/>
                  </a:cubicBezTo>
                  <a:cubicBezTo>
                    <a:pt x="198" y="703"/>
                    <a:pt x="198" y="703"/>
                    <a:pt x="197" y="703"/>
                  </a:cubicBezTo>
                  <a:cubicBezTo>
                    <a:pt x="196" y="703"/>
                    <a:pt x="193" y="702"/>
                    <a:pt x="186" y="700"/>
                  </a:cubicBezTo>
                  <a:cubicBezTo>
                    <a:pt x="182" y="699"/>
                    <a:pt x="179" y="698"/>
                    <a:pt x="176" y="697"/>
                  </a:cubicBezTo>
                  <a:close/>
                  <a:moveTo>
                    <a:pt x="77" y="703"/>
                  </a:moveTo>
                  <a:lnTo>
                    <a:pt x="108" y="706"/>
                  </a:lnTo>
                  <a:lnTo>
                    <a:pt x="107" y="707"/>
                  </a:lnTo>
                  <a:cubicBezTo>
                    <a:pt x="106" y="707"/>
                    <a:pt x="91" y="706"/>
                    <a:pt x="91" y="706"/>
                  </a:cubicBezTo>
                  <a:cubicBezTo>
                    <a:pt x="86" y="705"/>
                    <a:pt x="81" y="705"/>
                    <a:pt x="77" y="703"/>
                  </a:cubicBezTo>
                  <a:close/>
                  <a:moveTo>
                    <a:pt x="178" y="702"/>
                  </a:moveTo>
                  <a:lnTo>
                    <a:pt x="191" y="705"/>
                  </a:lnTo>
                  <a:lnTo>
                    <a:pt x="202" y="708"/>
                  </a:lnTo>
                  <a:cubicBezTo>
                    <a:pt x="190" y="706"/>
                    <a:pt x="178" y="703"/>
                    <a:pt x="178" y="702"/>
                  </a:cubicBezTo>
                  <a:close/>
                  <a:moveTo>
                    <a:pt x="176" y="710"/>
                  </a:moveTo>
                  <a:lnTo>
                    <a:pt x="191" y="713"/>
                  </a:lnTo>
                  <a:lnTo>
                    <a:pt x="191" y="713"/>
                  </a:lnTo>
                  <a:lnTo>
                    <a:pt x="189" y="712"/>
                  </a:lnTo>
                  <a:cubicBezTo>
                    <a:pt x="185" y="712"/>
                    <a:pt x="180" y="711"/>
                    <a:pt x="176" y="710"/>
                  </a:cubicBezTo>
                  <a:close/>
                  <a:moveTo>
                    <a:pt x="118" y="729"/>
                  </a:moveTo>
                  <a:cubicBezTo>
                    <a:pt x="132" y="729"/>
                    <a:pt x="145" y="729"/>
                    <a:pt x="133" y="730"/>
                  </a:cubicBezTo>
                  <a:lnTo>
                    <a:pt x="106" y="730"/>
                  </a:lnTo>
                  <a:lnTo>
                    <a:pt x="118" y="729"/>
                  </a:lnTo>
                  <a:close/>
                  <a:moveTo>
                    <a:pt x="246" y="733"/>
                  </a:moveTo>
                  <a:cubicBezTo>
                    <a:pt x="246" y="733"/>
                    <a:pt x="244" y="733"/>
                    <a:pt x="240" y="735"/>
                  </a:cubicBezTo>
                  <a:lnTo>
                    <a:pt x="240" y="735"/>
                  </a:lnTo>
                  <a:cubicBezTo>
                    <a:pt x="241" y="735"/>
                    <a:pt x="241" y="735"/>
                    <a:pt x="241" y="735"/>
                  </a:cubicBezTo>
                  <a:cubicBezTo>
                    <a:pt x="244" y="734"/>
                    <a:pt x="246" y="733"/>
                    <a:pt x="246" y="733"/>
                  </a:cubicBezTo>
                  <a:close/>
                  <a:moveTo>
                    <a:pt x="197" y="741"/>
                  </a:moveTo>
                  <a:cubicBezTo>
                    <a:pt x="197" y="741"/>
                    <a:pt x="197" y="741"/>
                    <a:pt x="187" y="744"/>
                  </a:cubicBezTo>
                  <a:cubicBezTo>
                    <a:pt x="180" y="745"/>
                    <a:pt x="172" y="747"/>
                    <a:pt x="165" y="747"/>
                  </a:cubicBezTo>
                  <a:cubicBezTo>
                    <a:pt x="176" y="744"/>
                    <a:pt x="186" y="742"/>
                    <a:pt x="197" y="741"/>
                  </a:cubicBezTo>
                  <a:close/>
                  <a:moveTo>
                    <a:pt x="319" y="827"/>
                  </a:moveTo>
                  <a:cubicBezTo>
                    <a:pt x="320" y="827"/>
                    <a:pt x="313" y="835"/>
                    <a:pt x="303" y="844"/>
                  </a:cubicBezTo>
                  <a:cubicBezTo>
                    <a:pt x="298" y="849"/>
                    <a:pt x="295" y="852"/>
                    <a:pt x="295" y="852"/>
                  </a:cubicBezTo>
                  <a:cubicBezTo>
                    <a:pt x="295" y="852"/>
                    <a:pt x="297" y="849"/>
                    <a:pt x="302" y="843"/>
                  </a:cubicBezTo>
                  <a:cubicBezTo>
                    <a:pt x="307" y="836"/>
                    <a:pt x="312" y="830"/>
                    <a:pt x="313" y="830"/>
                  </a:cubicBezTo>
                  <a:cubicBezTo>
                    <a:pt x="313" y="830"/>
                    <a:pt x="313" y="830"/>
                    <a:pt x="314" y="830"/>
                  </a:cubicBezTo>
                  <a:cubicBezTo>
                    <a:pt x="317" y="828"/>
                    <a:pt x="318" y="827"/>
                    <a:pt x="319" y="827"/>
                  </a:cubicBezTo>
                  <a:close/>
                  <a:moveTo>
                    <a:pt x="628" y="2"/>
                  </a:moveTo>
                  <a:cubicBezTo>
                    <a:pt x="623" y="2"/>
                    <a:pt x="628" y="4"/>
                    <a:pt x="643" y="8"/>
                  </a:cubicBezTo>
                  <a:cubicBezTo>
                    <a:pt x="658" y="11"/>
                    <a:pt x="664" y="13"/>
                    <a:pt x="663" y="13"/>
                  </a:cubicBezTo>
                  <a:cubicBezTo>
                    <a:pt x="662" y="13"/>
                    <a:pt x="658" y="12"/>
                    <a:pt x="651" y="11"/>
                  </a:cubicBezTo>
                  <a:cubicBezTo>
                    <a:pt x="644" y="10"/>
                    <a:pt x="640" y="9"/>
                    <a:pt x="638" y="9"/>
                  </a:cubicBezTo>
                  <a:cubicBezTo>
                    <a:pt x="635" y="9"/>
                    <a:pt x="635" y="10"/>
                    <a:pt x="634" y="11"/>
                  </a:cubicBezTo>
                  <a:cubicBezTo>
                    <a:pt x="634" y="12"/>
                    <a:pt x="634" y="12"/>
                    <a:pt x="634" y="12"/>
                  </a:cubicBezTo>
                  <a:cubicBezTo>
                    <a:pt x="633" y="12"/>
                    <a:pt x="631" y="12"/>
                    <a:pt x="627" y="10"/>
                  </a:cubicBezTo>
                  <a:cubicBezTo>
                    <a:pt x="622" y="10"/>
                    <a:pt x="617" y="9"/>
                    <a:pt x="614" y="9"/>
                  </a:cubicBezTo>
                  <a:cubicBezTo>
                    <a:pt x="611" y="9"/>
                    <a:pt x="610" y="9"/>
                    <a:pt x="610" y="10"/>
                  </a:cubicBezTo>
                  <a:cubicBezTo>
                    <a:pt x="609" y="11"/>
                    <a:pt x="609" y="11"/>
                    <a:pt x="616" y="14"/>
                  </a:cubicBezTo>
                  <a:cubicBezTo>
                    <a:pt x="623" y="14"/>
                    <a:pt x="624" y="15"/>
                    <a:pt x="618" y="15"/>
                  </a:cubicBezTo>
                  <a:cubicBezTo>
                    <a:pt x="615" y="15"/>
                    <a:pt x="612" y="15"/>
                    <a:pt x="609" y="15"/>
                  </a:cubicBezTo>
                  <a:cubicBezTo>
                    <a:pt x="606" y="14"/>
                    <a:pt x="604" y="14"/>
                    <a:pt x="603" y="14"/>
                  </a:cubicBezTo>
                  <a:cubicBezTo>
                    <a:pt x="601" y="14"/>
                    <a:pt x="605" y="15"/>
                    <a:pt x="615" y="18"/>
                  </a:cubicBezTo>
                  <a:cubicBezTo>
                    <a:pt x="627" y="21"/>
                    <a:pt x="630" y="23"/>
                    <a:pt x="623" y="23"/>
                  </a:cubicBezTo>
                  <a:cubicBezTo>
                    <a:pt x="621" y="23"/>
                    <a:pt x="618" y="23"/>
                    <a:pt x="614" y="23"/>
                  </a:cubicBezTo>
                  <a:cubicBezTo>
                    <a:pt x="614" y="23"/>
                    <a:pt x="614" y="24"/>
                    <a:pt x="613" y="25"/>
                  </a:cubicBezTo>
                  <a:cubicBezTo>
                    <a:pt x="613" y="27"/>
                    <a:pt x="621" y="28"/>
                    <a:pt x="629" y="30"/>
                  </a:cubicBezTo>
                  <a:cubicBezTo>
                    <a:pt x="639" y="33"/>
                    <a:pt x="643" y="34"/>
                    <a:pt x="642" y="34"/>
                  </a:cubicBezTo>
                  <a:cubicBezTo>
                    <a:pt x="641" y="34"/>
                    <a:pt x="639" y="34"/>
                    <a:pt x="637" y="34"/>
                  </a:cubicBezTo>
                  <a:cubicBezTo>
                    <a:pt x="631" y="34"/>
                    <a:pt x="625" y="33"/>
                    <a:pt x="620" y="32"/>
                  </a:cubicBezTo>
                  <a:cubicBezTo>
                    <a:pt x="617" y="31"/>
                    <a:pt x="616" y="31"/>
                    <a:pt x="614" y="31"/>
                  </a:cubicBezTo>
                  <a:cubicBezTo>
                    <a:pt x="612" y="31"/>
                    <a:pt x="612" y="32"/>
                    <a:pt x="611" y="33"/>
                  </a:cubicBezTo>
                  <a:cubicBezTo>
                    <a:pt x="611" y="34"/>
                    <a:pt x="610" y="37"/>
                    <a:pt x="618" y="39"/>
                  </a:cubicBezTo>
                  <a:lnTo>
                    <a:pt x="610" y="37"/>
                  </a:lnTo>
                  <a:cubicBezTo>
                    <a:pt x="610" y="37"/>
                    <a:pt x="609" y="37"/>
                    <a:pt x="609" y="37"/>
                  </a:cubicBezTo>
                  <a:cubicBezTo>
                    <a:pt x="608" y="37"/>
                    <a:pt x="606" y="37"/>
                    <a:pt x="606" y="37"/>
                  </a:cubicBezTo>
                  <a:lnTo>
                    <a:pt x="606" y="37"/>
                  </a:lnTo>
                  <a:cubicBezTo>
                    <a:pt x="606" y="37"/>
                    <a:pt x="607" y="37"/>
                    <a:pt x="610" y="38"/>
                  </a:cubicBezTo>
                  <a:cubicBezTo>
                    <a:pt x="610" y="38"/>
                    <a:pt x="610" y="41"/>
                    <a:pt x="601" y="41"/>
                  </a:cubicBezTo>
                  <a:cubicBezTo>
                    <a:pt x="592" y="42"/>
                    <a:pt x="606" y="51"/>
                    <a:pt x="623" y="51"/>
                  </a:cubicBezTo>
                  <a:cubicBezTo>
                    <a:pt x="623" y="51"/>
                    <a:pt x="623" y="51"/>
                    <a:pt x="623" y="52"/>
                  </a:cubicBezTo>
                  <a:cubicBezTo>
                    <a:pt x="622" y="53"/>
                    <a:pt x="630" y="55"/>
                    <a:pt x="630" y="55"/>
                  </a:cubicBezTo>
                  <a:cubicBezTo>
                    <a:pt x="638" y="57"/>
                    <a:pt x="638" y="60"/>
                    <a:pt x="637" y="61"/>
                  </a:cubicBezTo>
                  <a:lnTo>
                    <a:pt x="621" y="56"/>
                  </a:lnTo>
                  <a:cubicBezTo>
                    <a:pt x="610" y="53"/>
                    <a:pt x="603" y="51"/>
                    <a:pt x="600" y="51"/>
                  </a:cubicBezTo>
                  <a:cubicBezTo>
                    <a:pt x="597" y="51"/>
                    <a:pt x="600" y="53"/>
                    <a:pt x="613" y="57"/>
                  </a:cubicBezTo>
                  <a:lnTo>
                    <a:pt x="605" y="55"/>
                  </a:lnTo>
                  <a:cubicBezTo>
                    <a:pt x="603" y="54"/>
                    <a:pt x="601" y="54"/>
                    <a:pt x="600" y="54"/>
                  </a:cubicBezTo>
                  <a:cubicBezTo>
                    <a:pt x="597" y="54"/>
                    <a:pt x="598" y="56"/>
                    <a:pt x="603" y="60"/>
                  </a:cubicBezTo>
                  <a:cubicBezTo>
                    <a:pt x="610" y="64"/>
                    <a:pt x="618" y="67"/>
                    <a:pt x="625" y="70"/>
                  </a:cubicBezTo>
                  <a:cubicBezTo>
                    <a:pt x="633" y="72"/>
                    <a:pt x="633" y="73"/>
                    <a:pt x="633" y="73"/>
                  </a:cubicBezTo>
                  <a:cubicBezTo>
                    <a:pt x="633" y="74"/>
                    <a:pt x="632" y="74"/>
                    <a:pt x="632" y="74"/>
                  </a:cubicBezTo>
                  <a:cubicBezTo>
                    <a:pt x="631" y="74"/>
                    <a:pt x="629" y="73"/>
                    <a:pt x="624" y="72"/>
                  </a:cubicBezTo>
                  <a:cubicBezTo>
                    <a:pt x="619" y="70"/>
                    <a:pt x="616" y="70"/>
                    <a:pt x="614" y="70"/>
                  </a:cubicBezTo>
                  <a:cubicBezTo>
                    <a:pt x="610" y="70"/>
                    <a:pt x="613" y="73"/>
                    <a:pt x="623" y="76"/>
                  </a:cubicBezTo>
                  <a:lnTo>
                    <a:pt x="615" y="74"/>
                  </a:lnTo>
                  <a:cubicBezTo>
                    <a:pt x="612" y="73"/>
                    <a:pt x="609" y="73"/>
                    <a:pt x="607" y="73"/>
                  </a:cubicBezTo>
                  <a:cubicBezTo>
                    <a:pt x="603" y="73"/>
                    <a:pt x="601" y="75"/>
                    <a:pt x="604" y="81"/>
                  </a:cubicBezTo>
                  <a:cubicBezTo>
                    <a:pt x="602" y="86"/>
                    <a:pt x="601" y="89"/>
                    <a:pt x="596" y="89"/>
                  </a:cubicBezTo>
                  <a:cubicBezTo>
                    <a:pt x="595" y="89"/>
                    <a:pt x="594" y="89"/>
                    <a:pt x="593" y="89"/>
                  </a:cubicBezTo>
                  <a:cubicBezTo>
                    <a:pt x="592" y="88"/>
                    <a:pt x="591" y="88"/>
                    <a:pt x="591" y="88"/>
                  </a:cubicBezTo>
                  <a:cubicBezTo>
                    <a:pt x="588" y="88"/>
                    <a:pt x="600" y="98"/>
                    <a:pt x="612" y="104"/>
                  </a:cubicBezTo>
                  <a:cubicBezTo>
                    <a:pt x="610" y="104"/>
                    <a:pt x="608" y="103"/>
                    <a:pt x="607" y="103"/>
                  </a:cubicBezTo>
                  <a:cubicBezTo>
                    <a:pt x="604" y="103"/>
                    <a:pt x="604" y="105"/>
                    <a:pt x="603" y="107"/>
                  </a:cubicBezTo>
                  <a:cubicBezTo>
                    <a:pt x="602" y="109"/>
                    <a:pt x="602" y="110"/>
                    <a:pt x="600" y="110"/>
                  </a:cubicBezTo>
                  <a:cubicBezTo>
                    <a:pt x="599" y="110"/>
                    <a:pt x="597" y="110"/>
                    <a:pt x="594" y="109"/>
                  </a:cubicBezTo>
                  <a:cubicBezTo>
                    <a:pt x="587" y="106"/>
                    <a:pt x="583" y="104"/>
                    <a:pt x="583" y="104"/>
                  </a:cubicBezTo>
                  <a:lnTo>
                    <a:pt x="583" y="104"/>
                  </a:lnTo>
                  <a:cubicBezTo>
                    <a:pt x="582" y="104"/>
                    <a:pt x="586" y="106"/>
                    <a:pt x="593" y="110"/>
                  </a:cubicBezTo>
                  <a:cubicBezTo>
                    <a:pt x="602" y="114"/>
                    <a:pt x="602" y="117"/>
                    <a:pt x="598" y="117"/>
                  </a:cubicBezTo>
                  <a:cubicBezTo>
                    <a:pt x="595" y="117"/>
                    <a:pt x="590" y="116"/>
                    <a:pt x="584" y="113"/>
                  </a:cubicBezTo>
                  <a:cubicBezTo>
                    <a:pt x="581" y="112"/>
                    <a:pt x="578" y="111"/>
                    <a:pt x="577" y="111"/>
                  </a:cubicBezTo>
                  <a:cubicBezTo>
                    <a:pt x="575" y="111"/>
                    <a:pt x="574" y="113"/>
                    <a:pt x="574" y="115"/>
                  </a:cubicBezTo>
                  <a:cubicBezTo>
                    <a:pt x="581" y="119"/>
                    <a:pt x="579" y="121"/>
                    <a:pt x="578" y="125"/>
                  </a:cubicBezTo>
                  <a:cubicBezTo>
                    <a:pt x="576" y="128"/>
                    <a:pt x="576" y="128"/>
                    <a:pt x="592" y="135"/>
                  </a:cubicBezTo>
                  <a:cubicBezTo>
                    <a:pt x="607" y="140"/>
                    <a:pt x="606" y="141"/>
                    <a:pt x="605" y="145"/>
                  </a:cubicBezTo>
                  <a:cubicBezTo>
                    <a:pt x="605" y="145"/>
                    <a:pt x="604" y="146"/>
                    <a:pt x="603" y="146"/>
                  </a:cubicBezTo>
                  <a:cubicBezTo>
                    <a:pt x="601" y="146"/>
                    <a:pt x="600" y="146"/>
                    <a:pt x="596" y="145"/>
                  </a:cubicBezTo>
                  <a:cubicBezTo>
                    <a:pt x="596" y="145"/>
                    <a:pt x="593" y="144"/>
                    <a:pt x="590" y="144"/>
                  </a:cubicBezTo>
                  <a:cubicBezTo>
                    <a:pt x="589" y="144"/>
                    <a:pt x="588" y="144"/>
                    <a:pt x="587" y="145"/>
                  </a:cubicBezTo>
                  <a:cubicBezTo>
                    <a:pt x="587" y="145"/>
                    <a:pt x="586" y="146"/>
                    <a:pt x="585" y="146"/>
                  </a:cubicBezTo>
                  <a:cubicBezTo>
                    <a:pt x="583" y="146"/>
                    <a:pt x="582" y="146"/>
                    <a:pt x="578" y="145"/>
                  </a:cubicBezTo>
                  <a:cubicBezTo>
                    <a:pt x="578" y="145"/>
                    <a:pt x="576" y="144"/>
                    <a:pt x="573" y="144"/>
                  </a:cubicBezTo>
                  <a:cubicBezTo>
                    <a:pt x="571" y="144"/>
                    <a:pt x="570" y="145"/>
                    <a:pt x="569" y="146"/>
                  </a:cubicBezTo>
                  <a:cubicBezTo>
                    <a:pt x="569" y="148"/>
                    <a:pt x="568" y="150"/>
                    <a:pt x="565" y="150"/>
                  </a:cubicBezTo>
                  <a:cubicBezTo>
                    <a:pt x="563" y="150"/>
                    <a:pt x="562" y="149"/>
                    <a:pt x="559" y="148"/>
                  </a:cubicBezTo>
                  <a:lnTo>
                    <a:pt x="559" y="148"/>
                  </a:lnTo>
                  <a:cubicBezTo>
                    <a:pt x="558" y="149"/>
                    <a:pt x="558" y="149"/>
                    <a:pt x="566" y="153"/>
                  </a:cubicBezTo>
                  <a:cubicBezTo>
                    <a:pt x="574" y="156"/>
                    <a:pt x="581" y="161"/>
                    <a:pt x="570" y="163"/>
                  </a:cubicBezTo>
                  <a:cubicBezTo>
                    <a:pt x="569" y="166"/>
                    <a:pt x="567" y="170"/>
                    <a:pt x="575" y="173"/>
                  </a:cubicBezTo>
                  <a:cubicBezTo>
                    <a:pt x="574" y="174"/>
                    <a:pt x="574" y="174"/>
                    <a:pt x="573" y="174"/>
                  </a:cubicBezTo>
                  <a:cubicBezTo>
                    <a:pt x="572" y="174"/>
                    <a:pt x="570" y="174"/>
                    <a:pt x="566" y="172"/>
                  </a:cubicBezTo>
                  <a:cubicBezTo>
                    <a:pt x="560" y="169"/>
                    <a:pt x="557" y="168"/>
                    <a:pt x="555" y="168"/>
                  </a:cubicBezTo>
                  <a:cubicBezTo>
                    <a:pt x="553" y="168"/>
                    <a:pt x="555" y="171"/>
                    <a:pt x="564" y="177"/>
                  </a:cubicBezTo>
                  <a:cubicBezTo>
                    <a:pt x="569" y="180"/>
                    <a:pt x="570" y="181"/>
                    <a:pt x="568" y="181"/>
                  </a:cubicBezTo>
                  <a:cubicBezTo>
                    <a:pt x="567" y="181"/>
                    <a:pt x="565" y="180"/>
                    <a:pt x="563" y="180"/>
                  </a:cubicBezTo>
                  <a:lnTo>
                    <a:pt x="563" y="180"/>
                  </a:lnTo>
                  <a:cubicBezTo>
                    <a:pt x="563" y="180"/>
                    <a:pt x="561" y="181"/>
                    <a:pt x="568" y="186"/>
                  </a:cubicBezTo>
                  <a:cubicBezTo>
                    <a:pt x="573" y="189"/>
                    <a:pt x="574" y="190"/>
                    <a:pt x="572" y="190"/>
                  </a:cubicBezTo>
                  <a:cubicBezTo>
                    <a:pt x="571" y="190"/>
                    <a:pt x="569" y="190"/>
                    <a:pt x="566" y="190"/>
                  </a:cubicBezTo>
                  <a:cubicBezTo>
                    <a:pt x="563" y="188"/>
                    <a:pt x="561" y="188"/>
                    <a:pt x="560" y="188"/>
                  </a:cubicBezTo>
                  <a:cubicBezTo>
                    <a:pt x="558" y="188"/>
                    <a:pt x="558" y="189"/>
                    <a:pt x="557" y="190"/>
                  </a:cubicBezTo>
                  <a:cubicBezTo>
                    <a:pt x="562" y="195"/>
                    <a:pt x="556" y="209"/>
                    <a:pt x="548" y="209"/>
                  </a:cubicBezTo>
                  <a:cubicBezTo>
                    <a:pt x="548" y="209"/>
                    <a:pt x="547" y="209"/>
                    <a:pt x="547" y="209"/>
                  </a:cubicBezTo>
                  <a:lnTo>
                    <a:pt x="547" y="209"/>
                  </a:lnTo>
                  <a:cubicBezTo>
                    <a:pt x="554" y="213"/>
                    <a:pt x="554" y="213"/>
                    <a:pt x="552" y="216"/>
                  </a:cubicBezTo>
                  <a:cubicBezTo>
                    <a:pt x="548" y="213"/>
                    <a:pt x="545" y="212"/>
                    <a:pt x="545" y="212"/>
                  </a:cubicBezTo>
                  <a:cubicBezTo>
                    <a:pt x="543" y="212"/>
                    <a:pt x="549" y="217"/>
                    <a:pt x="559" y="221"/>
                  </a:cubicBezTo>
                  <a:lnTo>
                    <a:pt x="559" y="220"/>
                  </a:lnTo>
                  <a:lnTo>
                    <a:pt x="560" y="219"/>
                  </a:lnTo>
                  <a:cubicBezTo>
                    <a:pt x="568" y="223"/>
                    <a:pt x="571" y="226"/>
                    <a:pt x="568" y="226"/>
                  </a:cubicBezTo>
                  <a:cubicBezTo>
                    <a:pt x="566" y="226"/>
                    <a:pt x="560" y="224"/>
                    <a:pt x="550" y="219"/>
                  </a:cubicBezTo>
                  <a:cubicBezTo>
                    <a:pt x="544" y="216"/>
                    <a:pt x="540" y="215"/>
                    <a:pt x="539" y="215"/>
                  </a:cubicBezTo>
                  <a:cubicBezTo>
                    <a:pt x="538" y="215"/>
                    <a:pt x="542" y="217"/>
                    <a:pt x="549" y="222"/>
                  </a:cubicBezTo>
                  <a:cubicBezTo>
                    <a:pt x="558" y="228"/>
                    <a:pt x="561" y="230"/>
                    <a:pt x="559" y="230"/>
                  </a:cubicBezTo>
                  <a:cubicBezTo>
                    <a:pt x="557" y="230"/>
                    <a:pt x="553" y="229"/>
                    <a:pt x="547" y="227"/>
                  </a:cubicBezTo>
                  <a:cubicBezTo>
                    <a:pt x="540" y="223"/>
                    <a:pt x="536" y="221"/>
                    <a:pt x="536" y="221"/>
                  </a:cubicBezTo>
                  <a:lnTo>
                    <a:pt x="536" y="221"/>
                  </a:lnTo>
                  <a:cubicBezTo>
                    <a:pt x="536" y="221"/>
                    <a:pt x="539" y="223"/>
                    <a:pt x="547" y="228"/>
                  </a:cubicBezTo>
                  <a:cubicBezTo>
                    <a:pt x="564" y="239"/>
                    <a:pt x="572" y="246"/>
                    <a:pt x="568" y="246"/>
                  </a:cubicBezTo>
                  <a:cubicBezTo>
                    <a:pt x="566" y="246"/>
                    <a:pt x="560" y="244"/>
                    <a:pt x="549" y="238"/>
                  </a:cubicBezTo>
                  <a:cubicBezTo>
                    <a:pt x="538" y="233"/>
                    <a:pt x="531" y="229"/>
                    <a:pt x="528" y="229"/>
                  </a:cubicBezTo>
                  <a:cubicBezTo>
                    <a:pt x="527" y="229"/>
                    <a:pt x="527" y="230"/>
                    <a:pt x="527" y="230"/>
                  </a:cubicBezTo>
                  <a:cubicBezTo>
                    <a:pt x="526" y="231"/>
                    <a:pt x="532" y="235"/>
                    <a:pt x="540" y="239"/>
                  </a:cubicBezTo>
                  <a:cubicBezTo>
                    <a:pt x="549" y="242"/>
                    <a:pt x="552" y="244"/>
                    <a:pt x="550" y="244"/>
                  </a:cubicBezTo>
                  <a:cubicBezTo>
                    <a:pt x="549" y="244"/>
                    <a:pt x="545" y="243"/>
                    <a:pt x="538" y="241"/>
                  </a:cubicBezTo>
                  <a:cubicBezTo>
                    <a:pt x="529" y="238"/>
                    <a:pt x="523" y="237"/>
                    <a:pt x="520" y="237"/>
                  </a:cubicBezTo>
                  <a:cubicBezTo>
                    <a:pt x="515" y="237"/>
                    <a:pt x="518" y="241"/>
                    <a:pt x="524" y="248"/>
                  </a:cubicBezTo>
                  <a:cubicBezTo>
                    <a:pt x="531" y="256"/>
                    <a:pt x="533" y="260"/>
                    <a:pt x="531" y="260"/>
                  </a:cubicBezTo>
                  <a:cubicBezTo>
                    <a:pt x="529" y="260"/>
                    <a:pt x="526" y="258"/>
                    <a:pt x="521" y="254"/>
                  </a:cubicBezTo>
                  <a:cubicBezTo>
                    <a:pt x="514" y="247"/>
                    <a:pt x="511" y="245"/>
                    <a:pt x="511" y="245"/>
                  </a:cubicBezTo>
                  <a:lnTo>
                    <a:pt x="511" y="245"/>
                  </a:lnTo>
                  <a:cubicBezTo>
                    <a:pt x="510" y="245"/>
                    <a:pt x="512" y="246"/>
                    <a:pt x="514" y="249"/>
                  </a:cubicBezTo>
                  <a:cubicBezTo>
                    <a:pt x="513" y="253"/>
                    <a:pt x="511" y="255"/>
                    <a:pt x="511" y="256"/>
                  </a:cubicBezTo>
                  <a:cubicBezTo>
                    <a:pt x="510" y="257"/>
                    <a:pt x="515" y="263"/>
                    <a:pt x="523" y="267"/>
                  </a:cubicBezTo>
                  <a:cubicBezTo>
                    <a:pt x="515" y="264"/>
                    <a:pt x="510" y="262"/>
                    <a:pt x="507" y="262"/>
                  </a:cubicBezTo>
                  <a:cubicBezTo>
                    <a:pt x="505" y="262"/>
                    <a:pt x="506" y="264"/>
                    <a:pt x="512" y="269"/>
                  </a:cubicBezTo>
                  <a:lnTo>
                    <a:pt x="510" y="272"/>
                  </a:lnTo>
                  <a:cubicBezTo>
                    <a:pt x="510" y="273"/>
                    <a:pt x="510" y="273"/>
                    <a:pt x="515" y="278"/>
                  </a:cubicBezTo>
                  <a:cubicBezTo>
                    <a:pt x="518" y="281"/>
                    <a:pt x="519" y="282"/>
                    <a:pt x="517" y="282"/>
                  </a:cubicBezTo>
                  <a:cubicBezTo>
                    <a:pt x="515" y="282"/>
                    <a:pt x="511" y="280"/>
                    <a:pt x="506" y="278"/>
                  </a:cubicBezTo>
                  <a:cubicBezTo>
                    <a:pt x="501" y="277"/>
                    <a:pt x="496" y="275"/>
                    <a:pt x="495" y="275"/>
                  </a:cubicBezTo>
                  <a:cubicBezTo>
                    <a:pt x="495" y="275"/>
                    <a:pt x="495" y="276"/>
                    <a:pt x="497" y="277"/>
                  </a:cubicBezTo>
                  <a:cubicBezTo>
                    <a:pt x="504" y="282"/>
                    <a:pt x="510" y="287"/>
                    <a:pt x="515" y="293"/>
                  </a:cubicBezTo>
                  <a:cubicBezTo>
                    <a:pt x="518" y="295"/>
                    <a:pt x="519" y="296"/>
                    <a:pt x="517" y="296"/>
                  </a:cubicBezTo>
                  <a:cubicBezTo>
                    <a:pt x="516" y="296"/>
                    <a:pt x="512" y="294"/>
                    <a:pt x="508" y="291"/>
                  </a:cubicBezTo>
                  <a:cubicBezTo>
                    <a:pt x="503" y="287"/>
                    <a:pt x="497" y="285"/>
                    <a:pt x="492" y="284"/>
                  </a:cubicBezTo>
                  <a:lnTo>
                    <a:pt x="492" y="284"/>
                  </a:lnTo>
                  <a:cubicBezTo>
                    <a:pt x="492" y="286"/>
                    <a:pt x="490" y="288"/>
                    <a:pt x="496" y="293"/>
                  </a:cubicBezTo>
                  <a:cubicBezTo>
                    <a:pt x="502" y="296"/>
                    <a:pt x="500" y="302"/>
                    <a:pt x="493" y="302"/>
                  </a:cubicBezTo>
                  <a:cubicBezTo>
                    <a:pt x="493" y="302"/>
                    <a:pt x="492" y="302"/>
                    <a:pt x="491" y="302"/>
                  </a:cubicBezTo>
                  <a:lnTo>
                    <a:pt x="489" y="304"/>
                  </a:lnTo>
                  <a:cubicBezTo>
                    <a:pt x="487" y="305"/>
                    <a:pt x="494" y="311"/>
                    <a:pt x="493" y="312"/>
                  </a:cubicBezTo>
                  <a:cubicBezTo>
                    <a:pt x="493" y="312"/>
                    <a:pt x="492" y="313"/>
                    <a:pt x="497" y="319"/>
                  </a:cubicBezTo>
                  <a:cubicBezTo>
                    <a:pt x="497" y="320"/>
                    <a:pt x="497" y="321"/>
                    <a:pt x="496" y="321"/>
                  </a:cubicBezTo>
                  <a:cubicBezTo>
                    <a:pt x="495" y="321"/>
                    <a:pt x="493" y="320"/>
                    <a:pt x="490" y="318"/>
                  </a:cubicBezTo>
                  <a:lnTo>
                    <a:pt x="490" y="318"/>
                  </a:lnTo>
                  <a:cubicBezTo>
                    <a:pt x="496" y="323"/>
                    <a:pt x="499" y="325"/>
                    <a:pt x="499" y="325"/>
                  </a:cubicBezTo>
                  <a:cubicBezTo>
                    <a:pt x="498" y="325"/>
                    <a:pt x="494" y="324"/>
                    <a:pt x="487" y="320"/>
                  </a:cubicBezTo>
                  <a:cubicBezTo>
                    <a:pt x="481" y="315"/>
                    <a:pt x="478" y="313"/>
                    <a:pt x="477" y="313"/>
                  </a:cubicBezTo>
                  <a:lnTo>
                    <a:pt x="477" y="313"/>
                  </a:lnTo>
                  <a:cubicBezTo>
                    <a:pt x="477" y="313"/>
                    <a:pt x="480" y="316"/>
                    <a:pt x="486" y="321"/>
                  </a:cubicBezTo>
                  <a:cubicBezTo>
                    <a:pt x="489" y="324"/>
                    <a:pt x="491" y="326"/>
                    <a:pt x="490" y="326"/>
                  </a:cubicBezTo>
                  <a:cubicBezTo>
                    <a:pt x="490" y="326"/>
                    <a:pt x="488" y="325"/>
                    <a:pt x="485" y="323"/>
                  </a:cubicBezTo>
                  <a:cubicBezTo>
                    <a:pt x="483" y="321"/>
                    <a:pt x="481" y="321"/>
                    <a:pt x="480" y="321"/>
                  </a:cubicBezTo>
                  <a:cubicBezTo>
                    <a:pt x="479" y="321"/>
                    <a:pt x="480" y="323"/>
                    <a:pt x="484" y="325"/>
                  </a:cubicBezTo>
                  <a:cubicBezTo>
                    <a:pt x="493" y="332"/>
                    <a:pt x="497" y="338"/>
                    <a:pt x="495" y="338"/>
                  </a:cubicBezTo>
                  <a:cubicBezTo>
                    <a:pt x="494" y="338"/>
                    <a:pt x="492" y="337"/>
                    <a:pt x="487" y="334"/>
                  </a:cubicBezTo>
                  <a:lnTo>
                    <a:pt x="487" y="334"/>
                  </a:lnTo>
                  <a:cubicBezTo>
                    <a:pt x="487" y="334"/>
                    <a:pt x="486" y="336"/>
                    <a:pt x="492" y="342"/>
                  </a:cubicBezTo>
                  <a:cubicBezTo>
                    <a:pt x="498" y="347"/>
                    <a:pt x="501" y="350"/>
                    <a:pt x="501" y="350"/>
                  </a:cubicBezTo>
                  <a:cubicBezTo>
                    <a:pt x="501" y="350"/>
                    <a:pt x="497" y="348"/>
                    <a:pt x="491" y="343"/>
                  </a:cubicBezTo>
                  <a:cubicBezTo>
                    <a:pt x="484" y="340"/>
                    <a:pt x="481" y="338"/>
                    <a:pt x="480" y="338"/>
                  </a:cubicBezTo>
                  <a:cubicBezTo>
                    <a:pt x="479" y="338"/>
                    <a:pt x="482" y="341"/>
                    <a:pt x="489" y="347"/>
                  </a:cubicBezTo>
                  <a:cubicBezTo>
                    <a:pt x="489" y="347"/>
                    <a:pt x="492" y="350"/>
                    <a:pt x="490" y="350"/>
                  </a:cubicBezTo>
                  <a:cubicBezTo>
                    <a:pt x="489" y="350"/>
                    <a:pt x="488" y="350"/>
                    <a:pt x="486" y="349"/>
                  </a:cubicBezTo>
                  <a:cubicBezTo>
                    <a:pt x="484" y="349"/>
                    <a:pt x="482" y="348"/>
                    <a:pt x="481" y="348"/>
                  </a:cubicBezTo>
                  <a:cubicBezTo>
                    <a:pt x="473" y="348"/>
                    <a:pt x="468" y="352"/>
                    <a:pt x="480" y="358"/>
                  </a:cubicBezTo>
                  <a:lnTo>
                    <a:pt x="477" y="360"/>
                  </a:lnTo>
                  <a:cubicBezTo>
                    <a:pt x="475" y="360"/>
                    <a:pt x="473" y="359"/>
                    <a:pt x="471" y="359"/>
                  </a:cubicBezTo>
                  <a:cubicBezTo>
                    <a:pt x="468" y="359"/>
                    <a:pt x="469" y="361"/>
                    <a:pt x="473" y="366"/>
                  </a:cubicBezTo>
                  <a:lnTo>
                    <a:pt x="478" y="371"/>
                  </a:lnTo>
                  <a:cubicBezTo>
                    <a:pt x="474" y="368"/>
                    <a:pt x="467" y="365"/>
                    <a:pt x="465" y="365"/>
                  </a:cubicBezTo>
                  <a:cubicBezTo>
                    <a:pt x="464" y="365"/>
                    <a:pt x="464" y="365"/>
                    <a:pt x="464" y="365"/>
                  </a:cubicBezTo>
                  <a:cubicBezTo>
                    <a:pt x="463" y="366"/>
                    <a:pt x="463" y="366"/>
                    <a:pt x="469" y="370"/>
                  </a:cubicBezTo>
                  <a:cubicBezTo>
                    <a:pt x="477" y="374"/>
                    <a:pt x="476" y="375"/>
                    <a:pt x="475" y="377"/>
                  </a:cubicBezTo>
                  <a:cubicBezTo>
                    <a:pt x="475" y="377"/>
                    <a:pt x="475" y="377"/>
                    <a:pt x="474" y="377"/>
                  </a:cubicBezTo>
                  <a:cubicBezTo>
                    <a:pt x="472" y="377"/>
                    <a:pt x="465" y="373"/>
                    <a:pt x="460" y="369"/>
                  </a:cubicBezTo>
                  <a:lnTo>
                    <a:pt x="459" y="370"/>
                  </a:lnTo>
                  <a:cubicBezTo>
                    <a:pt x="467" y="377"/>
                    <a:pt x="470" y="380"/>
                    <a:pt x="469" y="380"/>
                  </a:cubicBezTo>
                  <a:cubicBezTo>
                    <a:pt x="468" y="380"/>
                    <a:pt x="467" y="379"/>
                    <a:pt x="465" y="377"/>
                  </a:cubicBezTo>
                  <a:cubicBezTo>
                    <a:pt x="461" y="375"/>
                    <a:pt x="459" y="374"/>
                    <a:pt x="458" y="374"/>
                  </a:cubicBezTo>
                  <a:cubicBezTo>
                    <a:pt x="456" y="374"/>
                    <a:pt x="455" y="375"/>
                    <a:pt x="455" y="376"/>
                  </a:cubicBezTo>
                  <a:lnTo>
                    <a:pt x="449" y="370"/>
                  </a:lnTo>
                  <a:cubicBezTo>
                    <a:pt x="447" y="370"/>
                    <a:pt x="446" y="369"/>
                    <a:pt x="446" y="369"/>
                  </a:cubicBezTo>
                  <a:cubicBezTo>
                    <a:pt x="445" y="369"/>
                    <a:pt x="449" y="373"/>
                    <a:pt x="454" y="377"/>
                  </a:cubicBezTo>
                  <a:lnTo>
                    <a:pt x="453" y="379"/>
                  </a:lnTo>
                  <a:cubicBezTo>
                    <a:pt x="452" y="380"/>
                    <a:pt x="450" y="382"/>
                    <a:pt x="458" y="385"/>
                  </a:cubicBezTo>
                  <a:cubicBezTo>
                    <a:pt x="464" y="391"/>
                    <a:pt x="471" y="395"/>
                    <a:pt x="469" y="396"/>
                  </a:cubicBezTo>
                  <a:cubicBezTo>
                    <a:pt x="464" y="392"/>
                    <a:pt x="459" y="388"/>
                    <a:pt x="457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4" y="388"/>
                    <a:pt x="448" y="384"/>
                    <a:pt x="448" y="384"/>
                  </a:cubicBezTo>
                  <a:cubicBezTo>
                    <a:pt x="445" y="380"/>
                    <a:pt x="442" y="379"/>
                    <a:pt x="441" y="379"/>
                  </a:cubicBezTo>
                  <a:cubicBezTo>
                    <a:pt x="439" y="379"/>
                    <a:pt x="441" y="385"/>
                    <a:pt x="445" y="389"/>
                  </a:cubicBezTo>
                  <a:cubicBezTo>
                    <a:pt x="450" y="396"/>
                    <a:pt x="452" y="400"/>
                    <a:pt x="451" y="400"/>
                  </a:cubicBezTo>
                  <a:cubicBezTo>
                    <a:pt x="450" y="400"/>
                    <a:pt x="447" y="397"/>
                    <a:pt x="441" y="393"/>
                  </a:cubicBezTo>
                  <a:cubicBezTo>
                    <a:pt x="438" y="390"/>
                    <a:pt x="436" y="389"/>
                    <a:pt x="436" y="389"/>
                  </a:cubicBezTo>
                  <a:lnTo>
                    <a:pt x="436" y="389"/>
                  </a:lnTo>
                  <a:cubicBezTo>
                    <a:pt x="434" y="389"/>
                    <a:pt x="444" y="399"/>
                    <a:pt x="457" y="411"/>
                  </a:cubicBezTo>
                  <a:lnTo>
                    <a:pt x="475" y="428"/>
                  </a:lnTo>
                  <a:lnTo>
                    <a:pt x="475" y="428"/>
                  </a:lnTo>
                  <a:lnTo>
                    <a:pt x="456" y="412"/>
                  </a:lnTo>
                  <a:cubicBezTo>
                    <a:pt x="442" y="402"/>
                    <a:pt x="436" y="397"/>
                    <a:pt x="434" y="397"/>
                  </a:cubicBezTo>
                  <a:cubicBezTo>
                    <a:pt x="433" y="397"/>
                    <a:pt x="435" y="401"/>
                    <a:pt x="439" y="407"/>
                  </a:cubicBezTo>
                  <a:cubicBezTo>
                    <a:pt x="442" y="411"/>
                    <a:pt x="443" y="413"/>
                    <a:pt x="442" y="413"/>
                  </a:cubicBezTo>
                  <a:cubicBezTo>
                    <a:pt x="442" y="413"/>
                    <a:pt x="440" y="412"/>
                    <a:pt x="437" y="410"/>
                  </a:cubicBezTo>
                  <a:cubicBezTo>
                    <a:pt x="434" y="407"/>
                    <a:pt x="432" y="406"/>
                    <a:pt x="431" y="406"/>
                  </a:cubicBezTo>
                  <a:cubicBezTo>
                    <a:pt x="430" y="406"/>
                    <a:pt x="429" y="407"/>
                    <a:pt x="427" y="408"/>
                  </a:cubicBezTo>
                  <a:cubicBezTo>
                    <a:pt x="423" y="412"/>
                    <a:pt x="422" y="413"/>
                    <a:pt x="429" y="419"/>
                  </a:cubicBezTo>
                  <a:lnTo>
                    <a:pt x="427" y="421"/>
                  </a:lnTo>
                  <a:cubicBezTo>
                    <a:pt x="423" y="418"/>
                    <a:pt x="420" y="417"/>
                    <a:pt x="419" y="417"/>
                  </a:cubicBezTo>
                  <a:cubicBezTo>
                    <a:pt x="416" y="417"/>
                    <a:pt x="421" y="422"/>
                    <a:pt x="430" y="429"/>
                  </a:cubicBezTo>
                  <a:lnTo>
                    <a:pt x="429" y="431"/>
                  </a:lnTo>
                  <a:lnTo>
                    <a:pt x="422" y="425"/>
                  </a:lnTo>
                  <a:cubicBezTo>
                    <a:pt x="420" y="424"/>
                    <a:pt x="418" y="423"/>
                    <a:pt x="417" y="423"/>
                  </a:cubicBezTo>
                  <a:cubicBezTo>
                    <a:pt x="414" y="423"/>
                    <a:pt x="411" y="426"/>
                    <a:pt x="406" y="432"/>
                  </a:cubicBezTo>
                  <a:cubicBezTo>
                    <a:pt x="395" y="442"/>
                    <a:pt x="394" y="443"/>
                    <a:pt x="407" y="454"/>
                  </a:cubicBezTo>
                  <a:cubicBezTo>
                    <a:pt x="413" y="461"/>
                    <a:pt x="415" y="464"/>
                    <a:pt x="414" y="464"/>
                  </a:cubicBezTo>
                  <a:cubicBezTo>
                    <a:pt x="413" y="464"/>
                    <a:pt x="410" y="461"/>
                    <a:pt x="404" y="457"/>
                  </a:cubicBezTo>
                  <a:cubicBezTo>
                    <a:pt x="401" y="453"/>
                    <a:pt x="396" y="450"/>
                    <a:pt x="395" y="450"/>
                  </a:cubicBezTo>
                  <a:lnTo>
                    <a:pt x="395" y="450"/>
                  </a:lnTo>
                  <a:cubicBezTo>
                    <a:pt x="395" y="450"/>
                    <a:pt x="395" y="450"/>
                    <a:pt x="398" y="452"/>
                  </a:cubicBezTo>
                  <a:cubicBezTo>
                    <a:pt x="398" y="452"/>
                    <a:pt x="397" y="453"/>
                    <a:pt x="396" y="453"/>
                  </a:cubicBezTo>
                  <a:cubicBezTo>
                    <a:pt x="394" y="453"/>
                    <a:pt x="391" y="452"/>
                    <a:pt x="388" y="450"/>
                  </a:cubicBezTo>
                  <a:cubicBezTo>
                    <a:pt x="383" y="447"/>
                    <a:pt x="380" y="446"/>
                    <a:pt x="379" y="446"/>
                  </a:cubicBezTo>
                  <a:cubicBezTo>
                    <a:pt x="376" y="446"/>
                    <a:pt x="379" y="451"/>
                    <a:pt x="383" y="454"/>
                  </a:cubicBezTo>
                  <a:cubicBezTo>
                    <a:pt x="389" y="459"/>
                    <a:pt x="391" y="461"/>
                    <a:pt x="391" y="461"/>
                  </a:cubicBezTo>
                  <a:cubicBezTo>
                    <a:pt x="390" y="461"/>
                    <a:pt x="386" y="458"/>
                    <a:pt x="382" y="456"/>
                  </a:cubicBezTo>
                  <a:cubicBezTo>
                    <a:pt x="377" y="453"/>
                    <a:pt x="373" y="450"/>
                    <a:pt x="372" y="450"/>
                  </a:cubicBezTo>
                  <a:lnTo>
                    <a:pt x="372" y="450"/>
                  </a:lnTo>
                  <a:cubicBezTo>
                    <a:pt x="372" y="450"/>
                    <a:pt x="372" y="450"/>
                    <a:pt x="374" y="452"/>
                  </a:cubicBezTo>
                  <a:cubicBezTo>
                    <a:pt x="377" y="457"/>
                    <a:pt x="378" y="464"/>
                    <a:pt x="374" y="464"/>
                  </a:cubicBezTo>
                  <a:cubicBezTo>
                    <a:pt x="373" y="464"/>
                    <a:pt x="370" y="463"/>
                    <a:pt x="366" y="459"/>
                  </a:cubicBezTo>
                  <a:lnTo>
                    <a:pt x="364" y="461"/>
                  </a:lnTo>
                  <a:cubicBezTo>
                    <a:pt x="371" y="467"/>
                    <a:pt x="368" y="469"/>
                    <a:pt x="366" y="471"/>
                  </a:cubicBezTo>
                  <a:cubicBezTo>
                    <a:pt x="365" y="472"/>
                    <a:pt x="364" y="473"/>
                    <a:pt x="363" y="473"/>
                  </a:cubicBezTo>
                  <a:cubicBezTo>
                    <a:pt x="362" y="473"/>
                    <a:pt x="360" y="472"/>
                    <a:pt x="356" y="469"/>
                  </a:cubicBezTo>
                  <a:cubicBezTo>
                    <a:pt x="354" y="466"/>
                    <a:pt x="353" y="465"/>
                    <a:pt x="352" y="465"/>
                  </a:cubicBezTo>
                  <a:lnTo>
                    <a:pt x="352" y="465"/>
                  </a:lnTo>
                  <a:cubicBezTo>
                    <a:pt x="352" y="465"/>
                    <a:pt x="352" y="467"/>
                    <a:pt x="354" y="471"/>
                  </a:cubicBezTo>
                  <a:cubicBezTo>
                    <a:pt x="353" y="472"/>
                    <a:pt x="364" y="485"/>
                    <a:pt x="362" y="486"/>
                  </a:cubicBezTo>
                  <a:cubicBezTo>
                    <a:pt x="368" y="491"/>
                    <a:pt x="373" y="498"/>
                    <a:pt x="372" y="499"/>
                  </a:cubicBezTo>
                  <a:lnTo>
                    <a:pt x="365" y="494"/>
                  </a:lnTo>
                  <a:cubicBezTo>
                    <a:pt x="360" y="488"/>
                    <a:pt x="354" y="483"/>
                    <a:pt x="354" y="483"/>
                  </a:cubicBezTo>
                  <a:lnTo>
                    <a:pt x="354" y="483"/>
                  </a:lnTo>
                  <a:cubicBezTo>
                    <a:pt x="353" y="484"/>
                    <a:pt x="352" y="485"/>
                    <a:pt x="357" y="490"/>
                  </a:cubicBezTo>
                  <a:cubicBezTo>
                    <a:pt x="354" y="487"/>
                    <a:pt x="352" y="486"/>
                    <a:pt x="350" y="486"/>
                  </a:cubicBezTo>
                  <a:cubicBezTo>
                    <a:pt x="349" y="486"/>
                    <a:pt x="348" y="487"/>
                    <a:pt x="347" y="488"/>
                  </a:cubicBezTo>
                  <a:cubicBezTo>
                    <a:pt x="345" y="490"/>
                    <a:pt x="343" y="493"/>
                    <a:pt x="347" y="499"/>
                  </a:cubicBezTo>
                  <a:cubicBezTo>
                    <a:pt x="343" y="495"/>
                    <a:pt x="339" y="494"/>
                    <a:pt x="337" y="494"/>
                  </a:cubicBezTo>
                  <a:cubicBezTo>
                    <a:pt x="332" y="494"/>
                    <a:pt x="331" y="499"/>
                    <a:pt x="337" y="507"/>
                  </a:cubicBezTo>
                  <a:cubicBezTo>
                    <a:pt x="340" y="511"/>
                    <a:pt x="341" y="513"/>
                    <a:pt x="340" y="513"/>
                  </a:cubicBezTo>
                  <a:cubicBezTo>
                    <a:pt x="340" y="513"/>
                    <a:pt x="338" y="512"/>
                    <a:pt x="335" y="509"/>
                  </a:cubicBezTo>
                  <a:cubicBezTo>
                    <a:pt x="332" y="507"/>
                    <a:pt x="330" y="506"/>
                    <a:pt x="330" y="506"/>
                  </a:cubicBezTo>
                  <a:lnTo>
                    <a:pt x="330" y="506"/>
                  </a:lnTo>
                  <a:cubicBezTo>
                    <a:pt x="329" y="506"/>
                    <a:pt x="330" y="508"/>
                    <a:pt x="333" y="512"/>
                  </a:cubicBezTo>
                  <a:cubicBezTo>
                    <a:pt x="334" y="514"/>
                    <a:pt x="334" y="515"/>
                    <a:pt x="334" y="515"/>
                  </a:cubicBezTo>
                  <a:cubicBezTo>
                    <a:pt x="332" y="515"/>
                    <a:pt x="328" y="512"/>
                    <a:pt x="324" y="508"/>
                  </a:cubicBezTo>
                  <a:cubicBezTo>
                    <a:pt x="317" y="503"/>
                    <a:pt x="314" y="501"/>
                    <a:pt x="313" y="501"/>
                  </a:cubicBezTo>
                  <a:cubicBezTo>
                    <a:pt x="312" y="501"/>
                    <a:pt x="312" y="503"/>
                    <a:pt x="315" y="506"/>
                  </a:cubicBezTo>
                  <a:cubicBezTo>
                    <a:pt x="318" y="514"/>
                    <a:pt x="316" y="516"/>
                    <a:pt x="315" y="517"/>
                  </a:cubicBezTo>
                  <a:cubicBezTo>
                    <a:pt x="317" y="525"/>
                    <a:pt x="316" y="526"/>
                    <a:pt x="322" y="531"/>
                  </a:cubicBezTo>
                  <a:cubicBezTo>
                    <a:pt x="326" y="535"/>
                    <a:pt x="329" y="540"/>
                    <a:pt x="331" y="544"/>
                  </a:cubicBezTo>
                  <a:cubicBezTo>
                    <a:pt x="333" y="547"/>
                    <a:pt x="333" y="548"/>
                    <a:pt x="332" y="548"/>
                  </a:cubicBezTo>
                  <a:cubicBezTo>
                    <a:pt x="331" y="548"/>
                    <a:pt x="330" y="546"/>
                    <a:pt x="330" y="545"/>
                  </a:cubicBezTo>
                  <a:cubicBezTo>
                    <a:pt x="328" y="537"/>
                    <a:pt x="327" y="539"/>
                    <a:pt x="320" y="533"/>
                  </a:cubicBezTo>
                  <a:cubicBezTo>
                    <a:pt x="317" y="530"/>
                    <a:pt x="315" y="529"/>
                    <a:pt x="313" y="529"/>
                  </a:cubicBezTo>
                  <a:cubicBezTo>
                    <a:pt x="312" y="529"/>
                    <a:pt x="311" y="530"/>
                    <a:pt x="310" y="531"/>
                  </a:cubicBezTo>
                  <a:lnTo>
                    <a:pt x="305" y="534"/>
                  </a:lnTo>
                  <a:cubicBezTo>
                    <a:pt x="301" y="533"/>
                    <a:pt x="299" y="532"/>
                    <a:pt x="298" y="532"/>
                  </a:cubicBezTo>
                  <a:cubicBezTo>
                    <a:pt x="296" y="532"/>
                    <a:pt x="296" y="534"/>
                    <a:pt x="300" y="539"/>
                  </a:cubicBezTo>
                  <a:lnTo>
                    <a:pt x="305" y="544"/>
                  </a:lnTo>
                  <a:cubicBezTo>
                    <a:pt x="301" y="541"/>
                    <a:pt x="298" y="539"/>
                    <a:pt x="295" y="539"/>
                  </a:cubicBezTo>
                  <a:cubicBezTo>
                    <a:pt x="287" y="539"/>
                    <a:pt x="283" y="547"/>
                    <a:pt x="289" y="558"/>
                  </a:cubicBezTo>
                  <a:lnTo>
                    <a:pt x="283" y="551"/>
                  </a:lnTo>
                  <a:cubicBezTo>
                    <a:pt x="281" y="547"/>
                    <a:pt x="279" y="546"/>
                    <a:pt x="278" y="546"/>
                  </a:cubicBezTo>
                  <a:cubicBezTo>
                    <a:pt x="277" y="546"/>
                    <a:pt x="276" y="547"/>
                    <a:pt x="275" y="548"/>
                  </a:cubicBezTo>
                  <a:cubicBezTo>
                    <a:pt x="273" y="549"/>
                    <a:pt x="274" y="559"/>
                    <a:pt x="270" y="561"/>
                  </a:cubicBezTo>
                  <a:cubicBezTo>
                    <a:pt x="264" y="564"/>
                    <a:pt x="261" y="568"/>
                    <a:pt x="265" y="573"/>
                  </a:cubicBezTo>
                  <a:cubicBezTo>
                    <a:pt x="265" y="574"/>
                    <a:pt x="265" y="574"/>
                    <a:pt x="264" y="574"/>
                  </a:cubicBezTo>
                  <a:cubicBezTo>
                    <a:pt x="264" y="574"/>
                    <a:pt x="263" y="573"/>
                    <a:pt x="260" y="568"/>
                  </a:cubicBezTo>
                  <a:cubicBezTo>
                    <a:pt x="257" y="563"/>
                    <a:pt x="255" y="562"/>
                    <a:pt x="254" y="562"/>
                  </a:cubicBezTo>
                  <a:cubicBezTo>
                    <a:pt x="254" y="562"/>
                    <a:pt x="253" y="562"/>
                    <a:pt x="253" y="562"/>
                  </a:cubicBezTo>
                  <a:cubicBezTo>
                    <a:pt x="252" y="563"/>
                    <a:pt x="257" y="570"/>
                    <a:pt x="262" y="577"/>
                  </a:cubicBezTo>
                  <a:cubicBezTo>
                    <a:pt x="264" y="580"/>
                    <a:pt x="265" y="582"/>
                    <a:pt x="264" y="582"/>
                  </a:cubicBezTo>
                  <a:cubicBezTo>
                    <a:pt x="263" y="582"/>
                    <a:pt x="261" y="581"/>
                    <a:pt x="257" y="579"/>
                  </a:cubicBezTo>
                  <a:cubicBezTo>
                    <a:pt x="255" y="578"/>
                    <a:pt x="253" y="577"/>
                    <a:pt x="252" y="577"/>
                  </a:cubicBezTo>
                  <a:cubicBezTo>
                    <a:pt x="248" y="577"/>
                    <a:pt x="246" y="580"/>
                    <a:pt x="247" y="586"/>
                  </a:cubicBezTo>
                  <a:cubicBezTo>
                    <a:pt x="247" y="586"/>
                    <a:pt x="246" y="587"/>
                    <a:pt x="246" y="587"/>
                  </a:cubicBezTo>
                  <a:cubicBezTo>
                    <a:pt x="245" y="587"/>
                    <a:pt x="243" y="585"/>
                    <a:pt x="239" y="581"/>
                  </a:cubicBezTo>
                  <a:cubicBezTo>
                    <a:pt x="237" y="578"/>
                    <a:pt x="234" y="576"/>
                    <a:pt x="232" y="576"/>
                  </a:cubicBezTo>
                  <a:cubicBezTo>
                    <a:pt x="231" y="576"/>
                    <a:pt x="231" y="578"/>
                    <a:pt x="234" y="586"/>
                  </a:cubicBezTo>
                  <a:cubicBezTo>
                    <a:pt x="234" y="586"/>
                    <a:pt x="233" y="586"/>
                    <a:pt x="233" y="586"/>
                  </a:cubicBezTo>
                  <a:cubicBezTo>
                    <a:pt x="232" y="586"/>
                    <a:pt x="231" y="585"/>
                    <a:pt x="227" y="580"/>
                  </a:cubicBezTo>
                  <a:cubicBezTo>
                    <a:pt x="224" y="577"/>
                    <a:pt x="221" y="573"/>
                    <a:pt x="221" y="573"/>
                  </a:cubicBezTo>
                  <a:lnTo>
                    <a:pt x="221" y="573"/>
                  </a:lnTo>
                  <a:cubicBezTo>
                    <a:pt x="220" y="573"/>
                    <a:pt x="222" y="575"/>
                    <a:pt x="225" y="581"/>
                  </a:cubicBezTo>
                  <a:cubicBezTo>
                    <a:pt x="226" y="587"/>
                    <a:pt x="225" y="590"/>
                    <a:pt x="222" y="590"/>
                  </a:cubicBezTo>
                  <a:cubicBezTo>
                    <a:pt x="221" y="590"/>
                    <a:pt x="219" y="589"/>
                    <a:pt x="216" y="588"/>
                  </a:cubicBezTo>
                  <a:lnTo>
                    <a:pt x="216" y="588"/>
                  </a:lnTo>
                  <a:cubicBezTo>
                    <a:pt x="215" y="589"/>
                    <a:pt x="214" y="589"/>
                    <a:pt x="218" y="596"/>
                  </a:cubicBezTo>
                  <a:lnTo>
                    <a:pt x="223" y="603"/>
                  </a:lnTo>
                  <a:cubicBezTo>
                    <a:pt x="217" y="597"/>
                    <a:pt x="214" y="594"/>
                    <a:pt x="214" y="594"/>
                  </a:cubicBezTo>
                  <a:lnTo>
                    <a:pt x="214" y="594"/>
                  </a:lnTo>
                  <a:cubicBezTo>
                    <a:pt x="213" y="594"/>
                    <a:pt x="215" y="597"/>
                    <a:pt x="219" y="605"/>
                  </a:cubicBezTo>
                  <a:cubicBezTo>
                    <a:pt x="222" y="608"/>
                    <a:pt x="222" y="610"/>
                    <a:pt x="222" y="610"/>
                  </a:cubicBezTo>
                  <a:cubicBezTo>
                    <a:pt x="222" y="610"/>
                    <a:pt x="220" y="608"/>
                    <a:pt x="218" y="605"/>
                  </a:cubicBezTo>
                  <a:cubicBezTo>
                    <a:pt x="214" y="601"/>
                    <a:pt x="212" y="600"/>
                    <a:pt x="212" y="600"/>
                  </a:cubicBezTo>
                  <a:cubicBezTo>
                    <a:pt x="212" y="600"/>
                    <a:pt x="211" y="600"/>
                    <a:pt x="211" y="600"/>
                  </a:cubicBezTo>
                  <a:cubicBezTo>
                    <a:pt x="210" y="600"/>
                    <a:pt x="207" y="612"/>
                    <a:pt x="201" y="616"/>
                  </a:cubicBezTo>
                  <a:cubicBezTo>
                    <a:pt x="191" y="622"/>
                    <a:pt x="188" y="623"/>
                    <a:pt x="193" y="629"/>
                  </a:cubicBezTo>
                  <a:cubicBezTo>
                    <a:pt x="195" y="633"/>
                    <a:pt x="196" y="635"/>
                    <a:pt x="196" y="635"/>
                  </a:cubicBezTo>
                  <a:cubicBezTo>
                    <a:pt x="196" y="635"/>
                    <a:pt x="194" y="633"/>
                    <a:pt x="191" y="631"/>
                  </a:cubicBezTo>
                  <a:cubicBezTo>
                    <a:pt x="187" y="627"/>
                    <a:pt x="185" y="626"/>
                    <a:pt x="184" y="626"/>
                  </a:cubicBezTo>
                  <a:cubicBezTo>
                    <a:pt x="183" y="626"/>
                    <a:pt x="183" y="627"/>
                    <a:pt x="182" y="627"/>
                  </a:cubicBezTo>
                  <a:cubicBezTo>
                    <a:pt x="182" y="627"/>
                    <a:pt x="181" y="627"/>
                    <a:pt x="180" y="627"/>
                  </a:cubicBezTo>
                  <a:cubicBezTo>
                    <a:pt x="179" y="627"/>
                    <a:pt x="177" y="627"/>
                    <a:pt x="173" y="623"/>
                  </a:cubicBezTo>
                  <a:lnTo>
                    <a:pt x="173" y="623"/>
                  </a:lnTo>
                  <a:cubicBezTo>
                    <a:pt x="178" y="628"/>
                    <a:pt x="178" y="628"/>
                    <a:pt x="177" y="629"/>
                  </a:cubicBezTo>
                  <a:cubicBezTo>
                    <a:pt x="174" y="627"/>
                    <a:pt x="173" y="626"/>
                    <a:pt x="172" y="626"/>
                  </a:cubicBezTo>
                  <a:cubicBezTo>
                    <a:pt x="171" y="626"/>
                    <a:pt x="172" y="627"/>
                    <a:pt x="174" y="631"/>
                  </a:cubicBezTo>
                  <a:cubicBezTo>
                    <a:pt x="180" y="637"/>
                    <a:pt x="183" y="640"/>
                    <a:pt x="183" y="640"/>
                  </a:cubicBezTo>
                  <a:cubicBezTo>
                    <a:pt x="182" y="640"/>
                    <a:pt x="179" y="637"/>
                    <a:pt x="173" y="632"/>
                  </a:cubicBezTo>
                  <a:cubicBezTo>
                    <a:pt x="169" y="628"/>
                    <a:pt x="163" y="625"/>
                    <a:pt x="162" y="625"/>
                  </a:cubicBezTo>
                  <a:cubicBezTo>
                    <a:pt x="161" y="625"/>
                    <a:pt x="162" y="626"/>
                    <a:pt x="164" y="627"/>
                  </a:cubicBezTo>
                  <a:cubicBezTo>
                    <a:pt x="171" y="633"/>
                    <a:pt x="168" y="634"/>
                    <a:pt x="173" y="641"/>
                  </a:cubicBezTo>
                  <a:cubicBezTo>
                    <a:pt x="173" y="641"/>
                    <a:pt x="173" y="641"/>
                    <a:pt x="172" y="641"/>
                  </a:cubicBezTo>
                  <a:cubicBezTo>
                    <a:pt x="171" y="641"/>
                    <a:pt x="169" y="640"/>
                    <a:pt x="164" y="636"/>
                  </a:cubicBezTo>
                  <a:cubicBezTo>
                    <a:pt x="163" y="635"/>
                    <a:pt x="161" y="635"/>
                    <a:pt x="160" y="635"/>
                  </a:cubicBezTo>
                  <a:cubicBezTo>
                    <a:pt x="157" y="635"/>
                    <a:pt x="158" y="641"/>
                    <a:pt x="162" y="645"/>
                  </a:cubicBezTo>
                  <a:cubicBezTo>
                    <a:pt x="166" y="648"/>
                    <a:pt x="168" y="650"/>
                    <a:pt x="167" y="650"/>
                  </a:cubicBezTo>
                  <a:cubicBezTo>
                    <a:pt x="167" y="650"/>
                    <a:pt x="165" y="648"/>
                    <a:pt x="161" y="646"/>
                  </a:cubicBezTo>
                  <a:cubicBezTo>
                    <a:pt x="156" y="642"/>
                    <a:pt x="154" y="642"/>
                    <a:pt x="153" y="642"/>
                  </a:cubicBezTo>
                  <a:cubicBezTo>
                    <a:pt x="152" y="642"/>
                    <a:pt x="152" y="642"/>
                    <a:pt x="151" y="642"/>
                  </a:cubicBezTo>
                  <a:cubicBezTo>
                    <a:pt x="153" y="644"/>
                    <a:pt x="154" y="644"/>
                    <a:pt x="153" y="644"/>
                  </a:cubicBezTo>
                  <a:cubicBezTo>
                    <a:pt x="152" y="644"/>
                    <a:pt x="148" y="641"/>
                    <a:pt x="143" y="638"/>
                  </a:cubicBezTo>
                  <a:cubicBezTo>
                    <a:pt x="138" y="635"/>
                    <a:pt x="136" y="633"/>
                    <a:pt x="135" y="633"/>
                  </a:cubicBezTo>
                  <a:cubicBezTo>
                    <a:pt x="134" y="633"/>
                    <a:pt x="133" y="634"/>
                    <a:pt x="132" y="634"/>
                  </a:cubicBezTo>
                  <a:cubicBezTo>
                    <a:pt x="139" y="641"/>
                    <a:pt x="133" y="643"/>
                    <a:pt x="128" y="645"/>
                  </a:cubicBezTo>
                  <a:cubicBezTo>
                    <a:pt x="122" y="649"/>
                    <a:pt x="130" y="654"/>
                    <a:pt x="145" y="663"/>
                  </a:cubicBezTo>
                  <a:lnTo>
                    <a:pt x="162" y="672"/>
                  </a:lnTo>
                  <a:lnTo>
                    <a:pt x="162" y="672"/>
                  </a:lnTo>
                  <a:lnTo>
                    <a:pt x="143" y="663"/>
                  </a:lnTo>
                  <a:lnTo>
                    <a:pt x="115" y="652"/>
                  </a:lnTo>
                  <a:lnTo>
                    <a:pt x="115" y="652"/>
                  </a:lnTo>
                  <a:cubicBezTo>
                    <a:pt x="114" y="653"/>
                    <a:pt x="123" y="656"/>
                    <a:pt x="132" y="661"/>
                  </a:cubicBezTo>
                  <a:cubicBezTo>
                    <a:pt x="137" y="663"/>
                    <a:pt x="139" y="664"/>
                    <a:pt x="137" y="664"/>
                  </a:cubicBezTo>
                  <a:cubicBezTo>
                    <a:pt x="136" y="664"/>
                    <a:pt x="133" y="663"/>
                    <a:pt x="128" y="662"/>
                  </a:cubicBezTo>
                  <a:cubicBezTo>
                    <a:pt x="123" y="661"/>
                    <a:pt x="120" y="661"/>
                    <a:pt x="119" y="661"/>
                  </a:cubicBezTo>
                  <a:cubicBezTo>
                    <a:pt x="117" y="661"/>
                    <a:pt x="118" y="662"/>
                    <a:pt x="123" y="664"/>
                  </a:cubicBezTo>
                  <a:cubicBezTo>
                    <a:pt x="122" y="665"/>
                    <a:pt x="122" y="665"/>
                    <a:pt x="121" y="665"/>
                  </a:cubicBezTo>
                  <a:cubicBezTo>
                    <a:pt x="120" y="665"/>
                    <a:pt x="116" y="664"/>
                    <a:pt x="109" y="662"/>
                  </a:cubicBezTo>
                  <a:lnTo>
                    <a:pt x="109" y="662"/>
                  </a:lnTo>
                  <a:cubicBezTo>
                    <a:pt x="108" y="663"/>
                    <a:pt x="108" y="663"/>
                    <a:pt x="118" y="666"/>
                  </a:cubicBezTo>
                  <a:cubicBezTo>
                    <a:pt x="124" y="668"/>
                    <a:pt x="126" y="670"/>
                    <a:pt x="125" y="670"/>
                  </a:cubicBezTo>
                  <a:cubicBezTo>
                    <a:pt x="123" y="670"/>
                    <a:pt x="120" y="669"/>
                    <a:pt x="115" y="668"/>
                  </a:cubicBezTo>
                  <a:cubicBezTo>
                    <a:pt x="105" y="664"/>
                    <a:pt x="99" y="663"/>
                    <a:pt x="96" y="663"/>
                  </a:cubicBezTo>
                  <a:cubicBezTo>
                    <a:pt x="93" y="663"/>
                    <a:pt x="94" y="665"/>
                    <a:pt x="99" y="666"/>
                  </a:cubicBezTo>
                  <a:cubicBezTo>
                    <a:pt x="110" y="670"/>
                    <a:pt x="109" y="670"/>
                    <a:pt x="107" y="671"/>
                  </a:cubicBezTo>
                  <a:cubicBezTo>
                    <a:pt x="106" y="671"/>
                    <a:pt x="105" y="672"/>
                    <a:pt x="115" y="675"/>
                  </a:cubicBezTo>
                  <a:cubicBezTo>
                    <a:pt x="114" y="677"/>
                    <a:pt x="112" y="677"/>
                    <a:pt x="112" y="677"/>
                  </a:cubicBezTo>
                  <a:cubicBezTo>
                    <a:pt x="111" y="677"/>
                    <a:pt x="111" y="677"/>
                    <a:pt x="111" y="677"/>
                  </a:cubicBezTo>
                  <a:cubicBezTo>
                    <a:pt x="109" y="677"/>
                    <a:pt x="102" y="673"/>
                    <a:pt x="103" y="673"/>
                  </a:cubicBezTo>
                  <a:lnTo>
                    <a:pt x="90" y="671"/>
                  </a:lnTo>
                  <a:lnTo>
                    <a:pt x="90" y="671"/>
                  </a:lnTo>
                  <a:cubicBezTo>
                    <a:pt x="87" y="672"/>
                    <a:pt x="86" y="672"/>
                    <a:pt x="96" y="675"/>
                  </a:cubicBezTo>
                  <a:cubicBezTo>
                    <a:pt x="107" y="679"/>
                    <a:pt x="112" y="681"/>
                    <a:pt x="112" y="681"/>
                  </a:cubicBezTo>
                  <a:cubicBezTo>
                    <a:pt x="111" y="681"/>
                    <a:pt x="105" y="679"/>
                    <a:pt x="95" y="677"/>
                  </a:cubicBezTo>
                  <a:cubicBezTo>
                    <a:pt x="87" y="674"/>
                    <a:pt x="79" y="673"/>
                    <a:pt x="77" y="673"/>
                  </a:cubicBezTo>
                  <a:cubicBezTo>
                    <a:pt x="76" y="673"/>
                    <a:pt x="77" y="673"/>
                    <a:pt x="80" y="674"/>
                  </a:cubicBezTo>
                  <a:cubicBezTo>
                    <a:pt x="91" y="678"/>
                    <a:pt x="93" y="679"/>
                    <a:pt x="92" y="679"/>
                  </a:cubicBezTo>
                  <a:cubicBezTo>
                    <a:pt x="90" y="679"/>
                    <a:pt x="83" y="677"/>
                    <a:pt x="77" y="675"/>
                  </a:cubicBezTo>
                  <a:cubicBezTo>
                    <a:pt x="67" y="673"/>
                    <a:pt x="62" y="671"/>
                    <a:pt x="60" y="671"/>
                  </a:cubicBezTo>
                  <a:cubicBezTo>
                    <a:pt x="59" y="671"/>
                    <a:pt x="63" y="673"/>
                    <a:pt x="73" y="678"/>
                  </a:cubicBezTo>
                  <a:cubicBezTo>
                    <a:pt x="70" y="679"/>
                    <a:pt x="77" y="683"/>
                    <a:pt x="73" y="684"/>
                  </a:cubicBezTo>
                  <a:cubicBezTo>
                    <a:pt x="69" y="686"/>
                    <a:pt x="65" y="687"/>
                    <a:pt x="60" y="687"/>
                  </a:cubicBezTo>
                  <a:cubicBezTo>
                    <a:pt x="57" y="687"/>
                    <a:pt x="53" y="687"/>
                    <a:pt x="50" y="686"/>
                  </a:cubicBezTo>
                  <a:cubicBezTo>
                    <a:pt x="45" y="685"/>
                    <a:pt x="40" y="684"/>
                    <a:pt x="37" y="683"/>
                  </a:cubicBezTo>
                  <a:lnTo>
                    <a:pt x="37" y="683"/>
                  </a:lnTo>
                  <a:cubicBezTo>
                    <a:pt x="63" y="688"/>
                    <a:pt x="62" y="689"/>
                    <a:pt x="58" y="690"/>
                  </a:cubicBezTo>
                  <a:cubicBezTo>
                    <a:pt x="40" y="690"/>
                    <a:pt x="51" y="692"/>
                    <a:pt x="63" y="695"/>
                  </a:cubicBezTo>
                  <a:lnTo>
                    <a:pt x="67" y="693"/>
                  </a:lnTo>
                  <a:cubicBezTo>
                    <a:pt x="85" y="696"/>
                    <a:pt x="91" y="697"/>
                    <a:pt x="88" y="697"/>
                  </a:cubicBezTo>
                  <a:cubicBezTo>
                    <a:pt x="86" y="697"/>
                    <a:pt x="82" y="697"/>
                    <a:pt x="77" y="697"/>
                  </a:cubicBezTo>
                  <a:cubicBezTo>
                    <a:pt x="77" y="697"/>
                    <a:pt x="76" y="697"/>
                    <a:pt x="75" y="697"/>
                  </a:cubicBezTo>
                  <a:cubicBezTo>
                    <a:pt x="70" y="697"/>
                    <a:pt x="58" y="695"/>
                    <a:pt x="47" y="693"/>
                  </a:cubicBezTo>
                  <a:cubicBezTo>
                    <a:pt x="36" y="692"/>
                    <a:pt x="25" y="691"/>
                    <a:pt x="15" y="691"/>
                  </a:cubicBezTo>
                  <a:cubicBezTo>
                    <a:pt x="14" y="691"/>
                    <a:pt x="14" y="692"/>
                    <a:pt x="15" y="692"/>
                  </a:cubicBezTo>
                  <a:lnTo>
                    <a:pt x="24" y="693"/>
                  </a:lnTo>
                  <a:lnTo>
                    <a:pt x="29" y="693"/>
                  </a:lnTo>
                  <a:cubicBezTo>
                    <a:pt x="43" y="696"/>
                    <a:pt x="43" y="696"/>
                    <a:pt x="41" y="696"/>
                  </a:cubicBezTo>
                  <a:cubicBezTo>
                    <a:pt x="40" y="697"/>
                    <a:pt x="39" y="697"/>
                    <a:pt x="52" y="699"/>
                  </a:cubicBezTo>
                  <a:cubicBezTo>
                    <a:pt x="67" y="700"/>
                    <a:pt x="66" y="701"/>
                    <a:pt x="64" y="701"/>
                  </a:cubicBezTo>
                  <a:cubicBezTo>
                    <a:pt x="61" y="701"/>
                    <a:pt x="58" y="700"/>
                    <a:pt x="55" y="700"/>
                  </a:cubicBezTo>
                  <a:cubicBezTo>
                    <a:pt x="52" y="700"/>
                    <a:pt x="49" y="701"/>
                    <a:pt x="45" y="701"/>
                  </a:cubicBezTo>
                  <a:lnTo>
                    <a:pt x="30" y="700"/>
                  </a:lnTo>
                  <a:lnTo>
                    <a:pt x="1" y="698"/>
                  </a:lnTo>
                  <a:lnTo>
                    <a:pt x="1" y="698"/>
                  </a:lnTo>
                  <a:cubicBezTo>
                    <a:pt x="6" y="699"/>
                    <a:pt x="12" y="700"/>
                    <a:pt x="17" y="700"/>
                  </a:cubicBezTo>
                  <a:cubicBezTo>
                    <a:pt x="32" y="701"/>
                    <a:pt x="56" y="721"/>
                    <a:pt x="59" y="725"/>
                  </a:cubicBezTo>
                  <a:cubicBezTo>
                    <a:pt x="49" y="726"/>
                    <a:pt x="50" y="728"/>
                    <a:pt x="59" y="728"/>
                  </a:cubicBezTo>
                  <a:cubicBezTo>
                    <a:pt x="60" y="728"/>
                    <a:pt x="62" y="728"/>
                    <a:pt x="63" y="728"/>
                  </a:cubicBezTo>
                  <a:cubicBezTo>
                    <a:pt x="64" y="728"/>
                    <a:pt x="65" y="728"/>
                    <a:pt x="66" y="728"/>
                  </a:cubicBezTo>
                  <a:cubicBezTo>
                    <a:pt x="74" y="728"/>
                    <a:pt x="81" y="731"/>
                    <a:pt x="87" y="736"/>
                  </a:cubicBezTo>
                  <a:cubicBezTo>
                    <a:pt x="92" y="742"/>
                    <a:pt x="99" y="745"/>
                    <a:pt x="106" y="745"/>
                  </a:cubicBezTo>
                  <a:cubicBezTo>
                    <a:pt x="107" y="745"/>
                    <a:pt x="108" y="745"/>
                    <a:pt x="109" y="745"/>
                  </a:cubicBezTo>
                  <a:lnTo>
                    <a:pt x="113" y="747"/>
                  </a:lnTo>
                  <a:cubicBezTo>
                    <a:pt x="114" y="748"/>
                    <a:pt x="127" y="748"/>
                    <a:pt x="127" y="748"/>
                  </a:cubicBezTo>
                  <a:cubicBezTo>
                    <a:pt x="131" y="748"/>
                    <a:pt x="133" y="748"/>
                    <a:pt x="135" y="748"/>
                  </a:cubicBezTo>
                  <a:cubicBezTo>
                    <a:pt x="139" y="748"/>
                    <a:pt x="136" y="749"/>
                    <a:pt x="128" y="749"/>
                  </a:cubicBezTo>
                  <a:cubicBezTo>
                    <a:pt x="122" y="751"/>
                    <a:pt x="115" y="752"/>
                    <a:pt x="108" y="754"/>
                  </a:cubicBezTo>
                  <a:cubicBezTo>
                    <a:pt x="110" y="754"/>
                    <a:pt x="112" y="754"/>
                    <a:pt x="115" y="754"/>
                  </a:cubicBezTo>
                  <a:cubicBezTo>
                    <a:pt x="120" y="754"/>
                    <a:pt x="126" y="753"/>
                    <a:pt x="131" y="752"/>
                  </a:cubicBezTo>
                  <a:cubicBezTo>
                    <a:pt x="136" y="751"/>
                    <a:pt x="139" y="750"/>
                    <a:pt x="141" y="750"/>
                  </a:cubicBezTo>
                  <a:cubicBezTo>
                    <a:pt x="143" y="750"/>
                    <a:pt x="143" y="751"/>
                    <a:pt x="143" y="751"/>
                  </a:cubicBezTo>
                  <a:cubicBezTo>
                    <a:pt x="143" y="751"/>
                    <a:pt x="143" y="751"/>
                    <a:pt x="133" y="753"/>
                  </a:cubicBezTo>
                  <a:lnTo>
                    <a:pt x="112" y="757"/>
                  </a:lnTo>
                  <a:lnTo>
                    <a:pt x="113" y="758"/>
                  </a:lnTo>
                  <a:cubicBezTo>
                    <a:pt x="118" y="757"/>
                    <a:pt x="121" y="757"/>
                    <a:pt x="122" y="757"/>
                  </a:cubicBezTo>
                  <a:cubicBezTo>
                    <a:pt x="124" y="757"/>
                    <a:pt x="124" y="757"/>
                    <a:pt x="124" y="757"/>
                  </a:cubicBezTo>
                  <a:cubicBezTo>
                    <a:pt x="125" y="757"/>
                    <a:pt x="125" y="757"/>
                    <a:pt x="105" y="763"/>
                  </a:cubicBezTo>
                  <a:cubicBezTo>
                    <a:pt x="94" y="765"/>
                    <a:pt x="89" y="767"/>
                    <a:pt x="91" y="767"/>
                  </a:cubicBezTo>
                  <a:cubicBezTo>
                    <a:pt x="92" y="767"/>
                    <a:pt x="98" y="766"/>
                    <a:pt x="107" y="764"/>
                  </a:cubicBezTo>
                  <a:lnTo>
                    <a:pt x="118" y="763"/>
                  </a:lnTo>
                  <a:lnTo>
                    <a:pt x="118" y="763"/>
                  </a:lnTo>
                  <a:cubicBezTo>
                    <a:pt x="110" y="766"/>
                    <a:pt x="110" y="767"/>
                    <a:pt x="113" y="767"/>
                  </a:cubicBezTo>
                  <a:cubicBezTo>
                    <a:pt x="117" y="767"/>
                    <a:pt x="127" y="765"/>
                    <a:pt x="133" y="764"/>
                  </a:cubicBezTo>
                  <a:lnTo>
                    <a:pt x="133" y="764"/>
                  </a:lnTo>
                  <a:cubicBezTo>
                    <a:pt x="122" y="768"/>
                    <a:pt x="118" y="770"/>
                    <a:pt x="120" y="770"/>
                  </a:cubicBezTo>
                  <a:cubicBezTo>
                    <a:pt x="121" y="770"/>
                    <a:pt x="126" y="769"/>
                    <a:pt x="135" y="766"/>
                  </a:cubicBezTo>
                  <a:cubicBezTo>
                    <a:pt x="139" y="765"/>
                    <a:pt x="142" y="764"/>
                    <a:pt x="143" y="764"/>
                  </a:cubicBezTo>
                  <a:cubicBezTo>
                    <a:pt x="144" y="764"/>
                    <a:pt x="142" y="765"/>
                    <a:pt x="137" y="767"/>
                  </a:cubicBezTo>
                  <a:cubicBezTo>
                    <a:pt x="128" y="772"/>
                    <a:pt x="130" y="773"/>
                    <a:pt x="132" y="774"/>
                  </a:cubicBezTo>
                  <a:cubicBezTo>
                    <a:pt x="133" y="774"/>
                    <a:pt x="135" y="774"/>
                    <a:pt x="136" y="774"/>
                  </a:cubicBezTo>
                  <a:cubicBezTo>
                    <a:pt x="144" y="774"/>
                    <a:pt x="150" y="779"/>
                    <a:pt x="156" y="784"/>
                  </a:cubicBezTo>
                  <a:cubicBezTo>
                    <a:pt x="162" y="789"/>
                    <a:pt x="167" y="793"/>
                    <a:pt x="172" y="793"/>
                  </a:cubicBezTo>
                  <a:cubicBezTo>
                    <a:pt x="174" y="793"/>
                    <a:pt x="176" y="793"/>
                    <a:pt x="178" y="791"/>
                  </a:cubicBezTo>
                  <a:lnTo>
                    <a:pt x="178" y="791"/>
                  </a:lnTo>
                  <a:cubicBezTo>
                    <a:pt x="179" y="792"/>
                    <a:pt x="179" y="792"/>
                    <a:pt x="172" y="798"/>
                  </a:cubicBezTo>
                  <a:cubicBezTo>
                    <a:pt x="169" y="800"/>
                    <a:pt x="168" y="802"/>
                    <a:pt x="168" y="802"/>
                  </a:cubicBezTo>
                  <a:cubicBezTo>
                    <a:pt x="169" y="802"/>
                    <a:pt x="173" y="799"/>
                    <a:pt x="181" y="794"/>
                  </a:cubicBezTo>
                  <a:cubicBezTo>
                    <a:pt x="186" y="792"/>
                    <a:pt x="189" y="789"/>
                    <a:pt x="189" y="789"/>
                  </a:cubicBezTo>
                  <a:lnTo>
                    <a:pt x="189" y="789"/>
                  </a:lnTo>
                  <a:cubicBezTo>
                    <a:pt x="190" y="789"/>
                    <a:pt x="188" y="791"/>
                    <a:pt x="182" y="795"/>
                  </a:cubicBezTo>
                  <a:cubicBezTo>
                    <a:pt x="176" y="800"/>
                    <a:pt x="178" y="802"/>
                    <a:pt x="181" y="806"/>
                  </a:cubicBezTo>
                  <a:cubicBezTo>
                    <a:pt x="183" y="807"/>
                    <a:pt x="185" y="809"/>
                    <a:pt x="188" y="809"/>
                  </a:cubicBezTo>
                  <a:cubicBezTo>
                    <a:pt x="189" y="809"/>
                    <a:pt x="191" y="808"/>
                    <a:pt x="193" y="806"/>
                  </a:cubicBezTo>
                  <a:cubicBezTo>
                    <a:pt x="197" y="803"/>
                    <a:pt x="199" y="802"/>
                    <a:pt x="200" y="802"/>
                  </a:cubicBezTo>
                  <a:lnTo>
                    <a:pt x="200" y="802"/>
                  </a:lnTo>
                  <a:cubicBezTo>
                    <a:pt x="200" y="802"/>
                    <a:pt x="198" y="803"/>
                    <a:pt x="195" y="806"/>
                  </a:cubicBezTo>
                  <a:cubicBezTo>
                    <a:pt x="186" y="814"/>
                    <a:pt x="183" y="822"/>
                    <a:pt x="188" y="822"/>
                  </a:cubicBezTo>
                  <a:cubicBezTo>
                    <a:pt x="189" y="822"/>
                    <a:pt x="192" y="821"/>
                    <a:pt x="196" y="818"/>
                  </a:cubicBezTo>
                  <a:lnTo>
                    <a:pt x="196" y="818"/>
                  </a:lnTo>
                  <a:cubicBezTo>
                    <a:pt x="197" y="819"/>
                    <a:pt x="198" y="819"/>
                    <a:pt x="193" y="826"/>
                  </a:cubicBezTo>
                  <a:cubicBezTo>
                    <a:pt x="194" y="826"/>
                    <a:pt x="195" y="827"/>
                    <a:pt x="196" y="827"/>
                  </a:cubicBezTo>
                  <a:cubicBezTo>
                    <a:pt x="197" y="827"/>
                    <a:pt x="200" y="826"/>
                    <a:pt x="204" y="825"/>
                  </a:cubicBezTo>
                  <a:lnTo>
                    <a:pt x="213" y="831"/>
                  </a:lnTo>
                  <a:cubicBezTo>
                    <a:pt x="213" y="832"/>
                    <a:pt x="214" y="832"/>
                    <a:pt x="214" y="832"/>
                  </a:cubicBezTo>
                  <a:cubicBezTo>
                    <a:pt x="218" y="832"/>
                    <a:pt x="223" y="829"/>
                    <a:pt x="223" y="829"/>
                  </a:cubicBezTo>
                  <a:lnTo>
                    <a:pt x="224" y="829"/>
                  </a:lnTo>
                  <a:cubicBezTo>
                    <a:pt x="218" y="836"/>
                    <a:pt x="225" y="841"/>
                    <a:pt x="233" y="848"/>
                  </a:cubicBezTo>
                  <a:cubicBezTo>
                    <a:pt x="241" y="855"/>
                    <a:pt x="248" y="861"/>
                    <a:pt x="244" y="868"/>
                  </a:cubicBezTo>
                  <a:cubicBezTo>
                    <a:pt x="244" y="868"/>
                    <a:pt x="244" y="868"/>
                    <a:pt x="245" y="868"/>
                  </a:cubicBezTo>
                  <a:cubicBezTo>
                    <a:pt x="246" y="868"/>
                    <a:pt x="248" y="868"/>
                    <a:pt x="252" y="864"/>
                  </a:cubicBezTo>
                  <a:cubicBezTo>
                    <a:pt x="258" y="857"/>
                    <a:pt x="261" y="855"/>
                    <a:pt x="262" y="855"/>
                  </a:cubicBezTo>
                  <a:cubicBezTo>
                    <a:pt x="263" y="855"/>
                    <a:pt x="262" y="857"/>
                    <a:pt x="261" y="861"/>
                  </a:cubicBezTo>
                  <a:cubicBezTo>
                    <a:pt x="255" y="869"/>
                    <a:pt x="255" y="873"/>
                    <a:pt x="258" y="873"/>
                  </a:cubicBezTo>
                  <a:cubicBezTo>
                    <a:pt x="260" y="873"/>
                    <a:pt x="263" y="871"/>
                    <a:pt x="268" y="866"/>
                  </a:cubicBezTo>
                  <a:lnTo>
                    <a:pt x="268" y="866"/>
                  </a:lnTo>
                  <a:lnTo>
                    <a:pt x="263" y="873"/>
                  </a:lnTo>
                  <a:cubicBezTo>
                    <a:pt x="259" y="879"/>
                    <a:pt x="258" y="882"/>
                    <a:pt x="260" y="882"/>
                  </a:cubicBezTo>
                  <a:cubicBezTo>
                    <a:pt x="262" y="882"/>
                    <a:pt x="267" y="877"/>
                    <a:pt x="273" y="871"/>
                  </a:cubicBezTo>
                  <a:lnTo>
                    <a:pt x="273" y="871"/>
                  </a:lnTo>
                  <a:cubicBezTo>
                    <a:pt x="271" y="877"/>
                    <a:pt x="268" y="883"/>
                    <a:pt x="269" y="883"/>
                  </a:cubicBezTo>
                  <a:cubicBezTo>
                    <a:pt x="270" y="883"/>
                    <a:pt x="271" y="882"/>
                    <a:pt x="272" y="881"/>
                  </a:cubicBezTo>
                  <a:lnTo>
                    <a:pt x="272" y="881"/>
                  </a:lnTo>
                  <a:cubicBezTo>
                    <a:pt x="273" y="882"/>
                    <a:pt x="273" y="882"/>
                    <a:pt x="263" y="894"/>
                  </a:cubicBezTo>
                  <a:cubicBezTo>
                    <a:pt x="259" y="901"/>
                    <a:pt x="253" y="908"/>
                    <a:pt x="254" y="909"/>
                  </a:cubicBezTo>
                  <a:cubicBezTo>
                    <a:pt x="254" y="909"/>
                    <a:pt x="254" y="909"/>
                    <a:pt x="255" y="909"/>
                  </a:cubicBezTo>
                  <a:cubicBezTo>
                    <a:pt x="257" y="909"/>
                    <a:pt x="261" y="903"/>
                    <a:pt x="265" y="896"/>
                  </a:cubicBezTo>
                  <a:lnTo>
                    <a:pt x="269" y="899"/>
                  </a:lnTo>
                  <a:cubicBezTo>
                    <a:pt x="269" y="899"/>
                    <a:pt x="269" y="899"/>
                    <a:pt x="269" y="899"/>
                  </a:cubicBezTo>
                  <a:cubicBezTo>
                    <a:pt x="269" y="899"/>
                    <a:pt x="271" y="898"/>
                    <a:pt x="274" y="893"/>
                  </a:cubicBezTo>
                  <a:cubicBezTo>
                    <a:pt x="277" y="889"/>
                    <a:pt x="279" y="888"/>
                    <a:pt x="280" y="888"/>
                  </a:cubicBezTo>
                  <a:cubicBezTo>
                    <a:pt x="281" y="888"/>
                    <a:pt x="281" y="888"/>
                    <a:pt x="282" y="889"/>
                  </a:cubicBezTo>
                  <a:cubicBezTo>
                    <a:pt x="280" y="891"/>
                    <a:pt x="280" y="892"/>
                    <a:pt x="280" y="892"/>
                  </a:cubicBezTo>
                  <a:cubicBezTo>
                    <a:pt x="280" y="892"/>
                    <a:pt x="284" y="887"/>
                    <a:pt x="287" y="882"/>
                  </a:cubicBezTo>
                  <a:cubicBezTo>
                    <a:pt x="291" y="876"/>
                    <a:pt x="296" y="870"/>
                    <a:pt x="297" y="870"/>
                  </a:cubicBezTo>
                  <a:cubicBezTo>
                    <a:pt x="298" y="870"/>
                    <a:pt x="298" y="871"/>
                    <a:pt x="298" y="871"/>
                  </a:cubicBezTo>
                  <a:lnTo>
                    <a:pt x="308" y="857"/>
                  </a:lnTo>
                  <a:cubicBezTo>
                    <a:pt x="315" y="849"/>
                    <a:pt x="321" y="839"/>
                    <a:pt x="325" y="829"/>
                  </a:cubicBezTo>
                  <a:cubicBezTo>
                    <a:pt x="325" y="823"/>
                    <a:pt x="326" y="816"/>
                    <a:pt x="324" y="816"/>
                  </a:cubicBezTo>
                  <a:cubicBezTo>
                    <a:pt x="322" y="816"/>
                    <a:pt x="320" y="818"/>
                    <a:pt x="317" y="822"/>
                  </a:cubicBezTo>
                  <a:cubicBezTo>
                    <a:pt x="317" y="822"/>
                    <a:pt x="311" y="827"/>
                    <a:pt x="309" y="827"/>
                  </a:cubicBezTo>
                  <a:cubicBezTo>
                    <a:pt x="309" y="827"/>
                    <a:pt x="309" y="827"/>
                    <a:pt x="309" y="827"/>
                  </a:cubicBezTo>
                  <a:cubicBezTo>
                    <a:pt x="308" y="826"/>
                    <a:pt x="311" y="819"/>
                    <a:pt x="311" y="819"/>
                  </a:cubicBezTo>
                  <a:cubicBezTo>
                    <a:pt x="317" y="812"/>
                    <a:pt x="312" y="808"/>
                    <a:pt x="306" y="803"/>
                  </a:cubicBezTo>
                  <a:cubicBezTo>
                    <a:pt x="299" y="798"/>
                    <a:pt x="296" y="794"/>
                    <a:pt x="299" y="787"/>
                  </a:cubicBezTo>
                  <a:cubicBezTo>
                    <a:pt x="302" y="780"/>
                    <a:pt x="301" y="779"/>
                    <a:pt x="301" y="779"/>
                  </a:cubicBezTo>
                  <a:lnTo>
                    <a:pt x="301" y="779"/>
                  </a:lnTo>
                  <a:cubicBezTo>
                    <a:pt x="300" y="781"/>
                    <a:pt x="298" y="781"/>
                    <a:pt x="297" y="781"/>
                  </a:cubicBezTo>
                  <a:cubicBezTo>
                    <a:pt x="293" y="781"/>
                    <a:pt x="287" y="777"/>
                    <a:pt x="281" y="772"/>
                  </a:cubicBezTo>
                  <a:cubicBezTo>
                    <a:pt x="275" y="767"/>
                    <a:pt x="269" y="762"/>
                    <a:pt x="265" y="762"/>
                  </a:cubicBezTo>
                  <a:cubicBezTo>
                    <a:pt x="263" y="762"/>
                    <a:pt x="261" y="763"/>
                    <a:pt x="260" y="765"/>
                  </a:cubicBezTo>
                  <a:lnTo>
                    <a:pt x="257" y="763"/>
                  </a:lnTo>
                  <a:cubicBezTo>
                    <a:pt x="262" y="756"/>
                    <a:pt x="260" y="754"/>
                    <a:pt x="257" y="752"/>
                  </a:cubicBezTo>
                  <a:cubicBezTo>
                    <a:pt x="252" y="755"/>
                    <a:pt x="249" y="755"/>
                    <a:pt x="249" y="755"/>
                  </a:cubicBezTo>
                  <a:cubicBezTo>
                    <a:pt x="248" y="755"/>
                    <a:pt x="248" y="755"/>
                    <a:pt x="248" y="755"/>
                  </a:cubicBezTo>
                  <a:cubicBezTo>
                    <a:pt x="253" y="748"/>
                    <a:pt x="253" y="748"/>
                    <a:pt x="253" y="748"/>
                  </a:cubicBezTo>
                  <a:cubicBezTo>
                    <a:pt x="253" y="748"/>
                    <a:pt x="252" y="748"/>
                    <a:pt x="252" y="748"/>
                  </a:cubicBezTo>
                  <a:cubicBezTo>
                    <a:pt x="251" y="748"/>
                    <a:pt x="250" y="749"/>
                    <a:pt x="246" y="753"/>
                  </a:cubicBezTo>
                  <a:cubicBezTo>
                    <a:pt x="246" y="753"/>
                    <a:pt x="244" y="751"/>
                    <a:pt x="250" y="745"/>
                  </a:cubicBezTo>
                  <a:cubicBezTo>
                    <a:pt x="251" y="743"/>
                    <a:pt x="252" y="742"/>
                    <a:pt x="252" y="742"/>
                  </a:cubicBezTo>
                  <a:lnTo>
                    <a:pt x="252" y="742"/>
                  </a:lnTo>
                  <a:cubicBezTo>
                    <a:pt x="251" y="742"/>
                    <a:pt x="246" y="746"/>
                    <a:pt x="242" y="749"/>
                  </a:cubicBezTo>
                  <a:cubicBezTo>
                    <a:pt x="238" y="753"/>
                    <a:pt x="234" y="756"/>
                    <a:pt x="228" y="760"/>
                  </a:cubicBezTo>
                  <a:lnTo>
                    <a:pt x="242" y="748"/>
                  </a:lnTo>
                  <a:cubicBezTo>
                    <a:pt x="248" y="744"/>
                    <a:pt x="248" y="744"/>
                    <a:pt x="247" y="743"/>
                  </a:cubicBezTo>
                  <a:lnTo>
                    <a:pt x="247" y="743"/>
                  </a:lnTo>
                  <a:cubicBezTo>
                    <a:pt x="244" y="745"/>
                    <a:pt x="242" y="746"/>
                    <a:pt x="241" y="746"/>
                  </a:cubicBezTo>
                  <a:cubicBezTo>
                    <a:pt x="239" y="746"/>
                    <a:pt x="238" y="745"/>
                    <a:pt x="237" y="744"/>
                  </a:cubicBezTo>
                  <a:cubicBezTo>
                    <a:pt x="236" y="743"/>
                    <a:pt x="235" y="742"/>
                    <a:pt x="234" y="742"/>
                  </a:cubicBezTo>
                  <a:cubicBezTo>
                    <a:pt x="232" y="742"/>
                    <a:pt x="230" y="743"/>
                    <a:pt x="226" y="745"/>
                  </a:cubicBezTo>
                  <a:cubicBezTo>
                    <a:pt x="222" y="746"/>
                    <a:pt x="220" y="747"/>
                    <a:pt x="219" y="747"/>
                  </a:cubicBezTo>
                  <a:cubicBezTo>
                    <a:pt x="219" y="747"/>
                    <a:pt x="220" y="746"/>
                    <a:pt x="225" y="743"/>
                  </a:cubicBezTo>
                  <a:cubicBezTo>
                    <a:pt x="232" y="739"/>
                    <a:pt x="237" y="737"/>
                    <a:pt x="240" y="735"/>
                  </a:cubicBezTo>
                  <a:lnTo>
                    <a:pt x="240" y="735"/>
                  </a:lnTo>
                  <a:cubicBezTo>
                    <a:pt x="239" y="736"/>
                    <a:pt x="231" y="739"/>
                    <a:pt x="223" y="742"/>
                  </a:cubicBezTo>
                  <a:cubicBezTo>
                    <a:pt x="214" y="745"/>
                    <a:pt x="210" y="746"/>
                    <a:pt x="209" y="746"/>
                  </a:cubicBezTo>
                  <a:cubicBezTo>
                    <a:pt x="208" y="746"/>
                    <a:pt x="212" y="744"/>
                    <a:pt x="222" y="741"/>
                  </a:cubicBezTo>
                  <a:cubicBezTo>
                    <a:pt x="232" y="737"/>
                    <a:pt x="233" y="735"/>
                    <a:pt x="228" y="735"/>
                  </a:cubicBezTo>
                  <a:cubicBezTo>
                    <a:pt x="224" y="735"/>
                    <a:pt x="217" y="736"/>
                    <a:pt x="207" y="738"/>
                  </a:cubicBezTo>
                  <a:lnTo>
                    <a:pt x="217" y="736"/>
                  </a:lnTo>
                  <a:cubicBezTo>
                    <a:pt x="227" y="734"/>
                    <a:pt x="227" y="733"/>
                    <a:pt x="226" y="733"/>
                  </a:cubicBezTo>
                  <a:lnTo>
                    <a:pt x="226" y="732"/>
                  </a:lnTo>
                  <a:cubicBezTo>
                    <a:pt x="219" y="733"/>
                    <a:pt x="215" y="733"/>
                    <a:pt x="213" y="733"/>
                  </a:cubicBezTo>
                  <a:cubicBezTo>
                    <a:pt x="210" y="733"/>
                    <a:pt x="216" y="731"/>
                    <a:pt x="224" y="730"/>
                  </a:cubicBezTo>
                  <a:cubicBezTo>
                    <a:pt x="235" y="728"/>
                    <a:pt x="235" y="728"/>
                    <a:pt x="235" y="728"/>
                  </a:cubicBezTo>
                  <a:lnTo>
                    <a:pt x="235" y="728"/>
                  </a:lnTo>
                  <a:cubicBezTo>
                    <a:pt x="229" y="729"/>
                    <a:pt x="226" y="729"/>
                    <a:pt x="223" y="729"/>
                  </a:cubicBezTo>
                  <a:cubicBezTo>
                    <a:pt x="216" y="729"/>
                    <a:pt x="225" y="727"/>
                    <a:pt x="234" y="726"/>
                  </a:cubicBezTo>
                  <a:lnTo>
                    <a:pt x="234" y="726"/>
                  </a:lnTo>
                  <a:cubicBezTo>
                    <a:pt x="230" y="726"/>
                    <a:pt x="227" y="726"/>
                    <a:pt x="225" y="726"/>
                  </a:cubicBezTo>
                  <a:cubicBezTo>
                    <a:pt x="221" y="726"/>
                    <a:pt x="220" y="726"/>
                    <a:pt x="220" y="726"/>
                  </a:cubicBezTo>
                  <a:cubicBezTo>
                    <a:pt x="220" y="725"/>
                    <a:pt x="220" y="725"/>
                    <a:pt x="218" y="725"/>
                  </a:cubicBezTo>
                  <a:cubicBezTo>
                    <a:pt x="216" y="725"/>
                    <a:pt x="213" y="725"/>
                    <a:pt x="207" y="726"/>
                  </a:cubicBezTo>
                  <a:cubicBezTo>
                    <a:pt x="195" y="726"/>
                    <a:pt x="182" y="727"/>
                    <a:pt x="181" y="727"/>
                  </a:cubicBezTo>
                  <a:lnTo>
                    <a:pt x="195" y="726"/>
                  </a:lnTo>
                  <a:cubicBezTo>
                    <a:pt x="207" y="726"/>
                    <a:pt x="206" y="725"/>
                    <a:pt x="206" y="724"/>
                  </a:cubicBezTo>
                  <a:cubicBezTo>
                    <a:pt x="204" y="723"/>
                    <a:pt x="204" y="721"/>
                    <a:pt x="217" y="721"/>
                  </a:cubicBezTo>
                  <a:lnTo>
                    <a:pt x="202" y="721"/>
                  </a:lnTo>
                  <a:cubicBezTo>
                    <a:pt x="189" y="720"/>
                    <a:pt x="189" y="720"/>
                    <a:pt x="202" y="720"/>
                  </a:cubicBezTo>
                  <a:cubicBezTo>
                    <a:pt x="216" y="720"/>
                    <a:pt x="216" y="720"/>
                    <a:pt x="201" y="719"/>
                  </a:cubicBezTo>
                  <a:lnTo>
                    <a:pt x="200" y="718"/>
                  </a:lnTo>
                  <a:lnTo>
                    <a:pt x="200" y="718"/>
                  </a:lnTo>
                  <a:cubicBezTo>
                    <a:pt x="211" y="719"/>
                    <a:pt x="218" y="719"/>
                    <a:pt x="221" y="719"/>
                  </a:cubicBezTo>
                  <a:cubicBezTo>
                    <a:pt x="224" y="719"/>
                    <a:pt x="221" y="719"/>
                    <a:pt x="213" y="718"/>
                  </a:cubicBezTo>
                  <a:lnTo>
                    <a:pt x="213" y="718"/>
                  </a:lnTo>
                  <a:cubicBezTo>
                    <a:pt x="213" y="718"/>
                    <a:pt x="213" y="718"/>
                    <a:pt x="214" y="718"/>
                  </a:cubicBezTo>
                  <a:cubicBezTo>
                    <a:pt x="203" y="717"/>
                    <a:pt x="200" y="716"/>
                    <a:pt x="203" y="716"/>
                  </a:cubicBezTo>
                  <a:cubicBezTo>
                    <a:pt x="205" y="716"/>
                    <a:pt x="209" y="716"/>
                    <a:pt x="215" y="717"/>
                  </a:cubicBezTo>
                  <a:cubicBezTo>
                    <a:pt x="200" y="715"/>
                    <a:pt x="201" y="715"/>
                    <a:pt x="201" y="715"/>
                  </a:cubicBezTo>
                  <a:cubicBezTo>
                    <a:pt x="201" y="715"/>
                    <a:pt x="202" y="715"/>
                    <a:pt x="201" y="714"/>
                  </a:cubicBezTo>
                  <a:lnTo>
                    <a:pt x="201" y="714"/>
                  </a:lnTo>
                  <a:lnTo>
                    <a:pt x="204" y="715"/>
                  </a:lnTo>
                  <a:cubicBezTo>
                    <a:pt x="208" y="715"/>
                    <a:pt x="211" y="715"/>
                    <a:pt x="212" y="715"/>
                  </a:cubicBezTo>
                  <a:cubicBezTo>
                    <a:pt x="215" y="715"/>
                    <a:pt x="209" y="714"/>
                    <a:pt x="191" y="711"/>
                  </a:cubicBezTo>
                  <a:cubicBezTo>
                    <a:pt x="178" y="709"/>
                    <a:pt x="172" y="708"/>
                    <a:pt x="172" y="708"/>
                  </a:cubicBezTo>
                  <a:lnTo>
                    <a:pt x="172" y="708"/>
                  </a:lnTo>
                  <a:cubicBezTo>
                    <a:pt x="172" y="708"/>
                    <a:pt x="179" y="709"/>
                    <a:pt x="192" y="711"/>
                  </a:cubicBezTo>
                  <a:cubicBezTo>
                    <a:pt x="197" y="712"/>
                    <a:pt x="202" y="713"/>
                    <a:pt x="206" y="714"/>
                  </a:cubicBezTo>
                  <a:lnTo>
                    <a:pt x="206" y="714"/>
                  </a:lnTo>
                  <a:cubicBezTo>
                    <a:pt x="206" y="714"/>
                    <a:pt x="207" y="714"/>
                    <a:pt x="193" y="711"/>
                  </a:cubicBezTo>
                  <a:lnTo>
                    <a:pt x="195" y="710"/>
                  </a:lnTo>
                  <a:cubicBezTo>
                    <a:pt x="200" y="711"/>
                    <a:pt x="205" y="712"/>
                    <a:pt x="210" y="712"/>
                  </a:cubicBezTo>
                  <a:cubicBezTo>
                    <a:pt x="204" y="711"/>
                    <a:pt x="201" y="711"/>
                    <a:pt x="201" y="711"/>
                  </a:cubicBezTo>
                  <a:lnTo>
                    <a:pt x="201" y="711"/>
                  </a:lnTo>
                  <a:cubicBezTo>
                    <a:pt x="201" y="711"/>
                    <a:pt x="205" y="711"/>
                    <a:pt x="211" y="712"/>
                  </a:cubicBezTo>
                  <a:cubicBezTo>
                    <a:pt x="217" y="713"/>
                    <a:pt x="220" y="714"/>
                    <a:pt x="220" y="714"/>
                  </a:cubicBezTo>
                  <a:cubicBezTo>
                    <a:pt x="221" y="714"/>
                    <a:pt x="215" y="713"/>
                    <a:pt x="199" y="709"/>
                  </a:cubicBezTo>
                  <a:cubicBezTo>
                    <a:pt x="193" y="708"/>
                    <a:pt x="190" y="707"/>
                    <a:pt x="190" y="707"/>
                  </a:cubicBezTo>
                  <a:lnTo>
                    <a:pt x="190" y="707"/>
                  </a:lnTo>
                  <a:cubicBezTo>
                    <a:pt x="190" y="707"/>
                    <a:pt x="193" y="708"/>
                    <a:pt x="200" y="709"/>
                  </a:cubicBezTo>
                  <a:cubicBezTo>
                    <a:pt x="215" y="712"/>
                    <a:pt x="222" y="713"/>
                    <a:pt x="222" y="713"/>
                  </a:cubicBezTo>
                  <a:cubicBezTo>
                    <a:pt x="222" y="713"/>
                    <a:pt x="219" y="712"/>
                    <a:pt x="214" y="711"/>
                  </a:cubicBezTo>
                  <a:cubicBezTo>
                    <a:pt x="210" y="710"/>
                    <a:pt x="206" y="710"/>
                    <a:pt x="202" y="708"/>
                  </a:cubicBezTo>
                  <a:lnTo>
                    <a:pt x="202" y="708"/>
                  </a:lnTo>
                  <a:cubicBezTo>
                    <a:pt x="206" y="709"/>
                    <a:pt x="209" y="710"/>
                    <a:pt x="213" y="710"/>
                  </a:cubicBezTo>
                  <a:cubicBezTo>
                    <a:pt x="216" y="710"/>
                    <a:pt x="219" y="709"/>
                    <a:pt x="223" y="708"/>
                  </a:cubicBezTo>
                  <a:cubicBezTo>
                    <a:pt x="223" y="708"/>
                    <a:pt x="213" y="705"/>
                    <a:pt x="201" y="701"/>
                  </a:cubicBezTo>
                  <a:cubicBezTo>
                    <a:pt x="199" y="701"/>
                    <a:pt x="197" y="700"/>
                    <a:pt x="196" y="700"/>
                  </a:cubicBezTo>
                  <a:lnTo>
                    <a:pt x="196" y="700"/>
                  </a:lnTo>
                  <a:cubicBezTo>
                    <a:pt x="198" y="700"/>
                    <a:pt x="200" y="701"/>
                    <a:pt x="202" y="701"/>
                  </a:cubicBezTo>
                  <a:cubicBezTo>
                    <a:pt x="219" y="706"/>
                    <a:pt x="228" y="709"/>
                    <a:pt x="228" y="709"/>
                  </a:cubicBezTo>
                  <a:cubicBezTo>
                    <a:pt x="228" y="709"/>
                    <a:pt x="220" y="706"/>
                    <a:pt x="204" y="701"/>
                  </a:cubicBezTo>
                  <a:cubicBezTo>
                    <a:pt x="192" y="698"/>
                    <a:pt x="187" y="696"/>
                    <a:pt x="187" y="696"/>
                  </a:cubicBezTo>
                  <a:lnTo>
                    <a:pt x="187" y="696"/>
                  </a:lnTo>
                  <a:cubicBezTo>
                    <a:pt x="187" y="696"/>
                    <a:pt x="193" y="698"/>
                    <a:pt x="205" y="701"/>
                  </a:cubicBezTo>
                  <a:cubicBezTo>
                    <a:pt x="210" y="702"/>
                    <a:pt x="213" y="703"/>
                    <a:pt x="213" y="703"/>
                  </a:cubicBezTo>
                  <a:cubicBezTo>
                    <a:pt x="213" y="703"/>
                    <a:pt x="210" y="702"/>
                    <a:pt x="206" y="700"/>
                  </a:cubicBezTo>
                  <a:lnTo>
                    <a:pt x="206" y="700"/>
                  </a:lnTo>
                  <a:cubicBezTo>
                    <a:pt x="214" y="703"/>
                    <a:pt x="221" y="705"/>
                    <a:pt x="221" y="705"/>
                  </a:cubicBezTo>
                  <a:cubicBezTo>
                    <a:pt x="221" y="705"/>
                    <a:pt x="220" y="704"/>
                    <a:pt x="217" y="703"/>
                  </a:cubicBezTo>
                  <a:lnTo>
                    <a:pt x="217" y="703"/>
                  </a:lnTo>
                  <a:cubicBezTo>
                    <a:pt x="222" y="705"/>
                    <a:pt x="225" y="706"/>
                    <a:pt x="228" y="707"/>
                  </a:cubicBezTo>
                  <a:cubicBezTo>
                    <a:pt x="231" y="708"/>
                    <a:pt x="233" y="708"/>
                    <a:pt x="233" y="708"/>
                  </a:cubicBezTo>
                  <a:cubicBezTo>
                    <a:pt x="234" y="708"/>
                    <a:pt x="227" y="706"/>
                    <a:pt x="220" y="702"/>
                  </a:cubicBezTo>
                  <a:cubicBezTo>
                    <a:pt x="211" y="698"/>
                    <a:pt x="207" y="696"/>
                    <a:pt x="207" y="696"/>
                  </a:cubicBezTo>
                  <a:lnTo>
                    <a:pt x="207" y="696"/>
                  </a:lnTo>
                  <a:cubicBezTo>
                    <a:pt x="208" y="696"/>
                    <a:pt x="212" y="698"/>
                    <a:pt x="222" y="702"/>
                  </a:cubicBezTo>
                  <a:cubicBezTo>
                    <a:pt x="228" y="705"/>
                    <a:pt x="232" y="706"/>
                    <a:pt x="232" y="706"/>
                  </a:cubicBezTo>
                  <a:cubicBezTo>
                    <a:pt x="234" y="706"/>
                    <a:pt x="226" y="703"/>
                    <a:pt x="215" y="697"/>
                  </a:cubicBezTo>
                  <a:cubicBezTo>
                    <a:pt x="204" y="692"/>
                    <a:pt x="200" y="690"/>
                    <a:pt x="200" y="690"/>
                  </a:cubicBezTo>
                  <a:lnTo>
                    <a:pt x="200" y="690"/>
                  </a:lnTo>
                  <a:cubicBezTo>
                    <a:pt x="200" y="690"/>
                    <a:pt x="202" y="691"/>
                    <a:pt x="206" y="692"/>
                  </a:cubicBezTo>
                  <a:cubicBezTo>
                    <a:pt x="209" y="695"/>
                    <a:pt x="213" y="696"/>
                    <a:pt x="216" y="697"/>
                  </a:cubicBezTo>
                  <a:cubicBezTo>
                    <a:pt x="216" y="697"/>
                    <a:pt x="216" y="697"/>
                    <a:pt x="217" y="697"/>
                  </a:cubicBezTo>
                  <a:cubicBezTo>
                    <a:pt x="218" y="697"/>
                    <a:pt x="220" y="697"/>
                    <a:pt x="226" y="700"/>
                  </a:cubicBezTo>
                  <a:cubicBezTo>
                    <a:pt x="226" y="700"/>
                    <a:pt x="226" y="700"/>
                    <a:pt x="218" y="696"/>
                  </a:cubicBezTo>
                  <a:cubicBezTo>
                    <a:pt x="212" y="692"/>
                    <a:pt x="210" y="690"/>
                    <a:pt x="211" y="690"/>
                  </a:cubicBezTo>
                  <a:cubicBezTo>
                    <a:pt x="213" y="690"/>
                    <a:pt x="221" y="694"/>
                    <a:pt x="231" y="699"/>
                  </a:cubicBezTo>
                  <a:lnTo>
                    <a:pt x="223" y="693"/>
                  </a:lnTo>
                  <a:cubicBezTo>
                    <a:pt x="213" y="688"/>
                    <a:pt x="207" y="684"/>
                    <a:pt x="207" y="684"/>
                  </a:cubicBezTo>
                  <a:lnTo>
                    <a:pt x="207" y="684"/>
                  </a:lnTo>
                  <a:cubicBezTo>
                    <a:pt x="207" y="684"/>
                    <a:pt x="210" y="685"/>
                    <a:pt x="216" y="689"/>
                  </a:cubicBezTo>
                  <a:lnTo>
                    <a:pt x="224" y="693"/>
                  </a:lnTo>
                  <a:cubicBezTo>
                    <a:pt x="218" y="689"/>
                    <a:pt x="216" y="687"/>
                    <a:pt x="217" y="687"/>
                  </a:cubicBezTo>
                  <a:cubicBezTo>
                    <a:pt x="218" y="687"/>
                    <a:pt x="225" y="691"/>
                    <a:pt x="234" y="697"/>
                  </a:cubicBezTo>
                  <a:cubicBezTo>
                    <a:pt x="236" y="699"/>
                    <a:pt x="239" y="700"/>
                    <a:pt x="242" y="701"/>
                  </a:cubicBezTo>
                  <a:lnTo>
                    <a:pt x="235" y="697"/>
                  </a:lnTo>
                  <a:cubicBezTo>
                    <a:pt x="229" y="693"/>
                    <a:pt x="225" y="690"/>
                    <a:pt x="220" y="687"/>
                  </a:cubicBezTo>
                  <a:cubicBezTo>
                    <a:pt x="220" y="687"/>
                    <a:pt x="221" y="687"/>
                    <a:pt x="221" y="687"/>
                  </a:cubicBezTo>
                  <a:cubicBezTo>
                    <a:pt x="222" y="687"/>
                    <a:pt x="223" y="687"/>
                    <a:pt x="228" y="691"/>
                  </a:cubicBezTo>
                  <a:cubicBezTo>
                    <a:pt x="234" y="694"/>
                    <a:pt x="239" y="698"/>
                    <a:pt x="240" y="698"/>
                  </a:cubicBezTo>
                  <a:cubicBezTo>
                    <a:pt x="240" y="698"/>
                    <a:pt x="239" y="697"/>
                    <a:pt x="237" y="696"/>
                  </a:cubicBezTo>
                  <a:lnTo>
                    <a:pt x="237" y="696"/>
                  </a:lnTo>
                  <a:cubicBezTo>
                    <a:pt x="237" y="696"/>
                    <a:pt x="237" y="696"/>
                    <a:pt x="245" y="701"/>
                  </a:cubicBezTo>
                  <a:lnTo>
                    <a:pt x="246" y="700"/>
                  </a:lnTo>
                  <a:cubicBezTo>
                    <a:pt x="243" y="697"/>
                    <a:pt x="241" y="696"/>
                    <a:pt x="242" y="696"/>
                  </a:cubicBezTo>
                  <a:lnTo>
                    <a:pt x="242" y="696"/>
                  </a:lnTo>
                  <a:cubicBezTo>
                    <a:pt x="242" y="696"/>
                    <a:pt x="244" y="697"/>
                    <a:pt x="247" y="700"/>
                  </a:cubicBezTo>
                  <a:cubicBezTo>
                    <a:pt x="247" y="700"/>
                    <a:pt x="247" y="700"/>
                    <a:pt x="242" y="693"/>
                  </a:cubicBezTo>
                  <a:cubicBezTo>
                    <a:pt x="243" y="693"/>
                    <a:pt x="243" y="693"/>
                    <a:pt x="250" y="699"/>
                  </a:cubicBezTo>
                  <a:cubicBezTo>
                    <a:pt x="244" y="693"/>
                    <a:pt x="244" y="693"/>
                    <a:pt x="244" y="692"/>
                  </a:cubicBezTo>
                  <a:lnTo>
                    <a:pt x="245" y="692"/>
                  </a:lnTo>
                  <a:cubicBezTo>
                    <a:pt x="239" y="687"/>
                    <a:pt x="239" y="687"/>
                    <a:pt x="241" y="686"/>
                  </a:cubicBezTo>
                  <a:lnTo>
                    <a:pt x="241" y="686"/>
                  </a:lnTo>
                  <a:cubicBezTo>
                    <a:pt x="243" y="688"/>
                    <a:pt x="245" y="689"/>
                    <a:pt x="247" y="691"/>
                  </a:cubicBezTo>
                  <a:cubicBezTo>
                    <a:pt x="248" y="691"/>
                    <a:pt x="250" y="690"/>
                    <a:pt x="244" y="684"/>
                  </a:cubicBezTo>
                  <a:cubicBezTo>
                    <a:pt x="243" y="684"/>
                    <a:pt x="241" y="681"/>
                    <a:pt x="241" y="681"/>
                  </a:cubicBezTo>
                  <a:lnTo>
                    <a:pt x="241" y="681"/>
                  </a:lnTo>
                  <a:cubicBezTo>
                    <a:pt x="241" y="681"/>
                    <a:pt x="242" y="682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6" y="684"/>
                    <a:pt x="250" y="689"/>
                    <a:pt x="251" y="689"/>
                  </a:cubicBezTo>
                  <a:cubicBezTo>
                    <a:pt x="252" y="689"/>
                    <a:pt x="252" y="689"/>
                    <a:pt x="252" y="689"/>
                  </a:cubicBezTo>
                  <a:cubicBezTo>
                    <a:pt x="257" y="686"/>
                    <a:pt x="257" y="686"/>
                    <a:pt x="253" y="679"/>
                  </a:cubicBezTo>
                  <a:cubicBezTo>
                    <a:pt x="248" y="672"/>
                    <a:pt x="245" y="669"/>
                    <a:pt x="246" y="669"/>
                  </a:cubicBezTo>
                  <a:lnTo>
                    <a:pt x="246" y="669"/>
                  </a:lnTo>
                  <a:cubicBezTo>
                    <a:pt x="247" y="669"/>
                    <a:pt x="250" y="672"/>
                    <a:pt x="255" y="678"/>
                  </a:cubicBezTo>
                  <a:cubicBezTo>
                    <a:pt x="261" y="684"/>
                    <a:pt x="265" y="687"/>
                    <a:pt x="266" y="687"/>
                  </a:cubicBezTo>
                  <a:cubicBezTo>
                    <a:pt x="267" y="687"/>
                    <a:pt x="266" y="685"/>
                    <a:pt x="264" y="682"/>
                  </a:cubicBezTo>
                  <a:cubicBezTo>
                    <a:pt x="261" y="674"/>
                    <a:pt x="261" y="674"/>
                    <a:pt x="262" y="674"/>
                  </a:cubicBezTo>
                  <a:cubicBezTo>
                    <a:pt x="264" y="677"/>
                    <a:pt x="265" y="679"/>
                    <a:pt x="266" y="679"/>
                  </a:cubicBezTo>
                  <a:cubicBezTo>
                    <a:pt x="267" y="679"/>
                    <a:pt x="267" y="676"/>
                    <a:pt x="266" y="671"/>
                  </a:cubicBezTo>
                  <a:cubicBezTo>
                    <a:pt x="267" y="671"/>
                    <a:pt x="267" y="670"/>
                    <a:pt x="267" y="670"/>
                  </a:cubicBezTo>
                  <a:cubicBezTo>
                    <a:pt x="268" y="670"/>
                    <a:pt x="269" y="672"/>
                    <a:pt x="272" y="677"/>
                  </a:cubicBezTo>
                  <a:lnTo>
                    <a:pt x="275" y="675"/>
                  </a:lnTo>
                  <a:cubicBezTo>
                    <a:pt x="272" y="666"/>
                    <a:pt x="275" y="663"/>
                    <a:pt x="280" y="663"/>
                  </a:cubicBezTo>
                  <a:cubicBezTo>
                    <a:pt x="283" y="663"/>
                    <a:pt x="286" y="664"/>
                    <a:pt x="289" y="666"/>
                  </a:cubicBezTo>
                  <a:cubicBezTo>
                    <a:pt x="289" y="666"/>
                    <a:pt x="290" y="665"/>
                    <a:pt x="287" y="659"/>
                  </a:cubicBezTo>
                  <a:cubicBezTo>
                    <a:pt x="282" y="651"/>
                    <a:pt x="281" y="647"/>
                    <a:pt x="282" y="647"/>
                  </a:cubicBezTo>
                  <a:lnTo>
                    <a:pt x="282" y="647"/>
                  </a:lnTo>
                  <a:cubicBezTo>
                    <a:pt x="282" y="647"/>
                    <a:pt x="285" y="650"/>
                    <a:pt x="289" y="656"/>
                  </a:cubicBezTo>
                  <a:cubicBezTo>
                    <a:pt x="294" y="663"/>
                    <a:pt x="296" y="666"/>
                    <a:pt x="297" y="666"/>
                  </a:cubicBezTo>
                  <a:cubicBezTo>
                    <a:pt x="297" y="666"/>
                    <a:pt x="295" y="663"/>
                    <a:pt x="291" y="655"/>
                  </a:cubicBezTo>
                  <a:cubicBezTo>
                    <a:pt x="289" y="651"/>
                    <a:pt x="290" y="648"/>
                    <a:pt x="293" y="648"/>
                  </a:cubicBezTo>
                  <a:cubicBezTo>
                    <a:pt x="295" y="648"/>
                    <a:pt x="299" y="651"/>
                    <a:pt x="302" y="658"/>
                  </a:cubicBezTo>
                  <a:lnTo>
                    <a:pt x="312" y="670"/>
                  </a:lnTo>
                  <a:cubicBezTo>
                    <a:pt x="309" y="663"/>
                    <a:pt x="310" y="662"/>
                    <a:pt x="310" y="662"/>
                  </a:cubicBezTo>
                  <a:cubicBezTo>
                    <a:pt x="306" y="655"/>
                    <a:pt x="307" y="654"/>
                    <a:pt x="311" y="651"/>
                  </a:cubicBezTo>
                  <a:cubicBezTo>
                    <a:pt x="314" y="650"/>
                    <a:pt x="315" y="638"/>
                    <a:pt x="317" y="637"/>
                  </a:cubicBezTo>
                  <a:cubicBezTo>
                    <a:pt x="319" y="635"/>
                    <a:pt x="321" y="634"/>
                    <a:pt x="324" y="634"/>
                  </a:cubicBezTo>
                  <a:cubicBezTo>
                    <a:pt x="326" y="634"/>
                    <a:pt x="329" y="636"/>
                    <a:pt x="330" y="637"/>
                  </a:cubicBezTo>
                  <a:cubicBezTo>
                    <a:pt x="333" y="636"/>
                    <a:pt x="334" y="635"/>
                    <a:pt x="331" y="627"/>
                  </a:cubicBezTo>
                  <a:cubicBezTo>
                    <a:pt x="329" y="623"/>
                    <a:pt x="329" y="620"/>
                    <a:pt x="331" y="620"/>
                  </a:cubicBezTo>
                  <a:cubicBezTo>
                    <a:pt x="332" y="620"/>
                    <a:pt x="334" y="621"/>
                    <a:pt x="336" y="624"/>
                  </a:cubicBezTo>
                  <a:lnTo>
                    <a:pt x="337" y="623"/>
                  </a:lnTo>
                  <a:cubicBezTo>
                    <a:pt x="335" y="615"/>
                    <a:pt x="336" y="614"/>
                    <a:pt x="336" y="614"/>
                  </a:cubicBezTo>
                  <a:lnTo>
                    <a:pt x="336" y="614"/>
                  </a:lnTo>
                  <a:cubicBezTo>
                    <a:pt x="339" y="617"/>
                    <a:pt x="343" y="621"/>
                    <a:pt x="344" y="621"/>
                  </a:cubicBezTo>
                  <a:cubicBezTo>
                    <a:pt x="345" y="621"/>
                    <a:pt x="345" y="620"/>
                    <a:pt x="344" y="617"/>
                  </a:cubicBezTo>
                  <a:cubicBezTo>
                    <a:pt x="338" y="612"/>
                    <a:pt x="339" y="610"/>
                    <a:pt x="343" y="608"/>
                  </a:cubicBezTo>
                  <a:lnTo>
                    <a:pt x="343" y="608"/>
                  </a:lnTo>
                  <a:cubicBezTo>
                    <a:pt x="343" y="608"/>
                    <a:pt x="344" y="609"/>
                    <a:pt x="344" y="609"/>
                  </a:cubicBezTo>
                  <a:cubicBezTo>
                    <a:pt x="356" y="609"/>
                    <a:pt x="394" y="577"/>
                    <a:pt x="389" y="571"/>
                  </a:cubicBezTo>
                  <a:lnTo>
                    <a:pt x="392" y="568"/>
                  </a:lnTo>
                  <a:lnTo>
                    <a:pt x="397" y="564"/>
                  </a:lnTo>
                  <a:cubicBezTo>
                    <a:pt x="400" y="568"/>
                    <a:pt x="402" y="569"/>
                    <a:pt x="404" y="569"/>
                  </a:cubicBezTo>
                  <a:cubicBezTo>
                    <a:pt x="408" y="569"/>
                    <a:pt x="407" y="562"/>
                    <a:pt x="407" y="555"/>
                  </a:cubicBezTo>
                  <a:cubicBezTo>
                    <a:pt x="402" y="549"/>
                    <a:pt x="403" y="548"/>
                    <a:pt x="404" y="546"/>
                  </a:cubicBezTo>
                  <a:lnTo>
                    <a:pt x="404" y="546"/>
                  </a:lnTo>
                  <a:cubicBezTo>
                    <a:pt x="410" y="552"/>
                    <a:pt x="413" y="554"/>
                    <a:pt x="415" y="554"/>
                  </a:cubicBezTo>
                  <a:cubicBezTo>
                    <a:pt x="418" y="554"/>
                    <a:pt x="419" y="551"/>
                    <a:pt x="417" y="546"/>
                  </a:cubicBezTo>
                  <a:cubicBezTo>
                    <a:pt x="411" y="539"/>
                    <a:pt x="409" y="536"/>
                    <a:pt x="410" y="536"/>
                  </a:cubicBezTo>
                  <a:lnTo>
                    <a:pt x="410" y="536"/>
                  </a:lnTo>
                  <a:cubicBezTo>
                    <a:pt x="411" y="536"/>
                    <a:pt x="414" y="538"/>
                    <a:pt x="419" y="544"/>
                  </a:cubicBezTo>
                  <a:cubicBezTo>
                    <a:pt x="423" y="549"/>
                    <a:pt x="427" y="551"/>
                    <a:pt x="428" y="551"/>
                  </a:cubicBezTo>
                  <a:cubicBezTo>
                    <a:pt x="430" y="551"/>
                    <a:pt x="428" y="546"/>
                    <a:pt x="419" y="534"/>
                  </a:cubicBezTo>
                  <a:cubicBezTo>
                    <a:pt x="417" y="530"/>
                    <a:pt x="416" y="528"/>
                    <a:pt x="416" y="528"/>
                  </a:cubicBezTo>
                  <a:lnTo>
                    <a:pt x="416" y="528"/>
                  </a:lnTo>
                  <a:cubicBezTo>
                    <a:pt x="416" y="528"/>
                    <a:pt x="418" y="530"/>
                    <a:pt x="421" y="532"/>
                  </a:cubicBezTo>
                  <a:cubicBezTo>
                    <a:pt x="428" y="537"/>
                    <a:pt x="431" y="539"/>
                    <a:pt x="432" y="539"/>
                  </a:cubicBezTo>
                  <a:cubicBezTo>
                    <a:pt x="433" y="539"/>
                    <a:pt x="432" y="538"/>
                    <a:pt x="429" y="535"/>
                  </a:cubicBezTo>
                  <a:cubicBezTo>
                    <a:pt x="423" y="528"/>
                    <a:pt x="421" y="524"/>
                    <a:pt x="423" y="524"/>
                  </a:cubicBezTo>
                  <a:cubicBezTo>
                    <a:pt x="424" y="524"/>
                    <a:pt x="427" y="526"/>
                    <a:pt x="432" y="531"/>
                  </a:cubicBezTo>
                  <a:cubicBezTo>
                    <a:pt x="439" y="535"/>
                    <a:pt x="443" y="537"/>
                    <a:pt x="444" y="537"/>
                  </a:cubicBezTo>
                  <a:cubicBezTo>
                    <a:pt x="445" y="537"/>
                    <a:pt x="442" y="534"/>
                    <a:pt x="437" y="527"/>
                  </a:cubicBezTo>
                  <a:cubicBezTo>
                    <a:pt x="430" y="520"/>
                    <a:pt x="429" y="515"/>
                    <a:pt x="433" y="515"/>
                  </a:cubicBezTo>
                  <a:cubicBezTo>
                    <a:pt x="435" y="515"/>
                    <a:pt x="439" y="517"/>
                    <a:pt x="444" y="521"/>
                  </a:cubicBezTo>
                  <a:cubicBezTo>
                    <a:pt x="444" y="521"/>
                    <a:pt x="444" y="520"/>
                    <a:pt x="444" y="520"/>
                  </a:cubicBezTo>
                  <a:cubicBezTo>
                    <a:pt x="445" y="520"/>
                    <a:pt x="447" y="521"/>
                    <a:pt x="448" y="521"/>
                  </a:cubicBezTo>
                  <a:cubicBezTo>
                    <a:pt x="448" y="521"/>
                    <a:pt x="448" y="521"/>
                    <a:pt x="446" y="518"/>
                  </a:cubicBezTo>
                  <a:lnTo>
                    <a:pt x="446" y="518"/>
                  </a:lnTo>
                  <a:lnTo>
                    <a:pt x="454" y="523"/>
                  </a:lnTo>
                  <a:lnTo>
                    <a:pt x="456" y="520"/>
                  </a:lnTo>
                  <a:lnTo>
                    <a:pt x="449" y="514"/>
                  </a:lnTo>
                  <a:cubicBezTo>
                    <a:pt x="458" y="512"/>
                    <a:pt x="466" y="508"/>
                    <a:pt x="473" y="503"/>
                  </a:cubicBezTo>
                  <a:cubicBezTo>
                    <a:pt x="486" y="489"/>
                    <a:pt x="487" y="487"/>
                    <a:pt x="481" y="483"/>
                  </a:cubicBezTo>
                  <a:cubicBezTo>
                    <a:pt x="473" y="477"/>
                    <a:pt x="470" y="474"/>
                    <a:pt x="472" y="474"/>
                  </a:cubicBezTo>
                  <a:cubicBezTo>
                    <a:pt x="473" y="474"/>
                    <a:pt x="477" y="476"/>
                    <a:pt x="483" y="480"/>
                  </a:cubicBezTo>
                  <a:cubicBezTo>
                    <a:pt x="483" y="480"/>
                    <a:pt x="484" y="480"/>
                    <a:pt x="485" y="480"/>
                  </a:cubicBezTo>
                  <a:cubicBezTo>
                    <a:pt x="486" y="480"/>
                    <a:pt x="488" y="480"/>
                    <a:pt x="490" y="480"/>
                  </a:cubicBezTo>
                  <a:cubicBezTo>
                    <a:pt x="492" y="480"/>
                    <a:pt x="494" y="480"/>
                    <a:pt x="495" y="479"/>
                  </a:cubicBezTo>
                  <a:cubicBezTo>
                    <a:pt x="497" y="478"/>
                    <a:pt x="498" y="476"/>
                    <a:pt x="500" y="476"/>
                  </a:cubicBezTo>
                  <a:cubicBezTo>
                    <a:pt x="501" y="476"/>
                    <a:pt x="503" y="477"/>
                    <a:pt x="505" y="479"/>
                  </a:cubicBezTo>
                  <a:lnTo>
                    <a:pt x="506" y="478"/>
                  </a:lnTo>
                  <a:cubicBezTo>
                    <a:pt x="497" y="465"/>
                    <a:pt x="502" y="458"/>
                    <a:pt x="511" y="458"/>
                  </a:cubicBezTo>
                  <a:cubicBezTo>
                    <a:pt x="512" y="458"/>
                    <a:pt x="513" y="458"/>
                    <a:pt x="513" y="458"/>
                  </a:cubicBezTo>
                  <a:cubicBezTo>
                    <a:pt x="515" y="456"/>
                    <a:pt x="517" y="454"/>
                    <a:pt x="512" y="447"/>
                  </a:cubicBezTo>
                  <a:cubicBezTo>
                    <a:pt x="510" y="442"/>
                    <a:pt x="508" y="440"/>
                    <a:pt x="509" y="440"/>
                  </a:cubicBezTo>
                  <a:cubicBezTo>
                    <a:pt x="510" y="440"/>
                    <a:pt x="512" y="441"/>
                    <a:pt x="515" y="443"/>
                  </a:cubicBezTo>
                  <a:cubicBezTo>
                    <a:pt x="518" y="445"/>
                    <a:pt x="521" y="445"/>
                    <a:pt x="523" y="445"/>
                  </a:cubicBezTo>
                  <a:cubicBezTo>
                    <a:pt x="528" y="445"/>
                    <a:pt x="531" y="442"/>
                    <a:pt x="522" y="435"/>
                  </a:cubicBezTo>
                  <a:lnTo>
                    <a:pt x="522" y="435"/>
                  </a:lnTo>
                  <a:lnTo>
                    <a:pt x="530" y="439"/>
                  </a:lnTo>
                  <a:cubicBezTo>
                    <a:pt x="531" y="439"/>
                    <a:pt x="532" y="440"/>
                    <a:pt x="533" y="440"/>
                  </a:cubicBezTo>
                  <a:cubicBezTo>
                    <a:pt x="535" y="440"/>
                    <a:pt x="531" y="435"/>
                    <a:pt x="526" y="431"/>
                  </a:cubicBezTo>
                  <a:cubicBezTo>
                    <a:pt x="519" y="426"/>
                    <a:pt x="516" y="423"/>
                    <a:pt x="517" y="423"/>
                  </a:cubicBezTo>
                  <a:lnTo>
                    <a:pt x="517" y="423"/>
                  </a:lnTo>
                  <a:cubicBezTo>
                    <a:pt x="518" y="423"/>
                    <a:pt x="523" y="426"/>
                    <a:pt x="533" y="433"/>
                  </a:cubicBezTo>
                  <a:cubicBezTo>
                    <a:pt x="541" y="439"/>
                    <a:pt x="544" y="441"/>
                    <a:pt x="545" y="441"/>
                  </a:cubicBezTo>
                  <a:cubicBezTo>
                    <a:pt x="546" y="441"/>
                    <a:pt x="544" y="439"/>
                    <a:pt x="541" y="437"/>
                  </a:cubicBezTo>
                  <a:cubicBezTo>
                    <a:pt x="537" y="432"/>
                    <a:pt x="532" y="427"/>
                    <a:pt x="535" y="427"/>
                  </a:cubicBezTo>
                  <a:cubicBezTo>
                    <a:pt x="535" y="427"/>
                    <a:pt x="536" y="427"/>
                    <a:pt x="538" y="428"/>
                  </a:cubicBezTo>
                  <a:lnTo>
                    <a:pt x="538" y="428"/>
                  </a:lnTo>
                  <a:cubicBezTo>
                    <a:pt x="539" y="426"/>
                    <a:pt x="540" y="425"/>
                    <a:pt x="527" y="415"/>
                  </a:cubicBezTo>
                  <a:cubicBezTo>
                    <a:pt x="521" y="411"/>
                    <a:pt x="522" y="410"/>
                    <a:pt x="522" y="408"/>
                  </a:cubicBezTo>
                  <a:lnTo>
                    <a:pt x="522" y="408"/>
                  </a:lnTo>
                  <a:cubicBezTo>
                    <a:pt x="528" y="411"/>
                    <a:pt x="531" y="415"/>
                    <a:pt x="535" y="419"/>
                  </a:cubicBezTo>
                  <a:lnTo>
                    <a:pt x="537" y="416"/>
                  </a:lnTo>
                  <a:cubicBezTo>
                    <a:pt x="537" y="416"/>
                    <a:pt x="537" y="416"/>
                    <a:pt x="538" y="416"/>
                  </a:cubicBezTo>
                  <a:cubicBezTo>
                    <a:pt x="541" y="416"/>
                    <a:pt x="548" y="418"/>
                    <a:pt x="554" y="422"/>
                  </a:cubicBezTo>
                  <a:cubicBezTo>
                    <a:pt x="556" y="423"/>
                    <a:pt x="557" y="424"/>
                    <a:pt x="558" y="424"/>
                  </a:cubicBezTo>
                  <a:cubicBezTo>
                    <a:pt x="559" y="424"/>
                    <a:pt x="557" y="421"/>
                    <a:pt x="548" y="415"/>
                  </a:cubicBezTo>
                  <a:cubicBezTo>
                    <a:pt x="535" y="406"/>
                    <a:pt x="535" y="406"/>
                    <a:pt x="537" y="403"/>
                  </a:cubicBezTo>
                  <a:cubicBezTo>
                    <a:pt x="537" y="402"/>
                    <a:pt x="538" y="402"/>
                    <a:pt x="539" y="402"/>
                  </a:cubicBezTo>
                  <a:cubicBezTo>
                    <a:pt x="540" y="402"/>
                    <a:pt x="542" y="403"/>
                    <a:pt x="546" y="405"/>
                  </a:cubicBezTo>
                  <a:cubicBezTo>
                    <a:pt x="550" y="408"/>
                    <a:pt x="551" y="410"/>
                    <a:pt x="552" y="410"/>
                  </a:cubicBezTo>
                  <a:cubicBezTo>
                    <a:pt x="553" y="410"/>
                    <a:pt x="553" y="409"/>
                    <a:pt x="554" y="407"/>
                  </a:cubicBezTo>
                  <a:cubicBezTo>
                    <a:pt x="557" y="403"/>
                    <a:pt x="540" y="385"/>
                    <a:pt x="528" y="375"/>
                  </a:cubicBezTo>
                  <a:cubicBezTo>
                    <a:pt x="521" y="370"/>
                    <a:pt x="517" y="368"/>
                    <a:pt x="518" y="368"/>
                  </a:cubicBezTo>
                  <a:lnTo>
                    <a:pt x="518" y="368"/>
                  </a:lnTo>
                  <a:cubicBezTo>
                    <a:pt x="518" y="368"/>
                    <a:pt x="522" y="370"/>
                    <a:pt x="529" y="374"/>
                  </a:cubicBezTo>
                  <a:cubicBezTo>
                    <a:pt x="533" y="376"/>
                    <a:pt x="535" y="377"/>
                    <a:pt x="536" y="377"/>
                  </a:cubicBezTo>
                  <a:cubicBezTo>
                    <a:pt x="537" y="377"/>
                    <a:pt x="537" y="376"/>
                    <a:pt x="538" y="376"/>
                  </a:cubicBezTo>
                  <a:cubicBezTo>
                    <a:pt x="535" y="374"/>
                    <a:pt x="535" y="373"/>
                    <a:pt x="535" y="373"/>
                  </a:cubicBezTo>
                  <a:cubicBezTo>
                    <a:pt x="536" y="373"/>
                    <a:pt x="539" y="375"/>
                    <a:pt x="538" y="376"/>
                  </a:cubicBezTo>
                  <a:cubicBezTo>
                    <a:pt x="545" y="380"/>
                    <a:pt x="543" y="382"/>
                    <a:pt x="542" y="383"/>
                  </a:cubicBezTo>
                  <a:lnTo>
                    <a:pt x="549" y="387"/>
                  </a:lnTo>
                  <a:cubicBezTo>
                    <a:pt x="555" y="391"/>
                    <a:pt x="559" y="392"/>
                    <a:pt x="561" y="392"/>
                  </a:cubicBezTo>
                  <a:cubicBezTo>
                    <a:pt x="562" y="392"/>
                    <a:pt x="559" y="389"/>
                    <a:pt x="552" y="384"/>
                  </a:cubicBezTo>
                  <a:cubicBezTo>
                    <a:pt x="549" y="380"/>
                    <a:pt x="548" y="378"/>
                    <a:pt x="549" y="378"/>
                  </a:cubicBezTo>
                  <a:cubicBezTo>
                    <a:pt x="550" y="378"/>
                    <a:pt x="551" y="379"/>
                    <a:pt x="555" y="380"/>
                  </a:cubicBezTo>
                  <a:cubicBezTo>
                    <a:pt x="559" y="383"/>
                    <a:pt x="564" y="385"/>
                    <a:pt x="565" y="385"/>
                  </a:cubicBezTo>
                  <a:cubicBezTo>
                    <a:pt x="565" y="385"/>
                    <a:pt x="565" y="384"/>
                    <a:pt x="563" y="383"/>
                  </a:cubicBezTo>
                  <a:cubicBezTo>
                    <a:pt x="563" y="383"/>
                    <a:pt x="564" y="381"/>
                    <a:pt x="567" y="381"/>
                  </a:cubicBezTo>
                  <a:cubicBezTo>
                    <a:pt x="568" y="381"/>
                    <a:pt x="570" y="382"/>
                    <a:pt x="573" y="383"/>
                  </a:cubicBezTo>
                  <a:cubicBezTo>
                    <a:pt x="575" y="379"/>
                    <a:pt x="576" y="378"/>
                    <a:pt x="569" y="374"/>
                  </a:cubicBezTo>
                  <a:cubicBezTo>
                    <a:pt x="561" y="369"/>
                    <a:pt x="563" y="368"/>
                    <a:pt x="564" y="367"/>
                  </a:cubicBezTo>
                  <a:cubicBezTo>
                    <a:pt x="565" y="365"/>
                    <a:pt x="566" y="364"/>
                    <a:pt x="559" y="359"/>
                  </a:cubicBezTo>
                  <a:cubicBezTo>
                    <a:pt x="552" y="355"/>
                    <a:pt x="547" y="349"/>
                    <a:pt x="548" y="347"/>
                  </a:cubicBezTo>
                  <a:cubicBezTo>
                    <a:pt x="546" y="343"/>
                    <a:pt x="545" y="341"/>
                    <a:pt x="546" y="341"/>
                  </a:cubicBezTo>
                  <a:cubicBezTo>
                    <a:pt x="547" y="341"/>
                    <a:pt x="551" y="343"/>
                    <a:pt x="558" y="347"/>
                  </a:cubicBezTo>
                  <a:cubicBezTo>
                    <a:pt x="561" y="349"/>
                    <a:pt x="563" y="349"/>
                    <a:pt x="564" y="349"/>
                  </a:cubicBezTo>
                  <a:cubicBezTo>
                    <a:pt x="566" y="349"/>
                    <a:pt x="566" y="349"/>
                    <a:pt x="567" y="348"/>
                  </a:cubicBezTo>
                  <a:cubicBezTo>
                    <a:pt x="567" y="348"/>
                    <a:pt x="567" y="348"/>
                    <a:pt x="568" y="348"/>
                  </a:cubicBezTo>
                  <a:cubicBezTo>
                    <a:pt x="569" y="348"/>
                    <a:pt x="571" y="348"/>
                    <a:pt x="576" y="350"/>
                  </a:cubicBezTo>
                  <a:cubicBezTo>
                    <a:pt x="577" y="351"/>
                    <a:pt x="578" y="351"/>
                    <a:pt x="579" y="351"/>
                  </a:cubicBezTo>
                  <a:cubicBezTo>
                    <a:pt x="581" y="351"/>
                    <a:pt x="575" y="347"/>
                    <a:pt x="569" y="345"/>
                  </a:cubicBezTo>
                  <a:lnTo>
                    <a:pt x="556" y="336"/>
                  </a:lnTo>
                  <a:lnTo>
                    <a:pt x="556" y="336"/>
                  </a:lnTo>
                  <a:cubicBezTo>
                    <a:pt x="564" y="338"/>
                    <a:pt x="572" y="341"/>
                    <a:pt x="578" y="346"/>
                  </a:cubicBezTo>
                  <a:cubicBezTo>
                    <a:pt x="585" y="349"/>
                    <a:pt x="589" y="351"/>
                    <a:pt x="589" y="351"/>
                  </a:cubicBezTo>
                  <a:cubicBezTo>
                    <a:pt x="590" y="351"/>
                    <a:pt x="586" y="349"/>
                    <a:pt x="579" y="345"/>
                  </a:cubicBezTo>
                  <a:cubicBezTo>
                    <a:pt x="573" y="340"/>
                    <a:pt x="568" y="335"/>
                    <a:pt x="573" y="335"/>
                  </a:cubicBezTo>
                  <a:cubicBezTo>
                    <a:pt x="574" y="335"/>
                    <a:pt x="574" y="335"/>
                    <a:pt x="575" y="336"/>
                  </a:cubicBezTo>
                  <a:cubicBezTo>
                    <a:pt x="576" y="334"/>
                    <a:pt x="578" y="332"/>
                    <a:pt x="580" y="332"/>
                  </a:cubicBezTo>
                  <a:cubicBezTo>
                    <a:pt x="582" y="332"/>
                    <a:pt x="584" y="333"/>
                    <a:pt x="586" y="334"/>
                  </a:cubicBezTo>
                  <a:cubicBezTo>
                    <a:pt x="587" y="335"/>
                    <a:pt x="588" y="335"/>
                    <a:pt x="589" y="335"/>
                  </a:cubicBezTo>
                  <a:cubicBezTo>
                    <a:pt x="592" y="335"/>
                    <a:pt x="588" y="331"/>
                    <a:pt x="588" y="331"/>
                  </a:cubicBezTo>
                  <a:cubicBezTo>
                    <a:pt x="582" y="325"/>
                    <a:pt x="583" y="324"/>
                    <a:pt x="593" y="324"/>
                  </a:cubicBezTo>
                  <a:cubicBezTo>
                    <a:pt x="598" y="325"/>
                    <a:pt x="601" y="325"/>
                    <a:pt x="604" y="325"/>
                  </a:cubicBezTo>
                  <a:cubicBezTo>
                    <a:pt x="610" y="325"/>
                    <a:pt x="607" y="323"/>
                    <a:pt x="597" y="318"/>
                  </a:cubicBezTo>
                  <a:cubicBezTo>
                    <a:pt x="593" y="315"/>
                    <a:pt x="588" y="312"/>
                    <a:pt x="589" y="312"/>
                  </a:cubicBezTo>
                  <a:cubicBezTo>
                    <a:pt x="590" y="312"/>
                    <a:pt x="593" y="313"/>
                    <a:pt x="598" y="315"/>
                  </a:cubicBezTo>
                  <a:cubicBezTo>
                    <a:pt x="600" y="316"/>
                    <a:pt x="601" y="316"/>
                    <a:pt x="602" y="316"/>
                  </a:cubicBezTo>
                  <a:cubicBezTo>
                    <a:pt x="604" y="316"/>
                    <a:pt x="598" y="312"/>
                    <a:pt x="594" y="306"/>
                  </a:cubicBezTo>
                  <a:cubicBezTo>
                    <a:pt x="586" y="300"/>
                    <a:pt x="577" y="293"/>
                    <a:pt x="567" y="288"/>
                  </a:cubicBezTo>
                  <a:cubicBezTo>
                    <a:pt x="556" y="283"/>
                    <a:pt x="554" y="281"/>
                    <a:pt x="556" y="281"/>
                  </a:cubicBezTo>
                  <a:cubicBezTo>
                    <a:pt x="557" y="281"/>
                    <a:pt x="559" y="281"/>
                    <a:pt x="561" y="282"/>
                  </a:cubicBezTo>
                  <a:cubicBezTo>
                    <a:pt x="562" y="282"/>
                    <a:pt x="562" y="281"/>
                    <a:pt x="563" y="281"/>
                  </a:cubicBezTo>
                  <a:cubicBezTo>
                    <a:pt x="565" y="281"/>
                    <a:pt x="572" y="283"/>
                    <a:pt x="577" y="286"/>
                  </a:cubicBezTo>
                  <a:cubicBezTo>
                    <a:pt x="585" y="291"/>
                    <a:pt x="584" y="292"/>
                    <a:pt x="584" y="292"/>
                  </a:cubicBezTo>
                  <a:lnTo>
                    <a:pt x="583" y="293"/>
                  </a:lnTo>
                  <a:cubicBezTo>
                    <a:pt x="588" y="296"/>
                    <a:pt x="594" y="300"/>
                    <a:pt x="597" y="300"/>
                  </a:cubicBezTo>
                  <a:cubicBezTo>
                    <a:pt x="598" y="300"/>
                    <a:pt x="598" y="299"/>
                    <a:pt x="598" y="299"/>
                  </a:cubicBezTo>
                  <a:cubicBezTo>
                    <a:pt x="601" y="299"/>
                    <a:pt x="603" y="300"/>
                    <a:pt x="604" y="300"/>
                  </a:cubicBezTo>
                  <a:cubicBezTo>
                    <a:pt x="606" y="300"/>
                    <a:pt x="605" y="298"/>
                    <a:pt x="601" y="295"/>
                  </a:cubicBezTo>
                  <a:lnTo>
                    <a:pt x="601" y="295"/>
                  </a:lnTo>
                  <a:cubicBezTo>
                    <a:pt x="603" y="296"/>
                    <a:pt x="605" y="297"/>
                    <a:pt x="606" y="297"/>
                  </a:cubicBezTo>
                  <a:cubicBezTo>
                    <a:pt x="610" y="297"/>
                    <a:pt x="611" y="294"/>
                    <a:pt x="612" y="292"/>
                  </a:cubicBezTo>
                  <a:cubicBezTo>
                    <a:pt x="614" y="289"/>
                    <a:pt x="617" y="286"/>
                    <a:pt x="620" y="286"/>
                  </a:cubicBezTo>
                  <a:cubicBezTo>
                    <a:pt x="622" y="286"/>
                    <a:pt x="623" y="287"/>
                    <a:pt x="624" y="287"/>
                  </a:cubicBezTo>
                  <a:cubicBezTo>
                    <a:pt x="627" y="284"/>
                    <a:pt x="628" y="283"/>
                    <a:pt x="620" y="279"/>
                  </a:cubicBezTo>
                  <a:cubicBezTo>
                    <a:pt x="610" y="274"/>
                    <a:pt x="607" y="272"/>
                    <a:pt x="609" y="272"/>
                  </a:cubicBezTo>
                  <a:cubicBezTo>
                    <a:pt x="610" y="272"/>
                    <a:pt x="611" y="273"/>
                    <a:pt x="614" y="274"/>
                  </a:cubicBezTo>
                  <a:cubicBezTo>
                    <a:pt x="616" y="275"/>
                    <a:pt x="619" y="275"/>
                    <a:pt x="621" y="275"/>
                  </a:cubicBezTo>
                  <a:cubicBezTo>
                    <a:pt x="634" y="275"/>
                    <a:pt x="645" y="262"/>
                    <a:pt x="633" y="255"/>
                  </a:cubicBezTo>
                  <a:lnTo>
                    <a:pt x="634" y="253"/>
                  </a:lnTo>
                  <a:cubicBezTo>
                    <a:pt x="643" y="253"/>
                    <a:pt x="649" y="244"/>
                    <a:pt x="642" y="238"/>
                  </a:cubicBezTo>
                  <a:lnTo>
                    <a:pt x="644" y="233"/>
                  </a:lnTo>
                  <a:cubicBezTo>
                    <a:pt x="646" y="234"/>
                    <a:pt x="647" y="234"/>
                    <a:pt x="648" y="234"/>
                  </a:cubicBezTo>
                  <a:cubicBezTo>
                    <a:pt x="653" y="234"/>
                    <a:pt x="652" y="232"/>
                    <a:pt x="648" y="228"/>
                  </a:cubicBezTo>
                  <a:cubicBezTo>
                    <a:pt x="643" y="224"/>
                    <a:pt x="637" y="221"/>
                    <a:pt x="638" y="221"/>
                  </a:cubicBezTo>
                  <a:lnTo>
                    <a:pt x="638" y="221"/>
                  </a:lnTo>
                  <a:cubicBezTo>
                    <a:pt x="638" y="221"/>
                    <a:pt x="639" y="221"/>
                    <a:pt x="641" y="222"/>
                  </a:cubicBezTo>
                  <a:cubicBezTo>
                    <a:pt x="643" y="223"/>
                    <a:pt x="645" y="224"/>
                    <a:pt x="646" y="224"/>
                  </a:cubicBezTo>
                  <a:cubicBezTo>
                    <a:pt x="649" y="224"/>
                    <a:pt x="651" y="221"/>
                    <a:pt x="652" y="217"/>
                  </a:cubicBezTo>
                  <a:cubicBezTo>
                    <a:pt x="656" y="211"/>
                    <a:pt x="656" y="211"/>
                    <a:pt x="648" y="209"/>
                  </a:cubicBezTo>
                  <a:cubicBezTo>
                    <a:pt x="646" y="205"/>
                    <a:pt x="646" y="203"/>
                    <a:pt x="648" y="203"/>
                  </a:cubicBezTo>
                  <a:cubicBezTo>
                    <a:pt x="650" y="203"/>
                    <a:pt x="654" y="205"/>
                    <a:pt x="658" y="207"/>
                  </a:cubicBezTo>
                  <a:cubicBezTo>
                    <a:pt x="663" y="209"/>
                    <a:pt x="667" y="211"/>
                    <a:pt x="668" y="211"/>
                  </a:cubicBezTo>
                  <a:cubicBezTo>
                    <a:pt x="670" y="211"/>
                    <a:pt x="666" y="207"/>
                    <a:pt x="652" y="200"/>
                  </a:cubicBezTo>
                  <a:cubicBezTo>
                    <a:pt x="642" y="194"/>
                    <a:pt x="639" y="191"/>
                    <a:pt x="642" y="191"/>
                  </a:cubicBezTo>
                  <a:cubicBezTo>
                    <a:pt x="643" y="191"/>
                    <a:pt x="645" y="191"/>
                    <a:pt x="647" y="192"/>
                  </a:cubicBezTo>
                  <a:cubicBezTo>
                    <a:pt x="655" y="195"/>
                    <a:pt x="653" y="196"/>
                    <a:pt x="652" y="199"/>
                  </a:cubicBezTo>
                  <a:lnTo>
                    <a:pt x="668" y="204"/>
                  </a:lnTo>
                  <a:cubicBezTo>
                    <a:pt x="668" y="203"/>
                    <a:pt x="668" y="203"/>
                    <a:pt x="661" y="199"/>
                  </a:cubicBezTo>
                  <a:cubicBezTo>
                    <a:pt x="661" y="199"/>
                    <a:pt x="662" y="196"/>
                    <a:pt x="656" y="192"/>
                  </a:cubicBezTo>
                  <a:cubicBezTo>
                    <a:pt x="649" y="187"/>
                    <a:pt x="641" y="184"/>
                    <a:pt x="633" y="183"/>
                  </a:cubicBezTo>
                  <a:cubicBezTo>
                    <a:pt x="624" y="181"/>
                    <a:pt x="625" y="180"/>
                    <a:pt x="627" y="179"/>
                  </a:cubicBezTo>
                  <a:cubicBezTo>
                    <a:pt x="634" y="179"/>
                    <a:pt x="642" y="181"/>
                    <a:pt x="649" y="186"/>
                  </a:cubicBezTo>
                  <a:cubicBezTo>
                    <a:pt x="649" y="187"/>
                    <a:pt x="656" y="191"/>
                    <a:pt x="664" y="193"/>
                  </a:cubicBezTo>
                  <a:cubicBezTo>
                    <a:pt x="664" y="193"/>
                    <a:pt x="665" y="194"/>
                    <a:pt x="665" y="194"/>
                  </a:cubicBezTo>
                  <a:cubicBezTo>
                    <a:pt x="669" y="194"/>
                    <a:pt x="658" y="182"/>
                    <a:pt x="646" y="175"/>
                  </a:cubicBezTo>
                  <a:lnTo>
                    <a:pt x="646" y="175"/>
                  </a:lnTo>
                  <a:lnTo>
                    <a:pt x="652" y="179"/>
                  </a:lnTo>
                  <a:cubicBezTo>
                    <a:pt x="654" y="179"/>
                    <a:pt x="656" y="179"/>
                    <a:pt x="657" y="179"/>
                  </a:cubicBezTo>
                  <a:cubicBezTo>
                    <a:pt x="661" y="179"/>
                    <a:pt x="662" y="178"/>
                    <a:pt x="664" y="175"/>
                  </a:cubicBezTo>
                  <a:cubicBezTo>
                    <a:pt x="665" y="172"/>
                    <a:pt x="665" y="171"/>
                    <a:pt x="658" y="167"/>
                  </a:cubicBezTo>
                  <a:cubicBezTo>
                    <a:pt x="650" y="164"/>
                    <a:pt x="642" y="162"/>
                    <a:pt x="643" y="159"/>
                  </a:cubicBezTo>
                  <a:lnTo>
                    <a:pt x="643" y="159"/>
                  </a:lnTo>
                  <a:cubicBezTo>
                    <a:pt x="643" y="160"/>
                    <a:pt x="642" y="160"/>
                    <a:pt x="642" y="160"/>
                  </a:cubicBezTo>
                  <a:cubicBezTo>
                    <a:pt x="639" y="160"/>
                    <a:pt x="633" y="158"/>
                    <a:pt x="628" y="155"/>
                  </a:cubicBezTo>
                  <a:cubicBezTo>
                    <a:pt x="633" y="155"/>
                    <a:pt x="639" y="156"/>
                    <a:pt x="644" y="157"/>
                  </a:cubicBezTo>
                  <a:cubicBezTo>
                    <a:pt x="651" y="158"/>
                    <a:pt x="656" y="159"/>
                    <a:pt x="660" y="159"/>
                  </a:cubicBezTo>
                  <a:cubicBezTo>
                    <a:pt x="667" y="159"/>
                    <a:pt x="671" y="157"/>
                    <a:pt x="672" y="153"/>
                  </a:cubicBezTo>
                  <a:cubicBezTo>
                    <a:pt x="673" y="149"/>
                    <a:pt x="678" y="146"/>
                    <a:pt x="682" y="146"/>
                  </a:cubicBezTo>
                  <a:cubicBezTo>
                    <a:pt x="683" y="146"/>
                    <a:pt x="683" y="146"/>
                    <a:pt x="684" y="146"/>
                  </a:cubicBezTo>
                  <a:cubicBezTo>
                    <a:pt x="686" y="143"/>
                    <a:pt x="686" y="141"/>
                    <a:pt x="678" y="139"/>
                  </a:cubicBezTo>
                  <a:lnTo>
                    <a:pt x="679" y="136"/>
                  </a:lnTo>
                  <a:cubicBezTo>
                    <a:pt x="680" y="136"/>
                    <a:pt x="681" y="136"/>
                    <a:pt x="682" y="136"/>
                  </a:cubicBezTo>
                  <a:cubicBezTo>
                    <a:pt x="688" y="136"/>
                    <a:pt x="688" y="133"/>
                    <a:pt x="681" y="130"/>
                  </a:cubicBezTo>
                  <a:cubicBezTo>
                    <a:pt x="674" y="127"/>
                    <a:pt x="683" y="128"/>
                    <a:pt x="683" y="126"/>
                  </a:cubicBezTo>
                  <a:cubicBezTo>
                    <a:pt x="689" y="127"/>
                    <a:pt x="693" y="127"/>
                    <a:pt x="694" y="127"/>
                  </a:cubicBezTo>
                  <a:cubicBezTo>
                    <a:pt x="696" y="127"/>
                    <a:pt x="691" y="126"/>
                    <a:pt x="676" y="121"/>
                  </a:cubicBezTo>
                  <a:cubicBezTo>
                    <a:pt x="672" y="120"/>
                    <a:pt x="668" y="120"/>
                    <a:pt x="665" y="120"/>
                  </a:cubicBezTo>
                  <a:cubicBezTo>
                    <a:pt x="661" y="120"/>
                    <a:pt x="659" y="120"/>
                    <a:pt x="659" y="121"/>
                  </a:cubicBezTo>
                  <a:lnTo>
                    <a:pt x="657" y="126"/>
                  </a:lnTo>
                  <a:lnTo>
                    <a:pt x="651" y="119"/>
                  </a:lnTo>
                  <a:cubicBezTo>
                    <a:pt x="651" y="117"/>
                    <a:pt x="646" y="111"/>
                    <a:pt x="638" y="109"/>
                  </a:cubicBezTo>
                  <a:cubicBezTo>
                    <a:pt x="638" y="109"/>
                    <a:pt x="630" y="106"/>
                    <a:pt x="630" y="104"/>
                  </a:cubicBezTo>
                  <a:lnTo>
                    <a:pt x="630" y="104"/>
                  </a:lnTo>
                  <a:lnTo>
                    <a:pt x="646" y="110"/>
                  </a:lnTo>
                  <a:cubicBezTo>
                    <a:pt x="652" y="113"/>
                    <a:pt x="660" y="117"/>
                    <a:pt x="668" y="119"/>
                  </a:cubicBezTo>
                  <a:cubicBezTo>
                    <a:pt x="673" y="120"/>
                    <a:pt x="678" y="121"/>
                    <a:pt x="681" y="121"/>
                  </a:cubicBezTo>
                  <a:cubicBezTo>
                    <a:pt x="688" y="121"/>
                    <a:pt x="689" y="119"/>
                    <a:pt x="678" y="116"/>
                  </a:cubicBezTo>
                  <a:cubicBezTo>
                    <a:pt x="679" y="114"/>
                    <a:pt x="679" y="114"/>
                    <a:pt x="681" y="114"/>
                  </a:cubicBezTo>
                  <a:cubicBezTo>
                    <a:pt x="682" y="114"/>
                    <a:pt x="684" y="114"/>
                    <a:pt x="687" y="115"/>
                  </a:cubicBezTo>
                  <a:cubicBezTo>
                    <a:pt x="689" y="115"/>
                    <a:pt x="691" y="116"/>
                    <a:pt x="692" y="116"/>
                  </a:cubicBezTo>
                  <a:cubicBezTo>
                    <a:pt x="694" y="116"/>
                    <a:pt x="691" y="114"/>
                    <a:pt x="680" y="109"/>
                  </a:cubicBezTo>
                  <a:cubicBezTo>
                    <a:pt x="671" y="105"/>
                    <a:pt x="668" y="103"/>
                    <a:pt x="671" y="103"/>
                  </a:cubicBezTo>
                  <a:cubicBezTo>
                    <a:pt x="673" y="103"/>
                    <a:pt x="677" y="103"/>
                    <a:pt x="683" y="104"/>
                  </a:cubicBezTo>
                  <a:cubicBezTo>
                    <a:pt x="684" y="105"/>
                    <a:pt x="685" y="105"/>
                    <a:pt x="686" y="105"/>
                  </a:cubicBezTo>
                  <a:cubicBezTo>
                    <a:pt x="700" y="105"/>
                    <a:pt x="701" y="99"/>
                    <a:pt x="694" y="97"/>
                  </a:cubicBezTo>
                  <a:cubicBezTo>
                    <a:pt x="678" y="92"/>
                    <a:pt x="679" y="88"/>
                    <a:pt x="688" y="88"/>
                  </a:cubicBezTo>
                  <a:cubicBezTo>
                    <a:pt x="690" y="88"/>
                    <a:pt x="692" y="88"/>
                    <a:pt x="693" y="88"/>
                  </a:cubicBezTo>
                  <a:cubicBezTo>
                    <a:pt x="696" y="88"/>
                    <a:pt x="695" y="87"/>
                    <a:pt x="689" y="83"/>
                  </a:cubicBezTo>
                  <a:lnTo>
                    <a:pt x="689" y="83"/>
                  </a:lnTo>
                  <a:cubicBezTo>
                    <a:pt x="693" y="84"/>
                    <a:pt x="697" y="85"/>
                    <a:pt x="700" y="85"/>
                  </a:cubicBezTo>
                  <a:cubicBezTo>
                    <a:pt x="702" y="85"/>
                    <a:pt x="702" y="84"/>
                    <a:pt x="698" y="82"/>
                  </a:cubicBezTo>
                  <a:cubicBezTo>
                    <a:pt x="698" y="82"/>
                    <a:pt x="699" y="81"/>
                    <a:pt x="690" y="80"/>
                  </a:cubicBezTo>
                  <a:lnTo>
                    <a:pt x="676" y="72"/>
                  </a:lnTo>
                  <a:cubicBezTo>
                    <a:pt x="676" y="73"/>
                    <a:pt x="675" y="73"/>
                    <a:pt x="674" y="73"/>
                  </a:cubicBezTo>
                  <a:cubicBezTo>
                    <a:pt x="671" y="73"/>
                    <a:pt x="666" y="71"/>
                    <a:pt x="660" y="70"/>
                  </a:cubicBezTo>
                  <a:cubicBezTo>
                    <a:pt x="654" y="68"/>
                    <a:pt x="658" y="65"/>
                    <a:pt x="671" y="65"/>
                  </a:cubicBezTo>
                  <a:cubicBezTo>
                    <a:pt x="675" y="65"/>
                    <a:pt x="680" y="65"/>
                    <a:pt x="686" y="66"/>
                  </a:cubicBezTo>
                  <a:lnTo>
                    <a:pt x="703" y="67"/>
                  </a:lnTo>
                  <a:lnTo>
                    <a:pt x="687" y="63"/>
                  </a:lnTo>
                  <a:cubicBezTo>
                    <a:pt x="688" y="62"/>
                    <a:pt x="688" y="61"/>
                    <a:pt x="691" y="61"/>
                  </a:cubicBezTo>
                  <a:cubicBezTo>
                    <a:pt x="692" y="61"/>
                    <a:pt x="694" y="61"/>
                    <a:pt x="696" y="62"/>
                  </a:cubicBezTo>
                  <a:cubicBezTo>
                    <a:pt x="701" y="63"/>
                    <a:pt x="703" y="64"/>
                    <a:pt x="704" y="64"/>
                  </a:cubicBezTo>
                  <a:cubicBezTo>
                    <a:pt x="704" y="64"/>
                    <a:pt x="705" y="63"/>
                    <a:pt x="705" y="63"/>
                  </a:cubicBezTo>
                  <a:cubicBezTo>
                    <a:pt x="705" y="63"/>
                    <a:pt x="705" y="61"/>
                    <a:pt x="697" y="58"/>
                  </a:cubicBezTo>
                  <a:cubicBezTo>
                    <a:pt x="681" y="55"/>
                    <a:pt x="681" y="55"/>
                    <a:pt x="689" y="55"/>
                  </a:cubicBezTo>
                  <a:cubicBezTo>
                    <a:pt x="695" y="56"/>
                    <a:pt x="698" y="56"/>
                    <a:pt x="700" y="56"/>
                  </a:cubicBezTo>
                  <a:cubicBezTo>
                    <a:pt x="705" y="56"/>
                    <a:pt x="702" y="54"/>
                    <a:pt x="692" y="51"/>
                  </a:cubicBezTo>
                  <a:cubicBezTo>
                    <a:pt x="682" y="48"/>
                    <a:pt x="679" y="47"/>
                    <a:pt x="680" y="47"/>
                  </a:cubicBezTo>
                  <a:cubicBezTo>
                    <a:pt x="681" y="47"/>
                    <a:pt x="685" y="47"/>
                    <a:pt x="692" y="48"/>
                  </a:cubicBezTo>
                  <a:cubicBezTo>
                    <a:pt x="696" y="50"/>
                    <a:pt x="701" y="50"/>
                    <a:pt x="704" y="50"/>
                  </a:cubicBezTo>
                  <a:cubicBezTo>
                    <a:pt x="707" y="50"/>
                    <a:pt x="708" y="50"/>
                    <a:pt x="708" y="49"/>
                  </a:cubicBezTo>
                  <a:lnTo>
                    <a:pt x="701" y="47"/>
                  </a:lnTo>
                  <a:cubicBezTo>
                    <a:pt x="685" y="43"/>
                    <a:pt x="685" y="42"/>
                    <a:pt x="694" y="42"/>
                  </a:cubicBezTo>
                  <a:cubicBezTo>
                    <a:pt x="696" y="42"/>
                    <a:pt x="698" y="43"/>
                    <a:pt x="699" y="43"/>
                  </a:cubicBezTo>
                  <a:cubicBezTo>
                    <a:pt x="701" y="43"/>
                    <a:pt x="700" y="41"/>
                    <a:pt x="695" y="37"/>
                  </a:cubicBezTo>
                  <a:cubicBezTo>
                    <a:pt x="696" y="35"/>
                    <a:pt x="696" y="33"/>
                    <a:pt x="699" y="33"/>
                  </a:cubicBezTo>
                  <a:cubicBezTo>
                    <a:pt x="700" y="33"/>
                    <a:pt x="702" y="34"/>
                    <a:pt x="704" y="34"/>
                  </a:cubicBezTo>
                  <a:cubicBezTo>
                    <a:pt x="711" y="36"/>
                    <a:pt x="715" y="37"/>
                    <a:pt x="716" y="37"/>
                  </a:cubicBezTo>
                  <a:cubicBezTo>
                    <a:pt x="716" y="37"/>
                    <a:pt x="713" y="36"/>
                    <a:pt x="705" y="33"/>
                  </a:cubicBezTo>
                  <a:cubicBezTo>
                    <a:pt x="697" y="29"/>
                    <a:pt x="697" y="29"/>
                    <a:pt x="706" y="27"/>
                  </a:cubicBezTo>
                  <a:cubicBezTo>
                    <a:pt x="709" y="27"/>
                    <a:pt x="711" y="28"/>
                    <a:pt x="712" y="28"/>
                  </a:cubicBezTo>
                  <a:cubicBezTo>
                    <a:pt x="713" y="28"/>
                    <a:pt x="712" y="27"/>
                    <a:pt x="707" y="25"/>
                  </a:cubicBezTo>
                  <a:cubicBezTo>
                    <a:pt x="695" y="21"/>
                    <a:pt x="688" y="20"/>
                    <a:pt x="685" y="20"/>
                  </a:cubicBezTo>
                  <a:cubicBezTo>
                    <a:pt x="683" y="20"/>
                    <a:pt x="683" y="20"/>
                    <a:pt x="683" y="20"/>
                  </a:cubicBezTo>
                  <a:cubicBezTo>
                    <a:pt x="683" y="21"/>
                    <a:pt x="683" y="22"/>
                    <a:pt x="682" y="22"/>
                  </a:cubicBezTo>
                  <a:cubicBezTo>
                    <a:pt x="681" y="22"/>
                    <a:pt x="679" y="21"/>
                    <a:pt x="675" y="20"/>
                  </a:cubicBezTo>
                  <a:lnTo>
                    <a:pt x="675" y="17"/>
                  </a:lnTo>
                  <a:cubicBezTo>
                    <a:pt x="676" y="16"/>
                    <a:pt x="676" y="14"/>
                    <a:pt x="669" y="9"/>
                  </a:cubicBezTo>
                  <a:cubicBezTo>
                    <a:pt x="664" y="6"/>
                    <a:pt x="655" y="3"/>
                    <a:pt x="652" y="3"/>
                  </a:cubicBezTo>
                  <a:cubicBezTo>
                    <a:pt x="651" y="3"/>
                    <a:pt x="651" y="3"/>
                    <a:pt x="653" y="5"/>
                  </a:cubicBezTo>
                  <a:lnTo>
                    <a:pt x="644" y="5"/>
                  </a:lnTo>
                  <a:cubicBezTo>
                    <a:pt x="636" y="3"/>
                    <a:pt x="630" y="2"/>
                    <a:pt x="62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33"/>
            <p:cNvSpPr/>
            <p:nvPr/>
          </p:nvSpPr>
          <p:spPr>
            <a:xfrm>
              <a:off x="1850905" y="2033221"/>
              <a:ext cx="1115599" cy="1098218"/>
            </a:xfrm>
            <a:custGeom>
              <a:avLst/>
              <a:gdLst/>
              <a:ahLst/>
              <a:cxnLst/>
              <a:rect l="l" t="t" r="r" b="b"/>
              <a:pathLst>
                <a:path w="11168" h="10994" extrusionOk="0">
                  <a:moveTo>
                    <a:pt x="2962" y="31"/>
                  </a:moveTo>
                  <a:cubicBezTo>
                    <a:pt x="3029" y="31"/>
                    <a:pt x="3029" y="32"/>
                    <a:pt x="2993" y="43"/>
                  </a:cubicBezTo>
                  <a:cubicBezTo>
                    <a:pt x="2978" y="44"/>
                    <a:pt x="2963" y="46"/>
                    <a:pt x="2947" y="50"/>
                  </a:cubicBezTo>
                  <a:lnTo>
                    <a:pt x="2927" y="54"/>
                  </a:lnTo>
                  <a:cubicBezTo>
                    <a:pt x="2895" y="52"/>
                    <a:pt x="2927" y="45"/>
                    <a:pt x="2962" y="31"/>
                  </a:cubicBezTo>
                  <a:close/>
                  <a:moveTo>
                    <a:pt x="3176" y="134"/>
                  </a:moveTo>
                  <a:cubicBezTo>
                    <a:pt x="3186" y="134"/>
                    <a:pt x="3199" y="136"/>
                    <a:pt x="3199" y="136"/>
                  </a:cubicBezTo>
                  <a:cubicBezTo>
                    <a:pt x="3209" y="140"/>
                    <a:pt x="3219" y="144"/>
                    <a:pt x="3227" y="151"/>
                  </a:cubicBezTo>
                  <a:cubicBezTo>
                    <a:pt x="3224" y="155"/>
                    <a:pt x="3222" y="159"/>
                    <a:pt x="3216" y="159"/>
                  </a:cubicBezTo>
                  <a:cubicBezTo>
                    <a:pt x="3211" y="159"/>
                    <a:pt x="3203" y="157"/>
                    <a:pt x="3191" y="151"/>
                  </a:cubicBezTo>
                  <a:lnTo>
                    <a:pt x="3164" y="137"/>
                  </a:lnTo>
                  <a:cubicBezTo>
                    <a:pt x="3165" y="134"/>
                    <a:pt x="3170" y="134"/>
                    <a:pt x="3176" y="134"/>
                  </a:cubicBezTo>
                  <a:close/>
                  <a:moveTo>
                    <a:pt x="3548" y="392"/>
                  </a:moveTo>
                  <a:lnTo>
                    <a:pt x="3532" y="400"/>
                  </a:lnTo>
                  <a:lnTo>
                    <a:pt x="3540" y="396"/>
                  </a:lnTo>
                  <a:lnTo>
                    <a:pt x="3548" y="392"/>
                  </a:lnTo>
                  <a:close/>
                  <a:moveTo>
                    <a:pt x="2362" y="310"/>
                  </a:moveTo>
                  <a:cubicBezTo>
                    <a:pt x="2365" y="310"/>
                    <a:pt x="2368" y="312"/>
                    <a:pt x="2371" y="316"/>
                  </a:cubicBezTo>
                  <a:cubicBezTo>
                    <a:pt x="2379" y="321"/>
                    <a:pt x="2382" y="326"/>
                    <a:pt x="2355" y="382"/>
                  </a:cubicBezTo>
                  <a:cubicBezTo>
                    <a:pt x="2344" y="399"/>
                    <a:pt x="2334" y="416"/>
                    <a:pt x="2325" y="435"/>
                  </a:cubicBezTo>
                  <a:cubicBezTo>
                    <a:pt x="2329" y="413"/>
                    <a:pt x="2335" y="392"/>
                    <a:pt x="2342" y="372"/>
                  </a:cubicBezTo>
                  <a:cubicBezTo>
                    <a:pt x="2351" y="324"/>
                    <a:pt x="2356" y="310"/>
                    <a:pt x="2362" y="310"/>
                  </a:cubicBezTo>
                  <a:close/>
                  <a:moveTo>
                    <a:pt x="2265" y="439"/>
                  </a:moveTo>
                  <a:lnTo>
                    <a:pt x="2273" y="444"/>
                  </a:lnTo>
                  <a:cubicBezTo>
                    <a:pt x="2271" y="454"/>
                    <a:pt x="2269" y="464"/>
                    <a:pt x="2268" y="475"/>
                  </a:cubicBezTo>
                  <a:lnTo>
                    <a:pt x="2249" y="499"/>
                  </a:lnTo>
                  <a:cubicBezTo>
                    <a:pt x="2242" y="494"/>
                    <a:pt x="2251" y="468"/>
                    <a:pt x="2265" y="439"/>
                  </a:cubicBezTo>
                  <a:close/>
                  <a:moveTo>
                    <a:pt x="3513" y="598"/>
                  </a:moveTo>
                  <a:cubicBezTo>
                    <a:pt x="3515" y="598"/>
                    <a:pt x="3528" y="640"/>
                    <a:pt x="3531" y="665"/>
                  </a:cubicBezTo>
                  <a:lnTo>
                    <a:pt x="3522" y="666"/>
                  </a:lnTo>
                  <a:cubicBezTo>
                    <a:pt x="3518" y="635"/>
                    <a:pt x="3506" y="607"/>
                    <a:pt x="3514" y="606"/>
                  </a:cubicBezTo>
                  <a:cubicBezTo>
                    <a:pt x="3513" y="600"/>
                    <a:pt x="3513" y="598"/>
                    <a:pt x="3513" y="598"/>
                  </a:cubicBezTo>
                  <a:close/>
                  <a:moveTo>
                    <a:pt x="3555" y="853"/>
                  </a:moveTo>
                  <a:cubicBezTo>
                    <a:pt x="3563" y="855"/>
                    <a:pt x="3573" y="858"/>
                    <a:pt x="3564" y="889"/>
                  </a:cubicBezTo>
                  <a:cubicBezTo>
                    <a:pt x="3564" y="912"/>
                    <a:pt x="3557" y="933"/>
                    <a:pt x="3549" y="933"/>
                  </a:cubicBezTo>
                  <a:cubicBezTo>
                    <a:pt x="3546" y="933"/>
                    <a:pt x="3542" y="928"/>
                    <a:pt x="3540" y="916"/>
                  </a:cubicBezTo>
                  <a:cubicBezTo>
                    <a:pt x="3548" y="884"/>
                    <a:pt x="3550" y="884"/>
                    <a:pt x="3555" y="853"/>
                  </a:cubicBezTo>
                  <a:close/>
                  <a:moveTo>
                    <a:pt x="3499" y="1117"/>
                  </a:moveTo>
                  <a:lnTo>
                    <a:pt x="3491" y="1145"/>
                  </a:lnTo>
                  <a:cubicBezTo>
                    <a:pt x="3486" y="1168"/>
                    <a:pt x="3485" y="1172"/>
                    <a:pt x="3481" y="1172"/>
                  </a:cubicBezTo>
                  <a:cubicBezTo>
                    <a:pt x="3479" y="1172"/>
                    <a:pt x="3478" y="1172"/>
                    <a:pt x="3476" y="1172"/>
                  </a:cubicBezTo>
                  <a:lnTo>
                    <a:pt x="3484" y="1142"/>
                  </a:lnTo>
                  <a:lnTo>
                    <a:pt x="3499" y="1117"/>
                  </a:lnTo>
                  <a:close/>
                  <a:moveTo>
                    <a:pt x="3442" y="1438"/>
                  </a:moveTo>
                  <a:cubicBezTo>
                    <a:pt x="3433" y="1438"/>
                    <a:pt x="3420" y="1462"/>
                    <a:pt x="3420" y="1462"/>
                  </a:cubicBezTo>
                  <a:cubicBezTo>
                    <a:pt x="3412" y="1490"/>
                    <a:pt x="3420" y="1492"/>
                    <a:pt x="3420" y="1492"/>
                  </a:cubicBezTo>
                  <a:cubicBezTo>
                    <a:pt x="3420" y="1492"/>
                    <a:pt x="3420" y="1493"/>
                    <a:pt x="3421" y="1493"/>
                  </a:cubicBezTo>
                  <a:cubicBezTo>
                    <a:pt x="3423" y="1493"/>
                    <a:pt x="3430" y="1490"/>
                    <a:pt x="3435" y="1467"/>
                  </a:cubicBezTo>
                  <a:lnTo>
                    <a:pt x="3443" y="1439"/>
                  </a:lnTo>
                  <a:cubicBezTo>
                    <a:pt x="3443" y="1438"/>
                    <a:pt x="3442" y="1438"/>
                    <a:pt x="3442" y="1438"/>
                  </a:cubicBezTo>
                  <a:close/>
                  <a:moveTo>
                    <a:pt x="3342" y="1594"/>
                  </a:moveTo>
                  <a:cubicBezTo>
                    <a:pt x="3350" y="1598"/>
                    <a:pt x="3342" y="1624"/>
                    <a:pt x="3342" y="1624"/>
                  </a:cubicBezTo>
                  <a:cubicBezTo>
                    <a:pt x="3336" y="1652"/>
                    <a:pt x="3328" y="1679"/>
                    <a:pt x="3321" y="1679"/>
                  </a:cubicBezTo>
                  <a:cubicBezTo>
                    <a:pt x="3320" y="1679"/>
                    <a:pt x="3320" y="1679"/>
                    <a:pt x="3320" y="1679"/>
                  </a:cubicBezTo>
                  <a:cubicBezTo>
                    <a:pt x="3320" y="1679"/>
                    <a:pt x="3312" y="1676"/>
                    <a:pt x="3319" y="1647"/>
                  </a:cubicBezTo>
                  <a:cubicBezTo>
                    <a:pt x="3324" y="1628"/>
                    <a:pt x="3332" y="1610"/>
                    <a:pt x="3342" y="1594"/>
                  </a:cubicBezTo>
                  <a:close/>
                  <a:moveTo>
                    <a:pt x="1864" y="1555"/>
                  </a:moveTo>
                  <a:cubicBezTo>
                    <a:pt x="1856" y="1555"/>
                    <a:pt x="1845" y="1580"/>
                    <a:pt x="1835" y="1606"/>
                  </a:cubicBezTo>
                  <a:cubicBezTo>
                    <a:pt x="1803" y="1656"/>
                    <a:pt x="1801" y="1688"/>
                    <a:pt x="1809" y="1691"/>
                  </a:cubicBezTo>
                  <a:cubicBezTo>
                    <a:pt x="1809" y="1691"/>
                    <a:pt x="1810" y="1691"/>
                    <a:pt x="1810" y="1691"/>
                  </a:cubicBezTo>
                  <a:cubicBezTo>
                    <a:pt x="1818" y="1691"/>
                    <a:pt x="1828" y="1664"/>
                    <a:pt x="1850" y="1612"/>
                  </a:cubicBezTo>
                  <a:cubicBezTo>
                    <a:pt x="1857" y="1595"/>
                    <a:pt x="1863" y="1574"/>
                    <a:pt x="1865" y="1555"/>
                  </a:cubicBezTo>
                  <a:cubicBezTo>
                    <a:pt x="1864" y="1555"/>
                    <a:pt x="1864" y="1555"/>
                    <a:pt x="1864" y="1555"/>
                  </a:cubicBezTo>
                  <a:close/>
                  <a:moveTo>
                    <a:pt x="1763" y="1748"/>
                  </a:moveTo>
                  <a:cubicBezTo>
                    <a:pt x="1767" y="1748"/>
                    <a:pt x="1767" y="1763"/>
                    <a:pt x="1758" y="1799"/>
                  </a:cubicBezTo>
                  <a:cubicBezTo>
                    <a:pt x="1748" y="1827"/>
                    <a:pt x="1738" y="1854"/>
                    <a:pt x="1738" y="1854"/>
                  </a:cubicBezTo>
                  <a:cubicBezTo>
                    <a:pt x="1730" y="1851"/>
                    <a:pt x="1743" y="1792"/>
                    <a:pt x="1753" y="1765"/>
                  </a:cubicBezTo>
                  <a:cubicBezTo>
                    <a:pt x="1757" y="1754"/>
                    <a:pt x="1761" y="1748"/>
                    <a:pt x="1763" y="1748"/>
                  </a:cubicBezTo>
                  <a:close/>
                  <a:moveTo>
                    <a:pt x="3074" y="1912"/>
                  </a:moveTo>
                  <a:cubicBezTo>
                    <a:pt x="3067" y="1912"/>
                    <a:pt x="3060" y="1940"/>
                    <a:pt x="3069" y="1971"/>
                  </a:cubicBezTo>
                  <a:cubicBezTo>
                    <a:pt x="3071" y="1972"/>
                    <a:pt x="3073" y="1973"/>
                    <a:pt x="3074" y="1973"/>
                  </a:cubicBezTo>
                  <a:cubicBezTo>
                    <a:pt x="3078" y="1973"/>
                    <a:pt x="3079" y="1967"/>
                    <a:pt x="3084" y="1946"/>
                  </a:cubicBezTo>
                  <a:cubicBezTo>
                    <a:pt x="3084" y="1946"/>
                    <a:pt x="3083" y="1915"/>
                    <a:pt x="3075" y="1912"/>
                  </a:cubicBezTo>
                  <a:cubicBezTo>
                    <a:pt x="3075" y="1912"/>
                    <a:pt x="3075" y="1912"/>
                    <a:pt x="3074" y="1912"/>
                  </a:cubicBezTo>
                  <a:close/>
                  <a:moveTo>
                    <a:pt x="3289" y="1995"/>
                  </a:moveTo>
                  <a:cubicBezTo>
                    <a:pt x="3290" y="1995"/>
                    <a:pt x="3291" y="1998"/>
                    <a:pt x="3288" y="2008"/>
                  </a:cubicBezTo>
                  <a:cubicBezTo>
                    <a:pt x="3283" y="2007"/>
                    <a:pt x="3287" y="1995"/>
                    <a:pt x="3289" y="1995"/>
                  </a:cubicBezTo>
                  <a:close/>
                  <a:moveTo>
                    <a:pt x="3372" y="1952"/>
                  </a:moveTo>
                  <a:cubicBezTo>
                    <a:pt x="3370" y="1952"/>
                    <a:pt x="3367" y="1958"/>
                    <a:pt x="3360" y="1968"/>
                  </a:cubicBezTo>
                  <a:lnTo>
                    <a:pt x="3346" y="2025"/>
                  </a:lnTo>
                  <a:cubicBezTo>
                    <a:pt x="3348" y="2026"/>
                    <a:pt x="3349" y="2027"/>
                    <a:pt x="3350" y="2027"/>
                  </a:cubicBezTo>
                  <a:cubicBezTo>
                    <a:pt x="3354" y="2027"/>
                    <a:pt x="3355" y="2021"/>
                    <a:pt x="3360" y="1999"/>
                  </a:cubicBezTo>
                  <a:cubicBezTo>
                    <a:pt x="3370" y="1965"/>
                    <a:pt x="3373" y="1952"/>
                    <a:pt x="3372" y="1952"/>
                  </a:cubicBezTo>
                  <a:close/>
                  <a:moveTo>
                    <a:pt x="3213" y="2120"/>
                  </a:moveTo>
                  <a:cubicBezTo>
                    <a:pt x="3215" y="2120"/>
                    <a:pt x="3212" y="2134"/>
                    <a:pt x="3203" y="2168"/>
                  </a:cubicBezTo>
                  <a:cubicBezTo>
                    <a:pt x="3197" y="2192"/>
                    <a:pt x="3190" y="2194"/>
                    <a:pt x="3188" y="2194"/>
                  </a:cubicBezTo>
                  <a:cubicBezTo>
                    <a:pt x="3188" y="2194"/>
                    <a:pt x="3187" y="2194"/>
                    <a:pt x="3187" y="2194"/>
                  </a:cubicBezTo>
                  <a:cubicBezTo>
                    <a:pt x="3180" y="2191"/>
                    <a:pt x="3195" y="2164"/>
                    <a:pt x="3202" y="2136"/>
                  </a:cubicBezTo>
                  <a:cubicBezTo>
                    <a:pt x="3208" y="2126"/>
                    <a:pt x="3212" y="2120"/>
                    <a:pt x="3213" y="2120"/>
                  </a:cubicBezTo>
                  <a:close/>
                  <a:moveTo>
                    <a:pt x="558" y="2509"/>
                  </a:moveTo>
                  <a:cubicBezTo>
                    <a:pt x="555" y="2509"/>
                    <a:pt x="548" y="2513"/>
                    <a:pt x="532" y="2523"/>
                  </a:cubicBezTo>
                  <a:cubicBezTo>
                    <a:pt x="523" y="2529"/>
                    <a:pt x="514" y="2535"/>
                    <a:pt x="505" y="2541"/>
                  </a:cubicBezTo>
                  <a:cubicBezTo>
                    <a:pt x="515" y="2537"/>
                    <a:pt x="527" y="2533"/>
                    <a:pt x="537" y="2530"/>
                  </a:cubicBezTo>
                  <a:lnTo>
                    <a:pt x="564" y="2513"/>
                  </a:lnTo>
                  <a:cubicBezTo>
                    <a:pt x="562" y="2511"/>
                    <a:pt x="561" y="2509"/>
                    <a:pt x="558" y="2509"/>
                  </a:cubicBezTo>
                  <a:close/>
                  <a:moveTo>
                    <a:pt x="530" y="2582"/>
                  </a:moveTo>
                  <a:cubicBezTo>
                    <a:pt x="531" y="2582"/>
                    <a:pt x="533" y="2583"/>
                    <a:pt x="533" y="2584"/>
                  </a:cubicBezTo>
                  <a:lnTo>
                    <a:pt x="509" y="2602"/>
                  </a:lnTo>
                  <a:cubicBezTo>
                    <a:pt x="508" y="2601"/>
                    <a:pt x="507" y="2601"/>
                    <a:pt x="506" y="2601"/>
                  </a:cubicBezTo>
                  <a:cubicBezTo>
                    <a:pt x="500" y="2601"/>
                    <a:pt x="492" y="2612"/>
                    <a:pt x="501" y="2612"/>
                  </a:cubicBezTo>
                  <a:cubicBezTo>
                    <a:pt x="503" y="2612"/>
                    <a:pt x="507" y="2611"/>
                    <a:pt x="513" y="2609"/>
                  </a:cubicBezTo>
                  <a:lnTo>
                    <a:pt x="522" y="2623"/>
                  </a:lnTo>
                  <a:cubicBezTo>
                    <a:pt x="503" y="2637"/>
                    <a:pt x="482" y="2648"/>
                    <a:pt x="471" y="2648"/>
                  </a:cubicBezTo>
                  <a:cubicBezTo>
                    <a:pt x="468" y="2648"/>
                    <a:pt x="466" y="2647"/>
                    <a:pt x="465" y="2646"/>
                  </a:cubicBezTo>
                  <a:cubicBezTo>
                    <a:pt x="455" y="2647"/>
                    <a:pt x="448" y="2648"/>
                    <a:pt x="444" y="2648"/>
                  </a:cubicBezTo>
                  <a:cubicBezTo>
                    <a:pt x="434" y="2648"/>
                    <a:pt x="444" y="2641"/>
                    <a:pt x="478" y="2613"/>
                  </a:cubicBezTo>
                  <a:cubicBezTo>
                    <a:pt x="499" y="2597"/>
                    <a:pt x="521" y="2582"/>
                    <a:pt x="530" y="2582"/>
                  </a:cubicBezTo>
                  <a:close/>
                  <a:moveTo>
                    <a:pt x="3148" y="2637"/>
                  </a:moveTo>
                  <a:cubicBezTo>
                    <a:pt x="3146" y="2645"/>
                    <a:pt x="3146" y="2649"/>
                    <a:pt x="3146" y="2649"/>
                  </a:cubicBezTo>
                  <a:cubicBezTo>
                    <a:pt x="3146" y="2649"/>
                    <a:pt x="3146" y="2645"/>
                    <a:pt x="3148" y="2638"/>
                  </a:cubicBezTo>
                  <a:cubicBezTo>
                    <a:pt x="3148" y="2638"/>
                    <a:pt x="3148" y="2637"/>
                    <a:pt x="3148" y="2637"/>
                  </a:cubicBezTo>
                  <a:close/>
                  <a:moveTo>
                    <a:pt x="3098" y="2625"/>
                  </a:moveTo>
                  <a:cubicBezTo>
                    <a:pt x="3098" y="2625"/>
                    <a:pt x="3098" y="2625"/>
                    <a:pt x="3099" y="2625"/>
                  </a:cubicBezTo>
                  <a:cubicBezTo>
                    <a:pt x="3107" y="2628"/>
                    <a:pt x="3100" y="2656"/>
                    <a:pt x="3078" y="2680"/>
                  </a:cubicBezTo>
                  <a:cubicBezTo>
                    <a:pt x="3069" y="2678"/>
                    <a:pt x="3069" y="2678"/>
                    <a:pt x="3075" y="2649"/>
                  </a:cubicBezTo>
                  <a:cubicBezTo>
                    <a:pt x="3075" y="2649"/>
                    <a:pt x="3089" y="2625"/>
                    <a:pt x="3098" y="2625"/>
                  </a:cubicBezTo>
                  <a:close/>
                  <a:moveTo>
                    <a:pt x="3010" y="2845"/>
                  </a:moveTo>
                  <a:cubicBezTo>
                    <a:pt x="3015" y="2846"/>
                    <a:pt x="3011" y="2859"/>
                    <a:pt x="3010" y="2859"/>
                  </a:cubicBezTo>
                  <a:cubicBezTo>
                    <a:pt x="3009" y="2859"/>
                    <a:pt x="3008" y="2855"/>
                    <a:pt x="3010" y="2845"/>
                  </a:cubicBezTo>
                  <a:close/>
                  <a:moveTo>
                    <a:pt x="3048" y="2823"/>
                  </a:moveTo>
                  <a:lnTo>
                    <a:pt x="3052" y="2854"/>
                  </a:lnTo>
                  <a:lnTo>
                    <a:pt x="3046" y="2882"/>
                  </a:lnTo>
                  <a:cubicBezTo>
                    <a:pt x="3038" y="2881"/>
                    <a:pt x="3029" y="2879"/>
                    <a:pt x="3035" y="2850"/>
                  </a:cubicBezTo>
                  <a:lnTo>
                    <a:pt x="3048" y="2823"/>
                  </a:lnTo>
                  <a:close/>
                  <a:moveTo>
                    <a:pt x="258" y="2831"/>
                  </a:moveTo>
                  <a:cubicBezTo>
                    <a:pt x="259" y="2831"/>
                    <a:pt x="261" y="2832"/>
                    <a:pt x="263" y="2834"/>
                  </a:cubicBezTo>
                  <a:cubicBezTo>
                    <a:pt x="255" y="2853"/>
                    <a:pt x="245" y="2871"/>
                    <a:pt x="233" y="2888"/>
                  </a:cubicBezTo>
                  <a:lnTo>
                    <a:pt x="208" y="2908"/>
                  </a:lnTo>
                  <a:cubicBezTo>
                    <a:pt x="201" y="2904"/>
                    <a:pt x="218" y="2878"/>
                    <a:pt x="238" y="2853"/>
                  </a:cubicBezTo>
                  <a:cubicBezTo>
                    <a:pt x="250" y="2836"/>
                    <a:pt x="254" y="2831"/>
                    <a:pt x="258" y="2831"/>
                  </a:cubicBezTo>
                  <a:close/>
                  <a:moveTo>
                    <a:pt x="3010" y="2995"/>
                  </a:moveTo>
                  <a:cubicBezTo>
                    <a:pt x="3016" y="2996"/>
                    <a:pt x="3012" y="3008"/>
                    <a:pt x="3010" y="3008"/>
                  </a:cubicBezTo>
                  <a:cubicBezTo>
                    <a:pt x="3009" y="3008"/>
                    <a:pt x="3009" y="3005"/>
                    <a:pt x="3010" y="2995"/>
                  </a:cubicBezTo>
                  <a:close/>
                  <a:moveTo>
                    <a:pt x="305" y="2979"/>
                  </a:moveTo>
                  <a:lnTo>
                    <a:pt x="288" y="3002"/>
                  </a:lnTo>
                  <a:cubicBezTo>
                    <a:pt x="288" y="3002"/>
                    <a:pt x="280" y="3030"/>
                    <a:pt x="288" y="3035"/>
                  </a:cubicBezTo>
                  <a:lnTo>
                    <a:pt x="302" y="3011"/>
                  </a:lnTo>
                  <a:cubicBezTo>
                    <a:pt x="318" y="2989"/>
                    <a:pt x="311" y="2984"/>
                    <a:pt x="305" y="2979"/>
                  </a:cubicBezTo>
                  <a:close/>
                  <a:moveTo>
                    <a:pt x="3007" y="4718"/>
                  </a:moveTo>
                  <a:lnTo>
                    <a:pt x="3020" y="4746"/>
                  </a:lnTo>
                  <a:lnTo>
                    <a:pt x="3026" y="4774"/>
                  </a:lnTo>
                  <a:cubicBezTo>
                    <a:pt x="3024" y="4774"/>
                    <a:pt x="3022" y="4774"/>
                    <a:pt x="3021" y="4774"/>
                  </a:cubicBezTo>
                  <a:cubicBezTo>
                    <a:pt x="3014" y="4774"/>
                    <a:pt x="3008" y="4770"/>
                    <a:pt x="3004" y="4748"/>
                  </a:cubicBezTo>
                  <a:lnTo>
                    <a:pt x="3007" y="4718"/>
                  </a:lnTo>
                  <a:close/>
                  <a:moveTo>
                    <a:pt x="3135" y="5429"/>
                  </a:moveTo>
                  <a:cubicBezTo>
                    <a:pt x="3141" y="5429"/>
                    <a:pt x="3151" y="5439"/>
                    <a:pt x="3157" y="5439"/>
                  </a:cubicBezTo>
                  <a:cubicBezTo>
                    <a:pt x="3157" y="5439"/>
                    <a:pt x="3157" y="5439"/>
                    <a:pt x="3157" y="5439"/>
                  </a:cubicBezTo>
                  <a:lnTo>
                    <a:pt x="3157" y="5439"/>
                  </a:lnTo>
                  <a:cubicBezTo>
                    <a:pt x="3163" y="5468"/>
                    <a:pt x="3163" y="5468"/>
                    <a:pt x="3155" y="5469"/>
                  </a:cubicBezTo>
                  <a:cubicBezTo>
                    <a:pt x="3155" y="5469"/>
                    <a:pt x="3155" y="5469"/>
                    <a:pt x="3154" y="5469"/>
                  </a:cubicBezTo>
                  <a:cubicBezTo>
                    <a:pt x="3145" y="5469"/>
                    <a:pt x="3133" y="5443"/>
                    <a:pt x="3133" y="5443"/>
                  </a:cubicBezTo>
                  <a:cubicBezTo>
                    <a:pt x="3130" y="5433"/>
                    <a:pt x="3132" y="5429"/>
                    <a:pt x="3135" y="5429"/>
                  </a:cubicBezTo>
                  <a:close/>
                  <a:moveTo>
                    <a:pt x="3287" y="5895"/>
                  </a:moveTo>
                  <a:cubicBezTo>
                    <a:pt x="3296" y="5895"/>
                    <a:pt x="3309" y="5922"/>
                    <a:pt x="3309" y="5922"/>
                  </a:cubicBezTo>
                  <a:lnTo>
                    <a:pt x="3314" y="5950"/>
                  </a:lnTo>
                  <a:cubicBezTo>
                    <a:pt x="3312" y="5951"/>
                    <a:pt x="3310" y="5951"/>
                    <a:pt x="3308" y="5951"/>
                  </a:cubicBezTo>
                  <a:cubicBezTo>
                    <a:pt x="3302" y="5951"/>
                    <a:pt x="3296" y="5947"/>
                    <a:pt x="3292" y="5925"/>
                  </a:cubicBezTo>
                  <a:lnTo>
                    <a:pt x="3286" y="5895"/>
                  </a:lnTo>
                  <a:cubicBezTo>
                    <a:pt x="3286" y="5895"/>
                    <a:pt x="3287" y="5895"/>
                    <a:pt x="3287" y="5895"/>
                  </a:cubicBezTo>
                  <a:close/>
                  <a:moveTo>
                    <a:pt x="3315" y="6279"/>
                  </a:moveTo>
                  <a:lnTo>
                    <a:pt x="3329" y="6307"/>
                  </a:lnTo>
                  <a:lnTo>
                    <a:pt x="3334" y="6336"/>
                  </a:lnTo>
                  <a:cubicBezTo>
                    <a:pt x="3333" y="6337"/>
                    <a:pt x="3331" y="6337"/>
                    <a:pt x="3329" y="6337"/>
                  </a:cubicBezTo>
                  <a:cubicBezTo>
                    <a:pt x="3322" y="6337"/>
                    <a:pt x="3317" y="6333"/>
                    <a:pt x="3312" y="6310"/>
                  </a:cubicBezTo>
                  <a:lnTo>
                    <a:pt x="3315" y="6279"/>
                  </a:lnTo>
                  <a:close/>
                  <a:moveTo>
                    <a:pt x="10998" y="6577"/>
                  </a:moveTo>
                  <a:cubicBezTo>
                    <a:pt x="11016" y="6577"/>
                    <a:pt x="11003" y="6589"/>
                    <a:pt x="10961" y="6601"/>
                  </a:cubicBezTo>
                  <a:cubicBezTo>
                    <a:pt x="10946" y="6609"/>
                    <a:pt x="10939" y="6614"/>
                    <a:pt x="10935" y="6614"/>
                  </a:cubicBezTo>
                  <a:cubicBezTo>
                    <a:pt x="10931" y="6614"/>
                    <a:pt x="10931" y="6609"/>
                    <a:pt x="10931" y="6601"/>
                  </a:cubicBezTo>
                  <a:cubicBezTo>
                    <a:pt x="10932" y="6592"/>
                    <a:pt x="10932" y="6584"/>
                    <a:pt x="10961" y="6584"/>
                  </a:cubicBezTo>
                  <a:cubicBezTo>
                    <a:pt x="10979" y="6579"/>
                    <a:pt x="10991" y="6577"/>
                    <a:pt x="10998" y="6577"/>
                  </a:cubicBezTo>
                  <a:close/>
                  <a:moveTo>
                    <a:pt x="7078" y="7554"/>
                  </a:moveTo>
                  <a:cubicBezTo>
                    <a:pt x="7080" y="7554"/>
                    <a:pt x="7081" y="7555"/>
                    <a:pt x="7083" y="7557"/>
                  </a:cubicBezTo>
                  <a:cubicBezTo>
                    <a:pt x="7090" y="7562"/>
                    <a:pt x="7077" y="7590"/>
                    <a:pt x="7058" y="7613"/>
                  </a:cubicBezTo>
                  <a:cubicBezTo>
                    <a:pt x="7051" y="7620"/>
                    <a:pt x="7045" y="7624"/>
                    <a:pt x="7042" y="7624"/>
                  </a:cubicBezTo>
                  <a:cubicBezTo>
                    <a:pt x="7034" y="7624"/>
                    <a:pt x="7036" y="7608"/>
                    <a:pt x="7058" y="7574"/>
                  </a:cubicBezTo>
                  <a:cubicBezTo>
                    <a:pt x="7070" y="7559"/>
                    <a:pt x="7075" y="7554"/>
                    <a:pt x="7078" y="7554"/>
                  </a:cubicBezTo>
                  <a:close/>
                  <a:moveTo>
                    <a:pt x="6443" y="8331"/>
                  </a:moveTo>
                  <a:cubicBezTo>
                    <a:pt x="6444" y="8331"/>
                    <a:pt x="6444" y="8331"/>
                    <a:pt x="6445" y="8332"/>
                  </a:cubicBezTo>
                  <a:cubicBezTo>
                    <a:pt x="6445" y="8332"/>
                    <a:pt x="6452" y="8338"/>
                    <a:pt x="6438" y="8366"/>
                  </a:cubicBezTo>
                  <a:cubicBezTo>
                    <a:pt x="6438" y="8366"/>
                    <a:pt x="6427" y="8389"/>
                    <a:pt x="6421" y="8389"/>
                  </a:cubicBezTo>
                  <a:cubicBezTo>
                    <a:pt x="6420" y="8389"/>
                    <a:pt x="6420" y="8389"/>
                    <a:pt x="6419" y="8388"/>
                  </a:cubicBezTo>
                  <a:lnTo>
                    <a:pt x="6413" y="8381"/>
                  </a:lnTo>
                  <a:cubicBezTo>
                    <a:pt x="6425" y="8356"/>
                    <a:pt x="6436" y="8331"/>
                    <a:pt x="6443" y="8331"/>
                  </a:cubicBezTo>
                  <a:close/>
                  <a:moveTo>
                    <a:pt x="3692" y="8297"/>
                  </a:moveTo>
                  <a:cubicBezTo>
                    <a:pt x="3698" y="8297"/>
                    <a:pt x="3705" y="8316"/>
                    <a:pt x="3709" y="8336"/>
                  </a:cubicBezTo>
                  <a:cubicBezTo>
                    <a:pt x="3719" y="8395"/>
                    <a:pt x="3719" y="8395"/>
                    <a:pt x="3711" y="8396"/>
                  </a:cubicBezTo>
                  <a:cubicBezTo>
                    <a:pt x="3711" y="8396"/>
                    <a:pt x="3711" y="8396"/>
                    <a:pt x="3711" y="8396"/>
                  </a:cubicBezTo>
                  <a:cubicBezTo>
                    <a:pt x="3702" y="8396"/>
                    <a:pt x="3692" y="8340"/>
                    <a:pt x="3687" y="8311"/>
                  </a:cubicBezTo>
                  <a:cubicBezTo>
                    <a:pt x="3688" y="8301"/>
                    <a:pt x="3690" y="8297"/>
                    <a:pt x="3692" y="8297"/>
                  </a:cubicBezTo>
                  <a:close/>
                  <a:moveTo>
                    <a:pt x="5677" y="9228"/>
                  </a:moveTo>
                  <a:cubicBezTo>
                    <a:pt x="5678" y="9228"/>
                    <a:pt x="5679" y="9228"/>
                    <a:pt x="5679" y="9228"/>
                  </a:cubicBezTo>
                  <a:cubicBezTo>
                    <a:pt x="5679" y="9228"/>
                    <a:pt x="5685" y="9234"/>
                    <a:pt x="5665" y="9256"/>
                  </a:cubicBezTo>
                  <a:cubicBezTo>
                    <a:pt x="5665" y="9256"/>
                    <a:pt x="5647" y="9269"/>
                    <a:pt x="5637" y="9269"/>
                  </a:cubicBezTo>
                  <a:cubicBezTo>
                    <a:pt x="5635" y="9269"/>
                    <a:pt x="5634" y="9268"/>
                    <a:pt x="5633" y="9268"/>
                  </a:cubicBezTo>
                  <a:lnTo>
                    <a:pt x="5653" y="9245"/>
                  </a:lnTo>
                  <a:cubicBezTo>
                    <a:pt x="5666" y="9230"/>
                    <a:pt x="5673" y="9228"/>
                    <a:pt x="5677" y="9228"/>
                  </a:cubicBezTo>
                  <a:close/>
                  <a:moveTo>
                    <a:pt x="5493" y="9460"/>
                  </a:moveTo>
                  <a:cubicBezTo>
                    <a:pt x="5494" y="9460"/>
                    <a:pt x="5495" y="9461"/>
                    <a:pt x="5497" y="9463"/>
                  </a:cubicBezTo>
                  <a:lnTo>
                    <a:pt x="5478" y="9485"/>
                  </a:lnTo>
                  <a:lnTo>
                    <a:pt x="5452" y="9502"/>
                  </a:lnTo>
                  <a:lnTo>
                    <a:pt x="5452" y="9502"/>
                  </a:lnTo>
                  <a:lnTo>
                    <a:pt x="5473" y="9480"/>
                  </a:lnTo>
                  <a:cubicBezTo>
                    <a:pt x="5485" y="9465"/>
                    <a:pt x="5489" y="9460"/>
                    <a:pt x="5493" y="9460"/>
                  </a:cubicBezTo>
                  <a:close/>
                  <a:moveTo>
                    <a:pt x="3918" y="9497"/>
                  </a:moveTo>
                  <a:cubicBezTo>
                    <a:pt x="3926" y="9497"/>
                    <a:pt x="3940" y="9523"/>
                    <a:pt x="3940" y="9523"/>
                  </a:cubicBezTo>
                  <a:lnTo>
                    <a:pt x="3945" y="9552"/>
                  </a:lnTo>
                  <a:cubicBezTo>
                    <a:pt x="3943" y="9553"/>
                    <a:pt x="3941" y="9553"/>
                    <a:pt x="3939" y="9553"/>
                  </a:cubicBezTo>
                  <a:cubicBezTo>
                    <a:pt x="3933" y="9553"/>
                    <a:pt x="3927" y="9549"/>
                    <a:pt x="3923" y="9527"/>
                  </a:cubicBezTo>
                  <a:lnTo>
                    <a:pt x="3918" y="9497"/>
                  </a:lnTo>
                  <a:cubicBezTo>
                    <a:pt x="3918" y="9497"/>
                    <a:pt x="3918" y="9497"/>
                    <a:pt x="3918" y="9497"/>
                  </a:cubicBezTo>
                  <a:close/>
                  <a:moveTo>
                    <a:pt x="5439" y="9538"/>
                  </a:moveTo>
                  <a:cubicBezTo>
                    <a:pt x="5438" y="9538"/>
                    <a:pt x="5433" y="9544"/>
                    <a:pt x="5427" y="9557"/>
                  </a:cubicBezTo>
                  <a:cubicBezTo>
                    <a:pt x="5437" y="9545"/>
                    <a:pt x="5440" y="9538"/>
                    <a:pt x="5439" y="9538"/>
                  </a:cubicBezTo>
                  <a:close/>
                  <a:moveTo>
                    <a:pt x="5299" y="9682"/>
                  </a:moveTo>
                  <a:cubicBezTo>
                    <a:pt x="5301" y="9682"/>
                    <a:pt x="5302" y="9684"/>
                    <a:pt x="5304" y="9686"/>
                  </a:cubicBezTo>
                  <a:lnTo>
                    <a:pt x="5285" y="9707"/>
                  </a:lnTo>
                  <a:lnTo>
                    <a:pt x="5259" y="9724"/>
                  </a:lnTo>
                  <a:lnTo>
                    <a:pt x="5259" y="9724"/>
                  </a:lnTo>
                  <a:lnTo>
                    <a:pt x="5278" y="9702"/>
                  </a:lnTo>
                  <a:cubicBezTo>
                    <a:pt x="5292" y="9687"/>
                    <a:pt x="5296" y="9682"/>
                    <a:pt x="5299" y="9682"/>
                  </a:cubicBezTo>
                  <a:close/>
                  <a:moveTo>
                    <a:pt x="5265" y="9790"/>
                  </a:moveTo>
                  <a:cubicBezTo>
                    <a:pt x="5264" y="9790"/>
                    <a:pt x="5262" y="9792"/>
                    <a:pt x="5256" y="9795"/>
                  </a:cubicBezTo>
                  <a:lnTo>
                    <a:pt x="5256" y="9795"/>
                  </a:lnTo>
                  <a:cubicBezTo>
                    <a:pt x="5262" y="9794"/>
                    <a:pt x="5267" y="9790"/>
                    <a:pt x="5265" y="9790"/>
                  </a:cubicBezTo>
                  <a:close/>
                  <a:moveTo>
                    <a:pt x="5250" y="9794"/>
                  </a:moveTo>
                  <a:lnTo>
                    <a:pt x="5250" y="9794"/>
                  </a:lnTo>
                  <a:cubicBezTo>
                    <a:pt x="5251" y="9795"/>
                    <a:pt x="5252" y="9796"/>
                    <a:pt x="5253" y="9797"/>
                  </a:cubicBezTo>
                  <a:cubicBezTo>
                    <a:pt x="5254" y="9796"/>
                    <a:pt x="5255" y="9795"/>
                    <a:pt x="5256" y="9795"/>
                  </a:cubicBezTo>
                  <a:lnTo>
                    <a:pt x="5256" y="9795"/>
                  </a:lnTo>
                  <a:cubicBezTo>
                    <a:pt x="5256" y="9795"/>
                    <a:pt x="5256" y="9795"/>
                    <a:pt x="5255" y="9795"/>
                  </a:cubicBezTo>
                  <a:cubicBezTo>
                    <a:pt x="5253" y="9795"/>
                    <a:pt x="5252" y="9794"/>
                    <a:pt x="5250" y="9794"/>
                  </a:cubicBezTo>
                  <a:close/>
                  <a:moveTo>
                    <a:pt x="5160" y="9834"/>
                  </a:moveTo>
                  <a:cubicBezTo>
                    <a:pt x="5161" y="9834"/>
                    <a:pt x="5162" y="9835"/>
                    <a:pt x="5163" y="9835"/>
                  </a:cubicBezTo>
                  <a:cubicBezTo>
                    <a:pt x="5170" y="9842"/>
                    <a:pt x="5170" y="9842"/>
                    <a:pt x="5149" y="9863"/>
                  </a:cubicBezTo>
                  <a:cubicBezTo>
                    <a:pt x="5128" y="9888"/>
                    <a:pt x="5119" y="9899"/>
                    <a:pt x="5117" y="9899"/>
                  </a:cubicBezTo>
                  <a:cubicBezTo>
                    <a:pt x="5116" y="9899"/>
                    <a:pt x="5119" y="9892"/>
                    <a:pt x="5125" y="9880"/>
                  </a:cubicBezTo>
                  <a:cubicBezTo>
                    <a:pt x="5136" y="9855"/>
                    <a:pt x="5152" y="9834"/>
                    <a:pt x="5160" y="9834"/>
                  </a:cubicBezTo>
                  <a:close/>
                  <a:moveTo>
                    <a:pt x="4964" y="9973"/>
                  </a:moveTo>
                  <a:lnTo>
                    <a:pt x="4964" y="9973"/>
                  </a:lnTo>
                  <a:cubicBezTo>
                    <a:pt x="4970" y="9980"/>
                    <a:pt x="4977" y="9985"/>
                    <a:pt x="4958" y="10008"/>
                  </a:cubicBezTo>
                  <a:lnTo>
                    <a:pt x="4932" y="10024"/>
                  </a:lnTo>
                  <a:lnTo>
                    <a:pt x="4945" y="9996"/>
                  </a:lnTo>
                  <a:lnTo>
                    <a:pt x="4964" y="9973"/>
                  </a:lnTo>
                  <a:close/>
                  <a:moveTo>
                    <a:pt x="4740" y="10249"/>
                  </a:moveTo>
                  <a:cubicBezTo>
                    <a:pt x="4741" y="10249"/>
                    <a:pt x="4743" y="10251"/>
                    <a:pt x="4745" y="10252"/>
                  </a:cubicBezTo>
                  <a:cubicBezTo>
                    <a:pt x="4745" y="10252"/>
                    <a:pt x="4751" y="10258"/>
                    <a:pt x="4732" y="10280"/>
                  </a:cubicBezTo>
                  <a:lnTo>
                    <a:pt x="4706" y="10297"/>
                  </a:lnTo>
                  <a:cubicBezTo>
                    <a:pt x="4700" y="10292"/>
                    <a:pt x="4719" y="10269"/>
                    <a:pt x="4719" y="10269"/>
                  </a:cubicBezTo>
                  <a:cubicBezTo>
                    <a:pt x="4732" y="10254"/>
                    <a:pt x="4737" y="10249"/>
                    <a:pt x="4740" y="10249"/>
                  </a:cubicBezTo>
                  <a:close/>
                  <a:moveTo>
                    <a:pt x="2852" y="0"/>
                  </a:moveTo>
                  <a:cubicBezTo>
                    <a:pt x="2809" y="0"/>
                    <a:pt x="2757" y="4"/>
                    <a:pt x="2706" y="17"/>
                  </a:cubicBezTo>
                  <a:cubicBezTo>
                    <a:pt x="2586" y="45"/>
                    <a:pt x="2483" y="117"/>
                    <a:pt x="2475" y="135"/>
                  </a:cubicBezTo>
                  <a:cubicBezTo>
                    <a:pt x="2456" y="147"/>
                    <a:pt x="2438" y="162"/>
                    <a:pt x="2420" y="178"/>
                  </a:cubicBezTo>
                  <a:cubicBezTo>
                    <a:pt x="2374" y="210"/>
                    <a:pt x="2334" y="251"/>
                    <a:pt x="2301" y="298"/>
                  </a:cubicBezTo>
                  <a:cubicBezTo>
                    <a:pt x="2272" y="336"/>
                    <a:pt x="2250" y="379"/>
                    <a:pt x="2235" y="425"/>
                  </a:cubicBezTo>
                  <a:cubicBezTo>
                    <a:pt x="2235" y="424"/>
                    <a:pt x="2235" y="424"/>
                    <a:pt x="2235" y="424"/>
                  </a:cubicBezTo>
                  <a:cubicBezTo>
                    <a:pt x="2235" y="424"/>
                    <a:pt x="2229" y="434"/>
                    <a:pt x="2224" y="447"/>
                  </a:cubicBezTo>
                  <a:cubicBezTo>
                    <a:pt x="2218" y="460"/>
                    <a:pt x="2209" y="481"/>
                    <a:pt x="2198" y="508"/>
                  </a:cubicBezTo>
                  <a:cubicBezTo>
                    <a:pt x="2168" y="558"/>
                    <a:pt x="2155" y="586"/>
                    <a:pt x="2152" y="616"/>
                  </a:cubicBezTo>
                  <a:cubicBezTo>
                    <a:pt x="2149" y="640"/>
                    <a:pt x="2154" y="648"/>
                    <a:pt x="2152" y="648"/>
                  </a:cubicBezTo>
                  <a:cubicBezTo>
                    <a:pt x="2151" y="648"/>
                    <a:pt x="2150" y="648"/>
                    <a:pt x="2149" y="647"/>
                  </a:cubicBezTo>
                  <a:cubicBezTo>
                    <a:pt x="2148" y="647"/>
                    <a:pt x="2148" y="646"/>
                    <a:pt x="2148" y="646"/>
                  </a:cubicBezTo>
                  <a:cubicBezTo>
                    <a:pt x="2139" y="646"/>
                    <a:pt x="2116" y="701"/>
                    <a:pt x="2071" y="806"/>
                  </a:cubicBezTo>
                  <a:cubicBezTo>
                    <a:pt x="2040" y="880"/>
                    <a:pt x="2030" y="904"/>
                    <a:pt x="2033" y="904"/>
                  </a:cubicBezTo>
                  <a:cubicBezTo>
                    <a:pt x="2034" y="904"/>
                    <a:pt x="2038" y="899"/>
                    <a:pt x="2044" y="891"/>
                  </a:cubicBezTo>
                  <a:lnTo>
                    <a:pt x="2044" y="891"/>
                  </a:lnTo>
                  <a:cubicBezTo>
                    <a:pt x="2013" y="984"/>
                    <a:pt x="2002" y="998"/>
                    <a:pt x="1995" y="998"/>
                  </a:cubicBezTo>
                  <a:cubicBezTo>
                    <a:pt x="1993" y="998"/>
                    <a:pt x="1992" y="997"/>
                    <a:pt x="1991" y="997"/>
                  </a:cubicBezTo>
                  <a:cubicBezTo>
                    <a:pt x="1990" y="989"/>
                    <a:pt x="1988" y="986"/>
                    <a:pt x="1986" y="986"/>
                  </a:cubicBezTo>
                  <a:cubicBezTo>
                    <a:pt x="1979" y="986"/>
                    <a:pt x="1966" y="1025"/>
                    <a:pt x="1976" y="1055"/>
                  </a:cubicBezTo>
                  <a:cubicBezTo>
                    <a:pt x="1979" y="1087"/>
                    <a:pt x="1959" y="1139"/>
                    <a:pt x="1950" y="1139"/>
                  </a:cubicBezTo>
                  <a:cubicBezTo>
                    <a:pt x="1950" y="1139"/>
                    <a:pt x="1949" y="1139"/>
                    <a:pt x="1949" y="1139"/>
                  </a:cubicBezTo>
                  <a:cubicBezTo>
                    <a:pt x="1941" y="1136"/>
                    <a:pt x="1952" y="1109"/>
                    <a:pt x="1964" y="1082"/>
                  </a:cubicBezTo>
                  <a:lnTo>
                    <a:pt x="1948" y="1075"/>
                  </a:lnTo>
                  <a:cubicBezTo>
                    <a:pt x="1939" y="1093"/>
                    <a:pt x="1934" y="1112"/>
                    <a:pt x="1933" y="1132"/>
                  </a:cubicBezTo>
                  <a:cubicBezTo>
                    <a:pt x="1925" y="1151"/>
                    <a:pt x="1921" y="1170"/>
                    <a:pt x="1918" y="1191"/>
                  </a:cubicBezTo>
                  <a:cubicBezTo>
                    <a:pt x="1916" y="1208"/>
                    <a:pt x="1917" y="1216"/>
                    <a:pt x="1923" y="1216"/>
                  </a:cubicBezTo>
                  <a:cubicBezTo>
                    <a:pt x="1927" y="1216"/>
                    <a:pt x="1933" y="1211"/>
                    <a:pt x="1941" y="1201"/>
                  </a:cubicBezTo>
                  <a:cubicBezTo>
                    <a:pt x="1946" y="1194"/>
                    <a:pt x="1949" y="1192"/>
                    <a:pt x="1951" y="1192"/>
                  </a:cubicBezTo>
                  <a:cubicBezTo>
                    <a:pt x="1954" y="1192"/>
                    <a:pt x="1946" y="1211"/>
                    <a:pt x="1938" y="1231"/>
                  </a:cubicBezTo>
                  <a:cubicBezTo>
                    <a:pt x="1921" y="1259"/>
                    <a:pt x="1911" y="1271"/>
                    <a:pt x="1906" y="1271"/>
                  </a:cubicBezTo>
                  <a:cubicBezTo>
                    <a:pt x="1902" y="1271"/>
                    <a:pt x="1901" y="1262"/>
                    <a:pt x="1903" y="1248"/>
                  </a:cubicBezTo>
                  <a:cubicBezTo>
                    <a:pt x="1914" y="1221"/>
                    <a:pt x="1906" y="1218"/>
                    <a:pt x="1899" y="1214"/>
                  </a:cubicBezTo>
                  <a:cubicBezTo>
                    <a:pt x="1898" y="1214"/>
                    <a:pt x="1898" y="1214"/>
                    <a:pt x="1898" y="1214"/>
                  </a:cubicBezTo>
                  <a:cubicBezTo>
                    <a:pt x="1890" y="1214"/>
                    <a:pt x="1848" y="1354"/>
                    <a:pt x="1853" y="1387"/>
                  </a:cubicBezTo>
                  <a:lnTo>
                    <a:pt x="1845" y="1384"/>
                  </a:lnTo>
                  <a:cubicBezTo>
                    <a:pt x="1844" y="1384"/>
                    <a:pt x="1844" y="1383"/>
                    <a:pt x="1844" y="1383"/>
                  </a:cubicBezTo>
                  <a:cubicBezTo>
                    <a:pt x="1836" y="1383"/>
                    <a:pt x="1814" y="1437"/>
                    <a:pt x="1791" y="1489"/>
                  </a:cubicBezTo>
                  <a:cubicBezTo>
                    <a:pt x="1768" y="1544"/>
                    <a:pt x="1756" y="1571"/>
                    <a:pt x="1764" y="1574"/>
                  </a:cubicBezTo>
                  <a:cubicBezTo>
                    <a:pt x="1772" y="1578"/>
                    <a:pt x="1780" y="1581"/>
                    <a:pt x="1768" y="1609"/>
                  </a:cubicBezTo>
                  <a:cubicBezTo>
                    <a:pt x="1776" y="1590"/>
                    <a:pt x="1782" y="1586"/>
                    <a:pt x="1788" y="1586"/>
                  </a:cubicBezTo>
                  <a:cubicBezTo>
                    <a:pt x="1790" y="1586"/>
                    <a:pt x="1793" y="1587"/>
                    <a:pt x="1795" y="1588"/>
                  </a:cubicBezTo>
                  <a:cubicBezTo>
                    <a:pt x="1795" y="1588"/>
                    <a:pt x="1764" y="1641"/>
                    <a:pt x="1745" y="1665"/>
                  </a:cubicBezTo>
                  <a:cubicBezTo>
                    <a:pt x="1708" y="1715"/>
                    <a:pt x="1679" y="1768"/>
                    <a:pt x="1638" y="1878"/>
                  </a:cubicBezTo>
                  <a:cubicBezTo>
                    <a:pt x="1618" y="1932"/>
                    <a:pt x="1587" y="2012"/>
                    <a:pt x="1568" y="2034"/>
                  </a:cubicBezTo>
                  <a:cubicBezTo>
                    <a:pt x="1545" y="2086"/>
                    <a:pt x="1533" y="2109"/>
                    <a:pt x="1541" y="2114"/>
                  </a:cubicBezTo>
                  <a:lnTo>
                    <a:pt x="1516" y="2162"/>
                  </a:lnTo>
                  <a:cubicBezTo>
                    <a:pt x="1496" y="2182"/>
                    <a:pt x="1469" y="2226"/>
                    <a:pt x="1476" y="2232"/>
                  </a:cubicBezTo>
                  <a:cubicBezTo>
                    <a:pt x="1468" y="2259"/>
                    <a:pt x="1445" y="2274"/>
                    <a:pt x="1434" y="2287"/>
                  </a:cubicBezTo>
                  <a:cubicBezTo>
                    <a:pt x="1429" y="2288"/>
                    <a:pt x="1425" y="2289"/>
                    <a:pt x="1422" y="2289"/>
                  </a:cubicBezTo>
                  <a:cubicBezTo>
                    <a:pt x="1418" y="2289"/>
                    <a:pt x="1417" y="2288"/>
                    <a:pt x="1416" y="2288"/>
                  </a:cubicBezTo>
                  <a:cubicBezTo>
                    <a:pt x="1416" y="2288"/>
                    <a:pt x="1415" y="2288"/>
                    <a:pt x="1415" y="2289"/>
                  </a:cubicBezTo>
                  <a:cubicBezTo>
                    <a:pt x="1414" y="2290"/>
                    <a:pt x="1418" y="2296"/>
                    <a:pt x="1431" y="2302"/>
                  </a:cubicBezTo>
                  <a:cubicBezTo>
                    <a:pt x="1432" y="2304"/>
                    <a:pt x="1433" y="2305"/>
                    <a:pt x="1436" y="2305"/>
                  </a:cubicBezTo>
                  <a:cubicBezTo>
                    <a:pt x="1439" y="2305"/>
                    <a:pt x="1444" y="2303"/>
                    <a:pt x="1450" y="2299"/>
                  </a:cubicBezTo>
                  <a:cubicBezTo>
                    <a:pt x="1462" y="2291"/>
                    <a:pt x="1473" y="2280"/>
                    <a:pt x="1481" y="2268"/>
                  </a:cubicBezTo>
                  <a:cubicBezTo>
                    <a:pt x="1497" y="2246"/>
                    <a:pt x="1512" y="2223"/>
                    <a:pt x="1525" y="2199"/>
                  </a:cubicBezTo>
                  <a:lnTo>
                    <a:pt x="1525" y="2199"/>
                  </a:lnTo>
                  <a:cubicBezTo>
                    <a:pt x="1514" y="2224"/>
                    <a:pt x="1501" y="2250"/>
                    <a:pt x="1488" y="2273"/>
                  </a:cubicBezTo>
                  <a:cubicBezTo>
                    <a:pt x="1472" y="2298"/>
                    <a:pt x="1450" y="2332"/>
                    <a:pt x="1455" y="2337"/>
                  </a:cubicBezTo>
                  <a:cubicBezTo>
                    <a:pt x="1455" y="2337"/>
                    <a:pt x="1461" y="2345"/>
                    <a:pt x="1442" y="2355"/>
                  </a:cubicBezTo>
                  <a:lnTo>
                    <a:pt x="1435" y="2339"/>
                  </a:lnTo>
                  <a:cubicBezTo>
                    <a:pt x="1444" y="2332"/>
                    <a:pt x="1444" y="2317"/>
                    <a:pt x="1435" y="2309"/>
                  </a:cubicBezTo>
                  <a:cubicBezTo>
                    <a:pt x="1425" y="2307"/>
                    <a:pt x="1415" y="2306"/>
                    <a:pt x="1405" y="2305"/>
                  </a:cubicBezTo>
                  <a:cubicBezTo>
                    <a:pt x="1404" y="2304"/>
                    <a:pt x="1402" y="2304"/>
                    <a:pt x="1400" y="2304"/>
                  </a:cubicBezTo>
                  <a:cubicBezTo>
                    <a:pt x="1390" y="2304"/>
                    <a:pt x="1375" y="2307"/>
                    <a:pt x="1375" y="2315"/>
                  </a:cubicBezTo>
                  <a:cubicBezTo>
                    <a:pt x="1372" y="2315"/>
                    <a:pt x="1370" y="2315"/>
                    <a:pt x="1367" y="2315"/>
                  </a:cubicBezTo>
                  <a:cubicBezTo>
                    <a:pt x="1351" y="2315"/>
                    <a:pt x="1334" y="2312"/>
                    <a:pt x="1319" y="2306"/>
                  </a:cubicBezTo>
                  <a:cubicBezTo>
                    <a:pt x="1319" y="2302"/>
                    <a:pt x="1313" y="2300"/>
                    <a:pt x="1305" y="2300"/>
                  </a:cubicBezTo>
                  <a:cubicBezTo>
                    <a:pt x="1293" y="2300"/>
                    <a:pt x="1275" y="2304"/>
                    <a:pt x="1257" y="2314"/>
                  </a:cubicBezTo>
                  <a:cubicBezTo>
                    <a:pt x="1241" y="2323"/>
                    <a:pt x="1223" y="2328"/>
                    <a:pt x="1205" y="2328"/>
                  </a:cubicBezTo>
                  <a:cubicBezTo>
                    <a:pt x="1190" y="2328"/>
                    <a:pt x="1175" y="2325"/>
                    <a:pt x="1162" y="2318"/>
                  </a:cubicBezTo>
                  <a:cubicBezTo>
                    <a:pt x="1148" y="2315"/>
                    <a:pt x="1131" y="2314"/>
                    <a:pt x="1114" y="2314"/>
                  </a:cubicBezTo>
                  <a:cubicBezTo>
                    <a:pt x="1049" y="2314"/>
                    <a:pt x="970" y="2330"/>
                    <a:pt x="972" y="2338"/>
                  </a:cubicBezTo>
                  <a:cubicBezTo>
                    <a:pt x="975" y="2354"/>
                    <a:pt x="883" y="2378"/>
                    <a:pt x="852" y="2381"/>
                  </a:cubicBezTo>
                  <a:cubicBezTo>
                    <a:pt x="819" y="2382"/>
                    <a:pt x="788" y="2393"/>
                    <a:pt x="762" y="2413"/>
                  </a:cubicBezTo>
                  <a:cubicBezTo>
                    <a:pt x="761" y="2411"/>
                    <a:pt x="757" y="2410"/>
                    <a:pt x="751" y="2410"/>
                  </a:cubicBezTo>
                  <a:cubicBezTo>
                    <a:pt x="739" y="2410"/>
                    <a:pt x="718" y="2416"/>
                    <a:pt x="701" y="2430"/>
                  </a:cubicBezTo>
                  <a:cubicBezTo>
                    <a:pt x="701" y="2430"/>
                    <a:pt x="681" y="2439"/>
                    <a:pt x="692" y="2439"/>
                  </a:cubicBezTo>
                  <a:cubicBezTo>
                    <a:pt x="694" y="2439"/>
                    <a:pt x="698" y="2439"/>
                    <a:pt x="704" y="2438"/>
                  </a:cubicBezTo>
                  <a:lnTo>
                    <a:pt x="704" y="2438"/>
                  </a:lnTo>
                  <a:cubicBezTo>
                    <a:pt x="704" y="2438"/>
                    <a:pt x="678" y="2459"/>
                    <a:pt x="655" y="2482"/>
                  </a:cubicBezTo>
                  <a:cubicBezTo>
                    <a:pt x="666" y="2476"/>
                    <a:pt x="673" y="2474"/>
                    <a:pt x="678" y="2474"/>
                  </a:cubicBezTo>
                  <a:cubicBezTo>
                    <a:pt x="685" y="2474"/>
                    <a:pt x="687" y="2478"/>
                    <a:pt x="689" y="2483"/>
                  </a:cubicBezTo>
                  <a:cubicBezTo>
                    <a:pt x="693" y="2490"/>
                    <a:pt x="580" y="2539"/>
                    <a:pt x="514" y="2556"/>
                  </a:cubicBezTo>
                  <a:cubicBezTo>
                    <a:pt x="494" y="2563"/>
                    <a:pt x="474" y="2569"/>
                    <a:pt x="454" y="2578"/>
                  </a:cubicBezTo>
                  <a:lnTo>
                    <a:pt x="464" y="2593"/>
                  </a:lnTo>
                  <a:cubicBezTo>
                    <a:pt x="442" y="2609"/>
                    <a:pt x="420" y="2627"/>
                    <a:pt x="412" y="2627"/>
                  </a:cubicBezTo>
                  <a:cubicBezTo>
                    <a:pt x="410" y="2627"/>
                    <a:pt x="409" y="2626"/>
                    <a:pt x="409" y="2625"/>
                  </a:cubicBezTo>
                  <a:cubicBezTo>
                    <a:pt x="407" y="2623"/>
                    <a:pt x="406" y="2621"/>
                    <a:pt x="404" y="2621"/>
                  </a:cubicBezTo>
                  <a:cubicBezTo>
                    <a:pt x="400" y="2621"/>
                    <a:pt x="395" y="2626"/>
                    <a:pt x="380" y="2640"/>
                  </a:cubicBezTo>
                  <a:cubicBezTo>
                    <a:pt x="380" y="2640"/>
                    <a:pt x="355" y="2661"/>
                    <a:pt x="362" y="2668"/>
                  </a:cubicBezTo>
                  <a:cubicBezTo>
                    <a:pt x="373" y="2680"/>
                    <a:pt x="373" y="2680"/>
                    <a:pt x="344" y="2696"/>
                  </a:cubicBezTo>
                  <a:cubicBezTo>
                    <a:pt x="311" y="2704"/>
                    <a:pt x="285" y="2731"/>
                    <a:pt x="279" y="2765"/>
                  </a:cubicBezTo>
                  <a:cubicBezTo>
                    <a:pt x="291" y="2776"/>
                    <a:pt x="291" y="2776"/>
                    <a:pt x="257" y="2788"/>
                  </a:cubicBezTo>
                  <a:cubicBezTo>
                    <a:pt x="257" y="2787"/>
                    <a:pt x="256" y="2787"/>
                    <a:pt x="254" y="2787"/>
                  </a:cubicBezTo>
                  <a:cubicBezTo>
                    <a:pt x="245" y="2787"/>
                    <a:pt x="221" y="2804"/>
                    <a:pt x="205" y="2826"/>
                  </a:cubicBezTo>
                  <a:lnTo>
                    <a:pt x="211" y="2832"/>
                  </a:lnTo>
                  <a:cubicBezTo>
                    <a:pt x="225" y="2843"/>
                    <a:pt x="205" y="2867"/>
                    <a:pt x="181" y="2888"/>
                  </a:cubicBezTo>
                  <a:cubicBezTo>
                    <a:pt x="180" y="2887"/>
                    <a:pt x="180" y="2887"/>
                    <a:pt x="179" y="2887"/>
                  </a:cubicBezTo>
                  <a:cubicBezTo>
                    <a:pt x="170" y="2887"/>
                    <a:pt x="152" y="2913"/>
                    <a:pt x="128" y="2966"/>
                  </a:cubicBezTo>
                  <a:cubicBezTo>
                    <a:pt x="99" y="3018"/>
                    <a:pt x="84" y="3046"/>
                    <a:pt x="77" y="3046"/>
                  </a:cubicBezTo>
                  <a:cubicBezTo>
                    <a:pt x="76" y="3046"/>
                    <a:pt x="76" y="3046"/>
                    <a:pt x="76" y="3046"/>
                  </a:cubicBezTo>
                  <a:cubicBezTo>
                    <a:pt x="71" y="3043"/>
                    <a:pt x="67" y="3041"/>
                    <a:pt x="65" y="3041"/>
                  </a:cubicBezTo>
                  <a:cubicBezTo>
                    <a:pt x="60" y="3041"/>
                    <a:pt x="60" y="3050"/>
                    <a:pt x="61" y="3074"/>
                  </a:cubicBezTo>
                  <a:cubicBezTo>
                    <a:pt x="55" y="3107"/>
                    <a:pt x="54" y="3107"/>
                    <a:pt x="23" y="3162"/>
                  </a:cubicBezTo>
                  <a:cubicBezTo>
                    <a:pt x="4" y="3187"/>
                    <a:pt x="3" y="3187"/>
                    <a:pt x="1" y="3221"/>
                  </a:cubicBezTo>
                  <a:cubicBezTo>
                    <a:pt x="7" y="3223"/>
                    <a:pt x="11" y="3225"/>
                    <a:pt x="16" y="3225"/>
                  </a:cubicBezTo>
                  <a:cubicBezTo>
                    <a:pt x="23" y="3225"/>
                    <a:pt x="28" y="3220"/>
                    <a:pt x="35" y="3201"/>
                  </a:cubicBezTo>
                  <a:cubicBezTo>
                    <a:pt x="44" y="3179"/>
                    <a:pt x="46" y="3174"/>
                    <a:pt x="50" y="3174"/>
                  </a:cubicBezTo>
                  <a:cubicBezTo>
                    <a:pt x="51" y="3174"/>
                    <a:pt x="52" y="3174"/>
                    <a:pt x="54" y="3175"/>
                  </a:cubicBezTo>
                  <a:cubicBezTo>
                    <a:pt x="54" y="3175"/>
                    <a:pt x="42" y="3203"/>
                    <a:pt x="33" y="3233"/>
                  </a:cubicBezTo>
                  <a:cubicBezTo>
                    <a:pt x="18" y="3273"/>
                    <a:pt x="9" y="3313"/>
                    <a:pt x="6" y="3355"/>
                  </a:cubicBezTo>
                  <a:cubicBezTo>
                    <a:pt x="3" y="3387"/>
                    <a:pt x="6" y="3403"/>
                    <a:pt x="11" y="3403"/>
                  </a:cubicBezTo>
                  <a:cubicBezTo>
                    <a:pt x="15" y="3403"/>
                    <a:pt x="20" y="3389"/>
                    <a:pt x="23" y="3359"/>
                  </a:cubicBezTo>
                  <a:cubicBezTo>
                    <a:pt x="27" y="3350"/>
                    <a:pt x="32" y="3341"/>
                    <a:pt x="38" y="3332"/>
                  </a:cubicBezTo>
                  <a:cubicBezTo>
                    <a:pt x="39" y="3333"/>
                    <a:pt x="40" y="3333"/>
                    <a:pt x="42" y="3333"/>
                  </a:cubicBezTo>
                  <a:cubicBezTo>
                    <a:pt x="65" y="3333"/>
                    <a:pt x="77" y="3281"/>
                    <a:pt x="54" y="3274"/>
                  </a:cubicBezTo>
                  <a:cubicBezTo>
                    <a:pt x="31" y="3266"/>
                    <a:pt x="31" y="3265"/>
                    <a:pt x="57" y="3242"/>
                  </a:cubicBezTo>
                  <a:cubicBezTo>
                    <a:pt x="58" y="3243"/>
                    <a:pt x="59" y="3243"/>
                    <a:pt x="61" y="3243"/>
                  </a:cubicBezTo>
                  <a:cubicBezTo>
                    <a:pt x="74" y="3243"/>
                    <a:pt x="83" y="3218"/>
                    <a:pt x="94" y="3192"/>
                  </a:cubicBezTo>
                  <a:cubicBezTo>
                    <a:pt x="101" y="3171"/>
                    <a:pt x="104" y="3166"/>
                    <a:pt x="108" y="3166"/>
                  </a:cubicBezTo>
                  <a:cubicBezTo>
                    <a:pt x="109" y="3166"/>
                    <a:pt x="111" y="3166"/>
                    <a:pt x="113" y="3167"/>
                  </a:cubicBezTo>
                  <a:cubicBezTo>
                    <a:pt x="113" y="3167"/>
                    <a:pt x="114" y="3168"/>
                    <a:pt x="114" y="3168"/>
                  </a:cubicBezTo>
                  <a:cubicBezTo>
                    <a:pt x="123" y="3168"/>
                    <a:pt x="140" y="3145"/>
                    <a:pt x="152" y="3121"/>
                  </a:cubicBezTo>
                  <a:cubicBezTo>
                    <a:pt x="165" y="3094"/>
                    <a:pt x="165" y="3094"/>
                    <a:pt x="158" y="3091"/>
                  </a:cubicBezTo>
                  <a:lnTo>
                    <a:pt x="158" y="3091"/>
                  </a:lnTo>
                  <a:cubicBezTo>
                    <a:pt x="154" y="3095"/>
                    <a:pt x="152" y="3096"/>
                    <a:pt x="151" y="3096"/>
                  </a:cubicBezTo>
                  <a:cubicBezTo>
                    <a:pt x="146" y="3096"/>
                    <a:pt x="168" y="3057"/>
                    <a:pt x="193" y="3043"/>
                  </a:cubicBezTo>
                  <a:cubicBezTo>
                    <a:pt x="215" y="3021"/>
                    <a:pt x="215" y="3021"/>
                    <a:pt x="200" y="3012"/>
                  </a:cubicBezTo>
                  <a:cubicBezTo>
                    <a:pt x="187" y="3005"/>
                    <a:pt x="217" y="2952"/>
                    <a:pt x="250" y="2938"/>
                  </a:cubicBezTo>
                  <a:cubicBezTo>
                    <a:pt x="250" y="2938"/>
                    <a:pt x="265" y="2914"/>
                    <a:pt x="284" y="2891"/>
                  </a:cubicBezTo>
                  <a:cubicBezTo>
                    <a:pt x="302" y="2868"/>
                    <a:pt x="296" y="2862"/>
                    <a:pt x="289" y="2857"/>
                  </a:cubicBezTo>
                  <a:cubicBezTo>
                    <a:pt x="276" y="2845"/>
                    <a:pt x="276" y="2845"/>
                    <a:pt x="302" y="2827"/>
                  </a:cubicBezTo>
                  <a:cubicBezTo>
                    <a:pt x="318" y="2817"/>
                    <a:pt x="326" y="2815"/>
                    <a:pt x="331" y="2815"/>
                  </a:cubicBezTo>
                  <a:cubicBezTo>
                    <a:pt x="334" y="2815"/>
                    <a:pt x="335" y="2816"/>
                    <a:pt x="335" y="2816"/>
                  </a:cubicBezTo>
                  <a:cubicBezTo>
                    <a:pt x="335" y="2817"/>
                    <a:pt x="336" y="2817"/>
                    <a:pt x="337" y="2817"/>
                  </a:cubicBezTo>
                  <a:cubicBezTo>
                    <a:pt x="345" y="2817"/>
                    <a:pt x="363" y="2798"/>
                    <a:pt x="381" y="2779"/>
                  </a:cubicBezTo>
                  <a:cubicBezTo>
                    <a:pt x="401" y="2758"/>
                    <a:pt x="444" y="2718"/>
                    <a:pt x="440" y="2712"/>
                  </a:cubicBezTo>
                  <a:lnTo>
                    <a:pt x="440" y="2712"/>
                  </a:lnTo>
                  <a:lnTo>
                    <a:pt x="445" y="2719"/>
                  </a:lnTo>
                  <a:cubicBezTo>
                    <a:pt x="467" y="2698"/>
                    <a:pt x="473" y="2705"/>
                    <a:pt x="467" y="2698"/>
                  </a:cubicBezTo>
                  <a:cubicBezTo>
                    <a:pt x="491" y="2680"/>
                    <a:pt x="515" y="2665"/>
                    <a:pt x="542" y="2651"/>
                  </a:cubicBezTo>
                  <a:cubicBezTo>
                    <a:pt x="582" y="2629"/>
                    <a:pt x="634" y="2587"/>
                    <a:pt x="611" y="2587"/>
                  </a:cubicBezTo>
                  <a:cubicBezTo>
                    <a:pt x="605" y="2587"/>
                    <a:pt x="594" y="2590"/>
                    <a:pt x="577" y="2596"/>
                  </a:cubicBezTo>
                  <a:cubicBezTo>
                    <a:pt x="567" y="2603"/>
                    <a:pt x="561" y="2607"/>
                    <a:pt x="561" y="2607"/>
                  </a:cubicBezTo>
                  <a:cubicBezTo>
                    <a:pt x="560" y="2607"/>
                    <a:pt x="572" y="2599"/>
                    <a:pt x="602" y="2579"/>
                  </a:cubicBezTo>
                  <a:cubicBezTo>
                    <a:pt x="628" y="2564"/>
                    <a:pt x="624" y="2557"/>
                    <a:pt x="624" y="2557"/>
                  </a:cubicBezTo>
                  <a:cubicBezTo>
                    <a:pt x="620" y="2549"/>
                    <a:pt x="646" y="2535"/>
                    <a:pt x="672" y="2520"/>
                  </a:cubicBezTo>
                  <a:lnTo>
                    <a:pt x="680" y="2536"/>
                  </a:lnTo>
                  <a:cubicBezTo>
                    <a:pt x="675" y="2549"/>
                    <a:pt x="679" y="2555"/>
                    <a:pt x="688" y="2555"/>
                  </a:cubicBezTo>
                  <a:cubicBezTo>
                    <a:pt x="702" y="2555"/>
                    <a:pt x="727" y="2539"/>
                    <a:pt x="738" y="2517"/>
                  </a:cubicBezTo>
                  <a:lnTo>
                    <a:pt x="738" y="2517"/>
                  </a:lnTo>
                  <a:cubicBezTo>
                    <a:pt x="738" y="2519"/>
                    <a:pt x="740" y="2522"/>
                    <a:pt x="741" y="2524"/>
                  </a:cubicBezTo>
                  <a:cubicBezTo>
                    <a:pt x="742" y="2526"/>
                    <a:pt x="743" y="2527"/>
                    <a:pt x="745" y="2527"/>
                  </a:cubicBezTo>
                  <a:cubicBezTo>
                    <a:pt x="755" y="2527"/>
                    <a:pt x="780" y="2513"/>
                    <a:pt x="823" y="2490"/>
                  </a:cubicBezTo>
                  <a:cubicBezTo>
                    <a:pt x="850" y="2480"/>
                    <a:pt x="873" y="2454"/>
                    <a:pt x="871" y="2446"/>
                  </a:cubicBezTo>
                  <a:cubicBezTo>
                    <a:pt x="869" y="2437"/>
                    <a:pt x="898" y="2429"/>
                    <a:pt x="898" y="2429"/>
                  </a:cubicBezTo>
                  <a:cubicBezTo>
                    <a:pt x="912" y="2424"/>
                    <a:pt x="920" y="2422"/>
                    <a:pt x="924" y="2422"/>
                  </a:cubicBezTo>
                  <a:cubicBezTo>
                    <a:pt x="927" y="2422"/>
                    <a:pt x="928" y="2424"/>
                    <a:pt x="928" y="2428"/>
                  </a:cubicBezTo>
                  <a:cubicBezTo>
                    <a:pt x="930" y="2433"/>
                    <a:pt x="936" y="2435"/>
                    <a:pt x="944" y="2435"/>
                  </a:cubicBezTo>
                  <a:cubicBezTo>
                    <a:pt x="965" y="2435"/>
                    <a:pt x="998" y="2423"/>
                    <a:pt x="1017" y="2408"/>
                  </a:cubicBezTo>
                  <a:lnTo>
                    <a:pt x="1018" y="2416"/>
                  </a:lnTo>
                  <a:cubicBezTo>
                    <a:pt x="1019" y="2419"/>
                    <a:pt x="1023" y="2421"/>
                    <a:pt x="1033" y="2421"/>
                  </a:cubicBezTo>
                  <a:cubicBezTo>
                    <a:pt x="1054" y="2421"/>
                    <a:pt x="1100" y="2414"/>
                    <a:pt x="1196" y="2401"/>
                  </a:cubicBezTo>
                  <a:cubicBezTo>
                    <a:pt x="1228" y="2400"/>
                    <a:pt x="1258" y="2399"/>
                    <a:pt x="1285" y="2399"/>
                  </a:cubicBezTo>
                  <a:cubicBezTo>
                    <a:pt x="1356" y="2399"/>
                    <a:pt x="1403" y="2403"/>
                    <a:pt x="1403" y="2407"/>
                  </a:cubicBezTo>
                  <a:cubicBezTo>
                    <a:pt x="1403" y="2408"/>
                    <a:pt x="1405" y="2409"/>
                    <a:pt x="1410" y="2409"/>
                  </a:cubicBezTo>
                  <a:cubicBezTo>
                    <a:pt x="1421" y="2409"/>
                    <a:pt x="1444" y="2404"/>
                    <a:pt x="1464" y="2388"/>
                  </a:cubicBezTo>
                  <a:cubicBezTo>
                    <a:pt x="1492" y="2364"/>
                    <a:pt x="1513" y="2333"/>
                    <a:pt x="1523" y="2298"/>
                  </a:cubicBezTo>
                  <a:cubicBezTo>
                    <a:pt x="1523" y="2298"/>
                    <a:pt x="1524" y="2299"/>
                    <a:pt x="1525" y="2299"/>
                  </a:cubicBezTo>
                  <a:cubicBezTo>
                    <a:pt x="1533" y="2299"/>
                    <a:pt x="1549" y="2275"/>
                    <a:pt x="1575" y="2229"/>
                  </a:cubicBezTo>
                  <a:cubicBezTo>
                    <a:pt x="1610" y="2167"/>
                    <a:pt x="1615" y="2155"/>
                    <a:pt x="1620" y="2155"/>
                  </a:cubicBezTo>
                  <a:cubicBezTo>
                    <a:pt x="1621" y="2155"/>
                    <a:pt x="1622" y="2156"/>
                    <a:pt x="1624" y="2157"/>
                  </a:cubicBezTo>
                  <a:cubicBezTo>
                    <a:pt x="1625" y="2171"/>
                    <a:pt x="1625" y="2179"/>
                    <a:pt x="1627" y="2179"/>
                  </a:cubicBezTo>
                  <a:cubicBezTo>
                    <a:pt x="1629" y="2179"/>
                    <a:pt x="1631" y="2165"/>
                    <a:pt x="1637" y="2130"/>
                  </a:cubicBezTo>
                  <a:cubicBezTo>
                    <a:pt x="1635" y="2097"/>
                    <a:pt x="1674" y="2025"/>
                    <a:pt x="1689" y="2025"/>
                  </a:cubicBezTo>
                  <a:cubicBezTo>
                    <a:pt x="1690" y="2025"/>
                    <a:pt x="1691" y="2025"/>
                    <a:pt x="1691" y="2025"/>
                  </a:cubicBezTo>
                  <a:cubicBezTo>
                    <a:pt x="1691" y="2025"/>
                    <a:pt x="1692" y="2026"/>
                    <a:pt x="1692" y="2026"/>
                  </a:cubicBezTo>
                  <a:cubicBezTo>
                    <a:pt x="1700" y="2026"/>
                    <a:pt x="1711" y="1999"/>
                    <a:pt x="1731" y="1947"/>
                  </a:cubicBezTo>
                  <a:cubicBezTo>
                    <a:pt x="1734" y="1915"/>
                    <a:pt x="1754" y="1860"/>
                    <a:pt x="1774" y="1805"/>
                  </a:cubicBezTo>
                  <a:cubicBezTo>
                    <a:pt x="1805" y="1722"/>
                    <a:pt x="1805" y="1722"/>
                    <a:pt x="1790" y="1716"/>
                  </a:cubicBezTo>
                  <a:cubicBezTo>
                    <a:pt x="1774" y="1709"/>
                    <a:pt x="1784" y="1681"/>
                    <a:pt x="1808" y="1626"/>
                  </a:cubicBezTo>
                  <a:cubicBezTo>
                    <a:pt x="1818" y="1600"/>
                    <a:pt x="1829" y="1575"/>
                    <a:pt x="1837" y="1575"/>
                  </a:cubicBezTo>
                  <a:cubicBezTo>
                    <a:pt x="1837" y="1575"/>
                    <a:pt x="1838" y="1575"/>
                    <a:pt x="1838" y="1575"/>
                  </a:cubicBezTo>
                  <a:cubicBezTo>
                    <a:pt x="1850" y="1560"/>
                    <a:pt x="1860" y="1542"/>
                    <a:pt x="1869" y="1524"/>
                  </a:cubicBezTo>
                  <a:cubicBezTo>
                    <a:pt x="1880" y="1498"/>
                    <a:pt x="1891" y="1473"/>
                    <a:pt x="1898" y="1473"/>
                  </a:cubicBezTo>
                  <a:cubicBezTo>
                    <a:pt x="1899" y="1473"/>
                    <a:pt x="1899" y="1473"/>
                    <a:pt x="1900" y="1473"/>
                  </a:cubicBezTo>
                  <a:cubicBezTo>
                    <a:pt x="1917" y="1450"/>
                    <a:pt x="1931" y="1423"/>
                    <a:pt x="1942" y="1396"/>
                  </a:cubicBezTo>
                  <a:cubicBezTo>
                    <a:pt x="1964" y="1343"/>
                    <a:pt x="1987" y="1290"/>
                    <a:pt x="1995" y="1290"/>
                  </a:cubicBezTo>
                  <a:cubicBezTo>
                    <a:pt x="1996" y="1290"/>
                    <a:pt x="1996" y="1290"/>
                    <a:pt x="1996" y="1291"/>
                  </a:cubicBezTo>
                  <a:cubicBezTo>
                    <a:pt x="2007" y="1264"/>
                    <a:pt x="2007" y="1264"/>
                    <a:pt x="2000" y="1260"/>
                  </a:cubicBezTo>
                  <a:cubicBezTo>
                    <a:pt x="1992" y="1256"/>
                    <a:pt x="1996" y="1225"/>
                    <a:pt x="2050" y="1120"/>
                  </a:cubicBezTo>
                  <a:cubicBezTo>
                    <a:pt x="2072" y="1066"/>
                    <a:pt x="2107" y="984"/>
                    <a:pt x="2099" y="981"/>
                  </a:cubicBezTo>
                  <a:cubicBezTo>
                    <a:pt x="2108" y="961"/>
                    <a:pt x="2110" y="956"/>
                    <a:pt x="2114" y="956"/>
                  </a:cubicBezTo>
                  <a:cubicBezTo>
                    <a:pt x="2115" y="956"/>
                    <a:pt x="2116" y="956"/>
                    <a:pt x="2118" y="957"/>
                  </a:cubicBezTo>
                  <a:cubicBezTo>
                    <a:pt x="2119" y="958"/>
                    <a:pt x="2120" y="958"/>
                    <a:pt x="2122" y="958"/>
                  </a:cubicBezTo>
                  <a:cubicBezTo>
                    <a:pt x="2137" y="958"/>
                    <a:pt x="2158" y="906"/>
                    <a:pt x="2164" y="849"/>
                  </a:cubicBezTo>
                  <a:cubicBezTo>
                    <a:pt x="2157" y="845"/>
                    <a:pt x="2169" y="818"/>
                    <a:pt x="2188" y="795"/>
                  </a:cubicBezTo>
                  <a:cubicBezTo>
                    <a:pt x="2195" y="776"/>
                    <a:pt x="2200" y="757"/>
                    <a:pt x="2203" y="736"/>
                  </a:cubicBezTo>
                  <a:cubicBezTo>
                    <a:pt x="2207" y="706"/>
                    <a:pt x="2207" y="706"/>
                    <a:pt x="2237" y="656"/>
                  </a:cubicBezTo>
                  <a:cubicBezTo>
                    <a:pt x="2238" y="656"/>
                    <a:pt x="2238" y="656"/>
                    <a:pt x="2239" y="656"/>
                  </a:cubicBezTo>
                  <a:cubicBezTo>
                    <a:pt x="2246" y="656"/>
                    <a:pt x="2257" y="630"/>
                    <a:pt x="2269" y="605"/>
                  </a:cubicBezTo>
                  <a:cubicBezTo>
                    <a:pt x="2290" y="534"/>
                    <a:pt x="2319" y="467"/>
                    <a:pt x="2354" y="403"/>
                  </a:cubicBezTo>
                  <a:cubicBezTo>
                    <a:pt x="2402" y="322"/>
                    <a:pt x="2471" y="262"/>
                    <a:pt x="2486" y="257"/>
                  </a:cubicBezTo>
                  <a:cubicBezTo>
                    <a:pt x="2495" y="238"/>
                    <a:pt x="2510" y="224"/>
                    <a:pt x="2528" y="214"/>
                  </a:cubicBezTo>
                  <a:cubicBezTo>
                    <a:pt x="2560" y="209"/>
                    <a:pt x="2582" y="189"/>
                    <a:pt x="2574" y="173"/>
                  </a:cubicBezTo>
                  <a:lnTo>
                    <a:pt x="2574" y="173"/>
                  </a:lnTo>
                  <a:lnTo>
                    <a:pt x="2548" y="189"/>
                  </a:lnTo>
                  <a:lnTo>
                    <a:pt x="2523" y="206"/>
                  </a:lnTo>
                  <a:cubicBezTo>
                    <a:pt x="2514" y="193"/>
                    <a:pt x="2566" y="159"/>
                    <a:pt x="2591" y="159"/>
                  </a:cubicBezTo>
                  <a:cubicBezTo>
                    <a:pt x="2597" y="159"/>
                    <a:pt x="2602" y="161"/>
                    <a:pt x="2604" y="165"/>
                  </a:cubicBezTo>
                  <a:cubicBezTo>
                    <a:pt x="2613" y="166"/>
                    <a:pt x="2620" y="167"/>
                    <a:pt x="2625" y="167"/>
                  </a:cubicBezTo>
                  <a:cubicBezTo>
                    <a:pt x="2640" y="167"/>
                    <a:pt x="2643" y="162"/>
                    <a:pt x="2659" y="141"/>
                  </a:cubicBezTo>
                  <a:cubicBezTo>
                    <a:pt x="2674" y="121"/>
                    <a:pt x="2698" y="110"/>
                    <a:pt x="2722" y="110"/>
                  </a:cubicBezTo>
                  <a:cubicBezTo>
                    <a:pt x="2730" y="110"/>
                    <a:pt x="2738" y="111"/>
                    <a:pt x="2746" y="114"/>
                  </a:cubicBezTo>
                  <a:cubicBezTo>
                    <a:pt x="2747" y="121"/>
                    <a:pt x="2748" y="126"/>
                    <a:pt x="2750" y="126"/>
                  </a:cubicBezTo>
                  <a:cubicBezTo>
                    <a:pt x="2754" y="126"/>
                    <a:pt x="2760" y="120"/>
                    <a:pt x="2775" y="107"/>
                  </a:cubicBezTo>
                  <a:cubicBezTo>
                    <a:pt x="2806" y="80"/>
                    <a:pt x="2853" y="66"/>
                    <a:pt x="2886" y="66"/>
                  </a:cubicBezTo>
                  <a:cubicBezTo>
                    <a:pt x="2910" y="66"/>
                    <a:pt x="2926" y="73"/>
                    <a:pt x="2925" y="88"/>
                  </a:cubicBezTo>
                  <a:cubicBezTo>
                    <a:pt x="2924" y="106"/>
                    <a:pt x="2952" y="114"/>
                    <a:pt x="2981" y="119"/>
                  </a:cubicBezTo>
                  <a:cubicBezTo>
                    <a:pt x="2986" y="120"/>
                    <a:pt x="2991" y="121"/>
                    <a:pt x="2994" y="121"/>
                  </a:cubicBezTo>
                  <a:cubicBezTo>
                    <a:pt x="3010" y="121"/>
                    <a:pt x="3012" y="113"/>
                    <a:pt x="3014" y="107"/>
                  </a:cubicBezTo>
                  <a:cubicBezTo>
                    <a:pt x="3002" y="98"/>
                    <a:pt x="3001" y="93"/>
                    <a:pt x="3008" y="93"/>
                  </a:cubicBezTo>
                  <a:cubicBezTo>
                    <a:pt x="3017" y="93"/>
                    <a:pt x="3041" y="102"/>
                    <a:pt x="3072" y="122"/>
                  </a:cubicBezTo>
                  <a:cubicBezTo>
                    <a:pt x="3137" y="165"/>
                    <a:pt x="3207" y="204"/>
                    <a:pt x="3278" y="237"/>
                  </a:cubicBezTo>
                  <a:cubicBezTo>
                    <a:pt x="3319" y="260"/>
                    <a:pt x="3356" y="290"/>
                    <a:pt x="3386" y="325"/>
                  </a:cubicBezTo>
                  <a:cubicBezTo>
                    <a:pt x="3394" y="334"/>
                    <a:pt x="3398" y="340"/>
                    <a:pt x="3395" y="340"/>
                  </a:cubicBezTo>
                  <a:cubicBezTo>
                    <a:pt x="3392" y="340"/>
                    <a:pt x="3382" y="334"/>
                    <a:pt x="3364" y="319"/>
                  </a:cubicBezTo>
                  <a:cubicBezTo>
                    <a:pt x="3351" y="309"/>
                    <a:pt x="3338" y="301"/>
                    <a:pt x="3324" y="296"/>
                  </a:cubicBezTo>
                  <a:lnTo>
                    <a:pt x="3324" y="296"/>
                  </a:lnTo>
                  <a:cubicBezTo>
                    <a:pt x="3323" y="297"/>
                    <a:pt x="3336" y="304"/>
                    <a:pt x="3357" y="324"/>
                  </a:cubicBezTo>
                  <a:cubicBezTo>
                    <a:pt x="3389" y="361"/>
                    <a:pt x="3417" y="401"/>
                    <a:pt x="3440" y="444"/>
                  </a:cubicBezTo>
                  <a:cubicBezTo>
                    <a:pt x="3451" y="469"/>
                    <a:pt x="3469" y="491"/>
                    <a:pt x="3478" y="491"/>
                  </a:cubicBezTo>
                  <a:cubicBezTo>
                    <a:pt x="3479" y="491"/>
                    <a:pt x="3480" y="491"/>
                    <a:pt x="3480" y="491"/>
                  </a:cubicBezTo>
                  <a:lnTo>
                    <a:pt x="3480" y="491"/>
                  </a:lnTo>
                  <a:cubicBezTo>
                    <a:pt x="3475" y="525"/>
                    <a:pt x="3486" y="580"/>
                    <a:pt x="3509" y="637"/>
                  </a:cubicBezTo>
                  <a:cubicBezTo>
                    <a:pt x="3513" y="656"/>
                    <a:pt x="3515" y="676"/>
                    <a:pt x="3515" y="696"/>
                  </a:cubicBezTo>
                  <a:cubicBezTo>
                    <a:pt x="3516" y="715"/>
                    <a:pt x="3518" y="735"/>
                    <a:pt x="3524" y="755"/>
                  </a:cubicBezTo>
                  <a:cubicBezTo>
                    <a:pt x="3532" y="786"/>
                    <a:pt x="3518" y="815"/>
                    <a:pt x="3505" y="843"/>
                  </a:cubicBezTo>
                  <a:cubicBezTo>
                    <a:pt x="3491" y="870"/>
                    <a:pt x="3475" y="895"/>
                    <a:pt x="3484" y="897"/>
                  </a:cubicBezTo>
                  <a:cubicBezTo>
                    <a:pt x="3494" y="899"/>
                    <a:pt x="3478" y="961"/>
                    <a:pt x="3479" y="988"/>
                  </a:cubicBezTo>
                  <a:cubicBezTo>
                    <a:pt x="3480" y="1009"/>
                    <a:pt x="3473" y="1028"/>
                    <a:pt x="3468" y="1028"/>
                  </a:cubicBezTo>
                  <a:cubicBezTo>
                    <a:pt x="3466" y="1028"/>
                    <a:pt x="3464" y="1024"/>
                    <a:pt x="3463" y="1015"/>
                  </a:cubicBezTo>
                  <a:cubicBezTo>
                    <a:pt x="3462" y="1014"/>
                    <a:pt x="3461" y="1014"/>
                    <a:pt x="3460" y="1014"/>
                  </a:cubicBezTo>
                  <a:cubicBezTo>
                    <a:pt x="3455" y="1014"/>
                    <a:pt x="3452" y="1021"/>
                    <a:pt x="3432" y="1066"/>
                  </a:cubicBezTo>
                  <a:cubicBezTo>
                    <a:pt x="3425" y="1095"/>
                    <a:pt x="3411" y="1153"/>
                    <a:pt x="3419" y="1155"/>
                  </a:cubicBezTo>
                  <a:cubicBezTo>
                    <a:pt x="3426" y="1157"/>
                    <a:pt x="3383" y="1329"/>
                    <a:pt x="3368" y="1354"/>
                  </a:cubicBezTo>
                  <a:cubicBezTo>
                    <a:pt x="3368" y="1354"/>
                    <a:pt x="3360" y="1384"/>
                    <a:pt x="3352" y="1412"/>
                  </a:cubicBezTo>
                  <a:cubicBezTo>
                    <a:pt x="3346" y="1441"/>
                    <a:pt x="3347" y="1471"/>
                    <a:pt x="3339" y="1500"/>
                  </a:cubicBezTo>
                  <a:cubicBezTo>
                    <a:pt x="3334" y="1519"/>
                    <a:pt x="3332" y="1540"/>
                    <a:pt x="3332" y="1560"/>
                  </a:cubicBezTo>
                  <a:cubicBezTo>
                    <a:pt x="3326" y="1587"/>
                    <a:pt x="3318" y="1615"/>
                    <a:pt x="3311" y="1615"/>
                  </a:cubicBezTo>
                  <a:cubicBezTo>
                    <a:pt x="3310" y="1615"/>
                    <a:pt x="3310" y="1615"/>
                    <a:pt x="3310" y="1615"/>
                  </a:cubicBezTo>
                  <a:lnTo>
                    <a:pt x="3310" y="1615"/>
                  </a:lnTo>
                  <a:cubicBezTo>
                    <a:pt x="3319" y="1647"/>
                    <a:pt x="3319" y="1647"/>
                    <a:pt x="3295" y="1672"/>
                  </a:cubicBezTo>
                  <a:cubicBezTo>
                    <a:pt x="3291" y="1670"/>
                    <a:pt x="3287" y="1669"/>
                    <a:pt x="3285" y="1669"/>
                  </a:cubicBezTo>
                  <a:cubicBezTo>
                    <a:pt x="3280" y="1669"/>
                    <a:pt x="3282" y="1676"/>
                    <a:pt x="3288" y="1700"/>
                  </a:cubicBezTo>
                  <a:cubicBezTo>
                    <a:pt x="3288" y="1731"/>
                    <a:pt x="3288" y="1731"/>
                    <a:pt x="3274" y="1757"/>
                  </a:cubicBezTo>
                  <a:cubicBezTo>
                    <a:pt x="3274" y="1757"/>
                    <a:pt x="3273" y="1757"/>
                    <a:pt x="3273" y="1757"/>
                  </a:cubicBezTo>
                  <a:cubicBezTo>
                    <a:pt x="3264" y="1757"/>
                    <a:pt x="3258" y="1783"/>
                    <a:pt x="3266" y="1785"/>
                  </a:cubicBezTo>
                  <a:cubicBezTo>
                    <a:pt x="3275" y="1818"/>
                    <a:pt x="3262" y="1902"/>
                    <a:pt x="3246" y="1902"/>
                  </a:cubicBezTo>
                  <a:cubicBezTo>
                    <a:pt x="3246" y="1902"/>
                    <a:pt x="3245" y="1902"/>
                    <a:pt x="3245" y="1902"/>
                  </a:cubicBezTo>
                  <a:cubicBezTo>
                    <a:pt x="3240" y="1922"/>
                    <a:pt x="3238" y="1942"/>
                    <a:pt x="3238" y="1962"/>
                  </a:cubicBezTo>
                  <a:cubicBezTo>
                    <a:pt x="3244" y="1986"/>
                    <a:pt x="3246" y="1993"/>
                    <a:pt x="3241" y="1993"/>
                  </a:cubicBezTo>
                  <a:cubicBezTo>
                    <a:pt x="3239" y="1993"/>
                    <a:pt x="3236" y="1992"/>
                    <a:pt x="3231" y="1991"/>
                  </a:cubicBezTo>
                  <a:cubicBezTo>
                    <a:pt x="3208" y="2013"/>
                    <a:pt x="3200" y="2045"/>
                    <a:pt x="3209" y="2077"/>
                  </a:cubicBezTo>
                  <a:cubicBezTo>
                    <a:pt x="3209" y="2096"/>
                    <a:pt x="3204" y="2116"/>
                    <a:pt x="3194" y="2134"/>
                  </a:cubicBezTo>
                  <a:cubicBezTo>
                    <a:pt x="3174" y="2185"/>
                    <a:pt x="3120" y="2334"/>
                    <a:pt x="3134" y="2334"/>
                  </a:cubicBezTo>
                  <a:cubicBezTo>
                    <a:pt x="3135" y="2334"/>
                    <a:pt x="3136" y="2333"/>
                    <a:pt x="3138" y="2332"/>
                  </a:cubicBezTo>
                  <a:lnTo>
                    <a:pt x="3138" y="2332"/>
                  </a:lnTo>
                  <a:lnTo>
                    <a:pt x="3122" y="2389"/>
                  </a:lnTo>
                  <a:cubicBezTo>
                    <a:pt x="3099" y="2443"/>
                    <a:pt x="3092" y="2472"/>
                    <a:pt x="3092" y="2502"/>
                  </a:cubicBezTo>
                  <a:lnTo>
                    <a:pt x="3093" y="2533"/>
                  </a:lnTo>
                  <a:cubicBezTo>
                    <a:pt x="3093" y="2533"/>
                    <a:pt x="3093" y="2533"/>
                    <a:pt x="3092" y="2533"/>
                  </a:cubicBezTo>
                  <a:cubicBezTo>
                    <a:pt x="3084" y="2533"/>
                    <a:pt x="3071" y="2558"/>
                    <a:pt x="3064" y="2586"/>
                  </a:cubicBezTo>
                  <a:cubicBezTo>
                    <a:pt x="3057" y="2614"/>
                    <a:pt x="3057" y="2614"/>
                    <a:pt x="3065" y="2616"/>
                  </a:cubicBezTo>
                  <a:cubicBezTo>
                    <a:pt x="3070" y="2609"/>
                    <a:pt x="3072" y="2606"/>
                    <a:pt x="3074" y="2606"/>
                  </a:cubicBezTo>
                  <a:cubicBezTo>
                    <a:pt x="3077" y="2606"/>
                    <a:pt x="3072" y="2627"/>
                    <a:pt x="3067" y="2648"/>
                  </a:cubicBezTo>
                  <a:cubicBezTo>
                    <a:pt x="3061" y="2675"/>
                    <a:pt x="3047" y="2701"/>
                    <a:pt x="3039" y="2701"/>
                  </a:cubicBezTo>
                  <a:cubicBezTo>
                    <a:pt x="3039" y="2701"/>
                    <a:pt x="3039" y="2701"/>
                    <a:pt x="3038" y="2701"/>
                  </a:cubicBezTo>
                  <a:lnTo>
                    <a:pt x="3033" y="2730"/>
                  </a:lnTo>
                  <a:cubicBezTo>
                    <a:pt x="3049" y="2733"/>
                    <a:pt x="3044" y="2760"/>
                    <a:pt x="3036" y="2760"/>
                  </a:cubicBezTo>
                  <a:cubicBezTo>
                    <a:pt x="3036" y="2760"/>
                    <a:pt x="3035" y="2760"/>
                    <a:pt x="3035" y="2760"/>
                  </a:cubicBezTo>
                  <a:cubicBezTo>
                    <a:pt x="3023" y="2787"/>
                    <a:pt x="3014" y="2816"/>
                    <a:pt x="3010" y="2845"/>
                  </a:cubicBezTo>
                  <a:lnTo>
                    <a:pt x="3001" y="2843"/>
                  </a:lnTo>
                  <a:lnTo>
                    <a:pt x="3001" y="2843"/>
                  </a:lnTo>
                  <a:cubicBezTo>
                    <a:pt x="2988" y="2871"/>
                    <a:pt x="2997" y="2872"/>
                    <a:pt x="3005" y="2874"/>
                  </a:cubicBezTo>
                  <a:cubicBezTo>
                    <a:pt x="3005" y="2874"/>
                    <a:pt x="3000" y="2904"/>
                    <a:pt x="2996" y="2932"/>
                  </a:cubicBezTo>
                  <a:cubicBezTo>
                    <a:pt x="2992" y="2953"/>
                    <a:pt x="2988" y="2974"/>
                    <a:pt x="2992" y="2974"/>
                  </a:cubicBezTo>
                  <a:cubicBezTo>
                    <a:pt x="2993" y="2974"/>
                    <a:pt x="2995" y="2971"/>
                    <a:pt x="2999" y="2963"/>
                  </a:cubicBezTo>
                  <a:cubicBezTo>
                    <a:pt x="3007" y="2964"/>
                    <a:pt x="3016" y="2965"/>
                    <a:pt x="3010" y="2995"/>
                  </a:cubicBezTo>
                  <a:cubicBezTo>
                    <a:pt x="3008" y="2994"/>
                    <a:pt x="3007" y="2994"/>
                    <a:pt x="3005" y="2994"/>
                  </a:cubicBezTo>
                  <a:cubicBezTo>
                    <a:pt x="2999" y="2994"/>
                    <a:pt x="2992" y="2998"/>
                    <a:pt x="2989" y="3020"/>
                  </a:cubicBezTo>
                  <a:cubicBezTo>
                    <a:pt x="2986" y="3047"/>
                    <a:pt x="2978" y="3048"/>
                    <a:pt x="2977" y="3048"/>
                  </a:cubicBezTo>
                  <a:cubicBezTo>
                    <a:pt x="2977" y="3048"/>
                    <a:pt x="2977" y="3048"/>
                    <a:pt x="2977" y="3048"/>
                  </a:cubicBezTo>
                  <a:cubicBezTo>
                    <a:pt x="2975" y="3044"/>
                    <a:pt x="2974" y="3043"/>
                    <a:pt x="2972" y="3043"/>
                  </a:cubicBezTo>
                  <a:cubicBezTo>
                    <a:pt x="2963" y="3043"/>
                    <a:pt x="2957" y="3138"/>
                    <a:pt x="2961" y="3165"/>
                  </a:cubicBezTo>
                  <a:cubicBezTo>
                    <a:pt x="2971" y="3223"/>
                    <a:pt x="2969" y="3253"/>
                    <a:pt x="2954" y="3253"/>
                  </a:cubicBezTo>
                  <a:cubicBezTo>
                    <a:pt x="2953" y="3253"/>
                    <a:pt x="2953" y="3253"/>
                    <a:pt x="2952" y="3253"/>
                  </a:cubicBezTo>
                  <a:cubicBezTo>
                    <a:pt x="2952" y="3252"/>
                    <a:pt x="2951" y="3252"/>
                    <a:pt x="2951" y="3252"/>
                  </a:cubicBezTo>
                  <a:cubicBezTo>
                    <a:pt x="2935" y="3252"/>
                    <a:pt x="2946" y="3313"/>
                    <a:pt x="2968" y="3343"/>
                  </a:cubicBezTo>
                  <a:lnTo>
                    <a:pt x="2990" y="3376"/>
                  </a:lnTo>
                  <a:lnTo>
                    <a:pt x="2965" y="3373"/>
                  </a:lnTo>
                  <a:cubicBezTo>
                    <a:pt x="2929" y="3398"/>
                    <a:pt x="2929" y="3398"/>
                    <a:pt x="2940" y="3488"/>
                  </a:cubicBezTo>
                  <a:cubicBezTo>
                    <a:pt x="2944" y="3540"/>
                    <a:pt x="2945" y="3547"/>
                    <a:pt x="2939" y="3547"/>
                  </a:cubicBezTo>
                  <a:cubicBezTo>
                    <a:pt x="2938" y="3547"/>
                    <a:pt x="2937" y="3547"/>
                    <a:pt x="2936" y="3546"/>
                  </a:cubicBezTo>
                  <a:cubicBezTo>
                    <a:pt x="2927" y="3546"/>
                    <a:pt x="2926" y="3576"/>
                    <a:pt x="2923" y="3663"/>
                  </a:cubicBezTo>
                  <a:cubicBezTo>
                    <a:pt x="2919" y="3752"/>
                    <a:pt x="2922" y="3781"/>
                    <a:pt x="2929" y="3782"/>
                  </a:cubicBezTo>
                  <a:cubicBezTo>
                    <a:pt x="2929" y="3782"/>
                    <a:pt x="2929" y="3811"/>
                    <a:pt x="2928" y="3840"/>
                  </a:cubicBezTo>
                  <a:cubicBezTo>
                    <a:pt x="2914" y="3864"/>
                    <a:pt x="2918" y="3908"/>
                    <a:pt x="2929" y="3908"/>
                  </a:cubicBezTo>
                  <a:cubicBezTo>
                    <a:pt x="2932" y="3908"/>
                    <a:pt x="2934" y="3905"/>
                    <a:pt x="2937" y="3900"/>
                  </a:cubicBezTo>
                  <a:cubicBezTo>
                    <a:pt x="2937" y="3900"/>
                    <a:pt x="2938" y="3929"/>
                    <a:pt x="2938" y="3958"/>
                  </a:cubicBezTo>
                  <a:lnTo>
                    <a:pt x="2931" y="3958"/>
                  </a:lnTo>
                  <a:cubicBezTo>
                    <a:pt x="2923" y="3958"/>
                    <a:pt x="2919" y="4016"/>
                    <a:pt x="2935" y="4252"/>
                  </a:cubicBezTo>
                  <a:cubicBezTo>
                    <a:pt x="2957" y="4507"/>
                    <a:pt x="2966" y="4543"/>
                    <a:pt x="2981" y="4543"/>
                  </a:cubicBezTo>
                  <a:cubicBezTo>
                    <a:pt x="2981" y="4543"/>
                    <a:pt x="2982" y="4543"/>
                    <a:pt x="2982" y="4543"/>
                  </a:cubicBezTo>
                  <a:cubicBezTo>
                    <a:pt x="3002" y="4571"/>
                    <a:pt x="3007" y="4599"/>
                    <a:pt x="2990" y="4601"/>
                  </a:cubicBezTo>
                  <a:cubicBezTo>
                    <a:pt x="2982" y="4602"/>
                    <a:pt x="2978" y="4631"/>
                    <a:pt x="2985" y="4631"/>
                  </a:cubicBezTo>
                  <a:cubicBezTo>
                    <a:pt x="2985" y="4631"/>
                    <a:pt x="2985" y="4631"/>
                    <a:pt x="2986" y="4631"/>
                  </a:cubicBezTo>
                  <a:cubicBezTo>
                    <a:pt x="2990" y="4660"/>
                    <a:pt x="2992" y="4690"/>
                    <a:pt x="2990" y="4720"/>
                  </a:cubicBezTo>
                  <a:cubicBezTo>
                    <a:pt x="2988" y="4808"/>
                    <a:pt x="3002" y="4835"/>
                    <a:pt x="3010" y="4835"/>
                  </a:cubicBezTo>
                  <a:cubicBezTo>
                    <a:pt x="3010" y="4835"/>
                    <a:pt x="3010" y="4835"/>
                    <a:pt x="3010" y="4835"/>
                  </a:cubicBezTo>
                  <a:cubicBezTo>
                    <a:pt x="3014" y="4826"/>
                    <a:pt x="3016" y="4822"/>
                    <a:pt x="3018" y="4822"/>
                  </a:cubicBezTo>
                  <a:cubicBezTo>
                    <a:pt x="3021" y="4822"/>
                    <a:pt x="3018" y="4843"/>
                    <a:pt x="3016" y="4865"/>
                  </a:cubicBezTo>
                  <a:cubicBezTo>
                    <a:pt x="3013" y="4894"/>
                    <a:pt x="3009" y="4924"/>
                    <a:pt x="3018" y="4924"/>
                  </a:cubicBezTo>
                  <a:cubicBezTo>
                    <a:pt x="3018" y="4924"/>
                    <a:pt x="3018" y="4924"/>
                    <a:pt x="3018" y="4924"/>
                  </a:cubicBezTo>
                  <a:cubicBezTo>
                    <a:pt x="3032" y="4951"/>
                    <a:pt x="3073" y="5124"/>
                    <a:pt x="3056" y="5127"/>
                  </a:cubicBezTo>
                  <a:lnTo>
                    <a:pt x="3066" y="5184"/>
                  </a:lnTo>
                  <a:cubicBezTo>
                    <a:pt x="3066" y="5184"/>
                    <a:pt x="3067" y="5184"/>
                    <a:pt x="3067" y="5184"/>
                  </a:cubicBezTo>
                  <a:cubicBezTo>
                    <a:pt x="3076" y="5184"/>
                    <a:pt x="3087" y="5242"/>
                    <a:pt x="3097" y="5300"/>
                  </a:cubicBezTo>
                  <a:cubicBezTo>
                    <a:pt x="3108" y="5357"/>
                    <a:pt x="3113" y="5386"/>
                    <a:pt x="3104" y="5387"/>
                  </a:cubicBezTo>
                  <a:cubicBezTo>
                    <a:pt x="3101" y="5380"/>
                    <a:pt x="3099" y="5377"/>
                    <a:pt x="3098" y="5377"/>
                  </a:cubicBezTo>
                  <a:cubicBezTo>
                    <a:pt x="3095" y="5377"/>
                    <a:pt x="3102" y="5404"/>
                    <a:pt x="3116" y="5446"/>
                  </a:cubicBezTo>
                  <a:cubicBezTo>
                    <a:pt x="3121" y="5475"/>
                    <a:pt x="3144" y="5501"/>
                    <a:pt x="3149" y="5530"/>
                  </a:cubicBezTo>
                  <a:cubicBezTo>
                    <a:pt x="3150" y="5530"/>
                    <a:pt x="3150" y="5530"/>
                    <a:pt x="3150" y="5530"/>
                  </a:cubicBezTo>
                  <a:cubicBezTo>
                    <a:pt x="3158" y="5530"/>
                    <a:pt x="3171" y="5556"/>
                    <a:pt x="3176" y="5585"/>
                  </a:cubicBezTo>
                  <a:lnTo>
                    <a:pt x="3168" y="5586"/>
                  </a:lnTo>
                  <a:lnTo>
                    <a:pt x="3152" y="5589"/>
                  </a:lnTo>
                  <a:cubicBezTo>
                    <a:pt x="3156" y="5617"/>
                    <a:pt x="3161" y="5645"/>
                    <a:pt x="3170" y="5645"/>
                  </a:cubicBezTo>
                  <a:cubicBezTo>
                    <a:pt x="3170" y="5645"/>
                    <a:pt x="3170" y="5645"/>
                    <a:pt x="3171" y="5645"/>
                  </a:cubicBezTo>
                  <a:lnTo>
                    <a:pt x="3171" y="5645"/>
                  </a:lnTo>
                  <a:cubicBezTo>
                    <a:pt x="3167" y="5677"/>
                    <a:pt x="3173" y="5705"/>
                    <a:pt x="3184" y="5763"/>
                  </a:cubicBezTo>
                  <a:cubicBezTo>
                    <a:pt x="3194" y="5821"/>
                    <a:pt x="3205" y="5879"/>
                    <a:pt x="3219" y="5907"/>
                  </a:cubicBezTo>
                  <a:cubicBezTo>
                    <a:pt x="3208" y="5938"/>
                    <a:pt x="3240" y="6112"/>
                    <a:pt x="3263" y="6139"/>
                  </a:cubicBezTo>
                  <a:cubicBezTo>
                    <a:pt x="3263" y="6139"/>
                    <a:pt x="3263" y="6139"/>
                    <a:pt x="3263" y="6139"/>
                  </a:cubicBezTo>
                  <a:cubicBezTo>
                    <a:pt x="3272" y="6139"/>
                    <a:pt x="3276" y="6166"/>
                    <a:pt x="3274" y="6196"/>
                  </a:cubicBezTo>
                  <a:cubicBezTo>
                    <a:pt x="3270" y="6227"/>
                    <a:pt x="3270" y="6227"/>
                    <a:pt x="3284" y="6254"/>
                  </a:cubicBezTo>
                  <a:cubicBezTo>
                    <a:pt x="3299" y="6282"/>
                    <a:pt x="3295" y="6313"/>
                    <a:pt x="3292" y="6343"/>
                  </a:cubicBezTo>
                  <a:cubicBezTo>
                    <a:pt x="3282" y="6372"/>
                    <a:pt x="3285" y="6405"/>
                    <a:pt x="3300" y="6432"/>
                  </a:cubicBezTo>
                  <a:cubicBezTo>
                    <a:pt x="3315" y="6478"/>
                    <a:pt x="3328" y="6526"/>
                    <a:pt x="3336" y="6575"/>
                  </a:cubicBezTo>
                  <a:cubicBezTo>
                    <a:pt x="3349" y="6616"/>
                    <a:pt x="3356" y="6642"/>
                    <a:pt x="3360" y="6642"/>
                  </a:cubicBezTo>
                  <a:cubicBezTo>
                    <a:pt x="3362" y="6642"/>
                    <a:pt x="3363" y="6639"/>
                    <a:pt x="3364" y="6630"/>
                  </a:cubicBezTo>
                  <a:cubicBezTo>
                    <a:pt x="3364" y="6630"/>
                    <a:pt x="3364" y="6630"/>
                    <a:pt x="3364" y="6630"/>
                  </a:cubicBezTo>
                  <a:cubicBezTo>
                    <a:pt x="3372" y="6630"/>
                    <a:pt x="3386" y="6656"/>
                    <a:pt x="3386" y="6656"/>
                  </a:cubicBezTo>
                  <a:cubicBezTo>
                    <a:pt x="3397" y="6690"/>
                    <a:pt x="3399" y="6704"/>
                    <a:pt x="3397" y="6704"/>
                  </a:cubicBezTo>
                  <a:cubicBezTo>
                    <a:pt x="3396" y="6704"/>
                    <a:pt x="3393" y="6697"/>
                    <a:pt x="3392" y="6685"/>
                  </a:cubicBezTo>
                  <a:cubicBezTo>
                    <a:pt x="3383" y="6662"/>
                    <a:pt x="3379" y="6653"/>
                    <a:pt x="3377" y="6653"/>
                  </a:cubicBezTo>
                  <a:cubicBezTo>
                    <a:pt x="3375" y="6653"/>
                    <a:pt x="3376" y="6670"/>
                    <a:pt x="3375" y="6689"/>
                  </a:cubicBezTo>
                  <a:cubicBezTo>
                    <a:pt x="3371" y="6719"/>
                    <a:pt x="3383" y="6776"/>
                    <a:pt x="3387" y="6805"/>
                  </a:cubicBezTo>
                  <a:lnTo>
                    <a:pt x="3410" y="6921"/>
                  </a:lnTo>
                  <a:cubicBezTo>
                    <a:pt x="3417" y="7008"/>
                    <a:pt x="3423" y="7037"/>
                    <a:pt x="3430" y="7037"/>
                  </a:cubicBezTo>
                  <a:cubicBezTo>
                    <a:pt x="3431" y="7037"/>
                    <a:pt x="3431" y="7037"/>
                    <a:pt x="3431" y="7037"/>
                  </a:cubicBezTo>
                  <a:lnTo>
                    <a:pt x="3440" y="7036"/>
                  </a:lnTo>
                  <a:lnTo>
                    <a:pt x="3440" y="7036"/>
                  </a:lnTo>
                  <a:cubicBezTo>
                    <a:pt x="3428" y="7068"/>
                    <a:pt x="3488" y="7386"/>
                    <a:pt x="3509" y="7413"/>
                  </a:cubicBezTo>
                  <a:lnTo>
                    <a:pt x="3502" y="7414"/>
                  </a:lnTo>
                  <a:cubicBezTo>
                    <a:pt x="3493" y="7415"/>
                    <a:pt x="3498" y="7445"/>
                    <a:pt x="3509" y="7503"/>
                  </a:cubicBezTo>
                  <a:cubicBezTo>
                    <a:pt x="3515" y="7531"/>
                    <a:pt x="3545" y="7647"/>
                    <a:pt x="3561" y="7733"/>
                  </a:cubicBezTo>
                  <a:cubicBezTo>
                    <a:pt x="3583" y="7848"/>
                    <a:pt x="3599" y="7935"/>
                    <a:pt x="3608" y="7935"/>
                  </a:cubicBezTo>
                  <a:cubicBezTo>
                    <a:pt x="3608" y="7935"/>
                    <a:pt x="3608" y="7935"/>
                    <a:pt x="3608" y="7935"/>
                  </a:cubicBezTo>
                  <a:lnTo>
                    <a:pt x="3608" y="7935"/>
                  </a:lnTo>
                  <a:cubicBezTo>
                    <a:pt x="3613" y="7964"/>
                    <a:pt x="3613" y="7964"/>
                    <a:pt x="3605" y="7965"/>
                  </a:cubicBezTo>
                  <a:cubicBezTo>
                    <a:pt x="3601" y="7957"/>
                    <a:pt x="3599" y="7954"/>
                    <a:pt x="3597" y="7954"/>
                  </a:cubicBezTo>
                  <a:cubicBezTo>
                    <a:pt x="3594" y="7954"/>
                    <a:pt x="3597" y="7975"/>
                    <a:pt x="3601" y="7995"/>
                  </a:cubicBezTo>
                  <a:cubicBezTo>
                    <a:pt x="3606" y="8018"/>
                    <a:pt x="3612" y="8022"/>
                    <a:pt x="3618" y="8022"/>
                  </a:cubicBezTo>
                  <a:cubicBezTo>
                    <a:pt x="3620" y="8022"/>
                    <a:pt x="3622" y="8022"/>
                    <a:pt x="3624" y="8021"/>
                  </a:cubicBezTo>
                  <a:cubicBezTo>
                    <a:pt x="3624" y="8021"/>
                    <a:pt x="3624" y="8021"/>
                    <a:pt x="3624" y="8021"/>
                  </a:cubicBezTo>
                  <a:cubicBezTo>
                    <a:pt x="3633" y="8021"/>
                    <a:pt x="3637" y="8050"/>
                    <a:pt x="3641" y="8109"/>
                  </a:cubicBezTo>
                  <a:cubicBezTo>
                    <a:pt x="3646" y="8187"/>
                    <a:pt x="3661" y="8265"/>
                    <a:pt x="3683" y="8341"/>
                  </a:cubicBezTo>
                  <a:cubicBezTo>
                    <a:pt x="3689" y="8369"/>
                    <a:pt x="3695" y="8398"/>
                    <a:pt x="3686" y="8399"/>
                  </a:cubicBezTo>
                  <a:cubicBezTo>
                    <a:pt x="3682" y="8450"/>
                    <a:pt x="3691" y="8499"/>
                    <a:pt x="3714" y="8545"/>
                  </a:cubicBezTo>
                  <a:cubicBezTo>
                    <a:pt x="3719" y="8573"/>
                    <a:pt x="3719" y="8573"/>
                    <a:pt x="3710" y="8575"/>
                  </a:cubicBezTo>
                  <a:cubicBezTo>
                    <a:pt x="3707" y="8606"/>
                    <a:pt x="3699" y="8607"/>
                    <a:pt x="3721" y="8633"/>
                  </a:cubicBezTo>
                  <a:cubicBezTo>
                    <a:pt x="3742" y="8699"/>
                    <a:pt x="3755" y="8767"/>
                    <a:pt x="3760" y="8836"/>
                  </a:cubicBezTo>
                  <a:cubicBezTo>
                    <a:pt x="3764" y="8864"/>
                    <a:pt x="3769" y="8893"/>
                    <a:pt x="3778" y="8893"/>
                  </a:cubicBezTo>
                  <a:cubicBezTo>
                    <a:pt x="3778" y="8893"/>
                    <a:pt x="3778" y="8893"/>
                    <a:pt x="3779" y="8893"/>
                  </a:cubicBezTo>
                  <a:lnTo>
                    <a:pt x="3787" y="8891"/>
                  </a:lnTo>
                  <a:lnTo>
                    <a:pt x="3787" y="8891"/>
                  </a:lnTo>
                  <a:cubicBezTo>
                    <a:pt x="3775" y="8923"/>
                    <a:pt x="3775" y="8923"/>
                    <a:pt x="3798" y="8949"/>
                  </a:cubicBezTo>
                  <a:cubicBezTo>
                    <a:pt x="3798" y="8949"/>
                    <a:pt x="3798" y="8949"/>
                    <a:pt x="3798" y="8949"/>
                  </a:cubicBezTo>
                  <a:cubicBezTo>
                    <a:pt x="3806" y="8949"/>
                    <a:pt x="3811" y="8977"/>
                    <a:pt x="3803" y="8978"/>
                  </a:cubicBezTo>
                  <a:cubicBezTo>
                    <a:pt x="3801" y="8998"/>
                    <a:pt x="3802" y="9017"/>
                    <a:pt x="3806" y="9038"/>
                  </a:cubicBezTo>
                  <a:cubicBezTo>
                    <a:pt x="3811" y="9067"/>
                    <a:pt x="3846" y="9210"/>
                    <a:pt x="3874" y="9355"/>
                  </a:cubicBezTo>
                  <a:cubicBezTo>
                    <a:pt x="3916" y="9586"/>
                    <a:pt x="3933" y="9672"/>
                    <a:pt x="3941" y="9672"/>
                  </a:cubicBezTo>
                  <a:cubicBezTo>
                    <a:pt x="3941" y="9672"/>
                    <a:pt x="3941" y="9672"/>
                    <a:pt x="3941" y="9672"/>
                  </a:cubicBezTo>
                  <a:cubicBezTo>
                    <a:pt x="3956" y="9701"/>
                    <a:pt x="3956" y="9701"/>
                    <a:pt x="3953" y="9731"/>
                  </a:cubicBezTo>
                  <a:cubicBezTo>
                    <a:pt x="3951" y="9760"/>
                    <a:pt x="3954" y="9790"/>
                    <a:pt x="3960" y="9818"/>
                  </a:cubicBezTo>
                  <a:cubicBezTo>
                    <a:pt x="3966" y="9847"/>
                    <a:pt x="3972" y="9877"/>
                    <a:pt x="3963" y="9878"/>
                  </a:cubicBezTo>
                  <a:cubicBezTo>
                    <a:pt x="3973" y="9896"/>
                    <a:pt x="3979" y="9915"/>
                    <a:pt x="3982" y="9935"/>
                  </a:cubicBezTo>
                  <a:cubicBezTo>
                    <a:pt x="3974" y="9936"/>
                    <a:pt x="3979" y="9965"/>
                    <a:pt x="3993" y="9992"/>
                  </a:cubicBezTo>
                  <a:cubicBezTo>
                    <a:pt x="4015" y="10019"/>
                    <a:pt x="4015" y="10019"/>
                    <a:pt x="3999" y="10021"/>
                  </a:cubicBezTo>
                  <a:cubicBezTo>
                    <a:pt x="3991" y="10023"/>
                    <a:pt x="3995" y="10087"/>
                    <a:pt x="3999" y="10087"/>
                  </a:cubicBezTo>
                  <a:cubicBezTo>
                    <a:pt x="4000" y="10087"/>
                    <a:pt x="4000" y="10085"/>
                    <a:pt x="4001" y="10081"/>
                  </a:cubicBezTo>
                  <a:cubicBezTo>
                    <a:pt x="4001" y="10081"/>
                    <a:pt x="4001" y="10081"/>
                    <a:pt x="4001" y="10081"/>
                  </a:cubicBezTo>
                  <a:cubicBezTo>
                    <a:pt x="4010" y="10081"/>
                    <a:pt x="4020" y="10138"/>
                    <a:pt x="4034" y="10165"/>
                  </a:cubicBezTo>
                  <a:cubicBezTo>
                    <a:pt x="4039" y="10194"/>
                    <a:pt x="4045" y="10223"/>
                    <a:pt x="4037" y="10224"/>
                  </a:cubicBezTo>
                  <a:cubicBezTo>
                    <a:pt x="4033" y="10255"/>
                    <a:pt x="4069" y="10398"/>
                    <a:pt x="4083" y="10426"/>
                  </a:cubicBezTo>
                  <a:cubicBezTo>
                    <a:pt x="4083" y="10426"/>
                    <a:pt x="4083" y="10426"/>
                    <a:pt x="4083" y="10426"/>
                  </a:cubicBezTo>
                  <a:cubicBezTo>
                    <a:pt x="4092" y="10426"/>
                    <a:pt x="4096" y="10454"/>
                    <a:pt x="4088" y="10455"/>
                  </a:cubicBezTo>
                  <a:cubicBezTo>
                    <a:pt x="4079" y="10457"/>
                    <a:pt x="4085" y="10486"/>
                    <a:pt x="4091" y="10515"/>
                  </a:cubicBezTo>
                  <a:cubicBezTo>
                    <a:pt x="4104" y="10542"/>
                    <a:pt x="4096" y="10544"/>
                    <a:pt x="4087" y="10545"/>
                  </a:cubicBezTo>
                  <a:cubicBezTo>
                    <a:pt x="4084" y="10538"/>
                    <a:pt x="4081" y="10534"/>
                    <a:pt x="4080" y="10534"/>
                  </a:cubicBezTo>
                  <a:cubicBezTo>
                    <a:pt x="4077" y="10534"/>
                    <a:pt x="4082" y="10562"/>
                    <a:pt x="4091" y="10605"/>
                  </a:cubicBezTo>
                  <a:cubicBezTo>
                    <a:pt x="4104" y="10632"/>
                    <a:pt x="4125" y="10748"/>
                    <a:pt x="4141" y="10831"/>
                  </a:cubicBezTo>
                  <a:cubicBezTo>
                    <a:pt x="4163" y="10951"/>
                    <a:pt x="4176" y="10982"/>
                    <a:pt x="4190" y="10994"/>
                  </a:cubicBezTo>
                  <a:lnTo>
                    <a:pt x="4207" y="10963"/>
                  </a:lnTo>
                  <a:lnTo>
                    <a:pt x="4230" y="10911"/>
                  </a:lnTo>
                  <a:lnTo>
                    <a:pt x="4223" y="10945"/>
                  </a:lnTo>
                  <a:cubicBezTo>
                    <a:pt x="4221" y="10955"/>
                    <a:pt x="4224" y="10966"/>
                    <a:pt x="4232" y="10974"/>
                  </a:cubicBezTo>
                  <a:cubicBezTo>
                    <a:pt x="4245" y="10960"/>
                    <a:pt x="4253" y="10942"/>
                    <a:pt x="4253" y="10923"/>
                  </a:cubicBezTo>
                  <a:cubicBezTo>
                    <a:pt x="4255" y="10908"/>
                    <a:pt x="4268" y="10893"/>
                    <a:pt x="4303" y="10866"/>
                  </a:cubicBezTo>
                  <a:cubicBezTo>
                    <a:pt x="4340" y="10837"/>
                    <a:pt x="4360" y="10813"/>
                    <a:pt x="4370" y="10789"/>
                  </a:cubicBezTo>
                  <a:cubicBezTo>
                    <a:pt x="4389" y="10765"/>
                    <a:pt x="4410" y="10744"/>
                    <a:pt x="4435" y="10727"/>
                  </a:cubicBezTo>
                  <a:cubicBezTo>
                    <a:pt x="4454" y="10705"/>
                    <a:pt x="4454" y="10705"/>
                    <a:pt x="4447" y="10699"/>
                  </a:cubicBezTo>
                  <a:cubicBezTo>
                    <a:pt x="4442" y="10693"/>
                    <a:pt x="4461" y="10671"/>
                    <a:pt x="4487" y="10654"/>
                  </a:cubicBezTo>
                  <a:cubicBezTo>
                    <a:pt x="4518" y="10644"/>
                    <a:pt x="4576" y="10577"/>
                    <a:pt x="4570" y="10571"/>
                  </a:cubicBezTo>
                  <a:cubicBezTo>
                    <a:pt x="4564" y="10565"/>
                    <a:pt x="4583" y="10543"/>
                    <a:pt x="4602" y="10521"/>
                  </a:cubicBezTo>
                  <a:cubicBezTo>
                    <a:pt x="4622" y="10499"/>
                    <a:pt x="4640" y="10475"/>
                    <a:pt x="4654" y="10448"/>
                  </a:cubicBezTo>
                  <a:lnTo>
                    <a:pt x="4693" y="10404"/>
                  </a:lnTo>
                  <a:cubicBezTo>
                    <a:pt x="4698" y="10398"/>
                    <a:pt x="4701" y="10396"/>
                    <a:pt x="4702" y="10396"/>
                  </a:cubicBezTo>
                  <a:cubicBezTo>
                    <a:pt x="4705" y="10396"/>
                    <a:pt x="4694" y="10415"/>
                    <a:pt x="4679" y="10432"/>
                  </a:cubicBezTo>
                  <a:lnTo>
                    <a:pt x="4705" y="10415"/>
                  </a:lnTo>
                  <a:cubicBezTo>
                    <a:pt x="4743" y="10370"/>
                    <a:pt x="4764" y="10348"/>
                    <a:pt x="4776" y="10320"/>
                  </a:cubicBezTo>
                  <a:cubicBezTo>
                    <a:pt x="4780" y="10299"/>
                    <a:pt x="4782" y="10291"/>
                    <a:pt x="4785" y="10291"/>
                  </a:cubicBezTo>
                  <a:cubicBezTo>
                    <a:pt x="4787" y="10291"/>
                    <a:pt x="4790" y="10294"/>
                    <a:pt x="4795" y="10298"/>
                  </a:cubicBezTo>
                  <a:cubicBezTo>
                    <a:pt x="4796" y="10299"/>
                    <a:pt x="4797" y="10300"/>
                    <a:pt x="4798" y="10300"/>
                  </a:cubicBezTo>
                  <a:cubicBezTo>
                    <a:pt x="4808" y="10300"/>
                    <a:pt x="4829" y="10284"/>
                    <a:pt x="4840" y="10259"/>
                  </a:cubicBezTo>
                  <a:cubicBezTo>
                    <a:pt x="4846" y="10230"/>
                    <a:pt x="4866" y="10213"/>
                    <a:pt x="4876" y="10213"/>
                  </a:cubicBezTo>
                  <a:cubicBezTo>
                    <a:pt x="4877" y="10213"/>
                    <a:pt x="4878" y="10214"/>
                    <a:pt x="4879" y="10214"/>
                  </a:cubicBezTo>
                  <a:cubicBezTo>
                    <a:pt x="4877" y="10227"/>
                    <a:pt x="4875" y="10234"/>
                    <a:pt x="4877" y="10234"/>
                  </a:cubicBezTo>
                  <a:cubicBezTo>
                    <a:pt x="4881" y="10234"/>
                    <a:pt x="4896" y="10211"/>
                    <a:pt x="4937" y="10148"/>
                  </a:cubicBezTo>
                  <a:cubicBezTo>
                    <a:pt x="4976" y="10103"/>
                    <a:pt x="5046" y="10008"/>
                    <a:pt x="5105" y="9942"/>
                  </a:cubicBezTo>
                  <a:cubicBezTo>
                    <a:pt x="5182" y="9852"/>
                    <a:pt x="5220" y="9808"/>
                    <a:pt x="5246" y="9791"/>
                  </a:cubicBezTo>
                  <a:cubicBezTo>
                    <a:pt x="5247" y="9793"/>
                    <a:pt x="5249" y="9793"/>
                    <a:pt x="5250" y="9794"/>
                  </a:cubicBezTo>
                  <a:lnTo>
                    <a:pt x="5250" y="9794"/>
                  </a:lnTo>
                  <a:cubicBezTo>
                    <a:pt x="5244" y="9782"/>
                    <a:pt x="5264" y="9758"/>
                    <a:pt x="5318" y="9696"/>
                  </a:cubicBezTo>
                  <a:cubicBezTo>
                    <a:pt x="5382" y="9635"/>
                    <a:pt x="5414" y="9585"/>
                    <a:pt x="5427" y="9557"/>
                  </a:cubicBezTo>
                  <a:lnTo>
                    <a:pt x="5427" y="9557"/>
                  </a:lnTo>
                  <a:lnTo>
                    <a:pt x="5388" y="9602"/>
                  </a:lnTo>
                  <a:cubicBezTo>
                    <a:pt x="5376" y="9591"/>
                    <a:pt x="5395" y="9568"/>
                    <a:pt x="5440" y="9529"/>
                  </a:cubicBezTo>
                  <a:cubicBezTo>
                    <a:pt x="5450" y="9517"/>
                    <a:pt x="5457" y="9513"/>
                    <a:pt x="5462" y="9513"/>
                  </a:cubicBezTo>
                  <a:cubicBezTo>
                    <a:pt x="5466" y="9513"/>
                    <a:pt x="5469" y="9516"/>
                    <a:pt x="5471" y="9519"/>
                  </a:cubicBezTo>
                  <a:cubicBezTo>
                    <a:pt x="5472" y="9520"/>
                    <a:pt x="5474" y="9520"/>
                    <a:pt x="5475" y="9520"/>
                  </a:cubicBezTo>
                  <a:cubicBezTo>
                    <a:pt x="5485" y="9520"/>
                    <a:pt x="5506" y="9505"/>
                    <a:pt x="5523" y="9485"/>
                  </a:cubicBezTo>
                  <a:cubicBezTo>
                    <a:pt x="5537" y="9468"/>
                    <a:pt x="5553" y="9451"/>
                    <a:pt x="5548" y="9451"/>
                  </a:cubicBezTo>
                  <a:cubicBezTo>
                    <a:pt x="5546" y="9451"/>
                    <a:pt x="5543" y="9453"/>
                    <a:pt x="5536" y="9457"/>
                  </a:cubicBezTo>
                  <a:cubicBezTo>
                    <a:pt x="5530" y="9451"/>
                    <a:pt x="5530" y="9451"/>
                    <a:pt x="5549" y="9429"/>
                  </a:cubicBezTo>
                  <a:cubicBezTo>
                    <a:pt x="5570" y="9408"/>
                    <a:pt x="5587" y="9383"/>
                    <a:pt x="5600" y="9356"/>
                  </a:cubicBezTo>
                  <a:cubicBezTo>
                    <a:pt x="5595" y="9351"/>
                    <a:pt x="5614" y="9328"/>
                    <a:pt x="5633" y="9306"/>
                  </a:cubicBezTo>
                  <a:cubicBezTo>
                    <a:pt x="5657" y="9288"/>
                    <a:pt x="5678" y="9268"/>
                    <a:pt x="5698" y="9245"/>
                  </a:cubicBezTo>
                  <a:lnTo>
                    <a:pt x="5704" y="9251"/>
                  </a:lnTo>
                  <a:cubicBezTo>
                    <a:pt x="5705" y="9252"/>
                    <a:pt x="5706" y="9252"/>
                    <a:pt x="5708" y="9252"/>
                  </a:cubicBezTo>
                  <a:cubicBezTo>
                    <a:pt x="5718" y="9252"/>
                    <a:pt x="5736" y="9241"/>
                    <a:pt x="5736" y="9241"/>
                  </a:cubicBezTo>
                  <a:cubicBezTo>
                    <a:pt x="5755" y="9218"/>
                    <a:pt x="5749" y="9213"/>
                    <a:pt x="5749" y="9213"/>
                  </a:cubicBezTo>
                  <a:cubicBezTo>
                    <a:pt x="5754" y="9202"/>
                    <a:pt x="5760" y="9195"/>
                    <a:pt x="5766" y="9187"/>
                  </a:cubicBezTo>
                  <a:lnTo>
                    <a:pt x="5818" y="9124"/>
                  </a:lnTo>
                  <a:lnTo>
                    <a:pt x="5983" y="8931"/>
                  </a:lnTo>
                  <a:lnTo>
                    <a:pt x="6265" y="8605"/>
                  </a:lnTo>
                  <a:cubicBezTo>
                    <a:pt x="6305" y="8571"/>
                    <a:pt x="6355" y="8513"/>
                    <a:pt x="6347" y="8513"/>
                  </a:cubicBezTo>
                  <a:cubicBezTo>
                    <a:pt x="6347" y="8513"/>
                    <a:pt x="6345" y="8514"/>
                    <a:pt x="6342" y="8516"/>
                  </a:cubicBezTo>
                  <a:cubicBezTo>
                    <a:pt x="6335" y="8510"/>
                    <a:pt x="6432" y="8398"/>
                    <a:pt x="6548" y="8265"/>
                  </a:cubicBezTo>
                  <a:cubicBezTo>
                    <a:pt x="6683" y="8109"/>
                    <a:pt x="6779" y="7998"/>
                    <a:pt x="6774" y="7992"/>
                  </a:cubicBezTo>
                  <a:lnTo>
                    <a:pt x="6831" y="7925"/>
                  </a:lnTo>
                  <a:cubicBezTo>
                    <a:pt x="6870" y="7880"/>
                    <a:pt x="6903" y="7831"/>
                    <a:pt x="6922" y="7808"/>
                  </a:cubicBezTo>
                  <a:cubicBezTo>
                    <a:pt x="6930" y="7789"/>
                    <a:pt x="6942" y="7773"/>
                    <a:pt x="6945" y="7773"/>
                  </a:cubicBezTo>
                  <a:cubicBezTo>
                    <a:pt x="6946" y="7773"/>
                    <a:pt x="6945" y="7777"/>
                    <a:pt x="6941" y="7786"/>
                  </a:cubicBezTo>
                  <a:cubicBezTo>
                    <a:pt x="6944" y="7788"/>
                    <a:pt x="6947" y="7791"/>
                    <a:pt x="6951" y="7791"/>
                  </a:cubicBezTo>
                  <a:cubicBezTo>
                    <a:pt x="6956" y="7791"/>
                    <a:pt x="6962" y="7787"/>
                    <a:pt x="6973" y="7774"/>
                  </a:cubicBezTo>
                  <a:cubicBezTo>
                    <a:pt x="7012" y="7731"/>
                    <a:pt x="7005" y="7724"/>
                    <a:pt x="6999" y="7718"/>
                  </a:cubicBezTo>
                  <a:cubicBezTo>
                    <a:pt x="6993" y="7713"/>
                    <a:pt x="7012" y="7690"/>
                    <a:pt x="7012" y="7690"/>
                  </a:cubicBezTo>
                  <a:cubicBezTo>
                    <a:pt x="7025" y="7676"/>
                    <a:pt x="7029" y="7671"/>
                    <a:pt x="7032" y="7671"/>
                  </a:cubicBezTo>
                  <a:cubicBezTo>
                    <a:pt x="7034" y="7671"/>
                    <a:pt x="7035" y="7672"/>
                    <a:pt x="7037" y="7675"/>
                  </a:cubicBezTo>
                  <a:lnTo>
                    <a:pt x="7051" y="7686"/>
                  </a:lnTo>
                  <a:lnTo>
                    <a:pt x="7070" y="7663"/>
                  </a:lnTo>
                  <a:cubicBezTo>
                    <a:pt x="7063" y="7658"/>
                    <a:pt x="7082" y="7635"/>
                    <a:pt x="7082" y="7635"/>
                  </a:cubicBezTo>
                  <a:cubicBezTo>
                    <a:pt x="7094" y="7622"/>
                    <a:pt x="7099" y="7617"/>
                    <a:pt x="7104" y="7617"/>
                  </a:cubicBezTo>
                  <a:cubicBezTo>
                    <a:pt x="7107" y="7617"/>
                    <a:pt x="7110" y="7619"/>
                    <a:pt x="7115" y="7624"/>
                  </a:cubicBezTo>
                  <a:cubicBezTo>
                    <a:pt x="7117" y="7626"/>
                    <a:pt x="7120" y="7628"/>
                    <a:pt x="7122" y="7628"/>
                  </a:cubicBezTo>
                  <a:cubicBezTo>
                    <a:pt x="7134" y="7628"/>
                    <a:pt x="7148" y="7608"/>
                    <a:pt x="7153" y="7580"/>
                  </a:cubicBezTo>
                  <a:lnTo>
                    <a:pt x="7186" y="7530"/>
                  </a:lnTo>
                  <a:cubicBezTo>
                    <a:pt x="7218" y="7519"/>
                    <a:pt x="7244" y="7463"/>
                    <a:pt x="7256" y="7435"/>
                  </a:cubicBezTo>
                  <a:cubicBezTo>
                    <a:pt x="7288" y="7426"/>
                    <a:pt x="7310" y="7400"/>
                    <a:pt x="7315" y="7368"/>
                  </a:cubicBezTo>
                  <a:cubicBezTo>
                    <a:pt x="7308" y="7363"/>
                    <a:pt x="7328" y="7340"/>
                    <a:pt x="7354" y="7323"/>
                  </a:cubicBezTo>
                  <a:cubicBezTo>
                    <a:pt x="7362" y="7318"/>
                    <a:pt x="7371" y="7311"/>
                    <a:pt x="7377" y="7304"/>
                  </a:cubicBezTo>
                  <a:cubicBezTo>
                    <a:pt x="7403" y="7288"/>
                    <a:pt x="7428" y="7270"/>
                    <a:pt x="7451" y="7251"/>
                  </a:cubicBezTo>
                  <a:cubicBezTo>
                    <a:pt x="7469" y="7225"/>
                    <a:pt x="7636" y="7098"/>
                    <a:pt x="7847" y="6987"/>
                  </a:cubicBezTo>
                  <a:cubicBezTo>
                    <a:pt x="8085" y="6862"/>
                    <a:pt x="8257" y="6810"/>
                    <a:pt x="8253" y="6801"/>
                  </a:cubicBezTo>
                  <a:cubicBezTo>
                    <a:pt x="8270" y="6794"/>
                    <a:pt x="8288" y="6790"/>
                    <a:pt x="8305" y="6790"/>
                  </a:cubicBezTo>
                  <a:cubicBezTo>
                    <a:pt x="8308" y="6790"/>
                    <a:pt x="8310" y="6790"/>
                    <a:pt x="8313" y="6791"/>
                  </a:cubicBezTo>
                  <a:cubicBezTo>
                    <a:pt x="8313" y="6792"/>
                    <a:pt x="8315" y="6793"/>
                    <a:pt x="8318" y="6793"/>
                  </a:cubicBezTo>
                  <a:cubicBezTo>
                    <a:pt x="8328" y="6793"/>
                    <a:pt x="8349" y="6783"/>
                    <a:pt x="8368" y="6764"/>
                  </a:cubicBezTo>
                  <a:cubicBezTo>
                    <a:pt x="8384" y="6754"/>
                    <a:pt x="8389" y="6747"/>
                    <a:pt x="8392" y="6747"/>
                  </a:cubicBezTo>
                  <a:cubicBezTo>
                    <a:pt x="8393" y="6747"/>
                    <a:pt x="8394" y="6749"/>
                    <a:pt x="8396" y="6756"/>
                  </a:cubicBezTo>
                  <a:cubicBezTo>
                    <a:pt x="8396" y="6757"/>
                    <a:pt x="8398" y="6758"/>
                    <a:pt x="8402" y="6758"/>
                  </a:cubicBezTo>
                  <a:cubicBezTo>
                    <a:pt x="8419" y="6758"/>
                    <a:pt x="8475" y="6741"/>
                    <a:pt x="8571" y="6719"/>
                  </a:cubicBezTo>
                  <a:cubicBezTo>
                    <a:pt x="8658" y="6699"/>
                    <a:pt x="8775" y="6681"/>
                    <a:pt x="8775" y="6673"/>
                  </a:cubicBezTo>
                  <a:cubicBezTo>
                    <a:pt x="8806" y="6663"/>
                    <a:pt x="8820" y="6659"/>
                    <a:pt x="8822" y="6659"/>
                  </a:cubicBezTo>
                  <a:cubicBezTo>
                    <a:pt x="8824" y="6659"/>
                    <a:pt x="8817" y="6662"/>
                    <a:pt x="8804" y="6668"/>
                  </a:cubicBezTo>
                  <a:cubicBezTo>
                    <a:pt x="8795" y="6676"/>
                    <a:pt x="8807" y="6679"/>
                    <a:pt x="8831" y="6679"/>
                  </a:cubicBezTo>
                  <a:cubicBezTo>
                    <a:pt x="8874" y="6679"/>
                    <a:pt x="8955" y="6669"/>
                    <a:pt x="9012" y="6655"/>
                  </a:cubicBezTo>
                  <a:cubicBezTo>
                    <a:pt x="9025" y="6654"/>
                    <a:pt x="9038" y="6654"/>
                    <a:pt x="9048" y="6654"/>
                  </a:cubicBezTo>
                  <a:cubicBezTo>
                    <a:pt x="9062" y="6654"/>
                    <a:pt x="9071" y="6655"/>
                    <a:pt x="9071" y="6659"/>
                  </a:cubicBezTo>
                  <a:cubicBezTo>
                    <a:pt x="9102" y="6657"/>
                    <a:pt x="9131" y="6658"/>
                    <a:pt x="9220" y="6648"/>
                  </a:cubicBezTo>
                  <a:lnTo>
                    <a:pt x="9427" y="6648"/>
                  </a:lnTo>
                  <a:cubicBezTo>
                    <a:pt x="9466" y="6648"/>
                    <a:pt x="9505" y="6645"/>
                    <a:pt x="9545" y="6640"/>
                  </a:cubicBezTo>
                  <a:lnTo>
                    <a:pt x="9574" y="6640"/>
                  </a:lnTo>
                  <a:cubicBezTo>
                    <a:pt x="9574" y="6648"/>
                    <a:pt x="9721" y="6648"/>
                    <a:pt x="9927" y="6649"/>
                  </a:cubicBezTo>
                  <a:cubicBezTo>
                    <a:pt x="10135" y="6649"/>
                    <a:pt x="10311" y="6650"/>
                    <a:pt x="10340" y="6658"/>
                  </a:cubicBezTo>
                  <a:cubicBezTo>
                    <a:pt x="10360" y="6658"/>
                    <a:pt x="10380" y="6655"/>
                    <a:pt x="10399" y="6650"/>
                  </a:cubicBezTo>
                  <a:cubicBezTo>
                    <a:pt x="10416" y="6641"/>
                    <a:pt x="10435" y="6636"/>
                    <a:pt x="10454" y="6636"/>
                  </a:cubicBezTo>
                  <a:cubicBezTo>
                    <a:pt x="10465" y="6636"/>
                    <a:pt x="10477" y="6638"/>
                    <a:pt x="10488" y="6641"/>
                  </a:cubicBezTo>
                  <a:cubicBezTo>
                    <a:pt x="10503" y="6651"/>
                    <a:pt x="10541" y="6655"/>
                    <a:pt x="10578" y="6655"/>
                  </a:cubicBezTo>
                  <a:cubicBezTo>
                    <a:pt x="10614" y="6655"/>
                    <a:pt x="10650" y="6651"/>
                    <a:pt x="10665" y="6643"/>
                  </a:cubicBezTo>
                  <a:cubicBezTo>
                    <a:pt x="10665" y="6645"/>
                    <a:pt x="10665" y="6648"/>
                    <a:pt x="10665" y="6650"/>
                  </a:cubicBezTo>
                  <a:cubicBezTo>
                    <a:pt x="10677" y="6657"/>
                    <a:pt x="10697" y="6660"/>
                    <a:pt x="10719" y="6660"/>
                  </a:cubicBezTo>
                  <a:cubicBezTo>
                    <a:pt x="10754" y="6660"/>
                    <a:pt x="10794" y="6653"/>
                    <a:pt x="10812" y="6643"/>
                  </a:cubicBezTo>
                  <a:cubicBezTo>
                    <a:pt x="10833" y="6649"/>
                    <a:pt x="10854" y="6655"/>
                    <a:pt x="10875" y="6655"/>
                  </a:cubicBezTo>
                  <a:cubicBezTo>
                    <a:pt x="10884" y="6655"/>
                    <a:pt x="10892" y="6654"/>
                    <a:pt x="10901" y="6652"/>
                  </a:cubicBezTo>
                  <a:cubicBezTo>
                    <a:pt x="10930" y="6652"/>
                    <a:pt x="10930" y="6652"/>
                    <a:pt x="10930" y="6668"/>
                  </a:cubicBezTo>
                  <a:cubicBezTo>
                    <a:pt x="10930" y="6677"/>
                    <a:pt x="10930" y="6685"/>
                    <a:pt x="10959" y="6685"/>
                  </a:cubicBezTo>
                  <a:cubicBezTo>
                    <a:pt x="10988" y="6685"/>
                    <a:pt x="10988" y="6677"/>
                    <a:pt x="10989" y="6668"/>
                  </a:cubicBezTo>
                  <a:lnTo>
                    <a:pt x="11048" y="6668"/>
                  </a:lnTo>
                  <a:cubicBezTo>
                    <a:pt x="11048" y="6668"/>
                    <a:pt x="11077" y="6668"/>
                    <a:pt x="11078" y="6660"/>
                  </a:cubicBezTo>
                  <a:cubicBezTo>
                    <a:pt x="11078" y="6652"/>
                    <a:pt x="11107" y="6652"/>
                    <a:pt x="11136" y="6652"/>
                  </a:cubicBezTo>
                  <a:cubicBezTo>
                    <a:pt x="11136" y="6654"/>
                    <a:pt x="11139" y="6655"/>
                    <a:pt x="11142" y="6655"/>
                  </a:cubicBezTo>
                  <a:cubicBezTo>
                    <a:pt x="11149" y="6655"/>
                    <a:pt x="11158" y="6649"/>
                    <a:pt x="11138" y="6644"/>
                  </a:cubicBezTo>
                  <a:cubicBezTo>
                    <a:pt x="11138" y="6635"/>
                    <a:pt x="11138" y="6626"/>
                    <a:pt x="11167" y="6626"/>
                  </a:cubicBezTo>
                  <a:lnTo>
                    <a:pt x="11168" y="6609"/>
                  </a:lnTo>
                  <a:cubicBezTo>
                    <a:pt x="11168" y="6592"/>
                    <a:pt x="11168" y="6583"/>
                    <a:pt x="11109" y="6575"/>
                  </a:cubicBezTo>
                  <a:cubicBezTo>
                    <a:pt x="11040" y="6570"/>
                    <a:pt x="10981" y="6565"/>
                    <a:pt x="10944" y="6565"/>
                  </a:cubicBezTo>
                  <a:cubicBezTo>
                    <a:pt x="10918" y="6565"/>
                    <a:pt x="10903" y="6567"/>
                    <a:pt x="10903" y="6574"/>
                  </a:cubicBezTo>
                  <a:cubicBezTo>
                    <a:pt x="10884" y="6580"/>
                    <a:pt x="10864" y="6583"/>
                    <a:pt x="10844" y="6583"/>
                  </a:cubicBezTo>
                  <a:cubicBezTo>
                    <a:pt x="10823" y="6582"/>
                    <a:pt x="10804" y="6580"/>
                    <a:pt x="10785" y="6574"/>
                  </a:cubicBezTo>
                  <a:cubicBezTo>
                    <a:pt x="10785" y="6566"/>
                    <a:pt x="10668" y="6565"/>
                    <a:pt x="10519" y="6565"/>
                  </a:cubicBezTo>
                  <a:cubicBezTo>
                    <a:pt x="10342" y="6565"/>
                    <a:pt x="10255" y="6565"/>
                    <a:pt x="10226" y="6556"/>
                  </a:cubicBezTo>
                  <a:cubicBezTo>
                    <a:pt x="10205" y="6551"/>
                    <a:pt x="10186" y="6548"/>
                    <a:pt x="10166" y="6547"/>
                  </a:cubicBezTo>
                  <a:cubicBezTo>
                    <a:pt x="10166" y="6554"/>
                    <a:pt x="10053" y="6555"/>
                    <a:pt x="9902" y="6555"/>
                  </a:cubicBezTo>
                  <a:cubicBezTo>
                    <a:pt x="9864" y="6555"/>
                    <a:pt x="9824" y="6555"/>
                    <a:pt x="9782" y="6555"/>
                  </a:cubicBezTo>
                  <a:cubicBezTo>
                    <a:pt x="9741" y="6555"/>
                    <a:pt x="9700" y="6555"/>
                    <a:pt x="9660" y="6555"/>
                  </a:cubicBezTo>
                  <a:cubicBezTo>
                    <a:pt x="9502" y="6555"/>
                    <a:pt x="9370" y="6556"/>
                    <a:pt x="9370" y="6563"/>
                  </a:cubicBezTo>
                  <a:lnTo>
                    <a:pt x="9310" y="6563"/>
                  </a:lnTo>
                  <a:cubicBezTo>
                    <a:pt x="9310" y="6556"/>
                    <a:pt x="9274" y="6554"/>
                    <a:pt x="9227" y="6554"/>
                  </a:cubicBezTo>
                  <a:cubicBezTo>
                    <a:pt x="9216" y="6554"/>
                    <a:pt x="9204" y="6554"/>
                    <a:pt x="9191" y="6554"/>
                  </a:cubicBezTo>
                  <a:cubicBezTo>
                    <a:pt x="9151" y="6561"/>
                    <a:pt x="9110" y="6564"/>
                    <a:pt x="9069" y="6566"/>
                  </a:cubicBezTo>
                  <a:cubicBezTo>
                    <a:pt x="9069" y="6562"/>
                    <a:pt x="9061" y="6560"/>
                    <a:pt x="9046" y="6560"/>
                  </a:cubicBezTo>
                  <a:cubicBezTo>
                    <a:pt x="9031" y="6560"/>
                    <a:pt x="9008" y="6562"/>
                    <a:pt x="8977" y="6564"/>
                  </a:cubicBezTo>
                  <a:cubicBezTo>
                    <a:pt x="8916" y="6569"/>
                    <a:pt x="8885" y="6573"/>
                    <a:pt x="8886" y="6581"/>
                  </a:cubicBezTo>
                  <a:cubicBezTo>
                    <a:pt x="8856" y="6581"/>
                    <a:pt x="8644" y="6614"/>
                    <a:pt x="8553" y="6627"/>
                  </a:cubicBezTo>
                  <a:cubicBezTo>
                    <a:pt x="8552" y="6627"/>
                    <a:pt x="8551" y="6627"/>
                    <a:pt x="8550" y="6627"/>
                  </a:cubicBezTo>
                  <a:cubicBezTo>
                    <a:pt x="8519" y="6627"/>
                    <a:pt x="8491" y="6642"/>
                    <a:pt x="8464" y="6657"/>
                  </a:cubicBezTo>
                  <a:cubicBezTo>
                    <a:pt x="8467" y="6665"/>
                    <a:pt x="8439" y="6681"/>
                    <a:pt x="8410" y="6690"/>
                  </a:cubicBezTo>
                  <a:lnTo>
                    <a:pt x="8406" y="6673"/>
                  </a:lnTo>
                  <a:cubicBezTo>
                    <a:pt x="8419" y="6664"/>
                    <a:pt x="8426" y="6660"/>
                    <a:pt x="8422" y="6660"/>
                  </a:cubicBezTo>
                  <a:cubicBezTo>
                    <a:pt x="8418" y="6660"/>
                    <a:pt x="8404" y="6664"/>
                    <a:pt x="8375" y="6673"/>
                  </a:cubicBezTo>
                  <a:lnTo>
                    <a:pt x="8315" y="6691"/>
                  </a:lnTo>
                  <a:cubicBezTo>
                    <a:pt x="8319" y="6700"/>
                    <a:pt x="8170" y="6741"/>
                    <a:pt x="7974" y="6830"/>
                  </a:cubicBezTo>
                  <a:cubicBezTo>
                    <a:pt x="7887" y="6869"/>
                    <a:pt x="7802" y="6913"/>
                    <a:pt x="7719" y="6961"/>
                  </a:cubicBezTo>
                  <a:cubicBezTo>
                    <a:pt x="7670" y="6991"/>
                    <a:pt x="7652" y="7005"/>
                    <a:pt x="7654" y="7008"/>
                  </a:cubicBezTo>
                  <a:cubicBezTo>
                    <a:pt x="7658" y="7016"/>
                    <a:pt x="7632" y="7032"/>
                    <a:pt x="7551" y="7074"/>
                  </a:cubicBezTo>
                  <a:cubicBezTo>
                    <a:pt x="7385" y="7157"/>
                    <a:pt x="7387" y="7161"/>
                    <a:pt x="7367" y="7185"/>
                  </a:cubicBezTo>
                  <a:cubicBezTo>
                    <a:pt x="7379" y="7177"/>
                    <a:pt x="7386" y="7174"/>
                    <a:pt x="7391" y="7174"/>
                  </a:cubicBezTo>
                  <a:cubicBezTo>
                    <a:pt x="7396" y="7174"/>
                    <a:pt x="7399" y="7177"/>
                    <a:pt x="7402" y="7181"/>
                  </a:cubicBezTo>
                  <a:cubicBezTo>
                    <a:pt x="7412" y="7194"/>
                    <a:pt x="7387" y="7214"/>
                    <a:pt x="7354" y="7218"/>
                  </a:cubicBezTo>
                  <a:cubicBezTo>
                    <a:pt x="7353" y="7218"/>
                    <a:pt x="7353" y="7218"/>
                    <a:pt x="7352" y="7218"/>
                  </a:cubicBezTo>
                  <a:cubicBezTo>
                    <a:pt x="7351" y="7218"/>
                    <a:pt x="7348" y="7219"/>
                    <a:pt x="7345" y="7220"/>
                  </a:cubicBezTo>
                  <a:cubicBezTo>
                    <a:pt x="7335" y="7226"/>
                    <a:pt x="7325" y="7233"/>
                    <a:pt x="7316" y="7239"/>
                  </a:cubicBezTo>
                  <a:cubicBezTo>
                    <a:pt x="7306" y="7251"/>
                    <a:pt x="7292" y="7265"/>
                    <a:pt x="7276" y="7282"/>
                  </a:cubicBezTo>
                  <a:lnTo>
                    <a:pt x="7236" y="7327"/>
                  </a:lnTo>
                  <a:cubicBezTo>
                    <a:pt x="7208" y="7360"/>
                    <a:pt x="7177" y="7399"/>
                    <a:pt x="7145" y="7435"/>
                  </a:cubicBezTo>
                  <a:cubicBezTo>
                    <a:pt x="7086" y="7507"/>
                    <a:pt x="7035" y="7575"/>
                    <a:pt x="7032" y="7589"/>
                  </a:cubicBezTo>
                  <a:lnTo>
                    <a:pt x="7026" y="7584"/>
                  </a:lnTo>
                  <a:cubicBezTo>
                    <a:pt x="7026" y="7583"/>
                    <a:pt x="7025" y="7583"/>
                    <a:pt x="7024" y="7583"/>
                  </a:cubicBezTo>
                  <a:cubicBezTo>
                    <a:pt x="7015" y="7583"/>
                    <a:pt x="6993" y="7609"/>
                    <a:pt x="6923" y="7689"/>
                  </a:cubicBezTo>
                  <a:lnTo>
                    <a:pt x="6865" y="7756"/>
                  </a:lnTo>
                  <a:cubicBezTo>
                    <a:pt x="6877" y="7767"/>
                    <a:pt x="6760" y="7890"/>
                    <a:pt x="6750" y="7890"/>
                  </a:cubicBezTo>
                  <a:cubicBezTo>
                    <a:pt x="6749" y="7890"/>
                    <a:pt x="6749" y="7890"/>
                    <a:pt x="6749" y="7890"/>
                  </a:cubicBezTo>
                  <a:cubicBezTo>
                    <a:pt x="6723" y="7907"/>
                    <a:pt x="6723" y="7907"/>
                    <a:pt x="6685" y="7951"/>
                  </a:cubicBezTo>
                  <a:cubicBezTo>
                    <a:pt x="6640" y="8027"/>
                    <a:pt x="6541" y="8129"/>
                    <a:pt x="6531" y="8129"/>
                  </a:cubicBezTo>
                  <a:cubicBezTo>
                    <a:pt x="6531" y="8129"/>
                    <a:pt x="6531" y="8129"/>
                    <a:pt x="6530" y="8129"/>
                  </a:cubicBezTo>
                  <a:lnTo>
                    <a:pt x="6491" y="8174"/>
                  </a:lnTo>
                  <a:cubicBezTo>
                    <a:pt x="6479" y="8202"/>
                    <a:pt x="6440" y="8247"/>
                    <a:pt x="6420" y="8268"/>
                  </a:cubicBezTo>
                  <a:cubicBezTo>
                    <a:pt x="6374" y="8321"/>
                    <a:pt x="6353" y="8346"/>
                    <a:pt x="6358" y="8346"/>
                  </a:cubicBezTo>
                  <a:cubicBezTo>
                    <a:pt x="6360" y="8346"/>
                    <a:pt x="6363" y="8344"/>
                    <a:pt x="6369" y="8341"/>
                  </a:cubicBezTo>
                  <a:lnTo>
                    <a:pt x="6369" y="8341"/>
                  </a:lnTo>
                  <a:cubicBezTo>
                    <a:pt x="6374" y="8347"/>
                    <a:pt x="6381" y="8352"/>
                    <a:pt x="6362" y="8375"/>
                  </a:cubicBezTo>
                  <a:lnTo>
                    <a:pt x="6355" y="8369"/>
                  </a:lnTo>
                  <a:cubicBezTo>
                    <a:pt x="6355" y="8369"/>
                    <a:pt x="6355" y="8369"/>
                    <a:pt x="6354" y="8369"/>
                  </a:cubicBezTo>
                  <a:cubicBezTo>
                    <a:pt x="6345" y="8369"/>
                    <a:pt x="6288" y="8434"/>
                    <a:pt x="6214" y="8519"/>
                  </a:cubicBezTo>
                  <a:cubicBezTo>
                    <a:pt x="6118" y="8630"/>
                    <a:pt x="6078" y="8675"/>
                    <a:pt x="6054" y="8692"/>
                  </a:cubicBezTo>
                  <a:lnTo>
                    <a:pt x="6040" y="8720"/>
                  </a:lnTo>
                  <a:cubicBezTo>
                    <a:pt x="6028" y="8745"/>
                    <a:pt x="6012" y="8765"/>
                    <a:pt x="6004" y="8765"/>
                  </a:cubicBezTo>
                  <a:cubicBezTo>
                    <a:pt x="6003" y="8765"/>
                    <a:pt x="6002" y="8765"/>
                    <a:pt x="6001" y="8764"/>
                  </a:cubicBezTo>
                  <a:cubicBezTo>
                    <a:pt x="5976" y="8781"/>
                    <a:pt x="5899" y="8870"/>
                    <a:pt x="5866" y="8920"/>
                  </a:cubicBezTo>
                  <a:lnTo>
                    <a:pt x="5827" y="8965"/>
                  </a:lnTo>
                  <a:cubicBezTo>
                    <a:pt x="5796" y="8976"/>
                    <a:pt x="5737" y="9042"/>
                    <a:pt x="5731" y="9076"/>
                  </a:cubicBezTo>
                  <a:cubicBezTo>
                    <a:pt x="5730" y="9075"/>
                    <a:pt x="5729" y="9075"/>
                    <a:pt x="5728" y="9075"/>
                  </a:cubicBezTo>
                  <a:cubicBezTo>
                    <a:pt x="5721" y="9075"/>
                    <a:pt x="5703" y="9095"/>
                    <a:pt x="5686" y="9115"/>
                  </a:cubicBezTo>
                  <a:cubicBezTo>
                    <a:pt x="5654" y="9164"/>
                    <a:pt x="5580" y="9249"/>
                    <a:pt x="5571" y="9249"/>
                  </a:cubicBezTo>
                  <a:cubicBezTo>
                    <a:pt x="5571" y="9249"/>
                    <a:pt x="5570" y="9249"/>
                    <a:pt x="5570" y="9248"/>
                  </a:cubicBezTo>
                  <a:lnTo>
                    <a:pt x="5551" y="9271"/>
                  </a:lnTo>
                  <a:cubicBezTo>
                    <a:pt x="5536" y="9298"/>
                    <a:pt x="5520" y="9322"/>
                    <a:pt x="5499" y="9344"/>
                  </a:cubicBezTo>
                  <a:cubicBezTo>
                    <a:pt x="5478" y="9365"/>
                    <a:pt x="5461" y="9390"/>
                    <a:pt x="5447" y="9417"/>
                  </a:cubicBezTo>
                  <a:cubicBezTo>
                    <a:pt x="5439" y="9435"/>
                    <a:pt x="5428" y="9451"/>
                    <a:pt x="5415" y="9466"/>
                  </a:cubicBezTo>
                  <a:cubicBezTo>
                    <a:pt x="5410" y="9472"/>
                    <a:pt x="5407" y="9474"/>
                    <a:pt x="5406" y="9474"/>
                  </a:cubicBezTo>
                  <a:cubicBezTo>
                    <a:pt x="5402" y="9474"/>
                    <a:pt x="5412" y="9453"/>
                    <a:pt x="5422" y="9432"/>
                  </a:cubicBezTo>
                  <a:cubicBezTo>
                    <a:pt x="5430" y="9420"/>
                    <a:pt x="5432" y="9415"/>
                    <a:pt x="5431" y="9415"/>
                  </a:cubicBezTo>
                  <a:cubicBezTo>
                    <a:pt x="5427" y="9415"/>
                    <a:pt x="5385" y="9468"/>
                    <a:pt x="5350" y="9528"/>
                  </a:cubicBezTo>
                  <a:cubicBezTo>
                    <a:pt x="5326" y="9570"/>
                    <a:pt x="5315" y="9590"/>
                    <a:pt x="5314" y="9590"/>
                  </a:cubicBezTo>
                  <a:cubicBezTo>
                    <a:pt x="5313" y="9590"/>
                    <a:pt x="5319" y="9576"/>
                    <a:pt x="5331" y="9550"/>
                  </a:cubicBezTo>
                  <a:cubicBezTo>
                    <a:pt x="5339" y="9533"/>
                    <a:pt x="5347" y="9517"/>
                    <a:pt x="5345" y="9517"/>
                  </a:cubicBezTo>
                  <a:cubicBezTo>
                    <a:pt x="5343" y="9517"/>
                    <a:pt x="5338" y="9524"/>
                    <a:pt x="5324" y="9545"/>
                  </a:cubicBezTo>
                  <a:cubicBezTo>
                    <a:pt x="5324" y="9545"/>
                    <a:pt x="5286" y="9588"/>
                    <a:pt x="5293" y="9594"/>
                  </a:cubicBezTo>
                  <a:lnTo>
                    <a:pt x="5235" y="9661"/>
                  </a:lnTo>
                  <a:cubicBezTo>
                    <a:pt x="5204" y="9687"/>
                    <a:pt x="5176" y="9714"/>
                    <a:pt x="5151" y="9744"/>
                  </a:cubicBezTo>
                  <a:cubicBezTo>
                    <a:pt x="5138" y="9772"/>
                    <a:pt x="5138" y="9772"/>
                    <a:pt x="5112" y="9789"/>
                  </a:cubicBezTo>
                  <a:cubicBezTo>
                    <a:pt x="5112" y="9789"/>
                    <a:pt x="5111" y="9788"/>
                    <a:pt x="5110" y="9788"/>
                  </a:cubicBezTo>
                  <a:cubicBezTo>
                    <a:pt x="5102" y="9788"/>
                    <a:pt x="5088" y="9807"/>
                    <a:pt x="5099" y="9817"/>
                  </a:cubicBezTo>
                  <a:cubicBezTo>
                    <a:pt x="5087" y="9844"/>
                    <a:pt x="5066" y="9868"/>
                    <a:pt x="5042" y="9884"/>
                  </a:cubicBezTo>
                  <a:cubicBezTo>
                    <a:pt x="5039" y="9882"/>
                    <a:pt x="5036" y="9881"/>
                    <a:pt x="5033" y="9881"/>
                  </a:cubicBezTo>
                  <a:cubicBezTo>
                    <a:pt x="5021" y="9881"/>
                    <a:pt x="5011" y="9896"/>
                    <a:pt x="5016" y="9900"/>
                  </a:cubicBezTo>
                  <a:cubicBezTo>
                    <a:pt x="5007" y="9918"/>
                    <a:pt x="4996" y="9935"/>
                    <a:pt x="4983" y="9951"/>
                  </a:cubicBezTo>
                  <a:cubicBezTo>
                    <a:pt x="4983" y="9951"/>
                    <a:pt x="4983" y="9951"/>
                    <a:pt x="4983" y="9951"/>
                  </a:cubicBezTo>
                  <a:cubicBezTo>
                    <a:pt x="4978" y="9951"/>
                    <a:pt x="4934" y="9998"/>
                    <a:pt x="4869" y="10071"/>
                  </a:cubicBezTo>
                  <a:lnTo>
                    <a:pt x="4629" y="10347"/>
                  </a:lnTo>
                  <a:cubicBezTo>
                    <a:pt x="4610" y="10368"/>
                    <a:pt x="4596" y="10396"/>
                    <a:pt x="4603" y="10402"/>
                  </a:cubicBezTo>
                  <a:cubicBezTo>
                    <a:pt x="4616" y="10414"/>
                    <a:pt x="4610" y="10408"/>
                    <a:pt x="4584" y="10424"/>
                  </a:cubicBezTo>
                  <a:cubicBezTo>
                    <a:pt x="4548" y="10429"/>
                    <a:pt x="4511" y="10469"/>
                    <a:pt x="4539" y="10469"/>
                  </a:cubicBezTo>
                  <a:cubicBezTo>
                    <a:pt x="4541" y="10469"/>
                    <a:pt x="4543" y="10469"/>
                    <a:pt x="4545" y="10469"/>
                  </a:cubicBezTo>
                  <a:cubicBezTo>
                    <a:pt x="4557" y="10465"/>
                    <a:pt x="4564" y="10462"/>
                    <a:pt x="4567" y="10462"/>
                  </a:cubicBezTo>
                  <a:cubicBezTo>
                    <a:pt x="4570" y="10462"/>
                    <a:pt x="4558" y="10470"/>
                    <a:pt x="4526" y="10491"/>
                  </a:cubicBezTo>
                  <a:cubicBezTo>
                    <a:pt x="4500" y="10508"/>
                    <a:pt x="4500" y="10508"/>
                    <a:pt x="4488" y="10536"/>
                  </a:cubicBezTo>
                  <a:cubicBezTo>
                    <a:pt x="4493" y="10541"/>
                    <a:pt x="4479" y="10559"/>
                    <a:pt x="4471" y="10559"/>
                  </a:cubicBezTo>
                  <a:cubicBezTo>
                    <a:pt x="4469" y="10559"/>
                    <a:pt x="4468" y="10558"/>
                    <a:pt x="4467" y="10558"/>
                  </a:cubicBezTo>
                  <a:cubicBezTo>
                    <a:pt x="4443" y="10574"/>
                    <a:pt x="4417" y="10591"/>
                    <a:pt x="4423" y="10597"/>
                  </a:cubicBezTo>
                  <a:cubicBezTo>
                    <a:pt x="4410" y="10611"/>
                    <a:pt x="4395" y="10625"/>
                    <a:pt x="4378" y="10636"/>
                  </a:cubicBezTo>
                  <a:cubicBezTo>
                    <a:pt x="4352" y="10652"/>
                    <a:pt x="4340" y="10680"/>
                    <a:pt x="4326" y="10708"/>
                  </a:cubicBezTo>
                  <a:cubicBezTo>
                    <a:pt x="4320" y="10718"/>
                    <a:pt x="4315" y="10727"/>
                    <a:pt x="4310" y="10735"/>
                  </a:cubicBezTo>
                  <a:cubicBezTo>
                    <a:pt x="4305" y="10745"/>
                    <a:pt x="4307" y="10744"/>
                    <a:pt x="4305" y="10747"/>
                  </a:cubicBezTo>
                  <a:cubicBezTo>
                    <a:pt x="4304" y="10752"/>
                    <a:pt x="4301" y="10756"/>
                    <a:pt x="4299" y="10759"/>
                  </a:cubicBezTo>
                  <a:cubicBezTo>
                    <a:pt x="4298" y="10761"/>
                    <a:pt x="4297" y="10761"/>
                    <a:pt x="4296" y="10761"/>
                  </a:cubicBezTo>
                  <a:cubicBezTo>
                    <a:pt x="4294" y="10761"/>
                    <a:pt x="4293" y="10757"/>
                    <a:pt x="4292" y="10748"/>
                  </a:cubicBezTo>
                  <a:cubicBezTo>
                    <a:pt x="4291" y="10744"/>
                    <a:pt x="4289" y="10742"/>
                    <a:pt x="4287" y="10742"/>
                  </a:cubicBezTo>
                  <a:cubicBezTo>
                    <a:pt x="4280" y="10742"/>
                    <a:pt x="4270" y="10765"/>
                    <a:pt x="4262" y="10795"/>
                  </a:cubicBezTo>
                  <a:cubicBezTo>
                    <a:pt x="4256" y="10819"/>
                    <a:pt x="4253" y="10828"/>
                    <a:pt x="4252" y="10828"/>
                  </a:cubicBezTo>
                  <a:cubicBezTo>
                    <a:pt x="4252" y="10828"/>
                    <a:pt x="4252" y="10825"/>
                    <a:pt x="4253" y="10819"/>
                  </a:cubicBezTo>
                  <a:cubicBezTo>
                    <a:pt x="4254" y="10811"/>
                    <a:pt x="4252" y="10809"/>
                    <a:pt x="4251" y="10809"/>
                  </a:cubicBezTo>
                  <a:cubicBezTo>
                    <a:pt x="4249" y="10809"/>
                    <a:pt x="4248" y="10811"/>
                    <a:pt x="4248" y="10811"/>
                  </a:cubicBezTo>
                  <a:cubicBezTo>
                    <a:pt x="4244" y="10815"/>
                    <a:pt x="4241" y="10819"/>
                    <a:pt x="4239" y="10819"/>
                  </a:cubicBezTo>
                  <a:cubicBezTo>
                    <a:pt x="4238" y="10819"/>
                    <a:pt x="4238" y="10818"/>
                    <a:pt x="4239" y="10813"/>
                  </a:cubicBezTo>
                  <a:cubicBezTo>
                    <a:pt x="4239" y="10810"/>
                    <a:pt x="4240" y="10809"/>
                    <a:pt x="4240" y="10807"/>
                  </a:cubicBezTo>
                  <a:cubicBezTo>
                    <a:pt x="4240" y="10805"/>
                    <a:pt x="4239" y="10800"/>
                    <a:pt x="4230" y="10794"/>
                  </a:cubicBezTo>
                  <a:cubicBezTo>
                    <a:pt x="4229" y="10794"/>
                    <a:pt x="4228" y="10795"/>
                    <a:pt x="4228" y="10795"/>
                  </a:cubicBezTo>
                  <a:cubicBezTo>
                    <a:pt x="4213" y="10795"/>
                    <a:pt x="4211" y="10741"/>
                    <a:pt x="4226" y="10728"/>
                  </a:cubicBezTo>
                  <a:lnTo>
                    <a:pt x="4224" y="10726"/>
                  </a:lnTo>
                  <a:lnTo>
                    <a:pt x="4221" y="10721"/>
                  </a:lnTo>
                  <a:cubicBezTo>
                    <a:pt x="4220" y="10718"/>
                    <a:pt x="4218" y="10721"/>
                    <a:pt x="4213" y="10703"/>
                  </a:cubicBezTo>
                  <a:cubicBezTo>
                    <a:pt x="4190" y="10678"/>
                    <a:pt x="4177" y="10650"/>
                    <a:pt x="4194" y="10647"/>
                  </a:cubicBezTo>
                  <a:lnTo>
                    <a:pt x="4202" y="10645"/>
                  </a:lnTo>
                  <a:cubicBezTo>
                    <a:pt x="4179" y="10619"/>
                    <a:pt x="4166" y="10501"/>
                    <a:pt x="4183" y="10499"/>
                  </a:cubicBezTo>
                  <a:cubicBezTo>
                    <a:pt x="4191" y="10498"/>
                    <a:pt x="4191" y="10498"/>
                    <a:pt x="4186" y="10469"/>
                  </a:cubicBezTo>
                  <a:lnTo>
                    <a:pt x="4186" y="10469"/>
                  </a:lnTo>
                  <a:lnTo>
                    <a:pt x="4178" y="10470"/>
                  </a:lnTo>
                  <a:cubicBezTo>
                    <a:pt x="4176" y="10470"/>
                    <a:pt x="4174" y="10471"/>
                    <a:pt x="4172" y="10471"/>
                  </a:cubicBezTo>
                  <a:cubicBezTo>
                    <a:pt x="4166" y="10471"/>
                    <a:pt x="4160" y="10467"/>
                    <a:pt x="4156" y="10444"/>
                  </a:cubicBezTo>
                  <a:cubicBezTo>
                    <a:pt x="4150" y="10415"/>
                    <a:pt x="4144" y="10386"/>
                    <a:pt x="4153" y="10385"/>
                  </a:cubicBezTo>
                  <a:cubicBezTo>
                    <a:pt x="4156" y="10355"/>
                    <a:pt x="4159" y="10325"/>
                    <a:pt x="4150" y="10325"/>
                  </a:cubicBezTo>
                  <a:cubicBezTo>
                    <a:pt x="4150" y="10325"/>
                    <a:pt x="4150" y="10325"/>
                    <a:pt x="4150" y="10325"/>
                  </a:cubicBezTo>
                  <a:cubicBezTo>
                    <a:pt x="4147" y="10305"/>
                    <a:pt x="4147" y="10286"/>
                    <a:pt x="4148" y="10266"/>
                  </a:cubicBezTo>
                  <a:cubicBezTo>
                    <a:pt x="4142" y="10237"/>
                    <a:pt x="4138" y="10208"/>
                    <a:pt x="4126" y="10150"/>
                  </a:cubicBezTo>
                  <a:cubicBezTo>
                    <a:pt x="4113" y="10122"/>
                    <a:pt x="4102" y="10064"/>
                    <a:pt x="4110" y="10063"/>
                  </a:cubicBezTo>
                  <a:cubicBezTo>
                    <a:pt x="4105" y="10034"/>
                    <a:pt x="4096" y="10006"/>
                    <a:pt x="4085" y="9978"/>
                  </a:cubicBezTo>
                  <a:cubicBezTo>
                    <a:pt x="4075" y="9919"/>
                    <a:pt x="4069" y="9890"/>
                    <a:pt x="4077" y="9889"/>
                  </a:cubicBezTo>
                  <a:cubicBezTo>
                    <a:pt x="4086" y="9888"/>
                    <a:pt x="4086" y="9888"/>
                    <a:pt x="4071" y="9860"/>
                  </a:cubicBezTo>
                  <a:cubicBezTo>
                    <a:pt x="4071" y="9860"/>
                    <a:pt x="4071" y="9860"/>
                    <a:pt x="4071" y="9860"/>
                  </a:cubicBezTo>
                  <a:cubicBezTo>
                    <a:pt x="4063" y="9860"/>
                    <a:pt x="4058" y="9832"/>
                    <a:pt x="4052" y="9804"/>
                  </a:cubicBezTo>
                  <a:cubicBezTo>
                    <a:pt x="4047" y="9775"/>
                    <a:pt x="4042" y="9745"/>
                    <a:pt x="4042" y="9745"/>
                  </a:cubicBezTo>
                  <a:cubicBezTo>
                    <a:pt x="4041" y="9746"/>
                    <a:pt x="4040" y="9746"/>
                    <a:pt x="4038" y="9746"/>
                  </a:cubicBezTo>
                  <a:cubicBezTo>
                    <a:pt x="4033" y="9746"/>
                    <a:pt x="4032" y="9742"/>
                    <a:pt x="4028" y="9718"/>
                  </a:cubicBezTo>
                  <a:cubicBezTo>
                    <a:pt x="4022" y="9689"/>
                    <a:pt x="4014" y="9601"/>
                    <a:pt x="4010" y="9572"/>
                  </a:cubicBezTo>
                  <a:cubicBezTo>
                    <a:pt x="3999" y="9517"/>
                    <a:pt x="3995" y="9497"/>
                    <a:pt x="3993" y="9497"/>
                  </a:cubicBezTo>
                  <a:cubicBezTo>
                    <a:pt x="3992" y="9497"/>
                    <a:pt x="3991" y="9504"/>
                    <a:pt x="3990" y="9515"/>
                  </a:cubicBezTo>
                  <a:cubicBezTo>
                    <a:pt x="3992" y="9527"/>
                    <a:pt x="3992" y="9534"/>
                    <a:pt x="3991" y="9534"/>
                  </a:cubicBezTo>
                  <a:cubicBezTo>
                    <a:pt x="3990" y="9534"/>
                    <a:pt x="3986" y="9521"/>
                    <a:pt x="3985" y="9486"/>
                  </a:cubicBezTo>
                  <a:cubicBezTo>
                    <a:pt x="3979" y="9457"/>
                    <a:pt x="3972" y="9368"/>
                    <a:pt x="3955" y="9282"/>
                  </a:cubicBezTo>
                  <a:cubicBezTo>
                    <a:pt x="3935" y="9176"/>
                    <a:pt x="3934" y="9166"/>
                    <a:pt x="3927" y="9166"/>
                  </a:cubicBezTo>
                  <a:cubicBezTo>
                    <a:pt x="3926" y="9166"/>
                    <a:pt x="3925" y="9166"/>
                    <a:pt x="3924" y="9167"/>
                  </a:cubicBezTo>
                  <a:cubicBezTo>
                    <a:pt x="3921" y="9177"/>
                    <a:pt x="3918" y="9181"/>
                    <a:pt x="3916" y="9181"/>
                  </a:cubicBezTo>
                  <a:cubicBezTo>
                    <a:pt x="3912" y="9181"/>
                    <a:pt x="3911" y="9160"/>
                    <a:pt x="3920" y="9139"/>
                  </a:cubicBezTo>
                  <a:cubicBezTo>
                    <a:pt x="3926" y="9079"/>
                    <a:pt x="3920" y="9050"/>
                    <a:pt x="3913" y="9050"/>
                  </a:cubicBezTo>
                  <a:cubicBezTo>
                    <a:pt x="3912" y="9050"/>
                    <a:pt x="3912" y="9050"/>
                    <a:pt x="3912" y="9050"/>
                  </a:cubicBezTo>
                  <a:cubicBezTo>
                    <a:pt x="3901" y="9032"/>
                    <a:pt x="3894" y="9013"/>
                    <a:pt x="3892" y="8993"/>
                  </a:cubicBezTo>
                  <a:cubicBezTo>
                    <a:pt x="3901" y="8992"/>
                    <a:pt x="3895" y="8962"/>
                    <a:pt x="3876" y="8906"/>
                  </a:cubicBezTo>
                  <a:cubicBezTo>
                    <a:pt x="3871" y="8877"/>
                    <a:pt x="3871" y="8877"/>
                    <a:pt x="3879" y="8876"/>
                  </a:cubicBezTo>
                  <a:cubicBezTo>
                    <a:pt x="3879" y="8876"/>
                    <a:pt x="3874" y="8847"/>
                    <a:pt x="3868" y="8818"/>
                  </a:cubicBezTo>
                  <a:cubicBezTo>
                    <a:pt x="3840" y="8763"/>
                    <a:pt x="3817" y="8588"/>
                    <a:pt x="3819" y="8557"/>
                  </a:cubicBezTo>
                  <a:cubicBezTo>
                    <a:pt x="3816" y="8537"/>
                    <a:pt x="3809" y="8518"/>
                    <a:pt x="3800" y="8500"/>
                  </a:cubicBezTo>
                  <a:cubicBezTo>
                    <a:pt x="3778" y="8474"/>
                    <a:pt x="3772" y="8445"/>
                    <a:pt x="3789" y="8442"/>
                  </a:cubicBezTo>
                  <a:cubicBezTo>
                    <a:pt x="3806" y="8440"/>
                    <a:pt x="3806" y="8440"/>
                    <a:pt x="3784" y="8414"/>
                  </a:cubicBezTo>
                  <a:cubicBezTo>
                    <a:pt x="3771" y="8388"/>
                    <a:pt x="3747" y="8264"/>
                    <a:pt x="3761" y="8264"/>
                  </a:cubicBezTo>
                  <a:cubicBezTo>
                    <a:pt x="3762" y="8264"/>
                    <a:pt x="3763" y="8265"/>
                    <a:pt x="3765" y="8267"/>
                  </a:cubicBezTo>
                  <a:lnTo>
                    <a:pt x="3782" y="8265"/>
                  </a:lnTo>
                  <a:cubicBezTo>
                    <a:pt x="3773" y="8247"/>
                    <a:pt x="3766" y="8228"/>
                    <a:pt x="3763" y="8207"/>
                  </a:cubicBezTo>
                  <a:cubicBezTo>
                    <a:pt x="3763" y="8207"/>
                    <a:pt x="3763" y="8207"/>
                    <a:pt x="3762" y="8207"/>
                  </a:cubicBezTo>
                  <a:cubicBezTo>
                    <a:pt x="3754" y="8207"/>
                    <a:pt x="3748" y="8179"/>
                    <a:pt x="3733" y="8093"/>
                  </a:cubicBezTo>
                  <a:cubicBezTo>
                    <a:pt x="3719" y="8036"/>
                    <a:pt x="3693" y="7920"/>
                    <a:pt x="3681" y="7863"/>
                  </a:cubicBezTo>
                  <a:cubicBezTo>
                    <a:pt x="3670" y="7805"/>
                    <a:pt x="3653" y="7717"/>
                    <a:pt x="3656" y="7687"/>
                  </a:cubicBezTo>
                  <a:cubicBezTo>
                    <a:pt x="3650" y="7649"/>
                    <a:pt x="3640" y="7610"/>
                    <a:pt x="3626" y="7573"/>
                  </a:cubicBezTo>
                  <a:cubicBezTo>
                    <a:pt x="3613" y="7546"/>
                    <a:pt x="3601" y="7487"/>
                    <a:pt x="3610" y="7486"/>
                  </a:cubicBezTo>
                  <a:lnTo>
                    <a:pt x="3605" y="7457"/>
                  </a:lnTo>
                  <a:cubicBezTo>
                    <a:pt x="3595" y="7429"/>
                    <a:pt x="3587" y="7400"/>
                    <a:pt x="3580" y="7372"/>
                  </a:cubicBezTo>
                  <a:cubicBezTo>
                    <a:pt x="3588" y="7369"/>
                    <a:pt x="3591" y="7339"/>
                    <a:pt x="3578" y="7312"/>
                  </a:cubicBezTo>
                  <a:cubicBezTo>
                    <a:pt x="3578" y="7312"/>
                    <a:pt x="3578" y="7312"/>
                    <a:pt x="3577" y="7312"/>
                  </a:cubicBezTo>
                  <a:cubicBezTo>
                    <a:pt x="3569" y="7312"/>
                    <a:pt x="3563" y="7283"/>
                    <a:pt x="3553" y="7226"/>
                  </a:cubicBezTo>
                  <a:cubicBezTo>
                    <a:pt x="3552" y="7197"/>
                    <a:pt x="3506" y="6942"/>
                    <a:pt x="3460" y="6696"/>
                  </a:cubicBezTo>
                  <a:cubicBezTo>
                    <a:pt x="3437" y="6573"/>
                    <a:pt x="3413" y="6452"/>
                    <a:pt x="3396" y="6361"/>
                  </a:cubicBezTo>
                  <a:cubicBezTo>
                    <a:pt x="3386" y="6316"/>
                    <a:pt x="3379" y="6279"/>
                    <a:pt x="3374" y="6252"/>
                  </a:cubicBezTo>
                  <a:cubicBezTo>
                    <a:pt x="3371" y="6239"/>
                    <a:pt x="3368" y="6225"/>
                    <a:pt x="3362" y="6212"/>
                  </a:cubicBezTo>
                  <a:cubicBezTo>
                    <a:pt x="3362" y="6212"/>
                    <a:pt x="3358" y="6183"/>
                    <a:pt x="3347" y="6124"/>
                  </a:cubicBezTo>
                  <a:cubicBezTo>
                    <a:pt x="3341" y="6095"/>
                    <a:pt x="3330" y="6038"/>
                    <a:pt x="3330" y="6038"/>
                  </a:cubicBezTo>
                  <a:cubicBezTo>
                    <a:pt x="3347" y="6035"/>
                    <a:pt x="3312" y="5891"/>
                    <a:pt x="3287" y="5806"/>
                  </a:cubicBezTo>
                  <a:cubicBezTo>
                    <a:pt x="3275" y="5779"/>
                    <a:pt x="3266" y="5750"/>
                    <a:pt x="3263" y="5720"/>
                  </a:cubicBezTo>
                  <a:cubicBezTo>
                    <a:pt x="3279" y="5717"/>
                    <a:pt x="3263" y="5631"/>
                    <a:pt x="3244" y="5573"/>
                  </a:cubicBezTo>
                  <a:cubicBezTo>
                    <a:pt x="3221" y="5548"/>
                    <a:pt x="3216" y="5519"/>
                    <a:pt x="3232" y="5516"/>
                  </a:cubicBezTo>
                  <a:cubicBezTo>
                    <a:pt x="3249" y="5513"/>
                    <a:pt x="3239" y="5455"/>
                    <a:pt x="3202" y="5402"/>
                  </a:cubicBezTo>
                  <a:cubicBezTo>
                    <a:pt x="3189" y="5374"/>
                    <a:pt x="3189" y="5374"/>
                    <a:pt x="3192" y="5344"/>
                  </a:cubicBezTo>
                  <a:cubicBezTo>
                    <a:pt x="3203" y="5312"/>
                    <a:pt x="3198" y="5284"/>
                    <a:pt x="3190" y="5284"/>
                  </a:cubicBezTo>
                  <a:cubicBezTo>
                    <a:pt x="3190" y="5284"/>
                    <a:pt x="3190" y="5284"/>
                    <a:pt x="3190" y="5284"/>
                  </a:cubicBezTo>
                  <a:cubicBezTo>
                    <a:pt x="3167" y="5261"/>
                    <a:pt x="3162" y="5227"/>
                    <a:pt x="3173" y="5197"/>
                  </a:cubicBezTo>
                  <a:cubicBezTo>
                    <a:pt x="3179" y="5136"/>
                    <a:pt x="3179" y="5136"/>
                    <a:pt x="3156" y="5110"/>
                  </a:cubicBezTo>
                  <a:cubicBezTo>
                    <a:pt x="3135" y="5084"/>
                    <a:pt x="3112" y="4968"/>
                    <a:pt x="3124" y="4936"/>
                  </a:cubicBezTo>
                  <a:cubicBezTo>
                    <a:pt x="3119" y="4908"/>
                    <a:pt x="3121" y="4878"/>
                    <a:pt x="3114" y="4878"/>
                  </a:cubicBezTo>
                  <a:cubicBezTo>
                    <a:pt x="3114" y="4878"/>
                    <a:pt x="3114" y="4878"/>
                    <a:pt x="3113" y="4878"/>
                  </a:cubicBezTo>
                  <a:lnTo>
                    <a:pt x="3117" y="4849"/>
                  </a:lnTo>
                  <a:lnTo>
                    <a:pt x="3107" y="4792"/>
                  </a:lnTo>
                  <a:lnTo>
                    <a:pt x="3098" y="4793"/>
                  </a:lnTo>
                  <a:cubicBezTo>
                    <a:pt x="3092" y="4764"/>
                    <a:pt x="3071" y="4592"/>
                    <a:pt x="3050" y="4390"/>
                  </a:cubicBezTo>
                  <a:cubicBezTo>
                    <a:pt x="3035" y="4232"/>
                    <a:pt x="3030" y="4139"/>
                    <a:pt x="3027" y="4088"/>
                  </a:cubicBezTo>
                  <a:cubicBezTo>
                    <a:pt x="3024" y="4052"/>
                    <a:pt x="3022" y="4038"/>
                    <a:pt x="3020" y="4038"/>
                  </a:cubicBezTo>
                  <a:cubicBezTo>
                    <a:pt x="3019" y="4038"/>
                    <a:pt x="3018" y="4040"/>
                    <a:pt x="3017" y="4044"/>
                  </a:cubicBezTo>
                  <a:cubicBezTo>
                    <a:pt x="3014" y="4050"/>
                    <a:pt x="3011" y="4053"/>
                    <a:pt x="3009" y="4053"/>
                  </a:cubicBezTo>
                  <a:cubicBezTo>
                    <a:pt x="3001" y="4053"/>
                    <a:pt x="3002" y="4011"/>
                    <a:pt x="3016" y="3987"/>
                  </a:cubicBezTo>
                  <a:cubicBezTo>
                    <a:pt x="3017" y="3958"/>
                    <a:pt x="3019" y="3900"/>
                    <a:pt x="3023" y="3843"/>
                  </a:cubicBezTo>
                  <a:cubicBezTo>
                    <a:pt x="3023" y="3784"/>
                    <a:pt x="3023" y="3727"/>
                    <a:pt x="3032" y="3727"/>
                  </a:cubicBezTo>
                  <a:lnTo>
                    <a:pt x="3032" y="3699"/>
                  </a:lnTo>
                  <a:cubicBezTo>
                    <a:pt x="3016" y="3640"/>
                    <a:pt x="3025" y="3467"/>
                    <a:pt x="3042" y="3380"/>
                  </a:cubicBezTo>
                  <a:cubicBezTo>
                    <a:pt x="3047" y="3333"/>
                    <a:pt x="3050" y="3284"/>
                    <a:pt x="3047" y="3236"/>
                  </a:cubicBezTo>
                  <a:cubicBezTo>
                    <a:pt x="3044" y="3177"/>
                    <a:pt x="3046" y="3177"/>
                    <a:pt x="3057" y="3150"/>
                  </a:cubicBezTo>
                  <a:cubicBezTo>
                    <a:pt x="3057" y="3150"/>
                    <a:pt x="3057" y="3150"/>
                    <a:pt x="3057" y="3150"/>
                  </a:cubicBezTo>
                  <a:cubicBezTo>
                    <a:pt x="3065" y="3150"/>
                    <a:pt x="3098" y="2981"/>
                    <a:pt x="3082" y="2978"/>
                  </a:cubicBezTo>
                  <a:lnTo>
                    <a:pt x="3095" y="2951"/>
                  </a:lnTo>
                  <a:cubicBezTo>
                    <a:pt x="3108" y="2924"/>
                    <a:pt x="3104" y="2895"/>
                    <a:pt x="3097" y="2892"/>
                  </a:cubicBezTo>
                  <a:cubicBezTo>
                    <a:pt x="3080" y="2889"/>
                    <a:pt x="3084" y="2860"/>
                    <a:pt x="3115" y="2837"/>
                  </a:cubicBezTo>
                  <a:cubicBezTo>
                    <a:pt x="3116" y="2838"/>
                    <a:pt x="3116" y="2838"/>
                    <a:pt x="3117" y="2838"/>
                  </a:cubicBezTo>
                  <a:cubicBezTo>
                    <a:pt x="3132" y="2838"/>
                    <a:pt x="3137" y="2813"/>
                    <a:pt x="3129" y="2811"/>
                  </a:cubicBezTo>
                  <a:cubicBezTo>
                    <a:pt x="3126" y="2781"/>
                    <a:pt x="3124" y="2750"/>
                    <a:pt x="3137" y="2724"/>
                  </a:cubicBezTo>
                  <a:cubicBezTo>
                    <a:pt x="3143" y="2696"/>
                    <a:pt x="3150" y="2668"/>
                    <a:pt x="3134" y="2664"/>
                  </a:cubicBezTo>
                  <a:cubicBezTo>
                    <a:pt x="3125" y="2661"/>
                    <a:pt x="3131" y="2633"/>
                    <a:pt x="3138" y="2605"/>
                  </a:cubicBezTo>
                  <a:cubicBezTo>
                    <a:pt x="3146" y="2607"/>
                    <a:pt x="3146" y="2607"/>
                    <a:pt x="3148" y="2637"/>
                  </a:cubicBezTo>
                  <a:lnTo>
                    <a:pt x="3148" y="2637"/>
                  </a:lnTo>
                  <a:cubicBezTo>
                    <a:pt x="3151" y="2625"/>
                    <a:pt x="3155" y="2606"/>
                    <a:pt x="3161" y="2581"/>
                  </a:cubicBezTo>
                  <a:cubicBezTo>
                    <a:pt x="3167" y="2553"/>
                    <a:pt x="3189" y="2501"/>
                    <a:pt x="3197" y="2501"/>
                  </a:cubicBezTo>
                  <a:cubicBezTo>
                    <a:pt x="3197" y="2501"/>
                    <a:pt x="3197" y="2501"/>
                    <a:pt x="3198" y="2501"/>
                  </a:cubicBezTo>
                  <a:cubicBezTo>
                    <a:pt x="3209" y="2483"/>
                    <a:pt x="3216" y="2463"/>
                    <a:pt x="3210" y="2463"/>
                  </a:cubicBezTo>
                  <a:cubicBezTo>
                    <a:pt x="3208" y="2463"/>
                    <a:pt x="3204" y="2465"/>
                    <a:pt x="3198" y="2472"/>
                  </a:cubicBezTo>
                  <a:cubicBezTo>
                    <a:pt x="3181" y="2466"/>
                    <a:pt x="3181" y="2466"/>
                    <a:pt x="3195" y="2410"/>
                  </a:cubicBezTo>
                  <a:cubicBezTo>
                    <a:pt x="3202" y="2384"/>
                    <a:pt x="3210" y="2357"/>
                    <a:pt x="3218" y="2357"/>
                  </a:cubicBezTo>
                  <a:cubicBezTo>
                    <a:pt x="3218" y="2357"/>
                    <a:pt x="3218" y="2357"/>
                    <a:pt x="3219" y="2357"/>
                  </a:cubicBezTo>
                  <a:cubicBezTo>
                    <a:pt x="3220" y="2358"/>
                    <a:pt x="3221" y="2358"/>
                    <a:pt x="3222" y="2358"/>
                  </a:cubicBezTo>
                  <a:cubicBezTo>
                    <a:pt x="3227" y="2358"/>
                    <a:pt x="3230" y="2350"/>
                    <a:pt x="3244" y="2303"/>
                  </a:cubicBezTo>
                  <a:cubicBezTo>
                    <a:pt x="3270" y="2219"/>
                    <a:pt x="3267" y="2125"/>
                    <a:pt x="3258" y="2091"/>
                  </a:cubicBezTo>
                  <a:cubicBezTo>
                    <a:pt x="3241" y="2087"/>
                    <a:pt x="3241" y="2087"/>
                    <a:pt x="3265" y="2062"/>
                  </a:cubicBezTo>
                  <a:cubicBezTo>
                    <a:pt x="3265" y="2062"/>
                    <a:pt x="3266" y="2063"/>
                    <a:pt x="3266" y="2063"/>
                  </a:cubicBezTo>
                  <a:cubicBezTo>
                    <a:pt x="3274" y="2063"/>
                    <a:pt x="3281" y="2035"/>
                    <a:pt x="3288" y="2008"/>
                  </a:cubicBezTo>
                  <a:lnTo>
                    <a:pt x="3288" y="2008"/>
                  </a:lnTo>
                  <a:cubicBezTo>
                    <a:pt x="3296" y="2011"/>
                    <a:pt x="3288" y="2039"/>
                    <a:pt x="3282" y="2068"/>
                  </a:cubicBezTo>
                  <a:lnTo>
                    <a:pt x="3290" y="2070"/>
                  </a:lnTo>
                  <a:cubicBezTo>
                    <a:pt x="3313" y="2049"/>
                    <a:pt x="3321" y="2015"/>
                    <a:pt x="3312" y="1985"/>
                  </a:cubicBezTo>
                  <a:cubicBezTo>
                    <a:pt x="3311" y="1953"/>
                    <a:pt x="3311" y="1953"/>
                    <a:pt x="3327" y="1928"/>
                  </a:cubicBezTo>
                  <a:cubicBezTo>
                    <a:pt x="3342" y="1901"/>
                    <a:pt x="3357" y="1875"/>
                    <a:pt x="3349" y="1873"/>
                  </a:cubicBezTo>
                  <a:cubicBezTo>
                    <a:pt x="3356" y="1844"/>
                    <a:pt x="3366" y="1816"/>
                    <a:pt x="3379" y="1789"/>
                  </a:cubicBezTo>
                  <a:cubicBezTo>
                    <a:pt x="3394" y="1731"/>
                    <a:pt x="3402" y="1703"/>
                    <a:pt x="3393" y="1701"/>
                  </a:cubicBezTo>
                  <a:cubicBezTo>
                    <a:pt x="3385" y="1698"/>
                    <a:pt x="3393" y="1670"/>
                    <a:pt x="3400" y="1641"/>
                  </a:cubicBezTo>
                  <a:cubicBezTo>
                    <a:pt x="3407" y="1612"/>
                    <a:pt x="3414" y="1583"/>
                    <a:pt x="3406" y="1581"/>
                  </a:cubicBezTo>
                  <a:cubicBezTo>
                    <a:pt x="3398" y="1579"/>
                    <a:pt x="3397" y="1547"/>
                    <a:pt x="3412" y="1490"/>
                  </a:cubicBezTo>
                  <a:cubicBezTo>
                    <a:pt x="3419" y="1431"/>
                    <a:pt x="3419" y="1431"/>
                    <a:pt x="3442" y="1407"/>
                  </a:cubicBezTo>
                  <a:cubicBezTo>
                    <a:pt x="3442" y="1407"/>
                    <a:pt x="3443" y="1407"/>
                    <a:pt x="3443" y="1407"/>
                  </a:cubicBezTo>
                  <a:cubicBezTo>
                    <a:pt x="3451" y="1407"/>
                    <a:pt x="3458" y="1380"/>
                    <a:pt x="3465" y="1352"/>
                  </a:cubicBezTo>
                  <a:cubicBezTo>
                    <a:pt x="3470" y="1333"/>
                    <a:pt x="3478" y="1314"/>
                    <a:pt x="3487" y="1297"/>
                  </a:cubicBezTo>
                  <a:cubicBezTo>
                    <a:pt x="3503" y="1271"/>
                    <a:pt x="3495" y="1269"/>
                    <a:pt x="3487" y="1266"/>
                  </a:cubicBezTo>
                  <a:lnTo>
                    <a:pt x="3470" y="1261"/>
                  </a:lnTo>
                  <a:cubicBezTo>
                    <a:pt x="3478" y="1235"/>
                    <a:pt x="3499" y="1212"/>
                    <a:pt x="3508" y="1212"/>
                  </a:cubicBezTo>
                  <a:cubicBezTo>
                    <a:pt x="3508" y="1212"/>
                    <a:pt x="3509" y="1212"/>
                    <a:pt x="3509" y="1212"/>
                  </a:cubicBezTo>
                  <a:cubicBezTo>
                    <a:pt x="3533" y="1187"/>
                    <a:pt x="3533" y="1187"/>
                    <a:pt x="3517" y="1183"/>
                  </a:cubicBezTo>
                  <a:cubicBezTo>
                    <a:pt x="3508" y="1181"/>
                    <a:pt x="3508" y="1149"/>
                    <a:pt x="3531" y="1094"/>
                  </a:cubicBezTo>
                  <a:cubicBezTo>
                    <a:pt x="3537" y="1066"/>
                    <a:pt x="3545" y="1037"/>
                    <a:pt x="3552" y="1016"/>
                  </a:cubicBezTo>
                  <a:cubicBezTo>
                    <a:pt x="3553" y="1011"/>
                    <a:pt x="3555" y="1007"/>
                    <a:pt x="3557" y="1002"/>
                  </a:cubicBezTo>
                  <a:cubicBezTo>
                    <a:pt x="3557" y="1001"/>
                    <a:pt x="3558" y="1000"/>
                    <a:pt x="3559" y="999"/>
                  </a:cubicBezTo>
                  <a:lnTo>
                    <a:pt x="3560" y="999"/>
                  </a:lnTo>
                  <a:cubicBezTo>
                    <a:pt x="3560" y="1000"/>
                    <a:pt x="3559" y="1001"/>
                    <a:pt x="3559" y="1001"/>
                  </a:cubicBezTo>
                  <a:cubicBezTo>
                    <a:pt x="3560" y="1001"/>
                    <a:pt x="3560" y="1001"/>
                    <a:pt x="3560" y="1001"/>
                  </a:cubicBezTo>
                  <a:lnTo>
                    <a:pt x="3562" y="998"/>
                  </a:lnTo>
                  <a:cubicBezTo>
                    <a:pt x="3563" y="997"/>
                    <a:pt x="3564" y="995"/>
                    <a:pt x="3566" y="995"/>
                  </a:cubicBezTo>
                  <a:cubicBezTo>
                    <a:pt x="3574" y="983"/>
                    <a:pt x="3581" y="969"/>
                    <a:pt x="3586" y="953"/>
                  </a:cubicBezTo>
                  <a:cubicBezTo>
                    <a:pt x="3587" y="946"/>
                    <a:pt x="3588" y="938"/>
                    <a:pt x="3588" y="932"/>
                  </a:cubicBezTo>
                  <a:cubicBezTo>
                    <a:pt x="3589" y="896"/>
                    <a:pt x="3603" y="864"/>
                    <a:pt x="3617" y="762"/>
                  </a:cubicBezTo>
                  <a:cubicBezTo>
                    <a:pt x="3626" y="712"/>
                    <a:pt x="3628" y="661"/>
                    <a:pt x="3622" y="611"/>
                  </a:cubicBezTo>
                  <a:cubicBezTo>
                    <a:pt x="3620" y="593"/>
                    <a:pt x="3616" y="590"/>
                    <a:pt x="3611" y="590"/>
                  </a:cubicBezTo>
                  <a:cubicBezTo>
                    <a:pt x="3609" y="590"/>
                    <a:pt x="3608" y="590"/>
                    <a:pt x="3606" y="591"/>
                  </a:cubicBezTo>
                  <a:cubicBezTo>
                    <a:pt x="3604" y="591"/>
                    <a:pt x="3602" y="591"/>
                    <a:pt x="3601" y="591"/>
                  </a:cubicBezTo>
                  <a:cubicBezTo>
                    <a:pt x="3594" y="591"/>
                    <a:pt x="3591" y="587"/>
                    <a:pt x="3598" y="557"/>
                  </a:cubicBezTo>
                  <a:cubicBezTo>
                    <a:pt x="3598" y="522"/>
                    <a:pt x="3581" y="490"/>
                    <a:pt x="3545" y="430"/>
                  </a:cubicBezTo>
                  <a:cubicBezTo>
                    <a:pt x="3533" y="415"/>
                    <a:pt x="3523" y="411"/>
                    <a:pt x="3515" y="411"/>
                  </a:cubicBezTo>
                  <a:cubicBezTo>
                    <a:pt x="3509" y="411"/>
                    <a:pt x="3504" y="413"/>
                    <a:pt x="3500" y="414"/>
                  </a:cubicBezTo>
                  <a:cubicBezTo>
                    <a:pt x="3496" y="416"/>
                    <a:pt x="3493" y="418"/>
                    <a:pt x="3491" y="418"/>
                  </a:cubicBezTo>
                  <a:cubicBezTo>
                    <a:pt x="3484" y="418"/>
                    <a:pt x="3479" y="407"/>
                    <a:pt x="3461" y="363"/>
                  </a:cubicBezTo>
                  <a:cubicBezTo>
                    <a:pt x="3443" y="336"/>
                    <a:pt x="3431" y="306"/>
                    <a:pt x="3438" y="300"/>
                  </a:cubicBezTo>
                  <a:cubicBezTo>
                    <a:pt x="3438" y="299"/>
                    <a:pt x="3439" y="299"/>
                    <a:pt x="3440" y="299"/>
                  </a:cubicBezTo>
                  <a:cubicBezTo>
                    <a:pt x="3448" y="299"/>
                    <a:pt x="3463" y="322"/>
                    <a:pt x="3463" y="322"/>
                  </a:cubicBezTo>
                  <a:lnTo>
                    <a:pt x="3483" y="349"/>
                  </a:lnTo>
                  <a:cubicBezTo>
                    <a:pt x="3490" y="345"/>
                    <a:pt x="3498" y="340"/>
                    <a:pt x="3458" y="285"/>
                  </a:cubicBezTo>
                  <a:cubicBezTo>
                    <a:pt x="3445" y="257"/>
                    <a:pt x="3425" y="233"/>
                    <a:pt x="3416" y="233"/>
                  </a:cubicBezTo>
                  <a:cubicBezTo>
                    <a:pt x="3415" y="233"/>
                    <a:pt x="3415" y="233"/>
                    <a:pt x="3414" y="234"/>
                  </a:cubicBezTo>
                  <a:cubicBezTo>
                    <a:pt x="3396" y="204"/>
                    <a:pt x="3347" y="154"/>
                    <a:pt x="3287" y="118"/>
                  </a:cubicBezTo>
                  <a:cubicBezTo>
                    <a:pt x="3231" y="78"/>
                    <a:pt x="3134" y="41"/>
                    <a:pt x="3103" y="24"/>
                  </a:cubicBezTo>
                  <a:cubicBezTo>
                    <a:pt x="3059" y="11"/>
                    <a:pt x="3028" y="5"/>
                    <a:pt x="3012" y="5"/>
                  </a:cubicBezTo>
                  <a:cubicBezTo>
                    <a:pt x="3004" y="5"/>
                    <a:pt x="2999" y="7"/>
                    <a:pt x="2999" y="9"/>
                  </a:cubicBezTo>
                  <a:cubicBezTo>
                    <a:pt x="2997" y="18"/>
                    <a:pt x="2989" y="21"/>
                    <a:pt x="2981" y="21"/>
                  </a:cubicBezTo>
                  <a:cubicBezTo>
                    <a:pt x="2972" y="21"/>
                    <a:pt x="2964" y="17"/>
                    <a:pt x="2964" y="14"/>
                  </a:cubicBezTo>
                  <a:cubicBezTo>
                    <a:pt x="2955" y="8"/>
                    <a:pt x="2911" y="0"/>
                    <a:pt x="2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33"/>
            <p:cNvSpPr/>
            <p:nvPr/>
          </p:nvSpPr>
          <p:spPr>
            <a:xfrm>
              <a:off x="1531640" y="2031823"/>
              <a:ext cx="1048172" cy="1644830"/>
            </a:xfrm>
            <a:custGeom>
              <a:avLst/>
              <a:gdLst/>
              <a:ahLst/>
              <a:cxnLst/>
              <a:rect l="l" t="t" r="r" b="b"/>
              <a:pathLst>
                <a:path w="10493" h="16466" extrusionOk="0">
                  <a:moveTo>
                    <a:pt x="1661" y="888"/>
                  </a:moveTo>
                  <a:cubicBezTo>
                    <a:pt x="1666" y="888"/>
                    <a:pt x="1673" y="892"/>
                    <a:pt x="1682" y="907"/>
                  </a:cubicBezTo>
                  <a:cubicBezTo>
                    <a:pt x="1708" y="931"/>
                    <a:pt x="1715" y="944"/>
                    <a:pt x="1709" y="944"/>
                  </a:cubicBezTo>
                  <a:cubicBezTo>
                    <a:pt x="1703" y="944"/>
                    <a:pt x="1689" y="935"/>
                    <a:pt x="1668" y="916"/>
                  </a:cubicBezTo>
                  <a:cubicBezTo>
                    <a:pt x="1637" y="901"/>
                    <a:pt x="1637" y="901"/>
                    <a:pt x="1652" y="892"/>
                  </a:cubicBezTo>
                  <a:cubicBezTo>
                    <a:pt x="1654" y="890"/>
                    <a:pt x="1657" y="888"/>
                    <a:pt x="1661" y="888"/>
                  </a:cubicBezTo>
                  <a:close/>
                  <a:moveTo>
                    <a:pt x="972" y="2451"/>
                  </a:moveTo>
                  <a:cubicBezTo>
                    <a:pt x="981" y="2451"/>
                    <a:pt x="1001" y="2471"/>
                    <a:pt x="1016" y="2494"/>
                  </a:cubicBezTo>
                  <a:cubicBezTo>
                    <a:pt x="1023" y="2506"/>
                    <a:pt x="1024" y="2515"/>
                    <a:pt x="1018" y="2515"/>
                  </a:cubicBezTo>
                  <a:cubicBezTo>
                    <a:pt x="1012" y="2515"/>
                    <a:pt x="998" y="2505"/>
                    <a:pt x="979" y="2481"/>
                  </a:cubicBezTo>
                  <a:cubicBezTo>
                    <a:pt x="963" y="2455"/>
                    <a:pt x="963" y="2455"/>
                    <a:pt x="970" y="2451"/>
                  </a:cubicBezTo>
                  <a:cubicBezTo>
                    <a:pt x="970" y="2451"/>
                    <a:pt x="971" y="2451"/>
                    <a:pt x="972" y="2451"/>
                  </a:cubicBezTo>
                  <a:close/>
                  <a:moveTo>
                    <a:pt x="1508" y="3317"/>
                  </a:moveTo>
                  <a:cubicBezTo>
                    <a:pt x="1511" y="3317"/>
                    <a:pt x="1520" y="3319"/>
                    <a:pt x="1536" y="3336"/>
                  </a:cubicBezTo>
                  <a:cubicBezTo>
                    <a:pt x="1536" y="3336"/>
                    <a:pt x="1558" y="3359"/>
                    <a:pt x="1550" y="3363"/>
                  </a:cubicBezTo>
                  <a:lnTo>
                    <a:pt x="1542" y="3366"/>
                  </a:lnTo>
                  <a:cubicBezTo>
                    <a:pt x="1522" y="3343"/>
                    <a:pt x="1499" y="3320"/>
                    <a:pt x="1507" y="3317"/>
                  </a:cubicBezTo>
                  <a:cubicBezTo>
                    <a:pt x="1507" y="3317"/>
                    <a:pt x="1508" y="3317"/>
                    <a:pt x="1508" y="3317"/>
                  </a:cubicBezTo>
                  <a:close/>
                  <a:moveTo>
                    <a:pt x="2007" y="4403"/>
                  </a:moveTo>
                  <a:cubicBezTo>
                    <a:pt x="2009" y="4403"/>
                    <a:pt x="2016" y="4405"/>
                    <a:pt x="2025" y="4429"/>
                  </a:cubicBezTo>
                  <a:cubicBezTo>
                    <a:pt x="2025" y="4429"/>
                    <a:pt x="2028" y="4459"/>
                    <a:pt x="2020" y="4462"/>
                  </a:cubicBezTo>
                  <a:lnTo>
                    <a:pt x="2009" y="4434"/>
                  </a:lnTo>
                  <a:cubicBezTo>
                    <a:pt x="1998" y="4406"/>
                    <a:pt x="2006" y="4403"/>
                    <a:pt x="2006" y="4403"/>
                  </a:cubicBezTo>
                  <a:cubicBezTo>
                    <a:pt x="2006" y="4403"/>
                    <a:pt x="2006" y="4403"/>
                    <a:pt x="2007" y="4403"/>
                  </a:cubicBezTo>
                  <a:close/>
                  <a:moveTo>
                    <a:pt x="2124" y="4679"/>
                  </a:moveTo>
                  <a:lnTo>
                    <a:pt x="2134" y="4708"/>
                  </a:lnTo>
                  <a:lnTo>
                    <a:pt x="2136" y="4738"/>
                  </a:lnTo>
                  <a:lnTo>
                    <a:pt x="2136" y="4738"/>
                  </a:lnTo>
                  <a:lnTo>
                    <a:pt x="2126" y="4710"/>
                  </a:lnTo>
                  <a:cubicBezTo>
                    <a:pt x="2116" y="4682"/>
                    <a:pt x="2116" y="4682"/>
                    <a:pt x="2124" y="4679"/>
                  </a:cubicBezTo>
                  <a:close/>
                  <a:moveTo>
                    <a:pt x="2161" y="4771"/>
                  </a:moveTo>
                  <a:cubicBezTo>
                    <a:pt x="2160" y="4771"/>
                    <a:pt x="2162" y="4778"/>
                    <a:pt x="2171" y="4791"/>
                  </a:cubicBezTo>
                  <a:cubicBezTo>
                    <a:pt x="2167" y="4777"/>
                    <a:pt x="2162" y="4771"/>
                    <a:pt x="2161" y="4771"/>
                  </a:cubicBezTo>
                  <a:close/>
                  <a:moveTo>
                    <a:pt x="2218" y="4964"/>
                  </a:moveTo>
                  <a:lnTo>
                    <a:pt x="2226" y="4993"/>
                  </a:lnTo>
                  <a:lnTo>
                    <a:pt x="2227" y="5023"/>
                  </a:lnTo>
                  <a:lnTo>
                    <a:pt x="2218" y="4995"/>
                  </a:lnTo>
                  <a:cubicBezTo>
                    <a:pt x="2209" y="4966"/>
                    <a:pt x="2209" y="4966"/>
                    <a:pt x="2218" y="4964"/>
                  </a:cubicBezTo>
                  <a:close/>
                  <a:moveTo>
                    <a:pt x="2287" y="5056"/>
                  </a:moveTo>
                  <a:cubicBezTo>
                    <a:pt x="2287" y="5056"/>
                    <a:pt x="2286" y="5059"/>
                    <a:pt x="2286" y="5066"/>
                  </a:cubicBezTo>
                  <a:lnTo>
                    <a:pt x="2286" y="5066"/>
                  </a:lnTo>
                  <a:cubicBezTo>
                    <a:pt x="2288" y="5061"/>
                    <a:pt x="2288" y="5056"/>
                    <a:pt x="2287" y="5056"/>
                  </a:cubicBezTo>
                  <a:close/>
                  <a:moveTo>
                    <a:pt x="2274" y="5166"/>
                  </a:moveTo>
                  <a:cubicBezTo>
                    <a:pt x="2278" y="5166"/>
                    <a:pt x="2279" y="5171"/>
                    <a:pt x="2286" y="5194"/>
                  </a:cubicBezTo>
                  <a:cubicBezTo>
                    <a:pt x="2296" y="5228"/>
                    <a:pt x="2300" y="5243"/>
                    <a:pt x="2298" y="5243"/>
                  </a:cubicBezTo>
                  <a:cubicBezTo>
                    <a:pt x="2296" y="5243"/>
                    <a:pt x="2292" y="5236"/>
                    <a:pt x="2286" y="5225"/>
                  </a:cubicBezTo>
                  <a:cubicBezTo>
                    <a:pt x="2270" y="5198"/>
                    <a:pt x="2262" y="5169"/>
                    <a:pt x="2270" y="5167"/>
                  </a:cubicBezTo>
                  <a:cubicBezTo>
                    <a:pt x="2272" y="5166"/>
                    <a:pt x="2273" y="5166"/>
                    <a:pt x="2274" y="5166"/>
                  </a:cubicBezTo>
                  <a:close/>
                  <a:moveTo>
                    <a:pt x="2280" y="5411"/>
                  </a:moveTo>
                  <a:cubicBezTo>
                    <a:pt x="2287" y="5411"/>
                    <a:pt x="2293" y="5415"/>
                    <a:pt x="2299" y="5437"/>
                  </a:cubicBezTo>
                  <a:lnTo>
                    <a:pt x="2298" y="5467"/>
                  </a:lnTo>
                  <a:lnTo>
                    <a:pt x="2282" y="5441"/>
                  </a:lnTo>
                  <a:lnTo>
                    <a:pt x="2274" y="5411"/>
                  </a:lnTo>
                  <a:cubicBezTo>
                    <a:pt x="2276" y="5411"/>
                    <a:pt x="2278" y="5411"/>
                    <a:pt x="2280" y="5411"/>
                  </a:cubicBezTo>
                  <a:close/>
                  <a:moveTo>
                    <a:pt x="2376" y="5756"/>
                  </a:moveTo>
                  <a:cubicBezTo>
                    <a:pt x="2377" y="5756"/>
                    <a:pt x="2384" y="5757"/>
                    <a:pt x="2390" y="5783"/>
                  </a:cubicBezTo>
                  <a:lnTo>
                    <a:pt x="2388" y="5814"/>
                  </a:lnTo>
                  <a:cubicBezTo>
                    <a:pt x="2388" y="5814"/>
                    <a:pt x="2387" y="5814"/>
                    <a:pt x="2387" y="5814"/>
                  </a:cubicBezTo>
                  <a:cubicBezTo>
                    <a:pt x="2380" y="5814"/>
                    <a:pt x="2373" y="5786"/>
                    <a:pt x="2373" y="5786"/>
                  </a:cubicBezTo>
                  <a:cubicBezTo>
                    <a:pt x="2368" y="5757"/>
                    <a:pt x="2368" y="5757"/>
                    <a:pt x="2375" y="5756"/>
                  </a:cubicBezTo>
                  <a:cubicBezTo>
                    <a:pt x="2375" y="5756"/>
                    <a:pt x="2376" y="5756"/>
                    <a:pt x="2376" y="5756"/>
                  </a:cubicBezTo>
                  <a:close/>
                  <a:moveTo>
                    <a:pt x="2908" y="8224"/>
                  </a:moveTo>
                  <a:cubicBezTo>
                    <a:pt x="2915" y="8224"/>
                    <a:pt x="2921" y="8228"/>
                    <a:pt x="2925" y="8252"/>
                  </a:cubicBezTo>
                  <a:lnTo>
                    <a:pt x="2932" y="8281"/>
                  </a:lnTo>
                  <a:cubicBezTo>
                    <a:pt x="2932" y="8281"/>
                    <a:pt x="2931" y="8281"/>
                    <a:pt x="2931" y="8281"/>
                  </a:cubicBezTo>
                  <a:cubicBezTo>
                    <a:pt x="2922" y="8281"/>
                    <a:pt x="2908" y="8254"/>
                    <a:pt x="2908" y="8254"/>
                  </a:cubicBezTo>
                  <a:lnTo>
                    <a:pt x="2903" y="8225"/>
                  </a:lnTo>
                  <a:cubicBezTo>
                    <a:pt x="2905" y="8225"/>
                    <a:pt x="2906" y="8224"/>
                    <a:pt x="2908" y="8224"/>
                  </a:cubicBezTo>
                  <a:close/>
                  <a:moveTo>
                    <a:pt x="3150" y="9403"/>
                  </a:moveTo>
                  <a:cubicBezTo>
                    <a:pt x="3159" y="9403"/>
                    <a:pt x="3170" y="9460"/>
                    <a:pt x="3175" y="9489"/>
                  </a:cubicBezTo>
                  <a:cubicBezTo>
                    <a:pt x="3174" y="9499"/>
                    <a:pt x="3173" y="9503"/>
                    <a:pt x="3170" y="9503"/>
                  </a:cubicBezTo>
                  <a:cubicBezTo>
                    <a:pt x="3165" y="9503"/>
                    <a:pt x="3157" y="9483"/>
                    <a:pt x="3153" y="9463"/>
                  </a:cubicBezTo>
                  <a:cubicBezTo>
                    <a:pt x="3142" y="9404"/>
                    <a:pt x="3142" y="9404"/>
                    <a:pt x="3149" y="9403"/>
                  </a:cubicBezTo>
                  <a:cubicBezTo>
                    <a:pt x="3150" y="9403"/>
                    <a:pt x="3150" y="9403"/>
                    <a:pt x="3150" y="9403"/>
                  </a:cubicBezTo>
                  <a:close/>
                  <a:moveTo>
                    <a:pt x="3554" y="11499"/>
                  </a:moveTo>
                  <a:cubicBezTo>
                    <a:pt x="3561" y="11499"/>
                    <a:pt x="3567" y="11503"/>
                    <a:pt x="3571" y="11526"/>
                  </a:cubicBezTo>
                  <a:lnTo>
                    <a:pt x="3569" y="11556"/>
                  </a:lnTo>
                  <a:lnTo>
                    <a:pt x="3554" y="11528"/>
                  </a:lnTo>
                  <a:lnTo>
                    <a:pt x="3549" y="11499"/>
                  </a:lnTo>
                  <a:cubicBezTo>
                    <a:pt x="3551" y="11499"/>
                    <a:pt x="3553" y="11499"/>
                    <a:pt x="3554" y="11499"/>
                  </a:cubicBezTo>
                  <a:close/>
                  <a:moveTo>
                    <a:pt x="3579" y="11891"/>
                  </a:moveTo>
                  <a:cubicBezTo>
                    <a:pt x="3585" y="11891"/>
                    <a:pt x="3592" y="11896"/>
                    <a:pt x="3596" y="11918"/>
                  </a:cubicBezTo>
                  <a:lnTo>
                    <a:pt x="3601" y="11948"/>
                  </a:lnTo>
                  <a:cubicBezTo>
                    <a:pt x="3601" y="11948"/>
                    <a:pt x="3601" y="11948"/>
                    <a:pt x="3601" y="11948"/>
                  </a:cubicBezTo>
                  <a:cubicBezTo>
                    <a:pt x="3592" y="11948"/>
                    <a:pt x="3579" y="11921"/>
                    <a:pt x="3579" y="11921"/>
                  </a:cubicBezTo>
                  <a:lnTo>
                    <a:pt x="3573" y="11892"/>
                  </a:lnTo>
                  <a:cubicBezTo>
                    <a:pt x="3575" y="11891"/>
                    <a:pt x="3577" y="11891"/>
                    <a:pt x="3579" y="11891"/>
                  </a:cubicBezTo>
                  <a:close/>
                  <a:moveTo>
                    <a:pt x="3739" y="12382"/>
                  </a:moveTo>
                  <a:cubicBezTo>
                    <a:pt x="3747" y="12382"/>
                    <a:pt x="3761" y="12408"/>
                    <a:pt x="3761" y="12408"/>
                  </a:cubicBezTo>
                  <a:cubicBezTo>
                    <a:pt x="3763" y="12419"/>
                    <a:pt x="3761" y="12422"/>
                    <a:pt x="3758" y="12422"/>
                  </a:cubicBezTo>
                  <a:cubicBezTo>
                    <a:pt x="3752" y="12422"/>
                    <a:pt x="3741" y="12412"/>
                    <a:pt x="3736" y="12412"/>
                  </a:cubicBezTo>
                  <a:cubicBezTo>
                    <a:pt x="3735" y="12412"/>
                    <a:pt x="3735" y="12412"/>
                    <a:pt x="3735" y="12412"/>
                  </a:cubicBezTo>
                  <a:cubicBezTo>
                    <a:pt x="3729" y="12383"/>
                    <a:pt x="3729" y="12383"/>
                    <a:pt x="3738" y="12382"/>
                  </a:cubicBezTo>
                  <a:cubicBezTo>
                    <a:pt x="3739" y="12382"/>
                    <a:pt x="3739" y="12382"/>
                    <a:pt x="3739" y="12382"/>
                  </a:cubicBezTo>
                  <a:close/>
                  <a:moveTo>
                    <a:pt x="3880" y="13090"/>
                  </a:moveTo>
                  <a:cubicBezTo>
                    <a:pt x="3887" y="13090"/>
                    <a:pt x="3893" y="13093"/>
                    <a:pt x="3899" y="13117"/>
                  </a:cubicBezTo>
                  <a:lnTo>
                    <a:pt x="3895" y="13147"/>
                  </a:lnTo>
                  <a:lnTo>
                    <a:pt x="3882" y="13119"/>
                  </a:lnTo>
                  <a:lnTo>
                    <a:pt x="3875" y="13090"/>
                  </a:lnTo>
                  <a:cubicBezTo>
                    <a:pt x="3877" y="13090"/>
                    <a:pt x="3879" y="13090"/>
                    <a:pt x="3880" y="13090"/>
                  </a:cubicBezTo>
                  <a:close/>
                  <a:moveTo>
                    <a:pt x="10069" y="13181"/>
                  </a:moveTo>
                  <a:lnTo>
                    <a:pt x="10047" y="13202"/>
                  </a:lnTo>
                  <a:cubicBezTo>
                    <a:pt x="10025" y="13222"/>
                    <a:pt x="10030" y="13229"/>
                    <a:pt x="10036" y="13236"/>
                  </a:cubicBezTo>
                  <a:lnTo>
                    <a:pt x="10058" y="13214"/>
                  </a:lnTo>
                  <a:cubicBezTo>
                    <a:pt x="10058" y="13214"/>
                    <a:pt x="10074" y="13188"/>
                    <a:pt x="10069" y="13181"/>
                  </a:cubicBezTo>
                  <a:close/>
                  <a:moveTo>
                    <a:pt x="10117" y="13323"/>
                  </a:moveTo>
                  <a:lnTo>
                    <a:pt x="10117" y="13323"/>
                  </a:lnTo>
                  <a:cubicBezTo>
                    <a:pt x="10122" y="13330"/>
                    <a:pt x="10100" y="13350"/>
                    <a:pt x="10079" y="13372"/>
                  </a:cubicBezTo>
                  <a:cubicBezTo>
                    <a:pt x="10064" y="13385"/>
                    <a:pt x="10059" y="13389"/>
                    <a:pt x="10056" y="13389"/>
                  </a:cubicBezTo>
                  <a:cubicBezTo>
                    <a:pt x="10054" y="13389"/>
                    <a:pt x="10053" y="13388"/>
                    <a:pt x="10051" y="13386"/>
                  </a:cubicBezTo>
                  <a:cubicBezTo>
                    <a:pt x="10062" y="13368"/>
                    <a:pt x="10074" y="13352"/>
                    <a:pt x="10089" y="13338"/>
                  </a:cubicBezTo>
                  <a:lnTo>
                    <a:pt x="10117" y="13323"/>
                  </a:lnTo>
                  <a:close/>
                  <a:moveTo>
                    <a:pt x="9870" y="13562"/>
                  </a:moveTo>
                  <a:cubicBezTo>
                    <a:pt x="9878" y="13562"/>
                    <a:pt x="9869" y="13570"/>
                    <a:pt x="9839" y="13598"/>
                  </a:cubicBezTo>
                  <a:cubicBezTo>
                    <a:pt x="9819" y="13617"/>
                    <a:pt x="9800" y="13635"/>
                    <a:pt x="9792" y="13635"/>
                  </a:cubicBezTo>
                  <a:cubicBezTo>
                    <a:pt x="9791" y="13635"/>
                    <a:pt x="9790" y="13635"/>
                    <a:pt x="9789" y="13634"/>
                  </a:cubicBezTo>
                  <a:lnTo>
                    <a:pt x="9811" y="13613"/>
                  </a:lnTo>
                  <a:cubicBezTo>
                    <a:pt x="9811" y="13613"/>
                    <a:pt x="9812" y="13614"/>
                    <a:pt x="9813" y="13614"/>
                  </a:cubicBezTo>
                  <a:cubicBezTo>
                    <a:pt x="9818" y="13614"/>
                    <a:pt x="9825" y="13603"/>
                    <a:pt x="9817" y="13603"/>
                  </a:cubicBezTo>
                  <a:cubicBezTo>
                    <a:pt x="9815" y="13603"/>
                    <a:pt x="9811" y="13604"/>
                    <a:pt x="9805" y="13607"/>
                  </a:cubicBezTo>
                  <a:lnTo>
                    <a:pt x="9794" y="13594"/>
                  </a:lnTo>
                  <a:cubicBezTo>
                    <a:pt x="9811" y="13577"/>
                    <a:pt x="9834" y="13564"/>
                    <a:pt x="9844" y="13564"/>
                  </a:cubicBezTo>
                  <a:cubicBezTo>
                    <a:pt x="9846" y="13564"/>
                    <a:pt x="9848" y="13564"/>
                    <a:pt x="9849" y="13566"/>
                  </a:cubicBezTo>
                  <a:cubicBezTo>
                    <a:pt x="9859" y="13563"/>
                    <a:pt x="9866" y="13562"/>
                    <a:pt x="9870" y="13562"/>
                  </a:cubicBezTo>
                  <a:close/>
                  <a:moveTo>
                    <a:pt x="9823" y="13672"/>
                  </a:moveTo>
                  <a:lnTo>
                    <a:pt x="9796" y="13686"/>
                  </a:lnTo>
                  <a:lnTo>
                    <a:pt x="9773" y="13707"/>
                  </a:lnTo>
                  <a:cubicBezTo>
                    <a:pt x="9775" y="13709"/>
                    <a:pt x="9777" y="13710"/>
                    <a:pt x="9778" y="13710"/>
                  </a:cubicBezTo>
                  <a:cubicBezTo>
                    <a:pt x="9782" y="13710"/>
                    <a:pt x="9787" y="13706"/>
                    <a:pt x="9802" y="13692"/>
                  </a:cubicBezTo>
                  <a:lnTo>
                    <a:pt x="9823" y="13672"/>
                  </a:lnTo>
                  <a:close/>
                  <a:moveTo>
                    <a:pt x="8608" y="14703"/>
                  </a:moveTo>
                  <a:lnTo>
                    <a:pt x="8608" y="14703"/>
                  </a:lnTo>
                  <a:cubicBezTo>
                    <a:pt x="8614" y="14710"/>
                    <a:pt x="8577" y="14757"/>
                    <a:pt x="8554" y="14778"/>
                  </a:cubicBezTo>
                  <a:cubicBezTo>
                    <a:pt x="8547" y="14785"/>
                    <a:pt x="8541" y="14789"/>
                    <a:pt x="8539" y="14789"/>
                  </a:cubicBezTo>
                  <a:cubicBezTo>
                    <a:pt x="8534" y="14789"/>
                    <a:pt x="8540" y="14776"/>
                    <a:pt x="8564" y="14745"/>
                  </a:cubicBezTo>
                  <a:lnTo>
                    <a:pt x="8608" y="14703"/>
                  </a:lnTo>
                  <a:close/>
                  <a:moveTo>
                    <a:pt x="8469" y="14820"/>
                  </a:moveTo>
                  <a:cubicBezTo>
                    <a:pt x="8461" y="14820"/>
                    <a:pt x="8439" y="14840"/>
                    <a:pt x="8400" y="14877"/>
                  </a:cubicBezTo>
                  <a:cubicBezTo>
                    <a:pt x="8386" y="14892"/>
                    <a:pt x="8374" y="14907"/>
                    <a:pt x="8362" y="14925"/>
                  </a:cubicBezTo>
                  <a:cubicBezTo>
                    <a:pt x="8363" y="14926"/>
                    <a:pt x="8364" y="14926"/>
                    <a:pt x="8365" y="14926"/>
                  </a:cubicBezTo>
                  <a:cubicBezTo>
                    <a:pt x="8373" y="14926"/>
                    <a:pt x="8393" y="14908"/>
                    <a:pt x="8412" y="14889"/>
                  </a:cubicBezTo>
                  <a:cubicBezTo>
                    <a:pt x="8461" y="14855"/>
                    <a:pt x="8478" y="14828"/>
                    <a:pt x="8471" y="14821"/>
                  </a:cubicBezTo>
                  <a:cubicBezTo>
                    <a:pt x="8470" y="14820"/>
                    <a:pt x="8470" y="14820"/>
                    <a:pt x="8469" y="14820"/>
                  </a:cubicBezTo>
                  <a:close/>
                  <a:moveTo>
                    <a:pt x="4247" y="15013"/>
                  </a:moveTo>
                  <a:cubicBezTo>
                    <a:pt x="4254" y="15013"/>
                    <a:pt x="4261" y="15017"/>
                    <a:pt x="4268" y="15040"/>
                  </a:cubicBezTo>
                  <a:lnTo>
                    <a:pt x="4268" y="15071"/>
                  </a:lnTo>
                  <a:lnTo>
                    <a:pt x="4251" y="15044"/>
                  </a:lnTo>
                  <a:lnTo>
                    <a:pt x="4242" y="15014"/>
                  </a:lnTo>
                  <a:cubicBezTo>
                    <a:pt x="4244" y="15014"/>
                    <a:pt x="4246" y="15013"/>
                    <a:pt x="4247" y="15013"/>
                  </a:cubicBezTo>
                  <a:close/>
                  <a:moveTo>
                    <a:pt x="4327" y="15214"/>
                  </a:moveTo>
                  <a:cubicBezTo>
                    <a:pt x="4330" y="15214"/>
                    <a:pt x="4333" y="15220"/>
                    <a:pt x="4342" y="15240"/>
                  </a:cubicBezTo>
                  <a:cubicBezTo>
                    <a:pt x="4342" y="15240"/>
                    <a:pt x="4346" y="15272"/>
                    <a:pt x="4340" y="15275"/>
                  </a:cubicBezTo>
                  <a:lnTo>
                    <a:pt x="4338" y="15275"/>
                  </a:lnTo>
                  <a:cubicBezTo>
                    <a:pt x="4338" y="15275"/>
                    <a:pt x="4338" y="15275"/>
                    <a:pt x="4337" y="15275"/>
                  </a:cubicBezTo>
                  <a:cubicBezTo>
                    <a:pt x="4330" y="15275"/>
                    <a:pt x="4318" y="15249"/>
                    <a:pt x="4322" y="15216"/>
                  </a:cubicBezTo>
                  <a:cubicBezTo>
                    <a:pt x="4324" y="15215"/>
                    <a:pt x="4325" y="15214"/>
                    <a:pt x="4327" y="15214"/>
                  </a:cubicBezTo>
                  <a:close/>
                  <a:moveTo>
                    <a:pt x="4287" y="15284"/>
                  </a:moveTo>
                  <a:cubicBezTo>
                    <a:pt x="4287" y="15284"/>
                    <a:pt x="4288" y="15288"/>
                    <a:pt x="4291" y="15295"/>
                  </a:cubicBezTo>
                  <a:cubicBezTo>
                    <a:pt x="4292" y="15296"/>
                    <a:pt x="4292" y="15296"/>
                    <a:pt x="4292" y="15297"/>
                  </a:cubicBezTo>
                  <a:lnTo>
                    <a:pt x="4292" y="15297"/>
                  </a:lnTo>
                  <a:cubicBezTo>
                    <a:pt x="4289" y="15288"/>
                    <a:pt x="4287" y="15284"/>
                    <a:pt x="4287" y="15284"/>
                  </a:cubicBezTo>
                  <a:close/>
                  <a:moveTo>
                    <a:pt x="4847" y="15679"/>
                  </a:moveTo>
                  <a:lnTo>
                    <a:pt x="4847" y="15679"/>
                  </a:lnTo>
                  <a:cubicBezTo>
                    <a:pt x="4840" y="15685"/>
                    <a:pt x="4840" y="15685"/>
                    <a:pt x="4860" y="15705"/>
                  </a:cubicBezTo>
                  <a:cubicBezTo>
                    <a:pt x="4860" y="15705"/>
                    <a:pt x="4877" y="15715"/>
                    <a:pt x="4887" y="15715"/>
                  </a:cubicBezTo>
                  <a:cubicBezTo>
                    <a:pt x="4889" y="15715"/>
                    <a:pt x="4890" y="15715"/>
                    <a:pt x="4892" y="15714"/>
                  </a:cubicBezTo>
                  <a:cubicBezTo>
                    <a:pt x="4897" y="15707"/>
                    <a:pt x="4878" y="15688"/>
                    <a:pt x="4847" y="15679"/>
                  </a:cubicBezTo>
                  <a:close/>
                  <a:moveTo>
                    <a:pt x="4602" y="15656"/>
                  </a:moveTo>
                  <a:cubicBezTo>
                    <a:pt x="4609" y="15656"/>
                    <a:pt x="4622" y="15682"/>
                    <a:pt x="4639" y="15703"/>
                  </a:cubicBezTo>
                  <a:cubicBezTo>
                    <a:pt x="4645" y="15715"/>
                    <a:pt x="4648" y="15723"/>
                    <a:pt x="4647" y="15723"/>
                  </a:cubicBezTo>
                  <a:cubicBezTo>
                    <a:pt x="4645" y="15723"/>
                    <a:pt x="4635" y="15711"/>
                    <a:pt x="4613" y="15685"/>
                  </a:cubicBezTo>
                  <a:cubicBezTo>
                    <a:pt x="4593" y="15661"/>
                    <a:pt x="4600" y="15657"/>
                    <a:pt x="4600" y="15657"/>
                  </a:cubicBezTo>
                  <a:cubicBezTo>
                    <a:pt x="4600" y="15656"/>
                    <a:pt x="4601" y="15656"/>
                    <a:pt x="4602" y="15656"/>
                  </a:cubicBezTo>
                  <a:close/>
                  <a:moveTo>
                    <a:pt x="7573" y="15754"/>
                  </a:moveTo>
                  <a:lnTo>
                    <a:pt x="7573" y="15754"/>
                  </a:lnTo>
                  <a:cubicBezTo>
                    <a:pt x="7578" y="15760"/>
                    <a:pt x="7557" y="15781"/>
                    <a:pt x="7534" y="15801"/>
                  </a:cubicBezTo>
                  <a:lnTo>
                    <a:pt x="7529" y="15795"/>
                  </a:lnTo>
                  <a:lnTo>
                    <a:pt x="7546" y="15768"/>
                  </a:lnTo>
                  <a:lnTo>
                    <a:pt x="7573" y="15754"/>
                  </a:lnTo>
                  <a:close/>
                  <a:moveTo>
                    <a:pt x="7478" y="15784"/>
                  </a:moveTo>
                  <a:lnTo>
                    <a:pt x="7446" y="15838"/>
                  </a:lnTo>
                  <a:cubicBezTo>
                    <a:pt x="7427" y="15880"/>
                    <a:pt x="7422" y="15894"/>
                    <a:pt x="7416" y="15894"/>
                  </a:cubicBezTo>
                  <a:cubicBezTo>
                    <a:pt x="7414" y="15894"/>
                    <a:pt x="7411" y="15891"/>
                    <a:pt x="7408" y="15887"/>
                  </a:cubicBezTo>
                  <a:cubicBezTo>
                    <a:pt x="7402" y="15880"/>
                    <a:pt x="7396" y="15874"/>
                    <a:pt x="7435" y="15826"/>
                  </a:cubicBezTo>
                  <a:lnTo>
                    <a:pt x="7478" y="15784"/>
                  </a:lnTo>
                  <a:close/>
                  <a:moveTo>
                    <a:pt x="4662" y="15892"/>
                  </a:moveTo>
                  <a:lnTo>
                    <a:pt x="4662" y="15892"/>
                  </a:lnTo>
                  <a:cubicBezTo>
                    <a:pt x="4655" y="15898"/>
                    <a:pt x="4655" y="15898"/>
                    <a:pt x="4677" y="15921"/>
                  </a:cubicBezTo>
                  <a:cubicBezTo>
                    <a:pt x="4703" y="15946"/>
                    <a:pt x="4715" y="15957"/>
                    <a:pt x="4718" y="15957"/>
                  </a:cubicBezTo>
                  <a:cubicBezTo>
                    <a:pt x="4720" y="15957"/>
                    <a:pt x="4716" y="15950"/>
                    <a:pt x="4708" y="15937"/>
                  </a:cubicBezTo>
                  <a:cubicBezTo>
                    <a:pt x="4691" y="15924"/>
                    <a:pt x="4676" y="15908"/>
                    <a:pt x="4662" y="15892"/>
                  </a:cubicBezTo>
                  <a:close/>
                  <a:moveTo>
                    <a:pt x="5003" y="16032"/>
                  </a:moveTo>
                  <a:cubicBezTo>
                    <a:pt x="5007" y="16032"/>
                    <a:pt x="5015" y="16034"/>
                    <a:pt x="5028" y="16044"/>
                  </a:cubicBezTo>
                  <a:cubicBezTo>
                    <a:pt x="5045" y="16056"/>
                    <a:pt x="5061" y="16069"/>
                    <a:pt x="5074" y="16085"/>
                  </a:cubicBezTo>
                  <a:cubicBezTo>
                    <a:pt x="5073" y="16087"/>
                    <a:pt x="5072" y="16087"/>
                    <a:pt x="5070" y="16087"/>
                  </a:cubicBezTo>
                  <a:cubicBezTo>
                    <a:pt x="5061" y="16087"/>
                    <a:pt x="5044" y="16075"/>
                    <a:pt x="5044" y="16075"/>
                  </a:cubicBezTo>
                  <a:cubicBezTo>
                    <a:pt x="5018" y="16058"/>
                    <a:pt x="4994" y="16040"/>
                    <a:pt x="4998" y="16034"/>
                  </a:cubicBezTo>
                  <a:cubicBezTo>
                    <a:pt x="4998" y="16034"/>
                    <a:pt x="4999" y="16032"/>
                    <a:pt x="5003" y="16032"/>
                  </a:cubicBezTo>
                  <a:close/>
                  <a:moveTo>
                    <a:pt x="5159" y="16190"/>
                  </a:moveTo>
                  <a:cubicBezTo>
                    <a:pt x="5155" y="16190"/>
                    <a:pt x="5154" y="16192"/>
                    <a:pt x="5154" y="16192"/>
                  </a:cubicBezTo>
                  <a:cubicBezTo>
                    <a:pt x="5154" y="16192"/>
                    <a:pt x="5150" y="16200"/>
                    <a:pt x="5178" y="16214"/>
                  </a:cubicBezTo>
                  <a:lnTo>
                    <a:pt x="5206" y="16228"/>
                  </a:lnTo>
                  <a:cubicBezTo>
                    <a:pt x="5209" y="16221"/>
                    <a:pt x="5185" y="16198"/>
                    <a:pt x="5185" y="16198"/>
                  </a:cubicBezTo>
                  <a:cubicBezTo>
                    <a:pt x="5171" y="16192"/>
                    <a:pt x="5164" y="16190"/>
                    <a:pt x="5159" y="16190"/>
                  </a:cubicBezTo>
                  <a:close/>
                  <a:moveTo>
                    <a:pt x="6909" y="16228"/>
                  </a:moveTo>
                  <a:cubicBezTo>
                    <a:pt x="6916" y="16228"/>
                    <a:pt x="6897" y="16246"/>
                    <a:pt x="6879" y="16268"/>
                  </a:cubicBezTo>
                  <a:cubicBezTo>
                    <a:pt x="6852" y="16285"/>
                    <a:pt x="6838" y="16293"/>
                    <a:pt x="6834" y="16293"/>
                  </a:cubicBezTo>
                  <a:cubicBezTo>
                    <a:pt x="6831" y="16293"/>
                    <a:pt x="6836" y="16286"/>
                    <a:pt x="6848" y="16272"/>
                  </a:cubicBezTo>
                  <a:lnTo>
                    <a:pt x="6898" y="16232"/>
                  </a:lnTo>
                  <a:cubicBezTo>
                    <a:pt x="6904" y="16230"/>
                    <a:pt x="6908" y="16228"/>
                    <a:pt x="6909" y="16228"/>
                  </a:cubicBezTo>
                  <a:close/>
                  <a:moveTo>
                    <a:pt x="6661" y="16295"/>
                  </a:moveTo>
                  <a:cubicBezTo>
                    <a:pt x="6663" y="16303"/>
                    <a:pt x="6635" y="16320"/>
                    <a:pt x="6635" y="16320"/>
                  </a:cubicBezTo>
                  <a:lnTo>
                    <a:pt x="6606" y="16327"/>
                  </a:lnTo>
                  <a:cubicBezTo>
                    <a:pt x="6603" y="16320"/>
                    <a:pt x="6601" y="16311"/>
                    <a:pt x="6631" y="16303"/>
                  </a:cubicBezTo>
                  <a:cubicBezTo>
                    <a:pt x="6640" y="16301"/>
                    <a:pt x="6650" y="16298"/>
                    <a:pt x="6661" y="16295"/>
                  </a:cubicBezTo>
                  <a:close/>
                  <a:moveTo>
                    <a:pt x="5478" y="16306"/>
                  </a:moveTo>
                  <a:lnTo>
                    <a:pt x="5508" y="16317"/>
                  </a:lnTo>
                  <a:lnTo>
                    <a:pt x="5534" y="16335"/>
                  </a:lnTo>
                  <a:lnTo>
                    <a:pt x="5505" y="16325"/>
                  </a:lnTo>
                  <a:cubicBezTo>
                    <a:pt x="5476" y="16315"/>
                    <a:pt x="5476" y="16315"/>
                    <a:pt x="5478" y="16306"/>
                  </a:cubicBezTo>
                  <a:close/>
                  <a:moveTo>
                    <a:pt x="6048" y="16356"/>
                  </a:moveTo>
                  <a:cubicBezTo>
                    <a:pt x="6055" y="16356"/>
                    <a:pt x="6059" y="16357"/>
                    <a:pt x="6059" y="16360"/>
                  </a:cubicBezTo>
                  <a:cubicBezTo>
                    <a:pt x="6085" y="16361"/>
                    <a:pt x="6043" y="16366"/>
                    <a:pt x="6012" y="16366"/>
                  </a:cubicBezTo>
                  <a:cubicBezTo>
                    <a:pt x="6007" y="16366"/>
                    <a:pt x="6002" y="16366"/>
                    <a:pt x="5998" y="16366"/>
                  </a:cubicBezTo>
                  <a:lnTo>
                    <a:pt x="5999" y="16358"/>
                  </a:lnTo>
                  <a:cubicBezTo>
                    <a:pt x="6001" y="16358"/>
                    <a:pt x="6003" y="16358"/>
                    <a:pt x="6005" y="16358"/>
                  </a:cubicBezTo>
                  <a:cubicBezTo>
                    <a:pt x="6022" y="16358"/>
                    <a:pt x="6038" y="16356"/>
                    <a:pt x="6048" y="16356"/>
                  </a:cubicBezTo>
                  <a:close/>
                  <a:moveTo>
                    <a:pt x="5750" y="16370"/>
                  </a:moveTo>
                  <a:lnTo>
                    <a:pt x="5811" y="16380"/>
                  </a:lnTo>
                  <a:cubicBezTo>
                    <a:pt x="5810" y="16387"/>
                    <a:pt x="5809" y="16394"/>
                    <a:pt x="5792" y="16394"/>
                  </a:cubicBezTo>
                  <a:cubicBezTo>
                    <a:pt x="5788" y="16394"/>
                    <a:pt x="5783" y="16393"/>
                    <a:pt x="5777" y="16392"/>
                  </a:cubicBezTo>
                  <a:cubicBezTo>
                    <a:pt x="5773" y="16393"/>
                    <a:pt x="5770" y="16393"/>
                    <a:pt x="5767" y="16393"/>
                  </a:cubicBezTo>
                  <a:cubicBezTo>
                    <a:pt x="5739" y="16393"/>
                    <a:pt x="5719" y="16380"/>
                    <a:pt x="5750" y="16370"/>
                  </a:cubicBezTo>
                  <a:close/>
                  <a:moveTo>
                    <a:pt x="6244" y="16436"/>
                  </a:moveTo>
                  <a:cubicBezTo>
                    <a:pt x="6244" y="16436"/>
                    <a:pt x="6244" y="16442"/>
                    <a:pt x="6244" y="16449"/>
                  </a:cubicBezTo>
                  <a:lnTo>
                    <a:pt x="6244" y="16440"/>
                  </a:lnTo>
                  <a:cubicBezTo>
                    <a:pt x="6244" y="16437"/>
                    <a:pt x="6244" y="16436"/>
                    <a:pt x="6244" y="16436"/>
                  </a:cubicBezTo>
                  <a:close/>
                  <a:moveTo>
                    <a:pt x="721" y="0"/>
                  </a:moveTo>
                  <a:cubicBezTo>
                    <a:pt x="640" y="0"/>
                    <a:pt x="559" y="15"/>
                    <a:pt x="482" y="43"/>
                  </a:cubicBezTo>
                  <a:cubicBezTo>
                    <a:pt x="393" y="75"/>
                    <a:pt x="343" y="114"/>
                    <a:pt x="345" y="117"/>
                  </a:cubicBezTo>
                  <a:lnTo>
                    <a:pt x="305" y="143"/>
                  </a:lnTo>
                  <a:lnTo>
                    <a:pt x="287" y="157"/>
                  </a:lnTo>
                  <a:cubicBezTo>
                    <a:pt x="286" y="156"/>
                    <a:pt x="286" y="156"/>
                    <a:pt x="285" y="156"/>
                  </a:cubicBezTo>
                  <a:cubicBezTo>
                    <a:pt x="274" y="156"/>
                    <a:pt x="222" y="197"/>
                    <a:pt x="178" y="247"/>
                  </a:cubicBezTo>
                  <a:cubicBezTo>
                    <a:pt x="136" y="306"/>
                    <a:pt x="100" y="368"/>
                    <a:pt x="100" y="368"/>
                  </a:cubicBezTo>
                  <a:cubicBezTo>
                    <a:pt x="100" y="368"/>
                    <a:pt x="100" y="367"/>
                    <a:pt x="99" y="367"/>
                  </a:cubicBezTo>
                  <a:cubicBezTo>
                    <a:pt x="92" y="367"/>
                    <a:pt x="72" y="398"/>
                    <a:pt x="47" y="460"/>
                  </a:cubicBezTo>
                  <a:cubicBezTo>
                    <a:pt x="21" y="526"/>
                    <a:pt x="15" y="562"/>
                    <a:pt x="22" y="564"/>
                  </a:cubicBezTo>
                  <a:cubicBezTo>
                    <a:pt x="10" y="618"/>
                    <a:pt x="3" y="674"/>
                    <a:pt x="1" y="730"/>
                  </a:cubicBezTo>
                  <a:cubicBezTo>
                    <a:pt x="1" y="804"/>
                    <a:pt x="8" y="878"/>
                    <a:pt x="25" y="950"/>
                  </a:cubicBezTo>
                  <a:cubicBezTo>
                    <a:pt x="29" y="987"/>
                    <a:pt x="49" y="1018"/>
                    <a:pt x="72" y="1047"/>
                  </a:cubicBezTo>
                  <a:cubicBezTo>
                    <a:pt x="73" y="1046"/>
                    <a:pt x="73" y="1046"/>
                    <a:pt x="73" y="1046"/>
                  </a:cubicBezTo>
                  <a:cubicBezTo>
                    <a:pt x="82" y="1046"/>
                    <a:pt x="103" y="1073"/>
                    <a:pt x="121" y="1100"/>
                  </a:cubicBezTo>
                  <a:lnTo>
                    <a:pt x="106" y="1108"/>
                  </a:lnTo>
                  <a:cubicBezTo>
                    <a:pt x="96" y="1098"/>
                    <a:pt x="90" y="1092"/>
                    <a:pt x="88" y="1092"/>
                  </a:cubicBezTo>
                  <a:cubicBezTo>
                    <a:pt x="86" y="1092"/>
                    <a:pt x="94" y="1106"/>
                    <a:pt x="116" y="1142"/>
                  </a:cubicBezTo>
                  <a:lnTo>
                    <a:pt x="148" y="1193"/>
                  </a:lnTo>
                  <a:cubicBezTo>
                    <a:pt x="148" y="1193"/>
                    <a:pt x="148" y="1193"/>
                    <a:pt x="148" y="1193"/>
                  </a:cubicBezTo>
                  <a:cubicBezTo>
                    <a:pt x="157" y="1193"/>
                    <a:pt x="235" y="1320"/>
                    <a:pt x="343" y="1496"/>
                  </a:cubicBezTo>
                  <a:cubicBezTo>
                    <a:pt x="482" y="1722"/>
                    <a:pt x="530" y="1799"/>
                    <a:pt x="539" y="1799"/>
                  </a:cubicBezTo>
                  <a:cubicBezTo>
                    <a:pt x="539" y="1799"/>
                    <a:pt x="539" y="1799"/>
                    <a:pt x="539" y="1799"/>
                  </a:cubicBezTo>
                  <a:cubicBezTo>
                    <a:pt x="540" y="1799"/>
                    <a:pt x="540" y="1799"/>
                    <a:pt x="541" y="1799"/>
                  </a:cubicBezTo>
                  <a:cubicBezTo>
                    <a:pt x="549" y="1799"/>
                    <a:pt x="565" y="1826"/>
                    <a:pt x="602" y="1901"/>
                  </a:cubicBezTo>
                  <a:cubicBezTo>
                    <a:pt x="675" y="2067"/>
                    <a:pt x="675" y="2067"/>
                    <a:pt x="697" y="2089"/>
                  </a:cubicBezTo>
                  <a:cubicBezTo>
                    <a:pt x="681" y="2064"/>
                    <a:pt x="689" y="2059"/>
                    <a:pt x="696" y="2055"/>
                  </a:cubicBezTo>
                  <a:cubicBezTo>
                    <a:pt x="698" y="2054"/>
                    <a:pt x="700" y="2053"/>
                    <a:pt x="702" y="2053"/>
                  </a:cubicBezTo>
                  <a:cubicBezTo>
                    <a:pt x="715" y="2053"/>
                    <a:pt x="727" y="2076"/>
                    <a:pt x="727" y="2105"/>
                  </a:cubicBezTo>
                  <a:cubicBezTo>
                    <a:pt x="713" y="2114"/>
                    <a:pt x="956" y="2494"/>
                    <a:pt x="987" y="2512"/>
                  </a:cubicBezTo>
                  <a:lnTo>
                    <a:pt x="980" y="2515"/>
                  </a:lnTo>
                  <a:cubicBezTo>
                    <a:pt x="972" y="2519"/>
                    <a:pt x="988" y="2545"/>
                    <a:pt x="1051" y="2647"/>
                  </a:cubicBezTo>
                  <a:lnTo>
                    <a:pt x="1098" y="2725"/>
                  </a:lnTo>
                  <a:cubicBezTo>
                    <a:pt x="1098" y="2724"/>
                    <a:pt x="1099" y="2724"/>
                    <a:pt x="1099" y="2724"/>
                  </a:cubicBezTo>
                  <a:cubicBezTo>
                    <a:pt x="1118" y="2724"/>
                    <a:pt x="1198" y="2874"/>
                    <a:pt x="1191" y="2878"/>
                  </a:cubicBezTo>
                  <a:cubicBezTo>
                    <a:pt x="1199" y="2908"/>
                    <a:pt x="1199" y="2908"/>
                    <a:pt x="1229" y="2958"/>
                  </a:cubicBezTo>
                  <a:cubicBezTo>
                    <a:pt x="1289" y="3026"/>
                    <a:pt x="1355" y="3161"/>
                    <a:pt x="1347" y="3164"/>
                  </a:cubicBezTo>
                  <a:lnTo>
                    <a:pt x="1376" y="3217"/>
                  </a:lnTo>
                  <a:cubicBezTo>
                    <a:pt x="1397" y="3238"/>
                    <a:pt x="1425" y="3291"/>
                    <a:pt x="1440" y="3317"/>
                  </a:cubicBezTo>
                  <a:cubicBezTo>
                    <a:pt x="1471" y="3374"/>
                    <a:pt x="1486" y="3404"/>
                    <a:pt x="1490" y="3404"/>
                  </a:cubicBezTo>
                  <a:cubicBezTo>
                    <a:pt x="1491" y="3404"/>
                    <a:pt x="1491" y="3400"/>
                    <a:pt x="1489" y="3392"/>
                  </a:cubicBezTo>
                  <a:cubicBezTo>
                    <a:pt x="1491" y="3391"/>
                    <a:pt x="1494" y="3390"/>
                    <a:pt x="1497" y="3390"/>
                  </a:cubicBezTo>
                  <a:cubicBezTo>
                    <a:pt x="1502" y="3390"/>
                    <a:pt x="1508" y="3394"/>
                    <a:pt x="1517" y="3411"/>
                  </a:cubicBezTo>
                  <a:lnTo>
                    <a:pt x="1509" y="3416"/>
                  </a:lnTo>
                  <a:cubicBezTo>
                    <a:pt x="1502" y="3419"/>
                    <a:pt x="1543" y="3498"/>
                    <a:pt x="1596" y="3605"/>
                  </a:cubicBezTo>
                  <a:cubicBezTo>
                    <a:pt x="1661" y="3739"/>
                    <a:pt x="1685" y="3793"/>
                    <a:pt x="1690" y="3823"/>
                  </a:cubicBezTo>
                  <a:lnTo>
                    <a:pt x="1710" y="3846"/>
                  </a:lnTo>
                  <a:cubicBezTo>
                    <a:pt x="1730" y="3871"/>
                    <a:pt x="1743" y="3898"/>
                    <a:pt x="1735" y="3901"/>
                  </a:cubicBezTo>
                  <a:cubicBezTo>
                    <a:pt x="1739" y="3932"/>
                    <a:pt x="1786" y="4041"/>
                    <a:pt x="1818" y="4092"/>
                  </a:cubicBezTo>
                  <a:lnTo>
                    <a:pt x="1840" y="4147"/>
                  </a:lnTo>
                  <a:cubicBezTo>
                    <a:pt x="1836" y="4181"/>
                    <a:pt x="1869" y="4263"/>
                    <a:pt x="1896" y="4285"/>
                  </a:cubicBezTo>
                  <a:cubicBezTo>
                    <a:pt x="1889" y="4287"/>
                    <a:pt x="1900" y="4315"/>
                    <a:pt x="1910" y="4342"/>
                  </a:cubicBezTo>
                  <a:cubicBezTo>
                    <a:pt x="1940" y="4395"/>
                    <a:pt x="1982" y="4507"/>
                    <a:pt x="1974" y="4509"/>
                  </a:cubicBezTo>
                  <a:lnTo>
                    <a:pt x="1984" y="4537"/>
                  </a:lnTo>
                  <a:cubicBezTo>
                    <a:pt x="2001" y="4562"/>
                    <a:pt x="2013" y="4590"/>
                    <a:pt x="2022" y="4618"/>
                  </a:cubicBezTo>
                  <a:cubicBezTo>
                    <a:pt x="2031" y="4647"/>
                    <a:pt x="2043" y="4674"/>
                    <a:pt x="2059" y="4700"/>
                  </a:cubicBezTo>
                  <a:cubicBezTo>
                    <a:pt x="2071" y="4717"/>
                    <a:pt x="2080" y="4735"/>
                    <a:pt x="2087" y="4754"/>
                  </a:cubicBezTo>
                  <a:cubicBezTo>
                    <a:pt x="2090" y="4763"/>
                    <a:pt x="2090" y="4766"/>
                    <a:pt x="2089" y="4766"/>
                  </a:cubicBezTo>
                  <a:cubicBezTo>
                    <a:pt x="2086" y="4766"/>
                    <a:pt x="2074" y="4748"/>
                    <a:pt x="2061" y="4730"/>
                  </a:cubicBezTo>
                  <a:cubicBezTo>
                    <a:pt x="2055" y="4719"/>
                    <a:pt x="2052" y="4714"/>
                    <a:pt x="2051" y="4714"/>
                  </a:cubicBezTo>
                  <a:cubicBezTo>
                    <a:pt x="2047" y="4714"/>
                    <a:pt x="2073" y="4778"/>
                    <a:pt x="2107" y="4842"/>
                  </a:cubicBezTo>
                  <a:cubicBezTo>
                    <a:pt x="2132" y="4886"/>
                    <a:pt x="2142" y="4905"/>
                    <a:pt x="2141" y="4905"/>
                  </a:cubicBezTo>
                  <a:cubicBezTo>
                    <a:pt x="2140" y="4905"/>
                    <a:pt x="2132" y="4893"/>
                    <a:pt x="2116" y="4870"/>
                  </a:cubicBezTo>
                  <a:cubicBezTo>
                    <a:pt x="2106" y="4855"/>
                    <a:pt x="2096" y="4840"/>
                    <a:pt x="2094" y="4840"/>
                  </a:cubicBezTo>
                  <a:cubicBezTo>
                    <a:pt x="2093" y="4840"/>
                    <a:pt x="2096" y="4849"/>
                    <a:pt x="2107" y="4872"/>
                  </a:cubicBezTo>
                  <a:cubicBezTo>
                    <a:pt x="2107" y="4872"/>
                    <a:pt x="2125" y="4926"/>
                    <a:pt x="2133" y="4926"/>
                  </a:cubicBezTo>
                  <a:cubicBezTo>
                    <a:pt x="2134" y="4926"/>
                    <a:pt x="2134" y="4926"/>
                    <a:pt x="2134" y="4926"/>
                  </a:cubicBezTo>
                  <a:lnTo>
                    <a:pt x="2161" y="5011"/>
                  </a:lnTo>
                  <a:cubicBezTo>
                    <a:pt x="2167" y="5050"/>
                    <a:pt x="2176" y="5089"/>
                    <a:pt x="2187" y="5128"/>
                  </a:cubicBezTo>
                  <a:cubicBezTo>
                    <a:pt x="2204" y="5153"/>
                    <a:pt x="2204" y="5153"/>
                    <a:pt x="2204" y="5185"/>
                  </a:cubicBezTo>
                  <a:cubicBezTo>
                    <a:pt x="2196" y="5187"/>
                    <a:pt x="2203" y="5211"/>
                    <a:pt x="2217" y="5211"/>
                  </a:cubicBezTo>
                  <a:cubicBezTo>
                    <a:pt x="2218" y="5211"/>
                    <a:pt x="2219" y="5211"/>
                    <a:pt x="2221" y="5211"/>
                  </a:cubicBezTo>
                  <a:cubicBezTo>
                    <a:pt x="2236" y="5236"/>
                    <a:pt x="2244" y="5267"/>
                    <a:pt x="2244" y="5297"/>
                  </a:cubicBezTo>
                  <a:cubicBezTo>
                    <a:pt x="2228" y="5301"/>
                    <a:pt x="2235" y="5327"/>
                    <a:pt x="2242" y="5327"/>
                  </a:cubicBezTo>
                  <a:cubicBezTo>
                    <a:pt x="2242" y="5327"/>
                    <a:pt x="2243" y="5327"/>
                    <a:pt x="2243" y="5327"/>
                  </a:cubicBezTo>
                  <a:cubicBezTo>
                    <a:pt x="2254" y="5345"/>
                    <a:pt x="2262" y="5363"/>
                    <a:pt x="2268" y="5383"/>
                  </a:cubicBezTo>
                  <a:cubicBezTo>
                    <a:pt x="2263" y="5384"/>
                    <a:pt x="2278" y="5450"/>
                    <a:pt x="2301" y="5547"/>
                  </a:cubicBezTo>
                  <a:cubicBezTo>
                    <a:pt x="2324" y="5645"/>
                    <a:pt x="2355" y="5775"/>
                    <a:pt x="2381" y="5906"/>
                  </a:cubicBezTo>
                  <a:cubicBezTo>
                    <a:pt x="2386" y="5935"/>
                    <a:pt x="2401" y="5961"/>
                    <a:pt x="2410" y="5961"/>
                  </a:cubicBezTo>
                  <a:cubicBezTo>
                    <a:pt x="2410" y="5961"/>
                    <a:pt x="2410" y="5961"/>
                    <a:pt x="2410" y="5961"/>
                  </a:cubicBezTo>
                  <a:cubicBezTo>
                    <a:pt x="2414" y="5960"/>
                    <a:pt x="2416" y="5960"/>
                    <a:pt x="2418" y="5960"/>
                  </a:cubicBezTo>
                  <a:cubicBezTo>
                    <a:pt x="2423" y="5960"/>
                    <a:pt x="2418" y="5966"/>
                    <a:pt x="2416" y="5990"/>
                  </a:cubicBezTo>
                  <a:cubicBezTo>
                    <a:pt x="2401" y="6017"/>
                    <a:pt x="2405" y="6060"/>
                    <a:pt x="2417" y="6060"/>
                  </a:cubicBezTo>
                  <a:cubicBezTo>
                    <a:pt x="2420" y="6060"/>
                    <a:pt x="2424" y="6057"/>
                    <a:pt x="2428" y="6050"/>
                  </a:cubicBezTo>
                  <a:cubicBezTo>
                    <a:pt x="2432" y="6036"/>
                    <a:pt x="2435" y="6028"/>
                    <a:pt x="2436" y="6028"/>
                  </a:cubicBezTo>
                  <a:lnTo>
                    <a:pt x="2436" y="6028"/>
                  </a:lnTo>
                  <a:cubicBezTo>
                    <a:pt x="2437" y="6028"/>
                    <a:pt x="2436" y="6043"/>
                    <a:pt x="2434" y="6079"/>
                  </a:cubicBezTo>
                  <a:cubicBezTo>
                    <a:pt x="2430" y="6109"/>
                    <a:pt x="2430" y="6109"/>
                    <a:pt x="2445" y="6137"/>
                  </a:cubicBezTo>
                  <a:cubicBezTo>
                    <a:pt x="2445" y="6137"/>
                    <a:pt x="2445" y="6137"/>
                    <a:pt x="2445" y="6137"/>
                  </a:cubicBezTo>
                  <a:cubicBezTo>
                    <a:pt x="2453" y="6137"/>
                    <a:pt x="2458" y="6165"/>
                    <a:pt x="2451" y="6167"/>
                  </a:cubicBezTo>
                  <a:cubicBezTo>
                    <a:pt x="2448" y="6197"/>
                    <a:pt x="2445" y="6228"/>
                    <a:pt x="2453" y="6228"/>
                  </a:cubicBezTo>
                  <a:cubicBezTo>
                    <a:pt x="2454" y="6228"/>
                    <a:pt x="2454" y="6228"/>
                    <a:pt x="2454" y="6228"/>
                  </a:cubicBezTo>
                  <a:cubicBezTo>
                    <a:pt x="2457" y="6247"/>
                    <a:pt x="2458" y="6268"/>
                    <a:pt x="2456" y="6289"/>
                  </a:cubicBezTo>
                  <a:cubicBezTo>
                    <a:pt x="2454" y="6319"/>
                    <a:pt x="2468" y="6347"/>
                    <a:pt x="2482" y="6375"/>
                  </a:cubicBezTo>
                  <a:cubicBezTo>
                    <a:pt x="2508" y="6441"/>
                    <a:pt x="2518" y="6473"/>
                    <a:pt x="2511" y="6473"/>
                  </a:cubicBezTo>
                  <a:cubicBezTo>
                    <a:pt x="2509" y="6473"/>
                    <a:pt x="2505" y="6470"/>
                    <a:pt x="2500" y="6464"/>
                  </a:cubicBezTo>
                  <a:cubicBezTo>
                    <a:pt x="2498" y="6461"/>
                    <a:pt x="2497" y="6460"/>
                    <a:pt x="2495" y="6460"/>
                  </a:cubicBezTo>
                  <a:cubicBezTo>
                    <a:pt x="2484" y="6460"/>
                    <a:pt x="2516" y="6586"/>
                    <a:pt x="2537" y="6609"/>
                  </a:cubicBezTo>
                  <a:cubicBezTo>
                    <a:pt x="2559" y="6636"/>
                    <a:pt x="2559" y="6636"/>
                    <a:pt x="2550" y="6637"/>
                  </a:cubicBezTo>
                  <a:cubicBezTo>
                    <a:pt x="2543" y="6640"/>
                    <a:pt x="2548" y="6669"/>
                    <a:pt x="2548" y="6669"/>
                  </a:cubicBezTo>
                  <a:cubicBezTo>
                    <a:pt x="2554" y="6698"/>
                    <a:pt x="2559" y="6728"/>
                    <a:pt x="2551" y="6729"/>
                  </a:cubicBezTo>
                  <a:cubicBezTo>
                    <a:pt x="2558" y="6759"/>
                    <a:pt x="2566" y="6788"/>
                    <a:pt x="2577" y="6817"/>
                  </a:cubicBezTo>
                  <a:cubicBezTo>
                    <a:pt x="2605" y="6873"/>
                    <a:pt x="2614" y="6963"/>
                    <a:pt x="2603" y="6995"/>
                  </a:cubicBezTo>
                  <a:lnTo>
                    <a:pt x="2623" y="7053"/>
                  </a:lnTo>
                  <a:cubicBezTo>
                    <a:pt x="2646" y="7079"/>
                    <a:pt x="2659" y="7107"/>
                    <a:pt x="2642" y="7110"/>
                  </a:cubicBezTo>
                  <a:lnTo>
                    <a:pt x="2634" y="7112"/>
                  </a:lnTo>
                  <a:cubicBezTo>
                    <a:pt x="2657" y="7138"/>
                    <a:pt x="2672" y="7258"/>
                    <a:pt x="2655" y="7260"/>
                  </a:cubicBezTo>
                  <a:cubicBezTo>
                    <a:pt x="2646" y="7262"/>
                    <a:pt x="2646" y="7262"/>
                    <a:pt x="2652" y="7291"/>
                  </a:cubicBezTo>
                  <a:lnTo>
                    <a:pt x="2660" y="7290"/>
                  </a:lnTo>
                  <a:cubicBezTo>
                    <a:pt x="2662" y="7290"/>
                    <a:pt x="2664" y="7290"/>
                    <a:pt x="2666" y="7290"/>
                  </a:cubicBezTo>
                  <a:cubicBezTo>
                    <a:pt x="2673" y="7290"/>
                    <a:pt x="2678" y="7294"/>
                    <a:pt x="2683" y="7317"/>
                  </a:cubicBezTo>
                  <a:cubicBezTo>
                    <a:pt x="2688" y="7346"/>
                    <a:pt x="2694" y="7376"/>
                    <a:pt x="2686" y="7377"/>
                  </a:cubicBezTo>
                  <a:cubicBezTo>
                    <a:pt x="2684" y="7407"/>
                    <a:pt x="2681" y="7437"/>
                    <a:pt x="2689" y="7437"/>
                  </a:cubicBezTo>
                  <a:cubicBezTo>
                    <a:pt x="2689" y="7437"/>
                    <a:pt x="2689" y="7437"/>
                    <a:pt x="2689" y="7437"/>
                  </a:cubicBezTo>
                  <a:cubicBezTo>
                    <a:pt x="2693" y="7457"/>
                    <a:pt x="2694" y="7478"/>
                    <a:pt x="2692" y="7498"/>
                  </a:cubicBezTo>
                  <a:cubicBezTo>
                    <a:pt x="2698" y="7527"/>
                    <a:pt x="2704" y="7557"/>
                    <a:pt x="2715" y="7616"/>
                  </a:cubicBezTo>
                  <a:cubicBezTo>
                    <a:pt x="2729" y="7644"/>
                    <a:pt x="2741" y="7703"/>
                    <a:pt x="2732" y="7704"/>
                  </a:cubicBezTo>
                  <a:cubicBezTo>
                    <a:pt x="2738" y="7735"/>
                    <a:pt x="2747" y="7764"/>
                    <a:pt x="2758" y="7792"/>
                  </a:cubicBezTo>
                  <a:cubicBezTo>
                    <a:pt x="2769" y="7851"/>
                    <a:pt x="2775" y="7880"/>
                    <a:pt x="2767" y="7882"/>
                  </a:cubicBezTo>
                  <a:cubicBezTo>
                    <a:pt x="2758" y="7883"/>
                    <a:pt x="2758" y="7883"/>
                    <a:pt x="2772" y="7911"/>
                  </a:cubicBezTo>
                  <a:cubicBezTo>
                    <a:pt x="2773" y="7911"/>
                    <a:pt x="2773" y="7911"/>
                    <a:pt x="2773" y="7911"/>
                  </a:cubicBezTo>
                  <a:cubicBezTo>
                    <a:pt x="2782" y="7911"/>
                    <a:pt x="2787" y="7939"/>
                    <a:pt x="2793" y="7969"/>
                  </a:cubicBezTo>
                  <a:cubicBezTo>
                    <a:pt x="2798" y="7998"/>
                    <a:pt x="2804" y="8027"/>
                    <a:pt x="2804" y="8027"/>
                  </a:cubicBezTo>
                  <a:cubicBezTo>
                    <a:pt x="2805" y="8027"/>
                    <a:pt x="2807" y="8027"/>
                    <a:pt x="2808" y="8027"/>
                  </a:cubicBezTo>
                  <a:cubicBezTo>
                    <a:pt x="2813" y="8027"/>
                    <a:pt x="2814" y="8031"/>
                    <a:pt x="2818" y="8055"/>
                  </a:cubicBezTo>
                  <a:cubicBezTo>
                    <a:pt x="2824" y="8086"/>
                    <a:pt x="2833" y="8175"/>
                    <a:pt x="2839" y="8205"/>
                  </a:cubicBezTo>
                  <a:cubicBezTo>
                    <a:pt x="2849" y="8261"/>
                    <a:pt x="2853" y="8281"/>
                    <a:pt x="2855" y="8281"/>
                  </a:cubicBezTo>
                  <a:cubicBezTo>
                    <a:pt x="2856" y="8281"/>
                    <a:pt x="2857" y="8274"/>
                    <a:pt x="2858" y="8263"/>
                  </a:cubicBezTo>
                  <a:cubicBezTo>
                    <a:pt x="2855" y="8250"/>
                    <a:pt x="2856" y="8243"/>
                    <a:pt x="2857" y="8243"/>
                  </a:cubicBezTo>
                  <a:cubicBezTo>
                    <a:pt x="2859" y="8243"/>
                    <a:pt x="2863" y="8257"/>
                    <a:pt x="2864" y="8292"/>
                  </a:cubicBezTo>
                  <a:cubicBezTo>
                    <a:pt x="2870" y="8321"/>
                    <a:pt x="2879" y="8411"/>
                    <a:pt x="2896" y="8500"/>
                  </a:cubicBezTo>
                  <a:cubicBezTo>
                    <a:pt x="2916" y="8607"/>
                    <a:pt x="2918" y="8616"/>
                    <a:pt x="2925" y="8616"/>
                  </a:cubicBezTo>
                  <a:cubicBezTo>
                    <a:pt x="2926" y="8616"/>
                    <a:pt x="2926" y="8616"/>
                    <a:pt x="2927" y="8616"/>
                  </a:cubicBezTo>
                  <a:cubicBezTo>
                    <a:pt x="2931" y="8606"/>
                    <a:pt x="2934" y="8602"/>
                    <a:pt x="2936" y="8602"/>
                  </a:cubicBezTo>
                  <a:cubicBezTo>
                    <a:pt x="2940" y="8602"/>
                    <a:pt x="2941" y="8624"/>
                    <a:pt x="2933" y="8645"/>
                  </a:cubicBezTo>
                  <a:cubicBezTo>
                    <a:pt x="2927" y="8707"/>
                    <a:pt x="2933" y="8736"/>
                    <a:pt x="2941" y="8736"/>
                  </a:cubicBezTo>
                  <a:cubicBezTo>
                    <a:pt x="2942" y="8736"/>
                    <a:pt x="2942" y="8736"/>
                    <a:pt x="2942" y="8736"/>
                  </a:cubicBezTo>
                  <a:cubicBezTo>
                    <a:pt x="2952" y="8753"/>
                    <a:pt x="2959" y="8773"/>
                    <a:pt x="2962" y="8794"/>
                  </a:cubicBezTo>
                  <a:cubicBezTo>
                    <a:pt x="2953" y="8795"/>
                    <a:pt x="2959" y="8825"/>
                    <a:pt x="2979" y="8882"/>
                  </a:cubicBezTo>
                  <a:cubicBezTo>
                    <a:pt x="2984" y="8911"/>
                    <a:pt x="2984" y="8911"/>
                    <a:pt x="2977" y="8914"/>
                  </a:cubicBezTo>
                  <a:cubicBezTo>
                    <a:pt x="2977" y="8914"/>
                    <a:pt x="2982" y="8943"/>
                    <a:pt x="2988" y="8972"/>
                  </a:cubicBezTo>
                  <a:cubicBezTo>
                    <a:pt x="3016" y="9028"/>
                    <a:pt x="3042" y="9206"/>
                    <a:pt x="3039" y="9238"/>
                  </a:cubicBezTo>
                  <a:cubicBezTo>
                    <a:pt x="3044" y="9258"/>
                    <a:pt x="3051" y="9277"/>
                    <a:pt x="3060" y="9295"/>
                  </a:cubicBezTo>
                  <a:cubicBezTo>
                    <a:pt x="3082" y="9322"/>
                    <a:pt x="3088" y="9351"/>
                    <a:pt x="3071" y="9354"/>
                  </a:cubicBezTo>
                  <a:cubicBezTo>
                    <a:pt x="3054" y="9357"/>
                    <a:pt x="3054" y="9357"/>
                    <a:pt x="3076" y="9384"/>
                  </a:cubicBezTo>
                  <a:cubicBezTo>
                    <a:pt x="3090" y="9409"/>
                    <a:pt x="3115" y="9536"/>
                    <a:pt x="3101" y="9536"/>
                  </a:cubicBezTo>
                  <a:cubicBezTo>
                    <a:pt x="3100" y="9536"/>
                    <a:pt x="3099" y="9535"/>
                    <a:pt x="3097" y="9533"/>
                  </a:cubicBezTo>
                  <a:lnTo>
                    <a:pt x="3080" y="9536"/>
                  </a:lnTo>
                  <a:cubicBezTo>
                    <a:pt x="3089" y="9554"/>
                    <a:pt x="3096" y="9573"/>
                    <a:pt x="3100" y="9593"/>
                  </a:cubicBezTo>
                  <a:cubicBezTo>
                    <a:pt x="3100" y="9593"/>
                    <a:pt x="3100" y="9593"/>
                    <a:pt x="3100" y="9593"/>
                  </a:cubicBezTo>
                  <a:cubicBezTo>
                    <a:pt x="3108" y="9593"/>
                    <a:pt x="3114" y="9623"/>
                    <a:pt x="3131" y="9710"/>
                  </a:cubicBezTo>
                  <a:lnTo>
                    <a:pt x="3185" y="9944"/>
                  </a:lnTo>
                  <a:cubicBezTo>
                    <a:pt x="3197" y="10004"/>
                    <a:pt x="3214" y="10093"/>
                    <a:pt x="3211" y="10123"/>
                  </a:cubicBezTo>
                  <a:cubicBezTo>
                    <a:pt x="3219" y="10163"/>
                    <a:pt x="3229" y="10201"/>
                    <a:pt x="3243" y="10240"/>
                  </a:cubicBezTo>
                  <a:cubicBezTo>
                    <a:pt x="3257" y="10268"/>
                    <a:pt x="3268" y="10327"/>
                    <a:pt x="3260" y="10328"/>
                  </a:cubicBezTo>
                  <a:lnTo>
                    <a:pt x="3266" y="10357"/>
                  </a:lnTo>
                  <a:cubicBezTo>
                    <a:pt x="3276" y="10386"/>
                    <a:pt x="3285" y="10416"/>
                    <a:pt x="3292" y="10445"/>
                  </a:cubicBezTo>
                  <a:cubicBezTo>
                    <a:pt x="3283" y="10446"/>
                    <a:pt x="3281" y="10477"/>
                    <a:pt x="3295" y="10505"/>
                  </a:cubicBezTo>
                  <a:cubicBezTo>
                    <a:pt x="3295" y="10505"/>
                    <a:pt x="3296" y="10505"/>
                    <a:pt x="3296" y="10505"/>
                  </a:cubicBezTo>
                  <a:cubicBezTo>
                    <a:pt x="3303" y="10505"/>
                    <a:pt x="3309" y="10535"/>
                    <a:pt x="3320" y="10593"/>
                  </a:cubicBezTo>
                  <a:cubicBezTo>
                    <a:pt x="3322" y="10623"/>
                    <a:pt x="3370" y="10881"/>
                    <a:pt x="3419" y="11132"/>
                  </a:cubicBezTo>
                  <a:cubicBezTo>
                    <a:pt x="3443" y="11257"/>
                    <a:pt x="3468" y="11380"/>
                    <a:pt x="3487" y="11473"/>
                  </a:cubicBezTo>
                  <a:cubicBezTo>
                    <a:pt x="3497" y="11519"/>
                    <a:pt x="3505" y="11558"/>
                    <a:pt x="3511" y="11583"/>
                  </a:cubicBezTo>
                  <a:cubicBezTo>
                    <a:pt x="3513" y="11598"/>
                    <a:pt x="3516" y="11611"/>
                    <a:pt x="3522" y="11625"/>
                  </a:cubicBezTo>
                  <a:cubicBezTo>
                    <a:pt x="3522" y="11625"/>
                    <a:pt x="3527" y="11655"/>
                    <a:pt x="3539" y="11714"/>
                  </a:cubicBezTo>
                  <a:cubicBezTo>
                    <a:pt x="3544" y="11744"/>
                    <a:pt x="3555" y="11802"/>
                    <a:pt x="3555" y="11802"/>
                  </a:cubicBezTo>
                  <a:cubicBezTo>
                    <a:pt x="3539" y="11806"/>
                    <a:pt x="3576" y="11951"/>
                    <a:pt x="3601" y="12039"/>
                  </a:cubicBezTo>
                  <a:cubicBezTo>
                    <a:pt x="3614" y="12066"/>
                    <a:pt x="3623" y="12096"/>
                    <a:pt x="3627" y="12125"/>
                  </a:cubicBezTo>
                  <a:cubicBezTo>
                    <a:pt x="3610" y="12129"/>
                    <a:pt x="3627" y="12217"/>
                    <a:pt x="3647" y="12274"/>
                  </a:cubicBezTo>
                  <a:cubicBezTo>
                    <a:pt x="3670" y="12301"/>
                    <a:pt x="3676" y="12331"/>
                    <a:pt x="3659" y="12334"/>
                  </a:cubicBezTo>
                  <a:cubicBezTo>
                    <a:pt x="3642" y="12336"/>
                    <a:pt x="3654" y="12396"/>
                    <a:pt x="3690" y="12451"/>
                  </a:cubicBezTo>
                  <a:cubicBezTo>
                    <a:pt x="3705" y="12479"/>
                    <a:pt x="3705" y="12479"/>
                    <a:pt x="3702" y="12509"/>
                  </a:cubicBezTo>
                  <a:cubicBezTo>
                    <a:pt x="3692" y="12540"/>
                    <a:pt x="3696" y="12570"/>
                    <a:pt x="3704" y="12570"/>
                  </a:cubicBezTo>
                  <a:cubicBezTo>
                    <a:pt x="3704" y="12570"/>
                    <a:pt x="3704" y="12570"/>
                    <a:pt x="3705" y="12569"/>
                  </a:cubicBezTo>
                  <a:cubicBezTo>
                    <a:pt x="3727" y="12594"/>
                    <a:pt x="3734" y="12628"/>
                    <a:pt x="3723" y="12658"/>
                  </a:cubicBezTo>
                  <a:cubicBezTo>
                    <a:pt x="3717" y="12720"/>
                    <a:pt x="3717" y="12720"/>
                    <a:pt x="3739" y="12747"/>
                  </a:cubicBezTo>
                  <a:cubicBezTo>
                    <a:pt x="3762" y="12774"/>
                    <a:pt x="3785" y="12891"/>
                    <a:pt x="3774" y="12924"/>
                  </a:cubicBezTo>
                  <a:cubicBezTo>
                    <a:pt x="3780" y="12953"/>
                    <a:pt x="3778" y="12983"/>
                    <a:pt x="3785" y="12983"/>
                  </a:cubicBezTo>
                  <a:cubicBezTo>
                    <a:pt x="3785" y="12983"/>
                    <a:pt x="3785" y="12983"/>
                    <a:pt x="3785" y="12983"/>
                  </a:cubicBezTo>
                  <a:lnTo>
                    <a:pt x="3785" y="12983"/>
                  </a:lnTo>
                  <a:lnTo>
                    <a:pt x="3783" y="13014"/>
                  </a:lnTo>
                  <a:cubicBezTo>
                    <a:pt x="3789" y="13044"/>
                    <a:pt x="3794" y="13073"/>
                    <a:pt x="3794" y="13073"/>
                  </a:cubicBezTo>
                  <a:lnTo>
                    <a:pt x="3802" y="13072"/>
                  </a:lnTo>
                  <a:cubicBezTo>
                    <a:pt x="3809" y="13101"/>
                    <a:pt x="3835" y="13280"/>
                    <a:pt x="3875" y="13486"/>
                  </a:cubicBezTo>
                  <a:cubicBezTo>
                    <a:pt x="3929" y="13763"/>
                    <a:pt x="3945" y="13846"/>
                    <a:pt x="3950" y="13846"/>
                  </a:cubicBezTo>
                  <a:cubicBezTo>
                    <a:pt x="3951" y="13846"/>
                    <a:pt x="3952" y="13844"/>
                    <a:pt x="3953" y="13839"/>
                  </a:cubicBezTo>
                  <a:cubicBezTo>
                    <a:pt x="3955" y="13833"/>
                    <a:pt x="3957" y="13830"/>
                    <a:pt x="3959" y="13830"/>
                  </a:cubicBezTo>
                  <a:cubicBezTo>
                    <a:pt x="3967" y="13830"/>
                    <a:pt x="3973" y="13872"/>
                    <a:pt x="3964" y="13898"/>
                  </a:cubicBezTo>
                  <a:cubicBezTo>
                    <a:pt x="3969" y="13927"/>
                    <a:pt x="3973" y="13987"/>
                    <a:pt x="3984" y="14047"/>
                  </a:cubicBezTo>
                  <a:cubicBezTo>
                    <a:pt x="3995" y="14106"/>
                    <a:pt x="4006" y="14165"/>
                    <a:pt x="3999" y="14167"/>
                  </a:cubicBezTo>
                  <a:lnTo>
                    <a:pt x="4004" y="14196"/>
                  </a:lnTo>
                  <a:cubicBezTo>
                    <a:pt x="4032" y="14252"/>
                    <a:pt x="4067" y="14429"/>
                    <a:pt x="4076" y="14519"/>
                  </a:cubicBezTo>
                  <a:cubicBezTo>
                    <a:pt x="4084" y="14568"/>
                    <a:pt x="4096" y="14618"/>
                    <a:pt x="4113" y="14665"/>
                  </a:cubicBezTo>
                  <a:cubicBezTo>
                    <a:pt x="4133" y="14723"/>
                    <a:pt x="4133" y="14723"/>
                    <a:pt x="4130" y="14754"/>
                  </a:cubicBezTo>
                  <a:cubicBezTo>
                    <a:pt x="4125" y="14755"/>
                    <a:pt x="4130" y="14800"/>
                    <a:pt x="4138" y="14844"/>
                  </a:cubicBezTo>
                  <a:cubicBezTo>
                    <a:pt x="4147" y="14890"/>
                    <a:pt x="4160" y="14935"/>
                    <a:pt x="4168" y="14935"/>
                  </a:cubicBezTo>
                  <a:cubicBezTo>
                    <a:pt x="4168" y="14935"/>
                    <a:pt x="4168" y="14935"/>
                    <a:pt x="4168" y="14935"/>
                  </a:cubicBezTo>
                  <a:lnTo>
                    <a:pt x="4168" y="14935"/>
                  </a:lnTo>
                  <a:lnTo>
                    <a:pt x="4167" y="14968"/>
                  </a:lnTo>
                  <a:cubicBezTo>
                    <a:pt x="4166" y="14999"/>
                    <a:pt x="4183" y="15027"/>
                    <a:pt x="4192" y="15027"/>
                  </a:cubicBezTo>
                  <a:cubicBezTo>
                    <a:pt x="4192" y="15027"/>
                    <a:pt x="4192" y="15027"/>
                    <a:pt x="4193" y="15027"/>
                  </a:cubicBezTo>
                  <a:cubicBezTo>
                    <a:pt x="4194" y="15027"/>
                    <a:pt x="4195" y="15027"/>
                    <a:pt x="4196" y="15027"/>
                  </a:cubicBezTo>
                  <a:cubicBezTo>
                    <a:pt x="4211" y="15027"/>
                    <a:pt x="4217" y="15056"/>
                    <a:pt x="4203" y="15090"/>
                  </a:cubicBezTo>
                  <a:cubicBezTo>
                    <a:pt x="4188" y="15094"/>
                    <a:pt x="4195" y="15124"/>
                    <a:pt x="4203" y="15124"/>
                  </a:cubicBezTo>
                  <a:cubicBezTo>
                    <a:pt x="4203" y="15124"/>
                    <a:pt x="4204" y="15124"/>
                    <a:pt x="4204" y="15124"/>
                  </a:cubicBezTo>
                  <a:cubicBezTo>
                    <a:pt x="4224" y="15151"/>
                    <a:pt x="4243" y="15178"/>
                    <a:pt x="4246" y="15210"/>
                  </a:cubicBezTo>
                  <a:cubicBezTo>
                    <a:pt x="4256" y="15237"/>
                    <a:pt x="4268" y="15264"/>
                    <a:pt x="4282" y="15264"/>
                  </a:cubicBezTo>
                  <a:cubicBezTo>
                    <a:pt x="4284" y="15264"/>
                    <a:pt x="4285" y="15264"/>
                    <a:pt x="4287" y="15263"/>
                  </a:cubicBezTo>
                  <a:cubicBezTo>
                    <a:pt x="4287" y="15263"/>
                    <a:pt x="4288" y="15263"/>
                    <a:pt x="4288" y="15263"/>
                  </a:cubicBezTo>
                  <a:cubicBezTo>
                    <a:pt x="4296" y="15263"/>
                    <a:pt x="4308" y="15290"/>
                    <a:pt x="4321" y="15317"/>
                  </a:cubicBezTo>
                  <a:cubicBezTo>
                    <a:pt x="4318" y="15318"/>
                    <a:pt x="4317" y="15318"/>
                    <a:pt x="4315" y="15318"/>
                  </a:cubicBezTo>
                  <a:cubicBezTo>
                    <a:pt x="4311" y="15318"/>
                    <a:pt x="4307" y="15314"/>
                    <a:pt x="4292" y="15297"/>
                  </a:cubicBezTo>
                  <a:lnTo>
                    <a:pt x="4292" y="15297"/>
                  </a:lnTo>
                  <a:cubicBezTo>
                    <a:pt x="4298" y="15308"/>
                    <a:pt x="4307" y="15328"/>
                    <a:pt x="4318" y="15353"/>
                  </a:cubicBezTo>
                  <a:cubicBezTo>
                    <a:pt x="4333" y="15381"/>
                    <a:pt x="4356" y="15440"/>
                    <a:pt x="4349" y="15445"/>
                  </a:cubicBezTo>
                  <a:cubicBezTo>
                    <a:pt x="4354" y="15466"/>
                    <a:pt x="4362" y="15486"/>
                    <a:pt x="4367" y="15486"/>
                  </a:cubicBezTo>
                  <a:cubicBezTo>
                    <a:pt x="4369" y="15486"/>
                    <a:pt x="4371" y="15481"/>
                    <a:pt x="4371" y="15469"/>
                  </a:cubicBezTo>
                  <a:cubicBezTo>
                    <a:pt x="4375" y="15467"/>
                    <a:pt x="4378" y="15465"/>
                    <a:pt x="4381" y="15465"/>
                  </a:cubicBezTo>
                  <a:cubicBezTo>
                    <a:pt x="4388" y="15465"/>
                    <a:pt x="4394" y="15476"/>
                    <a:pt x="4419" y="15515"/>
                  </a:cubicBezTo>
                  <a:cubicBezTo>
                    <a:pt x="4436" y="15541"/>
                    <a:pt x="4453" y="15568"/>
                    <a:pt x="4445" y="15572"/>
                  </a:cubicBezTo>
                  <a:cubicBezTo>
                    <a:pt x="4439" y="15577"/>
                    <a:pt x="4437" y="15578"/>
                    <a:pt x="4475" y="15630"/>
                  </a:cubicBezTo>
                  <a:cubicBezTo>
                    <a:pt x="4519" y="15692"/>
                    <a:pt x="4577" y="15743"/>
                    <a:pt x="4646" y="15778"/>
                  </a:cubicBezTo>
                  <a:cubicBezTo>
                    <a:pt x="4651" y="15774"/>
                    <a:pt x="4654" y="15771"/>
                    <a:pt x="4656" y="15771"/>
                  </a:cubicBezTo>
                  <a:cubicBezTo>
                    <a:pt x="4661" y="15771"/>
                    <a:pt x="4663" y="15779"/>
                    <a:pt x="4668" y="15800"/>
                  </a:cubicBezTo>
                  <a:cubicBezTo>
                    <a:pt x="4662" y="15806"/>
                    <a:pt x="4683" y="15828"/>
                    <a:pt x="4705" y="15851"/>
                  </a:cubicBezTo>
                  <a:cubicBezTo>
                    <a:pt x="4706" y="15850"/>
                    <a:pt x="4706" y="15850"/>
                    <a:pt x="4707" y="15850"/>
                  </a:cubicBezTo>
                  <a:cubicBezTo>
                    <a:pt x="4711" y="15850"/>
                    <a:pt x="4718" y="15860"/>
                    <a:pt x="4716" y="15860"/>
                  </a:cubicBezTo>
                  <a:cubicBezTo>
                    <a:pt x="4715" y="15860"/>
                    <a:pt x="4712" y="15857"/>
                    <a:pt x="4705" y="15851"/>
                  </a:cubicBezTo>
                  <a:cubicBezTo>
                    <a:pt x="4705" y="15851"/>
                    <a:pt x="4704" y="15852"/>
                    <a:pt x="4703" y="15852"/>
                  </a:cubicBezTo>
                  <a:cubicBezTo>
                    <a:pt x="4694" y="15852"/>
                    <a:pt x="4675" y="15831"/>
                    <a:pt x="4655" y="15811"/>
                  </a:cubicBezTo>
                  <a:lnTo>
                    <a:pt x="4648" y="15817"/>
                  </a:lnTo>
                  <a:cubicBezTo>
                    <a:pt x="4657" y="15850"/>
                    <a:pt x="4682" y="15875"/>
                    <a:pt x="4714" y="15885"/>
                  </a:cubicBezTo>
                  <a:cubicBezTo>
                    <a:pt x="4743" y="15901"/>
                    <a:pt x="4743" y="15901"/>
                    <a:pt x="4760" y="15928"/>
                  </a:cubicBezTo>
                  <a:cubicBezTo>
                    <a:pt x="4777" y="15954"/>
                    <a:pt x="4793" y="15978"/>
                    <a:pt x="4800" y="15978"/>
                  </a:cubicBezTo>
                  <a:cubicBezTo>
                    <a:pt x="4801" y="15978"/>
                    <a:pt x="4801" y="15978"/>
                    <a:pt x="4802" y="15977"/>
                  </a:cubicBezTo>
                  <a:lnTo>
                    <a:pt x="4829" y="16001"/>
                  </a:lnTo>
                  <a:cubicBezTo>
                    <a:pt x="4843" y="16014"/>
                    <a:pt x="4858" y="16029"/>
                    <a:pt x="4870" y="16044"/>
                  </a:cubicBezTo>
                  <a:cubicBezTo>
                    <a:pt x="4912" y="16079"/>
                    <a:pt x="4939" y="16096"/>
                    <a:pt x="4949" y="16096"/>
                  </a:cubicBezTo>
                  <a:cubicBezTo>
                    <a:pt x="4950" y="16096"/>
                    <a:pt x="4951" y="16095"/>
                    <a:pt x="4952" y="16094"/>
                  </a:cubicBezTo>
                  <a:cubicBezTo>
                    <a:pt x="4953" y="16093"/>
                    <a:pt x="4954" y="16093"/>
                    <a:pt x="4956" y="16093"/>
                  </a:cubicBezTo>
                  <a:cubicBezTo>
                    <a:pt x="4965" y="16093"/>
                    <a:pt x="4987" y="16108"/>
                    <a:pt x="5009" y="16123"/>
                  </a:cubicBezTo>
                  <a:cubicBezTo>
                    <a:pt x="5031" y="16139"/>
                    <a:pt x="5054" y="16152"/>
                    <a:pt x="5063" y="16152"/>
                  </a:cubicBezTo>
                  <a:cubicBezTo>
                    <a:pt x="5065" y="16152"/>
                    <a:pt x="5067" y="16151"/>
                    <a:pt x="5068" y="16150"/>
                  </a:cubicBezTo>
                  <a:cubicBezTo>
                    <a:pt x="5069" y="16149"/>
                    <a:pt x="5071" y="16148"/>
                    <a:pt x="5074" y="16148"/>
                  </a:cubicBezTo>
                  <a:cubicBezTo>
                    <a:pt x="5086" y="16148"/>
                    <a:pt x="5115" y="16159"/>
                    <a:pt x="5157" y="16184"/>
                  </a:cubicBezTo>
                  <a:cubicBezTo>
                    <a:pt x="5218" y="16205"/>
                    <a:pt x="5217" y="16205"/>
                    <a:pt x="5237" y="16234"/>
                  </a:cubicBezTo>
                  <a:cubicBezTo>
                    <a:pt x="5234" y="16241"/>
                    <a:pt x="5261" y="16258"/>
                    <a:pt x="5291" y="16269"/>
                  </a:cubicBezTo>
                  <a:cubicBezTo>
                    <a:pt x="5310" y="16278"/>
                    <a:pt x="5328" y="16289"/>
                    <a:pt x="5345" y="16302"/>
                  </a:cubicBezTo>
                  <a:cubicBezTo>
                    <a:pt x="5357" y="16311"/>
                    <a:pt x="5364" y="16314"/>
                    <a:pt x="5369" y="16314"/>
                  </a:cubicBezTo>
                  <a:cubicBezTo>
                    <a:pt x="5374" y="16314"/>
                    <a:pt x="5375" y="16310"/>
                    <a:pt x="5377" y="16306"/>
                  </a:cubicBezTo>
                  <a:lnTo>
                    <a:pt x="5384" y="16290"/>
                  </a:lnTo>
                  <a:cubicBezTo>
                    <a:pt x="5413" y="16303"/>
                    <a:pt x="5437" y="16327"/>
                    <a:pt x="5433" y="16336"/>
                  </a:cubicBezTo>
                  <a:cubicBezTo>
                    <a:pt x="5447" y="16351"/>
                    <a:pt x="5453" y="16357"/>
                    <a:pt x="5457" y="16357"/>
                  </a:cubicBezTo>
                  <a:cubicBezTo>
                    <a:pt x="5460" y="16357"/>
                    <a:pt x="5461" y="16353"/>
                    <a:pt x="5464" y="16346"/>
                  </a:cubicBezTo>
                  <a:cubicBezTo>
                    <a:pt x="5465" y="16344"/>
                    <a:pt x="5468" y="16342"/>
                    <a:pt x="5475" y="16342"/>
                  </a:cubicBezTo>
                  <a:cubicBezTo>
                    <a:pt x="5489" y="16342"/>
                    <a:pt x="5516" y="16350"/>
                    <a:pt x="5557" y="16368"/>
                  </a:cubicBezTo>
                  <a:cubicBezTo>
                    <a:pt x="5617" y="16386"/>
                    <a:pt x="5679" y="16399"/>
                    <a:pt x="5677" y="16407"/>
                  </a:cubicBezTo>
                  <a:cubicBezTo>
                    <a:pt x="5694" y="16415"/>
                    <a:pt x="5713" y="16420"/>
                    <a:pt x="5733" y="16420"/>
                  </a:cubicBezTo>
                  <a:cubicBezTo>
                    <a:pt x="5735" y="16420"/>
                    <a:pt x="5737" y="16420"/>
                    <a:pt x="5740" y="16419"/>
                  </a:cubicBezTo>
                  <a:cubicBezTo>
                    <a:pt x="5744" y="16419"/>
                    <a:pt x="5748" y="16419"/>
                    <a:pt x="5752" y="16419"/>
                  </a:cubicBezTo>
                  <a:cubicBezTo>
                    <a:pt x="5780" y="16419"/>
                    <a:pt x="5814" y="16426"/>
                    <a:pt x="5896" y="16443"/>
                  </a:cubicBezTo>
                  <a:cubicBezTo>
                    <a:pt x="5978" y="16459"/>
                    <a:pt x="6017" y="16466"/>
                    <a:pt x="6036" y="16466"/>
                  </a:cubicBezTo>
                  <a:cubicBezTo>
                    <a:pt x="6054" y="16466"/>
                    <a:pt x="6054" y="16461"/>
                    <a:pt x="6055" y="16453"/>
                  </a:cubicBezTo>
                  <a:cubicBezTo>
                    <a:pt x="6055" y="16448"/>
                    <a:pt x="6055" y="16443"/>
                    <a:pt x="6061" y="16443"/>
                  </a:cubicBezTo>
                  <a:cubicBezTo>
                    <a:pt x="6065" y="16443"/>
                    <a:pt x="6073" y="16446"/>
                    <a:pt x="6086" y="16453"/>
                  </a:cubicBezTo>
                  <a:cubicBezTo>
                    <a:pt x="6095" y="16456"/>
                    <a:pt x="6104" y="16457"/>
                    <a:pt x="6114" y="16457"/>
                  </a:cubicBezTo>
                  <a:cubicBezTo>
                    <a:pt x="6139" y="16457"/>
                    <a:pt x="6168" y="16450"/>
                    <a:pt x="6213" y="16442"/>
                  </a:cubicBezTo>
                  <a:cubicBezTo>
                    <a:pt x="6244" y="16432"/>
                    <a:pt x="6243" y="16414"/>
                    <a:pt x="6242" y="16406"/>
                  </a:cubicBezTo>
                  <a:cubicBezTo>
                    <a:pt x="6242" y="16394"/>
                    <a:pt x="6242" y="16390"/>
                    <a:pt x="6260" y="16390"/>
                  </a:cubicBezTo>
                  <a:cubicBezTo>
                    <a:pt x="6270" y="16390"/>
                    <a:pt x="6283" y="16391"/>
                    <a:pt x="6304" y="16392"/>
                  </a:cubicBezTo>
                  <a:cubicBezTo>
                    <a:pt x="6311" y="16391"/>
                    <a:pt x="6319" y="16391"/>
                    <a:pt x="6326" y="16391"/>
                  </a:cubicBezTo>
                  <a:cubicBezTo>
                    <a:pt x="6348" y="16391"/>
                    <a:pt x="6366" y="16396"/>
                    <a:pt x="6367" y="16401"/>
                  </a:cubicBezTo>
                  <a:cubicBezTo>
                    <a:pt x="6368" y="16410"/>
                    <a:pt x="6336" y="16414"/>
                    <a:pt x="6336" y="16414"/>
                  </a:cubicBezTo>
                  <a:lnTo>
                    <a:pt x="6306" y="16417"/>
                  </a:lnTo>
                  <a:cubicBezTo>
                    <a:pt x="6306" y="16424"/>
                    <a:pt x="6307" y="16430"/>
                    <a:pt x="6331" y="16430"/>
                  </a:cubicBezTo>
                  <a:cubicBezTo>
                    <a:pt x="6341" y="16430"/>
                    <a:pt x="6353" y="16429"/>
                    <a:pt x="6370" y="16427"/>
                  </a:cubicBezTo>
                  <a:cubicBezTo>
                    <a:pt x="6377" y="16428"/>
                    <a:pt x="6384" y="16429"/>
                    <a:pt x="6391" y="16429"/>
                  </a:cubicBezTo>
                  <a:cubicBezTo>
                    <a:pt x="6415" y="16429"/>
                    <a:pt x="6433" y="16423"/>
                    <a:pt x="6432" y="16417"/>
                  </a:cubicBezTo>
                  <a:lnTo>
                    <a:pt x="6432" y="16417"/>
                  </a:lnTo>
                  <a:cubicBezTo>
                    <a:pt x="6436" y="16418"/>
                    <a:pt x="6441" y="16418"/>
                    <a:pt x="6446" y="16418"/>
                  </a:cubicBezTo>
                  <a:cubicBezTo>
                    <a:pt x="6481" y="16418"/>
                    <a:pt x="6535" y="16406"/>
                    <a:pt x="6589" y="16394"/>
                  </a:cubicBezTo>
                  <a:cubicBezTo>
                    <a:pt x="6650" y="16378"/>
                    <a:pt x="6741" y="16349"/>
                    <a:pt x="6774" y="16346"/>
                  </a:cubicBezTo>
                  <a:cubicBezTo>
                    <a:pt x="6833" y="16324"/>
                    <a:pt x="6864" y="16313"/>
                    <a:pt x="6860" y="16304"/>
                  </a:cubicBezTo>
                  <a:cubicBezTo>
                    <a:pt x="6855" y="16292"/>
                    <a:pt x="6872" y="16281"/>
                    <a:pt x="6881" y="16281"/>
                  </a:cubicBezTo>
                  <a:cubicBezTo>
                    <a:pt x="6883" y="16281"/>
                    <a:pt x="6885" y="16282"/>
                    <a:pt x="6886" y="16284"/>
                  </a:cubicBezTo>
                  <a:cubicBezTo>
                    <a:pt x="6886" y="16284"/>
                    <a:pt x="6887" y="16284"/>
                    <a:pt x="6887" y="16284"/>
                  </a:cubicBezTo>
                  <a:cubicBezTo>
                    <a:pt x="6906" y="16284"/>
                    <a:pt x="7010" y="16247"/>
                    <a:pt x="7106" y="16193"/>
                  </a:cubicBezTo>
                  <a:cubicBezTo>
                    <a:pt x="7204" y="16138"/>
                    <a:pt x="7293" y="16071"/>
                    <a:pt x="7300" y="16054"/>
                  </a:cubicBezTo>
                  <a:lnTo>
                    <a:pt x="7350" y="16014"/>
                  </a:lnTo>
                  <a:cubicBezTo>
                    <a:pt x="7408" y="15982"/>
                    <a:pt x="7545" y="15851"/>
                    <a:pt x="7558" y="15826"/>
                  </a:cubicBezTo>
                  <a:lnTo>
                    <a:pt x="7623" y="15764"/>
                  </a:lnTo>
                  <a:cubicBezTo>
                    <a:pt x="7672" y="15728"/>
                    <a:pt x="7695" y="15708"/>
                    <a:pt x="7711" y="15681"/>
                  </a:cubicBezTo>
                  <a:cubicBezTo>
                    <a:pt x="7723" y="15661"/>
                    <a:pt x="7723" y="15652"/>
                    <a:pt x="7724" y="15652"/>
                  </a:cubicBezTo>
                  <a:cubicBezTo>
                    <a:pt x="7725" y="15652"/>
                    <a:pt x="7726" y="15653"/>
                    <a:pt x="7727" y="15654"/>
                  </a:cubicBezTo>
                  <a:cubicBezTo>
                    <a:pt x="7728" y="15655"/>
                    <a:pt x="7728" y="15655"/>
                    <a:pt x="7729" y="15655"/>
                  </a:cubicBezTo>
                  <a:cubicBezTo>
                    <a:pt x="7739" y="15655"/>
                    <a:pt x="7783" y="15614"/>
                    <a:pt x="7864" y="15537"/>
                  </a:cubicBezTo>
                  <a:cubicBezTo>
                    <a:pt x="7925" y="15478"/>
                    <a:pt x="7943" y="15461"/>
                    <a:pt x="7939" y="15461"/>
                  </a:cubicBezTo>
                  <a:cubicBezTo>
                    <a:pt x="7937" y="15461"/>
                    <a:pt x="7932" y="15464"/>
                    <a:pt x="7924" y="15468"/>
                  </a:cubicBezTo>
                  <a:cubicBezTo>
                    <a:pt x="7984" y="15402"/>
                    <a:pt x="8003" y="15389"/>
                    <a:pt x="8011" y="15389"/>
                  </a:cubicBezTo>
                  <a:cubicBezTo>
                    <a:pt x="8014" y="15389"/>
                    <a:pt x="8015" y="15390"/>
                    <a:pt x="8017" y="15392"/>
                  </a:cubicBezTo>
                  <a:cubicBezTo>
                    <a:pt x="8014" y="15401"/>
                    <a:pt x="8015" y="15404"/>
                    <a:pt x="8018" y="15404"/>
                  </a:cubicBezTo>
                  <a:cubicBezTo>
                    <a:pt x="8027" y="15404"/>
                    <a:pt x="8052" y="15374"/>
                    <a:pt x="8055" y="15345"/>
                  </a:cubicBezTo>
                  <a:cubicBezTo>
                    <a:pt x="8064" y="15314"/>
                    <a:pt x="8103" y="15276"/>
                    <a:pt x="8113" y="15276"/>
                  </a:cubicBezTo>
                  <a:cubicBezTo>
                    <a:pt x="8113" y="15276"/>
                    <a:pt x="8114" y="15276"/>
                    <a:pt x="8114" y="15276"/>
                  </a:cubicBezTo>
                  <a:cubicBezTo>
                    <a:pt x="8120" y="15283"/>
                    <a:pt x="8098" y="15303"/>
                    <a:pt x="8076" y="15323"/>
                  </a:cubicBezTo>
                  <a:lnTo>
                    <a:pt x="8087" y="15337"/>
                  </a:lnTo>
                  <a:cubicBezTo>
                    <a:pt x="8103" y="15323"/>
                    <a:pt x="8117" y="15307"/>
                    <a:pt x="8126" y="15289"/>
                  </a:cubicBezTo>
                  <a:cubicBezTo>
                    <a:pt x="8140" y="15274"/>
                    <a:pt x="8153" y="15258"/>
                    <a:pt x="8164" y="15242"/>
                  </a:cubicBezTo>
                  <a:cubicBezTo>
                    <a:pt x="8174" y="15224"/>
                    <a:pt x="8175" y="15215"/>
                    <a:pt x="8167" y="15215"/>
                  </a:cubicBezTo>
                  <a:cubicBezTo>
                    <a:pt x="8162" y="15215"/>
                    <a:pt x="8155" y="15217"/>
                    <a:pt x="8146" y="15222"/>
                  </a:cubicBezTo>
                  <a:cubicBezTo>
                    <a:pt x="8140" y="15226"/>
                    <a:pt x="8136" y="15227"/>
                    <a:pt x="8134" y="15227"/>
                  </a:cubicBezTo>
                  <a:cubicBezTo>
                    <a:pt x="8129" y="15227"/>
                    <a:pt x="8145" y="15211"/>
                    <a:pt x="8163" y="15196"/>
                  </a:cubicBezTo>
                  <a:cubicBezTo>
                    <a:pt x="8187" y="15179"/>
                    <a:pt x="8200" y="15171"/>
                    <a:pt x="8206" y="15171"/>
                  </a:cubicBezTo>
                  <a:cubicBezTo>
                    <a:pt x="8212" y="15171"/>
                    <a:pt x="8210" y="15179"/>
                    <a:pt x="8202" y="15193"/>
                  </a:cubicBezTo>
                  <a:cubicBezTo>
                    <a:pt x="8179" y="15215"/>
                    <a:pt x="8185" y="15220"/>
                    <a:pt x="8191" y="15227"/>
                  </a:cubicBezTo>
                  <a:cubicBezTo>
                    <a:pt x="8191" y="15227"/>
                    <a:pt x="8191" y="15227"/>
                    <a:pt x="8191" y="15227"/>
                  </a:cubicBezTo>
                  <a:cubicBezTo>
                    <a:pt x="8203" y="15227"/>
                    <a:pt x="8295" y="15116"/>
                    <a:pt x="8305" y="15084"/>
                  </a:cubicBezTo>
                  <a:cubicBezTo>
                    <a:pt x="8303" y="15082"/>
                    <a:pt x="8301" y="15080"/>
                    <a:pt x="8301" y="15080"/>
                  </a:cubicBezTo>
                  <a:lnTo>
                    <a:pt x="8301" y="15080"/>
                  </a:lnTo>
                  <a:cubicBezTo>
                    <a:pt x="8302" y="15080"/>
                    <a:pt x="8304" y="15083"/>
                    <a:pt x="8311" y="15090"/>
                  </a:cubicBezTo>
                  <a:cubicBezTo>
                    <a:pt x="8311" y="15091"/>
                    <a:pt x="8312" y="15091"/>
                    <a:pt x="8313" y="15091"/>
                  </a:cubicBezTo>
                  <a:cubicBezTo>
                    <a:pt x="8323" y="15091"/>
                    <a:pt x="8363" y="15052"/>
                    <a:pt x="8404" y="15014"/>
                  </a:cubicBezTo>
                  <a:cubicBezTo>
                    <a:pt x="8448" y="14972"/>
                    <a:pt x="8469" y="14952"/>
                    <a:pt x="8463" y="14945"/>
                  </a:cubicBezTo>
                  <a:cubicBezTo>
                    <a:pt x="8458" y="14940"/>
                    <a:pt x="8452" y="14933"/>
                    <a:pt x="8473" y="14913"/>
                  </a:cubicBezTo>
                  <a:lnTo>
                    <a:pt x="8473" y="14913"/>
                  </a:lnTo>
                  <a:cubicBezTo>
                    <a:pt x="8462" y="14923"/>
                    <a:pt x="8455" y="14927"/>
                    <a:pt x="8451" y="14927"/>
                  </a:cubicBezTo>
                  <a:cubicBezTo>
                    <a:pt x="8446" y="14927"/>
                    <a:pt x="8444" y="14924"/>
                    <a:pt x="8441" y="14921"/>
                  </a:cubicBezTo>
                  <a:cubicBezTo>
                    <a:pt x="8441" y="14921"/>
                    <a:pt x="8490" y="14886"/>
                    <a:pt x="8517" y="14871"/>
                  </a:cubicBezTo>
                  <a:cubicBezTo>
                    <a:pt x="8573" y="14842"/>
                    <a:pt x="8623" y="14807"/>
                    <a:pt x="8709" y="14724"/>
                  </a:cubicBezTo>
                  <a:cubicBezTo>
                    <a:pt x="8753" y="14684"/>
                    <a:pt x="8819" y="14621"/>
                    <a:pt x="8846" y="14607"/>
                  </a:cubicBezTo>
                  <a:cubicBezTo>
                    <a:pt x="8890" y="14566"/>
                    <a:pt x="8912" y="14545"/>
                    <a:pt x="8906" y="14539"/>
                  </a:cubicBezTo>
                  <a:lnTo>
                    <a:pt x="8950" y="14498"/>
                  </a:lnTo>
                  <a:cubicBezTo>
                    <a:pt x="8977" y="14483"/>
                    <a:pt x="9021" y="14442"/>
                    <a:pt x="9015" y="14436"/>
                  </a:cubicBezTo>
                  <a:cubicBezTo>
                    <a:pt x="9031" y="14409"/>
                    <a:pt x="9059" y="14395"/>
                    <a:pt x="9080" y="14373"/>
                  </a:cubicBezTo>
                  <a:cubicBezTo>
                    <a:pt x="9127" y="14350"/>
                    <a:pt x="9135" y="14346"/>
                    <a:pt x="9113" y="14346"/>
                  </a:cubicBezTo>
                  <a:cubicBezTo>
                    <a:pt x="9109" y="14346"/>
                    <a:pt x="9104" y="14346"/>
                    <a:pt x="9097" y="14346"/>
                  </a:cubicBezTo>
                  <a:cubicBezTo>
                    <a:pt x="9097" y="14346"/>
                    <a:pt x="9096" y="14346"/>
                    <a:pt x="9095" y="14346"/>
                  </a:cubicBezTo>
                  <a:cubicBezTo>
                    <a:pt x="9084" y="14346"/>
                    <a:pt x="9040" y="14377"/>
                    <a:pt x="9020" y="14396"/>
                  </a:cubicBezTo>
                  <a:lnTo>
                    <a:pt x="8955" y="14459"/>
                  </a:lnTo>
                  <a:lnTo>
                    <a:pt x="8955" y="14459"/>
                  </a:lnTo>
                  <a:lnTo>
                    <a:pt x="9014" y="14390"/>
                  </a:lnTo>
                  <a:cubicBezTo>
                    <a:pt x="9035" y="14369"/>
                    <a:pt x="9074" y="14322"/>
                    <a:pt x="9068" y="14315"/>
                  </a:cubicBezTo>
                  <a:cubicBezTo>
                    <a:pt x="9068" y="14315"/>
                    <a:pt x="9062" y="14309"/>
                    <a:pt x="9084" y="14288"/>
                  </a:cubicBezTo>
                  <a:lnTo>
                    <a:pt x="9096" y="14300"/>
                  </a:lnTo>
                  <a:cubicBezTo>
                    <a:pt x="9079" y="14327"/>
                    <a:pt x="9085" y="14334"/>
                    <a:pt x="9091" y="14341"/>
                  </a:cubicBezTo>
                  <a:cubicBezTo>
                    <a:pt x="9124" y="14332"/>
                    <a:pt x="9196" y="14277"/>
                    <a:pt x="9185" y="14264"/>
                  </a:cubicBezTo>
                  <a:cubicBezTo>
                    <a:pt x="9198" y="14249"/>
                    <a:pt x="9215" y="14238"/>
                    <a:pt x="9234" y="14229"/>
                  </a:cubicBezTo>
                  <a:cubicBezTo>
                    <a:pt x="9235" y="14229"/>
                    <a:pt x="9236" y="14230"/>
                    <a:pt x="9237" y="14230"/>
                  </a:cubicBezTo>
                  <a:cubicBezTo>
                    <a:pt x="9245" y="14230"/>
                    <a:pt x="9262" y="14211"/>
                    <a:pt x="9271" y="14181"/>
                  </a:cubicBezTo>
                  <a:cubicBezTo>
                    <a:pt x="9280" y="14150"/>
                    <a:pt x="9306" y="14126"/>
                    <a:pt x="9337" y="14120"/>
                  </a:cubicBezTo>
                  <a:cubicBezTo>
                    <a:pt x="9392" y="14091"/>
                    <a:pt x="9480" y="14008"/>
                    <a:pt x="9474" y="14002"/>
                  </a:cubicBezTo>
                  <a:cubicBezTo>
                    <a:pt x="9463" y="13990"/>
                    <a:pt x="9528" y="13927"/>
                    <a:pt x="9555" y="13912"/>
                  </a:cubicBezTo>
                  <a:cubicBezTo>
                    <a:pt x="9583" y="13899"/>
                    <a:pt x="9605" y="13877"/>
                    <a:pt x="9621" y="13851"/>
                  </a:cubicBezTo>
                  <a:cubicBezTo>
                    <a:pt x="9622" y="13852"/>
                    <a:pt x="9623" y="13852"/>
                    <a:pt x="9625" y="13852"/>
                  </a:cubicBezTo>
                  <a:cubicBezTo>
                    <a:pt x="9635" y="13852"/>
                    <a:pt x="9657" y="13838"/>
                    <a:pt x="9670" y="13816"/>
                  </a:cubicBezTo>
                  <a:cubicBezTo>
                    <a:pt x="9670" y="13816"/>
                    <a:pt x="9682" y="13804"/>
                    <a:pt x="9677" y="13804"/>
                  </a:cubicBezTo>
                  <a:cubicBezTo>
                    <a:pt x="9675" y="13804"/>
                    <a:pt x="9671" y="13806"/>
                    <a:pt x="9665" y="13809"/>
                  </a:cubicBezTo>
                  <a:lnTo>
                    <a:pt x="9697" y="13755"/>
                  </a:lnTo>
                  <a:lnTo>
                    <a:pt x="9697" y="13755"/>
                  </a:lnTo>
                  <a:cubicBezTo>
                    <a:pt x="9686" y="13766"/>
                    <a:pt x="9679" y="13770"/>
                    <a:pt x="9674" y="13770"/>
                  </a:cubicBezTo>
                  <a:cubicBezTo>
                    <a:pt x="9669" y="13770"/>
                    <a:pt x="9666" y="13766"/>
                    <a:pt x="9664" y="13763"/>
                  </a:cubicBezTo>
                  <a:cubicBezTo>
                    <a:pt x="9658" y="13757"/>
                    <a:pt x="9751" y="13681"/>
                    <a:pt x="9812" y="13659"/>
                  </a:cubicBezTo>
                  <a:lnTo>
                    <a:pt x="9867" y="13630"/>
                  </a:lnTo>
                  <a:cubicBezTo>
                    <a:pt x="9861" y="13624"/>
                    <a:pt x="9855" y="13617"/>
                    <a:pt x="9855" y="13617"/>
                  </a:cubicBezTo>
                  <a:cubicBezTo>
                    <a:pt x="9874" y="13600"/>
                    <a:pt x="9893" y="13581"/>
                    <a:pt x="9902" y="13581"/>
                  </a:cubicBezTo>
                  <a:cubicBezTo>
                    <a:pt x="9903" y="13581"/>
                    <a:pt x="9904" y="13582"/>
                    <a:pt x="9905" y="13582"/>
                  </a:cubicBezTo>
                  <a:cubicBezTo>
                    <a:pt x="9907" y="13584"/>
                    <a:pt x="9908" y="13586"/>
                    <a:pt x="9910" y="13586"/>
                  </a:cubicBezTo>
                  <a:cubicBezTo>
                    <a:pt x="9913" y="13586"/>
                    <a:pt x="9918" y="13581"/>
                    <a:pt x="9933" y="13568"/>
                  </a:cubicBezTo>
                  <a:cubicBezTo>
                    <a:pt x="9933" y="13568"/>
                    <a:pt x="9954" y="13548"/>
                    <a:pt x="9948" y="13541"/>
                  </a:cubicBezTo>
                  <a:cubicBezTo>
                    <a:pt x="9937" y="13529"/>
                    <a:pt x="9937" y="13529"/>
                    <a:pt x="9964" y="13514"/>
                  </a:cubicBezTo>
                  <a:cubicBezTo>
                    <a:pt x="9997" y="13507"/>
                    <a:pt x="10021" y="13484"/>
                    <a:pt x="10030" y="13452"/>
                  </a:cubicBezTo>
                  <a:cubicBezTo>
                    <a:pt x="10018" y="13439"/>
                    <a:pt x="10018" y="13439"/>
                    <a:pt x="10052" y="13431"/>
                  </a:cubicBezTo>
                  <a:cubicBezTo>
                    <a:pt x="10053" y="13432"/>
                    <a:pt x="10054" y="13433"/>
                    <a:pt x="10056" y="13433"/>
                  </a:cubicBezTo>
                  <a:cubicBezTo>
                    <a:pt x="10067" y="13433"/>
                    <a:pt x="10089" y="13420"/>
                    <a:pt x="10107" y="13403"/>
                  </a:cubicBezTo>
                  <a:lnTo>
                    <a:pt x="10101" y="13396"/>
                  </a:lnTo>
                  <a:cubicBezTo>
                    <a:pt x="10090" y="13384"/>
                    <a:pt x="10111" y="13363"/>
                    <a:pt x="10139" y="13349"/>
                  </a:cubicBezTo>
                  <a:cubicBezTo>
                    <a:pt x="10140" y="13350"/>
                    <a:pt x="10141" y="13350"/>
                    <a:pt x="10142" y="13350"/>
                  </a:cubicBezTo>
                  <a:cubicBezTo>
                    <a:pt x="10150" y="13350"/>
                    <a:pt x="10171" y="13329"/>
                    <a:pt x="10204" y="13286"/>
                  </a:cubicBezTo>
                  <a:cubicBezTo>
                    <a:pt x="10242" y="13250"/>
                    <a:pt x="10264" y="13230"/>
                    <a:pt x="10273" y="13230"/>
                  </a:cubicBezTo>
                  <a:cubicBezTo>
                    <a:pt x="10274" y="13230"/>
                    <a:pt x="10275" y="13230"/>
                    <a:pt x="10276" y="13231"/>
                  </a:cubicBezTo>
                  <a:cubicBezTo>
                    <a:pt x="10280" y="13236"/>
                    <a:pt x="10283" y="13239"/>
                    <a:pt x="10285" y="13239"/>
                  </a:cubicBezTo>
                  <a:cubicBezTo>
                    <a:pt x="10289" y="13239"/>
                    <a:pt x="10291" y="13231"/>
                    <a:pt x="10297" y="13210"/>
                  </a:cubicBezTo>
                  <a:cubicBezTo>
                    <a:pt x="10314" y="13183"/>
                    <a:pt x="10314" y="13183"/>
                    <a:pt x="10364" y="13148"/>
                  </a:cubicBezTo>
                  <a:cubicBezTo>
                    <a:pt x="10390" y="13134"/>
                    <a:pt x="10390" y="13134"/>
                    <a:pt x="10407" y="13107"/>
                  </a:cubicBezTo>
                  <a:cubicBezTo>
                    <a:pt x="10401" y="13100"/>
                    <a:pt x="10396" y="13095"/>
                    <a:pt x="10390" y="13095"/>
                  </a:cubicBezTo>
                  <a:cubicBezTo>
                    <a:pt x="10385" y="13095"/>
                    <a:pt x="10378" y="13099"/>
                    <a:pt x="10368" y="13109"/>
                  </a:cubicBezTo>
                  <a:cubicBezTo>
                    <a:pt x="10354" y="13122"/>
                    <a:pt x="10349" y="13127"/>
                    <a:pt x="10345" y="13127"/>
                  </a:cubicBezTo>
                  <a:cubicBezTo>
                    <a:pt x="10343" y="13127"/>
                    <a:pt x="10342" y="13125"/>
                    <a:pt x="10340" y="13122"/>
                  </a:cubicBezTo>
                  <a:lnTo>
                    <a:pt x="10384" y="13082"/>
                  </a:lnTo>
                  <a:cubicBezTo>
                    <a:pt x="10414" y="13054"/>
                    <a:pt x="10441" y="13025"/>
                    <a:pt x="10466" y="12992"/>
                  </a:cubicBezTo>
                  <a:cubicBezTo>
                    <a:pt x="10487" y="12966"/>
                    <a:pt x="10493" y="12950"/>
                    <a:pt x="10487" y="12950"/>
                  </a:cubicBezTo>
                  <a:cubicBezTo>
                    <a:pt x="10483" y="12950"/>
                    <a:pt x="10471" y="12960"/>
                    <a:pt x="10454" y="12981"/>
                  </a:cubicBezTo>
                  <a:lnTo>
                    <a:pt x="10454" y="12980"/>
                  </a:lnTo>
                  <a:lnTo>
                    <a:pt x="10426" y="12995"/>
                  </a:lnTo>
                  <a:cubicBezTo>
                    <a:pt x="10423" y="12991"/>
                    <a:pt x="10419" y="12990"/>
                    <a:pt x="10415" y="12990"/>
                  </a:cubicBezTo>
                  <a:cubicBezTo>
                    <a:pt x="10396" y="12990"/>
                    <a:pt x="10369" y="13020"/>
                    <a:pt x="10383" y="13036"/>
                  </a:cubicBezTo>
                  <a:cubicBezTo>
                    <a:pt x="10401" y="13055"/>
                    <a:pt x="10401" y="13055"/>
                    <a:pt x="10367" y="13063"/>
                  </a:cubicBezTo>
                  <a:cubicBezTo>
                    <a:pt x="10365" y="13060"/>
                    <a:pt x="10362" y="13059"/>
                    <a:pt x="10358" y="13059"/>
                  </a:cubicBezTo>
                  <a:cubicBezTo>
                    <a:pt x="10346" y="13059"/>
                    <a:pt x="10329" y="13075"/>
                    <a:pt x="10312" y="13092"/>
                  </a:cubicBezTo>
                  <a:cubicBezTo>
                    <a:pt x="10298" y="13105"/>
                    <a:pt x="10293" y="13110"/>
                    <a:pt x="10289" y="13110"/>
                  </a:cubicBezTo>
                  <a:cubicBezTo>
                    <a:pt x="10287" y="13110"/>
                    <a:pt x="10286" y="13108"/>
                    <a:pt x="10284" y="13106"/>
                  </a:cubicBezTo>
                  <a:cubicBezTo>
                    <a:pt x="10283" y="13105"/>
                    <a:pt x="10282" y="13104"/>
                    <a:pt x="10280" y="13104"/>
                  </a:cubicBezTo>
                  <a:cubicBezTo>
                    <a:pt x="10271" y="13104"/>
                    <a:pt x="10248" y="13118"/>
                    <a:pt x="10229" y="13135"/>
                  </a:cubicBezTo>
                  <a:cubicBezTo>
                    <a:pt x="10208" y="13155"/>
                    <a:pt x="10208" y="13155"/>
                    <a:pt x="10213" y="13162"/>
                  </a:cubicBezTo>
                  <a:cubicBezTo>
                    <a:pt x="10217" y="13160"/>
                    <a:pt x="10220" y="13159"/>
                    <a:pt x="10221" y="13159"/>
                  </a:cubicBezTo>
                  <a:cubicBezTo>
                    <a:pt x="10228" y="13159"/>
                    <a:pt x="10193" y="13190"/>
                    <a:pt x="10164" y="13197"/>
                  </a:cubicBezTo>
                  <a:cubicBezTo>
                    <a:pt x="10136" y="13211"/>
                    <a:pt x="10136" y="13211"/>
                    <a:pt x="10147" y="13223"/>
                  </a:cubicBezTo>
                  <a:cubicBezTo>
                    <a:pt x="10159" y="13237"/>
                    <a:pt x="10116" y="13278"/>
                    <a:pt x="10082" y="13286"/>
                  </a:cubicBezTo>
                  <a:lnTo>
                    <a:pt x="10038" y="13328"/>
                  </a:lnTo>
                  <a:cubicBezTo>
                    <a:pt x="10017" y="13348"/>
                    <a:pt x="10023" y="13355"/>
                    <a:pt x="10028" y="13360"/>
                  </a:cubicBezTo>
                  <a:cubicBezTo>
                    <a:pt x="10039" y="13373"/>
                    <a:pt x="10039" y="13373"/>
                    <a:pt x="10011" y="13387"/>
                  </a:cubicBezTo>
                  <a:cubicBezTo>
                    <a:pt x="9997" y="13395"/>
                    <a:pt x="9989" y="13397"/>
                    <a:pt x="9984" y="13397"/>
                  </a:cubicBezTo>
                  <a:cubicBezTo>
                    <a:pt x="9980" y="13397"/>
                    <a:pt x="9979" y="13395"/>
                    <a:pt x="9979" y="13395"/>
                  </a:cubicBezTo>
                  <a:cubicBezTo>
                    <a:pt x="9978" y="13394"/>
                    <a:pt x="9977" y="13394"/>
                    <a:pt x="9976" y="13394"/>
                  </a:cubicBezTo>
                  <a:cubicBezTo>
                    <a:pt x="9968" y="13394"/>
                    <a:pt x="9948" y="13412"/>
                    <a:pt x="9929" y="13431"/>
                  </a:cubicBezTo>
                  <a:cubicBezTo>
                    <a:pt x="9907" y="13451"/>
                    <a:pt x="9863" y="13493"/>
                    <a:pt x="9869" y="13499"/>
                  </a:cubicBezTo>
                  <a:lnTo>
                    <a:pt x="9863" y="13493"/>
                  </a:lnTo>
                  <a:cubicBezTo>
                    <a:pt x="9842" y="13513"/>
                    <a:pt x="9836" y="13507"/>
                    <a:pt x="9842" y="13513"/>
                  </a:cubicBezTo>
                  <a:cubicBezTo>
                    <a:pt x="9819" y="13533"/>
                    <a:pt x="9796" y="13552"/>
                    <a:pt x="9770" y="13569"/>
                  </a:cubicBezTo>
                  <a:cubicBezTo>
                    <a:pt x="9732" y="13596"/>
                    <a:pt x="9692" y="13646"/>
                    <a:pt x="9710" y="13646"/>
                  </a:cubicBezTo>
                  <a:cubicBezTo>
                    <a:pt x="9715" y="13646"/>
                    <a:pt x="9725" y="13642"/>
                    <a:pt x="9741" y="13632"/>
                  </a:cubicBezTo>
                  <a:lnTo>
                    <a:pt x="9741" y="13632"/>
                  </a:lnTo>
                  <a:cubicBezTo>
                    <a:pt x="9736" y="13637"/>
                    <a:pt x="9730" y="13642"/>
                    <a:pt x="9722" y="13650"/>
                  </a:cubicBezTo>
                  <a:cubicBezTo>
                    <a:pt x="9701" y="13671"/>
                    <a:pt x="9706" y="13677"/>
                    <a:pt x="9706" y="13677"/>
                  </a:cubicBezTo>
                  <a:cubicBezTo>
                    <a:pt x="9712" y="13683"/>
                    <a:pt x="9690" y="13704"/>
                    <a:pt x="9668" y="13725"/>
                  </a:cubicBezTo>
                  <a:lnTo>
                    <a:pt x="9657" y="13711"/>
                  </a:lnTo>
                  <a:cubicBezTo>
                    <a:pt x="9658" y="13699"/>
                    <a:pt x="9654" y="13694"/>
                    <a:pt x="9648" y="13694"/>
                  </a:cubicBezTo>
                  <a:cubicBezTo>
                    <a:pt x="9635" y="13694"/>
                    <a:pt x="9611" y="13719"/>
                    <a:pt x="9607" y="13747"/>
                  </a:cubicBezTo>
                  <a:lnTo>
                    <a:pt x="9602" y="13741"/>
                  </a:lnTo>
                  <a:cubicBezTo>
                    <a:pt x="9601" y="13740"/>
                    <a:pt x="9600" y="13739"/>
                    <a:pt x="9599" y="13739"/>
                  </a:cubicBezTo>
                  <a:cubicBezTo>
                    <a:pt x="9591" y="13739"/>
                    <a:pt x="9569" y="13761"/>
                    <a:pt x="9536" y="13802"/>
                  </a:cubicBezTo>
                  <a:cubicBezTo>
                    <a:pt x="9514" y="13824"/>
                    <a:pt x="9504" y="13856"/>
                    <a:pt x="9510" y="13863"/>
                  </a:cubicBezTo>
                  <a:cubicBezTo>
                    <a:pt x="9515" y="13870"/>
                    <a:pt x="9493" y="13890"/>
                    <a:pt x="9493" y="13890"/>
                  </a:cubicBezTo>
                  <a:cubicBezTo>
                    <a:pt x="9479" y="13903"/>
                    <a:pt x="9475" y="13908"/>
                    <a:pt x="9471" y="13908"/>
                  </a:cubicBezTo>
                  <a:cubicBezTo>
                    <a:pt x="9469" y="13908"/>
                    <a:pt x="9468" y="13907"/>
                    <a:pt x="9466" y="13904"/>
                  </a:cubicBezTo>
                  <a:cubicBezTo>
                    <a:pt x="9465" y="13903"/>
                    <a:pt x="9463" y="13902"/>
                    <a:pt x="9461" y="13902"/>
                  </a:cubicBezTo>
                  <a:cubicBezTo>
                    <a:pt x="9445" y="13902"/>
                    <a:pt x="9410" y="13938"/>
                    <a:pt x="9400" y="13966"/>
                  </a:cubicBezTo>
                  <a:lnTo>
                    <a:pt x="9394" y="13960"/>
                  </a:lnTo>
                  <a:cubicBezTo>
                    <a:pt x="9394" y="13960"/>
                    <a:pt x="9393" y="13959"/>
                    <a:pt x="9391" y="13959"/>
                  </a:cubicBezTo>
                  <a:cubicBezTo>
                    <a:pt x="9380" y="13959"/>
                    <a:pt x="9348" y="13982"/>
                    <a:pt x="9257" y="14077"/>
                  </a:cubicBezTo>
                  <a:cubicBezTo>
                    <a:pt x="9174" y="14157"/>
                    <a:pt x="9110" y="14217"/>
                    <a:pt x="9100" y="14217"/>
                  </a:cubicBezTo>
                  <a:cubicBezTo>
                    <a:pt x="9100" y="14217"/>
                    <a:pt x="9100" y="14216"/>
                    <a:pt x="9099" y="14216"/>
                  </a:cubicBezTo>
                  <a:cubicBezTo>
                    <a:pt x="9099" y="14216"/>
                    <a:pt x="9099" y="14216"/>
                    <a:pt x="9099" y="14216"/>
                  </a:cubicBezTo>
                  <a:cubicBezTo>
                    <a:pt x="9089" y="14216"/>
                    <a:pt x="9016" y="14307"/>
                    <a:pt x="8985" y="14359"/>
                  </a:cubicBezTo>
                  <a:cubicBezTo>
                    <a:pt x="8984" y="14358"/>
                    <a:pt x="8983" y="14358"/>
                    <a:pt x="8982" y="14358"/>
                  </a:cubicBezTo>
                  <a:cubicBezTo>
                    <a:pt x="8974" y="14358"/>
                    <a:pt x="8953" y="14378"/>
                    <a:pt x="8914" y="14415"/>
                  </a:cubicBezTo>
                  <a:cubicBezTo>
                    <a:pt x="8864" y="14461"/>
                    <a:pt x="8852" y="14473"/>
                    <a:pt x="8847" y="14473"/>
                  </a:cubicBezTo>
                  <a:cubicBezTo>
                    <a:pt x="8845" y="14473"/>
                    <a:pt x="8844" y="14471"/>
                    <a:pt x="8842" y="14470"/>
                  </a:cubicBezTo>
                  <a:cubicBezTo>
                    <a:pt x="8847" y="14456"/>
                    <a:pt x="8850" y="14448"/>
                    <a:pt x="8849" y="14448"/>
                  </a:cubicBezTo>
                  <a:lnTo>
                    <a:pt x="8849" y="14448"/>
                  </a:lnTo>
                  <a:cubicBezTo>
                    <a:pt x="8847" y="14448"/>
                    <a:pt x="8839" y="14461"/>
                    <a:pt x="8821" y="14491"/>
                  </a:cubicBezTo>
                  <a:cubicBezTo>
                    <a:pt x="8812" y="14520"/>
                    <a:pt x="8752" y="14569"/>
                    <a:pt x="8733" y="14569"/>
                  </a:cubicBezTo>
                  <a:cubicBezTo>
                    <a:pt x="8731" y="14569"/>
                    <a:pt x="8729" y="14569"/>
                    <a:pt x="8728" y="14567"/>
                  </a:cubicBezTo>
                  <a:cubicBezTo>
                    <a:pt x="8727" y="14567"/>
                    <a:pt x="8726" y="14566"/>
                    <a:pt x="8725" y="14566"/>
                  </a:cubicBezTo>
                  <a:cubicBezTo>
                    <a:pt x="8717" y="14566"/>
                    <a:pt x="8695" y="14587"/>
                    <a:pt x="8656" y="14623"/>
                  </a:cubicBezTo>
                  <a:cubicBezTo>
                    <a:pt x="8641" y="14650"/>
                    <a:pt x="8597" y="14691"/>
                    <a:pt x="8553" y="14732"/>
                  </a:cubicBezTo>
                  <a:cubicBezTo>
                    <a:pt x="8488" y="14795"/>
                    <a:pt x="8488" y="14795"/>
                    <a:pt x="8499" y="14807"/>
                  </a:cubicBezTo>
                  <a:cubicBezTo>
                    <a:pt x="8510" y="14820"/>
                    <a:pt x="8489" y="14840"/>
                    <a:pt x="8445" y="14881"/>
                  </a:cubicBezTo>
                  <a:cubicBezTo>
                    <a:pt x="8426" y="14900"/>
                    <a:pt x="8407" y="14918"/>
                    <a:pt x="8399" y="14918"/>
                  </a:cubicBezTo>
                  <a:cubicBezTo>
                    <a:pt x="8398" y="14918"/>
                    <a:pt x="8397" y="14917"/>
                    <a:pt x="8396" y="14916"/>
                  </a:cubicBezTo>
                  <a:cubicBezTo>
                    <a:pt x="8378" y="14926"/>
                    <a:pt x="8361" y="14939"/>
                    <a:pt x="8347" y="14952"/>
                  </a:cubicBezTo>
                  <a:cubicBezTo>
                    <a:pt x="8327" y="14970"/>
                    <a:pt x="8308" y="14988"/>
                    <a:pt x="8300" y="14988"/>
                  </a:cubicBezTo>
                  <a:cubicBezTo>
                    <a:pt x="8299" y="14988"/>
                    <a:pt x="8298" y="14988"/>
                    <a:pt x="8297" y="14987"/>
                  </a:cubicBezTo>
                  <a:cubicBezTo>
                    <a:pt x="8270" y="15003"/>
                    <a:pt x="8247" y="15022"/>
                    <a:pt x="8225" y="15043"/>
                  </a:cubicBezTo>
                  <a:cubicBezTo>
                    <a:pt x="8184" y="15081"/>
                    <a:pt x="8143" y="15120"/>
                    <a:pt x="8134" y="15120"/>
                  </a:cubicBezTo>
                  <a:cubicBezTo>
                    <a:pt x="8133" y="15120"/>
                    <a:pt x="8133" y="15120"/>
                    <a:pt x="8132" y="15119"/>
                  </a:cubicBezTo>
                  <a:cubicBezTo>
                    <a:pt x="8111" y="15139"/>
                    <a:pt x="8111" y="15139"/>
                    <a:pt x="8117" y="15146"/>
                  </a:cubicBezTo>
                  <a:cubicBezTo>
                    <a:pt x="8122" y="15152"/>
                    <a:pt x="8107" y="15179"/>
                    <a:pt x="8013" y="15255"/>
                  </a:cubicBezTo>
                  <a:cubicBezTo>
                    <a:pt x="7970" y="15297"/>
                    <a:pt x="7903" y="15359"/>
                    <a:pt x="7909" y="15365"/>
                  </a:cubicBezTo>
                  <a:cubicBezTo>
                    <a:pt x="7895" y="15379"/>
                    <a:pt x="7891" y="15383"/>
                    <a:pt x="7887" y="15383"/>
                  </a:cubicBezTo>
                  <a:cubicBezTo>
                    <a:pt x="7885" y="15383"/>
                    <a:pt x="7884" y="15382"/>
                    <a:pt x="7882" y="15380"/>
                  </a:cubicBezTo>
                  <a:cubicBezTo>
                    <a:pt x="7881" y="15378"/>
                    <a:pt x="7879" y="15377"/>
                    <a:pt x="7876" y="15377"/>
                  </a:cubicBezTo>
                  <a:cubicBezTo>
                    <a:pt x="7860" y="15377"/>
                    <a:pt x="7822" y="15415"/>
                    <a:pt x="7795" y="15463"/>
                  </a:cubicBezTo>
                  <a:cubicBezTo>
                    <a:pt x="7800" y="15468"/>
                    <a:pt x="7778" y="15489"/>
                    <a:pt x="7751" y="15504"/>
                  </a:cubicBezTo>
                  <a:cubicBezTo>
                    <a:pt x="7736" y="15517"/>
                    <a:pt x="7724" y="15534"/>
                    <a:pt x="7713" y="15551"/>
                  </a:cubicBezTo>
                  <a:cubicBezTo>
                    <a:pt x="7697" y="15578"/>
                    <a:pt x="7697" y="15578"/>
                    <a:pt x="7648" y="15613"/>
                  </a:cubicBezTo>
                  <a:cubicBezTo>
                    <a:pt x="7647" y="15612"/>
                    <a:pt x="7646" y="15612"/>
                    <a:pt x="7645" y="15612"/>
                  </a:cubicBezTo>
                  <a:cubicBezTo>
                    <a:pt x="7637" y="15612"/>
                    <a:pt x="7617" y="15630"/>
                    <a:pt x="7598" y="15648"/>
                  </a:cubicBezTo>
                  <a:cubicBezTo>
                    <a:pt x="7560" y="15695"/>
                    <a:pt x="7320" y="15925"/>
                    <a:pt x="7289" y="15934"/>
                  </a:cubicBezTo>
                  <a:cubicBezTo>
                    <a:pt x="7278" y="15952"/>
                    <a:pt x="7263" y="15966"/>
                    <a:pt x="7246" y="15977"/>
                  </a:cubicBezTo>
                  <a:cubicBezTo>
                    <a:pt x="7212" y="15983"/>
                    <a:pt x="7192" y="16005"/>
                    <a:pt x="7201" y="16020"/>
                  </a:cubicBezTo>
                  <a:lnTo>
                    <a:pt x="7226" y="16003"/>
                  </a:lnTo>
                  <a:lnTo>
                    <a:pt x="7251" y="15984"/>
                  </a:lnTo>
                  <a:lnTo>
                    <a:pt x="7251" y="15984"/>
                  </a:lnTo>
                  <a:cubicBezTo>
                    <a:pt x="7260" y="15996"/>
                    <a:pt x="7209" y="16036"/>
                    <a:pt x="7184" y="16036"/>
                  </a:cubicBezTo>
                  <a:cubicBezTo>
                    <a:pt x="7178" y="16036"/>
                    <a:pt x="7174" y="16034"/>
                    <a:pt x="7172" y="16030"/>
                  </a:cubicBezTo>
                  <a:cubicBezTo>
                    <a:pt x="7137" y="16034"/>
                    <a:pt x="7138" y="16034"/>
                    <a:pt x="7122" y="16064"/>
                  </a:cubicBezTo>
                  <a:cubicBezTo>
                    <a:pt x="7107" y="16092"/>
                    <a:pt x="7078" y="16111"/>
                    <a:pt x="7047" y="16111"/>
                  </a:cubicBezTo>
                  <a:cubicBezTo>
                    <a:pt x="7046" y="16111"/>
                    <a:pt x="7045" y="16111"/>
                    <a:pt x="7044" y="16111"/>
                  </a:cubicBezTo>
                  <a:cubicBezTo>
                    <a:pt x="7040" y="16105"/>
                    <a:pt x="7038" y="16101"/>
                    <a:pt x="7036" y="16101"/>
                  </a:cubicBezTo>
                  <a:cubicBezTo>
                    <a:pt x="7032" y="16101"/>
                    <a:pt x="7028" y="16108"/>
                    <a:pt x="7017" y="16126"/>
                  </a:cubicBezTo>
                  <a:cubicBezTo>
                    <a:pt x="6989" y="16172"/>
                    <a:pt x="6933" y="16211"/>
                    <a:pt x="6903" y="16211"/>
                  </a:cubicBezTo>
                  <a:cubicBezTo>
                    <a:pt x="6894" y="16211"/>
                    <a:pt x="6888" y="16208"/>
                    <a:pt x="6885" y="16201"/>
                  </a:cubicBezTo>
                  <a:cubicBezTo>
                    <a:pt x="6882" y="16194"/>
                    <a:pt x="6874" y="16191"/>
                    <a:pt x="6864" y="16191"/>
                  </a:cubicBezTo>
                  <a:cubicBezTo>
                    <a:pt x="6852" y="16191"/>
                    <a:pt x="6836" y="16195"/>
                    <a:pt x="6821" y="16202"/>
                  </a:cubicBezTo>
                  <a:cubicBezTo>
                    <a:pt x="6793" y="16213"/>
                    <a:pt x="6795" y="16221"/>
                    <a:pt x="6799" y="16229"/>
                  </a:cubicBezTo>
                  <a:cubicBezTo>
                    <a:pt x="6833" y="16233"/>
                    <a:pt x="6804" y="16244"/>
                    <a:pt x="6741" y="16250"/>
                  </a:cubicBezTo>
                  <a:cubicBezTo>
                    <a:pt x="6648" y="16255"/>
                    <a:pt x="6593" y="16272"/>
                    <a:pt x="6508" y="16308"/>
                  </a:cubicBezTo>
                  <a:cubicBezTo>
                    <a:pt x="6438" y="16334"/>
                    <a:pt x="6377" y="16347"/>
                    <a:pt x="6359" y="16347"/>
                  </a:cubicBezTo>
                  <a:cubicBezTo>
                    <a:pt x="6348" y="16347"/>
                    <a:pt x="6355" y="16341"/>
                    <a:pt x="6389" y="16330"/>
                  </a:cubicBezTo>
                  <a:cubicBezTo>
                    <a:pt x="6420" y="16315"/>
                    <a:pt x="6434" y="16308"/>
                    <a:pt x="6432" y="16308"/>
                  </a:cubicBezTo>
                  <a:cubicBezTo>
                    <a:pt x="6429" y="16308"/>
                    <a:pt x="6415" y="16313"/>
                    <a:pt x="6388" y="16322"/>
                  </a:cubicBezTo>
                  <a:cubicBezTo>
                    <a:pt x="6329" y="16331"/>
                    <a:pt x="6269" y="16336"/>
                    <a:pt x="6240" y="16339"/>
                  </a:cubicBezTo>
                  <a:cubicBezTo>
                    <a:pt x="6210" y="16341"/>
                    <a:pt x="6179" y="16351"/>
                    <a:pt x="6180" y="16359"/>
                  </a:cubicBezTo>
                  <a:cubicBezTo>
                    <a:pt x="6161" y="16349"/>
                    <a:pt x="6133" y="16343"/>
                    <a:pt x="6099" y="16343"/>
                  </a:cubicBezTo>
                  <a:cubicBezTo>
                    <a:pt x="6077" y="16343"/>
                    <a:pt x="6053" y="16345"/>
                    <a:pt x="6029" y="16351"/>
                  </a:cubicBezTo>
                  <a:lnTo>
                    <a:pt x="5970" y="16348"/>
                  </a:lnTo>
                  <a:cubicBezTo>
                    <a:pt x="5962" y="16346"/>
                    <a:pt x="5954" y="16346"/>
                    <a:pt x="5946" y="16346"/>
                  </a:cubicBezTo>
                  <a:cubicBezTo>
                    <a:pt x="5934" y="16346"/>
                    <a:pt x="5920" y="16347"/>
                    <a:pt x="5908" y="16351"/>
                  </a:cubicBezTo>
                  <a:cubicBezTo>
                    <a:pt x="5903" y="16352"/>
                    <a:pt x="5899" y="16352"/>
                    <a:pt x="5895" y="16352"/>
                  </a:cubicBezTo>
                  <a:cubicBezTo>
                    <a:pt x="5868" y="16352"/>
                    <a:pt x="5844" y="16341"/>
                    <a:pt x="5819" y="16331"/>
                  </a:cubicBezTo>
                  <a:cubicBezTo>
                    <a:pt x="5797" y="16320"/>
                    <a:pt x="5775" y="16309"/>
                    <a:pt x="5766" y="16309"/>
                  </a:cubicBezTo>
                  <a:cubicBezTo>
                    <a:pt x="5764" y="16309"/>
                    <a:pt x="5762" y="16310"/>
                    <a:pt x="5762" y="16312"/>
                  </a:cubicBezTo>
                  <a:cubicBezTo>
                    <a:pt x="5761" y="16318"/>
                    <a:pt x="5734" y="16318"/>
                    <a:pt x="5706" y="16318"/>
                  </a:cubicBezTo>
                  <a:cubicBezTo>
                    <a:pt x="5700" y="16318"/>
                    <a:pt x="5695" y="16318"/>
                    <a:pt x="5690" y="16318"/>
                  </a:cubicBezTo>
                  <a:cubicBezTo>
                    <a:pt x="5682" y="16318"/>
                    <a:pt x="5674" y="16318"/>
                    <a:pt x="5668" y="16318"/>
                  </a:cubicBezTo>
                  <a:cubicBezTo>
                    <a:pt x="5667" y="16318"/>
                    <a:pt x="5666" y="16319"/>
                    <a:pt x="5665" y="16319"/>
                  </a:cubicBezTo>
                  <a:cubicBezTo>
                    <a:pt x="5635" y="16319"/>
                    <a:pt x="5611" y="16304"/>
                    <a:pt x="5641" y="16303"/>
                  </a:cubicBezTo>
                  <a:cubicBezTo>
                    <a:pt x="5643" y="16295"/>
                    <a:pt x="5643" y="16295"/>
                    <a:pt x="5587" y="16271"/>
                  </a:cubicBezTo>
                  <a:cubicBezTo>
                    <a:pt x="5563" y="16265"/>
                    <a:pt x="5519" y="16249"/>
                    <a:pt x="5504" y="16249"/>
                  </a:cubicBezTo>
                  <a:cubicBezTo>
                    <a:pt x="5502" y="16249"/>
                    <a:pt x="5500" y="16250"/>
                    <a:pt x="5500" y="16251"/>
                  </a:cubicBezTo>
                  <a:cubicBezTo>
                    <a:pt x="5499" y="16252"/>
                    <a:pt x="5499" y="16252"/>
                    <a:pt x="5497" y="16252"/>
                  </a:cubicBezTo>
                  <a:cubicBezTo>
                    <a:pt x="5488" y="16252"/>
                    <a:pt x="5448" y="16241"/>
                    <a:pt x="5409" y="16225"/>
                  </a:cubicBezTo>
                  <a:cubicBezTo>
                    <a:pt x="5363" y="16205"/>
                    <a:pt x="5316" y="16184"/>
                    <a:pt x="5303" y="16174"/>
                  </a:cubicBezTo>
                  <a:lnTo>
                    <a:pt x="5250" y="16146"/>
                  </a:lnTo>
                  <a:cubicBezTo>
                    <a:pt x="5224" y="16132"/>
                    <a:pt x="5192" y="16127"/>
                    <a:pt x="5166" y="16111"/>
                  </a:cubicBezTo>
                  <a:cubicBezTo>
                    <a:pt x="5148" y="16101"/>
                    <a:pt x="5129" y="16093"/>
                    <a:pt x="5110" y="16087"/>
                  </a:cubicBezTo>
                  <a:cubicBezTo>
                    <a:pt x="5083" y="16072"/>
                    <a:pt x="5059" y="16055"/>
                    <a:pt x="5063" y="16047"/>
                  </a:cubicBezTo>
                  <a:cubicBezTo>
                    <a:pt x="5028" y="16045"/>
                    <a:pt x="5028" y="16044"/>
                    <a:pt x="5014" y="16013"/>
                  </a:cubicBezTo>
                  <a:cubicBezTo>
                    <a:pt x="5024" y="16000"/>
                    <a:pt x="5024" y="16000"/>
                    <a:pt x="4989" y="15997"/>
                  </a:cubicBezTo>
                  <a:cubicBezTo>
                    <a:pt x="4959" y="15985"/>
                    <a:pt x="4960" y="15984"/>
                    <a:pt x="4941" y="15959"/>
                  </a:cubicBezTo>
                  <a:cubicBezTo>
                    <a:pt x="4946" y="15954"/>
                    <a:pt x="4929" y="15939"/>
                    <a:pt x="4921" y="15939"/>
                  </a:cubicBezTo>
                  <a:cubicBezTo>
                    <a:pt x="4919" y="15939"/>
                    <a:pt x="4918" y="15939"/>
                    <a:pt x="4917" y="15940"/>
                  </a:cubicBezTo>
                  <a:cubicBezTo>
                    <a:pt x="4881" y="15936"/>
                    <a:pt x="4809" y="15880"/>
                    <a:pt x="4820" y="15867"/>
                  </a:cubicBezTo>
                  <a:cubicBezTo>
                    <a:pt x="4804" y="15854"/>
                    <a:pt x="4787" y="15843"/>
                    <a:pt x="4769" y="15833"/>
                  </a:cubicBezTo>
                  <a:cubicBezTo>
                    <a:pt x="4736" y="15823"/>
                    <a:pt x="4736" y="15823"/>
                    <a:pt x="4748" y="15810"/>
                  </a:cubicBezTo>
                  <a:cubicBezTo>
                    <a:pt x="4741" y="15779"/>
                    <a:pt x="4717" y="15753"/>
                    <a:pt x="4685" y="15744"/>
                  </a:cubicBezTo>
                  <a:cubicBezTo>
                    <a:pt x="4668" y="15733"/>
                    <a:pt x="4655" y="15716"/>
                    <a:pt x="4646" y="15698"/>
                  </a:cubicBezTo>
                  <a:cubicBezTo>
                    <a:pt x="4613" y="15654"/>
                    <a:pt x="4532" y="15523"/>
                    <a:pt x="4520" y="15523"/>
                  </a:cubicBezTo>
                  <a:cubicBezTo>
                    <a:pt x="4518" y="15523"/>
                    <a:pt x="4518" y="15524"/>
                    <a:pt x="4518" y="15528"/>
                  </a:cubicBezTo>
                  <a:lnTo>
                    <a:pt x="4485" y="15477"/>
                  </a:lnTo>
                  <a:cubicBezTo>
                    <a:pt x="4459" y="15421"/>
                    <a:pt x="4447" y="15394"/>
                    <a:pt x="4425" y="15372"/>
                  </a:cubicBezTo>
                  <a:lnTo>
                    <a:pt x="4402" y="15348"/>
                  </a:lnTo>
                  <a:cubicBezTo>
                    <a:pt x="4409" y="15345"/>
                    <a:pt x="4402" y="15314"/>
                    <a:pt x="4391" y="15286"/>
                  </a:cubicBezTo>
                  <a:cubicBezTo>
                    <a:pt x="4381" y="15266"/>
                    <a:pt x="4379" y="15260"/>
                    <a:pt x="4375" y="15260"/>
                  </a:cubicBezTo>
                  <a:cubicBezTo>
                    <a:pt x="4373" y="15260"/>
                    <a:pt x="4372" y="15261"/>
                    <a:pt x="4370" y="15262"/>
                  </a:cubicBezTo>
                  <a:cubicBezTo>
                    <a:pt x="4372" y="15272"/>
                    <a:pt x="4372" y="15276"/>
                    <a:pt x="4370" y="15276"/>
                  </a:cubicBezTo>
                  <a:cubicBezTo>
                    <a:pt x="4367" y="15276"/>
                    <a:pt x="4358" y="15257"/>
                    <a:pt x="4350" y="15238"/>
                  </a:cubicBezTo>
                  <a:cubicBezTo>
                    <a:pt x="4336" y="15210"/>
                    <a:pt x="4334" y="15179"/>
                    <a:pt x="4342" y="15175"/>
                  </a:cubicBezTo>
                  <a:lnTo>
                    <a:pt x="4332" y="15147"/>
                  </a:lnTo>
                  <a:cubicBezTo>
                    <a:pt x="4330" y="15148"/>
                    <a:pt x="4329" y="15148"/>
                    <a:pt x="4327" y="15148"/>
                  </a:cubicBezTo>
                  <a:cubicBezTo>
                    <a:pt x="4313" y="15148"/>
                    <a:pt x="4306" y="15124"/>
                    <a:pt x="4313" y="15122"/>
                  </a:cubicBezTo>
                  <a:cubicBezTo>
                    <a:pt x="4308" y="15091"/>
                    <a:pt x="4301" y="15062"/>
                    <a:pt x="4292" y="15033"/>
                  </a:cubicBezTo>
                  <a:cubicBezTo>
                    <a:pt x="4292" y="15033"/>
                    <a:pt x="4292" y="15033"/>
                    <a:pt x="4292" y="15033"/>
                  </a:cubicBezTo>
                  <a:cubicBezTo>
                    <a:pt x="4286" y="15033"/>
                    <a:pt x="4285" y="15020"/>
                    <a:pt x="4287" y="15020"/>
                  </a:cubicBezTo>
                  <a:cubicBezTo>
                    <a:pt x="4288" y="15020"/>
                    <a:pt x="4290" y="15024"/>
                    <a:pt x="4292" y="15033"/>
                  </a:cubicBezTo>
                  <a:lnTo>
                    <a:pt x="4300" y="15031"/>
                  </a:lnTo>
                  <a:cubicBezTo>
                    <a:pt x="4300" y="15007"/>
                    <a:pt x="4295" y="15003"/>
                    <a:pt x="4289" y="15003"/>
                  </a:cubicBezTo>
                  <a:cubicBezTo>
                    <a:pt x="4288" y="15003"/>
                    <a:pt x="4286" y="15003"/>
                    <a:pt x="4284" y="15004"/>
                  </a:cubicBezTo>
                  <a:cubicBezTo>
                    <a:pt x="4284" y="15004"/>
                    <a:pt x="4273" y="14975"/>
                    <a:pt x="4267" y="14945"/>
                  </a:cubicBezTo>
                  <a:cubicBezTo>
                    <a:pt x="4262" y="14925"/>
                    <a:pt x="4257" y="14904"/>
                    <a:pt x="4254" y="14904"/>
                  </a:cubicBezTo>
                  <a:cubicBezTo>
                    <a:pt x="4253" y="14904"/>
                    <a:pt x="4252" y="14908"/>
                    <a:pt x="4252" y="14917"/>
                  </a:cubicBezTo>
                  <a:cubicBezTo>
                    <a:pt x="4250" y="14918"/>
                    <a:pt x="4247" y="14919"/>
                    <a:pt x="4245" y="14919"/>
                  </a:cubicBezTo>
                  <a:cubicBezTo>
                    <a:pt x="4239" y="14919"/>
                    <a:pt x="4234" y="14914"/>
                    <a:pt x="4229" y="14892"/>
                  </a:cubicBezTo>
                  <a:cubicBezTo>
                    <a:pt x="4228" y="14892"/>
                    <a:pt x="4228" y="14892"/>
                    <a:pt x="4228" y="14892"/>
                  </a:cubicBezTo>
                  <a:cubicBezTo>
                    <a:pt x="4222" y="14892"/>
                    <a:pt x="4221" y="14878"/>
                    <a:pt x="4223" y="14878"/>
                  </a:cubicBezTo>
                  <a:cubicBezTo>
                    <a:pt x="4224" y="14878"/>
                    <a:pt x="4226" y="14882"/>
                    <a:pt x="4229" y="14892"/>
                  </a:cubicBezTo>
                  <a:cubicBezTo>
                    <a:pt x="4236" y="14889"/>
                    <a:pt x="4244" y="14888"/>
                    <a:pt x="4238" y="14859"/>
                  </a:cubicBezTo>
                  <a:cubicBezTo>
                    <a:pt x="4231" y="14829"/>
                    <a:pt x="4240" y="14828"/>
                    <a:pt x="4240" y="14828"/>
                  </a:cubicBezTo>
                  <a:cubicBezTo>
                    <a:pt x="4242" y="14830"/>
                    <a:pt x="4244" y="14832"/>
                    <a:pt x="4245" y="14832"/>
                  </a:cubicBezTo>
                  <a:cubicBezTo>
                    <a:pt x="4256" y="14832"/>
                    <a:pt x="4229" y="14735"/>
                    <a:pt x="4217" y="14710"/>
                  </a:cubicBezTo>
                  <a:cubicBezTo>
                    <a:pt x="4188" y="14654"/>
                    <a:pt x="4183" y="14623"/>
                    <a:pt x="4199" y="14621"/>
                  </a:cubicBezTo>
                  <a:cubicBezTo>
                    <a:pt x="4216" y="14618"/>
                    <a:pt x="4188" y="14562"/>
                    <a:pt x="4157" y="14537"/>
                  </a:cubicBezTo>
                  <a:lnTo>
                    <a:pt x="4126" y="14511"/>
                  </a:lnTo>
                  <a:lnTo>
                    <a:pt x="4151" y="14507"/>
                  </a:lnTo>
                  <a:cubicBezTo>
                    <a:pt x="4179" y="14472"/>
                    <a:pt x="4179" y="14472"/>
                    <a:pt x="4146" y="14387"/>
                  </a:cubicBezTo>
                  <a:cubicBezTo>
                    <a:pt x="4125" y="14328"/>
                    <a:pt x="4125" y="14328"/>
                    <a:pt x="4134" y="14327"/>
                  </a:cubicBezTo>
                  <a:cubicBezTo>
                    <a:pt x="4142" y="14326"/>
                    <a:pt x="4137" y="14296"/>
                    <a:pt x="4120" y="14207"/>
                  </a:cubicBezTo>
                  <a:cubicBezTo>
                    <a:pt x="4102" y="14120"/>
                    <a:pt x="4096" y="14091"/>
                    <a:pt x="4089" y="14091"/>
                  </a:cubicBezTo>
                  <a:cubicBezTo>
                    <a:pt x="4089" y="14091"/>
                    <a:pt x="4088" y="14091"/>
                    <a:pt x="4088" y="14091"/>
                  </a:cubicBezTo>
                  <a:cubicBezTo>
                    <a:pt x="4088" y="14091"/>
                    <a:pt x="4082" y="14061"/>
                    <a:pt x="4076" y="14032"/>
                  </a:cubicBezTo>
                  <a:cubicBezTo>
                    <a:pt x="4085" y="14006"/>
                    <a:pt x="4074" y="13965"/>
                    <a:pt x="4064" y="13965"/>
                  </a:cubicBezTo>
                  <a:cubicBezTo>
                    <a:pt x="4061" y="13965"/>
                    <a:pt x="4059" y="13968"/>
                    <a:pt x="4057" y="13974"/>
                  </a:cubicBezTo>
                  <a:lnTo>
                    <a:pt x="4045" y="13916"/>
                  </a:lnTo>
                  <a:lnTo>
                    <a:pt x="4054" y="13914"/>
                  </a:lnTo>
                  <a:cubicBezTo>
                    <a:pt x="4061" y="13912"/>
                    <a:pt x="4050" y="13854"/>
                    <a:pt x="4004" y="13617"/>
                  </a:cubicBezTo>
                  <a:cubicBezTo>
                    <a:pt x="3955" y="13363"/>
                    <a:pt x="3948" y="13325"/>
                    <a:pt x="3932" y="13325"/>
                  </a:cubicBezTo>
                  <a:cubicBezTo>
                    <a:pt x="3932" y="13325"/>
                    <a:pt x="3931" y="13325"/>
                    <a:pt x="3930" y="13326"/>
                  </a:cubicBezTo>
                  <a:cubicBezTo>
                    <a:pt x="3908" y="13299"/>
                    <a:pt x="3902" y="13269"/>
                    <a:pt x="3919" y="13266"/>
                  </a:cubicBezTo>
                  <a:cubicBezTo>
                    <a:pt x="3927" y="13265"/>
                    <a:pt x="3930" y="13235"/>
                    <a:pt x="3922" y="13235"/>
                  </a:cubicBezTo>
                  <a:cubicBezTo>
                    <a:pt x="3921" y="13235"/>
                    <a:pt x="3921" y="13235"/>
                    <a:pt x="3921" y="13235"/>
                  </a:cubicBezTo>
                  <a:cubicBezTo>
                    <a:pt x="3916" y="13206"/>
                    <a:pt x="3912" y="13175"/>
                    <a:pt x="3912" y="13145"/>
                  </a:cubicBezTo>
                  <a:cubicBezTo>
                    <a:pt x="3912" y="13056"/>
                    <a:pt x="3898" y="13027"/>
                    <a:pt x="3890" y="13027"/>
                  </a:cubicBezTo>
                  <a:cubicBezTo>
                    <a:pt x="3890" y="13027"/>
                    <a:pt x="3890" y="13027"/>
                    <a:pt x="3890" y="13027"/>
                  </a:cubicBezTo>
                  <a:cubicBezTo>
                    <a:pt x="3886" y="13037"/>
                    <a:pt x="3884" y="13041"/>
                    <a:pt x="3883" y="13041"/>
                  </a:cubicBezTo>
                  <a:cubicBezTo>
                    <a:pt x="3880" y="13041"/>
                    <a:pt x="3882" y="13019"/>
                    <a:pt x="3884" y="12998"/>
                  </a:cubicBezTo>
                  <a:cubicBezTo>
                    <a:pt x="3886" y="12967"/>
                    <a:pt x="3889" y="12937"/>
                    <a:pt x="3881" y="12937"/>
                  </a:cubicBezTo>
                  <a:cubicBezTo>
                    <a:pt x="3881" y="12937"/>
                    <a:pt x="3881" y="12937"/>
                    <a:pt x="3881" y="12937"/>
                  </a:cubicBezTo>
                  <a:cubicBezTo>
                    <a:pt x="3866" y="12909"/>
                    <a:pt x="3824" y="12733"/>
                    <a:pt x="3840" y="12731"/>
                  </a:cubicBezTo>
                  <a:lnTo>
                    <a:pt x="3829" y="12672"/>
                  </a:lnTo>
                  <a:cubicBezTo>
                    <a:pt x="3829" y="12672"/>
                    <a:pt x="3829" y="12672"/>
                    <a:pt x="3829" y="12672"/>
                  </a:cubicBezTo>
                  <a:cubicBezTo>
                    <a:pt x="3820" y="12672"/>
                    <a:pt x="3809" y="12614"/>
                    <a:pt x="3798" y="12555"/>
                  </a:cubicBezTo>
                  <a:cubicBezTo>
                    <a:pt x="3787" y="12495"/>
                    <a:pt x="3780" y="12466"/>
                    <a:pt x="3789" y="12465"/>
                  </a:cubicBezTo>
                  <a:lnTo>
                    <a:pt x="3789" y="12465"/>
                  </a:lnTo>
                  <a:cubicBezTo>
                    <a:pt x="3793" y="12472"/>
                    <a:pt x="3795" y="12476"/>
                    <a:pt x="3796" y="12476"/>
                  </a:cubicBezTo>
                  <a:cubicBezTo>
                    <a:pt x="3799" y="12476"/>
                    <a:pt x="3792" y="12449"/>
                    <a:pt x="3778" y="12406"/>
                  </a:cubicBezTo>
                  <a:cubicBezTo>
                    <a:pt x="3772" y="12377"/>
                    <a:pt x="3748" y="12350"/>
                    <a:pt x="3743" y="12320"/>
                  </a:cubicBezTo>
                  <a:cubicBezTo>
                    <a:pt x="3743" y="12320"/>
                    <a:pt x="3743" y="12320"/>
                    <a:pt x="3742" y="12320"/>
                  </a:cubicBezTo>
                  <a:cubicBezTo>
                    <a:pt x="3734" y="12320"/>
                    <a:pt x="3720" y="12293"/>
                    <a:pt x="3715" y="12264"/>
                  </a:cubicBezTo>
                  <a:lnTo>
                    <a:pt x="3724" y="12263"/>
                  </a:lnTo>
                  <a:lnTo>
                    <a:pt x="3741" y="12260"/>
                  </a:lnTo>
                  <a:cubicBezTo>
                    <a:pt x="3735" y="12232"/>
                    <a:pt x="3729" y="12203"/>
                    <a:pt x="3721" y="12203"/>
                  </a:cubicBezTo>
                  <a:cubicBezTo>
                    <a:pt x="3721" y="12203"/>
                    <a:pt x="3721" y="12203"/>
                    <a:pt x="3720" y="12203"/>
                  </a:cubicBezTo>
                  <a:cubicBezTo>
                    <a:pt x="3723" y="12171"/>
                    <a:pt x="3717" y="12142"/>
                    <a:pt x="3706" y="12083"/>
                  </a:cubicBezTo>
                  <a:cubicBezTo>
                    <a:pt x="3695" y="12024"/>
                    <a:pt x="3682" y="11965"/>
                    <a:pt x="3669" y="11937"/>
                  </a:cubicBezTo>
                  <a:cubicBezTo>
                    <a:pt x="3680" y="11904"/>
                    <a:pt x="3645" y="11727"/>
                    <a:pt x="3623" y="11700"/>
                  </a:cubicBezTo>
                  <a:cubicBezTo>
                    <a:pt x="3622" y="11700"/>
                    <a:pt x="3622" y="11700"/>
                    <a:pt x="3622" y="11700"/>
                  </a:cubicBezTo>
                  <a:cubicBezTo>
                    <a:pt x="3613" y="11700"/>
                    <a:pt x="3608" y="11671"/>
                    <a:pt x="3612" y="11642"/>
                  </a:cubicBezTo>
                  <a:cubicBezTo>
                    <a:pt x="3614" y="11610"/>
                    <a:pt x="3614" y="11610"/>
                    <a:pt x="3599" y="11582"/>
                  </a:cubicBezTo>
                  <a:cubicBezTo>
                    <a:pt x="3586" y="11554"/>
                    <a:pt x="3588" y="11524"/>
                    <a:pt x="3591" y="11493"/>
                  </a:cubicBezTo>
                  <a:cubicBezTo>
                    <a:pt x="3600" y="11462"/>
                    <a:pt x="3597" y="11430"/>
                    <a:pt x="3582" y="11403"/>
                  </a:cubicBezTo>
                  <a:cubicBezTo>
                    <a:pt x="3567" y="11355"/>
                    <a:pt x="3554" y="11306"/>
                    <a:pt x="3545" y="11257"/>
                  </a:cubicBezTo>
                  <a:cubicBezTo>
                    <a:pt x="3531" y="11215"/>
                    <a:pt x="3524" y="11188"/>
                    <a:pt x="3520" y="11188"/>
                  </a:cubicBezTo>
                  <a:cubicBezTo>
                    <a:pt x="3518" y="11188"/>
                    <a:pt x="3517" y="11191"/>
                    <a:pt x="3516" y="11200"/>
                  </a:cubicBezTo>
                  <a:cubicBezTo>
                    <a:pt x="3516" y="11200"/>
                    <a:pt x="3516" y="11200"/>
                    <a:pt x="3515" y="11200"/>
                  </a:cubicBezTo>
                  <a:cubicBezTo>
                    <a:pt x="3507" y="11200"/>
                    <a:pt x="3494" y="11174"/>
                    <a:pt x="3494" y="11174"/>
                  </a:cubicBezTo>
                  <a:cubicBezTo>
                    <a:pt x="3482" y="11139"/>
                    <a:pt x="3481" y="11125"/>
                    <a:pt x="3482" y="11125"/>
                  </a:cubicBezTo>
                  <a:lnTo>
                    <a:pt x="3482" y="11125"/>
                  </a:lnTo>
                  <a:cubicBezTo>
                    <a:pt x="3483" y="11125"/>
                    <a:pt x="3486" y="11132"/>
                    <a:pt x="3488" y="11144"/>
                  </a:cubicBezTo>
                  <a:cubicBezTo>
                    <a:pt x="3497" y="11168"/>
                    <a:pt x="3500" y="11177"/>
                    <a:pt x="3502" y="11177"/>
                  </a:cubicBezTo>
                  <a:cubicBezTo>
                    <a:pt x="3505" y="11177"/>
                    <a:pt x="3504" y="11159"/>
                    <a:pt x="3505" y="11141"/>
                  </a:cubicBezTo>
                  <a:cubicBezTo>
                    <a:pt x="3508" y="11110"/>
                    <a:pt x="3496" y="11052"/>
                    <a:pt x="3490" y="11021"/>
                  </a:cubicBezTo>
                  <a:cubicBezTo>
                    <a:pt x="3485" y="10992"/>
                    <a:pt x="3474" y="10933"/>
                    <a:pt x="3468" y="10904"/>
                  </a:cubicBezTo>
                  <a:cubicBezTo>
                    <a:pt x="3459" y="10816"/>
                    <a:pt x="3454" y="10786"/>
                    <a:pt x="3445" y="10786"/>
                  </a:cubicBezTo>
                  <a:cubicBezTo>
                    <a:pt x="3445" y="10786"/>
                    <a:pt x="3445" y="10786"/>
                    <a:pt x="3444" y="10786"/>
                  </a:cubicBezTo>
                  <a:lnTo>
                    <a:pt x="3437" y="10787"/>
                  </a:lnTo>
                  <a:cubicBezTo>
                    <a:pt x="3448" y="10754"/>
                    <a:pt x="3384" y="10430"/>
                    <a:pt x="3361" y="10403"/>
                  </a:cubicBezTo>
                  <a:lnTo>
                    <a:pt x="3370" y="10402"/>
                  </a:lnTo>
                  <a:cubicBezTo>
                    <a:pt x="3378" y="10401"/>
                    <a:pt x="3373" y="10371"/>
                    <a:pt x="3361" y="10312"/>
                  </a:cubicBezTo>
                  <a:cubicBezTo>
                    <a:pt x="3356" y="10282"/>
                    <a:pt x="3324" y="10165"/>
                    <a:pt x="3306" y="10077"/>
                  </a:cubicBezTo>
                  <a:cubicBezTo>
                    <a:pt x="3284" y="9961"/>
                    <a:pt x="3267" y="9873"/>
                    <a:pt x="3259" y="9873"/>
                  </a:cubicBezTo>
                  <a:cubicBezTo>
                    <a:pt x="3258" y="9873"/>
                    <a:pt x="3258" y="9873"/>
                    <a:pt x="3258" y="9873"/>
                  </a:cubicBezTo>
                  <a:cubicBezTo>
                    <a:pt x="3253" y="9842"/>
                    <a:pt x="3253" y="9842"/>
                    <a:pt x="3260" y="9841"/>
                  </a:cubicBezTo>
                  <a:cubicBezTo>
                    <a:pt x="3265" y="9849"/>
                    <a:pt x="3267" y="9853"/>
                    <a:pt x="3268" y="9853"/>
                  </a:cubicBezTo>
                  <a:cubicBezTo>
                    <a:pt x="3272" y="9853"/>
                    <a:pt x="3268" y="9832"/>
                    <a:pt x="3264" y="9810"/>
                  </a:cubicBezTo>
                  <a:cubicBezTo>
                    <a:pt x="3260" y="9788"/>
                    <a:pt x="3253" y="9783"/>
                    <a:pt x="3247" y="9783"/>
                  </a:cubicBezTo>
                  <a:cubicBezTo>
                    <a:pt x="3245" y="9783"/>
                    <a:pt x="3243" y="9784"/>
                    <a:pt x="3241" y="9784"/>
                  </a:cubicBezTo>
                  <a:cubicBezTo>
                    <a:pt x="3241" y="9784"/>
                    <a:pt x="3241" y="9784"/>
                    <a:pt x="3241" y="9784"/>
                  </a:cubicBezTo>
                  <a:cubicBezTo>
                    <a:pt x="3232" y="9784"/>
                    <a:pt x="3227" y="9755"/>
                    <a:pt x="3223" y="9695"/>
                  </a:cubicBezTo>
                  <a:cubicBezTo>
                    <a:pt x="3217" y="9615"/>
                    <a:pt x="3201" y="9536"/>
                    <a:pt x="3177" y="9459"/>
                  </a:cubicBezTo>
                  <a:cubicBezTo>
                    <a:pt x="3172" y="9430"/>
                    <a:pt x="3166" y="9400"/>
                    <a:pt x="3175" y="9398"/>
                  </a:cubicBezTo>
                  <a:cubicBezTo>
                    <a:pt x="3179" y="9348"/>
                    <a:pt x="3168" y="9297"/>
                    <a:pt x="3146" y="9251"/>
                  </a:cubicBezTo>
                  <a:cubicBezTo>
                    <a:pt x="3140" y="9221"/>
                    <a:pt x="3140" y="9221"/>
                    <a:pt x="3148" y="9220"/>
                  </a:cubicBezTo>
                  <a:cubicBezTo>
                    <a:pt x="3152" y="9190"/>
                    <a:pt x="3159" y="9187"/>
                    <a:pt x="3137" y="9161"/>
                  </a:cubicBezTo>
                  <a:cubicBezTo>
                    <a:pt x="3116" y="9094"/>
                    <a:pt x="3102" y="9025"/>
                    <a:pt x="3097" y="8954"/>
                  </a:cubicBezTo>
                  <a:cubicBezTo>
                    <a:pt x="3091" y="8925"/>
                    <a:pt x="3086" y="8897"/>
                    <a:pt x="3078" y="8897"/>
                  </a:cubicBezTo>
                  <a:cubicBezTo>
                    <a:pt x="3078" y="8897"/>
                    <a:pt x="3078" y="8897"/>
                    <a:pt x="3078" y="8897"/>
                  </a:cubicBezTo>
                  <a:cubicBezTo>
                    <a:pt x="3071" y="8898"/>
                    <a:pt x="3066" y="8899"/>
                    <a:pt x="3065" y="8899"/>
                  </a:cubicBezTo>
                  <a:cubicBezTo>
                    <a:pt x="3065" y="8899"/>
                    <a:pt x="3066" y="8899"/>
                    <a:pt x="3069" y="8898"/>
                  </a:cubicBezTo>
                  <a:cubicBezTo>
                    <a:pt x="3080" y="8865"/>
                    <a:pt x="3080" y="8865"/>
                    <a:pt x="3057" y="8840"/>
                  </a:cubicBezTo>
                  <a:cubicBezTo>
                    <a:pt x="3057" y="8840"/>
                    <a:pt x="3057" y="8840"/>
                    <a:pt x="3057" y="8840"/>
                  </a:cubicBezTo>
                  <a:cubicBezTo>
                    <a:pt x="3048" y="8840"/>
                    <a:pt x="3043" y="8811"/>
                    <a:pt x="3052" y="8809"/>
                  </a:cubicBezTo>
                  <a:cubicBezTo>
                    <a:pt x="3053" y="8789"/>
                    <a:pt x="3052" y="8769"/>
                    <a:pt x="3048" y="8749"/>
                  </a:cubicBezTo>
                  <a:cubicBezTo>
                    <a:pt x="3043" y="8720"/>
                    <a:pt x="3006" y="8574"/>
                    <a:pt x="2977" y="8426"/>
                  </a:cubicBezTo>
                  <a:cubicBezTo>
                    <a:pt x="2931" y="8191"/>
                    <a:pt x="2914" y="8103"/>
                    <a:pt x="2905" y="8103"/>
                  </a:cubicBezTo>
                  <a:cubicBezTo>
                    <a:pt x="2905" y="8103"/>
                    <a:pt x="2905" y="8103"/>
                    <a:pt x="2905" y="8103"/>
                  </a:cubicBezTo>
                  <a:cubicBezTo>
                    <a:pt x="2891" y="8074"/>
                    <a:pt x="2891" y="8074"/>
                    <a:pt x="2894" y="8044"/>
                  </a:cubicBezTo>
                  <a:cubicBezTo>
                    <a:pt x="2895" y="8014"/>
                    <a:pt x="2893" y="7984"/>
                    <a:pt x="2885" y="7953"/>
                  </a:cubicBezTo>
                  <a:cubicBezTo>
                    <a:pt x="2879" y="7924"/>
                    <a:pt x="2873" y="7895"/>
                    <a:pt x="2882" y="7893"/>
                  </a:cubicBezTo>
                  <a:cubicBezTo>
                    <a:pt x="2871" y="7876"/>
                    <a:pt x="2864" y="7856"/>
                    <a:pt x="2862" y="7836"/>
                  </a:cubicBezTo>
                  <a:cubicBezTo>
                    <a:pt x="2870" y="7834"/>
                    <a:pt x="2864" y="7805"/>
                    <a:pt x="2851" y="7777"/>
                  </a:cubicBezTo>
                  <a:cubicBezTo>
                    <a:pt x="2827" y="7750"/>
                    <a:pt x="2827" y="7750"/>
                    <a:pt x="2844" y="7747"/>
                  </a:cubicBezTo>
                  <a:cubicBezTo>
                    <a:pt x="2852" y="7746"/>
                    <a:pt x="2846" y="7680"/>
                    <a:pt x="2843" y="7680"/>
                  </a:cubicBezTo>
                  <a:cubicBezTo>
                    <a:pt x="2843" y="7680"/>
                    <a:pt x="2842" y="7682"/>
                    <a:pt x="2842" y="7686"/>
                  </a:cubicBezTo>
                  <a:cubicBezTo>
                    <a:pt x="2842" y="7686"/>
                    <a:pt x="2842" y="7686"/>
                    <a:pt x="2842" y="7686"/>
                  </a:cubicBezTo>
                  <a:cubicBezTo>
                    <a:pt x="2833" y="7686"/>
                    <a:pt x="2822" y="7629"/>
                    <a:pt x="2807" y="7601"/>
                  </a:cubicBezTo>
                  <a:cubicBezTo>
                    <a:pt x="2802" y="7572"/>
                    <a:pt x="2796" y="7542"/>
                    <a:pt x="2805" y="7541"/>
                  </a:cubicBezTo>
                  <a:cubicBezTo>
                    <a:pt x="2807" y="7509"/>
                    <a:pt x="2770" y="7363"/>
                    <a:pt x="2756" y="7335"/>
                  </a:cubicBezTo>
                  <a:cubicBezTo>
                    <a:pt x="2756" y="7335"/>
                    <a:pt x="2755" y="7335"/>
                    <a:pt x="2755" y="7335"/>
                  </a:cubicBezTo>
                  <a:cubicBezTo>
                    <a:pt x="2748" y="7335"/>
                    <a:pt x="2742" y="7307"/>
                    <a:pt x="2750" y="7306"/>
                  </a:cubicBezTo>
                  <a:cubicBezTo>
                    <a:pt x="2759" y="7305"/>
                    <a:pt x="2753" y="7275"/>
                    <a:pt x="2747" y="7245"/>
                  </a:cubicBezTo>
                  <a:cubicBezTo>
                    <a:pt x="2733" y="7217"/>
                    <a:pt x="2741" y="7216"/>
                    <a:pt x="2750" y="7214"/>
                  </a:cubicBezTo>
                  <a:cubicBezTo>
                    <a:pt x="2754" y="7221"/>
                    <a:pt x="2756" y="7225"/>
                    <a:pt x="2757" y="7225"/>
                  </a:cubicBezTo>
                  <a:cubicBezTo>
                    <a:pt x="2760" y="7225"/>
                    <a:pt x="2755" y="7197"/>
                    <a:pt x="2747" y="7153"/>
                  </a:cubicBezTo>
                  <a:cubicBezTo>
                    <a:pt x="2732" y="7125"/>
                    <a:pt x="2710" y="7008"/>
                    <a:pt x="2693" y="6919"/>
                  </a:cubicBezTo>
                  <a:cubicBezTo>
                    <a:pt x="2664" y="6772"/>
                    <a:pt x="2649" y="6744"/>
                    <a:pt x="2621" y="6688"/>
                  </a:cubicBezTo>
                  <a:lnTo>
                    <a:pt x="2599" y="6661"/>
                  </a:lnTo>
                  <a:lnTo>
                    <a:pt x="2615" y="6658"/>
                  </a:lnTo>
                  <a:cubicBezTo>
                    <a:pt x="2624" y="6657"/>
                    <a:pt x="2634" y="6624"/>
                    <a:pt x="2634" y="6624"/>
                  </a:cubicBezTo>
                  <a:cubicBezTo>
                    <a:pt x="2630" y="6600"/>
                    <a:pt x="2624" y="6597"/>
                    <a:pt x="2617" y="6597"/>
                  </a:cubicBezTo>
                  <a:cubicBezTo>
                    <a:pt x="2615" y="6597"/>
                    <a:pt x="2614" y="6597"/>
                    <a:pt x="2612" y="6597"/>
                  </a:cubicBezTo>
                  <a:cubicBezTo>
                    <a:pt x="2612" y="6597"/>
                    <a:pt x="2612" y="6597"/>
                    <a:pt x="2611" y="6597"/>
                  </a:cubicBezTo>
                  <a:cubicBezTo>
                    <a:pt x="2604" y="6597"/>
                    <a:pt x="2598" y="6567"/>
                    <a:pt x="2595" y="6510"/>
                  </a:cubicBezTo>
                  <a:cubicBezTo>
                    <a:pt x="2592" y="6449"/>
                    <a:pt x="2586" y="6419"/>
                    <a:pt x="2572" y="6391"/>
                  </a:cubicBezTo>
                  <a:cubicBezTo>
                    <a:pt x="2565" y="6362"/>
                    <a:pt x="2562" y="6331"/>
                    <a:pt x="2564" y="6301"/>
                  </a:cubicBezTo>
                  <a:cubicBezTo>
                    <a:pt x="2558" y="6277"/>
                    <a:pt x="2557" y="6273"/>
                    <a:pt x="2553" y="6273"/>
                  </a:cubicBezTo>
                  <a:cubicBezTo>
                    <a:pt x="2552" y="6273"/>
                    <a:pt x="2551" y="6273"/>
                    <a:pt x="2549" y="6273"/>
                  </a:cubicBezTo>
                  <a:cubicBezTo>
                    <a:pt x="2549" y="6273"/>
                    <a:pt x="2549" y="6273"/>
                    <a:pt x="2549" y="6273"/>
                  </a:cubicBezTo>
                  <a:cubicBezTo>
                    <a:pt x="2540" y="6273"/>
                    <a:pt x="2535" y="6244"/>
                    <a:pt x="2538" y="6213"/>
                  </a:cubicBezTo>
                  <a:cubicBezTo>
                    <a:pt x="2549" y="6182"/>
                    <a:pt x="2532" y="6095"/>
                    <a:pt x="2524" y="6095"/>
                  </a:cubicBezTo>
                  <a:cubicBezTo>
                    <a:pt x="2524" y="6095"/>
                    <a:pt x="2523" y="6095"/>
                    <a:pt x="2523" y="6095"/>
                  </a:cubicBezTo>
                  <a:cubicBezTo>
                    <a:pt x="2523" y="6095"/>
                    <a:pt x="2523" y="6095"/>
                    <a:pt x="2523" y="6095"/>
                  </a:cubicBezTo>
                  <a:cubicBezTo>
                    <a:pt x="2514" y="6095"/>
                    <a:pt x="2509" y="6066"/>
                    <a:pt x="2503" y="6037"/>
                  </a:cubicBezTo>
                  <a:cubicBezTo>
                    <a:pt x="2499" y="6007"/>
                    <a:pt x="2490" y="5978"/>
                    <a:pt x="2477" y="5950"/>
                  </a:cubicBezTo>
                  <a:lnTo>
                    <a:pt x="2465" y="5891"/>
                  </a:lnTo>
                  <a:cubicBezTo>
                    <a:pt x="2463" y="5883"/>
                    <a:pt x="2463" y="5879"/>
                    <a:pt x="2465" y="5879"/>
                  </a:cubicBezTo>
                  <a:cubicBezTo>
                    <a:pt x="2467" y="5879"/>
                    <a:pt x="2475" y="5898"/>
                    <a:pt x="2480" y="5920"/>
                  </a:cubicBezTo>
                  <a:lnTo>
                    <a:pt x="2482" y="5888"/>
                  </a:lnTo>
                  <a:cubicBezTo>
                    <a:pt x="2470" y="5830"/>
                    <a:pt x="2464" y="5800"/>
                    <a:pt x="2449" y="5773"/>
                  </a:cubicBezTo>
                  <a:cubicBezTo>
                    <a:pt x="2426" y="5747"/>
                    <a:pt x="2426" y="5747"/>
                    <a:pt x="2443" y="5743"/>
                  </a:cubicBezTo>
                  <a:cubicBezTo>
                    <a:pt x="2451" y="5741"/>
                    <a:pt x="2453" y="5711"/>
                    <a:pt x="2437" y="5683"/>
                  </a:cubicBezTo>
                  <a:cubicBezTo>
                    <a:pt x="2414" y="5657"/>
                    <a:pt x="2416" y="5626"/>
                    <a:pt x="2424" y="5625"/>
                  </a:cubicBezTo>
                  <a:lnTo>
                    <a:pt x="2424" y="5625"/>
                  </a:lnTo>
                  <a:cubicBezTo>
                    <a:pt x="2431" y="5633"/>
                    <a:pt x="2436" y="5638"/>
                    <a:pt x="2439" y="5638"/>
                  </a:cubicBezTo>
                  <a:cubicBezTo>
                    <a:pt x="2443" y="5638"/>
                    <a:pt x="2434" y="5614"/>
                    <a:pt x="2403" y="5537"/>
                  </a:cubicBezTo>
                  <a:cubicBezTo>
                    <a:pt x="2388" y="5479"/>
                    <a:pt x="2352" y="5363"/>
                    <a:pt x="2327" y="5277"/>
                  </a:cubicBezTo>
                  <a:cubicBezTo>
                    <a:pt x="2296" y="5161"/>
                    <a:pt x="2278" y="5104"/>
                    <a:pt x="2278" y="5073"/>
                  </a:cubicBezTo>
                  <a:cubicBezTo>
                    <a:pt x="2279" y="5072"/>
                    <a:pt x="2281" y="5072"/>
                    <a:pt x="2282" y="5071"/>
                  </a:cubicBezTo>
                  <a:lnTo>
                    <a:pt x="2282" y="5071"/>
                  </a:lnTo>
                  <a:cubicBezTo>
                    <a:pt x="2282" y="5071"/>
                    <a:pt x="2282" y="5071"/>
                    <a:pt x="2282" y="5071"/>
                  </a:cubicBezTo>
                  <a:cubicBezTo>
                    <a:pt x="2283" y="5071"/>
                    <a:pt x="2284" y="5071"/>
                    <a:pt x="2286" y="5070"/>
                  </a:cubicBezTo>
                  <a:cubicBezTo>
                    <a:pt x="2286" y="5069"/>
                    <a:pt x="2286" y="5067"/>
                    <a:pt x="2286" y="5066"/>
                  </a:cubicBezTo>
                  <a:lnTo>
                    <a:pt x="2286" y="5066"/>
                  </a:lnTo>
                  <a:cubicBezTo>
                    <a:pt x="2285" y="5068"/>
                    <a:pt x="2283" y="5069"/>
                    <a:pt x="2282" y="5071"/>
                  </a:cubicBezTo>
                  <a:lnTo>
                    <a:pt x="2282" y="5071"/>
                  </a:lnTo>
                  <a:cubicBezTo>
                    <a:pt x="2267" y="5070"/>
                    <a:pt x="2259" y="5040"/>
                    <a:pt x="2234" y="4960"/>
                  </a:cubicBezTo>
                  <a:cubicBezTo>
                    <a:pt x="2224" y="4900"/>
                    <a:pt x="2203" y="4843"/>
                    <a:pt x="2171" y="4791"/>
                  </a:cubicBezTo>
                  <a:lnTo>
                    <a:pt x="2171" y="4791"/>
                  </a:lnTo>
                  <a:cubicBezTo>
                    <a:pt x="2180" y="4820"/>
                    <a:pt x="2189" y="4848"/>
                    <a:pt x="2189" y="4848"/>
                  </a:cubicBezTo>
                  <a:cubicBezTo>
                    <a:pt x="2188" y="4849"/>
                    <a:pt x="2187" y="4849"/>
                    <a:pt x="2186" y="4849"/>
                  </a:cubicBezTo>
                  <a:cubicBezTo>
                    <a:pt x="2172" y="4849"/>
                    <a:pt x="2164" y="4821"/>
                    <a:pt x="2153" y="4765"/>
                  </a:cubicBezTo>
                  <a:cubicBezTo>
                    <a:pt x="2144" y="4737"/>
                    <a:pt x="2152" y="4734"/>
                    <a:pt x="2161" y="4732"/>
                  </a:cubicBezTo>
                  <a:cubicBezTo>
                    <a:pt x="2169" y="4729"/>
                    <a:pt x="2167" y="4698"/>
                    <a:pt x="2157" y="4670"/>
                  </a:cubicBezTo>
                  <a:cubicBezTo>
                    <a:pt x="2150" y="4650"/>
                    <a:pt x="2144" y="4630"/>
                    <a:pt x="2140" y="4630"/>
                  </a:cubicBezTo>
                  <a:cubicBezTo>
                    <a:pt x="2139" y="4630"/>
                    <a:pt x="2138" y="4634"/>
                    <a:pt x="2139" y="4644"/>
                  </a:cubicBezTo>
                  <a:cubicBezTo>
                    <a:pt x="2137" y="4645"/>
                    <a:pt x="2136" y="4645"/>
                    <a:pt x="2134" y="4645"/>
                  </a:cubicBezTo>
                  <a:cubicBezTo>
                    <a:pt x="2130" y="4645"/>
                    <a:pt x="2129" y="4640"/>
                    <a:pt x="2121" y="4618"/>
                  </a:cubicBezTo>
                  <a:cubicBezTo>
                    <a:pt x="2112" y="4589"/>
                    <a:pt x="2099" y="4561"/>
                    <a:pt x="2083" y="4536"/>
                  </a:cubicBezTo>
                  <a:cubicBezTo>
                    <a:pt x="2082" y="4536"/>
                    <a:pt x="2082" y="4537"/>
                    <a:pt x="2082" y="4537"/>
                  </a:cubicBezTo>
                  <a:cubicBezTo>
                    <a:pt x="2074" y="4537"/>
                    <a:pt x="2064" y="4510"/>
                    <a:pt x="2055" y="4483"/>
                  </a:cubicBezTo>
                  <a:cubicBezTo>
                    <a:pt x="2049" y="4453"/>
                    <a:pt x="2041" y="4424"/>
                    <a:pt x="2031" y="4395"/>
                  </a:cubicBezTo>
                  <a:lnTo>
                    <a:pt x="2039" y="4393"/>
                  </a:lnTo>
                  <a:cubicBezTo>
                    <a:pt x="2047" y="4389"/>
                    <a:pt x="2044" y="4359"/>
                    <a:pt x="2044" y="4359"/>
                  </a:cubicBezTo>
                  <a:cubicBezTo>
                    <a:pt x="2035" y="4335"/>
                    <a:pt x="2028" y="4333"/>
                    <a:pt x="2026" y="4333"/>
                  </a:cubicBezTo>
                  <a:cubicBezTo>
                    <a:pt x="2026" y="4333"/>
                    <a:pt x="2025" y="4333"/>
                    <a:pt x="2025" y="4333"/>
                  </a:cubicBezTo>
                  <a:cubicBezTo>
                    <a:pt x="2020" y="4324"/>
                    <a:pt x="2015" y="4315"/>
                    <a:pt x="2012" y="4305"/>
                  </a:cubicBezTo>
                  <a:lnTo>
                    <a:pt x="1979" y="4229"/>
                  </a:lnTo>
                  <a:cubicBezTo>
                    <a:pt x="1952" y="4166"/>
                    <a:pt x="1917" y="4080"/>
                    <a:pt x="1877" y="3992"/>
                  </a:cubicBezTo>
                  <a:cubicBezTo>
                    <a:pt x="1802" y="3816"/>
                    <a:pt x="1715" y="3634"/>
                    <a:pt x="1694" y="3594"/>
                  </a:cubicBezTo>
                  <a:cubicBezTo>
                    <a:pt x="1679" y="3545"/>
                    <a:pt x="1647" y="3479"/>
                    <a:pt x="1641" y="3479"/>
                  </a:cubicBezTo>
                  <a:cubicBezTo>
                    <a:pt x="1640" y="3479"/>
                    <a:pt x="1640" y="3482"/>
                    <a:pt x="1641" y="3486"/>
                  </a:cubicBezTo>
                  <a:cubicBezTo>
                    <a:pt x="1641" y="3486"/>
                    <a:pt x="1640" y="3486"/>
                    <a:pt x="1640" y="3486"/>
                  </a:cubicBezTo>
                  <a:cubicBezTo>
                    <a:pt x="1631" y="3486"/>
                    <a:pt x="1567" y="3353"/>
                    <a:pt x="1480" y="3197"/>
                  </a:cubicBezTo>
                  <a:cubicBezTo>
                    <a:pt x="1382" y="3016"/>
                    <a:pt x="1306" y="2888"/>
                    <a:pt x="1296" y="2888"/>
                  </a:cubicBezTo>
                  <a:cubicBezTo>
                    <a:pt x="1295" y="2888"/>
                    <a:pt x="1295" y="2888"/>
                    <a:pt x="1295" y="2888"/>
                  </a:cubicBezTo>
                  <a:lnTo>
                    <a:pt x="1249" y="2811"/>
                  </a:lnTo>
                  <a:cubicBezTo>
                    <a:pt x="1219" y="2759"/>
                    <a:pt x="1180" y="2712"/>
                    <a:pt x="1164" y="2687"/>
                  </a:cubicBezTo>
                  <a:cubicBezTo>
                    <a:pt x="1147" y="2671"/>
                    <a:pt x="1134" y="2653"/>
                    <a:pt x="1138" y="2653"/>
                  </a:cubicBezTo>
                  <a:cubicBezTo>
                    <a:pt x="1139" y="2653"/>
                    <a:pt x="1142" y="2655"/>
                    <a:pt x="1148" y="2661"/>
                  </a:cubicBezTo>
                  <a:cubicBezTo>
                    <a:pt x="1156" y="2657"/>
                    <a:pt x="1163" y="2653"/>
                    <a:pt x="1147" y="2627"/>
                  </a:cubicBezTo>
                  <a:cubicBezTo>
                    <a:pt x="1124" y="2590"/>
                    <a:pt x="1115" y="2582"/>
                    <a:pt x="1108" y="2582"/>
                  </a:cubicBezTo>
                  <a:cubicBezTo>
                    <a:pt x="1105" y="2582"/>
                    <a:pt x="1103" y="2583"/>
                    <a:pt x="1101" y="2584"/>
                  </a:cubicBezTo>
                  <a:cubicBezTo>
                    <a:pt x="1100" y="2585"/>
                    <a:pt x="1100" y="2585"/>
                    <a:pt x="1099" y="2585"/>
                  </a:cubicBezTo>
                  <a:cubicBezTo>
                    <a:pt x="1092" y="2585"/>
                    <a:pt x="1079" y="2563"/>
                    <a:pt x="1079" y="2563"/>
                  </a:cubicBezTo>
                  <a:cubicBezTo>
                    <a:pt x="1063" y="2537"/>
                    <a:pt x="1063" y="2537"/>
                    <a:pt x="1070" y="2533"/>
                  </a:cubicBezTo>
                  <a:lnTo>
                    <a:pt x="1084" y="2525"/>
                  </a:lnTo>
                  <a:lnTo>
                    <a:pt x="1068" y="2499"/>
                  </a:lnTo>
                  <a:cubicBezTo>
                    <a:pt x="1068" y="2500"/>
                    <a:pt x="1067" y="2500"/>
                    <a:pt x="1067" y="2500"/>
                  </a:cubicBezTo>
                  <a:cubicBezTo>
                    <a:pt x="1059" y="2500"/>
                    <a:pt x="1046" y="2478"/>
                    <a:pt x="1046" y="2478"/>
                  </a:cubicBezTo>
                  <a:cubicBezTo>
                    <a:pt x="1030" y="2452"/>
                    <a:pt x="1030" y="2452"/>
                    <a:pt x="1045" y="2443"/>
                  </a:cubicBezTo>
                  <a:cubicBezTo>
                    <a:pt x="1060" y="2435"/>
                    <a:pt x="1044" y="2409"/>
                    <a:pt x="1014" y="2393"/>
                  </a:cubicBezTo>
                  <a:lnTo>
                    <a:pt x="974" y="2344"/>
                  </a:lnTo>
                  <a:cubicBezTo>
                    <a:pt x="973" y="2310"/>
                    <a:pt x="927" y="2267"/>
                    <a:pt x="904" y="2247"/>
                  </a:cubicBezTo>
                  <a:cubicBezTo>
                    <a:pt x="904" y="2214"/>
                    <a:pt x="886" y="2184"/>
                    <a:pt x="856" y="2169"/>
                  </a:cubicBezTo>
                  <a:cubicBezTo>
                    <a:pt x="856" y="2170"/>
                    <a:pt x="855" y="2170"/>
                    <a:pt x="855" y="2170"/>
                  </a:cubicBezTo>
                  <a:cubicBezTo>
                    <a:pt x="847" y="2170"/>
                    <a:pt x="833" y="2146"/>
                    <a:pt x="825" y="2118"/>
                  </a:cubicBezTo>
                  <a:cubicBezTo>
                    <a:pt x="817" y="2089"/>
                    <a:pt x="802" y="2063"/>
                    <a:pt x="770" y="2011"/>
                  </a:cubicBezTo>
                  <a:cubicBezTo>
                    <a:pt x="747" y="1990"/>
                    <a:pt x="637" y="1810"/>
                    <a:pt x="511" y="1606"/>
                  </a:cubicBezTo>
                  <a:lnTo>
                    <a:pt x="338" y="1328"/>
                  </a:lnTo>
                  <a:cubicBezTo>
                    <a:pt x="298" y="1263"/>
                    <a:pt x="272" y="1226"/>
                    <a:pt x="268" y="1226"/>
                  </a:cubicBezTo>
                  <a:cubicBezTo>
                    <a:pt x="268" y="1226"/>
                    <a:pt x="268" y="1226"/>
                    <a:pt x="268" y="1226"/>
                  </a:cubicBezTo>
                  <a:cubicBezTo>
                    <a:pt x="255" y="1209"/>
                    <a:pt x="247" y="1190"/>
                    <a:pt x="243" y="1170"/>
                  </a:cubicBezTo>
                  <a:cubicBezTo>
                    <a:pt x="251" y="1167"/>
                    <a:pt x="235" y="1141"/>
                    <a:pt x="205" y="1124"/>
                  </a:cubicBezTo>
                  <a:cubicBezTo>
                    <a:pt x="181" y="1103"/>
                    <a:pt x="174" y="1107"/>
                    <a:pt x="189" y="1098"/>
                  </a:cubicBezTo>
                  <a:cubicBezTo>
                    <a:pt x="198" y="1093"/>
                    <a:pt x="156" y="1044"/>
                    <a:pt x="116" y="925"/>
                  </a:cubicBezTo>
                  <a:cubicBezTo>
                    <a:pt x="103" y="879"/>
                    <a:pt x="93" y="831"/>
                    <a:pt x="88" y="784"/>
                  </a:cubicBezTo>
                  <a:cubicBezTo>
                    <a:pt x="85" y="740"/>
                    <a:pt x="82" y="709"/>
                    <a:pt x="79" y="709"/>
                  </a:cubicBezTo>
                  <a:cubicBezTo>
                    <a:pt x="77" y="671"/>
                    <a:pt x="76" y="656"/>
                    <a:pt x="77" y="656"/>
                  </a:cubicBezTo>
                  <a:lnTo>
                    <a:pt x="77" y="656"/>
                  </a:lnTo>
                  <a:cubicBezTo>
                    <a:pt x="78" y="656"/>
                    <a:pt x="79" y="663"/>
                    <a:pt x="81" y="677"/>
                  </a:cubicBezTo>
                  <a:cubicBezTo>
                    <a:pt x="83" y="681"/>
                    <a:pt x="84" y="682"/>
                    <a:pt x="86" y="682"/>
                  </a:cubicBezTo>
                  <a:cubicBezTo>
                    <a:pt x="92" y="682"/>
                    <a:pt x="97" y="654"/>
                    <a:pt x="107" y="618"/>
                  </a:cubicBezTo>
                  <a:cubicBezTo>
                    <a:pt x="116" y="573"/>
                    <a:pt x="134" y="515"/>
                    <a:pt x="144" y="468"/>
                  </a:cubicBezTo>
                  <a:cubicBezTo>
                    <a:pt x="158" y="442"/>
                    <a:pt x="171" y="416"/>
                    <a:pt x="178" y="416"/>
                  </a:cubicBezTo>
                  <a:cubicBezTo>
                    <a:pt x="179" y="416"/>
                    <a:pt x="180" y="416"/>
                    <a:pt x="180" y="416"/>
                  </a:cubicBezTo>
                  <a:cubicBezTo>
                    <a:pt x="207" y="372"/>
                    <a:pt x="236" y="329"/>
                    <a:pt x="268" y="288"/>
                  </a:cubicBezTo>
                  <a:cubicBezTo>
                    <a:pt x="285" y="262"/>
                    <a:pt x="384" y="185"/>
                    <a:pt x="443" y="159"/>
                  </a:cubicBezTo>
                  <a:cubicBezTo>
                    <a:pt x="460" y="149"/>
                    <a:pt x="479" y="141"/>
                    <a:pt x="496" y="134"/>
                  </a:cubicBezTo>
                  <a:lnTo>
                    <a:pt x="496" y="134"/>
                  </a:lnTo>
                  <a:cubicBezTo>
                    <a:pt x="384" y="200"/>
                    <a:pt x="325" y="336"/>
                    <a:pt x="363" y="467"/>
                  </a:cubicBezTo>
                  <a:cubicBezTo>
                    <a:pt x="400" y="596"/>
                    <a:pt x="517" y="680"/>
                    <a:pt x="645" y="680"/>
                  </a:cubicBezTo>
                  <a:cubicBezTo>
                    <a:pt x="669" y="680"/>
                    <a:pt x="693" y="677"/>
                    <a:pt x="717" y="671"/>
                  </a:cubicBezTo>
                  <a:cubicBezTo>
                    <a:pt x="871" y="631"/>
                    <a:pt x="965" y="477"/>
                    <a:pt x="931" y="322"/>
                  </a:cubicBezTo>
                  <a:cubicBezTo>
                    <a:pt x="902" y="194"/>
                    <a:pt x="793" y="105"/>
                    <a:pt x="668" y="94"/>
                  </a:cubicBezTo>
                  <a:lnTo>
                    <a:pt x="668" y="94"/>
                  </a:lnTo>
                  <a:cubicBezTo>
                    <a:pt x="681" y="93"/>
                    <a:pt x="695" y="93"/>
                    <a:pt x="710" y="93"/>
                  </a:cubicBezTo>
                  <a:cubicBezTo>
                    <a:pt x="775" y="93"/>
                    <a:pt x="861" y="102"/>
                    <a:pt x="956" y="139"/>
                  </a:cubicBezTo>
                  <a:cubicBezTo>
                    <a:pt x="1046" y="173"/>
                    <a:pt x="1127" y="226"/>
                    <a:pt x="1194" y="295"/>
                  </a:cubicBezTo>
                  <a:cubicBezTo>
                    <a:pt x="1247" y="352"/>
                    <a:pt x="1275" y="400"/>
                    <a:pt x="1278" y="414"/>
                  </a:cubicBezTo>
                  <a:cubicBezTo>
                    <a:pt x="1289" y="432"/>
                    <a:pt x="1303" y="446"/>
                    <a:pt x="1318" y="461"/>
                  </a:cubicBezTo>
                  <a:cubicBezTo>
                    <a:pt x="1346" y="476"/>
                    <a:pt x="1366" y="501"/>
                    <a:pt x="1374" y="533"/>
                  </a:cubicBezTo>
                  <a:cubicBezTo>
                    <a:pt x="1375" y="566"/>
                    <a:pt x="1440" y="668"/>
                    <a:pt x="1470" y="685"/>
                  </a:cubicBezTo>
                  <a:lnTo>
                    <a:pt x="1463" y="689"/>
                  </a:lnTo>
                  <a:cubicBezTo>
                    <a:pt x="1464" y="723"/>
                    <a:pt x="1521" y="795"/>
                    <a:pt x="1551" y="812"/>
                  </a:cubicBezTo>
                  <a:cubicBezTo>
                    <a:pt x="1560" y="841"/>
                    <a:pt x="1569" y="872"/>
                    <a:pt x="1592" y="893"/>
                  </a:cubicBezTo>
                  <a:cubicBezTo>
                    <a:pt x="1608" y="918"/>
                    <a:pt x="1608" y="918"/>
                    <a:pt x="1593" y="926"/>
                  </a:cubicBezTo>
                  <a:cubicBezTo>
                    <a:pt x="1586" y="931"/>
                    <a:pt x="1579" y="935"/>
                    <a:pt x="1595" y="961"/>
                  </a:cubicBezTo>
                  <a:cubicBezTo>
                    <a:pt x="1605" y="976"/>
                    <a:pt x="1611" y="980"/>
                    <a:pt x="1617" y="980"/>
                  </a:cubicBezTo>
                  <a:cubicBezTo>
                    <a:pt x="1620" y="980"/>
                    <a:pt x="1623" y="979"/>
                    <a:pt x="1626" y="977"/>
                  </a:cubicBezTo>
                  <a:lnTo>
                    <a:pt x="1657" y="1029"/>
                  </a:lnTo>
                  <a:cubicBezTo>
                    <a:pt x="1657" y="1029"/>
                    <a:pt x="1672" y="1049"/>
                    <a:pt x="1679" y="1049"/>
                  </a:cubicBezTo>
                  <a:cubicBezTo>
                    <a:pt x="1680" y="1049"/>
                    <a:pt x="1680" y="1049"/>
                    <a:pt x="1681" y="1049"/>
                  </a:cubicBezTo>
                  <a:cubicBezTo>
                    <a:pt x="1682" y="1048"/>
                    <a:pt x="1682" y="1048"/>
                    <a:pt x="1683" y="1048"/>
                  </a:cubicBezTo>
                  <a:cubicBezTo>
                    <a:pt x="1691" y="1048"/>
                    <a:pt x="1706" y="1072"/>
                    <a:pt x="1720" y="1096"/>
                  </a:cubicBezTo>
                  <a:cubicBezTo>
                    <a:pt x="1716" y="1099"/>
                    <a:pt x="1723" y="1107"/>
                    <a:pt x="1727" y="1107"/>
                  </a:cubicBezTo>
                  <a:cubicBezTo>
                    <a:pt x="1730" y="1107"/>
                    <a:pt x="1732" y="1103"/>
                    <a:pt x="1728" y="1091"/>
                  </a:cubicBezTo>
                  <a:cubicBezTo>
                    <a:pt x="1731" y="1090"/>
                    <a:pt x="1733" y="1088"/>
                    <a:pt x="1737" y="1088"/>
                  </a:cubicBezTo>
                  <a:cubicBezTo>
                    <a:pt x="1742" y="1088"/>
                    <a:pt x="1749" y="1092"/>
                    <a:pt x="1758" y="1108"/>
                  </a:cubicBezTo>
                  <a:lnTo>
                    <a:pt x="1773" y="1099"/>
                  </a:lnTo>
                  <a:cubicBezTo>
                    <a:pt x="1788" y="1090"/>
                    <a:pt x="1795" y="1086"/>
                    <a:pt x="1771" y="1031"/>
                  </a:cubicBezTo>
                  <a:cubicBezTo>
                    <a:pt x="1716" y="930"/>
                    <a:pt x="1676" y="852"/>
                    <a:pt x="1660" y="852"/>
                  </a:cubicBezTo>
                  <a:cubicBezTo>
                    <a:pt x="1659" y="852"/>
                    <a:pt x="1658" y="852"/>
                    <a:pt x="1657" y="852"/>
                  </a:cubicBezTo>
                  <a:cubicBezTo>
                    <a:pt x="1643" y="839"/>
                    <a:pt x="1629" y="823"/>
                    <a:pt x="1618" y="806"/>
                  </a:cubicBezTo>
                  <a:cubicBezTo>
                    <a:pt x="1607" y="789"/>
                    <a:pt x="1599" y="771"/>
                    <a:pt x="1592" y="751"/>
                  </a:cubicBezTo>
                  <a:cubicBezTo>
                    <a:pt x="1600" y="747"/>
                    <a:pt x="1535" y="645"/>
                    <a:pt x="1456" y="518"/>
                  </a:cubicBezTo>
                  <a:lnTo>
                    <a:pt x="1344" y="342"/>
                  </a:lnTo>
                  <a:cubicBezTo>
                    <a:pt x="1312" y="294"/>
                    <a:pt x="1289" y="266"/>
                    <a:pt x="1282" y="250"/>
                  </a:cubicBezTo>
                  <a:cubicBezTo>
                    <a:pt x="1274" y="235"/>
                    <a:pt x="1264" y="222"/>
                    <a:pt x="1252" y="211"/>
                  </a:cubicBezTo>
                  <a:lnTo>
                    <a:pt x="1237" y="194"/>
                  </a:lnTo>
                  <a:cubicBezTo>
                    <a:pt x="1237" y="194"/>
                    <a:pt x="1237" y="194"/>
                    <a:pt x="1236" y="194"/>
                  </a:cubicBezTo>
                  <a:cubicBezTo>
                    <a:pt x="1231" y="194"/>
                    <a:pt x="1192" y="158"/>
                    <a:pt x="1123" y="117"/>
                  </a:cubicBezTo>
                  <a:cubicBezTo>
                    <a:pt x="1031" y="60"/>
                    <a:pt x="928" y="22"/>
                    <a:pt x="822" y="8"/>
                  </a:cubicBezTo>
                  <a:cubicBezTo>
                    <a:pt x="788" y="3"/>
                    <a:pt x="755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33"/>
            <p:cNvSpPr/>
            <p:nvPr/>
          </p:nvSpPr>
          <p:spPr>
            <a:xfrm>
              <a:off x="1839717" y="2105745"/>
              <a:ext cx="67328" cy="85009"/>
            </a:xfrm>
            <a:custGeom>
              <a:avLst/>
              <a:gdLst/>
              <a:ahLst/>
              <a:cxnLst/>
              <a:rect l="l" t="t" r="r" b="b"/>
              <a:pathLst>
                <a:path w="674" h="851" extrusionOk="0">
                  <a:moveTo>
                    <a:pt x="165" y="25"/>
                  </a:moveTo>
                  <a:lnTo>
                    <a:pt x="160" y="31"/>
                  </a:lnTo>
                  <a:lnTo>
                    <a:pt x="160" y="32"/>
                  </a:lnTo>
                  <a:cubicBezTo>
                    <a:pt x="167" y="26"/>
                    <a:pt x="167" y="26"/>
                    <a:pt x="166" y="26"/>
                  </a:cubicBezTo>
                  <a:lnTo>
                    <a:pt x="165" y="25"/>
                  </a:lnTo>
                  <a:close/>
                  <a:moveTo>
                    <a:pt x="122" y="34"/>
                  </a:moveTo>
                  <a:cubicBezTo>
                    <a:pt x="122" y="34"/>
                    <a:pt x="123" y="35"/>
                    <a:pt x="123" y="35"/>
                  </a:cubicBezTo>
                  <a:cubicBezTo>
                    <a:pt x="124" y="36"/>
                    <a:pt x="124" y="36"/>
                    <a:pt x="116" y="41"/>
                  </a:cubicBezTo>
                  <a:cubicBezTo>
                    <a:pt x="116" y="41"/>
                    <a:pt x="111" y="44"/>
                    <a:pt x="109" y="44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15" y="38"/>
                  </a:lnTo>
                  <a:cubicBezTo>
                    <a:pt x="119" y="35"/>
                    <a:pt x="121" y="34"/>
                    <a:pt x="122" y="34"/>
                  </a:cubicBezTo>
                  <a:close/>
                  <a:moveTo>
                    <a:pt x="128" y="45"/>
                  </a:moveTo>
                  <a:cubicBezTo>
                    <a:pt x="129" y="45"/>
                    <a:pt x="129" y="46"/>
                    <a:pt x="129" y="46"/>
                  </a:cubicBezTo>
                  <a:cubicBezTo>
                    <a:pt x="129" y="47"/>
                    <a:pt x="130" y="49"/>
                    <a:pt x="124" y="53"/>
                  </a:cubicBezTo>
                  <a:lnTo>
                    <a:pt x="123" y="52"/>
                  </a:lnTo>
                  <a:cubicBezTo>
                    <a:pt x="125" y="50"/>
                    <a:pt x="126" y="50"/>
                    <a:pt x="125" y="50"/>
                  </a:cubicBezTo>
                  <a:lnTo>
                    <a:pt x="125" y="50"/>
                  </a:lnTo>
                  <a:cubicBezTo>
                    <a:pt x="125" y="50"/>
                    <a:pt x="120" y="53"/>
                    <a:pt x="116" y="56"/>
                  </a:cubicBezTo>
                  <a:cubicBezTo>
                    <a:pt x="108" y="61"/>
                    <a:pt x="101" y="66"/>
                    <a:pt x="101" y="66"/>
                  </a:cubicBezTo>
                  <a:cubicBezTo>
                    <a:pt x="101" y="65"/>
                    <a:pt x="107" y="60"/>
                    <a:pt x="115" y="55"/>
                  </a:cubicBezTo>
                  <a:lnTo>
                    <a:pt x="115" y="54"/>
                  </a:lnTo>
                  <a:cubicBezTo>
                    <a:pt x="124" y="47"/>
                    <a:pt x="127" y="45"/>
                    <a:pt x="128" y="45"/>
                  </a:cubicBezTo>
                  <a:close/>
                  <a:moveTo>
                    <a:pt x="15" y="103"/>
                  </a:moveTo>
                  <a:cubicBezTo>
                    <a:pt x="9" y="106"/>
                    <a:pt x="5" y="109"/>
                    <a:pt x="0" y="111"/>
                  </a:cubicBezTo>
                  <a:lnTo>
                    <a:pt x="0" y="112"/>
                  </a:lnTo>
                  <a:cubicBezTo>
                    <a:pt x="0" y="113"/>
                    <a:pt x="1" y="113"/>
                    <a:pt x="1" y="113"/>
                  </a:cubicBezTo>
                  <a:cubicBezTo>
                    <a:pt x="3" y="113"/>
                    <a:pt x="9" y="109"/>
                    <a:pt x="15" y="105"/>
                  </a:cubicBezTo>
                  <a:lnTo>
                    <a:pt x="15" y="103"/>
                  </a:lnTo>
                  <a:close/>
                  <a:moveTo>
                    <a:pt x="141" y="117"/>
                  </a:moveTo>
                  <a:cubicBezTo>
                    <a:pt x="142" y="118"/>
                    <a:pt x="135" y="123"/>
                    <a:pt x="126" y="125"/>
                  </a:cubicBezTo>
                  <a:lnTo>
                    <a:pt x="125" y="124"/>
                  </a:lnTo>
                  <a:cubicBezTo>
                    <a:pt x="129" y="119"/>
                    <a:pt x="135" y="117"/>
                    <a:pt x="141" y="117"/>
                  </a:cubicBezTo>
                  <a:close/>
                  <a:moveTo>
                    <a:pt x="132" y="129"/>
                  </a:moveTo>
                  <a:cubicBezTo>
                    <a:pt x="130" y="129"/>
                    <a:pt x="126" y="131"/>
                    <a:pt x="121" y="134"/>
                  </a:cubicBezTo>
                  <a:cubicBezTo>
                    <a:pt x="115" y="138"/>
                    <a:pt x="115" y="139"/>
                    <a:pt x="116" y="142"/>
                  </a:cubicBezTo>
                  <a:cubicBezTo>
                    <a:pt x="116" y="142"/>
                    <a:pt x="116" y="142"/>
                    <a:pt x="116" y="142"/>
                  </a:cubicBezTo>
                  <a:cubicBezTo>
                    <a:pt x="119" y="142"/>
                    <a:pt x="125" y="138"/>
                    <a:pt x="125" y="138"/>
                  </a:cubicBezTo>
                  <a:cubicBezTo>
                    <a:pt x="132" y="134"/>
                    <a:pt x="130" y="133"/>
                    <a:pt x="130" y="132"/>
                  </a:cubicBezTo>
                  <a:cubicBezTo>
                    <a:pt x="133" y="129"/>
                    <a:pt x="133" y="129"/>
                    <a:pt x="132" y="129"/>
                  </a:cubicBezTo>
                  <a:close/>
                  <a:moveTo>
                    <a:pt x="203" y="139"/>
                  </a:moveTo>
                  <a:cubicBezTo>
                    <a:pt x="203" y="139"/>
                    <a:pt x="203" y="139"/>
                    <a:pt x="203" y="139"/>
                  </a:cubicBezTo>
                  <a:lnTo>
                    <a:pt x="197" y="145"/>
                  </a:lnTo>
                  <a:lnTo>
                    <a:pt x="189" y="148"/>
                  </a:lnTo>
                  <a:lnTo>
                    <a:pt x="196" y="143"/>
                  </a:lnTo>
                  <a:cubicBezTo>
                    <a:pt x="200" y="140"/>
                    <a:pt x="202" y="139"/>
                    <a:pt x="203" y="139"/>
                  </a:cubicBezTo>
                  <a:close/>
                  <a:moveTo>
                    <a:pt x="196" y="152"/>
                  </a:moveTo>
                  <a:cubicBezTo>
                    <a:pt x="196" y="152"/>
                    <a:pt x="192" y="154"/>
                    <a:pt x="185" y="158"/>
                  </a:cubicBezTo>
                  <a:cubicBezTo>
                    <a:pt x="179" y="164"/>
                    <a:pt x="171" y="169"/>
                    <a:pt x="163" y="171"/>
                  </a:cubicBezTo>
                  <a:lnTo>
                    <a:pt x="162" y="170"/>
                  </a:lnTo>
                  <a:lnTo>
                    <a:pt x="178" y="162"/>
                  </a:lnTo>
                  <a:cubicBezTo>
                    <a:pt x="190" y="155"/>
                    <a:pt x="195" y="152"/>
                    <a:pt x="196" y="152"/>
                  </a:cubicBezTo>
                  <a:close/>
                  <a:moveTo>
                    <a:pt x="266" y="162"/>
                  </a:moveTo>
                  <a:lnTo>
                    <a:pt x="266" y="162"/>
                  </a:lnTo>
                  <a:cubicBezTo>
                    <a:pt x="259" y="167"/>
                    <a:pt x="252" y="172"/>
                    <a:pt x="252" y="172"/>
                  </a:cubicBezTo>
                  <a:cubicBezTo>
                    <a:pt x="250" y="173"/>
                    <a:pt x="249" y="174"/>
                    <a:pt x="249" y="174"/>
                  </a:cubicBezTo>
                  <a:cubicBezTo>
                    <a:pt x="249" y="174"/>
                    <a:pt x="254" y="171"/>
                    <a:pt x="259" y="167"/>
                  </a:cubicBezTo>
                  <a:lnTo>
                    <a:pt x="266" y="162"/>
                  </a:lnTo>
                  <a:close/>
                  <a:moveTo>
                    <a:pt x="231" y="159"/>
                  </a:moveTo>
                  <a:cubicBezTo>
                    <a:pt x="232" y="159"/>
                    <a:pt x="228" y="161"/>
                    <a:pt x="219" y="166"/>
                  </a:cubicBezTo>
                  <a:lnTo>
                    <a:pt x="204" y="174"/>
                  </a:lnTo>
                  <a:cubicBezTo>
                    <a:pt x="203" y="173"/>
                    <a:pt x="211" y="170"/>
                    <a:pt x="226" y="161"/>
                  </a:cubicBezTo>
                  <a:cubicBezTo>
                    <a:pt x="229" y="159"/>
                    <a:pt x="231" y="159"/>
                    <a:pt x="231" y="159"/>
                  </a:cubicBezTo>
                  <a:close/>
                  <a:moveTo>
                    <a:pt x="331" y="189"/>
                  </a:moveTo>
                  <a:cubicBezTo>
                    <a:pt x="331" y="189"/>
                    <a:pt x="329" y="190"/>
                    <a:pt x="325" y="194"/>
                  </a:cubicBezTo>
                  <a:lnTo>
                    <a:pt x="326" y="195"/>
                  </a:lnTo>
                  <a:cubicBezTo>
                    <a:pt x="332" y="191"/>
                    <a:pt x="332" y="191"/>
                    <a:pt x="332" y="190"/>
                  </a:cubicBezTo>
                  <a:cubicBezTo>
                    <a:pt x="332" y="189"/>
                    <a:pt x="332" y="189"/>
                    <a:pt x="331" y="189"/>
                  </a:cubicBezTo>
                  <a:close/>
                  <a:moveTo>
                    <a:pt x="202" y="188"/>
                  </a:moveTo>
                  <a:lnTo>
                    <a:pt x="202" y="189"/>
                  </a:lnTo>
                  <a:cubicBezTo>
                    <a:pt x="196" y="193"/>
                    <a:pt x="190" y="197"/>
                    <a:pt x="188" y="197"/>
                  </a:cubicBezTo>
                  <a:cubicBezTo>
                    <a:pt x="188" y="197"/>
                    <a:pt x="188" y="197"/>
                    <a:pt x="188" y="197"/>
                  </a:cubicBezTo>
                  <a:lnTo>
                    <a:pt x="188" y="195"/>
                  </a:lnTo>
                  <a:cubicBezTo>
                    <a:pt x="192" y="192"/>
                    <a:pt x="197" y="190"/>
                    <a:pt x="202" y="188"/>
                  </a:cubicBezTo>
                  <a:close/>
                  <a:moveTo>
                    <a:pt x="242" y="199"/>
                  </a:moveTo>
                  <a:cubicBezTo>
                    <a:pt x="244" y="199"/>
                    <a:pt x="237" y="204"/>
                    <a:pt x="226" y="211"/>
                  </a:cubicBezTo>
                  <a:lnTo>
                    <a:pt x="225" y="209"/>
                  </a:lnTo>
                  <a:cubicBezTo>
                    <a:pt x="231" y="205"/>
                    <a:pt x="238" y="200"/>
                    <a:pt x="239" y="200"/>
                  </a:cubicBezTo>
                  <a:cubicBezTo>
                    <a:pt x="239" y="200"/>
                    <a:pt x="239" y="200"/>
                    <a:pt x="239" y="200"/>
                  </a:cubicBezTo>
                  <a:cubicBezTo>
                    <a:pt x="241" y="199"/>
                    <a:pt x="242" y="199"/>
                    <a:pt x="242" y="199"/>
                  </a:cubicBezTo>
                  <a:close/>
                  <a:moveTo>
                    <a:pt x="244" y="208"/>
                  </a:moveTo>
                  <a:lnTo>
                    <a:pt x="245" y="209"/>
                  </a:lnTo>
                  <a:cubicBezTo>
                    <a:pt x="245" y="210"/>
                    <a:pt x="245" y="210"/>
                    <a:pt x="238" y="215"/>
                  </a:cubicBezTo>
                  <a:lnTo>
                    <a:pt x="237" y="213"/>
                  </a:lnTo>
                  <a:lnTo>
                    <a:pt x="244" y="208"/>
                  </a:lnTo>
                  <a:close/>
                  <a:moveTo>
                    <a:pt x="272" y="204"/>
                  </a:moveTo>
                  <a:cubicBezTo>
                    <a:pt x="267" y="208"/>
                    <a:pt x="262" y="211"/>
                    <a:pt x="258" y="216"/>
                  </a:cubicBezTo>
                  <a:cubicBezTo>
                    <a:pt x="258" y="216"/>
                    <a:pt x="265" y="211"/>
                    <a:pt x="265" y="211"/>
                  </a:cubicBezTo>
                  <a:cubicBezTo>
                    <a:pt x="265" y="211"/>
                    <a:pt x="273" y="207"/>
                    <a:pt x="272" y="206"/>
                  </a:cubicBezTo>
                  <a:lnTo>
                    <a:pt x="272" y="204"/>
                  </a:lnTo>
                  <a:close/>
                  <a:moveTo>
                    <a:pt x="192" y="221"/>
                  </a:moveTo>
                  <a:lnTo>
                    <a:pt x="185" y="227"/>
                  </a:lnTo>
                  <a:cubicBezTo>
                    <a:pt x="185" y="227"/>
                    <a:pt x="185" y="227"/>
                    <a:pt x="185" y="227"/>
                  </a:cubicBezTo>
                  <a:cubicBezTo>
                    <a:pt x="184" y="227"/>
                    <a:pt x="183" y="227"/>
                    <a:pt x="182" y="227"/>
                  </a:cubicBezTo>
                  <a:cubicBezTo>
                    <a:pt x="181" y="227"/>
                    <a:pt x="181" y="227"/>
                    <a:pt x="184" y="225"/>
                  </a:cubicBezTo>
                  <a:cubicBezTo>
                    <a:pt x="184" y="224"/>
                    <a:pt x="192" y="221"/>
                    <a:pt x="192" y="221"/>
                  </a:cubicBezTo>
                  <a:close/>
                  <a:moveTo>
                    <a:pt x="233" y="239"/>
                  </a:moveTo>
                  <a:lnTo>
                    <a:pt x="233" y="239"/>
                  </a:lnTo>
                  <a:cubicBezTo>
                    <a:pt x="234" y="240"/>
                    <a:pt x="234" y="241"/>
                    <a:pt x="227" y="246"/>
                  </a:cubicBezTo>
                  <a:cubicBezTo>
                    <a:pt x="227" y="246"/>
                    <a:pt x="221" y="251"/>
                    <a:pt x="220" y="251"/>
                  </a:cubicBezTo>
                  <a:cubicBezTo>
                    <a:pt x="219" y="251"/>
                    <a:pt x="219" y="251"/>
                    <a:pt x="219" y="250"/>
                  </a:cubicBezTo>
                  <a:cubicBezTo>
                    <a:pt x="219" y="249"/>
                    <a:pt x="226" y="244"/>
                    <a:pt x="226" y="244"/>
                  </a:cubicBezTo>
                  <a:lnTo>
                    <a:pt x="225" y="244"/>
                  </a:lnTo>
                  <a:cubicBezTo>
                    <a:pt x="232" y="239"/>
                    <a:pt x="233" y="239"/>
                    <a:pt x="233" y="239"/>
                  </a:cubicBezTo>
                  <a:close/>
                  <a:moveTo>
                    <a:pt x="243" y="257"/>
                  </a:moveTo>
                  <a:cubicBezTo>
                    <a:pt x="243" y="257"/>
                    <a:pt x="243" y="257"/>
                    <a:pt x="244" y="258"/>
                  </a:cubicBezTo>
                  <a:cubicBezTo>
                    <a:pt x="244" y="259"/>
                    <a:pt x="237" y="264"/>
                    <a:pt x="237" y="264"/>
                  </a:cubicBezTo>
                  <a:cubicBezTo>
                    <a:pt x="235" y="265"/>
                    <a:pt x="234" y="266"/>
                    <a:pt x="234" y="266"/>
                  </a:cubicBezTo>
                  <a:cubicBezTo>
                    <a:pt x="233" y="266"/>
                    <a:pt x="237" y="262"/>
                    <a:pt x="236" y="262"/>
                  </a:cubicBezTo>
                  <a:cubicBezTo>
                    <a:pt x="240" y="258"/>
                    <a:pt x="242" y="257"/>
                    <a:pt x="243" y="257"/>
                  </a:cubicBezTo>
                  <a:close/>
                  <a:moveTo>
                    <a:pt x="272" y="261"/>
                  </a:moveTo>
                  <a:cubicBezTo>
                    <a:pt x="273" y="261"/>
                    <a:pt x="270" y="264"/>
                    <a:pt x="261" y="271"/>
                  </a:cubicBezTo>
                  <a:cubicBezTo>
                    <a:pt x="256" y="274"/>
                    <a:pt x="254" y="276"/>
                    <a:pt x="254" y="276"/>
                  </a:cubicBezTo>
                  <a:cubicBezTo>
                    <a:pt x="254" y="276"/>
                    <a:pt x="254" y="275"/>
                    <a:pt x="254" y="275"/>
                  </a:cubicBezTo>
                  <a:cubicBezTo>
                    <a:pt x="258" y="271"/>
                    <a:pt x="263" y="267"/>
                    <a:pt x="267" y="265"/>
                  </a:cubicBezTo>
                  <a:lnTo>
                    <a:pt x="267" y="264"/>
                  </a:lnTo>
                  <a:cubicBezTo>
                    <a:pt x="270" y="262"/>
                    <a:pt x="271" y="261"/>
                    <a:pt x="272" y="261"/>
                  </a:cubicBezTo>
                  <a:close/>
                  <a:moveTo>
                    <a:pt x="272" y="272"/>
                  </a:moveTo>
                  <a:lnTo>
                    <a:pt x="272" y="273"/>
                  </a:lnTo>
                  <a:cubicBezTo>
                    <a:pt x="266" y="277"/>
                    <a:pt x="260" y="282"/>
                    <a:pt x="258" y="282"/>
                  </a:cubicBezTo>
                  <a:cubicBezTo>
                    <a:pt x="257" y="282"/>
                    <a:pt x="257" y="282"/>
                    <a:pt x="257" y="282"/>
                  </a:cubicBezTo>
                  <a:lnTo>
                    <a:pt x="264" y="276"/>
                  </a:lnTo>
                  <a:lnTo>
                    <a:pt x="272" y="272"/>
                  </a:lnTo>
                  <a:close/>
                  <a:moveTo>
                    <a:pt x="294" y="345"/>
                  </a:moveTo>
                  <a:lnTo>
                    <a:pt x="295" y="346"/>
                  </a:lnTo>
                  <a:cubicBezTo>
                    <a:pt x="288" y="350"/>
                    <a:pt x="282" y="355"/>
                    <a:pt x="281" y="355"/>
                  </a:cubicBezTo>
                  <a:cubicBezTo>
                    <a:pt x="281" y="355"/>
                    <a:pt x="281" y="355"/>
                    <a:pt x="281" y="355"/>
                  </a:cubicBezTo>
                  <a:lnTo>
                    <a:pt x="286" y="349"/>
                  </a:lnTo>
                  <a:lnTo>
                    <a:pt x="294" y="345"/>
                  </a:lnTo>
                  <a:close/>
                  <a:moveTo>
                    <a:pt x="375" y="347"/>
                  </a:moveTo>
                  <a:lnTo>
                    <a:pt x="375" y="348"/>
                  </a:lnTo>
                  <a:cubicBezTo>
                    <a:pt x="369" y="352"/>
                    <a:pt x="363" y="357"/>
                    <a:pt x="361" y="357"/>
                  </a:cubicBezTo>
                  <a:cubicBezTo>
                    <a:pt x="361" y="357"/>
                    <a:pt x="361" y="357"/>
                    <a:pt x="360" y="357"/>
                  </a:cubicBezTo>
                  <a:lnTo>
                    <a:pt x="360" y="356"/>
                  </a:lnTo>
                  <a:cubicBezTo>
                    <a:pt x="365" y="353"/>
                    <a:pt x="369" y="350"/>
                    <a:pt x="375" y="347"/>
                  </a:cubicBezTo>
                  <a:close/>
                  <a:moveTo>
                    <a:pt x="98" y="347"/>
                  </a:moveTo>
                  <a:lnTo>
                    <a:pt x="98" y="347"/>
                  </a:lnTo>
                  <a:cubicBezTo>
                    <a:pt x="93" y="349"/>
                    <a:pt x="89" y="353"/>
                    <a:pt x="83" y="355"/>
                  </a:cubicBezTo>
                  <a:cubicBezTo>
                    <a:pt x="80" y="357"/>
                    <a:pt x="79" y="359"/>
                    <a:pt x="79" y="359"/>
                  </a:cubicBezTo>
                  <a:cubicBezTo>
                    <a:pt x="80" y="359"/>
                    <a:pt x="84" y="357"/>
                    <a:pt x="92" y="353"/>
                  </a:cubicBezTo>
                  <a:cubicBezTo>
                    <a:pt x="99" y="348"/>
                    <a:pt x="99" y="348"/>
                    <a:pt x="98" y="347"/>
                  </a:cubicBezTo>
                  <a:close/>
                  <a:moveTo>
                    <a:pt x="316" y="364"/>
                  </a:moveTo>
                  <a:cubicBezTo>
                    <a:pt x="316" y="365"/>
                    <a:pt x="316" y="365"/>
                    <a:pt x="309" y="369"/>
                  </a:cubicBezTo>
                  <a:cubicBezTo>
                    <a:pt x="304" y="373"/>
                    <a:pt x="299" y="375"/>
                    <a:pt x="294" y="377"/>
                  </a:cubicBezTo>
                  <a:cubicBezTo>
                    <a:pt x="301" y="373"/>
                    <a:pt x="308" y="368"/>
                    <a:pt x="316" y="364"/>
                  </a:cubicBezTo>
                  <a:close/>
                  <a:moveTo>
                    <a:pt x="339" y="388"/>
                  </a:moveTo>
                  <a:lnTo>
                    <a:pt x="340" y="390"/>
                  </a:lnTo>
                  <a:cubicBezTo>
                    <a:pt x="334" y="394"/>
                    <a:pt x="327" y="398"/>
                    <a:pt x="326" y="398"/>
                  </a:cubicBezTo>
                  <a:cubicBezTo>
                    <a:pt x="326" y="398"/>
                    <a:pt x="326" y="397"/>
                    <a:pt x="326" y="397"/>
                  </a:cubicBezTo>
                  <a:lnTo>
                    <a:pt x="332" y="392"/>
                  </a:lnTo>
                  <a:lnTo>
                    <a:pt x="339" y="388"/>
                  </a:lnTo>
                  <a:close/>
                  <a:moveTo>
                    <a:pt x="379" y="457"/>
                  </a:moveTo>
                  <a:cubicBezTo>
                    <a:pt x="379" y="457"/>
                    <a:pt x="379" y="457"/>
                    <a:pt x="379" y="457"/>
                  </a:cubicBezTo>
                  <a:cubicBezTo>
                    <a:pt x="381" y="458"/>
                    <a:pt x="381" y="458"/>
                    <a:pt x="374" y="464"/>
                  </a:cubicBezTo>
                  <a:cubicBezTo>
                    <a:pt x="371" y="466"/>
                    <a:pt x="369" y="466"/>
                    <a:pt x="367" y="466"/>
                  </a:cubicBezTo>
                  <a:cubicBezTo>
                    <a:pt x="366" y="466"/>
                    <a:pt x="365" y="465"/>
                    <a:pt x="365" y="465"/>
                  </a:cubicBezTo>
                  <a:cubicBezTo>
                    <a:pt x="371" y="460"/>
                    <a:pt x="377" y="457"/>
                    <a:pt x="379" y="457"/>
                  </a:cubicBezTo>
                  <a:close/>
                  <a:moveTo>
                    <a:pt x="410" y="492"/>
                  </a:moveTo>
                  <a:lnTo>
                    <a:pt x="411" y="493"/>
                  </a:lnTo>
                  <a:cubicBezTo>
                    <a:pt x="405" y="497"/>
                    <a:pt x="398" y="501"/>
                    <a:pt x="397" y="501"/>
                  </a:cubicBezTo>
                  <a:cubicBezTo>
                    <a:pt x="396" y="501"/>
                    <a:pt x="396" y="501"/>
                    <a:pt x="396" y="501"/>
                  </a:cubicBezTo>
                  <a:lnTo>
                    <a:pt x="395" y="501"/>
                  </a:lnTo>
                  <a:cubicBezTo>
                    <a:pt x="400" y="497"/>
                    <a:pt x="405" y="494"/>
                    <a:pt x="410" y="492"/>
                  </a:cubicBezTo>
                  <a:close/>
                  <a:moveTo>
                    <a:pt x="500" y="545"/>
                  </a:moveTo>
                  <a:cubicBezTo>
                    <a:pt x="501" y="545"/>
                    <a:pt x="501" y="545"/>
                    <a:pt x="501" y="545"/>
                  </a:cubicBezTo>
                  <a:cubicBezTo>
                    <a:pt x="502" y="547"/>
                    <a:pt x="502" y="547"/>
                    <a:pt x="494" y="551"/>
                  </a:cubicBezTo>
                  <a:cubicBezTo>
                    <a:pt x="494" y="551"/>
                    <a:pt x="489" y="555"/>
                    <a:pt x="487" y="555"/>
                  </a:cubicBezTo>
                  <a:cubicBezTo>
                    <a:pt x="486" y="555"/>
                    <a:pt x="486" y="555"/>
                    <a:pt x="486" y="554"/>
                  </a:cubicBezTo>
                  <a:lnTo>
                    <a:pt x="493" y="549"/>
                  </a:lnTo>
                  <a:cubicBezTo>
                    <a:pt x="498" y="546"/>
                    <a:pt x="500" y="545"/>
                    <a:pt x="500" y="545"/>
                  </a:cubicBezTo>
                  <a:close/>
                  <a:moveTo>
                    <a:pt x="515" y="552"/>
                  </a:moveTo>
                  <a:lnTo>
                    <a:pt x="515" y="553"/>
                  </a:lnTo>
                  <a:cubicBezTo>
                    <a:pt x="509" y="557"/>
                    <a:pt x="502" y="561"/>
                    <a:pt x="501" y="561"/>
                  </a:cubicBezTo>
                  <a:cubicBezTo>
                    <a:pt x="501" y="561"/>
                    <a:pt x="501" y="561"/>
                    <a:pt x="501" y="561"/>
                  </a:cubicBezTo>
                  <a:lnTo>
                    <a:pt x="507" y="556"/>
                  </a:lnTo>
                  <a:lnTo>
                    <a:pt x="515" y="552"/>
                  </a:lnTo>
                  <a:close/>
                  <a:moveTo>
                    <a:pt x="475" y="589"/>
                  </a:moveTo>
                  <a:cubicBezTo>
                    <a:pt x="476" y="589"/>
                    <a:pt x="474" y="591"/>
                    <a:pt x="470" y="594"/>
                  </a:cubicBezTo>
                  <a:cubicBezTo>
                    <a:pt x="466" y="597"/>
                    <a:pt x="464" y="598"/>
                    <a:pt x="464" y="598"/>
                  </a:cubicBezTo>
                  <a:cubicBezTo>
                    <a:pt x="463" y="598"/>
                    <a:pt x="463" y="597"/>
                    <a:pt x="463" y="597"/>
                  </a:cubicBezTo>
                  <a:cubicBezTo>
                    <a:pt x="461" y="596"/>
                    <a:pt x="461" y="596"/>
                    <a:pt x="469" y="593"/>
                  </a:cubicBezTo>
                  <a:lnTo>
                    <a:pt x="469" y="591"/>
                  </a:lnTo>
                  <a:cubicBezTo>
                    <a:pt x="472" y="590"/>
                    <a:pt x="474" y="589"/>
                    <a:pt x="475" y="589"/>
                  </a:cubicBezTo>
                  <a:close/>
                  <a:moveTo>
                    <a:pt x="474" y="599"/>
                  </a:moveTo>
                  <a:cubicBezTo>
                    <a:pt x="474" y="600"/>
                    <a:pt x="474" y="600"/>
                    <a:pt x="467" y="605"/>
                  </a:cubicBezTo>
                  <a:lnTo>
                    <a:pt x="473" y="599"/>
                  </a:lnTo>
                  <a:close/>
                  <a:moveTo>
                    <a:pt x="479" y="608"/>
                  </a:moveTo>
                  <a:lnTo>
                    <a:pt x="479" y="609"/>
                  </a:lnTo>
                  <a:cubicBezTo>
                    <a:pt x="480" y="611"/>
                    <a:pt x="480" y="611"/>
                    <a:pt x="473" y="615"/>
                  </a:cubicBezTo>
                  <a:lnTo>
                    <a:pt x="473" y="614"/>
                  </a:lnTo>
                  <a:lnTo>
                    <a:pt x="479" y="608"/>
                  </a:lnTo>
                  <a:close/>
                  <a:moveTo>
                    <a:pt x="467" y="614"/>
                  </a:moveTo>
                  <a:cubicBezTo>
                    <a:pt x="467" y="614"/>
                    <a:pt x="466" y="614"/>
                    <a:pt x="464" y="615"/>
                  </a:cubicBezTo>
                  <a:cubicBezTo>
                    <a:pt x="464" y="615"/>
                    <a:pt x="464" y="615"/>
                    <a:pt x="464" y="615"/>
                  </a:cubicBezTo>
                  <a:cubicBezTo>
                    <a:pt x="465" y="615"/>
                    <a:pt x="468" y="614"/>
                    <a:pt x="467" y="614"/>
                  </a:cubicBezTo>
                  <a:close/>
                  <a:moveTo>
                    <a:pt x="498" y="608"/>
                  </a:moveTo>
                  <a:lnTo>
                    <a:pt x="500" y="609"/>
                  </a:lnTo>
                  <a:cubicBezTo>
                    <a:pt x="500" y="611"/>
                    <a:pt x="493" y="615"/>
                    <a:pt x="493" y="615"/>
                  </a:cubicBezTo>
                  <a:cubicBezTo>
                    <a:pt x="493" y="615"/>
                    <a:pt x="487" y="620"/>
                    <a:pt x="485" y="620"/>
                  </a:cubicBezTo>
                  <a:cubicBezTo>
                    <a:pt x="485" y="620"/>
                    <a:pt x="485" y="620"/>
                    <a:pt x="485" y="619"/>
                  </a:cubicBezTo>
                  <a:cubicBezTo>
                    <a:pt x="489" y="615"/>
                    <a:pt x="494" y="612"/>
                    <a:pt x="498" y="609"/>
                  </a:cubicBezTo>
                  <a:lnTo>
                    <a:pt x="498" y="608"/>
                  </a:lnTo>
                  <a:close/>
                  <a:moveTo>
                    <a:pt x="525" y="648"/>
                  </a:moveTo>
                  <a:cubicBezTo>
                    <a:pt x="526" y="648"/>
                    <a:pt x="525" y="648"/>
                    <a:pt x="523" y="650"/>
                  </a:cubicBezTo>
                  <a:cubicBezTo>
                    <a:pt x="517" y="653"/>
                    <a:pt x="513" y="655"/>
                    <a:pt x="508" y="658"/>
                  </a:cubicBezTo>
                  <a:cubicBezTo>
                    <a:pt x="508" y="658"/>
                    <a:pt x="505" y="660"/>
                    <a:pt x="505" y="660"/>
                  </a:cubicBezTo>
                  <a:cubicBezTo>
                    <a:pt x="505" y="660"/>
                    <a:pt x="505" y="659"/>
                    <a:pt x="507" y="658"/>
                  </a:cubicBezTo>
                  <a:lnTo>
                    <a:pt x="514" y="652"/>
                  </a:lnTo>
                  <a:cubicBezTo>
                    <a:pt x="519" y="650"/>
                    <a:pt x="524" y="648"/>
                    <a:pt x="525" y="648"/>
                  </a:cubicBezTo>
                  <a:close/>
                  <a:moveTo>
                    <a:pt x="570" y="663"/>
                  </a:moveTo>
                  <a:cubicBezTo>
                    <a:pt x="570" y="664"/>
                    <a:pt x="570" y="664"/>
                    <a:pt x="563" y="669"/>
                  </a:cubicBezTo>
                  <a:cubicBezTo>
                    <a:pt x="557" y="673"/>
                    <a:pt x="549" y="677"/>
                    <a:pt x="548" y="677"/>
                  </a:cubicBezTo>
                  <a:cubicBezTo>
                    <a:pt x="554" y="670"/>
                    <a:pt x="562" y="665"/>
                    <a:pt x="570" y="663"/>
                  </a:cubicBezTo>
                  <a:close/>
                  <a:moveTo>
                    <a:pt x="663" y="792"/>
                  </a:moveTo>
                  <a:cubicBezTo>
                    <a:pt x="665" y="792"/>
                    <a:pt x="654" y="799"/>
                    <a:pt x="643" y="805"/>
                  </a:cubicBezTo>
                  <a:cubicBezTo>
                    <a:pt x="636" y="808"/>
                    <a:pt x="632" y="810"/>
                    <a:pt x="632" y="810"/>
                  </a:cubicBezTo>
                  <a:cubicBezTo>
                    <a:pt x="632" y="810"/>
                    <a:pt x="635" y="808"/>
                    <a:pt x="642" y="803"/>
                  </a:cubicBezTo>
                  <a:cubicBezTo>
                    <a:pt x="649" y="798"/>
                    <a:pt x="655" y="794"/>
                    <a:pt x="656" y="794"/>
                  </a:cubicBezTo>
                  <a:cubicBezTo>
                    <a:pt x="657" y="794"/>
                    <a:pt x="657" y="794"/>
                    <a:pt x="657" y="794"/>
                  </a:cubicBezTo>
                  <a:cubicBezTo>
                    <a:pt x="660" y="793"/>
                    <a:pt x="662" y="792"/>
                    <a:pt x="663" y="792"/>
                  </a:cubicBezTo>
                  <a:close/>
                  <a:moveTo>
                    <a:pt x="149" y="0"/>
                  </a:moveTo>
                  <a:cubicBezTo>
                    <a:pt x="148" y="0"/>
                    <a:pt x="146" y="1"/>
                    <a:pt x="143" y="3"/>
                  </a:cubicBezTo>
                  <a:cubicBezTo>
                    <a:pt x="129" y="13"/>
                    <a:pt x="121" y="17"/>
                    <a:pt x="123" y="18"/>
                  </a:cubicBezTo>
                  <a:cubicBezTo>
                    <a:pt x="123" y="19"/>
                    <a:pt x="123" y="19"/>
                    <a:pt x="116" y="24"/>
                  </a:cubicBezTo>
                  <a:cubicBezTo>
                    <a:pt x="116" y="24"/>
                    <a:pt x="115" y="23"/>
                    <a:pt x="115" y="22"/>
                  </a:cubicBezTo>
                  <a:cubicBezTo>
                    <a:pt x="114" y="21"/>
                    <a:pt x="114" y="20"/>
                    <a:pt x="113" y="20"/>
                  </a:cubicBezTo>
                  <a:cubicBezTo>
                    <a:pt x="111" y="20"/>
                    <a:pt x="109" y="21"/>
                    <a:pt x="105" y="23"/>
                  </a:cubicBezTo>
                  <a:cubicBezTo>
                    <a:pt x="98" y="25"/>
                    <a:pt x="87" y="32"/>
                    <a:pt x="89" y="32"/>
                  </a:cubicBezTo>
                  <a:cubicBezTo>
                    <a:pt x="89" y="32"/>
                    <a:pt x="90" y="32"/>
                    <a:pt x="91" y="32"/>
                  </a:cubicBezTo>
                  <a:lnTo>
                    <a:pt x="91" y="32"/>
                  </a:lnTo>
                  <a:lnTo>
                    <a:pt x="84" y="37"/>
                  </a:lnTo>
                  <a:cubicBezTo>
                    <a:pt x="73" y="45"/>
                    <a:pt x="68" y="49"/>
                    <a:pt x="69" y="49"/>
                  </a:cubicBezTo>
                  <a:cubicBezTo>
                    <a:pt x="70" y="49"/>
                    <a:pt x="76" y="46"/>
                    <a:pt x="86" y="40"/>
                  </a:cubicBezTo>
                  <a:cubicBezTo>
                    <a:pt x="97" y="32"/>
                    <a:pt x="102" y="28"/>
                    <a:pt x="103" y="28"/>
                  </a:cubicBezTo>
                  <a:lnTo>
                    <a:pt x="103" y="28"/>
                  </a:lnTo>
                  <a:cubicBezTo>
                    <a:pt x="103" y="28"/>
                    <a:pt x="100" y="31"/>
                    <a:pt x="93" y="36"/>
                  </a:cubicBezTo>
                  <a:cubicBezTo>
                    <a:pt x="79" y="45"/>
                    <a:pt x="80" y="46"/>
                    <a:pt x="80" y="47"/>
                  </a:cubicBezTo>
                  <a:cubicBezTo>
                    <a:pt x="81" y="49"/>
                    <a:pt x="81" y="49"/>
                    <a:pt x="74" y="53"/>
                  </a:cubicBezTo>
                  <a:cubicBezTo>
                    <a:pt x="67" y="57"/>
                    <a:pt x="61" y="63"/>
                    <a:pt x="61" y="64"/>
                  </a:cubicBezTo>
                  <a:cubicBezTo>
                    <a:pt x="61" y="65"/>
                    <a:pt x="62" y="65"/>
                    <a:pt x="62" y="65"/>
                  </a:cubicBezTo>
                  <a:cubicBezTo>
                    <a:pt x="63" y="65"/>
                    <a:pt x="64" y="64"/>
                    <a:pt x="69" y="61"/>
                  </a:cubicBezTo>
                  <a:cubicBezTo>
                    <a:pt x="71" y="59"/>
                    <a:pt x="73" y="58"/>
                    <a:pt x="74" y="58"/>
                  </a:cubicBezTo>
                  <a:lnTo>
                    <a:pt x="74" y="58"/>
                  </a:lnTo>
                  <a:cubicBezTo>
                    <a:pt x="74" y="58"/>
                    <a:pt x="71" y="61"/>
                    <a:pt x="63" y="68"/>
                  </a:cubicBezTo>
                  <a:cubicBezTo>
                    <a:pt x="60" y="70"/>
                    <a:pt x="59" y="71"/>
                    <a:pt x="59" y="71"/>
                  </a:cubicBezTo>
                  <a:cubicBezTo>
                    <a:pt x="59" y="71"/>
                    <a:pt x="62" y="69"/>
                    <a:pt x="70" y="63"/>
                  </a:cubicBezTo>
                  <a:cubicBezTo>
                    <a:pt x="76" y="59"/>
                    <a:pt x="80" y="57"/>
                    <a:pt x="81" y="57"/>
                  </a:cubicBezTo>
                  <a:cubicBezTo>
                    <a:pt x="83" y="57"/>
                    <a:pt x="80" y="61"/>
                    <a:pt x="72" y="66"/>
                  </a:cubicBezTo>
                  <a:cubicBezTo>
                    <a:pt x="72" y="66"/>
                    <a:pt x="72" y="68"/>
                    <a:pt x="73" y="69"/>
                  </a:cubicBezTo>
                  <a:cubicBezTo>
                    <a:pt x="73" y="69"/>
                    <a:pt x="81" y="64"/>
                    <a:pt x="88" y="60"/>
                  </a:cubicBezTo>
                  <a:cubicBezTo>
                    <a:pt x="96" y="55"/>
                    <a:pt x="100" y="52"/>
                    <a:pt x="100" y="52"/>
                  </a:cubicBezTo>
                  <a:lnTo>
                    <a:pt x="100" y="52"/>
                  </a:lnTo>
                  <a:cubicBezTo>
                    <a:pt x="100" y="52"/>
                    <a:pt x="99" y="54"/>
                    <a:pt x="96" y="56"/>
                  </a:cubicBezTo>
                  <a:cubicBezTo>
                    <a:pt x="91" y="60"/>
                    <a:pt x="87" y="63"/>
                    <a:pt x="82" y="66"/>
                  </a:cubicBezTo>
                  <a:cubicBezTo>
                    <a:pt x="74" y="71"/>
                    <a:pt x="75" y="72"/>
                    <a:pt x="75" y="73"/>
                  </a:cubicBezTo>
                  <a:cubicBezTo>
                    <a:pt x="76" y="74"/>
                    <a:pt x="77" y="75"/>
                    <a:pt x="78" y="75"/>
                  </a:cubicBezTo>
                  <a:cubicBezTo>
                    <a:pt x="79" y="75"/>
                    <a:pt x="81" y="74"/>
                    <a:pt x="84" y="71"/>
                  </a:cubicBezTo>
                  <a:lnTo>
                    <a:pt x="84" y="71"/>
                  </a:lnTo>
                  <a:lnTo>
                    <a:pt x="78" y="77"/>
                  </a:lnTo>
                  <a:cubicBezTo>
                    <a:pt x="78" y="77"/>
                    <a:pt x="75" y="79"/>
                    <a:pt x="75" y="79"/>
                  </a:cubicBezTo>
                  <a:cubicBezTo>
                    <a:pt x="75" y="79"/>
                    <a:pt x="76" y="78"/>
                    <a:pt x="79" y="77"/>
                  </a:cubicBezTo>
                  <a:lnTo>
                    <a:pt x="79" y="77"/>
                  </a:lnTo>
                  <a:cubicBezTo>
                    <a:pt x="79" y="77"/>
                    <a:pt x="79" y="78"/>
                    <a:pt x="73" y="84"/>
                  </a:cubicBezTo>
                  <a:cubicBezTo>
                    <a:pt x="71" y="86"/>
                    <a:pt x="71" y="87"/>
                    <a:pt x="72" y="87"/>
                  </a:cubicBezTo>
                  <a:cubicBezTo>
                    <a:pt x="75" y="87"/>
                    <a:pt x="87" y="81"/>
                    <a:pt x="96" y="72"/>
                  </a:cubicBezTo>
                  <a:lnTo>
                    <a:pt x="96" y="73"/>
                  </a:lnTo>
                  <a:cubicBezTo>
                    <a:pt x="96" y="73"/>
                    <a:pt x="96" y="73"/>
                    <a:pt x="96" y="73"/>
                  </a:cubicBezTo>
                  <a:cubicBezTo>
                    <a:pt x="98" y="73"/>
                    <a:pt x="104" y="70"/>
                    <a:pt x="104" y="70"/>
                  </a:cubicBezTo>
                  <a:cubicBezTo>
                    <a:pt x="108" y="67"/>
                    <a:pt x="110" y="66"/>
                    <a:pt x="111" y="66"/>
                  </a:cubicBezTo>
                  <a:cubicBezTo>
                    <a:pt x="111" y="66"/>
                    <a:pt x="111" y="66"/>
                    <a:pt x="111" y="66"/>
                  </a:cubicBezTo>
                  <a:lnTo>
                    <a:pt x="98" y="77"/>
                  </a:lnTo>
                  <a:cubicBezTo>
                    <a:pt x="84" y="85"/>
                    <a:pt x="77" y="90"/>
                    <a:pt x="78" y="90"/>
                  </a:cubicBezTo>
                  <a:cubicBezTo>
                    <a:pt x="79" y="90"/>
                    <a:pt x="83" y="88"/>
                    <a:pt x="91" y="83"/>
                  </a:cubicBezTo>
                  <a:lnTo>
                    <a:pt x="91" y="83"/>
                  </a:lnTo>
                  <a:lnTo>
                    <a:pt x="84" y="88"/>
                  </a:lnTo>
                  <a:cubicBezTo>
                    <a:pt x="80" y="91"/>
                    <a:pt x="78" y="92"/>
                    <a:pt x="81" y="92"/>
                  </a:cubicBezTo>
                  <a:cubicBezTo>
                    <a:pt x="82" y="92"/>
                    <a:pt x="84" y="92"/>
                    <a:pt x="87" y="91"/>
                  </a:cubicBezTo>
                  <a:cubicBezTo>
                    <a:pt x="95" y="88"/>
                    <a:pt x="101" y="83"/>
                    <a:pt x="109" y="79"/>
                  </a:cubicBezTo>
                  <a:cubicBezTo>
                    <a:pt x="114" y="75"/>
                    <a:pt x="115" y="74"/>
                    <a:pt x="116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7" y="75"/>
                    <a:pt x="117" y="75"/>
                    <a:pt x="110" y="80"/>
                  </a:cubicBezTo>
                  <a:cubicBezTo>
                    <a:pt x="102" y="86"/>
                    <a:pt x="99" y="89"/>
                    <a:pt x="100" y="89"/>
                  </a:cubicBezTo>
                  <a:cubicBezTo>
                    <a:pt x="101" y="89"/>
                    <a:pt x="105" y="87"/>
                    <a:pt x="111" y="83"/>
                  </a:cubicBezTo>
                  <a:lnTo>
                    <a:pt x="111" y="83"/>
                  </a:lnTo>
                  <a:lnTo>
                    <a:pt x="105" y="88"/>
                  </a:lnTo>
                  <a:cubicBezTo>
                    <a:pt x="98" y="92"/>
                    <a:pt x="91" y="99"/>
                    <a:pt x="101" y="99"/>
                  </a:cubicBezTo>
                  <a:cubicBezTo>
                    <a:pt x="104" y="102"/>
                    <a:pt x="105" y="106"/>
                    <a:pt x="98" y="110"/>
                  </a:cubicBezTo>
                  <a:cubicBezTo>
                    <a:pt x="96" y="111"/>
                    <a:pt x="96" y="112"/>
                    <a:pt x="97" y="112"/>
                  </a:cubicBezTo>
                  <a:cubicBezTo>
                    <a:pt x="99" y="112"/>
                    <a:pt x="111" y="107"/>
                    <a:pt x="123" y="102"/>
                  </a:cubicBezTo>
                  <a:lnTo>
                    <a:pt x="123" y="102"/>
                  </a:lnTo>
                  <a:cubicBezTo>
                    <a:pt x="116" y="107"/>
                    <a:pt x="116" y="108"/>
                    <a:pt x="117" y="109"/>
                  </a:cubicBezTo>
                  <a:cubicBezTo>
                    <a:pt x="119" y="112"/>
                    <a:pt x="119" y="112"/>
                    <a:pt x="111" y="117"/>
                  </a:cubicBezTo>
                  <a:cubicBezTo>
                    <a:pt x="104" y="122"/>
                    <a:pt x="100" y="124"/>
                    <a:pt x="101" y="124"/>
                  </a:cubicBezTo>
                  <a:cubicBezTo>
                    <a:pt x="101" y="124"/>
                    <a:pt x="105" y="122"/>
                    <a:pt x="113" y="118"/>
                  </a:cubicBezTo>
                  <a:cubicBezTo>
                    <a:pt x="117" y="116"/>
                    <a:pt x="120" y="115"/>
                    <a:pt x="121" y="115"/>
                  </a:cubicBezTo>
                  <a:cubicBezTo>
                    <a:pt x="123" y="115"/>
                    <a:pt x="117" y="120"/>
                    <a:pt x="108" y="127"/>
                  </a:cubicBezTo>
                  <a:cubicBezTo>
                    <a:pt x="100" y="132"/>
                    <a:pt x="101" y="133"/>
                    <a:pt x="102" y="134"/>
                  </a:cubicBezTo>
                  <a:cubicBezTo>
                    <a:pt x="105" y="133"/>
                    <a:pt x="107" y="132"/>
                    <a:pt x="109" y="132"/>
                  </a:cubicBezTo>
                  <a:cubicBezTo>
                    <a:pt x="111" y="132"/>
                    <a:pt x="112" y="133"/>
                    <a:pt x="113" y="135"/>
                  </a:cubicBezTo>
                  <a:cubicBezTo>
                    <a:pt x="113" y="136"/>
                    <a:pt x="113" y="136"/>
                    <a:pt x="114" y="136"/>
                  </a:cubicBezTo>
                  <a:cubicBezTo>
                    <a:pt x="115" y="136"/>
                    <a:pt x="118" y="134"/>
                    <a:pt x="128" y="128"/>
                  </a:cubicBezTo>
                  <a:cubicBezTo>
                    <a:pt x="137" y="122"/>
                    <a:pt x="140" y="120"/>
                    <a:pt x="142" y="120"/>
                  </a:cubicBezTo>
                  <a:cubicBezTo>
                    <a:pt x="143" y="120"/>
                    <a:pt x="144" y="121"/>
                    <a:pt x="144" y="121"/>
                  </a:cubicBezTo>
                  <a:cubicBezTo>
                    <a:pt x="144" y="123"/>
                    <a:pt x="145" y="124"/>
                    <a:pt x="138" y="128"/>
                  </a:cubicBezTo>
                  <a:cubicBezTo>
                    <a:pt x="138" y="128"/>
                    <a:pt x="132" y="134"/>
                    <a:pt x="132" y="135"/>
                  </a:cubicBezTo>
                  <a:cubicBezTo>
                    <a:pt x="133" y="136"/>
                    <a:pt x="133" y="137"/>
                    <a:pt x="126" y="142"/>
                  </a:cubicBezTo>
                  <a:cubicBezTo>
                    <a:pt x="126" y="142"/>
                    <a:pt x="119" y="147"/>
                    <a:pt x="120" y="149"/>
                  </a:cubicBezTo>
                  <a:cubicBezTo>
                    <a:pt x="121" y="151"/>
                    <a:pt x="123" y="153"/>
                    <a:pt x="116" y="157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7" y="158"/>
                    <a:pt x="118" y="157"/>
                    <a:pt x="124" y="154"/>
                  </a:cubicBezTo>
                  <a:cubicBezTo>
                    <a:pt x="128" y="151"/>
                    <a:pt x="132" y="149"/>
                    <a:pt x="134" y="149"/>
                  </a:cubicBezTo>
                  <a:cubicBezTo>
                    <a:pt x="135" y="149"/>
                    <a:pt x="136" y="151"/>
                    <a:pt x="134" y="154"/>
                  </a:cubicBezTo>
                  <a:cubicBezTo>
                    <a:pt x="134" y="155"/>
                    <a:pt x="135" y="157"/>
                    <a:pt x="137" y="157"/>
                  </a:cubicBezTo>
                  <a:cubicBezTo>
                    <a:pt x="138" y="157"/>
                    <a:pt x="141" y="156"/>
                    <a:pt x="144" y="154"/>
                  </a:cubicBezTo>
                  <a:lnTo>
                    <a:pt x="144" y="154"/>
                  </a:lnTo>
                  <a:cubicBezTo>
                    <a:pt x="144" y="155"/>
                    <a:pt x="144" y="155"/>
                    <a:pt x="137" y="160"/>
                  </a:cubicBezTo>
                  <a:cubicBezTo>
                    <a:pt x="129" y="165"/>
                    <a:pt x="126" y="168"/>
                    <a:pt x="127" y="168"/>
                  </a:cubicBezTo>
                  <a:cubicBezTo>
                    <a:pt x="129" y="168"/>
                    <a:pt x="133" y="167"/>
                    <a:pt x="139" y="164"/>
                  </a:cubicBezTo>
                  <a:cubicBezTo>
                    <a:pt x="143" y="162"/>
                    <a:pt x="145" y="161"/>
                    <a:pt x="145" y="161"/>
                  </a:cubicBezTo>
                  <a:lnTo>
                    <a:pt x="145" y="161"/>
                  </a:lnTo>
                  <a:cubicBezTo>
                    <a:pt x="145" y="161"/>
                    <a:pt x="144" y="162"/>
                    <a:pt x="141" y="165"/>
                  </a:cubicBezTo>
                  <a:cubicBezTo>
                    <a:pt x="141" y="165"/>
                    <a:pt x="141" y="165"/>
                    <a:pt x="141" y="165"/>
                  </a:cubicBezTo>
                  <a:cubicBezTo>
                    <a:pt x="142" y="165"/>
                    <a:pt x="144" y="165"/>
                    <a:pt x="148" y="163"/>
                  </a:cubicBezTo>
                  <a:cubicBezTo>
                    <a:pt x="152" y="162"/>
                    <a:pt x="154" y="161"/>
                    <a:pt x="154" y="161"/>
                  </a:cubicBezTo>
                  <a:cubicBezTo>
                    <a:pt x="155" y="161"/>
                    <a:pt x="154" y="162"/>
                    <a:pt x="151" y="166"/>
                  </a:cubicBezTo>
                  <a:cubicBezTo>
                    <a:pt x="143" y="171"/>
                    <a:pt x="144" y="172"/>
                    <a:pt x="144" y="173"/>
                  </a:cubicBezTo>
                  <a:cubicBezTo>
                    <a:pt x="145" y="173"/>
                    <a:pt x="146" y="172"/>
                    <a:pt x="147" y="172"/>
                  </a:cubicBezTo>
                  <a:cubicBezTo>
                    <a:pt x="154" y="172"/>
                    <a:pt x="158" y="181"/>
                    <a:pt x="152" y="186"/>
                  </a:cubicBezTo>
                  <a:cubicBezTo>
                    <a:pt x="157" y="183"/>
                    <a:pt x="159" y="182"/>
                    <a:pt x="160" y="182"/>
                  </a:cubicBezTo>
                  <a:cubicBezTo>
                    <a:pt x="160" y="182"/>
                    <a:pt x="160" y="183"/>
                    <a:pt x="161" y="183"/>
                  </a:cubicBezTo>
                  <a:cubicBezTo>
                    <a:pt x="155" y="187"/>
                    <a:pt x="153" y="189"/>
                    <a:pt x="154" y="189"/>
                  </a:cubicBezTo>
                  <a:cubicBezTo>
                    <a:pt x="154" y="189"/>
                    <a:pt x="160" y="186"/>
                    <a:pt x="169" y="181"/>
                  </a:cubicBezTo>
                  <a:lnTo>
                    <a:pt x="169" y="180"/>
                  </a:lnTo>
                  <a:lnTo>
                    <a:pt x="167" y="179"/>
                  </a:lnTo>
                  <a:cubicBezTo>
                    <a:pt x="173" y="175"/>
                    <a:pt x="177" y="173"/>
                    <a:pt x="178" y="173"/>
                  </a:cubicBezTo>
                  <a:cubicBezTo>
                    <a:pt x="179" y="173"/>
                    <a:pt x="175" y="178"/>
                    <a:pt x="162" y="186"/>
                  </a:cubicBezTo>
                  <a:cubicBezTo>
                    <a:pt x="155" y="192"/>
                    <a:pt x="152" y="194"/>
                    <a:pt x="152" y="194"/>
                  </a:cubicBezTo>
                  <a:cubicBezTo>
                    <a:pt x="152" y="194"/>
                    <a:pt x="156" y="192"/>
                    <a:pt x="163" y="188"/>
                  </a:cubicBezTo>
                  <a:cubicBezTo>
                    <a:pt x="169" y="184"/>
                    <a:pt x="173" y="182"/>
                    <a:pt x="174" y="182"/>
                  </a:cubicBezTo>
                  <a:cubicBezTo>
                    <a:pt x="176" y="182"/>
                    <a:pt x="173" y="185"/>
                    <a:pt x="165" y="191"/>
                  </a:cubicBezTo>
                  <a:cubicBezTo>
                    <a:pt x="158" y="196"/>
                    <a:pt x="154" y="199"/>
                    <a:pt x="154" y="199"/>
                  </a:cubicBezTo>
                  <a:cubicBezTo>
                    <a:pt x="155" y="199"/>
                    <a:pt x="158" y="196"/>
                    <a:pt x="165" y="192"/>
                  </a:cubicBezTo>
                  <a:cubicBezTo>
                    <a:pt x="181" y="183"/>
                    <a:pt x="191" y="179"/>
                    <a:pt x="193" y="179"/>
                  </a:cubicBezTo>
                  <a:cubicBezTo>
                    <a:pt x="195" y="179"/>
                    <a:pt x="189" y="183"/>
                    <a:pt x="175" y="192"/>
                  </a:cubicBezTo>
                  <a:cubicBezTo>
                    <a:pt x="162" y="202"/>
                    <a:pt x="155" y="208"/>
                    <a:pt x="155" y="208"/>
                  </a:cubicBezTo>
                  <a:cubicBezTo>
                    <a:pt x="155" y="208"/>
                    <a:pt x="155" y="208"/>
                    <a:pt x="156" y="208"/>
                  </a:cubicBezTo>
                  <a:cubicBezTo>
                    <a:pt x="158" y="208"/>
                    <a:pt x="164" y="204"/>
                    <a:pt x="170" y="200"/>
                  </a:cubicBezTo>
                  <a:cubicBezTo>
                    <a:pt x="176" y="195"/>
                    <a:pt x="180" y="193"/>
                    <a:pt x="181" y="193"/>
                  </a:cubicBezTo>
                  <a:lnTo>
                    <a:pt x="181" y="193"/>
                  </a:lnTo>
                  <a:cubicBezTo>
                    <a:pt x="181" y="193"/>
                    <a:pt x="178" y="196"/>
                    <a:pt x="171" y="202"/>
                  </a:cubicBezTo>
                  <a:cubicBezTo>
                    <a:pt x="158" y="213"/>
                    <a:pt x="154" y="218"/>
                    <a:pt x="158" y="218"/>
                  </a:cubicBezTo>
                  <a:cubicBezTo>
                    <a:pt x="160" y="218"/>
                    <a:pt x="163" y="217"/>
                    <a:pt x="169" y="215"/>
                  </a:cubicBezTo>
                  <a:cubicBezTo>
                    <a:pt x="175" y="212"/>
                    <a:pt x="179" y="212"/>
                    <a:pt x="181" y="212"/>
                  </a:cubicBezTo>
                  <a:cubicBezTo>
                    <a:pt x="184" y="212"/>
                    <a:pt x="181" y="214"/>
                    <a:pt x="171" y="218"/>
                  </a:cubicBezTo>
                  <a:cubicBezTo>
                    <a:pt x="161" y="223"/>
                    <a:pt x="158" y="225"/>
                    <a:pt x="159" y="225"/>
                  </a:cubicBezTo>
                  <a:cubicBezTo>
                    <a:pt x="160" y="225"/>
                    <a:pt x="161" y="224"/>
                    <a:pt x="164" y="223"/>
                  </a:cubicBezTo>
                  <a:cubicBezTo>
                    <a:pt x="165" y="225"/>
                    <a:pt x="166" y="227"/>
                    <a:pt x="166" y="228"/>
                  </a:cubicBezTo>
                  <a:cubicBezTo>
                    <a:pt x="166" y="228"/>
                    <a:pt x="167" y="228"/>
                    <a:pt x="167" y="228"/>
                  </a:cubicBezTo>
                  <a:cubicBezTo>
                    <a:pt x="169" y="228"/>
                    <a:pt x="176" y="224"/>
                    <a:pt x="182" y="220"/>
                  </a:cubicBezTo>
                  <a:lnTo>
                    <a:pt x="182" y="220"/>
                  </a:lnTo>
                  <a:cubicBezTo>
                    <a:pt x="172" y="227"/>
                    <a:pt x="167" y="233"/>
                    <a:pt x="170" y="233"/>
                  </a:cubicBezTo>
                  <a:cubicBezTo>
                    <a:pt x="171" y="233"/>
                    <a:pt x="174" y="232"/>
                    <a:pt x="178" y="230"/>
                  </a:cubicBezTo>
                  <a:lnTo>
                    <a:pt x="179" y="231"/>
                  </a:lnTo>
                  <a:cubicBezTo>
                    <a:pt x="179" y="232"/>
                    <a:pt x="179" y="232"/>
                    <a:pt x="180" y="232"/>
                  </a:cubicBezTo>
                  <a:cubicBezTo>
                    <a:pt x="181" y="232"/>
                    <a:pt x="183" y="231"/>
                    <a:pt x="188" y="229"/>
                  </a:cubicBezTo>
                  <a:cubicBezTo>
                    <a:pt x="189" y="228"/>
                    <a:pt x="190" y="228"/>
                    <a:pt x="191" y="228"/>
                  </a:cubicBezTo>
                  <a:cubicBezTo>
                    <a:pt x="193" y="228"/>
                    <a:pt x="187" y="233"/>
                    <a:pt x="182" y="237"/>
                  </a:cubicBezTo>
                  <a:cubicBezTo>
                    <a:pt x="177" y="241"/>
                    <a:pt x="172" y="245"/>
                    <a:pt x="173" y="245"/>
                  </a:cubicBezTo>
                  <a:cubicBezTo>
                    <a:pt x="173" y="245"/>
                    <a:pt x="174" y="245"/>
                    <a:pt x="176" y="244"/>
                  </a:cubicBezTo>
                  <a:cubicBezTo>
                    <a:pt x="183" y="239"/>
                    <a:pt x="191" y="236"/>
                    <a:pt x="199" y="232"/>
                  </a:cubicBezTo>
                  <a:cubicBezTo>
                    <a:pt x="201" y="231"/>
                    <a:pt x="202" y="231"/>
                    <a:pt x="202" y="231"/>
                  </a:cubicBezTo>
                  <a:lnTo>
                    <a:pt x="202" y="231"/>
                  </a:lnTo>
                  <a:cubicBezTo>
                    <a:pt x="203" y="231"/>
                    <a:pt x="198" y="235"/>
                    <a:pt x="192" y="238"/>
                  </a:cubicBezTo>
                  <a:cubicBezTo>
                    <a:pt x="188" y="240"/>
                    <a:pt x="183" y="245"/>
                    <a:pt x="180" y="249"/>
                  </a:cubicBezTo>
                  <a:cubicBezTo>
                    <a:pt x="180" y="250"/>
                    <a:pt x="180" y="251"/>
                    <a:pt x="181" y="251"/>
                  </a:cubicBezTo>
                  <a:cubicBezTo>
                    <a:pt x="183" y="251"/>
                    <a:pt x="185" y="250"/>
                    <a:pt x="189" y="247"/>
                  </a:cubicBezTo>
                  <a:cubicBezTo>
                    <a:pt x="191" y="246"/>
                    <a:pt x="192" y="245"/>
                    <a:pt x="193" y="245"/>
                  </a:cubicBezTo>
                  <a:cubicBezTo>
                    <a:pt x="197" y="245"/>
                    <a:pt x="197" y="250"/>
                    <a:pt x="192" y="254"/>
                  </a:cubicBezTo>
                  <a:lnTo>
                    <a:pt x="193" y="256"/>
                  </a:lnTo>
                  <a:cubicBezTo>
                    <a:pt x="193" y="256"/>
                    <a:pt x="194" y="256"/>
                    <a:pt x="194" y="256"/>
                  </a:cubicBezTo>
                  <a:cubicBezTo>
                    <a:pt x="196" y="256"/>
                    <a:pt x="200" y="255"/>
                    <a:pt x="201" y="255"/>
                  </a:cubicBezTo>
                  <a:cubicBezTo>
                    <a:pt x="202" y="255"/>
                    <a:pt x="202" y="255"/>
                    <a:pt x="202" y="255"/>
                  </a:cubicBezTo>
                  <a:cubicBezTo>
                    <a:pt x="202" y="255"/>
                    <a:pt x="202" y="255"/>
                    <a:pt x="210" y="252"/>
                  </a:cubicBezTo>
                  <a:lnTo>
                    <a:pt x="210" y="252"/>
                  </a:lnTo>
                  <a:cubicBezTo>
                    <a:pt x="211" y="253"/>
                    <a:pt x="211" y="254"/>
                    <a:pt x="204" y="258"/>
                  </a:cubicBezTo>
                  <a:cubicBezTo>
                    <a:pt x="211" y="254"/>
                    <a:pt x="215" y="252"/>
                    <a:pt x="216" y="252"/>
                  </a:cubicBezTo>
                  <a:lnTo>
                    <a:pt x="216" y="252"/>
                  </a:lnTo>
                  <a:cubicBezTo>
                    <a:pt x="216" y="252"/>
                    <a:pt x="213" y="255"/>
                    <a:pt x="206" y="261"/>
                  </a:cubicBezTo>
                  <a:cubicBezTo>
                    <a:pt x="198" y="265"/>
                    <a:pt x="194" y="267"/>
                    <a:pt x="195" y="267"/>
                  </a:cubicBezTo>
                  <a:cubicBezTo>
                    <a:pt x="195" y="267"/>
                    <a:pt x="199" y="265"/>
                    <a:pt x="207" y="262"/>
                  </a:cubicBezTo>
                  <a:cubicBezTo>
                    <a:pt x="210" y="260"/>
                    <a:pt x="212" y="258"/>
                    <a:pt x="212" y="258"/>
                  </a:cubicBezTo>
                  <a:lnTo>
                    <a:pt x="212" y="258"/>
                  </a:lnTo>
                  <a:cubicBezTo>
                    <a:pt x="212" y="258"/>
                    <a:pt x="211" y="260"/>
                    <a:pt x="208" y="263"/>
                  </a:cubicBezTo>
                  <a:cubicBezTo>
                    <a:pt x="204" y="266"/>
                    <a:pt x="202" y="267"/>
                    <a:pt x="202" y="267"/>
                  </a:cubicBezTo>
                  <a:cubicBezTo>
                    <a:pt x="203" y="267"/>
                    <a:pt x="205" y="266"/>
                    <a:pt x="208" y="264"/>
                  </a:cubicBezTo>
                  <a:cubicBezTo>
                    <a:pt x="216" y="260"/>
                    <a:pt x="222" y="257"/>
                    <a:pt x="224" y="257"/>
                  </a:cubicBezTo>
                  <a:cubicBezTo>
                    <a:pt x="225" y="257"/>
                    <a:pt x="223" y="259"/>
                    <a:pt x="217" y="263"/>
                  </a:cubicBezTo>
                  <a:cubicBezTo>
                    <a:pt x="217" y="263"/>
                    <a:pt x="217" y="263"/>
                    <a:pt x="218" y="263"/>
                  </a:cubicBezTo>
                  <a:cubicBezTo>
                    <a:pt x="219" y="263"/>
                    <a:pt x="221" y="263"/>
                    <a:pt x="226" y="261"/>
                  </a:cubicBezTo>
                  <a:cubicBezTo>
                    <a:pt x="233" y="256"/>
                    <a:pt x="237" y="254"/>
                    <a:pt x="237" y="254"/>
                  </a:cubicBezTo>
                  <a:lnTo>
                    <a:pt x="237" y="254"/>
                  </a:lnTo>
                  <a:cubicBezTo>
                    <a:pt x="237" y="254"/>
                    <a:pt x="233" y="256"/>
                    <a:pt x="226" y="262"/>
                  </a:cubicBezTo>
                  <a:cubicBezTo>
                    <a:pt x="218" y="267"/>
                    <a:pt x="215" y="270"/>
                    <a:pt x="217" y="270"/>
                  </a:cubicBezTo>
                  <a:cubicBezTo>
                    <a:pt x="218" y="270"/>
                    <a:pt x="221" y="268"/>
                    <a:pt x="228" y="264"/>
                  </a:cubicBezTo>
                  <a:cubicBezTo>
                    <a:pt x="228" y="264"/>
                    <a:pt x="230" y="263"/>
                    <a:pt x="231" y="263"/>
                  </a:cubicBezTo>
                  <a:cubicBezTo>
                    <a:pt x="232" y="263"/>
                    <a:pt x="232" y="264"/>
                    <a:pt x="229" y="266"/>
                  </a:cubicBezTo>
                  <a:cubicBezTo>
                    <a:pt x="225" y="271"/>
                    <a:pt x="222" y="278"/>
                    <a:pt x="225" y="278"/>
                  </a:cubicBezTo>
                  <a:cubicBezTo>
                    <a:pt x="226" y="278"/>
                    <a:pt x="228" y="276"/>
                    <a:pt x="233" y="273"/>
                  </a:cubicBezTo>
                  <a:lnTo>
                    <a:pt x="234" y="275"/>
                  </a:lnTo>
                  <a:cubicBezTo>
                    <a:pt x="230" y="279"/>
                    <a:pt x="229" y="281"/>
                    <a:pt x="231" y="281"/>
                  </a:cubicBezTo>
                  <a:cubicBezTo>
                    <a:pt x="231" y="281"/>
                    <a:pt x="233" y="280"/>
                    <a:pt x="236" y="278"/>
                  </a:cubicBezTo>
                  <a:lnTo>
                    <a:pt x="244" y="275"/>
                  </a:lnTo>
                  <a:lnTo>
                    <a:pt x="244" y="275"/>
                  </a:lnTo>
                  <a:cubicBezTo>
                    <a:pt x="237" y="280"/>
                    <a:pt x="230" y="285"/>
                    <a:pt x="231" y="286"/>
                  </a:cubicBezTo>
                  <a:cubicBezTo>
                    <a:pt x="231" y="287"/>
                    <a:pt x="231" y="287"/>
                    <a:pt x="232" y="287"/>
                  </a:cubicBezTo>
                  <a:cubicBezTo>
                    <a:pt x="232" y="287"/>
                    <a:pt x="234" y="286"/>
                    <a:pt x="238" y="283"/>
                  </a:cubicBezTo>
                  <a:cubicBezTo>
                    <a:pt x="242" y="280"/>
                    <a:pt x="244" y="279"/>
                    <a:pt x="245" y="279"/>
                  </a:cubicBezTo>
                  <a:cubicBezTo>
                    <a:pt x="246" y="279"/>
                    <a:pt x="246" y="279"/>
                    <a:pt x="246" y="280"/>
                  </a:cubicBezTo>
                  <a:cubicBezTo>
                    <a:pt x="247" y="280"/>
                    <a:pt x="240" y="286"/>
                    <a:pt x="234" y="291"/>
                  </a:cubicBezTo>
                  <a:lnTo>
                    <a:pt x="234" y="292"/>
                  </a:lnTo>
                  <a:cubicBezTo>
                    <a:pt x="242" y="286"/>
                    <a:pt x="245" y="284"/>
                    <a:pt x="246" y="284"/>
                  </a:cubicBezTo>
                  <a:lnTo>
                    <a:pt x="246" y="284"/>
                  </a:lnTo>
                  <a:cubicBezTo>
                    <a:pt x="246" y="284"/>
                    <a:pt x="244" y="285"/>
                    <a:pt x="242" y="287"/>
                  </a:cubicBezTo>
                  <a:cubicBezTo>
                    <a:pt x="235" y="293"/>
                    <a:pt x="236" y="294"/>
                    <a:pt x="236" y="295"/>
                  </a:cubicBezTo>
                  <a:cubicBezTo>
                    <a:pt x="238" y="294"/>
                    <a:pt x="239" y="294"/>
                    <a:pt x="240" y="294"/>
                  </a:cubicBezTo>
                  <a:cubicBezTo>
                    <a:pt x="240" y="294"/>
                    <a:pt x="238" y="295"/>
                    <a:pt x="236" y="295"/>
                  </a:cubicBezTo>
                  <a:cubicBezTo>
                    <a:pt x="236" y="295"/>
                    <a:pt x="236" y="295"/>
                    <a:pt x="236" y="295"/>
                  </a:cubicBezTo>
                  <a:lnTo>
                    <a:pt x="229" y="300"/>
                  </a:lnTo>
                  <a:cubicBezTo>
                    <a:pt x="227" y="302"/>
                    <a:pt x="226" y="302"/>
                    <a:pt x="226" y="302"/>
                  </a:cubicBezTo>
                  <a:cubicBezTo>
                    <a:pt x="227" y="302"/>
                    <a:pt x="232" y="299"/>
                    <a:pt x="237" y="296"/>
                  </a:cubicBezTo>
                  <a:lnTo>
                    <a:pt x="238" y="299"/>
                  </a:lnTo>
                  <a:cubicBezTo>
                    <a:pt x="238" y="299"/>
                    <a:pt x="238" y="299"/>
                    <a:pt x="239" y="299"/>
                  </a:cubicBezTo>
                  <a:cubicBezTo>
                    <a:pt x="239" y="299"/>
                    <a:pt x="241" y="298"/>
                    <a:pt x="246" y="294"/>
                  </a:cubicBezTo>
                  <a:cubicBezTo>
                    <a:pt x="252" y="290"/>
                    <a:pt x="258" y="286"/>
                    <a:pt x="260" y="286"/>
                  </a:cubicBezTo>
                  <a:cubicBezTo>
                    <a:pt x="260" y="286"/>
                    <a:pt x="260" y="286"/>
                    <a:pt x="261" y="286"/>
                  </a:cubicBezTo>
                  <a:cubicBezTo>
                    <a:pt x="263" y="285"/>
                    <a:pt x="263" y="285"/>
                    <a:pt x="264" y="285"/>
                  </a:cubicBezTo>
                  <a:lnTo>
                    <a:pt x="264" y="285"/>
                  </a:lnTo>
                  <a:cubicBezTo>
                    <a:pt x="264" y="285"/>
                    <a:pt x="261" y="286"/>
                    <a:pt x="261" y="286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3" y="291"/>
                    <a:pt x="246" y="295"/>
                    <a:pt x="247" y="296"/>
                  </a:cubicBezTo>
                  <a:cubicBezTo>
                    <a:pt x="247" y="298"/>
                    <a:pt x="240" y="302"/>
                    <a:pt x="240" y="302"/>
                  </a:cubicBezTo>
                  <a:cubicBezTo>
                    <a:pt x="232" y="307"/>
                    <a:pt x="231" y="309"/>
                    <a:pt x="234" y="309"/>
                  </a:cubicBezTo>
                  <a:cubicBezTo>
                    <a:pt x="236" y="309"/>
                    <a:pt x="239" y="308"/>
                    <a:pt x="243" y="307"/>
                  </a:cubicBezTo>
                  <a:cubicBezTo>
                    <a:pt x="250" y="303"/>
                    <a:pt x="254" y="301"/>
                    <a:pt x="254" y="301"/>
                  </a:cubicBezTo>
                  <a:cubicBezTo>
                    <a:pt x="255" y="301"/>
                    <a:pt x="252" y="304"/>
                    <a:pt x="244" y="309"/>
                  </a:cubicBezTo>
                  <a:cubicBezTo>
                    <a:pt x="240" y="312"/>
                    <a:pt x="238" y="313"/>
                    <a:pt x="239" y="313"/>
                  </a:cubicBezTo>
                  <a:cubicBezTo>
                    <a:pt x="240" y="313"/>
                    <a:pt x="252" y="307"/>
                    <a:pt x="267" y="298"/>
                  </a:cubicBezTo>
                  <a:lnTo>
                    <a:pt x="289" y="285"/>
                  </a:lnTo>
                  <a:lnTo>
                    <a:pt x="289" y="285"/>
                  </a:lnTo>
                  <a:lnTo>
                    <a:pt x="267" y="299"/>
                  </a:lnTo>
                  <a:cubicBezTo>
                    <a:pt x="250" y="311"/>
                    <a:pt x="244" y="316"/>
                    <a:pt x="246" y="316"/>
                  </a:cubicBezTo>
                  <a:cubicBezTo>
                    <a:pt x="247" y="316"/>
                    <a:pt x="250" y="315"/>
                    <a:pt x="256" y="312"/>
                  </a:cubicBezTo>
                  <a:cubicBezTo>
                    <a:pt x="259" y="311"/>
                    <a:pt x="261" y="311"/>
                    <a:pt x="262" y="311"/>
                  </a:cubicBezTo>
                  <a:cubicBezTo>
                    <a:pt x="263" y="311"/>
                    <a:pt x="261" y="312"/>
                    <a:pt x="257" y="314"/>
                  </a:cubicBezTo>
                  <a:cubicBezTo>
                    <a:pt x="249" y="319"/>
                    <a:pt x="250" y="320"/>
                    <a:pt x="253" y="322"/>
                  </a:cubicBezTo>
                  <a:cubicBezTo>
                    <a:pt x="253" y="324"/>
                    <a:pt x="254" y="325"/>
                    <a:pt x="255" y="325"/>
                  </a:cubicBezTo>
                  <a:cubicBezTo>
                    <a:pt x="257" y="325"/>
                    <a:pt x="259" y="324"/>
                    <a:pt x="262" y="322"/>
                  </a:cubicBezTo>
                  <a:lnTo>
                    <a:pt x="263" y="323"/>
                  </a:lnTo>
                  <a:cubicBezTo>
                    <a:pt x="257" y="328"/>
                    <a:pt x="255" y="330"/>
                    <a:pt x="256" y="330"/>
                  </a:cubicBezTo>
                  <a:cubicBezTo>
                    <a:pt x="257" y="330"/>
                    <a:pt x="263" y="327"/>
                    <a:pt x="271" y="321"/>
                  </a:cubicBezTo>
                  <a:lnTo>
                    <a:pt x="272" y="323"/>
                  </a:lnTo>
                  <a:lnTo>
                    <a:pt x="265" y="328"/>
                  </a:lnTo>
                  <a:cubicBezTo>
                    <a:pt x="258" y="332"/>
                    <a:pt x="259" y="335"/>
                    <a:pt x="264" y="342"/>
                  </a:cubicBezTo>
                  <a:cubicBezTo>
                    <a:pt x="266" y="347"/>
                    <a:pt x="268" y="349"/>
                    <a:pt x="270" y="349"/>
                  </a:cubicBezTo>
                  <a:cubicBezTo>
                    <a:pt x="273" y="349"/>
                    <a:pt x="276" y="347"/>
                    <a:pt x="283" y="342"/>
                  </a:cubicBezTo>
                  <a:cubicBezTo>
                    <a:pt x="290" y="339"/>
                    <a:pt x="294" y="337"/>
                    <a:pt x="295" y="337"/>
                  </a:cubicBezTo>
                  <a:lnTo>
                    <a:pt x="295" y="337"/>
                  </a:lnTo>
                  <a:cubicBezTo>
                    <a:pt x="296" y="337"/>
                    <a:pt x="292" y="339"/>
                    <a:pt x="284" y="345"/>
                  </a:cubicBezTo>
                  <a:cubicBezTo>
                    <a:pt x="279" y="348"/>
                    <a:pt x="274" y="352"/>
                    <a:pt x="275" y="352"/>
                  </a:cubicBezTo>
                  <a:cubicBezTo>
                    <a:pt x="275" y="352"/>
                    <a:pt x="276" y="351"/>
                    <a:pt x="279" y="350"/>
                  </a:cubicBezTo>
                  <a:lnTo>
                    <a:pt x="279" y="350"/>
                  </a:lnTo>
                  <a:cubicBezTo>
                    <a:pt x="279" y="350"/>
                    <a:pt x="280" y="353"/>
                    <a:pt x="273" y="358"/>
                  </a:cubicBezTo>
                  <a:cubicBezTo>
                    <a:pt x="267" y="364"/>
                    <a:pt x="266" y="366"/>
                    <a:pt x="267" y="366"/>
                  </a:cubicBezTo>
                  <a:cubicBezTo>
                    <a:pt x="268" y="366"/>
                    <a:pt x="272" y="364"/>
                    <a:pt x="275" y="361"/>
                  </a:cubicBezTo>
                  <a:cubicBezTo>
                    <a:pt x="281" y="357"/>
                    <a:pt x="283" y="356"/>
                    <a:pt x="283" y="356"/>
                  </a:cubicBezTo>
                  <a:lnTo>
                    <a:pt x="283" y="356"/>
                  </a:lnTo>
                  <a:cubicBezTo>
                    <a:pt x="283" y="356"/>
                    <a:pt x="279" y="359"/>
                    <a:pt x="275" y="363"/>
                  </a:cubicBezTo>
                  <a:cubicBezTo>
                    <a:pt x="271" y="367"/>
                    <a:pt x="266" y="371"/>
                    <a:pt x="267" y="371"/>
                  </a:cubicBezTo>
                  <a:cubicBezTo>
                    <a:pt x="267" y="371"/>
                    <a:pt x="268" y="370"/>
                    <a:pt x="270" y="369"/>
                  </a:cubicBezTo>
                  <a:cubicBezTo>
                    <a:pt x="272" y="368"/>
                    <a:pt x="275" y="368"/>
                    <a:pt x="277" y="368"/>
                  </a:cubicBezTo>
                  <a:cubicBezTo>
                    <a:pt x="282" y="368"/>
                    <a:pt x="283" y="370"/>
                    <a:pt x="274" y="376"/>
                  </a:cubicBezTo>
                  <a:lnTo>
                    <a:pt x="275" y="378"/>
                  </a:lnTo>
                  <a:cubicBezTo>
                    <a:pt x="278" y="376"/>
                    <a:pt x="280" y="375"/>
                    <a:pt x="281" y="375"/>
                  </a:cubicBezTo>
                  <a:cubicBezTo>
                    <a:pt x="283" y="375"/>
                    <a:pt x="284" y="376"/>
                    <a:pt x="284" y="377"/>
                  </a:cubicBezTo>
                  <a:cubicBezTo>
                    <a:pt x="285" y="379"/>
                    <a:pt x="286" y="381"/>
                    <a:pt x="279" y="385"/>
                  </a:cubicBezTo>
                  <a:cubicBezTo>
                    <a:pt x="274" y="387"/>
                    <a:pt x="272" y="388"/>
                    <a:pt x="273" y="388"/>
                  </a:cubicBezTo>
                  <a:cubicBezTo>
                    <a:pt x="274" y="388"/>
                    <a:pt x="276" y="388"/>
                    <a:pt x="280" y="386"/>
                  </a:cubicBezTo>
                  <a:cubicBezTo>
                    <a:pt x="280" y="386"/>
                    <a:pt x="280" y="386"/>
                    <a:pt x="280" y="386"/>
                  </a:cubicBezTo>
                  <a:cubicBezTo>
                    <a:pt x="282" y="386"/>
                    <a:pt x="294" y="380"/>
                    <a:pt x="295" y="380"/>
                  </a:cubicBezTo>
                  <a:cubicBezTo>
                    <a:pt x="295" y="380"/>
                    <a:pt x="295" y="380"/>
                    <a:pt x="295" y="381"/>
                  </a:cubicBezTo>
                  <a:cubicBezTo>
                    <a:pt x="302" y="376"/>
                    <a:pt x="309" y="372"/>
                    <a:pt x="311" y="372"/>
                  </a:cubicBezTo>
                  <a:cubicBezTo>
                    <a:pt x="311" y="372"/>
                    <a:pt x="311" y="373"/>
                    <a:pt x="311" y="373"/>
                  </a:cubicBezTo>
                  <a:lnTo>
                    <a:pt x="304" y="377"/>
                  </a:lnTo>
                  <a:lnTo>
                    <a:pt x="290" y="387"/>
                  </a:lnTo>
                  <a:cubicBezTo>
                    <a:pt x="290" y="387"/>
                    <a:pt x="290" y="387"/>
                    <a:pt x="291" y="387"/>
                  </a:cubicBezTo>
                  <a:cubicBezTo>
                    <a:pt x="292" y="387"/>
                    <a:pt x="293" y="387"/>
                    <a:pt x="299" y="384"/>
                  </a:cubicBezTo>
                  <a:lnTo>
                    <a:pt x="299" y="384"/>
                  </a:lnTo>
                  <a:cubicBezTo>
                    <a:pt x="292" y="390"/>
                    <a:pt x="292" y="391"/>
                    <a:pt x="293" y="393"/>
                  </a:cubicBezTo>
                  <a:cubicBezTo>
                    <a:pt x="294" y="394"/>
                    <a:pt x="294" y="395"/>
                    <a:pt x="296" y="395"/>
                  </a:cubicBezTo>
                  <a:cubicBezTo>
                    <a:pt x="297" y="395"/>
                    <a:pt x="300" y="394"/>
                    <a:pt x="303" y="393"/>
                  </a:cubicBezTo>
                  <a:lnTo>
                    <a:pt x="303" y="393"/>
                  </a:lnTo>
                  <a:cubicBezTo>
                    <a:pt x="294" y="400"/>
                    <a:pt x="293" y="404"/>
                    <a:pt x="297" y="404"/>
                  </a:cubicBezTo>
                  <a:cubicBezTo>
                    <a:pt x="299" y="404"/>
                    <a:pt x="303" y="403"/>
                    <a:pt x="308" y="401"/>
                  </a:cubicBezTo>
                  <a:cubicBezTo>
                    <a:pt x="311" y="399"/>
                    <a:pt x="313" y="398"/>
                    <a:pt x="314" y="398"/>
                  </a:cubicBezTo>
                  <a:cubicBezTo>
                    <a:pt x="314" y="398"/>
                    <a:pt x="313" y="400"/>
                    <a:pt x="309" y="403"/>
                  </a:cubicBezTo>
                  <a:cubicBezTo>
                    <a:pt x="305" y="406"/>
                    <a:pt x="304" y="407"/>
                    <a:pt x="304" y="407"/>
                  </a:cubicBezTo>
                  <a:cubicBezTo>
                    <a:pt x="304" y="407"/>
                    <a:pt x="306" y="406"/>
                    <a:pt x="310" y="404"/>
                  </a:cubicBezTo>
                  <a:cubicBezTo>
                    <a:pt x="312" y="403"/>
                    <a:pt x="313" y="403"/>
                    <a:pt x="313" y="403"/>
                  </a:cubicBezTo>
                  <a:cubicBezTo>
                    <a:pt x="315" y="403"/>
                    <a:pt x="310" y="408"/>
                    <a:pt x="304" y="412"/>
                  </a:cubicBezTo>
                  <a:cubicBezTo>
                    <a:pt x="295" y="419"/>
                    <a:pt x="293" y="422"/>
                    <a:pt x="295" y="422"/>
                  </a:cubicBezTo>
                  <a:cubicBezTo>
                    <a:pt x="295" y="422"/>
                    <a:pt x="297" y="421"/>
                    <a:pt x="300" y="420"/>
                  </a:cubicBezTo>
                  <a:cubicBezTo>
                    <a:pt x="303" y="418"/>
                    <a:pt x="305" y="418"/>
                    <a:pt x="306" y="418"/>
                  </a:cubicBezTo>
                  <a:cubicBezTo>
                    <a:pt x="309" y="418"/>
                    <a:pt x="309" y="419"/>
                    <a:pt x="310" y="420"/>
                  </a:cubicBezTo>
                  <a:cubicBezTo>
                    <a:pt x="318" y="418"/>
                    <a:pt x="318" y="418"/>
                    <a:pt x="325" y="412"/>
                  </a:cubicBezTo>
                  <a:cubicBezTo>
                    <a:pt x="329" y="410"/>
                    <a:pt x="335" y="406"/>
                    <a:pt x="339" y="404"/>
                  </a:cubicBezTo>
                  <a:cubicBezTo>
                    <a:pt x="341" y="403"/>
                    <a:pt x="342" y="403"/>
                    <a:pt x="343" y="403"/>
                  </a:cubicBezTo>
                  <a:cubicBezTo>
                    <a:pt x="345" y="403"/>
                    <a:pt x="341" y="405"/>
                    <a:pt x="340" y="405"/>
                  </a:cubicBezTo>
                  <a:cubicBezTo>
                    <a:pt x="340" y="405"/>
                    <a:pt x="340" y="405"/>
                    <a:pt x="340" y="405"/>
                  </a:cubicBezTo>
                  <a:cubicBezTo>
                    <a:pt x="332" y="407"/>
                    <a:pt x="332" y="409"/>
                    <a:pt x="326" y="414"/>
                  </a:cubicBezTo>
                  <a:cubicBezTo>
                    <a:pt x="319" y="420"/>
                    <a:pt x="320" y="422"/>
                    <a:pt x="321" y="423"/>
                  </a:cubicBezTo>
                  <a:lnTo>
                    <a:pt x="323" y="427"/>
                  </a:lnTo>
                  <a:cubicBezTo>
                    <a:pt x="320" y="431"/>
                    <a:pt x="319" y="434"/>
                    <a:pt x="320" y="434"/>
                  </a:cubicBezTo>
                  <a:cubicBezTo>
                    <a:pt x="321" y="434"/>
                    <a:pt x="323" y="433"/>
                    <a:pt x="326" y="431"/>
                  </a:cubicBezTo>
                  <a:lnTo>
                    <a:pt x="332" y="427"/>
                  </a:lnTo>
                  <a:lnTo>
                    <a:pt x="332" y="427"/>
                  </a:lnTo>
                  <a:cubicBezTo>
                    <a:pt x="322" y="434"/>
                    <a:pt x="324" y="442"/>
                    <a:pt x="331" y="442"/>
                  </a:cubicBezTo>
                  <a:cubicBezTo>
                    <a:pt x="333" y="442"/>
                    <a:pt x="337" y="441"/>
                    <a:pt x="340" y="439"/>
                  </a:cubicBezTo>
                  <a:lnTo>
                    <a:pt x="340" y="439"/>
                  </a:lnTo>
                  <a:cubicBezTo>
                    <a:pt x="338" y="440"/>
                    <a:pt x="336" y="442"/>
                    <a:pt x="334" y="443"/>
                  </a:cubicBezTo>
                  <a:cubicBezTo>
                    <a:pt x="326" y="448"/>
                    <a:pt x="327" y="449"/>
                    <a:pt x="328" y="451"/>
                  </a:cubicBezTo>
                  <a:cubicBezTo>
                    <a:pt x="328" y="452"/>
                    <a:pt x="338" y="451"/>
                    <a:pt x="339" y="455"/>
                  </a:cubicBezTo>
                  <a:cubicBezTo>
                    <a:pt x="340" y="457"/>
                    <a:pt x="342" y="459"/>
                    <a:pt x="344" y="459"/>
                  </a:cubicBezTo>
                  <a:cubicBezTo>
                    <a:pt x="346" y="459"/>
                    <a:pt x="348" y="458"/>
                    <a:pt x="350" y="456"/>
                  </a:cubicBezTo>
                  <a:lnTo>
                    <a:pt x="350" y="456"/>
                  </a:lnTo>
                  <a:cubicBezTo>
                    <a:pt x="351" y="457"/>
                    <a:pt x="351" y="457"/>
                    <a:pt x="344" y="461"/>
                  </a:cubicBezTo>
                  <a:cubicBezTo>
                    <a:pt x="336" y="466"/>
                    <a:pt x="337" y="467"/>
                    <a:pt x="337" y="468"/>
                  </a:cubicBezTo>
                  <a:cubicBezTo>
                    <a:pt x="338" y="468"/>
                    <a:pt x="345" y="464"/>
                    <a:pt x="353" y="459"/>
                  </a:cubicBezTo>
                  <a:cubicBezTo>
                    <a:pt x="355" y="457"/>
                    <a:pt x="357" y="456"/>
                    <a:pt x="357" y="456"/>
                  </a:cubicBezTo>
                  <a:cubicBezTo>
                    <a:pt x="358" y="456"/>
                    <a:pt x="357" y="458"/>
                    <a:pt x="354" y="462"/>
                  </a:cubicBezTo>
                  <a:cubicBezTo>
                    <a:pt x="349" y="468"/>
                    <a:pt x="350" y="471"/>
                    <a:pt x="354" y="471"/>
                  </a:cubicBezTo>
                  <a:cubicBezTo>
                    <a:pt x="355" y="471"/>
                    <a:pt x="357" y="471"/>
                    <a:pt x="358" y="470"/>
                  </a:cubicBezTo>
                  <a:cubicBezTo>
                    <a:pt x="359" y="470"/>
                    <a:pt x="359" y="471"/>
                    <a:pt x="353" y="477"/>
                  </a:cubicBezTo>
                  <a:cubicBezTo>
                    <a:pt x="348" y="481"/>
                    <a:pt x="344" y="485"/>
                    <a:pt x="346" y="485"/>
                  </a:cubicBezTo>
                  <a:cubicBezTo>
                    <a:pt x="347" y="485"/>
                    <a:pt x="350" y="484"/>
                    <a:pt x="355" y="482"/>
                  </a:cubicBezTo>
                  <a:lnTo>
                    <a:pt x="355" y="482"/>
                  </a:lnTo>
                  <a:cubicBezTo>
                    <a:pt x="356" y="483"/>
                    <a:pt x="356" y="483"/>
                    <a:pt x="349" y="487"/>
                  </a:cubicBezTo>
                  <a:cubicBezTo>
                    <a:pt x="345" y="491"/>
                    <a:pt x="341" y="494"/>
                    <a:pt x="341" y="494"/>
                  </a:cubicBezTo>
                  <a:cubicBezTo>
                    <a:pt x="342" y="494"/>
                    <a:pt x="344" y="492"/>
                    <a:pt x="350" y="489"/>
                  </a:cubicBezTo>
                  <a:cubicBezTo>
                    <a:pt x="352" y="488"/>
                    <a:pt x="354" y="488"/>
                    <a:pt x="355" y="488"/>
                  </a:cubicBezTo>
                  <a:cubicBezTo>
                    <a:pt x="359" y="488"/>
                    <a:pt x="359" y="491"/>
                    <a:pt x="354" y="496"/>
                  </a:cubicBezTo>
                  <a:cubicBezTo>
                    <a:pt x="354" y="496"/>
                    <a:pt x="354" y="497"/>
                    <a:pt x="355" y="497"/>
                  </a:cubicBezTo>
                  <a:cubicBezTo>
                    <a:pt x="356" y="497"/>
                    <a:pt x="357" y="496"/>
                    <a:pt x="363" y="493"/>
                  </a:cubicBezTo>
                  <a:cubicBezTo>
                    <a:pt x="365" y="491"/>
                    <a:pt x="368" y="489"/>
                    <a:pt x="369" y="488"/>
                  </a:cubicBezTo>
                  <a:lnTo>
                    <a:pt x="369" y="488"/>
                  </a:lnTo>
                  <a:cubicBezTo>
                    <a:pt x="362" y="494"/>
                    <a:pt x="359" y="496"/>
                    <a:pt x="360" y="496"/>
                  </a:cubicBezTo>
                  <a:cubicBezTo>
                    <a:pt x="360" y="496"/>
                    <a:pt x="364" y="494"/>
                    <a:pt x="371" y="490"/>
                  </a:cubicBezTo>
                  <a:cubicBezTo>
                    <a:pt x="374" y="488"/>
                    <a:pt x="376" y="487"/>
                    <a:pt x="376" y="487"/>
                  </a:cubicBezTo>
                  <a:lnTo>
                    <a:pt x="376" y="487"/>
                  </a:lnTo>
                  <a:cubicBezTo>
                    <a:pt x="376" y="487"/>
                    <a:pt x="375" y="489"/>
                    <a:pt x="371" y="492"/>
                  </a:cubicBezTo>
                  <a:cubicBezTo>
                    <a:pt x="365" y="497"/>
                    <a:pt x="365" y="498"/>
                    <a:pt x="365" y="498"/>
                  </a:cubicBezTo>
                  <a:cubicBezTo>
                    <a:pt x="366" y="498"/>
                    <a:pt x="375" y="499"/>
                    <a:pt x="378" y="504"/>
                  </a:cubicBezTo>
                  <a:cubicBezTo>
                    <a:pt x="381" y="509"/>
                    <a:pt x="383" y="512"/>
                    <a:pt x="386" y="512"/>
                  </a:cubicBezTo>
                  <a:cubicBezTo>
                    <a:pt x="388" y="512"/>
                    <a:pt x="390" y="511"/>
                    <a:pt x="392" y="510"/>
                  </a:cubicBezTo>
                  <a:cubicBezTo>
                    <a:pt x="395" y="508"/>
                    <a:pt x="397" y="507"/>
                    <a:pt x="398" y="507"/>
                  </a:cubicBezTo>
                  <a:cubicBezTo>
                    <a:pt x="398" y="507"/>
                    <a:pt x="397" y="509"/>
                    <a:pt x="393" y="512"/>
                  </a:cubicBezTo>
                  <a:cubicBezTo>
                    <a:pt x="386" y="517"/>
                    <a:pt x="387" y="519"/>
                    <a:pt x="387" y="520"/>
                  </a:cubicBezTo>
                  <a:cubicBezTo>
                    <a:pt x="388" y="521"/>
                    <a:pt x="388" y="522"/>
                    <a:pt x="382" y="526"/>
                  </a:cubicBezTo>
                  <a:cubicBezTo>
                    <a:pt x="387" y="523"/>
                    <a:pt x="389" y="522"/>
                    <a:pt x="389" y="522"/>
                  </a:cubicBezTo>
                  <a:cubicBezTo>
                    <a:pt x="390" y="522"/>
                    <a:pt x="390" y="523"/>
                    <a:pt x="390" y="523"/>
                  </a:cubicBezTo>
                  <a:cubicBezTo>
                    <a:pt x="386" y="526"/>
                    <a:pt x="384" y="527"/>
                    <a:pt x="385" y="527"/>
                  </a:cubicBezTo>
                  <a:cubicBezTo>
                    <a:pt x="386" y="527"/>
                    <a:pt x="388" y="527"/>
                    <a:pt x="391" y="525"/>
                  </a:cubicBezTo>
                  <a:cubicBezTo>
                    <a:pt x="398" y="521"/>
                    <a:pt x="401" y="519"/>
                    <a:pt x="402" y="519"/>
                  </a:cubicBezTo>
                  <a:lnTo>
                    <a:pt x="402" y="519"/>
                  </a:lnTo>
                  <a:cubicBezTo>
                    <a:pt x="402" y="519"/>
                    <a:pt x="399" y="521"/>
                    <a:pt x="392" y="526"/>
                  </a:cubicBezTo>
                  <a:cubicBezTo>
                    <a:pt x="386" y="530"/>
                    <a:pt x="382" y="535"/>
                    <a:pt x="383" y="535"/>
                  </a:cubicBezTo>
                  <a:cubicBezTo>
                    <a:pt x="383" y="535"/>
                    <a:pt x="384" y="534"/>
                    <a:pt x="385" y="533"/>
                  </a:cubicBezTo>
                  <a:cubicBezTo>
                    <a:pt x="393" y="529"/>
                    <a:pt x="394" y="530"/>
                    <a:pt x="402" y="526"/>
                  </a:cubicBezTo>
                  <a:lnTo>
                    <a:pt x="402" y="526"/>
                  </a:lnTo>
                  <a:cubicBezTo>
                    <a:pt x="402" y="528"/>
                    <a:pt x="403" y="529"/>
                    <a:pt x="395" y="533"/>
                  </a:cubicBezTo>
                  <a:cubicBezTo>
                    <a:pt x="391" y="536"/>
                    <a:pt x="393" y="538"/>
                    <a:pt x="396" y="538"/>
                  </a:cubicBezTo>
                  <a:cubicBezTo>
                    <a:pt x="399" y="538"/>
                    <a:pt x="403" y="537"/>
                    <a:pt x="406" y="535"/>
                  </a:cubicBezTo>
                  <a:cubicBezTo>
                    <a:pt x="410" y="533"/>
                    <a:pt x="412" y="532"/>
                    <a:pt x="412" y="532"/>
                  </a:cubicBezTo>
                  <a:lnTo>
                    <a:pt x="412" y="532"/>
                  </a:lnTo>
                  <a:cubicBezTo>
                    <a:pt x="412" y="532"/>
                    <a:pt x="411" y="534"/>
                    <a:pt x="408" y="536"/>
                  </a:cubicBezTo>
                  <a:cubicBezTo>
                    <a:pt x="400" y="541"/>
                    <a:pt x="401" y="542"/>
                    <a:pt x="401" y="543"/>
                  </a:cubicBezTo>
                  <a:cubicBezTo>
                    <a:pt x="403" y="542"/>
                    <a:pt x="404" y="541"/>
                    <a:pt x="404" y="541"/>
                  </a:cubicBezTo>
                  <a:lnTo>
                    <a:pt x="404" y="541"/>
                  </a:lnTo>
                  <a:cubicBezTo>
                    <a:pt x="405" y="541"/>
                    <a:pt x="400" y="545"/>
                    <a:pt x="395" y="549"/>
                  </a:cubicBezTo>
                  <a:cubicBezTo>
                    <a:pt x="387" y="552"/>
                    <a:pt x="387" y="553"/>
                    <a:pt x="388" y="556"/>
                  </a:cubicBezTo>
                  <a:cubicBezTo>
                    <a:pt x="391" y="554"/>
                    <a:pt x="393" y="554"/>
                    <a:pt x="394" y="554"/>
                  </a:cubicBezTo>
                  <a:cubicBezTo>
                    <a:pt x="398" y="554"/>
                    <a:pt x="399" y="556"/>
                    <a:pt x="401" y="558"/>
                  </a:cubicBezTo>
                  <a:cubicBezTo>
                    <a:pt x="402" y="560"/>
                    <a:pt x="403" y="560"/>
                    <a:pt x="405" y="560"/>
                  </a:cubicBezTo>
                  <a:cubicBezTo>
                    <a:pt x="409" y="560"/>
                    <a:pt x="416" y="557"/>
                    <a:pt x="427" y="552"/>
                  </a:cubicBezTo>
                  <a:lnTo>
                    <a:pt x="441" y="543"/>
                  </a:lnTo>
                  <a:lnTo>
                    <a:pt x="441" y="543"/>
                  </a:lnTo>
                  <a:lnTo>
                    <a:pt x="427" y="553"/>
                  </a:lnTo>
                  <a:cubicBezTo>
                    <a:pt x="420" y="558"/>
                    <a:pt x="406" y="568"/>
                    <a:pt x="406" y="568"/>
                  </a:cubicBezTo>
                  <a:cubicBezTo>
                    <a:pt x="406" y="568"/>
                    <a:pt x="407" y="568"/>
                    <a:pt x="407" y="568"/>
                  </a:cubicBezTo>
                  <a:cubicBezTo>
                    <a:pt x="408" y="568"/>
                    <a:pt x="415" y="564"/>
                    <a:pt x="421" y="560"/>
                  </a:cubicBezTo>
                  <a:cubicBezTo>
                    <a:pt x="424" y="558"/>
                    <a:pt x="426" y="556"/>
                    <a:pt x="426" y="556"/>
                  </a:cubicBezTo>
                  <a:cubicBezTo>
                    <a:pt x="427" y="556"/>
                    <a:pt x="426" y="558"/>
                    <a:pt x="422" y="562"/>
                  </a:cubicBezTo>
                  <a:cubicBezTo>
                    <a:pt x="419" y="567"/>
                    <a:pt x="418" y="569"/>
                    <a:pt x="419" y="569"/>
                  </a:cubicBezTo>
                  <a:cubicBezTo>
                    <a:pt x="420" y="569"/>
                    <a:pt x="422" y="568"/>
                    <a:pt x="424" y="567"/>
                  </a:cubicBezTo>
                  <a:cubicBezTo>
                    <a:pt x="425" y="567"/>
                    <a:pt x="425" y="568"/>
                    <a:pt x="420" y="573"/>
                  </a:cubicBezTo>
                  <a:cubicBezTo>
                    <a:pt x="420" y="574"/>
                    <a:pt x="420" y="574"/>
                    <a:pt x="420" y="574"/>
                  </a:cubicBezTo>
                  <a:cubicBezTo>
                    <a:pt x="421" y="574"/>
                    <a:pt x="422" y="573"/>
                    <a:pt x="427" y="570"/>
                  </a:cubicBezTo>
                  <a:cubicBezTo>
                    <a:pt x="430" y="568"/>
                    <a:pt x="432" y="567"/>
                    <a:pt x="433" y="567"/>
                  </a:cubicBezTo>
                  <a:cubicBezTo>
                    <a:pt x="433" y="567"/>
                    <a:pt x="432" y="569"/>
                    <a:pt x="429" y="572"/>
                  </a:cubicBezTo>
                  <a:cubicBezTo>
                    <a:pt x="419" y="579"/>
                    <a:pt x="417" y="583"/>
                    <a:pt x="419" y="583"/>
                  </a:cubicBezTo>
                  <a:cubicBezTo>
                    <a:pt x="419" y="583"/>
                    <a:pt x="421" y="582"/>
                    <a:pt x="423" y="580"/>
                  </a:cubicBezTo>
                  <a:cubicBezTo>
                    <a:pt x="428" y="578"/>
                    <a:pt x="430" y="577"/>
                    <a:pt x="431" y="577"/>
                  </a:cubicBezTo>
                  <a:cubicBezTo>
                    <a:pt x="431" y="577"/>
                    <a:pt x="432" y="577"/>
                    <a:pt x="432" y="578"/>
                  </a:cubicBezTo>
                  <a:cubicBezTo>
                    <a:pt x="432" y="578"/>
                    <a:pt x="432" y="579"/>
                    <a:pt x="433" y="579"/>
                  </a:cubicBezTo>
                  <a:cubicBezTo>
                    <a:pt x="434" y="579"/>
                    <a:pt x="436" y="578"/>
                    <a:pt x="440" y="576"/>
                  </a:cubicBezTo>
                  <a:lnTo>
                    <a:pt x="441" y="578"/>
                  </a:lnTo>
                  <a:cubicBezTo>
                    <a:pt x="442" y="579"/>
                    <a:pt x="436" y="582"/>
                    <a:pt x="435" y="582"/>
                  </a:cubicBezTo>
                  <a:cubicBezTo>
                    <a:pt x="435" y="582"/>
                    <a:pt x="434" y="582"/>
                    <a:pt x="434" y="581"/>
                  </a:cubicBezTo>
                  <a:lnTo>
                    <a:pt x="428" y="587"/>
                  </a:lnTo>
                  <a:cubicBezTo>
                    <a:pt x="428" y="588"/>
                    <a:pt x="429" y="589"/>
                    <a:pt x="430" y="589"/>
                  </a:cubicBezTo>
                  <a:cubicBezTo>
                    <a:pt x="431" y="589"/>
                    <a:pt x="433" y="588"/>
                    <a:pt x="437" y="587"/>
                  </a:cubicBezTo>
                  <a:cubicBezTo>
                    <a:pt x="444" y="583"/>
                    <a:pt x="447" y="580"/>
                    <a:pt x="448" y="580"/>
                  </a:cubicBezTo>
                  <a:lnTo>
                    <a:pt x="448" y="580"/>
                  </a:lnTo>
                  <a:cubicBezTo>
                    <a:pt x="448" y="580"/>
                    <a:pt x="445" y="583"/>
                    <a:pt x="438" y="588"/>
                  </a:cubicBezTo>
                  <a:cubicBezTo>
                    <a:pt x="432" y="592"/>
                    <a:pt x="427" y="596"/>
                    <a:pt x="428" y="596"/>
                  </a:cubicBezTo>
                  <a:cubicBezTo>
                    <a:pt x="429" y="596"/>
                    <a:pt x="430" y="596"/>
                    <a:pt x="431" y="595"/>
                  </a:cubicBezTo>
                  <a:cubicBezTo>
                    <a:pt x="437" y="591"/>
                    <a:pt x="440" y="590"/>
                    <a:pt x="440" y="590"/>
                  </a:cubicBezTo>
                  <a:cubicBezTo>
                    <a:pt x="441" y="590"/>
                    <a:pt x="437" y="593"/>
                    <a:pt x="432" y="596"/>
                  </a:cubicBezTo>
                  <a:cubicBezTo>
                    <a:pt x="424" y="601"/>
                    <a:pt x="420" y="603"/>
                    <a:pt x="422" y="603"/>
                  </a:cubicBezTo>
                  <a:cubicBezTo>
                    <a:pt x="423" y="603"/>
                    <a:pt x="427" y="602"/>
                    <a:pt x="434" y="599"/>
                  </a:cubicBezTo>
                  <a:cubicBezTo>
                    <a:pt x="436" y="602"/>
                    <a:pt x="445" y="600"/>
                    <a:pt x="447" y="604"/>
                  </a:cubicBezTo>
                  <a:cubicBezTo>
                    <a:pt x="449" y="607"/>
                    <a:pt x="450" y="609"/>
                    <a:pt x="443" y="615"/>
                  </a:cubicBezTo>
                  <a:cubicBezTo>
                    <a:pt x="435" y="620"/>
                    <a:pt x="432" y="623"/>
                    <a:pt x="432" y="623"/>
                  </a:cubicBezTo>
                  <a:cubicBezTo>
                    <a:pt x="432" y="623"/>
                    <a:pt x="434" y="622"/>
                    <a:pt x="437" y="619"/>
                  </a:cubicBezTo>
                  <a:cubicBezTo>
                    <a:pt x="445" y="614"/>
                    <a:pt x="449" y="612"/>
                    <a:pt x="450" y="612"/>
                  </a:cubicBezTo>
                  <a:cubicBezTo>
                    <a:pt x="452" y="612"/>
                    <a:pt x="452" y="613"/>
                    <a:pt x="452" y="614"/>
                  </a:cubicBezTo>
                  <a:cubicBezTo>
                    <a:pt x="450" y="617"/>
                    <a:pt x="451" y="619"/>
                    <a:pt x="453" y="619"/>
                  </a:cubicBezTo>
                  <a:cubicBezTo>
                    <a:pt x="455" y="619"/>
                    <a:pt x="459" y="617"/>
                    <a:pt x="464" y="615"/>
                  </a:cubicBezTo>
                  <a:cubicBezTo>
                    <a:pt x="463" y="614"/>
                    <a:pt x="463" y="613"/>
                    <a:pt x="463" y="613"/>
                  </a:cubicBezTo>
                  <a:cubicBezTo>
                    <a:pt x="469" y="608"/>
                    <a:pt x="473" y="606"/>
                    <a:pt x="474" y="606"/>
                  </a:cubicBezTo>
                  <a:cubicBezTo>
                    <a:pt x="475" y="606"/>
                    <a:pt x="474" y="608"/>
                    <a:pt x="471" y="612"/>
                  </a:cubicBezTo>
                  <a:cubicBezTo>
                    <a:pt x="471" y="613"/>
                    <a:pt x="465" y="617"/>
                    <a:pt x="457" y="622"/>
                  </a:cubicBezTo>
                  <a:cubicBezTo>
                    <a:pt x="450" y="626"/>
                    <a:pt x="443" y="632"/>
                    <a:pt x="445" y="633"/>
                  </a:cubicBezTo>
                  <a:cubicBezTo>
                    <a:pt x="445" y="633"/>
                    <a:pt x="445" y="634"/>
                    <a:pt x="445" y="634"/>
                  </a:cubicBezTo>
                  <a:cubicBezTo>
                    <a:pt x="446" y="634"/>
                    <a:pt x="448" y="633"/>
                    <a:pt x="452" y="630"/>
                  </a:cubicBezTo>
                  <a:cubicBezTo>
                    <a:pt x="459" y="625"/>
                    <a:pt x="459" y="625"/>
                    <a:pt x="460" y="625"/>
                  </a:cubicBezTo>
                  <a:cubicBezTo>
                    <a:pt x="460" y="626"/>
                    <a:pt x="461" y="626"/>
                    <a:pt x="462" y="626"/>
                  </a:cubicBezTo>
                  <a:cubicBezTo>
                    <a:pt x="463" y="626"/>
                    <a:pt x="465" y="626"/>
                    <a:pt x="468" y="624"/>
                  </a:cubicBezTo>
                  <a:cubicBezTo>
                    <a:pt x="473" y="621"/>
                    <a:pt x="475" y="620"/>
                    <a:pt x="476" y="620"/>
                  </a:cubicBezTo>
                  <a:cubicBezTo>
                    <a:pt x="476" y="620"/>
                    <a:pt x="477" y="621"/>
                    <a:pt x="477" y="621"/>
                  </a:cubicBezTo>
                  <a:cubicBezTo>
                    <a:pt x="470" y="626"/>
                    <a:pt x="471" y="628"/>
                    <a:pt x="471" y="628"/>
                  </a:cubicBezTo>
                  <a:lnTo>
                    <a:pt x="465" y="633"/>
                  </a:lnTo>
                  <a:cubicBezTo>
                    <a:pt x="459" y="636"/>
                    <a:pt x="455" y="640"/>
                    <a:pt x="451" y="644"/>
                  </a:cubicBezTo>
                  <a:cubicBezTo>
                    <a:pt x="451" y="644"/>
                    <a:pt x="451" y="644"/>
                    <a:pt x="451" y="644"/>
                  </a:cubicBezTo>
                  <a:cubicBezTo>
                    <a:pt x="452" y="644"/>
                    <a:pt x="458" y="640"/>
                    <a:pt x="458" y="640"/>
                  </a:cubicBezTo>
                  <a:cubicBezTo>
                    <a:pt x="459" y="639"/>
                    <a:pt x="459" y="639"/>
                    <a:pt x="460" y="639"/>
                  </a:cubicBezTo>
                  <a:cubicBezTo>
                    <a:pt x="468" y="639"/>
                    <a:pt x="479" y="659"/>
                    <a:pt x="480" y="662"/>
                  </a:cubicBezTo>
                  <a:cubicBezTo>
                    <a:pt x="477" y="666"/>
                    <a:pt x="477" y="669"/>
                    <a:pt x="478" y="669"/>
                  </a:cubicBezTo>
                  <a:cubicBezTo>
                    <a:pt x="479" y="669"/>
                    <a:pt x="481" y="668"/>
                    <a:pt x="483" y="665"/>
                  </a:cubicBezTo>
                  <a:cubicBezTo>
                    <a:pt x="485" y="664"/>
                    <a:pt x="487" y="664"/>
                    <a:pt x="488" y="664"/>
                  </a:cubicBezTo>
                  <a:cubicBezTo>
                    <a:pt x="492" y="664"/>
                    <a:pt x="494" y="667"/>
                    <a:pt x="496" y="671"/>
                  </a:cubicBezTo>
                  <a:cubicBezTo>
                    <a:pt x="500" y="676"/>
                    <a:pt x="502" y="681"/>
                    <a:pt x="506" y="681"/>
                  </a:cubicBezTo>
                  <a:cubicBezTo>
                    <a:pt x="508" y="681"/>
                    <a:pt x="509" y="680"/>
                    <a:pt x="511" y="679"/>
                  </a:cubicBezTo>
                  <a:cubicBezTo>
                    <a:pt x="511" y="679"/>
                    <a:pt x="511" y="680"/>
                    <a:pt x="512" y="681"/>
                  </a:cubicBezTo>
                  <a:cubicBezTo>
                    <a:pt x="512" y="682"/>
                    <a:pt x="513" y="682"/>
                    <a:pt x="515" y="682"/>
                  </a:cubicBezTo>
                  <a:cubicBezTo>
                    <a:pt x="518" y="682"/>
                    <a:pt x="522" y="681"/>
                    <a:pt x="522" y="681"/>
                  </a:cubicBezTo>
                  <a:cubicBezTo>
                    <a:pt x="525" y="680"/>
                    <a:pt x="527" y="679"/>
                    <a:pt x="528" y="679"/>
                  </a:cubicBezTo>
                  <a:cubicBezTo>
                    <a:pt x="529" y="679"/>
                    <a:pt x="528" y="680"/>
                    <a:pt x="523" y="682"/>
                  </a:cubicBezTo>
                  <a:cubicBezTo>
                    <a:pt x="515" y="687"/>
                    <a:pt x="508" y="692"/>
                    <a:pt x="510" y="694"/>
                  </a:cubicBezTo>
                  <a:cubicBezTo>
                    <a:pt x="510" y="694"/>
                    <a:pt x="510" y="694"/>
                    <a:pt x="510" y="694"/>
                  </a:cubicBezTo>
                  <a:cubicBezTo>
                    <a:pt x="512" y="694"/>
                    <a:pt x="518" y="690"/>
                    <a:pt x="524" y="686"/>
                  </a:cubicBezTo>
                  <a:cubicBezTo>
                    <a:pt x="529" y="683"/>
                    <a:pt x="531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3" y="682"/>
                    <a:pt x="533" y="682"/>
                    <a:pt x="525" y="688"/>
                  </a:cubicBezTo>
                  <a:lnTo>
                    <a:pt x="512" y="697"/>
                  </a:lnTo>
                  <a:lnTo>
                    <a:pt x="512" y="698"/>
                  </a:lnTo>
                  <a:cubicBezTo>
                    <a:pt x="517" y="695"/>
                    <a:pt x="519" y="695"/>
                    <a:pt x="519" y="695"/>
                  </a:cubicBezTo>
                  <a:cubicBezTo>
                    <a:pt x="520" y="695"/>
                    <a:pt x="520" y="695"/>
                    <a:pt x="520" y="695"/>
                  </a:cubicBezTo>
                  <a:cubicBezTo>
                    <a:pt x="521" y="695"/>
                    <a:pt x="521" y="695"/>
                    <a:pt x="506" y="705"/>
                  </a:cubicBezTo>
                  <a:cubicBezTo>
                    <a:pt x="498" y="710"/>
                    <a:pt x="495" y="712"/>
                    <a:pt x="496" y="712"/>
                  </a:cubicBezTo>
                  <a:cubicBezTo>
                    <a:pt x="497" y="712"/>
                    <a:pt x="501" y="711"/>
                    <a:pt x="507" y="707"/>
                  </a:cubicBezTo>
                  <a:lnTo>
                    <a:pt x="515" y="704"/>
                  </a:lnTo>
                  <a:lnTo>
                    <a:pt x="515" y="704"/>
                  </a:lnTo>
                  <a:cubicBezTo>
                    <a:pt x="510" y="707"/>
                    <a:pt x="509" y="709"/>
                    <a:pt x="511" y="709"/>
                  </a:cubicBezTo>
                  <a:cubicBezTo>
                    <a:pt x="513" y="709"/>
                    <a:pt x="520" y="705"/>
                    <a:pt x="525" y="703"/>
                  </a:cubicBezTo>
                  <a:lnTo>
                    <a:pt x="525" y="703"/>
                  </a:lnTo>
                  <a:cubicBezTo>
                    <a:pt x="517" y="709"/>
                    <a:pt x="514" y="711"/>
                    <a:pt x="515" y="711"/>
                  </a:cubicBezTo>
                  <a:cubicBezTo>
                    <a:pt x="516" y="711"/>
                    <a:pt x="520" y="709"/>
                    <a:pt x="526" y="706"/>
                  </a:cubicBezTo>
                  <a:cubicBezTo>
                    <a:pt x="529" y="704"/>
                    <a:pt x="531" y="703"/>
                    <a:pt x="532" y="703"/>
                  </a:cubicBezTo>
                  <a:cubicBezTo>
                    <a:pt x="533" y="703"/>
                    <a:pt x="531" y="705"/>
                    <a:pt x="528" y="708"/>
                  </a:cubicBezTo>
                  <a:cubicBezTo>
                    <a:pt x="521" y="714"/>
                    <a:pt x="522" y="715"/>
                    <a:pt x="523" y="716"/>
                  </a:cubicBezTo>
                  <a:cubicBezTo>
                    <a:pt x="525" y="715"/>
                    <a:pt x="526" y="715"/>
                    <a:pt x="527" y="715"/>
                  </a:cubicBezTo>
                  <a:cubicBezTo>
                    <a:pt x="532" y="715"/>
                    <a:pt x="535" y="721"/>
                    <a:pt x="539" y="727"/>
                  </a:cubicBezTo>
                  <a:cubicBezTo>
                    <a:pt x="543" y="734"/>
                    <a:pt x="546" y="739"/>
                    <a:pt x="550" y="739"/>
                  </a:cubicBezTo>
                  <a:cubicBezTo>
                    <a:pt x="551" y="739"/>
                    <a:pt x="553" y="738"/>
                    <a:pt x="554" y="737"/>
                  </a:cubicBezTo>
                  <a:lnTo>
                    <a:pt x="554" y="737"/>
                  </a:lnTo>
                  <a:cubicBezTo>
                    <a:pt x="556" y="738"/>
                    <a:pt x="556" y="738"/>
                    <a:pt x="549" y="744"/>
                  </a:cubicBezTo>
                  <a:cubicBezTo>
                    <a:pt x="546" y="746"/>
                    <a:pt x="544" y="747"/>
                    <a:pt x="545" y="747"/>
                  </a:cubicBezTo>
                  <a:cubicBezTo>
                    <a:pt x="545" y="747"/>
                    <a:pt x="549" y="746"/>
                    <a:pt x="557" y="741"/>
                  </a:cubicBezTo>
                  <a:cubicBezTo>
                    <a:pt x="561" y="739"/>
                    <a:pt x="566" y="736"/>
                    <a:pt x="566" y="736"/>
                  </a:cubicBezTo>
                  <a:lnTo>
                    <a:pt x="566" y="736"/>
                  </a:lnTo>
                  <a:cubicBezTo>
                    <a:pt x="566" y="736"/>
                    <a:pt x="564" y="738"/>
                    <a:pt x="558" y="742"/>
                  </a:cubicBezTo>
                  <a:cubicBezTo>
                    <a:pt x="551" y="746"/>
                    <a:pt x="552" y="748"/>
                    <a:pt x="554" y="753"/>
                  </a:cubicBezTo>
                  <a:cubicBezTo>
                    <a:pt x="555" y="754"/>
                    <a:pt x="556" y="757"/>
                    <a:pt x="559" y="757"/>
                  </a:cubicBezTo>
                  <a:cubicBezTo>
                    <a:pt x="561" y="757"/>
                    <a:pt x="563" y="756"/>
                    <a:pt x="566" y="754"/>
                  </a:cubicBezTo>
                  <a:cubicBezTo>
                    <a:pt x="569" y="753"/>
                    <a:pt x="571" y="753"/>
                    <a:pt x="572" y="753"/>
                  </a:cubicBezTo>
                  <a:cubicBezTo>
                    <a:pt x="572" y="753"/>
                    <a:pt x="570" y="753"/>
                    <a:pt x="566" y="755"/>
                  </a:cubicBezTo>
                  <a:cubicBezTo>
                    <a:pt x="554" y="762"/>
                    <a:pt x="549" y="769"/>
                    <a:pt x="555" y="769"/>
                  </a:cubicBezTo>
                  <a:cubicBezTo>
                    <a:pt x="557" y="769"/>
                    <a:pt x="559" y="769"/>
                    <a:pt x="562" y="768"/>
                  </a:cubicBezTo>
                  <a:cubicBezTo>
                    <a:pt x="563" y="768"/>
                    <a:pt x="563" y="769"/>
                    <a:pt x="557" y="774"/>
                  </a:cubicBezTo>
                  <a:cubicBezTo>
                    <a:pt x="557" y="774"/>
                    <a:pt x="557" y="775"/>
                    <a:pt x="560" y="775"/>
                  </a:cubicBezTo>
                  <a:cubicBezTo>
                    <a:pt x="562" y="775"/>
                    <a:pt x="564" y="775"/>
                    <a:pt x="567" y="774"/>
                  </a:cubicBezTo>
                  <a:lnTo>
                    <a:pt x="570" y="781"/>
                  </a:lnTo>
                  <a:cubicBezTo>
                    <a:pt x="570" y="781"/>
                    <a:pt x="571" y="781"/>
                    <a:pt x="572" y="781"/>
                  </a:cubicBezTo>
                  <a:cubicBezTo>
                    <a:pt x="575" y="781"/>
                    <a:pt x="580" y="780"/>
                    <a:pt x="580" y="780"/>
                  </a:cubicBezTo>
                  <a:lnTo>
                    <a:pt x="580" y="781"/>
                  </a:lnTo>
                  <a:cubicBezTo>
                    <a:pt x="574" y="786"/>
                    <a:pt x="577" y="790"/>
                    <a:pt x="580" y="798"/>
                  </a:cubicBezTo>
                  <a:cubicBezTo>
                    <a:pt x="585" y="805"/>
                    <a:pt x="588" y="810"/>
                    <a:pt x="581" y="816"/>
                  </a:cubicBezTo>
                  <a:cubicBezTo>
                    <a:pt x="581" y="816"/>
                    <a:pt x="581" y="816"/>
                    <a:pt x="582" y="816"/>
                  </a:cubicBezTo>
                  <a:cubicBezTo>
                    <a:pt x="582" y="816"/>
                    <a:pt x="584" y="815"/>
                    <a:pt x="589" y="812"/>
                  </a:cubicBezTo>
                  <a:cubicBezTo>
                    <a:pt x="597" y="809"/>
                    <a:pt x="600" y="807"/>
                    <a:pt x="602" y="807"/>
                  </a:cubicBezTo>
                  <a:cubicBezTo>
                    <a:pt x="603" y="807"/>
                    <a:pt x="602" y="809"/>
                    <a:pt x="598" y="811"/>
                  </a:cubicBezTo>
                  <a:cubicBezTo>
                    <a:pt x="590" y="818"/>
                    <a:pt x="588" y="822"/>
                    <a:pt x="591" y="822"/>
                  </a:cubicBezTo>
                  <a:cubicBezTo>
                    <a:pt x="592" y="822"/>
                    <a:pt x="596" y="820"/>
                    <a:pt x="602" y="817"/>
                  </a:cubicBezTo>
                  <a:lnTo>
                    <a:pt x="602" y="817"/>
                  </a:lnTo>
                  <a:cubicBezTo>
                    <a:pt x="600" y="818"/>
                    <a:pt x="597" y="820"/>
                    <a:pt x="595" y="821"/>
                  </a:cubicBezTo>
                  <a:cubicBezTo>
                    <a:pt x="588" y="826"/>
                    <a:pt x="587" y="829"/>
                    <a:pt x="589" y="829"/>
                  </a:cubicBezTo>
                  <a:cubicBezTo>
                    <a:pt x="591" y="829"/>
                    <a:pt x="597" y="826"/>
                    <a:pt x="605" y="821"/>
                  </a:cubicBezTo>
                  <a:lnTo>
                    <a:pt x="605" y="821"/>
                  </a:lnTo>
                  <a:cubicBezTo>
                    <a:pt x="600" y="826"/>
                    <a:pt x="594" y="830"/>
                    <a:pt x="596" y="830"/>
                  </a:cubicBezTo>
                  <a:cubicBezTo>
                    <a:pt x="597" y="830"/>
                    <a:pt x="598" y="830"/>
                    <a:pt x="599" y="829"/>
                  </a:cubicBezTo>
                  <a:lnTo>
                    <a:pt x="599" y="829"/>
                  </a:lnTo>
                  <a:cubicBezTo>
                    <a:pt x="599" y="830"/>
                    <a:pt x="599" y="830"/>
                    <a:pt x="586" y="839"/>
                  </a:cubicBezTo>
                  <a:cubicBezTo>
                    <a:pt x="578" y="845"/>
                    <a:pt x="571" y="849"/>
                    <a:pt x="572" y="851"/>
                  </a:cubicBezTo>
                  <a:cubicBezTo>
                    <a:pt x="572" y="851"/>
                    <a:pt x="572" y="851"/>
                    <a:pt x="573" y="851"/>
                  </a:cubicBezTo>
                  <a:cubicBezTo>
                    <a:pt x="574" y="851"/>
                    <a:pt x="580" y="846"/>
                    <a:pt x="587" y="842"/>
                  </a:cubicBezTo>
                  <a:lnTo>
                    <a:pt x="588" y="844"/>
                  </a:lnTo>
                  <a:cubicBezTo>
                    <a:pt x="588" y="844"/>
                    <a:pt x="588" y="844"/>
                    <a:pt x="588" y="844"/>
                  </a:cubicBezTo>
                  <a:cubicBezTo>
                    <a:pt x="589" y="844"/>
                    <a:pt x="591" y="843"/>
                    <a:pt x="596" y="840"/>
                  </a:cubicBezTo>
                  <a:cubicBezTo>
                    <a:pt x="600" y="837"/>
                    <a:pt x="602" y="836"/>
                    <a:pt x="603" y="836"/>
                  </a:cubicBezTo>
                  <a:cubicBezTo>
                    <a:pt x="603" y="836"/>
                    <a:pt x="603" y="837"/>
                    <a:pt x="604" y="837"/>
                  </a:cubicBezTo>
                  <a:cubicBezTo>
                    <a:pt x="602" y="839"/>
                    <a:pt x="601" y="839"/>
                    <a:pt x="601" y="839"/>
                  </a:cubicBezTo>
                  <a:cubicBezTo>
                    <a:pt x="601" y="839"/>
                    <a:pt x="606" y="836"/>
                    <a:pt x="611" y="833"/>
                  </a:cubicBezTo>
                  <a:cubicBezTo>
                    <a:pt x="618" y="829"/>
                    <a:pt x="624" y="824"/>
                    <a:pt x="625" y="824"/>
                  </a:cubicBezTo>
                  <a:cubicBezTo>
                    <a:pt x="625" y="824"/>
                    <a:pt x="625" y="824"/>
                    <a:pt x="625" y="824"/>
                  </a:cubicBezTo>
                  <a:cubicBezTo>
                    <a:pt x="625" y="824"/>
                    <a:pt x="633" y="819"/>
                    <a:pt x="640" y="815"/>
                  </a:cubicBezTo>
                  <a:cubicBezTo>
                    <a:pt x="650" y="809"/>
                    <a:pt x="659" y="802"/>
                    <a:pt x="667" y="793"/>
                  </a:cubicBezTo>
                  <a:cubicBezTo>
                    <a:pt x="671" y="788"/>
                    <a:pt x="674" y="783"/>
                    <a:pt x="671" y="783"/>
                  </a:cubicBezTo>
                  <a:cubicBezTo>
                    <a:pt x="670" y="783"/>
                    <a:pt x="668" y="784"/>
                    <a:pt x="663" y="787"/>
                  </a:cubicBezTo>
                  <a:cubicBezTo>
                    <a:pt x="663" y="787"/>
                    <a:pt x="657" y="790"/>
                    <a:pt x="655" y="790"/>
                  </a:cubicBezTo>
                  <a:cubicBezTo>
                    <a:pt x="655" y="790"/>
                    <a:pt x="654" y="790"/>
                    <a:pt x="654" y="790"/>
                  </a:cubicBezTo>
                  <a:cubicBezTo>
                    <a:pt x="654" y="789"/>
                    <a:pt x="661" y="783"/>
                    <a:pt x="661" y="783"/>
                  </a:cubicBezTo>
                  <a:cubicBezTo>
                    <a:pt x="668" y="779"/>
                    <a:pt x="666" y="774"/>
                    <a:pt x="663" y="770"/>
                  </a:cubicBezTo>
                  <a:cubicBezTo>
                    <a:pt x="659" y="764"/>
                    <a:pt x="658" y="761"/>
                    <a:pt x="664" y="755"/>
                  </a:cubicBezTo>
                  <a:cubicBezTo>
                    <a:pt x="671" y="750"/>
                    <a:pt x="670" y="748"/>
                    <a:pt x="670" y="748"/>
                  </a:cubicBezTo>
                  <a:lnTo>
                    <a:pt x="670" y="748"/>
                  </a:lnTo>
                  <a:cubicBezTo>
                    <a:pt x="668" y="750"/>
                    <a:pt x="667" y="750"/>
                    <a:pt x="666" y="750"/>
                  </a:cubicBezTo>
                  <a:cubicBezTo>
                    <a:pt x="662" y="750"/>
                    <a:pt x="659" y="746"/>
                    <a:pt x="655" y="741"/>
                  </a:cubicBezTo>
                  <a:cubicBezTo>
                    <a:pt x="653" y="735"/>
                    <a:pt x="650" y="730"/>
                    <a:pt x="645" y="730"/>
                  </a:cubicBezTo>
                  <a:cubicBezTo>
                    <a:pt x="644" y="730"/>
                    <a:pt x="642" y="731"/>
                    <a:pt x="641" y="732"/>
                  </a:cubicBezTo>
                  <a:cubicBezTo>
                    <a:pt x="640" y="731"/>
                    <a:pt x="640" y="729"/>
                    <a:pt x="640" y="729"/>
                  </a:cubicBezTo>
                  <a:cubicBezTo>
                    <a:pt x="646" y="725"/>
                    <a:pt x="645" y="723"/>
                    <a:pt x="644" y="722"/>
                  </a:cubicBezTo>
                  <a:lnTo>
                    <a:pt x="644" y="722"/>
                  </a:lnTo>
                  <a:cubicBezTo>
                    <a:pt x="642" y="722"/>
                    <a:pt x="640" y="723"/>
                    <a:pt x="638" y="723"/>
                  </a:cubicBezTo>
                  <a:cubicBezTo>
                    <a:pt x="636" y="723"/>
                    <a:pt x="635" y="722"/>
                    <a:pt x="635" y="722"/>
                  </a:cubicBezTo>
                  <a:cubicBezTo>
                    <a:pt x="642" y="717"/>
                    <a:pt x="641" y="716"/>
                    <a:pt x="640" y="715"/>
                  </a:cubicBezTo>
                  <a:cubicBezTo>
                    <a:pt x="639" y="714"/>
                    <a:pt x="639" y="713"/>
                    <a:pt x="638" y="713"/>
                  </a:cubicBezTo>
                  <a:cubicBezTo>
                    <a:pt x="637" y="713"/>
                    <a:pt x="635" y="714"/>
                    <a:pt x="631" y="716"/>
                  </a:cubicBezTo>
                  <a:cubicBezTo>
                    <a:pt x="629" y="711"/>
                    <a:pt x="629" y="705"/>
                    <a:pt x="632" y="700"/>
                  </a:cubicBezTo>
                  <a:cubicBezTo>
                    <a:pt x="634" y="698"/>
                    <a:pt x="635" y="698"/>
                    <a:pt x="634" y="698"/>
                  </a:cubicBezTo>
                  <a:cubicBezTo>
                    <a:pt x="633" y="698"/>
                    <a:pt x="628" y="700"/>
                    <a:pt x="623" y="703"/>
                  </a:cubicBezTo>
                  <a:cubicBezTo>
                    <a:pt x="616" y="707"/>
                    <a:pt x="608" y="710"/>
                    <a:pt x="608" y="710"/>
                  </a:cubicBezTo>
                  <a:lnTo>
                    <a:pt x="622" y="700"/>
                  </a:lnTo>
                  <a:cubicBezTo>
                    <a:pt x="630" y="697"/>
                    <a:pt x="630" y="697"/>
                    <a:pt x="629" y="695"/>
                  </a:cubicBezTo>
                  <a:lnTo>
                    <a:pt x="627" y="692"/>
                  </a:lnTo>
                  <a:cubicBezTo>
                    <a:pt x="625" y="694"/>
                    <a:pt x="624" y="695"/>
                    <a:pt x="622" y="695"/>
                  </a:cubicBezTo>
                  <a:cubicBezTo>
                    <a:pt x="619" y="695"/>
                    <a:pt x="616" y="690"/>
                    <a:pt x="614" y="686"/>
                  </a:cubicBezTo>
                  <a:cubicBezTo>
                    <a:pt x="610" y="680"/>
                    <a:pt x="608" y="677"/>
                    <a:pt x="605" y="677"/>
                  </a:cubicBezTo>
                  <a:cubicBezTo>
                    <a:pt x="604" y="677"/>
                    <a:pt x="602" y="677"/>
                    <a:pt x="599" y="679"/>
                  </a:cubicBezTo>
                  <a:cubicBezTo>
                    <a:pt x="597" y="681"/>
                    <a:pt x="595" y="682"/>
                    <a:pt x="594" y="682"/>
                  </a:cubicBezTo>
                  <a:cubicBezTo>
                    <a:pt x="593" y="682"/>
                    <a:pt x="594" y="679"/>
                    <a:pt x="597" y="674"/>
                  </a:cubicBezTo>
                  <a:cubicBezTo>
                    <a:pt x="610" y="661"/>
                    <a:pt x="613" y="657"/>
                    <a:pt x="612" y="657"/>
                  </a:cubicBezTo>
                  <a:cubicBezTo>
                    <a:pt x="611" y="657"/>
                    <a:pt x="610" y="658"/>
                    <a:pt x="607" y="659"/>
                  </a:cubicBezTo>
                  <a:cubicBezTo>
                    <a:pt x="608" y="660"/>
                    <a:pt x="600" y="664"/>
                    <a:pt x="594" y="669"/>
                  </a:cubicBezTo>
                  <a:cubicBezTo>
                    <a:pt x="587" y="674"/>
                    <a:pt x="583" y="676"/>
                    <a:pt x="583" y="676"/>
                  </a:cubicBezTo>
                  <a:cubicBezTo>
                    <a:pt x="582" y="676"/>
                    <a:pt x="586" y="673"/>
                    <a:pt x="593" y="668"/>
                  </a:cubicBezTo>
                  <a:cubicBezTo>
                    <a:pt x="603" y="660"/>
                    <a:pt x="598" y="653"/>
                    <a:pt x="588" y="653"/>
                  </a:cubicBezTo>
                  <a:cubicBezTo>
                    <a:pt x="585" y="653"/>
                    <a:pt x="581" y="654"/>
                    <a:pt x="577" y="657"/>
                  </a:cubicBezTo>
                  <a:cubicBezTo>
                    <a:pt x="574" y="658"/>
                    <a:pt x="572" y="659"/>
                    <a:pt x="572" y="659"/>
                  </a:cubicBezTo>
                  <a:cubicBezTo>
                    <a:pt x="572" y="659"/>
                    <a:pt x="575" y="657"/>
                    <a:pt x="584" y="652"/>
                  </a:cubicBezTo>
                  <a:cubicBezTo>
                    <a:pt x="590" y="646"/>
                    <a:pt x="590" y="646"/>
                    <a:pt x="588" y="642"/>
                  </a:cubicBezTo>
                  <a:lnTo>
                    <a:pt x="586" y="639"/>
                  </a:lnTo>
                  <a:cubicBezTo>
                    <a:pt x="582" y="642"/>
                    <a:pt x="579" y="643"/>
                    <a:pt x="578" y="643"/>
                  </a:cubicBezTo>
                  <a:cubicBezTo>
                    <a:pt x="574" y="643"/>
                    <a:pt x="578" y="636"/>
                    <a:pt x="583" y="633"/>
                  </a:cubicBezTo>
                  <a:cubicBezTo>
                    <a:pt x="589" y="627"/>
                    <a:pt x="589" y="627"/>
                    <a:pt x="588" y="625"/>
                  </a:cubicBezTo>
                  <a:lnTo>
                    <a:pt x="588" y="625"/>
                  </a:lnTo>
                  <a:cubicBezTo>
                    <a:pt x="584" y="627"/>
                    <a:pt x="581" y="628"/>
                    <a:pt x="580" y="628"/>
                  </a:cubicBezTo>
                  <a:cubicBezTo>
                    <a:pt x="574" y="628"/>
                    <a:pt x="578" y="622"/>
                    <a:pt x="584" y="618"/>
                  </a:cubicBezTo>
                  <a:lnTo>
                    <a:pt x="583" y="616"/>
                  </a:lnTo>
                  <a:cubicBezTo>
                    <a:pt x="579" y="618"/>
                    <a:pt x="577" y="618"/>
                    <a:pt x="576" y="618"/>
                  </a:cubicBezTo>
                  <a:cubicBezTo>
                    <a:pt x="574" y="618"/>
                    <a:pt x="573" y="617"/>
                    <a:pt x="572" y="617"/>
                  </a:cubicBezTo>
                  <a:cubicBezTo>
                    <a:pt x="572" y="616"/>
                    <a:pt x="571" y="614"/>
                    <a:pt x="570" y="614"/>
                  </a:cubicBezTo>
                  <a:cubicBezTo>
                    <a:pt x="569" y="614"/>
                    <a:pt x="567" y="616"/>
                    <a:pt x="565" y="618"/>
                  </a:cubicBezTo>
                  <a:cubicBezTo>
                    <a:pt x="557" y="623"/>
                    <a:pt x="550" y="627"/>
                    <a:pt x="549" y="627"/>
                  </a:cubicBezTo>
                  <a:lnTo>
                    <a:pt x="557" y="622"/>
                  </a:lnTo>
                  <a:cubicBezTo>
                    <a:pt x="563" y="617"/>
                    <a:pt x="562" y="615"/>
                    <a:pt x="559" y="611"/>
                  </a:cubicBezTo>
                  <a:cubicBezTo>
                    <a:pt x="557" y="606"/>
                    <a:pt x="556" y="604"/>
                    <a:pt x="562" y="598"/>
                  </a:cubicBezTo>
                  <a:lnTo>
                    <a:pt x="562" y="598"/>
                  </a:lnTo>
                  <a:lnTo>
                    <a:pt x="554" y="602"/>
                  </a:lnTo>
                  <a:cubicBezTo>
                    <a:pt x="551" y="604"/>
                    <a:pt x="549" y="604"/>
                    <a:pt x="549" y="604"/>
                  </a:cubicBezTo>
                  <a:cubicBezTo>
                    <a:pt x="548" y="604"/>
                    <a:pt x="550" y="603"/>
                    <a:pt x="553" y="600"/>
                  </a:cubicBezTo>
                  <a:cubicBezTo>
                    <a:pt x="559" y="595"/>
                    <a:pt x="558" y="592"/>
                    <a:pt x="554" y="592"/>
                  </a:cubicBezTo>
                  <a:cubicBezTo>
                    <a:pt x="552" y="592"/>
                    <a:pt x="551" y="592"/>
                    <a:pt x="549" y="593"/>
                  </a:cubicBezTo>
                  <a:lnTo>
                    <a:pt x="548" y="591"/>
                  </a:lnTo>
                  <a:cubicBezTo>
                    <a:pt x="556" y="585"/>
                    <a:pt x="559" y="581"/>
                    <a:pt x="556" y="581"/>
                  </a:cubicBezTo>
                  <a:cubicBezTo>
                    <a:pt x="555" y="581"/>
                    <a:pt x="551" y="583"/>
                    <a:pt x="546" y="586"/>
                  </a:cubicBezTo>
                  <a:cubicBezTo>
                    <a:pt x="552" y="581"/>
                    <a:pt x="552" y="580"/>
                    <a:pt x="551" y="579"/>
                  </a:cubicBezTo>
                  <a:lnTo>
                    <a:pt x="551" y="579"/>
                  </a:lnTo>
                  <a:cubicBezTo>
                    <a:pt x="549" y="580"/>
                    <a:pt x="548" y="580"/>
                    <a:pt x="546" y="580"/>
                  </a:cubicBezTo>
                  <a:cubicBezTo>
                    <a:pt x="543" y="580"/>
                    <a:pt x="543" y="577"/>
                    <a:pt x="548" y="573"/>
                  </a:cubicBezTo>
                  <a:lnTo>
                    <a:pt x="548" y="572"/>
                  </a:lnTo>
                  <a:cubicBezTo>
                    <a:pt x="543" y="575"/>
                    <a:pt x="541" y="576"/>
                    <a:pt x="540" y="576"/>
                  </a:cubicBezTo>
                  <a:cubicBezTo>
                    <a:pt x="539" y="576"/>
                    <a:pt x="539" y="575"/>
                    <a:pt x="539" y="575"/>
                  </a:cubicBezTo>
                  <a:cubicBezTo>
                    <a:pt x="538" y="574"/>
                    <a:pt x="538" y="574"/>
                    <a:pt x="537" y="574"/>
                  </a:cubicBezTo>
                  <a:cubicBezTo>
                    <a:pt x="536" y="574"/>
                    <a:pt x="534" y="574"/>
                    <a:pt x="530" y="577"/>
                  </a:cubicBezTo>
                  <a:cubicBezTo>
                    <a:pt x="525" y="579"/>
                    <a:pt x="523" y="579"/>
                    <a:pt x="522" y="579"/>
                  </a:cubicBezTo>
                  <a:cubicBezTo>
                    <a:pt x="521" y="579"/>
                    <a:pt x="521" y="579"/>
                    <a:pt x="521" y="579"/>
                  </a:cubicBezTo>
                  <a:cubicBezTo>
                    <a:pt x="521" y="578"/>
                    <a:pt x="529" y="575"/>
                    <a:pt x="537" y="571"/>
                  </a:cubicBezTo>
                  <a:cubicBezTo>
                    <a:pt x="541" y="569"/>
                    <a:pt x="542" y="568"/>
                    <a:pt x="540" y="568"/>
                  </a:cubicBezTo>
                  <a:cubicBezTo>
                    <a:pt x="538" y="568"/>
                    <a:pt x="533" y="569"/>
                    <a:pt x="526" y="571"/>
                  </a:cubicBezTo>
                  <a:cubicBezTo>
                    <a:pt x="519" y="574"/>
                    <a:pt x="515" y="576"/>
                    <a:pt x="515" y="576"/>
                  </a:cubicBezTo>
                  <a:cubicBezTo>
                    <a:pt x="514" y="576"/>
                    <a:pt x="518" y="574"/>
                    <a:pt x="526" y="570"/>
                  </a:cubicBezTo>
                  <a:cubicBezTo>
                    <a:pt x="533" y="568"/>
                    <a:pt x="538" y="565"/>
                    <a:pt x="536" y="565"/>
                  </a:cubicBezTo>
                  <a:cubicBezTo>
                    <a:pt x="536" y="565"/>
                    <a:pt x="535" y="565"/>
                    <a:pt x="533" y="566"/>
                  </a:cubicBezTo>
                  <a:cubicBezTo>
                    <a:pt x="533" y="566"/>
                    <a:pt x="533" y="566"/>
                    <a:pt x="533" y="566"/>
                  </a:cubicBezTo>
                  <a:cubicBezTo>
                    <a:pt x="532" y="566"/>
                    <a:pt x="530" y="566"/>
                    <a:pt x="525" y="569"/>
                  </a:cubicBezTo>
                  <a:cubicBezTo>
                    <a:pt x="524" y="568"/>
                    <a:pt x="524" y="567"/>
                    <a:pt x="523" y="566"/>
                  </a:cubicBezTo>
                  <a:cubicBezTo>
                    <a:pt x="530" y="559"/>
                    <a:pt x="529" y="558"/>
                    <a:pt x="528" y="557"/>
                  </a:cubicBezTo>
                  <a:lnTo>
                    <a:pt x="528" y="557"/>
                  </a:lnTo>
                  <a:cubicBezTo>
                    <a:pt x="524" y="559"/>
                    <a:pt x="523" y="560"/>
                    <a:pt x="522" y="560"/>
                  </a:cubicBezTo>
                  <a:cubicBezTo>
                    <a:pt x="522" y="560"/>
                    <a:pt x="523" y="559"/>
                    <a:pt x="526" y="556"/>
                  </a:cubicBezTo>
                  <a:cubicBezTo>
                    <a:pt x="530" y="553"/>
                    <a:pt x="532" y="552"/>
                    <a:pt x="531" y="552"/>
                  </a:cubicBezTo>
                  <a:lnTo>
                    <a:pt x="531" y="552"/>
                  </a:lnTo>
                  <a:cubicBezTo>
                    <a:pt x="531" y="552"/>
                    <a:pt x="527" y="554"/>
                    <a:pt x="520" y="559"/>
                  </a:cubicBezTo>
                  <a:cubicBezTo>
                    <a:pt x="516" y="560"/>
                    <a:pt x="514" y="561"/>
                    <a:pt x="514" y="561"/>
                  </a:cubicBezTo>
                  <a:cubicBezTo>
                    <a:pt x="512" y="561"/>
                    <a:pt x="514" y="559"/>
                    <a:pt x="517" y="556"/>
                  </a:cubicBezTo>
                  <a:cubicBezTo>
                    <a:pt x="527" y="550"/>
                    <a:pt x="530" y="547"/>
                    <a:pt x="529" y="547"/>
                  </a:cubicBezTo>
                  <a:cubicBezTo>
                    <a:pt x="528" y="547"/>
                    <a:pt x="527" y="548"/>
                    <a:pt x="524" y="550"/>
                  </a:cubicBezTo>
                  <a:cubicBezTo>
                    <a:pt x="519" y="553"/>
                    <a:pt x="517" y="553"/>
                    <a:pt x="517" y="553"/>
                  </a:cubicBezTo>
                  <a:cubicBezTo>
                    <a:pt x="516" y="553"/>
                    <a:pt x="516" y="553"/>
                    <a:pt x="516" y="553"/>
                  </a:cubicBezTo>
                  <a:cubicBezTo>
                    <a:pt x="523" y="549"/>
                    <a:pt x="517" y="540"/>
                    <a:pt x="513" y="531"/>
                  </a:cubicBezTo>
                  <a:cubicBezTo>
                    <a:pt x="513" y="531"/>
                    <a:pt x="513" y="531"/>
                    <a:pt x="512" y="531"/>
                  </a:cubicBezTo>
                  <a:cubicBezTo>
                    <a:pt x="510" y="531"/>
                    <a:pt x="503" y="535"/>
                    <a:pt x="497" y="539"/>
                  </a:cubicBezTo>
                  <a:cubicBezTo>
                    <a:pt x="491" y="542"/>
                    <a:pt x="489" y="544"/>
                    <a:pt x="489" y="544"/>
                  </a:cubicBezTo>
                  <a:cubicBezTo>
                    <a:pt x="489" y="544"/>
                    <a:pt x="493" y="541"/>
                    <a:pt x="496" y="538"/>
                  </a:cubicBezTo>
                  <a:cubicBezTo>
                    <a:pt x="507" y="529"/>
                    <a:pt x="512" y="525"/>
                    <a:pt x="511" y="525"/>
                  </a:cubicBezTo>
                  <a:lnTo>
                    <a:pt x="511" y="525"/>
                  </a:lnTo>
                  <a:cubicBezTo>
                    <a:pt x="511" y="525"/>
                    <a:pt x="505" y="528"/>
                    <a:pt x="495" y="535"/>
                  </a:cubicBezTo>
                  <a:cubicBezTo>
                    <a:pt x="488" y="540"/>
                    <a:pt x="485" y="543"/>
                    <a:pt x="485" y="543"/>
                  </a:cubicBezTo>
                  <a:cubicBezTo>
                    <a:pt x="485" y="543"/>
                    <a:pt x="488" y="540"/>
                    <a:pt x="495" y="534"/>
                  </a:cubicBezTo>
                  <a:cubicBezTo>
                    <a:pt x="499" y="531"/>
                    <a:pt x="500" y="530"/>
                    <a:pt x="500" y="530"/>
                  </a:cubicBezTo>
                  <a:lnTo>
                    <a:pt x="500" y="530"/>
                  </a:lnTo>
                  <a:cubicBezTo>
                    <a:pt x="500" y="530"/>
                    <a:pt x="498" y="531"/>
                    <a:pt x="494" y="533"/>
                  </a:cubicBezTo>
                  <a:cubicBezTo>
                    <a:pt x="491" y="535"/>
                    <a:pt x="489" y="536"/>
                    <a:pt x="488" y="536"/>
                  </a:cubicBezTo>
                  <a:cubicBezTo>
                    <a:pt x="488" y="536"/>
                    <a:pt x="489" y="535"/>
                    <a:pt x="493" y="532"/>
                  </a:cubicBezTo>
                  <a:cubicBezTo>
                    <a:pt x="498" y="528"/>
                    <a:pt x="503" y="524"/>
                    <a:pt x="502" y="524"/>
                  </a:cubicBezTo>
                  <a:lnTo>
                    <a:pt x="502" y="524"/>
                  </a:lnTo>
                  <a:cubicBezTo>
                    <a:pt x="502" y="524"/>
                    <a:pt x="501" y="524"/>
                    <a:pt x="500" y="525"/>
                  </a:cubicBezTo>
                  <a:cubicBezTo>
                    <a:pt x="500" y="525"/>
                    <a:pt x="498" y="524"/>
                    <a:pt x="505" y="519"/>
                  </a:cubicBezTo>
                  <a:cubicBezTo>
                    <a:pt x="508" y="516"/>
                    <a:pt x="508" y="516"/>
                    <a:pt x="507" y="516"/>
                  </a:cubicBezTo>
                  <a:cubicBezTo>
                    <a:pt x="506" y="516"/>
                    <a:pt x="501" y="518"/>
                    <a:pt x="496" y="520"/>
                  </a:cubicBezTo>
                  <a:cubicBezTo>
                    <a:pt x="489" y="523"/>
                    <a:pt x="485" y="524"/>
                    <a:pt x="484" y="524"/>
                  </a:cubicBezTo>
                  <a:cubicBezTo>
                    <a:pt x="483" y="524"/>
                    <a:pt x="487" y="522"/>
                    <a:pt x="495" y="517"/>
                  </a:cubicBezTo>
                  <a:cubicBezTo>
                    <a:pt x="502" y="513"/>
                    <a:pt x="503" y="511"/>
                    <a:pt x="501" y="511"/>
                  </a:cubicBezTo>
                  <a:cubicBezTo>
                    <a:pt x="498" y="511"/>
                    <a:pt x="492" y="513"/>
                    <a:pt x="485" y="517"/>
                  </a:cubicBezTo>
                  <a:cubicBezTo>
                    <a:pt x="477" y="522"/>
                    <a:pt x="473" y="524"/>
                    <a:pt x="473" y="524"/>
                  </a:cubicBezTo>
                  <a:cubicBezTo>
                    <a:pt x="473" y="524"/>
                    <a:pt x="474" y="523"/>
                    <a:pt x="477" y="521"/>
                  </a:cubicBezTo>
                  <a:cubicBezTo>
                    <a:pt x="484" y="516"/>
                    <a:pt x="484" y="515"/>
                    <a:pt x="484" y="515"/>
                  </a:cubicBezTo>
                  <a:cubicBezTo>
                    <a:pt x="483" y="514"/>
                    <a:pt x="483" y="513"/>
                    <a:pt x="489" y="508"/>
                  </a:cubicBezTo>
                  <a:cubicBezTo>
                    <a:pt x="489" y="508"/>
                    <a:pt x="489" y="508"/>
                    <a:pt x="489" y="508"/>
                  </a:cubicBezTo>
                  <a:cubicBezTo>
                    <a:pt x="488" y="508"/>
                    <a:pt x="486" y="509"/>
                    <a:pt x="480" y="511"/>
                  </a:cubicBezTo>
                  <a:cubicBezTo>
                    <a:pt x="477" y="512"/>
                    <a:pt x="474" y="513"/>
                    <a:pt x="473" y="513"/>
                  </a:cubicBezTo>
                  <a:cubicBezTo>
                    <a:pt x="469" y="513"/>
                    <a:pt x="474" y="507"/>
                    <a:pt x="484" y="499"/>
                  </a:cubicBezTo>
                  <a:lnTo>
                    <a:pt x="484" y="499"/>
                  </a:lnTo>
                  <a:lnTo>
                    <a:pt x="476" y="503"/>
                  </a:lnTo>
                  <a:cubicBezTo>
                    <a:pt x="467" y="507"/>
                    <a:pt x="461" y="511"/>
                    <a:pt x="460" y="511"/>
                  </a:cubicBezTo>
                  <a:cubicBezTo>
                    <a:pt x="460" y="511"/>
                    <a:pt x="462" y="509"/>
                    <a:pt x="468" y="505"/>
                  </a:cubicBezTo>
                  <a:cubicBezTo>
                    <a:pt x="471" y="503"/>
                    <a:pt x="473" y="502"/>
                    <a:pt x="475" y="501"/>
                  </a:cubicBezTo>
                  <a:lnTo>
                    <a:pt x="475" y="501"/>
                  </a:lnTo>
                  <a:cubicBezTo>
                    <a:pt x="471" y="503"/>
                    <a:pt x="468" y="504"/>
                    <a:pt x="467" y="504"/>
                  </a:cubicBezTo>
                  <a:cubicBezTo>
                    <a:pt x="464" y="504"/>
                    <a:pt x="469" y="498"/>
                    <a:pt x="479" y="490"/>
                  </a:cubicBezTo>
                  <a:cubicBezTo>
                    <a:pt x="486" y="486"/>
                    <a:pt x="486" y="486"/>
                    <a:pt x="486" y="485"/>
                  </a:cubicBezTo>
                  <a:lnTo>
                    <a:pt x="486" y="485"/>
                  </a:lnTo>
                  <a:lnTo>
                    <a:pt x="478" y="490"/>
                  </a:lnTo>
                  <a:cubicBezTo>
                    <a:pt x="472" y="494"/>
                    <a:pt x="466" y="499"/>
                    <a:pt x="464" y="499"/>
                  </a:cubicBezTo>
                  <a:cubicBezTo>
                    <a:pt x="464" y="499"/>
                    <a:pt x="464" y="498"/>
                    <a:pt x="464" y="498"/>
                  </a:cubicBezTo>
                  <a:cubicBezTo>
                    <a:pt x="464" y="497"/>
                    <a:pt x="463" y="496"/>
                    <a:pt x="470" y="492"/>
                  </a:cubicBezTo>
                  <a:cubicBezTo>
                    <a:pt x="475" y="487"/>
                    <a:pt x="479" y="483"/>
                    <a:pt x="479" y="483"/>
                  </a:cubicBezTo>
                  <a:lnTo>
                    <a:pt x="479" y="483"/>
                  </a:lnTo>
                  <a:cubicBezTo>
                    <a:pt x="479" y="483"/>
                    <a:pt x="478" y="484"/>
                    <a:pt x="476" y="485"/>
                  </a:cubicBezTo>
                  <a:cubicBezTo>
                    <a:pt x="476" y="485"/>
                    <a:pt x="475" y="484"/>
                    <a:pt x="482" y="478"/>
                  </a:cubicBezTo>
                  <a:cubicBezTo>
                    <a:pt x="482" y="477"/>
                    <a:pt x="480" y="476"/>
                    <a:pt x="479" y="475"/>
                  </a:cubicBezTo>
                  <a:cubicBezTo>
                    <a:pt x="477" y="476"/>
                    <a:pt x="475" y="476"/>
                    <a:pt x="474" y="476"/>
                  </a:cubicBezTo>
                  <a:cubicBezTo>
                    <a:pt x="472" y="476"/>
                    <a:pt x="473" y="474"/>
                    <a:pt x="478" y="471"/>
                  </a:cubicBezTo>
                  <a:cubicBezTo>
                    <a:pt x="478" y="471"/>
                    <a:pt x="478" y="471"/>
                    <a:pt x="477" y="471"/>
                  </a:cubicBezTo>
                  <a:cubicBezTo>
                    <a:pt x="475" y="471"/>
                    <a:pt x="473" y="471"/>
                    <a:pt x="469" y="474"/>
                  </a:cubicBezTo>
                  <a:cubicBezTo>
                    <a:pt x="468" y="471"/>
                    <a:pt x="467" y="470"/>
                    <a:pt x="475" y="466"/>
                  </a:cubicBezTo>
                  <a:cubicBezTo>
                    <a:pt x="478" y="463"/>
                    <a:pt x="480" y="462"/>
                    <a:pt x="480" y="462"/>
                  </a:cubicBezTo>
                  <a:lnTo>
                    <a:pt x="480" y="462"/>
                  </a:lnTo>
                  <a:cubicBezTo>
                    <a:pt x="479" y="462"/>
                    <a:pt x="477" y="463"/>
                    <a:pt x="474" y="465"/>
                  </a:cubicBezTo>
                  <a:cubicBezTo>
                    <a:pt x="469" y="468"/>
                    <a:pt x="467" y="468"/>
                    <a:pt x="466" y="468"/>
                  </a:cubicBezTo>
                  <a:cubicBezTo>
                    <a:pt x="466" y="468"/>
                    <a:pt x="466" y="468"/>
                    <a:pt x="466" y="468"/>
                  </a:cubicBezTo>
                  <a:lnTo>
                    <a:pt x="465" y="466"/>
                  </a:lnTo>
                  <a:cubicBezTo>
                    <a:pt x="460" y="469"/>
                    <a:pt x="458" y="470"/>
                    <a:pt x="457" y="470"/>
                  </a:cubicBezTo>
                  <a:cubicBezTo>
                    <a:pt x="457" y="470"/>
                    <a:pt x="457" y="470"/>
                    <a:pt x="457" y="469"/>
                  </a:cubicBezTo>
                  <a:cubicBezTo>
                    <a:pt x="456" y="468"/>
                    <a:pt x="461" y="461"/>
                    <a:pt x="461" y="460"/>
                  </a:cubicBezTo>
                  <a:cubicBezTo>
                    <a:pt x="460" y="459"/>
                    <a:pt x="460" y="458"/>
                    <a:pt x="459" y="458"/>
                  </a:cubicBezTo>
                  <a:cubicBezTo>
                    <a:pt x="458" y="458"/>
                    <a:pt x="456" y="459"/>
                    <a:pt x="452" y="462"/>
                  </a:cubicBezTo>
                  <a:cubicBezTo>
                    <a:pt x="453" y="463"/>
                    <a:pt x="451" y="465"/>
                    <a:pt x="450" y="465"/>
                  </a:cubicBezTo>
                  <a:cubicBezTo>
                    <a:pt x="449" y="465"/>
                    <a:pt x="450" y="464"/>
                    <a:pt x="452" y="461"/>
                  </a:cubicBezTo>
                  <a:cubicBezTo>
                    <a:pt x="451" y="460"/>
                    <a:pt x="457" y="453"/>
                    <a:pt x="455" y="450"/>
                  </a:cubicBezTo>
                  <a:cubicBezTo>
                    <a:pt x="454" y="449"/>
                    <a:pt x="453" y="448"/>
                    <a:pt x="452" y="448"/>
                  </a:cubicBezTo>
                  <a:cubicBezTo>
                    <a:pt x="451" y="448"/>
                    <a:pt x="449" y="449"/>
                    <a:pt x="446" y="451"/>
                  </a:cubicBezTo>
                  <a:cubicBezTo>
                    <a:pt x="439" y="456"/>
                    <a:pt x="436" y="458"/>
                    <a:pt x="435" y="458"/>
                  </a:cubicBezTo>
                  <a:cubicBezTo>
                    <a:pt x="435" y="458"/>
                    <a:pt x="438" y="455"/>
                    <a:pt x="446" y="450"/>
                  </a:cubicBezTo>
                  <a:cubicBezTo>
                    <a:pt x="454" y="443"/>
                    <a:pt x="457" y="440"/>
                    <a:pt x="455" y="440"/>
                  </a:cubicBezTo>
                  <a:cubicBezTo>
                    <a:pt x="455" y="440"/>
                    <a:pt x="453" y="441"/>
                    <a:pt x="450" y="442"/>
                  </a:cubicBezTo>
                  <a:cubicBezTo>
                    <a:pt x="443" y="446"/>
                    <a:pt x="443" y="446"/>
                    <a:pt x="442" y="446"/>
                  </a:cubicBezTo>
                  <a:cubicBezTo>
                    <a:pt x="447" y="442"/>
                    <a:pt x="448" y="440"/>
                    <a:pt x="447" y="440"/>
                  </a:cubicBezTo>
                  <a:cubicBezTo>
                    <a:pt x="446" y="440"/>
                    <a:pt x="444" y="441"/>
                    <a:pt x="441" y="442"/>
                  </a:cubicBezTo>
                  <a:cubicBezTo>
                    <a:pt x="440" y="441"/>
                    <a:pt x="440" y="441"/>
                    <a:pt x="447" y="437"/>
                  </a:cubicBezTo>
                  <a:cubicBezTo>
                    <a:pt x="447" y="437"/>
                    <a:pt x="447" y="436"/>
                    <a:pt x="446" y="434"/>
                  </a:cubicBezTo>
                  <a:cubicBezTo>
                    <a:pt x="442" y="436"/>
                    <a:pt x="440" y="437"/>
                    <a:pt x="438" y="437"/>
                  </a:cubicBezTo>
                  <a:cubicBezTo>
                    <a:pt x="433" y="437"/>
                    <a:pt x="436" y="430"/>
                    <a:pt x="441" y="425"/>
                  </a:cubicBezTo>
                  <a:cubicBezTo>
                    <a:pt x="441" y="425"/>
                    <a:pt x="441" y="425"/>
                    <a:pt x="441" y="425"/>
                  </a:cubicBezTo>
                  <a:cubicBezTo>
                    <a:pt x="440" y="425"/>
                    <a:pt x="437" y="426"/>
                    <a:pt x="432" y="429"/>
                  </a:cubicBezTo>
                  <a:cubicBezTo>
                    <a:pt x="426" y="432"/>
                    <a:pt x="422" y="434"/>
                    <a:pt x="421" y="434"/>
                  </a:cubicBezTo>
                  <a:cubicBezTo>
                    <a:pt x="420" y="434"/>
                    <a:pt x="424" y="431"/>
                    <a:pt x="431" y="427"/>
                  </a:cubicBezTo>
                  <a:cubicBezTo>
                    <a:pt x="439" y="422"/>
                    <a:pt x="442" y="420"/>
                    <a:pt x="442" y="420"/>
                  </a:cubicBezTo>
                  <a:lnTo>
                    <a:pt x="442" y="420"/>
                  </a:lnTo>
                  <a:cubicBezTo>
                    <a:pt x="442" y="420"/>
                    <a:pt x="438" y="422"/>
                    <a:pt x="431" y="425"/>
                  </a:cubicBezTo>
                  <a:cubicBezTo>
                    <a:pt x="429" y="427"/>
                    <a:pt x="428" y="427"/>
                    <a:pt x="426" y="427"/>
                  </a:cubicBezTo>
                  <a:cubicBezTo>
                    <a:pt x="423" y="427"/>
                    <a:pt x="424" y="422"/>
                    <a:pt x="436" y="416"/>
                  </a:cubicBezTo>
                  <a:lnTo>
                    <a:pt x="449" y="406"/>
                  </a:lnTo>
                  <a:lnTo>
                    <a:pt x="449" y="406"/>
                  </a:lnTo>
                  <a:cubicBezTo>
                    <a:pt x="444" y="409"/>
                    <a:pt x="442" y="410"/>
                    <a:pt x="441" y="410"/>
                  </a:cubicBezTo>
                  <a:cubicBezTo>
                    <a:pt x="441" y="410"/>
                    <a:pt x="441" y="410"/>
                    <a:pt x="441" y="410"/>
                  </a:cubicBezTo>
                  <a:cubicBezTo>
                    <a:pt x="438" y="412"/>
                    <a:pt x="436" y="413"/>
                    <a:pt x="435" y="413"/>
                  </a:cubicBezTo>
                  <a:cubicBezTo>
                    <a:pt x="433" y="413"/>
                    <a:pt x="433" y="412"/>
                    <a:pt x="432" y="410"/>
                  </a:cubicBezTo>
                  <a:cubicBezTo>
                    <a:pt x="431" y="409"/>
                    <a:pt x="421" y="409"/>
                    <a:pt x="420" y="407"/>
                  </a:cubicBezTo>
                  <a:cubicBezTo>
                    <a:pt x="419" y="405"/>
                    <a:pt x="418" y="402"/>
                    <a:pt x="423" y="396"/>
                  </a:cubicBezTo>
                  <a:cubicBezTo>
                    <a:pt x="423" y="396"/>
                    <a:pt x="423" y="396"/>
                    <a:pt x="422" y="396"/>
                  </a:cubicBezTo>
                  <a:cubicBezTo>
                    <a:pt x="421" y="396"/>
                    <a:pt x="419" y="396"/>
                    <a:pt x="414" y="397"/>
                  </a:cubicBezTo>
                  <a:cubicBezTo>
                    <a:pt x="411" y="399"/>
                    <a:pt x="409" y="399"/>
                    <a:pt x="408" y="399"/>
                  </a:cubicBezTo>
                  <a:cubicBezTo>
                    <a:pt x="407" y="399"/>
                    <a:pt x="408" y="398"/>
                    <a:pt x="413" y="394"/>
                  </a:cubicBezTo>
                  <a:lnTo>
                    <a:pt x="412" y="394"/>
                  </a:lnTo>
                  <a:cubicBezTo>
                    <a:pt x="408" y="395"/>
                    <a:pt x="406" y="395"/>
                    <a:pt x="405" y="395"/>
                  </a:cubicBezTo>
                  <a:cubicBezTo>
                    <a:pt x="403" y="395"/>
                    <a:pt x="403" y="395"/>
                    <a:pt x="403" y="395"/>
                  </a:cubicBezTo>
                  <a:cubicBezTo>
                    <a:pt x="408" y="392"/>
                    <a:pt x="414" y="387"/>
                    <a:pt x="412" y="387"/>
                  </a:cubicBezTo>
                  <a:cubicBezTo>
                    <a:pt x="411" y="387"/>
                    <a:pt x="410" y="388"/>
                    <a:pt x="409" y="388"/>
                  </a:cubicBezTo>
                  <a:cubicBezTo>
                    <a:pt x="405" y="391"/>
                    <a:pt x="403" y="392"/>
                    <a:pt x="402" y="392"/>
                  </a:cubicBezTo>
                  <a:cubicBezTo>
                    <a:pt x="402" y="392"/>
                    <a:pt x="401" y="392"/>
                    <a:pt x="401" y="391"/>
                  </a:cubicBezTo>
                  <a:cubicBezTo>
                    <a:pt x="406" y="384"/>
                    <a:pt x="390" y="355"/>
                    <a:pt x="382" y="355"/>
                  </a:cubicBezTo>
                  <a:cubicBezTo>
                    <a:pt x="382" y="355"/>
                    <a:pt x="381" y="356"/>
                    <a:pt x="381" y="356"/>
                  </a:cubicBezTo>
                  <a:lnTo>
                    <a:pt x="378" y="354"/>
                  </a:lnTo>
                  <a:lnTo>
                    <a:pt x="377" y="350"/>
                  </a:lnTo>
                  <a:cubicBezTo>
                    <a:pt x="387" y="344"/>
                    <a:pt x="384" y="342"/>
                    <a:pt x="379" y="342"/>
                  </a:cubicBezTo>
                  <a:cubicBezTo>
                    <a:pt x="377" y="342"/>
                    <a:pt x="375" y="342"/>
                    <a:pt x="373" y="342"/>
                  </a:cubicBezTo>
                  <a:cubicBezTo>
                    <a:pt x="368" y="345"/>
                    <a:pt x="366" y="346"/>
                    <a:pt x="365" y="346"/>
                  </a:cubicBezTo>
                  <a:cubicBezTo>
                    <a:pt x="364" y="346"/>
                    <a:pt x="364" y="345"/>
                    <a:pt x="364" y="345"/>
                  </a:cubicBezTo>
                  <a:cubicBezTo>
                    <a:pt x="375" y="337"/>
                    <a:pt x="376" y="334"/>
                    <a:pt x="372" y="334"/>
                  </a:cubicBezTo>
                  <a:cubicBezTo>
                    <a:pt x="371" y="334"/>
                    <a:pt x="370" y="334"/>
                    <a:pt x="368" y="335"/>
                  </a:cubicBezTo>
                  <a:cubicBezTo>
                    <a:pt x="361" y="339"/>
                    <a:pt x="357" y="341"/>
                    <a:pt x="356" y="341"/>
                  </a:cubicBezTo>
                  <a:cubicBezTo>
                    <a:pt x="356" y="341"/>
                    <a:pt x="359" y="338"/>
                    <a:pt x="367" y="333"/>
                  </a:cubicBezTo>
                  <a:cubicBezTo>
                    <a:pt x="374" y="328"/>
                    <a:pt x="377" y="325"/>
                    <a:pt x="375" y="325"/>
                  </a:cubicBezTo>
                  <a:cubicBezTo>
                    <a:pt x="374" y="325"/>
                    <a:pt x="368" y="328"/>
                    <a:pt x="357" y="333"/>
                  </a:cubicBezTo>
                  <a:cubicBezTo>
                    <a:pt x="353" y="336"/>
                    <a:pt x="351" y="337"/>
                    <a:pt x="351" y="337"/>
                  </a:cubicBezTo>
                  <a:cubicBezTo>
                    <a:pt x="351" y="337"/>
                    <a:pt x="352" y="335"/>
                    <a:pt x="356" y="332"/>
                  </a:cubicBezTo>
                  <a:cubicBezTo>
                    <a:pt x="364" y="325"/>
                    <a:pt x="367" y="322"/>
                    <a:pt x="367" y="322"/>
                  </a:cubicBezTo>
                  <a:lnTo>
                    <a:pt x="367" y="322"/>
                  </a:lnTo>
                  <a:cubicBezTo>
                    <a:pt x="366" y="322"/>
                    <a:pt x="365" y="323"/>
                    <a:pt x="362" y="326"/>
                  </a:cubicBezTo>
                  <a:cubicBezTo>
                    <a:pt x="355" y="329"/>
                    <a:pt x="352" y="331"/>
                    <a:pt x="351" y="331"/>
                  </a:cubicBezTo>
                  <a:cubicBezTo>
                    <a:pt x="350" y="331"/>
                    <a:pt x="353" y="328"/>
                    <a:pt x="360" y="322"/>
                  </a:cubicBezTo>
                  <a:cubicBezTo>
                    <a:pt x="368" y="316"/>
                    <a:pt x="371" y="313"/>
                    <a:pt x="370" y="313"/>
                  </a:cubicBezTo>
                  <a:cubicBezTo>
                    <a:pt x="369" y="313"/>
                    <a:pt x="365" y="315"/>
                    <a:pt x="358" y="319"/>
                  </a:cubicBezTo>
                  <a:cubicBezTo>
                    <a:pt x="352" y="322"/>
                    <a:pt x="349" y="324"/>
                    <a:pt x="347" y="324"/>
                  </a:cubicBezTo>
                  <a:cubicBezTo>
                    <a:pt x="344" y="324"/>
                    <a:pt x="347" y="320"/>
                    <a:pt x="355" y="313"/>
                  </a:cubicBezTo>
                  <a:cubicBezTo>
                    <a:pt x="355" y="312"/>
                    <a:pt x="358" y="310"/>
                    <a:pt x="357" y="310"/>
                  </a:cubicBezTo>
                  <a:lnTo>
                    <a:pt x="357" y="310"/>
                  </a:lnTo>
                  <a:cubicBezTo>
                    <a:pt x="357" y="310"/>
                    <a:pt x="356" y="310"/>
                    <a:pt x="354" y="312"/>
                  </a:cubicBezTo>
                  <a:lnTo>
                    <a:pt x="360" y="305"/>
                  </a:lnTo>
                  <a:lnTo>
                    <a:pt x="359" y="304"/>
                  </a:lnTo>
                  <a:lnTo>
                    <a:pt x="353" y="309"/>
                  </a:lnTo>
                  <a:cubicBezTo>
                    <a:pt x="351" y="308"/>
                    <a:pt x="356" y="298"/>
                    <a:pt x="351" y="291"/>
                  </a:cubicBezTo>
                  <a:cubicBezTo>
                    <a:pt x="347" y="283"/>
                    <a:pt x="345" y="280"/>
                    <a:pt x="342" y="280"/>
                  </a:cubicBezTo>
                  <a:cubicBezTo>
                    <a:pt x="341" y="280"/>
                    <a:pt x="339" y="281"/>
                    <a:pt x="337" y="283"/>
                  </a:cubicBezTo>
                  <a:cubicBezTo>
                    <a:pt x="331" y="288"/>
                    <a:pt x="327" y="290"/>
                    <a:pt x="326" y="290"/>
                  </a:cubicBezTo>
                  <a:cubicBezTo>
                    <a:pt x="325" y="290"/>
                    <a:pt x="328" y="287"/>
                    <a:pt x="336" y="282"/>
                  </a:cubicBezTo>
                  <a:cubicBezTo>
                    <a:pt x="336" y="281"/>
                    <a:pt x="341" y="274"/>
                    <a:pt x="340" y="272"/>
                  </a:cubicBezTo>
                  <a:cubicBezTo>
                    <a:pt x="339" y="269"/>
                    <a:pt x="338" y="268"/>
                    <a:pt x="346" y="263"/>
                  </a:cubicBezTo>
                  <a:lnTo>
                    <a:pt x="345" y="262"/>
                  </a:lnTo>
                  <a:cubicBezTo>
                    <a:pt x="339" y="264"/>
                    <a:pt x="335" y="265"/>
                    <a:pt x="333" y="265"/>
                  </a:cubicBezTo>
                  <a:cubicBezTo>
                    <a:pt x="328" y="265"/>
                    <a:pt x="328" y="261"/>
                    <a:pt x="331" y="256"/>
                  </a:cubicBezTo>
                  <a:cubicBezTo>
                    <a:pt x="331" y="255"/>
                    <a:pt x="330" y="254"/>
                    <a:pt x="329" y="254"/>
                  </a:cubicBezTo>
                  <a:cubicBezTo>
                    <a:pt x="328" y="254"/>
                    <a:pt x="326" y="255"/>
                    <a:pt x="321" y="256"/>
                  </a:cubicBezTo>
                  <a:cubicBezTo>
                    <a:pt x="318" y="257"/>
                    <a:pt x="316" y="258"/>
                    <a:pt x="315" y="258"/>
                  </a:cubicBezTo>
                  <a:cubicBezTo>
                    <a:pt x="315" y="258"/>
                    <a:pt x="316" y="256"/>
                    <a:pt x="320" y="253"/>
                  </a:cubicBezTo>
                  <a:cubicBezTo>
                    <a:pt x="325" y="249"/>
                    <a:pt x="328" y="243"/>
                    <a:pt x="324" y="243"/>
                  </a:cubicBezTo>
                  <a:cubicBezTo>
                    <a:pt x="323" y="243"/>
                    <a:pt x="321" y="244"/>
                    <a:pt x="317" y="247"/>
                  </a:cubicBezTo>
                  <a:lnTo>
                    <a:pt x="322" y="241"/>
                  </a:lnTo>
                  <a:cubicBezTo>
                    <a:pt x="325" y="239"/>
                    <a:pt x="325" y="239"/>
                    <a:pt x="325" y="239"/>
                  </a:cubicBezTo>
                  <a:cubicBezTo>
                    <a:pt x="323" y="239"/>
                    <a:pt x="319" y="241"/>
                    <a:pt x="314" y="245"/>
                  </a:cubicBezTo>
                  <a:cubicBezTo>
                    <a:pt x="308" y="249"/>
                    <a:pt x="305" y="251"/>
                    <a:pt x="304" y="251"/>
                  </a:cubicBezTo>
                  <a:cubicBezTo>
                    <a:pt x="303" y="251"/>
                    <a:pt x="308" y="247"/>
                    <a:pt x="320" y="238"/>
                  </a:cubicBezTo>
                  <a:cubicBezTo>
                    <a:pt x="329" y="232"/>
                    <a:pt x="332" y="229"/>
                    <a:pt x="332" y="229"/>
                  </a:cubicBezTo>
                  <a:lnTo>
                    <a:pt x="332" y="229"/>
                  </a:lnTo>
                  <a:cubicBezTo>
                    <a:pt x="332" y="229"/>
                    <a:pt x="330" y="230"/>
                    <a:pt x="327" y="232"/>
                  </a:cubicBezTo>
                  <a:cubicBezTo>
                    <a:pt x="322" y="235"/>
                    <a:pt x="318" y="237"/>
                    <a:pt x="316" y="237"/>
                  </a:cubicBezTo>
                  <a:cubicBezTo>
                    <a:pt x="315" y="237"/>
                    <a:pt x="316" y="236"/>
                    <a:pt x="318" y="234"/>
                  </a:cubicBezTo>
                  <a:cubicBezTo>
                    <a:pt x="318" y="233"/>
                    <a:pt x="318" y="233"/>
                    <a:pt x="317" y="233"/>
                  </a:cubicBezTo>
                  <a:cubicBezTo>
                    <a:pt x="316" y="233"/>
                    <a:pt x="313" y="235"/>
                    <a:pt x="303" y="241"/>
                  </a:cubicBezTo>
                  <a:cubicBezTo>
                    <a:pt x="299" y="244"/>
                    <a:pt x="297" y="245"/>
                    <a:pt x="296" y="245"/>
                  </a:cubicBezTo>
                  <a:cubicBezTo>
                    <a:pt x="295" y="245"/>
                    <a:pt x="295" y="244"/>
                    <a:pt x="294" y="244"/>
                  </a:cubicBezTo>
                  <a:cubicBezTo>
                    <a:pt x="299" y="240"/>
                    <a:pt x="304" y="238"/>
                    <a:pt x="309" y="236"/>
                  </a:cubicBezTo>
                  <a:lnTo>
                    <a:pt x="308" y="234"/>
                  </a:lnTo>
                  <a:cubicBezTo>
                    <a:pt x="308" y="232"/>
                    <a:pt x="313" y="226"/>
                    <a:pt x="321" y="221"/>
                  </a:cubicBezTo>
                  <a:cubicBezTo>
                    <a:pt x="324" y="219"/>
                    <a:pt x="325" y="217"/>
                    <a:pt x="325" y="217"/>
                  </a:cubicBezTo>
                  <a:lnTo>
                    <a:pt x="325" y="217"/>
                  </a:lnTo>
                  <a:cubicBezTo>
                    <a:pt x="324" y="217"/>
                    <a:pt x="321" y="220"/>
                    <a:pt x="313" y="226"/>
                  </a:cubicBezTo>
                  <a:cubicBezTo>
                    <a:pt x="304" y="232"/>
                    <a:pt x="300" y="234"/>
                    <a:pt x="299" y="234"/>
                  </a:cubicBezTo>
                  <a:cubicBezTo>
                    <a:pt x="298" y="234"/>
                    <a:pt x="298" y="233"/>
                    <a:pt x="298" y="232"/>
                  </a:cubicBezTo>
                  <a:cubicBezTo>
                    <a:pt x="298" y="231"/>
                    <a:pt x="296" y="230"/>
                    <a:pt x="303" y="226"/>
                  </a:cubicBezTo>
                  <a:cubicBezTo>
                    <a:pt x="311" y="221"/>
                    <a:pt x="311" y="221"/>
                    <a:pt x="310" y="219"/>
                  </a:cubicBezTo>
                  <a:cubicBezTo>
                    <a:pt x="310" y="219"/>
                    <a:pt x="309" y="219"/>
                    <a:pt x="309" y="219"/>
                  </a:cubicBezTo>
                  <a:cubicBezTo>
                    <a:pt x="304" y="219"/>
                    <a:pt x="284" y="229"/>
                    <a:pt x="271" y="236"/>
                  </a:cubicBezTo>
                  <a:cubicBezTo>
                    <a:pt x="264" y="241"/>
                    <a:pt x="260" y="243"/>
                    <a:pt x="260" y="243"/>
                  </a:cubicBezTo>
                  <a:cubicBezTo>
                    <a:pt x="259" y="243"/>
                    <a:pt x="263" y="240"/>
                    <a:pt x="270" y="235"/>
                  </a:cubicBezTo>
                  <a:cubicBezTo>
                    <a:pt x="276" y="230"/>
                    <a:pt x="276" y="229"/>
                    <a:pt x="275" y="228"/>
                  </a:cubicBezTo>
                  <a:cubicBezTo>
                    <a:pt x="280" y="226"/>
                    <a:pt x="281" y="225"/>
                    <a:pt x="283" y="225"/>
                  </a:cubicBezTo>
                  <a:cubicBezTo>
                    <a:pt x="283" y="225"/>
                    <a:pt x="284" y="225"/>
                    <a:pt x="284" y="226"/>
                  </a:cubicBezTo>
                  <a:lnTo>
                    <a:pt x="291" y="221"/>
                  </a:lnTo>
                  <a:cubicBezTo>
                    <a:pt x="298" y="215"/>
                    <a:pt x="302" y="212"/>
                    <a:pt x="301" y="212"/>
                  </a:cubicBezTo>
                  <a:cubicBezTo>
                    <a:pt x="300" y="212"/>
                    <a:pt x="296" y="214"/>
                    <a:pt x="289" y="218"/>
                  </a:cubicBezTo>
                  <a:cubicBezTo>
                    <a:pt x="286" y="219"/>
                    <a:pt x="284" y="220"/>
                    <a:pt x="284" y="220"/>
                  </a:cubicBezTo>
                  <a:cubicBezTo>
                    <a:pt x="283" y="220"/>
                    <a:pt x="284" y="219"/>
                    <a:pt x="288" y="216"/>
                  </a:cubicBezTo>
                  <a:cubicBezTo>
                    <a:pt x="293" y="211"/>
                    <a:pt x="298" y="207"/>
                    <a:pt x="297" y="207"/>
                  </a:cubicBezTo>
                  <a:lnTo>
                    <a:pt x="297" y="207"/>
                  </a:lnTo>
                  <a:cubicBezTo>
                    <a:pt x="297" y="207"/>
                    <a:pt x="296" y="208"/>
                    <a:pt x="294" y="209"/>
                  </a:cubicBezTo>
                  <a:cubicBezTo>
                    <a:pt x="294" y="209"/>
                    <a:pt x="293" y="208"/>
                    <a:pt x="300" y="202"/>
                  </a:cubicBezTo>
                  <a:cubicBezTo>
                    <a:pt x="299" y="201"/>
                    <a:pt x="299" y="200"/>
                    <a:pt x="297" y="200"/>
                  </a:cubicBezTo>
                  <a:cubicBezTo>
                    <a:pt x="296" y="200"/>
                    <a:pt x="294" y="201"/>
                    <a:pt x="291" y="203"/>
                  </a:cubicBezTo>
                  <a:cubicBezTo>
                    <a:pt x="286" y="206"/>
                    <a:pt x="284" y="207"/>
                    <a:pt x="283" y="207"/>
                  </a:cubicBezTo>
                  <a:cubicBezTo>
                    <a:pt x="283" y="207"/>
                    <a:pt x="282" y="207"/>
                    <a:pt x="282" y="207"/>
                  </a:cubicBezTo>
                  <a:cubicBezTo>
                    <a:pt x="282" y="206"/>
                    <a:pt x="282" y="206"/>
                    <a:pt x="281" y="206"/>
                  </a:cubicBezTo>
                  <a:cubicBezTo>
                    <a:pt x="280" y="206"/>
                    <a:pt x="278" y="206"/>
                    <a:pt x="274" y="209"/>
                  </a:cubicBezTo>
                  <a:cubicBezTo>
                    <a:pt x="269" y="213"/>
                    <a:pt x="262" y="216"/>
                    <a:pt x="260" y="216"/>
                  </a:cubicBezTo>
                  <a:cubicBezTo>
                    <a:pt x="259" y="216"/>
                    <a:pt x="259" y="216"/>
                    <a:pt x="258" y="216"/>
                  </a:cubicBezTo>
                  <a:cubicBezTo>
                    <a:pt x="255" y="217"/>
                    <a:pt x="253" y="218"/>
                    <a:pt x="252" y="218"/>
                  </a:cubicBezTo>
                  <a:cubicBezTo>
                    <a:pt x="251" y="218"/>
                    <a:pt x="255" y="215"/>
                    <a:pt x="264" y="208"/>
                  </a:cubicBezTo>
                  <a:cubicBezTo>
                    <a:pt x="271" y="203"/>
                    <a:pt x="270" y="202"/>
                    <a:pt x="270" y="201"/>
                  </a:cubicBezTo>
                  <a:cubicBezTo>
                    <a:pt x="270" y="201"/>
                    <a:pt x="268" y="200"/>
                    <a:pt x="275" y="194"/>
                  </a:cubicBezTo>
                  <a:cubicBezTo>
                    <a:pt x="277" y="193"/>
                    <a:pt x="278" y="192"/>
                    <a:pt x="278" y="192"/>
                  </a:cubicBezTo>
                  <a:lnTo>
                    <a:pt x="278" y="192"/>
                  </a:lnTo>
                  <a:cubicBezTo>
                    <a:pt x="277" y="192"/>
                    <a:pt x="273" y="195"/>
                    <a:pt x="267" y="199"/>
                  </a:cubicBezTo>
                  <a:lnTo>
                    <a:pt x="254" y="208"/>
                  </a:lnTo>
                  <a:cubicBezTo>
                    <a:pt x="259" y="202"/>
                    <a:pt x="266" y="197"/>
                    <a:pt x="274" y="192"/>
                  </a:cubicBezTo>
                  <a:cubicBezTo>
                    <a:pt x="281" y="186"/>
                    <a:pt x="284" y="184"/>
                    <a:pt x="284" y="184"/>
                  </a:cubicBezTo>
                  <a:lnTo>
                    <a:pt x="284" y="184"/>
                  </a:lnTo>
                  <a:cubicBezTo>
                    <a:pt x="284" y="184"/>
                    <a:pt x="280" y="186"/>
                    <a:pt x="273" y="191"/>
                  </a:cubicBezTo>
                  <a:cubicBezTo>
                    <a:pt x="269" y="194"/>
                    <a:pt x="265" y="196"/>
                    <a:pt x="263" y="196"/>
                  </a:cubicBezTo>
                  <a:cubicBezTo>
                    <a:pt x="262" y="196"/>
                    <a:pt x="262" y="195"/>
                    <a:pt x="264" y="192"/>
                  </a:cubicBezTo>
                  <a:cubicBezTo>
                    <a:pt x="263" y="191"/>
                    <a:pt x="262" y="189"/>
                    <a:pt x="270" y="184"/>
                  </a:cubicBezTo>
                  <a:cubicBezTo>
                    <a:pt x="272" y="182"/>
                    <a:pt x="272" y="181"/>
                    <a:pt x="271" y="181"/>
                  </a:cubicBezTo>
                  <a:cubicBezTo>
                    <a:pt x="270" y="181"/>
                    <a:pt x="268" y="182"/>
                    <a:pt x="268" y="182"/>
                  </a:cubicBezTo>
                  <a:cubicBezTo>
                    <a:pt x="265" y="183"/>
                    <a:pt x="263" y="184"/>
                    <a:pt x="262" y="184"/>
                  </a:cubicBezTo>
                  <a:cubicBezTo>
                    <a:pt x="261" y="184"/>
                    <a:pt x="262" y="182"/>
                    <a:pt x="265" y="178"/>
                  </a:cubicBezTo>
                  <a:cubicBezTo>
                    <a:pt x="271" y="169"/>
                    <a:pt x="274" y="166"/>
                    <a:pt x="273" y="166"/>
                  </a:cubicBezTo>
                  <a:cubicBezTo>
                    <a:pt x="272" y="166"/>
                    <a:pt x="269" y="168"/>
                    <a:pt x="263" y="172"/>
                  </a:cubicBezTo>
                  <a:cubicBezTo>
                    <a:pt x="258" y="175"/>
                    <a:pt x="254" y="178"/>
                    <a:pt x="254" y="178"/>
                  </a:cubicBezTo>
                  <a:cubicBezTo>
                    <a:pt x="254" y="178"/>
                    <a:pt x="256" y="176"/>
                    <a:pt x="262" y="172"/>
                  </a:cubicBezTo>
                  <a:cubicBezTo>
                    <a:pt x="264" y="169"/>
                    <a:pt x="265" y="168"/>
                    <a:pt x="264" y="168"/>
                  </a:cubicBezTo>
                  <a:cubicBezTo>
                    <a:pt x="262" y="168"/>
                    <a:pt x="258" y="171"/>
                    <a:pt x="253" y="172"/>
                  </a:cubicBezTo>
                  <a:cubicBezTo>
                    <a:pt x="243" y="178"/>
                    <a:pt x="233" y="183"/>
                    <a:pt x="224" y="190"/>
                  </a:cubicBezTo>
                  <a:cubicBezTo>
                    <a:pt x="216" y="195"/>
                    <a:pt x="212" y="198"/>
                    <a:pt x="211" y="198"/>
                  </a:cubicBezTo>
                  <a:cubicBezTo>
                    <a:pt x="211" y="198"/>
                    <a:pt x="213" y="196"/>
                    <a:pt x="216" y="193"/>
                  </a:cubicBezTo>
                  <a:cubicBezTo>
                    <a:pt x="215" y="192"/>
                    <a:pt x="221" y="186"/>
                    <a:pt x="228" y="182"/>
                  </a:cubicBezTo>
                  <a:cubicBezTo>
                    <a:pt x="234" y="178"/>
                    <a:pt x="235" y="177"/>
                    <a:pt x="236" y="177"/>
                  </a:cubicBezTo>
                  <a:cubicBezTo>
                    <a:pt x="236" y="177"/>
                    <a:pt x="236" y="178"/>
                    <a:pt x="236" y="178"/>
                  </a:cubicBezTo>
                  <a:lnTo>
                    <a:pt x="237" y="179"/>
                  </a:lnTo>
                  <a:cubicBezTo>
                    <a:pt x="244" y="174"/>
                    <a:pt x="250" y="170"/>
                    <a:pt x="249" y="167"/>
                  </a:cubicBezTo>
                  <a:cubicBezTo>
                    <a:pt x="253" y="164"/>
                    <a:pt x="255" y="162"/>
                    <a:pt x="254" y="162"/>
                  </a:cubicBezTo>
                  <a:cubicBezTo>
                    <a:pt x="253" y="162"/>
                    <a:pt x="251" y="163"/>
                    <a:pt x="248" y="165"/>
                  </a:cubicBezTo>
                  <a:cubicBezTo>
                    <a:pt x="255" y="160"/>
                    <a:pt x="254" y="157"/>
                    <a:pt x="253" y="156"/>
                  </a:cubicBezTo>
                  <a:cubicBezTo>
                    <a:pt x="252" y="154"/>
                    <a:pt x="249" y="151"/>
                    <a:pt x="256" y="145"/>
                  </a:cubicBezTo>
                  <a:cubicBezTo>
                    <a:pt x="256" y="144"/>
                    <a:pt x="255" y="144"/>
                    <a:pt x="254" y="144"/>
                  </a:cubicBezTo>
                  <a:cubicBezTo>
                    <a:pt x="253" y="144"/>
                    <a:pt x="251" y="145"/>
                    <a:pt x="247" y="147"/>
                  </a:cubicBezTo>
                  <a:cubicBezTo>
                    <a:pt x="240" y="152"/>
                    <a:pt x="236" y="154"/>
                    <a:pt x="235" y="154"/>
                  </a:cubicBezTo>
                  <a:cubicBezTo>
                    <a:pt x="235" y="154"/>
                    <a:pt x="236" y="153"/>
                    <a:pt x="239" y="151"/>
                  </a:cubicBezTo>
                  <a:cubicBezTo>
                    <a:pt x="251" y="142"/>
                    <a:pt x="253" y="129"/>
                    <a:pt x="245" y="129"/>
                  </a:cubicBezTo>
                  <a:cubicBezTo>
                    <a:pt x="243" y="129"/>
                    <a:pt x="241" y="130"/>
                    <a:pt x="238" y="132"/>
                  </a:cubicBezTo>
                  <a:lnTo>
                    <a:pt x="237" y="129"/>
                  </a:lnTo>
                  <a:cubicBezTo>
                    <a:pt x="241" y="124"/>
                    <a:pt x="240" y="119"/>
                    <a:pt x="236" y="119"/>
                  </a:cubicBezTo>
                  <a:cubicBezTo>
                    <a:pt x="235" y="119"/>
                    <a:pt x="234" y="120"/>
                    <a:pt x="233" y="120"/>
                  </a:cubicBezTo>
                  <a:lnTo>
                    <a:pt x="230" y="118"/>
                  </a:lnTo>
                  <a:cubicBezTo>
                    <a:pt x="234" y="114"/>
                    <a:pt x="235" y="112"/>
                    <a:pt x="234" y="112"/>
                  </a:cubicBezTo>
                  <a:cubicBezTo>
                    <a:pt x="233" y="112"/>
                    <a:pt x="231" y="112"/>
                    <a:pt x="228" y="114"/>
                  </a:cubicBezTo>
                  <a:cubicBezTo>
                    <a:pt x="223" y="117"/>
                    <a:pt x="218" y="120"/>
                    <a:pt x="217" y="120"/>
                  </a:cubicBezTo>
                  <a:cubicBezTo>
                    <a:pt x="217" y="120"/>
                    <a:pt x="218" y="119"/>
                    <a:pt x="220" y="118"/>
                  </a:cubicBezTo>
                  <a:cubicBezTo>
                    <a:pt x="228" y="114"/>
                    <a:pt x="226" y="111"/>
                    <a:pt x="224" y="107"/>
                  </a:cubicBezTo>
                  <a:cubicBezTo>
                    <a:pt x="223" y="105"/>
                    <a:pt x="222" y="105"/>
                    <a:pt x="221" y="105"/>
                  </a:cubicBezTo>
                  <a:cubicBezTo>
                    <a:pt x="220" y="105"/>
                    <a:pt x="219" y="106"/>
                    <a:pt x="216" y="109"/>
                  </a:cubicBezTo>
                  <a:cubicBezTo>
                    <a:pt x="215" y="109"/>
                    <a:pt x="214" y="109"/>
                    <a:pt x="213" y="109"/>
                  </a:cubicBezTo>
                  <a:cubicBezTo>
                    <a:pt x="207" y="109"/>
                    <a:pt x="214" y="104"/>
                    <a:pt x="220" y="100"/>
                  </a:cubicBezTo>
                  <a:cubicBezTo>
                    <a:pt x="227" y="96"/>
                    <a:pt x="231" y="94"/>
                    <a:pt x="230" y="94"/>
                  </a:cubicBezTo>
                  <a:cubicBezTo>
                    <a:pt x="229" y="94"/>
                    <a:pt x="223" y="97"/>
                    <a:pt x="212" y="103"/>
                  </a:cubicBezTo>
                  <a:cubicBezTo>
                    <a:pt x="205" y="107"/>
                    <a:pt x="201" y="109"/>
                    <a:pt x="199" y="109"/>
                  </a:cubicBezTo>
                  <a:cubicBezTo>
                    <a:pt x="198" y="109"/>
                    <a:pt x="199" y="107"/>
                    <a:pt x="203" y="105"/>
                  </a:cubicBezTo>
                  <a:cubicBezTo>
                    <a:pt x="207" y="102"/>
                    <a:pt x="209" y="101"/>
                    <a:pt x="210" y="101"/>
                  </a:cubicBezTo>
                  <a:cubicBezTo>
                    <a:pt x="211" y="101"/>
                    <a:pt x="211" y="102"/>
                    <a:pt x="211" y="102"/>
                  </a:cubicBezTo>
                  <a:lnTo>
                    <a:pt x="226" y="92"/>
                  </a:ln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2" y="93"/>
                    <a:pt x="217" y="96"/>
                  </a:cubicBezTo>
                  <a:cubicBezTo>
                    <a:pt x="217" y="96"/>
                    <a:pt x="217" y="95"/>
                    <a:pt x="216" y="95"/>
                  </a:cubicBezTo>
                  <a:cubicBezTo>
                    <a:pt x="216" y="95"/>
                    <a:pt x="214" y="96"/>
                    <a:pt x="209" y="98"/>
                  </a:cubicBezTo>
                  <a:cubicBezTo>
                    <a:pt x="201" y="102"/>
                    <a:pt x="194" y="107"/>
                    <a:pt x="188" y="112"/>
                  </a:cubicBezTo>
                  <a:cubicBezTo>
                    <a:pt x="184" y="116"/>
                    <a:pt x="182" y="117"/>
                    <a:pt x="181" y="117"/>
                  </a:cubicBezTo>
                  <a:cubicBezTo>
                    <a:pt x="181" y="117"/>
                    <a:pt x="180" y="116"/>
                    <a:pt x="180" y="116"/>
                  </a:cubicBezTo>
                  <a:cubicBezTo>
                    <a:pt x="185" y="110"/>
                    <a:pt x="193" y="105"/>
                    <a:pt x="201" y="101"/>
                  </a:cubicBezTo>
                  <a:cubicBezTo>
                    <a:pt x="201" y="101"/>
                    <a:pt x="201" y="101"/>
                    <a:pt x="201" y="101"/>
                  </a:cubicBezTo>
                  <a:cubicBezTo>
                    <a:pt x="202" y="101"/>
                    <a:pt x="209" y="96"/>
                    <a:pt x="216" y="92"/>
                  </a:cubicBezTo>
                  <a:cubicBezTo>
                    <a:pt x="218" y="91"/>
                    <a:pt x="218" y="90"/>
                    <a:pt x="217" y="90"/>
                  </a:cubicBezTo>
                  <a:cubicBezTo>
                    <a:pt x="214" y="90"/>
                    <a:pt x="202" y="95"/>
                    <a:pt x="191" y="101"/>
                  </a:cubicBezTo>
                  <a:lnTo>
                    <a:pt x="198" y="97"/>
                  </a:lnTo>
                  <a:cubicBezTo>
                    <a:pt x="204" y="91"/>
                    <a:pt x="203" y="90"/>
                    <a:pt x="202" y="88"/>
                  </a:cubicBezTo>
                  <a:cubicBezTo>
                    <a:pt x="202" y="87"/>
                    <a:pt x="201" y="86"/>
                    <a:pt x="200" y="86"/>
                  </a:cubicBezTo>
                  <a:cubicBezTo>
                    <a:pt x="199" y="86"/>
                    <a:pt x="198" y="87"/>
                    <a:pt x="194" y="89"/>
                  </a:cubicBezTo>
                  <a:cubicBezTo>
                    <a:pt x="187" y="94"/>
                    <a:pt x="181" y="98"/>
                    <a:pt x="179" y="98"/>
                  </a:cubicBezTo>
                  <a:cubicBezTo>
                    <a:pt x="179" y="98"/>
                    <a:pt x="179" y="98"/>
                    <a:pt x="179" y="98"/>
                  </a:cubicBezTo>
                  <a:lnTo>
                    <a:pt x="179" y="98"/>
                  </a:lnTo>
                  <a:cubicBezTo>
                    <a:pt x="180" y="99"/>
                    <a:pt x="173" y="103"/>
                    <a:pt x="165" y="108"/>
                  </a:cubicBezTo>
                  <a:cubicBezTo>
                    <a:pt x="170" y="103"/>
                    <a:pt x="173" y="100"/>
                    <a:pt x="178" y="96"/>
                  </a:cubicBezTo>
                  <a:cubicBezTo>
                    <a:pt x="191" y="84"/>
                    <a:pt x="197" y="78"/>
                    <a:pt x="194" y="74"/>
                  </a:cubicBezTo>
                  <a:cubicBezTo>
                    <a:pt x="193" y="72"/>
                    <a:pt x="192" y="69"/>
                    <a:pt x="199" y="63"/>
                  </a:cubicBezTo>
                  <a:cubicBezTo>
                    <a:pt x="198" y="62"/>
                    <a:pt x="197" y="62"/>
                    <a:pt x="197" y="62"/>
                  </a:cubicBezTo>
                  <a:cubicBezTo>
                    <a:pt x="195" y="62"/>
                    <a:pt x="194" y="63"/>
                    <a:pt x="190" y="65"/>
                  </a:cubicBezTo>
                  <a:lnTo>
                    <a:pt x="189" y="63"/>
                  </a:lnTo>
                  <a:cubicBezTo>
                    <a:pt x="192" y="60"/>
                    <a:pt x="193" y="57"/>
                    <a:pt x="192" y="57"/>
                  </a:cubicBezTo>
                  <a:cubicBezTo>
                    <a:pt x="191" y="57"/>
                    <a:pt x="189" y="58"/>
                    <a:pt x="187" y="60"/>
                  </a:cubicBezTo>
                  <a:cubicBezTo>
                    <a:pt x="184" y="61"/>
                    <a:pt x="183" y="61"/>
                    <a:pt x="183" y="61"/>
                  </a:cubicBezTo>
                  <a:cubicBezTo>
                    <a:pt x="182" y="61"/>
                    <a:pt x="185" y="58"/>
                    <a:pt x="185" y="57"/>
                  </a:cubicBezTo>
                  <a:cubicBezTo>
                    <a:pt x="191" y="52"/>
                    <a:pt x="194" y="49"/>
                    <a:pt x="194" y="49"/>
                  </a:cubicBezTo>
                  <a:lnTo>
                    <a:pt x="194" y="49"/>
                  </a:lnTo>
                  <a:cubicBezTo>
                    <a:pt x="193" y="49"/>
                    <a:pt x="188" y="53"/>
                    <a:pt x="178" y="61"/>
                  </a:cubicBezTo>
                  <a:cubicBezTo>
                    <a:pt x="170" y="65"/>
                    <a:pt x="164" y="72"/>
                    <a:pt x="165" y="73"/>
                  </a:cubicBezTo>
                  <a:lnTo>
                    <a:pt x="166" y="77"/>
                  </a:lnTo>
                  <a:lnTo>
                    <a:pt x="157" y="78"/>
                  </a:lnTo>
                  <a:cubicBezTo>
                    <a:pt x="152" y="79"/>
                    <a:pt x="146" y="81"/>
                    <a:pt x="142" y="84"/>
                  </a:cubicBezTo>
                  <a:cubicBezTo>
                    <a:pt x="142" y="84"/>
                    <a:pt x="135" y="89"/>
                    <a:pt x="134" y="89"/>
                  </a:cubicBezTo>
                  <a:lnTo>
                    <a:pt x="148" y="79"/>
                  </a:lnTo>
                  <a:cubicBezTo>
                    <a:pt x="156" y="75"/>
                    <a:pt x="163" y="71"/>
                    <a:pt x="170" y="65"/>
                  </a:cubicBezTo>
                  <a:cubicBezTo>
                    <a:pt x="180" y="59"/>
                    <a:pt x="185" y="53"/>
                    <a:pt x="183" y="53"/>
                  </a:cubicBezTo>
                  <a:cubicBezTo>
                    <a:pt x="182" y="53"/>
                    <a:pt x="180" y="54"/>
                    <a:pt x="175" y="57"/>
                  </a:cubicBezTo>
                  <a:cubicBezTo>
                    <a:pt x="174" y="56"/>
                    <a:pt x="174" y="56"/>
                    <a:pt x="181" y="51"/>
                  </a:cubicBezTo>
                  <a:cubicBezTo>
                    <a:pt x="184" y="49"/>
                    <a:pt x="186" y="47"/>
                    <a:pt x="185" y="47"/>
                  </a:cubicBezTo>
                  <a:cubicBezTo>
                    <a:pt x="184" y="47"/>
                    <a:pt x="181" y="49"/>
                    <a:pt x="173" y="53"/>
                  </a:cubicBezTo>
                  <a:cubicBezTo>
                    <a:pt x="166" y="57"/>
                    <a:pt x="163" y="59"/>
                    <a:pt x="162" y="59"/>
                  </a:cubicBezTo>
                  <a:cubicBezTo>
                    <a:pt x="161" y="59"/>
                    <a:pt x="164" y="56"/>
                    <a:pt x="171" y="51"/>
                  </a:cubicBezTo>
                  <a:cubicBezTo>
                    <a:pt x="181" y="42"/>
                    <a:pt x="182" y="38"/>
                    <a:pt x="179" y="38"/>
                  </a:cubicBezTo>
                  <a:cubicBezTo>
                    <a:pt x="178" y="38"/>
                    <a:pt x="176" y="38"/>
                    <a:pt x="174" y="40"/>
                  </a:cubicBezTo>
                  <a:cubicBezTo>
                    <a:pt x="168" y="44"/>
                    <a:pt x="164" y="46"/>
                    <a:pt x="162" y="46"/>
                  </a:cubicBezTo>
                  <a:cubicBezTo>
                    <a:pt x="161" y="46"/>
                    <a:pt x="162" y="44"/>
                    <a:pt x="165" y="41"/>
                  </a:cubicBezTo>
                  <a:cubicBezTo>
                    <a:pt x="169" y="37"/>
                    <a:pt x="171" y="35"/>
                    <a:pt x="169" y="35"/>
                  </a:cubicBezTo>
                  <a:cubicBezTo>
                    <a:pt x="168" y="35"/>
                    <a:pt x="167" y="36"/>
                    <a:pt x="164" y="37"/>
                  </a:cubicBezTo>
                  <a:cubicBezTo>
                    <a:pt x="169" y="34"/>
                    <a:pt x="175" y="30"/>
                    <a:pt x="173" y="30"/>
                  </a:cubicBezTo>
                  <a:cubicBezTo>
                    <a:pt x="172" y="30"/>
                    <a:pt x="171" y="30"/>
                    <a:pt x="170" y="31"/>
                  </a:cubicBezTo>
                  <a:cubicBezTo>
                    <a:pt x="170" y="31"/>
                    <a:pt x="169" y="31"/>
                    <a:pt x="162" y="36"/>
                  </a:cubicBezTo>
                  <a:lnTo>
                    <a:pt x="147" y="43"/>
                  </a:lnTo>
                  <a:cubicBezTo>
                    <a:pt x="147" y="44"/>
                    <a:pt x="141" y="49"/>
                    <a:pt x="134" y="54"/>
                  </a:cubicBezTo>
                  <a:cubicBezTo>
                    <a:pt x="132" y="55"/>
                    <a:pt x="131" y="55"/>
                    <a:pt x="131" y="55"/>
                  </a:cubicBezTo>
                  <a:cubicBezTo>
                    <a:pt x="128" y="55"/>
                    <a:pt x="135" y="47"/>
                    <a:pt x="152" y="34"/>
                  </a:cubicBezTo>
                  <a:lnTo>
                    <a:pt x="164" y="23"/>
                  </a:lnTo>
                  <a:lnTo>
                    <a:pt x="164" y="23"/>
                  </a:lnTo>
                  <a:lnTo>
                    <a:pt x="151" y="32"/>
                  </a:lnTo>
                  <a:cubicBezTo>
                    <a:pt x="150" y="31"/>
                    <a:pt x="150" y="29"/>
                    <a:pt x="156" y="25"/>
                  </a:cubicBezTo>
                  <a:cubicBezTo>
                    <a:pt x="163" y="20"/>
                    <a:pt x="163" y="20"/>
                    <a:pt x="163" y="19"/>
                  </a:cubicBezTo>
                  <a:cubicBezTo>
                    <a:pt x="163" y="19"/>
                    <a:pt x="163" y="19"/>
                    <a:pt x="162" y="19"/>
                  </a:cubicBezTo>
                  <a:cubicBezTo>
                    <a:pt x="162" y="19"/>
                    <a:pt x="160" y="20"/>
                    <a:pt x="155" y="23"/>
                  </a:cubicBezTo>
                  <a:cubicBezTo>
                    <a:pt x="147" y="28"/>
                    <a:pt x="143" y="31"/>
                    <a:pt x="143" y="31"/>
                  </a:cubicBezTo>
                  <a:cubicBezTo>
                    <a:pt x="143" y="31"/>
                    <a:pt x="144" y="30"/>
                    <a:pt x="147" y="27"/>
                  </a:cubicBezTo>
                  <a:cubicBezTo>
                    <a:pt x="155" y="21"/>
                    <a:pt x="158" y="18"/>
                    <a:pt x="157" y="18"/>
                  </a:cubicBezTo>
                  <a:cubicBezTo>
                    <a:pt x="156" y="18"/>
                    <a:pt x="153" y="20"/>
                    <a:pt x="146" y="24"/>
                  </a:cubicBezTo>
                  <a:cubicBezTo>
                    <a:pt x="139" y="29"/>
                    <a:pt x="135" y="31"/>
                    <a:pt x="135" y="31"/>
                  </a:cubicBezTo>
                  <a:cubicBezTo>
                    <a:pt x="135" y="31"/>
                    <a:pt x="138" y="28"/>
                    <a:pt x="145" y="23"/>
                  </a:cubicBezTo>
                  <a:cubicBezTo>
                    <a:pt x="152" y="18"/>
                    <a:pt x="159" y="13"/>
                    <a:pt x="159" y="11"/>
                  </a:cubicBezTo>
                  <a:lnTo>
                    <a:pt x="159" y="11"/>
                  </a:lnTo>
                  <a:lnTo>
                    <a:pt x="151" y="16"/>
                  </a:lnTo>
                  <a:cubicBezTo>
                    <a:pt x="143" y="21"/>
                    <a:pt x="140" y="24"/>
                    <a:pt x="139" y="24"/>
                  </a:cubicBezTo>
                  <a:cubicBezTo>
                    <a:pt x="138" y="24"/>
                    <a:pt x="140" y="22"/>
                    <a:pt x="143" y="19"/>
                  </a:cubicBezTo>
                  <a:cubicBezTo>
                    <a:pt x="147" y="16"/>
                    <a:pt x="149" y="15"/>
                    <a:pt x="147" y="15"/>
                  </a:cubicBezTo>
                  <a:cubicBezTo>
                    <a:pt x="146" y="15"/>
                    <a:pt x="144" y="15"/>
                    <a:pt x="141" y="16"/>
                  </a:cubicBezTo>
                  <a:cubicBezTo>
                    <a:pt x="139" y="14"/>
                    <a:pt x="139" y="14"/>
                    <a:pt x="146" y="8"/>
                  </a:cubicBezTo>
                  <a:lnTo>
                    <a:pt x="146" y="8"/>
                  </a:lnTo>
                  <a:cubicBezTo>
                    <a:pt x="143" y="10"/>
                    <a:pt x="141" y="10"/>
                    <a:pt x="140" y="10"/>
                  </a:cubicBezTo>
                  <a:cubicBezTo>
                    <a:pt x="139" y="10"/>
                    <a:pt x="141" y="9"/>
                    <a:pt x="144" y="5"/>
                  </a:cubicBezTo>
                  <a:cubicBezTo>
                    <a:pt x="148" y="2"/>
                    <a:pt x="149" y="0"/>
                    <a:pt x="1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33"/>
            <p:cNvSpPr/>
            <p:nvPr/>
          </p:nvSpPr>
          <p:spPr>
            <a:xfrm>
              <a:off x="1656409" y="1980477"/>
              <a:ext cx="117474" cy="257123"/>
            </a:xfrm>
            <a:custGeom>
              <a:avLst/>
              <a:gdLst/>
              <a:ahLst/>
              <a:cxnLst/>
              <a:rect l="l" t="t" r="r" b="b"/>
              <a:pathLst>
                <a:path w="1176" h="2574" extrusionOk="0">
                  <a:moveTo>
                    <a:pt x="538" y="10"/>
                  </a:moveTo>
                  <a:cubicBezTo>
                    <a:pt x="540" y="10"/>
                    <a:pt x="541" y="21"/>
                    <a:pt x="540" y="34"/>
                  </a:cubicBezTo>
                  <a:cubicBezTo>
                    <a:pt x="540" y="43"/>
                    <a:pt x="541" y="47"/>
                    <a:pt x="540" y="47"/>
                  </a:cubicBezTo>
                  <a:cubicBezTo>
                    <a:pt x="540" y="47"/>
                    <a:pt x="539" y="43"/>
                    <a:pt x="536" y="35"/>
                  </a:cubicBezTo>
                  <a:cubicBezTo>
                    <a:pt x="534" y="27"/>
                    <a:pt x="531" y="19"/>
                    <a:pt x="535" y="18"/>
                  </a:cubicBezTo>
                  <a:cubicBezTo>
                    <a:pt x="536" y="12"/>
                    <a:pt x="537" y="10"/>
                    <a:pt x="538" y="10"/>
                  </a:cubicBezTo>
                  <a:close/>
                  <a:moveTo>
                    <a:pt x="121" y="356"/>
                  </a:moveTo>
                  <a:cubicBezTo>
                    <a:pt x="122" y="356"/>
                    <a:pt x="124" y="357"/>
                    <a:pt x="128" y="359"/>
                  </a:cubicBezTo>
                  <a:cubicBezTo>
                    <a:pt x="136" y="364"/>
                    <a:pt x="140" y="370"/>
                    <a:pt x="139" y="374"/>
                  </a:cubicBezTo>
                  <a:cubicBezTo>
                    <a:pt x="139" y="374"/>
                    <a:pt x="138" y="374"/>
                    <a:pt x="137" y="374"/>
                  </a:cubicBezTo>
                  <a:cubicBezTo>
                    <a:pt x="133" y="374"/>
                    <a:pt x="122" y="367"/>
                    <a:pt x="118" y="358"/>
                  </a:cubicBezTo>
                  <a:cubicBezTo>
                    <a:pt x="119" y="356"/>
                    <a:pt x="119" y="356"/>
                    <a:pt x="121" y="356"/>
                  </a:cubicBezTo>
                  <a:close/>
                  <a:moveTo>
                    <a:pt x="95" y="487"/>
                  </a:moveTo>
                  <a:cubicBezTo>
                    <a:pt x="95" y="487"/>
                    <a:pt x="96" y="487"/>
                    <a:pt x="98" y="488"/>
                  </a:cubicBezTo>
                  <a:cubicBezTo>
                    <a:pt x="103" y="489"/>
                    <a:pt x="109" y="493"/>
                    <a:pt x="113" y="496"/>
                  </a:cubicBezTo>
                  <a:cubicBezTo>
                    <a:pt x="113" y="496"/>
                    <a:pt x="118" y="501"/>
                    <a:pt x="115" y="501"/>
                  </a:cubicBezTo>
                  <a:cubicBezTo>
                    <a:pt x="114" y="501"/>
                    <a:pt x="113" y="501"/>
                    <a:pt x="112" y="500"/>
                  </a:cubicBezTo>
                  <a:lnTo>
                    <a:pt x="103" y="497"/>
                  </a:lnTo>
                  <a:cubicBezTo>
                    <a:pt x="98" y="492"/>
                    <a:pt x="92" y="487"/>
                    <a:pt x="95" y="487"/>
                  </a:cubicBezTo>
                  <a:close/>
                  <a:moveTo>
                    <a:pt x="74" y="635"/>
                  </a:moveTo>
                  <a:cubicBezTo>
                    <a:pt x="74" y="635"/>
                    <a:pt x="82" y="636"/>
                    <a:pt x="82" y="640"/>
                  </a:cubicBezTo>
                  <a:cubicBezTo>
                    <a:pt x="78" y="641"/>
                    <a:pt x="74" y="642"/>
                    <a:pt x="70" y="642"/>
                  </a:cubicBezTo>
                  <a:cubicBezTo>
                    <a:pt x="68" y="642"/>
                    <a:pt x="67" y="642"/>
                    <a:pt x="65" y="642"/>
                  </a:cubicBezTo>
                  <a:lnTo>
                    <a:pt x="65" y="638"/>
                  </a:lnTo>
                  <a:cubicBezTo>
                    <a:pt x="65" y="635"/>
                    <a:pt x="74" y="635"/>
                    <a:pt x="74" y="635"/>
                  </a:cubicBezTo>
                  <a:close/>
                  <a:moveTo>
                    <a:pt x="89" y="673"/>
                  </a:moveTo>
                  <a:lnTo>
                    <a:pt x="88" y="677"/>
                  </a:lnTo>
                  <a:lnTo>
                    <a:pt x="80" y="680"/>
                  </a:lnTo>
                  <a:lnTo>
                    <a:pt x="80" y="677"/>
                  </a:lnTo>
                  <a:cubicBezTo>
                    <a:pt x="80" y="673"/>
                    <a:pt x="80" y="673"/>
                    <a:pt x="89" y="673"/>
                  </a:cubicBezTo>
                  <a:close/>
                  <a:moveTo>
                    <a:pt x="93" y="685"/>
                  </a:moveTo>
                  <a:cubicBezTo>
                    <a:pt x="92" y="685"/>
                    <a:pt x="92" y="686"/>
                    <a:pt x="95" y="688"/>
                  </a:cubicBezTo>
                  <a:cubicBezTo>
                    <a:pt x="95" y="686"/>
                    <a:pt x="93" y="685"/>
                    <a:pt x="93" y="685"/>
                  </a:cubicBezTo>
                  <a:close/>
                  <a:moveTo>
                    <a:pt x="88" y="709"/>
                  </a:moveTo>
                  <a:lnTo>
                    <a:pt x="88" y="714"/>
                  </a:lnTo>
                  <a:lnTo>
                    <a:pt x="79" y="717"/>
                  </a:lnTo>
                  <a:lnTo>
                    <a:pt x="79" y="714"/>
                  </a:lnTo>
                  <a:cubicBezTo>
                    <a:pt x="79" y="710"/>
                    <a:pt x="79" y="710"/>
                    <a:pt x="88" y="709"/>
                  </a:cubicBezTo>
                  <a:close/>
                  <a:moveTo>
                    <a:pt x="127" y="721"/>
                  </a:moveTo>
                  <a:cubicBezTo>
                    <a:pt x="126" y="721"/>
                    <a:pt x="125" y="721"/>
                    <a:pt x="122" y="722"/>
                  </a:cubicBezTo>
                  <a:lnTo>
                    <a:pt x="122" y="722"/>
                  </a:lnTo>
                  <a:cubicBezTo>
                    <a:pt x="127" y="722"/>
                    <a:pt x="128" y="721"/>
                    <a:pt x="127" y="721"/>
                  </a:cubicBezTo>
                  <a:close/>
                  <a:moveTo>
                    <a:pt x="86" y="735"/>
                  </a:moveTo>
                  <a:cubicBezTo>
                    <a:pt x="89" y="735"/>
                    <a:pt x="89" y="736"/>
                    <a:pt x="89" y="738"/>
                  </a:cubicBezTo>
                  <a:cubicBezTo>
                    <a:pt x="89" y="743"/>
                    <a:pt x="89" y="745"/>
                    <a:pt x="87" y="745"/>
                  </a:cubicBezTo>
                  <a:cubicBezTo>
                    <a:pt x="85" y="745"/>
                    <a:pt x="83" y="744"/>
                    <a:pt x="80" y="743"/>
                  </a:cubicBezTo>
                  <a:cubicBezTo>
                    <a:pt x="71" y="739"/>
                    <a:pt x="71" y="736"/>
                    <a:pt x="80" y="736"/>
                  </a:cubicBezTo>
                  <a:cubicBezTo>
                    <a:pt x="83" y="736"/>
                    <a:pt x="85" y="735"/>
                    <a:pt x="86" y="735"/>
                  </a:cubicBezTo>
                  <a:close/>
                  <a:moveTo>
                    <a:pt x="32" y="771"/>
                  </a:moveTo>
                  <a:cubicBezTo>
                    <a:pt x="36" y="771"/>
                    <a:pt x="39" y="771"/>
                    <a:pt x="39" y="773"/>
                  </a:cubicBezTo>
                  <a:lnTo>
                    <a:pt x="32" y="779"/>
                  </a:lnTo>
                  <a:lnTo>
                    <a:pt x="23" y="775"/>
                  </a:lnTo>
                  <a:lnTo>
                    <a:pt x="23" y="771"/>
                  </a:lnTo>
                  <a:cubicBezTo>
                    <a:pt x="26" y="771"/>
                    <a:pt x="29" y="771"/>
                    <a:pt x="32" y="771"/>
                  </a:cubicBezTo>
                  <a:close/>
                  <a:moveTo>
                    <a:pt x="49" y="816"/>
                  </a:moveTo>
                  <a:cubicBezTo>
                    <a:pt x="51" y="816"/>
                    <a:pt x="53" y="817"/>
                    <a:pt x="54" y="819"/>
                  </a:cubicBezTo>
                  <a:lnTo>
                    <a:pt x="46" y="825"/>
                  </a:lnTo>
                  <a:cubicBezTo>
                    <a:pt x="45" y="825"/>
                    <a:pt x="44" y="825"/>
                    <a:pt x="43" y="825"/>
                  </a:cubicBezTo>
                  <a:cubicBezTo>
                    <a:pt x="37" y="825"/>
                    <a:pt x="37" y="821"/>
                    <a:pt x="37" y="821"/>
                  </a:cubicBezTo>
                  <a:cubicBezTo>
                    <a:pt x="36" y="818"/>
                    <a:pt x="36" y="818"/>
                    <a:pt x="45" y="817"/>
                  </a:cubicBezTo>
                  <a:cubicBezTo>
                    <a:pt x="45" y="817"/>
                    <a:pt x="47" y="816"/>
                    <a:pt x="49" y="816"/>
                  </a:cubicBezTo>
                  <a:close/>
                  <a:moveTo>
                    <a:pt x="215" y="1087"/>
                  </a:moveTo>
                  <a:cubicBezTo>
                    <a:pt x="216" y="1087"/>
                    <a:pt x="216" y="1087"/>
                    <a:pt x="217" y="1087"/>
                  </a:cubicBezTo>
                  <a:lnTo>
                    <a:pt x="218" y="1090"/>
                  </a:lnTo>
                  <a:cubicBezTo>
                    <a:pt x="213" y="1093"/>
                    <a:pt x="208" y="1095"/>
                    <a:pt x="202" y="1096"/>
                  </a:cubicBezTo>
                  <a:lnTo>
                    <a:pt x="200" y="1094"/>
                  </a:lnTo>
                  <a:cubicBezTo>
                    <a:pt x="206" y="1090"/>
                    <a:pt x="212" y="1087"/>
                    <a:pt x="215" y="1087"/>
                  </a:cubicBezTo>
                  <a:close/>
                  <a:moveTo>
                    <a:pt x="289" y="1202"/>
                  </a:moveTo>
                  <a:cubicBezTo>
                    <a:pt x="293" y="1202"/>
                    <a:pt x="295" y="1206"/>
                    <a:pt x="296" y="1208"/>
                  </a:cubicBezTo>
                  <a:cubicBezTo>
                    <a:pt x="293" y="1213"/>
                    <a:pt x="287" y="1216"/>
                    <a:pt x="284" y="1216"/>
                  </a:cubicBezTo>
                  <a:cubicBezTo>
                    <a:pt x="282" y="1216"/>
                    <a:pt x="281" y="1215"/>
                    <a:pt x="281" y="1214"/>
                  </a:cubicBezTo>
                  <a:cubicBezTo>
                    <a:pt x="277" y="1208"/>
                    <a:pt x="277" y="1208"/>
                    <a:pt x="284" y="1204"/>
                  </a:cubicBezTo>
                  <a:cubicBezTo>
                    <a:pt x="286" y="1203"/>
                    <a:pt x="287" y="1202"/>
                    <a:pt x="289" y="1202"/>
                  </a:cubicBezTo>
                  <a:close/>
                  <a:moveTo>
                    <a:pt x="415" y="1413"/>
                  </a:moveTo>
                  <a:cubicBezTo>
                    <a:pt x="415" y="1413"/>
                    <a:pt x="416" y="1413"/>
                    <a:pt x="416" y="1414"/>
                  </a:cubicBezTo>
                  <a:lnTo>
                    <a:pt x="411" y="1421"/>
                  </a:lnTo>
                  <a:lnTo>
                    <a:pt x="402" y="1424"/>
                  </a:lnTo>
                  <a:lnTo>
                    <a:pt x="399" y="1420"/>
                  </a:lnTo>
                  <a:cubicBezTo>
                    <a:pt x="406" y="1417"/>
                    <a:pt x="412" y="1413"/>
                    <a:pt x="415" y="1413"/>
                  </a:cubicBezTo>
                  <a:close/>
                  <a:moveTo>
                    <a:pt x="394" y="1479"/>
                  </a:moveTo>
                  <a:cubicBezTo>
                    <a:pt x="394" y="1479"/>
                    <a:pt x="395" y="1479"/>
                    <a:pt x="395" y="1480"/>
                  </a:cubicBezTo>
                  <a:lnTo>
                    <a:pt x="397" y="1483"/>
                  </a:lnTo>
                  <a:cubicBezTo>
                    <a:pt x="392" y="1485"/>
                    <a:pt x="386" y="1488"/>
                    <a:pt x="380" y="1489"/>
                  </a:cubicBezTo>
                  <a:lnTo>
                    <a:pt x="379" y="1486"/>
                  </a:lnTo>
                  <a:cubicBezTo>
                    <a:pt x="385" y="1483"/>
                    <a:pt x="391" y="1479"/>
                    <a:pt x="394" y="1479"/>
                  </a:cubicBezTo>
                  <a:close/>
                  <a:moveTo>
                    <a:pt x="482" y="1494"/>
                  </a:moveTo>
                  <a:cubicBezTo>
                    <a:pt x="485" y="1498"/>
                    <a:pt x="468" y="1503"/>
                    <a:pt x="461" y="1508"/>
                  </a:cubicBezTo>
                  <a:cubicBezTo>
                    <a:pt x="459" y="1506"/>
                    <a:pt x="459" y="1506"/>
                    <a:pt x="467" y="1501"/>
                  </a:cubicBezTo>
                  <a:cubicBezTo>
                    <a:pt x="471" y="1498"/>
                    <a:pt x="477" y="1495"/>
                    <a:pt x="482" y="1494"/>
                  </a:cubicBezTo>
                  <a:close/>
                  <a:moveTo>
                    <a:pt x="522" y="1565"/>
                  </a:moveTo>
                  <a:cubicBezTo>
                    <a:pt x="523" y="1565"/>
                    <a:pt x="524" y="1565"/>
                    <a:pt x="524" y="1566"/>
                  </a:cubicBezTo>
                  <a:lnTo>
                    <a:pt x="518" y="1574"/>
                  </a:lnTo>
                  <a:lnTo>
                    <a:pt x="509" y="1575"/>
                  </a:lnTo>
                  <a:lnTo>
                    <a:pt x="508" y="1573"/>
                  </a:lnTo>
                  <a:cubicBezTo>
                    <a:pt x="513" y="1569"/>
                    <a:pt x="519" y="1565"/>
                    <a:pt x="522" y="1565"/>
                  </a:cubicBezTo>
                  <a:close/>
                  <a:moveTo>
                    <a:pt x="837" y="1758"/>
                  </a:moveTo>
                  <a:cubicBezTo>
                    <a:pt x="835" y="1758"/>
                    <a:pt x="831" y="1759"/>
                    <a:pt x="825" y="1761"/>
                  </a:cubicBezTo>
                  <a:cubicBezTo>
                    <a:pt x="818" y="1766"/>
                    <a:pt x="818" y="1766"/>
                    <a:pt x="819" y="1769"/>
                  </a:cubicBezTo>
                  <a:cubicBezTo>
                    <a:pt x="825" y="1768"/>
                    <a:pt x="830" y="1766"/>
                    <a:pt x="836" y="1764"/>
                  </a:cubicBezTo>
                  <a:cubicBezTo>
                    <a:pt x="840" y="1761"/>
                    <a:pt x="841" y="1758"/>
                    <a:pt x="837" y="1758"/>
                  </a:cubicBezTo>
                  <a:close/>
                  <a:moveTo>
                    <a:pt x="620" y="1768"/>
                  </a:moveTo>
                  <a:cubicBezTo>
                    <a:pt x="621" y="1768"/>
                    <a:pt x="622" y="1768"/>
                    <a:pt x="623" y="1769"/>
                  </a:cubicBezTo>
                  <a:lnTo>
                    <a:pt x="617" y="1777"/>
                  </a:lnTo>
                  <a:lnTo>
                    <a:pt x="608" y="1778"/>
                  </a:lnTo>
                  <a:lnTo>
                    <a:pt x="606" y="1775"/>
                  </a:lnTo>
                  <a:cubicBezTo>
                    <a:pt x="612" y="1771"/>
                    <a:pt x="617" y="1768"/>
                    <a:pt x="620" y="1768"/>
                  </a:cubicBezTo>
                  <a:close/>
                  <a:moveTo>
                    <a:pt x="632" y="1788"/>
                  </a:moveTo>
                  <a:cubicBezTo>
                    <a:pt x="633" y="1788"/>
                    <a:pt x="634" y="1789"/>
                    <a:pt x="635" y="1790"/>
                  </a:cubicBezTo>
                  <a:cubicBezTo>
                    <a:pt x="631" y="1795"/>
                    <a:pt x="626" y="1798"/>
                    <a:pt x="622" y="1802"/>
                  </a:cubicBezTo>
                  <a:cubicBezTo>
                    <a:pt x="619" y="1803"/>
                    <a:pt x="618" y="1804"/>
                    <a:pt x="617" y="1804"/>
                  </a:cubicBezTo>
                  <a:cubicBezTo>
                    <a:pt x="615" y="1804"/>
                    <a:pt x="617" y="1800"/>
                    <a:pt x="626" y="1792"/>
                  </a:cubicBezTo>
                  <a:cubicBezTo>
                    <a:pt x="630" y="1789"/>
                    <a:pt x="631" y="1788"/>
                    <a:pt x="632" y="1788"/>
                  </a:cubicBezTo>
                  <a:close/>
                  <a:moveTo>
                    <a:pt x="673" y="1832"/>
                  </a:moveTo>
                  <a:cubicBezTo>
                    <a:pt x="674" y="1832"/>
                    <a:pt x="671" y="1837"/>
                    <a:pt x="673" y="1839"/>
                  </a:cubicBezTo>
                  <a:lnTo>
                    <a:pt x="673" y="1840"/>
                  </a:lnTo>
                  <a:cubicBezTo>
                    <a:pt x="670" y="1843"/>
                    <a:pt x="669" y="1845"/>
                    <a:pt x="668" y="1845"/>
                  </a:cubicBezTo>
                  <a:cubicBezTo>
                    <a:pt x="667" y="1845"/>
                    <a:pt x="666" y="1844"/>
                    <a:pt x="664" y="1841"/>
                  </a:cubicBezTo>
                  <a:cubicBezTo>
                    <a:pt x="662" y="1838"/>
                    <a:pt x="670" y="1833"/>
                    <a:pt x="670" y="1833"/>
                  </a:cubicBezTo>
                  <a:cubicBezTo>
                    <a:pt x="671" y="1832"/>
                    <a:pt x="672" y="1832"/>
                    <a:pt x="673" y="1832"/>
                  </a:cubicBezTo>
                  <a:close/>
                  <a:moveTo>
                    <a:pt x="708" y="1885"/>
                  </a:moveTo>
                  <a:cubicBezTo>
                    <a:pt x="709" y="1885"/>
                    <a:pt x="710" y="1885"/>
                    <a:pt x="710" y="1886"/>
                  </a:cubicBezTo>
                  <a:cubicBezTo>
                    <a:pt x="711" y="1888"/>
                    <a:pt x="706" y="1896"/>
                    <a:pt x="706" y="1896"/>
                  </a:cubicBezTo>
                  <a:cubicBezTo>
                    <a:pt x="703" y="1898"/>
                    <a:pt x="701" y="1898"/>
                    <a:pt x="700" y="1898"/>
                  </a:cubicBezTo>
                  <a:cubicBezTo>
                    <a:pt x="698" y="1898"/>
                    <a:pt x="697" y="1897"/>
                    <a:pt x="697" y="1897"/>
                  </a:cubicBezTo>
                  <a:cubicBezTo>
                    <a:pt x="696" y="1895"/>
                    <a:pt x="693" y="1891"/>
                    <a:pt x="701" y="1887"/>
                  </a:cubicBezTo>
                  <a:cubicBezTo>
                    <a:pt x="701" y="1887"/>
                    <a:pt x="705" y="1885"/>
                    <a:pt x="708" y="1885"/>
                  </a:cubicBezTo>
                  <a:close/>
                  <a:moveTo>
                    <a:pt x="587" y="1913"/>
                  </a:moveTo>
                  <a:cubicBezTo>
                    <a:pt x="580" y="1917"/>
                    <a:pt x="580" y="1917"/>
                    <a:pt x="582" y="1919"/>
                  </a:cubicBezTo>
                  <a:cubicBezTo>
                    <a:pt x="584" y="1922"/>
                    <a:pt x="585" y="1924"/>
                    <a:pt x="586" y="1924"/>
                  </a:cubicBezTo>
                  <a:cubicBezTo>
                    <a:pt x="587" y="1924"/>
                    <a:pt x="588" y="1922"/>
                    <a:pt x="591" y="1918"/>
                  </a:cubicBezTo>
                  <a:lnTo>
                    <a:pt x="587" y="1913"/>
                  </a:lnTo>
                  <a:close/>
                  <a:moveTo>
                    <a:pt x="676" y="1932"/>
                  </a:moveTo>
                  <a:cubicBezTo>
                    <a:pt x="674" y="1932"/>
                    <a:pt x="670" y="1934"/>
                    <a:pt x="670" y="1934"/>
                  </a:cubicBezTo>
                  <a:cubicBezTo>
                    <a:pt x="670" y="1934"/>
                    <a:pt x="662" y="1939"/>
                    <a:pt x="664" y="1942"/>
                  </a:cubicBezTo>
                  <a:lnTo>
                    <a:pt x="665" y="1945"/>
                  </a:lnTo>
                  <a:cubicBezTo>
                    <a:pt x="671" y="1942"/>
                    <a:pt x="674" y="1937"/>
                    <a:pt x="679" y="1933"/>
                  </a:cubicBezTo>
                  <a:cubicBezTo>
                    <a:pt x="678" y="1932"/>
                    <a:pt x="677" y="1932"/>
                    <a:pt x="676" y="1932"/>
                  </a:cubicBezTo>
                  <a:close/>
                  <a:moveTo>
                    <a:pt x="710" y="1954"/>
                  </a:moveTo>
                  <a:lnTo>
                    <a:pt x="711" y="1958"/>
                  </a:lnTo>
                  <a:lnTo>
                    <a:pt x="707" y="1964"/>
                  </a:lnTo>
                  <a:lnTo>
                    <a:pt x="705" y="1962"/>
                  </a:lnTo>
                  <a:cubicBezTo>
                    <a:pt x="702" y="1959"/>
                    <a:pt x="702" y="1959"/>
                    <a:pt x="710" y="1954"/>
                  </a:cubicBezTo>
                  <a:close/>
                  <a:moveTo>
                    <a:pt x="783" y="1978"/>
                  </a:moveTo>
                  <a:cubicBezTo>
                    <a:pt x="785" y="1981"/>
                    <a:pt x="794" y="1980"/>
                    <a:pt x="786" y="1985"/>
                  </a:cubicBezTo>
                  <a:cubicBezTo>
                    <a:pt x="787" y="1985"/>
                    <a:pt x="786" y="1986"/>
                    <a:pt x="785" y="1986"/>
                  </a:cubicBezTo>
                  <a:cubicBezTo>
                    <a:pt x="782" y="1986"/>
                    <a:pt x="777" y="1984"/>
                    <a:pt x="776" y="1982"/>
                  </a:cubicBezTo>
                  <a:lnTo>
                    <a:pt x="783" y="1978"/>
                  </a:lnTo>
                  <a:close/>
                  <a:moveTo>
                    <a:pt x="733" y="1977"/>
                  </a:moveTo>
                  <a:lnTo>
                    <a:pt x="736" y="1982"/>
                  </a:lnTo>
                  <a:cubicBezTo>
                    <a:pt x="731" y="1986"/>
                    <a:pt x="725" y="1989"/>
                    <a:pt x="722" y="1989"/>
                  </a:cubicBezTo>
                  <a:cubicBezTo>
                    <a:pt x="721" y="1989"/>
                    <a:pt x="721" y="1989"/>
                    <a:pt x="720" y="1988"/>
                  </a:cubicBezTo>
                  <a:cubicBezTo>
                    <a:pt x="719" y="1988"/>
                    <a:pt x="718" y="1988"/>
                    <a:pt x="718" y="1988"/>
                  </a:cubicBezTo>
                  <a:cubicBezTo>
                    <a:pt x="713" y="1988"/>
                    <a:pt x="719" y="1982"/>
                    <a:pt x="733" y="1977"/>
                  </a:cubicBezTo>
                  <a:close/>
                  <a:moveTo>
                    <a:pt x="725" y="2046"/>
                  </a:moveTo>
                  <a:lnTo>
                    <a:pt x="717" y="2051"/>
                  </a:lnTo>
                  <a:lnTo>
                    <a:pt x="710" y="2055"/>
                  </a:lnTo>
                  <a:lnTo>
                    <a:pt x="725" y="2046"/>
                  </a:lnTo>
                  <a:close/>
                  <a:moveTo>
                    <a:pt x="803" y="2048"/>
                  </a:moveTo>
                  <a:cubicBezTo>
                    <a:pt x="804" y="2048"/>
                    <a:pt x="805" y="2049"/>
                    <a:pt x="806" y="2050"/>
                  </a:cubicBezTo>
                  <a:lnTo>
                    <a:pt x="807" y="2053"/>
                  </a:lnTo>
                  <a:cubicBezTo>
                    <a:pt x="802" y="2055"/>
                    <a:pt x="797" y="2057"/>
                    <a:pt x="791" y="2059"/>
                  </a:cubicBezTo>
                  <a:lnTo>
                    <a:pt x="789" y="2055"/>
                  </a:lnTo>
                  <a:cubicBezTo>
                    <a:pt x="795" y="2052"/>
                    <a:pt x="800" y="2048"/>
                    <a:pt x="803" y="2048"/>
                  </a:cubicBezTo>
                  <a:close/>
                  <a:moveTo>
                    <a:pt x="799" y="2090"/>
                  </a:moveTo>
                  <a:cubicBezTo>
                    <a:pt x="801" y="2093"/>
                    <a:pt x="792" y="2094"/>
                    <a:pt x="775" y="2100"/>
                  </a:cubicBezTo>
                  <a:cubicBezTo>
                    <a:pt x="764" y="2099"/>
                    <a:pt x="764" y="2099"/>
                    <a:pt x="781" y="2093"/>
                  </a:cubicBezTo>
                  <a:cubicBezTo>
                    <a:pt x="790" y="2091"/>
                    <a:pt x="799" y="2090"/>
                    <a:pt x="799" y="2090"/>
                  </a:cubicBezTo>
                  <a:close/>
                  <a:moveTo>
                    <a:pt x="862" y="2138"/>
                  </a:moveTo>
                  <a:cubicBezTo>
                    <a:pt x="863" y="2138"/>
                    <a:pt x="865" y="2138"/>
                    <a:pt x="866" y="2138"/>
                  </a:cubicBezTo>
                  <a:lnTo>
                    <a:pt x="869" y="2144"/>
                  </a:lnTo>
                  <a:lnTo>
                    <a:pt x="852" y="2146"/>
                  </a:lnTo>
                  <a:cubicBezTo>
                    <a:pt x="840" y="2150"/>
                    <a:pt x="833" y="2152"/>
                    <a:pt x="832" y="2152"/>
                  </a:cubicBezTo>
                  <a:cubicBezTo>
                    <a:pt x="830" y="2152"/>
                    <a:pt x="833" y="2150"/>
                    <a:pt x="840" y="2145"/>
                  </a:cubicBezTo>
                  <a:cubicBezTo>
                    <a:pt x="847" y="2140"/>
                    <a:pt x="854" y="2138"/>
                    <a:pt x="862" y="2138"/>
                  </a:cubicBezTo>
                  <a:close/>
                  <a:moveTo>
                    <a:pt x="844" y="2167"/>
                  </a:moveTo>
                  <a:lnTo>
                    <a:pt x="838" y="2175"/>
                  </a:lnTo>
                  <a:cubicBezTo>
                    <a:pt x="836" y="2177"/>
                    <a:pt x="834" y="2177"/>
                    <a:pt x="833" y="2177"/>
                  </a:cubicBezTo>
                  <a:cubicBezTo>
                    <a:pt x="830" y="2177"/>
                    <a:pt x="829" y="2175"/>
                    <a:pt x="828" y="2173"/>
                  </a:cubicBezTo>
                  <a:lnTo>
                    <a:pt x="835" y="2169"/>
                  </a:lnTo>
                  <a:lnTo>
                    <a:pt x="844" y="2167"/>
                  </a:lnTo>
                  <a:close/>
                  <a:moveTo>
                    <a:pt x="960" y="2257"/>
                  </a:moveTo>
                  <a:cubicBezTo>
                    <a:pt x="957" y="2257"/>
                    <a:pt x="955" y="2257"/>
                    <a:pt x="955" y="2257"/>
                  </a:cubicBezTo>
                  <a:cubicBezTo>
                    <a:pt x="948" y="2262"/>
                    <a:pt x="950" y="2265"/>
                    <a:pt x="951" y="2267"/>
                  </a:cubicBezTo>
                  <a:cubicBezTo>
                    <a:pt x="950" y="2273"/>
                    <a:pt x="951" y="2275"/>
                    <a:pt x="954" y="2275"/>
                  </a:cubicBezTo>
                  <a:cubicBezTo>
                    <a:pt x="957" y="2275"/>
                    <a:pt x="961" y="2274"/>
                    <a:pt x="964" y="2272"/>
                  </a:cubicBezTo>
                  <a:cubicBezTo>
                    <a:pt x="972" y="2267"/>
                    <a:pt x="969" y="2265"/>
                    <a:pt x="966" y="2258"/>
                  </a:cubicBezTo>
                  <a:cubicBezTo>
                    <a:pt x="965" y="2257"/>
                    <a:pt x="963" y="2257"/>
                    <a:pt x="960" y="2257"/>
                  </a:cubicBezTo>
                  <a:close/>
                  <a:moveTo>
                    <a:pt x="960" y="2288"/>
                  </a:moveTo>
                  <a:cubicBezTo>
                    <a:pt x="961" y="2288"/>
                    <a:pt x="962" y="2288"/>
                    <a:pt x="964" y="2289"/>
                  </a:cubicBezTo>
                  <a:cubicBezTo>
                    <a:pt x="965" y="2292"/>
                    <a:pt x="967" y="2294"/>
                    <a:pt x="967" y="2294"/>
                  </a:cubicBezTo>
                  <a:cubicBezTo>
                    <a:pt x="963" y="2296"/>
                    <a:pt x="959" y="2297"/>
                    <a:pt x="956" y="2297"/>
                  </a:cubicBezTo>
                  <a:cubicBezTo>
                    <a:pt x="952" y="2297"/>
                    <a:pt x="948" y="2296"/>
                    <a:pt x="947" y="2294"/>
                  </a:cubicBezTo>
                  <a:cubicBezTo>
                    <a:pt x="946" y="2292"/>
                    <a:pt x="951" y="2288"/>
                    <a:pt x="960" y="2288"/>
                  </a:cubicBezTo>
                  <a:close/>
                  <a:moveTo>
                    <a:pt x="1172" y="2447"/>
                  </a:moveTo>
                  <a:cubicBezTo>
                    <a:pt x="1169" y="2447"/>
                    <a:pt x="1164" y="2450"/>
                    <a:pt x="1158" y="2453"/>
                  </a:cubicBezTo>
                  <a:lnTo>
                    <a:pt x="1160" y="2457"/>
                  </a:lnTo>
                  <a:cubicBezTo>
                    <a:pt x="1166" y="2456"/>
                    <a:pt x="1171" y="2453"/>
                    <a:pt x="1176" y="2450"/>
                  </a:cubicBezTo>
                  <a:lnTo>
                    <a:pt x="1175" y="2448"/>
                  </a:lnTo>
                  <a:cubicBezTo>
                    <a:pt x="1174" y="2447"/>
                    <a:pt x="1173" y="2447"/>
                    <a:pt x="1172" y="2447"/>
                  </a:cubicBezTo>
                  <a:close/>
                  <a:moveTo>
                    <a:pt x="1053" y="2460"/>
                  </a:moveTo>
                  <a:lnTo>
                    <a:pt x="1053" y="2460"/>
                  </a:lnTo>
                  <a:cubicBezTo>
                    <a:pt x="1055" y="2462"/>
                    <a:pt x="1049" y="2470"/>
                    <a:pt x="1042" y="2475"/>
                  </a:cubicBezTo>
                  <a:cubicBezTo>
                    <a:pt x="1035" y="2481"/>
                    <a:pt x="1032" y="2484"/>
                    <a:pt x="1030" y="2484"/>
                  </a:cubicBezTo>
                  <a:cubicBezTo>
                    <a:pt x="1028" y="2484"/>
                    <a:pt x="1027" y="2483"/>
                    <a:pt x="1025" y="2480"/>
                  </a:cubicBezTo>
                  <a:cubicBezTo>
                    <a:pt x="1024" y="2478"/>
                    <a:pt x="1022" y="2475"/>
                    <a:pt x="1030" y="2470"/>
                  </a:cubicBezTo>
                  <a:lnTo>
                    <a:pt x="1031" y="2474"/>
                  </a:lnTo>
                  <a:cubicBezTo>
                    <a:pt x="1029" y="2475"/>
                    <a:pt x="1028" y="2476"/>
                    <a:pt x="1029" y="2476"/>
                  </a:cubicBezTo>
                  <a:cubicBezTo>
                    <a:pt x="1030" y="2476"/>
                    <a:pt x="1035" y="2474"/>
                    <a:pt x="1039" y="2469"/>
                  </a:cubicBezTo>
                  <a:lnTo>
                    <a:pt x="1053" y="2460"/>
                  </a:lnTo>
                  <a:close/>
                  <a:moveTo>
                    <a:pt x="990" y="2486"/>
                  </a:moveTo>
                  <a:cubicBezTo>
                    <a:pt x="983" y="2490"/>
                    <a:pt x="983" y="2490"/>
                    <a:pt x="984" y="2494"/>
                  </a:cubicBezTo>
                  <a:lnTo>
                    <a:pt x="986" y="2496"/>
                  </a:lnTo>
                  <a:lnTo>
                    <a:pt x="992" y="2489"/>
                  </a:lnTo>
                  <a:lnTo>
                    <a:pt x="990" y="2486"/>
                  </a:lnTo>
                  <a:close/>
                  <a:moveTo>
                    <a:pt x="1055" y="2506"/>
                  </a:moveTo>
                  <a:cubicBezTo>
                    <a:pt x="1058" y="2506"/>
                    <a:pt x="1061" y="2506"/>
                    <a:pt x="1061" y="2507"/>
                  </a:cubicBezTo>
                  <a:lnTo>
                    <a:pt x="1056" y="2515"/>
                  </a:lnTo>
                  <a:cubicBezTo>
                    <a:pt x="1053" y="2517"/>
                    <a:pt x="1052" y="2517"/>
                    <a:pt x="1050" y="2517"/>
                  </a:cubicBezTo>
                  <a:cubicBezTo>
                    <a:pt x="1047" y="2517"/>
                    <a:pt x="1046" y="2515"/>
                    <a:pt x="1044" y="2513"/>
                  </a:cubicBezTo>
                  <a:cubicBezTo>
                    <a:pt x="1043" y="2511"/>
                    <a:pt x="1043" y="2511"/>
                    <a:pt x="1050" y="2506"/>
                  </a:cubicBezTo>
                  <a:cubicBezTo>
                    <a:pt x="1050" y="2506"/>
                    <a:pt x="1053" y="2506"/>
                    <a:pt x="1055" y="2506"/>
                  </a:cubicBezTo>
                  <a:close/>
                  <a:moveTo>
                    <a:pt x="530" y="0"/>
                  </a:moveTo>
                  <a:cubicBezTo>
                    <a:pt x="525" y="0"/>
                    <a:pt x="522" y="3"/>
                    <a:pt x="524" y="11"/>
                  </a:cubicBezTo>
                  <a:cubicBezTo>
                    <a:pt x="524" y="11"/>
                    <a:pt x="523" y="21"/>
                    <a:pt x="519" y="23"/>
                  </a:cubicBezTo>
                  <a:cubicBezTo>
                    <a:pt x="519" y="23"/>
                    <a:pt x="519" y="23"/>
                    <a:pt x="519" y="23"/>
                  </a:cubicBezTo>
                  <a:cubicBezTo>
                    <a:pt x="515" y="23"/>
                    <a:pt x="509" y="17"/>
                    <a:pt x="509" y="17"/>
                  </a:cubicBezTo>
                  <a:cubicBezTo>
                    <a:pt x="508" y="14"/>
                    <a:pt x="505" y="12"/>
                    <a:pt x="501" y="12"/>
                  </a:cubicBezTo>
                  <a:cubicBezTo>
                    <a:pt x="495" y="12"/>
                    <a:pt x="484" y="16"/>
                    <a:pt x="472" y="20"/>
                  </a:cubicBezTo>
                  <a:cubicBezTo>
                    <a:pt x="457" y="27"/>
                    <a:pt x="447" y="31"/>
                    <a:pt x="439" y="31"/>
                  </a:cubicBezTo>
                  <a:cubicBezTo>
                    <a:pt x="436" y="31"/>
                    <a:pt x="433" y="30"/>
                    <a:pt x="431" y="28"/>
                  </a:cubicBezTo>
                  <a:cubicBezTo>
                    <a:pt x="426" y="24"/>
                    <a:pt x="422" y="24"/>
                    <a:pt x="421" y="24"/>
                  </a:cubicBezTo>
                  <a:cubicBezTo>
                    <a:pt x="420" y="24"/>
                    <a:pt x="420" y="24"/>
                    <a:pt x="420" y="24"/>
                  </a:cubicBezTo>
                  <a:cubicBezTo>
                    <a:pt x="424" y="32"/>
                    <a:pt x="402" y="42"/>
                    <a:pt x="376" y="55"/>
                  </a:cubicBezTo>
                  <a:cubicBezTo>
                    <a:pt x="351" y="70"/>
                    <a:pt x="328" y="85"/>
                    <a:pt x="332" y="92"/>
                  </a:cubicBezTo>
                  <a:lnTo>
                    <a:pt x="325" y="97"/>
                  </a:lnTo>
                  <a:cubicBezTo>
                    <a:pt x="324" y="94"/>
                    <a:pt x="322" y="93"/>
                    <a:pt x="320" y="93"/>
                  </a:cubicBezTo>
                  <a:cubicBezTo>
                    <a:pt x="316" y="93"/>
                    <a:pt x="312" y="96"/>
                    <a:pt x="307" y="100"/>
                  </a:cubicBezTo>
                  <a:cubicBezTo>
                    <a:pt x="306" y="106"/>
                    <a:pt x="304" y="111"/>
                    <a:pt x="300" y="116"/>
                  </a:cubicBezTo>
                  <a:cubicBezTo>
                    <a:pt x="297" y="113"/>
                    <a:pt x="295" y="112"/>
                    <a:pt x="293" y="112"/>
                  </a:cubicBezTo>
                  <a:cubicBezTo>
                    <a:pt x="290" y="112"/>
                    <a:pt x="288" y="114"/>
                    <a:pt x="284" y="117"/>
                  </a:cubicBezTo>
                  <a:cubicBezTo>
                    <a:pt x="277" y="121"/>
                    <a:pt x="274" y="124"/>
                    <a:pt x="279" y="130"/>
                  </a:cubicBezTo>
                  <a:cubicBezTo>
                    <a:pt x="276" y="132"/>
                    <a:pt x="255" y="152"/>
                    <a:pt x="240" y="153"/>
                  </a:cubicBezTo>
                  <a:cubicBezTo>
                    <a:pt x="239" y="152"/>
                    <a:pt x="238" y="152"/>
                    <a:pt x="237" y="152"/>
                  </a:cubicBezTo>
                  <a:cubicBezTo>
                    <a:pt x="232" y="152"/>
                    <a:pt x="234" y="160"/>
                    <a:pt x="237" y="167"/>
                  </a:cubicBezTo>
                  <a:cubicBezTo>
                    <a:pt x="242" y="174"/>
                    <a:pt x="246" y="183"/>
                    <a:pt x="242" y="185"/>
                  </a:cubicBezTo>
                  <a:lnTo>
                    <a:pt x="230" y="173"/>
                  </a:lnTo>
                  <a:cubicBezTo>
                    <a:pt x="229" y="168"/>
                    <a:pt x="228" y="166"/>
                    <a:pt x="227" y="166"/>
                  </a:cubicBezTo>
                  <a:cubicBezTo>
                    <a:pt x="226" y="166"/>
                    <a:pt x="224" y="167"/>
                    <a:pt x="221" y="170"/>
                  </a:cubicBezTo>
                  <a:lnTo>
                    <a:pt x="215" y="175"/>
                  </a:lnTo>
                  <a:cubicBezTo>
                    <a:pt x="221" y="181"/>
                    <a:pt x="208" y="196"/>
                    <a:pt x="189" y="217"/>
                  </a:cubicBezTo>
                  <a:cubicBezTo>
                    <a:pt x="163" y="244"/>
                    <a:pt x="157" y="255"/>
                    <a:pt x="164" y="259"/>
                  </a:cubicBezTo>
                  <a:cubicBezTo>
                    <a:pt x="171" y="265"/>
                    <a:pt x="168" y="268"/>
                    <a:pt x="154" y="273"/>
                  </a:cubicBezTo>
                  <a:cubicBezTo>
                    <a:pt x="119" y="277"/>
                    <a:pt x="118" y="277"/>
                    <a:pt x="122" y="285"/>
                  </a:cubicBezTo>
                  <a:cubicBezTo>
                    <a:pt x="123" y="285"/>
                    <a:pt x="124" y="284"/>
                    <a:pt x="125" y="284"/>
                  </a:cubicBezTo>
                  <a:cubicBezTo>
                    <a:pt x="128" y="284"/>
                    <a:pt x="134" y="288"/>
                    <a:pt x="139" y="292"/>
                  </a:cubicBezTo>
                  <a:cubicBezTo>
                    <a:pt x="149" y="298"/>
                    <a:pt x="151" y="302"/>
                    <a:pt x="147" y="302"/>
                  </a:cubicBezTo>
                  <a:cubicBezTo>
                    <a:pt x="145" y="302"/>
                    <a:pt x="141" y="301"/>
                    <a:pt x="135" y="299"/>
                  </a:cubicBezTo>
                  <a:cubicBezTo>
                    <a:pt x="134" y="298"/>
                    <a:pt x="132" y="297"/>
                    <a:pt x="131" y="297"/>
                  </a:cubicBezTo>
                  <a:cubicBezTo>
                    <a:pt x="116" y="297"/>
                    <a:pt x="97" y="348"/>
                    <a:pt x="109" y="358"/>
                  </a:cubicBezTo>
                  <a:lnTo>
                    <a:pt x="101" y="353"/>
                  </a:lnTo>
                  <a:cubicBezTo>
                    <a:pt x="99" y="352"/>
                    <a:pt x="97" y="352"/>
                    <a:pt x="96" y="352"/>
                  </a:cubicBezTo>
                  <a:cubicBezTo>
                    <a:pt x="92" y="352"/>
                    <a:pt x="89" y="357"/>
                    <a:pt x="84" y="368"/>
                  </a:cubicBezTo>
                  <a:cubicBezTo>
                    <a:pt x="81" y="375"/>
                    <a:pt x="79" y="378"/>
                    <a:pt x="79" y="378"/>
                  </a:cubicBezTo>
                  <a:cubicBezTo>
                    <a:pt x="93" y="385"/>
                    <a:pt x="79" y="401"/>
                    <a:pt x="71" y="401"/>
                  </a:cubicBezTo>
                  <a:cubicBezTo>
                    <a:pt x="70" y="401"/>
                    <a:pt x="69" y="401"/>
                    <a:pt x="69" y="401"/>
                  </a:cubicBezTo>
                  <a:cubicBezTo>
                    <a:pt x="58" y="401"/>
                    <a:pt x="58" y="401"/>
                    <a:pt x="55" y="408"/>
                  </a:cubicBezTo>
                  <a:cubicBezTo>
                    <a:pt x="65" y="425"/>
                    <a:pt x="53" y="440"/>
                    <a:pt x="45" y="440"/>
                  </a:cubicBezTo>
                  <a:cubicBezTo>
                    <a:pt x="44" y="440"/>
                    <a:pt x="43" y="440"/>
                    <a:pt x="43" y="440"/>
                  </a:cubicBezTo>
                  <a:lnTo>
                    <a:pt x="40" y="447"/>
                  </a:lnTo>
                  <a:cubicBezTo>
                    <a:pt x="45" y="452"/>
                    <a:pt x="46" y="459"/>
                    <a:pt x="43" y="466"/>
                  </a:cubicBezTo>
                  <a:cubicBezTo>
                    <a:pt x="39" y="476"/>
                    <a:pt x="37" y="479"/>
                    <a:pt x="43" y="479"/>
                  </a:cubicBezTo>
                  <a:cubicBezTo>
                    <a:pt x="44" y="479"/>
                    <a:pt x="45" y="479"/>
                    <a:pt x="46" y="479"/>
                  </a:cubicBezTo>
                  <a:cubicBezTo>
                    <a:pt x="55" y="482"/>
                    <a:pt x="63" y="485"/>
                    <a:pt x="62" y="488"/>
                  </a:cubicBezTo>
                  <a:lnTo>
                    <a:pt x="53" y="486"/>
                  </a:lnTo>
                  <a:cubicBezTo>
                    <a:pt x="52" y="486"/>
                    <a:pt x="52" y="486"/>
                    <a:pt x="51" y="486"/>
                  </a:cubicBezTo>
                  <a:cubicBezTo>
                    <a:pt x="44" y="486"/>
                    <a:pt x="41" y="496"/>
                    <a:pt x="37" y="511"/>
                  </a:cubicBezTo>
                  <a:cubicBezTo>
                    <a:pt x="33" y="531"/>
                    <a:pt x="30" y="537"/>
                    <a:pt x="21" y="540"/>
                  </a:cubicBezTo>
                  <a:lnTo>
                    <a:pt x="28" y="545"/>
                  </a:lnTo>
                  <a:cubicBezTo>
                    <a:pt x="34" y="551"/>
                    <a:pt x="35" y="554"/>
                    <a:pt x="30" y="554"/>
                  </a:cubicBezTo>
                  <a:cubicBezTo>
                    <a:pt x="29" y="554"/>
                    <a:pt x="28" y="554"/>
                    <a:pt x="26" y="553"/>
                  </a:cubicBezTo>
                  <a:cubicBezTo>
                    <a:pt x="17" y="555"/>
                    <a:pt x="15" y="572"/>
                    <a:pt x="21" y="581"/>
                  </a:cubicBezTo>
                  <a:lnTo>
                    <a:pt x="20" y="590"/>
                  </a:lnTo>
                  <a:cubicBezTo>
                    <a:pt x="2" y="591"/>
                    <a:pt x="0" y="604"/>
                    <a:pt x="17" y="609"/>
                  </a:cubicBezTo>
                  <a:cubicBezTo>
                    <a:pt x="16" y="609"/>
                    <a:pt x="15" y="609"/>
                    <a:pt x="14" y="609"/>
                  </a:cubicBezTo>
                  <a:cubicBezTo>
                    <a:pt x="8" y="609"/>
                    <a:pt x="8" y="613"/>
                    <a:pt x="7" y="617"/>
                  </a:cubicBezTo>
                  <a:cubicBezTo>
                    <a:pt x="15" y="626"/>
                    <a:pt x="14" y="642"/>
                    <a:pt x="5" y="642"/>
                  </a:cubicBezTo>
                  <a:lnTo>
                    <a:pt x="5" y="645"/>
                  </a:lnTo>
                  <a:cubicBezTo>
                    <a:pt x="12" y="650"/>
                    <a:pt x="12" y="654"/>
                    <a:pt x="12" y="659"/>
                  </a:cubicBezTo>
                  <a:cubicBezTo>
                    <a:pt x="12" y="662"/>
                    <a:pt x="11" y="666"/>
                    <a:pt x="20" y="671"/>
                  </a:cubicBezTo>
                  <a:cubicBezTo>
                    <a:pt x="28" y="675"/>
                    <a:pt x="28" y="679"/>
                    <a:pt x="28" y="679"/>
                  </a:cubicBezTo>
                  <a:cubicBezTo>
                    <a:pt x="28" y="680"/>
                    <a:pt x="27" y="681"/>
                    <a:pt x="26" y="681"/>
                  </a:cubicBezTo>
                  <a:cubicBezTo>
                    <a:pt x="23" y="681"/>
                    <a:pt x="17" y="677"/>
                    <a:pt x="11" y="674"/>
                  </a:cubicBezTo>
                  <a:cubicBezTo>
                    <a:pt x="10" y="672"/>
                    <a:pt x="8" y="671"/>
                    <a:pt x="7" y="671"/>
                  </a:cubicBezTo>
                  <a:cubicBezTo>
                    <a:pt x="4" y="671"/>
                    <a:pt x="6" y="682"/>
                    <a:pt x="18" y="691"/>
                  </a:cubicBezTo>
                  <a:cubicBezTo>
                    <a:pt x="28" y="697"/>
                    <a:pt x="32" y="700"/>
                    <a:pt x="31" y="700"/>
                  </a:cubicBezTo>
                  <a:cubicBezTo>
                    <a:pt x="31" y="700"/>
                    <a:pt x="26" y="698"/>
                    <a:pt x="18" y="694"/>
                  </a:cubicBezTo>
                  <a:cubicBezTo>
                    <a:pt x="13" y="693"/>
                    <a:pt x="8" y="690"/>
                    <a:pt x="7" y="690"/>
                  </a:cubicBezTo>
                  <a:cubicBezTo>
                    <a:pt x="6" y="690"/>
                    <a:pt x="7" y="691"/>
                    <a:pt x="10" y="694"/>
                  </a:cubicBezTo>
                  <a:cubicBezTo>
                    <a:pt x="10" y="699"/>
                    <a:pt x="13" y="703"/>
                    <a:pt x="17" y="703"/>
                  </a:cubicBezTo>
                  <a:cubicBezTo>
                    <a:pt x="18" y="703"/>
                    <a:pt x="19" y="702"/>
                    <a:pt x="19" y="702"/>
                  </a:cubicBezTo>
                  <a:lnTo>
                    <a:pt x="19" y="715"/>
                  </a:lnTo>
                  <a:cubicBezTo>
                    <a:pt x="11" y="723"/>
                    <a:pt x="11" y="727"/>
                    <a:pt x="11" y="732"/>
                  </a:cubicBezTo>
                  <a:cubicBezTo>
                    <a:pt x="19" y="735"/>
                    <a:pt x="19" y="735"/>
                    <a:pt x="11" y="739"/>
                  </a:cubicBezTo>
                  <a:cubicBezTo>
                    <a:pt x="3" y="739"/>
                    <a:pt x="2" y="743"/>
                    <a:pt x="15" y="743"/>
                  </a:cubicBezTo>
                  <a:cubicBezTo>
                    <a:pt x="17" y="743"/>
                    <a:pt x="18" y="743"/>
                    <a:pt x="20" y="743"/>
                  </a:cubicBezTo>
                  <a:cubicBezTo>
                    <a:pt x="28" y="746"/>
                    <a:pt x="28" y="751"/>
                    <a:pt x="20" y="755"/>
                  </a:cubicBezTo>
                  <a:cubicBezTo>
                    <a:pt x="5" y="756"/>
                    <a:pt x="4" y="760"/>
                    <a:pt x="9" y="760"/>
                  </a:cubicBezTo>
                  <a:cubicBezTo>
                    <a:pt x="10" y="760"/>
                    <a:pt x="10" y="760"/>
                    <a:pt x="11" y="760"/>
                  </a:cubicBezTo>
                  <a:cubicBezTo>
                    <a:pt x="20" y="763"/>
                    <a:pt x="21" y="767"/>
                    <a:pt x="21" y="767"/>
                  </a:cubicBezTo>
                  <a:cubicBezTo>
                    <a:pt x="12" y="767"/>
                    <a:pt x="16" y="804"/>
                    <a:pt x="23" y="840"/>
                  </a:cubicBezTo>
                  <a:cubicBezTo>
                    <a:pt x="23" y="844"/>
                    <a:pt x="28" y="846"/>
                    <a:pt x="34" y="846"/>
                  </a:cubicBezTo>
                  <a:cubicBezTo>
                    <a:pt x="36" y="846"/>
                    <a:pt x="38" y="845"/>
                    <a:pt x="40" y="845"/>
                  </a:cubicBezTo>
                  <a:cubicBezTo>
                    <a:pt x="46" y="844"/>
                    <a:pt x="49" y="843"/>
                    <a:pt x="50" y="843"/>
                  </a:cubicBezTo>
                  <a:cubicBezTo>
                    <a:pt x="52" y="843"/>
                    <a:pt x="47" y="845"/>
                    <a:pt x="42" y="849"/>
                  </a:cubicBezTo>
                  <a:cubicBezTo>
                    <a:pt x="25" y="855"/>
                    <a:pt x="21" y="861"/>
                    <a:pt x="28" y="861"/>
                  </a:cubicBezTo>
                  <a:cubicBezTo>
                    <a:pt x="31" y="861"/>
                    <a:pt x="36" y="860"/>
                    <a:pt x="44" y="857"/>
                  </a:cubicBezTo>
                  <a:cubicBezTo>
                    <a:pt x="51" y="854"/>
                    <a:pt x="55" y="852"/>
                    <a:pt x="56" y="852"/>
                  </a:cubicBezTo>
                  <a:cubicBezTo>
                    <a:pt x="56" y="852"/>
                    <a:pt x="52" y="854"/>
                    <a:pt x="44" y="861"/>
                  </a:cubicBezTo>
                  <a:cubicBezTo>
                    <a:pt x="37" y="866"/>
                    <a:pt x="37" y="866"/>
                    <a:pt x="46" y="868"/>
                  </a:cubicBezTo>
                  <a:cubicBezTo>
                    <a:pt x="48" y="868"/>
                    <a:pt x="49" y="868"/>
                    <a:pt x="50" y="868"/>
                  </a:cubicBezTo>
                  <a:cubicBezTo>
                    <a:pt x="54" y="868"/>
                    <a:pt x="54" y="871"/>
                    <a:pt x="47" y="873"/>
                  </a:cubicBezTo>
                  <a:cubicBezTo>
                    <a:pt x="41" y="878"/>
                    <a:pt x="35" y="882"/>
                    <a:pt x="38" y="882"/>
                  </a:cubicBezTo>
                  <a:cubicBezTo>
                    <a:pt x="38" y="882"/>
                    <a:pt x="39" y="882"/>
                    <a:pt x="40" y="882"/>
                  </a:cubicBezTo>
                  <a:lnTo>
                    <a:pt x="40" y="882"/>
                  </a:lnTo>
                  <a:cubicBezTo>
                    <a:pt x="40" y="882"/>
                    <a:pt x="42" y="886"/>
                    <a:pt x="34" y="892"/>
                  </a:cubicBezTo>
                  <a:cubicBezTo>
                    <a:pt x="27" y="899"/>
                    <a:pt x="36" y="901"/>
                    <a:pt x="45" y="902"/>
                  </a:cubicBezTo>
                  <a:cubicBezTo>
                    <a:pt x="65" y="909"/>
                    <a:pt x="66" y="912"/>
                    <a:pt x="49" y="913"/>
                  </a:cubicBezTo>
                  <a:cubicBezTo>
                    <a:pt x="32" y="914"/>
                    <a:pt x="45" y="930"/>
                    <a:pt x="61" y="930"/>
                  </a:cubicBezTo>
                  <a:cubicBezTo>
                    <a:pt x="62" y="930"/>
                    <a:pt x="62" y="930"/>
                    <a:pt x="63" y="930"/>
                  </a:cubicBezTo>
                  <a:cubicBezTo>
                    <a:pt x="71" y="929"/>
                    <a:pt x="75" y="929"/>
                    <a:pt x="77" y="929"/>
                  </a:cubicBezTo>
                  <a:cubicBezTo>
                    <a:pt x="79" y="929"/>
                    <a:pt x="77" y="929"/>
                    <a:pt x="73" y="931"/>
                  </a:cubicBezTo>
                  <a:cubicBezTo>
                    <a:pt x="65" y="933"/>
                    <a:pt x="66" y="938"/>
                    <a:pt x="66" y="938"/>
                  </a:cubicBezTo>
                  <a:cubicBezTo>
                    <a:pt x="67" y="941"/>
                    <a:pt x="69" y="945"/>
                    <a:pt x="61" y="948"/>
                  </a:cubicBezTo>
                  <a:cubicBezTo>
                    <a:pt x="61" y="948"/>
                    <a:pt x="62" y="953"/>
                    <a:pt x="72" y="957"/>
                  </a:cubicBezTo>
                  <a:cubicBezTo>
                    <a:pt x="91" y="958"/>
                    <a:pt x="88" y="972"/>
                    <a:pt x="73" y="982"/>
                  </a:cubicBezTo>
                  <a:lnTo>
                    <a:pt x="84" y="986"/>
                  </a:lnTo>
                  <a:cubicBezTo>
                    <a:pt x="92" y="985"/>
                    <a:pt x="98" y="984"/>
                    <a:pt x="101" y="984"/>
                  </a:cubicBezTo>
                  <a:cubicBezTo>
                    <a:pt x="105" y="984"/>
                    <a:pt x="105" y="986"/>
                    <a:pt x="95" y="990"/>
                  </a:cubicBezTo>
                  <a:lnTo>
                    <a:pt x="88" y="993"/>
                  </a:lnTo>
                  <a:cubicBezTo>
                    <a:pt x="89" y="993"/>
                    <a:pt x="90" y="992"/>
                    <a:pt x="91" y="992"/>
                  </a:cubicBezTo>
                  <a:cubicBezTo>
                    <a:pt x="104" y="992"/>
                    <a:pt x="102" y="1008"/>
                    <a:pt x="89" y="1015"/>
                  </a:cubicBezTo>
                  <a:cubicBezTo>
                    <a:pt x="81" y="1019"/>
                    <a:pt x="81" y="1019"/>
                    <a:pt x="82" y="1023"/>
                  </a:cubicBezTo>
                  <a:lnTo>
                    <a:pt x="90" y="1019"/>
                  </a:lnTo>
                  <a:cubicBezTo>
                    <a:pt x="95" y="1016"/>
                    <a:pt x="101" y="1014"/>
                    <a:pt x="104" y="1014"/>
                  </a:cubicBezTo>
                  <a:cubicBezTo>
                    <a:pt x="105" y="1014"/>
                    <a:pt x="106" y="1014"/>
                    <a:pt x="107" y="1015"/>
                  </a:cubicBezTo>
                  <a:cubicBezTo>
                    <a:pt x="109" y="1019"/>
                    <a:pt x="110" y="1022"/>
                    <a:pt x="102" y="1027"/>
                  </a:cubicBezTo>
                  <a:cubicBezTo>
                    <a:pt x="98" y="1032"/>
                    <a:pt x="93" y="1039"/>
                    <a:pt x="96" y="1039"/>
                  </a:cubicBezTo>
                  <a:cubicBezTo>
                    <a:pt x="97" y="1039"/>
                    <a:pt x="98" y="1038"/>
                    <a:pt x="99" y="1038"/>
                  </a:cubicBezTo>
                  <a:lnTo>
                    <a:pt x="99" y="1038"/>
                  </a:lnTo>
                  <a:cubicBezTo>
                    <a:pt x="99" y="1038"/>
                    <a:pt x="100" y="1041"/>
                    <a:pt x="95" y="1048"/>
                  </a:cubicBezTo>
                  <a:lnTo>
                    <a:pt x="103" y="1062"/>
                  </a:lnTo>
                  <a:cubicBezTo>
                    <a:pt x="104" y="1062"/>
                    <a:pt x="105" y="1062"/>
                    <a:pt x="105" y="1062"/>
                  </a:cubicBezTo>
                  <a:cubicBezTo>
                    <a:pt x="113" y="1062"/>
                    <a:pt x="115" y="1068"/>
                    <a:pt x="109" y="1073"/>
                  </a:cubicBezTo>
                  <a:cubicBezTo>
                    <a:pt x="111" y="1076"/>
                    <a:pt x="115" y="1078"/>
                    <a:pt x="120" y="1078"/>
                  </a:cubicBezTo>
                  <a:cubicBezTo>
                    <a:pt x="120" y="1078"/>
                    <a:pt x="121" y="1078"/>
                    <a:pt x="122" y="1078"/>
                  </a:cubicBezTo>
                  <a:lnTo>
                    <a:pt x="122" y="1078"/>
                  </a:lnTo>
                  <a:cubicBezTo>
                    <a:pt x="126" y="1085"/>
                    <a:pt x="128" y="1088"/>
                    <a:pt x="120" y="1093"/>
                  </a:cubicBezTo>
                  <a:cubicBezTo>
                    <a:pt x="116" y="1096"/>
                    <a:pt x="114" y="1097"/>
                    <a:pt x="116" y="1097"/>
                  </a:cubicBezTo>
                  <a:cubicBezTo>
                    <a:pt x="117" y="1097"/>
                    <a:pt x="119" y="1096"/>
                    <a:pt x="122" y="1096"/>
                  </a:cubicBezTo>
                  <a:cubicBezTo>
                    <a:pt x="125" y="1095"/>
                    <a:pt x="127" y="1094"/>
                    <a:pt x="128" y="1094"/>
                  </a:cubicBezTo>
                  <a:cubicBezTo>
                    <a:pt x="131" y="1094"/>
                    <a:pt x="132" y="1096"/>
                    <a:pt x="134" y="1098"/>
                  </a:cubicBezTo>
                  <a:lnTo>
                    <a:pt x="137" y="1104"/>
                  </a:lnTo>
                  <a:cubicBezTo>
                    <a:pt x="141" y="1102"/>
                    <a:pt x="143" y="1100"/>
                    <a:pt x="144" y="1100"/>
                  </a:cubicBezTo>
                  <a:cubicBezTo>
                    <a:pt x="145" y="1100"/>
                    <a:pt x="145" y="1101"/>
                    <a:pt x="146" y="1103"/>
                  </a:cubicBezTo>
                  <a:cubicBezTo>
                    <a:pt x="148" y="1106"/>
                    <a:pt x="146" y="1120"/>
                    <a:pt x="147" y="1122"/>
                  </a:cubicBezTo>
                  <a:cubicBezTo>
                    <a:pt x="150" y="1127"/>
                    <a:pt x="151" y="1129"/>
                    <a:pt x="153" y="1129"/>
                  </a:cubicBezTo>
                  <a:cubicBezTo>
                    <a:pt x="154" y="1129"/>
                    <a:pt x="156" y="1127"/>
                    <a:pt x="158" y="1124"/>
                  </a:cubicBezTo>
                  <a:cubicBezTo>
                    <a:pt x="157" y="1122"/>
                    <a:pt x="159" y="1120"/>
                    <a:pt x="160" y="1120"/>
                  </a:cubicBezTo>
                  <a:cubicBezTo>
                    <a:pt x="161" y="1120"/>
                    <a:pt x="162" y="1122"/>
                    <a:pt x="161" y="1126"/>
                  </a:cubicBezTo>
                  <a:cubicBezTo>
                    <a:pt x="162" y="1130"/>
                    <a:pt x="159" y="1143"/>
                    <a:pt x="165" y="1152"/>
                  </a:cubicBezTo>
                  <a:cubicBezTo>
                    <a:pt x="169" y="1160"/>
                    <a:pt x="171" y="1163"/>
                    <a:pt x="173" y="1163"/>
                  </a:cubicBezTo>
                  <a:cubicBezTo>
                    <a:pt x="175" y="1163"/>
                    <a:pt x="177" y="1162"/>
                    <a:pt x="180" y="1160"/>
                  </a:cubicBezTo>
                  <a:cubicBezTo>
                    <a:pt x="185" y="1154"/>
                    <a:pt x="188" y="1152"/>
                    <a:pt x="189" y="1152"/>
                  </a:cubicBezTo>
                  <a:cubicBezTo>
                    <a:pt x="190" y="1152"/>
                    <a:pt x="187" y="1156"/>
                    <a:pt x="181" y="1162"/>
                  </a:cubicBezTo>
                  <a:cubicBezTo>
                    <a:pt x="173" y="1173"/>
                    <a:pt x="172" y="1178"/>
                    <a:pt x="174" y="1178"/>
                  </a:cubicBezTo>
                  <a:cubicBezTo>
                    <a:pt x="175" y="1178"/>
                    <a:pt x="177" y="1177"/>
                    <a:pt x="178" y="1176"/>
                  </a:cubicBezTo>
                  <a:cubicBezTo>
                    <a:pt x="182" y="1175"/>
                    <a:pt x="184" y="1175"/>
                    <a:pt x="186" y="1175"/>
                  </a:cubicBezTo>
                  <a:cubicBezTo>
                    <a:pt x="188" y="1175"/>
                    <a:pt x="188" y="1176"/>
                    <a:pt x="190" y="1177"/>
                  </a:cubicBezTo>
                  <a:cubicBezTo>
                    <a:pt x="182" y="1182"/>
                    <a:pt x="184" y="1185"/>
                    <a:pt x="194" y="1186"/>
                  </a:cubicBezTo>
                  <a:cubicBezTo>
                    <a:pt x="196" y="1189"/>
                    <a:pt x="196" y="1189"/>
                    <a:pt x="190" y="1194"/>
                  </a:cubicBezTo>
                  <a:cubicBezTo>
                    <a:pt x="190" y="1194"/>
                    <a:pt x="191" y="1197"/>
                    <a:pt x="193" y="1199"/>
                  </a:cubicBezTo>
                  <a:cubicBezTo>
                    <a:pt x="194" y="1199"/>
                    <a:pt x="195" y="1199"/>
                    <a:pt x="195" y="1199"/>
                  </a:cubicBezTo>
                  <a:cubicBezTo>
                    <a:pt x="211" y="1199"/>
                    <a:pt x="213" y="1220"/>
                    <a:pt x="209" y="1226"/>
                  </a:cubicBezTo>
                  <a:cubicBezTo>
                    <a:pt x="209" y="1226"/>
                    <a:pt x="210" y="1229"/>
                    <a:pt x="215" y="1229"/>
                  </a:cubicBezTo>
                  <a:cubicBezTo>
                    <a:pt x="216" y="1229"/>
                    <a:pt x="218" y="1229"/>
                    <a:pt x="219" y="1228"/>
                  </a:cubicBezTo>
                  <a:cubicBezTo>
                    <a:pt x="225" y="1226"/>
                    <a:pt x="228" y="1225"/>
                    <a:pt x="230" y="1225"/>
                  </a:cubicBezTo>
                  <a:cubicBezTo>
                    <a:pt x="234" y="1225"/>
                    <a:pt x="232" y="1228"/>
                    <a:pt x="222" y="1234"/>
                  </a:cubicBezTo>
                  <a:cubicBezTo>
                    <a:pt x="214" y="1239"/>
                    <a:pt x="210" y="1241"/>
                    <a:pt x="212" y="1241"/>
                  </a:cubicBezTo>
                  <a:cubicBezTo>
                    <a:pt x="213" y="1241"/>
                    <a:pt x="217" y="1240"/>
                    <a:pt x="224" y="1237"/>
                  </a:cubicBezTo>
                  <a:cubicBezTo>
                    <a:pt x="225" y="1237"/>
                    <a:pt x="226" y="1237"/>
                    <a:pt x="226" y="1237"/>
                  </a:cubicBezTo>
                  <a:cubicBezTo>
                    <a:pt x="234" y="1237"/>
                    <a:pt x="240" y="1251"/>
                    <a:pt x="226" y="1257"/>
                  </a:cubicBezTo>
                  <a:lnTo>
                    <a:pt x="211" y="1265"/>
                  </a:lnTo>
                  <a:cubicBezTo>
                    <a:pt x="213" y="1265"/>
                    <a:pt x="214" y="1265"/>
                    <a:pt x="216" y="1265"/>
                  </a:cubicBezTo>
                  <a:cubicBezTo>
                    <a:pt x="221" y="1265"/>
                    <a:pt x="222" y="1267"/>
                    <a:pt x="222" y="1267"/>
                  </a:cubicBezTo>
                  <a:cubicBezTo>
                    <a:pt x="224" y="1265"/>
                    <a:pt x="226" y="1265"/>
                    <a:pt x="227" y="1265"/>
                  </a:cubicBezTo>
                  <a:cubicBezTo>
                    <a:pt x="230" y="1265"/>
                    <a:pt x="233" y="1268"/>
                    <a:pt x="236" y="1274"/>
                  </a:cubicBezTo>
                  <a:cubicBezTo>
                    <a:pt x="239" y="1280"/>
                    <a:pt x="254" y="1288"/>
                    <a:pt x="257" y="1294"/>
                  </a:cubicBezTo>
                  <a:cubicBezTo>
                    <a:pt x="260" y="1299"/>
                    <a:pt x="266" y="1308"/>
                    <a:pt x="260" y="1316"/>
                  </a:cubicBezTo>
                  <a:cubicBezTo>
                    <a:pt x="261" y="1319"/>
                    <a:pt x="264" y="1322"/>
                    <a:pt x="274" y="1324"/>
                  </a:cubicBezTo>
                  <a:cubicBezTo>
                    <a:pt x="275" y="1324"/>
                    <a:pt x="276" y="1323"/>
                    <a:pt x="277" y="1323"/>
                  </a:cubicBezTo>
                  <a:cubicBezTo>
                    <a:pt x="284" y="1323"/>
                    <a:pt x="285" y="1329"/>
                    <a:pt x="279" y="1333"/>
                  </a:cubicBezTo>
                  <a:lnTo>
                    <a:pt x="282" y="1335"/>
                  </a:lnTo>
                  <a:cubicBezTo>
                    <a:pt x="292" y="1337"/>
                    <a:pt x="294" y="1340"/>
                    <a:pt x="294" y="1340"/>
                  </a:cubicBezTo>
                  <a:cubicBezTo>
                    <a:pt x="287" y="1344"/>
                    <a:pt x="281" y="1351"/>
                    <a:pt x="288" y="1351"/>
                  </a:cubicBezTo>
                  <a:cubicBezTo>
                    <a:pt x="288" y="1351"/>
                    <a:pt x="289" y="1351"/>
                    <a:pt x="290" y="1351"/>
                  </a:cubicBezTo>
                  <a:cubicBezTo>
                    <a:pt x="292" y="1349"/>
                    <a:pt x="294" y="1348"/>
                    <a:pt x="296" y="1348"/>
                  </a:cubicBezTo>
                  <a:cubicBezTo>
                    <a:pt x="298" y="1348"/>
                    <a:pt x="300" y="1351"/>
                    <a:pt x="302" y="1355"/>
                  </a:cubicBezTo>
                  <a:cubicBezTo>
                    <a:pt x="299" y="1365"/>
                    <a:pt x="353" y="1460"/>
                    <a:pt x="362" y="1460"/>
                  </a:cubicBezTo>
                  <a:cubicBezTo>
                    <a:pt x="362" y="1460"/>
                    <a:pt x="362" y="1460"/>
                    <a:pt x="362" y="1460"/>
                  </a:cubicBezTo>
                  <a:lnTo>
                    <a:pt x="368" y="1469"/>
                  </a:lnTo>
                  <a:cubicBezTo>
                    <a:pt x="370" y="1471"/>
                    <a:pt x="374" y="1477"/>
                    <a:pt x="374" y="1477"/>
                  </a:cubicBezTo>
                  <a:cubicBezTo>
                    <a:pt x="359" y="1486"/>
                    <a:pt x="375" y="1497"/>
                    <a:pt x="387" y="1501"/>
                  </a:cubicBezTo>
                  <a:cubicBezTo>
                    <a:pt x="389" y="1501"/>
                    <a:pt x="391" y="1500"/>
                    <a:pt x="392" y="1500"/>
                  </a:cubicBezTo>
                  <a:cubicBezTo>
                    <a:pt x="397" y="1500"/>
                    <a:pt x="399" y="1503"/>
                    <a:pt x="399" y="1506"/>
                  </a:cubicBezTo>
                  <a:cubicBezTo>
                    <a:pt x="385" y="1515"/>
                    <a:pt x="390" y="1523"/>
                    <a:pt x="401" y="1525"/>
                  </a:cubicBezTo>
                  <a:cubicBezTo>
                    <a:pt x="407" y="1523"/>
                    <a:pt x="411" y="1522"/>
                    <a:pt x="413" y="1522"/>
                  </a:cubicBezTo>
                  <a:cubicBezTo>
                    <a:pt x="416" y="1522"/>
                    <a:pt x="413" y="1525"/>
                    <a:pt x="404" y="1530"/>
                  </a:cubicBezTo>
                  <a:cubicBezTo>
                    <a:pt x="395" y="1536"/>
                    <a:pt x="393" y="1542"/>
                    <a:pt x="402" y="1542"/>
                  </a:cubicBezTo>
                  <a:cubicBezTo>
                    <a:pt x="405" y="1542"/>
                    <a:pt x="411" y="1541"/>
                    <a:pt x="419" y="1538"/>
                  </a:cubicBezTo>
                  <a:cubicBezTo>
                    <a:pt x="421" y="1538"/>
                    <a:pt x="423" y="1538"/>
                    <a:pt x="424" y="1538"/>
                  </a:cubicBezTo>
                  <a:cubicBezTo>
                    <a:pt x="427" y="1538"/>
                    <a:pt x="426" y="1539"/>
                    <a:pt x="422" y="1544"/>
                  </a:cubicBezTo>
                  <a:cubicBezTo>
                    <a:pt x="413" y="1553"/>
                    <a:pt x="411" y="1557"/>
                    <a:pt x="414" y="1557"/>
                  </a:cubicBezTo>
                  <a:cubicBezTo>
                    <a:pt x="415" y="1557"/>
                    <a:pt x="416" y="1556"/>
                    <a:pt x="419" y="1555"/>
                  </a:cubicBezTo>
                  <a:cubicBezTo>
                    <a:pt x="424" y="1553"/>
                    <a:pt x="428" y="1551"/>
                    <a:pt x="430" y="1551"/>
                  </a:cubicBezTo>
                  <a:cubicBezTo>
                    <a:pt x="434" y="1551"/>
                    <a:pt x="432" y="1556"/>
                    <a:pt x="423" y="1564"/>
                  </a:cubicBezTo>
                  <a:cubicBezTo>
                    <a:pt x="417" y="1573"/>
                    <a:pt x="414" y="1576"/>
                    <a:pt x="417" y="1576"/>
                  </a:cubicBezTo>
                  <a:cubicBezTo>
                    <a:pt x="419" y="1576"/>
                    <a:pt x="423" y="1575"/>
                    <a:pt x="429" y="1573"/>
                  </a:cubicBezTo>
                  <a:cubicBezTo>
                    <a:pt x="432" y="1572"/>
                    <a:pt x="435" y="1571"/>
                    <a:pt x="437" y="1571"/>
                  </a:cubicBezTo>
                  <a:cubicBezTo>
                    <a:pt x="447" y="1571"/>
                    <a:pt x="450" y="1581"/>
                    <a:pt x="439" y="1590"/>
                  </a:cubicBezTo>
                  <a:cubicBezTo>
                    <a:pt x="440" y="1592"/>
                    <a:pt x="437" y="1598"/>
                    <a:pt x="439" y="1598"/>
                  </a:cubicBezTo>
                  <a:cubicBezTo>
                    <a:pt x="440" y="1598"/>
                    <a:pt x="441" y="1597"/>
                    <a:pt x="442" y="1596"/>
                  </a:cubicBezTo>
                  <a:lnTo>
                    <a:pt x="442" y="1596"/>
                  </a:lnTo>
                  <a:lnTo>
                    <a:pt x="438" y="1603"/>
                  </a:lnTo>
                  <a:lnTo>
                    <a:pt x="441" y="1610"/>
                  </a:lnTo>
                  <a:lnTo>
                    <a:pt x="448" y="1605"/>
                  </a:lnTo>
                  <a:cubicBezTo>
                    <a:pt x="451" y="1621"/>
                    <a:pt x="458" y="1637"/>
                    <a:pt x="465" y="1651"/>
                  </a:cubicBezTo>
                  <a:cubicBezTo>
                    <a:pt x="479" y="1676"/>
                    <a:pt x="484" y="1686"/>
                    <a:pt x="489" y="1686"/>
                  </a:cubicBezTo>
                  <a:cubicBezTo>
                    <a:pt x="490" y="1686"/>
                    <a:pt x="491" y="1685"/>
                    <a:pt x="493" y="1683"/>
                  </a:cubicBezTo>
                  <a:cubicBezTo>
                    <a:pt x="498" y="1678"/>
                    <a:pt x="501" y="1676"/>
                    <a:pt x="503" y="1676"/>
                  </a:cubicBezTo>
                  <a:cubicBezTo>
                    <a:pt x="506" y="1676"/>
                    <a:pt x="504" y="1681"/>
                    <a:pt x="496" y="1688"/>
                  </a:cubicBezTo>
                  <a:cubicBezTo>
                    <a:pt x="498" y="1692"/>
                    <a:pt x="494" y="1702"/>
                    <a:pt x="498" y="1709"/>
                  </a:cubicBezTo>
                  <a:cubicBezTo>
                    <a:pt x="502" y="1714"/>
                    <a:pt x="505" y="1720"/>
                    <a:pt x="497" y="1724"/>
                  </a:cubicBezTo>
                  <a:lnTo>
                    <a:pt x="499" y="1728"/>
                  </a:lnTo>
                  <a:cubicBezTo>
                    <a:pt x="500" y="1728"/>
                    <a:pt x="501" y="1727"/>
                    <a:pt x="503" y="1727"/>
                  </a:cubicBezTo>
                  <a:cubicBezTo>
                    <a:pt x="517" y="1727"/>
                    <a:pt x="528" y="1741"/>
                    <a:pt x="525" y="1756"/>
                  </a:cubicBezTo>
                  <a:cubicBezTo>
                    <a:pt x="528" y="1762"/>
                    <a:pt x="534" y="1766"/>
                    <a:pt x="541" y="1766"/>
                  </a:cubicBezTo>
                  <a:cubicBezTo>
                    <a:pt x="552" y="1768"/>
                    <a:pt x="552" y="1768"/>
                    <a:pt x="546" y="1775"/>
                  </a:cubicBezTo>
                  <a:cubicBezTo>
                    <a:pt x="541" y="1779"/>
                    <a:pt x="541" y="1795"/>
                    <a:pt x="550" y="1795"/>
                  </a:cubicBezTo>
                  <a:cubicBezTo>
                    <a:pt x="552" y="1795"/>
                    <a:pt x="554" y="1794"/>
                    <a:pt x="557" y="1793"/>
                  </a:cubicBezTo>
                  <a:lnTo>
                    <a:pt x="557" y="1793"/>
                  </a:lnTo>
                  <a:lnTo>
                    <a:pt x="551" y="1801"/>
                  </a:lnTo>
                  <a:cubicBezTo>
                    <a:pt x="549" y="1804"/>
                    <a:pt x="550" y="1806"/>
                    <a:pt x="552" y="1806"/>
                  </a:cubicBezTo>
                  <a:cubicBezTo>
                    <a:pt x="554" y="1806"/>
                    <a:pt x="559" y="1804"/>
                    <a:pt x="562" y="1802"/>
                  </a:cubicBezTo>
                  <a:cubicBezTo>
                    <a:pt x="567" y="1798"/>
                    <a:pt x="571" y="1797"/>
                    <a:pt x="572" y="1797"/>
                  </a:cubicBezTo>
                  <a:cubicBezTo>
                    <a:pt x="575" y="1797"/>
                    <a:pt x="571" y="1802"/>
                    <a:pt x="559" y="1813"/>
                  </a:cubicBezTo>
                  <a:cubicBezTo>
                    <a:pt x="549" y="1819"/>
                    <a:pt x="546" y="1822"/>
                    <a:pt x="548" y="1822"/>
                  </a:cubicBezTo>
                  <a:cubicBezTo>
                    <a:pt x="549" y="1822"/>
                    <a:pt x="551" y="1821"/>
                    <a:pt x="553" y="1820"/>
                  </a:cubicBezTo>
                  <a:cubicBezTo>
                    <a:pt x="557" y="1819"/>
                    <a:pt x="560" y="1819"/>
                    <a:pt x="563" y="1819"/>
                  </a:cubicBezTo>
                  <a:cubicBezTo>
                    <a:pt x="567" y="1819"/>
                    <a:pt x="569" y="1820"/>
                    <a:pt x="565" y="1824"/>
                  </a:cubicBezTo>
                  <a:cubicBezTo>
                    <a:pt x="566" y="1826"/>
                    <a:pt x="567" y="1827"/>
                    <a:pt x="569" y="1827"/>
                  </a:cubicBezTo>
                  <a:cubicBezTo>
                    <a:pt x="572" y="1827"/>
                    <a:pt x="576" y="1825"/>
                    <a:pt x="583" y="1821"/>
                  </a:cubicBezTo>
                  <a:cubicBezTo>
                    <a:pt x="586" y="1820"/>
                    <a:pt x="588" y="1819"/>
                    <a:pt x="589" y="1819"/>
                  </a:cubicBezTo>
                  <a:cubicBezTo>
                    <a:pt x="592" y="1819"/>
                    <a:pt x="593" y="1821"/>
                    <a:pt x="594" y="1823"/>
                  </a:cubicBezTo>
                  <a:cubicBezTo>
                    <a:pt x="589" y="1826"/>
                    <a:pt x="583" y="1829"/>
                    <a:pt x="578" y="1829"/>
                  </a:cubicBezTo>
                  <a:cubicBezTo>
                    <a:pt x="577" y="1828"/>
                    <a:pt x="577" y="1827"/>
                    <a:pt x="577" y="1827"/>
                  </a:cubicBezTo>
                  <a:lnTo>
                    <a:pt x="577" y="1827"/>
                  </a:lnTo>
                  <a:cubicBezTo>
                    <a:pt x="577" y="1827"/>
                    <a:pt x="579" y="1830"/>
                    <a:pt x="581" y="1834"/>
                  </a:cubicBezTo>
                  <a:cubicBezTo>
                    <a:pt x="583" y="1838"/>
                    <a:pt x="579" y="1848"/>
                    <a:pt x="572" y="1852"/>
                  </a:cubicBezTo>
                  <a:cubicBezTo>
                    <a:pt x="569" y="1856"/>
                    <a:pt x="568" y="1859"/>
                    <a:pt x="570" y="1859"/>
                  </a:cubicBezTo>
                  <a:cubicBezTo>
                    <a:pt x="571" y="1859"/>
                    <a:pt x="575" y="1857"/>
                    <a:pt x="581" y="1851"/>
                  </a:cubicBezTo>
                  <a:cubicBezTo>
                    <a:pt x="589" y="1846"/>
                    <a:pt x="593" y="1844"/>
                    <a:pt x="595" y="1844"/>
                  </a:cubicBezTo>
                  <a:cubicBezTo>
                    <a:pt x="597" y="1844"/>
                    <a:pt x="598" y="1845"/>
                    <a:pt x="599" y="1848"/>
                  </a:cubicBezTo>
                  <a:cubicBezTo>
                    <a:pt x="600" y="1851"/>
                    <a:pt x="602" y="1854"/>
                    <a:pt x="595" y="1859"/>
                  </a:cubicBezTo>
                  <a:cubicBezTo>
                    <a:pt x="588" y="1863"/>
                    <a:pt x="588" y="1863"/>
                    <a:pt x="591" y="1869"/>
                  </a:cubicBezTo>
                  <a:cubicBezTo>
                    <a:pt x="594" y="1873"/>
                    <a:pt x="599" y="1874"/>
                    <a:pt x="607" y="1874"/>
                  </a:cubicBezTo>
                  <a:cubicBezTo>
                    <a:pt x="617" y="1874"/>
                    <a:pt x="630" y="1871"/>
                    <a:pt x="640" y="1868"/>
                  </a:cubicBezTo>
                  <a:cubicBezTo>
                    <a:pt x="646" y="1864"/>
                    <a:pt x="650" y="1861"/>
                    <a:pt x="651" y="1861"/>
                  </a:cubicBezTo>
                  <a:lnTo>
                    <a:pt x="651" y="1861"/>
                  </a:lnTo>
                  <a:cubicBezTo>
                    <a:pt x="651" y="1861"/>
                    <a:pt x="648" y="1864"/>
                    <a:pt x="642" y="1870"/>
                  </a:cubicBezTo>
                  <a:cubicBezTo>
                    <a:pt x="634" y="1875"/>
                    <a:pt x="636" y="1878"/>
                    <a:pt x="637" y="1881"/>
                  </a:cubicBezTo>
                  <a:cubicBezTo>
                    <a:pt x="639" y="1880"/>
                    <a:pt x="640" y="1880"/>
                    <a:pt x="641" y="1880"/>
                  </a:cubicBezTo>
                  <a:cubicBezTo>
                    <a:pt x="642" y="1880"/>
                    <a:pt x="640" y="1882"/>
                    <a:pt x="638" y="1882"/>
                  </a:cubicBezTo>
                  <a:cubicBezTo>
                    <a:pt x="638" y="1882"/>
                    <a:pt x="638" y="1882"/>
                    <a:pt x="637" y="1881"/>
                  </a:cubicBezTo>
                  <a:cubicBezTo>
                    <a:pt x="635" y="1883"/>
                    <a:pt x="633" y="1884"/>
                    <a:pt x="632" y="1884"/>
                  </a:cubicBezTo>
                  <a:cubicBezTo>
                    <a:pt x="629" y="1884"/>
                    <a:pt x="628" y="1881"/>
                    <a:pt x="627" y="1879"/>
                  </a:cubicBezTo>
                  <a:lnTo>
                    <a:pt x="619" y="1884"/>
                  </a:lnTo>
                  <a:cubicBezTo>
                    <a:pt x="611" y="1892"/>
                    <a:pt x="609" y="1896"/>
                    <a:pt x="613" y="1896"/>
                  </a:cubicBezTo>
                  <a:cubicBezTo>
                    <a:pt x="615" y="1896"/>
                    <a:pt x="619" y="1895"/>
                    <a:pt x="625" y="1893"/>
                  </a:cubicBezTo>
                  <a:cubicBezTo>
                    <a:pt x="627" y="1892"/>
                    <a:pt x="629" y="1892"/>
                    <a:pt x="630" y="1892"/>
                  </a:cubicBezTo>
                  <a:cubicBezTo>
                    <a:pt x="633" y="1892"/>
                    <a:pt x="632" y="1894"/>
                    <a:pt x="628" y="1899"/>
                  </a:cubicBezTo>
                  <a:cubicBezTo>
                    <a:pt x="624" y="1905"/>
                    <a:pt x="619" y="1911"/>
                    <a:pt x="622" y="1911"/>
                  </a:cubicBezTo>
                  <a:cubicBezTo>
                    <a:pt x="622" y="1911"/>
                    <a:pt x="623" y="1910"/>
                    <a:pt x="625" y="1909"/>
                  </a:cubicBezTo>
                  <a:lnTo>
                    <a:pt x="625" y="1909"/>
                  </a:lnTo>
                  <a:cubicBezTo>
                    <a:pt x="626" y="1914"/>
                    <a:pt x="626" y="1919"/>
                    <a:pt x="623" y="1923"/>
                  </a:cubicBezTo>
                  <a:cubicBezTo>
                    <a:pt x="625" y="1927"/>
                    <a:pt x="626" y="1929"/>
                    <a:pt x="629" y="1929"/>
                  </a:cubicBezTo>
                  <a:cubicBezTo>
                    <a:pt x="631" y="1929"/>
                    <a:pt x="632" y="1929"/>
                    <a:pt x="635" y="1927"/>
                  </a:cubicBezTo>
                  <a:cubicBezTo>
                    <a:pt x="637" y="1926"/>
                    <a:pt x="639" y="1925"/>
                    <a:pt x="641" y="1925"/>
                  </a:cubicBezTo>
                  <a:cubicBezTo>
                    <a:pt x="643" y="1925"/>
                    <a:pt x="644" y="1927"/>
                    <a:pt x="645" y="1928"/>
                  </a:cubicBezTo>
                  <a:cubicBezTo>
                    <a:pt x="647" y="1931"/>
                    <a:pt x="648" y="1932"/>
                    <a:pt x="650" y="1932"/>
                  </a:cubicBezTo>
                  <a:cubicBezTo>
                    <a:pt x="652" y="1932"/>
                    <a:pt x="654" y="1932"/>
                    <a:pt x="656" y="1931"/>
                  </a:cubicBezTo>
                  <a:cubicBezTo>
                    <a:pt x="660" y="1928"/>
                    <a:pt x="664" y="1926"/>
                    <a:pt x="668" y="1926"/>
                  </a:cubicBezTo>
                  <a:cubicBezTo>
                    <a:pt x="671" y="1926"/>
                    <a:pt x="674" y="1928"/>
                    <a:pt x="675" y="1931"/>
                  </a:cubicBezTo>
                  <a:cubicBezTo>
                    <a:pt x="687" y="1932"/>
                    <a:pt x="687" y="1932"/>
                    <a:pt x="674" y="1943"/>
                  </a:cubicBezTo>
                  <a:cubicBezTo>
                    <a:pt x="666" y="1948"/>
                    <a:pt x="669" y="1951"/>
                    <a:pt x="670" y="1954"/>
                  </a:cubicBezTo>
                  <a:cubicBezTo>
                    <a:pt x="670" y="1954"/>
                    <a:pt x="672" y="1957"/>
                    <a:pt x="666" y="1964"/>
                  </a:cubicBezTo>
                  <a:cubicBezTo>
                    <a:pt x="664" y="1967"/>
                    <a:pt x="664" y="1969"/>
                    <a:pt x="665" y="1969"/>
                  </a:cubicBezTo>
                  <a:cubicBezTo>
                    <a:pt x="666" y="1969"/>
                    <a:pt x="671" y="1966"/>
                    <a:pt x="675" y="1963"/>
                  </a:cubicBezTo>
                  <a:lnTo>
                    <a:pt x="690" y="1954"/>
                  </a:lnTo>
                  <a:lnTo>
                    <a:pt x="690" y="1954"/>
                  </a:lnTo>
                  <a:cubicBezTo>
                    <a:pt x="691" y="1957"/>
                    <a:pt x="679" y="1969"/>
                    <a:pt x="671" y="1973"/>
                  </a:cubicBezTo>
                  <a:cubicBezTo>
                    <a:pt x="664" y="1980"/>
                    <a:pt x="661" y="1983"/>
                    <a:pt x="662" y="1983"/>
                  </a:cubicBezTo>
                  <a:cubicBezTo>
                    <a:pt x="663" y="1983"/>
                    <a:pt x="666" y="1981"/>
                    <a:pt x="673" y="1977"/>
                  </a:cubicBezTo>
                  <a:cubicBezTo>
                    <a:pt x="676" y="1975"/>
                    <a:pt x="680" y="1973"/>
                    <a:pt x="683" y="1973"/>
                  </a:cubicBezTo>
                  <a:cubicBezTo>
                    <a:pt x="686" y="1973"/>
                    <a:pt x="688" y="1975"/>
                    <a:pt x="686" y="1981"/>
                  </a:cubicBezTo>
                  <a:cubicBezTo>
                    <a:pt x="689" y="1987"/>
                    <a:pt x="692" y="1992"/>
                    <a:pt x="686" y="1997"/>
                  </a:cubicBezTo>
                  <a:cubicBezTo>
                    <a:pt x="681" y="2003"/>
                    <a:pt x="686" y="2004"/>
                    <a:pt x="688" y="2004"/>
                  </a:cubicBezTo>
                  <a:cubicBezTo>
                    <a:pt x="688" y="2004"/>
                    <a:pt x="689" y="2004"/>
                    <a:pt x="689" y="2004"/>
                  </a:cubicBezTo>
                  <a:cubicBezTo>
                    <a:pt x="691" y="2003"/>
                    <a:pt x="692" y="2003"/>
                    <a:pt x="693" y="2003"/>
                  </a:cubicBezTo>
                  <a:cubicBezTo>
                    <a:pt x="698" y="2003"/>
                    <a:pt x="699" y="2007"/>
                    <a:pt x="698" y="2018"/>
                  </a:cubicBezTo>
                  <a:cubicBezTo>
                    <a:pt x="694" y="2033"/>
                    <a:pt x="692" y="2038"/>
                    <a:pt x="695" y="2038"/>
                  </a:cubicBezTo>
                  <a:cubicBezTo>
                    <a:pt x="697" y="2038"/>
                    <a:pt x="700" y="2036"/>
                    <a:pt x="706" y="2033"/>
                  </a:cubicBezTo>
                  <a:cubicBezTo>
                    <a:pt x="710" y="2030"/>
                    <a:pt x="714" y="2028"/>
                    <a:pt x="714" y="2028"/>
                  </a:cubicBezTo>
                  <a:cubicBezTo>
                    <a:pt x="715" y="2028"/>
                    <a:pt x="714" y="2030"/>
                    <a:pt x="708" y="2036"/>
                  </a:cubicBezTo>
                  <a:cubicBezTo>
                    <a:pt x="702" y="2044"/>
                    <a:pt x="711" y="2042"/>
                    <a:pt x="723" y="2044"/>
                  </a:cubicBezTo>
                  <a:cubicBezTo>
                    <a:pt x="733" y="2041"/>
                    <a:pt x="744" y="2035"/>
                    <a:pt x="753" y="2028"/>
                  </a:cubicBezTo>
                  <a:cubicBezTo>
                    <a:pt x="760" y="2024"/>
                    <a:pt x="763" y="2022"/>
                    <a:pt x="765" y="2022"/>
                  </a:cubicBezTo>
                  <a:cubicBezTo>
                    <a:pt x="767" y="2022"/>
                    <a:pt x="766" y="2025"/>
                    <a:pt x="764" y="2031"/>
                  </a:cubicBezTo>
                  <a:cubicBezTo>
                    <a:pt x="765" y="2033"/>
                    <a:pt x="760" y="2041"/>
                    <a:pt x="753" y="2045"/>
                  </a:cubicBezTo>
                  <a:cubicBezTo>
                    <a:pt x="750" y="2047"/>
                    <a:pt x="748" y="2047"/>
                    <a:pt x="746" y="2047"/>
                  </a:cubicBezTo>
                  <a:cubicBezTo>
                    <a:pt x="744" y="2047"/>
                    <a:pt x="744" y="2046"/>
                    <a:pt x="744" y="2046"/>
                  </a:cubicBezTo>
                  <a:lnTo>
                    <a:pt x="742" y="2044"/>
                  </a:lnTo>
                  <a:cubicBezTo>
                    <a:pt x="735" y="2048"/>
                    <a:pt x="727" y="2053"/>
                    <a:pt x="730" y="2059"/>
                  </a:cubicBezTo>
                  <a:cubicBezTo>
                    <a:pt x="727" y="2063"/>
                    <a:pt x="726" y="2066"/>
                    <a:pt x="729" y="2066"/>
                  </a:cubicBezTo>
                  <a:cubicBezTo>
                    <a:pt x="730" y="2066"/>
                    <a:pt x="732" y="2066"/>
                    <a:pt x="734" y="2064"/>
                  </a:cubicBezTo>
                  <a:lnTo>
                    <a:pt x="734" y="2064"/>
                  </a:lnTo>
                  <a:cubicBezTo>
                    <a:pt x="729" y="2072"/>
                    <a:pt x="733" y="2078"/>
                    <a:pt x="736" y="2083"/>
                  </a:cubicBezTo>
                  <a:cubicBezTo>
                    <a:pt x="739" y="2090"/>
                    <a:pt x="744" y="2099"/>
                    <a:pt x="738" y="2106"/>
                  </a:cubicBezTo>
                  <a:cubicBezTo>
                    <a:pt x="741" y="2110"/>
                    <a:pt x="743" y="2113"/>
                    <a:pt x="745" y="2113"/>
                  </a:cubicBezTo>
                  <a:cubicBezTo>
                    <a:pt x="747" y="2113"/>
                    <a:pt x="749" y="2112"/>
                    <a:pt x="752" y="2110"/>
                  </a:cubicBezTo>
                  <a:cubicBezTo>
                    <a:pt x="758" y="2106"/>
                    <a:pt x="762" y="2105"/>
                    <a:pt x="764" y="2105"/>
                  </a:cubicBezTo>
                  <a:cubicBezTo>
                    <a:pt x="766" y="2105"/>
                    <a:pt x="764" y="2107"/>
                    <a:pt x="761" y="2109"/>
                  </a:cubicBezTo>
                  <a:cubicBezTo>
                    <a:pt x="748" y="2121"/>
                    <a:pt x="761" y="2159"/>
                    <a:pt x="776" y="2159"/>
                  </a:cubicBezTo>
                  <a:cubicBezTo>
                    <a:pt x="777" y="2159"/>
                    <a:pt x="778" y="2159"/>
                    <a:pt x="779" y="2158"/>
                  </a:cubicBezTo>
                  <a:cubicBezTo>
                    <a:pt x="779" y="2158"/>
                    <a:pt x="781" y="2161"/>
                    <a:pt x="782" y="2164"/>
                  </a:cubicBezTo>
                  <a:cubicBezTo>
                    <a:pt x="779" y="2174"/>
                    <a:pt x="788" y="2191"/>
                    <a:pt x="797" y="2191"/>
                  </a:cubicBezTo>
                  <a:cubicBezTo>
                    <a:pt x="797" y="2191"/>
                    <a:pt x="797" y="2191"/>
                    <a:pt x="798" y="2191"/>
                  </a:cubicBezTo>
                  <a:lnTo>
                    <a:pt x="803" y="2200"/>
                  </a:lnTo>
                  <a:cubicBezTo>
                    <a:pt x="800" y="2209"/>
                    <a:pt x="801" y="2212"/>
                    <a:pt x="807" y="2212"/>
                  </a:cubicBezTo>
                  <a:cubicBezTo>
                    <a:pt x="808" y="2212"/>
                    <a:pt x="809" y="2212"/>
                    <a:pt x="810" y="2212"/>
                  </a:cubicBezTo>
                  <a:cubicBezTo>
                    <a:pt x="816" y="2211"/>
                    <a:pt x="822" y="2208"/>
                    <a:pt x="822" y="2208"/>
                  </a:cubicBezTo>
                  <a:lnTo>
                    <a:pt x="822" y="2208"/>
                  </a:lnTo>
                  <a:cubicBezTo>
                    <a:pt x="822" y="2208"/>
                    <a:pt x="821" y="2209"/>
                    <a:pt x="819" y="2210"/>
                  </a:cubicBezTo>
                  <a:cubicBezTo>
                    <a:pt x="812" y="2215"/>
                    <a:pt x="816" y="2221"/>
                    <a:pt x="822" y="2232"/>
                  </a:cubicBezTo>
                  <a:cubicBezTo>
                    <a:pt x="826" y="2239"/>
                    <a:pt x="828" y="2242"/>
                    <a:pt x="829" y="2242"/>
                  </a:cubicBezTo>
                  <a:cubicBezTo>
                    <a:pt x="831" y="2242"/>
                    <a:pt x="832" y="2240"/>
                    <a:pt x="835" y="2237"/>
                  </a:cubicBezTo>
                  <a:cubicBezTo>
                    <a:pt x="849" y="2245"/>
                    <a:pt x="841" y="2249"/>
                    <a:pt x="835" y="2254"/>
                  </a:cubicBezTo>
                  <a:cubicBezTo>
                    <a:pt x="825" y="2257"/>
                    <a:pt x="822" y="2260"/>
                    <a:pt x="826" y="2260"/>
                  </a:cubicBezTo>
                  <a:cubicBezTo>
                    <a:pt x="829" y="2260"/>
                    <a:pt x="835" y="2259"/>
                    <a:pt x="845" y="2255"/>
                  </a:cubicBezTo>
                  <a:cubicBezTo>
                    <a:pt x="850" y="2253"/>
                    <a:pt x="854" y="2253"/>
                    <a:pt x="856" y="2253"/>
                  </a:cubicBezTo>
                  <a:cubicBezTo>
                    <a:pt x="863" y="2253"/>
                    <a:pt x="863" y="2256"/>
                    <a:pt x="857" y="2259"/>
                  </a:cubicBezTo>
                  <a:cubicBezTo>
                    <a:pt x="854" y="2261"/>
                    <a:pt x="852" y="2262"/>
                    <a:pt x="851" y="2262"/>
                  </a:cubicBezTo>
                  <a:cubicBezTo>
                    <a:pt x="849" y="2262"/>
                    <a:pt x="848" y="2260"/>
                    <a:pt x="847" y="2258"/>
                  </a:cubicBezTo>
                  <a:lnTo>
                    <a:pt x="832" y="2267"/>
                  </a:lnTo>
                  <a:cubicBezTo>
                    <a:pt x="833" y="2269"/>
                    <a:pt x="833" y="2269"/>
                    <a:pt x="835" y="2269"/>
                  </a:cubicBezTo>
                  <a:cubicBezTo>
                    <a:pt x="837" y="2269"/>
                    <a:pt x="839" y="2269"/>
                    <a:pt x="843" y="2268"/>
                  </a:cubicBezTo>
                  <a:cubicBezTo>
                    <a:pt x="843" y="2268"/>
                    <a:pt x="844" y="2271"/>
                    <a:pt x="850" y="2271"/>
                  </a:cubicBezTo>
                  <a:cubicBezTo>
                    <a:pt x="851" y="2271"/>
                    <a:pt x="852" y="2271"/>
                    <a:pt x="854" y="2271"/>
                  </a:cubicBezTo>
                  <a:cubicBezTo>
                    <a:pt x="863" y="2268"/>
                    <a:pt x="871" y="2264"/>
                    <a:pt x="875" y="2257"/>
                  </a:cubicBezTo>
                  <a:cubicBezTo>
                    <a:pt x="878" y="2253"/>
                    <a:pt x="880" y="2252"/>
                    <a:pt x="881" y="2252"/>
                  </a:cubicBezTo>
                  <a:cubicBezTo>
                    <a:pt x="883" y="2252"/>
                    <a:pt x="883" y="2254"/>
                    <a:pt x="884" y="2255"/>
                  </a:cubicBezTo>
                  <a:cubicBezTo>
                    <a:pt x="882" y="2264"/>
                    <a:pt x="874" y="2271"/>
                    <a:pt x="865" y="2272"/>
                  </a:cubicBezTo>
                  <a:cubicBezTo>
                    <a:pt x="864" y="2271"/>
                    <a:pt x="864" y="2271"/>
                    <a:pt x="863" y="2271"/>
                  </a:cubicBezTo>
                  <a:cubicBezTo>
                    <a:pt x="859" y="2271"/>
                    <a:pt x="854" y="2274"/>
                    <a:pt x="848" y="2277"/>
                  </a:cubicBezTo>
                  <a:cubicBezTo>
                    <a:pt x="843" y="2280"/>
                    <a:pt x="853" y="2285"/>
                    <a:pt x="865" y="2285"/>
                  </a:cubicBezTo>
                  <a:cubicBezTo>
                    <a:pt x="869" y="2285"/>
                    <a:pt x="875" y="2284"/>
                    <a:pt x="879" y="2282"/>
                  </a:cubicBezTo>
                  <a:lnTo>
                    <a:pt x="879" y="2282"/>
                  </a:lnTo>
                  <a:cubicBezTo>
                    <a:pt x="878" y="2283"/>
                    <a:pt x="875" y="2285"/>
                    <a:pt x="873" y="2286"/>
                  </a:cubicBezTo>
                  <a:cubicBezTo>
                    <a:pt x="866" y="2291"/>
                    <a:pt x="869" y="2298"/>
                    <a:pt x="873" y="2303"/>
                  </a:cubicBezTo>
                  <a:cubicBezTo>
                    <a:pt x="875" y="2307"/>
                    <a:pt x="877" y="2310"/>
                    <a:pt x="880" y="2310"/>
                  </a:cubicBezTo>
                  <a:cubicBezTo>
                    <a:pt x="881" y="2310"/>
                    <a:pt x="883" y="2309"/>
                    <a:pt x="885" y="2308"/>
                  </a:cubicBezTo>
                  <a:cubicBezTo>
                    <a:pt x="891" y="2304"/>
                    <a:pt x="896" y="2301"/>
                    <a:pt x="900" y="2301"/>
                  </a:cubicBezTo>
                  <a:cubicBezTo>
                    <a:pt x="901" y="2301"/>
                    <a:pt x="901" y="2301"/>
                    <a:pt x="902" y="2302"/>
                  </a:cubicBezTo>
                  <a:cubicBezTo>
                    <a:pt x="900" y="2299"/>
                    <a:pt x="908" y="2294"/>
                    <a:pt x="914" y="2290"/>
                  </a:cubicBezTo>
                  <a:lnTo>
                    <a:pt x="914" y="2290"/>
                  </a:lnTo>
                  <a:cubicBezTo>
                    <a:pt x="912" y="2296"/>
                    <a:pt x="909" y="2302"/>
                    <a:pt x="905" y="2308"/>
                  </a:cubicBezTo>
                  <a:cubicBezTo>
                    <a:pt x="894" y="2322"/>
                    <a:pt x="890" y="2332"/>
                    <a:pt x="898" y="2345"/>
                  </a:cubicBezTo>
                  <a:cubicBezTo>
                    <a:pt x="901" y="2350"/>
                    <a:pt x="905" y="2359"/>
                    <a:pt x="900" y="2367"/>
                  </a:cubicBezTo>
                  <a:cubicBezTo>
                    <a:pt x="902" y="2371"/>
                    <a:pt x="904" y="2374"/>
                    <a:pt x="907" y="2374"/>
                  </a:cubicBezTo>
                  <a:cubicBezTo>
                    <a:pt x="909" y="2374"/>
                    <a:pt x="911" y="2373"/>
                    <a:pt x="913" y="2372"/>
                  </a:cubicBezTo>
                  <a:lnTo>
                    <a:pt x="917" y="2377"/>
                  </a:lnTo>
                  <a:cubicBezTo>
                    <a:pt x="912" y="2383"/>
                    <a:pt x="913" y="2388"/>
                    <a:pt x="917" y="2388"/>
                  </a:cubicBezTo>
                  <a:cubicBezTo>
                    <a:pt x="918" y="2388"/>
                    <a:pt x="919" y="2387"/>
                    <a:pt x="921" y="2386"/>
                  </a:cubicBezTo>
                  <a:cubicBezTo>
                    <a:pt x="922" y="2386"/>
                    <a:pt x="922" y="2386"/>
                    <a:pt x="923" y="2386"/>
                  </a:cubicBezTo>
                  <a:cubicBezTo>
                    <a:pt x="929" y="2386"/>
                    <a:pt x="925" y="2393"/>
                    <a:pt x="927" y="2395"/>
                  </a:cubicBezTo>
                  <a:cubicBezTo>
                    <a:pt x="921" y="2402"/>
                    <a:pt x="918" y="2406"/>
                    <a:pt x="919" y="2406"/>
                  </a:cubicBezTo>
                  <a:cubicBezTo>
                    <a:pt x="920" y="2406"/>
                    <a:pt x="925" y="2402"/>
                    <a:pt x="936" y="2394"/>
                  </a:cubicBezTo>
                  <a:cubicBezTo>
                    <a:pt x="942" y="2390"/>
                    <a:pt x="947" y="2379"/>
                    <a:pt x="945" y="2376"/>
                  </a:cubicBezTo>
                  <a:lnTo>
                    <a:pt x="940" y="2367"/>
                  </a:lnTo>
                  <a:lnTo>
                    <a:pt x="940" y="2367"/>
                  </a:lnTo>
                  <a:lnTo>
                    <a:pt x="952" y="2372"/>
                  </a:lnTo>
                  <a:cubicBezTo>
                    <a:pt x="953" y="2373"/>
                    <a:pt x="957" y="2375"/>
                    <a:pt x="961" y="2375"/>
                  </a:cubicBezTo>
                  <a:cubicBezTo>
                    <a:pt x="964" y="2375"/>
                    <a:pt x="968" y="2374"/>
                    <a:pt x="972" y="2372"/>
                  </a:cubicBezTo>
                  <a:cubicBezTo>
                    <a:pt x="972" y="2372"/>
                    <a:pt x="976" y="2369"/>
                    <a:pt x="978" y="2369"/>
                  </a:cubicBezTo>
                  <a:cubicBezTo>
                    <a:pt x="979" y="2369"/>
                    <a:pt x="980" y="2370"/>
                    <a:pt x="981" y="2370"/>
                  </a:cubicBezTo>
                  <a:lnTo>
                    <a:pt x="966" y="2379"/>
                  </a:lnTo>
                  <a:cubicBezTo>
                    <a:pt x="958" y="2381"/>
                    <a:pt x="950" y="2385"/>
                    <a:pt x="942" y="2390"/>
                  </a:cubicBezTo>
                  <a:cubicBezTo>
                    <a:pt x="933" y="2399"/>
                    <a:pt x="929" y="2409"/>
                    <a:pt x="935" y="2409"/>
                  </a:cubicBezTo>
                  <a:cubicBezTo>
                    <a:pt x="937" y="2409"/>
                    <a:pt x="939" y="2408"/>
                    <a:pt x="942" y="2406"/>
                  </a:cubicBezTo>
                  <a:lnTo>
                    <a:pt x="942" y="2406"/>
                  </a:lnTo>
                  <a:cubicBezTo>
                    <a:pt x="945" y="2409"/>
                    <a:pt x="945" y="2409"/>
                    <a:pt x="939" y="2416"/>
                  </a:cubicBezTo>
                  <a:cubicBezTo>
                    <a:pt x="934" y="2419"/>
                    <a:pt x="933" y="2421"/>
                    <a:pt x="936" y="2421"/>
                  </a:cubicBezTo>
                  <a:cubicBezTo>
                    <a:pt x="938" y="2421"/>
                    <a:pt x="943" y="2420"/>
                    <a:pt x="949" y="2418"/>
                  </a:cubicBezTo>
                  <a:cubicBezTo>
                    <a:pt x="954" y="2416"/>
                    <a:pt x="958" y="2415"/>
                    <a:pt x="961" y="2415"/>
                  </a:cubicBezTo>
                  <a:cubicBezTo>
                    <a:pt x="965" y="2415"/>
                    <a:pt x="963" y="2419"/>
                    <a:pt x="955" y="2427"/>
                  </a:cubicBezTo>
                  <a:cubicBezTo>
                    <a:pt x="945" y="2439"/>
                    <a:pt x="949" y="2450"/>
                    <a:pt x="955" y="2450"/>
                  </a:cubicBezTo>
                  <a:cubicBezTo>
                    <a:pt x="956" y="2450"/>
                    <a:pt x="957" y="2450"/>
                    <a:pt x="958" y="2449"/>
                  </a:cubicBezTo>
                  <a:cubicBezTo>
                    <a:pt x="962" y="2446"/>
                    <a:pt x="966" y="2445"/>
                    <a:pt x="968" y="2445"/>
                  </a:cubicBezTo>
                  <a:cubicBezTo>
                    <a:pt x="974" y="2445"/>
                    <a:pt x="976" y="2451"/>
                    <a:pt x="972" y="2457"/>
                  </a:cubicBezTo>
                  <a:cubicBezTo>
                    <a:pt x="967" y="2463"/>
                    <a:pt x="968" y="2466"/>
                    <a:pt x="974" y="2466"/>
                  </a:cubicBezTo>
                  <a:cubicBezTo>
                    <a:pt x="975" y="2466"/>
                    <a:pt x="976" y="2466"/>
                    <a:pt x="977" y="2466"/>
                  </a:cubicBezTo>
                  <a:lnTo>
                    <a:pt x="977" y="2466"/>
                  </a:lnTo>
                  <a:cubicBezTo>
                    <a:pt x="970" y="2470"/>
                    <a:pt x="966" y="2476"/>
                    <a:pt x="972" y="2476"/>
                  </a:cubicBezTo>
                  <a:cubicBezTo>
                    <a:pt x="973" y="2476"/>
                    <a:pt x="973" y="2476"/>
                    <a:pt x="974" y="2476"/>
                  </a:cubicBezTo>
                  <a:cubicBezTo>
                    <a:pt x="974" y="2476"/>
                    <a:pt x="974" y="2477"/>
                    <a:pt x="975" y="2477"/>
                  </a:cubicBezTo>
                  <a:cubicBezTo>
                    <a:pt x="976" y="2477"/>
                    <a:pt x="978" y="2476"/>
                    <a:pt x="981" y="2471"/>
                  </a:cubicBezTo>
                  <a:lnTo>
                    <a:pt x="998" y="2469"/>
                  </a:lnTo>
                  <a:cubicBezTo>
                    <a:pt x="997" y="2466"/>
                    <a:pt x="1004" y="2461"/>
                    <a:pt x="1012" y="2457"/>
                  </a:cubicBezTo>
                  <a:cubicBezTo>
                    <a:pt x="1013" y="2456"/>
                    <a:pt x="1013" y="2456"/>
                    <a:pt x="1014" y="2456"/>
                  </a:cubicBezTo>
                  <a:cubicBezTo>
                    <a:pt x="1018" y="2456"/>
                    <a:pt x="1017" y="2471"/>
                    <a:pt x="1000" y="2488"/>
                  </a:cubicBezTo>
                  <a:lnTo>
                    <a:pt x="988" y="2503"/>
                  </a:lnTo>
                  <a:lnTo>
                    <a:pt x="988" y="2503"/>
                  </a:lnTo>
                  <a:lnTo>
                    <a:pt x="1003" y="2494"/>
                  </a:lnTo>
                  <a:lnTo>
                    <a:pt x="1003" y="2494"/>
                  </a:lnTo>
                  <a:cubicBezTo>
                    <a:pt x="1005" y="2497"/>
                    <a:pt x="1007" y="2499"/>
                    <a:pt x="1000" y="2504"/>
                  </a:cubicBezTo>
                  <a:cubicBezTo>
                    <a:pt x="993" y="2508"/>
                    <a:pt x="993" y="2508"/>
                    <a:pt x="994" y="2512"/>
                  </a:cubicBezTo>
                  <a:cubicBezTo>
                    <a:pt x="994" y="2512"/>
                    <a:pt x="995" y="2513"/>
                    <a:pt x="997" y="2513"/>
                  </a:cubicBezTo>
                  <a:cubicBezTo>
                    <a:pt x="998" y="2513"/>
                    <a:pt x="1000" y="2512"/>
                    <a:pt x="1003" y="2511"/>
                  </a:cubicBezTo>
                  <a:cubicBezTo>
                    <a:pt x="1011" y="2506"/>
                    <a:pt x="1014" y="2504"/>
                    <a:pt x="1015" y="2504"/>
                  </a:cubicBezTo>
                  <a:cubicBezTo>
                    <a:pt x="1016" y="2504"/>
                    <a:pt x="1015" y="2505"/>
                    <a:pt x="1012" y="2508"/>
                  </a:cubicBezTo>
                  <a:cubicBezTo>
                    <a:pt x="1004" y="2517"/>
                    <a:pt x="1002" y="2521"/>
                    <a:pt x="1006" y="2521"/>
                  </a:cubicBezTo>
                  <a:cubicBezTo>
                    <a:pt x="1008" y="2521"/>
                    <a:pt x="1012" y="2520"/>
                    <a:pt x="1018" y="2517"/>
                  </a:cubicBezTo>
                  <a:cubicBezTo>
                    <a:pt x="1024" y="2514"/>
                    <a:pt x="1028" y="2512"/>
                    <a:pt x="1029" y="2512"/>
                  </a:cubicBezTo>
                  <a:cubicBezTo>
                    <a:pt x="1029" y="2512"/>
                    <a:pt x="1026" y="2515"/>
                    <a:pt x="1019" y="2521"/>
                  </a:cubicBezTo>
                  <a:cubicBezTo>
                    <a:pt x="1012" y="2525"/>
                    <a:pt x="1006" y="2533"/>
                    <a:pt x="1007" y="2535"/>
                  </a:cubicBezTo>
                  <a:lnTo>
                    <a:pt x="1015" y="2531"/>
                  </a:lnTo>
                  <a:cubicBezTo>
                    <a:pt x="1021" y="2527"/>
                    <a:pt x="1025" y="2525"/>
                    <a:pt x="1027" y="2525"/>
                  </a:cubicBezTo>
                  <a:cubicBezTo>
                    <a:pt x="1030" y="2525"/>
                    <a:pt x="1029" y="2529"/>
                    <a:pt x="1025" y="2533"/>
                  </a:cubicBezTo>
                  <a:cubicBezTo>
                    <a:pt x="1019" y="2538"/>
                    <a:pt x="1021" y="2540"/>
                    <a:pt x="1031" y="2542"/>
                  </a:cubicBezTo>
                  <a:cubicBezTo>
                    <a:pt x="1034" y="2548"/>
                    <a:pt x="1037" y="2551"/>
                    <a:pt x="1029" y="2556"/>
                  </a:cubicBezTo>
                  <a:cubicBezTo>
                    <a:pt x="1021" y="2560"/>
                    <a:pt x="1017" y="2562"/>
                    <a:pt x="1018" y="2562"/>
                  </a:cubicBezTo>
                  <a:cubicBezTo>
                    <a:pt x="1019" y="2562"/>
                    <a:pt x="1023" y="2560"/>
                    <a:pt x="1031" y="2558"/>
                  </a:cubicBezTo>
                  <a:cubicBezTo>
                    <a:pt x="1033" y="2557"/>
                    <a:pt x="1035" y="2557"/>
                    <a:pt x="1036" y="2557"/>
                  </a:cubicBezTo>
                  <a:cubicBezTo>
                    <a:pt x="1040" y="2557"/>
                    <a:pt x="1039" y="2559"/>
                    <a:pt x="1036" y="2567"/>
                  </a:cubicBezTo>
                  <a:cubicBezTo>
                    <a:pt x="1032" y="2572"/>
                    <a:pt x="1031" y="2574"/>
                    <a:pt x="1033" y="2574"/>
                  </a:cubicBezTo>
                  <a:cubicBezTo>
                    <a:pt x="1034" y="2574"/>
                    <a:pt x="1036" y="2573"/>
                    <a:pt x="1040" y="2572"/>
                  </a:cubicBezTo>
                  <a:cubicBezTo>
                    <a:pt x="1055" y="2565"/>
                    <a:pt x="1061" y="2560"/>
                    <a:pt x="1059" y="2557"/>
                  </a:cubicBezTo>
                  <a:cubicBezTo>
                    <a:pt x="1058" y="2553"/>
                    <a:pt x="1058" y="2553"/>
                    <a:pt x="1065" y="2549"/>
                  </a:cubicBezTo>
                  <a:lnTo>
                    <a:pt x="1069" y="2556"/>
                  </a:lnTo>
                  <a:cubicBezTo>
                    <a:pt x="1070" y="2558"/>
                    <a:pt x="1073" y="2561"/>
                    <a:pt x="1083" y="2563"/>
                  </a:cubicBezTo>
                  <a:cubicBezTo>
                    <a:pt x="1083" y="2563"/>
                    <a:pt x="1084" y="2563"/>
                    <a:pt x="1085" y="2563"/>
                  </a:cubicBezTo>
                  <a:cubicBezTo>
                    <a:pt x="1095" y="2563"/>
                    <a:pt x="1107" y="2556"/>
                    <a:pt x="1099" y="2553"/>
                  </a:cubicBezTo>
                  <a:lnTo>
                    <a:pt x="1099" y="2553"/>
                  </a:lnTo>
                  <a:lnTo>
                    <a:pt x="1104" y="2547"/>
                  </a:lnTo>
                  <a:cubicBezTo>
                    <a:pt x="1117" y="2538"/>
                    <a:pt x="1121" y="2533"/>
                    <a:pt x="1117" y="2533"/>
                  </a:cubicBezTo>
                  <a:cubicBezTo>
                    <a:pt x="1115" y="2533"/>
                    <a:pt x="1109" y="2536"/>
                    <a:pt x="1101" y="2541"/>
                  </a:cubicBezTo>
                  <a:cubicBezTo>
                    <a:pt x="1089" y="2547"/>
                    <a:pt x="1083" y="2550"/>
                    <a:pt x="1083" y="2550"/>
                  </a:cubicBezTo>
                  <a:cubicBezTo>
                    <a:pt x="1082" y="2550"/>
                    <a:pt x="1085" y="2548"/>
                    <a:pt x="1092" y="2542"/>
                  </a:cubicBezTo>
                  <a:cubicBezTo>
                    <a:pt x="1106" y="2533"/>
                    <a:pt x="1104" y="2530"/>
                    <a:pt x="1103" y="2527"/>
                  </a:cubicBezTo>
                  <a:cubicBezTo>
                    <a:pt x="1101" y="2524"/>
                    <a:pt x="1101" y="2524"/>
                    <a:pt x="1108" y="2520"/>
                  </a:cubicBezTo>
                  <a:cubicBezTo>
                    <a:pt x="1115" y="2515"/>
                    <a:pt x="1121" y="2508"/>
                    <a:pt x="1119" y="2505"/>
                  </a:cubicBezTo>
                  <a:cubicBezTo>
                    <a:pt x="1118" y="2503"/>
                    <a:pt x="1118" y="2503"/>
                    <a:pt x="1117" y="2503"/>
                  </a:cubicBezTo>
                  <a:cubicBezTo>
                    <a:pt x="1116" y="2503"/>
                    <a:pt x="1114" y="2504"/>
                    <a:pt x="1110" y="2506"/>
                  </a:cubicBezTo>
                  <a:cubicBezTo>
                    <a:pt x="1108" y="2509"/>
                    <a:pt x="1106" y="2510"/>
                    <a:pt x="1105" y="2510"/>
                  </a:cubicBezTo>
                  <a:cubicBezTo>
                    <a:pt x="1103" y="2510"/>
                    <a:pt x="1105" y="2504"/>
                    <a:pt x="1114" y="2496"/>
                  </a:cubicBezTo>
                  <a:cubicBezTo>
                    <a:pt x="1117" y="2492"/>
                    <a:pt x="1118" y="2490"/>
                    <a:pt x="1117" y="2490"/>
                  </a:cubicBezTo>
                  <a:cubicBezTo>
                    <a:pt x="1116" y="2490"/>
                    <a:pt x="1113" y="2493"/>
                    <a:pt x="1105" y="2497"/>
                  </a:cubicBezTo>
                  <a:cubicBezTo>
                    <a:pt x="1100" y="2500"/>
                    <a:pt x="1096" y="2502"/>
                    <a:pt x="1094" y="2502"/>
                  </a:cubicBezTo>
                  <a:cubicBezTo>
                    <a:pt x="1090" y="2502"/>
                    <a:pt x="1091" y="2496"/>
                    <a:pt x="1099" y="2488"/>
                  </a:cubicBezTo>
                  <a:lnTo>
                    <a:pt x="1096" y="2483"/>
                  </a:lnTo>
                  <a:cubicBezTo>
                    <a:pt x="1096" y="2482"/>
                    <a:pt x="1095" y="2481"/>
                    <a:pt x="1094" y="2481"/>
                  </a:cubicBezTo>
                  <a:cubicBezTo>
                    <a:pt x="1090" y="2481"/>
                    <a:pt x="1085" y="2485"/>
                    <a:pt x="1079" y="2488"/>
                  </a:cubicBezTo>
                  <a:cubicBezTo>
                    <a:pt x="1072" y="2493"/>
                    <a:pt x="1068" y="2495"/>
                    <a:pt x="1067" y="2495"/>
                  </a:cubicBezTo>
                  <a:cubicBezTo>
                    <a:pt x="1066" y="2495"/>
                    <a:pt x="1068" y="2493"/>
                    <a:pt x="1070" y="2489"/>
                  </a:cubicBezTo>
                  <a:cubicBezTo>
                    <a:pt x="1075" y="2485"/>
                    <a:pt x="1078" y="2481"/>
                    <a:pt x="1084" y="2478"/>
                  </a:cubicBezTo>
                  <a:cubicBezTo>
                    <a:pt x="1090" y="2474"/>
                    <a:pt x="1089" y="2470"/>
                    <a:pt x="1087" y="2468"/>
                  </a:cubicBezTo>
                  <a:cubicBezTo>
                    <a:pt x="1086" y="2466"/>
                    <a:pt x="1084" y="2462"/>
                    <a:pt x="1080" y="2462"/>
                  </a:cubicBezTo>
                  <a:cubicBezTo>
                    <a:pt x="1079" y="2462"/>
                    <a:pt x="1077" y="2462"/>
                    <a:pt x="1075" y="2464"/>
                  </a:cubicBezTo>
                  <a:lnTo>
                    <a:pt x="1083" y="2459"/>
                  </a:lnTo>
                  <a:cubicBezTo>
                    <a:pt x="1081" y="2457"/>
                    <a:pt x="1084" y="2454"/>
                    <a:pt x="1084" y="2454"/>
                  </a:cubicBezTo>
                  <a:lnTo>
                    <a:pt x="1084" y="2454"/>
                  </a:lnTo>
                  <a:cubicBezTo>
                    <a:pt x="1084" y="2454"/>
                    <a:pt x="1083" y="2454"/>
                    <a:pt x="1080" y="2456"/>
                  </a:cubicBezTo>
                  <a:cubicBezTo>
                    <a:pt x="1080" y="2456"/>
                    <a:pt x="1079" y="2452"/>
                    <a:pt x="1083" y="2442"/>
                  </a:cubicBezTo>
                  <a:cubicBezTo>
                    <a:pt x="1084" y="2438"/>
                    <a:pt x="1081" y="2435"/>
                    <a:pt x="1077" y="2435"/>
                  </a:cubicBezTo>
                  <a:cubicBezTo>
                    <a:pt x="1071" y="2435"/>
                    <a:pt x="1063" y="2440"/>
                    <a:pt x="1057" y="2450"/>
                  </a:cubicBezTo>
                  <a:lnTo>
                    <a:pt x="1056" y="2447"/>
                  </a:lnTo>
                  <a:cubicBezTo>
                    <a:pt x="1055" y="2446"/>
                    <a:pt x="1054" y="2445"/>
                    <a:pt x="1053" y="2445"/>
                  </a:cubicBezTo>
                  <a:cubicBezTo>
                    <a:pt x="1050" y="2445"/>
                    <a:pt x="1047" y="2448"/>
                    <a:pt x="1047" y="2448"/>
                  </a:cubicBezTo>
                  <a:cubicBezTo>
                    <a:pt x="1044" y="2449"/>
                    <a:pt x="1042" y="2450"/>
                    <a:pt x="1040" y="2450"/>
                  </a:cubicBezTo>
                  <a:cubicBezTo>
                    <a:pt x="1038" y="2450"/>
                    <a:pt x="1037" y="2448"/>
                    <a:pt x="1036" y="2447"/>
                  </a:cubicBezTo>
                  <a:lnTo>
                    <a:pt x="1050" y="2438"/>
                  </a:lnTo>
                  <a:cubicBezTo>
                    <a:pt x="1067" y="2431"/>
                    <a:pt x="1074" y="2423"/>
                    <a:pt x="1068" y="2423"/>
                  </a:cubicBezTo>
                  <a:cubicBezTo>
                    <a:pt x="1066" y="2423"/>
                    <a:pt x="1061" y="2425"/>
                    <a:pt x="1055" y="2428"/>
                  </a:cubicBezTo>
                  <a:cubicBezTo>
                    <a:pt x="1052" y="2429"/>
                    <a:pt x="1051" y="2430"/>
                    <a:pt x="1051" y="2430"/>
                  </a:cubicBezTo>
                  <a:cubicBezTo>
                    <a:pt x="1051" y="2430"/>
                    <a:pt x="1057" y="2426"/>
                    <a:pt x="1061" y="2423"/>
                  </a:cubicBezTo>
                  <a:cubicBezTo>
                    <a:pt x="1069" y="2419"/>
                    <a:pt x="1067" y="2415"/>
                    <a:pt x="1056" y="2414"/>
                  </a:cubicBezTo>
                  <a:cubicBezTo>
                    <a:pt x="1055" y="2413"/>
                    <a:pt x="1055" y="2413"/>
                    <a:pt x="1053" y="2413"/>
                  </a:cubicBezTo>
                  <a:cubicBezTo>
                    <a:pt x="1048" y="2413"/>
                    <a:pt x="1036" y="2417"/>
                    <a:pt x="1031" y="2421"/>
                  </a:cubicBezTo>
                  <a:cubicBezTo>
                    <a:pt x="1028" y="2423"/>
                    <a:pt x="1026" y="2423"/>
                    <a:pt x="1024" y="2423"/>
                  </a:cubicBezTo>
                  <a:cubicBezTo>
                    <a:pt x="1022" y="2423"/>
                    <a:pt x="1022" y="2422"/>
                    <a:pt x="1022" y="2422"/>
                  </a:cubicBezTo>
                  <a:cubicBezTo>
                    <a:pt x="1020" y="2420"/>
                    <a:pt x="1020" y="2420"/>
                    <a:pt x="1028" y="2415"/>
                  </a:cubicBezTo>
                  <a:cubicBezTo>
                    <a:pt x="1038" y="2409"/>
                    <a:pt x="1039" y="2404"/>
                    <a:pt x="1033" y="2404"/>
                  </a:cubicBezTo>
                  <a:cubicBezTo>
                    <a:pt x="1030" y="2404"/>
                    <a:pt x="1027" y="2405"/>
                    <a:pt x="1022" y="2406"/>
                  </a:cubicBezTo>
                  <a:lnTo>
                    <a:pt x="1030" y="2402"/>
                  </a:lnTo>
                  <a:cubicBezTo>
                    <a:pt x="1037" y="2397"/>
                    <a:pt x="1042" y="2390"/>
                    <a:pt x="1027" y="2379"/>
                  </a:cubicBezTo>
                  <a:cubicBezTo>
                    <a:pt x="1020" y="2367"/>
                    <a:pt x="1014" y="2358"/>
                    <a:pt x="1022" y="2354"/>
                  </a:cubicBezTo>
                  <a:cubicBezTo>
                    <a:pt x="1027" y="2351"/>
                    <a:pt x="1016" y="2348"/>
                    <a:pt x="1002" y="2348"/>
                  </a:cubicBezTo>
                  <a:cubicBezTo>
                    <a:pt x="998" y="2348"/>
                    <a:pt x="994" y="2349"/>
                    <a:pt x="990" y="2349"/>
                  </a:cubicBezTo>
                  <a:cubicBezTo>
                    <a:pt x="996" y="2345"/>
                    <a:pt x="995" y="2342"/>
                    <a:pt x="992" y="2336"/>
                  </a:cubicBezTo>
                  <a:cubicBezTo>
                    <a:pt x="986" y="2327"/>
                    <a:pt x="986" y="2327"/>
                    <a:pt x="994" y="2323"/>
                  </a:cubicBezTo>
                  <a:cubicBezTo>
                    <a:pt x="1003" y="2319"/>
                    <a:pt x="1007" y="2318"/>
                    <a:pt x="1005" y="2318"/>
                  </a:cubicBezTo>
                  <a:cubicBezTo>
                    <a:pt x="1004" y="2318"/>
                    <a:pt x="999" y="2319"/>
                    <a:pt x="992" y="2320"/>
                  </a:cubicBezTo>
                  <a:cubicBezTo>
                    <a:pt x="989" y="2321"/>
                    <a:pt x="987" y="2321"/>
                    <a:pt x="985" y="2321"/>
                  </a:cubicBezTo>
                  <a:cubicBezTo>
                    <a:pt x="976" y="2321"/>
                    <a:pt x="980" y="2311"/>
                    <a:pt x="992" y="2303"/>
                  </a:cubicBezTo>
                  <a:cubicBezTo>
                    <a:pt x="1000" y="2299"/>
                    <a:pt x="997" y="2296"/>
                    <a:pt x="994" y="2290"/>
                  </a:cubicBezTo>
                  <a:lnTo>
                    <a:pt x="994" y="2290"/>
                  </a:lnTo>
                  <a:cubicBezTo>
                    <a:pt x="993" y="2290"/>
                    <a:pt x="992" y="2290"/>
                    <a:pt x="991" y="2290"/>
                  </a:cubicBezTo>
                  <a:cubicBezTo>
                    <a:pt x="984" y="2290"/>
                    <a:pt x="981" y="2284"/>
                    <a:pt x="978" y="2280"/>
                  </a:cubicBezTo>
                  <a:cubicBezTo>
                    <a:pt x="975" y="2275"/>
                    <a:pt x="974" y="2273"/>
                    <a:pt x="972" y="2273"/>
                  </a:cubicBezTo>
                  <a:cubicBezTo>
                    <a:pt x="969" y="2273"/>
                    <a:pt x="965" y="2275"/>
                    <a:pt x="958" y="2280"/>
                  </a:cubicBezTo>
                  <a:cubicBezTo>
                    <a:pt x="952" y="2284"/>
                    <a:pt x="948" y="2285"/>
                    <a:pt x="945" y="2285"/>
                  </a:cubicBezTo>
                  <a:cubicBezTo>
                    <a:pt x="942" y="2285"/>
                    <a:pt x="941" y="2283"/>
                    <a:pt x="939" y="2280"/>
                  </a:cubicBezTo>
                  <a:cubicBezTo>
                    <a:pt x="937" y="2276"/>
                    <a:pt x="936" y="2273"/>
                    <a:pt x="942" y="2269"/>
                  </a:cubicBezTo>
                  <a:cubicBezTo>
                    <a:pt x="942" y="2269"/>
                    <a:pt x="948" y="2262"/>
                    <a:pt x="947" y="2258"/>
                  </a:cubicBezTo>
                  <a:cubicBezTo>
                    <a:pt x="945" y="2256"/>
                    <a:pt x="942" y="2253"/>
                    <a:pt x="950" y="2248"/>
                  </a:cubicBezTo>
                  <a:cubicBezTo>
                    <a:pt x="950" y="2248"/>
                    <a:pt x="956" y="2240"/>
                    <a:pt x="952" y="2235"/>
                  </a:cubicBezTo>
                  <a:cubicBezTo>
                    <a:pt x="949" y="2229"/>
                    <a:pt x="946" y="2222"/>
                    <a:pt x="952" y="2218"/>
                  </a:cubicBezTo>
                  <a:cubicBezTo>
                    <a:pt x="952" y="2217"/>
                    <a:pt x="952" y="2216"/>
                    <a:pt x="951" y="2216"/>
                  </a:cubicBezTo>
                  <a:cubicBezTo>
                    <a:pt x="950" y="2216"/>
                    <a:pt x="948" y="2217"/>
                    <a:pt x="944" y="2220"/>
                  </a:cubicBezTo>
                  <a:cubicBezTo>
                    <a:pt x="941" y="2222"/>
                    <a:pt x="938" y="2223"/>
                    <a:pt x="936" y="2223"/>
                  </a:cubicBezTo>
                  <a:cubicBezTo>
                    <a:pt x="931" y="2223"/>
                    <a:pt x="928" y="2220"/>
                    <a:pt x="928" y="2209"/>
                  </a:cubicBezTo>
                  <a:cubicBezTo>
                    <a:pt x="925" y="2204"/>
                    <a:pt x="921" y="2198"/>
                    <a:pt x="916" y="2198"/>
                  </a:cubicBezTo>
                  <a:cubicBezTo>
                    <a:pt x="915" y="2198"/>
                    <a:pt x="913" y="2198"/>
                    <a:pt x="912" y="2199"/>
                  </a:cubicBezTo>
                  <a:cubicBezTo>
                    <a:pt x="910" y="2195"/>
                    <a:pt x="910" y="2195"/>
                    <a:pt x="918" y="2191"/>
                  </a:cubicBezTo>
                  <a:cubicBezTo>
                    <a:pt x="930" y="2185"/>
                    <a:pt x="929" y="2179"/>
                    <a:pt x="918" y="2179"/>
                  </a:cubicBezTo>
                  <a:cubicBezTo>
                    <a:pt x="916" y="2179"/>
                    <a:pt x="913" y="2179"/>
                    <a:pt x="910" y="2180"/>
                  </a:cubicBezTo>
                  <a:cubicBezTo>
                    <a:pt x="908" y="2181"/>
                    <a:pt x="906" y="2182"/>
                    <a:pt x="905" y="2182"/>
                  </a:cubicBezTo>
                  <a:cubicBezTo>
                    <a:pt x="902" y="2182"/>
                    <a:pt x="903" y="2178"/>
                    <a:pt x="907" y="2173"/>
                  </a:cubicBezTo>
                  <a:cubicBezTo>
                    <a:pt x="907" y="2173"/>
                    <a:pt x="906" y="2172"/>
                    <a:pt x="901" y="2172"/>
                  </a:cubicBezTo>
                  <a:cubicBezTo>
                    <a:pt x="900" y="2172"/>
                    <a:pt x="898" y="2172"/>
                    <a:pt x="896" y="2172"/>
                  </a:cubicBezTo>
                  <a:cubicBezTo>
                    <a:pt x="894" y="2172"/>
                    <a:pt x="892" y="2172"/>
                    <a:pt x="891" y="2172"/>
                  </a:cubicBezTo>
                  <a:cubicBezTo>
                    <a:pt x="888" y="2172"/>
                    <a:pt x="888" y="2170"/>
                    <a:pt x="891" y="2163"/>
                  </a:cubicBezTo>
                  <a:cubicBezTo>
                    <a:pt x="898" y="2158"/>
                    <a:pt x="896" y="2155"/>
                    <a:pt x="894" y="2153"/>
                  </a:cubicBezTo>
                  <a:cubicBezTo>
                    <a:pt x="884" y="2151"/>
                    <a:pt x="865" y="2118"/>
                    <a:pt x="871" y="2111"/>
                  </a:cubicBezTo>
                  <a:lnTo>
                    <a:pt x="871" y="2111"/>
                  </a:lnTo>
                  <a:cubicBezTo>
                    <a:pt x="867" y="2112"/>
                    <a:pt x="865" y="2112"/>
                    <a:pt x="864" y="2112"/>
                  </a:cubicBezTo>
                  <a:cubicBezTo>
                    <a:pt x="861" y="2112"/>
                    <a:pt x="861" y="2111"/>
                    <a:pt x="859" y="2109"/>
                  </a:cubicBezTo>
                  <a:cubicBezTo>
                    <a:pt x="866" y="2103"/>
                    <a:pt x="867" y="2101"/>
                    <a:pt x="865" y="2101"/>
                  </a:cubicBezTo>
                  <a:cubicBezTo>
                    <a:pt x="862" y="2101"/>
                    <a:pt x="857" y="2103"/>
                    <a:pt x="849" y="2108"/>
                  </a:cubicBezTo>
                  <a:lnTo>
                    <a:pt x="850" y="2111"/>
                  </a:lnTo>
                  <a:lnTo>
                    <a:pt x="853" y="2114"/>
                  </a:lnTo>
                  <a:cubicBezTo>
                    <a:pt x="849" y="2116"/>
                    <a:pt x="845" y="2117"/>
                    <a:pt x="843" y="2117"/>
                  </a:cubicBezTo>
                  <a:cubicBezTo>
                    <a:pt x="837" y="2117"/>
                    <a:pt x="839" y="2110"/>
                    <a:pt x="855" y="2100"/>
                  </a:cubicBezTo>
                  <a:cubicBezTo>
                    <a:pt x="862" y="2094"/>
                    <a:pt x="865" y="2091"/>
                    <a:pt x="863" y="2091"/>
                  </a:cubicBezTo>
                  <a:cubicBezTo>
                    <a:pt x="861" y="2091"/>
                    <a:pt x="857" y="2092"/>
                    <a:pt x="850" y="2094"/>
                  </a:cubicBezTo>
                  <a:cubicBezTo>
                    <a:pt x="845" y="2096"/>
                    <a:pt x="841" y="2097"/>
                    <a:pt x="839" y="2097"/>
                  </a:cubicBezTo>
                  <a:cubicBezTo>
                    <a:pt x="835" y="2097"/>
                    <a:pt x="837" y="2094"/>
                    <a:pt x="846" y="2086"/>
                  </a:cubicBezTo>
                  <a:cubicBezTo>
                    <a:pt x="854" y="2080"/>
                    <a:pt x="858" y="2078"/>
                    <a:pt x="856" y="2078"/>
                  </a:cubicBezTo>
                  <a:cubicBezTo>
                    <a:pt x="855" y="2078"/>
                    <a:pt x="851" y="2080"/>
                    <a:pt x="844" y="2082"/>
                  </a:cubicBezTo>
                  <a:cubicBezTo>
                    <a:pt x="831" y="2087"/>
                    <a:pt x="822" y="2089"/>
                    <a:pt x="816" y="2089"/>
                  </a:cubicBezTo>
                  <a:cubicBezTo>
                    <a:pt x="808" y="2089"/>
                    <a:pt x="810" y="2083"/>
                    <a:pt x="828" y="2072"/>
                  </a:cubicBezTo>
                  <a:cubicBezTo>
                    <a:pt x="843" y="2063"/>
                    <a:pt x="848" y="2055"/>
                    <a:pt x="846" y="2053"/>
                  </a:cubicBezTo>
                  <a:cubicBezTo>
                    <a:pt x="846" y="2052"/>
                    <a:pt x="845" y="2052"/>
                    <a:pt x="844" y="2052"/>
                  </a:cubicBezTo>
                  <a:cubicBezTo>
                    <a:pt x="841" y="2052"/>
                    <a:pt x="835" y="2055"/>
                    <a:pt x="830" y="2059"/>
                  </a:cubicBezTo>
                  <a:cubicBezTo>
                    <a:pt x="825" y="2064"/>
                    <a:pt x="821" y="2066"/>
                    <a:pt x="820" y="2066"/>
                  </a:cubicBezTo>
                  <a:cubicBezTo>
                    <a:pt x="818" y="2066"/>
                    <a:pt x="820" y="2061"/>
                    <a:pt x="827" y="2053"/>
                  </a:cubicBezTo>
                  <a:cubicBezTo>
                    <a:pt x="844" y="2031"/>
                    <a:pt x="839" y="2024"/>
                    <a:pt x="820" y="2024"/>
                  </a:cubicBezTo>
                  <a:cubicBezTo>
                    <a:pt x="799" y="2022"/>
                    <a:pt x="793" y="2013"/>
                    <a:pt x="813" y="2013"/>
                  </a:cubicBezTo>
                  <a:cubicBezTo>
                    <a:pt x="831" y="2009"/>
                    <a:pt x="831" y="2009"/>
                    <a:pt x="820" y="2008"/>
                  </a:cubicBezTo>
                  <a:cubicBezTo>
                    <a:pt x="817" y="2001"/>
                    <a:pt x="813" y="1996"/>
                    <a:pt x="811" y="1994"/>
                  </a:cubicBezTo>
                  <a:cubicBezTo>
                    <a:pt x="811" y="1992"/>
                    <a:pt x="809" y="1992"/>
                    <a:pt x="807" y="1992"/>
                  </a:cubicBezTo>
                  <a:cubicBezTo>
                    <a:pt x="803" y="1992"/>
                    <a:pt x="798" y="1993"/>
                    <a:pt x="793" y="1996"/>
                  </a:cubicBezTo>
                  <a:cubicBezTo>
                    <a:pt x="805" y="1986"/>
                    <a:pt x="809" y="1976"/>
                    <a:pt x="798" y="1976"/>
                  </a:cubicBezTo>
                  <a:cubicBezTo>
                    <a:pt x="796" y="1976"/>
                    <a:pt x="794" y="1976"/>
                    <a:pt x="792" y="1977"/>
                  </a:cubicBezTo>
                  <a:cubicBezTo>
                    <a:pt x="791" y="1973"/>
                    <a:pt x="789" y="1971"/>
                    <a:pt x="789" y="1971"/>
                  </a:cubicBezTo>
                  <a:cubicBezTo>
                    <a:pt x="787" y="1969"/>
                    <a:pt x="787" y="1968"/>
                    <a:pt x="784" y="1968"/>
                  </a:cubicBezTo>
                  <a:cubicBezTo>
                    <a:pt x="783" y="1968"/>
                    <a:pt x="781" y="1968"/>
                    <a:pt x="777" y="1969"/>
                  </a:cubicBezTo>
                  <a:cubicBezTo>
                    <a:pt x="777" y="1969"/>
                    <a:pt x="776" y="1969"/>
                    <a:pt x="776" y="1969"/>
                  </a:cubicBezTo>
                  <a:cubicBezTo>
                    <a:pt x="769" y="1969"/>
                    <a:pt x="775" y="1963"/>
                    <a:pt x="780" y="1955"/>
                  </a:cubicBezTo>
                  <a:cubicBezTo>
                    <a:pt x="784" y="1950"/>
                    <a:pt x="789" y="1944"/>
                    <a:pt x="787" y="1944"/>
                  </a:cubicBezTo>
                  <a:cubicBezTo>
                    <a:pt x="786" y="1944"/>
                    <a:pt x="786" y="1944"/>
                    <a:pt x="784" y="1945"/>
                  </a:cubicBezTo>
                  <a:cubicBezTo>
                    <a:pt x="775" y="1949"/>
                    <a:pt x="766" y="1950"/>
                    <a:pt x="757" y="1950"/>
                  </a:cubicBezTo>
                  <a:cubicBezTo>
                    <a:pt x="757" y="1950"/>
                    <a:pt x="756" y="1950"/>
                    <a:pt x="756" y="1950"/>
                  </a:cubicBezTo>
                  <a:cubicBezTo>
                    <a:pt x="749" y="1950"/>
                    <a:pt x="755" y="1944"/>
                    <a:pt x="763" y="1942"/>
                  </a:cubicBezTo>
                  <a:cubicBezTo>
                    <a:pt x="770" y="1937"/>
                    <a:pt x="770" y="1937"/>
                    <a:pt x="773" y="1927"/>
                  </a:cubicBezTo>
                  <a:cubicBezTo>
                    <a:pt x="772" y="1925"/>
                    <a:pt x="770" y="1921"/>
                    <a:pt x="766" y="1921"/>
                  </a:cubicBezTo>
                  <a:cubicBezTo>
                    <a:pt x="765" y="1921"/>
                    <a:pt x="763" y="1922"/>
                    <a:pt x="761" y="1923"/>
                  </a:cubicBezTo>
                  <a:cubicBezTo>
                    <a:pt x="760" y="1923"/>
                    <a:pt x="759" y="1924"/>
                    <a:pt x="758" y="1924"/>
                  </a:cubicBezTo>
                  <a:cubicBezTo>
                    <a:pt x="752" y="1924"/>
                    <a:pt x="744" y="1909"/>
                    <a:pt x="748" y="1902"/>
                  </a:cubicBezTo>
                  <a:lnTo>
                    <a:pt x="745" y="1896"/>
                  </a:lnTo>
                  <a:cubicBezTo>
                    <a:pt x="744" y="1893"/>
                    <a:pt x="735" y="1895"/>
                    <a:pt x="733" y="1891"/>
                  </a:cubicBezTo>
                  <a:cubicBezTo>
                    <a:pt x="733" y="1891"/>
                    <a:pt x="732" y="1890"/>
                    <a:pt x="728" y="1890"/>
                  </a:cubicBezTo>
                  <a:cubicBezTo>
                    <a:pt x="727" y="1890"/>
                    <a:pt x="725" y="1890"/>
                    <a:pt x="723" y="1890"/>
                  </a:cubicBezTo>
                  <a:cubicBezTo>
                    <a:pt x="720" y="1887"/>
                    <a:pt x="719" y="1884"/>
                    <a:pt x="726" y="1879"/>
                  </a:cubicBezTo>
                  <a:lnTo>
                    <a:pt x="726" y="1879"/>
                  </a:lnTo>
                  <a:cubicBezTo>
                    <a:pt x="719" y="1882"/>
                    <a:pt x="715" y="1884"/>
                    <a:pt x="714" y="1884"/>
                  </a:cubicBezTo>
                  <a:cubicBezTo>
                    <a:pt x="712" y="1884"/>
                    <a:pt x="715" y="1881"/>
                    <a:pt x="723" y="1873"/>
                  </a:cubicBezTo>
                  <a:cubicBezTo>
                    <a:pt x="731" y="1868"/>
                    <a:pt x="734" y="1866"/>
                    <a:pt x="733" y="1866"/>
                  </a:cubicBezTo>
                  <a:cubicBezTo>
                    <a:pt x="732" y="1866"/>
                    <a:pt x="728" y="1868"/>
                    <a:pt x="720" y="1870"/>
                  </a:cubicBezTo>
                  <a:cubicBezTo>
                    <a:pt x="717" y="1871"/>
                    <a:pt x="715" y="1871"/>
                    <a:pt x="714" y="1871"/>
                  </a:cubicBezTo>
                  <a:cubicBezTo>
                    <a:pt x="712" y="1871"/>
                    <a:pt x="713" y="1870"/>
                    <a:pt x="717" y="1865"/>
                  </a:cubicBezTo>
                  <a:cubicBezTo>
                    <a:pt x="722" y="1862"/>
                    <a:pt x="723" y="1859"/>
                    <a:pt x="721" y="1859"/>
                  </a:cubicBezTo>
                  <a:cubicBezTo>
                    <a:pt x="720" y="1859"/>
                    <a:pt x="718" y="1860"/>
                    <a:pt x="716" y="1861"/>
                  </a:cubicBezTo>
                  <a:cubicBezTo>
                    <a:pt x="710" y="1863"/>
                    <a:pt x="705" y="1864"/>
                    <a:pt x="701" y="1864"/>
                  </a:cubicBezTo>
                  <a:cubicBezTo>
                    <a:pt x="694" y="1864"/>
                    <a:pt x="691" y="1860"/>
                    <a:pt x="701" y="1854"/>
                  </a:cubicBezTo>
                  <a:cubicBezTo>
                    <a:pt x="701" y="1854"/>
                    <a:pt x="700" y="1852"/>
                    <a:pt x="695" y="1852"/>
                  </a:cubicBezTo>
                  <a:cubicBezTo>
                    <a:pt x="694" y="1852"/>
                    <a:pt x="692" y="1852"/>
                    <a:pt x="691" y="1852"/>
                  </a:cubicBezTo>
                  <a:cubicBezTo>
                    <a:pt x="683" y="1855"/>
                    <a:pt x="679" y="1857"/>
                    <a:pt x="678" y="1857"/>
                  </a:cubicBezTo>
                  <a:cubicBezTo>
                    <a:pt x="677" y="1857"/>
                    <a:pt x="681" y="1855"/>
                    <a:pt x="689" y="1850"/>
                  </a:cubicBezTo>
                  <a:cubicBezTo>
                    <a:pt x="697" y="1842"/>
                    <a:pt x="699" y="1838"/>
                    <a:pt x="695" y="1838"/>
                  </a:cubicBezTo>
                  <a:cubicBezTo>
                    <a:pt x="693" y="1838"/>
                    <a:pt x="689" y="1839"/>
                    <a:pt x="683" y="1841"/>
                  </a:cubicBezTo>
                  <a:cubicBezTo>
                    <a:pt x="683" y="1841"/>
                    <a:pt x="683" y="1841"/>
                    <a:pt x="682" y="1841"/>
                  </a:cubicBezTo>
                  <a:cubicBezTo>
                    <a:pt x="680" y="1841"/>
                    <a:pt x="676" y="1840"/>
                    <a:pt x="680" y="1834"/>
                  </a:cubicBezTo>
                  <a:cubicBezTo>
                    <a:pt x="683" y="1826"/>
                    <a:pt x="682" y="1810"/>
                    <a:pt x="675" y="1810"/>
                  </a:cubicBezTo>
                  <a:cubicBezTo>
                    <a:pt x="673" y="1810"/>
                    <a:pt x="670" y="1811"/>
                    <a:pt x="668" y="1814"/>
                  </a:cubicBezTo>
                  <a:lnTo>
                    <a:pt x="664" y="1807"/>
                  </a:lnTo>
                  <a:cubicBezTo>
                    <a:pt x="668" y="1799"/>
                    <a:pt x="667" y="1796"/>
                    <a:pt x="661" y="1796"/>
                  </a:cubicBezTo>
                  <a:cubicBezTo>
                    <a:pt x="660" y="1796"/>
                    <a:pt x="659" y="1796"/>
                    <a:pt x="657" y="1796"/>
                  </a:cubicBezTo>
                  <a:lnTo>
                    <a:pt x="648" y="1797"/>
                  </a:lnTo>
                  <a:cubicBezTo>
                    <a:pt x="656" y="1793"/>
                    <a:pt x="662" y="1786"/>
                    <a:pt x="660" y="1783"/>
                  </a:cubicBezTo>
                  <a:cubicBezTo>
                    <a:pt x="659" y="1781"/>
                    <a:pt x="658" y="1780"/>
                    <a:pt x="657" y="1780"/>
                  </a:cubicBezTo>
                  <a:cubicBezTo>
                    <a:pt x="656" y="1780"/>
                    <a:pt x="654" y="1781"/>
                    <a:pt x="651" y="1784"/>
                  </a:cubicBezTo>
                  <a:cubicBezTo>
                    <a:pt x="648" y="1787"/>
                    <a:pt x="646" y="1789"/>
                    <a:pt x="645" y="1789"/>
                  </a:cubicBezTo>
                  <a:cubicBezTo>
                    <a:pt x="643" y="1789"/>
                    <a:pt x="642" y="1787"/>
                    <a:pt x="642" y="1786"/>
                  </a:cubicBezTo>
                  <a:cubicBezTo>
                    <a:pt x="640" y="1783"/>
                    <a:pt x="645" y="1775"/>
                    <a:pt x="653" y="1770"/>
                  </a:cubicBezTo>
                  <a:lnTo>
                    <a:pt x="651" y="1768"/>
                  </a:lnTo>
                  <a:cubicBezTo>
                    <a:pt x="644" y="1772"/>
                    <a:pt x="640" y="1774"/>
                    <a:pt x="639" y="1774"/>
                  </a:cubicBezTo>
                  <a:cubicBezTo>
                    <a:pt x="637" y="1774"/>
                    <a:pt x="638" y="1772"/>
                    <a:pt x="642" y="1769"/>
                  </a:cubicBezTo>
                  <a:cubicBezTo>
                    <a:pt x="647" y="1761"/>
                    <a:pt x="646" y="1759"/>
                    <a:pt x="644" y="1756"/>
                  </a:cubicBezTo>
                  <a:lnTo>
                    <a:pt x="644" y="1756"/>
                  </a:lnTo>
                  <a:cubicBezTo>
                    <a:pt x="642" y="1757"/>
                    <a:pt x="641" y="1757"/>
                    <a:pt x="641" y="1757"/>
                  </a:cubicBezTo>
                  <a:cubicBezTo>
                    <a:pt x="640" y="1757"/>
                    <a:pt x="641" y="1755"/>
                    <a:pt x="643" y="1755"/>
                  </a:cubicBezTo>
                  <a:cubicBezTo>
                    <a:pt x="643" y="1755"/>
                    <a:pt x="644" y="1755"/>
                    <a:pt x="644" y="1756"/>
                  </a:cubicBezTo>
                  <a:lnTo>
                    <a:pt x="651" y="1751"/>
                  </a:lnTo>
                  <a:cubicBezTo>
                    <a:pt x="653" y="1748"/>
                    <a:pt x="653" y="1747"/>
                    <a:pt x="652" y="1747"/>
                  </a:cubicBezTo>
                  <a:cubicBezTo>
                    <a:pt x="651" y="1747"/>
                    <a:pt x="646" y="1750"/>
                    <a:pt x="642" y="1752"/>
                  </a:cubicBezTo>
                  <a:lnTo>
                    <a:pt x="638" y="1747"/>
                  </a:lnTo>
                  <a:cubicBezTo>
                    <a:pt x="638" y="1745"/>
                    <a:pt x="637" y="1743"/>
                    <a:pt x="635" y="1743"/>
                  </a:cubicBezTo>
                  <a:cubicBezTo>
                    <a:pt x="634" y="1743"/>
                    <a:pt x="632" y="1745"/>
                    <a:pt x="629" y="1748"/>
                  </a:cubicBezTo>
                  <a:cubicBezTo>
                    <a:pt x="624" y="1752"/>
                    <a:pt x="618" y="1755"/>
                    <a:pt x="615" y="1755"/>
                  </a:cubicBezTo>
                  <a:cubicBezTo>
                    <a:pt x="614" y="1755"/>
                    <a:pt x="614" y="1755"/>
                    <a:pt x="614" y="1755"/>
                  </a:cubicBezTo>
                  <a:cubicBezTo>
                    <a:pt x="612" y="1756"/>
                    <a:pt x="611" y="1756"/>
                    <a:pt x="610" y="1756"/>
                  </a:cubicBezTo>
                  <a:cubicBezTo>
                    <a:pt x="609" y="1756"/>
                    <a:pt x="611" y="1754"/>
                    <a:pt x="612" y="1754"/>
                  </a:cubicBezTo>
                  <a:cubicBezTo>
                    <a:pt x="613" y="1754"/>
                    <a:pt x="613" y="1754"/>
                    <a:pt x="614" y="1755"/>
                  </a:cubicBezTo>
                  <a:cubicBezTo>
                    <a:pt x="620" y="1750"/>
                    <a:pt x="628" y="1746"/>
                    <a:pt x="626" y="1742"/>
                  </a:cubicBezTo>
                  <a:cubicBezTo>
                    <a:pt x="625" y="1739"/>
                    <a:pt x="632" y="1734"/>
                    <a:pt x="632" y="1734"/>
                  </a:cubicBezTo>
                  <a:cubicBezTo>
                    <a:pt x="646" y="1729"/>
                    <a:pt x="637" y="1723"/>
                    <a:pt x="628" y="1723"/>
                  </a:cubicBezTo>
                  <a:cubicBezTo>
                    <a:pt x="627" y="1723"/>
                    <a:pt x="626" y="1723"/>
                    <a:pt x="625" y="1723"/>
                  </a:cubicBezTo>
                  <a:cubicBezTo>
                    <a:pt x="621" y="1724"/>
                    <a:pt x="617" y="1724"/>
                    <a:pt x="615" y="1724"/>
                  </a:cubicBezTo>
                  <a:cubicBezTo>
                    <a:pt x="607" y="1724"/>
                    <a:pt x="608" y="1721"/>
                    <a:pt x="619" y="1714"/>
                  </a:cubicBezTo>
                  <a:cubicBezTo>
                    <a:pt x="625" y="1710"/>
                    <a:pt x="626" y="1709"/>
                    <a:pt x="623" y="1709"/>
                  </a:cubicBezTo>
                  <a:cubicBezTo>
                    <a:pt x="618" y="1709"/>
                    <a:pt x="606" y="1712"/>
                    <a:pt x="592" y="1719"/>
                  </a:cubicBezTo>
                  <a:lnTo>
                    <a:pt x="569" y="1729"/>
                  </a:lnTo>
                  <a:lnTo>
                    <a:pt x="591" y="1715"/>
                  </a:lnTo>
                  <a:cubicBezTo>
                    <a:pt x="618" y="1694"/>
                    <a:pt x="618" y="1694"/>
                    <a:pt x="599" y="1694"/>
                  </a:cubicBezTo>
                  <a:cubicBezTo>
                    <a:pt x="588" y="1693"/>
                    <a:pt x="588" y="1693"/>
                    <a:pt x="595" y="1688"/>
                  </a:cubicBezTo>
                  <a:cubicBezTo>
                    <a:pt x="602" y="1684"/>
                    <a:pt x="600" y="1681"/>
                    <a:pt x="596" y="1672"/>
                  </a:cubicBezTo>
                  <a:cubicBezTo>
                    <a:pt x="592" y="1666"/>
                    <a:pt x="590" y="1663"/>
                    <a:pt x="587" y="1663"/>
                  </a:cubicBezTo>
                  <a:cubicBezTo>
                    <a:pt x="585" y="1663"/>
                    <a:pt x="583" y="1663"/>
                    <a:pt x="581" y="1665"/>
                  </a:cubicBezTo>
                  <a:lnTo>
                    <a:pt x="578" y="1658"/>
                  </a:lnTo>
                  <a:cubicBezTo>
                    <a:pt x="584" y="1652"/>
                    <a:pt x="585" y="1649"/>
                    <a:pt x="581" y="1649"/>
                  </a:cubicBezTo>
                  <a:cubicBezTo>
                    <a:pt x="578" y="1649"/>
                    <a:pt x="573" y="1651"/>
                    <a:pt x="567" y="1657"/>
                  </a:cubicBezTo>
                  <a:lnTo>
                    <a:pt x="563" y="1651"/>
                  </a:lnTo>
                  <a:lnTo>
                    <a:pt x="571" y="1647"/>
                  </a:lnTo>
                  <a:cubicBezTo>
                    <a:pt x="578" y="1642"/>
                    <a:pt x="574" y="1637"/>
                    <a:pt x="561" y="1612"/>
                  </a:cubicBezTo>
                  <a:cubicBezTo>
                    <a:pt x="551" y="1594"/>
                    <a:pt x="546" y="1587"/>
                    <a:pt x="540" y="1587"/>
                  </a:cubicBezTo>
                  <a:cubicBezTo>
                    <a:pt x="537" y="1587"/>
                    <a:pt x="533" y="1589"/>
                    <a:pt x="528" y="1592"/>
                  </a:cubicBezTo>
                  <a:cubicBezTo>
                    <a:pt x="523" y="1594"/>
                    <a:pt x="519" y="1595"/>
                    <a:pt x="517" y="1595"/>
                  </a:cubicBezTo>
                  <a:cubicBezTo>
                    <a:pt x="513" y="1595"/>
                    <a:pt x="515" y="1591"/>
                    <a:pt x="525" y="1585"/>
                  </a:cubicBezTo>
                  <a:cubicBezTo>
                    <a:pt x="531" y="1582"/>
                    <a:pt x="536" y="1577"/>
                    <a:pt x="534" y="1577"/>
                  </a:cubicBezTo>
                  <a:cubicBezTo>
                    <a:pt x="534" y="1577"/>
                    <a:pt x="533" y="1577"/>
                    <a:pt x="531" y="1578"/>
                  </a:cubicBezTo>
                  <a:cubicBezTo>
                    <a:pt x="528" y="1574"/>
                    <a:pt x="530" y="1568"/>
                    <a:pt x="533" y="1565"/>
                  </a:cubicBezTo>
                  <a:cubicBezTo>
                    <a:pt x="539" y="1554"/>
                    <a:pt x="537" y="1550"/>
                    <a:pt x="533" y="1550"/>
                  </a:cubicBezTo>
                  <a:cubicBezTo>
                    <a:pt x="531" y="1550"/>
                    <a:pt x="529" y="1551"/>
                    <a:pt x="526" y="1553"/>
                  </a:cubicBezTo>
                  <a:cubicBezTo>
                    <a:pt x="521" y="1557"/>
                    <a:pt x="519" y="1559"/>
                    <a:pt x="518" y="1559"/>
                  </a:cubicBezTo>
                  <a:cubicBezTo>
                    <a:pt x="517" y="1559"/>
                    <a:pt x="520" y="1554"/>
                    <a:pt x="524" y="1549"/>
                  </a:cubicBezTo>
                  <a:cubicBezTo>
                    <a:pt x="528" y="1544"/>
                    <a:pt x="533" y="1538"/>
                    <a:pt x="531" y="1538"/>
                  </a:cubicBezTo>
                  <a:cubicBezTo>
                    <a:pt x="531" y="1538"/>
                    <a:pt x="530" y="1538"/>
                    <a:pt x="528" y="1539"/>
                  </a:cubicBezTo>
                  <a:cubicBezTo>
                    <a:pt x="528" y="1539"/>
                    <a:pt x="528" y="1539"/>
                    <a:pt x="527" y="1539"/>
                  </a:cubicBezTo>
                  <a:cubicBezTo>
                    <a:pt x="518" y="1539"/>
                    <a:pt x="502" y="1527"/>
                    <a:pt x="516" y="1518"/>
                  </a:cubicBezTo>
                  <a:lnTo>
                    <a:pt x="513" y="1512"/>
                  </a:lnTo>
                  <a:cubicBezTo>
                    <a:pt x="511" y="1513"/>
                    <a:pt x="509" y="1514"/>
                    <a:pt x="508" y="1514"/>
                  </a:cubicBezTo>
                  <a:cubicBezTo>
                    <a:pt x="503" y="1514"/>
                    <a:pt x="501" y="1509"/>
                    <a:pt x="498" y="1504"/>
                  </a:cubicBezTo>
                  <a:cubicBezTo>
                    <a:pt x="495" y="1499"/>
                    <a:pt x="493" y="1497"/>
                    <a:pt x="500" y="1491"/>
                  </a:cubicBezTo>
                  <a:cubicBezTo>
                    <a:pt x="509" y="1490"/>
                    <a:pt x="507" y="1486"/>
                    <a:pt x="497" y="1485"/>
                  </a:cubicBezTo>
                  <a:cubicBezTo>
                    <a:pt x="497" y="1485"/>
                    <a:pt x="496" y="1485"/>
                    <a:pt x="495" y="1485"/>
                  </a:cubicBezTo>
                  <a:cubicBezTo>
                    <a:pt x="491" y="1485"/>
                    <a:pt x="485" y="1486"/>
                    <a:pt x="480" y="1486"/>
                  </a:cubicBezTo>
                  <a:cubicBezTo>
                    <a:pt x="479" y="1486"/>
                    <a:pt x="477" y="1486"/>
                    <a:pt x="477" y="1485"/>
                  </a:cubicBezTo>
                  <a:cubicBezTo>
                    <a:pt x="472" y="1488"/>
                    <a:pt x="467" y="1490"/>
                    <a:pt x="463" y="1490"/>
                  </a:cubicBezTo>
                  <a:cubicBezTo>
                    <a:pt x="461" y="1490"/>
                    <a:pt x="460" y="1490"/>
                    <a:pt x="459" y="1489"/>
                  </a:cubicBezTo>
                  <a:lnTo>
                    <a:pt x="467" y="1484"/>
                  </a:lnTo>
                  <a:lnTo>
                    <a:pt x="481" y="1475"/>
                  </a:lnTo>
                  <a:cubicBezTo>
                    <a:pt x="480" y="1473"/>
                    <a:pt x="479" y="1472"/>
                    <a:pt x="476" y="1472"/>
                  </a:cubicBezTo>
                  <a:cubicBezTo>
                    <a:pt x="475" y="1472"/>
                    <a:pt x="473" y="1472"/>
                    <a:pt x="470" y="1474"/>
                  </a:cubicBezTo>
                  <a:cubicBezTo>
                    <a:pt x="476" y="1466"/>
                    <a:pt x="473" y="1463"/>
                    <a:pt x="470" y="1457"/>
                  </a:cubicBezTo>
                  <a:cubicBezTo>
                    <a:pt x="467" y="1452"/>
                    <a:pt x="464" y="1447"/>
                    <a:pt x="458" y="1447"/>
                  </a:cubicBezTo>
                  <a:cubicBezTo>
                    <a:pt x="457" y="1447"/>
                    <a:pt x="456" y="1447"/>
                    <a:pt x="454" y="1447"/>
                  </a:cubicBezTo>
                  <a:cubicBezTo>
                    <a:pt x="466" y="1438"/>
                    <a:pt x="458" y="1421"/>
                    <a:pt x="447" y="1421"/>
                  </a:cubicBezTo>
                  <a:cubicBezTo>
                    <a:pt x="445" y="1421"/>
                    <a:pt x="443" y="1422"/>
                    <a:pt x="441" y="1423"/>
                  </a:cubicBezTo>
                  <a:cubicBezTo>
                    <a:pt x="438" y="1424"/>
                    <a:pt x="436" y="1425"/>
                    <a:pt x="435" y="1425"/>
                  </a:cubicBezTo>
                  <a:cubicBezTo>
                    <a:pt x="433" y="1425"/>
                    <a:pt x="434" y="1422"/>
                    <a:pt x="438" y="1417"/>
                  </a:cubicBezTo>
                  <a:cubicBezTo>
                    <a:pt x="441" y="1412"/>
                    <a:pt x="443" y="1410"/>
                    <a:pt x="440" y="1410"/>
                  </a:cubicBezTo>
                  <a:cubicBezTo>
                    <a:pt x="439" y="1410"/>
                    <a:pt x="437" y="1411"/>
                    <a:pt x="434" y="1411"/>
                  </a:cubicBezTo>
                  <a:cubicBezTo>
                    <a:pt x="434" y="1411"/>
                    <a:pt x="433" y="1411"/>
                    <a:pt x="433" y="1411"/>
                  </a:cubicBezTo>
                  <a:cubicBezTo>
                    <a:pt x="426" y="1411"/>
                    <a:pt x="430" y="1404"/>
                    <a:pt x="435" y="1398"/>
                  </a:cubicBezTo>
                  <a:cubicBezTo>
                    <a:pt x="446" y="1388"/>
                    <a:pt x="447" y="1384"/>
                    <a:pt x="442" y="1384"/>
                  </a:cubicBezTo>
                  <a:cubicBezTo>
                    <a:pt x="441" y="1384"/>
                    <a:pt x="439" y="1384"/>
                    <a:pt x="438" y="1384"/>
                  </a:cubicBezTo>
                  <a:cubicBezTo>
                    <a:pt x="431" y="1383"/>
                    <a:pt x="425" y="1380"/>
                    <a:pt x="422" y="1373"/>
                  </a:cubicBezTo>
                  <a:cubicBezTo>
                    <a:pt x="416" y="1373"/>
                    <a:pt x="413" y="1371"/>
                    <a:pt x="411" y="1371"/>
                  </a:cubicBezTo>
                  <a:cubicBezTo>
                    <a:pt x="408" y="1371"/>
                    <a:pt x="407" y="1373"/>
                    <a:pt x="404" y="1377"/>
                  </a:cubicBezTo>
                  <a:cubicBezTo>
                    <a:pt x="399" y="1380"/>
                    <a:pt x="394" y="1382"/>
                    <a:pt x="388" y="1383"/>
                  </a:cubicBezTo>
                  <a:cubicBezTo>
                    <a:pt x="380" y="1382"/>
                    <a:pt x="382" y="1379"/>
                    <a:pt x="384" y="1379"/>
                  </a:cubicBezTo>
                  <a:cubicBezTo>
                    <a:pt x="385" y="1379"/>
                    <a:pt x="386" y="1379"/>
                    <a:pt x="386" y="1380"/>
                  </a:cubicBezTo>
                  <a:cubicBezTo>
                    <a:pt x="388" y="1380"/>
                    <a:pt x="389" y="1380"/>
                    <a:pt x="390" y="1380"/>
                  </a:cubicBezTo>
                  <a:cubicBezTo>
                    <a:pt x="397" y="1380"/>
                    <a:pt x="396" y="1378"/>
                    <a:pt x="401" y="1371"/>
                  </a:cubicBezTo>
                  <a:cubicBezTo>
                    <a:pt x="404" y="1366"/>
                    <a:pt x="404" y="1360"/>
                    <a:pt x="401" y="1354"/>
                  </a:cubicBezTo>
                  <a:cubicBezTo>
                    <a:pt x="399" y="1352"/>
                    <a:pt x="396" y="1345"/>
                    <a:pt x="394" y="1343"/>
                  </a:cubicBezTo>
                  <a:cubicBezTo>
                    <a:pt x="395" y="1333"/>
                    <a:pt x="395" y="1329"/>
                    <a:pt x="392" y="1329"/>
                  </a:cubicBezTo>
                  <a:cubicBezTo>
                    <a:pt x="390" y="1329"/>
                    <a:pt x="389" y="1329"/>
                    <a:pt x="387" y="1331"/>
                  </a:cubicBezTo>
                  <a:lnTo>
                    <a:pt x="379" y="1335"/>
                  </a:lnTo>
                  <a:cubicBezTo>
                    <a:pt x="392" y="1324"/>
                    <a:pt x="376" y="1295"/>
                    <a:pt x="361" y="1295"/>
                  </a:cubicBezTo>
                  <a:cubicBezTo>
                    <a:pt x="359" y="1295"/>
                    <a:pt x="358" y="1295"/>
                    <a:pt x="357" y="1296"/>
                  </a:cubicBezTo>
                  <a:lnTo>
                    <a:pt x="365" y="1291"/>
                  </a:lnTo>
                  <a:cubicBezTo>
                    <a:pt x="371" y="1287"/>
                    <a:pt x="369" y="1285"/>
                    <a:pt x="366" y="1278"/>
                  </a:cubicBezTo>
                  <a:cubicBezTo>
                    <a:pt x="365" y="1276"/>
                    <a:pt x="350" y="1268"/>
                    <a:pt x="346" y="1259"/>
                  </a:cubicBezTo>
                  <a:cubicBezTo>
                    <a:pt x="339" y="1249"/>
                    <a:pt x="335" y="1241"/>
                    <a:pt x="329" y="1241"/>
                  </a:cubicBezTo>
                  <a:cubicBezTo>
                    <a:pt x="328" y="1241"/>
                    <a:pt x="327" y="1241"/>
                    <a:pt x="325" y="1242"/>
                  </a:cubicBezTo>
                  <a:cubicBezTo>
                    <a:pt x="324" y="1240"/>
                    <a:pt x="324" y="1240"/>
                    <a:pt x="331" y="1235"/>
                  </a:cubicBezTo>
                  <a:cubicBezTo>
                    <a:pt x="340" y="1233"/>
                    <a:pt x="339" y="1231"/>
                    <a:pt x="337" y="1227"/>
                  </a:cubicBezTo>
                  <a:cubicBezTo>
                    <a:pt x="336" y="1227"/>
                    <a:pt x="336" y="1226"/>
                    <a:pt x="335" y="1226"/>
                  </a:cubicBezTo>
                  <a:cubicBezTo>
                    <a:pt x="332" y="1226"/>
                    <a:pt x="326" y="1230"/>
                    <a:pt x="321" y="1233"/>
                  </a:cubicBezTo>
                  <a:cubicBezTo>
                    <a:pt x="318" y="1235"/>
                    <a:pt x="317" y="1236"/>
                    <a:pt x="315" y="1236"/>
                  </a:cubicBezTo>
                  <a:cubicBezTo>
                    <a:pt x="313" y="1236"/>
                    <a:pt x="313" y="1232"/>
                    <a:pt x="315" y="1224"/>
                  </a:cubicBezTo>
                  <a:cubicBezTo>
                    <a:pt x="319" y="1214"/>
                    <a:pt x="313" y="1203"/>
                    <a:pt x="302" y="1200"/>
                  </a:cubicBezTo>
                  <a:cubicBezTo>
                    <a:pt x="300" y="1198"/>
                    <a:pt x="298" y="1195"/>
                    <a:pt x="305" y="1190"/>
                  </a:cubicBezTo>
                  <a:cubicBezTo>
                    <a:pt x="310" y="1184"/>
                    <a:pt x="313" y="1175"/>
                    <a:pt x="302" y="1175"/>
                  </a:cubicBezTo>
                  <a:cubicBezTo>
                    <a:pt x="301" y="1175"/>
                    <a:pt x="299" y="1175"/>
                    <a:pt x="296" y="1176"/>
                  </a:cubicBezTo>
                  <a:cubicBezTo>
                    <a:pt x="295" y="1172"/>
                    <a:pt x="295" y="1172"/>
                    <a:pt x="302" y="1168"/>
                  </a:cubicBezTo>
                  <a:cubicBezTo>
                    <a:pt x="306" y="1163"/>
                    <a:pt x="310" y="1159"/>
                    <a:pt x="308" y="1159"/>
                  </a:cubicBezTo>
                  <a:cubicBezTo>
                    <a:pt x="307" y="1159"/>
                    <a:pt x="304" y="1160"/>
                    <a:pt x="298" y="1162"/>
                  </a:cubicBezTo>
                  <a:cubicBezTo>
                    <a:pt x="288" y="1161"/>
                    <a:pt x="282" y="1150"/>
                    <a:pt x="286" y="1141"/>
                  </a:cubicBezTo>
                  <a:cubicBezTo>
                    <a:pt x="285" y="1139"/>
                    <a:pt x="284" y="1137"/>
                    <a:pt x="282" y="1137"/>
                  </a:cubicBezTo>
                  <a:cubicBezTo>
                    <a:pt x="281" y="1137"/>
                    <a:pt x="279" y="1138"/>
                    <a:pt x="276" y="1140"/>
                  </a:cubicBezTo>
                  <a:lnTo>
                    <a:pt x="268" y="1144"/>
                  </a:lnTo>
                  <a:cubicBezTo>
                    <a:pt x="276" y="1137"/>
                    <a:pt x="279" y="1134"/>
                    <a:pt x="277" y="1134"/>
                  </a:cubicBezTo>
                  <a:cubicBezTo>
                    <a:pt x="276" y="1134"/>
                    <a:pt x="272" y="1135"/>
                    <a:pt x="265" y="1138"/>
                  </a:cubicBezTo>
                  <a:cubicBezTo>
                    <a:pt x="262" y="1139"/>
                    <a:pt x="260" y="1140"/>
                    <a:pt x="259" y="1140"/>
                  </a:cubicBezTo>
                  <a:cubicBezTo>
                    <a:pt x="258" y="1140"/>
                    <a:pt x="259" y="1138"/>
                    <a:pt x="264" y="1135"/>
                  </a:cubicBezTo>
                  <a:cubicBezTo>
                    <a:pt x="269" y="1128"/>
                    <a:pt x="267" y="1124"/>
                    <a:pt x="267" y="1124"/>
                  </a:cubicBezTo>
                  <a:cubicBezTo>
                    <a:pt x="257" y="1116"/>
                    <a:pt x="248" y="1106"/>
                    <a:pt x="241" y="1096"/>
                  </a:cubicBezTo>
                  <a:cubicBezTo>
                    <a:pt x="229" y="1076"/>
                    <a:pt x="224" y="1067"/>
                    <a:pt x="218" y="1067"/>
                  </a:cubicBezTo>
                  <a:cubicBezTo>
                    <a:pt x="217" y="1067"/>
                    <a:pt x="216" y="1067"/>
                    <a:pt x="214" y="1068"/>
                  </a:cubicBezTo>
                  <a:cubicBezTo>
                    <a:pt x="212" y="1068"/>
                    <a:pt x="210" y="1069"/>
                    <a:pt x="209" y="1069"/>
                  </a:cubicBezTo>
                  <a:cubicBezTo>
                    <a:pt x="206" y="1069"/>
                    <a:pt x="207" y="1067"/>
                    <a:pt x="211" y="1062"/>
                  </a:cubicBezTo>
                  <a:cubicBezTo>
                    <a:pt x="217" y="1055"/>
                    <a:pt x="214" y="1051"/>
                    <a:pt x="213" y="1049"/>
                  </a:cubicBezTo>
                  <a:cubicBezTo>
                    <a:pt x="211" y="1046"/>
                    <a:pt x="210" y="1042"/>
                    <a:pt x="217" y="1038"/>
                  </a:cubicBezTo>
                  <a:lnTo>
                    <a:pt x="217" y="1038"/>
                  </a:lnTo>
                  <a:cubicBezTo>
                    <a:pt x="213" y="1038"/>
                    <a:pt x="211" y="1038"/>
                    <a:pt x="209" y="1038"/>
                  </a:cubicBezTo>
                  <a:cubicBezTo>
                    <a:pt x="207" y="1038"/>
                    <a:pt x="207" y="1038"/>
                    <a:pt x="207" y="1037"/>
                  </a:cubicBezTo>
                  <a:cubicBezTo>
                    <a:pt x="212" y="1033"/>
                    <a:pt x="212" y="1030"/>
                    <a:pt x="206" y="1030"/>
                  </a:cubicBezTo>
                  <a:cubicBezTo>
                    <a:pt x="205" y="1030"/>
                    <a:pt x="203" y="1030"/>
                    <a:pt x="202" y="1030"/>
                  </a:cubicBezTo>
                  <a:cubicBezTo>
                    <a:pt x="195" y="1032"/>
                    <a:pt x="191" y="1034"/>
                    <a:pt x="190" y="1034"/>
                  </a:cubicBezTo>
                  <a:cubicBezTo>
                    <a:pt x="189" y="1034"/>
                    <a:pt x="193" y="1032"/>
                    <a:pt x="201" y="1028"/>
                  </a:cubicBezTo>
                  <a:cubicBezTo>
                    <a:pt x="206" y="1024"/>
                    <a:pt x="209" y="1015"/>
                    <a:pt x="207" y="1015"/>
                  </a:cubicBezTo>
                  <a:cubicBezTo>
                    <a:pt x="206" y="1015"/>
                    <a:pt x="205" y="1015"/>
                    <a:pt x="204" y="1016"/>
                  </a:cubicBezTo>
                  <a:cubicBezTo>
                    <a:pt x="202" y="1018"/>
                    <a:pt x="201" y="1018"/>
                    <a:pt x="199" y="1018"/>
                  </a:cubicBezTo>
                  <a:cubicBezTo>
                    <a:pt x="196" y="1018"/>
                    <a:pt x="192" y="1016"/>
                    <a:pt x="187" y="1016"/>
                  </a:cubicBezTo>
                  <a:cubicBezTo>
                    <a:pt x="186" y="1016"/>
                    <a:pt x="185" y="1016"/>
                    <a:pt x="184" y="1016"/>
                  </a:cubicBezTo>
                  <a:cubicBezTo>
                    <a:pt x="183" y="1013"/>
                    <a:pt x="181" y="1010"/>
                    <a:pt x="189" y="1005"/>
                  </a:cubicBezTo>
                  <a:cubicBezTo>
                    <a:pt x="194" y="999"/>
                    <a:pt x="180" y="988"/>
                    <a:pt x="171" y="988"/>
                  </a:cubicBezTo>
                  <a:cubicBezTo>
                    <a:pt x="170" y="988"/>
                    <a:pt x="170" y="988"/>
                    <a:pt x="169" y="988"/>
                  </a:cubicBezTo>
                  <a:cubicBezTo>
                    <a:pt x="167" y="989"/>
                    <a:pt x="165" y="990"/>
                    <a:pt x="164" y="990"/>
                  </a:cubicBezTo>
                  <a:cubicBezTo>
                    <a:pt x="162" y="990"/>
                    <a:pt x="163" y="987"/>
                    <a:pt x="168" y="985"/>
                  </a:cubicBezTo>
                  <a:cubicBezTo>
                    <a:pt x="175" y="981"/>
                    <a:pt x="174" y="977"/>
                    <a:pt x="173" y="974"/>
                  </a:cubicBezTo>
                  <a:lnTo>
                    <a:pt x="173" y="974"/>
                  </a:lnTo>
                  <a:cubicBezTo>
                    <a:pt x="172" y="974"/>
                    <a:pt x="171" y="974"/>
                    <a:pt x="170" y="974"/>
                  </a:cubicBezTo>
                  <a:cubicBezTo>
                    <a:pt x="166" y="974"/>
                    <a:pt x="173" y="971"/>
                    <a:pt x="178" y="967"/>
                  </a:cubicBezTo>
                  <a:cubicBezTo>
                    <a:pt x="189" y="967"/>
                    <a:pt x="186" y="964"/>
                    <a:pt x="184" y="957"/>
                  </a:cubicBezTo>
                  <a:lnTo>
                    <a:pt x="184" y="957"/>
                  </a:lnTo>
                  <a:cubicBezTo>
                    <a:pt x="184" y="957"/>
                    <a:pt x="183" y="957"/>
                    <a:pt x="183" y="957"/>
                  </a:cubicBezTo>
                  <a:cubicBezTo>
                    <a:pt x="175" y="957"/>
                    <a:pt x="169" y="944"/>
                    <a:pt x="165" y="936"/>
                  </a:cubicBezTo>
                  <a:cubicBezTo>
                    <a:pt x="158" y="920"/>
                    <a:pt x="150" y="919"/>
                    <a:pt x="131" y="918"/>
                  </a:cubicBezTo>
                  <a:lnTo>
                    <a:pt x="115" y="920"/>
                  </a:lnTo>
                  <a:lnTo>
                    <a:pt x="130" y="914"/>
                  </a:lnTo>
                  <a:cubicBezTo>
                    <a:pt x="138" y="911"/>
                    <a:pt x="146" y="908"/>
                    <a:pt x="154" y="903"/>
                  </a:cubicBezTo>
                  <a:cubicBezTo>
                    <a:pt x="153" y="902"/>
                    <a:pt x="152" y="901"/>
                    <a:pt x="150" y="901"/>
                  </a:cubicBezTo>
                  <a:cubicBezTo>
                    <a:pt x="147" y="901"/>
                    <a:pt x="141" y="903"/>
                    <a:pt x="136" y="905"/>
                  </a:cubicBezTo>
                  <a:cubicBezTo>
                    <a:pt x="134" y="906"/>
                    <a:pt x="133" y="906"/>
                    <a:pt x="132" y="906"/>
                  </a:cubicBezTo>
                  <a:cubicBezTo>
                    <a:pt x="128" y="906"/>
                    <a:pt x="128" y="902"/>
                    <a:pt x="132" y="895"/>
                  </a:cubicBezTo>
                  <a:cubicBezTo>
                    <a:pt x="138" y="885"/>
                    <a:pt x="138" y="882"/>
                    <a:pt x="128" y="882"/>
                  </a:cubicBezTo>
                  <a:cubicBezTo>
                    <a:pt x="127" y="878"/>
                    <a:pt x="126" y="875"/>
                    <a:pt x="134" y="868"/>
                  </a:cubicBezTo>
                  <a:cubicBezTo>
                    <a:pt x="133" y="867"/>
                    <a:pt x="133" y="866"/>
                    <a:pt x="131" y="866"/>
                  </a:cubicBezTo>
                  <a:cubicBezTo>
                    <a:pt x="130" y="866"/>
                    <a:pt x="128" y="866"/>
                    <a:pt x="125" y="867"/>
                  </a:cubicBezTo>
                  <a:cubicBezTo>
                    <a:pt x="123" y="868"/>
                    <a:pt x="122" y="868"/>
                    <a:pt x="121" y="868"/>
                  </a:cubicBezTo>
                  <a:cubicBezTo>
                    <a:pt x="117" y="868"/>
                    <a:pt x="117" y="865"/>
                    <a:pt x="123" y="861"/>
                  </a:cubicBezTo>
                  <a:cubicBezTo>
                    <a:pt x="138" y="853"/>
                    <a:pt x="137" y="844"/>
                    <a:pt x="130" y="844"/>
                  </a:cubicBezTo>
                  <a:cubicBezTo>
                    <a:pt x="130" y="844"/>
                    <a:pt x="129" y="845"/>
                    <a:pt x="128" y="845"/>
                  </a:cubicBezTo>
                  <a:cubicBezTo>
                    <a:pt x="126" y="845"/>
                    <a:pt x="125" y="846"/>
                    <a:pt x="124" y="846"/>
                  </a:cubicBezTo>
                  <a:cubicBezTo>
                    <a:pt x="120" y="846"/>
                    <a:pt x="119" y="843"/>
                    <a:pt x="119" y="839"/>
                  </a:cubicBezTo>
                  <a:cubicBezTo>
                    <a:pt x="118" y="836"/>
                    <a:pt x="117" y="832"/>
                    <a:pt x="108" y="831"/>
                  </a:cubicBezTo>
                  <a:lnTo>
                    <a:pt x="107" y="825"/>
                  </a:lnTo>
                  <a:cubicBezTo>
                    <a:pt x="106" y="823"/>
                    <a:pt x="107" y="822"/>
                    <a:pt x="109" y="822"/>
                  </a:cubicBezTo>
                  <a:cubicBezTo>
                    <a:pt x="111" y="822"/>
                    <a:pt x="115" y="824"/>
                    <a:pt x="116" y="826"/>
                  </a:cubicBezTo>
                  <a:lnTo>
                    <a:pt x="122" y="821"/>
                  </a:lnTo>
                  <a:cubicBezTo>
                    <a:pt x="121" y="813"/>
                    <a:pt x="121" y="810"/>
                    <a:pt x="112" y="809"/>
                  </a:cubicBezTo>
                  <a:cubicBezTo>
                    <a:pt x="95" y="808"/>
                    <a:pt x="95" y="808"/>
                    <a:pt x="112" y="804"/>
                  </a:cubicBezTo>
                  <a:cubicBezTo>
                    <a:pt x="120" y="803"/>
                    <a:pt x="128" y="799"/>
                    <a:pt x="119" y="797"/>
                  </a:cubicBezTo>
                  <a:cubicBezTo>
                    <a:pt x="102" y="795"/>
                    <a:pt x="110" y="791"/>
                    <a:pt x="118" y="790"/>
                  </a:cubicBezTo>
                  <a:cubicBezTo>
                    <a:pt x="121" y="790"/>
                    <a:pt x="123" y="790"/>
                    <a:pt x="125" y="790"/>
                  </a:cubicBezTo>
                  <a:cubicBezTo>
                    <a:pt x="135" y="790"/>
                    <a:pt x="133" y="789"/>
                    <a:pt x="117" y="779"/>
                  </a:cubicBezTo>
                  <a:cubicBezTo>
                    <a:pt x="117" y="772"/>
                    <a:pt x="106" y="760"/>
                    <a:pt x="106" y="748"/>
                  </a:cubicBezTo>
                  <a:cubicBezTo>
                    <a:pt x="104" y="734"/>
                    <a:pt x="104" y="727"/>
                    <a:pt x="113" y="723"/>
                  </a:cubicBezTo>
                  <a:lnTo>
                    <a:pt x="113" y="723"/>
                  </a:lnTo>
                  <a:cubicBezTo>
                    <a:pt x="114" y="723"/>
                    <a:pt x="115" y="723"/>
                    <a:pt x="116" y="723"/>
                  </a:cubicBezTo>
                  <a:cubicBezTo>
                    <a:pt x="117" y="723"/>
                    <a:pt x="119" y="723"/>
                    <a:pt x="121" y="723"/>
                  </a:cubicBezTo>
                  <a:cubicBezTo>
                    <a:pt x="122" y="722"/>
                    <a:pt x="122" y="722"/>
                    <a:pt x="122" y="722"/>
                  </a:cubicBezTo>
                  <a:lnTo>
                    <a:pt x="122" y="722"/>
                  </a:lnTo>
                  <a:cubicBezTo>
                    <a:pt x="120" y="722"/>
                    <a:pt x="117" y="723"/>
                    <a:pt x="113" y="723"/>
                  </a:cubicBezTo>
                  <a:cubicBezTo>
                    <a:pt x="113" y="723"/>
                    <a:pt x="113" y="723"/>
                    <a:pt x="113" y="723"/>
                  </a:cubicBezTo>
                  <a:lnTo>
                    <a:pt x="113" y="723"/>
                  </a:lnTo>
                  <a:cubicBezTo>
                    <a:pt x="104" y="722"/>
                    <a:pt x="104" y="718"/>
                    <a:pt x="104" y="709"/>
                  </a:cubicBezTo>
                  <a:cubicBezTo>
                    <a:pt x="112" y="699"/>
                    <a:pt x="103" y="691"/>
                    <a:pt x="95" y="688"/>
                  </a:cubicBezTo>
                  <a:cubicBezTo>
                    <a:pt x="95" y="690"/>
                    <a:pt x="95" y="692"/>
                    <a:pt x="95" y="694"/>
                  </a:cubicBezTo>
                  <a:cubicBezTo>
                    <a:pt x="79" y="694"/>
                    <a:pt x="79" y="691"/>
                    <a:pt x="88" y="684"/>
                  </a:cubicBezTo>
                  <a:cubicBezTo>
                    <a:pt x="88" y="681"/>
                    <a:pt x="92" y="681"/>
                    <a:pt x="97" y="681"/>
                  </a:cubicBezTo>
                  <a:cubicBezTo>
                    <a:pt x="99" y="681"/>
                    <a:pt x="102" y="681"/>
                    <a:pt x="104" y="681"/>
                  </a:cubicBezTo>
                  <a:cubicBezTo>
                    <a:pt x="113" y="681"/>
                    <a:pt x="122" y="678"/>
                    <a:pt x="122" y="674"/>
                  </a:cubicBezTo>
                  <a:cubicBezTo>
                    <a:pt x="122" y="672"/>
                    <a:pt x="122" y="670"/>
                    <a:pt x="119" y="670"/>
                  </a:cubicBezTo>
                  <a:cubicBezTo>
                    <a:pt x="118" y="670"/>
                    <a:pt x="116" y="670"/>
                    <a:pt x="113" y="671"/>
                  </a:cubicBezTo>
                  <a:cubicBezTo>
                    <a:pt x="106" y="670"/>
                    <a:pt x="106" y="670"/>
                    <a:pt x="106" y="666"/>
                  </a:cubicBezTo>
                  <a:cubicBezTo>
                    <a:pt x="106" y="663"/>
                    <a:pt x="107" y="660"/>
                    <a:pt x="98" y="655"/>
                  </a:cubicBezTo>
                  <a:cubicBezTo>
                    <a:pt x="90" y="655"/>
                    <a:pt x="90" y="652"/>
                    <a:pt x="90" y="647"/>
                  </a:cubicBezTo>
                  <a:cubicBezTo>
                    <a:pt x="94" y="646"/>
                    <a:pt x="99" y="643"/>
                    <a:pt x="99" y="637"/>
                  </a:cubicBezTo>
                  <a:lnTo>
                    <a:pt x="108" y="638"/>
                  </a:lnTo>
                  <a:cubicBezTo>
                    <a:pt x="113" y="638"/>
                    <a:pt x="119" y="638"/>
                    <a:pt x="125" y="636"/>
                  </a:cubicBezTo>
                  <a:cubicBezTo>
                    <a:pt x="125" y="633"/>
                    <a:pt x="117" y="633"/>
                    <a:pt x="117" y="633"/>
                  </a:cubicBezTo>
                  <a:cubicBezTo>
                    <a:pt x="108" y="632"/>
                    <a:pt x="122" y="548"/>
                    <a:pt x="127" y="537"/>
                  </a:cubicBezTo>
                  <a:cubicBezTo>
                    <a:pt x="136" y="533"/>
                    <a:pt x="140" y="524"/>
                    <a:pt x="133" y="524"/>
                  </a:cubicBezTo>
                  <a:cubicBezTo>
                    <a:pt x="132" y="524"/>
                    <a:pt x="132" y="524"/>
                    <a:pt x="131" y="524"/>
                  </a:cubicBezTo>
                  <a:cubicBezTo>
                    <a:pt x="122" y="522"/>
                    <a:pt x="127" y="505"/>
                    <a:pt x="135" y="485"/>
                  </a:cubicBezTo>
                  <a:cubicBezTo>
                    <a:pt x="144" y="461"/>
                    <a:pt x="150" y="444"/>
                    <a:pt x="143" y="442"/>
                  </a:cubicBezTo>
                  <a:cubicBezTo>
                    <a:pt x="143" y="442"/>
                    <a:pt x="145" y="439"/>
                    <a:pt x="148" y="432"/>
                  </a:cubicBezTo>
                  <a:cubicBezTo>
                    <a:pt x="150" y="425"/>
                    <a:pt x="146" y="415"/>
                    <a:pt x="148" y="412"/>
                  </a:cubicBezTo>
                  <a:cubicBezTo>
                    <a:pt x="144" y="408"/>
                    <a:pt x="143" y="405"/>
                    <a:pt x="145" y="405"/>
                  </a:cubicBezTo>
                  <a:cubicBezTo>
                    <a:pt x="146" y="405"/>
                    <a:pt x="147" y="406"/>
                    <a:pt x="149" y="408"/>
                  </a:cubicBezTo>
                  <a:cubicBezTo>
                    <a:pt x="155" y="411"/>
                    <a:pt x="161" y="414"/>
                    <a:pt x="164" y="414"/>
                  </a:cubicBezTo>
                  <a:cubicBezTo>
                    <a:pt x="165" y="414"/>
                    <a:pt x="166" y="414"/>
                    <a:pt x="166" y="413"/>
                  </a:cubicBezTo>
                  <a:cubicBezTo>
                    <a:pt x="169" y="406"/>
                    <a:pt x="162" y="403"/>
                    <a:pt x="155" y="398"/>
                  </a:cubicBezTo>
                  <a:cubicBezTo>
                    <a:pt x="147" y="395"/>
                    <a:pt x="148" y="392"/>
                    <a:pt x="148" y="392"/>
                  </a:cubicBezTo>
                  <a:cubicBezTo>
                    <a:pt x="149" y="390"/>
                    <a:pt x="150" y="389"/>
                    <a:pt x="151" y="389"/>
                  </a:cubicBezTo>
                  <a:cubicBezTo>
                    <a:pt x="152" y="389"/>
                    <a:pt x="154" y="390"/>
                    <a:pt x="157" y="392"/>
                  </a:cubicBezTo>
                  <a:lnTo>
                    <a:pt x="173" y="399"/>
                  </a:lnTo>
                  <a:lnTo>
                    <a:pt x="174" y="397"/>
                  </a:lnTo>
                  <a:cubicBezTo>
                    <a:pt x="167" y="393"/>
                    <a:pt x="168" y="389"/>
                    <a:pt x="168" y="389"/>
                  </a:cubicBezTo>
                  <a:cubicBezTo>
                    <a:pt x="169" y="389"/>
                    <a:pt x="170" y="388"/>
                    <a:pt x="171" y="388"/>
                  </a:cubicBezTo>
                  <a:cubicBezTo>
                    <a:pt x="172" y="388"/>
                    <a:pt x="176" y="390"/>
                    <a:pt x="185" y="395"/>
                  </a:cubicBezTo>
                  <a:cubicBezTo>
                    <a:pt x="191" y="398"/>
                    <a:pt x="195" y="399"/>
                    <a:pt x="197" y="399"/>
                  </a:cubicBezTo>
                  <a:cubicBezTo>
                    <a:pt x="200" y="399"/>
                    <a:pt x="197" y="395"/>
                    <a:pt x="190" y="388"/>
                  </a:cubicBezTo>
                  <a:lnTo>
                    <a:pt x="185" y="378"/>
                  </a:lnTo>
                  <a:lnTo>
                    <a:pt x="185" y="378"/>
                  </a:lnTo>
                  <a:cubicBezTo>
                    <a:pt x="188" y="379"/>
                    <a:pt x="190" y="379"/>
                    <a:pt x="191" y="379"/>
                  </a:cubicBezTo>
                  <a:cubicBezTo>
                    <a:pt x="199" y="379"/>
                    <a:pt x="190" y="368"/>
                    <a:pt x="185" y="362"/>
                  </a:cubicBezTo>
                  <a:lnTo>
                    <a:pt x="185" y="362"/>
                  </a:lnTo>
                  <a:cubicBezTo>
                    <a:pt x="190" y="364"/>
                    <a:pt x="194" y="365"/>
                    <a:pt x="197" y="365"/>
                  </a:cubicBezTo>
                  <a:cubicBezTo>
                    <a:pt x="202" y="365"/>
                    <a:pt x="200" y="361"/>
                    <a:pt x="191" y="352"/>
                  </a:cubicBezTo>
                  <a:cubicBezTo>
                    <a:pt x="185" y="349"/>
                    <a:pt x="186" y="346"/>
                    <a:pt x="191" y="346"/>
                  </a:cubicBezTo>
                  <a:cubicBezTo>
                    <a:pt x="192" y="346"/>
                    <a:pt x="194" y="347"/>
                    <a:pt x="195" y="347"/>
                  </a:cubicBezTo>
                  <a:cubicBezTo>
                    <a:pt x="196" y="347"/>
                    <a:pt x="197" y="347"/>
                    <a:pt x="198" y="347"/>
                  </a:cubicBezTo>
                  <a:cubicBezTo>
                    <a:pt x="205" y="347"/>
                    <a:pt x="206" y="344"/>
                    <a:pt x="210" y="339"/>
                  </a:cubicBezTo>
                  <a:cubicBezTo>
                    <a:pt x="205" y="332"/>
                    <a:pt x="220" y="312"/>
                    <a:pt x="238" y="288"/>
                  </a:cubicBezTo>
                  <a:cubicBezTo>
                    <a:pt x="259" y="265"/>
                    <a:pt x="274" y="249"/>
                    <a:pt x="268" y="244"/>
                  </a:cubicBezTo>
                  <a:cubicBezTo>
                    <a:pt x="269" y="242"/>
                    <a:pt x="270" y="241"/>
                    <a:pt x="271" y="241"/>
                  </a:cubicBezTo>
                  <a:cubicBezTo>
                    <a:pt x="273" y="241"/>
                    <a:pt x="275" y="242"/>
                    <a:pt x="279" y="244"/>
                  </a:cubicBezTo>
                  <a:cubicBezTo>
                    <a:pt x="281" y="246"/>
                    <a:pt x="283" y="247"/>
                    <a:pt x="284" y="247"/>
                  </a:cubicBezTo>
                  <a:cubicBezTo>
                    <a:pt x="285" y="247"/>
                    <a:pt x="284" y="242"/>
                    <a:pt x="278" y="232"/>
                  </a:cubicBezTo>
                  <a:cubicBezTo>
                    <a:pt x="276" y="228"/>
                    <a:pt x="273" y="223"/>
                    <a:pt x="274" y="223"/>
                  </a:cubicBezTo>
                  <a:lnTo>
                    <a:pt x="274" y="223"/>
                  </a:lnTo>
                  <a:cubicBezTo>
                    <a:pt x="275" y="223"/>
                    <a:pt x="277" y="225"/>
                    <a:pt x="282" y="230"/>
                  </a:cubicBezTo>
                  <a:cubicBezTo>
                    <a:pt x="283" y="232"/>
                    <a:pt x="285" y="233"/>
                    <a:pt x="287" y="233"/>
                  </a:cubicBezTo>
                  <a:cubicBezTo>
                    <a:pt x="291" y="233"/>
                    <a:pt x="296" y="228"/>
                    <a:pt x="303" y="222"/>
                  </a:cubicBezTo>
                  <a:cubicBezTo>
                    <a:pt x="311" y="215"/>
                    <a:pt x="322" y="205"/>
                    <a:pt x="316" y="199"/>
                  </a:cubicBezTo>
                  <a:cubicBezTo>
                    <a:pt x="316" y="193"/>
                    <a:pt x="316" y="190"/>
                    <a:pt x="317" y="190"/>
                  </a:cubicBezTo>
                  <a:cubicBezTo>
                    <a:pt x="317" y="190"/>
                    <a:pt x="318" y="192"/>
                    <a:pt x="320" y="196"/>
                  </a:cubicBezTo>
                  <a:cubicBezTo>
                    <a:pt x="323" y="203"/>
                    <a:pt x="328" y="206"/>
                    <a:pt x="333" y="206"/>
                  </a:cubicBezTo>
                  <a:cubicBezTo>
                    <a:pt x="340" y="206"/>
                    <a:pt x="346" y="199"/>
                    <a:pt x="344" y="187"/>
                  </a:cubicBezTo>
                  <a:cubicBezTo>
                    <a:pt x="346" y="187"/>
                    <a:pt x="347" y="186"/>
                    <a:pt x="349" y="186"/>
                  </a:cubicBezTo>
                  <a:cubicBezTo>
                    <a:pt x="351" y="186"/>
                    <a:pt x="353" y="187"/>
                    <a:pt x="356" y="191"/>
                  </a:cubicBezTo>
                  <a:cubicBezTo>
                    <a:pt x="359" y="189"/>
                    <a:pt x="361" y="186"/>
                    <a:pt x="365" y="173"/>
                  </a:cubicBezTo>
                  <a:cubicBezTo>
                    <a:pt x="368" y="172"/>
                    <a:pt x="379" y="163"/>
                    <a:pt x="386" y="159"/>
                  </a:cubicBezTo>
                  <a:cubicBezTo>
                    <a:pt x="389" y="155"/>
                    <a:pt x="393" y="149"/>
                    <a:pt x="393" y="144"/>
                  </a:cubicBezTo>
                  <a:lnTo>
                    <a:pt x="396" y="143"/>
                  </a:lnTo>
                  <a:cubicBezTo>
                    <a:pt x="397" y="144"/>
                    <a:pt x="399" y="145"/>
                    <a:pt x="401" y="145"/>
                  </a:cubicBezTo>
                  <a:cubicBezTo>
                    <a:pt x="408" y="145"/>
                    <a:pt x="422" y="138"/>
                    <a:pt x="439" y="129"/>
                  </a:cubicBezTo>
                  <a:cubicBezTo>
                    <a:pt x="455" y="120"/>
                    <a:pt x="470" y="113"/>
                    <a:pt x="479" y="113"/>
                  </a:cubicBezTo>
                  <a:cubicBezTo>
                    <a:pt x="483" y="113"/>
                    <a:pt x="485" y="114"/>
                    <a:pt x="487" y="116"/>
                  </a:cubicBezTo>
                  <a:cubicBezTo>
                    <a:pt x="487" y="116"/>
                    <a:pt x="490" y="115"/>
                    <a:pt x="490" y="104"/>
                  </a:cubicBezTo>
                  <a:cubicBezTo>
                    <a:pt x="488" y="94"/>
                    <a:pt x="489" y="89"/>
                    <a:pt x="491" y="89"/>
                  </a:cubicBezTo>
                  <a:cubicBezTo>
                    <a:pt x="493" y="89"/>
                    <a:pt x="495" y="91"/>
                    <a:pt x="497" y="93"/>
                  </a:cubicBezTo>
                  <a:cubicBezTo>
                    <a:pt x="501" y="99"/>
                    <a:pt x="505" y="102"/>
                    <a:pt x="509" y="102"/>
                  </a:cubicBezTo>
                  <a:cubicBezTo>
                    <a:pt x="515" y="102"/>
                    <a:pt x="519" y="96"/>
                    <a:pt x="517" y="85"/>
                  </a:cubicBezTo>
                  <a:lnTo>
                    <a:pt x="517" y="85"/>
                  </a:lnTo>
                  <a:cubicBezTo>
                    <a:pt x="518" y="87"/>
                    <a:pt x="519" y="90"/>
                    <a:pt x="521" y="93"/>
                  </a:cubicBezTo>
                  <a:cubicBezTo>
                    <a:pt x="524" y="98"/>
                    <a:pt x="526" y="100"/>
                    <a:pt x="528" y="100"/>
                  </a:cubicBezTo>
                  <a:cubicBezTo>
                    <a:pt x="533" y="100"/>
                    <a:pt x="536" y="91"/>
                    <a:pt x="534" y="80"/>
                  </a:cubicBezTo>
                  <a:lnTo>
                    <a:pt x="534" y="80"/>
                  </a:lnTo>
                  <a:cubicBezTo>
                    <a:pt x="538" y="84"/>
                    <a:pt x="542" y="89"/>
                    <a:pt x="545" y="89"/>
                  </a:cubicBezTo>
                  <a:cubicBezTo>
                    <a:pt x="546" y="89"/>
                    <a:pt x="547" y="88"/>
                    <a:pt x="548" y="84"/>
                  </a:cubicBezTo>
                  <a:cubicBezTo>
                    <a:pt x="551" y="84"/>
                    <a:pt x="551" y="84"/>
                    <a:pt x="555" y="100"/>
                  </a:cubicBezTo>
                  <a:cubicBezTo>
                    <a:pt x="559" y="107"/>
                    <a:pt x="561" y="116"/>
                    <a:pt x="564" y="116"/>
                  </a:cubicBezTo>
                  <a:cubicBezTo>
                    <a:pt x="564" y="116"/>
                    <a:pt x="564" y="116"/>
                    <a:pt x="564" y="116"/>
                  </a:cubicBezTo>
                  <a:cubicBezTo>
                    <a:pt x="568" y="115"/>
                    <a:pt x="564" y="107"/>
                    <a:pt x="562" y="98"/>
                  </a:cubicBezTo>
                  <a:lnTo>
                    <a:pt x="569" y="97"/>
                  </a:lnTo>
                  <a:cubicBezTo>
                    <a:pt x="569" y="97"/>
                    <a:pt x="572" y="95"/>
                    <a:pt x="570" y="88"/>
                  </a:cubicBezTo>
                  <a:cubicBezTo>
                    <a:pt x="568" y="79"/>
                    <a:pt x="571" y="79"/>
                    <a:pt x="574" y="78"/>
                  </a:cubicBezTo>
                  <a:cubicBezTo>
                    <a:pt x="575" y="80"/>
                    <a:pt x="576" y="81"/>
                    <a:pt x="576" y="81"/>
                  </a:cubicBezTo>
                  <a:cubicBezTo>
                    <a:pt x="577" y="81"/>
                    <a:pt x="576" y="74"/>
                    <a:pt x="572" y="69"/>
                  </a:cubicBezTo>
                  <a:cubicBezTo>
                    <a:pt x="570" y="61"/>
                    <a:pt x="568" y="53"/>
                    <a:pt x="572" y="52"/>
                  </a:cubicBezTo>
                  <a:lnTo>
                    <a:pt x="568" y="35"/>
                  </a:lnTo>
                  <a:cubicBezTo>
                    <a:pt x="563" y="19"/>
                    <a:pt x="561" y="10"/>
                    <a:pt x="551" y="5"/>
                  </a:cubicBezTo>
                  <a:cubicBezTo>
                    <a:pt x="543" y="2"/>
                    <a:pt x="536" y="0"/>
                    <a:pt x="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33"/>
            <p:cNvSpPr/>
            <p:nvPr/>
          </p:nvSpPr>
          <p:spPr>
            <a:xfrm>
              <a:off x="1979770" y="2073679"/>
              <a:ext cx="70824" cy="94199"/>
            </a:xfrm>
            <a:custGeom>
              <a:avLst/>
              <a:gdLst/>
              <a:ahLst/>
              <a:cxnLst/>
              <a:rect l="l" t="t" r="r" b="b"/>
              <a:pathLst>
                <a:path w="709" h="943" extrusionOk="0">
                  <a:moveTo>
                    <a:pt x="169" y="27"/>
                  </a:moveTo>
                  <a:lnTo>
                    <a:pt x="163" y="33"/>
                  </a:lnTo>
                  <a:lnTo>
                    <a:pt x="163" y="34"/>
                  </a:lnTo>
                  <a:cubicBezTo>
                    <a:pt x="171" y="30"/>
                    <a:pt x="171" y="30"/>
                    <a:pt x="170" y="28"/>
                  </a:cubicBezTo>
                  <a:lnTo>
                    <a:pt x="169" y="27"/>
                  </a:lnTo>
                  <a:close/>
                  <a:moveTo>
                    <a:pt x="124" y="35"/>
                  </a:moveTo>
                  <a:cubicBezTo>
                    <a:pt x="125" y="35"/>
                    <a:pt x="125" y="36"/>
                    <a:pt x="125" y="36"/>
                  </a:cubicBezTo>
                  <a:cubicBezTo>
                    <a:pt x="126" y="37"/>
                    <a:pt x="126" y="37"/>
                    <a:pt x="118" y="42"/>
                  </a:cubicBezTo>
                  <a:cubicBezTo>
                    <a:pt x="118" y="42"/>
                    <a:pt x="113" y="44"/>
                    <a:pt x="111" y="44"/>
                  </a:cubicBezTo>
                  <a:cubicBezTo>
                    <a:pt x="111" y="44"/>
                    <a:pt x="110" y="44"/>
                    <a:pt x="110" y="44"/>
                  </a:cubicBezTo>
                  <a:lnTo>
                    <a:pt x="117" y="39"/>
                  </a:lnTo>
                  <a:cubicBezTo>
                    <a:pt x="121" y="36"/>
                    <a:pt x="123" y="35"/>
                    <a:pt x="124" y="35"/>
                  </a:cubicBezTo>
                  <a:close/>
                  <a:moveTo>
                    <a:pt x="131" y="47"/>
                  </a:moveTo>
                  <a:cubicBezTo>
                    <a:pt x="131" y="47"/>
                    <a:pt x="131" y="48"/>
                    <a:pt x="132" y="49"/>
                  </a:cubicBezTo>
                  <a:cubicBezTo>
                    <a:pt x="133" y="50"/>
                    <a:pt x="133" y="51"/>
                    <a:pt x="126" y="55"/>
                  </a:cubicBezTo>
                  <a:lnTo>
                    <a:pt x="125" y="54"/>
                  </a:lnTo>
                  <a:cubicBezTo>
                    <a:pt x="128" y="53"/>
                    <a:pt x="129" y="52"/>
                    <a:pt x="128" y="52"/>
                  </a:cubicBezTo>
                  <a:lnTo>
                    <a:pt x="128" y="52"/>
                  </a:lnTo>
                  <a:cubicBezTo>
                    <a:pt x="128" y="52"/>
                    <a:pt x="123" y="55"/>
                    <a:pt x="118" y="59"/>
                  </a:cubicBezTo>
                  <a:lnTo>
                    <a:pt x="104" y="68"/>
                  </a:lnTo>
                  <a:cubicBezTo>
                    <a:pt x="104" y="67"/>
                    <a:pt x="109" y="61"/>
                    <a:pt x="117" y="57"/>
                  </a:cubicBezTo>
                  <a:cubicBezTo>
                    <a:pt x="126" y="50"/>
                    <a:pt x="129" y="47"/>
                    <a:pt x="131" y="47"/>
                  </a:cubicBezTo>
                  <a:close/>
                  <a:moveTo>
                    <a:pt x="15" y="101"/>
                  </a:moveTo>
                  <a:cubicBezTo>
                    <a:pt x="11" y="104"/>
                    <a:pt x="5" y="106"/>
                    <a:pt x="1" y="109"/>
                  </a:cubicBezTo>
                  <a:lnTo>
                    <a:pt x="1" y="110"/>
                  </a:lnTo>
                  <a:cubicBezTo>
                    <a:pt x="1" y="110"/>
                    <a:pt x="1" y="111"/>
                    <a:pt x="1" y="111"/>
                  </a:cubicBezTo>
                  <a:cubicBezTo>
                    <a:pt x="3" y="111"/>
                    <a:pt x="9" y="107"/>
                    <a:pt x="16" y="103"/>
                  </a:cubicBezTo>
                  <a:lnTo>
                    <a:pt x="15" y="101"/>
                  </a:lnTo>
                  <a:close/>
                  <a:moveTo>
                    <a:pt x="145" y="125"/>
                  </a:moveTo>
                  <a:cubicBezTo>
                    <a:pt x="145" y="125"/>
                    <a:pt x="145" y="125"/>
                    <a:pt x="145" y="125"/>
                  </a:cubicBezTo>
                  <a:cubicBezTo>
                    <a:pt x="146" y="126"/>
                    <a:pt x="140" y="131"/>
                    <a:pt x="131" y="133"/>
                  </a:cubicBezTo>
                  <a:lnTo>
                    <a:pt x="130" y="131"/>
                  </a:lnTo>
                  <a:cubicBezTo>
                    <a:pt x="135" y="127"/>
                    <a:pt x="142" y="125"/>
                    <a:pt x="145" y="125"/>
                  </a:cubicBezTo>
                  <a:close/>
                  <a:moveTo>
                    <a:pt x="136" y="137"/>
                  </a:moveTo>
                  <a:cubicBezTo>
                    <a:pt x="135" y="137"/>
                    <a:pt x="130" y="139"/>
                    <a:pt x="126" y="142"/>
                  </a:cubicBezTo>
                  <a:cubicBezTo>
                    <a:pt x="118" y="146"/>
                    <a:pt x="119" y="147"/>
                    <a:pt x="121" y="150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4" y="150"/>
                    <a:pt x="130" y="147"/>
                    <a:pt x="130" y="147"/>
                  </a:cubicBezTo>
                  <a:cubicBezTo>
                    <a:pt x="136" y="143"/>
                    <a:pt x="135" y="142"/>
                    <a:pt x="135" y="141"/>
                  </a:cubicBezTo>
                  <a:cubicBezTo>
                    <a:pt x="137" y="138"/>
                    <a:pt x="138" y="137"/>
                    <a:pt x="136" y="137"/>
                  </a:cubicBezTo>
                  <a:close/>
                  <a:moveTo>
                    <a:pt x="210" y="153"/>
                  </a:moveTo>
                  <a:cubicBezTo>
                    <a:pt x="211" y="153"/>
                    <a:pt x="211" y="154"/>
                    <a:pt x="211" y="154"/>
                  </a:cubicBezTo>
                  <a:lnTo>
                    <a:pt x="204" y="159"/>
                  </a:lnTo>
                  <a:lnTo>
                    <a:pt x="196" y="162"/>
                  </a:lnTo>
                  <a:lnTo>
                    <a:pt x="202" y="156"/>
                  </a:lnTo>
                  <a:cubicBezTo>
                    <a:pt x="207" y="154"/>
                    <a:pt x="209" y="153"/>
                    <a:pt x="210" y="153"/>
                  </a:cubicBezTo>
                  <a:close/>
                  <a:moveTo>
                    <a:pt x="202" y="167"/>
                  </a:moveTo>
                  <a:cubicBezTo>
                    <a:pt x="203" y="167"/>
                    <a:pt x="199" y="169"/>
                    <a:pt x="192" y="173"/>
                  </a:cubicBezTo>
                  <a:cubicBezTo>
                    <a:pt x="186" y="178"/>
                    <a:pt x="178" y="182"/>
                    <a:pt x="170" y="184"/>
                  </a:cubicBezTo>
                  <a:lnTo>
                    <a:pt x="169" y="182"/>
                  </a:lnTo>
                  <a:lnTo>
                    <a:pt x="185" y="175"/>
                  </a:lnTo>
                  <a:cubicBezTo>
                    <a:pt x="196" y="170"/>
                    <a:pt x="202" y="167"/>
                    <a:pt x="202" y="167"/>
                  </a:cubicBezTo>
                  <a:close/>
                  <a:moveTo>
                    <a:pt x="240" y="176"/>
                  </a:moveTo>
                  <a:cubicBezTo>
                    <a:pt x="241" y="176"/>
                    <a:pt x="237" y="178"/>
                    <a:pt x="227" y="183"/>
                  </a:cubicBezTo>
                  <a:lnTo>
                    <a:pt x="211" y="190"/>
                  </a:lnTo>
                  <a:cubicBezTo>
                    <a:pt x="211" y="189"/>
                    <a:pt x="219" y="186"/>
                    <a:pt x="234" y="178"/>
                  </a:cubicBezTo>
                  <a:cubicBezTo>
                    <a:pt x="237" y="177"/>
                    <a:pt x="239" y="176"/>
                    <a:pt x="240" y="176"/>
                  </a:cubicBezTo>
                  <a:close/>
                  <a:moveTo>
                    <a:pt x="210" y="205"/>
                  </a:moveTo>
                  <a:lnTo>
                    <a:pt x="210" y="206"/>
                  </a:lnTo>
                  <a:cubicBezTo>
                    <a:pt x="204" y="210"/>
                    <a:pt x="198" y="214"/>
                    <a:pt x="196" y="214"/>
                  </a:cubicBezTo>
                  <a:cubicBezTo>
                    <a:pt x="196" y="214"/>
                    <a:pt x="196" y="214"/>
                    <a:pt x="196" y="214"/>
                  </a:cubicBezTo>
                  <a:lnTo>
                    <a:pt x="195" y="212"/>
                  </a:lnTo>
                  <a:cubicBezTo>
                    <a:pt x="200" y="209"/>
                    <a:pt x="205" y="207"/>
                    <a:pt x="210" y="205"/>
                  </a:cubicBezTo>
                  <a:close/>
                  <a:moveTo>
                    <a:pt x="343" y="216"/>
                  </a:moveTo>
                  <a:cubicBezTo>
                    <a:pt x="342" y="216"/>
                    <a:pt x="340" y="217"/>
                    <a:pt x="336" y="220"/>
                  </a:cubicBezTo>
                  <a:lnTo>
                    <a:pt x="337" y="223"/>
                  </a:lnTo>
                  <a:cubicBezTo>
                    <a:pt x="345" y="218"/>
                    <a:pt x="345" y="218"/>
                    <a:pt x="344" y="217"/>
                  </a:cubicBezTo>
                  <a:cubicBezTo>
                    <a:pt x="343" y="216"/>
                    <a:pt x="343" y="216"/>
                    <a:pt x="343" y="216"/>
                  </a:cubicBezTo>
                  <a:close/>
                  <a:moveTo>
                    <a:pt x="252" y="220"/>
                  </a:moveTo>
                  <a:cubicBezTo>
                    <a:pt x="253" y="220"/>
                    <a:pt x="247" y="225"/>
                    <a:pt x="235" y="232"/>
                  </a:cubicBezTo>
                  <a:lnTo>
                    <a:pt x="234" y="229"/>
                  </a:lnTo>
                  <a:cubicBezTo>
                    <a:pt x="240" y="225"/>
                    <a:pt x="247" y="221"/>
                    <a:pt x="248" y="221"/>
                  </a:cubicBezTo>
                  <a:cubicBezTo>
                    <a:pt x="248" y="221"/>
                    <a:pt x="248" y="221"/>
                    <a:pt x="248" y="221"/>
                  </a:cubicBezTo>
                  <a:cubicBezTo>
                    <a:pt x="250" y="221"/>
                    <a:pt x="251" y="220"/>
                    <a:pt x="252" y="220"/>
                  </a:cubicBezTo>
                  <a:close/>
                  <a:moveTo>
                    <a:pt x="254" y="230"/>
                  </a:moveTo>
                  <a:lnTo>
                    <a:pt x="254" y="232"/>
                  </a:lnTo>
                  <a:cubicBezTo>
                    <a:pt x="255" y="233"/>
                    <a:pt x="255" y="233"/>
                    <a:pt x="247" y="237"/>
                  </a:cubicBezTo>
                  <a:lnTo>
                    <a:pt x="247" y="236"/>
                  </a:lnTo>
                  <a:lnTo>
                    <a:pt x="254" y="230"/>
                  </a:lnTo>
                  <a:close/>
                  <a:moveTo>
                    <a:pt x="282" y="228"/>
                  </a:moveTo>
                  <a:cubicBezTo>
                    <a:pt x="278" y="232"/>
                    <a:pt x="273" y="235"/>
                    <a:pt x="269" y="238"/>
                  </a:cubicBezTo>
                  <a:cubicBezTo>
                    <a:pt x="269" y="238"/>
                    <a:pt x="269" y="238"/>
                    <a:pt x="269" y="238"/>
                  </a:cubicBezTo>
                  <a:cubicBezTo>
                    <a:pt x="270" y="238"/>
                    <a:pt x="277" y="235"/>
                    <a:pt x="277" y="235"/>
                  </a:cubicBezTo>
                  <a:cubicBezTo>
                    <a:pt x="277" y="235"/>
                    <a:pt x="283" y="230"/>
                    <a:pt x="283" y="229"/>
                  </a:cubicBezTo>
                  <a:lnTo>
                    <a:pt x="282" y="228"/>
                  </a:lnTo>
                  <a:close/>
                  <a:moveTo>
                    <a:pt x="201" y="240"/>
                  </a:moveTo>
                  <a:cubicBezTo>
                    <a:pt x="201" y="240"/>
                    <a:pt x="201" y="240"/>
                    <a:pt x="201" y="240"/>
                  </a:cubicBezTo>
                  <a:lnTo>
                    <a:pt x="195" y="245"/>
                  </a:lnTo>
                  <a:cubicBezTo>
                    <a:pt x="194" y="245"/>
                    <a:pt x="191" y="246"/>
                    <a:pt x="190" y="246"/>
                  </a:cubicBezTo>
                  <a:cubicBezTo>
                    <a:pt x="190" y="246"/>
                    <a:pt x="190" y="246"/>
                    <a:pt x="194" y="244"/>
                  </a:cubicBezTo>
                  <a:lnTo>
                    <a:pt x="192" y="244"/>
                  </a:lnTo>
                  <a:cubicBezTo>
                    <a:pt x="192" y="243"/>
                    <a:pt x="198" y="240"/>
                    <a:pt x="201" y="240"/>
                  </a:cubicBezTo>
                  <a:close/>
                  <a:moveTo>
                    <a:pt x="243" y="263"/>
                  </a:moveTo>
                  <a:cubicBezTo>
                    <a:pt x="243" y="263"/>
                    <a:pt x="243" y="263"/>
                    <a:pt x="243" y="263"/>
                  </a:cubicBezTo>
                  <a:cubicBezTo>
                    <a:pt x="244" y="264"/>
                    <a:pt x="244" y="265"/>
                    <a:pt x="237" y="270"/>
                  </a:cubicBezTo>
                  <a:cubicBezTo>
                    <a:pt x="237" y="270"/>
                    <a:pt x="231" y="273"/>
                    <a:pt x="230" y="273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8" y="272"/>
                    <a:pt x="235" y="266"/>
                    <a:pt x="235" y="266"/>
                  </a:cubicBezTo>
                  <a:cubicBezTo>
                    <a:pt x="240" y="263"/>
                    <a:pt x="242" y="263"/>
                    <a:pt x="243" y="263"/>
                  </a:cubicBezTo>
                  <a:close/>
                  <a:moveTo>
                    <a:pt x="253" y="283"/>
                  </a:moveTo>
                  <a:cubicBezTo>
                    <a:pt x="254" y="283"/>
                    <a:pt x="254" y="283"/>
                    <a:pt x="255" y="284"/>
                  </a:cubicBezTo>
                  <a:cubicBezTo>
                    <a:pt x="255" y="285"/>
                    <a:pt x="248" y="290"/>
                    <a:pt x="248" y="290"/>
                  </a:cubicBezTo>
                  <a:cubicBezTo>
                    <a:pt x="246" y="291"/>
                    <a:pt x="245" y="292"/>
                    <a:pt x="245" y="292"/>
                  </a:cubicBezTo>
                  <a:cubicBezTo>
                    <a:pt x="244" y="292"/>
                    <a:pt x="247" y="288"/>
                    <a:pt x="247" y="288"/>
                  </a:cubicBezTo>
                  <a:cubicBezTo>
                    <a:pt x="251" y="284"/>
                    <a:pt x="252" y="283"/>
                    <a:pt x="253" y="283"/>
                  </a:cubicBezTo>
                  <a:close/>
                  <a:moveTo>
                    <a:pt x="283" y="290"/>
                  </a:moveTo>
                  <a:cubicBezTo>
                    <a:pt x="284" y="290"/>
                    <a:pt x="282" y="292"/>
                    <a:pt x="273" y="299"/>
                  </a:cubicBezTo>
                  <a:cubicBezTo>
                    <a:pt x="268" y="302"/>
                    <a:pt x="266" y="303"/>
                    <a:pt x="266" y="303"/>
                  </a:cubicBezTo>
                  <a:cubicBezTo>
                    <a:pt x="265" y="303"/>
                    <a:pt x="265" y="303"/>
                    <a:pt x="265" y="302"/>
                  </a:cubicBezTo>
                  <a:cubicBezTo>
                    <a:pt x="270" y="299"/>
                    <a:pt x="274" y="295"/>
                    <a:pt x="279" y="292"/>
                  </a:cubicBezTo>
                  <a:cubicBezTo>
                    <a:pt x="281" y="290"/>
                    <a:pt x="283" y="290"/>
                    <a:pt x="283" y="290"/>
                  </a:cubicBezTo>
                  <a:close/>
                  <a:moveTo>
                    <a:pt x="283" y="301"/>
                  </a:moveTo>
                  <a:lnTo>
                    <a:pt x="284" y="302"/>
                  </a:lnTo>
                  <a:cubicBezTo>
                    <a:pt x="278" y="306"/>
                    <a:pt x="271" y="310"/>
                    <a:pt x="270" y="310"/>
                  </a:cubicBezTo>
                  <a:cubicBezTo>
                    <a:pt x="270" y="310"/>
                    <a:pt x="270" y="310"/>
                    <a:pt x="270" y="310"/>
                  </a:cubicBezTo>
                  <a:lnTo>
                    <a:pt x="275" y="304"/>
                  </a:lnTo>
                  <a:lnTo>
                    <a:pt x="283" y="301"/>
                  </a:lnTo>
                  <a:close/>
                  <a:moveTo>
                    <a:pt x="107" y="368"/>
                  </a:moveTo>
                  <a:lnTo>
                    <a:pt x="107" y="368"/>
                  </a:lnTo>
                  <a:cubicBezTo>
                    <a:pt x="102" y="371"/>
                    <a:pt x="97" y="373"/>
                    <a:pt x="91" y="376"/>
                  </a:cubicBezTo>
                  <a:cubicBezTo>
                    <a:pt x="88" y="378"/>
                    <a:pt x="87" y="380"/>
                    <a:pt x="87" y="380"/>
                  </a:cubicBezTo>
                  <a:cubicBezTo>
                    <a:pt x="88" y="380"/>
                    <a:pt x="92" y="378"/>
                    <a:pt x="100" y="374"/>
                  </a:cubicBezTo>
                  <a:cubicBezTo>
                    <a:pt x="107" y="370"/>
                    <a:pt x="107" y="370"/>
                    <a:pt x="107" y="368"/>
                  </a:cubicBezTo>
                  <a:close/>
                  <a:moveTo>
                    <a:pt x="309" y="381"/>
                  </a:moveTo>
                  <a:lnTo>
                    <a:pt x="309" y="382"/>
                  </a:lnTo>
                  <a:cubicBezTo>
                    <a:pt x="303" y="386"/>
                    <a:pt x="297" y="390"/>
                    <a:pt x="295" y="390"/>
                  </a:cubicBezTo>
                  <a:cubicBezTo>
                    <a:pt x="295" y="390"/>
                    <a:pt x="295" y="390"/>
                    <a:pt x="294" y="390"/>
                  </a:cubicBezTo>
                  <a:lnTo>
                    <a:pt x="301" y="384"/>
                  </a:lnTo>
                  <a:lnTo>
                    <a:pt x="309" y="381"/>
                  </a:lnTo>
                  <a:close/>
                  <a:moveTo>
                    <a:pt x="392" y="389"/>
                  </a:moveTo>
                  <a:lnTo>
                    <a:pt x="392" y="390"/>
                  </a:lnTo>
                  <a:cubicBezTo>
                    <a:pt x="386" y="394"/>
                    <a:pt x="379" y="398"/>
                    <a:pt x="378" y="398"/>
                  </a:cubicBezTo>
                  <a:cubicBezTo>
                    <a:pt x="378" y="398"/>
                    <a:pt x="377" y="398"/>
                    <a:pt x="377" y="398"/>
                  </a:cubicBezTo>
                  <a:lnTo>
                    <a:pt x="376" y="396"/>
                  </a:lnTo>
                  <a:cubicBezTo>
                    <a:pt x="382" y="393"/>
                    <a:pt x="386" y="391"/>
                    <a:pt x="392" y="389"/>
                  </a:cubicBezTo>
                  <a:close/>
                  <a:moveTo>
                    <a:pt x="330" y="402"/>
                  </a:moveTo>
                  <a:cubicBezTo>
                    <a:pt x="331" y="403"/>
                    <a:pt x="331" y="403"/>
                    <a:pt x="324" y="408"/>
                  </a:cubicBezTo>
                  <a:cubicBezTo>
                    <a:pt x="319" y="411"/>
                    <a:pt x="315" y="413"/>
                    <a:pt x="309" y="415"/>
                  </a:cubicBezTo>
                  <a:cubicBezTo>
                    <a:pt x="316" y="410"/>
                    <a:pt x="324" y="405"/>
                    <a:pt x="330" y="402"/>
                  </a:cubicBezTo>
                  <a:close/>
                  <a:moveTo>
                    <a:pt x="356" y="430"/>
                  </a:moveTo>
                  <a:lnTo>
                    <a:pt x="357" y="431"/>
                  </a:lnTo>
                  <a:cubicBezTo>
                    <a:pt x="350" y="435"/>
                    <a:pt x="344" y="439"/>
                    <a:pt x="342" y="439"/>
                  </a:cubicBezTo>
                  <a:cubicBezTo>
                    <a:pt x="342" y="439"/>
                    <a:pt x="342" y="439"/>
                    <a:pt x="342" y="439"/>
                  </a:cubicBezTo>
                  <a:lnTo>
                    <a:pt x="348" y="433"/>
                  </a:lnTo>
                  <a:lnTo>
                    <a:pt x="356" y="430"/>
                  </a:lnTo>
                  <a:close/>
                  <a:moveTo>
                    <a:pt x="398" y="506"/>
                  </a:moveTo>
                  <a:cubicBezTo>
                    <a:pt x="399" y="506"/>
                    <a:pt x="399" y="506"/>
                    <a:pt x="399" y="506"/>
                  </a:cubicBezTo>
                  <a:cubicBezTo>
                    <a:pt x="400" y="507"/>
                    <a:pt x="400" y="507"/>
                    <a:pt x="393" y="513"/>
                  </a:cubicBezTo>
                  <a:cubicBezTo>
                    <a:pt x="390" y="515"/>
                    <a:pt x="387" y="516"/>
                    <a:pt x="386" y="516"/>
                  </a:cubicBezTo>
                  <a:cubicBezTo>
                    <a:pt x="385" y="516"/>
                    <a:pt x="384" y="515"/>
                    <a:pt x="384" y="514"/>
                  </a:cubicBezTo>
                  <a:cubicBezTo>
                    <a:pt x="390" y="509"/>
                    <a:pt x="397" y="506"/>
                    <a:pt x="398" y="506"/>
                  </a:cubicBezTo>
                  <a:close/>
                  <a:moveTo>
                    <a:pt x="431" y="546"/>
                  </a:moveTo>
                  <a:lnTo>
                    <a:pt x="431" y="547"/>
                  </a:lnTo>
                  <a:cubicBezTo>
                    <a:pt x="425" y="551"/>
                    <a:pt x="419" y="555"/>
                    <a:pt x="417" y="555"/>
                  </a:cubicBezTo>
                  <a:cubicBezTo>
                    <a:pt x="417" y="555"/>
                    <a:pt x="417" y="555"/>
                    <a:pt x="417" y="555"/>
                  </a:cubicBezTo>
                  <a:lnTo>
                    <a:pt x="416" y="553"/>
                  </a:lnTo>
                  <a:cubicBezTo>
                    <a:pt x="421" y="551"/>
                    <a:pt x="426" y="548"/>
                    <a:pt x="431" y="546"/>
                  </a:cubicBezTo>
                  <a:close/>
                  <a:moveTo>
                    <a:pt x="518" y="596"/>
                  </a:moveTo>
                  <a:cubicBezTo>
                    <a:pt x="515" y="599"/>
                    <a:pt x="513" y="600"/>
                    <a:pt x="512" y="600"/>
                  </a:cubicBezTo>
                  <a:cubicBezTo>
                    <a:pt x="512" y="600"/>
                    <a:pt x="514" y="598"/>
                    <a:pt x="518" y="596"/>
                  </a:cubicBezTo>
                  <a:close/>
                  <a:moveTo>
                    <a:pt x="525" y="609"/>
                  </a:moveTo>
                  <a:cubicBezTo>
                    <a:pt x="525" y="609"/>
                    <a:pt x="526" y="610"/>
                    <a:pt x="526" y="610"/>
                  </a:cubicBezTo>
                  <a:cubicBezTo>
                    <a:pt x="527" y="611"/>
                    <a:pt x="527" y="611"/>
                    <a:pt x="519" y="615"/>
                  </a:cubicBezTo>
                  <a:cubicBezTo>
                    <a:pt x="519" y="615"/>
                    <a:pt x="514" y="619"/>
                    <a:pt x="512" y="619"/>
                  </a:cubicBezTo>
                  <a:cubicBezTo>
                    <a:pt x="511" y="619"/>
                    <a:pt x="511" y="619"/>
                    <a:pt x="511" y="619"/>
                  </a:cubicBezTo>
                  <a:lnTo>
                    <a:pt x="518" y="613"/>
                  </a:lnTo>
                  <a:cubicBezTo>
                    <a:pt x="522" y="610"/>
                    <a:pt x="524" y="609"/>
                    <a:pt x="525" y="609"/>
                  </a:cubicBezTo>
                  <a:close/>
                  <a:moveTo>
                    <a:pt x="540" y="619"/>
                  </a:moveTo>
                  <a:lnTo>
                    <a:pt x="541" y="620"/>
                  </a:lnTo>
                  <a:cubicBezTo>
                    <a:pt x="534" y="624"/>
                    <a:pt x="528" y="628"/>
                    <a:pt x="526" y="628"/>
                  </a:cubicBezTo>
                  <a:cubicBezTo>
                    <a:pt x="526" y="628"/>
                    <a:pt x="526" y="628"/>
                    <a:pt x="526" y="628"/>
                  </a:cubicBezTo>
                  <a:lnTo>
                    <a:pt x="532" y="622"/>
                  </a:lnTo>
                  <a:lnTo>
                    <a:pt x="540" y="619"/>
                  </a:lnTo>
                  <a:close/>
                  <a:moveTo>
                    <a:pt x="500" y="656"/>
                  </a:moveTo>
                  <a:cubicBezTo>
                    <a:pt x="501" y="656"/>
                    <a:pt x="499" y="657"/>
                    <a:pt x="495" y="660"/>
                  </a:cubicBezTo>
                  <a:cubicBezTo>
                    <a:pt x="490" y="663"/>
                    <a:pt x="488" y="664"/>
                    <a:pt x="488" y="664"/>
                  </a:cubicBezTo>
                  <a:cubicBezTo>
                    <a:pt x="487" y="664"/>
                    <a:pt x="487" y="664"/>
                    <a:pt x="487" y="663"/>
                  </a:cubicBezTo>
                  <a:cubicBezTo>
                    <a:pt x="486" y="661"/>
                    <a:pt x="486" y="661"/>
                    <a:pt x="494" y="658"/>
                  </a:cubicBezTo>
                  <a:cubicBezTo>
                    <a:pt x="497" y="656"/>
                    <a:pt x="499" y="656"/>
                    <a:pt x="500" y="656"/>
                  </a:cubicBezTo>
                  <a:close/>
                  <a:moveTo>
                    <a:pt x="499" y="666"/>
                  </a:moveTo>
                  <a:lnTo>
                    <a:pt x="499" y="667"/>
                  </a:lnTo>
                  <a:cubicBezTo>
                    <a:pt x="500" y="668"/>
                    <a:pt x="500" y="668"/>
                    <a:pt x="492" y="672"/>
                  </a:cubicBezTo>
                  <a:lnTo>
                    <a:pt x="492" y="671"/>
                  </a:lnTo>
                  <a:lnTo>
                    <a:pt x="499" y="666"/>
                  </a:lnTo>
                  <a:close/>
                  <a:moveTo>
                    <a:pt x="504" y="676"/>
                  </a:moveTo>
                  <a:lnTo>
                    <a:pt x="505" y="677"/>
                  </a:lnTo>
                  <a:cubicBezTo>
                    <a:pt x="505" y="678"/>
                    <a:pt x="505" y="678"/>
                    <a:pt x="499" y="682"/>
                  </a:cubicBezTo>
                  <a:lnTo>
                    <a:pt x="498" y="681"/>
                  </a:lnTo>
                  <a:lnTo>
                    <a:pt x="504" y="676"/>
                  </a:lnTo>
                  <a:close/>
                  <a:moveTo>
                    <a:pt x="492" y="681"/>
                  </a:moveTo>
                  <a:cubicBezTo>
                    <a:pt x="492" y="681"/>
                    <a:pt x="491" y="682"/>
                    <a:pt x="489" y="682"/>
                  </a:cubicBezTo>
                  <a:cubicBezTo>
                    <a:pt x="489" y="683"/>
                    <a:pt x="489" y="683"/>
                    <a:pt x="489" y="683"/>
                  </a:cubicBezTo>
                  <a:cubicBezTo>
                    <a:pt x="490" y="683"/>
                    <a:pt x="492" y="681"/>
                    <a:pt x="492" y="681"/>
                  </a:cubicBezTo>
                  <a:close/>
                  <a:moveTo>
                    <a:pt x="524" y="678"/>
                  </a:moveTo>
                  <a:lnTo>
                    <a:pt x="526" y="679"/>
                  </a:lnTo>
                  <a:cubicBezTo>
                    <a:pt x="526" y="680"/>
                    <a:pt x="519" y="685"/>
                    <a:pt x="519" y="685"/>
                  </a:cubicBezTo>
                  <a:cubicBezTo>
                    <a:pt x="519" y="685"/>
                    <a:pt x="514" y="688"/>
                    <a:pt x="512" y="688"/>
                  </a:cubicBezTo>
                  <a:cubicBezTo>
                    <a:pt x="511" y="688"/>
                    <a:pt x="511" y="688"/>
                    <a:pt x="511" y="688"/>
                  </a:cubicBezTo>
                  <a:cubicBezTo>
                    <a:pt x="515" y="685"/>
                    <a:pt x="520" y="681"/>
                    <a:pt x="524" y="678"/>
                  </a:cubicBezTo>
                  <a:close/>
                  <a:moveTo>
                    <a:pt x="469" y="681"/>
                  </a:moveTo>
                  <a:cubicBezTo>
                    <a:pt x="467" y="682"/>
                    <a:pt x="464" y="684"/>
                    <a:pt x="460" y="686"/>
                  </a:cubicBezTo>
                  <a:cubicBezTo>
                    <a:pt x="459" y="687"/>
                    <a:pt x="457" y="689"/>
                    <a:pt x="457" y="689"/>
                  </a:cubicBezTo>
                  <a:lnTo>
                    <a:pt x="457" y="689"/>
                  </a:lnTo>
                  <a:cubicBezTo>
                    <a:pt x="458" y="688"/>
                    <a:pt x="461" y="686"/>
                    <a:pt x="468" y="681"/>
                  </a:cubicBezTo>
                  <a:cubicBezTo>
                    <a:pt x="468" y="681"/>
                    <a:pt x="469" y="681"/>
                    <a:pt x="469" y="681"/>
                  </a:cubicBezTo>
                  <a:close/>
                  <a:moveTo>
                    <a:pt x="457" y="689"/>
                  </a:move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7" y="689"/>
                  </a:cubicBezTo>
                  <a:close/>
                  <a:moveTo>
                    <a:pt x="553" y="721"/>
                  </a:moveTo>
                  <a:cubicBezTo>
                    <a:pt x="554" y="721"/>
                    <a:pt x="553" y="722"/>
                    <a:pt x="550" y="723"/>
                  </a:cubicBezTo>
                  <a:cubicBezTo>
                    <a:pt x="546" y="726"/>
                    <a:pt x="540" y="730"/>
                    <a:pt x="536" y="732"/>
                  </a:cubicBezTo>
                  <a:cubicBezTo>
                    <a:pt x="536" y="732"/>
                    <a:pt x="533" y="733"/>
                    <a:pt x="532" y="733"/>
                  </a:cubicBezTo>
                  <a:cubicBezTo>
                    <a:pt x="531" y="733"/>
                    <a:pt x="532" y="733"/>
                    <a:pt x="535" y="731"/>
                  </a:cubicBezTo>
                  <a:lnTo>
                    <a:pt x="542" y="726"/>
                  </a:lnTo>
                  <a:cubicBezTo>
                    <a:pt x="548" y="724"/>
                    <a:pt x="553" y="721"/>
                    <a:pt x="553" y="721"/>
                  </a:cubicBezTo>
                  <a:close/>
                  <a:moveTo>
                    <a:pt x="600" y="741"/>
                  </a:moveTo>
                  <a:cubicBezTo>
                    <a:pt x="600" y="742"/>
                    <a:pt x="600" y="742"/>
                    <a:pt x="593" y="746"/>
                  </a:cubicBezTo>
                  <a:cubicBezTo>
                    <a:pt x="586" y="750"/>
                    <a:pt x="579" y="753"/>
                    <a:pt x="578" y="753"/>
                  </a:cubicBezTo>
                  <a:cubicBezTo>
                    <a:pt x="577" y="753"/>
                    <a:pt x="577" y="753"/>
                    <a:pt x="577" y="753"/>
                  </a:cubicBezTo>
                  <a:cubicBezTo>
                    <a:pt x="584" y="748"/>
                    <a:pt x="591" y="744"/>
                    <a:pt x="600" y="741"/>
                  </a:cubicBezTo>
                  <a:close/>
                  <a:moveTo>
                    <a:pt x="698" y="886"/>
                  </a:moveTo>
                  <a:cubicBezTo>
                    <a:pt x="700" y="886"/>
                    <a:pt x="689" y="893"/>
                    <a:pt x="677" y="898"/>
                  </a:cubicBezTo>
                  <a:cubicBezTo>
                    <a:pt x="670" y="902"/>
                    <a:pt x="666" y="904"/>
                    <a:pt x="666" y="904"/>
                  </a:cubicBezTo>
                  <a:cubicBezTo>
                    <a:pt x="666" y="904"/>
                    <a:pt x="669" y="901"/>
                    <a:pt x="677" y="897"/>
                  </a:cubicBezTo>
                  <a:cubicBezTo>
                    <a:pt x="683" y="893"/>
                    <a:pt x="690" y="889"/>
                    <a:pt x="691" y="889"/>
                  </a:cubicBezTo>
                  <a:cubicBezTo>
                    <a:pt x="691" y="889"/>
                    <a:pt x="692" y="889"/>
                    <a:pt x="692" y="889"/>
                  </a:cubicBezTo>
                  <a:cubicBezTo>
                    <a:pt x="696" y="887"/>
                    <a:pt x="698" y="886"/>
                    <a:pt x="698" y="886"/>
                  </a:cubicBezTo>
                  <a:close/>
                  <a:moveTo>
                    <a:pt x="152" y="0"/>
                  </a:moveTo>
                  <a:cubicBezTo>
                    <a:pt x="152" y="0"/>
                    <a:pt x="150" y="1"/>
                    <a:pt x="146" y="3"/>
                  </a:cubicBezTo>
                  <a:cubicBezTo>
                    <a:pt x="132" y="12"/>
                    <a:pt x="124" y="16"/>
                    <a:pt x="125" y="17"/>
                  </a:cubicBezTo>
                  <a:cubicBezTo>
                    <a:pt x="125" y="18"/>
                    <a:pt x="125" y="18"/>
                    <a:pt x="118" y="23"/>
                  </a:cubicBezTo>
                  <a:lnTo>
                    <a:pt x="117" y="21"/>
                  </a:lnTo>
                  <a:cubicBezTo>
                    <a:pt x="117" y="20"/>
                    <a:pt x="116" y="19"/>
                    <a:pt x="114" y="19"/>
                  </a:cubicBezTo>
                  <a:cubicBezTo>
                    <a:pt x="113" y="19"/>
                    <a:pt x="111" y="20"/>
                    <a:pt x="107" y="21"/>
                  </a:cubicBezTo>
                  <a:cubicBezTo>
                    <a:pt x="100" y="24"/>
                    <a:pt x="88" y="31"/>
                    <a:pt x="91" y="31"/>
                  </a:cubicBezTo>
                  <a:cubicBezTo>
                    <a:pt x="91" y="31"/>
                    <a:pt x="92" y="31"/>
                    <a:pt x="93" y="31"/>
                  </a:cubicBezTo>
                  <a:lnTo>
                    <a:pt x="93" y="31"/>
                  </a:lnTo>
                  <a:lnTo>
                    <a:pt x="86" y="36"/>
                  </a:lnTo>
                  <a:cubicBezTo>
                    <a:pt x="74" y="44"/>
                    <a:pt x="69" y="48"/>
                    <a:pt x="71" y="48"/>
                  </a:cubicBezTo>
                  <a:cubicBezTo>
                    <a:pt x="72" y="48"/>
                    <a:pt x="77" y="45"/>
                    <a:pt x="87" y="39"/>
                  </a:cubicBezTo>
                  <a:cubicBezTo>
                    <a:pt x="99" y="31"/>
                    <a:pt x="104" y="27"/>
                    <a:pt x="105" y="27"/>
                  </a:cubicBezTo>
                  <a:lnTo>
                    <a:pt x="105" y="27"/>
                  </a:lnTo>
                  <a:cubicBezTo>
                    <a:pt x="105" y="27"/>
                    <a:pt x="102" y="30"/>
                    <a:pt x="95" y="35"/>
                  </a:cubicBezTo>
                  <a:cubicBezTo>
                    <a:pt x="81" y="44"/>
                    <a:pt x="81" y="45"/>
                    <a:pt x="82" y="46"/>
                  </a:cubicBezTo>
                  <a:cubicBezTo>
                    <a:pt x="82" y="46"/>
                    <a:pt x="82" y="46"/>
                    <a:pt x="76" y="52"/>
                  </a:cubicBezTo>
                  <a:cubicBezTo>
                    <a:pt x="68" y="57"/>
                    <a:pt x="61" y="62"/>
                    <a:pt x="62" y="63"/>
                  </a:cubicBezTo>
                  <a:cubicBezTo>
                    <a:pt x="63" y="63"/>
                    <a:pt x="63" y="63"/>
                    <a:pt x="70" y="59"/>
                  </a:cubicBezTo>
                  <a:cubicBezTo>
                    <a:pt x="73" y="57"/>
                    <a:pt x="74" y="56"/>
                    <a:pt x="75" y="56"/>
                  </a:cubicBezTo>
                  <a:cubicBezTo>
                    <a:pt x="76" y="56"/>
                    <a:pt x="73" y="59"/>
                    <a:pt x="64" y="65"/>
                  </a:cubicBezTo>
                  <a:cubicBezTo>
                    <a:pt x="62" y="68"/>
                    <a:pt x="60" y="69"/>
                    <a:pt x="60" y="69"/>
                  </a:cubicBezTo>
                  <a:cubicBezTo>
                    <a:pt x="61" y="69"/>
                    <a:pt x="64" y="67"/>
                    <a:pt x="72" y="62"/>
                  </a:cubicBezTo>
                  <a:cubicBezTo>
                    <a:pt x="78" y="58"/>
                    <a:pt x="82" y="57"/>
                    <a:pt x="83" y="57"/>
                  </a:cubicBezTo>
                  <a:cubicBezTo>
                    <a:pt x="84" y="57"/>
                    <a:pt x="81" y="60"/>
                    <a:pt x="73" y="65"/>
                  </a:cubicBezTo>
                  <a:lnTo>
                    <a:pt x="75" y="68"/>
                  </a:lnTo>
                  <a:cubicBezTo>
                    <a:pt x="75" y="68"/>
                    <a:pt x="75" y="68"/>
                    <a:pt x="75" y="68"/>
                  </a:cubicBezTo>
                  <a:cubicBezTo>
                    <a:pt x="77" y="68"/>
                    <a:pt x="83" y="64"/>
                    <a:pt x="90" y="60"/>
                  </a:cubicBezTo>
                  <a:cubicBezTo>
                    <a:pt x="98" y="55"/>
                    <a:pt x="102" y="53"/>
                    <a:pt x="102" y="53"/>
                  </a:cubicBezTo>
                  <a:lnTo>
                    <a:pt x="102" y="53"/>
                  </a:lnTo>
                  <a:cubicBezTo>
                    <a:pt x="103" y="53"/>
                    <a:pt x="101" y="54"/>
                    <a:pt x="98" y="57"/>
                  </a:cubicBezTo>
                  <a:cubicBezTo>
                    <a:pt x="94" y="60"/>
                    <a:pt x="89" y="63"/>
                    <a:pt x="84" y="67"/>
                  </a:cubicBezTo>
                  <a:cubicBezTo>
                    <a:pt x="77" y="71"/>
                    <a:pt x="77" y="72"/>
                    <a:pt x="78" y="73"/>
                  </a:cubicBezTo>
                  <a:cubicBezTo>
                    <a:pt x="79" y="74"/>
                    <a:pt x="79" y="75"/>
                    <a:pt x="81" y="75"/>
                  </a:cubicBezTo>
                  <a:cubicBezTo>
                    <a:pt x="82" y="75"/>
                    <a:pt x="84" y="74"/>
                    <a:pt x="87" y="72"/>
                  </a:cubicBezTo>
                  <a:lnTo>
                    <a:pt x="87" y="72"/>
                  </a:lnTo>
                  <a:lnTo>
                    <a:pt x="80" y="77"/>
                  </a:lnTo>
                  <a:cubicBezTo>
                    <a:pt x="80" y="77"/>
                    <a:pt x="77" y="80"/>
                    <a:pt x="77" y="80"/>
                  </a:cubicBezTo>
                  <a:cubicBezTo>
                    <a:pt x="77" y="80"/>
                    <a:pt x="78" y="79"/>
                    <a:pt x="80" y="78"/>
                  </a:cubicBezTo>
                  <a:lnTo>
                    <a:pt x="80" y="78"/>
                  </a:lnTo>
                  <a:cubicBezTo>
                    <a:pt x="80" y="78"/>
                    <a:pt x="81" y="79"/>
                    <a:pt x="75" y="86"/>
                  </a:cubicBezTo>
                  <a:cubicBezTo>
                    <a:pt x="73" y="88"/>
                    <a:pt x="73" y="89"/>
                    <a:pt x="75" y="89"/>
                  </a:cubicBezTo>
                  <a:cubicBezTo>
                    <a:pt x="78" y="89"/>
                    <a:pt x="89" y="83"/>
                    <a:pt x="98" y="75"/>
                  </a:cubicBezTo>
                  <a:lnTo>
                    <a:pt x="98" y="75"/>
                  </a:lnTo>
                  <a:cubicBezTo>
                    <a:pt x="98" y="75"/>
                    <a:pt x="98" y="75"/>
                    <a:pt x="98" y="76"/>
                  </a:cubicBezTo>
                  <a:cubicBezTo>
                    <a:pt x="98" y="76"/>
                    <a:pt x="98" y="76"/>
                    <a:pt x="99" y="76"/>
                  </a:cubicBezTo>
                  <a:cubicBezTo>
                    <a:pt x="101" y="76"/>
                    <a:pt x="106" y="72"/>
                    <a:pt x="106" y="72"/>
                  </a:cubicBezTo>
                  <a:cubicBezTo>
                    <a:pt x="111" y="69"/>
                    <a:pt x="113" y="68"/>
                    <a:pt x="114" y="68"/>
                  </a:cubicBezTo>
                  <a:cubicBezTo>
                    <a:pt x="114" y="68"/>
                    <a:pt x="115" y="68"/>
                    <a:pt x="115" y="69"/>
                  </a:cubicBezTo>
                  <a:lnTo>
                    <a:pt x="100" y="78"/>
                  </a:lnTo>
                  <a:cubicBezTo>
                    <a:pt x="87" y="86"/>
                    <a:pt x="79" y="92"/>
                    <a:pt x="81" y="92"/>
                  </a:cubicBezTo>
                  <a:cubicBezTo>
                    <a:pt x="82" y="92"/>
                    <a:pt x="86" y="90"/>
                    <a:pt x="95" y="85"/>
                  </a:cubicBezTo>
                  <a:cubicBezTo>
                    <a:pt x="97" y="83"/>
                    <a:pt x="98" y="83"/>
                    <a:pt x="98" y="83"/>
                  </a:cubicBezTo>
                  <a:lnTo>
                    <a:pt x="98" y="83"/>
                  </a:lnTo>
                  <a:cubicBezTo>
                    <a:pt x="98" y="83"/>
                    <a:pt x="93" y="86"/>
                    <a:pt x="87" y="90"/>
                  </a:cubicBezTo>
                  <a:cubicBezTo>
                    <a:pt x="83" y="93"/>
                    <a:pt x="81" y="94"/>
                    <a:pt x="83" y="94"/>
                  </a:cubicBezTo>
                  <a:cubicBezTo>
                    <a:pt x="83" y="94"/>
                    <a:pt x="86" y="94"/>
                    <a:pt x="89" y="92"/>
                  </a:cubicBezTo>
                  <a:cubicBezTo>
                    <a:pt x="97" y="90"/>
                    <a:pt x="105" y="86"/>
                    <a:pt x="112" y="81"/>
                  </a:cubicBezTo>
                  <a:cubicBezTo>
                    <a:pt x="117" y="78"/>
                    <a:pt x="119" y="78"/>
                    <a:pt x="119" y="78"/>
                  </a:cubicBezTo>
                  <a:cubicBezTo>
                    <a:pt x="119" y="78"/>
                    <a:pt x="119" y="78"/>
                    <a:pt x="119" y="78"/>
                  </a:cubicBezTo>
                  <a:cubicBezTo>
                    <a:pt x="121" y="79"/>
                    <a:pt x="121" y="79"/>
                    <a:pt x="113" y="83"/>
                  </a:cubicBezTo>
                  <a:cubicBezTo>
                    <a:pt x="104" y="89"/>
                    <a:pt x="101" y="92"/>
                    <a:pt x="103" y="92"/>
                  </a:cubicBezTo>
                  <a:cubicBezTo>
                    <a:pt x="104" y="92"/>
                    <a:pt x="108" y="90"/>
                    <a:pt x="115" y="87"/>
                  </a:cubicBezTo>
                  <a:lnTo>
                    <a:pt x="115" y="87"/>
                  </a:lnTo>
                  <a:lnTo>
                    <a:pt x="107" y="91"/>
                  </a:lnTo>
                  <a:cubicBezTo>
                    <a:pt x="100" y="96"/>
                    <a:pt x="94" y="101"/>
                    <a:pt x="104" y="103"/>
                  </a:cubicBezTo>
                  <a:cubicBezTo>
                    <a:pt x="106" y="107"/>
                    <a:pt x="108" y="110"/>
                    <a:pt x="102" y="115"/>
                  </a:cubicBezTo>
                  <a:cubicBezTo>
                    <a:pt x="99" y="116"/>
                    <a:pt x="99" y="117"/>
                    <a:pt x="100" y="117"/>
                  </a:cubicBezTo>
                  <a:cubicBezTo>
                    <a:pt x="103" y="117"/>
                    <a:pt x="115" y="113"/>
                    <a:pt x="126" y="107"/>
                  </a:cubicBezTo>
                  <a:lnTo>
                    <a:pt x="126" y="107"/>
                  </a:lnTo>
                  <a:cubicBezTo>
                    <a:pt x="119" y="111"/>
                    <a:pt x="119" y="113"/>
                    <a:pt x="121" y="115"/>
                  </a:cubicBezTo>
                  <a:cubicBezTo>
                    <a:pt x="123" y="118"/>
                    <a:pt x="123" y="118"/>
                    <a:pt x="116" y="123"/>
                  </a:cubicBezTo>
                  <a:cubicBezTo>
                    <a:pt x="108" y="127"/>
                    <a:pt x="104" y="129"/>
                    <a:pt x="104" y="129"/>
                  </a:cubicBezTo>
                  <a:cubicBezTo>
                    <a:pt x="105" y="129"/>
                    <a:pt x="109" y="127"/>
                    <a:pt x="116" y="124"/>
                  </a:cubicBezTo>
                  <a:cubicBezTo>
                    <a:pt x="120" y="122"/>
                    <a:pt x="123" y="121"/>
                    <a:pt x="124" y="121"/>
                  </a:cubicBezTo>
                  <a:cubicBezTo>
                    <a:pt x="127" y="121"/>
                    <a:pt x="122" y="126"/>
                    <a:pt x="112" y="133"/>
                  </a:cubicBezTo>
                  <a:cubicBezTo>
                    <a:pt x="104" y="137"/>
                    <a:pt x="105" y="138"/>
                    <a:pt x="106" y="141"/>
                  </a:cubicBezTo>
                  <a:cubicBezTo>
                    <a:pt x="109" y="139"/>
                    <a:pt x="111" y="139"/>
                    <a:pt x="112" y="139"/>
                  </a:cubicBezTo>
                  <a:cubicBezTo>
                    <a:pt x="115" y="139"/>
                    <a:pt x="115" y="140"/>
                    <a:pt x="116" y="142"/>
                  </a:cubicBezTo>
                  <a:cubicBezTo>
                    <a:pt x="117" y="143"/>
                    <a:pt x="117" y="144"/>
                    <a:pt x="119" y="144"/>
                  </a:cubicBezTo>
                  <a:cubicBezTo>
                    <a:pt x="120" y="144"/>
                    <a:pt x="124" y="142"/>
                    <a:pt x="133" y="136"/>
                  </a:cubicBezTo>
                  <a:cubicBezTo>
                    <a:pt x="142" y="131"/>
                    <a:pt x="145" y="129"/>
                    <a:pt x="147" y="129"/>
                  </a:cubicBezTo>
                  <a:cubicBezTo>
                    <a:pt x="148" y="129"/>
                    <a:pt x="148" y="130"/>
                    <a:pt x="149" y="131"/>
                  </a:cubicBezTo>
                  <a:cubicBezTo>
                    <a:pt x="150" y="132"/>
                    <a:pt x="150" y="133"/>
                    <a:pt x="143" y="137"/>
                  </a:cubicBezTo>
                  <a:cubicBezTo>
                    <a:pt x="143" y="137"/>
                    <a:pt x="136" y="143"/>
                    <a:pt x="136" y="144"/>
                  </a:cubicBezTo>
                  <a:cubicBezTo>
                    <a:pt x="137" y="145"/>
                    <a:pt x="139" y="145"/>
                    <a:pt x="131" y="151"/>
                  </a:cubicBezTo>
                  <a:cubicBezTo>
                    <a:pt x="131" y="151"/>
                    <a:pt x="124" y="156"/>
                    <a:pt x="125" y="157"/>
                  </a:cubicBezTo>
                  <a:cubicBezTo>
                    <a:pt x="126" y="160"/>
                    <a:pt x="128" y="162"/>
                    <a:pt x="121" y="166"/>
                  </a:cubicBezTo>
                  <a:cubicBezTo>
                    <a:pt x="121" y="167"/>
                    <a:pt x="121" y="167"/>
                    <a:pt x="122" y="167"/>
                  </a:cubicBezTo>
                  <a:cubicBezTo>
                    <a:pt x="122" y="167"/>
                    <a:pt x="124" y="166"/>
                    <a:pt x="128" y="163"/>
                  </a:cubicBezTo>
                  <a:cubicBezTo>
                    <a:pt x="132" y="161"/>
                    <a:pt x="136" y="159"/>
                    <a:pt x="138" y="159"/>
                  </a:cubicBezTo>
                  <a:cubicBezTo>
                    <a:pt x="140" y="159"/>
                    <a:pt x="141" y="160"/>
                    <a:pt x="139" y="164"/>
                  </a:cubicBezTo>
                  <a:cubicBezTo>
                    <a:pt x="139" y="166"/>
                    <a:pt x="140" y="168"/>
                    <a:pt x="143" y="168"/>
                  </a:cubicBezTo>
                  <a:cubicBezTo>
                    <a:pt x="144" y="168"/>
                    <a:pt x="146" y="167"/>
                    <a:pt x="149" y="165"/>
                  </a:cubicBezTo>
                  <a:lnTo>
                    <a:pt x="149" y="165"/>
                  </a:lnTo>
                  <a:cubicBezTo>
                    <a:pt x="150" y="166"/>
                    <a:pt x="150" y="166"/>
                    <a:pt x="142" y="171"/>
                  </a:cubicBezTo>
                  <a:cubicBezTo>
                    <a:pt x="134" y="176"/>
                    <a:pt x="131" y="179"/>
                    <a:pt x="133" y="179"/>
                  </a:cubicBezTo>
                  <a:cubicBezTo>
                    <a:pt x="135" y="179"/>
                    <a:pt x="139" y="178"/>
                    <a:pt x="145" y="175"/>
                  </a:cubicBezTo>
                  <a:cubicBezTo>
                    <a:pt x="148" y="174"/>
                    <a:pt x="150" y="173"/>
                    <a:pt x="151" y="173"/>
                  </a:cubicBezTo>
                  <a:cubicBezTo>
                    <a:pt x="152" y="173"/>
                    <a:pt x="150" y="174"/>
                    <a:pt x="146" y="178"/>
                  </a:cubicBezTo>
                  <a:cubicBezTo>
                    <a:pt x="146" y="178"/>
                    <a:pt x="146" y="178"/>
                    <a:pt x="147" y="178"/>
                  </a:cubicBezTo>
                  <a:cubicBezTo>
                    <a:pt x="148" y="178"/>
                    <a:pt x="150" y="177"/>
                    <a:pt x="154" y="175"/>
                  </a:cubicBezTo>
                  <a:cubicBezTo>
                    <a:pt x="158" y="173"/>
                    <a:pt x="160" y="172"/>
                    <a:pt x="160" y="172"/>
                  </a:cubicBezTo>
                  <a:cubicBezTo>
                    <a:pt x="161" y="172"/>
                    <a:pt x="160" y="174"/>
                    <a:pt x="156" y="178"/>
                  </a:cubicBezTo>
                  <a:cubicBezTo>
                    <a:pt x="149" y="183"/>
                    <a:pt x="150" y="183"/>
                    <a:pt x="151" y="184"/>
                  </a:cubicBezTo>
                  <a:cubicBezTo>
                    <a:pt x="151" y="184"/>
                    <a:pt x="152" y="184"/>
                    <a:pt x="152" y="184"/>
                  </a:cubicBezTo>
                  <a:cubicBezTo>
                    <a:pt x="159" y="184"/>
                    <a:pt x="165" y="194"/>
                    <a:pt x="159" y="200"/>
                  </a:cubicBezTo>
                  <a:cubicBezTo>
                    <a:pt x="164" y="198"/>
                    <a:pt x="166" y="197"/>
                    <a:pt x="166" y="197"/>
                  </a:cubicBezTo>
                  <a:cubicBezTo>
                    <a:pt x="167" y="197"/>
                    <a:pt x="167" y="197"/>
                    <a:pt x="168" y="198"/>
                  </a:cubicBezTo>
                  <a:cubicBezTo>
                    <a:pt x="161" y="202"/>
                    <a:pt x="159" y="204"/>
                    <a:pt x="160" y="204"/>
                  </a:cubicBezTo>
                  <a:cubicBezTo>
                    <a:pt x="161" y="204"/>
                    <a:pt x="167" y="201"/>
                    <a:pt x="176" y="196"/>
                  </a:cubicBezTo>
                  <a:lnTo>
                    <a:pt x="176" y="195"/>
                  </a:lnTo>
                  <a:lnTo>
                    <a:pt x="174" y="193"/>
                  </a:lnTo>
                  <a:cubicBezTo>
                    <a:pt x="180" y="190"/>
                    <a:pt x="184" y="188"/>
                    <a:pt x="185" y="188"/>
                  </a:cubicBezTo>
                  <a:cubicBezTo>
                    <a:pt x="187" y="188"/>
                    <a:pt x="183" y="193"/>
                    <a:pt x="169" y="201"/>
                  </a:cubicBezTo>
                  <a:cubicBezTo>
                    <a:pt x="162" y="207"/>
                    <a:pt x="158" y="209"/>
                    <a:pt x="159" y="209"/>
                  </a:cubicBezTo>
                  <a:cubicBezTo>
                    <a:pt x="159" y="209"/>
                    <a:pt x="163" y="207"/>
                    <a:pt x="170" y="203"/>
                  </a:cubicBezTo>
                  <a:cubicBezTo>
                    <a:pt x="177" y="200"/>
                    <a:pt x="181" y="198"/>
                    <a:pt x="182" y="198"/>
                  </a:cubicBezTo>
                  <a:cubicBezTo>
                    <a:pt x="183" y="198"/>
                    <a:pt x="180" y="201"/>
                    <a:pt x="172" y="207"/>
                  </a:cubicBezTo>
                  <a:cubicBezTo>
                    <a:pt x="165" y="211"/>
                    <a:pt x="161" y="214"/>
                    <a:pt x="161" y="214"/>
                  </a:cubicBezTo>
                  <a:cubicBezTo>
                    <a:pt x="161" y="214"/>
                    <a:pt x="165" y="212"/>
                    <a:pt x="172" y="208"/>
                  </a:cubicBezTo>
                  <a:cubicBezTo>
                    <a:pt x="188" y="199"/>
                    <a:pt x="197" y="195"/>
                    <a:pt x="200" y="195"/>
                  </a:cubicBezTo>
                  <a:cubicBezTo>
                    <a:pt x="202" y="195"/>
                    <a:pt x="197" y="199"/>
                    <a:pt x="183" y="208"/>
                  </a:cubicBezTo>
                  <a:cubicBezTo>
                    <a:pt x="169" y="217"/>
                    <a:pt x="162" y="223"/>
                    <a:pt x="162" y="224"/>
                  </a:cubicBezTo>
                  <a:cubicBezTo>
                    <a:pt x="162" y="224"/>
                    <a:pt x="162" y="224"/>
                    <a:pt x="163" y="224"/>
                  </a:cubicBezTo>
                  <a:cubicBezTo>
                    <a:pt x="165" y="224"/>
                    <a:pt x="171" y="220"/>
                    <a:pt x="178" y="216"/>
                  </a:cubicBezTo>
                  <a:cubicBezTo>
                    <a:pt x="184" y="211"/>
                    <a:pt x="188" y="209"/>
                    <a:pt x="188" y="209"/>
                  </a:cubicBezTo>
                  <a:cubicBezTo>
                    <a:pt x="189" y="209"/>
                    <a:pt x="186" y="212"/>
                    <a:pt x="179" y="218"/>
                  </a:cubicBezTo>
                  <a:cubicBezTo>
                    <a:pt x="165" y="230"/>
                    <a:pt x="161" y="234"/>
                    <a:pt x="166" y="234"/>
                  </a:cubicBezTo>
                  <a:cubicBezTo>
                    <a:pt x="168" y="234"/>
                    <a:pt x="171" y="233"/>
                    <a:pt x="177" y="232"/>
                  </a:cubicBezTo>
                  <a:cubicBezTo>
                    <a:pt x="182" y="230"/>
                    <a:pt x="186" y="229"/>
                    <a:pt x="188" y="229"/>
                  </a:cubicBezTo>
                  <a:cubicBezTo>
                    <a:pt x="193" y="229"/>
                    <a:pt x="190" y="232"/>
                    <a:pt x="179" y="236"/>
                  </a:cubicBezTo>
                  <a:cubicBezTo>
                    <a:pt x="169" y="240"/>
                    <a:pt x="165" y="242"/>
                    <a:pt x="166" y="242"/>
                  </a:cubicBezTo>
                  <a:cubicBezTo>
                    <a:pt x="167" y="242"/>
                    <a:pt x="169" y="241"/>
                    <a:pt x="172" y="240"/>
                  </a:cubicBezTo>
                  <a:cubicBezTo>
                    <a:pt x="173" y="243"/>
                    <a:pt x="174" y="245"/>
                    <a:pt x="174" y="246"/>
                  </a:cubicBezTo>
                  <a:cubicBezTo>
                    <a:pt x="175" y="246"/>
                    <a:pt x="175" y="246"/>
                    <a:pt x="175" y="246"/>
                  </a:cubicBezTo>
                  <a:cubicBezTo>
                    <a:pt x="178" y="246"/>
                    <a:pt x="184" y="243"/>
                    <a:pt x="190" y="239"/>
                  </a:cubicBezTo>
                  <a:lnTo>
                    <a:pt x="190" y="239"/>
                  </a:lnTo>
                  <a:cubicBezTo>
                    <a:pt x="180" y="247"/>
                    <a:pt x="175" y="252"/>
                    <a:pt x="178" y="252"/>
                  </a:cubicBezTo>
                  <a:cubicBezTo>
                    <a:pt x="179" y="252"/>
                    <a:pt x="182" y="251"/>
                    <a:pt x="186" y="249"/>
                  </a:cubicBezTo>
                  <a:lnTo>
                    <a:pt x="188" y="251"/>
                  </a:lnTo>
                  <a:cubicBezTo>
                    <a:pt x="188" y="251"/>
                    <a:pt x="188" y="251"/>
                    <a:pt x="188" y="251"/>
                  </a:cubicBezTo>
                  <a:cubicBezTo>
                    <a:pt x="189" y="251"/>
                    <a:pt x="191" y="250"/>
                    <a:pt x="196" y="248"/>
                  </a:cubicBezTo>
                  <a:cubicBezTo>
                    <a:pt x="197" y="248"/>
                    <a:pt x="198" y="247"/>
                    <a:pt x="199" y="247"/>
                  </a:cubicBezTo>
                  <a:cubicBezTo>
                    <a:pt x="201" y="247"/>
                    <a:pt x="195" y="252"/>
                    <a:pt x="190" y="256"/>
                  </a:cubicBezTo>
                  <a:cubicBezTo>
                    <a:pt x="185" y="260"/>
                    <a:pt x="181" y="265"/>
                    <a:pt x="182" y="265"/>
                  </a:cubicBezTo>
                  <a:cubicBezTo>
                    <a:pt x="182" y="265"/>
                    <a:pt x="183" y="264"/>
                    <a:pt x="185" y="263"/>
                  </a:cubicBezTo>
                  <a:cubicBezTo>
                    <a:pt x="192" y="260"/>
                    <a:pt x="200" y="256"/>
                    <a:pt x="208" y="253"/>
                  </a:cubicBezTo>
                  <a:cubicBezTo>
                    <a:pt x="210" y="252"/>
                    <a:pt x="211" y="252"/>
                    <a:pt x="211" y="252"/>
                  </a:cubicBezTo>
                  <a:cubicBezTo>
                    <a:pt x="213" y="252"/>
                    <a:pt x="208" y="256"/>
                    <a:pt x="201" y="258"/>
                  </a:cubicBezTo>
                  <a:cubicBezTo>
                    <a:pt x="196" y="262"/>
                    <a:pt x="191" y="265"/>
                    <a:pt x="188" y="270"/>
                  </a:cubicBezTo>
                  <a:cubicBezTo>
                    <a:pt x="189" y="270"/>
                    <a:pt x="189" y="271"/>
                    <a:pt x="191" y="271"/>
                  </a:cubicBezTo>
                  <a:cubicBezTo>
                    <a:pt x="192" y="271"/>
                    <a:pt x="194" y="271"/>
                    <a:pt x="197" y="269"/>
                  </a:cubicBezTo>
                  <a:cubicBezTo>
                    <a:pt x="199" y="268"/>
                    <a:pt x="200" y="267"/>
                    <a:pt x="201" y="267"/>
                  </a:cubicBezTo>
                  <a:cubicBezTo>
                    <a:pt x="206" y="267"/>
                    <a:pt x="207" y="272"/>
                    <a:pt x="201" y="276"/>
                  </a:cubicBezTo>
                  <a:cubicBezTo>
                    <a:pt x="201" y="276"/>
                    <a:pt x="202" y="278"/>
                    <a:pt x="202" y="279"/>
                  </a:cubicBezTo>
                  <a:cubicBezTo>
                    <a:pt x="203" y="279"/>
                    <a:pt x="203" y="279"/>
                    <a:pt x="203" y="279"/>
                  </a:cubicBezTo>
                  <a:cubicBezTo>
                    <a:pt x="206" y="279"/>
                    <a:pt x="211" y="276"/>
                    <a:pt x="211" y="276"/>
                  </a:cubicBezTo>
                  <a:cubicBezTo>
                    <a:pt x="211" y="276"/>
                    <a:pt x="212" y="277"/>
                    <a:pt x="212" y="277"/>
                  </a:cubicBezTo>
                  <a:cubicBezTo>
                    <a:pt x="213" y="277"/>
                    <a:pt x="216" y="276"/>
                    <a:pt x="220" y="274"/>
                  </a:cubicBezTo>
                  <a:lnTo>
                    <a:pt x="220" y="274"/>
                  </a:lnTo>
                  <a:cubicBezTo>
                    <a:pt x="220" y="275"/>
                    <a:pt x="222" y="276"/>
                    <a:pt x="214" y="281"/>
                  </a:cubicBezTo>
                  <a:cubicBezTo>
                    <a:pt x="221" y="277"/>
                    <a:pt x="225" y="275"/>
                    <a:pt x="226" y="275"/>
                  </a:cubicBezTo>
                  <a:lnTo>
                    <a:pt x="226" y="275"/>
                  </a:lnTo>
                  <a:cubicBezTo>
                    <a:pt x="226" y="275"/>
                    <a:pt x="223" y="278"/>
                    <a:pt x="215" y="283"/>
                  </a:cubicBezTo>
                  <a:cubicBezTo>
                    <a:pt x="208" y="288"/>
                    <a:pt x="204" y="290"/>
                    <a:pt x="205" y="290"/>
                  </a:cubicBezTo>
                  <a:cubicBezTo>
                    <a:pt x="205" y="290"/>
                    <a:pt x="209" y="288"/>
                    <a:pt x="216" y="284"/>
                  </a:cubicBezTo>
                  <a:cubicBezTo>
                    <a:pt x="219" y="283"/>
                    <a:pt x="221" y="282"/>
                    <a:pt x="222" y="282"/>
                  </a:cubicBezTo>
                  <a:cubicBezTo>
                    <a:pt x="223" y="282"/>
                    <a:pt x="221" y="283"/>
                    <a:pt x="217" y="286"/>
                  </a:cubicBezTo>
                  <a:cubicBezTo>
                    <a:pt x="213" y="289"/>
                    <a:pt x="212" y="290"/>
                    <a:pt x="212" y="290"/>
                  </a:cubicBezTo>
                  <a:cubicBezTo>
                    <a:pt x="213" y="290"/>
                    <a:pt x="215" y="290"/>
                    <a:pt x="218" y="288"/>
                  </a:cubicBezTo>
                  <a:cubicBezTo>
                    <a:pt x="226" y="284"/>
                    <a:pt x="232" y="281"/>
                    <a:pt x="234" y="281"/>
                  </a:cubicBezTo>
                  <a:cubicBezTo>
                    <a:pt x="236" y="281"/>
                    <a:pt x="234" y="283"/>
                    <a:pt x="227" y="288"/>
                  </a:cubicBezTo>
                  <a:cubicBezTo>
                    <a:pt x="227" y="288"/>
                    <a:pt x="227" y="288"/>
                    <a:pt x="228" y="288"/>
                  </a:cubicBezTo>
                  <a:cubicBezTo>
                    <a:pt x="229" y="288"/>
                    <a:pt x="231" y="287"/>
                    <a:pt x="236" y="285"/>
                  </a:cubicBezTo>
                  <a:cubicBezTo>
                    <a:pt x="243" y="282"/>
                    <a:pt x="247" y="280"/>
                    <a:pt x="247" y="280"/>
                  </a:cubicBezTo>
                  <a:lnTo>
                    <a:pt x="247" y="280"/>
                  </a:lnTo>
                  <a:cubicBezTo>
                    <a:pt x="247" y="280"/>
                    <a:pt x="244" y="282"/>
                    <a:pt x="236" y="286"/>
                  </a:cubicBezTo>
                  <a:cubicBezTo>
                    <a:pt x="229" y="292"/>
                    <a:pt x="225" y="295"/>
                    <a:pt x="227" y="295"/>
                  </a:cubicBezTo>
                  <a:cubicBezTo>
                    <a:pt x="228" y="295"/>
                    <a:pt x="232" y="293"/>
                    <a:pt x="238" y="290"/>
                  </a:cubicBezTo>
                  <a:cubicBezTo>
                    <a:pt x="238" y="290"/>
                    <a:pt x="241" y="289"/>
                    <a:pt x="242" y="289"/>
                  </a:cubicBezTo>
                  <a:cubicBezTo>
                    <a:pt x="243" y="289"/>
                    <a:pt x="243" y="290"/>
                    <a:pt x="239" y="292"/>
                  </a:cubicBezTo>
                  <a:cubicBezTo>
                    <a:pt x="236" y="297"/>
                    <a:pt x="232" y="303"/>
                    <a:pt x="235" y="303"/>
                  </a:cubicBezTo>
                  <a:cubicBezTo>
                    <a:pt x="237" y="303"/>
                    <a:pt x="240" y="302"/>
                    <a:pt x="244" y="299"/>
                  </a:cubicBezTo>
                  <a:lnTo>
                    <a:pt x="245" y="301"/>
                  </a:lnTo>
                  <a:cubicBezTo>
                    <a:pt x="242" y="305"/>
                    <a:pt x="240" y="307"/>
                    <a:pt x="242" y="307"/>
                  </a:cubicBezTo>
                  <a:cubicBezTo>
                    <a:pt x="243" y="307"/>
                    <a:pt x="245" y="307"/>
                    <a:pt x="247" y="306"/>
                  </a:cubicBezTo>
                  <a:lnTo>
                    <a:pt x="255" y="302"/>
                  </a:lnTo>
                  <a:lnTo>
                    <a:pt x="255" y="302"/>
                  </a:lnTo>
                  <a:cubicBezTo>
                    <a:pt x="248" y="307"/>
                    <a:pt x="242" y="312"/>
                    <a:pt x="242" y="313"/>
                  </a:cubicBezTo>
                  <a:cubicBezTo>
                    <a:pt x="242" y="314"/>
                    <a:pt x="242" y="314"/>
                    <a:pt x="243" y="314"/>
                  </a:cubicBezTo>
                  <a:cubicBezTo>
                    <a:pt x="244" y="314"/>
                    <a:pt x="245" y="313"/>
                    <a:pt x="250" y="310"/>
                  </a:cubicBezTo>
                  <a:cubicBezTo>
                    <a:pt x="254" y="307"/>
                    <a:pt x="256" y="306"/>
                    <a:pt x="257" y="306"/>
                  </a:cubicBezTo>
                  <a:cubicBezTo>
                    <a:pt x="257" y="306"/>
                    <a:pt x="257" y="306"/>
                    <a:pt x="257" y="307"/>
                  </a:cubicBezTo>
                  <a:cubicBezTo>
                    <a:pt x="259" y="308"/>
                    <a:pt x="252" y="313"/>
                    <a:pt x="244" y="318"/>
                  </a:cubicBezTo>
                  <a:lnTo>
                    <a:pt x="245" y="319"/>
                  </a:lnTo>
                  <a:cubicBezTo>
                    <a:pt x="253" y="314"/>
                    <a:pt x="257" y="312"/>
                    <a:pt x="257" y="312"/>
                  </a:cubicBezTo>
                  <a:lnTo>
                    <a:pt x="257" y="312"/>
                  </a:lnTo>
                  <a:cubicBezTo>
                    <a:pt x="258" y="312"/>
                    <a:pt x="256" y="314"/>
                    <a:pt x="253" y="316"/>
                  </a:cubicBezTo>
                  <a:cubicBezTo>
                    <a:pt x="246" y="321"/>
                    <a:pt x="247" y="322"/>
                    <a:pt x="247" y="324"/>
                  </a:cubicBezTo>
                  <a:cubicBezTo>
                    <a:pt x="250" y="322"/>
                    <a:pt x="251" y="322"/>
                    <a:pt x="251" y="322"/>
                  </a:cubicBezTo>
                  <a:lnTo>
                    <a:pt x="251" y="322"/>
                  </a:lnTo>
                  <a:cubicBezTo>
                    <a:pt x="252" y="322"/>
                    <a:pt x="249" y="324"/>
                    <a:pt x="248" y="324"/>
                  </a:cubicBezTo>
                  <a:cubicBezTo>
                    <a:pt x="248" y="324"/>
                    <a:pt x="247" y="324"/>
                    <a:pt x="247" y="324"/>
                  </a:cubicBezTo>
                  <a:lnTo>
                    <a:pt x="241" y="328"/>
                  </a:lnTo>
                  <a:cubicBezTo>
                    <a:pt x="238" y="330"/>
                    <a:pt x="238" y="331"/>
                    <a:pt x="238" y="331"/>
                  </a:cubicBezTo>
                  <a:cubicBezTo>
                    <a:pt x="238" y="331"/>
                    <a:pt x="243" y="328"/>
                    <a:pt x="248" y="325"/>
                  </a:cubicBezTo>
                  <a:lnTo>
                    <a:pt x="250" y="327"/>
                  </a:lnTo>
                  <a:cubicBezTo>
                    <a:pt x="250" y="327"/>
                    <a:pt x="250" y="328"/>
                    <a:pt x="250" y="328"/>
                  </a:cubicBezTo>
                  <a:cubicBezTo>
                    <a:pt x="251" y="328"/>
                    <a:pt x="253" y="327"/>
                    <a:pt x="257" y="324"/>
                  </a:cubicBezTo>
                  <a:cubicBezTo>
                    <a:pt x="263" y="319"/>
                    <a:pt x="270" y="315"/>
                    <a:pt x="272" y="315"/>
                  </a:cubicBezTo>
                  <a:cubicBezTo>
                    <a:pt x="272" y="315"/>
                    <a:pt x="272" y="316"/>
                    <a:pt x="272" y="316"/>
                  </a:cubicBezTo>
                  <a:cubicBezTo>
                    <a:pt x="274" y="314"/>
                    <a:pt x="275" y="313"/>
                    <a:pt x="276" y="313"/>
                  </a:cubicBezTo>
                  <a:lnTo>
                    <a:pt x="276" y="313"/>
                  </a:lnTo>
                  <a:cubicBezTo>
                    <a:pt x="276" y="313"/>
                    <a:pt x="274" y="316"/>
                    <a:pt x="272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65" y="320"/>
                    <a:pt x="257" y="325"/>
                    <a:pt x="259" y="326"/>
                  </a:cubicBezTo>
                  <a:cubicBezTo>
                    <a:pt x="259" y="327"/>
                    <a:pt x="252" y="331"/>
                    <a:pt x="252" y="331"/>
                  </a:cubicBezTo>
                  <a:cubicBezTo>
                    <a:pt x="244" y="336"/>
                    <a:pt x="243" y="338"/>
                    <a:pt x="245" y="338"/>
                  </a:cubicBezTo>
                  <a:cubicBezTo>
                    <a:pt x="247" y="338"/>
                    <a:pt x="251" y="337"/>
                    <a:pt x="254" y="335"/>
                  </a:cubicBezTo>
                  <a:cubicBezTo>
                    <a:pt x="261" y="332"/>
                    <a:pt x="265" y="330"/>
                    <a:pt x="266" y="330"/>
                  </a:cubicBezTo>
                  <a:cubicBezTo>
                    <a:pt x="268" y="330"/>
                    <a:pt x="265" y="333"/>
                    <a:pt x="256" y="338"/>
                  </a:cubicBezTo>
                  <a:cubicBezTo>
                    <a:pt x="252" y="341"/>
                    <a:pt x="250" y="342"/>
                    <a:pt x="251" y="342"/>
                  </a:cubicBezTo>
                  <a:cubicBezTo>
                    <a:pt x="252" y="342"/>
                    <a:pt x="265" y="336"/>
                    <a:pt x="280" y="328"/>
                  </a:cubicBezTo>
                  <a:lnTo>
                    <a:pt x="301" y="316"/>
                  </a:lnTo>
                  <a:lnTo>
                    <a:pt x="280" y="329"/>
                  </a:lnTo>
                  <a:cubicBezTo>
                    <a:pt x="262" y="341"/>
                    <a:pt x="255" y="346"/>
                    <a:pt x="257" y="346"/>
                  </a:cubicBezTo>
                  <a:cubicBezTo>
                    <a:pt x="258" y="346"/>
                    <a:pt x="262" y="345"/>
                    <a:pt x="268" y="343"/>
                  </a:cubicBezTo>
                  <a:cubicBezTo>
                    <a:pt x="271" y="342"/>
                    <a:pt x="273" y="341"/>
                    <a:pt x="274" y="341"/>
                  </a:cubicBezTo>
                  <a:cubicBezTo>
                    <a:pt x="275" y="341"/>
                    <a:pt x="274" y="342"/>
                    <a:pt x="270" y="345"/>
                  </a:cubicBezTo>
                  <a:cubicBezTo>
                    <a:pt x="262" y="349"/>
                    <a:pt x="263" y="350"/>
                    <a:pt x="264" y="354"/>
                  </a:cubicBezTo>
                  <a:cubicBezTo>
                    <a:pt x="265" y="356"/>
                    <a:pt x="266" y="357"/>
                    <a:pt x="267" y="357"/>
                  </a:cubicBezTo>
                  <a:cubicBezTo>
                    <a:pt x="269" y="357"/>
                    <a:pt x="271" y="356"/>
                    <a:pt x="274" y="354"/>
                  </a:cubicBezTo>
                  <a:lnTo>
                    <a:pt x="275" y="356"/>
                  </a:lnTo>
                  <a:cubicBezTo>
                    <a:pt x="269" y="361"/>
                    <a:pt x="268" y="363"/>
                    <a:pt x="269" y="363"/>
                  </a:cubicBezTo>
                  <a:cubicBezTo>
                    <a:pt x="270" y="363"/>
                    <a:pt x="276" y="359"/>
                    <a:pt x="284" y="354"/>
                  </a:cubicBezTo>
                  <a:cubicBezTo>
                    <a:pt x="284" y="354"/>
                    <a:pt x="284" y="355"/>
                    <a:pt x="285" y="355"/>
                  </a:cubicBezTo>
                  <a:lnTo>
                    <a:pt x="278" y="361"/>
                  </a:lnTo>
                  <a:cubicBezTo>
                    <a:pt x="271" y="365"/>
                    <a:pt x="272" y="367"/>
                    <a:pt x="277" y="375"/>
                  </a:cubicBezTo>
                  <a:cubicBezTo>
                    <a:pt x="280" y="381"/>
                    <a:pt x="281" y="383"/>
                    <a:pt x="284" y="383"/>
                  </a:cubicBezTo>
                  <a:cubicBezTo>
                    <a:pt x="287" y="383"/>
                    <a:pt x="291" y="381"/>
                    <a:pt x="297" y="377"/>
                  </a:cubicBezTo>
                  <a:cubicBezTo>
                    <a:pt x="304" y="374"/>
                    <a:pt x="308" y="372"/>
                    <a:pt x="309" y="372"/>
                  </a:cubicBezTo>
                  <a:cubicBezTo>
                    <a:pt x="310" y="372"/>
                    <a:pt x="306" y="375"/>
                    <a:pt x="299" y="380"/>
                  </a:cubicBezTo>
                  <a:cubicBezTo>
                    <a:pt x="293" y="383"/>
                    <a:pt x="288" y="387"/>
                    <a:pt x="289" y="387"/>
                  </a:cubicBezTo>
                  <a:cubicBezTo>
                    <a:pt x="289" y="387"/>
                    <a:pt x="290" y="386"/>
                    <a:pt x="292" y="385"/>
                  </a:cubicBezTo>
                  <a:lnTo>
                    <a:pt x="292" y="385"/>
                  </a:lnTo>
                  <a:cubicBezTo>
                    <a:pt x="292" y="385"/>
                    <a:pt x="293" y="387"/>
                    <a:pt x="287" y="393"/>
                  </a:cubicBezTo>
                  <a:cubicBezTo>
                    <a:pt x="280" y="399"/>
                    <a:pt x="279" y="402"/>
                    <a:pt x="281" y="402"/>
                  </a:cubicBezTo>
                  <a:cubicBezTo>
                    <a:pt x="282" y="402"/>
                    <a:pt x="286" y="400"/>
                    <a:pt x="289" y="398"/>
                  </a:cubicBezTo>
                  <a:cubicBezTo>
                    <a:pt x="294" y="393"/>
                    <a:pt x="296" y="392"/>
                    <a:pt x="297" y="392"/>
                  </a:cubicBezTo>
                  <a:lnTo>
                    <a:pt x="297" y="392"/>
                  </a:lnTo>
                  <a:cubicBezTo>
                    <a:pt x="297" y="392"/>
                    <a:pt x="293" y="395"/>
                    <a:pt x="290" y="399"/>
                  </a:cubicBezTo>
                  <a:cubicBezTo>
                    <a:pt x="285" y="403"/>
                    <a:pt x="280" y="407"/>
                    <a:pt x="280" y="407"/>
                  </a:cubicBezTo>
                  <a:cubicBezTo>
                    <a:pt x="281" y="407"/>
                    <a:pt x="282" y="407"/>
                    <a:pt x="283" y="405"/>
                  </a:cubicBezTo>
                  <a:cubicBezTo>
                    <a:pt x="286" y="404"/>
                    <a:pt x="289" y="403"/>
                    <a:pt x="291" y="403"/>
                  </a:cubicBezTo>
                  <a:cubicBezTo>
                    <a:pt x="296" y="403"/>
                    <a:pt x="297" y="406"/>
                    <a:pt x="288" y="412"/>
                  </a:cubicBezTo>
                  <a:cubicBezTo>
                    <a:pt x="288" y="412"/>
                    <a:pt x="289" y="413"/>
                    <a:pt x="289" y="414"/>
                  </a:cubicBezTo>
                  <a:cubicBezTo>
                    <a:pt x="292" y="412"/>
                    <a:pt x="294" y="412"/>
                    <a:pt x="296" y="412"/>
                  </a:cubicBezTo>
                  <a:cubicBezTo>
                    <a:pt x="298" y="412"/>
                    <a:pt x="298" y="413"/>
                    <a:pt x="299" y="414"/>
                  </a:cubicBezTo>
                  <a:cubicBezTo>
                    <a:pt x="300" y="417"/>
                    <a:pt x="300" y="418"/>
                    <a:pt x="293" y="422"/>
                  </a:cubicBezTo>
                  <a:cubicBezTo>
                    <a:pt x="288" y="424"/>
                    <a:pt x="286" y="426"/>
                    <a:pt x="288" y="426"/>
                  </a:cubicBezTo>
                  <a:cubicBezTo>
                    <a:pt x="289" y="426"/>
                    <a:pt x="291" y="425"/>
                    <a:pt x="294" y="424"/>
                  </a:cubicBezTo>
                  <a:cubicBezTo>
                    <a:pt x="295" y="425"/>
                    <a:pt x="295" y="425"/>
                    <a:pt x="295" y="425"/>
                  </a:cubicBezTo>
                  <a:cubicBezTo>
                    <a:pt x="297" y="425"/>
                    <a:pt x="308" y="419"/>
                    <a:pt x="310" y="419"/>
                  </a:cubicBezTo>
                  <a:cubicBezTo>
                    <a:pt x="310" y="419"/>
                    <a:pt x="310" y="419"/>
                    <a:pt x="310" y="419"/>
                  </a:cubicBezTo>
                  <a:cubicBezTo>
                    <a:pt x="317" y="415"/>
                    <a:pt x="324" y="412"/>
                    <a:pt x="325" y="412"/>
                  </a:cubicBezTo>
                  <a:cubicBezTo>
                    <a:pt x="326" y="412"/>
                    <a:pt x="326" y="412"/>
                    <a:pt x="326" y="412"/>
                  </a:cubicBezTo>
                  <a:lnTo>
                    <a:pt x="319" y="417"/>
                  </a:lnTo>
                  <a:lnTo>
                    <a:pt x="305" y="426"/>
                  </a:lnTo>
                  <a:cubicBezTo>
                    <a:pt x="305" y="426"/>
                    <a:pt x="305" y="427"/>
                    <a:pt x="306" y="427"/>
                  </a:cubicBezTo>
                  <a:cubicBezTo>
                    <a:pt x="307" y="427"/>
                    <a:pt x="309" y="426"/>
                    <a:pt x="314" y="423"/>
                  </a:cubicBezTo>
                  <a:lnTo>
                    <a:pt x="314" y="423"/>
                  </a:lnTo>
                  <a:cubicBezTo>
                    <a:pt x="307" y="429"/>
                    <a:pt x="307" y="430"/>
                    <a:pt x="308" y="432"/>
                  </a:cubicBezTo>
                  <a:cubicBezTo>
                    <a:pt x="309" y="434"/>
                    <a:pt x="309" y="434"/>
                    <a:pt x="312" y="434"/>
                  </a:cubicBezTo>
                  <a:cubicBezTo>
                    <a:pt x="313" y="434"/>
                    <a:pt x="316" y="434"/>
                    <a:pt x="319" y="432"/>
                  </a:cubicBezTo>
                  <a:lnTo>
                    <a:pt x="319" y="432"/>
                  </a:lnTo>
                  <a:cubicBezTo>
                    <a:pt x="309" y="439"/>
                    <a:pt x="308" y="445"/>
                    <a:pt x="313" y="445"/>
                  </a:cubicBezTo>
                  <a:cubicBezTo>
                    <a:pt x="315" y="445"/>
                    <a:pt x="319" y="444"/>
                    <a:pt x="324" y="441"/>
                  </a:cubicBezTo>
                  <a:cubicBezTo>
                    <a:pt x="326" y="439"/>
                    <a:pt x="328" y="439"/>
                    <a:pt x="329" y="439"/>
                  </a:cubicBezTo>
                  <a:cubicBezTo>
                    <a:pt x="330" y="439"/>
                    <a:pt x="329" y="440"/>
                    <a:pt x="325" y="444"/>
                  </a:cubicBezTo>
                  <a:cubicBezTo>
                    <a:pt x="321" y="447"/>
                    <a:pt x="319" y="448"/>
                    <a:pt x="320" y="448"/>
                  </a:cubicBezTo>
                  <a:cubicBezTo>
                    <a:pt x="321" y="448"/>
                    <a:pt x="322" y="447"/>
                    <a:pt x="326" y="446"/>
                  </a:cubicBezTo>
                  <a:cubicBezTo>
                    <a:pt x="328" y="445"/>
                    <a:pt x="329" y="445"/>
                    <a:pt x="329" y="445"/>
                  </a:cubicBezTo>
                  <a:cubicBezTo>
                    <a:pt x="331" y="445"/>
                    <a:pt x="326" y="449"/>
                    <a:pt x="320" y="454"/>
                  </a:cubicBezTo>
                  <a:cubicBezTo>
                    <a:pt x="311" y="460"/>
                    <a:pt x="308" y="463"/>
                    <a:pt x="310" y="463"/>
                  </a:cubicBezTo>
                  <a:cubicBezTo>
                    <a:pt x="310" y="463"/>
                    <a:pt x="312" y="463"/>
                    <a:pt x="315" y="461"/>
                  </a:cubicBezTo>
                  <a:cubicBezTo>
                    <a:pt x="317" y="461"/>
                    <a:pt x="319" y="461"/>
                    <a:pt x="321" y="461"/>
                  </a:cubicBezTo>
                  <a:cubicBezTo>
                    <a:pt x="324" y="461"/>
                    <a:pt x="325" y="462"/>
                    <a:pt x="326" y="463"/>
                  </a:cubicBezTo>
                  <a:cubicBezTo>
                    <a:pt x="334" y="460"/>
                    <a:pt x="335" y="461"/>
                    <a:pt x="342" y="456"/>
                  </a:cubicBezTo>
                  <a:cubicBezTo>
                    <a:pt x="346" y="453"/>
                    <a:pt x="351" y="449"/>
                    <a:pt x="356" y="447"/>
                  </a:cubicBezTo>
                  <a:cubicBezTo>
                    <a:pt x="358" y="446"/>
                    <a:pt x="359" y="446"/>
                    <a:pt x="359" y="446"/>
                  </a:cubicBezTo>
                  <a:cubicBezTo>
                    <a:pt x="361" y="446"/>
                    <a:pt x="358" y="448"/>
                    <a:pt x="357" y="448"/>
                  </a:cubicBezTo>
                  <a:cubicBezTo>
                    <a:pt x="356" y="448"/>
                    <a:pt x="356" y="448"/>
                    <a:pt x="356" y="448"/>
                  </a:cubicBezTo>
                  <a:cubicBezTo>
                    <a:pt x="348" y="450"/>
                    <a:pt x="348" y="451"/>
                    <a:pt x="343" y="457"/>
                  </a:cubicBezTo>
                  <a:cubicBezTo>
                    <a:pt x="336" y="463"/>
                    <a:pt x="337" y="465"/>
                    <a:pt x="337" y="466"/>
                  </a:cubicBezTo>
                  <a:cubicBezTo>
                    <a:pt x="338" y="467"/>
                    <a:pt x="339" y="469"/>
                    <a:pt x="340" y="470"/>
                  </a:cubicBezTo>
                  <a:cubicBezTo>
                    <a:pt x="337" y="475"/>
                    <a:pt x="336" y="478"/>
                    <a:pt x="337" y="478"/>
                  </a:cubicBezTo>
                  <a:cubicBezTo>
                    <a:pt x="338" y="478"/>
                    <a:pt x="340" y="477"/>
                    <a:pt x="343" y="475"/>
                  </a:cubicBezTo>
                  <a:cubicBezTo>
                    <a:pt x="345" y="474"/>
                    <a:pt x="346" y="473"/>
                    <a:pt x="348" y="472"/>
                  </a:cubicBezTo>
                  <a:lnTo>
                    <a:pt x="348" y="472"/>
                  </a:lnTo>
                  <a:cubicBezTo>
                    <a:pt x="339" y="479"/>
                    <a:pt x="341" y="488"/>
                    <a:pt x="349" y="488"/>
                  </a:cubicBezTo>
                  <a:cubicBezTo>
                    <a:pt x="351" y="488"/>
                    <a:pt x="354" y="487"/>
                    <a:pt x="357" y="485"/>
                  </a:cubicBezTo>
                  <a:cubicBezTo>
                    <a:pt x="360" y="484"/>
                    <a:pt x="361" y="483"/>
                    <a:pt x="361" y="483"/>
                  </a:cubicBezTo>
                  <a:lnTo>
                    <a:pt x="361" y="483"/>
                  </a:lnTo>
                  <a:cubicBezTo>
                    <a:pt x="361" y="483"/>
                    <a:pt x="355" y="486"/>
                    <a:pt x="351" y="490"/>
                  </a:cubicBezTo>
                  <a:cubicBezTo>
                    <a:pt x="343" y="494"/>
                    <a:pt x="344" y="495"/>
                    <a:pt x="345" y="497"/>
                  </a:cubicBezTo>
                  <a:cubicBezTo>
                    <a:pt x="346" y="499"/>
                    <a:pt x="355" y="497"/>
                    <a:pt x="357" y="501"/>
                  </a:cubicBezTo>
                  <a:cubicBezTo>
                    <a:pt x="359" y="504"/>
                    <a:pt x="360" y="506"/>
                    <a:pt x="363" y="506"/>
                  </a:cubicBezTo>
                  <a:cubicBezTo>
                    <a:pt x="365" y="506"/>
                    <a:pt x="366" y="506"/>
                    <a:pt x="368" y="504"/>
                  </a:cubicBezTo>
                  <a:lnTo>
                    <a:pt x="368" y="504"/>
                  </a:lnTo>
                  <a:cubicBezTo>
                    <a:pt x="370" y="505"/>
                    <a:pt x="370" y="505"/>
                    <a:pt x="362" y="510"/>
                  </a:cubicBezTo>
                  <a:cubicBezTo>
                    <a:pt x="354" y="513"/>
                    <a:pt x="355" y="514"/>
                    <a:pt x="355" y="515"/>
                  </a:cubicBezTo>
                  <a:cubicBezTo>
                    <a:pt x="355" y="515"/>
                    <a:pt x="355" y="516"/>
                    <a:pt x="356" y="516"/>
                  </a:cubicBezTo>
                  <a:cubicBezTo>
                    <a:pt x="358" y="516"/>
                    <a:pt x="364" y="511"/>
                    <a:pt x="371" y="507"/>
                  </a:cubicBezTo>
                  <a:cubicBezTo>
                    <a:pt x="373" y="506"/>
                    <a:pt x="375" y="505"/>
                    <a:pt x="376" y="505"/>
                  </a:cubicBezTo>
                  <a:cubicBezTo>
                    <a:pt x="377" y="505"/>
                    <a:pt x="376" y="507"/>
                    <a:pt x="372" y="511"/>
                  </a:cubicBezTo>
                  <a:cubicBezTo>
                    <a:pt x="367" y="516"/>
                    <a:pt x="368" y="520"/>
                    <a:pt x="373" y="520"/>
                  </a:cubicBezTo>
                  <a:cubicBezTo>
                    <a:pt x="375" y="520"/>
                    <a:pt x="376" y="520"/>
                    <a:pt x="377" y="520"/>
                  </a:cubicBezTo>
                  <a:lnTo>
                    <a:pt x="377" y="520"/>
                  </a:lnTo>
                  <a:cubicBezTo>
                    <a:pt x="377" y="521"/>
                    <a:pt x="379" y="522"/>
                    <a:pt x="371" y="527"/>
                  </a:cubicBezTo>
                  <a:cubicBezTo>
                    <a:pt x="366" y="530"/>
                    <a:pt x="362" y="535"/>
                    <a:pt x="365" y="535"/>
                  </a:cubicBezTo>
                  <a:cubicBezTo>
                    <a:pt x="366" y="535"/>
                    <a:pt x="369" y="534"/>
                    <a:pt x="374" y="531"/>
                  </a:cubicBezTo>
                  <a:lnTo>
                    <a:pt x="374" y="531"/>
                  </a:lnTo>
                  <a:cubicBezTo>
                    <a:pt x="375" y="532"/>
                    <a:pt x="375" y="532"/>
                    <a:pt x="367" y="537"/>
                  </a:cubicBezTo>
                  <a:cubicBezTo>
                    <a:pt x="363" y="540"/>
                    <a:pt x="359" y="544"/>
                    <a:pt x="360" y="544"/>
                  </a:cubicBezTo>
                  <a:cubicBezTo>
                    <a:pt x="360" y="544"/>
                    <a:pt x="363" y="542"/>
                    <a:pt x="368" y="539"/>
                  </a:cubicBezTo>
                  <a:cubicBezTo>
                    <a:pt x="370" y="538"/>
                    <a:pt x="372" y="538"/>
                    <a:pt x="373" y="538"/>
                  </a:cubicBezTo>
                  <a:cubicBezTo>
                    <a:pt x="378" y="538"/>
                    <a:pt x="377" y="541"/>
                    <a:pt x="373" y="547"/>
                  </a:cubicBezTo>
                  <a:cubicBezTo>
                    <a:pt x="373" y="547"/>
                    <a:pt x="374" y="548"/>
                    <a:pt x="375" y="548"/>
                  </a:cubicBezTo>
                  <a:cubicBezTo>
                    <a:pt x="375" y="548"/>
                    <a:pt x="377" y="547"/>
                    <a:pt x="381" y="544"/>
                  </a:cubicBezTo>
                  <a:lnTo>
                    <a:pt x="389" y="540"/>
                  </a:lnTo>
                  <a:lnTo>
                    <a:pt x="389" y="540"/>
                  </a:lnTo>
                  <a:cubicBezTo>
                    <a:pt x="382" y="545"/>
                    <a:pt x="378" y="548"/>
                    <a:pt x="379" y="548"/>
                  </a:cubicBezTo>
                  <a:cubicBezTo>
                    <a:pt x="379" y="548"/>
                    <a:pt x="383" y="546"/>
                    <a:pt x="390" y="542"/>
                  </a:cubicBezTo>
                  <a:cubicBezTo>
                    <a:pt x="393" y="540"/>
                    <a:pt x="395" y="539"/>
                    <a:pt x="395" y="539"/>
                  </a:cubicBezTo>
                  <a:cubicBezTo>
                    <a:pt x="396" y="539"/>
                    <a:pt x="395" y="541"/>
                    <a:pt x="391" y="543"/>
                  </a:cubicBezTo>
                  <a:cubicBezTo>
                    <a:pt x="384" y="549"/>
                    <a:pt x="384" y="550"/>
                    <a:pt x="384" y="550"/>
                  </a:cubicBezTo>
                  <a:cubicBezTo>
                    <a:pt x="385" y="551"/>
                    <a:pt x="395" y="552"/>
                    <a:pt x="399" y="557"/>
                  </a:cubicBezTo>
                  <a:cubicBezTo>
                    <a:pt x="402" y="563"/>
                    <a:pt x="404" y="567"/>
                    <a:pt x="407" y="567"/>
                  </a:cubicBezTo>
                  <a:cubicBezTo>
                    <a:pt x="409" y="567"/>
                    <a:pt x="410" y="566"/>
                    <a:pt x="412" y="565"/>
                  </a:cubicBezTo>
                  <a:cubicBezTo>
                    <a:pt x="416" y="563"/>
                    <a:pt x="418" y="562"/>
                    <a:pt x="418" y="562"/>
                  </a:cubicBezTo>
                  <a:cubicBezTo>
                    <a:pt x="419" y="562"/>
                    <a:pt x="417" y="564"/>
                    <a:pt x="413" y="567"/>
                  </a:cubicBezTo>
                  <a:cubicBezTo>
                    <a:pt x="407" y="573"/>
                    <a:pt x="408" y="574"/>
                    <a:pt x="408" y="575"/>
                  </a:cubicBezTo>
                  <a:cubicBezTo>
                    <a:pt x="409" y="576"/>
                    <a:pt x="409" y="577"/>
                    <a:pt x="402" y="582"/>
                  </a:cubicBezTo>
                  <a:cubicBezTo>
                    <a:pt x="407" y="579"/>
                    <a:pt x="409" y="579"/>
                    <a:pt x="410" y="579"/>
                  </a:cubicBezTo>
                  <a:cubicBezTo>
                    <a:pt x="410" y="579"/>
                    <a:pt x="410" y="579"/>
                    <a:pt x="410" y="579"/>
                  </a:cubicBezTo>
                  <a:cubicBezTo>
                    <a:pt x="406" y="582"/>
                    <a:pt x="405" y="583"/>
                    <a:pt x="406" y="583"/>
                  </a:cubicBezTo>
                  <a:cubicBezTo>
                    <a:pt x="407" y="583"/>
                    <a:pt x="409" y="583"/>
                    <a:pt x="412" y="582"/>
                  </a:cubicBezTo>
                  <a:cubicBezTo>
                    <a:pt x="419" y="578"/>
                    <a:pt x="423" y="576"/>
                    <a:pt x="423" y="576"/>
                  </a:cubicBezTo>
                  <a:lnTo>
                    <a:pt x="423" y="576"/>
                  </a:lnTo>
                  <a:cubicBezTo>
                    <a:pt x="423" y="576"/>
                    <a:pt x="420" y="578"/>
                    <a:pt x="412" y="583"/>
                  </a:cubicBezTo>
                  <a:cubicBezTo>
                    <a:pt x="407" y="586"/>
                    <a:pt x="403" y="591"/>
                    <a:pt x="404" y="591"/>
                  </a:cubicBezTo>
                  <a:cubicBezTo>
                    <a:pt x="404" y="591"/>
                    <a:pt x="405" y="591"/>
                    <a:pt x="407" y="589"/>
                  </a:cubicBezTo>
                  <a:cubicBezTo>
                    <a:pt x="413" y="585"/>
                    <a:pt x="414" y="587"/>
                    <a:pt x="422" y="584"/>
                  </a:cubicBezTo>
                  <a:cubicBezTo>
                    <a:pt x="423" y="584"/>
                    <a:pt x="423" y="585"/>
                    <a:pt x="417" y="590"/>
                  </a:cubicBezTo>
                  <a:cubicBezTo>
                    <a:pt x="413" y="594"/>
                    <a:pt x="414" y="595"/>
                    <a:pt x="418" y="595"/>
                  </a:cubicBezTo>
                  <a:cubicBezTo>
                    <a:pt x="421" y="595"/>
                    <a:pt x="425" y="594"/>
                    <a:pt x="428" y="593"/>
                  </a:cubicBezTo>
                  <a:cubicBezTo>
                    <a:pt x="431" y="591"/>
                    <a:pt x="433" y="590"/>
                    <a:pt x="434" y="590"/>
                  </a:cubicBezTo>
                  <a:cubicBezTo>
                    <a:pt x="435" y="590"/>
                    <a:pt x="433" y="591"/>
                    <a:pt x="429" y="594"/>
                  </a:cubicBezTo>
                  <a:cubicBezTo>
                    <a:pt x="421" y="598"/>
                    <a:pt x="422" y="599"/>
                    <a:pt x="422" y="601"/>
                  </a:cubicBezTo>
                  <a:cubicBezTo>
                    <a:pt x="424" y="600"/>
                    <a:pt x="425" y="599"/>
                    <a:pt x="426" y="599"/>
                  </a:cubicBezTo>
                  <a:cubicBezTo>
                    <a:pt x="427" y="599"/>
                    <a:pt x="422" y="603"/>
                    <a:pt x="416" y="606"/>
                  </a:cubicBezTo>
                  <a:cubicBezTo>
                    <a:pt x="408" y="610"/>
                    <a:pt x="409" y="611"/>
                    <a:pt x="410" y="613"/>
                  </a:cubicBezTo>
                  <a:cubicBezTo>
                    <a:pt x="411" y="612"/>
                    <a:pt x="413" y="611"/>
                    <a:pt x="415" y="611"/>
                  </a:cubicBezTo>
                  <a:cubicBezTo>
                    <a:pt x="418" y="611"/>
                    <a:pt x="421" y="614"/>
                    <a:pt x="422" y="617"/>
                  </a:cubicBezTo>
                  <a:cubicBezTo>
                    <a:pt x="424" y="619"/>
                    <a:pt x="425" y="620"/>
                    <a:pt x="428" y="620"/>
                  </a:cubicBezTo>
                  <a:cubicBezTo>
                    <a:pt x="432" y="620"/>
                    <a:pt x="439" y="617"/>
                    <a:pt x="449" y="613"/>
                  </a:cubicBezTo>
                  <a:lnTo>
                    <a:pt x="449" y="613"/>
                  </a:lnTo>
                  <a:cubicBezTo>
                    <a:pt x="443" y="619"/>
                    <a:pt x="428" y="629"/>
                    <a:pt x="428" y="629"/>
                  </a:cubicBezTo>
                  <a:cubicBezTo>
                    <a:pt x="428" y="629"/>
                    <a:pt x="428" y="629"/>
                    <a:pt x="428" y="629"/>
                  </a:cubicBezTo>
                  <a:cubicBezTo>
                    <a:pt x="430" y="629"/>
                    <a:pt x="437" y="625"/>
                    <a:pt x="444" y="620"/>
                  </a:cubicBezTo>
                  <a:cubicBezTo>
                    <a:pt x="446" y="618"/>
                    <a:pt x="448" y="617"/>
                    <a:pt x="449" y="617"/>
                  </a:cubicBezTo>
                  <a:cubicBezTo>
                    <a:pt x="450" y="617"/>
                    <a:pt x="449" y="619"/>
                    <a:pt x="445" y="623"/>
                  </a:cubicBezTo>
                  <a:cubicBezTo>
                    <a:pt x="441" y="627"/>
                    <a:pt x="440" y="629"/>
                    <a:pt x="442" y="629"/>
                  </a:cubicBezTo>
                  <a:cubicBezTo>
                    <a:pt x="443" y="629"/>
                    <a:pt x="445" y="629"/>
                    <a:pt x="447" y="628"/>
                  </a:cubicBezTo>
                  <a:lnTo>
                    <a:pt x="447" y="628"/>
                  </a:lnTo>
                  <a:cubicBezTo>
                    <a:pt x="448" y="629"/>
                    <a:pt x="449" y="630"/>
                    <a:pt x="443" y="635"/>
                  </a:cubicBezTo>
                  <a:cubicBezTo>
                    <a:pt x="443" y="636"/>
                    <a:pt x="443" y="636"/>
                    <a:pt x="443" y="636"/>
                  </a:cubicBezTo>
                  <a:cubicBezTo>
                    <a:pt x="443" y="636"/>
                    <a:pt x="445" y="635"/>
                    <a:pt x="450" y="632"/>
                  </a:cubicBezTo>
                  <a:cubicBezTo>
                    <a:pt x="453" y="630"/>
                    <a:pt x="455" y="629"/>
                    <a:pt x="456" y="629"/>
                  </a:cubicBezTo>
                  <a:cubicBezTo>
                    <a:pt x="457" y="629"/>
                    <a:pt x="455" y="631"/>
                    <a:pt x="452" y="634"/>
                  </a:cubicBezTo>
                  <a:cubicBezTo>
                    <a:pt x="441" y="641"/>
                    <a:pt x="439" y="645"/>
                    <a:pt x="442" y="645"/>
                  </a:cubicBezTo>
                  <a:cubicBezTo>
                    <a:pt x="443" y="645"/>
                    <a:pt x="445" y="645"/>
                    <a:pt x="447" y="643"/>
                  </a:cubicBezTo>
                  <a:cubicBezTo>
                    <a:pt x="451" y="641"/>
                    <a:pt x="452" y="640"/>
                    <a:pt x="453" y="640"/>
                  </a:cubicBezTo>
                  <a:cubicBezTo>
                    <a:pt x="454" y="640"/>
                    <a:pt x="454" y="640"/>
                    <a:pt x="455" y="641"/>
                  </a:cubicBezTo>
                  <a:cubicBezTo>
                    <a:pt x="455" y="642"/>
                    <a:pt x="456" y="642"/>
                    <a:pt x="457" y="642"/>
                  </a:cubicBezTo>
                  <a:cubicBezTo>
                    <a:pt x="458" y="642"/>
                    <a:pt x="460" y="642"/>
                    <a:pt x="464" y="640"/>
                  </a:cubicBezTo>
                  <a:cubicBezTo>
                    <a:pt x="465" y="641"/>
                    <a:pt x="465" y="642"/>
                    <a:pt x="465" y="642"/>
                  </a:cubicBezTo>
                  <a:cubicBezTo>
                    <a:pt x="466" y="643"/>
                    <a:pt x="460" y="646"/>
                    <a:pt x="458" y="646"/>
                  </a:cubicBezTo>
                  <a:cubicBezTo>
                    <a:pt x="458" y="646"/>
                    <a:pt x="457" y="646"/>
                    <a:pt x="457" y="645"/>
                  </a:cubicBezTo>
                  <a:lnTo>
                    <a:pt x="450" y="651"/>
                  </a:lnTo>
                  <a:cubicBezTo>
                    <a:pt x="451" y="652"/>
                    <a:pt x="452" y="653"/>
                    <a:pt x="453" y="653"/>
                  </a:cubicBezTo>
                  <a:cubicBezTo>
                    <a:pt x="455" y="653"/>
                    <a:pt x="457" y="653"/>
                    <a:pt x="460" y="651"/>
                  </a:cubicBezTo>
                  <a:lnTo>
                    <a:pt x="460" y="651"/>
                  </a:lnTo>
                  <a:cubicBezTo>
                    <a:pt x="455" y="655"/>
                    <a:pt x="450" y="659"/>
                    <a:pt x="451" y="659"/>
                  </a:cubicBezTo>
                  <a:cubicBezTo>
                    <a:pt x="452" y="659"/>
                    <a:pt x="453" y="659"/>
                    <a:pt x="455" y="658"/>
                  </a:cubicBezTo>
                  <a:cubicBezTo>
                    <a:pt x="460" y="655"/>
                    <a:pt x="463" y="654"/>
                    <a:pt x="464" y="654"/>
                  </a:cubicBezTo>
                  <a:cubicBezTo>
                    <a:pt x="465" y="654"/>
                    <a:pt x="461" y="657"/>
                    <a:pt x="456" y="660"/>
                  </a:cubicBezTo>
                  <a:cubicBezTo>
                    <a:pt x="448" y="665"/>
                    <a:pt x="444" y="667"/>
                    <a:pt x="446" y="667"/>
                  </a:cubicBezTo>
                  <a:cubicBezTo>
                    <a:pt x="447" y="667"/>
                    <a:pt x="451" y="666"/>
                    <a:pt x="458" y="663"/>
                  </a:cubicBezTo>
                  <a:cubicBezTo>
                    <a:pt x="459" y="666"/>
                    <a:pt x="469" y="666"/>
                    <a:pt x="471" y="669"/>
                  </a:cubicBezTo>
                  <a:cubicBezTo>
                    <a:pt x="473" y="673"/>
                    <a:pt x="474" y="676"/>
                    <a:pt x="469" y="681"/>
                  </a:cubicBezTo>
                  <a:lnTo>
                    <a:pt x="469" y="681"/>
                  </a:lnTo>
                  <a:cubicBezTo>
                    <a:pt x="472" y="680"/>
                    <a:pt x="473" y="679"/>
                    <a:pt x="474" y="679"/>
                  </a:cubicBezTo>
                  <a:cubicBezTo>
                    <a:pt x="476" y="679"/>
                    <a:pt x="476" y="680"/>
                    <a:pt x="477" y="681"/>
                  </a:cubicBezTo>
                  <a:cubicBezTo>
                    <a:pt x="475" y="685"/>
                    <a:pt x="475" y="686"/>
                    <a:pt x="477" y="686"/>
                  </a:cubicBezTo>
                  <a:cubicBezTo>
                    <a:pt x="480" y="686"/>
                    <a:pt x="484" y="684"/>
                    <a:pt x="489" y="682"/>
                  </a:cubicBezTo>
                  <a:lnTo>
                    <a:pt x="487" y="680"/>
                  </a:lnTo>
                  <a:cubicBezTo>
                    <a:pt x="495" y="676"/>
                    <a:pt x="498" y="674"/>
                    <a:pt x="499" y="674"/>
                  </a:cubicBezTo>
                  <a:cubicBezTo>
                    <a:pt x="501" y="674"/>
                    <a:pt x="499" y="676"/>
                    <a:pt x="496" y="679"/>
                  </a:cubicBezTo>
                  <a:cubicBezTo>
                    <a:pt x="496" y="680"/>
                    <a:pt x="490" y="685"/>
                    <a:pt x="482" y="689"/>
                  </a:cubicBezTo>
                  <a:cubicBezTo>
                    <a:pt x="475" y="694"/>
                    <a:pt x="468" y="699"/>
                    <a:pt x="469" y="700"/>
                  </a:cubicBezTo>
                  <a:cubicBezTo>
                    <a:pt x="469" y="701"/>
                    <a:pt x="470" y="701"/>
                    <a:pt x="470" y="701"/>
                  </a:cubicBezTo>
                  <a:cubicBezTo>
                    <a:pt x="471" y="701"/>
                    <a:pt x="473" y="700"/>
                    <a:pt x="477" y="697"/>
                  </a:cubicBezTo>
                  <a:cubicBezTo>
                    <a:pt x="482" y="694"/>
                    <a:pt x="483" y="693"/>
                    <a:pt x="484" y="693"/>
                  </a:cubicBezTo>
                  <a:cubicBezTo>
                    <a:pt x="485" y="693"/>
                    <a:pt x="485" y="693"/>
                    <a:pt x="485" y="694"/>
                  </a:cubicBezTo>
                  <a:cubicBezTo>
                    <a:pt x="485" y="694"/>
                    <a:pt x="485" y="695"/>
                    <a:pt x="487" y="695"/>
                  </a:cubicBezTo>
                  <a:cubicBezTo>
                    <a:pt x="488" y="695"/>
                    <a:pt x="490" y="694"/>
                    <a:pt x="494" y="693"/>
                  </a:cubicBezTo>
                  <a:cubicBezTo>
                    <a:pt x="498" y="690"/>
                    <a:pt x="500" y="689"/>
                    <a:pt x="501" y="689"/>
                  </a:cubicBezTo>
                  <a:cubicBezTo>
                    <a:pt x="502" y="689"/>
                    <a:pt x="502" y="690"/>
                    <a:pt x="502" y="690"/>
                  </a:cubicBezTo>
                  <a:cubicBezTo>
                    <a:pt x="495" y="696"/>
                    <a:pt x="496" y="698"/>
                    <a:pt x="496" y="698"/>
                  </a:cubicBezTo>
                  <a:lnTo>
                    <a:pt x="490" y="703"/>
                  </a:lnTo>
                  <a:cubicBezTo>
                    <a:pt x="485" y="706"/>
                    <a:pt x="481" y="709"/>
                    <a:pt x="476" y="713"/>
                  </a:cubicBezTo>
                  <a:cubicBezTo>
                    <a:pt x="476" y="713"/>
                    <a:pt x="476" y="713"/>
                    <a:pt x="476" y="713"/>
                  </a:cubicBezTo>
                  <a:cubicBezTo>
                    <a:pt x="478" y="713"/>
                    <a:pt x="484" y="709"/>
                    <a:pt x="484" y="709"/>
                  </a:cubicBezTo>
                  <a:cubicBezTo>
                    <a:pt x="485" y="709"/>
                    <a:pt x="485" y="709"/>
                    <a:pt x="486" y="709"/>
                  </a:cubicBezTo>
                  <a:cubicBezTo>
                    <a:pt x="493" y="709"/>
                    <a:pt x="506" y="731"/>
                    <a:pt x="508" y="734"/>
                  </a:cubicBezTo>
                  <a:cubicBezTo>
                    <a:pt x="503" y="738"/>
                    <a:pt x="503" y="741"/>
                    <a:pt x="505" y="741"/>
                  </a:cubicBezTo>
                  <a:cubicBezTo>
                    <a:pt x="506" y="741"/>
                    <a:pt x="507" y="741"/>
                    <a:pt x="510" y="739"/>
                  </a:cubicBezTo>
                  <a:cubicBezTo>
                    <a:pt x="512" y="737"/>
                    <a:pt x="513" y="737"/>
                    <a:pt x="514" y="737"/>
                  </a:cubicBezTo>
                  <a:cubicBezTo>
                    <a:pt x="518" y="737"/>
                    <a:pt x="521" y="741"/>
                    <a:pt x="523" y="745"/>
                  </a:cubicBezTo>
                  <a:cubicBezTo>
                    <a:pt x="527" y="751"/>
                    <a:pt x="529" y="756"/>
                    <a:pt x="533" y="756"/>
                  </a:cubicBezTo>
                  <a:cubicBezTo>
                    <a:pt x="535" y="756"/>
                    <a:pt x="536" y="755"/>
                    <a:pt x="538" y="754"/>
                  </a:cubicBezTo>
                  <a:lnTo>
                    <a:pt x="540" y="758"/>
                  </a:lnTo>
                  <a:cubicBezTo>
                    <a:pt x="541" y="758"/>
                    <a:pt x="542" y="759"/>
                    <a:pt x="543" y="759"/>
                  </a:cubicBezTo>
                  <a:cubicBezTo>
                    <a:pt x="545" y="759"/>
                    <a:pt x="547" y="758"/>
                    <a:pt x="549" y="758"/>
                  </a:cubicBezTo>
                  <a:cubicBezTo>
                    <a:pt x="549" y="758"/>
                    <a:pt x="550" y="759"/>
                    <a:pt x="550" y="759"/>
                  </a:cubicBezTo>
                  <a:cubicBezTo>
                    <a:pt x="554" y="757"/>
                    <a:pt x="555" y="757"/>
                    <a:pt x="556" y="757"/>
                  </a:cubicBezTo>
                  <a:cubicBezTo>
                    <a:pt x="557" y="757"/>
                    <a:pt x="555" y="758"/>
                    <a:pt x="551" y="760"/>
                  </a:cubicBezTo>
                  <a:cubicBezTo>
                    <a:pt x="543" y="764"/>
                    <a:pt x="537" y="769"/>
                    <a:pt x="537" y="770"/>
                  </a:cubicBezTo>
                  <a:cubicBezTo>
                    <a:pt x="537" y="770"/>
                    <a:pt x="537" y="771"/>
                    <a:pt x="538" y="771"/>
                  </a:cubicBezTo>
                  <a:cubicBezTo>
                    <a:pt x="541" y="771"/>
                    <a:pt x="547" y="767"/>
                    <a:pt x="552" y="763"/>
                  </a:cubicBezTo>
                  <a:cubicBezTo>
                    <a:pt x="558" y="759"/>
                    <a:pt x="560" y="759"/>
                    <a:pt x="560" y="759"/>
                  </a:cubicBezTo>
                  <a:cubicBezTo>
                    <a:pt x="560" y="759"/>
                    <a:pt x="560" y="759"/>
                    <a:pt x="560" y="759"/>
                  </a:cubicBezTo>
                  <a:cubicBezTo>
                    <a:pt x="561" y="760"/>
                    <a:pt x="561" y="760"/>
                    <a:pt x="554" y="764"/>
                  </a:cubicBezTo>
                  <a:lnTo>
                    <a:pt x="539" y="774"/>
                  </a:lnTo>
                  <a:lnTo>
                    <a:pt x="540" y="776"/>
                  </a:lnTo>
                  <a:cubicBezTo>
                    <a:pt x="545" y="772"/>
                    <a:pt x="547" y="771"/>
                    <a:pt x="548" y="771"/>
                  </a:cubicBezTo>
                  <a:cubicBezTo>
                    <a:pt x="548" y="771"/>
                    <a:pt x="548" y="771"/>
                    <a:pt x="548" y="771"/>
                  </a:cubicBezTo>
                  <a:cubicBezTo>
                    <a:pt x="548" y="772"/>
                    <a:pt x="548" y="772"/>
                    <a:pt x="535" y="781"/>
                  </a:cubicBezTo>
                  <a:cubicBezTo>
                    <a:pt x="527" y="787"/>
                    <a:pt x="523" y="790"/>
                    <a:pt x="524" y="790"/>
                  </a:cubicBezTo>
                  <a:cubicBezTo>
                    <a:pt x="525" y="790"/>
                    <a:pt x="528" y="788"/>
                    <a:pt x="536" y="783"/>
                  </a:cubicBezTo>
                  <a:lnTo>
                    <a:pt x="543" y="781"/>
                  </a:lnTo>
                  <a:lnTo>
                    <a:pt x="543" y="781"/>
                  </a:lnTo>
                  <a:cubicBezTo>
                    <a:pt x="538" y="785"/>
                    <a:pt x="537" y="787"/>
                    <a:pt x="539" y="787"/>
                  </a:cubicBezTo>
                  <a:cubicBezTo>
                    <a:pt x="541" y="787"/>
                    <a:pt x="549" y="783"/>
                    <a:pt x="554" y="781"/>
                  </a:cubicBezTo>
                  <a:lnTo>
                    <a:pt x="554" y="781"/>
                  </a:lnTo>
                  <a:cubicBezTo>
                    <a:pt x="545" y="787"/>
                    <a:pt x="542" y="790"/>
                    <a:pt x="543" y="790"/>
                  </a:cubicBezTo>
                  <a:cubicBezTo>
                    <a:pt x="545" y="790"/>
                    <a:pt x="548" y="788"/>
                    <a:pt x="555" y="785"/>
                  </a:cubicBezTo>
                  <a:cubicBezTo>
                    <a:pt x="558" y="783"/>
                    <a:pt x="560" y="782"/>
                    <a:pt x="561" y="782"/>
                  </a:cubicBezTo>
                  <a:cubicBezTo>
                    <a:pt x="562" y="782"/>
                    <a:pt x="560" y="784"/>
                    <a:pt x="557" y="787"/>
                  </a:cubicBezTo>
                  <a:cubicBezTo>
                    <a:pt x="550" y="792"/>
                    <a:pt x="550" y="794"/>
                    <a:pt x="551" y="796"/>
                  </a:cubicBezTo>
                  <a:cubicBezTo>
                    <a:pt x="553" y="795"/>
                    <a:pt x="554" y="795"/>
                    <a:pt x="555" y="795"/>
                  </a:cubicBezTo>
                  <a:cubicBezTo>
                    <a:pt x="561" y="795"/>
                    <a:pt x="564" y="802"/>
                    <a:pt x="568" y="808"/>
                  </a:cubicBezTo>
                  <a:cubicBezTo>
                    <a:pt x="573" y="816"/>
                    <a:pt x="576" y="822"/>
                    <a:pt x="581" y="822"/>
                  </a:cubicBezTo>
                  <a:cubicBezTo>
                    <a:pt x="582" y="822"/>
                    <a:pt x="584" y="821"/>
                    <a:pt x="585" y="820"/>
                  </a:cubicBezTo>
                  <a:lnTo>
                    <a:pt x="585" y="820"/>
                  </a:lnTo>
                  <a:cubicBezTo>
                    <a:pt x="586" y="822"/>
                    <a:pt x="586" y="822"/>
                    <a:pt x="579" y="827"/>
                  </a:cubicBezTo>
                  <a:cubicBezTo>
                    <a:pt x="576" y="829"/>
                    <a:pt x="574" y="831"/>
                    <a:pt x="575" y="831"/>
                  </a:cubicBezTo>
                  <a:cubicBezTo>
                    <a:pt x="576" y="831"/>
                    <a:pt x="580" y="829"/>
                    <a:pt x="587" y="825"/>
                  </a:cubicBezTo>
                  <a:cubicBezTo>
                    <a:pt x="592" y="823"/>
                    <a:pt x="596" y="821"/>
                    <a:pt x="597" y="821"/>
                  </a:cubicBezTo>
                  <a:lnTo>
                    <a:pt x="597" y="821"/>
                  </a:lnTo>
                  <a:cubicBezTo>
                    <a:pt x="597" y="821"/>
                    <a:pt x="595" y="822"/>
                    <a:pt x="588" y="826"/>
                  </a:cubicBezTo>
                  <a:cubicBezTo>
                    <a:pt x="581" y="831"/>
                    <a:pt x="582" y="833"/>
                    <a:pt x="584" y="836"/>
                  </a:cubicBezTo>
                  <a:cubicBezTo>
                    <a:pt x="585" y="839"/>
                    <a:pt x="587" y="841"/>
                    <a:pt x="591" y="841"/>
                  </a:cubicBezTo>
                  <a:cubicBezTo>
                    <a:pt x="592" y="841"/>
                    <a:pt x="594" y="841"/>
                    <a:pt x="596" y="840"/>
                  </a:cubicBezTo>
                  <a:cubicBezTo>
                    <a:pt x="600" y="839"/>
                    <a:pt x="602" y="838"/>
                    <a:pt x="602" y="838"/>
                  </a:cubicBezTo>
                  <a:cubicBezTo>
                    <a:pt x="602" y="838"/>
                    <a:pt x="601" y="839"/>
                    <a:pt x="596" y="841"/>
                  </a:cubicBezTo>
                  <a:cubicBezTo>
                    <a:pt x="585" y="847"/>
                    <a:pt x="579" y="855"/>
                    <a:pt x="586" y="855"/>
                  </a:cubicBezTo>
                  <a:cubicBezTo>
                    <a:pt x="588" y="855"/>
                    <a:pt x="591" y="854"/>
                    <a:pt x="594" y="853"/>
                  </a:cubicBezTo>
                  <a:lnTo>
                    <a:pt x="594" y="853"/>
                  </a:lnTo>
                  <a:cubicBezTo>
                    <a:pt x="594" y="854"/>
                    <a:pt x="595" y="855"/>
                    <a:pt x="587" y="860"/>
                  </a:cubicBezTo>
                  <a:cubicBezTo>
                    <a:pt x="588" y="861"/>
                    <a:pt x="588" y="861"/>
                    <a:pt x="592" y="861"/>
                  </a:cubicBezTo>
                  <a:cubicBezTo>
                    <a:pt x="593" y="861"/>
                    <a:pt x="595" y="861"/>
                    <a:pt x="597" y="861"/>
                  </a:cubicBezTo>
                  <a:cubicBezTo>
                    <a:pt x="598" y="862"/>
                    <a:pt x="601" y="866"/>
                    <a:pt x="602" y="869"/>
                  </a:cubicBezTo>
                  <a:cubicBezTo>
                    <a:pt x="602" y="869"/>
                    <a:pt x="603" y="869"/>
                    <a:pt x="603" y="869"/>
                  </a:cubicBezTo>
                  <a:cubicBezTo>
                    <a:pt x="606" y="869"/>
                    <a:pt x="612" y="868"/>
                    <a:pt x="612" y="868"/>
                  </a:cubicBezTo>
                  <a:cubicBezTo>
                    <a:pt x="612" y="868"/>
                    <a:pt x="612" y="869"/>
                    <a:pt x="612" y="869"/>
                  </a:cubicBezTo>
                  <a:cubicBezTo>
                    <a:pt x="612" y="869"/>
                    <a:pt x="612" y="869"/>
                    <a:pt x="612" y="869"/>
                  </a:cubicBezTo>
                  <a:cubicBezTo>
                    <a:pt x="605" y="873"/>
                    <a:pt x="609" y="879"/>
                    <a:pt x="612" y="887"/>
                  </a:cubicBezTo>
                  <a:cubicBezTo>
                    <a:pt x="616" y="894"/>
                    <a:pt x="621" y="901"/>
                    <a:pt x="614" y="907"/>
                  </a:cubicBezTo>
                  <a:cubicBezTo>
                    <a:pt x="614" y="907"/>
                    <a:pt x="614" y="907"/>
                    <a:pt x="614" y="907"/>
                  </a:cubicBezTo>
                  <a:cubicBezTo>
                    <a:pt x="615" y="907"/>
                    <a:pt x="617" y="906"/>
                    <a:pt x="622" y="903"/>
                  </a:cubicBezTo>
                  <a:cubicBezTo>
                    <a:pt x="630" y="900"/>
                    <a:pt x="634" y="898"/>
                    <a:pt x="635" y="898"/>
                  </a:cubicBezTo>
                  <a:cubicBezTo>
                    <a:pt x="636" y="898"/>
                    <a:pt x="634" y="900"/>
                    <a:pt x="631" y="902"/>
                  </a:cubicBezTo>
                  <a:cubicBezTo>
                    <a:pt x="622" y="909"/>
                    <a:pt x="620" y="913"/>
                    <a:pt x="624" y="913"/>
                  </a:cubicBezTo>
                  <a:cubicBezTo>
                    <a:pt x="626" y="913"/>
                    <a:pt x="629" y="912"/>
                    <a:pt x="634" y="910"/>
                  </a:cubicBezTo>
                  <a:lnTo>
                    <a:pt x="634" y="910"/>
                  </a:lnTo>
                  <a:cubicBezTo>
                    <a:pt x="632" y="911"/>
                    <a:pt x="630" y="912"/>
                    <a:pt x="628" y="914"/>
                  </a:cubicBezTo>
                  <a:cubicBezTo>
                    <a:pt x="621" y="919"/>
                    <a:pt x="620" y="921"/>
                    <a:pt x="622" y="921"/>
                  </a:cubicBezTo>
                  <a:cubicBezTo>
                    <a:pt x="625" y="921"/>
                    <a:pt x="630" y="919"/>
                    <a:pt x="638" y="915"/>
                  </a:cubicBezTo>
                  <a:lnTo>
                    <a:pt x="638" y="915"/>
                  </a:lnTo>
                  <a:cubicBezTo>
                    <a:pt x="632" y="919"/>
                    <a:pt x="627" y="924"/>
                    <a:pt x="629" y="924"/>
                  </a:cubicBezTo>
                  <a:cubicBezTo>
                    <a:pt x="629" y="924"/>
                    <a:pt x="630" y="923"/>
                    <a:pt x="632" y="923"/>
                  </a:cubicBezTo>
                  <a:lnTo>
                    <a:pt x="632" y="923"/>
                  </a:lnTo>
                  <a:cubicBezTo>
                    <a:pt x="633" y="924"/>
                    <a:pt x="633" y="924"/>
                    <a:pt x="619" y="933"/>
                  </a:cubicBezTo>
                  <a:cubicBezTo>
                    <a:pt x="612" y="937"/>
                    <a:pt x="604" y="942"/>
                    <a:pt x="605" y="943"/>
                  </a:cubicBezTo>
                  <a:cubicBezTo>
                    <a:pt x="605" y="943"/>
                    <a:pt x="605" y="943"/>
                    <a:pt x="605" y="943"/>
                  </a:cubicBezTo>
                  <a:cubicBezTo>
                    <a:pt x="607" y="943"/>
                    <a:pt x="614" y="939"/>
                    <a:pt x="620" y="935"/>
                  </a:cubicBezTo>
                  <a:lnTo>
                    <a:pt x="621" y="937"/>
                  </a:lnTo>
                  <a:cubicBezTo>
                    <a:pt x="621" y="937"/>
                    <a:pt x="621" y="937"/>
                    <a:pt x="621" y="937"/>
                  </a:cubicBezTo>
                  <a:cubicBezTo>
                    <a:pt x="622" y="937"/>
                    <a:pt x="624" y="937"/>
                    <a:pt x="629" y="934"/>
                  </a:cubicBezTo>
                  <a:cubicBezTo>
                    <a:pt x="633" y="931"/>
                    <a:pt x="635" y="931"/>
                    <a:pt x="636" y="931"/>
                  </a:cubicBezTo>
                  <a:cubicBezTo>
                    <a:pt x="637" y="931"/>
                    <a:pt x="637" y="931"/>
                    <a:pt x="638" y="932"/>
                  </a:cubicBezTo>
                  <a:cubicBezTo>
                    <a:pt x="635" y="933"/>
                    <a:pt x="634" y="934"/>
                    <a:pt x="634" y="934"/>
                  </a:cubicBezTo>
                  <a:cubicBezTo>
                    <a:pt x="635" y="934"/>
                    <a:pt x="640" y="931"/>
                    <a:pt x="644" y="927"/>
                  </a:cubicBezTo>
                  <a:cubicBezTo>
                    <a:pt x="652" y="923"/>
                    <a:pt x="659" y="918"/>
                    <a:pt x="660" y="918"/>
                  </a:cubicBezTo>
                  <a:lnTo>
                    <a:pt x="674" y="909"/>
                  </a:lnTo>
                  <a:cubicBezTo>
                    <a:pt x="684" y="905"/>
                    <a:pt x="694" y="897"/>
                    <a:pt x="702" y="889"/>
                  </a:cubicBezTo>
                  <a:cubicBezTo>
                    <a:pt x="705" y="883"/>
                    <a:pt x="708" y="877"/>
                    <a:pt x="706" y="877"/>
                  </a:cubicBezTo>
                  <a:cubicBezTo>
                    <a:pt x="705" y="877"/>
                    <a:pt x="702" y="879"/>
                    <a:pt x="697" y="882"/>
                  </a:cubicBezTo>
                  <a:cubicBezTo>
                    <a:pt x="697" y="882"/>
                    <a:pt x="691" y="885"/>
                    <a:pt x="690" y="885"/>
                  </a:cubicBezTo>
                  <a:cubicBezTo>
                    <a:pt x="689" y="885"/>
                    <a:pt x="689" y="885"/>
                    <a:pt x="689" y="884"/>
                  </a:cubicBezTo>
                  <a:cubicBezTo>
                    <a:pt x="688" y="883"/>
                    <a:pt x="695" y="878"/>
                    <a:pt x="695" y="878"/>
                  </a:cubicBezTo>
                  <a:cubicBezTo>
                    <a:pt x="703" y="873"/>
                    <a:pt x="699" y="869"/>
                    <a:pt x="697" y="863"/>
                  </a:cubicBezTo>
                  <a:cubicBezTo>
                    <a:pt x="693" y="856"/>
                    <a:pt x="692" y="853"/>
                    <a:pt x="698" y="847"/>
                  </a:cubicBezTo>
                  <a:cubicBezTo>
                    <a:pt x="705" y="842"/>
                    <a:pt x="704" y="841"/>
                    <a:pt x="704" y="841"/>
                  </a:cubicBezTo>
                  <a:lnTo>
                    <a:pt x="704" y="841"/>
                  </a:lnTo>
                  <a:cubicBezTo>
                    <a:pt x="702" y="842"/>
                    <a:pt x="701" y="842"/>
                    <a:pt x="700" y="842"/>
                  </a:cubicBezTo>
                  <a:cubicBezTo>
                    <a:pt x="695" y="842"/>
                    <a:pt x="692" y="837"/>
                    <a:pt x="689" y="832"/>
                  </a:cubicBezTo>
                  <a:cubicBezTo>
                    <a:pt x="686" y="825"/>
                    <a:pt x="682" y="819"/>
                    <a:pt x="677" y="819"/>
                  </a:cubicBezTo>
                  <a:cubicBezTo>
                    <a:pt x="676" y="819"/>
                    <a:pt x="674" y="820"/>
                    <a:pt x="673" y="820"/>
                  </a:cubicBezTo>
                  <a:lnTo>
                    <a:pt x="671" y="818"/>
                  </a:lnTo>
                  <a:cubicBezTo>
                    <a:pt x="679" y="814"/>
                    <a:pt x="678" y="811"/>
                    <a:pt x="677" y="809"/>
                  </a:cubicBezTo>
                  <a:lnTo>
                    <a:pt x="677" y="809"/>
                  </a:lnTo>
                  <a:cubicBezTo>
                    <a:pt x="674" y="810"/>
                    <a:pt x="672" y="810"/>
                    <a:pt x="670" y="810"/>
                  </a:cubicBezTo>
                  <a:cubicBezTo>
                    <a:pt x="667" y="810"/>
                    <a:pt x="667" y="809"/>
                    <a:pt x="667" y="809"/>
                  </a:cubicBezTo>
                  <a:cubicBezTo>
                    <a:pt x="674" y="805"/>
                    <a:pt x="674" y="804"/>
                    <a:pt x="673" y="803"/>
                  </a:cubicBezTo>
                  <a:cubicBezTo>
                    <a:pt x="672" y="801"/>
                    <a:pt x="671" y="801"/>
                    <a:pt x="670" y="801"/>
                  </a:cubicBezTo>
                  <a:cubicBezTo>
                    <a:pt x="669" y="801"/>
                    <a:pt x="667" y="801"/>
                    <a:pt x="664" y="804"/>
                  </a:cubicBezTo>
                  <a:cubicBezTo>
                    <a:pt x="660" y="798"/>
                    <a:pt x="660" y="791"/>
                    <a:pt x="664" y="787"/>
                  </a:cubicBezTo>
                  <a:cubicBezTo>
                    <a:pt x="666" y="785"/>
                    <a:pt x="667" y="784"/>
                    <a:pt x="666" y="784"/>
                  </a:cubicBezTo>
                  <a:cubicBezTo>
                    <a:pt x="664" y="784"/>
                    <a:pt x="659" y="786"/>
                    <a:pt x="655" y="788"/>
                  </a:cubicBezTo>
                  <a:cubicBezTo>
                    <a:pt x="649" y="792"/>
                    <a:pt x="642" y="795"/>
                    <a:pt x="640" y="795"/>
                  </a:cubicBezTo>
                  <a:cubicBezTo>
                    <a:pt x="639" y="795"/>
                    <a:pt x="639" y="795"/>
                    <a:pt x="639" y="795"/>
                  </a:cubicBezTo>
                  <a:lnTo>
                    <a:pt x="653" y="786"/>
                  </a:lnTo>
                  <a:cubicBezTo>
                    <a:pt x="661" y="782"/>
                    <a:pt x="661" y="782"/>
                    <a:pt x="660" y="780"/>
                  </a:cubicBezTo>
                  <a:cubicBezTo>
                    <a:pt x="659" y="779"/>
                    <a:pt x="659" y="778"/>
                    <a:pt x="659" y="778"/>
                  </a:cubicBezTo>
                  <a:cubicBezTo>
                    <a:pt x="657" y="779"/>
                    <a:pt x="655" y="779"/>
                    <a:pt x="654" y="779"/>
                  </a:cubicBezTo>
                  <a:cubicBezTo>
                    <a:pt x="650" y="779"/>
                    <a:pt x="648" y="775"/>
                    <a:pt x="644" y="770"/>
                  </a:cubicBezTo>
                  <a:cubicBezTo>
                    <a:pt x="640" y="763"/>
                    <a:pt x="638" y="759"/>
                    <a:pt x="635" y="759"/>
                  </a:cubicBezTo>
                  <a:cubicBezTo>
                    <a:pt x="633" y="759"/>
                    <a:pt x="632" y="760"/>
                    <a:pt x="630" y="761"/>
                  </a:cubicBezTo>
                  <a:cubicBezTo>
                    <a:pt x="627" y="763"/>
                    <a:pt x="626" y="764"/>
                    <a:pt x="625" y="764"/>
                  </a:cubicBezTo>
                  <a:cubicBezTo>
                    <a:pt x="623" y="764"/>
                    <a:pt x="624" y="761"/>
                    <a:pt x="628" y="757"/>
                  </a:cubicBezTo>
                  <a:cubicBezTo>
                    <a:pt x="640" y="742"/>
                    <a:pt x="644" y="738"/>
                    <a:pt x="642" y="738"/>
                  </a:cubicBezTo>
                  <a:cubicBezTo>
                    <a:pt x="642" y="738"/>
                    <a:pt x="640" y="739"/>
                    <a:pt x="638" y="740"/>
                  </a:cubicBezTo>
                  <a:cubicBezTo>
                    <a:pt x="638" y="741"/>
                    <a:pt x="631" y="745"/>
                    <a:pt x="624" y="750"/>
                  </a:cubicBezTo>
                  <a:cubicBezTo>
                    <a:pt x="617" y="755"/>
                    <a:pt x="613" y="757"/>
                    <a:pt x="613" y="757"/>
                  </a:cubicBezTo>
                  <a:cubicBezTo>
                    <a:pt x="612" y="757"/>
                    <a:pt x="615" y="754"/>
                    <a:pt x="622" y="749"/>
                  </a:cubicBezTo>
                  <a:cubicBezTo>
                    <a:pt x="633" y="741"/>
                    <a:pt x="627" y="733"/>
                    <a:pt x="616" y="733"/>
                  </a:cubicBezTo>
                  <a:cubicBezTo>
                    <a:pt x="613" y="733"/>
                    <a:pt x="610" y="733"/>
                    <a:pt x="607" y="734"/>
                  </a:cubicBezTo>
                  <a:lnTo>
                    <a:pt x="607" y="734"/>
                  </a:lnTo>
                  <a:cubicBezTo>
                    <a:pt x="609" y="733"/>
                    <a:pt x="611" y="732"/>
                    <a:pt x="613" y="731"/>
                  </a:cubicBezTo>
                  <a:cubicBezTo>
                    <a:pt x="620" y="726"/>
                    <a:pt x="620" y="725"/>
                    <a:pt x="618" y="721"/>
                  </a:cubicBezTo>
                  <a:lnTo>
                    <a:pt x="615" y="717"/>
                  </a:lnTo>
                  <a:cubicBezTo>
                    <a:pt x="611" y="720"/>
                    <a:pt x="608" y="721"/>
                    <a:pt x="607" y="721"/>
                  </a:cubicBezTo>
                  <a:cubicBezTo>
                    <a:pt x="603" y="721"/>
                    <a:pt x="606" y="715"/>
                    <a:pt x="612" y="711"/>
                  </a:cubicBezTo>
                  <a:cubicBezTo>
                    <a:pt x="619" y="705"/>
                    <a:pt x="619" y="705"/>
                    <a:pt x="616" y="704"/>
                  </a:cubicBezTo>
                  <a:lnTo>
                    <a:pt x="616" y="704"/>
                  </a:lnTo>
                  <a:cubicBezTo>
                    <a:pt x="613" y="705"/>
                    <a:pt x="611" y="705"/>
                    <a:pt x="609" y="705"/>
                  </a:cubicBezTo>
                  <a:cubicBezTo>
                    <a:pt x="603" y="705"/>
                    <a:pt x="607" y="698"/>
                    <a:pt x="612" y="695"/>
                  </a:cubicBezTo>
                  <a:lnTo>
                    <a:pt x="611" y="693"/>
                  </a:lnTo>
                  <a:cubicBezTo>
                    <a:pt x="608" y="694"/>
                    <a:pt x="606" y="694"/>
                    <a:pt x="604" y="694"/>
                  </a:cubicBezTo>
                  <a:cubicBezTo>
                    <a:pt x="602" y="694"/>
                    <a:pt x="601" y="693"/>
                    <a:pt x="601" y="693"/>
                  </a:cubicBezTo>
                  <a:cubicBezTo>
                    <a:pt x="600" y="691"/>
                    <a:pt x="600" y="690"/>
                    <a:pt x="598" y="690"/>
                  </a:cubicBezTo>
                  <a:cubicBezTo>
                    <a:pt x="597" y="690"/>
                    <a:pt x="595" y="691"/>
                    <a:pt x="592" y="694"/>
                  </a:cubicBezTo>
                  <a:cubicBezTo>
                    <a:pt x="586" y="698"/>
                    <a:pt x="580" y="702"/>
                    <a:pt x="578" y="702"/>
                  </a:cubicBezTo>
                  <a:cubicBezTo>
                    <a:pt x="577" y="702"/>
                    <a:pt x="577" y="702"/>
                    <a:pt x="577" y="702"/>
                  </a:cubicBezTo>
                  <a:lnTo>
                    <a:pt x="584" y="697"/>
                  </a:lnTo>
                  <a:cubicBezTo>
                    <a:pt x="592" y="693"/>
                    <a:pt x="589" y="689"/>
                    <a:pt x="587" y="685"/>
                  </a:cubicBezTo>
                  <a:cubicBezTo>
                    <a:pt x="584" y="680"/>
                    <a:pt x="583" y="678"/>
                    <a:pt x="589" y="672"/>
                  </a:cubicBezTo>
                  <a:lnTo>
                    <a:pt x="589" y="672"/>
                  </a:lnTo>
                  <a:lnTo>
                    <a:pt x="582" y="676"/>
                  </a:lnTo>
                  <a:cubicBezTo>
                    <a:pt x="579" y="677"/>
                    <a:pt x="577" y="678"/>
                    <a:pt x="576" y="678"/>
                  </a:cubicBezTo>
                  <a:cubicBezTo>
                    <a:pt x="575" y="678"/>
                    <a:pt x="576" y="676"/>
                    <a:pt x="581" y="674"/>
                  </a:cubicBezTo>
                  <a:cubicBezTo>
                    <a:pt x="586" y="669"/>
                    <a:pt x="586" y="665"/>
                    <a:pt x="580" y="665"/>
                  </a:cubicBezTo>
                  <a:cubicBezTo>
                    <a:pt x="579" y="665"/>
                    <a:pt x="578" y="665"/>
                    <a:pt x="576" y="666"/>
                  </a:cubicBezTo>
                  <a:lnTo>
                    <a:pt x="575" y="663"/>
                  </a:lnTo>
                  <a:cubicBezTo>
                    <a:pt x="583" y="657"/>
                    <a:pt x="586" y="653"/>
                    <a:pt x="583" y="653"/>
                  </a:cubicBezTo>
                  <a:cubicBezTo>
                    <a:pt x="581" y="653"/>
                    <a:pt x="577" y="655"/>
                    <a:pt x="572" y="658"/>
                  </a:cubicBezTo>
                  <a:cubicBezTo>
                    <a:pt x="579" y="653"/>
                    <a:pt x="578" y="652"/>
                    <a:pt x="578" y="651"/>
                  </a:cubicBezTo>
                  <a:lnTo>
                    <a:pt x="578" y="651"/>
                  </a:lnTo>
                  <a:cubicBezTo>
                    <a:pt x="576" y="652"/>
                    <a:pt x="575" y="652"/>
                    <a:pt x="573" y="652"/>
                  </a:cubicBezTo>
                  <a:cubicBezTo>
                    <a:pt x="569" y="652"/>
                    <a:pt x="569" y="649"/>
                    <a:pt x="575" y="644"/>
                  </a:cubicBezTo>
                  <a:lnTo>
                    <a:pt x="574" y="644"/>
                  </a:lnTo>
                  <a:cubicBezTo>
                    <a:pt x="570" y="646"/>
                    <a:pt x="568" y="647"/>
                    <a:pt x="566" y="647"/>
                  </a:cubicBezTo>
                  <a:cubicBezTo>
                    <a:pt x="565" y="647"/>
                    <a:pt x="565" y="646"/>
                    <a:pt x="565" y="645"/>
                  </a:cubicBezTo>
                  <a:cubicBezTo>
                    <a:pt x="564" y="645"/>
                    <a:pt x="564" y="644"/>
                    <a:pt x="563" y="644"/>
                  </a:cubicBezTo>
                  <a:cubicBezTo>
                    <a:pt x="562" y="644"/>
                    <a:pt x="560" y="645"/>
                    <a:pt x="556" y="647"/>
                  </a:cubicBezTo>
                  <a:cubicBezTo>
                    <a:pt x="551" y="649"/>
                    <a:pt x="549" y="649"/>
                    <a:pt x="548" y="649"/>
                  </a:cubicBezTo>
                  <a:cubicBezTo>
                    <a:pt x="547" y="649"/>
                    <a:pt x="547" y="649"/>
                    <a:pt x="547" y="649"/>
                  </a:cubicBezTo>
                  <a:cubicBezTo>
                    <a:pt x="547" y="648"/>
                    <a:pt x="555" y="644"/>
                    <a:pt x="563" y="641"/>
                  </a:cubicBezTo>
                  <a:cubicBezTo>
                    <a:pt x="567" y="640"/>
                    <a:pt x="569" y="638"/>
                    <a:pt x="566" y="638"/>
                  </a:cubicBezTo>
                  <a:cubicBezTo>
                    <a:pt x="564" y="638"/>
                    <a:pt x="559" y="639"/>
                    <a:pt x="552" y="641"/>
                  </a:cubicBezTo>
                  <a:cubicBezTo>
                    <a:pt x="545" y="644"/>
                    <a:pt x="541" y="645"/>
                    <a:pt x="541" y="645"/>
                  </a:cubicBezTo>
                  <a:cubicBezTo>
                    <a:pt x="540" y="645"/>
                    <a:pt x="544" y="643"/>
                    <a:pt x="552" y="640"/>
                  </a:cubicBezTo>
                  <a:cubicBezTo>
                    <a:pt x="559" y="637"/>
                    <a:pt x="565" y="635"/>
                    <a:pt x="563" y="635"/>
                  </a:cubicBezTo>
                  <a:cubicBezTo>
                    <a:pt x="562" y="635"/>
                    <a:pt x="561" y="635"/>
                    <a:pt x="559" y="635"/>
                  </a:cubicBezTo>
                  <a:cubicBezTo>
                    <a:pt x="559" y="635"/>
                    <a:pt x="559" y="635"/>
                    <a:pt x="558" y="635"/>
                  </a:cubicBezTo>
                  <a:cubicBezTo>
                    <a:pt x="557" y="635"/>
                    <a:pt x="555" y="635"/>
                    <a:pt x="551" y="638"/>
                  </a:cubicBezTo>
                  <a:lnTo>
                    <a:pt x="549" y="634"/>
                  </a:lnTo>
                  <a:cubicBezTo>
                    <a:pt x="555" y="628"/>
                    <a:pt x="555" y="626"/>
                    <a:pt x="554" y="625"/>
                  </a:cubicBezTo>
                  <a:lnTo>
                    <a:pt x="554" y="625"/>
                  </a:lnTo>
                  <a:cubicBezTo>
                    <a:pt x="550" y="627"/>
                    <a:pt x="548" y="628"/>
                    <a:pt x="548" y="628"/>
                  </a:cubicBezTo>
                  <a:cubicBezTo>
                    <a:pt x="547" y="628"/>
                    <a:pt x="549" y="626"/>
                    <a:pt x="552" y="623"/>
                  </a:cubicBezTo>
                  <a:cubicBezTo>
                    <a:pt x="556" y="621"/>
                    <a:pt x="558" y="620"/>
                    <a:pt x="557" y="620"/>
                  </a:cubicBezTo>
                  <a:cubicBezTo>
                    <a:pt x="556" y="620"/>
                    <a:pt x="553" y="622"/>
                    <a:pt x="545" y="626"/>
                  </a:cubicBezTo>
                  <a:cubicBezTo>
                    <a:pt x="541" y="628"/>
                    <a:pt x="539" y="629"/>
                    <a:pt x="539" y="629"/>
                  </a:cubicBezTo>
                  <a:cubicBezTo>
                    <a:pt x="538" y="629"/>
                    <a:pt x="539" y="627"/>
                    <a:pt x="542" y="623"/>
                  </a:cubicBezTo>
                  <a:cubicBezTo>
                    <a:pt x="552" y="617"/>
                    <a:pt x="555" y="615"/>
                    <a:pt x="554" y="615"/>
                  </a:cubicBezTo>
                  <a:lnTo>
                    <a:pt x="554" y="615"/>
                  </a:lnTo>
                  <a:cubicBezTo>
                    <a:pt x="554" y="615"/>
                    <a:pt x="552" y="616"/>
                    <a:pt x="549" y="617"/>
                  </a:cubicBezTo>
                  <a:cubicBezTo>
                    <a:pt x="544" y="620"/>
                    <a:pt x="542" y="621"/>
                    <a:pt x="542" y="621"/>
                  </a:cubicBezTo>
                  <a:cubicBezTo>
                    <a:pt x="541" y="621"/>
                    <a:pt x="541" y="621"/>
                    <a:pt x="541" y="621"/>
                  </a:cubicBezTo>
                  <a:cubicBezTo>
                    <a:pt x="548" y="616"/>
                    <a:pt x="542" y="606"/>
                    <a:pt x="538" y="596"/>
                  </a:cubicBezTo>
                  <a:cubicBezTo>
                    <a:pt x="538" y="596"/>
                    <a:pt x="537" y="596"/>
                    <a:pt x="537" y="596"/>
                  </a:cubicBezTo>
                  <a:cubicBezTo>
                    <a:pt x="535" y="596"/>
                    <a:pt x="528" y="599"/>
                    <a:pt x="522" y="603"/>
                  </a:cubicBezTo>
                  <a:cubicBezTo>
                    <a:pt x="516" y="607"/>
                    <a:pt x="514" y="608"/>
                    <a:pt x="514" y="608"/>
                  </a:cubicBezTo>
                  <a:cubicBezTo>
                    <a:pt x="513" y="608"/>
                    <a:pt x="517" y="605"/>
                    <a:pt x="521" y="602"/>
                  </a:cubicBezTo>
                  <a:cubicBezTo>
                    <a:pt x="533" y="594"/>
                    <a:pt x="538" y="590"/>
                    <a:pt x="536" y="590"/>
                  </a:cubicBezTo>
                  <a:cubicBezTo>
                    <a:pt x="535" y="590"/>
                    <a:pt x="530" y="593"/>
                    <a:pt x="520" y="599"/>
                  </a:cubicBezTo>
                  <a:cubicBezTo>
                    <a:pt x="513" y="604"/>
                    <a:pt x="510" y="607"/>
                    <a:pt x="510" y="607"/>
                  </a:cubicBezTo>
                  <a:cubicBezTo>
                    <a:pt x="509" y="607"/>
                    <a:pt x="512" y="604"/>
                    <a:pt x="519" y="598"/>
                  </a:cubicBezTo>
                  <a:cubicBezTo>
                    <a:pt x="523" y="595"/>
                    <a:pt x="524" y="594"/>
                    <a:pt x="524" y="594"/>
                  </a:cubicBezTo>
                  <a:cubicBezTo>
                    <a:pt x="523" y="594"/>
                    <a:pt x="521" y="595"/>
                    <a:pt x="518" y="596"/>
                  </a:cubicBezTo>
                  <a:cubicBezTo>
                    <a:pt x="523" y="592"/>
                    <a:pt x="528" y="588"/>
                    <a:pt x="527" y="588"/>
                  </a:cubicBezTo>
                  <a:cubicBezTo>
                    <a:pt x="526" y="588"/>
                    <a:pt x="525" y="588"/>
                    <a:pt x="523" y="589"/>
                  </a:cubicBezTo>
                  <a:cubicBezTo>
                    <a:pt x="523" y="589"/>
                    <a:pt x="523" y="588"/>
                    <a:pt x="529" y="583"/>
                  </a:cubicBezTo>
                  <a:cubicBezTo>
                    <a:pt x="532" y="580"/>
                    <a:pt x="532" y="580"/>
                    <a:pt x="531" y="580"/>
                  </a:cubicBezTo>
                  <a:cubicBezTo>
                    <a:pt x="530" y="580"/>
                    <a:pt x="525" y="582"/>
                    <a:pt x="520" y="584"/>
                  </a:cubicBezTo>
                  <a:cubicBezTo>
                    <a:pt x="513" y="586"/>
                    <a:pt x="509" y="587"/>
                    <a:pt x="508" y="587"/>
                  </a:cubicBezTo>
                  <a:cubicBezTo>
                    <a:pt x="506" y="587"/>
                    <a:pt x="510" y="585"/>
                    <a:pt x="519" y="580"/>
                  </a:cubicBezTo>
                  <a:cubicBezTo>
                    <a:pt x="527" y="576"/>
                    <a:pt x="527" y="574"/>
                    <a:pt x="524" y="574"/>
                  </a:cubicBezTo>
                  <a:cubicBezTo>
                    <a:pt x="521" y="574"/>
                    <a:pt x="515" y="576"/>
                    <a:pt x="509" y="579"/>
                  </a:cubicBezTo>
                  <a:cubicBezTo>
                    <a:pt x="500" y="584"/>
                    <a:pt x="496" y="586"/>
                    <a:pt x="496" y="586"/>
                  </a:cubicBezTo>
                  <a:cubicBezTo>
                    <a:pt x="496" y="586"/>
                    <a:pt x="497" y="585"/>
                    <a:pt x="501" y="583"/>
                  </a:cubicBezTo>
                  <a:cubicBezTo>
                    <a:pt x="508" y="578"/>
                    <a:pt x="508" y="577"/>
                    <a:pt x="508" y="577"/>
                  </a:cubicBezTo>
                  <a:cubicBezTo>
                    <a:pt x="506" y="576"/>
                    <a:pt x="505" y="575"/>
                    <a:pt x="513" y="570"/>
                  </a:cubicBezTo>
                  <a:cubicBezTo>
                    <a:pt x="513" y="570"/>
                    <a:pt x="513" y="570"/>
                    <a:pt x="512" y="570"/>
                  </a:cubicBezTo>
                  <a:cubicBezTo>
                    <a:pt x="510" y="570"/>
                    <a:pt x="508" y="570"/>
                    <a:pt x="504" y="571"/>
                  </a:cubicBezTo>
                  <a:cubicBezTo>
                    <a:pt x="500" y="573"/>
                    <a:pt x="498" y="574"/>
                    <a:pt x="496" y="574"/>
                  </a:cubicBezTo>
                  <a:cubicBezTo>
                    <a:pt x="492" y="574"/>
                    <a:pt x="498" y="568"/>
                    <a:pt x="508" y="560"/>
                  </a:cubicBezTo>
                  <a:lnTo>
                    <a:pt x="508" y="560"/>
                  </a:lnTo>
                  <a:lnTo>
                    <a:pt x="499" y="564"/>
                  </a:lnTo>
                  <a:cubicBezTo>
                    <a:pt x="490" y="568"/>
                    <a:pt x="484" y="571"/>
                    <a:pt x="483" y="571"/>
                  </a:cubicBezTo>
                  <a:cubicBezTo>
                    <a:pt x="482" y="571"/>
                    <a:pt x="485" y="570"/>
                    <a:pt x="491" y="566"/>
                  </a:cubicBezTo>
                  <a:lnTo>
                    <a:pt x="498" y="561"/>
                  </a:lnTo>
                  <a:lnTo>
                    <a:pt x="498" y="561"/>
                  </a:lnTo>
                  <a:cubicBezTo>
                    <a:pt x="494" y="563"/>
                    <a:pt x="491" y="564"/>
                    <a:pt x="490" y="564"/>
                  </a:cubicBezTo>
                  <a:cubicBezTo>
                    <a:pt x="486" y="564"/>
                    <a:pt x="491" y="558"/>
                    <a:pt x="502" y="551"/>
                  </a:cubicBezTo>
                  <a:cubicBezTo>
                    <a:pt x="510" y="547"/>
                    <a:pt x="510" y="547"/>
                    <a:pt x="509" y="546"/>
                  </a:cubicBezTo>
                  <a:lnTo>
                    <a:pt x="509" y="546"/>
                  </a:lnTo>
                  <a:lnTo>
                    <a:pt x="502" y="550"/>
                  </a:lnTo>
                  <a:cubicBezTo>
                    <a:pt x="495" y="554"/>
                    <a:pt x="489" y="558"/>
                    <a:pt x="487" y="558"/>
                  </a:cubicBezTo>
                  <a:cubicBezTo>
                    <a:pt x="487" y="558"/>
                    <a:pt x="486" y="558"/>
                    <a:pt x="486" y="558"/>
                  </a:cubicBezTo>
                  <a:cubicBezTo>
                    <a:pt x="486" y="557"/>
                    <a:pt x="485" y="556"/>
                    <a:pt x="493" y="551"/>
                  </a:cubicBezTo>
                  <a:cubicBezTo>
                    <a:pt x="497" y="547"/>
                    <a:pt x="502" y="543"/>
                    <a:pt x="501" y="543"/>
                  </a:cubicBezTo>
                  <a:lnTo>
                    <a:pt x="501" y="543"/>
                  </a:lnTo>
                  <a:cubicBezTo>
                    <a:pt x="501" y="543"/>
                    <a:pt x="500" y="543"/>
                    <a:pt x="499" y="544"/>
                  </a:cubicBezTo>
                  <a:cubicBezTo>
                    <a:pt x="499" y="544"/>
                    <a:pt x="498" y="543"/>
                    <a:pt x="504" y="538"/>
                  </a:cubicBezTo>
                  <a:lnTo>
                    <a:pt x="502" y="533"/>
                  </a:lnTo>
                  <a:cubicBezTo>
                    <a:pt x="499" y="534"/>
                    <a:pt x="498" y="535"/>
                    <a:pt x="496" y="535"/>
                  </a:cubicBezTo>
                  <a:cubicBezTo>
                    <a:pt x="494" y="535"/>
                    <a:pt x="495" y="533"/>
                    <a:pt x="500" y="530"/>
                  </a:cubicBezTo>
                  <a:cubicBezTo>
                    <a:pt x="500" y="530"/>
                    <a:pt x="499" y="529"/>
                    <a:pt x="498" y="529"/>
                  </a:cubicBezTo>
                  <a:cubicBezTo>
                    <a:pt x="496" y="529"/>
                    <a:pt x="494" y="530"/>
                    <a:pt x="491" y="531"/>
                  </a:cubicBezTo>
                  <a:cubicBezTo>
                    <a:pt x="490" y="529"/>
                    <a:pt x="490" y="528"/>
                    <a:pt x="496" y="523"/>
                  </a:cubicBezTo>
                  <a:cubicBezTo>
                    <a:pt x="501" y="521"/>
                    <a:pt x="503" y="520"/>
                    <a:pt x="502" y="520"/>
                  </a:cubicBezTo>
                  <a:lnTo>
                    <a:pt x="502" y="520"/>
                  </a:lnTo>
                  <a:cubicBezTo>
                    <a:pt x="502" y="520"/>
                    <a:pt x="500" y="521"/>
                    <a:pt x="496" y="522"/>
                  </a:cubicBezTo>
                  <a:cubicBezTo>
                    <a:pt x="492" y="525"/>
                    <a:pt x="490" y="525"/>
                    <a:pt x="489" y="525"/>
                  </a:cubicBezTo>
                  <a:cubicBezTo>
                    <a:pt x="488" y="525"/>
                    <a:pt x="488" y="525"/>
                    <a:pt x="487" y="524"/>
                  </a:cubicBezTo>
                  <a:lnTo>
                    <a:pt x="486" y="523"/>
                  </a:lnTo>
                  <a:cubicBezTo>
                    <a:pt x="482" y="526"/>
                    <a:pt x="480" y="527"/>
                    <a:pt x="479" y="527"/>
                  </a:cubicBezTo>
                  <a:cubicBezTo>
                    <a:pt x="479" y="527"/>
                    <a:pt x="479" y="527"/>
                    <a:pt x="478" y="527"/>
                  </a:cubicBezTo>
                  <a:cubicBezTo>
                    <a:pt x="478" y="525"/>
                    <a:pt x="483" y="518"/>
                    <a:pt x="483" y="516"/>
                  </a:cubicBezTo>
                  <a:cubicBezTo>
                    <a:pt x="482" y="515"/>
                    <a:pt x="481" y="514"/>
                    <a:pt x="481" y="514"/>
                  </a:cubicBezTo>
                  <a:cubicBezTo>
                    <a:pt x="479" y="514"/>
                    <a:pt x="478" y="516"/>
                    <a:pt x="474" y="519"/>
                  </a:cubicBezTo>
                  <a:cubicBezTo>
                    <a:pt x="475" y="519"/>
                    <a:pt x="472" y="521"/>
                    <a:pt x="471" y="521"/>
                  </a:cubicBezTo>
                  <a:cubicBezTo>
                    <a:pt x="471" y="521"/>
                    <a:pt x="471" y="520"/>
                    <a:pt x="474" y="518"/>
                  </a:cubicBezTo>
                  <a:cubicBezTo>
                    <a:pt x="473" y="516"/>
                    <a:pt x="478" y="509"/>
                    <a:pt x="476" y="505"/>
                  </a:cubicBezTo>
                  <a:cubicBezTo>
                    <a:pt x="475" y="503"/>
                    <a:pt x="475" y="502"/>
                    <a:pt x="473" y="502"/>
                  </a:cubicBezTo>
                  <a:cubicBezTo>
                    <a:pt x="472" y="502"/>
                    <a:pt x="471" y="503"/>
                    <a:pt x="467" y="505"/>
                  </a:cubicBezTo>
                  <a:cubicBezTo>
                    <a:pt x="461" y="510"/>
                    <a:pt x="457" y="512"/>
                    <a:pt x="457" y="512"/>
                  </a:cubicBezTo>
                  <a:cubicBezTo>
                    <a:pt x="456" y="512"/>
                    <a:pt x="459" y="509"/>
                    <a:pt x="466" y="504"/>
                  </a:cubicBezTo>
                  <a:cubicBezTo>
                    <a:pt x="475" y="497"/>
                    <a:pt x="478" y="494"/>
                    <a:pt x="477" y="494"/>
                  </a:cubicBezTo>
                  <a:cubicBezTo>
                    <a:pt x="476" y="494"/>
                    <a:pt x="474" y="495"/>
                    <a:pt x="472" y="496"/>
                  </a:cubicBezTo>
                  <a:cubicBezTo>
                    <a:pt x="467" y="498"/>
                    <a:pt x="465" y="499"/>
                    <a:pt x="464" y="499"/>
                  </a:cubicBezTo>
                  <a:cubicBezTo>
                    <a:pt x="464" y="499"/>
                    <a:pt x="464" y="499"/>
                    <a:pt x="464" y="499"/>
                  </a:cubicBezTo>
                  <a:cubicBezTo>
                    <a:pt x="468" y="496"/>
                    <a:pt x="469" y="494"/>
                    <a:pt x="468" y="494"/>
                  </a:cubicBezTo>
                  <a:cubicBezTo>
                    <a:pt x="467" y="494"/>
                    <a:pt x="465" y="495"/>
                    <a:pt x="462" y="496"/>
                  </a:cubicBezTo>
                  <a:cubicBezTo>
                    <a:pt x="460" y="495"/>
                    <a:pt x="460" y="495"/>
                    <a:pt x="468" y="491"/>
                  </a:cubicBezTo>
                  <a:lnTo>
                    <a:pt x="467" y="488"/>
                  </a:lnTo>
                  <a:cubicBezTo>
                    <a:pt x="464" y="490"/>
                    <a:pt x="461" y="490"/>
                    <a:pt x="459" y="490"/>
                  </a:cubicBezTo>
                  <a:cubicBezTo>
                    <a:pt x="453" y="490"/>
                    <a:pt x="456" y="483"/>
                    <a:pt x="462" y="478"/>
                  </a:cubicBezTo>
                  <a:cubicBezTo>
                    <a:pt x="462" y="478"/>
                    <a:pt x="461" y="478"/>
                    <a:pt x="461" y="478"/>
                  </a:cubicBezTo>
                  <a:cubicBezTo>
                    <a:pt x="460" y="478"/>
                    <a:pt x="457" y="479"/>
                    <a:pt x="453" y="481"/>
                  </a:cubicBezTo>
                  <a:cubicBezTo>
                    <a:pt x="446" y="484"/>
                    <a:pt x="442" y="486"/>
                    <a:pt x="441" y="486"/>
                  </a:cubicBezTo>
                  <a:cubicBezTo>
                    <a:pt x="440" y="486"/>
                    <a:pt x="443" y="483"/>
                    <a:pt x="452" y="478"/>
                  </a:cubicBezTo>
                  <a:cubicBezTo>
                    <a:pt x="459" y="474"/>
                    <a:pt x="463" y="471"/>
                    <a:pt x="462" y="471"/>
                  </a:cubicBezTo>
                  <a:lnTo>
                    <a:pt x="462" y="471"/>
                  </a:lnTo>
                  <a:cubicBezTo>
                    <a:pt x="462" y="471"/>
                    <a:pt x="459" y="473"/>
                    <a:pt x="452" y="477"/>
                  </a:cubicBezTo>
                  <a:cubicBezTo>
                    <a:pt x="450" y="478"/>
                    <a:pt x="449" y="478"/>
                    <a:pt x="447" y="478"/>
                  </a:cubicBezTo>
                  <a:cubicBezTo>
                    <a:pt x="443" y="478"/>
                    <a:pt x="443" y="473"/>
                    <a:pt x="455" y="467"/>
                  </a:cubicBezTo>
                  <a:lnTo>
                    <a:pt x="469" y="458"/>
                  </a:lnTo>
                  <a:lnTo>
                    <a:pt x="469" y="458"/>
                  </a:lnTo>
                  <a:cubicBezTo>
                    <a:pt x="465" y="460"/>
                    <a:pt x="463" y="461"/>
                    <a:pt x="462" y="461"/>
                  </a:cubicBezTo>
                  <a:cubicBezTo>
                    <a:pt x="462" y="461"/>
                    <a:pt x="462" y="460"/>
                    <a:pt x="462" y="460"/>
                  </a:cubicBezTo>
                  <a:cubicBezTo>
                    <a:pt x="458" y="462"/>
                    <a:pt x="456" y="463"/>
                    <a:pt x="455" y="463"/>
                  </a:cubicBezTo>
                  <a:cubicBezTo>
                    <a:pt x="453" y="463"/>
                    <a:pt x="453" y="462"/>
                    <a:pt x="452" y="460"/>
                  </a:cubicBezTo>
                  <a:cubicBezTo>
                    <a:pt x="450" y="458"/>
                    <a:pt x="441" y="459"/>
                    <a:pt x="439" y="457"/>
                  </a:cubicBezTo>
                  <a:cubicBezTo>
                    <a:pt x="438" y="455"/>
                    <a:pt x="437" y="451"/>
                    <a:pt x="444" y="446"/>
                  </a:cubicBezTo>
                  <a:cubicBezTo>
                    <a:pt x="443" y="445"/>
                    <a:pt x="443" y="444"/>
                    <a:pt x="441" y="444"/>
                  </a:cubicBezTo>
                  <a:cubicBezTo>
                    <a:pt x="440" y="444"/>
                    <a:pt x="437" y="445"/>
                    <a:pt x="434" y="446"/>
                  </a:cubicBezTo>
                  <a:cubicBezTo>
                    <a:pt x="431" y="447"/>
                    <a:pt x="429" y="447"/>
                    <a:pt x="428" y="447"/>
                  </a:cubicBezTo>
                  <a:cubicBezTo>
                    <a:pt x="426" y="447"/>
                    <a:pt x="427" y="445"/>
                    <a:pt x="431" y="442"/>
                  </a:cubicBezTo>
                  <a:lnTo>
                    <a:pt x="431" y="441"/>
                  </a:lnTo>
                  <a:cubicBezTo>
                    <a:pt x="427" y="442"/>
                    <a:pt x="425" y="443"/>
                    <a:pt x="423" y="443"/>
                  </a:cubicBezTo>
                  <a:cubicBezTo>
                    <a:pt x="422" y="443"/>
                    <a:pt x="422" y="442"/>
                    <a:pt x="422" y="442"/>
                  </a:cubicBezTo>
                  <a:cubicBezTo>
                    <a:pt x="428" y="439"/>
                    <a:pt x="433" y="435"/>
                    <a:pt x="431" y="435"/>
                  </a:cubicBezTo>
                  <a:cubicBezTo>
                    <a:pt x="431" y="435"/>
                    <a:pt x="430" y="435"/>
                    <a:pt x="428" y="436"/>
                  </a:cubicBezTo>
                  <a:cubicBezTo>
                    <a:pt x="425" y="438"/>
                    <a:pt x="423" y="439"/>
                    <a:pt x="421" y="439"/>
                  </a:cubicBezTo>
                  <a:cubicBezTo>
                    <a:pt x="420" y="439"/>
                    <a:pt x="420" y="438"/>
                    <a:pt x="419" y="437"/>
                  </a:cubicBezTo>
                  <a:cubicBezTo>
                    <a:pt x="424" y="431"/>
                    <a:pt x="407" y="399"/>
                    <a:pt x="399" y="399"/>
                  </a:cubicBezTo>
                  <a:cubicBezTo>
                    <a:pt x="399" y="399"/>
                    <a:pt x="398" y="399"/>
                    <a:pt x="398" y="400"/>
                  </a:cubicBezTo>
                  <a:lnTo>
                    <a:pt x="395" y="396"/>
                  </a:lnTo>
                  <a:lnTo>
                    <a:pt x="394" y="393"/>
                  </a:lnTo>
                  <a:cubicBezTo>
                    <a:pt x="406" y="386"/>
                    <a:pt x="402" y="384"/>
                    <a:pt x="395" y="384"/>
                  </a:cubicBezTo>
                  <a:cubicBezTo>
                    <a:pt x="393" y="384"/>
                    <a:pt x="391" y="384"/>
                    <a:pt x="389" y="384"/>
                  </a:cubicBezTo>
                  <a:cubicBezTo>
                    <a:pt x="385" y="386"/>
                    <a:pt x="383" y="386"/>
                    <a:pt x="382" y="386"/>
                  </a:cubicBezTo>
                  <a:cubicBezTo>
                    <a:pt x="381" y="386"/>
                    <a:pt x="380" y="386"/>
                    <a:pt x="380" y="385"/>
                  </a:cubicBezTo>
                  <a:cubicBezTo>
                    <a:pt x="391" y="378"/>
                    <a:pt x="393" y="374"/>
                    <a:pt x="389" y="374"/>
                  </a:cubicBezTo>
                  <a:cubicBezTo>
                    <a:pt x="387" y="374"/>
                    <a:pt x="386" y="375"/>
                    <a:pt x="384" y="375"/>
                  </a:cubicBezTo>
                  <a:cubicBezTo>
                    <a:pt x="378" y="379"/>
                    <a:pt x="374" y="380"/>
                    <a:pt x="373" y="380"/>
                  </a:cubicBezTo>
                  <a:cubicBezTo>
                    <a:pt x="372" y="380"/>
                    <a:pt x="375" y="378"/>
                    <a:pt x="383" y="373"/>
                  </a:cubicBezTo>
                  <a:cubicBezTo>
                    <a:pt x="391" y="368"/>
                    <a:pt x="394" y="365"/>
                    <a:pt x="392" y="365"/>
                  </a:cubicBezTo>
                  <a:cubicBezTo>
                    <a:pt x="390" y="365"/>
                    <a:pt x="384" y="368"/>
                    <a:pt x="373" y="373"/>
                  </a:cubicBezTo>
                  <a:cubicBezTo>
                    <a:pt x="369" y="375"/>
                    <a:pt x="367" y="376"/>
                    <a:pt x="367" y="376"/>
                  </a:cubicBezTo>
                  <a:cubicBezTo>
                    <a:pt x="367" y="376"/>
                    <a:pt x="368" y="375"/>
                    <a:pt x="372" y="372"/>
                  </a:cubicBezTo>
                  <a:cubicBezTo>
                    <a:pt x="381" y="365"/>
                    <a:pt x="384" y="362"/>
                    <a:pt x="383" y="362"/>
                  </a:cubicBezTo>
                  <a:lnTo>
                    <a:pt x="383" y="362"/>
                  </a:lnTo>
                  <a:cubicBezTo>
                    <a:pt x="383" y="362"/>
                    <a:pt x="381" y="363"/>
                    <a:pt x="379" y="365"/>
                  </a:cubicBezTo>
                  <a:cubicBezTo>
                    <a:pt x="372" y="368"/>
                    <a:pt x="368" y="370"/>
                    <a:pt x="367" y="370"/>
                  </a:cubicBezTo>
                  <a:cubicBezTo>
                    <a:pt x="365" y="370"/>
                    <a:pt x="369" y="367"/>
                    <a:pt x="376" y="362"/>
                  </a:cubicBezTo>
                  <a:cubicBezTo>
                    <a:pt x="384" y="356"/>
                    <a:pt x="387" y="353"/>
                    <a:pt x="386" y="353"/>
                  </a:cubicBezTo>
                  <a:cubicBezTo>
                    <a:pt x="385" y="353"/>
                    <a:pt x="381" y="355"/>
                    <a:pt x="374" y="358"/>
                  </a:cubicBezTo>
                  <a:cubicBezTo>
                    <a:pt x="369" y="361"/>
                    <a:pt x="365" y="362"/>
                    <a:pt x="363" y="362"/>
                  </a:cubicBezTo>
                  <a:cubicBezTo>
                    <a:pt x="360" y="362"/>
                    <a:pt x="362" y="358"/>
                    <a:pt x="371" y="352"/>
                  </a:cubicBezTo>
                  <a:cubicBezTo>
                    <a:pt x="371" y="351"/>
                    <a:pt x="374" y="348"/>
                    <a:pt x="373" y="348"/>
                  </a:cubicBezTo>
                  <a:cubicBezTo>
                    <a:pt x="373" y="348"/>
                    <a:pt x="372" y="348"/>
                    <a:pt x="370" y="349"/>
                  </a:cubicBezTo>
                  <a:lnTo>
                    <a:pt x="376" y="344"/>
                  </a:lnTo>
                  <a:lnTo>
                    <a:pt x="375" y="341"/>
                  </a:lnTo>
                  <a:lnTo>
                    <a:pt x="367" y="346"/>
                  </a:lnTo>
                  <a:cubicBezTo>
                    <a:pt x="367" y="345"/>
                    <a:pt x="371" y="334"/>
                    <a:pt x="366" y="327"/>
                  </a:cubicBezTo>
                  <a:cubicBezTo>
                    <a:pt x="362" y="319"/>
                    <a:pt x="360" y="315"/>
                    <a:pt x="357" y="315"/>
                  </a:cubicBezTo>
                  <a:cubicBezTo>
                    <a:pt x="356" y="315"/>
                    <a:pt x="354" y="316"/>
                    <a:pt x="352" y="318"/>
                  </a:cubicBezTo>
                  <a:cubicBezTo>
                    <a:pt x="346" y="322"/>
                    <a:pt x="342" y="324"/>
                    <a:pt x="341" y="324"/>
                  </a:cubicBezTo>
                  <a:cubicBezTo>
                    <a:pt x="340" y="324"/>
                    <a:pt x="343" y="321"/>
                    <a:pt x="351" y="316"/>
                  </a:cubicBezTo>
                  <a:cubicBezTo>
                    <a:pt x="351" y="315"/>
                    <a:pt x="356" y="308"/>
                    <a:pt x="355" y="306"/>
                  </a:cubicBezTo>
                  <a:cubicBezTo>
                    <a:pt x="354" y="303"/>
                    <a:pt x="353" y="301"/>
                    <a:pt x="360" y="297"/>
                  </a:cubicBezTo>
                  <a:lnTo>
                    <a:pt x="360" y="295"/>
                  </a:lnTo>
                  <a:cubicBezTo>
                    <a:pt x="355" y="298"/>
                    <a:pt x="351" y="299"/>
                    <a:pt x="348" y="299"/>
                  </a:cubicBezTo>
                  <a:cubicBezTo>
                    <a:pt x="342" y="299"/>
                    <a:pt x="342" y="294"/>
                    <a:pt x="345" y="289"/>
                  </a:cubicBezTo>
                  <a:cubicBezTo>
                    <a:pt x="344" y="287"/>
                    <a:pt x="344" y="286"/>
                    <a:pt x="342" y="286"/>
                  </a:cubicBezTo>
                  <a:cubicBezTo>
                    <a:pt x="340" y="286"/>
                    <a:pt x="338" y="287"/>
                    <a:pt x="335" y="288"/>
                  </a:cubicBezTo>
                  <a:cubicBezTo>
                    <a:pt x="332" y="288"/>
                    <a:pt x="330" y="289"/>
                    <a:pt x="329" y="289"/>
                  </a:cubicBezTo>
                  <a:cubicBezTo>
                    <a:pt x="328" y="289"/>
                    <a:pt x="330" y="288"/>
                    <a:pt x="334" y="284"/>
                  </a:cubicBezTo>
                  <a:cubicBezTo>
                    <a:pt x="339" y="281"/>
                    <a:pt x="342" y="274"/>
                    <a:pt x="337" y="274"/>
                  </a:cubicBezTo>
                  <a:cubicBezTo>
                    <a:pt x="336" y="274"/>
                    <a:pt x="333" y="275"/>
                    <a:pt x="329" y="278"/>
                  </a:cubicBezTo>
                  <a:lnTo>
                    <a:pt x="336" y="272"/>
                  </a:lnTo>
                  <a:cubicBezTo>
                    <a:pt x="338" y="270"/>
                    <a:pt x="339" y="269"/>
                    <a:pt x="338" y="269"/>
                  </a:cubicBezTo>
                  <a:cubicBezTo>
                    <a:pt x="337" y="269"/>
                    <a:pt x="332" y="271"/>
                    <a:pt x="328" y="274"/>
                  </a:cubicBezTo>
                  <a:cubicBezTo>
                    <a:pt x="322" y="278"/>
                    <a:pt x="318" y="280"/>
                    <a:pt x="318" y="280"/>
                  </a:cubicBezTo>
                  <a:cubicBezTo>
                    <a:pt x="316" y="280"/>
                    <a:pt x="321" y="276"/>
                    <a:pt x="334" y="267"/>
                  </a:cubicBezTo>
                  <a:cubicBezTo>
                    <a:pt x="343" y="262"/>
                    <a:pt x="346" y="259"/>
                    <a:pt x="345" y="259"/>
                  </a:cubicBezTo>
                  <a:lnTo>
                    <a:pt x="345" y="259"/>
                  </a:lnTo>
                  <a:cubicBezTo>
                    <a:pt x="345" y="259"/>
                    <a:pt x="343" y="260"/>
                    <a:pt x="340" y="262"/>
                  </a:cubicBezTo>
                  <a:cubicBezTo>
                    <a:pt x="335" y="264"/>
                    <a:pt x="330" y="267"/>
                    <a:pt x="329" y="267"/>
                  </a:cubicBezTo>
                  <a:cubicBezTo>
                    <a:pt x="329" y="267"/>
                    <a:pt x="329" y="266"/>
                    <a:pt x="331" y="264"/>
                  </a:cubicBezTo>
                  <a:cubicBezTo>
                    <a:pt x="331" y="264"/>
                    <a:pt x="331" y="263"/>
                    <a:pt x="330" y="263"/>
                  </a:cubicBezTo>
                  <a:cubicBezTo>
                    <a:pt x="329" y="263"/>
                    <a:pt x="325" y="265"/>
                    <a:pt x="316" y="271"/>
                  </a:cubicBezTo>
                  <a:cubicBezTo>
                    <a:pt x="311" y="273"/>
                    <a:pt x="309" y="274"/>
                    <a:pt x="308" y="274"/>
                  </a:cubicBezTo>
                  <a:cubicBezTo>
                    <a:pt x="308" y="274"/>
                    <a:pt x="307" y="274"/>
                    <a:pt x="307" y="273"/>
                  </a:cubicBezTo>
                  <a:cubicBezTo>
                    <a:pt x="312" y="270"/>
                    <a:pt x="317" y="267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6"/>
                    <a:pt x="322" y="266"/>
                  </a:cubicBezTo>
                  <a:cubicBezTo>
                    <a:pt x="323" y="266"/>
                    <a:pt x="323" y="265"/>
                    <a:pt x="323" y="265"/>
                  </a:cubicBezTo>
                  <a:lnTo>
                    <a:pt x="323" y="265"/>
                  </a:lnTo>
                  <a:cubicBezTo>
                    <a:pt x="322" y="265"/>
                    <a:pt x="322" y="265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4"/>
                    <a:pt x="321" y="263"/>
                  </a:cubicBezTo>
                  <a:cubicBezTo>
                    <a:pt x="320" y="262"/>
                    <a:pt x="326" y="255"/>
                    <a:pt x="334" y="251"/>
                  </a:cubicBezTo>
                  <a:cubicBezTo>
                    <a:pt x="337" y="248"/>
                    <a:pt x="338" y="246"/>
                    <a:pt x="338" y="246"/>
                  </a:cubicBezTo>
                  <a:cubicBezTo>
                    <a:pt x="337" y="246"/>
                    <a:pt x="333" y="249"/>
                    <a:pt x="326" y="254"/>
                  </a:cubicBezTo>
                  <a:cubicBezTo>
                    <a:pt x="316" y="260"/>
                    <a:pt x="313" y="262"/>
                    <a:pt x="311" y="262"/>
                  </a:cubicBezTo>
                  <a:cubicBezTo>
                    <a:pt x="311" y="262"/>
                    <a:pt x="311" y="261"/>
                    <a:pt x="310" y="261"/>
                  </a:cubicBezTo>
                  <a:cubicBezTo>
                    <a:pt x="309" y="260"/>
                    <a:pt x="309" y="258"/>
                    <a:pt x="316" y="254"/>
                  </a:cubicBezTo>
                  <a:cubicBezTo>
                    <a:pt x="324" y="249"/>
                    <a:pt x="324" y="249"/>
                    <a:pt x="323" y="247"/>
                  </a:cubicBezTo>
                  <a:cubicBezTo>
                    <a:pt x="322" y="247"/>
                    <a:pt x="322" y="247"/>
                    <a:pt x="320" y="247"/>
                  </a:cubicBezTo>
                  <a:cubicBezTo>
                    <a:pt x="314" y="247"/>
                    <a:pt x="295" y="255"/>
                    <a:pt x="282" y="262"/>
                  </a:cubicBezTo>
                  <a:cubicBezTo>
                    <a:pt x="275" y="267"/>
                    <a:pt x="271" y="269"/>
                    <a:pt x="271" y="269"/>
                  </a:cubicBezTo>
                  <a:cubicBezTo>
                    <a:pt x="271" y="269"/>
                    <a:pt x="274" y="266"/>
                    <a:pt x="281" y="261"/>
                  </a:cubicBezTo>
                  <a:cubicBezTo>
                    <a:pt x="289" y="256"/>
                    <a:pt x="288" y="255"/>
                    <a:pt x="288" y="255"/>
                  </a:cubicBezTo>
                  <a:lnTo>
                    <a:pt x="288" y="255"/>
                  </a:lnTo>
                  <a:cubicBezTo>
                    <a:pt x="285" y="256"/>
                    <a:pt x="284" y="257"/>
                    <a:pt x="284" y="257"/>
                  </a:cubicBezTo>
                  <a:cubicBezTo>
                    <a:pt x="283" y="257"/>
                    <a:pt x="286" y="255"/>
                    <a:pt x="287" y="255"/>
                  </a:cubicBezTo>
                  <a:cubicBezTo>
                    <a:pt x="287" y="255"/>
                    <a:pt x="288" y="255"/>
                    <a:pt x="288" y="255"/>
                  </a:cubicBezTo>
                  <a:cubicBezTo>
                    <a:pt x="292" y="252"/>
                    <a:pt x="294" y="251"/>
                    <a:pt x="295" y="251"/>
                  </a:cubicBezTo>
                  <a:cubicBezTo>
                    <a:pt x="295" y="251"/>
                    <a:pt x="296" y="251"/>
                    <a:pt x="296" y="252"/>
                  </a:cubicBezTo>
                  <a:lnTo>
                    <a:pt x="302" y="247"/>
                  </a:lnTo>
                  <a:cubicBezTo>
                    <a:pt x="311" y="242"/>
                    <a:pt x="314" y="239"/>
                    <a:pt x="312" y="239"/>
                  </a:cubicBezTo>
                  <a:cubicBezTo>
                    <a:pt x="311" y="239"/>
                    <a:pt x="308" y="240"/>
                    <a:pt x="301" y="244"/>
                  </a:cubicBezTo>
                  <a:cubicBezTo>
                    <a:pt x="297" y="246"/>
                    <a:pt x="296" y="247"/>
                    <a:pt x="295" y="247"/>
                  </a:cubicBezTo>
                  <a:cubicBezTo>
                    <a:pt x="295" y="247"/>
                    <a:pt x="297" y="246"/>
                    <a:pt x="300" y="243"/>
                  </a:cubicBezTo>
                  <a:cubicBezTo>
                    <a:pt x="305" y="239"/>
                    <a:pt x="310" y="234"/>
                    <a:pt x="309" y="234"/>
                  </a:cubicBezTo>
                  <a:cubicBezTo>
                    <a:pt x="309" y="234"/>
                    <a:pt x="308" y="235"/>
                    <a:pt x="306" y="236"/>
                  </a:cubicBezTo>
                  <a:cubicBezTo>
                    <a:pt x="306" y="236"/>
                    <a:pt x="305" y="234"/>
                    <a:pt x="311" y="228"/>
                  </a:cubicBezTo>
                  <a:cubicBezTo>
                    <a:pt x="311" y="227"/>
                    <a:pt x="310" y="226"/>
                    <a:pt x="309" y="226"/>
                  </a:cubicBezTo>
                  <a:cubicBezTo>
                    <a:pt x="308" y="226"/>
                    <a:pt x="306" y="227"/>
                    <a:pt x="302" y="229"/>
                  </a:cubicBezTo>
                  <a:cubicBezTo>
                    <a:pt x="298" y="232"/>
                    <a:pt x="296" y="233"/>
                    <a:pt x="295" y="233"/>
                  </a:cubicBezTo>
                  <a:cubicBezTo>
                    <a:pt x="294" y="233"/>
                    <a:pt x="294" y="232"/>
                    <a:pt x="293" y="232"/>
                  </a:cubicBezTo>
                  <a:cubicBezTo>
                    <a:pt x="293" y="231"/>
                    <a:pt x="293" y="231"/>
                    <a:pt x="292" y="231"/>
                  </a:cubicBezTo>
                  <a:cubicBezTo>
                    <a:pt x="291" y="231"/>
                    <a:pt x="289" y="231"/>
                    <a:pt x="285" y="234"/>
                  </a:cubicBezTo>
                  <a:cubicBezTo>
                    <a:pt x="279" y="237"/>
                    <a:pt x="273" y="240"/>
                    <a:pt x="270" y="240"/>
                  </a:cubicBezTo>
                  <a:cubicBezTo>
                    <a:pt x="269" y="240"/>
                    <a:pt x="269" y="240"/>
                    <a:pt x="269" y="239"/>
                  </a:cubicBezTo>
                  <a:cubicBezTo>
                    <a:pt x="266" y="240"/>
                    <a:pt x="264" y="241"/>
                    <a:pt x="264" y="241"/>
                  </a:cubicBezTo>
                  <a:cubicBezTo>
                    <a:pt x="262" y="241"/>
                    <a:pt x="265" y="238"/>
                    <a:pt x="274" y="232"/>
                  </a:cubicBezTo>
                  <a:cubicBezTo>
                    <a:pt x="282" y="227"/>
                    <a:pt x="281" y="226"/>
                    <a:pt x="281" y="225"/>
                  </a:cubicBezTo>
                  <a:cubicBezTo>
                    <a:pt x="281" y="225"/>
                    <a:pt x="280" y="224"/>
                    <a:pt x="287" y="218"/>
                  </a:cubicBezTo>
                  <a:cubicBezTo>
                    <a:pt x="289" y="216"/>
                    <a:pt x="289" y="215"/>
                    <a:pt x="289" y="215"/>
                  </a:cubicBezTo>
                  <a:cubicBezTo>
                    <a:pt x="288" y="215"/>
                    <a:pt x="283" y="218"/>
                    <a:pt x="279" y="221"/>
                  </a:cubicBezTo>
                  <a:lnTo>
                    <a:pt x="264" y="230"/>
                  </a:lnTo>
                  <a:cubicBezTo>
                    <a:pt x="270" y="225"/>
                    <a:pt x="278" y="219"/>
                    <a:pt x="284" y="215"/>
                  </a:cubicBezTo>
                  <a:cubicBezTo>
                    <a:pt x="292" y="209"/>
                    <a:pt x="296" y="207"/>
                    <a:pt x="295" y="207"/>
                  </a:cubicBezTo>
                  <a:lnTo>
                    <a:pt x="295" y="207"/>
                  </a:lnTo>
                  <a:cubicBezTo>
                    <a:pt x="295" y="207"/>
                    <a:pt x="291" y="209"/>
                    <a:pt x="284" y="214"/>
                  </a:cubicBezTo>
                  <a:cubicBezTo>
                    <a:pt x="279" y="216"/>
                    <a:pt x="275" y="219"/>
                    <a:pt x="273" y="219"/>
                  </a:cubicBezTo>
                  <a:cubicBezTo>
                    <a:pt x="272" y="219"/>
                    <a:pt x="273" y="218"/>
                    <a:pt x="275" y="216"/>
                  </a:cubicBezTo>
                  <a:cubicBezTo>
                    <a:pt x="274" y="214"/>
                    <a:pt x="272" y="211"/>
                    <a:pt x="280" y="207"/>
                  </a:cubicBezTo>
                  <a:cubicBezTo>
                    <a:pt x="283" y="204"/>
                    <a:pt x="283" y="204"/>
                    <a:pt x="282" y="204"/>
                  </a:cubicBezTo>
                  <a:cubicBezTo>
                    <a:pt x="281" y="204"/>
                    <a:pt x="279" y="205"/>
                    <a:pt x="279" y="205"/>
                  </a:cubicBezTo>
                  <a:cubicBezTo>
                    <a:pt x="276" y="206"/>
                    <a:pt x="274" y="206"/>
                    <a:pt x="273" y="206"/>
                  </a:cubicBezTo>
                  <a:cubicBezTo>
                    <a:pt x="271" y="206"/>
                    <a:pt x="272" y="204"/>
                    <a:pt x="275" y="199"/>
                  </a:cubicBezTo>
                  <a:cubicBezTo>
                    <a:pt x="282" y="191"/>
                    <a:pt x="284" y="187"/>
                    <a:pt x="283" y="187"/>
                  </a:cubicBezTo>
                  <a:cubicBezTo>
                    <a:pt x="282" y="187"/>
                    <a:pt x="278" y="189"/>
                    <a:pt x="272" y="193"/>
                  </a:cubicBezTo>
                  <a:cubicBezTo>
                    <a:pt x="268" y="196"/>
                    <a:pt x="264" y="198"/>
                    <a:pt x="264" y="198"/>
                  </a:cubicBezTo>
                  <a:cubicBezTo>
                    <a:pt x="263" y="198"/>
                    <a:pt x="266" y="197"/>
                    <a:pt x="272" y="192"/>
                  </a:cubicBezTo>
                  <a:cubicBezTo>
                    <a:pt x="275" y="190"/>
                    <a:pt x="275" y="189"/>
                    <a:pt x="274" y="189"/>
                  </a:cubicBezTo>
                  <a:cubicBezTo>
                    <a:pt x="272" y="189"/>
                    <a:pt x="267" y="191"/>
                    <a:pt x="262" y="192"/>
                  </a:cubicBezTo>
                  <a:cubicBezTo>
                    <a:pt x="252" y="198"/>
                    <a:pt x="242" y="203"/>
                    <a:pt x="233" y="209"/>
                  </a:cubicBezTo>
                  <a:cubicBezTo>
                    <a:pt x="225" y="214"/>
                    <a:pt x="221" y="216"/>
                    <a:pt x="220" y="216"/>
                  </a:cubicBezTo>
                  <a:cubicBezTo>
                    <a:pt x="220" y="216"/>
                    <a:pt x="221" y="215"/>
                    <a:pt x="224" y="212"/>
                  </a:cubicBezTo>
                  <a:cubicBezTo>
                    <a:pt x="224" y="211"/>
                    <a:pt x="231" y="206"/>
                    <a:pt x="237" y="201"/>
                  </a:cubicBezTo>
                  <a:cubicBezTo>
                    <a:pt x="243" y="197"/>
                    <a:pt x="244" y="197"/>
                    <a:pt x="245" y="197"/>
                  </a:cubicBezTo>
                  <a:cubicBezTo>
                    <a:pt x="245" y="197"/>
                    <a:pt x="245" y="197"/>
                    <a:pt x="245" y="197"/>
                  </a:cubicBezTo>
                  <a:lnTo>
                    <a:pt x="246" y="198"/>
                  </a:lnTo>
                  <a:cubicBezTo>
                    <a:pt x="253" y="193"/>
                    <a:pt x="261" y="189"/>
                    <a:pt x="259" y="187"/>
                  </a:cubicBezTo>
                  <a:cubicBezTo>
                    <a:pt x="262" y="183"/>
                    <a:pt x="264" y="182"/>
                    <a:pt x="263" y="182"/>
                  </a:cubicBezTo>
                  <a:cubicBezTo>
                    <a:pt x="263" y="182"/>
                    <a:pt x="261" y="183"/>
                    <a:pt x="257" y="184"/>
                  </a:cubicBezTo>
                  <a:cubicBezTo>
                    <a:pt x="264" y="179"/>
                    <a:pt x="263" y="178"/>
                    <a:pt x="262" y="175"/>
                  </a:cubicBezTo>
                  <a:cubicBezTo>
                    <a:pt x="261" y="173"/>
                    <a:pt x="259" y="170"/>
                    <a:pt x="265" y="164"/>
                  </a:cubicBezTo>
                  <a:cubicBezTo>
                    <a:pt x="265" y="163"/>
                    <a:pt x="264" y="162"/>
                    <a:pt x="263" y="162"/>
                  </a:cubicBezTo>
                  <a:cubicBezTo>
                    <a:pt x="262" y="162"/>
                    <a:pt x="260" y="163"/>
                    <a:pt x="256" y="165"/>
                  </a:cubicBezTo>
                  <a:cubicBezTo>
                    <a:pt x="248" y="170"/>
                    <a:pt x="245" y="172"/>
                    <a:pt x="244" y="172"/>
                  </a:cubicBezTo>
                  <a:cubicBezTo>
                    <a:pt x="244" y="172"/>
                    <a:pt x="245" y="171"/>
                    <a:pt x="248" y="169"/>
                  </a:cubicBezTo>
                  <a:cubicBezTo>
                    <a:pt x="261" y="160"/>
                    <a:pt x="262" y="146"/>
                    <a:pt x="253" y="146"/>
                  </a:cubicBezTo>
                  <a:cubicBezTo>
                    <a:pt x="252" y="146"/>
                    <a:pt x="250" y="146"/>
                    <a:pt x="247" y="147"/>
                  </a:cubicBezTo>
                  <a:lnTo>
                    <a:pt x="246" y="145"/>
                  </a:lnTo>
                  <a:cubicBezTo>
                    <a:pt x="251" y="140"/>
                    <a:pt x="249" y="135"/>
                    <a:pt x="245" y="135"/>
                  </a:cubicBezTo>
                  <a:cubicBezTo>
                    <a:pt x="244" y="135"/>
                    <a:pt x="242" y="135"/>
                    <a:pt x="241" y="136"/>
                  </a:cubicBezTo>
                  <a:lnTo>
                    <a:pt x="238" y="133"/>
                  </a:lnTo>
                  <a:cubicBezTo>
                    <a:pt x="242" y="128"/>
                    <a:pt x="243" y="126"/>
                    <a:pt x="242" y="126"/>
                  </a:cubicBezTo>
                  <a:cubicBezTo>
                    <a:pt x="241" y="126"/>
                    <a:pt x="239" y="127"/>
                    <a:pt x="236" y="128"/>
                  </a:cubicBezTo>
                  <a:cubicBezTo>
                    <a:pt x="231" y="131"/>
                    <a:pt x="225" y="134"/>
                    <a:pt x="225" y="134"/>
                  </a:cubicBezTo>
                  <a:cubicBezTo>
                    <a:pt x="225" y="134"/>
                    <a:pt x="226" y="133"/>
                    <a:pt x="228" y="132"/>
                  </a:cubicBezTo>
                  <a:cubicBezTo>
                    <a:pt x="235" y="127"/>
                    <a:pt x="234" y="125"/>
                    <a:pt x="232" y="120"/>
                  </a:cubicBezTo>
                  <a:cubicBezTo>
                    <a:pt x="231" y="118"/>
                    <a:pt x="230" y="117"/>
                    <a:pt x="229" y="117"/>
                  </a:cubicBezTo>
                  <a:cubicBezTo>
                    <a:pt x="228" y="117"/>
                    <a:pt x="226" y="119"/>
                    <a:pt x="223" y="122"/>
                  </a:cubicBezTo>
                  <a:cubicBezTo>
                    <a:pt x="213" y="122"/>
                    <a:pt x="220" y="117"/>
                    <a:pt x="227" y="113"/>
                  </a:cubicBezTo>
                  <a:cubicBezTo>
                    <a:pt x="235" y="109"/>
                    <a:pt x="238" y="106"/>
                    <a:pt x="238" y="106"/>
                  </a:cubicBezTo>
                  <a:cubicBezTo>
                    <a:pt x="237" y="106"/>
                    <a:pt x="231" y="109"/>
                    <a:pt x="219" y="116"/>
                  </a:cubicBezTo>
                  <a:cubicBezTo>
                    <a:pt x="212" y="120"/>
                    <a:pt x="208" y="121"/>
                    <a:pt x="206" y="121"/>
                  </a:cubicBezTo>
                  <a:cubicBezTo>
                    <a:pt x="205" y="121"/>
                    <a:pt x="206" y="119"/>
                    <a:pt x="210" y="117"/>
                  </a:cubicBezTo>
                  <a:cubicBezTo>
                    <a:pt x="214" y="115"/>
                    <a:pt x="216" y="114"/>
                    <a:pt x="217" y="114"/>
                  </a:cubicBezTo>
                  <a:cubicBezTo>
                    <a:pt x="218" y="114"/>
                    <a:pt x="218" y="114"/>
                    <a:pt x="218" y="115"/>
                  </a:cubicBezTo>
                  <a:lnTo>
                    <a:pt x="233" y="105"/>
                  </a:ln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29" y="105"/>
                    <a:pt x="225" y="108"/>
                  </a:cubicBezTo>
                  <a:cubicBezTo>
                    <a:pt x="225" y="108"/>
                    <a:pt x="225" y="108"/>
                    <a:pt x="224" y="108"/>
                  </a:cubicBezTo>
                  <a:cubicBezTo>
                    <a:pt x="223" y="108"/>
                    <a:pt x="221" y="108"/>
                    <a:pt x="216" y="110"/>
                  </a:cubicBezTo>
                  <a:cubicBezTo>
                    <a:pt x="208" y="114"/>
                    <a:pt x="201" y="118"/>
                    <a:pt x="195" y="124"/>
                  </a:cubicBezTo>
                  <a:cubicBezTo>
                    <a:pt x="191" y="127"/>
                    <a:pt x="189" y="128"/>
                    <a:pt x="188" y="128"/>
                  </a:cubicBezTo>
                  <a:cubicBezTo>
                    <a:pt x="187" y="128"/>
                    <a:pt x="187" y="128"/>
                    <a:pt x="187" y="127"/>
                  </a:cubicBezTo>
                  <a:cubicBezTo>
                    <a:pt x="192" y="120"/>
                    <a:pt x="199" y="116"/>
                    <a:pt x="208" y="113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10" y="113"/>
                    <a:pt x="216" y="109"/>
                    <a:pt x="223" y="105"/>
                  </a:cubicBezTo>
                  <a:cubicBezTo>
                    <a:pt x="225" y="103"/>
                    <a:pt x="225" y="103"/>
                    <a:pt x="223" y="103"/>
                  </a:cubicBezTo>
                  <a:cubicBezTo>
                    <a:pt x="220" y="103"/>
                    <a:pt x="210" y="106"/>
                    <a:pt x="199" y="110"/>
                  </a:cubicBezTo>
                  <a:lnTo>
                    <a:pt x="199" y="110"/>
                  </a:lnTo>
                  <a:cubicBezTo>
                    <a:pt x="201" y="109"/>
                    <a:pt x="203" y="108"/>
                    <a:pt x="205" y="107"/>
                  </a:cubicBezTo>
                  <a:cubicBezTo>
                    <a:pt x="211" y="103"/>
                    <a:pt x="210" y="100"/>
                    <a:pt x="209" y="98"/>
                  </a:cubicBezTo>
                  <a:cubicBezTo>
                    <a:pt x="209" y="97"/>
                    <a:pt x="208" y="96"/>
                    <a:pt x="207" y="96"/>
                  </a:cubicBezTo>
                  <a:cubicBezTo>
                    <a:pt x="206" y="96"/>
                    <a:pt x="204" y="97"/>
                    <a:pt x="200" y="99"/>
                  </a:cubicBezTo>
                  <a:cubicBezTo>
                    <a:pt x="194" y="103"/>
                    <a:pt x="187" y="107"/>
                    <a:pt x="186" y="107"/>
                  </a:cubicBezTo>
                  <a:cubicBezTo>
                    <a:pt x="186" y="107"/>
                    <a:pt x="186" y="107"/>
                    <a:pt x="186" y="107"/>
                  </a:cubicBezTo>
                  <a:cubicBezTo>
                    <a:pt x="186" y="108"/>
                    <a:pt x="179" y="113"/>
                    <a:pt x="171" y="117"/>
                  </a:cubicBezTo>
                  <a:cubicBezTo>
                    <a:pt x="176" y="113"/>
                    <a:pt x="180" y="109"/>
                    <a:pt x="185" y="105"/>
                  </a:cubicBezTo>
                  <a:cubicBezTo>
                    <a:pt x="197" y="94"/>
                    <a:pt x="204" y="87"/>
                    <a:pt x="201" y="82"/>
                  </a:cubicBezTo>
                  <a:cubicBezTo>
                    <a:pt x="199" y="81"/>
                    <a:pt x="198" y="78"/>
                    <a:pt x="205" y="72"/>
                  </a:cubicBezTo>
                  <a:cubicBezTo>
                    <a:pt x="204" y="71"/>
                    <a:pt x="204" y="70"/>
                    <a:pt x="202" y="70"/>
                  </a:cubicBezTo>
                  <a:cubicBezTo>
                    <a:pt x="201" y="70"/>
                    <a:pt x="199" y="71"/>
                    <a:pt x="196" y="73"/>
                  </a:cubicBezTo>
                  <a:lnTo>
                    <a:pt x="195" y="71"/>
                  </a:lnTo>
                  <a:cubicBezTo>
                    <a:pt x="198" y="68"/>
                    <a:pt x="199" y="65"/>
                    <a:pt x="197" y="65"/>
                  </a:cubicBezTo>
                  <a:cubicBezTo>
                    <a:pt x="197" y="65"/>
                    <a:pt x="195" y="66"/>
                    <a:pt x="192" y="68"/>
                  </a:cubicBezTo>
                  <a:cubicBezTo>
                    <a:pt x="191" y="69"/>
                    <a:pt x="190" y="69"/>
                    <a:pt x="189" y="69"/>
                  </a:cubicBezTo>
                  <a:cubicBezTo>
                    <a:pt x="187" y="69"/>
                    <a:pt x="191" y="65"/>
                    <a:pt x="190" y="64"/>
                  </a:cubicBezTo>
                  <a:cubicBezTo>
                    <a:pt x="196" y="59"/>
                    <a:pt x="200" y="56"/>
                    <a:pt x="199" y="56"/>
                  </a:cubicBezTo>
                  <a:lnTo>
                    <a:pt x="199" y="56"/>
                  </a:lnTo>
                  <a:cubicBezTo>
                    <a:pt x="199" y="56"/>
                    <a:pt x="194" y="60"/>
                    <a:pt x="182" y="68"/>
                  </a:cubicBezTo>
                  <a:cubicBezTo>
                    <a:pt x="176" y="72"/>
                    <a:pt x="170" y="79"/>
                    <a:pt x="170" y="80"/>
                  </a:cubicBezTo>
                  <a:lnTo>
                    <a:pt x="172" y="83"/>
                  </a:lnTo>
                  <a:lnTo>
                    <a:pt x="163" y="85"/>
                  </a:lnTo>
                  <a:cubicBezTo>
                    <a:pt x="156" y="85"/>
                    <a:pt x="151" y="87"/>
                    <a:pt x="146" y="90"/>
                  </a:cubicBezTo>
                  <a:cubicBezTo>
                    <a:pt x="146" y="90"/>
                    <a:pt x="141" y="94"/>
                    <a:pt x="139" y="94"/>
                  </a:cubicBezTo>
                  <a:cubicBezTo>
                    <a:pt x="139" y="94"/>
                    <a:pt x="139" y="94"/>
                    <a:pt x="139" y="94"/>
                  </a:cubicBezTo>
                  <a:lnTo>
                    <a:pt x="153" y="85"/>
                  </a:lnTo>
                  <a:cubicBezTo>
                    <a:pt x="161" y="81"/>
                    <a:pt x="169" y="77"/>
                    <a:pt x="176" y="72"/>
                  </a:cubicBezTo>
                  <a:cubicBezTo>
                    <a:pt x="185" y="65"/>
                    <a:pt x="190" y="59"/>
                    <a:pt x="188" y="59"/>
                  </a:cubicBezTo>
                  <a:cubicBezTo>
                    <a:pt x="187" y="59"/>
                    <a:pt x="185" y="60"/>
                    <a:pt x="180" y="63"/>
                  </a:cubicBezTo>
                  <a:cubicBezTo>
                    <a:pt x="180" y="62"/>
                    <a:pt x="180" y="62"/>
                    <a:pt x="186" y="57"/>
                  </a:cubicBezTo>
                  <a:cubicBezTo>
                    <a:pt x="189" y="54"/>
                    <a:pt x="191" y="53"/>
                    <a:pt x="190" y="53"/>
                  </a:cubicBezTo>
                  <a:cubicBezTo>
                    <a:pt x="189" y="53"/>
                    <a:pt x="185" y="55"/>
                    <a:pt x="178" y="59"/>
                  </a:cubicBezTo>
                  <a:cubicBezTo>
                    <a:pt x="171" y="62"/>
                    <a:pt x="167" y="64"/>
                    <a:pt x="166" y="64"/>
                  </a:cubicBezTo>
                  <a:cubicBezTo>
                    <a:pt x="165" y="64"/>
                    <a:pt x="168" y="62"/>
                    <a:pt x="176" y="55"/>
                  </a:cubicBezTo>
                  <a:cubicBezTo>
                    <a:pt x="185" y="47"/>
                    <a:pt x="187" y="43"/>
                    <a:pt x="184" y="43"/>
                  </a:cubicBezTo>
                  <a:cubicBezTo>
                    <a:pt x="183" y="43"/>
                    <a:pt x="181" y="44"/>
                    <a:pt x="179" y="45"/>
                  </a:cubicBezTo>
                  <a:cubicBezTo>
                    <a:pt x="173" y="49"/>
                    <a:pt x="169" y="51"/>
                    <a:pt x="167" y="51"/>
                  </a:cubicBezTo>
                  <a:cubicBezTo>
                    <a:pt x="165" y="51"/>
                    <a:pt x="166" y="48"/>
                    <a:pt x="170" y="45"/>
                  </a:cubicBezTo>
                  <a:cubicBezTo>
                    <a:pt x="174" y="42"/>
                    <a:pt x="175" y="40"/>
                    <a:pt x="174" y="40"/>
                  </a:cubicBezTo>
                  <a:cubicBezTo>
                    <a:pt x="173" y="40"/>
                    <a:pt x="171" y="41"/>
                    <a:pt x="168" y="42"/>
                  </a:cubicBezTo>
                  <a:cubicBezTo>
                    <a:pt x="174" y="38"/>
                    <a:pt x="179" y="34"/>
                    <a:pt x="178" y="34"/>
                  </a:cubicBezTo>
                  <a:cubicBezTo>
                    <a:pt x="177" y="34"/>
                    <a:pt x="176" y="34"/>
                    <a:pt x="174" y="35"/>
                  </a:cubicBezTo>
                  <a:cubicBezTo>
                    <a:pt x="174" y="35"/>
                    <a:pt x="174" y="35"/>
                    <a:pt x="174" y="35"/>
                  </a:cubicBezTo>
                  <a:cubicBezTo>
                    <a:pt x="173" y="35"/>
                    <a:pt x="171" y="36"/>
                    <a:pt x="167" y="40"/>
                  </a:cubicBezTo>
                  <a:lnTo>
                    <a:pt x="151" y="46"/>
                  </a:lnTo>
                  <a:cubicBezTo>
                    <a:pt x="152" y="48"/>
                    <a:pt x="144" y="52"/>
                    <a:pt x="137" y="57"/>
                  </a:cubicBezTo>
                  <a:cubicBezTo>
                    <a:pt x="136" y="57"/>
                    <a:pt x="135" y="58"/>
                    <a:pt x="135" y="58"/>
                  </a:cubicBezTo>
                  <a:cubicBezTo>
                    <a:pt x="132" y="58"/>
                    <a:pt x="139" y="49"/>
                    <a:pt x="155" y="36"/>
                  </a:cubicBezTo>
                  <a:lnTo>
                    <a:pt x="169" y="25"/>
                  </a:lnTo>
                  <a:lnTo>
                    <a:pt x="169" y="25"/>
                  </a:lnTo>
                  <a:lnTo>
                    <a:pt x="154" y="34"/>
                  </a:lnTo>
                  <a:cubicBezTo>
                    <a:pt x="153" y="33"/>
                    <a:pt x="153" y="32"/>
                    <a:pt x="160" y="27"/>
                  </a:cubicBezTo>
                  <a:cubicBezTo>
                    <a:pt x="168" y="23"/>
                    <a:pt x="168" y="23"/>
                    <a:pt x="167" y="22"/>
                  </a:cubicBezTo>
                  <a:cubicBezTo>
                    <a:pt x="167" y="22"/>
                    <a:pt x="167" y="22"/>
                    <a:pt x="166" y="22"/>
                  </a:cubicBezTo>
                  <a:cubicBezTo>
                    <a:pt x="166" y="22"/>
                    <a:pt x="164" y="22"/>
                    <a:pt x="159" y="25"/>
                  </a:cubicBezTo>
                  <a:cubicBezTo>
                    <a:pt x="150" y="31"/>
                    <a:pt x="147" y="33"/>
                    <a:pt x="147" y="33"/>
                  </a:cubicBezTo>
                  <a:cubicBezTo>
                    <a:pt x="146" y="33"/>
                    <a:pt x="148" y="32"/>
                    <a:pt x="151" y="30"/>
                  </a:cubicBezTo>
                  <a:cubicBezTo>
                    <a:pt x="158" y="23"/>
                    <a:pt x="162" y="20"/>
                    <a:pt x="160" y="20"/>
                  </a:cubicBezTo>
                  <a:cubicBezTo>
                    <a:pt x="159" y="20"/>
                    <a:pt x="156" y="22"/>
                    <a:pt x="149" y="26"/>
                  </a:cubicBezTo>
                  <a:cubicBezTo>
                    <a:pt x="142" y="31"/>
                    <a:pt x="139" y="33"/>
                    <a:pt x="139" y="33"/>
                  </a:cubicBezTo>
                  <a:cubicBezTo>
                    <a:pt x="138" y="33"/>
                    <a:pt x="142" y="30"/>
                    <a:pt x="149" y="25"/>
                  </a:cubicBezTo>
                  <a:cubicBezTo>
                    <a:pt x="155" y="21"/>
                    <a:pt x="162" y="15"/>
                    <a:pt x="162" y="14"/>
                  </a:cubicBezTo>
                  <a:lnTo>
                    <a:pt x="162" y="14"/>
                  </a:lnTo>
                  <a:lnTo>
                    <a:pt x="154" y="18"/>
                  </a:lnTo>
                  <a:cubicBezTo>
                    <a:pt x="147" y="23"/>
                    <a:pt x="143" y="25"/>
                    <a:pt x="142" y="25"/>
                  </a:cubicBezTo>
                  <a:cubicBezTo>
                    <a:pt x="141" y="25"/>
                    <a:pt x="143" y="23"/>
                    <a:pt x="146" y="21"/>
                  </a:cubicBezTo>
                  <a:cubicBezTo>
                    <a:pt x="151" y="18"/>
                    <a:pt x="152" y="16"/>
                    <a:pt x="150" y="16"/>
                  </a:cubicBezTo>
                  <a:cubicBezTo>
                    <a:pt x="149" y="16"/>
                    <a:pt x="147" y="17"/>
                    <a:pt x="144" y="17"/>
                  </a:cubicBezTo>
                  <a:cubicBezTo>
                    <a:pt x="143" y="15"/>
                    <a:pt x="143" y="14"/>
                    <a:pt x="150" y="9"/>
                  </a:cubicBezTo>
                  <a:cubicBezTo>
                    <a:pt x="157" y="5"/>
                    <a:pt x="161" y="3"/>
                    <a:pt x="161" y="3"/>
                  </a:cubicBezTo>
                  <a:lnTo>
                    <a:pt x="161" y="3"/>
                  </a:lnTo>
                  <a:cubicBezTo>
                    <a:pt x="160" y="3"/>
                    <a:pt x="156" y="4"/>
                    <a:pt x="149" y="8"/>
                  </a:cubicBezTo>
                  <a:cubicBezTo>
                    <a:pt x="145" y="10"/>
                    <a:pt x="143" y="10"/>
                    <a:pt x="143" y="10"/>
                  </a:cubicBezTo>
                  <a:cubicBezTo>
                    <a:pt x="142" y="10"/>
                    <a:pt x="144" y="9"/>
                    <a:pt x="148" y="5"/>
                  </a:cubicBezTo>
                  <a:cubicBezTo>
                    <a:pt x="151" y="2"/>
                    <a:pt x="153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33"/>
            <p:cNvSpPr/>
            <p:nvPr/>
          </p:nvSpPr>
          <p:spPr>
            <a:xfrm>
              <a:off x="1850905" y="2110940"/>
              <a:ext cx="71523" cy="95497"/>
            </a:xfrm>
            <a:custGeom>
              <a:avLst/>
              <a:gdLst/>
              <a:ahLst/>
              <a:cxnLst/>
              <a:rect l="l" t="t" r="r" b="b"/>
              <a:pathLst>
                <a:path w="716" h="956" extrusionOk="0">
                  <a:moveTo>
                    <a:pt x="43" y="40"/>
                  </a:moveTo>
                  <a:cubicBezTo>
                    <a:pt x="43" y="40"/>
                    <a:pt x="39" y="42"/>
                    <a:pt x="32" y="47"/>
                  </a:cubicBezTo>
                  <a:cubicBezTo>
                    <a:pt x="25" y="51"/>
                    <a:pt x="19" y="55"/>
                    <a:pt x="17" y="55"/>
                  </a:cubicBezTo>
                  <a:cubicBezTo>
                    <a:pt x="17" y="55"/>
                    <a:pt x="16" y="55"/>
                    <a:pt x="16" y="55"/>
                  </a:cubicBezTo>
                  <a:cubicBezTo>
                    <a:pt x="13" y="57"/>
                    <a:pt x="11" y="57"/>
                    <a:pt x="10" y="57"/>
                  </a:cubicBezTo>
                  <a:cubicBezTo>
                    <a:pt x="9" y="57"/>
                    <a:pt x="19" y="51"/>
                    <a:pt x="31" y="46"/>
                  </a:cubicBezTo>
                  <a:cubicBezTo>
                    <a:pt x="38" y="42"/>
                    <a:pt x="42" y="40"/>
                    <a:pt x="43" y="40"/>
                  </a:cubicBezTo>
                  <a:close/>
                  <a:moveTo>
                    <a:pt x="132" y="191"/>
                  </a:moveTo>
                  <a:cubicBezTo>
                    <a:pt x="132" y="191"/>
                    <a:pt x="133" y="192"/>
                    <a:pt x="133" y="192"/>
                  </a:cubicBezTo>
                  <a:cubicBezTo>
                    <a:pt x="126" y="197"/>
                    <a:pt x="118" y="202"/>
                    <a:pt x="110" y="204"/>
                  </a:cubicBezTo>
                  <a:cubicBezTo>
                    <a:pt x="109" y="203"/>
                    <a:pt x="109" y="203"/>
                    <a:pt x="117" y="198"/>
                  </a:cubicBezTo>
                  <a:cubicBezTo>
                    <a:pt x="123" y="195"/>
                    <a:pt x="130" y="191"/>
                    <a:pt x="132" y="191"/>
                  </a:cubicBezTo>
                  <a:close/>
                  <a:moveTo>
                    <a:pt x="178" y="213"/>
                  </a:moveTo>
                  <a:cubicBezTo>
                    <a:pt x="179" y="213"/>
                    <a:pt x="178" y="213"/>
                    <a:pt x="176" y="215"/>
                  </a:cubicBezTo>
                  <a:lnTo>
                    <a:pt x="168" y="220"/>
                  </a:lnTo>
                  <a:cubicBezTo>
                    <a:pt x="163" y="222"/>
                    <a:pt x="157" y="224"/>
                    <a:pt x="157" y="224"/>
                  </a:cubicBezTo>
                  <a:cubicBezTo>
                    <a:pt x="156" y="224"/>
                    <a:pt x="157" y="224"/>
                    <a:pt x="160" y="222"/>
                  </a:cubicBezTo>
                  <a:cubicBezTo>
                    <a:pt x="164" y="220"/>
                    <a:pt x="170" y="216"/>
                    <a:pt x="174" y="214"/>
                  </a:cubicBezTo>
                  <a:cubicBezTo>
                    <a:pt x="174" y="214"/>
                    <a:pt x="177" y="213"/>
                    <a:pt x="178" y="213"/>
                  </a:cubicBezTo>
                  <a:close/>
                  <a:moveTo>
                    <a:pt x="222" y="264"/>
                  </a:moveTo>
                  <a:cubicBezTo>
                    <a:pt x="221" y="264"/>
                    <a:pt x="218" y="266"/>
                    <a:pt x="219" y="266"/>
                  </a:cubicBezTo>
                  <a:cubicBezTo>
                    <a:pt x="219" y="266"/>
                    <a:pt x="220" y="266"/>
                    <a:pt x="223" y="265"/>
                  </a:cubicBezTo>
                  <a:cubicBezTo>
                    <a:pt x="222" y="264"/>
                    <a:pt x="222" y="264"/>
                    <a:pt x="222" y="264"/>
                  </a:cubicBezTo>
                  <a:close/>
                  <a:moveTo>
                    <a:pt x="199" y="259"/>
                  </a:moveTo>
                  <a:cubicBezTo>
                    <a:pt x="199" y="259"/>
                    <a:pt x="199" y="259"/>
                    <a:pt x="199" y="259"/>
                  </a:cubicBezTo>
                  <a:cubicBezTo>
                    <a:pt x="195" y="262"/>
                    <a:pt x="190" y="266"/>
                    <a:pt x="186" y="269"/>
                  </a:cubicBezTo>
                  <a:lnTo>
                    <a:pt x="184" y="268"/>
                  </a:lnTo>
                  <a:cubicBezTo>
                    <a:pt x="184" y="267"/>
                    <a:pt x="191" y="262"/>
                    <a:pt x="191" y="262"/>
                  </a:cubicBezTo>
                  <a:cubicBezTo>
                    <a:pt x="191" y="262"/>
                    <a:pt x="197" y="259"/>
                    <a:pt x="199" y="259"/>
                  </a:cubicBezTo>
                  <a:close/>
                  <a:moveTo>
                    <a:pt x="213" y="263"/>
                  </a:moveTo>
                  <a:lnTo>
                    <a:pt x="213" y="265"/>
                  </a:lnTo>
                  <a:lnTo>
                    <a:pt x="206" y="270"/>
                  </a:lnTo>
                  <a:lnTo>
                    <a:pt x="206" y="269"/>
                  </a:lnTo>
                  <a:cubicBezTo>
                    <a:pt x="205" y="268"/>
                    <a:pt x="205" y="268"/>
                    <a:pt x="213" y="263"/>
                  </a:cubicBezTo>
                  <a:close/>
                  <a:moveTo>
                    <a:pt x="218" y="275"/>
                  </a:moveTo>
                  <a:lnTo>
                    <a:pt x="219" y="276"/>
                  </a:lnTo>
                  <a:lnTo>
                    <a:pt x="213" y="281"/>
                  </a:lnTo>
                  <a:lnTo>
                    <a:pt x="211" y="280"/>
                  </a:lnTo>
                  <a:cubicBezTo>
                    <a:pt x="211" y="279"/>
                    <a:pt x="211" y="279"/>
                    <a:pt x="218" y="275"/>
                  </a:cubicBezTo>
                  <a:close/>
                  <a:moveTo>
                    <a:pt x="223" y="283"/>
                  </a:moveTo>
                  <a:cubicBezTo>
                    <a:pt x="223" y="283"/>
                    <a:pt x="223" y="283"/>
                    <a:pt x="224" y="284"/>
                  </a:cubicBezTo>
                  <a:cubicBezTo>
                    <a:pt x="225" y="286"/>
                    <a:pt x="225" y="286"/>
                    <a:pt x="217" y="289"/>
                  </a:cubicBezTo>
                  <a:cubicBezTo>
                    <a:pt x="214" y="291"/>
                    <a:pt x="212" y="291"/>
                    <a:pt x="211" y="291"/>
                  </a:cubicBezTo>
                  <a:cubicBezTo>
                    <a:pt x="210" y="291"/>
                    <a:pt x="211" y="290"/>
                    <a:pt x="216" y="287"/>
                  </a:cubicBezTo>
                  <a:cubicBezTo>
                    <a:pt x="220" y="284"/>
                    <a:pt x="222" y="283"/>
                    <a:pt x="223" y="283"/>
                  </a:cubicBezTo>
                  <a:close/>
                  <a:moveTo>
                    <a:pt x="184" y="319"/>
                  </a:moveTo>
                  <a:cubicBezTo>
                    <a:pt x="184" y="319"/>
                    <a:pt x="184" y="319"/>
                    <a:pt x="184" y="320"/>
                  </a:cubicBezTo>
                  <a:lnTo>
                    <a:pt x="179" y="325"/>
                  </a:lnTo>
                  <a:lnTo>
                    <a:pt x="171" y="329"/>
                  </a:lnTo>
                  <a:lnTo>
                    <a:pt x="170" y="327"/>
                  </a:lnTo>
                  <a:cubicBezTo>
                    <a:pt x="176" y="323"/>
                    <a:pt x="183" y="319"/>
                    <a:pt x="184" y="319"/>
                  </a:cubicBezTo>
                  <a:close/>
                  <a:moveTo>
                    <a:pt x="199" y="328"/>
                  </a:moveTo>
                  <a:cubicBezTo>
                    <a:pt x="199" y="328"/>
                    <a:pt x="199" y="328"/>
                    <a:pt x="199" y="329"/>
                  </a:cubicBezTo>
                  <a:lnTo>
                    <a:pt x="193" y="334"/>
                  </a:lnTo>
                  <a:cubicBezTo>
                    <a:pt x="188" y="337"/>
                    <a:pt x="186" y="338"/>
                    <a:pt x="186" y="338"/>
                  </a:cubicBezTo>
                  <a:cubicBezTo>
                    <a:pt x="186" y="338"/>
                    <a:pt x="186" y="338"/>
                    <a:pt x="186" y="338"/>
                  </a:cubicBezTo>
                  <a:cubicBezTo>
                    <a:pt x="184" y="336"/>
                    <a:pt x="184" y="336"/>
                    <a:pt x="191" y="332"/>
                  </a:cubicBezTo>
                  <a:cubicBezTo>
                    <a:pt x="191" y="332"/>
                    <a:pt x="197" y="328"/>
                    <a:pt x="199" y="328"/>
                  </a:cubicBezTo>
                  <a:close/>
                  <a:moveTo>
                    <a:pt x="294" y="393"/>
                  </a:moveTo>
                  <a:cubicBezTo>
                    <a:pt x="294" y="393"/>
                    <a:pt x="294" y="393"/>
                    <a:pt x="294" y="394"/>
                  </a:cubicBezTo>
                  <a:lnTo>
                    <a:pt x="296" y="395"/>
                  </a:lnTo>
                  <a:cubicBezTo>
                    <a:pt x="290" y="398"/>
                    <a:pt x="285" y="400"/>
                    <a:pt x="280" y="403"/>
                  </a:cubicBezTo>
                  <a:lnTo>
                    <a:pt x="280" y="401"/>
                  </a:lnTo>
                  <a:cubicBezTo>
                    <a:pt x="286" y="397"/>
                    <a:pt x="293" y="393"/>
                    <a:pt x="294" y="393"/>
                  </a:cubicBezTo>
                  <a:close/>
                  <a:moveTo>
                    <a:pt x="325" y="434"/>
                  </a:moveTo>
                  <a:cubicBezTo>
                    <a:pt x="327" y="434"/>
                    <a:pt x="327" y="435"/>
                    <a:pt x="328" y="435"/>
                  </a:cubicBezTo>
                  <a:cubicBezTo>
                    <a:pt x="322" y="440"/>
                    <a:pt x="315" y="443"/>
                    <a:pt x="313" y="443"/>
                  </a:cubicBezTo>
                  <a:cubicBezTo>
                    <a:pt x="313" y="443"/>
                    <a:pt x="313" y="443"/>
                    <a:pt x="312" y="443"/>
                  </a:cubicBezTo>
                  <a:cubicBezTo>
                    <a:pt x="311" y="441"/>
                    <a:pt x="311" y="441"/>
                    <a:pt x="319" y="436"/>
                  </a:cubicBezTo>
                  <a:cubicBezTo>
                    <a:pt x="322" y="434"/>
                    <a:pt x="324" y="434"/>
                    <a:pt x="325" y="434"/>
                  </a:cubicBezTo>
                  <a:close/>
                  <a:moveTo>
                    <a:pt x="370" y="511"/>
                  </a:moveTo>
                  <a:cubicBezTo>
                    <a:pt x="370" y="511"/>
                    <a:pt x="371" y="511"/>
                    <a:pt x="371" y="511"/>
                  </a:cubicBezTo>
                  <a:lnTo>
                    <a:pt x="364" y="517"/>
                  </a:lnTo>
                  <a:lnTo>
                    <a:pt x="356" y="520"/>
                  </a:lnTo>
                  <a:lnTo>
                    <a:pt x="355" y="519"/>
                  </a:lnTo>
                  <a:cubicBezTo>
                    <a:pt x="362" y="515"/>
                    <a:pt x="368" y="511"/>
                    <a:pt x="370" y="511"/>
                  </a:cubicBezTo>
                  <a:close/>
                  <a:moveTo>
                    <a:pt x="403" y="535"/>
                  </a:moveTo>
                  <a:lnTo>
                    <a:pt x="403" y="535"/>
                  </a:lnTo>
                  <a:cubicBezTo>
                    <a:pt x="396" y="541"/>
                    <a:pt x="390" y="545"/>
                    <a:pt x="382" y="548"/>
                  </a:cubicBezTo>
                  <a:cubicBezTo>
                    <a:pt x="381" y="547"/>
                    <a:pt x="381" y="547"/>
                    <a:pt x="389" y="543"/>
                  </a:cubicBezTo>
                  <a:cubicBezTo>
                    <a:pt x="393" y="541"/>
                    <a:pt x="398" y="537"/>
                    <a:pt x="403" y="535"/>
                  </a:cubicBezTo>
                  <a:close/>
                  <a:moveTo>
                    <a:pt x="335" y="553"/>
                  </a:moveTo>
                  <a:cubicBezTo>
                    <a:pt x="335" y="553"/>
                    <a:pt x="335" y="553"/>
                    <a:pt x="335" y="553"/>
                  </a:cubicBezTo>
                  <a:lnTo>
                    <a:pt x="336" y="554"/>
                  </a:lnTo>
                  <a:cubicBezTo>
                    <a:pt x="331" y="556"/>
                    <a:pt x="326" y="560"/>
                    <a:pt x="320" y="562"/>
                  </a:cubicBezTo>
                  <a:lnTo>
                    <a:pt x="320" y="561"/>
                  </a:lnTo>
                  <a:cubicBezTo>
                    <a:pt x="326" y="557"/>
                    <a:pt x="333" y="553"/>
                    <a:pt x="335" y="553"/>
                  </a:cubicBezTo>
                  <a:close/>
                  <a:moveTo>
                    <a:pt x="418" y="562"/>
                  </a:moveTo>
                  <a:cubicBezTo>
                    <a:pt x="418" y="562"/>
                    <a:pt x="418" y="562"/>
                    <a:pt x="418" y="562"/>
                  </a:cubicBezTo>
                  <a:lnTo>
                    <a:pt x="411" y="567"/>
                  </a:lnTo>
                  <a:lnTo>
                    <a:pt x="403" y="571"/>
                  </a:lnTo>
                  <a:lnTo>
                    <a:pt x="403" y="570"/>
                  </a:lnTo>
                  <a:cubicBezTo>
                    <a:pt x="409" y="566"/>
                    <a:pt x="416" y="562"/>
                    <a:pt x="418" y="562"/>
                  </a:cubicBezTo>
                  <a:close/>
                  <a:moveTo>
                    <a:pt x="626" y="573"/>
                  </a:moveTo>
                  <a:cubicBezTo>
                    <a:pt x="625" y="573"/>
                    <a:pt x="621" y="575"/>
                    <a:pt x="613" y="579"/>
                  </a:cubicBezTo>
                  <a:cubicBezTo>
                    <a:pt x="606" y="583"/>
                    <a:pt x="606" y="583"/>
                    <a:pt x="606" y="584"/>
                  </a:cubicBezTo>
                  <a:cubicBezTo>
                    <a:pt x="612" y="582"/>
                    <a:pt x="617" y="580"/>
                    <a:pt x="622" y="576"/>
                  </a:cubicBezTo>
                  <a:cubicBezTo>
                    <a:pt x="625" y="574"/>
                    <a:pt x="627" y="573"/>
                    <a:pt x="626" y="573"/>
                  </a:cubicBezTo>
                  <a:close/>
                  <a:moveTo>
                    <a:pt x="443" y="642"/>
                  </a:moveTo>
                  <a:cubicBezTo>
                    <a:pt x="444" y="642"/>
                    <a:pt x="444" y="643"/>
                    <a:pt x="444" y="643"/>
                  </a:cubicBezTo>
                  <a:lnTo>
                    <a:pt x="437" y="648"/>
                  </a:lnTo>
                  <a:lnTo>
                    <a:pt x="429" y="652"/>
                  </a:lnTo>
                  <a:lnTo>
                    <a:pt x="429" y="651"/>
                  </a:lnTo>
                  <a:cubicBezTo>
                    <a:pt x="435" y="646"/>
                    <a:pt x="442" y="642"/>
                    <a:pt x="443" y="642"/>
                  </a:cubicBezTo>
                  <a:close/>
                  <a:moveTo>
                    <a:pt x="448" y="650"/>
                  </a:moveTo>
                  <a:cubicBezTo>
                    <a:pt x="448" y="650"/>
                    <a:pt x="448" y="650"/>
                    <a:pt x="448" y="651"/>
                  </a:cubicBezTo>
                  <a:cubicBezTo>
                    <a:pt x="444" y="654"/>
                    <a:pt x="439" y="657"/>
                    <a:pt x="435" y="661"/>
                  </a:cubicBezTo>
                  <a:cubicBezTo>
                    <a:pt x="432" y="662"/>
                    <a:pt x="430" y="663"/>
                    <a:pt x="429" y="663"/>
                  </a:cubicBezTo>
                  <a:cubicBezTo>
                    <a:pt x="429" y="663"/>
                    <a:pt x="432" y="660"/>
                    <a:pt x="440" y="654"/>
                  </a:cubicBezTo>
                  <a:cubicBezTo>
                    <a:pt x="445" y="651"/>
                    <a:pt x="447" y="650"/>
                    <a:pt x="448" y="650"/>
                  </a:cubicBezTo>
                  <a:close/>
                  <a:moveTo>
                    <a:pt x="469" y="661"/>
                  </a:moveTo>
                  <a:cubicBezTo>
                    <a:pt x="470" y="661"/>
                    <a:pt x="466" y="664"/>
                    <a:pt x="466" y="665"/>
                  </a:cubicBezTo>
                  <a:cubicBezTo>
                    <a:pt x="463" y="669"/>
                    <a:pt x="461" y="670"/>
                    <a:pt x="460" y="670"/>
                  </a:cubicBezTo>
                  <a:cubicBezTo>
                    <a:pt x="460" y="670"/>
                    <a:pt x="459" y="669"/>
                    <a:pt x="458" y="668"/>
                  </a:cubicBezTo>
                  <a:cubicBezTo>
                    <a:pt x="458" y="667"/>
                    <a:pt x="465" y="663"/>
                    <a:pt x="465" y="663"/>
                  </a:cubicBezTo>
                  <a:cubicBezTo>
                    <a:pt x="467" y="662"/>
                    <a:pt x="468" y="661"/>
                    <a:pt x="469" y="661"/>
                  </a:cubicBezTo>
                  <a:close/>
                  <a:moveTo>
                    <a:pt x="484" y="679"/>
                  </a:moveTo>
                  <a:cubicBezTo>
                    <a:pt x="484" y="679"/>
                    <a:pt x="484" y="680"/>
                    <a:pt x="484" y="680"/>
                  </a:cubicBezTo>
                  <a:cubicBezTo>
                    <a:pt x="485" y="681"/>
                    <a:pt x="478" y="686"/>
                    <a:pt x="478" y="686"/>
                  </a:cubicBezTo>
                  <a:cubicBezTo>
                    <a:pt x="473" y="689"/>
                    <a:pt x="471" y="690"/>
                    <a:pt x="471" y="690"/>
                  </a:cubicBezTo>
                  <a:cubicBezTo>
                    <a:pt x="471" y="690"/>
                    <a:pt x="471" y="690"/>
                    <a:pt x="471" y="690"/>
                  </a:cubicBezTo>
                  <a:cubicBezTo>
                    <a:pt x="469" y="689"/>
                    <a:pt x="469" y="688"/>
                    <a:pt x="476" y="683"/>
                  </a:cubicBezTo>
                  <a:cubicBezTo>
                    <a:pt x="476" y="683"/>
                    <a:pt x="482" y="679"/>
                    <a:pt x="484" y="679"/>
                  </a:cubicBezTo>
                  <a:close/>
                  <a:moveTo>
                    <a:pt x="523" y="708"/>
                  </a:moveTo>
                  <a:cubicBezTo>
                    <a:pt x="524" y="708"/>
                    <a:pt x="524" y="708"/>
                    <a:pt x="521" y="710"/>
                  </a:cubicBezTo>
                  <a:cubicBezTo>
                    <a:pt x="521" y="711"/>
                    <a:pt x="516" y="713"/>
                    <a:pt x="513" y="713"/>
                  </a:cubicBezTo>
                  <a:cubicBezTo>
                    <a:pt x="513" y="713"/>
                    <a:pt x="512" y="712"/>
                    <a:pt x="512" y="712"/>
                  </a:cubicBezTo>
                  <a:lnTo>
                    <a:pt x="520" y="708"/>
                  </a:lnTo>
                  <a:cubicBezTo>
                    <a:pt x="520" y="708"/>
                    <a:pt x="520" y="708"/>
                    <a:pt x="520" y="708"/>
                  </a:cubicBezTo>
                  <a:cubicBezTo>
                    <a:pt x="521" y="708"/>
                    <a:pt x="523" y="708"/>
                    <a:pt x="523" y="708"/>
                  </a:cubicBezTo>
                  <a:close/>
                  <a:moveTo>
                    <a:pt x="466" y="717"/>
                  </a:moveTo>
                  <a:lnTo>
                    <a:pt x="466" y="718"/>
                  </a:lnTo>
                  <a:lnTo>
                    <a:pt x="460" y="723"/>
                  </a:lnTo>
                  <a:lnTo>
                    <a:pt x="459" y="722"/>
                  </a:lnTo>
                  <a:cubicBezTo>
                    <a:pt x="458" y="721"/>
                    <a:pt x="458" y="721"/>
                    <a:pt x="466" y="717"/>
                  </a:cubicBezTo>
                  <a:close/>
                  <a:moveTo>
                    <a:pt x="445" y="714"/>
                  </a:moveTo>
                  <a:cubicBezTo>
                    <a:pt x="443" y="714"/>
                    <a:pt x="438" y="718"/>
                    <a:pt x="438" y="718"/>
                  </a:cubicBezTo>
                  <a:cubicBezTo>
                    <a:pt x="438" y="718"/>
                    <a:pt x="430" y="722"/>
                    <a:pt x="431" y="723"/>
                  </a:cubicBezTo>
                  <a:lnTo>
                    <a:pt x="431" y="725"/>
                  </a:lnTo>
                  <a:cubicBezTo>
                    <a:pt x="436" y="721"/>
                    <a:pt x="441" y="718"/>
                    <a:pt x="445" y="714"/>
                  </a:cubicBezTo>
                  <a:cubicBezTo>
                    <a:pt x="445" y="714"/>
                    <a:pt x="445" y="714"/>
                    <a:pt x="445" y="714"/>
                  </a:cubicBezTo>
                  <a:close/>
                  <a:moveTo>
                    <a:pt x="478" y="721"/>
                  </a:moveTo>
                  <a:cubicBezTo>
                    <a:pt x="480" y="722"/>
                    <a:pt x="480" y="722"/>
                    <a:pt x="480" y="723"/>
                  </a:cubicBezTo>
                  <a:cubicBezTo>
                    <a:pt x="473" y="727"/>
                    <a:pt x="467" y="731"/>
                    <a:pt x="465" y="731"/>
                  </a:cubicBezTo>
                  <a:cubicBezTo>
                    <a:pt x="465" y="731"/>
                    <a:pt x="465" y="731"/>
                    <a:pt x="465" y="731"/>
                  </a:cubicBezTo>
                  <a:cubicBezTo>
                    <a:pt x="463" y="732"/>
                    <a:pt x="462" y="733"/>
                    <a:pt x="462" y="733"/>
                  </a:cubicBezTo>
                  <a:cubicBezTo>
                    <a:pt x="461" y="733"/>
                    <a:pt x="467" y="728"/>
                    <a:pt x="478" y="721"/>
                  </a:cubicBezTo>
                  <a:close/>
                  <a:moveTo>
                    <a:pt x="376" y="730"/>
                  </a:moveTo>
                  <a:cubicBezTo>
                    <a:pt x="368" y="735"/>
                    <a:pt x="368" y="735"/>
                    <a:pt x="370" y="736"/>
                  </a:cubicBezTo>
                  <a:cubicBezTo>
                    <a:pt x="370" y="736"/>
                    <a:pt x="370" y="736"/>
                    <a:pt x="371" y="736"/>
                  </a:cubicBezTo>
                  <a:cubicBezTo>
                    <a:pt x="371" y="736"/>
                    <a:pt x="373" y="735"/>
                    <a:pt x="377" y="731"/>
                  </a:cubicBezTo>
                  <a:lnTo>
                    <a:pt x="376" y="730"/>
                  </a:lnTo>
                  <a:close/>
                  <a:moveTo>
                    <a:pt x="517" y="740"/>
                  </a:moveTo>
                  <a:cubicBezTo>
                    <a:pt x="518" y="740"/>
                    <a:pt x="518" y="740"/>
                    <a:pt x="518" y="740"/>
                  </a:cubicBezTo>
                  <a:lnTo>
                    <a:pt x="519" y="741"/>
                  </a:lnTo>
                  <a:cubicBezTo>
                    <a:pt x="514" y="744"/>
                    <a:pt x="509" y="747"/>
                    <a:pt x="504" y="749"/>
                  </a:cubicBezTo>
                  <a:lnTo>
                    <a:pt x="503" y="748"/>
                  </a:lnTo>
                  <a:cubicBezTo>
                    <a:pt x="509" y="744"/>
                    <a:pt x="516" y="740"/>
                    <a:pt x="517" y="740"/>
                  </a:cubicBezTo>
                  <a:close/>
                  <a:moveTo>
                    <a:pt x="455" y="760"/>
                  </a:moveTo>
                  <a:cubicBezTo>
                    <a:pt x="455" y="760"/>
                    <a:pt x="450" y="763"/>
                    <a:pt x="445" y="766"/>
                  </a:cubicBezTo>
                  <a:lnTo>
                    <a:pt x="438" y="771"/>
                  </a:lnTo>
                  <a:lnTo>
                    <a:pt x="438" y="771"/>
                  </a:lnTo>
                  <a:lnTo>
                    <a:pt x="453" y="762"/>
                  </a:lnTo>
                  <a:cubicBezTo>
                    <a:pt x="455" y="760"/>
                    <a:pt x="455" y="760"/>
                    <a:pt x="455" y="760"/>
                  </a:cubicBezTo>
                  <a:close/>
                  <a:moveTo>
                    <a:pt x="502" y="764"/>
                  </a:moveTo>
                  <a:cubicBezTo>
                    <a:pt x="503" y="765"/>
                    <a:pt x="495" y="768"/>
                    <a:pt x="480" y="776"/>
                  </a:cubicBezTo>
                  <a:cubicBezTo>
                    <a:pt x="477" y="777"/>
                    <a:pt x="475" y="777"/>
                    <a:pt x="474" y="777"/>
                  </a:cubicBezTo>
                  <a:cubicBezTo>
                    <a:pt x="473" y="777"/>
                    <a:pt x="477" y="776"/>
                    <a:pt x="486" y="771"/>
                  </a:cubicBezTo>
                  <a:lnTo>
                    <a:pt x="502" y="764"/>
                  </a:lnTo>
                  <a:close/>
                  <a:moveTo>
                    <a:pt x="545" y="769"/>
                  </a:moveTo>
                  <a:lnTo>
                    <a:pt x="546" y="772"/>
                  </a:lnTo>
                  <a:lnTo>
                    <a:pt x="530" y="778"/>
                  </a:lnTo>
                  <a:cubicBezTo>
                    <a:pt x="518" y="784"/>
                    <a:pt x="513" y="787"/>
                    <a:pt x="512" y="787"/>
                  </a:cubicBezTo>
                  <a:cubicBezTo>
                    <a:pt x="512" y="787"/>
                    <a:pt x="515" y="785"/>
                    <a:pt x="522" y="781"/>
                  </a:cubicBezTo>
                  <a:cubicBezTo>
                    <a:pt x="529" y="776"/>
                    <a:pt x="537" y="772"/>
                    <a:pt x="545" y="769"/>
                  </a:cubicBezTo>
                  <a:close/>
                  <a:moveTo>
                    <a:pt x="518" y="792"/>
                  </a:moveTo>
                  <a:lnTo>
                    <a:pt x="512" y="797"/>
                  </a:lnTo>
                  <a:cubicBezTo>
                    <a:pt x="508" y="800"/>
                    <a:pt x="506" y="801"/>
                    <a:pt x="505" y="801"/>
                  </a:cubicBezTo>
                  <a:cubicBezTo>
                    <a:pt x="504" y="801"/>
                    <a:pt x="504" y="800"/>
                    <a:pt x="503" y="800"/>
                  </a:cubicBezTo>
                  <a:lnTo>
                    <a:pt x="510" y="795"/>
                  </a:lnTo>
                  <a:lnTo>
                    <a:pt x="518" y="792"/>
                  </a:lnTo>
                  <a:close/>
                  <a:moveTo>
                    <a:pt x="593" y="805"/>
                  </a:moveTo>
                  <a:cubicBezTo>
                    <a:pt x="592" y="805"/>
                    <a:pt x="586" y="808"/>
                    <a:pt x="586" y="808"/>
                  </a:cubicBezTo>
                  <a:cubicBezTo>
                    <a:pt x="578" y="812"/>
                    <a:pt x="579" y="813"/>
                    <a:pt x="579" y="814"/>
                  </a:cubicBezTo>
                  <a:cubicBezTo>
                    <a:pt x="577" y="817"/>
                    <a:pt x="577" y="818"/>
                    <a:pt x="578" y="818"/>
                  </a:cubicBezTo>
                  <a:cubicBezTo>
                    <a:pt x="580" y="818"/>
                    <a:pt x="584" y="816"/>
                    <a:pt x="588" y="813"/>
                  </a:cubicBezTo>
                  <a:cubicBezTo>
                    <a:pt x="596" y="809"/>
                    <a:pt x="595" y="808"/>
                    <a:pt x="594" y="805"/>
                  </a:cubicBezTo>
                  <a:cubicBezTo>
                    <a:pt x="594" y="805"/>
                    <a:pt x="594" y="805"/>
                    <a:pt x="593" y="805"/>
                  </a:cubicBezTo>
                  <a:close/>
                  <a:moveTo>
                    <a:pt x="584" y="822"/>
                  </a:moveTo>
                  <a:lnTo>
                    <a:pt x="585" y="824"/>
                  </a:lnTo>
                  <a:cubicBezTo>
                    <a:pt x="579" y="828"/>
                    <a:pt x="572" y="830"/>
                    <a:pt x="570" y="830"/>
                  </a:cubicBezTo>
                  <a:cubicBezTo>
                    <a:pt x="570" y="830"/>
                    <a:pt x="569" y="830"/>
                    <a:pt x="569" y="830"/>
                  </a:cubicBezTo>
                  <a:cubicBezTo>
                    <a:pt x="568" y="829"/>
                    <a:pt x="575" y="824"/>
                    <a:pt x="584" y="822"/>
                  </a:cubicBezTo>
                  <a:close/>
                  <a:moveTo>
                    <a:pt x="714" y="846"/>
                  </a:moveTo>
                  <a:cubicBezTo>
                    <a:pt x="712" y="846"/>
                    <a:pt x="705" y="850"/>
                    <a:pt x="699" y="854"/>
                  </a:cubicBezTo>
                  <a:lnTo>
                    <a:pt x="699" y="855"/>
                  </a:lnTo>
                  <a:cubicBezTo>
                    <a:pt x="705" y="852"/>
                    <a:pt x="711" y="850"/>
                    <a:pt x="715" y="847"/>
                  </a:cubicBezTo>
                  <a:lnTo>
                    <a:pt x="714" y="846"/>
                  </a:lnTo>
                  <a:cubicBezTo>
                    <a:pt x="714" y="846"/>
                    <a:pt x="714" y="846"/>
                    <a:pt x="714" y="846"/>
                  </a:cubicBezTo>
                  <a:close/>
                  <a:moveTo>
                    <a:pt x="611" y="888"/>
                  </a:moveTo>
                  <a:cubicBezTo>
                    <a:pt x="612" y="889"/>
                    <a:pt x="605" y="895"/>
                    <a:pt x="598" y="900"/>
                  </a:cubicBezTo>
                  <a:cubicBezTo>
                    <a:pt x="589" y="906"/>
                    <a:pt x="585" y="909"/>
                    <a:pt x="584" y="909"/>
                  </a:cubicBezTo>
                  <a:cubicBezTo>
                    <a:pt x="583" y="909"/>
                    <a:pt x="583" y="908"/>
                    <a:pt x="583" y="907"/>
                  </a:cubicBezTo>
                  <a:cubicBezTo>
                    <a:pt x="583" y="906"/>
                    <a:pt x="582" y="905"/>
                    <a:pt x="589" y="901"/>
                  </a:cubicBezTo>
                  <a:lnTo>
                    <a:pt x="589" y="902"/>
                  </a:lnTo>
                  <a:cubicBezTo>
                    <a:pt x="587" y="903"/>
                    <a:pt x="587" y="904"/>
                    <a:pt x="587" y="904"/>
                  </a:cubicBezTo>
                  <a:cubicBezTo>
                    <a:pt x="588" y="904"/>
                    <a:pt x="593" y="901"/>
                    <a:pt x="597" y="897"/>
                  </a:cubicBezTo>
                  <a:lnTo>
                    <a:pt x="611" y="888"/>
                  </a:lnTo>
                  <a:close/>
                  <a:moveTo>
                    <a:pt x="604" y="912"/>
                  </a:moveTo>
                  <a:cubicBezTo>
                    <a:pt x="605" y="912"/>
                    <a:pt x="605" y="912"/>
                    <a:pt x="605" y="912"/>
                  </a:cubicBezTo>
                  <a:lnTo>
                    <a:pt x="598" y="917"/>
                  </a:lnTo>
                  <a:cubicBezTo>
                    <a:pt x="594" y="920"/>
                    <a:pt x="592" y="921"/>
                    <a:pt x="591" y="921"/>
                  </a:cubicBezTo>
                  <a:cubicBezTo>
                    <a:pt x="590" y="921"/>
                    <a:pt x="590" y="920"/>
                    <a:pt x="589" y="920"/>
                  </a:cubicBezTo>
                  <a:cubicBezTo>
                    <a:pt x="589" y="919"/>
                    <a:pt x="589" y="919"/>
                    <a:pt x="596" y="914"/>
                  </a:cubicBezTo>
                  <a:cubicBezTo>
                    <a:pt x="596" y="914"/>
                    <a:pt x="602" y="912"/>
                    <a:pt x="604" y="912"/>
                  </a:cubicBezTo>
                  <a:close/>
                  <a:moveTo>
                    <a:pt x="551" y="921"/>
                  </a:moveTo>
                  <a:cubicBezTo>
                    <a:pt x="545" y="926"/>
                    <a:pt x="545" y="926"/>
                    <a:pt x="545" y="926"/>
                  </a:cubicBezTo>
                  <a:lnTo>
                    <a:pt x="546" y="928"/>
                  </a:lnTo>
                  <a:lnTo>
                    <a:pt x="552" y="922"/>
                  </a:lnTo>
                  <a:lnTo>
                    <a:pt x="551" y="921"/>
                  </a:lnTo>
                  <a:close/>
                  <a:moveTo>
                    <a:pt x="103" y="1"/>
                  </a:moveTo>
                  <a:cubicBezTo>
                    <a:pt x="102" y="1"/>
                    <a:pt x="95" y="5"/>
                    <a:pt x="89" y="9"/>
                  </a:cubicBezTo>
                  <a:cubicBezTo>
                    <a:pt x="89" y="9"/>
                    <a:pt x="88" y="8"/>
                    <a:pt x="88" y="7"/>
                  </a:cubicBezTo>
                  <a:cubicBezTo>
                    <a:pt x="88" y="7"/>
                    <a:pt x="88" y="6"/>
                    <a:pt x="87" y="6"/>
                  </a:cubicBezTo>
                  <a:cubicBezTo>
                    <a:pt x="87" y="6"/>
                    <a:pt x="85" y="7"/>
                    <a:pt x="80" y="10"/>
                  </a:cubicBezTo>
                  <a:cubicBezTo>
                    <a:pt x="76" y="12"/>
                    <a:pt x="74" y="13"/>
                    <a:pt x="73" y="13"/>
                  </a:cubicBezTo>
                  <a:cubicBezTo>
                    <a:pt x="72" y="13"/>
                    <a:pt x="72" y="13"/>
                    <a:pt x="71" y="12"/>
                  </a:cubicBezTo>
                  <a:cubicBezTo>
                    <a:pt x="74" y="11"/>
                    <a:pt x="75" y="10"/>
                    <a:pt x="74" y="10"/>
                  </a:cubicBezTo>
                  <a:lnTo>
                    <a:pt x="74" y="10"/>
                  </a:lnTo>
                  <a:cubicBezTo>
                    <a:pt x="74" y="10"/>
                    <a:pt x="69" y="13"/>
                    <a:pt x="64" y="17"/>
                  </a:cubicBezTo>
                  <a:cubicBezTo>
                    <a:pt x="57" y="21"/>
                    <a:pt x="51" y="25"/>
                    <a:pt x="49" y="25"/>
                  </a:cubicBezTo>
                  <a:cubicBezTo>
                    <a:pt x="49" y="25"/>
                    <a:pt x="49" y="25"/>
                    <a:pt x="49" y="25"/>
                  </a:cubicBezTo>
                  <a:lnTo>
                    <a:pt x="34" y="34"/>
                  </a:lnTo>
                  <a:cubicBezTo>
                    <a:pt x="24" y="39"/>
                    <a:pt x="15" y="46"/>
                    <a:pt x="7" y="54"/>
                  </a:cubicBezTo>
                  <a:cubicBezTo>
                    <a:pt x="4" y="60"/>
                    <a:pt x="1" y="66"/>
                    <a:pt x="3" y="66"/>
                  </a:cubicBezTo>
                  <a:cubicBezTo>
                    <a:pt x="5" y="66"/>
                    <a:pt x="7" y="64"/>
                    <a:pt x="12" y="62"/>
                  </a:cubicBezTo>
                  <a:cubicBezTo>
                    <a:pt x="12" y="62"/>
                    <a:pt x="17" y="59"/>
                    <a:pt x="19" y="59"/>
                  </a:cubicBezTo>
                  <a:cubicBezTo>
                    <a:pt x="19" y="59"/>
                    <a:pt x="20" y="59"/>
                    <a:pt x="20" y="59"/>
                  </a:cubicBezTo>
                  <a:cubicBezTo>
                    <a:pt x="21" y="60"/>
                    <a:pt x="14" y="66"/>
                    <a:pt x="14" y="66"/>
                  </a:cubicBezTo>
                  <a:cubicBezTo>
                    <a:pt x="6" y="71"/>
                    <a:pt x="9" y="75"/>
                    <a:pt x="12" y="81"/>
                  </a:cubicBezTo>
                  <a:cubicBezTo>
                    <a:pt x="16" y="87"/>
                    <a:pt x="17" y="91"/>
                    <a:pt x="11" y="96"/>
                  </a:cubicBezTo>
                  <a:cubicBezTo>
                    <a:pt x="5" y="102"/>
                    <a:pt x="5" y="103"/>
                    <a:pt x="5" y="103"/>
                  </a:cubicBezTo>
                  <a:cubicBezTo>
                    <a:pt x="7" y="102"/>
                    <a:pt x="8" y="102"/>
                    <a:pt x="10" y="102"/>
                  </a:cubicBezTo>
                  <a:cubicBezTo>
                    <a:pt x="14" y="102"/>
                    <a:pt x="17" y="107"/>
                    <a:pt x="21" y="112"/>
                  </a:cubicBezTo>
                  <a:cubicBezTo>
                    <a:pt x="24" y="118"/>
                    <a:pt x="27" y="125"/>
                    <a:pt x="32" y="125"/>
                  </a:cubicBezTo>
                  <a:cubicBezTo>
                    <a:pt x="33" y="125"/>
                    <a:pt x="35" y="124"/>
                    <a:pt x="36" y="123"/>
                  </a:cubicBezTo>
                  <a:lnTo>
                    <a:pt x="38" y="126"/>
                  </a:lnTo>
                  <a:cubicBezTo>
                    <a:pt x="30" y="130"/>
                    <a:pt x="32" y="132"/>
                    <a:pt x="33" y="134"/>
                  </a:cubicBezTo>
                  <a:cubicBezTo>
                    <a:pt x="36" y="134"/>
                    <a:pt x="38" y="133"/>
                    <a:pt x="39" y="133"/>
                  </a:cubicBezTo>
                  <a:cubicBezTo>
                    <a:pt x="42" y="133"/>
                    <a:pt x="42" y="134"/>
                    <a:pt x="42" y="134"/>
                  </a:cubicBezTo>
                  <a:cubicBezTo>
                    <a:pt x="35" y="139"/>
                    <a:pt x="35" y="140"/>
                    <a:pt x="38" y="142"/>
                  </a:cubicBezTo>
                  <a:cubicBezTo>
                    <a:pt x="38" y="143"/>
                    <a:pt x="38" y="144"/>
                    <a:pt x="39" y="144"/>
                  </a:cubicBezTo>
                  <a:cubicBezTo>
                    <a:pt x="41" y="144"/>
                    <a:pt x="43" y="143"/>
                    <a:pt x="47" y="141"/>
                  </a:cubicBezTo>
                  <a:lnTo>
                    <a:pt x="47" y="141"/>
                  </a:lnTo>
                  <a:cubicBezTo>
                    <a:pt x="49" y="146"/>
                    <a:pt x="49" y="152"/>
                    <a:pt x="45" y="158"/>
                  </a:cubicBezTo>
                  <a:cubicBezTo>
                    <a:pt x="43" y="160"/>
                    <a:pt x="42" y="161"/>
                    <a:pt x="43" y="161"/>
                  </a:cubicBezTo>
                  <a:cubicBezTo>
                    <a:pt x="45" y="161"/>
                    <a:pt x="50" y="159"/>
                    <a:pt x="54" y="157"/>
                  </a:cubicBezTo>
                  <a:cubicBezTo>
                    <a:pt x="61" y="153"/>
                    <a:pt x="68" y="150"/>
                    <a:pt x="70" y="150"/>
                  </a:cubicBezTo>
                  <a:cubicBezTo>
                    <a:pt x="70" y="150"/>
                    <a:pt x="70" y="150"/>
                    <a:pt x="70" y="150"/>
                  </a:cubicBezTo>
                  <a:lnTo>
                    <a:pt x="55" y="159"/>
                  </a:lnTo>
                  <a:cubicBezTo>
                    <a:pt x="48" y="163"/>
                    <a:pt x="48" y="163"/>
                    <a:pt x="50" y="165"/>
                  </a:cubicBezTo>
                  <a:lnTo>
                    <a:pt x="51" y="167"/>
                  </a:lnTo>
                  <a:cubicBezTo>
                    <a:pt x="53" y="165"/>
                    <a:pt x="55" y="165"/>
                    <a:pt x="56" y="165"/>
                  </a:cubicBezTo>
                  <a:cubicBezTo>
                    <a:pt x="60" y="165"/>
                    <a:pt x="62" y="169"/>
                    <a:pt x="66" y="175"/>
                  </a:cubicBezTo>
                  <a:cubicBezTo>
                    <a:pt x="70" y="182"/>
                    <a:pt x="71" y="186"/>
                    <a:pt x="75" y="186"/>
                  </a:cubicBezTo>
                  <a:cubicBezTo>
                    <a:pt x="76" y="186"/>
                    <a:pt x="78" y="185"/>
                    <a:pt x="80" y="184"/>
                  </a:cubicBezTo>
                  <a:cubicBezTo>
                    <a:pt x="83" y="182"/>
                    <a:pt x="85" y="181"/>
                    <a:pt x="85" y="181"/>
                  </a:cubicBezTo>
                  <a:cubicBezTo>
                    <a:pt x="87" y="181"/>
                    <a:pt x="86" y="183"/>
                    <a:pt x="82" y="188"/>
                  </a:cubicBezTo>
                  <a:cubicBezTo>
                    <a:pt x="70" y="203"/>
                    <a:pt x="66" y="207"/>
                    <a:pt x="68" y="207"/>
                  </a:cubicBezTo>
                  <a:cubicBezTo>
                    <a:pt x="68" y="207"/>
                    <a:pt x="70" y="206"/>
                    <a:pt x="72" y="205"/>
                  </a:cubicBezTo>
                  <a:cubicBezTo>
                    <a:pt x="71" y="204"/>
                    <a:pt x="79" y="200"/>
                    <a:pt x="86" y="195"/>
                  </a:cubicBezTo>
                  <a:cubicBezTo>
                    <a:pt x="92" y="191"/>
                    <a:pt x="96" y="189"/>
                    <a:pt x="97" y="189"/>
                  </a:cubicBezTo>
                  <a:cubicBezTo>
                    <a:pt x="98" y="189"/>
                    <a:pt x="95" y="192"/>
                    <a:pt x="87" y="197"/>
                  </a:cubicBezTo>
                  <a:cubicBezTo>
                    <a:pt x="76" y="204"/>
                    <a:pt x="83" y="213"/>
                    <a:pt x="94" y="213"/>
                  </a:cubicBezTo>
                  <a:cubicBezTo>
                    <a:pt x="97" y="213"/>
                    <a:pt x="101" y="212"/>
                    <a:pt x="105" y="210"/>
                  </a:cubicBezTo>
                  <a:lnTo>
                    <a:pt x="105" y="210"/>
                  </a:lnTo>
                  <a:lnTo>
                    <a:pt x="97" y="214"/>
                  </a:lnTo>
                  <a:cubicBezTo>
                    <a:pt x="90" y="220"/>
                    <a:pt x="90" y="220"/>
                    <a:pt x="92" y="224"/>
                  </a:cubicBezTo>
                  <a:lnTo>
                    <a:pt x="95" y="228"/>
                  </a:lnTo>
                  <a:cubicBezTo>
                    <a:pt x="99" y="225"/>
                    <a:pt x="101" y="224"/>
                    <a:pt x="103" y="224"/>
                  </a:cubicBezTo>
                  <a:cubicBezTo>
                    <a:pt x="107" y="224"/>
                    <a:pt x="104" y="231"/>
                    <a:pt x="98" y="234"/>
                  </a:cubicBezTo>
                  <a:cubicBezTo>
                    <a:pt x="92" y="240"/>
                    <a:pt x="92" y="240"/>
                    <a:pt x="94" y="242"/>
                  </a:cubicBezTo>
                  <a:cubicBezTo>
                    <a:pt x="97" y="241"/>
                    <a:pt x="99" y="241"/>
                    <a:pt x="101" y="241"/>
                  </a:cubicBezTo>
                  <a:cubicBezTo>
                    <a:pt x="107" y="241"/>
                    <a:pt x="103" y="248"/>
                    <a:pt x="98" y="251"/>
                  </a:cubicBezTo>
                  <a:lnTo>
                    <a:pt x="99" y="253"/>
                  </a:lnTo>
                  <a:cubicBezTo>
                    <a:pt x="102" y="252"/>
                    <a:pt x="104" y="252"/>
                    <a:pt x="106" y="252"/>
                  </a:cubicBezTo>
                  <a:cubicBezTo>
                    <a:pt x="108" y="252"/>
                    <a:pt x="109" y="253"/>
                    <a:pt x="109" y="253"/>
                  </a:cubicBezTo>
                  <a:cubicBezTo>
                    <a:pt x="110" y="255"/>
                    <a:pt x="110" y="256"/>
                    <a:pt x="112" y="256"/>
                  </a:cubicBezTo>
                  <a:cubicBezTo>
                    <a:pt x="113" y="256"/>
                    <a:pt x="115" y="255"/>
                    <a:pt x="118" y="252"/>
                  </a:cubicBezTo>
                  <a:cubicBezTo>
                    <a:pt x="124" y="248"/>
                    <a:pt x="131" y="244"/>
                    <a:pt x="133" y="244"/>
                  </a:cubicBezTo>
                  <a:cubicBezTo>
                    <a:pt x="133" y="244"/>
                    <a:pt x="133" y="244"/>
                    <a:pt x="133" y="244"/>
                  </a:cubicBezTo>
                  <a:lnTo>
                    <a:pt x="126" y="249"/>
                  </a:lnTo>
                  <a:cubicBezTo>
                    <a:pt x="118" y="253"/>
                    <a:pt x="121" y="257"/>
                    <a:pt x="123" y="261"/>
                  </a:cubicBezTo>
                  <a:cubicBezTo>
                    <a:pt x="126" y="267"/>
                    <a:pt x="127" y="269"/>
                    <a:pt x="121" y="275"/>
                  </a:cubicBezTo>
                  <a:lnTo>
                    <a:pt x="128" y="271"/>
                  </a:lnTo>
                  <a:cubicBezTo>
                    <a:pt x="132" y="269"/>
                    <a:pt x="134" y="269"/>
                    <a:pt x="135" y="269"/>
                  </a:cubicBezTo>
                  <a:cubicBezTo>
                    <a:pt x="136" y="269"/>
                    <a:pt x="134" y="270"/>
                    <a:pt x="130" y="274"/>
                  </a:cubicBezTo>
                  <a:cubicBezTo>
                    <a:pt x="124" y="278"/>
                    <a:pt x="125" y="281"/>
                    <a:pt x="130" y="281"/>
                  </a:cubicBezTo>
                  <a:cubicBezTo>
                    <a:pt x="131" y="281"/>
                    <a:pt x="132" y="281"/>
                    <a:pt x="134" y="280"/>
                  </a:cubicBezTo>
                  <a:lnTo>
                    <a:pt x="135" y="283"/>
                  </a:lnTo>
                  <a:cubicBezTo>
                    <a:pt x="127" y="289"/>
                    <a:pt x="124" y="293"/>
                    <a:pt x="127" y="293"/>
                  </a:cubicBezTo>
                  <a:cubicBezTo>
                    <a:pt x="129" y="293"/>
                    <a:pt x="133" y="291"/>
                    <a:pt x="138" y="288"/>
                  </a:cubicBezTo>
                  <a:lnTo>
                    <a:pt x="138" y="288"/>
                  </a:lnTo>
                  <a:cubicBezTo>
                    <a:pt x="132" y="293"/>
                    <a:pt x="132" y="294"/>
                    <a:pt x="133" y="295"/>
                  </a:cubicBezTo>
                  <a:cubicBezTo>
                    <a:pt x="134" y="294"/>
                    <a:pt x="136" y="294"/>
                    <a:pt x="137" y="294"/>
                  </a:cubicBezTo>
                  <a:cubicBezTo>
                    <a:pt x="141" y="294"/>
                    <a:pt x="142" y="298"/>
                    <a:pt x="136" y="302"/>
                  </a:cubicBezTo>
                  <a:lnTo>
                    <a:pt x="137" y="303"/>
                  </a:lnTo>
                  <a:cubicBezTo>
                    <a:pt x="141" y="301"/>
                    <a:pt x="143" y="301"/>
                    <a:pt x="144" y="301"/>
                  </a:cubicBezTo>
                  <a:cubicBezTo>
                    <a:pt x="146" y="301"/>
                    <a:pt x="146" y="301"/>
                    <a:pt x="146" y="302"/>
                  </a:cubicBezTo>
                  <a:cubicBezTo>
                    <a:pt x="146" y="302"/>
                    <a:pt x="147" y="303"/>
                    <a:pt x="148" y="303"/>
                  </a:cubicBezTo>
                  <a:cubicBezTo>
                    <a:pt x="149" y="303"/>
                    <a:pt x="151" y="302"/>
                    <a:pt x="155" y="301"/>
                  </a:cubicBezTo>
                  <a:cubicBezTo>
                    <a:pt x="160" y="298"/>
                    <a:pt x="162" y="298"/>
                    <a:pt x="163" y="298"/>
                  </a:cubicBezTo>
                  <a:cubicBezTo>
                    <a:pt x="163" y="298"/>
                    <a:pt x="163" y="298"/>
                    <a:pt x="163" y="298"/>
                  </a:cubicBezTo>
                  <a:cubicBezTo>
                    <a:pt x="164" y="299"/>
                    <a:pt x="156" y="303"/>
                    <a:pt x="149" y="306"/>
                  </a:cubicBezTo>
                  <a:cubicBezTo>
                    <a:pt x="143" y="307"/>
                    <a:pt x="142" y="309"/>
                    <a:pt x="145" y="309"/>
                  </a:cubicBezTo>
                  <a:cubicBezTo>
                    <a:pt x="147" y="309"/>
                    <a:pt x="151" y="308"/>
                    <a:pt x="158" y="306"/>
                  </a:cubicBezTo>
                  <a:cubicBezTo>
                    <a:pt x="166" y="303"/>
                    <a:pt x="170" y="302"/>
                    <a:pt x="170" y="302"/>
                  </a:cubicBezTo>
                  <a:lnTo>
                    <a:pt x="170" y="302"/>
                  </a:lnTo>
                  <a:cubicBezTo>
                    <a:pt x="171" y="302"/>
                    <a:pt x="167" y="304"/>
                    <a:pt x="159" y="307"/>
                  </a:cubicBezTo>
                  <a:cubicBezTo>
                    <a:pt x="153" y="310"/>
                    <a:pt x="147" y="312"/>
                    <a:pt x="148" y="312"/>
                  </a:cubicBezTo>
                  <a:cubicBezTo>
                    <a:pt x="149" y="312"/>
                    <a:pt x="150" y="312"/>
                    <a:pt x="152" y="312"/>
                  </a:cubicBezTo>
                  <a:cubicBezTo>
                    <a:pt x="152" y="312"/>
                    <a:pt x="152" y="312"/>
                    <a:pt x="153" y="312"/>
                  </a:cubicBezTo>
                  <a:cubicBezTo>
                    <a:pt x="154" y="312"/>
                    <a:pt x="156" y="312"/>
                    <a:pt x="160" y="309"/>
                  </a:cubicBezTo>
                  <a:lnTo>
                    <a:pt x="162" y="313"/>
                  </a:lnTo>
                  <a:cubicBezTo>
                    <a:pt x="155" y="320"/>
                    <a:pt x="156" y="321"/>
                    <a:pt x="156" y="322"/>
                  </a:cubicBezTo>
                  <a:cubicBezTo>
                    <a:pt x="160" y="320"/>
                    <a:pt x="162" y="320"/>
                    <a:pt x="162" y="320"/>
                  </a:cubicBezTo>
                  <a:cubicBezTo>
                    <a:pt x="163" y="320"/>
                    <a:pt x="162" y="321"/>
                    <a:pt x="159" y="324"/>
                  </a:cubicBezTo>
                  <a:cubicBezTo>
                    <a:pt x="155" y="326"/>
                    <a:pt x="153" y="327"/>
                    <a:pt x="154" y="327"/>
                  </a:cubicBezTo>
                  <a:cubicBezTo>
                    <a:pt x="155" y="327"/>
                    <a:pt x="159" y="326"/>
                    <a:pt x="167" y="321"/>
                  </a:cubicBezTo>
                  <a:cubicBezTo>
                    <a:pt x="169" y="319"/>
                    <a:pt x="171" y="319"/>
                    <a:pt x="172" y="319"/>
                  </a:cubicBezTo>
                  <a:cubicBezTo>
                    <a:pt x="173" y="319"/>
                    <a:pt x="172" y="321"/>
                    <a:pt x="168" y="324"/>
                  </a:cubicBezTo>
                  <a:cubicBezTo>
                    <a:pt x="159" y="330"/>
                    <a:pt x="156" y="332"/>
                    <a:pt x="156" y="332"/>
                  </a:cubicBezTo>
                  <a:cubicBezTo>
                    <a:pt x="157" y="332"/>
                    <a:pt x="158" y="331"/>
                    <a:pt x="161" y="330"/>
                  </a:cubicBezTo>
                  <a:cubicBezTo>
                    <a:pt x="166" y="327"/>
                    <a:pt x="168" y="326"/>
                    <a:pt x="169" y="326"/>
                  </a:cubicBezTo>
                  <a:cubicBezTo>
                    <a:pt x="170" y="326"/>
                    <a:pt x="170" y="326"/>
                    <a:pt x="170" y="326"/>
                  </a:cubicBezTo>
                  <a:cubicBezTo>
                    <a:pt x="162" y="331"/>
                    <a:pt x="168" y="341"/>
                    <a:pt x="173" y="351"/>
                  </a:cubicBezTo>
                  <a:cubicBezTo>
                    <a:pt x="173" y="351"/>
                    <a:pt x="174" y="351"/>
                    <a:pt x="174" y="351"/>
                  </a:cubicBezTo>
                  <a:cubicBezTo>
                    <a:pt x="176" y="351"/>
                    <a:pt x="183" y="348"/>
                    <a:pt x="189" y="344"/>
                  </a:cubicBezTo>
                  <a:cubicBezTo>
                    <a:pt x="195" y="341"/>
                    <a:pt x="197" y="339"/>
                    <a:pt x="198" y="339"/>
                  </a:cubicBezTo>
                  <a:lnTo>
                    <a:pt x="198" y="339"/>
                  </a:lnTo>
                  <a:cubicBezTo>
                    <a:pt x="198" y="339"/>
                    <a:pt x="194" y="342"/>
                    <a:pt x="190" y="345"/>
                  </a:cubicBezTo>
                  <a:cubicBezTo>
                    <a:pt x="179" y="353"/>
                    <a:pt x="174" y="357"/>
                    <a:pt x="175" y="357"/>
                  </a:cubicBezTo>
                  <a:cubicBezTo>
                    <a:pt x="176" y="357"/>
                    <a:pt x="181" y="354"/>
                    <a:pt x="191" y="348"/>
                  </a:cubicBezTo>
                  <a:cubicBezTo>
                    <a:pt x="198" y="343"/>
                    <a:pt x="201" y="340"/>
                    <a:pt x="201" y="340"/>
                  </a:cubicBezTo>
                  <a:lnTo>
                    <a:pt x="201" y="340"/>
                  </a:lnTo>
                  <a:cubicBezTo>
                    <a:pt x="201" y="340"/>
                    <a:pt x="198" y="343"/>
                    <a:pt x="191" y="349"/>
                  </a:cubicBezTo>
                  <a:cubicBezTo>
                    <a:pt x="188" y="352"/>
                    <a:pt x="187" y="353"/>
                    <a:pt x="187" y="353"/>
                  </a:cubicBezTo>
                  <a:cubicBezTo>
                    <a:pt x="188" y="353"/>
                    <a:pt x="190" y="352"/>
                    <a:pt x="193" y="351"/>
                  </a:cubicBezTo>
                  <a:cubicBezTo>
                    <a:pt x="196" y="349"/>
                    <a:pt x="198" y="348"/>
                    <a:pt x="199" y="348"/>
                  </a:cubicBezTo>
                  <a:cubicBezTo>
                    <a:pt x="199" y="348"/>
                    <a:pt x="198" y="350"/>
                    <a:pt x="193" y="352"/>
                  </a:cubicBezTo>
                  <a:cubicBezTo>
                    <a:pt x="188" y="356"/>
                    <a:pt x="183" y="360"/>
                    <a:pt x="184" y="360"/>
                  </a:cubicBezTo>
                  <a:cubicBezTo>
                    <a:pt x="185" y="360"/>
                    <a:pt x="186" y="360"/>
                    <a:pt x="188" y="359"/>
                  </a:cubicBezTo>
                  <a:lnTo>
                    <a:pt x="188" y="359"/>
                  </a:lnTo>
                  <a:cubicBezTo>
                    <a:pt x="188" y="359"/>
                    <a:pt x="188" y="360"/>
                    <a:pt x="181" y="366"/>
                  </a:cubicBezTo>
                  <a:cubicBezTo>
                    <a:pt x="179" y="368"/>
                    <a:pt x="179" y="369"/>
                    <a:pt x="180" y="369"/>
                  </a:cubicBezTo>
                  <a:cubicBezTo>
                    <a:pt x="182" y="369"/>
                    <a:pt x="186" y="367"/>
                    <a:pt x="191" y="364"/>
                  </a:cubicBezTo>
                  <a:cubicBezTo>
                    <a:pt x="198" y="362"/>
                    <a:pt x="202" y="361"/>
                    <a:pt x="203" y="361"/>
                  </a:cubicBezTo>
                  <a:cubicBezTo>
                    <a:pt x="205" y="361"/>
                    <a:pt x="201" y="363"/>
                    <a:pt x="192" y="368"/>
                  </a:cubicBezTo>
                  <a:cubicBezTo>
                    <a:pt x="185" y="372"/>
                    <a:pt x="184" y="374"/>
                    <a:pt x="187" y="374"/>
                  </a:cubicBezTo>
                  <a:cubicBezTo>
                    <a:pt x="190" y="374"/>
                    <a:pt x="196" y="373"/>
                    <a:pt x="202" y="369"/>
                  </a:cubicBezTo>
                  <a:cubicBezTo>
                    <a:pt x="211" y="364"/>
                    <a:pt x="215" y="363"/>
                    <a:pt x="215" y="363"/>
                  </a:cubicBezTo>
                  <a:lnTo>
                    <a:pt x="215" y="363"/>
                  </a:lnTo>
                  <a:cubicBezTo>
                    <a:pt x="216" y="363"/>
                    <a:pt x="214" y="364"/>
                    <a:pt x="210" y="366"/>
                  </a:cubicBezTo>
                  <a:cubicBezTo>
                    <a:pt x="204" y="370"/>
                    <a:pt x="204" y="371"/>
                    <a:pt x="204" y="371"/>
                  </a:cubicBezTo>
                  <a:cubicBezTo>
                    <a:pt x="205" y="372"/>
                    <a:pt x="206" y="373"/>
                    <a:pt x="198" y="378"/>
                  </a:cubicBezTo>
                  <a:cubicBezTo>
                    <a:pt x="198" y="378"/>
                    <a:pt x="198" y="378"/>
                    <a:pt x="199" y="378"/>
                  </a:cubicBezTo>
                  <a:cubicBezTo>
                    <a:pt x="200" y="378"/>
                    <a:pt x="202" y="378"/>
                    <a:pt x="207" y="376"/>
                  </a:cubicBezTo>
                  <a:cubicBezTo>
                    <a:pt x="211" y="374"/>
                    <a:pt x="214" y="373"/>
                    <a:pt x="215" y="373"/>
                  </a:cubicBezTo>
                  <a:cubicBezTo>
                    <a:pt x="219" y="373"/>
                    <a:pt x="214" y="379"/>
                    <a:pt x="204" y="387"/>
                  </a:cubicBezTo>
                  <a:lnTo>
                    <a:pt x="213" y="385"/>
                  </a:lnTo>
                  <a:cubicBezTo>
                    <a:pt x="221" y="380"/>
                    <a:pt x="227" y="377"/>
                    <a:pt x="228" y="377"/>
                  </a:cubicBezTo>
                  <a:cubicBezTo>
                    <a:pt x="229" y="377"/>
                    <a:pt x="226" y="379"/>
                    <a:pt x="220" y="382"/>
                  </a:cubicBezTo>
                  <a:lnTo>
                    <a:pt x="214" y="387"/>
                  </a:lnTo>
                  <a:cubicBezTo>
                    <a:pt x="218" y="385"/>
                    <a:pt x="220" y="384"/>
                    <a:pt x="221" y="384"/>
                  </a:cubicBezTo>
                  <a:cubicBezTo>
                    <a:pt x="225" y="384"/>
                    <a:pt x="220" y="390"/>
                    <a:pt x="209" y="397"/>
                  </a:cubicBezTo>
                  <a:cubicBezTo>
                    <a:pt x="202" y="401"/>
                    <a:pt x="202" y="401"/>
                    <a:pt x="202" y="403"/>
                  </a:cubicBezTo>
                  <a:lnTo>
                    <a:pt x="210" y="398"/>
                  </a:lnTo>
                  <a:cubicBezTo>
                    <a:pt x="216" y="394"/>
                    <a:pt x="222" y="390"/>
                    <a:pt x="224" y="390"/>
                  </a:cubicBezTo>
                  <a:cubicBezTo>
                    <a:pt x="225" y="390"/>
                    <a:pt x="225" y="390"/>
                    <a:pt x="225" y="390"/>
                  </a:cubicBezTo>
                  <a:cubicBezTo>
                    <a:pt x="225" y="391"/>
                    <a:pt x="226" y="392"/>
                    <a:pt x="219" y="397"/>
                  </a:cubicBezTo>
                  <a:cubicBezTo>
                    <a:pt x="214" y="401"/>
                    <a:pt x="209" y="405"/>
                    <a:pt x="210" y="405"/>
                  </a:cubicBezTo>
                  <a:cubicBezTo>
                    <a:pt x="210" y="405"/>
                    <a:pt x="211" y="405"/>
                    <a:pt x="213" y="404"/>
                  </a:cubicBezTo>
                  <a:lnTo>
                    <a:pt x="213" y="404"/>
                  </a:lnTo>
                  <a:cubicBezTo>
                    <a:pt x="213" y="404"/>
                    <a:pt x="214" y="405"/>
                    <a:pt x="207" y="410"/>
                  </a:cubicBezTo>
                  <a:lnTo>
                    <a:pt x="209" y="415"/>
                  </a:lnTo>
                  <a:cubicBezTo>
                    <a:pt x="212" y="414"/>
                    <a:pt x="214" y="413"/>
                    <a:pt x="215" y="413"/>
                  </a:cubicBezTo>
                  <a:cubicBezTo>
                    <a:pt x="217" y="413"/>
                    <a:pt x="216" y="415"/>
                    <a:pt x="211" y="418"/>
                  </a:cubicBezTo>
                  <a:cubicBezTo>
                    <a:pt x="211" y="418"/>
                    <a:pt x="212" y="419"/>
                    <a:pt x="214" y="419"/>
                  </a:cubicBezTo>
                  <a:cubicBezTo>
                    <a:pt x="215" y="419"/>
                    <a:pt x="217" y="419"/>
                    <a:pt x="220" y="417"/>
                  </a:cubicBezTo>
                  <a:lnTo>
                    <a:pt x="220" y="417"/>
                  </a:lnTo>
                  <a:cubicBezTo>
                    <a:pt x="222" y="419"/>
                    <a:pt x="223" y="421"/>
                    <a:pt x="215" y="425"/>
                  </a:cubicBezTo>
                  <a:cubicBezTo>
                    <a:pt x="211" y="427"/>
                    <a:pt x="209" y="429"/>
                    <a:pt x="210" y="429"/>
                  </a:cubicBezTo>
                  <a:cubicBezTo>
                    <a:pt x="210" y="429"/>
                    <a:pt x="212" y="428"/>
                    <a:pt x="216" y="426"/>
                  </a:cubicBezTo>
                  <a:cubicBezTo>
                    <a:pt x="220" y="424"/>
                    <a:pt x="222" y="423"/>
                    <a:pt x="223" y="423"/>
                  </a:cubicBezTo>
                  <a:cubicBezTo>
                    <a:pt x="224" y="423"/>
                    <a:pt x="224" y="423"/>
                    <a:pt x="224" y="424"/>
                  </a:cubicBezTo>
                  <a:lnTo>
                    <a:pt x="225" y="426"/>
                  </a:lnTo>
                  <a:cubicBezTo>
                    <a:pt x="230" y="423"/>
                    <a:pt x="232" y="422"/>
                    <a:pt x="232" y="422"/>
                  </a:cubicBezTo>
                  <a:cubicBezTo>
                    <a:pt x="233" y="422"/>
                    <a:pt x="233" y="422"/>
                    <a:pt x="233" y="423"/>
                  </a:cubicBezTo>
                  <a:cubicBezTo>
                    <a:pt x="234" y="424"/>
                    <a:pt x="228" y="432"/>
                    <a:pt x="228" y="433"/>
                  </a:cubicBezTo>
                  <a:cubicBezTo>
                    <a:pt x="229" y="434"/>
                    <a:pt x="230" y="435"/>
                    <a:pt x="231" y="435"/>
                  </a:cubicBezTo>
                  <a:cubicBezTo>
                    <a:pt x="232" y="435"/>
                    <a:pt x="233" y="434"/>
                    <a:pt x="237" y="431"/>
                  </a:cubicBezTo>
                  <a:cubicBezTo>
                    <a:pt x="237" y="430"/>
                    <a:pt x="239" y="428"/>
                    <a:pt x="240" y="428"/>
                  </a:cubicBezTo>
                  <a:cubicBezTo>
                    <a:pt x="241" y="428"/>
                    <a:pt x="241" y="429"/>
                    <a:pt x="238" y="432"/>
                  </a:cubicBezTo>
                  <a:cubicBezTo>
                    <a:pt x="238" y="433"/>
                    <a:pt x="233" y="441"/>
                    <a:pt x="235" y="443"/>
                  </a:cubicBezTo>
                  <a:cubicBezTo>
                    <a:pt x="236" y="445"/>
                    <a:pt x="237" y="446"/>
                    <a:pt x="238" y="446"/>
                  </a:cubicBezTo>
                  <a:cubicBezTo>
                    <a:pt x="239" y="446"/>
                    <a:pt x="241" y="445"/>
                    <a:pt x="245" y="443"/>
                  </a:cubicBezTo>
                  <a:cubicBezTo>
                    <a:pt x="251" y="438"/>
                    <a:pt x="255" y="436"/>
                    <a:pt x="255" y="436"/>
                  </a:cubicBezTo>
                  <a:lnTo>
                    <a:pt x="255" y="436"/>
                  </a:lnTo>
                  <a:cubicBezTo>
                    <a:pt x="256" y="436"/>
                    <a:pt x="252" y="439"/>
                    <a:pt x="245" y="444"/>
                  </a:cubicBezTo>
                  <a:cubicBezTo>
                    <a:pt x="236" y="451"/>
                    <a:pt x="234" y="454"/>
                    <a:pt x="235" y="454"/>
                  </a:cubicBezTo>
                  <a:cubicBezTo>
                    <a:pt x="235" y="454"/>
                    <a:pt x="237" y="454"/>
                    <a:pt x="239" y="452"/>
                  </a:cubicBezTo>
                  <a:cubicBezTo>
                    <a:pt x="244" y="450"/>
                    <a:pt x="246" y="449"/>
                    <a:pt x="247" y="449"/>
                  </a:cubicBezTo>
                  <a:cubicBezTo>
                    <a:pt x="248" y="449"/>
                    <a:pt x="248" y="449"/>
                    <a:pt x="248" y="450"/>
                  </a:cubicBezTo>
                  <a:cubicBezTo>
                    <a:pt x="243" y="453"/>
                    <a:pt x="242" y="454"/>
                    <a:pt x="244" y="454"/>
                  </a:cubicBezTo>
                  <a:cubicBezTo>
                    <a:pt x="245" y="454"/>
                    <a:pt x="247" y="454"/>
                    <a:pt x="250" y="453"/>
                  </a:cubicBezTo>
                  <a:lnTo>
                    <a:pt x="250" y="453"/>
                  </a:lnTo>
                  <a:cubicBezTo>
                    <a:pt x="251" y="454"/>
                    <a:pt x="251" y="454"/>
                    <a:pt x="244" y="459"/>
                  </a:cubicBezTo>
                  <a:cubicBezTo>
                    <a:pt x="244" y="459"/>
                    <a:pt x="244" y="460"/>
                    <a:pt x="245" y="461"/>
                  </a:cubicBezTo>
                  <a:cubicBezTo>
                    <a:pt x="248" y="459"/>
                    <a:pt x="251" y="459"/>
                    <a:pt x="253" y="459"/>
                  </a:cubicBezTo>
                  <a:cubicBezTo>
                    <a:pt x="259" y="459"/>
                    <a:pt x="256" y="467"/>
                    <a:pt x="251" y="471"/>
                  </a:cubicBezTo>
                  <a:cubicBezTo>
                    <a:pt x="251" y="471"/>
                    <a:pt x="251" y="471"/>
                    <a:pt x="251" y="471"/>
                  </a:cubicBezTo>
                  <a:cubicBezTo>
                    <a:pt x="252" y="471"/>
                    <a:pt x="254" y="471"/>
                    <a:pt x="259" y="469"/>
                  </a:cubicBezTo>
                  <a:cubicBezTo>
                    <a:pt x="266" y="465"/>
                    <a:pt x="269" y="464"/>
                    <a:pt x="270" y="464"/>
                  </a:cubicBezTo>
                  <a:cubicBezTo>
                    <a:pt x="271" y="464"/>
                    <a:pt x="268" y="466"/>
                    <a:pt x="260" y="471"/>
                  </a:cubicBezTo>
                  <a:cubicBezTo>
                    <a:pt x="252" y="476"/>
                    <a:pt x="248" y="478"/>
                    <a:pt x="249" y="478"/>
                  </a:cubicBezTo>
                  <a:cubicBezTo>
                    <a:pt x="249" y="478"/>
                    <a:pt x="253" y="476"/>
                    <a:pt x="261" y="472"/>
                  </a:cubicBezTo>
                  <a:cubicBezTo>
                    <a:pt x="262" y="471"/>
                    <a:pt x="264" y="471"/>
                    <a:pt x="265" y="471"/>
                  </a:cubicBezTo>
                  <a:cubicBezTo>
                    <a:pt x="269" y="471"/>
                    <a:pt x="269" y="476"/>
                    <a:pt x="256" y="482"/>
                  </a:cubicBezTo>
                  <a:lnTo>
                    <a:pt x="242" y="491"/>
                  </a:lnTo>
                  <a:cubicBezTo>
                    <a:pt x="246" y="489"/>
                    <a:pt x="249" y="489"/>
                    <a:pt x="250" y="489"/>
                  </a:cubicBezTo>
                  <a:cubicBezTo>
                    <a:pt x="250" y="489"/>
                    <a:pt x="251" y="489"/>
                    <a:pt x="251" y="489"/>
                  </a:cubicBezTo>
                  <a:cubicBezTo>
                    <a:pt x="254" y="487"/>
                    <a:pt x="256" y="486"/>
                    <a:pt x="257" y="486"/>
                  </a:cubicBezTo>
                  <a:cubicBezTo>
                    <a:pt x="258" y="486"/>
                    <a:pt x="259" y="487"/>
                    <a:pt x="260" y="489"/>
                  </a:cubicBezTo>
                  <a:cubicBezTo>
                    <a:pt x="261" y="491"/>
                    <a:pt x="271" y="491"/>
                    <a:pt x="272" y="492"/>
                  </a:cubicBezTo>
                  <a:cubicBezTo>
                    <a:pt x="273" y="495"/>
                    <a:pt x="275" y="498"/>
                    <a:pt x="269" y="504"/>
                  </a:cubicBezTo>
                  <a:cubicBezTo>
                    <a:pt x="269" y="504"/>
                    <a:pt x="270" y="505"/>
                    <a:pt x="271" y="505"/>
                  </a:cubicBezTo>
                  <a:cubicBezTo>
                    <a:pt x="273" y="505"/>
                    <a:pt x="275" y="504"/>
                    <a:pt x="279" y="504"/>
                  </a:cubicBezTo>
                  <a:cubicBezTo>
                    <a:pt x="281" y="502"/>
                    <a:pt x="283" y="502"/>
                    <a:pt x="284" y="502"/>
                  </a:cubicBezTo>
                  <a:cubicBezTo>
                    <a:pt x="286" y="502"/>
                    <a:pt x="285" y="504"/>
                    <a:pt x="280" y="507"/>
                  </a:cubicBezTo>
                  <a:lnTo>
                    <a:pt x="281" y="508"/>
                  </a:lnTo>
                  <a:cubicBezTo>
                    <a:pt x="285" y="507"/>
                    <a:pt x="287" y="507"/>
                    <a:pt x="288" y="507"/>
                  </a:cubicBezTo>
                  <a:cubicBezTo>
                    <a:pt x="290" y="507"/>
                    <a:pt x="290" y="507"/>
                    <a:pt x="290" y="507"/>
                  </a:cubicBezTo>
                  <a:cubicBezTo>
                    <a:pt x="285" y="510"/>
                    <a:pt x="279" y="515"/>
                    <a:pt x="281" y="515"/>
                  </a:cubicBezTo>
                  <a:cubicBezTo>
                    <a:pt x="282" y="515"/>
                    <a:pt x="283" y="514"/>
                    <a:pt x="284" y="514"/>
                  </a:cubicBezTo>
                  <a:cubicBezTo>
                    <a:pt x="288" y="511"/>
                    <a:pt x="290" y="511"/>
                    <a:pt x="291" y="511"/>
                  </a:cubicBezTo>
                  <a:cubicBezTo>
                    <a:pt x="292" y="511"/>
                    <a:pt x="293" y="511"/>
                    <a:pt x="293" y="513"/>
                  </a:cubicBezTo>
                  <a:cubicBezTo>
                    <a:pt x="287" y="519"/>
                    <a:pt x="305" y="551"/>
                    <a:pt x="313" y="551"/>
                  </a:cubicBezTo>
                  <a:cubicBezTo>
                    <a:pt x="314" y="551"/>
                    <a:pt x="314" y="551"/>
                    <a:pt x="315" y="551"/>
                  </a:cubicBezTo>
                  <a:cubicBezTo>
                    <a:pt x="315" y="551"/>
                    <a:pt x="316" y="552"/>
                    <a:pt x="317" y="554"/>
                  </a:cubicBezTo>
                  <a:cubicBezTo>
                    <a:pt x="317" y="555"/>
                    <a:pt x="318" y="557"/>
                    <a:pt x="318" y="557"/>
                  </a:cubicBezTo>
                  <a:cubicBezTo>
                    <a:pt x="306" y="565"/>
                    <a:pt x="311" y="567"/>
                    <a:pt x="318" y="567"/>
                  </a:cubicBezTo>
                  <a:cubicBezTo>
                    <a:pt x="320" y="567"/>
                    <a:pt x="322" y="567"/>
                    <a:pt x="324" y="566"/>
                  </a:cubicBezTo>
                  <a:cubicBezTo>
                    <a:pt x="328" y="565"/>
                    <a:pt x="329" y="564"/>
                    <a:pt x="331" y="564"/>
                  </a:cubicBezTo>
                  <a:cubicBezTo>
                    <a:pt x="332" y="564"/>
                    <a:pt x="332" y="565"/>
                    <a:pt x="333" y="565"/>
                  </a:cubicBezTo>
                  <a:cubicBezTo>
                    <a:pt x="321" y="572"/>
                    <a:pt x="320" y="576"/>
                    <a:pt x="324" y="576"/>
                  </a:cubicBezTo>
                  <a:cubicBezTo>
                    <a:pt x="325" y="576"/>
                    <a:pt x="326" y="576"/>
                    <a:pt x="328" y="575"/>
                  </a:cubicBezTo>
                  <a:cubicBezTo>
                    <a:pt x="335" y="572"/>
                    <a:pt x="338" y="570"/>
                    <a:pt x="339" y="570"/>
                  </a:cubicBezTo>
                  <a:cubicBezTo>
                    <a:pt x="340" y="570"/>
                    <a:pt x="337" y="573"/>
                    <a:pt x="329" y="578"/>
                  </a:cubicBezTo>
                  <a:cubicBezTo>
                    <a:pt x="321" y="582"/>
                    <a:pt x="318" y="585"/>
                    <a:pt x="320" y="585"/>
                  </a:cubicBezTo>
                  <a:cubicBezTo>
                    <a:pt x="322" y="585"/>
                    <a:pt x="328" y="583"/>
                    <a:pt x="339" y="578"/>
                  </a:cubicBezTo>
                  <a:cubicBezTo>
                    <a:pt x="343" y="576"/>
                    <a:pt x="345" y="575"/>
                    <a:pt x="345" y="575"/>
                  </a:cubicBezTo>
                  <a:cubicBezTo>
                    <a:pt x="346" y="575"/>
                    <a:pt x="344" y="577"/>
                    <a:pt x="340" y="580"/>
                  </a:cubicBezTo>
                  <a:cubicBezTo>
                    <a:pt x="332" y="586"/>
                    <a:pt x="329" y="589"/>
                    <a:pt x="330" y="589"/>
                  </a:cubicBezTo>
                  <a:cubicBezTo>
                    <a:pt x="330" y="589"/>
                    <a:pt x="332" y="588"/>
                    <a:pt x="335" y="587"/>
                  </a:cubicBezTo>
                  <a:cubicBezTo>
                    <a:pt x="341" y="583"/>
                    <a:pt x="345" y="581"/>
                    <a:pt x="346" y="581"/>
                  </a:cubicBezTo>
                  <a:cubicBezTo>
                    <a:pt x="347" y="581"/>
                    <a:pt x="344" y="584"/>
                    <a:pt x="336" y="590"/>
                  </a:cubicBezTo>
                  <a:cubicBezTo>
                    <a:pt x="329" y="596"/>
                    <a:pt x="325" y="599"/>
                    <a:pt x="326" y="599"/>
                  </a:cubicBezTo>
                  <a:cubicBezTo>
                    <a:pt x="327" y="599"/>
                    <a:pt x="331" y="597"/>
                    <a:pt x="338" y="593"/>
                  </a:cubicBezTo>
                  <a:cubicBezTo>
                    <a:pt x="343" y="591"/>
                    <a:pt x="347" y="589"/>
                    <a:pt x="349" y="589"/>
                  </a:cubicBezTo>
                  <a:cubicBezTo>
                    <a:pt x="352" y="589"/>
                    <a:pt x="350" y="593"/>
                    <a:pt x="342" y="600"/>
                  </a:cubicBezTo>
                  <a:cubicBezTo>
                    <a:pt x="342" y="601"/>
                    <a:pt x="339" y="604"/>
                    <a:pt x="340" y="604"/>
                  </a:cubicBezTo>
                  <a:cubicBezTo>
                    <a:pt x="340" y="604"/>
                    <a:pt x="341" y="604"/>
                    <a:pt x="343" y="602"/>
                  </a:cubicBezTo>
                  <a:lnTo>
                    <a:pt x="343" y="602"/>
                  </a:lnTo>
                  <a:lnTo>
                    <a:pt x="336" y="608"/>
                  </a:lnTo>
                  <a:lnTo>
                    <a:pt x="337" y="609"/>
                  </a:lnTo>
                  <a:lnTo>
                    <a:pt x="345" y="605"/>
                  </a:lnTo>
                  <a:lnTo>
                    <a:pt x="345" y="605"/>
                  </a:lnTo>
                  <a:cubicBezTo>
                    <a:pt x="345" y="606"/>
                    <a:pt x="342" y="617"/>
                    <a:pt x="346" y="625"/>
                  </a:cubicBezTo>
                  <a:cubicBezTo>
                    <a:pt x="350" y="633"/>
                    <a:pt x="352" y="637"/>
                    <a:pt x="355" y="637"/>
                  </a:cubicBezTo>
                  <a:cubicBezTo>
                    <a:pt x="357" y="637"/>
                    <a:pt x="358" y="636"/>
                    <a:pt x="361" y="634"/>
                  </a:cubicBezTo>
                  <a:cubicBezTo>
                    <a:pt x="367" y="629"/>
                    <a:pt x="371" y="627"/>
                    <a:pt x="372" y="627"/>
                  </a:cubicBezTo>
                  <a:cubicBezTo>
                    <a:pt x="373" y="627"/>
                    <a:pt x="370" y="630"/>
                    <a:pt x="362" y="636"/>
                  </a:cubicBezTo>
                  <a:cubicBezTo>
                    <a:pt x="363" y="637"/>
                    <a:pt x="357" y="644"/>
                    <a:pt x="358" y="646"/>
                  </a:cubicBezTo>
                  <a:cubicBezTo>
                    <a:pt x="359" y="648"/>
                    <a:pt x="361" y="651"/>
                    <a:pt x="353" y="655"/>
                  </a:cubicBezTo>
                  <a:lnTo>
                    <a:pt x="354" y="656"/>
                  </a:lnTo>
                  <a:cubicBezTo>
                    <a:pt x="358" y="654"/>
                    <a:pt x="362" y="653"/>
                    <a:pt x="364" y="653"/>
                  </a:cubicBezTo>
                  <a:cubicBezTo>
                    <a:pt x="371" y="653"/>
                    <a:pt x="371" y="658"/>
                    <a:pt x="367" y="664"/>
                  </a:cubicBezTo>
                  <a:cubicBezTo>
                    <a:pt x="369" y="665"/>
                    <a:pt x="369" y="666"/>
                    <a:pt x="371" y="666"/>
                  </a:cubicBezTo>
                  <a:cubicBezTo>
                    <a:pt x="372" y="666"/>
                    <a:pt x="374" y="665"/>
                    <a:pt x="379" y="664"/>
                  </a:cubicBezTo>
                  <a:cubicBezTo>
                    <a:pt x="382" y="663"/>
                    <a:pt x="383" y="663"/>
                    <a:pt x="384" y="663"/>
                  </a:cubicBezTo>
                  <a:cubicBezTo>
                    <a:pt x="385" y="663"/>
                    <a:pt x="384" y="664"/>
                    <a:pt x="380" y="667"/>
                  </a:cubicBezTo>
                  <a:cubicBezTo>
                    <a:pt x="375" y="671"/>
                    <a:pt x="372" y="677"/>
                    <a:pt x="376" y="677"/>
                  </a:cubicBezTo>
                  <a:cubicBezTo>
                    <a:pt x="378" y="677"/>
                    <a:pt x="380" y="676"/>
                    <a:pt x="384" y="674"/>
                  </a:cubicBezTo>
                  <a:lnTo>
                    <a:pt x="384" y="674"/>
                  </a:lnTo>
                  <a:lnTo>
                    <a:pt x="377" y="680"/>
                  </a:lnTo>
                  <a:cubicBezTo>
                    <a:pt x="375" y="682"/>
                    <a:pt x="374" y="683"/>
                    <a:pt x="375" y="683"/>
                  </a:cubicBezTo>
                  <a:cubicBezTo>
                    <a:pt x="376" y="683"/>
                    <a:pt x="381" y="680"/>
                    <a:pt x="385" y="677"/>
                  </a:cubicBezTo>
                  <a:cubicBezTo>
                    <a:pt x="391" y="674"/>
                    <a:pt x="395" y="672"/>
                    <a:pt x="396" y="672"/>
                  </a:cubicBezTo>
                  <a:cubicBezTo>
                    <a:pt x="397" y="672"/>
                    <a:pt x="392" y="676"/>
                    <a:pt x="380" y="684"/>
                  </a:cubicBezTo>
                  <a:cubicBezTo>
                    <a:pt x="371" y="690"/>
                    <a:pt x="368" y="692"/>
                    <a:pt x="368" y="692"/>
                  </a:cubicBezTo>
                  <a:cubicBezTo>
                    <a:pt x="369" y="692"/>
                    <a:pt x="370" y="691"/>
                    <a:pt x="373" y="690"/>
                  </a:cubicBezTo>
                  <a:cubicBezTo>
                    <a:pt x="378" y="688"/>
                    <a:pt x="383" y="686"/>
                    <a:pt x="384" y="686"/>
                  </a:cubicBezTo>
                  <a:cubicBezTo>
                    <a:pt x="385" y="686"/>
                    <a:pt x="385" y="686"/>
                    <a:pt x="382" y="689"/>
                  </a:cubicBezTo>
                  <a:cubicBezTo>
                    <a:pt x="382" y="689"/>
                    <a:pt x="383" y="689"/>
                    <a:pt x="383" y="689"/>
                  </a:cubicBezTo>
                  <a:cubicBezTo>
                    <a:pt x="385" y="689"/>
                    <a:pt x="388" y="688"/>
                    <a:pt x="398" y="682"/>
                  </a:cubicBezTo>
                  <a:cubicBezTo>
                    <a:pt x="401" y="679"/>
                    <a:pt x="403" y="679"/>
                    <a:pt x="405" y="679"/>
                  </a:cubicBezTo>
                  <a:cubicBezTo>
                    <a:pt x="406" y="679"/>
                    <a:pt x="406" y="679"/>
                    <a:pt x="407" y="680"/>
                  </a:cubicBezTo>
                  <a:cubicBezTo>
                    <a:pt x="401" y="683"/>
                    <a:pt x="396" y="685"/>
                    <a:pt x="391" y="688"/>
                  </a:cubicBezTo>
                  <a:lnTo>
                    <a:pt x="392" y="690"/>
                  </a:lnTo>
                  <a:cubicBezTo>
                    <a:pt x="393" y="691"/>
                    <a:pt x="386" y="698"/>
                    <a:pt x="380" y="702"/>
                  </a:cubicBezTo>
                  <a:cubicBezTo>
                    <a:pt x="377" y="705"/>
                    <a:pt x="375" y="706"/>
                    <a:pt x="376" y="706"/>
                  </a:cubicBezTo>
                  <a:cubicBezTo>
                    <a:pt x="377" y="706"/>
                    <a:pt x="380" y="704"/>
                    <a:pt x="388" y="699"/>
                  </a:cubicBezTo>
                  <a:cubicBezTo>
                    <a:pt x="397" y="693"/>
                    <a:pt x="400" y="691"/>
                    <a:pt x="402" y="691"/>
                  </a:cubicBezTo>
                  <a:cubicBezTo>
                    <a:pt x="403" y="691"/>
                    <a:pt x="403" y="691"/>
                    <a:pt x="403" y="692"/>
                  </a:cubicBezTo>
                  <a:cubicBezTo>
                    <a:pt x="403" y="693"/>
                    <a:pt x="404" y="694"/>
                    <a:pt x="398" y="699"/>
                  </a:cubicBezTo>
                  <a:cubicBezTo>
                    <a:pt x="390" y="703"/>
                    <a:pt x="390" y="703"/>
                    <a:pt x="391" y="705"/>
                  </a:cubicBezTo>
                  <a:cubicBezTo>
                    <a:pt x="391" y="706"/>
                    <a:pt x="392" y="706"/>
                    <a:pt x="393" y="706"/>
                  </a:cubicBezTo>
                  <a:cubicBezTo>
                    <a:pt x="399" y="706"/>
                    <a:pt x="419" y="698"/>
                    <a:pt x="431" y="691"/>
                  </a:cubicBezTo>
                  <a:cubicBezTo>
                    <a:pt x="438" y="686"/>
                    <a:pt x="442" y="683"/>
                    <a:pt x="442" y="683"/>
                  </a:cubicBezTo>
                  <a:lnTo>
                    <a:pt x="442" y="683"/>
                  </a:lnTo>
                  <a:cubicBezTo>
                    <a:pt x="443" y="683"/>
                    <a:pt x="439" y="686"/>
                    <a:pt x="432" y="692"/>
                  </a:cubicBezTo>
                  <a:cubicBezTo>
                    <a:pt x="425" y="696"/>
                    <a:pt x="426" y="698"/>
                    <a:pt x="426" y="699"/>
                  </a:cubicBezTo>
                  <a:cubicBezTo>
                    <a:pt x="428" y="697"/>
                    <a:pt x="429" y="696"/>
                    <a:pt x="429" y="696"/>
                  </a:cubicBezTo>
                  <a:lnTo>
                    <a:pt x="429" y="696"/>
                  </a:lnTo>
                  <a:cubicBezTo>
                    <a:pt x="430" y="696"/>
                    <a:pt x="427" y="699"/>
                    <a:pt x="426" y="699"/>
                  </a:cubicBezTo>
                  <a:cubicBezTo>
                    <a:pt x="426" y="699"/>
                    <a:pt x="426" y="699"/>
                    <a:pt x="426" y="699"/>
                  </a:cubicBezTo>
                  <a:cubicBezTo>
                    <a:pt x="422" y="701"/>
                    <a:pt x="420" y="702"/>
                    <a:pt x="419" y="702"/>
                  </a:cubicBezTo>
                  <a:cubicBezTo>
                    <a:pt x="419" y="702"/>
                    <a:pt x="418" y="701"/>
                    <a:pt x="418" y="701"/>
                  </a:cubicBezTo>
                  <a:lnTo>
                    <a:pt x="411" y="705"/>
                  </a:lnTo>
                  <a:cubicBezTo>
                    <a:pt x="403" y="711"/>
                    <a:pt x="400" y="714"/>
                    <a:pt x="401" y="714"/>
                  </a:cubicBezTo>
                  <a:cubicBezTo>
                    <a:pt x="402" y="714"/>
                    <a:pt x="406" y="712"/>
                    <a:pt x="412" y="709"/>
                  </a:cubicBezTo>
                  <a:cubicBezTo>
                    <a:pt x="416" y="707"/>
                    <a:pt x="418" y="707"/>
                    <a:pt x="418" y="707"/>
                  </a:cubicBezTo>
                  <a:cubicBezTo>
                    <a:pt x="419" y="707"/>
                    <a:pt x="417" y="708"/>
                    <a:pt x="413" y="711"/>
                  </a:cubicBezTo>
                  <a:cubicBezTo>
                    <a:pt x="408" y="715"/>
                    <a:pt x="404" y="719"/>
                    <a:pt x="405" y="719"/>
                  </a:cubicBezTo>
                  <a:cubicBezTo>
                    <a:pt x="405" y="719"/>
                    <a:pt x="406" y="719"/>
                    <a:pt x="408" y="718"/>
                  </a:cubicBezTo>
                  <a:lnTo>
                    <a:pt x="408" y="718"/>
                  </a:lnTo>
                  <a:cubicBezTo>
                    <a:pt x="408" y="718"/>
                    <a:pt x="409" y="719"/>
                    <a:pt x="402" y="726"/>
                  </a:cubicBezTo>
                  <a:cubicBezTo>
                    <a:pt x="403" y="726"/>
                    <a:pt x="403" y="727"/>
                    <a:pt x="404" y="727"/>
                  </a:cubicBezTo>
                  <a:cubicBezTo>
                    <a:pt x="405" y="727"/>
                    <a:pt x="407" y="726"/>
                    <a:pt x="411" y="723"/>
                  </a:cubicBezTo>
                  <a:cubicBezTo>
                    <a:pt x="415" y="721"/>
                    <a:pt x="417" y="720"/>
                    <a:pt x="418" y="720"/>
                  </a:cubicBezTo>
                  <a:cubicBezTo>
                    <a:pt x="419" y="720"/>
                    <a:pt x="420" y="721"/>
                    <a:pt x="420" y="721"/>
                  </a:cubicBezTo>
                  <a:cubicBezTo>
                    <a:pt x="420" y="722"/>
                    <a:pt x="420" y="722"/>
                    <a:pt x="421" y="722"/>
                  </a:cubicBezTo>
                  <a:cubicBezTo>
                    <a:pt x="422" y="722"/>
                    <a:pt x="424" y="721"/>
                    <a:pt x="428" y="719"/>
                  </a:cubicBezTo>
                  <a:cubicBezTo>
                    <a:pt x="434" y="715"/>
                    <a:pt x="440" y="713"/>
                    <a:pt x="443" y="713"/>
                  </a:cubicBezTo>
                  <a:cubicBezTo>
                    <a:pt x="444" y="713"/>
                    <a:pt x="444" y="713"/>
                    <a:pt x="445" y="713"/>
                  </a:cubicBezTo>
                  <a:cubicBezTo>
                    <a:pt x="447" y="713"/>
                    <a:pt x="449" y="712"/>
                    <a:pt x="450" y="712"/>
                  </a:cubicBezTo>
                  <a:cubicBezTo>
                    <a:pt x="451" y="712"/>
                    <a:pt x="448" y="714"/>
                    <a:pt x="439" y="721"/>
                  </a:cubicBezTo>
                  <a:cubicBezTo>
                    <a:pt x="432" y="726"/>
                    <a:pt x="432" y="727"/>
                    <a:pt x="434" y="728"/>
                  </a:cubicBezTo>
                  <a:cubicBezTo>
                    <a:pt x="434" y="728"/>
                    <a:pt x="434" y="729"/>
                    <a:pt x="427" y="735"/>
                  </a:cubicBezTo>
                  <a:cubicBezTo>
                    <a:pt x="425" y="737"/>
                    <a:pt x="424" y="737"/>
                    <a:pt x="424" y="737"/>
                  </a:cubicBezTo>
                  <a:cubicBezTo>
                    <a:pt x="425" y="737"/>
                    <a:pt x="430" y="734"/>
                    <a:pt x="435" y="731"/>
                  </a:cubicBezTo>
                  <a:lnTo>
                    <a:pt x="449" y="722"/>
                  </a:lnTo>
                  <a:lnTo>
                    <a:pt x="449" y="722"/>
                  </a:lnTo>
                  <a:cubicBezTo>
                    <a:pt x="444" y="728"/>
                    <a:pt x="437" y="734"/>
                    <a:pt x="429" y="738"/>
                  </a:cubicBezTo>
                  <a:cubicBezTo>
                    <a:pt x="422" y="743"/>
                    <a:pt x="419" y="746"/>
                    <a:pt x="419" y="746"/>
                  </a:cubicBezTo>
                  <a:cubicBezTo>
                    <a:pt x="419" y="746"/>
                    <a:pt x="423" y="743"/>
                    <a:pt x="430" y="739"/>
                  </a:cubicBezTo>
                  <a:cubicBezTo>
                    <a:pt x="434" y="736"/>
                    <a:pt x="439" y="734"/>
                    <a:pt x="440" y="734"/>
                  </a:cubicBezTo>
                  <a:cubicBezTo>
                    <a:pt x="441" y="734"/>
                    <a:pt x="441" y="735"/>
                    <a:pt x="439" y="738"/>
                  </a:cubicBezTo>
                  <a:cubicBezTo>
                    <a:pt x="440" y="740"/>
                    <a:pt x="441" y="742"/>
                    <a:pt x="434" y="747"/>
                  </a:cubicBezTo>
                  <a:cubicBezTo>
                    <a:pt x="431" y="750"/>
                    <a:pt x="431" y="750"/>
                    <a:pt x="432" y="750"/>
                  </a:cubicBezTo>
                  <a:cubicBezTo>
                    <a:pt x="433" y="750"/>
                    <a:pt x="436" y="749"/>
                    <a:pt x="436" y="749"/>
                  </a:cubicBezTo>
                  <a:cubicBezTo>
                    <a:pt x="438" y="748"/>
                    <a:pt x="440" y="747"/>
                    <a:pt x="441" y="747"/>
                  </a:cubicBezTo>
                  <a:cubicBezTo>
                    <a:pt x="442" y="747"/>
                    <a:pt x="442" y="750"/>
                    <a:pt x="438" y="755"/>
                  </a:cubicBezTo>
                  <a:cubicBezTo>
                    <a:pt x="432" y="763"/>
                    <a:pt x="429" y="767"/>
                    <a:pt x="430" y="767"/>
                  </a:cubicBezTo>
                  <a:cubicBezTo>
                    <a:pt x="431" y="767"/>
                    <a:pt x="435" y="764"/>
                    <a:pt x="441" y="760"/>
                  </a:cubicBezTo>
                  <a:cubicBezTo>
                    <a:pt x="445" y="758"/>
                    <a:pt x="449" y="755"/>
                    <a:pt x="450" y="755"/>
                  </a:cubicBezTo>
                  <a:lnTo>
                    <a:pt x="450" y="755"/>
                  </a:lnTo>
                  <a:cubicBezTo>
                    <a:pt x="450" y="755"/>
                    <a:pt x="448" y="757"/>
                    <a:pt x="442" y="762"/>
                  </a:cubicBezTo>
                  <a:cubicBezTo>
                    <a:pt x="440" y="764"/>
                    <a:pt x="439" y="765"/>
                    <a:pt x="441" y="765"/>
                  </a:cubicBezTo>
                  <a:cubicBezTo>
                    <a:pt x="442" y="765"/>
                    <a:pt x="447" y="763"/>
                    <a:pt x="451" y="762"/>
                  </a:cubicBezTo>
                  <a:cubicBezTo>
                    <a:pt x="462" y="756"/>
                    <a:pt x="472" y="750"/>
                    <a:pt x="481" y="744"/>
                  </a:cubicBezTo>
                  <a:cubicBezTo>
                    <a:pt x="488" y="739"/>
                    <a:pt x="492" y="737"/>
                    <a:pt x="493" y="737"/>
                  </a:cubicBezTo>
                  <a:cubicBezTo>
                    <a:pt x="494" y="737"/>
                    <a:pt x="492" y="738"/>
                    <a:pt x="490" y="741"/>
                  </a:cubicBezTo>
                  <a:cubicBezTo>
                    <a:pt x="490" y="742"/>
                    <a:pt x="484" y="748"/>
                    <a:pt x="476" y="753"/>
                  </a:cubicBezTo>
                  <a:cubicBezTo>
                    <a:pt x="472" y="756"/>
                    <a:pt x="470" y="756"/>
                    <a:pt x="469" y="756"/>
                  </a:cubicBezTo>
                  <a:cubicBezTo>
                    <a:pt x="468" y="756"/>
                    <a:pt x="468" y="756"/>
                    <a:pt x="468" y="756"/>
                  </a:cubicBezTo>
                  <a:lnTo>
                    <a:pt x="468" y="755"/>
                  </a:lnTo>
                  <a:cubicBezTo>
                    <a:pt x="460" y="759"/>
                    <a:pt x="454" y="764"/>
                    <a:pt x="455" y="766"/>
                  </a:cubicBezTo>
                  <a:cubicBezTo>
                    <a:pt x="451" y="769"/>
                    <a:pt x="450" y="771"/>
                    <a:pt x="451" y="771"/>
                  </a:cubicBezTo>
                  <a:cubicBezTo>
                    <a:pt x="451" y="771"/>
                    <a:pt x="453" y="770"/>
                    <a:pt x="456" y="768"/>
                  </a:cubicBezTo>
                  <a:lnTo>
                    <a:pt x="456" y="768"/>
                  </a:lnTo>
                  <a:cubicBezTo>
                    <a:pt x="449" y="774"/>
                    <a:pt x="450" y="776"/>
                    <a:pt x="451" y="778"/>
                  </a:cubicBezTo>
                  <a:cubicBezTo>
                    <a:pt x="453" y="781"/>
                    <a:pt x="455" y="784"/>
                    <a:pt x="448" y="790"/>
                  </a:cubicBezTo>
                  <a:cubicBezTo>
                    <a:pt x="449" y="791"/>
                    <a:pt x="449" y="792"/>
                    <a:pt x="450" y="792"/>
                  </a:cubicBezTo>
                  <a:cubicBezTo>
                    <a:pt x="452" y="792"/>
                    <a:pt x="454" y="791"/>
                    <a:pt x="457" y="788"/>
                  </a:cubicBezTo>
                  <a:cubicBezTo>
                    <a:pt x="465" y="784"/>
                    <a:pt x="469" y="782"/>
                    <a:pt x="470" y="782"/>
                  </a:cubicBezTo>
                  <a:cubicBezTo>
                    <a:pt x="470" y="782"/>
                    <a:pt x="469" y="783"/>
                    <a:pt x="465" y="785"/>
                  </a:cubicBezTo>
                  <a:cubicBezTo>
                    <a:pt x="454" y="794"/>
                    <a:pt x="453" y="808"/>
                    <a:pt x="461" y="808"/>
                  </a:cubicBezTo>
                  <a:cubicBezTo>
                    <a:pt x="463" y="808"/>
                    <a:pt x="465" y="808"/>
                    <a:pt x="467" y="806"/>
                  </a:cubicBezTo>
                  <a:cubicBezTo>
                    <a:pt x="467" y="806"/>
                    <a:pt x="468" y="808"/>
                    <a:pt x="468" y="809"/>
                  </a:cubicBezTo>
                  <a:cubicBezTo>
                    <a:pt x="464" y="814"/>
                    <a:pt x="465" y="820"/>
                    <a:pt x="470" y="820"/>
                  </a:cubicBezTo>
                  <a:cubicBezTo>
                    <a:pt x="471" y="820"/>
                    <a:pt x="472" y="819"/>
                    <a:pt x="474" y="819"/>
                  </a:cubicBezTo>
                  <a:lnTo>
                    <a:pt x="476" y="822"/>
                  </a:lnTo>
                  <a:cubicBezTo>
                    <a:pt x="472" y="826"/>
                    <a:pt x="471" y="828"/>
                    <a:pt x="472" y="828"/>
                  </a:cubicBezTo>
                  <a:cubicBezTo>
                    <a:pt x="473" y="828"/>
                    <a:pt x="475" y="827"/>
                    <a:pt x="478" y="825"/>
                  </a:cubicBezTo>
                  <a:cubicBezTo>
                    <a:pt x="484" y="823"/>
                    <a:pt x="489" y="820"/>
                    <a:pt x="489" y="820"/>
                  </a:cubicBezTo>
                  <a:lnTo>
                    <a:pt x="489" y="820"/>
                  </a:lnTo>
                  <a:cubicBezTo>
                    <a:pt x="489" y="820"/>
                    <a:pt x="488" y="821"/>
                    <a:pt x="486" y="822"/>
                  </a:cubicBezTo>
                  <a:cubicBezTo>
                    <a:pt x="480" y="827"/>
                    <a:pt x="481" y="829"/>
                    <a:pt x="483" y="833"/>
                  </a:cubicBezTo>
                  <a:cubicBezTo>
                    <a:pt x="484" y="835"/>
                    <a:pt x="484" y="837"/>
                    <a:pt x="485" y="837"/>
                  </a:cubicBezTo>
                  <a:cubicBezTo>
                    <a:pt x="487" y="837"/>
                    <a:pt x="488" y="835"/>
                    <a:pt x="492" y="832"/>
                  </a:cubicBezTo>
                  <a:cubicBezTo>
                    <a:pt x="502" y="832"/>
                    <a:pt x="494" y="837"/>
                    <a:pt x="487" y="841"/>
                  </a:cubicBezTo>
                  <a:cubicBezTo>
                    <a:pt x="480" y="845"/>
                    <a:pt x="476" y="848"/>
                    <a:pt x="477" y="848"/>
                  </a:cubicBezTo>
                  <a:cubicBezTo>
                    <a:pt x="478" y="848"/>
                    <a:pt x="484" y="845"/>
                    <a:pt x="495" y="839"/>
                  </a:cubicBezTo>
                  <a:cubicBezTo>
                    <a:pt x="503" y="835"/>
                    <a:pt x="507" y="834"/>
                    <a:pt x="508" y="834"/>
                  </a:cubicBezTo>
                  <a:cubicBezTo>
                    <a:pt x="510" y="834"/>
                    <a:pt x="508" y="835"/>
                    <a:pt x="504" y="838"/>
                  </a:cubicBezTo>
                  <a:cubicBezTo>
                    <a:pt x="500" y="840"/>
                    <a:pt x="498" y="841"/>
                    <a:pt x="497" y="841"/>
                  </a:cubicBezTo>
                  <a:cubicBezTo>
                    <a:pt x="497" y="841"/>
                    <a:pt x="496" y="841"/>
                    <a:pt x="496" y="840"/>
                  </a:cubicBezTo>
                  <a:lnTo>
                    <a:pt x="482" y="849"/>
                  </a:lnTo>
                  <a:cubicBezTo>
                    <a:pt x="482" y="849"/>
                    <a:pt x="482" y="850"/>
                    <a:pt x="482" y="850"/>
                  </a:cubicBezTo>
                  <a:cubicBezTo>
                    <a:pt x="483" y="850"/>
                    <a:pt x="485" y="849"/>
                    <a:pt x="490" y="847"/>
                  </a:cubicBezTo>
                  <a:cubicBezTo>
                    <a:pt x="490" y="847"/>
                    <a:pt x="490" y="847"/>
                    <a:pt x="491" y="847"/>
                  </a:cubicBezTo>
                  <a:cubicBezTo>
                    <a:pt x="492" y="847"/>
                    <a:pt x="494" y="847"/>
                    <a:pt x="499" y="845"/>
                  </a:cubicBezTo>
                  <a:cubicBezTo>
                    <a:pt x="506" y="841"/>
                    <a:pt x="513" y="837"/>
                    <a:pt x="520" y="831"/>
                  </a:cubicBezTo>
                  <a:cubicBezTo>
                    <a:pt x="524" y="828"/>
                    <a:pt x="526" y="827"/>
                    <a:pt x="527" y="827"/>
                  </a:cubicBezTo>
                  <a:cubicBezTo>
                    <a:pt x="528" y="827"/>
                    <a:pt x="528" y="827"/>
                    <a:pt x="528" y="828"/>
                  </a:cubicBezTo>
                  <a:cubicBezTo>
                    <a:pt x="522" y="834"/>
                    <a:pt x="515" y="839"/>
                    <a:pt x="506" y="842"/>
                  </a:cubicBezTo>
                  <a:cubicBezTo>
                    <a:pt x="506" y="842"/>
                    <a:pt x="506" y="842"/>
                    <a:pt x="506" y="842"/>
                  </a:cubicBezTo>
                  <a:cubicBezTo>
                    <a:pt x="505" y="842"/>
                    <a:pt x="498" y="846"/>
                    <a:pt x="492" y="850"/>
                  </a:cubicBezTo>
                  <a:cubicBezTo>
                    <a:pt x="490" y="852"/>
                    <a:pt x="490" y="852"/>
                    <a:pt x="492" y="852"/>
                  </a:cubicBezTo>
                  <a:cubicBezTo>
                    <a:pt x="495" y="852"/>
                    <a:pt x="507" y="849"/>
                    <a:pt x="518" y="843"/>
                  </a:cubicBezTo>
                  <a:lnTo>
                    <a:pt x="518" y="843"/>
                  </a:lnTo>
                  <a:lnTo>
                    <a:pt x="510" y="848"/>
                  </a:lnTo>
                  <a:cubicBezTo>
                    <a:pt x="503" y="852"/>
                    <a:pt x="504" y="855"/>
                    <a:pt x="505" y="857"/>
                  </a:cubicBezTo>
                  <a:cubicBezTo>
                    <a:pt x="506" y="858"/>
                    <a:pt x="506" y="859"/>
                    <a:pt x="508" y="859"/>
                  </a:cubicBezTo>
                  <a:cubicBezTo>
                    <a:pt x="509" y="859"/>
                    <a:pt x="511" y="858"/>
                    <a:pt x="514" y="856"/>
                  </a:cubicBezTo>
                  <a:cubicBezTo>
                    <a:pt x="520" y="852"/>
                    <a:pt x="527" y="848"/>
                    <a:pt x="529" y="848"/>
                  </a:cubicBezTo>
                  <a:cubicBezTo>
                    <a:pt x="529" y="848"/>
                    <a:pt x="529" y="848"/>
                    <a:pt x="529" y="848"/>
                  </a:cubicBezTo>
                  <a:cubicBezTo>
                    <a:pt x="529" y="847"/>
                    <a:pt x="536" y="842"/>
                    <a:pt x="543" y="838"/>
                  </a:cubicBezTo>
                  <a:lnTo>
                    <a:pt x="543" y="838"/>
                  </a:lnTo>
                  <a:cubicBezTo>
                    <a:pt x="539" y="841"/>
                    <a:pt x="536" y="846"/>
                    <a:pt x="531" y="850"/>
                  </a:cubicBezTo>
                  <a:cubicBezTo>
                    <a:pt x="518" y="861"/>
                    <a:pt x="511" y="868"/>
                    <a:pt x="514" y="873"/>
                  </a:cubicBezTo>
                  <a:cubicBezTo>
                    <a:pt x="515" y="875"/>
                    <a:pt x="517" y="878"/>
                    <a:pt x="511" y="884"/>
                  </a:cubicBezTo>
                  <a:cubicBezTo>
                    <a:pt x="511" y="884"/>
                    <a:pt x="512" y="885"/>
                    <a:pt x="513" y="885"/>
                  </a:cubicBezTo>
                  <a:cubicBezTo>
                    <a:pt x="514" y="885"/>
                    <a:pt x="516" y="884"/>
                    <a:pt x="520" y="882"/>
                  </a:cubicBezTo>
                  <a:lnTo>
                    <a:pt x="521" y="884"/>
                  </a:lnTo>
                  <a:cubicBezTo>
                    <a:pt x="517" y="887"/>
                    <a:pt x="516" y="890"/>
                    <a:pt x="517" y="890"/>
                  </a:cubicBezTo>
                  <a:cubicBezTo>
                    <a:pt x="518" y="890"/>
                    <a:pt x="520" y="889"/>
                    <a:pt x="522" y="887"/>
                  </a:cubicBezTo>
                  <a:cubicBezTo>
                    <a:pt x="524" y="886"/>
                    <a:pt x="525" y="886"/>
                    <a:pt x="525" y="886"/>
                  </a:cubicBezTo>
                  <a:cubicBezTo>
                    <a:pt x="527" y="886"/>
                    <a:pt x="524" y="890"/>
                    <a:pt x="524" y="891"/>
                  </a:cubicBezTo>
                  <a:cubicBezTo>
                    <a:pt x="518" y="896"/>
                    <a:pt x="515" y="899"/>
                    <a:pt x="515" y="899"/>
                  </a:cubicBezTo>
                  <a:cubicBezTo>
                    <a:pt x="516" y="899"/>
                    <a:pt x="521" y="895"/>
                    <a:pt x="532" y="887"/>
                  </a:cubicBezTo>
                  <a:cubicBezTo>
                    <a:pt x="539" y="883"/>
                    <a:pt x="546" y="876"/>
                    <a:pt x="545" y="875"/>
                  </a:cubicBezTo>
                  <a:lnTo>
                    <a:pt x="543" y="871"/>
                  </a:lnTo>
                  <a:lnTo>
                    <a:pt x="552" y="870"/>
                  </a:lnTo>
                  <a:cubicBezTo>
                    <a:pt x="552" y="871"/>
                    <a:pt x="553" y="871"/>
                    <a:pt x="553" y="871"/>
                  </a:cubicBezTo>
                  <a:cubicBezTo>
                    <a:pt x="555" y="871"/>
                    <a:pt x="563" y="868"/>
                    <a:pt x="568" y="865"/>
                  </a:cubicBezTo>
                  <a:cubicBezTo>
                    <a:pt x="568" y="865"/>
                    <a:pt x="574" y="861"/>
                    <a:pt x="576" y="861"/>
                  </a:cubicBezTo>
                  <a:cubicBezTo>
                    <a:pt x="576" y="861"/>
                    <a:pt x="576" y="861"/>
                    <a:pt x="576" y="861"/>
                  </a:cubicBezTo>
                  <a:lnTo>
                    <a:pt x="561" y="870"/>
                  </a:lnTo>
                  <a:cubicBezTo>
                    <a:pt x="554" y="874"/>
                    <a:pt x="547" y="878"/>
                    <a:pt x="539" y="883"/>
                  </a:cubicBezTo>
                  <a:cubicBezTo>
                    <a:pt x="530" y="890"/>
                    <a:pt x="524" y="896"/>
                    <a:pt x="526" y="896"/>
                  </a:cubicBezTo>
                  <a:cubicBezTo>
                    <a:pt x="527" y="896"/>
                    <a:pt x="530" y="894"/>
                    <a:pt x="534" y="892"/>
                  </a:cubicBezTo>
                  <a:lnTo>
                    <a:pt x="534" y="892"/>
                  </a:lnTo>
                  <a:cubicBezTo>
                    <a:pt x="536" y="893"/>
                    <a:pt x="536" y="893"/>
                    <a:pt x="529" y="898"/>
                  </a:cubicBezTo>
                  <a:cubicBezTo>
                    <a:pt x="525" y="901"/>
                    <a:pt x="523" y="902"/>
                    <a:pt x="524" y="902"/>
                  </a:cubicBezTo>
                  <a:cubicBezTo>
                    <a:pt x="525" y="902"/>
                    <a:pt x="529" y="900"/>
                    <a:pt x="537" y="896"/>
                  </a:cubicBezTo>
                  <a:cubicBezTo>
                    <a:pt x="544" y="893"/>
                    <a:pt x="547" y="891"/>
                    <a:pt x="549" y="891"/>
                  </a:cubicBezTo>
                  <a:cubicBezTo>
                    <a:pt x="550" y="891"/>
                    <a:pt x="547" y="894"/>
                    <a:pt x="539" y="900"/>
                  </a:cubicBezTo>
                  <a:cubicBezTo>
                    <a:pt x="529" y="908"/>
                    <a:pt x="528" y="912"/>
                    <a:pt x="531" y="912"/>
                  </a:cubicBezTo>
                  <a:cubicBezTo>
                    <a:pt x="532" y="912"/>
                    <a:pt x="534" y="912"/>
                    <a:pt x="536" y="911"/>
                  </a:cubicBezTo>
                  <a:cubicBezTo>
                    <a:pt x="542" y="907"/>
                    <a:pt x="546" y="905"/>
                    <a:pt x="548" y="905"/>
                  </a:cubicBezTo>
                  <a:cubicBezTo>
                    <a:pt x="550" y="905"/>
                    <a:pt x="549" y="908"/>
                    <a:pt x="546" y="911"/>
                  </a:cubicBezTo>
                  <a:cubicBezTo>
                    <a:pt x="541" y="914"/>
                    <a:pt x="540" y="916"/>
                    <a:pt x="541" y="916"/>
                  </a:cubicBezTo>
                  <a:cubicBezTo>
                    <a:pt x="542" y="916"/>
                    <a:pt x="544" y="915"/>
                    <a:pt x="547" y="914"/>
                  </a:cubicBezTo>
                  <a:lnTo>
                    <a:pt x="547" y="914"/>
                  </a:lnTo>
                  <a:cubicBezTo>
                    <a:pt x="542" y="918"/>
                    <a:pt x="536" y="922"/>
                    <a:pt x="538" y="922"/>
                  </a:cubicBezTo>
                  <a:cubicBezTo>
                    <a:pt x="539" y="922"/>
                    <a:pt x="540" y="922"/>
                    <a:pt x="541" y="921"/>
                  </a:cubicBezTo>
                  <a:cubicBezTo>
                    <a:pt x="541" y="921"/>
                    <a:pt x="541" y="921"/>
                    <a:pt x="541" y="921"/>
                  </a:cubicBezTo>
                  <a:cubicBezTo>
                    <a:pt x="542" y="921"/>
                    <a:pt x="543" y="920"/>
                    <a:pt x="548" y="916"/>
                  </a:cubicBezTo>
                  <a:lnTo>
                    <a:pt x="564" y="910"/>
                  </a:lnTo>
                  <a:cubicBezTo>
                    <a:pt x="564" y="909"/>
                    <a:pt x="570" y="904"/>
                    <a:pt x="578" y="900"/>
                  </a:cubicBezTo>
                  <a:cubicBezTo>
                    <a:pt x="579" y="899"/>
                    <a:pt x="580" y="898"/>
                    <a:pt x="581" y="898"/>
                  </a:cubicBezTo>
                  <a:cubicBezTo>
                    <a:pt x="583" y="898"/>
                    <a:pt x="577" y="907"/>
                    <a:pt x="560" y="920"/>
                  </a:cubicBezTo>
                  <a:lnTo>
                    <a:pt x="547" y="931"/>
                  </a:lnTo>
                  <a:lnTo>
                    <a:pt x="561" y="922"/>
                  </a:lnTo>
                  <a:lnTo>
                    <a:pt x="561" y="922"/>
                  </a:lnTo>
                  <a:cubicBezTo>
                    <a:pt x="561" y="922"/>
                    <a:pt x="563" y="923"/>
                    <a:pt x="555" y="928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9" y="933"/>
                    <a:pt x="551" y="933"/>
                    <a:pt x="556" y="930"/>
                  </a:cubicBezTo>
                  <a:cubicBezTo>
                    <a:pt x="564" y="925"/>
                    <a:pt x="568" y="923"/>
                    <a:pt x="568" y="923"/>
                  </a:cubicBezTo>
                  <a:lnTo>
                    <a:pt x="568" y="923"/>
                  </a:lnTo>
                  <a:cubicBezTo>
                    <a:pt x="568" y="923"/>
                    <a:pt x="567" y="924"/>
                    <a:pt x="564" y="926"/>
                  </a:cubicBezTo>
                  <a:cubicBezTo>
                    <a:pt x="556" y="932"/>
                    <a:pt x="553" y="935"/>
                    <a:pt x="555" y="935"/>
                  </a:cubicBezTo>
                  <a:cubicBezTo>
                    <a:pt x="556" y="935"/>
                    <a:pt x="560" y="933"/>
                    <a:pt x="566" y="930"/>
                  </a:cubicBezTo>
                  <a:cubicBezTo>
                    <a:pt x="573" y="925"/>
                    <a:pt x="577" y="923"/>
                    <a:pt x="577" y="923"/>
                  </a:cubicBezTo>
                  <a:lnTo>
                    <a:pt x="577" y="923"/>
                  </a:lnTo>
                  <a:cubicBezTo>
                    <a:pt x="577" y="923"/>
                    <a:pt x="574" y="926"/>
                    <a:pt x="567" y="931"/>
                  </a:cubicBezTo>
                  <a:cubicBezTo>
                    <a:pt x="559" y="935"/>
                    <a:pt x="552" y="941"/>
                    <a:pt x="554" y="942"/>
                  </a:cubicBezTo>
                  <a:lnTo>
                    <a:pt x="560" y="938"/>
                  </a:lnTo>
                  <a:cubicBezTo>
                    <a:pt x="568" y="933"/>
                    <a:pt x="572" y="931"/>
                    <a:pt x="573" y="931"/>
                  </a:cubicBezTo>
                  <a:cubicBezTo>
                    <a:pt x="574" y="931"/>
                    <a:pt x="572" y="933"/>
                    <a:pt x="569" y="935"/>
                  </a:cubicBezTo>
                  <a:cubicBezTo>
                    <a:pt x="564" y="938"/>
                    <a:pt x="563" y="940"/>
                    <a:pt x="565" y="940"/>
                  </a:cubicBezTo>
                  <a:cubicBezTo>
                    <a:pt x="566" y="940"/>
                    <a:pt x="568" y="940"/>
                    <a:pt x="570" y="939"/>
                  </a:cubicBezTo>
                  <a:lnTo>
                    <a:pt x="570" y="939"/>
                  </a:lnTo>
                  <a:cubicBezTo>
                    <a:pt x="573" y="941"/>
                    <a:pt x="573" y="942"/>
                    <a:pt x="566" y="947"/>
                  </a:cubicBezTo>
                  <a:cubicBezTo>
                    <a:pt x="558" y="951"/>
                    <a:pt x="555" y="954"/>
                    <a:pt x="555" y="954"/>
                  </a:cubicBezTo>
                  <a:cubicBezTo>
                    <a:pt x="555" y="954"/>
                    <a:pt x="559" y="952"/>
                    <a:pt x="566" y="948"/>
                  </a:cubicBezTo>
                  <a:cubicBezTo>
                    <a:pt x="569" y="946"/>
                    <a:pt x="571" y="946"/>
                    <a:pt x="572" y="946"/>
                  </a:cubicBezTo>
                  <a:cubicBezTo>
                    <a:pt x="573" y="946"/>
                    <a:pt x="571" y="947"/>
                    <a:pt x="568" y="951"/>
                  </a:cubicBezTo>
                  <a:cubicBezTo>
                    <a:pt x="564" y="954"/>
                    <a:pt x="563" y="956"/>
                    <a:pt x="563" y="956"/>
                  </a:cubicBezTo>
                  <a:cubicBezTo>
                    <a:pt x="564" y="956"/>
                    <a:pt x="566" y="955"/>
                    <a:pt x="569" y="953"/>
                  </a:cubicBezTo>
                  <a:cubicBezTo>
                    <a:pt x="584" y="944"/>
                    <a:pt x="591" y="940"/>
                    <a:pt x="591" y="939"/>
                  </a:cubicBezTo>
                  <a:cubicBezTo>
                    <a:pt x="589" y="938"/>
                    <a:pt x="589" y="938"/>
                    <a:pt x="597" y="933"/>
                  </a:cubicBezTo>
                  <a:lnTo>
                    <a:pt x="598" y="935"/>
                  </a:lnTo>
                  <a:cubicBezTo>
                    <a:pt x="598" y="936"/>
                    <a:pt x="599" y="937"/>
                    <a:pt x="601" y="937"/>
                  </a:cubicBezTo>
                  <a:cubicBezTo>
                    <a:pt x="602" y="937"/>
                    <a:pt x="604" y="936"/>
                    <a:pt x="607" y="935"/>
                  </a:cubicBezTo>
                  <a:cubicBezTo>
                    <a:pt x="615" y="933"/>
                    <a:pt x="628" y="926"/>
                    <a:pt x="625" y="926"/>
                  </a:cubicBezTo>
                  <a:cubicBezTo>
                    <a:pt x="625" y="926"/>
                    <a:pt x="624" y="926"/>
                    <a:pt x="623" y="926"/>
                  </a:cubicBezTo>
                  <a:lnTo>
                    <a:pt x="622" y="926"/>
                  </a:lnTo>
                  <a:lnTo>
                    <a:pt x="629" y="921"/>
                  </a:lnTo>
                  <a:cubicBezTo>
                    <a:pt x="641" y="913"/>
                    <a:pt x="646" y="909"/>
                    <a:pt x="645" y="909"/>
                  </a:cubicBezTo>
                  <a:cubicBezTo>
                    <a:pt x="644" y="909"/>
                    <a:pt x="638" y="912"/>
                    <a:pt x="628" y="919"/>
                  </a:cubicBezTo>
                  <a:cubicBezTo>
                    <a:pt x="616" y="926"/>
                    <a:pt x="611" y="929"/>
                    <a:pt x="610" y="929"/>
                  </a:cubicBezTo>
                  <a:cubicBezTo>
                    <a:pt x="610" y="929"/>
                    <a:pt x="613" y="927"/>
                    <a:pt x="620" y="922"/>
                  </a:cubicBezTo>
                  <a:cubicBezTo>
                    <a:pt x="634" y="913"/>
                    <a:pt x="634" y="912"/>
                    <a:pt x="633" y="911"/>
                  </a:cubicBezTo>
                  <a:cubicBezTo>
                    <a:pt x="632" y="910"/>
                    <a:pt x="632" y="910"/>
                    <a:pt x="640" y="905"/>
                  </a:cubicBezTo>
                  <a:cubicBezTo>
                    <a:pt x="647" y="901"/>
                    <a:pt x="653" y="895"/>
                    <a:pt x="653" y="894"/>
                  </a:cubicBezTo>
                  <a:cubicBezTo>
                    <a:pt x="653" y="894"/>
                    <a:pt x="653" y="893"/>
                    <a:pt x="652" y="893"/>
                  </a:cubicBezTo>
                  <a:cubicBezTo>
                    <a:pt x="652" y="893"/>
                    <a:pt x="650" y="894"/>
                    <a:pt x="646" y="897"/>
                  </a:cubicBezTo>
                  <a:cubicBezTo>
                    <a:pt x="643" y="899"/>
                    <a:pt x="641" y="900"/>
                    <a:pt x="641" y="900"/>
                  </a:cubicBezTo>
                  <a:cubicBezTo>
                    <a:pt x="640" y="900"/>
                    <a:pt x="642" y="897"/>
                    <a:pt x="651" y="891"/>
                  </a:cubicBezTo>
                  <a:cubicBezTo>
                    <a:pt x="654" y="888"/>
                    <a:pt x="656" y="887"/>
                    <a:pt x="655" y="887"/>
                  </a:cubicBezTo>
                  <a:lnTo>
                    <a:pt x="655" y="887"/>
                  </a:lnTo>
                  <a:cubicBezTo>
                    <a:pt x="655" y="887"/>
                    <a:pt x="651" y="889"/>
                    <a:pt x="643" y="894"/>
                  </a:cubicBezTo>
                  <a:cubicBezTo>
                    <a:pt x="637" y="898"/>
                    <a:pt x="633" y="900"/>
                    <a:pt x="632" y="900"/>
                  </a:cubicBezTo>
                  <a:cubicBezTo>
                    <a:pt x="630" y="900"/>
                    <a:pt x="633" y="896"/>
                    <a:pt x="641" y="891"/>
                  </a:cubicBezTo>
                  <a:cubicBezTo>
                    <a:pt x="641" y="891"/>
                    <a:pt x="641" y="889"/>
                    <a:pt x="640" y="888"/>
                  </a:cubicBezTo>
                  <a:cubicBezTo>
                    <a:pt x="640" y="888"/>
                    <a:pt x="640" y="888"/>
                    <a:pt x="640" y="888"/>
                  </a:cubicBezTo>
                  <a:cubicBezTo>
                    <a:pt x="638" y="888"/>
                    <a:pt x="631" y="892"/>
                    <a:pt x="625" y="896"/>
                  </a:cubicBezTo>
                  <a:cubicBezTo>
                    <a:pt x="617" y="901"/>
                    <a:pt x="614" y="903"/>
                    <a:pt x="613" y="903"/>
                  </a:cubicBezTo>
                  <a:cubicBezTo>
                    <a:pt x="613" y="903"/>
                    <a:pt x="615" y="902"/>
                    <a:pt x="617" y="900"/>
                  </a:cubicBezTo>
                  <a:cubicBezTo>
                    <a:pt x="622" y="896"/>
                    <a:pt x="626" y="893"/>
                    <a:pt x="631" y="889"/>
                  </a:cubicBezTo>
                  <a:cubicBezTo>
                    <a:pt x="639" y="885"/>
                    <a:pt x="638" y="884"/>
                    <a:pt x="638" y="883"/>
                  </a:cubicBezTo>
                  <a:cubicBezTo>
                    <a:pt x="637" y="882"/>
                    <a:pt x="636" y="881"/>
                    <a:pt x="635" y="881"/>
                  </a:cubicBezTo>
                  <a:cubicBezTo>
                    <a:pt x="633" y="881"/>
                    <a:pt x="631" y="882"/>
                    <a:pt x="628" y="884"/>
                  </a:cubicBezTo>
                  <a:lnTo>
                    <a:pt x="635" y="879"/>
                  </a:lnTo>
                  <a:cubicBezTo>
                    <a:pt x="635" y="879"/>
                    <a:pt x="638" y="876"/>
                    <a:pt x="638" y="876"/>
                  </a:cubicBezTo>
                  <a:lnTo>
                    <a:pt x="638" y="876"/>
                  </a:lnTo>
                  <a:cubicBezTo>
                    <a:pt x="638" y="876"/>
                    <a:pt x="637" y="877"/>
                    <a:pt x="634" y="878"/>
                  </a:cubicBezTo>
                  <a:cubicBezTo>
                    <a:pt x="634" y="878"/>
                    <a:pt x="634" y="877"/>
                    <a:pt x="640" y="870"/>
                  </a:cubicBezTo>
                  <a:cubicBezTo>
                    <a:pt x="642" y="868"/>
                    <a:pt x="641" y="867"/>
                    <a:pt x="640" y="867"/>
                  </a:cubicBezTo>
                  <a:cubicBezTo>
                    <a:pt x="637" y="867"/>
                    <a:pt x="626" y="873"/>
                    <a:pt x="617" y="882"/>
                  </a:cubicBezTo>
                  <a:lnTo>
                    <a:pt x="616" y="880"/>
                  </a:lnTo>
                  <a:cubicBezTo>
                    <a:pt x="616" y="880"/>
                    <a:pt x="616" y="880"/>
                    <a:pt x="616" y="880"/>
                  </a:cubicBezTo>
                  <a:cubicBezTo>
                    <a:pt x="615" y="880"/>
                    <a:pt x="609" y="884"/>
                    <a:pt x="609" y="884"/>
                  </a:cubicBezTo>
                  <a:cubicBezTo>
                    <a:pt x="605" y="886"/>
                    <a:pt x="603" y="887"/>
                    <a:pt x="602" y="887"/>
                  </a:cubicBezTo>
                  <a:cubicBezTo>
                    <a:pt x="601" y="887"/>
                    <a:pt x="601" y="887"/>
                    <a:pt x="601" y="886"/>
                  </a:cubicBezTo>
                  <a:lnTo>
                    <a:pt x="615" y="877"/>
                  </a:lnTo>
                  <a:cubicBezTo>
                    <a:pt x="629" y="869"/>
                    <a:pt x="636" y="864"/>
                    <a:pt x="635" y="864"/>
                  </a:cubicBezTo>
                  <a:cubicBezTo>
                    <a:pt x="634" y="864"/>
                    <a:pt x="629" y="866"/>
                    <a:pt x="621" y="870"/>
                  </a:cubicBezTo>
                  <a:lnTo>
                    <a:pt x="628" y="866"/>
                  </a:lnTo>
                  <a:cubicBezTo>
                    <a:pt x="633" y="863"/>
                    <a:pt x="634" y="861"/>
                    <a:pt x="632" y="861"/>
                  </a:cubicBezTo>
                  <a:cubicBezTo>
                    <a:pt x="631" y="861"/>
                    <a:pt x="629" y="862"/>
                    <a:pt x="626" y="863"/>
                  </a:cubicBezTo>
                  <a:cubicBezTo>
                    <a:pt x="617" y="866"/>
                    <a:pt x="611" y="869"/>
                    <a:pt x="603" y="874"/>
                  </a:cubicBezTo>
                  <a:cubicBezTo>
                    <a:pt x="596" y="878"/>
                    <a:pt x="595" y="878"/>
                    <a:pt x="595" y="878"/>
                  </a:cubicBezTo>
                  <a:cubicBezTo>
                    <a:pt x="595" y="877"/>
                    <a:pt x="595" y="877"/>
                    <a:pt x="602" y="873"/>
                  </a:cubicBezTo>
                  <a:cubicBezTo>
                    <a:pt x="610" y="867"/>
                    <a:pt x="613" y="864"/>
                    <a:pt x="612" y="864"/>
                  </a:cubicBezTo>
                  <a:cubicBezTo>
                    <a:pt x="611" y="864"/>
                    <a:pt x="607" y="866"/>
                    <a:pt x="601" y="869"/>
                  </a:cubicBezTo>
                  <a:lnTo>
                    <a:pt x="607" y="865"/>
                  </a:lnTo>
                  <a:cubicBezTo>
                    <a:pt x="614" y="859"/>
                    <a:pt x="621" y="854"/>
                    <a:pt x="611" y="854"/>
                  </a:cubicBezTo>
                  <a:cubicBezTo>
                    <a:pt x="609" y="849"/>
                    <a:pt x="606" y="846"/>
                    <a:pt x="614" y="841"/>
                  </a:cubicBezTo>
                  <a:cubicBezTo>
                    <a:pt x="616" y="840"/>
                    <a:pt x="616" y="839"/>
                    <a:pt x="615" y="839"/>
                  </a:cubicBezTo>
                  <a:cubicBezTo>
                    <a:pt x="612" y="839"/>
                    <a:pt x="600" y="843"/>
                    <a:pt x="588" y="848"/>
                  </a:cubicBezTo>
                  <a:cubicBezTo>
                    <a:pt x="595" y="843"/>
                    <a:pt x="595" y="842"/>
                    <a:pt x="594" y="840"/>
                  </a:cubicBezTo>
                  <a:cubicBezTo>
                    <a:pt x="592" y="837"/>
                    <a:pt x="592" y="837"/>
                    <a:pt x="600" y="832"/>
                  </a:cubicBezTo>
                  <a:cubicBezTo>
                    <a:pt x="607" y="828"/>
                    <a:pt x="611" y="826"/>
                    <a:pt x="610" y="826"/>
                  </a:cubicBezTo>
                  <a:lnTo>
                    <a:pt x="610" y="826"/>
                  </a:lnTo>
                  <a:cubicBezTo>
                    <a:pt x="610" y="826"/>
                    <a:pt x="606" y="828"/>
                    <a:pt x="598" y="831"/>
                  </a:cubicBezTo>
                  <a:cubicBezTo>
                    <a:pt x="594" y="833"/>
                    <a:pt x="592" y="834"/>
                    <a:pt x="590" y="834"/>
                  </a:cubicBezTo>
                  <a:cubicBezTo>
                    <a:pt x="587" y="834"/>
                    <a:pt x="593" y="829"/>
                    <a:pt x="603" y="822"/>
                  </a:cubicBezTo>
                  <a:cubicBezTo>
                    <a:pt x="611" y="818"/>
                    <a:pt x="610" y="817"/>
                    <a:pt x="609" y="814"/>
                  </a:cubicBezTo>
                  <a:lnTo>
                    <a:pt x="609" y="814"/>
                  </a:lnTo>
                  <a:cubicBezTo>
                    <a:pt x="606" y="816"/>
                    <a:pt x="604" y="816"/>
                    <a:pt x="602" y="816"/>
                  </a:cubicBezTo>
                  <a:cubicBezTo>
                    <a:pt x="600" y="816"/>
                    <a:pt x="599" y="815"/>
                    <a:pt x="598" y="813"/>
                  </a:cubicBezTo>
                  <a:cubicBezTo>
                    <a:pt x="598" y="812"/>
                    <a:pt x="597" y="811"/>
                    <a:pt x="596" y="811"/>
                  </a:cubicBezTo>
                  <a:cubicBezTo>
                    <a:pt x="594" y="811"/>
                    <a:pt x="591" y="813"/>
                    <a:pt x="582" y="819"/>
                  </a:cubicBezTo>
                  <a:cubicBezTo>
                    <a:pt x="573" y="824"/>
                    <a:pt x="569" y="826"/>
                    <a:pt x="568" y="826"/>
                  </a:cubicBezTo>
                  <a:cubicBezTo>
                    <a:pt x="567" y="826"/>
                    <a:pt x="566" y="825"/>
                    <a:pt x="566" y="824"/>
                  </a:cubicBezTo>
                  <a:cubicBezTo>
                    <a:pt x="565" y="823"/>
                    <a:pt x="565" y="822"/>
                    <a:pt x="571" y="818"/>
                  </a:cubicBezTo>
                  <a:cubicBezTo>
                    <a:pt x="571" y="818"/>
                    <a:pt x="578" y="812"/>
                    <a:pt x="578" y="811"/>
                  </a:cubicBezTo>
                  <a:cubicBezTo>
                    <a:pt x="577" y="810"/>
                    <a:pt x="576" y="809"/>
                    <a:pt x="584" y="804"/>
                  </a:cubicBezTo>
                  <a:cubicBezTo>
                    <a:pt x="584" y="804"/>
                    <a:pt x="591" y="799"/>
                    <a:pt x="589" y="796"/>
                  </a:cubicBezTo>
                  <a:cubicBezTo>
                    <a:pt x="588" y="794"/>
                    <a:pt x="586" y="793"/>
                    <a:pt x="594" y="788"/>
                  </a:cubicBezTo>
                  <a:cubicBezTo>
                    <a:pt x="594" y="788"/>
                    <a:pt x="593" y="788"/>
                    <a:pt x="593" y="788"/>
                  </a:cubicBezTo>
                  <a:cubicBezTo>
                    <a:pt x="592" y="788"/>
                    <a:pt x="591" y="789"/>
                    <a:pt x="586" y="792"/>
                  </a:cubicBezTo>
                  <a:cubicBezTo>
                    <a:pt x="582" y="794"/>
                    <a:pt x="578" y="796"/>
                    <a:pt x="575" y="796"/>
                  </a:cubicBezTo>
                  <a:cubicBezTo>
                    <a:pt x="574" y="796"/>
                    <a:pt x="573" y="795"/>
                    <a:pt x="576" y="791"/>
                  </a:cubicBezTo>
                  <a:cubicBezTo>
                    <a:pt x="575" y="789"/>
                    <a:pt x="574" y="787"/>
                    <a:pt x="572" y="787"/>
                  </a:cubicBezTo>
                  <a:cubicBezTo>
                    <a:pt x="570" y="787"/>
                    <a:pt x="568" y="788"/>
                    <a:pt x="566" y="790"/>
                  </a:cubicBezTo>
                  <a:cubicBezTo>
                    <a:pt x="565" y="788"/>
                    <a:pt x="565" y="788"/>
                    <a:pt x="571" y="784"/>
                  </a:cubicBezTo>
                  <a:cubicBezTo>
                    <a:pt x="580" y="779"/>
                    <a:pt x="583" y="776"/>
                    <a:pt x="581" y="776"/>
                  </a:cubicBezTo>
                  <a:cubicBezTo>
                    <a:pt x="579" y="776"/>
                    <a:pt x="575" y="777"/>
                    <a:pt x="569" y="780"/>
                  </a:cubicBezTo>
                  <a:cubicBezTo>
                    <a:pt x="566" y="781"/>
                    <a:pt x="565" y="782"/>
                    <a:pt x="564" y="782"/>
                  </a:cubicBezTo>
                  <a:cubicBezTo>
                    <a:pt x="563" y="782"/>
                    <a:pt x="564" y="781"/>
                    <a:pt x="568" y="777"/>
                  </a:cubicBezTo>
                  <a:cubicBezTo>
                    <a:pt x="568" y="777"/>
                    <a:pt x="568" y="777"/>
                    <a:pt x="568" y="777"/>
                  </a:cubicBezTo>
                  <a:cubicBezTo>
                    <a:pt x="567" y="777"/>
                    <a:pt x="565" y="777"/>
                    <a:pt x="560" y="780"/>
                  </a:cubicBezTo>
                  <a:cubicBezTo>
                    <a:pt x="557" y="781"/>
                    <a:pt x="555" y="782"/>
                    <a:pt x="554" y="782"/>
                  </a:cubicBezTo>
                  <a:cubicBezTo>
                    <a:pt x="553" y="782"/>
                    <a:pt x="555" y="780"/>
                    <a:pt x="558" y="776"/>
                  </a:cubicBezTo>
                  <a:cubicBezTo>
                    <a:pt x="565" y="772"/>
                    <a:pt x="565" y="771"/>
                    <a:pt x="564" y="769"/>
                  </a:cubicBezTo>
                  <a:lnTo>
                    <a:pt x="564" y="769"/>
                  </a:lnTo>
                  <a:cubicBezTo>
                    <a:pt x="563" y="770"/>
                    <a:pt x="562" y="770"/>
                    <a:pt x="561" y="770"/>
                  </a:cubicBezTo>
                  <a:cubicBezTo>
                    <a:pt x="554" y="770"/>
                    <a:pt x="550" y="760"/>
                    <a:pt x="556" y="754"/>
                  </a:cubicBezTo>
                  <a:lnTo>
                    <a:pt x="556" y="754"/>
                  </a:lnTo>
                  <a:cubicBezTo>
                    <a:pt x="551" y="756"/>
                    <a:pt x="549" y="757"/>
                    <a:pt x="548" y="757"/>
                  </a:cubicBezTo>
                  <a:cubicBezTo>
                    <a:pt x="547" y="757"/>
                    <a:pt x="547" y="756"/>
                    <a:pt x="547" y="756"/>
                  </a:cubicBezTo>
                  <a:cubicBezTo>
                    <a:pt x="553" y="752"/>
                    <a:pt x="554" y="750"/>
                    <a:pt x="554" y="750"/>
                  </a:cubicBezTo>
                  <a:cubicBezTo>
                    <a:pt x="553" y="750"/>
                    <a:pt x="547" y="753"/>
                    <a:pt x="539" y="758"/>
                  </a:cubicBezTo>
                  <a:lnTo>
                    <a:pt x="539" y="759"/>
                  </a:lnTo>
                  <a:lnTo>
                    <a:pt x="540" y="760"/>
                  </a:lnTo>
                  <a:cubicBezTo>
                    <a:pt x="534" y="764"/>
                    <a:pt x="531" y="766"/>
                    <a:pt x="529" y="766"/>
                  </a:cubicBezTo>
                  <a:cubicBezTo>
                    <a:pt x="527" y="766"/>
                    <a:pt x="532" y="762"/>
                    <a:pt x="545" y="753"/>
                  </a:cubicBezTo>
                  <a:cubicBezTo>
                    <a:pt x="552" y="747"/>
                    <a:pt x="556" y="745"/>
                    <a:pt x="555" y="745"/>
                  </a:cubicBezTo>
                  <a:lnTo>
                    <a:pt x="555" y="745"/>
                  </a:lnTo>
                  <a:cubicBezTo>
                    <a:pt x="555" y="745"/>
                    <a:pt x="551" y="747"/>
                    <a:pt x="543" y="750"/>
                  </a:cubicBezTo>
                  <a:cubicBezTo>
                    <a:pt x="537" y="754"/>
                    <a:pt x="533" y="756"/>
                    <a:pt x="532" y="756"/>
                  </a:cubicBezTo>
                  <a:cubicBezTo>
                    <a:pt x="531" y="756"/>
                    <a:pt x="534" y="754"/>
                    <a:pt x="542" y="748"/>
                  </a:cubicBezTo>
                  <a:cubicBezTo>
                    <a:pt x="550" y="743"/>
                    <a:pt x="553" y="740"/>
                    <a:pt x="553" y="740"/>
                  </a:cubicBezTo>
                  <a:lnTo>
                    <a:pt x="553" y="740"/>
                  </a:lnTo>
                  <a:cubicBezTo>
                    <a:pt x="553" y="740"/>
                    <a:pt x="549" y="743"/>
                    <a:pt x="541" y="747"/>
                  </a:cubicBezTo>
                  <a:cubicBezTo>
                    <a:pt x="526" y="755"/>
                    <a:pt x="516" y="759"/>
                    <a:pt x="514" y="759"/>
                  </a:cubicBezTo>
                  <a:cubicBezTo>
                    <a:pt x="511" y="759"/>
                    <a:pt x="517" y="755"/>
                    <a:pt x="531" y="746"/>
                  </a:cubicBezTo>
                  <a:cubicBezTo>
                    <a:pt x="546" y="737"/>
                    <a:pt x="552" y="731"/>
                    <a:pt x="551" y="730"/>
                  </a:cubicBezTo>
                  <a:cubicBezTo>
                    <a:pt x="551" y="730"/>
                    <a:pt x="551" y="730"/>
                    <a:pt x="551" y="730"/>
                  </a:cubicBezTo>
                  <a:cubicBezTo>
                    <a:pt x="550" y="730"/>
                    <a:pt x="543" y="734"/>
                    <a:pt x="537" y="738"/>
                  </a:cubicBezTo>
                  <a:cubicBezTo>
                    <a:pt x="530" y="743"/>
                    <a:pt x="526" y="745"/>
                    <a:pt x="526" y="745"/>
                  </a:cubicBezTo>
                  <a:cubicBezTo>
                    <a:pt x="525" y="745"/>
                    <a:pt x="528" y="742"/>
                    <a:pt x="536" y="736"/>
                  </a:cubicBezTo>
                  <a:cubicBezTo>
                    <a:pt x="549" y="724"/>
                    <a:pt x="552" y="720"/>
                    <a:pt x="548" y="720"/>
                  </a:cubicBezTo>
                  <a:cubicBezTo>
                    <a:pt x="546" y="720"/>
                    <a:pt x="543" y="721"/>
                    <a:pt x="538" y="722"/>
                  </a:cubicBezTo>
                  <a:cubicBezTo>
                    <a:pt x="532" y="724"/>
                    <a:pt x="528" y="724"/>
                    <a:pt x="526" y="724"/>
                  </a:cubicBezTo>
                  <a:cubicBezTo>
                    <a:pt x="521" y="724"/>
                    <a:pt x="524" y="722"/>
                    <a:pt x="534" y="718"/>
                  </a:cubicBezTo>
                  <a:cubicBezTo>
                    <a:pt x="544" y="714"/>
                    <a:pt x="548" y="712"/>
                    <a:pt x="547" y="712"/>
                  </a:cubicBezTo>
                  <a:cubicBezTo>
                    <a:pt x="547" y="712"/>
                    <a:pt x="545" y="712"/>
                    <a:pt x="542" y="713"/>
                  </a:cubicBezTo>
                  <a:lnTo>
                    <a:pt x="539" y="708"/>
                  </a:lnTo>
                  <a:cubicBezTo>
                    <a:pt x="539" y="708"/>
                    <a:pt x="539" y="707"/>
                    <a:pt x="539" y="707"/>
                  </a:cubicBezTo>
                  <a:cubicBezTo>
                    <a:pt x="537" y="707"/>
                    <a:pt x="530" y="711"/>
                    <a:pt x="523" y="714"/>
                  </a:cubicBezTo>
                  <a:cubicBezTo>
                    <a:pt x="534" y="707"/>
                    <a:pt x="540" y="702"/>
                    <a:pt x="536" y="702"/>
                  </a:cubicBezTo>
                  <a:cubicBezTo>
                    <a:pt x="535" y="702"/>
                    <a:pt x="532" y="702"/>
                    <a:pt x="528" y="704"/>
                  </a:cubicBezTo>
                  <a:lnTo>
                    <a:pt x="527" y="702"/>
                  </a:lnTo>
                  <a:cubicBezTo>
                    <a:pt x="526" y="702"/>
                    <a:pt x="526" y="701"/>
                    <a:pt x="525" y="701"/>
                  </a:cubicBezTo>
                  <a:cubicBezTo>
                    <a:pt x="524" y="701"/>
                    <a:pt x="523" y="702"/>
                    <a:pt x="518" y="704"/>
                  </a:cubicBezTo>
                  <a:cubicBezTo>
                    <a:pt x="516" y="705"/>
                    <a:pt x="515" y="705"/>
                    <a:pt x="515" y="705"/>
                  </a:cubicBezTo>
                  <a:cubicBezTo>
                    <a:pt x="513" y="705"/>
                    <a:pt x="518" y="701"/>
                    <a:pt x="523" y="696"/>
                  </a:cubicBezTo>
                  <a:cubicBezTo>
                    <a:pt x="528" y="692"/>
                    <a:pt x="533" y="688"/>
                    <a:pt x="532" y="688"/>
                  </a:cubicBezTo>
                  <a:cubicBezTo>
                    <a:pt x="532" y="688"/>
                    <a:pt x="531" y="689"/>
                    <a:pt x="529" y="690"/>
                  </a:cubicBezTo>
                  <a:cubicBezTo>
                    <a:pt x="522" y="694"/>
                    <a:pt x="514" y="698"/>
                    <a:pt x="505" y="700"/>
                  </a:cubicBezTo>
                  <a:cubicBezTo>
                    <a:pt x="503" y="701"/>
                    <a:pt x="502" y="701"/>
                    <a:pt x="502" y="701"/>
                  </a:cubicBezTo>
                  <a:cubicBezTo>
                    <a:pt x="501" y="701"/>
                    <a:pt x="506" y="697"/>
                    <a:pt x="512" y="694"/>
                  </a:cubicBezTo>
                  <a:cubicBezTo>
                    <a:pt x="518" y="692"/>
                    <a:pt x="522" y="689"/>
                    <a:pt x="526" y="683"/>
                  </a:cubicBezTo>
                  <a:cubicBezTo>
                    <a:pt x="526" y="683"/>
                    <a:pt x="525" y="682"/>
                    <a:pt x="524" y="682"/>
                  </a:cubicBezTo>
                  <a:cubicBezTo>
                    <a:pt x="523" y="682"/>
                    <a:pt x="520" y="683"/>
                    <a:pt x="517" y="685"/>
                  </a:cubicBezTo>
                  <a:cubicBezTo>
                    <a:pt x="515" y="686"/>
                    <a:pt x="514" y="687"/>
                    <a:pt x="512" y="687"/>
                  </a:cubicBezTo>
                  <a:cubicBezTo>
                    <a:pt x="508" y="687"/>
                    <a:pt x="507" y="682"/>
                    <a:pt x="512" y="677"/>
                  </a:cubicBezTo>
                  <a:lnTo>
                    <a:pt x="511" y="675"/>
                  </a:lnTo>
                  <a:cubicBezTo>
                    <a:pt x="511" y="675"/>
                    <a:pt x="511" y="675"/>
                    <a:pt x="510" y="675"/>
                  </a:cubicBezTo>
                  <a:cubicBezTo>
                    <a:pt x="509" y="675"/>
                    <a:pt x="505" y="677"/>
                    <a:pt x="503" y="677"/>
                  </a:cubicBezTo>
                  <a:cubicBezTo>
                    <a:pt x="502" y="677"/>
                    <a:pt x="502" y="676"/>
                    <a:pt x="502" y="676"/>
                  </a:cubicBezTo>
                  <a:cubicBezTo>
                    <a:pt x="502" y="676"/>
                    <a:pt x="502" y="676"/>
                    <a:pt x="501" y="676"/>
                  </a:cubicBezTo>
                  <a:cubicBezTo>
                    <a:pt x="500" y="676"/>
                    <a:pt x="498" y="677"/>
                    <a:pt x="493" y="679"/>
                  </a:cubicBezTo>
                  <a:cubicBezTo>
                    <a:pt x="493" y="677"/>
                    <a:pt x="492" y="676"/>
                    <a:pt x="500" y="672"/>
                  </a:cubicBezTo>
                  <a:lnTo>
                    <a:pt x="500" y="672"/>
                  </a:lnTo>
                  <a:cubicBezTo>
                    <a:pt x="492" y="675"/>
                    <a:pt x="488" y="677"/>
                    <a:pt x="488" y="677"/>
                  </a:cubicBezTo>
                  <a:cubicBezTo>
                    <a:pt x="487" y="677"/>
                    <a:pt x="491" y="675"/>
                    <a:pt x="499" y="670"/>
                  </a:cubicBezTo>
                  <a:cubicBezTo>
                    <a:pt x="506" y="665"/>
                    <a:pt x="510" y="663"/>
                    <a:pt x="509" y="663"/>
                  </a:cubicBezTo>
                  <a:lnTo>
                    <a:pt x="509" y="663"/>
                  </a:lnTo>
                  <a:cubicBezTo>
                    <a:pt x="509" y="663"/>
                    <a:pt x="505" y="665"/>
                    <a:pt x="497" y="668"/>
                  </a:cubicBezTo>
                  <a:cubicBezTo>
                    <a:pt x="494" y="670"/>
                    <a:pt x="492" y="671"/>
                    <a:pt x="492" y="671"/>
                  </a:cubicBezTo>
                  <a:cubicBezTo>
                    <a:pt x="491" y="671"/>
                    <a:pt x="493" y="669"/>
                    <a:pt x="496" y="666"/>
                  </a:cubicBezTo>
                  <a:cubicBezTo>
                    <a:pt x="500" y="664"/>
                    <a:pt x="502" y="662"/>
                    <a:pt x="501" y="662"/>
                  </a:cubicBezTo>
                  <a:lnTo>
                    <a:pt x="501" y="662"/>
                  </a:lnTo>
                  <a:cubicBezTo>
                    <a:pt x="501" y="662"/>
                    <a:pt x="499" y="663"/>
                    <a:pt x="496" y="665"/>
                  </a:cubicBezTo>
                  <a:cubicBezTo>
                    <a:pt x="488" y="669"/>
                    <a:pt x="482" y="671"/>
                    <a:pt x="480" y="671"/>
                  </a:cubicBezTo>
                  <a:cubicBezTo>
                    <a:pt x="478" y="671"/>
                    <a:pt x="479" y="669"/>
                    <a:pt x="486" y="665"/>
                  </a:cubicBezTo>
                  <a:cubicBezTo>
                    <a:pt x="486" y="665"/>
                    <a:pt x="486" y="665"/>
                    <a:pt x="485" y="665"/>
                  </a:cubicBezTo>
                  <a:cubicBezTo>
                    <a:pt x="484" y="665"/>
                    <a:pt x="482" y="665"/>
                    <a:pt x="477" y="667"/>
                  </a:cubicBezTo>
                  <a:cubicBezTo>
                    <a:pt x="470" y="671"/>
                    <a:pt x="467" y="673"/>
                    <a:pt x="466" y="673"/>
                  </a:cubicBezTo>
                  <a:cubicBezTo>
                    <a:pt x="466" y="673"/>
                    <a:pt x="470" y="671"/>
                    <a:pt x="477" y="666"/>
                  </a:cubicBezTo>
                  <a:cubicBezTo>
                    <a:pt x="485" y="661"/>
                    <a:pt x="488" y="658"/>
                    <a:pt x="487" y="658"/>
                  </a:cubicBezTo>
                  <a:cubicBezTo>
                    <a:pt x="486" y="658"/>
                    <a:pt x="482" y="659"/>
                    <a:pt x="475" y="663"/>
                  </a:cubicBezTo>
                  <a:cubicBezTo>
                    <a:pt x="475" y="663"/>
                    <a:pt x="473" y="664"/>
                    <a:pt x="472" y="664"/>
                  </a:cubicBezTo>
                  <a:cubicBezTo>
                    <a:pt x="471" y="664"/>
                    <a:pt x="471" y="663"/>
                    <a:pt x="474" y="661"/>
                  </a:cubicBezTo>
                  <a:cubicBezTo>
                    <a:pt x="478" y="656"/>
                    <a:pt x="481" y="649"/>
                    <a:pt x="478" y="649"/>
                  </a:cubicBezTo>
                  <a:cubicBezTo>
                    <a:pt x="476" y="649"/>
                    <a:pt x="474" y="650"/>
                    <a:pt x="469" y="653"/>
                  </a:cubicBezTo>
                  <a:lnTo>
                    <a:pt x="468" y="651"/>
                  </a:lnTo>
                  <a:cubicBezTo>
                    <a:pt x="472" y="646"/>
                    <a:pt x="473" y="644"/>
                    <a:pt x="472" y="644"/>
                  </a:cubicBezTo>
                  <a:cubicBezTo>
                    <a:pt x="471" y="644"/>
                    <a:pt x="469" y="645"/>
                    <a:pt x="466" y="647"/>
                  </a:cubicBezTo>
                  <a:lnTo>
                    <a:pt x="458" y="651"/>
                  </a:lnTo>
                  <a:cubicBezTo>
                    <a:pt x="465" y="646"/>
                    <a:pt x="472" y="640"/>
                    <a:pt x="472" y="639"/>
                  </a:cubicBezTo>
                  <a:cubicBezTo>
                    <a:pt x="471" y="639"/>
                    <a:pt x="471" y="639"/>
                    <a:pt x="471" y="639"/>
                  </a:cubicBezTo>
                  <a:cubicBezTo>
                    <a:pt x="470" y="639"/>
                    <a:pt x="468" y="640"/>
                    <a:pt x="464" y="643"/>
                  </a:cubicBezTo>
                  <a:cubicBezTo>
                    <a:pt x="460" y="646"/>
                    <a:pt x="458" y="647"/>
                    <a:pt x="457" y="647"/>
                  </a:cubicBezTo>
                  <a:cubicBezTo>
                    <a:pt x="456" y="647"/>
                    <a:pt x="456" y="646"/>
                    <a:pt x="456" y="646"/>
                  </a:cubicBezTo>
                  <a:cubicBezTo>
                    <a:pt x="455" y="645"/>
                    <a:pt x="462" y="639"/>
                    <a:pt x="469" y="635"/>
                  </a:cubicBezTo>
                  <a:lnTo>
                    <a:pt x="468" y="634"/>
                  </a:lnTo>
                  <a:cubicBezTo>
                    <a:pt x="460" y="639"/>
                    <a:pt x="457" y="640"/>
                    <a:pt x="456" y="640"/>
                  </a:cubicBezTo>
                  <a:cubicBezTo>
                    <a:pt x="456" y="640"/>
                    <a:pt x="457" y="639"/>
                    <a:pt x="460" y="637"/>
                  </a:cubicBezTo>
                  <a:cubicBezTo>
                    <a:pt x="467" y="631"/>
                    <a:pt x="466" y="630"/>
                    <a:pt x="466" y="629"/>
                  </a:cubicBezTo>
                  <a:lnTo>
                    <a:pt x="466" y="629"/>
                  </a:lnTo>
                  <a:cubicBezTo>
                    <a:pt x="464" y="631"/>
                    <a:pt x="463" y="631"/>
                    <a:pt x="462" y="631"/>
                  </a:cubicBezTo>
                  <a:cubicBezTo>
                    <a:pt x="462" y="631"/>
                    <a:pt x="464" y="629"/>
                    <a:pt x="466" y="629"/>
                  </a:cubicBezTo>
                  <a:cubicBezTo>
                    <a:pt x="466" y="629"/>
                    <a:pt x="466" y="629"/>
                    <a:pt x="466" y="629"/>
                  </a:cubicBezTo>
                  <a:lnTo>
                    <a:pt x="473" y="625"/>
                  </a:lnTo>
                  <a:cubicBezTo>
                    <a:pt x="475" y="623"/>
                    <a:pt x="476" y="622"/>
                    <a:pt x="475" y="622"/>
                  </a:cubicBezTo>
                  <a:lnTo>
                    <a:pt x="475" y="622"/>
                  </a:lnTo>
                  <a:cubicBezTo>
                    <a:pt x="475" y="622"/>
                    <a:pt x="470" y="625"/>
                    <a:pt x="465" y="628"/>
                  </a:cubicBezTo>
                  <a:lnTo>
                    <a:pt x="464" y="626"/>
                  </a:lnTo>
                  <a:cubicBezTo>
                    <a:pt x="464" y="625"/>
                    <a:pt x="464" y="625"/>
                    <a:pt x="463" y="625"/>
                  </a:cubicBezTo>
                  <a:cubicBezTo>
                    <a:pt x="462" y="625"/>
                    <a:pt x="460" y="626"/>
                    <a:pt x="456" y="629"/>
                  </a:cubicBezTo>
                  <a:cubicBezTo>
                    <a:pt x="450" y="633"/>
                    <a:pt x="443" y="637"/>
                    <a:pt x="442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39" y="638"/>
                    <a:pt x="438" y="639"/>
                    <a:pt x="438" y="639"/>
                  </a:cubicBezTo>
                  <a:cubicBezTo>
                    <a:pt x="437" y="639"/>
                    <a:pt x="440" y="637"/>
                    <a:pt x="441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48" y="633"/>
                    <a:pt x="456" y="628"/>
                    <a:pt x="455" y="627"/>
                  </a:cubicBezTo>
                  <a:cubicBezTo>
                    <a:pt x="454" y="626"/>
                    <a:pt x="462" y="621"/>
                    <a:pt x="462" y="621"/>
                  </a:cubicBezTo>
                  <a:cubicBezTo>
                    <a:pt x="470" y="617"/>
                    <a:pt x="471" y="615"/>
                    <a:pt x="468" y="615"/>
                  </a:cubicBezTo>
                  <a:cubicBezTo>
                    <a:pt x="466" y="615"/>
                    <a:pt x="462" y="616"/>
                    <a:pt x="459" y="617"/>
                  </a:cubicBezTo>
                  <a:cubicBezTo>
                    <a:pt x="453" y="620"/>
                    <a:pt x="449" y="621"/>
                    <a:pt x="447" y="621"/>
                  </a:cubicBezTo>
                  <a:cubicBezTo>
                    <a:pt x="446" y="621"/>
                    <a:pt x="449" y="619"/>
                    <a:pt x="457" y="613"/>
                  </a:cubicBezTo>
                  <a:cubicBezTo>
                    <a:pt x="462" y="611"/>
                    <a:pt x="463" y="609"/>
                    <a:pt x="463" y="609"/>
                  </a:cubicBezTo>
                  <a:cubicBezTo>
                    <a:pt x="461" y="609"/>
                    <a:pt x="449" y="615"/>
                    <a:pt x="434" y="624"/>
                  </a:cubicBezTo>
                  <a:lnTo>
                    <a:pt x="411" y="636"/>
                  </a:lnTo>
                  <a:lnTo>
                    <a:pt x="434" y="622"/>
                  </a:lnTo>
                  <a:cubicBezTo>
                    <a:pt x="452" y="610"/>
                    <a:pt x="458" y="606"/>
                    <a:pt x="456" y="606"/>
                  </a:cubicBezTo>
                  <a:cubicBezTo>
                    <a:pt x="454" y="606"/>
                    <a:pt x="451" y="607"/>
                    <a:pt x="445" y="609"/>
                  </a:cubicBezTo>
                  <a:cubicBezTo>
                    <a:pt x="441" y="610"/>
                    <a:pt x="440" y="610"/>
                    <a:pt x="439" y="610"/>
                  </a:cubicBezTo>
                  <a:cubicBezTo>
                    <a:pt x="438" y="610"/>
                    <a:pt x="440" y="609"/>
                    <a:pt x="444" y="607"/>
                  </a:cubicBezTo>
                  <a:cubicBezTo>
                    <a:pt x="450" y="602"/>
                    <a:pt x="450" y="601"/>
                    <a:pt x="448" y="598"/>
                  </a:cubicBezTo>
                  <a:cubicBezTo>
                    <a:pt x="448" y="596"/>
                    <a:pt x="447" y="595"/>
                    <a:pt x="445" y="595"/>
                  </a:cubicBezTo>
                  <a:cubicBezTo>
                    <a:pt x="444" y="595"/>
                    <a:pt x="442" y="596"/>
                    <a:pt x="439" y="598"/>
                  </a:cubicBezTo>
                  <a:cubicBezTo>
                    <a:pt x="439" y="598"/>
                    <a:pt x="438" y="597"/>
                    <a:pt x="438" y="596"/>
                  </a:cubicBezTo>
                  <a:cubicBezTo>
                    <a:pt x="444" y="591"/>
                    <a:pt x="445" y="589"/>
                    <a:pt x="444" y="589"/>
                  </a:cubicBezTo>
                  <a:cubicBezTo>
                    <a:pt x="443" y="589"/>
                    <a:pt x="437" y="593"/>
                    <a:pt x="429" y="599"/>
                  </a:cubicBezTo>
                  <a:lnTo>
                    <a:pt x="428" y="597"/>
                  </a:lnTo>
                  <a:lnTo>
                    <a:pt x="435" y="592"/>
                  </a:lnTo>
                  <a:cubicBezTo>
                    <a:pt x="442" y="588"/>
                    <a:pt x="441" y="585"/>
                    <a:pt x="436" y="576"/>
                  </a:cubicBezTo>
                  <a:cubicBezTo>
                    <a:pt x="433" y="571"/>
                    <a:pt x="431" y="568"/>
                    <a:pt x="428" y="568"/>
                  </a:cubicBezTo>
                  <a:cubicBezTo>
                    <a:pt x="426" y="568"/>
                    <a:pt x="422" y="570"/>
                    <a:pt x="416" y="574"/>
                  </a:cubicBezTo>
                  <a:cubicBezTo>
                    <a:pt x="409" y="578"/>
                    <a:pt x="405" y="579"/>
                    <a:pt x="404" y="579"/>
                  </a:cubicBezTo>
                  <a:cubicBezTo>
                    <a:pt x="403" y="579"/>
                    <a:pt x="406" y="577"/>
                    <a:pt x="414" y="572"/>
                  </a:cubicBezTo>
                  <a:cubicBezTo>
                    <a:pt x="419" y="569"/>
                    <a:pt x="424" y="565"/>
                    <a:pt x="424" y="565"/>
                  </a:cubicBezTo>
                  <a:lnTo>
                    <a:pt x="424" y="565"/>
                  </a:lnTo>
                  <a:cubicBezTo>
                    <a:pt x="424" y="565"/>
                    <a:pt x="423" y="565"/>
                    <a:pt x="421" y="566"/>
                  </a:cubicBezTo>
                  <a:cubicBezTo>
                    <a:pt x="421" y="566"/>
                    <a:pt x="420" y="564"/>
                    <a:pt x="427" y="559"/>
                  </a:cubicBezTo>
                  <a:cubicBezTo>
                    <a:pt x="433" y="552"/>
                    <a:pt x="434" y="550"/>
                    <a:pt x="433" y="550"/>
                  </a:cubicBezTo>
                  <a:cubicBezTo>
                    <a:pt x="431" y="550"/>
                    <a:pt x="427" y="552"/>
                    <a:pt x="423" y="554"/>
                  </a:cubicBezTo>
                  <a:cubicBezTo>
                    <a:pt x="418" y="558"/>
                    <a:pt x="416" y="560"/>
                    <a:pt x="416" y="560"/>
                  </a:cubicBezTo>
                  <a:cubicBezTo>
                    <a:pt x="415" y="560"/>
                    <a:pt x="419" y="556"/>
                    <a:pt x="423" y="553"/>
                  </a:cubicBezTo>
                  <a:cubicBezTo>
                    <a:pt x="428" y="549"/>
                    <a:pt x="433" y="545"/>
                    <a:pt x="432" y="545"/>
                  </a:cubicBezTo>
                  <a:cubicBezTo>
                    <a:pt x="432" y="545"/>
                    <a:pt x="431" y="545"/>
                    <a:pt x="429" y="546"/>
                  </a:cubicBezTo>
                  <a:cubicBezTo>
                    <a:pt x="427" y="547"/>
                    <a:pt x="424" y="548"/>
                    <a:pt x="422" y="548"/>
                  </a:cubicBezTo>
                  <a:cubicBezTo>
                    <a:pt x="417" y="548"/>
                    <a:pt x="414" y="545"/>
                    <a:pt x="425" y="538"/>
                  </a:cubicBezTo>
                  <a:lnTo>
                    <a:pt x="423" y="536"/>
                  </a:lnTo>
                  <a:cubicBezTo>
                    <a:pt x="421" y="538"/>
                    <a:pt x="419" y="539"/>
                    <a:pt x="417" y="539"/>
                  </a:cubicBezTo>
                  <a:cubicBezTo>
                    <a:pt x="416" y="539"/>
                    <a:pt x="415" y="537"/>
                    <a:pt x="414" y="536"/>
                  </a:cubicBezTo>
                  <a:cubicBezTo>
                    <a:pt x="412" y="534"/>
                    <a:pt x="412" y="533"/>
                    <a:pt x="419" y="528"/>
                  </a:cubicBezTo>
                  <a:cubicBezTo>
                    <a:pt x="424" y="526"/>
                    <a:pt x="426" y="525"/>
                    <a:pt x="424" y="525"/>
                  </a:cubicBezTo>
                  <a:cubicBezTo>
                    <a:pt x="423" y="525"/>
                    <a:pt x="421" y="525"/>
                    <a:pt x="418" y="526"/>
                  </a:cubicBezTo>
                  <a:cubicBezTo>
                    <a:pt x="418" y="526"/>
                    <a:pt x="418" y="526"/>
                    <a:pt x="418" y="526"/>
                  </a:cubicBezTo>
                  <a:cubicBezTo>
                    <a:pt x="416" y="526"/>
                    <a:pt x="404" y="533"/>
                    <a:pt x="402" y="533"/>
                  </a:cubicBezTo>
                  <a:cubicBezTo>
                    <a:pt x="402" y="533"/>
                    <a:pt x="402" y="533"/>
                    <a:pt x="402" y="533"/>
                  </a:cubicBezTo>
                  <a:cubicBezTo>
                    <a:pt x="395" y="537"/>
                    <a:pt x="388" y="540"/>
                    <a:pt x="387" y="540"/>
                  </a:cubicBezTo>
                  <a:cubicBezTo>
                    <a:pt x="387" y="540"/>
                    <a:pt x="386" y="540"/>
                    <a:pt x="386" y="539"/>
                  </a:cubicBezTo>
                  <a:lnTo>
                    <a:pt x="393" y="535"/>
                  </a:lnTo>
                  <a:lnTo>
                    <a:pt x="408" y="526"/>
                  </a:lnTo>
                  <a:cubicBezTo>
                    <a:pt x="407" y="525"/>
                    <a:pt x="407" y="525"/>
                    <a:pt x="406" y="525"/>
                  </a:cubicBezTo>
                  <a:cubicBezTo>
                    <a:pt x="405" y="525"/>
                    <a:pt x="404" y="526"/>
                    <a:pt x="400" y="528"/>
                  </a:cubicBezTo>
                  <a:cubicBezTo>
                    <a:pt x="405" y="523"/>
                    <a:pt x="405" y="521"/>
                    <a:pt x="404" y="519"/>
                  </a:cubicBezTo>
                  <a:cubicBezTo>
                    <a:pt x="404" y="518"/>
                    <a:pt x="403" y="516"/>
                    <a:pt x="401" y="516"/>
                  </a:cubicBezTo>
                  <a:cubicBezTo>
                    <a:pt x="399" y="516"/>
                    <a:pt x="397" y="517"/>
                    <a:pt x="394" y="518"/>
                  </a:cubicBezTo>
                  <a:cubicBezTo>
                    <a:pt x="404" y="511"/>
                    <a:pt x="405" y="506"/>
                    <a:pt x="399" y="506"/>
                  </a:cubicBezTo>
                  <a:cubicBezTo>
                    <a:pt x="397" y="506"/>
                    <a:pt x="393" y="507"/>
                    <a:pt x="389" y="509"/>
                  </a:cubicBezTo>
                  <a:cubicBezTo>
                    <a:pt x="386" y="511"/>
                    <a:pt x="384" y="512"/>
                    <a:pt x="383" y="512"/>
                  </a:cubicBezTo>
                  <a:cubicBezTo>
                    <a:pt x="382" y="512"/>
                    <a:pt x="384" y="510"/>
                    <a:pt x="388" y="507"/>
                  </a:cubicBezTo>
                  <a:cubicBezTo>
                    <a:pt x="391" y="504"/>
                    <a:pt x="393" y="502"/>
                    <a:pt x="392" y="502"/>
                  </a:cubicBezTo>
                  <a:cubicBezTo>
                    <a:pt x="392" y="502"/>
                    <a:pt x="390" y="503"/>
                    <a:pt x="386" y="505"/>
                  </a:cubicBezTo>
                  <a:cubicBezTo>
                    <a:pt x="385" y="505"/>
                    <a:pt x="384" y="506"/>
                    <a:pt x="383" y="506"/>
                  </a:cubicBezTo>
                  <a:cubicBezTo>
                    <a:pt x="381" y="506"/>
                    <a:pt x="387" y="501"/>
                    <a:pt x="392" y="497"/>
                  </a:cubicBezTo>
                  <a:cubicBezTo>
                    <a:pt x="401" y="490"/>
                    <a:pt x="404" y="487"/>
                    <a:pt x="403" y="487"/>
                  </a:cubicBezTo>
                  <a:cubicBezTo>
                    <a:pt x="402" y="487"/>
                    <a:pt x="400" y="488"/>
                    <a:pt x="398" y="489"/>
                  </a:cubicBezTo>
                  <a:cubicBezTo>
                    <a:pt x="395" y="490"/>
                    <a:pt x="393" y="490"/>
                    <a:pt x="391" y="490"/>
                  </a:cubicBezTo>
                  <a:cubicBezTo>
                    <a:pt x="388" y="490"/>
                    <a:pt x="387" y="489"/>
                    <a:pt x="386" y="488"/>
                  </a:cubicBezTo>
                  <a:cubicBezTo>
                    <a:pt x="379" y="490"/>
                    <a:pt x="377" y="489"/>
                    <a:pt x="371" y="495"/>
                  </a:cubicBezTo>
                  <a:cubicBezTo>
                    <a:pt x="366" y="498"/>
                    <a:pt x="362" y="500"/>
                    <a:pt x="356" y="502"/>
                  </a:cubicBezTo>
                  <a:cubicBezTo>
                    <a:pt x="354" y="503"/>
                    <a:pt x="353" y="503"/>
                    <a:pt x="353" y="503"/>
                  </a:cubicBezTo>
                  <a:cubicBezTo>
                    <a:pt x="350" y="503"/>
                    <a:pt x="354" y="501"/>
                    <a:pt x="355" y="501"/>
                  </a:cubicBezTo>
                  <a:cubicBezTo>
                    <a:pt x="355" y="501"/>
                    <a:pt x="355" y="501"/>
                    <a:pt x="355" y="501"/>
                  </a:cubicBezTo>
                  <a:cubicBezTo>
                    <a:pt x="364" y="499"/>
                    <a:pt x="363" y="498"/>
                    <a:pt x="370" y="492"/>
                  </a:cubicBezTo>
                  <a:cubicBezTo>
                    <a:pt x="376" y="487"/>
                    <a:pt x="375" y="484"/>
                    <a:pt x="375" y="483"/>
                  </a:cubicBezTo>
                  <a:lnTo>
                    <a:pt x="372" y="479"/>
                  </a:lnTo>
                  <a:cubicBezTo>
                    <a:pt x="375" y="474"/>
                    <a:pt x="376" y="472"/>
                    <a:pt x="376" y="472"/>
                  </a:cubicBezTo>
                  <a:cubicBezTo>
                    <a:pt x="375" y="472"/>
                    <a:pt x="373" y="474"/>
                    <a:pt x="370" y="476"/>
                  </a:cubicBezTo>
                  <a:lnTo>
                    <a:pt x="363" y="480"/>
                  </a:lnTo>
                  <a:cubicBezTo>
                    <a:pt x="373" y="472"/>
                    <a:pt x="372" y="463"/>
                    <a:pt x="363" y="463"/>
                  </a:cubicBezTo>
                  <a:cubicBezTo>
                    <a:pt x="361" y="463"/>
                    <a:pt x="358" y="464"/>
                    <a:pt x="355" y="465"/>
                  </a:cubicBezTo>
                  <a:lnTo>
                    <a:pt x="362" y="461"/>
                  </a:lnTo>
                  <a:cubicBezTo>
                    <a:pt x="368" y="456"/>
                    <a:pt x="368" y="455"/>
                    <a:pt x="367" y="453"/>
                  </a:cubicBezTo>
                  <a:cubicBezTo>
                    <a:pt x="366" y="452"/>
                    <a:pt x="357" y="452"/>
                    <a:pt x="355" y="449"/>
                  </a:cubicBezTo>
                  <a:cubicBezTo>
                    <a:pt x="353" y="446"/>
                    <a:pt x="352" y="443"/>
                    <a:pt x="349" y="443"/>
                  </a:cubicBezTo>
                  <a:cubicBezTo>
                    <a:pt x="348" y="443"/>
                    <a:pt x="346" y="444"/>
                    <a:pt x="344" y="445"/>
                  </a:cubicBezTo>
                  <a:cubicBezTo>
                    <a:pt x="343" y="444"/>
                    <a:pt x="343" y="444"/>
                    <a:pt x="351" y="440"/>
                  </a:cubicBezTo>
                  <a:cubicBezTo>
                    <a:pt x="357" y="436"/>
                    <a:pt x="357" y="435"/>
                    <a:pt x="356" y="434"/>
                  </a:cubicBezTo>
                  <a:cubicBezTo>
                    <a:pt x="356" y="434"/>
                    <a:pt x="356" y="434"/>
                    <a:pt x="356" y="434"/>
                  </a:cubicBezTo>
                  <a:cubicBezTo>
                    <a:pt x="354" y="434"/>
                    <a:pt x="348" y="438"/>
                    <a:pt x="342" y="442"/>
                  </a:cubicBezTo>
                  <a:cubicBezTo>
                    <a:pt x="339" y="444"/>
                    <a:pt x="337" y="445"/>
                    <a:pt x="336" y="445"/>
                  </a:cubicBezTo>
                  <a:cubicBezTo>
                    <a:pt x="335" y="445"/>
                    <a:pt x="336" y="443"/>
                    <a:pt x="339" y="438"/>
                  </a:cubicBezTo>
                  <a:cubicBezTo>
                    <a:pt x="345" y="433"/>
                    <a:pt x="344" y="429"/>
                    <a:pt x="339" y="429"/>
                  </a:cubicBezTo>
                  <a:cubicBezTo>
                    <a:pt x="337" y="429"/>
                    <a:pt x="336" y="429"/>
                    <a:pt x="335" y="430"/>
                  </a:cubicBezTo>
                  <a:cubicBezTo>
                    <a:pt x="334" y="428"/>
                    <a:pt x="334" y="427"/>
                    <a:pt x="340" y="423"/>
                  </a:cubicBezTo>
                  <a:cubicBezTo>
                    <a:pt x="345" y="419"/>
                    <a:pt x="349" y="415"/>
                    <a:pt x="346" y="415"/>
                  </a:cubicBezTo>
                  <a:cubicBezTo>
                    <a:pt x="345" y="415"/>
                    <a:pt x="342" y="416"/>
                    <a:pt x="337" y="418"/>
                  </a:cubicBezTo>
                  <a:cubicBezTo>
                    <a:pt x="337" y="417"/>
                    <a:pt x="337" y="417"/>
                    <a:pt x="344" y="413"/>
                  </a:cubicBezTo>
                  <a:cubicBezTo>
                    <a:pt x="348" y="409"/>
                    <a:pt x="353" y="406"/>
                    <a:pt x="352" y="406"/>
                  </a:cubicBezTo>
                  <a:cubicBezTo>
                    <a:pt x="351" y="406"/>
                    <a:pt x="349" y="407"/>
                    <a:pt x="343" y="410"/>
                  </a:cubicBezTo>
                  <a:cubicBezTo>
                    <a:pt x="341" y="411"/>
                    <a:pt x="340" y="411"/>
                    <a:pt x="338" y="411"/>
                  </a:cubicBezTo>
                  <a:cubicBezTo>
                    <a:pt x="334" y="411"/>
                    <a:pt x="334" y="408"/>
                    <a:pt x="338" y="403"/>
                  </a:cubicBezTo>
                  <a:cubicBezTo>
                    <a:pt x="338" y="402"/>
                    <a:pt x="338" y="402"/>
                    <a:pt x="337" y="402"/>
                  </a:cubicBezTo>
                  <a:cubicBezTo>
                    <a:pt x="336" y="402"/>
                    <a:pt x="334" y="402"/>
                    <a:pt x="330" y="405"/>
                  </a:cubicBezTo>
                  <a:lnTo>
                    <a:pt x="322" y="409"/>
                  </a:lnTo>
                  <a:cubicBezTo>
                    <a:pt x="330" y="404"/>
                    <a:pt x="334" y="401"/>
                    <a:pt x="333" y="401"/>
                  </a:cubicBezTo>
                  <a:lnTo>
                    <a:pt x="333" y="401"/>
                  </a:lnTo>
                  <a:cubicBezTo>
                    <a:pt x="333" y="401"/>
                    <a:pt x="329" y="403"/>
                    <a:pt x="321" y="407"/>
                  </a:cubicBezTo>
                  <a:cubicBezTo>
                    <a:pt x="318" y="409"/>
                    <a:pt x="317" y="410"/>
                    <a:pt x="316" y="410"/>
                  </a:cubicBezTo>
                  <a:cubicBezTo>
                    <a:pt x="315" y="410"/>
                    <a:pt x="317" y="408"/>
                    <a:pt x="321" y="406"/>
                  </a:cubicBezTo>
                  <a:cubicBezTo>
                    <a:pt x="328" y="400"/>
                    <a:pt x="327" y="399"/>
                    <a:pt x="327" y="399"/>
                  </a:cubicBezTo>
                  <a:cubicBezTo>
                    <a:pt x="327" y="398"/>
                    <a:pt x="316" y="397"/>
                    <a:pt x="313" y="391"/>
                  </a:cubicBezTo>
                  <a:cubicBezTo>
                    <a:pt x="310" y="385"/>
                    <a:pt x="308" y="382"/>
                    <a:pt x="304" y="382"/>
                  </a:cubicBezTo>
                  <a:cubicBezTo>
                    <a:pt x="303" y="382"/>
                    <a:pt x="301" y="382"/>
                    <a:pt x="299" y="384"/>
                  </a:cubicBezTo>
                  <a:cubicBezTo>
                    <a:pt x="295" y="385"/>
                    <a:pt x="294" y="386"/>
                    <a:pt x="293" y="386"/>
                  </a:cubicBezTo>
                  <a:cubicBezTo>
                    <a:pt x="292" y="386"/>
                    <a:pt x="294" y="384"/>
                    <a:pt x="298" y="381"/>
                  </a:cubicBezTo>
                  <a:cubicBezTo>
                    <a:pt x="305" y="376"/>
                    <a:pt x="303" y="375"/>
                    <a:pt x="303" y="373"/>
                  </a:cubicBezTo>
                  <a:cubicBezTo>
                    <a:pt x="302" y="372"/>
                    <a:pt x="302" y="371"/>
                    <a:pt x="309" y="367"/>
                  </a:cubicBezTo>
                  <a:lnTo>
                    <a:pt x="309" y="367"/>
                  </a:lnTo>
                  <a:cubicBezTo>
                    <a:pt x="304" y="369"/>
                    <a:pt x="302" y="370"/>
                    <a:pt x="302" y="370"/>
                  </a:cubicBezTo>
                  <a:cubicBezTo>
                    <a:pt x="301" y="370"/>
                    <a:pt x="301" y="369"/>
                    <a:pt x="301" y="369"/>
                  </a:cubicBezTo>
                  <a:cubicBezTo>
                    <a:pt x="305" y="366"/>
                    <a:pt x="307" y="365"/>
                    <a:pt x="306" y="365"/>
                  </a:cubicBezTo>
                  <a:cubicBezTo>
                    <a:pt x="305" y="365"/>
                    <a:pt x="303" y="366"/>
                    <a:pt x="300" y="368"/>
                  </a:cubicBezTo>
                  <a:cubicBezTo>
                    <a:pt x="292" y="372"/>
                    <a:pt x="289" y="374"/>
                    <a:pt x="288" y="374"/>
                  </a:cubicBezTo>
                  <a:cubicBezTo>
                    <a:pt x="288" y="374"/>
                    <a:pt x="291" y="371"/>
                    <a:pt x="299" y="367"/>
                  </a:cubicBezTo>
                  <a:cubicBezTo>
                    <a:pt x="304" y="363"/>
                    <a:pt x="308" y="358"/>
                    <a:pt x="307" y="358"/>
                  </a:cubicBezTo>
                  <a:lnTo>
                    <a:pt x="307" y="358"/>
                  </a:lnTo>
                  <a:cubicBezTo>
                    <a:pt x="307" y="358"/>
                    <a:pt x="306" y="359"/>
                    <a:pt x="305" y="360"/>
                  </a:cubicBezTo>
                  <a:cubicBezTo>
                    <a:pt x="298" y="364"/>
                    <a:pt x="297" y="362"/>
                    <a:pt x="289" y="366"/>
                  </a:cubicBezTo>
                  <a:cubicBezTo>
                    <a:pt x="288" y="364"/>
                    <a:pt x="288" y="363"/>
                    <a:pt x="294" y="359"/>
                  </a:cubicBezTo>
                  <a:cubicBezTo>
                    <a:pt x="299" y="355"/>
                    <a:pt x="296" y="354"/>
                    <a:pt x="292" y="354"/>
                  </a:cubicBezTo>
                  <a:cubicBezTo>
                    <a:pt x="289" y="354"/>
                    <a:pt x="286" y="354"/>
                    <a:pt x="283" y="355"/>
                  </a:cubicBezTo>
                  <a:cubicBezTo>
                    <a:pt x="280" y="357"/>
                    <a:pt x="278" y="358"/>
                    <a:pt x="277" y="358"/>
                  </a:cubicBezTo>
                  <a:cubicBezTo>
                    <a:pt x="277" y="358"/>
                    <a:pt x="278" y="357"/>
                    <a:pt x="282" y="354"/>
                  </a:cubicBezTo>
                  <a:cubicBezTo>
                    <a:pt x="290" y="350"/>
                    <a:pt x="289" y="349"/>
                    <a:pt x="289" y="348"/>
                  </a:cubicBezTo>
                  <a:lnTo>
                    <a:pt x="289" y="348"/>
                  </a:lnTo>
                  <a:cubicBezTo>
                    <a:pt x="287" y="348"/>
                    <a:pt x="286" y="349"/>
                    <a:pt x="285" y="349"/>
                  </a:cubicBezTo>
                  <a:cubicBezTo>
                    <a:pt x="284" y="349"/>
                    <a:pt x="290" y="345"/>
                    <a:pt x="296" y="342"/>
                  </a:cubicBezTo>
                  <a:cubicBezTo>
                    <a:pt x="303" y="339"/>
                    <a:pt x="302" y="338"/>
                    <a:pt x="301" y="335"/>
                  </a:cubicBezTo>
                  <a:lnTo>
                    <a:pt x="301" y="335"/>
                  </a:lnTo>
                  <a:cubicBezTo>
                    <a:pt x="300" y="336"/>
                    <a:pt x="298" y="337"/>
                    <a:pt x="297" y="337"/>
                  </a:cubicBezTo>
                  <a:cubicBezTo>
                    <a:pt x="293" y="337"/>
                    <a:pt x="290" y="335"/>
                    <a:pt x="289" y="331"/>
                  </a:cubicBezTo>
                  <a:cubicBezTo>
                    <a:pt x="288" y="329"/>
                    <a:pt x="286" y="328"/>
                    <a:pt x="283" y="328"/>
                  </a:cubicBezTo>
                  <a:cubicBezTo>
                    <a:pt x="279" y="328"/>
                    <a:pt x="272" y="331"/>
                    <a:pt x="262" y="335"/>
                  </a:cubicBezTo>
                  <a:lnTo>
                    <a:pt x="247" y="343"/>
                  </a:lnTo>
                  <a:lnTo>
                    <a:pt x="247" y="343"/>
                  </a:lnTo>
                  <a:lnTo>
                    <a:pt x="262" y="334"/>
                  </a:lnTo>
                  <a:cubicBezTo>
                    <a:pt x="269" y="330"/>
                    <a:pt x="283" y="320"/>
                    <a:pt x="283" y="320"/>
                  </a:cubicBezTo>
                  <a:cubicBezTo>
                    <a:pt x="283" y="319"/>
                    <a:pt x="283" y="319"/>
                    <a:pt x="283" y="319"/>
                  </a:cubicBezTo>
                  <a:cubicBezTo>
                    <a:pt x="281" y="319"/>
                    <a:pt x="275" y="323"/>
                    <a:pt x="267" y="327"/>
                  </a:cubicBezTo>
                  <a:cubicBezTo>
                    <a:pt x="265" y="329"/>
                    <a:pt x="263" y="330"/>
                    <a:pt x="262" y="330"/>
                  </a:cubicBezTo>
                  <a:cubicBezTo>
                    <a:pt x="261" y="330"/>
                    <a:pt x="262" y="328"/>
                    <a:pt x="265" y="324"/>
                  </a:cubicBezTo>
                  <a:cubicBezTo>
                    <a:pt x="270" y="320"/>
                    <a:pt x="271" y="318"/>
                    <a:pt x="269" y="318"/>
                  </a:cubicBezTo>
                  <a:cubicBezTo>
                    <a:pt x="268" y="318"/>
                    <a:pt x="266" y="318"/>
                    <a:pt x="263" y="320"/>
                  </a:cubicBezTo>
                  <a:cubicBezTo>
                    <a:pt x="263" y="318"/>
                    <a:pt x="262" y="317"/>
                    <a:pt x="269" y="312"/>
                  </a:cubicBezTo>
                  <a:cubicBezTo>
                    <a:pt x="269" y="311"/>
                    <a:pt x="269" y="311"/>
                    <a:pt x="268" y="311"/>
                  </a:cubicBezTo>
                  <a:cubicBezTo>
                    <a:pt x="268" y="311"/>
                    <a:pt x="266" y="312"/>
                    <a:pt x="261" y="316"/>
                  </a:cubicBezTo>
                  <a:cubicBezTo>
                    <a:pt x="258" y="318"/>
                    <a:pt x="256" y="319"/>
                    <a:pt x="255" y="319"/>
                  </a:cubicBezTo>
                  <a:cubicBezTo>
                    <a:pt x="254" y="319"/>
                    <a:pt x="256" y="317"/>
                    <a:pt x="260" y="314"/>
                  </a:cubicBezTo>
                  <a:cubicBezTo>
                    <a:pt x="269" y="307"/>
                    <a:pt x="271" y="303"/>
                    <a:pt x="269" y="303"/>
                  </a:cubicBezTo>
                  <a:cubicBezTo>
                    <a:pt x="268" y="303"/>
                    <a:pt x="266" y="304"/>
                    <a:pt x="264" y="305"/>
                  </a:cubicBezTo>
                  <a:cubicBezTo>
                    <a:pt x="260" y="307"/>
                    <a:pt x="258" y="308"/>
                    <a:pt x="257" y="308"/>
                  </a:cubicBezTo>
                  <a:cubicBezTo>
                    <a:pt x="257" y="308"/>
                    <a:pt x="256" y="308"/>
                    <a:pt x="256" y="307"/>
                  </a:cubicBezTo>
                  <a:cubicBezTo>
                    <a:pt x="256" y="307"/>
                    <a:pt x="255" y="306"/>
                    <a:pt x="254" y="306"/>
                  </a:cubicBezTo>
                  <a:cubicBezTo>
                    <a:pt x="253" y="306"/>
                    <a:pt x="251" y="307"/>
                    <a:pt x="247" y="308"/>
                  </a:cubicBezTo>
                  <a:cubicBezTo>
                    <a:pt x="246" y="307"/>
                    <a:pt x="246" y="306"/>
                    <a:pt x="246" y="306"/>
                  </a:cubicBezTo>
                  <a:cubicBezTo>
                    <a:pt x="245" y="305"/>
                    <a:pt x="251" y="303"/>
                    <a:pt x="253" y="303"/>
                  </a:cubicBezTo>
                  <a:cubicBezTo>
                    <a:pt x="254" y="303"/>
                    <a:pt x="254" y="303"/>
                    <a:pt x="254" y="303"/>
                  </a:cubicBezTo>
                  <a:lnTo>
                    <a:pt x="260" y="297"/>
                  </a:lnTo>
                  <a:cubicBezTo>
                    <a:pt x="259" y="296"/>
                    <a:pt x="259" y="295"/>
                    <a:pt x="257" y="295"/>
                  </a:cubicBezTo>
                  <a:cubicBezTo>
                    <a:pt x="256" y="295"/>
                    <a:pt x="254" y="296"/>
                    <a:pt x="251" y="297"/>
                  </a:cubicBezTo>
                  <a:cubicBezTo>
                    <a:pt x="243" y="301"/>
                    <a:pt x="239" y="303"/>
                    <a:pt x="239" y="303"/>
                  </a:cubicBezTo>
                  <a:cubicBezTo>
                    <a:pt x="238" y="303"/>
                    <a:pt x="242" y="301"/>
                    <a:pt x="250" y="296"/>
                  </a:cubicBezTo>
                  <a:cubicBezTo>
                    <a:pt x="256" y="292"/>
                    <a:pt x="261" y="288"/>
                    <a:pt x="259" y="288"/>
                  </a:cubicBezTo>
                  <a:cubicBezTo>
                    <a:pt x="259" y="288"/>
                    <a:pt x="258" y="289"/>
                    <a:pt x="256" y="289"/>
                  </a:cubicBezTo>
                  <a:cubicBezTo>
                    <a:pt x="251" y="292"/>
                    <a:pt x="248" y="293"/>
                    <a:pt x="247" y="293"/>
                  </a:cubicBezTo>
                  <a:cubicBezTo>
                    <a:pt x="245" y="293"/>
                    <a:pt x="250" y="290"/>
                    <a:pt x="254" y="287"/>
                  </a:cubicBezTo>
                  <a:cubicBezTo>
                    <a:pt x="263" y="283"/>
                    <a:pt x="267" y="281"/>
                    <a:pt x="265" y="281"/>
                  </a:cubicBezTo>
                  <a:cubicBezTo>
                    <a:pt x="264" y="281"/>
                    <a:pt x="260" y="282"/>
                    <a:pt x="253" y="284"/>
                  </a:cubicBezTo>
                  <a:cubicBezTo>
                    <a:pt x="252" y="281"/>
                    <a:pt x="242" y="281"/>
                    <a:pt x="239" y="278"/>
                  </a:cubicBezTo>
                  <a:cubicBezTo>
                    <a:pt x="237" y="274"/>
                    <a:pt x="236" y="271"/>
                    <a:pt x="243" y="266"/>
                  </a:cubicBezTo>
                  <a:cubicBezTo>
                    <a:pt x="252" y="260"/>
                    <a:pt x="255" y="258"/>
                    <a:pt x="254" y="258"/>
                  </a:cubicBezTo>
                  <a:lnTo>
                    <a:pt x="254" y="258"/>
                  </a:lnTo>
                  <a:cubicBezTo>
                    <a:pt x="254" y="258"/>
                    <a:pt x="252" y="259"/>
                    <a:pt x="250" y="261"/>
                  </a:cubicBezTo>
                  <a:cubicBezTo>
                    <a:pt x="242" y="266"/>
                    <a:pt x="238" y="268"/>
                    <a:pt x="236" y="268"/>
                  </a:cubicBezTo>
                  <a:cubicBezTo>
                    <a:pt x="234" y="268"/>
                    <a:pt x="234" y="267"/>
                    <a:pt x="233" y="266"/>
                  </a:cubicBezTo>
                  <a:cubicBezTo>
                    <a:pt x="235" y="262"/>
                    <a:pt x="235" y="261"/>
                    <a:pt x="233" y="261"/>
                  </a:cubicBezTo>
                  <a:cubicBezTo>
                    <a:pt x="231" y="261"/>
                    <a:pt x="227" y="262"/>
                    <a:pt x="223" y="265"/>
                  </a:cubicBezTo>
                  <a:cubicBezTo>
                    <a:pt x="223" y="266"/>
                    <a:pt x="224" y="266"/>
                    <a:pt x="224" y="266"/>
                  </a:cubicBezTo>
                  <a:cubicBezTo>
                    <a:pt x="216" y="271"/>
                    <a:pt x="212" y="273"/>
                    <a:pt x="211" y="273"/>
                  </a:cubicBezTo>
                  <a:cubicBezTo>
                    <a:pt x="210" y="273"/>
                    <a:pt x="212" y="271"/>
                    <a:pt x="215" y="268"/>
                  </a:cubicBezTo>
                  <a:cubicBezTo>
                    <a:pt x="214" y="267"/>
                    <a:pt x="222" y="262"/>
                    <a:pt x="228" y="258"/>
                  </a:cubicBezTo>
                  <a:cubicBezTo>
                    <a:pt x="235" y="252"/>
                    <a:pt x="242" y="247"/>
                    <a:pt x="242" y="247"/>
                  </a:cubicBezTo>
                  <a:cubicBezTo>
                    <a:pt x="241" y="246"/>
                    <a:pt x="241" y="246"/>
                    <a:pt x="240" y="246"/>
                  </a:cubicBezTo>
                  <a:cubicBezTo>
                    <a:pt x="239" y="246"/>
                    <a:pt x="238" y="247"/>
                    <a:pt x="234" y="250"/>
                  </a:cubicBezTo>
                  <a:cubicBezTo>
                    <a:pt x="229" y="253"/>
                    <a:pt x="227" y="254"/>
                    <a:pt x="226" y="254"/>
                  </a:cubicBezTo>
                  <a:cubicBezTo>
                    <a:pt x="226" y="254"/>
                    <a:pt x="226" y="254"/>
                    <a:pt x="226" y="253"/>
                  </a:cubicBezTo>
                  <a:cubicBezTo>
                    <a:pt x="225" y="253"/>
                    <a:pt x="225" y="252"/>
                    <a:pt x="224" y="252"/>
                  </a:cubicBezTo>
                  <a:cubicBezTo>
                    <a:pt x="223" y="252"/>
                    <a:pt x="221" y="253"/>
                    <a:pt x="217" y="255"/>
                  </a:cubicBezTo>
                  <a:cubicBezTo>
                    <a:pt x="213" y="257"/>
                    <a:pt x="211" y="258"/>
                    <a:pt x="210" y="258"/>
                  </a:cubicBezTo>
                  <a:cubicBezTo>
                    <a:pt x="209" y="258"/>
                    <a:pt x="209" y="257"/>
                    <a:pt x="208" y="257"/>
                  </a:cubicBezTo>
                  <a:cubicBezTo>
                    <a:pt x="215" y="251"/>
                    <a:pt x="214" y="249"/>
                    <a:pt x="214" y="249"/>
                  </a:cubicBezTo>
                  <a:lnTo>
                    <a:pt x="220" y="244"/>
                  </a:lnTo>
                  <a:cubicBezTo>
                    <a:pt x="226" y="241"/>
                    <a:pt x="230" y="238"/>
                    <a:pt x="235" y="234"/>
                  </a:cubicBezTo>
                  <a:cubicBezTo>
                    <a:pt x="235" y="234"/>
                    <a:pt x="235" y="234"/>
                    <a:pt x="234" y="234"/>
                  </a:cubicBezTo>
                  <a:cubicBezTo>
                    <a:pt x="232" y="234"/>
                    <a:pt x="227" y="238"/>
                    <a:pt x="227" y="238"/>
                  </a:cubicBezTo>
                  <a:cubicBezTo>
                    <a:pt x="227" y="238"/>
                    <a:pt x="226" y="238"/>
                    <a:pt x="225" y="238"/>
                  </a:cubicBezTo>
                  <a:cubicBezTo>
                    <a:pt x="217" y="238"/>
                    <a:pt x="205" y="215"/>
                    <a:pt x="202" y="212"/>
                  </a:cubicBezTo>
                  <a:cubicBezTo>
                    <a:pt x="207" y="208"/>
                    <a:pt x="207" y="205"/>
                    <a:pt x="205" y="205"/>
                  </a:cubicBezTo>
                  <a:cubicBezTo>
                    <a:pt x="204" y="205"/>
                    <a:pt x="203" y="205"/>
                    <a:pt x="200" y="207"/>
                  </a:cubicBezTo>
                  <a:cubicBezTo>
                    <a:pt x="198" y="209"/>
                    <a:pt x="197" y="209"/>
                    <a:pt x="196" y="209"/>
                  </a:cubicBezTo>
                  <a:cubicBezTo>
                    <a:pt x="192" y="209"/>
                    <a:pt x="189" y="205"/>
                    <a:pt x="187" y="201"/>
                  </a:cubicBezTo>
                  <a:cubicBezTo>
                    <a:pt x="183" y="195"/>
                    <a:pt x="181" y="190"/>
                    <a:pt x="177" y="190"/>
                  </a:cubicBezTo>
                  <a:cubicBezTo>
                    <a:pt x="175" y="190"/>
                    <a:pt x="174" y="191"/>
                    <a:pt x="172" y="192"/>
                  </a:cubicBezTo>
                  <a:lnTo>
                    <a:pt x="170" y="188"/>
                  </a:lnTo>
                  <a:cubicBezTo>
                    <a:pt x="169" y="187"/>
                    <a:pt x="168" y="187"/>
                    <a:pt x="166" y="187"/>
                  </a:cubicBezTo>
                  <a:cubicBezTo>
                    <a:pt x="164" y="187"/>
                    <a:pt x="162" y="188"/>
                    <a:pt x="161" y="188"/>
                  </a:cubicBezTo>
                  <a:cubicBezTo>
                    <a:pt x="160" y="188"/>
                    <a:pt x="160" y="187"/>
                    <a:pt x="160" y="187"/>
                  </a:cubicBezTo>
                  <a:cubicBezTo>
                    <a:pt x="157" y="189"/>
                    <a:pt x="154" y="189"/>
                    <a:pt x="154" y="189"/>
                  </a:cubicBezTo>
                  <a:cubicBezTo>
                    <a:pt x="153" y="189"/>
                    <a:pt x="154" y="188"/>
                    <a:pt x="159" y="186"/>
                  </a:cubicBezTo>
                  <a:cubicBezTo>
                    <a:pt x="167" y="182"/>
                    <a:pt x="173" y="177"/>
                    <a:pt x="173" y="176"/>
                  </a:cubicBezTo>
                  <a:cubicBezTo>
                    <a:pt x="173" y="176"/>
                    <a:pt x="173" y="175"/>
                    <a:pt x="172" y="175"/>
                  </a:cubicBezTo>
                  <a:cubicBezTo>
                    <a:pt x="169" y="175"/>
                    <a:pt x="163" y="179"/>
                    <a:pt x="158" y="183"/>
                  </a:cubicBezTo>
                  <a:cubicBezTo>
                    <a:pt x="152" y="186"/>
                    <a:pt x="151" y="186"/>
                    <a:pt x="150" y="186"/>
                  </a:cubicBezTo>
                  <a:cubicBezTo>
                    <a:pt x="150" y="186"/>
                    <a:pt x="150" y="186"/>
                    <a:pt x="150" y="186"/>
                  </a:cubicBezTo>
                  <a:cubicBezTo>
                    <a:pt x="149" y="185"/>
                    <a:pt x="149" y="185"/>
                    <a:pt x="156" y="180"/>
                  </a:cubicBezTo>
                  <a:lnTo>
                    <a:pt x="170" y="171"/>
                  </a:lnTo>
                  <a:lnTo>
                    <a:pt x="170" y="170"/>
                  </a:lnTo>
                  <a:cubicBezTo>
                    <a:pt x="165" y="173"/>
                    <a:pt x="163" y="174"/>
                    <a:pt x="162" y="174"/>
                  </a:cubicBezTo>
                  <a:cubicBezTo>
                    <a:pt x="162" y="174"/>
                    <a:pt x="162" y="174"/>
                    <a:pt x="162" y="174"/>
                  </a:cubicBezTo>
                  <a:cubicBezTo>
                    <a:pt x="161" y="173"/>
                    <a:pt x="161" y="173"/>
                    <a:pt x="176" y="164"/>
                  </a:cubicBezTo>
                  <a:cubicBezTo>
                    <a:pt x="184" y="159"/>
                    <a:pt x="187" y="156"/>
                    <a:pt x="186" y="156"/>
                  </a:cubicBezTo>
                  <a:cubicBezTo>
                    <a:pt x="185" y="156"/>
                    <a:pt x="181" y="158"/>
                    <a:pt x="174" y="161"/>
                  </a:cubicBezTo>
                  <a:lnTo>
                    <a:pt x="167" y="164"/>
                  </a:lnTo>
                  <a:cubicBezTo>
                    <a:pt x="172" y="160"/>
                    <a:pt x="173" y="158"/>
                    <a:pt x="171" y="158"/>
                  </a:cubicBezTo>
                  <a:cubicBezTo>
                    <a:pt x="169" y="158"/>
                    <a:pt x="161" y="162"/>
                    <a:pt x="156" y="164"/>
                  </a:cubicBezTo>
                  <a:cubicBezTo>
                    <a:pt x="164" y="158"/>
                    <a:pt x="167" y="155"/>
                    <a:pt x="166" y="155"/>
                  </a:cubicBezTo>
                  <a:cubicBezTo>
                    <a:pt x="165" y="155"/>
                    <a:pt x="161" y="157"/>
                    <a:pt x="154" y="160"/>
                  </a:cubicBezTo>
                  <a:cubicBezTo>
                    <a:pt x="151" y="162"/>
                    <a:pt x="150" y="163"/>
                    <a:pt x="149" y="163"/>
                  </a:cubicBezTo>
                  <a:cubicBezTo>
                    <a:pt x="148" y="163"/>
                    <a:pt x="149" y="161"/>
                    <a:pt x="153" y="158"/>
                  </a:cubicBezTo>
                  <a:cubicBezTo>
                    <a:pt x="160" y="152"/>
                    <a:pt x="160" y="151"/>
                    <a:pt x="158" y="149"/>
                  </a:cubicBezTo>
                  <a:lnTo>
                    <a:pt x="158" y="149"/>
                  </a:lnTo>
                  <a:cubicBezTo>
                    <a:pt x="156" y="150"/>
                    <a:pt x="155" y="150"/>
                    <a:pt x="153" y="150"/>
                  </a:cubicBezTo>
                  <a:cubicBezTo>
                    <a:pt x="148" y="150"/>
                    <a:pt x="145" y="144"/>
                    <a:pt x="141" y="137"/>
                  </a:cubicBezTo>
                  <a:cubicBezTo>
                    <a:pt x="136" y="129"/>
                    <a:pt x="133" y="123"/>
                    <a:pt x="129" y="123"/>
                  </a:cubicBezTo>
                  <a:cubicBezTo>
                    <a:pt x="128" y="123"/>
                    <a:pt x="126" y="123"/>
                    <a:pt x="125" y="124"/>
                  </a:cubicBezTo>
                  <a:cubicBezTo>
                    <a:pt x="124" y="123"/>
                    <a:pt x="124" y="123"/>
                    <a:pt x="131" y="118"/>
                  </a:cubicBezTo>
                  <a:cubicBezTo>
                    <a:pt x="134" y="116"/>
                    <a:pt x="136" y="114"/>
                    <a:pt x="135" y="114"/>
                  </a:cubicBezTo>
                  <a:cubicBezTo>
                    <a:pt x="134" y="114"/>
                    <a:pt x="130" y="116"/>
                    <a:pt x="122" y="120"/>
                  </a:cubicBezTo>
                  <a:cubicBezTo>
                    <a:pt x="117" y="122"/>
                    <a:pt x="113" y="124"/>
                    <a:pt x="113" y="124"/>
                  </a:cubicBezTo>
                  <a:cubicBezTo>
                    <a:pt x="113" y="124"/>
                    <a:pt x="115" y="123"/>
                    <a:pt x="122" y="119"/>
                  </a:cubicBezTo>
                  <a:cubicBezTo>
                    <a:pt x="128" y="114"/>
                    <a:pt x="127" y="112"/>
                    <a:pt x="125" y="108"/>
                  </a:cubicBezTo>
                  <a:cubicBezTo>
                    <a:pt x="123" y="105"/>
                    <a:pt x="122" y="102"/>
                    <a:pt x="119" y="102"/>
                  </a:cubicBezTo>
                  <a:cubicBezTo>
                    <a:pt x="117" y="102"/>
                    <a:pt x="116" y="103"/>
                    <a:pt x="114" y="104"/>
                  </a:cubicBezTo>
                  <a:cubicBezTo>
                    <a:pt x="110" y="106"/>
                    <a:pt x="107" y="107"/>
                    <a:pt x="107" y="107"/>
                  </a:cubicBezTo>
                  <a:cubicBezTo>
                    <a:pt x="107" y="107"/>
                    <a:pt x="108" y="105"/>
                    <a:pt x="113" y="103"/>
                  </a:cubicBezTo>
                  <a:cubicBezTo>
                    <a:pt x="125" y="97"/>
                    <a:pt x="130" y="90"/>
                    <a:pt x="124" y="90"/>
                  </a:cubicBezTo>
                  <a:cubicBezTo>
                    <a:pt x="122" y="90"/>
                    <a:pt x="120" y="90"/>
                    <a:pt x="116" y="92"/>
                  </a:cubicBezTo>
                  <a:cubicBezTo>
                    <a:pt x="115" y="91"/>
                    <a:pt x="115" y="90"/>
                    <a:pt x="122" y="85"/>
                  </a:cubicBezTo>
                  <a:cubicBezTo>
                    <a:pt x="121" y="84"/>
                    <a:pt x="121" y="84"/>
                    <a:pt x="117" y="84"/>
                  </a:cubicBezTo>
                  <a:cubicBezTo>
                    <a:pt x="116" y="84"/>
                    <a:pt x="114" y="84"/>
                    <a:pt x="112" y="84"/>
                  </a:cubicBezTo>
                  <a:lnTo>
                    <a:pt x="107" y="76"/>
                  </a:lnTo>
                  <a:cubicBezTo>
                    <a:pt x="107" y="75"/>
                    <a:pt x="105" y="75"/>
                    <a:pt x="104" y="75"/>
                  </a:cubicBezTo>
                  <a:cubicBezTo>
                    <a:pt x="101" y="75"/>
                    <a:pt x="97" y="76"/>
                    <a:pt x="97" y="76"/>
                  </a:cubicBezTo>
                  <a:lnTo>
                    <a:pt x="97" y="75"/>
                  </a:lnTo>
                  <a:cubicBezTo>
                    <a:pt x="104" y="71"/>
                    <a:pt x="101" y="65"/>
                    <a:pt x="97" y="57"/>
                  </a:cubicBezTo>
                  <a:cubicBezTo>
                    <a:pt x="92" y="49"/>
                    <a:pt x="88" y="42"/>
                    <a:pt x="95" y="37"/>
                  </a:cubicBezTo>
                  <a:cubicBezTo>
                    <a:pt x="95" y="37"/>
                    <a:pt x="95" y="37"/>
                    <a:pt x="94" y="37"/>
                  </a:cubicBezTo>
                  <a:cubicBezTo>
                    <a:pt x="93" y="37"/>
                    <a:pt x="92" y="37"/>
                    <a:pt x="87" y="39"/>
                  </a:cubicBezTo>
                  <a:cubicBezTo>
                    <a:pt x="79" y="44"/>
                    <a:pt x="75" y="46"/>
                    <a:pt x="74" y="46"/>
                  </a:cubicBezTo>
                  <a:cubicBezTo>
                    <a:pt x="73" y="46"/>
                    <a:pt x="75" y="44"/>
                    <a:pt x="78" y="41"/>
                  </a:cubicBezTo>
                  <a:cubicBezTo>
                    <a:pt x="86" y="34"/>
                    <a:pt x="89" y="30"/>
                    <a:pt x="85" y="30"/>
                  </a:cubicBezTo>
                  <a:cubicBezTo>
                    <a:pt x="83" y="30"/>
                    <a:pt x="80" y="32"/>
                    <a:pt x="75" y="34"/>
                  </a:cubicBezTo>
                  <a:lnTo>
                    <a:pt x="75" y="34"/>
                  </a:lnTo>
                  <a:cubicBezTo>
                    <a:pt x="77" y="33"/>
                    <a:pt x="79" y="31"/>
                    <a:pt x="81" y="30"/>
                  </a:cubicBezTo>
                  <a:cubicBezTo>
                    <a:pt x="88" y="25"/>
                    <a:pt x="89" y="23"/>
                    <a:pt x="87" y="23"/>
                  </a:cubicBezTo>
                  <a:cubicBezTo>
                    <a:pt x="84" y="23"/>
                    <a:pt x="78" y="25"/>
                    <a:pt x="71" y="29"/>
                  </a:cubicBezTo>
                  <a:cubicBezTo>
                    <a:pt x="77" y="25"/>
                    <a:pt x="81" y="20"/>
                    <a:pt x="79" y="20"/>
                  </a:cubicBezTo>
                  <a:cubicBezTo>
                    <a:pt x="79" y="20"/>
                    <a:pt x="78" y="20"/>
                    <a:pt x="77" y="21"/>
                  </a:cubicBezTo>
                  <a:cubicBezTo>
                    <a:pt x="76" y="20"/>
                    <a:pt x="76" y="20"/>
                    <a:pt x="90" y="11"/>
                  </a:cubicBezTo>
                  <a:cubicBezTo>
                    <a:pt x="97" y="7"/>
                    <a:pt x="105" y="2"/>
                    <a:pt x="104" y="1"/>
                  </a:cubicBezTo>
                  <a:cubicBezTo>
                    <a:pt x="104" y="1"/>
                    <a:pt x="104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33"/>
            <p:cNvSpPr/>
            <p:nvPr/>
          </p:nvSpPr>
          <p:spPr>
            <a:xfrm>
              <a:off x="3320065" y="2386251"/>
              <a:ext cx="71024" cy="46450"/>
            </a:xfrm>
            <a:custGeom>
              <a:avLst/>
              <a:gdLst/>
              <a:ahLst/>
              <a:cxnLst/>
              <a:rect l="l" t="t" r="r" b="b"/>
              <a:pathLst>
                <a:path w="711" h="465" extrusionOk="0">
                  <a:moveTo>
                    <a:pt x="462" y="45"/>
                  </a:moveTo>
                  <a:cubicBezTo>
                    <a:pt x="464" y="51"/>
                    <a:pt x="466" y="56"/>
                    <a:pt x="466" y="62"/>
                  </a:cubicBezTo>
                  <a:lnTo>
                    <a:pt x="462" y="54"/>
                  </a:lnTo>
                  <a:lnTo>
                    <a:pt x="461" y="46"/>
                  </a:lnTo>
                  <a:lnTo>
                    <a:pt x="462" y="45"/>
                  </a:lnTo>
                  <a:close/>
                  <a:moveTo>
                    <a:pt x="705" y="28"/>
                  </a:moveTo>
                  <a:lnTo>
                    <a:pt x="705" y="28"/>
                  </a:lnTo>
                  <a:cubicBezTo>
                    <a:pt x="706" y="28"/>
                    <a:pt x="705" y="39"/>
                    <a:pt x="702" y="51"/>
                  </a:cubicBezTo>
                  <a:cubicBezTo>
                    <a:pt x="702" y="59"/>
                    <a:pt x="701" y="63"/>
                    <a:pt x="701" y="63"/>
                  </a:cubicBezTo>
                  <a:cubicBezTo>
                    <a:pt x="701" y="63"/>
                    <a:pt x="701" y="59"/>
                    <a:pt x="701" y="51"/>
                  </a:cubicBezTo>
                  <a:cubicBezTo>
                    <a:pt x="701" y="45"/>
                    <a:pt x="702" y="39"/>
                    <a:pt x="703" y="35"/>
                  </a:cubicBezTo>
                  <a:cubicBezTo>
                    <a:pt x="704" y="30"/>
                    <a:pt x="705" y="28"/>
                    <a:pt x="705" y="28"/>
                  </a:cubicBezTo>
                  <a:close/>
                  <a:moveTo>
                    <a:pt x="569" y="39"/>
                  </a:moveTo>
                  <a:cubicBezTo>
                    <a:pt x="569" y="39"/>
                    <a:pt x="569" y="39"/>
                    <a:pt x="570" y="47"/>
                  </a:cubicBezTo>
                  <a:cubicBezTo>
                    <a:pt x="571" y="53"/>
                    <a:pt x="571" y="58"/>
                    <a:pt x="570" y="64"/>
                  </a:cubicBezTo>
                  <a:cubicBezTo>
                    <a:pt x="569" y="56"/>
                    <a:pt x="568" y="47"/>
                    <a:pt x="569" y="39"/>
                  </a:cubicBezTo>
                  <a:close/>
                  <a:moveTo>
                    <a:pt x="453" y="56"/>
                  </a:moveTo>
                  <a:cubicBezTo>
                    <a:pt x="453" y="56"/>
                    <a:pt x="454" y="57"/>
                    <a:pt x="455" y="63"/>
                  </a:cubicBezTo>
                  <a:cubicBezTo>
                    <a:pt x="455" y="63"/>
                    <a:pt x="458" y="71"/>
                    <a:pt x="457" y="72"/>
                  </a:cubicBezTo>
                  <a:lnTo>
                    <a:pt x="453" y="64"/>
                  </a:lnTo>
                  <a:cubicBezTo>
                    <a:pt x="451" y="56"/>
                    <a:pt x="452" y="56"/>
                    <a:pt x="452" y="56"/>
                  </a:cubicBezTo>
                  <a:cubicBezTo>
                    <a:pt x="452" y="56"/>
                    <a:pt x="453" y="56"/>
                    <a:pt x="453" y="56"/>
                  </a:cubicBezTo>
                  <a:close/>
                  <a:moveTo>
                    <a:pt x="541" y="71"/>
                  </a:moveTo>
                  <a:cubicBezTo>
                    <a:pt x="541" y="71"/>
                    <a:pt x="542" y="72"/>
                    <a:pt x="542" y="74"/>
                  </a:cubicBezTo>
                  <a:cubicBezTo>
                    <a:pt x="542" y="74"/>
                    <a:pt x="543" y="82"/>
                    <a:pt x="544" y="91"/>
                  </a:cubicBezTo>
                  <a:cubicBezTo>
                    <a:pt x="544" y="91"/>
                    <a:pt x="544" y="94"/>
                    <a:pt x="544" y="94"/>
                  </a:cubicBezTo>
                  <a:cubicBezTo>
                    <a:pt x="544" y="94"/>
                    <a:pt x="543" y="94"/>
                    <a:pt x="543" y="91"/>
                  </a:cubicBezTo>
                  <a:lnTo>
                    <a:pt x="542" y="82"/>
                  </a:lnTo>
                  <a:cubicBezTo>
                    <a:pt x="541" y="76"/>
                    <a:pt x="541" y="71"/>
                    <a:pt x="541" y="71"/>
                  </a:cubicBezTo>
                  <a:close/>
                  <a:moveTo>
                    <a:pt x="504" y="79"/>
                  </a:moveTo>
                  <a:cubicBezTo>
                    <a:pt x="505" y="79"/>
                    <a:pt x="507" y="86"/>
                    <a:pt x="507" y="86"/>
                  </a:cubicBezTo>
                  <a:cubicBezTo>
                    <a:pt x="507" y="86"/>
                    <a:pt x="508" y="94"/>
                    <a:pt x="508" y="95"/>
                  </a:cubicBezTo>
                  <a:cubicBezTo>
                    <a:pt x="508" y="95"/>
                    <a:pt x="505" y="88"/>
                    <a:pt x="504" y="80"/>
                  </a:cubicBezTo>
                  <a:lnTo>
                    <a:pt x="504" y="79"/>
                  </a:lnTo>
                  <a:close/>
                  <a:moveTo>
                    <a:pt x="499" y="97"/>
                  </a:moveTo>
                  <a:cubicBezTo>
                    <a:pt x="499" y="97"/>
                    <a:pt x="499" y="97"/>
                    <a:pt x="501" y="104"/>
                  </a:cubicBezTo>
                  <a:lnTo>
                    <a:pt x="500" y="104"/>
                  </a:lnTo>
                  <a:lnTo>
                    <a:pt x="498" y="97"/>
                  </a:lnTo>
                  <a:close/>
                  <a:moveTo>
                    <a:pt x="490" y="98"/>
                  </a:moveTo>
                  <a:cubicBezTo>
                    <a:pt x="490" y="98"/>
                    <a:pt x="490" y="98"/>
                    <a:pt x="492" y="106"/>
                  </a:cubicBezTo>
                  <a:lnTo>
                    <a:pt x="491" y="106"/>
                  </a:lnTo>
                  <a:lnTo>
                    <a:pt x="489" y="99"/>
                  </a:lnTo>
                  <a:lnTo>
                    <a:pt x="490" y="98"/>
                  </a:lnTo>
                  <a:close/>
                  <a:moveTo>
                    <a:pt x="482" y="93"/>
                  </a:moveTo>
                  <a:cubicBezTo>
                    <a:pt x="483" y="93"/>
                    <a:pt x="484" y="95"/>
                    <a:pt x="485" y="99"/>
                  </a:cubicBezTo>
                  <a:cubicBezTo>
                    <a:pt x="487" y="107"/>
                    <a:pt x="487" y="107"/>
                    <a:pt x="486" y="107"/>
                  </a:cubicBezTo>
                  <a:cubicBezTo>
                    <a:pt x="485" y="107"/>
                    <a:pt x="485" y="107"/>
                    <a:pt x="484" y="107"/>
                  </a:cubicBezTo>
                  <a:cubicBezTo>
                    <a:pt x="483" y="107"/>
                    <a:pt x="483" y="106"/>
                    <a:pt x="482" y="100"/>
                  </a:cubicBezTo>
                  <a:cubicBezTo>
                    <a:pt x="482" y="95"/>
                    <a:pt x="482" y="93"/>
                    <a:pt x="482" y="93"/>
                  </a:cubicBezTo>
                  <a:close/>
                  <a:moveTo>
                    <a:pt x="499" y="109"/>
                  </a:moveTo>
                  <a:cubicBezTo>
                    <a:pt x="499" y="109"/>
                    <a:pt x="499" y="110"/>
                    <a:pt x="499" y="113"/>
                  </a:cubicBezTo>
                  <a:cubicBezTo>
                    <a:pt x="500" y="113"/>
                    <a:pt x="499" y="109"/>
                    <a:pt x="499" y="109"/>
                  </a:cubicBezTo>
                  <a:close/>
                  <a:moveTo>
                    <a:pt x="393" y="122"/>
                  </a:moveTo>
                  <a:cubicBezTo>
                    <a:pt x="395" y="128"/>
                    <a:pt x="397" y="132"/>
                    <a:pt x="398" y="138"/>
                  </a:cubicBezTo>
                  <a:lnTo>
                    <a:pt x="397" y="138"/>
                  </a:lnTo>
                  <a:cubicBezTo>
                    <a:pt x="394" y="130"/>
                    <a:pt x="392" y="122"/>
                    <a:pt x="392" y="122"/>
                  </a:cubicBezTo>
                  <a:close/>
                  <a:moveTo>
                    <a:pt x="266" y="130"/>
                  </a:moveTo>
                  <a:cubicBezTo>
                    <a:pt x="269" y="135"/>
                    <a:pt x="272" y="140"/>
                    <a:pt x="274" y="145"/>
                  </a:cubicBezTo>
                  <a:lnTo>
                    <a:pt x="273" y="145"/>
                  </a:lnTo>
                  <a:cubicBezTo>
                    <a:pt x="270" y="140"/>
                    <a:pt x="268" y="136"/>
                    <a:pt x="266" y="131"/>
                  </a:cubicBezTo>
                  <a:lnTo>
                    <a:pt x="266" y="130"/>
                  </a:lnTo>
                  <a:close/>
                  <a:moveTo>
                    <a:pt x="360" y="143"/>
                  </a:moveTo>
                  <a:cubicBezTo>
                    <a:pt x="361" y="143"/>
                    <a:pt x="361" y="143"/>
                    <a:pt x="365" y="149"/>
                  </a:cubicBezTo>
                  <a:cubicBezTo>
                    <a:pt x="368" y="157"/>
                    <a:pt x="367" y="157"/>
                    <a:pt x="366" y="158"/>
                  </a:cubicBezTo>
                  <a:cubicBezTo>
                    <a:pt x="362" y="154"/>
                    <a:pt x="360" y="148"/>
                    <a:pt x="360" y="143"/>
                  </a:cubicBezTo>
                  <a:close/>
                  <a:moveTo>
                    <a:pt x="126" y="170"/>
                  </a:moveTo>
                  <a:cubicBezTo>
                    <a:pt x="126" y="170"/>
                    <a:pt x="126" y="170"/>
                    <a:pt x="126" y="171"/>
                  </a:cubicBezTo>
                  <a:cubicBezTo>
                    <a:pt x="123" y="172"/>
                    <a:pt x="123" y="172"/>
                    <a:pt x="130" y="177"/>
                  </a:cubicBezTo>
                  <a:lnTo>
                    <a:pt x="131" y="176"/>
                  </a:lnTo>
                  <a:cubicBezTo>
                    <a:pt x="127" y="171"/>
                    <a:pt x="126" y="170"/>
                    <a:pt x="126" y="170"/>
                  </a:cubicBezTo>
                  <a:close/>
                  <a:moveTo>
                    <a:pt x="302" y="167"/>
                  </a:moveTo>
                  <a:cubicBezTo>
                    <a:pt x="305" y="172"/>
                    <a:pt x="307" y="177"/>
                    <a:pt x="309" y="182"/>
                  </a:cubicBezTo>
                  <a:lnTo>
                    <a:pt x="304" y="175"/>
                  </a:lnTo>
                  <a:lnTo>
                    <a:pt x="301" y="168"/>
                  </a:lnTo>
                  <a:lnTo>
                    <a:pt x="302" y="167"/>
                  </a:lnTo>
                  <a:close/>
                  <a:moveTo>
                    <a:pt x="281" y="187"/>
                  </a:moveTo>
                  <a:cubicBezTo>
                    <a:pt x="282" y="187"/>
                    <a:pt x="283" y="188"/>
                    <a:pt x="286" y="194"/>
                  </a:cubicBezTo>
                  <a:cubicBezTo>
                    <a:pt x="289" y="201"/>
                    <a:pt x="294" y="208"/>
                    <a:pt x="294" y="208"/>
                  </a:cubicBezTo>
                  <a:cubicBezTo>
                    <a:pt x="288" y="201"/>
                    <a:pt x="285" y="194"/>
                    <a:pt x="280" y="187"/>
                  </a:cubicBezTo>
                  <a:cubicBezTo>
                    <a:pt x="281" y="187"/>
                    <a:pt x="281" y="187"/>
                    <a:pt x="281" y="187"/>
                  </a:cubicBezTo>
                  <a:close/>
                  <a:moveTo>
                    <a:pt x="267" y="204"/>
                  </a:moveTo>
                  <a:cubicBezTo>
                    <a:pt x="270" y="209"/>
                    <a:pt x="273" y="213"/>
                    <a:pt x="275" y="218"/>
                  </a:cubicBezTo>
                  <a:lnTo>
                    <a:pt x="269" y="212"/>
                  </a:lnTo>
                  <a:lnTo>
                    <a:pt x="266" y="204"/>
                  </a:lnTo>
                  <a:close/>
                  <a:moveTo>
                    <a:pt x="167" y="220"/>
                  </a:moveTo>
                  <a:lnTo>
                    <a:pt x="167" y="220"/>
                  </a:lnTo>
                  <a:cubicBezTo>
                    <a:pt x="169" y="222"/>
                    <a:pt x="170" y="222"/>
                    <a:pt x="169" y="222"/>
                  </a:cubicBezTo>
                  <a:cubicBezTo>
                    <a:pt x="169" y="222"/>
                    <a:pt x="166" y="220"/>
                    <a:pt x="167" y="220"/>
                  </a:cubicBezTo>
                  <a:close/>
                  <a:moveTo>
                    <a:pt x="206" y="222"/>
                  </a:moveTo>
                  <a:cubicBezTo>
                    <a:pt x="211" y="226"/>
                    <a:pt x="213" y="230"/>
                    <a:pt x="215" y="235"/>
                  </a:cubicBezTo>
                  <a:lnTo>
                    <a:pt x="210" y="229"/>
                  </a:lnTo>
                  <a:lnTo>
                    <a:pt x="206" y="222"/>
                  </a:lnTo>
                  <a:close/>
                  <a:moveTo>
                    <a:pt x="148" y="224"/>
                  </a:moveTo>
                  <a:cubicBezTo>
                    <a:pt x="148" y="224"/>
                    <a:pt x="148" y="224"/>
                    <a:pt x="148" y="224"/>
                  </a:cubicBezTo>
                  <a:lnTo>
                    <a:pt x="147" y="224"/>
                  </a:lnTo>
                  <a:cubicBezTo>
                    <a:pt x="150" y="229"/>
                    <a:pt x="155" y="232"/>
                    <a:pt x="158" y="237"/>
                  </a:cubicBezTo>
                  <a:cubicBezTo>
                    <a:pt x="159" y="236"/>
                    <a:pt x="154" y="230"/>
                    <a:pt x="154" y="230"/>
                  </a:cubicBezTo>
                  <a:cubicBezTo>
                    <a:pt x="154" y="230"/>
                    <a:pt x="149" y="224"/>
                    <a:pt x="148" y="224"/>
                  </a:cubicBezTo>
                  <a:close/>
                  <a:moveTo>
                    <a:pt x="197" y="222"/>
                  </a:moveTo>
                  <a:cubicBezTo>
                    <a:pt x="197" y="222"/>
                    <a:pt x="200" y="225"/>
                    <a:pt x="206" y="231"/>
                  </a:cubicBezTo>
                  <a:cubicBezTo>
                    <a:pt x="211" y="238"/>
                    <a:pt x="211" y="238"/>
                    <a:pt x="211" y="239"/>
                  </a:cubicBezTo>
                  <a:cubicBezTo>
                    <a:pt x="211" y="239"/>
                    <a:pt x="205" y="232"/>
                    <a:pt x="200" y="227"/>
                  </a:cubicBezTo>
                  <a:cubicBezTo>
                    <a:pt x="198" y="224"/>
                    <a:pt x="197" y="222"/>
                    <a:pt x="197" y="222"/>
                  </a:cubicBezTo>
                  <a:close/>
                  <a:moveTo>
                    <a:pt x="110" y="233"/>
                  </a:moveTo>
                  <a:lnTo>
                    <a:pt x="116" y="240"/>
                  </a:lnTo>
                  <a:lnTo>
                    <a:pt x="121" y="246"/>
                  </a:lnTo>
                  <a:lnTo>
                    <a:pt x="110" y="233"/>
                  </a:lnTo>
                  <a:close/>
                  <a:moveTo>
                    <a:pt x="156" y="249"/>
                  </a:moveTo>
                  <a:cubicBezTo>
                    <a:pt x="156" y="249"/>
                    <a:pt x="158" y="250"/>
                    <a:pt x="162" y="255"/>
                  </a:cubicBezTo>
                  <a:lnTo>
                    <a:pt x="155" y="249"/>
                  </a:lnTo>
                  <a:lnTo>
                    <a:pt x="156" y="249"/>
                  </a:lnTo>
                  <a:cubicBezTo>
                    <a:pt x="156" y="249"/>
                    <a:pt x="156" y="249"/>
                    <a:pt x="156" y="249"/>
                  </a:cubicBezTo>
                  <a:close/>
                  <a:moveTo>
                    <a:pt x="199" y="248"/>
                  </a:moveTo>
                  <a:cubicBezTo>
                    <a:pt x="199" y="248"/>
                    <a:pt x="204" y="254"/>
                    <a:pt x="204" y="254"/>
                  </a:cubicBezTo>
                  <a:cubicBezTo>
                    <a:pt x="206" y="256"/>
                    <a:pt x="207" y="256"/>
                    <a:pt x="206" y="256"/>
                  </a:cubicBezTo>
                  <a:cubicBezTo>
                    <a:pt x="206" y="256"/>
                    <a:pt x="204" y="255"/>
                    <a:pt x="203" y="255"/>
                  </a:cubicBezTo>
                  <a:cubicBezTo>
                    <a:pt x="203" y="255"/>
                    <a:pt x="203" y="255"/>
                    <a:pt x="203" y="255"/>
                  </a:cubicBezTo>
                  <a:cubicBezTo>
                    <a:pt x="196" y="249"/>
                    <a:pt x="196" y="249"/>
                    <a:pt x="199" y="248"/>
                  </a:cubicBezTo>
                  <a:cubicBezTo>
                    <a:pt x="199" y="248"/>
                    <a:pt x="199" y="248"/>
                    <a:pt x="199" y="248"/>
                  </a:cubicBezTo>
                  <a:close/>
                  <a:moveTo>
                    <a:pt x="148" y="252"/>
                  </a:moveTo>
                  <a:lnTo>
                    <a:pt x="148" y="252"/>
                  </a:lnTo>
                  <a:cubicBezTo>
                    <a:pt x="149" y="252"/>
                    <a:pt x="153" y="257"/>
                    <a:pt x="160" y="266"/>
                  </a:cubicBezTo>
                  <a:lnTo>
                    <a:pt x="159" y="267"/>
                  </a:lnTo>
                  <a:cubicBezTo>
                    <a:pt x="154" y="260"/>
                    <a:pt x="148" y="255"/>
                    <a:pt x="149" y="255"/>
                  </a:cubicBezTo>
                  <a:cubicBezTo>
                    <a:pt x="148" y="253"/>
                    <a:pt x="147" y="252"/>
                    <a:pt x="148" y="252"/>
                  </a:cubicBezTo>
                  <a:close/>
                  <a:moveTo>
                    <a:pt x="185" y="258"/>
                  </a:moveTo>
                  <a:cubicBezTo>
                    <a:pt x="186" y="258"/>
                    <a:pt x="188" y="259"/>
                    <a:pt x="191" y="263"/>
                  </a:cubicBezTo>
                  <a:cubicBezTo>
                    <a:pt x="191" y="263"/>
                    <a:pt x="196" y="269"/>
                    <a:pt x="195" y="269"/>
                  </a:cubicBezTo>
                  <a:cubicBezTo>
                    <a:pt x="195" y="269"/>
                    <a:pt x="195" y="269"/>
                    <a:pt x="195" y="269"/>
                  </a:cubicBezTo>
                  <a:cubicBezTo>
                    <a:pt x="194" y="269"/>
                    <a:pt x="188" y="265"/>
                    <a:pt x="188" y="265"/>
                  </a:cubicBezTo>
                  <a:cubicBezTo>
                    <a:pt x="184" y="258"/>
                    <a:pt x="184" y="258"/>
                    <a:pt x="184" y="258"/>
                  </a:cubicBezTo>
                  <a:cubicBezTo>
                    <a:pt x="184" y="258"/>
                    <a:pt x="185" y="258"/>
                    <a:pt x="185" y="258"/>
                  </a:cubicBezTo>
                  <a:close/>
                  <a:moveTo>
                    <a:pt x="115" y="266"/>
                  </a:moveTo>
                  <a:cubicBezTo>
                    <a:pt x="115" y="266"/>
                    <a:pt x="118" y="269"/>
                    <a:pt x="123" y="275"/>
                  </a:cubicBezTo>
                  <a:lnTo>
                    <a:pt x="134" y="288"/>
                  </a:lnTo>
                  <a:cubicBezTo>
                    <a:pt x="134" y="288"/>
                    <a:pt x="128" y="283"/>
                    <a:pt x="117" y="270"/>
                  </a:cubicBezTo>
                  <a:lnTo>
                    <a:pt x="118" y="270"/>
                  </a:lnTo>
                  <a:cubicBezTo>
                    <a:pt x="116" y="267"/>
                    <a:pt x="115" y="266"/>
                    <a:pt x="115" y="266"/>
                  </a:cubicBezTo>
                  <a:close/>
                  <a:moveTo>
                    <a:pt x="147" y="288"/>
                  </a:moveTo>
                  <a:cubicBezTo>
                    <a:pt x="153" y="294"/>
                    <a:pt x="158" y="300"/>
                    <a:pt x="157" y="300"/>
                  </a:cubicBezTo>
                  <a:lnTo>
                    <a:pt x="157" y="301"/>
                  </a:lnTo>
                  <a:cubicBezTo>
                    <a:pt x="153" y="297"/>
                    <a:pt x="149" y="293"/>
                    <a:pt x="146" y="288"/>
                  </a:cubicBezTo>
                  <a:close/>
                  <a:moveTo>
                    <a:pt x="177" y="294"/>
                  </a:moveTo>
                  <a:lnTo>
                    <a:pt x="183" y="300"/>
                  </a:lnTo>
                  <a:cubicBezTo>
                    <a:pt x="182" y="300"/>
                    <a:pt x="184" y="304"/>
                    <a:pt x="184" y="304"/>
                  </a:cubicBezTo>
                  <a:cubicBezTo>
                    <a:pt x="184" y="304"/>
                    <a:pt x="184" y="303"/>
                    <a:pt x="182" y="301"/>
                  </a:cubicBezTo>
                  <a:cubicBezTo>
                    <a:pt x="182" y="301"/>
                    <a:pt x="182" y="301"/>
                    <a:pt x="181" y="301"/>
                  </a:cubicBezTo>
                  <a:cubicBezTo>
                    <a:pt x="180" y="301"/>
                    <a:pt x="177" y="295"/>
                    <a:pt x="177" y="294"/>
                  </a:cubicBezTo>
                  <a:close/>
                  <a:moveTo>
                    <a:pt x="105" y="293"/>
                  </a:moveTo>
                  <a:lnTo>
                    <a:pt x="111" y="298"/>
                  </a:lnTo>
                  <a:lnTo>
                    <a:pt x="117" y="305"/>
                  </a:lnTo>
                  <a:lnTo>
                    <a:pt x="117" y="305"/>
                  </a:lnTo>
                  <a:lnTo>
                    <a:pt x="110" y="300"/>
                  </a:lnTo>
                  <a:cubicBezTo>
                    <a:pt x="103" y="294"/>
                    <a:pt x="104" y="294"/>
                    <a:pt x="105" y="293"/>
                  </a:cubicBezTo>
                  <a:close/>
                  <a:moveTo>
                    <a:pt x="118" y="299"/>
                  </a:moveTo>
                  <a:cubicBezTo>
                    <a:pt x="118" y="299"/>
                    <a:pt x="121" y="301"/>
                    <a:pt x="127" y="306"/>
                  </a:cubicBezTo>
                  <a:cubicBezTo>
                    <a:pt x="132" y="312"/>
                    <a:pt x="138" y="318"/>
                    <a:pt x="142" y="324"/>
                  </a:cubicBezTo>
                  <a:lnTo>
                    <a:pt x="141" y="325"/>
                  </a:lnTo>
                  <a:cubicBezTo>
                    <a:pt x="141" y="325"/>
                    <a:pt x="136" y="320"/>
                    <a:pt x="131" y="313"/>
                  </a:cubicBezTo>
                  <a:cubicBezTo>
                    <a:pt x="122" y="303"/>
                    <a:pt x="118" y="299"/>
                    <a:pt x="118" y="299"/>
                  </a:cubicBezTo>
                  <a:close/>
                  <a:moveTo>
                    <a:pt x="19" y="351"/>
                  </a:moveTo>
                  <a:cubicBezTo>
                    <a:pt x="19" y="351"/>
                    <a:pt x="18" y="351"/>
                    <a:pt x="18" y="351"/>
                  </a:cubicBezTo>
                  <a:lnTo>
                    <a:pt x="18" y="352"/>
                  </a:lnTo>
                  <a:lnTo>
                    <a:pt x="25" y="356"/>
                  </a:lnTo>
                  <a:lnTo>
                    <a:pt x="26" y="355"/>
                  </a:lnTo>
                  <a:cubicBezTo>
                    <a:pt x="21" y="352"/>
                    <a:pt x="20" y="351"/>
                    <a:pt x="19" y="351"/>
                  </a:cubicBezTo>
                  <a:close/>
                  <a:moveTo>
                    <a:pt x="105" y="351"/>
                  </a:moveTo>
                  <a:cubicBezTo>
                    <a:pt x="106" y="351"/>
                    <a:pt x="112" y="356"/>
                    <a:pt x="117" y="362"/>
                  </a:cubicBezTo>
                  <a:lnTo>
                    <a:pt x="116" y="364"/>
                  </a:lnTo>
                  <a:cubicBezTo>
                    <a:pt x="109" y="358"/>
                    <a:pt x="103" y="351"/>
                    <a:pt x="104" y="351"/>
                  </a:cubicBezTo>
                  <a:cubicBezTo>
                    <a:pt x="104" y="351"/>
                    <a:pt x="105" y="351"/>
                    <a:pt x="105" y="351"/>
                  </a:cubicBezTo>
                  <a:close/>
                  <a:moveTo>
                    <a:pt x="117" y="356"/>
                  </a:moveTo>
                  <a:cubicBezTo>
                    <a:pt x="116" y="356"/>
                    <a:pt x="120" y="360"/>
                    <a:pt x="125" y="365"/>
                  </a:cubicBezTo>
                  <a:cubicBezTo>
                    <a:pt x="129" y="368"/>
                    <a:pt x="131" y="369"/>
                    <a:pt x="132" y="369"/>
                  </a:cubicBezTo>
                  <a:cubicBezTo>
                    <a:pt x="133" y="369"/>
                    <a:pt x="133" y="368"/>
                    <a:pt x="134" y="368"/>
                  </a:cubicBezTo>
                  <a:cubicBezTo>
                    <a:pt x="134" y="367"/>
                    <a:pt x="128" y="361"/>
                    <a:pt x="128" y="361"/>
                  </a:cubicBezTo>
                  <a:cubicBezTo>
                    <a:pt x="123" y="358"/>
                    <a:pt x="122" y="357"/>
                    <a:pt x="121" y="357"/>
                  </a:cubicBezTo>
                  <a:cubicBezTo>
                    <a:pt x="121" y="357"/>
                    <a:pt x="120" y="358"/>
                    <a:pt x="120" y="358"/>
                  </a:cubicBezTo>
                  <a:cubicBezTo>
                    <a:pt x="118" y="357"/>
                    <a:pt x="117" y="356"/>
                    <a:pt x="117" y="356"/>
                  </a:cubicBezTo>
                  <a:close/>
                  <a:moveTo>
                    <a:pt x="298" y="376"/>
                  </a:moveTo>
                  <a:lnTo>
                    <a:pt x="307" y="388"/>
                  </a:lnTo>
                  <a:cubicBezTo>
                    <a:pt x="310" y="391"/>
                    <a:pt x="311" y="393"/>
                    <a:pt x="312" y="393"/>
                  </a:cubicBezTo>
                  <a:cubicBezTo>
                    <a:pt x="312" y="393"/>
                    <a:pt x="310" y="389"/>
                    <a:pt x="304" y="381"/>
                  </a:cubicBezTo>
                  <a:cubicBezTo>
                    <a:pt x="299" y="376"/>
                    <a:pt x="298" y="376"/>
                    <a:pt x="298" y="376"/>
                  </a:cubicBezTo>
                  <a:close/>
                  <a:moveTo>
                    <a:pt x="44" y="384"/>
                  </a:moveTo>
                  <a:cubicBezTo>
                    <a:pt x="45" y="384"/>
                    <a:pt x="46" y="385"/>
                    <a:pt x="51" y="388"/>
                  </a:cubicBezTo>
                  <a:cubicBezTo>
                    <a:pt x="51" y="388"/>
                    <a:pt x="57" y="394"/>
                    <a:pt x="56" y="395"/>
                  </a:cubicBezTo>
                  <a:lnTo>
                    <a:pt x="49" y="390"/>
                  </a:lnTo>
                  <a:cubicBezTo>
                    <a:pt x="43" y="386"/>
                    <a:pt x="43" y="386"/>
                    <a:pt x="44" y="385"/>
                  </a:cubicBezTo>
                  <a:cubicBezTo>
                    <a:pt x="44" y="384"/>
                    <a:pt x="44" y="384"/>
                    <a:pt x="44" y="384"/>
                  </a:cubicBezTo>
                  <a:close/>
                  <a:moveTo>
                    <a:pt x="51" y="376"/>
                  </a:moveTo>
                  <a:cubicBezTo>
                    <a:pt x="52" y="376"/>
                    <a:pt x="54" y="377"/>
                    <a:pt x="58" y="380"/>
                  </a:cubicBezTo>
                  <a:lnTo>
                    <a:pt x="57" y="380"/>
                  </a:lnTo>
                  <a:cubicBezTo>
                    <a:pt x="55" y="379"/>
                    <a:pt x="55" y="379"/>
                    <a:pt x="54" y="379"/>
                  </a:cubicBezTo>
                  <a:lnTo>
                    <a:pt x="54" y="379"/>
                  </a:lnTo>
                  <a:cubicBezTo>
                    <a:pt x="54" y="379"/>
                    <a:pt x="59" y="382"/>
                    <a:pt x="64" y="385"/>
                  </a:cubicBezTo>
                  <a:lnTo>
                    <a:pt x="77" y="395"/>
                  </a:lnTo>
                  <a:cubicBezTo>
                    <a:pt x="72" y="393"/>
                    <a:pt x="67" y="390"/>
                    <a:pt x="63" y="387"/>
                  </a:cubicBezTo>
                  <a:cubicBezTo>
                    <a:pt x="49" y="378"/>
                    <a:pt x="49" y="378"/>
                    <a:pt x="51" y="377"/>
                  </a:cubicBezTo>
                  <a:cubicBezTo>
                    <a:pt x="51" y="377"/>
                    <a:pt x="51" y="376"/>
                    <a:pt x="51" y="376"/>
                  </a:cubicBezTo>
                  <a:close/>
                  <a:moveTo>
                    <a:pt x="678" y="0"/>
                  </a:moveTo>
                  <a:cubicBezTo>
                    <a:pt x="678" y="6"/>
                    <a:pt x="674" y="7"/>
                    <a:pt x="669" y="7"/>
                  </a:cubicBezTo>
                  <a:cubicBezTo>
                    <a:pt x="668" y="7"/>
                    <a:pt x="666" y="7"/>
                    <a:pt x="664" y="7"/>
                  </a:cubicBezTo>
                  <a:cubicBezTo>
                    <a:pt x="662" y="7"/>
                    <a:pt x="660" y="6"/>
                    <a:pt x="659" y="6"/>
                  </a:cubicBezTo>
                  <a:cubicBezTo>
                    <a:pt x="654" y="6"/>
                    <a:pt x="651" y="8"/>
                    <a:pt x="651" y="14"/>
                  </a:cubicBezTo>
                  <a:lnTo>
                    <a:pt x="648" y="14"/>
                  </a:lnTo>
                  <a:cubicBezTo>
                    <a:pt x="648" y="6"/>
                    <a:pt x="646" y="6"/>
                    <a:pt x="644" y="6"/>
                  </a:cubicBezTo>
                  <a:cubicBezTo>
                    <a:pt x="643" y="14"/>
                    <a:pt x="641" y="14"/>
                    <a:pt x="641" y="14"/>
                  </a:cubicBezTo>
                  <a:cubicBezTo>
                    <a:pt x="641" y="6"/>
                    <a:pt x="639" y="6"/>
                    <a:pt x="637" y="6"/>
                  </a:cubicBezTo>
                  <a:cubicBezTo>
                    <a:pt x="635" y="6"/>
                    <a:pt x="634" y="6"/>
                    <a:pt x="635" y="14"/>
                  </a:cubicBezTo>
                  <a:cubicBezTo>
                    <a:pt x="629" y="14"/>
                    <a:pt x="625" y="10"/>
                    <a:pt x="624" y="6"/>
                  </a:cubicBezTo>
                  <a:cubicBezTo>
                    <a:pt x="623" y="3"/>
                    <a:pt x="623" y="2"/>
                    <a:pt x="622" y="2"/>
                  </a:cubicBezTo>
                  <a:cubicBezTo>
                    <a:pt x="621" y="2"/>
                    <a:pt x="621" y="8"/>
                    <a:pt x="620" y="14"/>
                  </a:cubicBezTo>
                  <a:cubicBezTo>
                    <a:pt x="621" y="19"/>
                    <a:pt x="621" y="25"/>
                    <a:pt x="619" y="29"/>
                  </a:cubicBezTo>
                  <a:lnTo>
                    <a:pt x="619" y="14"/>
                  </a:lnTo>
                  <a:cubicBezTo>
                    <a:pt x="619" y="6"/>
                    <a:pt x="619" y="6"/>
                    <a:pt x="617" y="6"/>
                  </a:cubicBezTo>
                  <a:lnTo>
                    <a:pt x="615" y="6"/>
                  </a:lnTo>
                  <a:cubicBezTo>
                    <a:pt x="616" y="14"/>
                    <a:pt x="610" y="14"/>
                    <a:pt x="604" y="14"/>
                  </a:cubicBezTo>
                  <a:cubicBezTo>
                    <a:pt x="595" y="14"/>
                    <a:pt x="592" y="14"/>
                    <a:pt x="592" y="21"/>
                  </a:cubicBezTo>
                  <a:cubicBezTo>
                    <a:pt x="593" y="26"/>
                    <a:pt x="593" y="28"/>
                    <a:pt x="592" y="28"/>
                  </a:cubicBezTo>
                  <a:cubicBezTo>
                    <a:pt x="592" y="28"/>
                    <a:pt x="591" y="26"/>
                    <a:pt x="589" y="23"/>
                  </a:cubicBezTo>
                  <a:cubicBezTo>
                    <a:pt x="583" y="7"/>
                    <a:pt x="581" y="1"/>
                    <a:pt x="580" y="1"/>
                  </a:cubicBezTo>
                  <a:cubicBezTo>
                    <a:pt x="580" y="1"/>
                    <a:pt x="580" y="3"/>
                    <a:pt x="580" y="7"/>
                  </a:cubicBezTo>
                  <a:cubicBezTo>
                    <a:pt x="582" y="11"/>
                    <a:pt x="582" y="17"/>
                    <a:pt x="582" y="23"/>
                  </a:cubicBezTo>
                  <a:cubicBezTo>
                    <a:pt x="583" y="30"/>
                    <a:pt x="584" y="34"/>
                    <a:pt x="583" y="34"/>
                  </a:cubicBezTo>
                  <a:cubicBezTo>
                    <a:pt x="583" y="34"/>
                    <a:pt x="582" y="30"/>
                    <a:pt x="581" y="23"/>
                  </a:cubicBezTo>
                  <a:cubicBezTo>
                    <a:pt x="580" y="17"/>
                    <a:pt x="578" y="14"/>
                    <a:pt x="575" y="14"/>
                  </a:cubicBezTo>
                  <a:cubicBezTo>
                    <a:pt x="571" y="14"/>
                    <a:pt x="566" y="19"/>
                    <a:pt x="565" y="28"/>
                  </a:cubicBezTo>
                  <a:lnTo>
                    <a:pt x="565" y="28"/>
                  </a:lnTo>
                  <a:cubicBezTo>
                    <a:pt x="565" y="27"/>
                    <a:pt x="565" y="26"/>
                    <a:pt x="565" y="24"/>
                  </a:cubicBezTo>
                  <a:cubicBezTo>
                    <a:pt x="565" y="16"/>
                    <a:pt x="564" y="16"/>
                    <a:pt x="561" y="16"/>
                  </a:cubicBezTo>
                  <a:cubicBezTo>
                    <a:pt x="560" y="16"/>
                    <a:pt x="560" y="16"/>
                    <a:pt x="559" y="16"/>
                  </a:cubicBezTo>
                  <a:lnTo>
                    <a:pt x="555" y="16"/>
                  </a:lnTo>
                  <a:cubicBezTo>
                    <a:pt x="556" y="22"/>
                    <a:pt x="556" y="25"/>
                    <a:pt x="554" y="25"/>
                  </a:cubicBezTo>
                  <a:cubicBezTo>
                    <a:pt x="553" y="25"/>
                    <a:pt x="550" y="20"/>
                    <a:pt x="550" y="16"/>
                  </a:cubicBezTo>
                  <a:cubicBezTo>
                    <a:pt x="547" y="8"/>
                    <a:pt x="547" y="8"/>
                    <a:pt x="545" y="8"/>
                  </a:cubicBezTo>
                  <a:cubicBezTo>
                    <a:pt x="545" y="15"/>
                    <a:pt x="544" y="18"/>
                    <a:pt x="542" y="18"/>
                  </a:cubicBezTo>
                  <a:cubicBezTo>
                    <a:pt x="540" y="18"/>
                    <a:pt x="538" y="13"/>
                    <a:pt x="537" y="9"/>
                  </a:cubicBezTo>
                  <a:lnTo>
                    <a:pt x="536" y="9"/>
                  </a:lnTo>
                  <a:cubicBezTo>
                    <a:pt x="536" y="18"/>
                    <a:pt x="534" y="18"/>
                    <a:pt x="533" y="18"/>
                  </a:cubicBezTo>
                  <a:cubicBezTo>
                    <a:pt x="530" y="18"/>
                    <a:pt x="530" y="18"/>
                    <a:pt x="532" y="26"/>
                  </a:cubicBezTo>
                  <a:cubicBezTo>
                    <a:pt x="533" y="31"/>
                    <a:pt x="534" y="37"/>
                    <a:pt x="533" y="43"/>
                  </a:cubicBezTo>
                  <a:lnTo>
                    <a:pt x="532" y="35"/>
                  </a:lnTo>
                  <a:cubicBezTo>
                    <a:pt x="531" y="27"/>
                    <a:pt x="527" y="27"/>
                    <a:pt x="524" y="27"/>
                  </a:cubicBezTo>
                  <a:cubicBezTo>
                    <a:pt x="522" y="27"/>
                    <a:pt x="521" y="28"/>
                    <a:pt x="520" y="28"/>
                  </a:cubicBezTo>
                  <a:cubicBezTo>
                    <a:pt x="518" y="28"/>
                    <a:pt x="516" y="26"/>
                    <a:pt x="514" y="20"/>
                  </a:cubicBezTo>
                  <a:lnTo>
                    <a:pt x="514" y="20"/>
                  </a:lnTo>
                  <a:lnTo>
                    <a:pt x="515" y="28"/>
                  </a:lnTo>
                  <a:cubicBezTo>
                    <a:pt x="515" y="32"/>
                    <a:pt x="515" y="34"/>
                    <a:pt x="515" y="34"/>
                  </a:cubicBezTo>
                  <a:cubicBezTo>
                    <a:pt x="514" y="34"/>
                    <a:pt x="514" y="32"/>
                    <a:pt x="513" y="28"/>
                  </a:cubicBezTo>
                  <a:cubicBezTo>
                    <a:pt x="512" y="24"/>
                    <a:pt x="510" y="23"/>
                    <a:pt x="509" y="23"/>
                  </a:cubicBezTo>
                  <a:cubicBezTo>
                    <a:pt x="507" y="23"/>
                    <a:pt x="506" y="25"/>
                    <a:pt x="506" y="29"/>
                  </a:cubicBezTo>
                  <a:lnTo>
                    <a:pt x="504" y="29"/>
                  </a:lnTo>
                  <a:cubicBezTo>
                    <a:pt x="502" y="22"/>
                    <a:pt x="500" y="18"/>
                    <a:pt x="499" y="18"/>
                  </a:cubicBezTo>
                  <a:lnTo>
                    <a:pt x="499" y="18"/>
                  </a:lnTo>
                  <a:cubicBezTo>
                    <a:pt x="498" y="18"/>
                    <a:pt x="498" y="22"/>
                    <a:pt x="499" y="30"/>
                  </a:cubicBezTo>
                  <a:cubicBezTo>
                    <a:pt x="497" y="23"/>
                    <a:pt x="496" y="23"/>
                    <a:pt x="496" y="23"/>
                  </a:cubicBezTo>
                  <a:cubicBezTo>
                    <a:pt x="495" y="27"/>
                    <a:pt x="494" y="29"/>
                    <a:pt x="493" y="29"/>
                  </a:cubicBezTo>
                  <a:cubicBezTo>
                    <a:pt x="492" y="29"/>
                    <a:pt x="490" y="27"/>
                    <a:pt x="489" y="24"/>
                  </a:cubicBezTo>
                  <a:lnTo>
                    <a:pt x="488" y="24"/>
                  </a:lnTo>
                  <a:cubicBezTo>
                    <a:pt x="489" y="33"/>
                    <a:pt x="488" y="33"/>
                    <a:pt x="487" y="33"/>
                  </a:cubicBezTo>
                  <a:cubicBezTo>
                    <a:pt x="487" y="33"/>
                    <a:pt x="486" y="33"/>
                    <a:pt x="487" y="40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5" y="44"/>
                    <a:pt x="484" y="38"/>
                    <a:pt x="484" y="33"/>
                  </a:cubicBezTo>
                  <a:cubicBezTo>
                    <a:pt x="484" y="30"/>
                    <a:pt x="483" y="28"/>
                    <a:pt x="482" y="28"/>
                  </a:cubicBezTo>
                  <a:cubicBezTo>
                    <a:pt x="482" y="28"/>
                    <a:pt x="481" y="32"/>
                    <a:pt x="481" y="42"/>
                  </a:cubicBezTo>
                  <a:cubicBezTo>
                    <a:pt x="482" y="50"/>
                    <a:pt x="482" y="54"/>
                    <a:pt x="482" y="54"/>
                  </a:cubicBezTo>
                  <a:cubicBezTo>
                    <a:pt x="482" y="54"/>
                    <a:pt x="481" y="50"/>
                    <a:pt x="480" y="42"/>
                  </a:cubicBezTo>
                  <a:cubicBezTo>
                    <a:pt x="480" y="36"/>
                    <a:pt x="480" y="30"/>
                    <a:pt x="479" y="30"/>
                  </a:cubicBezTo>
                  <a:cubicBezTo>
                    <a:pt x="479" y="30"/>
                    <a:pt x="479" y="31"/>
                    <a:pt x="479" y="34"/>
                  </a:cubicBezTo>
                  <a:cubicBezTo>
                    <a:pt x="479" y="34"/>
                    <a:pt x="477" y="35"/>
                    <a:pt x="479" y="43"/>
                  </a:cubicBezTo>
                  <a:lnTo>
                    <a:pt x="476" y="43"/>
                  </a:lnTo>
                  <a:cubicBezTo>
                    <a:pt x="473" y="37"/>
                    <a:pt x="472" y="36"/>
                    <a:pt x="471" y="36"/>
                  </a:cubicBezTo>
                  <a:cubicBezTo>
                    <a:pt x="471" y="36"/>
                    <a:pt x="470" y="36"/>
                    <a:pt x="470" y="36"/>
                  </a:cubicBezTo>
                  <a:cubicBezTo>
                    <a:pt x="471" y="40"/>
                    <a:pt x="471" y="42"/>
                    <a:pt x="471" y="42"/>
                  </a:cubicBezTo>
                  <a:cubicBezTo>
                    <a:pt x="470" y="42"/>
                    <a:pt x="469" y="40"/>
                    <a:pt x="468" y="36"/>
                  </a:cubicBezTo>
                  <a:cubicBezTo>
                    <a:pt x="467" y="33"/>
                    <a:pt x="466" y="31"/>
                    <a:pt x="466" y="31"/>
                  </a:cubicBezTo>
                  <a:lnTo>
                    <a:pt x="466" y="31"/>
                  </a:lnTo>
                  <a:cubicBezTo>
                    <a:pt x="466" y="31"/>
                    <a:pt x="466" y="35"/>
                    <a:pt x="469" y="44"/>
                  </a:cubicBezTo>
                  <a:cubicBezTo>
                    <a:pt x="470" y="48"/>
                    <a:pt x="469" y="50"/>
                    <a:pt x="469" y="50"/>
                  </a:cubicBezTo>
                  <a:cubicBezTo>
                    <a:pt x="469" y="50"/>
                    <a:pt x="468" y="49"/>
                    <a:pt x="467" y="45"/>
                  </a:cubicBezTo>
                  <a:cubicBezTo>
                    <a:pt x="464" y="36"/>
                    <a:pt x="463" y="32"/>
                    <a:pt x="462" y="32"/>
                  </a:cubicBezTo>
                  <a:lnTo>
                    <a:pt x="462" y="32"/>
                  </a:lnTo>
                  <a:cubicBezTo>
                    <a:pt x="462" y="32"/>
                    <a:pt x="462" y="34"/>
                    <a:pt x="463" y="37"/>
                  </a:cubicBezTo>
                  <a:cubicBezTo>
                    <a:pt x="464" y="45"/>
                    <a:pt x="463" y="45"/>
                    <a:pt x="463" y="45"/>
                  </a:cubicBezTo>
                  <a:cubicBezTo>
                    <a:pt x="462" y="40"/>
                    <a:pt x="458" y="39"/>
                    <a:pt x="454" y="39"/>
                  </a:cubicBezTo>
                  <a:cubicBezTo>
                    <a:pt x="451" y="39"/>
                    <a:pt x="447" y="40"/>
                    <a:pt x="443" y="40"/>
                  </a:cubicBezTo>
                  <a:cubicBezTo>
                    <a:pt x="443" y="46"/>
                    <a:pt x="444" y="52"/>
                    <a:pt x="447" y="57"/>
                  </a:cubicBezTo>
                  <a:cubicBezTo>
                    <a:pt x="448" y="64"/>
                    <a:pt x="449" y="66"/>
                    <a:pt x="449" y="66"/>
                  </a:cubicBezTo>
                  <a:cubicBezTo>
                    <a:pt x="449" y="66"/>
                    <a:pt x="447" y="62"/>
                    <a:pt x="445" y="57"/>
                  </a:cubicBezTo>
                  <a:cubicBezTo>
                    <a:pt x="442" y="46"/>
                    <a:pt x="439" y="40"/>
                    <a:pt x="438" y="40"/>
                  </a:cubicBezTo>
                  <a:lnTo>
                    <a:pt x="438" y="40"/>
                  </a:lnTo>
                  <a:cubicBezTo>
                    <a:pt x="438" y="40"/>
                    <a:pt x="439" y="46"/>
                    <a:pt x="443" y="57"/>
                  </a:cubicBezTo>
                  <a:cubicBezTo>
                    <a:pt x="446" y="65"/>
                    <a:pt x="447" y="69"/>
                    <a:pt x="447" y="69"/>
                  </a:cubicBezTo>
                  <a:cubicBezTo>
                    <a:pt x="447" y="69"/>
                    <a:pt x="446" y="66"/>
                    <a:pt x="443" y="58"/>
                  </a:cubicBezTo>
                  <a:cubicBezTo>
                    <a:pt x="441" y="54"/>
                    <a:pt x="441" y="53"/>
                    <a:pt x="440" y="53"/>
                  </a:cubicBezTo>
                  <a:lnTo>
                    <a:pt x="440" y="53"/>
                  </a:lnTo>
                  <a:cubicBezTo>
                    <a:pt x="440" y="53"/>
                    <a:pt x="440" y="54"/>
                    <a:pt x="441" y="58"/>
                  </a:cubicBezTo>
                  <a:cubicBezTo>
                    <a:pt x="442" y="62"/>
                    <a:pt x="442" y="64"/>
                    <a:pt x="442" y="64"/>
                  </a:cubicBezTo>
                  <a:cubicBezTo>
                    <a:pt x="442" y="64"/>
                    <a:pt x="441" y="62"/>
                    <a:pt x="440" y="58"/>
                  </a:cubicBezTo>
                  <a:cubicBezTo>
                    <a:pt x="437" y="53"/>
                    <a:pt x="435" y="48"/>
                    <a:pt x="435" y="48"/>
                  </a:cubicBezTo>
                  <a:lnTo>
                    <a:pt x="435" y="48"/>
                  </a:lnTo>
                  <a:cubicBezTo>
                    <a:pt x="434" y="48"/>
                    <a:pt x="435" y="49"/>
                    <a:pt x="435" y="52"/>
                  </a:cubicBezTo>
                  <a:cubicBezTo>
                    <a:pt x="435" y="52"/>
                    <a:pt x="434" y="52"/>
                    <a:pt x="431" y="44"/>
                  </a:cubicBezTo>
                  <a:cubicBezTo>
                    <a:pt x="430" y="42"/>
                    <a:pt x="429" y="41"/>
                    <a:pt x="429" y="41"/>
                  </a:cubicBezTo>
                  <a:lnTo>
                    <a:pt x="429" y="41"/>
                  </a:lnTo>
                  <a:cubicBezTo>
                    <a:pt x="429" y="41"/>
                    <a:pt x="430" y="47"/>
                    <a:pt x="431" y="53"/>
                  </a:cubicBezTo>
                  <a:cubicBezTo>
                    <a:pt x="432" y="61"/>
                    <a:pt x="432" y="65"/>
                    <a:pt x="432" y="65"/>
                  </a:cubicBezTo>
                  <a:cubicBezTo>
                    <a:pt x="431" y="65"/>
                    <a:pt x="430" y="61"/>
                    <a:pt x="427" y="53"/>
                  </a:cubicBezTo>
                  <a:cubicBezTo>
                    <a:pt x="426" y="47"/>
                    <a:pt x="425" y="45"/>
                    <a:pt x="424" y="45"/>
                  </a:cubicBezTo>
                  <a:lnTo>
                    <a:pt x="424" y="45"/>
                  </a:lnTo>
                  <a:cubicBezTo>
                    <a:pt x="423" y="45"/>
                    <a:pt x="423" y="52"/>
                    <a:pt x="425" y="62"/>
                  </a:cubicBezTo>
                  <a:cubicBezTo>
                    <a:pt x="428" y="71"/>
                    <a:pt x="429" y="75"/>
                    <a:pt x="429" y="75"/>
                  </a:cubicBezTo>
                  <a:cubicBezTo>
                    <a:pt x="429" y="75"/>
                    <a:pt x="428" y="73"/>
                    <a:pt x="427" y="71"/>
                  </a:cubicBezTo>
                  <a:cubicBezTo>
                    <a:pt x="425" y="63"/>
                    <a:pt x="424" y="63"/>
                    <a:pt x="424" y="63"/>
                  </a:cubicBezTo>
                  <a:cubicBezTo>
                    <a:pt x="423" y="63"/>
                    <a:pt x="422" y="63"/>
                    <a:pt x="420" y="55"/>
                  </a:cubicBezTo>
                  <a:cubicBezTo>
                    <a:pt x="420" y="55"/>
                    <a:pt x="418" y="56"/>
                    <a:pt x="420" y="64"/>
                  </a:cubicBezTo>
                  <a:cubicBezTo>
                    <a:pt x="420" y="70"/>
                    <a:pt x="420" y="73"/>
                    <a:pt x="419" y="73"/>
                  </a:cubicBezTo>
                  <a:cubicBezTo>
                    <a:pt x="418" y="73"/>
                    <a:pt x="415" y="67"/>
                    <a:pt x="411" y="57"/>
                  </a:cubicBezTo>
                  <a:lnTo>
                    <a:pt x="411" y="57"/>
                  </a:lnTo>
                  <a:lnTo>
                    <a:pt x="412" y="66"/>
                  </a:lnTo>
                  <a:cubicBezTo>
                    <a:pt x="415" y="75"/>
                    <a:pt x="416" y="82"/>
                    <a:pt x="416" y="82"/>
                  </a:cubicBezTo>
                  <a:cubicBezTo>
                    <a:pt x="415" y="82"/>
                    <a:pt x="415" y="80"/>
                    <a:pt x="413" y="74"/>
                  </a:cubicBezTo>
                  <a:lnTo>
                    <a:pt x="409" y="66"/>
                  </a:lnTo>
                  <a:lnTo>
                    <a:pt x="409" y="66"/>
                  </a:lnTo>
                  <a:cubicBezTo>
                    <a:pt x="411" y="73"/>
                    <a:pt x="411" y="75"/>
                    <a:pt x="410" y="75"/>
                  </a:cubicBezTo>
                  <a:cubicBezTo>
                    <a:pt x="409" y="75"/>
                    <a:pt x="405" y="69"/>
                    <a:pt x="403" y="60"/>
                  </a:cubicBezTo>
                  <a:cubicBezTo>
                    <a:pt x="400" y="54"/>
                    <a:pt x="400" y="52"/>
                    <a:pt x="399" y="52"/>
                  </a:cubicBezTo>
                  <a:cubicBezTo>
                    <a:pt x="399" y="52"/>
                    <a:pt x="399" y="53"/>
                    <a:pt x="398" y="53"/>
                  </a:cubicBezTo>
                  <a:lnTo>
                    <a:pt x="402" y="60"/>
                  </a:lnTo>
                  <a:cubicBezTo>
                    <a:pt x="404" y="65"/>
                    <a:pt x="405" y="71"/>
                    <a:pt x="406" y="75"/>
                  </a:cubicBezTo>
                  <a:cubicBezTo>
                    <a:pt x="406" y="76"/>
                    <a:pt x="406" y="76"/>
                    <a:pt x="405" y="76"/>
                  </a:cubicBezTo>
                  <a:cubicBezTo>
                    <a:pt x="404" y="76"/>
                    <a:pt x="403" y="74"/>
                    <a:pt x="402" y="69"/>
                  </a:cubicBezTo>
                  <a:cubicBezTo>
                    <a:pt x="398" y="64"/>
                    <a:pt x="396" y="59"/>
                    <a:pt x="396" y="59"/>
                  </a:cubicBezTo>
                  <a:lnTo>
                    <a:pt x="396" y="59"/>
                  </a:lnTo>
                  <a:cubicBezTo>
                    <a:pt x="396" y="59"/>
                    <a:pt x="396" y="59"/>
                    <a:pt x="397" y="62"/>
                  </a:cubicBezTo>
                  <a:cubicBezTo>
                    <a:pt x="397" y="62"/>
                    <a:pt x="396" y="62"/>
                    <a:pt x="392" y="55"/>
                  </a:cubicBezTo>
                  <a:lnTo>
                    <a:pt x="388" y="56"/>
                  </a:lnTo>
                  <a:cubicBezTo>
                    <a:pt x="389" y="60"/>
                    <a:pt x="389" y="62"/>
                    <a:pt x="389" y="62"/>
                  </a:cubicBezTo>
                  <a:cubicBezTo>
                    <a:pt x="388" y="62"/>
                    <a:pt x="387" y="60"/>
                    <a:pt x="386" y="56"/>
                  </a:cubicBezTo>
                  <a:cubicBezTo>
                    <a:pt x="386" y="56"/>
                    <a:pt x="384" y="57"/>
                    <a:pt x="386" y="65"/>
                  </a:cubicBezTo>
                  <a:cubicBezTo>
                    <a:pt x="385" y="65"/>
                    <a:pt x="385" y="66"/>
                    <a:pt x="384" y="66"/>
                  </a:cubicBezTo>
                  <a:cubicBezTo>
                    <a:pt x="383" y="66"/>
                    <a:pt x="382" y="64"/>
                    <a:pt x="379" y="58"/>
                  </a:cubicBezTo>
                  <a:lnTo>
                    <a:pt x="379" y="58"/>
                  </a:lnTo>
                  <a:cubicBezTo>
                    <a:pt x="381" y="66"/>
                    <a:pt x="380" y="66"/>
                    <a:pt x="379" y="67"/>
                  </a:cubicBezTo>
                  <a:lnTo>
                    <a:pt x="378" y="67"/>
                  </a:lnTo>
                  <a:cubicBezTo>
                    <a:pt x="380" y="75"/>
                    <a:pt x="380" y="75"/>
                    <a:pt x="380" y="75"/>
                  </a:cubicBezTo>
                  <a:cubicBezTo>
                    <a:pt x="379" y="75"/>
                    <a:pt x="374" y="70"/>
                    <a:pt x="372" y="70"/>
                  </a:cubicBezTo>
                  <a:lnTo>
                    <a:pt x="372" y="70"/>
                  </a:lnTo>
                  <a:cubicBezTo>
                    <a:pt x="369" y="71"/>
                    <a:pt x="369" y="71"/>
                    <a:pt x="374" y="77"/>
                  </a:cubicBezTo>
                  <a:cubicBezTo>
                    <a:pt x="374" y="77"/>
                    <a:pt x="376" y="81"/>
                    <a:pt x="375" y="81"/>
                  </a:cubicBezTo>
                  <a:cubicBezTo>
                    <a:pt x="375" y="81"/>
                    <a:pt x="374" y="80"/>
                    <a:pt x="372" y="77"/>
                  </a:cubicBezTo>
                  <a:cubicBezTo>
                    <a:pt x="372" y="78"/>
                    <a:pt x="372" y="78"/>
                    <a:pt x="372" y="78"/>
                  </a:cubicBezTo>
                  <a:cubicBezTo>
                    <a:pt x="371" y="78"/>
                    <a:pt x="366" y="73"/>
                    <a:pt x="363" y="73"/>
                  </a:cubicBezTo>
                  <a:cubicBezTo>
                    <a:pt x="363" y="73"/>
                    <a:pt x="363" y="73"/>
                    <a:pt x="362" y="73"/>
                  </a:cubicBezTo>
                  <a:cubicBezTo>
                    <a:pt x="359" y="74"/>
                    <a:pt x="359" y="74"/>
                    <a:pt x="362" y="81"/>
                  </a:cubicBezTo>
                  <a:cubicBezTo>
                    <a:pt x="366" y="88"/>
                    <a:pt x="367" y="92"/>
                    <a:pt x="367" y="92"/>
                  </a:cubicBezTo>
                  <a:cubicBezTo>
                    <a:pt x="366" y="92"/>
                    <a:pt x="364" y="89"/>
                    <a:pt x="361" y="82"/>
                  </a:cubicBezTo>
                  <a:cubicBezTo>
                    <a:pt x="357" y="74"/>
                    <a:pt x="354" y="70"/>
                    <a:pt x="354" y="70"/>
                  </a:cubicBezTo>
                  <a:lnTo>
                    <a:pt x="354" y="70"/>
                  </a:lnTo>
                  <a:cubicBezTo>
                    <a:pt x="354" y="70"/>
                    <a:pt x="354" y="72"/>
                    <a:pt x="356" y="75"/>
                  </a:cubicBezTo>
                  <a:cubicBezTo>
                    <a:pt x="358" y="83"/>
                    <a:pt x="358" y="83"/>
                    <a:pt x="357" y="83"/>
                  </a:cubicBezTo>
                  <a:cubicBezTo>
                    <a:pt x="355" y="79"/>
                    <a:pt x="354" y="77"/>
                    <a:pt x="353" y="77"/>
                  </a:cubicBezTo>
                  <a:cubicBezTo>
                    <a:pt x="353" y="77"/>
                    <a:pt x="353" y="80"/>
                    <a:pt x="353" y="84"/>
                  </a:cubicBezTo>
                  <a:cubicBezTo>
                    <a:pt x="353" y="84"/>
                    <a:pt x="353" y="84"/>
                    <a:pt x="350" y="76"/>
                  </a:cubicBezTo>
                  <a:lnTo>
                    <a:pt x="348" y="77"/>
                  </a:lnTo>
                  <a:cubicBezTo>
                    <a:pt x="350" y="85"/>
                    <a:pt x="349" y="88"/>
                    <a:pt x="348" y="88"/>
                  </a:cubicBezTo>
                  <a:cubicBezTo>
                    <a:pt x="346" y="88"/>
                    <a:pt x="342" y="84"/>
                    <a:pt x="340" y="81"/>
                  </a:cubicBezTo>
                  <a:lnTo>
                    <a:pt x="340" y="81"/>
                  </a:lnTo>
                  <a:cubicBezTo>
                    <a:pt x="340" y="81"/>
                    <a:pt x="339" y="81"/>
                    <a:pt x="341" y="89"/>
                  </a:cubicBezTo>
                  <a:cubicBezTo>
                    <a:pt x="344" y="97"/>
                    <a:pt x="345" y="101"/>
                    <a:pt x="345" y="101"/>
                  </a:cubicBezTo>
                  <a:cubicBezTo>
                    <a:pt x="344" y="101"/>
                    <a:pt x="342" y="97"/>
                    <a:pt x="339" y="90"/>
                  </a:cubicBezTo>
                  <a:lnTo>
                    <a:pt x="339" y="90"/>
                  </a:lnTo>
                  <a:cubicBezTo>
                    <a:pt x="340" y="93"/>
                    <a:pt x="339" y="96"/>
                    <a:pt x="338" y="96"/>
                  </a:cubicBezTo>
                  <a:cubicBezTo>
                    <a:pt x="337" y="96"/>
                    <a:pt x="334" y="93"/>
                    <a:pt x="331" y="84"/>
                  </a:cubicBezTo>
                  <a:cubicBezTo>
                    <a:pt x="328" y="77"/>
                    <a:pt x="323" y="70"/>
                    <a:pt x="323" y="70"/>
                  </a:cubicBezTo>
                  <a:lnTo>
                    <a:pt x="323" y="70"/>
                  </a:lnTo>
                  <a:cubicBezTo>
                    <a:pt x="326" y="77"/>
                    <a:pt x="325" y="77"/>
                    <a:pt x="325" y="77"/>
                  </a:cubicBezTo>
                  <a:cubicBezTo>
                    <a:pt x="329" y="85"/>
                    <a:pt x="328" y="85"/>
                    <a:pt x="325" y="86"/>
                  </a:cubicBezTo>
                  <a:cubicBezTo>
                    <a:pt x="323" y="88"/>
                    <a:pt x="323" y="97"/>
                    <a:pt x="321" y="97"/>
                  </a:cubicBezTo>
                  <a:cubicBezTo>
                    <a:pt x="320" y="97"/>
                    <a:pt x="320" y="97"/>
                    <a:pt x="319" y="97"/>
                  </a:cubicBezTo>
                  <a:cubicBezTo>
                    <a:pt x="317" y="97"/>
                    <a:pt x="315" y="96"/>
                    <a:pt x="312" y="92"/>
                  </a:cubicBezTo>
                  <a:cubicBezTo>
                    <a:pt x="311" y="92"/>
                    <a:pt x="310" y="92"/>
                    <a:pt x="312" y="100"/>
                  </a:cubicBezTo>
                  <a:cubicBezTo>
                    <a:pt x="313" y="104"/>
                    <a:pt x="313" y="106"/>
                    <a:pt x="313" y="106"/>
                  </a:cubicBezTo>
                  <a:cubicBezTo>
                    <a:pt x="312" y="106"/>
                    <a:pt x="311" y="105"/>
                    <a:pt x="310" y="101"/>
                  </a:cubicBezTo>
                  <a:lnTo>
                    <a:pt x="309" y="102"/>
                  </a:lnTo>
                  <a:cubicBezTo>
                    <a:pt x="310" y="110"/>
                    <a:pt x="310" y="110"/>
                    <a:pt x="310" y="110"/>
                  </a:cubicBezTo>
                  <a:cubicBezTo>
                    <a:pt x="306" y="105"/>
                    <a:pt x="303" y="101"/>
                    <a:pt x="303" y="101"/>
                  </a:cubicBezTo>
                  <a:lnTo>
                    <a:pt x="303" y="101"/>
                  </a:lnTo>
                  <a:cubicBezTo>
                    <a:pt x="303" y="101"/>
                    <a:pt x="303" y="101"/>
                    <a:pt x="304" y="103"/>
                  </a:cubicBezTo>
                  <a:cubicBezTo>
                    <a:pt x="307" y="111"/>
                    <a:pt x="306" y="111"/>
                    <a:pt x="305" y="112"/>
                  </a:cubicBezTo>
                  <a:cubicBezTo>
                    <a:pt x="304" y="111"/>
                    <a:pt x="302" y="111"/>
                    <a:pt x="300" y="111"/>
                  </a:cubicBezTo>
                  <a:cubicBezTo>
                    <a:pt x="290" y="111"/>
                    <a:pt x="271" y="121"/>
                    <a:pt x="274" y="127"/>
                  </a:cubicBezTo>
                  <a:lnTo>
                    <a:pt x="272" y="128"/>
                  </a:lnTo>
                  <a:lnTo>
                    <a:pt x="269" y="129"/>
                  </a:lnTo>
                  <a:cubicBezTo>
                    <a:pt x="266" y="124"/>
                    <a:pt x="264" y="122"/>
                    <a:pt x="263" y="122"/>
                  </a:cubicBezTo>
                  <a:cubicBezTo>
                    <a:pt x="260" y="122"/>
                    <a:pt x="261" y="128"/>
                    <a:pt x="261" y="132"/>
                  </a:cubicBezTo>
                  <a:cubicBezTo>
                    <a:pt x="265" y="140"/>
                    <a:pt x="264" y="140"/>
                    <a:pt x="264" y="141"/>
                  </a:cubicBezTo>
                  <a:cubicBezTo>
                    <a:pt x="259" y="133"/>
                    <a:pt x="256" y="130"/>
                    <a:pt x="255" y="130"/>
                  </a:cubicBezTo>
                  <a:cubicBezTo>
                    <a:pt x="254" y="130"/>
                    <a:pt x="254" y="132"/>
                    <a:pt x="255" y="136"/>
                  </a:cubicBezTo>
                  <a:cubicBezTo>
                    <a:pt x="259" y="143"/>
                    <a:pt x="260" y="147"/>
                    <a:pt x="260" y="147"/>
                  </a:cubicBezTo>
                  <a:cubicBezTo>
                    <a:pt x="260" y="147"/>
                    <a:pt x="257" y="144"/>
                    <a:pt x="254" y="137"/>
                  </a:cubicBezTo>
                  <a:cubicBezTo>
                    <a:pt x="250" y="131"/>
                    <a:pt x="247" y="128"/>
                    <a:pt x="247" y="128"/>
                  </a:cubicBezTo>
                  <a:lnTo>
                    <a:pt x="247" y="128"/>
                  </a:lnTo>
                  <a:cubicBezTo>
                    <a:pt x="246" y="128"/>
                    <a:pt x="248" y="134"/>
                    <a:pt x="254" y="146"/>
                  </a:cubicBezTo>
                  <a:cubicBezTo>
                    <a:pt x="255" y="150"/>
                    <a:pt x="256" y="152"/>
                    <a:pt x="256" y="152"/>
                  </a:cubicBezTo>
                  <a:cubicBezTo>
                    <a:pt x="256" y="152"/>
                    <a:pt x="255" y="150"/>
                    <a:pt x="252" y="147"/>
                  </a:cubicBezTo>
                  <a:cubicBezTo>
                    <a:pt x="247" y="139"/>
                    <a:pt x="245" y="136"/>
                    <a:pt x="244" y="136"/>
                  </a:cubicBezTo>
                  <a:lnTo>
                    <a:pt x="244" y="136"/>
                  </a:lnTo>
                  <a:cubicBezTo>
                    <a:pt x="244" y="136"/>
                    <a:pt x="245" y="138"/>
                    <a:pt x="247" y="141"/>
                  </a:cubicBezTo>
                  <a:cubicBezTo>
                    <a:pt x="250" y="148"/>
                    <a:pt x="252" y="152"/>
                    <a:pt x="251" y="152"/>
                  </a:cubicBezTo>
                  <a:cubicBezTo>
                    <a:pt x="251" y="152"/>
                    <a:pt x="248" y="149"/>
                    <a:pt x="243" y="143"/>
                  </a:cubicBezTo>
                  <a:cubicBezTo>
                    <a:pt x="239" y="136"/>
                    <a:pt x="236" y="133"/>
                    <a:pt x="236" y="133"/>
                  </a:cubicBezTo>
                  <a:lnTo>
                    <a:pt x="236" y="133"/>
                  </a:lnTo>
                  <a:cubicBezTo>
                    <a:pt x="235" y="133"/>
                    <a:pt x="237" y="136"/>
                    <a:pt x="241" y="144"/>
                  </a:cubicBezTo>
                  <a:cubicBezTo>
                    <a:pt x="245" y="152"/>
                    <a:pt x="246" y="156"/>
                    <a:pt x="245" y="156"/>
                  </a:cubicBezTo>
                  <a:cubicBezTo>
                    <a:pt x="243" y="156"/>
                    <a:pt x="240" y="153"/>
                    <a:pt x="236" y="147"/>
                  </a:cubicBezTo>
                  <a:cubicBezTo>
                    <a:pt x="236" y="147"/>
                    <a:pt x="233" y="144"/>
                    <a:pt x="233" y="144"/>
                  </a:cubicBezTo>
                  <a:lnTo>
                    <a:pt x="233" y="144"/>
                  </a:lnTo>
                  <a:cubicBezTo>
                    <a:pt x="233" y="144"/>
                    <a:pt x="233" y="145"/>
                    <a:pt x="234" y="147"/>
                  </a:cubicBezTo>
                  <a:lnTo>
                    <a:pt x="229" y="141"/>
                  </a:lnTo>
                  <a:lnTo>
                    <a:pt x="228" y="143"/>
                  </a:lnTo>
                  <a:lnTo>
                    <a:pt x="232" y="149"/>
                  </a:lnTo>
                  <a:cubicBezTo>
                    <a:pt x="231" y="149"/>
                    <a:pt x="227" y="148"/>
                    <a:pt x="222" y="148"/>
                  </a:cubicBezTo>
                  <a:cubicBezTo>
                    <a:pt x="220" y="148"/>
                    <a:pt x="217" y="148"/>
                    <a:pt x="215" y="149"/>
                  </a:cubicBezTo>
                  <a:cubicBezTo>
                    <a:pt x="206" y="155"/>
                    <a:pt x="204" y="156"/>
                    <a:pt x="210" y="162"/>
                  </a:cubicBezTo>
                  <a:cubicBezTo>
                    <a:pt x="215" y="168"/>
                    <a:pt x="217" y="172"/>
                    <a:pt x="217" y="172"/>
                  </a:cubicBezTo>
                  <a:cubicBezTo>
                    <a:pt x="216" y="172"/>
                    <a:pt x="213" y="169"/>
                    <a:pt x="208" y="163"/>
                  </a:cubicBezTo>
                  <a:cubicBezTo>
                    <a:pt x="208" y="163"/>
                    <a:pt x="208" y="163"/>
                    <a:pt x="207" y="163"/>
                  </a:cubicBezTo>
                  <a:cubicBezTo>
                    <a:pt x="206" y="163"/>
                    <a:pt x="201" y="158"/>
                    <a:pt x="200" y="158"/>
                  </a:cubicBezTo>
                  <a:cubicBezTo>
                    <a:pt x="199" y="159"/>
                    <a:pt x="198" y="159"/>
                    <a:pt x="197" y="159"/>
                  </a:cubicBezTo>
                  <a:cubicBezTo>
                    <a:pt x="196" y="159"/>
                    <a:pt x="194" y="158"/>
                    <a:pt x="191" y="154"/>
                  </a:cubicBezTo>
                  <a:lnTo>
                    <a:pt x="191" y="155"/>
                  </a:lnTo>
                  <a:cubicBezTo>
                    <a:pt x="196" y="165"/>
                    <a:pt x="195" y="169"/>
                    <a:pt x="192" y="169"/>
                  </a:cubicBezTo>
                  <a:cubicBezTo>
                    <a:pt x="190" y="169"/>
                    <a:pt x="188" y="169"/>
                    <a:pt x="186" y="167"/>
                  </a:cubicBezTo>
                  <a:cubicBezTo>
                    <a:pt x="184" y="168"/>
                    <a:pt x="183" y="169"/>
                    <a:pt x="186" y="176"/>
                  </a:cubicBezTo>
                  <a:cubicBezTo>
                    <a:pt x="188" y="180"/>
                    <a:pt x="189" y="182"/>
                    <a:pt x="188" y="182"/>
                  </a:cubicBezTo>
                  <a:cubicBezTo>
                    <a:pt x="188" y="182"/>
                    <a:pt x="187" y="181"/>
                    <a:pt x="184" y="178"/>
                  </a:cubicBezTo>
                  <a:cubicBezTo>
                    <a:pt x="182" y="175"/>
                    <a:pt x="178" y="173"/>
                    <a:pt x="176" y="173"/>
                  </a:cubicBezTo>
                  <a:cubicBezTo>
                    <a:pt x="174" y="173"/>
                    <a:pt x="174" y="175"/>
                    <a:pt x="180" y="182"/>
                  </a:cubicBezTo>
                  <a:lnTo>
                    <a:pt x="173" y="175"/>
                  </a:lnTo>
                  <a:cubicBezTo>
                    <a:pt x="171" y="174"/>
                    <a:pt x="171" y="173"/>
                    <a:pt x="170" y="173"/>
                  </a:cubicBezTo>
                  <a:lnTo>
                    <a:pt x="170" y="173"/>
                  </a:lnTo>
                  <a:cubicBezTo>
                    <a:pt x="170" y="173"/>
                    <a:pt x="173" y="178"/>
                    <a:pt x="176" y="183"/>
                  </a:cubicBezTo>
                  <a:cubicBezTo>
                    <a:pt x="181" y="189"/>
                    <a:pt x="183" y="192"/>
                    <a:pt x="183" y="192"/>
                  </a:cubicBezTo>
                  <a:cubicBezTo>
                    <a:pt x="183" y="192"/>
                    <a:pt x="179" y="188"/>
                    <a:pt x="171" y="177"/>
                  </a:cubicBezTo>
                  <a:cubicBezTo>
                    <a:pt x="165" y="170"/>
                    <a:pt x="162" y="167"/>
                    <a:pt x="161" y="167"/>
                  </a:cubicBezTo>
                  <a:lnTo>
                    <a:pt x="161" y="167"/>
                  </a:lnTo>
                  <a:cubicBezTo>
                    <a:pt x="161" y="167"/>
                    <a:pt x="162" y="169"/>
                    <a:pt x="164" y="172"/>
                  </a:cubicBezTo>
                  <a:cubicBezTo>
                    <a:pt x="167" y="177"/>
                    <a:pt x="170" y="182"/>
                    <a:pt x="170" y="182"/>
                  </a:cubicBezTo>
                  <a:cubicBezTo>
                    <a:pt x="169" y="182"/>
                    <a:pt x="169" y="181"/>
                    <a:pt x="167" y="180"/>
                  </a:cubicBezTo>
                  <a:lnTo>
                    <a:pt x="167" y="180"/>
                  </a:lnTo>
                  <a:cubicBezTo>
                    <a:pt x="166" y="181"/>
                    <a:pt x="165" y="181"/>
                    <a:pt x="175" y="194"/>
                  </a:cubicBezTo>
                  <a:cubicBezTo>
                    <a:pt x="181" y="200"/>
                    <a:pt x="180" y="201"/>
                    <a:pt x="178" y="201"/>
                  </a:cubicBezTo>
                  <a:cubicBezTo>
                    <a:pt x="175" y="198"/>
                    <a:pt x="172" y="193"/>
                    <a:pt x="169" y="189"/>
                  </a:cubicBezTo>
                  <a:lnTo>
                    <a:pt x="167" y="190"/>
                  </a:lnTo>
                  <a:cubicBezTo>
                    <a:pt x="167" y="190"/>
                    <a:pt x="160" y="184"/>
                    <a:pt x="155" y="178"/>
                  </a:cubicBezTo>
                  <a:cubicBezTo>
                    <a:pt x="153" y="176"/>
                    <a:pt x="151" y="175"/>
                    <a:pt x="151" y="175"/>
                  </a:cubicBezTo>
                  <a:lnTo>
                    <a:pt x="151" y="175"/>
                  </a:lnTo>
                  <a:cubicBezTo>
                    <a:pt x="150" y="175"/>
                    <a:pt x="153" y="178"/>
                    <a:pt x="159" y="185"/>
                  </a:cubicBezTo>
                  <a:cubicBezTo>
                    <a:pt x="169" y="198"/>
                    <a:pt x="169" y="198"/>
                    <a:pt x="168" y="199"/>
                  </a:cubicBezTo>
                  <a:cubicBezTo>
                    <a:pt x="168" y="199"/>
                    <a:pt x="168" y="199"/>
                    <a:pt x="167" y="199"/>
                  </a:cubicBezTo>
                  <a:cubicBezTo>
                    <a:pt x="166" y="199"/>
                    <a:pt x="165" y="198"/>
                    <a:pt x="162" y="194"/>
                  </a:cubicBezTo>
                  <a:cubicBezTo>
                    <a:pt x="158" y="189"/>
                    <a:pt x="156" y="188"/>
                    <a:pt x="156" y="188"/>
                  </a:cubicBezTo>
                  <a:cubicBezTo>
                    <a:pt x="155" y="188"/>
                    <a:pt x="155" y="188"/>
                    <a:pt x="155" y="189"/>
                  </a:cubicBezTo>
                  <a:cubicBezTo>
                    <a:pt x="153" y="191"/>
                    <a:pt x="165" y="211"/>
                    <a:pt x="175" y="224"/>
                  </a:cubicBezTo>
                  <a:cubicBezTo>
                    <a:pt x="180" y="231"/>
                    <a:pt x="183" y="234"/>
                    <a:pt x="182" y="234"/>
                  </a:cubicBezTo>
                  <a:cubicBezTo>
                    <a:pt x="182" y="234"/>
                    <a:pt x="180" y="231"/>
                    <a:pt x="174" y="224"/>
                  </a:cubicBezTo>
                  <a:cubicBezTo>
                    <a:pt x="171" y="221"/>
                    <a:pt x="169" y="219"/>
                    <a:pt x="168" y="219"/>
                  </a:cubicBezTo>
                  <a:cubicBezTo>
                    <a:pt x="168" y="219"/>
                    <a:pt x="168" y="220"/>
                    <a:pt x="167" y="220"/>
                  </a:cubicBezTo>
                  <a:cubicBezTo>
                    <a:pt x="163" y="213"/>
                    <a:pt x="163" y="213"/>
                    <a:pt x="164" y="212"/>
                  </a:cubicBezTo>
                  <a:lnTo>
                    <a:pt x="158" y="205"/>
                  </a:lnTo>
                  <a:cubicBezTo>
                    <a:pt x="153" y="200"/>
                    <a:pt x="150" y="197"/>
                    <a:pt x="150" y="197"/>
                  </a:cubicBezTo>
                  <a:lnTo>
                    <a:pt x="150" y="197"/>
                  </a:lnTo>
                  <a:cubicBezTo>
                    <a:pt x="149" y="197"/>
                    <a:pt x="151" y="201"/>
                    <a:pt x="156" y="208"/>
                  </a:cubicBezTo>
                  <a:cubicBezTo>
                    <a:pt x="158" y="211"/>
                    <a:pt x="159" y="213"/>
                    <a:pt x="159" y="213"/>
                  </a:cubicBezTo>
                  <a:cubicBezTo>
                    <a:pt x="159" y="213"/>
                    <a:pt x="158" y="211"/>
                    <a:pt x="155" y="209"/>
                  </a:cubicBezTo>
                  <a:cubicBezTo>
                    <a:pt x="150" y="205"/>
                    <a:pt x="146" y="201"/>
                    <a:pt x="146" y="201"/>
                  </a:cubicBezTo>
                  <a:lnTo>
                    <a:pt x="146" y="201"/>
                  </a:lnTo>
                  <a:cubicBezTo>
                    <a:pt x="146" y="201"/>
                    <a:pt x="146" y="202"/>
                    <a:pt x="148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7" y="204"/>
                    <a:pt x="144" y="204"/>
                    <a:pt x="140" y="200"/>
                  </a:cubicBezTo>
                  <a:lnTo>
                    <a:pt x="140" y="200"/>
                  </a:lnTo>
                  <a:cubicBezTo>
                    <a:pt x="138" y="201"/>
                    <a:pt x="138" y="201"/>
                    <a:pt x="142" y="208"/>
                  </a:cubicBezTo>
                  <a:cubicBezTo>
                    <a:pt x="148" y="213"/>
                    <a:pt x="147" y="214"/>
                    <a:pt x="147" y="214"/>
                  </a:cubicBezTo>
                  <a:cubicBezTo>
                    <a:pt x="146" y="215"/>
                    <a:pt x="145" y="215"/>
                    <a:pt x="150" y="222"/>
                  </a:cubicBezTo>
                  <a:cubicBezTo>
                    <a:pt x="156" y="228"/>
                    <a:pt x="160" y="235"/>
                    <a:pt x="159" y="236"/>
                  </a:cubicBezTo>
                  <a:cubicBezTo>
                    <a:pt x="161" y="239"/>
                    <a:pt x="162" y="241"/>
                    <a:pt x="161" y="241"/>
                  </a:cubicBezTo>
                  <a:cubicBezTo>
                    <a:pt x="160" y="241"/>
                    <a:pt x="158" y="238"/>
                    <a:pt x="151" y="231"/>
                  </a:cubicBezTo>
                  <a:cubicBezTo>
                    <a:pt x="148" y="227"/>
                    <a:pt x="146" y="226"/>
                    <a:pt x="145" y="226"/>
                  </a:cubicBezTo>
                  <a:cubicBezTo>
                    <a:pt x="144" y="226"/>
                    <a:pt x="144" y="226"/>
                    <a:pt x="144" y="227"/>
                  </a:cubicBezTo>
                  <a:cubicBezTo>
                    <a:pt x="144" y="227"/>
                    <a:pt x="144" y="227"/>
                    <a:pt x="137" y="221"/>
                  </a:cubicBezTo>
                  <a:cubicBezTo>
                    <a:pt x="135" y="220"/>
                    <a:pt x="135" y="219"/>
                    <a:pt x="135" y="219"/>
                  </a:cubicBezTo>
                  <a:lnTo>
                    <a:pt x="135" y="219"/>
                  </a:lnTo>
                  <a:cubicBezTo>
                    <a:pt x="134" y="219"/>
                    <a:pt x="138" y="224"/>
                    <a:pt x="141" y="228"/>
                  </a:cubicBezTo>
                  <a:lnTo>
                    <a:pt x="153" y="240"/>
                  </a:lnTo>
                  <a:cubicBezTo>
                    <a:pt x="146" y="236"/>
                    <a:pt x="140" y="230"/>
                    <a:pt x="135" y="223"/>
                  </a:cubicBezTo>
                  <a:cubicBezTo>
                    <a:pt x="129" y="218"/>
                    <a:pt x="126" y="215"/>
                    <a:pt x="126" y="215"/>
                  </a:cubicBezTo>
                  <a:lnTo>
                    <a:pt x="126" y="215"/>
                  </a:lnTo>
                  <a:cubicBezTo>
                    <a:pt x="126" y="215"/>
                    <a:pt x="129" y="218"/>
                    <a:pt x="135" y="224"/>
                  </a:cubicBezTo>
                  <a:cubicBezTo>
                    <a:pt x="138" y="229"/>
                    <a:pt x="142" y="234"/>
                    <a:pt x="140" y="234"/>
                  </a:cubicBezTo>
                  <a:cubicBezTo>
                    <a:pt x="140" y="234"/>
                    <a:pt x="139" y="233"/>
                    <a:pt x="137" y="232"/>
                  </a:cubicBezTo>
                  <a:cubicBezTo>
                    <a:pt x="136" y="233"/>
                    <a:pt x="136" y="233"/>
                    <a:pt x="135" y="233"/>
                  </a:cubicBezTo>
                  <a:cubicBezTo>
                    <a:pt x="134" y="233"/>
                    <a:pt x="132" y="232"/>
                    <a:pt x="129" y="229"/>
                  </a:cubicBezTo>
                  <a:cubicBezTo>
                    <a:pt x="127" y="227"/>
                    <a:pt x="126" y="227"/>
                    <a:pt x="126" y="227"/>
                  </a:cubicBezTo>
                  <a:lnTo>
                    <a:pt x="126" y="227"/>
                  </a:lnTo>
                  <a:cubicBezTo>
                    <a:pt x="125" y="227"/>
                    <a:pt x="128" y="230"/>
                    <a:pt x="128" y="230"/>
                  </a:cubicBezTo>
                  <a:cubicBezTo>
                    <a:pt x="131" y="234"/>
                    <a:pt x="131" y="236"/>
                    <a:pt x="130" y="236"/>
                  </a:cubicBezTo>
                  <a:cubicBezTo>
                    <a:pt x="129" y="236"/>
                    <a:pt x="127" y="235"/>
                    <a:pt x="123" y="233"/>
                  </a:cubicBezTo>
                  <a:cubicBezTo>
                    <a:pt x="117" y="229"/>
                    <a:pt x="113" y="227"/>
                    <a:pt x="112" y="227"/>
                  </a:cubicBezTo>
                  <a:lnTo>
                    <a:pt x="112" y="227"/>
                  </a:lnTo>
                  <a:cubicBezTo>
                    <a:pt x="111" y="227"/>
                    <a:pt x="114" y="230"/>
                    <a:pt x="120" y="236"/>
                  </a:cubicBezTo>
                  <a:cubicBezTo>
                    <a:pt x="123" y="240"/>
                    <a:pt x="127" y="243"/>
                    <a:pt x="126" y="243"/>
                  </a:cubicBezTo>
                  <a:cubicBezTo>
                    <a:pt x="126" y="243"/>
                    <a:pt x="124" y="241"/>
                    <a:pt x="119" y="237"/>
                  </a:cubicBezTo>
                  <a:cubicBezTo>
                    <a:pt x="117" y="235"/>
                    <a:pt x="116" y="235"/>
                    <a:pt x="116" y="235"/>
                  </a:cubicBezTo>
                  <a:lnTo>
                    <a:pt x="116" y="235"/>
                  </a:lnTo>
                  <a:cubicBezTo>
                    <a:pt x="115" y="235"/>
                    <a:pt x="119" y="240"/>
                    <a:pt x="121" y="245"/>
                  </a:cubicBezTo>
                  <a:cubicBezTo>
                    <a:pt x="127" y="251"/>
                    <a:pt x="138" y="264"/>
                    <a:pt x="144" y="269"/>
                  </a:cubicBezTo>
                  <a:cubicBezTo>
                    <a:pt x="150" y="276"/>
                    <a:pt x="153" y="279"/>
                    <a:pt x="153" y="279"/>
                  </a:cubicBezTo>
                  <a:cubicBezTo>
                    <a:pt x="152" y="279"/>
                    <a:pt x="151" y="278"/>
                    <a:pt x="148" y="276"/>
                  </a:cubicBezTo>
                  <a:cubicBezTo>
                    <a:pt x="142" y="274"/>
                    <a:pt x="138" y="270"/>
                    <a:pt x="135" y="266"/>
                  </a:cubicBezTo>
                  <a:cubicBezTo>
                    <a:pt x="129" y="260"/>
                    <a:pt x="130" y="259"/>
                    <a:pt x="130" y="259"/>
                  </a:cubicBezTo>
                  <a:lnTo>
                    <a:pt x="131" y="258"/>
                  </a:lnTo>
                  <a:cubicBezTo>
                    <a:pt x="126" y="253"/>
                    <a:pt x="121" y="248"/>
                    <a:pt x="118" y="248"/>
                  </a:cubicBezTo>
                  <a:cubicBezTo>
                    <a:pt x="118" y="248"/>
                    <a:pt x="118" y="248"/>
                    <a:pt x="118" y="248"/>
                  </a:cubicBezTo>
                  <a:cubicBezTo>
                    <a:pt x="115" y="245"/>
                    <a:pt x="113" y="244"/>
                    <a:pt x="113" y="244"/>
                  </a:cubicBezTo>
                  <a:lnTo>
                    <a:pt x="113" y="244"/>
                  </a:lnTo>
                  <a:cubicBezTo>
                    <a:pt x="112" y="244"/>
                    <a:pt x="114" y="246"/>
                    <a:pt x="117" y="249"/>
                  </a:cubicBezTo>
                  <a:cubicBezTo>
                    <a:pt x="113" y="247"/>
                    <a:pt x="111" y="246"/>
                    <a:pt x="110" y="246"/>
                  </a:cubicBezTo>
                  <a:cubicBezTo>
                    <a:pt x="108" y="246"/>
                    <a:pt x="108" y="246"/>
                    <a:pt x="107" y="247"/>
                  </a:cubicBezTo>
                  <a:cubicBezTo>
                    <a:pt x="106" y="247"/>
                    <a:pt x="105" y="248"/>
                    <a:pt x="104" y="248"/>
                  </a:cubicBezTo>
                  <a:cubicBezTo>
                    <a:pt x="102" y="248"/>
                    <a:pt x="100" y="247"/>
                    <a:pt x="97" y="245"/>
                  </a:cubicBezTo>
                  <a:lnTo>
                    <a:pt x="97" y="245"/>
                  </a:lnTo>
                  <a:cubicBezTo>
                    <a:pt x="95" y="246"/>
                    <a:pt x="94" y="247"/>
                    <a:pt x="100" y="252"/>
                  </a:cubicBezTo>
                  <a:cubicBezTo>
                    <a:pt x="108" y="259"/>
                    <a:pt x="110" y="263"/>
                    <a:pt x="109" y="263"/>
                  </a:cubicBezTo>
                  <a:cubicBezTo>
                    <a:pt x="109" y="263"/>
                    <a:pt x="108" y="261"/>
                    <a:pt x="105" y="259"/>
                  </a:cubicBezTo>
                  <a:cubicBezTo>
                    <a:pt x="100" y="255"/>
                    <a:pt x="95" y="252"/>
                    <a:pt x="90" y="252"/>
                  </a:cubicBezTo>
                  <a:cubicBezTo>
                    <a:pt x="85" y="252"/>
                    <a:pt x="82" y="257"/>
                    <a:pt x="89" y="264"/>
                  </a:cubicBezTo>
                  <a:lnTo>
                    <a:pt x="88" y="265"/>
                  </a:lnTo>
                  <a:cubicBezTo>
                    <a:pt x="85" y="264"/>
                    <a:pt x="83" y="263"/>
                    <a:pt x="82" y="263"/>
                  </a:cubicBezTo>
                  <a:cubicBezTo>
                    <a:pt x="78" y="263"/>
                    <a:pt x="77" y="266"/>
                    <a:pt x="81" y="270"/>
                  </a:cubicBezTo>
                  <a:lnTo>
                    <a:pt x="79" y="273"/>
                  </a:lnTo>
                  <a:cubicBezTo>
                    <a:pt x="76" y="271"/>
                    <a:pt x="74" y="270"/>
                    <a:pt x="73" y="270"/>
                  </a:cubicBezTo>
                  <a:cubicBezTo>
                    <a:pt x="72" y="270"/>
                    <a:pt x="73" y="272"/>
                    <a:pt x="76" y="276"/>
                  </a:cubicBezTo>
                  <a:cubicBezTo>
                    <a:pt x="79" y="280"/>
                    <a:pt x="84" y="284"/>
                    <a:pt x="84" y="284"/>
                  </a:cubicBezTo>
                  <a:cubicBezTo>
                    <a:pt x="84" y="284"/>
                    <a:pt x="83" y="283"/>
                    <a:pt x="81" y="282"/>
                  </a:cubicBezTo>
                  <a:cubicBezTo>
                    <a:pt x="78" y="279"/>
                    <a:pt x="76" y="278"/>
                    <a:pt x="75" y="278"/>
                  </a:cubicBezTo>
                  <a:cubicBezTo>
                    <a:pt x="74" y="278"/>
                    <a:pt x="72" y="279"/>
                    <a:pt x="71" y="281"/>
                  </a:cubicBezTo>
                  <a:cubicBezTo>
                    <a:pt x="68" y="283"/>
                    <a:pt x="68" y="283"/>
                    <a:pt x="75" y="288"/>
                  </a:cubicBezTo>
                  <a:cubicBezTo>
                    <a:pt x="76" y="291"/>
                    <a:pt x="76" y="292"/>
                    <a:pt x="75" y="292"/>
                  </a:cubicBezTo>
                  <a:cubicBezTo>
                    <a:pt x="74" y="292"/>
                    <a:pt x="70" y="289"/>
                    <a:pt x="66" y="285"/>
                  </a:cubicBezTo>
                  <a:cubicBezTo>
                    <a:pt x="61" y="280"/>
                    <a:pt x="58" y="278"/>
                    <a:pt x="57" y="278"/>
                  </a:cubicBezTo>
                  <a:lnTo>
                    <a:pt x="57" y="278"/>
                  </a:lnTo>
                  <a:cubicBezTo>
                    <a:pt x="56" y="278"/>
                    <a:pt x="60" y="282"/>
                    <a:pt x="71" y="292"/>
                  </a:cubicBezTo>
                  <a:cubicBezTo>
                    <a:pt x="78" y="299"/>
                    <a:pt x="80" y="302"/>
                    <a:pt x="79" y="302"/>
                  </a:cubicBezTo>
                  <a:cubicBezTo>
                    <a:pt x="78" y="302"/>
                    <a:pt x="76" y="301"/>
                    <a:pt x="74" y="300"/>
                  </a:cubicBezTo>
                  <a:cubicBezTo>
                    <a:pt x="68" y="294"/>
                    <a:pt x="70" y="293"/>
                    <a:pt x="70" y="293"/>
                  </a:cubicBezTo>
                  <a:lnTo>
                    <a:pt x="57" y="282"/>
                  </a:lnTo>
                  <a:lnTo>
                    <a:pt x="57" y="282"/>
                  </a:lnTo>
                  <a:cubicBezTo>
                    <a:pt x="57" y="283"/>
                    <a:pt x="57" y="283"/>
                    <a:pt x="63" y="288"/>
                  </a:cubicBezTo>
                  <a:cubicBezTo>
                    <a:pt x="63" y="288"/>
                    <a:pt x="62" y="290"/>
                    <a:pt x="67" y="295"/>
                  </a:cubicBezTo>
                  <a:cubicBezTo>
                    <a:pt x="73" y="302"/>
                    <a:pt x="79" y="306"/>
                    <a:pt x="85" y="311"/>
                  </a:cubicBezTo>
                  <a:cubicBezTo>
                    <a:pt x="92" y="316"/>
                    <a:pt x="92" y="316"/>
                    <a:pt x="91" y="318"/>
                  </a:cubicBezTo>
                  <a:cubicBezTo>
                    <a:pt x="84" y="313"/>
                    <a:pt x="77" y="309"/>
                    <a:pt x="72" y="302"/>
                  </a:cubicBezTo>
                  <a:cubicBezTo>
                    <a:pt x="73" y="302"/>
                    <a:pt x="66" y="296"/>
                    <a:pt x="61" y="291"/>
                  </a:cubicBezTo>
                  <a:cubicBezTo>
                    <a:pt x="60" y="290"/>
                    <a:pt x="59" y="289"/>
                    <a:pt x="59" y="289"/>
                  </a:cubicBezTo>
                  <a:lnTo>
                    <a:pt x="59" y="289"/>
                  </a:lnTo>
                  <a:cubicBezTo>
                    <a:pt x="57" y="289"/>
                    <a:pt x="65" y="301"/>
                    <a:pt x="75" y="311"/>
                  </a:cubicBezTo>
                  <a:cubicBezTo>
                    <a:pt x="72" y="309"/>
                    <a:pt x="74" y="310"/>
                    <a:pt x="68" y="305"/>
                  </a:cubicBezTo>
                  <a:cubicBezTo>
                    <a:pt x="65" y="303"/>
                    <a:pt x="63" y="302"/>
                    <a:pt x="62" y="302"/>
                  </a:cubicBezTo>
                  <a:cubicBezTo>
                    <a:pt x="61" y="302"/>
                    <a:pt x="60" y="302"/>
                    <a:pt x="59" y="303"/>
                  </a:cubicBezTo>
                  <a:cubicBezTo>
                    <a:pt x="58" y="305"/>
                    <a:pt x="57" y="305"/>
                    <a:pt x="64" y="311"/>
                  </a:cubicBezTo>
                  <a:cubicBezTo>
                    <a:pt x="70" y="315"/>
                    <a:pt x="76" y="321"/>
                    <a:pt x="75" y="322"/>
                  </a:cubicBezTo>
                  <a:cubicBezTo>
                    <a:pt x="75" y="322"/>
                    <a:pt x="75" y="322"/>
                    <a:pt x="76" y="322"/>
                  </a:cubicBezTo>
                  <a:cubicBezTo>
                    <a:pt x="77" y="322"/>
                    <a:pt x="84" y="327"/>
                    <a:pt x="89" y="331"/>
                  </a:cubicBezTo>
                  <a:lnTo>
                    <a:pt x="74" y="323"/>
                  </a:lnTo>
                  <a:cubicBezTo>
                    <a:pt x="63" y="316"/>
                    <a:pt x="56" y="312"/>
                    <a:pt x="53" y="312"/>
                  </a:cubicBezTo>
                  <a:cubicBezTo>
                    <a:pt x="52" y="312"/>
                    <a:pt x="51" y="313"/>
                    <a:pt x="51" y="313"/>
                  </a:cubicBezTo>
                  <a:cubicBezTo>
                    <a:pt x="50" y="314"/>
                    <a:pt x="49" y="316"/>
                    <a:pt x="47" y="316"/>
                  </a:cubicBezTo>
                  <a:cubicBezTo>
                    <a:pt x="45" y="316"/>
                    <a:pt x="43" y="315"/>
                    <a:pt x="40" y="313"/>
                  </a:cubicBezTo>
                  <a:lnTo>
                    <a:pt x="40" y="313"/>
                  </a:lnTo>
                  <a:cubicBezTo>
                    <a:pt x="38" y="314"/>
                    <a:pt x="38" y="315"/>
                    <a:pt x="45" y="320"/>
                  </a:cubicBezTo>
                  <a:lnTo>
                    <a:pt x="43" y="321"/>
                  </a:lnTo>
                  <a:cubicBezTo>
                    <a:pt x="40" y="320"/>
                    <a:pt x="38" y="319"/>
                    <a:pt x="37" y="319"/>
                  </a:cubicBezTo>
                  <a:cubicBezTo>
                    <a:pt x="36" y="319"/>
                    <a:pt x="37" y="320"/>
                    <a:pt x="40" y="323"/>
                  </a:cubicBezTo>
                  <a:cubicBezTo>
                    <a:pt x="43" y="326"/>
                    <a:pt x="44" y="327"/>
                    <a:pt x="43" y="327"/>
                  </a:cubicBezTo>
                  <a:cubicBezTo>
                    <a:pt x="42" y="327"/>
                    <a:pt x="39" y="325"/>
                    <a:pt x="39" y="325"/>
                  </a:cubicBezTo>
                  <a:cubicBezTo>
                    <a:pt x="33" y="322"/>
                    <a:pt x="29" y="320"/>
                    <a:pt x="29" y="320"/>
                  </a:cubicBezTo>
                  <a:lnTo>
                    <a:pt x="29" y="320"/>
                  </a:lnTo>
                  <a:cubicBezTo>
                    <a:pt x="28" y="320"/>
                    <a:pt x="33" y="323"/>
                    <a:pt x="45" y="331"/>
                  </a:cubicBezTo>
                  <a:cubicBezTo>
                    <a:pt x="49" y="335"/>
                    <a:pt x="54" y="338"/>
                    <a:pt x="59" y="339"/>
                  </a:cubicBezTo>
                  <a:lnTo>
                    <a:pt x="62" y="338"/>
                  </a:lnTo>
                  <a:lnTo>
                    <a:pt x="66" y="344"/>
                  </a:lnTo>
                  <a:cubicBezTo>
                    <a:pt x="65" y="346"/>
                    <a:pt x="71" y="351"/>
                    <a:pt x="77" y="357"/>
                  </a:cubicBezTo>
                  <a:cubicBezTo>
                    <a:pt x="77" y="357"/>
                    <a:pt x="83" y="361"/>
                    <a:pt x="83" y="362"/>
                  </a:cubicBezTo>
                  <a:cubicBezTo>
                    <a:pt x="83" y="362"/>
                    <a:pt x="76" y="357"/>
                    <a:pt x="70" y="352"/>
                  </a:cubicBezTo>
                  <a:cubicBezTo>
                    <a:pt x="64" y="347"/>
                    <a:pt x="57" y="341"/>
                    <a:pt x="52" y="337"/>
                  </a:cubicBezTo>
                  <a:cubicBezTo>
                    <a:pt x="44" y="331"/>
                    <a:pt x="38" y="328"/>
                    <a:pt x="36" y="328"/>
                  </a:cubicBezTo>
                  <a:cubicBezTo>
                    <a:pt x="35" y="328"/>
                    <a:pt x="37" y="330"/>
                    <a:pt x="43" y="334"/>
                  </a:cubicBezTo>
                  <a:cubicBezTo>
                    <a:pt x="42" y="335"/>
                    <a:pt x="42" y="335"/>
                    <a:pt x="42" y="335"/>
                  </a:cubicBezTo>
                  <a:cubicBezTo>
                    <a:pt x="41" y="335"/>
                    <a:pt x="39" y="334"/>
                    <a:pt x="35" y="331"/>
                  </a:cubicBezTo>
                  <a:cubicBezTo>
                    <a:pt x="32" y="329"/>
                    <a:pt x="30" y="328"/>
                    <a:pt x="30" y="328"/>
                  </a:cubicBezTo>
                  <a:lnTo>
                    <a:pt x="30" y="328"/>
                  </a:lnTo>
                  <a:cubicBezTo>
                    <a:pt x="29" y="328"/>
                    <a:pt x="32" y="331"/>
                    <a:pt x="39" y="338"/>
                  </a:cubicBezTo>
                  <a:cubicBezTo>
                    <a:pt x="46" y="343"/>
                    <a:pt x="49" y="346"/>
                    <a:pt x="48" y="346"/>
                  </a:cubicBezTo>
                  <a:cubicBezTo>
                    <a:pt x="47" y="346"/>
                    <a:pt x="44" y="344"/>
                    <a:pt x="37" y="340"/>
                  </a:cubicBezTo>
                  <a:cubicBezTo>
                    <a:pt x="31" y="336"/>
                    <a:pt x="27" y="334"/>
                    <a:pt x="25" y="334"/>
                  </a:cubicBezTo>
                  <a:cubicBezTo>
                    <a:pt x="23" y="334"/>
                    <a:pt x="23" y="336"/>
                    <a:pt x="27" y="339"/>
                  </a:cubicBezTo>
                  <a:cubicBezTo>
                    <a:pt x="36" y="346"/>
                    <a:pt x="38" y="349"/>
                    <a:pt x="36" y="349"/>
                  </a:cubicBezTo>
                  <a:cubicBezTo>
                    <a:pt x="35" y="349"/>
                    <a:pt x="34" y="348"/>
                    <a:pt x="31" y="347"/>
                  </a:cubicBezTo>
                  <a:cubicBezTo>
                    <a:pt x="29" y="345"/>
                    <a:pt x="27" y="344"/>
                    <a:pt x="26" y="344"/>
                  </a:cubicBezTo>
                  <a:cubicBezTo>
                    <a:pt x="25" y="344"/>
                    <a:pt x="26" y="346"/>
                    <a:pt x="29" y="349"/>
                  </a:cubicBezTo>
                  <a:cubicBezTo>
                    <a:pt x="25" y="346"/>
                    <a:pt x="21" y="344"/>
                    <a:pt x="20" y="344"/>
                  </a:cubicBezTo>
                  <a:cubicBezTo>
                    <a:pt x="19" y="344"/>
                    <a:pt x="19" y="345"/>
                    <a:pt x="21" y="347"/>
                  </a:cubicBezTo>
                  <a:cubicBezTo>
                    <a:pt x="21" y="347"/>
                    <a:pt x="21" y="347"/>
                    <a:pt x="28" y="351"/>
                  </a:cubicBezTo>
                  <a:lnTo>
                    <a:pt x="40" y="362"/>
                  </a:lnTo>
                  <a:cubicBezTo>
                    <a:pt x="45" y="365"/>
                    <a:pt x="51" y="367"/>
                    <a:pt x="54" y="370"/>
                  </a:cubicBezTo>
                  <a:cubicBezTo>
                    <a:pt x="56" y="372"/>
                    <a:pt x="57" y="373"/>
                    <a:pt x="55" y="373"/>
                  </a:cubicBezTo>
                  <a:cubicBezTo>
                    <a:pt x="53" y="373"/>
                    <a:pt x="44" y="369"/>
                    <a:pt x="30" y="361"/>
                  </a:cubicBezTo>
                  <a:lnTo>
                    <a:pt x="16" y="353"/>
                  </a:lnTo>
                  <a:lnTo>
                    <a:pt x="16" y="353"/>
                  </a:lnTo>
                  <a:lnTo>
                    <a:pt x="29" y="362"/>
                  </a:lnTo>
                  <a:cubicBezTo>
                    <a:pt x="29" y="363"/>
                    <a:pt x="29" y="363"/>
                    <a:pt x="29" y="363"/>
                  </a:cubicBezTo>
                  <a:cubicBezTo>
                    <a:pt x="28" y="363"/>
                    <a:pt x="26" y="362"/>
                    <a:pt x="21" y="359"/>
                  </a:cubicBezTo>
                  <a:cubicBezTo>
                    <a:pt x="17" y="356"/>
                    <a:pt x="15" y="355"/>
                    <a:pt x="15" y="355"/>
                  </a:cubicBezTo>
                  <a:cubicBezTo>
                    <a:pt x="15" y="355"/>
                    <a:pt x="15" y="355"/>
                    <a:pt x="15" y="356"/>
                  </a:cubicBezTo>
                  <a:cubicBezTo>
                    <a:pt x="15" y="356"/>
                    <a:pt x="13" y="357"/>
                    <a:pt x="20" y="361"/>
                  </a:cubicBezTo>
                  <a:cubicBezTo>
                    <a:pt x="29" y="367"/>
                    <a:pt x="32" y="369"/>
                    <a:pt x="31" y="369"/>
                  </a:cubicBezTo>
                  <a:cubicBezTo>
                    <a:pt x="31" y="369"/>
                    <a:pt x="30" y="368"/>
                    <a:pt x="27" y="367"/>
                  </a:cubicBezTo>
                  <a:cubicBezTo>
                    <a:pt x="20" y="363"/>
                    <a:pt x="17" y="361"/>
                    <a:pt x="16" y="361"/>
                  </a:cubicBezTo>
                  <a:cubicBezTo>
                    <a:pt x="15" y="361"/>
                    <a:pt x="18" y="364"/>
                    <a:pt x="25" y="369"/>
                  </a:cubicBezTo>
                  <a:cubicBezTo>
                    <a:pt x="31" y="374"/>
                    <a:pt x="35" y="376"/>
                    <a:pt x="35" y="376"/>
                  </a:cubicBezTo>
                  <a:cubicBezTo>
                    <a:pt x="35" y="376"/>
                    <a:pt x="31" y="374"/>
                    <a:pt x="24" y="369"/>
                  </a:cubicBezTo>
                  <a:cubicBezTo>
                    <a:pt x="20" y="366"/>
                    <a:pt x="15" y="364"/>
                    <a:pt x="9" y="362"/>
                  </a:cubicBezTo>
                  <a:lnTo>
                    <a:pt x="9" y="362"/>
                  </a:lnTo>
                  <a:lnTo>
                    <a:pt x="16" y="367"/>
                  </a:lnTo>
                  <a:cubicBezTo>
                    <a:pt x="24" y="372"/>
                    <a:pt x="27" y="375"/>
                    <a:pt x="27" y="375"/>
                  </a:cubicBezTo>
                  <a:cubicBezTo>
                    <a:pt x="26" y="375"/>
                    <a:pt x="24" y="374"/>
                    <a:pt x="21" y="373"/>
                  </a:cubicBezTo>
                  <a:cubicBezTo>
                    <a:pt x="19" y="371"/>
                    <a:pt x="17" y="370"/>
                    <a:pt x="16" y="370"/>
                  </a:cubicBezTo>
                  <a:cubicBezTo>
                    <a:pt x="16" y="370"/>
                    <a:pt x="17" y="371"/>
                    <a:pt x="20" y="375"/>
                  </a:cubicBezTo>
                  <a:cubicBezTo>
                    <a:pt x="20" y="375"/>
                    <a:pt x="19" y="376"/>
                    <a:pt x="18" y="376"/>
                  </a:cubicBezTo>
                  <a:cubicBezTo>
                    <a:pt x="17" y="376"/>
                    <a:pt x="15" y="375"/>
                    <a:pt x="11" y="373"/>
                  </a:cubicBezTo>
                  <a:cubicBezTo>
                    <a:pt x="5" y="368"/>
                    <a:pt x="1" y="366"/>
                    <a:pt x="1" y="366"/>
                  </a:cubicBezTo>
                  <a:lnTo>
                    <a:pt x="1" y="366"/>
                  </a:lnTo>
                  <a:cubicBezTo>
                    <a:pt x="1" y="366"/>
                    <a:pt x="4" y="368"/>
                    <a:pt x="11" y="374"/>
                  </a:cubicBezTo>
                  <a:cubicBezTo>
                    <a:pt x="15" y="376"/>
                    <a:pt x="16" y="377"/>
                    <a:pt x="15" y="377"/>
                  </a:cubicBezTo>
                  <a:cubicBezTo>
                    <a:pt x="14" y="377"/>
                    <a:pt x="12" y="377"/>
                    <a:pt x="9" y="376"/>
                  </a:cubicBezTo>
                  <a:cubicBezTo>
                    <a:pt x="5" y="374"/>
                    <a:pt x="3" y="373"/>
                    <a:pt x="3" y="373"/>
                  </a:cubicBezTo>
                  <a:lnTo>
                    <a:pt x="3" y="373"/>
                  </a:lnTo>
                  <a:cubicBezTo>
                    <a:pt x="3" y="373"/>
                    <a:pt x="4" y="375"/>
                    <a:pt x="8" y="377"/>
                  </a:cubicBezTo>
                  <a:cubicBezTo>
                    <a:pt x="15" y="383"/>
                    <a:pt x="21" y="387"/>
                    <a:pt x="29" y="390"/>
                  </a:cubicBezTo>
                  <a:cubicBezTo>
                    <a:pt x="29" y="390"/>
                    <a:pt x="29" y="390"/>
                    <a:pt x="29" y="390"/>
                  </a:cubicBezTo>
                  <a:cubicBezTo>
                    <a:pt x="30" y="390"/>
                    <a:pt x="31" y="391"/>
                    <a:pt x="36" y="394"/>
                  </a:cubicBezTo>
                  <a:lnTo>
                    <a:pt x="35" y="395"/>
                  </a:lnTo>
                  <a:cubicBezTo>
                    <a:pt x="35" y="396"/>
                    <a:pt x="34" y="396"/>
                    <a:pt x="39" y="403"/>
                  </a:cubicBezTo>
                  <a:cubicBezTo>
                    <a:pt x="44" y="407"/>
                    <a:pt x="53" y="414"/>
                    <a:pt x="55" y="414"/>
                  </a:cubicBezTo>
                  <a:cubicBezTo>
                    <a:pt x="55" y="414"/>
                    <a:pt x="55" y="413"/>
                    <a:pt x="54" y="412"/>
                  </a:cubicBezTo>
                  <a:lnTo>
                    <a:pt x="54" y="412"/>
                  </a:lnTo>
                  <a:lnTo>
                    <a:pt x="61" y="415"/>
                  </a:lnTo>
                  <a:cubicBezTo>
                    <a:pt x="71" y="421"/>
                    <a:pt x="76" y="424"/>
                    <a:pt x="77" y="424"/>
                  </a:cubicBezTo>
                  <a:cubicBezTo>
                    <a:pt x="78" y="424"/>
                    <a:pt x="73" y="421"/>
                    <a:pt x="62" y="414"/>
                  </a:cubicBezTo>
                  <a:cubicBezTo>
                    <a:pt x="50" y="406"/>
                    <a:pt x="45" y="403"/>
                    <a:pt x="46" y="403"/>
                  </a:cubicBezTo>
                  <a:lnTo>
                    <a:pt x="46" y="403"/>
                  </a:lnTo>
                  <a:cubicBezTo>
                    <a:pt x="46" y="403"/>
                    <a:pt x="50" y="405"/>
                    <a:pt x="56" y="408"/>
                  </a:cubicBezTo>
                  <a:cubicBezTo>
                    <a:pt x="67" y="416"/>
                    <a:pt x="69" y="416"/>
                    <a:pt x="70" y="416"/>
                  </a:cubicBezTo>
                  <a:cubicBezTo>
                    <a:pt x="70" y="416"/>
                    <a:pt x="70" y="416"/>
                    <a:pt x="71" y="416"/>
                  </a:cubicBezTo>
                  <a:cubicBezTo>
                    <a:pt x="71" y="416"/>
                    <a:pt x="71" y="416"/>
                    <a:pt x="71" y="416"/>
                  </a:cubicBezTo>
                  <a:cubicBezTo>
                    <a:pt x="72" y="416"/>
                    <a:pt x="73" y="417"/>
                    <a:pt x="79" y="420"/>
                  </a:cubicBezTo>
                  <a:cubicBezTo>
                    <a:pt x="82" y="423"/>
                    <a:pt x="88" y="425"/>
                    <a:pt x="93" y="427"/>
                  </a:cubicBezTo>
                  <a:cubicBezTo>
                    <a:pt x="93" y="426"/>
                    <a:pt x="93" y="426"/>
                    <a:pt x="86" y="422"/>
                  </a:cubicBezTo>
                  <a:cubicBezTo>
                    <a:pt x="83" y="420"/>
                    <a:pt x="82" y="419"/>
                    <a:pt x="82" y="419"/>
                  </a:cubicBezTo>
                  <a:lnTo>
                    <a:pt x="82" y="419"/>
                  </a:lnTo>
                  <a:cubicBezTo>
                    <a:pt x="83" y="419"/>
                    <a:pt x="87" y="421"/>
                    <a:pt x="94" y="425"/>
                  </a:cubicBezTo>
                  <a:cubicBezTo>
                    <a:pt x="97" y="427"/>
                    <a:pt x="99" y="427"/>
                    <a:pt x="100" y="427"/>
                  </a:cubicBezTo>
                  <a:cubicBezTo>
                    <a:pt x="100" y="427"/>
                    <a:pt x="97" y="425"/>
                    <a:pt x="89" y="420"/>
                  </a:cubicBezTo>
                  <a:cubicBezTo>
                    <a:pt x="81" y="415"/>
                    <a:pt x="78" y="412"/>
                    <a:pt x="78" y="412"/>
                  </a:cubicBezTo>
                  <a:lnTo>
                    <a:pt x="78" y="412"/>
                  </a:lnTo>
                  <a:cubicBezTo>
                    <a:pt x="79" y="412"/>
                    <a:pt x="83" y="414"/>
                    <a:pt x="90" y="419"/>
                  </a:cubicBezTo>
                  <a:lnTo>
                    <a:pt x="91" y="416"/>
                  </a:lnTo>
                  <a:cubicBezTo>
                    <a:pt x="86" y="413"/>
                    <a:pt x="83" y="410"/>
                    <a:pt x="77" y="407"/>
                  </a:cubicBezTo>
                  <a:cubicBezTo>
                    <a:pt x="69" y="401"/>
                    <a:pt x="66" y="399"/>
                    <a:pt x="67" y="399"/>
                  </a:cubicBezTo>
                  <a:lnTo>
                    <a:pt x="67" y="399"/>
                  </a:lnTo>
                  <a:cubicBezTo>
                    <a:pt x="67" y="399"/>
                    <a:pt x="69" y="400"/>
                    <a:pt x="72" y="402"/>
                  </a:cubicBezTo>
                  <a:cubicBezTo>
                    <a:pt x="79" y="405"/>
                    <a:pt x="85" y="410"/>
                    <a:pt x="85" y="410"/>
                  </a:cubicBezTo>
                  <a:cubicBezTo>
                    <a:pt x="89" y="413"/>
                    <a:pt x="91" y="414"/>
                    <a:pt x="92" y="414"/>
                  </a:cubicBezTo>
                  <a:cubicBezTo>
                    <a:pt x="93" y="414"/>
                    <a:pt x="93" y="413"/>
                    <a:pt x="93" y="413"/>
                  </a:cubicBezTo>
                  <a:cubicBezTo>
                    <a:pt x="94" y="413"/>
                    <a:pt x="95" y="411"/>
                    <a:pt x="89" y="406"/>
                  </a:cubicBezTo>
                  <a:lnTo>
                    <a:pt x="89" y="406"/>
                  </a:lnTo>
                  <a:lnTo>
                    <a:pt x="95" y="411"/>
                  </a:lnTo>
                  <a:cubicBezTo>
                    <a:pt x="95" y="411"/>
                    <a:pt x="96" y="410"/>
                    <a:pt x="96" y="410"/>
                  </a:cubicBezTo>
                  <a:cubicBezTo>
                    <a:pt x="97" y="410"/>
                    <a:pt x="100" y="411"/>
                    <a:pt x="104" y="413"/>
                  </a:cubicBezTo>
                  <a:cubicBezTo>
                    <a:pt x="105" y="413"/>
                    <a:pt x="106" y="414"/>
                    <a:pt x="106" y="414"/>
                  </a:cubicBezTo>
                  <a:cubicBezTo>
                    <a:pt x="109" y="414"/>
                    <a:pt x="98" y="404"/>
                    <a:pt x="85" y="398"/>
                  </a:cubicBezTo>
                  <a:cubicBezTo>
                    <a:pt x="84" y="398"/>
                    <a:pt x="84" y="398"/>
                    <a:pt x="85" y="397"/>
                  </a:cubicBezTo>
                  <a:cubicBezTo>
                    <a:pt x="86" y="396"/>
                    <a:pt x="80" y="392"/>
                    <a:pt x="80" y="392"/>
                  </a:cubicBezTo>
                  <a:cubicBezTo>
                    <a:pt x="73" y="387"/>
                    <a:pt x="73" y="386"/>
                    <a:pt x="74" y="386"/>
                  </a:cubicBezTo>
                  <a:lnTo>
                    <a:pt x="74" y="386"/>
                  </a:lnTo>
                  <a:lnTo>
                    <a:pt x="88" y="395"/>
                  </a:lnTo>
                  <a:cubicBezTo>
                    <a:pt x="98" y="403"/>
                    <a:pt x="105" y="408"/>
                    <a:pt x="106" y="408"/>
                  </a:cubicBezTo>
                  <a:cubicBezTo>
                    <a:pt x="107" y="408"/>
                    <a:pt x="104" y="405"/>
                    <a:pt x="95" y="398"/>
                  </a:cubicBezTo>
                  <a:lnTo>
                    <a:pt x="95" y="398"/>
                  </a:lnTo>
                  <a:lnTo>
                    <a:pt x="102" y="403"/>
                  </a:lnTo>
                  <a:cubicBezTo>
                    <a:pt x="105" y="405"/>
                    <a:pt x="106" y="406"/>
                    <a:pt x="107" y="406"/>
                  </a:cubicBezTo>
                  <a:cubicBezTo>
                    <a:pt x="107" y="406"/>
                    <a:pt x="106" y="404"/>
                    <a:pt x="103" y="401"/>
                  </a:cubicBezTo>
                  <a:cubicBezTo>
                    <a:pt x="98" y="395"/>
                    <a:pt x="91" y="390"/>
                    <a:pt x="84" y="385"/>
                  </a:cubicBezTo>
                  <a:cubicBezTo>
                    <a:pt x="77" y="380"/>
                    <a:pt x="79" y="380"/>
                    <a:pt x="79" y="380"/>
                  </a:cubicBezTo>
                  <a:cubicBezTo>
                    <a:pt x="79" y="380"/>
                    <a:pt x="79" y="380"/>
                    <a:pt x="79" y="380"/>
                  </a:cubicBezTo>
                  <a:cubicBezTo>
                    <a:pt x="79" y="380"/>
                    <a:pt x="81" y="381"/>
                    <a:pt x="85" y="384"/>
                  </a:cubicBezTo>
                  <a:cubicBezTo>
                    <a:pt x="91" y="388"/>
                    <a:pt x="95" y="391"/>
                    <a:pt x="96" y="391"/>
                  </a:cubicBezTo>
                  <a:cubicBezTo>
                    <a:pt x="97" y="391"/>
                    <a:pt x="94" y="388"/>
                    <a:pt x="88" y="381"/>
                  </a:cubicBezTo>
                  <a:lnTo>
                    <a:pt x="88" y="381"/>
                  </a:lnTo>
                  <a:lnTo>
                    <a:pt x="94" y="387"/>
                  </a:lnTo>
                  <a:cubicBezTo>
                    <a:pt x="98" y="390"/>
                    <a:pt x="102" y="392"/>
                    <a:pt x="104" y="392"/>
                  </a:cubicBezTo>
                  <a:cubicBezTo>
                    <a:pt x="105" y="392"/>
                    <a:pt x="105" y="391"/>
                    <a:pt x="103" y="387"/>
                  </a:cubicBezTo>
                  <a:cubicBezTo>
                    <a:pt x="105" y="386"/>
                    <a:pt x="106" y="385"/>
                    <a:pt x="108" y="385"/>
                  </a:cubicBezTo>
                  <a:cubicBezTo>
                    <a:pt x="109" y="385"/>
                    <a:pt x="111" y="386"/>
                    <a:pt x="114" y="388"/>
                  </a:cubicBezTo>
                  <a:cubicBezTo>
                    <a:pt x="115" y="389"/>
                    <a:pt x="116" y="389"/>
                    <a:pt x="116" y="389"/>
                  </a:cubicBezTo>
                  <a:cubicBezTo>
                    <a:pt x="118" y="389"/>
                    <a:pt x="108" y="379"/>
                    <a:pt x="99" y="369"/>
                  </a:cubicBezTo>
                  <a:lnTo>
                    <a:pt x="99" y="369"/>
                  </a:lnTo>
                  <a:cubicBezTo>
                    <a:pt x="103" y="372"/>
                    <a:pt x="104" y="373"/>
                    <a:pt x="105" y="373"/>
                  </a:cubicBezTo>
                  <a:cubicBezTo>
                    <a:pt x="106" y="373"/>
                    <a:pt x="106" y="373"/>
                    <a:pt x="107" y="373"/>
                  </a:cubicBezTo>
                  <a:cubicBezTo>
                    <a:pt x="107" y="372"/>
                    <a:pt x="108" y="371"/>
                    <a:pt x="109" y="371"/>
                  </a:cubicBezTo>
                  <a:cubicBezTo>
                    <a:pt x="110" y="371"/>
                    <a:pt x="111" y="372"/>
                    <a:pt x="116" y="376"/>
                  </a:cubicBezTo>
                  <a:cubicBezTo>
                    <a:pt x="121" y="381"/>
                    <a:pt x="124" y="383"/>
                    <a:pt x="124" y="383"/>
                  </a:cubicBezTo>
                  <a:cubicBezTo>
                    <a:pt x="124" y="383"/>
                    <a:pt x="121" y="381"/>
                    <a:pt x="116" y="375"/>
                  </a:cubicBezTo>
                  <a:cubicBezTo>
                    <a:pt x="110" y="370"/>
                    <a:pt x="109" y="368"/>
                    <a:pt x="110" y="368"/>
                  </a:cubicBezTo>
                  <a:cubicBezTo>
                    <a:pt x="111" y="368"/>
                    <a:pt x="117" y="371"/>
                    <a:pt x="125" y="377"/>
                  </a:cubicBezTo>
                  <a:cubicBezTo>
                    <a:pt x="128" y="380"/>
                    <a:pt x="130" y="381"/>
                    <a:pt x="131" y="381"/>
                  </a:cubicBezTo>
                  <a:cubicBezTo>
                    <a:pt x="131" y="381"/>
                    <a:pt x="132" y="381"/>
                    <a:pt x="132" y="380"/>
                  </a:cubicBezTo>
                  <a:cubicBezTo>
                    <a:pt x="127" y="375"/>
                    <a:pt x="128" y="374"/>
                    <a:pt x="129" y="373"/>
                  </a:cubicBezTo>
                  <a:cubicBezTo>
                    <a:pt x="131" y="370"/>
                    <a:pt x="131" y="370"/>
                    <a:pt x="118" y="360"/>
                  </a:cubicBezTo>
                  <a:cubicBezTo>
                    <a:pt x="105" y="350"/>
                    <a:pt x="107" y="349"/>
                    <a:pt x="108" y="348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09" y="347"/>
                    <a:pt x="111" y="348"/>
                    <a:pt x="114" y="351"/>
                  </a:cubicBezTo>
                  <a:cubicBezTo>
                    <a:pt x="114" y="351"/>
                    <a:pt x="121" y="356"/>
                    <a:pt x="122" y="356"/>
                  </a:cubicBezTo>
                  <a:cubicBezTo>
                    <a:pt x="123" y="355"/>
                    <a:pt x="123" y="355"/>
                    <a:pt x="123" y="355"/>
                  </a:cubicBezTo>
                  <a:cubicBezTo>
                    <a:pt x="124" y="355"/>
                    <a:pt x="126" y="356"/>
                    <a:pt x="130" y="359"/>
                  </a:cubicBezTo>
                  <a:cubicBezTo>
                    <a:pt x="130" y="359"/>
                    <a:pt x="135" y="363"/>
                    <a:pt x="137" y="363"/>
                  </a:cubicBezTo>
                  <a:cubicBezTo>
                    <a:pt x="138" y="363"/>
                    <a:pt x="138" y="363"/>
                    <a:pt x="138" y="362"/>
                  </a:cubicBezTo>
                  <a:cubicBezTo>
                    <a:pt x="138" y="362"/>
                    <a:pt x="139" y="362"/>
                    <a:pt x="140" y="362"/>
                  </a:cubicBezTo>
                  <a:cubicBezTo>
                    <a:pt x="141" y="362"/>
                    <a:pt x="143" y="362"/>
                    <a:pt x="146" y="366"/>
                  </a:cubicBezTo>
                  <a:cubicBezTo>
                    <a:pt x="147" y="365"/>
                    <a:pt x="147" y="365"/>
                    <a:pt x="140" y="360"/>
                  </a:cubicBezTo>
                  <a:cubicBezTo>
                    <a:pt x="136" y="355"/>
                    <a:pt x="131" y="351"/>
                    <a:pt x="135" y="351"/>
                  </a:cubicBezTo>
                  <a:cubicBezTo>
                    <a:pt x="136" y="351"/>
                    <a:pt x="137" y="351"/>
                    <a:pt x="138" y="351"/>
                  </a:cubicBezTo>
                  <a:cubicBezTo>
                    <a:pt x="139" y="350"/>
                    <a:pt x="140" y="348"/>
                    <a:pt x="135" y="343"/>
                  </a:cubicBezTo>
                  <a:cubicBezTo>
                    <a:pt x="135" y="343"/>
                    <a:pt x="135" y="343"/>
                    <a:pt x="136" y="343"/>
                  </a:cubicBezTo>
                  <a:cubicBezTo>
                    <a:pt x="136" y="343"/>
                    <a:pt x="138" y="344"/>
                    <a:pt x="141" y="348"/>
                  </a:cubicBezTo>
                  <a:cubicBezTo>
                    <a:pt x="147" y="353"/>
                    <a:pt x="150" y="356"/>
                    <a:pt x="151" y="356"/>
                  </a:cubicBezTo>
                  <a:cubicBezTo>
                    <a:pt x="152" y="356"/>
                    <a:pt x="150" y="352"/>
                    <a:pt x="144" y="346"/>
                  </a:cubicBezTo>
                  <a:cubicBezTo>
                    <a:pt x="141" y="343"/>
                    <a:pt x="139" y="341"/>
                    <a:pt x="140" y="341"/>
                  </a:cubicBezTo>
                  <a:lnTo>
                    <a:pt x="140" y="341"/>
                  </a:lnTo>
                  <a:cubicBezTo>
                    <a:pt x="140" y="341"/>
                    <a:pt x="142" y="342"/>
                    <a:pt x="145" y="344"/>
                  </a:cubicBezTo>
                  <a:cubicBezTo>
                    <a:pt x="145" y="344"/>
                    <a:pt x="146" y="343"/>
                    <a:pt x="140" y="338"/>
                  </a:cubicBezTo>
                  <a:cubicBezTo>
                    <a:pt x="137" y="334"/>
                    <a:pt x="136" y="332"/>
                    <a:pt x="136" y="332"/>
                  </a:cubicBezTo>
                  <a:lnTo>
                    <a:pt x="136" y="332"/>
                  </a:lnTo>
                  <a:cubicBezTo>
                    <a:pt x="137" y="332"/>
                    <a:pt x="139" y="333"/>
                    <a:pt x="142" y="335"/>
                  </a:cubicBezTo>
                  <a:cubicBezTo>
                    <a:pt x="146" y="339"/>
                    <a:pt x="148" y="341"/>
                    <a:pt x="149" y="341"/>
                  </a:cubicBezTo>
                  <a:cubicBezTo>
                    <a:pt x="149" y="341"/>
                    <a:pt x="149" y="340"/>
                    <a:pt x="149" y="340"/>
                  </a:cubicBezTo>
                  <a:cubicBezTo>
                    <a:pt x="146" y="335"/>
                    <a:pt x="149" y="330"/>
                    <a:pt x="153" y="330"/>
                  </a:cubicBezTo>
                  <a:cubicBezTo>
                    <a:pt x="155" y="330"/>
                    <a:pt x="156" y="331"/>
                    <a:pt x="158" y="332"/>
                  </a:cubicBezTo>
                  <a:cubicBezTo>
                    <a:pt x="153" y="325"/>
                    <a:pt x="153" y="325"/>
                    <a:pt x="154" y="325"/>
                  </a:cubicBezTo>
                  <a:cubicBezTo>
                    <a:pt x="158" y="329"/>
                    <a:pt x="160" y="331"/>
                    <a:pt x="161" y="331"/>
                  </a:cubicBezTo>
                  <a:cubicBezTo>
                    <a:pt x="161" y="331"/>
                    <a:pt x="156" y="325"/>
                    <a:pt x="149" y="318"/>
                  </a:cubicBezTo>
                  <a:lnTo>
                    <a:pt x="148" y="319"/>
                  </a:lnTo>
                  <a:lnTo>
                    <a:pt x="148" y="320"/>
                  </a:lnTo>
                  <a:cubicBezTo>
                    <a:pt x="142" y="314"/>
                    <a:pt x="140" y="311"/>
                    <a:pt x="141" y="311"/>
                  </a:cubicBezTo>
                  <a:cubicBezTo>
                    <a:pt x="142" y="311"/>
                    <a:pt x="147" y="315"/>
                    <a:pt x="156" y="323"/>
                  </a:cubicBezTo>
                  <a:cubicBezTo>
                    <a:pt x="162" y="328"/>
                    <a:pt x="165" y="331"/>
                    <a:pt x="165" y="331"/>
                  </a:cubicBezTo>
                  <a:cubicBezTo>
                    <a:pt x="165" y="331"/>
                    <a:pt x="163" y="328"/>
                    <a:pt x="157" y="322"/>
                  </a:cubicBezTo>
                  <a:cubicBezTo>
                    <a:pt x="151" y="316"/>
                    <a:pt x="149" y="312"/>
                    <a:pt x="149" y="312"/>
                  </a:cubicBezTo>
                  <a:lnTo>
                    <a:pt x="149" y="312"/>
                  </a:lnTo>
                  <a:cubicBezTo>
                    <a:pt x="150" y="312"/>
                    <a:pt x="153" y="315"/>
                    <a:pt x="159" y="320"/>
                  </a:cubicBezTo>
                  <a:cubicBezTo>
                    <a:pt x="146" y="305"/>
                    <a:pt x="140" y="297"/>
                    <a:pt x="141" y="297"/>
                  </a:cubicBezTo>
                  <a:lnTo>
                    <a:pt x="141" y="297"/>
                  </a:lnTo>
                  <a:cubicBezTo>
                    <a:pt x="142" y="297"/>
                    <a:pt x="147" y="301"/>
                    <a:pt x="157" y="311"/>
                  </a:cubicBezTo>
                  <a:cubicBezTo>
                    <a:pt x="167" y="321"/>
                    <a:pt x="174" y="327"/>
                    <a:pt x="176" y="327"/>
                  </a:cubicBezTo>
                  <a:cubicBezTo>
                    <a:pt x="176" y="327"/>
                    <a:pt x="176" y="327"/>
                    <a:pt x="176" y="327"/>
                  </a:cubicBezTo>
                  <a:cubicBezTo>
                    <a:pt x="176" y="327"/>
                    <a:pt x="171" y="321"/>
                    <a:pt x="165" y="315"/>
                  </a:cubicBezTo>
                  <a:cubicBezTo>
                    <a:pt x="158" y="309"/>
                    <a:pt x="156" y="306"/>
                    <a:pt x="156" y="306"/>
                  </a:cubicBezTo>
                  <a:lnTo>
                    <a:pt x="156" y="306"/>
                  </a:lnTo>
                  <a:cubicBezTo>
                    <a:pt x="157" y="306"/>
                    <a:pt x="160" y="309"/>
                    <a:pt x="166" y="314"/>
                  </a:cubicBezTo>
                  <a:cubicBezTo>
                    <a:pt x="176" y="322"/>
                    <a:pt x="181" y="326"/>
                    <a:pt x="182" y="326"/>
                  </a:cubicBezTo>
                  <a:cubicBezTo>
                    <a:pt x="184" y="326"/>
                    <a:pt x="182" y="322"/>
                    <a:pt x="177" y="315"/>
                  </a:cubicBezTo>
                  <a:cubicBezTo>
                    <a:pt x="172" y="308"/>
                    <a:pt x="171" y="304"/>
                    <a:pt x="172" y="304"/>
                  </a:cubicBezTo>
                  <a:lnTo>
                    <a:pt x="172" y="304"/>
                  </a:lnTo>
                  <a:cubicBezTo>
                    <a:pt x="173" y="304"/>
                    <a:pt x="175" y="307"/>
                    <a:pt x="180" y="313"/>
                  </a:cubicBezTo>
                  <a:cubicBezTo>
                    <a:pt x="185" y="320"/>
                    <a:pt x="188" y="323"/>
                    <a:pt x="188" y="323"/>
                  </a:cubicBezTo>
                  <a:cubicBezTo>
                    <a:pt x="188" y="323"/>
                    <a:pt x="187" y="322"/>
                    <a:pt x="185" y="319"/>
                  </a:cubicBezTo>
                  <a:lnTo>
                    <a:pt x="188" y="316"/>
                  </a:lnTo>
                  <a:cubicBezTo>
                    <a:pt x="186" y="311"/>
                    <a:pt x="183" y="307"/>
                    <a:pt x="178" y="303"/>
                  </a:cubicBezTo>
                  <a:lnTo>
                    <a:pt x="178" y="303"/>
                  </a:lnTo>
                  <a:cubicBezTo>
                    <a:pt x="186" y="310"/>
                    <a:pt x="191" y="314"/>
                    <a:pt x="192" y="314"/>
                  </a:cubicBezTo>
                  <a:cubicBezTo>
                    <a:pt x="193" y="314"/>
                    <a:pt x="192" y="312"/>
                    <a:pt x="187" y="306"/>
                  </a:cubicBezTo>
                  <a:lnTo>
                    <a:pt x="190" y="305"/>
                  </a:lnTo>
                  <a:cubicBezTo>
                    <a:pt x="190" y="305"/>
                    <a:pt x="190" y="305"/>
                    <a:pt x="185" y="298"/>
                  </a:cubicBezTo>
                  <a:cubicBezTo>
                    <a:pt x="184" y="296"/>
                    <a:pt x="183" y="295"/>
                    <a:pt x="184" y="295"/>
                  </a:cubicBezTo>
                  <a:lnTo>
                    <a:pt x="184" y="295"/>
                  </a:lnTo>
                  <a:cubicBezTo>
                    <a:pt x="184" y="295"/>
                    <a:pt x="188" y="299"/>
                    <a:pt x="193" y="303"/>
                  </a:cubicBezTo>
                  <a:cubicBezTo>
                    <a:pt x="197" y="307"/>
                    <a:pt x="201" y="310"/>
                    <a:pt x="202" y="310"/>
                  </a:cubicBezTo>
                  <a:cubicBezTo>
                    <a:pt x="202" y="310"/>
                    <a:pt x="202" y="309"/>
                    <a:pt x="200" y="307"/>
                  </a:cubicBezTo>
                  <a:cubicBezTo>
                    <a:pt x="194" y="302"/>
                    <a:pt x="190" y="295"/>
                    <a:pt x="185" y="288"/>
                  </a:cubicBezTo>
                  <a:cubicBezTo>
                    <a:pt x="184" y="286"/>
                    <a:pt x="183" y="285"/>
                    <a:pt x="184" y="285"/>
                  </a:cubicBezTo>
                  <a:lnTo>
                    <a:pt x="184" y="285"/>
                  </a:lnTo>
                  <a:cubicBezTo>
                    <a:pt x="184" y="285"/>
                    <a:pt x="188" y="289"/>
                    <a:pt x="191" y="293"/>
                  </a:cubicBezTo>
                  <a:cubicBezTo>
                    <a:pt x="194" y="297"/>
                    <a:pt x="199" y="302"/>
                    <a:pt x="203" y="304"/>
                  </a:cubicBezTo>
                  <a:cubicBezTo>
                    <a:pt x="204" y="304"/>
                    <a:pt x="205" y="303"/>
                    <a:pt x="200" y="296"/>
                  </a:cubicBezTo>
                  <a:cubicBezTo>
                    <a:pt x="196" y="293"/>
                    <a:pt x="197" y="290"/>
                    <a:pt x="199" y="290"/>
                  </a:cubicBezTo>
                  <a:cubicBezTo>
                    <a:pt x="200" y="290"/>
                    <a:pt x="202" y="291"/>
                    <a:pt x="204" y="293"/>
                  </a:cubicBezTo>
                  <a:lnTo>
                    <a:pt x="206" y="292"/>
                  </a:lnTo>
                  <a:cubicBezTo>
                    <a:pt x="206" y="292"/>
                    <a:pt x="202" y="285"/>
                    <a:pt x="203" y="284"/>
                  </a:cubicBezTo>
                  <a:cubicBezTo>
                    <a:pt x="203" y="284"/>
                    <a:pt x="203" y="284"/>
                    <a:pt x="199" y="277"/>
                  </a:cubicBezTo>
                  <a:cubicBezTo>
                    <a:pt x="199" y="277"/>
                    <a:pt x="199" y="277"/>
                    <a:pt x="199" y="277"/>
                  </a:cubicBezTo>
                  <a:cubicBezTo>
                    <a:pt x="200" y="277"/>
                    <a:pt x="201" y="278"/>
                    <a:pt x="205" y="283"/>
                  </a:cubicBezTo>
                  <a:cubicBezTo>
                    <a:pt x="200" y="276"/>
                    <a:pt x="198" y="273"/>
                    <a:pt x="198" y="273"/>
                  </a:cubicBezTo>
                  <a:lnTo>
                    <a:pt x="198" y="273"/>
                  </a:lnTo>
                  <a:cubicBezTo>
                    <a:pt x="198" y="273"/>
                    <a:pt x="201" y="276"/>
                    <a:pt x="206" y="282"/>
                  </a:cubicBezTo>
                  <a:cubicBezTo>
                    <a:pt x="212" y="288"/>
                    <a:pt x="215" y="291"/>
                    <a:pt x="215" y="291"/>
                  </a:cubicBezTo>
                  <a:cubicBezTo>
                    <a:pt x="215" y="291"/>
                    <a:pt x="213" y="287"/>
                    <a:pt x="208" y="281"/>
                  </a:cubicBezTo>
                  <a:cubicBezTo>
                    <a:pt x="205" y="277"/>
                    <a:pt x="204" y="275"/>
                    <a:pt x="204" y="275"/>
                  </a:cubicBezTo>
                  <a:lnTo>
                    <a:pt x="204" y="275"/>
                  </a:lnTo>
                  <a:cubicBezTo>
                    <a:pt x="205" y="275"/>
                    <a:pt x="206" y="277"/>
                    <a:pt x="209" y="279"/>
                  </a:cubicBezTo>
                  <a:cubicBezTo>
                    <a:pt x="211" y="283"/>
                    <a:pt x="213" y="284"/>
                    <a:pt x="213" y="284"/>
                  </a:cubicBezTo>
                  <a:cubicBezTo>
                    <a:pt x="214" y="284"/>
                    <a:pt x="213" y="282"/>
                    <a:pt x="210" y="279"/>
                  </a:cubicBezTo>
                  <a:cubicBezTo>
                    <a:pt x="203" y="271"/>
                    <a:pt x="200" y="265"/>
                    <a:pt x="201" y="265"/>
                  </a:cubicBezTo>
                  <a:lnTo>
                    <a:pt x="201" y="265"/>
                  </a:lnTo>
                  <a:cubicBezTo>
                    <a:pt x="202" y="265"/>
                    <a:pt x="204" y="267"/>
                    <a:pt x="208" y="272"/>
                  </a:cubicBezTo>
                  <a:cubicBezTo>
                    <a:pt x="208" y="272"/>
                    <a:pt x="208" y="270"/>
                    <a:pt x="203" y="264"/>
                  </a:cubicBezTo>
                  <a:cubicBezTo>
                    <a:pt x="199" y="257"/>
                    <a:pt x="196" y="254"/>
                    <a:pt x="196" y="254"/>
                  </a:cubicBezTo>
                  <a:lnTo>
                    <a:pt x="196" y="254"/>
                  </a:lnTo>
                  <a:cubicBezTo>
                    <a:pt x="197" y="254"/>
                    <a:pt x="199" y="257"/>
                    <a:pt x="204" y="264"/>
                  </a:cubicBezTo>
                  <a:cubicBezTo>
                    <a:pt x="210" y="269"/>
                    <a:pt x="213" y="272"/>
                    <a:pt x="213" y="272"/>
                  </a:cubicBezTo>
                  <a:cubicBezTo>
                    <a:pt x="214" y="272"/>
                    <a:pt x="212" y="268"/>
                    <a:pt x="206" y="261"/>
                  </a:cubicBezTo>
                  <a:cubicBezTo>
                    <a:pt x="206" y="261"/>
                    <a:pt x="204" y="258"/>
                    <a:pt x="205" y="258"/>
                  </a:cubicBezTo>
                  <a:lnTo>
                    <a:pt x="205" y="258"/>
                  </a:lnTo>
                  <a:cubicBezTo>
                    <a:pt x="205" y="258"/>
                    <a:pt x="206" y="259"/>
                    <a:pt x="208" y="260"/>
                  </a:cubicBezTo>
                  <a:cubicBezTo>
                    <a:pt x="211" y="263"/>
                    <a:pt x="215" y="265"/>
                    <a:pt x="217" y="265"/>
                  </a:cubicBezTo>
                  <a:cubicBezTo>
                    <a:pt x="219" y="265"/>
                    <a:pt x="219" y="263"/>
                    <a:pt x="213" y="257"/>
                  </a:cubicBezTo>
                  <a:lnTo>
                    <a:pt x="214" y="256"/>
                  </a:lnTo>
                  <a:cubicBezTo>
                    <a:pt x="217" y="258"/>
                    <a:pt x="219" y="259"/>
                    <a:pt x="220" y="259"/>
                  </a:cubicBezTo>
                  <a:cubicBezTo>
                    <a:pt x="220" y="259"/>
                    <a:pt x="220" y="257"/>
                    <a:pt x="218" y="254"/>
                  </a:cubicBezTo>
                  <a:lnTo>
                    <a:pt x="213" y="247"/>
                  </a:lnTo>
                  <a:lnTo>
                    <a:pt x="213" y="247"/>
                  </a:lnTo>
                  <a:cubicBezTo>
                    <a:pt x="218" y="254"/>
                    <a:pt x="223" y="259"/>
                    <a:pt x="224" y="259"/>
                  </a:cubicBezTo>
                  <a:cubicBezTo>
                    <a:pt x="226" y="258"/>
                    <a:pt x="226" y="258"/>
                    <a:pt x="220" y="251"/>
                  </a:cubicBezTo>
                  <a:cubicBezTo>
                    <a:pt x="214" y="246"/>
                    <a:pt x="215" y="246"/>
                    <a:pt x="215" y="245"/>
                  </a:cubicBezTo>
                  <a:lnTo>
                    <a:pt x="215" y="245"/>
                  </a:lnTo>
                  <a:cubicBezTo>
                    <a:pt x="217" y="245"/>
                    <a:pt x="222" y="250"/>
                    <a:pt x="227" y="257"/>
                  </a:cubicBezTo>
                  <a:lnTo>
                    <a:pt x="228" y="256"/>
                  </a:lnTo>
                  <a:cubicBezTo>
                    <a:pt x="222" y="248"/>
                    <a:pt x="220" y="245"/>
                    <a:pt x="220" y="245"/>
                  </a:cubicBezTo>
                  <a:lnTo>
                    <a:pt x="220" y="245"/>
                  </a:lnTo>
                  <a:cubicBezTo>
                    <a:pt x="220" y="245"/>
                    <a:pt x="221" y="246"/>
                    <a:pt x="223" y="249"/>
                  </a:cubicBezTo>
                  <a:cubicBezTo>
                    <a:pt x="229" y="255"/>
                    <a:pt x="230" y="255"/>
                    <a:pt x="231" y="255"/>
                  </a:cubicBezTo>
                  <a:cubicBezTo>
                    <a:pt x="229" y="252"/>
                    <a:pt x="229" y="251"/>
                    <a:pt x="229" y="251"/>
                  </a:cubicBezTo>
                  <a:lnTo>
                    <a:pt x="229" y="251"/>
                  </a:lnTo>
                  <a:cubicBezTo>
                    <a:pt x="229" y="251"/>
                    <a:pt x="231" y="254"/>
                    <a:pt x="231" y="255"/>
                  </a:cubicBezTo>
                  <a:lnTo>
                    <a:pt x="236" y="260"/>
                  </a:lnTo>
                  <a:cubicBezTo>
                    <a:pt x="237" y="262"/>
                    <a:pt x="238" y="263"/>
                    <a:pt x="238" y="263"/>
                  </a:cubicBezTo>
                  <a:cubicBezTo>
                    <a:pt x="238" y="263"/>
                    <a:pt x="235" y="258"/>
                    <a:pt x="231" y="254"/>
                  </a:cubicBezTo>
                  <a:cubicBezTo>
                    <a:pt x="231" y="254"/>
                    <a:pt x="232" y="254"/>
                    <a:pt x="233" y="252"/>
                  </a:cubicBezTo>
                  <a:cubicBezTo>
                    <a:pt x="233" y="252"/>
                    <a:pt x="234" y="252"/>
                    <a:pt x="229" y="246"/>
                  </a:cubicBezTo>
                  <a:cubicBezTo>
                    <a:pt x="226" y="242"/>
                    <a:pt x="222" y="238"/>
                    <a:pt x="220" y="232"/>
                  </a:cubicBezTo>
                  <a:lnTo>
                    <a:pt x="220" y="232"/>
                  </a:lnTo>
                  <a:cubicBezTo>
                    <a:pt x="222" y="237"/>
                    <a:pt x="227" y="241"/>
                    <a:pt x="230" y="245"/>
                  </a:cubicBezTo>
                  <a:cubicBezTo>
                    <a:pt x="231" y="245"/>
                    <a:pt x="236" y="251"/>
                    <a:pt x="236" y="251"/>
                  </a:cubicBezTo>
                  <a:cubicBezTo>
                    <a:pt x="239" y="256"/>
                    <a:pt x="241" y="258"/>
                    <a:pt x="242" y="258"/>
                  </a:cubicBezTo>
                  <a:cubicBezTo>
                    <a:pt x="243" y="258"/>
                    <a:pt x="242" y="253"/>
                    <a:pt x="239" y="249"/>
                  </a:cubicBezTo>
                  <a:cubicBezTo>
                    <a:pt x="235" y="242"/>
                    <a:pt x="233" y="238"/>
                    <a:pt x="233" y="238"/>
                  </a:cubicBezTo>
                  <a:lnTo>
                    <a:pt x="233" y="238"/>
                  </a:lnTo>
                  <a:cubicBezTo>
                    <a:pt x="234" y="238"/>
                    <a:pt x="236" y="242"/>
                    <a:pt x="241" y="248"/>
                  </a:cubicBezTo>
                  <a:cubicBezTo>
                    <a:pt x="244" y="251"/>
                    <a:pt x="245" y="253"/>
                    <a:pt x="245" y="253"/>
                  </a:cubicBezTo>
                  <a:cubicBezTo>
                    <a:pt x="246" y="253"/>
                    <a:pt x="239" y="242"/>
                    <a:pt x="229" y="227"/>
                  </a:cubicBezTo>
                  <a:lnTo>
                    <a:pt x="215" y="206"/>
                  </a:lnTo>
                  <a:lnTo>
                    <a:pt x="215" y="206"/>
                  </a:lnTo>
                  <a:lnTo>
                    <a:pt x="230" y="227"/>
                  </a:lnTo>
                  <a:cubicBezTo>
                    <a:pt x="242" y="241"/>
                    <a:pt x="246" y="247"/>
                    <a:pt x="247" y="247"/>
                  </a:cubicBezTo>
                  <a:cubicBezTo>
                    <a:pt x="247" y="247"/>
                    <a:pt x="245" y="244"/>
                    <a:pt x="242" y="238"/>
                  </a:cubicBezTo>
                  <a:cubicBezTo>
                    <a:pt x="241" y="234"/>
                    <a:pt x="240" y="232"/>
                    <a:pt x="240" y="232"/>
                  </a:cubicBezTo>
                  <a:lnTo>
                    <a:pt x="240" y="232"/>
                  </a:lnTo>
                  <a:cubicBezTo>
                    <a:pt x="240" y="232"/>
                    <a:pt x="241" y="234"/>
                    <a:pt x="243" y="237"/>
                  </a:cubicBezTo>
                  <a:cubicBezTo>
                    <a:pt x="246" y="241"/>
                    <a:pt x="248" y="242"/>
                    <a:pt x="249" y="242"/>
                  </a:cubicBezTo>
                  <a:cubicBezTo>
                    <a:pt x="250" y="242"/>
                    <a:pt x="250" y="242"/>
                    <a:pt x="251" y="241"/>
                  </a:cubicBezTo>
                  <a:cubicBezTo>
                    <a:pt x="254" y="240"/>
                    <a:pt x="255" y="239"/>
                    <a:pt x="250" y="232"/>
                  </a:cubicBezTo>
                  <a:lnTo>
                    <a:pt x="251" y="232"/>
                  </a:lnTo>
                  <a:cubicBezTo>
                    <a:pt x="255" y="237"/>
                    <a:pt x="257" y="239"/>
                    <a:pt x="257" y="239"/>
                  </a:cubicBezTo>
                  <a:cubicBezTo>
                    <a:pt x="258" y="239"/>
                    <a:pt x="254" y="232"/>
                    <a:pt x="248" y="224"/>
                  </a:cubicBezTo>
                  <a:lnTo>
                    <a:pt x="249" y="223"/>
                  </a:lnTo>
                  <a:lnTo>
                    <a:pt x="255" y="230"/>
                  </a:lnTo>
                  <a:cubicBezTo>
                    <a:pt x="257" y="234"/>
                    <a:pt x="258" y="235"/>
                    <a:pt x="260" y="235"/>
                  </a:cubicBezTo>
                  <a:cubicBezTo>
                    <a:pt x="262" y="235"/>
                    <a:pt x="263" y="234"/>
                    <a:pt x="266" y="232"/>
                  </a:cubicBezTo>
                  <a:cubicBezTo>
                    <a:pt x="273" y="228"/>
                    <a:pt x="274" y="228"/>
                    <a:pt x="265" y="214"/>
                  </a:cubicBezTo>
                  <a:cubicBezTo>
                    <a:pt x="261" y="207"/>
                    <a:pt x="259" y="203"/>
                    <a:pt x="259" y="203"/>
                  </a:cubicBezTo>
                  <a:lnTo>
                    <a:pt x="259" y="203"/>
                  </a:lnTo>
                  <a:cubicBezTo>
                    <a:pt x="259" y="203"/>
                    <a:pt x="261" y="207"/>
                    <a:pt x="266" y="213"/>
                  </a:cubicBezTo>
                  <a:cubicBezTo>
                    <a:pt x="269" y="218"/>
                    <a:pt x="273" y="223"/>
                    <a:pt x="273" y="223"/>
                  </a:cubicBezTo>
                  <a:cubicBezTo>
                    <a:pt x="273" y="223"/>
                    <a:pt x="273" y="222"/>
                    <a:pt x="272" y="220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2" y="220"/>
                    <a:pt x="274" y="221"/>
                    <a:pt x="278" y="226"/>
                  </a:cubicBezTo>
                  <a:cubicBezTo>
                    <a:pt x="283" y="230"/>
                    <a:pt x="285" y="232"/>
                    <a:pt x="285" y="232"/>
                  </a:cubicBezTo>
                  <a:cubicBezTo>
                    <a:pt x="287" y="232"/>
                    <a:pt x="284" y="227"/>
                    <a:pt x="282" y="223"/>
                  </a:cubicBezTo>
                  <a:cubicBezTo>
                    <a:pt x="277" y="218"/>
                    <a:pt x="276" y="216"/>
                    <a:pt x="276" y="216"/>
                  </a:cubicBezTo>
                  <a:lnTo>
                    <a:pt x="276" y="216"/>
                  </a:lnTo>
                  <a:cubicBezTo>
                    <a:pt x="276" y="216"/>
                    <a:pt x="280" y="219"/>
                    <a:pt x="283" y="223"/>
                  </a:cubicBezTo>
                  <a:cubicBezTo>
                    <a:pt x="286" y="228"/>
                    <a:pt x="289" y="232"/>
                    <a:pt x="290" y="232"/>
                  </a:cubicBezTo>
                  <a:cubicBezTo>
                    <a:pt x="290" y="232"/>
                    <a:pt x="290" y="231"/>
                    <a:pt x="288" y="229"/>
                  </a:cubicBezTo>
                  <a:cubicBezTo>
                    <a:pt x="286" y="225"/>
                    <a:pt x="285" y="219"/>
                    <a:pt x="287" y="219"/>
                  </a:cubicBezTo>
                  <a:cubicBezTo>
                    <a:pt x="288" y="219"/>
                    <a:pt x="291" y="221"/>
                    <a:pt x="294" y="227"/>
                  </a:cubicBezTo>
                  <a:lnTo>
                    <a:pt x="295" y="226"/>
                  </a:lnTo>
                  <a:cubicBezTo>
                    <a:pt x="291" y="219"/>
                    <a:pt x="292" y="218"/>
                    <a:pt x="294" y="217"/>
                  </a:cubicBezTo>
                  <a:cubicBezTo>
                    <a:pt x="294" y="217"/>
                    <a:pt x="294" y="217"/>
                    <a:pt x="295" y="217"/>
                  </a:cubicBezTo>
                  <a:cubicBezTo>
                    <a:pt x="296" y="217"/>
                    <a:pt x="297" y="217"/>
                    <a:pt x="301" y="223"/>
                  </a:cubicBezTo>
                  <a:cubicBezTo>
                    <a:pt x="302" y="227"/>
                    <a:pt x="303" y="228"/>
                    <a:pt x="303" y="228"/>
                  </a:cubicBezTo>
                  <a:cubicBezTo>
                    <a:pt x="304" y="228"/>
                    <a:pt x="303" y="226"/>
                    <a:pt x="302" y="222"/>
                  </a:cubicBezTo>
                  <a:cubicBezTo>
                    <a:pt x="303" y="221"/>
                    <a:pt x="295" y="208"/>
                    <a:pt x="295" y="206"/>
                  </a:cubicBezTo>
                  <a:cubicBezTo>
                    <a:pt x="293" y="202"/>
                    <a:pt x="291" y="198"/>
                    <a:pt x="288" y="192"/>
                  </a:cubicBezTo>
                  <a:lnTo>
                    <a:pt x="288" y="192"/>
                  </a:lnTo>
                  <a:lnTo>
                    <a:pt x="293" y="199"/>
                  </a:lnTo>
                  <a:lnTo>
                    <a:pt x="302" y="213"/>
                  </a:lnTo>
                  <a:cubicBezTo>
                    <a:pt x="302" y="212"/>
                    <a:pt x="303" y="212"/>
                    <a:pt x="298" y="205"/>
                  </a:cubicBezTo>
                  <a:lnTo>
                    <a:pt x="298" y="205"/>
                  </a:lnTo>
                  <a:cubicBezTo>
                    <a:pt x="303" y="210"/>
                    <a:pt x="304" y="211"/>
                    <a:pt x="305" y="211"/>
                  </a:cubicBezTo>
                  <a:cubicBezTo>
                    <a:pt x="305" y="211"/>
                    <a:pt x="306" y="211"/>
                    <a:pt x="306" y="211"/>
                  </a:cubicBezTo>
                  <a:cubicBezTo>
                    <a:pt x="307" y="210"/>
                    <a:pt x="309" y="209"/>
                    <a:pt x="305" y="202"/>
                  </a:cubicBezTo>
                  <a:lnTo>
                    <a:pt x="305" y="202"/>
                  </a:lnTo>
                  <a:cubicBezTo>
                    <a:pt x="309" y="208"/>
                    <a:pt x="313" y="211"/>
                    <a:pt x="314" y="211"/>
                  </a:cubicBezTo>
                  <a:cubicBezTo>
                    <a:pt x="316" y="211"/>
                    <a:pt x="316" y="207"/>
                    <a:pt x="312" y="199"/>
                  </a:cubicBezTo>
                  <a:cubicBezTo>
                    <a:pt x="309" y="195"/>
                    <a:pt x="309" y="193"/>
                    <a:pt x="309" y="193"/>
                  </a:cubicBezTo>
                  <a:lnTo>
                    <a:pt x="309" y="193"/>
                  </a:lnTo>
                  <a:cubicBezTo>
                    <a:pt x="310" y="193"/>
                    <a:pt x="312" y="194"/>
                    <a:pt x="314" y="198"/>
                  </a:cubicBezTo>
                  <a:cubicBezTo>
                    <a:pt x="316" y="201"/>
                    <a:pt x="317" y="203"/>
                    <a:pt x="318" y="203"/>
                  </a:cubicBezTo>
                  <a:cubicBezTo>
                    <a:pt x="318" y="203"/>
                    <a:pt x="317" y="201"/>
                    <a:pt x="315" y="198"/>
                  </a:cubicBezTo>
                  <a:cubicBezTo>
                    <a:pt x="314" y="195"/>
                    <a:pt x="314" y="194"/>
                    <a:pt x="314" y="194"/>
                  </a:cubicBezTo>
                  <a:lnTo>
                    <a:pt x="314" y="194"/>
                  </a:lnTo>
                  <a:cubicBezTo>
                    <a:pt x="315" y="194"/>
                    <a:pt x="318" y="199"/>
                    <a:pt x="322" y="203"/>
                  </a:cubicBezTo>
                  <a:cubicBezTo>
                    <a:pt x="326" y="211"/>
                    <a:pt x="329" y="214"/>
                    <a:pt x="329" y="214"/>
                  </a:cubicBezTo>
                  <a:cubicBezTo>
                    <a:pt x="330" y="214"/>
                    <a:pt x="329" y="212"/>
                    <a:pt x="328" y="209"/>
                  </a:cubicBezTo>
                  <a:cubicBezTo>
                    <a:pt x="325" y="201"/>
                    <a:pt x="328" y="201"/>
                    <a:pt x="328" y="200"/>
                  </a:cubicBezTo>
                  <a:cubicBezTo>
                    <a:pt x="328" y="195"/>
                    <a:pt x="325" y="190"/>
                    <a:pt x="322" y="185"/>
                  </a:cubicBezTo>
                  <a:cubicBezTo>
                    <a:pt x="317" y="178"/>
                    <a:pt x="314" y="171"/>
                    <a:pt x="314" y="171"/>
                  </a:cubicBezTo>
                  <a:cubicBezTo>
                    <a:pt x="313" y="168"/>
                    <a:pt x="313" y="167"/>
                    <a:pt x="314" y="167"/>
                  </a:cubicBezTo>
                  <a:lnTo>
                    <a:pt x="314" y="167"/>
                  </a:lnTo>
                  <a:cubicBezTo>
                    <a:pt x="314" y="167"/>
                    <a:pt x="316" y="170"/>
                    <a:pt x="315" y="171"/>
                  </a:cubicBezTo>
                  <a:cubicBezTo>
                    <a:pt x="316" y="175"/>
                    <a:pt x="320" y="181"/>
                    <a:pt x="323" y="184"/>
                  </a:cubicBezTo>
                  <a:cubicBezTo>
                    <a:pt x="326" y="189"/>
                    <a:pt x="328" y="190"/>
                    <a:pt x="329" y="190"/>
                  </a:cubicBezTo>
                  <a:cubicBezTo>
                    <a:pt x="330" y="190"/>
                    <a:pt x="330" y="190"/>
                    <a:pt x="330" y="190"/>
                  </a:cubicBezTo>
                  <a:lnTo>
                    <a:pt x="333" y="189"/>
                  </a:lnTo>
                  <a:cubicBezTo>
                    <a:pt x="336" y="192"/>
                    <a:pt x="338" y="193"/>
                    <a:pt x="339" y="193"/>
                  </a:cubicBezTo>
                  <a:cubicBezTo>
                    <a:pt x="340" y="193"/>
                    <a:pt x="339" y="191"/>
                    <a:pt x="337" y="187"/>
                  </a:cubicBezTo>
                  <a:cubicBezTo>
                    <a:pt x="333" y="181"/>
                    <a:pt x="334" y="183"/>
                    <a:pt x="333" y="180"/>
                  </a:cubicBezTo>
                  <a:lnTo>
                    <a:pt x="333" y="180"/>
                  </a:lnTo>
                  <a:cubicBezTo>
                    <a:pt x="337" y="186"/>
                    <a:pt x="340" y="189"/>
                    <a:pt x="343" y="189"/>
                  </a:cubicBezTo>
                  <a:cubicBezTo>
                    <a:pt x="346" y="189"/>
                    <a:pt x="347" y="183"/>
                    <a:pt x="343" y="175"/>
                  </a:cubicBezTo>
                  <a:lnTo>
                    <a:pt x="343" y="175"/>
                  </a:lnTo>
                  <a:cubicBezTo>
                    <a:pt x="346" y="180"/>
                    <a:pt x="344" y="178"/>
                    <a:pt x="347" y="183"/>
                  </a:cubicBezTo>
                  <a:cubicBezTo>
                    <a:pt x="350" y="188"/>
                    <a:pt x="351" y="189"/>
                    <a:pt x="352" y="189"/>
                  </a:cubicBezTo>
                  <a:cubicBezTo>
                    <a:pt x="352" y="189"/>
                    <a:pt x="353" y="189"/>
                    <a:pt x="353" y="189"/>
                  </a:cubicBezTo>
                  <a:cubicBezTo>
                    <a:pt x="353" y="189"/>
                    <a:pt x="353" y="180"/>
                    <a:pt x="356" y="180"/>
                  </a:cubicBezTo>
                  <a:cubicBezTo>
                    <a:pt x="359" y="177"/>
                    <a:pt x="361" y="177"/>
                    <a:pt x="358" y="169"/>
                  </a:cubicBezTo>
                  <a:cubicBezTo>
                    <a:pt x="359" y="169"/>
                    <a:pt x="359" y="169"/>
                    <a:pt x="362" y="176"/>
                  </a:cubicBezTo>
                  <a:cubicBezTo>
                    <a:pt x="365" y="184"/>
                    <a:pt x="366" y="184"/>
                    <a:pt x="367" y="184"/>
                  </a:cubicBezTo>
                  <a:cubicBezTo>
                    <a:pt x="366" y="178"/>
                    <a:pt x="363" y="173"/>
                    <a:pt x="360" y="168"/>
                  </a:cubicBezTo>
                  <a:cubicBezTo>
                    <a:pt x="358" y="165"/>
                    <a:pt x="358" y="163"/>
                    <a:pt x="359" y="163"/>
                  </a:cubicBezTo>
                  <a:cubicBezTo>
                    <a:pt x="359" y="163"/>
                    <a:pt x="361" y="164"/>
                    <a:pt x="363" y="167"/>
                  </a:cubicBezTo>
                  <a:cubicBezTo>
                    <a:pt x="365" y="170"/>
                    <a:pt x="367" y="172"/>
                    <a:pt x="368" y="172"/>
                  </a:cubicBezTo>
                  <a:cubicBezTo>
                    <a:pt x="370" y="172"/>
                    <a:pt x="370" y="169"/>
                    <a:pt x="369" y="165"/>
                  </a:cubicBezTo>
                  <a:cubicBezTo>
                    <a:pt x="369" y="165"/>
                    <a:pt x="370" y="165"/>
                    <a:pt x="370" y="165"/>
                  </a:cubicBezTo>
                  <a:cubicBezTo>
                    <a:pt x="371" y="165"/>
                    <a:pt x="372" y="166"/>
                    <a:pt x="375" y="172"/>
                  </a:cubicBezTo>
                  <a:cubicBezTo>
                    <a:pt x="377" y="176"/>
                    <a:pt x="380" y="180"/>
                    <a:pt x="381" y="180"/>
                  </a:cubicBezTo>
                  <a:cubicBezTo>
                    <a:pt x="381" y="180"/>
                    <a:pt x="381" y="177"/>
                    <a:pt x="379" y="171"/>
                  </a:cubicBezTo>
                  <a:cubicBezTo>
                    <a:pt x="379" y="170"/>
                    <a:pt x="379" y="170"/>
                    <a:pt x="379" y="170"/>
                  </a:cubicBezTo>
                  <a:cubicBezTo>
                    <a:pt x="379" y="170"/>
                    <a:pt x="380" y="172"/>
                    <a:pt x="383" y="177"/>
                  </a:cubicBezTo>
                  <a:cubicBezTo>
                    <a:pt x="385" y="181"/>
                    <a:pt x="387" y="186"/>
                    <a:pt x="388" y="186"/>
                  </a:cubicBezTo>
                  <a:cubicBezTo>
                    <a:pt x="388" y="186"/>
                    <a:pt x="387" y="183"/>
                    <a:pt x="385" y="177"/>
                  </a:cubicBezTo>
                  <a:cubicBezTo>
                    <a:pt x="384" y="172"/>
                    <a:pt x="384" y="170"/>
                    <a:pt x="385" y="170"/>
                  </a:cubicBezTo>
                  <a:cubicBezTo>
                    <a:pt x="386" y="170"/>
                    <a:pt x="388" y="172"/>
                    <a:pt x="390" y="175"/>
                  </a:cubicBezTo>
                  <a:cubicBezTo>
                    <a:pt x="390" y="174"/>
                    <a:pt x="392" y="174"/>
                    <a:pt x="388" y="166"/>
                  </a:cubicBezTo>
                  <a:lnTo>
                    <a:pt x="385" y="159"/>
                  </a:lnTo>
                  <a:lnTo>
                    <a:pt x="385" y="159"/>
                  </a:lnTo>
                  <a:cubicBezTo>
                    <a:pt x="389" y="167"/>
                    <a:pt x="391" y="170"/>
                    <a:pt x="391" y="170"/>
                  </a:cubicBezTo>
                  <a:cubicBezTo>
                    <a:pt x="391" y="170"/>
                    <a:pt x="390" y="166"/>
                    <a:pt x="387" y="158"/>
                  </a:cubicBezTo>
                  <a:cubicBezTo>
                    <a:pt x="385" y="154"/>
                    <a:pt x="385" y="152"/>
                    <a:pt x="385" y="152"/>
                  </a:cubicBezTo>
                  <a:lnTo>
                    <a:pt x="385" y="152"/>
                  </a:lnTo>
                  <a:cubicBezTo>
                    <a:pt x="385" y="152"/>
                    <a:pt x="386" y="154"/>
                    <a:pt x="388" y="158"/>
                  </a:cubicBezTo>
                  <a:cubicBezTo>
                    <a:pt x="392" y="165"/>
                    <a:pt x="393" y="165"/>
                    <a:pt x="393" y="165"/>
                  </a:cubicBezTo>
                  <a:cubicBezTo>
                    <a:pt x="394" y="165"/>
                    <a:pt x="395" y="156"/>
                    <a:pt x="398" y="155"/>
                  </a:cubicBezTo>
                  <a:cubicBezTo>
                    <a:pt x="405" y="153"/>
                    <a:pt x="407" y="152"/>
                    <a:pt x="405" y="145"/>
                  </a:cubicBezTo>
                  <a:cubicBezTo>
                    <a:pt x="404" y="141"/>
                    <a:pt x="403" y="139"/>
                    <a:pt x="403" y="139"/>
                  </a:cubicBezTo>
                  <a:lnTo>
                    <a:pt x="403" y="139"/>
                  </a:lnTo>
                  <a:cubicBezTo>
                    <a:pt x="404" y="139"/>
                    <a:pt x="404" y="140"/>
                    <a:pt x="406" y="144"/>
                  </a:cubicBezTo>
                  <a:cubicBezTo>
                    <a:pt x="410" y="150"/>
                    <a:pt x="410" y="150"/>
                    <a:pt x="411" y="150"/>
                  </a:cubicBezTo>
                  <a:cubicBezTo>
                    <a:pt x="411" y="150"/>
                    <a:pt x="411" y="150"/>
                    <a:pt x="412" y="150"/>
                  </a:cubicBezTo>
                  <a:cubicBezTo>
                    <a:pt x="413" y="150"/>
                    <a:pt x="414" y="150"/>
                    <a:pt x="416" y="157"/>
                  </a:cubicBezTo>
                  <a:cubicBezTo>
                    <a:pt x="414" y="149"/>
                    <a:pt x="414" y="149"/>
                    <a:pt x="415" y="149"/>
                  </a:cubicBezTo>
                  <a:cubicBezTo>
                    <a:pt x="417" y="153"/>
                    <a:pt x="418" y="155"/>
                    <a:pt x="418" y="155"/>
                  </a:cubicBezTo>
                  <a:cubicBezTo>
                    <a:pt x="419" y="155"/>
                    <a:pt x="418" y="153"/>
                    <a:pt x="417" y="149"/>
                  </a:cubicBezTo>
                  <a:lnTo>
                    <a:pt x="417" y="149"/>
                  </a:lnTo>
                  <a:cubicBezTo>
                    <a:pt x="420" y="154"/>
                    <a:pt x="423" y="159"/>
                    <a:pt x="423" y="159"/>
                  </a:cubicBezTo>
                  <a:cubicBezTo>
                    <a:pt x="424" y="159"/>
                    <a:pt x="423" y="158"/>
                    <a:pt x="422" y="156"/>
                  </a:cubicBezTo>
                  <a:cubicBezTo>
                    <a:pt x="421" y="150"/>
                    <a:pt x="420" y="145"/>
                    <a:pt x="420" y="140"/>
                  </a:cubicBezTo>
                  <a:cubicBezTo>
                    <a:pt x="420" y="140"/>
                    <a:pt x="420" y="140"/>
                    <a:pt x="420" y="140"/>
                  </a:cubicBezTo>
                  <a:cubicBezTo>
                    <a:pt x="420" y="140"/>
                    <a:pt x="422" y="141"/>
                    <a:pt x="424" y="147"/>
                  </a:cubicBezTo>
                  <a:cubicBezTo>
                    <a:pt x="425" y="149"/>
                    <a:pt x="426" y="149"/>
                    <a:pt x="426" y="149"/>
                  </a:cubicBezTo>
                  <a:cubicBezTo>
                    <a:pt x="428" y="149"/>
                    <a:pt x="428" y="143"/>
                    <a:pt x="426" y="137"/>
                  </a:cubicBezTo>
                  <a:cubicBezTo>
                    <a:pt x="425" y="133"/>
                    <a:pt x="425" y="131"/>
                    <a:pt x="425" y="131"/>
                  </a:cubicBezTo>
                  <a:lnTo>
                    <a:pt x="425" y="131"/>
                  </a:lnTo>
                  <a:cubicBezTo>
                    <a:pt x="426" y="131"/>
                    <a:pt x="426" y="133"/>
                    <a:pt x="427" y="137"/>
                  </a:cubicBezTo>
                  <a:cubicBezTo>
                    <a:pt x="431" y="145"/>
                    <a:pt x="431" y="145"/>
                    <a:pt x="432" y="145"/>
                  </a:cubicBezTo>
                  <a:cubicBezTo>
                    <a:pt x="431" y="142"/>
                    <a:pt x="431" y="141"/>
                    <a:pt x="431" y="141"/>
                  </a:cubicBezTo>
                  <a:lnTo>
                    <a:pt x="431" y="141"/>
                  </a:lnTo>
                  <a:cubicBezTo>
                    <a:pt x="432" y="141"/>
                    <a:pt x="434" y="146"/>
                    <a:pt x="435" y="152"/>
                  </a:cubicBezTo>
                  <a:cubicBezTo>
                    <a:pt x="438" y="159"/>
                    <a:pt x="439" y="159"/>
                    <a:pt x="440" y="159"/>
                  </a:cubicBezTo>
                  <a:cubicBezTo>
                    <a:pt x="439" y="152"/>
                    <a:pt x="442" y="150"/>
                    <a:pt x="444" y="149"/>
                  </a:cubicBezTo>
                  <a:cubicBezTo>
                    <a:pt x="449" y="149"/>
                    <a:pt x="447" y="140"/>
                    <a:pt x="443" y="125"/>
                  </a:cubicBezTo>
                  <a:lnTo>
                    <a:pt x="439" y="109"/>
                  </a:lnTo>
                  <a:lnTo>
                    <a:pt x="444" y="125"/>
                  </a:lnTo>
                  <a:lnTo>
                    <a:pt x="452" y="148"/>
                  </a:lnTo>
                  <a:cubicBezTo>
                    <a:pt x="452" y="143"/>
                    <a:pt x="450" y="137"/>
                    <a:pt x="449" y="132"/>
                  </a:cubicBezTo>
                  <a:cubicBezTo>
                    <a:pt x="447" y="128"/>
                    <a:pt x="446" y="126"/>
                    <a:pt x="447" y="126"/>
                  </a:cubicBezTo>
                  <a:lnTo>
                    <a:pt x="447" y="126"/>
                  </a:lnTo>
                  <a:cubicBezTo>
                    <a:pt x="448" y="126"/>
                    <a:pt x="449" y="128"/>
                    <a:pt x="451" y="131"/>
                  </a:cubicBezTo>
                  <a:cubicBezTo>
                    <a:pt x="453" y="135"/>
                    <a:pt x="454" y="137"/>
                    <a:pt x="455" y="137"/>
                  </a:cubicBezTo>
                  <a:cubicBezTo>
                    <a:pt x="455" y="137"/>
                    <a:pt x="455" y="134"/>
                    <a:pt x="454" y="130"/>
                  </a:cubicBezTo>
                  <a:cubicBezTo>
                    <a:pt x="455" y="130"/>
                    <a:pt x="455" y="130"/>
                    <a:pt x="459" y="138"/>
                  </a:cubicBezTo>
                  <a:cubicBezTo>
                    <a:pt x="460" y="137"/>
                    <a:pt x="460" y="137"/>
                    <a:pt x="458" y="130"/>
                  </a:cubicBezTo>
                  <a:cubicBezTo>
                    <a:pt x="457" y="126"/>
                    <a:pt x="456" y="124"/>
                    <a:pt x="457" y="124"/>
                  </a:cubicBezTo>
                  <a:lnTo>
                    <a:pt x="457" y="124"/>
                  </a:lnTo>
                  <a:cubicBezTo>
                    <a:pt x="457" y="124"/>
                    <a:pt x="458" y="125"/>
                    <a:pt x="459" y="129"/>
                  </a:cubicBezTo>
                  <a:cubicBezTo>
                    <a:pt x="462" y="138"/>
                    <a:pt x="464" y="141"/>
                    <a:pt x="466" y="141"/>
                  </a:cubicBezTo>
                  <a:cubicBezTo>
                    <a:pt x="466" y="141"/>
                    <a:pt x="467" y="139"/>
                    <a:pt x="466" y="136"/>
                  </a:cubicBezTo>
                  <a:cubicBezTo>
                    <a:pt x="463" y="128"/>
                    <a:pt x="463" y="128"/>
                    <a:pt x="464" y="128"/>
                  </a:cubicBezTo>
                  <a:cubicBezTo>
                    <a:pt x="466" y="128"/>
                    <a:pt x="467" y="128"/>
                    <a:pt x="464" y="120"/>
                  </a:cubicBezTo>
                  <a:lnTo>
                    <a:pt x="467" y="119"/>
                  </a:lnTo>
                  <a:cubicBezTo>
                    <a:pt x="468" y="119"/>
                    <a:pt x="469" y="127"/>
                    <a:pt x="468" y="127"/>
                  </a:cubicBezTo>
                  <a:lnTo>
                    <a:pt x="471" y="135"/>
                  </a:lnTo>
                  <a:cubicBezTo>
                    <a:pt x="472" y="135"/>
                    <a:pt x="473" y="135"/>
                    <a:pt x="472" y="126"/>
                  </a:cubicBezTo>
                  <a:cubicBezTo>
                    <a:pt x="471" y="118"/>
                    <a:pt x="470" y="114"/>
                    <a:pt x="470" y="114"/>
                  </a:cubicBezTo>
                  <a:lnTo>
                    <a:pt x="470" y="114"/>
                  </a:lnTo>
                  <a:cubicBezTo>
                    <a:pt x="470" y="114"/>
                    <a:pt x="471" y="118"/>
                    <a:pt x="473" y="126"/>
                  </a:cubicBezTo>
                  <a:cubicBezTo>
                    <a:pt x="475" y="131"/>
                    <a:pt x="477" y="137"/>
                    <a:pt x="477" y="137"/>
                  </a:cubicBezTo>
                  <a:cubicBezTo>
                    <a:pt x="477" y="137"/>
                    <a:pt x="477" y="136"/>
                    <a:pt x="477" y="134"/>
                  </a:cubicBezTo>
                  <a:cubicBezTo>
                    <a:pt x="475" y="127"/>
                    <a:pt x="475" y="125"/>
                    <a:pt x="476" y="125"/>
                  </a:cubicBezTo>
                  <a:lnTo>
                    <a:pt x="476" y="125"/>
                  </a:lnTo>
                  <a:cubicBezTo>
                    <a:pt x="476" y="125"/>
                    <a:pt x="478" y="129"/>
                    <a:pt x="479" y="134"/>
                  </a:cubicBezTo>
                  <a:cubicBezTo>
                    <a:pt x="481" y="141"/>
                    <a:pt x="482" y="145"/>
                    <a:pt x="482" y="145"/>
                  </a:cubicBezTo>
                  <a:cubicBezTo>
                    <a:pt x="482" y="145"/>
                    <a:pt x="482" y="141"/>
                    <a:pt x="481" y="132"/>
                  </a:cubicBezTo>
                  <a:cubicBezTo>
                    <a:pt x="482" y="132"/>
                    <a:pt x="485" y="123"/>
                    <a:pt x="487" y="123"/>
                  </a:cubicBezTo>
                  <a:cubicBezTo>
                    <a:pt x="488" y="123"/>
                    <a:pt x="489" y="123"/>
                    <a:pt x="489" y="123"/>
                  </a:cubicBezTo>
                  <a:cubicBezTo>
                    <a:pt x="491" y="123"/>
                    <a:pt x="493" y="125"/>
                    <a:pt x="495" y="130"/>
                  </a:cubicBezTo>
                  <a:cubicBezTo>
                    <a:pt x="496" y="133"/>
                    <a:pt x="496" y="136"/>
                    <a:pt x="497" y="138"/>
                  </a:cubicBezTo>
                  <a:cubicBezTo>
                    <a:pt x="492" y="122"/>
                    <a:pt x="494" y="122"/>
                    <a:pt x="496" y="121"/>
                  </a:cubicBezTo>
                  <a:lnTo>
                    <a:pt x="496" y="121"/>
                  </a:lnTo>
                  <a:cubicBezTo>
                    <a:pt x="498" y="124"/>
                    <a:pt x="499" y="124"/>
                    <a:pt x="499" y="124"/>
                  </a:cubicBezTo>
                  <a:cubicBezTo>
                    <a:pt x="501" y="124"/>
                    <a:pt x="500" y="119"/>
                    <a:pt x="499" y="113"/>
                  </a:cubicBezTo>
                  <a:lnTo>
                    <a:pt x="498" y="113"/>
                  </a:lnTo>
                  <a:cubicBezTo>
                    <a:pt x="495" y="104"/>
                    <a:pt x="495" y="100"/>
                    <a:pt x="495" y="100"/>
                  </a:cubicBezTo>
                  <a:lnTo>
                    <a:pt x="495" y="100"/>
                  </a:lnTo>
                  <a:cubicBezTo>
                    <a:pt x="496" y="100"/>
                    <a:pt x="497" y="102"/>
                    <a:pt x="498" y="104"/>
                  </a:cubicBezTo>
                  <a:cubicBezTo>
                    <a:pt x="501" y="110"/>
                    <a:pt x="503" y="116"/>
                    <a:pt x="504" y="120"/>
                  </a:cubicBezTo>
                  <a:cubicBezTo>
                    <a:pt x="504" y="126"/>
                    <a:pt x="506" y="131"/>
                    <a:pt x="509" y="136"/>
                  </a:cubicBezTo>
                  <a:cubicBezTo>
                    <a:pt x="509" y="136"/>
                    <a:pt x="510" y="136"/>
                    <a:pt x="508" y="128"/>
                  </a:cubicBezTo>
                  <a:cubicBezTo>
                    <a:pt x="506" y="120"/>
                    <a:pt x="506" y="120"/>
                    <a:pt x="507" y="120"/>
                  </a:cubicBezTo>
                  <a:cubicBezTo>
                    <a:pt x="507" y="120"/>
                    <a:pt x="508" y="120"/>
                    <a:pt x="507" y="111"/>
                  </a:cubicBezTo>
                  <a:cubicBezTo>
                    <a:pt x="506" y="103"/>
                    <a:pt x="507" y="103"/>
                    <a:pt x="507" y="103"/>
                  </a:cubicBezTo>
                  <a:cubicBezTo>
                    <a:pt x="510" y="111"/>
                    <a:pt x="512" y="111"/>
                    <a:pt x="512" y="111"/>
                  </a:cubicBezTo>
                  <a:cubicBezTo>
                    <a:pt x="513" y="115"/>
                    <a:pt x="513" y="115"/>
                    <a:pt x="514" y="119"/>
                  </a:cubicBezTo>
                  <a:cubicBezTo>
                    <a:pt x="516" y="127"/>
                    <a:pt x="518" y="135"/>
                    <a:pt x="518" y="135"/>
                  </a:cubicBezTo>
                  <a:cubicBezTo>
                    <a:pt x="519" y="135"/>
                    <a:pt x="517" y="126"/>
                    <a:pt x="517" y="126"/>
                  </a:cubicBezTo>
                  <a:cubicBezTo>
                    <a:pt x="515" y="118"/>
                    <a:pt x="536" y="116"/>
                    <a:pt x="538" y="116"/>
                  </a:cubicBezTo>
                  <a:cubicBezTo>
                    <a:pt x="540" y="119"/>
                    <a:pt x="542" y="121"/>
                    <a:pt x="543" y="121"/>
                  </a:cubicBezTo>
                  <a:cubicBezTo>
                    <a:pt x="544" y="121"/>
                    <a:pt x="544" y="119"/>
                    <a:pt x="543" y="115"/>
                  </a:cubicBezTo>
                  <a:cubicBezTo>
                    <a:pt x="541" y="107"/>
                    <a:pt x="545" y="107"/>
                    <a:pt x="551" y="106"/>
                  </a:cubicBezTo>
                  <a:cubicBezTo>
                    <a:pt x="556" y="106"/>
                    <a:pt x="561" y="104"/>
                    <a:pt x="560" y="97"/>
                  </a:cubicBezTo>
                  <a:lnTo>
                    <a:pt x="563" y="97"/>
                  </a:lnTo>
                  <a:cubicBezTo>
                    <a:pt x="564" y="97"/>
                    <a:pt x="565" y="89"/>
                    <a:pt x="567" y="88"/>
                  </a:cubicBezTo>
                  <a:cubicBezTo>
                    <a:pt x="566" y="84"/>
                    <a:pt x="566" y="82"/>
                    <a:pt x="566" y="82"/>
                  </a:cubicBezTo>
                  <a:lnTo>
                    <a:pt x="566" y="82"/>
                  </a:lnTo>
                  <a:cubicBezTo>
                    <a:pt x="566" y="82"/>
                    <a:pt x="567" y="84"/>
                    <a:pt x="567" y="88"/>
                  </a:cubicBezTo>
                  <a:cubicBezTo>
                    <a:pt x="568" y="93"/>
                    <a:pt x="569" y="99"/>
                    <a:pt x="570" y="104"/>
                  </a:cubicBezTo>
                  <a:cubicBezTo>
                    <a:pt x="572" y="104"/>
                    <a:pt x="571" y="97"/>
                    <a:pt x="570" y="88"/>
                  </a:cubicBezTo>
                  <a:cubicBezTo>
                    <a:pt x="569" y="80"/>
                    <a:pt x="570" y="80"/>
                    <a:pt x="570" y="80"/>
                  </a:cubicBezTo>
                  <a:cubicBezTo>
                    <a:pt x="570" y="80"/>
                    <a:pt x="570" y="80"/>
                    <a:pt x="571" y="88"/>
                  </a:cubicBezTo>
                  <a:lnTo>
                    <a:pt x="573" y="104"/>
                  </a:lnTo>
                  <a:lnTo>
                    <a:pt x="574" y="104"/>
                  </a:lnTo>
                  <a:cubicBezTo>
                    <a:pt x="573" y="95"/>
                    <a:pt x="574" y="95"/>
                    <a:pt x="574" y="95"/>
                  </a:cubicBezTo>
                  <a:cubicBezTo>
                    <a:pt x="576" y="95"/>
                    <a:pt x="576" y="95"/>
                    <a:pt x="578" y="112"/>
                  </a:cubicBezTo>
                  <a:cubicBezTo>
                    <a:pt x="578" y="120"/>
                    <a:pt x="579" y="124"/>
                    <a:pt x="579" y="124"/>
                  </a:cubicBezTo>
                  <a:cubicBezTo>
                    <a:pt x="579" y="124"/>
                    <a:pt x="579" y="120"/>
                    <a:pt x="579" y="112"/>
                  </a:cubicBezTo>
                  <a:lnTo>
                    <a:pt x="580" y="103"/>
                  </a:lnTo>
                  <a:cubicBezTo>
                    <a:pt x="581" y="109"/>
                    <a:pt x="581" y="111"/>
                    <a:pt x="582" y="111"/>
                  </a:cubicBezTo>
                  <a:cubicBezTo>
                    <a:pt x="582" y="111"/>
                    <a:pt x="582" y="101"/>
                    <a:pt x="582" y="95"/>
                  </a:cubicBezTo>
                  <a:cubicBezTo>
                    <a:pt x="584" y="104"/>
                    <a:pt x="585" y="108"/>
                    <a:pt x="585" y="108"/>
                  </a:cubicBezTo>
                  <a:cubicBezTo>
                    <a:pt x="586" y="108"/>
                    <a:pt x="586" y="103"/>
                    <a:pt x="586" y="95"/>
                  </a:cubicBezTo>
                  <a:cubicBezTo>
                    <a:pt x="585" y="92"/>
                    <a:pt x="585" y="90"/>
                    <a:pt x="585" y="90"/>
                  </a:cubicBezTo>
                  <a:lnTo>
                    <a:pt x="585" y="90"/>
                  </a:lnTo>
                  <a:cubicBezTo>
                    <a:pt x="586" y="90"/>
                    <a:pt x="586" y="92"/>
                    <a:pt x="587" y="95"/>
                  </a:cubicBezTo>
                  <a:cubicBezTo>
                    <a:pt x="589" y="103"/>
                    <a:pt x="589" y="103"/>
                    <a:pt x="591" y="103"/>
                  </a:cubicBezTo>
                  <a:cubicBezTo>
                    <a:pt x="591" y="95"/>
                    <a:pt x="598" y="95"/>
                    <a:pt x="605" y="94"/>
                  </a:cubicBezTo>
                  <a:cubicBezTo>
                    <a:pt x="613" y="94"/>
                    <a:pt x="618" y="94"/>
                    <a:pt x="617" y="86"/>
                  </a:cubicBezTo>
                  <a:cubicBezTo>
                    <a:pt x="618" y="86"/>
                    <a:pt x="618" y="86"/>
                    <a:pt x="619" y="94"/>
                  </a:cubicBezTo>
                  <a:cubicBezTo>
                    <a:pt x="620" y="98"/>
                    <a:pt x="620" y="100"/>
                    <a:pt x="621" y="100"/>
                  </a:cubicBezTo>
                  <a:cubicBezTo>
                    <a:pt x="621" y="100"/>
                    <a:pt x="621" y="96"/>
                    <a:pt x="621" y="86"/>
                  </a:cubicBezTo>
                  <a:cubicBezTo>
                    <a:pt x="623" y="94"/>
                    <a:pt x="624" y="94"/>
                    <a:pt x="628" y="94"/>
                  </a:cubicBezTo>
                  <a:cubicBezTo>
                    <a:pt x="629" y="94"/>
                    <a:pt x="629" y="94"/>
                    <a:pt x="630" y="94"/>
                  </a:cubicBezTo>
                  <a:cubicBezTo>
                    <a:pt x="632" y="94"/>
                    <a:pt x="634" y="94"/>
                    <a:pt x="634" y="86"/>
                  </a:cubicBezTo>
                  <a:cubicBezTo>
                    <a:pt x="634" y="83"/>
                    <a:pt x="635" y="81"/>
                    <a:pt x="635" y="81"/>
                  </a:cubicBezTo>
                  <a:cubicBezTo>
                    <a:pt x="635" y="81"/>
                    <a:pt x="635" y="83"/>
                    <a:pt x="635" y="86"/>
                  </a:cubicBezTo>
                  <a:cubicBezTo>
                    <a:pt x="635" y="97"/>
                    <a:pt x="637" y="104"/>
                    <a:pt x="639" y="104"/>
                  </a:cubicBezTo>
                  <a:cubicBezTo>
                    <a:pt x="640" y="104"/>
                    <a:pt x="641" y="101"/>
                    <a:pt x="642" y="95"/>
                  </a:cubicBezTo>
                  <a:cubicBezTo>
                    <a:pt x="642" y="95"/>
                    <a:pt x="643" y="95"/>
                    <a:pt x="643" y="103"/>
                  </a:cubicBezTo>
                  <a:cubicBezTo>
                    <a:pt x="644" y="103"/>
                    <a:pt x="645" y="103"/>
                    <a:pt x="647" y="95"/>
                  </a:cubicBezTo>
                  <a:lnTo>
                    <a:pt x="654" y="95"/>
                  </a:lnTo>
                  <a:cubicBezTo>
                    <a:pt x="655" y="95"/>
                    <a:pt x="657" y="88"/>
                    <a:pt x="657" y="88"/>
                  </a:cubicBezTo>
                  <a:lnTo>
                    <a:pt x="659" y="88"/>
                  </a:lnTo>
                  <a:cubicBezTo>
                    <a:pt x="659" y="95"/>
                    <a:pt x="663" y="95"/>
                    <a:pt x="669" y="97"/>
                  </a:cubicBezTo>
                  <a:cubicBezTo>
                    <a:pt x="675" y="98"/>
                    <a:pt x="680" y="98"/>
                    <a:pt x="681" y="106"/>
                  </a:cubicBezTo>
                  <a:cubicBezTo>
                    <a:pt x="681" y="106"/>
                    <a:pt x="682" y="106"/>
                    <a:pt x="683" y="98"/>
                  </a:cubicBezTo>
                  <a:cubicBezTo>
                    <a:pt x="684" y="88"/>
                    <a:pt x="685" y="85"/>
                    <a:pt x="685" y="85"/>
                  </a:cubicBezTo>
                  <a:cubicBezTo>
                    <a:pt x="685" y="85"/>
                    <a:pt x="685" y="87"/>
                    <a:pt x="685" y="90"/>
                  </a:cubicBezTo>
                  <a:cubicBezTo>
                    <a:pt x="686" y="98"/>
                    <a:pt x="687" y="103"/>
                    <a:pt x="688" y="103"/>
                  </a:cubicBezTo>
                  <a:cubicBezTo>
                    <a:pt x="689" y="103"/>
                    <a:pt x="690" y="99"/>
                    <a:pt x="691" y="91"/>
                  </a:cubicBezTo>
                  <a:cubicBezTo>
                    <a:pt x="691" y="95"/>
                    <a:pt x="691" y="94"/>
                    <a:pt x="691" y="99"/>
                  </a:cubicBezTo>
                  <a:cubicBezTo>
                    <a:pt x="691" y="105"/>
                    <a:pt x="691" y="108"/>
                    <a:pt x="692" y="108"/>
                  </a:cubicBezTo>
                  <a:cubicBezTo>
                    <a:pt x="693" y="108"/>
                    <a:pt x="694" y="101"/>
                    <a:pt x="696" y="91"/>
                  </a:cubicBezTo>
                  <a:cubicBezTo>
                    <a:pt x="696" y="97"/>
                    <a:pt x="696" y="103"/>
                    <a:pt x="697" y="103"/>
                  </a:cubicBezTo>
                  <a:cubicBezTo>
                    <a:pt x="697" y="103"/>
                    <a:pt x="697" y="102"/>
                    <a:pt x="698" y="100"/>
                  </a:cubicBezTo>
                  <a:cubicBezTo>
                    <a:pt x="699" y="100"/>
                    <a:pt x="699" y="100"/>
                    <a:pt x="698" y="116"/>
                  </a:cubicBezTo>
                  <a:cubicBezTo>
                    <a:pt x="688" y="116"/>
                    <a:pt x="687" y="131"/>
                    <a:pt x="697" y="132"/>
                  </a:cubicBezTo>
                  <a:cubicBezTo>
                    <a:pt x="697" y="132"/>
                    <a:pt x="697" y="133"/>
                    <a:pt x="698" y="133"/>
                  </a:cubicBezTo>
                  <a:cubicBezTo>
                    <a:pt x="707" y="133"/>
                    <a:pt x="710" y="118"/>
                    <a:pt x="699" y="116"/>
                  </a:cubicBezTo>
                  <a:lnTo>
                    <a:pt x="701" y="116"/>
                  </a:lnTo>
                  <a:cubicBezTo>
                    <a:pt x="701" y="116"/>
                    <a:pt x="701" y="116"/>
                    <a:pt x="701" y="116"/>
                  </a:cubicBezTo>
                  <a:cubicBezTo>
                    <a:pt x="702" y="116"/>
                    <a:pt x="702" y="115"/>
                    <a:pt x="702" y="108"/>
                  </a:cubicBezTo>
                  <a:cubicBezTo>
                    <a:pt x="703" y="100"/>
                    <a:pt x="705" y="100"/>
                    <a:pt x="705" y="100"/>
                  </a:cubicBezTo>
                  <a:cubicBezTo>
                    <a:pt x="705" y="102"/>
                    <a:pt x="705" y="103"/>
                    <a:pt x="705" y="103"/>
                  </a:cubicBezTo>
                  <a:cubicBezTo>
                    <a:pt x="705" y="103"/>
                    <a:pt x="706" y="98"/>
                    <a:pt x="706" y="92"/>
                  </a:cubicBezTo>
                  <a:cubicBezTo>
                    <a:pt x="706" y="86"/>
                    <a:pt x="706" y="81"/>
                    <a:pt x="707" y="76"/>
                  </a:cubicBezTo>
                  <a:lnTo>
                    <a:pt x="708" y="60"/>
                  </a:lnTo>
                  <a:cubicBezTo>
                    <a:pt x="710" y="48"/>
                    <a:pt x="710" y="38"/>
                    <a:pt x="709" y="27"/>
                  </a:cubicBezTo>
                  <a:cubicBezTo>
                    <a:pt x="707" y="22"/>
                    <a:pt x="705" y="17"/>
                    <a:pt x="704" y="17"/>
                  </a:cubicBezTo>
                  <a:cubicBezTo>
                    <a:pt x="703" y="17"/>
                    <a:pt x="702" y="19"/>
                    <a:pt x="702" y="26"/>
                  </a:cubicBezTo>
                  <a:cubicBezTo>
                    <a:pt x="702" y="26"/>
                    <a:pt x="700" y="34"/>
                    <a:pt x="699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4"/>
                    <a:pt x="698" y="26"/>
                    <a:pt x="698" y="26"/>
                  </a:cubicBezTo>
                  <a:cubicBezTo>
                    <a:pt x="698" y="18"/>
                    <a:pt x="694" y="17"/>
                    <a:pt x="689" y="17"/>
                  </a:cubicBezTo>
                  <a:cubicBezTo>
                    <a:pt x="683" y="17"/>
                    <a:pt x="681" y="16"/>
                    <a:pt x="680" y="8"/>
                  </a:cubicBezTo>
                  <a:cubicBezTo>
                    <a:pt x="679" y="0"/>
                    <a:pt x="678" y="0"/>
                    <a:pt x="678" y="0"/>
                  </a:cubicBezTo>
                  <a:close/>
                  <a:moveTo>
                    <a:pt x="144" y="454"/>
                  </a:moveTo>
                  <a:lnTo>
                    <a:pt x="144" y="456"/>
                  </a:lnTo>
                  <a:lnTo>
                    <a:pt x="156" y="465"/>
                  </a:lnTo>
                  <a:lnTo>
                    <a:pt x="157" y="465"/>
                  </a:lnTo>
                  <a:cubicBezTo>
                    <a:pt x="153" y="460"/>
                    <a:pt x="148" y="457"/>
                    <a:pt x="144" y="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33"/>
            <p:cNvSpPr/>
            <p:nvPr/>
          </p:nvSpPr>
          <p:spPr>
            <a:xfrm>
              <a:off x="3340843" y="2395840"/>
              <a:ext cx="32965" cy="35961"/>
            </a:xfrm>
            <a:custGeom>
              <a:avLst/>
              <a:gdLst/>
              <a:ahLst/>
              <a:cxnLst/>
              <a:rect l="l" t="t" r="r" b="b"/>
              <a:pathLst>
                <a:path w="330" h="360" extrusionOk="0">
                  <a:moveTo>
                    <a:pt x="117" y="11"/>
                  </a:moveTo>
                  <a:lnTo>
                    <a:pt x="113" y="17"/>
                  </a:lnTo>
                  <a:lnTo>
                    <a:pt x="113" y="19"/>
                  </a:lnTo>
                  <a:cubicBezTo>
                    <a:pt x="118" y="12"/>
                    <a:pt x="118" y="12"/>
                    <a:pt x="118" y="12"/>
                  </a:cubicBezTo>
                  <a:lnTo>
                    <a:pt x="117" y="11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9"/>
                  </a:cubicBezTo>
                  <a:cubicBezTo>
                    <a:pt x="88" y="39"/>
                    <a:pt x="88" y="39"/>
                    <a:pt x="84" y="45"/>
                  </a:cubicBezTo>
                  <a:lnTo>
                    <a:pt x="77" y="51"/>
                  </a:lnTo>
                  <a:lnTo>
                    <a:pt x="77" y="51"/>
                  </a:lnTo>
                  <a:lnTo>
                    <a:pt x="83" y="44"/>
                  </a:lnTo>
                  <a:cubicBezTo>
                    <a:pt x="86" y="40"/>
                    <a:pt x="87" y="38"/>
                    <a:pt x="88" y="38"/>
                  </a:cubicBezTo>
                  <a:close/>
                  <a:moveTo>
                    <a:pt x="222" y="50"/>
                  </a:moveTo>
                  <a:cubicBezTo>
                    <a:pt x="221" y="50"/>
                    <a:pt x="221" y="50"/>
                    <a:pt x="215" y="56"/>
                  </a:cubicBezTo>
                  <a:lnTo>
                    <a:pt x="216" y="56"/>
                  </a:lnTo>
                  <a:cubicBezTo>
                    <a:pt x="222" y="51"/>
                    <a:pt x="222" y="51"/>
                    <a:pt x="222" y="50"/>
                  </a:cubicBezTo>
                  <a:close/>
                  <a:moveTo>
                    <a:pt x="91" y="42"/>
                  </a:moveTo>
                  <a:cubicBezTo>
                    <a:pt x="91" y="42"/>
                    <a:pt x="91" y="42"/>
                    <a:pt x="92" y="42"/>
                  </a:cubicBezTo>
                  <a:cubicBezTo>
                    <a:pt x="92" y="42"/>
                    <a:pt x="92" y="42"/>
                    <a:pt x="87" y="49"/>
                  </a:cubicBezTo>
                  <a:cubicBezTo>
                    <a:pt x="88" y="47"/>
                    <a:pt x="89" y="46"/>
                    <a:pt x="89" y="46"/>
                  </a:cubicBezTo>
                  <a:lnTo>
                    <a:pt x="89" y="46"/>
                  </a:lnTo>
                  <a:cubicBezTo>
                    <a:pt x="88" y="46"/>
                    <a:pt x="85" y="50"/>
                    <a:pt x="81" y="54"/>
                  </a:cubicBezTo>
                  <a:lnTo>
                    <a:pt x="71" y="68"/>
                  </a:lnTo>
                  <a:cubicBezTo>
                    <a:pt x="71" y="68"/>
                    <a:pt x="76" y="61"/>
                    <a:pt x="80" y="54"/>
                  </a:cubicBezTo>
                  <a:cubicBezTo>
                    <a:pt x="88" y="44"/>
                    <a:pt x="90" y="42"/>
                    <a:pt x="91" y="42"/>
                  </a:cubicBezTo>
                  <a:close/>
                  <a:moveTo>
                    <a:pt x="171" y="63"/>
                  </a:moveTo>
                  <a:cubicBezTo>
                    <a:pt x="168" y="67"/>
                    <a:pt x="164" y="70"/>
                    <a:pt x="164" y="70"/>
                  </a:cubicBezTo>
                  <a:cubicBezTo>
                    <a:pt x="164" y="70"/>
                    <a:pt x="166" y="68"/>
                    <a:pt x="171" y="63"/>
                  </a:cubicBezTo>
                  <a:close/>
                  <a:moveTo>
                    <a:pt x="211" y="70"/>
                  </a:moveTo>
                  <a:cubicBezTo>
                    <a:pt x="211" y="70"/>
                    <a:pt x="210" y="71"/>
                    <a:pt x="208" y="73"/>
                  </a:cubicBezTo>
                  <a:lnTo>
                    <a:pt x="208" y="73"/>
                  </a:lnTo>
                  <a:cubicBezTo>
                    <a:pt x="210" y="71"/>
                    <a:pt x="211" y="70"/>
                    <a:pt x="211" y="70"/>
                  </a:cubicBezTo>
                  <a:close/>
                  <a:moveTo>
                    <a:pt x="208" y="73"/>
                  </a:moveTo>
                  <a:cubicBezTo>
                    <a:pt x="208" y="73"/>
                    <a:pt x="207" y="73"/>
                    <a:pt x="207" y="73"/>
                  </a:cubicBezTo>
                  <a:cubicBezTo>
                    <a:pt x="206" y="74"/>
                    <a:pt x="205" y="75"/>
                    <a:pt x="204" y="76"/>
                  </a:cubicBezTo>
                  <a:lnTo>
                    <a:pt x="204" y="76"/>
                  </a:lnTo>
                  <a:cubicBezTo>
                    <a:pt x="206" y="75"/>
                    <a:pt x="207" y="74"/>
                    <a:pt x="208" y="73"/>
                  </a:cubicBezTo>
                  <a:close/>
                  <a:moveTo>
                    <a:pt x="133" y="66"/>
                  </a:moveTo>
                  <a:cubicBezTo>
                    <a:pt x="133" y="66"/>
                    <a:pt x="133" y="66"/>
                    <a:pt x="133" y="67"/>
                  </a:cubicBezTo>
                  <a:lnTo>
                    <a:pt x="127" y="72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7" y="71"/>
                  </a:lnTo>
                  <a:cubicBezTo>
                    <a:pt x="131" y="67"/>
                    <a:pt x="133" y="66"/>
                    <a:pt x="133" y="66"/>
                  </a:cubicBezTo>
                  <a:close/>
                  <a:moveTo>
                    <a:pt x="151" y="67"/>
                  </a:moveTo>
                  <a:lnTo>
                    <a:pt x="151" y="67"/>
                  </a:lnTo>
                  <a:cubicBezTo>
                    <a:pt x="151" y="67"/>
                    <a:pt x="148" y="70"/>
                    <a:pt x="141" y="76"/>
                  </a:cubicBezTo>
                  <a:cubicBezTo>
                    <a:pt x="135" y="81"/>
                    <a:pt x="129" y="87"/>
                    <a:pt x="129" y="87"/>
                  </a:cubicBezTo>
                  <a:cubicBezTo>
                    <a:pt x="129" y="87"/>
                    <a:pt x="134" y="81"/>
                    <a:pt x="147" y="70"/>
                  </a:cubicBezTo>
                  <a:cubicBezTo>
                    <a:pt x="149" y="68"/>
                    <a:pt x="151" y="67"/>
                    <a:pt x="151" y="67"/>
                  </a:cubicBezTo>
                  <a:close/>
                  <a:moveTo>
                    <a:pt x="173" y="80"/>
                  </a:moveTo>
                  <a:lnTo>
                    <a:pt x="163" y="90"/>
                  </a:lnTo>
                  <a:lnTo>
                    <a:pt x="163" y="90"/>
                  </a:lnTo>
                  <a:cubicBezTo>
                    <a:pt x="164" y="89"/>
                    <a:pt x="166" y="88"/>
                    <a:pt x="168" y="86"/>
                  </a:cubicBezTo>
                  <a:cubicBezTo>
                    <a:pt x="170" y="85"/>
                    <a:pt x="172" y="82"/>
                    <a:pt x="173" y="80"/>
                  </a:cubicBezTo>
                  <a:close/>
                  <a:moveTo>
                    <a:pt x="93" y="79"/>
                  </a:moveTo>
                  <a:lnTo>
                    <a:pt x="93" y="79"/>
                  </a:lnTo>
                  <a:cubicBezTo>
                    <a:pt x="89" y="84"/>
                    <a:pt x="85" y="88"/>
                    <a:pt x="81" y="91"/>
                  </a:cubicBezTo>
                  <a:lnTo>
                    <a:pt x="80" y="90"/>
                  </a:lnTo>
                  <a:cubicBezTo>
                    <a:pt x="84" y="87"/>
                    <a:pt x="88" y="82"/>
                    <a:pt x="93" y="79"/>
                  </a:cubicBezTo>
                  <a:close/>
                  <a:moveTo>
                    <a:pt x="163" y="90"/>
                  </a:moveTo>
                  <a:lnTo>
                    <a:pt x="163" y="90"/>
                  </a:lnTo>
                  <a:cubicBezTo>
                    <a:pt x="162" y="91"/>
                    <a:pt x="162" y="91"/>
                    <a:pt x="161" y="91"/>
                  </a:cubicBezTo>
                  <a:lnTo>
                    <a:pt x="163" y="90"/>
                  </a:lnTo>
                  <a:close/>
                  <a:moveTo>
                    <a:pt x="152" y="91"/>
                  </a:moveTo>
                  <a:lnTo>
                    <a:pt x="152" y="93"/>
                  </a:lnTo>
                  <a:cubicBezTo>
                    <a:pt x="153" y="93"/>
                    <a:pt x="153" y="93"/>
                    <a:pt x="147" y="98"/>
                  </a:cubicBezTo>
                  <a:lnTo>
                    <a:pt x="152" y="91"/>
                  </a:lnTo>
                  <a:close/>
                  <a:moveTo>
                    <a:pt x="153" y="87"/>
                  </a:moveTo>
                  <a:cubicBezTo>
                    <a:pt x="153" y="87"/>
                    <a:pt x="148" y="92"/>
                    <a:pt x="139" y="100"/>
                  </a:cubicBezTo>
                  <a:lnTo>
                    <a:pt x="138" y="99"/>
                  </a:lnTo>
                  <a:cubicBezTo>
                    <a:pt x="142" y="96"/>
                    <a:pt x="147" y="93"/>
                    <a:pt x="150" y="89"/>
                  </a:cubicBezTo>
                  <a:cubicBezTo>
                    <a:pt x="152" y="88"/>
                    <a:pt x="153" y="87"/>
                    <a:pt x="153" y="87"/>
                  </a:cubicBezTo>
                  <a:close/>
                  <a:moveTo>
                    <a:pt x="126" y="77"/>
                  </a:moveTo>
                  <a:cubicBezTo>
                    <a:pt x="126" y="77"/>
                    <a:pt x="123" y="80"/>
                    <a:pt x="117" y="86"/>
                  </a:cubicBezTo>
                  <a:cubicBezTo>
                    <a:pt x="112" y="91"/>
                    <a:pt x="106" y="97"/>
                    <a:pt x="101" y="103"/>
                  </a:cubicBezTo>
                  <a:lnTo>
                    <a:pt x="99" y="102"/>
                  </a:lnTo>
                  <a:lnTo>
                    <a:pt x="112" y="90"/>
                  </a:lnTo>
                  <a:cubicBezTo>
                    <a:pt x="121" y="81"/>
                    <a:pt x="125" y="77"/>
                    <a:pt x="126" y="77"/>
                  </a:cubicBezTo>
                  <a:close/>
                  <a:moveTo>
                    <a:pt x="110" y="98"/>
                  </a:moveTo>
                  <a:cubicBezTo>
                    <a:pt x="111" y="98"/>
                    <a:pt x="108" y="100"/>
                    <a:pt x="103" y="106"/>
                  </a:cubicBezTo>
                  <a:lnTo>
                    <a:pt x="103" y="106"/>
                  </a:lnTo>
                  <a:lnTo>
                    <a:pt x="103" y="105"/>
                  </a:lnTo>
                  <a:lnTo>
                    <a:pt x="102" y="105"/>
                  </a:lnTo>
                  <a:cubicBezTo>
                    <a:pt x="107" y="100"/>
                    <a:pt x="110" y="98"/>
                    <a:pt x="110" y="98"/>
                  </a:cubicBezTo>
                  <a:close/>
                  <a:moveTo>
                    <a:pt x="85" y="91"/>
                  </a:moveTo>
                  <a:lnTo>
                    <a:pt x="85" y="91"/>
                  </a:lnTo>
                  <a:cubicBezTo>
                    <a:pt x="85" y="91"/>
                    <a:pt x="81" y="94"/>
                    <a:pt x="77" y="98"/>
                  </a:cubicBezTo>
                  <a:cubicBezTo>
                    <a:pt x="71" y="105"/>
                    <a:pt x="71" y="105"/>
                    <a:pt x="72" y="106"/>
                  </a:cubicBezTo>
                  <a:lnTo>
                    <a:pt x="78" y="100"/>
                  </a:lnTo>
                  <a:cubicBezTo>
                    <a:pt x="84" y="94"/>
                    <a:pt x="83" y="94"/>
                    <a:pt x="83" y="94"/>
                  </a:cubicBezTo>
                  <a:cubicBezTo>
                    <a:pt x="84" y="91"/>
                    <a:pt x="85" y="91"/>
                    <a:pt x="85" y="91"/>
                  </a:cubicBezTo>
                  <a:close/>
                  <a:moveTo>
                    <a:pt x="125" y="96"/>
                  </a:moveTo>
                  <a:lnTo>
                    <a:pt x="125" y="96"/>
                  </a:lnTo>
                  <a:cubicBezTo>
                    <a:pt x="120" y="102"/>
                    <a:pt x="114" y="107"/>
                    <a:pt x="114" y="107"/>
                  </a:cubicBezTo>
                  <a:lnTo>
                    <a:pt x="113" y="106"/>
                  </a:lnTo>
                  <a:lnTo>
                    <a:pt x="125" y="96"/>
                  </a:lnTo>
                  <a:close/>
                  <a:moveTo>
                    <a:pt x="208" y="106"/>
                  </a:moveTo>
                  <a:cubicBezTo>
                    <a:pt x="202" y="111"/>
                    <a:pt x="199" y="114"/>
                    <a:pt x="199" y="114"/>
                  </a:cubicBezTo>
                  <a:cubicBezTo>
                    <a:pt x="199" y="114"/>
                    <a:pt x="202" y="111"/>
                    <a:pt x="208" y="106"/>
                  </a:cubicBezTo>
                  <a:close/>
                  <a:moveTo>
                    <a:pt x="139" y="115"/>
                  </a:moveTo>
                  <a:cubicBezTo>
                    <a:pt x="139" y="115"/>
                    <a:pt x="139" y="116"/>
                    <a:pt x="133" y="121"/>
                  </a:cubicBezTo>
                  <a:lnTo>
                    <a:pt x="126" y="126"/>
                  </a:lnTo>
                  <a:lnTo>
                    <a:pt x="132" y="119"/>
                  </a:lnTo>
                  <a:cubicBezTo>
                    <a:pt x="139" y="115"/>
                    <a:pt x="139" y="115"/>
                    <a:pt x="139" y="115"/>
                  </a:cubicBezTo>
                  <a:close/>
                  <a:moveTo>
                    <a:pt x="113" y="119"/>
                  </a:moveTo>
                  <a:lnTo>
                    <a:pt x="107" y="125"/>
                  </a:lnTo>
                  <a:cubicBezTo>
                    <a:pt x="107" y="125"/>
                    <a:pt x="104" y="128"/>
                    <a:pt x="104" y="128"/>
                  </a:cubicBezTo>
                  <a:cubicBezTo>
                    <a:pt x="104" y="128"/>
                    <a:pt x="104" y="127"/>
                    <a:pt x="106" y="125"/>
                  </a:cubicBezTo>
                  <a:lnTo>
                    <a:pt x="113" y="119"/>
                  </a:lnTo>
                  <a:close/>
                  <a:moveTo>
                    <a:pt x="163" y="114"/>
                  </a:moveTo>
                  <a:cubicBezTo>
                    <a:pt x="164" y="114"/>
                    <a:pt x="161" y="117"/>
                    <a:pt x="153" y="123"/>
                  </a:cubicBezTo>
                  <a:cubicBezTo>
                    <a:pt x="148" y="128"/>
                    <a:pt x="147" y="128"/>
                    <a:pt x="147" y="128"/>
                  </a:cubicBezTo>
                  <a:lnTo>
                    <a:pt x="159" y="117"/>
                  </a:lnTo>
                  <a:cubicBezTo>
                    <a:pt x="161" y="115"/>
                    <a:pt x="163" y="114"/>
                    <a:pt x="163" y="114"/>
                  </a:cubicBezTo>
                  <a:close/>
                  <a:moveTo>
                    <a:pt x="142" y="121"/>
                  </a:moveTo>
                  <a:cubicBezTo>
                    <a:pt x="143" y="121"/>
                    <a:pt x="143" y="121"/>
                    <a:pt x="143" y="122"/>
                  </a:cubicBezTo>
                  <a:lnTo>
                    <a:pt x="138" y="127"/>
                  </a:lnTo>
                  <a:cubicBezTo>
                    <a:pt x="135" y="129"/>
                    <a:pt x="134" y="130"/>
                    <a:pt x="134" y="130"/>
                  </a:cubicBezTo>
                  <a:cubicBezTo>
                    <a:pt x="134" y="130"/>
                    <a:pt x="136" y="127"/>
                    <a:pt x="136" y="127"/>
                  </a:cubicBezTo>
                  <a:lnTo>
                    <a:pt x="136" y="126"/>
                  </a:lnTo>
                  <a:cubicBezTo>
                    <a:pt x="140" y="122"/>
                    <a:pt x="141" y="121"/>
                    <a:pt x="142" y="121"/>
                  </a:cubicBezTo>
                  <a:close/>
                  <a:moveTo>
                    <a:pt x="161" y="121"/>
                  </a:moveTo>
                  <a:cubicBezTo>
                    <a:pt x="155" y="126"/>
                    <a:pt x="149" y="131"/>
                    <a:pt x="149" y="131"/>
                  </a:cubicBezTo>
                  <a:lnTo>
                    <a:pt x="154" y="125"/>
                  </a:lnTo>
                  <a:lnTo>
                    <a:pt x="161" y="121"/>
                  </a:lnTo>
                  <a:close/>
                  <a:moveTo>
                    <a:pt x="129" y="129"/>
                  </a:moveTo>
                  <a:lnTo>
                    <a:pt x="129" y="129"/>
                  </a:lnTo>
                  <a:cubicBezTo>
                    <a:pt x="129" y="129"/>
                    <a:pt x="129" y="130"/>
                    <a:pt x="129" y="130"/>
                  </a:cubicBezTo>
                  <a:cubicBezTo>
                    <a:pt x="123" y="135"/>
                    <a:pt x="123" y="135"/>
                    <a:pt x="123" y="135"/>
                  </a:cubicBezTo>
                  <a:lnTo>
                    <a:pt x="123" y="135"/>
                  </a:lnTo>
                  <a:cubicBezTo>
                    <a:pt x="126" y="132"/>
                    <a:pt x="128" y="130"/>
                    <a:pt x="129" y="129"/>
                  </a:cubicBezTo>
                  <a:close/>
                  <a:moveTo>
                    <a:pt x="123" y="135"/>
                  </a:moveTo>
                  <a:cubicBezTo>
                    <a:pt x="123" y="135"/>
                    <a:pt x="123" y="135"/>
                    <a:pt x="123" y="135"/>
                  </a:cubicBezTo>
                  <a:cubicBezTo>
                    <a:pt x="123" y="135"/>
                    <a:pt x="123" y="135"/>
                    <a:pt x="123" y="135"/>
                  </a:cubicBezTo>
                  <a:close/>
                  <a:moveTo>
                    <a:pt x="224" y="134"/>
                  </a:moveTo>
                  <a:cubicBezTo>
                    <a:pt x="219" y="137"/>
                    <a:pt x="215" y="140"/>
                    <a:pt x="210" y="143"/>
                  </a:cubicBezTo>
                  <a:lnTo>
                    <a:pt x="210" y="142"/>
                  </a:lnTo>
                  <a:lnTo>
                    <a:pt x="224" y="134"/>
                  </a:lnTo>
                  <a:close/>
                  <a:moveTo>
                    <a:pt x="11" y="133"/>
                  </a:moveTo>
                  <a:lnTo>
                    <a:pt x="1" y="145"/>
                  </a:lnTo>
                  <a:cubicBezTo>
                    <a:pt x="1" y="145"/>
                    <a:pt x="6" y="140"/>
                    <a:pt x="11" y="133"/>
                  </a:cubicBezTo>
                  <a:close/>
                  <a:moveTo>
                    <a:pt x="130" y="146"/>
                  </a:moveTo>
                  <a:lnTo>
                    <a:pt x="123" y="151"/>
                  </a:ln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6" y="150"/>
                    <a:pt x="130" y="146"/>
                  </a:cubicBezTo>
                  <a:close/>
                  <a:moveTo>
                    <a:pt x="164" y="150"/>
                  </a:moveTo>
                  <a:lnTo>
                    <a:pt x="164" y="150"/>
                  </a:lnTo>
                  <a:cubicBezTo>
                    <a:pt x="165" y="150"/>
                    <a:pt x="161" y="153"/>
                    <a:pt x="154" y="158"/>
                  </a:cubicBezTo>
                  <a:cubicBezTo>
                    <a:pt x="161" y="153"/>
                    <a:pt x="164" y="150"/>
                    <a:pt x="164" y="150"/>
                  </a:cubicBezTo>
                  <a:close/>
                  <a:moveTo>
                    <a:pt x="162" y="154"/>
                  </a:moveTo>
                  <a:lnTo>
                    <a:pt x="162" y="155"/>
                  </a:lnTo>
                  <a:cubicBezTo>
                    <a:pt x="155" y="160"/>
                    <a:pt x="149" y="164"/>
                    <a:pt x="149" y="164"/>
                  </a:cubicBezTo>
                  <a:lnTo>
                    <a:pt x="155" y="159"/>
                  </a:lnTo>
                  <a:lnTo>
                    <a:pt x="162" y="154"/>
                  </a:lnTo>
                  <a:close/>
                  <a:moveTo>
                    <a:pt x="173" y="159"/>
                  </a:moveTo>
                  <a:cubicBezTo>
                    <a:pt x="173" y="159"/>
                    <a:pt x="173" y="160"/>
                    <a:pt x="167" y="164"/>
                  </a:cubicBezTo>
                  <a:lnTo>
                    <a:pt x="153" y="173"/>
                  </a:lnTo>
                  <a:lnTo>
                    <a:pt x="153" y="173"/>
                  </a:lnTo>
                  <a:lnTo>
                    <a:pt x="173" y="159"/>
                  </a:lnTo>
                  <a:close/>
                  <a:moveTo>
                    <a:pt x="186" y="167"/>
                  </a:moveTo>
                  <a:lnTo>
                    <a:pt x="186" y="167"/>
                  </a:lnTo>
                  <a:cubicBezTo>
                    <a:pt x="179" y="171"/>
                    <a:pt x="172" y="176"/>
                    <a:pt x="172" y="176"/>
                  </a:cubicBezTo>
                  <a:lnTo>
                    <a:pt x="179" y="170"/>
                  </a:lnTo>
                  <a:lnTo>
                    <a:pt x="186" y="167"/>
                  </a:lnTo>
                  <a:close/>
                  <a:moveTo>
                    <a:pt x="181" y="176"/>
                  </a:moveTo>
                  <a:cubicBezTo>
                    <a:pt x="179" y="177"/>
                    <a:pt x="177" y="179"/>
                    <a:pt x="175" y="180"/>
                  </a:cubicBezTo>
                  <a:lnTo>
                    <a:pt x="181" y="176"/>
                  </a:lnTo>
                  <a:close/>
                  <a:moveTo>
                    <a:pt x="254" y="183"/>
                  </a:moveTo>
                  <a:cubicBezTo>
                    <a:pt x="254" y="184"/>
                    <a:pt x="252" y="186"/>
                    <a:pt x="251" y="186"/>
                  </a:cubicBezTo>
                  <a:cubicBezTo>
                    <a:pt x="251" y="186"/>
                    <a:pt x="252" y="185"/>
                    <a:pt x="254" y="183"/>
                  </a:cubicBezTo>
                  <a:close/>
                  <a:moveTo>
                    <a:pt x="198" y="195"/>
                  </a:moveTo>
                  <a:cubicBezTo>
                    <a:pt x="198" y="195"/>
                    <a:pt x="198" y="195"/>
                    <a:pt x="191" y="199"/>
                  </a:cubicBezTo>
                  <a:cubicBezTo>
                    <a:pt x="188" y="201"/>
                    <a:pt x="186" y="202"/>
                    <a:pt x="185" y="202"/>
                  </a:cubicBezTo>
                  <a:cubicBezTo>
                    <a:pt x="185" y="202"/>
                    <a:pt x="185" y="201"/>
                    <a:pt x="185" y="201"/>
                  </a:cubicBezTo>
                  <a:cubicBezTo>
                    <a:pt x="189" y="199"/>
                    <a:pt x="194" y="197"/>
                    <a:pt x="198" y="195"/>
                  </a:cubicBezTo>
                  <a:close/>
                  <a:moveTo>
                    <a:pt x="186" y="212"/>
                  </a:moveTo>
                  <a:cubicBezTo>
                    <a:pt x="186" y="212"/>
                    <a:pt x="184" y="213"/>
                    <a:pt x="180" y="215"/>
                  </a:cubicBezTo>
                  <a:cubicBezTo>
                    <a:pt x="184" y="213"/>
                    <a:pt x="186" y="212"/>
                    <a:pt x="186" y="212"/>
                  </a:cubicBezTo>
                  <a:close/>
                  <a:moveTo>
                    <a:pt x="212" y="207"/>
                  </a:moveTo>
                  <a:cubicBezTo>
                    <a:pt x="205" y="211"/>
                    <a:pt x="198" y="215"/>
                    <a:pt x="198" y="215"/>
                  </a:cubicBezTo>
                  <a:lnTo>
                    <a:pt x="197" y="214"/>
                  </a:lnTo>
                  <a:lnTo>
                    <a:pt x="212" y="207"/>
                  </a:lnTo>
                  <a:close/>
                  <a:moveTo>
                    <a:pt x="164" y="218"/>
                  </a:moveTo>
                  <a:lnTo>
                    <a:pt x="164" y="218"/>
                  </a:lnTo>
                  <a:cubicBezTo>
                    <a:pt x="160" y="220"/>
                    <a:pt x="156" y="223"/>
                    <a:pt x="156" y="223"/>
                  </a:cubicBezTo>
                  <a:cubicBezTo>
                    <a:pt x="156" y="223"/>
                    <a:pt x="158" y="221"/>
                    <a:pt x="164" y="218"/>
                  </a:cubicBezTo>
                  <a:close/>
                  <a:moveTo>
                    <a:pt x="267" y="221"/>
                  </a:moveTo>
                  <a:cubicBezTo>
                    <a:pt x="268" y="221"/>
                    <a:pt x="268" y="222"/>
                    <a:pt x="268" y="222"/>
                  </a:cubicBezTo>
                  <a:cubicBezTo>
                    <a:pt x="268" y="222"/>
                    <a:pt x="268" y="222"/>
                    <a:pt x="261" y="225"/>
                  </a:cubicBezTo>
                  <a:cubicBezTo>
                    <a:pt x="259" y="226"/>
                    <a:pt x="255" y="227"/>
                    <a:pt x="253" y="228"/>
                  </a:cubicBezTo>
                  <a:lnTo>
                    <a:pt x="261" y="224"/>
                  </a:lnTo>
                  <a:cubicBezTo>
                    <a:pt x="265" y="222"/>
                    <a:pt x="267" y="221"/>
                    <a:pt x="267" y="221"/>
                  </a:cubicBezTo>
                  <a:close/>
                  <a:moveTo>
                    <a:pt x="200" y="228"/>
                  </a:moveTo>
                  <a:cubicBezTo>
                    <a:pt x="200" y="228"/>
                    <a:pt x="199" y="229"/>
                    <a:pt x="195" y="231"/>
                  </a:cubicBezTo>
                  <a:cubicBezTo>
                    <a:pt x="198" y="229"/>
                    <a:pt x="200" y="228"/>
                    <a:pt x="200" y="228"/>
                  </a:cubicBezTo>
                  <a:close/>
                  <a:moveTo>
                    <a:pt x="278" y="224"/>
                  </a:moveTo>
                  <a:cubicBezTo>
                    <a:pt x="272" y="226"/>
                    <a:pt x="268" y="228"/>
                    <a:pt x="262" y="231"/>
                  </a:cubicBezTo>
                  <a:lnTo>
                    <a:pt x="270" y="226"/>
                  </a:lnTo>
                  <a:lnTo>
                    <a:pt x="277" y="224"/>
                  </a:lnTo>
                  <a:close/>
                  <a:moveTo>
                    <a:pt x="19" y="226"/>
                  </a:moveTo>
                  <a:lnTo>
                    <a:pt x="5" y="236"/>
                  </a:lnTo>
                  <a:cubicBezTo>
                    <a:pt x="3" y="239"/>
                    <a:pt x="1" y="240"/>
                    <a:pt x="2" y="240"/>
                  </a:cubicBezTo>
                  <a:cubicBezTo>
                    <a:pt x="2" y="240"/>
                    <a:pt x="5" y="237"/>
                    <a:pt x="12" y="232"/>
                  </a:cubicBezTo>
                  <a:cubicBezTo>
                    <a:pt x="18" y="226"/>
                    <a:pt x="19" y="226"/>
                    <a:pt x="19" y="226"/>
                  </a:cubicBezTo>
                  <a:close/>
                  <a:moveTo>
                    <a:pt x="205" y="243"/>
                  </a:moveTo>
                  <a:cubicBezTo>
                    <a:pt x="205" y="243"/>
                    <a:pt x="203" y="243"/>
                    <a:pt x="199" y="245"/>
                  </a:cubicBezTo>
                  <a:cubicBezTo>
                    <a:pt x="203" y="243"/>
                    <a:pt x="205" y="243"/>
                    <a:pt x="205" y="243"/>
                  </a:cubicBezTo>
                  <a:close/>
                  <a:moveTo>
                    <a:pt x="231" y="248"/>
                  </a:moveTo>
                  <a:cubicBezTo>
                    <a:pt x="232" y="248"/>
                    <a:pt x="230" y="249"/>
                    <a:pt x="226" y="251"/>
                  </a:cubicBezTo>
                  <a:cubicBezTo>
                    <a:pt x="218" y="253"/>
                    <a:pt x="218" y="253"/>
                    <a:pt x="218" y="253"/>
                  </a:cubicBezTo>
                  <a:cubicBezTo>
                    <a:pt x="218" y="252"/>
                    <a:pt x="218" y="252"/>
                    <a:pt x="226" y="250"/>
                  </a:cubicBezTo>
                  <a:cubicBezTo>
                    <a:pt x="229" y="248"/>
                    <a:pt x="231" y="248"/>
                    <a:pt x="231" y="248"/>
                  </a:cubicBezTo>
                  <a:close/>
                  <a:moveTo>
                    <a:pt x="226" y="252"/>
                  </a:moveTo>
                  <a:lnTo>
                    <a:pt x="226" y="253"/>
                  </a:lnTo>
                  <a:cubicBezTo>
                    <a:pt x="226" y="253"/>
                    <a:pt x="227" y="253"/>
                    <a:pt x="219" y="256"/>
                  </a:cubicBezTo>
                  <a:lnTo>
                    <a:pt x="226" y="252"/>
                  </a:lnTo>
                  <a:close/>
                  <a:moveTo>
                    <a:pt x="244" y="254"/>
                  </a:moveTo>
                  <a:lnTo>
                    <a:pt x="244" y="255"/>
                  </a:lnTo>
                  <a:cubicBezTo>
                    <a:pt x="242" y="256"/>
                    <a:pt x="239" y="257"/>
                    <a:pt x="236" y="259"/>
                  </a:cubicBezTo>
                  <a:lnTo>
                    <a:pt x="228" y="261"/>
                  </a:lnTo>
                  <a:lnTo>
                    <a:pt x="228" y="261"/>
                  </a:lnTo>
                  <a:lnTo>
                    <a:pt x="244" y="254"/>
                  </a:lnTo>
                  <a:close/>
                  <a:moveTo>
                    <a:pt x="251" y="271"/>
                  </a:moveTo>
                  <a:cubicBezTo>
                    <a:pt x="252" y="271"/>
                    <a:pt x="251" y="272"/>
                    <a:pt x="249" y="273"/>
                  </a:cubicBezTo>
                  <a:lnTo>
                    <a:pt x="233" y="278"/>
                  </a:lnTo>
                  <a:lnTo>
                    <a:pt x="241" y="274"/>
                  </a:lnTo>
                  <a:cubicBezTo>
                    <a:pt x="245" y="273"/>
                    <a:pt x="250" y="271"/>
                    <a:pt x="251" y="271"/>
                  </a:cubicBezTo>
                  <a:close/>
                  <a:moveTo>
                    <a:pt x="282" y="277"/>
                  </a:moveTo>
                  <a:cubicBezTo>
                    <a:pt x="282" y="278"/>
                    <a:pt x="282" y="278"/>
                    <a:pt x="274" y="280"/>
                  </a:cubicBezTo>
                  <a:cubicBezTo>
                    <a:pt x="269" y="282"/>
                    <a:pt x="264" y="283"/>
                    <a:pt x="259" y="284"/>
                  </a:cubicBezTo>
                  <a:cubicBezTo>
                    <a:pt x="267" y="281"/>
                    <a:pt x="274" y="279"/>
                    <a:pt x="282" y="277"/>
                  </a:cubicBezTo>
                  <a:close/>
                  <a:moveTo>
                    <a:pt x="309" y="296"/>
                  </a:moveTo>
                  <a:cubicBezTo>
                    <a:pt x="305" y="298"/>
                    <a:pt x="299" y="299"/>
                    <a:pt x="293" y="300"/>
                  </a:cubicBezTo>
                  <a:lnTo>
                    <a:pt x="309" y="296"/>
                  </a:lnTo>
                  <a:close/>
                  <a:moveTo>
                    <a:pt x="305" y="339"/>
                  </a:moveTo>
                  <a:cubicBezTo>
                    <a:pt x="307" y="339"/>
                    <a:pt x="295" y="341"/>
                    <a:pt x="282" y="343"/>
                  </a:cubicBezTo>
                  <a:cubicBezTo>
                    <a:pt x="288" y="342"/>
                    <a:pt x="293" y="340"/>
                    <a:pt x="299" y="339"/>
                  </a:cubicBezTo>
                  <a:cubicBezTo>
                    <a:pt x="303" y="339"/>
                    <a:pt x="305" y="339"/>
                    <a:pt x="305" y="339"/>
                  </a:cubicBezTo>
                  <a:close/>
                  <a:moveTo>
                    <a:pt x="113" y="0"/>
                  </a:moveTo>
                  <a:cubicBezTo>
                    <a:pt x="112" y="0"/>
                    <a:pt x="110" y="3"/>
                    <a:pt x="105" y="10"/>
                  </a:cubicBezTo>
                  <a:cubicBezTo>
                    <a:pt x="102" y="13"/>
                    <a:pt x="101" y="14"/>
                    <a:pt x="101" y="14"/>
                  </a:cubicBezTo>
                  <a:cubicBezTo>
                    <a:pt x="100" y="14"/>
                    <a:pt x="102" y="12"/>
                    <a:pt x="104" y="8"/>
                  </a:cubicBezTo>
                  <a:cubicBezTo>
                    <a:pt x="106" y="5"/>
                    <a:pt x="107" y="3"/>
                    <a:pt x="107" y="3"/>
                  </a:cubicBezTo>
                  <a:lnTo>
                    <a:pt x="107" y="3"/>
                  </a:lnTo>
                  <a:cubicBezTo>
                    <a:pt x="107" y="3"/>
                    <a:pt x="106" y="5"/>
                    <a:pt x="103" y="8"/>
                  </a:cubicBezTo>
                  <a:cubicBezTo>
                    <a:pt x="94" y="21"/>
                    <a:pt x="88" y="27"/>
                    <a:pt x="88" y="27"/>
                  </a:cubicBezTo>
                  <a:cubicBezTo>
                    <a:pt x="89" y="27"/>
                    <a:pt x="89" y="27"/>
                    <a:pt x="84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2" y="34"/>
                    <a:pt x="81" y="35"/>
                    <a:pt x="77" y="39"/>
                  </a:cubicBezTo>
                  <a:cubicBezTo>
                    <a:pt x="73" y="43"/>
                    <a:pt x="67" y="51"/>
                    <a:pt x="66" y="53"/>
                  </a:cubicBezTo>
                  <a:lnTo>
                    <a:pt x="66" y="53"/>
                  </a:lnTo>
                  <a:lnTo>
                    <a:pt x="62" y="59"/>
                  </a:lnTo>
                  <a:cubicBezTo>
                    <a:pt x="55" y="68"/>
                    <a:pt x="51" y="73"/>
                    <a:pt x="52" y="73"/>
                  </a:cubicBezTo>
                  <a:cubicBezTo>
                    <a:pt x="52" y="73"/>
                    <a:pt x="56" y="68"/>
                    <a:pt x="64" y="59"/>
                  </a:cubicBezTo>
                  <a:cubicBezTo>
                    <a:pt x="71" y="49"/>
                    <a:pt x="75" y="44"/>
                    <a:pt x="75" y="44"/>
                  </a:cubicBezTo>
                  <a:lnTo>
                    <a:pt x="75" y="44"/>
                  </a:lnTo>
                  <a:cubicBezTo>
                    <a:pt x="75" y="44"/>
                    <a:pt x="73" y="47"/>
                    <a:pt x="69" y="53"/>
                  </a:cubicBezTo>
                  <a:cubicBezTo>
                    <a:pt x="59" y="66"/>
                    <a:pt x="59" y="67"/>
                    <a:pt x="59" y="67"/>
                  </a:cubicBezTo>
                  <a:cubicBezTo>
                    <a:pt x="59" y="67"/>
                    <a:pt x="59" y="67"/>
                    <a:pt x="55" y="73"/>
                  </a:cubicBezTo>
                  <a:cubicBezTo>
                    <a:pt x="49" y="79"/>
                    <a:pt x="44" y="87"/>
                    <a:pt x="44" y="87"/>
                  </a:cubicBezTo>
                  <a:cubicBezTo>
                    <a:pt x="44" y="87"/>
                    <a:pt x="46" y="87"/>
                    <a:pt x="50" y="80"/>
                  </a:cubicBezTo>
                  <a:cubicBezTo>
                    <a:pt x="52" y="78"/>
                    <a:pt x="53" y="76"/>
                    <a:pt x="53" y="76"/>
                  </a:cubicBezTo>
                  <a:lnTo>
                    <a:pt x="53" y="76"/>
                  </a:lnTo>
                  <a:cubicBezTo>
                    <a:pt x="54" y="76"/>
                    <a:pt x="52" y="79"/>
                    <a:pt x="46" y="87"/>
                  </a:cubicBezTo>
                  <a:cubicBezTo>
                    <a:pt x="44" y="90"/>
                    <a:pt x="43" y="91"/>
                    <a:pt x="43" y="91"/>
                  </a:cubicBezTo>
                  <a:cubicBezTo>
                    <a:pt x="43" y="91"/>
                    <a:pt x="45" y="88"/>
                    <a:pt x="51" y="81"/>
                  </a:cubicBezTo>
                  <a:cubicBezTo>
                    <a:pt x="56" y="75"/>
                    <a:pt x="59" y="72"/>
                    <a:pt x="59" y="72"/>
                  </a:cubicBezTo>
                  <a:lnTo>
                    <a:pt x="59" y="72"/>
                  </a:lnTo>
                  <a:cubicBezTo>
                    <a:pt x="59" y="72"/>
                    <a:pt x="57" y="76"/>
                    <a:pt x="52" y="82"/>
                  </a:cubicBezTo>
                  <a:cubicBezTo>
                    <a:pt x="52" y="82"/>
                    <a:pt x="58" y="77"/>
                    <a:pt x="62" y="70"/>
                  </a:cubicBezTo>
                  <a:cubicBezTo>
                    <a:pt x="68" y="63"/>
                    <a:pt x="71" y="60"/>
                    <a:pt x="71" y="60"/>
                  </a:cubicBezTo>
                  <a:lnTo>
                    <a:pt x="71" y="60"/>
                  </a:lnTo>
                  <a:cubicBezTo>
                    <a:pt x="71" y="60"/>
                    <a:pt x="70" y="62"/>
                    <a:pt x="68" y="65"/>
                  </a:cubicBezTo>
                  <a:lnTo>
                    <a:pt x="58" y="77"/>
                  </a:lnTo>
                  <a:cubicBezTo>
                    <a:pt x="53" y="84"/>
                    <a:pt x="53" y="85"/>
                    <a:pt x="53" y="85"/>
                  </a:cubicBezTo>
                  <a:cubicBezTo>
                    <a:pt x="53" y="85"/>
                    <a:pt x="55" y="85"/>
                    <a:pt x="60" y="79"/>
                  </a:cubicBezTo>
                  <a:lnTo>
                    <a:pt x="60" y="79"/>
                  </a:lnTo>
                  <a:lnTo>
                    <a:pt x="55" y="85"/>
                  </a:lnTo>
                  <a:cubicBezTo>
                    <a:pt x="55" y="85"/>
                    <a:pt x="52" y="88"/>
                    <a:pt x="53" y="88"/>
                  </a:cubicBezTo>
                  <a:cubicBezTo>
                    <a:pt x="53" y="88"/>
                    <a:pt x="53" y="87"/>
                    <a:pt x="55" y="86"/>
                  </a:cubicBezTo>
                  <a:lnTo>
                    <a:pt x="55" y="86"/>
                  </a:lnTo>
                  <a:cubicBezTo>
                    <a:pt x="55" y="86"/>
                    <a:pt x="54" y="86"/>
                    <a:pt x="50" y="93"/>
                  </a:cubicBezTo>
                  <a:cubicBezTo>
                    <a:pt x="49" y="94"/>
                    <a:pt x="49" y="95"/>
                    <a:pt x="49" y="95"/>
                  </a:cubicBezTo>
                  <a:cubicBezTo>
                    <a:pt x="50" y="95"/>
                    <a:pt x="59" y="85"/>
                    <a:pt x="67" y="75"/>
                  </a:cubicBezTo>
                  <a:lnTo>
                    <a:pt x="72" y="69"/>
                  </a:lnTo>
                  <a:cubicBezTo>
                    <a:pt x="76" y="64"/>
                    <a:pt x="77" y="63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lnTo>
                    <a:pt x="68" y="76"/>
                  </a:lnTo>
                  <a:cubicBezTo>
                    <a:pt x="59" y="86"/>
                    <a:pt x="53" y="93"/>
                    <a:pt x="53" y="93"/>
                  </a:cubicBezTo>
                  <a:cubicBezTo>
                    <a:pt x="53" y="93"/>
                    <a:pt x="55" y="92"/>
                    <a:pt x="59" y="87"/>
                  </a:cubicBezTo>
                  <a:lnTo>
                    <a:pt x="59" y="87"/>
                  </a:lnTo>
                  <a:cubicBezTo>
                    <a:pt x="59" y="88"/>
                    <a:pt x="58" y="88"/>
                    <a:pt x="58" y="89"/>
                  </a:cubicBezTo>
                  <a:cubicBezTo>
                    <a:pt x="55" y="92"/>
                    <a:pt x="54" y="93"/>
                    <a:pt x="54" y="93"/>
                  </a:cubicBezTo>
                  <a:cubicBezTo>
                    <a:pt x="54" y="93"/>
                    <a:pt x="56" y="92"/>
                    <a:pt x="59" y="89"/>
                  </a:cubicBezTo>
                  <a:cubicBezTo>
                    <a:pt x="59" y="89"/>
                    <a:pt x="69" y="78"/>
                    <a:pt x="75" y="71"/>
                  </a:cubicBezTo>
                  <a:cubicBezTo>
                    <a:pt x="80" y="66"/>
                    <a:pt x="80" y="66"/>
                    <a:pt x="80" y="66"/>
                  </a:cubicBezTo>
                  <a:lnTo>
                    <a:pt x="80" y="66"/>
                  </a:lnTo>
                  <a:cubicBezTo>
                    <a:pt x="80" y="66"/>
                    <a:pt x="80" y="66"/>
                    <a:pt x="76" y="72"/>
                  </a:cubicBezTo>
                  <a:cubicBezTo>
                    <a:pt x="70" y="79"/>
                    <a:pt x="68" y="82"/>
                    <a:pt x="68" y="82"/>
                  </a:cubicBezTo>
                  <a:cubicBezTo>
                    <a:pt x="68" y="82"/>
                    <a:pt x="71" y="79"/>
                    <a:pt x="76" y="73"/>
                  </a:cubicBezTo>
                  <a:lnTo>
                    <a:pt x="76" y="73"/>
                  </a:lnTo>
                  <a:lnTo>
                    <a:pt x="71" y="79"/>
                  </a:lnTo>
                  <a:cubicBezTo>
                    <a:pt x="67" y="84"/>
                    <a:pt x="64" y="89"/>
                    <a:pt x="64" y="89"/>
                  </a:cubicBezTo>
                  <a:cubicBezTo>
                    <a:pt x="65" y="89"/>
                    <a:pt x="65" y="88"/>
                    <a:pt x="67" y="87"/>
                  </a:cubicBezTo>
                  <a:lnTo>
                    <a:pt x="67" y="87"/>
                  </a:lnTo>
                  <a:cubicBezTo>
                    <a:pt x="68" y="88"/>
                    <a:pt x="69" y="89"/>
                    <a:pt x="64" y="96"/>
                  </a:cubicBezTo>
                  <a:cubicBezTo>
                    <a:pt x="63" y="97"/>
                    <a:pt x="62" y="97"/>
                    <a:pt x="63" y="97"/>
                  </a:cubicBezTo>
                  <a:cubicBezTo>
                    <a:pt x="63" y="97"/>
                    <a:pt x="72" y="88"/>
                    <a:pt x="81" y="79"/>
                  </a:cubicBezTo>
                  <a:lnTo>
                    <a:pt x="81" y="79"/>
                  </a:lnTo>
                  <a:cubicBezTo>
                    <a:pt x="76" y="86"/>
                    <a:pt x="76" y="86"/>
                    <a:pt x="77" y="86"/>
                  </a:cubicBezTo>
                  <a:cubicBezTo>
                    <a:pt x="78" y="87"/>
                    <a:pt x="78" y="87"/>
                    <a:pt x="72" y="94"/>
                  </a:cubicBezTo>
                  <a:cubicBezTo>
                    <a:pt x="77" y="89"/>
                    <a:pt x="79" y="87"/>
                    <a:pt x="79" y="87"/>
                  </a:cubicBezTo>
                  <a:lnTo>
                    <a:pt x="79" y="87"/>
                  </a:lnTo>
                  <a:cubicBezTo>
                    <a:pt x="80" y="87"/>
                    <a:pt x="75" y="93"/>
                    <a:pt x="68" y="100"/>
                  </a:cubicBezTo>
                  <a:cubicBezTo>
                    <a:pt x="62" y="107"/>
                    <a:pt x="64" y="107"/>
                    <a:pt x="64" y="108"/>
                  </a:cubicBezTo>
                  <a:cubicBezTo>
                    <a:pt x="67" y="104"/>
                    <a:pt x="69" y="103"/>
                    <a:pt x="70" y="103"/>
                  </a:cubicBezTo>
                  <a:cubicBezTo>
                    <a:pt x="70" y="103"/>
                    <a:pt x="70" y="103"/>
                    <a:pt x="70" y="104"/>
                  </a:cubicBezTo>
                  <a:cubicBezTo>
                    <a:pt x="70" y="104"/>
                    <a:pt x="71" y="104"/>
                    <a:pt x="71" y="104"/>
                  </a:cubicBezTo>
                  <a:cubicBezTo>
                    <a:pt x="72" y="104"/>
                    <a:pt x="74" y="102"/>
                    <a:pt x="81" y="93"/>
                  </a:cubicBezTo>
                  <a:cubicBezTo>
                    <a:pt x="90" y="83"/>
                    <a:pt x="92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1"/>
                    <a:pt x="94" y="81"/>
                    <a:pt x="88" y="88"/>
                  </a:cubicBezTo>
                  <a:lnTo>
                    <a:pt x="84" y="95"/>
                  </a:lnTo>
                  <a:cubicBezTo>
                    <a:pt x="84" y="95"/>
                    <a:pt x="84" y="95"/>
                    <a:pt x="79" y="102"/>
                  </a:cubicBezTo>
                  <a:cubicBezTo>
                    <a:pt x="79" y="102"/>
                    <a:pt x="74" y="107"/>
                    <a:pt x="74" y="108"/>
                  </a:cubicBezTo>
                  <a:cubicBezTo>
                    <a:pt x="75" y="108"/>
                    <a:pt x="75" y="109"/>
                    <a:pt x="69" y="115"/>
                  </a:cubicBezTo>
                  <a:cubicBezTo>
                    <a:pt x="69" y="115"/>
                    <a:pt x="69" y="115"/>
                    <a:pt x="75" y="109"/>
                  </a:cubicBezTo>
                  <a:cubicBezTo>
                    <a:pt x="79" y="106"/>
                    <a:pt x="83" y="102"/>
                    <a:pt x="83" y="102"/>
                  </a:cubicBezTo>
                  <a:lnTo>
                    <a:pt x="83" y="102"/>
                  </a:lnTo>
                  <a:cubicBezTo>
                    <a:pt x="84" y="102"/>
                    <a:pt x="83" y="103"/>
                    <a:pt x="81" y="105"/>
                  </a:cubicBezTo>
                  <a:cubicBezTo>
                    <a:pt x="82" y="105"/>
                    <a:pt x="82" y="106"/>
                    <a:pt x="83" y="106"/>
                  </a:cubicBezTo>
                  <a:cubicBezTo>
                    <a:pt x="84" y="106"/>
                    <a:pt x="86" y="105"/>
                    <a:pt x="89" y="100"/>
                  </a:cubicBezTo>
                  <a:lnTo>
                    <a:pt x="89" y="100"/>
                  </a:lnTo>
                  <a:cubicBezTo>
                    <a:pt x="89" y="100"/>
                    <a:pt x="89" y="102"/>
                    <a:pt x="84" y="107"/>
                  </a:cubicBezTo>
                  <a:cubicBezTo>
                    <a:pt x="78" y="113"/>
                    <a:pt x="75" y="117"/>
                    <a:pt x="75" y="117"/>
                  </a:cubicBezTo>
                  <a:cubicBezTo>
                    <a:pt x="76" y="117"/>
                    <a:pt x="79" y="114"/>
                    <a:pt x="85" y="108"/>
                  </a:cubicBezTo>
                  <a:cubicBezTo>
                    <a:pt x="87" y="106"/>
                    <a:pt x="89" y="104"/>
                    <a:pt x="89" y="104"/>
                  </a:cubicBezTo>
                  <a:lnTo>
                    <a:pt x="89" y="104"/>
                  </a:lnTo>
                  <a:cubicBezTo>
                    <a:pt x="89" y="104"/>
                    <a:pt x="88" y="106"/>
                    <a:pt x="85" y="109"/>
                  </a:cubicBezTo>
                  <a:cubicBezTo>
                    <a:pt x="85" y="109"/>
                    <a:pt x="85" y="109"/>
                    <a:pt x="92" y="104"/>
                  </a:cubicBezTo>
                  <a:cubicBezTo>
                    <a:pt x="94" y="101"/>
                    <a:pt x="96" y="100"/>
                    <a:pt x="96" y="100"/>
                  </a:cubicBezTo>
                  <a:lnTo>
                    <a:pt x="96" y="100"/>
                  </a:lnTo>
                  <a:cubicBezTo>
                    <a:pt x="96" y="100"/>
                    <a:pt x="94" y="101"/>
                    <a:pt x="92" y="105"/>
                  </a:cubicBezTo>
                  <a:cubicBezTo>
                    <a:pt x="86" y="110"/>
                    <a:pt x="87" y="112"/>
                    <a:pt x="87" y="112"/>
                  </a:cubicBezTo>
                  <a:cubicBezTo>
                    <a:pt x="89" y="110"/>
                    <a:pt x="91" y="109"/>
                    <a:pt x="92" y="109"/>
                  </a:cubicBezTo>
                  <a:cubicBezTo>
                    <a:pt x="94" y="109"/>
                    <a:pt x="94" y="112"/>
                    <a:pt x="90" y="116"/>
                  </a:cubicBezTo>
                  <a:cubicBezTo>
                    <a:pt x="96" y="111"/>
                    <a:pt x="96" y="110"/>
                    <a:pt x="96" y="110"/>
                  </a:cubicBezTo>
                  <a:lnTo>
                    <a:pt x="96" y="110"/>
                  </a:lnTo>
                  <a:cubicBezTo>
                    <a:pt x="92" y="115"/>
                    <a:pt x="90" y="117"/>
                    <a:pt x="90" y="117"/>
                  </a:cubicBezTo>
                  <a:cubicBezTo>
                    <a:pt x="91" y="117"/>
                    <a:pt x="95" y="114"/>
                    <a:pt x="100" y="108"/>
                  </a:cubicBezTo>
                  <a:lnTo>
                    <a:pt x="100" y="108"/>
                  </a:lnTo>
                  <a:cubicBezTo>
                    <a:pt x="99" y="109"/>
                    <a:pt x="98" y="110"/>
                    <a:pt x="97" y="112"/>
                  </a:cubicBezTo>
                  <a:cubicBezTo>
                    <a:pt x="91" y="118"/>
                    <a:pt x="89" y="121"/>
                    <a:pt x="89" y="121"/>
                  </a:cubicBezTo>
                  <a:cubicBezTo>
                    <a:pt x="89" y="121"/>
                    <a:pt x="92" y="118"/>
                    <a:pt x="97" y="113"/>
                  </a:cubicBezTo>
                  <a:cubicBezTo>
                    <a:pt x="103" y="107"/>
                    <a:pt x="106" y="104"/>
                    <a:pt x="107" y="104"/>
                  </a:cubicBezTo>
                  <a:lnTo>
                    <a:pt x="107" y="104"/>
                  </a:lnTo>
                  <a:cubicBezTo>
                    <a:pt x="107" y="104"/>
                    <a:pt x="104" y="107"/>
                    <a:pt x="98" y="113"/>
                  </a:cubicBezTo>
                  <a:cubicBezTo>
                    <a:pt x="93" y="119"/>
                    <a:pt x="90" y="122"/>
                    <a:pt x="90" y="122"/>
                  </a:cubicBezTo>
                  <a:cubicBezTo>
                    <a:pt x="90" y="122"/>
                    <a:pt x="93" y="119"/>
                    <a:pt x="98" y="114"/>
                  </a:cubicBezTo>
                  <a:cubicBezTo>
                    <a:pt x="111" y="102"/>
                    <a:pt x="119" y="95"/>
                    <a:pt x="120" y="95"/>
                  </a:cubicBezTo>
                  <a:lnTo>
                    <a:pt x="120" y="95"/>
                  </a:lnTo>
                  <a:cubicBezTo>
                    <a:pt x="120" y="95"/>
                    <a:pt x="116" y="99"/>
                    <a:pt x="105" y="109"/>
                  </a:cubicBezTo>
                  <a:cubicBezTo>
                    <a:pt x="94" y="121"/>
                    <a:pt x="88" y="127"/>
                    <a:pt x="88" y="127"/>
                  </a:cubicBezTo>
                  <a:cubicBezTo>
                    <a:pt x="88" y="127"/>
                    <a:pt x="95" y="122"/>
                    <a:pt x="101" y="116"/>
                  </a:cubicBezTo>
                  <a:cubicBezTo>
                    <a:pt x="106" y="111"/>
                    <a:pt x="109" y="108"/>
                    <a:pt x="109" y="108"/>
                  </a:cubicBezTo>
                  <a:lnTo>
                    <a:pt x="109" y="108"/>
                  </a:lnTo>
                  <a:cubicBezTo>
                    <a:pt x="109" y="108"/>
                    <a:pt x="106" y="111"/>
                    <a:pt x="101" y="117"/>
                  </a:cubicBezTo>
                  <a:cubicBezTo>
                    <a:pt x="91" y="127"/>
                    <a:pt x="87" y="132"/>
                    <a:pt x="88" y="132"/>
                  </a:cubicBezTo>
                  <a:cubicBezTo>
                    <a:pt x="89" y="132"/>
                    <a:pt x="92" y="129"/>
                    <a:pt x="97" y="125"/>
                  </a:cubicBezTo>
                  <a:cubicBezTo>
                    <a:pt x="103" y="120"/>
                    <a:pt x="106" y="118"/>
                    <a:pt x="107" y="118"/>
                  </a:cubicBezTo>
                  <a:lnTo>
                    <a:pt x="107" y="118"/>
                  </a:lnTo>
                  <a:cubicBezTo>
                    <a:pt x="108" y="118"/>
                    <a:pt x="105" y="121"/>
                    <a:pt x="98" y="126"/>
                  </a:cubicBezTo>
                  <a:cubicBezTo>
                    <a:pt x="96" y="129"/>
                    <a:pt x="93" y="131"/>
                    <a:pt x="92" y="132"/>
                  </a:cubicBezTo>
                  <a:lnTo>
                    <a:pt x="92" y="132"/>
                  </a:lnTo>
                  <a:cubicBezTo>
                    <a:pt x="92" y="132"/>
                    <a:pt x="92" y="132"/>
                    <a:pt x="92" y="132"/>
                  </a:cubicBezTo>
                  <a:cubicBezTo>
                    <a:pt x="89" y="134"/>
                    <a:pt x="88" y="135"/>
                    <a:pt x="88" y="135"/>
                  </a:cubicBezTo>
                  <a:cubicBezTo>
                    <a:pt x="88" y="135"/>
                    <a:pt x="89" y="134"/>
                    <a:pt x="92" y="132"/>
                  </a:cubicBezTo>
                  <a:lnTo>
                    <a:pt x="92" y="132"/>
                  </a:lnTo>
                  <a:cubicBezTo>
                    <a:pt x="93" y="133"/>
                    <a:pt x="93" y="134"/>
                    <a:pt x="93" y="134"/>
                  </a:cubicBezTo>
                  <a:cubicBezTo>
                    <a:pt x="93" y="134"/>
                    <a:pt x="99" y="128"/>
                    <a:pt x="105" y="124"/>
                  </a:cubicBezTo>
                  <a:lnTo>
                    <a:pt x="105" y="124"/>
                  </a:lnTo>
                  <a:cubicBezTo>
                    <a:pt x="98" y="131"/>
                    <a:pt x="93" y="136"/>
                    <a:pt x="94" y="136"/>
                  </a:cubicBezTo>
                  <a:cubicBezTo>
                    <a:pt x="94" y="136"/>
                    <a:pt x="96" y="134"/>
                    <a:pt x="101" y="131"/>
                  </a:cubicBezTo>
                  <a:lnTo>
                    <a:pt x="101" y="132"/>
                  </a:lnTo>
                  <a:cubicBezTo>
                    <a:pt x="101" y="132"/>
                    <a:pt x="102" y="132"/>
                    <a:pt x="107" y="126"/>
                  </a:cubicBezTo>
                  <a:cubicBezTo>
                    <a:pt x="109" y="125"/>
                    <a:pt x="110" y="125"/>
                    <a:pt x="110" y="125"/>
                  </a:cubicBezTo>
                  <a:lnTo>
                    <a:pt x="110" y="125"/>
                  </a:lnTo>
                  <a:cubicBezTo>
                    <a:pt x="111" y="125"/>
                    <a:pt x="106" y="129"/>
                    <a:pt x="102" y="133"/>
                  </a:cubicBezTo>
                  <a:cubicBezTo>
                    <a:pt x="100" y="135"/>
                    <a:pt x="98" y="137"/>
                    <a:pt x="96" y="139"/>
                  </a:cubicBezTo>
                  <a:lnTo>
                    <a:pt x="115" y="124"/>
                  </a:lnTo>
                  <a:cubicBezTo>
                    <a:pt x="117" y="122"/>
                    <a:pt x="118" y="122"/>
                    <a:pt x="118" y="122"/>
                  </a:cubicBezTo>
                  <a:lnTo>
                    <a:pt x="118" y="122"/>
                  </a:lnTo>
                  <a:cubicBezTo>
                    <a:pt x="118" y="122"/>
                    <a:pt x="113" y="126"/>
                    <a:pt x="109" y="130"/>
                  </a:cubicBezTo>
                  <a:cubicBezTo>
                    <a:pt x="105" y="133"/>
                    <a:pt x="102" y="137"/>
                    <a:pt x="98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9" y="141"/>
                    <a:pt x="100" y="140"/>
                    <a:pt x="105" y="136"/>
                  </a:cubicBezTo>
                  <a:cubicBezTo>
                    <a:pt x="107" y="134"/>
                    <a:pt x="109" y="133"/>
                    <a:pt x="109" y="133"/>
                  </a:cubicBezTo>
                  <a:cubicBezTo>
                    <a:pt x="110" y="133"/>
                    <a:pt x="109" y="135"/>
                    <a:pt x="106" y="139"/>
                  </a:cubicBezTo>
                  <a:lnTo>
                    <a:pt x="106" y="140"/>
                  </a:lnTo>
                  <a:lnTo>
                    <a:pt x="113" y="135"/>
                  </a:lnTo>
                  <a:cubicBezTo>
                    <a:pt x="113" y="135"/>
                    <a:pt x="113" y="135"/>
                    <a:pt x="120" y="131"/>
                  </a:cubicBezTo>
                  <a:lnTo>
                    <a:pt x="120" y="131"/>
                  </a:lnTo>
                  <a:cubicBezTo>
                    <a:pt x="120" y="131"/>
                    <a:pt x="121" y="131"/>
                    <a:pt x="114" y="136"/>
                  </a:cubicBezTo>
                  <a:cubicBezTo>
                    <a:pt x="120" y="131"/>
                    <a:pt x="123" y="129"/>
                    <a:pt x="123" y="129"/>
                  </a:cubicBezTo>
                  <a:lnTo>
                    <a:pt x="123" y="129"/>
                  </a:lnTo>
                  <a:cubicBezTo>
                    <a:pt x="124" y="129"/>
                    <a:pt x="121" y="132"/>
                    <a:pt x="115" y="137"/>
                  </a:cubicBezTo>
                  <a:cubicBezTo>
                    <a:pt x="118" y="135"/>
                    <a:pt x="119" y="134"/>
                    <a:pt x="119" y="134"/>
                  </a:cubicBezTo>
                  <a:lnTo>
                    <a:pt x="119" y="134"/>
                  </a:lnTo>
                  <a:cubicBezTo>
                    <a:pt x="119" y="134"/>
                    <a:pt x="118" y="136"/>
                    <a:pt x="115" y="139"/>
                  </a:cubicBezTo>
                  <a:cubicBezTo>
                    <a:pt x="122" y="133"/>
                    <a:pt x="128" y="129"/>
                    <a:pt x="129" y="129"/>
                  </a:cubicBezTo>
                  <a:lnTo>
                    <a:pt x="129" y="129"/>
                  </a:lnTo>
                  <a:cubicBezTo>
                    <a:pt x="129" y="129"/>
                    <a:pt x="129" y="129"/>
                    <a:pt x="129" y="129"/>
                  </a:cubicBezTo>
                  <a:lnTo>
                    <a:pt x="129" y="129"/>
                  </a:lnTo>
                  <a:cubicBezTo>
                    <a:pt x="135" y="125"/>
                    <a:pt x="138" y="122"/>
                    <a:pt x="139" y="122"/>
                  </a:cubicBezTo>
                  <a:lnTo>
                    <a:pt x="139" y="122"/>
                  </a:lnTo>
                  <a:cubicBezTo>
                    <a:pt x="139" y="122"/>
                    <a:pt x="136" y="125"/>
                    <a:pt x="130" y="131"/>
                  </a:cubicBezTo>
                  <a:cubicBezTo>
                    <a:pt x="123" y="136"/>
                    <a:pt x="120" y="139"/>
                    <a:pt x="120" y="139"/>
                  </a:cubicBezTo>
                  <a:cubicBezTo>
                    <a:pt x="121" y="139"/>
                    <a:pt x="124" y="137"/>
                    <a:pt x="130" y="132"/>
                  </a:cubicBezTo>
                  <a:cubicBezTo>
                    <a:pt x="130" y="132"/>
                    <a:pt x="133" y="129"/>
                    <a:pt x="133" y="129"/>
                  </a:cubicBezTo>
                  <a:lnTo>
                    <a:pt x="133" y="129"/>
                  </a:lnTo>
                  <a:cubicBezTo>
                    <a:pt x="133" y="129"/>
                    <a:pt x="133" y="130"/>
                    <a:pt x="131" y="132"/>
                  </a:cubicBezTo>
                  <a:cubicBezTo>
                    <a:pt x="127" y="136"/>
                    <a:pt x="123" y="140"/>
                    <a:pt x="124" y="140"/>
                  </a:cubicBezTo>
                  <a:cubicBezTo>
                    <a:pt x="125" y="140"/>
                    <a:pt x="127" y="139"/>
                    <a:pt x="132" y="135"/>
                  </a:cubicBezTo>
                  <a:lnTo>
                    <a:pt x="132" y="135"/>
                  </a:lnTo>
                  <a:cubicBezTo>
                    <a:pt x="129" y="139"/>
                    <a:pt x="128" y="140"/>
                    <a:pt x="128" y="140"/>
                  </a:cubicBezTo>
                  <a:cubicBezTo>
                    <a:pt x="128" y="140"/>
                    <a:pt x="130" y="139"/>
                    <a:pt x="133" y="136"/>
                  </a:cubicBezTo>
                  <a:lnTo>
                    <a:pt x="140" y="132"/>
                  </a:lnTo>
                  <a:lnTo>
                    <a:pt x="140" y="132"/>
                  </a:lnTo>
                  <a:cubicBezTo>
                    <a:pt x="133" y="137"/>
                    <a:pt x="127" y="143"/>
                    <a:pt x="127" y="143"/>
                  </a:cubicBezTo>
                  <a:cubicBezTo>
                    <a:pt x="127" y="143"/>
                    <a:pt x="127" y="143"/>
                    <a:pt x="134" y="139"/>
                  </a:cubicBezTo>
                  <a:cubicBezTo>
                    <a:pt x="140" y="133"/>
                    <a:pt x="141" y="133"/>
                    <a:pt x="141" y="133"/>
                  </a:cubicBezTo>
                  <a:lnTo>
                    <a:pt x="141" y="133"/>
                  </a:lnTo>
                  <a:cubicBezTo>
                    <a:pt x="141" y="133"/>
                    <a:pt x="135" y="140"/>
                    <a:pt x="129" y="144"/>
                  </a:cubicBezTo>
                  <a:lnTo>
                    <a:pt x="129" y="145"/>
                  </a:lnTo>
                  <a:cubicBezTo>
                    <a:pt x="136" y="139"/>
                    <a:pt x="139" y="136"/>
                    <a:pt x="139" y="136"/>
                  </a:cubicBezTo>
                  <a:lnTo>
                    <a:pt x="139" y="136"/>
                  </a:lnTo>
                  <a:cubicBezTo>
                    <a:pt x="140" y="136"/>
                    <a:pt x="138" y="138"/>
                    <a:pt x="135" y="140"/>
                  </a:cubicBezTo>
                  <a:cubicBezTo>
                    <a:pt x="130" y="145"/>
                    <a:pt x="130" y="146"/>
                    <a:pt x="130" y="146"/>
                  </a:cubicBezTo>
                  <a:lnTo>
                    <a:pt x="130" y="148"/>
                  </a:lnTo>
                  <a:cubicBezTo>
                    <a:pt x="130" y="148"/>
                    <a:pt x="131" y="148"/>
                    <a:pt x="136" y="143"/>
                  </a:cubicBezTo>
                  <a:cubicBezTo>
                    <a:pt x="142" y="139"/>
                    <a:pt x="147" y="135"/>
                    <a:pt x="149" y="134"/>
                  </a:cubicBezTo>
                  <a:lnTo>
                    <a:pt x="149" y="134"/>
                  </a:lnTo>
                  <a:cubicBezTo>
                    <a:pt x="143" y="138"/>
                    <a:pt x="138" y="143"/>
                    <a:pt x="138" y="143"/>
                  </a:cubicBezTo>
                  <a:lnTo>
                    <a:pt x="131" y="149"/>
                  </a:lnTo>
                  <a:cubicBezTo>
                    <a:pt x="125" y="153"/>
                    <a:pt x="123" y="155"/>
                    <a:pt x="124" y="155"/>
                  </a:cubicBezTo>
                  <a:cubicBezTo>
                    <a:pt x="125" y="155"/>
                    <a:pt x="128" y="153"/>
                    <a:pt x="132" y="150"/>
                  </a:cubicBezTo>
                  <a:cubicBezTo>
                    <a:pt x="138" y="145"/>
                    <a:pt x="142" y="143"/>
                    <a:pt x="142" y="143"/>
                  </a:cubicBezTo>
                  <a:lnTo>
                    <a:pt x="142" y="143"/>
                  </a:lnTo>
                  <a:cubicBezTo>
                    <a:pt x="142" y="143"/>
                    <a:pt x="139" y="146"/>
                    <a:pt x="132" y="151"/>
                  </a:cubicBezTo>
                  <a:cubicBezTo>
                    <a:pt x="128" y="154"/>
                    <a:pt x="127" y="155"/>
                    <a:pt x="127" y="155"/>
                  </a:cubicBezTo>
                  <a:cubicBezTo>
                    <a:pt x="128" y="155"/>
                    <a:pt x="139" y="148"/>
                    <a:pt x="152" y="137"/>
                  </a:cubicBezTo>
                  <a:lnTo>
                    <a:pt x="152" y="137"/>
                  </a:lnTo>
                  <a:cubicBezTo>
                    <a:pt x="137" y="150"/>
                    <a:pt x="131" y="154"/>
                    <a:pt x="132" y="154"/>
                  </a:cubicBezTo>
                  <a:cubicBezTo>
                    <a:pt x="132" y="154"/>
                    <a:pt x="136" y="152"/>
                    <a:pt x="141" y="149"/>
                  </a:cubicBezTo>
                  <a:cubicBezTo>
                    <a:pt x="144" y="147"/>
                    <a:pt x="146" y="146"/>
                    <a:pt x="146" y="146"/>
                  </a:cubicBezTo>
                  <a:lnTo>
                    <a:pt x="146" y="146"/>
                  </a:lnTo>
                  <a:cubicBezTo>
                    <a:pt x="146" y="146"/>
                    <a:pt x="145" y="147"/>
                    <a:pt x="141" y="150"/>
                  </a:cubicBezTo>
                  <a:cubicBezTo>
                    <a:pt x="134" y="155"/>
                    <a:pt x="134" y="155"/>
                    <a:pt x="135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7" y="157"/>
                    <a:pt x="138" y="156"/>
                    <a:pt x="142" y="153"/>
                  </a:cubicBezTo>
                  <a:lnTo>
                    <a:pt x="143" y="153"/>
                  </a:lnTo>
                  <a:cubicBezTo>
                    <a:pt x="138" y="157"/>
                    <a:pt x="136" y="159"/>
                    <a:pt x="137" y="159"/>
                  </a:cubicBezTo>
                  <a:cubicBezTo>
                    <a:pt x="137" y="159"/>
                    <a:pt x="143" y="155"/>
                    <a:pt x="150" y="149"/>
                  </a:cubicBezTo>
                  <a:lnTo>
                    <a:pt x="150" y="150"/>
                  </a:lnTo>
                  <a:lnTo>
                    <a:pt x="144" y="155"/>
                  </a:lnTo>
                  <a:cubicBezTo>
                    <a:pt x="138" y="160"/>
                    <a:pt x="138" y="161"/>
                    <a:pt x="140" y="163"/>
                  </a:cubicBezTo>
                  <a:cubicBezTo>
                    <a:pt x="140" y="164"/>
                    <a:pt x="140" y="165"/>
                    <a:pt x="141" y="165"/>
                  </a:cubicBezTo>
                  <a:cubicBezTo>
                    <a:pt x="143" y="165"/>
                    <a:pt x="146" y="163"/>
                    <a:pt x="154" y="158"/>
                  </a:cubicBezTo>
                  <a:lnTo>
                    <a:pt x="154" y="158"/>
                  </a:lnTo>
                  <a:cubicBezTo>
                    <a:pt x="150" y="162"/>
                    <a:pt x="145" y="165"/>
                    <a:pt x="146" y="165"/>
                  </a:cubicBezTo>
                  <a:cubicBezTo>
                    <a:pt x="146" y="165"/>
                    <a:pt x="147" y="164"/>
                    <a:pt x="149" y="163"/>
                  </a:cubicBezTo>
                  <a:lnTo>
                    <a:pt x="149" y="163"/>
                  </a:lnTo>
                  <a:cubicBezTo>
                    <a:pt x="149" y="163"/>
                    <a:pt x="149" y="164"/>
                    <a:pt x="142" y="169"/>
                  </a:cubicBezTo>
                  <a:cubicBezTo>
                    <a:pt x="136" y="174"/>
                    <a:pt x="135" y="176"/>
                    <a:pt x="135" y="176"/>
                  </a:cubicBezTo>
                  <a:cubicBezTo>
                    <a:pt x="136" y="176"/>
                    <a:pt x="139" y="173"/>
                    <a:pt x="143" y="170"/>
                  </a:cubicBezTo>
                  <a:cubicBezTo>
                    <a:pt x="148" y="166"/>
                    <a:pt x="150" y="165"/>
                    <a:pt x="150" y="165"/>
                  </a:cubicBezTo>
                  <a:lnTo>
                    <a:pt x="150" y="165"/>
                  </a:lnTo>
                  <a:cubicBezTo>
                    <a:pt x="151" y="165"/>
                    <a:pt x="147" y="168"/>
                    <a:pt x="143" y="171"/>
                  </a:cubicBezTo>
                  <a:cubicBezTo>
                    <a:pt x="138" y="174"/>
                    <a:pt x="134" y="178"/>
                    <a:pt x="135" y="178"/>
                  </a:cubicBezTo>
                  <a:cubicBezTo>
                    <a:pt x="135" y="178"/>
                    <a:pt x="136" y="178"/>
                    <a:pt x="138" y="177"/>
                  </a:cubicBezTo>
                  <a:cubicBezTo>
                    <a:pt x="141" y="174"/>
                    <a:pt x="145" y="172"/>
                    <a:pt x="145" y="172"/>
                  </a:cubicBezTo>
                  <a:cubicBezTo>
                    <a:pt x="146" y="172"/>
                    <a:pt x="145" y="174"/>
                    <a:pt x="139" y="179"/>
                  </a:cubicBezTo>
                  <a:lnTo>
                    <a:pt x="139" y="180"/>
                  </a:lnTo>
                  <a:cubicBezTo>
                    <a:pt x="143" y="177"/>
                    <a:pt x="144" y="176"/>
                    <a:pt x="145" y="176"/>
                  </a:cubicBezTo>
                  <a:cubicBezTo>
                    <a:pt x="146" y="176"/>
                    <a:pt x="146" y="176"/>
                    <a:pt x="147" y="177"/>
                  </a:cubicBezTo>
                  <a:cubicBezTo>
                    <a:pt x="147" y="177"/>
                    <a:pt x="147" y="178"/>
                    <a:pt x="140" y="182"/>
                  </a:cubicBezTo>
                  <a:lnTo>
                    <a:pt x="154" y="174"/>
                  </a:lnTo>
                  <a:cubicBezTo>
                    <a:pt x="161" y="170"/>
                    <a:pt x="168" y="165"/>
                    <a:pt x="168" y="165"/>
                  </a:cubicBezTo>
                  <a:lnTo>
                    <a:pt x="168" y="165"/>
                  </a:lnTo>
                  <a:lnTo>
                    <a:pt x="161" y="171"/>
                  </a:lnTo>
                  <a:lnTo>
                    <a:pt x="154" y="176"/>
                  </a:lnTo>
                  <a:lnTo>
                    <a:pt x="154" y="176"/>
                  </a:lnTo>
                  <a:cubicBezTo>
                    <a:pt x="149" y="181"/>
                    <a:pt x="149" y="181"/>
                    <a:pt x="149" y="182"/>
                  </a:cubicBezTo>
                  <a:cubicBezTo>
                    <a:pt x="149" y="182"/>
                    <a:pt x="149" y="182"/>
                    <a:pt x="149" y="182"/>
                  </a:cubicBezTo>
                  <a:cubicBezTo>
                    <a:pt x="150" y="182"/>
                    <a:pt x="152" y="182"/>
                    <a:pt x="157" y="179"/>
                  </a:cubicBezTo>
                  <a:lnTo>
                    <a:pt x="157" y="179"/>
                  </a:lnTo>
                  <a:cubicBezTo>
                    <a:pt x="149" y="185"/>
                    <a:pt x="146" y="188"/>
                    <a:pt x="147" y="188"/>
                  </a:cubicBezTo>
                  <a:cubicBezTo>
                    <a:pt x="148" y="188"/>
                    <a:pt x="152" y="186"/>
                    <a:pt x="158" y="182"/>
                  </a:cubicBezTo>
                  <a:cubicBezTo>
                    <a:pt x="161" y="180"/>
                    <a:pt x="163" y="179"/>
                    <a:pt x="163" y="179"/>
                  </a:cubicBezTo>
                  <a:lnTo>
                    <a:pt x="163" y="179"/>
                  </a:lnTo>
                  <a:cubicBezTo>
                    <a:pt x="163" y="179"/>
                    <a:pt x="161" y="180"/>
                    <a:pt x="158" y="183"/>
                  </a:cubicBezTo>
                  <a:cubicBezTo>
                    <a:pt x="155" y="186"/>
                    <a:pt x="154" y="187"/>
                    <a:pt x="154" y="187"/>
                  </a:cubicBezTo>
                  <a:lnTo>
                    <a:pt x="154" y="187"/>
                  </a:lnTo>
                  <a:cubicBezTo>
                    <a:pt x="154" y="187"/>
                    <a:pt x="155" y="186"/>
                    <a:pt x="159" y="183"/>
                  </a:cubicBezTo>
                  <a:cubicBezTo>
                    <a:pt x="160" y="183"/>
                    <a:pt x="161" y="182"/>
                    <a:pt x="162" y="182"/>
                  </a:cubicBezTo>
                  <a:lnTo>
                    <a:pt x="162" y="182"/>
                  </a:lnTo>
                  <a:cubicBezTo>
                    <a:pt x="162" y="182"/>
                    <a:pt x="157" y="186"/>
                    <a:pt x="152" y="189"/>
                  </a:cubicBezTo>
                  <a:cubicBezTo>
                    <a:pt x="144" y="195"/>
                    <a:pt x="141" y="197"/>
                    <a:pt x="141" y="197"/>
                  </a:cubicBezTo>
                  <a:cubicBezTo>
                    <a:pt x="141" y="197"/>
                    <a:pt x="143" y="196"/>
                    <a:pt x="147" y="195"/>
                  </a:cubicBezTo>
                  <a:cubicBezTo>
                    <a:pt x="151" y="193"/>
                    <a:pt x="152" y="192"/>
                    <a:pt x="153" y="192"/>
                  </a:cubicBezTo>
                  <a:cubicBezTo>
                    <a:pt x="153" y="192"/>
                    <a:pt x="153" y="192"/>
                    <a:pt x="153" y="192"/>
                  </a:cubicBezTo>
                  <a:cubicBezTo>
                    <a:pt x="159" y="190"/>
                    <a:pt x="163" y="187"/>
                    <a:pt x="168" y="185"/>
                  </a:cubicBezTo>
                  <a:lnTo>
                    <a:pt x="168" y="185"/>
                  </a:lnTo>
                  <a:cubicBezTo>
                    <a:pt x="161" y="190"/>
                    <a:pt x="162" y="191"/>
                    <a:pt x="162" y="191"/>
                  </a:cubicBezTo>
                  <a:lnTo>
                    <a:pt x="162" y="192"/>
                  </a:lnTo>
                  <a:cubicBezTo>
                    <a:pt x="159" y="195"/>
                    <a:pt x="158" y="197"/>
                    <a:pt x="158" y="197"/>
                  </a:cubicBezTo>
                  <a:cubicBezTo>
                    <a:pt x="158" y="197"/>
                    <a:pt x="160" y="196"/>
                    <a:pt x="163" y="194"/>
                  </a:cubicBezTo>
                  <a:lnTo>
                    <a:pt x="170" y="189"/>
                  </a:lnTo>
                  <a:lnTo>
                    <a:pt x="170" y="189"/>
                  </a:lnTo>
                  <a:cubicBezTo>
                    <a:pt x="161" y="195"/>
                    <a:pt x="159" y="199"/>
                    <a:pt x="162" y="199"/>
                  </a:cubicBezTo>
                  <a:cubicBezTo>
                    <a:pt x="163" y="199"/>
                    <a:pt x="164" y="198"/>
                    <a:pt x="166" y="198"/>
                  </a:cubicBezTo>
                  <a:lnTo>
                    <a:pt x="166" y="198"/>
                  </a:lnTo>
                  <a:lnTo>
                    <a:pt x="166" y="198"/>
                  </a:lnTo>
                  <a:cubicBezTo>
                    <a:pt x="159" y="202"/>
                    <a:pt x="159" y="204"/>
                    <a:pt x="159" y="204"/>
                  </a:cubicBezTo>
                  <a:cubicBezTo>
                    <a:pt x="159" y="204"/>
                    <a:pt x="164" y="202"/>
                    <a:pt x="166" y="202"/>
                  </a:cubicBezTo>
                  <a:cubicBezTo>
                    <a:pt x="166" y="202"/>
                    <a:pt x="167" y="202"/>
                    <a:pt x="167" y="202"/>
                  </a:cubicBezTo>
                  <a:cubicBezTo>
                    <a:pt x="167" y="203"/>
                    <a:pt x="168" y="204"/>
                    <a:pt x="169" y="204"/>
                  </a:cubicBezTo>
                  <a:cubicBezTo>
                    <a:pt x="170" y="204"/>
                    <a:pt x="172" y="203"/>
                    <a:pt x="176" y="201"/>
                  </a:cubicBezTo>
                  <a:lnTo>
                    <a:pt x="176" y="201"/>
                  </a:lnTo>
                  <a:cubicBezTo>
                    <a:pt x="176" y="201"/>
                    <a:pt x="176" y="201"/>
                    <a:pt x="168" y="206"/>
                  </a:cubicBezTo>
                  <a:cubicBezTo>
                    <a:pt x="161" y="209"/>
                    <a:pt x="161" y="210"/>
                    <a:pt x="161" y="210"/>
                  </a:cubicBezTo>
                  <a:cubicBezTo>
                    <a:pt x="161" y="210"/>
                    <a:pt x="169" y="207"/>
                    <a:pt x="176" y="202"/>
                  </a:cubicBezTo>
                  <a:cubicBezTo>
                    <a:pt x="179" y="200"/>
                    <a:pt x="181" y="199"/>
                    <a:pt x="181" y="199"/>
                  </a:cubicBezTo>
                  <a:lnTo>
                    <a:pt x="181" y="199"/>
                  </a:lnTo>
                  <a:cubicBezTo>
                    <a:pt x="181" y="199"/>
                    <a:pt x="179" y="201"/>
                    <a:pt x="176" y="204"/>
                  </a:cubicBezTo>
                  <a:cubicBezTo>
                    <a:pt x="171" y="207"/>
                    <a:pt x="170" y="209"/>
                    <a:pt x="172" y="209"/>
                  </a:cubicBezTo>
                  <a:cubicBezTo>
                    <a:pt x="173" y="209"/>
                    <a:pt x="175" y="208"/>
                    <a:pt x="177" y="207"/>
                  </a:cubicBezTo>
                  <a:lnTo>
                    <a:pt x="177" y="207"/>
                  </a:lnTo>
                  <a:cubicBezTo>
                    <a:pt x="177" y="207"/>
                    <a:pt x="178" y="207"/>
                    <a:pt x="170" y="211"/>
                  </a:cubicBezTo>
                  <a:cubicBezTo>
                    <a:pt x="166" y="214"/>
                    <a:pt x="162" y="217"/>
                    <a:pt x="163" y="217"/>
                  </a:cubicBezTo>
                  <a:cubicBezTo>
                    <a:pt x="163" y="217"/>
                    <a:pt x="166" y="216"/>
                    <a:pt x="171" y="214"/>
                  </a:cubicBezTo>
                  <a:lnTo>
                    <a:pt x="171" y="214"/>
                  </a:lnTo>
                  <a:cubicBezTo>
                    <a:pt x="171" y="214"/>
                    <a:pt x="171" y="214"/>
                    <a:pt x="164" y="218"/>
                  </a:cubicBezTo>
                  <a:cubicBezTo>
                    <a:pt x="168" y="217"/>
                    <a:pt x="169" y="216"/>
                    <a:pt x="170" y="216"/>
                  </a:cubicBezTo>
                  <a:cubicBezTo>
                    <a:pt x="171" y="216"/>
                    <a:pt x="170" y="218"/>
                    <a:pt x="166" y="220"/>
                  </a:cubicBezTo>
                  <a:cubicBezTo>
                    <a:pt x="166" y="220"/>
                    <a:pt x="166" y="221"/>
                    <a:pt x="166" y="221"/>
                  </a:cubicBezTo>
                  <a:cubicBezTo>
                    <a:pt x="167" y="221"/>
                    <a:pt x="169" y="220"/>
                    <a:pt x="173" y="218"/>
                  </a:cubicBezTo>
                  <a:lnTo>
                    <a:pt x="180" y="214"/>
                  </a:lnTo>
                  <a:lnTo>
                    <a:pt x="180" y="214"/>
                  </a:lnTo>
                  <a:cubicBezTo>
                    <a:pt x="173" y="218"/>
                    <a:pt x="170" y="221"/>
                    <a:pt x="170" y="221"/>
                  </a:cubicBezTo>
                  <a:cubicBezTo>
                    <a:pt x="170" y="221"/>
                    <a:pt x="174" y="219"/>
                    <a:pt x="180" y="215"/>
                  </a:cubicBezTo>
                  <a:lnTo>
                    <a:pt x="180" y="215"/>
                  </a:lnTo>
                  <a:cubicBezTo>
                    <a:pt x="173" y="219"/>
                    <a:pt x="173" y="219"/>
                    <a:pt x="173" y="219"/>
                  </a:cubicBezTo>
                  <a:cubicBezTo>
                    <a:pt x="173" y="219"/>
                    <a:pt x="175" y="219"/>
                    <a:pt x="178" y="219"/>
                  </a:cubicBezTo>
                  <a:cubicBezTo>
                    <a:pt x="180" y="219"/>
                    <a:pt x="182" y="219"/>
                    <a:pt x="182" y="220"/>
                  </a:cubicBezTo>
                  <a:cubicBezTo>
                    <a:pt x="183" y="222"/>
                    <a:pt x="183" y="223"/>
                    <a:pt x="185" y="223"/>
                  </a:cubicBezTo>
                  <a:cubicBezTo>
                    <a:pt x="186" y="223"/>
                    <a:pt x="188" y="222"/>
                    <a:pt x="191" y="220"/>
                  </a:cubicBezTo>
                  <a:cubicBezTo>
                    <a:pt x="195" y="219"/>
                    <a:pt x="196" y="218"/>
                    <a:pt x="196" y="218"/>
                  </a:cubicBezTo>
                  <a:lnTo>
                    <a:pt x="196" y="218"/>
                  </a:lnTo>
                  <a:cubicBezTo>
                    <a:pt x="197" y="218"/>
                    <a:pt x="195" y="219"/>
                    <a:pt x="191" y="222"/>
                  </a:cubicBezTo>
                  <a:cubicBezTo>
                    <a:pt x="185" y="225"/>
                    <a:pt x="185" y="226"/>
                    <a:pt x="185" y="226"/>
                  </a:cubicBezTo>
                  <a:cubicBezTo>
                    <a:pt x="185" y="226"/>
                    <a:pt x="185" y="227"/>
                    <a:pt x="178" y="231"/>
                  </a:cubicBezTo>
                  <a:cubicBezTo>
                    <a:pt x="185" y="227"/>
                    <a:pt x="185" y="227"/>
                    <a:pt x="185" y="227"/>
                  </a:cubicBezTo>
                  <a:lnTo>
                    <a:pt x="185" y="227"/>
                  </a:lnTo>
                  <a:cubicBezTo>
                    <a:pt x="181" y="230"/>
                    <a:pt x="179" y="231"/>
                    <a:pt x="180" y="231"/>
                  </a:cubicBezTo>
                  <a:cubicBezTo>
                    <a:pt x="180" y="231"/>
                    <a:pt x="182" y="230"/>
                    <a:pt x="186" y="228"/>
                  </a:cubicBezTo>
                  <a:lnTo>
                    <a:pt x="186" y="228"/>
                  </a:lnTo>
                  <a:cubicBezTo>
                    <a:pt x="180" y="232"/>
                    <a:pt x="175" y="235"/>
                    <a:pt x="176" y="235"/>
                  </a:cubicBezTo>
                  <a:cubicBezTo>
                    <a:pt x="176" y="235"/>
                    <a:pt x="177" y="235"/>
                    <a:pt x="179" y="234"/>
                  </a:cubicBezTo>
                  <a:cubicBezTo>
                    <a:pt x="186" y="229"/>
                    <a:pt x="186" y="231"/>
                    <a:pt x="194" y="227"/>
                  </a:cubicBezTo>
                  <a:lnTo>
                    <a:pt x="194" y="227"/>
                  </a:lnTo>
                  <a:cubicBezTo>
                    <a:pt x="194" y="227"/>
                    <a:pt x="194" y="228"/>
                    <a:pt x="187" y="232"/>
                  </a:cubicBezTo>
                  <a:cubicBezTo>
                    <a:pt x="184" y="233"/>
                    <a:pt x="183" y="234"/>
                    <a:pt x="184" y="234"/>
                  </a:cubicBezTo>
                  <a:cubicBezTo>
                    <a:pt x="185" y="234"/>
                    <a:pt x="190" y="233"/>
                    <a:pt x="195" y="231"/>
                  </a:cubicBezTo>
                  <a:lnTo>
                    <a:pt x="195" y="231"/>
                  </a:lnTo>
                  <a:cubicBezTo>
                    <a:pt x="188" y="235"/>
                    <a:pt x="188" y="235"/>
                    <a:pt x="188" y="235"/>
                  </a:cubicBezTo>
                  <a:cubicBezTo>
                    <a:pt x="190" y="234"/>
                    <a:pt x="191" y="234"/>
                    <a:pt x="191" y="234"/>
                  </a:cubicBezTo>
                  <a:lnTo>
                    <a:pt x="191" y="234"/>
                  </a:lnTo>
                  <a:cubicBezTo>
                    <a:pt x="191" y="234"/>
                    <a:pt x="186" y="237"/>
                    <a:pt x="180" y="239"/>
                  </a:cubicBezTo>
                  <a:cubicBezTo>
                    <a:pt x="173" y="243"/>
                    <a:pt x="173" y="243"/>
                    <a:pt x="173" y="244"/>
                  </a:cubicBezTo>
                  <a:cubicBezTo>
                    <a:pt x="177" y="242"/>
                    <a:pt x="179" y="242"/>
                    <a:pt x="180" y="242"/>
                  </a:cubicBezTo>
                  <a:cubicBezTo>
                    <a:pt x="182" y="242"/>
                    <a:pt x="182" y="242"/>
                    <a:pt x="182" y="243"/>
                  </a:cubicBezTo>
                  <a:cubicBezTo>
                    <a:pt x="182" y="243"/>
                    <a:pt x="183" y="244"/>
                    <a:pt x="183" y="244"/>
                  </a:cubicBezTo>
                  <a:cubicBezTo>
                    <a:pt x="186" y="244"/>
                    <a:pt x="193" y="241"/>
                    <a:pt x="205" y="236"/>
                  </a:cubicBezTo>
                  <a:lnTo>
                    <a:pt x="205" y="236"/>
                  </a:lnTo>
                  <a:lnTo>
                    <a:pt x="184" y="247"/>
                  </a:lnTo>
                  <a:cubicBezTo>
                    <a:pt x="184" y="247"/>
                    <a:pt x="190" y="244"/>
                    <a:pt x="198" y="241"/>
                  </a:cubicBezTo>
                  <a:cubicBezTo>
                    <a:pt x="201" y="239"/>
                    <a:pt x="203" y="238"/>
                    <a:pt x="203" y="238"/>
                  </a:cubicBezTo>
                  <a:lnTo>
                    <a:pt x="203" y="238"/>
                  </a:lnTo>
                  <a:cubicBezTo>
                    <a:pt x="203" y="238"/>
                    <a:pt x="202" y="239"/>
                    <a:pt x="198" y="242"/>
                  </a:cubicBezTo>
                  <a:cubicBezTo>
                    <a:pt x="195" y="244"/>
                    <a:pt x="193" y="245"/>
                    <a:pt x="193" y="245"/>
                  </a:cubicBezTo>
                  <a:cubicBezTo>
                    <a:pt x="194" y="245"/>
                    <a:pt x="196" y="244"/>
                    <a:pt x="199" y="243"/>
                  </a:cubicBezTo>
                  <a:lnTo>
                    <a:pt x="199" y="243"/>
                  </a:lnTo>
                  <a:cubicBezTo>
                    <a:pt x="199" y="243"/>
                    <a:pt x="199" y="244"/>
                    <a:pt x="191" y="248"/>
                  </a:cubicBezTo>
                  <a:cubicBezTo>
                    <a:pt x="191" y="248"/>
                    <a:pt x="191" y="248"/>
                    <a:pt x="199" y="245"/>
                  </a:cubicBezTo>
                  <a:lnTo>
                    <a:pt x="199" y="245"/>
                  </a:lnTo>
                  <a:cubicBezTo>
                    <a:pt x="190" y="250"/>
                    <a:pt x="186" y="253"/>
                    <a:pt x="187" y="253"/>
                  </a:cubicBezTo>
                  <a:cubicBezTo>
                    <a:pt x="188" y="253"/>
                    <a:pt x="190" y="252"/>
                    <a:pt x="193" y="251"/>
                  </a:cubicBezTo>
                  <a:cubicBezTo>
                    <a:pt x="197" y="249"/>
                    <a:pt x="199" y="248"/>
                    <a:pt x="200" y="248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200" y="248"/>
                    <a:pt x="208" y="246"/>
                  </a:cubicBezTo>
                  <a:lnTo>
                    <a:pt x="208" y="246"/>
                  </a:lnTo>
                  <a:lnTo>
                    <a:pt x="200" y="250"/>
                  </a:lnTo>
                  <a:lnTo>
                    <a:pt x="194" y="253"/>
                  </a:lnTo>
                  <a:cubicBezTo>
                    <a:pt x="194" y="253"/>
                    <a:pt x="194" y="254"/>
                    <a:pt x="194" y="254"/>
                  </a:cubicBezTo>
                  <a:cubicBezTo>
                    <a:pt x="195" y="254"/>
                    <a:pt x="197" y="253"/>
                    <a:pt x="201" y="252"/>
                  </a:cubicBezTo>
                  <a:lnTo>
                    <a:pt x="201" y="252"/>
                  </a:lnTo>
                  <a:cubicBezTo>
                    <a:pt x="195" y="254"/>
                    <a:pt x="190" y="257"/>
                    <a:pt x="191" y="257"/>
                  </a:cubicBezTo>
                  <a:cubicBezTo>
                    <a:pt x="191" y="257"/>
                    <a:pt x="192" y="257"/>
                    <a:pt x="194" y="256"/>
                  </a:cubicBezTo>
                  <a:cubicBezTo>
                    <a:pt x="200" y="254"/>
                    <a:pt x="202" y="253"/>
                    <a:pt x="203" y="253"/>
                  </a:cubicBezTo>
                  <a:lnTo>
                    <a:pt x="203" y="253"/>
                  </a:lnTo>
                  <a:cubicBezTo>
                    <a:pt x="203" y="253"/>
                    <a:pt x="199" y="255"/>
                    <a:pt x="195" y="256"/>
                  </a:cubicBezTo>
                  <a:cubicBezTo>
                    <a:pt x="186" y="260"/>
                    <a:pt x="182" y="262"/>
                    <a:pt x="183" y="262"/>
                  </a:cubicBezTo>
                  <a:cubicBezTo>
                    <a:pt x="184" y="262"/>
                    <a:pt x="188" y="261"/>
                    <a:pt x="195" y="259"/>
                  </a:cubicBezTo>
                  <a:cubicBezTo>
                    <a:pt x="195" y="259"/>
                    <a:pt x="198" y="258"/>
                    <a:pt x="201" y="258"/>
                  </a:cubicBezTo>
                  <a:cubicBezTo>
                    <a:pt x="202" y="258"/>
                    <a:pt x="203" y="258"/>
                    <a:pt x="203" y="259"/>
                  </a:cubicBezTo>
                  <a:cubicBezTo>
                    <a:pt x="204" y="260"/>
                    <a:pt x="204" y="261"/>
                    <a:pt x="196" y="264"/>
                  </a:cubicBezTo>
                  <a:cubicBezTo>
                    <a:pt x="187" y="268"/>
                    <a:pt x="184" y="270"/>
                    <a:pt x="184" y="270"/>
                  </a:cubicBezTo>
                  <a:cubicBezTo>
                    <a:pt x="184" y="270"/>
                    <a:pt x="186" y="269"/>
                    <a:pt x="189" y="268"/>
                  </a:cubicBezTo>
                  <a:cubicBezTo>
                    <a:pt x="198" y="263"/>
                    <a:pt x="202" y="262"/>
                    <a:pt x="203" y="262"/>
                  </a:cubicBezTo>
                  <a:cubicBezTo>
                    <a:pt x="204" y="262"/>
                    <a:pt x="204" y="263"/>
                    <a:pt x="204" y="263"/>
                  </a:cubicBezTo>
                  <a:cubicBezTo>
                    <a:pt x="201" y="265"/>
                    <a:pt x="201" y="265"/>
                    <a:pt x="201" y="265"/>
                  </a:cubicBezTo>
                  <a:cubicBezTo>
                    <a:pt x="203" y="265"/>
                    <a:pt x="208" y="263"/>
                    <a:pt x="213" y="262"/>
                  </a:cubicBezTo>
                  <a:lnTo>
                    <a:pt x="213" y="261"/>
                  </a:lnTo>
                  <a:cubicBezTo>
                    <a:pt x="220" y="258"/>
                    <a:pt x="224" y="256"/>
                    <a:pt x="225" y="256"/>
                  </a:cubicBezTo>
                  <a:cubicBezTo>
                    <a:pt x="225" y="256"/>
                    <a:pt x="224" y="258"/>
                    <a:pt x="221" y="260"/>
                  </a:cubicBezTo>
                  <a:lnTo>
                    <a:pt x="227" y="256"/>
                  </a:lnTo>
                  <a:lnTo>
                    <a:pt x="227" y="257"/>
                  </a:lnTo>
                  <a:cubicBezTo>
                    <a:pt x="227" y="257"/>
                    <a:pt x="228" y="257"/>
                    <a:pt x="221" y="261"/>
                  </a:cubicBezTo>
                  <a:lnTo>
                    <a:pt x="221" y="260"/>
                  </a:lnTo>
                  <a:cubicBezTo>
                    <a:pt x="221" y="260"/>
                    <a:pt x="213" y="263"/>
                    <a:pt x="205" y="266"/>
                  </a:cubicBezTo>
                  <a:cubicBezTo>
                    <a:pt x="198" y="269"/>
                    <a:pt x="190" y="273"/>
                    <a:pt x="190" y="273"/>
                  </a:cubicBezTo>
                  <a:cubicBezTo>
                    <a:pt x="190" y="273"/>
                    <a:pt x="190" y="273"/>
                    <a:pt x="191" y="273"/>
                  </a:cubicBezTo>
                  <a:cubicBezTo>
                    <a:pt x="191" y="273"/>
                    <a:pt x="193" y="273"/>
                    <a:pt x="198" y="270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7" y="268"/>
                    <a:pt x="209" y="267"/>
                    <a:pt x="214" y="265"/>
                  </a:cubicBezTo>
                  <a:cubicBezTo>
                    <a:pt x="218" y="263"/>
                    <a:pt x="219" y="263"/>
                    <a:pt x="220" y="263"/>
                  </a:cubicBezTo>
                  <a:cubicBezTo>
                    <a:pt x="221" y="263"/>
                    <a:pt x="221" y="263"/>
                    <a:pt x="221" y="263"/>
                  </a:cubicBezTo>
                  <a:cubicBezTo>
                    <a:pt x="214" y="266"/>
                    <a:pt x="214" y="268"/>
                    <a:pt x="214" y="268"/>
                  </a:cubicBezTo>
                  <a:lnTo>
                    <a:pt x="206" y="271"/>
                  </a:lnTo>
                  <a:lnTo>
                    <a:pt x="191" y="278"/>
                  </a:lnTo>
                  <a:lnTo>
                    <a:pt x="199" y="274"/>
                  </a:lnTo>
                  <a:cubicBezTo>
                    <a:pt x="200" y="274"/>
                    <a:pt x="201" y="274"/>
                    <a:pt x="202" y="274"/>
                  </a:cubicBezTo>
                  <a:cubicBezTo>
                    <a:pt x="207" y="274"/>
                    <a:pt x="208" y="281"/>
                    <a:pt x="209" y="282"/>
                  </a:cubicBezTo>
                  <a:cubicBezTo>
                    <a:pt x="204" y="284"/>
                    <a:pt x="202" y="286"/>
                    <a:pt x="204" y="286"/>
                  </a:cubicBezTo>
                  <a:cubicBezTo>
                    <a:pt x="205" y="286"/>
                    <a:pt x="207" y="285"/>
                    <a:pt x="209" y="284"/>
                  </a:cubicBezTo>
                  <a:cubicBezTo>
                    <a:pt x="212" y="283"/>
                    <a:pt x="214" y="283"/>
                    <a:pt x="215" y="283"/>
                  </a:cubicBezTo>
                  <a:cubicBezTo>
                    <a:pt x="217" y="283"/>
                    <a:pt x="218" y="284"/>
                    <a:pt x="218" y="285"/>
                  </a:cubicBezTo>
                  <a:cubicBezTo>
                    <a:pt x="218" y="287"/>
                    <a:pt x="219" y="289"/>
                    <a:pt x="222" y="289"/>
                  </a:cubicBezTo>
                  <a:cubicBezTo>
                    <a:pt x="223" y="289"/>
                    <a:pt x="224" y="288"/>
                    <a:pt x="226" y="288"/>
                  </a:cubicBezTo>
                  <a:cubicBezTo>
                    <a:pt x="226" y="288"/>
                    <a:pt x="226" y="288"/>
                    <a:pt x="227" y="289"/>
                  </a:cubicBezTo>
                  <a:cubicBezTo>
                    <a:pt x="227" y="289"/>
                    <a:pt x="228" y="289"/>
                    <a:pt x="229" y="289"/>
                  </a:cubicBezTo>
                  <a:cubicBezTo>
                    <a:pt x="232" y="289"/>
                    <a:pt x="235" y="289"/>
                    <a:pt x="235" y="289"/>
                  </a:cubicBezTo>
                  <a:lnTo>
                    <a:pt x="235" y="289"/>
                  </a:lnTo>
                  <a:cubicBezTo>
                    <a:pt x="227" y="291"/>
                    <a:pt x="219" y="294"/>
                    <a:pt x="219" y="294"/>
                  </a:cubicBezTo>
                  <a:cubicBezTo>
                    <a:pt x="225" y="293"/>
                    <a:pt x="231" y="292"/>
                    <a:pt x="235" y="290"/>
                  </a:cubicBezTo>
                  <a:cubicBezTo>
                    <a:pt x="243" y="288"/>
                    <a:pt x="243" y="288"/>
                    <a:pt x="243" y="288"/>
                  </a:cubicBezTo>
                  <a:lnTo>
                    <a:pt x="243" y="288"/>
                  </a:lnTo>
                  <a:cubicBezTo>
                    <a:pt x="243" y="288"/>
                    <a:pt x="243" y="288"/>
                    <a:pt x="235" y="291"/>
                  </a:cubicBezTo>
                  <a:cubicBezTo>
                    <a:pt x="227" y="293"/>
                    <a:pt x="219" y="296"/>
                    <a:pt x="219" y="296"/>
                  </a:cubicBezTo>
                  <a:lnTo>
                    <a:pt x="221" y="297"/>
                  </a:lnTo>
                  <a:cubicBezTo>
                    <a:pt x="225" y="295"/>
                    <a:pt x="226" y="294"/>
                    <a:pt x="227" y="294"/>
                  </a:cubicBezTo>
                  <a:cubicBezTo>
                    <a:pt x="227" y="294"/>
                    <a:pt x="227" y="294"/>
                    <a:pt x="227" y="294"/>
                  </a:cubicBezTo>
                  <a:cubicBezTo>
                    <a:pt x="223" y="297"/>
                    <a:pt x="217" y="299"/>
                    <a:pt x="213" y="300"/>
                  </a:cubicBezTo>
                  <a:cubicBezTo>
                    <a:pt x="204" y="303"/>
                    <a:pt x="200" y="304"/>
                    <a:pt x="201" y="304"/>
                  </a:cubicBezTo>
                  <a:cubicBezTo>
                    <a:pt x="202" y="304"/>
                    <a:pt x="206" y="303"/>
                    <a:pt x="213" y="301"/>
                  </a:cubicBezTo>
                  <a:lnTo>
                    <a:pt x="221" y="299"/>
                  </a:lnTo>
                  <a:lnTo>
                    <a:pt x="221" y="299"/>
                  </a:lnTo>
                  <a:cubicBezTo>
                    <a:pt x="215" y="301"/>
                    <a:pt x="213" y="302"/>
                    <a:pt x="214" y="302"/>
                  </a:cubicBezTo>
                  <a:cubicBezTo>
                    <a:pt x="215" y="302"/>
                    <a:pt x="223" y="299"/>
                    <a:pt x="228" y="298"/>
                  </a:cubicBezTo>
                  <a:lnTo>
                    <a:pt x="228" y="298"/>
                  </a:lnTo>
                  <a:cubicBezTo>
                    <a:pt x="220" y="301"/>
                    <a:pt x="216" y="302"/>
                    <a:pt x="217" y="302"/>
                  </a:cubicBezTo>
                  <a:cubicBezTo>
                    <a:pt x="217" y="302"/>
                    <a:pt x="221" y="301"/>
                    <a:pt x="228" y="299"/>
                  </a:cubicBezTo>
                  <a:cubicBezTo>
                    <a:pt x="232" y="298"/>
                    <a:pt x="234" y="297"/>
                    <a:pt x="234" y="297"/>
                  </a:cubicBezTo>
                  <a:lnTo>
                    <a:pt x="234" y="297"/>
                  </a:lnTo>
                  <a:cubicBezTo>
                    <a:pt x="235" y="297"/>
                    <a:pt x="233" y="298"/>
                    <a:pt x="228" y="300"/>
                  </a:cubicBezTo>
                  <a:cubicBezTo>
                    <a:pt x="221" y="303"/>
                    <a:pt x="222" y="303"/>
                    <a:pt x="222" y="305"/>
                  </a:cubicBezTo>
                  <a:cubicBezTo>
                    <a:pt x="223" y="304"/>
                    <a:pt x="225" y="304"/>
                    <a:pt x="226" y="304"/>
                  </a:cubicBezTo>
                  <a:cubicBezTo>
                    <a:pt x="230" y="304"/>
                    <a:pt x="230" y="306"/>
                    <a:pt x="231" y="309"/>
                  </a:cubicBezTo>
                  <a:cubicBezTo>
                    <a:pt x="231" y="311"/>
                    <a:pt x="231" y="313"/>
                    <a:pt x="234" y="313"/>
                  </a:cubicBezTo>
                  <a:cubicBezTo>
                    <a:pt x="235" y="313"/>
                    <a:pt x="236" y="313"/>
                    <a:pt x="239" y="312"/>
                  </a:cubicBezTo>
                  <a:lnTo>
                    <a:pt x="239" y="312"/>
                  </a:lnTo>
                  <a:cubicBezTo>
                    <a:pt x="238" y="312"/>
                    <a:pt x="238" y="312"/>
                    <a:pt x="231" y="316"/>
                  </a:cubicBezTo>
                  <a:cubicBezTo>
                    <a:pt x="228" y="317"/>
                    <a:pt x="226" y="317"/>
                    <a:pt x="226" y="317"/>
                  </a:cubicBezTo>
                  <a:cubicBezTo>
                    <a:pt x="227" y="317"/>
                    <a:pt x="231" y="317"/>
                    <a:pt x="240" y="315"/>
                  </a:cubicBezTo>
                  <a:lnTo>
                    <a:pt x="240" y="315"/>
                  </a:lnTo>
                  <a:cubicBezTo>
                    <a:pt x="232" y="317"/>
                    <a:pt x="232" y="318"/>
                    <a:pt x="232" y="319"/>
                  </a:cubicBezTo>
                  <a:cubicBezTo>
                    <a:pt x="232" y="320"/>
                    <a:pt x="232" y="321"/>
                    <a:pt x="234" y="321"/>
                  </a:cubicBezTo>
                  <a:cubicBezTo>
                    <a:pt x="236" y="321"/>
                    <a:pt x="237" y="321"/>
                    <a:pt x="240" y="320"/>
                  </a:cubicBezTo>
                  <a:lnTo>
                    <a:pt x="240" y="320"/>
                  </a:lnTo>
                  <a:cubicBezTo>
                    <a:pt x="227" y="324"/>
                    <a:pt x="220" y="327"/>
                    <a:pt x="225" y="327"/>
                  </a:cubicBezTo>
                  <a:cubicBezTo>
                    <a:pt x="226" y="327"/>
                    <a:pt x="228" y="326"/>
                    <a:pt x="232" y="326"/>
                  </a:cubicBezTo>
                  <a:lnTo>
                    <a:pt x="232" y="326"/>
                  </a:lnTo>
                  <a:cubicBezTo>
                    <a:pt x="232" y="326"/>
                    <a:pt x="233" y="327"/>
                    <a:pt x="225" y="328"/>
                  </a:cubicBezTo>
                  <a:cubicBezTo>
                    <a:pt x="225" y="328"/>
                    <a:pt x="225" y="329"/>
                    <a:pt x="227" y="329"/>
                  </a:cubicBezTo>
                  <a:cubicBezTo>
                    <a:pt x="229" y="329"/>
                    <a:pt x="230" y="328"/>
                    <a:pt x="233" y="328"/>
                  </a:cubicBezTo>
                  <a:lnTo>
                    <a:pt x="233" y="331"/>
                  </a:lnTo>
                  <a:cubicBezTo>
                    <a:pt x="233" y="332"/>
                    <a:pt x="234" y="332"/>
                    <a:pt x="235" y="332"/>
                  </a:cubicBezTo>
                  <a:cubicBezTo>
                    <a:pt x="237" y="332"/>
                    <a:pt x="241" y="331"/>
                    <a:pt x="241" y="331"/>
                  </a:cubicBezTo>
                  <a:lnTo>
                    <a:pt x="241" y="331"/>
                  </a:lnTo>
                  <a:cubicBezTo>
                    <a:pt x="233" y="334"/>
                    <a:pt x="233" y="336"/>
                    <a:pt x="234" y="338"/>
                  </a:cubicBezTo>
                  <a:cubicBezTo>
                    <a:pt x="234" y="342"/>
                    <a:pt x="234" y="344"/>
                    <a:pt x="226" y="346"/>
                  </a:cubicBezTo>
                  <a:cubicBezTo>
                    <a:pt x="226" y="346"/>
                    <a:pt x="226" y="346"/>
                    <a:pt x="234" y="345"/>
                  </a:cubicBezTo>
                  <a:cubicBezTo>
                    <a:pt x="241" y="343"/>
                    <a:pt x="245" y="343"/>
                    <a:pt x="246" y="343"/>
                  </a:cubicBezTo>
                  <a:cubicBezTo>
                    <a:pt x="248" y="343"/>
                    <a:pt x="246" y="344"/>
                    <a:pt x="242" y="345"/>
                  </a:cubicBezTo>
                  <a:cubicBezTo>
                    <a:pt x="232" y="347"/>
                    <a:pt x="228" y="349"/>
                    <a:pt x="231" y="349"/>
                  </a:cubicBezTo>
                  <a:cubicBezTo>
                    <a:pt x="233" y="349"/>
                    <a:pt x="236" y="348"/>
                    <a:pt x="242" y="347"/>
                  </a:cubicBezTo>
                  <a:lnTo>
                    <a:pt x="242" y="347"/>
                  </a:lnTo>
                  <a:lnTo>
                    <a:pt x="234" y="349"/>
                  </a:lnTo>
                  <a:cubicBezTo>
                    <a:pt x="227" y="351"/>
                    <a:pt x="225" y="352"/>
                    <a:pt x="226" y="352"/>
                  </a:cubicBezTo>
                  <a:cubicBezTo>
                    <a:pt x="227" y="352"/>
                    <a:pt x="234" y="351"/>
                    <a:pt x="243" y="349"/>
                  </a:cubicBezTo>
                  <a:lnTo>
                    <a:pt x="243" y="349"/>
                  </a:lnTo>
                  <a:cubicBezTo>
                    <a:pt x="237" y="351"/>
                    <a:pt x="231" y="353"/>
                    <a:pt x="231" y="353"/>
                  </a:cubicBezTo>
                  <a:cubicBezTo>
                    <a:pt x="231" y="353"/>
                    <a:pt x="233" y="352"/>
                    <a:pt x="235" y="352"/>
                  </a:cubicBezTo>
                  <a:lnTo>
                    <a:pt x="235" y="352"/>
                  </a:lnTo>
                  <a:cubicBezTo>
                    <a:pt x="230" y="354"/>
                    <a:pt x="224" y="355"/>
                    <a:pt x="218" y="356"/>
                  </a:cubicBezTo>
                  <a:cubicBezTo>
                    <a:pt x="210" y="357"/>
                    <a:pt x="203" y="360"/>
                    <a:pt x="203" y="360"/>
                  </a:cubicBezTo>
                  <a:cubicBezTo>
                    <a:pt x="203" y="360"/>
                    <a:pt x="210" y="358"/>
                    <a:pt x="218" y="357"/>
                  </a:cubicBezTo>
                  <a:cubicBezTo>
                    <a:pt x="218" y="357"/>
                    <a:pt x="218" y="358"/>
                    <a:pt x="219" y="358"/>
                  </a:cubicBezTo>
                  <a:cubicBezTo>
                    <a:pt x="221" y="358"/>
                    <a:pt x="223" y="357"/>
                    <a:pt x="227" y="356"/>
                  </a:cubicBezTo>
                  <a:cubicBezTo>
                    <a:pt x="235" y="355"/>
                    <a:pt x="235" y="355"/>
                    <a:pt x="235" y="355"/>
                  </a:cubicBezTo>
                  <a:lnTo>
                    <a:pt x="235" y="355"/>
                  </a:lnTo>
                  <a:cubicBezTo>
                    <a:pt x="232" y="356"/>
                    <a:pt x="231" y="356"/>
                    <a:pt x="232" y="356"/>
                  </a:cubicBezTo>
                  <a:cubicBezTo>
                    <a:pt x="233" y="356"/>
                    <a:pt x="238" y="355"/>
                    <a:pt x="243" y="354"/>
                  </a:cubicBezTo>
                  <a:cubicBezTo>
                    <a:pt x="251" y="353"/>
                    <a:pt x="259" y="352"/>
                    <a:pt x="259" y="352"/>
                  </a:cubicBezTo>
                  <a:lnTo>
                    <a:pt x="274" y="348"/>
                  </a:lnTo>
                  <a:cubicBezTo>
                    <a:pt x="286" y="346"/>
                    <a:pt x="296" y="344"/>
                    <a:pt x="307" y="340"/>
                  </a:cubicBezTo>
                  <a:cubicBezTo>
                    <a:pt x="312" y="338"/>
                    <a:pt x="318" y="336"/>
                    <a:pt x="315" y="336"/>
                  </a:cubicBezTo>
                  <a:cubicBezTo>
                    <a:pt x="314" y="336"/>
                    <a:pt x="311" y="336"/>
                    <a:pt x="306" y="337"/>
                  </a:cubicBezTo>
                  <a:cubicBezTo>
                    <a:pt x="304" y="338"/>
                    <a:pt x="301" y="338"/>
                    <a:pt x="298" y="338"/>
                  </a:cubicBezTo>
                  <a:cubicBezTo>
                    <a:pt x="300" y="337"/>
                    <a:pt x="304" y="336"/>
                    <a:pt x="306" y="336"/>
                  </a:cubicBezTo>
                  <a:cubicBezTo>
                    <a:pt x="314" y="334"/>
                    <a:pt x="314" y="331"/>
                    <a:pt x="314" y="329"/>
                  </a:cubicBezTo>
                  <a:cubicBezTo>
                    <a:pt x="314" y="327"/>
                    <a:pt x="314" y="325"/>
                    <a:pt x="322" y="323"/>
                  </a:cubicBezTo>
                  <a:cubicBezTo>
                    <a:pt x="329" y="320"/>
                    <a:pt x="329" y="320"/>
                    <a:pt x="329" y="320"/>
                  </a:cubicBezTo>
                  <a:lnTo>
                    <a:pt x="329" y="320"/>
                  </a:lnTo>
                  <a:cubicBezTo>
                    <a:pt x="328" y="320"/>
                    <a:pt x="327" y="321"/>
                    <a:pt x="326" y="321"/>
                  </a:cubicBezTo>
                  <a:cubicBezTo>
                    <a:pt x="321" y="321"/>
                    <a:pt x="320" y="319"/>
                    <a:pt x="320" y="316"/>
                  </a:cubicBezTo>
                  <a:cubicBezTo>
                    <a:pt x="320" y="313"/>
                    <a:pt x="320" y="310"/>
                    <a:pt x="314" y="310"/>
                  </a:cubicBezTo>
                  <a:cubicBezTo>
                    <a:pt x="313" y="310"/>
                    <a:pt x="312" y="310"/>
                    <a:pt x="311" y="310"/>
                  </a:cubicBezTo>
                  <a:lnTo>
                    <a:pt x="311" y="309"/>
                  </a:lnTo>
                  <a:cubicBezTo>
                    <a:pt x="319" y="308"/>
                    <a:pt x="319" y="307"/>
                    <a:pt x="319" y="306"/>
                  </a:cubicBezTo>
                  <a:lnTo>
                    <a:pt x="319" y="306"/>
                  </a:lnTo>
                  <a:cubicBezTo>
                    <a:pt x="317" y="306"/>
                    <a:pt x="315" y="306"/>
                    <a:pt x="314" y="306"/>
                  </a:cubicBezTo>
                  <a:cubicBezTo>
                    <a:pt x="311" y="306"/>
                    <a:pt x="311" y="306"/>
                    <a:pt x="311" y="306"/>
                  </a:cubicBezTo>
                  <a:cubicBezTo>
                    <a:pt x="319" y="303"/>
                    <a:pt x="319" y="303"/>
                    <a:pt x="318" y="302"/>
                  </a:cubicBezTo>
                  <a:cubicBezTo>
                    <a:pt x="318" y="302"/>
                    <a:pt x="318" y="301"/>
                    <a:pt x="317" y="301"/>
                  </a:cubicBezTo>
                  <a:cubicBezTo>
                    <a:pt x="316" y="301"/>
                    <a:pt x="314" y="302"/>
                    <a:pt x="310" y="302"/>
                  </a:cubicBezTo>
                  <a:cubicBezTo>
                    <a:pt x="310" y="302"/>
                    <a:pt x="310" y="299"/>
                    <a:pt x="317" y="296"/>
                  </a:cubicBezTo>
                  <a:cubicBezTo>
                    <a:pt x="320" y="294"/>
                    <a:pt x="321" y="294"/>
                    <a:pt x="320" y="294"/>
                  </a:cubicBezTo>
                  <a:cubicBezTo>
                    <a:pt x="319" y="294"/>
                    <a:pt x="314" y="295"/>
                    <a:pt x="309" y="296"/>
                  </a:cubicBezTo>
                  <a:cubicBezTo>
                    <a:pt x="317" y="293"/>
                    <a:pt x="317" y="293"/>
                    <a:pt x="317" y="292"/>
                  </a:cubicBezTo>
                  <a:lnTo>
                    <a:pt x="317" y="291"/>
                  </a:lnTo>
                  <a:cubicBezTo>
                    <a:pt x="315" y="292"/>
                    <a:pt x="313" y="292"/>
                    <a:pt x="312" y="292"/>
                  </a:cubicBezTo>
                  <a:cubicBezTo>
                    <a:pt x="309" y="292"/>
                    <a:pt x="309" y="290"/>
                    <a:pt x="308" y="288"/>
                  </a:cubicBezTo>
                  <a:cubicBezTo>
                    <a:pt x="307" y="285"/>
                    <a:pt x="307" y="283"/>
                    <a:pt x="305" y="283"/>
                  </a:cubicBezTo>
                  <a:cubicBezTo>
                    <a:pt x="303" y="283"/>
                    <a:pt x="302" y="284"/>
                    <a:pt x="299" y="284"/>
                  </a:cubicBezTo>
                  <a:cubicBezTo>
                    <a:pt x="296" y="285"/>
                    <a:pt x="294" y="286"/>
                    <a:pt x="293" y="286"/>
                  </a:cubicBezTo>
                  <a:cubicBezTo>
                    <a:pt x="293" y="286"/>
                    <a:pt x="294" y="285"/>
                    <a:pt x="299" y="282"/>
                  </a:cubicBezTo>
                  <a:cubicBezTo>
                    <a:pt x="314" y="275"/>
                    <a:pt x="319" y="273"/>
                    <a:pt x="318" y="273"/>
                  </a:cubicBezTo>
                  <a:cubicBezTo>
                    <a:pt x="318" y="273"/>
                    <a:pt x="316" y="274"/>
                    <a:pt x="314" y="274"/>
                  </a:cubicBezTo>
                  <a:cubicBezTo>
                    <a:pt x="309" y="277"/>
                    <a:pt x="304" y="279"/>
                    <a:pt x="299" y="280"/>
                  </a:cubicBezTo>
                  <a:cubicBezTo>
                    <a:pt x="292" y="282"/>
                    <a:pt x="288" y="283"/>
                    <a:pt x="287" y="283"/>
                  </a:cubicBezTo>
                  <a:cubicBezTo>
                    <a:pt x="287" y="283"/>
                    <a:pt x="290" y="282"/>
                    <a:pt x="298" y="279"/>
                  </a:cubicBezTo>
                  <a:cubicBezTo>
                    <a:pt x="309" y="276"/>
                    <a:pt x="308" y="272"/>
                    <a:pt x="301" y="272"/>
                  </a:cubicBezTo>
                  <a:cubicBezTo>
                    <a:pt x="298" y="272"/>
                    <a:pt x="294" y="273"/>
                    <a:pt x="289" y="274"/>
                  </a:cubicBezTo>
                  <a:lnTo>
                    <a:pt x="297" y="271"/>
                  </a:lnTo>
                  <a:cubicBezTo>
                    <a:pt x="305" y="269"/>
                    <a:pt x="305" y="269"/>
                    <a:pt x="305" y="266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0" y="267"/>
                    <a:pt x="297" y="267"/>
                    <a:pt x="296" y="267"/>
                  </a:cubicBezTo>
                  <a:cubicBezTo>
                    <a:pt x="293" y="267"/>
                    <a:pt x="298" y="264"/>
                    <a:pt x="304" y="262"/>
                  </a:cubicBezTo>
                  <a:cubicBezTo>
                    <a:pt x="310" y="259"/>
                    <a:pt x="310" y="259"/>
                    <a:pt x="310" y="257"/>
                  </a:cubicBezTo>
                  <a:lnTo>
                    <a:pt x="310" y="257"/>
                  </a:lnTo>
                  <a:cubicBezTo>
                    <a:pt x="306" y="259"/>
                    <a:pt x="304" y="259"/>
                    <a:pt x="302" y="259"/>
                  </a:cubicBezTo>
                  <a:cubicBezTo>
                    <a:pt x="299" y="259"/>
                    <a:pt x="304" y="256"/>
                    <a:pt x="309" y="254"/>
                  </a:cubicBezTo>
                  <a:lnTo>
                    <a:pt x="309" y="253"/>
                  </a:lnTo>
                  <a:cubicBezTo>
                    <a:pt x="305" y="254"/>
                    <a:pt x="303" y="254"/>
                    <a:pt x="302" y="254"/>
                  </a:cubicBezTo>
                  <a:cubicBezTo>
                    <a:pt x="301" y="254"/>
                    <a:pt x="301" y="254"/>
                    <a:pt x="301" y="254"/>
                  </a:cubicBezTo>
                  <a:cubicBezTo>
                    <a:pt x="301" y="254"/>
                    <a:pt x="301" y="253"/>
                    <a:pt x="300" y="253"/>
                  </a:cubicBezTo>
                  <a:cubicBezTo>
                    <a:pt x="299" y="253"/>
                    <a:pt x="297" y="254"/>
                    <a:pt x="293" y="255"/>
                  </a:cubicBezTo>
                  <a:cubicBezTo>
                    <a:pt x="288" y="257"/>
                    <a:pt x="283" y="259"/>
                    <a:pt x="278" y="261"/>
                  </a:cubicBezTo>
                  <a:lnTo>
                    <a:pt x="278" y="261"/>
                  </a:lnTo>
                  <a:lnTo>
                    <a:pt x="286" y="257"/>
                  </a:lnTo>
                  <a:cubicBezTo>
                    <a:pt x="293" y="255"/>
                    <a:pt x="293" y="253"/>
                    <a:pt x="292" y="252"/>
                  </a:cubicBezTo>
                  <a:cubicBezTo>
                    <a:pt x="292" y="250"/>
                    <a:pt x="291" y="248"/>
                    <a:pt x="299" y="245"/>
                  </a:cubicBezTo>
                  <a:lnTo>
                    <a:pt x="299" y="245"/>
                  </a:lnTo>
                  <a:lnTo>
                    <a:pt x="291" y="247"/>
                  </a:lnTo>
                  <a:cubicBezTo>
                    <a:pt x="288" y="248"/>
                    <a:pt x="286" y="249"/>
                    <a:pt x="285" y="249"/>
                  </a:cubicBezTo>
                  <a:cubicBezTo>
                    <a:pt x="285" y="249"/>
                    <a:pt x="287" y="248"/>
                    <a:pt x="291" y="246"/>
                  </a:cubicBezTo>
                  <a:cubicBezTo>
                    <a:pt x="297" y="244"/>
                    <a:pt x="298" y="242"/>
                    <a:pt x="295" y="242"/>
                  </a:cubicBezTo>
                  <a:cubicBezTo>
                    <a:pt x="294" y="242"/>
                    <a:pt x="292" y="242"/>
                    <a:pt x="290" y="243"/>
                  </a:cubicBezTo>
                  <a:cubicBezTo>
                    <a:pt x="290" y="243"/>
                    <a:pt x="290" y="242"/>
                    <a:pt x="290" y="242"/>
                  </a:cubicBezTo>
                  <a:cubicBezTo>
                    <a:pt x="299" y="238"/>
                    <a:pt x="303" y="236"/>
                    <a:pt x="301" y="236"/>
                  </a:cubicBezTo>
                  <a:cubicBezTo>
                    <a:pt x="300" y="236"/>
                    <a:pt x="296" y="237"/>
                    <a:pt x="290" y="239"/>
                  </a:cubicBezTo>
                  <a:cubicBezTo>
                    <a:pt x="297" y="236"/>
                    <a:pt x="297" y="236"/>
                    <a:pt x="297" y="236"/>
                  </a:cubicBezTo>
                  <a:lnTo>
                    <a:pt x="297" y="236"/>
                  </a:lnTo>
                  <a:cubicBezTo>
                    <a:pt x="295" y="236"/>
                    <a:pt x="293" y="237"/>
                    <a:pt x="292" y="237"/>
                  </a:cubicBezTo>
                  <a:cubicBezTo>
                    <a:pt x="289" y="237"/>
                    <a:pt x="291" y="235"/>
                    <a:pt x="296" y="233"/>
                  </a:cubicBezTo>
                  <a:lnTo>
                    <a:pt x="296" y="233"/>
                  </a:lnTo>
                  <a:cubicBezTo>
                    <a:pt x="291" y="234"/>
                    <a:pt x="289" y="235"/>
                    <a:pt x="288" y="235"/>
                  </a:cubicBezTo>
                  <a:cubicBezTo>
                    <a:pt x="288" y="235"/>
                    <a:pt x="288" y="234"/>
                    <a:pt x="288" y="234"/>
                  </a:cubicBezTo>
                  <a:cubicBezTo>
                    <a:pt x="288" y="234"/>
                    <a:pt x="288" y="234"/>
                    <a:pt x="287" y="234"/>
                  </a:cubicBezTo>
                  <a:cubicBezTo>
                    <a:pt x="287" y="234"/>
                    <a:pt x="285" y="234"/>
                    <a:pt x="280" y="236"/>
                  </a:cubicBezTo>
                  <a:cubicBezTo>
                    <a:pt x="272" y="238"/>
                    <a:pt x="272" y="238"/>
                    <a:pt x="272" y="238"/>
                  </a:cubicBezTo>
                  <a:cubicBezTo>
                    <a:pt x="278" y="236"/>
                    <a:pt x="282" y="234"/>
                    <a:pt x="288" y="233"/>
                  </a:cubicBezTo>
                  <a:cubicBezTo>
                    <a:pt x="292" y="232"/>
                    <a:pt x="294" y="230"/>
                    <a:pt x="292" y="230"/>
                  </a:cubicBezTo>
                  <a:cubicBezTo>
                    <a:pt x="291" y="230"/>
                    <a:pt x="287" y="231"/>
                    <a:pt x="280" y="234"/>
                  </a:cubicBezTo>
                  <a:cubicBezTo>
                    <a:pt x="273" y="236"/>
                    <a:pt x="269" y="237"/>
                    <a:pt x="268" y="237"/>
                  </a:cubicBezTo>
                  <a:cubicBezTo>
                    <a:pt x="268" y="237"/>
                    <a:pt x="271" y="236"/>
                    <a:pt x="279" y="233"/>
                  </a:cubicBezTo>
                  <a:cubicBezTo>
                    <a:pt x="285" y="231"/>
                    <a:pt x="291" y="229"/>
                    <a:pt x="290" y="229"/>
                  </a:cubicBezTo>
                  <a:cubicBezTo>
                    <a:pt x="290" y="229"/>
                    <a:pt x="289" y="229"/>
                    <a:pt x="287" y="229"/>
                  </a:cubicBezTo>
                  <a:cubicBezTo>
                    <a:pt x="287" y="229"/>
                    <a:pt x="287" y="229"/>
                    <a:pt x="279" y="232"/>
                  </a:cubicBezTo>
                  <a:lnTo>
                    <a:pt x="279" y="231"/>
                  </a:lnTo>
                  <a:cubicBezTo>
                    <a:pt x="286" y="226"/>
                    <a:pt x="286" y="226"/>
                    <a:pt x="286" y="226"/>
                  </a:cubicBezTo>
                  <a:lnTo>
                    <a:pt x="286" y="226"/>
                  </a:lnTo>
                  <a:cubicBezTo>
                    <a:pt x="282" y="227"/>
                    <a:pt x="280" y="228"/>
                    <a:pt x="280" y="228"/>
                  </a:cubicBezTo>
                  <a:cubicBezTo>
                    <a:pt x="279" y="228"/>
                    <a:pt x="281" y="227"/>
                    <a:pt x="286" y="225"/>
                  </a:cubicBezTo>
                  <a:cubicBezTo>
                    <a:pt x="289" y="223"/>
                    <a:pt x="291" y="223"/>
                    <a:pt x="290" y="223"/>
                  </a:cubicBezTo>
                  <a:lnTo>
                    <a:pt x="290" y="223"/>
                  </a:lnTo>
                  <a:cubicBezTo>
                    <a:pt x="290" y="223"/>
                    <a:pt x="286" y="224"/>
                    <a:pt x="278" y="227"/>
                  </a:cubicBezTo>
                  <a:cubicBezTo>
                    <a:pt x="274" y="229"/>
                    <a:pt x="273" y="229"/>
                    <a:pt x="272" y="229"/>
                  </a:cubicBezTo>
                  <a:cubicBezTo>
                    <a:pt x="271" y="229"/>
                    <a:pt x="273" y="228"/>
                    <a:pt x="278" y="226"/>
                  </a:cubicBezTo>
                  <a:cubicBezTo>
                    <a:pt x="286" y="222"/>
                    <a:pt x="290" y="220"/>
                    <a:pt x="290" y="220"/>
                  </a:cubicBezTo>
                  <a:lnTo>
                    <a:pt x="290" y="220"/>
                  </a:lnTo>
                  <a:cubicBezTo>
                    <a:pt x="290" y="220"/>
                    <a:pt x="288" y="221"/>
                    <a:pt x="284" y="223"/>
                  </a:cubicBezTo>
                  <a:cubicBezTo>
                    <a:pt x="281" y="224"/>
                    <a:pt x="279" y="224"/>
                    <a:pt x="278" y="225"/>
                  </a:cubicBezTo>
                  <a:lnTo>
                    <a:pt x="278" y="225"/>
                  </a:lnTo>
                  <a:cubicBezTo>
                    <a:pt x="283" y="223"/>
                    <a:pt x="284" y="217"/>
                    <a:pt x="282" y="213"/>
                  </a:cubicBezTo>
                  <a:lnTo>
                    <a:pt x="282" y="213"/>
                  </a:lnTo>
                  <a:cubicBezTo>
                    <a:pt x="277" y="215"/>
                    <a:pt x="272" y="216"/>
                    <a:pt x="267" y="219"/>
                  </a:cubicBezTo>
                  <a:cubicBezTo>
                    <a:pt x="261" y="222"/>
                    <a:pt x="258" y="223"/>
                    <a:pt x="258" y="223"/>
                  </a:cubicBezTo>
                  <a:cubicBezTo>
                    <a:pt x="258" y="223"/>
                    <a:pt x="263" y="221"/>
                    <a:pt x="267" y="218"/>
                  </a:cubicBezTo>
                  <a:cubicBezTo>
                    <a:pt x="278" y="213"/>
                    <a:pt x="284" y="210"/>
                    <a:pt x="283" y="210"/>
                  </a:cubicBezTo>
                  <a:lnTo>
                    <a:pt x="283" y="210"/>
                  </a:lnTo>
                  <a:cubicBezTo>
                    <a:pt x="283" y="210"/>
                    <a:pt x="277" y="212"/>
                    <a:pt x="267" y="217"/>
                  </a:cubicBezTo>
                  <a:cubicBezTo>
                    <a:pt x="270" y="215"/>
                    <a:pt x="272" y="214"/>
                    <a:pt x="272" y="214"/>
                  </a:cubicBezTo>
                  <a:lnTo>
                    <a:pt x="272" y="214"/>
                  </a:lnTo>
                  <a:cubicBezTo>
                    <a:pt x="271" y="214"/>
                    <a:pt x="270" y="215"/>
                    <a:pt x="267" y="216"/>
                  </a:cubicBezTo>
                  <a:cubicBezTo>
                    <a:pt x="263" y="218"/>
                    <a:pt x="261" y="218"/>
                    <a:pt x="261" y="218"/>
                  </a:cubicBezTo>
                  <a:cubicBezTo>
                    <a:pt x="260" y="218"/>
                    <a:pt x="262" y="218"/>
                    <a:pt x="265" y="216"/>
                  </a:cubicBezTo>
                  <a:cubicBezTo>
                    <a:pt x="271" y="213"/>
                    <a:pt x="276" y="210"/>
                    <a:pt x="276" y="210"/>
                  </a:cubicBezTo>
                  <a:lnTo>
                    <a:pt x="276" y="210"/>
                  </a:lnTo>
                  <a:cubicBezTo>
                    <a:pt x="276" y="210"/>
                    <a:pt x="275" y="210"/>
                    <a:pt x="273" y="211"/>
                  </a:cubicBezTo>
                  <a:cubicBezTo>
                    <a:pt x="273" y="211"/>
                    <a:pt x="272" y="211"/>
                    <a:pt x="280" y="207"/>
                  </a:cubicBezTo>
                  <a:cubicBezTo>
                    <a:pt x="282" y="206"/>
                    <a:pt x="283" y="205"/>
                    <a:pt x="283" y="205"/>
                  </a:cubicBezTo>
                  <a:cubicBezTo>
                    <a:pt x="282" y="205"/>
                    <a:pt x="277" y="207"/>
                    <a:pt x="272" y="209"/>
                  </a:cubicBezTo>
                  <a:cubicBezTo>
                    <a:pt x="265" y="212"/>
                    <a:pt x="261" y="213"/>
                    <a:pt x="260" y="213"/>
                  </a:cubicBezTo>
                  <a:cubicBezTo>
                    <a:pt x="260" y="213"/>
                    <a:pt x="263" y="212"/>
                    <a:pt x="271" y="208"/>
                  </a:cubicBezTo>
                  <a:cubicBezTo>
                    <a:pt x="278" y="205"/>
                    <a:pt x="280" y="204"/>
                    <a:pt x="279" y="204"/>
                  </a:cubicBezTo>
                  <a:cubicBezTo>
                    <a:pt x="277" y="204"/>
                    <a:pt x="271" y="206"/>
                    <a:pt x="263" y="209"/>
                  </a:cubicBezTo>
                  <a:cubicBezTo>
                    <a:pt x="261" y="210"/>
                    <a:pt x="259" y="211"/>
                    <a:pt x="258" y="212"/>
                  </a:cubicBezTo>
                  <a:lnTo>
                    <a:pt x="258" y="212"/>
                  </a:lnTo>
                  <a:cubicBezTo>
                    <a:pt x="263" y="208"/>
                    <a:pt x="263" y="208"/>
                    <a:pt x="263" y="208"/>
                  </a:cubicBezTo>
                  <a:cubicBezTo>
                    <a:pt x="263" y="208"/>
                    <a:pt x="263" y="207"/>
                    <a:pt x="270" y="204"/>
                  </a:cubicBezTo>
                  <a:lnTo>
                    <a:pt x="270" y="204"/>
                  </a:lnTo>
                  <a:cubicBezTo>
                    <a:pt x="270" y="204"/>
                    <a:pt x="270" y="204"/>
                    <a:pt x="262" y="206"/>
                  </a:cubicBezTo>
                  <a:cubicBezTo>
                    <a:pt x="257" y="208"/>
                    <a:pt x="255" y="209"/>
                    <a:pt x="254" y="209"/>
                  </a:cubicBezTo>
                  <a:cubicBezTo>
                    <a:pt x="252" y="209"/>
                    <a:pt x="259" y="205"/>
                    <a:pt x="269" y="199"/>
                  </a:cubicBezTo>
                  <a:lnTo>
                    <a:pt x="269" y="199"/>
                  </a:lnTo>
                  <a:lnTo>
                    <a:pt x="261" y="202"/>
                  </a:lnTo>
                  <a:cubicBezTo>
                    <a:pt x="252" y="206"/>
                    <a:pt x="246" y="209"/>
                    <a:pt x="246" y="209"/>
                  </a:cubicBezTo>
                  <a:cubicBezTo>
                    <a:pt x="246" y="209"/>
                    <a:pt x="248" y="208"/>
                    <a:pt x="254" y="205"/>
                  </a:cubicBezTo>
                  <a:lnTo>
                    <a:pt x="261" y="201"/>
                  </a:lnTo>
                  <a:lnTo>
                    <a:pt x="261" y="201"/>
                  </a:lnTo>
                  <a:cubicBezTo>
                    <a:pt x="256" y="204"/>
                    <a:pt x="254" y="204"/>
                    <a:pt x="253" y="204"/>
                  </a:cubicBezTo>
                  <a:cubicBezTo>
                    <a:pt x="251" y="204"/>
                    <a:pt x="258" y="200"/>
                    <a:pt x="268" y="196"/>
                  </a:cubicBezTo>
                  <a:cubicBezTo>
                    <a:pt x="274" y="191"/>
                    <a:pt x="274" y="191"/>
                    <a:pt x="274" y="191"/>
                  </a:cubicBezTo>
                  <a:lnTo>
                    <a:pt x="274" y="191"/>
                  </a:lnTo>
                  <a:lnTo>
                    <a:pt x="268" y="195"/>
                  </a:lnTo>
                  <a:cubicBezTo>
                    <a:pt x="262" y="198"/>
                    <a:pt x="258" y="200"/>
                    <a:pt x="253" y="201"/>
                  </a:cubicBezTo>
                  <a:cubicBezTo>
                    <a:pt x="252" y="201"/>
                    <a:pt x="252" y="201"/>
                    <a:pt x="260" y="197"/>
                  </a:cubicBezTo>
                  <a:cubicBezTo>
                    <a:pt x="265" y="194"/>
                    <a:pt x="270" y="191"/>
                    <a:pt x="269" y="191"/>
                  </a:cubicBezTo>
                  <a:lnTo>
                    <a:pt x="269" y="191"/>
                  </a:lnTo>
                  <a:cubicBezTo>
                    <a:pt x="269" y="191"/>
                    <a:pt x="268" y="192"/>
                    <a:pt x="267" y="192"/>
                  </a:cubicBezTo>
                  <a:cubicBezTo>
                    <a:pt x="267" y="192"/>
                    <a:pt x="267" y="192"/>
                    <a:pt x="273" y="188"/>
                  </a:cubicBezTo>
                  <a:cubicBezTo>
                    <a:pt x="273" y="188"/>
                    <a:pt x="273" y="187"/>
                    <a:pt x="272" y="186"/>
                  </a:cubicBezTo>
                  <a:cubicBezTo>
                    <a:pt x="269" y="187"/>
                    <a:pt x="267" y="188"/>
                    <a:pt x="267" y="188"/>
                  </a:cubicBezTo>
                  <a:cubicBezTo>
                    <a:pt x="267" y="188"/>
                    <a:pt x="269" y="187"/>
                    <a:pt x="272" y="185"/>
                  </a:cubicBezTo>
                  <a:cubicBezTo>
                    <a:pt x="272" y="185"/>
                    <a:pt x="272" y="184"/>
                    <a:pt x="272" y="184"/>
                  </a:cubicBezTo>
                  <a:cubicBezTo>
                    <a:pt x="271" y="184"/>
                    <a:pt x="269" y="185"/>
                    <a:pt x="264" y="187"/>
                  </a:cubicBezTo>
                  <a:cubicBezTo>
                    <a:pt x="264" y="187"/>
                    <a:pt x="264" y="186"/>
                    <a:pt x="271" y="182"/>
                  </a:cubicBezTo>
                  <a:cubicBezTo>
                    <a:pt x="275" y="180"/>
                    <a:pt x="276" y="179"/>
                    <a:pt x="276" y="179"/>
                  </a:cubicBezTo>
                  <a:lnTo>
                    <a:pt x="276" y="179"/>
                  </a:lnTo>
                  <a:cubicBezTo>
                    <a:pt x="276" y="179"/>
                    <a:pt x="274" y="180"/>
                    <a:pt x="271" y="181"/>
                  </a:cubicBezTo>
                  <a:cubicBezTo>
                    <a:pt x="266" y="184"/>
                    <a:pt x="264" y="185"/>
                    <a:pt x="263" y="185"/>
                  </a:cubicBezTo>
                  <a:cubicBezTo>
                    <a:pt x="263" y="185"/>
                    <a:pt x="263" y="185"/>
                    <a:pt x="263" y="185"/>
                  </a:cubicBezTo>
                  <a:cubicBezTo>
                    <a:pt x="263" y="185"/>
                    <a:pt x="263" y="183"/>
                    <a:pt x="263" y="183"/>
                  </a:cubicBezTo>
                  <a:cubicBezTo>
                    <a:pt x="258" y="186"/>
                    <a:pt x="256" y="187"/>
                    <a:pt x="256" y="187"/>
                  </a:cubicBezTo>
                  <a:cubicBezTo>
                    <a:pt x="255" y="187"/>
                    <a:pt x="255" y="187"/>
                    <a:pt x="255" y="187"/>
                  </a:cubicBezTo>
                  <a:cubicBezTo>
                    <a:pt x="255" y="187"/>
                    <a:pt x="262" y="181"/>
                    <a:pt x="262" y="181"/>
                  </a:cubicBezTo>
                  <a:cubicBezTo>
                    <a:pt x="262" y="180"/>
                    <a:pt x="261" y="180"/>
                    <a:pt x="261" y="180"/>
                  </a:cubicBezTo>
                  <a:cubicBezTo>
                    <a:pt x="260" y="180"/>
                    <a:pt x="258" y="181"/>
                    <a:pt x="254" y="183"/>
                  </a:cubicBezTo>
                  <a:cubicBezTo>
                    <a:pt x="254" y="183"/>
                    <a:pt x="261" y="178"/>
                    <a:pt x="260" y="177"/>
                  </a:cubicBezTo>
                  <a:cubicBezTo>
                    <a:pt x="260" y="176"/>
                    <a:pt x="260" y="175"/>
                    <a:pt x="259" y="175"/>
                  </a:cubicBezTo>
                  <a:cubicBezTo>
                    <a:pt x="258" y="175"/>
                    <a:pt x="257" y="176"/>
                    <a:pt x="252" y="179"/>
                  </a:cubicBezTo>
                  <a:cubicBezTo>
                    <a:pt x="245" y="183"/>
                    <a:pt x="242" y="185"/>
                    <a:pt x="242" y="185"/>
                  </a:cubicBezTo>
                  <a:cubicBezTo>
                    <a:pt x="242" y="185"/>
                    <a:pt x="245" y="182"/>
                    <a:pt x="252" y="178"/>
                  </a:cubicBezTo>
                  <a:cubicBezTo>
                    <a:pt x="261" y="172"/>
                    <a:pt x="264" y="170"/>
                    <a:pt x="263" y="170"/>
                  </a:cubicBezTo>
                  <a:lnTo>
                    <a:pt x="263" y="170"/>
                  </a:lnTo>
                  <a:cubicBezTo>
                    <a:pt x="263" y="170"/>
                    <a:pt x="261" y="171"/>
                    <a:pt x="259" y="172"/>
                  </a:cubicBezTo>
                  <a:cubicBezTo>
                    <a:pt x="254" y="175"/>
                    <a:pt x="253" y="176"/>
                    <a:pt x="252" y="176"/>
                  </a:cubicBezTo>
                  <a:cubicBezTo>
                    <a:pt x="252" y="176"/>
                    <a:pt x="252" y="176"/>
                    <a:pt x="252" y="176"/>
                  </a:cubicBezTo>
                  <a:cubicBezTo>
                    <a:pt x="256" y="174"/>
                    <a:pt x="258" y="172"/>
                    <a:pt x="257" y="172"/>
                  </a:cubicBezTo>
                  <a:cubicBezTo>
                    <a:pt x="256" y="172"/>
                    <a:pt x="254" y="173"/>
                    <a:pt x="251" y="174"/>
                  </a:cubicBezTo>
                  <a:cubicBezTo>
                    <a:pt x="251" y="174"/>
                    <a:pt x="251" y="174"/>
                    <a:pt x="258" y="170"/>
                  </a:cubicBezTo>
                  <a:cubicBezTo>
                    <a:pt x="258" y="170"/>
                    <a:pt x="258" y="170"/>
                    <a:pt x="258" y="169"/>
                  </a:cubicBezTo>
                  <a:cubicBezTo>
                    <a:pt x="253" y="171"/>
                    <a:pt x="250" y="172"/>
                    <a:pt x="249" y="172"/>
                  </a:cubicBezTo>
                  <a:cubicBezTo>
                    <a:pt x="247" y="172"/>
                    <a:pt x="251" y="168"/>
                    <a:pt x="255" y="165"/>
                  </a:cubicBezTo>
                  <a:cubicBezTo>
                    <a:pt x="255" y="165"/>
                    <a:pt x="255" y="165"/>
                    <a:pt x="255" y="165"/>
                  </a:cubicBezTo>
                  <a:cubicBezTo>
                    <a:pt x="254" y="165"/>
                    <a:pt x="253" y="166"/>
                    <a:pt x="249" y="168"/>
                  </a:cubicBezTo>
                  <a:cubicBezTo>
                    <a:pt x="241" y="172"/>
                    <a:pt x="238" y="174"/>
                    <a:pt x="238" y="174"/>
                  </a:cubicBezTo>
                  <a:cubicBezTo>
                    <a:pt x="237" y="174"/>
                    <a:pt x="241" y="172"/>
                    <a:pt x="247" y="168"/>
                  </a:cubicBezTo>
                  <a:cubicBezTo>
                    <a:pt x="255" y="163"/>
                    <a:pt x="259" y="161"/>
                    <a:pt x="258" y="161"/>
                  </a:cubicBezTo>
                  <a:lnTo>
                    <a:pt x="258" y="161"/>
                  </a:lnTo>
                  <a:cubicBezTo>
                    <a:pt x="258" y="161"/>
                    <a:pt x="255" y="163"/>
                    <a:pt x="247" y="167"/>
                  </a:cubicBezTo>
                  <a:cubicBezTo>
                    <a:pt x="245" y="168"/>
                    <a:pt x="244" y="169"/>
                    <a:pt x="243" y="169"/>
                  </a:cubicBezTo>
                  <a:cubicBezTo>
                    <a:pt x="242" y="169"/>
                    <a:pt x="245" y="166"/>
                    <a:pt x="254" y="161"/>
                  </a:cubicBezTo>
                  <a:lnTo>
                    <a:pt x="268" y="152"/>
                  </a:lnTo>
                  <a:lnTo>
                    <a:pt x="268" y="152"/>
                  </a:lnTo>
                  <a:cubicBezTo>
                    <a:pt x="263" y="155"/>
                    <a:pt x="261" y="155"/>
                    <a:pt x="260" y="155"/>
                  </a:cubicBezTo>
                  <a:cubicBezTo>
                    <a:pt x="260" y="155"/>
                    <a:pt x="260" y="155"/>
                    <a:pt x="260" y="155"/>
                  </a:cubicBezTo>
                  <a:cubicBezTo>
                    <a:pt x="256" y="158"/>
                    <a:pt x="254" y="159"/>
                    <a:pt x="254" y="159"/>
                  </a:cubicBezTo>
                  <a:cubicBezTo>
                    <a:pt x="253" y="159"/>
                    <a:pt x="253" y="158"/>
                    <a:pt x="253" y="158"/>
                  </a:cubicBezTo>
                  <a:cubicBezTo>
                    <a:pt x="253" y="157"/>
                    <a:pt x="253" y="157"/>
                    <a:pt x="252" y="157"/>
                  </a:cubicBezTo>
                  <a:cubicBezTo>
                    <a:pt x="250" y="157"/>
                    <a:pt x="246" y="159"/>
                    <a:pt x="245" y="159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44" y="158"/>
                    <a:pt x="243" y="156"/>
                    <a:pt x="250" y="152"/>
                  </a:cubicBezTo>
                  <a:cubicBezTo>
                    <a:pt x="250" y="152"/>
                    <a:pt x="250" y="151"/>
                    <a:pt x="249" y="151"/>
                  </a:cubicBezTo>
                  <a:cubicBezTo>
                    <a:pt x="249" y="151"/>
                    <a:pt x="247" y="152"/>
                    <a:pt x="242" y="154"/>
                  </a:cubicBezTo>
                  <a:cubicBezTo>
                    <a:pt x="239" y="156"/>
                    <a:pt x="237" y="157"/>
                    <a:pt x="237" y="157"/>
                  </a:cubicBezTo>
                  <a:cubicBezTo>
                    <a:pt x="237" y="157"/>
                    <a:pt x="238" y="156"/>
                    <a:pt x="242" y="153"/>
                  </a:cubicBezTo>
                  <a:lnTo>
                    <a:pt x="242" y="152"/>
                  </a:lnTo>
                  <a:cubicBezTo>
                    <a:pt x="234" y="155"/>
                    <a:pt x="234" y="155"/>
                    <a:pt x="234" y="155"/>
                  </a:cubicBezTo>
                  <a:cubicBezTo>
                    <a:pt x="239" y="152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3" y="149"/>
                    <a:pt x="242" y="149"/>
                    <a:pt x="241" y="150"/>
                  </a:cubicBezTo>
                  <a:cubicBezTo>
                    <a:pt x="236" y="153"/>
                    <a:pt x="234" y="154"/>
                    <a:pt x="233" y="154"/>
                  </a:cubicBezTo>
                  <a:cubicBezTo>
                    <a:pt x="233" y="154"/>
                    <a:pt x="233" y="153"/>
                    <a:pt x="233" y="153"/>
                  </a:cubicBezTo>
                  <a:cubicBezTo>
                    <a:pt x="239" y="148"/>
                    <a:pt x="235" y="138"/>
                    <a:pt x="229" y="138"/>
                  </a:cubicBezTo>
                  <a:cubicBezTo>
                    <a:pt x="228" y="138"/>
                    <a:pt x="227" y="138"/>
                    <a:pt x="226" y="139"/>
                  </a:cubicBezTo>
                  <a:lnTo>
                    <a:pt x="225" y="137"/>
                  </a:lnTo>
                  <a:cubicBezTo>
                    <a:pt x="225" y="136"/>
                    <a:pt x="224" y="135"/>
                    <a:pt x="224" y="135"/>
                  </a:cubicBezTo>
                  <a:cubicBezTo>
                    <a:pt x="231" y="130"/>
                    <a:pt x="232" y="129"/>
                    <a:pt x="231" y="129"/>
                  </a:cubicBezTo>
                  <a:cubicBezTo>
                    <a:pt x="229" y="129"/>
                    <a:pt x="226" y="130"/>
                    <a:pt x="223" y="132"/>
                  </a:cubicBezTo>
                  <a:cubicBezTo>
                    <a:pt x="218" y="135"/>
                    <a:pt x="217" y="136"/>
                    <a:pt x="216" y="136"/>
                  </a:cubicBezTo>
                  <a:cubicBezTo>
                    <a:pt x="216" y="136"/>
                    <a:pt x="215" y="136"/>
                    <a:pt x="215" y="135"/>
                  </a:cubicBezTo>
                  <a:cubicBezTo>
                    <a:pt x="224" y="129"/>
                    <a:pt x="227" y="127"/>
                    <a:pt x="226" y="127"/>
                  </a:cubicBezTo>
                  <a:cubicBezTo>
                    <a:pt x="225" y="127"/>
                    <a:pt x="223" y="127"/>
                    <a:pt x="221" y="128"/>
                  </a:cubicBezTo>
                  <a:cubicBezTo>
                    <a:pt x="227" y="124"/>
                    <a:pt x="230" y="121"/>
                    <a:pt x="229" y="121"/>
                  </a:cubicBezTo>
                  <a:lnTo>
                    <a:pt x="229" y="121"/>
                  </a:lnTo>
                  <a:cubicBezTo>
                    <a:pt x="229" y="121"/>
                    <a:pt x="223" y="124"/>
                    <a:pt x="213" y="131"/>
                  </a:cubicBezTo>
                  <a:cubicBezTo>
                    <a:pt x="220" y="125"/>
                    <a:pt x="223" y="122"/>
                    <a:pt x="223" y="122"/>
                  </a:cubicBezTo>
                  <a:lnTo>
                    <a:pt x="223" y="122"/>
                  </a:lnTo>
                  <a:cubicBezTo>
                    <a:pt x="223" y="122"/>
                    <a:pt x="221" y="123"/>
                    <a:pt x="218" y="125"/>
                  </a:cubicBezTo>
                  <a:cubicBezTo>
                    <a:pt x="212" y="129"/>
                    <a:pt x="209" y="131"/>
                    <a:pt x="208" y="131"/>
                  </a:cubicBezTo>
                  <a:cubicBezTo>
                    <a:pt x="208" y="131"/>
                    <a:pt x="211" y="128"/>
                    <a:pt x="218" y="123"/>
                  </a:cubicBezTo>
                  <a:cubicBezTo>
                    <a:pt x="225" y="118"/>
                    <a:pt x="228" y="115"/>
                    <a:pt x="227" y="115"/>
                  </a:cubicBezTo>
                  <a:lnTo>
                    <a:pt x="227" y="115"/>
                  </a:lnTo>
                  <a:cubicBezTo>
                    <a:pt x="227" y="115"/>
                    <a:pt x="224" y="117"/>
                    <a:pt x="217" y="122"/>
                  </a:cubicBezTo>
                  <a:cubicBezTo>
                    <a:pt x="211" y="126"/>
                    <a:pt x="207" y="128"/>
                    <a:pt x="207" y="128"/>
                  </a:cubicBezTo>
                  <a:cubicBezTo>
                    <a:pt x="206" y="128"/>
                    <a:pt x="209" y="125"/>
                    <a:pt x="216" y="119"/>
                  </a:cubicBezTo>
                  <a:cubicBezTo>
                    <a:pt x="216" y="119"/>
                    <a:pt x="219" y="117"/>
                    <a:pt x="218" y="117"/>
                  </a:cubicBezTo>
                  <a:lnTo>
                    <a:pt x="218" y="117"/>
                  </a:lnTo>
                  <a:cubicBezTo>
                    <a:pt x="218" y="117"/>
                    <a:pt x="217" y="117"/>
                    <a:pt x="215" y="118"/>
                  </a:cubicBezTo>
                  <a:lnTo>
                    <a:pt x="222" y="114"/>
                  </a:lnTo>
                  <a:lnTo>
                    <a:pt x="222" y="113"/>
                  </a:lnTo>
                  <a:lnTo>
                    <a:pt x="215" y="117"/>
                  </a:lnTo>
                  <a:cubicBezTo>
                    <a:pt x="215" y="117"/>
                    <a:pt x="219" y="109"/>
                    <a:pt x="218" y="107"/>
                  </a:cubicBezTo>
                  <a:cubicBezTo>
                    <a:pt x="217" y="104"/>
                    <a:pt x="216" y="103"/>
                    <a:pt x="214" y="103"/>
                  </a:cubicBezTo>
                  <a:cubicBezTo>
                    <a:pt x="213" y="103"/>
                    <a:pt x="211" y="104"/>
                    <a:pt x="208" y="106"/>
                  </a:cubicBezTo>
                  <a:cubicBezTo>
                    <a:pt x="208" y="105"/>
                    <a:pt x="214" y="99"/>
                    <a:pt x="214" y="99"/>
                  </a:cubicBezTo>
                  <a:cubicBezTo>
                    <a:pt x="213" y="98"/>
                    <a:pt x="213" y="97"/>
                    <a:pt x="218" y="93"/>
                  </a:cubicBezTo>
                  <a:lnTo>
                    <a:pt x="218" y="91"/>
                  </a:lnTo>
                  <a:cubicBezTo>
                    <a:pt x="212" y="96"/>
                    <a:pt x="208" y="97"/>
                    <a:pt x="207" y="97"/>
                  </a:cubicBezTo>
                  <a:cubicBezTo>
                    <a:pt x="205" y="97"/>
                    <a:pt x="206" y="95"/>
                    <a:pt x="209" y="93"/>
                  </a:cubicBezTo>
                  <a:cubicBezTo>
                    <a:pt x="209" y="92"/>
                    <a:pt x="209" y="92"/>
                    <a:pt x="208" y="92"/>
                  </a:cubicBezTo>
                  <a:cubicBezTo>
                    <a:pt x="207" y="92"/>
                    <a:pt x="205" y="92"/>
                    <a:pt x="201" y="95"/>
                  </a:cubicBezTo>
                  <a:cubicBezTo>
                    <a:pt x="198" y="97"/>
                    <a:pt x="197" y="98"/>
                    <a:pt x="196" y="98"/>
                  </a:cubicBezTo>
                  <a:cubicBezTo>
                    <a:pt x="196" y="98"/>
                    <a:pt x="198" y="97"/>
                    <a:pt x="201" y="94"/>
                  </a:cubicBezTo>
                  <a:cubicBezTo>
                    <a:pt x="205" y="91"/>
                    <a:pt x="209" y="87"/>
                    <a:pt x="207" y="87"/>
                  </a:cubicBezTo>
                  <a:cubicBezTo>
                    <a:pt x="206" y="87"/>
                    <a:pt x="204" y="88"/>
                    <a:pt x="199" y="91"/>
                  </a:cubicBezTo>
                  <a:lnTo>
                    <a:pt x="206" y="86"/>
                  </a:lnTo>
                  <a:cubicBezTo>
                    <a:pt x="208" y="84"/>
                    <a:pt x="208" y="83"/>
                    <a:pt x="208" y="83"/>
                  </a:cubicBezTo>
                  <a:lnTo>
                    <a:pt x="208" y="83"/>
                  </a:lnTo>
                  <a:cubicBezTo>
                    <a:pt x="207" y="83"/>
                    <a:pt x="203" y="87"/>
                    <a:pt x="199" y="90"/>
                  </a:cubicBezTo>
                  <a:cubicBezTo>
                    <a:pt x="193" y="95"/>
                    <a:pt x="190" y="97"/>
                    <a:pt x="190" y="97"/>
                  </a:cubicBezTo>
                  <a:cubicBezTo>
                    <a:pt x="189" y="97"/>
                    <a:pt x="194" y="93"/>
                    <a:pt x="205" y="84"/>
                  </a:cubicBezTo>
                  <a:cubicBezTo>
                    <a:pt x="212" y="78"/>
                    <a:pt x="215" y="75"/>
                    <a:pt x="215" y="75"/>
                  </a:cubicBezTo>
                  <a:lnTo>
                    <a:pt x="215" y="75"/>
                  </a:lnTo>
                  <a:cubicBezTo>
                    <a:pt x="215" y="75"/>
                    <a:pt x="213" y="76"/>
                    <a:pt x="210" y="78"/>
                  </a:cubicBezTo>
                  <a:cubicBezTo>
                    <a:pt x="206" y="82"/>
                    <a:pt x="201" y="85"/>
                    <a:pt x="201" y="85"/>
                  </a:cubicBezTo>
                  <a:cubicBezTo>
                    <a:pt x="201" y="85"/>
                    <a:pt x="202" y="84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3" y="82"/>
                    <a:pt x="200" y="83"/>
                    <a:pt x="190" y="91"/>
                  </a:cubicBezTo>
                  <a:cubicBezTo>
                    <a:pt x="186" y="95"/>
                    <a:pt x="185" y="96"/>
                    <a:pt x="184" y="96"/>
                  </a:cubicBezTo>
                  <a:cubicBezTo>
                    <a:pt x="184" y="96"/>
                    <a:pt x="184" y="96"/>
                    <a:pt x="184" y="96"/>
                  </a:cubicBezTo>
                  <a:lnTo>
                    <a:pt x="196" y="86"/>
                  </a:lnTo>
                  <a:cubicBezTo>
                    <a:pt x="198" y="83"/>
                    <a:pt x="201" y="79"/>
                    <a:pt x="204" y="76"/>
                  </a:cubicBezTo>
                  <a:lnTo>
                    <a:pt x="204" y="76"/>
                  </a:lnTo>
                  <a:cubicBezTo>
                    <a:pt x="203" y="77"/>
                    <a:pt x="202" y="78"/>
                    <a:pt x="201" y="79"/>
                  </a:cubicBezTo>
                  <a:cubicBezTo>
                    <a:pt x="191" y="87"/>
                    <a:pt x="189" y="89"/>
                    <a:pt x="188" y="89"/>
                  </a:cubicBezTo>
                  <a:cubicBezTo>
                    <a:pt x="188" y="89"/>
                    <a:pt x="188" y="88"/>
                    <a:pt x="188" y="88"/>
                  </a:cubicBezTo>
                  <a:cubicBezTo>
                    <a:pt x="188" y="88"/>
                    <a:pt x="188" y="87"/>
                    <a:pt x="194" y="82"/>
                  </a:cubicBezTo>
                  <a:cubicBezTo>
                    <a:pt x="200" y="77"/>
                    <a:pt x="200" y="77"/>
                    <a:pt x="199" y="76"/>
                  </a:cubicBezTo>
                  <a:lnTo>
                    <a:pt x="199" y="76"/>
                  </a:lnTo>
                  <a:cubicBezTo>
                    <a:pt x="188" y="82"/>
                    <a:pt x="177" y="90"/>
                    <a:pt x="167" y="99"/>
                  </a:cubicBezTo>
                  <a:cubicBezTo>
                    <a:pt x="172" y="94"/>
                    <a:pt x="172" y="94"/>
                    <a:pt x="172" y="94"/>
                  </a:cubicBezTo>
                  <a:lnTo>
                    <a:pt x="172" y="94"/>
                  </a:lnTo>
                  <a:cubicBezTo>
                    <a:pt x="170" y="95"/>
                    <a:pt x="169" y="95"/>
                    <a:pt x="169" y="95"/>
                  </a:cubicBezTo>
                  <a:cubicBezTo>
                    <a:pt x="169" y="95"/>
                    <a:pt x="171" y="94"/>
                    <a:pt x="172" y="94"/>
                  </a:cubicBezTo>
                  <a:cubicBezTo>
                    <a:pt x="172" y="94"/>
                    <a:pt x="172" y="94"/>
                    <a:pt x="172" y="94"/>
                  </a:cubicBezTo>
                  <a:cubicBezTo>
                    <a:pt x="176" y="90"/>
                    <a:pt x="177" y="89"/>
                    <a:pt x="178" y="89"/>
                  </a:cubicBezTo>
                  <a:cubicBezTo>
                    <a:pt x="178" y="89"/>
                    <a:pt x="179" y="89"/>
                    <a:pt x="179" y="89"/>
                  </a:cubicBezTo>
                  <a:lnTo>
                    <a:pt x="185" y="84"/>
                  </a:lnTo>
                  <a:cubicBezTo>
                    <a:pt x="191" y="78"/>
                    <a:pt x="194" y="75"/>
                    <a:pt x="194" y="75"/>
                  </a:cubicBezTo>
                  <a:lnTo>
                    <a:pt x="194" y="75"/>
                  </a:lnTo>
                  <a:cubicBezTo>
                    <a:pt x="193" y="75"/>
                    <a:pt x="190" y="78"/>
                    <a:pt x="184" y="82"/>
                  </a:cubicBezTo>
                  <a:cubicBezTo>
                    <a:pt x="181" y="85"/>
                    <a:pt x="179" y="86"/>
                    <a:pt x="179" y="86"/>
                  </a:cubicBezTo>
                  <a:cubicBezTo>
                    <a:pt x="179" y="86"/>
                    <a:pt x="181" y="84"/>
                    <a:pt x="184" y="81"/>
                  </a:cubicBezTo>
                  <a:cubicBezTo>
                    <a:pt x="186" y="79"/>
                    <a:pt x="188" y="77"/>
                    <a:pt x="189" y="76"/>
                  </a:cubicBezTo>
                  <a:lnTo>
                    <a:pt x="189" y="76"/>
                  </a:lnTo>
                  <a:cubicBezTo>
                    <a:pt x="189" y="76"/>
                    <a:pt x="188" y="75"/>
                    <a:pt x="195" y="69"/>
                  </a:cubicBezTo>
                  <a:cubicBezTo>
                    <a:pt x="194" y="69"/>
                    <a:pt x="194" y="68"/>
                    <a:pt x="194" y="68"/>
                  </a:cubicBezTo>
                  <a:cubicBezTo>
                    <a:pt x="193" y="68"/>
                    <a:pt x="192" y="70"/>
                    <a:pt x="187" y="73"/>
                  </a:cubicBezTo>
                  <a:cubicBezTo>
                    <a:pt x="181" y="78"/>
                    <a:pt x="181" y="78"/>
                    <a:pt x="181" y="78"/>
                  </a:cubicBezTo>
                  <a:cubicBezTo>
                    <a:pt x="181" y="78"/>
                    <a:pt x="181" y="77"/>
                    <a:pt x="180" y="77"/>
                  </a:cubicBezTo>
                  <a:cubicBezTo>
                    <a:pt x="180" y="77"/>
                    <a:pt x="178" y="79"/>
                    <a:pt x="175" y="82"/>
                  </a:cubicBezTo>
                  <a:cubicBezTo>
                    <a:pt x="169" y="87"/>
                    <a:pt x="163" y="92"/>
                    <a:pt x="162" y="92"/>
                  </a:cubicBezTo>
                  <a:cubicBezTo>
                    <a:pt x="161" y="92"/>
                    <a:pt x="161" y="92"/>
                    <a:pt x="161" y="91"/>
                  </a:cubicBezTo>
                  <a:cubicBezTo>
                    <a:pt x="158" y="93"/>
                    <a:pt x="157" y="94"/>
                    <a:pt x="157" y="94"/>
                  </a:cubicBezTo>
                  <a:cubicBezTo>
                    <a:pt x="156" y="94"/>
                    <a:pt x="159" y="92"/>
                    <a:pt x="167" y="85"/>
                  </a:cubicBezTo>
                  <a:cubicBezTo>
                    <a:pt x="172" y="80"/>
                    <a:pt x="172" y="79"/>
                    <a:pt x="172" y="79"/>
                  </a:cubicBezTo>
                  <a:cubicBezTo>
                    <a:pt x="172" y="79"/>
                    <a:pt x="172" y="79"/>
                    <a:pt x="178" y="72"/>
                  </a:cubicBezTo>
                  <a:cubicBezTo>
                    <a:pt x="180" y="71"/>
                    <a:pt x="180" y="70"/>
                    <a:pt x="180" y="70"/>
                  </a:cubicBezTo>
                  <a:lnTo>
                    <a:pt x="180" y="70"/>
                  </a:lnTo>
                  <a:cubicBezTo>
                    <a:pt x="180" y="70"/>
                    <a:pt x="176" y="74"/>
                    <a:pt x="171" y="78"/>
                  </a:cubicBezTo>
                  <a:lnTo>
                    <a:pt x="159" y="89"/>
                  </a:lnTo>
                  <a:cubicBezTo>
                    <a:pt x="159" y="89"/>
                    <a:pt x="171" y="77"/>
                    <a:pt x="177" y="71"/>
                  </a:cubicBezTo>
                  <a:lnTo>
                    <a:pt x="177" y="71"/>
                  </a:lnTo>
                  <a:cubicBezTo>
                    <a:pt x="172" y="75"/>
                    <a:pt x="168" y="78"/>
                    <a:pt x="168" y="78"/>
                  </a:cubicBezTo>
                  <a:cubicBezTo>
                    <a:pt x="168" y="78"/>
                    <a:pt x="168" y="78"/>
                    <a:pt x="170" y="76"/>
                  </a:cubicBezTo>
                  <a:cubicBezTo>
                    <a:pt x="169" y="75"/>
                    <a:pt x="169" y="73"/>
                    <a:pt x="175" y="69"/>
                  </a:cubicBezTo>
                  <a:cubicBezTo>
                    <a:pt x="177" y="66"/>
                    <a:pt x="177" y="66"/>
                    <a:pt x="177" y="66"/>
                  </a:cubicBezTo>
                  <a:lnTo>
                    <a:pt x="177" y="66"/>
                  </a:lnTo>
                  <a:cubicBezTo>
                    <a:pt x="177" y="66"/>
                    <a:pt x="175" y="68"/>
                    <a:pt x="175" y="68"/>
                  </a:cubicBezTo>
                  <a:cubicBezTo>
                    <a:pt x="172" y="70"/>
                    <a:pt x="170" y="71"/>
                    <a:pt x="169" y="71"/>
                  </a:cubicBezTo>
                  <a:cubicBezTo>
                    <a:pt x="169" y="71"/>
                    <a:pt x="170" y="69"/>
                    <a:pt x="172" y="66"/>
                  </a:cubicBezTo>
                  <a:cubicBezTo>
                    <a:pt x="178" y="59"/>
                    <a:pt x="181" y="56"/>
                    <a:pt x="181" y="56"/>
                  </a:cubicBezTo>
                  <a:lnTo>
                    <a:pt x="181" y="56"/>
                  </a:lnTo>
                  <a:cubicBezTo>
                    <a:pt x="180" y="56"/>
                    <a:pt x="177" y="58"/>
                    <a:pt x="171" y="63"/>
                  </a:cubicBezTo>
                  <a:cubicBezTo>
                    <a:pt x="173" y="62"/>
                    <a:pt x="174" y="61"/>
                    <a:pt x="173" y="61"/>
                  </a:cubicBezTo>
                  <a:lnTo>
                    <a:pt x="173" y="61"/>
                  </a:lnTo>
                  <a:cubicBezTo>
                    <a:pt x="173" y="61"/>
                    <a:pt x="168" y="64"/>
                    <a:pt x="164" y="68"/>
                  </a:cubicBezTo>
                  <a:cubicBezTo>
                    <a:pt x="158" y="72"/>
                    <a:pt x="145" y="84"/>
                    <a:pt x="140" y="89"/>
                  </a:cubicBezTo>
                  <a:cubicBezTo>
                    <a:pt x="133" y="96"/>
                    <a:pt x="131" y="98"/>
                    <a:pt x="130" y="98"/>
                  </a:cubicBezTo>
                  <a:cubicBezTo>
                    <a:pt x="130" y="98"/>
                    <a:pt x="131" y="97"/>
                    <a:pt x="133" y="94"/>
                  </a:cubicBezTo>
                  <a:cubicBezTo>
                    <a:pt x="133" y="94"/>
                    <a:pt x="139" y="88"/>
                    <a:pt x="144" y="82"/>
                  </a:cubicBezTo>
                  <a:cubicBezTo>
                    <a:pt x="151" y="77"/>
                    <a:pt x="151" y="77"/>
                    <a:pt x="151" y="77"/>
                  </a:cubicBezTo>
                  <a:lnTo>
                    <a:pt x="151" y="78"/>
                  </a:lnTo>
                  <a:cubicBezTo>
                    <a:pt x="157" y="72"/>
                    <a:pt x="163" y="67"/>
                    <a:pt x="162" y="66"/>
                  </a:cubicBezTo>
                  <a:cubicBezTo>
                    <a:pt x="165" y="63"/>
                    <a:pt x="167" y="61"/>
                    <a:pt x="166" y="61"/>
                  </a:cubicBezTo>
                  <a:lnTo>
                    <a:pt x="166" y="61"/>
                  </a:lnTo>
                  <a:cubicBezTo>
                    <a:pt x="166" y="61"/>
                    <a:pt x="165" y="62"/>
                    <a:pt x="162" y="65"/>
                  </a:cubicBezTo>
                  <a:cubicBezTo>
                    <a:pt x="168" y="59"/>
                    <a:pt x="167" y="58"/>
                    <a:pt x="167" y="57"/>
                  </a:cubicBezTo>
                  <a:cubicBezTo>
                    <a:pt x="166" y="57"/>
                    <a:pt x="164" y="56"/>
                    <a:pt x="170" y="49"/>
                  </a:cubicBezTo>
                  <a:cubicBezTo>
                    <a:pt x="170" y="49"/>
                    <a:pt x="170" y="49"/>
                    <a:pt x="170" y="49"/>
                  </a:cubicBezTo>
                  <a:cubicBezTo>
                    <a:pt x="170" y="49"/>
                    <a:pt x="168" y="49"/>
                    <a:pt x="163" y="53"/>
                  </a:cubicBezTo>
                  <a:cubicBezTo>
                    <a:pt x="161" y="56"/>
                    <a:pt x="159" y="57"/>
                    <a:pt x="158" y="59"/>
                  </a:cubicBezTo>
                  <a:cubicBezTo>
                    <a:pt x="166" y="51"/>
                    <a:pt x="169" y="43"/>
                    <a:pt x="166" y="43"/>
                  </a:cubicBezTo>
                  <a:cubicBezTo>
                    <a:pt x="165" y="43"/>
                    <a:pt x="162" y="44"/>
                    <a:pt x="159" y="48"/>
                  </a:cubicBezTo>
                  <a:lnTo>
                    <a:pt x="159" y="47"/>
                  </a:lnTo>
                  <a:cubicBezTo>
                    <a:pt x="162" y="42"/>
                    <a:pt x="162" y="40"/>
                    <a:pt x="161" y="40"/>
                  </a:cubicBezTo>
                  <a:cubicBezTo>
                    <a:pt x="160" y="40"/>
                    <a:pt x="158" y="41"/>
                    <a:pt x="155" y="43"/>
                  </a:cubicBezTo>
                  <a:lnTo>
                    <a:pt x="155" y="42"/>
                  </a:lnTo>
                  <a:cubicBezTo>
                    <a:pt x="158" y="39"/>
                    <a:pt x="159" y="37"/>
                    <a:pt x="159" y="37"/>
                  </a:cubicBezTo>
                  <a:lnTo>
                    <a:pt x="159" y="37"/>
                  </a:lnTo>
                  <a:cubicBezTo>
                    <a:pt x="158" y="37"/>
                    <a:pt x="156" y="38"/>
                    <a:pt x="153" y="41"/>
                  </a:cubicBezTo>
                  <a:cubicBezTo>
                    <a:pt x="151" y="43"/>
                    <a:pt x="149" y="45"/>
                    <a:pt x="148" y="47"/>
                  </a:cubicBezTo>
                  <a:lnTo>
                    <a:pt x="148" y="47"/>
                  </a:lnTo>
                  <a:cubicBezTo>
                    <a:pt x="153" y="40"/>
                    <a:pt x="153" y="40"/>
                    <a:pt x="152" y="38"/>
                  </a:cubicBezTo>
                  <a:cubicBezTo>
                    <a:pt x="151" y="37"/>
                    <a:pt x="151" y="37"/>
                    <a:pt x="151" y="37"/>
                  </a:cubicBezTo>
                  <a:cubicBezTo>
                    <a:pt x="150" y="37"/>
                    <a:pt x="149" y="38"/>
                    <a:pt x="145" y="43"/>
                  </a:cubicBezTo>
                  <a:cubicBezTo>
                    <a:pt x="144" y="44"/>
                    <a:pt x="143" y="45"/>
                    <a:pt x="143" y="45"/>
                  </a:cubicBezTo>
                  <a:cubicBezTo>
                    <a:pt x="141" y="45"/>
                    <a:pt x="146" y="40"/>
                    <a:pt x="150" y="35"/>
                  </a:cubicBezTo>
                  <a:cubicBezTo>
                    <a:pt x="155" y="30"/>
                    <a:pt x="158" y="27"/>
                    <a:pt x="157" y="27"/>
                  </a:cubicBezTo>
                  <a:lnTo>
                    <a:pt x="157" y="27"/>
                  </a:lnTo>
                  <a:cubicBezTo>
                    <a:pt x="157" y="27"/>
                    <a:pt x="152" y="31"/>
                    <a:pt x="143" y="41"/>
                  </a:cubicBezTo>
                  <a:cubicBezTo>
                    <a:pt x="137" y="47"/>
                    <a:pt x="134" y="50"/>
                    <a:pt x="133" y="50"/>
                  </a:cubicBezTo>
                  <a:cubicBezTo>
                    <a:pt x="133" y="50"/>
                    <a:pt x="134" y="48"/>
                    <a:pt x="136" y="45"/>
                  </a:cubicBezTo>
                  <a:cubicBezTo>
                    <a:pt x="142" y="40"/>
                    <a:pt x="143" y="40"/>
                    <a:pt x="143" y="40"/>
                  </a:cubicBezTo>
                  <a:lnTo>
                    <a:pt x="154" y="29"/>
                  </a:lnTo>
                  <a:cubicBezTo>
                    <a:pt x="154" y="28"/>
                    <a:pt x="154" y="28"/>
                    <a:pt x="154" y="28"/>
                  </a:cubicBezTo>
                  <a:cubicBezTo>
                    <a:pt x="154" y="28"/>
                    <a:pt x="152" y="29"/>
                    <a:pt x="148" y="33"/>
                  </a:cubicBezTo>
                  <a:cubicBezTo>
                    <a:pt x="148" y="33"/>
                    <a:pt x="148" y="33"/>
                    <a:pt x="142" y="39"/>
                  </a:cubicBezTo>
                  <a:cubicBezTo>
                    <a:pt x="136" y="44"/>
                    <a:pt x="131" y="50"/>
                    <a:pt x="125" y="57"/>
                  </a:cubicBezTo>
                  <a:cubicBezTo>
                    <a:pt x="121" y="62"/>
                    <a:pt x="120" y="62"/>
                    <a:pt x="120" y="62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4" y="56"/>
                    <a:pt x="130" y="50"/>
                    <a:pt x="135" y="44"/>
                  </a:cubicBezTo>
                  <a:cubicBezTo>
                    <a:pt x="140" y="40"/>
                    <a:pt x="143" y="36"/>
                    <a:pt x="148" y="32"/>
                  </a:cubicBezTo>
                  <a:cubicBezTo>
                    <a:pt x="149" y="31"/>
                    <a:pt x="149" y="30"/>
                    <a:pt x="149" y="30"/>
                  </a:cubicBezTo>
                  <a:lnTo>
                    <a:pt x="149" y="30"/>
                  </a:lnTo>
                  <a:cubicBezTo>
                    <a:pt x="148" y="30"/>
                    <a:pt x="138" y="39"/>
                    <a:pt x="129" y="48"/>
                  </a:cubicBezTo>
                  <a:lnTo>
                    <a:pt x="134" y="42"/>
                  </a:lnTo>
                  <a:cubicBezTo>
                    <a:pt x="140" y="36"/>
                    <a:pt x="139" y="35"/>
                    <a:pt x="139" y="34"/>
                  </a:cubicBezTo>
                  <a:cubicBezTo>
                    <a:pt x="138" y="34"/>
                    <a:pt x="138" y="34"/>
                    <a:pt x="138" y="34"/>
                  </a:cubicBezTo>
                  <a:cubicBezTo>
                    <a:pt x="137" y="34"/>
                    <a:pt x="136" y="35"/>
                    <a:pt x="132" y="40"/>
                  </a:cubicBezTo>
                  <a:cubicBezTo>
                    <a:pt x="129" y="44"/>
                    <a:pt x="125" y="48"/>
                    <a:pt x="121" y="51"/>
                  </a:cubicBezTo>
                  <a:cubicBezTo>
                    <a:pt x="117" y="56"/>
                    <a:pt x="114" y="60"/>
                    <a:pt x="109" y="63"/>
                  </a:cubicBezTo>
                  <a:lnTo>
                    <a:pt x="120" y="51"/>
                  </a:lnTo>
                  <a:cubicBezTo>
                    <a:pt x="131" y="38"/>
                    <a:pt x="135" y="31"/>
                    <a:pt x="134" y="30"/>
                  </a:cubicBezTo>
                  <a:cubicBezTo>
                    <a:pt x="133" y="29"/>
                    <a:pt x="132" y="27"/>
                    <a:pt x="138" y="21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36" y="21"/>
                    <a:pt x="135" y="21"/>
                    <a:pt x="131" y="26"/>
                  </a:cubicBezTo>
                  <a:lnTo>
                    <a:pt x="131" y="25"/>
                  </a:lnTo>
                  <a:cubicBezTo>
                    <a:pt x="133" y="22"/>
                    <a:pt x="134" y="20"/>
                    <a:pt x="134" y="20"/>
                  </a:cubicBezTo>
                  <a:lnTo>
                    <a:pt x="134" y="20"/>
                  </a:lnTo>
                  <a:cubicBezTo>
                    <a:pt x="134" y="20"/>
                    <a:pt x="132" y="22"/>
                    <a:pt x="130" y="24"/>
                  </a:cubicBezTo>
                  <a:cubicBezTo>
                    <a:pt x="128" y="26"/>
                    <a:pt x="127" y="27"/>
                    <a:pt x="127" y="27"/>
                  </a:cubicBezTo>
                  <a:cubicBezTo>
                    <a:pt x="127" y="27"/>
                    <a:pt x="129" y="24"/>
                    <a:pt x="129" y="23"/>
                  </a:cubicBezTo>
                  <a:cubicBezTo>
                    <a:pt x="133" y="17"/>
                    <a:pt x="136" y="14"/>
                    <a:pt x="136" y="14"/>
                  </a:cubicBezTo>
                  <a:lnTo>
                    <a:pt x="136" y="14"/>
                  </a:lnTo>
                  <a:cubicBezTo>
                    <a:pt x="135" y="14"/>
                    <a:pt x="132" y="19"/>
                    <a:pt x="123" y="29"/>
                  </a:cubicBezTo>
                  <a:cubicBezTo>
                    <a:pt x="120" y="33"/>
                    <a:pt x="116" y="38"/>
                    <a:pt x="113" y="42"/>
                  </a:cubicBezTo>
                  <a:lnTo>
                    <a:pt x="114" y="43"/>
                  </a:lnTo>
                  <a:lnTo>
                    <a:pt x="108" y="49"/>
                  </a:lnTo>
                  <a:cubicBezTo>
                    <a:pt x="104" y="52"/>
                    <a:pt x="99" y="56"/>
                    <a:pt x="96" y="60"/>
                  </a:cubicBezTo>
                  <a:lnTo>
                    <a:pt x="90" y="66"/>
                  </a:lnTo>
                  <a:lnTo>
                    <a:pt x="90" y="66"/>
                  </a:lnTo>
                  <a:lnTo>
                    <a:pt x="102" y="53"/>
                  </a:lnTo>
                  <a:lnTo>
                    <a:pt x="117" y="35"/>
                  </a:lnTo>
                  <a:cubicBezTo>
                    <a:pt x="124" y="27"/>
                    <a:pt x="128" y="21"/>
                    <a:pt x="127" y="21"/>
                  </a:cubicBezTo>
                  <a:lnTo>
                    <a:pt x="127" y="21"/>
                  </a:lnTo>
                  <a:cubicBezTo>
                    <a:pt x="127" y="21"/>
                    <a:pt x="125" y="23"/>
                    <a:pt x="122" y="27"/>
                  </a:cubicBezTo>
                  <a:cubicBezTo>
                    <a:pt x="122" y="27"/>
                    <a:pt x="122" y="27"/>
                    <a:pt x="126" y="21"/>
                  </a:cubicBezTo>
                  <a:cubicBezTo>
                    <a:pt x="129" y="18"/>
                    <a:pt x="130" y="17"/>
                    <a:pt x="130" y="17"/>
                  </a:cubicBezTo>
                  <a:lnTo>
                    <a:pt x="130" y="17"/>
                  </a:lnTo>
                  <a:cubicBezTo>
                    <a:pt x="129" y="17"/>
                    <a:pt x="126" y="19"/>
                    <a:pt x="121" y="26"/>
                  </a:cubicBezTo>
                  <a:cubicBezTo>
                    <a:pt x="115" y="32"/>
                    <a:pt x="113" y="35"/>
                    <a:pt x="112" y="35"/>
                  </a:cubicBezTo>
                  <a:cubicBezTo>
                    <a:pt x="112" y="35"/>
                    <a:pt x="114" y="32"/>
                    <a:pt x="120" y="25"/>
                  </a:cubicBezTo>
                  <a:cubicBezTo>
                    <a:pt x="126" y="17"/>
                    <a:pt x="128" y="13"/>
                    <a:pt x="127" y="13"/>
                  </a:cubicBezTo>
                  <a:lnTo>
                    <a:pt x="127" y="13"/>
                  </a:lnTo>
                  <a:cubicBezTo>
                    <a:pt x="127" y="13"/>
                    <a:pt x="125" y="15"/>
                    <a:pt x="123" y="17"/>
                  </a:cubicBezTo>
                  <a:cubicBezTo>
                    <a:pt x="117" y="24"/>
                    <a:pt x="114" y="27"/>
                    <a:pt x="114" y="27"/>
                  </a:cubicBezTo>
                  <a:cubicBezTo>
                    <a:pt x="113" y="27"/>
                    <a:pt x="114" y="25"/>
                    <a:pt x="116" y="22"/>
                  </a:cubicBezTo>
                  <a:cubicBezTo>
                    <a:pt x="119" y="18"/>
                    <a:pt x="120" y="17"/>
                    <a:pt x="119" y="17"/>
                  </a:cubicBezTo>
                  <a:lnTo>
                    <a:pt x="119" y="17"/>
                  </a:lnTo>
                  <a:cubicBezTo>
                    <a:pt x="119" y="17"/>
                    <a:pt x="118" y="18"/>
                    <a:pt x="115" y="21"/>
                  </a:cubicBezTo>
                  <a:cubicBezTo>
                    <a:pt x="119" y="16"/>
                    <a:pt x="122" y="11"/>
                    <a:pt x="122" y="11"/>
                  </a:cubicBezTo>
                  <a:lnTo>
                    <a:pt x="122" y="11"/>
                  </a:lnTo>
                  <a:cubicBezTo>
                    <a:pt x="122" y="11"/>
                    <a:pt x="121" y="12"/>
                    <a:pt x="120" y="14"/>
                  </a:cubicBezTo>
                  <a:cubicBezTo>
                    <a:pt x="120" y="14"/>
                    <a:pt x="120" y="14"/>
                    <a:pt x="120" y="14"/>
                  </a:cubicBezTo>
                  <a:cubicBezTo>
                    <a:pt x="119" y="14"/>
                    <a:pt x="118" y="15"/>
                    <a:pt x="115" y="20"/>
                  </a:cubicBezTo>
                  <a:cubicBezTo>
                    <a:pt x="115" y="20"/>
                    <a:pt x="109" y="26"/>
                    <a:pt x="104" y="32"/>
                  </a:cubicBezTo>
                  <a:cubicBezTo>
                    <a:pt x="101" y="36"/>
                    <a:pt x="97" y="41"/>
                    <a:pt x="94" y="44"/>
                  </a:cubicBezTo>
                  <a:cubicBezTo>
                    <a:pt x="92" y="46"/>
                    <a:pt x="92" y="47"/>
                    <a:pt x="92" y="47"/>
                  </a:cubicBezTo>
                  <a:cubicBezTo>
                    <a:pt x="91" y="47"/>
                    <a:pt x="96" y="39"/>
                    <a:pt x="107" y="24"/>
                  </a:cubicBezTo>
                  <a:lnTo>
                    <a:pt x="116" y="11"/>
                  </a:lnTo>
                  <a:lnTo>
                    <a:pt x="116" y="11"/>
                  </a:lnTo>
                  <a:lnTo>
                    <a:pt x="106" y="23"/>
                  </a:lnTo>
                  <a:cubicBezTo>
                    <a:pt x="106" y="23"/>
                    <a:pt x="106" y="22"/>
                    <a:pt x="111" y="16"/>
                  </a:cubicBezTo>
                  <a:cubicBezTo>
                    <a:pt x="116" y="10"/>
                    <a:pt x="116" y="10"/>
                    <a:pt x="116" y="10"/>
                  </a:cubicBezTo>
                  <a:lnTo>
                    <a:pt x="116" y="10"/>
                  </a:lnTo>
                  <a:cubicBezTo>
                    <a:pt x="116" y="10"/>
                    <a:pt x="115" y="10"/>
                    <a:pt x="111" y="15"/>
                  </a:cubicBezTo>
                  <a:cubicBezTo>
                    <a:pt x="105" y="23"/>
                    <a:pt x="102" y="25"/>
                    <a:pt x="102" y="25"/>
                  </a:cubicBezTo>
                  <a:cubicBezTo>
                    <a:pt x="102" y="25"/>
                    <a:pt x="103" y="24"/>
                    <a:pt x="105" y="22"/>
                  </a:cubicBezTo>
                  <a:cubicBezTo>
                    <a:pt x="110" y="15"/>
                    <a:pt x="112" y="12"/>
                    <a:pt x="112" y="12"/>
                  </a:cubicBezTo>
                  <a:lnTo>
                    <a:pt x="112" y="12"/>
                  </a:lnTo>
                  <a:cubicBezTo>
                    <a:pt x="112" y="12"/>
                    <a:pt x="109" y="15"/>
                    <a:pt x="104" y="21"/>
                  </a:cubicBezTo>
                  <a:cubicBezTo>
                    <a:pt x="99" y="27"/>
                    <a:pt x="96" y="30"/>
                    <a:pt x="96" y="30"/>
                  </a:cubicBezTo>
                  <a:cubicBezTo>
                    <a:pt x="96" y="30"/>
                    <a:pt x="99" y="27"/>
                    <a:pt x="104" y="20"/>
                  </a:cubicBezTo>
                  <a:cubicBezTo>
                    <a:pt x="107" y="16"/>
                    <a:pt x="111" y="12"/>
                    <a:pt x="113" y="6"/>
                  </a:cubicBezTo>
                  <a:lnTo>
                    <a:pt x="113" y="6"/>
                  </a:lnTo>
                  <a:lnTo>
                    <a:pt x="108" y="13"/>
                  </a:lnTo>
                  <a:cubicBezTo>
                    <a:pt x="103" y="20"/>
                    <a:pt x="100" y="23"/>
                    <a:pt x="99" y="23"/>
                  </a:cubicBezTo>
                  <a:cubicBezTo>
                    <a:pt x="99" y="23"/>
                    <a:pt x="100" y="21"/>
                    <a:pt x="103" y="19"/>
                  </a:cubicBezTo>
                  <a:cubicBezTo>
                    <a:pt x="105" y="15"/>
                    <a:pt x="106" y="13"/>
                    <a:pt x="106" y="13"/>
                  </a:cubicBezTo>
                  <a:lnTo>
                    <a:pt x="106" y="13"/>
                  </a:lnTo>
                  <a:cubicBezTo>
                    <a:pt x="106" y="13"/>
                    <a:pt x="104" y="15"/>
                    <a:pt x="102" y="17"/>
                  </a:cubicBezTo>
                  <a:cubicBezTo>
                    <a:pt x="101" y="17"/>
                    <a:pt x="101" y="16"/>
                    <a:pt x="105" y="11"/>
                  </a:cubicBezTo>
                  <a:cubicBezTo>
                    <a:pt x="110" y="4"/>
                    <a:pt x="113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33"/>
            <p:cNvSpPr/>
            <p:nvPr/>
          </p:nvSpPr>
          <p:spPr>
            <a:xfrm>
              <a:off x="2139702" y="2113337"/>
              <a:ext cx="68227" cy="95397"/>
            </a:xfrm>
            <a:custGeom>
              <a:avLst/>
              <a:gdLst/>
              <a:ahLst/>
              <a:cxnLst/>
              <a:rect l="l" t="t" r="r" b="b"/>
              <a:pathLst>
                <a:path w="683" h="955" extrusionOk="0">
                  <a:moveTo>
                    <a:pt x="675" y="45"/>
                  </a:moveTo>
                  <a:cubicBezTo>
                    <a:pt x="676" y="45"/>
                    <a:pt x="672" y="57"/>
                    <a:pt x="666" y="68"/>
                  </a:cubicBezTo>
                  <a:cubicBezTo>
                    <a:pt x="662" y="76"/>
                    <a:pt x="661" y="80"/>
                    <a:pt x="661" y="80"/>
                  </a:cubicBezTo>
                  <a:cubicBezTo>
                    <a:pt x="661" y="80"/>
                    <a:pt x="662" y="76"/>
                    <a:pt x="664" y="68"/>
                  </a:cubicBezTo>
                  <a:cubicBezTo>
                    <a:pt x="667" y="59"/>
                    <a:pt x="669" y="51"/>
                    <a:pt x="670" y="51"/>
                  </a:cubicBezTo>
                  <a:cubicBezTo>
                    <a:pt x="670" y="51"/>
                    <a:pt x="670" y="51"/>
                    <a:pt x="670" y="51"/>
                  </a:cubicBezTo>
                  <a:cubicBezTo>
                    <a:pt x="673" y="47"/>
                    <a:pt x="674" y="45"/>
                    <a:pt x="675" y="45"/>
                  </a:cubicBezTo>
                  <a:close/>
                  <a:moveTo>
                    <a:pt x="405" y="58"/>
                  </a:moveTo>
                  <a:cubicBezTo>
                    <a:pt x="408" y="58"/>
                    <a:pt x="408" y="58"/>
                    <a:pt x="410" y="66"/>
                  </a:cubicBezTo>
                  <a:cubicBezTo>
                    <a:pt x="413" y="75"/>
                    <a:pt x="414" y="84"/>
                    <a:pt x="412" y="84"/>
                  </a:cubicBezTo>
                  <a:cubicBezTo>
                    <a:pt x="408" y="76"/>
                    <a:pt x="405" y="67"/>
                    <a:pt x="405" y="58"/>
                  </a:cubicBezTo>
                  <a:close/>
                  <a:moveTo>
                    <a:pt x="360" y="109"/>
                  </a:moveTo>
                  <a:cubicBezTo>
                    <a:pt x="360" y="109"/>
                    <a:pt x="361" y="110"/>
                    <a:pt x="362" y="112"/>
                  </a:cubicBezTo>
                  <a:cubicBezTo>
                    <a:pt x="364" y="117"/>
                    <a:pt x="366" y="123"/>
                    <a:pt x="368" y="128"/>
                  </a:cubicBezTo>
                  <a:cubicBezTo>
                    <a:pt x="368" y="128"/>
                    <a:pt x="369" y="133"/>
                    <a:pt x="369" y="133"/>
                  </a:cubicBezTo>
                  <a:cubicBezTo>
                    <a:pt x="368" y="133"/>
                    <a:pt x="367" y="132"/>
                    <a:pt x="366" y="130"/>
                  </a:cubicBezTo>
                  <a:lnTo>
                    <a:pt x="363" y="122"/>
                  </a:lnTo>
                  <a:cubicBezTo>
                    <a:pt x="361" y="115"/>
                    <a:pt x="359" y="109"/>
                    <a:pt x="360" y="109"/>
                  </a:cubicBezTo>
                  <a:close/>
                  <a:moveTo>
                    <a:pt x="298" y="148"/>
                  </a:moveTo>
                  <a:cubicBezTo>
                    <a:pt x="301" y="148"/>
                    <a:pt x="304" y="154"/>
                    <a:pt x="304" y="154"/>
                  </a:cubicBezTo>
                  <a:cubicBezTo>
                    <a:pt x="304" y="154"/>
                    <a:pt x="310" y="162"/>
                    <a:pt x="309" y="162"/>
                  </a:cubicBezTo>
                  <a:cubicBezTo>
                    <a:pt x="304" y="159"/>
                    <a:pt x="300" y="154"/>
                    <a:pt x="296" y="150"/>
                  </a:cubicBezTo>
                  <a:lnTo>
                    <a:pt x="298" y="149"/>
                  </a:lnTo>
                  <a:cubicBezTo>
                    <a:pt x="298" y="149"/>
                    <a:pt x="298" y="148"/>
                    <a:pt x="298" y="148"/>
                  </a:cubicBezTo>
                  <a:close/>
                  <a:moveTo>
                    <a:pt x="219" y="155"/>
                  </a:moveTo>
                  <a:cubicBezTo>
                    <a:pt x="226" y="162"/>
                    <a:pt x="231" y="168"/>
                    <a:pt x="230" y="169"/>
                  </a:cubicBezTo>
                  <a:lnTo>
                    <a:pt x="222" y="164"/>
                  </a:lnTo>
                  <a:lnTo>
                    <a:pt x="218" y="156"/>
                  </a:lnTo>
                  <a:lnTo>
                    <a:pt x="219" y="155"/>
                  </a:lnTo>
                  <a:close/>
                  <a:moveTo>
                    <a:pt x="295" y="172"/>
                  </a:moveTo>
                  <a:cubicBezTo>
                    <a:pt x="296" y="172"/>
                    <a:pt x="297" y="173"/>
                    <a:pt x="301" y="178"/>
                  </a:cubicBezTo>
                  <a:lnTo>
                    <a:pt x="300" y="179"/>
                  </a:lnTo>
                  <a:lnTo>
                    <a:pt x="293" y="173"/>
                  </a:lnTo>
                  <a:lnTo>
                    <a:pt x="294" y="172"/>
                  </a:lnTo>
                  <a:cubicBezTo>
                    <a:pt x="295" y="172"/>
                    <a:pt x="295" y="172"/>
                    <a:pt x="295" y="172"/>
                  </a:cubicBezTo>
                  <a:close/>
                  <a:moveTo>
                    <a:pt x="300" y="185"/>
                  </a:moveTo>
                  <a:cubicBezTo>
                    <a:pt x="300" y="185"/>
                    <a:pt x="300" y="186"/>
                    <a:pt x="302" y="189"/>
                  </a:cubicBezTo>
                  <a:cubicBezTo>
                    <a:pt x="303" y="188"/>
                    <a:pt x="301" y="185"/>
                    <a:pt x="300" y="185"/>
                  </a:cubicBezTo>
                  <a:close/>
                  <a:moveTo>
                    <a:pt x="282" y="183"/>
                  </a:moveTo>
                  <a:cubicBezTo>
                    <a:pt x="282" y="183"/>
                    <a:pt x="284" y="184"/>
                    <a:pt x="289" y="189"/>
                  </a:cubicBezTo>
                  <a:lnTo>
                    <a:pt x="286" y="190"/>
                  </a:lnTo>
                  <a:lnTo>
                    <a:pt x="280" y="185"/>
                  </a:lnTo>
                  <a:lnTo>
                    <a:pt x="281" y="183"/>
                  </a:lnTo>
                  <a:cubicBezTo>
                    <a:pt x="281" y="183"/>
                    <a:pt x="281" y="183"/>
                    <a:pt x="282" y="183"/>
                  </a:cubicBezTo>
                  <a:close/>
                  <a:moveTo>
                    <a:pt x="209" y="179"/>
                  </a:moveTo>
                  <a:cubicBezTo>
                    <a:pt x="210" y="179"/>
                    <a:pt x="211" y="181"/>
                    <a:pt x="216" y="185"/>
                  </a:cubicBezTo>
                  <a:cubicBezTo>
                    <a:pt x="216" y="185"/>
                    <a:pt x="222" y="190"/>
                    <a:pt x="220" y="191"/>
                  </a:cubicBezTo>
                  <a:lnTo>
                    <a:pt x="212" y="187"/>
                  </a:lnTo>
                  <a:cubicBezTo>
                    <a:pt x="206" y="181"/>
                    <a:pt x="208" y="180"/>
                    <a:pt x="208" y="180"/>
                  </a:cubicBezTo>
                  <a:cubicBezTo>
                    <a:pt x="208" y="180"/>
                    <a:pt x="208" y="179"/>
                    <a:pt x="209" y="179"/>
                  </a:cubicBezTo>
                  <a:close/>
                  <a:moveTo>
                    <a:pt x="268" y="186"/>
                  </a:moveTo>
                  <a:cubicBezTo>
                    <a:pt x="269" y="186"/>
                    <a:pt x="270" y="187"/>
                    <a:pt x="273" y="190"/>
                  </a:cubicBezTo>
                  <a:cubicBezTo>
                    <a:pt x="279" y="197"/>
                    <a:pt x="279" y="197"/>
                    <a:pt x="277" y="198"/>
                  </a:cubicBezTo>
                  <a:cubicBezTo>
                    <a:pt x="277" y="198"/>
                    <a:pt x="276" y="199"/>
                    <a:pt x="276" y="199"/>
                  </a:cubicBezTo>
                  <a:cubicBezTo>
                    <a:pt x="275" y="199"/>
                    <a:pt x="274" y="197"/>
                    <a:pt x="271" y="192"/>
                  </a:cubicBezTo>
                  <a:cubicBezTo>
                    <a:pt x="268" y="188"/>
                    <a:pt x="267" y="186"/>
                    <a:pt x="268" y="186"/>
                  </a:cubicBezTo>
                  <a:close/>
                  <a:moveTo>
                    <a:pt x="302" y="214"/>
                  </a:moveTo>
                  <a:cubicBezTo>
                    <a:pt x="304" y="216"/>
                    <a:pt x="305" y="217"/>
                    <a:pt x="307" y="219"/>
                  </a:cubicBezTo>
                  <a:cubicBezTo>
                    <a:pt x="308" y="220"/>
                    <a:pt x="309" y="221"/>
                    <a:pt x="310" y="222"/>
                  </a:cubicBezTo>
                  <a:lnTo>
                    <a:pt x="310" y="222"/>
                  </a:lnTo>
                  <a:cubicBezTo>
                    <a:pt x="309" y="221"/>
                    <a:pt x="306" y="218"/>
                    <a:pt x="302" y="214"/>
                  </a:cubicBezTo>
                  <a:close/>
                  <a:moveTo>
                    <a:pt x="310" y="222"/>
                  </a:moveTo>
                  <a:lnTo>
                    <a:pt x="310" y="222"/>
                  </a:lnTo>
                  <a:cubicBezTo>
                    <a:pt x="311" y="223"/>
                    <a:pt x="312" y="223"/>
                    <a:pt x="312" y="223"/>
                  </a:cubicBezTo>
                  <a:cubicBezTo>
                    <a:pt x="312" y="223"/>
                    <a:pt x="311" y="223"/>
                    <a:pt x="310" y="222"/>
                  </a:cubicBezTo>
                  <a:close/>
                  <a:moveTo>
                    <a:pt x="166" y="335"/>
                  </a:moveTo>
                  <a:cubicBezTo>
                    <a:pt x="174" y="338"/>
                    <a:pt x="183" y="342"/>
                    <a:pt x="182" y="343"/>
                  </a:cubicBezTo>
                  <a:lnTo>
                    <a:pt x="182" y="345"/>
                  </a:lnTo>
                  <a:cubicBezTo>
                    <a:pt x="176" y="343"/>
                    <a:pt x="171" y="339"/>
                    <a:pt x="166" y="336"/>
                  </a:cubicBezTo>
                  <a:lnTo>
                    <a:pt x="166" y="335"/>
                  </a:lnTo>
                  <a:close/>
                  <a:moveTo>
                    <a:pt x="153" y="399"/>
                  </a:moveTo>
                  <a:cubicBezTo>
                    <a:pt x="154" y="399"/>
                    <a:pt x="156" y="400"/>
                    <a:pt x="160" y="401"/>
                  </a:cubicBezTo>
                  <a:cubicBezTo>
                    <a:pt x="169" y="404"/>
                    <a:pt x="167" y="407"/>
                    <a:pt x="166" y="408"/>
                  </a:cubicBezTo>
                  <a:cubicBezTo>
                    <a:pt x="159" y="407"/>
                    <a:pt x="151" y="403"/>
                    <a:pt x="151" y="402"/>
                  </a:cubicBezTo>
                  <a:cubicBezTo>
                    <a:pt x="151" y="400"/>
                    <a:pt x="152" y="399"/>
                    <a:pt x="153" y="399"/>
                  </a:cubicBezTo>
                  <a:close/>
                  <a:moveTo>
                    <a:pt x="115" y="502"/>
                  </a:moveTo>
                  <a:cubicBezTo>
                    <a:pt x="124" y="504"/>
                    <a:pt x="132" y="506"/>
                    <a:pt x="132" y="509"/>
                  </a:cubicBezTo>
                  <a:lnTo>
                    <a:pt x="123" y="508"/>
                  </a:lnTo>
                  <a:lnTo>
                    <a:pt x="115" y="503"/>
                  </a:lnTo>
                  <a:lnTo>
                    <a:pt x="115" y="502"/>
                  </a:lnTo>
                  <a:close/>
                  <a:moveTo>
                    <a:pt x="59" y="505"/>
                  </a:moveTo>
                  <a:cubicBezTo>
                    <a:pt x="67" y="508"/>
                    <a:pt x="75" y="510"/>
                    <a:pt x="74" y="512"/>
                  </a:cubicBezTo>
                  <a:lnTo>
                    <a:pt x="74" y="513"/>
                  </a:lnTo>
                  <a:cubicBezTo>
                    <a:pt x="69" y="511"/>
                    <a:pt x="63" y="509"/>
                    <a:pt x="58" y="506"/>
                  </a:cubicBezTo>
                  <a:lnTo>
                    <a:pt x="59" y="505"/>
                  </a:lnTo>
                  <a:close/>
                  <a:moveTo>
                    <a:pt x="109" y="548"/>
                  </a:moveTo>
                  <a:cubicBezTo>
                    <a:pt x="110" y="548"/>
                    <a:pt x="112" y="549"/>
                    <a:pt x="117" y="550"/>
                  </a:cubicBezTo>
                  <a:cubicBezTo>
                    <a:pt x="123" y="552"/>
                    <a:pt x="127" y="555"/>
                    <a:pt x="133" y="557"/>
                  </a:cubicBezTo>
                  <a:cubicBezTo>
                    <a:pt x="124" y="556"/>
                    <a:pt x="116" y="552"/>
                    <a:pt x="108" y="549"/>
                  </a:cubicBezTo>
                  <a:cubicBezTo>
                    <a:pt x="108" y="549"/>
                    <a:pt x="108" y="548"/>
                    <a:pt x="109" y="548"/>
                  </a:cubicBezTo>
                  <a:close/>
                  <a:moveTo>
                    <a:pt x="102" y="589"/>
                  </a:moveTo>
                  <a:cubicBezTo>
                    <a:pt x="111" y="592"/>
                    <a:pt x="120" y="593"/>
                    <a:pt x="119" y="594"/>
                  </a:cubicBezTo>
                  <a:lnTo>
                    <a:pt x="110" y="595"/>
                  </a:lnTo>
                  <a:lnTo>
                    <a:pt x="102" y="592"/>
                  </a:lnTo>
                  <a:lnTo>
                    <a:pt x="102" y="589"/>
                  </a:lnTo>
                  <a:close/>
                  <a:moveTo>
                    <a:pt x="294" y="623"/>
                  </a:moveTo>
                  <a:cubicBezTo>
                    <a:pt x="294" y="623"/>
                    <a:pt x="292" y="624"/>
                    <a:pt x="289" y="627"/>
                  </a:cubicBezTo>
                  <a:lnTo>
                    <a:pt x="283" y="631"/>
                  </a:lnTo>
                  <a:lnTo>
                    <a:pt x="283" y="631"/>
                  </a:lnTo>
                  <a:cubicBezTo>
                    <a:pt x="291" y="625"/>
                    <a:pt x="294" y="623"/>
                    <a:pt x="294" y="623"/>
                  </a:cubicBezTo>
                  <a:close/>
                  <a:moveTo>
                    <a:pt x="283" y="631"/>
                  </a:moveTo>
                  <a:cubicBezTo>
                    <a:pt x="283" y="632"/>
                    <a:pt x="282" y="632"/>
                    <a:pt x="282" y="632"/>
                  </a:cubicBezTo>
                  <a:cubicBezTo>
                    <a:pt x="279" y="634"/>
                    <a:pt x="276" y="637"/>
                    <a:pt x="274" y="639"/>
                  </a:cubicBezTo>
                  <a:lnTo>
                    <a:pt x="283" y="631"/>
                  </a:lnTo>
                  <a:close/>
                  <a:moveTo>
                    <a:pt x="95" y="711"/>
                  </a:moveTo>
                  <a:cubicBezTo>
                    <a:pt x="96" y="711"/>
                    <a:pt x="97" y="711"/>
                    <a:pt x="97" y="712"/>
                  </a:cubicBezTo>
                  <a:lnTo>
                    <a:pt x="89" y="716"/>
                  </a:lnTo>
                  <a:lnTo>
                    <a:pt x="81" y="718"/>
                  </a:lnTo>
                  <a:lnTo>
                    <a:pt x="80" y="716"/>
                  </a:lnTo>
                  <a:cubicBezTo>
                    <a:pt x="86" y="714"/>
                    <a:pt x="92" y="711"/>
                    <a:pt x="95" y="711"/>
                  </a:cubicBezTo>
                  <a:close/>
                  <a:moveTo>
                    <a:pt x="101" y="722"/>
                  </a:moveTo>
                  <a:cubicBezTo>
                    <a:pt x="101" y="722"/>
                    <a:pt x="101" y="723"/>
                    <a:pt x="101" y="723"/>
                  </a:cubicBezTo>
                  <a:cubicBezTo>
                    <a:pt x="97" y="727"/>
                    <a:pt x="92" y="731"/>
                    <a:pt x="87" y="733"/>
                  </a:cubicBezTo>
                  <a:cubicBezTo>
                    <a:pt x="84" y="735"/>
                    <a:pt x="82" y="735"/>
                    <a:pt x="82" y="735"/>
                  </a:cubicBezTo>
                  <a:cubicBezTo>
                    <a:pt x="80" y="735"/>
                    <a:pt x="84" y="732"/>
                    <a:pt x="93" y="725"/>
                  </a:cubicBezTo>
                  <a:cubicBezTo>
                    <a:pt x="98" y="723"/>
                    <a:pt x="100" y="722"/>
                    <a:pt x="101" y="722"/>
                  </a:cubicBezTo>
                  <a:close/>
                  <a:moveTo>
                    <a:pt x="128" y="742"/>
                  </a:moveTo>
                  <a:cubicBezTo>
                    <a:pt x="129" y="742"/>
                    <a:pt x="126" y="746"/>
                    <a:pt x="127" y="747"/>
                  </a:cubicBezTo>
                  <a:cubicBezTo>
                    <a:pt x="124" y="751"/>
                    <a:pt x="122" y="752"/>
                    <a:pt x="121" y="752"/>
                  </a:cubicBezTo>
                  <a:cubicBezTo>
                    <a:pt x="121" y="752"/>
                    <a:pt x="120" y="752"/>
                    <a:pt x="119" y="751"/>
                  </a:cubicBezTo>
                  <a:cubicBezTo>
                    <a:pt x="118" y="749"/>
                    <a:pt x="125" y="744"/>
                    <a:pt x="125" y="744"/>
                  </a:cubicBezTo>
                  <a:cubicBezTo>
                    <a:pt x="127" y="743"/>
                    <a:pt x="128" y="742"/>
                    <a:pt x="128" y="742"/>
                  </a:cubicBezTo>
                  <a:close/>
                  <a:moveTo>
                    <a:pt x="155" y="762"/>
                  </a:moveTo>
                  <a:cubicBezTo>
                    <a:pt x="155" y="762"/>
                    <a:pt x="155" y="762"/>
                    <a:pt x="155" y="762"/>
                  </a:cubicBezTo>
                  <a:cubicBezTo>
                    <a:pt x="156" y="763"/>
                    <a:pt x="152" y="771"/>
                    <a:pt x="152" y="771"/>
                  </a:cubicBezTo>
                  <a:cubicBezTo>
                    <a:pt x="148" y="775"/>
                    <a:pt x="145" y="776"/>
                    <a:pt x="144" y="776"/>
                  </a:cubicBezTo>
                  <a:cubicBezTo>
                    <a:pt x="144" y="776"/>
                    <a:pt x="144" y="776"/>
                    <a:pt x="144" y="776"/>
                  </a:cubicBezTo>
                  <a:cubicBezTo>
                    <a:pt x="143" y="775"/>
                    <a:pt x="142" y="773"/>
                    <a:pt x="147" y="768"/>
                  </a:cubicBezTo>
                  <a:cubicBezTo>
                    <a:pt x="147" y="768"/>
                    <a:pt x="153" y="762"/>
                    <a:pt x="155" y="762"/>
                  </a:cubicBezTo>
                  <a:close/>
                  <a:moveTo>
                    <a:pt x="504" y="763"/>
                  </a:moveTo>
                  <a:cubicBezTo>
                    <a:pt x="502" y="763"/>
                    <a:pt x="499" y="772"/>
                    <a:pt x="497" y="779"/>
                  </a:cubicBezTo>
                  <a:lnTo>
                    <a:pt x="498" y="780"/>
                  </a:lnTo>
                  <a:cubicBezTo>
                    <a:pt x="501" y="775"/>
                    <a:pt x="503" y="769"/>
                    <a:pt x="505" y="763"/>
                  </a:cubicBezTo>
                  <a:lnTo>
                    <a:pt x="504" y="763"/>
                  </a:lnTo>
                  <a:cubicBezTo>
                    <a:pt x="504" y="763"/>
                    <a:pt x="504" y="763"/>
                    <a:pt x="504" y="763"/>
                  </a:cubicBezTo>
                  <a:close/>
                  <a:moveTo>
                    <a:pt x="221" y="771"/>
                  </a:moveTo>
                  <a:cubicBezTo>
                    <a:pt x="221" y="771"/>
                    <a:pt x="221" y="772"/>
                    <a:pt x="220" y="775"/>
                  </a:cubicBezTo>
                  <a:cubicBezTo>
                    <a:pt x="221" y="775"/>
                    <a:pt x="215" y="781"/>
                    <a:pt x="212" y="781"/>
                  </a:cubicBezTo>
                  <a:lnTo>
                    <a:pt x="217" y="773"/>
                  </a:lnTo>
                  <a:cubicBezTo>
                    <a:pt x="218" y="773"/>
                    <a:pt x="220" y="771"/>
                    <a:pt x="221" y="771"/>
                  </a:cubicBezTo>
                  <a:close/>
                  <a:moveTo>
                    <a:pt x="162" y="807"/>
                  </a:moveTo>
                  <a:lnTo>
                    <a:pt x="159" y="816"/>
                  </a:lnTo>
                  <a:lnTo>
                    <a:pt x="156" y="815"/>
                  </a:lnTo>
                  <a:cubicBezTo>
                    <a:pt x="154" y="814"/>
                    <a:pt x="154" y="814"/>
                    <a:pt x="160" y="807"/>
                  </a:cubicBezTo>
                  <a:close/>
                  <a:moveTo>
                    <a:pt x="244" y="801"/>
                  </a:moveTo>
                  <a:cubicBezTo>
                    <a:pt x="244" y="801"/>
                    <a:pt x="244" y="801"/>
                    <a:pt x="244" y="801"/>
                  </a:cubicBezTo>
                  <a:lnTo>
                    <a:pt x="245" y="801"/>
                  </a:lnTo>
                  <a:cubicBezTo>
                    <a:pt x="244" y="807"/>
                    <a:pt x="242" y="813"/>
                    <a:pt x="238" y="818"/>
                  </a:cubicBezTo>
                  <a:lnTo>
                    <a:pt x="237" y="817"/>
                  </a:lnTo>
                  <a:cubicBezTo>
                    <a:pt x="239" y="810"/>
                    <a:pt x="242" y="801"/>
                    <a:pt x="244" y="801"/>
                  </a:cubicBezTo>
                  <a:close/>
                  <a:moveTo>
                    <a:pt x="130" y="809"/>
                  </a:moveTo>
                  <a:cubicBezTo>
                    <a:pt x="127" y="809"/>
                    <a:pt x="123" y="815"/>
                    <a:pt x="123" y="815"/>
                  </a:cubicBezTo>
                  <a:cubicBezTo>
                    <a:pt x="123" y="815"/>
                    <a:pt x="117" y="822"/>
                    <a:pt x="118" y="823"/>
                  </a:cubicBezTo>
                  <a:lnTo>
                    <a:pt x="120" y="824"/>
                  </a:lnTo>
                  <a:cubicBezTo>
                    <a:pt x="124" y="819"/>
                    <a:pt x="127" y="815"/>
                    <a:pt x="130" y="809"/>
                  </a:cubicBezTo>
                  <a:cubicBezTo>
                    <a:pt x="130" y="809"/>
                    <a:pt x="130" y="809"/>
                    <a:pt x="130" y="809"/>
                  </a:cubicBezTo>
                  <a:close/>
                  <a:moveTo>
                    <a:pt x="181" y="807"/>
                  </a:moveTo>
                  <a:lnTo>
                    <a:pt x="185" y="808"/>
                  </a:lnTo>
                  <a:cubicBezTo>
                    <a:pt x="181" y="816"/>
                    <a:pt x="176" y="823"/>
                    <a:pt x="174" y="823"/>
                  </a:cubicBezTo>
                  <a:cubicBezTo>
                    <a:pt x="174" y="823"/>
                    <a:pt x="174" y="823"/>
                    <a:pt x="174" y="823"/>
                  </a:cubicBezTo>
                  <a:cubicBezTo>
                    <a:pt x="173" y="824"/>
                    <a:pt x="171" y="825"/>
                    <a:pt x="171" y="825"/>
                  </a:cubicBezTo>
                  <a:cubicBezTo>
                    <a:pt x="169" y="825"/>
                    <a:pt x="172" y="818"/>
                    <a:pt x="181" y="807"/>
                  </a:cubicBezTo>
                  <a:close/>
                  <a:moveTo>
                    <a:pt x="364" y="807"/>
                  </a:moveTo>
                  <a:cubicBezTo>
                    <a:pt x="362" y="807"/>
                    <a:pt x="359" y="814"/>
                    <a:pt x="359" y="814"/>
                  </a:cubicBezTo>
                  <a:cubicBezTo>
                    <a:pt x="356" y="823"/>
                    <a:pt x="358" y="823"/>
                    <a:pt x="359" y="824"/>
                  </a:cubicBezTo>
                  <a:cubicBezTo>
                    <a:pt x="359" y="827"/>
                    <a:pt x="360" y="828"/>
                    <a:pt x="360" y="828"/>
                  </a:cubicBezTo>
                  <a:cubicBezTo>
                    <a:pt x="362" y="828"/>
                    <a:pt x="365" y="823"/>
                    <a:pt x="366" y="817"/>
                  </a:cubicBezTo>
                  <a:cubicBezTo>
                    <a:pt x="368" y="808"/>
                    <a:pt x="367" y="808"/>
                    <a:pt x="365" y="807"/>
                  </a:cubicBezTo>
                  <a:cubicBezTo>
                    <a:pt x="365" y="807"/>
                    <a:pt x="365" y="807"/>
                    <a:pt x="364" y="807"/>
                  </a:cubicBezTo>
                  <a:close/>
                  <a:moveTo>
                    <a:pt x="44" y="826"/>
                  </a:moveTo>
                  <a:cubicBezTo>
                    <a:pt x="37" y="832"/>
                    <a:pt x="37" y="832"/>
                    <a:pt x="40" y="834"/>
                  </a:cubicBezTo>
                  <a:cubicBezTo>
                    <a:pt x="41" y="835"/>
                    <a:pt x="42" y="836"/>
                    <a:pt x="43" y="836"/>
                  </a:cubicBezTo>
                  <a:cubicBezTo>
                    <a:pt x="44" y="836"/>
                    <a:pt x="45" y="835"/>
                    <a:pt x="49" y="831"/>
                  </a:cubicBezTo>
                  <a:lnTo>
                    <a:pt x="49" y="830"/>
                  </a:lnTo>
                  <a:lnTo>
                    <a:pt x="44" y="826"/>
                  </a:lnTo>
                  <a:close/>
                  <a:moveTo>
                    <a:pt x="369" y="827"/>
                  </a:moveTo>
                  <a:lnTo>
                    <a:pt x="373" y="828"/>
                  </a:lnTo>
                  <a:cubicBezTo>
                    <a:pt x="370" y="836"/>
                    <a:pt x="365" y="843"/>
                    <a:pt x="363" y="843"/>
                  </a:cubicBezTo>
                  <a:cubicBezTo>
                    <a:pt x="363" y="843"/>
                    <a:pt x="363" y="843"/>
                    <a:pt x="363" y="843"/>
                  </a:cubicBezTo>
                  <a:cubicBezTo>
                    <a:pt x="362" y="843"/>
                    <a:pt x="364" y="834"/>
                    <a:pt x="369" y="827"/>
                  </a:cubicBezTo>
                  <a:close/>
                  <a:moveTo>
                    <a:pt x="294" y="809"/>
                  </a:moveTo>
                  <a:lnTo>
                    <a:pt x="286" y="826"/>
                  </a:lnTo>
                  <a:cubicBezTo>
                    <a:pt x="280" y="839"/>
                    <a:pt x="278" y="845"/>
                    <a:pt x="277" y="845"/>
                  </a:cubicBezTo>
                  <a:cubicBezTo>
                    <a:pt x="277" y="845"/>
                    <a:pt x="278" y="841"/>
                    <a:pt x="281" y="833"/>
                  </a:cubicBezTo>
                  <a:cubicBezTo>
                    <a:pt x="283" y="824"/>
                    <a:pt x="286" y="816"/>
                    <a:pt x="291" y="809"/>
                  </a:cubicBezTo>
                  <a:close/>
                  <a:moveTo>
                    <a:pt x="249" y="831"/>
                  </a:moveTo>
                  <a:cubicBezTo>
                    <a:pt x="250" y="832"/>
                    <a:pt x="247" y="840"/>
                    <a:pt x="240" y="855"/>
                  </a:cubicBezTo>
                  <a:cubicBezTo>
                    <a:pt x="238" y="859"/>
                    <a:pt x="237" y="860"/>
                    <a:pt x="236" y="860"/>
                  </a:cubicBezTo>
                  <a:cubicBezTo>
                    <a:pt x="236" y="860"/>
                    <a:pt x="238" y="856"/>
                    <a:pt x="242" y="846"/>
                  </a:cubicBezTo>
                  <a:lnTo>
                    <a:pt x="249" y="831"/>
                  </a:lnTo>
                  <a:close/>
                  <a:moveTo>
                    <a:pt x="286" y="844"/>
                  </a:moveTo>
                  <a:lnTo>
                    <a:pt x="285" y="853"/>
                  </a:lnTo>
                  <a:cubicBezTo>
                    <a:pt x="283" y="860"/>
                    <a:pt x="282" y="861"/>
                    <a:pt x="281" y="861"/>
                  </a:cubicBezTo>
                  <a:cubicBezTo>
                    <a:pt x="281" y="861"/>
                    <a:pt x="280" y="861"/>
                    <a:pt x="280" y="861"/>
                  </a:cubicBezTo>
                  <a:lnTo>
                    <a:pt x="283" y="852"/>
                  </a:lnTo>
                  <a:lnTo>
                    <a:pt x="286" y="844"/>
                  </a:lnTo>
                  <a:close/>
                  <a:moveTo>
                    <a:pt x="194" y="859"/>
                  </a:moveTo>
                  <a:lnTo>
                    <a:pt x="194" y="859"/>
                  </a:lnTo>
                  <a:cubicBezTo>
                    <a:pt x="194" y="859"/>
                    <a:pt x="193" y="861"/>
                    <a:pt x="192" y="865"/>
                  </a:cubicBezTo>
                  <a:lnTo>
                    <a:pt x="192" y="865"/>
                  </a:lnTo>
                  <a:cubicBezTo>
                    <a:pt x="193" y="862"/>
                    <a:pt x="193" y="863"/>
                    <a:pt x="194" y="859"/>
                  </a:cubicBezTo>
                  <a:close/>
                  <a:moveTo>
                    <a:pt x="192" y="865"/>
                  </a:moveTo>
                  <a:cubicBezTo>
                    <a:pt x="191" y="866"/>
                    <a:pt x="191" y="866"/>
                    <a:pt x="191" y="867"/>
                  </a:cubicBezTo>
                  <a:lnTo>
                    <a:pt x="188" y="876"/>
                  </a:lnTo>
                  <a:cubicBezTo>
                    <a:pt x="189" y="872"/>
                    <a:pt x="190" y="868"/>
                    <a:pt x="192" y="865"/>
                  </a:cubicBezTo>
                  <a:close/>
                  <a:moveTo>
                    <a:pt x="448" y="864"/>
                  </a:moveTo>
                  <a:lnTo>
                    <a:pt x="448" y="864"/>
                  </a:lnTo>
                  <a:cubicBezTo>
                    <a:pt x="449" y="864"/>
                    <a:pt x="448" y="873"/>
                    <a:pt x="446" y="882"/>
                  </a:cubicBezTo>
                  <a:cubicBezTo>
                    <a:pt x="443" y="896"/>
                    <a:pt x="442" y="898"/>
                    <a:pt x="441" y="898"/>
                  </a:cubicBezTo>
                  <a:cubicBezTo>
                    <a:pt x="440" y="898"/>
                    <a:pt x="440" y="898"/>
                    <a:pt x="439" y="898"/>
                  </a:cubicBezTo>
                  <a:cubicBezTo>
                    <a:pt x="438" y="898"/>
                    <a:pt x="437" y="898"/>
                    <a:pt x="439" y="889"/>
                  </a:cubicBezTo>
                  <a:lnTo>
                    <a:pt x="440" y="890"/>
                  </a:lnTo>
                  <a:cubicBezTo>
                    <a:pt x="439" y="892"/>
                    <a:pt x="439" y="893"/>
                    <a:pt x="439" y="893"/>
                  </a:cubicBezTo>
                  <a:cubicBezTo>
                    <a:pt x="440" y="893"/>
                    <a:pt x="442" y="888"/>
                    <a:pt x="442" y="881"/>
                  </a:cubicBezTo>
                  <a:cubicBezTo>
                    <a:pt x="446" y="873"/>
                    <a:pt x="448" y="864"/>
                    <a:pt x="448" y="864"/>
                  </a:cubicBezTo>
                  <a:close/>
                  <a:moveTo>
                    <a:pt x="461" y="888"/>
                  </a:moveTo>
                  <a:lnTo>
                    <a:pt x="460" y="897"/>
                  </a:lnTo>
                  <a:cubicBezTo>
                    <a:pt x="459" y="903"/>
                    <a:pt x="458" y="904"/>
                    <a:pt x="456" y="904"/>
                  </a:cubicBezTo>
                  <a:cubicBezTo>
                    <a:pt x="456" y="904"/>
                    <a:pt x="455" y="904"/>
                    <a:pt x="455" y="904"/>
                  </a:cubicBezTo>
                  <a:cubicBezTo>
                    <a:pt x="454" y="904"/>
                    <a:pt x="454" y="904"/>
                    <a:pt x="456" y="896"/>
                  </a:cubicBezTo>
                  <a:cubicBezTo>
                    <a:pt x="456" y="896"/>
                    <a:pt x="460" y="888"/>
                    <a:pt x="461" y="888"/>
                  </a:cubicBezTo>
                  <a:close/>
                  <a:moveTo>
                    <a:pt x="423" y="929"/>
                  </a:moveTo>
                  <a:cubicBezTo>
                    <a:pt x="421" y="938"/>
                    <a:pt x="421" y="938"/>
                    <a:pt x="422" y="938"/>
                  </a:cubicBezTo>
                  <a:lnTo>
                    <a:pt x="423" y="939"/>
                  </a:lnTo>
                  <a:lnTo>
                    <a:pt x="424" y="931"/>
                  </a:lnTo>
                  <a:lnTo>
                    <a:pt x="423" y="929"/>
                  </a:lnTo>
                  <a:close/>
                  <a:moveTo>
                    <a:pt x="512" y="1"/>
                  </a:moveTo>
                  <a:cubicBezTo>
                    <a:pt x="511" y="1"/>
                    <a:pt x="509" y="7"/>
                    <a:pt x="509" y="13"/>
                  </a:cubicBezTo>
                  <a:cubicBezTo>
                    <a:pt x="510" y="22"/>
                    <a:pt x="509" y="31"/>
                    <a:pt x="506" y="31"/>
                  </a:cubicBezTo>
                  <a:cubicBezTo>
                    <a:pt x="506" y="31"/>
                    <a:pt x="505" y="22"/>
                    <a:pt x="505" y="13"/>
                  </a:cubicBezTo>
                  <a:cubicBezTo>
                    <a:pt x="506" y="5"/>
                    <a:pt x="506" y="5"/>
                    <a:pt x="502" y="5"/>
                  </a:cubicBezTo>
                  <a:lnTo>
                    <a:pt x="497" y="5"/>
                  </a:lnTo>
                  <a:cubicBezTo>
                    <a:pt x="498" y="14"/>
                    <a:pt x="488" y="15"/>
                    <a:pt x="475" y="16"/>
                  </a:cubicBezTo>
                  <a:cubicBezTo>
                    <a:pt x="457" y="18"/>
                    <a:pt x="450" y="21"/>
                    <a:pt x="452" y="29"/>
                  </a:cubicBezTo>
                  <a:cubicBezTo>
                    <a:pt x="454" y="33"/>
                    <a:pt x="454" y="36"/>
                    <a:pt x="452" y="36"/>
                  </a:cubicBezTo>
                  <a:cubicBezTo>
                    <a:pt x="451" y="36"/>
                    <a:pt x="448" y="34"/>
                    <a:pt x="445" y="31"/>
                  </a:cubicBezTo>
                  <a:cubicBezTo>
                    <a:pt x="433" y="16"/>
                    <a:pt x="429" y="11"/>
                    <a:pt x="428" y="11"/>
                  </a:cubicBezTo>
                  <a:cubicBezTo>
                    <a:pt x="427" y="11"/>
                    <a:pt x="427" y="13"/>
                    <a:pt x="427" y="16"/>
                  </a:cubicBezTo>
                  <a:cubicBezTo>
                    <a:pt x="429" y="16"/>
                    <a:pt x="431" y="24"/>
                    <a:pt x="433" y="33"/>
                  </a:cubicBezTo>
                  <a:cubicBezTo>
                    <a:pt x="435" y="42"/>
                    <a:pt x="436" y="46"/>
                    <a:pt x="435" y="46"/>
                  </a:cubicBezTo>
                  <a:cubicBezTo>
                    <a:pt x="434" y="46"/>
                    <a:pt x="432" y="42"/>
                    <a:pt x="429" y="34"/>
                  </a:cubicBezTo>
                  <a:cubicBezTo>
                    <a:pt x="427" y="29"/>
                    <a:pt x="424" y="27"/>
                    <a:pt x="420" y="27"/>
                  </a:cubicBezTo>
                  <a:cubicBezTo>
                    <a:pt x="410" y="27"/>
                    <a:pt x="398" y="39"/>
                    <a:pt x="401" y="51"/>
                  </a:cubicBezTo>
                  <a:cubicBezTo>
                    <a:pt x="400" y="47"/>
                    <a:pt x="401" y="50"/>
                    <a:pt x="399" y="42"/>
                  </a:cubicBezTo>
                  <a:cubicBezTo>
                    <a:pt x="397" y="37"/>
                    <a:pt x="395" y="35"/>
                    <a:pt x="392" y="35"/>
                  </a:cubicBezTo>
                  <a:cubicBezTo>
                    <a:pt x="391" y="35"/>
                    <a:pt x="389" y="36"/>
                    <a:pt x="386" y="38"/>
                  </a:cubicBezTo>
                  <a:lnTo>
                    <a:pt x="379" y="39"/>
                  </a:lnTo>
                  <a:cubicBezTo>
                    <a:pt x="383" y="47"/>
                    <a:pt x="381" y="50"/>
                    <a:pt x="378" y="50"/>
                  </a:cubicBezTo>
                  <a:cubicBezTo>
                    <a:pt x="374" y="50"/>
                    <a:pt x="370" y="47"/>
                    <a:pt x="368" y="43"/>
                  </a:cubicBezTo>
                  <a:cubicBezTo>
                    <a:pt x="365" y="38"/>
                    <a:pt x="363" y="36"/>
                    <a:pt x="362" y="36"/>
                  </a:cubicBezTo>
                  <a:cubicBezTo>
                    <a:pt x="361" y="36"/>
                    <a:pt x="360" y="37"/>
                    <a:pt x="359" y="38"/>
                  </a:cubicBezTo>
                  <a:cubicBezTo>
                    <a:pt x="360" y="47"/>
                    <a:pt x="357" y="50"/>
                    <a:pt x="353" y="50"/>
                  </a:cubicBezTo>
                  <a:cubicBezTo>
                    <a:pt x="350" y="50"/>
                    <a:pt x="346" y="47"/>
                    <a:pt x="344" y="43"/>
                  </a:cubicBezTo>
                  <a:lnTo>
                    <a:pt x="340" y="45"/>
                  </a:lnTo>
                  <a:cubicBezTo>
                    <a:pt x="342" y="54"/>
                    <a:pt x="338" y="56"/>
                    <a:pt x="337" y="57"/>
                  </a:cubicBezTo>
                  <a:cubicBezTo>
                    <a:pt x="331" y="59"/>
                    <a:pt x="329" y="60"/>
                    <a:pt x="335" y="67"/>
                  </a:cubicBezTo>
                  <a:cubicBezTo>
                    <a:pt x="339" y="75"/>
                    <a:pt x="342" y="82"/>
                    <a:pt x="341" y="84"/>
                  </a:cubicBezTo>
                  <a:lnTo>
                    <a:pt x="337" y="76"/>
                  </a:lnTo>
                  <a:cubicBezTo>
                    <a:pt x="335" y="72"/>
                    <a:pt x="332" y="70"/>
                    <a:pt x="330" y="70"/>
                  </a:cubicBezTo>
                  <a:cubicBezTo>
                    <a:pt x="327" y="70"/>
                    <a:pt x="324" y="72"/>
                    <a:pt x="320" y="73"/>
                  </a:cubicBezTo>
                  <a:cubicBezTo>
                    <a:pt x="315" y="77"/>
                    <a:pt x="312" y="78"/>
                    <a:pt x="309" y="78"/>
                  </a:cubicBezTo>
                  <a:cubicBezTo>
                    <a:pt x="307" y="78"/>
                    <a:pt x="305" y="77"/>
                    <a:pt x="302" y="75"/>
                  </a:cubicBezTo>
                  <a:lnTo>
                    <a:pt x="302" y="75"/>
                  </a:lnTo>
                  <a:lnTo>
                    <a:pt x="304" y="82"/>
                  </a:lnTo>
                  <a:cubicBezTo>
                    <a:pt x="306" y="87"/>
                    <a:pt x="306" y="90"/>
                    <a:pt x="305" y="90"/>
                  </a:cubicBezTo>
                  <a:cubicBezTo>
                    <a:pt x="305" y="90"/>
                    <a:pt x="303" y="88"/>
                    <a:pt x="301" y="85"/>
                  </a:cubicBezTo>
                  <a:cubicBezTo>
                    <a:pt x="299" y="82"/>
                    <a:pt x="296" y="81"/>
                    <a:pt x="295" y="81"/>
                  </a:cubicBezTo>
                  <a:cubicBezTo>
                    <a:pt x="291" y="81"/>
                    <a:pt x="288" y="85"/>
                    <a:pt x="289" y="91"/>
                  </a:cubicBezTo>
                  <a:lnTo>
                    <a:pt x="285" y="94"/>
                  </a:lnTo>
                  <a:cubicBezTo>
                    <a:pt x="281" y="88"/>
                    <a:pt x="277" y="85"/>
                    <a:pt x="275" y="85"/>
                  </a:cubicBezTo>
                  <a:cubicBezTo>
                    <a:pt x="272" y="85"/>
                    <a:pt x="272" y="90"/>
                    <a:pt x="277" y="99"/>
                  </a:cubicBezTo>
                  <a:cubicBezTo>
                    <a:pt x="274" y="95"/>
                    <a:pt x="272" y="94"/>
                    <a:pt x="271" y="94"/>
                  </a:cubicBezTo>
                  <a:cubicBezTo>
                    <a:pt x="270" y="94"/>
                    <a:pt x="269" y="94"/>
                    <a:pt x="268" y="95"/>
                  </a:cubicBezTo>
                  <a:cubicBezTo>
                    <a:pt x="270" y="101"/>
                    <a:pt x="267" y="105"/>
                    <a:pt x="264" y="105"/>
                  </a:cubicBezTo>
                  <a:cubicBezTo>
                    <a:pt x="262" y="105"/>
                    <a:pt x="260" y="104"/>
                    <a:pt x="258" y="102"/>
                  </a:cubicBezTo>
                  <a:lnTo>
                    <a:pt x="257" y="103"/>
                  </a:lnTo>
                  <a:cubicBezTo>
                    <a:pt x="261" y="110"/>
                    <a:pt x="258" y="112"/>
                    <a:pt x="257" y="113"/>
                  </a:cubicBezTo>
                  <a:cubicBezTo>
                    <a:pt x="255" y="114"/>
                    <a:pt x="254" y="115"/>
                    <a:pt x="257" y="124"/>
                  </a:cubicBezTo>
                  <a:cubicBezTo>
                    <a:pt x="262" y="132"/>
                    <a:pt x="261" y="133"/>
                    <a:pt x="261" y="133"/>
                  </a:cubicBezTo>
                  <a:cubicBezTo>
                    <a:pt x="260" y="133"/>
                    <a:pt x="260" y="133"/>
                    <a:pt x="260" y="133"/>
                  </a:cubicBezTo>
                  <a:cubicBezTo>
                    <a:pt x="258" y="133"/>
                    <a:pt x="255" y="126"/>
                    <a:pt x="250" y="118"/>
                  </a:cubicBezTo>
                  <a:cubicBezTo>
                    <a:pt x="250" y="115"/>
                    <a:pt x="249" y="113"/>
                    <a:pt x="248" y="113"/>
                  </a:cubicBezTo>
                  <a:cubicBezTo>
                    <a:pt x="246" y="113"/>
                    <a:pt x="246" y="119"/>
                    <a:pt x="250" y="130"/>
                  </a:cubicBezTo>
                  <a:cubicBezTo>
                    <a:pt x="253" y="139"/>
                    <a:pt x="255" y="143"/>
                    <a:pt x="255" y="143"/>
                  </a:cubicBezTo>
                  <a:cubicBezTo>
                    <a:pt x="255" y="143"/>
                    <a:pt x="253" y="139"/>
                    <a:pt x="248" y="131"/>
                  </a:cubicBezTo>
                  <a:cubicBezTo>
                    <a:pt x="245" y="125"/>
                    <a:pt x="243" y="120"/>
                    <a:pt x="242" y="120"/>
                  </a:cubicBezTo>
                  <a:lnTo>
                    <a:pt x="242" y="120"/>
                  </a:lnTo>
                  <a:cubicBezTo>
                    <a:pt x="242" y="120"/>
                    <a:pt x="242" y="121"/>
                    <a:pt x="243" y="124"/>
                  </a:cubicBezTo>
                  <a:cubicBezTo>
                    <a:pt x="243" y="124"/>
                    <a:pt x="239" y="127"/>
                    <a:pt x="246" y="134"/>
                  </a:cubicBezTo>
                  <a:lnTo>
                    <a:pt x="240" y="137"/>
                  </a:lnTo>
                  <a:cubicBezTo>
                    <a:pt x="236" y="135"/>
                    <a:pt x="234" y="135"/>
                    <a:pt x="232" y="135"/>
                  </a:cubicBezTo>
                  <a:cubicBezTo>
                    <a:pt x="230" y="135"/>
                    <a:pt x="230" y="136"/>
                    <a:pt x="229" y="136"/>
                  </a:cubicBezTo>
                  <a:cubicBezTo>
                    <a:pt x="232" y="141"/>
                    <a:pt x="233" y="142"/>
                    <a:pt x="232" y="142"/>
                  </a:cubicBezTo>
                  <a:cubicBezTo>
                    <a:pt x="231" y="142"/>
                    <a:pt x="229" y="141"/>
                    <a:pt x="226" y="139"/>
                  </a:cubicBezTo>
                  <a:cubicBezTo>
                    <a:pt x="224" y="136"/>
                    <a:pt x="222" y="135"/>
                    <a:pt x="222" y="135"/>
                  </a:cubicBezTo>
                  <a:cubicBezTo>
                    <a:pt x="221" y="135"/>
                    <a:pt x="222" y="139"/>
                    <a:pt x="230" y="146"/>
                  </a:cubicBezTo>
                  <a:cubicBezTo>
                    <a:pt x="233" y="151"/>
                    <a:pt x="234" y="153"/>
                    <a:pt x="232" y="153"/>
                  </a:cubicBezTo>
                  <a:cubicBezTo>
                    <a:pt x="231" y="153"/>
                    <a:pt x="229" y="152"/>
                    <a:pt x="226" y="150"/>
                  </a:cubicBezTo>
                  <a:cubicBezTo>
                    <a:pt x="219" y="143"/>
                    <a:pt x="216" y="140"/>
                    <a:pt x="215" y="140"/>
                  </a:cubicBezTo>
                  <a:cubicBezTo>
                    <a:pt x="214" y="140"/>
                    <a:pt x="215" y="142"/>
                    <a:pt x="218" y="145"/>
                  </a:cubicBezTo>
                  <a:cubicBezTo>
                    <a:pt x="222" y="153"/>
                    <a:pt x="221" y="154"/>
                    <a:pt x="221" y="154"/>
                  </a:cubicBezTo>
                  <a:cubicBezTo>
                    <a:pt x="220" y="153"/>
                    <a:pt x="219" y="152"/>
                    <a:pt x="217" y="152"/>
                  </a:cubicBezTo>
                  <a:cubicBezTo>
                    <a:pt x="210" y="152"/>
                    <a:pt x="200" y="163"/>
                    <a:pt x="189" y="174"/>
                  </a:cubicBezTo>
                  <a:cubicBezTo>
                    <a:pt x="188" y="176"/>
                    <a:pt x="193" y="182"/>
                    <a:pt x="200" y="188"/>
                  </a:cubicBezTo>
                  <a:cubicBezTo>
                    <a:pt x="206" y="193"/>
                    <a:pt x="208" y="195"/>
                    <a:pt x="208" y="195"/>
                  </a:cubicBezTo>
                  <a:cubicBezTo>
                    <a:pt x="207" y="195"/>
                    <a:pt x="203" y="192"/>
                    <a:pt x="199" y="190"/>
                  </a:cubicBezTo>
                  <a:cubicBezTo>
                    <a:pt x="189" y="183"/>
                    <a:pt x="183" y="180"/>
                    <a:pt x="181" y="180"/>
                  </a:cubicBezTo>
                  <a:cubicBezTo>
                    <a:pt x="179" y="180"/>
                    <a:pt x="184" y="184"/>
                    <a:pt x="196" y="192"/>
                  </a:cubicBezTo>
                  <a:cubicBezTo>
                    <a:pt x="203" y="198"/>
                    <a:pt x="207" y="200"/>
                    <a:pt x="206" y="200"/>
                  </a:cubicBezTo>
                  <a:cubicBezTo>
                    <a:pt x="206" y="200"/>
                    <a:pt x="202" y="198"/>
                    <a:pt x="194" y="195"/>
                  </a:cubicBezTo>
                  <a:cubicBezTo>
                    <a:pt x="191" y="193"/>
                    <a:pt x="189" y="191"/>
                    <a:pt x="188" y="191"/>
                  </a:cubicBezTo>
                  <a:cubicBezTo>
                    <a:pt x="188" y="191"/>
                    <a:pt x="189" y="193"/>
                    <a:pt x="192" y="197"/>
                  </a:cubicBezTo>
                  <a:cubicBezTo>
                    <a:pt x="196" y="200"/>
                    <a:pt x="197" y="202"/>
                    <a:pt x="196" y="202"/>
                  </a:cubicBezTo>
                  <a:cubicBezTo>
                    <a:pt x="196" y="202"/>
                    <a:pt x="194" y="201"/>
                    <a:pt x="191" y="199"/>
                  </a:cubicBezTo>
                  <a:cubicBezTo>
                    <a:pt x="186" y="196"/>
                    <a:pt x="181" y="194"/>
                    <a:pt x="179" y="194"/>
                  </a:cubicBezTo>
                  <a:cubicBezTo>
                    <a:pt x="178" y="194"/>
                    <a:pt x="178" y="195"/>
                    <a:pt x="181" y="197"/>
                  </a:cubicBezTo>
                  <a:cubicBezTo>
                    <a:pt x="181" y="197"/>
                    <a:pt x="181" y="197"/>
                    <a:pt x="180" y="197"/>
                  </a:cubicBezTo>
                  <a:cubicBezTo>
                    <a:pt x="179" y="197"/>
                    <a:pt x="177" y="196"/>
                    <a:pt x="172" y="193"/>
                  </a:cubicBezTo>
                  <a:cubicBezTo>
                    <a:pt x="171" y="193"/>
                    <a:pt x="170" y="193"/>
                    <a:pt x="169" y="193"/>
                  </a:cubicBezTo>
                  <a:cubicBezTo>
                    <a:pt x="166" y="193"/>
                    <a:pt x="171" y="198"/>
                    <a:pt x="175" y="204"/>
                  </a:cubicBezTo>
                  <a:cubicBezTo>
                    <a:pt x="181" y="212"/>
                    <a:pt x="183" y="217"/>
                    <a:pt x="182" y="217"/>
                  </a:cubicBezTo>
                  <a:cubicBezTo>
                    <a:pt x="180" y="217"/>
                    <a:pt x="177" y="214"/>
                    <a:pt x="171" y="209"/>
                  </a:cubicBezTo>
                  <a:cubicBezTo>
                    <a:pt x="167" y="206"/>
                    <a:pt x="165" y="204"/>
                    <a:pt x="164" y="204"/>
                  </a:cubicBezTo>
                  <a:cubicBezTo>
                    <a:pt x="160" y="204"/>
                    <a:pt x="163" y="213"/>
                    <a:pt x="172" y="222"/>
                  </a:cubicBezTo>
                  <a:cubicBezTo>
                    <a:pt x="180" y="228"/>
                    <a:pt x="183" y="231"/>
                    <a:pt x="183" y="231"/>
                  </a:cubicBezTo>
                  <a:cubicBezTo>
                    <a:pt x="183" y="231"/>
                    <a:pt x="181" y="230"/>
                    <a:pt x="179" y="228"/>
                  </a:cubicBezTo>
                  <a:cubicBezTo>
                    <a:pt x="174" y="225"/>
                    <a:pt x="172" y="224"/>
                    <a:pt x="171" y="224"/>
                  </a:cubicBezTo>
                  <a:cubicBezTo>
                    <a:pt x="170" y="224"/>
                    <a:pt x="170" y="225"/>
                    <a:pt x="170" y="225"/>
                  </a:cubicBezTo>
                  <a:cubicBezTo>
                    <a:pt x="169" y="225"/>
                    <a:pt x="169" y="226"/>
                    <a:pt x="167" y="226"/>
                  </a:cubicBezTo>
                  <a:cubicBezTo>
                    <a:pt x="166" y="226"/>
                    <a:pt x="164" y="225"/>
                    <a:pt x="161" y="223"/>
                  </a:cubicBezTo>
                  <a:lnTo>
                    <a:pt x="161" y="223"/>
                  </a:lnTo>
                  <a:cubicBezTo>
                    <a:pt x="161" y="223"/>
                    <a:pt x="160" y="225"/>
                    <a:pt x="164" y="233"/>
                  </a:cubicBezTo>
                  <a:cubicBezTo>
                    <a:pt x="171" y="240"/>
                    <a:pt x="171" y="243"/>
                    <a:pt x="167" y="243"/>
                  </a:cubicBezTo>
                  <a:cubicBezTo>
                    <a:pt x="163" y="243"/>
                    <a:pt x="158" y="241"/>
                    <a:pt x="151" y="238"/>
                  </a:cubicBezTo>
                  <a:lnTo>
                    <a:pt x="151" y="238"/>
                  </a:lnTo>
                  <a:lnTo>
                    <a:pt x="155" y="246"/>
                  </a:lnTo>
                  <a:cubicBezTo>
                    <a:pt x="165" y="253"/>
                    <a:pt x="171" y="258"/>
                    <a:pt x="169" y="258"/>
                  </a:cubicBezTo>
                  <a:cubicBezTo>
                    <a:pt x="169" y="258"/>
                    <a:pt x="166" y="257"/>
                    <a:pt x="161" y="254"/>
                  </a:cubicBezTo>
                  <a:lnTo>
                    <a:pt x="153" y="250"/>
                  </a:lnTo>
                  <a:lnTo>
                    <a:pt x="153" y="250"/>
                  </a:lnTo>
                  <a:cubicBezTo>
                    <a:pt x="161" y="255"/>
                    <a:pt x="161" y="259"/>
                    <a:pt x="156" y="259"/>
                  </a:cubicBezTo>
                  <a:cubicBezTo>
                    <a:pt x="153" y="259"/>
                    <a:pt x="147" y="257"/>
                    <a:pt x="141" y="253"/>
                  </a:cubicBezTo>
                  <a:cubicBezTo>
                    <a:pt x="136" y="250"/>
                    <a:pt x="134" y="249"/>
                    <a:pt x="133" y="249"/>
                  </a:cubicBezTo>
                  <a:cubicBezTo>
                    <a:pt x="132" y="249"/>
                    <a:pt x="132" y="250"/>
                    <a:pt x="132" y="251"/>
                  </a:cubicBezTo>
                  <a:lnTo>
                    <a:pt x="139" y="255"/>
                  </a:lnTo>
                  <a:cubicBezTo>
                    <a:pt x="147" y="260"/>
                    <a:pt x="154" y="263"/>
                    <a:pt x="154" y="265"/>
                  </a:cubicBezTo>
                  <a:cubicBezTo>
                    <a:pt x="153" y="266"/>
                    <a:pt x="153" y="267"/>
                    <a:pt x="151" y="267"/>
                  </a:cubicBezTo>
                  <a:cubicBezTo>
                    <a:pt x="150" y="267"/>
                    <a:pt x="147" y="266"/>
                    <a:pt x="144" y="264"/>
                  </a:cubicBezTo>
                  <a:cubicBezTo>
                    <a:pt x="138" y="263"/>
                    <a:pt x="133" y="261"/>
                    <a:pt x="131" y="261"/>
                  </a:cubicBezTo>
                  <a:cubicBezTo>
                    <a:pt x="130" y="261"/>
                    <a:pt x="131" y="262"/>
                    <a:pt x="134" y="263"/>
                  </a:cubicBezTo>
                  <a:cubicBezTo>
                    <a:pt x="134" y="263"/>
                    <a:pt x="133" y="264"/>
                    <a:pt x="131" y="264"/>
                  </a:cubicBezTo>
                  <a:cubicBezTo>
                    <a:pt x="129" y="264"/>
                    <a:pt x="127" y="264"/>
                    <a:pt x="125" y="263"/>
                  </a:cubicBezTo>
                  <a:cubicBezTo>
                    <a:pt x="124" y="265"/>
                    <a:pt x="123" y="266"/>
                    <a:pt x="120" y="270"/>
                  </a:cubicBezTo>
                  <a:cubicBezTo>
                    <a:pt x="125" y="274"/>
                    <a:pt x="126" y="277"/>
                    <a:pt x="123" y="277"/>
                  </a:cubicBezTo>
                  <a:cubicBezTo>
                    <a:pt x="122" y="277"/>
                    <a:pt x="121" y="277"/>
                    <a:pt x="118" y="275"/>
                  </a:cubicBezTo>
                  <a:lnTo>
                    <a:pt x="118" y="275"/>
                  </a:lnTo>
                  <a:cubicBezTo>
                    <a:pt x="118" y="275"/>
                    <a:pt x="116" y="280"/>
                    <a:pt x="123" y="285"/>
                  </a:cubicBezTo>
                  <a:cubicBezTo>
                    <a:pt x="122" y="287"/>
                    <a:pt x="121" y="289"/>
                    <a:pt x="119" y="289"/>
                  </a:cubicBezTo>
                  <a:cubicBezTo>
                    <a:pt x="118" y="289"/>
                    <a:pt x="116" y="288"/>
                    <a:pt x="113" y="287"/>
                  </a:cubicBezTo>
                  <a:cubicBezTo>
                    <a:pt x="109" y="285"/>
                    <a:pt x="107" y="284"/>
                    <a:pt x="106" y="284"/>
                  </a:cubicBezTo>
                  <a:cubicBezTo>
                    <a:pt x="105" y="284"/>
                    <a:pt x="107" y="286"/>
                    <a:pt x="111" y="289"/>
                  </a:cubicBezTo>
                  <a:cubicBezTo>
                    <a:pt x="119" y="292"/>
                    <a:pt x="118" y="294"/>
                    <a:pt x="117" y="296"/>
                  </a:cubicBezTo>
                  <a:lnTo>
                    <a:pt x="116" y="299"/>
                  </a:lnTo>
                  <a:cubicBezTo>
                    <a:pt x="124" y="302"/>
                    <a:pt x="124" y="302"/>
                    <a:pt x="123" y="305"/>
                  </a:cubicBezTo>
                  <a:cubicBezTo>
                    <a:pt x="121" y="307"/>
                    <a:pt x="111" y="308"/>
                    <a:pt x="110" y="310"/>
                  </a:cubicBezTo>
                  <a:cubicBezTo>
                    <a:pt x="108" y="316"/>
                    <a:pt x="108" y="316"/>
                    <a:pt x="117" y="317"/>
                  </a:cubicBezTo>
                  <a:cubicBezTo>
                    <a:pt x="117" y="317"/>
                    <a:pt x="117" y="317"/>
                    <a:pt x="118" y="317"/>
                  </a:cubicBezTo>
                  <a:cubicBezTo>
                    <a:pt x="120" y="317"/>
                    <a:pt x="125" y="319"/>
                    <a:pt x="117" y="319"/>
                  </a:cubicBezTo>
                  <a:cubicBezTo>
                    <a:pt x="116" y="321"/>
                    <a:pt x="106" y="324"/>
                    <a:pt x="104" y="329"/>
                  </a:cubicBezTo>
                  <a:cubicBezTo>
                    <a:pt x="100" y="337"/>
                    <a:pt x="100" y="337"/>
                    <a:pt x="108" y="339"/>
                  </a:cubicBezTo>
                  <a:cubicBezTo>
                    <a:pt x="120" y="342"/>
                    <a:pt x="123" y="343"/>
                    <a:pt x="120" y="343"/>
                  </a:cubicBezTo>
                  <a:cubicBezTo>
                    <a:pt x="118" y="343"/>
                    <a:pt x="114" y="343"/>
                    <a:pt x="108" y="342"/>
                  </a:cubicBezTo>
                  <a:cubicBezTo>
                    <a:pt x="103" y="341"/>
                    <a:pt x="99" y="341"/>
                    <a:pt x="96" y="341"/>
                  </a:cubicBezTo>
                  <a:cubicBezTo>
                    <a:pt x="90" y="341"/>
                    <a:pt x="91" y="342"/>
                    <a:pt x="97" y="344"/>
                  </a:cubicBezTo>
                  <a:cubicBezTo>
                    <a:pt x="105" y="348"/>
                    <a:pt x="105" y="348"/>
                    <a:pt x="105" y="351"/>
                  </a:cubicBezTo>
                  <a:cubicBezTo>
                    <a:pt x="102" y="349"/>
                    <a:pt x="100" y="349"/>
                    <a:pt x="99" y="349"/>
                  </a:cubicBezTo>
                  <a:cubicBezTo>
                    <a:pt x="96" y="349"/>
                    <a:pt x="98" y="351"/>
                    <a:pt x="102" y="355"/>
                  </a:cubicBezTo>
                  <a:cubicBezTo>
                    <a:pt x="102" y="355"/>
                    <a:pt x="102" y="356"/>
                    <a:pt x="102" y="356"/>
                  </a:cubicBezTo>
                  <a:cubicBezTo>
                    <a:pt x="101" y="356"/>
                    <a:pt x="99" y="355"/>
                    <a:pt x="93" y="354"/>
                  </a:cubicBezTo>
                  <a:lnTo>
                    <a:pt x="92" y="356"/>
                  </a:lnTo>
                  <a:cubicBezTo>
                    <a:pt x="107" y="363"/>
                    <a:pt x="98" y="370"/>
                    <a:pt x="90" y="370"/>
                  </a:cubicBezTo>
                  <a:cubicBezTo>
                    <a:pt x="89" y="370"/>
                    <a:pt x="88" y="370"/>
                    <a:pt x="88" y="370"/>
                  </a:cubicBezTo>
                  <a:lnTo>
                    <a:pt x="88" y="370"/>
                  </a:lnTo>
                  <a:cubicBezTo>
                    <a:pt x="88" y="370"/>
                    <a:pt x="88" y="371"/>
                    <a:pt x="96" y="375"/>
                  </a:cubicBezTo>
                  <a:cubicBezTo>
                    <a:pt x="105" y="379"/>
                    <a:pt x="108" y="381"/>
                    <a:pt x="107" y="381"/>
                  </a:cubicBezTo>
                  <a:cubicBezTo>
                    <a:pt x="106" y="381"/>
                    <a:pt x="102" y="380"/>
                    <a:pt x="95" y="377"/>
                  </a:cubicBezTo>
                  <a:cubicBezTo>
                    <a:pt x="87" y="375"/>
                    <a:pt x="82" y="374"/>
                    <a:pt x="82" y="374"/>
                  </a:cubicBezTo>
                  <a:cubicBezTo>
                    <a:pt x="81" y="374"/>
                    <a:pt x="85" y="376"/>
                    <a:pt x="93" y="379"/>
                  </a:cubicBezTo>
                  <a:cubicBezTo>
                    <a:pt x="99" y="382"/>
                    <a:pt x="100" y="387"/>
                    <a:pt x="93" y="387"/>
                  </a:cubicBezTo>
                  <a:cubicBezTo>
                    <a:pt x="91" y="387"/>
                    <a:pt x="88" y="386"/>
                    <a:pt x="83" y="384"/>
                  </a:cubicBezTo>
                  <a:lnTo>
                    <a:pt x="67" y="379"/>
                  </a:lnTo>
                  <a:lnTo>
                    <a:pt x="67" y="379"/>
                  </a:lnTo>
                  <a:cubicBezTo>
                    <a:pt x="74" y="383"/>
                    <a:pt x="73" y="384"/>
                    <a:pt x="73" y="384"/>
                  </a:cubicBezTo>
                  <a:cubicBezTo>
                    <a:pt x="82" y="386"/>
                    <a:pt x="81" y="389"/>
                    <a:pt x="80" y="392"/>
                  </a:cubicBezTo>
                  <a:cubicBezTo>
                    <a:pt x="79" y="395"/>
                    <a:pt x="86" y="404"/>
                    <a:pt x="84" y="407"/>
                  </a:cubicBezTo>
                  <a:cubicBezTo>
                    <a:pt x="83" y="410"/>
                    <a:pt x="82" y="414"/>
                    <a:pt x="75" y="414"/>
                  </a:cubicBezTo>
                  <a:cubicBezTo>
                    <a:pt x="74" y="414"/>
                    <a:pt x="73" y="413"/>
                    <a:pt x="72" y="413"/>
                  </a:cubicBezTo>
                  <a:lnTo>
                    <a:pt x="72" y="413"/>
                  </a:lnTo>
                  <a:cubicBezTo>
                    <a:pt x="72" y="414"/>
                    <a:pt x="72" y="416"/>
                    <a:pt x="79" y="421"/>
                  </a:cubicBezTo>
                  <a:cubicBezTo>
                    <a:pt x="85" y="424"/>
                    <a:pt x="86" y="427"/>
                    <a:pt x="83" y="427"/>
                  </a:cubicBezTo>
                  <a:cubicBezTo>
                    <a:pt x="81" y="427"/>
                    <a:pt x="80" y="426"/>
                    <a:pt x="78" y="426"/>
                  </a:cubicBezTo>
                  <a:lnTo>
                    <a:pt x="77" y="427"/>
                  </a:lnTo>
                  <a:cubicBezTo>
                    <a:pt x="84" y="432"/>
                    <a:pt x="83" y="434"/>
                    <a:pt x="83" y="434"/>
                  </a:cubicBezTo>
                  <a:cubicBezTo>
                    <a:pt x="79" y="432"/>
                    <a:pt x="75" y="432"/>
                    <a:pt x="73" y="432"/>
                  </a:cubicBezTo>
                  <a:cubicBezTo>
                    <a:pt x="71" y="432"/>
                    <a:pt x="70" y="432"/>
                    <a:pt x="74" y="435"/>
                  </a:cubicBezTo>
                  <a:cubicBezTo>
                    <a:pt x="82" y="437"/>
                    <a:pt x="82" y="438"/>
                    <a:pt x="81" y="441"/>
                  </a:cubicBezTo>
                  <a:cubicBezTo>
                    <a:pt x="72" y="441"/>
                    <a:pt x="55" y="490"/>
                    <a:pt x="63" y="492"/>
                  </a:cubicBezTo>
                  <a:cubicBezTo>
                    <a:pt x="63" y="492"/>
                    <a:pt x="63" y="493"/>
                    <a:pt x="62" y="496"/>
                  </a:cubicBezTo>
                  <a:lnTo>
                    <a:pt x="60" y="501"/>
                  </a:lnTo>
                  <a:cubicBezTo>
                    <a:pt x="56" y="500"/>
                    <a:pt x="54" y="499"/>
                    <a:pt x="52" y="499"/>
                  </a:cubicBezTo>
                  <a:cubicBezTo>
                    <a:pt x="45" y="499"/>
                    <a:pt x="50" y="507"/>
                    <a:pt x="56" y="512"/>
                  </a:cubicBezTo>
                  <a:cubicBezTo>
                    <a:pt x="64" y="517"/>
                    <a:pt x="63" y="518"/>
                    <a:pt x="63" y="519"/>
                  </a:cubicBezTo>
                  <a:cubicBezTo>
                    <a:pt x="58" y="518"/>
                    <a:pt x="55" y="517"/>
                    <a:pt x="52" y="517"/>
                  </a:cubicBezTo>
                  <a:cubicBezTo>
                    <a:pt x="46" y="517"/>
                    <a:pt x="46" y="520"/>
                    <a:pt x="52" y="524"/>
                  </a:cubicBezTo>
                  <a:cubicBezTo>
                    <a:pt x="61" y="528"/>
                    <a:pt x="65" y="530"/>
                    <a:pt x="63" y="530"/>
                  </a:cubicBezTo>
                  <a:cubicBezTo>
                    <a:pt x="62" y="530"/>
                    <a:pt x="58" y="529"/>
                    <a:pt x="51" y="527"/>
                  </a:cubicBezTo>
                  <a:cubicBezTo>
                    <a:pt x="45" y="525"/>
                    <a:pt x="42" y="524"/>
                    <a:pt x="40" y="524"/>
                  </a:cubicBezTo>
                  <a:cubicBezTo>
                    <a:pt x="36" y="524"/>
                    <a:pt x="41" y="528"/>
                    <a:pt x="58" y="536"/>
                  </a:cubicBezTo>
                  <a:cubicBezTo>
                    <a:pt x="63" y="538"/>
                    <a:pt x="64" y="539"/>
                    <a:pt x="63" y="539"/>
                  </a:cubicBezTo>
                  <a:cubicBezTo>
                    <a:pt x="62" y="539"/>
                    <a:pt x="60" y="538"/>
                    <a:pt x="56" y="538"/>
                  </a:cubicBezTo>
                  <a:cubicBezTo>
                    <a:pt x="49" y="536"/>
                    <a:pt x="45" y="536"/>
                    <a:pt x="43" y="536"/>
                  </a:cubicBezTo>
                  <a:cubicBezTo>
                    <a:pt x="40" y="536"/>
                    <a:pt x="42" y="537"/>
                    <a:pt x="46" y="539"/>
                  </a:cubicBezTo>
                  <a:cubicBezTo>
                    <a:pt x="57" y="543"/>
                    <a:pt x="60" y="545"/>
                    <a:pt x="57" y="545"/>
                  </a:cubicBezTo>
                  <a:cubicBezTo>
                    <a:pt x="55" y="545"/>
                    <a:pt x="51" y="544"/>
                    <a:pt x="45" y="542"/>
                  </a:cubicBezTo>
                  <a:cubicBezTo>
                    <a:pt x="39" y="542"/>
                    <a:pt x="35" y="541"/>
                    <a:pt x="33" y="541"/>
                  </a:cubicBezTo>
                  <a:cubicBezTo>
                    <a:pt x="29" y="541"/>
                    <a:pt x="33" y="543"/>
                    <a:pt x="43" y="548"/>
                  </a:cubicBezTo>
                  <a:cubicBezTo>
                    <a:pt x="57" y="555"/>
                    <a:pt x="57" y="563"/>
                    <a:pt x="44" y="563"/>
                  </a:cubicBezTo>
                  <a:cubicBezTo>
                    <a:pt x="42" y="563"/>
                    <a:pt x="40" y="563"/>
                    <a:pt x="38" y="563"/>
                  </a:cubicBezTo>
                  <a:cubicBezTo>
                    <a:pt x="37" y="565"/>
                    <a:pt x="28" y="566"/>
                    <a:pt x="36" y="568"/>
                  </a:cubicBezTo>
                  <a:lnTo>
                    <a:pt x="27" y="568"/>
                  </a:lnTo>
                  <a:lnTo>
                    <a:pt x="26" y="574"/>
                  </a:lnTo>
                  <a:lnTo>
                    <a:pt x="34" y="575"/>
                  </a:lnTo>
                  <a:cubicBezTo>
                    <a:pt x="26" y="585"/>
                    <a:pt x="19" y="597"/>
                    <a:pt x="15" y="610"/>
                  </a:cubicBezTo>
                  <a:cubicBezTo>
                    <a:pt x="10" y="633"/>
                    <a:pt x="10" y="640"/>
                    <a:pt x="15" y="640"/>
                  </a:cubicBezTo>
                  <a:cubicBezTo>
                    <a:pt x="16" y="640"/>
                    <a:pt x="18" y="639"/>
                    <a:pt x="19" y="639"/>
                  </a:cubicBezTo>
                  <a:cubicBezTo>
                    <a:pt x="24" y="638"/>
                    <a:pt x="27" y="638"/>
                    <a:pt x="29" y="638"/>
                  </a:cubicBezTo>
                  <a:cubicBezTo>
                    <a:pt x="36" y="638"/>
                    <a:pt x="32" y="641"/>
                    <a:pt x="18" y="644"/>
                  </a:cubicBezTo>
                  <a:cubicBezTo>
                    <a:pt x="18" y="647"/>
                    <a:pt x="9" y="652"/>
                    <a:pt x="9" y="658"/>
                  </a:cubicBezTo>
                  <a:cubicBezTo>
                    <a:pt x="9" y="664"/>
                    <a:pt x="9" y="668"/>
                    <a:pt x="0" y="669"/>
                  </a:cubicBezTo>
                  <a:lnTo>
                    <a:pt x="0" y="672"/>
                  </a:lnTo>
                  <a:cubicBezTo>
                    <a:pt x="15" y="672"/>
                    <a:pt x="22" y="688"/>
                    <a:pt x="13" y="698"/>
                  </a:cubicBezTo>
                  <a:cubicBezTo>
                    <a:pt x="14" y="704"/>
                    <a:pt x="14" y="706"/>
                    <a:pt x="23" y="708"/>
                  </a:cubicBezTo>
                  <a:cubicBezTo>
                    <a:pt x="33" y="711"/>
                    <a:pt x="33" y="711"/>
                    <a:pt x="25" y="716"/>
                  </a:cubicBezTo>
                  <a:cubicBezTo>
                    <a:pt x="18" y="718"/>
                    <a:pt x="14" y="732"/>
                    <a:pt x="23" y="732"/>
                  </a:cubicBezTo>
                  <a:cubicBezTo>
                    <a:pt x="25" y="732"/>
                    <a:pt x="27" y="732"/>
                    <a:pt x="30" y="731"/>
                  </a:cubicBezTo>
                  <a:lnTo>
                    <a:pt x="30" y="731"/>
                  </a:lnTo>
                  <a:lnTo>
                    <a:pt x="23" y="736"/>
                  </a:lnTo>
                  <a:cubicBezTo>
                    <a:pt x="19" y="739"/>
                    <a:pt x="19" y="740"/>
                    <a:pt x="21" y="740"/>
                  </a:cubicBezTo>
                  <a:cubicBezTo>
                    <a:pt x="24" y="740"/>
                    <a:pt x="28" y="739"/>
                    <a:pt x="32" y="738"/>
                  </a:cubicBezTo>
                  <a:cubicBezTo>
                    <a:pt x="38" y="735"/>
                    <a:pt x="42" y="734"/>
                    <a:pt x="43" y="734"/>
                  </a:cubicBezTo>
                  <a:cubicBezTo>
                    <a:pt x="46" y="734"/>
                    <a:pt x="40" y="738"/>
                    <a:pt x="26" y="745"/>
                  </a:cubicBezTo>
                  <a:cubicBezTo>
                    <a:pt x="15" y="751"/>
                    <a:pt x="12" y="754"/>
                    <a:pt x="14" y="754"/>
                  </a:cubicBezTo>
                  <a:cubicBezTo>
                    <a:pt x="15" y="754"/>
                    <a:pt x="17" y="753"/>
                    <a:pt x="19" y="752"/>
                  </a:cubicBezTo>
                  <a:cubicBezTo>
                    <a:pt x="24" y="752"/>
                    <a:pt x="28" y="751"/>
                    <a:pt x="30" y="751"/>
                  </a:cubicBezTo>
                  <a:cubicBezTo>
                    <a:pt x="33" y="751"/>
                    <a:pt x="34" y="752"/>
                    <a:pt x="30" y="756"/>
                  </a:cubicBezTo>
                  <a:cubicBezTo>
                    <a:pt x="30" y="757"/>
                    <a:pt x="31" y="758"/>
                    <a:pt x="33" y="758"/>
                  </a:cubicBezTo>
                  <a:cubicBezTo>
                    <a:pt x="35" y="758"/>
                    <a:pt x="39" y="756"/>
                    <a:pt x="47" y="752"/>
                  </a:cubicBezTo>
                  <a:cubicBezTo>
                    <a:pt x="51" y="750"/>
                    <a:pt x="53" y="750"/>
                    <a:pt x="54" y="750"/>
                  </a:cubicBezTo>
                  <a:cubicBezTo>
                    <a:pt x="56" y="750"/>
                    <a:pt x="57" y="751"/>
                    <a:pt x="58" y="752"/>
                  </a:cubicBezTo>
                  <a:cubicBezTo>
                    <a:pt x="53" y="756"/>
                    <a:pt x="47" y="758"/>
                    <a:pt x="41" y="758"/>
                  </a:cubicBezTo>
                  <a:lnTo>
                    <a:pt x="41" y="758"/>
                  </a:lnTo>
                  <a:cubicBezTo>
                    <a:pt x="41" y="759"/>
                    <a:pt x="42" y="760"/>
                    <a:pt x="43" y="762"/>
                  </a:cubicBezTo>
                  <a:cubicBezTo>
                    <a:pt x="44" y="764"/>
                    <a:pt x="40" y="773"/>
                    <a:pt x="32" y="778"/>
                  </a:cubicBezTo>
                  <a:cubicBezTo>
                    <a:pt x="29" y="781"/>
                    <a:pt x="28" y="784"/>
                    <a:pt x="29" y="784"/>
                  </a:cubicBezTo>
                  <a:cubicBezTo>
                    <a:pt x="30" y="784"/>
                    <a:pt x="34" y="781"/>
                    <a:pt x="41" y="776"/>
                  </a:cubicBezTo>
                  <a:cubicBezTo>
                    <a:pt x="49" y="770"/>
                    <a:pt x="53" y="768"/>
                    <a:pt x="55" y="768"/>
                  </a:cubicBezTo>
                  <a:cubicBezTo>
                    <a:pt x="56" y="768"/>
                    <a:pt x="57" y="769"/>
                    <a:pt x="59" y="771"/>
                  </a:cubicBezTo>
                  <a:cubicBezTo>
                    <a:pt x="60" y="773"/>
                    <a:pt x="61" y="775"/>
                    <a:pt x="54" y="780"/>
                  </a:cubicBezTo>
                  <a:cubicBezTo>
                    <a:pt x="46" y="785"/>
                    <a:pt x="46" y="785"/>
                    <a:pt x="50" y="789"/>
                  </a:cubicBezTo>
                  <a:cubicBezTo>
                    <a:pt x="51" y="791"/>
                    <a:pt x="53" y="791"/>
                    <a:pt x="56" y="791"/>
                  </a:cubicBezTo>
                  <a:cubicBezTo>
                    <a:pt x="65" y="791"/>
                    <a:pt x="83" y="784"/>
                    <a:pt x="95" y="777"/>
                  </a:cubicBezTo>
                  <a:cubicBezTo>
                    <a:pt x="102" y="771"/>
                    <a:pt x="105" y="769"/>
                    <a:pt x="106" y="769"/>
                  </a:cubicBezTo>
                  <a:lnTo>
                    <a:pt x="106" y="769"/>
                  </a:lnTo>
                  <a:cubicBezTo>
                    <a:pt x="106" y="769"/>
                    <a:pt x="103" y="772"/>
                    <a:pt x="97" y="778"/>
                  </a:cubicBezTo>
                  <a:cubicBezTo>
                    <a:pt x="89" y="784"/>
                    <a:pt x="91" y="786"/>
                    <a:pt x="92" y="787"/>
                  </a:cubicBezTo>
                  <a:cubicBezTo>
                    <a:pt x="94" y="785"/>
                    <a:pt x="95" y="785"/>
                    <a:pt x="95" y="785"/>
                  </a:cubicBezTo>
                  <a:lnTo>
                    <a:pt x="95" y="785"/>
                  </a:lnTo>
                  <a:cubicBezTo>
                    <a:pt x="96" y="785"/>
                    <a:pt x="94" y="787"/>
                    <a:pt x="93" y="787"/>
                  </a:cubicBezTo>
                  <a:cubicBezTo>
                    <a:pt x="93" y="787"/>
                    <a:pt x="92" y="787"/>
                    <a:pt x="92" y="787"/>
                  </a:cubicBezTo>
                  <a:cubicBezTo>
                    <a:pt x="89" y="790"/>
                    <a:pt x="87" y="791"/>
                    <a:pt x="85" y="791"/>
                  </a:cubicBezTo>
                  <a:cubicBezTo>
                    <a:pt x="84" y="791"/>
                    <a:pt x="83" y="790"/>
                    <a:pt x="82" y="789"/>
                  </a:cubicBezTo>
                  <a:lnTo>
                    <a:pt x="75" y="795"/>
                  </a:lnTo>
                  <a:cubicBezTo>
                    <a:pt x="68" y="802"/>
                    <a:pt x="66" y="806"/>
                    <a:pt x="68" y="806"/>
                  </a:cubicBezTo>
                  <a:cubicBezTo>
                    <a:pt x="70" y="806"/>
                    <a:pt x="74" y="804"/>
                    <a:pt x="80" y="800"/>
                  </a:cubicBezTo>
                  <a:cubicBezTo>
                    <a:pt x="84" y="798"/>
                    <a:pt x="86" y="797"/>
                    <a:pt x="87" y="797"/>
                  </a:cubicBezTo>
                  <a:cubicBezTo>
                    <a:pt x="88" y="797"/>
                    <a:pt x="87" y="799"/>
                    <a:pt x="83" y="804"/>
                  </a:cubicBezTo>
                  <a:cubicBezTo>
                    <a:pt x="80" y="810"/>
                    <a:pt x="76" y="815"/>
                    <a:pt x="77" y="815"/>
                  </a:cubicBezTo>
                  <a:cubicBezTo>
                    <a:pt x="77" y="815"/>
                    <a:pt x="78" y="815"/>
                    <a:pt x="80" y="813"/>
                  </a:cubicBezTo>
                  <a:cubicBezTo>
                    <a:pt x="80" y="813"/>
                    <a:pt x="84" y="816"/>
                    <a:pt x="80" y="824"/>
                  </a:cubicBezTo>
                  <a:cubicBezTo>
                    <a:pt x="82" y="826"/>
                    <a:pt x="83" y="828"/>
                    <a:pt x="85" y="828"/>
                  </a:cubicBezTo>
                  <a:cubicBezTo>
                    <a:pt x="87" y="828"/>
                    <a:pt x="89" y="827"/>
                    <a:pt x="91" y="824"/>
                  </a:cubicBezTo>
                  <a:cubicBezTo>
                    <a:pt x="95" y="820"/>
                    <a:pt x="97" y="819"/>
                    <a:pt x="98" y="819"/>
                  </a:cubicBezTo>
                  <a:cubicBezTo>
                    <a:pt x="99" y="819"/>
                    <a:pt x="100" y="820"/>
                    <a:pt x="101" y="821"/>
                  </a:cubicBezTo>
                  <a:cubicBezTo>
                    <a:pt x="102" y="821"/>
                    <a:pt x="103" y="822"/>
                    <a:pt x="105" y="822"/>
                  </a:cubicBezTo>
                  <a:cubicBezTo>
                    <a:pt x="106" y="822"/>
                    <a:pt x="108" y="821"/>
                    <a:pt x="111" y="817"/>
                  </a:cubicBezTo>
                  <a:cubicBezTo>
                    <a:pt x="116" y="812"/>
                    <a:pt x="122" y="808"/>
                    <a:pt x="126" y="808"/>
                  </a:cubicBezTo>
                  <a:cubicBezTo>
                    <a:pt x="127" y="808"/>
                    <a:pt x="128" y="808"/>
                    <a:pt x="128" y="808"/>
                  </a:cubicBezTo>
                  <a:cubicBezTo>
                    <a:pt x="132" y="807"/>
                    <a:pt x="134" y="806"/>
                    <a:pt x="135" y="806"/>
                  </a:cubicBezTo>
                  <a:cubicBezTo>
                    <a:pt x="137" y="806"/>
                    <a:pt x="135" y="809"/>
                    <a:pt x="128" y="818"/>
                  </a:cubicBezTo>
                  <a:cubicBezTo>
                    <a:pt x="123" y="825"/>
                    <a:pt x="125" y="827"/>
                    <a:pt x="127" y="828"/>
                  </a:cubicBezTo>
                  <a:cubicBezTo>
                    <a:pt x="127" y="828"/>
                    <a:pt x="128" y="830"/>
                    <a:pt x="125" y="837"/>
                  </a:cubicBezTo>
                  <a:cubicBezTo>
                    <a:pt x="124" y="840"/>
                    <a:pt x="124" y="841"/>
                    <a:pt x="124" y="841"/>
                  </a:cubicBezTo>
                  <a:cubicBezTo>
                    <a:pt x="125" y="841"/>
                    <a:pt x="129" y="836"/>
                    <a:pt x="133" y="832"/>
                  </a:cubicBezTo>
                  <a:lnTo>
                    <a:pt x="144" y="818"/>
                  </a:lnTo>
                  <a:lnTo>
                    <a:pt x="144" y="818"/>
                  </a:lnTo>
                  <a:cubicBezTo>
                    <a:pt x="145" y="819"/>
                    <a:pt x="137" y="834"/>
                    <a:pt x="132" y="842"/>
                  </a:cubicBezTo>
                  <a:cubicBezTo>
                    <a:pt x="128" y="849"/>
                    <a:pt x="126" y="853"/>
                    <a:pt x="126" y="853"/>
                  </a:cubicBezTo>
                  <a:cubicBezTo>
                    <a:pt x="126" y="853"/>
                    <a:pt x="129" y="850"/>
                    <a:pt x="134" y="843"/>
                  </a:cubicBezTo>
                  <a:cubicBezTo>
                    <a:pt x="137" y="838"/>
                    <a:pt x="141" y="834"/>
                    <a:pt x="144" y="834"/>
                  </a:cubicBezTo>
                  <a:cubicBezTo>
                    <a:pt x="145" y="834"/>
                    <a:pt x="145" y="835"/>
                    <a:pt x="145" y="839"/>
                  </a:cubicBezTo>
                  <a:cubicBezTo>
                    <a:pt x="150" y="841"/>
                    <a:pt x="154" y="843"/>
                    <a:pt x="150" y="851"/>
                  </a:cubicBezTo>
                  <a:cubicBezTo>
                    <a:pt x="148" y="854"/>
                    <a:pt x="149" y="855"/>
                    <a:pt x="150" y="855"/>
                  </a:cubicBezTo>
                  <a:cubicBezTo>
                    <a:pt x="151" y="855"/>
                    <a:pt x="154" y="853"/>
                    <a:pt x="154" y="853"/>
                  </a:cubicBezTo>
                  <a:cubicBezTo>
                    <a:pt x="157" y="850"/>
                    <a:pt x="159" y="849"/>
                    <a:pt x="160" y="849"/>
                  </a:cubicBezTo>
                  <a:cubicBezTo>
                    <a:pt x="163" y="849"/>
                    <a:pt x="164" y="852"/>
                    <a:pt x="165" y="858"/>
                  </a:cubicBezTo>
                  <a:cubicBezTo>
                    <a:pt x="167" y="868"/>
                    <a:pt x="168" y="873"/>
                    <a:pt x="170" y="873"/>
                  </a:cubicBezTo>
                  <a:cubicBezTo>
                    <a:pt x="172" y="873"/>
                    <a:pt x="174" y="869"/>
                    <a:pt x="178" y="862"/>
                  </a:cubicBezTo>
                  <a:cubicBezTo>
                    <a:pt x="179" y="857"/>
                    <a:pt x="181" y="853"/>
                    <a:pt x="182" y="853"/>
                  </a:cubicBezTo>
                  <a:cubicBezTo>
                    <a:pt x="182" y="853"/>
                    <a:pt x="182" y="854"/>
                    <a:pt x="182" y="855"/>
                  </a:cubicBezTo>
                  <a:cubicBezTo>
                    <a:pt x="181" y="856"/>
                    <a:pt x="181" y="860"/>
                    <a:pt x="180" y="863"/>
                  </a:cubicBezTo>
                  <a:cubicBezTo>
                    <a:pt x="179" y="866"/>
                    <a:pt x="180" y="867"/>
                    <a:pt x="181" y="867"/>
                  </a:cubicBezTo>
                  <a:cubicBezTo>
                    <a:pt x="183" y="867"/>
                    <a:pt x="187" y="862"/>
                    <a:pt x="193" y="858"/>
                  </a:cubicBezTo>
                  <a:cubicBezTo>
                    <a:pt x="199" y="849"/>
                    <a:pt x="204" y="837"/>
                    <a:pt x="209" y="826"/>
                  </a:cubicBezTo>
                  <a:cubicBezTo>
                    <a:pt x="213" y="817"/>
                    <a:pt x="214" y="813"/>
                    <a:pt x="215" y="813"/>
                  </a:cubicBezTo>
                  <a:cubicBezTo>
                    <a:pt x="216" y="813"/>
                    <a:pt x="216" y="816"/>
                    <a:pt x="217" y="819"/>
                  </a:cubicBezTo>
                  <a:cubicBezTo>
                    <a:pt x="218" y="821"/>
                    <a:pt x="217" y="830"/>
                    <a:pt x="215" y="837"/>
                  </a:cubicBezTo>
                  <a:cubicBezTo>
                    <a:pt x="211" y="845"/>
                    <a:pt x="209" y="845"/>
                    <a:pt x="209" y="845"/>
                  </a:cubicBezTo>
                  <a:lnTo>
                    <a:pt x="207" y="844"/>
                  </a:lnTo>
                  <a:cubicBezTo>
                    <a:pt x="203" y="852"/>
                    <a:pt x="200" y="861"/>
                    <a:pt x="204" y="862"/>
                  </a:cubicBezTo>
                  <a:cubicBezTo>
                    <a:pt x="204" y="867"/>
                    <a:pt x="205" y="869"/>
                    <a:pt x="206" y="869"/>
                  </a:cubicBezTo>
                  <a:cubicBezTo>
                    <a:pt x="207" y="869"/>
                    <a:pt x="209" y="867"/>
                    <a:pt x="210" y="863"/>
                  </a:cubicBezTo>
                  <a:lnTo>
                    <a:pt x="210" y="863"/>
                  </a:lnTo>
                  <a:cubicBezTo>
                    <a:pt x="209" y="869"/>
                    <a:pt x="212" y="874"/>
                    <a:pt x="218" y="876"/>
                  </a:cubicBezTo>
                  <a:cubicBezTo>
                    <a:pt x="221" y="877"/>
                    <a:pt x="225" y="879"/>
                    <a:pt x="224" y="887"/>
                  </a:cubicBezTo>
                  <a:cubicBezTo>
                    <a:pt x="225" y="887"/>
                    <a:pt x="226" y="888"/>
                    <a:pt x="226" y="888"/>
                  </a:cubicBezTo>
                  <a:cubicBezTo>
                    <a:pt x="228" y="888"/>
                    <a:pt x="229" y="886"/>
                    <a:pt x="231" y="880"/>
                  </a:cubicBezTo>
                  <a:cubicBezTo>
                    <a:pt x="234" y="870"/>
                    <a:pt x="236" y="867"/>
                    <a:pt x="236" y="867"/>
                  </a:cubicBezTo>
                  <a:lnTo>
                    <a:pt x="236" y="867"/>
                  </a:lnTo>
                  <a:cubicBezTo>
                    <a:pt x="237" y="867"/>
                    <a:pt x="236" y="869"/>
                    <a:pt x="235" y="872"/>
                  </a:cubicBezTo>
                  <a:cubicBezTo>
                    <a:pt x="232" y="885"/>
                    <a:pt x="239" y="896"/>
                    <a:pt x="246" y="896"/>
                  </a:cubicBezTo>
                  <a:cubicBezTo>
                    <a:pt x="249" y="896"/>
                    <a:pt x="252" y="894"/>
                    <a:pt x="254" y="889"/>
                  </a:cubicBezTo>
                  <a:lnTo>
                    <a:pt x="257" y="890"/>
                  </a:lnTo>
                  <a:cubicBezTo>
                    <a:pt x="257" y="896"/>
                    <a:pt x="261" y="899"/>
                    <a:pt x="264" y="899"/>
                  </a:cubicBezTo>
                  <a:cubicBezTo>
                    <a:pt x="267" y="899"/>
                    <a:pt x="269" y="898"/>
                    <a:pt x="271" y="895"/>
                  </a:cubicBezTo>
                  <a:lnTo>
                    <a:pt x="274" y="896"/>
                  </a:lnTo>
                  <a:cubicBezTo>
                    <a:pt x="275" y="901"/>
                    <a:pt x="275" y="903"/>
                    <a:pt x="276" y="903"/>
                  </a:cubicBezTo>
                  <a:cubicBezTo>
                    <a:pt x="277" y="903"/>
                    <a:pt x="279" y="902"/>
                    <a:pt x="281" y="898"/>
                  </a:cubicBezTo>
                  <a:cubicBezTo>
                    <a:pt x="283" y="892"/>
                    <a:pt x="286" y="886"/>
                    <a:pt x="286" y="886"/>
                  </a:cubicBezTo>
                  <a:lnTo>
                    <a:pt x="286" y="886"/>
                  </a:lnTo>
                  <a:cubicBezTo>
                    <a:pt x="286" y="886"/>
                    <a:pt x="285" y="887"/>
                    <a:pt x="284" y="890"/>
                  </a:cubicBezTo>
                  <a:cubicBezTo>
                    <a:pt x="282" y="898"/>
                    <a:pt x="285" y="899"/>
                    <a:pt x="291" y="901"/>
                  </a:cubicBezTo>
                  <a:cubicBezTo>
                    <a:pt x="293" y="902"/>
                    <a:pt x="294" y="903"/>
                    <a:pt x="295" y="903"/>
                  </a:cubicBezTo>
                  <a:cubicBezTo>
                    <a:pt x="297" y="903"/>
                    <a:pt x="297" y="901"/>
                    <a:pt x="298" y="895"/>
                  </a:cubicBezTo>
                  <a:cubicBezTo>
                    <a:pt x="300" y="893"/>
                    <a:pt x="301" y="892"/>
                    <a:pt x="302" y="892"/>
                  </a:cubicBezTo>
                  <a:cubicBezTo>
                    <a:pt x="304" y="892"/>
                    <a:pt x="303" y="899"/>
                    <a:pt x="301" y="905"/>
                  </a:cubicBezTo>
                  <a:cubicBezTo>
                    <a:pt x="298" y="913"/>
                    <a:pt x="297" y="917"/>
                    <a:pt x="297" y="917"/>
                  </a:cubicBezTo>
                  <a:cubicBezTo>
                    <a:pt x="298" y="917"/>
                    <a:pt x="301" y="911"/>
                    <a:pt x="307" y="898"/>
                  </a:cubicBezTo>
                  <a:cubicBezTo>
                    <a:pt x="310" y="889"/>
                    <a:pt x="313" y="885"/>
                    <a:pt x="314" y="885"/>
                  </a:cubicBezTo>
                  <a:cubicBezTo>
                    <a:pt x="314" y="885"/>
                    <a:pt x="314" y="887"/>
                    <a:pt x="313" y="891"/>
                  </a:cubicBezTo>
                  <a:cubicBezTo>
                    <a:pt x="312" y="897"/>
                    <a:pt x="310" y="899"/>
                    <a:pt x="309" y="899"/>
                  </a:cubicBezTo>
                  <a:cubicBezTo>
                    <a:pt x="308" y="899"/>
                    <a:pt x="308" y="898"/>
                    <a:pt x="308" y="898"/>
                  </a:cubicBezTo>
                  <a:cubicBezTo>
                    <a:pt x="308" y="898"/>
                    <a:pt x="305" y="907"/>
                    <a:pt x="302" y="915"/>
                  </a:cubicBezTo>
                  <a:cubicBezTo>
                    <a:pt x="303" y="915"/>
                    <a:pt x="303" y="915"/>
                    <a:pt x="304" y="915"/>
                  </a:cubicBezTo>
                  <a:cubicBezTo>
                    <a:pt x="305" y="915"/>
                    <a:pt x="305" y="914"/>
                    <a:pt x="308" y="908"/>
                  </a:cubicBezTo>
                  <a:cubicBezTo>
                    <a:pt x="308" y="908"/>
                    <a:pt x="310" y="908"/>
                    <a:pt x="313" y="900"/>
                  </a:cubicBezTo>
                  <a:cubicBezTo>
                    <a:pt x="318" y="892"/>
                    <a:pt x="320" y="885"/>
                    <a:pt x="321" y="876"/>
                  </a:cubicBezTo>
                  <a:cubicBezTo>
                    <a:pt x="322" y="869"/>
                    <a:pt x="323" y="867"/>
                    <a:pt x="324" y="867"/>
                  </a:cubicBezTo>
                  <a:cubicBezTo>
                    <a:pt x="325" y="867"/>
                    <a:pt x="325" y="867"/>
                    <a:pt x="326" y="868"/>
                  </a:cubicBezTo>
                  <a:cubicBezTo>
                    <a:pt x="326" y="877"/>
                    <a:pt x="323" y="886"/>
                    <a:pt x="319" y="893"/>
                  </a:cubicBezTo>
                  <a:cubicBezTo>
                    <a:pt x="319" y="893"/>
                    <a:pt x="319" y="893"/>
                    <a:pt x="319" y="893"/>
                  </a:cubicBezTo>
                  <a:cubicBezTo>
                    <a:pt x="317" y="893"/>
                    <a:pt x="314" y="902"/>
                    <a:pt x="312" y="909"/>
                  </a:cubicBezTo>
                  <a:cubicBezTo>
                    <a:pt x="312" y="911"/>
                    <a:pt x="312" y="912"/>
                    <a:pt x="313" y="912"/>
                  </a:cubicBezTo>
                  <a:cubicBezTo>
                    <a:pt x="315" y="912"/>
                    <a:pt x="324" y="900"/>
                    <a:pt x="329" y="887"/>
                  </a:cubicBezTo>
                  <a:lnTo>
                    <a:pt x="329" y="887"/>
                  </a:lnTo>
                  <a:lnTo>
                    <a:pt x="327" y="896"/>
                  </a:lnTo>
                  <a:cubicBezTo>
                    <a:pt x="323" y="904"/>
                    <a:pt x="327" y="905"/>
                    <a:pt x="329" y="906"/>
                  </a:cubicBezTo>
                  <a:cubicBezTo>
                    <a:pt x="330" y="906"/>
                    <a:pt x="331" y="907"/>
                    <a:pt x="332" y="907"/>
                  </a:cubicBezTo>
                  <a:cubicBezTo>
                    <a:pt x="333" y="907"/>
                    <a:pt x="335" y="905"/>
                    <a:pt x="337" y="899"/>
                  </a:cubicBezTo>
                  <a:cubicBezTo>
                    <a:pt x="339" y="892"/>
                    <a:pt x="341" y="883"/>
                    <a:pt x="342" y="883"/>
                  </a:cubicBezTo>
                  <a:cubicBezTo>
                    <a:pt x="342" y="883"/>
                    <a:pt x="342" y="883"/>
                    <a:pt x="342" y="883"/>
                  </a:cubicBezTo>
                  <a:cubicBezTo>
                    <a:pt x="341" y="882"/>
                    <a:pt x="344" y="874"/>
                    <a:pt x="347" y="865"/>
                  </a:cubicBezTo>
                  <a:lnTo>
                    <a:pt x="347" y="865"/>
                  </a:lnTo>
                  <a:cubicBezTo>
                    <a:pt x="347" y="872"/>
                    <a:pt x="347" y="878"/>
                    <a:pt x="346" y="885"/>
                  </a:cubicBezTo>
                  <a:cubicBezTo>
                    <a:pt x="344" y="901"/>
                    <a:pt x="344" y="911"/>
                    <a:pt x="349" y="914"/>
                  </a:cubicBezTo>
                  <a:cubicBezTo>
                    <a:pt x="353" y="915"/>
                    <a:pt x="357" y="916"/>
                    <a:pt x="356" y="925"/>
                  </a:cubicBezTo>
                  <a:cubicBezTo>
                    <a:pt x="357" y="925"/>
                    <a:pt x="358" y="925"/>
                    <a:pt x="358" y="925"/>
                  </a:cubicBezTo>
                  <a:cubicBezTo>
                    <a:pt x="360" y="925"/>
                    <a:pt x="361" y="924"/>
                    <a:pt x="363" y="918"/>
                  </a:cubicBezTo>
                  <a:lnTo>
                    <a:pt x="366" y="919"/>
                  </a:lnTo>
                  <a:cubicBezTo>
                    <a:pt x="365" y="924"/>
                    <a:pt x="366" y="927"/>
                    <a:pt x="367" y="927"/>
                  </a:cubicBezTo>
                  <a:cubicBezTo>
                    <a:pt x="368" y="927"/>
                    <a:pt x="369" y="925"/>
                    <a:pt x="371" y="920"/>
                  </a:cubicBezTo>
                  <a:cubicBezTo>
                    <a:pt x="372" y="918"/>
                    <a:pt x="372" y="917"/>
                    <a:pt x="373" y="917"/>
                  </a:cubicBezTo>
                  <a:cubicBezTo>
                    <a:pt x="373" y="917"/>
                    <a:pt x="373" y="922"/>
                    <a:pt x="374" y="922"/>
                  </a:cubicBezTo>
                  <a:cubicBezTo>
                    <a:pt x="373" y="930"/>
                    <a:pt x="372" y="934"/>
                    <a:pt x="373" y="934"/>
                  </a:cubicBezTo>
                  <a:cubicBezTo>
                    <a:pt x="373" y="934"/>
                    <a:pt x="375" y="928"/>
                    <a:pt x="378" y="914"/>
                  </a:cubicBezTo>
                  <a:cubicBezTo>
                    <a:pt x="381" y="908"/>
                    <a:pt x="381" y="901"/>
                    <a:pt x="379" y="896"/>
                  </a:cubicBezTo>
                  <a:lnTo>
                    <a:pt x="375" y="895"/>
                  </a:lnTo>
                  <a:lnTo>
                    <a:pt x="382" y="888"/>
                  </a:lnTo>
                  <a:cubicBezTo>
                    <a:pt x="383" y="888"/>
                    <a:pt x="388" y="881"/>
                    <a:pt x="392" y="872"/>
                  </a:cubicBezTo>
                  <a:cubicBezTo>
                    <a:pt x="392" y="872"/>
                    <a:pt x="394" y="864"/>
                    <a:pt x="395" y="864"/>
                  </a:cubicBezTo>
                  <a:lnTo>
                    <a:pt x="395" y="864"/>
                  </a:lnTo>
                  <a:cubicBezTo>
                    <a:pt x="395" y="864"/>
                    <a:pt x="393" y="873"/>
                    <a:pt x="391" y="881"/>
                  </a:cubicBezTo>
                  <a:cubicBezTo>
                    <a:pt x="386" y="889"/>
                    <a:pt x="384" y="897"/>
                    <a:pt x="381" y="906"/>
                  </a:cubicBezTo>
                  <a:cubicBezTo>
                    <a:pt x="378" y="917"/>
                    <a:pt x="379" y="925"/>
                    <a:pt x="380" y="925"/>
                  </a:cubicBezTo>
                  <a:cubicBezTo>
                    <a:pt x="381" y="925"/>
                    <a:pt x="382" y="922"/>
                    <a:pt x="384" y="916"/>
                  </a:cubicBezTo>
                  <a:cubicBezTo>
                    <a:pt x="386" y="917"/>
                    <a:pt x="386" y="917"/>
                    <a:pt x="385" y="926"/>
                  </a:cubicBezTo>
                  <a:cubicBezTo>
                    <a:pt x="384" y="929"/>
                    <a:pt x="383" y="932"/>
                    <a:pt x="384" y="932"/>
                  </a:cubicBezTo>
                  <a:cubicBezTo>
                    <a:pt x="384" y="932"/>
                    <a:pt x="386" y="928"/>
                    <a:pt x="390" y="918"/>
                  </a:cubicBezTo>
                  <a:cubicBezTo>
                    <a:pt x="393" y="910"/>
                    <a:pt x="395" y="907"/>
                    <a:pt x="396" y="907"/>
                  </a:cubicBezTo>
                  <a:lnTo>
                    <a:pt x="396" y="907"/>
                  </a:lnTo>
                  <a:cubicBezTo>
                    <a:pt x="397" y="907"/>
                    <a:pt x="396" y="911"/>
                    <a:pt x="394" y="919"/>
                  </a:cubicBezTo>
                  <a:cubicBezTo>
                    <a:pt x="393" y="931"/>
                    <a:pt x="395" y="936"/>
                    <a:pt x="397" y="936"/>
                  </a:cubicBezTo>
                  <a:cubicBezTo>
                    <a:pt x="399" y="936"/>
                    <a:pt x="400" y="934"/>
                    <a:pt x="401" y="932"/>
                  </a:cubicBezTo>
                  <a:cubicBezTo>
                    <a:pt x="403" y="922"/>
                    <a:pt x="406" y="918"/>
                    <a:pt x="407" y="918"/>
                  </a:cubicBezTo>
                  <a:cubicBezTo>
                    <a:pt x="409" y="918"/>
                    <a:pt x="409" y="921"/>
                    <a:pt x="409" y="925"/>
                  </a:cubicBezTo>
                  <a:cubicBezTo>
                    <a:pt x="408" y="930"/>
                    <a:pt x="408" y="932"/>
                    <a:pt x="409" y="932"/>
                  </a:cubicBezTo>
                  <a:cubicBezTo>
                    <a:pt x="410" y="932"/>
                    <a:pt x="412" y="930"/>
                    <a:pt x="413" y="926"/>
                  </a:cubicBezTo>
                  <a:lnTo>
                    <a:pt x="413" y="926"/>
                  </a:lnTo>
                  <a:cubicBezTo>
                    <a:pt x="412" y="933"/>
                    <a:pt x="410" y="939"/>
                    <a:pt x="411" y="939"/>
                  </a:cubicBezTo>
                  <a:cubicBezTo>
                    <a:pt x="412" y="939"/>
                    <a:pt x="412" y="938"/>
                    <a:pt x="413" y="936"/>
                  </a:cubicBezTo>
                  <a:cubicBezTo>
                    <a:pt x="413" y="936"/>
                    <a:pt x="415" y="936"/>
                    <a:pt x="417" y="927"/>
                  </a:cubicBezTo>
                  <a:cubicBezTo>
                    <a:pt x="417" y="927"/>
                    <a:pt x="420" y="919"/>
                    <a:pt x="424" y="911"/>
                  </a:cubicBezTo>
                  <a:cubicBezTo>
                    <a:pt x="423" y="911"/>
                    <a:pt x="425" y="902"/>
                    <a:pt x="428" y="895"/>
                  </a:cubicBezTo>
                  <a:cubicBezTo>
                    <a:pt x="429" y="893"/>
                    <a:pt x="429" y="892"/>
                    <a:pt x="430" y="892"/>
                  </a:cubicBezTo>
                  <a:cubicBezTo>
                    <a:pt x="432" y="892"/>
                    <a:pt x="432" y="903"/>
                    <a:pt x="429" y="923"/>
                  </a:cubicBezTo>
                  <a:lnTo>
                    <a:pt x="427" y="941"/>
                  </a:lnTo>
                  <a:cubicBezTo>
                    <a:pt x="429" y="932"/>
                    <a:pt x="432" y="924"/>
                    <a:pt x="432" y="924"/>
                  </a:cubicBezTo>
                  <a:cubicBezTo>
                    <a:pt x="433" y="924"/>
                    <a:pt x="434" y="925"/>
                    <a:pt x="432" y="933"/>
                  </a:cubicBezTo>
                  <a:cubicBezTo>
                    <a:pt x="430" y="942"/>
                    <a:pt x="430" y="942"/>
                    <a:pt x="431" y="942"/>
                  </a:cubicBezTo>
                  <a:cubicBezTo>
                    <a:pt x="431" y="942"/>
                    <a:pt x="431" y="942"/>
                    <a:pt x="431" y="942"/>
                  </a:cubicBezTo>
                  <a:cubicBezTo>
                    <a:pt x="432" y="942"/>
                    <a:pt x="433" y="941"/>
                    <a:pt x="436" y="934"/>
                  </a:cubicBezTo>
                  <a:cubicBezTo>
                    <a:pt x="438" y="924"/>
                    <a:pt x="439" y="920"/>
                    <a:pt x="440" y="920"/>
                  </a:cubicBezTo>
                  <a:lnTo>
                    <a:pt x="440" y="920"/>
                  </a:lnTo>
                  <a:cubicBezTo>
                    <a:pt x="440" y="920"/>
                    <a:pt x="439" y="922"/>
                    <a:pt x="439" y="926"/>
                  </a:cubicBezTo>
                  <a:cubicBezTo>
                    <a:pt x="437" y="935"/>
                    <a:pt x="437" y="940"/>
                    <a:pt x="437" y="940"/>
                  </a:cubicBezTo>
                  <a:cubicBezTo>
                    <a:pt x="438" y="940"/>
                    <a:pt x="440" y="936"/>
                    <a:pt x="443" y="928"/>
                  </a:cubicBezTo>
                  <a:cubicBezTo>
                    <a:pt x="446" y="920"/>
                    <a:pt x="448" y="916"/>
                    <a:pt x="448" y="916"/>
                  </a:cubicBezTo>
                  <a:lnTo>
                    <a:pt x="448" y="916"/>
                  </a:lnTo>
                  <a:cubicBezTo>
                    <a:pt x="448" y="916"/>
                    <a:pt x="447" y="920"/>
                    <a:pt x="445" y="928"/>
                  </a:cubicBezTo>
                  <a:cubicBezTo>
                    <a:pt x="442" y="937"/>
                    <a:pt x="441" y="945"/>
                    <a:pt x="442" y="946"/>
                  </a:cubicBezTo>
                  <a:lnTo>
                    <a:pt x="446" y="937"/>
                  </a:lnTo>
                  <a:cubicBezTo>
                    <a:pt x="448" y="928"/>
                    <a:pt x="450" y="924"/>
                    <a:pt x="451" y="924"/>
                  </a:cubicBezTo>
                  <a:cubicBezTo>
                    <a:pt x="452" y="924"/>
                    <a:pt x="452" y="927"/>
                    <a:pt x="451" y="931"/>
                  </a:cubicBezTo>
                  <a:cubicBezTo>
                    <a:pt x="449" y="935"/>
                    <a:pt x="449" y="937"/>
                    <a:pt x="450" y="937"/>
                  </a:cubicBezTo>
                  <a:cubicBezTo>
                    <a:pt x="451" y="937"/>
                    <a:pt x="453" y="935"/>
                    <a:pt x="455" y="932"/>
                  </a:cubicBezTo>
                  <a:cubicBezTo>
                    <a:pt x="458" y="933"/>
                    <a:pt x="459" y="934"/>
                    <a:pt x="457" y="942"/>
                  </a:cubicBezTo>
                  <a:cubicBezTo>
                    <a:pt x="454" y="950"/>
                    <a:pt x="453" y="954"/>
                    <a:pt x="453" y="954"/>
                  </a:cubicBezTo>
                  <a:cubicBezTo>
                    <a:pt x="453" y="954"/>
                    <a:pt x="455" y="951"/>
                    <a:pt x="458" y="943"/>
                  </a:cubicBezTo>
                  <a:cubicBezTo>
                    <a:pt x="460" y="939"/>
                    <a:pt x="461" y="937"/>
                    <a:pt x="462" y="937"/>
                  </a:cubicBezTo>
                  <a:cubicBezTo>
                    <a:pt x="463" y="937"/>
                    <a:pt x="463" y="939"/>
                    <a:pt x="463" y="944"/>
                  </a:cubicBezTo>
                  <a:cubicBezTo>
                    <a:pt x="462" y="949"/>
                    <a:pt x="462" y="951"/>
                    <a:pt x="462" y="951"/>
                  </a:cubicBezTo>
                  <a:cubicBezTo>
                    <a:pt x="463" y="951"/>
                    <a:pt x="464" y="949"/>
                    <a:pt x="466" y="945"/>
                  </a:cubicBezTo>
                  <a:cubicBezTo>
                    <a:pt x="470" y="928"/>
                    <a:pt x="474" y="919"/>
                    <a:pt x="471" y="919"/>
                  </a:cubicBezTo>
                  <a:cubicBezTo>
                    <a:pt x="470" y="919"/>
                    <a:pt x="470" y="919"/>
                    <a:pt x="473" y="910"/>
                  </a:cubicBezTo>
                  <a:lnTo>
                    <a:pt x="476" y="911"/>
                  </a:lnTo>
                  <a:cubicBezTo>
                    <a:pt x="476" y="911"/>
                    <a:pt x="477" y="911"/>
                    <a:pt x="477" y="911"/>
                  </a:cubicBezTo>
                  <a:cubicBezTo>
                    <a:pt x="478" y="911"/>
                    <a:pt x="480" y="911"/>
                    <a:pt x="484" y="905"/>
                  </a:cubicBezTo>
                  <a:cubicBezTo>
                    <a:pt x="489" y="899"/>
                    <a:pt x="493" y="886"/>
                    <a:pt x="491" y="886"/>
                  </a:cubicBezTo>
                  <a:cubicBezTo>
                    <a:pt x="491" y="886"/>
                    <a:pt x="490" y="887"/>
                    <a:pt x="489" y="888"/>
                  </a:cubicBezTo>
                  <a:lnTo>
                    <a:pt x="491" y="879"/>
                  </a:lnTo>
                  <a:cubicBezTo>
                    <a:pt x="495" y="866"/>
                    <a:pt x="496" y="860"/>
                    <a:pt x="495" y="860"/>
                  </a:cubicBezTo>
                  <a:lnTo>
                    <a:pt x="495" y="860"/>
                  </a:lnTo>
                  <a:cubicBezTo>
                    <a:pt x="494" y="860"/>
                    <a:pt x="491" y="866"/>
                    <a:pt x="487" y="878"/>
                  </a:cubicBezTo>
                  <a:cubicBezTo>
                    <a:pt x="483" y="892"/>
                    <a:pt x="481" y="898"/>
                    <a:pt x="481" y="898"/>
                  </a:cubicBezTo>
                  <a:cubicBezTo>
                    <a:pt x="480" y="898"/>
                    <a:pt x="481" y="894"/>
                    <a:pt x="483" y="886"/>
                  </a:cubicBezTo>
                  <a:cubicBezTo>
                    <a:pt x="488" y="869"/>
                    <a:pt x="487" y="869"/>
                    <a:pt x="485" y="869"/>
                  </a:cubicBezTo>
                  <a:cubicBezTo>
                    <a:pt x="484" y="868"/>
                    <a:pt x="484" y="868"/>
                    <a:pt x="486" y="860"/>
                  </a:cubicBezTo>
                  <a:cubicBezTo>
                    <a:pt x="489" y="851"/>
                    <a:pt x="491" y="842"/>
                    <a:pt x="489" y="842"/>
                  </a:cubicBezTo>
                  <a:cubicBezTo>
                    <a:pt x="489" y="842"/>
                    <a:pt x="488" y="841"/>
                    <a:pt x="488" y="841"/>
                  </a:cubicBezTo>
                  <a:cubicBezTo>
                    <a:pt x="487" y="841"/>
                    <a:pt x="487" y="843"/>
                    <a:pt x="485" y="850"/>
                  </a:cubicBezTo>
                  <a:cubicBezTo>
                    <a:pt x="485" y="853"/>
                    <a:pt x="484" y="855"/>
                    <a:pt x="483" y="855"/>
                  </a:cubicBezTo>
                  <a:cubicBezTo>
                    <a:pt x="482" y="855"/>
                    <a:pt x="482" y="851"/>
                    <a:pt x="485" y="840"/>
                  </a:cubicBezTo>
                  <a:cubicBezTo>
                    <a:pt x="485" y="836"/>
                    <a:pt x="486" y="834"/>
                    <a:pt x="485" y="834"/>
                  </a:cubicBezTo>
                  <a:lnTo>
                    <a:pt x="485" y="834"/>
                  </a:lnTo>
                  <a:cubicBezTo>
                    <a:pt x="485" y="834"/>
                    <a:pt x="484" y="838"/>
                    <a:pt x="480" y="847"/>
                  </a:cubicBezTo>
                  <a:cubicBezTo>
                    <a:pt x="478" y="856"/>
                    <a:pt x="476" y="860"/>
                    <a:pt x="475" y="860"/>
                  </a:cubicBezTo>
                  <a:cubicBezTo>
                    <a:pt x="474" y="860"/>
                    <a:pt x="474" y="855"/>
                    <a:pt x="476" y="846"/>
                  </a:cubicBezTo>
                  <a:lnTo>
                    <a:pt x="474" y="845"/>
                  </a:lnTo>
                  <a:cubicBezTo>
                    <a:pt x="471" y="845"/>
                    <a:pt x="469" y="853"/>
                    <a:pt x="467" y="862"/>
                  </a:cubicBezTo>
                  <a:cubicBezTo>
                    <a:pt x="464" y="872"/>
                    <a:pt x="462" y="876"/>
                    <a:pt x="462" y="876"/>
                  </a:cubicBezTo>
                  <a:cubicBezTo>
                    <a:pt x="462" y="876"/>
                    <a:pt x="462" y="874"/>
                    <a:pt x="463" y="870"/>
                  </a:cubicBezTo>
                  <a:cubicBezTo>
                    <a:pt x="464" y="863"/>
                    <a:pt x="465" y="858"/>
                    <a:pt x="466" y="852"/>
                  </a:cubicBezTo>
                  <a:cubicBezTo>
                    <a:pt x="469" y="844"/>
                    <a:pt x="467" y="843"/>
                    <a:pt x="466" y="843"/>
                  </a:cubicBezTo>
                  <a:cubicBezTo>
                    <a:pt x="465" y="843"/>
                    <a:pt x="465" y="842"/>
                    <a:pt x="464" y="842"/>
                  </a:cubicBezTo>
                  <a:cubicBezTo>
                    <a:pt x="463" y="842"/>
                    <a:pt x="461" y="844"/>
                    <a:pt x="459" y="850"/>
                  </a:cubicBezTo>
                  <a:cubicBezTo>
                    <a:pt x="460" y="845"/>
                    <a:pt x="460" y="846"/>
                    <a:pt x="461" y="841"/>
                  </a:cubicBezTo>
                  <a:cubicBezTo>
                    <a:pt x="461" y="841"/>
                    <a:pt x="461" y="837"/>
                    <a:pt x="461" y="837"/>
                  </a:cubicBezTo>
                  <a:lnTo>
                    <a:pt x="461" y="837"/>
                  </a:lnTo>
                  <a:cubicBezTo>
                    <a:pt x="461" y="837"/>
                    <a:pt x="461" y="838"/>
                    <a:pt x="460" y="841"/>
                  </a:cubicBezTo>
                  <a:cubicBezTo>
                    <a:pt x="460" y="841"/>
                    <a:pt x="459" y="841"/>
                    <a:pt x="458" y="831"/>
                  </a:cubicBezTo>
                  <a:cubicBezTo>
                    <a:pt x="458" y="829"/>
                    <a:pt x="458" y="828"/>
                    <a:pt x="457" y="828"/>
                  </a:cubicBezTo>
                  <a:cubicBezTo>
                    <a:pt x="455" y="828"/>
                    <a:pt x="449" y="840"/>
                    <a:pt x="448" y="855"/>
                  </a:cubicBezTo>
                  <a:lnTo>
                    <a:pt x="447" y="854"/>
                  </a:lnTo>
                  <a:cubicBezTo>
                    <a:pt x="445" y="854"/>
                    <a:pt x="442" y="862"/>
                    <a:pt x="442" y="862"/>
                  </a:cubicBezTo>
                  <a:cubicBezTo>
                    <a:pt x="441" y="869"/>
                    <a:pt x="439" y="870"/>
                    <a:pt x="438" y="870"/>
                  </a:cubicBezTo>
                  <a:cubicBezTo>
                    <a:pt x="437" y="870"/>
                    <a:pt x="437" y="870"/>
                    <a:pt x="437" y="870"/>
                  </a:cubicBezTo>
                  <a:cubicBezTo>
                    <a:pt x="437" y="870"/>
                    <a:pt x="439" y="861"/>
                    <a:pt x="442" y="853"/>
                  </a:cubicBezTo>
                  <a:cubicBezTo>
                    <a:pt x="448" y="838"/>
                    <a:pt x="450" y="829"/>
                    <a:pt x="449" y="829"/>
                  </a:cubicBezTo>
                  <a:lnTo>
                    <a:pt x="449" y="829"/>
                  </a:lnTo>
                  <a:cubicBezTo>
                    <a:pt x="448" y="829"/>
                    <a:pt x="447" y="831"/>
                    <a:pt x="445" y="835"/>
                  </a:cubicBezTo>
                  <a:lnTo>
                    <a:pt x="445" y="835"/>
                  </a:lnTo>
                  <a:cubicBezTo>
                    <a:pt x="445" y="835"/>
                    <a:pt x="445" y="835"/>
                    <a:pt x="445" y="835"/>
                  </a:cubicBezTo>
                  <a:cubicBezTo>
                    <a:pt x="446" y="831"/>
                    <a:pt x="446" y="828"/>
                    <a:pt x="445" y="828"/>
                  </a:cubicBezTo>
                  <a:cubicBezTo>
                    <a:pt x="444" y="828"/>
                    <a:pt x="443" y="830"/>
                    <a:pt x="440" y="834"/>
                  </a:cubicBezTo>
                  <a:cubicBezTo>
                    <a:pt x="436" y="841"/>
                    <a:pt x="431" y="849"/>
                    <a:pt x="429" y="858"/>
                  </a:cubicBezTo>
                  <a:cubicBezTo>
                    <a:pt x="427" y="865"/>
                    <a:pt x="426" y="865"/>
                    <a:pt x="426" y="865"/>
                  </a:cubicBezTo>
                  <a:cubicBezTo>
                    <a:pt x="426" y="865"/>
                    <a:pt x="425" y="865"/>
                    <a:pt x="425" y="865"/>
                  </a:cubicBezTo>
                  <a:cubicBezTo>
                    <a:pt x="424" y="865"/>
                    <a:pt x="424" y="865"/>
                    <a:pt x="427" y="856"/>
                  </a:cubicBezTo>
                  <a:cubicBezTo>
                    <a:pt x="429" y="848"/>
                    <a:pt x="429" y="843"/>
                    <a:pt x="428" y="843"/>
                  </a:cubicBezTo>
                  <a:lnTo>
                    <a:pt x="428" y="843"/>
                  </a:lnTo>
                  <a:cubicBezTo>
                    <a:pt x="428" y="843"/>
                    <a:pt x="425" y="847"/>
                    <a:pt x="422" y="855"/>
                  </a:cubicBezTo>
                  <a:lnTo>
                    <a:pt x="424" y="846"/>
                  </a:lnTo>
                  <a:cubicBezTo>
                    <a:pt x="427" y="840"/>
                    <a:pt x="428" y="833"/>
                    <a:pt x="424" y="833"/>
                  </a:cubicBezTo>
                  <a:cubicBezTo>
                    <a:pt x="423" y="833"/>
                    <a:pt x="421" y="834"/>
                    <a:pt x="419" y="835"/>
                  </a:cubicBezTo>
                  <a:cubicBezTo>
                    <a:pt x="413" y="833"/>
                    <a:pt x="409" y="832"/>
                    <a:pt x="411" y="823"/>
                  </a:cubicBezTo>
                  <a:cubicBezTo>
                    <a:pt x="411" y="821"/>
                    <a:pt x="411" y="821"/>
                    <a:pt x="411" y="821"/>
                  </a:cubicBezTo>
                  <a:lnTo>
                    <a:pt x="411" y="821"/>
                  </a:lnTo>
                  <a:cubicBezTo>
                    <a:pt x="409" y="821"/>
                    <a:pt x="401" y="833"/>
                    <a:pt x="394" y="845"/>
                  </a:cubicBezTo>
                  <a:cubicBezTo>
                    <a:pt x="397" y="837"/>
                    <a:pt x="395" y="836"/>
                    <a:pt x="393" y="835"/>
                  </a:cubicBezTo>
                  <a:cubicBezTo>
                    <a:pt x="388" y="834"/>
                    <a:pt x="388" y="834"/>
                    <a:pt x="391" y="825"/>
                  </a:cubicBezTo>
                  <a:cubicBezTo>
                    <a:pt x="394" y="817"/>
                    <a:pt x="396" y="813"/>
                    <a:pt x="396" y="813"/>
                  </a:cubicBezTo>
                  <a:lnTo>
                    <a:pt x="396" y="813"/>
                  </a:lnTo>
                  <a:cubicBezTo>
                    <a:pt x="395" y="813"/>
                    <a:pt x="394" y="817"/>
                    <a:pt x="390" y="825"/>
                  </a:cubicBezTo>
                  <a:cubicBezTo>
                    <a:pt x="387" y="831"/>
                    <a:pt x="385" y="833"/>
                    <a:pt x="384" y="833"/>
                  </a:cubicBezTo>
                  <a:cubicBezTo>
                    <a:pt x="382" y="833"/>
                    <a:pt x="383" y="825"/>
                    <a:pt x="386" y="815"/>
                  </a:cubicBezTo>
                  <a:cubicBezTo>
                    <a:pt x="388" y="806"/>
                    <a:pt x="387" y="806"/>
                    <a:pt x="385" y="805"/>
                  </a:cubicBezTo>
                  <a:cubicBezTo>
                    <a:pt x="382" y="810"/>
                    <a:pt x="380" y="811"/>
                    <a:pt x="378" y="811"/>
                  </a:cubicBezTo>
                  <a:cubicBezTo>
                    <a:pt x="377" y="811"/>
                    <a:pt x="376" y="811"/>
                    <a:pt x="375" y="810"/>
                  </a:cubicBezTo>
                  <a:cubicBezTo>
                    <a:pt x="374" y="810"/>
                    <a:pt x="373" y="810"/>
                    <a:pt x="373" y="810"/>
                  </a:cubicBezTo>
                  <a:cubicBezTo>
                    <a:pt x="370" y="810"/>
                    <a:pt x="369" y="813"/>
                    <a:pt x="365" y="825"/>
                  </a:cubicBezTo>
                  <a:cubicBezTo>
                    <a:pt x="361" y="838"/>
                    <a:pt x="359" y="841"/>
                    <a:pt x="357" y="841"/>
                  </a:cubicBezTo>
                  <a:cubicBezTo>
                    <a:pt x="357" y="841"/>
                    <a:pt x="356" y="841"/>
                    <a:pt x="356" y="841"/>
                  </a:cubicBezTo>
                  <a:cubicBezTo>
                    <a:pt x="355" y="841"/>
                    <a:pt x="353" y="840"/>
                    <a:pt x="356" y="832"/>
                  </a:cubicBezTo>
                  <a:cubicBezTo>
                    <a:pt x="356" y="832"/>
                    <a:pt x="357" y="823"/>
                    <a:pt x="355" y="822"/>
                  </a:cubicBezTo>
                  <a:cubicBezTo>
                    <a:pt x="354" y="822"/>
                    <a:pt x="353" y="821"/>
                    <a:pt x="355" y="813"/>
                  </a:cubicBezTo>
                  <a:cubicBezTo>
                    <a:pt x="355" y="813"/>
                    <a:pt x="356" y="804"/>
                    <a:pt x="353" y="803"/>
                  </a:cubicBezTo>
                  <a:cubicBezTo>
                    <a:pt x="350" y="801"/>
                    <a:pt x="347" y="800"/>
                    <a:pt x="350" y="793"/>
                  </a:cubicBezTo>
                  <a:cubicBezTo>
                    <a:pt x="350" y="792"/>
                    <a:pt x="349" y="792"/>
                    <a:pt x="349" y="792"/>
                  </a:cubicBezTo>
                  <a:cubicBezTo>
                    <a:pt x="348" y="792"/>
                    <a:pt x="348" y="794"/>
                    <a:pt x="346" y="800"/>
                  </a:cubicBezTo>
                  <a:cubicBezTo>
                    <a:pt x="344" y="806"/>
                    <a:pt x="342" y="811"/>
                    <a:pt x="339" y="811"/>
                  </a:cubicBezTo>
                  <a:cubicBezTo>
                    <a:pt x="338" y="811"/>
                    <a:pt x="337" y="809"/>
                    <a:pt x="336" y="806"/>
                  </a:cubicBezTo>
                  <a:cubicBezTo>
                    <a:pt x="335" y="806"/>
                    <a:pt x="334" y="805"/>
                    <a:pt x="333" y="805"/>
                  </a:cubicBezTo>
                  <a:cubicBezTo>
                    <a:pt x="330" y="805"/>
                    <a:pt x="328" y="807"/>
                    <a:pt x="326" y="812"/>
                  </a:cubicBezTo>
                  <a:cubicBezTo>
                    <a:pt x="325" y="812"/>
                    <a:pt x="325" y="812"/>
                    <a:pt x="327" y="803"/>
                  </a:cubicBezTo>
                  <a:cubicBezTo>
                    <a:pt x="330" y="794"/>
                    <a:pt x="330" y="789"/>
                    <a:pt x="329" y="789"/>
                  </a:cubicBezTo>
                  <a:cubicBezTo>
                    <a:pt x="328" y="789"/>
                    <a:pt x="325" y="793"/>
                    <a:pt x="321" y="800"/>
                  </a:cubicBezTo>
                  <a:cubicBezTo>
                    <a:pt x="320" y="805"/>
                    <a:pt x="319" y="807"/>
                    <a:pt x="319" y="807"/>
                  </a:cubicBezTo>
                  <a:cubicBezTo>
                    <a:pt x="318" y="807"/>
                    <a:pt x="318" y="804"/>
                    <a:pt x="319" y="799"/>
                  </a:cubicBezTo>
                  <a:lnTo>
                    <a:pt x="319" y="799"/>
                  </a:lnTo>
                  <a:cubicBezTo>
                    <a:pt x="319" y="799"/>
                    <a:pt x="317" y="799"/>
                    <a:pt x="313" y="807"/>
                  </a:cubicBezTo>
                  <a:cubicBezTo>
                    <a:pt x="311" y="811"/>
                    <a:pt x="310" y="813"/>
                    <a:pt x="309" y="813"/>
                  </a:cubicBezTo>
                  <a:cubicBezTo>
                    <a:pt x="309" y="813"/>
                    <a:pt x="309" y="811"/>
                    <a:pt x="309" y="806"/>
                  </a:cubicBezTo>
                  <a:cubicBezTo>
                    <a:pt x="311" y="797"/>
                    <a:pt x="310" y="797"/>
                    <a:pt x="309" y="796"/>
                  </a:cubicBezTo>
                  <a:cubicBezTo>
                    <a:pt x="307" y="799"/>
                    <a:pt x="304" y="800"/>
                    <a:pt x="301" y="800"/>
                  </a:cubicBezTo>
                  <a:cubicBezTo>
                    <a:pt x="294" y="800"/>
                    <a:pt x="287" y="795"/>
                    <a:pt x="288" y="789"/>
                  </a:cubicBezTo>
                  <a:lnTo>
                    <a:pt x="288" y="789"/>
                  </a:lnTo>
                  <a:cubicBezTo>
                    <a:pt x="285" y="795"/>
                    <a:pt x="284" y="796"/>
                    <a:pt x="284" y="796"/>
                  </a:cubicBezTo>
                  <a:cubicBezTo>
                    <a:pt x="284" y="796"/>
                    <a:pt x="283" y="796"/>
                    <a:pt x="283" y="796"/>
                  </a:cubicBezTo>
                  <a:cubicBezTo>
                    <a:pt x="284" y="789"/>
                    <a:pt x="284" y="787"/>
                    <a:pt x="284" y="787"/>
                  </a:cubicBezTo>
                  <a:lnTo>
                    <a:pt x="284" y="787"/>
                  </a:lnTo>
                  <a:cubicBezTo>
                    <a:pt x="283" y="787"/>
                    <a:pt x="280" y="793"/>
                    <a:pt x="277" y="804"/>
                  </a:cubicBezTo>
                  <a:lnTo>
                    <a:pt x="279" y="804"/>
                  </a:lnTo>
                  <a:lnTo>
                    <a:pt x="280" y="805"/>
                  </a:lnTo>
                  <a:cubicBezTo>
                    <a:pt x="278" y="812"/>
                    <a:pt x="276" y="816"/>
                    <a:pt x="275" y="816"/>
                  </a:cubicBezTo>
                  <a:cubicBezTo>
                    <a:pt x="274" y="816"/>
                    <a:pt x="274" y="809"/>
                    <a:pt x="279" y="795"/>
                  </a:cubicBezTo>
                  <a:cubicBezTo>
                    <a:pt x="280" y="786"/>
                    <a:pt x="281" y="782"/>
                    <a:pt x="281" y="782"/>
                  </a:cubicBezTo>
                  <a:lnTo>
                    <a:pt x="281" y="782"/>
                  </a:lnTo>
                  <a:cubicBezTo>
                    <a:pt x="280" y="782"/>
                    <a:pt x="278" y="786"/>
                    <a:pt x="275" y="794"/>
                  </a:cubicBezTo>
                  <a:cubicBezTo>
                    <a:pt x="272" y="802"/>
                    <a:pt x="270" y="806"/>
                    <a:pt x="269" y="806"/>
                  </a:cubicBezTo>
                  <a:cubicBezTo>
                    <a:pt x="268" y="806"/>
                    <a:pt x="269" y="801"/>
                    <a:pt x="271" y="793"/>
                  </a:cubicBezTo>
                  <a:cubicBezTo>
                    <a:pt x="274" y="784"/>
                    <a:pt x="275" y="780"/>
                    <a:pt x="275" y="780"/>
                  </a:cubicBezTo>
                  <a:lnTo>
                    <a:pt x="275" y="780"/>
                  </a:lnTo>
                  <a:cubicBezTo>
                    <a:pt x="275" y="780"/>
                    <a:pt x="273" y="784"/>
                    <a:pt x="270" y="791"/>
                  </a:cubicBezTo>
                  <a:cubicBezTo>
                    <a:pt x="262" y="809"/>
                    <a:pt x="257" y="819"/>
                    <a:pt x="255" y="819"/>
                  </a:cubicBezTo>
                  <a:cubicBezTo>
                    <a:pt x="254" y="819"/>
                    <a:pt x="255" y="812"/>
                    <a:pt x="259" y="797"/>
                  </a:cubicBezTo>
                  <a:cubicBezTo>
                    <a:pt x="265" y="780"/>
                    <a:pt x="266" y="772"/>
                    <a:pt x="264" y="771"/>
                  </a:cubicBezTo>
                  <a:lnTo>
                    <a:pt x="264" y="771"/>
                  </a:lnTo>
                  <a:cubicBezTo>
                    <a:pt x="263" y="771"/>
                    <a:pt x="261" y="779"/>
                    <a:pt x="258" y="788"/>
                  </a:cubicBezTo>
                  <a:cubicBezTo>
                    <a:pt x="256" y="796"/>
                    <a:pt x="255" y="801"/>
                    <a:pt x="254" y="801"/>
                  </a:cubicBezTo>
                  <a:cubicBezTo>
                    <a:pt x="254" y="801"/>
                    <a:pt x="254" y="796"/>
                    <a:pt x="255" y="787"/>
                  </a:cubicBezTo>
                  <a:cubicBezTo>
                    <a:pt x="257" y="771"/>
                    <a:pt x="257" y="764"/>
                    <a:pt x="254" y="764"/>
                  </a:cubicBezTo>
                  <a:cubicBezTo>
                    <a:pt x="252" y="764"/>
                    <a:pt x="250" y="767"/>
                    <a:pt x="246" y="773"/>
                  </a:cubicBezTo>
                  <a:cubicBezTo>
                    <a:pt x="241" y="780"/>
                    <a:pt x="237" y="784"/>
                    <a:pt x="235" y="784"/>
                  </a:cubicBezTo>
                  <a:cubicBezTo>
                    <a:pt x="233" y="784"/>
                    <a:pt x="235" y="780"/>
                    <a:pt x="240" y="772"/>
                  </a:cubicBezTo>
                  <a:cubicBezTo>
                    <a:pt x="246" y="763"/>
                    <a:pt x="248" y="759"/>
                    <a:pt x="247" y="759"/>
                  </a:cubicBezTo>
                  <a:lnTo>
                    <a:pt x="247" y="759"/>
                  </a:lnTo>
                  <a:cubicBezTo>
                    <a:pt x="246" y="759"/>
                    <a:pt x="245" y="761"/>
                    <a:pt x="243" y="763"/>
                  </a:cubicBezTo>
                  <a:lnTo>
                    <a:pt x="236" y="761"/>
                  </a:lnTo>
                  <a:cubicBezTo>
                    <a:pt x="235" y="761"/>
                    <a:pt x="230" y="768"/>
                    <a:pt x="226" y="777"/>
                  </a:cubicBezTo>
                  <a:cubicBezTo>
                    <a:pt x="230" y="765"/>
                    <a:pt x="232" y="758"/>
                    <a:pt x="230" y="758"/>
                  </a:cubicBezTo>
                  <a:cubicBezTo>
                    <a:pt x="229" y="758"/>
                    <a:pt x="229" y="758"/>
                    <a:pt x="228" y="759"/>
                  </a:cubicBezTo>
                  <a:cubicBezTo>
                    <a:pt x="226" y="761"/>
                    <a:pt x="225" y="763"/>
                    <a:pt x="222" y="766"/>
                  </a:cubicBezTo>
                  <a:lnTo>
                    <a:pt x="219" y="764"/>
                  </a:lnTo>
                  <a:cubicBezTo>
                    <a:pt x="218" y="764"/>
                    <a:pt x="218" y="764"/>
                    <a:pt x="212" y="771"/>
                  </a:cubicBezTo>
                  <a:cubicBezTo>
                    <a:pt x="211" y="773"/>
                    <a:pt x="210" y="774"/>
                    <a:pt x="209" y="774"/>
                  </a:cubicBezTo>
                  <a:cubicBezTo>
                    <a:pt x="208" y="774"/>
                    <a:pt x="210" y="768"/>
                    <a:pt x="212" y="762"/>
                  </a:cubicBezTo>
                  <a:cubicBezTo>
                    <a:pt x="215" y="757"/>
                    <a:pt x="217" y="750"/>
                    <a:pt x="217" y="750"/>
                  </a:cubicBezTo>
                  <a:lnTo>
                    <a:pt x="217" y="750"/>
                  </a:lnTo>
                  <a:cubicBezTo>
                    <a:pt x="216" y="750"/>
                    <a:pt x="216" y="751"/>
                    <a:pt x="215" y="753"/>
                  </a:cubicBezTo>
                  <a:cubicBezTo>
                    <a:pt x="209" y="761"/>
                    <a:pt x="202" y="768"/>
                    <a:pt x="196" y="775"/>
                  </a:cubicBezTo>
                  <a:cubicBezTo>
                    <a:pt x="194" y="776"/>
                    <a:pt x="193" y="777"/>
                    <a:pt x="192" y="777"/>
                  </a:cubicBezTo>
                  <a:cubicBezTo>
                    <a:pt x="191" y="777"/>
                    <a:pt x="194" y="772"/>
                    <a:pt x="199" y="767"/>
                  </a:cubicBezTo>
                  <a:cubicBezTo>
                    <a:pt x="202" y="762"/>
                    <a:pt x="204" y="757"/>
                    <a:pt x="206" y="750"/>
                  </a:cubicBezTo>
                  <a:cubicBezTo>
                    <a:pt x="205" y="750"/>
                    <a:pt x="205" y="750"/>
                    <a:pt x="205" y="750"/>
                  </a:cubicBezTo>
                  <a:cubicBezTo>
                    <a:pt x="203" y="750"/>
                    <a:pt x="201" y="751"/>
                    <a:pt x="197" y="757"/>
                  </a:cubicBezTo>
                  <a:cubicBezTo>
                    <a:pt x="195" y="759"/>
                    <a:pt x="192" y="760"/>
                    <a:pt x="190" y="760"/>
                  </a:cubicBezTo>
                  <a:cubicBezTo>
                    <a:pt x="186" y="760"/>
                    <a:pt x="184" y="757"/>
                    <a:pt x="187" y="752"/>
                  </a:cubicBezTo>
                  <a:lnTo>
                    <a:pt x="184" y="750"/>
                  </a:lnTo>
                  <a:cubicBezTo>
                    <a:pt x="183" y="750"/>
                    <a:pt x="177" y="755"/>
                    <a:pt x="175" y="755"/>
                  </a:cubicBezTo>
                  <a:cubicBezTo>
                    <a:pt x="174" y="755"/>
                    <a:pt x="174" y="754"/>
                    <a:pt x="174" y="754"/>
                  </a:cubicBezTo>
                  <a:cubicBezTo>
                    <a:pt x="174" y="754"/>
                    <a:pt x="174" y="754"/>
                    <a:pt x="174" y="754"/>
                  </a:cubicBezTo>
                  <a:cubicBezTo>
                    <a:pt x="173" y="754"/>
                    <a:pt x="171" y="755"/>
                    <a:pt x="166" y="759"/>
                  </a:cubicBezTo>
                  <a:cubicBezTo>
                    <a:pt x="164" y="758"/>
                    <a:pt x="163" y="757"/>
                    <a:pt x="170" y="751"/>
                  </a:cubicBezTo>
                  <a:lnTo>
                    <a:pt x="170" y="751"/>
                  </a:lnTo>
                  <a:cubicBezTo>
                    <a:pt x="163" y="756"/>
                    <a:pt x="159" y="759"/>
                    <a:pt x="158" y="759"/>
                  </a:cubicBezTo>
                  <a:cubicBezTo>
                    <a:pt x="158" y="759"/>
                    <a:pt x="160" y="756"/>
                    <a:pt x="166" y="749"/>
                  </a:cubicBezTo>
                  <a:cubicBezTo>
                    <a:pt x="173" y="742"/>
                    <a:pt x="177" y="739"/>
                    <a:pt x="176" y="739"/>
                  </a:cubicBezTo>
                  <a:lnTo>
                    <a:pt x="176" y="739"/>
                  </a:lnTo>
                  <a:cubicBezTo>
                    <a:pt x="176" y="739"/>
                    <a:pt x="172" y="742"/>
                    <a:pt x="165" y="748"/>
                  </a:cubicBezTo>
                  <a:cubicBezTo>
                    <a:pt x="162" y="750"/>
                    <a:pt x="160" y="752"/>
                    <a:pt x="159" y="752"/>
                  </a:cubicBezTo>
                  <a:cubicBezTo>
                    <a:pt x="159" y="752"/>
                    <a:pt x="160" y="750"/>
                    <a:pt x="163" y="745"/>
                  </a:cubicBezTo>
                  <a:cubicBezTo>
                    <a:pt x="167" y="742"/>
                    <a:pt x="168" y="741"/>
                    <a:pt x="167" y="741"/>
                  </a:cubicBezTo>
                  <a:cubicBezTo>
                    <a:pt x="167" y="741"/>
                    <a:pt x="165" y="742"/>
                    <a:pt x="162" y="744"/>
                  </a:cubicBezTo>
                  <a:cubicBezTo>
                    <a:pt x="154" y="750"/>
                    <a:pt x="147" y="754"/>
                    <a:pt x="145" y="754"/>
                  </a:cubicBezTo>
                  <a:cubicBezTo>
                    <a:pt x="143" y="754"/>
                    <a:pt x="145" y="752"/>
                    <a:pt x="151" y="747"/>
                  </a:cubicBezTo>
                  <a:cubicBezTo>
                    <a:pt x="151" y="747"/>
                    <a:pt x="151" y="746"/>
                    <a:pt x="150" y="746"/>
                  </a:cubicBezTo>
                  <a:cubicBezTo>
                    <a:pt x="149" y="746"/>
                    <a:pt x="147" y="747"/>
                    <a:pt x="142" y="750"/>
                  </a:cubicBezTo>
                  <a:cubicBezTo>
                    <a:pt x="134" y="754"/>
                    <a:pt x="130" y="756"/>
                    <a:pt x="130" y="756"/>
                  </a:cubicBezTo>
                  <a:cubicBezTo>
                    <a:pt x="129" y="756"/>
                    <a:pt x="133" y="754"/>
                    <a:pt x="141" y="748"/>
                  </a:cubicBezTo>
                  <a:cubicBezTo>
                    <a:pt x="147" y="741"/>
                    <a:pt x="150" y="738"/>
                    <a:pt x="149" y="738"/>
                  </a:cubicBezTo>
                  <a:cubicBezTo>
                    <a:pt x="147" y="738"/>
                    <a:pt x="143" y="740"/>
                    <a:pt x="136" y="744"/>
                  </a:cubicBezTo>
                  <a:cubicBezTo>
                    <a:pt x="136" y="744"/>
                    <a:pt x="134" y="746"/>
                    <a:pt x="132" y="746"/>
                  </a:cubicBezTo>
                  <a:cubicBezTo>
                    <a:pt x="131" y="746"/>
                    <a:pt x="131" y="745"/>
                    <a:pt x="134" y="742"/>
                  </a:cubicBezTo>
                  <a:cubicBezTo>
                    <a:pt x="138" y="736"/>
                    <a:pt x="140" y="728"/>
                    <a:pt x="135" y="728"/>
                  </a:cubicBezTo>
                  <a:cubicBezTo>
                    <a:pt x="133" y="728"/>
                    <a:pt x="131" y="729"/>
                    <a:pt x="127" y="732"/>
                  </a:cubicBezTo>
                  <a:lnTo>
                    <a:pt x="125" y="729"/>
                  </a:lnTo>
                  <a:cubicBezTo>
                    <a:pt x="129" y="724"/>
                    <a:pt x="130" y="721"/>
                    <a:pt x="127" y="721"/>
                  </a:cubicBezTo>
                  <a:cubicBezTo>
                    <a:pt x="126" y="721"/>
                    <a:pt x="124" y="722"/>
                    <a:pt x="121" y="723"/>
                  </a:cubicBezTo>
                  <a:lnTo>
                    <a:pt x="114" y="725"/>
                  </a:lnTo>
                  <a:cubicBezTo>
                    <a:pt x="120" y="722"/>
                    <a:pt x="128" y="715"/>
                    <a:pt x="127" y="714"/>
                  </a:cubicBezTo>
                  <a:cubicBezTo>
                    <a:pt x="127" y="714"/>
                    <a:pt x="126" y="713"/>
                    <a:pt x="126" y="713"/>
                  </a:cubicBezTo>
                  <a:cubicBezTo>
                    <a:pt x="125" y="713"/>
                    <a:pt x="123" y="714"/>
                    <a:pt x="118" y="716"/>
                  </a:cubicBezTo>
                  <a:cubicBezTo>
                    <a:pt x="115" y="720"/>
                    <a:pt x="113" y="721"/>
                    <a:pt x="111" y="721"/>
                  </a:cubicBezTo>
                  <a:cubicBezTo>
                    <a:pt x="111" y="721"/>
                    <a:pt x="110" y="720"/>
                    <a:pt x="110" y="720"/>
                  </a:cubicBezTo>
                  <a:cubicBezTo>
                    <a:pt x="109" y="717"/>
                    <a:pt x="116" y="712"/>
                    <a:pt x="124" y="708"/>
                  </a:cubicBezTo>
                  <a:lnTo>
                    <a:pt x="124" y="706"/>
                  </a:lnTo>
                  <a:cubicBezTo>
                    <a:pt x="116" y="710"/>
                    <a:pt x="111" y="712"/>
                    <a:pt x="110" y="712"/>
                  </a:cubicBezTo>
                  <a:cubicBezTo>
                    <a:pt x="109" y="712"/>
                    <a:pt x="111" y="711"/>
                    <a:pt x="115" y="708"/>
                  </a:cubicBezTo>
                  <a:cubicBezTo>
                    <a:pt x="123" y="704"/>
                    <a:pt x="121" y="702"/>
                    <a:pt x="121" y="701"/>
                  </a:cubicBezTo>
                  <a:lnTo>
                    <a:pt x="121" y="701"/>
                  </a:lnTo>
                  <a:cubicBezTo>
                    <a:pt x="119" y="701"/>
                    <a:pt x="118" y="702"/>
                    <a:pt x="118" y="702"/>
                  </a:cubicBezTo>
                  <a:cubicBezTo>
                    <a:pt x="116" y="702"/>
                    <a:pt x="119" y="700"/>
                    <a:pt x="120" y="700"/>
                  </a:cubicBezTo>
                  <a:cubicBezTo>
                    <a:pt x="121" y="700"/>
                    <a:pt x="121" y="700"/>
                    <a:pt x="121" y="701"/>
                  </a:cubicBezTo>
                  <a:lnTo>
                    <a:pt x="129" y="697"/>
                  </a:lnTo>
                  <a:cubicBezTo>
                    <a:pt x="132" y="695"/>
                    <a:pt x="132" y="694"/>
                    <a:pt x="131" y="694"/>
                  </a:cubicBezTo>
                  <a:cubicBezTo>
                    <a:pt x="130" y="694"/>
                    <a:pt x="125" y="696"/>
                    <a:pt x="120" y="698"/>
                  </a:cubicBezTo>
                  <a:lnTo>
                    <a:pt x="119" y="696"/>
                  </a:lnTo>
                  <a:cubicBezTo>
                    <a:pt x="119" y="695"/>
                    <a:pt x="119" y="694"/>
                    <a:pt x="118" y="694"/>
                  </a:cubicBezTo>
                  <a:cubicBezTo>
                    <a:pt x="116" y="694"/>
                    <a:pt x="114" y="695"/>
                    <a:pt x="110" y="697"/>
                  </a:cubicBezTo>
                  <a:cubicBezTo>
                    <a:pt x="104" y="700"/>
                    <a:pt x="98" y="702"/>
                    <a:pt x="95" y="702"/>
                  </a:cubicBezTo>
                  <a:cubicBezTo>
                    <a:pt x="94" y="702"/>
                    <a:pt x="94" y="702"/>
                    <a:pt x="93" y="702"/>
                  </a:cubicBezTo>
                  <a:cubicBezTo>
                    <a:pt x="91" y="703"/>
                    <a:pt x="90" y="703"/>
                    <a:pt x="90" y="703"/>
                  </a:cubicBezTo>
                  <a:cubicBezTo>
                    <a:pt x="90" y="703"/>
                    <a:pt x="92" y="701"/>
                    <a:pt x="93" y="701"/>
                  </a:cubicBezTo>
                  <a:cubicBezTo>
                    <a:pt x="93" y="701"/>
                    <a:pt x="93" y="702"/>
                    <a:pt x="93" y="702"/>
                  </a:cubicBezTo>
                  <a:cubicBezTo>
                    <a:pt x="102" y="699"/>
                    <a:pt x="110" y="696"/>
                    <a:pt x="110" y="694"/>
                  </a:cubicBezTo>
                  <a:cubicBezTo>
                    <a:pt x="109" y="693"/>
                    <a:pt x="118" y="689"/>
                    <a:pt x="118" y="689"/>
                  </a:cubicBezTo>
                  <a:cubicBezTo>
                    <a:pt x="132" y="685"/>
                    <a:pt x="127" y="682"/>
                    <a:pt x="119" y="682"/>
                  </a:cubicBezTo>
                  <a:cubicBezTo>
                    <a:pt x="118" y="682"/>
                    <a:pt x="117" y="682"/>
                    <a:pt x="116" y="683"/>
                  </a:cubicBezTo>
                  <a:cubicBezTo>
                    <a:pt x="111" y="683"/>
                    <a:pt x="108" y="683"/>
                    <a:pt x="106" y="683"/>
                  </a:cubicBezTo>
                  <a:cubicBezTo>
                    <a:pt x="100" y="683"/>
                    <a:pt x="102" y="681"/>
                    <a:pt x="115" y="678"/>
                  </a:cubicBezTo>
                  <a:cubicBezTo>
                    <a:pt x="122" y="676"/>
                    <a:pt x="123" y="675"/>
                    <a:pt x="120" y="675"/>
                  </a:cubicBezTo>
                  <a:cubicBezTo>
                    <a:pt x="117" y="675"/>
                    <a:pt x="104" y="677"/>
                    <a:pt x="89" y="680"/>
                  </a:cubicBezTo>
                  <a:lnTo>
                    <a:pt x="63" y="685"/>
                  </a:lnTo>
                  <a:lnTo>
                    <a:pt x="89" y="678"/>
                  </a:lnTo>
                  <a:cubicBezTo>
                    <a:pt x="123" y="667"/>
                    <a:pt x="123" y="668"/>
                    <a:pt x="106" y="667"/>
                  </a:cubicBezTo>
                  <a:cubicBezTo>
                    <a:pt x="97" y="665"/>
                    <a:pt x="97" y="665"/>
                    <a:pt x="106" y="664"/>
                  </a:cubicBezTo>
                  <a:cubicBezTo>
                    <a:pt x="114" y="661"/>
                    <a:pt x="114" y="660"/>
                    <a:pt x="114" y="655"/>
                  </a:cubicBezTo>
                  <a:cubicBezTo>
                    <a:pt x="115" y="651"/>
                    <a:pt x="115" y="649"/>
                    <a:pt x="110" y="649"/>
                  </a:cubicBezTo>
                  <a:cubicBezTo>
                    <a:pt x="109" y="649"/>
                    <a:pt x="107" y="649"/>
                    <a:pt x="106" y="649"/>
                  </a:cubicBezTo>
                  <a:lnTo>
                    <a:pt x="106" y="646"/>
                  </a:lnTo>
                  <a:cubicBezTo>
                    <a:pt x="117" y="643"/>
                    <a:pt x="118" y="642"/>
                    <a:pt x="112" y="642"/>
                  </a:cubicBezTo>
                  <a:cubicBezTo>
                    <a:pt x="109" y="642"/>
                    <a:pt x="104" y="642"/>
                    <a:pt x="98" y="643"/>
                  </a:cubicBezTo>
                  <a:cubicBezTo>
                    <a:pt x="98" y="643"/>
                    <a:pt x="98" y="642"/>
                    <a:pt x="98" y="640"/>
                  </a:cubicBezTo>
                  <a:lnTo>
                    <a:pt x="107" y="639"/>
                  </a:lnTo>
                  <a:cubicBezTo>
                    <a:pt x="116" y="639"/>
                    <a:pt x="116" y="635"/>
                    <a:pt x="119" y="622"/>
                  </a:cubicBezTo>
                  <a:cubicBezTo>
                    <a:pt x="125" y="609"/>
                    <a:pt x="125" y="606"/>
                    <a:pt x="107" y="605"/>
                  </a:cubicBezTo>
                  <a:cubicBezTo>
                    <a:pt x="95" y="603"/>
                    <a:pt x="92" y="601"/>
                    <a:pt x="98" y="601"/>
                  </a:cubicBezTo>
                  <a:cubicBezTo>
                    <a:pt x="100" y="601"/>
                    <a:pt x="103" y="601"/>
                    <a:pt x="108" y="602"/>
                  </a:cubicBezTo>
                  <a:cubicBezTo>
                    <a:pt x="111" y="602"/>
                    <a:pt x="113" y="602"/>
                    <a:pt x="116" y="602"/>
                  </a:cubicBezTo>
                  <a:cubicBezTo>
                    <a:pt x="121" y="602"/>
                    <a:pt x="124" y="601"/>
                    <a:pt x="118" y="601"/>
                  </a:cubicBezTo>
                  <a:cubicBezTo>
                    <a:pt x="118" y="601"/>
                    <a:pt x="119" y="597"/>
                    <a:pt x="128" y="597"/>
                  </a:cubicBezTo>
                  <a:cubicBezTo>
                    <a:pt x="147" y="595"/>
                    <a:pt x="139" y="593"/>
                    <a:pt x="130" y="591"/>
                  </a:cubicBezTo>
                  <a:cubicBezTo>
                    <a:pt x="113" y="589"/>
                    <a:pt x="121" y="589"/>
                    <a:pt x="130" y="589"/>
                  </a:cubicBezTo>
                  <a:cubicBezTo>
                    <a:pt x="136" y="589"/>
                    <a:pt x="140" y="590"/>
                    <a:pt x="143" y="590"/>
                  </a:cubicBezTo>
                  <a:cubicBezTo>
                    <a:pt x="145" y="590"/>
                    <a:pt x="145" y="589"/>
                    <a:pt x="141" y="588"/>
                  </a:cubicBezTo>
                  <a:cubicBezTo>
                    <a:pt x="134" y="586"/>
                    <a:pt x="129" y="577"/>
                    <a:pt x="137" y="577"/>
                  </a:cubicBezTo>
                  <a:cubicBezTo>
                    <a:pt x="139" y="577"/>
                    <a:pt x="141" y="577"/>
                    <a:pt x="144" y="578"/>
                  </a:cubicBezTo>
                  <a:lnTo>
                    <a:pt x="145" y="575"/>
                  </a:lnTo>
                  <a:cubicBezTo>
                    <a:pt x="137" y="573"/>
                    <a:pt x="138" y="569"/>
                    <a:pt x="139" y="567"/>
                  </a:cubicBezTo>
                  <a:cubicBezTo>
                    <a:pt x="139" y="565"/>
                    <a:pt x="140" y="564"/>
                    <a:pt x="142" y="564"/>
                  </a:cubicBezTo>
                  <a:cubicBezTo>
                    <a:pt x="144" y="564"/>
                    <a:pt x="146" y="564"/>
                    <a:pt x="148" y="565"/>
                  </a:cubicBezTo>
                  <a:cubicBezTo>
                    <a:pt x="152" y="567"/>
                    <a:pt x="154" y="568"/>
                    <a:pt x="155" y="568"/>
                  </a:cubicBezTo>
                  <a:cubicBezTo>
                    <a:pt x="156" y="568"/>
                    <a:pt x="154" y="566"/>
                    <a:pt x="150" y="563"/>
                  </a:cubicBezTo>
                  <a:cubicBezTo>
                    <a:pt x="151" y="560"/>
                    <a:pt x="134" y="554"/>
                    <a:pt x="135" y="552"/>
                  </a:cubicBezTo>
                  <a:cubicBezTo>
                    <a:pt x="126" y="550"/>
                    <a:pt x="118" y="546"/>
                    <a:pt x="119" y="545"/>
                  </a:cubicBezTo>
                  <a:lnTo>
                    <a:pt x="119" y="545"/>
                  </a:lnTo>
                  <a:lnTo>
                    <a:pt x="127" y="547"/>
                  </a:lnTo>
                  <a:lnTo>
                    <a:pt x="144" y="552"/>
                  </a:lnTo>
                  <a:cubicBezTo>
                    <a:pt x="145" y="551"/>
                    <a:pt x="145" y="549"/>
                    <a:pt x="137" y="547"/>
                  </a:cubicBezTo>
                  <a:lnTo>
                    <a:pt x="137" y="547"/>
                  </a:lnTo>
                  <a:cubicBezTo>
                    <a:pt x="139" y="547"/>
                    <a:pt x="141" y="547"/>
                    <a:pt x="142" y="547"/>
                  </a:cubicBezTo>
                  <a:cubicBezTo>
                    <a:pt x="146" y="547"/>
                    <a:pt x="146" y="546"/>
                    <a:pt x="147" y="543"/>
                  </a:cubicBezTo>
                  <a:cubicBezTo>
                    <a:pt x="148" y="541"/>
                    <a:pt x="150" y="538"/>
                    <a:pt x="142" y="533"/>
                  </a:cubicBezTo>
                  <a:lnTo>
                    <a:pt x="142" y="533"/>
                  </a:lnTo>
                  <a:cubicBezTo>
                    <a:pt x="145" y="534"/>
                    <a:pt x="148" y="535"/>
                    <a:pt x="150" y="535"/>
                  </a:cubicBezTo>
                  <a:cubicBezTo>
                    <a:pt x="159" y="535"/>
                    <a:pt x="159" y="528"/>
                    <a:pt x="145" y="522"/>
                  </a:cubicBezTo>
                  <a:cubicBezTo>
                    <a:pt x="139" y="520"/>
                    <a:pt x="137" y="519"/>
                    <a:pt x="142" y="519"/>
                  </a:cubicBezTo>
                  <a:cubicBezTo>
                    <a:pt x="143" y="519"/>
                    <a:pt x="145" y="519"/>
                    <a:pt x="146" y="519"/>
                  </a:cubicBezTo>
                  <a:cubicBezTo>
                    <a:pt x="149" y="519"/>
                    <a:pt x="152" y="519"/>
                    <a:pt x="152" y="519"/>
                  </a:cubicBezTo>
                  <a:cubicBezTo>
                    <a:pt x="154" y="519"/>
                    <a:pt x="152" y="519"/>
                    <a:pt x="147" y="517"/>
                  </a:cubicBezTo>
                  <a:cubicBezTo>
                    <a:pt x="143" y="514"/>
                    <a:pt x="144" y="513"/>
                    <a:pt x="147" y="513"/>
                  </a:cubicBezTo>
                  <a:cubicBezTo>
                    <a:pt x="149" y="513"/>
                    <a:pt x="153" y="514"/>
                    <a:pt x="157" y="514"/>
                  </a:cubicBezTo>
                  <a:cubicBezTo>
                    <a:pt x="164" y="516"/>
                    <a:pt x="168" y="517"/>
                    <a:pt x="170" y="517"/>
                  </a:cubicBezTo>
                  <a:cubicBezTo>
                    <a:pt x="174" y="517"/>
                    <a:pt x="172" y="515"/>
                    <a:pt x="167" y="513"/>
                  </a:cubicBezTo>
                  <a:cubicBezTo>
                    <a:pt x="160" y="508"/>
                    <a:pt x="161" y="504"/>
                    <a:pt x="162" y="503"/>
                  </a:cubicBezTo>
                  <a:cubicBezTo>
                    <a:pt x="154" y="497"/>
                    <a:pt x="155" y="496"/>
                    <a:pt x="146" y="495"/>
                  </a:cubicBezTo>
                  <a:cubicBezTo>
                    <a:pt x="141" y="493"/>
                    <a:pt x="135" y="491"/>
                    <a:pt x="129" y="489"/>
                  </a:cubicBezTo>
                  <a:cubicBezTo>
                    <a:pt x="126" y="486"/>
                    <a:pt x="126" y="485"/>
                    <a:pt x="127" y="485"/>
                  </a:cubicBezTo>
                  <a:cubicBezTo>
                    <a:pt x="128" y="485"/>
                    <a:pt x="130" y="486"/>
                    <a:pt x="130" y="487"/>
                  </a:cubicBezTo>
                  <a:cubicBezTo>
                    <a:pt x="137" y="492"/>
                    <a:pt x="138" y="491"/>
                    <a:pt x="147" y="492"/>
                  </a:cubicBezTo>
                  <a:cubicBezTo>
                    <a:pt x="149" y="492"/>
                    <a:pt x="150" y="492"/>
                    <a:pt x="151" y="492"/>
                  </a:cubicBezTo>
                  <a:cubicBezTo>
                    <a:pt x="156" y="492"/>
                    <a:pt x="156" y="490"/>
                    <a:pt x="157" y="489"/>
                  </a:cubicBezTo>
                  <a:lnTo>
                    <a:pt x="160" y="483"/>
                  </a:lnTo>
                  <a:cubicBezTo>
                    <a:pt x="170" y="482"/>
                    <a:pt x="170" y="480"/>
                    <a:pt x="162" y="477"/>
                  </a:cubicBezTo>
                  <a:lnTo>
                    <a:pt x="153" y="475"/>
                  </a:lnTo>
                  <a:lnTo>
                    <a:pt x="153" y="475"/>
                  </a:lnTo>
                  <a:cubicBezTo>
                    <a:pt x="154" y="475"/>
                    <a:pt x="156" y="476"/>
                    <a:pt x="157" y="476"/>
                  </a:cubicBezTo>
                  <a:cubicBezTo>
                    <a:pt x="171" y="476"/>
                    <a:pt x="175" y="462"/>
                    <a:pt x="160" y="456"/>
                  </a:cubicBezTo>
                  <a:lnTo>
                    <a:pt x="160" y="456"/>
                  </a:lnTo>
                  <a:lnTo>
                    <a:pt x="169" y="458"/>
                  </a:lnTo>
                  <a:cubicBezTo>
                    <a:pt x="172" y="459"/>
                    <a:pt x="173" y="459"/>
                    <a:pt x="175" y="459"/>
                  </a:cubicBezTo>
                  <a:cubicBezTo>
                    <a:pt x="177" y="459"/>
                    <a:pt x="177" y="458"/>
                    <a:pt x="178" y="457"/>
                  </a:cubicBezTo>
                  <a:cubicBezTo>
                    <a:pt x="179" y="455"/>
                    <a:pt x="172" y="447"/>
                    <a:pt x="174" y="443"/>
                  </a:cubicBezTo>
                  <a:cubicBezTo>
                    <a:pt x="175" y="437"/>
                    <a:pt x="178" y="432"/>
                    <a:pt x="169" y="430"/>
                  </a:cubicBezTo>
                  <a:cubicBezTo>
                    <a:pt x="169" y="429"/>
                    <a:pt x="169" y="429"/>
                    <a:pt x="170" y="429"/>
                  </a:cubicBezTo>
                  <a:cubicBezTo>
                    <a:pt x="171" y="429"/>
                    <a:pt x="173" y="429"/>
                    <a:pt x="178" y="431"/>
                  </a:cubicBezTo>
                  <a:cubicBezTo>
                    <a:pt x="182" y="433"/>
                    <a:pt x="184" y="434"/>
                    <a:pt x="185" y="434"/>
                  </a:cubicBezTo>
                  <a:cubicBezTo>
                    <a:pt x="186" y="434"/>
                    <a:pt x="187" y="433"/>
                    <a:pt x="187" y="432"/>
                  </a:cubicBezTo>
                  <a:cubicBezTo>
                    <a:pt x="188" y="430"/>
                    <a:pt x="179" y="428"/>
                    <a:pt x="171" y="426"/>
                  </a:cubicBezTo>
                  <a:cubicBezTo>
                    <a:pt x="162" y="422"/>
                    <a:pt x="163" y="421"/>
                    <a:pt x="172" y="421"/>
                  </a:cubicBezTo>
                  <a:cubicBezTo>
                    <a:pt x="182" y="421"/>
                    <a:pt x="183" y="414"/>
                    <a:pt x="176" y="409"/>
                  </a:cubicBezTo>
                  <a:cubicBezTo>
                    <a:pt x="176" y="408"/>
                    <a:pt x="177" y="408"/>
                    <a:pt x="179" y="408"/>
                  </a:cubicBezTo>
                  <a:cubicBezTo>
                    <a:pt x="180" y="408"/>
                    <a:pt x="182" y="408"/>
                    <a:pt x="185" y="409"/>
                  </a:cubicBezTo>
                  <a:cubicBezTo>
                    <a:pt x="188" y="409"/>
                    <a:pt x="190" y="409"/>
                    <a:pt x="192" y="409"/>
                  </a:cubicBezTo>
                  <a:cubicBezTo>
                    <a:pt x="198" y="409"/>
                    <a:pt x="200" y="408"/>
                    <a:pt x="188" y="402"/>
                  </a:cubicBezTo>
                  <a:cubicBezTo>
                    <a:pt x="188" y="401"/>
                    <a:pt x="188" y="401"/>
                    <a:pt x="189" y="401"/>
                  </a:cubicBezTo>
                  <a:cubicBezTo>
                    <a:pt x="190" y="401"/>
                    <a:pt x="192" y="401"/>
                    <a:pt x="197" y="403"/>
                  </a:cubicBezTo>
                  <a:cubicBezTo>
                    <a:pt x="201" y="404"/>
                    <a:pt x="205" y="405"/>
                    <a:pt x="207" y="405"/>
                  </a:cubicBezTo>
                  <a:cubicBezTo>
                    <a:pt x="208" y="405"/>
                    <a:pt x="207" y="404"/>
                    <a:pt x="198" y="400"/>
                  </a:cubicBezTo>
                  <a:cubicBezTo>
                    <a:pt x="191" y="394"/>
                    <a:pt x="192" y="390"/>
                    <a:pt x="202" y="390"/>
                  </a:cubicBezTo>
                  <a:cubicBezTo>
                    <a:pt x="202" y="389"/>
                    <a:pt x="202" y="388"/>
                    <a:pt x="194" y="384"/>
                  </a:cubicBezTo>
                  <a:lnTo>
                    <a:pt x="185" y="382"/>
                  </a:lnTo>
                  <a:lnTo>
                    <a:pt x="185" y="382"/>
                  </a:lnTo>
                  <a:cubicBezTo>
                    <a:pt x="193" y="383"/>
                    <a:pt x="197" y="384"/>
                    <a:pt x="199" y="384"/>
                  </a:cubicBezTo>
                  <a:cubicBezTo>
                    <a:pt x="200" y="384"/>
                    <a:pt x="196" y="383"/>
                    <a:pt x="187" y="379"/>
                  </a:cubicBezTo>
                  <a:cubicBezTo>
                    <a:pt x="182" y="377"/>
                    <a:pt x="180" y="376"/>
                    <a:pt x="181" y="376"/>
                  </a:cubicBezTo>
                  <a:cubicBezTo>
                    <a:pt x="182" y="376"/>
                    <a:pt x="184" y="377"/>
                    <a:pt x="188" y="377"/>
                  </a:cubicBezTo>
                  <a:cubicBezTo>
                    <a:pt x="191" y="378"/>
                    <a:pt x="193" y="378"/>
                    <a:pt x="194" y="378"/>
                  </a:cubicBezTo>
                  <a:cubicBezTo>
                    <a:pt x="197" y="378"/>
                    <a:pt x="197" y="377"/>
                    <a:pt x="197" y="377"/>
                  </a:cubicBezTo>
                  <a:cubicBezTo>
                    <a:pt x="198" y="376"/>
                    <a:pt x="192" y="366"/>
                    <a:pt x="196" y="358"/>
                  </a:cubicBezTo>
                  <a:cubicBezTo>
                    <a:pt x="200" y="346"/>
                    <a:pt x="202" y="342"/>
                    <a:pt x="194" y="338"/>
                  </a:cubicBezTo>
                  <a:cubicBezTo>
                    <a:pt x="190" y="336"/>
                    <a:pt x="188" y="334"/>
                    <a:pt x="189" y="334"/>
                  </a:cubicBezTo>
                  <a:cubicBezTo>
                    <a:pt x="190" y="334"/>
                    <a:pt x="192" y="335"/>
                    <a:pt x="196" y="336"/>
                  </a:cubicBezTo>
                  <a:cubicBezTo>
                    <a:pt x="198" y="336"/>
                    <a:pt x="200" y="336"/>
                    <a:pt x="201" y="336"/>
                  </a:cubicBezTo>
                  <a:cubicBezTo>
                    <a:pt x="205" y="336"/>
                    <a:pt x="205" y="336"/>
                    <a:pt x="206" y="335"/>
                  </a:cubicBezTo>
                  <a:cubicBezTo>
                    <a:pt x="206" y="334"/>
                    <a:pt x="207" y="333"/>
                    <a:pt x="208" y="333"/>
                  </a:cubicBezTo>
                  <a:cubicBezTo>
                    <a:pt x="210" y="333"/>
                    <a:pt x="212" y="334"/>
                    <a:pt x="215" y="335"/>
                  </a:cubicBezTo>
                  <a:cubicBezTo>
                    <a:pt x="208" y="330"/>
                    <a:pt x="208" y="330"/>
                    <a:pt x="209" y="329"/>
                  </a:cubicBezTo>
                  <a:lnTo>
                    <a:pt x="209" y="329"/>
                  </a:lnTo>
                  <a:cubicBezTo>
                    <a:pt x="212" y="330"/>
                    <a:pt x="214" y="331"/>
                    <a:pt x="215" y="331"/>
                  </a:cubicBezTo>
                  <a:cubicBezTo>
                    <a:pt x="216" y="331"/>
                    <a:pt x="214" y="329"/>
                    <a:pt x="210" y="326"/>
                  </a:cubicBezTo>
                  <a:cubicBezTo>
                    <a:pt x="202" y="321"/>
                    <a:pt x="198" y="319"/>
                    <a:pt x="198" y="319"/>
                  </a:cubicBezTo>
                  <a:lnTo>
                    <a:pt x="198" y="319"/>
                  </a:lnTo>
                  <a:cubicBezTo>
                    <a:pt x="199" y="319"/>
                    <a:pt x="203" y="321"/>
                    <a:pt x="211" y="325"/>
                  </a:cubicBezTo>
                  <a:cubicBezTo>
                    <a:pt x="216" y="327"/>
                    <a:pt x="221" y="327"/>
                    <a:pt x="223" y="327"/>
                  </a:cubicBezTo>
                  <a:cubicBezTo>
                    <a:pt x="224" y="327"/>
                    <a:pt x="224" y="327"/>
                    <a:pt x="220" y="326"/>
                  </a:cubicBezTo>
                  <a:cubicBezTo>
                    <a:pt x="212" y="321"/>
                    <a:pt x="213" y="319"/>
                    <a:pt x="207" y="314"/>
                  </a:cubicBezTo>
                  <a:cubicBezTo>
                    <a:pt x="207" y="313"/>
                    <a:pt x="208" y="312"/>
                    <a:pt x="209" y="312"/>
                  </a:cubicBezTo>
                  <a:cubicBezTo>
                    <a:pt x="210" y="312"/>
                    <a:pt x="212" y="313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24" y="315"/>
                    <a:pt x="219" y="306"/>
                    <a:pt x="213" y="301"/>
                  </a:cubicBezTo>
                  <a:cubicBezTo>
                    <a:pt x="209" y="298"/>
                    <a:pt x="207" y="297"/>
                    <a:pt x="209" y="297"/>
                  </a:cubicBezTo>
                  <a:cubicBezTo>
                    <a:pt x="209" y="297"/>
                    <a:pt x="211" y="298"/>
                    <a:pt x="215" y="299"/>
                  </a:cubicBezTo>
                  <a:cubicBezTo>
                    <a:pt x="219" y="301"/>
                    <a:pt x="221" y="302"/>
                    <a:pt x="223" y="302"/>
                  </a:cubicBezTo>
                  <a:cubicBezTo>
                    <a:pt x="224" y="302"/>
                    <a:pt x="224" y="302"/>
                    <a:pt x="225" y="301"/>
                  </a:cubicBezTo>
                  <a:cubicBezTo>
                    <a:pt x="222" y="299"/>
                    <a:pt x="222" y="299"/>
                    <a:pt x="222" y="299"/>
                  </a:cubicBezTo>
                  <a:lnTo>
                    <a:pt x="222" y="299"/>
                  </a:lnTo>
                  <a:cubicBezTo>
                    <a:pt x="223" y="299"/>
                    <a:pt x="227" y="302"/>
                    <a:pt x="233" y="305"/>
                  </a:cubicBezTo>
                  <a:cubicBezTo>
                    <a:pt x="236" y="307"/>
                    <a:pt x="238" y="308"/>
                    <a:pt x="239" y="308"/>
                  </a:cubicBezTo>
                  <a:cubicBezTo>
                    <a:pt x="240" y="308"/>
                    <a:pt x="241" y="307"/>
                    <a:pt x="242" y="306"/>
                  </a:cubicBezTo>
                  <a:cubicBezTo>
                    <a:pt x="235" y="300"/>
                    <a:pt x="239" y="294"/>
                    <a:pt x="242" y="291"/>
                  </a:cubicBezTo>
                  <a:cubicBezTo>
                    <a:pt x="246" y="284"/>
                    <a:pt x="239" y="279"/>
                    <a:pt x="227" y="266"/>
                  </a:cubicBezTo>
                  <a:lnTo>
                    <a:pt x="213" y="255"/>
                  </a:lnTo>
                  <a:lnTo>
                    <a:pt x="213" y="255"/>
                  </a:lnTo>
                  <a:lnTo>
                    <a:pt x="228" y="264"/>
                  </a:lnTo>
                  <a:lnTo>
                    <a:pt x="250" y="279"/>
                  </a:lnTo>
                  <a:cubicBezTo>
                    <a:pt x="252" y="278"/>
                    <a:pt x="244" y="272"/>
                    <a:pt x="237" y="268"/>
                  </a:cubicBezTo>
                  <a:cubicBezTo>
                    <a:pt x="232" y="264"/>
                    <a:pt x="230" y="262"/>
                    <a:pt x="234" y="262"/>
                  </a:cubicBezTo>
                  <a:cubicBezTo>
                    <a:pt x="235" y="262"/>
                    <a:pt x="237" y="262"/>
                    <a:pt x="240" y="263"/>
                  </a:cubicBezTo>
                  <a:cubicBezTo>
                    <a:pt x="243" y="264"/>
                    <a:pt x="245" y="265"/>
                    <a:pt x="247" y="265"/>
                  </a:cubicBezTo>
                  <a:cubicBezTo>
                    <a:pt x="249" y="265"/>
                    <a:pt x="248" y="262"/>
                    <a:pt x="244" y="259"/>
                  </a:cubicBezTo>
                  <a:cubicBezTo>
                    <a:pt x="244" y="258"/>
                    <a:pt x="245" y="257"/>
                    <a:pt x="247" y="257"/>
                  </a:cubicBezTo>
                  <a:cubicBezTo>
                    <a:pt x="248" y="257"/>
                    <a:pt x="250" y="258"/>
                    <a:pt x="254" y="260"/>
                  </a:cubicBezTo>
                  <a:cubicBezTo>
                    <a:pt x="255" y="259"/>
                    <a:pt x="255" y="259"/>
                    <a:pt x="248" y="253"/>
                  </a:cubicBezTo>
                  <a:cubicBezTo>
                    <a:pt x="244" y="250"/>
                    <a:pt x="243" y="248"/>
                    <a:pt x="244" y="248"/>
                  </a:cubicBezTo>
                  <a:cubicBezTo>
                    <a:pt x="245" y="248"/>
                    <a:pt x="247" y="249"/>
                    <a:pt x="250" y="251"/>
                  </a:cubicBezTo>
                  <a:cubicBezTo>
                    <a:pt x="257" y="255"/>
                    <a:pt x="261" y="257"/>
                    <a:pt x="263" y="257"/>
                  </a:cubicBezTo>
                  <a:cubicBezTo>
                    <a:pt x="266" y="257"/>
                    <a:pt x="266" y="254"/>
                    <a:pt x="262" y="251"/>
                  </a:cubicBezTo>
                  <a:cubicBezTo>
                    <a:pt x="255" y="246"/>
                    <a:pt x="255" y="244"/>
                    <a:pt x="256" y="243"/>
                  </a:cubicBezTo>
                  <a:cubicBezTo>
                    <a:pt x="257" y="242"/>
                    <a:pt x="258" y="241"/>
                    <a:pt x="253" y="234"/>
                  </a:cubicBezTo>
                  <a:lnTo>
                    <a:pt x="255" y="232"/>
                  </a:lnTo>
                  <a:cubicBezTo>
                    <a:pt x="255" y="232"/>
                    <a:pt x="255" y="232"/>
                    <a:pt x="255" y="232"/>
                  </a:cubicBezTo>
                  <a:cubicBezTo>
                    <a:pt x="257" y="232"/>
                    <a:pt x="262" y="237"/>
                    <a:pt x="261" y="238"/>
                  </a:cubicBezTo>
                  <a:lnTo>
                    <a:pt x="268" y="243"/>
                  </a:lnTo>
                  <a:cubicBezTo>
                    <a:pt x="271" y="241"/>
                    <a:pt x="272" y="239"/>
                    <a:pt x="266" y="233"/>
                  </a:cubicBezTo>
                  <a:cubicBezTo>
                    <a:pt x="260" y="226"/>
                    <a:pt x="258" y="223"/>
                    <a:pt x="258" y="223"/>
                  </a:cubicBezTo>
                  <a:lnTo>
                    <a:pt x="258" y="223"/>
                  </a:lnTo>
                  <a:cubicBezTo>
                    <a:pt x="258" y="223"/>
                    <a:pt x="261" y="226"/>
                    <a:pt x="267" y="232"/>
                  </a:cubicBezTo>
                  <a:cubicBezTo>
                    <a:pt x="272" y="235"/>
                    <a:pt x="276" y="238"/>
                    <a:pt x="278" y="238"/>
                  </a:cubicBezTo>
                  <a:cubicBezTo>
                    <a:pt x="279" y="238"/>
                    <a:pt x="278" y="237"/>
                    <a:pt x="276" y="235"/>
                  </a:cubicBezTo>
                  <a:cubicBezTo>
                    <a:pt x="271" y="229"/>
                    <a:pt x="270" y="227"/>
                    <a:pt x="271" y="227"/>
                  </a:cubicBezTo>
                  <a:cubicBezTo>
                    <a:pt x="272" y="227"/>
                    <a:pt x="276" y="230"/>
                    <a:pt x="279" y="233"/>
                  </a:cubicBezTo>
                  <a:cubicBezTo>
                    <a:pt x="284" y="239"/>
                    <a:pt x="287" y="242"/>
                    <a:pt x="288" y="242"/>
                  </a:cubicBezTo>
                  <a:cubicBezTo>
                    <a:pt x="289" y="242"/>
                    <a:pt x="287" y="238"/>
                    <a:pt x="282" y="229"/>
                  </a:cubicBezTo>
                  <a:cubicBezTo>
                    <a:pt x="284" y="227"/>
                    <a:pt x="283" y="217"/>
                    <a:pt x="286" y="214"/>
                  </a:cubicBezTo>
                  <a:cubicBezTo>
                    <a:pt x="289" y="211"/>
                    <a:pt x="291" y="209"/>
                    <a:pt x="294" y="209"/>
                  </a:cubicBezTo>
                  <a:cubicBezTo>
                    <a:pt x="296" y="209"/>
                    <a:pt x="298" y="210"/>
                    <a:pt x="301" y="213"/>
                  </a:cubicBezTo>
                  <a:cubicBezTo>
                    <a:pt x="301" y="213"/>
                    <a:pt x="302" y="214"/>
                    <a:pt x="302" y="214"/>
                  </a:cubicBezTo>
                  <a:lnTo>
                    <a:pt x="302" y="214"/>
                  </a:lnTo>
                  <a:cubicBezTo>
                    <a:pt x="296" y="205"/>
                    <a:pt x="297" y="204"/>
                    <a:pt x="300" y="202"/>
                  </a:cubicBezTo>
                  <a:lnTo>
                    <a:pt x="300" y="202"/>
                  </a:lnTo>
                  <a:cubicBezTo>
                    <a:pt x="301" y="203"/>
                    <a:pt x="303" y="203"/>
                    <a:pt x="303" y="203"/>
                  </a:cubicBezTo>
                  <a:cubicBezTo>
                    <a:pt x="309" y="203"/>
                    <a:pt x="306" y="196"/>
                    <a:pt x="302" y="189"/>
                  </a:cubicBezTo>
                  <a:lnTo>
                    <a:pt x="300" y="191"/>
                  </a:lnTo>
                  <a:cubicBezTo>
                    <a:pt x="292" y="182"/>
                    <a:pt x="290" y="179"/>
                    <a:pt x="292" y="179"/>
                  </a:cubicBezTo>
                  <a:cubicBezTo>
                    <a:pt x="293" y="179"/>
                    <a:pt x="295" y="180"/>
                    <a:pt x="298" y="181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300" y="181"/>
                    <a:pt x="305" y="187"/>
                    <a:pt x="310" y="195"/>
                  </a:cubicBezTo>
                  <a:cubicBezTo>
                    <a:pt x="315" y="201"/>
                    <a:pt x="321" y="206"/>
                    <a:pt x="323" y="206"/>
                  </a:cubicBezTo>
                  <a:cubicBezTo>
                    <a:pt x="323" y="206"/>
                    <a:pt x="323" y="206"/>
                    <a:pt x="323" y="206"/>
                  </a:cubicBezTo>
                  <a:cubicBezTo>
                    <a:pt x="325" y="205"/>
                    <a:pt x="327" y="204"/>
                    <a:pt x="319" y="198"/>
                  </a:cubicBezTo>
                  <a:cubicBezTo>
                    <a:pt x="314" y="191"/>
                    <a:pt x="314" y="191"/>
                    <a:pt x="316" y="190"/>
                  </a:cubicBezTo>
                  <a:cubicBezTo>
                    <a:pt x="317" y="189"/>
                    <a:pt x="318" y="188"/>
                    <a:pt x="314" y="180"/>
                  </a:cubicBezTo>
                  <a:cubicBezTo>
                    <a:pt x="309" y="173"/>
                    <a:pt x="310" y="172"/>
                    <a:pt x="311" y="172"/>
                  </a:cubicBezTo>
                  <a:cubicBezTo>
                    <a:pt x="315" y="175"/>
                    <a:pt x="318" y="176"/>
                    <a:pt x="319" y="176"/>
                  </a:cubicBezTo>
                  <a:cubicBezTo>
                    <a:pt x="320" y="176"/>
                    <a:pt x="321" y="176"/>
                    <a:pt x="321" y="176"/>
                  </a:cubicBezTo>
                  <a:lnTo>
                    <a:pt x="326" y="183"/>
                  </a:lnTo>
                  <a:cubicBezTo>
                    <a:pt x="329" y="188"/>
                    <a:pt x="334" y="192"/>
                    <a:pt x="338" y="196"/>
                  </a:cubicBezTo>
                  <a:cubicBezTo>
                    <a:pt x="339" y="196"/>
                    <a:pt x="334" y="188"/>
                    <a:pt x="334" y="188"/>
                  </a:cubicBezTo>
                  <a:cubicBezTo>
                    <a:pt x="328" y="180"/>
                    <a:pt x="362" y="161"/>
                    <a:pt x="366" y="159"/>
                  </a:cubicBezTo>
                  <a:cubicBezTo>
                    <a:pt x="369" y="162"/>
                    <a:pt x="371" y="163"/>
                    <a:pt x="373" y="163"/>
                  </a:cubicBezTo>
                  <a:cubicBezTo>
                    <a:pt x="375" y="163"/>
                    <a:pt x="375" y="160"/>
                    <a:pt x="372" y="156"/>
                  </a:cubicBezTo>
                  <a:cubicBezTo>
                    <a:pt x="367" y="149"/>
                    <a:pt x="375" y="145"/>
                    <a:pt x="384" y="141"/>
                  </a:cubicBezTo>
                  <a:cubicBezTo>
                    <a:pt x="394" y="136"/>
                    <a:pt x="402" y="134"/>
                    <a:pt x="399" y="125"/>
                  </a:cubicBezTo>
                  <a:lnTo>
                    <a:pt x="403" y="124"/>
                  </a:lnTo>
                  <a:cubicBezTo>
                    <a:pt x="406" y="123"/>
                    <a:pt x="406" y="114"/>
                    <a:pt x="408" y="113"/>
                  </a:cubicBezTo>
                  <a:cubicBezTo>
                    <a:pt x="407" y="108"/>
                    <a:pt x="407" y="106"/>
                    <a:pt x="407" y="106"/>
                  </a:cubicBezTo>
                  <a:lnTo>
                    <a:pt x="407" y="106"/>
                  </a:lnTo>
                  <a:cubicBezTo>
                    <a:pt x="408" y="106"/>
                    <a:pt x="409" y="108"/>
                    <a:pt x="410" y="113"/>
                  </a:cubicBezTo>
                  <a:cubicBezTo>
                    <a:pt x="413" y="121"/>
                    <a:pt x="415" y="128"/>
                    <a:pt x="418" y="128"/>
                  </a:cubicBezTo>
                  <a:cubicBezTo>
                    <a:pt x="420" y="127"/>
                    <a:pt x="418" y="119"/>
                    <a:pt x="414" y="110"/>
                  </a:cubicBezTo>
                  <a:cubicBezTo>
                    <a:pt x="412" y="103"/>
                    <a:pt x="413" y="102"/>
                    <a:pt x="413" y="102"/>
                  </a:cubicBezTo>
                  <a:cubicBezTo>
                    <a:pt x="414" y="102"/>
                    <a:pt x="414" y="102"/>
                    <a:pt x="418" y="109"/>
                  </a:cubicBezTo>
                  <a:cubicBezTo>
                    <a:pt x="421" y="118"/>
                    <a:pt x="423" y="126"/>
                    <a:pt x="423" y="126"/>
                  </a:cubicBezTo>
                  <a:lnTo>
                    <a:pt x="425" y="126"/>
                  </a:lnTo>
                  <a:cubicBezTo>
                    <a:pt x="422" y="117"/>
                    <a:pt x="423" y="117"/>
                    <a:pt x="423" y="117"/>
                  </a:cubicBezTo>
                  <a:cubicBezTo>
                    <a:pt x="424" y="117"/>
                    <a:pt x="424" y="117"/>
                    <a:pt x="424" y="117"/>
                  </a:cubicBezTo>
                  <a:cubicBezTo>
                    <a:pt x="426" y="117"/>
                    <a:pt x="427" y="120"/>
                    <a:pt x="431" y="133"/>
                  </a:cubicBezTo>
                  <a:cubicBezTo>
                    <a:pt x="434" y="141"/>
                    <a:pt x="436" y="145"/>
                    <a:pt x="436" y="145"/>
                  </a:cubicBezTo>
                  <a:cubicBezTo>
                    <a:pt x="437" y="145"/>
                    <a:pt x="436" y="141"/>
                    <a:pt x="434" y="132"/>
                  </a:cubicBezTo>
                  <a:lnTo>
                    <a:pt x="434" y="123"/>
                  </a:lnTo>
                  <a:cubicBezTo>
                    <a:pt x="436" y="128"/>
                    <a:pt x="438" y="130"/>
                    <a:pt x="438" y="130"/>
                  </a:cubicBezTo>
                  <a:cubicBezTo>
                    <a:pt x="440" y="130"/>
                    <a:pt x="439" y="119"/>
                    <a:pt x="438" y="113"/>
                  </a:cubicBezTo>
                  <a:lnTo>
                    <a:pt x="438" y="113"/>
                  </a:lnTo>
                  <a:cubicBezTo>
                    <a:pt x="441" y="121"/>
                    <a:pt x="443" y="125"/>
                    <a:pt x="444" y="125"/>
                  </a:cubicBezTo>
                  <a:cubicBezTo>
                    <a:pt x="445" y="125"/>
                    <a:pt x="445" y="120"/>
                    <a:pt x="443" y="112"/>
                  </a:cubicBezTo>
                  <a:cubicBezTo>
                    <a:pt x="442" y="107"/>
                    <a:pt x="441" y="105"/>
                    <a:pt x="442" y="105"/>
                  </a:cubicBezTo>
                  <a:cubicBezTo>
                    <a:pt x="443" y="105"/>
                    <a:pt x="444" y="107"/>
                    <a:pt x="446" y="110"/>
                  </a:cubicBezTo>
                  <a:cubicBezTo>
                    <a:pt x="449" y="118"/>
                    <a:pt x="451" y="118"/>
                    <a:pt x="453" y="118"/>
                  </a:cubicBezTo>
                  <a:cubicBezTo>
                    <a:pt x="453" y="118"/>
                    <a:pt x="454" y="118"/>
                    <a:pt x="455" y="118"/>
                  </a:cubicBezTo>
                  <a:cubicBezTo>
                    <a:pt x="455" y="109"/>
                    <a:pt x="466" y="106"/>
                    <a:pt x="478" y="105"/>
                  </a:cubicBezTo>
                  <a:cubicBezTo>
                    <a:pt x="494" y="103"/>
                    <a:pt x="503" y="102"/>
                    <a:pt x="502" y="94"/>
                  </a:cubicBezTo>
                  <a:cubicBezTo>
                    <a:pt x="502" y="93"/>
                    <a:pt x="503" y="93"/>
                    <a:pt x="503" y="93"/>
                  </a:cubicBezTo>
                  <a:cubicBezTo>
                    <a:pt x="504" y="93"/>
                    <a:pt x="505" y="95"/>
                    <a:pt x="506" y="102"/>
                  </a:cubicBezTo>
                  <a:cubicBezTo>
                    <a:pt x="507" y="105"/>
                    <a:pt x="507" y="107"/>
                    <a:pt x="508" y="107"/>
                  </a:cubicBezTo>
                  <a:cubicBezTo>
                    <a:pt x="509" y="107"/>
                    <a:pt x="509" y="103"/>
                    <a:pt x="509" y="93"/>
                  </a:cubicBezTo>
                  <a:cubicBezTo>
                    <a:pt x="509" y="87"/>
                    <a:pt x="509" y="82"/>
                    <a:pt x="509" y="82"/>
                  </a:cubicBezTo>
                  <a:cubicBezTo>
                    <a:pt x="509" y="82"/>
                    <a:pt x="510" y="85"/>
                    <a:pt x="511" y="93"/>
                  </a:cubicBezTo>
                  <a:cubicBezTo>
                    <a:pt x="512" y="100"/>
                    <a:pt x="515" y="100"/>
                    <a:pt x="522" y="100"/>
                  </a:cubicBezTo>
                  <a:cubicBezTo>
                    <a:pt x="526" y="100"/>
                    <a:pt x="533" y="100"/>
                    <a:pt x="532" y="91"/>
                  </a:cubicBezTo>
                  <a:cubicBezTo>
                    <a:pt x="534" y="87"/>
                    <a:pt x="535" y="86"/>
                    <a:pt x="535" y="86"/>
                  </a:cubicBezTo>
                  <a:lnTo>
                    <a:pt x="535" y="86"/>
                  </a:lnTo>
                  <a:cubicBezTo>
                    <a:pt x="535" y="86"/>
                    <a:pt x="535" y="87"/>
                    <a:pt x="534" y="91"/>
                  </a:cubicBezTo>
                  <a:cubicBezTo>
                    <a:pt x="534" y="103"/>
                    <a:pt x="536" y="110"/>
                    <a:pt x="540" y="110"/>
                  </a:cubicBezTo>
                  <a:cubicBezTo>
                    <a:pt x="542" y="110"/>
                    <a:pt x="544" y="107"/>
                    <a:pt x="547" y="100"/>
                  </a:cubicBezTo>
                  <a:cubicBezTo>
                    <a:pt x="548" y="100"/>
                    <a:pt x="549" y="100"/>
                    <a:pt x="549" y="109"/>
                  </a:cubicBezTo>
                  <a:cubicBezTo>
                    <a:pt x="551" y="109"/>
                    <a:pt x="552" y="109"/>
                    <a:pt x="558" y="102"/>
                  </a:cubicBezTo>
                  <a:lnTo>
                    <a:pt x="569" y="103"/>
                  </a:lnTo>
                  <a:cubicBezTo>
                    <a:pt x="572" y="103"/>
                    <a:pt x="576" y="94"/>
                    <a:pt x="576" y="94"/>
                  </a:cubicBezTo>
                  <a:lnTo>
                    <a:pt x="578" y="94"/>
                  </a:lnTo>
                  <a:cubicBezTo>
                    <a:pt x="577" y="103"/>
                    <a:pt x="586" y="103"/>
                    <a:pt x="597" y="105"/>
                  </a:cubicBezTo>
                  <a:cubicBezTo>
                    <a:pt x="608" y="107"/>
                    <a:pt x="617" y="109"/>
                    <a:pt x="617" y="118"/>
                  </a:cubicBezTo>
                  <a:cubicBezTo>
                    <a:pt x="617" y="118"/>
                    <a:pt x="620" y="118"/>
                    <a:pt x="622" y="110"/>
                  </a:cubicBezTo>
                  <a:cubicBezTo>
                    <a:pt x="625" y="101"/>
                    <a:pt x="627" y="97"/>
                    <a:pt x="628" y="97"/>
                  </a:cubicBezTo>
                  <a:cubicBezTo>
                    <a:pt x="628" y="97"/>
                    <a:pt x="629" y="99"/>
                    <a:pt x="629" y="103"/>
                  </a:cubicBezTo>
                  <a:cubicBezTo>
                    <a:pt x="628" y="112"/>
                    <a:pt x="629" y="117"/>
                    <a:pt x="631" y="117"/>
                  </a:cubicBezTo>
                  <a:cubicBezTo>
                    <a:pt x="633" y="117"/>
                    <a:pt x="636" y="113"/>
                    <a:pt x="639" y="106"/>
                  </a:cubicBezTo>
                  <a:lnTo>
                    <a:pt x="639" y="106"/>
                  </a:lnTo>
                  <a:lnTo>
                    <a:pt x="636" y="114"/>
                  </a:lnTo>
                  <a:cubicBezTo>
                    <a:pt x="635" y="121"/>
                    <a:pt x="636" y="124"/>
                    <a:pt x="637" y="124"/>
                  </a:cubicBezTo>
                  <a:cubicBezTo>
                    <a:pt x="639" y="124"/>
                    <a:pt x="643" y="118"/>
                    <a:pt x="646" y="108"/>
                  </a:cubicBezTo>
                  <a:lnTo>
                    <a:pt x="646" y="108"/>
                  </a:lnTo>
                  <a:cubicBezTo>
                    <a:pt x="646" y="115"/>
                    <a:pt x="645" y="121"/>
                    <a:pt x="647" y="121"/>
                  </a:cubicBezTo>
                  <a:cubicBezTo>
                    <a:pt x="647" y="121"/>
                    <a:pt x="648" y="120"/>
                    <a:pt x="649" y="117"/>
                  </a:cubicBezTo>
                  <a:lnTo>
                    <a:pt x="649" y="117"/>
                  </a:lnTo>
                  <a:cubicBezTo>
                    <a:pt x="651" y="118"/>
                    <a:pt x="651" y="118"/>
                    <a:pt x="645" y="135"/>
                  </a:cubicBezTo>
                  <a:cubicBezTo>
                    <a:pt x="643" y="143"/>
                    <a:pt x="641" y="152"/>
                    <a:pt x="643" y="152"/>
                  </a:cubicBezTo>
                  <a:cubicBezTo>
                    <a:pt x="643" y="152"/>
                    <a:pt x="643" y="152"/>
                    <a:pt x="643" y="152"/>
                  </a:cubicBezTo>
                  <a:cubicBezTo>
                    <a:pt x="644" y="152"/>
                    <a:pt x="647" y="144"/>
                    <a:pt x="649" y="136"/>
                  </a:cubicBezTo>
                  <a:lnTo>
                    <a:pt x="652" y="137"/>
                  </a:lnTo>
                  <a:cubicBezTo>
                    <a:pt x="652" y="137"/>
                    <a:pt x="653" y="137"/>
                    <a:pt x="655" y="128"/>
                  </a:cubicBezTo>
                  <a:cubicBezTo>
                    <a:pt x="658" y="123"/>
                    <a:pt x="659" y="121"/>
                    <a:pt x="660" y="121"/>
                  </a:cubicBezTo>
                  <a:cubicBezTo>
                    <a:pt x="660" y="121"/>
                    <a:pt x="661" y="121"/>
                    <a:pt x="661" y="122"/>
                  </a:cubicBezTo>
                  <a:cubicBezTo>
                    <a:pt x="660" y="124"/>
                    <a:pt x="660" y="125"/>
                    <a:pt x="661" y="125"/>
                  </a:cubicBezTo>
                  <a:cubicBezTo>
                    <a:pt x="661" y="125"/>
                    <a:pt x="664" y="119"/>
                    <a:pt x="664" y="113"/>
                  </a:cubicBezTo>
                  <a:cubicBezTo>
                    <a:pt x="667" y="105"/>
                    <a:pt x="669" y="97"/>
                    <a:pt x="671" y="97"/>
                  </a:cubicBezTo>
                  <a:cubicBezTo>
                    <a:pt x="671" y="97"/>
                    <a:pt x="671" y="97"/>
                    <a:pt x="671" y="97"/>
                  </a:cubicBezTo>
                  <a:cubicBezTo>
                    <a:pt x="671" y="97"/>
                    <a:pt x="673" y="88"/>
                    <a:pt x="676" y="80"/>
                  </a:cubicBezTo>
                  <a:cubicBezTo>
                    <a:pt x="680" y="69"/>
                    <a:pt x="682" y="57"/>
                    <a:pt x="682" y="45"/>
                  </a:cubicBezTo>
                  <a:cubicBezTo>
                    <a:pt x="680" y="38"/>
                    <a:pt x="677" y="32"/>
                    <a:pt x="674" y="32"/>
                  </a:cubicBezTo>
                  <a:cubicBezTo>
                    <a:pt x="672" y="32"/>
                    <a:pt x="671" y="34"/>
                    <a:pt x="669" y="41"/>
                  </a:cubicBezTo>
                  <a:cubicBezTo>
                    <a:pt x="669" y="41"/>
                    <a:pt x="666" y="49"/>
                    <a:pt x="663" y="49"/>
                  </a:cubicBezTo>
                  <a:cubicBezTo>
                    <a:pt x="662" y="49"/>
                    <a:pt x="662" y="39"/>
                    <a:pt x="662" y="39"/>
                  </a:cubicBezTo>
                  <a:cubicBezTo>
                    <a:pt x="664" y="31"/>
                    <a:pt x="657" y="29"/>
                    <a:pt x="646" y="26"/>
                  </a:cubicBezTo>
                  <a:cubicBezTo>
                    <a:pt x="635" y="23"/>
                    <a:pt x="630" y="22"/>
                    <a:pt x="629" y="13"/>
                  </a:cubicBezTo>
                  <a:cubicBezTo>
                    <a:pt x="629" y="4"/>
                    <a:pt x="626" y="4"/>
                    <a:pt x="626" y="4"/>
                  </a:cubicBezTo>
                  <a:cubicBezTo>
                    <a:pt x="625" y="9"/>
                    <a:pt x="621" y="10"/>
                    <a:pt x="616" y="10"/>
                  </a:cubicBezTo>
                  <a:cubicBezTo>
                    <a:pt x="611" y="10"/>
                    <a:pt x="605" y="9"/>
                    <a:pt x="598" y="7"/>
                  </a:cubicBezTo>
                  <a:cubicBezTo>
                    <a:pt x="593" y="7"/>
                    <a:pt x="589" y="7"/>
                    <a:pt x="584" y="7"/>
                  </a:cubicBezTo>
                  <a:cubicBezTo>
                    <a:pt x="576" y="7"/>
                    <a:pt x="570" y="8"/>
                    <a:pt x="569" y="14"/>
                  </a:cubicBezTo>
                  <a:lnTo>
                    <a:pt x="566" y="14"/>
                  </a:lnTo>
                  <a:cubicBezTo>
                    <a:pt x="566" y="5"/>
                    <a:pt x="561" y="5"/>
                    <a:pt x="558" y="4"/>
                  </a:cubicBezTo>
                  <a:cubicBezTo>
                    <a:pt x="553" y="13"/>
                    <a:pt x="549" y="13"/>
                    <a:pt x="549" y="13"/>
                  </a:cubicBezTo>
                  <a:cubicBezTo>
                    <a:pt x="549" y="4"/>
                    <a:pt x="547" y="4"/>
                    <a:pt x="543" y="4"/>
                  </a:cubicBezTo>
                  <a:cubicBezTo>
                    <a:pt x="539" y="4"/>
                    <a:pt x="537" y="4"/>
                    <a:pt x="538" y="13"/>
                  </a:cubicBezTo>
                  <a:cubicBezTo>
                    <a:pt x="529" y="13"/>
                    <a:pt x="521" y="11"/>
                    <a:pt x="514" y="4"/>
                  </a:cubicBezTo>
                  <a:cubicBezTo>
                    <a:pt x="513" y="2"/>
                    <a:pt x="51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33"/>
            <p:cNvSpPr/>
            <p:nvPr/>
          </p:nvSpPr>
          <p:spPr>
            <a:xfrm>
              <a:off x="2892213" y="2691430"/>
              <a:ext cx="492570" cy="291686"/>
            </a:xfrm>
            <a:custGeom>
              <a:avLst/>
              <a:gdLst/>
              <a:ahLst/>
              <a:cxnLst/>
              <a:rect l="l" t="t" r="r" b="b"/>
              <a:pathLst>
                <a:path w="4931" h="2920" extrusionOk="0">
                  <a:moveTo>
                    <a:pt x="4823" y="62"/>
                  </a:moveTo>
                  <a:cubicBezTo>
                    <a:pt x="4827" y="62"/>
                    <a:pt x="4836" y="65"/>
                    <a:pt x="4845" y="74"/>
                  </a:cubicBezTo>
                  <a:cubicBezTo>
                    <a:pt x="4863" y="80"/>
                    <a:pt x="4863" y="80"/>
                    <a:pt x="4846" y="83"/>
                  </a:cubicBezTo>
                  <a:cubicBezTo>
                    <a:pt x="4844" y="83"/>
                    <a:pt x="4841" y="83"/>
                    <a:pt x="4838" y="83"/>
                  </a:cubicBezTo>
                  <a:cubicBezTo>
                    <a:pt x="4833" y="83"/>
                    <a:pt x="4829" y="82"/>
                    <a:pt x="4828" y="76"/>
                  </a:cubicBezTo>
                  <a:cubicBezTo>
                    <a:pt x="4817" y="67"/>
                    <a:pt x="4817" y="62"/>
                    <a:pt x="4823" y="62"/>
                  </a:cubicBezTo>
                  <a:close/>
                  <a:moveTo>
                    <a:pt x="3" y="203"/>
                  </a:moveTo>
                  <a:lnTo>
                    <a:pt x="2" y="213"/>
                  </a:lnTo>
                  <a:cubicBezTo>
                    <a:pt x="0" y="223"/>
                    <a:pt x="9" y="225"/>
                    <a:pt x="17" y="226"/>
                  </a:cubicBezTo>
                  <a:lnTo>
                    <a:pt x="19" y="216"/>
                  </a:lnTo>
                  <a:cubicBezTo>
                    <a:pt x="19" y="216"/>
                    <a:pt x="12" y="204"/>
                    <a:pt x="3" y="203"/>
                  </a:cubicBezTo>
                  <a:close/>
                  <a:moveTo>
                    <a:pt x="135" y="248"/>
                  </a:moveTo>
                  <a:cubicBezTo>
                    <a:pt x="143" y="250"/>
                    <a:pt x="141" y="259"/>
                    <a:pt x="139" y="269"/>
                  </a:cubicBezTo>
                  <a:cubicBezTo>
                    <a:pt x="138" y="276"/>
                    <a:pt x="138" y="278"/>
                    <a:pt x="135" y="278"/>
                  </a:cubicBezTo>
                  <a:cubicBezTo>
                    <a:pt x="134" y="278"/>
                    <a:pt x="132" y="277"/>
                    <a:pt x="129" y="277"/>
                  </a:cubicBezTo>
                  <a:cubicBezTo>
                    <a:pt x="126" y="271"/>
                    <a:pt x="125" y="263"/>
                    <a:pt x="125" y="257"/>
                  </a:cubicBezTo>
                  <a:lnTo>
                    <a:pt x="135" y="248"/>
                  </a:lnTo>
                  <a:close/>
                  <a:moveTo>
                    <a:pt x="122" y="359"/>
                  </a:moveTo>
                  <a:cubicBezTo>
                    <a:pt x="125" y="359"/>
                    <a:pt x="125" y="364"/>
                    <a:pt x="123" y="375"/>
                  </a:cubicBezTo>
                  <a:cubicBezTo>
                    <a:pt x="122" y="385"/>
                    <a:pt x="122" y="395"/>
                    <a:pt x="115" y="395"/>
                  </a:cubicBezTo>
                  <a:cubicBezTo>
                    <a:pt x="114" y="395"/>
                    <a:pt x="114" y="395"/>
                    <a:pt x="113" y="395"/>
                  </a:cubicBezTo>
                  <a:lnTo>
                    <a:pt x="115" y="384"/>
                  </a:lnTo>
                  <a:cubicBezTo>
                    <a:pt x="115" y="385"/>
                    <a:pt x="115" y="385"/>
                    <a:pt x="116" y="385"/>
                  </a:cubicBezTo>
                  <a:cubicBezTo>
                    <a:pt x="120" y="385"/>
                    <a:pt x="118" y="380"/>
                    <a:pt x="113" y="380"/>
                  </a:cubicBezTo>
                  <a:cubicBezTo>
                    <a:pt x="111" y="380"/>
                    <a:pt x="108" y="381"/>
                    <a:pt x="106" y="383"/>
                  </a:cubicBezTo>
                  <a:lnTo>
                    <a:pt x="89" y="382"/>
                  </a:lnTo>
                  <a:cubicBezTo>
                    <a:pt x="90" y="372"/>
                    <a:pt x="98" y="364"/>
                    <a:pt x="108" y="364"/>
                  </a:cubicBezTo>
                  <a:cubicBezTo>
                    <a:pt x="115" y="361"/>
                    <a:pt x="119" y="359"/>
                    <a:pt x="122" y="359"/>
                  </a:cubicBezTo>
                  <a:close/>
                  <a:moveTo>
                    <a:pt x="164" y="400"/>
                  </a:moveTo>
                  <a:lnTo>
                    <a:pt x="155" y="409"/>
                  </a:lnTo>
                  <a:lnTo>
                    <a:pt x="154" y="418"/>
                  </a:lnTo>
                  <a:cubicBezTo>
                    <a:pt x="156" y="418"/>
                    <a:pt x="158" y="419"/>
                    <a:pt x="159" y="419"/>
                  </a:cubicBezTo>
                  <a:cubicBezTo>
                    <a:pt x="163" y="419"/>
                    <a:pt x="163" y="417"/>
                    <a:pt x="164" y="410"/>
                  </a:cubicBezTo>
                  <a:lnTo>
                    <a:pt x="164" y="400"/>
                  </a:lnTo>
                  <a:close/>
                  <a:moveTo>
                    <a:pt x="87" y="922"/>
                  </a:moveTo>
                  <a:cubicBezTo>
                    <a:pt x="96" y="922"/>
                    <a:pt x="107" y="940"/>
                    <a:pt x="108" y="949"/>
                  </a:cubicBezTo>
                  <a:cubicBezTo>
                    <a:pt x="109" y="953"/>
                    <a:pt x="108" y="956"/>
                    <a:pt x="105" y="956"/>
                  </a:cubicBezTo>
                  <a:cubicBezTo>
                    <a:pt x="102" y="956"/>
                    <a:pt x="96" y="952"/>
                    <a:pt x="90" y="942"/>
                  </a:cubicBezTo>
                  <a:cubicBezTo>
                    <a:pt x="89" y="932"/>
                    <a:pt x="86" y="922"/>
                    <a:pt x="86" y="922"/>
                  </a:cubicBezTo>
                  <a:cubicBezTo>
                    <a:pt x="87" y="922"/>
                    <a:pt x="87" y="922"/>
                    <a:pt x="87" y="922"/>
                  </a:cubicBezTo>
                  <a:close/>
                  <a:moveTo>
                    <a:pt x="89" y="982"/>
                  </a:moveTo>
                  <a:cubicBezTo>
                    <a:pt x="89" y="982"/>
                    <a:pt x="88" y="982"/>
                    <a:pt x="88" y="982"/>
                  </a:cubicBezTo>
                  <a:cubicBezTo>
                    <a:pt x="80" y="985"/>
                    <a:pt x="81" y="995"/>
                    <a:pt x="84" y="1014"/>
                  </a:cubicBezTo>
                  <a:cubicBezTo>
                    <a:pt x="85" y="1022"/>
                    <a:pt x="90" y="1028"/>
                    <a:pt x="95" y="1033"/>
                  </a:cubicBezTo>
                  <a:cubicBezTo>
                    <a:pt x="104" y="1032"/>
                    <a:pt x="102" y="1022"/>
                    <a:pt x="101" y="1012"/>
                  </a:cubicBezTo>
                  <a:cubicBezTo>
                    <a:pt x="105" y="991"/>
                    <a:pt x="98" y="982"/>
                    <a:pt x="89" y="982"/>
                  </a:cubicBezTo>
                  <a:close/>
                  <a:moveTo>
                    <a:pt x="256" y="1382"/>
                  </a:moveTo>
                  <a:cubicBezTo>
                    <a:pt x="261" y="1382"/>
                    <a:pt x="264" y="1390"/>
                    <a:pt x="267" y="1399"/>
                  </a:cubicBezTo>
                  <a:lnTo>
                    <a:pt x="259" y="1401"/>
                  </a:lnTo>
                  <a:lnTo>
                    <a:pt x="248" y="1394"/>
                  </a:lnTo>
                  <a:lnTo>
                    <a:pt x="252" y="1383"/>
                  </a:lnTo>
                  <a:cubicBezTo>
                    <a:pt x="254" y="1382"/>
                    <a:pt x="255" y="1382"/>
                    <a:pt x="256" y="1382"/>
                  </a:cubicBezTo>
                  <a:close/>
                  <a:moveTo>
                    <a:pt x="4643" y="1404"/>
                  </a:moveTo>
                  <a:cubicBezTo>
                    <a:pt x="4644" y="1404"/>
                    <a:pt x="4646" y="1405"/>
                    <a:pt x="4649" y="1406"/>
                  </a:cubicBezTo>
                  <a:cubicBezTo>
                    <a:pt x="4658" y="1412"/>
                    <a:pt x="4660" y="1423"/>
                    <a:pt x="4655" y="1432"/>
                  </a:cubicBezTo>
                  <a:cubicBezTo>
                    <a:pt x="4655" y="1435"/>
                    <a:pt x="4653" y="1436"/>
                    <a:pt x="4651" y="1436"/>
                  </a:cubicBezTo>
                  <a:cubicBezTo>
                    <a:pt x="4645" y="1436"/>
                    <a:pt x="4637" y="1427"/>
                    <a:pt x="4638" y="1412"/>
                  </a:cubicBezTo>
                  <a:cubicBezTo>
                    <a:pt x="4640" y="1406"/>
                    <a:pt x="4640" y="1404"/>
                    <a:pt x="4643" y="1404"/>
                  </a:cubicBezTo>
                  <a:close/>
                  <a:moveTo>
                    <a:pt x="222" y="1425"/>
                  </a:moveTo>
                  <a:lnTo>
                    <a:pt x="246" y="1438"/>
                  </a:lnTo>
                  <a:cubicBezTo>
                    <a:pt x="277" y="1447"/>
                    <a:pt x="277" y="1447"/>
                    <a:pt x="261" y="1454"/>
                  </a:cubicBezTo>
                  <a:cubicBezTo>
                    <a:pt x="258" y="1454"/>
                    <a:pt x="255" y="1456"/>
                    <a:pt x="251" y="1456"/>
                  </a:cubicBezTo>
                  <a:cubicBezTo>
                    <a:pt x="246" y="1456"/>
                    <a:pt x="239" y="1453"/>
                    <a:pt x="230" y="1445"/>
                  </a:cubicBezTo>
                  <a:cubicBezTo>
                    <a:pt x="226" y="1434"/>
                    <a:pt x="222" y="1425"/>
                    <a:pt x="222" y="1425"/>
                  </a:cubicBezTo>
                  <a:close/>
                  <a:moveTo>
                    <a:pt x="353" y="1625"/>
                  </a:moveTo>
                  <a:cubicBezTo>
                    <a:pt x="358" y="1625"/>
                    <a:pt x="366" y="1627"/>
                    <a:pt x="377" y="1627"/>
                  </a:cubicBezTo>
                  <a:cubicBezTo>
                    <a:pt x="390" y="1638"/>
                    <a:pt x="393" y="1640"/>
                    <a:pt x="384" y="1640"/>
                  </a:cubicBezTo>
                  <a:cubicBezTo>
                    <a:pt x="382" y="1640"/>
                    <a:pt x="378" y="1640"/>
                    <a:pt x="374" y="1640"/>
                  </a:cubicBezTo>
                  <a:lnTo>
                    <a:pt x="350" y="1630"/>
                  </a:lnTo>
                  <a:cubicBezTo>
                    <a:pt x="348" y="1626"/>
                    <a:pt x="349" y="1625"/>
                    <a:pt x="353" y="1625"/>
                  </a:cubicBezTo>
                  <a:close/>
                  <a:moveTo>
                    <a:pt x="374" y="1711"/>
                  </a:moveTo>
                  <a:cubicBezTo>
                    <a:pt x="378" y="1711"/>
                    <a:pt x="381" y="1712"/>
                    <a:pt x="384" y="1713"/>
                  </a:cubicBezTo>
                  <a:lnTo>
                    <a:pt x="389" y="1722"/>
                  </a:lnTo>
                  <a:cubicBezTo>
                    <a:pt x="385" y="1724"/>
                    <a:pt x="380" y="1726"/>
                    <a:pt x="377" y="1726"/>
                  </a:cubicBezTo>
                  <a:cubicBezTo>
                    <a:pt x="374" y="1726"/>
                    <a:pt x="371" y="1725"/>
                    <a:pt x="369" y="1722"/>
                  </a:cubicBezTo>
                  <a:lnTo>
                    <a:pt x="365" y="1713"/>
                  </a:lnTo>
                  <a:cubicBezTo>
                    <a:pt x="367" y="1712"/>
                    <a:pt x="371" y="1711"/>
                    <a:pt x="374" y="1711"/>
                  </a:cubicBezTo>
                  <a:close/>
                  <a:moveTo>
                    <a:pt x="4510" y="1712"/>
                  </a:moveTo>
                  <a:cubicBezTo>
                    <a:pt x="4510" y="1712"/>
                    <a:pt x="4511" y="1712"/>
                    <a:pt x="4512" y="1713"/>
                  </a:cubicBezTo>
                  <a:cubicBezTo>
                    <a:pt x="4517" y="1717"/>
                    <a:pt x="4521" y="1724"/>
                    <a:pt x="4521" y="1731"/>
                  </a:cubicBezTo>
                  <a:cubicBezTo>
                    <a:pt x="4521" y="1731"/>
                    <a:pt x="4522" y="1740"/>
                    <a:pt x="4518" y="1740"/>
                  </a:cubicBezTo>
                  <a:cubicBezTo>
                    <a:pt x="4517" y="1740"/>
                    <a:pt x="4516" y="1739"/>
                    <a:pt x="4515" y="1738"/>
                  </a:cubicBezTo>
                  <a:lnTo>
                    <a:pt x="4509" y="1734"/>
                  </a:lnTo>
                  <a:cubicBezTo>
                    <a:pt x="4507" y="1723"/>
                    <a:pt x="4505" y="1712"/>
                    <a:pt x="4510" y="1712"/>
                  </a:cubicBezTo>
                  <a:close/>
                  <a:moveTo>
                    <a:pt x="507" y="1788"/>
                  </a:moveTo>
                  <a:lnTo>
                    <a:pt x="493" y="1797"/>
                  </a:lnTo>
                  <a:lnTo>
                    <a:pt x="500" y="1792"/>
                  </a:lnTo>
                  <a:lnTo>
                    <a:pt x="507" y="1788"/>
                  </a:lnTo>
                  <a:close/>
                  <a:moveTo>
                    <a:pt x="454" y="1890"/>
                  </a:moveTo>
                  <a:cubicBezTo>
                    <a:pt x="457" y="1890"/>
                    <a:pt x="468" y="1899"/>
                    <a:pt x="472" y="1904"/>
                  </a:cubicBezTo>
                  <a:lnTo>
                    <a:pt x="466" y="1910"/>
                  </a:lnTo>
                  <a:cubicBezTo>
                    <a:pt x="460" y="1901"/>
                    <a:pt x="447" y="1898"/>
                    <a:pt x="454" y="1893"/>
                  </a:cubicBezTo>
                  <a:cubicBezTo>
                    <a:pt x="453" y="1891"/>
                    <a:pt x="453" y="1890"/>
                    <a:pt x="454" y="1890"/>
                  </a:cubicBezTo>
                  <a:close/>
                  <a:moveTo>
                    <a:pt x="547" y="1928"/>
                  </a:moveTo>
                  <a:cubicBezTo>
                    <a:pt x="550" y="1928"/>
                    <a:pt x="552" y="1929"/>
                    <a:pt x="554" y="1933"/>
                  </a:cubicBezTo>
                  <a:cubicBezTo>
                    <a:pt x="567" y="1935"/>
                    <a:pt x="567" y="1948"/>
                    <a:pt x="546" y="1950"/>
                  </a:cubicBezTo>
                  <a:lnTo>
                    <a:pt x="534" y="1935"/>
                  </a:lnTo>
                  <a:cubicBezTo>
                    <a:pt x="539" y="1931"/>
                    <a:pt x="543" y="1928"/>
                    <a:pt x="547" y="1928"/>
                  </a:cubicBezTo>
                  <a:close/>
                  <a:moveTo>
                    <a:pt x="601" y="1995"/>
                  </a:moveTo>
                  <a:lnTo>
                    <a:pt x="607" y="2003"/>
                  </a:lnTo>
                  <a:cubicBezTo>
                    <a:pt x="614" y="2011"/>
                    <a:pt x="614" y="2011"/>
                    <a:pt x="607" y="2016"/>
                  </a:cubicBezTo>
                  <a:lnTo>
                    <a:pt x="600" y="2008"/>
                  </a:lnTo>
                  <a:lnTo>
                    <a:pt x="601" y="1995"/>
                  </a:lnTo>
                  <a:close/>
                  <a:moveTo>
                    <a:pt x="4274" y="2031"/>
                  </a:moveTo>
                  <a:cubicBezTo>
                    <a:pt x="4276" y="2031"/>
                    <a:pt x="4278" y="2032"/>
                    <a:pt x="4280" y="2033"/>
                  </a:cubicBezTo>
                  <a:cubicBezTo>
                    <a:pt x="4283" y="2037"/>
                    <a:pt x="4283" y="2044"/>
                    <a:pt x="4279" y="2047"/>
                  </a:cubicBezTo>
                  <a:cubicBezTo>
                    <a:pt x="4272" y="2047"/>
                    <a:pt x="4265" y="2046"/>
                    <a:pt x="4259" y="2042"/>
                  </a:cubicBezTo>
                  <a:lnTo>
                    <a:pt x="4266" y="2035"/>
                  </a:lnTo>
                  <a:cubicBezTo>
                    <a:pt x="4268" y="2033"/>
                    <a:pt x="4271" y="2031"/>
                    <a:pt x="4274" y="2031"/>
                  </a:cubicBezTo>
                  <a:close/>
                  <a:moveTo>
                    <a:pt x="690" y="2062"/>
                  </a:moveTo>
                  <a:cubicBezTo>
                    <a:pt x="685" y="2066"/>
                    <a:pt x="683" y="2073"/>
                    <a:pt x="683" y="2079"/>
                  </a:cubicBezTo>
                  <a:cubicBezTo>
                    <a:pt x="685" y="2082"/>
                    <a:pt x="688" y="2084"/>
                    <a:pt x="691" y="2084"/>
                  </a:cubicBezTo>
                  <a:cubicBezTo>
                    <a:pt x="693" y="2084"/>
                    <a:pt x="695" y="2083"/>
                    <a:pt x="697" y="2082"/>
                  </a:cubicBezTo>
                  <a:cubicBezTo>
                    <a:pt x="700" y="2078"/>
                    <a:pt x="700" y="2072"/>
                    <a:pt x="697" y="2068"/>
                  </a:cubicBezTo>
                  <a:lnTo>
                    <a:pt x="690" y="2062"/>
                  </a:lnTo>
                  <a:close/>
                  <a:moveTo>
                    <a:pt x="4218" y="2114"/>
                  </a:moveTo>
                  <a:cubicBezTo>
                    <a:pt x="4220" y="2114"/>
                    <a:pt x="4221" y="2115"/>
                    <a:pt x="4224" y="2118"/>
                  </a:cubicBezTo>
                  <a:lnTo>
                    <a:pt x="4217" y="2125"/>
                  </a:lnTo>
                  <a:lnTo>
                    <a:pt x="4203" y="2127"/>
                  </a:lnTo>
                  <a:lnTo>
                    <a:pt x="4210" y="2119"/>
                  </a:lnTo>
                  <a:cubicBezTo>
                    <a:pt x="4214" y="2115"/>
                    <a:pt x="4216" y="2114"/>
                    <a:pt x="4218" y="2114"/>
                  </a:cubicBezTo>
                  <a:close/>
                  <a:moveTo>
                    <a:pt x="4204" y="2145"/>
                  </a:moveTo>
                  <a:cubicBezTo>
                    <a:pt x="4203" y="2145"/>
                    <a:pt x="4202" y="2147"/>
                    <a:pt x="4201" y="2152"/>
                  </a:cubicBezTo>
                  <a:cubicBezTo>
                    <a:pt x="4206" y="2149"/>
                    <a:pt x="4205" y="2145"/>
                    <a:pt x="4204" y="2145"/>
                  </a:cubicBezTo>
                  <a:close/>
                  <a:moveTo>
                    <a:pt x="847" y="2142"/>
                  </a:moveTo>
                  <a:cubicBezTo>
                    <a:pt x="845" y="2142"/>
                    <a:pt x="845" y="2145"/>
                    <a:pt x="846" y="2151"/>
                  </a:cubicBezTo>
                  <a:cubicBezTo>
                    <a:pt x="849" y="2156"/>
                    <a:pt x="854" y="2160"/>
                    <a:pt x="859" y="2165"/>
                  </a:cubicBezTo>
                  <a:cubicBezTo>
                    <a:pt x="865" y="2158"/>
                    <a:pt x="865" y="2158"/>
                    <a:pt x="858" y="2152"/>
                  </a:cubicBezTo>
                  <a:cubicBezTo>
                    <a:pt x="851" y="2146"/>
                    <a:pt x="848" y="2142"/>
                    <a:pt x="847" y="2142"/>
                  </a:cubicBezTo>
                  <a:close/>
                  <a:moveTo>
                    <a:pt x="690" y="2143"/>
                  </a:moveTo>
                  <a:cubicBezTo>
                    <a:pt x="695" y="2143"/>
                    <a:pt x="698" y="2147"/>
                    <a:pt x="698" y="2147"/>
                  </a:cubicBezTo>
                  <a:cubicBezTo>
                    <a:pt x="705" y="2154"/>
                    <a:pt x="711" y="2160"/>
                    <a:pt x="706" y="2167"/>
                  </a:cubicBezTo>
                  <a:cubicBezTo>
                    <a:pt x="704" y="2168"/>
                    <a:pt x="702" y="2169"/>
                    <a:pt x="700" y="2169"/>
                  </a:cubicBezTo>
                  <a:cubicBezTo>
                    <a:pt x="697" y="2169"/>
                    <a:pt x="694" y="2168"/>
                    <a:pt x="692" y="2166"/>
                  </a:cubicBezTo>
                  <a:cubicBezTo>
                    <a:pt x="688" y="2159"/>
                    <a:pt x="684" y="2152"/>
                    <a:pt x="684" y="2146"/>
                  </a:cubicBezTo>
                  <a:cubicBezTo>
                    <a:pt x="686" y="2144"/>
                    <a:pt x="688" y="2143"/>
                    <a:pt x="690" y="2143"/>
                  </a:cubicBezTo>
                  <a:close/>
                  <a:moveTo>
                    <a:pt x="4146" y="2183"/>
                  </a:moveTo>
                  <a:cubicBezTo>
                    <a:pt x="4148" y="2183"/>
                    <a:pt x="4149" y="2184"/>
                    <a:pt x="4152" y="2187"/>
                  </a:cubicBezTo>
                  <a:lnTo>
                    <a:pt x="4145" y="2195"/>
                  </a:lnTo>
                  <a:lnTo>
                    <a:pt x="4132" y="2195"/>
                  </a:lnTo>
                  <a:lnTo>
                    <a:pt x="4139" y="2188"/>
                  </a:lnTo>
                  <a:cubicBezTo>
                    <a:pt x="4143" y="2185"/>
                    <a:pt x="4145" y="2183"/>
                    <a:pt x="4146" y="2183"/>
                  </a:cubicBezTo>
                  <a:close/>
                  <a:moveTo>
                    <a:pt x="4145" y="2238"/>
                  </a:moveTo>
                  <a:cubicBezTo>
                    <a:pt x="4145" y="2239"/>
                    <a:pt x="4146" y="2239"/>
                    <a:pt x="4146" y="2240"/>
                  </a:cubicBezTo>
                  <a:cubicBezTo>
                    <a:pt x="4147" y="2240"/>
                    <a:pt x="4147" y="2240"/>
                    <a:pt x="4147" y="2240"/>
                  </a:cubicBezTo>
                  <a:lnTo>
                    <a:pt x="4147" y="2240"/>
                  </a:lnTo>
                  <a:cubicBezTo>
                    <a:pt x="4146" y="2239"/>
                    <a:pt x="4146" y="2239"/>
                    <a:pt x="4145" y="2238"/>
                  </a:cubicBezTo>
                  <a:close/>
                  <a:moveTo>
                    <a:pt x="4147" y="2240"/>
                  </a:moveTo>
                  <a:cubicBezTo>
                    <a:pt x="4150" y="2241"/>
                    <a:pt x="4151" y="2242"/>
                    <a:pt x="4152" y="2242"/>
                  </a:cubicBezTo>
                  <a:cubicBezTo>
                    <a:pt x="4154" y="2242"/>
                    <a:pt x="4153" y="2240"/>
                    <a:pt x="4147" y="2240"/>
                  </a:cubicBezTo>
                  <a:close/>
                  <a:moveTo>
                    <a:pt x="4091" y="2227"/>
                  </a:moveTo>
                  <a:cubicBezTo>
                    <a:pt x="4092" y="2227"/>
                    <a:pt x="4094" y="2228"/>
                    <a:pt x="4096" y="2230"/>
                  </a:cubicBezTo>
                  <a:cubicBezTo>
                    <a:pt x="4101" y="2235"/>
                    <a:pt x="4101" y="2235"/>
                    <a:pt x="4093" y="2242"/>
                  </a:cubicBezTo>
                  <a:cubicBezTo>
                    <a:pt x="4086" y="2249"/>
                    <a:pt x="4083" y="2252"/>
                    <a:pt x="4081" y="2252"/>
                  </a:cubicBezTo>
                  <a:cubicBezTo>
                    <a:pt x="4079" y="2252"/>
                    <a:pt x="4079" y="2249"/>
                    <a:pt x="4080" y="2242"/>
                  </a:cubicBezTo>
                  <a:cubicBezTo>
                    <a:pt x="4082" y="2233"/>
                    <a:pt x="4086" y="2227"/>
                    <a:pt x="4091" y="2227"/>
                  </a:cubicBezTo>
                  <a:close/>
                  <a:moveTo>
                    <a:pt x="3997" y="2235"/>
                  </a:moveTo>
                  <a:cubicBezTo>
                    <a:pt x="4003" y="2242"/>
                    <a:pt x="4007" y="2248"/>
                    <a:pt x="4000" y="2254"/>
                  </a:cubicBezTo>
                  <a:lnTo>
                    <a:pt x="3987" y="2254"/>
                  </a:lnTo>
                  <a:lnTo>
                    <a:pt x="3989" y="2241"/>
                  </a:lnTo>
                  <a:lnTo>
                    <a:pt x="3997" y="2235"/>
                  </a:lnTo>
                  <a:close/>
                  <a:moveTo>
                    <a:pt x="820" y="2268"/>
                  </a:moveTo>
                  <a:cubicBezTo>
                    <a:pt x="822" y="2268"/>
                    <a:pt x="825" y="2271"/>
                    <a:pt x="832" y="2278"/>
                  </a:cubicBezTo>
                  <a:cubicBezTo>
                    <a:pt x="837" y="2281"/>
                    <a:pt x="838" y="2287"/>
                    <a:pt x="835" y="2291"/>
                  </a:cubicBezTo>
                  <a:cubicBezTo>
                    <a:pt x="834" y="2293"/>
                    <a:pt x="833" y="2293"/>
                    <a:pt x="832" y="2293"/>
                  </a:cubicBezTo>
                  <a:cubicBezTo>
                    <a:pt x="828" y="2293"/>
                    <a:pt x="826" y="2283"/>
                    <a:pt x="820" y="2278"/>
                  </a:cubicBezTo>
                  <a:cubicBezTo>
                    <a:pt x="819" y="2271"/>
                    <a:pt x="818" y="2268"/>
                    <a:pt x="820" y="2268"/>
                  </a:cubicBezTo>
                  <a:close/>
                  <a:moveTo>
                    <a:pt x="997" y="2327"/>
                  </a:moveTo>
                  <a:cubicBezTo>
                    <a:pt x="997" y="2327"/>
                    <a:pt x="997" y="2327"/>
                    <a:pt x="997" y="2327"/>
                  </a:cubicBezTo>
                  <a:lnTo>
                    <a:pt x="997" y="2327"/>
                  </a:lnTo>
                  <a:cubicBezTo>
                    <a:pt x="999" y="2329"/>
                    <a:pt x="1000" y="2330"/>
                    <a:pt x="1000" y="2330"/>
                  </a:cubicBezTo>
                  <a:cubicBezTo>
                    <a:pt x="1000" y="2330"/>
                    <a:pt x="999" y="2329"/>
                    <a:pt x="997" y="2327"/>
                  </a:cubicBezTo>
                  <a:close/>
                  <a:moveTo>
                    <a:pt x="3910" y="2317"/>
                  </a:moveTo>
                  <a:cubicBezTo>
                    <a:pt x="3912" y="2317"/>
                    <a:pt x="3913" y="2318"/>
                    <a:pt x="3916" y="2322"/>
                  </a:cubicBezTo>
                  <a:cubicBezTo>
                    <a:pt x="3918" y="2326"/>
                    <a:pt x="3917" y="2332"/>
                    <a:pt x="3913" y="2334"/>
                  </a:cubicBezTo>
                  <a:lnTo>
                    <a:pt x="3901" y="2333"/>
                  </a:lnTo>
                  <a:cubicBezTo>
                    <a:pt x="3895" y="2326"/>
                    <a:pt x="3903" y="2321"/>
                    <a:pt x="3903" y="2321"/>
                  </a:cubicBezTo>
                  <a:cubicBezTo>
                    <a:pt x="3906" y="2318"/>
                    <a:pt x="3908" y="2317"/>
                    <a:pt x="3910" y="2317"/>
                  </a:cubicBezTo>
                  <a:close/>
                  <a:moveTo>
                    <a:pt x="671" y="2361"/>
                  </a:moveTo>
                  <a:cubicBezTo>
                    <a:pt x="663" y="2361"/>
                    <a:pt x="656" y="2362"/>
                    <a:pt x="651" y="2367"/>
                  </a:cubicBezTo>
                  <a:cubicBezTo>
                    <a:pt x="646" y="2371"/>
                    <a:pt x="650" y="2376"/>
                    <a:pt x="661" y="2376"/>
                  </a:cubicBezTo>
                  <a:cubicBezTo>
                    <a:pt x="664" y="2376"/>
                    <a:pt x="668" y="2376"/>
                    <a:pt x="673" y="2375"/>
                  </a:cubicBezTo>
                  <a:cubicBezTo>
                    <a:pt x="679" y="2369"/>
                    <a:pt x="679" y="2369"/>
                    <a:pt x="671" y="2361"/>
                  </a:cubicBezTo>
                  <a:close/>
                  <a:moveTo>
                    <a:pt x="970" y="2365"/>
                  </a:moveTo>
                  <a:cubicBezTo>
                    <a:pt x="974" y="2365"/>
                    <a:pt x="977" y="2372"/>
                    <a:pt x="975" y="2387"/>
                  </a:cubicBezTo>
                  <a:cubicBezTo>
                    <a:pt x="973" y="2390"/>
                    <a:pt x="972" y="2392"/>
                    <a:pt x="970" y="2392"/>
                  </a:cubicBezTo>
                  <a:cubicBezTo>
                    <a:pt x="968" y="2392"/>
                    <a:pt x="966" y="2390"/>
                    <a:pt x="963" y="2387"/>
                  </a:cubicBezTo>
                  <a:cubicBezTo>
                    <a:pt x="961" y="2380"/>
                    <a:pt x="961" y="2373"/>
                    <a:pt x="965" y="2368"/>
                  </a:cubicBezTo>
                  <a:cubicBezTo>
                    <a:pt x="966" y="2366"/>
                    <a:pt x="968" y="2365"/>
                    <a:pt x="970" y="2365"/>
                  </a:cubicBezTo>
                  <a:close/>
                  <a:moveTo>
                    <a:pt x="1028" y="2415"/>
                  </a:moveTo>
                  <a:lnTo>
                    <a:pt x="1037" y="2421"/>
                  </a:lnTo>
                  <a:cubicBezTo>
                    <a:pt x="1032" y="2426"/>
                    <a:pt x="1029" y="2431"/>
                    <a:pt x="1023" y="2431"/>
                  </a:cubicBezTo>
                  <a:cubicBezTo>
                    <a:pt x="1022" y="2431"/>
                    <a:pt x="1020" y="2431"/>
                    <a:pt x="1018" y="2429"/>
                  </a:cubicBezTo>
                  <a:lnTo>
                    <a:pt x="1015" y="2416"/>
                  </a:lnTo>
                  <a:lnTo>
                    <a:pt x="1028" y="2415"/>
                  </a:lnTo>
                  <a:close/>
                  <a:moveTo>
                    <a:pt x="1587" y="2735"/>
                  </a:moveTo>
                  <a:lnTo>
                    <a:pt x="1596" y="2739"/>
                  </a:lnTo>
                  <a:cubicBezTo>
                    <a:pt x="1594" y="2746"/>
                    <a:pt x="1592" y="2752"/>
                    <a:pt x="1586" y="2752"/>
                  </a:cubicBezTo>
                  <a:cubicBezTo>
                    <a:pt x="1585" y="2752"/>
                    <a:pt x="1583" y="2752"/>
                    <a:pt x="1582" y="2751"/>
                  </a:cubicBezTo>
                  <a:lnTo>
                    <a:pt x="1575" y="2739"/>
                  </a:lnTo>
                  <a:lnTo>
                    <a:pt x="1587" y="2735"/>
                  </a:lnTo>
                  <a:close/>
                  <a:moveTo>
                    <a:pt x="3207" y="2746"/>
                  </a:moveTo>
                  <a:lnTo>
                    <a:pt x="3207" y="2746"/>
                  </a:lnTo>
                  <a:cubicBezTo>
                    <a:pt x="3211" y="2754"/>
                    <a:pt x="3213" y="2762"/>
                    <a:pt x="3204" y="2765"/>
                  </a:cubicBezTo>
                  <a:lnTo>
                    <a:pt x="3194" y="2768"/>
                  </a:lnTo>
                  <a:cubicBezTo>
                    <a:pt x="3193" y="2762"/>
                    <a:pt x="3195" y="2755"/>
                    <a:pt x="3198" y="2749"/>
                  </a:cubicBezTo>
                  <a:lnTo>
                    <a:pt x="3207" y="2746"/>
                  </a:lnTo>
                  <a:close/>
                  <a:moveTo>
                    <a:pt x="1995" y="2781"/>
                  </a:moveTo>
                  <a:lnTo>
                    <a:pt x="2004" y="2783"/>
                  </a:lnTo>
                  <a:cubicBezTo>
                    <a:pt x="2003" y="2790"/>
                    <a:pt x="2001" y="2798"/>
                    <a:pt x="1994" y="2798"/>
                  </a:cubicBezTo>
                  <a:cubicBezTo>
                    <a:pt x="1993" y="2798"/>
                    <a:pt x="1992" y="2798"/>
                    <a:pt x="1991" y="2797"/>
                  </a:cubicBezTo>
                  <a:lnTo>
                    <a:pt x="1981" y="2795"/>
                  </a:lnTo>
                  <a:cubicBezTo>
                    <a:pt x="1983" y="2786"/>
                    <a:pt x="1995" y="2781"/>
                    <a:pt x="1995" y="2781"/>
                  </a:cubicBezTo>
                  <a:close/>
                  <a:moveTo>
                    <a:pt x="1818" y="2800"/>
                  </a:moveTo>
                  <a:cubicBezTo>
                    <a:pt x="1827" y="2803"/>
                    <a:pt x="1827" y="2803"/>
                    <a:pt x="1825" y="2811"/>
                  </a:cubicBezTo>
                  <a:cubicBezTo>
                    <a:pt x="1823" y="2819"/>
                    <a:pt x="1812" y="2824"/>
                    <a:pt x="1812" y="2824"/>
                  </a:cubicBezTo>
                  <a:cubicBezTo>
                    <a:pt x="1802" y="2822"/>
                    <a:pt x="1816" y="2809"/>
                    <a:pt x="1818" y="2800"/>
                  </a:cubicBezTo>
                  <a:close/>
                  <a:moveTo>
                    <a:pt x="2111" y="2852"/>
                  </a:moveTo>
                  <a:lnTo>
                    <a:pt x="2121" y="2854"/>
                  </a:lnTo>
                  <a:cubicBezTo>
                    <a:pt x="2120" y="2862"/>
                    <a:pt x="2119" y="2869"/>
                    <a:pt x="2111" y="2869"/>
                  </a:cubicBezTo>
                  <a:cubicBezTo>
                    <a:pt x="2110" y="2869"/>
                    <a:pt x="2110" y="2869"/>
                    <a:pt x="2109" y="2869"/>
                  </a:cubicBezTo>
                  <a:lnTo>
                    <a:pt x="2100" y="2859"/>
                  </a:lnTo>
                  <a:lnTo>
                    <a:pt x="2111" y="2852"/>
                  </a:lnTo>
                  <a:close/>
                  <a:moveTo>
                    <a:pt x="2818" y="2850"/>
                  </a:moveTo>
                  <a:cubicBezTo>
                    <a:pt x="2824" y="2850"/>
                    <a:pt x="2824" y="2852"/>
                    <a:pt x="2826" y="2857"/>
                  </a:cubicBezTo>
                  <a:cubicBezTo>
                    <a:pt x="2827" y="2866"/>
                    <a:pt x="2807" y="2868"/>
                    <a:pt x="2797" y="2870"/>
                  </a:cubicBezTo>
                  <a:cubicBezTo>
                    <a:pt x="2785" y="2862"/>
                    <a:pt x="2794" y="2854"/>
                    <a:pt x="2805" y="2851"/>
                  </a:cubicBezTo>
                  <a:cubicBezTo>
                    <a:pt x="2811" y="2850"/>
                    <a:pt x="2815" y="2850"/>
                    <a:pt x="2818" y="2850"/>
                  </a:cubicBezTo>
                  <a:close/>
                  <a:moveTo>
                    <a:pt x="4861" y="1"/>
                  </a:moveTo>
                  <a:lnTo>
                    <a:pt x="4844" y="4"/>
                  </a:lnTo>
                  <a:cubicBezTo>
                    <a:pt x="4827" y="6"/>
                    <a:pt x="4818" y="8"/>
                    <a:pt x="4813" y="29"/>
                  </a:cubicBezTo>
                  <a:cubicBezTo>
                    <a:pt x="4810" y="67"/>
                    <a:pt x="4806" y="96"/>
                    <a:pt x="4821" y="96"/>
                  </a:cubicBezTo>
                  <a:cubicBezTo>
                    <a:pt x="4821" y="96"/>
                    <a:pt x="4822" y="96"/>
                    <a:pt x="4823" y="96"/>
                  </a:cubicBezTo>
                  <a:cubicBezTo>
                    <a:pt x="4828" y="101"/>
                    <a:pt x="4832" y="107"/>
                    <a:pt x="4834" y="114"/>
                  </a:cubicBezTo>
                  <a:cubicBezTo>
                    <a:pt x="4834" y="121"/>
                    <a:pt x="4832" y="129"/>
                    <a:pt x="4827" y="134"/>
                  </a:cubicBezTo>
                  <a:cubicBezTo>
                    <a:pt x="4818" y="135"/>
                    <a:pt x="4823" y="174"/>
                    <a:pt x="4827" y="222"/>
                  </a:cubicBezTo>
                  <a:cubicBezTo>
                    <a:pt x="4830" y="280"/>
                    <a:pt x="4832" y="309"/>
                    <a:pt x="4824" y="319"/>
                  </a:cubicBezTo>
                  <a:cubicBezTo>
                    <a:pt x="4819" y="325"/>
                    <a:pt x="4816" y="332"/>
                    <a:pt x="4816" y="338"/>
                  </a:cubicBezTo>
                  <a:cubicBezTo>
                    <a:pt x="4824" y="338"/>
                    <a:pt x="4826" y="397"/>
                    <a:pt x="4824" y="464"/>
                  </a:cubicBezTo>
                  <a:cubicBezTo>
                    <a:pt x="4823" y="531"/>
                    <a:pt x="4816" y="599"/>
                    <a:pt x="4825" y="600"/>
                  </a:cubicBezTo>
                  <a:lnTo>
                    <a:pt x="4823" y="619"/>
                  </a:lnTo>
                  <a:cubicBezTo>
                    <a:pt x="4822" y="619"/>
                    <a:pt x="4822" y="619"/>
                    <a:pt x="4822" y="619"/>
                  </a:cubicBezTo>
                  <a:cubicBezTo>
                    <a:pt x="4814" y="619"/>
                    <a:pt x="4812" y="639"/>
                    <a:pt x="4810" y="657"/>
                  </a:cubicBezTo>
                  <a:cubicBezTo>
                    <a:pt x="4815" y="669"/>
                    <a:pt x="4816" y="683"/>
                    <a:pt x="4814" y="696"/>
                  </a:cubicBezTo>
                  <a:cubicBezTo>
                    <a:pt x="4813" y="696"/>
                    <a:pt x="4813" y="696"/>
                    <a:pt x="4812" y="696"/>
                  </a:cubicBezTo>
                  <a:cubicBezTo>
                    <a:pt x="4806" y="696"/>
                    <a:pt x="4805" y="705"/>
                    <a:pt x="4802" y="724"/>
                  </a:cubicBezTo>
                  <a:cubicBezTo>
                    <a:pt x="4799" y="743"/>
                    <a:pt x="4798" y="752"/>
                    <a:pt x="4807" y="754"/>
                  </a:cubicBezTo>
                  <a:cubicBezTo>
                    <a:pt x="4806" y="764"/>
                    <a:pt x="4793" y="831"/>
                    <a:pt x="4780" y="858"/>
                  </a:cubicBezTo>
                  <a:cubicBezTo>
                    <a:pt x="4770" y="865"/>
                    <a:pt x="4777" y="876"/>
                    <a:pt x="4782" y="887"/>
                  </a:cubicBezTo>
                  <a:cubicBezTo>
                    <a:pt x="4791" y="890"/>
                    <a:pt x="4797" y="900"/>
                    <a:pt x="4795" y="909"/>
                  </a:cubicBezTo>
                  <a:lnTo>
                    <a:pt x="4779" y="906"/>
                  </a:lnTo>
                  <a:cubicBezTo>
                    <a:pt x="4776" y="901"/>
                    <a:pt x="4774" y="898"/>
                    <a:pt x="4773" y="898"/>
                  </a:cubicBezTo>
                  <a:cubicBezTo>
                    <a:pt x="4771" y="898"/>
                    <a:pt x="4770" y="903"/>
                    <a:pt x="4768" y="914"/>
                  </a:cubicBezTo>
                  <a:lnTo>
                    <a:pt x="4764" y="933"/>
                  </a:lnTo>
                  <a:cubicBezTo>
                    <a:pt x="4773" y="935"/>
                    <a:pt x="4762" y="982"/>
                    <a:pt x="4744" y="1047"/>
                  </a:cubicBezTo>
                  <a:cubicBezTo>
                    <a:pt x="4719" y="1132"/>
                    <a:pt x="4709" y="1158"/>
                    <a:pt x="4718" y="1161"/>
                  </a:cubicBezTo>
                  <a:cubicBezTo>
                    <a:pt x="4726" y="1164"/>
                    <a:pt x="4724" y="1173"/>
                    <a:pt x="4705" y="1198"/>
                  </a:cubicBezTo>
                  <a:cubicBezTo>
                    <a:pt x="4661" y="1244"/>
                    <a:pt x="4661" y="1244"/>
                    <a:pt x="4667" y="1256"/>
                  </a:cubicBezTo>
                  <a:cubicBezTo>
                    <a:pt x="4668" y="1251"/>
                    <a:pt x="4671" y="1250"/>
                    <a:pt x="4675" y="1250"/>
                  </a:cubicBezTo>
                  <a:cubicBezTo>
                    <a:pt x="4678" y="1250"/>
                    <a:pt x="4682" y="1251"/>
                    <a:pt x="4686" y="1253"/>
                  </a:cubicBezTo>
                  <a:cubicBezTo>
                    <a:pt x="4701" y="1258"/>
                    <a:pt x="4698" y="1268"/>
                    <a:pt x="4679" y="1271"/>
                  </a:cubicBezTo>
                  <a:cubicBezTo>
                    <a:pt x="4679" y="1271"/>
                    <a:pt x="4678" y="1271"/>
                    <a:pt x="4678" y="1271"/>
                  </a:cubicBezTo>
                  <a:cubicBezTo>
                    <a:pt x="4661" y="1271"/>
                    <a:pt x="4616" y="1402"/>
                    <a:pt x="4625" y="1418"/>
                  </a:cubicBezTo>
                  <a:lnTo>
                    <a:pt x="4617" y="1413"/>
                  </a:lnTo>
                  <a:cubicBezTo>
                    <a:pt x="4616" y="1413"/>
                    <a:pt x="4615" y="1412"/>
                    <a:pt x="4615" y="1412"/>
                  </a:cubicBezTo>
                  <a:cubicBezTo>
                    <a:pt x="4608" y="1412"/>
                    <a:pt x="4604" y="1423"/>
                    <a:pt x="4589" y="1454"/>
                  </a:cubicBezTo>
                  <a:cubicBezTo>
                    <a:pt x="4586" y="1463"/>
                    <a:pt x="4581" y="1471"/>
                    <a:pt x="4577" y="1479"/>
                  </a:cubicBezTo>
                  <a:cubicBezTo>
                    <a:pt x="4591" y="1487"/>
                    <a:pt x="4560" y="1531"/>
                    <a:pt x="4551" y="1531"/>
                  </a:cubicBezTo>
                  <a:cubicBezTo>
                    <a:pt x="4551" y="1531"/>
                    <a:pt x="4550" y="1531"/>
                    <a:pt x="4550" y="1531"/>
                  </a:cubicBezTo>
                  <a:cubicBezTo>
                    <a:pt x="4538" y="1535"/>
                    <a:pt x="4538" y="1535"/>
                    <a:pt x="4529" y="1552"/>
                  </a:cubicBezTo>
                  <a:cubicBezTo>
                    <a:pt x="4530" y="1584"/>
                    <a:pt x="4501" y="1620"/>
                    <a:pt x="4492" y="1620"/>
                  </a:cubicBezTo>
                  <a:cubicBezTo>
                    <a:pt x="4491" y="1620"/>
                    <a:pt x="4491" y="1620"/>
                    <a:pt x="4491" y="1620"/>
                  </a:cubicBezTo>
                  <a:lnTo>
                    <a:pt x="4480" y="1635"/>
                  </a:lnTo>
                  <a:cubicBezTo>
                    <a:pt x="4480" y="1650"/>
                    <a:pt x="4476" y="1662"/>
                    <a:pt x="4467" y="1673"/>
                  </a:cubicBezTo>
                  <a:cubicBezTo>
                    <a:pt x="4454" y="1694"/>
                    <a:pt x="4448" y="1702"/>
                    <a:pt x="4454" y="1702"/>
                  </a:cubicBezTo>
                  <a:cubicBezTo>
                    <a:pt x="4455" y="1702"/>
                    <a:pt x="4456" y="1702"/>
                    <a:pt x="4458" y="1701"/>
                  </a:cubicBezTo>
                  <a:cubicBezTo>
                    <a:pt x="4466" y="1706"/>
                    <a:pt x="4473" y="1710"/>
                    <a:pt x="4467" y="1719"/>
                  </a:cubicBezTo>
                  <a:lnTo>
                    <a:pt x="4460" y="1715"/>
                  </a:lnTo>
                  <a:cubicBezTo>
                    <a:pt x="4460" y="1714"/>
                    <a:pt x="4459" y="1714"/>
                    <a:pt x="4458" y="1714"/>
                  </a:cubicBezTo>
                  <a:cubicBezTo>
                    <a:pt x="4450" y="1714"/>
                    <a:pt x="4435" y="1737"/>
                    <a:pt x="4417" y="1767"/>
                  </a:cubicBezTo>
                  <a:cubicBezTo>
                    <a:pt x="4387" y="1806"/>
                    <a:pt x="4375" y="1820"/>
                    <a:pt x="4363" y="1824"/>
                  </a:cubicBezTo>
                  <a:lnTo>
                    <a:pt x="4364" y="1836"/>
                  </a:lnTo>
                  <a:cubicBezTo>
                    <a:pt x="4365" y="1847"/>
                    <a:pt x="4361" y="1854"/>
                    <a:pt x="4357" y="1854"/>
                  </a:cubicBezTo>
                  <a:cubicBezTo>
                    <a:pt x="4356" y="1854"/>
                    <a:pt x="4354" y="1853"/>
                    <a:pt x="4353" y="1852"/>
                  </a:cubicBezTo>
                  <a:cubicBezTo>
                    <a:pt x="4340" y="1855"/>
                    <a:pt x="4317" y="1885"/>
                    <a:pt x="4311" y="1904"/>
                  </a:cubicBezTo>
                  <a:lnTo>
                    <a:pt x="4298" y="1920"/>
                  </a:lnTo>
                  <a:cubicBezTo>
                    <a:pt x="4297" y="1920"/>
                    <a:pt x="4295" y="1920"/>
                    <a:pt x="4294" y="1920"/>
                  </a:cubicBezTo>
                  <a:cubicBezTo>
                    <a:pt x="4276" y="1920"/>
                    <a:pt x="4262" y="1938"/>
                    <a:pt x="4267" y="1957"/>
                  </a:cubicBezTo>
                  <a:cubicBezTo>
                    <a:pt x="4266" y="1956"/>
                    <a:pt x="4264" y="1955"/>
                    <a:pt x="4262" y="1955"/>
                  </a:cubicBezTo>
                  <a:cubicBezTo>
                    <a:pt x="4257" y="1955"/>
                    <a:pt x="4252" y="1960"/>
                    <a:pt x="4248" y="1966"/>
                  </a:cubicBezTo>
                  <a:cubicBezTo>
                    <a:pt x="4243" y="1985"/>
                    <a:pt x="4219" y="2010"/>
                    <a:pt x="4211" y="2010"/>
                  </a:cubicBezTo>
                  <a:cubicBezTo>
                    <a:pt x="4210" y="2010"/>
                    <a:pt x="4209" y="2009"/>
                    <a:pt x="4209" y="2009"/>
                  </a:cubicBezTo>
                  <a:lnTo>
                    <a:pt x="4202" y="2016"/>
                  </a:lnTo>
                  <a:cubicBezTo>
                    <a:pt x="4202" y="2027"/>
                    <a:pt x="4197" y="2036"/>
                    <a:pt x="4189" y="2042"/>
                  </a:cubicBezTo>
                  <a:cubicBezTo>
                    <a:pt x="4181" y="2049"/>
                    <a:pt x="4175" y="2059"/>
                    <a:pt x="4175" y="2071"/>
                  </a:cubicBezTo>
                  <a:cubicBezTo>
                    <a:pt x="4175" y="2077"/>
                    <a:pt x="4172" y="2084"/>
                    <a:pt x="4167" y="2091"/>
                  </a:cubicBezTo>
                  <a:cubicBezTo>
                    <a:pt x="4166" y="2092"/>
                    <a:pt x="4165" y="2092"/>
                    <a:pt x="4165" y="2092"/>
                  </a:cubicBezTo>
                  <a:cubicBezTo>
                    <a:pt x="4161" y="2092"/>
                    <a:pt x="4162" y="2081"/>
                    <a:pt x="4162" y="2071"/>
                  </a:cubicBezTo>
                  <a:cubicBezTo>
                    <a:pt x="4164" y="2065"/>
                    <a:pt x="4164" y="2063"/>
                    <a:pt x="4163" y="2063"/>
                  </a:cubicBezTo>
                  <a:cubicBezTo>
                    <a:pt x="4160" y="2063"/>
                    <a:pt x="4148" y="2081"/>
                    <a:pt x="4141" y="2104"/>
                  </a:cubicBezTo>
                  <a:cubicBezTo>
                    <a:pt x="4136" y="2121"/>
                    <a:pt x="4134" y="2129"/>
                    <a:pt x="4133" y="2129"/>
                  </a:cubicBezTo>
                  <a:cubicBezTo>
                    <a:pt x="4132" y="2129"/>
                    <a:pt x="4133" y="2123"/>
                    <a:pt x="4134" y="2111"/>
                  </a:cubicBezTo>
                  <a:cubicBezTo>
                    <a:pt x="4135" y="2103"/>
                    <a:pt x="4135" y="2095"/>
                    <a:pt x="4134" y="2095"/>
                  </a:cubicBezTo>
                  <a:cubicBezTo>
                    <a:pt x="4133" y="2095"/>
                    <a:pt x="4131" y="2098"/>
                    <a:pt x="4128" y="2105"/>
                  </a:cubicBezTo>
                  <a:cubicBezTo>
                    <a:pt x="4128" y="2105"/>
                    <a:pt x="4114" y="2119"/>
                    <a:pt x="4119" y="2124"/>
                  </a:cubicBezTo>
                  <a:lnTo>
                    <a:pt x="4098" y="2145"/>
                  </a:lnTo>
                  <a:cubicBezTo>
                    <a:pt x="4086" y="2149"/>
                    <a:pt x="4074" y="2156"/>
                    <a:pt x="4064" y="2165"/>
                  </a:cubicBezTo>
                  <a:cubicBezTo>
                    <a:pt x="4063" y="2178"/>
                    <a:pt x="4063" y="2178"/>
                    <a:pt x="4051" y="2178"/>
                  </a:cubicBezTo>
                  <a:cubicBezTo>
                    <a:pt x="4049" y="2176"/>
                    <a:pt x="4048" y="2176"/>
                    <a:pt x="4046" y="2176"/>
                  </a:cubicBezTo>
                  <a:cubicBezTo>
                    <a:pt x="4042" y="2176"/>
                    <a:pt x="4040" y="2182"/>
                    <a:pt x="4049" y="2191"/>
                  </a:cubicBezTo>
                  <a:cubicBezTo>
                    <a:pt x="4049" y="2202"/>
                    <a:pt x="4039" y="2210"/>
                    <a:pt x="4028" y="2210"/>
                  </a:cubicBezTo>
                  <a:cubicBezTo>
                    <a:pt x="4028" y="2210"/>
                    <a:pt x="4027" y="2210"/>
                    <a:pt x="4026" y="2210"/>
                  </a:cubicBezTo>
                  <a:cubicBezTo>
                    <a:pt x="4021" y="2204"/>
                    <a:pt x="4017" y="2202"/>
                    <a:pt x="4015" y="2202"/>
                  </a:cubicBezTo>
                  <a:cubicBezTo>
                    <a:pt x="4011" y="2202"/>
                    <a:pt x="4011" y="2206"/>
                    <a:pt x="4014" y="2210"/>
                  </a:cubicBezTo>
                  <a:cubicBezTo>
                    <a:pt x="4013" y="2216"/>
                    <a:pt x="4009" y="2223"/>
                    <a:pt x="4004" y="2229"/>
                  </a:cubicBezTo>
                  <a:cubicBezTo>
                    <a:pt x="4004" y="2228"/>
                    <a:pt x="4003" y="2228"/>
                    <a:pt x="4003" y="2228"/>
                  </a:cubicBezTo>
                  <a:cubicBezTo>
                    <a:pt x="3993" y="2228"/>
                    <a:pt x="3929" y="2282"/>
                    <a:pt x="3862" y="2331"/>
                  </a:cubicBezTo>
                  <a:cubicBezTo>
                    <a:pt x="3855" y="2336"/>
                    <a:pt x="3852" y="2348"/>
                    <a:pt x="3857" y="2357"/>
                  </a:cubicBezTo>
                  <a:cubicBezTo>
                    <a:pt x="3862" y="2363"/>
                    <a:pt x="3863" y="2365"/>
                    <a:pt x="3861" y="2365"/>
                  </a:cubicBezTo>
                  <a:cubicBezTo>
                    <a:pt x="3860" y="2365"/>
                    <a:pt x="3855" y="2363"/>
                    <a:pt x="3849" y="2362"/>
                  </a:cubicBezTo>
                  <a:cubicBezTo>
                    <a:pt x="3841" y="2357"/>
                    <a:pt x="3834" y="2355"/>
                    <a:pt x="3829" y="2355"/>
                  </a:cubicBezTo>
                  <a:cubicBezTo>
                    <a:pt x="3819" y="2355"/>
                    <a:pt x="3817" y="2363"/>
                    <a:pt x="3832" y="2372"/>
                  </a:cubicBezTo>
                  <a:cubicBezTo>
                    <a:pt x="3843" y="2378"/>
                    <a:pt x="3847" y="2380"/>
                    <a:pt x="3843" y="2380"/>
                  </a:cubicBezTo>
                  <a:cubicBezTo>
                    <a:pt x="3840" y="2380"/>
                    <a:pt x="3834" y="2379"/>
                    <a:pt x="3824" y="2378"/>
                  </a:cubicBezTo>
                  <a:cubicBezTo>
                    <a:pt x="3821" y="2378"/>
                    <a:pt x="3819" y="2377"/>
                    <a:pt x="3817" y="2377"/>
                  </a:cubicBezTo>
                  <a:cubicBezTo>
                    <a:pt x="3812" y="2377"/>
                    <a:pt x="3811" y="2380"/>
                    <a:pt x="3809" y="2389"/>
                  </a:cubicBezTo>
                  <a:cubicBezTo>
                    <a:pt x="3812" y="2394"/>
                    <a:pt x="3809" y="2398"/>
                    <a:pt x="3805" y="2398"/>
                  </a:cubicBezTo>
                  <a:cubicBezTo>
                    <a:pt x="3804" y="2398"/>
                    <a:pt x="3802" y="2397"/>
                    <a:pt x="3801" y="2395"/>
                  </a:cubicBezTo>
                  <a:cubicBezTo>
                    <a:pt x="3795" y="2394"/>
                    <a:pt x="3789" y="2393"/>
                    <a:pt x="3785" y="2393"/>
                  </a:cubicBezTo>
                  <a:cubicBezTo>
                    <a:pt x="3780" y="2393"/>
                    <a:pt x="3777" y="2394"/>
                    <a:pt x="3779" y="2398"/>
                  </a:cubicBezTo>
                  <a:cubicBezTo>
                    <a:pt x="3774" y="2401"/>
                    <a:pt x="3769" y="2403"/>
                    <a:pt x="3763" y="2403"/>
                  </a:cubicBezTo>
                  <a:cubicBezTo>
                    <a:pt x="3762" y="2403"/>
                    <a:pt x="3760" y="2403"/>
                    <a:pt x="3758" y="2403"/>
                  </a:cubicBezTo>
                  <a:cubicBezTo>
                    <a:pt x="3757" y="2402"/>
                    <a:pt x="3756" y="2402"/>
                    <a:pt x="3755" y="2402"/>
                  </a:cubicBezTo>
                  <a:cubicBezTo>
                    <a:pt x="3745" y="2402"/>
                    <a:pt x="3742" y="2414"/>
                    <a:pt x="3739" y="2426"/>
                  </a:cubicBezTo>
                  <a:cubicBezTo>
                    <a:pt x="3730" y="2444"/>
                    <a:pt x="3723" y="2453"/>
                    <a:pt x="3718" y="2453"/>
                  </a:cubicBezTo>
                  <a:cubicBezTo>
                    <a:pt x="3716" y="2453"/>
                    <a:pt x="3714" y="2449"/>
                    <a:pt x="3714" y="2441"/>
                  </a:cubicBezTo>
                  <a:cubicBezTo>
                    <a:pt x="3714" y="2437"/>
                    <a:pt x="3713" y="2435"/>
                    <a:pt x="3710" y="2435"/>
                  </a:cubicBezTo>
                  <a:cubicBezTo>
                    <a:pt x="3700" y="2435"/>
                    <a:pt x="3676" y="2458"/>
                    <a:pt x="3677" y="2473"/>
                  </a:cubicBezTo>
                  <a:cubicBezTo>
                    <a:pt x="3677" y="2486"/>
                    <a:pt x="3677" y="2490"/>
                    <a:pt x="3676" y="2490"/>
                  </a:cubicBezTo>
                  <a:cubicBezTo>
                    <a:pt x="3676" y="2490"/>
                    <a:pt x="3675" y="2489"/>
                    <a:pt x="3673" y="2486"/>
                  </a:cubicBezTo>
                  <a:cubicBezTo>
                    <a:pt x="3671" y="2483"/>
                    <a:pt x="3668" y="2482"/>
                    <a:pt x="3666" y="2482"/>
                  </a:cubicBezTo>
                  <a:cubicBezTo>
                    <a:pt x="3663" y="2482"/>
                    <a:pt x="3660" y="2483"/>
                    <a:pt x="3660" y="2483"/>
                  </a:cubicBezTo>
                  <a:cubicBezTo>
                    <a:pt x="3655" y="2487"/>
                    <a:pt x="3650" y="2490"/>
                    <a:pt x="3646" y="2490"/>
                  </a:cubicBezTo>
                  <a:cubicBezTo>
                    <a:pt x="3643" y="2490"/>
                    <a:pt x="3641" y="2489"/>
                    <a:pt x="3639" y="2486"/>
                  </a:cubicBezTo>
                  <a:cubicBezTo>
                    <a:pt x="3631" y="2492"/>
                    <a:pt x="3625" y="2500"/>
                    <a:pt x="3619" y="2508"/>
                  </a:cubicBezTo>
                  <a:cubicBezTo>
                    <a:pt x="3613" y="2524"/>
                    <a:pt x="3597" y="2533"/>
                    <a:pt x="3582" y="2533"/>
                  </a:cubicBezTo>
                  <a:cubicBezTo>
                    <a:pt x="3575" y="2533"/>
                    <a:pt x="3569" y="2531"/>
                    <a:pt x="3563" y="2528"/>
                  </a:cubicBezTo>
                  <a:lnTo>
                    <a:pt x="3549" y="2545"/>
                  </a:lnTo>
                  <a:cubicBezTo>
                    <a:pt x="3549" y="2558"/>
                    <a:pt x="3546" y="2568"/>
                    <a:pt x="3542" y="2568"/>
                  </a:cubicBezTo>
                  <a:cubicBezTo>
                    <a:pt x="3540" y="2568"/>
                    <a:pt x="3538" y="2566"/>
                    <a:pt x="3536" y="2562"/>
                  </a:cubicBezTo>
                  <a:lnTo>
                    <a:pt x="3533" y="2554"/>
                  </a:lnTo>
                  <a:cubicBezTo>
                    <a:pt x="3532" y="2567"/>
                    <a:pt x="3515" y="2576"/>
                    <a:pt x="3501" y="2576"/>
                  </a:cubicBezTo>
                  <a:cubicBezTo>
                    <a:pt x="3494" y="2576"/>
                    <a:pt x="3488" y="2574"/>
                    <a:pt x="3485" y="2569"/>
                  </a:cubicBezTo>
                  <a:cubicBezTo>
                    <a:pt x="3483" y="2564"/>
                    <a:pt x="3482" y="2562"/>
                    <a:pt x="3480" y="2562"/>
                  </a:cubicBezTo>
                  <a:cubicBezTo>
                    <a:pt x="3478" y="2562"/>
                    <a:pt x="3476" y="2563"/>
                    <a:pt x="3473" y="2565"/>
                  </a:cubicBezTo>
                  <a:lnTo>
                    <a:pt x="3476" y="2572"/>
                  </a:lnTo>
                  <a:cubicBezTo>
                    <a:pt x="3480" y="2580"/>
                    <a:pt x="3484" y="2588"/>
                    <a:pt x="3475" y="2592"/>
                  </a:cubicBezTo>
                  <a:cubicBezTo>
                    <a:pt x="3470" y="2594"/>
                    <a:pt x="3465" y="2596"/>
                    <a:pt x="3461" y="2596"/>
                  </a:cubicBezTo>
                  <a:cubicBezTo>
                    <a:pt x="3458" y="2596"/>
                    <a:pt x="3455" y="2595"/>
                    <a:pt x="3454" y="2592"/>
                  </a:cubicBezTo>
                  <a:cubicBezTo>
                    <a:pt x="3446" y="2590"/>
                    <a:pt x="3439" y="2588"/>
                    <a:pt x="3435" y="2588"/>
                  </a:cubicBezTo>
                  <a:cubicBezTo>
                    <a:pt x="3432" y="2588"/>
                    <a:pt x="3431" y="2589"/>
                    <a:pt x="3433" y="2592"/>
                  </a:cubicBezTo>
                  <a:cubicBezTo>
                    <a:pt x="3429" y="2594"/>
                    <a:pt x="3425" y="2595"/>
                    <a:pt x="3421" y="2595"/>
                  </a:cubicBezTo>
                  <a:cubicBezTo>
                    <a:pt x="3418" y="2595"/>
                    <a:pt x="3414" y="2594"/>
                    <a:pt x="3411" y="2593"/>
                  </a:cubicBezTo>
                  <a:lnTo>
                    <a:pt x="3376" y="2609"/>
                  </a:lnTo>
                  <a:cubicBezTo>
                    <a:pt x="3372" y="2618"/>
                    <a:pt x="3362" y="2624"/>
                    <a:pt x="3355" y="2624"/>
                  </a:cubicBezTo>
                  <a:cubicBezTo>
                    <a:pt x="3353" y="2624"/>
                    <a:pt x="3350" y="2623"/>
                    <a:pt x="3350" y="2620"/>
                  </a:cubicBezTo>
                  <a:cubicBezTo>
                    <a:pt x="3340" y="2624"/>
                    <a:pt x="3332" y="2630"/>
                    <a:pt x="3325" y="2639"/>
                  </a:cubicBezTo>
                  <a:cubicBezTo>
                    <a:pt x="3314" y="2643"/>
                    <a:pt x="3307" y="2646"/>
                    <a:pt x="3302" y="2646"/>
                  </a:cubicBezTo>
                  <a:cubicBezTo>
                    <a:pt x="3298" y="2646"/>
                    <a:pt x="3296" y="2645"/>
                    <a:pt x="3295" y="2641"/>
                  </a:cubicBezTo>
                  <a:cubicBezTo>
                    <a:pt x="3294" y="2638"/>
                    <a:pt x="3293" y="2636"/>
                    <a:pt x="3292" y="2636"/>
                  </a:cubicBezTo>
                  <a:cubicBezTo>
                    <a:pt x="3291" y="2636"/>
                    <a:pt x="3289" y="2639"/>
                    <a:pt x="3286" y="2645"/>
                  </a:cubicBezTo>
                  <a:cubicBezTo>
                    <a:pt x="3289" y="2653"/>
                    <a:pt x="3280" y="2656"/>
                    <a:pt x="3271" y="2661"/>
                  </a:cubicBezTo>
                  <a:lnTo>
                    <a:pt x="3253" y="2667"/>
                  </a:lnTo>
                  <a:cubicBezTo>
                    <a:pt x="3257" y="2675"/>
                    <a:pt x="3257" y="2675"/>
                    <a:pt x="3248" y="2679"/>
                  </a:cubicBezTo>
                  <a:cubicBezTo>
                    <a:pt x="3238" y="2682"/>
                    <a:pt x="3207" y="2683"/>
                    <a:pt x="3198" y="2686"/>
                  </a:cubicBezTo>
                  <a:cubicBezTo>
                    <a:pt x="3170" y="2695"/>
                    <a:pt x="3170" y="2695"/>
                    <a:pt x="3183" y="2700"/>
                  </a:cubicBezTo>
                  <a:cubicBezTo>
                    <a:pt x="3184" y="2699"/>
                    <a:pt x="3185" y="2699"/>
                    <a:pt x="3186" y="2699"/>
                  </a:cubicBezTo>
                  <a:cubicBezTo>
                    <a:pt x="3191" y="2699"/>
                    <a:pt x="3191" y="2704"/>
                    <a:pt x="3180" y="2704"/>
                  </a:cubicBezTo>
                  <a:cubicBezTo>
                    <a:pt x="3178" y="2704"/>
                    <a:pt x="3176" y="2703"/>
                    <a:pt x="3174" y="2703"/>
                  </a:cubicBezTo>
                  <a:cubicBezTo>
                    <a:pt x="3163" y="2705"/>
                    <a:pt x="3134" y="2708"/>
                    <a:pt x="3106" y="2716"/>
                  </a:cubicBezTo>
                  <a:cubicBezTo>
                    <a:pt x="3068" y="2726"/>
                    <a:pt x="3068" y="2726"/>
                    <a:pt x="3070" y="2733"/>
                  </a:cubicBezTo>
                  <a:cubicBezTo>
                    <a:pt x="3078" y="2741"/>
                    <a:pt x="3079" y="2746"/>
                    <a:pt x="3076" y="2746"/>
                  </a:cubicBezTo>
                  <a:cubicBezTo>
                    <a:pt x="3073" y="2746"/>
                    <a:pt x="3067" y="2743"/>
                    <a:pt x="3061" y="2737"/>
                  </a:cubicBezTo>
                  <a:cubicBezTo>
                    <a:pt x="3050" y="2731"/>
                    <a:pt x="3042" y="2729"/>
                    <a:pt x="3037" y="2729"/>
                  </a:cubicBezTo>
                  <a:cubicBezTo>
                    <a:pt x="3032" y="2729"/>
                    <a:pt x="3030" y="2732"/>
                    <a:pt x="3031" y="2736"/>
                  </a:cubicBezTo>
                  <a:cubicBezTo>
                    <a:pt x="3024" y="2747"/>
                    <a:pt x="3024" y="2747"/>
                    <a:pt x="3014" y="2749"/>
                  </a:cubicBezTo>
                  <a:cubicBezTo>
                    <a:pt x="3013" y="2746"/>
                    <a:pt x="3012" y="2744"/>
                    <a:pt x="3009" y="2744"/>
                  </a:cubicBezTo>
                  <a:cubicBezTo>
                    <a:pt x="3004" y="2744"/>
                    <a:pt x="2997" y="2749"/>
                    <a:pt x="2986" y="2757"/>
                  </a:cubicBezTo>
                  <a:cubicBezTo>
                    <a:pt x="2984" y="2757"/>
                    <a:pt x="2982" y="2758"/>
                    <a:pt x="2981" y="2758"/>
                  </a:cubicBezTo>
                  <a:cubicBezTo>
                    <a:pt x="2977" y="2758"/>
                    <a:pt x="2977" y="2756"/>
                    <a:pt x="2975" y="2750"/>
                  </a:cubicBezTo>
                  <a:lnTo>
                    <a:pt x="2956" y="2754"/>
                  </a:lnTo>
                  <a:cubicBezTo>
                    <a:pt x="2946" y="2769"/>
                    <a:pt x="2913" y="2775"/>
                    <a:pt x="2891" y="2775"/>
                  </a:cubicBezTo>
                  <a:cubicBezTo>
                    <a:pt x="2882" y="2775"/>
                    <a:pt x="2874" y="2774"/>
                    <a:pt x="2871" y="2772"/>
                  </a:cubicBezTo>
                  <a:cubicBezTo>
                    <a:pt x="2864" y="2774"/>
                    <a:pt x="2858" y="2778"/>
                    <a:pt x="2854" y="2784"/>
                  </a:cubicBezTo>
                  <a:cubicBezTo>
                    <a:pt x="2850" y="2794"/>
                    <a:pt x="2846" y="2799"/>
                    <a:pt x="2842" y="2799"/>
                  </a:cubicBezTo>
                  <a:cubicBezTo>
                    <a:pt x="2839" y="2799"/>
                    <a:pt x="2836" y="2795"/>
                    <a:pt x="2835" y="2787"/>
                  </a:cubicBezTo>
                  <a:cubicBezTo>
                    <a:pt x="2833" y="2779"/>
                    <a:pt x="2832" y="2775"/>
                    <a:pt x="2831" y="2775"/>
                  </a:cubicBezTo>
                  <a:cubicBezTo>
                    <a:pt x="2830" y="2775"/>
                    <a:pt x="2828" y="2779"/>
                    <a:pt x="2825" y="2788"/>
                  </a:cubicBezTo>
                  <a:cubicBezTo>
                    <a:pt x="2821" y="2794"/>
                    <a:pt x="2805" y="2798"/>
                    <a:pt x="2792" y="2798"/>
                  </a:cubicBezTo>
                  <a:cubicBezTo>
                    <a:pt x="2781" y="2798"/>
                    <a:pt x="2772" y="2795"/>
                    <a:pt x="2775" y="2786"/>
                  </a:cubicBezTo>
                  <a:cubicBezTo>
                    <a:pt x="2774" y="2778"/>
                    <a:pt x="2773" y="2769"/>
                    <a:pt x="2773" y="2769"/>
                  </a:cubicBezTo>
                  <a:cubicBezTo>
                    <a:pt x="2769" y="2776"/>
                    <a:pt x="2763" y="2779"/>
                    <a:pt x="2755" y="2781"/>
                  </a:cubicBezTo>
                  <a:cubicBezTo>
                    <a:pt x="2756" y="2790"/>
                    <a:pt x="2747" y="2791"/>
                    <a:pt x="2718" y="2795"/>
                  </a:cubicBezTo>
                  <a:cubicBezTo>
                    <a:pt x="2699" y="2797"/>
                    <a:pt x="2662" y="2809"/>
                    <a:pt x="2642" y="2810"/>
                  </a:cubicBezTo>
                  <a:cubicBezTo>
                    <a:pt x="2633" y="2811"/>
                    <a:pt x="2622" y="2812"/>
                    <a:pt x="2611" y="2812"/>
                  </a:cubicBezTo>
                  <a:cubicBezTo>
                    <a:pt x="2600" y="2812"/>
                    <a:pt x="2589" y="2811"/>
                    <a:pt x="2584" y="2806"/>
                  </a:cubicBezTo>
                  <a:cubicBezTo>
                    <a:pt x="2570" y="2806"/>
                    <a:pt x="2558" y="2810"/>
                    <a:pt x="2545" y="2816"/>
                  </a:cubicBezTo>
                  <a:cubicBezTo>
                    <a:pt x="2541" y="2821"/>
                    <a:pt x="2534" y="2823"/>
                    <a:pt x="2527" y="2823"/>
                  </a:cubicBezTo>
                  <a:cubicBezTo>
                    <a:pt x="2521" y="2823"/>
                    <a:pt x="2516" y="2821"/>
                    <a:pt x="2516" y="2816"/>
                  </a:cubicBezTo>
                  <a:lnTo>
                    <a:pt x="2507" y="2818"/>
                  </a:lnTo>
                  <a:cubicBezTo>
                    <a:pt x="2498" y="2822"/>
                    <a:pt x="2488" y="2825"/>
                    <a:pt x="2478" y="2827"/>
                  </a:cubicBezTo>
                  <a:cubicBezTo>
                    <a:pt x="2478" y="2819"/>
                    <a:pt x="2473" y="2815"/>
                    <a:pt x="2467" y="2815"/>
                  </a:cubicBezTo>
                  <a:cubicBezTo>
                    <a:pt x="2464" y="2815"/>
                    <a:pt x="2461" y="2816"/>
                    <a:pt x="2459" y="2819"/>
                  </a:cubicBezTo>
                  <a:cubicBezTo>
                    <a:pt x="2459" y="2825"/>
                    <a:pt x="2453" y="2827"/>
                    <a:pt x="2441" y="2827"/>
                  </a:cubicBezTo>
                  <a:cubicBezTo>
                    <a:pt x="2437" y="2827"/>
                    <a:pt x="2434" y="2827"/>
                    <a:pt x="2430" y="2827"/>
                  </a:cubicBezTo>
                  <a:cubicBezTo>
                    <a:pt x="2420" y="2821"/>
                    <a:pt x="2335" y="2820"/>
                    <a:pt x="2253" y="2811"/>
                  </a:cubicBezTo>
                  <a:cubicBezTo>
                    <a:pt x="2183" y="2806"/>
                    <a:pt x="2115" y="2796"/>
                    <a:pt x="2096" y="2796"/>
                  </a:cubicBezTo>
                  <a:cubicBezTo>
                    <a:pt x="2093" y="2796"/>
                    <a:pt x="2091" y="2797"/>
                    <a:pt x="2091" y="2797"/>
                  </a:cubicBezTo>
                  <a:lnTo>
                    <a:pt x="2062" y="2793"/>
                  </a:lnTo>
                  <a:lnTo>
                    <a:pt x="2033" y="2788"/>
                  </a:lnTo>
                  <a:cubicBezTo>
                    <a:pt x="2035" y="2776"/>
                    <a:pt x="2007" y="2772"/>
                    <a:pt x="1980" y="2772"/>
                  </a:cubicBezTo>
                  <a:cubicBezTo>
                    <a:pt x="1972" y="2772"/>
                    <a:pt x="1964" y="2772"/>
                    <a:pt x="1956" y="2773"/>
                  </a:cubicBezTo>
                  <a:cubicBezTo>
                    <a:pt x="1951" y="2775"/>
                    <a:pt x="1945" y="2777"/>
                    <a:pt x="1938" y="2777"/>
                  </a:cubicBezTo>
                  <a:cubicBezTo>
                    <a:pt x="1934" y="2777"/>
                    <a:pt x="1930" y="2776"/>
                    <a:pt x="1926" y="2775"/>
                  </a:cubicBezTo>
                  <a:cubicBezTo>
                    <a:pt x="1930" y="2760"/>
                    <a:pt x="1910" y="2754"/>
                    <a:pt x="1891" y="2754"/>
                  </a:cubicBezTo>
                  <a:cubicBezTo>
                    <a:pt x="1888" y="2754"/>
                    <a:pt x="1884" y="2754"/>
                    <a:pt x="1881" y="2755"/>
                  </a:cubicBezTo>
                  <a:cubicBezTo>
                    <a:pt x="1875" y="2761"/>
                    <a:pt x="1870" y="2764"/>
                    <a:pt x="1867" y="2764"/>
                  </a:cubicBezTo>
                  <a:cubicBezTo>
                    <a:pt x="1862" y="2764"/>
                    <a:pt x="1860" y="2759"/>
                    <a:pt x="1862" y="2750"/>
                  </a:cubicBezTo>
                  <a:cubicBezTo>
                    <a:pt x="1865" y="2741"/>
                    <a:pt x="1860" y="2736"/>
                    <a:pt x="1851" y="2736"/>
                  </a:cubicBezTo>
                  <a:cubicBezTo>
                    <a:pt x="1844" y="2736"/>
                    <a:pt x="1834" y="2739"/>
                    <a:pt x="1822" y="2748"/>
                  </a:cubicBezTo>
                  <a:cubicBezTo>
                    <a:pt x="1817" y="2750"/>
                    <a:pt x="1814" y="2752"/>
                    <a:pt x="1812" y="2752"/>
                  </a:cubicBezTo>
                  <a:cubicBezTo>
                    <a:pt x="1809" y="2752"/>
                    <a:pt x="1808" y="2749"/>
                    <a:pt x="1804" y="2742"/>
                  </a:cubicBezTo>
                  <a:cubicBezTo>
                    <a:pt x="1800" y="2731"/>
                    <a:pt x="1795" y="2725"/>
                    <a:pt x="1792" y="2725"/>
                  </a:cubicBezTo>
                  <a:cubicBezTo>
                    <a:pt x="1789" y="2725"/>
                    <a:pt x="1788" y="2727"/>
                    <a:pt x="1787" y="2730"/>
                  </a:cubicBezTo>
                  <a:cubicBezTo>
                    <a:pt x="1781" y="2736"/>
                    <a:pt x="1776" y="2739"/>
                    <a:pt x="1772" y="2739"/>
                  </a:cubicBezTo>
                  <a:cubicBezTo>
                    <a:pt x="1766" y="2739"/>
                    <a:pt x="1762" y="2733"/>
                    <a:pt x="1759" y="2721"/>
                  </a:cubicBezTo>
                  <a:cubicBezTo>
                    <a:pt x="1751" y="2708"/>
                    <a:pt x="1748" y="2703"/>
                    <a:pt x="1744" y="2703"/>
                  </a:cubicBezTo>
                  <a:cubicBezTo>
                    <a:pt x="1741" y="2703"/>
                    <a:pt x="1737" y="2706"/>
                    <a:pt x="1731" y="2712"/>
                  </a:cubicBezTo>
                  <a:cubicBezTo>
                    <a:pt x="1727" y="2716"/>
                    <a:pt x="1721" y="2718"/>
                    <a:pt x="1714" y="2718"/>
                  </a:cubicBezTo>
                  <a:cubicBezTo>
                    <a:pt x="1698" y="2718"/>
                    <a:pt x="1678" y="2708"/>
                    <a:pt x="1676" y="2694"/>
                  </a:cubicBezTo>
                  <a:cubicBezTo>
                    <a:pt x="1669" y="2692"/>
                    <a:pt x="1664" y="2685"/>
                    <a:pt x="1661" y="2685"/>
                  </a:cubicBezTo>
                  <a:cubicBezTo>
                    <a:pt x="1659" y="2685"/>
                    <a:pt x="1659" y="2686"/>
                    <a:pt x="1658" y="2687"/>
                  </a:cubicBezTo>
                  <a:lnTo>
                    <a:pt x="1651" y="2676"/>
                  </a:lnTo>
                  <a:cubicBezTo>
                    <a:pt x="1642" y="2674"/>
                    <a:pt x="1633" y="2671"/>
                    <a:pt x="1633" y="2671"/>
                  </a:cubicBezTo>
                  <a:lnTo>
                    <a:pt x="1630" y="2679"/>
                  </a:lnTo>
                  <a:cubicBezTo>
                    <a:pt x="1621" y="2675"/>
                    <a:pt x="1569" y="2645"/>
                    <a:pt x="1508" y="2620"/>
                  </a:cubicBezTo>
                  <a:cubicBezTo>
                    <a:pt x="1437" y="2587"/>
                    <a:pt x="1408" y="2574"/>
                    <a:pt x="1400" y="2574"/>
                  </a:cubicBezTo>
                  <a:cubicBezTo>
                    <a:pt x="1397" y="2574"/>
                    <a:pt x="1397" y="2576"/>
                    <a:pt x="1398" y="2579"/>
                  </a:cubicBezTo>
                  <a:cubicBezTo>
                    <a:pt x="1399" y="2586"/>
                    <a:pt x="1396" y="2590"/>
                    <a:pt x="1393" y="2590"/>
                  </a:cubicBezTo>
                  <a:cubicBezTo>
                    <a:pt x="1388" y="2590"/>
                    <a:pt x="1382" y="2582"/>
                    <a:pt x="1381" y="2571"/>
                  </a:cubicBezTo>
                  <a:cubicBezTo>
                    <a:pt x="1369" y="2560"/>
                    <a:pt x="1355" y="2550"/>
                    <a:pt x="1342" y="2539"/>
                  </a:cubicBezTo>
                  <a:cubicBezTo>
                    <a:pt x="1325" y="2530"/>
                    <a:pt x="1308" y="2521"/>
                    <a:pt x="1313" y="2514"/>
                  </a:cubicBezTo>
                  <a:lnTo>
                    <a:pt x="1304" y="2509"/>
                  </a:lnTo>
                  <a:cubicBezTo>
                    <a:pt x="1301" y="2510"/>
                    <a:pt x="1298" y="2510"/>
                    <a:pt x="1296" y="2510"/>
                  </a:cubicBezTo>
                  <a:cubicBezTo>
                    <a:pt x="1269" y="2510"/>
                    <a:pt x="1226" y="2483"/>
                    <a:pt x="1208" y="2463"/>
                  </a:cubicBezTo>
                  <a:cubicBezTo>
                    <a:pt x="1195" y="2453"/>
                    <a:pt x="1179" y="2447"/>
                    <a:pt x="1162" y="2445"/>
                  </a:cubicBezTo>
                  <a:cubicBezTo>
                    <a:pt x="1141" y="2442"/>
                    <a:pt x="1141" y="2442"/>
                    <a:pt x="1138" y="2429"/>
                  </a:cubicBezTo>
                  <a:cubicBezTo>
                    <a:pt x="1141" y="2424"/>
                    <a:pt x="1111" y="2393"/>
                    <a:pt x="1096" y="2393"/>
                  </a:cubicBezTo>
                  <a:cubicBezTo>
                    <a:pt x="1094" y="2393"/>
                    <a:pt x="1092" y="2394"/>
                    <a:pt x="1090" y="2396"/>
                  </a:cubicBezTo>
                  <a:lnTo>
                    <a:pt x="1087" y="2383"/>
                  </a:lnTo>
                  <a:cubicBezTo>
                    <a:pt x="1086" y="2377"/>
                    <a:pt x="1081" y="2374"/>
                    <a:pt x="1076" y="2374"/>
                  </a:cubicBezTo>
                  <a:cubicBezTo>
                    <a:pt x="1073" y="2374"/>
                    <a:pt x="1069" y="2375"/>
                    <a:pt x="1067" y="2379"/>
                  </a:cubicBezTo>
                  <a:cubicBezTo>
                    <a:pt x="1063" y="2384"/>
                    <a:pt x="1060" y="2387"/>
                    <a:pt x="1057" y="2387"/>
                  </a:cubicBezTo>
                  <a:cubicBezTo>
                    <a:pt x="1053" y="2387"/>
                    <a:pt x="1051" y="2378"/>
                    <a:pt x="1056" y="2361"/>
                  </a:cubicBezTo>
                  <a:cubicBezTo>
                    <a:pt x="1063" y="2351"/>
                    <a:pt x="1061" y="2346"/>
                    <a:pt x="1057" y="2346"/>
                  </a:cubicBezTo>
                  <a:cubicBezTo>
                    <a:pt x="1056" y="2346"/>
                    <a:pt x="1054" y="2347"/>
                    <a:pt x="1052" y="2349"/>
                  </a:cubicBezTo>
                  <a:cubicBezTo>
                    <a:pt x="1049" y="2349"/>
                    <a:pt x="1045" y="2350"/>
                    <a:pt x="1041" y="2350"/>
                  </a:cubicBezTo>
                  <a:cubicBezTo>
                    <a:pt x="1033" y="2350"/>
                    <a:pt x="1027" y="2347"/>
                    <a:pt x="1024" y="2339"/>
                  </a:cubicBezTo>
                  <a:cubicBezTo>
                    <a:pt x="1021" y="2335"/>
                    <a:pt x="1016" y="2332"/>
                    <a:pt x="1012" y="2332"/>
                  </a:cubicBezTo>
                  <a:cubicBezTo>
                    <a:pt x="1008" y="2332"/>
                    <a:pt x="1004" y="2334"/>
                    <a:pt x="1000" y="2340"/>
                  </a:cubicBezTo>
                  <a:cubicBezTo>
                    <a:pt x="998" y="2342"/>
                    <a:pt x="996" y="2343"/>
                    <a:pt x="994" y="2343"/>
                  </a:cubicBezTo>
                  <a:cubicBezTo>
                    <a:pt x="989" y="2343"/>
                    <a:pt x="984" y="2339"/>
                    <a:pt x="978" y="2334"/>
                  </a:cubicBezTo>
                  <a:cubicBezTo>
                    <a:pt x="984" y="2327"/>
                    <a:pt x="984" y="2327"/>
                    <a:pt x="997" y="2327"/>
                  </a:cubicBezTo>
                  <a:lnTo>
                    <a:pt x="997" y="2327"/>
                  </a:lnTo>
                  <a:cubicBezTo>
                    <a:pt x="994" y="2325"/>
                    <a:pt x="989" y="2321"/>
                    <a:pt x="982" y="2315"/>
                  </a:cubicBezTo>
                  <a:cubicBezTo>
                    <a:pt x="974" y="2309"/>
                    <a:pt x="965" y="2290"/>
                    <a:pt x="970" y="2284"/>
                  </a:cubicBezTo>
                  <a:cubicBezTo>
                    <a:pt x="969" y="2277"/>
                    <a:pt x="966" y="2272"/>
                    <a:pt x="964" y="2272"/>
                  </a:cubicBezTo>
                  <a:cubicBezTo>
                    <a:pt x="961" y="2272"/>
                    <a:pt x="959" y="2276"/>
                    <a:pt x="957" y="2285"/>
                  </a:cubicBezTo>
                  <a:cubicBezTo>
                    <a:pt x="951" y="2291"/>
                    <a:pt x="948" y="2294"/>
                    <a:pt x="945" y="2294"/>
                  </a:cubicBezTo>
                  <a:cubicBezTo>
                    <a:pt x="942" y="2294"/>
                    <a:pt x="938" y="2291"/>
                    <a:pt x="931" y="2286"/>
                  </a:cubicBezTo>
                  <a:cubicBezTo>
                    <a:pt x="923" y="2279"/>
                    <a:pt x="917" y="2272"/>
                    <a:pt x="922" y="2267"/>
                  </a:cubicBezTo>
                  <a:cubicBezTo>
                    <a:pt x="927" y="2260"/>
                    <a:pt x="928" y="2260"/>
                    <a:pt x="913" y="2247"/>
                  </a:cubicBezTo>
                  <a:cubicBezTo>
                    <a:pt x="899" y="2234"/>
                    <a:pt x="878" y="2230"/>
                    <a:pt x="860" y="2230"/>
                  </a:cubicBezTo>
                  <a:cubicBezTo>
                    <a:pt x="849" y="2230"/>
                    <a:pt x="840" y="2231"/>
                    <a:pt x="834" y="2233"/>
                  </a:cubicBezTo>
                  <a:cubicBezTo>
                    <a:pt x="829" y="2239"/>
                    <a:pt x="826" y="2242"/>
                    <a:pt x="825" y="2242"/>
                  </a:cubicBezTo>
                  <a:cubicBezTo>
                    <a:pt x="823" y="2242"/>
                    <a:pt x="824" y="2237"/>
                    <a:pt x="827" y="2226"/>
                  </a:cubicBezTo>
                  <a:cubicBezTo>
                    <a:pt x="832" y="2221"/>
                    <a:pt x="826" y="2214"/>
                    <a:pt x="818" y="2207"/>
                  </a:cubicBezTo>
                  <a:cubicBezTo>
                    <a:pt x="817" y="2209"/>
                    <a:pt x="816" y="2209"/>
                    <a:pt x="815" y="2209"/>
                  </a:cubicBezTo>
                  <a:cubicBezTo>
                    <a:pt x="813" y="2209"/>
                    <a:pt x="813" y="2205"/>
                    <a:pt x="815" y="2205"/>
                  </a:cubicBezTo>
                  <a:cubicBezTo>
                    <a:pt x="815" y="2205"/>
                    <a:pt x="816" y="2206"/>
                    <a:pt x="818" y="2207"/>
                  </a:cubicBezTo>
                  <a:cubicBezTo>
                    <a:pt x="819" y="2206"/>
                    <a:pt x="821" y="2205"/>
                    <a:pt x="823" y="2205"/>
                  </a:cubicBezTo>
                  <a:cubicBezTo>
                    <a:pt x="828" y="2205"/>
                    <a:pt x="833" y="2209"/>
                    <a:pt x="838" y="2214"/>
                  </a:cubicBezTo>
                  <a:lnTo>
                    <a:pt x="845" y="2208"/>
                  </a:lnTo>
                  <a:cubicBezTo>
                    <a:pt x="848" y="2194"/>
                    <a:pt x="844" y="2186"/>
                    <a:pt x="834" y="2186"/>
                  </a:cubicBezTo>
                  <a:cubicBezTo>
                    <a:pt x="830" y="2186"/>
                    <a:pt x="827" y="2187"/>
                    <a:pt x="822" y="2188"/>
                  </a:cubicBezTo>
                  <a:cubicBezTo>
                    <a:pt x="810" y="2188"/>
                    <a:pt x="810" y="2188"/>
                    <a:pt x="809" y="2175"/>
                  </a:cubicBezTo>
                  <a:cubicBezTo>
                    <a:pt x="809" y="2164"/>
                    <a:pt x="808" y="2153"/>
                    <a:pt x="805" y="2153"/>
                  </a:cubicBezTo>
                  <a:cubicBezTo>
                    <a:pt x="804" y="2153"/>
                    <a:pt x="803" y="2154"/>
                    <a:pt x="802" y="2155"/>
                  </a:cubicBezTo>
                  <a:cubicBezTo>
                    <a:pt x="794" y="2148"/>
                    <a:pt x="790" y="2139"/>
                    <a:pt x="788" y="2129"/>
                  </a:cubicBezTo>
                  <a:cubicBezTo>
                    <a:pt x="777" y="2118"/>
                    <a:pt x="771" y="2111"/>
                    <a:pt x="766" y="2111"/>
                  </a:cubicBezTo>
                  <a:cubicBezTo>
                    <a:pt x="764" y="2111"/>
                    <a:pt x="763" y="2112"/>
                    <a:pt x="762" y="2113"/>
                  </a:cubicBezTo>
                  <a:cubicBezTo>
                    <a:pt x="760" y="2115"/>
                    <a:pt x="758" y="2116"/>
                    <a:pt x="756" y="2116"/>
                  </a:cubicBezTo>
                  <a:cubicBezTo>
                    <a:pt x="751" y="2116"/>
                    <a:pt x="746" y="2111"/>
                    <a:pt x="742" y="2105"/>
                  </a:cubicBezTo>
                  <a:cubicBezTo>
                    <a:pt x="737" y="2100"/>
                    <a:pt x="732" y="2095"/>
                    <a:pt x="727" y="2095"/>
                  </a:cubicBezTo>
                  <a:cubicBezTo>
                    <a:pt x="725" y="2095"/>
                    <a:pt x="723" y="2096"/>
                    <a:pt x="721" y="2097"/>
                  </a:cubicBezTo>
                  <a:cubicBezTo>
                    <a:pt x="719" y="2099"/>
                    <a:pt x="717" y="2101"/>
                    <a:pt x="713" y="2101"/>
                  </a:cubicBezTo>
                  <a:cubicBezTo>
                    <a:pt x="707" y="2101"/>
                    <a:pt x="699" y="2097"/>
                    <a:pt x="690" y="2087"/>
                  </a:cubicBezTo>
                  <a:cubicBezTo>
                    <a:pt x="671" y="2077"/>
                    <a:pt x="671" y="2077"/>
                    <a:pt x="678" y="2059"/>
                  </a:cubicBezTo>
                  <a:cubicBezTo>
                    <a:pt x="684" y="2054"/>
                    <a:pt x="678" y="2046"/>
                    <a:pt x="671" y="2039"/>
                  </a:cubicBezTo>
                  <a:cubicBezTo>
                    <a:pt x="668" y="2032"/>
                    <a:pt x="665" y="2026"/>
                    <a:pt x="665" y="2019"/>
                  </a:cubicBezTo>
                  <a:cubicBezTo>
                    <a:pt x="665" y="2013"/>
                    <a:pt x="664" y="2011"/>
                    <a:pt x="662" y="2011"/>
                  </a:cubicBezTo>
                  <a:cubicBezTo>
                    <a:pt x="659" y="2011"/>
                    <a:pt x="656" y="2014"/>
                    <a:pt x="653" y="2017"/>
                  </a:cubicBezTo>
                  <a:lnTo>
                    <a:pt x="639" y="2028"/>
                  </a:lnTo>
                  <a:cubicBezTo>
                    <a:pt x="633" y="2020"/>
                    <a:pt x="639" y="2002"/>
                    <a:pt x="646" y="1996"/>
                  </a:cubicBezTo>
                  <a:cubicBezTo>
                    <a:pt x="650" y="1986"/>
                    <a:pt x="652" y="1982"/>
                    <a:pt x="650" y="1982"/>
                  </a:cubicBezTo>
                  <a:cubicBezTo>
                    <a:pt x="649" y="1982"/>
                    <a:pt x="646" y="1985"/>
                    <a:pt x="641" y="1990"/>
                  </a:cubicBezTo>
                  <a:cubicBezTo>
                    <a:pt x="639" y="1991"/>
                    <a:pt x="637" y="1992"/>
                    <a:pt x="634" y="1992"/>
                  </a:cubicBezTo>
                  <a:cubicBezTo>
                    <a:pt x="628" y="1992"/>
                    <a:pt x="620" y="1986"/>
                    <a:pt x="616" y="1972"/>
                  </a:cubicBezTo>
                  <a:cubicBezTo>
                    <a:pt x="605" y="1956"/>
                    <a:pt x="592" y="1940"/>
                    <a:pt x="599" y="1935"/>
                  </a:cubicBezTo>
                  <a:cubicBezTo>
                    <a:pt x="600" y="1928"/>
                    <a:pt x="595" y="1921"/>
                    <a:pt x="588" y="1920"/>
                  </a:cubicBezTo>
                  <a:cubicBezTo>
                    <a:pt x="576" y="1917"/>
                    <a:pt x="569" y="1909"/>
                    <a:pt x="559" y="1881"/>
                  </a:cubicBezTo>
                  <a:cubicBezTo>
                    <a:pt x="550" y="1846"/>
                    <a:pt x="547" y="1836"/>
                    <a:pt x="542" y="1836"/>
                  </a:cubicBezTo>
                  <a:cubicBezTo>
                    <a:pt x="540" y="1836"/>
                    <a:pt x="537" y="1838"/>
                    <a:pt x="533" y="1841"/>
                  </a:cubicBezTo>
                  <a:cubicBezTo>
                    <a:pt x="529" y="1843"/>
                    <a:pt x="526" y="1845"/>
                    <a:pt x="524" y="1845"/>
                  </a:cubicBezTo>
                  <a:cubicBezTo>
                    <a:pt x="522" y="1845"/>
                    <a:pt x="523" y="1842"/>
                    <a:pt x="527" y="1833"/>
                  </a:cubicBezTo>
                  <a:cubicBezTo>
                    <a:pt x="528" y="1820"/>
                    <a:pt x="516" y="1817"/>
                    <a:pt x="498" y="1805"/>
                  </a:cubicBezTo>
                  <a:cubicBezTo>
                    <a:pt x="497" y="1805"/>
                    <a:pt x="495" y="1804"/>
                    <a:pt x="494" y="1804"/>
                  </a:cubicBezTo>
                  <a:cubicBezTo>
                    <a:pt x="484" y="1804"/>
                    <a:pt x="473" y="1808"/>
                    <a:pt x="464" y="1815"/>
                  </a:cubicBezTo>
                  <a:cubicBezTo>
                    <a:pt x="459" y="1818"/>
                    <a:pt x="455" y="1820"/>
                    <a:pt x="453" y="1820"/>
                  </a:cubicBezTo>
                  <a:cubicBezTo>
                    <a:pt x="449" y="1820"/>
                    <a:pt x="449" y="1816"/>
                    <a:pt x="447" y="1804"/>
                  </a:cubicBezTo>
                  <a:cubicBezTo>
                    <a:pt x="441" y="1795"/>
                    <a:pt x="443" y="1783"/>
                    <a:pt x="451" y="1778"/>
                  </a:cubicBezTo>
                  <a:cubicBezTo>
                    <a:pt x="453" y="1777"/>
                    <a:pt x="454" y="1776"/>
                    <a:pt x="455" y="1776"/>
                  </a:cubicBezTo>
                  <a:cubicBezTo>
                    <a:pt x="460" y="1776"/>
                    <a:pt x="463" y="1781"/>
                    <a:pt x="463" y="1781"/>
                  </a:cubicBezTo>
                  <a:lnTo>
                    <a:pt x="468" y="1790"/>
                  </a:lnTo>
                  <a:cubicBezTo>
                    <a:pt x="476" y="1784"/>
                    <a:pt x="482" y="1781"/>
                    <a:pt x="472" y="1764"/>
                  </a:cubicBezTo>
                  <a:cubicBezTo>
                    <a:pt x="474" y="1753"/>
                    <a:pt x="472" y="1746"/>
                    <a:pt x="467" y="1746"/>
                  </a:cubicBezTo>
                  <a:cubicBezTo>
                    <a:pt x="466" y="1746"/>
                    <a:pt x="465" y="1747"/>
                    <a:pt x="463" y="1747"/>
                  </a:cubicBezTo>
                  <a:cubicBezTo>
                    <a:pt x="466" y="1734"/>
                    <a:pt x="456" y="1718"/>
                    <a:pt x="447" y="1701"/>
                  </a:cubicBezTo>
                  <a:cubicBezTo>
                    <a:pt x="436" y="1685"/>
                    <a:pt x="422" y="1659"/>
                    <a:pt x="425" y="1646"/>
                  </a:cubicBezTo>
                  <a:cubicBezTo>
                    <a:pt x="418" y="1633"/>
                    <a:pt x="414" y="1624"/>
                    <a:pt x="409" y="1624"/>
                  </a:cubicBezTo>
                  <a:cubicBezTo>
                    <a:pt x="408" y="1624"/>
                    <a:pt x="406" y="1624"/>
                    <a:pt x="405" y="1625"/>
                  </a:cubicBezTo>
                  <a:cubicBezTo>
                    <a:pt x="401" y="1627"/>
                    <a:pt x="397" y="1628"/>
                    <a:pt x="395" y="1628"/>
                  </a:cubicBezTo>
                  <a:cubicBezTo>
                    <a:pt x="388" y="1628"/>
                    <a:pt x="387" y="1623"/>
                    <a:pt x="393" y="1620"/>
                  </a:cubicBezTo>
                  <a:cubicBezTo>
                    <a:pt x="403" y="1604"/>
                    <a:pt x="357" y="1488"/>
                    <a:pt x="339" y="1485"/>
                  </a:cubicBezTo>
                  <a:lnTo>
                    <a:pt x="332" y="1467"/>
                  </a:lnTo>
                  <a:cubicBezTo>
                    <a:pt x="332" y="1446"/>
                    <a:pt x="310" y="1393"/>
                    <a:pt x="300" y="1386"/>
                  </a:cubicBezTo>
                  <a:lnTo>
                    <a:pt x="290" y="1358"/>
                  </a:lnTo>
                  <a:cubicBezTo>
                    <a:pt x="292" y="1338"/>
                    <a:pt x="288" y="1329"/>
                    <a:pt x="277" y="1322"/>
                  </a:cubicBezTo>
                  <a:cubicBezTo>
                    <a:pt x="266" y="1316"/>
                    <a:pt x="258" y="1319"/>
                    <a:pt x="266" y="1316"/>
                  </a:cubicBezTo>
                  <a:cubicBezTo>
                    <a:pt x="275" y="1313"/>
                    <a:pt x="266" y="1295"/>
                    <a:pt x="256" y="1258"/>
                  </a:cubicBezTo>
                  <a:cubicBezTo>
                    <a:pt x="249" y="1234"/>
                    <a:pt x="247" y="1226"/>
                    <a:pt x="245" y="1226"/>
                  </a:cubicBezTo>
                  <a:cubicBezTo>
                    <a:pt x="243" y="1226"/>
                    <a:pt x="242" y="1229"/>
                    <a:pt x="240" y="1233"/>
                  </a:cubicBezTo>
                  <a:cubicBezTo>
                    <a:pt x="221" y="1198"/>
                    <a:pt x="230" y="1196"/>
                    <a:pt x="238" y="1193"/>
                  </a:cubicBezTo>
                  <a:lnTo>
                    <a:pt x="238" y="1193"/>
                  </a:lnTo>
                  <a:cubicBezTo>
                    <a:pt x="240" y="1194"/>
                    <a:pt x="242" y="1194"/>
                    <a:pt x="243" y="1194"/>
                  </a:cubicBezTo>
                  <a:cubicBezTo>
                    <a:pt x="255" y="1194"/>
                    <a:pt x="248" y="1179"/>
                    <a:pt x="224" y="1176"/>
                  </a:cubicBezTo>
                  <a:cubicBezTo>
                    <a:pt x="205" y="1172"/>
                    <a:pt x="200" y="1153"/>
                    <a:pt x="209" y="1151"/>
                  </a:cubicBezTo>
                  <a:cubicBezTo>
                    <a:pt x="210" y="1150"/>
                    <a:pt x="210" y="1150"/>
                    <a:pt x="211" y="1150"/>
                  </a:cubicBezTo>
                  <a:cubicBezTo>
                    <a:pt x="217" y="1150"/>
                    <a:pt x="219" y="1158"/>
                    <a:pt x="221" y="1167"/>
                  </a:cubicBezTo>
                  <a:lnTo>
                    <a:pt x="238" y="1163"/>
                  </a:lnTo>
                  <a:cubicBezTo>
                    <a:pt x="236" y="1154"/>
                    <a:pt x="236" y="1154"/>
                    <a:pt x="224" y="1146"/>
                  </a:cubicBezTo>
                  <a:cubicBezTo>
                    <a:pt x="222" y="1139"/>
                    <a:pt x="219" y="1134"/>
                    <a:pt x="212" y="1129"/>
                  </a:cubicBezTo>
                  <a:cubicBezTo>
                    <a:pt x="209" y="1126"/>
                    <a:pt x="205" y="1125"/>
                    <a:pt x="202" y="1125"/>
                  </a:cubicBezTo>
                  <a:cubicBezTo>
                    <a:pt x="195" y="1125"/>
                    <a:pt x="190" y="1129"/>
                    <a:pt x="187" y="1135"/>
                  </a:cubicBezTo>
                  <a:cubicBezTo>
                    <a:pt x="186" y="1139"/>
                    <a:pt x="184" y="1141"/>
                    <a:pt x="183" y="1141"/>
                  </a:cubicBezTo>
                  <a:cubicBezTo>
                    <a:pt x="180" y="1141"/>
                    <a:pt x="179" y="1134"/>
                    <a:pt x="177" y="1128"/>
                  </a:cubicBezTo>
                  <a:cubicBezTo>
                    <a:pt x="180" y="1114"/>
                    <a:pt x="185" y="1108"/>
                    <a:pt x="190" y="1108"/>
                  </a:cubicBezTo>
                  <a:cubicBezTo>
                    <a:pt x="193" y="1108"/>
                    <a:pt x="196" y="1110"/>
                    <a:pt x="200" y="1113"/>
                  </a:cubicBezTo>
                  <a:cubicBezTo>
                    <a:pt x="201" y="1118"/>
                    <a:pt x="205" y="1120"/>
                    <a:pt x="209" y="1120"/>
                  </a:cubicBezTo>
                  <a:cubicBezTo>
                    <a:pt x="212" y="1120"/>
                    <a:pt x="215" y="1119"/>
                    <a:pt x="219" y="1118"/>
                  </a:cubicBezTo>
                  <a:cubicBezTo>
                    <a:pt x="227" y="1116"/>
                    <a:pt x="200" y="1073"/>
                    <a:pt x="182" y="1067"/>
                  </a:cubicBezTo>
                  <a:lnTo>
                    <a:pt x="190" y="1065"/>
                  </a:lnTo>
                  <a:cubicBezTo>
                    <a:pt x="199" y="1063"/>
                    <a:pt x="194" y="1044"/>
                    <a:pt x="190" y="1025"/>
                  </a:cubicBezTo>
                  <a:cubicBezTo>
                    <a:pt x="186" y="1007"/>
                    <a:pt x="185" y="998"/>
                    <a:pt x="178" y="998"/>
                  </a:cubicBezTo>
                  <a:cubicBezTo>
                    <a:pt x="177" y="998"/>
                    <a:pt x="177" y="998"/>
                    <a:pt x="176" y="998"/>
                  </a:cubicBezTo>
                  <a:cubicBezTo>
                    <a:pt x="173" y="999"/>
                    <a:pt x="170" y="999"/>
                    <a:pt x="167" y="999"/>
                  </a:cubicBezTo>
                  <a:cubicBezTo>
                    <a:pt x="163" y="999"/>
                    <a:pt x="159" y="998"/>
                    <a:pt x="158" y="991"/>
                  </a:cubicBezTo>
                  <a:lnTo>
                    <a:pt x="158" y="991"/>
                  </a:lnTo>
                  <a:cubicBezTo>
                    <a:pt x="159" y="1001"/>
                    <a:pt x="152" y="1003"/>
                    <a:pt x="143" y="1004"/>
                  </a:cubicBezTo>
                  <a:cubicBezTo>
                    <a:pt x="146" y="992"/>
                    <a:pt x="150" y="982"/>
                    <a:pt x="155" y="972"/>
                  </a:cubicBezTo>
                  <a:cubicBezTo>
                    <a:pt x="169" y="950"/>
                    <a:pt x="175" y="930"/>
                    <a:pt x="168" y="892"/>
                  </a:cubicBezTo>
                  <a:cubicBezTo>
                    <a:pt x="166" y="872"/>
                    <a:pt x="164" y="843"/>
                    <a:pt x="172" y="833"/>
                  </a:cubicBezTo>
                  <a:cubicBezTo>
                    <a:pt x="170" y="815"/>
                    <a:pt x="169" y="805"/>
                    <a:pt x="162" y="805"/>
                  </a:cubicBezTo>
                  <a:cubicBezTo>
                    <a:pt x="161" y="805"/>
                    <a:pt x="161" y="805"/>
                    <a:pt x="160" y="805"/>
                  </a:cubicBezTo>
                  <a:lnTo>
                    <a:pt x="158" y="786"/>
                  </a:lnTo>
                  <a:cubicBezTo>
                    <a:pt x="166" y="775"/>
                    <a:pt x="164" y="757"/>
                    <a:pt x="157" y="757"/>
                  </a:cubicBezTo>
                  <a:cubicBezTo>
                    <a:pt x="156" y="757"/>
                    <a:pt x="156" y="757"/>
                    <a:pt x="156" y="757"/>
                  </a:cubicBezTo>
                  <a:cubicBezTo>
                    <a:pt x="147" y="748"/>
                    <a:pt x="155" y="738"/>
                    <a:pt x="155" y="728"/>
                  </a:cubicBezTo>
                  <a:cubicBezTo>
                    <a:pt x="165" y="716"/>
                    <a:pt x="169" y="711"/>
                    <a:pt x="166" y="711"/>
                  </a:cubicBezTo>
                  <a:cubicBezTo>
                    <a:pt x="163" y="711"/>
                    <a:pt x="157" y="714"/>
                    <a:pt x="146" y="719"/>
                  </a:cubicBezTo>
                  <a:cubicBezTo>
                    <a:pt x="138" y="719"/>
                    <a:pt x="130" y="739"/>
                    <a:pt x="130" y="749"/>
                  </a:cubicBezTo>
                  <a:cubicBezTo>
                    <a:pt x="130" y="758"/>
                    <a:pt x="131" y="768"/>
                    <a:pt x="132" y="778"/>
                  </a:cubicBezTo>
                  <a:cubicBezTo>
                    <a:pt x="129" y="768"/>
                    <a:pt x="125" y="759"/>
                    <a:pt x="121" y="749"/>
                  </a:cubicBezTo>
                  <a:cubicBezTo>
                    <a:pt x="121" y="739"/>
                    <a:pt x="112" y="720"/>
                    <a:pt x="103" y="720"/>
                  </a:cubicBezTo>
                  <a:cubicBezTo>
                    <a:pt x="99" y="720"/>
                    <a:pt x="94" y="715"/>
                    <a:pt x="94" y="711"/>
                  </a:cubicBezTo>
                  <a:lnTo>
                    <a:pt x="112" y="710"/>
                  </a:lnTo>
                  <a:cubicBezTo>
                    <a:pt x="117" y="716"/>
                    <a:pt x="124" y="719"/>
                    <a:pt x="132" y="719"/>
                  </a:cubicBezTo>
                  <a:cubicBezTo>
                    <a:pt x="134" y="719"/>
                    <a:pt x="136" y="719"/>
                    <a:pt x="138" y="719"/>
                  </a:cubicBezTo>
                  <a:cubicBezTo>
                    <a:pt x="155" y="709"/>
                    <a:pt x="162" y="679"/>
                    <a:pt x="145" y="679"/>
                  </a:cubicBezTo>
                  <a:cubicBezTo>
                    <a:pt x="145" y="671"/>
                    <a:pt x="145" y="671"/>
                    <a:pt x="153" y="660"/>
                  </a:cubicBezTo>
                  <a:cubicBezTo>
                    <a:pt x="162" y="660"/>
                    <a:pt x="162" y="650"/>
                    <a:pt x="144" y="641"/>
                  </a:cubicBezTo>
                  <a:cubicBezTo>
                    <a:pt x="127" y="631"/>
                    <a:pt x="126" y="621"/>
                    <a:pt x="144" y="612"/>
                  </a:cubicBezTo>
                  <a:cubicBezTo>
                    <a:pt x="162" y="593"/>
                    <a:pt x="163" y="554"/>
                    <a:pt x="154" y="554"/>
                  </a:cubicBezTo>
                  <a:cubicBezTo>
                    <a:pt x="137" y="554"/>
                    <a:pt x="138" y="525"/>
                    <a:pt x="147" y="515"/>
                  </a:cubicBezTo>
                  <a:cubicBezTo>
                    <a:pt x="155" y="508"/>
                    <a:pt x="156" y="494"/>
                    <a:pt x="148" y="487"/>
                  </a:cubicBezTo>
                  <a:lnTo>
                    <a:pt x="148" y="487"/>
                  </a:lnTo>
                  <a:cubicBezTo>
                    <a:pt x="149" y="487"/>
                    <a:pt x="149" y="487"/>
                    <a:pt x="149" y="487"/>
                  </a:cubicBezTo>
                  <a:cubicBezTo>
                    <a:pt x="159" y="487"/>
                    <a:pt x="165" y="475"/>
                    <a:pt x="158" y="467"/>
                  </a:cubicBezTo>
                  <a:cubicBezTo>
                    <a:pt x="158" y="467"/>
                    <a:pt x="159" y="463"/>
                    <a:pt x="156" y="463"/>
                  </a:cubicBezTo>
                  <a:cubicBezTo>
                    <a:pt x="154" y="463"/>
                    <a:pt x="152" y="464"/>
                    <a:pt x="149" y="466"/>
                  </a:cubicBezTo>
                  <a:lnTo>
                    <a:pt x="135" y="446"/>
                  </a:lnTo>
                  <a:cubicBezTo>
                    <a:pt x="134" y="453"/>
                    <a:pt x="129" y="455"/>
                    <a:pt x="123" y="455"/>
                  </a:cubicBezTo>
                  <a:cubicBezTo>
                    <a:pt x="121" y="455"/>
                    <a:pt x="119" y="454"/>
                    <a:pt x="117" y="454"/>
                  </a:cubicBezTo>
                  <a:cubicBezTo>
                    <a:pt x="108" y="454"/>
                    <a:pt x="120" y="415"/>
                    <a:pt x="148" y="398"/>
                  </a:cubicBezTo>
                  <a:lnTo>
                    <a:pt x="166" y="381"/>
                  </a:lnTo>
                  <a:lnTo>
                    <a:pt x="149" y="379"/>
                  </a:lnTo>
                  <a:cubicBezTo>
                    <a:pt x="150" y="370"/>
                    <a:pt x="151" y="361"/>
                    <a:pt x="158" y="361"/>
                  </a:cubicBezTo>
                  <a:cubicBezTo>
                    <a:pt x="159" y="361"/>
                    <a:pt x="159" y="361"/>
                    <a:pt x="159" y="361"/>
                  </a:cubicBezTo>
                  <a:cubicBezTo>
                    <a:pt x="162" y="361"/>
                    <a:pt x="163" y="361"/>
                    <a:pt x="165" y="361"/>
                  </a:cubicBezTo>
                  <a:cubicBezTo>
                    <a:pt x="168" y="361"/>
                    <a:pt x="169" y="360"/>
                    <a:pt x="169" y="352"/>
                  </a:cubicBezTo>
                  <a:cubicBezTo>
                    <a:pt x="169" y="352"/>
                    <a:pt x="171" y="343"/>
                    <a:pt x="163" y="342"/>
                  </a:cubicBezTo>
                  <a:cubicBezTo>
                    <a:pt x="146" y="340"/>
                    <a:pt x="146" y="340"/>
                    <a:pt x="156" y="331"/>
                  </a:cubicBezTo>
                  <a:cubicBezTo>
                    <a:pt x="174" y="324"/>
                    <a:pt x="176" y="315"/>
                    <a:pt x="160" y="303"/>
                  </a:cubicBezTo>
                  <a:cubicBezTo>
                    <a:pt x="144" y="299"/>
                    <a:pt x="144" y="299"/>
                    <a:pt x="162" y="292"/>
                  </a:cubicBezTo>
                  <a:cubicBezTo>
                    <a:pt x="172" y="292"/>
                    <a:pt x="181" y="286"/>
                    <a:pt x="182" y="277"/>
                  </a:cubicBezTo>
                  <a:lnTo>
                    <a:pt x="174" y="275"/>
                  </a:lnTo>
                  <a:cubicBezTo>
                    <a:pt x="157" y="272"/>
                    <a:pt x="158" y="262"/>
                    <a:pt x="168" y="254"/>
                  </a:cubicBezTo>
                  <a:lnTo>
                    <a:pt x="168" y="254"/>
                  </a:lnTo>
                  <a:cubicBezTo>
                    <a:pt x="169" y="254"/>
                    <a:pt x="169" y="254"/>
                    <a:pt x="170" y="254"/>
                  </a:cubicBezTo>
                  <a:cubicBezTo>
                    <a:pt x="176" y="254"/>
                    <a:pt x="178" y="245"/>
                    <a:pt x="173" y="226"/>
                  </a:cubicBezTo>
                  <a:cubicBezTo>
                    <a:pt x="176" y="209"/>
                    <a:pt x="179" y="199"/>
                    <a:pt x="185" y="199"/>
                  </a:cubicBezTo>
                  <a:cubicBezTo>
                    <a:pt x="186" y="199"/>
                    <a:pt x="187" y="199"/>
                    <a:pt x="187" y="199"/>
                  </a:cubicBezTo>
                  <a:cubicBezTo>
                    <a:pt x="193" y="200"/>
                    <a:pt x="197" y="201"/>
                    <a:pt x="199" y="201"/>
                  </a:cubicBezTo>
                  <a:cubicBezTo>
                    <a:pt x="203" y="201"/>
                    <a:pt x="199" y="198"/>
                    <a:pt x="190" y="189"/>
                  </a:cubicBezTo>
                  <a:cubicBezTo>
                    <a:pt x="184" y="178"/>
                    <a:pt x="184" y="178"/>
                    <a:pt x="196" y="161"/>
                  </a:cubicBezTo>
                  <a:cubicBezTo>
                    <a:pt x="206" y="155"/>
                    <a:pt x="206" y="155"/>
                    <a:pt x="201" y="143"/>
                  </a:cubicBezTo>
                  <a:cubicBezTo>
                    <a:pt x="193" y="141"/>
                    <a:pt x="187" y="139"/>
                    <a:pt x="182" y="139"/>
                  </a:cubicBezTo>
                  <a:cubicBezTo>
                    <a:pt x="178" y="139"/>
                    <a:pt x="175" y="141"/>
                    <a:pt x="174" y="147"/>
                  </a:cubicBezTo>
                  <a:cubicBezTo>
                    <a:pt x="172" y="153"/>
                    <a:pt x="172" y="155"/>
                    <a:pt x="169" y="155"/>
                  </a:cubicBezTo>
                  <a:cubicBezTo>
                    <a:pt x="168" y="155"/>
                    <a:pt x="166" y="154"/>
                    <a:pt x="164" y="153"/>
                  </a:cubicBezTo>
                  <a:cubicBezTo>
                    <a:pt x="164" y="153"/>
                    <a:pt x="166" y="144"/>
                    <a:pt x="168" y="134"/>
                  </a:cubicBezTo>
                  <a:cubicBezTo>
                    <a:pt x="172" y="122"/>
                    <a:pt x="172" y="107"/>
                    <a:pt x="168" y="94"/>
                  </a:cubicBezTo>
                  <a:cubicBezTo>
                    <a:pt x="166" y="82"/>
                    <a:pt x="161" y="76"/>
                    <a:pt x="156" y="76"/>
                  </a:cubicBezTo>
                  <a:cubicBezTo>
                    <a:pt x="153" y="76"/>
                    <a:pt x="150" y="80"/>
                    <a:pt x="152" y="89"/>
                  </a:cubicBezTo>
                  <a:lnTo>
                    <a:pt x="141" y="97"/>
                  </a:lnTo>
                  <a:cubicBezTo>
                    <a:pt x="138" y="96"/>
                    <a:pt x="135" y="96"/>
                    <a:pt x="132" y="96"/>
                  </a:cubicBezTo>
                  <a:cubicBezTo>
                    <a:pt x="116" y="96"/>
                    <a:pt x="116" y="112"/>
                    <a:pt x="137" y="116"/>
                  </a:cubicBezTo>
                  <a:cubicBezTo>
                    <a:pt x="162" y="123"/>
                    <a:pt x="162" y="123"/>
                    <a:pt x="143" y="129"/>
                  </a:cubicBezTo>
                  <a:cubicBezTo>
                    <a:pt x="140" y="128"/>
                    <a:pt x="137" y="128"/>
                    <a:pt x="135" y="128"/>
                  </a:cubicBezTo>
                  <a:cubicBezTo>
                    <a:pt x="125" y="128"/>
                    <a:pt x="123" y="136"/>
                    <a:pt x="121" y="143"/>
                  </a:cubicBezTo>
                  <a:cubicBezTo>
                    <a:pt x="120" y="150"/>
                    <a:pt x="119" y="152"/>
                    <a:pt x="117" y="152"/>
                  </a:cubicBezTo>
                  <a:cubicBezTo>
                    <a:pt x="115" y="152"/>
                    <a:pt x="114" y="152"/>
                    <a:pt x="111" y="151"/>
                  </a:cubicBezTo>
                  <a:cubicBezTo>
                    <a:pt x="101" y="151"/>
                    <a:pt x="92" y="158"/>
                    <a:pt x="90" y="168"/>
                  </a:cubicBezTo>
                  <a:cubicBezTo>
                    <a:pt x="88" y="177"/>
                    <a:pt x="88" y="177"/>
                    <a:pt x="95" y="179"/>
                  </a:cubicBezTo>
                  <a:cubicBezTo>
                    <a:pt x="97" y="178"/>
                    <a:pt x="99" y="177"/>
                    <a:pt x="100" y="177"/>
                  </a:cubicBezTo>
                  <a:cubicBezTo>
                    <a:pt x="105" y="177"/>
                    <a:pt x="99" y="192"/>
                    <a:pt x="83" y="197"/>
                  </a:cubicBezTo>
                  <a:cubicBezTo>
                    <a:pt x="72" y="205"/>
                    <a:pt x="73" y="206"/>
                    <a:pt x="89" y="208"/>
                  </a:cubicBezTo>
                  <a:cubicBezTo>
                    <a:pt x="106" y="212"/>
                    <a:pt x="102" y="232"/>
                    <a:pt x="84" y="239"/>
                  </a:cubicBezTo>
                  <a:cubicBezTo>
                    <a:pt x="84" y="239"/>
                    <a:pt x="83" y="249"/>
                    <a:pt x="81" y="259"/>
                  </a:cubicBezTo>
                  <a:cubicBezTo>
                    <a:pt x="80" y="269"/>
                    <a:pt x="88" y="270"/>
                    <a:pt x="97" y="271"/>
                  </a:cubicBezTo>
                  <a:cubicBezTo>
                    <a:pt x="113" y="275"/>
                    <a:pt x="113" y="275"/>
                    <a:pt x="103" y="282"/>
                  </a:cubicBezTo>
                  <a:cubicBezTo>
                    <a:pt x="98" y="288"/>
                    <a:pt x="91" y="290"/>
                    <a:pt x="84" y="290"/>
                  </a:cubicBezTo>
                  <a:cubicBezTo>
                    <a:pt x="84" y="290"/>
                    <a:pt x="83" y="290"/>
                    <a:pt x="83" y="290"/>
                  </a:cubicBezTo>
                  <a:cubicBezTo>
                    <a:pt x="76" y="290"/>
                    <a:pt x="74" y="299"/>
                    <a:pt x="73" y="308"/>
                  </a:cubicBezTo>
                  <a:cubicBezTo>
                    <a:pt x="71" y="318"/>
                    <a:pt x="67" y="338"/>
                    <a:pt x="76" y="340"/>
                  </a:cubicBezTo>
                  <a:lnTo>
                    <a:pt x="67" y="338"/>
                  </a:lnTo>
                  <a:cubicBezTo>
                    <a:pt x="66" y="349"/>
                    <a:pt x="58" y="347"/>
                    <a:pt x="66" y="349"/>
                  </a:cubicBezTo>
                  <a:cubicBezTo>
                    <a:pt x="64" y="359"/>
                    <a:pt x="61" y="369"/>
                    <a:pt x="55" y="378"/>
                  </a:cubicBezTo>
                  <a:cubicBezTo>
                    <a:pt x="48" y="391"/>
                    <a:pt x="53" y="412"/>
                    <a:pt x="63" y="412"/>
                  </a:cubicBezTo>
                  <a:cubicBezTo>
                    <a:pt x="68" y="412"/>
                    <a:pt x="73" y="409"/>
                    <a:pt x="79" y="400"/>
                  </a:cubicBezTo>
                  <a:cubicBezTo>
                    <a:pt x="79" y="397"/>
                    <a:pt x="79" y="394"/>
                    <a:pt x="79" y="394"/>
                  </a:cubicBezTo>
                  <a:lnTo>
                    <a:pt x="79" y="394"/>
                  </a:lnTo>
                  <a:cubicBezTo>
                    <a:pt x="79" y="394"/>
                    <a:pt x="79" y="399"/>
                    <a:pt x="77" y="410"/>
                  </a:cubicBezTo>
                  <a:cubicBezTo>
                    <a:pt x="76" y="416"/>
                    <a:pt x="80" y="420"/>
                    <a:pt x="85" y="421"/>
                  </a:cubicBezTo>
                  <a:cubicBezTo>
                    <a:pt x="93" y="423"/>
                    <a:pt x="93" y="433"/>
                    <a:pt x="92" y="442"/>
                  </a:cubicBezTo>
                  <a:lnTo>
                    <a:pt x="75" y="441"/>
                  </a:lnTo>
                  <a:cubicBezTo>
                    <a:pt x="70" y="438"/>
                    <a:pt x="65" y="437"/>
                    <a:pt x="61" y="437"/>
                  </a:cubicBezTo>
                  <a:cubicBezTo>
                    <a:pt x="47" y="437"/>
                    <a:pt x="45" y="451"/>
                    <a:pt x="64" y="460"/>
                  </a:cubicBezTo>
                  <a:lnTo>
                    <a:pt x="56" y="460"/>
                  </a:lnTo>
                  <a:cubicBezTo>
                    <a:pt x="56" y="460"/>
                    <a:pt x="55" y="460"/>
                    <a:pt x="55" y="460"/>
                  </a:cubicBezTo>
                  <a:cubicBezTo>
                    <a:pt x="47" y="460"/>
                    <a:pt x="46" y="470"/>
                    <a:pt x="54" y="490"/>
                  </a:cubicBezTo>
                  <a:cubicBezTo>
                    <a:pt x="53" y="500"/>
                    <a:pt x="70" y="511"/>
                    <a:pt x="79" y="511"/>
                  </a:cubicBezTo>
                  <a:cubicBezTo>
                    <a:pt x="86" y="511"/>
                    <a:pt x="86" y="521"/>
                    <a:pt x="86" y="521"/>
                  </a:cubicBezTo>
                  <a:cubicBezTo>
                    <a:pt x="86" y="531"/>
                    <a:pt x="86" y="531"/>
                    <a:pt x="77" y="531"/>
                  </a:cubicBezTo>
                  <a:cubicBezTo>
                    <a:pt x="77" y="531"/>
                    <a:pt x="77" y="531"/>
                    <a:pt x="76" y="531"/>
                  </a:cubicBezTo>
                  <a:cubicBezTo>
                    <a:pt x="61" y="531"/>
                    <a:pt x="60" y="551"/>
                    <a:pt x="76" y="562"/>
                  </a:cubicBezTo>
                  <a:lnTo>
                    <a:pt x="69" y="561"/>
                  </a:lnTo>
                  <a:cubicBezTo>
                    <a:pt x="60" y="561"/>
                    <a:pt x="51" y="571"/>
                    <a:pt x="57" y="621"/>
                  </a:cubicBezTo>
                  <a:cubicBezTo>
                    <a:pt x="58" y="662"/>
                    <a:pt x="60" y="692"/>
                    <a:pt x="52" y="692"/>
                  </a:cubicBezTo>
                  <a:cubicBezTo>
                    <a:pt x="43" y="692"/>
                    <a:pt x="61" y="732"/>
                    <a:pt x="79" y="751"/>
                  </a:cubicBezTo>
                  <a:cubicBezTo>
                    <a:pt x="70" y="751"/>
                    <a:pt x="71" y="761"/>
                    <a:pt x="72" y="782"/>
                  </a:cubicBezTo>
                  <a:cubicBezTo>
                    <a:pt x="75" y="812"/>
                    <a:pt x="75" y="812"/>
                    <a:pt x="66" y="813"/>
                  </a:cubicBezTo>
                  <a:cubicBezTo>
                    <a:pt x="59" y="809"/>
                    <a:pt x="55" y="807"/>
                    <a:pt x="53" y="807"/>
                  </a:cubicBezTo>
                  <a:cubicBezTo>
                    <a:pt x="51" y="807"/>
                    <a:pt x="56" y="812"/>
                    <a:pt x="67" y="823"/>
                  </a:cubicBezTo>
                  <a:cubicBezTo>
                    <a:pt x="85" y="831"/>
                    <a:pt x="80" y="862"/>
                    <a:pt x="63" y="863"/>
                  </a:cubicBezTo>
                  <a:cubicBezTo>
                    <a:pt x="54" y="865"/>
                    <a:pt x="55" y="875"/>
                    <a:pt x="57" y="895"/>
                  </a:cubicBezTo>
                  <a:cubicBezTo>
                    <a:pt x="66" y="904"/>
                    <a:pt x="71" y="924"/>
                    <a:pt x="73" y="944"/>
                  </a:cubicBezTo>
                  <a:cubicBezTo>
                    <a:pt x="76" y="967"/>
                    <a:pt x="77" y="973"/>
                    <a:pt x="85" y="973"/>
                  </a:cubicBezTo>
                  <a:cubicBezTo>
                    <a:pt x="87" y="973"/>
                    <a:pt x="90" y="972"/>
                    <a:pt x="94" y="971"/>
                  </a:cubicBezTo>
                  <a:cubicBezTo>
                    <a:pt x="96" y="971"/>
                    <a:pt x="97" y="971"/>
                    <a:pt x="99" y="971"/>
                  </a:cubicBezTo>
                  <a:cubicBezTo>
                    <a:pt x="112" y="971"/>
                    <a:pt x="114" y="981"/>
                    <a:pt x="116" y="998"/>
                  </a:cubicBezTo>
                  <a:cubicBezTo>
                    <a:pt x="118" y="1008"/>
                    <a:pt x="119" y="1018"/>
                    <a:pt x="111" y="1019"/>
                  </a:cubicBezTo>
                  <a:cubicBezTo>
                    <a:pt x="107" y="1026"/>
                    <a:pt x="106" y="1034"/>
                    <a:pt x="106" y="1041"/>
                  </a:cubicBezTo>
                  <a:cubicBezTo>
                    <a:pt x="108" y="1051"/>
                    <a:pt x="110" y="1061"/>
                    <a:pt x="102" y="1062"/>
                  </a:cubicBezTo>
                  <a:cubicBezTo>
                    <a:pt x="98" y="1072"/>
                    <a:pt x="97" y="1083"/>
                    <a:pt x="100" y="1093"/>
                  </a:cubicBezTo>
                  <a:cubicBezTo>
                    <a:pt x="104" y="1114"/>
                    <a:pt x="109" y="1133"/>
                    <a:pt x="100" y="1135"/>
                  </a:cubicBezTo>
                  <a:cubicBezTo>
                    <a:pt x="101" y="1142"/>
                    <a:pt x="102" y="1144"/>
                    <a:pt x="105" y="1144"/>
                  </a:cubicBezTo>
                  <a:cubicBezTo>
                    <a:pt x="106" y="1144"/>
                    <a:pt x="108" y="1144"/>
                    <a:pt x="111" y="1143"/>
                  </a:cubicBezTo>
                  <a:cubicBezTo>
                    <a:pt x="112" y="1143"/>
                    <a:pt x="112" y="1143"/>
                    <a:pt x="113" y="1143"/>
                  </a:cubicBezTo>
                  <a:cubicBezTo>
                    <a:pt x="120" y="1143"/>
                    <a:pt x="128" y="1152"/>
                    <a:pt x="130" y="1190"/>
                  </a:cubicBezTo>
                  <a:cubicBezTo>
                    <a:pt x="136" y="1209"/>
                    <a:pt x="144" y="1237"/>
                    <a:pt x="152" y="1237"/>
                  </a:cubicBezTo>
                  <a:cubicBezTo>
                    <a:pt x="152" y="1237"/>
                    <a:pt x="152" y="1237"/>
                    <a:pt x="153" y="1237"/>
                  </a:cubicBezTo>
                  <a:lnTo>
                    <a:pt x="153" y="1237"/>
                  </a:lnTo>
                  <a:cubicBezTo>
                    <a:pt x="155" y="1246"/>
                    <a:pt x="155" y="1246"/>
                    <a:pt x="147" y="1248"/>
                  </a:cubicBezTo>
                  <a:cubicBezTo>
                    <a:pt x="130" y="1253"/>
                    <a:pt x="136" y="1273"/>
                    <a:pt x="158" y="1288"/>
                  </a:cubicBezTo>
                  <a:cubicBezTo>
                    <a:pt x="159" y="1287"/>
                    <a:pt x="160" y="1287"/>
                    <a:pt x="161" y="1287"/>
                  </a:cubicBezTo>
                  <a:cubicBezTo>
                    <a:pt x="167" y="1287"/>
                    <a:pt x="169" y="1296"/>
                    <a:pt x="164" y="1307"/>
                  </a:cubicBezTo>
                  <a:cubicBezTo>
                    <a:pt x="166" y="1314"/>
                    <a:pt x="172" y="1320"/>
                    <a:pt x="178" y="1323"/>
                  </a:cubicBezTo>
                  <a:cubicBezTo>
                    <a:pt x="190" y="1330"/>
                    <a:pt x="190" y="1330"/>
                    <a:pt x="189" y="1351"/>
                  </a:cubicBezTo>
                  <a:cubicBezTo>
                    <a:pt x="180" y="1355"/>
                    <a:pt x="183" y="1364"/>
                    <a:pt x="186" y="1374"/>
                  </a:cubicBezTo>
                  <a:cubicBezTo>
                    <a:pt x="200" y="1395"/>
                    <a:pt x="210" y="1418"/>
                    <a:pt x="218" y="1442"/>
                  </a:cubicBezTo>
                  <a:cubicBezTo>
                    <a:pt x="229" y="1471"/>
                    <a:pt x="239" y="1500"/>
                    <a:pt x="237" y="1506"/>
                  </a:cubicBezTo>
                  <a:cubicBezTo>
                    <a:pt x="249" y="1512"/>
                    <a:pt x="249" y="1512"/>
                    <a:pt x="252" y="1521"/>
                  </a:cubicBezTo>
                  <a:cubicBezTo>
                    <a:pt x="244" y="1533"/>
                    <a:pt x="248" y="1539"/>
                    <a:pt x="257" y="1539"/>
                  </a:cubicBezTo>
                  <a:cubicBezTo>
                    <a:pt x="260" y="1539"/>
                    <a:pt x="264" y="1538"/>
                    <a:pt x="268" y="1537"/>
                  </a:cubicBezTo>
                  <a:lnTo>
                    <a:pt x="265" y="1528"/>
                  </a:lnTo>
                  <a:lnTo>
                    <a:pt x="260" y="1517"/>
                  </a:lnTo>
                  <a:cubicBezTo>
                    <a:pt x="262" y="1517"/>
                    <a:pt x="264" y="1516"/>
                    <a:pt x="265" y="1516"/>
                  </a:cubicBezTo>
                  <a:cubicBezTo>
                    <a:pt x="278" y="1516"/>
                    <a:pt x="286" y="1540"/>
                    <a:pt x="265" y="1549"/>
                  </a:cubicBezTo>
                  <a:cubicBezTo>
                    <a:pt x="252" y="1566"/>
                    <a:pt x="252" y="1566"/>
                    <a:pt x="273" y="1568"/>
                  </a:cubicBezTo>
                  <a:cubicBezTo>
                    <a:pt x="292" y="1570"/>
                    <a:pt x="296" y="1579"/>
                    <a:pt x="285" y="1595"/>
                  </a:cubicBezTo>
                  <a:cubicBezTo>
                    <a:pt x="270" y="1602"/>
                    <a:pt x="270" y="1602"/>
                    <a:pt x="290" y="1604"/>
                  </a:cubicBezTo>
                  <a:cubicBezTo>
                    <a:pt x="330" y="1607"/>
                    <a:pt x="350" y="1630"/>
                    <a:pt x="320" y="1645"/>
                  </a:cubicBezTo>
                  <a:cubicBezTo>
                    <a:pt x="307" y="1650"/>
                    <a:pt x="301" y="1663"/>
                    <a:pt x="306" y="1675"/>
                  </a:cubicBezTo>
                  <a:cubicBezTo>
                    <a:pt x="308" y="1679"/>
                    <a:pt x="311" y="1680"/>
                    <a:pt x="314" y="1680"/>
                  </a:cubicBezTo>
                  <a:cubicBezTo>
                    <a:pt x="318" y="1680"/>
                    <a:pt x="321" y="1679"/>
                    <a:pt x="325" y="1677"/>
                  </a:cubicBezTo>
                  <a:cubicBezTo>
                    <a:pt x="329" y="1671"/>
                    <a:pt x="332" y="1668"/>
                    <a:pt x="334" y="1668"/>
                  </a:cubicBezTo>
                  <a:cubicBezTo>
                    <a:pt x="338" y="1668"/>
                    <a:pt x="339" y="1678"/>
                    <a:pt x="334" y="1695"/>
                  </a:cubicBezTo>
                  <a:cubicBezTo>
                    <a:pt x="327" y="1733"/>
                    <a:pt x="338" y="1751"/>
                    <a:pt x="367" y="1769"/>
                  </a:cubicBezTo>
                  <a:cubicBezTo>
                    <a:pt x="394" y="1789"/>
                    <a:pt x="408" y="1809"/>
                    <a:pt x="401" y="1809"/>
                  </a:cubicBezTo>
                  <a:cubicBezTo>
                    <a:pt x="398" y="1809"/>
                    <a:pt x="394" y="1808"/>
                    <a:pt x="387" y="1804"/>
                  </a:cubicBezTo>
                  <a:cubicBezTo>
                    <a:pt x="376" y="1799"/>
                    <a:pt x="370" y="1797"/>
                    <a:pt x="368" y="1797"/>
                  </a:cubicBezTo>
                  <a:cubicBezTo>
                    <a:pt x="366" y="1797"/>
                    <a:pt x="370" y="1801"/>
                    <a:pt x="379" y="1808"/>
                  </a:cubicBezTo>
                  <a:cubicBezTo>
                    <a:pt x="389" y="1826"/>
                    <a:pt x="401" y="1843"/>
                    <a:pt x="406" y="1852"/>
                  </a:cubicBezTo>
                  <a:cubicBezTo>
                    <a:pt x="410" y="1858"/>
                    <a:pt x="418" y="1861"/>
                    <a:pt x="425" y="1861"/>
                  </a:cubicBezTo>
                  <a:cubicBezTo>
                    <a:pt x="427" y="1861"/>
                    <a:pt x="430" y="1860"/>
                    <a:pt x="432" y="1860"/>
                  </a:cubicBezTo>
                  <a:lnTo>
                    <a:pt x="432" y="1860"/>
                  </a:lnTo>
                  <a:cubicBezTo>
                    <a:pt x="421" y="1878"/>
                    <a:pt x="431" y="1902"/>
                    <a:pt x="452" y="1906"/>
                  </a:cubicBezTo>
                  <a:lnTo>
                    <a:pt x="463" y="1922"/>
                  </a:lnTo>
                  <a:cubicBezTo>
                    <a:pt x="469" y="1931"/>
                    <a:pt x="469" y="1931"/>
                    <a:pt x="481" y="1935"/>
                  </a:cubicBezTo>
                  <a:cubicBezTo>
                    <a:pt x="495" y="1938"/>
                    <a:pt x="494" y="1952"/>
                    <a:pt x="493" y="1964"/>
                  </a:cubicBezTo>
                  <a:cubicBezTo>
                    <a:pt x="493" y="1975"/>
                    <a:pt x="492" y="1987"/>
                    <a:pt x="495" y="1987"/>
                  </a:cubicBezTo>
                  <a:cubicBezTo>
                    <a:pt x="496" y="1987"/>
                    <a:pt x="497" y="1986"/>
                    <a:pt x="498" y="1985"/>
                  </a:cubicBezTo>
                  <a:cubicBezTo>
                    <a:pt x="499" y="1985"/>
                    <a:pt x="501" y="1984"/>
                    <a:pt x="502" y="1984"/>
                  </a:cubicBezTo>
                  <a:cubicBezTo>
                    <a:pt x="511" y="1984"/>
                    <a:pt x="526" y="1992"/>
                    <a:pt x="537" y="1994"/>
                  </a:cubicBezTo>
                  <a:cubicBezTo>
                    <a:pt x="549" y="1997"/>
                    <a:pt x="550" y="2008"/>
                    <a:pt x="539" y="2008"/>
                  </a:cubicBezTo>
                  <a:cubicBezTo>
                    <a:pt x="538" y="2008"/>
                    <a:pt x="537" y="2008"/>
                    <a:pt x="536" y="2008"/>
                  </a:cubicBezTo>
                  <a:cubicBezTo>
                    <a:pt x="530" y="2012"/>
                    <a:pt x="530" y="2012"/>
                    <a:pt x="535" y="2035"/>
                  </a:cubicBezTo>
                  <a:cubicBezTo>
                    <a:pt x="540" y="2042"/>
                    <a:pt x="550" y="2054"/>
                    <a:pt x="557" y="2054"/>
                  </a:cubicBezTo>
                  <a:cubicBezTo>
                    <a:pt x="558" y="2054"/>
                    <a:pt x="559" y="2054"/>
                    <a:pt x="560" y="2054"/>
                  </a:cubicBezTo>
                  <a:cubicBezTo>
                    <a:pt x="560" y="2053"/>
                    <a:pt x="561" y="2053"/>
                    <a:pt x="561" y="2053"/>
                  </a:cubicBezTo>
                  <a:cubicBezTo>
                    <a:pt x="571" y="2053"/>
                    <a:pt x="606" y="2095"/>
                    <a:pt x="606" y="2108"/>
                  </a:cubicBezTo>
                  <a:lnTo>
                    <a:pt x="619" y="2122"/>
                  </a:lnTo>
                  <a:cubicBezTo>
                    <a:pt x="626" y="2130"/>
                    <a:pt x="639" y="2132"/>
                    <a:pt x="645" y="2140"/>
                  </a:cubicBezTo>
                  <a:cubicBezTo>
                    <a:pt x="651" y="2146"/>
                    <a:pt x="657" y="2149"/>
                    <a:pt x="665" y="2149"/>
                  </a:cubicBezTo>
                  <a:cubicBezTo>
                    <a:pt x="672" y="2157"/>
                    <a:pt x="679" y="2164"/>
                    <a:pt x="673" y="2169"/>
                  </a:cubicBezTo>
                  <a:cubicBezTo>
                    <a:pt x="679" y="2168"/>
                    <a:pt x="684" y="2167"/>
                    <a:pt x="686" y="2167"/>
                  </a:cubicBezTo>
                  <a:cubicBezTo>
                    <a:pt x="692" y="2167"/>
                    <a:pt x="690" y="2171"/>
                    <a:pt x="687" y="2184"/>
                  </a:cubicBezTo>
                  <a:cubicBezTo>
                    <a:pt x="679" y="2192"/>
                    <a:pt x="676" y="2194"/>
                    <a:pt x="680" y="2194"/>
                  </a:cubicBezTo>
                  <a:cubicBezTo>
                    <a:pt x="682" y="2194"/>
                    <a:pt x="686" y="2193"/>
                    <a:pt x="693" y="2192"/>
                  </a:cubicBezTo>
                  <a:cubicBezTo>
                    <a:pt x="707" y="2193"/>
                    <a:pt x="707" y="2193"/>
                    <a:pt x="708" y="2206"/>
                  </a:cubicBezTo>
                  <a:cubicBezTo>
                    <a:pt x="704" y="2210"/>
                    <a:pt x="706" y="2215"/>
                    <a:pt x="710" y="2215"/>
                  </a:cubicBezTo>
                  <a:cubicBezTo>
                    <a:pt x="712" y="2215"/>
                    <a:pt x="713" y="2214"/>
                    <a:pt x="715" y="2213"/>
                  </a:cubicBezTo>
                  <a:cubicBezTo>
                    <a:pt x="717" y="2212"/>
                    <a:pt x="720" y="2212"/>
                    <a:pt x="722" y="2212"/>
                  </a:cubicBezTo>
                  <a:cubicBezTo>
                    <a:pt x="740" y="2212"/>
                    <a:pt x="759" y="2225"/>
                    <a:pt x="749" y="2235"/>
                  </a:cubicBezTo>
                  <a:cubicBezTo>
                    <a:pt x="755" y="2241"/>
                    <a:pt x="762" y="2243"/>
                    <a:pt x="770" y="2244"/>
                  </a:cubicBezTo>
                  <a:cubicBezTo>
                    <a:pt x="777" y="2242"/>
                    <a:pt x="782" y="2241"/>
                    <a:pt x="784" y="2241"/>
                  </a:cubicBezTo>
                  <a:cubicBezTo>
                    <a:pt x="787" y="2241"/>
                    <a:pt x="784" y="2244"/>
                    <a:pt x="776" y="2251"/>
                  </a:cubicBezTo>
                  <a:cubicBezTo>
                    <a:pt x="773" y="2266"/>
                    <a:pt x="777" y="2273"/>
                    <a:pt x="788" y="2273"/>
                  </a:cubicBezTo>
                  <a:cubicBezTo>
                    <a:pt x="791" y="2273"/>
                    <a:pt x="794" y="2273"/>
                    <a:pt x="799" y="2271"/>
                  </a:cubicBezTo>
                  <a:cubicBezTo>
                    <a:pt x="807" y="2271"/>
                    <a:pt x="812" y="2277"/>
                    <a:pt x="813" y="2285"/>
                  </a:cubicBezTo>
                  <a:cubicBezTo>
                    <a:pt x="821" y="2301"/>
                    <a:pt x="850" y="2336"/>
                    <a:pt x="861" y="2336"/>
                  </a:cubicBezTo>
                  <a:cubicBezTo>
                    <a:pt x="864" y="2336"/>
                    <a:pt x="866" y="2334"/>
                    <a:pt x="866" y="2331"/>
                  </a:cubicBezTo>
                  <a:cubicBezTo>
                    <a:pt x="871" y="2336"/>
                    <a:pt x="876" y="2341"/>
                    <a:pt x="881" y="2344"/>
                  </a:cubicBezTo>
                  <a:cubicBezTo>
                    <a:pt x="891" y="2362"/>
                    <a:pt x="899" y="2369"/>
                    <a:pt x="910" y="2369"/>
                  </a:cubicBezTo>
                  <a:cubicBezTo>
                    <a:pt x="910" y="2369"/>
                    <a:pt x="911" y="2369"/>
                    <a:pt x="912" y="2369"/>
                  </a:cubicBezTo>
                  <a:lnTo>
                    <a:pt x="926" y="2369"/>
                  </a:lnTo>
                  <a:cubicBezTo>
                    <a:pt x="921" y="2378"/>
                    <a:pt x="923" y="2388"/>
                    <a:pt x="931" y="2395"/>
                  </a:cubicBezTo>
                  <a:cubicBezTo>
                    <a:pt x="935" y="2398"/>
                    <a:pt x="937" y="2400"/>
                    <a:pt x="939" y="2400"/>
                  </a:cubicBezTo>
                  <a:cubicBezTo>
                    <a:pt x="940" y="2400"/>
                    <a:pt x="941" y="2398"/>
                    <a:pt x="943" y="2395"/>
                  </a:cubicBezTo>
                  <a:cubicBezTo>
                    <a:pt x="943" y="2389"/>
                    <a:pt x="943" y="2387"/>
                    <a:pt x="945" y="2387"/>
                  </a:cubicBezTo>
                  <a:cubicBezTo>
                    <a:pt x="948" y="2387"/>
                    <a:pt x="952" y="2390"/>
                    <a:pt x="957" y="2394"/>
                  </a:cubicBezTo>
                  <a:cubicBezTo>
                    <a:pt x="965" y="2400"/>
                    <a:pt x="967" y="2410"/>
                    <a:pt x="963" y="2419"/>
                  </a:cubicBezTo>
                  <a:lnTo>
                    <a:pt x="970" y="2426"/>
                  </a:lnTo>
                  <a:cubicBezTo>
                    <a:pt x="975" y="2420"/>
                    <a:pt x="979" y="2418"/>
                    <a:pt x="982" y="2418"/>
                  </a:cubicBezTo>
                  <a:cubicBezTo>
                    <a:pt x="985" y="2418"/>
                    <a:pt x="986" y="2421"/>
                    <a:pt x="984" y="2425"/>
                  </a:cubicBezTo>
                  <a:cubicBezTo>
                    <a:pt x="986" y="2436"/>
                    <a:pt x="993" y="2444"/>
                    <a:pt x="1003" y="2450"/>
                  </a:cubicBezTo>
                  <a:cubicBezTo>
                    <a:pt x="1004" y="2448"/>
                    <a:pt x="1005" y="2448"/>
                    <a:pt x="1006" y="2448"/>
                  </a:cubicBezTo>
                  <a:cubicBezTo>
                    <a:pt x="1008" y="2448"/>
                    <a:pt x="1009" y="2451"/>
                    <a:pt x="1006" y="2451"/>
                  </a:cubicBezTo>
                  <a:cubicBezTo>
                    <a:pt x="1006" y="2451"/>
                    <a:pt x="1004" y="2451"/>
                    <a:pt x="1003" y="2450"/>
                  </a:cubicBezTo>
                  <a:lnTo>
                    <a:pt x="997" y="2456"/>
                  </a:lnTo>
                  <a:cubicBezTo>
                    <a:pt x="999" y="2461"/>
                    <a:pt x="1000" y="2463"/>
                    <a:pt x="1002" y="2463"/>
                  </a:cubicBezTo>
                  <a:cubicBezTo>
                    <a:pt x="1005" y="2463"/>
                    <a:pt x="1008" y="2459"/>
                    <a:pt x="1011" y="2455"/>
                  </a:cubicBezTo>
                  <a:lnTo>
                    <a:pt x="1028" y="2466"/>
                  </a:lnTo>
                  <a:cubicBezTo>
                    <a:pt x="1032" y="2470"/>
                    <a:pt x="1037" y="2474"/>
                    <a:pt x="1039" y="2474"/>
                  </a:cubicBezTo>
                  <a:cubicBezTo>
                    <a:pt x="1042" y="2474"/>
                    <a:pt x="1043" y="2471"/>
                    <a:pt x="1041" y="2465"/>
                  </a:cubicBezTo>
                  <a:cubicBezTo>
                    <a:pt x="1044" y="2460"/>
                    <a:pt x="1048" y="2455"/>
                    <a:pt x="1053" y="2455"/>
                  </a:cubicBezTo>
                  <a:cubicBezTo>
                    <a:pt x="1055" y="2455"/>
                    <a:pt x="1057" y="2456"/>
                    <a:pt x="1059" y="2458"/>
                  </a:cubicBezTo>
                  <a:cubicBezTo>
                    <a:pt x="1060" y="2456"/>
                    <a:pt x="1061" y="2455"/>
                    <a:pt x="1062" y="2455"/>
                  </a:cubicBezTo>
                  <a:cubicBezTo>
                    <a:pt x="1064" y="2455"/>
                    <a:pt x="1065" y="2459"/>
                    <a:pt x="1062" y="2459"/>
                  </a:cubicBezTo>
                  <a:cubicBezTo>
                    <a:pt x="1062" y="2459"/>
                    <a:pt x="1061" y="2459"/>
                    <a:pt x="1059" y="2458"/>
                  </a:cubicBezTo>
                  <a:cubicBezTo>
                    <a:pt x="1053" y="2464"/>
                    <a:pt x="1049" y="2472"/>
                    <a:pt x="1057" y="2478"/>
                  </a:cubicBezTo>
                  <a:cubicBezTo>
                    <a:pt x="1062" y="2480"/>
                    <a:pt x="1064" y="2486"/>
                    <a:pt x="1060" y="2490"/>
                  </a:cubicBezTo>
                  <a:cubicBezTo>
                    <a:pt x="1043" y="2498"/>
                    <a:pt x="1078" y="2514"/>
                    <a:pt x="1092" y="2514"/>
                  </a:cubicBezTo>
                  <a:cubicBezTo>
                    <a:pt x="1093" y="2514"/>
                    <a:pt x="1093" y="2514"/>
                    <a:pt x="1094" y="2514"/>
                  </a:cubicBezTo>
                  <a:cubicBezTo>
                    <a:pt x="1099" y="2513"/>
                    <a:pt x="1104" y="2513"/>
                    <a:pt x="1108" y="2513"/>
                  </a:cubicBezTo>
                  <a:cubicBezTo>
                    <a:pt x="1123" y="2513"/>
                    <a:pt x="1127" y="2518"/>
                    <a:pt x="1120" y="2529"/>
                  </a:cubicBezTo>
                  <a:cubicBezTo>
                    <a:pt x="1116" y="2535"/>
                    <a:pt x="1118" y="2538"/>
                    <a:pt x="1124" y="2538"/>
                  </a:cubicBezTo>
                  <a:cubicBezTo>
                    <a:pt x="1132" y="2538"/>
                    <a:pt x="1146" y="2533"/>
                    <a:pt x="1159" y="2524"/>
                  </a:cubicBezTo>
                  <a:lnTo>
                    <a:pt x="1180" y="2507"/>
                  </a:lnTo>
                  <a:lnTo>
                    <a:pt x="1167" y="2528"/>
                  </a:lnTo>
                  <a:cubicBezTo>
                    <a:pt x="1158" y="2563"/>
                    <a:pt x="1158" y="2563"/>
                    <a:pt x="1193" y="2564"/>
                  </a:cubicBezTo>
                  <a:cubicBezTo>
                    <a:pt x="1214" y="2567"/>
                    <a:pt x="1214" y="2567"/>
                    <a:pt x="1209" y="2574"/>
                  </a:cubicBezTo>
                  <a:cubicBezTo>
                    <a:pt x="1205" y="2582"/>
                    <a:pt x="1214" y="2588"/>
                    <a:pt x="1241" y="2601"/>
                  </a:cubicBezTo>
                  <a:cubicBezTo>
                    <a:pt x="1259" y="2611"/>
                    <a:pt x="1269" y="2617"/>
                    <a:pt x="1274" y="2617"/>
                  </a:cubicBezTo>
                  <a:cubicBezTo>
                    <a:pt x="1277" y="2617"/>
                    <a:pt x="1279" y="2616"/>
                    <a:pt x="1280" y="2613"/>
                  </a:cubicBezTo>
                  <a:lnTo>
                    <a:pt x="1298" y="2622"/>
                  </a:lnTo>
                  <a:cubicBezTo>
                    <a:pt x="1298" y="2633"/>
                    <a:pt x="1304" y="2639"/>
                    <a:pt x="1310" y="2639"/>
                  </a:cubicBezTo>
                  <a:cubicBezTo>
                    <a:pt x="1315" y="2639"/>
                    <a:pt x="1320" y="2634"/>
                    <a:pt x="1319" y="2625"/>
                  </a:cubicBezTo>
                  <a:lnTo>
                    <a:pt x="1319" y="2625"/>
                  </a:lnTo>
                  <a:lnTo>
                    <a:pt x="1337" y="2634"/>
                  </a:lnTo>
                  <a:lnTo>
                    <a:pt x="1333" y="2641"/>
                  </a:lnTo>
                  <a:cubicBezTo>
                    <a:pt x="1329" y="2649"/>
                    <a:pt x="1347" y="2659"/>
                    <a:pt x="1420" y="2693"/>
                  </a:cubicBezTo>
                  <a:cubicBezTo>
                    <a:pt x="1470" y="2717"/>
                    <a:pt x="1494" y="2726"/>
                    <a:pt x="1506" y="2726"/>
                  </a:cubicBezTo>
                  <a:cubicBezTo>
                    <a:pt x="1514" y="2726"/>
                    <a:pt x="1517" y="2722"/>
                    <a:pt x="1519" y="2717"/>
                  </a:cubicBezTo>
                  <a:cubicBezTo>
                    <a:pt x="1525" y="2712"/>
                    <a:pt x="1530" y="2710"/>
                    <a:pt x="1534" y="2710"/>
                  </a:cubicBezTo>
                  <a:cubicBezTo>
                    <a:pt x="1540" y="2710"/>
                    <a:pt x="1541" y="2715"/>
                    <a:pt x="1538" y="2725"/>
                  </a:cubicBezTo>
                  <a:cubicBezTo>
                    <a:pt x="1535" y="2730"/>
                    <a:pt x="1538" y="2738"/>
                    <a:pt x="1541" y="2738"/>
                  </a:cubicBezTo>
                  <a:cubicBezTo>
                    <a:pt x="1542" y="2738"/>
                    <a:pt x="1543" y="2738"/>
                    <a:pt x="1544" y="2736"/>
                  </a:cubicBezTo>
                  <a:cubicBezTo>
                    <a:pt x="1554" y="2740"/>
                    <a:pt x="1563" y="2747"/>
                    <a:pt x="1569" y="2755"/>
                  </a:cubicBezTo>
                  <a:cubicBezTo>
                    <a:pt x="1582" y="2770"/>
                    <a:pt x="1591" y="2776"/>
                    <a:pt x="1598" y="2776"/>
                  </a:cubicBezTo>
                  <a:cubicBezTo>
                    <a:pt x="1602" y="2776"/>
                    <a:pt x="1605" y="2773"/>
                    <a:pt x="1606" y="2769"/>
                  </a:cubicBezTo>
                  <a:cubicBezTo>
                    <a:pt x="1605" y="2762"/>
                    <a:pt x="1605" y="2759"/>
                    <a:pt x="1607" y="2759"/>
                  </a:cubicBezTo>
                  <a:cubicBezTo>
                    <a:pt x="1608" y="2759"/>
                    <a:pt x="1612" y="2766"/>
                    <a:pt x="1617" y="2773"/>
                  </a:cubicBezTo>
                  <a:cubicBezTo>
                    <a:pt x="1622" y="2781"/>
                    <a:pt x="1627" y="2790"/>
                    <a:pt x="1630" y="2790"/>
                  </a:cubicBezTo>
                  <a:cubicBezTo>
                    <a:pt x="1631" y="2790"/>
                    <a:pt x="1632" y="2789"/>
                    <a:pt x="1632" y="2787"/>
                  </a:cubicBezTo>
                  <a:cubicBezTo>
                    <a:pt x="1634" y="2787"/>
                    <a:pt x="1637" y="2786"/>
                    <a:pt x="1641" y="2786"/>
                  </a:cubicBezTo>
                  <a:cubicBezTo>
                    <a:pt x="1661" y="2786"/>
                    <a:pt x="1704" y="2796"/>
                    <a:pt x="1700" y="2810"/>
                  </a:cubicBezTo>
                  <a:lnTo>
                    <a:pt x="1719" y="2816"/>
                  </a:lnTo>
                  <a:cubicBezTo>
                    <a:pt x="1720" y="2814"/>
                    <a:pt x="1723" y="2813"/>
                    <a:pt x="1727" y="2813"/>
                  </a:cubicBezTo>
                  <a:cubicBezTo>
                    <a:pt x="1736" y="2813"/>
                    <a:pt x="1748" y="2816"/>
                    <a:pt x="1760" y="2820"/>
                  </a:cubicBezTo>
                  <a:cubicBezTo>
                    <a:pt x="1779" y="2825"/>
                    <a:pt x="1789" y="2828"/>
                    <a:pt x="1787" y="2836"/>
                  </a:cubicBezTo>
                  <a:cubicBezTo>
                    <a:pt x="1778" y="2840"/>
                    <a:pt x="1781" y="2843"/>
                    <a:pt x="1791" y="2843"/>
                  </a:cubicBezTo>
                  <a:cubicBezTo>
                    <a:pt x="1795" y="2843"/>
                    <a:pt x="1800" y="2842"/>
                    <a:pt x="1806" y="2841"/>
                  </a:cubicBezTo>
                  <a:cubicBezTo>
                    <a:pt x="1807" y="2841"/>
                    <a:pt x="1808" y="2841"/>
                    <a:pt x="1809" y="2841"/>
                  </a:cubicBezTo>
                  <a:cubicBezTo>
                    <a:pt x="1818" y="2841"/>
                    <a:pt x="1829" y="2832"/>
                    <a:pt x="1838" y="2832"/>
                  </a:cubicBezTo>
                  <a:cubicBezTo>
                    <a:pt x="1838" y="2832"/>
                    <a:pt x="1839" y="2832"/>
                    <a:pt x="1840" y="2832"/>
                  </a:cubicBezTo>
                  <a:cubicBezTo>
                    <a:pt x="1844" y="2825"/>
                    <a:pt x="1851" y="2820"/>
                    <a:pt x="1859" y="2820"/>
                  </a:cubicBezTo>
                  <a:cubicBezTo>
                    <a:pt x="1860" y="2820"/>
                    <a:pt x="1862" y="2821"/>
                    <a:pt x="1863" y="2821"/>
                  </a:cubicBezTo>
                  <a:lnTo>
                    <a:pt x="1862" y="2830"/>
                  </a:lnTo>
                  <a:cubicBezTo>
                    <a:pt x="1860" y="2838"/>
                    <a:pt x="1858" y="2846"/>
                    <a:pt x="1858" y="2846"/>
                  </a:cubicBezTo>
                  <a:cubicBezTo>
                    <a:pt x="1863" y="2847"/>
                    <a:pt x="1868" y="2849"/>
                    <a:pt x="1871" y="2849"/>
                  </a:cubicBezTo>
                  <a:cubicBezTo>
                    <a:pt x="1875" y="2849"/>
                    <a:pt x="1878" y="2847"/>
                    <a:pt x="1879" y="2843"/>
                  </a:cubicBezTo>
                  <a:cubicBezTo>
                    <a:pt x="1887" y="2854"/>
                    <a:pt x="1897" y="2856"/>
                    <a:pt x="1917" y="2860"/>
                  </a:cubicBezTo>
                  <a:cubicBezTo>
                    <a:pt x="1929" y="2862"/>
                    <a:pt x="1941" y="2865"/>
                    <a:pt x="1952" y="2865"/>
                  </a:cubicBezTo>
                  <a:cubicBezTo>
                    <a:pt x="1958" y="2865"/>
                    <a:pt x="1963" y="2864"/>
                    <a:pt x="1968" y="2861"/>
                  </a:cubicBezTo>
                  <a:cubicBezTo>
                    <a:pt x="1972" y="2874"/>
                    <a:pt x="2001" y="2884"/>
                    <a:pt x="2024" y="2884"/>
                  </a:cubicBezTo>
                  <a:cubicBezTo>
                    <a:pt x="2034" y="2884"/>
                    <a:pt x="2043" y="2882"/>
                    <a:pt x="2047" y="2877"/>
                  </a:cubicBezTo>
                  <a:cubicBezTo>
                    <a:pt x="2048" y="2873"/>
                    <a:pt x="2050" y="2871"/>
                    <a:pt x="2053" y="2871"/>
                  </a:cubicBezTo>
                  <a:cubicBezTo>
                    <a:pt x="2057" y="2871"/>
                    <a:pt x="2062" y="2875"/>
                    <a:pt x="2066" y="2880"/>
                  </a:cubicBezTo>
                  <a:cubicBezTo>
                    <a:pt x="2071" y="2885"/>
                    <a:pt x="2073" y="2887"/>
                    <a:pt x="2076" y="2887"/>
                  </a:cubicBezTo>
                  <a:cubicBezTo>
                    <a:pt x="2079" y="2887"/>
                    <a:pt x="2081" y="2886"/>
                    <a:pt x="2087" y="2883"/>
                  </a:cubicBezTo>
                  <a:cubicBezTo>
                    <a:pt x="2089" y="2881"/>
                    <a:pt x="2092" y="2880"/>
                    <a:pt x="2094" y="2880"/>
                  </a:cubicBezTo>
                  <a:cubicBezTo>
                    <a:pt x="2102" y="2880"/>
                    <a:pt x="2109" y="2888"/>
                    <a:pt x="2116" y="2896"/>
                  </a:cubicBezTo>
                  <a:cubicBezTo>
                    <a:pt x="2120" y="2908"/>
                    <a:pt x="2126" y="2913"/>
                    <a:pt x="2132" y="2913"/>
                  </a:cubicBezTo>
                  <a:cubicBezTo>
                    <a:pt x="2136" y="2913"/>
                    <a:pt x="2140" y="2911"/>
                    <a:pt x="2144" y="2908"/>
                  </a:cubicBezTo>
                  <a:cubicBezTo>
                    <a:pt x="2155" y="2906"/>
                    <a:pt x="2166" y="2905"/>
                    <a:pt x="2177" y="2905"/>
                  </a:cubicBezTo>
                  <a:cubicBezTo>
                    <a:pt x="2183" y="2905"/>
                    <a:pt x="2189" y="2905"/>
                    <a:pt x="2195" y="2906"/>
                  </a:cubicBezTo>
                  <a:cubicBezTo>
                    <a:pt x="2217" y="2900"/>
                    <a:pt x="2227" y="2901"/>
                    <a:pt x="2218" y="2891"/>
                  </a:cubicBezTo>
                  <a:cubicBezTo>
                    <a:pt x="2218" y="2883"/>
                    <a:pt x="2229" y="2875"/>
                    <a:pt x="2229" y="2875"/>
                  </a:cubicBezTo>
                  <a:cubicBezTo>
                    <a:pt x="2235" y="2873"/>
                    <a:pt x="2239" y="2872"/>
                    <a:pt x="2241" y="2872"/>
                  </a:cubicBezTo>
                  <a:cubicBezTo>
                    <a:pt x="2248" y="2872"/>
                    <a:pt x="2247" y="2876"/>
                    <a:pt x="2241" y="2876"/>
                  </a:cubicBezTo>
                  <a:cubicBezTo>
                    <a:pt x="2240" y="2876"/>
                    <a:pt x="2240" y="2876"/>
                    <a:pt x="2239" y="2876"/>
                  </a:cubicBezTo>
                  <a:cubicBezTo>
                    <a:pt x="2218" y="2883"/>
                    <a:pt x="2228" y="2884"/>
                    <a:pt x="2237" y="2893"/>
                  </a:cubicBezTo>
                  <a:cubicBezTo>
                    <a:pt x="2249" y="2901"/>
                    <a:pt x="2263" y="2905"/>
                    <a:pt x="2276" y="2905"/>
                  </a:cubicBezTo>
                  <a:cubicBezTo>
                    <a:pt x="2286" y="2906"/>
                    <a:pt x="2306" y="2907"/>
                    <a:pt x="2317" y="2907"/>
                  </a:cubicBezTo>
                  <a:cubicBezTo>
                    <a:pt x="2333" y="2913"/>
                    <a:pt x="2343" y="2915"/>
                    <a:pt x="2349" y="2915"/>
                  </a:cubicBezTo>
                  <a:cubicBezTo>
                    <a:pt x="2355" y="2915"/>
                    <a:pt x="2357" y="2913"/>
                    <a:pt x="2357" y="2910"/>
                  </a:cubicBezTo>
                  <a:lnTo>
                    <a:pt x="2357" y="2901"/>
                  </a:lnTo>
                  <a:cubicBezTo>
                    <a:pt x="2362" y="2910"/>
                    <a:pt x="2397" y="2916"/>
                    <a:pt x="2429" y="2916"/>
                  </a:cubicBezTo>
                  <a:cubicBezTo>
                    <a:pt x="2457" y="2916"/>
                    <a:pt x="2484" y="2912"/>
                    <a:pt x="2488" y="2903"/>
                  </a:cubicBezTo>
                  <a:lnTo>
                    <a:pt x="2488" y="2912"/>
                  </a:lnTo>
                  <a:cubicBezTo>
                    <a:pt x="2488" y="2918"/>
                    <a:pt x="2494" y="2919"/>
                    <a:pt x="2504" y="2919"/>
                  </a:cubicBezTo>
                  <a:cubicBezTo>
                    <a:pt x="2508" y="2919"/>
                    <a:pt x="2513" y="2919"/>
                    <a:pt x="2518" y="2919"/>
                  </a:cubicBezTo>
                  <a:cubicBezTo>
                    <a:pt x="2529" y="2919"/>
                    <a:pt x="2569" y="2911"/>
                    <a:pt x="2599" y="2907"/>
                  </a:cubicBezTo>
                  <a:cubicBezTo>
                    <a:pt x="2639" y="2904"/>
                    <a:pt x="2669" y="2902"/>
                    <a:pt x="2669" y="2894"/>
                  </a:cubicBezTo>
                  <a:cubicBezTo>
                    <a:pt x="2671" y="2894"/>
                    <a:pt x="2673" y="2893"/>
                    <a:pt x="2675" y="2893"/>
                  </a:cubicBezTo>
                  <a:cubicBezTo>
                    <a:pt x="2679" y="2893"/>
                    <a:pt x="2679" y="2895"/>
                    <a:pt x="2679" y="2902"/>
                  </a:cubicBezTo>
                  <a:cubicBezTo>
                    <a:pt x="2673" y="2908"/>
                    <a:pt x="2675" y="2909"/>
                    <a:pt x="2681" y="2909"/>
                  </a:cubicBezTo>
                  <a:cubicBezTo>
                    <a:pt x="2683" y="2909"/>
                    <a:pt x="2687" y="2909"/>
                    <a:pt x="2690" y="2908"/>
                  </a:cubicBezTo>
                  <a:cubicBezTo>
                    <a:pt x="2700" y="2908"/>
                    <a:pt x="2699" y="2900"/>
                    <a:pt x="2698" y="2891"/>
                  </a:cubicBezTo>
                  <a:cubicBezTo>
                    <a:pt x="2698" y="2886"/>
                    <a:pt x="2701" y="2884"/>
                    <a:pt x="2707" y="2884"/>
                  </a:cubicBezTo>
                  <a:cubicBezTo>
                    <a:pt x="2712" y="2884"/>
                    <a:pt x="2719" y="2885"/>
                    <a:pt x="2728" y="2888"/>
                  </a:cubicBezTo>
                  <a:cubicBezTo>
                    <a:pt x="2736" y="2890"/>
                    <a:pt x="2743" y="2890"/>
                    <a:pt x="2751" y="2890"/>
                  </a:cubicBezTo>
                  <a:cubicBezTo>
                    <a:pt x="2771" y="2890"/>
                    <a:pt x="2790" y="2886"/>
                    <a:pt x="2808" y="2877"/>
                  </a:cubicBezTo>
                  <a:cubicBezTo>
                    <a:pt x="2812" y="2877"/>
                    <a:pt x="2816" y="2876"/>
                    <a:pt x="2820" y="2876"/>
                  </a:cubicBezTo>
                  <a:cubicBezTo>
                    <a:pt x="2825" y="2876"/>
                    <a:pt x="2829" y="2877"/>
                    <a:pt x="2829" y="2883"/>
                  </a:cubicBezTo>
                  <a:cubicBezTo>
                    <a:pt x="2835" y="2887"/>
                    <a:pt x="2843" y="2889"/>
                    <a:pt x="2850" y="2889"/>
                  </a:cubicBezTo>
                  <a:cubicBezTo>
                    <a:pt x="2861" y="2889"/>
                    <a:pt x="2872" y="2884"/>
                    <a:pt x="2879" y="2875"/>
                  </a:cubicBezTo>
                  <a:cubicBezTo>
                    <a:pt x="2882" y="2874"/>
                    <a:pt x="2884" y="2874"/>
                    <a:pt x="2886" y="2874"/>
                  </a:cubicBezTo>
                  <a:cubicBezTo>
                    <a:pt x="2889" y="2874"/>
                    <a:pt x="2889" y="2875"/>
                    <a:pt x="2891" y="2880"/>
                  </a:cubicBezTo>
                  <a:cubicBezTo>
                    <a:pt x="2897" y="2884"/>
                    <a:pt x="2900" y="2888"/>
                    <a:pt x="2903" y="2888"/>
                  </a:cubicBezTo>
                  <a:cubicBezTo>
                    <a:pt x="2905" y="2888"/>
                    <a:pt x="2907" y="2885"/>
                    <a:pt x="2910" y="2877"/>
                  </a:cubicBezTo>
                  <a:cubicBezTo>
                    <a:pt x="2927" y="2866"/>
                    <a:pt x="2946" y="2861"/>
                    <a:pt x="2964" y="2861"/>
                  </a:cubicBezTo>
                  <a:cubicBezTo>
                    <a:pt x="2970" y="2861"/>
                    <a:pt x="2975" y="2862"/>
                    <a:pt x="2980" y="2862"/>
                  </a:cubicBezTo>
                  <a:cubicBezTo>
                    <a:pt x="2990" y="2860"/>
                    <a:pt x="3000" y="2858"/>
                    <a:pt x="2997" y="2850"/>
                  </a:cubicBezTo>
                  <a:lnTo>
                    <a:pt x="2995" y="2841"/>
                  </a:lnTo>
                  <a:lnTo>
                    <a:pt x="2995" y="2841"/>
                  </a:lnTo>
                  <a:cubicBezTo>
                    <a:pt x="3002" y="2848"/>
                    <a:pt x="3006" y="2852"/>
                    <a:pt x="3008" y="2852"/>
                  </a:cubicBezTo>
                  <a:cubicBezTo>
                    <a:pt x="3011" y="2852"/>
                    <a:pt x="3012" y="2847"/>
                    <a:pt x="3015" y="2837"/>
                  </a:cubicBezTo>
                  <a:cubicBezTo>
                    <a:pt x="3014" y="2832"/>
                    <a:pt x="3017" y="2830"/>
                    <a:pt x="3020" y="2830"/>
                  </a:cubicBezTo>
                  <a:cubicBezTo>
                    <a:pt x="3022" y="2830"/>
                    <a:pt x="3025" y="2831"/>
                    <a:pt x="3026" y="2834"/>
                  </a:cubicBezTo>
                  <a:cubicBezTo>
                    <a:pt x="3030" y="2837"/>
                    <a:pt x="3035" y="2838"/>
                    <a:pt x="3041" y="2838"/>
                  </a:cubicBezTo>
                  <a:cubicBezTo>
                    <a:pt x="3043" y="2838"/>
                    <a:pt x="3045" y="2838"/>
                    <a:pt x="3047" y="2838"/>
                  </a:cubicBezTo>
                  <a:cubicBezTo>
                    <a:pt x="3056" y="2834"/>
                    <a:pt x="3103" y="2814"/>
                    <a:pt x="3151" y="2800"/>
                  </a:cubicBezTo>
                  <a:cubicBezTo>
                    <a:pt x="3227" y="2775"/>
                    <a:pt x="3257" y="2765"/>
                    <a:pt x="3253" y="2757"/>
                  </a:cubicBezTo>
                  <a:cubicBezTo>
                    <a:pt x="3257" y="2750"/>
                    <a:pt x="3259" y="2748"/>
                    <a:pt x="3262" y="2748"/>
                  </a:cubicBezTo>
                  <a:cubicBezTo>
                    <a:pt x="3264" y="2748"/>
                    <a:pt x="3267" y="2749"/>
                    <a:pt x="3272" y="2751"/>
                  </a:cubicBezTo>
                  <a:cubicBezTo>
                    <a:pt x="3276" y="2753"/>
                    <a:pt x="3280" y="2753"/>
                    <a:pt x="3284" y="2753"/>
                  </a:cubicBezTo>
                  <a:cubicBezTo>
                    <a:pt x="3291" y="2753"/>
                    <a:pt x="3297" y="2752"/>
                    <a:pt x="3304" y="2748"/>
                  </a:cubicBezTo>
                  <a:cubicBezTo>
                    <a:pt x="3309" y="2746"/>
                    <a:pt x="3314" y="2744"/>
                    <a:pt x="3318" y="2744"/>
                  </a:cubicBezTo>
                  <a:cubicBezTo>
                    <a:pt x="3322" y="2744"/>
                    <a:pt x="3324" y="2745"/>
                    <a:pt x="3325" y="2749"/>
                  </a:cubicBezTo>
                  <a:cubicBezTo>
                    <a:pt x="3332" y="2737"/>
                    <a:pt x="3332" y="2737"/>
                    <a:pt x="3341" y="2733"/>
                  </a:cubicBezTo>
                  <a:cubicBezTo>
                    <a:pt x="3342" y="2736"/>
                    <a:pt x="3344" y="2738"/>
                    <a:pt x="3347" y="2738"/>
                  </a:cubicBezTo>
                  <a:cubicBezTo>
                    <a:pt x="3351" y="2738"/>
                    <a:pt x="3356" y="2733"/>
                    <a:pt x="3360" y="2726"/>
                  </a:cubicBezTo>
                  <a:cubicBezTo>
                    <a:pt x="3362" y="2716"/>
                    <a:pt x="3362" y="2711"/>
                    <a:pt x="3364" y="2711"/>
                  </a:cubicBezTo>
                  <a:cubicBezTo>
                    <a:pt x="3365" y="2711"/>
                    <a:pt x="3366" y="2715"/>
                    <a:pt x="3369" y="2722"/>
                  </a:cubicBezTo>
                  <a:cubicBezTo>
                    <a:pt x="3370" y="2726"/>
                    <a:pt x="3377" y="2727"/>
                    <a:pt x="3383" y="2727"/>
                  </a:cubicBezTo>
                  <a:cubicBezTo>
                    <a:pt x="3391" y="2727"/>
                    <a:pt x="3398" y="2725"/>
                    <a:pt x="3391" y="2722"/>
                  </a:cubicBezTo>
                  <a:cubicBezTo>
                    <a:pt x="3388" y="2714"/>
                    <a:pt x="3407" y="2708"/>
                    <a:pt x="3413" y="2695"/>
                  </a:cubicBezTo>
                  <a:cubicBezTo>
                    <a:pt x="3418" y="2693"/>
                    <a:pt x="3423" y="2691"/>
                    <a:pt x="3427" y="2691"/>
                  </a:cubicBezTo>
                  <a:cubicBezTo>
                    <a:pt x="3430" y="2691"/>
                    <a:pt x="3432" y="2692"/>
                    <a:pt x="3434" y="2695"/>
                  </a:cubicBezTo>
                  <a:cubicBezTo>
                    <a:pt x="3435" y="2696"/>
                    <a:pt x="3435" y="2696"/>
                    <a:pt x="3436" y="2696"/>
                  </a:cubicBezTo>
                  <a:cubicBezTo>
                    <a:pt x="3452" y="2696"/>
                    <a:pt x="3489" y="2669"/>
                    <a:pt x="3494" y="2657"/>
                  </a:cubicBezTo>
                  <a:cubicBezTo>
                    <a:pt x="3492" y="2653"/>
                    <a:pt x="3495" y="2650"/>
                    <a:pt x="3498" y="2650"/>
                  </a:cubicBezTo>
                  <a:cubicBezTo>
                    <a:pt x="3500" y="2650"/>
                    <a:pt x="3502" y="2651"/>
                    <a:pt x="3503" y="2654"/>
                  </a:cubicBezTo>
                  <a:cubicBezTo>
                    <a:pt x="3505" y="2657"/>
                    <a:pt x="3508" y="2658"/>
                    <a:pt x="3511" y="2658"/>
                  </a:cubicBezTo>
                  <a:cubicBezTo>
                    <a:pt x="3515" y="2658"/>
                    <a:pt x="3520" y="2655"/>
                    <a:pt x="3526" y="2653"/>
                  </a:cubicBezTo>
                  <a:cubicBezTo>
                    <a:pt x="3528" y="2648"/>
                    <a:pt x="3530" y="2646"/>
                    <a:pt x="3531" y="2646"/>
                  </a:cubicBezTo>
                  <a:cubicBezTo>
                    <a:pt x="3534" y="2646"/>
                    <a:pt x="3536" y="2651"/>
                    <a:pt x="3538" y="2656"/>
                  </a:cubicBezTo>
                  <a:cubicBezTo>
                    <a:pt x="3536" y="2661"/>
                    <a:pt x="3536" y="2664"/>
                    <a:pt x="3539" y="2664"/>
                  </a:cubicBezTo>
                  <a:cubicBezTo>
                    <a:pt x="3543" y="2664"/>
                    <a:pt x="3550" y="2660"/>
                    <a:pt x="3561" y="2655"/>
                  </a:cubicBezTo>
                  <a:cubicBezTo>
                    <a:pt x="3565" y="2643"/>
                    <a:pt x="3601" y="2624"/>
                    <a:pt x="3628" y="2609"/>
                  </a:cubicBezTo>
                  <a:cubicBezTo>
                    <a:pt x="3673" y="2585"/>
                    <a:pt x="3677" y="2572"/>
                    <a:pt x="3686" y="2547"/>
                  </a:cubicBezTo>
                  <a:lnTo>
                    <a:pt x="3686" y="2527"/>
                  </a:lnTo>
                  <a:lnTo>
                    <a:pt x="3694" y="2543"/>
                  </a:lnTo>
                  <a:cubicBezTo>
                    <a:pt x="3701" y="2550"/>
                    <a:pt x="3708" y="2555"/>
                    <a:pt x="3717" y="2560"/>
                  </a:cubicBezTo>
                  <a:cubicBezTo>
                    <a:pt x="3724" y="2554"/>
                    <a:pt x="3720" y="2546"/>
                    <a:pt x="3717" y="2539"/>
                  </a:cubicBezTo>
                  <a:cubicBezTo>
                    <a:pt x="3712" y="2532"/>
                    <a:pt x="3720" y="2527"/>
                    <a:pt x="3742" y="2524"/>
                  </a:cubicBezTo>
                  <a:cubicBezTo>
                    <a:pt x="3764" y="2520"/>
                    <a:pt x="3773" y="2516"/>
                    <a:pt x="3776" y="2504"/>
                  </a:cubicBezTo>
                  <a:cubicBezTo>
                    <a:pt x="3784" y="2497"/>
                    <a:pt x="3793" y="2493"/>
                    <a:pt x="3802" y="2493"/>
                  </a:cubicBezTo>
                  <a:cubicBezTo>
                    <a:pt x="3803" y="2493"/>
                    <a:pt x="3805" y="2493"/>
                    <a:pt x="3806" y="2493"/>
                  </a:cubicBezTo>
                  <a:cubicBezTo>
                    <a:pt x="3814" y="2488"/>
                    <a:pt x="3814" y="2488"/>
                    <a:pt x="3810" y="2481"/>
                  </a:cubicBezTo>
                  <a:cubicBezTo>
                    <a:pt x="3806" y="2474"/>
                    <a:pt x="3811" y="2469"/>
                    <a:pt x="3821" y="2469"/>
                  </a:cubicBezTo>
                  <a:cubicBezTo>
                    <a:pt x="3823" y="2469"/>
                    <a:pt x="3824" y="2470"/>
                    <a:pt x="3826" y="2470"/>
                  </a:cubicBezTo>
                  <a:cubicBezTo>
                    <a:pt x="3830" y="2471"/>
                    <a:pt x="3833" y="2472"/>
                    <a:pt x="3837" y="2472"/>
                  </a:cubicBezTo>
                  <a:cubicBezTo>
                    <a:pt x="3852" y="2472"/>
                    <a:pt x="3868" y="2460"/>
                    <a:pt x="3865" y="2454"/>
                  </a:cubicBezTo>
                  <a:cubicBezTo>
                    <a:pt x="3860" y="2447"/>
                    <a:pt x="3868" y="2442"/>
                    <a:pt x="3876" y="2436"/>
                  </a:cubicBezTo>
                  <a:cubicBezTo>
                    <a:pt x="3886" y="2431"/>
                    <a:pt x="3893" y="2422"/>
                    <a:pt x="3896" y="2412"/>
                  </a:cubicBezTo>
                  <a:lnTo>
                    <a:pt x="3912" y="2399"/>
                  </a:lnTo>
                  <a:cubicBezTo>
                    <a:pt x="3913" y="2398"/>
                    <a:pt x="3914" y="2398"/>
                    <a:pt x="3915" y="2398"/>
                  </a:cubicBezTo>
                  <a:cubicBezTo>
                    <a:pt x="3919" y="2398"/>
                    <a:pt x="3916" y="2407"/>
                    <a:pt x="3909" y="2413"/>
                  </a:cubicBezTo>
                  <a:lnTo>
                    <a:pt x="3922" y="2414"/>
                  </a:lnTo>
                  <a:cubicBezTo>
                    <a:pt x="3939" y="2401"/>
                    <a:pt x="3946" y="2395"/>
                    <a:pt x="3949" y="2382"/>
                  </a:cubicBezTo>
                  <a:cubicBezTo>
                    <a:pt x="3948" y="2371"/>
                    <a:pt x="3947" y="2366"/>
                    <a:pt x="3948" y="2366"/>
                  </a:cubicBezTo>
                  <a:cubicBezTo>
                    <a:pt x="3950" y="2366"/>
                    <a:pt x="3952" y="2370"/>
                    <a:pt x="3957" y="2376"/>
                  </a:cubicBezTo>
                  <a:cubicBezTo>
                    <a:pt x="3959" y="2379"/>
                    <a:pt x="3963" y="2381"/>
                    <a:pt x="3966" y="2381"/>
                  </a:cubicBezTo>
                  <a:cubicBezTo>
                    <a:pt x="3972" y="2381"/>
                    <a:pt x="3977" y="2377"/>
                    <a:pt x="3978" y="2370"/>
                  </a:cubicBezTo>
                  <a:cubicBezTo>
                    <a:pt x="3977" y="2359"/>
                    <a:pt x="3981" y="2354"/>
                    <a:pt x="3986" y="2354"/>
                  </a:cubicBezTo>
                  <a:cubicBezTo>
                    <a:pt x="3989" y="2354"/>
                    <a:pt x="3993" y="2356"/>
                    <a:pt x="3995" y="2359"/>
                  </a:cubicBezTo>
                  <a:cubicBezTo>
                    <a:pt x="3996" y="2367"/>
                    <a:pt x="3996" y="2371"/>
                    <a:pt x="3998" y="2371"/>
                  </a:cubicBezTo>
                  <a:cubicBezTo>
                    <a:pt x="4001" y="2371"/>
                    <a:pt x="4006" y="2362"/>
                    <a:pt x="4018" y="2340"/>
                  </a:cubicBezTo>
                  <a:cubicBezTo>
                    <a:pt x="4034" y="2326"/>
                    <a:pt x="4059" y="2294"/>
                    <a:pt x="4082" y="2275"/>
                  </a:cubicBezTo>
                  <a:cubicBezTo>
                    <a:pt x="4113" y="2249"/>
                    <a:pt x="4127" y="2235"/>
                    <a:pt x="4141" y="2234"/>
                  </a:cubicBezTo>
                  <a:cubicBezTo>
                    <a:pt x="4142" y="2236"/>
                    <a:pt x="4143" y="2237"/>
                    <a:pt x="4145" y="2238"/>
                  </a:cubicBezTo>
                  <a:lnTo>
                    <a:pt x="4145" y="2238"/>
                  </a:lnTo>
                  <a:cubicBezTo>
                    <a:pt x="4136" y="2227"/>
                    <a:pt x="4143" y="2220"/>
                    <a:pt x="4164" y="2200"/>
                  </a:cubicBezTo>
                  <a:cubicBezTo>
                    <a:pt x="4183" y="2192"/>
                    <a:pt x="4198" y="2174"/>
                    <a:pt x="4201" y="2152"/>
                  </a:cubicBezTo>
                  <a:lnTo>
                    <a:pt x="4201" y="2152"/>
                  </a:lnTo>
                  <a:lnTo>
                    <a:pt x="4187" y="2166"/>
                  </a:lnTo>
                  <a:cubicBezTo>
                    <a:pt x="4175" y="2154"/>
                    <a:pt x="4182" y="2147"/>
                    <a:pt x="4202" y="2139"/>
                  </a:cubicBezTo>
                  <a:cubicBezTo>
                    <a:pt x="4205" y="2137"/>
                    <a:pt x="4207" y="2136"/>
                    <a:pt x="4209" y="2136"/>
                  </a:cubicBezTo>
                  <a:cubicBezTo>
                    <a:pt x="4214" y="2136"/>
                    <a:pt x="4218" y="2140"/>
                    <a:pt x="4222" y="2145"/>
                  </a:cubicBezTo>
                  <a:cubicBezTo>
                    <a:pt x="4226" y="2147"/>
                    <a:pt x="4230" y="2148"/>
                    <a:pt x="4233" y="2148"/>
                  </a:cubicBezTo>
                  <a:cubicBezTo>
                    <a:pt x="4239" y="2148"/>
                    <a:pt x="4244" y="2146"/>
                    <a:pt x="4248" y="2141"/>
                  </a:cubicBezTo>
                  <a:cubicBezTo>
                    <a:pt x="4255" y="2135"/>
                    <a:pt x="4261" y="2128"/>
                    <a:pt x="4251" y="2128"/>
                  </a:cubicBezTo>
                  <a:cubicBezTo>
                    <a:pt x="4250" y="2128"/>
                    <a:pt x="4249" y="2128"/>
                    <a:pt x="4248" y="2128"/>
                  </a:cubicBezTo>
                  <a:cubicBezTo>
                    <a:pt x="4243" y="2122"/>
                    <a:pt x="4243" y="2122"/>
                    <a:pt x="4249" y="2115"/>
                  </a:cubicBezTo>
                  <a:cubicBezTo>
                    <a:pt x="4257" y="2108"/>
                    <a:pt x="4263" y="2097"/>
                    <a:pt x="4264" y="2087"/>
                  </a:cubicBezTo>
                  <a:cubicBezTo>
                    <a:pt x="4257" y="2082"/>
                    <a:pt x="4265" y="2074"/>
                    <a:pt x="4272" y="2067"/>
                  </a:cubicBezTo>
                  <a:cubicBezTo>
                    <a:pt x="4282" y="2064"/>
                    <a:pt x="4291" y="2058"/>
                    <a:pt x="4299" y="2050"/>
                  </a:cubicBezTo>
                  <a:lnTo>
                    <a:pt x="4304" y="2056"/>
                  </a:lnTo>
                  <a:cubicBezTo>
                    <a:pt x="4309" y="2059"/>
                    <a:pt x="4314" y="2061"/>
                    <a:pt x="4320" y="2061"/>
                  </a:cubicBezTo>
                  <a:cubicBezTo>
                    <a:pt x="4321" y="2061"/>
                    <a:pt x="4323" y="2061"/>
                    <a:pt x="4325" y="2060"/>
                  </a:cubicBezTo>
                  <a:cubicBezTo>
                    <a:pt x="4328" y="2057"/>
                    <a:pt x="4329" y="2050"/>
                    <a:pt x="4325" y="2047"/>
                  </a:cubicBezTo>
                  <a:cubicBezTo>
                    <a:pt x="4321" y="2045"/>
                    <a:pt x="4358" y="1996"/>
                    <a:pt x="4399" y="1947"/>
                  </a:cubicBezTo>
                  <a:lnTo>
                    <a:pt x="4487" y="1828"/>
                  </a:lnTo>
                  <a:cubicBezTo>
                    <a:pt x="4504" y="1818"/>
                    <a:pt x="4520" y="1794"/>
                    <a:pt x="4512" y="1794"/>
                  </a:cubicBezTo>
                  <a:cubicBezTo>
                    <a:pt x="4511" y="1794"/>
                    <a:pt x="4510" y="1794"/>
                    <a:pt x="4510" y="1795"/>
                  </a:cubicBezTo>
                  <a:cubicBezTo>
                    <a:pt x="4502" y="1790"/>
                    <a:pt x="4530" y="1749"/>
                    <a:pt x="4562" y="1698"/>
                  </a:cubicBezTo>
                  <a:cubicBezTo>
                    <a:pt x="4598" y="1637"/>
                    <a:pt x="4623" y="1594"/>
                    <a:pt x="4615" y="1589"/>
                  </a:cubicBezTo>
                  <a:lnTo>
                    <a:pt x="4630" y="1562"/>
                  </a:lnTo>
                  <a:cubicBezTo>
                    <a:pt x="4635" y="1547"/>
                    <a:pt x="4641" y="1531"/>
                    <a:pt x="4644" y="1514"/>
                  </a:cubicBezTo>
                  <a:cubicBezTo>
                    <a:pt x="4643" y="1506"/>
                    <a:pt x="4644" y="1499"/>
                    <a:pt x="4646" y="1499"/>
                  </a:cubicBezTo>
                  <a:cubicBezTo>
                    <a:pt x="4647" y="1499"/>
                    <a:pt x="4649" y="1501"/>
                    <a:pt x="4650" y="1505"/>
                  </a:cubicBezTo>
                  <a:cubicBezTo>
                    <a:pt x="4653" y="1508"/>
                    <a:pt x="4657" y="1510"/>
                    <a:pt x="4661" y="1510"/>
                  </a:cubicBezTo>
                  <a:cubicBezTo>
                    <a:pt x="4664" y="1510"/>
                    <a:pt x="4667" y="1508"/>
                    <a:pt x="4669" y="1504"/>
                  </a:cubicBezTo>
                  <a:cubicBezTo>
                    <a:pt x="4678" y="1486"/>
                    <a:pt x="4670" y="1483"/>
                    <a:pt x="4662" y="1478"/>
                  </a:cubicBezTo>
                  <a:cubicBezTo>
                    <a:pt x="4654" y="1475"/>
                    <a:pt x="4659" y="1466"/>
                    <a:pt x="4659" y="1466"/>
                  </a:cubicBezTo>
                  <a:cubicBezTo>
                    <a:pt x="4662" y="1460"/>
                    <a:pt x="4663" y="1458"/>
                    <a:pt x="4665" y="1458"/>
                  </a:cubicBezTo>
                  <a:cubicBezTo>
                    <a:pt x="4666" y="1458"/>
                    <a:pt x="4668" y="1459"/>
                    <a:pt x="4671" y="1460"/>
                  </a:cubicBezTo>
                  <a:lnTo>
                    <a:pt x="4686" y="1468"/>
                  </a:lnTo>
                  <a:lnTo>
                    <a:pt x="4690" y="1459"/>
                  </a:lnTo>
                  <a:cubicBezTo>
                    <a:pt x="4682" y="1455"/>
                    <a:pt x="4687" y="1446"/>
                    <a:pt x="4687" y="1446"/>
                  </a:cubicBezTo>
                  <a:cubicBezTo>
                    <a:pt x="4689" y="1441"/>
                    <a:pt x="4690" y="1439"/>
                    <a:pt x="4693" y="1439"/>
                  </a:cubicBezTo>
                  <a:cubicBezTo>
                    <a:pt x="4696" y="1439"/>
                    <a:pt x="4699" y="1441"/>
                    <a:pt x="4707" y="1445"/>
                  </a:cubicBezTo>
                  <a:cubicBezTo>
                    <a:pt x="4710" y="1446"/>
                    <a:pt x="4713" y="1447"/>
                    <a:pt x="4715" y="1447"/>
                  </a:cubicBezTo>
                  <a:cubicBezTo>
                    <a:pt x="4723" y="1447"/>
                    <a:pt x="4724" y="1438"/>
                    <a:pt x="4715" y="1425"/>
                  </a:cubicBezTo>
                  <a:lnTo>
                    <a:pt x="4716" y="1404"/>
                  </a:lnTo>
                  <a:cubicBezTo>
                    <a:pt x="4735" y="1402"/>
                    <a:pt x="4727" y="1376"/>
                    <a:pt x="4723" y="1364"/>
                  </a:cubicBezTo>
                  <a:cubicBezTo>
                    <a:pt x="4743" y="1362"/>
                    <a:pt x="4746" y="1351"/>
                    <a:pt x="4735" y="1336"/>
                  </a:cubicBezTo>
                  <a:cubicBezTo>
                    <a:pt x="4727" y="1332"/>
                    <a:pt x="4731" y="1323"/>
                    <a:pt x="4743" y="1318"/>
                  </a:cubicBezTo>
                  <a:cubicBezTo>
                    <a:pt x="4754" y="1311"/>
                    <a:pt x="4759" y="1302"/>
                    <a:pt x="4765" y="1283"/>
                  </a:cubicBezTo>
                  <a:cubicBezTo>
                    <a:pt x="4760" y="1271"/>
                    <a:pt x="4786" y="1206"/>
                    <a:pt x="4808" y="1128"/>
                  </a:cubicBezTo>
                  <a:cubicBezTo>
                    <a:pt x="4835" y="1042"/>
                    <a:pt x="4848" y="984"/>
                    <a:pt x="4841" y="981"/>
                  </a:cubicBezTo>
                  <a:cubicBezTo>
                    <a:pt x="4843" y="971"/>
                    <a:pt x="4843" y="971"/>
                    <a:pt x="4853" y="963"/>
                  </a:cubicBezTo>
                  <a:cubicBezTo>
                    <a:pt x="4854" y="964"/>
                    <a:pt x="4854" y="964"/>
                    <a:pt x="4855" y="964"/>
                  </a:cubicBezTo>
                  <a:cubicBezTo>
                    <a:pt x="4861" y="964"/>
                    <a:pt x="4862" y="954"/>
                    <a:pt x="4850" y="942"/>
                  </a:cubicBezTo>
                  <a:cubicBezTo>
                    <a:pt x="4845" y="934"/>
                    <a:pt x="4839" y="930"/>
                    <a:pt x="4843" y="930"/>
                  </a:cubicBezTo>
                  <a:cubicBezTo>
                    <a:pt x="4844" y="930"/>
                    <a:pt x="4846" y="931"/>
                    <a:pt x="4851" y="932"/>
                  </a:cubicBezTo>
                  <a:cubicBezTo>
                    <a:pt x="4851" y="932"/>
                    <a:pt x="4852" y="932"/>
                    <a:pt x="4852" y="932"/>
                  </a:cubicBezTo>
                  <a:cubicBezTo>
                    <a:pt x="4860" y="932"/>
                    <a:pt x="4865" y="913"/>
                    <a:pt x="4872" y="876"/>
                  </a:cubicBezTo>
                  <a:cubicBezTo>
                    <a:pt x="4878" y="846"/>
                    <a:pt x="4884" y="806"/>
                    <a:pt x="4875" y="805"/>
                  </a:cubicBezTo>
                  <a:cubicBezTo>
                    <a:pt x="4873" y="793"/>
                    <a:pt x="4872" y="788"/>
                    <a:pt x="4872" y="788"/>
                  </a:cubicBezTo>
                  <a:lnTo>
                    <a:pt x="4872" y="788"/>
                  </a:lnTo>
                  <a:cubicBezTo>
                    <a:pt x="4873" y="788"/>
                    <a:pt x="4875" y="790"/>
                    <a:pt x="4878" y="795"/>
                  </a:cubicBezTo>
                  <a:cubicBezTo>
                    <a:pt x="4879" y="796"/>
                    <a:pt x="4881" y="797"/>
                    <a:pt x="4882" y="797"/>
                  </a:cubicBezTo>
                  <a:cubicBezTo>
                    <a:pt x="4896" y="797"/>
                    <a:pt x="4909" y="756"/>
                    <a:pt x="4897" y="727"/>
                  </a:cubicBezTo>
                  <a:cubicBezTo>
                    <a:pt x="4898" y="717"/>
                    <a:pt x="4899" y="708"/>
                    <a:pt x="4907" y="708"/>
                  </a:cubicBezTo>
                  <a:cubicBezTo>
                    <a:pt x="4909" y="691"/>
                    <a:pt x="4909" y="674"/>
                    <a:pt x="4904" y="657"/>
                  </a:cubicBezTo>
                  <a:cubicBezTo>
                    <a:pt x="4906" y="647"/>
                    <a:pt x="4909" y="608"/>
                    <a:pt x="4911" y="588"/>
                  </a:cubicBezTo>
                  <a:cubicBezTo>
                    <a:pt x="4911" y="573"/>
                    <a:pt x="4910" y="559"/>
                    <a:pt x="4906" y="547"/>
                  </a:cubicBezTo>
                  <a:cubicBezTo>
                    <a:pt x="4906" y="543"/>
                    <a:pt x="4906" y="540"/>
                    <a:pt x="4906" y="537"/>
                  </a:cubicBezTo>
                  <a:lnTo>
                    <a:pt x="4906" y="537"/>
                  </a:lnTo>
                  <a:cubicBezTo>
                    <a:pt x="4915" y="536"/>
                    <a:pt x="4917" y="486"/>
                    <a:pt x="4918" y="417"/>
                  </a:cubicBezTo>
                  <a:cubicBezTo>
                    <a:pt x="4919" y="346"/>
                    <a:pt x="4916" y="287"/>
                    <a:pt x="4924" y="276"/>
                  </a:cubicBezTo>
                  <a:cubicBezTo>
                    <a:pt x="4922" y="269"/>
                    <a:pt x="4919" y="261"/>
                    <a:pt x="4915" y="257"/>
                  </a:cubicBezTo>
                  <a:cubicBezTo>
                    <a:pt x="4897" y="248"/>
                    <a:pt x="4896" y="238"/>
                    <a:pt x="4904" y="226"/>
                  </a:cubicBezTo>
                  <a:cubicBezTo>
                    <a:pt x="4921" y="215"/>
                    <a:pt x="4917" y="175"/>
                    <a:pt x="4899" y="167"/>
                  </a:cubicBezTo>
                  <a:cubicBezTo>
                    <a:pt x="4896" y="167"/>
                    <a:pt x="4895" y="167"/>
                    <a:pt x="4895" y="167"/>
                  </a:cubicBezTo>
                  <a:cubicBezTo>
                    <a:pt x="4895" y="167"/>
                    <a:pt x="4901" y="167"/>
                    <a:pt x="4907" y="166"/>
                  </a:cubicBezTo>
                  <a:cubicBezTo>
                    <a:pt x="4924" y="155"/>
                    <a:pt x="4911" y="125"/>
                    <a:pt x="4893" y="117"/>
                  </a:cubicBezTo>
                  <a:cubicBezTo>
                    <a:pt x="4901" y="106"/>
                    <a:pt x="4908" y="95"/>
                    <a:pt x="4899" y="86"/>
                  </a:cubicBezTo>
                  <a:cubicBezTo>
                    <a:pt x="4897" y="76"/>
                    <a:pt x="4897" y="76"/>
                    <a:pt x="4913" y="74"/>
                  </a:cubicBezTo>
                  <a:cubicBezTo>
                    <a:pt x="4922" y="73"/>
                    <a:pt x="4930" y="71"/>
                    <a:pt x="4929" y="61"/>
                  </a:cubicBezTo>
                  <a:cubicBezTo>
                    <a:pt x="4928" y="54"/>
                    <a:pt x="4924" y="53"/>
                    <a:pt x="4919" y="53"/>
                  </a:cubicBezTo>
                  <a:cubicBezTo>
                    <a:pt x="4916" y="53"/>
                    <a:pt x="4914" y="53"/>
                    <a:pt x="4911" y="54"/>
                  </a:cubicBezTo>
                  <a:lnTo>
                    <a:pt x="4908" y="34"/>
                  </a:lnTo>
                  <a:cubicBezTo>
                    <a:pt x="4908" y="34"/>
                    <a:pt x="4907" y="25"/>
                    <a:pt x="4899" y="25"/>
                  </a:cubicBezTo>
                  <a:cubicBezTo>
                    <a:pt x="4899" y="25"/>
                    <a:pt x="4898" y="25"/>
                    <a:pt x="4898" y="25"/>
                  </a:cubicBezTo>
                  <a:cubicBezTo>
                    <a:pt x="4897" y="26"/>
                    <a:pt x="4897" y="26"/>
                    <a:pt x="4897" y="26"/>
                  </a:cubicBezTo>
                  <a:cubicBezTo>
                    <a:pt x="4890" y="26"/>
                    <a:pt x="4889" y="16"/>
                    <a:pt x="4887" y="6"/>
                  </a:cubicBezTo>
                  <a:cubicBezTo>
                    <a:pt x="4892" y="6"/>
                    <a:pt x="4890" y="2"/>
                    <a:pt x="4887" y="2"/>
                  </a:cubicBezTo>
                  <a:cubicBezTo>
                    <a:pt x="4884" y="2"/>
                    <a:pt x="4881" y="3"/>
                    <a:pt x="4879" y="8"/>
                  </a:cubicBezTo>
                  <a:cubicBezTo>
                    <a:pt x="4875" y="8"/>
                    <a:pt x="4872" y="9"/>
                    <a:pt x="4869" y="9"/>
                  </a:cubicBezTo>
                  <a:cubicBezTo>
                    <a:pt x="4865" y="9"/>
                    <a:pt x="4861" y="7"/>
                    <a:pt x="4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33"/>
            <p:cNvSpPr/>
            <p:nvPr/>
          </p:nvSpPr>
          <p:spPr>
            <a:xfrm>
              <a:off x="1771988" y="2527902"/>
              <a:ext cx="392278" cy="81812"/>
            </a:xfrm>
            <a:custGeom>
              <a:avLst/>
              <a:gdLst/>
              <a:ahLst/>
              <a:cxnLst/>
              <a:rect l="l" t="t" r="r" b="b"/>
              <a:pathLst>
                <a:path w="3927" h="819" extrusionOk="0">
                  <a:moveTo>
                    <a:pt x="3885" y="11"/>
                  </a:moveTo>
                  <a:cubicBezTo>
                    <a:pt x="3887" y="11"/>
                    <a:pt x="3888" y="22"/>
                    <a:pt x="3884" y="35"/>
                  </a:cubicBezTo>
                  <a:cubicBezTo>
                    <a:pt x="3884" y="44"/>
                    <a:pt x="3884" y="48"/>
                    <a:pt x="3884" y="48"/>
                  </a:cubicBezTo>
                  <a:cubicBezTo>
                    <a:pt x="3883" y="48"/>
                    <a:pt x="3882" y="44"/>
                    <a:pt x="3880" y="36"/>
                  </a:cubicBezTo>
                  <a:cubicBezTo>
                    <a:pt x="3878" y="28"/>
                    <a:pt x="3877" y="19"/>
                    <a:pt x="3881" y="19"/>
                  </a:cubicBezTo>
                  <a:cubicBezTo>
                    <a:pt x="3882" y="13"/>
                    <a:pt x="3884" y="11"/>
                    <a:pt x="3885" y="11"/>
                  </a:cubicBezTo>
                  <a:close/>
                  <a:moveTo>
                    <a:pt x="3246" y="164"/>
                  </a:moveTo>
                  <a:cubicBezTo>
                    <a:pt x="3247" y="164"/>
                    <a:pt x="3248" y="166"/>
                    <a:pt x="3249" y="172"/>
                  </a:cubicBezTo>
                  <a:cubicBezTo>
                    <a:pt x="3251" y="181"/>
                    <a:pt x="3248" y="190"/>
                    <a:pt x="3244" y="191"/>
                  </a:cubicBezTo>
                  <a:cubicBezTo>
                    <a:pt x="3244" y="191"/>
                    <a:pt x="3244" y="191"/>
                    <a:pt x="3243" y="191"/>
                  </a:cubicBezTo>
                  <a:cubicBezTo>
                    <a:pt x="3239" y="191"/>
                    <a:pt x="3236" y="175"/>
                    <a:pt x="3243" y="165"/>
                  </a:cubicBezTo>
                  <a:cubicBezTo>
                    <a:pt x="3244" y="165"/>
                    <a:pt x="3245" y="164"/>
                    <a:pt x="3246" y="164"/>
                  </a:cubicBezTo>
                  <a:close/>
                  <a:moveTo>
                    <a:pt x="3097" y="225"/>
                  </a:moveTo>
                  <a:cubicBezTo>
                    <a:pt x="3097" y="225"/>
                    <a:pt x="3098" y="226"/>
                    <a:pt x="3098" y="228"/>
                  </a:cubicBezTo>
                  <a:cubicBezTo>
                    <a:pt x="3099" y="234"/>
                    <a:pt x="3099" y="240"/>
                    <a:pt x="3097" y="246"/>
                  </a:cubicBezTo>
                  <a:cubicBezTo>
                    <a:pt x="3097" y="246"/>
                    <a:pt x="3096" y="250"/>
                    <a:pt x="3094" y="250"/>
                  </a:cubicBezTo>
                  <a:cubicBezTo>
                    <a:pt x="3094" y="250"/>
                    <a:pt x="3093" y="249"/>
                    <a:pt x="3092" y="247"/>
                  </a:cubicBezTo>
                  <a:lnTo>
                    <a:pt x="3091" y="238"/>
                  </a:lnTo>
                  <a:cubicBezTo>
                    <a:pt x="3093" y="231"/>
                    <a:pt x="3095" y="225"/>
                    <a:pt x="3097" y="225"/>
                  </a:cubicBezTo>
                  <a:close/>
                  <a:moveTo>
                    <a:pt x="2746" y="251"/>
                  </a:moveTo>
                  <a:lnTo>
                    <a:pt x="2746" y="251"/>
                  </a:lnTo>
                  <a:cubicBezTo>
                    <a:pt x="2747" y="260"/>
                    <a:pt x="2749" y="268"/>
                    <a:pt x="2745" y="269"/>
                  </a:cubicBezTo>
                  <a:lnTo>
                    <a:pt x="2738" y="261"/>
                  </a:lnTo>
                  <a:lnTo>
                    <a:pt x="2741" y="252"/>
                  </a:lnTo>
                  <a:lnTo>
                    <a:pt x="2746" y="251"/>
                  </a:lnTo>
                  <a:close/>
                  <a:moveTo>
                    <a:pt x="2911" y="265"/>
                  </a:moveTo>
                  <a:cubicBezTo>
                    <a:pt x="2915" y="265"/>
                    <a:pt x="2916" y="271"/>
                    <a:pt x="2916" y="271"/>
                  </a:cubicBezTo>
                  <a:cubicBezTo>
                    <a:pt x="2916" y="271"/>
                    <a:pt x="2919" y="280"/>
                    <a:pt x="2913" y="282"/>
                  </a:cubicBezTo>
                  <a:cubicBezTo>
                    <a:pt x="2910" y="277"/>
                    <a:pt x="2907" y="271"/>
                    <a:pt x="2905" y="266"/>
                  </a:cubicBezTo>
                  <a:lnTo>
                    <a:pt x="2910" y="265"/>
                  </a:lnTo>
                  <a:cubicBezTo>
                    <a:pt x="2910" y="265"/>
                    <a:pt x="2910" y="265"/>
                    <a:pt x="2911" y="265"/>
                  </a:cubicBezTo>
                  <a:close/>
                  <a:moveTo>
                    <a:pt x="2690" y="271"/>
                  </a:moveTo>
                  <a:cubicBezTo>
                    <a:pt x="2692" y="271"/>
                    <a:pt x="2693" y="273"/>
                    <a:pt x="2694" y="278"/>
                  </a:cubicBezTo>
                  <a:cubicBezTo>
                    <a:pt x="2694" y="278"/>
                    <a:pt x="2695" y="287"/>
                    <a:pt x="2691" y="288"/>
                  </a:cubicBezTo>
                  <a:lnTo>
                    <a:pt x="2684" y="280"/>
                  </a:lnTo>
                  <a:cubicBezTo>
                    <a:pt x="2683" y="271"/>
                    <a:pt x="2687" y="271"/>
                    <a:pt x="2687" y="271"/>
                  </a:cubicBezTo>
                  <a:cubicBezTo>
                    <a:pt x="2689" y="271"/>
                    <a:pt x="2690" y="271"/>
                    <a:pt x="2690" y="271"/>
                  </a:cubicBezTo>
                  <a:close/>
                  <a:moveTo>
                    <a:pt x="2867" y="289"/>
                  </a:moveTo>
                  <a:cubicBezTo>
                    <a:pt x="2871" y="289"/>
                    <a:pt x="2871" y="289"/>
                    <a:pt x="2874" y="297"/>
                  </a:cubicBezTo>
                  <a:lnTo>
                    <a:pt x="2869" y="298"/>
                  </a:lnTo>
                  <a:lnTo>
                    <a:pt x="2862" y="291"/>
                  </a:lnTo>
                  <a:lnTo>
                    <a:pt x="2867" y="289"/>
                  </a:lnTo>
                  <a:close/>
                  <a:moveTo>
                    <a:pt x="2824" y="298"/>
                  </a:moveTo>
                  <a:cubicBezTo>
                    <a:pt x="2826" y="298"/>
                    <a:pt x="2826" y="300"/>
                    <a:pt x="2828" y="306"/>
                  </a:cubicBezTo>
                  <a:lnTo>
                    <a:pt x="2823" y="306"/>
                  </a:lnTo>
                  <a:lnTo>
                    <a:pt x="2816" y="300"/>
                  </a:lnTo>
                  <a:lnTo>
                    <a:pt x="2821" y="298"/>
                  </a:lnTo>
                  <a:cubicBezTo>
                    <a:pt x="2822" y="298"/>
                    <a:pt x="2823" y="298"/>
                    <a:pt x="2824" y="298"/>
                  </a:cubicBezTo>
                  <a:close/>
                  <a:moveTo>
                    <a:pt x="2859" y="304"/>
                  </a:moveTo>
                  <a:cubicBezTo>
                    <a:pt x="2859" y="304"/>
                    <a:pt x="2858" y="305"/>
                    <a:pt x="2857" y="309"/>
                  </a:cubicBezTo>
                  <a:cubicBezTo>
                    <a:pt x="2860" y="308"/>
                    <a:pt x="2860" y="304"/>
                    <a:pt x="2859" y="304"/>
                  </a:cubicBezTo>
                  <a:close/>
                  <a:moveTo>
                    <a:pt x="2790" y="298"/>
                  </a:moveTo>
                  <a:cubicBezTo>
                    <a:pt x="2792" y="298"/>
                    <a:pt x="2793" y="299"/>
                    <a:pt x="2794" y="303"/>
                  </a:cubicBezTo>
                  <a:cubicBezTo>
                    <a:pt x="2795" y="312"/>
                    <a:pt x="2795" y="312"/>
                    <a:pt x="2791" y="313"/>
                  </a:cubicBezTo>
                  <a:cubicBezTo>
                    <a:pt x="2788" y="313"/>
                    <a:pt x="2787" y="314"/>
                    <a:pt x="2785" y="314"/>
                  </a:cubicBezTo>
                  <a:cubicBezTo>
                    <a:pt x="2782" y="314"/>
                    <a:pt x="2782" y="312"/>
                    <a:pt x="2784" y="305"/>
                  </a:cubicBezTo>
                  <a:cubicBezTo>
                    <a:pt x="2786" y="300"/>
                    <a:pt x="2788" y="298"/>
                    <a:pt x="2790" y="298"/>
                  </a:cubicBezTo>
                  <a:close/>
                  <a:moveTo>
                    <a:pt x="2814" y="335"/>
                  </a:moveTo>
                  <a:cubicBezTo>
                    <a:pt x="2814" y="337"/>
                    <a:pt x="2815" y="339"/>
                    <a:pt x="2815" y="342"/>
                  </a:cubicBezTo>
                  <a:cubicBezTo>
                    <a:pt x="2816" y="343"/>
                    <a:pt x="2817" y="344"/>
                    <a:pt x="2817" y="345"/>
                  </a:cubicBezTo>
                  <a:lnTo>
                    <a:pt x="2817" y="345"/>
                  </a:lnTo>
                  <a:cubicBezTo>
                    <a:pt x="2816" y="343"/>
                    <a:pt x="2815" y="340"/>
                    <a:pt x="2814" y="335"/>
                  </a:cubicBezTo>
                  <a:close/>
                  <a:moveTo>
                    <a:pt x="2817" y="345"/>
                  </a:moveTo>
                  <a:lnTo>
                    <a:pt x="2817" y="345"/>
                  </a:lnTo>
                  <a:cubicBezTo>
                    <a:pt x="2818" y="346"/>
                    <a:pt x="2819" y="347"/>
                    <a:pt x="2819" y="347"/>
                  </a:cubicBezTo>
                  <a:cubicBezTo>
                    <a:pt x="2819" y="347"/>
                    <a:pt x="2819" y="346"/>
                    <a:pt x="2817" y="345"/>
                  </a:cubicBezTo>
                  <a:close/>
                  <a:moveTo>
                    <a:pt x="2314" y="387"/>
                  </a:moveTo>
                  <a:lnTo>
                    <a:pt x="2314" y="387"/>
                  </a:lnTo>
                  <a:cubicBezTo>
                    <a:pt x="2315" y="395"/>
                    <a:pt x="2317" y="404"/>
                    <a:pt x="2313" y="405"/>
                  </a:cubicBezTo>
                  <a:lnTo>
                    <a:pt x="2307" y="405"/>
                  </a:lnTo>
                  <a:cubicBezTo>
                    <a:pt x="2307" y="399"/>
                    <a:pt x="2307" y="394"/>
                    <a:pt x="2309" y="388"/>
                  </a:cubicBezTo>
                  <a:lnTo>
                    <a:pt x="2314" y="387"/>
                  </a:lnTo>
                  <a:close/>
                  <a:moveTo>
                    <a:pt x="2127" y="426"/>
                  </a:moveTo>
                  <a:cubicBezTo>
                    <a:pt x="2131" y="426"/>
                    <a:pt x="2131" y="428"/>
                    <a:pt x="2132" y="434"/>
                  </a:cubicBezTo>
                  <a:cubicBezTo>
                    <a:pt x="2133" y="442"/>
                    <a:pt x="2124" y="443"/>
                    <a:pt x="2120" y="444"/>
                  </a:cubicBezTo>
                  <a:cubicBezTo>
                    <a:pt x="2113" y="436"/>
                    <a:pt x="2116" y="427"/>
                    <a:pt x="2121" y="426"/>
                  </a:cubicBezTo>
                  <a:cubicBezTo>
                    <a:pt x="2124" y="426"/>
                    <a:pt x="2126" y="426"/>
                    <a:pt x="2127" y="426"/>
                  </a:cubicBezTo>
                  <a:close/>
                  <a:moveTo>
                    <a:pt x="1734" y="433"/>
                  </a:moveTo>
                  <a:lnTo>
                    <a:pt x="1734" y="433"/>
                  </a:lnTo>
                  <a:cubicBezTo>
                    <a:pt x="1735" y="442"/>
                    <a:pt x="1736" y="450"/>
                    <a:pt x="1732" y="451"/>
                  </a:cubicBezTo>
                  <a:lnTo>
                    <a:pt x="1727" y="451"/>
                  </a:lnTo>
                  <a:cubicBezTo>
                    <a:pt x="1727" y="445"/>
                    <a:pt x="1727" y="440"/>
                    <a:pt x="1729" y="434"/>
                  </a:cubicBezTo>
                  <a:lnTo>
                    <a:pt x="1734" y="433"/>
                  </a:lnTo>
                  <a:close/>
                  <a:moveTo>
                    <a:pt x="1092" y="473"/>
                  </a:moveTo>
                  <a:cubicBezTo>
                    <a:pt x="1091" y="473"/>
                    <a:pt x="1090" y="473"/>
                    <a:pt x="1089" y="473"/>
                  </a:cubicBezTo>
                  <a:cubicBezTo>
                    <a:pt x="1080" y="475"/>
                    <a:pt x="1080" y="475"/>
                    <a:pt x="1086" y="482"/>
                  </a:cubicBezTo>
                  <a:lnTo>
                    <a:pt x="1095" y="481"/>
                  </a:lnTo>
                  <a:cubicBezTo>
                    <a:pt x="1095" y="475"/>
                    <a:pt x="1095" y="473"/>
                    <a:pt x="1092" y="473"/>
                  </a:cubicBezTo>
                  <a:close/>
                  <a:moveTo>
                    <a:pt x="1802" y="475"/>
                  </a:moveTo>
                  <a:cubicBezTo>
                    <a:pt x="1803" y="484"/>
                    <a:pt x="1805" y="491"/>
                    <a:pt x="1800" y="492"/>
                  </a:cubicBezTo>
                  <a:lnTo>
                    <a:pt x="1793" y="485"/>
                  </a:lnTo>
                  <a:lnTo>
                    <a:pt x="1797" y="476"/>
                  </a:lnTo>
                  <a:lnTo>
                    <a:pt x="1802" y="475"/>
                  </a:lnTo>
                  <a:close/>
                  <a:moveTo>
                    <a:pt x="1663" y="503"/>
                  </a:moveTo>
                  <a:cubicBezTo>
                    <a:pt x="1664" y="503"/>
                    <a:pt x="1665" y="505"/>
                    <a:pt x="1665" y="512"/>
                  </a:cubicBezTo>
                  <a:cubicBezTo>
                    <a:pt x="1665" y="517"/>
                    <a:pt x="1665" y="523"/>
                    <a:pt x="1663" y="528"/>
                  </a:cubicBezTo>
                  <a:cubicBezTo>
                    <a:pt x="1663" y="528"/>
                    <a:pt x="1663" y="528"/>
                    <a:pt x="1663" y="528"/>
                  </a:cubicBezTo>
                  <a:cubicBezTo>
                    <a:pt x="1659" y="528"/>
                    <a:pt x="1661" y="511"/>
                    <a:pt x="1660" y="504"/>
                  </a:cubicBezTo>
                  <a:cubicBezTo>
                    <a:pt x="1661" y="503"/>
                    <a:pt x="1662" y="503"/>
                    <a:pt x="1663" y="503"/>
                  </a:cubicBezTo>
                  <a:close/>
                  <a:moveTo>
                    <a:pt x="1102" y="540"/>
                  </a:moveTo>
                  <a:cubicBezTo>
                    <a:pt x="1103" y="543"/>
                    <a:pt x="1102" y="544"/>
                    <a:pt x="1102" y="544"/>
                  </a:cubicBezTo>
                  <a:cubicBezTo>
                    <a:pt x="1101" y="544"/>
                    <a:pt x="1099" y="540"/>
                    <a:pt x="1102" y="540"/>
                  </a:cubicBezTo>
                  <a:close/>
                  <a:moveTo>
                    <a:pt x="1554" y="526"/>
                  </a:moveTo>
                  <a:cubicBezTo>
                    <a:pt x="1556" y="535"/>
                    <a:pt x="1557" y="543"/>
                    <a:pt x="1552" y="544"/>
                  </a:cubicBezTo>
                  <a:lnTo>
                    <a:pt x="1545" y="536"/>
                  </a:lnTo>
                  <a:lnTo>
                    <a:pt x="1549" y="527"/>
                  </a:lnTo>
                  <a:lnTo>
                    <a:pt x="1554" y="526"/>
                  </a:lnTo>
                  <a:close/>
                  <a:moveTo>
                    <a:pt x="1014" y="542"/>
                  </a:moveTo>
                  <a:lnTo>
                    <a:pt x="1008" y="543"/>
                  </a:lnTo>
                  <a:cubicBezTo>
                    <a:pt x="1009" y="549"/>
                    <a:pt x="1012" y="554"/>
                    <a:pt x="1015" y="559"/>
                  </a:cubicBezTo>
                  <a:cubicBezTo>
                    <a:pt x="1020" y="559"/>
                    <a:pt x="1019" y="550"/>
                    <a:pt x="1019" y="550"/>
                  </a:cubicBezTo>
                  <a:cubicBezTo>
                    <a:pt x="1019" y="550"/>
                    <a:pt x="1018" y="542"/>
                    <a:pt x="1014" y="542"/>
                  </a:cubicBezTo>
                  <a:close/>
                  <a:moveTo>
                    <a:pt x="849" y="543"/>
                  </a:moveTo>
                  <a:lnTo>
                    <a:pt x="850" y="552"/>
                  </a:lnTo>
                  <a:cubicBezTo>
                    <a:pt x="851" y="557"/>
                    <a:pt x="852" y="564"/>
                    <a:pt x="852" y="564"/>
                  </a:cubicBezTo>
                  <a:cubicBezTo>
                    <a:pt x="852" y="564"/>
                    <a:pt x="851" y="562"/>
                    <a:pt x="851" y="560"/>
                  </a:cubicBezTo>
                  <a:cubicBezTo>
                    <a:pt x="851" y="560"/>
                    <a:pt x="850" y="552"/>
                    <a:pt x="849" y="543"/>
                  </a:cubicBezTo>
                  <a:close/>
                  <a:moveTo>
                    <a:pt x="1249" y="549"/>
                  </a:moveTo>
                  <a:lnTo>
                    <a:pt x="1249" y="549"/>
                  </a:lnTo>
                  <a:cubicBezTo>
                    <a:pt x="1250" y="558"/>
                    <a:pt x="1252" y="565"/>
                    <a:pt x="1247" y="567"/>
                  </a:cubicBezTo>
                  <a:lnTo>
                    <a:pt x="1241" y="559"/>
                  </a:lnTo>
                  <a:lnTo>
                    <a:pt x="1245" y="550"/>
                  </a:lnTo>
                  <a:lnTo>
                    <a:pt x="1249" y="549"/>
                  </a:lnTo>
                  <a:close/>
                  <a:moveTo>
                    <a:pt x="1209" y="548"/>
                  </a:moveTo>
                  <a:cubicBezTo>
                    <a:pt x="1211" y="548"/>
                    <a:pt x="1214" y="552"/>
                    <a:pt x="1218" y="561"/>
                  </a:cubicBezTo>
                  <a:cubicBezTo>
                    <a:pt x="1219" y="570"/>
                    <a:pt x="1219" y="570"/>
                    <a:pt x="1215" y="570"/>
                  </a:cubicBezTo>
                  <a:cubicBezTo>
                    <a:pt x="1211" y="565"/>
                    <a:pt x="1209" y="560"/>
                    <a:pt x="1208" y="554"/>
                  </a:cubicBezTo>
                  <a:cubicBezTo>
                    <a:pt x="1207" y="550"/>
                    <a:pt x="1208" y="548"/>
                    <a:pt x="1209" y="548"/>
                  </a:cubicBezTo>
                  <a:close/>
                  <a:moveTo>
                    <a:pt x="966" y="573"/>
                  </a:moveTo>
                  <a:cubicBezTo>
                    <a:pt x="970" y="573"/>
                    <a:pt x="970" y="573"/>
                    <a:pt x="971" y="581"/>
                  </a:cubicBezTo>
                  <a:lnTo>
                    <a:pt x="967" y="582"/>
                  </a:lnTo>
                  <a:lnTo>
                    <a:pt x="961" y="574"/>
                  </a:lnTo>
                  <a:lnTo>
                    <a:pt x="966" y="573"/>
                  </a:lnTo>
                  <a:close/>
                  <a:moveTo>
                    <a:pt x="1136" y="579"/>
                  </a:moveTo>
                  <a:cubicBezTo>
                    <a:pt x="1141" y="579"/>
                    <a:pt x="1142" y="588"/>
                    <a:pt x="1142" y="588"/>
                  </a:cubicBezTo>
                  <a:cubicBezTo>
                    <a:pt x="1142" y="590"/>
                    <a:pt x="1142" y="591"/>
                    <a:pt x="1141" y="591"/>
                  </a:cubicBezTo>
                  <a:cubicBezTo>
                    <a:pt x="1139" y="591"/>
                    <a:pt x="1136" y="588"/>
                    <a:pt x="1133" y="588"/>
                  </a:cubicBezTo>
                  <a:cubicBezTo>
                    <a:pt x="1127" y="580"/>
                    <a:pt x="1127" y="580"/>
                    <a:pt x="1136" y="579"/>
                  </a:cubicBezTo>
                  <a:close/>
                  <a:moveTo>
                    <a:pt x="927" y="574"/>
                  </a:moveTo>
                  <a:cubicBezTo>
                    <a:pt x="930" y="574"/>
                    <a:pt x="932" y="582"/>
                    <a:pt x="930" y="595"/>
                  </a:cubicBezTo>
                  <a:lnTo>
                    <a:pt x="921" y="596"/>
                  </a:lnTo>
                  <a:cubicBezTo>
                    <a:pt x="920" y="587"/>
                    <a:pt x="918" y="579"/>
                    <a:pt x="923" y="578"/>
                  </a:cubicBezTo>
                  <a:cubicBezTo>
                    <a:pt x="924" y="575"/>
                    <a:pt x="926" y="574"/>
                    <a:pt x="927" y="574"/>
                  </a:cubicBezTo>
                  <a:close/>
                  <a:moveTo>
                    <a:pt x="1051" y="590"/>
                  </a:moveTo>
                  <a:cubicBezTo>
                    <a:pt x="1054" y="590"/>
                    <a:pt x="1057" y="591"/>
                    <a:pt x="1057" y="597"/>
                  </a:cubicBezTo>
                  <a:cubicBezTo>
                    <a:pt x="1057" y="597"/>
                    <a:pt x="1059" y="606"/>
                    <a:pt x="1054" y="606"/>
                  </a:cubicBezTo>
                  <a:cubicBezTo>
                    <a:pt x="1054" y="606"/>
                    <a:pt x="1054" y="606"/>
                    <a:pt x="1053" y="606"/>
                  </a:cubicBezTo>
                  <a:cubicBezTo>
                    <a:pt x="1049" y="606"/>
                    <a:pt x="1044" y="599"/>
                    <a:pt x="1044" y="599"/>
                  </a:cubicBezTo>
                  <a:cubicBezTo>
                    <a:pt x="1043" y="590"/>
                    <a:pt x="1047" y="590"/>
                    <a:pt x="1047" y="590"/>
                  </a:cubicBezTo>
                  <a:cubicBezTo>
                    <a:pt x="1049" y="590"/>
                    <a:pt x="1050" y="590"/>
                    <a:pt x="1051" y="590"/>
                  </a:cubicBezTo>
                  <a:close/>
                  <a:moveTo>
                    <a:pt x="762" y="581"/>
                  </a:moveTo>
                  <a:cubicBezTo>
                    <a:pt x="763" y="581"/>
                    <a:pt x="762" y="585"/>
                    <a:pt x="760" y="596"/>
                  </a:cubicBezTo>
                  <a:lnTo>
                    <a:pt x="753" y="614"/>
                  </a:lnTo>
                  <a:cubicBezTo>
                    <a:pt x="749" y="614"/>
                    <a:pt x="752" y="605"/>
                    <a:pt x="755" y="588"/>
                  </a:cubicBezTo>
                  <a:cubicBezTo>
                    <a:pt x="758" y="584"/>
                    <a:pt x="761" y="581"/>
                    <a:pt x="762" y="581"/>
                  </a:cubicBezTo>
                  <a:close/>
                  <a:moveTo>
                    <a:pt x="635" y="608"/>
                  </a:moveTo>
                  <a:lnTo>
                    <a:pt x="636" y="616"/>
                  </a:lnTo>
                  <a:lnTo>
                    <a:pt x="632" y="625"/>
                  </a:lnTo>
                  <a:lnTo>
                    <a:pt x="627" y="617"/>
                  </a:lnTo>
                  <a:cubicBezTo>
                    <a:pt x="626" y="609"/>
                    <a:pt x="630" y="608"/>
                    <a:pt x="635" y="608"/>
                  </a:cubicBezTo>
                  <a:close/>
                  <a:moveTo>
                    <a:pt x="156" y="625"/>
                  </a:moveTo>
                  <a:cubicBezTo>
                    <a:pt x="155" y="625"/>
                    <a:pt x="155" y="626"/>
                    <a:pt x="153" y="626"/>
                  </a:cubicBezTo>
                  <a:lnTo>
                    <a:pt x="149" y="626"/>
                  </a:lnTo>
                  <a:lnTo>
                    <a:pt x="153" y="634"/>
                  </a:lnTo>
                  <a:lnTo>
                    <a:pt x="159" y="634"/>
                  </a:lnTo>
                  <a:cubicBezTo>
                    <a:pt x="158" y="627"/>
                    <a:pt x="158" y="625"/>
                    <a:pt x="156" y="625"/>
                  </a:cubicBezTo>
                  <a:close/>
                  <a:moveTo>
                    <a:pt x="801" y="617"/>
                  </a:moveTo>
                  <a:cubicBezTo>
                    <a:pt x="802" y="625"/>
                    <a:pt x="803" y="634"/>
                    <a:pt x="798" y="634"/>
                  </a:cubicBezTo>
                  <a:lnTo>
                    <a:pt x="794" y="635"/>
                  </a:lnTo>
                  <a:cubicBezTo>
                    <a:pt x="793" y="629"/>
                    <a:pt x="794" y="623"/>
                    <a:pt x="796" y="617"/>
                  </a:cubicBezTo>
                  <a:close/>
                  <a:moveTo>
                    <a:pt x="897" y="633"/>
                  </a:moveTo>
                  <a:lnTo>
                    <a:pt x="898" y="641"/>
                  </a:lnTo>
                  <a:cubicBezTo>
                    <a:pt x="895" y="641"/>
                    <a:pt x="892" y="646"/>
                    <a:pt x="890" y="646"/>
                  </a:cubicBezTo>
                  <a:cubicBezTo>
                    <a:pt x="889" y="646"/>
                    <a:pt x="888" y="645"/>
                    <a:pt x="888" y="642"/>
                  </a:cubicBezTo>
                  <a:cubicBezTo>
                    <a:pt x="884" y="642"/>
                    <a:pt x="893" y="633"/>
                    <a:pt x="897" y="633"/>
                  </a:cubicBezTo>
                  <a:close/>
                  <a:moveTo>
                    <a:pt x="659" y="619"/>
                  </a:moveTo>
                  <a:cubicBezTo>
                    <a:pt x="660" y="619"/>
                    <a:pt x="660" y="624"/>
                    <a:pt x="662" y="632"/>
                  </a:cubicBezTo>
                  <a:cubicBezTo>
                    <a:pt x="664" y="641"/>
                    <a:pt x="660" y="651"/>
                    <a:pt x="655" y="657"/>
                  </a:cubicBezTo>
                  <a:lnTo>
                    <a:pt x="645" y="659"/>
                  </a:lnTo>
                  <a:lnTo>
                    <a:pt x="653" y="641"/>
                  </a:lnTo>
                  <a:cubicBezTo>
                    <a:pt x="656" y="626"/>
                    <a:pt x="658" y="619"/>
                    <a:pt x="659" y="619"/>
                  </a:cubicBezTo>
                  <a:close/>
                  <a:moveTo>
                    <a:pt x="92" y="673"/>
                  </a:moveTo>
                  <a:cubicBezTo>
                    <a:pt x="96" y="673"/>
                    <a:pt x="96" y="673"/>
                    <a:pt x="97" y="681"/>
                  </a:cubicBezTo>
                  <a:cubicBezTo>
                    <a:pt x="97" y="681"/>
                    <a:pt x="93" y="690"/>
                    <a:pt x="88" y="690"/>
                  </a:cubicBezTo>
                  <a:lnTo>
                    <a:pt x="83" y="682"/>
                  </a:lnTo>
                  <a:cubicBezTo>
                    <a:pt x="83" y="674"/>
                    <a:pt x="87" y="673"/>
                    <a:pt x="92" y="673"/>
                  </a:cubicBezTo>
                  <a:close/>
                  <a:moveTo>
                    <a:pt x="417" y="672"/>
                  </a:moveTo>
                  <a:cubicBezTo>
                    <a:pt x="420" y="672"/>
                    <a:pt x="421" y="680"/>
                    <a:pt x="412" y="689"/>
                  </a:cubicBezTo>
                  <a:lnTo>
                    <a:pt x="403" y="690"/>
                  </a:lnTo>
                  <a:cubicBezTo>
                    <a:pt x="403" y="682"/>
                    <a:pt x="408" y="674"/>
                    <a:pt x="416" y="672"/>
                  </a:cubicBezTo>
                  <a:cubicBezTo>
                    <a:pt x="416" y="672"/>
                    <a:pt x="416" y="672"/>
                    <a:pt x="417" y="672"/>
                  </a:cubicBezTo>
                  <a:close/>
                  <a:moveTo>
                    <a:pt x="143" y="669"/>
                  </a:moveTo>
                  <a:cubicBezTo>
                    <a:pt x="148" y="669"/>
                    <a:pt x="152" y="669"/>
                    <a:pt x="153" y="676"/>
                  </a:cubicBezTo>
                  <a:lnTo>
                    <a:pt x="148" y="678"/>
                  </a:lnTo>
                  <a:cubicBezTo>
                    <a:pt x="148" y="675"/>
                    <a:pt x="147" y="674"/>
                    <a:pt x="147" y="674"/>
                  </a:cubicBezTo>
                  <a:lnTo>
                    <a:pt x="147" y="674"/>
                  </a:lnTo>
                  <a:cubicBezTo>
                    <a:pt x="146" y="674"/>
                    <a:pt x="145" y="680"/>
                    <a:pt x="149" y="685"/>
                  </a:cubicBezTo>
                  <a:cubicBezTo>
                    <a:pt x="150" y="694"/>
                    <a:pt x="150" y="702"/>
                    <a:pt x="150" y="702"/>
                  </a:cubicBezTo>
                  <a:cubicBezTo>
                    <a:pt x="150" y="702"/>
                    <a:pt x="149" y="702"/>
                    <a:pt x="149" y="702"/>
                  </a:cubicBezTo>
                  <a:cubicBezTo>
                    <a:pt x="145" y="702"/>
                    <a:pt x="140" y="694"/>
                    <a:pt x="140" y="687"/>
                  </a:cubicBezTo>
                  <a:cubicBezTo>
                    <a:pt x="133" y="670"/>
                    <a:pt x="133" y="670"/>
                    <a:pt x="143" y="669"/>
                  </a:cubicBezTo>
                  <a:close/>
                  <a:moveTo>
                    <a:pt x="438" y="684"/>
                  </a:moveTo>
                  <a:cubicBezTo>
                    <a:pt x="433" y="684"/>
                    <a:pt x="432" y="690"/>
                    <a:pt x="433" y="696"/>
                  </a:cubicBezTo>
                  <a:cubicBezTo>
                    <a:pt x="433" y="703"/>
                    <a:pt x="436" y="703"/>
                    <a:pt x="442" y="703"/>
                  </a:cubicBezTo>
                  <a:cubicBezTo>
                    <a:pt x="444" y="703"/>
                    <a:pt x="445" y="703"/>
                    <a:pt x="447" y="703"/>
                  </a:cubicBezTo>
                  <a:cubicBezTo>
                    <a:pt x="452" y="702"/>
                    <a:pt x="455" y="693"/>
                    <a:pt x="455" y="693"/>
                  </a:cubicBezTo>
                  <a:cubicBezTo>
                    <a:pt x="455" y="688"/>
                    <a:pt x="453" y="686"/>
                    <a:pt x="449" y="686"/>
                  </a:cubicBezTo>
                  <a:cubicBezTo>
                    <a:pt x="448" y="686"/>
                    <a:pt x="447" y="686"/>
                    <a:pt x="445" y="687"/>
                  </a:cubicBezTo>
                  <a:cubicBezTo>
                    <a:pt x="442" y="684"/>
                    <a:pt x="440" y="684"/>
                    <a:pt x="438" y="684"/>
                  </a:cubicBezTo>
                  <a:close/>
                  <a:moveTo>
                    <a:pt x="3878" y="0"/>
                  </a:moveTo>
                  <a:cubicBezTo>
                    <a:pt x="3871" y="0"/>
                    <a:pt x="3867" y="3"/>
                    <a:pt x="3870" y="12"/>
                  </a:cubicBezTo>
                  <a:cubicBezTo>
                    <a:pt x="3870" y="12"/>
                    <a:pt x="3866" y="21"/>
                    <a:pt x="3862" y="22"/>
                  </a:cubicBezTo>
                  <a:cubicBezTo>
                    <a:pt x="3862" y="23"/>
                    <a:pt x="3861" y="23"/>
                    <a:pt x="3861" y="23"/>
                  </a:cubicBezTo>
                  <a:cubicBezTo>
                    <a:pt x="3857" y="23"/>
                    <a:pt x="3852" y="16"/>
                    <a:pt x="3852" y="16"/>
                  </a:cubicBezTo>
                  <a:cubicBezTo>
                    <a:pt x="3851" y="13"/>
                    <a:pt x="3848" y="11"/>
                    <a:pt x="3842" y="11"/>
                  </a:cubicBezTo>
                  <a:cubicBezTo>
                    <a:pt x="3834" y="11"/>
                    <a:pt x="3822" y="14"/>
                    <a:pt x="3808" y="17"/>
                  </a:cubicBezTo>
                  <a:cubicBezTo>
                    <a:pt x="3792" y="21"/>
                    <a:pt x="3781" y="23"/>
                    <a:pt x="3773" y="23"/>
                  </a:cubicBezTo>
                  <a:cubicBezTo>
                    <a:pt x="3768" y="23"/>
                    <a:pt x="3764" y="22"/>
                    <a:pt x="3761" y="19"/>
                  </a:cubicBezTo>
                  <a:cubicBezTo>
                    <a:pt x="3756" y="13"/>
                    <a:pt x="3752" y="12"/>
                    <a:pt x="3750" y="12"/>
                  </a:cubicBezTo>
                  <a:cubicBezTo>
                    <a:pt x="3750" y="12"/>
                    <a:pt x="3750" y="12"/>
                    <a:pt x="3750" y="12"/>
                  </a:cubicBezTo>
                  <a:cubicBezTo>
                    <a:pt x="3752" y="21"/>
                    <a:pt x="3724" y="27"/>
                    <a:pt x="3693" y="35"/>
                  </a:cubicBezTo>
                  <a:cubicBezTo>
                    <a:pt x="3661" y="42"/>
                    <a:pt x="3629" y="48"/>
                    <a:pt x="3631" y="56"/>
                  </a:cubicBezTo>
                  <a:lnTo>
                    <a:pt x="3622" y="58"/>
                  </a:lnTo>
                  <a:cubicBezTo>
                    <a:pt x="3621" y="54"/>
                    <a:pt x="3617" y="53"/>
                    <a:pt x="3613" y="53"/>
                  </a:cubicBezTo>
                  <a:cubicBezTo>
                    <a:pt x="3609" y="53"/>
                    <a:pt x="3606" y="53"/>
                    <a:pt x="3602" y="54"/>
                  </a:cubicBezTo>
                  <a:cubicBezTo>
                    <a:pt x="3597" y="61"/>
                    <a:pt x="3592" y="64"/>
                    <a:pt x="3585" y="66"/>
                  </a:cubicBezTo>
                  <a:cubicBezTo>
                    <a:pt x="3583" y="61"/>
                    <a:pt x="3581" y="60"/>
                    <a:pt x="3577" y="60"/>
                  </a:cubicBezTo>
                  <a:cubicBezTo>
                    <a:pt x="3575" y="60"/>
                    <a:pt x="3572" y="60"/>
                    <a:pt x="3569" y="61"/>
                  </a:cubicBezTo>
                  <a:cubicBezTo>
                    <a:pt x="3560" y="63"/>
                    <a:pt x="3556" y="64"/>
                    <a:pt x="3558" y="72"/>
                  </a:cubicBezTo>
                  <a:cubicBezTo>
                    <a:pt x="3546" y="75"/>
                    <a:pt x="3535" y="76"/>
                    <a:pt x="3523" y="76"/>
                  </a:cubicBezTo>
                  <a:cubicBezTo>
                    <a:pt x="3517" y="76"/>
                    <a:pt x="3511" y="76"/>
                    <a:pt x="3505" y="75"/>
                  </a:cubicBezTo>
                  <a:cubicBezTo>
                    <a:pt x="3503" y="73"/>
                    <a:pt x="3502" y="72"/>
                    <a:pt x="3501" y="72"/>
                  </a:cubicBezTo>
                  <a:cubicBezTo>
                    <a:pt x="3497" y="72"/>
                    <a:pt x="3496" y="79"/>
                    <a:pt x="3494" y="86"/>
                  </a:cubicBezTo>
                  <a:cubicBezTo>
                    <a:pt x="3495" y="94"/>
                    <a:pt x="3493" y="103"/>
                    <a:pt x="3488" y="104"/>
                  </a:cubicBezTo>
                  <a:lnTo>
                    <a:pt x="3484" y="88"/>
                  </a:lnTo>
                  <a:cubicBezTo>
                    <a:pt x="3486" y="82"/>
                    <a:pt x="3487" y="80"/>
                    <a:pt x="3484" y="80"/>
                  </a:cubicBezTo>
                  <a:cubicBezTo>
                    <a:pt x="3483" y="80"/>
                    <a:pt x="3481" y="80"/>
                    <a:pt x="3478" y="81"/>
                  </a:cubicBezTo>
                  <a:lnTo>
                    <a:pt x="3469" y="83"/>
                  </a:lnTo>
                  <a:cubicBezTo>
                    <a:pt x="3470" y="91"/>
                    <a:pt x="3448" y="95"/>
                    <a:pt x="3415" y="102"/>
                  </a:cubicBezTo>
                  <a:cubicBezTo>
                    <a:pt x="3375" y="111"/>
                    <a:pt x="3361" y="113"/>
                    <a:pt x="3363" y="122"/>
                  </a:cubicBezTo>
                  <a:cubicBezTo>
                    <a:pt x="3364" y="127"/>
                    <a:pt x="3363" y="129"/>
                    <a:pt x="3359" y="129"/>
                  </a:cubicBezTo>
                  <a:cubicBezTo>
                    <a:pt x="3356" y="129"/>
                    <a:pt x="3351" y="128"/>
                    <a:pt x="3345" y="126"/>
                  </a:cubicBezTo>
                  <a:cubicBezTo>
                    <a:pt x="3326" y="114"/>
                    <a:pt x="3318" y="110"/>
                    <a:pt x="3314" y="110"/>
                  </a:cubicBezTo>
                  <a:cubicBezTo>
                    <a:pt x="3311" y="110"/>
                    <a:pt x="3310" y="112"/>
                    <a:pt x="3309" y="116"/>
                  </a:cubicBezTo>
                  <a:cubicBezTo>
                    <a:pt x="3313" y="116"/>
                    <a:pt x="3316" y="123"/>
                    <a:pt x="3317" y="131"/>
                  </a:cubicBezTo>
                  <a:cubicBezTo>
                    <a:pt x="3319" y="140"/>
                    <a:pt x="3319" y="145"/>
                    <a:pt x="3317" y="145"/>
                  </a:cubicBezTo>
                  <a:cubicBezTo>
                    <a:pt x="3315" y="145"/>
                    <a:pt x="3312" y="141"/>
                    <a:pt x="3308" y="134"/>
                  </a:cubicBezTo>
                  <a:cubicBezTo>
                    <a:pt x="3307" y="129"/>
                    <a:pt x="3302" y="128"/>
                    <a:pt x="3295" y="128"/>
                  </a:cubicBezTo>
                  <a:cubicBezTo>
                    <a:pt x="3275" y="128"/>
                    <a:pt x="3237" y="144"/>
                    <a:pt x="3236" y="157"/>
                  </a:cubicBezTo>
                  <a:lnTo>
                    <a:pt x="3235" y="148"/>
                  </a:lnTo>
                  <a:cubicBezTo>
                    <a:pt x="3234" y="144"/>
                    <a:pt x="3232" y="142"/>
                    <a:pt x="3227" y="142"/>
                  </a:cubicBezTo>
                  <a:cubicBezTo>
                    <a:pt x="3224" y="142"/>
                    <a:pt x="3218" y="143"/>
                    <a:pt x="3210" y="145"/>
                  </a:cubicBezTo>
                  <a:lnTo>
                    <a:pt x="3197" y="148"/>
                  </a:lnTo>
                  <a:cubicBezTo>
                    <a:pt x="3198" y="157"/>
                    <a:pt x="3191" y="160"/>
                    <a:pt x="3184" y="160"/>
                  </a:cubicBezTo>
                  <a:cubicBezTo>
                    <a:pt x="3177" y="160"/>
                    <a:pt x="3170" y="157"/>
                    <a:pt x="3169" y="154"/>
                  </a:cubicBezTo>
                  <a:cubicBezTo>
                    <a:pt x="3165" y="149"/>
                    <a:pt x="3164" y="147"/>
                    <a:pt x="3161" y="147"/>
                  </a:cubicBezTo>
                  <a:cubicBezTo>
                    <a:pt x="3159" y="147"/>
                    <a:pt x="3156" y="147"/>
                    <a:pt x="3153" y="148"/>
                  </a:cubicBezTo>
                  <a:cubicBezTo>
                    <a:pt x="3148" y="158"/>
                    <a:pt x="3138" y="162"/>
                    <a:pt x="3131" y="162"/>
                  </a:cubicBezTo>
                  <a:cubicBezTo>
                    <a:pt x="3124" y="162"/>
                    <a:pt x="3118" y="159"/>
                    <a:pt x="3117" y="155"/>
                  </a:cubicBezTo>
                  <a:lnTo>
                    <a:pt x="3108" y="157"/>
                  </a:lnTo>
                  <a:cubicBezTo>
                    <a:pt x="3105" y="164"/>
                    <a:pt x="3098" y="168"/>
                    <a:pt x="3091" y="168"/>
                  </a:cubicBezTo>
                  <a:cubicBezTo>
                    <a:pt x="3077" y="172"/>
                    <a:pt x="3072" y="172"/>
                    <a:pt x="3079" y="180"/>
                  </a:cubicBezTo>
                  <a:cubicBezTo>
                    <a:pt x="3081" y="187"/>
                    <a:pt x="3082" y="196"/>
                    <a:pt x="3078" y="197"/>
                  </a:cubicBezTo>
                  <a:lnTo>
                    <a:pt x="3076" y="188"/>
                  </a:lnTo>
                  <a:cubicBezTo>
                    <a:pt x="3075" y="185"/>
                    <a:pt x="3071" y="183"/>
                    <a:pt x="3065" y="183"/>
                  </a:cubicBezTo>
                  <a:cubicBezTo>
                    <a:pt x="3060" y="183"/>
                    <a:pt x="3051" y="185"/>
                    <a:pt x="3042" y="186"/>
                  </a:cubicBezTo>
                  <a:cubicBezTo>
                    <a:pt x="3030" y="189"/>
                    <a:pt x="3022" y="190"/>
                    <a:pt x="3016" y="190"/>
                  </a:cubicBezTo>
                  <a:cubicBezTo>
                    <a:pt x="3011" y="190"/>
                    <a:pt x="3007" y="189"/>
                    <a:pt x="3004" y="185"/>
                  </a:cubicBezTo>
                  <a:lnTo>
                    <a:pt x="3002" y="194"/>
                  </a:lnTo>
                  <a:cubicBezTo>
                    <a:pt x="3000" y="200"/>
                    <a:pt x="2998" y="202"/>
                    <a:pt x="2996" y="202"/>
                  </a:cubicBezTo>
                  <a:cubicBezTo>
                    <a:pt x="2994" y="202"/>
                    <a:pt x="2992" y="200"/>
                    <a:pt x="2991" y="196"/>
                  </a:cubicBezTo>
                  <a:cubicBezTo>
                    <a:pt x="2989" y="194"/>
                    <a:pt x="2986" y="192"/>
                    <a:pt x="2982" y="192"/>
                  </a:cubicBezTo>
                  <a:cubicBezTo>
                    <a:pt x="2974" y="192"/>
                    <a:pt x="2964" y="197"/>
                    <a:pt x="2960" y="203"/>
                  </a:cubicBezTo>
                  <a:lnTo>
                    <a:pt x="2951" y="204"/>
                  </a:lnTo>
                  <a:cubicBezTo>
                    <a:pt x="2947" y="197"/>
                    <a:pt x="2942" y="194"/>
                    <a:pt x="2938" y="194"/>
                  </a:cubicBezTo>
                  <a:cubicBezTo>
                    <a:pt x="2933" y="194"/>
                    <a:pt x="2928" y="199"/>
                    <a:pt x="2927" y="209"/>
                  </a:cubicBezTo>
                  <a:cubicBezTo>
                    <a:pt x="2927" y="203"/>
                    <a:pt x="2924" y="201"/>
                    <a:pt x="2921" y="201"/>
                  </a:cubicBezTo>
                  <a:cubicBezTo>
                    <a:pt x="2919" y="201"/>
                    <a:pt x="2918" y="202"/>
                    <a:pt x="2916" y="202"/>
                  </a:cubicBezTo>
                  <a:cubicBezTo>
                    <a:pt x="2912" y="208"/>
                    <a:pt x="2903" y="212"/>
                    <a:pt x="2897" y="212"/>
                  </a:cubicBezTo>
                  <a:cubicBezTo>
                    <a:pt x="2893" y="212"/>
                    <a:pt x="2890" y="211"/>
                    <a:pt x="2889" y="208"/>
                  </a:cubicBezTo>
                  <a:lnTo>
                    <a:pt x="2885" y="209"/>
                  </a:lnTo>
                  <a:cubicBezTo>
                    <a:pt x="2884" y="214"/>
                    <a:pt x="2878" y="219"/>
                    <a:pt x="2873" y="219"/>
                  </a:cubicBezTo>
                  <a:cubicBezTo>
                    <a:pt x="2867" y="220"/>
                    <a:pt x="2861" y="224"/>
                    <a:pt x="2860" y="230"/>
                  </a:cubicBezTo>
                  <a:cubicBezTo>
                    <a:pt x="2858" y="239"/>
                    <a:pt x="2852" y="240"/>
                    <a:pt x="2852" y="240"/>
                  </a:cubicBezTo>
                  <a:cubicBezTo>
                    <a:pt x="2852" y="240"/>
                    <a:pt x="2852" y="240"/>
                    <a:pt x="2852" y="240"/>
                  </a:cubicBezTo>
                  <a:cubicBezTo>
                    <a:pt x="2848" y="240"/>
                    <a:pt x="2851" y="231"/>
                    <a:pt x="2855" y="222"/>
                  </a:cubicBezTo>
                  <a:cubicBezTo>
                    <a:pt x="2857" y="218"/>
                    <a:pt x="2857" y="217"/>
                    <a:pt x="2855" y="217"/>
                  </a:cubicBezTo>
                  <a:cubicBezTo>
                    <a:pt x="2852" y="217"/>
                    <a:pt x="2844" y="222"/>
                    <a:pt x="2838" y="234"/>
                  </a:cubicBezTo>
                  <a:cubicBezTo>
                    <a:pt x="2832" y="244"/>
                    <a:pt x="2829" y="249"/>
                    <a:pt x="2829" y="249"/>
                  </a:cubicBezTo>
                  <a:cubicBezTo>
                    <a:pt x="2828" y="249"/>
                    <a:pt x="2830" y="244"/>
                    <a:pt x="2833" y="236"/>
                  </a:cubicBezTo>
                  <a:cubicBezTo>
                    <a:pt x="2835" y="229"/>
                    <a:pt x="2837" y="222"/>
                    <a:pt x="2835" y="222"/>
                  </a:cubicBezTo>
                  <a:cubicBezTo>
                    <a:pt x="2835" y="222"/>
                    <a:pt x="2833" y="223"/>
                    <a:pt x="2831" y="227"/>
                  </a:cubicBezTo>
                  <a:cubicBezTo>
                    <a:pt x="2831" y="227"/>
                    <a:pt x="2822" y="229"/>
                    <a:pt x="2823" y="237"/>
                  </a:cubicBezTo>
                  <a:lnTo>
                    <a:pt x="2810" y="239"/>
                  </a:lnTo>
                  <a:cubicBezTo>
                    <a:pt x="2805" y="236"/>
                    <a:pt x="2800" y="234"/>
                    <a:pt x="2795" y="234"/>
                  </a:cubicBezTo>
                  <a:cubicBezTo>
                    <a:pt x="2793" y="234"/>
                    <a:pt x="2791" y="234"/>
                    <a:pt x="2790" y="234"/>
                  </a:cubicBezTo>
                  <a:cubicBezTo>
                    <a:pt x="2788" y="239"/>
                    <a:pt x="2788" y="241"/>
                    <a:pt x="2787" y="241"/>
                  </a:cubicBezTo>
                  <a:cubicBezTo>
                    <a:pt x="2785" y="241"/>
                    <a:pt x="2784" y="239"/>
                    <a:pt x="2781" y="236"/>
                  </a:cubicBezTo>
                  <a:cubicBezTo>
                    <a:pt x="2780" y="233"/>
                    <a:pt x="2779" y="231"/>
                    <a:pt x="2778" y="231"/>
                  </a:cubicBezTo>
                  <a:cubicBezTo>
                    <a:pt x="2777" y="231"/>
                    <a:pt x="2776" y="235"/>
                    <a:pt x="2777" y="246"/>
                  </a:cubicBezTo>
                  <a:cubicBezTo>
                    <a:pt x="2776" y="251"/>
                    <a:pt x="2774" y="253"/>
                    <a:pt x="2771" y="253"/>
                  </a:cubicBezTo>
                  <a:cubicBezTo>
                    <a:pt x="2769" y="253"/>
                    <a:pt x="2767" y="251"/>
                    <a:pt x="2764" y="248"/>
                  </a:cubicBezTo>
                  <a:cubicBezTo>
                    <a:pt x="2762" y="238"/>
                    <a:pt x="2760" y="235"/>
                    <a:pt x="2758" y="235"/>
                  </a:cubicBezTo>
                  <a:cubicBezTo>
                    <a:pt x="2757" y="235"/>
                    <a:pt x="2757" y="237"/>
                    <a:pt x="2758" y="240"/>
                  </a:cubicBezTo>
                  <a:cubicBezTo>
                    <a:pt x="2755" y="249"/>
                    <a:pt x="2750" y="250"/>
                    <a:pt x="2750" y="250"/>
                  </a:cubicBezTo>
                  <a:cubicBezTo>
                    <a:pt x="2750" y="248"/>
                    <a:pt x="2746" y="247"/>
                    <a:pt x="2739" y="247"/>
                  </a:cubicBezTo>
                  <a:cubicBezTo>
                    <a:pt x="2724" y="247"/>
                    <a:pt x="2695" y="252"/>
                    <a:pt x="2666" y="257"/>
                  </a:cubicBezTo>
                  <a:cubicBezTo>
                    <a:pt x="2662" y="258"/>
                    <a:pt x="2658" y="267"/>
                    <a:pt x="2659" y="275"/>
                  </a:cubicBezTo>
                  <a:cubicBezTo>
                    <a:pt x="2661" y="282"/>
                    <a:pt x="2661" y="285"/>
                    <a:pt x="2661" y="285"/>
                  </a:cubicBezTo>
                  <a:cubicBezTo>
                    <a:pt x="2661" y="285"/>
                    <a:pt x="2659" y="280"/>
                    <a:pt x="2655" y="276"/>
                  </a:cubicBezTo>
                  <a:cubicBezTo>
                    <a:pt x="2651" y="265"/>
                    <a:pt x="2646" y="259"/>
                    <a:pt x="2644" y="259"/>
                  </a:cubicBezTo>
                  <a:cubicBezTo>
                    <a:pt x="2641" y="259"/>
                    <a:pt x="2641" y="265"/>
                    <a:pt x="2646" y="278"/>
                  </a:cubicBezTo>
                  <a:cubicBezTo>
                    <a:pt x="2650" y="286"/>
                    <a:pt x="2652" y="290"/>
                    <a:pt x="2651" y="290"/>
                  </a:cubicBezTo>
                  <a:cubicBezTo>
                    <a:pt x="2651" y="290"/>
                    <a:pt x="2648" y="286"/>
                    <a:pt x="2641" y="278"/>
                  </a:cubicBezTo>
                  <a:cubicBezTo>
                    <a:pt x="2638" y="275"/>
                    <a:pt x="2637" y="273"/>
                    <a:pt x="2636" y="273"/>
                  </a:cubicBezTo>
                  <a:cubicBezTo>
                    <a:pt x="2634" y="273"/>
                    <a:pt x="2634" y="276"/>
                    <a:pt x="2632" y="280"/>
                  </a:cubicBezTo>
                  <a:cubicBezTo>
                    <a:pt x="2633" y="285"/>
                    <a:pt x="2632" y="287"/>
                    <a:pt x="2631" y="287"/>
                  </a:cubicBezTo>
                  <a:cubicBezTo>
                    <a:pt x="2630" y="287"/>
                    <a:pt x="2629" y="285"/>
                    <a:pt x="2628" y="280"/>
                  </a:cubicBezTo>
                  <a:cubicBezTo>
                    <a:pt x="2623" y="276"/>
                    <a:pt x="2619" y="270"/>
                    <a:pt x="2617" y="270"/>
                  </a:cubicBezTo>
                  <a:cubicBezTo>
                    <a:pt x="2617" y="270"/>
                    <a:pt x="2616" y="271"/>
                    <a:pt x="2617" y="274"/>
                  </a:cubicBezTo>
                  <a:cubicBezTo>
                    <a:pt x="2617" y="274"/>
                    <a:pt x="2617" y="274"/>
                    <a:pt x="2616" y="274"/>
                  </a:cubicBezTo>
                  <a:cubicBezTo>
                    <a:pt x="2615" y="274"/>
                    <a:pt x="2611" y="273"/>
                    <a:pt x="2606" y="267"/>
                  </a:cubicBezTo>
                  <a:cubicBezTo>
                    <a:pt x="2604" y="265"/>
                    <a:pt x="2603" y="265"/>
                    <a:pt x="2602" y="265"/>
                  </a:cubicBezTo>
                  <a:cubicBezTo>
                    <a:pt x="2598" y="265"/>
                    <a:pt x="2596" y="271"/>
                    <a:pt x="2594" y="278"/>
                  </a:cubicBezTo>
                  <a:cubicBezTo>
                    <a:pt x="2588" y="288"/>
                    <a:pt x="2584" y="293"/>
                    <a:pt x="2582" y="293"/>
                  </a:cubicBezTo>
                  <a:cubicBezTo>
                    <a:pt x="2580" y="293"/>
                    <a:pt x="2579" y="289"/>
                    <a:pt x="2580" y="280"/>
                  </a:cubicBezTo>
                  <a:cubicBezTo>
                    <a:pt x="2581" y="275"/>
                    <a:pt x="2578" y="272"/>
                    <a:pt x="2575" y="272"/>
                  </a:cubicBezTo>
                  <a:cubicBezTo>
                    <a:pt x="2569" y="272"/>
                    <a:pt x="2559" y="282"/>
                    <a:pt x="2558" y="293"/>
                  </a:cubicBezTo>
                  <a:cubicBezTo>
                    <a:pt x="2558" y="303"/>
                    <a:pt x="2558" y="308"/>
                    <a:pt x="2557" y="308"/>
                  </a:cubicBezTo>
                  <a:cubicBezTo>
                    <a:pt x="2557" y="308"/>
                    <a:pt x="2556" y="305"/>
                    <a:pt x="2555" y="302"/>
                  </a:cubicBezTo>
                  <a:cubicBezTo>
                    <a:pt x="2554" y="296"/>
                    <a:pt x="2551" y="295"/>
                    <a:pt x="2550" y="295"/>
                  </a:cubicBezTo>
                  <a:cubicBezTo>
                    <a:pt x="2550" y="295"/>
                    <a:pt x="2549" y="295"/>
                    <a:pt x="2549" y="295"/>
                  </a:cubicBezTo>
                  <a:cubicBezTo>
                    <a:pt x="2548" y="295"/>
                    <a:pt x="2547" y="295"/>
                    <a:pt x="2546" y="295"/>
                  </a:cubicBezTo>
                  <a:cubicBezTo>
                    <a:pt x="2543" y="295"/>
                    <a:pt x="2540" y="294"/>
                    <a:pt x="2538" y="288"/>
                  </a:cubicBezTo>
                  <a:cubicBezTo>
                    <a:pt x="2538" y="288"/>
                    <a:pt x="2534" y="288"/>
                    <a:pt x="2526" y="298"/>
                  </a:cubicBezTo>
                  <a:cubicBezTo>
                    <a:pt x="2523" y="307"/>
                    <a:pt x="2519" y="310"/>
                    <a:pt x="2515" y="310"/>
                  </a:cubicBezTo>
                  <a:cubicBezTo>
                    <a:pt x="2508" y="310"/>
                    <a:pt x="2501" y="304"/>
                    <a:pt x="2497" y="295"/>
                  </a:cubicBezTo>
                  <a:lnTo>
                    <a:pt x="2490" y="305"/>
                  </a:lnTo>
                  <a:cubicBezTo>
                    <a:pt x="2489" y="316"/>
                    <a:pt x="2487" y="324"/>
                    <a:pt x="2485" y="324"/>
                  </a:cubicBezTo>
                  <a:cubicBezTo>
                    <a:pt x="2484" y="324"/>
                    <a:pt x="2483" y="321"/>
                    <a:pt x="2482" y="315"/>
                  </a:cubicBezTo>
                  <a:cubicBezTo>
                    <a:pt x="2481" y="310"/>
                    <a:pt x="2480" y="304"/>
                    <a:pt x="2479" y="304"/>
                  </a:cubicBezTo>
                  <a:lnTo>
                    <a:pt x="2479" y="304"/>
                  </a:lnTo>
                  <a:cubicBezTo>
                    <a:pt x="2479" y="304"/>
                    <a:pt x="2480" y="305"/>
                    <a:pt x="2480" y="307"/>
                  </a:cubicBezTo>
                  <a:cubicBezTo>
                    <a:pt x="2479" y="315"/>
                    <a:pt x="2475" y="318"/>
                    <a:pt x="2471" y="318"/>
                  </a:cubicBezTo>
                  <a:cubicBezTo>
                    <a:pt x="2464" y="318"/>
                    <a:pt x="2457" y="312"/>
                    <a:pt x="2455" y="303"/>
                  </a:cubicBezTo>
                  <a:cubicBezTo>
                    <a:pt x="2454" y="296"/>
                    <a:pt x="2454" y="295"/>
                    <a:pt x="2452" y="295"/>
                  </a:cubicBezTo>
                  <a:cubicBezTo>
                    <a:pt x="2452" y="295"/>
                    <a:pt x="2451" y="295"/>
                    <a:pt x="2450" y="295"/>
                  </a:cubicBezTo>
                  <a:lnTo>
                    <a:pt x="2451" y="303"/>
                  </a:lnTo>
                  <a:cubicBezTo>
                    <a:pt x="2453" y="312"/>
                    <a:pt x="2454" y="320"/>
                    <a:pt x="2450" y="321"/>
                  </a:cubicBezTo>
                  <a:cubicBezTo>
                    <a:pt x="2448" y="321"/>
                    <a:pt x="2447" y="321"/>
                    <a:pt x="2446" y="321"/>
                  </a:cubicBezTo>
                  <a:cubicBezTo>
                    <a:pt x="2443" y="321"/>
                    <a:pt x="2440" y="320"/>
                    <a:pt x="2438" y="314"/>
                  </a:cubicBezTo>
                  <a:cubicBezTo>
                    <a:pt x="2435" y="309"/>
                    <a:pt x="2431" y="303"/>
                    <a:pt x="2429" y="303"/>
                  </a:cubicBezTo>
                  <a:cubicBezTo>
                    <a:pt x="2428" y="303"/>
                    <a:pt x="2428" y="305"/>
                    <a:pt x="2428" y="307"/>
                  </a:cubicBezTo>
                  <a:cubicBezTo>
                    <a:pt x="2428" y="307"/>
                    <a:pt x="2424" y="307"/>
                    <a:pt x="2417" y="301"/>
                  </a:cubicBezTo>
                  <a:lnTo>
                    <a:pt x="2399" y="303"/>
                  </a:lnTo>
                  <a:cubicBezTo>
                    <a:pt x="2397" y="308"/>
                    <a:pt x="2394" y="311"/>
                    <a:pt x="2391" y="311"/>
                  </a:cubicBezTo>
                  <a:cubicBezTo>
                    <a:pt x="2388" y="311"/>
                    <a:pt x="2386" y="309"/>
                    <a:pt x="2386" y="305"/>
                  </a:cubicBezTo>
                  <a:cubicBezTo>
                    <a:pt x="2379" y="306"/>
                    <a:pt x="2374" y="311"/>
                    <a:pt x="2373" y="316"/>
                  </a:cubicBezTo>
                  <a:cubicBezTo>
                    <a:pt x="2370" y="317"/>
                    <a:pt x="2367" y="317"/>
                    <a:pt x="2365" y="317"/>
                  </a:cubicBezTo>
                  <a:cubicBezTo>
                    <a:pt x="2360" y="317"/>
                    <a:pt x="2358" y="316"/>
                    <a:pt x="2358" y="311"/>
                  </a:cubicBezTo>
                  <a:cubicBezTo>
                    <a:pt x="2357" y="306"/>
                    <a:pt x="2357" y="304"/>
                    <a:pt x="2356" y="304"/>
                  </a:cubicBezTo>
                  <a:cubicBezTo>
                    <a:pt x="2356" y="304"/>
                    <a:pt x="2355" y="306"/>
                    <a:pt x="2353" y="311"/>
                  </a:cubicBezTo>
                  <a:cubicBezTo>
                    <a:pt x="2354" y="320"/>
                    <a:pt x="2350" y="320"/>
                    <a:pt x="2345" y="321"/>
                  </a:cubicBezTo>
                  <a:lnTo>
                    <a:pt x="2336" y="322"/>
                  </a:lnTo>
                  <a:cubicBezTo>
                    <a:pt x="2337" y="331"/>
                    <a:pt x="2337" y="331"/>
                    <a:pt x="2333" y="332"/>
                  </a:cubicBezTo>
                  <a:cubicBezTo>
                    <a:pt x="2328" y="332"/>
                    <a:pt x="2313" y="326"/>
                    <a:pt x="2308" y="326"/>
                  </a:cubicBezTo>
                  <a:cubicBezTo>
                    <a:pt x="2295" y="330"/>
                    <a:pt x="2295" y="330"/>
                    <a:pt x="2300" y="337"/>
                  </a:cubicBezTo>
                  <a:cubicBezTo>
                    <a:pt x="2304" y="337"/>
                    <a:pt x="2306" y="340"/>
                    <a:pt x="2303" y="340"/>
                  </a:cubicBezTo>
                  <a:cubicBezTo>
                    <a:pt x="2301" y="340"/>
                    <a:pt x="2299" y="340"/>
                    <a:pt x="2296" y="338"/>
                  </a:cubicBezTo>
                  <a:cubicBezTo>
                    <a:pt x="2285" y="335"/>
                    <a:pt x="2274" y="334"/>
                    <a:pt x="2262" y="334"/>
                  </a:cubicBezTo>
                  <a:cubicBezTo>
                    <a:pt x="2244" y="338"/>
                    <a:pt x="2244" y="338"/>
                    <a:pt x="2245" y="347"/>
                  </a:cubicBezTo>
                  <a:cubicBezTo>
                    <a:pt x="2249" y="355"/>
                    <a:pt x="2250" y="359"/>
                    <a:pt x="2249" y="359"/>
                  </a:cubicBezTo>
                  <a:cubicBezTo>
                    <a:pt x="2247" y="359"/>
                    <a:pt x="2244" y="355"/>
                    <a:pt x="2241" y="347"/>
                  </a:cubicBezTo>
                  <a:cubicBezTo>
                    <a:pt x="2234" y="338"/>
                    <a:pt x="2230" y="335"/>
                    <a:pt x="2227" y="335"/>
                  </a:cubicBezTo>
                  <a:cubicBezTo>
                    <a:pt x="2225" y="335"/>
                    <a:pt x="2225" y="337"/>
                    <a:pt x="2225" y="341"/>
                  </a:cubicBezTo>
                  <a:cubicBezTo>
                    <a:pt x="2222" y="350"/>
                    <a:pt x="2222" y="350"/>
                    <a:pt x="2217" y="351"/>
                  </a:cubicBezTo>
                  <a:cubicBezTo>
                    <a:pt x="2217" y="347"/>
                    <a:pt x="2216" y="345"/>
                    <a:pt x="2214" y="345"/>
                  </a:cubicBezTo>
                  <a:cubicBezTo>
                    <a:pt x="2211" y="345"/>
                    <a:pt x="2208" y="348"/>
                    <a:pt x="2204" y="353"/>
                  </a:cubicBezTo>
                  <a:cubicBezTo>
                    <a:pt x="2199" y="353"/>
                    <a:pt x="2199" y="353"/>
                    <a:pt x="2198" y="346"/>
                  </a:cubicBezTo>
                  <a:lnTo>
                    <a:pt x="2188" y="347"/>
                  </a:lnTo>
                  <a:cubicBezTo>
                    <a:pt x="2185" y="356"/>
                    <a:pt x="2176" y="360"/>
                    <a:pt x="2166" y="360"/>
                  </a:cubicBezTo>
                  <a:cubicBezTo>
                    <a:pt x="2158" y="360"/>
                    <a:pt x="2150" y="357"/>
                    <a:pt x="2147" y="353"/>
                  </a:cubicBezTo>
                  <a:cubicBezTo>
                    <a:pt x="2147" y="353"/>
                    <a:pt x="2142" y="353"/>
                    <a:pt x="2139" y="363"/>
                  </a:cubicBezTo>
                  <a:cubicBezTo>
                    <a:pt x="2138" y="372"/>
                    <a:pt x="2137" y="377"/>
                    <a:pt x="2135" y="377"/>
                  </a:cubicBezTo>
                  <a:cubicBezTo>
                    <a:pt x="2133" y="377"/>
                    <a:pt x="2132" y="373"/>
                    <a:pt x="2130" y="365"/>
                  </a:cubicBezTo>
                  <a:cubicBezTo>
                    <a:pt x="2129" y="356"/>
                    <a:pt x="2128" y="352"/>
                    <a:pt x="2128" y="352"/>
                  </a:cubicBezTo>
                  <a:cubicBezTo>
                    <a:pt x="2127" y="352"/>
                    <a:pt x="2127" y="356"/>
                    <a:pt x="2125" y="365"/>
                  </a:cubicBezTo>
                  <a:cubicBezTo>
                    <a:pt x="2124" y="370"/>
                    <a:pt x="2118" y="373"/>
                    <a:pt x="2112" y="373"/>
                  </a:cubicBezTo>
                  <a:cubicBezTo>
                    <a:pt x="2106" y="373"/>
                    <a:pt x="2100" y="369"/>
                    <a:pt x="2101" y="360"/>
                  </a:cubicBezTo>
                  <a:lnTo>
                    <a:pt x="2099" y="343"/>
                  </a:lnTo>
                  <a:cubicBezTo>
                    <a:pt x="2095" y="352"/>
                    <a:pt x="2091" y="353"/>
                    <a:pt x="2091" y="353"/>
                  </a:cubicBezTo>
                  <a:cubicBezTo>
                    <a:pt x="2092" y="361"/>
                    <a:pt x="2087" y="362"/>
                    <a:pt x="2073" y="365"/>
                  </a:cubicBezTo>
                  <a:cubicBezTo>
                    <a:pt x="2064" y="366"/>
                    <a:pt x="2047" y="377"/>
                    <a:pt x="2038" y="379"/>
                  </a:cubicBezTo>
                  <a:cubicBezTo>
                    <a:pt x="2034" y="380"/>
                    <a:pt x="2029" y="380"/>
                    <a:pt x="2024" y="380"/>
                  </a:cubicBezTo>
                  <a:cubicBezTo>
                    <a:pt x="2018" y="380"/>
                    <a:pt x="2012" y="379"/>
                    <a:pt x="2009" y="375"/>
                  </a:cubicBezTo>
                  <a:cubicBezTo>
                    <a:pt x="2004" y="376"/>
                    <a:pt x="2000" y="376"/>
                    <a:pt x="1992" y="386"/>
                  </a:cubicBezTo>
                  <a:cubicBezTo>
                    <a:pt x="1990" y="391"/>
                    <a:pt x="1986" y="393"/>
                    <a:pt x="1983" y="393"/>
                  </a:cubicBezTo>
                  <a:cubicBezTo>
                    <a:pt x="1980" y="393"/>
                    <a:pt x="1978" y="392"/>
                    <a:pt x="1977" y="388"/>
                  </a:cubicBezTo>
                  <a:lnTo>
                    <a:pt x="1973" y="388"/>
                  </a:lnTo>
                  <a:cubicBezTo>
                    <a:pt x="1965" y="398"/>
                    <a:pt x="1961" y="399"/>
                    <a:pt x="1961" y="399"/>
                  </a:cubicBezTo>
                  <a:cubicBezTo>
                    <a:pt x="1960" y="393"/>
                    <a:pt x="1957" y="388"/>
                    <a:pt x="1954" y="388"/>
                  </a:cubicBezTo>
                  <a:cubicBezTo>
                    <a:pt x="1952" y="388"/>
                    <a:pt x="1951" y="389"/>
                    <a:pt x="1950" y="393"/>
                  </a:cubicBezTo>
                  <a:cubicBezTo>
                    <a:pt x="1952" y="400"/>
                    <a:pt x="1947" y="402"/>
                    <a:pt x="1937" y="403"/>
                  </a:cubicBezTo>
                  <a:cubicBezTo>
                    <a:pt x="1936" y="402"/>
                    <a:pt x="1932" y="401"/>
                    <a:pt x="1927" y="401"/>
                  </a:cubicBezTo>
                  <a:cubicBezTo>
                    <a:pt x="1890" y="401"/>
                    <a:pt x="1774" y="419"/>
                    <a:pt x="1775" y="426"/>
                  </a:cubicBezTo>
                  <a:lnTo>
                    <a:pt x="1762" y="429"/>
                  </a:lnTo>
                  <a:lnTo>
                    <a:pt x="1747" y="431"/>
                  </a:lnTo>
                  <a:cubicBezTo>
                    <a:pt x="1747" y="425"/>
                    <a:pt x="1743" y="422"/>
                    <a:pt x="1738" y="422"/>
                  </a:cubicBezTo>
                  <a:cubicBezTo>
                    <a:pt x="1730" y="422"/>
                    <a:pt x="1719" y="429"/>
                    <a:pt x="1710" y="435"/>
                  </a:cubicBezTo>
                  <a:cubicBezTo>
                    <a:pt x="1709" y="442"/>
                    <a:pt x="1705" y="446"/>
                    <a:pt x="1698" y="446"/>
                  </a:cubicBezTo>
                  <a:cubicBezTo>
                    <a:pt x="1697" y="437"/>
                    <a:pt x="1692" y="434"/>
                    <a:pt x="1687" y="434"/>
                  </a:cubicBezTo>
                  <a:cubicBezTo>
                    <a:pt x="1683" y="434"/>
                    <a:pt x="1677" y="436"/>
                    <a:pt x="1673" y="441"/>
                  </a:cubicBezTo>
                  <a:cubicBezTo>
                    <a:pt x="1673" y="450"/>
                    <a:pt x="1671" y="454"/>
                    <a:pt x="1669" y="454"/>
                  </a:cubicBezTo>
                  <a:cubicBezTo>
                    <a:pt x="1667" y="454"/>
                    <a:pt x="1665" y="450"/>
                    <a:pt x="1664" y="442"/>
                  </a:cubicBezTo>
                  <a:cubicBezTo>
                    <a:pt x="1663" y="435"/>
                    <a:pt x="1661" y="431"/>
                    <a:pt x="1659" y="431"/>
                  </a:cubicBezTo>
                  <a:cubicBezTo>
                    <a:pt x="1655" y="431"/>
                    <a:pt x="1651" y="438"/>
                    <a:pt x="1648" y="453"/>
                  </a:cubicBezTo>
                  <a:cubicBezTo>
                    <a:pt x="1646" y="458"/>
                    <a:pt x="1645" y="460"/>
                    <a:pt x="1644" y="460"/>
                  </a:cubicBezTo>
                  <a:cubicBezTo>
                    <a:pt x="1643" y="460"/>
                    <a:pt x="1641" y="458"/>
                    <a:pt x="1639" y="454"/>
                  </a:cubicBezTo>
                  <a:cubicBezTo>
                    <a:pt x="1634" y="445"/>
                    <a:pt x="1631" y="441"/>
                    <a:pt x="1629" y="441"/>
                  </a:cubicBezTo>
                  <a:cubicBezTo>
                    <a:pt x="1627" y="441"/>
                    <a:pt x="1627" y="444"/>
                    <a:pt x="1627" y="448"/>
                  </a:cubicBezTo>
                  <a:cubicBezTo>
                    <a:pt x="1626" y="456"/>
                    <a:pt x="1624" y="461"/>
                    <a:pt x="1622" y="461"/>
                  </a:cubicBezTo>
                  <a:cubicBezTo>
                    <a:pt x="1620" y="461"/>
                    <a:pt x="1617" y="457"/>
                    <a:pt x="1614" y="449"/>
                  </a:cubicBezTo>
                  <a:cubicBezTo>
                    <a:pt x="1608" y="441"/>
                    <a:pt x="1605" y="437"/>
                    <a:pt x="1603" y="437"/>
                  </a:cubicBezTo>
                  <a:cubicBezTo>
                    <a:pt x="1601" y="437"/>
                    <a:pt x="1600" y="442"/>
                    <a:pt x="1599" y="451"/>
                  </a:cubicBezTo>
                  <a:cubicBezTo>
                    <a:pt x="1601" y="461"/>
                    <a:pt x="1593" y="466"/>
                    <a:pt x="1586" y="466"/>
                  </a:cubicBezTo>
                  <a:cubicBezTo>
                    <a:pt x="1580" y="466"/>
                    <a:pt x="1573" y="462"/>
                    <a:pt x="1572" y="454"/>
                  </a:cubicBezTo>
                  <a:cubicBezTo>
                    <a:pt x="1572" y="454"/>
                    <a:pt x="1572" y="454"/>
                    <a:pt x="1571" y="454"/>
                  </a:cubicBezTo>
                  <a:cubicBezTo>
                    <a:pt x="1569" y="454"/>
                    <a:pt x="1565" y="452"/>
                    <a:pt x="1563" y="452"/>
                  </a:cubicBezTo>
                  <a:cubicBezTo>
                    <a:pt x="1562" y="452"/>
                    <a:pt x="1562" y="453"/>
                    <a:pt x="1562" y="455"/>
                  </a:cubicBezTo>
                  <a:lnTo>
                    <a:pt x="1557" y="448"/>
                  </a:lnTo>
                  <a:lnTo>
                    <a:pt x="1548" y="450"/>
                  </a:lnTo>
                  <a:lnTo>
                    <a:pt x="1549" y="458"/>
                  </a:lnTo>
                  <a:cubicBezTo>
                    <a:pt x="1539" y="457"/>
                    <a:pt x="1530" y="456"/>
                    <a:pt x="1521" y="456"/>
                  </a:cubicBezTo>
                  <a:cubicBezTo>
                    <a:pt x="1508" y="456"/>
                    <a:pt x="1496" y="457"/>
                    <a:pt x="1483" y="458"/>
                  </a:cubicBezTo>
                  <a:cubicBezTo>
                    <a:pt x="1432" y="464"/>
                    <a:pt x="1423" y="466"/>
                    <a:pt x="1429" y="473"/>
                  </a:cubicBezTo>
                  <a:cubicBezTo>
                    <a:pt x="1432" y="482"/>
                    <a:pt x="1432" y="487"/>
                    <a:pt x="1429" y="487"/>
                  </a:cubicBezTo>
                  <a:cubicBezTo>
                    <a:pt x="1427" y="487"/>
                    <a:pt x="1423" y="483"/>
                    <a:pt x="1419" y="475"/>
                  </a:cubicBezTo>
                  <a:cubicBezTo>
                    <a:pt x="1418" y="475"/>
                    <a:pt x="1418" y="475"/>
                    <a:pt x="1418" y="475"/>
                  </a:cubicBezTo>
                  <a:cubicBezTo>
                    <a:pt x="1414" y="475"/>
                    <a:pt x="1406" y="470"/>
                    <a:pt x="1399" y="470"/>
                  </a:cubicBezTo>
                  <a:cubicBezTo>
                    <a:pt x="1397" y="470"/>
                    <a:pt x="1396" y="470"/>
                    <a:pt x="1395" y="470"/>
                  </a:cubicBezTo>
                  <a:cubicBezTo>
                    <a:pt x="1392" y="470"/>
                    <a:pt x="1389" y="471"/>
                    <a:pt x="1386" y="471"/>
                  </a:cubicBezTo>
                  <a:cubicBezTo>
                    <a:pt x="1380" y="471"/>
                    <a:pt x="1376" y="469"/>
                    <a:pt x="1375" y="463"/>
                  </a:cubicBezTo>
                  <a:lnTo>
                    <a:pt x="1370" y="464"/>
                  </a:lnTo>
                  <a:cubicBezTo>
                    <a:pt x="1366" y="477"/>
                    <a:pt x="1351" y="482"/>
                    <a:pt x="1338" y="482"/>
                  </a:cubicBezTo>
                  <a:cubicBezTo>
                    <a:pt x="1332" y="482"/>
                    <a:pt x="1326" y="481"/>
                    <a:pt x="1321" y="479"/>
                  </a:cubicBezTo>
                  <a:cubicBezTo>
                    <a:pt x="1312" y="479"/>
                    <a:pt x="1304" y="484"/>
                    <a:pt x="1299" y="490"/>
                  </a:cubicBezTo>
                  <a:cubicBezTo>
                    <a:pt x="1295" y="496"/>
                    <a:pt x="1293" y="498"/>
                    <a:pt x="1291" y="498"/>
                  </a:cubicBezTo>
                  <a:cubicBezTo>
                    <a:pt x="1289" y="498"/>
                    <a:pt x="1288" y="496"/>
                    <a:pt x="1285" y="492"/>
                  </a:cubicBezTo>
                  <a:cubicBezTo>
                    <a:pt x="1285" y="488"/>
                    <a:pt x="1277" y="484"/>
                    <a:pt x="1269" y="484"/>
                  </a:cubicBezTo>
                  <a:cubicBezTo>
                    <a:pt x="1262" y="484"/>
                    <a:pt x="1256" y="488"/>
                    <a:pt x="1257" y="496"/>
                  </a:cubicBezTo>
                  <a:lnTo>
                    <a:pt x="1252" y="488"/>
                  </a:lnTo>
                  <a:cubicBezTo>
                    <a:pt x="1250" y="486"/>
                    <a:pt x="1249" y="485"/>
                    <a:pt x="1248" y="485"/>
                  </a:cubicBezTo>
                  <a:cubicBezTo>
                    <a:pt x="1244" y="485"/>
                    <a:pt x="1243" y="491"/>
                    <a:pt x="1244" y="497"/>
                  </a:cubicBezTo>
                  <a:cubicBezTo>
                    <a:pt x="1245" y="505"/>
                    <a:pt x="1244" y="509"/>
                    <a:pt x="1242" y="509"/>
                  </a:cubicBezTo>
                  <a:cubicBezTo>
                    <a:pt x="1240" y="509"/>
                    <a:pt x="1237" y="503"/>
                    <a:pt x="1232" y="490"/>
                  </a:cubicBezTo>
                  <a:cubicBezTo>
                    <a:pt x="1231" y="481"/>
                    <a:pt x="1229" y="476"/>
                    <a:pt x="1228" y="476"/>
                  </a:cubicBezTo>
                  <a:cubicBezTo>
                    <a:pt x="1227" y="476"/>
                    <a:pt x="1226" y="479"/>
                    <a:pt x="1227" y="482"/>
                  </a:cubicBezTo>
                  <a:cubicBezTo>
                    <a:pt x="1224" y="489"/>
                    <a:pt x="1222" y="495"/>
                    <a:pt x="1219" y="495"/>
                  </a:cubicBezTo>
                  <a:cubicBezTo>
                    <a:pt x="1217" y="495"/>
                    <a:pt x="1216" y="495"/>
                    <a:pt x="1215" y="492"/>
                  </a:cubicBezTo>
                  <a:cubicBezTo>
                    <a:pt x="1210" y="492"/>
                    <a:pt x="1204" y="494"/>
                    <a:pt x="1207" y="510"/>
                  </a:cubicBezTo>
                  <a:cubicBezTo>
                    <a:pt x="1208" y="518"/>
                    <a:pt x="1203" y="519"/>
                    <a:pt x="1199" y="519"/>
                  </a:cubicBezTo>
                  <a:cubicBezTo>
                    <a:pt x="1198" y="514"/>
                    <a:pt x="1199" y="508"/>
                    <a:pt x="1201" y="503"/>
                  </a:cubicBezTo>
                  <a:lnTo>
                    <a:pt x="1201" y="503"/>
                  </a:lnTo>
                  <a:lnTo>
                    <a:pt x="1192" y="504"/>
                  </a:lnTo>
                  <a:cubicBezTo>
                    <a:pt x="1184" y="503"/>
                    <a:pt x="1178" y="496"/>
                    <a:pt x="1176" y="488"/>
                  </a:cubicBezTo>
                  <a:cubicBezTo>
                    <a:pt x="1174" y="485"/>
                    <a:pt x="1172" y="483"/>
                    <a:pt x="1171" y="483"/>
                  </a:cubicBezTo>
                  <a:cubicBezTo>
                    <a:pt x="1168" y="483"/>
                    <a:pt x="1168" y="487"/>
                    <a:pt x="1173" y="497"/>
                  </a:cubicBezTo>
                  <a:cubicBezTo>
                    <a:pt x="1175" y="514"/>
                    <a:pt x="1175" y="514"/>
                    <a:pt x="1165" y="515"/>
                  </a:cubicBezTo>
                  <a:cubicBezTo>
                    <a:pt x="1164" y="515"/>
                    <a:pt x="1163" y="515"/>
                    <a:pt x="1162" y="515"/>
                  </a:cubicBezTo>
                  <a:cubicBezTo>
                    <a:pt x="1158" y="515"/>
                    <a:pt x="1156" y="514"/>
                    <a:pt x="1155" y="508"/>
                  </a:cubicBezTo>
                  <a:cubicBezTo>
                    <a:pt x="1154" y="502"/>
                    <a:pt x="1154" y="500"/>
                    <a:pt x="1150" y="500"/>
                  </a:cubicBezTo>
                  <a:cubicBezTo>
                    <a:pt x="1149" y="500"/>
                    <a:pt x="1147" y="500"/>
                    <a:pt x="1145" y="500"/>
                  </a:cubicBezTo>
                  <a:cubicBezTo>
                    <a:pt x="1130" y="503"/>
                    <a:pt x="1120" y="529"/>
                    <a:pt x="1118" y="546"/>
                  </a:cubicBezTo>
                  <a:cubicBezTo>
                    <a:pt x="1119" y="555"/>
                    <a:pt x="1120" y="559"/>
                    <a:pt x="1119" y="559"/>
                  </a:cubicBezTo>
                  <a:cubicBezTo>
                    <a:pt x="1118" y="559"/>
                    <a:pt x="1116" y="555"/>
                    <a:pt x="1112" y="547"/>
                  </a:cubicBezTo>
                  <a:cubicBezTo>
                    <a:pt x="1112" y="540"/>
                    <a:pt x="1109" y="540"/>
                    <a:pt x="1105" y="540"/>
                  </a:cubicBezTo>
                  <a:cubicBezTo>
                    <a:pt x="1104" y="540"/>
                    <a:pt x="1103" y="540"/>
                    <a:pt x="1102" y="540"/>
                  </a:cubicBezTo>
                  <a:cubicBezTo>
                    <a:pt x="1101" y="532"/>
                    <a:pt x="1106" y="531"/>
                    <a:pt x="1111" y="531"/>
                  </a:cubicBezTo>
                  <a:lnTo>
                    <a:pt x="1110" y="522"/>
                  </a:lnTo>
                  <a:cubicBezTo>
                    <a:pt x="1107" y="514"/>
                    <a:pt x="1104" y="510"/>
                    <a:pt x="1101" y="510"/>
                  </a:cubicBezTo>
                  <a:cubicBezTo>
                    <a:pt x="1099" y="510"/>
                    <a:pt x="1097" y="515"/>
                    <a:pt x="1096" y="524"/>
                  </a:cubicBezTo>
                  <a:cubicBezTo>
                    <a:pt x="1094" y="529"/>
                    <a:pt x="1093" y="531"/>
                    <a:pt x="1092" y="531"/>
                  </a:cubicBezTo>
                  <a:cubicBezTo>
                    <a:pt x="1091" y="531"/>
                    <a:pt x="1089" y="529"/>
                    <a:pt x="1087" y="525"/>
                  </a:cubicBezTo>
                  <a:cubicBezTo>
                    <a:pt x="1083" y="519"/>
                    <a:pt x="1079" y="513"/>
                    <a:pt x="1077" y="513"/>
                  </a:cubicBezTo>
                  <a:cubicBezTo>
                    <a:pt x="1077" y="513"/>
                    <a:pt x="1076" y="514"/>
                    <a:pt x="1077" y="517"/>
                  </a:cubicBezTo>
                  <a:cubicBezTo>
                    <a:pt x="1071" y="517"/>
                    <a:pt x="1064" y="515"/>
                    <a:pt x="1061" y="510"/>
                  </a:cubicBezTo>
                  <a:cubicBezTo>
                    <a:pt x="1052" y="512"/>
                    <a:pt x="1047" y="512"/>
                    <a:pt x="1049" y="521"/>
                  </a:cubicBezTo>
                  <a:cubicBezTo>
                    <a:pt x="1050" y="528"/>
                    <a:pt x="1045" y="529"/>
                    <a:pt x="1041" y="529"/>
                  </a:cubicBezTo>
                  <a:cubicBezTo>
                    <a:pt x="1035" y="531"/>
                    <a:pt x="1031" y="531"/>
                    <a:pt x="1032" y="540"/>
                  </a:cubicBezTo>
                  <a:cubicBezTo>
                    <a:pt x="1034" y="547"/>
                    <a:pt x="1028" y="556"/>
                    <a:pt x="1020" y="558"/>
                  </a:cubicBezTo>
                  <a:cubicBezTo>
                    <a:pt x="1017" y="562"/>
                    <a:pt x="1014" y="564"/>
                    <a:pt x="1013" y="564"/>
                  </a:cubicBezTo>
                  <a:cubicBezTo>
                    <a:pt x="1010" y="564"/>
                    <a:pt x="1009" y="560"/>
                    <a:pt x="1005" y="551"/>
                  </a:cubicBezTo>
                  <a:cubicBezTo>
                    <a:pt x="1004" y="545"/>
                    <a:pt x="1001" y="544"/>
                    <a:pt x="998" y="544"/>
                  </a:cubicBezTo>
                  <a:cubicBezTo>
                    <a:pt x="997" y="544"/>
                    <a:pt x="996" y="544"/>
                    <a:pt x="995" y="544"/>
                  </a:cubicBezTo>
                  <a:cubicBezTo>
                    <a:pt x="995" y="544"/>
                    <a:pt x="990" y="544"/>
                    <a:pt x="985" y="536"/>
                  </a:cubicBezTo>
                  <a:cubicBezTo>
                    <a:pt x="983" y="534"/>
                    <a:pt x="982" y="533"/>
                    <a:pt x="981" y="533"/>
                  </a:cubicBezTo>
                  <a:cubicBezTo>
                    <a:pt x="980" y="533"/>
                    <a:pt x="980" y="539"/>
                    <a:pt x="981" y="545"/>
                  </a:cubicBezTo>
                  <a:cubicBezTo>
                    <a:pt x="982" y="554"/>
                    <a:pt x="983" y="562"/>
                    <a:pt x="983" y="562"/>
                  </a:cubicBezTo>
                  <a:cubicBezTo>
                    <a:pt x="983" y="562"/>
                    <a:pt x="983" y="562"/>
                    <a:pt x="983" y="562"/>
                  </a:cubicBezTo>
                  <a:cubicBezTo>
                    <a:pt x="977" y="562"/>
                    <a:pt x="971" y="546"/>
                    <a:pt x="971" y="538"/>
                  </a:cubicBezTo>
                  <a:cubicBezTo>
                    <a:pt x="968" y="530"/>
                    <a:pt x="966" y="526"/>
                    <a:pt x="965" y="526"/>
                  </a:cubicBezTo>
                  <a:lnTo>
                    <a:pt x="965" y="526"/>
                  </a:lnTo>
                  <a:cubicBezTo>
                    <a:pt x="965" y="526"/>
                    <a:pt x="965" y="530"/>
                    <a:pt x="966" y="538"/>
                  </a:cubicBezTo>
                  <a:cubicBezTo>
                    <a:pt x="966" y="545"/>
                    <a:pt x="965" y="552"/>
                    <a:pt x="960" y="552"/>
                  </a:cubicBezTo>
                  <a:cubicBezTo>
                    <a:pt x="958" y="552"/>
                    <a:pt x="956" y="551"/>
                    <a:pt x="953" y="549"/>
                  </a:cubicBezTo>
                  <a:cubicBezTo>
                    <a:pt x="950" y="549"/>
                    <a:pt x="947" y="549"/>
                    <a:pt x="944" y="549"/>
                  </a:cubicBezTo>
                  <a:cubicBezTo>
                    <a:pt x="938" y="549"/>
                    <a:pt x="934" y="548"/>
                    <a:pt x="933" y="542"/>
                  </a:cubicBezTo>
                  <a:cubicBezTo>
                    <a:pt x="931" y="539"/>
                    <a:pt x="930" y="539"/>
                    <a:pt x="929" y="539"/>
                  </a:cubicBezTo>
                  <a:cubicBezTo>
                    <a:pt x="926" y="539"/>
                    <a:pt x="924" y="543"/>
                    <a:pt x="924" y="543"/>
                  </a:cubicBezTo>
                  <a:cubicBezTo>
                    <a:pt x="922" y="548"/>
                    <a:pt x="920" y="550"/>
                    <a:pt x="916" y="550"/>
                  </a:cubicBezTo>
                  <a:cubicBezTo>
                    <a:pt x="913" y="550"/>
                    <a:pt x="908" y="548"/>
                    <a:pt x="900" y="545"/>
                  </a:cubicBezTo>
                  <a:cubicBezTo>
                    <a:pt x="889" y="538"/>
                    <a:pt x="882" y="535"/>
                    <a:pt x="879" y="535"/>
                  </a:cubicBezTo>
                  <a:cubicBezTo>
                    <a:pt x="876" y="535"/>
                    <a:pt x="877" y="539"/>
                    <a:pt x="878" y="547"/>
                  </a:cubicBezTo>
                  <a:cubicBezTo>
                    <a:pt x="879" y="553"/>
                    <a:pt x="879" y="558"/>
                    <a:pt x="878" y="558"/>
                  </a:cubicBezTo>
                  <a:cubicBezTo>
                    <a:pt x="877" y="558"/>
                    <a:pt x="876" y="555"/>
                    <a:pt x="874" y="549"/>
                  </a:cubicBezTo>
                  <a:cubicBezTo>
                    <a:pt x="872" y="546"/>
                    <a:pt x="871" y="546"/>
                    <a:pt x="869" y="546"/>
                  </a:cubicBezTo>
                  <a:cubicBezTo>
                    <a:pt x="865" y="546"/>
                    <a:pt x="861" y="552"/>
                    <a:pt x="856" y="559"/>
                  </a:cubicBezTo>
                  <a:cubicBezTo>
                    <a:pt x="853" y="570"/>
                    <a:pt x="852" y="582"/>
                    <a:pt x="854" y="593"/>
                  </a:cubicBezTo>
                  <a:cubicBezTo>
                    <a:pt x="856" y="603"/>
                    <a:pt x="856" y="607"/>
                    <a:pt x="854" y="607"/>
                  </a:cubicBezTo>
                  <a:cubicBezTo>
                    <a:pt x="853" y="607"/>
                    <a:pt x="851" y="606"/>
                    <a:pt x="847" y="602"/>
                  </a:cubicBezTo>
                  <a:cubicBezTo>
                    <a:pt x="846" y="602"/>
                    <a:pt x="846" y="603"/>
                    <a:pt x="846" y="603"/>
                  </a:cubicBezTo>
                  <a:cubicBezTo>
                    <a:pt x="841" y="603"/>
                    <a:pt x="836" y="595"/>
                    <a:pt x="835" y="587"/>
                  </a:cubicBezTo>
                  <a:cubicBezTo>
                    <a:pt x="834" y="579"/>
                    <a:pt x="839" y="578"/>
                    <a:pt x="839" y="578"/>
                  </a:cubicBezTo>
                  <a:lnTo>
                    <a:pt x="843" y="578"/>
                  </a:lnTo>
                  <a:cubicBezTo>
                    <a:pt x="842" y="569"/>
                    <a:pt x="841" y="561"/>
                    <a:pt x="832" y="561"/>
                  </a:cubicBezTo>
                  <a:cubicBezTo>
                    <a:pt x="829" y="557"/>
                    <a:pt x="827" y="556"/>
                    <a:pt x="825" y="556"/>
                  </a:cubicBezTo>
                  <a:cubicBezTo>
                    <a:pt x="823" y="556"/>
                    <a:pt x="822" y="558"/>
                    <a:pt x="823" y="562"/>
                  </a:cubicBezTo>
                  <a:cubicBezTo>
                    <a:pt x="819" y="557"/>
                    <a:pt x="814" y="556"/>
                    <a:pt x="809" y="556"/>
                  </a:cubicBezTo>
                  <a:cubicBezTo>
                    <a:pt x="805" y="556"/>
                    <a:pt x="802" y="556"/>
                    <a:pt x="798" y="556"/>
                  </a:cubicBezTo>
                  <a:cubicBezTo>
                    <a:pt x="795" y="557"/>
                    <a:pt x="791" y="557"/>
                    <a:pt x="788" y="557"/>
                  </a:cubicBezTo>
                  <a:cubicBezTo>
                    <a:pt x="781" y="557"/>
                    <a:pt x="774" y="556"/>
                    <a:pt x="770" y="551"/>
                  </a:cubicBezTo>
                  <a:cubicBezTo>
                    <a:pt x="760" y="552"/>
                    <a:pt x="756" y="553"/>
                    <a:pt x="757" y="561"/>
                  </a:cubicBezTo>
                  <a:cubicBezTo>
                    <a:pt x="758" y="571"/>
                    <a:pt x="757" y="575"/>
                    <a:pt x="756" y="575"/>
                  </a:cubicBezTo>
                  <a:cubicBezTo>
                    <a:pt x="755" y="575"/>
                    <a:pt x="754" y="573"/>
                    <a:pt x="753" y="570"/>
                  </a:cubicBezTo>
                  <a:cubicBezTo>
                    <a:pt x="750" y="562"/>
                    <a:pt x="731" y="557"/>
                    <a:pt x="713" y="557"/>
                  </a:cubicBezTo>
                  <a:cubicBezTo>
                    <a:pt x="698" y="557"/>
                    <a:pt x="684" y="560"/>
                    <a:pt x="683" y="569"/>
                  </a:cubicBezTo>
                  <a:lnTo>
                    <a:pt x="674" y="570"/>
                  </a:lnTo>
                  <a:cubicBezTo>
                    <a:pt x="669" y="567"/>
                    <a:pt x="662" y="565"/>
                    <a:pt x="654" y="565"/>
                  </a:cubicBezTo>
                  <a:cubicBezTo>
                    <a:pt x="644" y="565"/>
                    <a:pt x="634" y="568"/>
                    <a:pt x="631" y="573"/>
                  </a:cubicBezTo>
                  <a:lnTo>
                    <a:pt x="618" y="574"/>
                  </a:lnTo>
                  <a:cubicBezTo>
                    <a:pt x="613" y="571"/>
                    <a:pt x="610" y="570"/>
                    <a:pt x="607" y="570"/>
                  </a:cubicBezTo>
                  <a:cubicBezTo>
                    <a:pt x="603" y="570"/>
                    <a:pt x="601" y="572"/>
                    <a:pt x="599" y="577"/>
                  </a:cubicBezTo>
                  <a:cubicBezTo>
                    <a:pt x="596" y="583"/>
                    <a:pt x="596" y="589"/>
                    <a:pt x="596" y="589"/>
                  </a:cubicBezTo>
                  <a:cubicBezTo>
                    <a:pt x="596" y="589"/>
                    <a:pt x="596" y="588"/>
                    <a:pt x="595" y="586"/>
                  </a:cubicBezTo>
                  <a:cubicBezTo>
                    <a:pt x="595" y="580"/>
                    <a:pt x="591" y="578"/>
                    <a:pt x="584" y="578"/>
                  </a:cubicBezTo>
                  <a:cubicBezTo>
                    <a:pt x="580" y="578"/>
                    <a:pt x="574" y="579"/>
                    <a:pt x="566" y="580"/>
                  </a:cubicBezTo>
                  <a:cubicBezTo>
                    <a:pt x="548" y="582"/>
                    <a:pt x="548" y="582"/>
                    <a:pt x="554" y="590"/>
                  </a:cubicBezTo>
                  <a:cubicBezTo>
                    <a:pt x="548" y="593"/>
                    <a:pt x="544" y="595"/>
                    <a:pt x="541" y="595"/>
                  </a:cubicBezTo>
                  <a:cubicBezTo>
                    <a:pt x="535" y="595"/>
                    <a:pt x="534" y="589"/>
                    <a:pt x="534" y="583"/>
                  </a:cubicBezTo>
                  <a:cubicBezTo>
                    <a:pt x="535" y="575"/>
                    <a:pt x="534" y="571"/>
                    <a:pt x="533" y="571"/>
                  </a:cubicBezTo>
                  <a:cubicBezTo>
                    <a:pt x="530" y="571"/>
                    <a:pt x="527" y="578"/>
                    <a:pt x="526" y="592"/>
                  </a:cubicBezTo>
                  <a:cubicBezTo>
                    <a:pt x="524" y="603"/>
                    <a:pt x="520" y="607"/>
                    <a:pt x="517" y="607"/>
                  </a:cubicBezTo>
                  <a:cubicBezTo>
                    <a:pt x="514" y="607"/>
                    <a:pt x="513" y="606"/>
                    <a:pt x="512" y="602"/>
                  </a:cubicBezTo>
                  <a:cubicBezTo>
                    <a:pt x="511" y="593"/>
                    <a:pt x="516" y="593"/>
                    <a:pt x="521" y="593"/>
                  </a:cubicBezTo>
                  <a:lnTo>
                    <a:pt x="519" y="575"/>
                  </a:lnTo>
                  <a:cubicBezTo>
                    <a:pt x="515" y="577"/>
                    <a:pt x="515" y="577"/>
                    <a:pt x="511" y="586"/>
                  </a:cubicBezTo>
                  <a:cubicBezTo>
                    <a:pt x="511" y="586"/>
                    <a:pt x="506" y="586"/>
                    <a:pt x="502" y="595"/>
                  </a:cubicBezTo>
                  <a:cubicBezTo>
                    <a:pt x="499" y="604"/>
                    <a:pt x="499" y="613"/>
                    <a:pt x="504" y="620"/>
                  </a:cubicBezTo>
                  <a:cubicBezTo>
                    <a:pt x="510" y="628"/>
                    <a:pt x="506" y="628"/>
                    <a:pt x="501" y="629"/>
                  </a:cubicBezTo>
                  <a:cubicBezTo>
                    <a:pt x="492" y="624"/>
                    <a:pt x="489" y="613"/>
                    <a:pt x="494" y="604"/>
                  </a:cubicBezTo>
                  <a:cubicBezTo>
                    <a:pt x="499" y="604"/>
                    <a:pt x="498" y="596"/>
                    <a:pt x="497" y="587"/>
                  </a:cubicBezTo>
                  <a:cubicBezTo>
                    <a:pt x="496" y="585"/>
                    <a:pt x="496" y="584"/>
                    <a:pt x="494" y="584"/>
                  </a:cubicBezTo>
                  <a:cubicBezTo>
                    <a:pt x="489" y="584"/>
                    <a:pt x="474" y="600"/>
                    <a:pt x="472" y="615"/>
                  </a:cubicBezTo>
                  <a:cubicBezTo>
                    <a:pt x="472" y="618"/>
                    <a:pt x="472" y="620"/>
                    <a:pt x="472" y="620"/>
                  </a:cubicBezTo>
                  <a:cubicBezTo>
                    <a:pt x="472" y="620"/>
                    <a:pt x="471" y="616"/>
                    <a:pt x="471" y="606"/>
                  </a:cubicBezTo>
                  <a:cubicBezTo>
                    <a:pt x="470" y="600"/>
                    <a:pt x="464" y="599"/>
                    <a:pt x="457" y="599"/>
                  </a:cubicBezTo>
                  <a:cubicBezTo>
                    <a:pt x="455" y="599"/>
                    <a:pt x="453" y="599"/>
                    <a:pt x="451" y="599"/>
                  </a:cubicBezTo>
                  <a:cubicBezTo>
                    <a:pt x="442" y="600"/>
                    <a:pt x="437" y="600"/>
                    <a:pt x="438" y="609"/>
                  </a:cubicBezTo>
                  <a:cubicBezTo>
                    <a:pt x="439" y="617"/>
                    <a:pt x="439" y="626"/>
                    <a:pt x="435" y="626"/>
                  </a:cubicBezTo>
                  <a:cubicBezTo>
                    <a:pt x="439" y="626"/>
                    <a:pt x="441" y="635"/>
                    <a:pt x="442" y="643"/>
                  </a:cubicBezTo>
                  <a:cubicBezTo>
                    <a:pt x="436" y="638"/>
                    <a:pt x="430" y="633"/>
                    <a:pt x="426" y="627"/>
                  </a:cubicBezTo>
                  <a:cubicBezTo>
                    <a:pt x="419" y="613"/>
                    <a:pt x="404" y="605"/>
                    <a:pt x="388" y="605"/>
                  </a:cubicBezTo>
                  <a:cubicBezTo>
                    <a:pt x="387" y="605"/>
                    <a:pt x="386" y="605"/>
                    <a:pt x="386" y="605"/>
                  </a:cubicBezTo>
                  <a:cubicBezTo>
                    <a:pt x="382" y="605"/>
                    <a:pt x="379" y="605"/>
                    <a:pt x="375" y="605"/>
                  </a:cubicBezTo>
                  <a:cubicBezTo>
                    <a:pt x="368" y="605"/>
                    <a:pt x="361" y="604"/>
                    <a:pt x="358" y="599"/>
                  </a:cubicBezTo>
                  <a:cubicBezTo>
                    <a:pt x="347" y="600"/>
                    <a:pt x="343" y="600"/>
                    <a:pt x="344" y="609"/>
                  </a:cubicBezTo>
                  <a:lnTo>
                    <a:pt x="335" y="609"/>
                  </a:lnTo>
                  <a:cubicBezTo>
                    <a:pt x="333" y="606"/>
                    <a:pt x="329" y="604"/>
                    <a:pt x="327" y="604"/>
                  </a:cubicBezTo>
                  <a:cubicBezTo>
                    <a:pt x="323" y="604"/>
                    <a:pt x="320" y="606"/>
                    <a:pt x="320" y="611"/>
                  </a:cubicBezTo>
                  <a:cubicBezTo>
                    <a:pt x="319" y="614"/>
                    <a:pt x="318" y="615"/>
                    <a:pt x="316" y="615"/>
                  </a:cubicBezTo>
                  <a:cubicBezTo>
                    <a:pt x="314" y="615"/>
                    <a:pt x="311" y="612"/>
                    <a:pt x="308" y="612"/>
                  </a:cubicBezTo>
                  <a:cubicBezTo>
                    <a:pt x="308" y="612"/>
                    <a:pt x="307" y="612"/>
                    <a:pt x="307" y="613"/>
                  </a:cubicBezTo>
                  <a:cubicBezTo>
                    <a:pt x="302" y="605"/>
                    <a:pt x="299" y="601"/>
                    <a:pt x="298" y="601"/>
                  </a:cubicBezTo>
                  <a:cubicBezTo>
                    <a:pt x="297" y="601"/>
                    <a:pt x="299" y="607"/>
                    <a:pt x="303" y="621"/>
                  </a:cubicBezTo>
                  <a:cubicBezTo>
                    <a:pt x="305" y="629"/>
                    <a:pt x="310" y="635"/>
                    <a:pt x="318" y="637"/>
                  </a:cubicBezTo>
                  <a:lnTo>
                    <a:pt x="333" y="635"/>
                  </a:lnTo>
                  <a:lnTo>
                    <a:pt x="319" y="645"/>
                  </a:lnTo>
                  <a:cubicBezTo>
                    <a:pt x="312" y="648"/>
                    <a:pt x="307" y="655"/>
                    <a:pt x="307" y="663"/>
                  </a:cubicBezTo>
                  <a:cubicBezTo>
                    <a:pt x="307" y="663"/>
                    <a:pt x="308" y="672"/>
                    <a:pt x="304" y="672"/>
                  </a:cubicBezTo>
                  <a:cubicBezTo>
                    <a:pt x="304" y="672"/>
                    <a:pt x="303" y="664"/>
                    <a:pt x="301" y="655"/>
                  </a:cubicBezTo>
                  <a:cubicBezTo>
                    <a:pt x="305" y="647"/>
                    <a:pt x="305" y="638"/>
                    <a:pt x="304" y="629"/>
                  </a:cubicBezTo>
                  <a:cubicBezTo>
                    <a:pt x="300" y="619"/>
                    <a:pt x="293" y="613"/>
                    <a:pt x="288" y="613"/>
                  </a:cubicBezTo>
                  <a:cubicBezTo>
                    <a:pt x="286" y="613"/>
                    <a:pt x="284" y="616"/>
                    <a:pt x="285" y="623"/>
                  </a:cubicBezTo>
                  <a:cubicBezTo>
                    <a:pt x="280" y="623"/>
                    <a:pt x="280" y="623"/>
                    <a:pt x="274" y="615"/>
                  </a:cubicBezTo>
                  <a:cubicBezTo>
                    <a:pt x="274" y="612"/>
                    <a:pt x="273" y="610"/>
                    <a:pt x="272" y="610"/>
                  </a:cubicBezTo>
                  <a:cubicBezTo>
                    <a:pt x="270" y="610"/>
                    <a:pt x="268" y="614"/>
                    <a:pt x="266" y="625"/>
                  </a:cubicBezTo>
                  <a:cubicBezTo>
                    <a:pt x="264" y="633"/>
                    <a:pt x="262" y="638"/>
                    <a:pt x="260" y="638"/>
                  </a:cubicBezTo>
                  <a:cubicBezTo>
                    <a:pt x="257" y="638"/>
                    <a:pt x="255" y="634"/>
                    <a:pt x="252" y="626"/>
                  </a:cubicBezTo>
                  <a:cubicBezTo>
                    <a:pt x="246" y="617"/>
                    <a:pt x="237" y="613"/>
                    <a:pt x="231" y="613"/>
                  </a:cubicBezTo>
                  <a:cubicBezTo>
                    <a:pt x="226" y="613"/>
                    <a:pt x="222" y="616"/>
                    <a:pt x="223" y="619"/>
                  </a:cubicBezTo>
                  <a:cubicBezTo>
                    <a:pt x="224" y="630"/>
                    <a:pt x="219" y="634"/>
                    <a:pt x="214" y="634"/>
                  </a:cubicBezTo>
                  <a:cubicBezTo>
                    <a:pt x="210" y="634"/>
                    <a:pt x="207" y="632"/>
                    <a:pt x="205" y="629"/>
                  </a:cubicBezTo>
                  <a:cubicBezTo>
                    <a:pt x="202" y="626"/>
                    <a:pt x="200" y="624"/>
                    <a:pt x="198" y="624"/>
                  </a:cubicBezTo>
                  <a:cubicBezTo>
                    <a:pt x="195" y="624"/>
                    <a:pt x="193" y="626"/>
                    <a:pt x="191" y="630"/>
                  </a:cubicBezTo>
                  <a:cubicBezTo>
                    <a:pt x="191" y="624"/>
                    <a:pt x="188" y="619"/>
                    <a:pt x="185" y="619"/>
                  </a:cubicBezTo>
                  <a:cubicBezTo>
                    <a:pt x="184" y="619"/>
                    <a:pt x="182" y="620"/>
                    <a:pt x="181" y="623"/>
                  </a:cubicBezTo>
                  <a:cubicBezTo>
                    <a:pt x="181" y="623"/>
                    <a:pt x="176" y="623"/>
                    <a:pt x="181" y="632"/>
                  </a:cubicBezTo>
                  <a:lnTo>
                    <a:pt x="174" y="648"/>
                  </a:lnTo>
                  <a:cubicBezTo>
                    <a:pt x="179" y="648"/>
                    <a:pt x="179" y="657"/>
                    <a:pt x="180" y="665"/>
                  </a:cubicBezTo>
                  <a:cubicBezTo>
                    <a:pt x="181" y="668"/>
                    <a:pt x="179" y="669"/>
                    <a:pt x="177" y="669"/>
                  </a:cubicBezTo>
                  <a:cubicBezTo>
                    <a:pt x="171" y="669"/>
                    <a:pt x="158" y="660"/>
                    <a:pt x="150" y="642"/>
                  </a:cubicBezTo>
                  <a:lnTo>
                    <a:pt x="139" y="626"/>
                  </a:lnTo>
                  <a:lnTo>
                    <a:pt x="139" y="626"/>
                  </a:lnTo>
                  <a:cubicBezTo>
                    <a:pt x="140" y="634"/>
                    <a:pt x="141" y="643"/>
                    <a:pt x="141" y="643"/>
                  </a:cubicBezTo>
                  <a:cubicBezTo>
                    <a:pt x="140" y="643"/>
                    <a:pt x="139" y="643"/>
                    <a:pt x="138" y="643"/>
                  </a:cubicBezTo>
                  <a:cubicBezTo>
                    <a:pt x="134" y="643"/>
                    <a:pt x="131" y="642"/>
                    <a:pt x="131" y="635"/>
                  </a:cubicBezTo>
                  <a:cubicBezTo>
                    <a:pt x="130" y="627"/>
                    <a:pt x="130" y="627"/>
                    <a:pt x="125" y="627"/>
                  </a:cubicBezTo>
                  <a:cubicBezTo>
                    <a:pt x="125" y="627"/>
                    <a:pt x="121" y="627"/>
                    <a:pt x="121" y="636"/>
                  </a:cubicBezTo>
                  <a:cubicBezTo>
                    <a:pt x="122" y="646"/>
                    <a:pt x="123" y="650"/>
                    <a:pt x="122" y="650"/>
                  </a:cubicBezTo>
                  <a:cubicBezTo>
                    <a:pt x="121" y="650"/>
                    <a:pt x="120" y="648"/>
                    <a:pt x="117" y="645"/>
                  </a:cubicBezTo>
                  <a:cubicBezTo>
                    <a:pt x="114" y="637"/>
                    <a:pt x="111" y="633"/>
                    <a:pt x="109" y="633"/>
                  </a:cubicBezTo>
                  <a:cubicBezTo>
                    <a:pt x="107" y="633"/>
                    <a:pt x="105" y="637"/>
                    <a:pt x="103" y="646"/>
                  </a:cubicBezTo>
                  <a:cubicBezTo>
                    <a:pt x="104" y="655"/>
                    <a:pt x="105" y="659"/>
                    <a:pt x="104" y="659"/>
                  </a:cubicBezTo>
                  <a:cubicBezTo>
                    <a:pt x="103" y="659"/>
                    <a:pt x="102" y="655"/>
                    <a:pt x="98" y="646"/>
                  </a:cubicBezTo>
                  <a:cubicBezTo>
                    <a:pt x="98" y="639"/>
                    <a:pt x="93" y="630"/>
                    <a:pt x="89" y="630"/>
                  </a:cubicBezTo>
                  <a:cubicBezTo>
                    <a:pt x="89" y="630"/>
                    <a:pt x="89" y="630"/>
                    <a:pt x="88" y="630"/>
                  </a:cubicBezTo>
                  <a:lnTo>
                    <a:pt x="88" y="638"/>
                  </a:lnTo>
                  <a:cubicBezTo>
                    <a:pt x="90" y="648"/>
                    <a:pt x="88" y="653"/>
                    <a:pt x="86" y="653"/>
                  </a:cubicBezTo>
                  <a:cubicBezTo>
                    <a:pt x="84" y="653"/>
                    <a:pt x="82" y="651"/>
                    <a:pt x="80" y="647"/>
                  </a:cubicBezTo>
                  <a:cubicBezTo>
                    <a:pt x="80" y="643"/>
                    <a:pt x="79" y="642"/>
                    <a:pt x="76" y="642"/>
                  </a:cubicBezTo>
                  <a:cubicBezTo>
                    <a:pt x="74" y="642"/>
                    <a:pt x="70" y="644"/>
                    <a:pt x="66" y="648"/>
                  </a:cubicBezTo>
                  <a:cubicBezTo>
                    <a:pt x="63" y="649"/>
                    <a:pt x="61" y="649"/>
                    <a:pt x="59" y="649"/>
                  </a:cubicBezTo>
                  <a:cubicBezTo>
                    <a:pt x="55" y="649"/>
                    <a:pt x="52" y="647"/>
                    <a:pt x="51" y="642"/>
                  </a:cubicBezTo>
                  <a:cubicBezTo>
                    <a:pt x="51" y="633"/>
                    <a:pt x="50" y="629"/>
                    <a:pt x="50" y="629"/>
                  </a:cubicBezTo>
                  <a:cubicBezTo>
                    <a:pt x="49" y="629"/>
                    <a:pt x="48" y="633"/>
                    <a:pt x="47" y="642"/>
                  </a:cubicBezTo>
                  <a:cubicBezTo>
                    <a:pt x="44" y="646"/>
                    <a:pt x="43" y="649"/>
                    <a:pt x="41" y="649"/>
                  </a:cubicBezTo>
                  <a:cubicBezTo>
                    <a:pt x="40" y="649"/>
                    <a:pt x="37" y="647"/>
                    <a:pt x="32" y="643"/>
                  </a:cubicBezTo>
                  <a:cubicBezTo>
                    <a:pt x="30" y="639"/>
                    <a:pt x="29" y="637"/>
                    <a:pt x="28" y="637"/>
                  </a:cubicBezTo>
                  <a:cubicBezTo>
                    <a:pt x="27" y="637"/>
                    <a:pt x="26" y="639"/>
                    <a:pt x="23" y="644"/>
                  </a:cubicBezTo>
                  <a:cubicBezTo>
                    <a:pt x="24" y="661"/>
                    <a:pt x="25" y="669"/>
                    <a:pt x="30" y="669"/>
                  </a:cubicBezTo>
                  <a:cubicBezTo>
                    <a:pt x="34" y="669"/>
                    <a:pt x="34" y="669"/>
                    <a:pt x="36" y="676"/>
                  </a:cubicBezTo>
                  <a:cubicBezTo>
                    <a:pt x="36" y="676"/>
                    <a:pt x="31" y="678"/>
                    <a:pt x="27" y="678"/>
                  </a:cubicBezTo>
                  <a:cubicBezTo>
                    <a:pt x="19" y="678"/>
                    <a:pt x="12" y="682"/>
                    <a:pt x="9" y="688"/>
                  </a:cubicBezTo>
                  <a:cubicBezTo>
                    <a:pt x="1" y="696"/>
                    <a:pt x="1" y="708"/>
                    <a:pt x="5" y="708"/>
                  </a:cubicBezTo>
                  <a:cubicBezTo>
                    <a:pt x="6" y="708"/>
                    <a:pt x="8" y="707"/>
                    <a:pt x="10" y="706"/>
                  </a:cubicBezTo>
                  <a:lnTo>
                    <a:pt x="15" y="713"/>
                  </a:lnTo>
                  <a:cubicBezTo>
                    <a:pt x="16" y="726"/>
                    <a:pt x="19" y="732"/>
                    <a:pt x="21" y="732"/>
                  </a:cubicBezTo>
                  <a:cubicBezTo>
                    <a:pt x="24" y="732"/>
                    <a:pt x="25" y="726"/>
                    <a:pt x="24" y="712"/>
                  </a:cubicBezTo>
                  <a:cubicBezTo>
                    <a:pt x="23" y="698"/>
                    <a:pt x="23" y="692"/>
                    <a:pt x="23" y="692"/>
                  </a:cubicBezTo>
                  <a:lnTo>
                    <a:pt x="23" y="692"/>
                  </a:lnTo>
                  <a:cubicBezTo>
                    <a:pt x="24" y="692"/>
                    <a:pt x="26" y="696"/>
                    <a:pt x="29" y="703"/>
                  </a:cubicBezTo>
                  <a:cubicBezTo>
                    <a:pt x="30" y="720"/>
                    <a:pt x="34" y="720"/>
                    <a:pt x="39" y="720"/>
                  </a:cubicBezTo>
                  <a:cubicBezTo>
                    <a:pt x="40" y="720"/>
                    <a:pt x="41" y="720"/>
                    <a:pt x="42" y="720"/>
                  </a:cubicBezTo>
                  <a:cubicBezTo>
                    <a:pt x="43" y="720"/>
                    <a:pt x="44" y="721"/>
                    <a:pt x="45" y="728"/>
                  </a:cubicBezTo>
                  <a:cubicBezTo>
                    <a:pt x="46" y="736"/>
                    <a:pt x="50" y="744"/>
                    <a:pt x="55" y="744"/>
                  </a:cubicBezTo>
                  <a:cubicBezTo>
                    <a:pt x="55" y="744"/>
                    <a:pt x="55" y="744"/>
                    <a:pt x="56" y="744"/>
                  </a:cubicBezTo>
                  <a:cubicBezTo>
                    <a:pt x="60" y="744"/>
                    <a:pt x="60" y="744"/>
                    <a:pt x="59" y="736"/>
                  </a:cubicBezTo>
                  <a:cubicBezTo>
                    <a:pt x="57" y="732"/>
                    <a:pt x="57" y="730"/>
                    <a:pt x="59" y="730"/>
                  </a:cubicBezTo>
                  <a:cubicBezTo>
                    <a:pt x="61" y="730"/>
                    <a:pt x="66" y="734"/>
                    <a:pt x="69" y="743"/>
                  </a:cubicBezTo>
                  <a:cubicBezTo>
                    <a:pt x="72" y="746"/>
                    <a:pt x="73" y="749"/>
                    <a:pt x="74" y="749"/>
                  </a:cubicBezTo>
                  <a:cubicBezTo>
                    <a:pt x="75" y="749"/>
                    <a:pt x="74" y="745"/>
                    <a:pt x="74" y="735"/>
                  </a:cubicBezTo>
                  <a:cubicBezTo>
                    <a:pt x="73" y="726"/>
                    <a:pt x="75" y="721"/>
                    <a:pt x="78" y="721"/>
                  </a:cubicBezTo>
                  <a:cubicBezTo>
                    <a:pt x="81" y="721"/>
                    <a:pt x="84" y="725"/>
                    <a:pt x="87" y="734"/>
                  </a:cubicBezTo>
                  <a:lnTo>
                    <a:pt x="96" y="733"/>
                  </a:lnTo>
                  <a:cubicBezTo>
                    <a:pt x="102" y="733"/>
                    <a:pt x="101" y="724"/>
                    <a:pt x="99" y="715"/>
                  </a:cubicBezTo>
                  <a:cubicBezTo>
                    <a:pt x="99" y="705"/>
                    <a:pt x="99" y="701"/>
                    <a:pt x="100" y="701"/>
                  </a:cubicBezTo>
                  <a:cubicBezTo>
                    <a:pt x="100" y="701"/>
                    <a:pt x="102" y="703"/>
                    <a:pt x="104" y="707"/>
                  </a:cubicBezTo>
                  <a:cubicBezTo>
                    <a:pt x="107" y="711"/>
                    <a:pt x="110" y="717"/>
                    <a:pt x="110" y="722"/>
                  </a:cubicBezTo>
                  <a:cubicBezTo>
                    <a:pt x="110" y="729"/>
                    <a:pt x="113" y="731"/>
                    <a:pt x="116" y="731"/>
                  </a:cubicBezTo>
                  <a:cubicBezTo>
                    <a:pt x="117" y="731"/>
                    <a:pt x="119" y="731"/>
                    <a:pt x="120" y="730"/>
                  </a:cubicBezTo>
                  <a:cubicBezTo>
                    <a:pt x="124" y="730"/>
                    <a:pt x="134" y="729"/>
                    <a:pt x="133" y="721"/>
                  </a:cubicBezTo>
                  <a:cubicBezTo>
                    <a:pt x="133" y="719"/>
                    <a:pt x="133" y="718"/>
                    <a:pt x="133" y="718"/>
                  </a:cubicBezTo>
                  <a:lnTo>
                    <a:pt x="133" y="718"/>
                  </a:lnTo>
                  <a:cubicBezTo>
                    <a:pt x="133" y="718"/>
                    <a:pt x="133" y="724"/>
                    <a:pt x="134" y="729"/>
                  </a:cubicBezTo>
                  <a:cubicBezTo>
                    <a:pt x="137" y="729"/>
                    <a:pt x="139" y="733"/>
                    <a:pt x="139" y="733"/>
                  </a:cubicBezTo>
                  <a:cubicBezTo>
                    <a:pt x="139" y="733"/>
                    <a:pt x="139" y="732"/>
                    <a:pt x="139" y="729"/>
                  </a:cubicBezTo>
                  <a:lnTo>
                    <a:pt x="139" y="729"/>
                  </a:lnTo>
                  <a:cubicBezTo>
                    <a:pt x="139" y="729"/>
                    <a:pt x="143" y="729"/>
                    <a:pt x="153" y="736"/>
                  </a:cubicBezTo>
                  <a:cubicBezTo>
                    <a:pt x="155" y="737"/>
                    <a:pt x="157" y="738"/>
                    <a:pt x="158" y="738"/>
                  </a:cubicBezTo>
                  <a:cubicBezTo>
                    <a:pt x="167" y="738"/>
                    <a:pt x="173" y="723"/>
                    <a:pt x="160" y="710"/>
                  </a:cubicBezTo>
                  <a:lnTo>
                    <a:pt x="166" y="710"/>
                  </a:lnTo>
                  <a:cubicBezTo>
                    <a:pt x="170" y="709"/>
                    <a:pt x="169" y="701"/>
                    <a:pt x="169" y="701"/>
                  </a:cubicBezTo>
                  <a:cubicBezTo>
                    <a:pt x="168" y="692"/>
                    <a:pt x="174" y="692"/>
                    <a:pt x="178" y="692"/>
                  </a:cubicBezTo>
                  <a:lnTo>
                    <a:pt x="179" y="709"/>
                  </a:lnTo>
                  <a:cubicBezTo>
                    <a:pt x="178" y="724"/>
                    <a:pt x="181" y="733"/>
                    <a:pt x="184" y="733"/>
                  </a:cubicBezTo>
                  <a:cubicBezTo>
                    <a:pt x="186" y="733"/>
                    <a:pt x="188" y="728"/>
                    <a:pt x="189" y="717"/>
                  </a:cubicBezTo>
                  <a:lnTo>
                    <a:pt x="190" y="725"/>
                  </a:lnTo>
                  <a:cubicBezTo>
                    <a:pt x="190" y="729"/>
                    <a:pt x="192" y="731"/>
                    <a:pt x="194" y="731"/>
                  </a:cubicBezTo>
                  <a:cubicBezTo>
                    <a:pt x="196" y="731"/>
                    <a:pt x="200" y="728"/>
                    <a:pt x="204" y="724"/>
                  </a:cubicBezTo>
                  <a:cubicBezTo>
                    <a:pt x="208" y="724"/>
                    <a:pt x="212" y="706"/>
                    <a:pt x="212" y="698"/>
                  </a:cubicBezTo>
                  <a:cubicBezTo>
                    <a:pt x="211" y="689"/>
                    <a:pt x="215" y="689"/>
                    <a:pt x="215" y="689"/>
                  </a:cubicBezTo>
                  <a:cubicBezTo>
                    <a:pt x="220" y="689"/>
                    <a:pt x="220" y="689"/>
                    <a:pt x="221" y="697"/>
                  </a:cubicBezTo>
                  <a:cubicBezTo>
                    <a:pt x="221" y="705"/>
                    <a:pt x="224" y="709"/>
                    <a:pt x="227" y="709"/>
                  </a:cubicBezTo>
                  <a:cubicBezTo>
                    <a:pt x="230" y="709"/>
                    <a:pt x="233" y="705"/>
                    <a:pt x="234" y="696"/>
                  </a:cubicBezTo>
                  <a:lnTo>
                    <a:pt x="235" y="704"/>
                  </a:lnTo>
                  <a:cubicBezTo>
                    <a:pt x="236" y="710"/>
                    <a:pt x="239" y="715"/>
                    <a:pt x="247" y="715"/>
                  </a:cubicBezTo>
                  <a:cubicBezTo>
                    <a:pt x="251" y="715"/>
                    <a:pt x="257" y="714"/>
                    <a:pt x="264" y="710"/>
                  </a:cubicBezTo>
                  <a:cubicBezTo>
                    <a:pt x="271" y="710"/>
                    <a:pt x="277" y="709"/>
                    <a:pt x="282" y="709"/>
                  </a:cubicBezTo>
                  <a:cubicBezTo>
                    <a:pt x="291" y="709"/>
                    <a:pt x="297" y="711"/>
                    <a:pt x="298" y="716"/>
                  </a:cubicBezTo>
                  <a:cubicBezTo>
                    <a:pt x="298" y="717"/>
                    <a:pt x="299" y="718"/>
                    <a:pt x="300" y="718"/>
                  </a:cubicBezTo>
                  <a:cubicBezTo>
                    <a:pt x="304" y="718"/>
                    <a:pt x="317" y="702"/>
                    <a:pt x="323" y="688"/>
                  </a:cubicBezTo>
                  <a:cubicBezTo>
                    <a:pt x="324" y="694"/>
                    <a:pt x="326" y="696"/>
                    <a:pt x="332" y="696"/>
                  </a:cubicBezTo>
                  <a:cubicBezTo>
                    <a:pt x="334" y="696"/>
                    <a:pt x="336" y="696"/>
                    <a:pt x="338" y="696"/>
                  </a:cubicBezTo>
                  <a:cubicBezTo>
                    <a:pt x="342" y="695"/>
                    <a:pt x="345" y="695"/>
                    <a:pt x="347" y="695"/>
                  </a:cubicBezTo>
                  <a:cubicBezTo>
                    <a:pt x="352" y="695"/>
                    <a:pt x="352" y="697"/>
                    <a:pt x="353" y="702"/>
                  </a:cubicBezTo>
                  <a:cubicBezTo>
                    <a:pt x="351" y="711"/>
                    <a:pt x="350" y="716"/>
                    <a:pt x="351" y="716"/>
                  </a:cubicBezTo>
                  <a:cubicBezTo>
                    <a:pt x="352" y="716"/>
                    <a:pt x="354" y="711"/>
                    <a:pt x="358" y="702"/>
                  </a:cubicBezTo>
                  <a:cubicBezTo>
                    <a:pt x="359" y="695"/>
                    <a:pt x="362" y="692"/>
                    <a:pt x="365" y="692"/>
                  </a:cubicBezTo>
                  <a:cubicBezTo>
                    <a:pt x="370" y="692"/>
                    <a:pt x="376" y="699"/>
                    <a:pt x="377" y="709"/>
                  </a:cubicBezTo>
                  <a:cubicBezTo>
                    <a:pt x="377" y="715"/>
                    <a:pt x="380" y="716"/>
                    <a:pt x="385" y="716"/>
                  </a:cubicBezTo>
                  <a:cubicBezTo>
                    <a:pt x="387" y="716"/>
                    <a:pt x="390" y="716"/>
                    <a:pt x="392" y="716"/>
                  </a:cubicBezTo>
                  <a:cubicBezTo>
                    <a:pt x="396" y="707"/>
                    <a:pt x="405" y="707"/>
                    <a:pt x="415" y="706"/>
                  </a:cubicBezTo>
                  <a:cubicBezTo>
                    <a:pt x="428" y="704"/>
                    <a:pt x="428" y="704"/>
                    <a:pt x="427" y="688"/>
                  </a:cubicBezTo>
                  <a:cubicBezTo>
                    <a:pt x="425" y="671"/>
                    <a:pt x="429" y="670"/>
                    <a:pt x="439" y="669"/>
                  </a:cubicBezTo>
                  <a:cubicBezTo>
                    <a:pt x="444" y="669"/>
                    <a:pt x="448" y="669"/>
                    <a:pt x="449" y="676"/>
                  </a:cubicBezTo>
                  <a:cubicBezTo>
                    <a:pt x="449" y="676"/>
                    <a:pt x="455" y="684"/>
                    <a:pt x="460" y="684"/>
                  </a:cubicBezTo>
                  <a:cubicBezTo>
                    <a:pt x="460" y="684"/>
                    <a:pt x="461" y="684"/>
                    <a:pt x="462" y="684"/>
                  </a:cubicBezTo>
                  <a:cubicBezTo>
                    <a:pt x="466" y="684"/>
                    <a:pt x="469" y="685"/>
                    <a:pt x="470" y="692"/>
                  </a:cubicBezTo>
                  <a:cubicBezTo>
                    <a:pt x="473" y="696"/>
                    <a:pt x="477" y="699"/>
                    <a:pt x="482" y="699"/>
                  </a:cubicBezTo>
                  <a:cubicBezTo>
                    <a:pt x="483" y="699"/>
                    <a:pt x="484" y="699"/>
                    <a:pt x="484" y="699"/>
                  </a:cubicBezTo>
                  <a:cubicBezTo>
                    <a:pt x="487" y="699"/>
                    <a:pt x="489" y="699"/>
                    <a:pt x="491" y="699"/>
                  </a:cubicBezTo>
                  <a:cubicBezTo>
                    <a:pt x="498" y="699"/>
                    <a:pt x="504" y="700"/>
                    <a:pt x="504" y="706"/>
                  </a:cubicBezTo>
                  <a:cubicBezTo>
                    <a:pt x="509" y="706"/>
                    <a:pt x="509" y="706"/>
                    <a:pt x="508" y="697"/>
                  </a:cubicBezTo>
                  <a:cubicBezTo>
                    <a:pt x="507" y="691"/>
                    <a:pt x="509" y="684"/>
                    <a:pt x="519" y="684"/>
                  </a:cubicBezTo>
                  <a:cubicBezTo>
                    <a:pt x="522" y="684"/>
                    <a:pt x="526" y="685"/>
                    <a:pt x="530" y="687"/>
                  </a:cubicBezTo>
                  <a:cubicBezTo>
                    <a:pt x="539" y="685"/>
                    <a:pt x="554" y="684"/>
                    <a:pt x="553" y="675"/>
                  </a:cubicBezTo>
                  <a:cubicBezTo>
                    <a:pt x="557" y="675"/>
                    <a:pt x="557" y="675"/>
                    <a:pt x="558" y="683"/>
                  </a:cubicBezTo>
                  <a:cubicBezTo>
                    <a:pt x="559" y="692"/>
                    <a:pt x="562" y="696"/>
                    <a:pt x="565" y="696"/>
                  </a:cubicBezTo>
                  <a:cubicBezTo>
                    <a:pt x="569" y="696"/>
                    <a:pt x="573" y="691"/>
                    <a:pt x="577" y="682"/>
                  </a:cubicBezTo>
                  <a:cubicBezTo>
                    <a:pt x="577" y="677"/>
                    <a:pt x="578" y="675"/>
                    <a:pt x="580" y="675"/>
                  </a:cubicBezTo>
                  <a:cubicBezTo>
                    <a:pt x="581" y="675"/>
                    <a:pt x="584" y="677"/>
                    <a:pt x="586" y="681"/>
                  </a:cubicBezTo>
                  <a:cubicBezTo>
                    <a:pt x="586" y="681"/>
                    <a:pt x="591" y="681"/>
                    <a:pt x="594" y="672"/>
                  </a:cubicBezTo>
                  <a:cubicBezTo>
                    <a:pt x="597" y="667"/>
                    <a:pt x="598" y="665"/>
                    <a:pt x="600" y="665"/>
                  </a:cubicBezTo>
                  <a:cubicBezTo>
                    <a:pt x="602" y="665"/>
                    <a:pt x="604" y="667"/>
                    <a:pt x="609" y="670"/>
                  </a:cubicBezTo>
                  <a:cubicBezTo>
                    <a:pt x="610" y="676"/>
                    <a:pt x="612" y="678"/>
                    <a:pt x="615" y="678"/>
                  </a:cubicBezTo>
                  <a:cubicBezTo>
                    <a:pt x="617" y="678"/>
                    <a:pt x="618" y="678"/>
                    <a:pt x="619" y="678"/>
                  </a:cubicBezTo>
                  <a:cubicBezTo>
                    <a:pt x="625" y="672"/>
                    <a:pt x="649" y="667"/>
                    <a:pt x="667" y="667"/>
                  </a:cubicBezTo>
                  <a:cubicBezTo>
                    <a:pt x="675" y="667"/>
                    <a:pt x="682" y="668"/>
                    <a:pt x="684" y="671"/>
                  </a:cubicBezTo>
                  <a:cubicBezTo>
                    <a:pt x="688" y="662"/>
                    <a:pt x="688" y="662"/>
                    <a:pt x="693" y="662"/>
                  </a:cubicBezTo>
                  <a:cubicBezTo>
                    <a:pt x="695" y="668"/>
                    <a:pt x="697" y="671"/>
                    <a:pt x="699" y="671"/>
                  </a:cubicBezTo>
                  <a:cubicBezTo>
                    <a:pt x="701" y="671"/>
                    <a:pt x="702" y="663"/>
                    <a:pt x="701" y="653"/>
                  </a:cubicBezTo>
                  <a:lnTo>
                    <a:pt x="692" y="653"/>
                  </a:lnTo>
                  <a:cubicBezTo>
                    <a:pt x="691" y="645"/>
                    <a:pt x="693" y="641"/>
                    <a:pt x="697" y="641"/>
                  </a:cubicBezTo>
                  <a:cubicBezTo>
                    <a:pt x="700" y="641"/>
                    <a:pt x="705" y="647"/>
                    <a:pt x="706" y="661"/>
                  </a:cubicBezTo>
                  <a:cubicBezTo>
                    <a:pt x="710" y="668"/>
                    <a:pt x="711" y="672"/>
                    <a:pt x="713" y="672"/>
                  </a:cubicBezTo>
                  <a:cubicBezTo>
                    <a:pt x="714" y="672"/>
                    <a:pt x="715" y="668"/>
                    <a:pt x="716" y="660"/>
                  </a:cubicBezTo>
                  <a:cubicBezTo>
                    <a:pt x="718" y="651"/>
                    <a:pt x="719" y="646"/>
                    <a:pt x="722" y="646"/>
                  </a:cubicBezTo>
                  <a:cubicBezTo>
                    <a:pt x="724" y="646"/>
                    <a:pt x="727" y="650"/>
                    <a:pt x="730" y="659"/>
                  </a:cubicBezTo>
                  <a:cubicBezTo>
                    <a:pt x="731" y="667"/>
                    <a:pt x="732" y="671"/>
                    <a:pt x="732" y="671"/>
                  </a:cubicBezTo>
                  <a:cubicBezTo>
                    <a:pt x="733" y="671"/>
                    <a:pt x="733" y="667"/>
                    <a:pt x="734" y="657"/>
                  </a:cubicBezTo>
                  <a:cubicBezTo>
                    <a:pt x="738" y="638"/>
                    <a:pt x="743" y="626"/>
                    <a:pt x="748" y="626"/>
                  </a:cubicBezTo>
                  <a:cubicBezTo>
                    <a:pt x="752" y="626"/>
                    <a:pt x="755" y="632"/>
                    <a:pt x="757" y="647"/>
                  </a:cubicBezTo>
                  <a:cubicBezTo>
                    <a:pt x="759" y="663"/>
                    <a:pt x="764" y="671"/>
                    <a:pt x="768" y="671"/>
                  </a:cubicBezTo>
                  <a:cubicBezTo>
                    <a:pt x="769" y="671"/>
                    <a:pt x="769" y="671"/>
                    <a:pt x="769" y="671"/>
                  </a:cubicBezTo>
                  <a:cubicBezTo>
                    <a:pt x="774" y="671"/>
                    <a:pt x="773" y="662"/>
                    <a:pt x="773" y="654"/>
                  </a:cubicBezTo>
                  <a:cubicBezTo>
                    <a:pt x="769" y="645"/>
                    <a:pt x="769" y="641"/>
                    <a:pt x="770" y="641"/>
                  </a:cubicBezTo>
                  <a:cubicBezTo>
                    <a:pt x="772" y="641"/>
                    <a:pt x="776" y="645"/>
                    <a:pt x="782" y="653"/>
                  </a:cubicBezTo>
                  <a:cubicBezTo>
                    <a:pt x="790" y="665"/>
                    <a:pt x="797" y="671"/>
                    <a:pt x="803" y="671"/>
                  </a:cubicBezTo>
                  <a:cubicBezTo>
                    <a:pt x="809" y="671"/>
                    <a:pt x="814" y="666"/>
                    <a:pt x="820" y="657"/>
                  </a:cubicBezTo>
                  <a:cubicBezTo>
                    <a:pt x="828" y="647"/>
                    <a:pt x="836" y="642"/>
                    <a:pt x="840" y="642"/>
                  </a:cubicBezTo>
                  <a:cubicBezTo>
                    <a:pt x="844" y="642"/>
                    <a:pt x="844" y="647"/>
                    <a:pt x="839" y="655"/>
                  </a:cubicBezTo>
                  <a:cubicBezTo>
                    <a:pt x="834" y="666"/>
                    <a:pt x="832" y="670"/>
                    <a:pt x="833" y="670"/>
                  </a:cubicBezTo>
                  <a:cubicBezTo>
                    <a:pt x="834" y="670"/>
                    <a:pt x="836" y="668"/>
                    <a:pt x="840" y="664"/>
                  </a:cubicBezTo>
                  <a:lnTo>
                    <a:pt x="862" y="661"/>
                  </a:lnTo>
                  <a:cubicBezTo>
                    <a:pt x="868" y="661"/>
                    <a:pt x="871" y="652"/>
                    <a:pt x="870" y="643"/>
                  </a:cubicBezTo>
                  <a:lnTo>
                    <a:pt x="870" y="643"/>
                  </a:lnTo>
                  <a:cubicBezTo>
                    <a:pt x="874" y="653"/>
                    <a:pt x="879" y="660"/>
                    <a:pt x="885" y="660"/>
                  </a:cubicBezTo>
                  <a:cubicBezTo>
                    <a:pt x="888" y="660"/>
                    <a:pt x="892" y="657"/>
                    <a:pt x="895" y="650"/>
                  </a:cubicBezTo>
                  <a:lnTo>
                    <a:pt x="904" y="648"/>
                  </a:lnTo>
                  <a:cubicBezTo>
                    <a:pt x="908" y="647"/>
                    <a:pt x="908" y="647"/>
                    <a:pt x="912" y="638"/>
                  </a:cubicBezTo>
                  <a:cubicBezTo>
                    <a:pt x="913" y="636"/>
                    <a:pt x="914" y="635"/>
                    <a:pt x="916" y="635"/>
                  </a:cubicBezTo>
                  <a:cubicBezTo>
                    <a:pt x="919" y="635"/>
                    <a:pt x="923" y="641"/>
                    <a:pt x="927" y="646"/>
                  </a:cubicBezTo>
                  <a:cubicBezTo>
                    <a:pt x="931" y="652"/>
                    <a:pt x="935" y="657"/>
                    <a:pt x="937" y="657"/>
                  </a:cubicBezTo>
                  <a:cubicBezTo>
                    <a:pt x="937" y="657"/>
                    <a:pt x="938" y="656"/>
                    <a:pt x="937" y="653"/>
                  </a:cubicBezTo>
                  <a:cubicBezTo>
                    <a:pt x="936" y="645"/>
                    <a:pt x="944" y="635"/>
                    <a:pt x="949" y="626"/>
                  </a:cubicBezTo>
                  <a:cubicBezTo>
                    <a:pt x="950" y="623"/>
                    <a:pt x="951" y="622"/>
                    <a:pt x="952" y="622"/>
                  </a:cubicBezTo>
                  <a:cubicBezTo>
                    <a:pt x="955" y="622"/>
                    <a:pt x="957" y="628"/>
                    <a:pt x="954" y="634"/>
                  </a:cubicBezTo>
                  <a:cubicBezTo>
                    <a:pt x="955" y="643"/>
                    <a:pt x="955" y="643"/>
                    <a:pt x="966" y="651"/>
                  </a:cubicBezTo>
                  <a:cubicBezTo>
                    <a:pt x="970" y="650"/>
                    <a:pt x="979" y="648"/>
                    <a:pt x="978" y="641"/>
                  </a:cubicBezTo>
                  <a:cubicBezTo>
                    <a:pt x="977" y="635"/>
                    <a:pt x="987" y="632"/>
                    <a:pt x="997" y="632"/>
                  </a:cubicBezTo>
                  <a:cubicBezTo>
                    <a:pt x="1003" y="632"/>
                    <a:pt x="1008" y="633"/>
                    <a:pt x="1010" y="636"/>
                  </a:cubicBezTo>
                  <a:lnTo>
                    <a:pt x="1020" y="635"/>
                  </a:lnTo>
                  <a:cubicBezTo>
                    <a:pt x="1025" y="635"/>
                    <a:pt x="1028" y="626"/>
                    <a:pt x="1033" y="625"/>
                  </a:cubicBezTo>
                  <a:cubicBezTo>
                    <a:pt x="1033" y="625"/>
                    <a:pt x="1037" y="625"/>
                    <a:pt x="1042" y="616"/>
                  </a:cubicBezTo>
                  <a:cubicBezTo>
                    <a:pt x="1043" y="616"/>
                    <a:pt x="1044" y="615"/>
                    <a:pt x="1045" y="615"/>
                  </a:cubicBezTo>
                  <a:cubicBezTo>
                    <a:pt x="1048" y="615"/>
                    <a:pt x="1051" y="617"/>
                    <a:pt x="1052" y="623"/>
                  </a:cubicBezTo>
                  <a:cubicBezTo>
                    <a:pt x="1053" y="614"/>
                    <a:pt x="1054" y="610"/>
                    <a:pt x="1055" y="610"/>
                  </a:cubicBezTo>
                  <a:cubicBezTo>
                    <a:pt x="1056" y="610"/>
                    <a:pt x="1057" y="614"/>
                    <a:pt x="1061" y="623"/>
                  </a:cubicBezTo>
                  <a:cubicBezTo>
                    <a:pt x="1062" y="631"/>
                    <a:pt x="1063" y="635"/>
                    <a:pt x="1063" y="635"/>
                  </a:cubicBezTo>
                  <a:cubicBezTo>
                    <a:pt x="1064" y="635"/>
                    <a:pt x="1064" y="631"/>
                    <a:pt x="1065" y="621"/>
                  </a:cubicBezTo>
                  <a:cubicBezTo>
                    <a:pt x="1068" y="617"/>
                    <a:pt x="1069" y="615"/>
                    <a:pt x="1070" y="615"/>
                  </a:cubicBezTo>
                  <a:cubicBezTo>
                    <a:pt x="1071" y="615"/>
                    <a:pt x="1073" y="617"/>
                    <a:pt x="1075" y="620"/>
                  </a:cubicBezTo>
                  <a:cubicBezTo>
                    <a:pt x="1076" y="625"/>
                    <a:pt x="1077" y="627"/>
                    <a:pt x="1078" y="627"/>
                  </a:cubicBezTo>
                  <a:cubicBezTo>
                    <a:pt x="1080" y="627"/>
                    <a:pt x="1081" y="624"/>
                    <a:pt x="1080" y="620"/>
                  </a:cubicBezTo>
                  <a:cubicBezTo>
                    <a:pt x="1081" y="609"/>
                    <a:pt x="1087" y="601"/>
                    <a:pt x="1092" y="601"/>
                  </a:cubicBezTo>
                  <a:cubicBezTo>
                    <a:pt x="1094" y="601"/>
                    <a:pt x="1096" y="603"/>
                    <a:pt x="1097" y="609"/>
                  </a:cubicBezTo>
                  <a:cubicBezTo>
                    <a:pt x="1097" y="609"/>
                    <a:pt x="1102" y="609"/>
                    <a:pt x="1106" y="600"/>
                  </a:cubicBezTo>
                  <a:cubicBezTo>
                    <a:pt x="1107" y="591"/>
                    <a:pt x="1107" y="587"/>
                    <a:pt x="1108" y="587"/>
                  </a:cubicBezTo>
                  <a:cubicBezTo>
                    <a:pt x="1109" y="587"/>
                    <a:pt x="1109" y="591"/>
                    <a:pt x="1110" y="599"/>
                  </a:cubicBezTo>
                  <a:cubicBezTo>
                    <a:pt x="1113" y="607"/>
                    <a:pt x="1116" y="611"/>
                    <a:pt x="1118" y="611"/>
                  </a:cubicBezTo>
                  <a:cubicBezTo>
                    <a:pt x="1121" y="611"/>
                    <a:pt x="1123" y="607"/>
                    <a:pt x="1124" y="598"/>
                  </a:cubicBezTo>
                  <a:cubicBezTo>
                    <a:pt x="1124" y="598"/>
                    <a:pt x="1126" y="594"/>
                    <a:pt x="1129" y="594"/>
                  </a:cubicBezTo>
                  <a:cubicBezTo>
                    <a:pt x="1130" y="594"/>
                    <a:pt x="1132" y="594"/>
                    <a:pt x="1134" y="597"/>
                  </a:cubicBezTo>
                  <a:cubicBezTo>
                    <a:pt x="1139" y="600"/>
                    <a:pt x="1149" y="603"/>
                    <a:pt x="1157" y="603"/>
                  </a:cubicBezTo>
                  <a:cubicBezTo>
                    <a:pt x="1164" y="603"/>
                    <a:pt x="1170" y="601"/>
                    <a:pt x="1166" y="592"/>
                  </a:cubicBezTo>
                  <a:lnTo>
                    <a:pt x="1175" y="591"/>
                  </a:lnTo>
                  <a:cubicBezTo>
                    <a:pt x="1180" y="595"/>
                    <a:pt x="1183" y="596"/>
                    <a:pt x="1186" y="596"/>
                  </a:cubicBezTo>
                  <a:cubicBezTo>
                    <a:pt x="1189" y="596"/>
                    <a:pt x="1192" y="594"/>
                    <a:pt x="1194" y="589"/>
                  </a:cubicBezTo>
                  <a:lnTo>
                    <a:pt x="1198" y="580"/>
                  </a:lnTo>
                  <a:cubicBezTo>
                    <a:pt x="1199" y="588"/>
                    <a:pt x="1204" y="596"/>
                    <a:pt x="1208" y="596"/>
                  </a:cubicBezTo>
                  <a:cubicBezTo>
                    <a:pt x="1208" y="596"/>
                    <a:pt x="1209" y="596"/>
                    <a:pt x="1209" y="596"/>
                  </a:cubicBezTo>
                  <a:cubicBezTo>
                    <a:pt x="1213" y="596"/>
                    <a:pt x="1213" y="596"/>
                    <a:pt x="1212" y="587"/>
                  </a:cubicBezTo>
                  <a:cubicBezTo>
                    <a:pt x="1207" y="579"/>
                    <a:pt x="1211" y="579"/>
                    <a:pt x="1216" y="578"/>
                  </a:cubicBezTo>
                  <a:cubicBezTo>
                    <a:pt x="1221" y="578"/>
                    <a:pt x="1227" y="586"/>
                    <a:pt x="1228" y="593"/>
                  </a:cubicBezTo>
                  <a:lnTo>
                    <a:pt x="1232" y="593"/>
                  </a:lnTo>
                  <a:cubicBezTo>
                    <a:pt x="1231" y="583"/>
                    <a:pt x="1232" y="579"/>
                    <a:pt x="1234" y="579"/>
                  </a:cubicBezTo>
                  <a:cubicBezTo>
                    <a:pt x="1234" y="579"/>
                    <a:pt x="1235" y="581"/>
                    <a:pt x="1236" y="584"/>
                  </a:cubicBezTo>
                  <a:cubicBezTo>
                    <a:pt x="1239" y="589"/>
                    <a:pt x="1243" y="591"/>
                    <a:pt x="1248" y="591"/>
                  </a:cubicBezTo>
                  <a:cubicBezTo>
                    <a:pt x="1249" y="591"/>
                    <a:pt x="1250" y="591"/>
                    <a:pt x="1250" y="591"/>
                  </a:cubicBezTo>
                  <a:cubicBezTo>
                    <a:pt x="1250" y="588"/>
                    <a:pt x="1251" y="587"/>
                    <a:pt x="1251" y="587"/>
                  </a:cubicBezTo>
                  <a:cubicBezTo>
                    <a:pt x="1253" y="587"/>
                    <a:pt x="1254" y="590"/>
                    <a:pt x="1250" y="591"/>
                  </a:cubicBezTo>
                  <a:lnTo>
                    <a:pt x="1252" y="599"/>
                  </a:lnTo>
                  <a:cubicBezTo>
                    <a:pt x="1254" y="601"/>
                    <a:pt x="1255" y="602"/>
                    <a:pt x="1256" y="602"/>
                  </a:cubicBezTo>
                  <a:cubicBezTo>
                    <a:pt x="1258" y="602"/>
                    <a:pt x="1257" y="596"/>
                    <a:pt x="1256" y="590"/>
                  </a:cubicBezTo>
                  <a:lnTo>
                    <a:pt x="1265" y="589"/>
                  </a:lnTo>
                  <a:cubicBezTo>
                    <a:pt x="1270" y="589"/>
                    <a:pt x="1274" y="588"/>
                    <a:pt x="1268" y="580"/>
                  </a:cubicBezTo>
                  <a:cubicBezTo>
                    <a:pt x="1267" y="572"/>
                    <a:pt x="1266" y="563"/>
                    <a:pt x="1271" y="563"/>
                  </a:cubicBezTo>
                  <a:cubicBezTo>
                    <a:pt x="1270" y="560"/>
                    <a:pt x="1271" y="559"/>
                    <a:pt x="1271" y="559"/>
                  </a:cubicBezTo>
                  <a:cubicBezTo>
                    <a:pt x="1272" y="559"/>
                    <a:pt x="1274" y="562"/>
                    <a:pt x="1271" y="563"/>
                  </a:cubicBezTo>
                  <a:cubicBezTo>
                    <a:pt x="1272" y="571"/>
                    <a:pt x="1273" y="579"/>
                    <a:pt x="1277" y="579"/>
                  </a:cubicBezTo>
                  <a:cubicBezTo>
                    <a:pt x="1277" y="579"/>
                    <a:pt x="1277" y="579"/>
                    <a:pt x="1277" y="579"/>
                  </a:cubicBezTo>
                  <a:cubicBezTo>
                    <a:pt x="1282" y="579"/>
                    <a:pt x="1283" y="587"/>
                    <a:pt x="1283" y="587"/>
                  </a:cubicBezTo>
                  <a:cubicBezTo>
                    <a:pt x="1282" y="594"/>
                    <a:pt x="1284" y="596"/>
                    <a:pt x="1287" y="596"/>
                  </a:cubicBezTo>
                  <a:cubicBezTo>
                    <a:pt x="1292" y="596"/>
                    <a:pt x="1300" y="590"/>
                    <a:pt x="1302" y="584"/>
                  </a:cubicBezTo>
                  <a:cubicBezTo>
                    <a:pt x="1306" y="575"/>
                    <a:pt x="1308" y="570"/>
                    <a:pt x="1311" y="570"/>
                  </a:cubicBezTo>
                  <a:cubicBezTo>
                    <a:pt x="1313" y="570"/>
                    <a:pt x="1314" y="575"/>
                    <a:pt x="1316" y="583"/>
                  </a:cubicBezTo>
                  <a:cubicBezTo>
                    <a:pt x="1316" y="588"/>
                    <a:pt x="1317" y="590"/>
                    <a:pt x="1318" y="590"/>
                  </a:cubicBezTo>
                  <a:cubicBezTo>
                    <a:pt x="1321" y="590"/>
                    <a:pt x="1326" y="574"/>
                    <a:pt x="1327" y="555"/>
                  </a:cubicBezTo>
                  <a:lnTo>
                    <a:pt x="1328" y="529"/>
                  </a:lnTo>
                  <a:lnTo>
                    <a:pt x="1331" y="555"/>
                  </a:lnTo>
                  <a:cubicBezTo>
                    <a:pt x="1336" y="574"/>
                    <a:pt x="1339" y="582"/>
                    <a:pt x="1342" y="582"/>
                  </a:cubicBezTo>
                  <a:cubicBezTo>
                    <a:pt x="1344" y="582"/>
                    <a:pt x="1347" y="578"/>
                    <a:pt x="1353" y="570"/>
                  </a:cubicBezTo>
                  <a:cubicBezTo>
                    <a:pt x="1357" y="565"/>
                    <a:pt x="1359" y="562"/>
                    <a:pt x="1360" y="562"/>
                  </a:cubicBezTo>
                  <a:cubicBezTo>
                    <a:pt x="1361" y="562"/>
                    <a:pt x="1361" y="564"/>
                    <a:pt x="1361" y="569"/>
                  </a:cubicBezTo>
                  <a:cubicBezTo>
                    <a:pt x="1362" y="574"/>
                    <a:pt x="1364" y="576"/>
                    <a:pt x="1370" y="576"/>
                  </a:cubicBezTo>
                  <a:cubicBezTo>
                    <a:pt x="1373" y="576"/>
                    <a:pt x="1377" y="575"/>
                    <a:pt x="1382" y="574"/>
                  </a:cubicBezTo>
                  <a:cubicBezTo>
                    <a:pt x="1395" y="573"/>
                    <a:pt x="1400" y="572"/>
                    <a:pt x="1399" y="564"/>
                  </a:cubicBezTo>
                  <a:lnTo>
                    <a:pt x="1407" y="562"/>
                  </a:lnTo>
                  <a:cubicBezTo>
                    <a:pt x="1410" y="568"/>
                    <a:pt x="1413" y="571"/>
                    <a:pt x="1415" y="571"/>
                  </a:cubicBezTo>
                  <a:cubicBezTo>
                    <a:pt x="1419" y="571"/>
                    <a:pt x="1421" y="563"/>
                    <a:pt x="1416" y="553"/>
                  </a:cubicBezTo>
                  <a:lnTo>
                    <a:pt x="1425" y="552"/>
                  </a:lnTo>
                  <a:lnTo>
                    <a:pt x="1427" y="560"/>
                  </a:lnTo>
                  <a:cubicBezTo>
                    <a:pt x="1427" y="565"/>
                    <a:pt x="1430" y="567"/>
                    <a:pt x="1439" y="567"/>
                  </a:cubicBezTo>
                  <a:cubicBezTo>
                    <a:pt x="1446" y="567"/>
                    <a:pt x="1457" y="565"/>
                    <a:pt x="1474" y="563"/>
                  </a:cubicBezTo>
                  <a:cubicBezTo>
                    <a:pt x="1516" y="558"/>
                    <a:pt x="1521" y="556"/>
                    <a:pt x="1519" y="540"/>
                  </a:cubicBezTo>
                  <a:cubicBezTo>
                    <a:pt x="1520" y="530"/>
                    <a:pt x="1521" y="526"/>
                    <a:pt x="1523" y="526"/>
                  </a:cubicBezTo>
                  <a:cubicBezTo>
                    <a:pt x="1525" y="526"/>
                    <a:pt x="1526" y="530"/>
                    <a:pt x="1528" y="538"/>
                  </a:cubicBezTo>
                  <a:cubicBezTo>
                    <a:pt x="1528" y="544"/>
                    <a:pt x="1531" y="550"/>
                    <a:pt x="1533" y="550"/>
                  </a:cubicBezTo>
                  <a:cubicBezTo>
                    <a:pt x="1533" y="550"/>
                    <a:pt x="1533" y="549"/>
                    <a:pt x="1533" y="546"/>
                  </a:cubicBezTo>
                  <a:cubicBezTo>
                    <a:pt x="1534" y="546"/>
                    <a:pt x="1535" y="546"/>
                    <a:pt x="1535" y="546"/>
                  </a:cubicBezTo>
                  <a:cubicBezTo>
                    <a:pt x="1540" y="546"/>
                    <a:pt x="1545" y="549"/>
                    <a:pt x="1549" y="553"/>
                  </a:cubicBezTo>
                  <a:cubicBezTo>
                    <a:pt x="1555" y="559"/>
                    <a:pt x="1559" y="561"/>
                    <a:pt x="1562" y="561"/>
                  </a:cubicBezTo>
                  <a:cubicBezTo>
                    <a:pt x="1566" y="561"/>
                    <a:pt x="1567" y="555"/>
                    <a:pt x="1567" y="550"/>
                  </a:cubicBezTo>
                  <a:cubicBezTo>
                    <a:pt x="1564" y="543"/>
                    <a:pt x="1563" y="541"/>
                    <a:pt x="1564" y="541"/>
                  </a:cubicBezTo>
                  <a:lnTo>
                    <a:pt x="1564" y="541"/>
                  </a:lnTo>
                  <a:cubicBezTo>
                    <a:pt x="1565" y="541"/>
                    <a:pt x="1568" y="545"/>
                    <a:pt x="1571" y="550"/>
                  </a:cubicBezTo>
                  <a:cubicBezTo>
                    <a:pt x="1576" y="555"/>
                    <a:pt x="1580" y="560"/>
                    <a:pt x="1582" y="560"/>
                  </a:cubicBezTo>
                  <a:cubicBezTo>
                    <a:pt x="1583" y="560"/>
                    <a:pt x="1583" y="559"/>
                    <a:pt x="1582" y="556"/>
                  </a:cubicBezTo>
                  <a:cubicBezTo>
                    <a:pt x="1585" y="551"/>
                    <a:pt x="1596" y="544"/>
                    <a:pt x="1605" y="544"/>
                  </a:cubicBezTo>
                  <a:cubicBezTo>
                    <a:pt x="1610" y="544"/>
                    <a:pt x="1614" y="546"/>
                    <a:pt x="1615" y="552"/>
                  </a:cubicBezTo>
                  <a:lnTo>
                    <a:pt x="1624" y="551"/>
                  </a:lnTo>
                  <a:cubicBezTo>
                    <a:pt x="1623" y="543"/>
                    <a:pt x="1632" y="541"/>
                    <a:pt x="1641" y="540"/>
                  </a:cubicBezTo>
                  <a:cubicBezTo>
                    <a:pt x="1644" y="539"/>
                    <a:pt x="1646" y="539"/>
                    <a:pt x="1648" y="539"/>
                  </a:cubicBezTo>
                  <a:cubicBezTo>
                    <a:pt x="1653" y="539"/>
                    <a:pt x="1656" y="541"/>
                    <a:pt x="1657" y="546"/>
                  </a:cubicBezTo>
                  <a:cubicBezTo>
                    <a:pt x="1655" y="551"/>
                    <a:pt x="1655" y="553"/>
                    <a:pt x="1657" y="553"/>
                  </a:cubicBezTo>
                  <a:cubicBezTo>
                    <a:pt x="1658" y="553"/>
                    <a:pt x="1661" y="550"/>
                    <a:pt x="1665" y="545"/>
                  </a:cubicBezTo>
                  <a:cubicBezTo>
                    <a:pt x="1670" y="544"/>
                    <a:pt x="1672" y="527"/>
                    <a:pt x="1678" y="526"/>
                  </a:cubicBezTo>
                  <a:cubicBezTo>
                    <a:pt x="1676" y="518"/>
                    <a:pt x="1679" y="509"/>
                    <a:pt x="1685" y="508"/>
                  </a:cubicBezTo>
                  <a:lnTo>
                    <a:pt x="1686" y="517"/>
                  </a:lnTo>
                  <a:lnTo>
                    <a:pt x="1688" y="534"/>
                  </a:lnTo>
                  <a:cubicBezTo>
                    <a:pt x="1692" y="533"/>
                    <a:pt x="1697" y="533"/>
                    <a:pt x="1696" y="524"/>
                  </a:cubicBezTo>
                  <a:lnTo>
                    <a:pt x="1696" y="524"/>
                  </a:lnTo>
                  <a:cubicBezTo>
                    <a:pt x="1699" y="529"/>
                    <a:pt x="1703" y="530"/>
                    <a:pt x="1707" y="530"/>
                  </a:cubicBezTo>
                  <a:cubicBezTo>
                    <a:pt x="1710" y="530"/>
                    <a:pt x="1712" y="530"/>
                    <a:pt x="1716" y="529"/>
                  </a:cubicBezTo>
                  <a:cubicBezTo>
                    <a:pt x="1725" y="528"/>
                    <a:pt x="1734" y="527"/>
                    <a:pt x="1737" y="518"/>
                  </a:cubicBezTo>
                  <a:cubicBezTo>
                    <a:pt x="1741" y="525"/>
                    <a:pt x="1748" y="528"/>
                    <a:pt x="1755" y="528"/>
                  </a:cubicBezTo>
                  <a:cubicBezTo>
                    <a:pt x="1764" y="528"/>
                    <a:pt x="1772" y="523"/>
                    <a:pt x="1774" y="513"/>
                  </a:cubicBezTo>
                  <a:cubicBezTo>
                    <a:pt x="1774" y="508"/>
                    <a:pt x="1775" y="506"/>
                    <a:pt x="1777" y="506"/>
                  </a:cubicBezTo>
                  <a:cubicBezTo>
                    <a:pt x="1779" y="506"/>
                    <a:pt x="1781" y="508"/>
                    <a:pt x="1784" y="512"/>
                  </a:cubicBezTo>
                  <a:cubicBezTo>
                    <a:pt x="1787" y="515"/>
                    <a:pt x="1789" y="517"/>
                    <a:pt x="1790" y="517"/>
                  </a:cubicBezTo>
                  <a:cubicBezTo>
                    <a:pt x="1791" y="517"/>
                    <a:pt x="1792" y="515"/>
                    <a:pt x="1793" y="510"/>
                  </a:cubicBezTo>
                  <a:cubicBezTo>
                    <a:pt x="1795" y="507"/>
                    <a:pt x="1796" y="506"/>
                    <a:pt x="1798" y="506"/>
                  </a:cubicBezTo>
                  <a:cubicBezTo>
                    <a:pt x="1801" y="506"/>
                    <a:pt x="1805" y="511"/>
                    <a:pt x="1809" y="516"/>
                  </a:cubicBezTo>
                  <a:cubicBezTo>
                    <a:pt x="1813" y="525"/>
                    <a:pt x="1816" y="529"/>
                    <a:pt x="1818" y="529"/>
                  </a:cubicBezTo>
                  <a:cubicBezTo>
                    <a:pt x="1820" y="529"/>
                    <a:pt x="1822" y="527"/>
                    <a:pt x="1824" y="523"/>
                  </a:cubicBezTo>
                  <a:cubicBezTo>
                    <a:pt x="1829" y="516"/>
                    <a:pt x="1837" y="512"/>
                    <a:pt x="1846" y="510"/>
                  </a:cubicBezTo>
                  <a:cubicBezTo>
                    <a:pt x="1854" y="501"/>
                    <a:pt x="1858" y="500"/>
                    <a:pt x="1853" y="492"/>
                  </a:cubicBezTo>
                  <a:cubicBezTo>
                    <a:pt x="1852" y="487"/>
                    <a:pt x="1853" y="481"/>
                    <a:pt x="1854" y="476"/>
                  </a:cubicBezTo>
                  <a:cubicBezTo>
                    <a:pt x="1857" y="472"/>
                    <a:pt x="1859" y="471"/>
                    <a:pt x="1860" y="471"/>
                  </a:cubicBezTo>
                  <a:cubicBezTo>
                    <a:pt x="1862" y="471"/>
                    <a:pt x="1862" y="474"/>
                    <a:pt x="1858" y="475"/>
                  </a:cubicBezTo>
                  <a:cubicBezTo>
                    <a:pt x="1851" y="485"/>
                    <a:pt x="1855" y="484"/>
                    <a:pt x="1862" y="491"/>
                  </a:cubicBezTo>
                  <a:cubicBezTo>
                    <a:pt x="1865" y="496"/>
                    <a:pt x="1870" y="498"/>
                    <a:pt x="1876" y="498"/>
                  </a:cubicBezTo>
                  <a:cubicBezTo>
                    <a:pt x="1878" y="498"/>
                    <a:pt x="1880" y="498"/>
                    <a:pt x="1882" y="497"/>
                  </a:cubicBezTo>
                  <a:lnTo>
                    <a:pt x="1900" y="495"/>
                  </a:lnTo>
                  <a:cubicBezTo>
                    <a:pt x="1907" y="497"/>
                    <a:pt x="1912" y="499"/>
                    <a:pt x="1915" y="499"/>
                  </a:cubicBezTo>
                  <a:cubicBezTo>
                    <a:pt x="1919" y="499"/>
                    <a:pt x="1920" y="496"/>
                    <a:pt x="1919" y="491"/>
                  </a:cubicBezTo>
                  <a:cubicBezTo>
                    <a:pt x="1919" y="489"/>
                    <a:pt x="1918" y="487"/>
                    <a:pt x="1918" y="485"/>
                  </a:cubicBezTo>
                  <a:lnTo>
                    <a:pt x="1918" y="485"/>
                  </a:lnTo>
                  <a:cubicBezTo>
                    <a:pt x="1921" y="490"/>
                    <a:pt x="1930" y="492"/>
                    <a:pt x="1939" y="492"/>
                  </a:cubicBezTo>
                  <a:cubicBezTo>
                    <a:pt x="1956" y="492"/>
                    <a:pt x="1976" y="485"/>
                    <a:pt x="1977" y="475"/>
                  </a:cubicBezTo>
                  <a:lnTo>
                    <a:pt x="1978" y="482"/>
                  </a:lnTo>
                  <a:cubicBezTo>
                    <a:pt x="1980" y="488"/>
                    <a:pt x="1982" y="490"/>
                    <a:pt x="1987" y="490"/>
                  </a:cubicBezTo>
                  <a:cubicBezTo>
                    <a:pt x="1989" y="490"/>
                    <a:pt x="1991" y="489"/>
                    <a:pt x="1994" y="489"/>
                  </a:cubicBezTo>
                  <a:cubicBezTo>
                    <a:pt x="2005" y="484"/>
                    <a:pt x="2018" y="479"/>
                    <a:pt x="2030" y="475"/>
                  </a:cubicBezTo>
                  <a:cubicBezTo>
                    <a:pt x="2048" y="472"/>
                    <a:pt x="2063" y="470"/>
                    <a:pt x="2060" y="461"/>
                  </a:cubicBezTo>
                  <a:cubicBezTo>
                    <a:pt x="2066" y="461"/>
                    <a:pt x="2066" y="461"/>
                    <a:pt x="2067" y="469"/>
                  </a:cubicBezTo>
                  <a:cubicBezTo>
                    <a:pt x="2065" y="476"/>
                    <a:pt x="2066" y="477"/>
                    <a:pt x="2069" y="477"/>
                  </a:cubicBezTo>
                  <a:cubicBezTo>
                    <a:pt x="2070" y="477"/>
                    <a:pt x="2072" y="477"/>
                    <a:pt x="2073" y="477"/>
                  </a:cubicBezTo>
                  <a:cubicBezTo>
                    <a:pt x="2077" y="476"/>
                    <a:pt x="2076" y="468"/>
                    <a:pt x="2075" y="459"/>
                  </a:cubicBezTo>
                  <a:cubicBezTo>
                    <a:pt x="2074" y="454"/>
                    <a:pt x="2075" y="452"/>
                    <a:pt x="2078" y="452"/>
                  </a:cubicBezTo>
                  <a:cubicBezTo>
                    <a:pt x="2081" y="452"/>
                    <a:pt x="2084" y="454"/>
                    <a:pt x="2088" y="457"/>
                  </a:cubicBezTo>
                  <a:cubicBezTo>
                    <a:pt x="2093" y="459"/>
                    <a:pt x="2098" y="460"/>
                    <a:pt x="2104" y="460"/>
                  </a:cubicBezTo>
                  <a:cubicBezTo>
                    <a:pt x="2112" y="460"/>
                    <a:pt x="2120" y="457"/>
                    <a:pt x="2125" y="451"/>
                  </a:cubicBezTo>
                  <a:cubicBezTo>
                    <a:pt x="2126" y="451"/>
                    <a:pt x="2127" y="451"/>
                    <a:pt x="2128" y="451"/>
                  </a:cubicBezTo>
                  <a:cubicBezTo>
                    <a:pt x="2132" y="451"/>
                    <a:pt x="2135" y="452"/>
                    <a:pt x="2137" y="458"/>
                  </a:cubicBezTo>
                  <a:cubicBezTo>
                    <a:pt x="2140" y="462"/>
                    <a:pt x="2144" y="466"/>
                    <a:pt x="2149" y="466"/>
                  </a:cubicBezTo>
                  <a:cubicBezTo>
                    <a:pt x="2153" y="466"/>
                    <a:pt x="2156" y="463"/>
                    <a:pt x="2159" y="454"/>
                  </a:cubicBezTo>
                  <a:cubicBezTo>
                    <a:pt x="2164" y="454"/>
                    <a:pt x="2164" y="454"/>
                    <a:pt x="2166" y="462"/>
                  </a:cubicBezTo>
                  <a:cubicBezTo>
                    <a:pt x="2169" y="467"/>
                    <a:pt x="2171" y="471"/>
                    <a:pt x="2172" y="471"/>
                  </a:cubicBezTo>
                  <a:cubicBezTo>
                    <a:pt x="2173" y="471"/>
                    <a:pt x="2174" y="468"/>
                    <a:pt x="2175" y="461"/>
                  </a:cubicBezTo>
                  <a:cubicBezTo>
                    <a:pt x="2180" y="455"/>
                    <a:pt x="2187" y="452"/>
                    <a:pt x="2194" y="452"/>
                  </a:cubicBezTo>
                  <a:cubicBezTo>
                    <a:pt x="2199" y="452"/>
                    <a:pt x="2203" y="453"/>
                    <a:pt x="2207" y="455"/>
                  </a:cubicBezTo>
                  <a:cubicBezTo>
                    <a:pt x="2212" y="455"/>
                    <a:pt x="2216" y="454"/>
                    <a:pt x="2215" y="446"/>
                  </a:cubicBezTo>
                  <a:lnTo>
                    <a:pt x="2214" y="438"/>
                  </a:lnTo>
                  <a:lnTo>
                    <a:pt x="2214" y="438"/>
                  </a:lnTo>
                  <a:cubicBezTo>
                    <a:pt x="2217" y="445"/>
                    <a:pt x="2219" y="449"/>
                    <a:pt x="2220" y="449"/>
                  </a:cubicBezTo>
                  <a:cubicBezTo>
                    <a:pt x="2221" y="449"/>
                    <a:pt x="2222" y="445"/>
                    <a:pt x="2223" y="436"/>
                  </a:cubicBezTo>
                  <a:cubicBezTo>
                    <a:pt x="2222" y="432"/>
                    <a:pt x="2223" y="430"/>
                    <a:pt x="2225" y="430"/>
                  </a:cubicBezTo>
                  <a:cubicBezTo>
                    <a:pt x="2226" y="430"/>
                    <a:pt x="2227" y="431"/>
                    <a:pt x="2228" y="435"/>
                  </a:cubicBezTo>
                  <a:cubicBezTo>
                    <a:pt x="2232" y="441"/>
                    <a:pt x="2236" y="442"/>
                    <a:pt x="2238" y="442"/>
                  </a:cubicBezTo>
                  <a:cubicBezTo>
                    <a:pt x="2238" y="442"/>
                    <a:pt x="2239" y="442"/>
                    <a:pt x="2239" y="442"/>
                  </a:cubicBezTo>
                  <a:cubicBezTo>
                    <a:pt x="2254" y="435"/>
                    <a:pt x="2270" y="430"/>
                    <a:pt x="2288" y="425"/>
                  </a:cubicBezTo>
                  <a:cubicBezTo>
                    <a:pt x="2325" y="420"/>
                    <a:pt x="2339" y="417"/>
                    <a:pt x="2337" y="408"/>
                  </a:cubicBezTo>
                  <a:cubicBezTo>
                    <a:pt x="2339" y="404"/>
                    <a:pt x="2339" y="401"/>
                    <a:pt x="2340" y="401"/>
                  </a:cubicBezTo>
                  <a:cubicBezTo>
                    <a:pt x="2341" y="401"/>
                    <a:pt x="2343" y="403"/>
                    <a:pt x="2346" y="407"/>
                  </a:cubicBezTo>
                  <a:cubicBezTo>
                    <a:pt x="2349" y="411"/>
                    <a:pt x="2353" y="414"/>
                    <a:pt x="2357" y="414"/>
                  </a:cubicBezTo>
                  <a:cubicBezTo>
                    <a:pt x="2359" y="414"/>
                    <a:pt x="2360" y="413"/>
                    <a:pt x="2362" y="413"/>
                  </a:cubicBezTo>
                  <a:cubicBezTo>
                    <a:pt x="2363" y="413"/>
                    <a:pt x="2364" y="413"/>
                    <a:pt x="2365" y="413"/>
                  </a:cubicBezTo>
                  <a:cubicBezTo>
                    <a:pt x="2368" y="413"/>
                    <a:pt x="2371" y="413"/>
                    <a:pt x="2372" y="420"/>
                  </a:cubicBezTo>
                  <a:cubicBezTo>
                    <a:pt x="2376" y="411"/>
                    <a:pt x="2376" y="411"/>
                    <a:pt x="2380" y="411"/>
                  </a:cubicBezTo>
                  <a:cubicBezTo>
                    <a:pt x="2381" y="414"/>
                    <a:pt x="2382" y="416"/>
                    <a:pt x="2384" y="416"/>
                  </a:cubicBezTo>
                  <a:cubicBezTo>
                    <a:pt x="2386" y="416"/>
                    <a:pt x="2388" y="413"/>
                    <a:pt x="2389" y="408"/>
                  </a:cubicBezTo>
                  <a:cubicBezTo>
                    <a:pt x="2390" y="400"/>
                    <a:pt x="2391" y="396"/>
                    <a:pt x="2391" y="396"/>
                  </a:cubicBezTo>
                  <a:cubicBezTo>
                    <a:pt x="2392" y="396"/>
                    <a:pt x="2392" y="400"/>
                    <a:pt x="2394" y="408"/>
                  </a:cubicBezTo>
                  <a:cubicBezTo>
                    <a:pt x="2395" y="414"/>
                    <a:pt x="2402" y="418"/>
                    <a:pt x="2405" y="418"/>
                  </a:cubicBezTo>
                  <a:cubicBezTo>
                    <a:pt x="2406" y="418"/>
                    <a:pt x="2407" y="417"/>
                    <a:pt x="2405" y="415"/>
                  </a:cubicBezTo>
                  <a:cubicBezTo>
                    <a:pt x="2404" y="406"/>
                    <a:pt x="2413" y="405"/>
                    <a:pt x="2416" y="396"/>
                  </a:cubicBezTo>
                  <a:cubicBezTo>
                    <a:pt x="2417" y="396"/>
                    <a:pt x="2419" y="395"/>
                    <a:pt x="2420" y="395"/>
                  </a:cubicBezTo>
                  <a:cubicBezTo>
                    <a:pt x="2423" y="395"/>
                    <a:pt x="2425" y="397"/>
                    <a:pt x="2426" y="403"/>
                  </a:cubicBezTo>
                  <a:cubicBezTo>
                    <a:pt x="2428" y="404"/>
                    <a:pt x="2430" y="405"/>
                    <a:pt x="2432" y="405"/>
                  </a:cubicBezTo>
                  <a:cubicBezTo>
                    <a:pt x="2441" y="405"/>
                    <a:pt x="2455" y="396"/>
                    <a:pt x="2457" y="388"/>
                  </a:cubicBezTo>
                  <a:cubicBezTo>
                    <a:pt x="2456" y="384"/>
                    <a:pt x="2457" y="382"/>
                    <a:pt x="2459" y="382"/>
                  </a:cubicBezTo>
                  <a:cubicBezTo>
                    <a:pt x="2460" y="382"/>
                    <a:pt x="2461" y="384"/>
                    <a:pt x="2462" y="388"/>
                  </a:cubicBezTo>
                  <a:cubicBezTo>
                    <a:pt x="2463" y="394"/>
                    <a:pt x="2465" y="395"/>
                    <a:pt x="2469" y="395"/>
                  </a:cubicBezTo>
                  <a:cubicBezTo>
                    <a:pt x="2470" y="395"/>
                    <a:pt x="2472" y="395"/>
                    <a:pt x="2473" y="395"/>
                  </a:cubicBezTo>
                  <a:cubicBezTo>
                    <a:pt x="2474" y="392"/>
                    <a:pt x="2475" y="391"/>
                    <a:pt x="2475" y="391"/>
                  </a:cubicBezTo>
                  <a:cubicBezTo>
                    <a:pt x="2477" y="391"/>
                    <a:pt x="2478" y="397"/>
                    <a:pt x="2479" y="403"/>
                  </a:cubicBezTo>
                  <a:cubicBezTo>
                    <a:pt x="2477" y="409"/>
                    <a:pt x="2478" y="410"/>
                    <a:pt x="2482" y="410"/>
                  </a:cubicBezTo>
                  <a:cubicBezTo>
                    <a:pt x="2484" y="410"/>
                    <a:pt x="2487" y="410"/>
                    <a:pt x="2490" y="409"/>
                  </a:cubicBezTo>
                  <a:cubicBezTo>
                    <a:pt x="2492" y="399"/>
                    <a:pt x="2511" y="397"/>
                    <a:pt x="2525" y="394"/>
                  </a:cubicBezTo>
                  <a:cubicBezTo>
                    <a:pt x="2548" y="390"/>
                    <a:pt x="2551" y="381"/>
                    <a:pt x="2557" y="362"/>
                  </a:cubicBezTo>
                  <a:lnTo>
                    <a:pt x="2558" y="346"/>
                  </a:lnTo>
                  <a:lnTo>
                    <a:pt x="2562" y="361"/>
                  </a:lnTo>
                  <a:cubicBezTo>
                    <a:pt x="2564" y="370"/>
                    <a:pt x="2567" y="378"/>
                    <a:pt x="2571" y="386"/>
                  </a:cubicBezTo>
                  <a:cubicBezTo>
                    <a:pt x="2575" y="385"/>
                    <a:pt x="2574" y="377"/>
                    <a:pt x="2573" y="369"/>
                  </a:cubicBezTo>
                  <a:cubicBezTo>
                    <a:pt x="2572" y="364"/>
                    <a:pt x="2573" y="361"/>
                    <a:pt x="2576" y="361"/>
                  </a:cubicBezTo>
                  <a:cubicBezTo>
                    <a:pt x="2578" y="361"/>
                    <a:pt x="2582" y="363"/>
                    <a:pt x="2586" y="366"/>
                  </a:cubicBezTo>
                  <a:cubicBezTo>
                    <a:pt x="2592" y="369"/>
                    <a:pt x="2595" y="370"/>
                    <a:pt x="2598" y="370"/>
                  </a:cubicBezTo>
                  <a:cubicBezTo>
                    <a:pt x="2601" y="370"/>
                    <a:pt x="2603" y="368"/>
                    <a:pt x="2604" y="362"/>
                  </a:cubicBezTo>
                  <a:cubicBezTo>
                    <a:pt x="2606" y="362"/>
                    <a:pt x="2607" y="362"/>
                    <a:pt x="2608" y="362"/>
                  </a:cubicBezTo>
                  <a:cubicBezTo>
                    <a:pt x="2613" y="362"/>
                    <a:pt x="2617" y="364"/>
                    <a:pt x="2620" y="369"/>
                  </a:cubicBezTo>
                  <a:cubicBezTo>
                    <a:pt x="2625" y="368"/>
                    <a:pt x="2625" y="368"/>
                    <a:pt x="2623" y="360"/>
                  </a:cubicBezTo>
                  <a:cubicBezTo>
                    <a:pt x="2623" y="355"/>
                    <a:pt x="2624" y="353"/>
                    <a:pt x="2626" y="353"/>
                  </a:cubicBezTo>
                  <a:cubicBezTo>
                    <a:pt x="2628" y="353"/>
                    <a:pt x="2630" y="354"/>
                    <a:pt x="2632" y="358"/>
                  </a:cubicBezTo>
                  <a:cubicBezTo>
                    <a:pt x="2637" y="366"/>
                    <a:pt x="2643" y="370"/>
                    <a:pt x="2647" y="370"/>
                  </a:cubicBezTo>
                  <a:cubicBezTo>
                    <a:pt x="2651" y="370"/>
                    <a:pt x="2653" y="367"/>
                    <a:pt x="2653" y="363"/>
                  </a:cubicBezTo>
                  <a:cubicBezTo>
                    <a:pt x="2652" y="355"/>
                    <a:pt x="2656" y="355"/>
                    <a:pt x="2661" y="353"/>
                  </a:cubicBezTo>
                  <a:cubicBezTo>
                    <a:pt x="2666" y="353"/>
                    <a:pt x="2672" y="349"/>
                    <a:pt x="2673" y="342"/>
                  </a:cubicBezTo>
                  <a:lnTo>
                    <a:pt x="2682" y="341"/>
                  </a:lnTo>
                  <a:cubicBezTo>
                    <a:pt x="2682" y="341"/>
                    <a:pt x="2682" y="341"/>
                    <a:pt x="2683" y="341"/>
                  </a:cubicBezTo>
                  <a:cubicBezTo>
                    <a:pt x="2686" y="341"/>
                    <a:pt x="2683" y="349"/>
                    <a:pt x="2678" y="350"/>
                  </a:cubicBezTo>
                  <a:lnTo>
                    <a:pt x="2685" y="358"/>
                  </a:lnTo>
                  <a:cubicBezTo>
                    <a:pt x="2694" y="356"/>
                    <a:pt x="2699" y="355"/>
                    <a:pt x="2702" y="346"/>
                  </a:cubicBezTo>
                  <a:cubicBezTo>
                    <a:pt x="2703" y="337"/>
                    <a:pt x="2703" y="333"/>
                    <a:pt x="2703" y="333"/>
                  </a:cubicBezTo>
                  <a:cubicBezTo>
                    <a:pt x="2704" y="333"/>
                    <a:pt x="2705" y="337"/>
                    <a:pt x="2707" y="346"/>
                  </a:cubicBezTo>
                  <a:cubicBezTo>
                    <a:pt x="2707" y="351"/>
                    <a:pt x="2711" y="356"/>
                    <a:pt x="2714" y="356"/>
                  </a:cubicBezTo>
                  <a:cubicBezTo>
                    <a:pt x="2715" y="356"/>
                    <a:pt x="2717" y="355"/>
                    <a:pt x="2718" y="352"/>
                  </a:cubicBezTo>
                  <a:cubicBezTo>
                    <a:pt x="2718" y="344"/>
                    <a:pt x="2720" y="341"/>
                    <a:pt x="2721" y="341"/>
                  </a:cubicBezTo>
                  <a:cubicBezTo>
                    <a:pt x="2723" y="341"/>
                    <a:pt x="2725" y="346"/>
                    <a:pt x="2727" y="350"/>
                  </a:cubicBezTo>
                  <a:cubicBezTo>
                    <a:pt x="2726" y="359"/>
                    <a:pt x="2726" y="363"/>
                    <a:pt x="2727" y="363"/>
                  </a:cubicBezTo>
                  <a:cubicBezTo>
                    <a:pt x="2729" y="363"/>
                    <a:pt x="2733" y="358"/>
                    <a:pt x="2740" y="348"/>
                  </a:cubicBezTo>
                  <a:cubicBezTo>
                    <a:pt x="2749" y="346"/>
                    <a:pt x="2766" y="334"/>
                    <a:pt x="2781" y="331"/>
                  </a:cubicBezTo>
                  <a:cubicBezTo>
                    <a:pt x="2789" y="329"/>
                    <a:pt x="2795" y="328"/>
                    <a:pt x="2800" y="328"/>
                  </a:cubicBezTo>
                  <a:cubicBezTo>
                    <a:pt x="2806" y="328"/>
                    <a:pt x="2810" y="330"/>
                    <a:pt x="2814" y="334"/>
                  </a:cubicBezTo>
                  <a:cubicBezTo>
                    <a:pt x="2814" y="335"/>
                    <a:pt x="2814" y="335"/>
                    <a:pt x="2814" y="335"/>
                  </a:cubicBezTo>
                  <a:lnTo>
                    <a:pt x="2814" y="335"/>
                  </a:lnTo>
                  <a:cubicBezTo>
                    <a:pt x="2814" y="325"/>
                    <a:pt x="2820" y="324"/>
                    <a:pt x="2831" y="322"/>
                  </a:cubicBezTo>
                  <a:cubicBezTo>
                    <a:pt x="2834" y="323"/>
                    <a:pt x="2837" y="324"/>
                    <a:pt x="2839" y="324"/>
                  </a:cubicBezTo>
                  <a:cubicBezTo>
                    <a:pt x="2848" y="324"/>
                    <a:pt x="2855" y="318"/>
                    <a:pt x="2857" y="309"/>
                  </a:cubicBezTo>
                  <a:lnTo>
                    <a:pt x="2857" y="309"/>
                  </a:lnTo>
                  <a:lnTo>
                    <a:pt x="2848" y="311"/>
                  </a:lnTo>
                  <a:cubicBezTo>
                    <a:pt x="2846" y="300"/>
                    <a:pt x="2847" y="296"/>
                    <a:pt x="2851" y="296"/>
                  </a:cubicBezTo>
                  <a:cubicBezTo>
                    <a:pt x="2853" y="296"/>
                    <a:pt x="2856" y="297"/>
                    <a:pt x="2860" y="300"/>
                  </a:cubicBezTo>
                  <a:cubicBezTo>
                    <a:pt x="2860" y="299"/>
                    <a:pt x="2861" y="299"/>
                    <a:pt x="2861" y="299"/>
                  </a:cubicBezTo>
                  <a:cubicBezTo>
                    <a:pt x="2865" y="299"/>
                    <a:pt x="2866" y="308"/>
                    <a:pt x="2868" y="315"/>
                  </a:cubicBezTo>
                  <a:cubicBezTo>
                    <a:pt x="2869" y="323"/>
                    <a:pt x="2875" y="330"/>
                    <a:pt x="2879" y="330"/>
                  </a:cubicBezTo>
                  <a:cubicBezTo>
                    <a:pt x="2880" y="330"/>
                    <a:pt x="2880" y="330"/>
                    <a:pt x="2880" y="330"/>
                  </a:cubicBezTo>
                  <a:cubicBezTo>
                    <a:pt x="2885" y="330"/>
                    <a:pt x="2889" y="329"/>
                    <a:pt x="2884" y="321"/>
                  </a:cubicBezTo>
                  <a:cubicBezTo>
                    <a:pt x="2882" y="313"/>
                    <a:pt x="2882" y="313"/>
                    <a:pt x="2886" y="312"/>
                  </a:cubicBezTo>
                  <a:cubicBezTo>
                    <a:pt x="2893" y="312"/>
                    <a:pt x="2897" y="307"/>
                    <a:pt x="2898" y="301"/>
                  </a:cubicBezTo>
                  <a:cubicBezTo>
                    <a:pt x="2897" y="293"/>
                    <a:pt x="2902" y="292"/>
                    <a:pt x="2906" y="291"/>
                  </a:cubicBezTo>
                  <a:cubicBezTo>
                    <a:pt x="2909" y="294"/>
                    <a:pt x="2913" y="296"/>
                    <a:pt x="2919" y="296"/>
                  </a:cubicBezTo>
                  <a:cubicBezTo>
                    <a:pt x="2920" y="296"/>
                    <a:pt x="2921" y="296"/>
                    <a:pt x="2922" y="296"/>
                  </a:cubicBezTo>
                  <a:lnTo>
                    <a:pt x="2922" y="296"/>
                  </a:lnTo>
                  <a:cubicBezTo>
                    <a:pt x="2922" y="299"/>
                    <a:pt x="2923" y="302"/>
                    <a:pt x="2923" y="305"/>
                  </a:cubicBezTo>
                  <a:cubicBezTo>
                    <a:pt x="2924" y="311"/>
                    <a:pt x="2927" y="316"/>
                    <a:pt x="2931" y="321"/>
                  </a:cubicBezTo>
                  <a:cubicBezTo>
                    <a:pt x="2935" y="320"/>
                    <a:pt x="2934" y="312"/>
                    <a:pt x="2934" y="312"/>
                  </a:cubicBezTo>
                  <a:cubicBezTo>
                    <a:pt x="2932" y="304"/>
                    <a:pt x="3043" y="282"/>
                    <a:pt x="3057" y="279"/>
                  </a:cubicBezTo>
                  <a:cubicBezTo>
                    <a:pt x="3061" y="282"/>
                    <a:pt x="3065" y="283"/>
                    <a:pt x="3069" y="283"/>
                  </a:cubicBezTo>
                  <a:cubicBezTo>
                    <a:pt x="3075" y="283"/>
                    <a:pt x="3079" y="280"/>
                    <a:pt x="3074" y="276"/>
                  </a:cubicBezTo>
                  <a:cubicBezTo>
                    <a:pt x="3073" y="267"/>
                    <a:pt x="3096" y="263"/>
                    <a:pt x="3124" y="258"/>
                  </a:cubicBezTo>
                  <a:cubicBezTo>
                    <a:pt x="3156" y="251"/>
                    <a:pt x="3179" y="247"/>
                    <a:pt x="3178" y="239"/>
                  </a:cubicBezTo>
                  <a:lnTo>
                    <a:pt x="3191" y="236"/>
                  </a:lnTo>
                  <a:cubicBezTo>
                    <a:pt x="3200" y="234"/>
                    <a:pt x="3208" y="223"/>
                    <a:pt x="3212" y="223"/>
                  </a:cubicBezTo>
                  <a:cubicBezTo>
                    <a:pt x="3214" y="218"/>
                    <a:pt x="3215" y="215"/>
                    <a:pt x="3217" y="215"/>
                  </a:cubicBezTo>
                  <a:cubicBezTo>
                    <a:pt x="3218" y="215"/>
                    <a:pt x="3218" y="217"/>
                    <a:pt x="3217" y="222"/>
                  </a:cubicBezTo>
                  <a:cubicBezTo>
                    <a:pt x="3219" y="230"/>
                    <a:pt x="3220" y="238"/>
                    <a:pt x="3224" y="238"/>
                  </a:cubicBezTo>
                  <a:cubicBezTo>
                    <a:pt x="3224" y="238"/>
                    <a:pt x="3225" y="238"/>
                    <a:pt x="3225" y="238"/>
                  </a:cubicBezTo>
                  <a:cubicBezTo>
                    <a:pt x="3234" y="236"/>
                    <a:pt x="3233" y="228"/>
                    <a:pt x="3230" y="219"/>
                  </a:cubicBezTo>
                  <a:cubicBezTo>
                    <a:pt x="3229" y="211"/>
                    <a:pt x="3234" y="210"/>
                    <a:pt x="3234" y="210"/>
                  </a:cubicBezTo>
                  <a:cubicBezTo>
                    <a:pt x="3235" y="209"/>
                    <a:pt x="3236" y="209"/>
                    <a:pt x="3236" y="209"/>
                  </a:cubicBezTo>
                  <a:cubicBezTo>
                    <a:pt x="3238" y="209"/>
                    <a:pt x="3239" y="211"/>
                    <a:pt x="3239" y="218"/>
                  </a:cubicBezTo>
                  <a:cubicBezTo>
                    <a:pt x="3242" y="225"/>
                    <a:pt x="3243" y="233"/>
                    <a:pt x="3243" y="233"/>
                  </a:cubicBezTo>
                  <a:lnTo>
                    <a:pt x="3248" y="233"/>
                  </a:lnTo>
                  <a:cubicBezTo>
                    <a:pt x="3246" y="224"/>
                    <a:pt x="3251" y="223"/>
                    <a:pt x="3251" y="223"/>
                  </a:cubicBezTo>
                  <a:cubicBezTo>
                    <a:pt x="3251" y="223"/>
                    <a:pt x="3252" y="223"/>
                    <a:pt x="3253" y="223"/>
                  </a:cubicBezTo>
                  <a:cubicBezTo>
                    <a:pt x="3255" y="223"/>
                    <a:pt x="3256" y="226"/>
                    <a:pt x="3258" y="239"/>
                  </a:cubicBezTo>
                  <a:cubicBezTo>
                    <a:pt x="3260" y="247"/>
                    <a:pt x="3262" y="251"/>
                    <a:pt x="3264" y="251"/>
                  </a:cubicBezTo>
                  <a:cubicBezTo>
                    <a:pt x="3266" y="251"/>
                    <a:pt x="3267" y="247"/>
                    <a:pt x="3267" y="238"/>
                  </a:cubicBezTo>
                  <a:lnTo>
                    <a:pt x="3275" y="228"/>
                  </a:lnTo>
                  <a:cubicBezTo>
                    <a:pt x="3277" y="232"/>
                    <a:pt x="3279" y="234"/>
                    <a:pt x="3281" y="234"/>
                  </a:cubicBezTo>
                  <a:cubicBezTo>
                    <a:pt x="3286" y="234"/>
                    <a:pt x="3290" y="222"/>
                    <a:pt x="3292" y="215"/>
                  </a:cubicBezTo>
                  <a:cubicBezTo>
                    <a:pt x="3296" y="223"/>
                    <a:pt x="3299" y="226"/>
                    <a:pt x="3301" y="226"/>
                  </a:cubicBezTo>
                  <a:cubicBezTo>
                    <a:pt x="3303" y="226"/>
                    <a:pt x="3305" y="222"/>
                    <a:pt x="3306" y="212"/>
                  </a:cubicBezTo>
                  <a:cubicBezTo>
                    <a:pt x="3305" y="208"/>
                    <a:pt x="3306" y="206"/>
                    <a:pt x="3308" y="206"/>
                  </a:cubicBezTo>
                  <a:cubicBezTo>
                    <a:pt x="3310" y="206"/>
                    <a:pt x="3312" y="207"/>
                    <a:pt x="3315" y="211"/>
                  </a:cubicBezTo>
                  <a:cubicBezTo>
                    <a:pt x="3319" y="215"/>
                    <a:pt x="3322" y="216"/>
                    <a:pt x="3326" y="216"/>
                  </a:cubicBezTo>
                  <a:cubicBezTo>
                    <a:pt x="3329" y="216"/>
                    <a:pt x="3331" y="216"/>
                    <a:pt x="3335" y="215"/>
                  </a:cubicBezTo>
                  <a:cubicBezTo>
                    <a:pt x="3338" y="205"/>
                    <a:pt x="3369" y="199"/>
                    <a:pt x="3406" y="192"/>
                  </a:cubicBezTo>
                  <a:cubicBezTo>
                    <a:pt x="3448" y="183"/>
                    <a:pt x="3475" y="177"/>
                    <a:pt x="3474" y="168"/>
                  </a:cubicBezTo>
                  <a:cubicBezTo>
                    <a:pt x="3478" y="168"/>
                    <a:pt x="3478" y="168"/>
                    <a:pt x="3485" y="175"/>
                  </a:cubicBezTo>
                  <a:cubicBezTo>
                    <a:pt x="3485" y="179"/>
                    <a:pt x="3486" y="181"/>
                    <a:pt x="3487" y="181"/>
                  </a:cubicBezTo>
                  <a:cubicBezTo>
                    <a:pt x="3489" y="181"/>
                    <a:pt x="3491" y="176"/>
                    <a:pt x="3492" y="165"/>
                  </a:cubicBezTo>
                  <a:cubicBezTo>
                    <a:pt x="3494" y="160"/>
                    <a:pt x="3494" y="154"/>
                    <a:pt x="3494" y="154"/>
                  </a:cubicBezTo>
                  <a:cubicBezTo>
                    <a:pt x="3494" y="154"/>
                    <a:pt x="3495" y="157"/>
                    <a:pt x="3496" y="164"/>
                  </a:cubicBezTo>
                  <a:cubicBezTo>
                    <a:pt x="3497" y="168"/>
                    <a:pt x="3500" y="170"/>
                    <a:pt x="3506" y="170"/>
                  </a:cubicBezTo>
                  <a:cubicBezTo>
                    <a:pt x="3510" y="170"/>
                    <a:pt x="3517" y="168"/>
                    <a:pt x="3525" y="166"/>
                  </a:cubicBezTo>
                  <a:cubicBezTo>
                    <a:pt x="3540" y="164"/>
                    <a:pt x="3558" y="159"/>
                    <a:pt x="3556" y="151"/>
                  </a:cubicBezTo>
                  <a:cubicBezTo>
                    <a:pt x="3560" y="146"/>
                    <a:pt x="3562" y="143"/>
                    <a:pt x="3562" y="143"/>
                  </a:cubicBezTo>
                  <a:lnTo>
                    <a:pt x="3562" y="143"/>
                  </a:lnTo>
                  <a:cubicBezTo>
                    <a:pt x="3563" y="143"/>
                    <a:pt x="3562" y="145"/>
                    <a:pt x="3560" y="150"/>
                  </a:cubicBezTo>
                  <a:cubicBezTo>
                    <a:pt x="3560" y="159"/>
                    <a:pt x="3567" y="165"/>
                    <a:pt x="3575" y="165"/>
                  </a:cubicBezTo>
                  <a:cubicBezTo>
                    <a:pt x="3582" y="165"/>
                    <a:pt x="3590" y="161"/>
                    <a:pt x="3595" y="151"/>
                  </a:cubicBezTo>
                  <a:cubicBezTo>
                    <a:pt x="3596" y="151"/>
                    <a:pt x="3598" y="151"/>
                    <a:pt x="3599" y="151"/>
                  </a:cubicBezTo>
                  <a:cubicBezTo>
                    <a:pt x="3602" y="151"/>
                    <a:pt x="3605" y="152"/>
                    <a:pt x="3606" y="158"/>
                  </a:cubicBezTo>
                  <a:cubicBezTo>
                    <a:pt x="3611" y="157"/>
                    <a:pt x="3615" y="156"/>
                    <a:pt x="3626" y="145"/>
                  </a:cubicBezTo>
                  <a:lnTo>
                    <a:pt x="3659" y="138"/>
                  </a:lnTo>
                  <a:cubicBezTo>
                    <a:pt x="3666" y="136"/>
                    <a:pt x="3671" y="131"/>
                    <a:pt x="3675" y="126"/>
                  </a:cubicBezTo>
                  <a:lnTo>
                    <a:pt x="3680" y="125"/>
                  </a:lnTo>
                  <a:cubicBezTo>
                    <a:pt x="3681" y="127"/>
                    <a:pt x="3684" y="129"/>
                    <a:pt x="3690" y="129"/>
                  </a:cubicBezTo>
                  <a:cubicBezTo>
                    <a:pt x="3700" y="129"/>
                    <a:pt x="3716" y="125"/>
                    <a:pt x="3736" y="120"/>
                  </a:cubicBezTo>
                  <a:cubicBezTo>
                    <a:pt x="3758" y="115"/>
                    <a:pt x="3778" y="111"/>
                    <a:pt x="3790" y="111"/>
                  </a:cubicBezTo>
                  <a:cubicBezTo>
                    <a:pt x="3796" y="111"/>
                    <a:pt x="3800" y="112"/>
                    <a:pt x="3802" y="114"/>
                  </a:cubicBezTo>
                  <a:cubicBezTo>
                    <a:pt x="3802" y="114"/>
                    <a:pt x="3807" y="113"/>
                    <a:pt x="3809" y="104"/>
                  </a:cubicBezTo>
                  <a:cubicBezTo>
                    <a:pt x="3810" y="93"/>
                    <a:pt x="3812" y="88"/>
                    <a:pt x="3815" y="88"/>
                  </a:cubicBezTo>
                  <a:cubicBezTo>
                    <a:pt x="3817" y="88"/>
                    <a:pt x="3819" y="90"/>
                    <a:pt x="3822" y="93"/>
                  </a:cubicBezTo>
                  <a:cubicBezTo>
                    <a:pt x="3824" y="100"/>
                    <a:pt x="3829" y="102"/>
                    <a:pt x="3834" y="102"/>
                  </a:cubicBezTo>
                  <a:cubicBezTo>
                    <a:pt x="3842" y="102"/>
                    <a:pt x="3850" y="96"/>
                    <a:pt x="3848" y="86"/>
                  </a:cubicBezTo>
                  <a:cubicBezTo>
                    <a:pt x="3848" y="84"/>
                    <a:pt x="3848" y="83"/>
                    <a:pt x="3848" y="83"/>
                  </a:cubicBezTo>
                  <a:lnTo>
                    <a:pt x="3848" y="83"/>
                  </a:lnTo>
                  <a:cubicBezTo>
                    <a:pt x="3848" y="83"/>
                    <a:pt x="3849" y="89"/>
                    <a:pt x="3851" y="94"/>
                  </a:cubicBezTo>
                  <a:cubicBezTo>
                    <a:pt x="3854" y="99"/>
                    <a:pt x="3857" y="102"/>
                    <a:pt x="3860" y="102"/>
                  </a:cubicBezTo>
                  <a:cubicBezTo>
                    <a:pt x="3866" y="102"/>
                    <a:pt x="3871" y="93"/>
                    <a:pt x="3872" y="81"/>
                  </a:cubicBezTo>
                  <a:cubicBezTo>
                    <a:pt x="3876" y="86"/>
                    <a:pt x="3880" y="91"/>
                    <a:pt x="3883" y="91"/>
                  </a:cubicBezTo>
                  <a:cubicBezTo>
                    <a:pt x="3885" y="91"/>
                    <a:pt x="3887" y="89"/>
                    <a:pt x="3888" y="86"/>
                  </a:cubicBezTo>
                  <a:cubicBezTo>
                    <a:pt x="3889" y="86"/>
                    <a:pt x="3889" y="86"/>
                    <a:pt x="3890" y="86"/>
                  </a:cubicBezTo>
                  <a:cubicBezTo>
                    <a:pt x="3892" y="86"/>
                    <a:pt x="3893" y="89"/>
                    <a:pt x="3896" y="102"/>
                  </a:cubicBezTo>
                  <a:cubicBezTo>
                    <a:pt x="3898" y="110"/>
                    <a:pt x="3900" y="118"/>
                    <a:pt x="3904" y="118"/>
                  </a:cubicBezTo>
                  <a:cubicBezTo>
                    <a:pt x="3904" y="118"/>
                    <a:pt x="3904" y="118"/>
                    <a:pt x="3905" y="118"/>
                  </a:cubicBezTo>
                  <a:cubicBezTo>
                    <a:pt x="3909" y="117"/>
                    <a:pt x="3907" y="109"/>
                    <a:pt x="3905" y="100"/>
                  </a:cubicBezTo>
                  <a:lnTo>
                    <a:pt x="3915" y="98"/>
                  </a:lnTo>
                  <a:cubicBezTo>
                    <a:pt x="3915" y="98"/>
                    <a:pt x="3919" y="96"/>
                    <a:pt x="3917" y="89"/>
                  </a:cubicBezTo>
                  <a:cubicBezTo>
                    <a:pt x="3915" y="81"/>
                    <a:pt x="3919" y="80"/>
                    <a:pt x="3924" y="79"/>
                  </a:cubicBezTo>
                  <a:cubicBezTo>
                    <a:pt x="3924" y="81"/>
                    <a:pt x="3925" y="82"/>
                    <a:pt x="3925" y="82"/>
                  </a:cubicBezTo>
                  <a:cubicBezTo>
                    <a:pt x="3926" y="82"/>
                    <a:pt x="3926" y="75"/>
                    <a:pt x="3921" y="70"/>
                  </a:cubicBezTo>
                  <a:cubicBezTo>
                    <a:pt x="3920" y="62"/>
                    <a:pt x="3918" y="54"/>
                    <a:pt x="3923" y="53"/>
                  </a:cubicBezTo>
                  <a:cubicBezTo>
                    <a:pt x="3923" y="53"/>
                    <a:pt x="3920" y="44"/>
                    <a:pt x="3918" y="36"/>
                  </a:cubicBezTo>
                  <a:cubicBezTo>
                    <a:pt x="3915" y="19"/>
                    <a:pt x="3912" y="11"/>
                    <a:pt x="3901" y="5"/>
                  </a:cubicBezTo>
                  <a:cubicBezTo>
                    <a:pt x="3892" y="2"/>
                    <a:pt x="3884" y="0"/>
                    <a:pt x="3878" y="0"/>
                  </a:cubicBezTo>
                  <a:close/>
                  <a:moveTo>
                    <a:pt x="1129" y="752"/>
                  </a:moveTo>
                  <a:cubicBezTo>
                    <a:pt x="1127" y="757"/>
                    <a:pt x="1126" y="763"/>
                    <a:pt x="1127" y="770"/>
                  </a:cubicBezTo>
                  <a:cubicBezTo>
                    <a:pt x="1127" y="773"/>
                    <a:pt x="1128" y="775"/>
                    <a:pt x="1130" y="775"/>
                  </a:cubicBezTo>
                  <a:cubicBezTo>
                    <a:pt x="1131" y="775"/>
                    <a:pt x="1134" y="770"/>
                    <a:pt x="1135" y="759"/>
                  </a:cubicBezTo>
                  <a:cubicBezTo>
                    <a:pt x="1134" y="752"/>
                    <a:pt x="1134" y="752"/>
                    <a:pt x="1129" y="752"/>
                  </a:cubicBezTo>
                  <a:close/>
                  <a:moveTo>
                    <a:pt x="88" y="801"/>
                  </a:moveTo>
                  <a:cubicBezTo>
                    <a:pt x="86" y="807"/>
                    <a:pt x="85" y="813"/>
                    <a:pt x="85" y="819"/>
                  </a:cubicBezTo>
                  <a:lnTo>
                    <a:pt x="91" y="819"/>
                  </a:lnTo>
                  <a:cubicBezTo>
                    <a:pt x="95" y="818"/>
                    <a:pt x="94" y="810"/>
                    <a:pt x="93" y="8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33"/>
            <p:cNvSpPr/>
            <p:nvPr/>
          </p:nvSpPr>
          <p:spPr>
            <a:xfrm>
              <a:off x="1809149" y="2729390"/>
              <a:ext cx="385785" cy="78715"/>
            </a:xfrm>
            <a:custGeom>
              <a:avLst/>
              <a:gdLst/>
              <a:ahLst/>
              <a:cxnLst/>
              <a:rect l="l" t="t" r="r" b="b"/>
              <a:pathLst>
                <a:path w="3862" h="788" extrusionOk="0">
                  <a:moveTo>
                    <a:pt x="3819" y="10"/>
                  </a:moveTo>
                  <a:cubicBezTo>
                    <a:pt x="3822" y="10"/>
                    <a:pt x="3823" y="22"/>
                    <a:pt x="3820" y="35"/>
                  </a:cubicBezTo>
                  <a:cubicBezTo>
                    <a:pt x="3819" y="44"/>
                    <a:pt x="3819" y="48"/>
                    <a:pt x="3818" y="48"/>
                  </a:cubicBezTo>
                  <a:cubicBezTo>
                    <a:pt x="3818" y="48"/>
                    <a:pt x="3817" y="44"/>
                    <a:pt x="3815" y="36"/>
                  </a:cubicBezTo>
                  <a:cubicBezTo>
                    <a:pt x="3813" y="28"/>
                    <a:pt x="3811" y="19"/>
                    <a:pt x="3815" y="18"/>
                  </a:cubicBezTo>
                  <a:cubicBezTo>
                    <a:pt x="3817" y="13"/>
                    <a:pt x="3818" y="10"/>
                    <a:pt x="3819" y="10"/>
                  </a:cubicBezTo>
                  <a:close/>
                  <a:moveTo>
                    <a:pt x="3189" y="166"/>
                  </a:moveTo>
                  <a:cubicBezTo>
                    <a:pt x="3194" y="166"/>
                    <a:pt x="3194" y="166"/>
                    <a:pt x="3196" y="174"/>
                  </a:cubicBezTo>
                  <a:cubicBezTo>
                    <a:pt x="3197" y="182"/>
                    <a:pt x="3195" y="192"/>
                    <a:pt x="3190" y="193"/>
                  </a:cubicBezTo>
                  <a:cubicBezTo>
                    <a:pt x="3186" y="193"/>
                    <a:pt x="3183" y="177"/>
                    <a:pt x="3189" y="166"/>
                  </a:cubicBezTo>
                  <a:close/>
                  <a:moveTo>
                    <a:pt x="3047" y="226"/>
                  </a:moveTo>
                  <a:cubicBezTo>
                    <a:pt x="3047" y="226"/>
                    <a:pt x="3048" y="227"/>
                    <a:pt x="3048" y="230"/>
                  </a:cubicBezTo>
                  <a:cubicBezTo>
                    <a:pt x="3049" y="236"/>
                    <a:pt x="3049" y="241"/>
                    <a:pt x="3047" y="248"/>
                  </a:cubicBezTo>
                  <a:cubicBezTo>
                    <a:pt x="3047" y="248"/>
                    <a:pt x="3046" y="252"/>
                    <a:pt x="3045" y="252"/>
                  </a:cubicBezTo>
                  <a:cubicBezTo>
                    <a:pt x="3044" y="252"/>
                    <a:pt x="3043" y="251"/>
                    <a:pt x="3042" y="248"/>
                  </a:cubicBezTo>
                  <a:lnTo>
                    <a:pt x="3041" y="240"/>
                  </a:lnTo>
                  <a:cubicBezTo>
                    <a:pt x="3043" y="234"/>
                    <a:pt x="3045" y="226"/>
                    <a:pt x="3047" y="226"/>
                  </a:cubicBezTo>
                  <a:close/>
                  <a:moveTo>
                    <a:pt x="2701" y="252"/>
                  </a:moveTo>
                  <a:lnTo>
                    <a:pt x="2701" y="252"/>
                  </a:lnTo>
                  <a:cubicBezTo>
                    <a:pt x="2702" y="261"/>
                    <a:pt x="2705" y="269"/>
                    <a:pt x="2700" y="270"/>
                  </a:cubicBezTo>
                  <a:lnTo>
                    <a:pt x="2693" y="262"/>
                  </a:lnTo>
                  <a:lnTo>
                    <a:pt x="2697" y="254"/>
                  </a:lnTo>
                  <a:lnTo>
                    <a:pt x="2701" y="252"/>
                  </a:lnTo>
                  <a:close/>
                  <a:moveTo>
                    <a:pt x="2863" y="266"/>
                  </a:moveTo>
                  <a:cubicBezTo>
                    <a:pt x="2867" y="266"/>
                    <a:pt x="2870" y="274"/>
                    <a:pt x="2870" y="274"/>
                  </a:cubicBezTo>
                  <a:cubicBezTo>
                    <a:pt x="2870" y="274"/>
                    <a:pt x="2871" y="282"/>
                    <a:pt x="2866" y="283"/>
                  </a:cubicBezTo>
                  <a:cubicBezTo>
                    <a:pt x="2863" y="278"/>
                    <a:pt x="2860" y="273"/>
                    <a:pt x="2858" y="267"/>
                  </a:cubicBezTo>
                  <a:lnTo>
                    <a:pt x="2863" y="266"/>
                  </a:lnTo>
                  <a:close/>
                  <a:moveTo>
                    <a:pt x="2647" y="272"/>
                  </a:moveTo>
                  <a:cubicBezTo>
                    <a:pt x="2649" y="272"/>
                    <a:pt x="2649" y="274"/>
                    <a:pt x="2650" y="279"/>
                  </a:cubicBezTo>
                  <a:cubicBezTo>
                    <a:pt x="2650" y="279"/>
                    <a:pt x="2652" y="288"/>
                    <a:pt x="2647" y="288"/>
                  </a:cubicBezTo>
                  <a:lnTo>
                    <a:pt x="2641" y="282"/>
                  </a:lnTo>
                  <a:cubicBezTo>
                    <a:pt x="2640" y="273"/>
                    <a:pt x="2644" y="273"/>
                    <a:pt x="2644" y="273"/>
                  </a:cubicBezTo>
                  <a:cubicBezTo>
                    <a:pt x="2645" y="272"/>
                    <a:pt x="2646" y="272"/>
                    <a:pt x="2647" y="272"/>
                  </a:cubicBezTo>
                  <a:close/>
                  <a:moveTo>
                    <a:pt x="2824" y="291"/>
                  </a:moveTo>
                  <a:cubicBezTo>
                    <a:pt x="2826" y="291"/>
                    <a:pt x="2826" y="293"/>
                    <a:pt x="2827" y="298"/>
                  </a:cubicBezTo>
                  <a:lnTo>
                    <a:pt x="2822" y="299"/>
                  </a:lnTo>
                  <a:lnTo>
                    <a:pt x="2817" y="292"/>
                  </a:lnTo>
                  <a:lnTo>
                    <a:pt x="2821" y="292"/>
                  </a:lnTo>
                  <a:cubicBezTo>
                    <a:pt x="2823" y="291"/>
                    <a:pt x="2823" y="291"/>
                    <a:pt x="2824" y="291"/>
                  </a:cubicBezTo>
                  <a:close/>
                  <a:moveTo>
                    <a:pt x="2440" y="304"/>
                  </a:moveTo>
                  <a:cubicBezTo>
                    <a:pt x="2440" y="304"/>
                    <a:pt x="2440" y="305"/>
                    <a:pt x="2441" y="308"/>
                  </a:cubicBezTo>
                  <a:lnTo>
                    <a:pt x="2441" y="308"/>
                  </a:lnTo>
                  <a:cubicBezTo>
                    <a:pt x="2441" y="308"/>
                    <a:pt x="2441" y="308"/>
                    <a:pt x="2441" y="307"/>
                  </a:cubicBezTo>
                  <a:cubicBezTo>
                    <a:pt x="2440" y="305"/>
                    <a:pt x="2440" y="304"/>
                    <a:pt x="2440" y="304"/>
                  </a:cubicBezTo>
                  <a:close/>
                  <a:moveTo>
                    <a:pt x="2778" y="299"/>
                  </a:moveTo>
                  <a:cubicBezTo>
                    <a:pt x="2780" y="299"/>
                    <a:pt x="2780" y="301"/>
                    <a:pt x="2782" y="307"/>
                  </a:cubicBezTo>
                  <a:lnTo>
                    <a:pt x="2778" y="308"/>
                  </a:lnTo>
                  <a:lnTo>
                    <a:pt x="2771" y="301"/>
                  </a:lnTo>
                  <a:lnTo>
                    <a:pt x="2775" y="299"/>
                  </a:lnTo>
                  <a:cubicBezTo>
                    <a:pt x="2777" y="299"/>
                    <a:pt x="2777" y="299"/>
                    <a:pt x="2778" y="299"/>
                  </a:cubicBezTo>
                  <a:close/>
                  <a:moveTo>
                    <a:pt x="2813" y="306"/>
                  </a:moveTo>
                  <a:cubicBezTo>
                    <a:pt x="2813" y="306"/>
                    <a:pt x="2812" y="307"/>
                    <a:pt x="2811" y="311"/>
                  </a:cubicBezTo>
                  <a:cubicBezTo>
                    <a:pt x="2814" y="310"/>
                    <a:pt x="2814" y="306"/>
                    <a:pt x="2813" y="306"/>
                  </a:cubicBezTo>
                  <a:close/>
                  <a:moveTo>
                    <a:pt x="2745" y="299"/>
                  </a:moveTo>
                  <a:cubicBezTo>
                    <a:pt x="2747" y="299"/>
                    <a:pt x="2748" y="301"/>
                    <a:pt x="2748" y="305"/>
                  </a:cubicBezTo>
                  <a:cubicBezTo>
                    <a:pt x="2751" y="313"/>
                    <a:pt x="2751" y="313"/>
                    <a:pt x="2746" y="314"/>
                  </a:cubicBezTo>
                  <a:cubicBezTo>
                    <a:pt x="2744" y="314"/>
                    <a:pt x="2742" y="315"/>
                    <a:pt x="2741" y="315"/>
                  </a:cubicBezTo>
                  <a:cubicBezTo>
                    <a:pt x="2737" y="315"/>
                    <a:pt x="2738" y="313"/>
                    <a:pt x="2739" y="306"/>
                  </a:cubicBezTo>
                  <a:cubicBezTo>
                    <a:pt x="2741" y="301"/>
                    <a:pt x="2743" y="299"/>
                    <a:pt x="2745" y="299"/>
                  </a:cubicBezTo>
                  <a:close/>
                  <a:moveTo>
                    <a:pt x="2771" y="343"/>
                  </a:moveTo>
                  <a:cubicBezTo>
                    <a:pt x="2771" y="344"/>
                    <a:pt x="2771" y="344"/>
                    <a:pt x="2771" y="344"/>
                  </a:cubicBezTo>
                  <a:cubicBezTo>
                    <a:pt x="2771" y="344"/>
                    <a:pt x="2771" y="345"/>
                    <a:pt x="2771" y="345"/>
                  </a:cubicBezTo>
                  <a:lnTo>
                    <a:pt x="2771" y="345"/>
                  </a:lnTo>
                  <a:cubicBezTo>
                    <a:pt x="2771" y="344"/>
                    <a:pt x="2771" y="344"/>
                    <a:pt x="2771" y="343"/>
                  </a:cubicBezTo>
                  <a:close/>
                  <a:moveTo>
                    <a:pt x="2771" y="345"/>
                  </a:moveTo>
                  <a:cubicBezTo>
                    <a:pt x="2772" y="348"/>
                    <a:pt x="2773" y="349"/>
                    <a:pt x="2773" y="349"/>
                  </a:cubicBezTo>
                  <a:cubicBezTo>
                    <a:pt x="2774" y="349"/>
                    <a:pt x="2773" y="347"/>
                    <a:pt x="2771" y="345"/>
                  </a:cubicBezTo>
                  <a:close/>
                  <a:moveTo>
                    <a:pt x="2277" y="386"/>
                  </a:moveTo>
                  <a:cubicBezTo>
                    <a:pt x="2278" y="395"/>
                    <a:pt x="2280" y="403"/>
                    <a:pt x="2275" y="404"/>
                  </a:cubicBezTo>
                  <a:lnTo>
                    <a:pt x="2271" y="405"/>
                  </a:lnTo>
                  <a:cubicBezTo>
                    <a:pt x="2271" y="398"/>
                    <a:pt x="2271" y="393"/>
                    <a:pt x="2273" y="387"/>
                  </a:cubicBezTo>
                  <a:lnTo>
                    <a:pt x="2277" y="386"/>
                  </a:lnTo>
                  <a:close/>
                  <a:moveTo>
                    <a:pt x="2094" y="424"/>
                  </a:moveTo>
                  <a:cubicBezTo>
                    <a:pt x="2097" y="424"/>
                    <a:pt x="2097" y="426"/>
                    <a:pt x="2098" y="432"/>
                  </a:cubicBezTo>
                  <a:cubicBezTo>
                    <a:pt x="2099" y="440"/>
                    <a:pt x="2090" y="442"/>
                    <a:pt x="2085" y="442"/>
                  </a:cubicBezTo>
                  <a:cubicBezTo>
                    <a:pt x="2080" y="434"/>
                    <a:pt x="2083" y="425"/>
                    <a:pt x="2088" y="425"/>
                  </a:cubicBezTo>
                  <a:cubicBezTo>
                    <a:pt x="2091" y="424"/>
                    <a:pt x="2093" y="424"/>
                    <a:pt x="2094" y="424"/>
                  </a:cubicBezTo>
                  <a:close/>
                  <a:moveTo>
                    <a:pt x="1706" y="427"/>
                  </a:moveTo>
                  <a:lnTo>
                    <a:pt x="1706" y="427"/>
                  </a:lnTo>
                  <a:cubicBezTo>
                    <a:pt x="1709" y="436"/>
                    <a:pt x="1710" y="444"/>
                    <a:pt x="1705" y="445"/>
                  </a:cubicBezTo>
                  <a:lnTo>
                    <a:pt x="1700" y="446"/>
                  </a:lnTo>
                  <a:cubicBezTo>
                    <a:pt x="1700" y="440"/>
                    <a:pt x="1701" y="434"/>
                    <a:pt x="1702" y="429"/>
                  </a:cubicBezTo>
                  <a:lnTo>
                    <a:pt x="1706" y="427"/>
                  </a:lnTo>
                  <a:close/>
                  <a:moveTo>
                    <a:pt x="1074" y="460"/>
                  </a:moveTo>
                  <a:cubicBezTo>
                    <a:pt x="1064" y="461"/>
                    <a:pt x="1064" y="461"/>
                    <a:pt x="1069" y="469"/>
                  </a:cubicBezTo>
                  <a:lnTo>
                    <a:pt x="1079" y="468"/>
                  </a:lnTo>
                  <a:cubicBezTo>
                    <a:pt x="1078" y="460"/>
                    <a:pt x="1078" y="460"/>
                    <a:pt x="1074" y="460"/>
                  </a:cubicBezTo>
                  <a:close/>
                  <a:moveTo>
                    <a:pt x="1774" y="470"/>
                  </a:moveTo>
                  <a:cubicBezTo>
                    <a:pt x="1775" y="479"/>
                    <a:pt x="1776" y="487"/>
                    <a:pt x="1771" y="488"/>
                  </a:cubicBezTo>
                  <a:lnTo>
                    <a:pt x="1766" y="480"/>
                  </a:lnTo>
                  <a:lnTo>
                    <a:pt x="1769" y="471"/>
                  </a:lnTo>
                  <a:lnTo>
                    <a:pt x="1774" y="470"/>
                  </a:lnTo>
                  <a:close/>
                  <a:moveTo>
                    <a:pt x="1636" y="498"/>
                  </a:moveTo>
                  <a:cubicBezTo>
                    <a:pt x="1638" y="498"/>
                    <a:pt x="1638" y="499"/>
                    <a:pt x="1639" y="506"/>
                  </a:cubicBezTo>
                  <a:cubicBezTo>
                    <a:pt x="1639" y="512"/>
                    <a:pt x="1639" y="517"/>
                    <a:pt x="1637" y="523"/>
                  </a:cubicBezTo>
                  <a:cubicBezTo>
                    <a:pt x="1637" y="523"/>
                    <a:pt x="1636" y="523"/>
                    <a:pt x="1636" y="523"/>
                  </a:cubicBezTo>
                  <a:cubicBezTo>
                    <a:pt x="1632" y="523"/>
                    <a:pt x="1634" y="506"/>
                    <a:pt x="1633" y="498"/>
                  </a:cubicBezTo>
                  <a:cubicBezTo>
                    <a:pt x="1635" y="498"/>
                    <a:pt x="1635" y="498"/>
                    <a:pt x="1636" y="498"/>
                  </a:cubicBezTo>
                  <a:close/>
                  <a:moveTo>
                    <a:pt x="1529" y="519"/>
                  </a:moveTo>
                  <a:cubicBezTo>
                    <a:pt x="1530" y="528"/>
                    <a:pt x="1531" y="536"/>
                    <a:pt x="1527" y="537"/>
                  </a:cubicBezTo>
                  <a:lnTo>
                    <a:pt x="1521" y="529"/>
                  </a:lnTo>
                  <a:lnTo>
                    <a:pt x="1525" y="520"/>
                  </a:lnTo>
                  <a:lnTo>
                    <a:pt x="1529" y="519"/>
                  </a:lnTo>
                  <a:close/>
                  <a:moveTo>
                    <a:pt x="836" y="526"/>
                  </a:moveTo>
                  <a:lnTo>
                    <a:pt x="837" y="535"/>
                  </a:lnTo>
                  <a:lnTo>
                    <a:pt x="838" y="543"/>
                  </a:lnTo>
                  <a:lnTo>
                    <a:pt x="836" y="526"/>
                  </a:lnTo>
                  <a:close/>
                  <a:moveTo>
                    <a:pt x="998" y="528"/>
                  </a:moveTo>
                  <a:cubicBezTo>
                    <a:pt x="998" y="528"/>
                    <a:pt x="998" y="528"/>
                    <a:pt x="997" y="528"/>
                  </a:cubicBezTo>
                  <a:lnTo>
                    <a:pt x="993" y="528"/>
                  </a:lnTo>
                  <a:cubicBezTo>
                    <a:pt x="994" y="534"/>
                    <a:pt x="996" y="540"/>
                    <a:pt x="1000" y="545"/>
                  </a:cubicBezTo>
                  <a:cubicBezTo>
                    <a:pt x="1004" y="544"/>
                    <a:pt x="1003" y="536"/>
                    <a:pt x="1003" y="536"/>
                  </a:cubicBezTo>
                  <a:cubicBezTo>
                    <a:pt x="1003" y="536"/>
                    <a:pt x="1002" y="528"/>
                    <a:pt x="998" y="528"/>
                  </a:cubicBezTo>
                  <a:close/>
                  <a:moveTo>
                    <a:pt x="1230" y="537"/>
                  </a:moveTo>
                  <a:lnTo>
                    <a:pt x="1230" y="537"/>
                  </a:lnTo>
                  <a:cubicBezTo>
                    <a:pt x="1231" y="546"/>
                    <a:pt x="1232" y="554"/>
                    <a:pt x="1227" y="555"/>
                  </a:cubicBezTo>
                  <a:lnTo>
                    <a:pt x="1222" y="547"/>
                  </a:lnTo>
                  <a:lnTo>
                    <a:pt x="1225" y="538"/>
                  </a:lnTo>
                  <a:lnTo>
                    <a:pt x="1230" y="537"/>
                  </a:lnTo>
                  <a:close/>
                  <a:moveTo>
                    <a:pt x="1191" y="536"/>
                  </a:moveTo>
                  <a:cubicBezTo>
                    <a:pt x="1192" y="536"/>
                    <a:pt x="1195" y="540"/>
                    <a:pt x="1199" y="550"/>
                  </a:cubicBezTo>
                  <a:cubicBezTo>
                    <a:pt x="1200" y="559"/>
                    <a:pt x="1200" y="559"/>
                    <a:pt x="1196" y="559"/>
                  </a:cubicBezTo>
                  <a:cubicBezTo>
                    <a:pt x="1193" y="554"/>
                    <a:pt x="1190" y="549"/>
                    <a:pt x="1189" y="542"/>
                  </a:cubicBezTo>
                  <a:cubicBezTo>
                    <a:pt x="1189" y="538"/>
                    <a:pt x="1189" y="536"/>
                    <a:pt x="1191" y="536"/>
                  </a:cubicBezTo>
                  <a:close/>
                  <a:moveTo>
                    <a:pt x="953" y="558"/>
                  </a:moveTo>
                  <a:cubicBezTo>
                    <a:pt x="955" y="558"/>
                    <a:pt x="955" y="560"/>
                    <a:pt x="956" y="566"/>
                  </a:cubicBezTo>
                  <a:lnTo>
                    <a:pt x="951" y="566"/>
                  </a:lnTo>
                  <a:lnTo>
                    <a:pt x="946" y="559"/>
                  </a:lnTo>
                  <a:lnTo>
                    <a:pt x="950" y="559"/>
                  </a:lnTo>
                  <a:cubicBezTo>
                    <a:pt x="951" y="558"/>
                    <a:pt x="952" y="558"/>
                    <a:pt x="953" y="558"/>
                  </a:cubicBezTo>
                  <a:close/>
                  <a:moveTo>
                    <a:pt x="1117" y="566"/>
                  </a:moveTo>
                  <a:cubicBezTo>
                    <a:pt x="1122" y="566"/>
                    <a:pt x="1123" y="574"/>
                    <a:pt x="1123" y="574"/>
                  </a:cubicBezTo>
                  <a:cubicBezTo>
                    <a:pt x="1123" y="578"/>
                    <a:pt x="1123" y="579"/>
                    <a:pt x="1122" y="579"/>
                  </a:cubicBezTo>
                  <a:cubicBezTo>
                    <a:pt x="1120" y="579"/>
                    <a:pt x="1117" y="575"/>
                    <a:pt x="1114" y="575"/>
                  </a:cubicBezTo>
                  <a:cubicBezTo>
                    <a:pt x="1108" y="568"/>
                    <a:pt x="1108" y="568"/>
                    <a:pt x="1117" y="566"/>
                  </a:cubicBezTo>
                  <a:close/>
                  <a:moveTo>
                    <a:pt x="912" y="558"/>
                  </a:moveTo>
                  <a:cubicBezTo>
                    <a:pt x="915" y="558"/>
                    <a:pt x="917" y="566"/>
                    <a:pt x="915" y="579"/>
                  </a:cubicBezTo>
                  <a:lnTo>
                    <a:pt x="906" y="580"/>
                  </a:lnTo>
                  <a:cubicBezTo>
                    <a:pt x="905" y="571"/>
                    <a:pt x="904" y="563"/>
                    <a:pt x="909" y="562"/>
                  </a:cubicBezTo>
                  <a:cubicBezTo>
                    <a:pt x="910" y="559"/>
                    <a:pt x="911" y="558"/>
                    <a:pt x="912" y="558"/>
                  </a:cubicBezTo>
                  <a:close/>
                  <a:moveTo>
                    <a:pt x="1031" y="575"/>
                  </a:moveTo>
                  <a:cubicBezTo>
                    <a:pt x="1035" y="575"/>
                    <a:pt x="1040" y="575"/>
                    <a:pt x="1041" y="583"/>
                  </a:cubicBezTo>
                  <a:cubicBezTo>
                    <a:pt x="1041" y="583"/>
                    <a:pt x="1042" y="592"/>
                    <a:pt x="1038" y="592"/>
                  </a:cubicBezTo>
                  <a:cubicBezTo>
                    <a:pt x="1037" y="592"/>
                    <a:pt x="1037" y="592"/>
                    <a:pt x="1037" y="592"/>
                  </a:cubicBezTo>
                  <a:cubicBezTo>
                    <a:pt x="1032" y="592"/>
                    <a:pt x="1028" y="584"/>
                    <a:pt x="1028" y="584"/>
                  </a:cubicBezTo>
                  <a:cubicBezTo>
                    <a:pt x="1027" y="577"/>
                    <a:pt x="1031" y="575"/>
                    <a:pt x="1031" y="575"/>
                  </a:cubicBezTo>
                  <a:close/>
                  <a:moveTo>
                    <a:pt x="750" y="563"/>
                  </a:moveTo>
                  <a:cubicBezTo>
                    <a:pt x="751" y="563"/>
                    <a:pt x="750" y="567"/>
                    <a:pt x="748" y="578"/>
                  </a:cubicBezTo>
                  <a:lnTo>
                    <a:pt x="742" y="595"/>
                  </a:lnTo>
                  <a:cubicBezTo>
                    <a:pt x="741" y="595"/>
                    <a:pt x="741" y="595"/>
                    <a:pt x="741" y="595"/>
                  </a:cubicBezTo>
                  <a:cubicBezTo>
                    <a:pt x="737" y="595"/>
                    <a:pt x="741" y="586"/>
                    <a:pt x="744" y="569"/>
                  </a:cubicBezTo>
                  <a:cubicBezTo>
                    <a:pt x="747" y="565"/>
                    <a:pt x="749" y="563"/>
                    <a:pt x="750" y="563"/>
                  </a:cubicBezTo>
                  <a:close/>
                  <a:moveTo>
                    <a:pt x="147" y="596"/>
                  </a:moveTo>
                  <a:lnTo>
                    <a:pt x="152" y="605"/>
                  </a:lnTo>
                  <a:lnTo>
                    <a:pt x="156" y="604"/>
                  </a:lnTo>
                  <a:cubicBezTo>
                    <a:pt x="156" y="596"/>
                    <a:pt x="156" y="596"/>
                    <a:pt x="152" y="596"/>
                  </a:cubicBezTo>
                  <a:close/>
                  <a:moveTo>
                    <a:pt x="625" y="588"/>
                  </a:moveTo>
                  <a:lnTo>
                    <a:pt x="626" y="596"/>
                  </a:lnTo>
                  <a:lnTo>
                    <a:pt x="623" y="605"/>
                  </a:lnTo>
                  <a:lnTo>
                    <a:pt x="617" y="597"/>
                  </a:lnTo>
                  <a:cubicBezTo>
                    <a:pt x="616" y="588"/>
                    <a:pt x="620" y="588"/>
                    <a:pt x="625" y="588"/>
                  </a:cubicBezTo>
                  <a:close/>
                  <a:moveTo>
                    <a:pt x="788" y="599"/>
                  </a:moveTo>
                  <a:cubicBezTo>
                    <a:pt x="789" y="608"/>
                    <a:pt x="790" y="616"/>
                    <a:pt x="785" y="617"/>
                  </a:cubicBezTo>
                  <a:lnTo>
                    <a:pt x="781" y="617"/>
                  </a:lnTo>
                  <a:cubicBezTo>
                    <a:pt x="780" y="611"/>
                    <a:pt x="781" y="605"/>
                    <a:pt x="783" y="600"/>
                  </a:cubicBezTo>
                  <a:lnTo>
                    <a:pt x="788" y="599"/>
                  </a:lnTo>
                  <a:close/>
                  <a:moveTo>
                    <a:pt x="882" y="616"/>
                  </a:moveTo>
                  <a:lnTo>
                    <a:pt x="883" y="625"/>
                  </a:lnTo>
                  <a:cubicBezTo>
                    <a:pt x="880" y="625"/>
                    <a:pt x="877" y="629"/>
                    <a:pt x="876" y="629"/>
                  </a:cubicBezTo>
                  <a:cubicBezTo>
                    <a:pt x="875" y="629"/>
                    <a:pt x="874" y="628"/>
                    <a:pt x="874" y="626"/>
                  </a:cubicBezTo>
                  <a:cubicBezTo>
                    <a:pt x="869" y="626"/>
                    <a:pt x="877" y="617"/>
                    <a:pt x="882" y="616"/>
                  </a:cubicBezTo>
                  <a:close/>
                  <a:moveTo>
                    <a:pt x="648" y="600"/>
                  </a:moveTo>
                  <a:cubicBezTo>
                    <a:pt x="649" y="600"/>
                    <a:pt x="650" y="604"/>
                    <a:pt x="651" y="611"/>
                  </a:cubicBezTo>
                  <a:cubicBezTo>
                    <a:pt x="653" y="620"/>
                    <a:pt x="650" y="630"/>
                    <a:pt x="644" y="637"/>
                  </a:cubicBezTo>
                  <a:lnTo>
                    <a:pt x="634" y="638"/>
                  </a:lnTo>
                  <a:cubicBezTo>
                    <a:pt x="634" y="638"/>
                    <a:pt x="638" y="629"/>
                    <a:pt x="642" y="620"/>
                  </a:cubicBezTo>
                  <a:cubicBezTo>
                    <a:pt x="645" y="606"/>
                    <a:pt x="647" y="600"/>
                    <a:pt x="648" y="600"/>
                  </a:cubicBezTo>
                  <a:close/>
                  <a:moveTo>
                    <a:pt x="90" y="642"/>
                  </a:moveTo>
                  <a:cubicBezTo>
                    <a:pt x="94" y="642"/>
                    <a:pt x="94" y="642"/>
                    <a:pt x="95" y="649"/>
                  </a:cubicBezTo>
                  <a:cubicBezTo>
                    <a:pt x="95" y="649"/>
                    <a:pt x="91" y="658"/>
                    <a:pt x="86" y="660"/>
                  </a:cubicBezTo>
                  <a:lnTo>
                    <a:pt x="81" y="651"/>
                  </a:lnTo>
                  <a:cubicBezTo>
                    <a:pt x="81" y="643"/>
                    <a:pt x="85" y="642"/>
                    <a:pt x="90" y="642"/>
                  </a:cubicBezTo>
                  <a:close/>
                  <a:moveTo>
                    <a:pt x="409" y="647"/>
                  </a:moveTo>
                  <a:cubicBezTo>
                    <a:pt x="413" y="647"/>
                    <a:pt x="414" y="656"/>
                    <a:pt x="405" y="664"/>
                  </a:cubicBezTo>
                  <a:cubicBezTo>
                    <a:pt x="401" y="665"/>
                    <a:pt x="396" y="665"/>
                    <a:pt x="396" y="665"/>
                  </a:cubicBezTo>
                  <a:cubicBezTo>
                    <a:pt x="396" y="657"/>
                    <a:pt x="402" y="649"/>
                    <a:pt x="408" y="647"/>
                  </a:cubicBezTo>
                  <a:cubicBezTo>
                    <a:pt x="409" y="647"/>
                    <a:pt x="409" y="647"/>
                    <a:pt x="409" y="647"/>
                  </a:cubicBezTo>
                  <a:close/>
                  <a:moveTo>
                    <a:pt x="140" y="638"/>
                  </a:moveTo>
                  <a:cubicBezTo>
                    <a:pt x="145" y="638"/>
                    <a:pt x="149" y="638"/>
                    <a:pt x="150" y="647"/>
                  </a:cubicBezTo>
                  <a:lnTo>
                    <a:pt x="146" y="647"/>
                  </a:lnTo>
                  <a:cubicBezTo>
                    <a:pt x="146" y="645"/>
                    <a:pt x="145" y="644"/>
                    <a:pt x="145" y="644"/>
                  </a:cubicBezTo>
                  <a:cubicBezTo>
                    <a:pt x="143" y="644"/>
                    <a:pt x="143" y="650"/>
                    <a:pt x="146" y="655"/>
                  </a:cubicBezTo>
                  <a:lnTo>
                    <a:pt x="147" y="672"/>
                  </a:lnTo>
                  <a:cubicBezTo>
                    <a:pt x="147" y="672"/>
                    <a:pt x="146" y="672"/>
                    <a:pt x="146" y="672"/>
                  </a:cubicBezTo>
                  <a:cubicBezTo>
                    <a:pt x="142" y="672"/>
                    <a:pt x="138" y="665"/>
                    <a:pt x="137" y="656"/>
                  </a:cubicBezTo>
                  <a:cubicBezTo>
                    <a:pt x="131" y="639"/>
                    <a:pt x="131" y="639"/>
                    <a:pt x="140" y="638"/>
                  </a:cubicBezTo>
                  <a:close/>
                  <a:moveTo>
                    <a:pt x="431" y="659"/>
                  </a:moveTo>
                  <a:cubicBezTo>
                    <a:pt x="426" y="659"/>
                    <a:pt x="424" y="665"/>
                    <a:pt x="424" y="672"/>
                  </a:cubicBezTo>
                  <a:cubicBezTo>
                    <a:pt x="425" y="678"/>
                    <a:pt x="428" y="679"/>
                    <a:pt x="432" y="679"/>
                  </a:cubicBezTo>
                  <a:cubicBezTo>
                    <a:pt x="434" y="679"/>
                    <a:pt x="436" y="679"/>
                    <a:pt x="439" y="679"/>
                  </a:cubicBezTo>
                  <a:cubicBezTo>
                    <a:pt x="443" y="679"/>
                    <a:pt x="448" y="670"/>
                    <a:pt x="448" y="670"/>
                  </a:cubicBezTo>
                  <a:cubicBezTo>
                    <a:pt x="447" y="662"/>
                    <a:pt x="442" y="662"/>
                    <a:pt x="438" y="662"/>
                  </a:cubicBezTo>
                  <a:cubicBezTo>
                    <a:pt x="435" y="660"/>
                    <a:pt x="433" y="659"/>
                    <a:pt x="431" y="659"/>
                  </a:cubicBezTo>
                  <a:close/>
                  <a:moveTo>
                    <a:pt x="3812" y="1"/>
                  </a:moveTo>
                  <a:cubicBezTo>
                    <a:pt x="3805" y="1"/>
                    <a:pt x="3802" y="3"/>
                    <a:pt x="3804" y="12"/>
                  </a:cubicBezTo>
                  <a:cubicBezTo>
                    <a:pt x="3804" y="12"/>
                    <a:pt x="3802" y="21"/>
                    <a:pt x="3797" y="22"/>
                  </a:cubicBezTo>
                  <a:cubicBezTo>
                    <a:pt x="3797" y="22"/>
                    <a:pt x="3797" y="23"/>
                    <a:pt x="3796" y="23"/>
                  </a:cubicBezTo>
                  <a:cubicBezTo>
                    <a:pt x="3792" y="23"/>
                    <a:pt x="3786" y="16"/>
                    <a:pt x="3786" y="16"/>
                  </a:cubicBezTo>
                  <a:cubicBezTo>
                    <a:pt x="3785" y="13"/>
                    <a:pt x="3782" y="11"/>
                    <a:pt x="3777" y="11"/>
                  </a:cubicBezTo>
                  <a:cubicBezTo>
                    <a:pt x="3769" y="11"/>
                    <a:pt x="3757" y="14"/>
                    <a:pt x="3745" y="17"/>
                  </a:cubicBezTo>
                  <a:cubicBezTo>
                    <a:pt x="3729" y="21"/>
                    <a:pt x="3717" y="24"/>
                    <a:pt x="3710" y="24"/>
                  </a:cubicBezTo>
                  <a:cubicBezTo>
                    <a:pt x="3704" y="24"/>
                    <a:pt x="3700" y="22"/>
                    <a:pt x="3697" y="19"/>
                  </a:cubicBezTo>
                  <a:cubicBezTo>
                    <a:pt x="3692" y="14"/>
                    <a:pt x="3689" y="13"/>
                    <a:pt x="3687" y="13"/>
                  </a:cubicBezTo>
                  <a:cubicBezTo>
                    <a:pt x="3687" y="13"/>
                    <a:pt x="3686" y="13"/>
                    <a:pt x="3686" y="13"/>
                  </a:cubicBezTo>
                  <a:cubicBezTo>
                    <a:pt x="3688" y="21"/>
                    <a:pt x="3662" y="28"/>
                    <a:pt x="3630" y="35"/>
                  </a:cubicBezTo>
                  <a:cubicBezTo>
                    <a:pt x="3599" y="43"/>
                    <a:pt x="3567" y="49"/>
                    <a:pt x="3570" y="57"/>
                  </a:cubicBezTo>
                  <a:lnTo>
                    <a:pt x="3561" y="59"/>
                  </a:lnTo>
                  <a:cubicBezTo>
                    <a:pt x="3559" y="55"/>
                    <a:pt x="3556" y="54"/>
                    <a:pt x="3552" y="54"/>
                  </a:cubicBezTo>
                  <a:cubicBezTo>
                    <a:pt x="3548" y="54"/>
                    <a:pt x="3544" y="54"/>
                    <a:pt x="3540" y="55"/>
                  </a:cubicBezTo>
                  <a:cubicBezTo>
                    <a:pt x="3537" y="62"/>
                    <a:pt x="3531" y="66"/>
                    <a:pt x="3525" y="67"/>
                  </a:cubicBezTo>
                  <a:cubicBezTo>
                    <a:pt x="3523" y="63"/>
                    <a:pt x="3521" y="61"/>
                    <a:pt x="3518" y="61"/>
                  </a:cubicBezTo>
                  <a:cubicBezTo>
                    <a:pt x="3516" y="61"/>
                    <a:pt x="3513" y="62"/>
                    <a:pt x="3509" y="63"/>
                  </a:cubicBezTo>
                  <a:cubicBezTo>
                    <a:pt x="3500" y="64"/>
                    <a:pt x="3496" y="65"/>
                    <a:pt x="3498" y="74"/>
                  </a:cubicBezTo>
                  <a:cubicBezTo>
                    <a:pt x="3488" y="77"/>
                    <a:pt x="3478" y="78"/>
                    <a:pt x="3468" y="78"/>
                  </a:cubicBezTo>
                  <a:cubicBezTo>
                    <a:pt x="3461" y="78"/>
                    <a:pt x="3454" y="77"/>
                    <a:pt x="3447" y="76"/>
                  </a:cubicBezTo>
                  <a:cubicBezTo>
                    <a:pt x="3446" y="75"/>
                    <a:pt x="3444" y="74"/>
                    <a:pt x="3443" y="74"/>
                  </a:cubicBezTo>
                  <a:cubicBezTo>
                    <a:pt x="3439" y="74"/>
                    <a:pt x="3438" y="81"/>
                    <a:pt x="3435" y="87"/>
                  </a:cubicBezTo>
                  <a:cubicBezTo>
                    <a:pt x="3437" y="96"/>
                    <a:pt x="3435" y="105"/>
                    <a:pt x="3430" y="107"/>
                  </a:cubicBezTo>
                  <a:lnTo>
                    <a:pt x="3426" y="90"/>
                  </a:lnTo>
                  <a:cubicBezTo>
                    <a:pt x="3428" y="83"/>
                    <a:pt x="3429" y="81"/>
                    <a:pt x="3426" y="81"/>
                  </a:cubicBezTo>
                  <a:cubicBezTo>
                    <a:pt x="3424" y="81"/>
                    <a:pt x="3423" y="82"/>
                    <a:pt x="3420" y="82"/>
                  </a:cubicBezTo>
                  <a:lnTo>
                    <a:pt x="3411" y="84"/>
                  </a:lnTo>
                  <a:cubicBezTo>
                    <a:pt x="3413" y="93"/>
                    <a:pt x="3390" y="98"/>
                    <a:pt x="3359" y="104"/>
                  </a:cubicBezTo>
                  <a:cubicBezTo>
                    <a:pt x="3318" y="113"/>
                    <a:pt x="3305" y="116"/>
                    <a:pt x="3307" y="124"/>
                  </a:cubicBezTo>
                  <a:cubicBezTo>
                    <a:pt x="3308" y="129"/>
                    <a:pt x="3307" y="131"/>
                    <a:pt x="3303" y="131"/>
                  </a:cubicBezTo>
                  <a:cubicBezTo>
                    <a:pt x="3300" y="131"/>
                    <a:pt x="3296" y="130"/>
                    <a:pt x="3289" y="128"/>
                  </a:cubicBezTo>
                  <a:cubicBezTo>
                    <a:pt x="3270" y="117"/>
                    <a:pt x="3262" y="112"/>
                    <a:pt x="3258" y="112"/>
                  </a:cubicBezTo>
                  <a:cubicBezTo>
                    <a:pt x="3256" y="112"/>
                    <a:pt x="3255" y="114"/>
                    <a:pt x="3254" y="118"/>
                  </a:cubicBezTo>
                  <a:cubicBezTo>
                    <a:pt x="3255" y="118"/>
                    <a:pt x="3255" y="118"/>
                    <a:pt x="3255" y="118"/>
                  </a:cubicBezTo>
                  <a:cubicBezTo>
                    <a:pt x="3259" y="118"/>
                    <a:pt x="3260" y="126"/>
                    <a:pt x="3262" y="133"/>
                  </a:cubicBezTo>
                  <a:cubicBezTo>
                    <a:pt x="3264" y="142"/>
                    <a:pt x="3264" y="147"/>
                    <a:pt x="3262" y="147"/>
                  </a:cubicBezTo>
                  <a:cubicBezTo>
                    <a:pt x="3260" y="147"/>
                    <a:pt x="3257" y="143"/>
                    <a:pt x="3253" y="136"/>
                  </a:cubicBezTo>
                  <a:cubicBezTo>
                    <a:pt x="3252" y="132"/>
                    <a:pt x="3248" y="130"/>
                    <a:pt x="3241" y="130"/>
                  </a:cubicBezTo>
                  <a:cubicBezTo>
                    <a:pt x="3221" y="130"/>
                    <a:pt x="3184" y="146"/>
                    <a:pt x="3184" y="159"/>
                  </a:cubicBezTo>
                  <a:lnTo>
                    <a:pt x="3181" y="150"/>
                  </a:lnTo>
                  <a:cubicBezTo>
                    <a:pt x="3180" y="146"/>
                    <a:pt x="3178" y="144"/>
                    <a:pt x="3174" y="144"/>
                  </a:cubicBezTo>
                  <a:cubicBezTo>
                    <a:pt x="3170" y="144"/>
                    <a:pt x="3165" y="145"/>
                    <a:pt x="3157" y="147"/>
                  </a:cubicBezTo>
                  <a:lnTo>
                    <a:pt x="3143" y="149"/>
                  </a:lnTo>
                  <a:cubicBezTo>
                    <a:pt x="3146" y="158"/>
                    <a:pt x="3139" y="162"/>
                    <a:pt x="3131" y="162"/>
                  </a:cubicBezTo>
                  <a:cubicBezTo>
                    <a:pt x="3124" y="162"/>
                    <a:pt x="3117" y="159"/>
                    <a:pt x="3116" y="155"/>
                  </a:cubicBezTo>
                  <a:cubicBezTo>
                    <a:pt x="3112" y="150"/>
                    <a:pt x="3111" y="149"/>
                    <a:pt x="3108" y="149"/>
                  </a:cubicBezTo>
                  <a:cubicBezTo>
                    <a:pt x="3106" y="149"/>
                    <a:pt x="3104" y="149"/>
                    <a:pt x="3102" y="149"/>
                  </a:cubicBezTo>
                  <a:cubicBezTo>
                    <a:pt x="3096" y="160"/>
                    <a:pt x="3087" y="164"/>
                    <a:pt x="3079" y="164"/>
                  </a:cubicBezTo>
                  <a:cubicBezTo>
                    <a:pt x="3072" y="164"/>
                    <a:pt x="3066" y="161"/>
                    <a:pt x="3066" y="157"/>
                  </a:cubicBezTo>
                  <a:lnTo>
                    <a:pt x="3057" y="158"/>
                  </a:lnTo>
                  <a:cubicBezTo>
                    <a:pt x="3054" y="165"/>
                    <a:pt x="3048" y="170"/>
                    <a:pt x="3040" y="170"/>
                  </a:cubicBezTo>
                  <a:cubicBezTo>
                    <a:pt x="3027" y="173"/>
                    <a:pt x="3022" y="174"/>
                    <a:pt x="3029" y="182"/>
                  </a:cubicBezTo>
                  <a:cubicBezTo>
                    <a:pt x="3030" y="190"/>
                    <a:pt x="3032" y="199"/>
                    <a:pt x="3028" y="199"/>
                  </a:cubicBezTo>
                  <a:lnTo>
                    <a:pt x="3026" y="191"/>
                  </a:lnTo>
                  <a:cubicBezTo>
                    <a:pt x="3025" y="186"/>
                    <a:pt x="3022" y="185"/>
                    <a:pt x="3016" y="185"/>
                  </a:cubicBezTo>
                  <a:cubicBezTo>
                    <a:pt x="3011" y="185"/>
                    <a:pt x="3002" y="187"/>
                    <a:pt x="2993" y="188"/>
                  </a:cubicBezTo>
                  <a:cubicBezTo>
                    <a:pt x="2981" y="191"/>
                    <a:pt x="2972" y="193"/>
                    <a:pt x="2966" y="193"/>
                  </a:cubicBezTo>
                  <a:cubicBezTo>
                    <a:pt x="2961" y="193"/>
                    <a:pt x="2958" y="191"/>
                    <a:pt x="2955" y="187"/>
                  </a:cubicBezTo>
                  <a:lnTo>
                    <a:pt x="2951" y="196"/>
                  </a:lnTo>
                  <a:cubicBezTo>
                    <a:pt x="2950" y="201"/>
                    <a:pt x="2948" y="204"/>
                    <a:pt x="2946" y="204"/>
                  </a:cubicBezTo>
                  <a:cubicBezTo>
                    <a:pt x="2945" y="204"/>
                    <a:pt x="2944" y="202"/>
                    <a:pt x="2943" y="199"/>
                  </a:cubicBezTo>
                  <a:cubicBezTo>
                    <a:pt x="2940" y="196"/>
                    <a:pt x="2936" y="194"/>
                    <a:pt x="2932" y="194"/>
                  </a:cubicBezTo>
                  <a:cubicBezTo>
                    <a:pt x="2925" y="194"/>
                    <a:pt x="2916" y="198"/>
                    <a:pt x="2911" y="204"/>
                  </a:cubicBezTo>
                  <a:lnTo>
                    <a:pt x="2902" y="206"/>
                  </a:lnTo>
                  <a:cubicBezTo>
                    <a:pt x="2899" y="199"/>
                    <a:pt x="2894" y="196"/>
                    <a:pt x="2890" y="196"/>
                  </a:cubicBezTo>
                  <a:cubicBezTo>
                    <a:pt x="2885" y="196"/>
                    <a:pt x="2880" y="201"/>
                    <a:pt x="2880" y="211"/>
                  </a:cubicBezTo>
                  <a:cubicBezTo>
                    <a:pt x="2879" y="205"/>
                    <a:pt x="2877" y="203"/>
                    <a:pt x="2874" y="203"/>
                  </a:cubicBezTo>
                  <a:cubicBezTo>
                    <a:pt x="2873" y="203"/>
                    <a:pt x="2871" y="204"/>
                    <a:pt x="2870" y="204"/>
                  </a:cubicBezTo>
                  <a:cubicBezTo>
                    <a:pt x="2865" y="210"/>
                    <a:pt x="2857" y="214"/>
                    <a:pt x="2850" y="214"/>
                  </a:cubicBezTo>
                  <a:cubicBezTo>
                    <a:pt x="2846" y="214"/>
                    <a:pt x="2843" y="212"/>
                    <a:pt x="2843" y="209"/>
                  </a:cubicBezTo>
                  <a:lnTo>
                    <a:pt x="2837" y="210"/>
                  </a:lnTo>
                  <a:cubicBezTo>
                    <a:pt x="2837" y="215"/>
                    <a:pt x="2831" y="220"/>
                    <a:pt x="2826" y="221"/>
                  </a:cubicBezTo>
                  <a:cubicBezTo>
                    <a:pt x="2820" y="221"/>
                    <a:pt x="2815" y="225"/>
                    <a:pt x="2814" y="232"/>
                  </a:cubicBezTo>
                  <a:cubicBezTo>
                    <a:pt x="2811" y="241"/>
                    <a:pt x="2807" y="241"/>
                    <a:pt x="2807" y="241"/>
                  </a:cubicBezTo>
                  <a:cubicBezTo>
                    <a:pt x="2807" y="241"/>
                    <a:pt x="2806" y="241"/>
                    <a:pt x="2806" y="241"/>
                  </a:cubicBezTo>
                  <a:cubicBezTo>
                    <a:pt x="2803" y="241"/>
                    <a:pt x="2805" y="233"/>
                    <a:pt x="2808" y="224"/>
                  </a:cubicBezTo>
                  <a:cubicBezTo>
                    <a:pt x="2810" y="220"/>
                    <a:pt x="2810" y="218"/>
                    <a:pt x="2808" y="218"/>
                  </a:cubicBezTo>
                  <a:cubicBezTo>
                    <a:pt x="2805" y="218"/>
                    <a:pt x="2797" y="224"/>
                    <a:pt x="2791" y="236"/>
                  </a:cubicBezTo>
                  <a:cubicBezTo>
                    <a:pt x="2786" y="245"/>
                    <a:pt x="2783" y="250"/>
                    <a:pt x="2783" y="250"/>
                  </a:cubicBezTo>
                  <a:cubicBezTo>
                    <a:pt x="2782" y="250"/>
                    <a:pt x="2784" y="246"/>
                    <a:pt x="2787" y="237"/>
                  </a:cubicBezTo>
                  <a:cubicBezTo>
                    <a:pt x="2789" y="231"/>
                    <a:pt x="2791" y="224"/>
                    <a:pt x="2789" y="224"/>
                  </a:cubicBezTo>
                  <a:cubicBezTo>
                    <a:pt x="2789" y="224"/>
                    <a:pt x="2788" y="226"/>
                    <a:pt x="2785" y="229"/>
                  </a:cubicBezTo>
                  <a:cubicBezTo>
                    <a:pt x="2785" y="229"/>
                    <a:pt x="2776" y="230"/>
                    <a:pt x="2778" y="238"/>
                  </a:cubicBezTo>
                  <a:lnTo>
                    <a:pt x="2764" y="241"/>
                  </a:lnTo>
                  <a:cubicBezTo>
                    <a:pt x="2760" y="237"/>
                    <a:pt x="2754" y="235"/>
                    <a:pt x="2749" y="235"/>
                  </a:cubicBezTo>
                  <a:cubicBezTo>
                    <a:pt x="2747" y="235"/>
                    <a:pt x="2746" y="235"/>
                    <a:pt x="2745" y="236"/>
                  </a:cubicBezTo>
                  <a:cubicBezTo>
                    <a:pt x="2743" y="240"/>
                    <a:pt x="2742" y="243"/>
                    <a:pt x="2741" y="243"/>
                  </a:cubicBezTo>
                  <a:cubicBezTo>
                    <a:pt x="2740" y="243"/>
                    <a:pt x="2739" y="241"/>
                    <a:pt x="2736" y="238"/>
                  </a:cubicBezTo>
                  <a:cubicBezTo>
                    <a:pt x="2735" y="234"/>
                    <a:pt x="2734" y="232"/>
                    <a:pt x="2733" y="232"/>
                  </a:cubicBezTo>
                  <a:cubicBezTo>
                    <a:pt x="2732" y="232"/>
                    <a:pt x="2731" y="237"/>
                    <a:pt x="2733" y="247"/>
                  </a:cubicBezTo>
                  <a:cubicBezTo>
                    <a:pt x="2731" y="252"/>
                    <a:pt x="2729" y="254"/>
                    <a:pt x="2726" y="254"/>
                  </a:cubicBezTo>
                  <a:cubicBezTo>
                    <a:pt x="2724" y="254"/>
                    <a:pt x="2722" y="253"/>
                    <a:pt x="2719" y="249"/>
                  </a:cubicBezTo>
                  <a:cubicBezTo>
                    <a:pt x="2717" y="239"/>
                    <a:pt x="2715" y="236"/>
                    <a:pt x="2714" y="236"/>
                  </a:cubicBezTo>
                  <a:cubicBezTo>
                    <a:pt x="2713" y="236"/>
                    <a:pt x="2712" y="238"/>
                    <a:pt x="2713" y="241"/>
                  </a:cubicBezTo>
                  <a:cubicBezTo>
                    <a:pt x="2710" y="251"/>
                    <a:pt x="2706" y="251"/>
                    <a:pt x="2706" y="251"/>
                  </a:cubicBezTo>
                  <a:cubicBezTo>
                    <a:pt x="2705" y="249"/>
                    <a:pt x="2701" y="248"/>
                    <a:pt x="2695" y="248"/>
                  </a:cubicBezTo>
                  <a:cubicBezTo>
                    <a:pt x="2680" y="248"/>
                    <a:pt x="2651" y="253"/>
                    <a:pt x="2623" y="258"/>
                  </a:cubicBezTo>
                  <a:cubicBezTo>
                    <a:pt x="2618" y="259"/>
                    <a:pt x="2615" y="268"/>
                    <a:pt x="2617" y="277"/>
                  </a:cubicBezTo>
                  <a:cubicBezTo>
                    <a:pt x="2619" y="284"/>
                    <a:pt x="2619" y="286"/>
                    <a:pt x="2619" y="286"/>
                  </a:cubicBezTo>
                  <a:cubicBezTo>
                    <a:pt x="2618" y="286"/>
                    <a:pt x="2616" y="282"/>
                    <a:pt x="2613" y="277"/>
                  </a:cubicBezTo>
                  <a:cubicBezTo>
                    <a:pt x="2608" y="266"/>
                    <a:pt x="2603" y="260"/>
                    <a:pt x="2601" y="260"/>
                  </a:cubicBezTo>
                  <a:cubicBezTo>
                    <a:pt x="2598" y="260"/>
                    <a:pt x="2599" y="267"/>
                    <a:pt x="2604" y="279"/>
                  </a:cubicBezTo>
                  <a:cubicBezTo>
                    <a:pt x="2607" y="287"/>
                    <a:pt x="2609" y="291"/>
                    <a:pt x="2608" y="291"/>
                  </a:cubicBezTo>
                  <a:cubicBezTo>
                    <a:pt x="2608" y="291"/>
                    <a:pt x="2605" y="287"/>
                    <a:pt x="2599" y="279"/>
                  </a:cubicBezTo>
                  <a:cubicBezTo>
                    <a:pt x="2596" y="276"/>
                    <a:pt x="2594" y="275"/>
                    <a:pt x="2593" y="275"/>
                  </a:cubicBezTo>
                  <a:cubicBezTo>
                    <a:pt x="2592" y="275"/>
                    <a:pt x="2591" y="277"/>
                    <a:pt x="2590" y="282"/>
                  </a:cubicBezTo>
                  <a:cubicBezTo>
                    <a:pt x="2591" y="286"/>
                    <a:pt x="2590" y="288"/>
                    <a:pt x="2589" y="288"/>
                  </a:cubicBezTo>
                  <a:cubicBezTo>
                    <a:pt x="2588" y="288"/>
                    <a:pt x="2586" y="286"/>
                    <a:pt x="2586" y="282"/>
                  </a:cubicBezTo>
                  <a:cubicBezTo>
                    <a:pt x="2581" y="277"/>
                    <a:pt x="2577" y="272"/>
                    <a:pt x="2575" y="272"/>
                  </a:cubicBezTo>
                  <a:cubicBezTo>
                    <a:pt x="2574" y="272"/>
                    <a:pt x="2574" y="272"/>
                    <a:pt x="2575" y="275"/>
                  </a:cubicBezTo>
                  <a:cubicBezTo>
                    <a:pt x="2575" y="275"/>
                    <a:pt x="2574" y="275"/>
                    <a:pt x="2574" y="275"/>
                  </a:cubicBezTo>
                  <a:cubicBezTo>
                    <a:pt x="2573" y="275"/>
                    <a:pt x="2569" y="274"/>
                    <a:pt x="2564" y="268"/>
                  </a:cubicBezTo>
                  <a:cubicBezTo>
                    <a:pt x="2563" y="266"/>
                    <a:pt x="2561" y="266"/>
                    <a:pt x="2560" y="266"/>
                  </a:cubicBezTo>
                  <a:cubicBezTo>
                    <a:pt x="2557" y="266"/>
                    <a:pt x="2555" y="273"/>
                    <a:pt x="2552" y="279"/>
                  </a:cubicBezTo>
                  <a:cubicBezTo>
                    <a:pt x="2547" y="289"/>
                    <a:pt x="2543" y="294"/>
                    <a:pt x="2541" y="294"/>
                  </a:cubicBezTo>
                  <a:cubicBezTo>
                    <a:pt x="2539" y="294"/>
                    <a:pt x="2538" y="290"/>
                    <a:pt x="2539" y="282"/>
                  </a:cubicBezTo>
                  <a:cubicBezTo>
                    <a:pt x="2539" y="275"/>
                    <a:pt x="2537" y="273"/>
                    <a:pt x="2534" y="273"/>
                  </a:cubicBezTo>
                  <a:cubicBezTo>
                    <a:pt x="2527" y="273"/>
                    <a:pt x="2518" y="282"/>
                    <a:pt x="2517" y="294"/>
                  </a:cubicBezTo>
                  <a:cubicBezTo>
                    <a:pt x="2517" y="304"/>
                    <a:pt x="2516" y="309"/>
                    <a:pt x="2516" y="309"/>
                  </a:cubicBezTo>
                  <a:cubicBezTo>
                    <a:pt x="2515" y="309"/>
                    <a:pt x="2515" y="307"/>
                    <a:pt x="2514" y="303"/>
                  </a:cubicBezTo>
                  <a:cubicBezTo>
                    <a:pt x="2513" y="295"/>
                    <a:pt x="2508" y="295"/>
                    <a:pt x="2508" y="295"/>
                  </a:cubicBezTo>
                  <a:cubicBezTo>
                    <a:pt x="2507" y="295"/>
                    <a:pt x="2505" y="296"/>
                    <a:pt x="2504" y="296"/>
                  </a:cubicBezTo>
                  <a:cubicBezTo>
                    <a:pt x="2501" y="296"/>
                    <a:pt x="2499" y="294"/>
                    <a:pt x="2498" y="288"/>
                  </a:cubicBezTo>
                  <a:cubicBezTo>
                    <a:pt x="2498" y="288"/>
                    <a:pt x="2494" y="289"/>
                    <a:pt x="2486" y="299"/>
                  </a:cubicBezTo>
                  <a:cubicBezTo>
                    <a:pt x="2483" y="307"/>
                    <a:pt x="2479" y="311"/>
                    <a:pt x="2474" y="311"/>
                  </a:cubicBezTo>
                  <a:cubicBezTo>
                    <a:pt x="2468" y="311"/>
                    <a:pt x="2461" y="305"/>
                    <a:pt x="2457" y="296"/>
                  </a:cubicBezTo>
                  <a:lnTo>
                    <a:pt x="2450" y="306"/>
                  </a:lnTo>
                  <a:cubicBezTo>
                    <a:pt x="2449" y="317"/>
                    <a:pt x="2447" y="324"/>
                    <a:pt x="2446" y="324"/>
                  </a:cubicBezTo>
                  <a:cubicBezTo>
                    <a:pt x="2445" y="324"/>
                    <a:pt x="2443" y="322"/>
                    <a:pt x="2442" y="315"/>
                  </a:cubicBezTo>
                  <a:cubicBezTo>
                    <a:pt x="2442" y="313"/>
                    <a:pt x="2441" y="310"/>
                    <a:pt x="2441" y="308"/>
                  </a:cubicBezTo>
                  <a:lnTo>
                    <a:pt x="2441" y="308"/>
                  </a:lnTo>
                  <a:cubicBezTo>
                    <a:pt x="2440" y="315"/>
                    <a:pt x="2436" y="318"/>
                    <a:pt x="2431" y="318"/>
                  </a:cubicBezTo>
                  <a:cubicBezTo>
                    <a:pt x="2425" y="318"/>
                    <a:pt x="2418" y="312"/>
                    <a:pt x="2416" y="303"/>
                  </a:cubicBezTo>
                  <a:cubicBezTo>
                    <a:pt x="2416" y="296"/>
                    <a:pt x="2415" y="295"/>
                    <a:pt x="2413" y="295"/>
                  </a:cubicBezTo>
                  <a:cubicBezTo>
                    <a:pt x="2413" y="295"/>
                    <a:pt x="2412" y="295"/>
                    <a:pt x="2411" y="295"/>
                  </a:cubicBezTo>
                  <a:lnTo>
                    <a:pt x="2412" y="304"/>
                  </a:lnTo>
                  <a:cubicBezTo>
                    <a:pt x="2413" y="312"/>
                    <a:pt x="2415" y="321"/>
                    <a:pt x="2411" y="321"/>
                  </a:cubicBezTo>
                  <a:cubicBezTo>
                    <a:pt x="2409" y="321"/>
                    <a:pt x="2408" y="322"/>
                    <a:pt x="2406" y="322"/>
                  </a:cubicBezTo>
                  <a:cubicBezTo>
                    <a:pt x="2404" y="322"/>
                    <a:pt x="2401" y="320"/>
                    <a:pt x="2400" y="314"/>
                  </a:cubicBezTo>
                  <a:cubicBezTo>
                    <a:pt x="2396" y="309"/>
                    <a:pt x="2391" y="303"/>
                    <a:pt x="2390" y="303"/>
                  </a:cubicBezTo>
                  <a:cubicBezTo>
                    <a:pt x="2389" y="303"/>
                    <a:pt x="2389" y="305"/>
                    <a:pt x="2389" y="307"/>
                  </a:cubicBezTo>
                  <a:cubicBezTo>
                    <a:pt x="2389" y="307"/>
                    <a:pt x="2389" y="307"/>
                    <a:pt x="2389" y="307"/>
                  </a:cubicBezTo>
                  <a:cubicBezTo>
                    <a:pt x="2387" y="307"/>
                    <a:pt x="2383" y="307"/>
                    <a:pt x="2378" y="301"/>
                  </a:cubicBezTo>
                  <a:lnTo>
                    <a:pt x="2360" y="303"/>
                  </a:lnTo>
                  <a:cubicBezTo>
                    <a:pt x="2359" y="308"/>
                    <a:pt x="2356" y="311"/>
                    <a:pt x="2352" y="311"/>
                  </a:cubicBezTo>
                  <a:cubicBezTo>
                    <a:pt x="2350" y="311"/>
                    <a:pt x="2347" y="309"/>
                    <a:pt x="2347" y="305"/>
                  </a:cubicBezTo>
                  <a:cubicBezTo>
                    <a:pt x="2341" y="306"/>
                    <a:pt x="2337" y="311"/>
                    <a:pt x="2335" y="316"/>
                  </a:cubicBezTo>
                  <a:cubicBezTo>
                    <a:pt x="2332" y="317"/>
                    <a:pt x="2329" y="317"/>
                    <a:pt x="2327" y="317"/>
                  </a:cubicBezTo>
                  <a:cubicBezTo>
                    <a:pt x="2323" y="317"/>
                    <a:pt x="2321" y="316"/>
                    <a:pt x="2320" y="310"/>
                  </a:cubicBezTo>
                  <a:cubicBezTo>
                    <a:pt x="2319" y="306"/>
                    <a:pt x="2319" y="304"/>
                    <a:pt x="2319" y="304"/>
                  </a:cubicBezTo>
                  <a:cubicBezTo>
                    <a:pt x="2318" y="304"/>
                    <a:pt x="2317" y="306"/>
                    <a:pt x="2315" y="311"/>
                  </a:cubicBezTo>
                  <a:cubicBezTo>
                    <a:pt x="2317" y="320"/>
                    <a:pt x="2312" y="320"/>
                    <a:pt x="2308" y="321"/>
                  </a:cubicBezTo>
                  <a:lnTo>
                    <a:pt x="2299" y="322"/>
                  </a:lnTo>
                  <a:cubicBezTo>
                    <a:pt x="2300" y="331"/>
                    <a:pt x="2300" y="331"/>
                    <a:pt x="2295" y="331"/>
                  </a:cubicBezTo>
                  <a:cubicBezTo>
                    <a:pt x="2295" y="331"/>
                    <a:pt x="2294" y="331"/>
                    <a:pt x="2294" y="331"/>
                  </a:cubicBezTo>
                  <a:cubicBezTo>
                    <a:pt x="2289" y="331"/>
                    <a:pt x="2278" y="326"/>
                    <a:pt x="2273" y="326"/>
                  </a:cubicBezTo>
                  <a:cubicBezTo>
                    <a:pt x="2272" y="326"/>
                    <a:pt x="2272" y="326"/>
                    <a:pt x="2272" y="326"/>
                  </a:cubicBezTo>
                  <a:cubicBezTo>
                    <a:pt x="2258" y="329"/>
                    <a:pt x="2258" y="329"/>
                    <a:pt x="2264" y="337"/>
                  </a:cubicBezTo>
                  <a:cubicBezTo>
                    <a:pt x="2264" y="336"/>
                    <a:pt x="2264" y="336"/>
                    <a:pt x="2265" y="336"/>
                  </a:cubicBezTo>
                  <a:cubicBezTo>
                    <a:pt x="2267" y="336"/>
                    <a:pt x="2268" y="340"/>
                    <a:pt x="2266" y="340"/>
                  </a:cubicBezTo>
                  <a:cubicBezTo>
                    <a:pt x="2265" y="340"/>
                    <a:pt x="2262" y="339"/>
                    <a:pt x="2259" y="337"/>
                  </a:cubicBezTo>
                  <a:cubicBezTo>
                    <a:pt x="2251" y="335"/>
                    <a:pt x="2243" y="334"/>
                    <a:pt x="2235" y="334"/>
                  </a:cubicBezTo>
                  <a:cubicBezTo>
                    <a:pt x="2232" y="334"/>
                    <a:pt x="2229" y="334"/>
                    <a:pt x="2226" y="334"/>
                  </a:cubicBezTo>
                  <a:cubicBezTo>
                    <a:pt x="2208" y="337"/>
                    <a:pt x="2208" y="337"/>
                    <a:pt x="2210" y="345"/>
                  </a:cubicBezTo>
                  <a:cubicBezTo>
                    <a:pt x="2213" y="353"/>
                    <a:pt x="2214" y="358"/>
                    <a:pt x="2213" y="358"/>
                  </a:cubicBezTo>
                  <a:cubicBezTo>
                    <a:pt x="2212" y="358"/>
                    <a:pt x="2209" y="354"/>
                    <a:pt x="2206" y="345"/>
                  </a:cubicBezTo>
                  <a:cubicBezTo>
                    <a:pt x="2199" y="337"/>
                    <a:pt x="2194" y="334"/>
                    <a:pt x="2192" y="334"/>
                  </a:cubicBezTo>
                  <a:cubicBezTo>
                    <a:pt x="2190" y="334"/>
                    <a:pt x="2189" y="336"/>
                    <a:pt x="2190" y="340"/>
                  </a:cubicBezTo>
                  <a:cubicBezTo>
                    <a:pt x="2186" y="349"/>
                    <a:pt x="2186" y="349"/>
                    <a:pt x="2182" y="350"/>
                  </a:cubicBezTo>
                  <a:cubicBezTo>
                    <a:pt x="2181" y="346"/>
                    <a:pt x="2180" y="344"/>
                    <a:pt x="2178" y="344"/>
                  </a:cubicBezTo>
                  <a:cubicBezTo>
                    <a:pt x="2176" y="344"/>
                    <a:pt x="2173" y="346"/>
                    <a:pt x="2168" y="351"/>
                  </a:cubicBezTo>
                  <a:cubicBezTo>
                    <a:pt x="2167" y="351"/>
                    <a:pt x="2166" y="352"/>
                    <a:pt x="2166" y="352"/>
                  </a:cubicBezTo>
                  <a:cubicBezTo>
                    <a:pt x="2164" y="352"/>
                    <a:pt x="2164" y="350"/>
                    <a:pt x="2163" y="344"/>
                  </a:cubicBezTo>
                  <a:lnTo>
                    <a:pt x="2154" y="345"/>
                  </a:lnTo>
                  <a:cubicBezTo>
                    <a:pt x="2150" y="355"/>
                    <a:pt x="2141" y="358"/>
                    <a:pt x="2133" y="358"/>
                  </a:cubicBezTo>
                  <a:cubicBezTo>
                    <a:pt x="2124" y="358"/>
                    <a:pt x="2116" y="355"/>
                    <a:pt x="2112" y="351"/>
                  </a:cubicBezTo>
                  <a:cubicBezTo>
                    <a:pt x="2112" y="351"/>
                    <a:pt x="2108" y="352"/>
                    <a:pt x="2106" y="361"/>
                  </a:cubicBezTo>
                  <a:cubicBezTo>
                    <a:pt x="2105" y="370"/>
                    <a:pt x="2103" y="375"/>
                    <a:pt x="2101" y="375"/>
                  </a:cubicBezTo>
                  <a:cubicBezTo>
                    <a:pt x="2099" y="375"/>
                    <a:pt x="2098" y="371"/>
                    <a:pt x="2097" y="362"/>
                  </a:cubicBezTo>
                  <a:cubicBezTo>
                    <a:pt x="2095" y="354"/>
                    <a:pt x="2094" y="350"/>
                    <a:pt x="2094" y="350"/>
                  </a:cubicBezTo>
                  <a:cubicBezTo>
                    <a:pt x="2093" y="350"/>
                    <a:pt x="2092" y="354"/>
                    <a:pt x="2091" y="363"/>
                  </a:cubicBezTo>
                  <a:cubicBezTo>
                    <a:pt x="2090" y="368"/>
                    <a:pt x="2084" y="371"/>
                    <a:pt x="2078" y="371"/>
                  </a:cubicBezTo>
                  <a:cubicBezTo>
                    <a:pt x="2072" y="371"/>
                    <a:pt x="2066" y="367"/>
                    <a:pt x="2068" y="358"/>
                  </a:cubicBezTo>
                  <a:lnTo>
                    <a:pt x="2065" y="341"/>
                  </a:lnTo>
                  <a:cubicBezTo>
                    <a:pt x="2062" y="351"/>
                    <a:pt x="2057" y="351"/>
                    <a:pt x="2057" y="351"/>
                  </a:cubicBezTo>
                  <a:cubicBezTo>
                    <a:pt x="2059" y="360"/>
                    <a:pt x="2054" y="360"/>
                    <a:pt x="2041" y="362"/>
                  </a:cubicBezTo>
                  <a:cubicBezTo>
                    <a:pt x="2032" y="363"/>
                    <a:pt x="2015" y="375"/>
                    <a:pt x="2006" y="377"/>
                  </a:cubicBezTo>
                  <a:cubicBezTo>
                    <a:pt x="2001" y="377"/>
                    <a:pt x="1996" y="378"/>
                    <a:pt x="1992" y="378"/>
                  </a:cubicBezTo>
                  <a:cubicBezTo>
                    <a:pt x="1986" y="378"/>
                    <a:pt x="1980" y="377"/>
                    <a:pt x="1977" y="372"/>
                  </a:cubicBezTo>
                  <a:cubicBezTo>
                    <a:pt x="1972" y="372"/>
                    <a:pt x="1968" y="374"/>
                    <a:pt x="1960" y="384"/>
                  </a:cubicBezTo>
                  <a:cubicBezTo>
                    <a:pt x="1958" y="389"/>
                    <a:pt x="1954" y="391"/>
                    <a:pt x="1951" y="391"/>
                  </a:cubicBezTo>
                  <a:cubicBezTo>
                    <a:pt x="1949" y="391"/>
                    <a:pt x="1947" y="389"/>
                    <a:pt x="1946" y="386"/>
                  </a:cubicBezTo>
                  <a:lnTo>
                    <a:pt x="1942" y="386"/>
                  </a:lnTo>
                  <a:cubicBezTo>
                    <a:pt x="1934" y="396"/>
                    <a:pt x="1930" y="397"/>
                    <a:pt x="1930" y="397"/>
                  </a:cubicBezTo>
                  <a:cubicBezTo>
                    <a:pt x="1929" y="391"/>
                    <a:pt x="1926" y="385"/>
                    <a:pt x="1923" y="385"/>
                  </a:cubicBezTo>
                  <a:cubicBezTo>
                    <a:pt x="1922" y="385"/>
                    <a:pt x="1921" y="386"/>
                    <a:pt x="1919" y="389"/>
                  </a:cubicBezTo>
                  <a:cubicBezTo>
                    <a:pt x="1921" y="398"/>
                    <a:pt x="1916" y="398"/>
                    <a:pt x="1907" y="399"/>
                  </a:cubicBezTo>
                  <a:cubicBezTo>
                    <a:pt x="1906" y="398"/>
                    <a:pt x="1902" y="398"/>
                    <a:pt x="1896" y="398"/>
                  </a:cubicBezTo>
                  <a:cubicBezTo>
                    <a:pt x="1859" y="398"/>
                    <a:pt x="1747" y="415"/>
                    <a:pt x="1748" y="422"/>
                  </a:cubicBezTo>
                  <a:lnTo>
                    <a:pt x="1734" y="424"/>
                  </a:lnTo>
                  <a:lnTo>
                    <a:pt x="1721" y="426"/>
                  </a:lnTo>
                  <a:cubicBezTo>
                    <a:pt x="1720" y="420"/>
                    <a:pt x="1716" y="417"/>
                    <a:pt x="1711" y="417"/>
                  </a:cubicBezTo>
                  <a:cubicBezTo>
                    <a:pt x="1703" y="417"/>
                    <a:pt x="1692" y="424"/>
                    <a:pt x="1684" y="431"/>
                  </a:cubicBezTo>
                  <a:cubicBezTo>
                    <a:pt x="1683" y="436"/>
                    <a:pt x="1677" y="441"/>
                    <a:pt x="1672" y="441"/>
                  </a:cubicBezTo>
                  <a:cubicBezTo>
                    <a:pt x="1670" y="432"/>
                    <a:pt x="1666" y="428"/>
                    <a:pt x="1661" y="428"/>
                  </a:cubicBezTo>
                  <a:cubicBezTo>
                    <a:pt x="1657" y="428"/>
                    <a:pt x="1652" y="431"/>
                    <a:pt x="1648" y="435"/>
                  </a:cubicBezTo>
                  <a:cubicBezTo>
                    <a:pt x="1647" y="444"/>
                    <a:pt x="1645" y="449"/>
                    <a:pt x="1643" y="449"/>
                  </a:cubicBezTo>
                  <a:cubicBezTo>
                    <a:pt x="1641" y="449"/>
                    <a:pt x="1640" y="445"/>
                    <a:pt x="1638" y="436"/>
                  </a:cubicBezTo>
                  <a:cubicBezTo>
                    <a:pt x="1637" y="429"/>
                    <a:pt x="1635" y="425"/>
                    <a:pt x="1632" y="425"/>
                  </a:cubicBezTo>
                  <a:cubicBezTo>
                    <a:pt x="1629" y="425"/>
                    <a:pt x="1624" y="432"/>
                    <a:pt x="1621" y="448"/>
                  </a:cubicBezTo>
                  <a:cubicBezTo>
                    <a:pt x="1619" y="452"/>
                    <a:pt x="1618" y="454"/>
                    <a:pt x="1617" y="454"/>
                  </a:cubicBezTo>
                  <a:cubicBezTo>
                    <a:pt x="1616" y="454"/>
                    <a:pt x="1615" y="452"/>
                    <a:pt x="1612" y="449"/>
                  </a:cubicBezTo>
                  <a:cubicBezTo>
                    <a:pt x="1608" y="439"/>
                    <a:pt x="1605" y="435"/>
                    <a:pt x="1603" y="435"/>
                  </a:cubicBezTo>
                  <a:cubicBezTo>
                    <a:pt x="1602" y="435"/>
                    <a:pt x="1602" y="437"/>
                    <a:pt x="1602" y="441"/>
                  </a:cubicBezTo>
                  <a:cubicBezTo>
                    <a:pt x="1601" y="450"/>
                    <a:pt x="1599" y="455"/>
                    <a:pt x="1597" y="455"/>
                  </a:cubicBezTo>
                  <a:cubicBezTo>
                    <a:pt x="1595" y="455"/>
                    <a:pt x="1592" y="451"/>
                    <a:pt x="1589" y="443"/>
                  </a:cubicBezTo>
                  <a:cubicBezTo>
                    <a:pt x="1583" y="435"/>
                    <a:pt x="1580" y="431"/>
                    <a:pt x="1579" y="431"/>
                  </a:cubicBezTo>
                  <a:cubicBezTo>
                    <a:pt x="1577" y="431"/>
                    <a:pt x="1576" y="436"/>
                    <a:pt x="1575" y="444"/>
                  </a:cubicBezTo>
                  <a:cubicBezTo>
                    <a:pt x="1574" y="454"/>
                    <a:pt x="1568" y="459"/>
                    <a:pt x="1561" y="459"/>
                  </a:cubicBezTo>
                  <a:cubicBezTo>
                    <a:pt x="1556" y="459"/>
                    <a:pt x="1550" y="455"/>
                    <a:pt x="1547" y="448"/>
                  </a:cubicBezTo>
                  <a:cubicBezTo>
                    <a:pt x="1547" y="448"/>
                    <a:pt x="1546" y="448"/>
                    <a:pt x="1546" y="448"/>
                  </a:cubicBezTo>
                  <a:cubicBezTo>
                    <a:pt x="1544" y="448"/>
                    <a:pt x="1541" y="445"/>
                    <a:pt x="1539" y="445"/>
                  </a:cubicBezTo>
                  <a:cubicBezTo>
                    <a:pt x="1538" y="445"/>
                    <a:pt x="1538" y="446"/>
                    <a:pt x="1538" y="450"/>
                  </a:cubicBezTo>
                  <a:lnTo>
                    <a:pt x="1532" y="442"/>
                  </a:lnTo>
                  <a:lnTo>
                    <a:pt x="1523" y="443"/>
                  </a:lnTo>
                  <a:lnTo>
                    <a:pt x="1525" y="451"/>
                  </a:lnTo>
                  <a:cubicBezTo>
                    <a:pt x="1514" y="450"/>
                    <a:pt x="1503" y="449"/>
                    <a:pt x="1492" y="449"/>
                  </a:cubicBezTo>
                  <a:cubicBezTo>
                    <a:pt x="1481" y="449"/>
                    <a:pt x="1470" y="450"/>
                    <a:pt x="1460" y="451"/>
                  </a:cubicBezTo>
                  <a:cubicBezTo>
                    <a:pt x="1410" y="457"/>
                    <a:pt x="1400" y="458"/>
                    <a:pt x="1406" y="466"/>
                  </a:cubicBezTo>
                  <a:cubicBezTo>
                    <a:pt x="1409" y="474"/>
                    <a:pt x="1408" y="479"/>
                    <a:pt x="1406" y="479"/>
                  </a:cubicBezTo>
                  <a:cubicBezTo>
                    <a:pt x="1404" y="479"/>
                    <a:pt x="1400" y="475"/>
                    <a:pt x="1397" y="467"/>
                  </a:cubicBezTo>
                  <a:cubicBezTo>
                    <a:pt x="1393" y="467"/>
                    <a:pt x="1384" y="461"/>
                    <a:pt x="1375" y="461"/>
                  </a:cubicBezTo>
                  <a:cubicBezTo>
                    <a:pt x="1375" y="461"/>
                    <a:pt x="1374" y="461"/>
                    <a:pt x="1373" y="461"/>
                  </a:cubicBezTo>
                  <a:cubicBezTo>
                    <a:pt x="1370" y="461"/>
                    <a:pt x="1367" y="462"/>
                    <a:pt x="1364" y="462"/>
                  </a:cubicBezTo>
                  <a:cubicBezTo>
                    <a:pt x="1359" y="462"/>
                    <a:pt x="1355" y="460"/>
                    <a:pt x="1354" y="454"/>
                  </a:cubicBezTo>
                  <a:lnTo>
                    <a:pt x="1350" y="455"/>
                  </a:lnTo>
                  <a:cubicBezTo>
                    <a:pt x="1345" y="467"/>
                    <a:pt x="1331" y="473"/>
                    <a:pt x="1318" y="473"/>
                  </a:cubicBezTo>
                  <a:cubicBezTo>
                    <a:pt x="1311" y="473"/>
                    <a:pt x="1305" y="472"/>
                    <a:pt x="1300" y="469"/>
                  </a:cubicBezTo>
                  <a:cubicBezTo>
                    <a:pt x="1291" y="469"/>
                    <a:pt x="1283" y="473"/>
                    <a:pt x="1279" y="480"/>
                  </a:cubicBezTo>
                  <a:cubicBezTo>
                    <a:pt x="1274" y="485"/>
                    <a:pt x="1272" y="488"/>
                    <a:pt x="1270" y="488"/>
                  </a:cubicBezTo>
                  <a:cubicBezTo>
                    <a:pt x="1268" y="488"/>
                    <a:pt x="1267" y="486"/>
                    <a:pt x="1264" y="482"/>
                  </a:cubicBezTo>
                  <a:cubicBezTo>
                    <a:pt x="1264" y="478"/>
                    <a:pt x="1256" y="474"/>
                    <a:pt x="1249" y="474"/>
                  </a:cubicBezTo>
                  <a:cubicBezTo>
                    <a:pt x="1242" y="474"/>
                    <a:pt x="1236" y="477"/>
                    <a:pt x="1237" y="486"/>
                  </a:cubicBezTo>
                  <a:lnTo>
                    <a:pt x="1232" y="477"/>
                  </a:lnTo>
                  <a:cubicBezTo>
                    <a:pt x="1230" y="475"/>
                    <a:pt x="1229" y="474"/>
                    <a:pt x="1228" y="474"/>
                  </a:cubicBezTo>
                  <a:cubicBezTo>
                    <a:pt x="1225" y="474"/>
                    <a:pt x="1223" y="480"/>
                    <a:pt x="1224" y="487"/>
                  </a:cubicBezTo>
                  <a:cubicBezTo>
                    <a:pt x="1225" y="494"/>
                    <a:pt x="1225" y="499"/>
                    <a:pt x="1223" y="499"/>
                  </a:cubicBezTo>
                  <a:cubicBezTo>
                    <a:pt x="1221" y="499"/>
                    <a:pt x="1218" y="493"/>
                    <a:pt x="1214" y="479"/>
                  </a:cubicBezTo>
                  <a:cubicBezTo>
                    <a:pt x="1213" y="469"/>
                    <a:pt x="1211" y="466"/>
                    <a:pt x="1209" y="466"/>
                  </a:cubicBezTo>
                  <a:cubicBezTo>
                    <a:pt x="1208" y="466"/>
                    <a:pt x="1208" y="468"/>
                    <a:pt x="1208" y="471"/>
                  </a:cubicBezTo>
                  <a:cubicBezTo>
                    <a:pt x="1206" y="478"/>
                    <a:pt x="1203" y="484"/>
                    <a:pt x="1200" y="484"/>
                  </a:cubicBezTo>
                  <a:cubicBezTo>
                    <a:pt x="1199" y="484"/>
                    <a:pt x="1197" y="483"/>
                    <a:pt x="1196" y="481"/>
                  </a:cubicBezTo>
                  <a:cubicBezTo>
                    <a:pt x="1191" y="482"/>
                    <a:pt x="1186" y="482"/>
                    <a:pt x="1188" y="499"/>
                  </a:cubicBezTo>
                  <a:cubicBezTo>
                    <a:pt x="1189" y="508"/>
                    <a:pt x="1185" y="508"/>
                    <a:pt x="1180" y="508"/>
                  </a:cubicBezTo>
                  <a:cubicBezTo>
                    <a:pt x="1179" y="503"/>
                    <a:pt x="1180" y="497"/>
                    <a:pt x="1182" y="491"/>
                  </a:cubicBezTo>
                  <a:lnTo>
                    <a:pt x="1182" y="491"/>
                  </a:lnTo>
                  <a:lnTo>
                    <a:pt x="1173" y="492"/>
                  </a:lnTo>
                  <a:cubicBezTo>
                    <a:pt x="1166" y="490"/>
                    <a:pt x="1160" y="485"/>
                    <a:pt x="1158" y="477"/>
                  </a:cubicBezTo>
                  <a:cubicBezTo>
                    <a:pt x="1155" y="474"/>
                    <a:pt x="1153" y="472"/>
                    <a:pt x="1152" y="472"/>
                  </a:cubicBezTo>
                  <a:cubicBezTo>
                    <a:pt x="1150" y="472"/>
                    <a:pt x="1150" y="476"/>
                    <a:pt x="1154" y="486"/>
                  </a:cubicBezTo>
                  <a:cubicBezTo>
                    <a:pt x="1157" y="503"/>
                    <a:pt x="1157" y="503"/>
                    <a:pt x="1148" y="504"/>
                  </a:cubicBezTo>
                  <a:cubicBezTo>
                    <a:pt x="1147" y="504"/>
                    <a:pt x="1146" y="504"/>
                    <a:pt x="1145" y="504"/>
                  </a:cubicBezTo>
                  <a:cubicBezTo>
                    <a:pt x="1142" y="504"/>
                    <a:pt x="1138" y="503"/>
                    <a:pt x="1138" y="496"/>
                  </a:cubicBezTo>
                  <a:cubicBezTo>
                    <a:pt x="1137" y="490"/>
                    <a:pt x="1137" y="489"/>
                    <a:pt x="1133" y="489"/>
                  </a:cubicBezTo>
                  <a:cubicBezTo>
                    <a:pt x="1132" y="489"/>
                    <a:pt x="1130" y="489"/>
                    <a:pt x="1127" y="489"/>
                  </a:cubicBezTo>
                  <a:cubicBezTo>
                    <a:pt x="1113" y="490"/>
                    <a:pt x="1103" y="517"/>
                    <a:pt x="1099" y="534"/>
                  </a:cubicBezTo>
                  <a:cubicBezTo>
                    <a:pt x="1101" y="543"/>
                    <a:pt x="1101" y="547"/>
                    <a:pt x="1101" y="547"/>
                  </a:cubicBezTo>
                  <a:cubicBezTo>
                    <a:pt x="1100" y="547"/>
                    <a:pt x="1098" y="543"/>
                    <a:pt x="1095" y="535"/>
                  </a:cubicBezTo>
                  <a:cubicBezTo>
                    <a:pt x="1095" y="528"/>
                    <a:pt x="1091" y="527"/>
                    <a:pt x="1088" y="527"/>
                  </a:cubicBezTo>
                  <a:cubicBezTo>
                    <a:pt x="1087" y="527"/>
                    <a:pt x="1086" y="527"/>
                    <a:pt x="1085" y="527"/>
                  </a:cubicBezTo>
                  <a:cubicBezTo>
                    <a:pt x="1085" y="530"/>
                    <a:pt x="1085" y="531"/>
                    <a:pt x="1084" y="531"/>
                  </a:cubicBezTo>
                  <a:cubicBezTo>
                    <a:pt x="1083" y="531"/>
                    <a:pt x="1082" y="527"/>
                    <a:pt x="1085" y="527"/>
                  </a:cubicBezTo>
                  <a:cubicBezTo>
                    <a:pt x="1085" y="518"/>
                    <a:pt x="1089" y="518"/>
                    <a:pt x="1094" y="518"/>
                  </a:cubicBezTo>
                  <a:lnTo>
                    <a:pt x="1093" y="509"/>
                  </a:lnTo>
                  <a:cubicBezTo>
                    <a:pt x="1089" y="501"/>
                    <a:pt x="1087" y="497"/>
                    <a:pt x="1085" y="497"/>
                  </a:cubicBezTo>
                  <a:cubicBezTo>
                    <a:pt x="1082" y="497"/>
                    <a:pt x="1080" y="502"/>
                    <a:pt x="1079" y="510"/>
                  </a:cubicBezTo>
                  <a:cubicBezTo>
                    <a:pt x="1077" y="515"/>
                    <a:pt x="1076" y="517"/>
                    <a:pt x="1074" y="517"/>
                  </a:cubicBezTo>
                  <a:cubicBezTo>
                    <a:pt x="1073" y="517"/>
                    <a:pt x="1072" y="515"/>
                    <a:pt x="1069" y="512"/>
                  </a:cubicBezTo>
                  <a:cubicBezTo>
                    <a:pt x="1066" y="506"/>
                    <a:pt x="1062" y="500"/>
                    <a:pt x="1060" y="500"/>
                  </a:cubicBezTo>
                  <a:cubicBezTo>
                    <a:pt x="1060" y="500"/>
                    <a:pt x="1059" y="501"/>
                    <a:pt x="1059" y="504"/>
                  </a:cubicBezTo>
                  <a:cubicBezTo>
                    <a:pt x="1058" y="504"/>
                    <a:pt x="1058" y="504"/>
                    <a:pt x="1057" y="504"/>
                  </a:cubicBezTo>
                  <a:cubicBezTo>
                    <a:pt x="1052" y="504"/>
                    <a:pt x="1047" y="501"/>
                    <a:pt x="1044" y="497"/>
                  </a:cubicBezTo>
                  <a:cubicBezTo>
                    <a:pt x="1035" y="498"/>
                    <a:pt x="1031" y="498"/>
                    <a:pt x="1032" y="507"/>
                  </a:cubicBezTo>
                  <a:cubicBezTo>
                    <a:pt x="1033" y="515"/>
                    <a:pt x="1029" y="516"/>
                    <a:pt x="1024" y="516"/>
                  </a:cubicBezTo>
                  <a:cubicBezTo>
                    <a:pt x="1020" y="517"/>
                    <a:pt x="1015" y="517"/>
                    <a:pt x="1015" y="526"/>
                  </a:cubicBezTo>
                  <a:cubicBezTo>
                    <a:pt x="1018" y="534"/>
                    <a:pt x="1012" y="543"/>
                    <a:pt x="1004" y="544"/>
                  </a:cubicBezTo>
                  <a:cubicBezTo>
                    <a:pt x="1001" y="548"/>
                    <a:pt x="999" y="551"/>
                    <a:pt x="997" y="551"/>
                  </a:cubicBezTo>
                  <a:cubicBezTo>
                    <a:pt x="995" y="551"/>
                    <a:pt x="993" y="547"/>
                    <a:pt x="989" y="537"/>
                  </a:cubicBezTo>
                  <a:cubicBezTo>
                    <a:pt x="989" y="530"/>
                    <a:pt x="986" y="529"/>
                    <a:pt x="982" y="529"/>
                  </a:cubicBezTo>
                  <a:cubicBezTo>
                    <a:pt x="981" y="529"/>
                    <a:pt x="980" y="529"/>
                    <a:pt x="979" y="529"/>
                  </a:cubicBezTo>
                  <a:cubicBezTo>
                    <a:pt x="979" y="529"/>
                    <a:pt x="979" y="530"/>
                    <a:pt x="979" y="530"/>
                  </a:cubicBezTo>
                  <a:cubicBezTo>
                    <a:pt x="977" y="530"/>
                    <a:pt x="974" y="529"/>
                    <a:pt x="969" y="523"/>
                  </a:cubicBezTo>
                  <a:cubicBezTo>
                    <a:pt x="968" y="520"/>
                    <a:pt x="967" y="519"/>
                    <a:pt x="966" y="519"/>
                  </a:cubicBezTo>
                  <a:cubicBezTo>
                    <a:pt x="964" y="519"/>
                    <a:pt x="965" y="525"/>
                    <a:pt x="966" y="531"/>
                  </a:cubicBezTo>
                  <a:cubicBezTo>
                    <a:pt x="967" y="540"/>
                    <a:pt x="967" y="549"/>
                    <a:pt x="967" y="549"/>
                  </a:cubicBezTo>
                  <a:cubicBezTo>
                    <a:pt x="963" y="549"/>
                    <a:pt x="957" y="532"/>
                    <a:pt x="956" y="524"/>
                  </a:cubicBezTo>
                  <a:cubicBezTo>
                    <a:pt x="952" y="515"/>
                    <a:pt x="951" y="511"/>
                    <a:pt x="950" y="511"/>
                  </a:cubicBezTo>
                  <a:lnTo>
                    <a:pt x="950" y="511"/>
                  </a:lnTo>
                  <a:cubicBezTo>
                    <a:pt x="950" y="511"/>
                    <a:pt x="950" y="515"/>
                    <a:pt x="951" y="524"/>
                  </a:cubicBezTo>
                  <a:cubicBezTo>
                    <a:pt x="951" y="530"/>
                    <a:pt x="950" y="537"/>
                    <a:pt x="945" y="537"/>
                  </a:cubicBezTo>
                  <a:cubicBezTo>
                    <a:pt x="943" y="537"/>
                    <a:pt x="941" y="536"/>
                    <a:pt x="938" y="534"/>
                  </a:cubicBezTo>
                  <a:cubicBezTo>
                    <a:pt x="936" y="534"/>
                    <a:pt x="934" y="534"/>
                    <a:pt x="932" y="534"/>
                  </a:cubicBezTo>
                  <a:cubicBezTo>
                    <a:pt x="925" y="534"/>
                    <a:pt x="920" y="533"/>
                    <a:pt x="919" y="527"/>
                  </a:cubicBezTo>
                  <a:cubicBezTo>
                    <a:pt x="917" y="525"/>
                    <a:pt x="915" y="524"/>
                    <a:pt x="914" y="524"/>
                  </a:cubicBezTo>
                  <a:cubicBezTo>
                    <a:pt x="911" y="524"/>
                    <a:pt x="910" y="527"/>
                    <a:pt x="910" y="527"/>
                  </a:cubicBezTo>
                  <a:cubicBezTo>
                    <a:pt x="908" y="532"/>
                    <a:pt x="906" y="535"/>
                    <a:pt x="902" y="535"/>
                  </a:cubicBezTo>
                  <a:cubicBezTo>
                    <a:pt x="898" y="535"/>
                    <a:pt x="894" y="533"/>
                    <a:pt x="887" y="529"/>
                  </a:cubicBezTo>
                  <a:cubicBezTo>
                    <a:pt x="876" y="522"/>
                    <a:pt x="869" y="519"/>
                    <a:pt x="866" y="519"/>
                  </a:cubicBezTo>
                  <a:cubicBezTo>
                    <a:pt x="863" y="519"/>
                    <a:pt x="863" y="523"/>
                    <a:pt x="864" y="532"/>
                  </a:cubicBezTo>
                  <a:cubicBezTo>
                    <a:pt x="865" y="537"/>
                    <a:pt x="865" y="542"/>
                    <a:pt x="864" y="542"/>
                  </a:cubicBezTo>
                  <a:cubicBezTo>
                    <a:pt x="864" y="542"/>
                    <a:pt x="862" y="539"/>
                    <a:pt x="859" y="533"/>
                  </a:cubicBezTo>
                  <a:cubicBezTo>
                    <a:pt x="858" y="530"/>
                    <a:pt x="856" y="529"/>
                    <a:pt x="855" y="529"/>
                  </a:cubicBezTo>
                  <a:cubicBezTo>
                    <a:pt x="851" y="529"/>
                    <a:pt x="848" y="536"/>
                    <a:pt x="843" y="543"/>
                  </a:cubicBezTo>
                  <a:cubicBezTo>
                    <a:pt x="839" y="554"/>
                    <a:pt x="839" y="565"/>
                    <a:pt x="841" y="577"/>
                  </a:cubicBezTo>
                  <a:cubicBezTo>
                    <a:pt x="842" y="587"/>
                    <a:pt x="842" y="591"/>
                    <a:pt x="840" y="591"/>
                  </a:cubicBezTo>
                  <a:cubicBezTo>
                    <a:pt x="839" y="591"/>
                    <a:pt x="836" y="589"/>
                    <a:pt x="832" y="587"/>
                  </a:cubicBezTo>
                  <a:cubicBezTo>
                    <a:pt x="828" y="587"/>
                    <a:pt x="822" y="579"/>
                    <a:pt x="822" y="570"/>
                  </a:cubicBezTo>
                  <a:cubicBezTo>
                    <a:pt x="821" y="562"/>
                    <a:pt x="826" y="561"/>
                    <a:pt x="826" y="561"/>
                  </a:cubicBezTo>
                  <a:lnTo>
                    <a:pt x="830" y="561"/>
                  </a:lnTo>
                  <a:cubicBezTo>
                    <a:pt x="829" y="552"/>
                    <a:pt x="828" y="545"/>
                    <a:pt x="821" y="545"/>
                  </a:cubicBezTo>
                  <a:cubicBezTo>
                    <a:pt x="820" y="545"/>
                    <a:pt x="820" y="545"/>
                    <a:pt x="819" y="545"/>
                  </a:cubicBezTo>
                  <a:cubicBezTo>
                    <a:pt x="816" y="541"/>
                    <a:pt x="814" y="539"/>
                    <a:pt x="812" y="539"/>
                  </a:cubicBezTo>
                  <a:cubicBezTo>
                    <a:pt x="810" y="539"/>
                    <a:pt x="809" y="541"/>
                    <a:pt x="810" y="545"/>
                  </a:cubicBezTo>
                  <a:cubicBezTo>
                    <a:pt x="806" y="540"/>
                    <a:pt x="801" y="539"/>
                    <a:pt x="796" y="539"/>
                  </a:cubicBezTo>
                  <a:cubicBezTo>
                    <a:pt x="793" y="539"/>
                    <a:pt x="790" y="539"/>
                    <a:pt x="786" y="540"/>
                  </a:cubicBezTo>
                  <a:cubicBezTo>
                    <a:pt x="783" y="540"/>
                    <a:pt x="780" y="540"/>
                    <a:pt x="776" y="540"/>
                  </a:cubicBezTo>
                  <a:cubicBezTo>
                    <a:pt x="769" y="540"/>
                    <a:pt x="762" y="539"/>
                    <a:pt x="758" y="533"/>
                  </a:cubicBezTo>
                  <a:cubicBezTo>
                    <a:pt x="749" y="534"/>
                    <a:pt x="745" y="535"/>
                    <a:pt x="745" y="543"/>
                  </a:cubicBezTo>
                  <a:cubicBezTo>
                    <a:pt x="746" y="553"/>
                    <a:pt x="745" y="557"/>
                    <a:pt x="744" y="557"/>
                  </a:cubicBezTo>
                  <a:cubicBezTo>
                    <a:pt x="743" y="557"/>
                    <a:pt x="742" y="555"/>
                    <a:pt x="742" y="552"/>
                  </a:cubicBezTo>
                  <a:cubicBezTo>
                    <a:pt x="738" y="543"/>
                    <a:pt x="719" y="538"/>
                    <a:pt x="702" y="538"/>
                  </a:cubicBezTo>
                  <a:cubicBezTo>
                    <a:pt x="687" y="538"/>
                    <a:pt x="674" y="541"/>
                    <a:pt x="672" y="550"/>
                  </a:cubicBezTo>
                  <a:lnTo>
                    <a:pt x="663" y="550"/>
                  </a:lnTo>
                  <a:cubicBezTo>
                    <a:pt x="659" y="546"/>
                    <a:pt x="652" y="545"/>
                    <a:pt x="644" y="545"/>
                  </a:cubicBezTo>
                  <a:cubicBezTo>
                    <a:pt x="634" y="545"/>
                    <a:pt x="624" y="548"/>
                    <a:pt x="622" y="553"/>
                  </a:cubicBezTo>
                  <a:lnTo>
                    <a:pt x="608" y="554"/>
                  </a:lnTo>
                  <a:cubicBezTo>
                    <a:pt x="604" y="551"/>
                    <a:pt x="600" y="549"/>
                    <a:pt x="597" y="549"/>
                  </a:cubicBezTo>
                  <a:cubicBezTo>
                    <a:pt x="594" y="549"/>
                    <a:pt x="592" y="551"/>
                    <a:pt x="590" y="556"/>
                  </a:cubicBezTo>
                  <a:cubicBezTo>
                    <a:pt x="587" y="562"/>
                    <a:pt x="587" y="568"/>
                    <a:pt x="586" y="568"/>
                  </a:cubicBezTo>
                  <a:cubicBezTo>
                    <a:pt x="586" y="568"/>
                    <a:pt x="586" y="567"/>
                    <a:pt x="586" y="564"/>
                  </a:cubicBezTo>
                  <a:cubicBezTo>
                    <a:pt x="586" y="559"/>
                    <a:pt x="582" y="558"/>
                    <a:pt x="574" y="558"/>
                  </a:cubicBezTo>
                  <a:cubicBezTo>
                    <a:pt x="570" y="558"/>
                    <a:pt x="564" y="558"/>
                    <a:pt x="558" y="559"/>
                  </a:cubicBezTo>
                  <a:cubicBezTo>
                    <a:pt x="540" y="560"/>
                    <a:pt x="540" y="560"/>
                    <a:pt x="545" y="568"/>
                  </a:cubicBezTo>
                  <a:cubicBezTo>
                    <a:pt x="539" y="571"/>
                    <a:pt x="535" y="572"/>
                    <a:pt x="532" y="572"/>
                  </a:cubicBezTo>
                  <a:cubicBezTo>
                    <a:pt x="527" y="572"/>
                    <a:pt x="526" y="567"/>
                    <a:pt x="526" y="561"/>
                  </a:cubicBezTo>
                  <a:cubicBezTo>
                    <a:pt x="527" y="553"/>
                    <a:pt x="526" y="549"/>
                    <a:pt x="524" y="549"/>
                  </a:cubicBezTo>
                  <a:cubicBezTo>
                    <a:pt x="522" y="549"/>
                    <a:pt x="518" y="556"/>
                    <a:pt x="517" y="570"/>
                  </a:cubicBezTo>
                  <a:cubicBezTo>
                    <a:pt x="515" y="581"/>
                    <a:pt x="511" y="585"/>
                    <a:pt x="508" y="585"/>
                  </a:cubicBezTo>
                  <a:cubicBezTo>
                    <a:pt x="506" y="585"/>
                    <a:pt x="505" y="583"/>
                    <a:pt x="505" y="580"/>
                  </a:cubicBezTo>
                  <a:cubicBezTo>
                    <a:pt x="504" y="571"/>
                    <a:pt x="508" y="571"/>
                    <a:pt x="513" y="571"/>
                  </a:cubicBezTo>
                  <a:cubicBezTo>
                    <a:pt x="513" y="571"/>
                    <a:pt x="512" y="562"/>
                    <a:pt x="512" y="554"/>
                  </a:cubicBezTo>
                  <a:cubicBezTo>
                    <a:pt x="507" y="554"/>
                    <a:pt x="507" y="554"/>
                    <a:pt x="503" y="563"/>
                  </a:cubicBezTo>
                  <a:cubicBezTo>
                    <a:pt x="503" y="563"/>
                    <a:pt x="498" y="563"/>
                    <a:pt x="495" y="572"/>
                  </a:cubicBezTo>
                  <a:cubicBezTo>
                    <a:pt x="490" y="580"/>
                    <a:pt x="491" y="590"/>
                    <a:pt x="497" y="598"/>
                  </a:cubicBezTo>
                  <a:cubicBezTo>
                    <a:pt x="502" y="606"/>
                    <a:pt x="497" y="606"/>
                    <a:pt x="493" y="607"/>
                  </a:cubicBezTo>
                  <a:cubicBezTo>
                    <a:pt x="485" y="601"/>
                    <a:pt x="481" y="590"/>
                    <a:pt x="486" y="581"/>
                  </a:cubicBezTo>
                  <a:cubicBezTo>
                    <a:pt x="490" y="581"/>
                    <a:pt x="490" y="572"/>
                    <a:pt x="489" y="564"/>
                  </a:cubicBezTo>
                  <a:cubicBezTo>
                    <a:pt x="489" y="563"/>
                    <a:pt x="488" y="562"/>
                    <a:pt x="487" y="562"/>
                  </a:cubicBezTo>
                  <a:cubicBezTo>
                    <a:pt x="481" y="562"/>
                    <a:pt x="466" y="577"/>
                    <a:pt x="465" y="591"/>
                  </a:cubicBezTo>
                  <a:lnTo>
                    <a:pt x="463" y="583"/>
                  </a:lnTo>
                  <a:cubicBezTo>
                    <a:pt x="462" y="576"/>
                    <a:pt x="457" y="575"/>
                    <a:pt x="450" y="575"/>
                  </a:cubicBezTo>
                  <a:cubicBezTo>
                    <a:pt x="448" y="575"/>
                    <a:pt x="446" y="575"/>
                    <a:pt x="444" y="575"/>
                  </a:cubicBezTo>
                  <a:cubicBezTo>
                    <a:pt x="435" y="577"/>
                    <a:pt x="431" y="577"/>
                    <a:pt x="431" y="586"/>
                  </a:cubicBezTo>
                  <a:cubicBezTo>
                    <a:pt x="432" y="593"/>
                    <a:pt x="433" y="602"/>
                    <a:pt x="429" y="602"/>
                  </a:cubicBezTo>
                  <a:cubicBezTo>
                    <a:pt x="433" y="602"/>
                    <a:pt x="433" y="610"/>
                    <a:pt x="434" y="619"/>
                  </a:cubicBezTo>
                  <a:cubicBezTo>
                    <a:pt x="429" y="615"/>
                    <a:pt x="423" y="609"/>
                    <a:pt x="419" y="604"/>
                  </a:cubicBezTo>
                  <a:cubicBezTo>
                    <a:pt x="409" y="588"/>
                    <a:pt x="400" y="580"/>
                    <a:pt x="384" y="580"/>
                  </a:cubicBezTo>
                  <a:cubicBezTo>
                    <a:pt x="383" y="580"/>
                    <a:pt x="381" y="580"/>
                    <a:pt x="380" y="580"/>
                  </a:cubicBezTo>
                  <a:cubicBezTo>
                    <a:pt x="377" y="580"/>
                    <a:pt x="374" y="581"/>
                    <a:pt x="370" y="581"/>
                  </a:cubicBezTo>
                  <a:cubicBezTo>
                    <a:pt x="363" y="581"/>
                    <a:pt x="355" y="579"/>
                    <a:pt x="352" y="573"/>
                  </a:cubicBezTo>
                  <a:cubicBezTo>
                    <a:pt x="343" y="574"/>
                    <a:pt x="338" y="574"/>
                    <a:pt x="339" y="583"/>
                  </a:cubicBezTo>
                  <a:lnTo>
                    <a:pt x="330" y="583"/>
                  </a:lnTo>
                  <a:cubicBezTo>
                    <a:pt x="327" y="580"/>
                    <a:pt x="324" y="578"/>
                    <a:pt x="321" y="578"/>
                  </a:cubicBezTo>
                  <a:cubicBezTo>
                    <a:pt x="318" y="578"/>
                    <a:pt x="316" y="580"/>
                    <a:pt x="316" y="584"/>
                  </a:cubicBezTo>
                  <a:cubicBezTo>
                    <a:pt x="315" y="588"/>
                    <a:pt x="313" y="589"/>
                    <a:pt x="311" y="589"/>
                  </a:cubicBezTo>
                  <a:cubicBezTo>
                    <a:pt x="309" y="589"/>
                    <a:pt x="305" y="586"/>
                    <a:pt x="302" y="586"/>
                  </a:cubicBezTo>
                  <a:cubicBezTo>
                    <a:pt x="297" y="579"/>
                    <a:pt x="295" y="575"/>
                    <a:pt x="294" y="575"/>
                  </a:cubicBezTo>
                  <a:lnTo>
                    <a:pt x="294" y="575"/>
                  </a:lnTo>
                  <a:cubicBezTo>
                    <a:pt x="293" y="575"/>
                    <a:pt x="295" y="581"/>
                    <a:pt x="298" y="595"/>
                  </a:cubicBezTo>
                  <a:cubicBezTo>
                    <a:pt x="300" y="602"/>
                    <a:pt x="305" y="609"/>
                    <a:pt x="313" y="610"/>
                  </a:cubicBezTo>
                  <a:lnTo>
                    <a:pt x="328" y="609"/>
                  </a:lnTo>
                  <a:lnTo>
                    <a:pt x="328" y="609"/>
                  </a:lnTo>
                  <a:lnTo>
                    <a:pt x="314" y="619"/>
                  </a:lnTo>
                  <a:cubicBezTo>
                    <a:pt x="306" y="621"/>
                    <a:pt x="302" y="629"/>
                    <a:pt x="302" y="637"/>
                  </a:cubicBezTo>
                  <a:cubicBezTo>
                    <a:pt x="302" y="637"/>
                    <a:pt x="302" y="645"/>
                    <a:pt x="297" y="646"/>
                  </a:cubicBezTo>
                  <a:lnTo>
                    <a:pt x="296" y="629"/>
                  </a:lnTo>
                  <a:cubicBezTo>
                    <a:pt x="300" y="620"/>
                    <a:pt x="301" y="611"/>
                    <a:pt x="300" y="604"/>
                  </a:cubicBezTo>
                  <a:cubicBezTo>
                    <a:pt x="295" y="593"/>
                    <a:pt x="288" y="586"/>
                    <a:pt x="284" y="586"/>
                  </a:cubicBezTo>
                  <a:cubicBezTo>
                    <a:pt x="281" y="586"/>
                    <a:pt x="280" y="589"/>
                    <a:pt x="281" y="596"/>
                  </a:cubicBezTo>
                  <a:cubicBezTo>
                    <a:pt x="276" y="596"/>
                    <a:pt x="276" y="596"/>
                    <a:pt x="270" y="588"/>
                  </a:cubicBezTo>
                  <a:cubicBezTo>
                    <a:pt x="270" y="585"/>
                    <a:pt x="269" y="583"/>
                    <a:pt x="268" y="583"/>
                  </a:cubicBezTo>
                  <a:cubicBezTo>
                    <a:pt x="266" y="583"/>
                    <a:pt x="263" y="587"/>
                    <a:pt x="261" y="597"/>
                  </a:cubicBezTo>
                  <a:cubicBezTo>
                    <a:pt x="260" y="606"/>
                    <a:pt x="258" y="610"/>
                    <a:pt x="255" y="610"/>
                  </a:cubicBezTo>
                  <a:cubicBezTo>
                    <a:pt x="253" y="610"/>
                    <a:pt x="251" y="606"/>
                    <a:pt x="248" y="598"/>
                  </a:cubicBezTo>
                  <a:cubicBezTo>
                    <a:pt x="242" y="589"/>
                    <a:pt x="234" y="586"/>
                    <a:pt x="228" y="586"/>
                  </a:cubicBezTo>
                  <a:cubicBezTo>
                    <a:pt x="223" y="586"/>
                    <a:pt x="219" y="588"/>
                    <a:pt x="220" y="591"/>
                  </a:cubicBezTo>
                  <a:cubicBezTo>
                    <a:pt x="221" y="602"/>
                    <a:pt x="216" y="606"/>
                    <a:pt x="211" y="606"/>
                  </a:cubicBezTo>
                  <a:cubicBezTo>
                    <a:pt x="207" y="606"/>
                    <a:pt x="204" y="604"/>
                    <a:pt x="202" y="601"/>
                  </a:cubicBezTo>
                  <a:cubicBezTo>
                    <a:pt x="200" y="597"/>
                    <a:pt x="197" y="595"/>
                    <a:pt x="195" y="595"/>
                  </a:cubicBezTo>
                  <a:cubicBezTo>
                    <a:pt x="193" y="595"/>
                    <a:pt x="190" y="597"/>
                    <a:pt x="189" y="601"/>
                  </a:cubicBezTo>
                  <a:cubicBezTo>
                    <a:pt x="188" y="596"/>
                    <a:pt x="185" y="590"/>
                    <a:pt x="182" y="590"/>
                  </a:cubicBezTo>
                  <a:cubicBezTo>
                    <a:pt x="181" y="590"/>
                    <a:pt x="180" y="591"/>
                    <a:pt x="178" y="593"/>
                  </a:cubicBezTo>
                  <a:cubicBezTo>
                    <a:pt x="178" y="593"/>
                    <a:pt x="174" y="593"/>
                    <a:pt x="180" y="602"/>
                  </a:cubicBezTo>
                  <a:lnTo>
                    <a:pt x="172" y="619"/>
                  </a:lnTo>
                  <a:cubicBezTo>
                    <a:pt x="176" y="619"/>
                    <a:pt x="176" y="628"/>
                    <a:pt x="177" y="636"/>
                  </a:cubicBezTo>
                  <a:cubicBezTo>
                    <a:pt x="177" y="638"/>
                    <a:pt x="176" y="640"/>
                    <a:pt x="174" y="640"/>
                  </a:cubicBezTo>
                  <a:cubicBezTo>
                    <a:pt x="168" y="640"/>
                    <a:pt x="156" y="631"/>
                    <a:pt x="148" y="612"/>
                  </a:cubicBezTo>
                  <a:lnTo>
                    <a:pt x="137" y="596"/>
                  </a:lnTo>
                  <a:lnTo>
                    <a:pt x="138" y="614"/>
                  </a:lnTo>
                  <a:cubicBezTo>
                    <a:pt x="134" y="614"/>
                    <a:pt x="129" y="614"/>
                    <a:pt x="129" y="606"/>
                  </a:cubicBezTo>
                  <a:cubicBezTo>
                    <a:pt x="128" y="597"/>
                    <a:pt x="128" y="597"/>
                    <a:pt x="123" y="597"/>
                  </a:cubicBezTo>
                  <a:cubicBezTo>
                    <a:pt x="123" y="597"/>
                    <a:pt x="119" y="597"/>
                    <a:pt x="120" y="606"/>
                  </a:cubicBezTo>
                  <a:cubicBezTo>
                    <a:pt x="121" y="616"/>
                    <a:pt x="121" y="620"/>
                    <a:pt x="120" y="620"/>
                  </a:cubicBezTo>
                  <a:cubicBezTo>
                    <a:pt x="119" y="620"/>
                    <a:pt x="118" y="618"/>
                    <a:pt x="116" y="615"/>
                  </a:cubicBezTo>
                  <a:cubicBezTo>
                    <a:pt x="113" y="606"/>
                    <a:pt x="110" y="602"/>
                    <a:pt x="108" y="602"/>
                  </a:cubicBezTo>
                  <a:cubicBezTo>
                    <a:pt x="106" y="602"/>
                    <a:pt x="104" y="607"/>
                    <a:pt x="102" y="616"/>
                  </a:cubicBezTo>
                  <a:cubicBezTo>
                    <a:pt x="103" y="624"/>
                    <a:pt x="103" y="628"/>
                    <a:pt x="102" y="628"/>
                  </a:cubicBezTo>
                  <a:cubicBezTo>
                    <a:pt x="102" y="628"/>
                    <a:pt x="100" y="624"/>
                    <a:pt x="98" y="616"/>
                  </a:cubicBezTo>
                  <a:cubicBezTo>
                    <a:pt x="97" y="607"/>
                    <a:pt x="92" y="599"/>
                    <a:pt x="86" y="599"/>
                  </a:cubicBezTo>
                  <a:lnTo>
                    <a:pt x="88" y="608"/>
                  </a:lnTo>
                  <a:cubicBezTo>
                    <a:pt x="88" y="618"/>
                    <a:pt x="87" y="622"/>
                    <a:pt x="85" y="622"/>
                  </a:cubicBezTo>
                  <a:cubicBezTo>
                    <a:pt x="83" y="622"/>
                    <a:pt x="81" y="620"/>
                    <a:pt x="79" y="617"/>
                  </a:cubicBezTo>
                  <a:cubicBezTo>
                    <a:pt x="79" y="612"/>
                    <a:pt x="77" y="610"/>
                    <a:pt x="75" y="610"/>
                  </a:cubicBezTo>
                  <a:cubicBezTo>
                    <a:pt x="73" y="610"/>
                    <a:pt x="70" y="612"/>
                    <a:pt x="65" y="617"/>
                  </a:cubicBezTo>
                  <a:cubicBezTo>
                    <a:pt x="63" y="617"/>
                    <a:pt x="61" y="617"/>
                    <a:pt x="59" y="617"/>
                  </a:cubicBezTo>
                  <a:cubicBezTo>
                    <a:pt x="54" y="617"/>
                    <a:pt x="51" y="616"/>
                    <a:pt x="51" y="610"/>
                  </a:cubicBezTo>
                  <a:cubicBezTo>
                    <a:pt x="50" y="601"/>
                    <a:pt x="50" y="597"/>
                    <a:pt x="49" y="597"/>
                  </a:cubicBezTo>
                  <a:cubicBezTo>
                    <a:pt x="49" y="597"/>
                    <a:pt x="48" y="601"/>
                    <a:pt x="46" y="610"/>
                  </a:cubicBezTo>
                  <a:cubicBezTo>
                    <a:pt x="44" y="615"/>
                    <a:pt x="44" y="617"/>
                    <a:pt x="42" y="617"/>
                  </a:cubicBezTo>
                  <a:cubicBezTo>
                    <a:pt x="40" y="617"/>
                    <a:pt x="37" y="615"/>
                    <a:pt x="33" y="611"/>
                  </a:cubicBezTo>
                  <a:cubicBezTo>
                    <a:pt x="30" y="607"/>
                    <a:pt x="28" y="605"/>
                    <a:pt x="27" y="605"/>
                  </a:cubicBezTo>
                  <a:cubicBezTo>
                    <a:pt x="26" y="605"/>
                    <a:pt x="25" y="607"/>
                    <a:pt x="24" y="611"/>
                  </a:cubicBezTo>
                  <a:cubicBezTo>
                    <a:pt x="25" y="627"/>
                    <a:pt x="25" y="636"/>
                    <a:pt x="29" y="636"/>
                  </a:cubicBezTo>
                  <a:cubicBezTo>
                    <a:pt x="29" y="636"/>
                    <a:pt x="29" y="636"/>
                    <a:pt x="29" y="636"/>
                  </a:cubicBezTo>
                  <a:cubicBezTo>
                    <a:pt x="34" y="636"/>
                    <a:pt x="34" y="636"/>
                    <a:pt x="35" y="645"/>
                  </a:cubicBezTo>
                  <a:lnTo>
                    <a:pt x="26" y="645"/>
                  </a:lnTo>
                  <a:cubicBezTo>
                    <a:pt x="21" y="646"/>
                    <a:pt x="17" y="646"/>
                    <a:pt x="8" y="655"/>
                  </a:cubicBezTo>
                  <a:cubicBezTo>
                    <a:pt x="1" y="662"/>
                    <a:pt x="0" y="674"/>
                    <a:pt x="5" y="674"/>
                  </a:cubicBezTo>
                  <a:cubicBezTo>
                    <a:pt x="6" y="674"/>
                    <a:pt x="7" y="674"/>
                    <a:pt x="9" y="672"/>
                  </a:cubicBezTo>
                  <a:lnTo>
                    <a:pt x="14" y="681"/>
                  </a:lnTo>
                  <a:cubicBezTo>
                    <a:pt x="15" y="693"/>
                    <a:pt x="17" y="699"/>
                    <a:pt x="20" y="699"/>
                  </a:cubicBezTo>
                  <a:cubicBezTo>
                    <a:pt x="22" y="699"/>
                    <a:pt x="24" y="693"/>
                    <a:pt x="24" y="680"/>
                  </a:cubicBezTo>
                  <a:cubicBezTo>
                    <a:pt x="22" y="666"/>
                    <a:pt x="22" y="659"/>
                    <a:pt x="23" y="659"/>
                  </a:cubicBezTo>
                  <a:lnTo>
                    <a:pt x="23" y="659"/>
                  </a:lnTo>
                  <a:cubicBezTo>
                    <a:pt x="23" y="659"/>
                    <a:pt x="25" y="663"/>
                    <a:pt x="27" y="671"/>
                  </a:cubicBezTo>
                  <a:cubicBezTo>
                    <a:pt x="28" y="688"/>
                    <a:pt x="33" y="688"/>
                    <a:pt x="37" y="688"/>
                  </a:cubicBezTo>
                  <a:cubicBezTo>
                    <a:pt x="43" y="688"/>
                    <a:pt x="43" y="688"/>
                    <a:pt x="43" y="695"/>
                  </a:cubicBezTo>
                  <a:cubicBezTo>
                    <a:pt x="43" y="704"/>
                    <a:pt x="48" y="712"/>
                    <a:pt x="53" y="712"/>
                  </a:cubicBezTo>
                  <a:cubicBezTo>
                    <a:pt x="57" y="712"/>
                    <a:pt x="57" y="712"/>
                    <a:pt x="57" y="703"/>
                  </a:cubicBezTo>
                  <a:cubicBezTo>
                    <a:pt x="55" y="700"/>
                    <a:pt x="55" y="698"/>
                    <a:pt x="57" y="698"/>
                  </a:cubicBezTo>
                  <a:cubicBezTo>
                    <a:pt x="59" y="698"/>
                    <a:pt x="64" y="702"/>
                    <a:pt x="67" y="711"/>
                  </a:cubicBezTo>
                  <a:cubicBezTo>
                    <a:pt x="69" y="715"/>
                    <a:pt x="70" y="717"/>
                    <a:pt x="71" y="717"/>
                  </a:cubicBezTo>
                  <a:cubicBezTo>
                    <a:pt x="72" y="717"/>
                    <a:pt x="71" y="713"/>
                    <a:pt x="71" y="702"/>
                  </a:cubicBezTo>
                  <a:cubicBezTo>
                    <a:pt x="70" y="694"/>
                    <a:pt x="72" y="690"/>
                    <a:pt x="75" y="690"/>
                  </a:cubicBezTo>
                  <a:cubicBezTo>
                    <a:pt x="78" y="690"/>
                    <a:pt x="81" y="694"/>
                    <a:pt x="84" y="702"/>
                  </a:cubicBezTo>
                  <a:lnTo>
                    <a:pt x="94" y="701"/>
                  </a:lnTo>
                  <a:cubicBezTo>
                    <a:pt x="99" y="701"/>
                    <a:pt x="98" y="692"/>
                    <a:pt x="98" y="684"/>
                  </a:cubicBezTo>
                  <a:cubicBezTo>
                    <a:pt x="97" y="674"/>
                    <a:pt x="97" y="670"/>
                    <a:pt x="98" y="670"/>
                  </a:cubicBezTo>
                  <a:lnTo>
                    <a:pt x="98" y="670"/>
                  </a:lnTo>
                  <a:cubicBezTo>
                    <a:pt x="98" y="670"/>
                    <a:pt x="99" y="672"/>
                    <a:pt x="101" y="675"/>
                  </a:cubicBezTo>
                  <a:cubicBezTo>
                    <a:pt x="104" y="680"/>
                    <a:pt x="107" y="687"/>
                    <a:pt x="107" y="692"/>
                  </a:cubicBezTo>
                  <a:cubicBezTo>
                    <a:pt x="108" y="700"/>
                    <a:pt x="112" y="700"/>
                    <a:pt x="117" y="700"/>
                  </a:cubicBezTo>
                  <a:cubicBezTo>
                    <a:pt x="121" y="700"/>
                    <a:pt x="131" y="699"/>
                    <a:pt x="130" y="691"/>
                  </a:cubicBezTo>
                  <a:lnTo>
                    <a:pt x="130" y="691"/>
                  </a:lnTo>
                  <a:lnTo>
                    <a:pt x="131" y="699"/>
                  </a:lnTo>
                  <a:cubicBezTo>
                    <a:pt x="134" y="699"/>
                    <a:pt x="135" y="703"/>
                    <a:pt x="136" y="703"/>
                  </a:cubicBezTo>
                  <a:cubicBezTo>
                    <a:pt x="136" y="703"/>
                    <a:pt x="136" y="702"/>
                    <a:pt x="136" y="699"/>
                  </a:cubicBezTo>
                  <a:cubicBezTo>
                    <a:pt x="136" y="699"/>
                    <a:pt x="140" y="699"/>
                    <a:pt x="149" y="707"/>
                  </a:cubicBezTo>
                  <a:cubicBezTo>
                    <a:pt x="151" y="708"/>
                    <a:pt x="153" y="709"/>
                    <a:pt x="154" y="709"/>
                  </a:cubicBezTo>
                  <a:cubicBezTo>
                    <a:pt x="163" y="709"/>
                    <a:pt x="169" y="694"/>
                    <a:pt x="157" y="681"/>
                  </a:cubicBezTo>
                  <a:lnTo>
                    <a:pt x="162" y="680"/>
                  </a:lnTo>
                  <a:cubicBezTo>
                    <a:pt x="166" y="680"/>
                    <a:pt x="166" y="672"/>
                    <a:pt x="166" y="672"/>
                  </a:cubicBezTo>
                  <a:cubicBezTo>
                    <a:pt x="165" y="663"/>
                    <a:pt x="169" y="663"/>
                    <a:pt x="174" y="663"/>
                  </a:cubicBezTo>
                  <a:lnTo>
                    <a:pt x="175" y="680"/>
                  </a:lnTo>
                  <a:cubicBezTo>
                    <a:pt x="174" y="695"/>
                    <a:pt x="177" y="704"/>
                    <a:pt x="180" y="704"/>
                  </a:cubicBezTo>
                  <a:cubicBezTo>
                    <a:pt x="182" y="704"/>
                    <a:pt x="184" y="699"/>
                    <a:pt x="185" y="688"/>
                  </a:cubicBezTo>
                  <a:cubicBezTo>
                    <a:pt x="185" y="685"/>
                    <a:pt x="185" y="684"/>
                    <a:pt x="185" y="684"/>
                  </a:cubicBezTo>
                  <a:cubicBezTo>
                    <a:pt x="185" y="684"/>
                    <a:pt x="186" y="690"/>
                    <a:pt x="186" y="695"/>
                  </a:cubicBezTo>
                  <a:cubicBezTo>
                    <a:pt x="186" y="700"/>
                    <a:pt x="187" y="702"/>
                    <a:pt x="190" y="702"/>
                  </a:cubicBezTo>
                  <a:cubicBezTo>
                    <a:pt x="192" y="702"/>
                    <a:pt x="195" y="700"/>
                    <a:pt x="200" y="695"/>
                  </a:cubicBezTo>
                  <a:cubicBezTo>
                    <a:pt x="204" y="694"/>
                    <a:pt x="208" y="678"/>
                    <a:pt x="208" y="669"/>
                  </a:cubicBezTo>
                  <a:cubicBezTo>
                    <a:pt x="206" y="661"/>
                    <a:pt x="211" y="661"/>
                    <a:pt x="211" y="661"/>
                  </a:cubicBezTo>
                  <a:cubicBezTo>
                    <a:pt x="212" y="660"/>
                    <a:pt x="213" y="660"/>
                    <a:pt x="214" y="660"/>
                  </a:cubicBezTo>
                  <a:cubicBezTo>
                    <a:pt x="216" y="660"/>
                    <a:pt x="216" y="662"/>
                    <a:pt x="217" y="669"/>
                  </a:cubicBezTo>
                  <a:cubicBezTo>
                    <a:pt x="217" y="677"/>
                    <a:pt x="220" y="681"/>
                    <a:pt x="222" y="681"/>
                  </a:cubicBezTo>
                  <a:cubicBezTo>
                    <a:pt x="225" y="681"/>
                    <a:pt x="228" y="677"/>
                    <a:pt x="230" y="667"/>
                  </a:cubicBezTo>
                  <a:lnTo>
                    <a:pt x="231" y="676"/>
                  </a:lnTo>
                  <a:cubicBezTo>
                    <a:pt x="231" y="682"/>
                    <a:pt x="234" y="688"/>
                    <a:pt x="243" y="688"/>
                  </a:cubicBezTo>
                  <a:cubicBezTo>
                    <a:pt x="247" y="688"/>
                    <a:pt x="252" y="686"/>
                    <a:pt x="259" y="683"/>
                  </a:cubicBezTo>
                  <a:cubicBezTo>
                    <a:pt x="266" y="683"/>
                    <a:pt x="271" y="682"/>
                    <a:pt x="276" y="682"/>
                  </a:cubicBezTo>
                  <a:cubicBezTo>
                    <a:pt x="286" y="682"/>
                    <a:pt x="292" y="684"/>
                    <a:pt x="292" y="689"/>
                  </a:cubicBezTo>
                  <a:cubicBezTo>
                    <a:pt x="292" y="690"/>
                    <a:pt x="293" y="691"/>
                    <a:pt x="294" y="691"/>
                  </a:cubicBezTo>
                  <a:cubicBezTo>
                    <a:pt x="299" y="691"/>
                    <a:pt x="311" y="676"/>
                    <a:pt x="318" y="662"/>
                  </a:cubicBezTo>
                  <a:cubicBezTo>
                    <a:pt x="319" y="670"/>
                    <a:pt x="323" y="670"/>
                    <a:pt x="332" y="670"/>
                  </a:cubicBezTo>
                  <a:cubicBezTo>
                    <a:pt x="336" y="669"/>
                    <a:pt x="339" y="669"/>
                    <a:pt x="340" y="669"/>
                  </a:cubicBezTo>
                  <a:cubicBezTo>
                    <a:pt x="346" y="669"/>
                    <a:pt x="346" y="671"/>
                    <a:pt x="347" y="676"/>
                  </a:cubicBezTo>
                  <a:cubicBezTo>
                    <a:pt x="345" y="685"/>
                    <a:pt x="344" y="690"/>
                    <a:pt x="345" y="690"/>
                  </a:cubicBezTo>
                  <a:cubicBezTo>
                    <a:pt x="345" y="690"/>
                    <a:pt x="347" y="685"/>
                    <a:pt x="351" y="676"/>
                  </a:cubicBezTo>
                  <a:cubicBezTo>
                    <a:pt x="353" y="670"/>
                    <a:pt x="356" y="667"/>
                    <a:pt x="359" y="667"/>
                  </a:cubicBezTo>
                  <a:cubicBezTo>
                    <a:pt x="364" y="667"/>
                    <a:pt x="370" y="673"/>
                    <a:pt x="370" y="683"/>
                  </a:cubicBezTo>
                  <a:cubicBezTo>
                    <a:pt x="370" y="690"/>
                    <a:pt x="373" y="692"/>
                    <a:pt x="379" y="692"/>
                  </a:cubicBezTo>
                  <a:cubicBezTo>
                    <a:pt x="380" y="692"/>
                    <a:pt x="383" y="691"/>
                    <a:pt x="385" y="691"/>
                  </a:cubicBezTo>
                  <a:cubicBezTo>
                    <a:pt x="388" y="682"/>
                    <a:pt x="397" y="682"/>
                    <a:pt x="407" y="681"/>
                  </a:cubicBezTo>
                  <a:cubicBezTo>
                    <a:pt x="421" y="680"/>
                    <a:pt x="421" y="680"/>
                    <a:pt x="420" y="663"/>
                  </a:cubicBezTo>
                  <a:cubicBezTo>
                    <a:pt x="417" y="646"/>
                    <a:pt x="423" y="646"/>
                    <a:pt x="432" y="645"/>
                  </a:cubicBezTo>
                  <a:cubicBezTo>
                    <a:pt x="436" y="645"/>
                    <a:pt x="441" y="645"/>
                    <a:pt x="442" y="653"/>
                  </a:cubicBezTo>
                  <a:cubicBezTo>
                    <a:pt x="442" y="653"/>
                    <a:pt x="447" y="661"/>
                    <a:pt x="451" y="661"/>
                  </a:cubicBezTo>
                  <a:cubicBezTo>
                    <a:pt x="457" y="661"/>
                    <a:pt x="461" y="661"/>
                    <a:pt x="461" y="669"/>
                  </a:cubicBezTo>
                  <a:cubicBezTo>
                    <a:pt x="465" y="673"/>
                    <a:pt x="470" y="676"/>
                    <a:pt x="476" y="676"/>
                  </a:cubicBezTo>
                  <a:cubicBezTo>
                    <a:pt x="478" y="676"/>
                    <a:pt x="481" y="676"/>
                    <a:pt x="483" y="676"/>
                  </a:cubicBezTo>
                  <a:cubicBezTo>
                    <a:pt x="489" y="676"/>
                    <a:pt x="495" y="677"/>
                    <a:pt x="495" y="683"/>
                  </a:cubicBezTo>
                  <a:cubicBezTo>
                    <a:pt x="499" y="683"/>
                    <a:pt x="499" y="683"/>
                    <a:pt x="499" y="674"/>
                  </a:cubicBezTo>
                  <a:cubicBezTo>
                    <a:pt x="498" y="668"/>
                    <a:pt x="500" y="662"/>
                    <a:pt x="510" y="662"/>
                  </a:cubicBezTo>
                  <a:cubicBezTo>
                    <a:pt x="513" y="662"/>
                    <a:pt x="517" y="662"/>
                    <a:pt x="522" y="664"/>
                  </a:cubicBezTo>
                  <a:cubicBezTo>
                    <a:pt x="531" y="663"/>
                    <a:pt x="544" y="662"/>
                    <a:pt x="543" y="654"/>
                  </a:cubicBezTo>
                  <a:cubicBezTo>
                    <a:pt x="548" y="654"/>
                    <a:pt x="548" y="654"/>
                    <a:pt x="549" y="662"/>
                  </a:cubicBezTo>
                  <a:cubicBezTo>
                    <a:pt x="549" y="670"/>
                    <a:pt x="552" y="674"/>
                    <a:pt x="555" y="674"/>
                  </a:cubicBezTo>
                  <a:cubicBezTo>
                    <a:pt x="559" y="674"/>
                    <a:pt x="563" y="670"/>
                    <a:pt x="567" y="661"/>
                  </a:cubicBezTo>
                  <a:cubicBezTo>
                    <a:pt x="567" y="656"/>
                    <a:pt x="568" y="654"/>
                    <a:pt x="570" y="654"/>
                  </a:cubicBezTo>
                  <a:cubicBezTo>
                    <a:pt x="572" y="654"/>
                    <a:pt x="574" y="656"/>
                    <a:pt x="577" y="660"/>
                  </a:cubicBezTo>
                  <a:cubicBezTo>
                    <a:pt x="577" y="660"/>
                    <a:pt x="581" y="660"/>
                    <a:pt x="585" y="651"/>
                  </a:cubicBezTo>
                  <a:cubicBezTo>
                    <a:pt x="587" y="646"/>
                    <a:pt x="588" y="644"/>
                    <a:pt x="590" y="644"/>
                  </a:cubicBezTo>
                  <a:cubicBezTo>
                    <a:pt x="591" y="644"/>
                    <a:pt x="594" y="646"/>
                    <a:pt x="598" y="649"/>
                  </a:cubicBezTo>
                  <a:cubicBezTo>
                    <a:pt x="599" y="657"/>
                    <a:pt x="604" y="657"/>
                    <a:pt x="608" y="657"/>
                  </a:cubicBezTo>
                  <a:cubicBezTo>
                    <a:pt x="614" y="652"/>
                    <a:pt x="637" y="648"/>
                    <a:pt x="654" y="648"/>
                  </a:cubicBezTo>
                  <a:cubicBezTo>
                    <a:pt x="663" y="648"/>
                    <a:pt x="671" y="649"/>
                    <a:pt x="673" y="652"/>
                  </a:cubicBezTo>
                  <a:cubicBezTo>
                    <a:pt x="677" y="643"/>
                    <a:pt x="677" y="643"/>
                    <a:pt x="681" y="643"/>
                  </a:cubicBezTo>
                  <a:cubicBezTo>
                    <a:pt x="684" y="649"/>
                    <a:pt x="686" y="652"/>
                    <a:pt x="687" y="652"/>
                  </a:cubicBezTo>
                  <a:cubicBezTo>
                    <a:pt x="690" y="652"/>
                    <a:pt x="691" y="644"/>
                    <a:pt x="690" y="634"/>
                  </a:cubicBezTo>
                  <a:lnTo>
                    <a:pt x="681" y="634"/>
                  </a:lnTo>
                  <a:cubicBezTo>
                    <a:pt x="680" y="626"/>
                    <a:pt x="682" y="622"/>
                    <a:pt x="685" y="622"/>
                  </a:cubicBezTo>
                  <a:cubicBezTo>
                    <a:pt x="689" y="622"/>
                    <a:pt x="694" y="628"/>
                    <a:pt x="696" y="642"/>
                  </a:cubicBezTo>
                  <a:cubicBezTo>
                    <a:pt x="698" y="650"/>
                    <a:pt x="700" y="654"/>
                    <a:pt x="701" y="654"/>
                  </a:cubicBezTo>
                  <a:cubicBezTo>
                    <a:pt x="702" y="654"/>
                    <a:pt x="703" y="650"/>
                    <a:pt x="705" y="641"/>
                  </a:cubicBezTo>
                  <a:cubicBezTo>
                    <a:pt x="706" y="632"/>
                    <a:pt x="707" y="627"/>
                    <a:pt x="710" y="627"/>
                  </a:cubicBezTo>
                  <a:cubicBezTo>
                    <a:pt x="712" y="627"/>
                    <a:pt x="715" y="631"/>
                    <a:pt x="718" y="639"/>
                  </a:cubicBezTo>
                  <a:cubicBezTo>
                    <a:pt x="719" y="648"/>
                    <a:pt x="719" y="652"/>
                    <a:pt x="719" y="652"/>
                  </a:cubicBezTo>
                  <a:cubicBezTo>
                    <a:pt x="720" y="652"/>
                    <a:pt x="721" y="648"/>
                    <a:pt x="723" y="639"/>
                  </a:cubicBezTo>
                  <a:cubicBezTo>
                    <a:pt x="726" y="620"/>
                    <a:pt x="731" y="608"/>
                    <a:pt x="736" y="608"/>
                  </a:cubicBezTo>
                  <a:cubicBezTo>
                    <a:pt x="740" y="608"/>
                    <a:pt x="744" y="614"/>
                    <a:pt x="745" y="629"/>
                  </a:cubicBezTo>
                  <a:cubicBezTo>
                    <a:pt x="746" y="645"/>
                    <a:pt x="751" y="653"/>
                    <a:pt x="755" y="653"/>
                  </a:cubicBezTo>
                  <a:cubicBezTo>
                    <a:pt x="756" y="653"/>
                    <a:pt x="756" y="653"/>
                    <a:pt x="756" y="653"/>
                  </a:cubicBezTo>
                  <a:cubicBezTo>
                    <a:pt x="761" y="653"/>
                    <a:pt x="761" y="645"/>
                    <a:pt x="760" y="636"/>
                  </a:cubicBezTo>
                  <a:cubicBezTo>
                    <a:pt x="756" y="627"/>
                    <a:pt x="756" y="623"/>
                    <a:pt x="757" y="623"/>
                  </a:cubicBezTo>
                  <a:cubicBezTo>
                    <a:pt x="759" y="623"/>
                    <a:pt x="763" y="627"/>
                    <a:pt x="769" y="635"/>
                  </a:cubicBezTo>
                  <a:cubicBezTo>
                    <a:pt x="777" y="648"/>
                    <a:pt x="784" y="654"/>
                    <a:pt x="790" y="654"/>
                  </a:cubicBezTo>
                  <a:cubicBezTo>
                    <a:pt x="796" y="654"/>
                    <a:pt x="801" y="649"/>
                    <a:pt x="807" y="641"/>
                  </a:cubicBezTo>
                  <a:cubicBezTo>
                    <a:pt x="815" y="631"/>
                    <a:pt x="823" y="625"/>
                    <a:pt x="827" y="625"/>
                  </a:cubicBezTo>
                  <a:cubicBezTo>
                    <a:pt x="830" y="625"/>
                    <a:pt x="830" y="630"/>
                    <a:pt x="825" y="638"/>
                  </a:cubicBezTo>
                  <a:cubicBezTo>
                    <a:pt x="820" y="649"/>
                    <a:pt x="818" y="653"/>
                    <a:pt x="819" y="653"/>
                  </a:cubicBezTo>
                  <a:cubicBezTo>
                    <a:pt x="820" y="653"/>
                    <a:pt x="822" y="651"/>
                    <a:pt x="826" y="647"/>
                  </a:cubicBezTo>
                  <a:lnTo>
                    <a:pt x="848" y="645"/>
                  </a:lnTo>
                  <a:cubicBezTo>
                    <a:pt x="853" y="644"/>
                    <a:pt x="857" y="635"/>
                    <a:pt x="856" y="627"/>
                  </a:cubicBezTo>
                  <a:lnTo>
                    <a:pt x="856" y="627"/>
                  </a:lnTo>
                  <a:cubicBezTo>
                    <a:pt x="859" y="637"/>
                    <a:pt x="864" y="644"/>
                    <a:pt x="869" y="644"/>
                  </a:cubicBezTo>
                  <a:cubicBezTo>
                    <a:pt x="873" y="644"/>
                    <a:pt x="876" y="641"/>
                    <a:pt x="880" y="634"/>
                  </a:cubicBezTo>
                  <a:lnTo>
                    <a:pt x="889" y="633"/>
                  </a:lnTo>
                  <a:cubicBezTo>
                    <a:pt x="893" y="632"/>
                    <a:pt x="893" y="632"/>
                    <a:pt x="898" y="623"/>
                  </a:cubicBezTo>
                  <a:cubicBezTo>
                    <a:pt x="898" y="620"/>
                    <a:pt x="900" y="619"/>
                    <a:pt x="901" y="619"/>
                  </a:cubicBezTo>
                  <a:cubicBezTo>
                    <a:pt x="904" y="619"/>
                    <a:pt x="908" y="625"/>
                    <a:pt x="912" y="630"/>
                  </a:cubicBezTo>
                  <a:cubicBezTo>
                    <a:pt x="916" y="636"/>
                    <a:pt x="919" y="642"/>
                    <a:pt x="921" y="642"/>
                  </a:cubicBezTo>
                  <a:cubicBezTo>
                    <a:pt x="922" y="642"/>
                    <a:pt x="922" y="641"/>
                    <a:pt x="922" y="638"/>
                  </a:cubicBezTo>
                  <a:cubicBezTo>
                    <a:pt x="921" y="629"/>
                    <a:pt x="929" y="620"/>
                    <a:pt x="933" y="611"/>
                  </a:cubicBezTo>
                  <a:cubicBezTo>
                    <a:pt x="934" y="609"/>
                    <a:pt x="936" y="607"/>
                    <a:pt x="937" y="607"/>
                  </a:cubicBezTo>
                  <a:cubicBezTo>
                    <a:pt x="939" y="607"/>
                    <a:pt x="941" y="613"/>
                    <a:pt x="938" y="619"/>
                  </a:cubicBezTo>
                  <a:cubicBezTo>
                    <a:pt x="939" y="628"/>
                    <a:pt x="939" y="628"/>
                    <a:pt x="949" y="635"/>
                  </a:cubicBezTo>
                  <a:cubicBezTo>
                    <a:pt x="954" y="635"/>
                    <a:pt x="964" y="634"/>
                    <a:pt x="963" y="626"/>
                  </a:cubicBezTo>
                  <a:cubicBezTo>
                    <a:pt x="962" y="621"/>
                    <a:pt x="971" y="618"/>
                    <a:pt x="979" y="618"/>
                  </a:cubicBezTo>
                  <a:cubicBezTo>
                    <a:pt x="986" y="618"/>
                    <a:pt x="992" y="619"/>
                    <a:pt x="994" y="623"/>
                  </a:cubicBezTo>
                  <a:lnTo>
                    <a:pt x="1004" y="621"/>
                  </a:lnTo>
                  <a:cubicBezTo>
                    <a:pt x="1009" y="621"/>
                    <a:pt x="1012" y="612"/>
                    <a:pt x="1016" y="611"/>
                  </a:cubicBezTo>
                  <a:cubicBezTo>
                    <a:pt x="1016" y="611"/>
                    <a:pt x="1021" y="611"/>
                    <a:pt x="1024" y="602"/>
                  </a:cubicBezTo>
                  <a:cubicBezTo>
                    <a:pt x="1026" y="602"/>
                    <a:pt x="1027" y="602"/>
                    <a:pt x="1028" y="602"/>
                  </a:cubicBezTo>
                  <a:cubicBezTo>
                    <a:pt x="1031" y="602"/>
                    <a:pt x="1034" y="603"/>
                    <a:pt x="1034" y="609"/>
                  </a:cubicBezTo>
                  <a:cubicBezTo>
                    <a:pt x="1036" y="601"/>
                    <a:pt x="1037" y="596"/>
                    <a:pt x="1038" y="596"/>
                  </a:cubicBezTo>
                  <a:cubicBezTo>
                    <a:pt x="1039" y="596"/>
                    <a:pt x="1041" y="601"/>
                    <a:pt x="1043" y="609"/>
                  </a:cubicBezTo>
                  <a:cubicBezTo>
                    <a:pt x="1044" y="617"/>
                    <a:pt x="1045" y="622"/>
                    <a:pt x="1046" y="622"/>
                  </a:cubicBezTo>
                  <a:cubicBezTo>
                    <a:pt x="1046" y="622"/>
                    <a:pt x="1047" y="617"/>
                    <a:pt x="1049" y="608"/>
                  </a:cubicBezTo>
                  <a:cubicBezTo>
                    <a:pt x="1051" y="603"/>
                    <a:pt x="1052" y="601"/>
                    <a:pt x="1053" y="601"/>
                  </a:cubicBezTo>
                  <a:cubicBezTo>
                    <a:pt x="1054" y="601"/>
                    <a:pt x="1055" y="603"/>
                    <a:pt x="1058" y="607"/>
                  </a:cubicBezTo>
                  <a:cubicBezTo>
                    <a:pt x="1058" y="611"/>
                    <a:pt x="1060" y="613"/>
                    <a:pt x="1061" y="613"/>
                  </a:cubicBezTo>
                  <a:cubicBezTo>
                    <a:pt x="1062" y="613"/>
                    <a:pt x="1063" y="611"/>
                    <a:pt x="1062" y="607"/>
                  </a:cubicBezTo>
                  <a:cubicBezTo>
                    <a:pt x="1064" y="596"/>
                    <a:pt x="1070" y="588"/>
                    <a:pt x="1074" y="588"/>
                  </a:cubicBezTo>
                  <a:cubicBezTo>
                    <a:pt x="1077" y="588"/>
                    <a:pt x="1079" y="591"/>
                    <a:pt x="1079" y="597"/>
                  </a:cubicBezTo>
                  <a:cubicBezTo>
                    <a:pt x="1079" y="597"/>
                    <a:pt x="1084" y="596"/>
                    <a:pt x="1088" y="587"/>
                  </a:cubicBezTo>
                  <a:cubicBezTo>
                    <a:pt x="1089" y="578"/>
                    <a:pt x="1090" y="574"/>
                    <a:pt x="1090" y="574"/>
                  </a:cubicBezTo>
                  <a:cubicBezTo>
                    <a:pt x="1091" y="574"/>
                    <a:pt x="1092" y="578"/>
                    <a:pt x="1093" y="587"/>
                  </a:cubicBezTo>
                  <a:cubicBezTo>
                    <a:pt x="1096" y="595"/>
                    <a:pt x="1099" y="599"/>
                    <a:pt x="1101" y="599"/>
                  </a:cubicBezTo>
                  <a:cubicBezTo>
                    <a:pt x="1103" y="599"/>
                    <a:pt x="1105" y="594"/>
                    <a:pt x="1106" y="586"/>
                  </a:cubicBezTo>
                  <a:cubicBezTo>
                    <a:pt x="1106" y="586"/>
                    <a:pt x="1108" y="581"/>
                    <a:pt x="1111" y="581"/>
                  </a:cubicBezTo>
                  <a:cubicBezTo>
                    <a:pt x="1112" y="581"/>
                    <a:pt x="1113" y="582"/>
                    <a:pt x="1115" y="584"/>
                  </a:cubicBezTo>
                  <a:cubicBezTo>
                    <a:pt x="1120" y="588"/>
                    <a:pt x="1131" y="591"/>
                    <a:pt x="1139" y="591"/>
                  </a:cubicBezTo>
                  <a:cubicBezTo>
                    <a:pt x="1146" y="591"/>
                    <a:pt x="1151" y="589"/>
                    <a:pt x="1148" y="581"/>
                  </a:cubicBezTo>
                  <a:lnTo>
                    <a:pt x="1157" y="580"/>
                  </a:lnTo>
                  <a:cubicBezTo>
                    <a:pt x="1161" y="583"/>
                    <a:pt x="1165" y="585"/>
                    <a:pt x="1167" y="585"/>
                  </a:cubicBezTo>
                  <a:cubicBezTo>
                    <a:pt x="1171" y="585"/>
                    <a:pt x="1173" y="583"/>
                    <a:pt x="1175" y="578"/>
                  </a:cubicBezTo>
                  <a:lnTo>
                    <a:pt x="1178" y="569"/>
                  </a:lnTo>
                  <a:cubicBezTo>
                    <a:pt x="1179" y="577"/>
                    <a:pt x="1184" y="585"/>
                    <a:pt x="1188" y="585"/>
                  </a:cubicBezTo>
                  <a:cubicBezTo>
                    <a:pt x="1189" y="585"/>
                    <a:pt x="1189" y="585"/>
                    <a:pt x="1189" y="584"/>
                  </a:cubicBezTo>
                  <a:cubicBezTo>
                    <a:pt x="1195" y="584"/>
                    <a:pt x="1195" y="584"/>
                    <a:pt x="1194" y="575"/>
                  </a:cubicBezTo>
                  <a:cubicBezTo>
                    <a:pt x="1188" y="568"/>
                    <a:pt x="1193" y="568"/>
                    <a:pt x="1197" y="568"/>
                  </a:cubicBezTo>
                  <a:cubicBezTo>
                    <a:pt x="1197" y="568"/>
                    <a:pt x="1198" y="567"/>
                    <a:pt x="1198" y="567"/>
                  </a:cubicBezTo>
                  <a:cubicBezTo>
                    <a:pt x="1202" y="567"/>
                    <a:pt x="1207" y="575"/>
                    <a:pt x="1208" y="583"/>
                  </a:cubicBezTo>
                  <a:lnTo>
                    <a:pt x="1213" y="582"/>
                  </a:lnTo>
                  <a:cubicBezTo>
                    <a:pt x="1211" y="572"/>
                    <a:pt x="1212" y="568"/>
                    <a:pt x="1214" y="568"/>
                  </a:cubicBezTo>
                  <a:cubicBezTo>
                    <a:pt x="1215" y="568"/>
                    <a:pt x="1216" y="570"/>
                    <a:pt x="1216" y="573"/>
                  </a:cubicBezTo>
                  <a:cubicBezTo>
                    <a:pt x="1218" y="578"/>
                    <a:pt x="1223" y="581"/>
                    <a:pt x="1228" y="581"/>
                  </a:cubicBezTo>
                  <a:cubicBezTo>
                    <a:pt x="1229" y="581"/>
                    <a:pt x="1230" y="581"/>
                    <a:pt x="1231" y="581"/>
                  </a:cubicBezTo>
                  <a:cubicBezTo>
                    <a:pt x="1230" y="578"/>
                    <a:pt x="1231" y="577"/>
                    <a:pt x="1231" y="577"/>
                  </a:cubicBezTo>
                  <a:cubicBezTo>
                    <a:pt x="1232" y="577"/>
                    <a:pt x="1234" y="580"/>
                    <a:pt x="1231" y="581"/>
                  </a:cubicBezTo>
                  <a:lnTo>
                    <a:pt x="1232" y="589"/>
                  </a:lnTo>
                  <a:cubicBezTo>
                    <a:pt x="1233" y="591"/>
                    <a:pt x="1234" y="592"/>
                    <a:pt x="1235" y="592"/>
                  </a:cubicBezTo>
                  <a:cubicBezTo>
                    <a:pt x="1237" y="592"/>
                    <a:pt x="1236" y="586"/>
                    <a:pt x="1235" y="580"/>
                  </a:cubicBezTo>
                  <a:lnTo>
                    <a:pt x="1244" y="579"/>
                  </a:lnTo>
                  <a:cubicBezTo>
                    <a:pt x="1250" y="579"/>
                    <a:pt x="1254" y="578"/>
                    <a:pt x="1249" y="570"/>
                  </a:cubicBezTo>
                  <a:cubicBezTo>
                    <a:pt x="1248" y="562"/>
                    <a:pt x="1246" y="553"/>
                    <a:pt x="1251" y="552"/>
                  </a:cubicBezTo>
                  <a:cubicBezTo>
                    <a:pt x="1250" y="549"/>
                    <a:pt x="1251" y="548"/>
                    <a:pt x="1251" y="548"/>
                  </a:cubicBezTo>
                  <a:cubicBezTo>
                    <a:pt x="1252" y="548"/>
                    <a:pt x="1254" y="552"/>
                    <a:pt x="1251" y="552"/>
                  </a:cubicBezTo>
                  <a:cubicBezTo>
                    <a:pt x="1252" y="560"/>
                    <a:pt x="1253" y="569"/>
                    <a:pt x="1257" y="569"/>
                  </a:cubicBezTo>
                  <a:cubicBezTo>
                    <a:pt x="1257" y="569"/>
                    <a:pt x="1257" y="569"/>
                    <a:pt x="1258" y="569"/>
                  </a:cubicBezTo>
                  <a:cubicBezTo>
                    <a:pt x="1262" y="569"/>
                    <a:pt x="1263" y="577"/>
                    <a:pt x="1263" y="577"/>
                  </a:cubicBezTo>
                  <a:cubicBezTo>
                    <a:pt x="1262" y="584"/>
                    <a:pt x="1264" y="586"/>
                    <a:pt x="1267" y="586"/>
                  </a:cubicBezTo>
                  <a:cubicBezTo>
                    <a:pt x="1272" y="586"/>
                    <a:pt x="1279" y="580"/>
                    <a:pt x="1281" y="574"/>
                  </a:cubicBezTo>
                  <a:cubicBezTo>
                    <a:pt x="1285" y="565"/>
                    <a:pt x="1288" y="561"/>
                    <a:pt x="1290" y="561"/>
                  </a:cubicBezTo>
                  <a:cubicBezTo>
                    <a:pt x="1292" y="561"/>
                    <a:pt x="1294" y="565"/>
                    <a:pt x="1295" y="573"/>
                  </a:cubicBezTo>
                  <a:cubicBezTo>
                    <a:pt x="1295" y="578"/>
                    <a:pt x="1296" y="580"/>
                    <a:pt x="1297" y="580"/>
                  </a:cubicBezTo>
                  <a:cubicBezTo>
                    <a:pt x="1301" y="580"/>
                    <a:pt x="1305" y="565"/>
                    <a:pt x="1306" y="546"/>
                  </a:cubicBezTo>
                  <a:lnTo>
                    <a:pt x="1307" y="520"/>
                  </a:lnTo>
                  <a:lnTo>
                    <a:pt x="1310" y="545"/>
                  </a:lnTo>
                  <a:cubicBezTo>
                    <a:pt x="1315" y="564"/>
                    <a:pt x="1318" y="573"/>
                    <a:pt x="1321" y="573"/>
                  </a:cubicBezTo>
                  <a:cubicBezTo>
                    <a:pt x="1323" y="573"/>
                    <a:pt x="1326" y="568"/>
                    <a:pt x="1331" y="560"/>
                  </a:cubicBezTo>
                  <a:cubicBezTo>
                    <a:pt x="1334" y="555"/>
                    <a:pt x="1336" y="553"/>
                    <a:pt x="1338" y="553"/>
                  </a:cubicBezTo>
                  <a:cubicBezTo>
                    <a:pt x="1339" y="553"/>
                    <a:pt x="1339" y="555"/>
                    <a:pt x="1339" y="560"/>
                  </a:cubicBezTo>
                  <a:cubicBezTo>
                    <a:pt x="1340" y="565"/>
                    <a:pt x="1342" y="567"/>
                    <a:pt x="1348" y="567"/>
                  </a:cubicBezTo>
                  <a:cubicBezTo>
                    <a:pt x="1350" y="567"/>
                    <a:pt x="1354" y="566"/>
                    <a:pt x="1359" y="565"/>
                  </a:cubicBezTo>
                  <a:cubicBezTo>
                    <a:pt x="1373" y="564"/>
                    <a:pt x="1378" y="563"/>
                    <a:pt x="1377" y="555"/>
                  </a:cubicBezTo>
                  <a:lnTo>
                    <a:pt x="1385" y="554"/>
                  </a:lnTo>
                  <a:cubicBezTo>
                    <a:pt x="1388" y="560"/>
                    <a:pt x="1391" y="562"/>
                    <a:pt x="1393" y="562"/>
                  </a:cubicBezTo>
                  <a:cubicBezTo>
                    <a:pt x="1396" y="562"/>
                    <a:pt x="1398" y="555"/>
                    <a:pt x="1393" y="544"/>
                  </a:cubicBezTo>
                  <a:lnTo>
                    <a:pt x="1402" y="543"/>
                  </a:lnTo>
                  <a:lnTo>
                    <a:pt x="1403" y="552"/>
                  </a:lnTo>
                  <a:cubicBezTo>
                    <a:pt x="1404" y="556"/>
                    <a:pt x="1407" y="558"/>
                    <a:pt x="1416" y="558"/>
                  </a:cubicBezTo>
                  <a:cubicBezTo>
                    <a:pt x="1423" y="558"/>
                    <a:pt x="1434" y="557"/>
                    <a:pt x="1451" y="555"/>
                  </a:cubicBezTo>
                  <a:cubicBezTo>
                    <a:pt x="1492" y="550"/>
                    <a:pt x="1497" y="550"/>
                    <a:pt x="1494" y="533"/>
                  </a:cubicBezTo>
                  <a:cubicBezTo>
                    <a:pt x="1495" y="524"/>
                    <a:pt x="1497" y="519"/>
                    <a:pt x="1499" y="519"/>
                  </a:cubicBezTo>
                  <a:cubicBezTo>
                    <a:pt x="1501" y="519"/>
                    <a:pt x="1502" y="523"/>
                    <a:pt x="1503" y="532"/>
                  </a:cubicBezTo>
                  <a:cubicBezTo>
                    <a:pt x="1504" y="537"/>
                    <a:pt x="1507" y="543"/>
                    <a:pt x="1508" y="543"/>
                  </a:cubicBezTo>
                  <a:cubicBezTo>
                    <a:pt x="1509" y="543"/>
                    <a:pt x="1509" y="542"/>
                    <a:pt x="1509" y="540"/>
                  </a:cubicBezTo>
                  <a:cubicBezTo>
                    <a:pt x="1510" y="539"/>
                    <a:pt x="1511" y="539"/>
                    <a:pt x="1512" y="539"/>
                  </a:cubicBezTo>
                  <a:cubicBezTo>
                    <a:pt x="1516" y="539"/>
                    <a:pt x="1521" y="541"/>
                    <a:pt x="1523" y="545"/>
                  </a:cubicBezTo>
                  <a:cubicBezTo>
                    <a:pt x="1530" y="551"/>
                    <a:pt x="1535" y="554"/>
                    <a:pt x="1538" y="554"/>
                  </a:cubicBezTo>
                  <a:cubicBezTo>
                    <a:pt x="1542" y="554"/>
                    <a:pt x="1543" y="548"/>
                    <a:pt x="1543" y="543"/>
                  </a:cubicBezTo>
                  <a:cubicBezTo>
                    <a:pt x="1540" y="536"/>
                    <a:pt x="1539" y="534"/>
                    <a:pt x="1540" y="534"/>
                  </a:cubicBezTo>
                  <a:lnTo>
                    <a:pt x="1540" y="534"/>
                  </a:lnTo>
                  <a:cubicBezTo>
                    <a:pt x="1541" y="534"/>
                    <a:pt x="1544" y="538"/>
                    <a:pt x="1547" y="543"/>
                  </a:cubicBezTo>
                  <a:cubicBezTo>
                    <a:pt x="1551" y="548"/>
                    <a:pt x="1555" y="554"/>
                    <a:pt x="1556" y="554"/>
                  </a:cubicBezTo>
                  <a:cubicBezTo>
                    <a:pt x="1557" y="554"/>
                    <a:pt x="1557" y="552"/>
                    <a:pt x="1557" y="550"/>
                  </a:cubicBezTo>
                  <a:cubicBezTo>
                    <a:pt x="1559" y="544"/>
                    <a:pt x="1570" y="538"/>
                    <a:pt x="1578" y="538"/>
                  </a:cubicBezTo>
                  <a:cubicBezTo>
                    <a:pt x="1583" y="538"/>
                    <a:pt x="1588" y="540"/>
                    <a:pt x="1589" y="546"/>
                  </a:cubicBezTo>
                  <a:lnTo>
                    <a:pt x="1599" y="545"/>
                  </a:lnTo>
                  <a:cubicBezTo>
                    <a:pt x="1598" y="536"/>
                    <a:pt x="1606" y="535"/>
                    <a:pt x="1615" y="534"/>
                  </a:cubicBezTo>
                  <a:cubicBezTo>
                    <a:pt x="1618" y="534"/>
                    <a:pt x="1621" y="533"/>
                    <a:pt x="1623" y="533"/>
                  </a:cubicBezTo>
                  <a:cubicBezTo>
                    <a:pt x="1627" y="533"/>
                    <a:pt x="1629" y="535"/>
                    <a:pt x="1630" y="541"/>
                  </a:cubicBezTo>
                  <a:cubicBezTo>
                    <a:pt x="1628" y="545"/>
                    <a:pt x="1629" y="547"/>
                    <a:pt x="1630" y="547"/>
                  </a:cubicBezTo>
                  <a:cubicBezTo>
                    <a:pt x="1632" y="547"/>
                    <a:pt x="1635" y="545"/>
                    <a:pt x="1639" y="540"/>
                  </a:cubicBezTo>
                  <a:cubicBezTo>
                    <a:pt x="1643" y="538"/>
                    <a:pt x="1646" y="522"/>
                    <a:pt x="1650" y="520"/>
                  </a:cubicBezTo>
                  <a:cubicBezTo>
                    <a:pt x="1649" y="513"/>
                    <a:pt x="1652" y="504"/>
                    <a:pt x="1657" y="503"/>
                  </a:cubicBezTo>
                  <a:lnTo>
                    <a:pt x="1659" y="512"/>
                  </a:lnTo>
                  <a:lnTo>
                    <a:pt x="1661" y="528"/>
                  </a:lnTo>
                  <a:cubicBezTo>
                    <a:pt x="1666" y="527"/>
                    <a:pt x="1670" y="527"/>
                    <a:pt x="1669" y="518"/>
                  </a:cubicBezTo>
                  <a:lnTo>
                    <a:pt x="1669" y="518"/>
                  </a:lnTo>
                  <a:cubicBezTo>
                    <a:pt x="1673" y="524"/>
                    <a:pt x="1677" y="526"/>
                    <a:pt x="1682" y="526"/>
                  </a:cubicBezTo>
                  <a:cubicBezTo>
                    <a:pt x="1684" y="526"/>
                    <a:pt x="1686" y="525"/>
                    <a:pt x="1688" y="525"/>
                  </a:cubicBezTo>
                  <a:cubicBezTo>
                    <a:pt x="1697" y="524"/>
                    <a:pt x="1706" y="523"/>
                    <a:pt x="1710" y="513"/>
                  </a:cubicBezTo>
                  <a:cubicBezTo>
                    <a:pt x="1714" y="520"/>
                    <a:pt x="1721" y="524"/>
                    <a:pt x="1727" y="524"/>
                  </a:cubicBezTo>
                  <a:cubicBezTo>
                    <a:pt x="1736" y="524"/>
                    <a:pt x="1744" y="518"/>
                    <a:pt x="1747" y="508"/>
                  </a:cubicBezTo>
                  <a:cubicBezTo>
                    <a:pt x="1746" y="504"/>
                    <a:pt x="1747" y="501"/>
                    <a:pt x="1749" y="501"/>
                  </a:cubicBezTo>
                  <a:cubicBezTo>
                    <a:pt x="1751" y="501"/>
                    <a:pt x="1753" y="503"/>
                    <a:pt x="1756" y="507"/>
                  </a:cubicBezTo>
                  <a:cubicBezTo>
                    <a:pt x="1758" y="511"/>
                    <a:pt x="1760" y="513"/>
                    <a:pt x="1761" y="513"/>
                  </a:cubicBezTo>
                  <a:cubicBezTo>
                    <a:pt x="1762" y="513"/>
                    <a:pt x="1763" y="511"/>
                    <a:pt x="1765" y="506"/>
                  </a:cubicBezTo>
                  <a:cubicBezTo>
                    <a:pt x="1766" y="503"/>
                    <a:pt x="1767" y="502"/>
                    <a:pt x="1769" y="502"/>
                  </a:cubicBezTo>
                  <a:cubicBezTo>
                    <a:pt x="1772" y="502"/>
                    <a:pt x="1775" y="507"/>
                    <a:pt x="1779" y="512"/>
                  </a:cubicBezTo>
                  <a:cubicBezTo>
                    <a:pt x="1784" y="521"/>
                    <a:pt x="1787" y="525"/>
                    <a:pt x="1790" y="525"/>
                  </a:cubicBezTo>
                  <a:cubicBezTo>
                    <a:pt x="1792" y="525"/>
                    <a:pt x="1793" y="522"/>
                    <a:pt x="1795" y="518"/>
                  </a:cubicBezTo>
                  <a:cubicBezTo>
                    <a:pt x="1801" y="512"/>
                    <a:pt x="1807" y="508"/>
                    <a:pt x="1816" y="507"/>
                  </a:cubicBezTo>
                  <a:cubicBezTo>
                    <a:pt x="1824" y="497"/>
                    <a:pt x="1829" y="497"/>
                    <a:pt x="1823" y="489"/>
                  </a:cubicBezTo>
                  <a:cubicBezTo>
                    <a:pt x="1822" y="483"/>
                    <a:pt x="1823" y="477"/>
                    <a:pt x="1825" y="471"/>
                  </a:cubicBezTo>
                  <a:cubicBezTo>
                    <a:pt x="1828" y="468"/>
                    <a:pt x="1830" y="467"/>
                    <a:pt x="1831" y="467"/>
                  </a:cubicBezTo>
                  <a:cubicBezTo>
                    <a:pt x="1833" y="467"/>
                    <a:pt x="1833" y="470"/>
                    <a:pt x="1830" y="471"/>
                  </a:cubicBezTo>
                  <a:cubicBezTo>
                    <a:pt x="1822" y="480"/>
                    <a:pt x="1826" y="480"/>
                    <a:pt x="1832" y="488"/>
                  </a:cubicBezTo>
                  <a:cubicBezTo>
                    <a:pt x="1835" y="492"/>
                    <a:pt x="1840" y="494"/>
                    <a:pt x="1846" y="494"/>
                  </a:cubicBezTo>
                  <a:cubicBezTo>
                    <a:pt x="1847" y="494"/>
                    <a:pt x="1849" y="494"/>
                    <a:pt x="1851" y="494"/>
                  </a:cubicBezTo>
                  <a:lnTo>
                    <a:pt x="1870" y="491"/>
                  </a:lnTo>
                  <a:cubicBezTo>
                    <a:pt x="1877" y="494"/>
                    <a:pt x="1881" y="495"/>
                    <a:pt x="1884" y="495"/>
                  </a:cubicBezTo>
                  <a:cubicBezTo>
                    <a:pt x="1888" y="495"/>
                    <a:pt x="1889" y="493"/>
                    <a:pt x="1888" y="488"/>
                  </a:cubicBezTo>
                  <a:lnTo>
                    <a:pt x="1887" y="480"/>
                  </a:lnTo>
                  <a:lnTo>
                    <a:pt x="1887" y="480"/>
                  </a:lnTo>
                  <a:cubicBezTo>
                    <a:pt x="1890" y="486"/>
                    <a:pt x="1899" y="489"/>
                    <a:pt x="1909" y="489"/>
                  </a:cubicBezTo>
                  <a:cubicBezTo>
                    <a:pt x="1925" y="489"/>
                    <a:pt x="1945" y="482"/>
                    <a:pt x="1946" y="471"/>
                  </a:cubicBezTo>
                  <a:lnTo>
                    <a:pt x="1946" y="471"/>
                  </a:lnTo>
                  <a:cubicBezTo>
                    <a:pt x="1947" y="474"/>
                    <a:pt x="1947" y="477"/>
                    <a:pt x="1947" y="480"/>
                  </a:cubicBezTo>
                  <a:cubicBezTo>
                    <a:pt x="1948" y="486"/>
                    <a:pt x="1951" y="487"/>
                    <a:pt x="1956" y="487"/>
                  </a:cubicBezTo>
                  <a:cubicBezTo>
                    <a:pt x="1957" y="487"/>
                    <a:pt x="1960" y="487"/>
                    <a:pt x="1962" y="487"/>
                  </a:cubicBezTo>
                  <a:cubicBezTo>
                    <a:pt x="1973" y="481"/>
                    <a:pt x="1986" y="476"/>
                    <a:pt x="1998" y="472"/>
                  </a:cubicBezTo>
                  <a:cubicBezTo>
                    <a:pt x="2016" y="470"/>
                    <a:pt x="2029" y="468"/>
                    <a:pt x="2028" y="459"/>
                  </a:cubicBezTo>
                  <a:cubicBezTo>
                    <a:pt x="2033" y="459"/>
                    <a:pt x="2033" y="459"/>
                    <a:pt x="2034" y="467"/>
                  </a:cubicBezTo>
                  <a:cubicBezTo>
                    <a:pt x="2031" y="473"/>
                    <a:pt x="2033" y="475"/>
                    <a:pt x="2036" y="475"/>
                  </a:cubicBezTo>
                  <a:cubicBezTo>
                    <a:pt x="2037" y="475"/>
                    <a:pt x="2038" y="475"/>
                    <a:pt x="2039" y="474"/>
                  </a:cubicBezTo>
                  <a:cubicBezTo>
                    <a:pt x="2044" y="474"/>
                    <a:pt x="2043" y="466"/>
                    <a:pt x="2042" y="458"/>
                  </a:cubicBezTo>
                  <a:cubicBezTo>
                    <a:pt x="2041" y="453"/>
                    <a:pt x="2042" y="450"/>
                    <a:pt x="2045" y="450"/>
                  </a:cubicBezTo>
                  <a:cubicBezTo>
                    <a:pt x="2047" y="450"/>
                    <a:pt x="2051" y="452"/>
                    <a:pt x="2055" y="455"/>
                  </a:cubicBezTo>
                  <a:cubicBezTo>
                    <a:pt x="2060" y="458"/>
                    <a:pt x="2065" y="459"/>
                    <a:pt x="2070" y="459"/>
                  </a:cubicBezTo>
                  <a:cubicBezTo>
                    <a:pt x="2078" y="459"/>
                    <a:pt x="2086" y="456"/>
                    <a:pt x="2092" y="450"/>
                  </a:cubicBezTo>
                  <a:cubicBezTo>
                    <a:pt x="2093" y="450"/>
                    <a:pt x="2095" y="449"/>
                    <a:pt x="2096" y="449"/>
                  </a:cubicBezTo>
                  <a:cubicBezTo>
                    <a:pt x="2099" y="449"/>
                    <a:pt x="2101" y="451"/>
                    <a:pt x="2102" y="457"/>
                  </a:cubicBezTo>
                  <a:cubicBezTo>
                    <a:pt x="2105" y="461"/>
                    <a:pt x="2110" y="465"/>
                    <a:pt x="2114" y="465"/>
                  </a:cubicBezTo>
                  <a:cubicBezTo>
                    <a:pt x="2118" y="465"/>
                    <a:pt x="2122" y="462"/>
                    <a:pt x="2125" y="453"/>
                  </a:cubicBezTo>
                  <a:cubicBezTo>
                    <a:pt x="2126" y="453"/>
                    <a:pt x="2127" y="453"/>
                    <a:pt x="2127" y="453"/>
                  </a:cubicBezTo>
                  <a:cubicBezTo>
                    <a:pt x="2129" y="453"/>
                    <a:pt x="2130" y="454"/>
                    <a:pt x="2131" y="461"/>
                  </a:cubicBezTo>
                  <a:cubicBezTo>
                    <a:pt x="2135" y="465"/>
                    <a:pt x="2136" y="470"/>
                    <a:pt x="2138" y="470"/>
                  </a:cubicBezTo>
                  <a:cubicBezTo>
                    <a:pt x="2139" y="470"/>
                    <a:pt x="2139" y="467"/>
                    <a:pt x="2140" y="460"/>
                  </a:cubicBezTo>
                  <a:cubicBezTo>
                    <a:pt x="2145" y="454"/>
                    <a:pt x="2152" y="450"/>
                    <a:pt x="2159" y="450"/>
                  </a:cubicBezTo>
                  <a:cubicBezTo>
                    <a:pt x="2164" y="450"/>
                    <a:pt x="2168" y="452"/>
                    <a:pt x="2172" y="454"/>
                  </a:cubicBezTo>
                  <a:cubicBezTo>
                    <a:pt x="2176" y="454"/>
                    <a:pt x="2181" y="453"/>
                    <a:pt x="2180" y="445"/>
                  </a:cubicBezTo>
                  <a:lnTo>
                    <a:pt x="2179" y="436"/>
                  </a:lnTo>
                  <a:lnTo>
                    <a:pt x="2179" y="436"/>
                  </a:lnTo>
                  <a:cubicBezTo>
                    <a:pt x="2182" y="444"/>
                    <a:pt x="2184" y="448"/>
                    <a:pt x="2185" y="448"/>
                  </a:cubicBezTo>
                  <a:cubicBezTo>
                    <a:pt x="2186" y="448"/>
                    <a:pt x="2186" y="444"/>
                    <a:pt x="2188" y="435"/>
                  </a:cubicBezTo>
                  <a:cubicBezTo>
                    <a:pt x="2187" y="431"/>
                    <a:pt x="2188" y="428"/>
                    <a:pt x="2189" y="428"/>
                  </a:cubicBezTo>
                  <a:cubicBezTo>
                    <a:pt x="2190" y="428"/>
                    <a:pt x="2192" y="430"/>
                    <a:pt x="2192" y="434"/>
                  </a:cubicBezTo>
                  <a:cubicBezTo>
                    <a:pt x="2196" y="440"/>
                    <a:pt x="2200" y="441"/>
                    <a:pt x="2202" y="441"/>
                  </a:cubicBezTo>
                  <a:cubicBezTo>
                    <a:pt x="2202" y="441"/>
                    <a:pt x="2202" y="441"/>
                    <a:pt x="2202" y="441"/>
                  </a:cubicBezTo>
                  <a:cubicBezTo>
                    <a:pt x="2218" y="434"/>
                    <a:pt x="2235" y="429"/>
                    <a:pt x="2251" y="425"/>
                  </a:cubicBezTo>
                  <a:cubicBezTo>
                    <a:pt x="2287" y="418"/>
                    <a:pt x="2301" y="416"/>
                    <a:pt x="2300" y="408"/>
                  </a:cubicBezTo>
                  <a:cubicBezTo>
                    <a:pt x="2301" y="404"/>
                    <a:pt x="2302" y="401"/>
                    <a:pt x="2303" y="401"/>
                  </a:cubicBezTo>
                  <a:cubicBezTo>
                    <a:pt x="2305" y="401"/>
                    <a:pt x="2306" y="403"/>
                    <a:pt x="2309" y="407"/>
                  </a:cubicBezTo>
                  <a:cubicBezTo>
                    <a:pt x="2311" y="411"/>
                    <a:pt x="2315" y="414"/>
                    <a:pt x="2320" y="414"/>
                  </a:cubicBezTo>
                  <a:cubicBezTo>
                    <a:pt x="2322" y="414"/>
                    <a:pt x="2323" y="413"/>
                    <a:pt x="2324" y="413"/>
                  </a:cubicBezTo>
                  <a:cubicBezTo>
                    <a:pt x="2326" y="412"/>
                    <a:pt x="2327" y="412"/>
                    <a:pt x="2328" y="412"/>
                  </a:cubicBezTo>
                  <a:cubicBezTo>
                    <a:pt x="2331" y="412"/>
                    <a:pt x="2334" y="414"/>
                    <a:pt x="2335" y="420"/>
                  </a:cubicBezTo>
                  <a:cubicBezTo>
                    <a:pt x="2338" y="411"/>
                    <a:pt x="2338" y="411"/>
                    <a:pt x="2342" y="409"/>
                  </a:cubicBezTo>
                  <a:cubicBezTo>
                    <a:pt x="2343" y="414"/>
                    <a:pt x="2344" y="416"/>
                    <a:pt x="2346" y="416"/>
                  </a:cubicBezTo>
                  <a:cubicBezTo>
                    <a:pt x="2347" y="416"/>
                    <a:pt x="2350" y="413"/>
                    <a:pt x="2351" y="408"/>
                  </a:cubicBezTo>
                  <a:cubicBezTo>
                    <a:pt x="2352" y="400"/>
                    <a:pt x="2352" y="396"/>
                    <a:pt x="2353" y="396"/>
                  </a:cubicBezTo>
                  <a:cubicBezTo>
                    <a:pt x="2353" y="396"/>
                    <a:pt x="2354" y="400"/>
                    <a:pt x="2356" y="408"/>
                  </a:cubicBezTo>
                  <a:cubicBezTo>
                    <a:pt x="2357" y="414"/>
                    <a:pt x="2364" y="419"/>
                    <a:pt x="2367" y="419"/>
                  </a:cubicBezTo>
                  <a:cubicBezTo>
                    <a:pt x="2368" y="419"/>
                    <a:pt x="2368" y="418"/>
                    <a:pt x="2366" y="415"/>
                  </a:cubicBezTo>
                  <a:cubicBezTo>
                    <a:pt x="2365" y="406"/>
                    <a:pt x="2374" y="405"/>
                    <a:pt x="2377" y="396"/>
                  </a:cubicBezTo>
                  <a:cubicBezTo>
                    <a:pt x="2379" y="396"/>
                    <a:pt x="2380" y="395"/>
                    <a:pt x="2381" y="395"/>
                  </a:cubicBezTo>
                  <a:cubicBezTo>
                    <a:pt x="2384" y="395"/>
                    <a:pt x="2386" y="397"/>
                    <a:pt x="2387" y="403"/>
                  </a:cubicBezTo>
                  <a:cubicBezTo>
                    <a:pt x="2389" y="404"/>
                    <a:pt x="2391" y="405"/>
                    <a:pt x="2394" y="405"/>
                  </a:cubicBezTo>
                  <a:cubicBezTo>
                    <a:pt x="2403" y="405"/>
                    <a:pt x="2416" y="396"/>
                    <a:pt x="2418" y="389"/>
                  </a:cubicBezTo>
                  <a:cubicBezTo>
                    <a:pt x="2417" y="385"/>
                    <a:pt x="2418" y="382"/>
                    <a:pt x="2419" y="382"/>
                  </a:cubicBezTo>
                  <a:cubicBezTo>
                    <a:pt x="2420" y="382"/>
                    <a:pt x="2422" y="384"/>
                    <a:pt x="2423" y="388"/>
                  </a:cubicBezTo>
                  <a:cubicBezTo>
                    <a:pt x="2424" y="394"/>
                    <a:pt x="2426" y="396"/>
                    <a:pt x="2429" y="396"/>
                  </a:cubicBezTo>
                  <a:cubicBezTo>
                    <a:pt x="2430" y="396"/>
                    <a:pt x="2432" y="395"/>
                    <a:pt x="2433" y="395"/>
                  </a:cubicBezTo>
                  <a:cubicBezTo>
                    <a:pt x="2434" y="392"/>
                    <a:pt x="2435" y="391"/>
                    <a:pt x="2436" y="391"/>
                  </a:cubicBezTo>
                  <a:cubicBezTo>
                    <a:pt x="2437" y="391"/>
                    <a:pt x="2438" y="397"/>
                    <a:pt x="2439" y="403"/>
                  </a:cubicBezTo>
                  <a:cubicBezTo>
                    <a:pt x="2437" y="409"/>
                    <a:pt x="2439" y="411"/>
                    <a:pt x="2443" y="411"/>
                  </a:cubicBezTo>
                  <a:cubicBezTo>
                    <a:pt x="2445" y="411"/>
                    <a:pt x="2447" y="410"/>
                    <a:pt x="2450" y="409"/>
                  </a:cubicBezTo>
                  <a:cubicBezTo>
                    <a:pt x="2452" y="400"/>
                    <a:pt x="2471" y="397"/>
                    <a:pt x="2485" y="395"/>
                  </a:cubicBezTo>
                  <a:cubicBezTo>
                    <a:pt x="2507" y="390"/>
                    <a:pt x="2511" y="381"/>
                    <a:pt x="2516" y="363"/>
                  </a:cubicBezTo>
                  <a:lnTo>
                    <a:pt x="2517" y="345"/>
                  </a:lnTo>
                  <a:lnTo>
                    <a:pt x="2521" y="362"/>
                  </a:lnTo>
                  <a:cubicBezTo>
                    <a:pt x="2523" y="371"/>
                    <a:pt x="2526" y="379"/>
                    <a:pt x="2530" y="387"/>
                  </a:cubicBezTo>
                  <a:cubicBezTo>
                    <a:pt x="2534" y="386"/>
                    <a:pt x="2533" y="378"/>
                    <a:pt x="2532" y="369"/>
                  </a:cubicBezTo>
                  <a:cubicBezTo>
                    <a:pt x="2531" y="365"/>
                    <a:pt x="2532" y="362"/>
                    <a:pt x="2534" y="362"/>
                  </a:cubicBezTo>
                  <a:cubicBezTo>
                    <a:pt x="2537" y="362"/>
                    <a:pt x="2540" y="364"/>
                    <a:pt x="2545" y="367"/>
                  </a:cubicBezTo>
                  <a:cubicBezTo>
                    <a:pt x="2550" y="370"/>
                    <a:pt x="2553" y="371"/>
                    <a:pt x="2556" y="371"/>
                  </a:cubicBezTo>
                  <a:cubicBezTo>
                    <a:pt x="2559" y="371"/>
                    <a:pt x="2561" y="369"/>
                    <a:pt x="2563" y="363"/>
                  </a:cubicBezTo>
                  <a:cubicBezTo>
                    <a:pt x="2564" y="363"/>
                    <a:pt x="2565" y="363"/>
                    <a:pt x="2566" y="363"/>
                  </a:cubicBezTo>
                  <a:cubicBezTo>
                    <a:pt x="2571" y="363"/>
                    <a:pt x="2576" y="365"/>
                    <a:pt x="2578" y="370"/>
                  </a:cubicBezTo>
                  <a:cubicBezTo>
                    <a:pt x="2582" y="369"/>
                    <a:pt x="2582" y="369"/>
                    <a:pt x="2581" y="361"/>
                  </a:cubicBezTo>
                  <a:cubicBezTo>
                    <a:pt x="2581" y="356"/>
                    <a:pt x="2582" y="354"/>
                    <a:pt x="2584" y="354"/>
                  </a:cubicBezTo>
                  <a:cubicBezTo>
                    <a:pt x="2585" y="354"/>
                    <a:pt x="2588" y="355"/>
                    <a:pt x="2590" y="359"/>
                  </a:cubicBezTo>
                  <a:cubicBezTo>
                    <a:pt x="2594" y="367"/>
                    <a:pt x="2600" y="371"/>
                    <a:pt x="2605" y="371"/>
                  </a:cubicBezTo>
                  <a:cubicBezTo>
                    <a:pt x="2608" y="371"/>
                    <a:pt x="2611" y="368"/>
                    <a:pt x="2610" y="365"/>
                  </a:cubicBezTo>
                  <a:cubicBezTo>
                    <a:pt x="2608" y="356"/>
                    <a:pt x="2613" y="356"/>
                    <a:pt x="2617" y="354"/>
                  </a:cubicBezTo>
                  <a:cubicBezTo>
                    <a:pt x="2624" y="354"/>
                    <a:pt x="2628" y="350"/>
                    <a:pt x="2630" y="343"/>
                  </a:cubicBezTo>
                  <a:lnTo>
                    <a:pt x="2639" y="342"/>
                  </a:lnTo>
                  <a:cubicBezTo>
                    <a:pt x="2639" y="342"/>
                    <a:pt x="2639" y="342"/>
                    <a:pt x="2639" y="342"/>
                  </a:cubicBezTo>
                  <a:cubicBezTo>
                    <a:pt x="2643" y="342"/>
                    <a:pt x="2640" y="350"/>
                    <a:pt x="2636" y="351"/>
                  </a:cubicBezTo>
                  <a:lnTo>
                    <a:pt x="2642" y="359"/>
                  </a:lnTo>
                  <a:cubicBezTo>
                    <a:pt x="2651" y="357"/>
                    <a:pt x="2655" y="357"/>
                    <a:pt x="2659" y="348"/>
                  </a:cubicBezTo>
                  <a:cubicBezTo>
                    <a:pt x="2659" y="339"/>
                    <a:pt x="2660" y="334"/>
                    <a:pt x="2660" y="334"/>
                  </a:cubicBezTo>
                  <a:cubicBezTo>
                    <a:pt x="2661" y="334"/>
                    <a:pt x="2662" y="338"/>
                    <a:pt x="2663" y="347"/>
                  </a:cubicBezTo>
                  <a:cubicBezTo>
                    <a:pt x="2664" y="352"/>
                    <a:pt x="2667" y="357"/>
                    <a:pt x="2670" y="357"/>
                  </a:cubicBezTo>
                  <a:cubicBezTo>
                    <a:pt x="2671" y="357"/>
                    <a:pt x="2673" y="356"/>
                    <a:pt x="2673" y="353"/>
                  </a:cubicBezTo>
                  <a:cubicBezTo>
                    <a:pt x="2674" y="345"/>
                    <a:pt x="2676" y="342"/>
                    <a:pt x="2678" y="342"/>
                  </a:cubicBezTo>
                  <a:cubicBezTo>
                    <a:pt x="2680" y="342"/>
                    <a:pt x="2682" y="347"/>
                    <a:pt x="2682" y="351"/>
                  </a:cubicBezTo>
                  <a:cubicBezTo>
                    <a:pt x="2682" y="360"/>
                    <a:pt x="2681" y="364"/>
                    <a:pt x="2683" y="364"/>
                  </a:cubicBezTo>
                  <a:cubicBezTo>
                    <a:pt x="2685" y="364"/>
                    <a:pt x="2689" y="359"/>
                    <a:pt x="2697" y="349"/>
                  </a:cubicBezTo>
                  <a:cubicBezTo>
                    <a:pt x="2706" y="348"/>
                    <a:pt x="2722" y="335"/>
                    <a:pt x="2736" y="333"/>
                  </a:cubicBezTo>
                  <a:cubicBezTo>
                    <a:pt x="2745" y="331"/>
                    <a:pt x="2752" y="330"/>
                    <a:pt x="2757" y="330"/>
                  </a:cubicBezTo>
                  <a:cubicBezTo>
                    <a:pt x="2762" y="330"/>
                    <a:pt x="2766" y="331"/>
                    <a:pt x="2769" y="335"/>
                  </a:cubicBezTo>
                  <a:cubicBezTo>
                    <a:pt x="2769" y="339"/>
                    <a:pt x="2770" y="341"/>
                    <a:pt x="2771" y="343"/>
                  </a:cubicBezTo>
                  <a:lnTo>
                    <a:pt x="2771" y="343"/>
                  </a:lnTo>
                  <a:cubicBezTo>
                    <a:pt x="2768" y="327"/>
                    <a:pt x="2772" y="326"/>
                    <a:pt x="2785" y="324"/>
                  </a:cubicBezTo>
                  <a:cubicBezTo>
                    <a:pt x="2788" y="325"/>
                    <a:pt x="2790" y="326"/>
                    <a:pt x="2793" y="326"/>
                  </a:cubicBezTo>
                  <a:cubicBezTo>
                    <a:pt x="2801" y="326"/>
                    <a:pt x="2810" y="320"/>
                    <a:pt x="2811" y="311"/>
                  </a:cubicBezTo>
                  <a:lnTo>
                    <a:pt x="2811" y="311"/>
                  </a:lnTo>
                  <a:lnTo>
                    <a:pt x="2802" y="312"/>
                  </a:lnTo>
                  <a:cubicBezTo>
                    <a:pt x="2800" y="301"/>
                    <a:pt x="2801" y="297"/>
                    <a:pt x="2805" y="297"/>
                  </a:cubicBezTo>
                  <a:cubicBezTo>
                    <a:pt x="2807" y="297"/>
                    <a:pt x="2810" y="298"/>
                    <a:pt x="2814" y="301"/>
                  </a:cubicBezTo>
                  <a:cubicBezTo>
                    <a:pt x="2818" y="301"/>
                    <a:pt x="2820" y="308"/>
                    <a:pt x="2821" y="317"/>
                  </a:cubicBezTo>
                  <a:cubicBezTo>
                    <a:pt x="2823" y="325"/>
                    <a:pt x="2829" y="332"/>
                    <a:pt x="2833" y="332"/>
                  </a:cubicBezTo>
                  <a:cubicBezTo>
                    <a:pt x="2833" y="332"/>
                    <a:pt x="2833" y="332"/>
                    <a:pt x="2834" y="332"/>
                  </a:cubicBezTo>
                  <a:cubicBezTo>
                    <a:pt x="2838" y="331"/>
                    <a:pt x="2843" y="330"/>
                    <a:pt x="2837" y="323"/>
                  </a:cubicBezTo>
                  <a:cubicBezTo>
                    <a:pt x="2835" y="314"/>
                    <a:pt x="2835" y="314"/>
                    <a:pt x="2839" y="314"/>
                  </a:cubicBezTo>
                  <a:cubicBezTo>
                    <a:pt x="2846" y="313"/>
                    <a:pt x="2851" y="308"/>
                    <a:pt x="2852" y="303"/>
                  </a:cubicBezTo>
                  <a:cubicBezTo>
                    <a:pt x="2849" y="294"/>
                    <a:pt x="2854" y="294"/>
                    <a:pt x="2860" y="293"/>
                  </a:cubicBezTo>
                  <a:cubicBezTo>
                    <a:pt x="2862" y="296"/>
                    <a:pt x="2867" y="299"/>
                    <a:pt x="2871" y="299"/>
                  </a:cubicBezTo>
                  <a:cubicBezTo>
                    <a:pt x="2872" y="299"/>
                    <a:pt x="2873" y="299"/>
                    <a:pt x="2874" y="298"/>
                  </a:cubicBezTo>
                  <a:cubicBezTo>
                    <a:pt x="2874" y="296"/>
                    <a:pt x="2874" y="295"/>
                    <a:pt x="2874" y="295"/>
                  </a:cubicBezTo>
                  <a:lnTo>
                    <a:pt x="2874" y="295"/>
                  </a:lnTo>
                  <a:cubicBezTo>
                    <a:pt x="2874" y="295"/>
                    <a:pt x="2875" y="301"/>
                    <a:pt x="2876" y="307"/>
                  </a:cubicBezTo>
                  <a:cubicBezTo>
                    <a:pt x="2877" y="313"/>
                    <a:pt x="2880" y="319"/>
                    <a:pt x="2884" y="323"/>
                  </a:cubicBezTo>
                  <a:cubicBezTo>
                    <a:pt x="2889" y="322"/>
                    <a:pt x="2886" y="314"/>
                    <a:pt x="2886" y="314"/>
                  </a:cubicBezTo>
                  <a:cubicBezTo>
                    <a:pt x="2885" y="305"/>
                    <a:pt x="2993" y="284"/>
                    <a:pt x="3008" y="282"/>
                  </a:cubicBezTo>
                  <a:cubicBezTo>
                    <a:pt x="3011" y="284"/>
                    <a:pt x="3016" y="285"/>
                    <a:pt x="3019" y="285"/>
                  </a:cubicBezTo>
                  <a:cubicBezTo>
                    <a:pt x="3025" y="285"/>
                    <a:pt x="3029" y="282"/>
                    <a:pt x="3026" y="278"/>
                  </a:cubicBezTo>
                  <a:cubicBezTo>
                    <a:pt x="3023" y="269"/>
                    <a:pt x="3046" y="265"/>
                    <a:pt x="3073" y="259"/>
                  </a:cubicBezTo>
                  <a:cubicBezTo>
                    <a:pt x="3105" y="254"/>
                    <a:pt x="3128" y="249"/>
                    <a:pt x="3125" y="240"/>
                  </a:cubicBezTo>
                  <a:lnTo>
                    <a:pt x="3139" y="238"/>
                  </a:lnTo>
                  <a:cubicBezTo>
                    <a:pt x="3148" y="236"/>
                    <a:pt x="3156" y="225"/>
                    <a:pt x="3160" y="224"/>
                  </a:cubicBezTo>
                  <a:cubicBezTo>
                    <a:pt x="3161" y="220"/>
                    <a:pt x="3163" y="217"/>
                    <a:pt x="3164" y="217"/>
                  </a:cubicBezTo>
                  <a:cubicBezTo>
                    <a:pt x="3165" y="217"/>
                    <a:pt x="3166" y="219"/>
                    <a:pt x="3165" y="224"/>
                  </a:cubicBezTo>
                  <a:cubicBezTo>
                    <a:pt x="3166" y="232"/>
                    <a:pt x="3168" y="240"/>
                    <a:pt x="3172" y="240"/>
                  </a:cubicBezTo>
                  <a:cubicBezTo>
                    <a:pt x="3181" y="238"/>
                    <a:pt x="3179" y="229"/>
                    <a:pt x="3178" y="221"/>
                  </a:cubicBezTo>
                  <a:cubicBezTo>
                    <a:pt x="3176" y="213"/>
                    <a:pt x="3180" y="212"/>
                    <a:pt x="3180" y="212"/>
                  </a:cubicBezTo>
                  <a:cubicBezTo>
                    <a:pt x="3182" y="212"/>
                    <a:pt x="3182" y="211"/>
                    <a:pt x="3183" y="211"/>
                  </a:cubicBezTo>
                  <a:cubicBezTo>
                    <a:pt x="3185" y="211"/>
                    <a:pt x="3185" y="213"/>
                    <a:pt x="3187" y="219"/>
                  </a:cubicBezTo>
                  <a:cubicBezTo>
                    <a:pt x="3188" y="228"/>
                    <a:pt x="3190" y="236"/>
                    <a:pt x="3190" y="236"/>
                  </a:cubicBezTo>
                  <a:lnTo>
                    <a:pt x="3195" y="234"/>
                  </a:lnTo>
                  <a:cubicBezTo>
                    <a:pt x="3193" y="227"/>
                    <a:pt x="3198" y="225"/>
                    <a:pt x="3198" y="225"/>
                  </a:cubicBezTo>
                  <a:cubicBezTo>
                    <a:pt x="3199" y="225"/>
                    <a:pt x="3200" y="225"/>
                    <a:pt x="3201" y="225"/>
                  </a:cubicBezTo>
                  <a:cubicBezTo>
                    <a:pt x="3203" y="225"/>
                    <a:pt x="3203" y="228"/>
                    <a:pt x="3206" y="241"/>
                  </a:cubicBezTo>
                  <a:cubicBezTo>
                    <a:pt x="3208" y="249"/>
                    <a:pt x="3210" y="253"/>
                    <a:pt x="3211" y="253"/>
                  </a:cubicBezTo>
                  <a:cubicBezTo>
                    <a:pt x="3213" y="253"/>
                    <a:pt x="3215" y="248"/>
                    <a:pt x="3215" y="239"/>
                  </a:cubicBezTo>
                  <a:lnTo>
                    <a:pt x="3222" y="229"/>
                  </a:lnTo>
                  <a:cubicBezTo>
                    <a:pt x="3224" y="233"/>
                    <a:pt x="3226" y="235"/>
                    <a:pt x="3228" y="235"/>
                  </a:cubicBezTo>
                  <a:cubicBezTo>
                    <a:pt x="3233" y="235"/>
                    <a:pt x="3236" y="224"/>
                    <a:pt x="3239" y="216"/>
                  </a:cubicBezTo>
                  <a:cubicBezTo>
                    <a:pt x="3242" y="224"/>
                    <a:pt x="3245" y="228"/>
                    <a:pt x="3248" y="228"/>
                  </a:cubicBezTo>
                  <a:cubicBezTo>
                    <a:pt x="3250" y="228"/>
                    <a:pt x="3252" y="224"/>
                    <a:pt x="3252" y="214"/>
                  </a:cubicBezTo>
                  <a:cubicBezTo>
                    <a:pt x="3251" y="210"/>
                    <a:pt x="3252" y="208"/>
                    <a:pt x="3254" y="208"/>
                  </a:cubicBezTo>
                  <a:cubicBezTo>
                    <a:pt x="3256" y="208"/>
                    <a:pt x="3258" y="209"/>
                    <a:pt x="3261" y="212"/>
                  </a:cubicBezTo>
                  <a:cubicBezTo>
                    <a:pt x="3264" y="217"/>
                    <a:pt x="3267" y="218"/>
                    <a:pt x="3271" y="218"/>
                  </a:cubicBezTo>
                  <a:cubicBezTo>
                    <a:pt x="3274" y="218"/>
                    <a:pt x="3276" y="217"/>
                    <a:pt x="3280" y="216"/>
                  </a:cubicBezTo>
                  <a:cubicBezTo>
                    <a:pt x="3284" y="208"/>
                    <a:pt x="3315" y="201"/>
                    <a:pt x="3351" y="193"/>
                  </a:cubicBezTo>
                  <a:cubicBezTo>
                    <a:pt x="3391" y="185"/>
                    <a:pt x="3418" y="178"/>
                    <a:pt x="3417" y="170"/>
                  </a:cubicBezTo>
                  <a:cubicBezTo>
                    <a:pt x="3418" y="170"/>
                    <a:pt x="3419" y="170"/>
                    <a:pt x="3420" y="170"/>
                  </a:cubicBezTo>
                  <a:cubicBezTo>
                    <a:pt x="3422" y="170"/>
                    <a:pt x="3423" y="172"/>
                    <a:pt x="3427" y="177"/>
                  </a:cubicBezTo>
                  <a:cubicBezTo>
                    <a:pt x="3428" y="180"/>
                    <a:pt x="3429" y="182"/>
                    <a:pt x="3430" y="182"/>
                  </a:cubicBezTo>
                  <a:cubicBezTo>
                    <a:pt x="3432" y="182"/>
                    <a:pt x="3434" y="177"/>
                    <a:pt x="3435" y="166"/>
                  </a:cubicBezTo>
                  <a:cubicBezTo>
                    <a:pt x="3436" y="161"/>
                    <a:pt x="3436" y="156"/>
                    <a:pt x="3437" y="156"/>
                  </a:cubicBezTo>
                  <a:cubicBezTo>
                    <a:pt x="3437" y="156"/>
                    <a:pt x="3438" y="159"/>
                    <a:pt x="3439" y="166"/>
                  </a:cubicBezTo>
                  <a:cubicBezTo>
                    <a:pt x="3440" y="170"/>
                    <a:pt x="3443" y="171"/>
                    <a:pt x="3447" y="171"/>
                  </a:cubicBezTo>
                  <a:cubicBezTo>
                    <a:pt x="3452" y="171"/>
                    <a:pt x="3459" y="170"/>
                    <a:pt x="3468" y="168"/>
                  </a:cubicBezTo>
                  <a:cubicBezTo>
                    <a:pt x="3481" y="165"/>
                    <a:pt x="3499" y="160"/>
                    <a:pt x="3498" y="153"/>
                  </a:cubicBezTo>
                  <a:cubicBezTo>
                    <a:pt x="3501" y="147"/>
                    <a:pt x="3503" y="145"/>
                    <a:pt x="3503" y="145"/>
                  </a:cubicBezTo>
                  <a:lnTo>
                    <a:pt x="3503" y="145"/>
                  </a:lnTo>
                  <a:cubicBezTo>
                    <a:pt x="3504" y="145"/>
                    <a:pt x="3503" y="147"/>
                    <a:pt x="3502" y="151"/>
                  </a:cubicBezTo>
                  <a:cubicBezTo>
                    <a:pt x="3502" y="161"/>
                    <a:pt x="3508" y="166"/>
                    <a:pt x="3516" y="166"/>
                  </a:cubicBezTo>
                  <a:cubicBezTo>
                    <a:pt x="3523" y="166"/>
                    <a:pt x="3531" y="162"/>
                    <a:pt x="3536" y="153"/>
                  </a:cubicBezTo>
                  <a:cubicBezTo>
                    <a:pt x="3537" y="152"/>
                    <a:pt x="3539" y="152"/>
                    <a:pt x="3540" y="152"/>
                  </a:cubicBezTo>
                  <a:cubicBezTo>
                    <a:pt x="3543" y="152"/>
                    <a:pt x="3545" y="153"/>
                    <a:pt x="3546" y="159"/>
                  </a:cubicBezTo>
                  <a:cubicBezTo>
                    <a:pt x="3551" y="158"/>
                    <a:pt x="3555" y="157"/>
                    <a:pt x="3567" y="146"/>
                  </a:cubicBezTo>
                  <a:lnTo>
                    <a:pt x="3599" y="139"/>
                  </a:lnTo>
                  <a:cubicBezTo>
                    <a:pt x="3604" y="137"/>
                    <a:pt x="3610" y="132"/>
                    <a:pt x="3614" y="127"/>
                  </a:cubicBezTo>
                  <a:cubicBezTo>
                    <a:pt x="3616" y="126"/>
                    <a:pt x="3618" y="126"/>
                    <a:pt x="3619" y="126"/>
                  </a:cubicBezTo>
                  <a:lnTo>
                    <a:pt x="3619" y="126"/>
                  </a:lnTo>
                  <a:cubicBezTo>
                    <a:pt x="3620" y="129"/>
                    <a:pt x="3623" y="130"/>
                    <a:pt x="3629" y="130"/>
                  </a:cubicBezTo>
                  <a:cubicBezTo>
                    <a:pt x="3639" y="130"/>
                    <a:pt x="3655" y="126"/>
                    <a:pt x="3675" y="121"/>
                  </a:cubicBezTo>
                  <a:cubicBezTo>
                    <a:pt x="3697" y="116"/>
                    <a:pt x="3717" y="112"/>
                    <a:pt x="3729" y="112"/>
                  </a:cubicBezTo>
                  <a:cubicBezTo>
                    <a:pt x="3734" y="112"/>
                    <a:pt x="3737" y="112"/>
                    <a:pt x="3739" y="114"/>
                  </a:cubicBezTo>
                  <a:cubicBezTo>
                    <a:pt x="3739" y="114"/>
                    <a:pt x="3743" y="113"/>
                    <a:pt x="3747" y="104"/>
                  </a:cubicBezTo>
                  <a:cubicBezTo>
                    <a:pt x="3747" y="93"/>
                    <a:pt x="3749" y="88"/>
                    <a:pt x="3752" y="88"/>
                  </a:cubicBezTo>
                  <a:cubicBezTo>
                    <a:pt x="3753" y="88"/>
                    <a:pt x="3756" y="90"/>
                    <a:pt x="3758" y="93"/>
                  </a:cubicBezTo>
                  <a:cubicBezTo>
                    <a:pt x="3762" y="100"/>
                    <a:pt x="3767" y="103"/>
                    <a:pt x="3772" y="103"/>
                  </a:cubicBezTo>
                  <a:cubicBezTo>
                    <a:pt x="3779" y="103"/>
                    <a:pt x="3785" y="97"/>
                    <a:pt x="3785" y="87"/>
                  </a:cubicBezTo>
                  <a:lnTo>
                    <a:pt x="3785" y="87"/>
                  </a:lnTo>
                  <a:cubicBezTo>
                    <a:pt x="3786" y="89"/>
                    <a:pt x="3786" y="92"/>
                    <a:pt x="3787" y="95"/>
                  </a:cubicBezTo>
                  <a:cubicBezTo>
                    <a:pt x="3790" y="100"/>
                    <a:pt x="3793" y="102"/>
                    <a:pt x="3796" y="102"/>
                  </a:cubicBezTo>
                  <a:cubicBezTo>
                    <a:pt x="3802" y="102"/>
                    <a:pt x="3807" y="93"/>
                    <a:pt x="3807" y="82"/>
                  </a:cubicBezTo>
                  <a:cubicBezTo>
                    <a:pt x="3812" y="86"/>
                    <a:pt x="3816" y="91"/>
                    <a:pt x="3819" y="91"/>
                  </a:cubicBezTo>
                  <a:cubicBezTo>
                    <a:pt x="3821" y="91"/>
                    <a:pt x="3822" y="89"/>
                    <a:pt x="3823" y="86"/>
                  </a:cubicBezTo>
                  <a:cubicBezTo>
                    <a:pt x="3824" y="86"/>
                    <a:pt x="3825" y="86"/>
                    <a:pt x="3825" y="86"/>
                  </a:cubicBezTo>
                  <a:cubicBezTo>
                    <a:pt x="3828" y="86"/>
                    <a:pt x="3828" y="89"/>
                    <a:pt x="3831" y="102"/>
                  </a:cubicBezTo>
                  <a:cubicBezTo>
                    <a:pt x="3833" y="109"/>
                    <a:pt x="3835" y="118"/>
                    <a:pt x="3839" y="118"/>
                  </a:cubicBezTo>
                  <a:cubicBezTo>
                    <a:pt x="3839" y="118"/>
                    <a:pt x="3840" y="118"/>
                    <a:pt x="3840" y="118"/>
                  </a:cubicBezTo>
                  <a:cubicBezTo>
                    <a:pt x="3844" y="117"/>
                    <a:pt x="3842" y="108"/>
                    <a:pt x="3840" y="100"/>
                  </a:cubicBezTo>
                  <a:lnTo>
                    <a:pt x="3849" y="98"/>
                  </a:lnTo>
                  <a:cubicBezTo>
                    <a:pt x="3849" y="98"/>
                    <a:pt x="3853" y="96"/>
                    <a:pt x="3852" y="89"/>
                  </a:cubicBezTo>
                  <a:cubicBezTo>
                    <a:pt x="3850" y="80"/>
                    <a:pt x="3855" y="79"/>
                    <a:pt x="3859" y="79"/>
                  </a:cubicBezTo>
                  <a:cubicBezTo>
                    <a:pt x="3860" y="81"/>
                    <a:pt x="3860" y="82"/>
                    <a:pt x="3861" y="82"/>
                  </a:cubicBezTo>
                  <a:cubicBezTo>
                    <a:pt x="3862" y="82"/>
                    <a:pt x="3862" y="75"/>
                    <a:pt x="3857" y="70"/>
                  </a:cubicBezTo>
                  <a:cubicBezTo>
                    <a:pt x="3855" y="62"/>
                    <a:pt x="3852" y="53"/>
                    <a:pt x="3857" y="52"/>
                  </a:cubicBezTo>
                  <a:lnTo>
                    <a:pt x="3852" y="36"/>
                  </a:lnTo>
                  <a:cubicBezTo>
                    <a:pt x="3849" y="19"/>
                    <a:pt x="3847" y="11"/>
                    <a:pt x="3835" y="4"/>
                  </a:cubicBezTo>
                  <a:cubicBezTo>
                    <a:pt x="3826" y="3"/>
                    <a:pt x="3818" y="1"/>
                    <a:pt x="3812" y="1"/>
                  </a:cubicBezTo>
                  <a:close/>
                  <a:moveTo>
                    <a:pt x="1112" y="739"/>
                  </a:moveTo>
                  <a:cubicBezTo>
                    <a:pt x="1112" y="739"/>
                    <a:pt x="1111" y="739"/>
                    <a:pt x="1110" y="739"/>
                  </a:cubicBezTo>
                  <a:cubicBezTo>
                    <a:pt x="1107" y="745"/>
                    <a:pt x="1106" y="750"/>
                    <a:pt x="1107" y="756"/>
                  </a:cubicBezTo>
                  <a:cubicBezTo>
                    <a:pt x="1108" y="760"/>
                    <a:pt x="1109" y="762"/>
                    <a:pt x="1110" y="762"/>
                  </a:cubicBezTo>
                  <a:cubicBezTo>
                    <a:pt x="1112" y="762"/>
                    <a:pt x="1114" y="757"/>
                    <a:pt x="1115" y="747"/>
                  </a:cubicBezTo>
                  <a:cubicBezTo>
                    <a:pt x="1114" y="740"/>
                    <a:pt x="1114" y="739"/>
                    <a:pt x="1112" y="739"/>
                  </a:cubicBezTo>
                  <a:close/>
                  <a:moveTo>
                    <a:pt x="89" y="770"/>
                  </a:moveTo>
                  <a:lnTo>
                    <a:pt x="84" y="771"/>
                  </a:lnTo>
                  <a:cubicBezTo>
                    <a:pt x="82" y="775"/>
                    <a:pt x="81" y="782"/>
                    <a:pt x="81" y="787"/>
                  </a:cubicBezTo>
                  <a:lnTo>
                    <a:pt x="85" y="787"/>
                  </a:lnTo>
                  <a:cubicBezTo>
                    <a:pt x="90" y="786"/>
                    <a:pt x="90" y="778"/>
                    <a:pt x="89" y="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33"/>
            <p:cNvSpPr/>
            <p:nvPr/>
          </p:nvSpPr>
          <p:spPr>
            <a:xfrm>
              <a:off x="1803954" y="2594232"/>
              <a:ext cx="53642" cy="198486"/>
            </a:xfrm>
            <a:custGeom>
              <a:avLst/>
              <a:gdLst/>
              <a:ahLst/>
              <a:cxnLst/>
              <a:rect l="l" t="t" r="r" b="b"/>
              <a:pathLst>
                <a:path w="537" h="1987" extrusionOk="0">
                  <a:moveTo>
                    <a:pt x="139" y="39"/>
                  </a:moveTo>
                  <a:cubicBezTo>
                    <a:pt x="144" y="39"/>
                    <a:pt x="144" y="41"/>
                    <a:pt x="144" y="43"/>
                  </a:cubicBezTo>
                  <a:cubicBezTo>
                    <a:pt x="145" y="45"/>
                    <a:pt x="145" y="45"/>
                    <a:pt x="136" y="47"/>
                  </a:cubicBezTo>
                  <a:cubicBezTo>
                    <a:pt x="136" y="47"/>
                    <a:pt x="127" y="46"/>
                    <a:pt x="127" y="44"/>
                  </a:cubicBezTo>
                  <a:lnTo>
                    <a:pt x="135" y="39"/>
                  </a:lnTo>
                  <a:cubicBezTo>
                    <a:pt x="137" y="39"/>
                    <a:pt x="138" y="39"/>
                    <a:pt x="139" y="39"/>
                  </a:cubicBezTo>
                  <a:close/>
                  <a:moveTo>
                    <a:pt x="0" y="58"/>
                  </a:moveTo>
                  <a:lnTo>
                    <a:pt x="0" y="60"/>
                  </a:lnTo>
                  <a:lnTo>
                    <a:pt x="0" y="62"/>
                  </a:lnTo>
                  <a:cubicBezTo>
                    <a:pt x="1" y="63"/>
                    <a:pt x="2" y="63"/>
                    <a:pt x="3" y="63"/>
                  </a:cubicBezTo>
                  <a:cubicBezTo>
                    <a:pt x="7" y="63"/>
                    <a:pt x="12" y="61"/>
                    <a:pt x="18" y="61"/>
                  </a:cubicBezTo>
                  <a:lnTo>
                    <a:pt x="17" y="58"/>
                  </a:lnTo>
                  <a:close/>
                  <a:moveTo>
                    <a:pt x="191" y="66"/>
                  </a:moveTo>
                  <a:lnTo>
                    <a:pt x="183" y="70"/>
                  </a:lnTo>
                  <a:lnTo>
                    <a:pt x="183" y="72"/>
                  </a:lnTo>
                  <a:cubicBezTo>
                    <a:pt x="192" y="71"/>
                    <a:pt x="192" y="71"/>
                    <a:pt x="191" y="69"/>
                  </a:cubicBezTo>
                  <a:lnTo>
                    <a:pt x="191" y="66"/>
                  </a:lnTo>
                  <a:close/>
                  <a:moveTo>
                    <a:pt x="146" y="65"/>
                  </a:moveTo>
                  <a:cubicBezTo>
                    <a:pt x="148" y="65"/>
                    <a:pt x="148" y="66"/>
                    <a:pt x="149" y="69"/>
                  </a:cubicBezTo>
                  <a:cubicBezTo>
                    <a:pt x="149" y="71"/>
                    <a:pt x="150" y="73"/>
                    <a:pt x="141" y="75"/>
                  </a:cubicBezTo>
                  <a:lnTo>
                    <a:pt x="141" y="73"/>
                  </a:lnTo>
                  <a:cubicBezTo>
                    <a:pt x="144" y="72"/>
                    <a:pt x="144" y="71"/>
                    <a:pt x="143" y="71"/>
                  </a:cubicBezTo>
                  <a:cubicBezTo>
                    <a:pt x="141" y="71"/>
                    <a:pt x="136" y="72"/>
                    <a:pt x="132" y="74"/>
                  </a:cubicBezTo>
                  <a:lnTo>
                    <a:pt x="115" y="78"/>
                  </a:lnTo>
                  <a:cubicBezTo>
                    <a:pt x="115" y="75"/>
                    <a:pt x="123" y="71"/>
                    <a:pt x="132" y="70"/>
                  </a:cubicBezTo>
                  <a:cubicBezTo>
                    <a:pt x="140" y="67"/>
                    <a:pt x="144" y="65"/>
                    <a:pt x="146" y="65"/>
                  </a:cubicBezTo>
                  <a:close/>
                  <a:moveTo>
                    <a:pt x="132" y="205"/>
                  </a:moveTo>
                  <a:cubicBezTo>
                    <a:pt x="139" y="205"/>
                    <a:pt x="144" y="207"/>
                    <a:pt x="144" y="209"/>
                  </a:cubicBezTo>
                  <a:cubicBezTo>
                    <a:pt x="144" y="211"/>
                    <a:pt x="141" y="212"/>
                    <a:pt x="137" y="212"/>
                  </a:cubicBezTo>
                  <a:cubicBezTo>
                    <a:pt x="135" y="212"/>
                    <a:pt x="131" y="211"/>
                    <a:pt x="127" y="210"/>
                  </a:cubicBezTo>
                  <a:cubicBezTo>
                    <a:pt x="126" y="208"/>
                    <a:pt x="126" y="205"/>
                    <a:pt x="126" y="205"/>
                  </a:cubicBezTo>
                  <a:cubicBezTo>
                    <a:pt x="128" y="205"/>
                    <a:pt x="130" y="205"/>
                    <a:pt x="132" y="205"/>
                  </a:cubicBezTo>
                  <a:close/>
                  <a:moveTo>
                    <a:pt x="127" y="220"/>
                  </a:moveTo>
                  <a:cubicBezTo>
                    <a:pt x="125" y="220"/>
                    <a:pt x="122" y="220"/>
                    <a:pt x="119" y="221"/>
                  </a:cubicBezTo>
                  <a:cubicBezTo>
                    <a:pt x="112" y="222"/>
                    <a:pt x="112" y="224"/>
                    <a:pt x="113" y="229"/>
                  </a:cubicBezTo>
                  <a:cubicBezTo>
                    <a:pt x="113" y="231"/>
                    <a:pt x="122" y="232"/>
                    <a:pt x="122" y="232"/>
                  </a:cubicBezTo>
                  <a:cubicBezTo>
                    <a:pt x="131" y="231"/>
                    <a:pt x="129" y="229"/>
                    <a:pt x="129" y="227"/>
                  </a:cubicBezTo>
                  <a:cubicBezTo>
                    <a:pt x="135" y="222"/>
                    <a:pt x="132" y="220"/>
                    <a:pt x="127" y="220"/>
                  </a:cubicBezTo>
                  <a:close/>
                  <a:moveTo>
                    <a:pt x="198" y="311"/>
                  </a:moveTo>
                  <a:cubicBezTo>
                    <a:pt x="202" y="311"/>
                    <a:pt x="203" y="312"/>
                    <a:pt x="204" y="314"/>
                  </a:cubicBezTo>
                  <a:lnTo>
                    <a:pt x="195" y="315"/>
                  </a:lnTo>
                  <a:lnTo>
                    <a:pt x="186" y="315"/>
                  </a:lnTo>
                  <a:lnTo>
                    <a:pt x="195" y="311"/>
                  </a:lnTo>
                  <a:cubicBezTo>
                    <a:pt x="196" y="311"/>
                    <a:pt x="197" y="311"/>
                    <a:pt x="198" y="311"/>
                  </a:cubicBezTo>
                  <a:close/>
                  <a:moveTo>
                    <a:pt x="153" y="325"/>
                  </a:moveTo>
                  <a:lnTo>
                    <a:pt x="171" y="328"/>
                  </a:lnTo>
                  <a:cubicBezTo>
                    <a:pt x="197" y="328"/>
                    <a:pt x="197" y="328"/>
                    <a:pt x="180" y="331"/>
                  </a:cubicBezTo>
                  <a:cubicBezTo>
                    <a:pt x="176" y="332"/>
                    <a:pt x="172" y="333"/>
                    <a:pt x="168" y="333"/>
                  </a:cubicBezTo>
                  <a:cubicBezTo>
                    <a:pt x="163" y="333"/>
                    <a:pt x="158" y="332"/>
                    <a:pt x="154" y="330"/>
                  </a:cubicBezTo>
                  <a:lnTo>
                    <a:pt x="153" y="325"/>
                  </a:lnTo>
                  <a:close/>
                  <a:moveTo>
                    <a:pt x="220" y="374"/>
                  </a:moveTo>
                  <a:lnTo>
                    <a:pt x="220" y="374"/>
                  </a:lnTo>
                  <a:cubicBezTo>
                    <a:pt x="229" y="377"/>
                    <a:pt x="229" y="377"/>
                    <a:pt x="213" y="378"/>
                  </a:cubicBezTo>
                  <a:lnTo>
                    <a:pt x="196" y="376"/>
                  </a:lnTo>
                  <a:cubicBezTo>
                    <a:pt x="195" y="374"/>
                    <a:pt x="204" y="375"/>
                    <a:pt x="220" y="374"/>
                  </a:cubicBezTo>
                  <a:close/>
                  <a:moveTo>
                    <a:pt x="190" y="398"/>
                  </a:moveTo>
                  <a:lnTo>
                    <a:pt x="190" y="401"/>
                  </a:lnTo>
                  <a:cubicBezTo>
                    <a:pt x="185" y="402"/>
                    <a:pt x="180" y="403"/>
                    <a:pt x="177" y="403"/>
                  </a:cubicBezTo>
                  <a:cubicBezTo>
                    <a:pt x="175" y="403"/>
                    <a:pt x="173" y="403"/>
                    <a:pt x="173" y="402"/>
                  </a:cubicBezTo>
                  <a:lnTo>
                    <a:pt x="173" y="399"/>
                  </a:lnTo>
                  <a:cubicBezTo>
                    <a:pt x="179" y="398"/>
                    <a:pt x="184" y="398"/>
                    <a:pt x="190" y="398"/>
                  </a:cubicBezTo>
                  <a:close/>
                  <a:moveTo>
                    <a:pt x="262" y="417"/>
                  </a:moveTo>
                  <a:lnTo>
                    <a:pt x="253" y="419"/>
                  </a:lnTo>
                  <a:cubicBezTo>
                    <a:pt x="252" y="419"/>
                    <a:pt x="251" y="419"/>
                    <a:pt x="250" y="419"/>
                  </a:cubicBezTo>
                  <a:lnTo>
                    <a:pt x="250" y="419"/>
                  </a:lnTo>
                  <a:lnTo>
                    <a:pt x="262" y="417"/>
                  </a:lnTo>
                  <a:close/>
                  <a:moveTo>
                    <a:pt x="250" y="419"/>
                  </a:moveTo>
                  <a:lnTo>
                    <a:pt x="245" y="420"/>
                  </a:lnTo>
                  <a:cubicBezTo>
                    <a:pt x="242" y="420"/>
                    <a:pt x="241" y="421"/>
                    <a:pt x="241" y="421"/>
                  </a:cubicBezTo>
                  <a:cubicBezTo>
                    <a:pt x="241" y="421"/>
                    <a:pt x="245" y="420"/>
                    <a:pt x="250" y="419"/>
                  </a:cubicBezTo>
                  <a:close/>
                  <a:moveTo>
                    <a:pt x="164" y="448"/>
                  </a:moveTo>
                  <a:cubicBezTo>
                    <a:pt x="167" y="448"/>
                    <a:pt x="172" y="450"/>
                    <a:pt x="172" y="452"/>
                  </a:cubicBezTo>
                  <a:lnTo>
                    <a:pt x="164" y="453"/>
                  </a:lnTo>
                  <a:cubicBezTo>
                    <a:pt x="163" y="451"/>
                    <a:pt x="155" y="451"/>
                    <a:pt x="163" y="449"/>
                  </a:cubicBezTo>
                  <a:cubicBezTo>
                    <a:pt x="163" y="448"/>
                    <a:pt x="164" y="448"/>
                    <a:pt x="164" y="448"/>
                  </a:cubicBezTo>
                  <a:close/>
                  <a:moveTo>
                    <a:pt x="221" y="459"/>
                  </a:moveTo>
                  <a:cubicBezTo>
                    <a:pt x="223" y="459"/>
                    <a:pt x="225" y="459"/>
                    <a:pt x="225" y="460"/>
                  </a:cubicBezTo>
                  <a:cubicBezTo>
                    <a:pt x="234" y="460"/>
                    <a:pt x="226" y="465"/>
                    <a:pt x="209" y="465"/>
                  </a:cubicBezTo>
                  <a:cubicBezTo>
                    <a:pt x="208" y="462"/>
                    <a:pt x="208" y="462"/>
                    <a:pt x="208" y="460"/>
                  </a:cubicBezTo>
                  <a:cubicBezTo>
                    <a:pt x="213" y="459"/>
                    <a:pt x="218" y="459"/>
                    <a:pt x="221" y="459"/>
                  </a:cubicBezTo>
                  <a:close/>
                  <a:moveTo>
                    <a:pt x="228" y="479"/>
                  </a:moveTo>
                  <a:lnTo>
                    <a:pt x="228" y="481"/>
                  </a:lnTo>
                  <a:cubicBezTo>
                    <a:pt x="229" y="484"/>
                    <a:pt x="229" y="484"/>
                    <a:pt x="220" y="485"/>
                  </a:cubicBezTo>
                  <a:lnTo>
                    <a:pt x="220" y="482"/>
                  </a:lnTo>
                  <a:lnTo>
                    <a:pt x="228" y="479"/>
                  </a:lnTo>
                  <a:close/>
                  <a:moveTo>
                    <a:pt x="257" y="499"/>
                  </a:moveTo>
                  <a:cubicBezTo>
                    <a:pt x="252" y="500"/>
                    <a:pt x="246" y="503"/>
                    <a:pt x="241" y="505"/>
                  </a:cubicBezTo>
                  <a:cubicBezTo>
                    <a:pt x="241" y="506"/>
                    <a:pt x="243" y="506"/>
                    <a:pt x="245" y="506"/>
                  </a:cubicBezTo>
                  <a:cubicBezTo>
                    <a:pt x="247" y="506"/>
                    <a:pt x="250" y="506"/>
                    <a:pt x="250" y="506"/>
                  </a:cubicBezTo>
                  <a:cubicBezTo>
                    <a:pt x="250" y="506"/>
                    <a:pt x="257" y="505"/>
                    <a:pt x="257" y="502"/>
                  </a:cubicBezTo>
                  <a:lnTo>
                    <a:pt x="257" y="499"/>
                  </a:lnTo>
                  <a:close/>
                  <a:moveTo>
                    <a:pt x="205" y="524"/>
                  </a:moveTo>
                  <a:cubicBezTo>
                    <a:pt x="209" y="524"/>
                    <a:pt x="209" y="525"/>
                    <a:pt x="209" y="525"/>
                  </a:cubicBezTo>
                  <a:cubicBezTo>
                    <a:pt x="209" y="527"/>
                    <a:pt x="210" y="530"/>
                    <a:pt x="201" y="532"/>
                  </a:cubicBezTo>
                  <a:cubicBezTo>
                    <a:pt x="201" y="532"/>
                    <a:pt x="199" y="532"/>
                    <a:pt x="197" y="532"/>
                  </a:cubicBezTo>
                  <a:cubicBezTo>
                    <a:pt x="195" y="532"/>
                    <a:pt x="193" y="532"/>
                    <a:pt x="193" y="531"/>
                  </a:cubicBezTo>
                  <a:cubicBezTo>
                    <a:pt x="192" y="528"/>
                    <a:pt x="200" y="524"/>
                    <a:pt x="200" y="524"/>
                  </a:cubicBezTo>
                  <a:cubicBezTo>
                    <a:pt x="202" y="524"/>
                    <a:pt x="203" y="524"/>
                    <a:pt x="205" y="524"/>
                  </a:cubicBezTo>
                  <a:close/>
                  <a:moveTo>
                    <a:pt x="321" y="531"/>
                  </a:moveTo>
                  <a:cubicBezTo>
                    <a:pt x="320" y="531"/>
                    <a:pt x="318" y="531"/>
                    <a:pt x="313" y="533"/>
                  </a:cubicBezTo>
                  <a:cubicBezTo>
                    <a:pt x="315" y="535"/>
                    <a:pt x="315" y="537"/>
                    <a:pt x="315" y="537"/>
                  </a:cubicBezTo>
                  <a:cubicBezTo>
                    <a:pt x="324" y="536"/>
                    <a:pt x="324" y="536"/>
                    <a:pt x="322" y="534"/>
                  </a:cubicBezTo>
                  <a:cubicBezTo>
                    <a:pt x="322" y="532"/>
                    <a:pt x="322" y="531"/>
                    <a:pt x="321" y="531"/>
                  </a:cubicBezTo>
                  <a:close/>
                  <a:moveTo>
                    <a:pt x="214" y="566"/>
                  </a:moveTo>
                  <a:cubicBezTo>
                    <a:pt x="216" y="566"/>
                    <a:pt x="216" y="568"/>
                    <a:pt x="216" y="570"/>
                  </a:cubicBezTo>
                  <a:cubicBezTo>
                    <a:pt x="217" y="572"/>
                    <a:pt x="208" y="573"/>
                    <a:pt x="208" y="573"/>
                  </a:cubicBezTo>
                  <a:cubicBezTo>
                    <a:pt x="207" y="573"/>
                    <a:pt x="206" y="574"/>
                    <a:pt x="206" y="574"/>
                  </a:cubicBezTo>
                  <a:cubicBezTo>
                    <a:pt x="202" y="574"/>
                    <a:pt x="208" y="571"/>
                    <a:pt x="207" y="569"/>
                  </a:cubicBezTo>
                  <a:cubicBezTo>
                    <a:pt x="211" y="567"/>
                    <a:pt x="213" y="566"/>
                    <a:pt x="214" y="566"/>
                  </a:cubicBezTo>
                  <a:close/>
                  <a:moveTo>
                    <a:pt x="41" y="585"/>
                  </a:moveTo>
                  <a:cubicBezTo>
                    <a:pt x="37" y="585"/>
                    <a:pt x="33" y="586"/>
                    <a:pt x="30" y="586"/>
                  </a:cubicBezTo>
                  <a:cubicBezTo>
                    <a:pt x="22" y="588"/>
                    <a:pt x="21" y="589"/>
                    <a:pt x="31" y="589"/>
                  </a:cubicBezTo>
                  <a:cubicBezTo>
                    <a:pt x="33" y="589"/>
                    <a:pt x="35" y="589"/>
                    <a:pt x="39" y="589"/>
                  </a:cubicBezTo>
                  <a:cubicBezTo>
                    <a:pt x="46" y="588"/>
                    <a:pt x="46" y="588"/>
                    <a:pt x="46" y="586"/>
                  </a:cubicBezTo>
                  <a:cubicBezTo>
                    <a:pt x="45" y="585"/>
                    <a:pt x="43" y="585"/>
                    <a:pt x="41" y="585"/>
                  </a:cubicBezTo>
                  <a:close/>
                  <a:moveTo>
                    <a:pt x="289" y="596"/>
                  </a:moveTo>
                  <a:cubicBezTo>
                    <a:pt x="289" y="596"/>
                    <a:pt x="289" y="597"/>
                    <a:pt x="289" y="597"/>
                  </a:cubicBezTo>
                  <a:cubicBezTo>
                    <a:pt x="289" y="597"/>
                    <a:pt x="289" y="596"/>
                    <a:pt x="289" y="596"/>
                  </a:cubicBezTo>
                  <a:cubicBezTo>
                    <a:pt x="289" y="596"/>
                    <a:pt x="289" y="596"/>
                    <a:pt x="289" y="596"/>
                  </a:cubicBezTo>
                  <a:close/>
                  <a:moveTo>
                    <a:pt x="243" y="604"/>
                  </a:moveTo>
                  <a:cubicBezTo>
                    <a:pt x="246" y="604"/>
                    <a:pt x="243" y="606"/>
                    <a:pt x="230" y="610"/>
                  </a:cubicBezTo>
                  <a:cubicBezTo>
                    <a:pt x="227" y="611"/>
                    <a:pt x="225" y="611"/>
                    <a:pt x="224" y="611"/>
                  </a:cubicBezTo>
                  <a:cubicBezTo>
                    <a:pt x="223" y="611"/>
                    <a:pt x="223" y="611"/>
                    <a:pt x="223" y="609"/>
                  </a:cubicBezTo>
                  <a:cubicBezTo>
                    <a:pt x="227" y="607"/>
                    <a:pt x="233" y="606"/>
                    <a:pt x="238" y="605"/>
                  </a:cubicBezTo>
                  <a:cubicBezTo>
                    <a:pt x="241" y="604"/>
                    <a:pt x="242" y="604"/>
                    <a:pt x="243" y="604"/>
                  </a:cubicBezTo>
                  <a:close/>
                  <a:moveTo>
                    <a:pt x="242" y="623"/>
                  </a:moveTo>
                  <a:lnTo>
                    <a:pt x="242" y="625"/>
                  </a:lnTo>
                  <a:cubicBezTo>
                    <a:pt x="237" y="626"/>
                    <a:pt x="232" y="627"/>
                    <a:pt x="228" y="627"/>
                  </a:cubicBezTo>
                  <a:cubicBezTo>
                    <a:pt x="226" y="627"/>
                    <a:pt x="225" y="627"/>
                    <a:pt x="225" y="626"/>
                  </a:cubicBezTo>
                  <a:lnTo>
                    <a:pt x="233" y="623"/>
                  </a:lnTo>
                  <a:close/>
                  <a:moveTo>
                    <a:pt x="239" y="778"/>
                  </a:moveTo>
                  <a:lnTo>
                    <a:pt x="248" y="779"/>
                  </a:lnTo>
                  <a:lnTo>
                    <a:pt x="248" y="781"/>
                  </a:lnTo>
                  <a:cubicBezTo>
                    <a:pt x="243" y="782"/>
                    <a:pt x="238" y="783"/>
                    <a:pt x="235" y="783"/>
                  </a:cubicBezTo>
                  <a:cubicBezTo>
                    <a:pt x="233" y="783"/>
                    <a:pt x="232" y="782"/>
                    <a:pt x="232" y="781"/>
                  </a:cubicBezTo>
                  <a:lnTo>
                    <a:pt x="239" y="778"/>
                  </a:lnTo>
                  <a:close/>
                  <a:moveTo>
                    <a:pt x="265" y="834"/>
                  </a:moveTo>
                  <a:cubicBezTo>
                    <a:pt x="265" y="836"/>
                    <a:pt x="265" y="836"/>
                    <a:pt x="257" y="837"/>
                  </a:cubicBezTo>
                  <a:cubicBezTo>
                    <a:pt x="251" y="838"/>
                    <a:pt x="245" y="838"/>
                    <a:pt x="239" y="838"/>
                  </a:cubicBezTo>
                  <a:cubicBezTo>
                    <a:pt x="239" y="835"/>
                    <a:pt x="256" y="835"/>
                    <a:pt x="265" y="834"/>
                  </a:cubicBezTo>
                  <a:close/>
                  <a:moveTo>
                    <a:pt x="324" y="862"/>
                  </a:moveTo>
                  <a:cubicBezTo>
                    <a:pt x="325" y="862"/>
                    <a:pt x="327" y="862"/>
                    <a:pt x="329" y="863"/>
                  </a:cubicBezTo>
                  <a:lnTo>
                    <a:pt x="330" y="865"/>
                  </a:lnTo>
                  <a:cubicBezTo>
                    <a:pt x="324" y="866"/>
                    <a:pt x="318" y="867"/>
                    <a:pt x="315" y="867"/>
                  </a:cubicBezTo>
                  <a:cubicBezTo>
                    <a:pt x="314" y="867"/>
                    <a:pt x="313" y="867"/>
                    <a:pt x="312" y="866"/>
                  </a:cubicBezTo>
                  <a:lnTo>
                    <a:pt x="312" y="863"/>
                  </a:lnTo>
                  <a:cubicBezTo>
                    <a:pt x="316" y="863"/>
                    <a:pt x="320" y="862"/>
                    <a:pt x="324" y="862"/>
                  </a:cubicBezTo>
                  <a:close/>
                  <a:moveTo>
                    <a:pt x="275" y="901"/>
                  </a:moveTo>
                  <a:lnTo>
                    <a:pt x="284" y="902"/>
                  </a:lnTo>
                  <a:lnTo>
                    <a:pt x="284" y="904"/>
                  </a:lnTo>
                  <a:cubicBezTo>
                    <a:pt x="279" y="905"/>
                    <a:pt x="273" y="906"/>
                    <a:pt x="270" y="906"/>
                  </a:cubicBezTo>
                  <a:cubicBezTo>
                    <a:pt x="268" y="906"/>
                    <a:pt x="267" y="906"/>
                    <a:pt x="267" y="905"/>
                  </a:cubicBezTo>
                  <a:lnTo>
                    <a:pt x="275" y="901"/>
                  </a:lnTo>
                  <a:close/>
                  <a:moveTo>
                    <a:pt x="304" y="1064"/>
                  </a:moveTo>
                  <a:cubicBezTo>
                    <a:pt x="307" y="1064"/>
                    <a:pt x="309" y="1065"/>
                    <a:pt x="309" y="1066"/>
                  </a:cubicBezTo>
                  <a:cubicBezTo>
                    <a:pt x="310" y="1070"/>
                    <a:pt x="310" y="1070"/>
                    <a:pt x="301" y="1073"/>
                  </a:cubicBezTo>
                  <a:cubicBezTo>
                    <a:pt x="300" y="1073"/>
                    <a:pt x="300" y="1073"/>
                    <a:pt x="299" y="1073"/>
                  </a:cubicBezTo>
                  <a:cubicBezTo>
                    <a:pt x="293" y="1073"/>
                    <a:pt x="292" y="1069"/>
                    <a:pt x="292" y="1067"/>
                  </a:cubicBezTo>
                  <a:cubicBezTo>
                    <a:pt x="296" y="1065"/>
                    <a:pt x="300" y="1064"/>
                    <a:pt x="304" y="1064"/>
                  </a:cubicBezTo>
                  <a:close/>
                  <a:moveTo>
                    <a:pt x="323" y="1160"/>
                  </a:moveTo>
                  <a:cubicBezTo>
                    <a:pt x="326" y="1160"/>
                    <a:pt x="329" y="1161"/>
                    <a:pt x="333" y="1161"/>
                  </a:cubicBezTo>
                  <a:lnTo>
                    <a:pt x="333" y="1163"/>
                  </a:lnTo>
                  <a:cubicBezTo>
                    <a:pt x="327" y="1164"/>
                    <a:pt x="323" y="1165"/>
                    <a:pt x="319" y="1165"/>
                  </a:cubicBezTo>
                  <a:cubicBezTo>
                    <a:pt x="317" y="1165"/>
                    <a:pt x="316" y="1164"/>
                    <a:pt x="316" y="1163"/>
                  </a:cubicBezTo>
                  <a:lnTo>
                    <a:pt x="315" y="1161"/>
                  </a:lnTo>
                  <a:cubicBezTo>
                    <a:pt x="317" y="1161"/>
                    <a:pt x="320" y="1160"/>
                    <a:pt x="323" y="1160"/>
                  </a:cubicBezTo>
                  <a:close/>
                  <a:moveTo>
                    <a:pt x="408" y="1347"/>
                  </a:moveTo>
                  <a:cubicBezTo>
                    <a:pt x="412" y="1347"/>
                    <a:pt x="412" y="1348"/>
                    <a:pt x="412" y="1348"/>
                  </a:cubicBezTo>
                  <a:cubicBezTo>
                    <a:pt x="412" y="1351"/>
                    <a:pt x="412" y="1351"/>
                    <a:pt x="404" y="1353"/>
                  </a:cubicBezTo>
                  <a:cubicBezTo>
                    <a:pt x="404" y="1353"/>
                    <a:pt x="402" y="1353"/>
                    <a:pt x="400" y="1353"/>
                  </a:cubicBezTo>
                  <a:cubicBezTo>
                    <a:pt x="398" y="1353"/>
                    <a:pt x="395" y="1353"/>
                    <a:pt x="395" y="1352"/>
                  </a:cubicBezTo>
                  <a:lnTo>
                    <a:pt x="403" y="1347"/>
                  </a:lnTo>
                  <a:cubicBezTo>
                    <a:pt x="405" y="1347"/>
                    <a:pt x="406" y="1347"/>
                    <a:pt x="408" y="1347"/>
                  </a:cubicBezTo>
                  <a:close/>
                  <a:moveTo>
                    <a:pt x="417" y="1374"/>
                  </a:moveTo>
                  <a:lnTo>
                    <a:pt x="425" y="1375"/>
                  </a:lnTo>
                  <a:lnTo>
                    <a:pt x="426" y="1378"/>
                  </a:lnTo>
                  <a:cubicBezTo>
                    <a:pt x="419" y="1378"/>
                    <a:pt x="414" y="1380"/>
                    <a:pt x="411" y="1380"/>
                  </a:cubicBezTo>
                  <a:cubicBezTo>
                    <a:pt x="409" y="1380"/>
                    <a:pt x="408" y="1379"/>
                    <a:pt x="408" y="1379"/>
                  </a:cubicBezTo>
                  <a:lnTo>
                    <a:pt x="417" y="1374"/>
                  </a:lnTo>
                  <a:close/>
                  <a:moveTo>
                    <a:pt x="362" y="1402"/>
                  </a:moveTo>
                  <a:cubicBezTo>
                    <a:pt x="363" y="1402"/>
                    <a:pt x="365" y="1402"/>
                    <a:pt x="368" y="1402"/>
                  </a:cubicBezTo>
                  <a:cubicBezTo>
                    <a:pt x="377" y="1403"/>
                    <a:pt x="377" y="1406"/>
                    <a:pt x="370" y="1407"/>
                  </a:cubicBezTo>
                  <a:cubicBezTo>
                    <a:pt x="366" y="1407"/>
                    <a:pt x="364" y="1408"/>
                    <a:pt x="362" y="1408"/>
                  </a:cubicBezTo>
                  <a:cubicBezTo>
                    <a:pt x="361" y="1408"/>
                    <a:pt x="361" y="1407"/>
                    <a:pt x="361" y="1406"/>
                  </a:cubicBezTo>
                  <a:cubicBezTo>
                    <a:pt x="360" y="1403"/>
                    <a:pt x="360" y="1402"/>
                    <a:pt x="362" y="1402"/>
                  </a:cubicBezTo>
                  <a:close/>
                  <a:moveTo>
                    <a:pt x="336" y="1420"/>
                  </a:moveTo>
                  <a:cubicBezTo>
                    <a:pt x="334" y="1420"/>
                    <a:pt x="331" y="1421"/>
                    <a:pt x="328" y="1421"/>
                  </a:cubicBezTo>
                  <a:cubicBezTo>
                    <a:pt x="328" y="1422"/>
                    <a:pt x="328" y="1422"/>
                    <a:pt x="327" y="1422"/>
                  </a:cubicBezTo>
                  <a:lnTo>
                    <a:pt x="327" y="1422"/>
                  </a:lnTo>
                  <a:cubicBezTo>
                    <a:pt x="329" y="1421"/>
                    <a:pt x="332" y="1421"/>
                    <a:pt x="336" y="1420"/>
                  </a:cubicBezTo>
                  <a:cubicBezTo>
                    <a:pt x="336" y="1420"/>
                    <a:pt x="336" y="1420"/>
                    <a:pt x="336" y="1420"/>
                  </a:cubicBezTo>
                  <a:close/>
                  <a:moveTo>
                    <a:pt x="327" y="1422"/>
                  </a:moveTo>
                  <a:cubicBezTo>
                    <a:pt x="323" y="1423"/>
                    <a:pt x="322" y="1423"/>
                    <a:pt x="323" y="1423"/>
                  </a:cubicBezTo>
                  <a:cubicBezTo>
                    <a:pt x="323" y="1423"/>
                    <a:pt x="325" y="1423"/>
                    <a:pt x="327" y="1422"/>
                  </a:cubicBezTo>
                  <a:close/>
                  <a:moveTo>
                    <a:pt x="372" y="1418"/>
                  </a:moveTo>
                  <a:lnTo>
                    <a:pt x="372" y="1421"/>
                  </a:lnTo>
                  <a:cubicBezTo>
                    <a:pt x="372" y="1424"/>
                    <a:pt x="372" y="1424"/>
                    <a:pt x="364" y="1425"/>
                  </a:cubicBezTo>
                  <a:lnTo>
                    <a:pt x="363" y="1423"/>
                  </a:lnTo>
                  <a:lnTo>
                    <a:pt x="372" y="1418"/>
                  </a:lnTo>
                  <a:close/>
                  <a:moveTo>
                    <a:pt x="356" y="1440"/>
                  </a:moveTo>
                  <a:lnTo>
                    <a:pt x="356" y="1440"/>
                  </a:lnTo>
                  <a:cubicBezTo>
                    <a:pt x="357" y="1441"/>
                    <a:pt x="358" y="1442"/>
                    <a:pt x="359" y="1442"/>
                  </a:cubicBezTo>
                  <a:cubicBezTo>
                    <a:pt x="361" y="1442"/>
                    <a:pt x="361" y="1441"/>
                    <a:pt x="356" y="1440"/>
                  </a:cubicBezTo>
                  <a:close/>
                  <a:moveTo>
                    <a:pt x="375" y="1442"/>
                  </a:moveTo>
                  <a:lnTo>
                    <a:pt x="375" y="1444"/>
                  </a:lnTo>
                  <a:cubicBezTo>
                    <a:pt x="375" y="1447"/>
                    <a:pt x="375" y="1447"/>
                    <a:pt x="367" y="1448"/>
                  </a:cubicBezTo>
                  <a:lnTo>
                    <a:pt x="367" y="1446"/>
                  </a:lnTo>
                  <a:lnTo>
                    <a:pt x="375" y="1442"/>
                  </a:lnTo>
                  <a:close/>
                  <a:moveTo>
                    <a:pt x="395" y="1463"/>
                  </a:moveTo>
                  <a:lnTo>
                    <a:pt x="395" y="1465"/>
                  </a:lnTo>
                  <a:cubicBezTo>
                    <a:pt x="395" y="1467"/>
                    <a:pt x="387" y="1469"/>
                    <a:pt x="387" y="1469"/>
                  </a:cubicBezTo>
                  <a:cubicBezTo>
                    <a:pt x="387" y="1469"/>
                    <a:pt x="385" y="1469"/>
                    <a:pt x="383" y="1469"/>
                  </a:cubicBezTo>
                  <a:cubicBezTo>
                    <a:pt x="381" y="1469"/>
                    <a:pt x="379" y="1469"/>
                    <a:pt x="379" y="1467"/>
                  </a:cubicBezTo>
                  <a:cubicBezTo>
                    <a:pt x="384" y="1465"/>
                    <a:pt x="390" y="1464"/>
                    <a:pt x="395" y="1463"/>
                  </a:cubicBezTo>
                  <a:close/>
                  <a:moveTo>
                    <a:pt x="401" y="1558"/>
                  </a:moveTo>
                  <a:cubicBezTo>
                    <a:pt x="410" y="1558"/>
                    <a:pt x="419" y="1559"/>
                    <a:pt x="410" y="1561"/>
                  </a:cubicBezTo>
                  <a:cubicBezTo>
                    <a:pt x="404" y="1562"/>
                    <a:pt x="399" y="1562"/>
                    <a:pt x="393" y="1562"/>
                  </a:cubicBezTo>
                  <a:cubicBezTo>
                    <a:pt x="393" y="1562"/>
                    <a:pt x="384" y="1561"/>
                    <a:pt x="393" y="1559"/>
                  </a:cubicBezTo>
                  <a:lnTo>
                    <a:pt x="401" y="1558"/>
                  </a:lnTo>
                  <a:close/>
                  <a:moveTo>
                    <a:pt x="446" y="1631"/>
                  </a:moveTo>
                  <a:cubicBezTo>
                    <a:pt x="450" y="1631"/>
                    <a:pt x="453" y="1631"/>
                    <a:pt x="456" y="1632"/>
                  </a:cubicBezTo>
                  <a:cubicBezTo>
                    <a:pt x="456" y="1635"/>
                    <a:pt x="456" y="1635"/>
                    <a:pt x="447" y="1636"/>
                  </a:cubicBezTo>
                  <a:cubicBezTo>
                    <a:pt x="444" y="1637"/>
                    <a:pt x="441" y="1637"/>
                    <a:pt x="438" y="1637"/>
                  </a:cubicBezTo>
                  <a:cubicBezTo>
                    <a:pt x="434" y="1637"/>
                    <a:pt x="430" y="1636"/>
                    <a:pt x="430" y="1635"/>
                  </a:cubicBezTo>
                  <a:cubicBezTo>
                    <a:pt x="430" y="1633"/>
                    <a:pt x="438" y="1631"/>
                    <a:pt x="446" y="1631"/>
                  </a:cubicBezTo>
                  <a:close/>
                  <a:moveTo>
                    <a:pt x="510" y="1958"/>
                  </a:moveTo>
                  <a:cubicBezTo>
                    <a:pt x="512" y="1958"/>
                    <a:pt x="514" y="1958"/>
                    <a:pt x="514" y="1959"/>
                  </a:cubicBezTo>
                  <a:cubicBezTo>
                    <a:pt x="528" y="1961"/>
                    <a:pt x="519" y="1962"/>
                    <a:pt x="506" y="1962"/>
                  </a:cubicBezTo>
                  <a:cubicBezTo>
                    <a:pt x="504" y="1962"/>
                    <a:pt x="501" y="1962"/>
                    <a:pt x="497" y="1962"/>
                  </a:cubicBezTo>
                  <a:cubicBezTo>
                    <a:pt x="481" y="1962"/>
                    <a:pt x="481" y="1962"/>
                    <a:pt x="496" y="1960"/>
                  </a:cubicBezTo>
                  <a:cubicBezTo>
                    <a:pt x="502" y="1958"/>
                    <a:pt x="507" y="1958"/>
                    <a:pt x="510" y="1958"/>
                  </a:cubicBezTo>
                  <a:close/>
                  <a:moveTo>
                    <a:pt x="120" y="1"/>
                  </a:moveTo>
                  <a:cubicBezTo>
                    <a:pt x="113" y="1"/>
                    <a:pt x="106" y="3"/>
                    <a:pt x="113" y="6"/>
                  </a:cubicBezTo>
                  <a:lnTo>
                    <a:pt x="105" y="9"/>
                  </a:lnTo>
                  <a:cubicBezTo>
                    <a:pt x="87" y="12"/>
                    <a:pt x="82" y="15"/>
                    <a:pt x="90" y="15"/>
                  </a:cubicBezTo>
                  <a:cubicBezTo>
                    <a:pt x="93" y="15"/>
                    <a:pt x="98" y="15"/>
                    <a:pt x="106" y="14"/>
                  </a:cubicBezTo>
                  <a:cubicBezTo>
                    <a:pt x="118" y="11"/>
                    <a:pt x="124" y="10"/>
                    <a:pt x="125" y="10"/>
                  </a:cubicBezTo>
                  <a:cubicBezTo>
                    <a:pt x="127" y="10"/>
                    <a:pt x="123" y="12"/>
                    <a:pt x="115" y="15"/>
                  </a:cubicBezTo>
                  <a:cubicBezTo>
                    <a:pt x="98" y="18"/>
                    <a:pt x="98" y="20"/>
                    <a:pt x="98" y="23"/>
                  </a:cubicBezTo>
                  <a:cubicBezTo>
                    <a:pt x="99" y="25"/>
                    <a:pt x="99" y="25"/>
                    <a:pt x="90" y="26"/>
                  </a:cubicBezTo>
                  <a:cubicBezTo>
                    <a:pt x="82" y="28"/>
                    <a:pt x="73" y="32"/>
                    <a:pt x="75" y="34"/>
                  </a:cubicBezTo>
                  <a:cubicBezTo>
                    <a:pt x="75" y="35"/>
                    <a:pt x="75" y="36"/>
                    <a:pt x="76" y="36"/>
                  </a:cubicBezTo>
                  <a:cubicBezTo>
                    <a:pt x="78" y="36"/>
                    <a:pt x="80" y="35"/>
                    <a:pt x="83" y="35"/>
                  </a:cubicBezTo>
                  <a:cubicBezTo>
                    <a:pt x="86" y="34"/>
                    <a:pt x="87" y="33"/>
                    <a:pt x="88" y="33"/>
                  </a:cubicBezTo>
                  <a:cubicBezTo>
                    <a:pt x="90" y="33"/>
                    <a:pt x="87" y="37"/>
                    <a:pt x="76" y="40"/>
                  </a:cubicBezTo>
                  <a:cubicBezTo>
                    <a:pt x="71" y="43"/>
                    <a:pt x="69" y="44"/>
                    <a:pt x="71" y="44"/>
                  </a:cubicBezTo>
                  <a:cubicBezTo>
                    <a:pt x="73" y="44"/>
                    <a:pt x="77" y="43"/>
                    <a:pt x="85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100" y="41"/>
                    <a:pt x="98" y="45"/>
                    <a:pt x="85" y="48"/>
                  </a:cubicBezTo>
                  <a:lnTo>
                    <a:pt x="86" y="54"/>
                  </a:lnTo>
                  <a:cubicBezTo>
                    <a:pt x="86" y="55"/>
                    <a:pt x="87" y="55"/>
                    <a:pt x="88" y="55"/>
                  </a:cubicBezTo>
                  <a:cubicBezTo>
                    <a:pt x="91" y="55"/>
                    <a:pt x="97" y="54"/>
                    <a:pt x="103" y="53"/>
                  </a:cubicBezTo>
                  <a:cubicBezTo>
                    <a:pt x="110" y="51"/>
                    <a:pt x="115" y="50"/>
                    <a:pt x="116" y="50"/>
                  </a:cubicBezTo>
                  <a:cubicBezTo>
                    <a:pt x="118" y="50"/>
                    <a:pt x="116" y="52"/>
                    <a:pt x="112" y="54"/>
                  </a:cubicBezTo>
                  <a:cubicBezTo>
                    <a:pt x="107" y="56"/>
                    <a:pt x="101" y="57"/>
                    <a:pt x="96" y="58"/>
                  </a:cubicBezTo>
                  <a:cubicBezTo>
                    <a:pt x="87" y="61"/>
                    <a:pt x="87" y="63"/>
                    <a:pt x="88" y="65"/>
                  </a:cubicBezTo>
                  <a:cubicBezTo>
                    <a:pt x="88" y="67"/>
                    <a:pt x="89" y="71"/>
                    <a:pt x="95" y="71"/>
                  </a:cubicBezTo>
                  <a:cubicBezTo>
                    <a:pt x="95" y="71"/>
                    <a:pt x="96" y="71"/>
                    <a:pt x="97" y="71"/>
                  </a:cubicBezTo>
                  <a:lnTo>
                    <a:pt x="97" y="71"/>
                  </a:lnTo>
                  <a:lnTo>
                    <a:pt x="89" y="72"/>
                  </a:lnTo>
                  <a:cubicBezTo>
                    <a:pt x="89" y="73"/>
                    <a:pt x="85" y="75"/>
                    <a:pt x="85" y="75"/>
                  </a:cubicBezTo>
                  <a:cubicBezTo>
                    <a:pt x="85" y="75"/>
                    <a:pt x="86" y="75"/>
                    <a:pt x="89" y="74"/>
                  </a:cubicBezTo>
                  <a:lnTo>
                    <a:pt x="89" y="74"/>
                  </a:lnTo>
                  <a:cubicBezTo>
                    <a:pt x="89" y="74"/>
                    <a:pt x="89" y="76"/>
                    <a:pt x="81" y="83"/>
                  </a:cubicBezTo>
                  <a:cubicBezTo>
                    <a:pt x="77" y="86"/>
                    <a:pt x="82" y="89"/>
                    <a:pt x="89" y="89"/>
                  </a:cubicBezTo>
                  <a:cubicBezTo>
                    <a:pt x="94" y="89"/>
                    <a:pt x="101" y="88"/>
                    <a:pt x="108" y="83"/>
                  </a:cubicBezTo>
                  <a:lnTo>
                    <a:pt x="108" y="83"/>
                  </a:lnTo>
                  <a:cubicBezTo>
                    <a:pt x="108" y="84"/>
                    <a:pt x="108" y="85"/>
                    <a:pt x="108" y="85"/>
                  </a:cubicBezTo>
                  <a:cubicBezTo>
                    <a:pt x="108" y="86"/>
                    <a:pt x="110" y="87"/>
                    <a:pt x="113" y="87"/>
                  </a:cubicBezTo>
                  <a:cubicBezTo>
                    <a:pt x="115" y="87"/>
                    <a:pt x="117" y="86"/>
                    <a:pt x="117" y="86"/>
                  </a:cubicBezTo>
                  <a:cubicBezTo>
                    <a:pt x="119" y="86"/>
                    <a:pt x="120" y="86"/>
                    <a:pt x="121" y="86"/>
                  </a:cubicBezTo>
                  <a:cubicBezTo>
                    <a:pt x="125" y="86"/>
                    <a:pt x="125" y="88"/>
                    <a:pt x="126" y="90"/>
                  </a:cubicBezTo>
                  <a:lnTo>
                    <a:pt x="109" y="92"/>
                  </a:lnTo>
                  <a:cubicBezTo>
                    <a:pt x="87" y="94"/>
                    <a:pt x="78" y="99"/>
                    <a:pt x="93" y="99"/>
                  </a:cubicBezTo>
                  <a:cubicBezTo>
                    <a:pt x="95" y="99"/>
                    <a:pt x="97" y="99"/>
                    <a:pt x="101" y="99"/>
                  </a:cubicBezTo>
                  <a:lnTo>
                    <a:pt x="101" y="99"/>
                  </a:lnTo>
                  <a:cubicBezTo>
                    <a:pt x="98" y="99"/>
                    <a:pt x="96" y="100"/>
                    <a:pt x="92" y="100"/>
                  </a:cubicBezTo>
                  <a:cubicBezTo>
                    <a:pt x="85" y="102"/>
                    <a:pt x="85" y="104"/>
                    <a:pt x="94" y="108"/>
                  </a:cubicBezTo>
                  <a:cubicBezTo>
                    <a:pt x="94" y="109"/>
                    <a:pt x="97" y="109"/>
                    <a:pt x="102" y="109"/>
                  </a:cubicBezTo>
                  <a:cubicBezTo>
                    <a:pt x="107" y="109"/>
                    <a:pt x="115" y="108"/>
                    <a:pt x="119" y="108"/>
                  </a:cubicBezTo>
                  <a:cubicBezTo>
                    <a:pt x="122" y="107"/>
                    <a:pt x="123" y="107"/>
                    <a:pt x="125" y="107"/>
                  </a:cubicBezTo>
                  <a:cubicBezTo>
                    <a:pt x="128" y="107"/>
                    <a:pt x="128" y="109"/>
                    <a:pt x="128" y="109"/>
                  </a:cubicBezTo>
                  <a:cubicBezTo>
                    <a:pt x="129" y="111"/>
                    <a:pt x="129" y="111"/>
                    <a:pt x="121" y="112"/>
                  </a:cubicBezTo>
                  <a:cubicBezTo>
                    <a:pt x="105" y="115"/>
                    <a:pt x="105" y="119"/>
                    <a:pt x="117" y="119"/>
                  </a:cubicBezTo>
                  <a:cubicBezTo>
                    <a:pt x="118" y="119"/>
                    <a:pt x="120" y="119"/>
                    <a:pt x="122" y="119"/>
                  </a:cubicBezTo>
                  <a:lnTo>
                    <a:pt x="122" y="119"/>
                  </a:lnTo>
                  <a:lnTo>
                    <a:pt x="114" y="121"/>
                  </a:lnTo>
                  <a:cubicBezTo>
                    <a:pt x="105" y="122"/>
                    <a:pt x="97" y="126"/>
                    <a:pt x="107" y="136"/>
                  </a:cubicBezTo>
                  <a:cubicBezTo>
                    <a:pt x="108" y="146"/>
                    <a:pt x="109" y="153"/>
                    <a:pt x="101" y="154"/>
                  </a:cubicBezTo>
                  <a:cubicBezTo>
                    <a:pt x="92" y="156"/>
                    <a:pt x="110" y="162"/>
                    <a:pt x="128" y="164"/>
                  </a:cubicBezTo>
                  <a:cubicBezTo>
                    <a:pt x="121" y="165"/>
                    <a:pt x="121" y="167"/>
                    <a:pt x="122" y="173"/>
                  </a:cubicBezTo>
                  <a:cubicBezTo>
                    <a:pt x="122" y="180"/>
                    <a:pt x="122" y="180"/>
                    <a:pt x="114" y="181"/>
                  </a:cubicBezTo>
                  <a:cubicBezTo>
                    <a:pt x="97" y="182"/>
                    <a:pt x="97" y="182"/>
                    <a:pt x="114" y="183"/>
                  </a:cubicBezTo>
                  <a:cubicBezTo>
                    <a:pt x="132" y="183"/>
                    <a:pt x="124" y="191"/>
                    <a:pt x="107" y="194"/>
                  </a:cubicBezTo>
                  <a:cubicBezTo>
                    <a:pt x="99" y="195"/>
                    <a:pt x="99" y="198"/>
                    <a:pt x="100" y="202"/>
                  </a:cubicBezTo>
                  <a:cubicBezTo>
                    <a:pt x="108" y="203"/>
                    <a:pt x="109" y="208"/>
                    <a:pt x="110" y="213"/>
                  </a:cubicBezTo>
                  <a:cubicBezTo>
                    <a:pt x="111" y="217"/>
                    <a:pt x="111" y="219"/>
                    <a:pt x="115" y="219"/>
                  </a:cubicBezTo>
                  <a:cubicBezTo>
                    <a:pt x="117" y="219"/>
                    <a:pt x="121" y="218"/>
                    <a:pt x="128" y="217"/>
                  </a:cubicBezTo>
                  <a:cubicBezTo>
                    <a:pt x="133" y="216"/>
                    <a:pt x="136" y="216"/>
                    <a:pt x="138" y="216"/>
                  </a:cubicBezTo>
                  <a:cubicBezTo>
                    <a:pt x="145" y="216"/>
                    <a:pt x="145" y="218"/>
                    <a:pt x="145" y="221"/>
                  </a:cubicBezTo>
                  <a:cubicBezTo>
                    <a:pt x="146" y="223"/>
                    <a:pt x="146" y="226"/>
                    <a:pt x="138" y="227"/>
                  </a:cubicBezTo>
                  <a:cubicBezTo>
                    <a:pt x="138" y="227"/>
                    <a:pt x="129" y="231"/>
                    <a:pt x="131" y="233"/>
                  </a:cubicBezTo>
                  <a:cubicBezTo>
                    <a:pt x="131" y="236"/>
                    <a:pt x="131" y="238"/>
                    <a:pt x="123" y="239"/>
                  </a:cubicBezTo>
                  <a:cubicBezTo>
                    <a:pt x="123" y="239"/>
                    <a:pt x="115" y="244"/>
                    <a:pt x="115" y="248"/>
                  </a:cubicBezTo>
                  <a:cubicBezTo>
                    <a:pt x="116" y="253"/>
                    <a:pt x="117" y="257"/>
                    <a:pt x="108" y="259"/>
                  </a:cubicBezTo>
                  <a:cubicBezTo>
                    <a:pt x="108" y="260"/>
                    <a:pt x="108" y="261"/>
                    <a:pt x="109" y="261"/>
                  </a:cubicBezTo>
                  <a:cubicBezTo>
                    <a:pt x="110" y="261"/>
                    <a:pt x="113" y="260"/>
                    <a:pt x="117" y="259"/>
                  </a:cubicBezTo>
                  <a:cubicBezTo>
                    <a:pt x="119" y="259"/>
                    <a:pt x="120" y="259"/>
                    <a:pt x="122" y="259"/>
                  </a:cubicBezTo>
                  <a:cubicBezTo>
                    <a:pt x="128" y="259"/>
                    <a:pt x="133" y="261"/>
                    <a:pt x="127" y="270"/>
                  </a:cubicBezTo>
                  <a:cubicBezTo>
                    <a:pt x="128" y="275"/>
                    <a:pt x="129" y="281"/>
                    <a:pt x="136" y="281"/>
                  </a:cubicBezTo>
                  <a:cubicBezTo>
                    <a:pt x="136" y="281"/>
                    <a:pt x="137" y="281"/>
                    <a:pt x="137" y="281"/>
                  </a:cubicBezTo>
                  <a:lnTo>
                    <a:pt x="137" y="281"/>
                  </a:lnTo>
                  <a:cubicBezTo>
                    <a:pt x="137" y="283"/>
                    <a:pt x="137" y="283"/>
                    <a:pt x="129" y="284"/>
                  </a:cubicBezTo>
                  <a:cubicBezTo>
                    <a:pt x="113" y="287"/>
                    <a:pt x="114" y="292"/>
                    <a:pt x="131" y="293"/>
                  </a:cubicBezTo>
                  <a:cubicBezTo>
                    <a:pt x="132" y="293"/>
                    <a:pt x="133" y="293"/>
                    <a:pt x="134" y="293"/>
                  </a:cubicBezTo>
                  <a:cubicBezTo>
                    <a:pt x="139" y="293"/>
                    <a:pt x="138" y="295"/>
                    <a:pt x="132" y="299"/>
                  </a:cubicBezTo>
                  <a:cubicBezTo>
                    <a:pt x="132" y="299"/>
                    <a:pt x="132" y="301"/>
                    <a:pt x="141" y="301"/>
                  </a:cubicBezTo>
                  <a:cubicBezTo>
                    <a:pt x="150" y="302"/>
                    <a:pt x="150" y="302"/>
                    <a:pt x="142" y="309"/>
                  </a:cubicBezTo>
                  <a:cubicBezTo>
                    <a:pt x="133" y="310"/>
                    <a:pt x="134" y="312"/>
                    <a:pt x="134" y="314"/>
                  </a:cubicBezTo>
                  <a:cubicBezTo>
                    <a:pt x="143" y="318"/>
                    <a:pt x="147" y="343"/>
                    <a:pt x="138" y="347"/>
                  </a:cubicBezTo>
                  <a:cubicBezTo>
                    <a:pt x="147" y="348"/>
                    <a:pt x="147" y="348"/>
                    <a:pt x="149" y="350"/>
                  </a:cubicBezTo>
                  <a:cubicBezTo>
                    <a:pt x="138" y="354"/>
                    <a:pt x="138" y="355"/>
                    <a:pt x="143" y="355"/>
                  </a:cubicBezTo>
                  <a:cubicBezTo>
                    <a:pt x="146" y="355"/>
                    <a:pt x="151" y="355"/>
                    <a:pt x="158" y="353"/>
                  </a:cubicBezTo>
                  <a:lnTo>
                    <a:pt x="156" y="351"/>
                  </a:lnTo>
                  <a:lnTo>
                    <a:pt x="156" y="349"/>
                  </a:lnTo>
                  <a:cubicBezTo>
                    <a:pt x="159" y="348"/>
                    <a:pt x="162" y="348"/>
                    <a:pt x="164" y="348"/>
                  </a:cubicBezTo>
                  <a:cubicBezTo>
                    <a:pt x="173" y="348"/>
                    <a:pt x="170" y="354"/>
                    <a:pt x="150" y="358"/>
                  </a:cubicBezTo>
                  <a:cubicBezTo>
                    <a:pt x="133" y="362"/>
                    <a:pt x="133" y="362"/>
                    <a:pt x="150" y="362"/>
                  </a:cubicBezTo>
                  <a:cubicBezTo>
                    <a:pt x="152" y="362"/>
                    <a:pt x="155" y="362"/>
                    <a:pt x="157" y="362"/>
                  </a:cubicBezTo>
                  <a:cubicBezTo>
                    <a:pt x="166" y="362"/>
                    <a:pt x="165" y="365"/>
                    <a:pt x="151" y="369"/>
                  </a:cubicBezTo>
                  <a:cubicBezTo>
                    <a:pt x="140" y="371"/>
                    <a:pt x="136" y="372"/>
                    <a:pt x="139" y="372"/>
                  </a:cubicBezTo>
                  <a:cubicBezTo>
                    <a:pt x="141" y="372"/>
                    <a:pt x="145" y="372"/>
                    <a:pt x="151" y="371"/>
                  </a:cubicBezTo>
                  <a:cubicBezTo>
                    <a:pt x="154" y="371"/>
                    <a:pt x="157" y="371"/>
                    <a:pt x="159" y="371"/>
                  </a:cubicBezTo>
                  <a:cubicBezTo>
                    <a:pt x="187" y="371"/>
                    <a:pt x="192" y="376"/>
                    <a:pt x="162" y="382"/>
                  </a:cubicBezTo>
                  <a:cubicBezTo>
                    <a:pt x="145" y="385"/>
                    <a:pt x="136" y="388"/>
                    <a:pt x="137" y="390"/>
                  </a:cubicBezTo>
                  <a:cubicBezTo>
                    <a:pt x="137" y="391"/>
                    <a:pt x="139" y="392"/>
                    <a:pt x="141" y="392"/>
                  </a:cubicBezTo>
                  <a:cubicBezTo>
                    <a:pt x="145" y="392"/>
                    <a:pt x="150" y="391"/>
                    <a:pt x="154" y="390"/>
                  </a:cubicBezTo>
                  <a:cubicBezTo>
                    <a:pt x="161" y="388"/>
                    <a:pt x="164" y="387"/>
                    <a:pt x="166" y="387"/>
                  </a:cubicBezTo>
                  <a:cubicBezTo>
                    <a:pt x="169" y="387"/>
                    <a:pt x="165" y="390"/>
                    <a:pt x="155" y="395"/>
                  </a:cubicBezTo>
                  <a:cubicBezTo>
                    <a:pt x="131" y="406"/>
                    <a:pt x="132" y="411"/>
                    <a:pt x="150" y="415"/>
                  </a:cubicBezTo>
                  <a:cubicBezTo>
                    <a:pt x="164" y="420"/>
                    <a:pt x="167" y="426"/>
                    <a:pt x="160" y="426"/>
                  </a:cubicBezTo>
                  <a:cubicBezTo>
                    <a:pt x="158" y="426"/>
                    <a:pt x="155" y="425"/>
                    <a:pt x="151" y="424"/>
                  </a:cubicBezTo>
                  <a:cubicBezTo>
                    <a:pt x="144" y="424"/>
                    <a:pt x="140" y="423"/>
                    <a:pt x="138" y="423"/>
                  </a:cubicBezTo>
                  <a:cubicBezTo>
                    <a:pt x="134" y="423"/>
                    <a:pt x="136" y="424"/>
                    <a:pt x="142" y="426"/>
                  </a:cubicBezTo>
                  <a:cubicBezTo>
                    <a:pt x="143" y="431"/>
                    <a:pt x="144" y="435"/>
                    <a:pt x="144" y="438"/>
                  </a:cubicBezTo>
                  <a:cubicBezTo>
                    <a:pt x="144" y="439"/>
                    <a:pt x="149" y="440"/>
                    <a:pt x="155" y="440"/>
                  </a:cubicBezTo>
                  <a:cubicBezTo>
                    <a:pt x="157" y="440"/>
                    <a:pt x="160" y="440"/>
                    <a:pt x="162" y="440"/>
                  </a:cubicBezTo>
                  <a:lnTo>
                    <a:pt x="162" y="440"/>
                  </a:lnTo>
                  <a:cubicBezTo>
                    <a:pt x="145" y="444"/>
                    <a:pt x="137" y="451"/>
                    <a:pt x="155" y="452"/>
                  </a:cubicBezTo>
                  <a:cubicBezTo>
                    <a:pt x="155" y="456"/>
                    <a:pt x="155" y="458"/>
                    <a:pt x="155" y="458"/>
                  </a:cubicBezTo>
                  <a:cubicBezTo>
                    <a:pt x="156" y="460"/>
                    <a:pt x="156" y="460"/>
                    <a:pt x="165" y="461"/>
                  </a:cubicBezTo>
                  <a:cubicBezTo>
                    <a:pt x="173" y="461"/>
                    <a:pt x="165" y="466"/>
                    <a:pt x="158" y="469"/>
                  </a:cubicBezTo>
                  <a:cubicBezTo>
                    <a:pt x="151" y="473"/>
                    <a:pt x="144" y="476"/>
                    <a:pt x="147" y="476"/>
                  </a:cubicBezTo>
                  <a:cubicBezTo>
                    <a:pt x="148" y="476"/>
                    <a:pt x="149" y="476"/>
                    <a:pt x="150" y="476"/>
                  </a:cubicBezTo>
                  <a:cubicBezTo>
                    <a:pt x="152" y="475"/>
                    <a:pt x="154" y="475"/>
                    <a:pt x="157" y="475"/>
                  </a:cubicBezTo>
                  <a:cubicBezTo>
                    <a:pt x="163" y="475"/>
                    <a:pt x="170" y="476"/>
                    <a:pt x="177" y="478"/>
                  </a:cubicBezTo>
                  <a:cubicBezTo>
                    <a:pt x="183" y="479"/>
                    <a:pt x="178" y="482"/>
                    <a:pt x="171" y="482"/>
                  </a:cubicBezTo>
                  <a:cubicBezTo>
                    <a:pt x="170" y="482"/>
                    <a:pt x="169" y="482"/>
                    <a:pt x="168" y="481"/>
                  </a:cubicBezTo>
                  <a:cubicBezTo>
                    <a:pt x="162" y="482"/>
                    <a:pt x="156" y="485"/>
                    <a:pt x="152" y="489"/>
                  </a:cubicBezTo>
                  <a:cubicBezTo>
                    <a:pt x="152" y="491"/>
                    <a:pt x="153" y="495"/>
                    <a:pt x="159" y="495"/>
                  </a:cubicBezTo>
                  <a:cubicBezTo>
                    <a:pt x="160" y="495"/>
                    <a:pt x="161" y="495"/>
                    <a:pt x="162" y="495"/>
                  </a:cubicBezTo>
                  <a:cubicBezTo>
                    <a:pt x="162" y="495"/>
                    <a:pt x="163" y="495"/>
                    <a:pt x="163" y="495"/>
                  </a:cubicBezTo>
                  <a:cubicBezTo>
                    <a:pt x="170" y="495"/>
                    <a:pt x="172" y="507"/>
                    <a:pt x="164" y="512"/>
                  </a:cubicBezTo>
                  <a:lnTo>
                    <a:pt x="164" y="516"/>
                  </a:lnTo>
                  <a:cubicBezTo>
                    <a:pt x="165" y="518"/>
                    <a:pt x="173" y="519"/>
                    <a:pt x="174" y="522"/>
                  </a:cubicBezTo>
                  <a:cubicBezTo>
                    <a:pt x="174" y="522"/>
                    <a:pt x="174" y="524"/>
                    <a:pt x="183" y="525"/>
                  </a:cubicBezTo>
                  <a:cubicBezTo>
                    <a:pt x="183" y="527"/>
                    <a:pt x="184" y="530"/>
                    <a:pt x="175" y="531"/>
                  </a:cubicBezTo>
                  <a:cubicBezTo>
                    <a:pt x="192" y="531"/>
                    <a:pt x="192" y="531"/>
                    <a:pt x="177" y="535"/>
                  </a:cubicBezTo>
                  <a:cubicBezTo>
                    <a:pt x="160" y="539"/>
                    <a:pt x="160" y="539"/>
                    <a:pt x="177" y="539"/>
                  </a:cubicBezTo>
                  <a:cubicBezTo>
                    <a:pt x="186" y="539"/>
                    <a:pt x="186" y="539"/>
                    <a:pt x="178" y="543"/>
                  </a:cubicBezTo>
                  <a:cubicBezTo>
                    <a:pt x="170" y="544"/>
                    <a:pt x="170" y="546"/>
                    <a:pt x="174" y="546"/>
                  </a:cubicBezTo>
                  <a:cubicBezTo>
                    <a:pt x="175" y="546"/>
                    <a:pt x="176" y="546"/>
                    <a:pt x="178" y="545"/>
                  </a:cubicBezTo>
                  <a:cubicBezTo>
                    <a:pt x="179" y="545"/>
                    <a:pt x="181" y="545"/>
                    <a:pt x="182" y="545"/>
                  </a:cubicBezTo>
                  <a:cubicBezTo>
                    <a:pt x="196" y="545"/>
                    <a:pt x="203" y="550"/>
                    <a:pt x="188" y="553"/>
                  </a:cubicBezTo>
                  <a:cubicBezTo>
                    <a:pt x="188" y="553"/>
                    <a:pt x="188" y="555"/>
                    <a:pt x="197" y="557"/>
                  </a:cubicBezTo>
                  <a:cubicBezTo>
                    <a:pt x="203" y="556"/>
                    <a:pt x="207" y="556"/>
                    <a:pt x="209" y="556"/>
                  </a:cubicBezTo>
                  <a:cubicBezTo>
                    <a:pt x="211" y="556"/>
                    <a:pt x="207" y="557"/>
                    <a:pt x="197" y="559"/>
                  </a:cubicBezTo>
                  <a:cubicBezTo>
                    <a:pt x="184" y="563"/>
                    <a:pt x="182" y="566"/>
                    <a:pt x="191" y="566"/>
                  </a:cubicBezTo>
                  <a:cubicBezTo>
                    <a:pt x="193" y="566"/>
                    <a:pt x="195" y="566"/>
                    <a:pt x="198" y="565"/>
                  </a:cubicBezTo>
                  <a:cubicBezTo>
                    <a:pt x="198" y="565"/>
                    <a:pt x="207" y="567"/>
                    <a:pt x="199" y="570"/>
                  </a:cubicBezTo>
                  <a:cubicBezTo>
                    <a:pt x="192" y="576"/>
                    <a:pt x="186" y="588"/>
                    <a:pt x="195" y="588"/>
                  </a:cubicBezTo>
                  <a:cubicBezTo>
                    <a:pt x="197" y="588"/>
                    <a:pt x="199" y="588"/>
                    <a:pt x="201" y="587"/>
                  </a:cubicBezTo>
                  <a:lnTo>
                    <a:pt x="202" y="591"/>
                  </a:lnTo>
                  <a:cubicBezTo>
                    <a:pt x="195" y="598"/>
                    <a:pt x="195" y="600"/>
                    <a:pt x="204" y="600"/>
                  </a:cubicBezTo>
                  <a:lnTo>
                    <a:pt x="213" y="601"/>
                  </a:lnTo>
                  <a:cubicBezTo>
                    <a:pt x="204" y="604"/>
                    <a:pt x="196" y="607"/>
                    <a:pt x="196" y="609"/>
                  </a:cubicBezTo>
                  <a:cubicBezTo>
                    <a:pt x="196" y="611"/>
                    <a:pt x="197" y="611"/>
                    <a:pt x="198" y="611"/>
                  </a:cubicBezTo>
                  <a:cubicBezTo>
                    <a:pt x="199" y="611"/>
                    <a:pt x="201" y="611"/>
                    <a:pt x="205" y="610"/>
                  </a:cubicBezTo>
                  <a:cubicBezTo>
                    <a:pt x="208" y="609"/>
                    <a:pt x="210" y="608"/>
                    <a:pt x="211" y="608"/>
                  </a:cubicBezTo>
                  <a:cubicBezTo>
                    <a:pt x="213" y="608"/>
                    <a:pt x="214" y="609"/>
                    <a:pt x="214" y="611"/>
                  </a:cubicBezTo>
                  <a:cubicBezTo>
                    <a:pt x="214" y="614"/>
                    <a:pt x="206" y="617"/>
                    <a:pt x="198" y="618"/>
                  </a:cubicBezTo>
                  <a:lnTo>
                    <a:pt x="198" y="620"/>
                  </a:lnTo>
                  <a:cubicBezTo>
                    <a:pt x="203" y="620"/>
                    <a:pt x="207" y="619"/>
                    <a:pt x="209" y="619"/>
                  </a:cubicBezTo>
                  <a:cubicBezTo>
                    <a:pt x="214" y="619"/>
                    <a:pt x="212" y="621"/>
                    <a:pt x="207" y="622"/>
                  </a:cubicBezTo>
                  <a:cubicBezTo>
                    <a:pt x="199" y="626"/>
                    <a:pt x="199" y="628"/>
                    <a:pt x="199" y="631"/>
                  </a:cubicBezTo>
                  <a:cubicBezTo>
                    <a:pt x="200" y="630"/>
                    <a:pt x="201" y="630"/>
                    <a:pt x="202" y="630"/>
                  </a:cubicBezTo>
                  <a:cubicBezTo>
                    <a:pt x="205" y="630"/>
                    <a:pt x="203" y="631"/>
                    <a:pt x="201" y="631"/>
                  </a:cubicBezTo>
                  <a:cubicBezTo>
                    <a:pt x="200" y="631"/>
                    <a:pt x="199" y="631"/>
                    <a:pt x="199" y="631"/>
                  </a:cubicBezTo>
                  <a:lnTo>
                    <a:pt x="191" y="632"/>
                  </a:lnTo>
                  <a:cubicBezTo>
                    <a:pt x="188" y="634"/>
                    <a:pt x="187" y="634"/>
                    <a:pt x="189" y="634"/>
                  </a:cubicBezTo>
                  <a:cubicBezTo>
                    <a:pt x="191" y="634"/>
                    <a:pt x="195" y="633"/>
                    <a:pt x="200" y="633"/>
                  </a:cubicBezTo>
                  <a:cubicBezTo>
                    <a:pt x="200" y="633"/>
                    <a:pt x="200" y="635"/>
                    <a:pt x="200" y="637"/>
                  </a:cubicBezTo>
                  <a:cubicBezTo>
                    <a:pt x="200" y="639"/>
                    <a:pt x="201" y="640"/>
                    <a:pt x="203" y="640"/>
                  </a:cubicBezTo>
                  <a:cubicBezTo>
                    <a:pt x="204" y="640"/>
                    <a:pt x="206" y="640"/>
                    <a:pt x="209" y="638"/>
                  </a:cubicBezTo>
                  <a:cubicBezTo>
                    <a:pt x="215" y="638"/>
                    <a:pt x="221" y="636"/>
                    <a:pt x="224" y="636"/>
                  </a:cubicBezTo>
                  <a:cubicBezTo>
                    <a:pt x="225" y="636"/>
                    <a:pt x="226" y="637"/>
                    <a:pt x="226" y="637"/>
                  </a:cubicBezTo>
                  <a:cubicBezTo>
                    <a:pt x="227" y="637"/>
                    <a:pt x="228" y="637"/>
                    <a:pt x="229" y="637"/>
                  </a:cubicBezTo>
                  <a:cubicBezTo>
                    <a:pt x="232" y="637"/>
                    <a:pt x="230" y="638"/>
                    <a:pt x="228" y="638"/>
                  </a:cubicBezTo>
                  <a:cubicBezTo>
                    <a:pt x="227" y="638"/>
                    <a:pt x="226" y="638"/>
                    <a:pt x="226" y="637"/>
                  </a:cubicBezTo>
                  <a:cubicBezTo>
                    <a:pt x="218" y="640"/>
                    <a:pt x="209" y="641"/>
                    <a:pt x="210" y="643"/>
                  </a:cubicBezTo>
                  <a:cubicBezTo>
                    <a:pt x="210" y="645"/>
                    <a:pt x="201" y="646"/>
                    <a:pt x="201" y="646"/>
                  </a:cubicBezTo>
                  <a:cubicBezTo>
                    <a:pt x="184" y="647"/>
                    <a:pt x="195" y="655"/>
                    <a:pt x="204" y="656"/>
                  </a:cubicBezTo>
                  <a:cubicBezTo>
                    <a:pt x="220" y="657"/>
                    <a:pt x="221" y="660"/>
                    <a:pt x="205" y="663"/>
                  </a:cubicBezTo>
                  <a:cubicBezTo>
                    <a:pt x="194" y="665"/>
                    <a:pt x="197" y="666"/>
                    <a:pt x="208" y="666"/>
                  </a:cubicBezTo>
                  <a:cubicBezTo>
                    <a:pt x="213" y="666"/>
                    <a:pt x="221" y="666"/>
                    <a:pt x="230" y="665"/>
                  </a:cubicBezTo>
                  <a:lnTo>
                    <a:pt x="256" y="663"/>
                  </a:lnTo>
                  <a:lnTo>
                    <a:pt x="230" y="668"/>
                  </a:lnTo>
                  <a:cubicBezTo>
                    <a:pt x="198" y="677"/>
                    <a:pt x="198" y="677"/>
                    <a:pt x="216" y="680"/>
                  </a:cubicBezTo>
                  <a:cubicBezTo>
                    <a:pt x="225" y="683"/>
                    <a:pt x="225" y="683"/>
                    <a:pt x="216" y="686"/>
                  </a:cubicBezTo>
                  <a:cubicBezTo>
                    <a:pt x="208" y="687"/>
                    <a:pt x="208" y="689"/>
                    <a:pt x="209" y="696"/>
                  </a:cubicBezTo>
                  <a:cubicBezTo>
                    <a:pt x="210" y="702"/>
                    <a:pt x="210" y="704"/>
                    <a:pt x="214" y="704"/>
                  </a:cubicBezTo>
                  <a:cubicBezTo>
                    <a:pt x="215" y="704"/>
                    <a:pt x="217" y="704"/>
                    <a:pt x="219" y="703"/>
                  </a:cubicBezTo>
                  <a:lnTo>
                    <a:pt x="219" y="709"/>
                  </a:lnTo>
                  <a:cubicBezTo>
                    <a:pt x="209" y="712"/>
                    <a:pt x="209" y="714"/>
                    <a:pt x="214" y="714"/>
                  </a:cubicBezTo>
                  <a:cubicBezTo>
                    <a:pt x="217" y="714"/>
                    <a:pt x="222" y="713"/>
                    <a:pt x="228" y="711"/>
                  </a:cubicBezTo>
                  <a:cubicBezTo>
                    <a:pt x="228" y="711"/>
                    <a:pt x="229" y="714"/>
                    <a:pt x="229" y="717"/>
                  </a:cubicBezTo>
                  <a:lnTo>
                    <a:pt x="221" y="718"/>
                  </a:lnTo>
                  <a:cubicBezTo>
                    <a:pt x="213" y="719"/>
                    <a:pt x="214" y="724"/>
                    <a:pt x="216" y="743"/>
                  </a:cubicBezTo>
                  <a:cubicBezTo>
                    <a:pt x="218" y="759"/>
                    <a:pt x="220" y="764"/>
                    <a:pt x="227" y="764"/>
                  </a:cubicBezTo>
                  <a:cubicBezTo>
                    <a:pt x="230" y="764"/>
                    <a:pt x="232" y="764"/>
                    <a:pt x="236" y="763"/>
                  </a:cubicBezTo>
                  <a:cubicBezTo>
                    <a:pt x="254" y="763"/>
                    <a:pt x="254" y="765"/>
                    <a:pt x="237" y="769"/>
                  </a:cubicBezTo>
                  <a:cubicBezTo>
                    <a:pt x="230" y="769"/>
                    <a:pt x="223" y="772"/>
                    <a:pt x="227" y="772"/>
                  </a:cubicBezTo>
                  <a:cubicBezTo>
                    <a:pt x="227" y="772"/>
                    <a:pt x="228" y="772"/>
                    <a:pt x="229" y="772"/>
                  </a:cubicBezTo>
                  <a:lnTo>
                    <a:pt x="229" y="772"/>
                  </a:lnTo>
                  <a:cubicBezTo>
                    <a:pt x="229" y="772"/>
                    <a:pt x="230" y="776"/>
                    <a:pt x="221" y="781"/>
                  </a:cubicBezTo>
                  <a:cubicBezTo>
                    <a:pt x="209" y="788"/>
                    <a:pt x="212" y="790"/>
                    <a:pt x="219" y="790"/>
                  </a:cubicBezTo>
                  <a:cubicBezTo>
                    <a:pt x="220" y="790"/>
                    <a:pt x="222" y="790"/>
                    <a:pt x="224" y="790"/>
                  </a:cubicBezTo>
                  <a:cubicBezTo>
                    <a:pt x="229" y="788"/>
                    <a:pt x="232" y="787"/>
                    <a:pt x="233" y="787"/>
                  </a:cubicBezTo>
                  <a:cubicBezTo>
                    <a:pt x="234" y="787"/>
                    <a:pt x="229" y="790"/>
                    <a:pt x="224" y="792"/>
                  </a:cubicBezTo>
                  <a:cubicBezTo>
                    <a:pt x="217" y="795"/>
                    <a:pt x="210" y="799"/>
                    <a:pt x="214" y="799"/>
                  </a:cubicBezTo>
                  <a:cubicBezTo>
                    <a:pt x="214" y="799"/>
                    <a:pt x="215" y="799"/>
                    <a:pt x="216" y="799"/>
                  </a:cubicBezTo>
                  <a:cubicBezTo>
                    <a:pt x="225" y="799"/>
                    <a:pt x="235" y="811"/>
                    <a:pt x="218" y="815"/>
                  </a:cubicBezTo>
                  <a:cubicBezTo>
                    <a:pt x="218" y="815"/>
                    <a:pt x="219" y="817"/>
                    <a:pt x="219" y="819"/>
                  </a:cubicBezTo>
                  <a:cubicBezTo>
                    <a:pt x="220" y="819"/>
                    <a:pt x="221" y="819"/>
                    <a:pt x="222" y="819"/>
                  </a:cubicBezTo>
                  <a:cubicBezTo>
                    <a:pt x="228" y="819"/>
                    <a:pt x="228" y="823"/>
                    <a:pt x="229" y="827"/>
                  </a:cubicBezTo>
                  <a:cubicBezTo>
                    <a:pt x="229" y="832"/>
                    <a:pt x="230" y="835"/>
                    <a:pt x="221" y="836"/>
                  </a:cubicBezTo>
                  <a:cubicBezTo>
                    <a:pt x="220" y="836"/>
                    <a:pt x="219" y="836"/>
                    <a:pt x="218" y="836"/>
                  </a:cubicBezTo>
                  <a:cubicBezTo>
                    <a:pt x="213" y="836"/>
                    <a:pt x="215" y="838"/>
                    <a:pt x="223" y="840"/>
                  </a:cubicBezTo>
                  <a:cubicBezTo>
                    <a:pt x="223" y="843"/>
                    <a:pt x="239" y="843"/>
                    <a:pt x="241" y="845"/>
                  </a:cubicBezTo>
                  <a:cubicBezTo>
                    <a:pt x="244" y="844"/>
                    <a:pt x="247" y="844"/>
                    <a:pt x="249" y="844"/>
                  </a:cubicBezTo>
                  <a:cubicBezTo>
                    <a:pt x="254" y="844"/>
                    <a:pt x="257" y="845"/>
                    <a:pt x="257" y="846"/>
                  </a:cubicBezTo>
                  <a:lnTo>
                    <a:pt x="250" y="848"/>
                  </a:lnTo>
                  <a:lnTo>
                    <a:pt x="233" y="850"/>
                  </a:lnTo>
                  <a:cubicBezTo>
                    <a:pt x="233" y="852"/>
                    <a:pt x="233" y="854"/>
                    <a:pt x="238" y="854"/>
                  </a:cubicBezTo>
                  <a:cubicBezTo>
                    <a:pt x="239" y="854"/>
                    <a:pt x="240" y="854"/>
                    <a:pt x="242" y="854"/>
                  </a:cubicBezTo>
                  <a:lnTo>
                    <a:pt x="242" y="854"/>
                  </a:lnTo>
                  <a:cubicBezTo>
                    <a:pt x="234" y="858"/>
                    <a:pt x="234" y="861"/>
                    <a:pt x="235" y="865"/>
                  </a:cubicBezTo>
                  <a:cubicBezTo>
                    <a:pt x="235" y="869"/>
                    <a:pt x="236" y="874"/>
                    <a:pt x="245" y="875"/>
                  </a:cubicBezTo>
                  <a:cubicBezTo>
                    <a:pt x="228" y="881"/>
                    <a:pt x="230" y="894"/>
                    <a:pt x="247" y="894"/>
                  </a:cubicBezTo>
                  <a:cubicBezTo>
                    <a:pt x="250" y="894"/>
                    <a:pt x="251" y="893"/>
                    <a:pt x="253" y="893"/>
                  </a:cubicBezTo>
                  <a:cubicBezTo>
                    <a:pt x="256" y="893"/>
                    <a:pt x="254" y="895"/>
                    <a:pt x="248" y="899"/>
                  </a:cubicBezTo>
                  <a:cubicBezTo>
                    <a:pt x="241" y="902"/>
                    <a:pt x="241" y="902"/>
                    <a:pt x="250" y="903"/>
                  </a:cubicBezTo>
                  <a:cubicBezTo>
                    <a:pt x="257" y="904"/>
                    <a:pt x="250" y="908"/>
                    <a:pt x="242" y="912"/>
                  </a:cubicBezTo>
                  <a:cubicBezTo>
                    <a:pt x="225" y="917"/>
                    <a:pt x="226" y="919"/>
                    <a:pt x="235" y="920"/>
                  </a:cubicBezTo>
                  <a:cubicBezTo>
                    <a:pt x="244" y="923"/>
                    <a:pt x="244" y="928"/>
                    <a:pt x="245" y="930"/>
                  </a:cubicBezTo>
                  <a:cubicBezTo>
                    <a:pt x="251" y="932"/>
                    <a:pt x="253" y="934"/>
                    <a:pt x="256" y="934"/>
                  </a:cubicBezTo>
                  <a:cubicBezTo>
                    <a:pt x="257" y="934"/>
                    <a:pt x="259" y="933"/>
                    <a:pt x="262" y="932"/>
                  </a:cubicBezTo>
                  <a:cubicBezTo>
                    <a:pt x="267" y="931"/>
                    <a:pt x="273" y="931"/>
                    <a:pt x="279" y="931"/>
                  </a:cubicBezTo>
                  <a:cubicBezTo>
                    <a:pt x="285" y="933"/>
                    <a:pt x="284" y="935"/>
                    <a:pt x="282" y="935"/>
                  </a:cubicBezTo>
                  <a:cubicBezTo>
                    <a:pt x="281" y="935"/>
                    <a:pt x="280" y="934"/>
                    <a:pt x="280" y="933"/>
                  </a:cubicBezTo>
                  <a:cubicBezTo>
                    <a:pt x="277" y="933"/>
                    <a:pt x="275" y="933"/>
                    <a:pt x="274" y="933"/>
                  </a:cubicBezTo>
                  <a:cubicBezTo>
                    <a:pt x="270" y="933"/>
                    <a:pt x="269" y="934"/>
                    <a:pt x="263" y="937"/>
                  </a:cubicBezTo>
                  <a:cubicBezTo>
                    <a:pt x="255" y="940"/>
                    <a:pt x="255" y="946"/>
                    <a:pt x="256" y="948"/>
                  </a:cubicBezTo>
                  <a:cubicBezTo>
                    <a:pt x="256" y="950"/>
                    <a:pt x="257" y="955"/>
                    <a:pt x="257" y="957"/>
                  </a:cubicBezTo>
                  <a:cubicBezTo>
                    <a:pt x="251" y="964"/>
                    <a:pt x="251" y="967"/>
                    <a:pt x="254" y="967"/>
                  </a:cubicBezTo>
                  <a:cubicBezTo>
                    <a:pt x="255" y="967"/>
                    <a:pt x="257" y="966"/>
                    <a:pt x="258" y="966"/>
                  </a:cubicBezTo>
                  <a:cubicBezTo>
                    <a:pt x="268" y="965"/>
                    <a:pt x="272" y="964"/>
                    <a:pt x="273" y="964"/>
                  </a:cubicBezTo>
                  <a:lnTo>
                    <a:pt x="273" y="964"/>
                  </a:lnTo>
                  <a:cubicBezTo>
                    <a:pt x="273" y="964"/>
                    <a:pt x="271" y="964"/>
                    <a:pt x="267" y="965"/>
                  </a:cubicBezTo>
                  <a:cubicBezTo>
                    <a:pt x="251" y="970"/>
                    <a:pt x="254" y="995"/>
                    <a:pt x="272" y="995"/>
                  </a:cubicBezTo>
                  <a:cubicBezTo>
                    <a:pt x="274" y="995"/>
                    <a:pt x="275" y="995"/>
                    <a:pt x="275" y="995"/>
                  </a:cubicBezTo>
                  <a:lnTo>
                    <a:pt x="275" y="995"/>
                  </a:lnTo>
                  <a:cubicBezTo>
                    <a:pt x="276" y="995"/>
                    <a:pt x="270" y="996"/>
                    <a:pt x="263" y="997"/>
                  </a:cubicBezTo>
                  <a:cubicBezTo>
                    <a:pt x="255" y="998"/>
                    <a:pt x="255" y="1001"/>
                    <a:pt x="256" y="1005"/>
                  </a:cubicBezTo>
                  <a:cubicBezTo>
                    <a:pt x="256" y="1007"/>
                    <a:pt x="266" y="1015"/>
                    <a:pt x="267" y="1023"/>
                  </a:cubicBezTo>
                  <a:cubicBezTo>
                    <a:pt x="269" y="1031"/>
                    <a:pt x="270" y="1038"/>
                    <a:pt x="276" y="1038"/>
                  </a:cubicBezTo>
                  <a:cubicBezTo>
                    <a:pt x="276" y="1038"/>
                    <a:pt x="277" y="1038"/>
                    <a:pt x="278" y="1038"/>
                  </a:cubicBezTo>
                  <a:lnTo>
                    <a:pt x="278" y="1038"/>
                  </a:lnTo>
                  <a:cubicBezTo>
                    <a:pt x="279" y="1040"/>
                    <a:pt x="279" y="1040"/>
                    <a:pt x="270" y="1041"/>
                  </a:cubicBezTo>
                  <a:cubicBezTo>
                    <a:pt x="261" y="1041"/>
                    <a:pt x="262" y="1043"/>
                    <a:pt x="262" y="1046"/>
                  </a:cubicBezTo>
                  <a:cubicBezTo>
                    <a:pt x="262" y="1046"/>
                    <a:pt x="263" y="1047"/>
                    <a:pt x="264" y="1047"/>
                  </a:cubicBezTo>
                  <a:cubicBezTo>
                    <a:pt x="267" y="1047"/>
                    <a:pt x="273" y="1045"/>
                    <a:pt x="279" y="1044"/>
                  </a:cubicBezTo>
                  <a:cubicBezTo>
                    <a:pt x="280" y="1044"/>
                    <a:pt x="281" y="1044"/>
                    <a:pt x="282" y="1044"/>
                  </a:cubicBezTo>
                  <a:cubicBezTo>
                    <a:pt x="287" y="1044"/>
                    <a:pt x="286" y="1047"/>
                    <a:pt x="280" y="1051"/>
                  </a:cubicBezTo>
                  <a:cubicBezTo>
                    <a:pt x="272" y="1057"/>
                    <a:pt x="274" y="1068"/>
                    <a:pt x="283" y="1070"/>
                  </a:cubicBezTo>
                  <a:cubicBezTo>
                    <a:pt x="283" y="1073"/>
                    <a:pt x="283" y="1075"/>
                    <a:pt x="275" y="1077"/>
                  </a:cubicBezTo>
                  <a:cubicBezTo>
                    <a:pt x="267" y="1080"/>
                    <a:pt x="260" y="1087"/>
                    <a:pt x="278" y="1088"/>
                  </a:cubicBezTo>
                  <a:cubicBezTo>
                    <a:pt x="278" y="1090"/>
                    <a:pt x="278" y="1090"/>
                    <a:pt x="269" y="1092"/>
                  </a:cubicBezTo>
                  <a:cubicBezTo>
                    <a:pt x="261" y="1096"/>
                    <a:pt x="253" y="1097"/>
                    <a:pt x="270" y="1097"/>
                  </a:cubicBezTo>
                  <a:cubicBezTo>
                    <a:pt x="279" y="1101"/>
                    <a:pt x="280" y="1107"/>
                    <a:pt x="272" y="1113"/>
                  </a:cubicBezTo>
                  <a:cubicBezTo>
                    <a:pt x="273" y="1115"/>
                    <a:pt x="273" y="1117"/>
                    <a:pt x="277" y="1117"/>
                  </a:cubicBezTo>
                  <a:cubicBezTo>
                    <a:pt x="278" y="1117"/>
                    <a:pt x="279" y="1116"/>
                    <a:pt x="281" y="1116"/>
                  </a:cubicBezTo>
                  <a:lnTo>
                    <a:pt x="290" y="1115"/>
                  </a:lnTo>
                  <a:lnTo>
                    <a:pt x="290" y="1115"/>
                  </a:lnTo>
                  <a:cubicBezTo>
                    <a:pt x="278" y="1119"/>
                    <a:pt x="275" y="1120"/>
                    <a:pt x="279" y="1120"/>
                  </a:cubicBezTo>
                  <a:cubicBezTo>
                    <a:pt x="281" y="1120"/>
                    <a:pt x="285" y="1120"/>
                    <a:pt x="290" y="1120"/>
                  </a:cubicBezTo>
                  <a:cubicBezTo>
                    <a:pt x="292" y="1119"/>
                    <a:pt x="293" y="1119"/>
                    <a:pt x="294" y="1119"/>
                  </a:cubicBezTo>
                  <a:cubicBezTo>
                    <a:pt x="299" y="1119"/>
                    <a:pt x="297" y="1121"/>
                    <a:pt x="291" y="1122"/>
                  </a:cubicBezTo>
                  <a:cubicBezTo>
                    <a:pt x="283" y="1126"/>
                    <a:pt x="283" y="1129"/>
                    <a:pt x="283" y="1129"/>
                  </a:cubicBezTo>
                  <a:cubicBezTo>
                    <a:pt x="289" y="1135"/>
                    <a:pt x="293" y="1143"/>
                    <a:pt x="296" y="1152"/>
                  </a:cubicBezTo>
                  <a:cubicBezTo>
                    <a:pt x="298" y="1170"/>
                    <a:pt x="299" y="1177"/>
                    <a:pt x="306" y="1177"/>
                  </a:cubicBezTo>
                  <a:cubicBezTo>
                    <a:pt x="307" y="1177"/>
                    <a:pt x="307" y="1177"/>
                    <a:pt x="308" y="1177"/>
                  </a:cubicBezTo>
                  <a:cubicBezTo>
                    <a:pt x="317" y="1178"/>
                    <a:pt x="317" y="1178"/>
                    <a:pt x="309" y="1181"/>
                  </a:cubicBezTo>
                  <a:cubicBezTo>
                    <a:pt x="300" y="1186"/>
                    <a:pt x="301" y="1188"/>
                    <a:pt x="301" y="1190"/>
                  </a:cubicBezTo>
                  <a:cubicBezTo>
                    <a:pt x="301" y="1193"/>
                    <a:pt x="302" y="1195"/>
                    <a:pt x="293" y="1196"/>
                  </a:cubicBezTo>
                  <a:cubicBezTo>
                    <a:pt x="302" y="1197"/>
                    <a:pt x="302" y="1197"/>
                    <a:pt x="302" y="1199"/>
                  </a:cubicBezTo>
                  <a:cubicBezTo>
                    <a:pt x="294" y="1200"/>
                    <a:pt x="294" y="1203"/>
                    <a:pt x="303" y="1204"/>
                  </a:cubicBezTo>
                  <a:cubicBezTo>
                    <a:pt x="320" y="1204"/>
                    <a:pt x="320" y="1204"/>
                    <a:pt x="303" y="1206"/>
                  </a:cubicBezTo>
                  <a:cubicBezTo>
                    <a:pt x="297" y="1208"/>
                    <a:pt x="290" y="1214"/>
                    <a:pt x="293" y="1214"/>
                  </a:cubicBezTo>
                  <a:cubicBezTo>
                    <a:pt x="293" y="1214"/>
                    <a:pt x="294" y="1213"/>
                    <a:pt x="296" y="1213"/>
                  </a:cubicBezTo>
                  <a:cubicBezTo>
                    <a:pt x="297" y="1212"/>
                    <a:pt x="298" y="1212"/>
                    <a:pt x="299" y="1212"/>
                  </a:cubicBezTo>
                  <a:cubicBezTo>
                    <a:pt x="305" y="1212"/>
                    <a:pt x="307" y="1216"/>
                    <a:pt x="313" y="1216"/>
                  </a:cubicBezTo>
                  <a:cubicBezTo>
                    <a:pt x="315" y="1219"/>
                    <a:pt x="315" y="1222"/>
                    <a:pt x="307" y="1223"/>
                  </a:cubicBezTo>
                  <a:cubicBezTo>
                    <a:pt x="298" y="1226"/>
                    <a:pt x="308" y="1236"/>
                    <a:pt x="317" y="1237"/>
                  </a:cubicBezTo>
                  <a:cubicBezTo>
                    <a:pt x="319" y="1237"/>
                    <a:pt x="320" y="1237"/>
                    <a:pt x="321" y="1237"/>
                  </a:cubicBezTo>
                  <a:cubicBezTo>
                    <a:pt x="326" y="1237"/>
                    <a:pt x="324" y="1239"/>
                    <a:pt x="318" y="1240"/>
                  </a:cubicBezTo>
                  <a:cubicBezTo>
                    <a:pt x="309" y="1242"/>
                    <a:pt x="309" y="1244"/>
                    <a:pt x="310" y="1246"/>
                  </a:cubicBezTo>
                  <a:cubicBezTo>
                    <a:pt x="318" y="1248"/>
                    <a:pt x="310" y="1249"/>
                    <a:pt x="302" y="1250"/>
                  </a:cubicBezTo>
                  <a:cubicBezTo>
                    <a:pt x="293" y="1250"/>
                    <a:pt x="293" y="1252"/>
                    <a:pt x="294" y="1257"/>
                  </a:cubicBezTo>
                  <a:cubicBezTo>
                    <a:pt x="302" y="1258"/>
                    <a:pt x="304" y="1267"/>
                    <a:pt x="306" y="1273"/>
                  </a:cubicBezTo>
                  <a:cubicBezTo>
                    <a:pt x="307" y="1286"/>
                    <a:pt x="316" y="1286"/>
                    <a:pt x="334" y="1288"/>
                  </a:cubicBezTo>
                  <a:lnTo>
                    <a:pt x="350" y="1287"/>
                  </a:lnTo>
                  <a:lnTo>
                    <a:pt x="334" y="1290"/>
                  </a:lnTo>
                  <a:cubicBezTo>
                    <a:pt x="325" y="1291"/>
                    <a:pt x="309" y="1297"/>
                    <a:pt x="309" y="1297"/>
                  </a:cubicBezTo>
                  <a:cubicBezTo>
                    <a:pt x="309" y="1298"/>
                    <a:pt x="310" y="1298"/>
                    <a:pt x="312" y="1298"/>
                  </a:cubicBezTo>
                  <a:cubicBezTo>
                    <a:pt x="316" y="1298"/>
                    <a:pt x="321" y="1297"/>
                    <a:pt x="326" y="1296"/>
                  </a:cubicBezTo>
                  <a:cubicBezTo>
                    <a:pt x="327" y="1296"/>
                    <a:pt x="328" y="1295"/>
                    <a:pt x="329" y="1295"/>
                  </a:cubicBezTo>
                  <a:cubicBezTo>
                    <a:pt x="335" y="1295"/>
                    <a:pt x="334" y="1298"/>
                    <a:pt x="327" y="1304"/>
                  </a:cubicBezTo>
                  <a:cubicBezTo>
                    <a:pt x="319" y="1309"/>
                    <a:pt x="320" y="1311"/>
                    <a:pt x="328" y="1313"/>
                  </a:cubicBezTo>
                  <a:cubicBezTo>
                    <a:pt x="329" y="1315"/>
                    <a:pt x="329" y="1317"/>
                    <a:pt x="321" y="1322"/>
                  </a:cubicBezTo>
                  <a:cubicBezTo>
                    <a:pt x="321" y="1323"/>
                    <a:pt x="321" y="1323"/>
                    <a:pt x="322" y="1323"/>
                  </a:cubicBezTo>
                  <a:cubicBezTo>
                    <a:pt x="324" y="1323"/>
                    <a:pt x="326" y="1323"/>
                    <a:pt x="330" y="1322"/>
                  </a:cubicBezTo>
                  <a:cubicBezTo>
                    <a:pt x="332" y="1321"/>
                    <a:pt x="333" y="1321"/>
                    <a:pt x="334" y="1321"/>
                  </a:cubicBezTo>
                  <a:cubicBezTo>
                    <a:pt x="338" y="1321"/>
                    <a:pt x="337" y="1323"/>
                    <a:pt x="330" y="1327"/>
                  </a:cubicBezTo>
                  <a:cubicBezTo>
                    <a:pt x="316" y="1331"/>
                    <a:pt x="315" y="1338"/>
                    <a:pt x="321" y="1338"/>
                  </a:cubicBezTo>
                  <a:cubicBezTo>
                    <a:pt x="322" y="1338"/>
                    <a:pt x="322" y="1338"/>
                    <a:pt x="324" y="1337"/>
                  </a:cubicBezTo>
                  <a:cubicBezTo>
                    <a:pt x="325" y="1337"/>
                    <a:pt x="326" y="1337"/>
                    <a:pt x="327" y="1337"/>
                  </a:cubicBezTo>
                  <a:cubicBezTo>
                    <a:pt x="332" y="1337"/>
                    <a:pt x="333" y="1339"/>
                    <a:pt x="333" y="1341"/>
                  </a:cubicBezTo>
                  <a:cubicBezTo>
                    <a:pt x="333" y="1343"/>
                    <a:pt x="334" y="1345"/>
                    <a:pt x="343" y="1346"/>
                  </a:cubicBezTo>
                  <a:lnTo>
                    <a:pt x="343" y="1351"/>
                  </a:lnTo>
                  <a:cubicBezTo>
                    <a:pt x="343" y="1352"/>
                    <a:pt x="341" y="1352"/>
                    <a:pt x="339" y="1352"/>
                  </a:cubicBezTo>
                  <a:cubicBezTo>
                    <a:pt x="336" y="1352"/>
                    <a:pt x="334" y="1352"/>
                    <a:pt x="334" y="1351"/>
                  </a:cubicBezTo>
                  <a:lnTo>
                    <a:pt x="326" y="1354"/>
                  </a:lnTo>
                  <a:cubicBezTo>
                    <a:pt x="327" y="1359"/>
                    <a:pt x="327" y="1361"/>
                    <a:pt x="336" y="1362"/>
                  </a:cubicBezTo>
                  <a:cubicBezTo>
                    <a:pt x="342" y="1362"/>
                    <a:pt x="346" y="1361"/>
                    <a:pt x="348" y="1361"/>
                  </a:cubicBezTo>
                  <a:cubicBezTo>
                    <a:pt x="350" y="1361"/>
                    <a:pt x="347" y="1362"/>
                    <a:pt x="336" y="1364"/>
                  </a:cubicBezTo>
                  <a:cubicBezTo>
                    <a:pt x="328" y="1365"/>
                    <a:pt x="320" y="1370"/>
                    <a:pt x="328" y="1371"/>
                  </a:cubicBezTo>
                  <a:cubicBezTo>
                    <a:pt x="330" y="1371"/>
                    <a:pt x="332" y="1371"/>
                    <a:pt x="334" y="1371"/>
                  </a:cubicBezTo>
                  <a:cubicBezTo>
                    <a:pt x="344" y="1371"/>
                    <a:pt x="337" y="1373"/>
                    <a:pt x="329" y="1375"/>
                  </a:cubicBezTo>
                  <a:cubicBezTo>
                    <a:pt x="312" y="1375"/>
                    <a:pt x="312" y="1375"/>
                    <a:pt x="330" y="1382"/>
                  </a:cubicBezTo>
                  <a:cubicBezTo>
                    <a:pt x="331" y="1387"/>
                    <a:pt x="340" y="1394"/>
                    <a:pt x="342" y="1402"/>
                  </a:cubicBezTo>
                  <a:cubicBezTo>
                    <a:pt x="344" y="1411"/>
                    <a:pt x="344" y="1416"/>
                    <a:pt x="336" y="1420"/>
                  </a:cubicBezTo>
                  <a:lnTo>
                    <a:pt x="336" y="1420"/>
                  </a:lnTo>
                  <a:cubicBezTo>
                    <a:pt x="337" y="1420"/>
                    <a:pt x="338" y="1420"/>
                    <a:pt x="339" y="1420"/>
                  </a:cubicBezTo>
                  <a:cubicBezTo>
                    <a:pt x="345" y="1420"/>
                    <a:pt x="345" y="1423"/>
                    <a:pt x="346" y="1428"/>
                  </a:cubicBezTo>
                  <a:cubicBezTo>
                    <a:pt x="338" y="1436"/>
                    <a:pt x="347" y="1439"/>
                    <a:pt x="356" y="1440"/>
                  </a:cubicBezTo>
                  <a:cubicBezTo>
                    <a:pt x="356" y="1438"/>
                    <a:pt x="356" y="1436"/>
                    <a:pt x="356" y="1436"/>
                  </a:cubicBezTo>
                  <a:cubicBezTo>
                    <a:pt x="361" y="1435"/>
                    <a:pt x="365" y="1434"/>
                    <a:pt x="367" y="1434"/>
                  </a:cubicBezTo>
                  <a:cubicBezTo>
                    <a:pt x="372" y="1434"/>
                    <a:pt x="370" y="1437"/>
                    <a:pt x="365" y="1442"/>
                  </a:cubicBezTo>
                  <a:cubicBezTo>
                    <a:pt x="365" y="1444"/>
                    <a:pt x="357" y="1445"/>
                    <a:pt x="348" y="1446"/>
                  </a:cubicBezTo>
                  <a:cubicBezTo>
                    <a:pt x="340" y="1448"/>
                    <a:pt x="333" y="1452"/>
                    <a:pt x="333" y="1454"/>
                  </a:cubicBezTo>
                  <a:cubicBezTo>
                    <a:pt x="333" y="1455"/>
                    <a:pt x="333" y="1457"/>
                    <a:pt x="335" y="1457"/>
                  </a:cubicBezTo>
                  <a:cubicBezTo>
                    <a:pt x="337" y="1457"/>
                    <a:pt x="339" y="1456"/>
                    <a:pt x="342" y="1455"/>
                  </a:cubicBezTo>
                  <a:cubicBezTo>
                    <a:pt x="345" y="1455"/>
                    <a:pt x="347" y="1454"/>
                    <a:pt x="348" y="1454"/>
                  </a:cubicBezTo>
                  <a:cubicBezTo>
                    <a:pt x="350" y="1454"/>
                    <a:pt x="350" y="1455"/>
                    <a:pt x="350" y="1456"/>
                  </a:cubicBezTo>
                  <a:cubicBezTo>
                    <a:pt x="350" y="1458"/>
                    <a:pt x="350" y="1461"/>
                    <a:pt x="359" y="1462"/>
                  </a:cubicBezTo>
                  <a:cubicBezTo>
                    <a:pt x="362" y="1461"/>
                    <a:pt x="364" y="1461"/>
                    <a:pt x="365" y="1461"/>
                  </a:cubicBezTo>
                  <a:cubicBezTo>
                    <a:pt x="368" y="1461"/>
                    <a:pt x="368" y="1463"/>
                    <a:pt x="368" y="1465"/>
                  </a:cubicBezTo>
                  <a:cubicBezTo>
                    <a:pt x="361" y="1469"/>
                    <a:pt x="362" y="1473"/>
                    <a:pt x="362" y="1473"/>
                  </a:cubicBezTo>
                  <a:lnTo>
                    <a:pt x="353" y="1474"/>
                  </a:lnTo>
                  <a:cubicBezTo>
                    <a:pt x="347" y="1475"/>
                    <a:pt x="342" y="1477"/>
                    <a:pt x="337" y="1480"/>
                  </a:cubicBezTo>
                  <a:cubicBezTo>
                    <a:pt x="337" y="1481"/>
                    <a:pt x="339" y="1481"/>
                    <a:pt x="341" y="1481"/>
                  </a:cubicBezTo>
                  <a:cubicBezTo>
                    <a:pt x="343" y="1481"/>
                    <a:pt x="345" y="1481"/>
                    <a:pt x="345" y="1481"/>
                  </a:cubicBezTo>
                  <a:cubicBezTo>
                    <a:pt x="345" y="1481"/>
                    <a:pt x="345" y="1481"/>
                    <a:pt x="345" y="1481"/>
                  </a:cubicBezTo>
                  <a:cubicBezTo>
                    <a:pt x="354" y="1481"/>
                    <a:pt x="363" y="1536"/>
                    <a:pt x="363" y="1543"/>
                  </a:cubicBezTo>
                  <a:cubicBezTo>
                    <a:pt x="358" y="1548"/>
                    <a:pt x="357" y="1553"/>
                    <a:pt x="361" y="1553"/>
                  </a:cubicBezTo>
                  <a:cubicBezTo>
                    <a:pt x="362" y="1553"/>
                    <a:pt x="363" y="1553"/>
                    <a:pt x="365" y="1552"/>
                  </a:cubicBezTo>
                  <a:cubicBezTo>
                    <a:pt x="365" y="1551"/>
                    <a:pt x="366" y="1551"/>
                    <a:pt x="366" y="1551"/>
                  </a:cubicBezTo>
                  <a:cubicBezTo>
                    <a:pt x="373" y="1551"/>
                    <a:pt x="375" y="1563"/>
                    <a:pt x="377" y="1576"/>
                  </a:cubicBezTo>
                  <a:cubicBezTo>
                    <a:pt x="380" y="1592"/>
                    <a:pt x="382" y="1603"/>
                    <a:pt x="389" y="1603"/>
                  </a:cubicBezTo>
                  <a:cubicBezTo>
                    <a:pt x="389" y="1603"/>
                    <a:pt x="389" y="1603"/>
                    <a:pt x="390" y="1603"/>
                  </a:cubicBezTo>
                  <a:cubicBezTo>
                    <a:pt x="390" y="1603"/>
                    <a:pt x="390" y="1605"/>
                    <a:pt x="391" y="1610"/>
                  </a:cubicBezTo>
                  <a:cubicBezTo>
                    <a:pt x="392" y="1614"/>
                    <a:pt x="401" y="1618"/>
                    <a:pt x="401" y="1620"/>
                  </a:cubicBezTo>
                  <a:cubicBezTo>
                    <a:pt x="408" y="1621"/>
                    <a:pt x="410" y="1623"/>
                    <a:pt x="405" y="1623"/>
                  </a:cubicBezTo>
                  <a:cubicBezTo>
                    <a:pt x="404" y="1623"/>
                    <a:pt x="403" y="1622"/>
                    <a:pt x="401" y="1622"/>
                  </a:cubicBezTo>
                  <a:cubicBezTo>
                    <a:pt x="393" y="1624"/>
                    <a:pt x="384" y="1626"/>
                    <a:pt x="385" y="1628"/>
                  </a:cubicBezTo>
                  <a:cubicBezTo>
                    <a:pt x="385" y="1630"/>
                    <a:pt x="388" y="1631"/>
                    <a:pt x="392" y="1631"/>
                  </a:cubicBezTo>
                  <a:cubicBezTo>
                    <a:pt x="395" y="1631"/>
                    <a:pt x="399" y="1631"/>
                    <a:pt x="402" y="1630"/>
                  </a:cubicBezTo>
                  <a:cubicBezTo>
                    <a:pt x="405" y="1629"/>
                    <a:pt x="407" y="1629"/>
                    <a:pt x="408" y="1629"/>
                  </a:cubicBezTo>
                  <a:cubicBezTo>
                    <a:pt x="411" y="1629"/>
                    <a:pt x="411" y="1630"/>
                    <a:pt x="411" y="1630"/>
                  </a:cubicBezTo>
                  <a:cubicBezTo>
                    <a:pt x="411" y="1632"/>
                    <a:pt x="411" y="1632"/>
                    <a:pt x="403" y="1635"/>
                  </a:cubicBezTo>
                  <a:lnTo>
                    <a:pt x="386" y="1637"/>
                  </a:lnTo>
                  <a:lnTo>
                    <a:pt x="386" y="1639"/>
                  </a:lnTo>
                  <a:cubicBezTo>
                    <a:pt x="388" y="1639"/>
                    <a:pt x="390" y="1639"/>
                    <a:pt x="391" y="1639"/>
                  </a:cubicBezTo>
                  <a:cubicBezTo>
                    <a:pt x="395" y="1639"/>
                    <a:pt x="395" y="1640"/>
                    <a:pt x="395" y="1640"/>
                  </a:cubicBezTo>
                  <a:cubicBezTo>
                    <a:pt x="395" y="1642"/>
                    <a:pt x="395" y="1642"/>
                    <a:pt x="379" y="1646"/>
                  </a:cubicBezTo>
                  <a:cubicBezTo>
                    <a:pt x="365" y="1649"/>
                    <a:pt x="363" y="1651"/>
                    <a:pt x="372" y="1651"/>
                  </a:cubicBezTo>
                  <a:cubicBezTo>
                    <a:pt x="374" y="1651"/>
                    <a:pt x="377" y="1650"/>
                    <a:pt x="380" y="1650"/>
                  </a:cubicBezTo>
                  <a:lnTo>
                    <a:pt x="389" y="1654"/>
                  </a:lnTo>
                  <a:cubicBezTo>
                    <a:pt x="372" y="1659"/>
                    <a:pt x="390" y="1660"/>
                    <a:pt x="399" y="1661"/>
                  </a:cubicBezTo>
                  <a:cubicBezTo>
                    <a:pt x="385" y="1666"/>
                    <a:pt x="383" y="1668"/>
                    <a:pt x="393" y="1668"/>
                  </a:cubicBezTo>
                  <a:cubicBezTo>
                    <a:pt x="395" y="1668"/>
                    <a:pt x="397" y="1668"/>
                    <a:pt x="400" y="1668"/>
                  </a:cubicBezTo>
                  <a:cubicBezTo>
                    <a:pt x="401" y="1668"/>
                    <a:pt x="402" y="1668"/>
                    <a:pt x="403" y="1668"/>
                  </a:cubicBezTo>
                  <a:cubicBezTo>
                    <a:pt x="408" y="1668"/>
                    <a:pt x="407" y="1670"/>
                    <a:pt x="400" y="1673"/>
                  </a:cubicBezTo>
                  <a:cubicBezTo>
                    <a:pt x="392" y="1677"/>
                    <a:pt x="393" y="1679"/>
                    <a:pt x="393" y="1684"/>
                  </a:cubicBezTo>
                  <a:cubicBezTo>
                    <a:pt x="402" y="1685"/>
                    <a:pt x="404" y="1702"/>
                    <a:pt x="408" y="1720"/>
                  </a:cubicBezTo>
                  <a:cubicBezTo>
                    <a:pt x="411" y="1740"/>
                    <a:pt x="412" y="1754"/>
                    <a:pt x="419" y="1754"/>
                  </a:cubicBezTo>
                  <a:cubicBezTo>
                    <a:pt x="420" y="1754"/>
                    <a:pt x="421" y="1754"/>
                    <a:pt x="421" y="1753"/>
                  </a:cubicBezTo>
                  <a:lnTo>
                    <a:pt x="421" y="1753"/>
                  </a:lnTo>
                  <a:cubicBezTo>
                    <a:pt x="421" y="1756"/>
                    <a:pt x="421" y="1756"/>
                    <a:pt x="413" y="1760"/>
                  </a:cubicBezTo>
                  <a:cubicBezTo>
                    <a:pt x="405" y="1761"/>
                    <a:pt x="405" y="1764"/>
                    <a:pt x="422" y="1764"/>
                  </a:cubicBezTo>
                  <a:cubicBezTo>
                    <a:pt x="426" y="1764"/>
                    <a:pt x="429" y="1763"/>
                    <a:pt x="431" y="1763"/>
                  </a:cubicBezTo>
                  <a:cubicBezTo>
                    <a:pt x="434" y="1763"/>
                    <a:pt x="433" y="1764"/>
                    <a:pt x="423" y="1766"/>
                  </a:cubicBezTo>
                  <a:cubicBezTo>
                    <a:pt x="414" y="1767"/>
                    <a:pt x="416" y="1771"/>
                    <a:pt x="417" y="1782"/>
                  </a:cubicBezTo>
                  <a:cubicBezTo>
                    <a:pt x="418" y="1788"/>
                    <a:pt x="419" y="1796"/>
                    <a:pt x="426" y="1796"/>
                  </a:cubicBezTo>
                  <a:cubicBezTo>
                    <a:pt x="427" y="1796"/>
                    <a:pt x="427" y="1796"/>
                    <a:pt x="428" y="1796"/>
                  </a:cubicBezTo>
                  <a:cubicBezTo>
                    <a:pt x="434" y="1798"/>
                    <a:pt x="436" y="1799"/>
                    <a:pt x="434" y="1799"/>
                  </a:cubicBezTo>
                  <a:cubicBezTo>
                    <a:pt x="433" y="1799"/>
                    <a:pt x="431" y="1799"/>
                    <a:pt x="428" y="1798"/>
                  </a:cubicBezTo>
                  <a:cubicBezTo>
                    <a:pt x="411" y="1799"/>
                    <a:pt x="404" y="1812"/>
                    <a:pt x="422" y="1816"/>
                  </a:cubicBezTo>
                  <a:cubicBezTo>
                    <a:pt x="422" y="1819"/>
                    <a:pt x="422" y="1821"/>
                    <a:pt x="414" y="1822"/>
                  </a:cubicBezTo>
                  <a:cubicBezTo>
                    <a:pt x="414" y="1825"/>
                    <a:pt x="416" y="1827"/>
                    <a:pt x="425" y="1833"/>
                  </a:cubicBezTo>
                  <a:cubicBezTo>
                    <a:pt x="425" y="1835"/>
                    <a:pt x="427" y="1844"/>
                    <a:pt x="427" y="1849"/>
                  </a:cubicBezTo>
                  <a:cubicBezTo>
                    <a:pt x="428" y="1853"/>
                    <a:pt x="437" y="1857"/>
                    <a:pt x="437" y="1857"/>
                  </a:cubicBezTo>
                  <a:cubicBezTo>
                    <a:pt x="437" y="1858"/>
                    <a:pt x="437" y="1860"/>
                    <a:pt x="437" y="1860"/>
                  </a:cubicBezTo>
                  <a:cubicBezTo>
                    <a:pt x="437" y="1860"/>
                    <a:pt x="437" y="1860"/>
                    <a:pt x="437" y="1859"/>
                  </a:cubicBezTo>
                  <a:cubicBezTo>
                    <a:pt x="429" y="1861"/>
                    <a:pt x="430" y="1872"/>
                    <a:pt x="433" y="1889"/>
                  </a:cubicBezTo>
                  <a:cubicBezTo>
                    <a:pt x="436" y="1905"/>
                    <a:pt x="438" y="1919"/>
                    <a:pt x="430" y="1923"/>
                  </a:cubicBezTo>
                  <a:cubicBezTo>
                    <a:pt x="430" y="1923"/>
                    <a:pt x="430" y="1925"/>
                    <a:pt x="439" y="1926"/>
                  </a:cubicBezTo>
                  <a:cubicBezTo>
                    <a:pt x="456" y="1926"/>
                    <a:pt x="456" y="1928"/>
                    <a:pt x="448" y="1932"/>
                  </a:cubicBezTo>
                  <a:cubicBezTo>
                    <a:pt x="433" y="1937"/>
                    <a:pt x="433" y="1946"/>
                    <a:pt x="449" y="1946"/>
                  </a:cubicBezTo>
                  <a:lnTo>
                    <a:pt x="449" y="1946"/>
                  </a:lnTo>
                  <a:cubicBezTo>
                    <a:pt x="447" y="1947"/>
                    <a:pt x="445" y="1947"/>
                    <a:pt x="442" y="1948"/>
                  </a:cubicBezTo>
                  <a:cubicBezTo>
                    <a:pt x="427" y="1953"/>
                    <a:pt x="433" y="1958"/>
                    <a:pt x="448" y="1958"/>
                  </a:cubicBezTo>
                  <a:cubicBezTo>
                    <a:pt x="450" y="1958"/>
                    <a:pt x="451" y="1958"/>
                    <a:pt x="453" y="1958"/>
                  </a:cubicBezTo>
                  <a:lnTo>
                    <a:pt x="453" y="1958"/>
                  </a:lnTo>
                  <a:cubicBezTo>
                    <a:pt x="444" y="1962"/>
                    <a:pt x="436" y="1965"/>
                    <a:pt x="445" y="1967"/>
                  </a:cubicBezTo>
                  <a:cubicBezTo>
                    <a:pt x="445" y="1969"/>
                    <a:pt x="445" y="1969"/>
                    <a:pt x="428" y="1971"/>
                  </a:cubicBezTo>
                  <a:cubicBezTo>
                    <a:pt x="420" y="1973"/>
                    <a:pt x="411" y="1974"/>
                    <a:pt x="412" y="1977"/>
                  </a:cubicBezTo>
                  <a:cubicBezTo>
                    <a:pt x="412" y="1978"/>
                    <a:pt x="414" y="1978"/>
                    <a:pt x="416" y="1978"/>
                  </a:cubicBezTo>
                  <a:cubicBezTo>
                    <a:pt x="420" y="1978"/>
                    <a:pt x="424" y="1977"/>
                    <a:pt x="429" y="1977"/>
                  </a:cubicBezTo>
                  <a:cubicBezTo>
                    <a:pt x="429" y="1977"/>
                    <a:pt x="429" y="1979"/>
                    <a:pt x="430" y="1981"/>
                  </a:cubicBezTo>
                  <a:cubicBezTo>
                    <a:pt x="430" y="1981"/>
                    <a:pt x="430" y="1983"/>
                    <a:pt x="435" y="1983"/>
                  </a:cubicBezTo>
                  <a:cubicBezTo>
                    <a:pt x="436" y="1983"/>
                    <a:pt x="437" y="1983"/>
                    <a:pt x="439" y="1982"/>
                  </a:cubicBezTo>
                  <a:cubicBezTo>
                    <a:pt x="441" y="1982"/>
                    <a:pt x="443" y="1981"/>
                    <a:pt x="444" y="1981"/>
                  </a:cubicBezTo>
                  <a:cubicBezTo>
                    <a:pt x="447" y="1981"/>
                    <a:pt x="447" y="1983"/>
                    <a:pt x="448" y="1985"/>
                  </a:cubicBezTo>
                  <a:cubicBezTo>
                    <a:pt x="444" y="1986"/>
                    <a:pt x="444" y="1987"/>
                    <a:pt x="446" y="1987"/>
                  </a:cubicBezTo>
                  <a:cubicBezTo>
                    <a:pt x="448" y="1987"/>
                    <a:pt x="452" y="1986"/>
                    <a:pt x="456" y="1983"/>
                  </a:cubicBezTo>
                  <a:cubicBezTo>
                    <a:pt x="461" y="1983"/>
                    <a:pt x="466" y="1982"/>
                    <a:pt x="470" y="1982"/>
                  </a:cubicBezTo>
                  <a:cubicBezTo>
                    <a:pt x="472" y="1982"/>
                    <a:pt x="473" y="1982"/>
                    <a:pt x="473" y="1983"/>
                  </a:cubicBezTo>
                  <a:lnTo>
                    <a:pt x="490" y="1980"/>
                  </a:lnTo>
                  <a:cubicBezTo>
                    <a:pt x="502" y="1979"/>
                    <a:pt x="513" y="1976"/>
                    <a:pt x="523" y="1969"/>
                  </a:cubicBezTo>
                  <a:cubicBezTo>
                    <a:pt x="529" y="1960"/>
                    <a:pt x="535" y="1952"/>
                    <a:pt x="526" y="1952"/>
                  </a:cubicBezTo>
                  <a:cubicBezTo>
                    <a:pt x="524" y="1952"/>
                    <a:pt x="522" y="1953"/>
                    <a:pt x="520" y="1953"/>
                  </a:cubicBezTo>
                  <a:cubicBezTo>
                    <a:pt x="520" y="1953"/>
                    <a:pt x="512" y="1952"/>
                    <a:pt x="511" y="1950"/>
                  </a:cubicBezTo>
                  <a:cubicBezTo>
                    <a:pt x="511" y="1948"/>
                    <a:pt x="519" y="1943"/>
                    <a:pt x="519" y="1943"/>
                  </a:cubicBezTo>
                  <a:cubicBezTo>
                    <a:pt x="528" y="1942"/>
                    <a:pt x="525" y="1933"/>
                    <a:pt x="524" y="1921"/>
                  </a:cubicBezTo>
                  <a:cubicBezTo>
                    <a:pt x="522" y="1907"/>
                    <a:pt x="521" y="1900"/>
                    <a:pt x="529" y="1896"/>
                  </a:cubicBezTo>
                  <a:cubicBezTo>
                    <a:pt x="537" y="1893"/>
                    <a:pt x="537" y="1890"/>
                    <a:pt x="537" y="1890"/>
                  </a:cubicBezTo>
                  <a:lnTo>
                    <a:pt x="537" y="1890"/>
                  </a:lnTo>
                  <a:cubicBezTo>
                    <a:pt x="536" y="1890"/>
                    <a:pt x="536" y="1890"/>
                    <a:pt x="536" y="1890"/>
                  </a:cubicBezTo>
                  <a:cubicBezTo>
                    <a:pt x="528" y="1890"/>
                    <a:pt x="526" y="1876"/>
                    <a:pt x="523" y="1861"/>
                  </a:cubicBezTo>
                  <a:cubicBezTo>
                    <a:pt x="521" y="1845"/>
                    <a:pt x="519" y="1830"/>
                    <a:pt x="511" y="1830"/>
                  </a:cubicBezTo>
                  <a:cubicBezTo>
                    <a:pt x="511" y="1830"/>
                    <a:pt x="510" y="1830"/>
                    <a:pt x="510" y="1830"/>
                  </a:cubicBezTo>
                  <a:cubicBezTo>
                    <a:pt x="510" y="1827"/>
                    <a:pt x="510" y="1825"/>
                    <a:pt x="510" y="1825"/>
                  </a:cubicBezTo>
                  <a:cubicBezTo>
                    <a:pt x="518" y="1823"/>
                    <a:pt x="518" y="1819"/>
                    <a:pt x="517" y="1814"/>
                  </a:cubicBezTo>
                  <a:cubicBezTo>
                    <a:pt x="508" y="1811"/>
                    <a:pt x="506" y="1806"/>
                    <a:pt x="506" y="1806"/>
                  </a:cubicBezTo>
                  <a:cubicBezTo>
                    <a:pt x="515" y="1805"/>
                    <a:pt x="514" y="1802"/>
                    <a:pt x="514" y="1797"/>
                  </a:cubicBezTo>
                  <a:cubicBezTo>
                    <a:pt x="513" y="1793"/>
                    <a:pt x="513" y="1791"/>
                    <a:pt x="508" y="1791"/>
                  </a:cubicBezTo>
                  <a:cubicBezTo>
                    <a:pt x="507" y="1791"/>
                    <a:pt x="506" y="1791"/>
                    <a:pt x="504" y="1792"/>
                  </a:cubicBezTo>
                  <a:cubicBezTo>
                    <a:pt x="503" y="1783"/>
                    <a:pt x="504" y="1773"/>
                    <a:pt x="509" y="1765"/>
                  </a:cubicBezTo>
                  <a:cubicBezTo>
                    <a:pt x="517" y="1761"/>
                    <a:pt x="509" y="1760"/>
                    <a:pt x="500" y="1759"/>
                  </a:cubicBezTo>
                  <a:cubicBezTo>
                    <a:pt x="496" y="1759"/>
                    <a:pt x="493" y="1760"/>
                    <a:pt x="491" y="1760"/>
                  </a:cubicBezTo>
                  <a:cubicBezTo>
                    <a:pt x="486" y="1760"/>
                    <a:pt x="482" y="1759"/>
                    <a:pt x="482" y="1757"/>
                  </a:cubicBezTo>
                  <a:lnTo>
                    <a:pt x="499" y="1755"/>
                  </a:lnTo>
                  <a:cubicBezTo>
                    <a:pt x="501" y="1755"/>
                    <a:pt x="503" y="1755"/>
                    <a:pt x="505" y="1755"/>
                  </a:cubicBezTo>
                  <a:cubicBezTo>
                    <a:pt x="507" y="1755"/>
                    <a:pt x="507" y="1754"/>
                    <a:pt x="506" y="1750"/>
                  </a:cubicBezTo>
                  <a:lnTo>
                    <a:pt x="506" y="1746"/>
                  </a:lnTo>
                  <a:cubicBezTo>
                    <a:pt x="506" y="1746"/>
                    <a:pt x="505" y="1746"/>
                    <a:pt x="504" y="1746"/>
                  </a:cubicBezTo>
                  <a:cubicBezTo>
                    <a:pt x="497" y="1746"/>
                    <a:pt x="496" y="1734"/>
                    <a:pt x="494" y="1719"/>
                  </a:cubicBezTo>
                  <a:cubicBezTo>
                    <a:pt x="491" y="1701"/>
                    <a:pt x="490" y="1693"/>
                    <a:pt x="483" y="1693"/>
                  </a:cubicBezTo>
                  <a:cubicBezTo>
                    <a:pt x="482" y="1693"/>
                    <a:pt x="482" y="1693"/>
                    <a:pt x="481" y="1693"/>
                  </a:cubicBezTo>
                  <a:cubicBezTo>
                    <a:pt x="479" y="1693"/>
                    <a:pt x="478" y="1693"/>
                    <a:pt x="478" y="1693"/>
                  </a:cubicBezTo>
                  <a:cubicBezTo>
                    <a:pt x="473" y="1693"/>
                    <a:pt x="474" y="1690"/>
                    <a:pt x="479" y="1683"/>
                  </a:cubicBezTo>
                  <a:cubicBezTo>
                    <a:pt x="503" y="1665"/>
                    <a:pt x="503" y="1665"/>
                    <a:pt x="494" y="1664"/>
                  </a:cubicBezTo>
                  <a:lnTo>
                    <a:pt x="494" y="1664"/>
                  </a:lnTo>
                  <a:cubicBezTo>
                    <a:pt x="494" y="1666"/>
                    <a:pt x="486" y="1667"/>
                    <a:pt x="477" y="1669"/>
                  </a:cubicBezTo>
                  <a:cubicBezTo>
                    <a:pt x="473" y="1670"/>
                    <a:pt x="469" y="1670"/>
                    <a:pt x="467" y="1670"/>
                  </a:cubicBezTo>
                  <a:cubicBezTo>
                    <a:pt x="462" y="1670"/>
                    <a:pt x="465" y="1668"/>
                    <a:pt x="477" y="1665"/>
                  </a:cubicBezTo>
                  <a:cubicBezTo>
                    <a:pt x="494" y="1662"/>
                    <a:pt x="480" y="1629"/>
                    <a:pt x="463" y="1629"/>
                  </a:cubicBezTo>
                  <a:cubicBezTo>
                    <a:pt x="463" y="1629"/>
                    <a:pt x="463" y="1629"/>
                    <a:pt x="463" y="1629"/>
                  </a:cubicBezTo>
                  <a:lnTo>
                    <a:pt x="472" y="1627"/>
                  </a:lnTo>
                  <a:cubicBezTo>
                    <a:pt x="479" y="1626"/>
                    <a:pt x="479" y="1623"/>
                    <a:pt x="477" y="1613"/>
                  </a:cubicBezTo>
                  <a:cubicBezTo>
                    <a:pt x="477" y="1609"/>
                    <a:pt x="476" y="1607"/>
                    <a:pt x="476" y="1607"/>
                  </a:cubicBezTo>
                  <a:cubicBezTo>
                    <a:pt x="474" y="1607"/>
                    <a:pt x="473" y="1607"/>
                    <a:pt x="472" y="1607"/>
                  </a:cubicBezTo>
                  <a:cubicBezTo>
                    <a:pt x="461" y="1607"/>
                    <a:pt x="467" y="1594"/>
                    <a:pt x="475" y="1593"/>
                  </a:cubicBezTo>
                  <a:cubicBezTo>
                    <a:pt x="483" y="1589"/>
                    <a:pt x="483" y="1589"/>
                    <a:pt x="482" y="1584"/>
                  </a:cubicBezTo>
                  <a:cubicBezTo>
                    <a:pt x="464" y="1580"/>
                    <a:pt x="471" y="1567"/>
                    <a:pt x="479" y="1565"/>
                  </a:cubicBezTo>
                  <a:cubicBezTo>
                    <a:pt x="479" y="1565"/>
                    <a:pt x="478" y="1563"/>
                    <a:pt x="478" y="1561"/>
                  </a:cubicBezTo>
                  <a:cubicBezTo>
                    <a:pt x="469" y="1559"/>
                    <a:pt x="468" y="1555"/>
                    <a:pt x="468" y="1553"/>
                  </a:cubicBezTo>
                  <a:cubicBezTo>
                    <a:pt x="467" y="1548"/>
                    <a:pt x="467" y="1546"/>
                    <a:pt x="465" y="1546"/>
                  </a:cubicBezTo>
                  <a:cubicBezTo>
                    <a:pt x="463" y="1546"/>
                    <a:pt x="462" y="1546"/>
                    <a:pt x="459" y="1547"/>
                  </a:cubicBezTo>
                  <a:cubicBezTo>
                    <a:pt x="454" y="1548"/>
                    <a:pt x="449" y="1549"/>
                    <a:pt x="445" y="1549"/>
                  </a:cubicBezTo>
                  <a:cubicBezTo>
                    <a:pt x="443" y="1549"/>
                    <a:pt x="442" y="1549"/>
                    <a:pt x="441" y="1548"/>
                  </a:cubicBezTo>
                  <a:lnTo>
                    <a:pt x="450" y="1546"/>
                  </a:lnTo>
                  <a:cubicBezTo>
                    <a:pt x="458" y="1545"/>
                    <a:pt x="457" y="1538"/>
                    <a:pt x="456" y="1528"/>
                  </a:cubicBezTo>
                  <a:cubicBezTo>
                    <a:pt x="455" y="1517"/>
                    <a:pt x="454" y="1512"/>
                    <a:pt x="462" y="1508"/>
                  </a:cubicBezTo>
                  <a:lnTo>
                    <a:pt x="453" y="1508"/>
                  </a:lnTo>
                  <a:cubicBezTo>
                    <a:pt x="445" y="1507"/>
                    <a:pt x="444" y="1504"/>
                    <a:pt x="453" y="1503"/>
                  </a:cubicBezTo>
                  <a:cubicBezTo>
                    <a:pt x="460" y="1499"/>
                    <a:pt x="459" y="1490"/>
                    <a:pt x="449" y="1486"/>
                  </a:cubicBezTo>
                  <a:lnTo>
                    <a:pt x="449" y="1482"/>
                  </a:lnTo>
                  <a:cubicBezTo>
                    <a:pt x="465" y="1476"/>
                    <a:pt x="465" y="1470"/>
                    <a:pt x="447" y="1470"/>
                  </a:cubicBezTo>
                  <a:cubicBezTo>
                    <a:pt x="456" y="1469"/>
                    <a:pt x="455" y="1466"/>
                    <a:pt x="455" y="1464"/>
                  </a:cubicBezTo>
                  <a:cubicBezTo>
                    <a:pt x="446" y="1461"/>
                    <a:pt x="445" y="1451"/>
                    <a:pt x="453" y="1449"/>
                  </a:cubicBezTo>
                  <a:lnTo>
                    <a:pt x="453" y="1447"/>
                  </a:lnTo>
                  <a:cubicBezTo>
                    <a:pt x="444" y="1446"/>
                    <a:pt x="444" y="1444"/>
                    <a:pt x="442" y="1442"/>
                  </a:cubicBezTo>
                  <a:cubicBezTo>
                    <a:pt x="442" y="1439"/>
                    <a:pt x="442" y="1437"/>
                    <a:pt x="433" y="1436"/>
                  </a:cubicBezTo>
                  <a:cubicBezTo>
                    <a:pt x="425" y="1435"/>
                    <a:pt x="425" y="1433"/>
                    <a:pt x="425" y="1433"/>
                  </a:cubicBezTo>
                  <a:cubicBezTo>
                    <a:pt x="425" y="1432"/>
                    <a:pt x="426" y="1431"/>
                    <a:pt x="428" y="1431"/>
                  </a:cubicBezTo>
                  <a:cubicBezTo>
                    <a:pt x="431" y="1431"/>
                    <a:pt x="436" y="1432"/>
                    <a:pt x="441" y="1433"/>
                  </a:cubicBezTo>
                  <a:cubicBezTo>
                    <a:pt x="443" y="1433"/>
                    <a:pt x="444" y="1433"/>
                    <a:pt x="445" y="1433"/>
                  </a:cubicBezTo>
                  <a:cubicBezTo>
                    <a:pt x="449" y="1433"/>
                    <a:pt x="446" y="1428"/>
                    <a:pt x="431" y="1425"/>
                  </a:cubicBezTo>
                  <a:cubicBezTo>
                    <a:pt x="421" y="1422"/>
                    <a:pt x="416" y="1421"/>
                    <a:pt x="418" y="1421"/>
                  </a:cubicBezTo>
                  <a:cubicBezTo>
                    <a:pt x="419" y="1421"/>
                    <a:pt x="424" y="1422"/>
                    <a:pt x="431" y="1423"/>
                  </a:cubicBezTo>
                  <a:cubicBezTo>
                    <a:pt x="435" y="1423"/>
                    <a:pt x="438" y="1423"/>
                    <a:pt x="441" y="1423"/>
                  </a:cubicBezTo>
                  <a:cubicBezTo>
                    <a:pt x="445" y="1423"/>
                    <a:pt x="446" y="1422"/>
                    <a:pt x="440" y="1420"/>
                  </a:cubicBezTo>
                  <a:cubicBezTo>
                    <a:pt x="440" y="1420"/>
                    <a:pt x="439" y="1417"/>
                    <a:pt x="433" y="1417"/>
                  </a:cubicBezTo>
                  <a:cubicBezTo>
                    <a:pt x="432" y="1417"/>
                    <a:pt x="431" y="1417"/>
                    <a:pt x="430" y="1417"/>
                  </a:cubicBezTo>
                  <a:cubicBezTo>
                    <a:pt x="430" y="1415"/>
                    <a:pt x="430" y="1412"/>
                    <a:pt x="430" y="1410"/>
                  </a:cubicBezTo>
                  <a:cubicBezTo>
                    <a:pt x="437" y="1405"/>
                    <a:pt x="437" y="1402"/>
                    <a:pt x="437" y="1400"/>
                  </a:cubicBezTo>
                  <a:cubicBezTo>
                    <a:pt x="428" y="1399"/>
                    <a:pt x="428" y="1399"/>
                    <a:pt x="436" y="1394"/>
                  </a:cubicBezTo>
                  <a:cubicBezTo>
                    <a:pt x="441" y="1394"/>
                    <a:pt x="443" y="1393"/>
                    <a:pt x="440" y="1393"/>
                  </a:cubicBezTo>
                  <a:cubicBezTo>
                    <a:pt x="438" y="1393"/>
                    <a:pt x="433" y="1393"/>
                    <a:pt x="427" y="1394"/>
                  </a:cubicBezTo>
                  <a:cubicBezTo>
                    <a:pt x="419" y="1393"/>
                    <a:pt x="418" y="1391"/>
                    <a:pt x="426" y="1387"/>
                  </a:cubicBezTo>
                  <a:cubicBezTo>
                    <a:pt x="439" y="1385"/>
                    <a:pt x="442" y="1383"/>
                    <a:pt x="438" y="1383"/>
                  </a:cubicBezTo>
                  <a:cubicBezTo>
                    <a:pt x="437" y="1383"/>
                    <a:pt x="436" y="1383"/>
                    <a:pt x="435" y="1383"/>
                  </a:cubicBezTo>
                  <a:cubicBezTo>
                    <a:pt x="426" y="1382"/>
                    <a:pt x="425" y="1380"/>
                    <a:pt x="425" y="1380"/>
                  </a:cubicBezTo>
                  <a:cubicBezTo>
                    <a:pt x="433" y="1379"/>
                    <a:pt x="430" y="1357"/>
                    <a:pt x="427" y="1336"/>
                  </a:cubicBezTo>
                  <a:cubicBezTo>
                    <a:pt x="427" y="1335"/>
                    <a:pt x="423" y="1334"/>
                    <a:pt x="419" y="1334"/>
                  </a:cubicBezTo>
                  <a:cubicBezTo>
                    <a:pt x="416" y="1334"/>
                    <a:pt x="413" y="1334"/>
                    <a:pt x="410" y="1335"/>
                  </a:cubicBezTo>
                  <a:cubicBezTo>
                    <a:pt x="404" y="1336"/>
                    <a:pt x="401" y="1336"/>
                    <a:pt x="400" y="1336"/>
                  </a:cubicBezTo>
                  <a:cubicBezTo>
                    <a:pt x="399" y="1336"/>
                    <a:pt x="404" y="1335"/>
                    <a:pt x="409" y="1333"/>
                  </a:cubicBezTo>
                  <a:cubicBezTo>
                    <a:pt x="425" y="1328"/>
                    <a:pt x="431" y="1324"/>
                    <a:pt x="425" y="1324"/>
                  </a:cubicBezTo>
                  <a:cubicBezTo>
                    <a:pt x="423" y="1324"/>
                    <a:pt x="417" y="1325"/>
                    <a:pt x="409" y="1327"/>
                  </a:cubicBezTo>
                  <a:cubicBezTo>
                    <a:pt x="401" y="1330"/>
                    <a:pt x="397" y="1331"/>
                    <a:pt x="396" y="1331"/>
                  </a:cubicBezTo>
                  <a:cubicBezTo>
                    <a:pt x="395" y="1331"/>
                    <a:pt x="399" y="1329"/>
                    <a:pt x="408" y="1325"/>
                  </a:cubicBezTo>
                  <a:cubicBezTo>
                    <a:pt x="416" y="1322"/>
                    <a:pt x="416" y="1322"/>
                    <a:pt x="408" y="1320"/>
                  </a:cubicBezTo>
                  <a:cubicBezTo>
                    <a:pt x="406" y="1321"/>
                    <a:pt x="405" y="1321"/>
                    <a:pt x="404" y="1321"/>
                  </a:cubicBezTo>
                  <a:cubicBezTo>
                    <a:pt x="399" y="1321"/>
                    <a:pt x="400" y="1319"/>
                    <a:pt x="407" y="1318"/>
                  </a:cubicBezTo>
                  <a:cubicBezTo>
                    <a:pt x="415" y="1315"/>
                    <a:pt x="422" y="1311"/>
                    <a:pt x="417" y="1311"/>
                  </a:cubicBezTo>
                  <a:cubicBezTo>
                    <a:pt x="416" y="1311"/>
                    <a:pt x="415" y="1311"/>
                    <a:pt x="414" y="1311"/>
                  </a:cubicBezTo>
                  <a:cubicBezTo>
                    <a:pt x="414" y="1311"/>
                    <a:pt x="414" y="1309"/>
                    <a:pt x="422" y="1306"/>
                  </a:cubicBezTo>
                  <a:cubicBezTo>
                    <a:pt x="430" y="1303"/>
                    <a:pt x="421" y="1301"/>
                    <a:pt x="413" y="1300"/>
                  </a:cubicBezTo>
                  <a:cubicBezTo>
                    <a:pt x="395" y="1296"/>
                    <a:pt x="394" y="1294"/>
                    <a:pt x="412" y="1294"/>
                  </a:cubicBezTo>
                  <a:cubicBezTo>
                    <a:pt x="428" y="1292"/>
                    <a:pt x="420" y="1283"/>
                    <a:pt x="405" y="1283"/>
                  </a:cubicBezTo>
                  <a:cubicBezTo>
                    <a:pt x="404" y="1283"/>
                    <a:pt x="403" y="1283"/>
                    <a:pt x="402" y="1283"/>
                  </a:cubicBezTo>
                  <a:cubicBezTo>
                    <a:pt x="384" y="1283"/>
                    <a:pt x="384" y="1283"/>
                    <a:pt x="393" y="1282"/>
                  </a:cubicBezTo>
                  <a:cubicBezTo>
                    <a:pt x="401" y="1281"/>
                    <a:pt x="401" y="1278"/>
                    <a:pt x="401" y="1278"/>
                  </a:cubicBezTo>
                  <a:cubicBezTo>
                    <a:pt x="401" y="1276"/>
                    <a:pt x="400" y="1273"/>
                    <a:pt x="409" y="1272"/>
                  </a:cubicBezTo>
                  <a:cubicBezTo>
                    <a:pt x="409" y="1272"/>
                    <a:pt x="408" y="1270"/>
                    <a:pt x="399" y="1267"/>
                  </a:cubicBezTo>
                  <a:cubicBezTo>
                    <a:pt x="382" y="1264"/>
                    <a:pt x="389" y="1257"/>
                    <a:pt x="405" y="1251"/>
                  </a:cubicBezTo>
                  <a:lnTo>
                    <a:pt x="396" y="1248"/>
                  </a:lnTo>
                  <a:cubicBezTo>
                    <a:pt x="392" y="1248"/>
                    <a:pt x="389" y="1248"/>
                    <a:pt x="386" y="1248"/>
                  </a:cubicBezTo>
                  <a:cubicBezTo>
                    <a:pt x="377" y="1248"/>
                    <a:pt x="375" y="1247"/>
                    <a:pt x="387" y="1244"/>
                  </a:cubicBezTo>
                  <a:lnTo>
                    <a:pt x="395" y="1243"/>
                  </a:lnTo>
                  <a:lnTo>
                    <a:pt x="395" y="1243"/>
                  </a:lnTo>
                  <a:cubicBezTo>
                    <a:pt x="395" y="1243"/>
                    <a:pt x="394" y="1243"/>
                    <a:pt x="393" y="1243"/>
                  </a:cubicBezTo>
                  <a:cubicBezTo>
                    <a:pt x="379" y="1243"/>
                    <a:pt x="386" y="1233"/>
                    <a:pt x="402" y="1230"/>
                  </a:cubicBezTo>
                  <a:cubicBezTo>
                    <a:pt x="411" y="1228"/>
                    <a:pt x="411" y="1228"/>
                    <a:pt x="410" y="1226"/>
                  </a:cubicBezTo>
                  <a:lnTo>
                    <a:pt x="410" y="1226"/>
                  </a:lnTo>
                  <a:lnTo>
                    <a:pt x="402" y="1227"/>
                  </a:lnTo>
                  <a:cubicBezTo>
                    <a:pt x="396" y="1228"/>
                    <a:pt x="390" y="1229"/>
                    <a:pt x="387" y="1229"/>
                  </a:cubicBezTo>
                  <a:cubicBezTo>
                    <a:pt x="385" y="1229"/>
                    <a:pt x="384" y="1229"/>
                    <a:pt x="384" y="1228"/>
                  </a:cubicBezTo>
                  <a:cubicBezTo>
                    <a:pt x="384" y="1226"/>
                    <a:pt x="384" y="1224"/>
                    <a:pt x="392" y="1222"/>
                  </a:cubicBezTo>
                  <a:cubicBezTo>
                    <a:pt x="398" y="1219"/>
                    <a:pt x="405" y="1216"/>
                    <a:pt x="403" y="1216"/>
                  </a:cubicBezTo>
                  <a:cubicBezTo>
                    <a:pt x="403" y="1216"/>
                    <a:pt x="402" y="1216"/>
                    <a:pt x="400" y="1216"/>
                  </a:cubicBezTo>
                  <a:cubicBezTo>
                    <a:pt x="400" y="1216"/>
                    <a:pt x="400" y="1214"/>
                    <a:pt x="408" y="1209"/>
                  </a:cubicBezTo>
                  <a:cubicBezTo>
                    <a:pt x="408" y="1207"/>
                    <a:pt x="407" y="1205"/>
                    <a:pt x="407" y="1200"/>
                  </a:cubicBezTo>
                  <a:cubicBezTo>
                    <a:pt x="398" y="1199"/>
                    <a:pt x="396" y="1195"/>
                    <a:pt x="405" y="1194"/>
                  </a:cubicBezTo>
                  <a:cubicBezTo>
                    <a:pt x="405" y="1194"/>
                    <a:pt x="404" y="1188"/>
                    <a:pt x="395" y="1188"/>
                  </a:cubicBezTo>
                  <a:cubicBezTo>
                    <a:pt x="395" y="1182"/>
                    <a:pt x="394" y="1180"/>
                    <a:pt x="403" y="1179"/>
                  </a:cubicBezTo>
                  <a:cubicBezTo>
                    <a:pt x="411" y="1178"/>
                    <a:pt x="411" y="1178"/>
                    <a:pt x="403" y="1177"/>
                  </a:cubicBezTo>
                  <a:cubicBezTo>
                    <a:pt x="402" y="1177"/>
                    <a:pt x="400" y="1177"/>
                    <a:pt x="399" y="1177"/>
                  </a:cubicBezTo>
                  <a:cubicBezTo>
                    <a:pt x="394" y="1177"/>
                    <a:pt x="394" y="1175"/>
                    <a:pt x="393" y="1173"/>
                  </a:cubicBezTo>
                  <a:cubicBezTo>
                    <a:pt x="393" y="1171"/>
                    <a:pt x="393" y="1169"/>
                    <a:pt x="393" y="1169"/>
                  </a:cubicBezTo>
                  <a:cubicBezTo>
                    <a:pt x="389" y="1169"/>
                    <a:pt x="387" y="1170"/>
                    <a:pt x="386" y="1170"/>
                  </a:cubicBezTo>
                  <a:cubicBezTo>
                    <a:pt x="384" y="1170"/>
                    <a:pt x="384" y="1169"/>
                    <a:pt x="384" y="1168"/>
                  </a:cubicBezTo>
                  <a:cubicBezTo>
                    <a:pt x="384" y="1166"/>
                    <a:pt x="391" y="1157"/>
                    <a:pt x="391" y="1154"/>
                  </a:cubicBezTo>
                  <a:cubicBezTo>
                    <a:pt x="390" y="1151"/>
                    <a:pt x="390" y="1149"/>
                    <a:pt x="389" y="1149"/>
                  </a:cubicBezTo>
                  <a:cubicBezTo>
                    <a:pt x="387" y="1149"/>
                    <a:pt x="385" y="1150"/>
                    <a:pt x="382" y="1152"/>
                  </a:cubicBezTo>
                  <a:cubicBezTo>
                    <a:pt x="382" y="1153"/>
                    <a:pt x="380" y="1154"/>
                    <a:pt x="379" y="1154"/>
                  </a:cubicBezTo>
                  <a:cubicBezTo>
                    <a:pt x="378" y="1154"/>
                    <a:pt x="377" y="1153"/>
                    <a:pt x="381" y="1149"/>
                  </a:cubicBezTo>
                  <a:cubicBezTo>
                    <a:pt x="381" y="1147"/>
                    <a:pt x="389" y="1139"/>
                    <a:pt x="387" y="1131"/>
                  </a:cubicBezTo>
                  <a:cubicBezTo>
                    <a:pt x="386" y="1124"/>
                    <a:pt x="385" y="1123"/>
                    <a:pt x="382" y="1123"/>
                  </a:cubicBezTo>
                  <a:cubicBezTo>
                    <a:pt x="381" y="1123"/>
                    <a:pt x="379" y="1123"/>
                    <a:pt x="377" y="1123"/>
                  </a:cubicBezTo>
                  <a:cubicBezTo>
                    <a:pt x="371" y="1125"/>
                    <a:pt x="367" y="1126"/>
                    <a:pt x="365" y="1126"/>
                  </a:cubicBezTo>
                  <a:cubicBezTo>
                    <a:pt x="363" y="1126"/>
                    <a:pt x="367" y="1124"/>
                    <a:pt x="377" y="1121"/>
                  </a:cubicBezTo>
                  <a:cubicBezTo>
                    <a:pt x="390" y="1115"/>
                    <a:pt x="392" y="1112"/>
                    <a:pt x="389" y="1112"/>
                  </a:cubicBezTo>
                  <a:cubicBezTo>
                    <a:pt x="387" y="1112"/>
                    <a:pt x="386" y="1112"/>
                    <a:pt x="384" y="1113"/>
                  </a:cubicBezTo>
                  <a:cubicBezTo>
                    <a:pt x="375" y="1112"/>
                    <a:pt x="375" y="1112"/>
                    <a:pt x="375" y="1110"/>
                  </a:cubicBezTo>
                  <a:cubicBezTo>
                    <a:pt x="384" y="1108"/>
                    <a:pt x="383" y="1106"/>
                    <a:pt x="374" y="1103"/>
                  </a:cubicBezTo>
                  <a:cubicBezTo>
                    <a:pt x="374" y="1101"/>
                    <a:pt x="374" y="1101"/>
                    <a:pt x="382" y="1098"/>
                  </a:cubicBezTo>
                  <a:cubicBezTo>
                    <a:pt x="382" y="1098"/>
                    <a:pt x="382" y="1096"/>
                    <a:pt x="382" y="1094"/>
                  </a:cubicBezTo>
                  <a:cubicBezTo>
                    <a:pt x="364" y="1093"/>
                    <a:pt x="371" y="1077"/>
                    <a:pt x="379" y="1073"/>
                  </a:cubicBezTo>
                  <a:cubicBezTo>
                    <a:pt x="379" y="1073"/>
                    <a:pt x="377" y="1070"/>
                    <a:pt x="370" y="1069"/>
                  </a:cubicBezTo>
                  <a:cubicBezTo>
                    <a:pt x="366" y="1069"/>
                    <a:pt x="364" y="1069"/>
                    <a:pt x="362" y="1069"/>
                  </a:cubicBezTo>
                  <a:cubicBezTo>
                    <a:pt x="352" y="1069"/>
                    <a:pt x="355" y="1067"/>
                    <a:pt x="368" y="1065"/>
                  </a:cubicBezTo>
                  <a:cubicBezTo>
                    <a:pt x="385" y="1062"/>
                    <a:pt x="385" y="1062"/>
                    <a:pt x="368" y="1062"/>
                  </a:cubicBezTo>
                  <a:cubicBezTo>
                    <a:pt x="359" y="1061"/>
                    <a:pt x="357" y="1050"/>
                    <a:pt x="375" y="1049"/>
                  </a:cubicBezTo>
                  <a:lnTo>
                    <a:pt x="392" y="1047"/>
                  </a:lnTo>
                  <a:cubicBezTo>
                    <a:pt x="383" y="1046"/>
                    <a:pt x="382" y="1043"/>
                    <a:pt x="382" y="1043"/>
                  </a:cubicBezTo>
                  <a:cubicBezTo>
                    <a:pt x="381" y="1044"/>
                    <a:pt x="380" y="1044"/>
                    <a:pt x="379" y="1044"/>
                  </a:cubicBezTo>
                  <a:cubicBezTo>
                    <a:pt x="374" y="1044"/>
                    <a:pt x="374" y="1041"/>
                    <a:pt x="373" y="1036"/>
                  </a:cubicBezTo>
                  <a:cubicBezTo>
                    <a:pt x="372" y="1031"/>
                    <a:pt x="362" y="1023"/>
                    <a:pt x="362" y="1018"/>
                  </a:cubicBezTo>
                  <a:cubicBezTo>
                    <a:pt x="359" y="1012"/>
                    <a:pt x="362" y="1005"/>
                    <a:pt x="367" y="1003"/>
                  </a:cubicBezTo>
                  <a:cubicBezTo>
                    <a:pt x="367" y="1000"/>
                    <a:pt x="367" y="997"/>
                    <a:pt x="358" y="995"/>
                  </a:cubicBezTo>
                  <a:cubicBezTo>
                    <a:pt x="349" y="994"/>
                    <a:pt x="348" y="990"/>
                    <a:pt x="357" y="987"/>
                  </a:cubicBezTo>
                  <a:lnTo>
                    <a:pt x="356" y="985"/>
                  </a:lnTo>
                  <a:cubicBezTo>
                    <a:pt x="347" y="982"/>
                    <a:pt x="347" y="979"/>
                    <a:pt x="347" y="979"/>
                  </a:cubicBezTo>
                  <a:cubicBezTo>
                    <a:pt x="355" y="978"/>
                    <a:pt x="363" y="974"/>
                    <a:pt x="355" y="974"/>
                  </a:cubicBezTo>
                  <a:cubicBezTo>
                    <a:pt x="353" y="974"/>
                    <a:pt x="352" y="974"/>
                    <a:pt x="351" y="974"/>
                  </a:cubicBezTo>
                  <a:cubicBezTo>
                    <a:pt x="346" y="974"/>
                    <a:pt x="346" y="972"/>
                    <a:pt x="345" y="968"/>
                  </a:cubicBezTo>
                  <a:cubicBezTo>
                    <a:pt x="353" y="962"/>
                    <a:pt x="342" y="886"/>
                    <a:pt x="333" y="886"/>
                  </a:cubicBezTo>
                  <a:cubicBezTo>
                    <a:pt x="333" y="886"/>
                    <a:pt x="333" y="886"/>
                    <a:pt x="333" y="886"/>
                  </a:cubicBezTo>
                  <a:cubicBezTo>
                    <a:pt x="333" y="886"/>
                    <a:pt x="333" y="883"/>
                    <a:pt x="331" y="878"/>
                  </a:cubicBezTo>
                  <a:lnTo>
                    <a:pt x="330" y="872"/>
                  </a:lnTo>
                  <a:cubicBezTo>
                    <a:pt x="347" y="868"/>
                    <a:pt x="337" y="858"/>
                    <a:pt x="328" y="853"/>
                  </a:cubicBezTo>
                  <a:cubicBezTo>
                    <a:pt x="319" y="853"/>
                    <a:pt x="319" y="850"/>
                    <a:pt x="318" y="847"/>
                  </a:cubicBezTo>
                  <a:cubicBezTo>
                    <a:pt x="335" y="845"/>
                    <a:pt x="334" y="838"/>
                    <a:pt x="325" y="835"/>
                  </a:cubicBezTo>
                  <a:cubicBezTo>
                    <a:pt x="308" y="835"/>
                    <a:pt x="308" y="832"/>
                    <a:pt x="324" y="829"/>
                  </a:cubicBezTo>
                  <a:cubicBezTo>
                    <a:pt x="340" y="827"/>
                    <a:pt x="340" y="822"/>
                    <a:pt x="315" y="821"/>
                  </a:cubicBezTo>
                  <a:cubicBezTo>
                    <a:pt x="306" y="821"/>
                    <a:pt x="306" y="821"/>
                    <a:pt x="313" y="817"/>
                  </a:cubicBezTo>
                  <a:cubicBezTo>
                    <a:pt x="327" y="813"/>
                    <a:pt x="329" y="810"/>
                    <a:pt x="325" y="810"/>
                  </a:cubicBezTo>
                  <a:cubicBezTo>
                    <a:pt x="324" y="810"/>
                    <a:pt x="323" y="811"/>
                    <a:pt x="321" y="811"/>
                  </a:cubicBezTo>
                  <a:cubicBezTo>
                    <a:pt x="304" y="811"/>
                    <a:pt x="303" y="809"/>
                    <a:pt x="320" y="804"/>
                  </a:cubicBezTo>
                  <a:cubicBezTo>
                    <a:pt x="336" y="797"/>
                    <a:pt x="336" y="797"/>
                    <a:pt x="319" y="797"/>
                  </a:cubicBezTo>
                  <a:cubicBezTo>
                    <a:pt x="318" y="797"/>
                    <a:pt x="317" y="797"/>
                    <a:pt x="317" y="797"/>
                  </a:cubicBezTo>
                  <a:cubicBezTo>
                    <a:pt x="302" y="797"/>
                    <a:pt x="301" y="787"/>
                    <a:pt x="317" y="783"/>
                  </a:cubicBezTo>
                  <a:cubicBezTo>
                    <a:pt x="317" y="781"/>
                    <a:pt x="322" y="778"/>
                    <a:pt x="319" y="778"/>
                  </a:cubicBezTo>
                  <a:cubicBezTo>
                    <a:pt x="319" y="778"/>
                    <a:pt x="317" y="778"/>
                    <a:pt x="316" y="779"/>
                  </a:cubicBezTo>
                  <a:lnTo>
                    <a:pt x="325" y="774"/>
                  </a:lnTo>
                  <a:cubicBezTo>
                    <a:pt x="324" y="772"/>
                    <a:pt x="324" y="770"/>
                    <a:pt x="324" y="770"/>
                  </a:cubicBezTo>
                  <a:lnTo>
                    <a:pt x="315" y="771"/>
                  </a:lnTo>
                  <a:cubicBezTo>
                    <a:pt x="318" y="760"/>
                    <a:pt x="319" y="748"/>
                    <a:pt x="319" y="737"/>
                  </a:cubicBezTo>
                  <a:cubicBezTo>
                    <a:pt x="315" y="716"/>
                    <a:pt x="314" y="709"/>
                    <a:pt x="309" y="709"/>
                  </a:cubicBezTo>
                  <a:cubicBezTo>
                    <a:pt x="308" y="709"/>
                    <a:pt x="307" y="710"/>
                    <a:pt x="306" y="710"/>
                  </a:cubicBezTo>
                  <a:cubicBezTo>
                    <a:pt x="301" y="712"/>
                    <a:pt x="297" y="713"/>
                    <a:pt x="295" y="713"/>
                  </a:cubicBezTo>
                  <a:cubicBezTo>
                    <a:pt x="291" y="713"/>
                    <a:pt x="294" y="710"/>
                    <a:pt x="306" y="706"/>
                  </a:cubicBezTo>
                  <a:cubicBezTo>
                    <a:pt x="304" y="703"/>
                    <a:pt x="312" y="697"/>
                    <a:pt x="312" y="692"/>
                  </a:cubicBezTo>
                  <a:cubicBezTo>
                    <a:pt x="311" y="688"/>
                    <a:pt x="310" y="683"/>
                    <a:pt x="319" y="681"/>
                  </a:cubicBezTo>
                  <a:lnTo>
                    <a:pt x="318" y="679"/>
                  </a:lnTo>
                  <a:cubicBezTo>
                    <a:pt x="301" y="678"/>
                    <a:pt x="299" y="663"/>
                    <a:pt x="306" y="655"/>
                  </a:cubicBezTo>
                  <a:cubicBezTo>
                    <a:pt x="306" y="650"/>
                    <a:pt x="304" y="647"/>
                    <a:pt x="296" y="644"/>
                  </a:cubicBezTo>
                  <a:cubicBezTo>
                    <a:pt x="287" y="642"/>
                    <a:pt x="287" y="642"/>
                    <a:pt x="294" y="637"/>
                  </a:cubicBezTo>
                  <a:cubicBezTo>
                    <a:pt x="303" y="636"/>
                    <a:pt x="308" y="623"/>
                    <a:pt x="297" y="623"/>
                  </a:cubicBezTo>
                  <a:cubicBezTo>
                    <a:pt x="296" y="623"/>
                    <a:pt x="295" y="623"/>
                    <a:pt x="293" y="624"/>
                  </a:cubicBezTo>
                  <a:lnTo>
                    <a:pt x="301" y="619"/>
                  </a:lnTo>
                  <a:cubicBezTo>
                    <a:pt x="307" y="617"/>
                    <a:pt x="303" y="616"/>
                    <a:pt x="298" y="616"/>
                  </a:cubicBezTo>
                  <a:cubicBezTo>
                    <a:pt x="296" y="616"/>
                    <a:pt x="294" y="616"/>
                    <a:pt x="292" y="616"/>
                  </a:cubicBezTo>
                  <a:cubicBezTo>
                    <a:pt x="287" y="617"/>
                    <a:pt x="283" y="618"/>
                    <a:pt x="281" y="618"/>
                  </a:cubicBezTo>
                  <a:cubicBezTo>
                    <a:pt x="277" y="618"/>
                    <a:pt x="282" y="615"/>
                    <a:pt x="299" y="610"/>
                  </a:cubicBezTo>
                  <a:cubicBezTo>
                    <a:pt x="311" y="608"/>
                    <a:pt x="314" y="606"/>
                    <a:pt x="312" y="606"/>
                  </a:cubicBezTo>
                  <a:cubicBezTo>
                    <a:pt x="312" y="606"/>
                    <a:pt x="310" y="606"/>
                    <a:pt x="308" y="607"/>
                  </a:cubicBezTo>
                  <a:cubicBezTo>
                    <a:pt x="299" y="606"/>
                    <a:pt x="290" y="605"/>
                    <a:pt x="298" y="601"/>
                  </a:cubicBezTo>
                  <a:cubicBezTo>
                    <a:pt x="298" y="599"/>
                    <a:pt x="297" y="597"/>
                    <a:pt x="293" y="597"/>
                  </a:cubicBezTo>
                  <a:cubicBezTo>
                    <a:pt x="290" y="597"/>
                    <a:pt x="286" y="598"/>
                    <a:pt x="281" y="599"/>
                  </a:cubicBezTo>
                  <a:cubicBezTo>
                    <a:pt x="279" y="599"/>
                    <a:pt x="278" y="599"/>
                    <a:pt x="277" y="599"/>
                  </a:cubicBezTo>
                  <a:cubicBezTo>
                    <a:pt x="272" y="599"/>
                    <a:pt x="272" y="598"/>
                    <a:pt x="271" y="596"/>
                  </a:cubicBezTo>
                  <a:cubicBezTo>
                    <a:pt x="274" y="595"/>
                    <a:pt x="277" y="595"/>
                    <a:pt x="280" y="595"/>
                  </a:cubicBezTo>
                  <a:cubicBezTo>
                    <a:pt x="283" y="595"/>
                    <a:pt x="286" y="595"/>
                    <a:pt x="289" y="596"/>
                  </a:cubicBezTo>
                  <a:lnTo>
                    <a:pt x="289" y="596"/>
                  </a:lnTo>
                  <a:cubicBezTo>
                    <a:pt x="288" y="595"/>
                    <a:pt x="288" y="593"/>
                    <a:pt x="288" y="590"/>
                  </a:cubicBezTo>
                  <a:cubicBezTo>
                    <a:pt x="288" y="588"/>
                    <a:pt x="296" y="582"/>
                    <a:pt x="303" y="580"/>
                  </a:cubicBezTo>
                  <a:cubicBezTo>
                    <a:pt x="308" y="578"/>
                    <a:pt x="310" y="577"/>
                    <a:pt x="308" y="577"/>
                  </a:cubicBezTo>
                  <a:cubicBezTo>
                    <a:pt x="306" y="577"/>
                    <a:pt x="302" y="578"/>
                    <a:pt x="294" y="580"/>
                  </a:cubicBezTo>
                  <a:cubicBezTo>
                    <a:pt x="287" y="581"/>
                    <a:pt x="283" y="582"/>
                    <a:pt x="281" y="582"/>
                  </a:cubicBezTo>
                  <a:cubicBezTo>
                    <a:pt x="278" y="582"/>
                    <a:pt x="278" y="580"/>
                    <a:pt x="278" y="578"/>
                  </a:cubicBezTo>
                  <a:cubicBezTo>
                    <a:pt x="276" y="576"/>
                    <a:pt x="276" y="573"/>
                    <a:pt x="285" y="572"/>
                  </a:cubicBezTo>
                  <a:cubicBezTo>
                    <a:pt x="293" y="570"/>
                    <a:pt x="293" y="570"/>
                    <a:pt x="292" y="565"/>
                  </a:cubicBezTo>
                  <a:cubicBezTo>
                    <a:pt x="291" y="559"/>
                    <a:pt x="265" y="557"/>
                    <a:pt x="248" y="557"/>
                  </a:cubicBezTo>
                  <a:cubicBezTo>
                    <a:pt x="241" y="558"/>
                    <a:pt x="237" y="559"/>
                    <a:pt x="236" y="559"/>
                  </a:cubicBezTo>
                  <a:cubicBezTo>
                    <a:pt x="235" y="559"/>
                    <a:pt x="238" y="557"/>
                    <a:pt x="247" y="554"/>
                  </a:cubicBezTo>
                  <a:cubicBezTo>
                    <a:pt x="256" y="553"/>
                    <a:pt x="256" y="551"/>
                    <a:pt x="255" y="549"/>
                  </a:cubicBezTo>
                  <a:lnTo>
                    <a:pt x="255" y="549"/>
                  </a:lnTo>
                  <a:cubicBezTo>
                    <a:pt x="254" y="549"/>
                    <a:pt x="254" y="549"/>
                    <a:pt x="253" y="549"/>
                  </a:cubicBezTo>
                  <a:cubicBezTo>
                    <a:pt x="250" y="549"/>
                    <a:pt x="252" y="547"/>
                    <a:pt x="254" y="547"/>
                  </a:cubicBezTo>
                  <a:cubicBezTo>
                    <a:pt x="255" y="547"/>
                    <a:pt x="255" y="548"/>
                    <a:pt x="255" y="549"/>
                  </a:cubicBezTo>
                  <a:cubicBezTo>
                    <a:pt x="258" y="548"/>
                    <a:pt x="260" y="548"/>
                    <a:pt x="261" y="548"/>
                  </a:cubicBezTo>
                  <a:cubicBezTo>
                    <a:pt x="264" y="548"/>
                    <a:pt x="264" y="549"/>
                    <a:pt x="264" y="551"/>
                  </a:cubicBezTo>
                  <a:lnTo>
                    <a:pt x="273" y="550"/>
                  </a:lnTo>
                  <a:cubicBezTo>
                    <a:pt x="287" y="545"/>
                    <a:pt x="289" y="543"/>
                    <a:pt x="279" y="543"/>
                  </a:cubicBezTo>
                  <a:cubicBezTo>
                    <a:pt x="277" y="543"/>
                    <a:pt x="275" y="543"/>
                    <a:pt x="272" y="543"/>
                  </a:cubicBezTo>
                  <a:cubicBezTo>
                    <a:pt x="263" y="542"/>
                    <a:pt x="263" y="542"/>
                    <a:pt x="271" y="539"/>
                  </a:cubicBezTo>
                  <a:cubicBezTo>
                    <a:pt x="278" y="535"/>
                    <a:pt x="285" y="532"/>
                    <a:pt x="281" y="532"/>
                  </a:cubicBezTo>
                  <a:cubicBezTo>
                    <a:pt x="281" y="532"/>
                    <a:pt x="280" y="532"/>
                    <a:pt x="279" y="532"/>
                  </a:cubicBezTo>
                  <a:cubicBezTo>
                    <a:pt x="279" y="532"/>
                    <a:pt x="278" y="527"/>
                    <a:pt x="287" y="524"/>
                  </a:cubicBezTo>
                  <a:cubicBezTo>
                    <a:pt x="286" y="520"/>
                    <a:pt x="285" y="518"/>
                    <a:pt x="282" y="518"/>
                  </a:cubicBezTo>
                  <a:cubicBezTo>
                    <a:pt x="280" y="518"/>
                    <a:pt x="279" y="518"/>
                    <a:pt x="276" y="518"/>
                  </a:cubicBezTo>
                  <a:cubicBezTo>
                    <a:pt x="275" y="519"/>
                    <a:pt x="274" y="519"/>
                    <a:pt x="273" y="519"/>
                  </a:cubicBezTo>
                  <a:cubicBezTo>
                    <a:pt x="268" y="519"/>
                    <a:pt x="267" y="517"/>
                    <a:pt x="267" y="515"/>
                  </a:cubicBezTo>
                  <a:cubicBezTo>
                    <a:pt x="267" y="513"/>
                    <a:pt x="267" y="511"/>
                    <a:pt x="262" y="511"/>
                  </a:cubicBezTo>
                  <a:cubicBezTo>
                    <a:pt x="261" y="511"/>
                    <a:pt x="260" y="511"/>
                    <a:pt x="258" y="512"/>
                  </a:cubicBezTo>
                  <a:cubicBezTo>
                    <a:pt x="257" y="512"/>
                    <a:pt x="255" y="512"/>
                    <a:pt x="253" y="512"/>
                  </a:cubicBezTo>
                  <a:cubicBezTo>
                    <a:pt x="247" y="512"/>
                    <a:pt x="241" y="511"/>
                    <a:pt x="241" y="507"/>
                  </a:cubicBezTo>
                  <a:cubicBezTo>
                    <a:pt x="232" y="504"/>
                    <a:pt x="232" y="504"/>
                    <a:pt x="248" y="499"/>
                  </a:cubicBezTo>
                  <a:cubicBezTo>
                    <a:pt x="256" y="497"/>
                    <a:pt x="256" y="495"/>
                    <a:pt x="255" y="493"/>
                  </a:cubicBezTo>
                  <a:cubicBezTo>
                    <a:pt x="255" y="493"/>
                    <a:pt x="255" y="490"/>
                    <a:pt x="263" y="487"/>
                  </a:cubicBezTo>
                  <a:cubicBezTo>
                    <a:pt x="267" y="485"/>
                    <a:pt x="267" y="484"/>
                    <a:pt x="265" y="484"/>
                  </a:cubicBezTo>
                  <a:cubicBezTo>
                    <a:pt x="263" y="484"/>
                    <a:pt x="259" y="485"/>
                    <a:pt x="254" y="486"/>
                  </a:cubicBezTo>
                  <a:lnTo>
                    <a:pt x="237" y="489"/>
                  </a:lnTo>
                  <a:cubicBezTo>
                    <a:pt x="237" y="486"/>
                    <a:pt x="254" y="481"/>
                    <a:pt x="262" y="479"/>
                  </a:cubicBezTo>
                  <a:cubicBezTo>
                    <a:pt x="272" y="476"/>
                    <a:pt x="276" y="475"/>
                    <a:pt x="274" y="475"/>
                  </a:cubicBezTo>
                  <a:cubicBezTo>
                    <a:pt x="273" y="475"/>
                    <a:pt x="269" y="476"/>
                    <a:pt x="262" y="477"/>
                  </a:cubicBezTo>
                  <a:cubicBezTo>
                    <a:pt x="259" y="478"/>
                    <a:pt x="257" y="478"/>
                    <a:pt x="254" y="478"/>
                  </a:cubicBezTo>
                  <a:cubicBezTo>
                    <a:pt x="250" y="478"/>
                    <a:pt x="247" y="476"/>
                    <a:pt x="253" y="471"/>
                  </a:cubicBezTo>
                  <a:cubicBezTo>
                    <a:pt x="252" y="467"/>
                    <a:pt x="251" y="462"/>
                    <a:pt x="260" y="461"/>
                  </a:cubicBezTo>
                  <a:cubicBezTo>
                    <a:pt x="267" y="457"/>
                    <a:pt x="258" y="456"/>
                    <a:pt x="258" y="456"/>
                  </a:cubicBezTo>
                  <a:cubicBezTo>
                    <a:pt x="250" y="456"/>
                    <a:pt x="250" y="453"/>
                    <a:pt x="257" y="444"/>
                  </a:cubicBezTo>
                  <a:cubicBezTo>
                    <a:pt x="267" y="434"/>
                    <a:pt x="270" y="431"/>
                    <a:pt x="266" y="431"/>
                  </a:cubicBezTo>
                  <a:cubicBezTo>
                    <a:pt x="264" y="431"/>
                    <a:pt x="261" y="432"/>
                    <a:pt x="255" y="433"/>
                  </a:cubicBezTo>
                  <a:cubicBezTo>
                    <a:pt x="251" y="434"/>
                    <a:pt x="248" y="434"/>
                    <a:pt x="246" y="434"/>
                  </a:cubicBezTo>
                  <a:cubicBezTo>
                    <a:pt x="244" y="434"/>
                    <a:pt x="245" y="433"/>
                    <a:pt x="255" y="430"/>
                  </a:cubicBezTo>
                  <a:cubicBezTo>
                    <a:pt x="263" y="426"/>
                    <a:pt x="254" y="425"/>
                    <a:pt x="245" y="422"/>
                  </a:cubicBezTo>
                  <a:cubicBezTo>
                    <a:pt x="234" y="422"/>
                    <a:pt x="223" y="424"/>
                    <a:pt x="211" y="426"/>
                  </a:cubicBezTo>
                  <a:cubicBezTo>
                    <a:pt x="205" y="427"/>
                    <a:pt x="201" y="428"/>
                    <a:pt x="199" y="428"/>
                  </a:cubicBezTo>
                  <a:cubicBezTo>
                    <a:pt x="196" y="428"/>
                    <a:pt x="198" y="426"/>
                    <a:pt x="202" y="423"/>
                  </a:cubicBezTo>
                  <a:cubicBezTo>
                    <a:pt x="201" y="421"/>
                    <a:pt x="209" y="416"/>
                    <a:pt x="218" y="415"/>
                  </a:cubicBezTo>
                  <a:cubicBezTo>
                    <a:pt x="220" y="415"/>
                    <a:pt x="221" y="415"/>
                    <a:pt x="222" y="415"/>
                  </a:cubicBezTo>
                  <a:cubicBezTo>
                    <a:pt x="226" y="415"/>
                    <a:pt x="227" y="416"/>
                    <a:pt x="227" y="416"/>
                  </a:cubicBezTo>
                  <a:lnTo>
                    <a:pt x="227" y="419"/>
                  </a:lnTo>
                  <a:cubicBezTo>
                    <a:pt x="236" y="416"/>
                    <a:pt x="244" y="415"/>
                    <a:pt x="243" y="411"/>
                  </a:cubicBezTo>
                  <a:cubicBezTo>
                    <a:pt x="249" y="408"/>
                    <a:pt x="250" y="405"/>
                    <a:pt x="247" y="405"/>
                  </a:cubicBezTo>
                  <a:cubicBezTo>
                    <a:pt x="246" y="405"/>
                    <a:pt x="245" y="406"/>
                    <a:pt x="243" y="406"/>
                  </a:cubicBezTo>
                  <a:cubicBezTo>
                    <a:pt x="248" y="404"/>
                    <a:pt x="251" y="398"/>
                    <a:pt x="250" y="393"/>
                  </a:cubicBezTo>
                  <a:cubicBezTo>
                    <a:pt x="247" y="387"/>
                    <a:pt x="250" y="380"/>
                    <a:pt x="255" y="377"/>
                  </a:cubicBezTo>
                  <a:cubicBezTo>
                    <a:pt x="254" y="373"/>
                    <a:pt x="254" y="371"/>
                    <a:pt x="250" y="371"/>
                  </a:cubicBezTo>
                  <a:cubicBezTo>
                    <a:pt x="249" y="371"/>
                    <a:pt x="248" y="371"/>
                    <a:pt x="246" y="371"/>
                  </a:cubicBezTo>
                  <a:cubicBezTo>
                    <a:pt x="240" y="373"/>
                    <a:pt x="236" y="373"/>
                    <a:pt x="234" y="373"/>
                  </a:cubicBezTo>
                  <a:cubicBezTo>
                    <a:pt x="230" y="373"/>
                    <a:pt x="232" y="372"/>
                    <a:pt x="237" y="370"/>
                  </a:cubicBezTo>
                  <a:cubicBezTo>
                    <a:pt x="254" y="366"/>
                    <a:pt x="257" y="334"/>
                    <a:pt x="241" y="334"/>
                  </a:cubicBezTo>
                  <a:cubicBezTo>
                    <a:pt x="241" y="334"/>
                    <a:pt x="241" y="334"/>
                    <a:pt x="241" y="334"/>
                  </a:cubicBezTo>
                  <a:lnTo>
                    <a:pt x="239" y="330"/>
                  </a:lnTo>
                  <a:cubicBezTo>
                    <a:pt x="247" y="323"/>
                    <a:pt x="245" y="310"/>
                    <a:pt x="236" y="309"/>
                  </a:cubicBezTo>
                  <a:cubicBezTo>
                    <a:pt x="236" y="309"/>
                    <a:pt x="236" y="306"/>
                    <a:pt x="235" y="301"/>
                  </a:cubicBezTo>
                  <a:cubicBezTo>
                    <a:pt x="243" y="295"/>
                    <a:pt x="243" y="293"/>
                    <a:pt x="234" y="292"/>
                  </a:cubicBezTo>
                  <a:cubicBezTo>
                    <a:pt x="232" y="292"/>
                    <a:pt x="230" y="291"/>
                    <a:pt x="228" y="291"/>
                  </a:cubicBezTo>
                  <a:cubicBezTo>
                    <a:pt x="225" y="291"/>
                    <a:pt x="223" y="292"/>
                    <a:pt x="222" y="292"/>
                  </a:cubicBezTo>
                  <a:cubicBezTo>
                    <a:pt x="221" y="292"/>
                    <a:pt x="222" y="291"/>
                    <a:pt x="225" y="291"/>
                  </a:cubicBezTo>
                  <a:cubicBezTo>
                    <a:pt x="234" y="290"/>
                    <a:pt x="233" y="285"/>
                    <a:pt x="232" y="276"/>
                  </a:cubicBezTo>
                  <a:cubicBezTo>
                    <a:pt x="230" y="270"/>
                    <a:pt x="230" y="268"/>
                    <a:pt x="228" y="268"/>
                  </a:cubicBezTo>
                  <a:cubicBezTo>
                    <a:pt x="227" y="268"/>
                    <a:pt x="225" y="269"/>
                    <a:pt x="221" y="270"/>
                  </a:cubicBezTo>
                  <a:cubicBezTo>
                    <a:pt x="211" y="261"/>
                    <a:pt x="220" y="260"/>
                    <a:pt x="228" y="259"/>
                  </a:cubicBezTo>
                  <a:cubicBezTo>
                    <a:pt x="243" y="258"/>
                    <a:pt x="245" y="255"/>
                    <a:pt x="232" y="255"/>
                  </a:cubicBezTo>
                  <a:cubicBezTo>
                    <a:pt x="228" y="255"/>
                    <a:pt x="224" y="255"/>
                    <a:pt x="219" y="256"/>
                  </a:cubicBezTo>
                  <a:cubicBezTo>
                    <a:pt x="218" y="256"/>
                    <a:pt x="216" y="256"/>
                    <a:pt x="215" y="256"/>
                  </a:cubicBezTo>
                  <a:cubicBezTo>
                    <a:pt x="202" y="256"/>
                    <a:pt x="202" y="251"/>
                    <a:pt x="210" y="250"/>
                  </a:cubicBezTo>
                  <a:cubicBezTo>
                    <a:pt x="212" y="250"/>
                    <a:pt x="213" y="250"/>
                    <a:pt x="214" y="250"/>
                  </a:cubicBezTo>
                  <a:cubicBezTo>
                    <a:pt x="218" y="250"/>
                    <a:pt x="219" y="252"/>
                    <a:pt x="219" y="254"/>
                  </a:cubicBezTo>
                  <a:lnTo>
                    <a:pt x="236" y="250"/>
                  </a:lnTo>
                  <a:cubicBezTo>
                    <a:pt x="236" y="248"/>
                    <a:pt x="236" y="248"/>
                    <a:pt x="227" y="247"/>
                  </a:cubicBezTo>
                  <a:cubicBezTo>
                    <a:pt x="227" y="247"/>
                    <a:pt x="227" y="245"/>
                    <a:pt x="218" y="245"/>
                  </a:cubicBezTo>
                  <a:cubicBezTo>
                    <a:pt x="216" y="244"/>
                    <a:pt x="214" y="244"/>
                    <a:pt x="212" y="244"/>
                  </a:cubicBezTo>
                  <a:cubicBezTo>
                    <a:pt x="205" y="244"/>
                    <a:pt x="198" y="246"/>
                    <a:pt x="192" y="249"/>
                  </a:cubicBezTo>
                  <a:cubicBezTo>
                    <a:pt x="189" y="250"/>
                    <a:pt x="188" y="251"/>
                    <a:pt x="186" y="251"/>
                  </a:cubicBezTo>
                  <a:cubicBezTo>
                    <a:pt x="184" y="251"/>
                    <a:pt x="184" y="249"/>
                    <a:pt x="184" y="248"/>
                  </a:cubicBezTo>
                  <a:cubicBezTo>
                    <a:pt x="190" y="243"/>
                    <a:pt x="197" y="241"/>
                    <a:pt x="205" y="241"/>
                  </a:cubicBezTo>
                  <a:cubicBezTo>
                    <a:pt x="206" y="241"/>
                    <a:pt x="208" y="241"/>
                    <a:pt x="209" y="241"/>
                  </a:cubicBezTo>
                  <a:cubicBezTo>
                    <a:pt x="209" y="242"/>
                    <a:pt x="210" y="242"/>
                    <a:pt x="211" y="242"/>
                  </a:cubicBezTo>
                  <a:cubicBezTo>
                    <a:pt x="214" y="242"/>
                    <a:pt x="220" y="241"/>
                    <a:pt x="226" y="240"/>
                  </a:cubicBezTo>
                  <a:cubicBezTo>
                    <a:pt x="233" y="239"/>
                    <a:pt x="218" y="231"/>
                    <a:pt x="202" y="231"/>
                  </a:cubicBezTo>
                  <a:cubicBezTo>
                    <a:pt x="201" y="231"/>
                    <a:pt x="200" y="231"/>
                    <a:pt x="199" y="231"/>
                  </a:cubicBezTo>
                  <a:lnTo>
                    <a:pt x="207" y="229"/>
                  </a:lnTo>
                  <a:cubicBezTo>
                    <a:pt x="216" y="228"/>
                    <a:pt x="215" y="223"/>
                    <a:pt x="214" y="219"/>
                  </a:cubicBezTo>
                  <a:cubicBezTo>
                    <a:pt x="214" y="215"/>
                    <a:pt x="213" y="212"/>
                    <a:pt x="209" y="212"/>
                  </a:cubicBezTo>
                  <a:cubicBezTo>
                    <a:pt x="208" y="212"/>
                    <a:pt x="207" y="213"/>
                    <a:pt x="205" y="213"/>
                  </a:cubicBezTo>
                  <a:cubicBezTo>
                    <a:pt x="199" y="214"/>
                    <a:pt x="195" y="215"/>
                    <a:pt x="192" y="215"/>
                  </a:cubicBezTo>
                  <a:cubicBezTo>
                    <a:pt x="189" y="215"/>
                    <a:pt x="188" y="214"/>
                    <a:pt x="188" y="213"/>
                  </a:cubicBezTo>
                  <a:cubicBezTo>
                    <a:pt x="188" y="215"/>
                    <a:pt x="180" y="218"/>
                    <a:pt x="171" y="219"/>
                  </a:cubicBezTo>
                  <a:cubicBezTo>
                    <a:pt x="175" y="214"/>
                    <a:pt x="181" y="211"/>
                    <a:pt x="187" y="209"/>
                  </a:cubicBezTo>
                  <a:cubicBezTo>
                    <a:pt x="202" y="201"/>
                    <a:pt x="210" y="195"/>
                    <a:pt x="209" y="185"/>
                  </a:cubicBezTo>
                  <a:cubicBezTo>
                    <a:pt x="207" y="180"/>
                    <a:pt x="209" y="173"/>
                    <a:pt x="215" y="170"/>
                  </a:cubicBezTo>
                  <a:cubicBezTo>
                    <a:pt x="215" y="166"/>
                    <a:pt x="215" y="164"/>
                    <a:pt x="210" y="164"/>
                  </a:cubicBezTo>
                  <a:cubicBezTo>
                    <a:pt x="209" y="164"/>
                    <a:pt x="207" y="164"/>
                    <a:pt x="206" y="164"/>
                  </a:cubicBezTo>
                  <a:lnTo>
                    <a:pt x="205" y="159"/>
                  </a:lnTo>
                  <a:cubicBezTo>
                    <a:pt x="213" y="156"/>
                    <a:pt x="213" y="152"/>
                    <a:pt x="206" y="152"/>
                  </a:cubicBezTo>
                  <a:cubicBezTo>
                    <a:pt x="205" y="152"/>
                    <a:pt x="204" y="153"/>
                    <a:pt x="204" y="153"/>
                  </a:cubicBezTo>
                  <a:cubicBezTo>
                    <a:pt x="196" y="152"/>
                    <a:pt x="204" y="148"/>
                    <a:pt x="204" y="146"/>
                  </a:cubicBezTo>
                  <a:cubicBezTo>
                    <a:pt x="212" y="142"/>
                    <a:pt x="216" y="140"/>
                    <a:pt x="214" y="140"/>
                  </a:cubicBezTo>
                  <a:cubicBezTo>
                    <a:pt x="213" y="140"/>
                    <a:pt x="206" y="142"/>
                    <a:pt x="195" y="145"/>
                  </a:cubicBezTo>
                  <a:cubicBezTo>
                    <a:pt x="186" y="146"/>
                    <a:pt x="178" y="153"/>
                    <a:pt x="179" y="155"/>
                  </a:cubicBezTo>
                  <a:lnTo>
                    <a:pt x="180" y="162"/>
                  </a:lnTo>
                  <a:lnTo>
                    <a:pt x="170" y="156"/>
                  </a:lnTo>
                  <a:cubicBezTo>
                    <a:pt x="170" y="154"/>
                    <a:pt x="163" y="151"/>
                    <a:pt x="156" y="151"/>
                  </a:cubicBezTo>
                  <a:cubicBezTo>
                    <a:pt x="154" y="151"/>
                    <a:pt x="153" y="151"/>
                    <a:pt x="152" y="152"/>
                  </a:cubicBezTo>
                  <a:cubicBezTo>
                    <a:pt x="152" y="152"/>
                    <a:pt x="148" y="153"/>
                    <a:pt x="146" y="153"/>
                  </a:cubicBezTo>
                  <a:cubicBezTo>
                    <a:pt x="145" y="153"/>
                    <a:pt x="144" y="152"/>
                    <a:pt x="144" y="152"/>
                  </a:cubicBezTo>
                  <a:lnTo>
                    <a:pt x="161" y="148"/>
                  </a:lnTo>
                  <a:cubicBezTo>
                    <a:pt x="169" y="148"/>
                    <a:pt x="178" y="148"/>
                    <a:pt x="186" y="146"/>
                  </a:cubicBezTo>
                  <a:cubicBezTo>
                    <a:pt x="200" y="141"/>
                    <a:pt x="207" y="134"/>
                    <a:pt x="198" y="134"/>
                  </a:cubicBezTo>
                  <a:cubicBezTo>
                    <a:pt x="197" y="134"/>
                    <a:pt x="195" y="134"/>
                    <a:pt x="193" y="135"/>
                  </a:cubicBezTo>
                  <a:cubicBezTo>
                    <a:pt x="192" y="132"/>
                    <a:pt x="192" y="132"/>
                    <a:pt x="200" y="129"/>
                  </a:cubicBezTo>
                  <a:cubicBezTo>
                    <a:pt x="209" y="128"/>
                    <a:pt x="209" y="126"/>
                    <a:pt x="191" y="126"/>
                  </a:cubicBezTo>
                  <a:cubicBezTo>
                    <a:pt x="188" y="126"/>
                    <a:pt x="186" y="126"/>
                    <a:pt x="184" y="126"/>
                  </a:cubicBezTo>
                  <a:cubicBezTo>
                    <a:pt x="175" y="126"/>
                    <a:pt x="177" y="124"/>
                    <a:pt x="190" y="119"/>
                  </a:cubicBezTo>
                  <a:cubicBezTo>
                    <a:pt x="206" y="112"/>
                    <a:pt x="205" y="103"/>
                    <a:pt x="198" y="103"/>
                  </a:cubicBezTo>
                  <a:cubicBezTo>
                    <a:pt x="198" y="103"/>
                    <a:pt x="197" y="103"/>
                    <a:pt x="197" y="103"/>
                  </a:cubicBezTo>
                  <a:cubicBezTo>
                    <a:pt x="194" y="104"/>
                    <a:pt x="192" y="104"/>
                    <a:pt x="190" y="104"/>
                  </a:cubicBezTo>
                  <a:cubicBezTo>
                    <a:pt x="180" y="104"/>
                    <a:pt x="180" y="98"/>
                    <a:pt x="187" y="95"/>
                  </a:cubicBezTo>
                  <a:cubicBezTo>
                    <a:pt x="195" y="92"/>
                    <a:pt x="195" y="89"/>
                    <a:pt x="186" y="89"/>
                  </a:cubicBezTo>
                  <a:cubicBezTo>
                    <a:pt x="195" y="86"/>
                    <a:pt x="202" y="83"/>
                    <a:pt x="193" y="82"/>
                  </a:cubicBezTo>
                  <a:cubicBezTo>
                    <a:pt x="193" y="82"/>
                    <a:pt x="193" y="81"/>
                    <a:pt x="192" y="81"/>
                  </a:cubicBezTo>
                  <a:cubicBezTo>
                    <a:pt x="191" y="81"/>
                    <a:pt x="190" y="82"/>
                    <a:pt x="186" y="84"/>
                  </a:cubicBezTo>
                  <a:lnTo>
                    <a:pt x="168" y="82"/>
                  </a:lnTo>
                  <a:cubicBezTo>
                    <a:pt x="168" y="84"/>
                    <a:pt x="160" y="85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7"/>
                    <a:pt x="174" y="69"/>
                  </a:cubicBezTo>
                  <a:lnTo>
                    <a:pt x="190" y="61"/>
                  </a:lnTo>
                  <a:lnTo>
                    <a:pt x="173" y="64"/>
                  </a:lnTo>
                  <a:cubicBezTo>
                    <a:pt x="173" y="62"/>
                    <a:pt x="172" y="60"/>
                    <a:pt x="181" y="58"/>
                  </a:cubicBezTo>
                  <a:cubicBezTo>
                    <a:pt x="189" y="56"/>
                    <a:pt x="189" y="56"/>
                    <a:pt x="189" y="54"/>
                  </a:cubicBezTo>
                  <a:cubicBezTo>
                    <a:pt x="189" y="54"/>
                    <a:pt x="189" y="53"/>
                    <a:pt x="184" y="53"/>
                  </a:cubicBezTo>
                  <a:cubicBezTo>
                    <a:pt x="183" y="53"/>
                    <a:pt x="182" y="53"/>
                    <a:pt x="180" y="53"/>
                  </a:cubicBezTo>
                  <a:cubicBezTo>
                    <a:pt x="172" y="55"/>
                    <a:pt x="167" y="55"/>
                    <a:pt x="166" y="55"/>
                  </a:cubicBezTo>
                  <a:cubicBezTo>
                    <a:pt x="165" y="55"/>
                    <a:pt x="168" y="55"/>
                    <a:pt x="172" y="53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60" y="47"/>
                    <a:pt x="158" y="47"/>
                  </a:cubicBezTo>
                  <a:cubicBezTo>
                    <a:pt x="157" y="47"/>
                    <a:pt x="161" y="46"/>
                    <a:pt x="170" y="43"/>
                  </a:cubicBezTo>
                  <a:cubicBezTo>
                    <a:pt x="179" y="42"/>
                    <a:pt x="187" y="37"/>
                    <a:pt x="187" y="35"/>
                  </a:cubicBezTo>
                  <a:lnTo>
                    <a:pt x="187" y="35"/>
                  </a:lnTo>
                  <a:lnTo>
                    <a:pt x="178" y="37"/>
                  </a:lnTo>
                  <a:cubicBezTo>
                    <a:pt x="173" y="38"/>
                    <a:pt x="170" y="38"/>
                    <a:pt x="167" y="38"/>
                  </a:cubicBezTo>
                  <a:cubicBezTo>
                    <a:pt x="162" y="38"/>
                    <a:pt x="163" y="36"/>
                    <a:pt x="169" y="34"/>
                  </a:cubicBezTo>
                  <a:cubicBezTo>
                    <a:pt x="177" y="33"/>
                    <a:pt x="177" y="29"/>
                    <a:pt x="168" y="27"/>
                  </a:cubicBezTo>
                  <a:cubicBezTo>
                    <a:pt x="167" y="21"/>
                    <a:pt x="167" y="19"/>
                    <a:pt x="175" y="18"/>
                  </a:cubicBezTo>
                  <a:cubicBezTo>
                    <a:pt x="186" y="16"/>
                    <a:pt x="190" y="15"/>
                    <a:pt x="187" y="15"/>
                  </a:cubicBezTo>
                  <a:cubicBezTo>
                    <a:pt x="185" y="15"/>
                    <a:pt x="181" y="15"/>
                    <a:pt x="174" y="16"/>
                  </a:cubicBezTo>
                  <a:cubicBezTo>
                    <a:pt x="165" y="15"/>
                    <a:pt x="165" y="15"/>
                    <a:pt x="173" y="9"/>
                  </a:cubicBezTo>
                  <a:cubicBezTo>
                    <a:pt x="181" y="5"/>
                    <a:pt x="181" y="5"/>
                    <a:pt x="173" y="5"/>
                  </a:cubicBezTo>
                  <a:cubicBezTo>
                    <a:pt x="156" y="7"/>
                    <a:pt x="147" y="9"/>
                    <a:pt x="147" y="11"/>
                  </a:cubicBezTo>
                  <a:cubicBezTo>
                    <a:pt x="149" y="14"/>
                    <a:pt x="149" y="14"/>
                    <a:pt x="140" y="15"/>
                  </a:cubicBezTo>
                  <a:cubicBezTo>
                    <a:pt x="140" y="15"/>
                    <a:pt x="140" y="12"/>
                    <a:pt x="140" y="10"/>
                  </a:cubicBezTo>
                  <a:cubicBezTo>
                    <a:pt x="138" y="8"/>
                    <a:pt x="138" y="6"/>
                    <a:pt x="129" y="2"/>
                  </a:cubicBezTo>
                  <a:cubicBezTo>
                    <a:pt x="127" y="1"/>
                    <a:pt x="12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33"/>
            <p:cNvSpPr/>
            <p:nvPr/>
          </p:nvSpPr>
          <p:spPr>
            <a:xfrm>
              <a:off x="1873681" y="2583843"/>
              <a:ext cx="52344" cy="202482"/>
            </a:xfrm>
            <a:custGeom>
              <a:avLst/>
              <a:gdLst/>
              <a:ahLst/>
              <a:cxnLst/>
              <a:rect l="l" t="t" r="r" b="b"/>
              <a:pathLst>
                <a:path w="524" h="2027" extrusionOk="0">
                  <a:moveTo>
                    <a:pt x="152" y="41"/>
                  </a:moveTo>
                  <a:cubicBezTo>
                    <a:pt x="157" y="41"/>
                    <a:pt x="157" y="43"/>
                    <a:pt x="157" y="45"/>
                  </a:cubicBezTo>
                  <a:cubicBezTo>
                    <a:pt x="157" y="47"/>
                    <a:pt x="157" y="47"/>
                    <a:pt x="148" y="48"/>
                  </a:cubicBezTo>
                  <a:cubicBezTo>
                    <a:pt x="148" y="48"/>
                    <a:pt x="140" y="47"/>
                    <a:pt x="140" y="44"/>
                  </a:cubicBezTo>
                  <a:lnTo>
                    <a:pt x="148" y="41"/>
                  </a:lnTo>
                  <a:cubicBezTo>
                    <a:pt x="150" y="41"/>
                    <a:pt x="151" y="41"/>
                    <a:pt x="152" y="41"/>
                  </a:cubicBezTo>
                  <a:close/>
                  <a:moveTo>
                    <a:pt x="21" y="48"/>
                  </a:moveTo>
                  <a:cubicBezTo>
                    <a:pt x="18" y="48"/>
                    <a:pt x="15" y="49"/>
                    <a:pt x="13" y="49"/>
                  </a:cubicBezTo>
                  <a:lnTo>
                    <a:pt x="13" y="51"/>
                  </a:lnTo>
                  <a:cubicBezTo>
                    <a:pt x="13" y="52"/>
                    <a:pt x="14" y="53"/>
                    <a:pt x="17" y="53"/>
                  </a:cubicBezTo>
                  <a:cubicBezTo>
                    <a:pt x="20" y="53"/>
                    <a:pt x="25" y="52"/>
                    <a:pt x="29" y="51"/>
                  </a:cubicBezTo>
                  <a:lnTo>
                    <a:pt x="29" y="49"/>
                  </a:lnTo>
                  <a:cubicBezTo>
                    <a:pt x="27" y="49"/>
                    <a:pt x="24" y="48"/>
                    <a:pt x="21" y="48"/>
                  </a:cubicBezTo>
                  <a:close/>
                  <a:moveTo>
                    <a:pt x="156" y="67"/>
                  </a:moveTo>
                  <a:cubicBezTo>
                    <a:pt x="159" y="67"/>
                    <a:pt x="159" y="69"/>
                    <a:pt x="160" y="72"/>
                  </a:cubicBezTo>
                  <a:cubicBezTo>
                    <a:pt x="160" y="74"/>
                    <a:pt x="160" y="76"/>
                    <a:pt x="151" y="77"/>
                  </a:cubicBezTo>
                  <a:lnTo>
                    <a:pt x="151" y="75"/>
                  </a:lnTo>
                  <a:cubicBezTo>
                    <a:pt x="156" y="74"/>
                    <a:pt x="155" y="73"/>
                    <a:pt x="151" y="73"/>
                  </a:cubicBezTo>
                  <a:cubicBezTo>
                    <a:pt x="149" y="73"/>
                    <a:pt x="146" y="74"/>
                    <a:pt x="143" y="75"/>
                  </a:cubicBezTo>
                  <a:lnTo>
                    <a:pt x="126" y="77"/>
                  </a:lnTo>
                  <a:cubicBezTo>
                    <a:pt x="125" y="75"/>
                    <a:pt x="134" y="72"/>
                    <a:pt x="142" y="70"/>
                  </a:cubicBezTo>
                  <a:cubicBezTo>
                    <a:pt x="150" y="68"/>
                    <a:pt x="154" y="67"/>
                    <a:pt x="156" y="67"/>
                  </a:cubicBezTo>
                  <a:close/>
                  <a:moveTo>
                    <a:pt x="202" y="72"/>
                  </a:moveTo>
                  <a:lnTo>
                    <a:pt x="193" y="75"/>
                  </a:lnTo>
                  <a:lnTo>
                    <a:pt x="193" y="77"/>
                  </a:lnTo>
                  <a:cubicBezTo>
                    <a:pt x="202" y="77"/>
                    <a:pt x="202" y="77"/>
                    <a:pt x="202" y="75"/>
                  </a:cubicBezTo>
                  <a:lnTo>
                    <a:pt x="202" y="72"/>
                  </a:lnTo>
                  <a:close/>
                  <a:moveTo>
                    <a:pt x="130" y="208"/>
                  </a:moveTo>
                  <a:cubicBezTo>
                    <a:pt x="137" y="208"/>
                    <a:pt x="144" y="211"/>
                    <a:pt x="144" y="213"/>
                  </a:cubicBezTo>
                  <a:cubicBezTo>
                    <a:pt x="144" y="215"/>
                    <a:pt x="142" y="215"/>
                    <a:pt x="139" y="215"/>
                  </a:cubicBezTo>
                  <a:cubicBezTo>
                    <a:pt x="136" y="215"/>
                    <a:pt x="131" y="215"/>
                    <a:pt x="127" y="213"/>
                  </a:cubicBezTo>
                  <a:cubicBezTo>
                    <a:pt x="127" y="211"/>
                    <a:pt x="127" y="208"/>
                    <a:pt x="127" y="208"/>
                  </a:cubicBezTo>
                  <a:cubicBezTo>
                    <a:pt x="128" y="208"/>
                    <a:pt x="129" y="208"/>
                    <a:pt x="130" y="208"/>
                  </a:cubicBezTo>
                  <a:close/>
                  <a:moveTo>
                    <a:pt x="124" y="223"/>
                  </a:moveTo>
                  <a:cubicBezTo>
                    <a:pt x="122" y="223"/>
                    <a:pt x="121" y="223"/>
                    <a:pt x="119" y="223"/>
                  </a:cubicBezTo>
                  <a:cubicBezTo>
                    <a:pt x="111" y="224"/>
                    <a:pt x="111" y="226"/>
                    <a:pt x="111" y="231"/>
                  </a:cubicBezTo>
                  <a:cubicBezTo>
                    <a:pt x="111" y="234"/>
                    <a:pt x="120" y="235"/>
                    <a:pt x="120" y="235"/>
                  </a:cubicBezTo>
                  <a:cubicBezTo>
                    <a:pt x="129" y="234"/>
                    <a:pt x="128" y="232"/>
                    <a:pt x="128" y="230"/>
                  </a:cubicBezTo>
                  <a:cubicBezTo>
                    <a:pt x="136" y="225"/>
                    <a:pt x="131" y="223"/>
                    <a:pt x="124" y="223"/>
                  </a:cubicBezTo>
                  <a:close/>
                  <a:moveTo>
                    <a:pt x="191" y="320"/>
                  </a:moveTo>
                  <a:cubicBezTo>
                    <a:pt x="196" y="320"/>
                    <a:pt x="197" y="322"/>
                    <a:pt x="197" y="324"/>
                  </a:cubicBezTo>
                  <a:lnTo>
                    <a:pt x="188" y="325"/>
                  </a:lnTo>
                  <a:lnTo>
                    <a:pt x="180" y="324"/>
                  </a:lnTo>
                  <a:lnTo>
                    <a:pt x="188" y="321"/>
                  </a:lnTo>
                  <a:cubicBezTo>
                    <a:pt x="189" y="320"/>
                    <a:pt x="190" y="320"/>
                    <a:pt x="191" y="320"/>
                  </a:cubicBezTo>
                  <a:close/>
                  <a:moveTo>
                    <a:pt x="146" y="332"/>
                  </a:moveTo>
                  <a:lnTo>
                    <a:pt x="163" y="335"/>
                  </a:lnTo>
                  <a:cubicBezTo>
                    <a:pt x="189" y="337"/>
                    <a:pt x="189" y="337"/>
                    <a:pt x="172" y="339"/>
                  </a:cubicBezTo>
                  <a:cubicBezTo>
                    <a:pt x="168" y="339"/>
                    <a:pt x="165" y="340"/>
                    <a:pt x="162" y="340"/>
                  </a:cubicBezTo>
                  <a:cubicBezTo>
                    <a:pt x="156" y="340"/>
                    <a:pt x="151" y="339"/>
                    <a:pt x="146" y="337"/>
                  </a:cubicBezTo>
                  <a:cubicBezTo>
                    <a:pt x="146" y="335"/>
                    <a:pt x="146" y="332"/>
                    <a:pt x="146" y="332"/>
                  </a:cubicBezTo>
                  <a:close/>
                  <a:moveTo>
                    <a:pt x="189" y="384"/>
                  </a:moveTo>
                  <a:cubicBezTo>
                    <a:pt x="193" y="384"/>
                    <a:pt x="200" y="385"/>
                    <a:pt x="210" y="386"/>
                  </a:cubicBezTo>
                  <a:cubicBezTo>
                    <a:pt x="219" y="389"/>
                    <a:pt x="219" y="389"/>
                    <a:pt x="202" y="389"/>
                  </a:cubicBezTo>
                  <a:lnTo>
                    <a:pt x="184" y="386"/>
                  </a:lnTo>
                  <a:cubicBezTo>
                    <a:pt x="184" y="385"/>
                    <a:pt x="186" y="384"/>
                    <a:pt x="189" y="384"/>
                  </a:cubicBezTo>
                  <a:close/>
                  <a:moveTo>
                    <a:pt x="162" y="408"/>
                  </a:moveTo>
                  <a:cubicBezTo>
                    <a:pt x="167" y="408"/>
                    <a:pt x="173" y="408"/>
                    <a:pt x="179" y="409"/>
                  </a:cubicBezTo>
                  <a:lnTo>
                    <a:pt x="179" y="411"/>
                  </a:lnTo>
                  <a:cubicBezTo>
                    <a:pt x="175" y="412"/>
                    <a:pt x="172" y="412"/>
                    <a:pt x="169" y="412"/>
                  </a:cubicBezTo>
                  <a:cubicBezTo>
                    <a:pt x="165" y="412"/>
                    <a:pt x="162" y="412"/>
                    <a:pt x="162" y="410"/>
                  </a:cubicBezTo>
                  <a:lnTo>
                    <a:pt x="162" y="408"/>
                  </a:lnTo>
                  <a:close/>
                  <a:moveTo>
                    <a:pt x="249" y="432"/>
                  </a:moveTo>
                  <a:lnTo>
                    <a:pt x="240" y="433"/>
                  </a:lnTo>
                  <a:lnTo>
                    <a:pt x="232" y="434"/>
                  </a:lnTo>
                  <a:cubicBezTo>
                    <a:pt x="232" y="434"/>
                    <a:pt x="240" y="433"/>
                    <a:pt x="249" y="432"/>
                  </a:cubicBezTo>
                  <a:close/>
                  <a:moveTo>
                    <a:pt x="150" y="458"/>
                  </a:moveTo>
                  <a:cubicBezTo>
                    <a:pt x="152" y="458"/>
                    <a:pt x="158" y="460"/>
                    <a:pt x="158" y="462"/>
                  </a:cubicBezTo>
                  <a:lnTo>
                    <a:pt x="149" y="463"/>
                  </a:lnTo>
                  <a:cubicBezTo>
                    <a:pt x="149" y="461"/>
                    <a:pt x="140" y="460"/>
                    <a:pt x="149" y="459"/>
                  </a:cubicBezTo>
                  <a:cubicBezTo>
                    <a:pt x="149" y="458"/>
                    <a:pt x="149" y="458"/>
                    <a:pt x="150" y="458"/>
                  </a:cubicBezTo>
                  <a:close/>
                  <a:moveTo>
                    <a:pt x="203" y="471"/>
                  </a:moveTo>
                  <a:cubicBezTo>
                    <a:pt x="207" y="471"/>
                    <a:pt x="210" y="472"/>
                    <a:pt x="210" y="473"/>
                  </a:cubicBezTo>
                  <a:cubicBezTo>
                    <a:pt x="219" y="474"/>
                    <a:pt x="211" y="478"/>
                    <a:pt x="193" y="478"/>
                  </a:cubicBezTo>
                  <a:lnTo>
                    <a:pt x="193" y="472"/>
                  </a:lnTo>
                  <a:cubicBezTo>
                    <a:pt x="196" y="472"/>
                    <a:pt x="200" y="471"/>
                    <a:pt x="203" y="471"/>
                  </a:cubicBezTo>
                  <a:close/>
                  <a:moveTo>
                    <a:pt x="212" y="492"/>
                  </a:moveTo>
                  <a:lnTo>
                    <a:pt x="212" y="494"/>
                  </a:lnTo>
                  <a:cubicBezTo>
                    <a:pt x="212" y="497"/>
                    <a:pt x="212" y="497"/>
                    <a:pt x="204" y="498"/>
                  </a:cubicBezTo>
                  <a:lnTo>
                    <a:pt x="204" y="496"/>
                  </a:lnTo>
                  <a:lnTo>
                    <a:pt x="212" y="492"/>
                  </a:lnTo>
                  <a:close/>
                  <a:moveTo>
                    <a:pt x="240" y="516"/>
                  </a:moveTo>
                  <a:cubicBezTo>
                    <a:pt x="235" y="516"/>
                    <a:pt x="229" y="518"/>
                    <a:pt x="223" y="520"/>
                  </a:cubicBezTo>
                  <a:cubicBezTo>
                    <a:pt x="223" y="521"/>
                    <a:pt x="226" y="522"/>
                    <a:pt x="228" y="522"/>
                  </a:cubicBezTo>
                  <a:cubicBezTo>
                    <a:pt x="230" y="522"/>
                    <a:pt x="232" y="521"/>
                    <a:pt x="232" y="521"/>
                  </a:cubicBezTo>
                  <a:cubicBezTo>
                    <a:pt x="232" y="521"/>
                    <a:pt x="240" y="520"/>
                    <a:pt x="240" y="518"/>
                  </a:cubicBezTo>
                  <a:lnTo>
                    <a:pt x="240" y="516"/>
                  </a:lnTo>
                  <a:close/>
                  <a:moveTo>
                    <a:pt x="186" y="537"/>
                  </a:moveTo>
                  <a:cubicBezTo>
                    <a:pt x="191" y="537"/>
                    <a:pt x="191" y="538"/>
                    <a:pt x="191" y="538"/>
                  </a:cubicBezTo>
                  <a:cubicBezTo>
                    <a:pt x="191" y="540"/>
                    <a:pt x="192" y="543"/>
                    <a:pt x="183" y="544"/>
                  </a:cubicBezTo>
                  <a:cubicBezTo>
                    <a:pt x="183" y="544"/>
                    <a:pt x="181" y="544"/>
                    <a:pt x="179" y="544"/>
                  </a:cubicBezTo>
                  <a:cubicBezTo>
                    <a:pt x="177" y="544"/>
                    <a:pt x="175" y="544"/>
                    <a:pt x="174" y="543"/>
                  </a:cubicBezTo>
                  <a:cubicBezTo>
                    <a:pt x="174" y="540"/>
                    <a:pt x="183" y="537"/>
                    <a:pt x="183" y="537"/>
                  </a:cubicBezTo>
                  <a:lnTo>
                    <a:pt x="182" y="537"/>
                  </a:lnTo>
                  <a:cubicBezTo>
                    <a:pt x="184" y="537"/>
                    <a:pt x="185" y="537"/>
                    <a:pt x="186" y="537"/>
                  </a:cubicBezTo>
                  <a:close/>
                  <a:moveTo>
                    <a:pt x="302" y="549"/>
                  </a:moveTo>
                  <a:cubicBezTo>
                    <a:pt x="301" y="549"/>
                    <a:pt x="299" y="550"/>
                    <a:pt x="295" y="552"/>
                  </a:cubicBezTo>
                  <a:lnTo>
                    <a:pt x="296" y="556"/>
                  </a:lnTo>
                  <a:cubicBezTo>
                    <a:pt x="304" y="555"/>
                    <a:pt x="304" y="555"/>
                    <a:pt x="304" y="553"/>
                  </a:cubicBezTo>
                  <a:cubicBezTo>
                    <a:pt x="304" y="550"/>
                    <a:pt x="303" y="549"/>
                    <a:pt x="302" y="549"/>
                  </a:cubicBezTo>
                  <a:close/>
                  <a:moveTo>
                    <a:pt x="194" y="581"/>
                  </a:moveTo>
                  <a:cubicBezTo>
                    <a:pt x="196" y="581"/>
                    <a:pt x="196" y="582"/>
                    <a:pt x="197" y="584"/>
                  </a:cubicBezTo>
                  <a:cubicBezTo>
                    <a:pt x="197" y="586"/>
                    <a:pt x="188" y="588"/>
                    <a:pt x="188" y="588"/>
                  </a:cubicBezTo>
                  <a:cubicBezTo>
                    <a:pt x="186" y="588"/>
                    <a:pt x="186" y="588"/>
                    <a:pt x="185" y="588"/>
                  </a:cubicBezTo>
                  <a:cubicBezTo>
                    <a:pt x="182" y="588"/>
                    <a:pt x="188" y="585"/>
                    <a:pt x="188" y="583"/>
                  </a:cubicBezTo>
                  <a:cubicBezTo>
                    <a:pt x="191" y="582"/>
                    <a:pt x="193" y="581"/>
                    <a:pt x="194" y="581"/>
                  </a:cubicBezTo>
                  <a:close/>
                  <a:moveTo>
                    <a:pt x="8" y="591"/>
                  </a:moveTo>
                  <a:cubicBezTo>
                    <a:pt x="0" y="592"/>
                    <a:pt x="0" y="594"/>
                    <a:pt x="17" y="595"/>
                  </a:cubicBezTo>
                  <a:cubicBezTo>
                    <a:pt x="26" y="594"/>
                    <a:pt x="26" y="594"/>
                    <a:pt x="26" y="592"/>
                  </a:cubicBezTo>
                  <a:cubicBezTo>
                    <a:pt x="20" y="591"/>
                    <a:pt x="14" y="591"/>
                    <a:pt x="8" y="591"/>
                  </a:cubicBezTo>
                  <a:close/>
                  <a:moveTo>
                    <a:pt x="221" y="620"/>
                  </a:moveTo>
                  <a:cubicBezTo>
                    <a:pt x="225" y="620"/>
                    <a:pt x="223" y="622"/>
                    <a:pt x="209" y="626"/>
                  </a:cubicBezTo>
                  <a:cubicBezTo>
                    <a:pt x="206" y="626"/>
                    <a:pt x="204" y="626"/>
                    <a:pt x="203" y="626"/>
                  </a:cubicBezTo>
                  <a:cubicBezTo>
                    <a:pt x="201" y="626"/>
                    <a:pt x="201" y="626"/>
                    <a:pt x="200" y="625"/>
                  </a:cubicBezTo>
                  <a:cubicBezTo>
                    <a:pt x="206" y="622"/>
                    <a:pt x="211" y="621"/>
                    <a:pt x="217" y="620"/>
                  </a:cubicBezTo>
                  <a:cubicBezTo>
                    <a:pt x="218" y="620"/>
                    <a:pt x="220" y="620"/>
                    <a:pt x="221" y="620"/>
                  </a:cubicBezTo>
                  <a:close/>
                  <a:moveTo>
                    <a:pt x="210" y="638"/>
                  </a:moveTo>
                  <a:lnTo>
                    <a:pt x="219" y="639"/>
                  </a:lnTo>
                  <a:lnTo>
                    <a:pt x="219" y="641"/>
                  </a:lnTo>
                  <a:cubicBezTo>
                    <a:pt x="214" y="642"/>
                    <a:pt x="210" y="643"/>
                    <a:pt x="206" y="643"/>
                  </a:cubicBezTo>
                  <a:cubicBezTo>
                    <a:pt x="204" y="643"/>
                    <a:pt x="202" y="642"/>
                    <a:pt x="202" y="641"/>
                  </a:cubicBezTo>
                  <a:lnTo>
                    <a:pt x="210" y="638"/>
                  </a:lnTo>
                  <a:close/>
                  <a:moveTo>
                    <a:pt x="211" y="796"/>
                  </a:moveTo>
                  <a:lnTo>
                    <a:pt x="220" y="797"/>
                  </a:lnTo>
                  <a:lnTo>
                    <a:pt x="220" y="800"/>
                  </a:lnTo>
                  <a:cubicBezTo>
                    <a:pt x="215" y="800"/>
                    <a:pt x="210" y="801"/>
                    <a:pt x="207" y="801"/>
                  </a:cubicBezTo>
                  <a:cubicBezTo>
                    <a:pt x="205" y="801"/>
                    <a:pt x="203" y="801"/>
                    <a:pt x="203" y="800"/>
                  </a:cubicBezTo>
                  <a:lnTo>
                    <a:pt x="211" y="796"/>
                  </a:lnTo>
                  <a:close/>
                  <a:moveTo>
                    <a:pt x="236" y="853"/>
                  </a:moveTo>
                  <a:cubicBezTo>
                    <a:pt x="236" y="857"/>
                    <a:pt x="236" y="857"/>
                    <a:pt x="228" y="858"/>
                  </a:cubicBezTo>
                  <a:lnTo>
                    <a:pt x="210" y="858"/>
                  </a:lnTo>
                  <a:cubicBezTo>
                    <a:pt x="210" y="856"/>
                    <a:pt x="227" y="856"/>
                    <a:pt x="236" y="853"/>
                  </a:cubicBezTo>
                  <a:close/>
                  <a:moveTo>
                    <a:pt x="291" y="885"/>
                  </a:moveTo>
                  <a:cubicBezTo>
                    <a:pt x="294" y="885"/>
                    <a:pt x="297" y="885"/>
                    <a:pt x="300" y="886"/>
                  </a:cubicBezTo>
                  <a:lnTo>
                    <a:pt x="300" y="888"/>
                  </a:lnTo>
                  <a:cubicBezTo>
                    <a:pt x="295" y="889"/>
                    <a:pt x="290" y="890"/>
                    <a:pt x="287" y="890"/>
                  </a:cubicBezTo>
                  <a:cubicBezTo>
                    <a:pt x="285" y="890"/>
                    <a:pt x="283" y="889"/>
                    <a:pt x="283" y="888"/>
                  </a:cubicBezTo>
                  <a:lnTo>
                    <a:pt x="283" y="886"/>
                  </a:lnTo>
                  <a:cubicBezTo>
                    <a:pt x="286" y="885"/>
                    <a:pt x="289" y="885"/>
                    <a:pt x="291" y="885"/>
                  </a:cubicBezTo>
                  <a:close/>
                  <a:moveTo>
                    <a:pt x="245" y="923"/>
                  </a:moveTo>
                  <a:lnTo>
                    <a:pt x="254" y="924"/>
                  </a:lnTo>
                  <a:lnTo>
                    <a:pt x="254" y="926"/>
                  </a:lnTo>
                  <a:cubicBezTo>
                    <a:pt x="248" y="928"/>
                    <a:pt x="243" y="929"/>
                    <a:pt x="240" y="929"/>
                  </a:cubicBezTo>
                  <a:cubicBezTo>
                    <a:pt x="238" y="929"/>
                    <a:pt x="237" y="928"/>
                    <a:pt x="237" y="928"/>
                  </a:cubicBezTo>
                  <a:lnTo>
                    <a:pt x="245" y="923"/>
                  </a:lnTo>
                  <a:close/>
                  <a:moveTo>
                    <a:pt x="270" y="1090"/>
                  </a:moveTo>
                  <a:cubicBezTo>
                    <a:pt x="273" y="1090"/>
                    <a:pt x="276" y="1091"/>
                    <a:pt x="276" y="1092"/>
                  </a:cubicBezTo>
                  <a:cubicBezTo>
                    <a:pt x="276" y="1097"/>
                    <a:pt x="276" y="1097"/>
                    <a:pt x="268" y="1098"/>
                  </a:cubicBezTo>
                  <a:cubicBezTo>
                    <a:pt x="267" y="1098"/>
                    <a:pt x="267" y="1098"/>
                    <a:pt x="266" y="1098"/>
                  </a:cubicBezTo>
                  <a:cubicBezTo>
                    <a:pt x="259" y="1098"/>
                    <a:pt x="259" y="1094"/>
                    <a:pt x="258" y="1092"/>
                  </a:cubicBezTo>
                  <a:cubicBezTo>
                    <a:pt x="263" y="1091"/>
                    <a:pt x="267" y="1090"/>
                    <a:pt x="270" y="1090"/>
                  </a:cubicBezTo>
                  <a:close/>
                  <a:moveTo>
                    <a:pt x="290" y="1188"/>
                  </a:moveTo>
                  <a:cubicBezTo>
                    <a:pt x="293" y="1188"/>
                    <a:pt x="296" y="1188"/>
                    <a:pt x="299" y="1189"/>
                  </a:cubicBezTo>
                  <a:lnTo>
                    <a:pt x="299" y="1191"/>
                  </a:lnTo>
                  <a:cubicBezTo>
                    <a:pt x="294" y="1192"/>
                    <a:pt x="289" y="1192"/>
                    <a:pt x="286" y="1192"/>
                  </a:cubicBezTo>
                  <a:cubicBezTo>
                    <a:pt x="283" y="1192"/>
                    <a:pt x="282" y="1192"/>
                    <a:pt x="282" y="1191"/>
                  </a:cubicBezTo>
                  <a:lnTo>
                    <a:pt x="282" y="1189"/>
                  </a:lnTo>
                  <a:cubicBezTo>
                    <a:pt x="285" y="1188"/>
                    <a:pt x="287" y="1188"/>
                    <a:pt x="290" y="1188"/>
                  </a:cubicBezTo>
                  <a:close/>
                  <a:moveTo>
                    <a:pt x="375" y="1378"/>
                  </a:moveTo>
                  <a:cubicBezTo>
                    <a:pt x="379" y="1378"/>
                    <a:pt x="379" y="1380"/>
                    <a:pt x="379" y="1380"/>
                  </a:cubicBezTo>
                  <a:cubicBezTo>
                    <a:pt x="381" y="1382"/>
                    <a:pt x="381" y="1382"/>
                    <a:pt x="372" y="1383"/>
                  </a:cubicBezTo>
                  <a:cubicBezTo>
                    <a:pt x="372" y="1383"/>
                    <a:pt x="368" y="1384"/>
                    <a:pt x="365" y="1384"/>
                  </a:cubicBezTo>
                  <a:cubicBezTo>
                    <a:pt x="364" y="1384"/>
                    <a:pt x="363" y="1384"/>
                    <a:pt x="363" y="1383"/>
                  </a:cubicBezTo>
                  <a:lnTo>
                    <a:pt x="370" y="1378"/>
                  </a:lnTo>
                  <a:cubicBezTo>
                    <a:pt x="372" y="1378"/>
                    <a:pt x="374" y="1378"/>
                    <a:pt x="375" y="1378"/>
                  </a:cubicBezTo>
                  <a:close/>
                  <a:moveTo>
                    <a:pt x="384" y="1405"/>
                  </a:moveTo>
                  <a:lnTo>
                    <a:pt x="393" y="1407"/>
                  </a:lnTo>
                  <a:lnTo>
                    <a:pt x="393" y="1409"/>
                  </a:lnTo>
                  <a:cubicBezTo>
                    <a:pt x="387" y="1410"/>
                    <a:pt x="381" y="1411"/>
                    <a:pt x="378" y="1411"/>
                  </a:cubicBezTo>
                  <a:cubicBezTo>
                    <a:pt x="377" y="1411"/>
                    <a:pt x="376" y="1411"/>
                    <a:pt x="376" y="1410"/>
                  </a:cubicBezTo>
                  <a:lnTo>
                    <a:pt x="384" y="1405"/>
                  </a:lnTo>
                  <a:close/>
                  <a:moveTo>
                    <a:pt x="330" y="1434"/>
                  </a:moveTo>
                  <a:cubicBezTo>
                    <a:pt x="332" y="1434"/>
                    <a:pt x="334" y="1434"/>
                    <a:pt x="337" y="1435"/>
                  </a:cubicBezTo>
                  <a:cubicBezTo>
                    <a:pt x="346" y="1435"/>
                    <a:pt x="346" y="1437"/>
                    <a:pt x="338" y="1439"/>
                  </a:cubicBezTo>
                  <a:cubicBezTo>
                    <a:pt x="334" y="1439"/>
                    <a:pt x="332" y="1440"/>
                    <a:pt x="331" y="1440"/>
                  </a:cubicBezTo>
                  <a:cubicBezTo>
                    <a:pt x="329" y="1440"/>
                    <a:pt x="329" y="1439"/>
                    <a:pt x="329" y="1438"/>
                  </a:cubicBezTo>
                  <a:cubicBezTo>
                    <a:pt x="328" y="1435"/>
                    <a:pt x="328" y="1434"/>
                    <a:pt x="330" y="1434"/>
                  </a:cubicBezTo>
                  <a:close/>
                  <a:moveTo>
                    <a:pt x="306" y="1452"/>
                  </a:moveTo>
                  <a:cubicBezTo>
                    <a:pt x="303" y="1453"/>
                    <a:pt x="301" y="1453"/>
                    <a:pt x="298" y="1454"/>
                  </a:cubicBezTo>
                  <a:cubicBezTo>
                    <a:pt x="296" y="1454"/>
                    <a:pt x="296" y="1455"/>
                    <a:pt x="295" y="1455"/>
                  </a:cubicBezTo>
                  <a:lnTo>
                    <a:pt x="295" y="1455"/>
                  </a:lnTo>
                  <a:cubicBezTo>
                    <a:pt x="297" y="1454"/>
                    <a:pt x="300" y="1454"/>
                    <a:pt x="305" y="1452"/>
                  </a:cubicBezTo>
                  <a:cubicBezTo>
                    <a:pt x="305" y="1452"/>
                    <a:pt x="305" y="1452"/>
                    <a:pt x="306" y="1452"/>
                  </a:cubicBezTo>
                  <a:close/>
                  <a:moveTo>
                    <a:pt x="295" y="1455"/>
                  </a:moveTo>
                  <a:cubicBezTo>
                    <a:pt x="293" y="1456"/>
                    <a:pt x="292" y="1456"/>
                    <a:pt x="292" y="1456"/>
                  </a:cubicBezTo>
                  <a:cubicBezTo>
                    <a:pt x="292" y="1456"/>
                    <a:pt x="293" y="1456"/>
                    <a:pt x="295" y="1455"/>
                  </a:cubicBezTo>
                  <a:close/>
                  <a:moveTo>
                    <a:pt x="340" y="1450"/>
                  </a:moveTo>
                  <a:lnTo>
                    <a:pt x="340" y="1454"/>
                  </a:lnTo>
                  <a:cubicBezTo>
                    <a:pt x="340" y="1456"/>
                    <a:pt x="340" y="1456"/>
                    <a:pt x="332" y="1457"/>
                  </a:cubicBezTo>
                  <a:lnTo>
                    <a:pt x="331" y="1455"/>
                  </a:lnTo>
                  <a:lnTo>
                    <a:pt x="340" y="1450"/>
                  </a:lnTo>
                  <a:close/>
                  <a:moveTo>
                    <a:pt x="327" y="1473"/>
                  </a:moveTo>
                  <a:cubicBezTo>
                    <a:pt x="327" y="1474"/>
                    <a:pt x="328" y="1474"/>
                    <a:pt x="329" y="1474"/>
                  </a:cubicBezTo>
                  <a:cubicBezTo>
                    <a:pt x="331" y="1474"/>
                    <a:pt x="331" y="1473"/>
                    <a:pt x="327" y="1473"/>
                  </a:cubicBezTo>
                  <a:close/>
                  <a:moveTo>
                    <a:pt x="343" y="1475"/>
                  </a:moveTo>
                  <a:lnTo>
                    <a:pt x="343" y="1477"/>
                  </a:lnTo>
                  <a:cubicBezTo>
                    <a:pt x="345" y="1479"/>
                    <a:pt x="345" y="1479"/>
                    <a:pt x="336" y="1481"/>
                  </a:cubicBezTo>
                  <a:lnTo>
                    <a:pt x="336" y="1478"/>
                  </a:lnTo>
                  <a:lnTo>
                    <a:pt x="343" y="1475"/>
                  </a:lnTo>
                  <a:close/>
                  <a:moveTo>
                    <a:pt x="365" y="1495"/>
                  </a:moveTo>
                  <a:lnTo>
                    <a:pt x="365" y="1497"/>
                  </a:lnTo>
                  <a:cubicBezTo>
                    <a:pt x="365" y="1500"/>
                    <a:pt x="357" y="1502"/>
                    <a:pt x="357" y="1502"/>
                  </a:cubicBezTo>
                  <a:cubicBezTo>
                    <a:pt x="357" y="1502"/>
                    <a:pt x="355" y="1502"/>
                    <a:pt x="352" y="1502"/>
                  </a:cubicBezTo>
                  <a:cubicBezTo>
                    <a:pt x="350" y="1502"/>
                    <a:pt x="348" y="1502"/>
                    <a:pt x="348" y="1501"/>
                  </a:cubicBezTo>
                  <a:cubicBezTo>
                    <a:pt x="354" y="1498"/>
                    <a:pt x="359" y="1496"/>
                    <a:pt x="365" y="1495"/>
                  </a:cubicBezTo>
                  <a:close/>
                  <a:moveTo>
                    <a:pt x="373" y="1592"/>
                  </a:moveTo>
                  <a:cubicBezTo>
                    <a:pt x="382" y="1593"/>
                    <a:pt x="389" y="1593"/>
                    <a:pt x="382" y="1595"/>
                  </a:cubicBezTo>
                  <a:cubicBezTo>
                    <a:pt x="376" y="1596"/>
                    <a:pt x="370" y="1596"/>
                    <a:pt x="365" y="1596"/>
                  </a:cubicBezTo>
                  <a:cubicBezTo>
                    <a:pt x="365" y="1596"/>
                    <a:pt x="356" y="1595"/>
                    <a:pt x="364" y="1594"/>
                  </a:cubicBezTo>
                  <a:lnTo>
                    <a:pt x="373" y="1592"/>
                  </a:lnTo>
                  <a:close/>
                  <a:moveTo>
                    <a:pt x="419" y="1665"/>
                  </a:moveTo>
                  <a:cubicBezTo>
                    <a:pt x="423" y="1665"/>
                    <a:pt x="426" y="1666"/>
                    <a:pt x="429" y="1667"/>
                  </a:cubicBezTo>
                  <a:cubicBezTo>
                    <a:pt x="430" y="1669"/>
                    <a:pt x="430" y="1669"/>
                    <a:pt x="421" y="1670"/>
                  </a:cubicBezTo>
                  <a:cubicBezTo>
                    <a:pt x="418" y="1671"/>
                    <a:pt x="415" y="1671"/>
                    <a:pt x="412" y="1671"/>
                  </a:cubicBezTo>
                  <a:cubicBezTo>
                    <a:pt x="408" y="1671"/>
                    <a:pt x="404" y="1670"/>
                    <a:pt x="404" y="1669"/>
                  </a:cubicBezTo>
                  <a:cubicBezTo>
                    <a:pt x="403" y="1667"/>
                    <a:pt x="411" y="1665"/>
                    <a:pt x="419" y="1665"/>
                  </a:cubicBezTo>
                  <a:close/>
                  <a:moveTo>
                    <a:pt x="499" y="1994"/>
                  </a:moveTo>
                  <a:cubicBezTo>
                    <a:pt x="500" y="1994"/>
                    <a:pt x="501" y="1995"/>
                    <a:pt x="502" y="1995"/>
                  </a:cubicBezTo>
                  <a:cubicBezTo>
                    <a:pt x="516" y="1996"/>
                    <a:pt x="507" y="1999"/>
                    <a:pt x="492" y="1999"/>
                  </a:cubicBezTo>
                  <a:cubicBezTo>
                    <a:pt x="490" y="1999"/>
                    <a:pt x="487" y="1999"/>
                    <a:pt x="485" y="1999"/>
                  </a:cubicBezTo>
                  <a:cubicBezTo>
                    <a:pt x="478" y="2000"/>
                    <a:pt x="474" y="2000"/>
                    <a:pt x="473" y="2000"/>
                  </a:cubicBezTo>
                  <a:cubicBezTo>
                    <a:pt x="471" y="2000"/>
                    <a:pt x="475" y="1999"/>
                    <a:pt x="484" y="1997"/>
                  </a:cubicBezTo>
                  <a:cubicBezTo>
                    <a:pt x="490" y="1996"/>
                    <a:pt x="496" y="1994"/>
                    <a:pt x="499" y="1994"/>
                  </a:cubicBezTo>
                  <a:close/>
                  <a:moveTo>
                    <a:pt x="134" y="0"/>
                  </a:moveTo>
                  <a:cubicBezTo>
                    <a:pt x="128" y="0"/>
                    <a:pt x="124" y="2"/>
                    <a:pt x="129" y="4"/>
                  </a:cubicBezTo>
                  <a:lnTo>
                    <a:pt x="120" y="7"/>
                  </a:lnTo>
                  <a:cubicBezTo>
                    <a:pt x="99" y="9"/>
                    <a:pt x="96" y="13"/>
                    <a:pt x="109" y="13"/>
                  </a:cubicBezTo>
                  <a:cubicBezTo>
                    <a:pt x="112" y="13"/>
                    <a:pt x="116" y="13"/>
                    <a:pt x="120" y="12"/>
                  </a:cubicBezTo>
                  <a:cubicBezTo>
                    <a:pt x="132" y="11"/>
                    <a:pt x="138" y="11"/>
                    <a:pt x="140" y="11"/>
                  </a:cubicBezTo>
                  <a:cubicBezTo>
                    <a:pt x="143" y="11"/>
                    <a:pt x="138" y="11"/>
                    <a:pt x="129" y="13"/>
                  </a:cubicBezTo>
                  <a:cubicBezTo>
                    <a:pt x="112" y="15"/>
                    <a:pt x="112" y="18"/>
                    <a:pt x="112" y="20"/>
                  </a:cubicBezTo>
                  <a:cubicBezTo>
                    <a:pt x="114" y="22"/>
                    <a:pt x="112" y="22"/>
                    <a:pt x="105" y="23"/>
                  </a:cubicBezTo>
                  <a:cubicBezTo>
                    <a:pt x="96" y="23"/>
                    <a:pt x="88" y="27"/>
                    <a:pt x="88" y="29"/>
                  </a:cubicBezTo>
                  <a:cubicBezTo>
                    <a:pt x="88" y="31"/>
                    <a:pt x="88" y="32"/>
                    <a:pt x="90" y="32"/>
                  </a:cubicBezTo>
                  <a:cubicBezTo>
                    <a:pt x="91" y="32"/>
                    <a:pt x="93" y="32"/>
                    <a:pt x="97" y="31"/>
                  </a:cubicBezTo>
                  <a:cubicBezTo>
                    <a:pt x="99" y="30"/>
                    <a:pt x="100" y="30"/>
                    <a:pt x="101" y="30"/>
                  </a:cubicBezTo>
                  <a:cubicBezTo>
                    <a:pt x="104" y="30"/>
                    <a:pt x="102" y="33"/>
                    <a:pt x="89" y="37"/>
                  </a:cubicBezTo>
                  <a:cubicBezTo>
                    <a:pt x="84" y="39"/>
                    <a:pt x="82" y="39"/>
                    <a:pt x="84" y="39"/>
                  </a:cubicBezTo>
                  <a:cubicBezTo>
                    <a:pt x="85" y="39"/>
                    <a:pt x="89" y="39"/>
                    <a:pt x="97" y="38"/>
                  </a:cubicBezTo>
                  <a:cubicBezTo>
                    <a:pt x="98" y="38"/>
                    <a:pt x="100" y="38"/>
                    <a:pt x="102" y="38"/>
                  </a:cubicBezTo>
                  <a:cubicBezTo>
                    <a:pt x="114" y="38"/>
                    <a:pt x="113" y="42"/>
                    <a:pt x="98" y="46"/>
                  </a:cubicBezTo>
                  <a:lnTo>
                    <a:pt x="98" y="50"/>
                  </a:lnTo>
                  <a:cubicBezTo>
                    <a:pt x="98" y="52"/>
                    <a:pt x="101" y="52"/>
                    <a:pt x="105" y="52"/>
                  </a:cubicBezTo>
                  <a:cubicBezTo>
                    <a:pt x="108" y="52"/>
                    <a:pt x="111" y="52"/>
                    <a:pt x="115" y="51"/>
                  </a:cubicBezTo>
                  <a:cubicBezTo>
                    <a:pt x="122" y="50"/>
                    <a:pt x="126" y="50"/>
                    <a:pt x="128" y="50"/>
                  </a:cubicBezTo>
                  <a:cubicBezTo>
                    <a:pt x="130" y="50"/>
                    <a:pt x="128" y="51"/>
                    <a:pt x="124" y="53"/>
                  </a:cubicBezTo>
                  <a:cubicBezTo>
                    <a:pt x="118" y="55"/>
                    <a:pt x="112" y="56"/>
                    <a:pt x="107" y="57"/>
                  </a:cubicBezTo>
                  <a:cubicBezTo>
                    <a:pt x="98" y="58"/>
                    <a:pt x="99" y="60"/>
                    <a:pt x="99" y="63"/>
                  </a:cubicBezTo>
                  <a:cubicBezTo>
                    <a:pt x="99" y="65"/>
                    <a:pt x="99" y="69"/>
                    <a:pt x="108" y="69"/>
                  </a:cubicBezTo>
                  <a:lnTo>
                    <a:pt x="99" y="69"/>
                  </a:lnTo>
                  <a:cubicBezTo>
                    <a:pt x="99" y="71"/>
                    <a:pt x="95" y="72"/>
                    <a:pt x="96" y="72"/>
                  </a:cubicBezTo>
                  <a:cubicBezTo>
                    <a:pt x="96" y="72"/>
                    <a:pt x="97" y="72"/>
                    <a:pt x="99" y="72"/>
                  </a:cubicBezTo>
                  <a:lnTo>
                    <a:pt x="99" y="72"/>
                  </a:lnTo>
                  <a:cubicBezTo>
                    <a:pt x="99" y="72"/>
                    <a:pt x="100" y="75"/>
                    <a:pt x="91" y="81"/>
                  </a:cubicBezTo>
                  <a:cubicBezTo>
                    <a:pt x="86" y="84"/>
                    <a:pt x="91" y="88"/>
                    <a:pt x="100" y="88"/>
                  </a:cubicBezTo>
                  <a:cubicBezTo>
                    <a:pt x="105" y="88"/>
                    <a:pt x="111" y="86"/>
                    <a:pt x="117" y="83"/>
                  </a:cubicBezTo>
                  <a:cubicBezTo>
                    <a:pt x="117" y="83"/>
                    <a:pt x="117" y="84"/>
                    <a:pt x="117" y="85"/>
                  </a:cubicBezTo>
                  <a:cubicBezTo>
                    <a:pt x="117" y="86"/>
                    <a:pt x="120" y="86"/>
                    <a:pt x="122" y="86"/>
                  </a:cubicBezTo>
                  <a:cubicBezTo>
                    <a:pt x="124" y="86"/>
                    <a:pt x="126" y="86"/>
                    <a:pt x="126" y="86"/>
                  </a:cubicBezTo>
                  <a:cubicBezTo>
                    <a:pt x="135" y="86"/>
                    <a:pt x="135" y="88"/>
                    <a:pt x="135" y="91"/>
                  </a:cubicBezTo>
                  <a:lnTo>
                    <a:pt x="118" y="92"/>
                  </a:lnTo>
                  <a:cubicBezTo>
                    <a:pt x="92" y="92"/>
                    <a:pt x="84" y="97"/>
                    <a:pt x="110" y="97"/>
                  </a:cubicBezTo>
                  <a:lnTo>
                    <a:pt x="101" y="99"/>
                  </a:lnTo>
                  <a:cubicBezTo>
                    <a:pt x="93" y="100"/>
                    <a:pt x="93" y="102"/>
                    <a:pt x="102" y="106"/>
                  </a:cubicBezTo>
                  <a:cubicBezTo>
                    <a:pt x="102" y="109"/>
                    <a:pt x="119" y="109"/>
                    <a:pt x="128" y="109"/>
                  </a:cubicBezTo>
                  <a:cubicBezTo>
                    <a:pt x="130" y="108"/>
                    <a:pt x="131" y="108"/>
                    <a:pt x="132" y="108"/>
                  </a:cubicBezTo>
                  <a:cubicBezTo>
                    <a:pt x="136" y="108"/>
                    <a:pt x="136" y="110"/>
                    <a:pt x="136" y="110"/>
                  </a:cubicBezTo>
                  <a:cubicBezTo>
                    <a:pt x="136" y="112"/>
                    <a:pt x="136" y="112"/>
                    <a:pt x="128" y="113"/>
                  </a:cubicBezTo>
                  <a:cubicBezTo>
                    <a:pt x="111" y="114"/>
                    <a:pt x="111" y="120"/>
                    <a:pt x="128" y="120"/>
                  </a:cubicBezTo>
                  <a:lnTo>
                    <a:pt x="120" y="121"/>
                  </a:lnTo>
                  <a:cubicBezTo>
                    <a:pt x="111" y="122"/>
                    <a:pt x="103" y="125"/>
                    <a:pt x="112" y="137"/>
                  </a:cubicBezTo>
                  <a:cubicBezTo>
                    <a:pt x="114" y="146"/>
                    <a:pt x="114" y="153"/>
                    <a:pt x="106" y="155"/>
                  </a:cubicBezTo>
                  <a:cubicBezTo>
                    <a:pt x="97" y="155"/>
                    <a:pt x="115" y="162"/>
                    <a:pt x="133" y="166"/>
                  </a:cubicBezTo>
                  <a:cubicBezTo>
                    <a:pt x="124" y="167"/>
                    <a:pt x="124" y="169"/>
                    <a:pt x="124" y="174"/>
                  </a:cubicBezTo>
                  <a:cubicBezTo>
                    <a:pt x="125" y="182"/>
                    <a:pt x="125" y="182"/>
                    <a:pt x="116" y="183"/>
                  </a:cubicBezTo>
                  <a:cubicBezTo>
                    <a:pt x="110" y="182"/>
                    <a:pt x="106" y="182"/>
                    <a:pt x="104" y="182"/>
                  </a:cubicBezTo>
                  <a:cubicBezTo>
                    <a:pt x="101" y="182"/>
                    <a:pt x="106" y="183"/>
                    <a:pt x="117" y="185"/>
                  </a:cubicBezTo>
                  <a:cubicBezTo>
                    <a:pt x="134" y="185"/>
                    <a:pt x="126" y="194"/>
                    <a:pt x="109" y="195"/>
                  </a:cubicBezTo>
                  <a:cubicBezTo>
                    <a:pt x="100" y="196"/>
                    <a:pt x="100" y="198"/>
                    <a:pt x="101" y="203"/>
                  </a:cubicBezTo>
                  <a:cubicBezTo>
                    <a:pt x="109" y="205"/>
                    <a:pt x="110" y="210"/>
                    <a:pt x="110" y="214"/>
                  </a:cubicBezTo>
                  <a:cubicBezTo>
                    <a:pt x="111" y="219"/>
                    <a:pt x="111" y="221"/>
                    <a:pt x="116" y="221"/>
                  </a:cubicBezTo>
                  <a:cubicBezTo>
                    <a:pt x="118" y="221"/>
                    <a:pt x="122" y="220"/>
                    <a:pt x="128" y="220"/>
                  </a:cubicBezTo>
                  <a:cubicBezTo>
                    <a:pt x="131" y="219"/>
                    <a:pt x="133" y="219"/>
                    <a:pt x="135" y="219"/>
                  </a:cubicBezTo>
                  <a:cubicBezTo>
                    <a:pt x="145" y="219"/>
                    <a:pt x="145" y="222"/>
                    <a:pt x="145" y="225"/>
                  </a:cubicBezTo>
                  <a:cubicBezTo>
                    <a:pt x="145" y="228"/>
                    <a:pt x="146" y="230"/>
                    <a:pt x="137" y="231"/>
                  </a:cubicBezTo>
                  <a:cubicBezTo>
                    <a:pt x="137" y="231"/>
                    <a:pt x="129" y="234"/>
                    <a:pt x="129" y="236"/>
                  </a:cubicBezTo>
                  <a:cubicBezTo>
                    <a:pt x="129" y="239"/>
                    <a:pt x="129" y="242"/>
                    <a:pt x="121" y="242"/>
                  </a:cubicBezTo>
                  <a:cubicBezTo>
                    <a:pt x="121" y="242"/>
                    <a:pt x="112" y="245"/>
                    <a:pt x="114" y="251"/>
                  </a:cubicBezTo>
                  <a:cubicBezTo>
                    <a:pt x="114" y="256"/>
                    <a:pt x="114" y="260"/>
                    <a:pt x="106" y="261"/>
                  </a:cubicBezTo>
                  <a:cubicBezTo>
                    <a:pt x="106" y="262"/>
                    <a:pt x="106" y="263"/>
                    <a:pt x="107" y="263"/>
                  </a:cubicBezTo>
                  <a:cubicBezTo>
                    <a:pt x="109" y="263"/>
                    <a:pt x="111" y="263"/>
                    <a:pt x="115" y="262"/>
                  </a:cubicBezTo>
                  <a:cubicBezTo>
                    <a:pt x="123" y="262"/>
                    <a:pt x="131" y="263"/>
                    <a:pt x="124" y="274"/>
                  </a:cubicBezTo>
                  <a:cubicBezTo>
                    <a:pt x="124" y="279"/>
                    <a:pt x="125" y="285"/>
                    <a:pt x="132" y="285"/>
                  </a:cubicBezTo>
                  <a:cubicBezTo>
                    <a:pt x="132" y="285"/>
                    <a:pt x="133" y="285"/>
                    <a:pt x="134" y="285"/>
                  </a:cubicBezTo>
                  <a:lnTo>
                    <a:pt x="134" y="285"/>
                  </a:lnTo>
                  <a:cubicBezTo>
                    <a:pt x="134" y="287"/>
                    <a:pt x="134" y="287"/>
                    <a:pt x="125" y="288"/>
                  </a:cubicBezTo>
                  <a:cubicBezTo>
                    <a:pt x="108" y="290"/>
                    <a:pt x="108" y="295"/>
                    <a:pt x="126" y="298"/>
                  </a:cubicBezTo>
                  <a:cubicBezTo>
                    <a:pt x="127" y="298"/>
                    <a:pt x="128" y="298"/>
                    <a:pt x="129" y="298"/>
                  </a:cubicBezTo>
                  <a:cubicBezTo>
                    <a:pt x="134" y="298"/>
                    <a:pt x="133" y="300"/>
                    <a:pt x="126" y="303"/>
                  </a:cubicBezTo>
                  <a:cubicBezTo>
                    <a:pt x="126" y="303"/>
                    <a:pt x="126" y="305"/>
                    <a:pt x="135" y="307"/>
                  </a:cubicBezTo>
                  <a:cubicBezTo>
                    <a:pt x="144" y="308"/>
                    <a:pt x="144" y="308"/>
                    <a:pt x="136" y="314"/>
                  </a:cubicBezTo>
                  <a:cubicBezTo>
                    <a:pt x="127" y="315"/>
                    <a:pt x="127" y="317"/>
                    <a:pt x="128" y="319"/>
                  </a:cubicBezTo>
                  <a:cubicBezTo>
                    <a:pt x="137" y="324"/>
                    <a:pt x="139" y="350"/>
                    <a:pt x="130" y="353"/>
                  </a:cubicBezTo>
                  <a:cubicBezTo>
                    <a:pt x="139" y="355"/>
                    <a:pt x="139" y="355"/>
                    <a:pt x="139" y="358"/>
                  </a:cubicBezTo>
                  <a:cubicBezTo>
                    <a:pt x="128" y="361"/>
                    <a:pt x="128" y="362"/>
                    <a:pt x="135" y="362"/>
                  </a:cubicBezTo>
                  <a:cubicBezTo>
                    <a:pt x="138" y="362"/>
                    <a:pt x="143" y="362"/>
                    <a:pt x="148" y="361"/>
                  </a:cubicBezTo>
                  <a:lnTo>
                    <a:pt x="148" y="359"/>
                  </a:lnTo>
                  <a:lnTo>
                    <a:pt x="148" y="357"/>
                  </a:lnTo>
                  <a:cubicBezTo>
                    <a:pt x="150" y="356"/>
                    <a:pt x="152" y="356"/>
                    <a:pt x="154" y="356"/>
                  </a:cubicBezTo>
                  <a:cubicBezTo>
                    <a:pt x="165" y="356"/>
                    <a:pt x="162" y="362"/>
                    <a:pt x="140" y="364"/>
                  </a:cubicBezTo>
                  <a:cubicBezTo>
                    <a:pt x="124" y="369"/>
                    <a:pt x="124" y="369"/>
                    <a:pt x="140" y="370"/>
                  </a:cubicBezTo>
                  <a:cubicBezTo>
                    <a:pt x="157" y="370"/>
                    <a:pt x="158" y="372"/>
                    <a:pt x="142" y="377"/>
                  </a:cubicBezTo>
                  <a:cubicBezTo>
                    <a:pt x="125" y="379"/>
                    <a:pt x="125" y="379"/>
                    <a:pt x="142" y="379"/>
                  </a:cubicBezTo>
                  <a:cubicBezTo>
                    <a:pt x="175" y="380"/>
                    <a:pt x="185" y="386"/>
                    <a:pt x="151" y="390"/>
                  </a:cubicBezTo>
                  <a:cubicBezTo>
                    <a:pt x="134" y="392"/>
                    <a:pt x="126" y="396"/>
                    <a:pt x="126" y="398"/>
                  </a:cubicBezTo>
                  <a:cubicBezTo>
                    <a:pt x="126" y="399"/>
                    <a:pt x="127" y="399"/>
                    <a:pt x="130" y="399"/>
                  </a:cubicBezTo>
                  <a:cubicBezTo>
                    <a:pt x="133" y="399"/>
                    <a:pt x="139" y="399"/>
                    <a:pt x="144" y="398"/>
                  </a:cubicBezTo>
                  <a:cubicBezTo>
                    <a:pt x="149" y="396"/>
                    <a:pt x="153" y="396"/>
                    <a:pt x="155" y="396"/>
                  </a:cubicBezTo>
                  <a:cubicBezTo>
                    <a:pt x="158" y="396"/>
                    <a:pt x="155" y="398"/>
                    <a:pt x="144" y="404"/>
                  </a:cubicBezTo>
                  <a:cubicBezTo>
                    <a:pt x="119" y="414"/>
                    <a:pt x="119" y="418"/>
                    <a:pt x="137" y="424"/>
                  </a:cubicBezTo>
                  <a:cubicBezTo>
                    <a:pt x="151" y="429"/>
                    <a:pt x="155" y="435"/>
                    <a:pt x="148" y="435"/>
                  </a:cubicBezTo>
                  <a:cubicBezTo>
                    <a:pt x="146" y="435"/>
                    <a:pt x="143" y="434"/>
                    <a:pt x="138" y="433"/>
                  </a:cubicBezTo>
                  <a:cubicBezTo>
                    <a:pt x="130" y="432"/>
                    <a:pt x="126" y="431"/>
                    <a:pt x="124" y="431"/>
                  </a:cubicBezTo>
                  <a:cubicBezTo>
                    <a:pt x="122" y="431"/>
                    <a:pt x="124" y="432"/>
                    <a:pt x="129" y="434"/>
                  </a:cubicBezTo>
                  <a:cubicBezTo>
                    <a:pt x="130" y="438"/>
                    <a:pt x="130" y="444"/>
                    <a:pt x="130" y="446"/>
                  </a:cubicBezTo>
                  <a:cubicBezTo>
                    <a:pt x="131" y="448"/>
                    <a:pt x="136" y="449"/>
                    <a:pt x="141" y="449"/>
                  </a:cubicBezTo>
                  <a:cubicBezTo>
                    <a:pt x="144" y="449"/>
                    <a:pt x="146" y="449"/>
                    <a:pt x="148" y="449"/>
                  </a:cubicBezTo>
                  <a:lnTo>
                    <a:pt x="148" y="449"/>
                  </a:lnTo>
                  <a:cubicBezTo>
                    <a:pt x="131" y="453"/>
                    <a:pt x="124" y="460"/>
                    <a:pt x="140" y="462"/>
                  </a:cubicBezTo>
                  <a:lnTo>
                    <a:pt x="142" y="466"/>
                  </a:lnTo>
                  <a:cubicBezTo>
                    <a:pt x="142" y="469"/>
                    <a:pt x="142" y="469"/>
                    <a:pt x="151" y="471"/>
                  </a:cubicBezTo>
                  <a:cubicBezTo>
                    <a:pt x="160" y="472"/>
                    <a:pt x="151" y="475"/>
                    <a:pt x="143" y="479"/>
                  </a:cubicBezTo>
                  <a:cubicBezTo>
                    <a:pt x="136" y="482"/>
                    <a:pt x="128" y="485"/>
                    <a:pt x="132" y="485"/>
                  </a:cubicBezTo>
                  <a:cubicBezTo>
                    <a:pt x="133" y="485"/>
                    <a:pt x="134" y="485"/>
                    <a:pt x="135" y="484"/>
                  </a:cubicBezTo>
                  <a:cubicBezTo>
                    <a:pt x="144" y="484"/>
                    <a:pt x="152" y="487"/>
                    <a:pt x="161" y="489"/>
                  </a:cubicBezTo>
                  <a:cubicBezTo>
                    <a:pt x="168" y="490"/>
                    <a:pt x="163" y="492"/>
                    <a:pt x="156" y="492"/>
                  </a:cubicBezTo>
                  <a:cubicBezTo>
                    <a:pt x="155" y="492"/>
                    <a:pt x="154" y="492"/>
                    <a:pt x="153" y="492"/>
                  </a:cubicBezTo>
                  <a:cubicBezTo>
                    <a:pt x="146" y="492"/>
                    <a:pt x="140" y="494"/>
                    <a:pt x="136" y="499"/>
                  </a:cubicBezTo>
                  <a:cubicBezTo>
                    <a:pt x="136" y="501"/>
                    <a:pt x="137" y="506"/>
                    <a:pt x="143" y="506"/>
                  </a:cubicBezTo>
                  <a:cubicBezTo>
                    <a:pt x="144" y="506"/>
                    <a:pt x="144" y="506"/>
                    <a:pt x="145" y="506"/>
                  </a:cubicBezTo>
                  <a:cubicBezTo>
                    <a:pt x="145" y="506"/>
                    <a:pt x="146" y="506"/>
                    <a:pt x="146" y="506"/>
                  </a:cubicBezTo>
                  <a:cubicBezTo>
                    <a:pt x="154" y="506"/>
                    <a:pt x="155" y="519"/>
                    <a:pt x="147" y="523"/>
                  </a:cubicBezTo>
                  <a:lnTo>
                    <a:pt x="147" y="527"/>
                  </a:lnTo>
                  <a:cubicBezTo>
                    <a:pt x="147" y="529"/>
                    <a:pt x="156" y="530"/>
                    <a:pt x="156" y="533"/>
                  </a:cubicBezTo>
                  <a:cubicBezTo>
                    <a:pt x="156" y="533"/>
                    <a:pt x="157" y="536"/>
                    <a:pt x="165" y="537"/>
                  </a:cubicBezTo>
                  <a:cubicBezTo>
                    <a:pt x="166" y="539"/>
                    <a:pt x="166" y="542"/>
                    <a:pt x="157" y="543"/>
                  </a:cubicBezTo>
                  <a:cubicBezTo>
                    <a:pt x="175" y="543"/>
                    <a:pt x="175" y="543"/>
                    <a:pt x="158" y="547"/>
                  </a:cubicBezTo>
                  <a:cubicBezTo>
                    <a:pt x="142" y="549"/>
                    <a:pt x="142" y="549"/>
                    <a:pt x="158" y="549"/>
                  </a:cubicBezTo>
                  <a:cubicBezTo>
                    <a:pt x="167" y="552"/>
                    <a:pt x="167" y="552"/>
                    <a:pt x="158" y="555"/>
                  </a:cubicBezTo>
                  <a:cubicBezTo>
                    <a:pt x="152" y="556"/>
                    <a:pt x="151" y="558"/>
                    <a:pt x="155" y="558"/>
                  </a:cubicBezTo>
                  <a:cubicBezTo>
                    <a:pt x="156" y="558"/>
                    <a:pt x="158" y="558"/>
                    <a:pt x="160" y="557"/>
                  </a:cubicBezTo>
                  <a:cubicBezTo>
                    <a:pt x="176" y="557"/>
                    <a:pt x="185" y="564"/>
                    <a:pt x="168" y="566"/>
                  </a:cubicBezTo>
                  <a:cubicBezTo>
                    <a:pt x="168" y="566"/>
                    <a:pt x="168" y="569"/>
                    <a:pt x="177" y="570"/>
                  </a:cubicBezTo>
                  <a:cubicBezTo>
                    <a:pt x="194" y="570"/>
                    <a:pt x="194" y="570"/>
                    <a:pt x="177" y="572"/>
                  </a:cubicBezTo>
                  <a:cubicBezTo>
                    <a:pt x="161" y="576"/>
                    <a:pt x="162" y="579"/>
                    <a:pt x="179" y="579"/>
                  </a:cubicBezTo>
                  <a:cubicBezTo>
                    <a:pt x="179" y="579"/>
                    <a:pt x="188" y="581"/>
                    <a:pt x="179" y="584"/>
                  </a:cubicBezTo>
                  <a:cubicBezTo>
                    <a:pt x="172" y="589"/>
                    <a:pt x="166" y="602"/>
                    <a:pt x="176" y="602"/>
                  </a:cubicBezTo>
                  <a:cubicBezTo>
                    <a:pt x="177" y="602"/>
                    <a:pt x="179" y="602"/>
                    <a:pt x="181" y="601"/>
                  </a:cubicBezTo>
                  <a:lnTo>
                    <a:pt x="181" y="606"/>
                  </a:lnTo>
                  <a:cubicBezTo>
                    <a:pt x="173" y="611"/>
                    <a:pt x="174" y="613"/>
                    <a:pt x="182" y="616"/>
                  </a:cubicBezTo>
                  <a:lnTo>
                    <a:pt x="191" y="617"/>
                  </a:lnTo>
                  <a:cubicBezTo>
                    <a:pt x="183" y="618"/>
                    <a:pt x="174" y="621"/>
                    <a:pt x="174" y="623"/>
                  </a:cubicBezTo>
                  <a:cubicBezTo>
                    <a:pt x="175" y="625"/>
                    <a:pt x="175" y="625"/>
                    <a:pt x="177" y="625"/>
                  </a:cubicBezTo>
                  <a:cubicBezTo>
                    <a:pt x="178" y="625"/>
                    <a:pt x="180" y="625"/>
                    <a:pt x="183" y="625"/>
                  </a:cubicBezTo>
                  <a:cubicBezTo>
                    <a:pt x="186" y="623"/>
                    <a:pt x="188" y="623"/>
                    <a:pt x="190" y="623"/>
                  </a:cubicBezTo>
                  <a:cubicBezTo>
                    <a:pt x="192" y="623"/>
                    <a:pt x="192" y="624"/>
                    <a:pt x="192" y="626"/>
                  </a:cubicBezTo>
                  <a:cubicBezTo>
                    <a:pt x="192" y="628"/>
                    <a:pt x="184" y="632"/>
                    <a:pt x="175" y="632"/>
                  </a:cubicBezTo>
                  <a:lnTo>
                    <a:pt x="176" y="636"/>
                  </a:lnTo>
                  <a:cubicBezTo>
                    <a:pt x="182" y="635"/>
                    <a:pt x="185" y="635"/>
                    <a:pt x="187" y="635"/>
                  </a:cubicBezTo>
                  <a:cubicBezTo>
                    <a:pt x="192" y="635"/>
                    <a:pt x="190" y="636"/>
                    <a:pt x="184" y="637"/>
                  </a:cubicBezTo>
                  <a:cubicBezTo>
                    <a:pt x="176" y="640"/>
                    <a:pt x="176" y="643"/>
                    <a:pt x="177" y="645"/>
                  </a:cubicBezTo>
                  <a:cubicBezTo>
                    <a:pt x="179" y="645"/>
                    <a:pt x="179" y="645"/>
                    <a:pt x="180" y="645"/>
                  </a:cubicBezTo>
                  <a:cubicBezTo>
                    <a:pt x="182" y="645"/>
                    <a:pt x="180" y="646"/>
                    <a:pt x="179" y="646"/>
                  </a:cubicBezTo>
                  <a:cubicBezTo>
                    <a:pt x="178" y="646"/>
                    <a:pt x="177" y="645"/>
                    <a:pt x="177" y="645"/>
                  </a:cubicBezTo>
                  <a:lnTo>
                    <a:pt x="168" y="646"/>
                  </a:lnTo>
                  <a:cubicBezTo>
                    <a:pt x="165" y="648"/>
                    <a:pt x="165" y="648"/>
                    <a:pt x="167" y="648"/>
                  </a:cubicBezTo>
                  <a:cubicBezTo>
                    <a:pt x="169" y="648"/>
                    <a:pt x="173" y="648"/>
                    <a:pt x="177" y="647"/>
                  </a:cubicBezTo>
                  <a:lnTo>
                    <a:pt x="177" y="653"/>
                  </a:lnTo>
                  <a:cubicBezTo>
                    <a:pt x="178" y="654"/>
                    <a:pt x="178" y="656"/>
                    <a:pt x="181" y="656"/>
                  </a:cubicBezTo>
                  <a:cubicBezTo>
                    <a:pt x="182" y="656"/>
                    <a:pt x="184" y="655"/>
                    <a:pt x="186" y="654"/>
                  </a:cubicBezTo>
                  <a:cubicBezTo>
                    <a:pt x="192" y="653"/>
                    <a:pt x="196" y="652"/>
                    <a:pt x="200" y="652"/>
                  </a:cubicBezTo>
                  <a:cubicBezTo>
                    <a:pt x="202" y="652"/>
                    <a:pt x="203" y="653"/>
                    <a:pt x="203" y="654"/>
                  </a:cubicBezTo>
                  <a:cubicBezTo>
                    <a:pt x="205" y="654"/>
                    <a:pt x="206" y="654"/>
                    <a:pt x="206" y="654"/>
                  </a:cubicBezTo>
                  <a:cubicBezTo>
                    <a:pt x="209" y="654"/>
                    <a:pt x="207" y="655"/>
                    <a:pt x="205" y="655"/>
                  </a:cubicBezTo>
                  <a:cubicBezTo>
                    <a:pt x="204" y="655"/>
                    <a:pt x="204" y="654"/>
                    <a:pt x="203" y="654"/>
                  </a:cubicBezTo>
                  <a:cubicBezTo>
                    <a:pt x="195" y="655"/>
                    <a:pt x="186" y="656"/>
                    <a:pt x="188" y="658"/>
                  </a:cubicBezTo>
                  <a:cubicBezTo>
                    <a:pt x="188" y="661"/>
                    <a:pt x="179" y="662"/>
                    <a:pt x="179" y="662"/>
                  </a:cubicBezTo>
                  <a:cubicBezTo>
                    <a:pt x="162" y="662"/>
                    <a:pt x="171" y="671"/>
                    <a:pt x="180" y="672"/>
                  </a:cubicBezTo>
                  <a:cubicBezTo>
                    <a:pt x="198" y="674"/>
                    <a:pt x="198" y="676"/>
                    <a:pt x="181" y="678"/>
                  </a:cubicBezTo>
                  <a:cubicBezTo>
                    <a:pt x="166" y="680"/>
                    <a:pt x="177" y="683"/>
                    <a:pt x="197" y="683"/>
                  </a:cubicBezTo>
                  <a:cubicBezTo>
                    <a:pt x="200" y="683"/>
                    <a:pt x="203" y="683"/>
                    <a:pt x="207" y="683"/>
                  </a:cubicBezTo>
                  <a:lnTo>
                    <a:pt x="232" y="682"/>
                  </a:lnTo>
                  <a:lnTo>
                    <a:pt x="208" y="685"/>
                  </a:lnTo>
                  <a:cubicBezTo>
                    <a:pt x="174" y="692"/>
                    <a:pt x="174" y="692"/>
                    <a:pt x="191" y="696"/>
                  </a:cubicBezTo>
                  <a:cubicBezTo>
                    <a:pt x="200" y="701"/>
                    <a:pt x="200" y="701"/>
                    <a:pt x="192" y="702"/>
                  </a:cubicBezTo>
                  <a:cubicBezTo>
                    <a:pt x="183" y="703"/>
                    <a:pt x="184" y="705"/>
                    <a:pt x="184" y="712"/>
                  </a:cubicBezTo>
                  <a:cubicBezTo>
                    <a:pt x="185" y="719"/>
                    <a:pt x="185" y="721"/>
                    <a:pt x="191" y="721"/>
                  </a:cubicBezTo>
                  <a:cubicBezTo>
                    <a:pt x="192" y="721"/>
                    <a:pt x="193" y="721"/>
                    <a:pt x="194" y="721"/>
                  </a:cubicBezTo>
                  <a:cubicBezTo>
                    <a:pt x="194" y="721"/>
                    <a:pt x="194" y="723"/>
                    <a:pt x="194" y="726"/>
                  </a:cubicBezTo>
                  <a:cubicBezTo>
                    <a:pt x="184" y="729"/>
                    <a:pt x="184" y="732"/>
                    <a:pt x="190" y="732"/>
                  </a:cubicBezTo>
                  <a:cubicBezTo>
                    <a:pt x="194" y="732"/>
                    <a:pt x="198" y="731"/>
                    <a:pt x="203" y="729"/>
                  </a:cubicBezTo>
                  <a:lnTo>
                    <a:pt x="204" y="735"/>
                  </a:lnTo>
                  <a:lnTo>
                    <a:pt x="195" y="736"/>
                  </a:lnTo>
                  <a:cubicBezTo>
                    <a:pt x="188" y="737"/>
                    <a:pt x="188" y="741"/>
                    <a:pt x="190" y="760"/>
                  </a:cubicBezTo>
                  <a:cubicBezTo>
                    <a:pt x="192" y="777"/>
                    <a:pt x="193" y="783"/>
                    <a:pt x="201" y="783"/>
                  </a:cubicBezTo>
                  <a:cubicBezTo>
                    <a:pt x="204" y="783"/>
                    <a:pt x="206" y="782"/>
                    <a:pt x="210" y="782"/>
                  </a:cubicBezTo>
                  <a:cubicBezTo>
                    <a:pt x="227" y="782"/>
                    <a:pt x="227" y="784"/>
                    <a:pt x="210" y="787"/>
                  </a:cubicBezTo>
                  <a:cubicBezTo>
                    <a:pt x="203" y="788"/>
                    <a:pt x="196" y="791"/>
                    <a:pt x="200" y="791"/>
                  </a:cubicBezTo>
                  <a:cubicBezTo>
                    <a:pt x="200" y="791"/>
                    <a:pt x="201" y="791"/>
                    <a:pt x="202" y="791"/>
                  </a:cubicBezTo>
                  <a:lnTo>
                    <a:pt x="202" y="791"/>
                  </a:lnTo>
                  <a:cubicBezTo>
                    <a:pt x="202" y="791"/>
                    <a:pt x="203" y="795"/>
                    <a:pt x="194" y="798"/>
                  </a:cubicBezTo>
                  <a:cubicBezTo>
                    <a:pt x="182" y="807"/>
                    <a:pt x="185" y="809"/>
                    <a:pt x="192" y="809"/>
                  </a:cubicBezTo>
                  <a:cubicBezTo>
                    <a:pt x="193" y="809"/>
                    <a:pt x="195" y="809"/>
                    <a:pt x="197" y="809"/>
                  </a:cubicBezTo>
                  <a:cubicBezTo>
                    <a:pt x="202" y="807"/>
                    <a:pt x="205" y="806"/>
                    <a:pt x="205" y="806"/>
                  </a:cubicBezTo>
                  <a:cubicBezTo>
                    <a:pt x="207" y="806"/>
                    <a:pt x="202" y="809"/>
                    <a:pt x="197" y="811"/>
                  </a:cubicBezTo>
                  <a:cubicBezTo>
                    <a:pt x="190" y="814"/>
                    <a:pt x="183" y="817"/>
                    <a:pt x="185" y="817"/>
                  </a:cubicBezTo>
                  <a:cubicBezTo>
                    <a:pt x="186" y="817"/>
                    <a:pt x="187" y="817"/>
                    <a:pt x="189" y="816"/>
                  </a:cubicBezTo>
                  <a:cubicBezTo>
                    <a:pt x="198" y="818"/>
                    <a:pt x="208" y="831"/>
                    <a:pt x="191" y="833"/>
                  </a:cubicBezTo>
                  <a:lnTo>
                    <a:pt x="191" y="839"/>
                  </a:lnTo>
                  <a:cubicBezTo>
                    <a:pt x="192" y="839"/>
                    <a:pt x="193" y="839"/>
                    <a:pt x="193" y="839"/>
                  </a:cubicBezTo>
                  <a:cubicBezTo>
                    <a:pt x="200" y="839"/>
                    <a:pt x="200" y="843"/>
                    <a:pt x="201" y="847"/>
                  </a:cubicBezTo>
                  <a:cubicBezTo>
                    <a:pt x="201" y="852"/>
                    <a:pt x="202" y="855"/>
                    <a:pt x="193" y="856"/>
                  </a:cubicBezTo>
                  <a:cubicBezTo>
                    <a:pt x="192" y="856"/>
                    <a:pt x="190" y="855"/>
                    <a:pt x="189" y="855"/>
                  </a:cubicBezTo>
                  <a:cubicBezTo>
                    <a:pt x="185" y="855"/>
                    <a:pt x="186" y="857"/>
                    <a:pt x="194" y="860"/>
                  </a:cubicBezTo>
                  <a:cubicBezTo>
                    <a:pt x="194" y="862"/>
                    <a:pt x="211" y="862"/>
                    <a:pt x="211" y="865"/>
                  </a:cubicBezTo>
                  <a:cubicBezTo>
                    <a:pt x="214" y="864"/>
                    <a:pt x="216" y="864"/>
                    <a:pt x="218" y="864"/>
                  </a:cubicBezTo>
                  <a:cubicBezTo>
                    <a:pt x="224" y="864"/>
                    <a:pt x="229" y="865"/>
                    <a:pt x="229" y="867"/>
                  </a:cubicBezTo>
                  <a:lnTo>
                    <a:pt x="220" y="868"/>
                  </a:lnTo>
                  <a:lnTo>
                    <a:pt x="203" y="871"/>
                  </a:lnTo>
                  <a:cubicBezTo>
                    <a:pt x="204" y="873"/>
                    <a:pt x="204" y="875"/>
                    <a:pt x="209" y="875"/>
                  </a:cubicBezTo>
                  <a:cubicBezTo>
                    <a:pt x="210" y="875"/>
                    <a:pt x="211" y="875"/>
                    <a:pt x="212" y="875"/>
                  </a:cubicBezTo>
                  <a:lnTo>
                    <a:pt x="212" y="875"/>
                  </a:lnTo>
                  <a:cubicBezTo>
                    <a:pt x="204" y="878"/>
                    <a:pt x="204" y="880"/>
                    <a:pt x="206" y="885"/>
                  </a:cubicBezTo>
                  <a:cubicBezTo>
                    <a:pt x="206" y="890"/>
                    <a:pt x="207" y="895"/>
                    <a:pt x="216" y="896"/>
                  </a:cubicBezTo>
                  <a:cubicBezTo>
                    <a:pt x="199" y="901"/>
                    <a:pt x="201" y="915"/>
                    <a:pt x="218" y="915"/>
                  </a:cubicBezTo>
                  <a:cubicBezTo>
                    <a:pt x="219" y="915"/>
                    <a:pt x="221" y="915"/>
                    <a:pt x="222" y="915"/>
                  </a:cubicBezTo>
                  <a:cubicBezTo>
                    <a:pt x="227" y="915"/>
                    <a:pt x="225" y="917"/>
                    <a:pt x="219" y="920"/>
                  </a:cubicBezTo>
                  <a:cubicBezTo>
                    <a:pt x="210" y="924"/>
                    <a:pt x="210" y="924"/>
                    <a:pt x="219" y="925"/>
                  </a:cubicBezTo>
                  <a:cubicBezTo>
                    <a:pt x="228" y="926"/>
                    <a:pt x="220" y="930"/>
                    <a:pt x="211" y="933"/>
                  </a:cubicBezTo>
                  <a:cubicBezTo>
                    <a:pt x="195" y="939"/>
                    <a:pt x="195" y="941"/>
                    <a:pt x="204" y="942"/>
                  </a:cubicBezTo>
                  <a:cubicBezTo>
                    <a:pt x="213" y="945"/>
                    <a:pt x="213" y="950"/>
                    <a:pt x="214" y="952"/>
                  </a:cubicBezTo>
                  <a:cubicBezTo>
                    <a:pt x="220" y="954"/>
                    <a:pt x="222" y="957"/>
                    <a:pt x="225" y="957"/>
                  </a:cubicBezTo>
                  <a:cubicBezTo>
                    <a:pt x="227" y="957"/>
                    <a:pt x="229" y="956"/>
                    <a:pt x="231" y="954"/>
                  </a:cubicBezTo>
                  <a:cubicBezTo>
                    <a:pt x="235" y="954"/>
                    <a:pt x="239" y="954"/>
                    <a:pt x="243" y="954"/>
                  </a:cubicBezTo>
                  <a:cubicBezTo>
                    <a:pt x="245" y="954"/>
                    <a:pt x="247" y="954"/>
                    <a:pt x="249" y="954"/>
                  </a:cubicBezTo>
                  <a:cubicBezTo>
                    <a:pt x="255" y="957"/>
                    <a:pt x="253" y="958"/>
                    <a:pt x="251" y="958"/>
                  </a:cubicBezTo>
                  <a:cubicBezTo>
                    <a:pt x="250" y="958"/>
                    <a:pt x="249" y="957"/>
                    <a:pt x="249" y="957"/>
                  </a:cubicBezTo>
                  <a:cubicBezTo>
                    <a:pt x="246" y="956"/>
                    <a:pt x="244" y="955"/>
                    <a:pt x="243" y="955"/>
                  </a:cubicBezTo>
                  <a:cubicBezTo>
                    <a:pt x="239" y="955"/>
                    <a:pt x="238" y="957"/>
                    <a:pt x="232" y="960"/>
                  </a:cubicBezTo>
                  <a:cubicBezTo>
                    <a:pt x="225" y="963"/>
                    <a:pt x="225" y="968"/>
                    <a:pt x="226" y="970"/>
                  </a:cubicBezTo>
                  <a:cubicBezTo>
                    <a:pt x="226" y="972"/>
                    <a:pt x="226" y="978"/>
                    <a:pt x="227" y="980"/>
                  </a:cubicBezTo>
                  <a:cubicBezTo>
                    <a:pt x="221" y="986"/>
                    <a:pt x="219" y="990"/>
                    <a:pt x="224" y="990"/>
                  </a:cubicBezTo>
                  <a:cubicBezTo>
                    <a:pt x="225" y="990"/>
                    <a:pt x="226" y="990"/>
                    <a:pt x="228" y="989"/>
                  </a:cubicBezTo>
                  <a:cubicBezTo>
                    <a:pt x="231" y="989"/>
                    <a:pt x="233" y="988"/>
                    <a:pt x="235" y="988"/>
                  </a:cubicBezTo>
                  <a:lnTo>
                    <a:pt x="235" y="988"/>
                  </a:lnTo>
                  <a:cubicBezTo>
                    <a:pt x="220" y="994"/>
                    <a:pt x="222" y="1018"/>
                    <a:pt x="240" y="1019"/>
                  </a:cubicBezTo>
                  <a:lnTo>
                    <a:pt x="231" y="1021"/>
                  </a:lnTo>
                  <a:cubicBezTo>
                    <a:pt x="223" y="1022"/>
                    <a:pt x="223" y="1024"/>
                    <a:pt x="225" y="1030"/>
                  </a:cubicBezTo>
                  <a:cubicBezTo>
                    <a:pt x="225" y="1032"/>
                    <a:pt x="235" y="1040"/>
                    <a:pt x="236" y="1048"/>
                  </a:cubicBezTo>
                  <a:cubicBezTo>
                    <a:pt x="237" y="1055"/>
                    <a:pt x="238" y="1063"/>
                    <a:pt x="243" y="1063"/>
                  </a:cubicBezTo>
                  <a:cubicBezTo>
                    <a:pt x="244" y="1063"/>
                    <a:pt x="245" y="1062"/>
                    <a:pt x="246" y="1062"/>
                  </a:cubicBezTo>
                  <a:lnTo>
                    <a:pt x="246" y="1062"/>
                  </a:lnTo>
                  <a:cubicBezTo>
                    <a:pt x="247" y="1065"/>
                    <a:pt x="247" y="1065"/>
                    <a:pt x="238" y="1067"/>
                  </a:cubicBezTo>
                  <a:cubicBezTo>
                    <a:pt x="236" y="1066"/>
                    <a:pt x="235" y="1066"/>
                    <a:pt x="234" y="1066"/>
                  </a:cubicBezTo>
                  <a:cubicBezTo>
                    <a:pt x="229" y="1066"/>
                    <a:pt x="230" y="1068"/>
                    <a:pt x="230" y="1070"/>
                  </a:cubicBezTo>
                  <a:cubicBezTo>
                    <a:pt x="230" y="1071"/>
                    <a:pt x="232" y="1071"/>
                    <a:pt x="234" y="1071"/>
                  </a:cubicBezTo>
                  <a:cubicBezTo>
                    <a:pt x="238" y="1071"/>
                    <a:pt x="242" y="1071"/>
                    <a:pt x="247" y="1070"/>
                  </a:cubicBezTo>
                  <a:cubicBezTo>
                    <a:pt x="249" y="1070"/>
                    <a:pt x="250" y="1070"/>
                    <a:pt x="251" y="1070"/>
                  </a:cubicBezTo>
                  <a:cubicBezTo>
                    <a:pt x="256" y="1070"/>
                    <a:pt x="255" y="1072"/>
                    <a:pt x="248" y="1077"/>
                  </a:cubicBezTo>
                  <a:cubicBezTo>
                    <a:pt x="240" y="1081"/>
                    <a:pt x="243" y="1094"/>
                    <a:pt x="250" y="1096"/>
                  </a:cubicBezTo>
                  <a:cubicBezTo>
                    <a:pt x="252" y="1098"/>
                    <a:pt x="252" y="1101"/>
                    <a:pt x="244" y="1102"/>
                  </a:cubicBezTo>
                  <a:cubicBezTo>
                    <a:pt x="235" y="1106"/>
                    <a:pt x="228" y="1113"/>
                    <a:pt x="245" y="1114"/>
                  </a:cubicBezTo>
                  <a:cubicBezTo>
                    <a:pt x="245" y="1117"/>
                    <a:pt x="245" y="1117"/>
                    <a:pt x="237" y="1118"/>
                  </a:cubicBezTo>
                  <a:cubicBezTo>
                    <a:pt x="229" y="1122"/>
                    <a:pt x="220" y="1123"/>
                    <a:pt x="237" y="1123"/>
                  </a:cubicBezTo>
                  <a:cubicBezTo>
                    <a:pt x="247" y="1126"/>
                    <a:pt x="247" y="1134"/>
                    <a:pt x="240" y="1140"/>
                  </a:cubicBezTo>
                  <a:cubicBezTo>
                    <a:pt x="240" y="1141"/>
                    <a:pt x="240" y="1143"/>
                    <a:pt x="245" y="1143"/>
                  </a:cubicBezTo>
                  <a:cubicBezTo>
                    <a:pt x="246" y="1143"/>
                    <a:pt x="248" y="1143"/>
                    <a:pt x="249" y="1143"/>
                  </a:cubicBezTo>
                  <a:lnTo>
                    <a:pt x="257" y="1142"/>
                  </a:lnTo>
                  <a:lnTo>
                    <a:pt x="257" y="1142"/>
                  </a:lnTo>
                  <a:cubicBezTo>
                    <a:pt x="246" y="1146"/>
                    <a:pt x="243" y="1147"/>
                    <a:pt x="247" y="1147"/>
                  </a:cubicBezTo>
                  <a:cubicBezTo>
                    <a:pt x="249" y="1147"/>
                    <a:pt x="253" y="1147"/>
                    <a:pt x="258" y="1146"/>
                  </a:cubicBezTo>
                  <a:cubicBezTo>
                    <a:pt x="260" y="1146"/>
                    <a:pt x="261" y="1146"/>
                    <a:pt x="262" y="1146"/>
                  </a:cubicBezTo>
                  <a:cubicBezTo>
                    <a:pt x="266" y="1146"/>
                    <a:pt x="266" y="1148"/>
                    <a:pt x="258" y="1148"/>
                  </a:cubicBezTo>
                  <a:cubicBezTo>
                    <a:pt x="250" y="1153"/>
                    <a:pt x="250" y="1155"/>
                    <a:pt x="250" y="1155"/>
                  </a:cubicBezTo>
                  <a:cubicBezTo>
                    <a:pt x="256" y="1163"/>
                    <a:pt x="260" y="1171"/>
                    <a:pt x="263" y="1180"/>
                  </a:cubicBezTo>
                  <a:cubicBezTo>
                    <a:pt x="266" y="1198"/>
                    <a:pt x="267" y="1205"/>
                    <a:pt x="274" y="1205"/>
                  </a:cubicBezTo>
                  <a:cubicBezTo>
                    <a:pt x="274" y="1205"/>
                    <a:pt x="275" y="1205"/>
                    <a:pt x="275" y="1205"/>
                  </a:cubicBezTo>
                  <a:cubicBezTo>
                    <a:pt x="284" y="1206"/>
                    <a:pt x="284" y="1206"/>
                    <a:pt x="276" y="1209"/>
                  </a:cubicBezTo>
                  <a:cubicBezTo>
                    <a:pt x="268" y="1214"/>
                    <a:pt x="268" y="1216"/>
                    <a:pt x="268" y="1218"/>
                  </a:cubicBezTo>
                  <a:cubicBezTo>
                    <a:pt x="269" y="1220"/>
                    <a:pt x="269" y="1223"/>
                    <a:pt x="260" y="1225"/>
                  </a:cubicBezTo>
                  <a:cubicBezTo>
                    <a:pt x="269" y="1226"/>
                    <a:pt x="269" y="1226"/>
                    <a:pt x="271" y="1228"/>
                  </a:cubicBezTo>
                  <a:cubicBezTo>
                    <a:pt x="262" y="1229"/>
                    <a:pt x="262" y="1232"/>
                    <a:pt x="271" y="1233"/>
                  </a:cubicBezTo>
                  <a:cubicBezTo>
                    <a:pt x="277" y="1232"/>
                    <a:pt x="281" y="1232"/>
                    <a:pt x="282" y="1232"/>
                  </a:cubicBezTo>
                  <a:cubicBezTo>
                    <a:pt x="285" y="1232"/>
                    <a:pt x="282" y="1233"/>
                    <a:pt x="272" y="1235"/>
                  </a:cubicBezTo>
                  <a:cubicBezTo>
                    <a:pt x="264" y="1236"/>
                    <a:pt x="258" y="1242"/>
                    <a:pt x="261" y="1242"/>
                  </a:cubicBezTo>
                  <a:cubicBezTo>
                    <a:pt x="262" y="1242"/>
                    <a:pt x="263" y="1242"/>
                    <a:pt x="264" y="1242"/>
                  </a:cubicBezTo>
                  <a:cubicBezTo>
                    <a:pt x="265" y="1241"/>
                    <a:pt x="266" y="1241"/>
                    <a:pt x="267" y="1241"/>
                  </a:cubicBezTo>
                  <a:cubicBezTo>
                    <a:pt x="272" y="1241"/>
                    <a:pt x="274" y="1245"/>
                    <a:pt x="282" y="1245"/>
                  </a:cubicBezTo>
                  <a:cubicBezTo>
                    <a:pt x="282" y="1247"/>
                    <a:pt x="282" y="1251"/>
                    <a:pt x="274" y="1252"/>
                  </a:cubicBezTo>
                  <a:cubicBezTo>
                    <a:pt x="266" y="1255"/>
                    <a:pt x="276" y="1266"/>
                    <a:pt x="284" y="1267"/>
                  </a:cubicBezTo>
                  <a:cubicBezTo>
                    <a:pt x="287" y="1267"/>
                    <a:pt x="289" y="1266"/>
                    <a:pt x="290" y="1266"/>
                  </a:cubicBezTo>
                  <a:cubicBezTo>
                    <a:pt x="292" y="1266"/>
                    <a:pt x="291" y="1268"/>
                    <a:pt x="285" y="1270"/>
                  </a:cubicBezTo>
                  <a:cubicBezTo>
                    <a:pt x="276" y="1271"/>
                    <a:pt x="277" y="1273"/>
                    <a:pt x="277" y="1275"/>
                  </a:cubicBezTo>
                  <a:cubicBezTo>
                    <a:pt x="286" y="1276"/>
                    <a:pt x="277" y="1277"/>
                    <a:pt x="269" y="1280"/>
                  </a:cubicBezTo>
                  <a:cubicBezTo>
                    <a:pt x="268" y="1280"/>
                    <a:pt x="267" y="1279"/>
                    <a:pt x="266" y="1279"/>
                  </a:cubicBezTo>
                  <a:cubicBezTo>
                    <a:pt x="261" y="1279"/>
                    <a:pt x="261" y="1282"/>
                    <a:pt x="262" y="1285"/>
                  </a:cubicBezTo>
                  <a:cubicBezTo>
                    <a:pt x="271" y="1286"/>
                    <a:pt x="272" y="1297"/>
                    <a:pt x="273" y="1303"/>
                  </a:cubicBezTo>
                  <a:cubicBezTo>
                    <a:pt x="275" y="1316"/>
                    <a:pt x="284" y="1316"/>
                    <a:pt x="301" y="1318"/>
                  </a:cubicBezTo>
                  <a:lnTo>
                    <a:pt x="319" y="1317"/>
                  </a:lnTo>
                  <a:lnTo>
                    <a:pt x="302" y="1320"/>
                  </a:lnTo>
                  <a:cubicBezTo>
                    <a:pt x="293" y="1322"/>
                    <a:pt x="276" y="1327"/>
                    <a:pt x="276" y="1327"/>
                  </a:cubicBezTo>
                  <a:cubicBezTo>
                    <a:pt x="277" y="1328"/>
                    <a:pt x="278" y="1329"/>
                    <a:pt x="280" y="1329"/>
                  </a:cubicBezTo>
                  <a:cubicBezTo>
                    <a:pt x="284" y="1329"/>
                    <a:pt x="289" y="1328"/>
                    <a:pt x="294" y="1327"/>
                  </a:cubicBezTo>
                  <a:cubicBezTo>
                    <a:pt x="296" y="1326"/>
                    <a:pt x="297" y="1326"/>
                    <a:pt x="298" y="1326"/>
                  </a:cubicBezTo>
                  <a:cubicBezTo>
                    <a:pt x="302" y="1326"/>
                    <a:pt x="301" y="1329"/>
                    <a:pt x="295" y="1334"/>
                  </a:cubicBezTo>
                  <a:cubicBezTo>
                    <a:pt x="287" y="1340"/>
                    <a:pt x="287" y="1343"/>
                    <a:pt x="296" y="1344"/>
                  </a:cubicBezTo>
                  <a:cubicBezTo>
                    <a:pt x="296" y="1346"/>
                    <a:pt x="298" y="1348"/>
                    <a:pt x="290" y="1352"/>
                  </a:cubicBezTo>
                  <a:cubicBezTo>
                    <a:pt x="290" y="1353"/>
                    <a:pt x="290" y="1354"/>
                    <a:pt x="291" y="1354"/>
                  </a:cubicBezTo>
                  <a:cubicBezTo>
                    <a:pt x="292" y="1354"/>
                    <a:pt x="294" y="1354"/>
                    <a:pt x="298" y="1353"/>
                  </a:cubicBezTo>
                  <a:cubicBezTo>
                    <a:pt x="299" y="1352"/>
                    <a:pt x="300" y="1352"/>
                    <a:pt x="301" y="1352"/>
                  </a:cubicBezTo>
                  <a:cubicBezTo>
                    <a:pt x="306" y="1352"/>
                    <a:pt x="305" y="1354"/>
                    <a:pt x="299" y="1357"/>
                  </a:cubicBezTo>
                  <a:cubicBezTo>
                    <a:pt x="285" y="1362"/>
                    <a:pt x="284" y="1369"/>
                    <a:pt x="289" y="1369"/>
                  </a:cubicBezTo>
                  <a:cubicBezTo>
                    <a:pt x="290" y="1369"/>
                    <a:pt x="291" y="1369"/>
                    <a:pt x="292" y="1368"/>
                  </a:cubicBezTo>
                  <a:cubicBezTo>
                    <a:pt x="293" y="1368"/>
                    <a:pt x="295" y="1368"/>
                    <a:pt x="296" y="1368"/>
                  </a:cubicBezTo>
                  <a:cubicBezTo>
                    <a:pt x="300" y="1368"/>
                    <a:pt x="301" y="1370"/>
                    <a:pt x="301" y="1372"/>
                  </a:cubicBezTo>
                  <a:cubicBezTo>
                    <a:pt x="301" y="1374"/>
                    <a:pt x="302" y="1377"/>
                    <a:pt x="311" y="1377"/>
                  </a:cubicBezTo>
                  <a:lnTo>
                    <a:pt x="311" y="1383"/>
                  </a:lnTo>
                  <a:cubicBezTo>
                    <a:pt x="311" y="1384"/>
                    <a:pt x="310" y="1384"/>
                    <a:pt x="309" y="1384"/>
                  </a:cubicBezTo>
                  <a:cubicBezTo>
                    <a:pt x="306" y="1384"/>
                    <a:pt x="303" y="1383"/>
                    <a:pt x="302" y="1382"/>
                  </a:cubicBezTo>
                  <a:lnTo>
                    <a:pt x="294" y="1385"/>
                  </a:lnTo>
                  <a:cubicBezTo>
                    <a:pt x="295" y="1391"/>
                    <a:pt x="295" y="1393"/>
                    <a:pt x="304" y="1393"/>
                  </a:cubicBezTo>
                  <a:cubicBezTo>
                    <a:pt x="321" y="1393"/>
                    <a:pt x="321" y="1393"/>
                    <a:pt x="304" y="1396"/>
                  </a:cubicBezTo>
                  <a:cubicBezTo>
                    <a:pt x="296" y="1398"/>
                    <a:pt x="289" y="1401"/>
                    <a:pt x="298" y="1402"/>
                  </a:cubicBezTo>
                  <a:cubicBezTo>
                    <a:pt x="314" y="1402"/>
                    <a:pt x="306" y="1405"/>
                    <a:pt x="298" y="1407"/>
                  </a:cubicBezTo>
                  <a:cubicBezTo>
                    <a:pt x="281" y="1408"/>
                    <a:pt x="281" y="1408"/>
                    <a:pt x="299" y="1414"/>
                  </a:cubicBezTo>
                  <a:cubicBezTo>
                    <a:pt x="300" y="1419"/>
                    <a:pt x="310" y="1427"/>
                    <a:pt x="311" y="1435"/>
                  </a:cubicBezTo>
                  <a:cubicBezTo>
                    <a:pt x="313" y="1443"/>
                    <a:pt x="313" y="1448"/>
                    <a:pt x="306" y="1452"/>
                  </a:cubicBezTo>
                  <a:lnTo>
                    <a:pt x="306" y="1452"/>
                  </a:lnTo>
                  <a:cubicBezTo>
                    <a:pt x="306" y="1452"/>
                    <a:pt x="307" y="1452"/>
                    <a:pt x="308" y="1452"/>
                  </a:cubicBezTo>
                  <a:cubicBezTo>
                    <a:pt x="314" y="1452"/>
                    <a:pt x="315" y="1455"/>
                    <a:pt x="315" y="1460"/>
                  </a:cubicBezTo>
                  <a:cubicBezTo>
                    <a:pt x="309" y="1469"/>
                    <a:pt x="318" y="1473"/>
                    <a:pt x="327" y="1473"/>
                  </a:cubicBezTo>
                  <a:lnTo>
                    <a:pt x="326" y="1468"/>
                  </a:lnTo>
                  <a:cubicBezTo>
                    <a:pt x="331" y="1467"/>
                    <a:pt x="334" y="1467"/>
                    <a:pt x="337" y="1467"/>
                  </a:cubicBezTo>
                  <a:cubicBezTo>
                    <a:pt x="342" y="1467"/>
                    <a:pt x="340" y="1469"/>
                    <a:pt x="335" y="1474"/>
                  </a:cubicBezTo>
                  <a:cubicBezTo>
                    <a:pt x="336" y="1476"/>
                    <a:pt x="327" y="1477"/>
                    <a:pt x="319" y="1479"/>
                  </a:cubicBezTo>
                  <a:cubicBezTo>
                    <a:pt x="310" y="1481"/>
                    <a:pt x="302" y="1485"/>
                    <a:pt x="303" y="1487"/>
                  </a:cubicBezTo>
                  <a:cubicBezTo>
                    <a:pt x="303" y="1489"/>
                    <a:pt x="303" y="1490"/>
                    <a:pt x="305" y="1490"/>
                  </a:cubicBezTo>
                  <a:cubicBezTo>
                    <a:pt x="306" y="1490"/>
                    <a:pt x="308" y="1490"/>
                    <a:pt x="311" y="1488"/>
                  </a:cubicBezTo>
                  <a:cubicBezTo>
                    <a:pt x="315" y="1487"/>
                    <a:pt x="318" y="1487"/>
                    <a:pt x="319" y="1487"/>
                  </a:cubicBezTo>
                  <a:cubicBezTo>
                    <a:pt x="320" y="1487"/>
                    <a:pt x="320" y="1487"/>
                    <a:pt x="320" y="1488"/>
                  </a:cubicBezTo>
                  <a:cubicBezTo>
                    <a:pt x="320" y="1492"/>
                    <a:pt x="321" y="1494"/>
                    <a:pt x="330" y="1494"/>
                  </a:cubicBezTo>
                  <a:cubicBezTo>
                    <a:pt x="331" y="1494"/>
                    <a:pt x="333" y="1494"/>
                    <a:pt x="334" y="1494"/>
                  </a:cubicBezTo>
                  <a:cubicBezTo>
                    <a:pt x="338" y="1494"/>
                    <a:pt x="339" y="1496"/>
                    <a:pt x="339" y="1497"/>
                  </a:cubicBezTo>
                  <a:cubicBezTo>
                    <a:pt x="331" y="1502"/>
                    <a:pt x="331" y="1506"/>
                    <a:pt x="331" y="1506"/>
                  </a:cubicBezTo>
                  <a:lnTo>
                    <a:pt x="323" y="1509"/>
                  </a:lnTo>
                  <a:cubicBezTo>
                    <a:pt x="318" y="1510"/>
                    <a:pt x="312" y="1511"/>
                    <a:pt x="306" y="1514"/>
                  </a:cubicBezTo>
                  <a:cubicBezTo>
                    <a:pt x="307" y="1515"/>
                    <a:pt x="308" y="1515"/>
                    <a:pt x="309" y="1515"/>
                  </a:cubicBezTo>
                  <a:cubicBezTo>
                    <a:pt x="312" y="1515"/>
                    <a:pt x="315" y="1514"/>
                    <a:pt x="315" y="1514"/>
                  </a:cubicBezTo>
                  <a:cubicBezTo>
                    <a:pt x="316" y="1514"/>
                    <a:pt x="316" y="1514"/>
                    <a:pt x="316" y="1514"/>
                  </a:cubicBezTo>
                  <a:cubicBezTo>
                    <a:pt x="325" y="1514"/>
                    <a:pt x="333" y="1570"/>
                    <a:pt x="336" y="1577"/>
                  </a:cubicBezTo>
                  <a:cubicBezTo>
                    <a:pt x="329" y="1583"/>
                    <a:pt x="329" y="1588"/>
                    <a:pt x="333" y="1588"/>
                  </a:cubicBezTo>
                  <a:cubicBezTo>
                    <a:pt x="334" y="1588"/>
                    <a:pt x="335" y="1588"/>
                    <a:pt x="337" y="1587"/>
                  </a:cubicBezTo>
                  <a:cubicBezTo>
                    <a:pt x="337" y="1587"/>
                    <a:pt x="338" y="1587"/>
                    <a:pt x="339" y="1587"/>
                  </a:cubicBezTo>
                  <a:cubicBezTo>
                    <a:pt x="346" y="1587"/>
                    <a:pt x="347" y="1598"/>
                    <a:pt x="350" y="1611"/>
                  </a:cubicBezTo>
                  <a:cubicBezTo>
                    <a:pt x="352" y="1626"/>
                    <a:pt x="354" y="1638"/>
                    <a:pt x="362" y="1638"/>
                  </a:cubicBezTo>
                  <a:cubicBezTo>
                    <a:pt x="362" y="1638"/>
                    <a:pt x="363" y="1638"/>
                    <a:pt x="364" y="1638"/>
                  </a:cubicBezTo>
                  <a:lnTo>
                    <a:pt x="365" y="1645"/>
                  </a:lnTo>
                  <a:cubicBezTo>
                    <a:pt x="365" y="1650"/>
                    <a:pt x="375" y="1653"/>
                    <a:pt x="375" y="1656"/>
                  </a:cubicBezTo>
                  <a:cubicBezTo>
                    <a:pt x="383" y="1656"/>
                    <a:pt x="384" y="1658"/>
                    <a:pt x="378" y="1658"/>
                  </a:cubicBezTo>
                  <a:cubicBezTo>
                    <a:pt x="377" y="1658"/>
                    <a:pt x="376" y="1658"/>
                    <a:pt x="375" y="1658"/>
                  </a:cubicBezTo>
                  <a:cubicBezTo>
                    <a:pt x="367" y="1659"/>
                    <a:pt x="359" y="1661"/>
                    <a:pt x="359" y="1663"/>
                  </a:cubicBezTo>
                  <a:cubicBezTo>
                    <a:pt x="360" y="1666"/>
                    <a:pt x="362" y="1666"/>
                    <a:pt x="365" y="1666"/>
                  </a:cubicBezTo>
                  <a:cubicBezTo>
                    <a:pt x="368" y="1666"/>
                    <a:pt x="373" y="1666"/>
                    <a:pt x="377" y="1665"/>
                  </a:cubicBezTo>
                  <a:cubicBezTo>
                    <a:pt x="379" y="1664"/>
                    <a:pt x="380" y="1664"/>
                    <a:pt x="381" y="1664"/>
                  </a:cubicBezTo>
                  <a:cubicBezTo>
                    <a:pt x="385" y="1664"/>
                    <a:pt x="385" y="1666"/>
                    <a:pt x="385" y="1666"/>
                  </a:cubicBezTo>
                  <a:cubicBezTo>
                    <a:pt x="386" y="1668"/>
                    <a:pt x="386" y="1668"/>
                    <a:pt x="377" y="1670"/>
                  </a:cubicBezTo>
                  <a:lnTo>
                    <a:pt x="361" y="1673"/>
                  </a:lnTo>
                  <a:lnTo>
                    <a:pt x="361" y="1676"/>
                  </a:lnTo>
                  <a:cubicBezTo>
                    <a:pt x="364" y="1675"/>
                    <a:pt x="366" y="1675"/>
                    <a:pt x="367" y="1675"/>
                  </a:cubicBezTo>
                  <a:cubicBezTo>
                    <a:pt x="370" y="1675"/>
                    <a:pt x="370" y="1676"/>
                    <a:pt x="370" y="1676"/>
                  </a:cubicBezTo>
                  <a:cubicBezTo>
                    <a:pt x="370" y="1678"/>
                    <a:pt x="370" y="1678"/>
                    <a:pt x="354" y="1681"/>
                  </a:cubicBezTo>
                  <a:cubicBezTo>
                    <a:pt x="340" y="1685"/>
                    <a:pt x="338" y="1687"/>
                    <a:pt x="347" y="1687"/>
                  </a:cubicBezTo>
                  <a:cubicBezTo>
                    <a:pt x="349" y="1687"/>
                    <a:pt x="352" y="1687"/>
                    <a:pt x="355" y="1687"/>
                  </a:cubicBezTo>
                  <a:lnTo>
                    <a:pt x="364" y="1689"/>
                  </a:lnTo>
                  <a:cubicBezTo>
                    <a:pt x="348" y="1696"/>
                    <a:pt x="365" y="1697"/>
                    <a:pt x="374" y="1697"/>
                  </a:cubicBezTo>
                  <a:cubicBezTo>
                    <a:pt x="361" y="1703"/>
                    <a:pt x="358" y="1705"/>
                    <a:pt x="368" y="1705"/>
                  </a:cubicBezTo>
                  <a:cubicBezTo>
                    <a:pt x="370" y="1705"/>
                    <a:pt x="372" y="1705"/>
                    <a:pt x="375" y="1705"/>
                  </a:cubicBezTo>
                  <a:cubicBezTo>
                    <a:pt x="377" y="1704"/>
                    <a:pt x="379" y="1704"/>
                    <a:pt x="380" y="1704"/>
                  </a:cubicBezTo>
                  <a:cubicBezTo>
                    <a:pt x="383" y="1704"/>
                    <a:pt x="382" y="1706"/>
                    <a:pt x="376" y="1709"/>
                  </a:cubicBezTo>
                  <a:cubicBezTo>
                    <a:pt x="368" y="1714"/>
                    <a:pt x="369" y="1716"/>
                    <a:pt x="369" y="1721"/>
                  </a:cubicBezTo>
                  <a:cubicBezTo>
                    <a:pt x="378" y="1722"/>
                    <a:pt x="382" y="1737"/>
                    <a:pt x="385" y="1756"/>
                  </a:cubicBezTo>
                  <a:cubicBezTo>
                    <a:pt x="388" y="1776"/>
                    <a:pt x="391" y="1790"/>
                    <a:pt x="398" y="1790"/>
                  </a:cubicBezTo>
                  <a:cubicBezTo>
                    <a:pt x="399" y="1790"/>
                    <a:pt x="399" y="1790"/>
                    <a:pt x="400" y="1790"/>
                  </a:cubicBezTo>
                  <a:lnTo>
                    <a:pt x="400" y="1790"/>
                  </a:lnTo>
                  <a:cubicBezTo>
                    <a:pt x="401" y="1794"/>
                    <a:pt x="401" y="1794"/>
                    <a:pt x="393" y="1797"/>
                  </a:cubicBezTo>
                  <a:cubicBezTo>
                    <a:pt x="386" y="1799"/>
                    <a:pt x="385" y="1801"/>
                    <a:pt x="394" y="1801"/>
                  </a:cubicBezTo>
                  <a:cubicBezTo>
                    <a:pt x="396" y="1801"/>
                    <a:pt x="399" y="1800"/>
                    <a:pt x="402" y="1800"/>
                  </a:cubicBezTo>
                  <a:cubicBezTo>
                    <a:pt x="405" y="1800"/>
                    <a:pt x="409" y="1800"/>
                    <a:pt x="411" y="1800"/>
                  </a:cubicBezTo>
                  <a:cubicBezTo>
                    <a:pt x="413" y="1800"/>
                    <a:pt x="412" y="1800"/>
                    <a:pt x="402" y="1802"/>
                  </a:cubicBezTo>
                  <a:cubicBezTo>
                    <a:pt x="394" y="1805"/>
                    <a:pt x="395" y="1809"/>
                    <a:pt x="396" y="1818"/>
                  </a:cubicBezTo>
                  <a:cubicBezTo>
                    <a:pt x="398" y="1826"/>
                    <a:pt x="399" y="1834"/>
                    <a:pt x="407" y="1834"/>
                  </a:cubicBezTo>
                  <a:cubicBezTo>
                    <a:pt x="408" y="1834"/>
                    <a:pt x="408" y="1834"/>
                    <a:pt x="409" y="1834"/>
                  </a:cubicBezTo>
                  <a:cubicBezTo>
                    <a:pt x="418" y="1836"/>
                    <a:pt x="418" y="1836"/>
                    <a:pt x="409" y="1836"/>
                  </a:cubicBezTo>
                  <a:cubicBezTo>
                    <a:pt x="392" y="1837"/>
                    <a:pt x="386" y="1851"/>
                    <a:pt x="404" y="1854"/>
                  </a:cubicBezTo>
                  <a:cubicBezTo>
                    <a:pt x="404" y="1856"/>
                    <a:pt x="404" y="1859"/>
                    <a:pt x="396" y="1861"/>
                  </a:cubicBezTo>
                  <a:cubicBezTo>
                    <a:pt x="396" y="1863"/>
                    <a:pt x="397" y="1865"/>
                    <a:pt x="406" y="1871"/>
                  </a:cubicBezTo>
                  <a:cubicBezTo>
                    <a:pt x="407" y="1873"/>
                    <a:pt x="410" y="1882"/>
                    <a:pt x="410" y="1888"/>
                  </a:cubicBezTo>
                  <a:cubicBezTo>
                    <a:pt x="411" y="1892"/>
                    <a:pt x="420" y="1896"/>
                    <a:pt x="420" y="1896"/>
                  </a:cubicBezTo>
                  <a:lnTo>
                    <a:pt x="421" y="1898"/>
                  </a:lnTo>
                  <a:cubicBezTo>
                    <a:pt x="412" y="1899"/>
                    <a:pt x="414" y="1911"/>
                    <a:pt x="418" y="1928"/>
                  </a:cubicBezTo>
                  <a:cubicBezTo>
                    <a:pt x="421" y="1944"/>
                    <a:pt x="424" y="1958"/>
                    <a:pt x="416" y="1963"/>
                  </a:cubicBezTo>
                  <a:cubicBezTo>
                    <a:pt x="416" y="1963"/>
                    <a:pt x="416" y="1965"/>
                    <a:pt x="425" y="1965"/>
                  </a:cubicBezTo>
                  <a:cubicBezTo>
                    <a:pt x="428" y="1965"/>
                    <a:pt x="431" y="1965"/>
                    <a:pt x="433" y="1965"/>
                  </a:cubicBezTo>
                  <a:cubicBezTo>
                    <a:pt x="443" y="1965"/>
                    <a:pt x="442" y="1967"/>
                    <a:pt x="435" y="1971"/>
                  </a:cubicBezTo>
                  <a:cubicBezTo>
                    <a:pt x="421" y="1977"/>
                    <a:pt x="421" y="1985"/>
                    <a:pt x="436" y="1985"/>
                  </a:cubicBezTo>
                  <a:cubicBezTo>
                    <a:pt x="437" y="1985"/>
                    <a:pt x="438" y="1985"/>
                    <a:pt x="439" y="1985"/>
                  </a:cubicBezTo>
                  <a:lnTo>
                    <a:pt x="439" y="1985"/>
                  </a:lnTo>
                  <a:lnTo>
                    <a:pt x="430" y="1986"/>
                  </a:lnTo>
                  <a:cubicBezTo>
                    <a:pt x="417" y="1992"/>
                    <a:pt x="421" y="1997"/>
                    <a:pt x="434" y="1997"/>
                  </a:cubicBezTo>
                  <a:cubicBezTo>
                    <a:pt x="436" y="1997"/>
                    <a:pt x="438" y="1997"/>
                    <a:pt x="441" y="1997"/>
                  </a:cubicBezTo>
                  <a:lnTo>
                    <a:pt x="441" y="1997"/>
                  </a:lnTo>
                  <a:cubicBezTo>
                    <a:pt x="433" y="2001"/>
                    <a:pt x="425" y="2006"/>
                    <a:pt x="434" y="2006"/>
                  </a:cubicBezTo>
                  <a:cubicBezTo>
                    <a:pt x="434" y="2008"/>
                    <a:pt x="434" y="2008"/>
                    <a:pt x="418" y="2012"/>
                  </a:cubicBezTo>
                  <a:cubicBezTo>
                    <a:pt x="410" y="2015"/>
                    <a:pt x="401" y="2016"/>
                    <a:pt x="402" y="2018"/>
                  </a:cubicBezTo>
                  <a:cubicBezTo>
                    <a:pt x="402" y="2019"/>
                    <a:pt x="403" y="2019"/>
                    <a:pt x="405" y="2019"/>
                  </a:cubicBezTo>
                  <a:cubicBezTo>
                    <a:pt x="409" y="2019"/>
                    <a:pt x="414" y="2018"/>
                    <a:pt x="419" y="2017"/>
                  </a:cubicBezTo>
                  <a:cubicBezTo>
                    <a:pt x="419" y="2017"/>
                    <a:pt x="419" y="2019"/>
                    <a:pt x="420" y="2021"/>
                  </a:cubicBezTo>
                  <a:cubicBezTo>
                    <a:pt x="420" y="2021"/>
                    <a:pt x="420" y="2023"/>
                    <a:pt x="424" y="2023"/>
                  </a:cubicBezTo>
                  <a:cubicBezTo>
                    <a:pt x="426" y="2023"/>
                    <a:pt x="427" y="2023"/>
                    <a:pt x="429" y="2022"/>
                  </a:cubicBezTo>
                  <a:cubicBezTo>
                    <a:pt x="431" y="2022"/>
                    <a:pt x="433" y="2021"/>
                    <a:pt x="434" y="2021"/>
                  </a:cubicBezTo>
                  <a:cubicBezTo>
                    <a:pt x="437" y="2021"/>
                    <a:pt x="438" y="2023"/>
                    <a:pt x="438" y="2025"/>
                  </a:cubicBezTo>
                  <a:cubicBezTo>
                    <a:pt x="434" y="2026"/>
                    <a:pt x="434" y="2026"/>
                    <a:pt x="435" y="2026"/>
                  </a:cubicBezTo>
                  <a:cubicBezTo>
                    <a:pt x="437" y="2026"/>
                    <a:pt x="441" y="2025"/>
                    <a:pt x="446" y="2023"/>
                  </a:cubicBezTo>
                  <a:cubicBezTo>
                    <a:pt x="452" y="2022"/>
                    <a:pt x="458" y="2020"/>
                    <a:pt x="461" y="2020"/>
                  </a:cubicBezTo>
                  <a:cubicBezTo>
                    <a:pt x="462" y="2020"/>
                    <a:pt x="463" y="2021"/>
                    <a:pt x="464" y="2021"/>
                  </a:cubicBezTo>
                  <a:lnTo>
                    <a:pt x="479" y="2018"/>
                  </a:lnTo>
                  <a:cubicBezTo>
                    <a:pt x="492" y="2017"/>
                    <a:pt x="503" y="2012"/>
                    <a:pt x="512" y="2006"/>
                  </a:cubicBezTo>
                  <a:cubicBezTo>
                    <a:pt x="518" y="1996"/>
                    <a:pt x="523" y="1988"/>
                    <a:pt x="514" y="1988"/>
                  </a:cubicBezTo>
                  <a:cubicBezTo>
                    <a:pt x="513" y="1988"/>
                    <a:pt x="511" y="1988"/>
                    <a:pt x="508" y="1989"/>
                  </a:cubicBezTo>
                  <a:cubicBezTo>
                    <a:pt x="508" y="1989"/>
                    <a:pt x="499" y="1989"/>
                    <a:pt x="499" y="1986"/>
                  </a:cubicBezTo>
                  <a:cubicBezTo>
                    <a:pt x="498" y="1983"/>
                    <a:pt x="506" y="1980"/>
                    <a:pt x="506" y="1980"/>
                  </a:cubicBezTo>
                  <a:cubicBezTo>
                    <a:pt x="515" y="1977"/>
                    <a:pt x="513" y="1969"/>
                    <a:pt x="511" y="1956"/>
                  </a:cubicBezTo>
                  <a:cubicBezTo>
                    <a:pt x="508" y="1942"/>
                    <a:pt x="506" y="1935"/>
                    <a:pt x="514" y="1930"/>
                  </a:cubicBezTo>
                  <a:cubicBezTo>
                    <a:pt x="522" y="1927"/>
                    <a:pt x="522" y="1924"/>
                    <a:pt x="522" y="1924"/>
                  </a:cubicBezTo>
                  <a:lnTo>
                    <a:pt x="522" y="1924"/>
                  </a:lnTo>
                  <a:cubicBezTo>
                    <a:pt x="521" y="1924"/>
                    <a:pt x="521" y="1924"/>
                    <a:pt x="520" y="1924"/>
                  </a:cubicBezTo>
                  <a:cubicBezTo>
                    <a:pt x="513" y="1924"/>
                    <a:pt x="510" y="1911"/>
                    <a:pt x="507" y="1896"/>
                  </a:cubicBezTo>
                  <a:cubicBezTo>
                    <a:pt x="504" y="1880"/>
                    <a:pt x="501" y="1864"/>
                    <a:pt x="494" y="1864"/>
                  </a:cubicBezTo>
                  <a:cubicBezTo>
                    <a:pt x="494" y="1864"/>
                    <a:pt x="493" y="1864"/>
                    <a:pt x="493" y="1864"/>
                  </a:cubicBezTo>
                  <a:cubicBezTo>
                    <a:pt x="492" y="1862"/>
                    <a:pt x="492" y="1860"/>
                    <a:pt x="492" y="1860"/>
                  </a:cubicBezTo>
                  <a:cubicBezTo>
                    <a:pt x="499" y="1857"/>
                    <a:pt x="498" y="1853"/>
                    <a:pt x="498" y="1848"/>
                  </a:cubicBezTo>
                  <a:cubicBezTo>
                    <a:pt x="488" y="1845"/>
                    <a:pt x="488" y="1841"/>
                    <a:pt x="488" y="1841"/>
                  </a:cubicBezTo>
                  <a:cubicBezTo>
                    <a:pt x="496" y="1838"/>
                    <a:pt x="496" y="1836"/>
                    <a:pt x="495" y="1832"/>
                  </a:cubicBezTo>
                  <a:cubicBezTo>
                    <a:pt x="494" y="1828"/>
                    <a:pt x="494" y="1826"/>
                    <a:pt x="489" y="1826"/>
                  </a:cubicBezTo>
                  <a:cubicBezTo>
                    <a:pt x="488" y="1826"/>
                    <a:pt x="486" y="1826"/>
                    <a:pt x="485" y="1826"/>
                  </a:cubicBezTo>
                  <a:cubicBezTo>
                    <a:pt x="483" y="1817"/>
                    <a:pt x="484" y="1807"/>
                    <a:pt x="488" y="1799"/>
                  </a:cubicBezTo>
                  <a:cubicBezTo>
                    <a:pt x="496" y="1795"/>
                    <a:pt x="487" y="1795"/>
                    <a:pt x="479" y="1794"/>
                  </a:cubicBezTo>
                  <a:cubicBezTo>
                    <a:pt x="476" y="1794"/>
                    <a:pt x="472" y="1795"/>
                    <a:pt x="469" y="1795"/>
                  </a:cubicBezTo>
                  <a:cubicBezTo>
                    <a:pt x="465" y="1795"/>
                    <a:pt x="461" y="1794"/>
                    <a:pt x="461" y="1792"/>
                  </a:cubicBezTo>
                  <a:lnTo>
                    <a:pt x="478" y="1789"/>
                  </a:lnTo>
                  <a:cubicBezTo>
                    <a:pt x="487" y="1789"/>
                    <a:pt x="487" y="1789"/>
                    <a:pt x="486" y="1785"/>
                  </a:cubicBezTo>
                  <a:cubicBezTo>
                    <a:pt x="485" y="1782"/>
                    <a:pt x="485" y="1780"/>
                    <a:pt x="485" y="1780"/>
                  </a:cubicBezTo>
                  <a:cubicBezTo>
                    <a:pt x="484" y="1780"/>
                    <a:pt x="484" y="1780"/>
                    <a:pt x="484" y="1780"/>
                  </a:cubicBezTo>
                  <a:cubicBezTo>
                    <a:pt x="477" y="1780"/>
                    <a:pt x="474" y="1769"/>
                    <a:pt x="471" y="1753"/>
                  </a:cubicBezTo>
                  <a:cubicBezTo>
                    <a:pt x="467" y="1733"/>
                    <a:pt x="466" y="1726"/>
                    <a:pt x="459" y="1726"/>
                  </a:cubicBezTo>
                  <a:cubicBezTo>
                    <a:pt x="459" y="1726"/>
                    <a:pt x="458" y="1726"/>
                    <a:pt x="458" y="1726"/>
                  </a:cubicBezTo>
                  <a:cubicBezTo>
                    <a:pt x="456" y="1727"/>
                    <a:pt x="454" y="1727"/>
                    <a:pt x="453" y="1727"/>
                  </a:cubicBezTo>
                  <a:cubicBezTo>
                    <a:pt x="449" y="1727"/>
                    <a:pt x="451" y="1724"/>
                    <a:pt x="456" y="1717"/>
                  </a:cubicBezTo>
                  <a:cubicBezTo>
                    <a:pt x="478" y="1698"/>
                    <a:pt x="478" y="1698"/>
                    <a:pt x="469" y="1697"/>
                  </a:cubicBezTo>
                  <a:lnTo>
                    <a:pt x="469" y="1697"/>
                  </a:lnTo>
                  <a:cubicBezTo>
                    <a:pt x="470" y="1699"/>
                    <a:pt x="461" y="1702"/>
                    <a:pt x="453" y="1703"/>
                  </a:cubicBezTo>
                  <a:cubicBezTo>
                    <a:pt x="448" y="1704"/>
                    <a:pt x="444" y="1705"/>
                    <a:pt x="442" y="1705"/>
                  </a:cubicBezTo>
                  <a:cubicBezTo>
                    <a:pt x="438" y="1705"/>
                    <a:pt x="441" y="1702"/>
                    <a:pt x="452" y="1698"/>
                  </a:cubicBezTo>
                  <a:cubicBezTo>
                    <a:pt x="469" y="1695"/>
                    <a:pt x="455" y="1662"/>
                    <a:pt x="437" y="1662"/>
                  </a:cubicBezTo>
                  <a:cubicBezTo>
                    <a:pt x="437" y="1662"/>
                    <a:pt x="437" y="1662"/>
                    <a:pt x="437" y="1662"/>
                  </a:cubicBezTo>
                  <a:lnTo>
                    <a:pt x="446" y="1660"/>
                  </a:lnTo>
                  <a:cubicBezTo>
                    <a:pt x="453" y="1659"/>
                    <a:pt x="453" y="1657"/>
                    <a:pt x="451" y="1647"/>
                  </a:cubicBezTo>
                  <a:lnTo>
                    <a:pt x="450" y="1640"/>
                  </a:lnTo>
                  <a:cubicBezTo>
                    <a:pt x="448" y="1640"/>
                    <a:pt x="447" y="1640"/>
                    <a:pt x="446" y="1640"/>
                  </a:cubicBezTo>
                  <a:cubicBezTo>
                    <a:pt x="434" y="1640"/>
                    <a:pt x="440" y="1627"/>
                    <a:pt x="448" y="1625"/>
                  </a:cubicBezTo>
                  <a:cubicBezTo>
                    <a:pt x="456" y="1622"/>
                    <a:pt x="456" y="1622"/>
                    <a:pt x="455" y="1617"/>
                  </a:cubicBezTo>
                  <a:cubicBezTo>
                    <a:pt x="437" y="1613"/>
                    <a:pt x="443" y="1599"/>
                    <a:pt x="451" y="1598"/>
                  </a:cubicBezTo>
                  <a:lnTo>
                    <a:pt x="450" y="1594"/>
                  </a:lnTo>
                  <a:cubicBezTo>
                    <a:pt x="442" y="1593"/>
                    <a:pt x="441" y="1588"/>
                    <a:pt x="440" y="1586"/>
                  </a:cubicBezTo>
                  <a:cubicBezTo>
                    <a:pt x="439" y="1581"/>
                    <a:pt x="439" y="1578"/>
                    <a:pt x="437" y="1578"/>
                  </a:cubicBezTo>
                  <a:cubicBezTo>
                    <a:pt x="435" y="1578"/>
                    <a:pt x="434" y="1579"/>
                    <a:pt x="431" y="1580"/>
                  </a:cubicBezTo>
                  <a:cubicBezTo>
                    <a:pt x="425" y="1581"/>
                    <a:pt x="419" y="1582"/>
                    <a:pt x="416" y="1582"/>
                  </a:cubicBezTo>
                  <a:cubicBezTo>
                    <a:pt x="415" y="1582"/>
                    <a:pt x="414" y="1582"/>
                    <a:pt x="414" y="1581"/>
                  </a:cubicBezTo>
                  <a:lnTo>
                    <a:pt x="422" y="1579"/>
                  </a:lnTo>
                  <a:cubicBezTo>
                    <a:pt x="431" y="1578"/>
                    <a:pt x="429" y="1570"/>
                    <a:pt x="428" y="1561"/>
                  </a:cubicBezTo>
                  <a:cubicBezTo>
                    <a:pt x="425" y="1549"/>
                    <a:pt x="424" y="1544"/>
                    <a:pt x="433" y="1541"/>
                  </a:cubicBezTo>
                  <a:lnTo>
                    <a:pt x="424" y="1540"/>
                  </a:lnTo>
                  <a:cubicBezTo>
                    <a:pt x="415" y="1539"/>
                    <a:pt x="414" y="1537"/>
                    <a:pt x="423" y="1536"/>
                  </a:cubicBezTo>
                  <a:cubicBezTo>
                    <a:pt x="431" y="1531"/>
                    <a:pt x="430" y="1522"/>
                    <a:pt x="420" y="1519"/>
                  </a:cubicBezTo>
                  <a:lnTo>
                    <a:pt x="420" y="1514"/>
                  </a:lnTo>
                  <a:cubicBezTo>
                    <a:pt x="434" y="1509"/>
                    <a:pt x="434" y="1502"/>
                    <a:pt x="421" y="1502"/>
                  </a:cubicBezTo>
                  <a:cubicBezTo>
                    <a:pt x="420" y="1502"/>
                    <a:pt x="419" y="1502"/>
                    <a:pt x="418" y="1502"/>
                  </a:cubicBezTo>
                  <a:cubicBezTo>
                    <a:pt x="425" y="1501"/>
                    <a:pt x="425" y="1498"/>
                    <a:pt x="425" y="1495"/>
                  </a:cubicBezTo>
                  <a:cubicBezTo>
                    <a:pt x="415" y="1493"/>
                    <a:pt x="414" y="1483"/>
                    <a:pt x="422" y="1482"/>
                  </a:cubicBezTo>
                  <a:lnTo>
                    <a:pt x="422" y="1479"/>
                  </a:lnTo>
                  <a:cubicBezTo>
                    <a:pt x="413" y="1478"/>
                    <a:pt x="413" y="1476"/>
                    <a:pt x="413" y="1474"/>
                  </a:cubicBezTo>
                  <a:cubicBezTo>
                    <a:pt x="412" y="1472"/>
                    <a:pt x="412" y="1469"/>
                    <a:pt x="403" y="1468"/>
                  </a:cubicBezTo>
                  <a:cubicBezTo>
                    <a:pt x="394" y="1467"/>
                    <a:pt x="394" y="1465"/>
                    <a:pt x="394" y="1465"/>
                  </a:cubicBezTo>
                  <a:cubicBezTo>
                    <a:pt x="394" y="1464"/>
                    <a:pt x="396" y="1463"/>
                    <a:pt x="399" y="1463"/>
                  </a:cubicBezTo>
                  <a:cubicBezTo>
                    <a:pt x="402" y="1463"/>
                    <a:pt x="406" y="1464"/>
                    <a:pt x="411" y="1464"/>
                  </a:cubicBezTo>
                  <a:cubicBezTo>
                    <a:pt x="412" y="1464"/>
                    <a:pt x="414" y="1465"/>
                    <a:pt x="415" y="1465"/>
                  </a:cubicBezTo>
                  <a:cubicBezTo>
                    <a:pt x="419" y="1465"/>
                    <a:pt x="415" y="1460"/>
                    <a:pt x="401" y="1456"/>
                  </a:cubicBezTo>
                  <a:cubicBezTo>
                    <a:pt x="389" y="1454"/>
                    <a:pt x="385" y="1453"/>
                    <a:pt x="388" y="1453"/>
                  </a:cubicBezTo>
                  <a:cubicBezTo>
                    <a:pt x="390" y="1453"/>
                    <a:pt x="394" y="1453"/>
                    <a:pt x="401" y="1454"/>
                  </a:cubicBezTo>
                  <a:cubicBezTo>
                    <a:pt x="405" y="1454"/>
                    <a:pt x="410" y="1455"/>
                    <a:pt x="412" y="1455"/>
                  </a:cubicBezTo>
                  <a:cubicBezTo>
                    <a:pt x="414" y="1455"/>
                    <a:pt x="414" y="1454"/>
                    <a:pt x="409" y="1452"/>
                  </a:cubicBezTo>
                  <a:cubicBezTo>
                    <a:pt x="409" y="1452"/>
                    <a:pt x="409" y="1449"/>
                    <a:pt x="403" y="1449"/>
                  </a:cubicBezTo>
                  <a:cubicBezTo>
                    <a:pt x="402" y="1449"/>
                    <a:pt x="401" y="1449"/>
                    <a:pt x="400" y="1449"/>
                  </a:cubicBezTo>
                  <a:lnTo>
                    <a:pt x="398" y="1442"/>
                  </a:lnTo>
                  <a:cubicBezTo>
                    <a:pt x="406" y="1436"/>
                    <a:pt x="406" y="1433"/>
                    <a:pt x="405" y="1431"/>
                  </a:cubicBezTo>
                  <a:cubicBezTo>
                    <a:pt x="396" y="1430"/>
                    <a:pt x="396" y="1430"/>
                    <a:pt x="405" y="1426"/>
                  </a:cubicBezTo>
                  <a:cubicBezTo>
                    <a:pt x="410" y="1425"/>
                    <a:pt x="412" y="1424"/>
                    <a:pt x="409" y="1424"/>
                  </a:cubicBezTo>
                  <a:cubicBezTo>
                    <a:pt x="407" y="1424"/>
                    <a:pt x="403" y="1424"/>
                    <a:pt x="396" y="1426"/>
                  </a:cubicBezTo>
                  <a:cubicBezTo>
                    <a:pt x="387" y="1424"/>
                    <a:pt x="387" y="1422"/>
                    <a:pt x="395" y="1418"/>
                  </a:cubicBezTo>
                  <a:cubicBezTo>
                    <a:pt x="408" y="1416"/>
                    <a:pt x="410" y="1414"/>
                    <a:pt x="407" y="1414"/>
                  </a:cubicBezTo>
                  <a:cubicBezTo>
                    <a:pt x="406" y="1414"/>
                    <a:pt x="405" y="1414"/>
                    <a:pt x="403" y="1414"/>
                  </a:cubicBezTo>
                  <a:cubicBezTo>
                    <a:pt x="394" y="1413"/>
                    <a:pt x="394" y="1411"/>
                    <a:pt x="394" y="1411"/>
                  </a:cubicBezTo>
                  <a:cubicBezTo>
                    <a:pt x="402" y="1410"/>
                    <a:pt x="398" y="1389"/>
                    <a:pt x="395" y="1367"/>
                  </a:cubicBezTo>
                  <a:cubicBezTo>
                    <a:pt x="395" y="1366"/>
                    <a:pt x="390" y="1365"/>
                    <a:pt x="384" y="1365"/>
                  </a:cubicBezTo>
                  <a:cubicBezTo>
                    <a:pt x="382" y="1365"/>
                    <a:pt x="380" y="1365"/>
                    <a:pt x="377" y="1365"/>
                  </a:cubicBezTo>
                  <a:cubicBezTo>
                    <a:pt x="371" y="1366"/>
                    <a:pt x="368" y="1367"/>
                    <a:pt x="368" y="1367"/>
                  </a:cubicBezTo>
                  <a:cubicBezTo>
                    <a:pt x="367" y="1367"/>
                    <a:pt x="372" y="1365"/>
                    <a:pt x="377" y="1363"/>
                  </a:cubicBezTo>
                  <a:cubicBezTo>
                    <a:pt x="393" y="1358"/>
                    <a:pt x="398" y="1355"/>
                    <a:pt x="393" y="1355"/>
                  </a:cubicBezTo>
                  <a:cubicBezTo>
                    <a:pt x="390" y="1355"/>
                    <a:pt x="385" y="1356"/>
                    <a:pt x="376" y="1358"/>
                  </a:cubicBezTo>
                  <a:cubicBezTo>
                    <a:pt x="369" y="1361"/>
                    <a:pt x="365" y="1362"/>
                    <a:pt x="364" y="1362"/>
                  </a:cubicBezTo>
                  <a:cubicBezTo>
                    <a:pt x="364" y="1362"/>
                    <a:pt x="368" y="1360"/>
                    <a:pt x="376" y="1356"/>
                  </a:cubicBezTo>
                  <a:cubicBezTo>
                    <a:pt x="384" y="1352"/>
                    <a:pt x="384" y="1352"/>
                    <a:pt x="375" y="1350"/>
                  </a:cubicBezTo>
                  <a:cubicBezTo>
                    <a:pt x="373" y="1351"/>
                    <a:pt x="371" y="1351"/>
                    <a:pt x="370" y="1351"/>
                  </a:cubicBezTo>
                  <a:cubicBezTo>
                    <a:pt x="368" y="1351"/>
                    <a:pt x="369" y="1350"/>
                    <a:pt x="375" y="1348"/>
                  </a:cubicBezTo>
                  <a:cubicBezTo>
                    <a:pt x="381" y="1345"/>
                    <a:pt x="388" y="1342"/>
                    <a:pt x="386" y="1342"/>
                  </a:cubicBezTo>
                  <a:cubicBezTo>
                    <a:pt x="385" y="1342"/>
                    <a:pt x="384" y="1342"/>
                    <a:pt x="383" y="1343"/>
                  </a:cubicBezTo>
                  <a:cubicBezTo>
                    <a:pt x="383" y="1343"/>
                    <a:pt x="382" y="1340"/>
                    <a:pt x="391" y="1336"/>
                  </a:cubicBezTo>
                  <a:cubicBezTo>
                    <a:pt x="398" y="1332"/>
                    <a:pt x="389" y="1331"/>
                    <a:pt x="381" y="1330"/>
                  </a:cubicBezTo>
                  <a:cubicBezTo>
                    <a:pt x="363" y="1326"/>
                    <a:pt x="363" y="1323"/>
                    <a:pt x="379" y="1323"/>
                  </a:cubicBezTo>
                  <a:cubicBezTo>
                    <a:pt x="395" y="1322"/>
                    <a:pt x="387" y="1313"/>
                    <a:pt x="372" y="1313"/>
                  </a:cubicBezTo>
                  <a:cubicBezTo>
                    <a:pt x="371" y="1313"/>
                    <a:pt x="370" y="1313"/>
                    <a:pt x="369" y="1313"/>
                  </a:cubicBezTo>
                  <a:cubicBezTo>
                    <a:pt x="352" y="1313"/>
                    <a:pt x="352" y="1313"/>
                    <a:pt x="360" y="1312"/>
                  </a:cubicBezTo>
                  <a:cubicBezTo>
                    <a:pt x="369" y="1310"/>
                    <a:pt x="368" y="1308"/>
                    <a:pt x="368" y="1308"/>
                  </a:cubicBezTo>
                  <a:cubicBezTo>
                    <a:pt x="368" y="1306"/>
                    <a:pt x="368" y="1303"/>
                    <a:pt x="376" y="1302"/>
                  </a:cubicBezTo>
                  <a:cubicBezTo>
                    <a:pt x="376" y="1302"/>
                    <a:pt x="376" y="1300"/>
                    <a:pt x="367" y="1297"/>
                  </a:cubicBezTo>
                  <a:cubicBezTo>
                    <a:pt x="349" y="1294"/>
                    <a:pt x="357" y="1285"/>
                    <a:pt x="373" y="1281"/>
                  </a:cubicBezTo>
                  <a:lnTo>
                    <a:pt x="364" y="1277"/>
                  </a:lnTo>
                  <a:cubicBezTo>
                    <a:pt x="347" y="1277"/>
                    <a:pt x="338" y="1277"/>
                    <a:pt x="355" y="1274"/>
                  </a:cubicBezTo>
                  <a:lnTo>
                    <a:pt x="363" y="1273"/>
                  </a:lnTo>
                  <a:cubicBezTo>
                    <a:pt x="346" y="1273"/>
                    <a:pt x="352" y="1262"/>
                    <a:pt x="369" y="1260"/>
                  </a:cubicBezTo>
                  <a:cubicBezTo>
                    <a:pt x="378" y="1257"/>
                    <a:pt x="378" y="1257"/>
                    <a:pt x="377" y="1255"/>
                  </a:cubicBezTo>
                  <a:lnTo>
                    <a:pt x="377" y="1255"/>
                  </a:lnTo>
                  <a:lnTo>
                    <a:pt x="369" y="1256"/>
                  </a:lnTo>
                  <a:cubicBezTo>
                    <a:pt x="364" y="1258"/>
                    <a:pt x="359" y="1259"/>
                    <a:pt x="356" y="1259"/>
                  </a:cubicBezTo>
                  <a:cubicBezTo>
                    <a:pt x="354" y="1259"/>
                    <a:pt x="352" y="1258"/>
                    <a:pt x="352" y="1257"/>
                  </a:cubicBezTo>
                  <a:cubicBezTo>
                    <a:pt x="351" y="1255"/>
                    <a:pt x="351" y="1253"/>
                    <a:pt x="359" y="1251"/>
                  </a:cubicBezTo>
                  <a:cubicBezTo>
                    <a:pt x="367" y="1248"/>
                    <a:pt x="374" y="1245"/>
                    <a:pt x="370" y="1245"/>
                  </a:cubicBezTo>
                  <a:cubicBezTo>
                    <a:pt x="369" y="1245"/>
                    <a:pt x="368" y="1245"/>
                    <a:pt x="367" y="1245"/>
                  </a:cubicBezTo>
                  <a:cubicBezTo>
                    <a:pt x="367" y="1245"/>
                    <a:pt x="367" y="1243"/>
                    <a:pt x="375" y="1238"/>
                  </a:cubicBezTo>
                  <a:lnTo>
                    <a:pt x="374" y="1229"/>
                  </a:lnTo>
                  <a:cubicBezTo>
                    <a:pt x="365" y="1228"/>
                    <a:pt x="364" y="1224"/>
                    <a:pt x="373" y="1223"/>
                  </a:cubicBezTo>
                  <a:cubicBezTo>
                    <a:pt x="373" y="1223"/>
                    <a:pt x="372" y="1217"/>
                    <a:pt x="363" y="1217"/>
                  </a:cubicBezTo>
                  <a:cubicBezTo>
                    <a:pt x="363" y="1211"/>
                    <a:pt x="361" y="1209"/>
                    <a:pt x="370" y="1208"/>
                  </a:cubicBezTo>
                  <a:cubicBezTo>
                    <a:pt x="378" y="1207"/>
                    <a:pt x="378" y="1207"/>
                    <a:pt x="370" y="1206"/>
                  </a:cubicBezTo>
                  <a:cubicBezTo>
                    <a:pt x="369" y="1206"/>
                    <a:pt x="367" y="1206"/>
                    <a:pt x="366" y="1206"/>
                  </a:cubicBezTo>
                  <a:cubicBezTo>
                    <a:pt x="361" y="1206"/>
                    <a:pt x="361" y="1204"/>
                    <a:pt x="361" y="1202"/>
                  </a:cubicBezTo>
                  <a:lnTo>
                    <a:pt x="360" y="1198"/>
                  </a:lnTo>
                  <a:cubicBezTo>
                    <a:pt x="357" y="1198"/>
                    <a:pt x="354" y="1199"/>
                    <a:pt x="353" y="1199"/>
                  </a:cubicBezTo>
                  <a:cubicBezTo>
                    <a:pt x="351" y="1199"/>
                    <a:pt x="351" y="1198"/>
                    <a:pt x="351" y="1197"/>
                  </a:cubicBezTo>
                  <a:cubicBezTo>
                    <a:pt x="351" y="1194"/>
                    <a:pt x="358" y="1186"/>
                    <a:pt x="358" y="1183"/>
                  </a:cubicBezTo>
                  <a:cubicBezTo>
                    <a:pt x="357" y="1179"/>
                    <a:pt x="357" y="1177"/>
                    <a:pt x="356" y="1177"/>
                  </a:cubicBezTo>
                  <a:cubicBezTo>
                    <a:pt x="354" y="1177"/>
                    <a:pt x="352" y="1178"/>
                    <a:pt x="349" y="1180"/>
                  </a:cubicBezTo>
                  <a:cubicBezTo>
                    <a:pt x="349" y="1181"/>
                    <a:pt x="347" y="1182"/>
                    <a:pt x="346" y="1182"/>
                  </a:cubicBezTo>
                  <a:cubicBezTo>
                    <a:pt x="345" y="1182"/>
                    <a:pt x="345" y="1181"/>
                    <a:pt x="349" y="1178"/>
                  </a:cubicBezTo>
                  <a:cubicBezTo>
                    <a:pt x="348" y="1175"/>
                    <a:pt x="356" y="1166"/>
                    <a:pt x="355" y="1160"/>
                  </a:cubicBezTo>
                  <a:cubicBezTo>
                    <a:pt x="354" y="1152"/>
                    <a:pt x="354" y="1150"/>
                    <a:pt x="350" y="1150"/>
                  </a:cubicBezTo>
                  <a:cubicBezTo>
                    <a:pt x="349" y="1150"/>
                    <a:pt x="347" y="1150"/>
                    <a:pt x="345" y="1151"/>
                  </a:cubicBezTo>
                  <a:cubicBezTo>
                    <a:pt x="338" y="1153"/>
                    <a:pt x="334" y="1154"/>
                    <a:pt x="332" y="1154"/>
                  </a:cubicBezTo>
                  <a:cubicBezTo>
                    <a:pt x="331" y="1154"/>
                    <a:pt x="335" y="1152"/>
                    <a:pt x="345" y="1148"/>
                  </a:cubicBezTo>
                  <a:cubicBezTo>
                    <a:pt x="357" y="1143"/>
                    <a:pt x="360" y="1140"/>
                    <a:pt x="356" y="1140"/>
                  </a:cubicBezTo>
                  <a:cubicBezTo>
                    <a:pt x="355" y="1140"/>
                    <a:pt x="353" y="1140"/>
                    <a:pt x="351" y="1141"/>
                  </a:cubicBezTo>
                  <a:cubicBezTo>
                    <a:pt x="343" y="1140"/>
                    <a:pt x="343" y="1140"/>
                    <a:pt x="342" y="1137"/>
                  </a:cubicBezTo>
                  <a:cubicBezTo>
                    <a:pt x="351" y="1135"/>
                    <a:pt x="350" y="1133"/>
                    <a:pt x="341" y="1129"/>
                  </a:cubicBezTo>
                  <a:cubicBezTo>
                    <a:pt x="341" y="1127"/>
                    <a:pt x="341" y="1127"/>
                    <a:pt x="349" y="1126"/>
                  </a:cubicBezTo>
                  <a:cubicBezTo>
                    <a:pt x="349" y="1126"/>
                    <a:pt x="349" y="1124"/>
                    <a:pt x="349" y="1122"/>
                  </a:cubicBezTo>
                  <a:cubicBezTo>
                    <a:pt x="331" y="1119"/>
                    <a:pt x="338" y="1104"/>
                    <a:pt x="346" y="1100"/>
                  </a:cubicBezTo>
                  <a:cubicBezTo>
                    <a:pt x="346" y="1100"/>
                    <a:pt x="346" y="1098"/>
                    <a:pt x="337" y="1097"/>
                  </a:cubicBezTo>
                  <a:cubicBezTo>
                    <a:pt x="320" y="1097"/>
                    <a:pt x="320" y="1095"/>
                    <a:pt x="337" y="1091"/>
                  </a:cubicBezTo>
                  <a:cubicBezTo>
                    <a:pt x="354" y="1089"/>
                    <a:pt x="354" y="1089"/>
                    <a:pt x="336" y="1089"/>
                  </a:cubicBezTo>
                  <a:cubicBezTo>
                    <a:pt x="327" y="1088"/>
                    <a:pt x="326" y="1077"/>
                    <a:pt x="342" y="1076"/>
                  </a:cubicBezTo>
                  <a:lnTo>
                    <a:pt x="359" y="1073"/>
                  </a:lnTo>
                  <a:cubicBezTo>
                    <a:pt x="350" y="1072"/>
                    <a:pt x="350" y="1070"/>
                    <a:pt x="350" y="1070"/>
                  </a:cubicBezTo>
                  <a:cubicBezTo>
                    <a:pt x="349" y="1070"/>
                    <a:pt x="348" y="1070"/>
                    <a:pt x="347" y="1070"/>
                  </a:cubicBezTo>
                  <a:cubicBezTo>
                    <a:pt x="342" y="1070"/>
                    <a:pt x="341" y="1068"/>
                    <a:pt x="340" y="1062"/>
                  </a:cubicBezTo>
                  <a:cubicBezTo>
                    <a:pt x="340" y="1057"/>
                    <a:pt x="330" y="1049"/>
                    <a:pt x="330" y="1044"/>
                  </a:cubicBezTo>
                  <a:cubicBezTo>
                    <a:pt x="328" y="1039"/>
                    <a:pt x="330" y="1032"/>
                    <a:pt x="336" y="1028"/>
                  </a:cubicBezTo>
                  <a:cubicBezTo>
                    <a:pt x="336" y="1026"/>
                    <a:pt x="336" y="1024"/>
                    <a:pt x="327" y="1021"/>
                  </a:cubicBezTo>
                  <a:cubicBezTo>
                    <a:pt x="318" y="1019"/>
                    <a:pt x="317" y="1015"/>
                    <a:pt x="326" y="1013"/>
                  </a:cubicBezTo>
                  <a:lnTo>
                    <a:pt x="324" y="1011"/>
                  </a:lnTo>
                  <a:cubicBezTo>
                    <a:pt x="315" y="1007"/>
                    <a:pt x="315" y="1005"/>
                    <a:pt x="315" y="1005"/>
                  </a:cubicBezTo>
                  <a:cubicBezTo>
                    <a:pt x="324" y="1004"/>
                    <a:pt x="332" y="1000"/>
                    <a:pt x="323" y="999"/>
                  </a:cubicBezTo>
                  <a:lnTo>
                    <a:pt x="323" y="999"/>
                  </a:lnTo>
                  <a:cubicBezTo>
                    <a:pt x="322" y="999"/>
                    <a:pt x="321" y="1000"/>
                    <a:pt x="320" y="1000"/>
                  </a:cubicBezTo>
                  <a:cubicBezTo>
                    <a:pt x="315" y="1000"/>
                    <a:pt x="314" y="997"/>
                    <a:pt x="314" y="993"/>
                  </a:cubicBezTo>
                  <a:cubicBezTo>
                    <a:pt x="322" y="987"/>
                    <a:pt x="311" y="910"/>
                    <a:pt x="303" y="910"/>
                  </a:cubicBezTo>
                  <a:cubicBezTo>
                    <a:pt x="303" y="910"/>
                    <a:pt x="303" y="910"/>
                    <a:pt x="303" y="910"/>
                  </a:cubicBezTo>
                  <a:cubicBezTo>
                    <a:pt x="303" y="910"/>
                    <a:pt x="303" y="907"/>
                    <a:pt x="302" y="903"/>
                  </a:cubicBezTo>
                  <a:lnTo>
                    <a:pt x="301" y="895"/>
                  </a:lnTo>
                  <a:cubicBezTo>
                    <a:pt x="318" y="893"/>
                    <a:pt x="308" y="883"/>
                    <a:pt x="299" y="876"/>
                  </a:cubicBezTo>
                  <a:cubicBezTo>
                    <a:pt x="290" y="875"/>
                    <a:pt x="290" y="873"/>
                    <a:pt x="290" y="870"/>
                  </a:cubicBezTo>
                  <a:cubicBezTo>
                    <a:pt x="306" y="868"/>
                    <a:pt x="305" y="860"/>
                    <a:pt x="296" y="857"/>
                  </a:cubicBezTo>
                  <a:cubicBezTo>
                    <a:pt x="280" y="857"/>
                    <a:pt x="278" y="855"/>
                    <a:pt x="295" y="852"/>
                  </a:cubicBezTo>
                  <a:cubicBezTo>
                    <a:pt x="312" y="850"/>
                    <a:pt x="312" y="844"/>
                    <a:pt x="286" y="844"/>
                  </a:cubicBezTo>
                  <a:cubicBezTo>
                    <a:pt x="277" y="843"/>
                    <a:pt x="277" y="843"/>
                    <a:pt x="285" y="839"/>
                  </a:cubicBezTo>
                  <a:cubicBezTo>
                    <a:pt x="299" y="835"/>
                    <a:pt x="301" y="833"/>
                    <a:pt x="297" y="833"/>
                  </a:cubicBezTo>
                  <a:cubicBezTo>
                    <a:pt x="296" y="833"/>
                    <a:pt x="295" y="833"/>
                    <a:pt x="293" y="833"/>
                  </a:cubicBezTo>
                  <a:cubicBezTo>
                    <a:pt x="276" y="833"/>
                    <a:pt x="276" y="831"/>
                    <a:pt x="293" y="827"/>
                  </a:cubicBezTo>
                  <a:cubicBezTo>
                    <a:pt x="309" y="819"/>
                    <a:pt x="309" y="819"/>
                    <a:pt x="292" y="819"/>
                  </a:cubicBezTo>
                  <a:cubicBezTo>
                    <a:pt x="275" y="819"/>
                    <a:pt x="273" y="810"/>
                    <a:pt x="290" y="804"/>
                  </a:cubicBezTo>
                  <a:cubicBezTo>
                    <a:pt x="290" y="802"/>
                    <a:pt x="296" y="799"/>
                    <a:pt x="292" y="799"/>
                  </a:cubicBezTo>
                  <a:cubicBezTo>
                    <a:pt x="292" y="799"/>
                    <a:pt x="291" y="799"/>
                    <a:pt x="290" y="800"/>
                  </a:cubicBezTo>
                  <a:lnTo>
                    <a:pt x="298" y="796"/>
                  </a:lnTo>
                  <a:lnTo>
                    <a:pt x="296" y="792"/>
                  </a:lnTo>
                  <a:lnTo>
                    <a:pt x="289" y="793"/>
                  </a:lnTo>
                  <a:cubicBezTo>
                    <a:pt x="292" y="782"/>
                    <a:pt x="293" y="769"/>
                    <a:pt x="293" y="758"/>
                  </a:cubicBezTo>
                  <a:cubicBezTo>
                    <a:pt x="290" y="737"/>
                    <a:pt x="290" y="729"/>
                    <a:pt x="285" y="729"/>
                  </a:cubicBezTo>
                  <a:cubicBezTo>
                    <a:pt x="283" y="729"/>
                    <a:pt x="282" y="729"/>
                    <a:pt x="281" y="730"/>
                  </a:cubicBezTo>
                  <a:cubicBezTo>
                    <a:pt x="276" y="732"/>
                    <a:pt x="273" y="732"/>
                    <a:pt x="271" y="732"/>
                  </a:cubicBezTo>
                  <a:cubicBezTo>
                    <a:pt x="266" y="732"/>
                    <a:pt x="269" y="729"/>
                    <a:pt x="281" y="726"/>
                  </a:cubicBezTo>
                  <a:cubicBezTo>
                    <a:pt x="281" y="723"/>
                    <a:pt x="289" y="718"/>
                    <a:pt x="287" y="713"/>
                  </a:cubicBezTo>
                  <a:cubicBezTo>
                    <a:pt x="287" y="708"/>
                    <a:pt x="286" y="703"/>
                    <a:pt x="295" y="702"/>
                  </a:cubicBezTo>
                  <a:lnTo>
                    <a:pt x="294" y="700"/>
                  </a:lnTo>
                  <a:cubicBezTo>
                    <a:pt x="277" y="698"/>
                    <a:pt x="275" y="683"/>
                    <a:pt x="283" y="674"/>
                  </a:cubicBezTo>
                  <a:cubicBezTo>
                    <a:pt x="283" y="669"/>
                    <a:pt x="283" y="667"/>
                    <a:pt x="274" y="664"/>
                  </a:cubicBezTo>
                  <a:cubicBezTo>
                    <a:pt x="265" y="661"/>
                    <a:pt x="265" y="661"/>
                    <a:pt x="273" y="656"/>
                  </a:cubicBezTo>
                  <a:cubicBezTo>
                    <a:pt x="280" y="655"/>
                    <a:pt x="286" y="642"/>
                    <a:pt x="274" y="642"/>
                  </a:cubicBezTo>
                  <a:cubicBezTo>
                    <a:pt x="273" y="642"/>
                    <a:pt x="272" y="642"/>
                    <a:pt x="271" y="643"/>
                  </a:cubicBezTo>
                  <a:lnTo>
                    <a:pt x="280" y="639"/>
                  </a:lnTo>
                  <a:cubicBezTo>
                    <a:pt x="286" y="636"/>
                    <a:pt x="282" y="634"/>
                    <a:pt x="276" y="634"/>
                  </a:cubicBezTo>
                  <a:cubicBezTo>
                    <a:pt x="274" y="634"/>
                    <a:pt x="272" y="634"/>
                    <a:pt x="271" y="635"/>
                  </a:cubicBezTo>
                  <a:cubicBezTo>
                    <a:pt x="266" y="635"/>
                    <a:pt x="263" y="636"/>
                    <a:pt x="261" y="636"/>
                  </a:cubicBezTo>
                  <a:cubicBezTo>
                    <a:pt x="255" y="636"/>
                    <a:pt x="259" y="633"/>
                    <a:pt x="278" y="629"/>
                  </a:cubicBezTo>
                  <a:cubicBezTo>
                    <a:pt x="292" y="627"/>
                    <a:pt x="294" y="625"/>
                    <a:pt x="290" y="625"/>
                  </a:cubicBezTo>
                  <a:cubicBezTo>
                    <a:pt x="289" y="625"/>
                    <a:pt x="288" y="626"/>
                    <a:pt x="286" y="626"/>
                  </a:cubicBezTo>
                  <a:cubicBezTo>
                    <a:pt x="277" y="625"/>
                    <a:pt x="268" y="623"/>
                    <a:pt x="277" y="620"/>
                  </a:cubicBezTo>
                  <a:cubicBezTo>
                    <a:pt x="277" y="618"/>
                    <a:pt x="277" y="616"/>
                    <a:pt x="270" y="616"/>
                  </a:cubicBezTo>
                  <a:cubicBezTo>
                    <a:pt x="268" y="616"/>
                    <a:pt x="264" y="616"/>
                    <a:pt x="259" y="617"/>
                  </a:cubicBezTo>
                  <a:cubicBezTo>
                    <a:pt x="258" y="617"/>
                    <a:pt x="257" y="617"/>
                    <a:pt x="256" y="617"/>
                  </a:cubicBezTo>
                  <a:cubicBezTo>
                    <a:pt x="251" y="617"/>
                    <a:pt x="250" y="615"/>
                    <a:pt x="250" y="613"/>
                  </a:cubicBezTo>
                  <a:cubicBezTo>
                    <a:pt x="253" y="613"/>
                    <a:pt x="256" y="613"/>
                    <a:pt x="259" y="613"/>
                  </a:cubicBezTo>
                  <a:cubicBezTo>
                    <a:pt x="262" y="613"/>
                    <a:pt x="266" y="613"/>
                    <a:pt x="268" y="613"/>
                  </a:cubicBezTo>
                  <a:lnTo>
                    <a:pt x="267" y="609"/>
                  </a:lnTo>
                  <a:cubicBezTo>
                    <a:pt x="267" y="607"/>
                    <a:pt x="275" y="600"/>
                    <a:pt x="283" y="599"/>
                  </a:cubicBezTo>
                  <a:cubicBezTo>
                    <a:pt x="288" y="597"/>
                    <a:pt x="290" y="595"/>
                    <a:pt x="288" y="595"/>
                  </a:cubicBezTo>
                  <a:cubicBezTo>
                    <a:pt x="286" y="595"/>
                    <a:pt x="282" y="596"/>
                    <a:pt x="275" y="598"/>
                  </a:cubicBezTo>
                  <a:cubicBezTo>
                    <a:pt x="268" y="599"/>
                    <a:pt x="264" y="599"/>
                    <a:pt x="262" y="599"/>
                  </a:cubicBezTo>
                  <a:cubicBezTo>
                    <a:pt x="258" y="599"/>
                    <a:pt x="258" y="598"/>
                    <a:pt x="257" y="595"/>
                  </a:cubicBezTo>
                  <a:cubicBezTo>
                    <a:pt x="257" y="593"/>
                    <a:pt x="257" y="591"/>
                    <a:pt x="265" y="590"/>
                  </a:cubicBezTo>
                  <a:cubicBezTo>
                    <a:pt x="274" y="589"/>
                    <a:pt x="274" y="589"/>
                    <a:pt x="273" y="584"/>
                  </a:cubicBezTo>
                  <a:cubicBezTo>
                    <a:pt x="273" y="576"/>
                    <a:pt x="246" y="573"/>
                    <a:pt x="229" y="573"/>
                  </a:cubicBezTo>
                  <a:cubicBezTo>
                    <a:pt x="223" y="574"/>
                    <a:pt x="219" y="574"/>
                    <a:pt x="217" y="574"/>
                  </a:cubicBezTo>
                  <a:cubicBezTo>
                    <a:pt x="215" y="574"/>
                    <a:pt x="219" y="573"/>
                    <a:pt x="229" y="570"/>
                  </a:cubicBezTo>
                  <a:cubicBezTo>
                    <a:pt x="237" y="569"/>
                    <a:pt x="237" y="566"/>
                    <a:pt x="237" y="564"/>
                  </a:cubicBezTo>
                  <a:lnTo>
                    <a:pt x="237" y="564"/>
                  </a:lnTo>
                  <a:cubicBezTo>
                    <a:pt x="236" y="564"/>
                    <a:pt x="235" y="564"/>
                    <a:pt x="234" y="564"/>
                  </a:cubicBezTo>
                  <a:cubicBezTo>
                    <a:pt x="232" y="564"/>
                    <a:pt x="234" y="563"/>
                    <a:pt x="236" y="563"/>
                  </a:cubicBezTo>
                  <a:cubicBezTo>
                    <a:pt x="236" y="563"/>
                    <a:pt x="237" y="563"/>
                    <a:pt x="237" y="564"/>
                  </a:cubicBezTo>
                  <a:cubicBezTo>
                    <a:pt x="239" y="564"/>
                    <a:pt x="240" y="564"/>
                    <a:pt x="241" y="564"/>
                  </a:cubicBezTo>
                  <a:cubicBezTo>
                    <a:pt x="246" y="564"/>
                    <a:pt x="246" y="566"/>
                    <a:pt x="246" y="567"/>
                  </a:cubicBezTo>
                  <a:lnTo>
                    <a:pt x="254" y="566"/>
                  </a:lnTo>
                  <a:cubicBezTo>
                    <a:pt x="271" y="562"/>
                    <a:pt x="271" y="560"/>
                    <a:pt x="254" y="560"/>
                  </a:cubicBezTo>
                  <a:cubicBezTo>
                    <a:pt x="245" y="558"/>
                    <a:pt x="245" y="558"/>
                    <a:pt x="253" y="555"/>
                  </a:cubicBezTo>
                  <a:cubicBezTo>
                    <a:pt x="260" y="552"/>
                    <a:pt x="267" y="549"/>
                    <a:pt x="263" y="549"/>
                  </a:cubicBezTo>
                  <a:cubicBezTo>
                    <a:pt x="263" y="549"/>
                    <a:pt x="262" y="549"/>
                    <a:pt x="260" y="549"/>
                  </a:cubicBezTo>
                  <a:cubicBezTo>
                    <a:pt x="260" y="549"/>
                    <a:pt x="260" y="544"/>
                    <a:pt x="268" y="540"/>
                  </a:cubicBezTo>
                  <a:cubicBezTo>
                    <a:pt x="268" y="537"/>
                    <a:pt x="268" y="535"/>
                    <a:pt x="263" y="535"/>
                  </a:cubicBezTo>
                  <a:cubicBezTo>
                    <a:pt x="262" y="535"/>
                    <a:pt x="261" y="535"/>
                    <a:pt x="259" y="535"/>
                  </a:cubicBezTo>
                  <a:cubicBezTo>
                    <a:pt x="258" y="535"/>
                    <a:pt x="257" y="535"/>
                    <a:pt x="256" y="535"/>
                  </a:cubicBezTo>
                  <a:cubicBezTo>
                    <a:pt x="251" y="535"/>
                    <a:pt x="250" y="533"/>
                    <a:pt x="250" y="532"/>
                  </a:cubicBezTo>
                  <a:cubicBezTo>
                    <a:pt x="250" y="529"/>
                    <a:pt x="250" y="527"/>
                    <a:pt x="245" y="527"/>
                  </a:cubicBezTo>
                  <a:cubicBezTo>
                    <a:pt x="244" y="527"/>
                    <a:pt x="243" y="527"/>
                    <a:pt x="241" y="527"/>
                  </a:cubicBezTo>
                  <a:cubicBezTo>
                    <a:pt x="240" y="527"/>
                    <a:pt x="238" y="527"/>
                    <a:pt x="236" y="527"/>
                  </a:cubicBezTo>
                  <a:cubicBezTo>
                    <a:pt x="230" y="527"/>
                    <a:pt x="224" y="526"/>
                    <a:pt x="223" y="523"/>
                  </a:cubicBezTo>
                  <a:cubicBezTo>
                    <a:pt x="214" y="518"/>
                    <a:pt x="214" y="518"/>
                    <a:pt x="231" y="514"/>
                  </a:cubicBezTo>
                  <a:cubicBezTo>
                    <a:pt x="240" y="512"/>
                    <a:pt x="240" y="510"/>
                    <a:pt x="239" y="508"/>
                  </a:cubicBezTo>
                  <a:cubicBezTo>
                    <a:pt x="239" y="508"/>
                    <a:pt x="239" y="506"/>
                    <a:pt x="247" y="502"/>
                  </a:cubicBezTo>
                  <a:cubicBezTo>
                    <a:pt x="252" y="501"/>
                    <a:pt x="252" y="500"/>
                    <a:pt x="249" y="500"/>
                  </a:cubicBezTo>
                  <a:cubicBezTo>
                    <a:pt x="247" y="500"/>
                    <a:pt x="243" y="501"/>
                    <a:pt x="239" y="501"/>
                  </a:cubicBezTo>
                  <a:lnTo>
                    <a:pt x="222" y="503"/>
                  </a:lnTo>
                  <a:cubicBezTo>
                    <a:pt x="221" y="500"/>
                    <a:pt x="238" y="496"/>
                    <a:pt x="247" y="494"/>
                  </a:cubicBezTo>
                  <a:cubicBezTo>
                    <a:pt x="257" y="492"/>
                    <a:pt x="261" y="491"/>
                    <a:pt x="259" y="491"/>
                  </a:cubicBezTo>
                  <a:cubicBezTo>
                    <a:pt x="258" y="491"/>
                    <a:pt x="254" y="491"/>
                    <a:pt x="247" y="492"/>
                  </a:cubicBezTo>
                  <a:cubicBezTo>
                    <a:pt x="245" y="493"/>
                    <a:pt x="243" y="493"/>
                    <a:pt x="241" y="493"/>
                  </a:cubicBezTo>
                  <a:cubicBezTo>
                    <a:pt x="235" y="493"/>
                    <a:pt x="231" y="491"/>
                    <a:pt x="237" y="487"/>
                  </a:cubicBezTo>
                  <a:cubicBezTo>
                    <a:pt x="237" y="482"/>
                    <a:pt x="237" y="477"/>
                    <a:pt x="245" y="475"/>
                  </a:cubicBezTo>
                  <a:cubicBezTo>
                    <a:pt x="253" y="472"/>
                    <a:pt x="245" y="471"/>
                    <a:pt x="245" y="471"/>
                  </a:cubicBezTo>
                  <a:cubicBezTo>
                    <a:pt x="236" y="470"/>
                    <a:pt x="236" y="468"/>
                    <a:pt x="244" y="459"/>
                  </a:cubicBezTo>
                  <a:cubicBezTo>
                    <a:pt x="255" y="449"/>
                    <a:pt x="258" y="446"/>
                    <a:pt x="253" y="446"/>
                  </a:cubicBezTo>
                  <a:cubicBezTo>
                    <a:pt x="251" y="446"/>
                    <a:pt x="247" y="447"/>
                    <a:pt x="243" y="447"/>
                  </a:cubicBezTo>
                  <a:cubicBezTo>
                    <a:pt x="239" y="448"/>
                    <a:pt x="235" y="448"/>
                    <a:pt x="233" y="448"/>
                  </a:cubicBezTo>
                  <a:cubicBezTo>
                    <a:pt x="231" y="448"/>
                    <a:pt x="233" y="448"/>
                    <a:pt x="241" y="445"/>
                  </a:cubicBezTo>
                  <a:cubicBezTo>
                    <a:pt x="250" y="442"/>
                    <a:pt x="241" y="440"/>
                    <a:pt x="232" y="436"/>
                  </a:cubicBezTo>
                  <a:cubicBezTo>
                    <a:pt x="229" y="436"/>
                    <a:pt x="226" y="436"/>
                    <a:pt x="223" y="436"/>
                  </a:cubicBezTo>
                  <a:cubicBezTo>
                    <a:pt x="215" y="436"/>
                    <a:pt x="207" y="437"/>
                    <a:pt x="199" y="438"/>
                  </a:cubicBezTo>
                  <a:cubicBezTo>
                    <a:pt x="194" y="439"/>
                    <a:pt x="190" y="439"/>
                    <a:pt x="188" y="439"/>
                  </a:cubicBezTo>
                  <a:cubicBezTo>
                    <a:pt x="183" y="439"/>
                    <a:pt x="184" y="438"/>
                    <a:pt x="190" y="434"/>
                  </a:cubicBezTo>
                  <a:cubicBezTo>
                    <a:pt x="190" y="432"/>
                    <a:pt x="198" y="428"/>
                    <a:pt x="206" y="427"/>
                  </a:cubicBezTo>
                  <a:cubicBezTo>
                    <a:pt x="207" y="427"/>
                    <a:pt x="209" y="427"/>
                    <a:pt x="210" y="427"/>
                  </a:cubicBezTo>
                  <a:cubicBezTo>
                    <a:pt x="214" y="427"/>
                    <a:pt x="214" y="428"/>
                    <a:pt x="214" y="428"/>
                  </a:cubicBezTo>
                  <a:lnTo>
                    <a:pt x="214" y="431"/>
                  </a:lnTo>
                  <a:cubicBezTo>
                    <a:pt x="223" y="431"/>
                    <a:pt x="232" y="429"/>
                    <a:pt x="231" y="424"/>
                  </a:cubicBezTo>
                  <a:cubicBezTo>
                    <a:pt x="238" y="421"/>
                    <a:pt x="239" y="419"/>
                    <a:pt x="235" y="419"/>
                  </a:cubicBezTo>
                  <a:cubicBezTo>
                    <a:pt x="234" y="419"/>
                    <a:pt x="233" y="419"/>
                    <a:pt x="231" y="419"/>
                  </a:cubicBezTo>
                  <a:cubicBezTo>
                    <a:pt x="237" y="418"/>
                    <a:pt x="240" y="413"/>
                    <a:pt x="238" y="407"/>
                  </a:cubicBezTo>
                  <a:cubicBezTo>
                    <a:pt x="237" y="400"/>
                    <a:pt x="239" y="394"/>
                    <a:pt x="245" y="391"/>
                  </a:cubicBezTo>
                  <a:cubicBezTo>
                    <a:pt x="245" y="387"/>
                    <a:pt x="245" y="384"/>
                    <a:pt x="239" y="384"/>
                  </a:cubicBezTo>
                  <a:cubicBezTo>
                    <a:pt x="238" y="384"/>
                    <a:pt x="237" y="384"/>
                    <a:pt x="236" y="385"/>
                  </a:cubicBezTo>
                  <a:cubicBezTo>
                    <a:pt x="231" y="385"/>
                    <a:pt x="227" y="386"/>
                    <a:pt x="225" y="386"/>
                  </a:cubicBezTo>
                  <a:cubicBezTo>
                    <a:pt x="220" y="386"/>
                    <a:pt x="222" y="384"/>
                    <a:pt x="228" y="383"/>
                  </a:cubicBezTo>
                  <a:cubicBezTo>
                    <a:pt x="244" y="379"/>
                    <a:pt x="250" y="348"/>
                    <a:pt x="232" y="346"/>
                  </a:cubicBezTo>
                  <a:lnTo>
                    <a:pt x="232" y="342"/>
                  </a:lnTo>
                  <a:cubicBezTo>
                    <a:pt x="240" y="336"/>
                    <a:pt x="239" y="322"/>
                    <a:pt x="230" y="321"/>
                  </a:cubicBezTo>
                  <a:lnTo>
                    <a:pt x="230" y="313"/>
                  </a:lnTo>
                  <a:cubicBezTo>
                    <a:pt x="238" y="307"/>
                    <a:pt x="238" y="305"/>
                    <a:pt x="229" y="304"/>
                  </a:cubicBezTo>
                  <a:cubicBezTo>
                    <a:pt x="226" y="303"/>
                    <a:pt x="223" y="303"/>
                    <a:pt x="221" y="303"/>
                  </a:cubicBezTo>
                  <a:lnTo>
                    <a:pt x="221" y="303"/>
                  </a:lnTo>
                  <a:cubicBezTo>
                    <a:pt x="229" y="301"/>
                    <a:pt x="228" y="296"/>
                    <a:pt x="228" y="287"/>
                  </a:cubicBezTo>
                  <a:cubicBezTo>
                    <a:pt x="227" y="281"/>
                    <a:pt x="227" y="278"/>
                    <a:pt x="225" y="278"/>
                  </a:cubicBezTo>
                  <a:cubicBezTo>
                    <a:pt x="223" y="278"/>
                    <a:pt x="221" y="279"/>
                    <a:pt x="218" y="280"/>
                  </a:cubicBezTo>
                  <a:cubicBezTo>
                    <a:pt x="209" y="272"/>
                    <a:pt x="218" y="271"/>
                    <a:pt x="226" y="270"/>
                  </a:cubicBezTo>
                  <a:cubicBezTo>
                    <a:pt x="244" y="270"/>
                    <a:pt x="243" y="266"/>
                    <a:pt x="217" y="266"/>
                  </a:cubicBezTo>
                  <a:cubicBezTo>
                    <a:pt x="200" y="266"/>
                    <a:pt x="200" y="261"/>
                    <a:pt x="208" y="260"/>
                  </a:cubicBezTo>
                  <a:cubicBezTo>
                    <a:pt x="209" y="260"/>
                    <a:pt x="211" y="260"/>
                    <a:pt x="212" y="260"/>
                  </a:cubicBezTo>
                  <a:cubicBezTo>
                    <a:pt x="217" y="260"/>
                    <a:pt x="217" y="262"/>
                    <a:pt x="217" y="263"/>
                  </a:cubicBezTo>
                  <a:lnTo>
                    <a:pt x="234" y="262"/>
                  </a:lnTo>
                  <a:cubicBezTo>
                    <a:pt x="234" y="260"/>
                    <a:pt x="234" y="260"/>
                    <a:pt x="225" y="258"/>
                  </a:cubicBezTo>
                  <a:cubicBezTo>
                    <a:pt x="225" y="258"/>
                    <a:pt x="225" y="256"/>
                    <a:pt x="216" y="254"/>
                  </a:cubicBezTo>
                  <a:cubicBezTo>
                    <a:pt x="213" y="254"/>
                    <a:pt x="210" y="253"/>
                    <a:pt x="207" y="253"/>
                  </a:cubicBezTo>
                  <a:cubicBezTo>
                    <a:pt x="202" y="253"/>
                    <a:pt x="196" y="255"/>
                    <a:pt x="191" y="257"/>
                  </a:cubicBezTo>
                  <a:cubicBezTo>
                    <a:pt x="188" y="258"/>
                    <a:pt x="186" y="258"/>
                    <a:pt x="184" y="258"/>
                  </a:cubicBezTo>
                  <a:cubicBezTo>
                    <a:pt x="182" y="258"/>
                    <a:pt x="182" y="257"/>
                    <a:pt x="182" y="256"/>
                  </a:cubicBezTo>
                  <a:cubicBezTo>
                    <a:pt x="188" y="251"/>
                    <a:pt x="195" y="250"/>
                    <a:pt x="201" y="250"/>
                  </a:cubicBezTo>
                  <a:cubicBezTo>
                    <a:pt x="203" y="250"/>
                    <a:pt x="205" y="250"/>
                    <a:pt x="207" y="250"/>
                  </a:cubicBezTo>
                  <a:cubicBezTo>
                    <a:pt x="207" y="252"/>
                    <a:pt x="209" y="252"/>
                    <a:pt x="213" y="252"/>
                  </a:cubicBezTo>
                  <a:cubicBezTo>
                    <a:pt x="216" y="252"/>
                    <a:pt x="220" y="252"/>
                    <a:pt x="225" y="251"/>
                  </a:cubicBezTo>
                  <a:cubicBezTo>
                    <a:pt x="232" y="250"/>
                    <a:pt x="214" y="240"/>
                    <a:pt x="198" y="240"/>
                  </a:cubicBezTo>
                  <a:lnTo>
                    <a:pt x="207" y="239"/>
                  </a:lnTo>
                  <a:cubicBezTo>
                    <a:pt x="214" y="238"/>
                    <a:pt x="214" y="233"/>
                    <a:pt x="213" y="228"/>
                  </a:cubicBezTo>
                  <a:cubicBezTo>
                    <a:pt x="213" y="224"/>
                    <a:pt x="213" y="222"/>
                    <a:pt x="208" y="222"/>
                  </a:cubicBezTo>
                  <a:cubicBezTo>
                    <a:pt x="207" y="222"/>
                    <a:pt x="206" y="222"/>
                    <a:pt x="204" y="222"/>
                  </a:cubicBezTo>
                  <a:cubicBezTo>
                    <a:pt x="201" y="222"/>
                    <a:pt x="198" y="223"/>
                    <a:pt x="195" y="223"/>
                  </a:cubicBezTo>
                  <a:cubicBezTo>
                    <a:pt x="191" y="223"/>
                    <a:pt x="188" y="222"/>
                    <a:pt x="188" y="221"/>
                  </a:cubicBezTo>
                  <a:cubicBezTo>
                    <a:pt x="188" y="223"/>
                    <a:pt x="180" y="224"/>
                    <a:pt x="171" y="225"/>
                  </a:cubicBezTo>
                  <a:cubicBezTo>
                    <a:pt x="176" y="222"/>
                    <a:pt x="182" y="219"/>
                    <a:pt x="188" y="216"/>
                  </a:cubicBezTo>
                  <a:cubicBezTo>
                    <a:pt x="204" y="210"/>
                    <a:pt x="212" y="204"/>
                    <a:pt x="211" y="194"/>
                  </a:cubicBezTo>
                  <a:cubicBezTo>
                    <a:pt x="209" y="188"/>
                    <a:pt x="212" y="182"/>
                    <a:pt x="219" y="179"/>
                  </a:cubicBezTo>
                  <a:cubicBezTo>
                    <a:pt x="218" y="175"/>
                    <a:pt x="218" y="172"/>
                    <a:pt x="213" y="172"/>
                  </a:cubicBezTo>
                  <a:cubicBezTo>
                    <a:pt x="212" y="172"/>
                    <a:pt x="211" y="172"/>
                    <a:pt x="210" y="173"/>
                  </a:cubicBezTo>
                  <a:lnTo>
                    <a:pt x="209" y="168"/>
                  </a:lnTo>
                  <a:cubicBezTo>
                    <a:pt x="218" y="165"/>
                    <a:pt x="217" y="160"/>
                    <a:pt x="209" y="160"/>
                  </a:cubicBezTo>
                  <a:cubicBezTo>
                    <a:pt x="200" y="159"/>
                    <a:pt x="208" y="156"/>
                    <a:pt x="208" y="153"/>
                  </a:cubicBezTo>
                  <a:cubicBezTo>
                    <a:pt x="217" y="150"/>
                    <a:pt x="221" y="148"/>
                    <a:pt x="219" y="148"/>
                  </a:cubicBezTo>
                  <a:cubicBezTo>
                    <a:pt x="218" y="148"/>
                    <a:pt x="211" y="150"/>
                    <a:pt x="199" y="152"/>
                  </a:cubicBezTo>
                  <a:cubicBezTo>
                    <a:pt x="191" y="152"/>
                    <a:pt x="183" y="159"/>
                    <a:pt x="183" y="161"/>
                  </a:cubicBezTo>
                  <a:lnTo>
                    <a:pt x="183" y="168"/>
                  </a:lnTo>
                  <a:lnTo>
                    <a:pt x="174" y="161"/>
                  </a:lnTo>
                  <a:cubicBezTo>
                    <a:pt x="174" y="159"/>
                    <a:pt x="167" y="157"/>
                    <a:pt x="161" y="157"/>
                  </a:cubicBezTo>
                  <a:cubicBezTo>
                    <a:pt x="159" y="157"/>
                    <a:pt x="158" y="157"/>
                    <a:pt x="157" y="157"/>
                  </a:cubicBezTo>
                  <a:cubicBezTo>
                    <a:pt x="157" y="157"/>
                    <a:pt x="148" y="157"/>
                    <a:pt x="148" y="155"/>
                  </a:cubicBezTo>
                  <a:lnTo>
                    <a:pt x="165" y="153"/>
                  </a:lnTo>
                  <a:cubicBezTo>
                    <a:pt x="169" y="154"/>
                    <a:pt x="172" y="154"/>
                    <a:pt x="176" y="154"/>
                  </a:cubicBezTo>
                  <a:cubicBezTo>
                    <a:pt x="181" y="154"/>
                    <a:pt x="186" y="154"/>
                    <a:pt x="191" y="152"/>
                  </a:cubicBezTo>
                  <a:cubicBezTo>
                    <a:pt x="207" y="149"/>
                    <a:pt x="215" y="142"/>
                    <a:pt x="202" y="142"/>
                  </a:cubicBezTo>
                  <a:cubicBezTo>
                    <a:pt x="201" y="142"/>
                    <a:pt x="200" y="142"/>
                    <a:pt x="199" y="142"/>
                  </a:cubicBezTo>
                  <a:cubicBezTo>
                    <a:pt x="199" y="140"/>
                    <a:pt x="199" y="140"/>
                    <a:pt x="207" y="137"/>
                  </a:cubicBezTo>
                  <a:cubicBezTo>
                    <a:pt x="214" y="136"/>
                    <a:pt x="214" y="133"/>
                    <a:pt x="198" y="133"/>
                  </a:cubicBezTo>
                  <a:cubicBezTo>
                    <a:pt x="181" y="132"/>
                    <a:pt x="181" y="130"/>
                    <a:pt x="198" y="125"/>
                  </a:cubicBezTo>
                  <a:cubicBezTo>
                    <a:pt x="212" y="119"/>
                    <a:pt x="213" y="111"/>
                    <a:pt x="206" y="111"/>
                  </a:cubicBezTo>
                  <a:cubicBezTo>
                    <a:pt x="205" y="111"/>
                    <a:pt x="205" y="111"/>
                    <a:pt x="204" y="111"/>
                  </a:cubicBezTo>
                  <a:cubicBezTo>
                    <a:pt x="203" y="111"/>
                    <a:pt x="202" y="111"/>
                    <a:pt x="201" y="111"/>
                  </a:cubicBezTo>
                  <a:cubicBezTo>
                    <a:pt x="188" y="111"/>
                    <a:pt x="188" y="105"/>
                    <a:pt x="195" y="102"/>
                  </a:cubicBezTo>
                  <a:cubicBezTo>
                    <a:pt x="203" y="99"/>
                    <a:pt x="203" y="96"/>
                    <a:pt x="195" y="94"/>
                  </a:cubicBezTo>
                  <a:cubicBezTo>
                    <a:pt x="203" y="94"/>
                    <a:pt x="212" y="91"/>
                    <a:pt x="203" y="88"/>
                  </a:cubicBezTo>
                  <a:cubicBezTo>
                    <a:pt x="203" y="88"/>
                    <a:pt x="203" y="88"/>
                    <a:pt x="202" y="88"/>
                  </a:cubicBezTo>
                  <a:cubicBezTo>
                    <a:pt x="200" y="88"/>
                    <a:pt x="198" y="88"/>
                    <a:pt x="194" y="90"/>
                  </a:cubicBezTo>
                  <a:lnTo>
                    <a:pt x="177" y="86"/>
                  </a:lnTo>
                  <a:cubicBezTo>
                    <a:pt x="177" y="90"/>
                    <a:pt x="168" y="90"/>
                    <a:pt x="161" y="91"/>
                  </a:cubicBezTo>
                  <a:cubicBezTo>
                    <a:pt x="160" y="91"/>
                    <a:pt x="160" y="91"/>
                    <a:pt x="159" y="91"/>
                  </a:cubicBezTo>
                  <a:cubicBezTo>
                    <a:pt x="152" y="91"/>
                    <a:pt x="161" y="80"/>
                    <a:pt x="185" y="74"/>
                  </a:cubicBezTo>
                  <a:lnTo>
                    <a:pt x="201" y="67"/>
                  </a:lnTo>
                  <a:lnTo>
                    <a:pt x="201" y="67"/>
                  </a:lnTo>
                  <a:lnTo>
                    <a:pt x="184" y="69"/>
                  </a:lnTo>
                  <a:cubicBezTo>
                    <a:pt x="184" y="67"/>
                    <a:pt x="184" y="64"/>
                    <a:pt x="193" y="64"/>
                  </a:cubicBezTo>
                  <a:cubicBezTo>
                    <a:pt x="201" y="63"/>
                    <a:pt x="201" y="63"/>
                    <a:pt x="201" y="60"/>
                  </a:cubicBezTo>
                  <a:cubicBezTo>
                    <a:pt x="201" y="60"/>
                    <a:pt x="201" y="58"/>
                    <a:pt x="192" y="58"/>
                  </a:cubicBezTo>
                  <a:cubicBezTo>
                    <a:pt x="184" y="59"/>
                    <a:pt x="180" y="60"/>
                    <a:pt x="179" y="60"/>
                  </a:cubicBezTo>
                  <a:cubicBezTo>
                    <a:pt x="177" y="60"/>
                    <a:pt x="179" y="59"/>
                    <a:pt x="184" y="57"/>
                  </a:cubicBezTo>
                  <a:cubicBezTo>
                    <a:pt x="201" y="53"/>
                    <a:pt x="200" y="50"/>
                    <a:pt x="183" y="50"/>
                  </a:cubicBezTo>
                  <a:cubicBezTo>
                    <a:pt x="177" y="51"/>
                    <a:pt x="174" y="51"/>
                    <a:pt x="172" y="51"/>
                  </a:cubicBezTo>
                  <a:cubicBezTo>
                    <a:pt x="168" y="51"/>
                    <a:pt x="172" y="50"/>
                    <a:pt x="183" y="47"/>
                  </a:cubicBezTo>
                  <a:cubicBezTo>
                    <a:pt x="192" y="47"/>
                    <a:pt x="200" y="44"/>
                    <a:pt x="200" y="41"/>
                  </a:cubicBezTo>
                  <a:lnTo>
                    <a:pt x="191" y="41"/>
                  </a:lnTo>
                  <a:cubicBezTo>
                    <a:pt x="186" y="42"/>
                    <a:pt x="183" y="42"/>
                    <a:pt x="181" y="42"/>
                  </a:cubicBezTo>
                  <a:cubicBezTo>
                    <a:pt x="175" y="42"/>
                    <a:pt x="176" y="40"/>
                    <a:pt x="182" y="38"/>
                  </a:cubicBezTo>
                  <a:cubicBezTo>
                    <a:pt x="191" y="37"/>
                    <a:pt x="191" y="35"/>
                    <a:pt x="182" y="30"/>
                  </a:cubicBezTo>
                  <a:cubicBezTo>
                    <a:pt x="182" y="26"/>
                    <a:pt x="182" y="23"/>
                    <a:pt x="190" y="22"/>
                  </a:cubicBezTo>
                  <a:cubicBezTo>
                    <a:pt x="207" y="21"/>
                    <a:pt x="207" y="21"/>
                    <a:pt x="190" y="20"/>
                  </a:cubicBezTo>
                  <a:cubicBezTo>
                    <a:pt x="181" y="19"/>
                    <a:pt x="181" y="19"/>
                    <a:pt x="189" y="13"/>
                  </a:cubicBezTo>
                  <a:cubicBezTo>
                    <a:pt x="198" y="10"/>
                    <a:pt x="198" y="10"/>
                    <a:pt x="189" y="8"/>
                  </a:cubicBezTo>
                  <a:cubicBezTo>
                    <a:pt x="172" y="10"/>
                    <a:pt x="163" y="11"/>
                    <a:pt x="164" y="13"/>
                  </a:cubicBezTo>
                  <a:cubicBezTo>
                    <a:pt x="164" y="15"/>
                    <a:pt x="164" y="15"/>
                    <a:pt x="155" y="17"/>
                  </a:cubicBezTo>
                  <a:lnTo>
                    <a:pt x="155" y="11"/>
                  </a:lnTo>
                  <a:cubicBezTo>
                    <a:pt x="155" y="9"/>
                    <a:pt x="155" y="7"/>
                    <a:pt x="146" y="2"/>
                  </a:cubicBezTo>
                  <a:cubicBezTo>
                    <a:pt x="143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33"/>
            <p:cNvSpPr/>
            <p:nvPr/>
          </p:nvSpPr>
          <p:spPr>
            <a:xfrm>
              <a:off x="1937914" y="2574453"/>
              <a:ext cx="49946" cy="198287"/>
            </a:xfrm>
            <a:custGeom>
              <a:avLst/>
              <a:gdLst/>
              <a:ahLst/>
              <a:cxnLst/>
              <a:rect l="l" t="t" r="r" b="b"/>
              <a:pathLst>
                <a:path w="500" h="1985" extrusionOk="0">
                  <a:moveTo>
                    <a:pt x="140" y="38"/>
                  </a:moveTo>
                  <a:cubicBezTo>
                    <a:pt x="144" y="38"/>
                    <a:pt x="144" y="40"/>
                    <a:pt x="144" y="42"/>
                  </a:cubicBezTo>
                  <a:cubicBezTo>
                    <a:pt x="145" y="44"/>
                    <a:pt x="145" y="44"/>
                    <a:pt x="136" y="46"/>
                  </a:cubicBezTo>
                  <a:cubicBezTo>
                    <a:pt x="136" y="46"/>
                    <a:pt x="127" y="44"/>
                    <a:pt x="127" y="42"/>
                  </a:cubicBezTo>
                  <a:lnTo>
                    <a:pt x="135" y="39"/>
                  </a:lnTo>
                  <a:cubicBezTo>
                    <a:pt x="137" y="38"/>
                    <a:pt x="138" y="38"/>
                    <a:pt x="140" y="38"/>
                  </a:cubicBezTo>
                  <a:close/>
                  <a:moveTo>
                    <a:pt x="0" y="55"/>
                  </a:moveTo>
                  <a:lnTo>
                    <a:pt x="0" y="57"/>
                  </a:lnTo>
                  <a:cubicBezTo>
                    <a:pt x="0" y="58"/>
                    <a:pt x="2" y="58"/>
                    <a:pt x="4" y="58"/>
                  </a:cubicBezTo>
                  <a:cubicBezTo>
                    <a:pt x="7" y="58"/>
                    <a:pt x="12" y="57"/>
                    <a:pt x="17" y="57"/>
                  </a:cubicBezTo>
                  <a:lnTo>
                    <a:pt x="17" y="55"/>
                  </a:lnTo>
                  <a:close/>
                  <a:moveTo>
                    <a:pt x="191" y="66"/>
                  </a:moveTo>
                  <a:lnTo>
                    <a:pt x="182" y="69"/>
                  </a:lnTo>
                  <a:lnTo>
                    <a:pt x="183" y="71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5" y="64"/>
                  </a:moveTo>
                  <a:cubicBezTo>
                    <a:pt x="147" y="64"/>
                    <a:pt x="148" y="65"/>
                    <a:pt x="148" y="68"/>
                  </a:cubicBezTo>
                  <a:cubicBezTo>
                    <a:pt x="148" y="70"/>
                    <a:pt x="148" y="72"/>
                    <a:pt x="140" y="74"/>
                  </a:cubicBezTo>
                  <a:lnTo>
                    <a:pt x="139" y="71"/>
                  </a:lnTo>
                  <a:cubicBezTo>
                    <a:pt x="144" y="71"/>
                    <a:pt x="144" y="70"/>
                    <a:pt x="141" y="70"/>
                  </a:cubicBezTo>
                  <a:cubicBezTo>
                    <a:pt x="139" y="70"/>
                    <a:pt x="135" y="71"/>
                    <a:pt x="131" y="72"/>
                  </a:cubicBezTo>
                  <a:lnTo>
                    <a:pt x="114" y="75"/>
                  </a:lnTo>
                  <a:cubicBezTo>
                    <a:pt x="114" y="72"/>
                    <a:pt x="122" y="69"/>
                    <a:pt x="130" y="68"/>
                  </a:cubicBezTo>
                  <a:cubicBezTo>
                    <a:pt x="139" y="65"/>
                    <a:pt x="143" y="64"/>
                    <a:pt x="145" y="64"/>
                  </a:cubicBezTo>
                  <a:close/>
                  <a:moveTo>
                    <a:pt x="126" y="202"/>
                  </a:moveTo>
                  <a:cubicBezTo>
                    <a:pt x="134" y="202"/>
                    <a:pt x="140" y="205"/>
                    <a:pt x="140" y="207"/>
                  </a:cubicBezTo>
                  <a:cubicBezTo>
                    <a:pt x="140" y="209"/>
                    <a:pt x="137" y="210"/>
                    <a:pt x="133" y="210"/>
                  </a:cubicBezTo>
                  <a:cubicBezTo>
                    <a:pt x="130" y="210"/>
                    <a:pt x="127" y="209"/>
                    <a:pt x="123" y="208"/>
                  </a:cubicBezTo>
                  <a:cubicBezTo>
                    <a:pt x="122" y="205"/>
                    <a:pt x="122" y="203"/>
                    <a:pt x="122" y="203"/>
                  </a:cubicBezTo>
                  <a:cubicBezTo>
                    <a:pt x="124" y="202"/>
                    <a:pt x="125" y="202"/>
                    <a:pt x="126" y="202"/>
                  </a:cubicBezTo>
                  <a:close/>
                  <a:moveTo>
                    <a:pt x="121" y="218"/>
                  </a:moveTo>
                  <a:cubicBezTo>
                    <a:pt x="120" y="218"/>
                    <a:pt x="118" y="218"/>
                    <a:pt x="116" y="218"/>
                  </a:cubicBezTo>
                  <a:cubicBezTo>
                    <a:pt x="108" y="219"/>
                    <a:pt x="108" y="222"/>
                    <a:pt x="109" y="227"/>
                  </a:cubicBezTo>
                  <a:cubicBezTo>
                    <a:pt x="109" y="230"/>
                    <a:pt x="118" y="231"/>
                    <a:pt x="118" y="231"/>
                  </a:cubicBezTo>
                  <a:cubicBezTo>
                    <a:pt x="126" y="228"/>
                    <a:pt x="126" y="226"/>
                    <a:pt x="126" y="224"/>
                  </a:cubicBezTo>
                  <a:cubicBezTo>
                    <a:pt x="132" y="220"/>
                    <a:pt x="128" y="218"/>
                    <a:pt x="121" y="218"/>
                  </a:cubicBezTo>
                  <a:close/>
                  <a:moveTo>
                    <a:pt x="193" y="310"/>
                  </a:moveTo>
                  <a:cubicBezTo>
                    <a:pt x="196" y="310"/>
                    <a:pt x="197" y="312"/>
                    <a:pt x="197" y="314"/>
                  </a:cubicBezTo>
                  <a:lnTo>
                    <a:pt x="188" y="315"/>
                  </a:lnTo>
                  <a:lnTo>
                    <a:pt x="179" y="314"/>
                  </a:lnTo>
                  <a:lnTo>
                    <a:pt x="188" y="310"/>
                  </a:lnTo>
                  <a:cubicBezTo>
                    <a:pt x="190" y="310"/>
                    <a:pt x="192" y="310"/>
                    <a:pt x="193" y="310"/>
                  </a:cubicBezTo>
                  <a:close/>
                  <a:moveTo>
                    <a:pt x="147" y="324"/>
                  </a:moveTo>
                  <a:lnTo>
                    <a:pt x="164" y="326"/>
                  </a:lnTo>
                  <a:cubicBezTo>
                    <a:pt x="190" y="326"/>
                    <a:pt x="190" y="326"/>
                    <a:pt x="173" y="329"/>
                  </a:cubicBezTo>
                  <a:cubicBezTo>
                    <a:pt x="170" y="330"/>
                    <a:pt x="166" y="330"/>
                    <a:pt x="163" y="330"/>
                  </a:cubicBezTo>
                  <a:cubicBezTo>
                    <a:pt x="157" y="330"/>
                    <a:pt x="152" y="330"/>
                    <a:pt x="147" y="328"/>
                  </a:cubicBezTo>
                  <a:cubicBezTo>
                    <a:pt x="147" y="326"/>
                    <a:pt x="147" y="324"/>
                    <a:pt x="147" y="324"/>
                  </a:cubicBezTo>
                  <a:close/>
                  <a:moveTo>
                    <a:pt x="194" y="373"/>
                  </a:moveTo>
                  <a:cubicBezTo>
                    <a:pt x="198" y="373"/>
                    <a:pt x="205" y="373"/>
                    <a:pt x="213" y="373"/>
                  </a:cubicBezTo>
                  <a:cubicBezTo>
                    <a:pt x="222" y="376"/>
                    <a:pt x="222" y="376"/>
                    <a:pt x="205" y="376"/>
                  </a:cubicBezTo>
                  <a:lnTo>
                    <a:pt x="187" y="374"/>
                  </a:lnTo>
                  <a:cubicBezTo>
                    <a:pt x="187" y="373"/>
                    <a:pt x="190" y="373"/>
                    <a:pt x="194" y="373"/>
                  </a:cubicBezTo>
                  <a:close/>
                  <a:moveTo>
                    <a:pt x="182" y="397"/>
                  </a:moveTo>
                  <a:lnTo>
                    <a:pt x="183" y="399"/>
                  </a:lnTo>
                  <a:cubicBezTo>
                    <a:pt x="177" y="400"/>
                    <a:pt x="172" y="401"/>
                    <a:pt x="169" y="401"/>
                  </a:cubicBezTo>
                  <a:cubicBezTo>
                    <a:pt x="167" y="401"/>
                    <a:pt x="165" y="400"/>
                    <a:pt x="165" y="399"/>
                  </a:cubicBezTo>
                  <a:lnTo>
                    <a:pt x="165" y="397"/>
                  </a:lnTo>
                  <a:close/>
                  <a:moveTo>
                    <a:pt x="254" y="417"/>
                  </a:moveTo>
                  <a:lnTo>
                    <a:pt x="237" y="419"/>
                  </a:lnTo>
                  <a:lnTo>
                    <a:pt x="246" y="418"/>
                  </a:lnTo>
                  <a:lnTo>
                    <a:pt x="254" y="417"/>
                  </a:lnTo>
                  <a:close/>
                  <a:moveTo>
                    <a:pt x="155" y="446"/>
                  </a:moveTo>
                  <a:lnTo>
                    <a:pt x="155" y="446"/>
                  </a:lnTo>
                  <a:cubicBezTo>
                    <a:pt x="155" y="446"/>
                    <a:pt x="155" y="447"/>
                    <a:pt x="155" y="447"/>
                  </a:cubicBezTo>
                  <a:lnTo>
                    <a:pt x="155" y="446"/>
                  </a:lnTo>
                  <a:close/>
                  <a:moveTo>
                    <a:pt x="156" y="446"/>
                  </a:moveTo>
                  <a:cubicBezTo>
                    <a:pt x="158" y="446"/>
                    <a:pt x="163" y="448"/>
                    <a:pt x="164" y="451"/>
                  </a:cubicBezTo>
                  <a:lnTo>
                    <a:pt x="155" y="452"/>
                  </a:lnTo>
                  <a:cubicBezTo>
                    <a:pt x="155" y="449"/>
                    <a:pt x="146" y="448"/>
                    <a:pt x="155" y="446"/>
                  </a:cubicBezTo>
                  <a:lnTo>
                    <a:pt x="155" y="446"/>
                  </a:lnTo>
                  <a:lnTo>
                    <a:pt x="155" y="446"/>
                  </a:lnTo>
                  <a:cubicBezTo>
                    <a:pt x="155" y="446"/>
                    <a:pt x="155" y="446"/>
                    <a:pt x="156" y="446"/>
                  </a:cubicBezTo>
                  <a:close/>
                  <a:moveTo>
                    <a:pt x="212" y="457"/>
                  </a:moveTo>
                  <a:cubicBezTo>
                    <a:pt x="214" y="457"/>
                    <a:pt x="216" y="457"/>
                    <a:pt x="217" y="458"/>
                  </a:cubicBezTo>
                  <a:cubicBezTo>
                    <a:pt x="224" y="459"/>
                    <a:pt x="217" y="463"/>
                    <a:pt x="200" y="464"/>
                  </a:cubicBezTo>
                  <a:lnTo>
                    <a:pt x="199" y="458"/>
                  </a:lnTo>
                  <a:cubicBezTo>
                    <a:pt x="204" y="458"/>
                    <a:pt x="209" y="457"/>
                    <a:pt x="212" y="457"/>
                  </a:cubicBezTo>
                  <a:close/>
                  <a:moveTo>
                    <a:pt x="219" y="477"/>
                  </a:moveTo>
                  <a:lnTo>
                    <a:pt x="219" y="480"/>
                  </a:lnTo>
                  <a:cubicBezTo>
                    <a:pt x="219" y="482"/>
                    <a:pt x="219" y="482"/>
                    <a:pt x="211" y="483"/>
                  </a:cubicBezTo>
                  <a:lnTo>
                    <a:pt x="211" y="481"/>
                  </a:lnTo>
                  <a:lnTo>
                    <a:pt x="219" y="477"/>
                  </a:lnTo>
                  <a:close/>
                  <a:moveTo>
                    <a:pt x="247" y="499"/>
                  </a:moveTo>
                  <a:cubicBezTo>
                    <a:pt x="241" y="500"/>
                    <a:pt x="236" y="502"/>
                    <a:pt x="231" y="504"/>
                  </a:cubicBezTo>
                  <a:cubicBezTo>
                    <a:pt x="231" y="505"/>
                    <a:pt x="233" y="506"/>
                    <a:pt x="235" y="506"/>
                  </a:cubicBezTo>
                  <a:cubicBezTo>
                    <a:pt x="237" y="506"/>
                    <a:pt x="239" y="505"/>
                    <a:pt x="239" y="505"/>
                  </a:cubicBezTo>
                  <a:cubicBezTo>
                    <a:pt x="239" y="505"/>
                    <a:pt x="248" y="503"/>
                    <a:pt x="248" y="501"/>
                  </a:cubicBezTo>
                  <a:lnTo>
                    <a:pt x="247" y="499"/>
                  </a:lnTo>
                  <a:close/>
                  <a:moveTo>
                    <a:pt x="195" y="522"/>
                  </a:moveTo>
                  <a:cubicBezTo>
                    <a:pt x="199" y="522"/>
                    <a:pt x="199" y="523"/>
                    <a:pt x="199" y="523"/>
                  </a:cubicBezTo>
                  <a:cubicBezTo>
                    <a:pt x="200" y="526"/>
                    <a:pt x="200" y="528"/>
                    <a:pt x="191" y="529"/>
                  </a:cubicBezTo>
                  <a:cubicBezTo>
                    <a:pt x="191" y="529"/>
                    <a:pt x="189" y="529"/>
                    <a:pt x="187" y="529"/>
                  </a:cubicBezTo>
                  <a:cubicBezTo>
                    <a:pt x="185" y="529"/>
                    <a:pt x="183" y="529"/>
                    <a:pt x="183" y="528"/>
                  </a:cubicBezTo>
                  <a:cubicBezTo>
                    <a:pt x="182" y="526"/>
                    <a:pt x="191" y="522"/>
                    <a:pt x="191" y="522"/>
                  </a:cubicBezTo>
                  <a:cubicBezTo>
                    <a:pt x="192" y="522"/>
                    <a:pt x="194" y="522"/>
                    <a:pt x="195" y="522"/>
                  </a:cubicBezTo>
                  <a:close/>
                  <a:moveTo>
                    <a:pt x="311" y="530"/>
                  </a:moveTo>
                  <a:cubicBezTo>
                    <a:pt x="309" y="530"/>
                    <a:pt x="307" y="531"/>
                    <a:pt x="303" y="534"/>
                  </a:cubicBezTo>
                  <a:lnTo>
                    <a:pt x="304" y="538"/>
                  </a:lnTo>
                  <a:cubicBezTo>
                    <a:pt x="312" y="537"/>
                    <a:pt x="312" y="537"/>
                    <a:pt x="312" y="535"/>
                  </a:cubicBezTo>
                  <a:cubicBezTo>
                    <a:pt x="312" y="532"/>
                    <a:pt x="312" y="530"/>
                    <a:pt x="311" y="530"/>
                  </a:cubicBezTo>
                  <a:close/>
                  <a:moveTo>
                    <a:pt x="203" y="564"/>
                  </a:moveTo>
                  <a:cubicBezTo>
                    <a:pt x="204" y="564"/>
                    <a:pt x="205" y="565"/>
                    <a:pt x="205" y="568"/>
                  </a:cubicBezTo>
                  <a:cubicBezTo>
                    <a:pt x="205" y="571"/>
                    <a:pt x="196" y="572"/>
                    <a:pt x="196" y="572"/>
                  </a:cubicBezTo>
                  <a:cubicBezTo>
                    <a:pt x="195" y="572"/>
                    <a:pt x="194" y="572"/>
                    <a:pt x="194" y="572"/>
                  </a:cubicBezTo>
                  <a:cubicBezTo>
                    <a:pt x="190" y="572"/>
                    <a:pt x="196" y="569"/>
                    <a:pt x="196" y="567"/>
                  </a:cubicBezTo>
                  <a:cubicBezTo>
                    <a:pt x="200" y="565"/>
                    <a:pt x="202" y="564"/>
                    <a:pt x="203" y="564"/>
                  </a:cubicBezTo>
                  <a:close/>
                  <a:moveTo>
                    <a:pt x="26" y="580"/>
                  </a:moveTo>
                  <a:cubicBezTo>
                    <a:pt x="24" y="580"/>
                    <a:pt x="21" y="580"/>
                    <a:pt x="18" y="581"/>
                  </a:cubicBezTo>
                  <a:cubicBezTo>
                    <a:pt x="9" y="582"/>
                    <a:pt x="9" y="584"/>
                    <a:pt x="27" y="584"/>
                  </a:cubicBezTo>
                  <a:cubicBezTo>
                    <a:pt x="35" y="583"/>
                    <a:pt x="35" y="583"/>
                    <a:pt x="35" y="581"/>
                  </a:cubicBezTo>
                  <a:cubicBezTo>
                    <a:pt x="32" y="580"/>
                    <a:pt x="29" y="580"/>
                    <a:pt x="26" y="580"/>
                  </a:cubicBezTo>
                  <a:close/>
                  <a:moveTo>
                    <a:pt x="277" y="595"/>
                  </a:moveTo>
                  <a:cubicBezTo>
                    <a:pt x="277" y="595"/>
                    <a:pt x="277" y="595"/>
                    <a:pt x="277" y="595"/>
                  </a:cubicBezTo>
                  <a:lnTo>
                    <a:pt x="277" y="595"/>
                  </a:lnTo>
                  <a:cubicBezTo>
                    <a:pt x="277" y="596"/>
                    <a:pt x="277" y="597"/>
                    <a:pt x="277" y="597"/>
                  </a:cubicBezTo>
                  <a:cubicBezTo>
                    <a:pt x="277" y="597"/>
                    <a:pt x="277" y="596"/>
                    <a:pt x="277" y="595"/>
                  </a:cubicBezTo>
                  <a:close/>
                  <a:moveTo>
                    <a:pt x="231" y="602"/>
                  </a:moveTo>
                  <a:cubicBezTo>
                    <a:pt x="234" y="602"/>
                    <a:pt x="232" y="605"/>
                    <a:pt x="219" y="609"/>
                  </a:cubicBezTo>
                  <a:cubicBezTo>
                    <a:pt x="215" y="609"/>
                    <a:pt x="213" y="609"/>
                    <a:pt x="212" y="609"/>
                  </a:cubicBezTo>
                  <a:cubicBezTo>
                    <a:pt x="210" y="609"/>
                    <a:pt x="210" y="609"/>
                    <a:pt x="210" y="608"/>
                  </a:cubicBezTo>
                  <a:cubicBezTo>
                    <a:pt x="215" y="605"/>
                    <a:pt x="221" y="603"/>
                    <a:pt x="227" y="603"/>
                  </a:cubicBezTo>
                  <a:cubicBezTo>
                    <a:pt x="228" y="603"/>
                    <a:pt x="230" y="602"/>
                    <a:pt x="231" y="602"/>
                  </a:cubicBezTo>
                  <a:close/>
                  <a:moveTo>
                    <a:pt x="220" y="620"/>
                  </a:moveTo>
                  <a:lnTo>
                    <a:pt x="229" y="621"/>
                  </a:lnTo>
                  <a:lnTo>
                    <a:pt x="229" y="623"/>
                  </a:lnTo>
                  <a:cubicBezTo>
                    <a:pt x="224" y="625"/>
                    <a:pt x="219" y="626"/>
                    <a:pt x="215" y="626"/>
                  </a:cubicBezTo>
                  <a:cubicBezTo>
                    <a:pt x="213" y="626"/>
                    <a:pt x="212" y="625"/>
                    <a:pt x="212" y="624"/>
                  </a:cubicBezTo>
                  <a:lnTo>
                    <a:pt x="220" y="620"/>
                  </a:lnTo>
                  <a:close/>
                  <a:moveTo>
                    <a:pt x="223" y="775"/>
                  </a:moveTo>
                  <a:lnTo>
                    <a:pt x="232" y="776"/>
                  </a:lnTo>
                  <a:lnTo>
                    <a:pt x="232" y="778"/>
                  </a:lnTo>
                  <a:cubicBezTo>
                    <a:pt x="227" y="779"/>
                    <a:pt x="222" y="780"/>
                    <a:pt x="219" y="780"/>
                  </a:cubicBezTo>
                  <a:cubicBezTo>
                    <a:pt x="217" y="780"/>
                    <a:pt x="215" y="780"/>
                    <a:pt x="215" y="779"/>
                  </a:cubicBezTo>
                  <a:lnTo>
                    <a:pt x="223" y="775"/>
                  </a:lnTo>
                  <a:close/>
                  <a:moveTo>
                    <a:pt x="248" y="831"/>
                  </a:moveTo>
                  <a:cubicBezTo>
                    <a:pt x="248" y="833"/>
                    <a:pt x="248" y="833"/>
                    <a:pt x="240" y="835"/>
                  </a:cubicBezTo>
                  <a:lnTo>
                    <a:pt x="223" y="835"/>
                  </a:lnTo>
                  <a:cubicBezTo>
                    <a:pt x="222" y="833"/>
                    <a:pt x="240" y="832"/>
                    <a:pt x="248" y="831"/>
                  </a:cubicBezTo>
                  <a:close/>
                  <a:moveTo>
                    <a:pt x="303" y="861"/>
                  </a:moveTo>
                  <a:cubicBezTo>
                    <a:pt x="306" y="861"/>
                    <a:pt x="309" y="862"/>
                    <a:pt x="312" y="862"/>
                  </a:cubicBezTo>
                  <a:lnTo>
                    <a:pt x="312" y="864"/>
                  </a:lnTo>
                  <a:cubicBezTo>
                    <a:pt x="307" y="865"/>
                    <a:pt x="302" y="866"/>
                    <a:pt x="299" y="866"/>
                  </a:cubicBezTo>
                  <a:cubicBezTo>
                    <a:pt x="297" y="866"/>
                    <a:pt x="295" y="865"/>
                    <a:pt x="295" y="864"/>
                  </a:cubicBezTo>
                  <a:lnTo>
                    <a:pt x="295" y="862"/>
                  </a:lnTo>
                  <a:cubicBezTo>
                    <a:pt x="298" y="862"/>
                    <a:pt x="301" y="861"/>
                    <a:pt x="303" y="861"/>
                  </a:cubicBezTo>
                  <a:close/>
                  <a:moveTo>
                    <a:pt x="257" y="899"/>
                  </a:moveTo>
                  <a:lnTo>
                    <a:pt x="266" y="900"/>
                  </a:lnTo>
                  <a:lnTo>
                    <a:pt x="266" y="903"/>
                  </a:lnTo>
                  <a:cubicBezTo>
                    <a:pt x="261" y="903"/>
                    <a:pt x="256" y="904"/>
                    <a:pt x="253" y="904"/>
                  </a:cubicBezTo>
                  <a:cubicBezTo>
                    <a:pt x="251" y="904"/>
                    <a:pt x="249" y="904"/>
                    <a:pt x="249" y="903"/>
                  </a:cubicBezTo>
                  <a:lnTo>
                    <a:pt x="257" y="899"/>
                  </a:lnTo>
                  <a:close/>
                  <a:moveTo>
                    <a:pt x="281" y="1062"/>
                  </a:moveTo>
                  <a:cubicBezTo>
                    <a:pt x="284" y="1062"/>
                    <a:pt x="287" y="1063"/>
                    <a:pt x="287" y="1064"/>
                  </a:cubicBezTo>
                  <a:cubicBezTo>
                    <a:pt x="288" y="1069"/>
                    <a:pt x="288" y="1069"/>
                    <a:pt x="279" y="1070"/>
                  </a:cubicBezTo>
                  <a:cubicBezTo>
                    <a:pt x="278" y="1070"/>
                    <a:pt x="278" y="1070"/>
                    <a:pt x="277" y="1070"/>
                  </a:cubicBezTo>
                  <a:cubicBezTo>
                    <a:pt x="271" y="1070"/>
                    <a:pt x="270" y="1066"/>
                    <a:pt x="270" y="1064"/>
                  </a:cubicBezTo>
                  <a:cubicBezTo>
                    <a:pt x="274" y="1063"/>
                    <a:pt x="278" y="1062"/>
                    <a:pt x="281" y="1062"/>
                  </a:cubicBezTo>
                  <a:close/>
                  <a:moveTo>
                    <a:pt x="309" y="1158"/>
                  </a:moveTo>
                  <a:lnTo>
                    <a:pt x="309" y="1161"/>
                  </a:lnTo>
                  <a:cubicBezTo>
                    <a:pt x="304" y="1162"/>
                    <a:pt x="298" y="1163"/>
                    <a:pt x="295" y="1163"/>
                  </a:cubicBezTo>
                  <a:cubicBezTo>
                    <a:pt x="293" y="1163"/>
                    <a:pt x="292" y="1163"/>
                    <a:pt x="292" y="1162"/>
                  </a:cubicBezTo>
                  <a:lnTo>
                    <a:pt x="291" y="1159"/>
                  </a:lnTo>
                  <a:cubicBezTo>
                    <a:pt x="297" y="1158"/>
                    <a:pt x="303" y="1158"/>
                    <a:pt x="309" y="1158"/>
                  </a:cubicBezTo>
                  <a:close/>
                  <a:moveTo>
                    <a:pt x="380" y="1347"/>
                  </a:moveTo>
                  <a:cubicBezTo>
                    <a:pt x="385" y="1347"/>
                    <a:pt x="385" y="1348"/>
                    <a:pt x="385" y="1348"/>
                  </a:cubicBezTo>
                  <a:cubicBezTo>
                    <a:pt x="385" y="1350"/>
                    <a:pt x="385" y="1350"/>
                    <a:pt x="377" y="1351"/>
                  </a:cubicBezTo>
                  <a:cubicBezTo>
                    <a:pt x="377" y="1351"/>
                    <a:pt x="375" y="1352"/>
                    <a:pt x="372" y="1352"/>
                  </a:cubicBezTo>
                  <a:cubicBezTo>
                    <a:pt x="370" y="1352"/>
                    <a:pt x="368" y="1351"/>
                    <a:pt x="368" y="1350"/>
                  </a:cubicBezTo>
                  <a:lnTo>
                    <a:pt x="376" y="1347"/>
                  </a:lnTo>
                  <a:cubicBezTo>
                    <a:pt x="378" y="1347"/>
                    <a:pt x="379" y="1347"/>
                    <a:pt x="380" y="1347"/>
                  </a:cubicBezTo>
                  <a:close/>
                  <a:moveTo>
                    <a:pt x="388" y="1374"/>
                  </a:moveTo>
                  <a:lnTo>
                    <a:pt x="397" y="1375"/>
                  </a:lnTo>
                  <a:lnTo>
                    <a:pt x="397" y="1377"/>
                  </a:lnTo>
                  <a:cubicBezTo>
                    <a:pt x="392" y="1378"/>
                    <a:pt x="387" y="1378"/>
                    <a:pt x="384" y="1378"/>
                  </a:cubicBezTo>
                  <a:cubicBezTo>
                    <a:pt x="382" y="1378"/>
                    <a:pt x="380" y="1378"/>
                    <a:pt x="380" y="1377"/>
                  </a:cubicBezTo>
                  <a:lnTo>
                    <a:pt x="388" y="1374"/>
                  </a:lnTo>
                  <a:close/>
                  <a:moveTo>
                    <a:pt x="334" y="1399"/>
                  </a:moveTo>
                  <a:cubicBezTo>
                    <a:pt x="335" y="1399"/>
                    <a:pt x="337" y="1399"/>
                    <a:pt x="340" y="1400"/>
                  </a:cubicBezTo>
                  <a:cubicBezTo>
                    <a:pt x="349" y="1401"/>
                    <a:pt x="349" y="1403"/>
                    <a:pt x="341" y="1405"/>
                  </a:cubicBezTo>
                  <a:cubicBezTo>
                    <a:pt x="337" y="1406"/>
                    <a:pt x="335" y="1406"/>
                    <a:pt x="334" y="1406"/>
                  </a:cubicBezTo>
                  <a:cubicBezTo>
                    <a:pt x="332" y="1406"/>
                    <a:pt x="332" y="1405"/>
                    <a:pt x="332" y="1404"/>
                  </a:cubicBezTo>
                  <a:cubicBezTo>
                    <a:pt x="331" y="1400"/>
                    <a:pt x="331" y="1399"/>
                    <a:pt x="334" y="1399"/>
                  </a:cubicBezTo>
                  <a:close/>
                  <a:moveTo>
                    <a:pt x="342" y="1416"/>
                  </a:moveTo>
                  <a:lnTo>
                    <a:pt x="342" y="1419"/>
                  </a:lnTo>
                  <a:cubicBezTo>
                    <a:pt x="343" y="1421"/>
                    <a:pt x="343" y="1421"/>
                    <a:pt x="334" y="1422"/>
                  </a:cubicBezTo>
                  <a:lnTo>
                    <a:pt x="334" y="1420"/>
                  </a:lnTo>
                  <a:lnTo>
                    <a:pt x="342" y="1416"/>
                  </a:lnTo>
                  <a:close/>
                  <a:moveTo>
                    <a:pt x="328" y="1439"/>
                  </a:moveTo>
                  <a:cubicBezTo>
                    <a:pt x="328" y="1440"/>
                    <a:pt x="329" y="1440"/>
                    <a:pt x="330" y="1440"/>
                  </a:cubicBezTo>
                  <a:cubicBezTo>
                    <a:pt x="332" y="1440"/>
                    <a:pt x="333" y="1439"/>
                    <a:pt x="328" y="1439"/>
                  </a:cubicBezTo>
                  <a:close/>
                  <a:moveTo>
                    <a:pt x="346" y="1440"/>
                  </a:moveTo>
                  <a:lnTo>
                    <a:pt x="346" y="1442"/>
                  </a:lnTo>
                  <a:cubicBezTo>
                    <a:pt x="346" y="1444"/>
                    <a:pt x="346" y="1444"/>
                    <a:pt x="338" y="1446"/>
                  </a:cubicBezTo>
                  <a:lnTo>
                    <a:pt x="337" y="1443"/>
                  </a:lnTo>
                  <a:lnTo>
                    <a:pt x="346" y="1440"/>
                  </a:lnTo>
                  <a:close/>
                  <a:moveTo>
                    <a:pt x="365" y="1460"/>
                  </a:moveTo>
                  <a:lnTo>
                    <a:pt x="366" y="1462"/>
                  </a:lnTo>
                  <a:cubicBezTo>
                    <a:pt x="366" y="1466"/>
                    <a:pt x="358" y="1467"/>
                    <a:pt x="358" y="1467"/>
                  </a:cubicBezTo>
                  <a:cubicBezTo>
                    <a:pt x="358" y="1467"/>
                    <a:pt x="356" y="1467"/>
                    <a:pt x="353" y="1467"/>
                  </a:cubicBezTo>
                  <a:cubicBezTo>
                    <a:pt x="351" y="1467"/>
                    <a:pt x="349" y="1467"/>
                    <a:pt x="349" y="1466"/>
                  </a:cubicBezTo>
                  <a:cubicBezTo>
                    <a:pt x="353" y="1463"/>
                    <a:pt x="359" y="1461"/>
                    <a:pt x="365" y="1460"/>
                  </a:cubicBezTo>
                  <a:close/>
                  <a:moveTo>
                    <a:pt x="369" y="1555"/>
                  </a:moveTo>
                  <a:cubicBezTo>
                    <a:pt x="378" y="1557"/>
                    <a:pt x="386" y="1558"/>
                    <a:pt x="378" y="1559"/>
                  </a:cubicBezTo>
                  <a:cubicBezTo>
                    <a:pt x="375" y="1559"/>
                    <a:pt x="372" y="1560"/>
                    <a:pt x="370" y="1560"/>
                  </a:cubicBezTo>
                  <a:cubicBezTo>
                    <a:pt x="367" y="1560"/>
                    <a:pt x="364" y="1559"/>
                    <a:pt x="361" y="1559"/>
                  </a:cubicBezTo>
                  <a:cubicBezTo>
                    <a:pt x="361" y="1559"/>
                    <a:pt x="352" y="1558"/>
                    <a:pt x="360" y="1557"/>
                  </a:cubicBezTo>
                  <a:lnTo>
                    <a:pt x="369" y="1555"/>
                  </a:lnTo>
                  <a:close/>
                  <a:moveTo>
                    <a:pt x="412" y="1629"/>
                  </a:moveTo>
                  <a:cubicBezTo>
                    <a:pt x="416" y="1629"/>
                    <a:pt x="419" y="1630"/>
                    <a:pt x="422" y="1631"/>
                  </a:cubicBezTo>
                  <a:cubicBezTo>
                    <a:pt x="422" y="1633"/>
                    <a:pt x="422" y="1633"/>
                    <a:pt x="414" y="1635"/>
                  </a:cubicBezTo>
                  <a:cubicBezTo>
                    <a:pt x="412" y="1635"/>
                    <a:pt x="409" y="1636"/>
                    <a:pt x="407" y="1636"/>
                  </a:cubicBezTo>
                  <a:cubicBezTo>
                    <a:pt x="401" y="1636"/>
                    <a:pt x="397" y="1635"/>
                    <a:pt x="396" y="1633"/>
                  </a:cubicBezTo>
                  <a:cubicBezTo>
                    <a:pt x="396" y="1631"/>
                    <a:pt x="404" y="1629"/>
                    <a:pt x="412" y="1629"/>
                  </a:cubicBezTo>
                  <a:close/>
                  <a:moveTo>
                    <a:pt x="470" y="1956"/>
                  </a:moveTo>
                  <a:cubicBezTo>
                    <a:pt x="472" y="1956"/>
                    <a:pt x="473" y="1956"/>
                    <a:pt x="473" y="1957"/>
                  </a:cubicBezTo>
                  <a:cubicBezTo>
                    <a:pt x="487" y="1959"/>
                    <a:pt x="480" y="1961"/>
                    <a:pt x="468" y="1961"/>
                  </a:cubicBezTo>
                  <a:cubicBezTo>
                    <a:pt x="465" y="1961"/>
                    <a:pt x="461" y="1961"/>
                    <a:pt x="457" y="1960"/>
                  </a:cubicBezTo>
                  <a:cubicBezTo>
                    <a:pt x="440" y="1960"/>
                    <a:pt x="440" y="1960"/>
                    <a:pt x="457" y="1958"/>
                  </a:cubicBezTo>
                  <a:cubicBezTo>
                    <a:pt x="461" y="1957"/>
                    <a:pt x="467" y="1956"/>
                    <a:pt x="470" y="1956"/>
                  </a:cubicBezTo>
                  <a:close/>
                  <a:moveTo>
                    <a:pt x="119" y="0"/>
                  </a:moveTo>
                  <a:cubicBezTo>
                    <a:pt x="113" y="0"/>
                    <a:pt x="107" y="2"/>
                    <a:pt x="113" y="4"/>
                  </a:cubicBezTo>
                  <a:lnTo>
                    <a:pt x="105" y="7"/>
                  </a:lnTo>
                  <a:cubicBezTo>
                    <a:pt x="86" y="10"/>
                    <a:pt x="82" y="14"/>
                    <a:pt x="91" y="14"/>
                  </a:cubicBezTo>
                  <a:cubicBezTo>
                    <a:pt x="94" y="14"/>
                    <a:pt x="99" y="13"/>
                    <a:pt x="105" y="12"/>
                  </a:cubicBezTo>
                  <a:cubicBezTo>
                    <a:pt x="117" y="10"/>
                    <a:pt x="124" y="9"/>
                    <a:pt x="126" y="9"/>
                  </a:cubicBezTo>
                  <a:cubicBezTo>
                    <a:pt x="128" y="9"/>
                    <a:pt x="123" y="11"/>
                    <a:pt x="114" y="13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3"/>
                    <a:pt x="99" y="23"/>
                    <a:pt x="90" y="24"/>
                  </a:cubicBezTo>
                  <a:cubicBezTo>
                    <a:pt x="82" y="25"/>
                    <a:pt x="74" y="29"/>
                    <a:pt x="74" y="31"/>
                  </a:cubicBezTo>
                  <a:cubicBezTo>
                    <a:pt x="74" y="32"/>
                    <a:pt x="74" y="33"/>
                    <a:pt x="76" y="33"/>
                  </a:cubicBezTo>
                  <a:cubicBezTo>
                    <a:pt x="77" y="33"/>
                    <a:pt x="79" y="33"/>
                    <a:pt x="83" y="32"/>
                  </a:cubicBezTo>
                  <a:cubicBezTo>
                    <a:pt x="85" y="31"/>
                    <a:pt x="86" y="31"/>
                    <a:pt x="87" y="31"/>
                  </a:cubicBezTo>
                  <a:cubicBezTo>
                    <a:pt x="90" y="31"/>
                    <a:pt x="88" y="35"/>
                    <a:pt x="75" y="39"/>
                  </a:cubicBezTo>
                  <a:cubicBezTo>
                    <a:pt x="71" y="41"/>
                    <a:pt x="69" y="41"/>
                    <a:pt x="70" y="41"/>
                  </a:cubicBezTo>
                  <a:cubicBezTo>
                    <a:pt x="72" y="41"/>
                    <a:pt x="76" y="41"/>
                    <a:pt x="84" y="39"/>
                  </a:cubicBezTo>
                  <a:cubicBezTo>
                    <a:pt x="87" y="38"/>
                    <a:pt x="90" y="38"/>
                    <a:pt x="92" y="38"/>
                  </a:cubicBezTo>
                  <a:cubicBezTo>
                    <a:pt x="100" y="38"/>
                    <a:pt x="98" y="42"/>
                    <a:pt x="84" y="47"/>
                  </a:cubicBezTo>
                  <a:cubicBezTo>
                    <a:pt x="84" y="47"/>
                    <a:pt x="85" y="49"/>
                    <a:pt x="85" y="51"/>
                  </a:cubicBezTo>
                  <a:cubicBezTo>
                    <a:pt x="85" y="52"/>
                    <a:pt x="87" y="52"/>
                    <a:pt x="89" y="52"/>
                  </a:cubicBezTo>
                  <a:cubicBezTo>
                    <a:pt x="93" y="52"/>
                    <a:pt x="98" y="52"/>
                    <a:pt x="102" y="51"/>
                  </a:cubicBezTo>
                  <a:cubicBezTo>
                    <a:pt x="110" y="50"/>
                    <a:pt x="114" y="49"/>
                    <a:pt x="116" y="49"/>
                  </a:cubicBezTo>
                  <a:cubicBezTo>
                    <a:pt x="117" y="49"/>
                    <a:pt x="115" y="50"/>
                    <a:pt x="111" y="52"/>
                  </a:cubicBezTo>
                  <a:cubicBezTo>
                    <a:pt x="105" y="55"/>
                    <a:pt x="100" y="56"/>
                    <a:pt x="94" y="57"/>
                  </a:cubicBezTo>
                  <a:cubicBezTo>
                    <a:pt x="86" y="58"/>
                    <a:pt x="86" y="60"/>
                    <a:pt x="86" y="62"/>
                  </a:cubicBezTo>
                  <a:cubicBezTo>
                    <a:pt x="87" y="64"/>
                    <a:pt x="87" y="69"/>
                    <a:pt x="93" y="69"/>
                  </a:cubicBezTo>
                  <a:cubicBezTo>
                    <a:pt x="94" y="69"/>
                    <a:pt x="95" y="68"/>
                    <a:pt x="96" y="68"/>
                  </a:cubicBezTo>
                  <a:lnTo>
                    <a:pt x="96" y="68"/>
                  </a:lnTo>
                  <a:lnTo>
                    <a:pt x="88" y="70"/>
                  </a:lnTo>
                  <a:cubicBezTo>
                    <a:pt x="88" y="72"/>
                    <a:pt x="83" y="73"/>
                    <a:pt x="84" y="73"/>
                  </a:cubicBezTo>
                  <a:cubicBezTo>
                    <a:pt x="84" y="73"/>
                    <a:pt x="85" y="73"/>
                    <a:pt x="88" y="72"/>
                  </a:cubicBezTo>
                  <a:lnTo>
                    <a:pt x="88" y="72"/>
                  </a:lnTo>
                  <a:cubicBezTo>
                    <a:pt x="88" y="72"/>
                    <a:pt x="89" y="75"/>
                    <a:pt x="81" y="80"/>
                  </a:cubicBezTo>
                  <a:cubicBezTo>
                    <a:pt x="76" y="84"/>
                    <a:pt x="80" y="87"/>
                    <a:pt x="87" y="87"/>
                  </a:cubicBezTo>
                  <a:cubicBezTo>
                    <a:pt x="93" y="87"/>
                    <a:pt x="100" y="85"/>
                    <a:pt x="107" y="81"/>
                  </a:cubicBezTo>
                  <a:lnTo>
                    <a:pt x="107" y="84"/>
                  </a:lnTo>
                  <a:cubicBezTo>
                    <a:pt x="107" y="85"/>
                    <a:pt x="109" y="85"/>
                    <a:pt x="111" y="85"/>
                  </a:cubicBezTo>
                  <a:cubicBezTo>
                    <a:pt x="113" y="85"/>
                    <a:pt x="116" y="85"/>
                    <a:pt x="116" y="85"/>
                  </a:cubicBezTo>
                  <a:cubicBezTo>
                    <a:pt x="117" y="85"/>
                    <a:pt x="118" y="85"/>
                    <a:pt x="119" y="85"/>
                  </a:cubicBezTo>
                  <a:cubicBezTo>
                    <a:pt x="124" y="85"/>
                    <a:pt x="125" y="86"/>
                    <a:pt x="125" y="88"/>
                  </a:cubicBezTo>
                  <a:lnTo>
                    <a:pt x="108" y="90"/>
                  </a:lnTo>
                  <a:cubicBezTo>
                    <a:pt x="84" y="92"/>
                    <a:pt x="76" y="97"/>
                    <a:pt x="94" y="97"/>
                  </a:cubicBezTo>
                  <a:cubicBezTo>
                    <a:pt x="95" y="97"/>
                    <a:pt x="96" y="97"/>
                    <a:pt x="98" y="97"/>
                  </a:cubicBezTo>
                  <a:lnTo>
                    <a:pt x="98" y="97"/>
                  </a:lnTo>
                  <a:cubicBezTo>
                    <a:pt x="96" y="98"/>
                    <a:pt x="93" y="98"/>
                    <a:pt x="91" y="98"/>
                  </a:cubicBezTo>
                  <a:cubicBezTo>
                    <a:pt x="83" y="99"/>
                    <a:pt x="83" y="102"/>
                    <a:pt x="92" y="105"/>
                  </a:cubicBezTo>
                  <a:cubicBezTo>
                    <a:pt x="93" y="106"/>
                    <a:pt x="99" y="107"/>
                    <a:pt x="105" y="107"/>
                  </a:cubicBezTo>
                  <a:cubicBezTo>
                    <a:pt x="110" y="107"/>
                    <a:pt x="115" y="107"/>
                    <a:pt x="118" y="106"/>
                  </a:cubicBezTo>
                  <a:cubicBezTo>
                    <a:pt x="120" y="106"/>
                    <a:pt x="122" y="105"/>
                    <a:pt x="123" y="105"/>
                  </a:cubicBezTo>
                  <a:cubicBezTo>
                    <a:pt x="127" y="105"/>
                    <a:pt x="127" y="107"/>
                    <a:pt x="127" y="107"/>
                  </a:cubicBezTo>
                  <a:cubicBezTo>
                    <a:pt x="127" y="109"/>
                    <a:pt x="127" y="109"/>
                    <a:pt x="119" y="111"/>
                  </a:cubicBezTo>
                  <a:cubicBezTo>
                    <a:pt x="102" y="113"/>
                    <a:pt x="102" y="117"/>
                    <a:pt x="120" y="117"/>
                  </a:cubicBezTo>
                  <a:lnTo>
                    <a:pt x="111" y="118"/>
                  </a:lnTo>
                  <a:cubicBezTo>
                    <a:pt x="103" y="120"/>
                    <a:pt x="95" y="124"/>
                    <a:pt x="104" y="134"/>
                  </a:cubicBezTo>
                  <a:cubicBezTo>
                    <a:pt x="105" y="143"/>
                    <a:pt x="107" y="151"/>
                    <a:pt x="99" y="152"/>
                  </a:cubicBezTo>
                  <a:cubicBezTo>
                    <a:pt x="90" y="153"/>
                    <a:pt x="108" y="160"/>
                    <a:pt x="126" y="162"/>
                  </a:cubicBezTo>
                  <a:cubicBezTo>
                    <a:pt x="117" y="163"/>
                    <a:pt x="118" y="166"/>
                    <a:pt x="118" y="170"/>
                  </a:cubicBezTo>
                  <a:cubicBezTo>
                    <a:pt x="119" y="177"/>
                    <a:pt x="119" y="177"/>
                    <a:pt x="111" y="179"/>
                  </a:cubicBezTo>
                  <a:cubicBezTo>
                    <a:pt x="93" y="179"/>
                    <a:pt x="93" y="179"/>
                    <a:pt x="111" y="181"/>
                  </a:cubicBezTo>
                  <a:cubicBezTo>
                    <a:pt x="112" y="181"/>
                    <a:pt x="113" y="181"/>
                    <a:pt x="114" y="181"/>
                  </a:cubicBezTo>
                  <a:cubicBezTo>
                    <a:pt x="127" y="181"/>
                    <a:pt x="119" y="189"/>
                    <a:pt x="103" y="191"/>
                  </a:cubicBezTo>
                  <a:cubicBezTo>
                    <a:pt x="95" y="193"/>
                    <a:pt x="95" y="196"/>
                    <a:pt x="96" y="200"/>
                  </a:cubicBezTo>
                  <a:cubicBezTo>
                    <a:pt x="105" y="201"/>
                    <a:pt x="105" y="206"/>
                    <a:pt x="107" y="210"/>
                  </a:cubicBezTo>
                  <a:cubicBezTo>
                    <a:pt x="107" y="215"/>
                    <a:pt x="107" y="216"/>
                    <a:pt x="111" y="216"/>
                  </a:cubicBezTo>
                  <a:cubicBezTo>
                    <a:pt x="113" y="216"/>
                    <a:pt x="117" y="216"/>
                    <a:pt x="123" y="215"/>
                  </a:cubicBezTo>
                  <a:cubicBezTo>
                    <a:pt x="128" y="214"/>
                    <a:pt x="132" y="214"/>
                    <a:pt x="134" y="214"/>
                  </a:cubicBezTo>
                  <a:cubicBezTo>
                    <a:pt x="141" y="214"/>
                    <a:pt x="141" y="216"/>
                    <a:pt x="141" y="219"/>
                  </a:cubicBezTo>
                  <a:cubicBezTo>
                    <a:pt x="142" y="222"/>
                    <a:pt x="142" y="224"/>
                    <a:pt x="134" y="225"/>
                  </a:cubicBezTo>
                  <a:cubicBezTo>
                    <a:pt x="134" y="225"/>
                    <a:pt x="126" y="228"/>
                    <a:pt x="126" y="232"/>
                  </a:cubicBezTo>
                  <a:cubicBezTo>
                    <a:pt x="127" y="234"/>
                    <a:pt x="127" y="236"/>
                    <a:pt x="118" y="237"/>
                  </a:cubicBezTo>
                  <a:cubicBezTo>
                    <a:pt x="118" y="237"/>
                    <a:pt x="110" y="241"/>
                    <a:pt x="111" y="245"/>
                  </a:cubicBezTo>
                  <a:cubicBezTo>
                    <a:pt x="111" y="251"/>
                    <a:pt x="112" y="255"/>
                    <a:pt x="103" y="256"/>
                  </a:cubicBezTo>
                  <a:cubicBezTo>
                    <a:pt x="104" y="258"/>
                    <a:pt x="104" y="258"/>
                    <a:pt x="106" y="258"/>
                  </a:cubicBezTo>
                  <a:cubicBezTo>
                    <a:pt x="107" y="258"/>
                    <a:pt x="109" y="258"/>
                    <a:pt x="112" y="258"/>
                  </a:cubicBezTo>
                  <a:cubicBezTo>
                    <a:pt x="114" y="257"/>
                    <a:pt x="116" y="257"/>
                    <a:pt x="117" y="257"/>
                  </a:cubicBezTo>
                  <a:cubicBezTo>
                    <a:pt x="124" y="257"/>
                    <a:pt x="128" y="260"/>
                    <a:pt x="122" y="268"/>
                  </a:cubicBezTo>
                  <a:cubicBezTo>
                    <a:pt x="123" y="272"/>
                    <a:pt x="123" y="278"/>
                    <a:pt x="130" y="278"/>
                  </a:cubicBezTo>
                  <a:cubicBezTo>
                    <a:pt x="130" y="278"/>
                    <a:pt x="131" y="278"/>
                    <a:pt x="132" y="278"/>
                  </a:cubicBezTo>
                  <a:lnTo>
                    <a:pt x="132" y="278"/>
                  </a:lnTo>
                  <a:cubicBezTo>
                    <a:pt x="132" y="280"/>
                    <a:pt x="132" y="280"/>
                    <a:pt x="125" y="282"/>
                  </a:cubicBezTo>
                  <a:cubicBezTo>
                    <a:pt x="108" y="284"/>
                    <a:pt x="108" y="289"/>
                    <a:pt x="126" y="291"/>
                  </a:cubicBezTo>
                  <a:cubicBezTo>
                    <a:pt x="127" y="291"/>
                    <a:pt x="128" y="291"/>
                    <a:pt x="129" y="291"/>
                  </a:cubicBezTo>
                  <a:cubicBezTo>
                    <a:pt x="134" y="291"/>
                    <a:pt x="133" y="293"/>
                    <a:pt x="126" y="296"/>
                  </a:cubicBezTo>
                  <a:cubicBezTo>
                    <a:pt x="126" y="296"/>
                    <a:pt x="127" y="298"/>
                    <a:pt x="135" y="299"/>
                  </a:cubicBezTo>
                  <a:cubicBezTo>
                    <a:pt x="144" y="300"/>
                    <a:pt x="144" y="300"/>
                    <a:pt x="136" y="306"/>
                  </a:cubicBezTo>
                  <a:cubicBezTo>
                    <a:pt x="128" y="308"/>
                    <a:pt x="128" y="310"/>
                    <a:pt x="128" y="313"/>
                  </a:cubicBezTo>
                  <a:cubicBezTo>
                    <a:pt x="137" y="316"/>
                    <a:pt x="140" y="342"/>
                    <a:pt x="132" y="345"/>
                  </a:cubicBezTo>
                  <a:cubicBezTo>
                    <a:pt x="141" y="346"/>
                    <a:pt x="141" y="346"/>
                    <a:pt x="141" y="348"/>
                  </a:cubicBezTo>
                  <a:cubicBezTo>
                    <a:pt x="130" y="351"/>
                    <a:pt x="130" y="353"/>
                    <a:pt x="137" y="353"/>
                  </a:cubicBezTo>
                  <a:cubicBezTo>
                    <a:pt x="140" y="353"/>
                    <a:pt x="145" y="353"/>
                    <a:pt x="150" y="352"/>
                  </a:cubicBezTo>
                  <a:lnTo>
                    <a:pt x="150" y="350"/>
                  </a:lnTo>
                  <a:lnTo>
                    <a:pt x="150" y="347"/>
                  </a:lnTo>
                  <a:cubicBezTo>
                    <a:pt x="153" y="347"/>
                    <a:pt x="156" y="346"/>
                    <a:pt x="157" y="346"/>
                  </a:cubicBezTo>
                  <a:cubicBezTo>
                    <a:pt x="166" y="346"/>
                    <a:pt x="163" y="352"/>
                    <a:pt x="142" y="355"/>
                  </a:cubicBezTo>
                  <a:cubicBezTo>
                    <a:pt x="131" y="359"/>
                    <a:pt x="127" y="360"/>
                    <a:pt x="132" y="360"/>
                  </a:cubicBezTo>
                  <a:cubicBezTo>
                    <a:pt x="134" y="360"/>
                    <a:pt x="138" y="360"/>
                    <a:pt x="144" y="360"/>
                  </a:cubicBezTo>
                  <a:cubicBezTo>
                    <a:pt x="160" y="360"/>
                    <a:pt x="160" y="362"/>
                    <a:pt x="144" y="368"/>
                  </a:cubicBezTo>
                  <a:cubicBezTo>
                    <a:pt x="127" y="370"/>
                    <a:pt x="127" y="370"/>
                    <a:pt x="145" y="370"/>
                  </a:cubicBezTo>
                  <a:cubicBezTo>
                    <a:pt x="148" y="370"/>
                    <a:pt x="150" y="370"/>
                    <a:pt x="153" y="370"/>
                  </a:cubicBezTo>
                  <a:cubicBezTo>
                    <a:pt x="180" y="370"/>
                    <a:pt x="185" y="375"/>
                    <a:pt x="154" y="380"/>
                  </a:cubicBezTo>
                  <a:cubicBezTo>
                    <a:pt x="137" y="382"/>
                    <a:pt x="129" y="387"/>
                    <a:pt x="130" y="389"/>
                  </a:cubicBezTo>
                  <a:cubicBezTo>
                    <a:pt x="130" y="390"/>
                    <a:pt x="132" y="390"/>
                    <a:pt x="134" y="390"/>
                  </a:cubicBezTo>
                  <a:cubicBezTo>
                    <a:pt x="137" y="390"/>
                    <a:pt x="142" y="389"/>
                    <a:pt x="147" y="389"/>
                  </a:cubicBezTo>
                  <a:cubicBezTo>
                    <a:pt x="153" y="387"/>
                    <a:pt x="157" y="386"/>
                    <a:pt x="159" y="386"/>
                  </a:cubicBezTo>
                  <a:cubicBezTo>
                    <a:pt x="161" y="386"/>
                    <a:pt x="157" y="388"/>
                    <a:pt x="147" y="393"/>
                  </a:cubicBezTo>
                  <a:cubicBezTo>
                    <a:pt x="123" y="403"/>
                    <a:pt x="123" y="409"/>
                    <a:pt x="141" y="413"/>
                  </a:cubicBezTo>
                  <a:cubicBezTo>
                    <a:pt x="155" y="419"/>
                    <a:pt x="159" y="424"/>
                    <a:pt x="152" y="424"/>
                  </a:cubicBezTo>
                  <a:cubicBezTo>
                    <a:pt x="150" y="424"/>
                    <a:pt x="147" y="423"/>
                    <a:pt x="142" y="422"/>
                  </a:cubicBezTo>
                  <a:cubicBezTo>
                    <a:pt x="135" y="421"/>
                    <a:pt x="131" y="421"/>
                    <a:pt x="129" y="421"/>
                  </a:cubicBezTo>
                  <a:cubicBezTo>
                    <a:pt x="127" y="421"/>
                    <a:pt x="130" y="422"/>
                    <a:pt x="135" y="424"/>
                  </a:cubicBezTo>
                  <a:lnTo>
                    <a:pt x="136" y="436"/>
                  </a:lnTo>
                  <a:cubicBezTo>
                    <a:pt x="136" y="437"/>
                    <a:pt x="139" y="438"/>
                    <a:pt x="144" y="438"/>
                  </a:cubicBezTo>
                  <a:cubicBezTo>
                    <a:pt x="147" y="438"/>
                    <a:pt x="150" y="438"/>
                    <a:pt x="154" y="437"/>
                  </a:cubicBezTo>
                  <a:lnTo>
                    <a:pt x="154" y="437"/>
                  </a:lnTo>
                  <a:cubicBezTo>
                    <a:pt x="137" y="443"/>
                    <a:pt x="129" y="448"/>
                    <a:pt x="146" y="451"/>
                  </a:cubicBezTo>
                  <a:lnTo>
                    <a:pt x="147" y="455"/>
                  </a:lnTo>
                  <a:cubicBezTo>
                    <a:pt x="147" y="457"/>
                    <a:pt x="147" y="457"/>
                    <a:pt x="156" y="458"/>
                  </a:cubicBezTo>
                  <a:cubicBezTo>
                    <a:pt x="165" y="459"/>
                    <a:pt x="157" y="463"/>
                    <a:pt x="148" y="467"/>
                  </a:cubicBezTo>
                  <a:cubicBezTo>
                    <a:pt x="141" y="470"/>
                    <a:pt x="134" y="473"/>
                    <a:pt x="138" y="473"/>
                  </a:cubicBezTo>
                  <a:cubicBezTo>
                    <a:pt x="138" y="473"/>
                    <a:pt x="139" y="473"/>
                    <a:pt x="140" y="473"/>
                  </a:cubicBezTo>
                  <a:cubicBezTo>
                    <a:pt x="149" y="473"/>
                    <a:pt x="158" y="474"/>
                    <a:pt x="167" y="476"/>
                  </a:cubicBezTo>
                  <a:cubicBezTo>
                    <a:pt x="175" y="477"/>
                    <a:pt x="169" y="480"/>
                    <a:pt x="163" y="480"/>
                  </a:cubicBezTo>
                  <a:cubicBezTo>
                    <a:pt x="162" y="480"/>
                    <a:pt x="160" y="480"/>
                    <a:pt x="159" y="480"/>
                  </a:cubicBezTo>
                  <a:cubicBezTo>
                    <a:pt x="153" y="480"/>
                    <a:pt x="147" y="483"/>
                    <a:pt x="142" y="488"/>
                  </a:cubicBezTo>
                  <a:cubicBezTo>
                    <a:pt x="142" y="490"/>
                    <a:pt x="143" y="493"/>
                    <a:pt x="149" y="493"/>
                  </a:cubicBezTo>
                  <a:cubicBezTo>
                    <a:pt x="150" y="493"/>
                    <a:pt x="151" y="493"/>
                    <a:pt x="151" y="493"/>
                  </a:cubicBezTo>
                  <a:cubicBezTo>
                    <a:pt x="152" y="493"/>
                    <a:pt x="152" y="493"/>
                    <a:pt x="152" y="493"/>
                  </a:cubicBezTo>
                  <a:cubicBezTo>
                    <a:pt x="161" y="493"/>
                    <a:pt x="162" y="506"/>
                    <a:pt x="154" y="509"/>
                  </a:cubicBezTo>
                  <a:cubicBezTo>
                    <a:pt x="154" y="509"/>
                    <a:pt x="155" y="511"/>
                    <a:pt x="155" y="513"/>
                  </a:cubicBezTo>
                  <a:cubicBezTo>
                    <a:pt x="155" y="517"/>
                    <a:pt x="164" y="517"/>
                    <a:pt x="164" y="520"/>
                  </a:cubicBezTo>
                  <a:cubicBezTo>
                    <a:pt x="164" y="520"/>
                    <a:pt x="164" y="522"/>
                    <a:pt x="173" y="523"/>
                  </a:cubicBezTo>
                  <a:cubicBezTo>
                    <a:pt x="174" y="526"/>
                    <a:pt x="174" y="528"/>
                    <a:pt x="165" y="529"/>
                  </a:cubicBezTo>
                  <a:cubicBezTo>
                    <a:pt x="183" y="529"/>
                    <a:pt x="183" y="529"/>
                    <a:pt x="166" y="534"/>
                  </a:cubicBezTo>
                  <a:cubicBezTo>
                    <a:pt x="149" y="536"/>
                    <a:pt x="149" y="536"/>
                    <a:pt x="166" y="536"/>
                  </a:cubicBezTo>
                  <a:cubicBezTo>
                    <a:pt x="175" y="537"/>
                    <a:pt x="175" y="537"/>
                    <a:pt x="167" y="540"/>
                  </a:cubicBezTo>
                  <a:cubicBezTo>
                    <a:pt x="161" y="542"/>
                    <a:pt x="159" y="543"/>
                    <a:pt x="162" y="543"/>
                  </a:cubicBezTo>
                  <a:cubicBezTo>
                    <a:pt x="163" y="543"/>
                    <a:pt x="165" y="543"/>
                    <a:pt x="167" y="543"/>
                  </a:cubicBezTo>
                  <a:cubicBezTo>
                    <a:pt x="184" y="543"/>
                    <a:pt x="194" y="548"/>
                    <a:pt x="177" y="551"/>
                  </a:cubicBezTo>
                  <a:cubicBezTo>
                    <a:pt x="177" y="551"/>
                    <a:pt x="177" y="554"/>
                    <a:pt x="186" y="555"/>
                  </a:cubicBezTo>
                  <a:cubicBezTo>
                    <a:pt x="192" y="554"/>
                    <a:pt x="196" y="554"/>
                    <a:pt x="198" y="554"/>
                  </a:cubicBezTo>
                  <a:cubicBezTo>
                    <a:pt x="201" y="554"/>
                    <a:pt x="197" y="555"/>
                    <a:pt x="186" y="557"/>
                  </a:cubicBezTo>
                  <a:cubicBezTo>
                    <a:pt x="169" y="562"/>
                    <a:pt x="169" y="564"/>
                    <a:pt x="187" y="564"/>
                  </a:cubicBezTo>
                  <a:cubicBezTo>
                    <a:pt x="187" y="564"/>
                    <a:pt x="195" y="565"/>
                    <a:pt x="187" y="568"/>
                  </a:cubicBezTo>
                  <a:cubicBezTo>
                    <a:pt x="180" y="573"/>
                    <a:pt x="174" y="586"/>
                    <a:pt x="184" y="586"/>
                  </a:cubicBezTo>
                  <a:cubicBezTo>
                    <a:pt x="186" y="586"/>
                    <a:pt x="188" y="586"/>
                    <a:pt x="190" y="585"/>
                  </a:cubicBezTo>
                  <a:lnTo>
                    <a:pt x="191" y="590"/>
                  </a:lnTo>
                  <a:cubicBezTo>
                    <a:pt x="183" y="595"/>
                    <a:pt x="183" y="597"/>
                    <a:pt x="192" y="599"/>
                  </a:cubicBezTo>
                  <a:lnTo>
                    <a:pt x="201" y="600"/>
                  </a:lnTo>
                  <a:cubicBezTo>
                    <a:pt x="192" y="601"/>
                    <a:pt x="184" y="605"/>
                    <a:pt x="184" y="608"/>
                  </a:cubicBezTo>
                  <a:cubicBezTo>
                    <a:pt x="184" y="609"/>
                    <a:pt x="184" y="609"/>
                    <a:pt x="186" y="609"/>
                  </a:cubicBezTo>
                  <a:cubicBezTo>
                    <a:pt x="187" y="609"/>
                    <a:pt x="189" y="609"/>
                    <a:pt x="193" y="609"/>
                  </a:cubicBezTo>
                  <a:cubicBezTo>
                    <a:pt x="196" y="607"/>
                    <a:pt x="198" y="606"/>
                    <a:pt x="199" y="606"/>
                  </a:cubicBezTo>
                  <a:cubicBezTo>
                    <a:pt x="201" y="606"/>
                    <a:pt x="201" y="608"/>
                    <a:pt x="202" y="610"/>
                  </a:cubicBezTo>
                  <a:cubicBezTo>
                    <a:pt x="202" y="612"/>
                    <a:pt x="194" y="615"/>
                    <a:pt x="185" y="617"/>
                  </a:cubicBezTo>
                  <a:lnTo>
                    <a:pt x="185" y="619"/>
                  </a:lnTo>
                  <a:cubicBezTo>
                    <a:pt x="190" y="618"/>
                    <a:pt x="194" y="618"/>
                    <a:pt x="196" y="618"/>
                  </a:cubicBezTo>
                  <a:cubicBezTo>
                    <a:pt x="202" y="618"/>
                    <a:pt x="200" y="619"/>
                    <a:pt x="194" y="620"/>
                  </a:cubicBezTo>
                  <a:cubicBezTo>
                    <a:pt x="186" y="623"/>
                    <a:pt x="186" y="626"/>
                    <a:pt x="187" y="628"/>
                  </a:cubicBezTo>
                  <a:cubicBezTo>
                    <a:pt x="188" y="628"/>
                    <a:pt x="189" y="628"/>
                    <a:pt x="189" y="628"/>
                  </a:cubicBezTo>
                  <a:cubicBezTo>
                    <a:pt x="192" y="628"/>
                    <a:pt x="190" y="629"/>
                    <a:pt x="189" y="629"/>
                  </a:cubicBezTo>
                  <a:cubicBezTo>
                    <a:pt x="188" y="629"/>
                    <a:pt x="187" y="629"/>
                    <a:pt x="187" y="628"/>
                  </a:cubicBezTo>
                  <a:lnTo>
                    <a:pt x="178" y="630"/>
                  </a:lnTo>
                  <a:cubicBezTo>
                    <a:pt x="174" y="632"/>
                    <a:pt x="174" y="632"/>
                    <a:pt x="177" y="632"/>
                  </a:cubicBezTo>
                  <a:cubicBezTo>
                    <a:pt x="179" y="632"/>
                    <a:pt x="183" y="632"/>
                    <a:pt x="187" y="631"/>
                  </a:cubicBezTo>
                  <a:cubicBezTo>
                    <a:pt x="187" y="631"/>
                    <a:pt x="187" y="633"/>
                    <a:pt x="187" y="636"/>
                  </a:cubicBezTo>
                  <a:cubicBezTo>
                    <a:pt x="188" y="637"/>
                    <a:pt x="188" y="638"/>
                    <a:pt x="190" y="638"/>
                  </a:cubicBezTo>
                  <a:cubicBezTo>
                    <a:pt x="192" y="638"/>
                    <a:pt x="193" y="638"/>
                    <a:pt x="196" y="637"/>
                  </a:cubicBezTo>
                  <a:cubicBezTo>
                    <a:pt x="202" y="635"/>
                    <a:pt x="207" y="634"/>
                    <a:pt x="210" y="634"/>
                  </a:cubicBezTo>
                  <a:cubicBezTo>
                    <a:pt x="212" y="634"/>
                    <a:pt x="213" y="635"/>
                    <a:pt x="213" y="636"/>
                  </a:cubicBezTo>
                  <a:cubicBezTo>
                    <a:pt x="214" y="635"/>
                    <a:pt x="215" y="635"/>
                    <a:pt x="216" y="635"/>
                  </a:cubicBezTo>
                  <a:cubicBezTo>
                    <a:pt x="219" y="635"/>
                    <a:pt x="217" y="636"/>
                    <a:pt x="215" y="636"/>
                  </a:cubicBezTo>
                  <a:cubicBezTo>
                    <a:pt x="214" y="636"/>
                    <a:pt x="213" y="636"/>
                    <a:pt x="213" y="636"/>
                  </a:cubicBezTo>
                  <a:cubicBezTo>
                    <a:pt x="205" y="638"/>
                    <a:pt x="196" y="639"/>
                    <a:pt x="197" y="641"/>
                  </a:cubicBezTo>
                  <a:cubicBezTo>
                    <a:pt x="197" y="643"/>
                    <a:pt x="190" y="645"/>
                    <a:pt x="190" y="645"/>
                  </a:cubicBezTo>
                  <a:cubicBezTo>
                    <a:pt x="172" y="645"/>
                    <a:pt x="182" y="654"/>
                    <a:pt x="191" y="654"/>
                  </a:cubicBezTo>
                  <a:cubicBezTo>
                    <a:pt x="208" y="656"/>
                    <a:pt x="208" y="658"/>
                    <a:pt x="191" y="661"/>
                  </a:cubicBezTo>
                  <a:cubicBezTo>
                    <a:pt x="179" y="663"/>
                    <a:pt x="184" y="665"/>
                    <a:pt x="198" y="665"/>
                  </a:cubicBezTo>
                  <a:cubicBezTo>
                    <a:pt x="203" y="665"/>
                    <a:pt x="210" y="664"/>
                    <a:pt x="218" y="664"/>
                  </a:cubicBezTo>
                  <a:lnTo>
                    <a:pt x="243" y="663"/>
                  </a:lnTo>
                  <a:lnTo>
                    <a:pt x="218" y="667"/>
                  </a:lnTo>
                  <a:cubicBezTo>
                    <a:pt x="184" y="674"/>
                    <a:pt x="184" y="674"/>
                    <a:pt x="202" y="678"/>
                  </a:cubicBezTo>
                  <a:cubicBezTo>
                    <a:pt x="211" y="682"/>
                    <a:pt x="211" y="682"/>
                    <a:pt x="203" y="683"/>
                  </a:cubicBezTo>
                  <a:cubicBezTo>
                    <a:pt x="194" y="685"/>
                    <a:pt x="194" y="687"/>
                    <a:pt x="195" y="694"/>
                  </a:cubicBezTo>
                  <a:cubicBezTo>
                    <a:pt x="196" y="700"/>
                    <a:pt x="196" y="702"/>
                    <a:pt x="202" y="702"/>
                  </a:cubicBezTo>
                  <a:cubicBezTo>
                    <a:pt x="203" y="702"/>
                    <a:pt x="204" y="702"/>
                    <a:pt x="205" y="702"/>
                  </a:cubicBezTo>
                  <a:lnTo>
                    <a:pt x="205" y="706"/>
                  </a:lnTo>
                  <a:cubicBezTo>
                    <a:pt x="195" y="710"/>
                    <a:pt x="195" y="713"/>
                    <a:pt x="201" y="713"/>
                  </a:cubicBezTo>
                  <a:cubicBezTo>
                    <a:pt x="204" y="713"/>
                    <a:pt x="209" y="712"/>
                    <a:pt x="214" y="710"/>
                  </a:cubicBezTo>
                  <a:lnTo>
                    <a:pt x="215" y="714"/>
                  </a:lnTo>
                  <a:lnTo>
                    <a:pt x="208" y="716"/>
                  </a:lnTo>
                  <a:cubicBezTo>
                    <a:pt x="199" y="717"/>
                    <a:pt x="200" y="722"/>
                    <a:pt x="202" y="741"/>
                  </a:cubicBezTo>
                  <a:cubicBezTo>
                    <a:pt x="204" y="757"/>
                    <a:pt x="205" y="763"/>
                    <a:pt x="213" y="763"/>
                  </a:cubicBezTo>
                  <a:cubicBezTo>
                    <a:pt x="215" y="763"/>
                    <a:pt x="218" y="762"/>
                    <a:pt x="222" y="761"/>
                  </a:cubicBezTo>
                  <a:cubicBezTo>
                    <a:pt x="239" y="761"/>
                    <a:pt x="239" y="763"/>
                    <a:pt x="222" y="766"/>
                  </a:cubicBezTo>
                  <a:cubicBezTo>
                    <a:pt x="215" y="768"/>
                    <a:pt x="208" y="770"/>
                    <a:pt x="212" y="770"/>
                  </a:cubicBezTo>
                  <a:cubicBezTo>
                    <a:pt x="212" y="770"/>
                    <a:pt x="213" y="770"/>
                    <a:pt x="214" y="770"/>
                  </a:cubicBezTo>
                  <a:lnTo>
                    <a:pt x="214" y="770"/>
                  </a:lnTo>
                  <a:cubicBezTo>
                    <a:pt x="214" y="770"/>
                    <a:pt x="214" y="775"/>
                    <a:pt x="206" y="778"/>
                  </a:cubicBezTo>
                  <a:cubicBezTo>
                    <a:pt x="194" y="786"/>
                    <a:pt x="197" y="789"/>
                    <a:pt x="203" y="789"/>
                  </a:cubicBezTo>
                  <a:cubicBezTo>
                    <a:pt x="204" y="789"/>
                    <a:pt x="206" y="788"/>
                    <a:pt x="208" y="788"/>
                  </a:cubicBezTo>
                  <a:cubicBezTo>
                    <a:pt x="214" y="786"/>
                    <a:pt x="217" y="785"/>
                    <a:pt x="217" y="785"/>
                  </a:cubicBezTo>
                  <a:cubicBezTo>
                    <a:pt x="219" y="785"/>
                    <a:pt x="214" y="788"/>
                    <a:pt x="209" y="790"/>
                  </a:cubicBezTo>
                  <a:cubicBezTo>
                    <a:pt x="201" y="793"/>
                    <a:pt x="194" y="796"/>
                    <a:pt x="198" y="796"/>
                  </a:cubicBezTo>
                  <a:cubicBezTo>
                    <a:pt x="199" y="796"/>
                    <a:pt x="200" y="796"/>
                    <a:pt x="201" y="796"/>
                  </a:cubicBezTo>
                  <a:cubicBezTo>
                    <a:pt x="209" y="797"/>
                    <a:pt x="220" y="809"/>
                    <a:pt x="203" y="813"/>
                  </a:cubicBezTo>
                  <a:cubicBezTo>
                    <a:pt x="203" y="813"/>
                    <a:pt x="203" y="815"/>
                    <a:pt x="203" y="817"/>
                  </a:cubicBezTo>
                  <a:cubicBezTo>
                    <a:pt x="204" y="817"/>
                    <a:pt x="205" y="817"/>
                    <a:pt x="206" y="817"/>
                  </a:cubicBezTo>
                  <a:cubicBezTo>
                    <a:pt x="212" y="817"/>
                    <a:pt x="212" y="821"/>
                    <a:pt x="213" y="825"/>
                  </a:cubicBezTo>
                  <a:cubicBezTo>
                    <a:pt x="213" y="830"/>
                    <a:pt x="213" y="832"/>
                    <a:pt x="205" y="833"/>
                  </a:cubicBezTo>
                  <a:cubicBezTo>
                    <a:pt x="196" y="833"/>
                    <a:pt x="196" y="835"/>
                    <a:pt x="206" y="839"/>
                  </a:cubicBezTo>
                  <a:cubicBezTo>
                    <a:pt x="206" y="841"/>
                    <a:pt x="223" y="840"/>
                    <a:pt x="223" y="843"/>
                  </a:cubicBezTo>
                  <a:cubicBezTo>
                    <a:pt x="227" y="842"/>
                    <a:pt x="230" y="842"/>
                    <a:pt x="233" y="842"/>
                  </a:cubicBezTo>
                  <a:cubicBezTo>
                    <a:pt x="238" y="842"/>
                    <a:pt x="241" y="843"/>
                    <a:pt x="241" y="844"/>
                  </a:cubicBezTo>
                  <a:lnTo>
                    <a:pt x="232" y="847"/>
                  </a:lnTo>
                  <a:lnTo>
                    <a:pt x="215" y="849"/>
                  </a:lnTo>
                  <a:cubicBezTo>
                    <a:pt x="216" y="851"/>
                    <a:pt x="216" y="852"/>
                    <a:pt x="221" y="852"/>
                  </a:cubicBezTo>
                  <a:cubicBezTo>
                    <a:pt x="222" y="852"/>
                    <a:pt x="223" y="852"/>
                    <a:pt x="224" y="852"/>
                  </a:cubicBezTo>
                  <a:lnTo>
                    <a:pt x="224" y="852"/>
                  </a:lnTo>
                  <a:cubicBezTo>
                    <a:pt x="217" y="855"/>
                    <a:pt x="218" y="858"/>
                    <a:pt x="218" y="862"/>
                  </a:cubicBezTo>
                  <a:cubicBezTo>
                    <a:pt x="219" y="868"/>
                    <a:pt x="219" y="872"/>
                    <a:pt x="228" y="873"/>
                  </a:cubicBezTo>
                  <a:cubicBezTo>
                    <a:pt x="212" y="878"/>
                    <a:pt x="213" y="891"/>
                    <a:pt x="228" y="891"/>
                  </a:cubicBezTo>
                  <a:cubicBezTo>
                    <a:pt x="229" y="891"/>
                    <a:pt x="229" y="891"/>
                    <a:pt x="230" y="891"/>
                  </a:cubicBezTo>
                  <a:cubicBezTo>
                    <a:pt x="232" y="891"/>
                    <a:pt x="233" y="891"/>
                    <a:pt x="234" y="891"/>
                  </a:cubicBezTo>
                  <a:cubicBezTo>
                    <a:pt x="239" y="891"/>
                    <a:pt x="238" y="893"/>
                    <a:pt x="231" y="897"/>
                  </a:cubicBezTo>
                  <a:cubicBezTo>
                    <a:pt x="222" y="900"/>
                    <a:pt x="222" y="900"/>
                    <a:pt x="231" y="901"/>
                  </a:cubicBezTo>
                  <a:cubicBezTo>
                    <a:pt x="240" y="903"/>
                    <a:pt x="232" y="906"/>
                    <a:pt x="224" y="909"/>
                  </a:cubicBezTo>
                  <a:cubicBezTo>
                    <a:pt x="208" y="915"/>
                    <a:pt x="208" y="917"/>
                    <a:pt x="217" y="918"/>
                  </a:cubicBezTo>
                  <a:cubicBezTo>
                    <a:pt x="225" y="922"/>
                    <a:pt x="225" y="926"/>
                    <a:pt x="227" y="928"/>
                  </a:cubicBezTo>
                  <a:cubicBezTo>
                    <a:pt x="232" y="931"/>
                    <a:pt x="234" y="932"/>
                    <a:pt x="237" y="932"/>
                  </a:cubicBezTo>
                  <a:cubicBezTo>
                    <a:pt x="239" y="932"/>
                    <a:pt x="241" y="932"/>
                    <a:pt x="243" y="931"/>
                  </a:cubicBezTo>
                  <a:cubicBezTo>
                    <a:pt x="246" y="930"/>
                    <a:pt x="249" y="930"/>
                    <a:pt x="252" y="930"/>
                  </a:cubicBezTo>
                  <a:cubicBezTo>
                    <a:pt x="255" y="930"/>
                    <a:pt x="258" y="930"/>
                    <a:pt x="261" y="931"/>
                  </a:cubicBezTo>
                  <a:cubicBezTo>
                    <a:pt x="267" y="933"/>
                    <a:pt x="265" y="934"/>
                    <a:pt x="264" y="934"/>
                  </a:cubicBezTo>
                  <a:cubicBezTo>
                    <a:pt x="263" y="934"/>
                    <a:pt x="261" y="934"/>
                    <a:pt x="261" y="933"/>
                  </a:cubicBezTo>
                  <a:cubicBezTo>
                    <a:pt x="258" y="932"/>
                    <a:pt x="256" y="931"/>
                    <a:pt x="255" y="931"/>
                  </a:cubicBezTo>
                  <a:cubicBezTo>
                    <a:pt x="251" y="931"/>
                    <a:pt x="250" y="933"/>
                    <a:pt x="245" y="935"/>
                  </a:cubicBezTo>
                  <a:cubicBezTo>
                    <a:pt x="237" y="938"/>
                    <a:pt x="237" y="943"/>
                    <a:pt x="237" y="946"/>
                  </a:cubicBezTo>
                  <a:lnTo>
                    <a:pt x="239" y="955"/>
                  </a:lnTo>
                  <a:cubicBezTo>
                    <a:pt x="232" y="962"/>
                    <a:pt x="231" y="965"/>
                    <a:pt x="236" y="965"/>
                  </a:cubicBezTo>
                  <a:cubicBezTo>
                    <a:pt x="237" y="965"/>
                    <a:pt x="239" y="964"/>
                    <a:pt x="240" y="964"/>
                  </a:cubicBezTo>
                  <a:lnTo>
                    <a:pt x="248" y="963"/>
                  </a:lnTo>
                  <a:lnTo>
                    <a:pt x="248" y="963"/>
                  </a:lnTo>
                  <a:cubicBezTo>
                    <a:pt x="231" y="969"/>
                    <a:pt x="234" y="992"/>
                    <a:pt x="252" y="993"/>
                  </a:cubicBezTo>
                  <a:lnTo>
                    <a:pt x="252" y="993"/>
                  </a:lnTo>
                  <a:cubicBezTo>
                    <a:pt x="250" y="994"/>
                    <a:pt x="247" y="994"/>
                    <a:pt x="243" y="995"/>
                  </a:cubicBezTo>
                  <a:cubicBezTo>
                    <a:pt x="236" y="997"/>
                    <a:pt x="236" y="999"/>
                    <a:pt x="237" y="1004"/>
                  </a:cubicBezTo>
                  <a:cubicBezTo>
                    <a:pt x="237" y="1006"/>
                    <a:pt x="246" y="1014"/>
                    <a:pt x="247" y="1020"/>
                  </a:cubicBezTo>
                  <a:cubicBezTo>
                    <a:pt x="248" y="1030"/>
                    <a:pt x="249" y="1036"/>
                    <a:pt x="256" y="1036"/>
                  </a:cubicBezTo>
                  <a:cubicBezTo>
                    <a:pt x="257" y="1036"/>
                    <a:pt x="257" y="1036"/>
                    <a:pt x="258" y="1036"/>
                  </a:cubicBezTo>
                  <a:lnTo>
                    <a:pt x="258" y="1036"/>
                  </a:lnTo>
                  <a:cubicBezTo>
                    <a:pt x="258" y="1038"/>
                    <a:pt x="258" y="1038"/>
                    <a:pt x="249" y="1039"/>
                  </a:cubicBezTo>
                  <a:cubicBezTo>
                    <a:pt x="248" y="1039"/>
                    <a:pt x="246" y="1039"/>
                    <a:pt x="245" y="1039"/>
                  </a:cubicBezTo>
                  <a:cubicBezTo>
                    <a:pt x="241" y="1039"/>
                    <a:pt x="241" y="1041"/>
                    <a:pt x="241" y="1043"/>
                  </a:cubicBezTo>
                  <a:cubicBezTo>
                    <a:pt x="241" y="1044"/>
                    <a:pt x="243" y="1045"/>
                    <a:pt x="245" y="1045"/>
                  </a:cubicBezTo>
                  <a:cubicBezTo>
                    <a:pt x="248" y="1045"/>
                    <a:pt x="253" y="1043"/>
                    <a:pt x="258" y="1043"/>
                  </a:cubicBezTo>
                  <a:cubicBezTo>
                    <a:pt x="260" y="1043"/>
                    <a:pt x="261" y="1043"/>
                    <a:pt x="262" y="1043"/>
                  </a:cubicBezTo>
                  <a:cubicBezTo>
                    <a:pt x="267" y="1043"/>
                    <a:pt x="266" y="1045"/>
                    <a:pt x="259" y="1050"/>
                  </a:cubicBezTo>
                  <a:cubicBezTo>
                    <a:pt x="251" y="1054"/>
                    <a:pt x="254" y="1066"/>
                    <a:pt x="263" y="1069"/>
                  </a:cubicBezTo>
                  <a:cubicBezTo>
                    <a:pt x="263" y="1071"/>
                    <a:pt x="263" y="1073"/>
                    <a:pt x="255" y="1074"/>
                  </a:cubicBezTo>
                  <a:cubicBezTo>
                    <a:pt x="246" y="1079"/>
                    <a:pt x="238" y="1084"/>
                    <a:pt x="256" y="1087"/>
                  </a:cubicBezTo>
                  <a:cubicBezTo>
                    <a:pt x="256" y="1089"/>
                    <a:pt x="256" y="1089"/>
                    <a:pt x="248" y="1090"/>
                  </a:cubicBezTo>
                  <a:cubicBezTo>
                    <a:pt x="241" y="1093"/>
                    <a:pt x="234" y="1095"/>
                    <a:pt x="241" y="1095"/>
                  </a:cubicBezTo>
                  <a:cubicBezTo>
                    <a:pt x="243" y="1095"/>
                    <a:pt x="245" y="1095"/>
                    <a:pt x="248" y="1094"/>
                  </a:cubicBezTo>
                  <a:cubicBezTo>
                    <a:pt x="257" y="1098"/>
                    <a:pt x="258" y="1106"/>
                    <a:pt x="250" y="1111"/>
                  </a:cubicBezTo>
                  <a:cubicBezTo>
                    <a:pt x="250" y="1113"/>
                    <a:pt x="251" y="1115"/>
                    <a:pt x="255" y="1115"/>
                  </a:cubicBezTo>
                  <a:cubicBezTo>
                    <a:pt x="256" y="1115"/>
                    <a:pt x="258" y="1115"/>
                    <a:pt x="259" y="1115"/>
                  </a:cubicBezTo>
                  <a:lnTo>
                    <a:pt x="268" y="1113"/>
                  </a:lnTo>
                  <a:lnTo>
                    <a:pt x="268" y="1113"/>
                  </a:lnTo>
                  <a:cubicBezTo>
                    <a:pt x="251" y="1118"/>
                    <a:pt x="251" y="1118"/>
                    <a:pt x="268" y="1118"/>
                  </a:cubicBezTo>
                  <a:cubicBezTo>
                    <a:pt x="270" y="1118"/>
                    <a:pt x="271" y="1118"/>
                    <a:pt x="272" y="1118"/>
                  </a:cubicBezTo>
                  <a:cubicBezTo>
                    <a:pt x="277" y="1118"/>
                    <a:pt x="276" y="1119"/>
                    <a:pt x="269" y="1120"/>
                  </a:cubicBezTo>
                  <a:cubicBezTo>
                    <a:pt x="260" y="1124"/>
                    <a:pt x="261" y="1126"/>
                    <a:pt x="261" y="1126"/>
                  </a:cubicBezTo>
                  <a:cubicBezTo>
                    <a:pt x="266" y="1134"/>
                    <a:pt x="270" y="1142"/>
                    <a:pt x="273" y="1151"/>
                  </a:cubicBezTo>
                  <a:cubicBezTo>
                    <a:pt x="275" y="1168"/>
                    <a:pt x="276" y="1175"/>
                    <a:pt x="283" y="1175"/>
                  </a:cubicBezTo>
                  <a:cubicBezTo>
                    <a:pt x="284" y="1175"/>
                    <a:pt x="284" y="1175"/>
                    <a:pt x="285" y="1175"/>
                  </a:cubicBezTo>
                  <a:cubicBezTo>
                    <a:pt x="293" y="1176"/>
                    <a:pt x="293" y="1176"/>
                    <a:pt x="285" y="1180"/>
                  </a:cubicBezTo>
                  <a:cubicBezTo>
                    <a:pt x="277" y="1183"/>
                    <a:pt x="277" y="1186"/>
                    <a:pt x="278" y="1189"/>
                  </a:cubicBezTo>
                  <a:cubicBezTo>
                    <a:pt x="278" y="1191"/>
                    <a:pt x="278" y="1193"/>
                    <a:pt x="270" y="1194"/>
                  </a:cubicBezTo>
                  <a:cubicBezTo>
                    <a:pt x="278" y="1195"/>
                    <a:pt x="278" y="1195"/>
                    <a:pt x="279" y="1198"/>
                  </a:cubicBezTo>
                  <a:cubicBezTo>
                    <a:pt x="270" y="1199"/>
                    <a:pt x="270" y="1201"/>
                    <a:pt x="279" y="1202"/>
                  </a:cubicBezTo>
                  <a:cubicBezTo>
                    <a:pt x="296" y="1202"/>
                    <a:pt x="296" y="1202"/>
                    <a:pt x="279" y="1204"/>
                  </a:cubicBezTo>
                  <a:cubicBezTo>
                    <a:pt x="273" y="1205"/>
                    <a:pt x="266" y="1212"/>
                    <a:pt x="269" y="1212"/>
                  </a:cubicBezTo>
                  <a:cubicBezTo>
                    <a:pt x="269" y="1212"/>
                    <a:pt x="270" y="1212"/>
                    <a:pt x="271" y="1211"/>
                  </a:cubicBezTo>
                  <a:cubicBezTo>
                    <a:pt x="273" y="1211"/>
                    <a:pt x="274" y="1211"/>
                    <a:pt x="275" y="1211"/>
                  </a:cubicBezTo>
                  <a:cubicBezTo>
                    <a:pt x="281" y="1211"/>
                    <a:pt x="283" y="1215"/>
                    <a:pt x="289" y="1216"/>
                  </a:cubicBezTo>
                  <a:cubicBezTo>
                    <a:pt x="291" y="1218"/>
                    <a:pt x="291" y="1220"/>
                    <a:pt x="282" y="1221"/>
                  </a:cubicBezTo>
                  <a:cubicBezTo>
                    <a:pt x="274" y="1225"/>
                    <a:pt x="284" y="1235"/>
                    <a:pt x="293" y="1236"/>
                  </a:cubicBezTo>
                  <a:cubicBezTo>
                    <a:pt x="294" y="1236"/>
                    <a:pt x="296" y="1235"/>
                    <a:pt x="297" y="1235"/>
                  </a:cubicBezTo>
                  <a:cubicBezTo>
                    <a:pt x="301" y="1235"/>
                    <a:pt x="300" y="1237"/>
                    <a:pt x="293" y="1238"/>
                  </a:cubicBezTo>
                  <a:cubicBezTo>
                    <a:pt x="285" y="1240"/>
                    <a:pt x="285" y="1242"/>
                    <a:pt x="285" y="1245"/>
                  </a:cubicBezTo>
                  <a:cubicBezTo>
                    <a:pt x="294" y="1246"/>
                    <a:pt x="285" y="1247"/>
                    <a:pt x="277" y="1248"/>
                  </a:cubicBezTo>
                  <a:cubicBezTo>
                    <a:pt x="276" y="1248"/>
                    <a:pt x="274" y="1248"/>
                    <a:pt x="273" y="1248"/>
                  </a:cubicBezTo>
                  <a:cubicBezTo>
                    <a:pt x="268" y="1248"/>
                    <a:pt x="268" y="1250"/>
                    <a:pt x="269" y="1254"/>
                  </a:cubicBezTo>
                  <a:cubicBezTo>
                    <a:pt x="278" y="1255"/>
                    <a:pt x="279" y="1265"/>
                    <a:pt x="280" y="1272"/>
                  </a:cubicBezTo>
                  <a:cubicBezTo>
                    <a:pt x="282" y="1283"/>
                    <a:pt x="291" y="1284"/>
                    <a:pt x="307" y="1286"/>
                  </a:cubicBezTo>
                  <a:lnTo>
                    <a:pt x="325" y="1286"/>
                  </a:lnTo>
                  <a:lnTo>
                    <a:pt x="309" y="1288"/>
                  </a:lnTo>
                  <a:cubicBezTo>
                    <a:pt x="300" y="1290"/>
                    <a:pt x="283" y="1295"/>
                    <a:pt x="283" y="1295"/>
                  </a:cubicBezTo>
                  <a:cubicBezTo>
                    <a:pt x="283" y="1296"/>
                    <a:pt x="285" y="1297"/>
                    <a:pt x="287" y="1297"/>
                  </a:cubicBezTo>
                  <a:cubicBezTo>
                    <a:pt x="291" y="1297"/>
                    <a:pt x="295" y="1296"/>
                    <a:pt x="301" y="1295"/>
                  </a:cubicBezTo>
                  <a:cubicBezTo>
                    <a:pt x="303" y="1295"/>
                    <a:pt x="304" y="1294"/>
                    <a:pt x="305" y="1294"/>
                  </a:cubicBezTo>
                  <a:cubicBezTo>
                    <a:pt x="308" y="1294"/>
                    <a:pt x="307" y="1297"/>
                    <a:pt x="301" y="1302"/>
                  </a:cubicBezTo>
                  <a:cubicBezTo>
                    <a:pt x="293" y="1308"/>
                    <a:pt x="294" y="1310"/>
                    <a:pt x="303" y="1311"/>
                  </a:cubicBezTo>
                  <a:cubicBezTo>
                    <a:pt x="303" y="1313"/>
                    <a:pt x="303" y="1315"/>
                    <a:pt x="295" y="1320"/>
                  </a:cubicBezTo>
                  <a:cubicBezTo>
                    <a:pt x="295" y="1321"/>
                    <a:pt x="295" y="1322"/>
                    <a:pt x="297" y="1322"/>
                  </a:cubicBezTo>
                  <a:cubicBezTo>
                    <a:pt x="298" y="1322"/>
                    <a:pt x="300" y="1321"/>
                    <a:pt x="304" y="1321"/>
                  </a:cubicBezTo>
                  <a:cubicBezTo>
                    <a:pt x="306" y="1320"/>
                    <a:pt x="308" y="1320"/>
                    <a:pt x="309" y="1320"/>
                  </a:cubicBezTo>
                  <a:cubicBezTo>
                    <a:pt x="311" y="1320"/>
                    <a:pt x="310" y="1322"/>
                    <a:pt x="304" y="1326"/>
                  </a:cubicBezTo>
                  <a:cubicBezTo>
                    <a:pt x="288" y="1330"/>
                    <a:pt x="288" y="1336"/>
                    <a:pt x="295" y="1336"/>
                  </a:cubicBezTo>
                  <a:cubicBezTo>
                    <a:pt x="296" y="1336"/>
                    <a:pt x="297" y="1336"/>
                    <a:pt x="297" y="1336"/>
                  </a:cubicBezTo>
                  <a:cubicBezTo>
                    <a:pt x="299" y="1335"/>
                    <a:pt x="300" y="1335"/>
                    <a:pt x="301" y="1335"/>
                  </a:cubicBezTo>
                  <a:cubicBezTo>
                    <a:pt x="306" y="1335"/>
                    <a:pt x="306" y="1337"/>
                    <a:pt x="306" y="1339"/>
                  </a:cubicBezTo>
                  <a:cubicBezTo>
                    <a:pt x="306" y="1341"/>
                    <a:pt x="306" y="1343"/>
                    <a:pt x="315" y="1345"/>
                  </a:cubicBezTo>
                  <a:lnTo>
                    <a:pt x="316" y="1350"/>
                  </a:lnTo>
                  <a:cubicBezTo>
                    <a:pt x="316" y="1351"/>
                    <a:pt x="315" y="1351"/>
                    <a:pt x="313" y="1351"/>
                  </a:cubicBezTo>
                  <a:cubicBezTo>
                    <a:pt x="311" y="1351"/>
                    <a:pt x="307" y="1350"/>
                    <a:pt x="307" y="1349"/>
                  </a:cubicBezTo>
                  <a:lnTo>
                    <a:pt x="300" y="1352"/>
                  </a:lnTo>
                  <a:cubicBezTo>
                    <a:pt x="300" y="1357"/>
                    <a:pt x="301" y="1359"/>
                    <a:pt x="309" y="1360"/>
                  </a:cubicBezTo>
                  <a:cubicBezTo>
                    <a:pt x="326" y="1360"/>
                    <a:pt x="326" y="1360"/>
                    <a:pt x="310" y="1363"/>
                  </a:cubicBezTo>
                  <a:cubicBezTo>
                    <a:pt x="301" y="1364"/>
                    <a:pt x="293" y="1368"/>
                    <a:pt x="302" y="1368"/>
                  </a:cubicBezTo>
                  <a:cubicBezTo>
                    <a:pt x="319" y="1368"/>
                    <a:pt x="311" y="1371"/>
                    <a:pt x="302" y="1374"/>
                  </a:cubicBezTo>
                  <a:cubicBezTo>
                    <a:pt x="285" y="1374"/>
                    <a:pt x="285" y="1374"/>
                    <a:pt x="303" y="1380"/>
                  </a:cubicBezTo>
                  <a:cubicBezTo>
                    <a:pt x="304" y="1385"/>
                    <a:pt x="313" y="1393"/>
                    <a:pt x="314" y="1401"/>
                  </a:cubicBezTo>
                  <a:cubicBezTo>
                    <a:pt x="315" y="1410"/>
                    <a:pt x="316" y="1414"/>
                    <a:pt x="307" y="1417"/>
                  </a:cubicBezTo>
                  <a:cubicBezTo>
                    <a:pt x="296" y="1420"/>
                    <a:pt x="293" y="1421"/>
                    <a:pt x="294" y="1421"/>
                  </a:cubicBezTo>
                  <a:cubicBezTo>
                    <a:pt x="295" y="1421"/>
                    <a:pt x="297" y="1421"/>
                    <a:pt x="300" y="1420"/>
                  </a:cubicBezTo>
                  <a:cubicBezTo>
                    <a:pt x="305" y="1419"/>
                    <a:pt x="308" y="1418"/>
                    <a:pt x="311" y="1418"/>
                  </a:cubicBezTo>
                  <a:cubicBezTo>
                    <a:pt x="316" y="1418"/>
                    <a:pt x="317" y="1421"/>
                    <a:pt x="317" y="1426"/>
                  </a:cubicBezTo>
                  <a:cubicBezTo>
                    <a:pt x="310" y="1434"/>
                    <a:pt x="319" y="1438"/>
                    <a:pt x="328" y="1439"/>
                  </a:cubicBezTo>
                  <a:cubicBezTo>
                    <a:pt x="328" y="1437"/>
                    <a:pt x="328" y="1434"/>
                    <a:pt x="328" y="1434"/>
                  </a:cubicBezTo>
                  <a:cubicBezTo>
                    <a:pt x="333" y="1433"/>
                    <a:pt x="336" y="1433"/>
                    <a:pt x="339" y="1433"/>
                  </a:cubicBezTo>
                  <a:cubicBezTo>
                    <a:pt x="344" y="1433"/>
                    <a:pt x="342" y="1435"/>
                    <a:pt x="337" y="1440"/>
                  </a:cubicBezTo>
                  <a:cubicBezTo>
                    <a:pt x="337" y="1442"/>
                    <a:pt x="329" y="1443"/>
                    <a:pt x="320" y="1444"/>
                  </a:cubicBezTo>
                  <a:cubicBezTo>
                    <a:pt x="312" y="1446"/>
                    <a:pt x="304" y="1450"/>
                    <a:pt x="304" y="1452"/>
                  </a:cubicBezTo>
                  <a:cubicBezTo>
                    <a:pt x="304" y="1454"/>
                    <a:pt x="304" y="1455"/>
                    <a:pt x="306" y="1455"/>
                  </a:cubicBezTo>
                  <a:cubicBezTo>
                    <a:pt x="308" y="1455"/>
                    <a:pt x="310" y="1455"/>
                    <a:pt x="313" y="1453"/>
                  </a:cubicBezTo>
                  <a:cubicBezTo>
                    <a:pt x="317" y="1452"/>
                    <a:pt x="318" y="1452"/>
                    <a:pt x="320" y="1452"/>
                  </a:cubicBezTo>
                  <a:cubicBezTo>
                    <a:pt x="321" y="1452"/>
                    <a:pt x="321" y="1453"/>
                    <a:pt x="321" y="1455"/>
                  </a:cubicBezTo>
                  <a:cubicBezTo>
                    <a:pt x="322" y="1457"/>
                    <a:pt x="322" y="1459"/>
                    <a:pt x="331" y="1460"/>
                  </a:cubicBezTo>
                  <a:cubicBezTo>
                    <a:pt x="333" y="1460"/>
                    <a:pt x="334" y="1459"/>
                    <a:pt x="335" y="1459"/>
                  </a:cubicBezTo>
                  <a:cubicBezTo>
                    <a:pt x="339" y="1459"/>
                    <a:pt x="339" y="1462"/>
                    <a:pt x="340" y="1463"/>
                  </a:cubicBezTo>
                  <a:cubicBezTo>
                    <a:pt x="331" y="1467"/>
                    <a:pt x="332" y="1471"/>
                    <a:pt x="332" y="1471"/>
                  </a:cubicBezTo>
                  <a:lnTo>
                    <a:pt x="324" y="1472"/>
                  </a:lnTo>
                  <a:cubicBezTo>
                    <a:pt x="317" y="1474"/>
                    <a:pt x="313" y="1476"/>
                    <a:pt x="307" y="1478"/>
                  </a:cubicBezTo>
                  <a:cubicBezTo>
                    <a:pt x="307" y="1479"/>
                    <a:pt x="310" y="1479"/>
                    <a:pt x="312" y="1479"/>
                  </a:cubicBezTo>
                  <a:cubicBezTo>
                    <a:pt x="314" y="1479"/>
                    <a:pt x="316" y="1479"/>
                    <a:pt x="316" y="1479"/>
                  </a:cubicBezTo>
                  <a:cubicBezTo>
                    <a:pt x="317" y="1479"/>
                    <a:pt x="317" y="1479"/>
                    <a:pt x="317" y="1479"/>
                  </a:cubicBezTo>
                  <a:cubicBezTo>
                    <a:pt x="325" y="1479"/>
                    <a:pt x="332" y="1534"/>
                    <a:pt x="332" y="1541"/>
                  </a:cubicBezTo>
                  <a:cubicBezTo>
                    <a:pt x="327" y="1545"/>
                    <a:pt x="326" y="1551"/>
                    <a:pt x="330" y="1551"/>
                  </a:cubicBezTo>
                  <a:cubicBezTo>
                    <a:pt x="331" y="1551"/>
                    <a:pt x="333" y="1550"/>
                    <a:pt x="334" y="1550"/>
                  </a:cubicBezTo>
                  <a:cubicBezTo>
                    <a:pt x="335" y="1550"/>
                    <a:pt x="335" y="1550"/>
                    <a:pt x="335" y="1550"/>
                  </a:cubicBezTo>
                  <a:cubicBezTo>
                    <a:pt x="342" y="1550"/>
                    <a:pt x="343" y="1561"/>
                    <a:pt x="346" y="1575"/>
                  </a:cubicBezTo>
                  <a:cubicBezTo>
                    <a:pt x="348" y="1591"/>
                    <a:pt x="349" y="1602"/>
                    <a:pt x="357" y="1602"/>
                  </a:cubicBezTo>
                  <a:cubicBezTo>
                    <a:pt x="357" y="1602"/>
                    <a:pt x="357" y="1602"/>
                    <a:pt x="358" y="1601"/>
                  </a:cubicBezTo>
                  <a:lnTo>
                    <a:pt x="359" y="1608"/>
                  </a:lnTo>
                  <a:cubicBezTo>
                    <a:pt x="359" y="1613"/>
                    <a:pt x="368" y="1616"/>
                    <a:pt x="369" y="1618"/>
                  </a:cubicBezTo>
                  <a:cubicBezTo>
                    <a:pt x="375" y="1619"/>
                    <a:pt x="377" y="1621"/>
                    <a:pt x="373" y="1621"/>
                  </a:cubicBezTo>
                  <a:cubicBezTo>
                    <a:pt x="372" y="1621"/>
                    <a:pt x="371" y="1621"/>
                    <a:pt x="369" y="1621"/>
                  </a:cubicBezTo>
                  <a:cubicBezTo>
                    <a:pt x="360" y="1623"/>
                    <a:pt x="352" y="1624"/>
                    <a:pt x="352" y="1626"/>
                  </a:cubicBezTo>
                  <a:cubicBezTo>
                    <a:pt x="353" y="1629"/>
                    <a:pt x="356" y="1629"/>
                    <a:pt x="359" y="1629"/>
                  </a:cubicBezTo>
                  <a:cubicBezTo>
                    <a:pt x="362" y="1629"/>
                    <a:pt x="366" y="1629"/>
                    <a:pt x="370" y="1628"/>
                  </a:cubicBezTo>
                  <a:cubicBezTo>
                    <a:pt x="372" y="1628"/>
                    <a:pt x="373" y="1628"/>
                    <a:pt x="374" y="1628"/>
                  </a:cubicBezTo>
                  <a:cubicBezTo>
                    <a:pt x="378" y="1628"/>
                    <a:pt x="378" y="1630"/>
                    <a:pt x="378" y="1630"/>
                  </a:cubicBezTo>
                  <a:cubicBezTo>
                    <a:pt x="379" y="1632"/>
                    <a:pt x="379" y="1632"/>
                    <a:pt x="370" y="1633"/>
                  </a:cubicBezTo>
                  <a:lnTo>
                    <a:pt x="353" y="1635"/>
                  </a:lnTo>
                  <a:lnTo>
                    <a:pt x="354" y="1637"/>
                  </a:lnTo>
                  <a:cubicBezTo>
                    <a:pt x="356" y="1637"/>
                    <a:pt x="357" y="1637"/>
                    <a:pt x="358" y="1637"/>
                  </a:cubicBezTo>
                  <a:cubicBezTo>
                    <a:pt x="362" y="1637"/>
                    <a:pt x="362" y="1638"/>
                    <a:pt x="362" y="1638"/>
                  </a:cubicBezTo>
                  <a:cubicBezTo>
                    <a:pt x="363" y="1641"/>
                    <a:pt x="363" y="1641"/>
                    <a:pt x="347" y="1644"/>
                  </a:cubicBezTo>
                  <a:cubicBezTo>
                    <a:pt x="330" y="1646"/>
                    <a:pt x="330" y="1649"/>
                    <a:pt x="347" y="1649"/>
                  </a:cubicBezTo>
                  <a:lnTo>
                    <a:pt x="356" y="1652"/>
                  </a:lnTo>
                  <a:cubicBezTo>
                    <a:pt x="339" y="1656"/>
                    <a:pt x="357" y="1659"/>
                    <a:pt x="366" y="1660"/>
                  </a:cubicBezTo>
                  <a:cubicBezTo>
                    <a:pt x="352" y="1664"/>
                    <a:pt x="349" y="1667"/>
                    <a:pt x="359" y="1667"/>
                  </a:cubicBezTo>
                  <a:cubicBezTo>
                    <a:pt x="361" y="1667"/>
                    <a:pt x="364" y="1667"/>
                    <a:pt x="367" y="1667"/>
                  </a:cubicBezTo>
                  <a:cubicBezTo>
                    <a:pt x="368" y="1666"/>
                    <a:pt x="369" y="1666"/>
                    <a:pt x="370" y="1666"/>
                  </a:cubicBezTo>
                  <a:cubicBezTo>
                    <a:pt x="374" y="1666"/>
                    <a:pt x="373" y="1668"/>
                    <a:pt x="367" y="1671"/>
                  </a:cubicBezTo>
                  <a:cubicBezTo>
                    <a:pt x="359" y="1675"/>
                    <a:pt x="359" y="1678"/>
                    <a:pt x="360" y="1682"/>
                  </a:cubicBezTo>
                  <a:cubicBezTo>
                    <a:pt x="369" y="1683"/>
                    <a:pt x="370" y="1700"/>
                    <a:pt x="374" y="1718"/>
                  </a:cubicBezTo>
                  <a:cubicBezTo>
                    <a:pt x="376" y="1738"/>
                    <a:pt x="378" y="1752"/>
                    <a:pt x="384" y="1752"/>
                  </a:cubicBezTo>
                  <a:cubicBezTo>
                    <a:pt x="385" y="1752"/>
                    <a:pt x="385" y="1752"/>
                    <a:pt x="386" y="1752"/>
                  </a:cubicBezTo>
                  <a:lnTo>
                    <a:pt x="386" y="1752"/>
                  </a:lnTo>
                  <a:cubicBezTo>
                    <a:pt x="387" y="1754"/>
                    <a:pt x="387" y="1754"/>
                    <a:pt x="378" y="1759"/>
                  </a:cubicBezTo>
                  <a:cubicBezTo>
                    <a:pt x="370" y="1760"/>
                    <a:pt x="370" y="1762"/>
                    <a:pt x="387" y="1762"/>
                  </a:cubicBezTo>
                  <a:cubicBezTo>
                    <a:pt x="389" y="1762"/>
                    <a:pt x="392" y="1762"/>
                    <a:pt x="393" y="1762"/>
                  </a:cubicBezTo>
                  <a:cubicBezTo>
                    <a:pt x="395" y="1762"/>
                    <a:pt x="397" y="1762"/>
                    <a:pt x="397" y="1762"/>
                  </a:cubicBezTo>
                  <a:cubicBezTo>
                    <a:pt x="399" y="1762"/>
                    <a:pt x="397" y="1762"/>
                    <a:pt x="388" y="1764"/>
                  </a:cubicBezTo>
                  <a:cubicBezTo>
                    <a:pt x="379" y="1765"/>
                    <a:pt x="380" y="1770"/>
                    <a:pt x="381" y="1780"/>
                  </a:cubicBezTo>
                  <a:cubicBezTo>
                    <a:pt x="382" y="1786"/>
                    <a:pt x="384" y="1795"/>
                    <a:pt x="390" y="1795"/>
                  </a:cubicBezTo>
                  <a:cubicBezTo>
                    <a:pt x="391" y="1795"/>
                    <a:pt x="391" y="1794"/>
                    <a:pt x="392" y="1794"/>
                  </a:cubicBezTo>
                  <a:cubicBezTo>
                    <a:pt x="397" y="1797"/>
                    <a:pt x="399" y="1797"/>
                    <a:pt x="398" y="1797"/>
                  </a:cubicBezTo>
                  <a:cubicBezTo>
                    <a:pt x="397" y="1797"/>
                    <a:pt x="395" y="1797"/>
                    <a:pt x="392" y="1797"/>
                  </a:cubicBezTo>
                  <a:cubicBezTo>
                    <a:pt x="375" y="1797"/>
                    <a:pt x="368" y="1810"/>
                    <a:pt x="386" y="1815"/>
                  </a:cubicBezTo>
                  <a:cubicBezTo>
                    <a:pt x="386" y="1817"/>
                    <a:pt x="386" y="1819"/>
                    <a:pt x="378" y="1820"/>
                  </a:cubicBezTo>
                  <a:cubicBezTo>
                    <a:pt x="378" y="1822"/>
                    <a:pt x="378" y="1825"/>
                    <a:pt x="388" y="1831"/>
                  </a:cubicBezTo>
                  <a:lnTo>
                    <a:pt x="390" y="1847"/>
                  </a:lnTo>
                  <a:cubicBezTo>
                    <a:pt x="390" y="1852"/>
                    <a:pt x="399" y="1855"/>
                    <a:pt x="399" y="1855"/>
                  </a:cubicBezTo>
                  <a:lnTo>
                    <a:pt x="400" y="1857"/>
                  </a:lnTo>
                  <a:cubicBezTo>
                    <a:pt x="392" y="1859"/>
                    <a:pt x="393" y="1871"/>
                    <a:pt x="395" y="1888"/>
                  </a:cubicBezTo>
                  <a:cubicBezTo>
                    <a:pt x="397" y="1903"/>
                    <a:pt x="399" y="1918"/>
                    <a:pt x="392" y="1921"/>
                  </a:cubicBezTo>
                  <a:cubicBezTo>
                    <a:pt x="392" y="1921"/>
                    <a:pt x="392" y="1923"/>
                    <a:pt x="400" y="1925"/>
                  </a:cubicBezTo>
                  <a:cubicBezTo>
                    <a:pt x="417" y="1925"/>
                    <a:pt x="417" y="1927"/>
                    <a:pt x="409" y="1930"/>
                  </a:cubicBezTo>
                  <a:cubicBezTo>
                    <a:pt x="393" y="1936"/>
                    <a:pt x="394" y="1945"/>
                    <a:pt x="412" y="1945"/>
                  </a:cubicBezTo>
                  <a:lnTo>
                    <a:pt x="403" y="1946"/>
                  </a:lnTo>
                  <a:cubicBezTo>
                    <a:pt x="387" y="1950"/>
                    <a:pt x="396" y="1956"/>
                    <a:pt x="413" y="1956"/>
                  </a:cubicBezTo>
                  <a:cubicBezTo>
                    <a:pt x="405" y="1959"/>
                    <a:pt x="397" y="1964"/>
                    <a:pt x="405" y="1965"/>
                  </a:cubicBezTo>
                  <a:cubicBezTo>
                    <a:pt x="406" y="1967"/>
                    <a:pt x="406" y="1967"/>
                    <a:pt x="389" y="1969"/>
                  </a:cubicBezTo>
                  <a:cubicBezTo>
                    <a:pt x="380" y="1971"/>
                    <a:pt x="372" y="1972"/>
                    <a:pt x="372" y="1974"/>
                  </a:cubicBezTo>
                  <a:cubicBezTo>
                    <a:pt x="372" y="1975"/>
                    <a:pt x="374" y="1976"/>
                    <a:pt x="376" y="1976"/>
                  </a:cubicBezTo>
                  <a:cubicBezTo>
                    <a:pt x="379" y="1976"/>
                    <a:pt x="384" y="1975"/>
                    <a:pt x="389" y="1974"/>
                  </a:cubicBezTo>
                  <a:lnTo>
                    <a:pt x="390" y="1978"/>
                  </a:lnTo>
                  <a:cubicBezTo>
                    <a:pt x="390" y="1978"/>
                    <a:pt x="390" y="1980"/>
                    <a:pt x="395" y="1980"/>
                  </a:cubicBezTo>
                  <a:cubicBezTo>
                    <a:pt x="396" y="1980"/>
                    <a:pt x="398" y="1980"/>
                    <a:pt x="399" y="1980"/>
                  </a:cubicBezTo>
                  <a:cubicBezTo>
                    <a:pt x="401" y="1979"/>
                    <a:pt x="402" y="1979"/>
                    <a:pt x="403" y="1979"/>
                  </a:cubicBezTo>
                  <a:cubicBezTo>
                    <a:pt x="407" y="1979"/>
                    <a:pt x="407" y="1981"/>
                    <a:pt x="408" y="1983"/>
                  </a:cubicBezTo>
                  <a:cubicBezTo>
                    <a:pt x="404" y="1984"/>
                    <a:pt x="404" y="1984"/>
                    <a:pt x="405" y="1984"/>
                  </a:cubicBezTo>
                  <a:cubicBezTo>
                    <a:pt x="407" y="1984"/>
                    <a:pt x="412" y="1984"/>
                    <a:pt x="416" y="1982"/>
                  </a:cubicBezTo>
                  <a:cubicBezTo>
                    <a:pt x="421" y="1981"/>
                    <a:pt x="426" y="1980"/>
                    <a:pt x="429" y="1980"/>
                  </a:cubicBezTo>
                  <a:cubicBezTo>
                    <a:pt x="432" y="1980"/>
                    <a:pt x="433" y="1981"/>
                    <a:pt x="433" y="1982"/>
                  </a:cubicBezTo>
                  <a:lnTo>
                    <a:pt x="450" y="1978"/>
                  </a:lnTo>
                  <a:cubicBezTo>
                    <a:pt x="462" y="1978"/>
                    <a:pt x="473" y="1975"/>
                    <a:pt x="483" y="1969"/>
                  </a:cubicBezTo>
                  <a:cubicBezTo>
                    <a:pt x="489" y="1959"/>
                    <a:pt x="496" y="1952"/>
                    <a:pt x="486" y="1952"/>
                  </a:cubicBezTo>
                  <a:cubicBezTo>
                    <a:pt x="485" y="1952"/>
                    <a:pt x="483" y="1952"/>
                    <a:pt x="481" y="1953"/>
                  </a:cubicBezTo>
                  <a:cubicBezTo>
                    <a:pt x="481" y="1953"/>
                    <a:pt x="472" y="1951"/>
                    <a:pt x="472" y="1949"/>
                  </a:cubicBezTo>
                  <a:cubicBezTo>
                    <a:pt x="472" y="1947"/>
                    <a:pt x="480" y="1944"/>
                    <a:pt x="480" y="1944"/>
                  </a:cubicBezTo>
                  <a:cubicBezTo>
                    <a:pt x="488" y="1941"/>
                    <a:pt x="487" y="1932"/>
                    <a:pt x="486" y="1921"/>
                  </a:cubicBezTo>
                  <a:cubicBezTo>
                    <a:pt x="483" y="1907"/>
                    <a:pt x="482" y="1900"/>
                    <a:pt x="491" y="1896"/>
                  </a:cubicBezTo>
                  <a:cubicBezTo>
                    <a:pt x="499" y="1892"/>
                    <a:pt x="499" y="1890"/>
                    <a:pt x="499" y="1890"/>
                  </a:cubicBezTo>
                  <a:lnTo>
                    <a:pt x="499" y="1890"/>
                  </a:lnTo>
                  <a:cubicBezTo>
                    <a:pt x="499" y="1890"/>
                    <a:pt x="499" y="1890"/>
                    <a:pt x="498" y="1890"/>
                  </a:cubicBezTo>
                  <a:cubicBezTo>
                    <a:pt x="490" y="1890"/>
                    <a:pt x="488" y="1877"/>
                    <a:pt x="486" y="1861"/>
                  </a:cubicBezTo>
                  <a:cubicBezTo>
                    <a:pt x="485" y="1845"/>
                    <a:pt x="483" y="1829"/>
                    <a:pt x="474" y="1829"/>
                  </a:cubicBezTo>
                  <a:cubicBezTo>
                    <a:pt x="474" y="1829"/>
                    <a:pt x="474" y="1829"/>
                    <a:pt x="473" y="1829"/>
                  </a:cubicBezTo>
                  <a:lnTo>
                    <a:pt x="473" y="1825"/>
                  </a:lnTo>
                  <a:cubicBezTo>
                    <a:pt x="481" y="1824"/>
                    <a:pt x="481" y="1819"/>
                    <a:pt x="480" y="1813"/>
                  </a:cubicBezTo>
                  <a:cubicBezTo>
                    <a:pt x="471" y="1810"/>
                    <a:pt x="470" y="1806"/>
                    <a:pt x="470" y="1806"/>
                  </a:cubicBezTo>
                  <a:cubicBezTo>
                    <a:pt x="479" y="1805"/>
                    <a:pt x="479" y="1802"/>
                    <a:pt x="478" y="1798"/>
                  </a:cubicBezTo>
                  <a:cubicBezTo>
                    <a:pt x="478" y="1794"/>
                    <a:pt x="477" y="1792"/>
                    <a:pt x="472" y="1792"/>
                  </a:cubicBezTo>
                  <a:cubicBezTo>
                    <a:pt x="471" y="1792"/>
                    <a:pt x="470" y="1792"/>
                    <a:pt x="469" y="1792"/>
                  </a:cubicBezTo>
                  <a:cubicBezTo>
                    <a:pt x="467" y="1782"/>
                    <a:pt x="469" y="1773"/>
                    <a:pt x="473" y="1765"/>
                  </a:cubicBezTo>
                  <a:cubicBezTo>
                    <a:pt x="481" y="1761"/>
                    <a:pt x="473" y="1760"/>
                    <a:pt x="464" y="1759"/>
                  </a:cubicBezTo>
                  <a:cubicBezTo>
                    <a:pt x="461" y="1759"/>
                    <a:pt x="458" y="1760"/>
                    <a:pt x="455" y="1760"/>
                  </a:cubicBezTo>
                  <a:cubicBezTo>
                    <a:pt x="450" y="1760"/>
                    <a:pt x="447" y="1759"/>
                    <a:pt x="446" y="1757"/>
                  </a:cubicBezTo>
                  <a:lnTo>
                    <a:pt x="463" y="1754"/>
                  </a:lnTo>
                  <a:cubicBezTo>
                    <a:pt x="466" y="1754"/>
                    <a:pt x="468" y="1755"/>
                    <a:pt x="470" y="1755"/>
                  </a:cubicBezTo>
                  <a:cubicBezTo>
                    <a:pt x="472" y="1755"/>
                    <a:pt x="472" y="1754"/>
                    <a:pt x="472" y="1751"/>
                  </a:cubicBezTo>
                  <a:lnTo>
                    <a:pt x="471" y="1746"/>
                  </a:lnTo>
                  <a:cubicBezTo>
                    <a:pt x="471" y="1746"/>
                    <a:pt x="470" y="1746"/>
                    <a:pt x="470" y="1746"/>
                  </a:cubicBezTo>
                  <a:cubicBezTo>
                    <a:pt x="463" y="1746"/>
                    <a:pt x="461" y="1735"/>
                    <a:pt x="459" y="1719"/>
                  </a:cubicBezTo>
                  <a:cubicBezTo>
                    <a:pt x="457" y="1699"/>
                    <a:pt x="456" y="1692"/>
                    <a:pt x="448" y="1692"/>
                  </a:cubicBezTo>
                  <a:cubicBezTo>
                    <a:pt x="448" y="1692"/>
                    <a:pt x="447" y="1692"/>
                    <a:pt x="446" y="1692"/>
                  </a:cubicBezTo>
                  <a:cubicBezTo>
                    <a:pt x="445" y="1693"/>
                    <a:pt x="444" y="1693"/>
                    <a:pt x="443" y="1693"/>
                  </a:cubicBezTo>
                  <a:cubicBezTo>
                    <a:pt x="439" y="1693"/>
                    <a:pt x="440" y="1690"/>
                    <a:pt x="445" y="1683"/>
                  </a:cubicBezTo>
                  <a:cubicBezTo>
                    <a:pt x="469" y="1665"/>
                    <a:pt x="469" y="1665"/>
                    <a:pt x="460" y="1664"/>
                  </a:cubicBezTo>
                  <a:lnTo>
                    <a:pt x="460" y="1664"/>
                  </a:lnTo>
                  <a:cubicBezTo>
                    <a:pt x="461" y="1667"/>
                    <a:pt x="452" y="1668"/>
                    <a:pt x="444" y="1669"/>
                  </a:cubicBezTo>
                  <a:cubicBezTo>
                    <a:pt x="439" y="1670"/>
                    <a:pt x="435" y="1670"/>
                    <a:pt x="433" y="1670"/>
                  </a:cubicBezTo>
                  <a:cubicBezTo>
                    <a:pt x="429" y="1670"/>
                    <a:pt x="432" y="1668"/>
                    <a:pt x="443" y="1664"/>
                  </a:cubicBezTo>
                  <a:cubicBezTo>
                    <a:pt x="460" y="1662"/>
                    <a:pt x="448" y="1628"/>
                    <a:pt x="430" y="1628"/>
                  </a:cubicBezTo>
                  <a:lnTo>
                    <a:pt x="439" y="1627"/>
                  </a:lnTo>
                  <a:cubicBezTo>
                    <a:pt x="446" y="1625"/>
                    <a:pt x="446" y="1623"/>
                    <a:pt x="445" y="1614"/>
                  </a:cubicBezTo>
                  <a:lnTo>
                    <a:pt x="444" y="1607"/>
                  </a:lnTo>
                  <a:cubicBezTo>
                    <a:pt x="443" y="1607"/>
                    <a:pt x="442" y="1607"/>
                    <a:pt x="441" y="1607"/>
                  </a:cubicBezTo>
                  <a:cubicBezTo>
                    <a:pt x="428" y="1607"/>
                    <a:pt x="435" y="1594"/>
                    <a:pt x="442" y="1592"/>
                  </a:cubicBezTo>
                  <a:cubicBezTo>
                    <a:pt x="451" y="1589"/>
                    <a:pt x="451" y="1589"/>
                    <a:pt x="450" y="1585"/>
                  </a:cubicBezTo>
                  <a:cubicBezTo>
                    <a:pt x="432" y="1580"/>
                    <a:pt x="439" y="1567"/>
                    <a:pt x="448" y="1566"/>
                  </a:cubicBezTo>
                  <a:lnTo>
                    <a:pt x="446" y="1561"/>
                  </a:lnTo>
                  <a:cubicBezTo>
                    <a:pt x="439" y="1560"/>
                    <a:pt x="438" y="1555"/>
                    <a:pt x="438" y="1553"/>
                  </a:cubicBezTo>
                  <a:cubicBezTo>
                    <a:pt x="437" y="1548"/>
                    <a:pt x="437" y="1545"/>
                    <a:pt x="434" y="1545"/>
                  </a:cubicBezTo>
                  <a:cubicBezTo>
                    <a:pt x="433" y="1545"/>
                    <a:pt x="430" y="1546"/>
                    <a:pt x="427" y="1548"/>
                  </a:cubicBezTo>
                  <a:cubicBezTo>
                    <a:pt x="423" y="1548"/>
                    <a:pt x="418" y="1549"/>
                    <a:pt x="415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20" y="1546"/>
                  </a:lnTo>
                  <a:cubicBezTo>
                    <a:pt x="427" y="1545"/>
                    <a:pt x="426" y="1538"/>
                    <a:pt x="425" y="1529"/>
                  </a:cubicBezTo>
                  <a:cubicBezTo>
                    <a:pt x="424" y="1517"/>
                    <a:pt x="423" y="1512"/>
                    <a:pt x="432" y="1508"/>
                  </a:cubicBezTo>
                  <a:lnTo>
                    <a:pt x="423" y="1507"/>
                  </a:lnTo>
                  <a:cubicBezTo>
                    <a:pt x="414" y="1506"/>
                    <a:pt x="414" y="1504"/>
                    <a:pt x="422" y="1503"/>
                  </a:cubicBezTo>
                  <a:cubicBezTo>
                    <a:pt x="430" y="1499"/>
                    <a:pt x="429" y="1489"/>
                    <a:pt x="420" y="1486"/>
                  </a:cubicBezTo>
                  <a:lnTo>
                    <a:pt x="420" y="1481"/>
                  </a:lnTo>
                  <a:cubicBezTo>
                    <a:pt x="434" y="1477"/>
                    <a:pt x="435" y="1470"/>
                    <a:pt x="421" y="1470"/>
                  </a:cubicBezTo>
                  <a:cubicBezTo>
                    <a:pt x="420" y="1470"/>
                    <a:pt x="418" y="1470"/>
                    <a:pt x="417" y="1470"/>
                  </a:cubicBezTo>
                  <a:cubicBezTo>
                    <a:pt x="426" y="1469"/>
                    <a:pt x="426" y="1466"/>
                    <a:pt x="425" y="1463"/>
                  </a:cubicBezTo>
                  <a:cubicBezTo>
                    <a:pt x="416" y="1460"/>
                    <a:pt x="415" y="1451"/>
                    <a:pt x="424" y="1450"/>
                  </a:cubicBezTo>
                  <a:lnTo>
                    <a:pt x="423" y="1448"/>
                  </a:lnTo>
                  <a:cubicBezTo>
                    <a:pt x="415" y="1447"/>
                    <a:pt x="414" y="1444"/>
                    <a:pt x="414" y="1442"/>
                  </a:cubicBezTo>
                  <a:cubicBezTo>
                    <a:pt x="414" y="1440"/>
                    <a:pt x="414" y="1438"/>
                    <a:pt x="405" y="1437"/>
                  </a:cubicBezTo>
                  <a:cubicBezTo>
                    <a:pt x="396" y="1435"/>
                    <a:pt x="396" y="1433"/>
                    <a:pt x="396" y="1433"/>
                  </a:cubicBezTo>
                  <a:cubicBezTo>
                    <a:pt x="395" y="1432"/>
                    <a:pt x="398" y="1431"/>
                    <a:pt x="402" y="1431"/>
                  </a:cubicBezTo>
                  <a:cubicBezTo>
                    <a:pt x="405" y="1431"/>
                    <a:pt x="409" y="1432"/>
                    <a:pt x="413" y="1432"/>
                  </a:cubicBezTo>
                  <a:cubicBezTo>
                    <a:pt x="415" y="1433"/>
                    <a:pt x="416" y="1433"/>
                    <a:pt x="417" y="1433"/>
                  </a:cubicBezTo>
                  <a:cubicBezTo>
                    <a:pt x="421" y="1433"/>
                    <a:pt x="417" y="1428"/>
                    <a:pt x="403" y="1424"/>
                  </a:cubicBezTo>
                  <a:cubicBezTo>
                    <a:pt x="393" y="1422"/>
                    <a:pt x="389" y="1421"/>
                    <a:pt x="390" y="1421"/>
                  </a:cubicBezTo>
                  <a:cubicBezTo>
                    <a:pt x="392" y="1421"/>
                    <a:pt x="396" y="1421"/>
                    <a:pt x="403" y="1422"/>
                  </a:cubicBezTo>
                  <a:cubicBezTo>
                    <a:pt x="407" y="1423"/>
                    <a:pt x="412" y="1423"/>
                    <a:pt x="414" y="1423"/>
                  </a:cubicBezTo>
                  <a:cubicBezTo>
                    <a:pt x="416" y="1423"/>
                    <a:pt x="416" y="1423"/>
                    <a:pt x="412" y="1421"/>
                  </a:cubicBezTo>
                  <a:cubicBezTo>
                    <a:pt x="412" y="1421"/>
                    <a:pt x="411" y="1417"/>
                    <a:pt x="405" y="1417"/>
                  </a:cubicBezTo>
                  <a:cubicBezTo>
                    <a:pt x="404" y="1417"/>
                    <a:pt x="404" y="1417"/>
                    <a:pt x="403" y="1417"/>
                  </a:cubicBezTo>
                  <a:lnTo>
                    <a:pt x="402" y="1411"/>
                  </a:lnTo>
                  <a:cubicBezTo>
                    <a:pt x="409" y="1404"/>
                    <a:pt x="408" y="1402"/>
                    <a:pt x="408" y="1400"/>
                  </a:cubicBezTo>
                  <a:cubicBezTo>
                    <a:pt x="399" y="1398"/>
                    <a:pt x="399" y="1398"/>
                    <a:pt x="408" y="1395"/>
                  </a:cubicBezTo>
                  <a:cubicBezTo>
                    <a:pt x="414" y="1394"/>
                    <a:pt x="415" y="1393"/>
                    <a:pt x="410" y="1393"/>
                  </a:cubicBezTo>
                  <a:cubicBezTo>
                    <a:pt x="408" y="1393"/>
                    <a:pt x="405" y="1393"/>
                    <a:pt x="399" y="1394"/>
                  </a:cubicBezTo>
                  <a:cubicBezTo>
                    <a:pt x="390" y="1393"/>
                    <a:pt x="390" y="1391"/>
                    <a:pt x="398" y="1387"/>
                  </a:cubicBezTo>
                  <a:cubicBezTo>
                    <a:pt x="410" y="1385"/>
                    <a:pt x="414" y="1383"/>
                    <a:pt x="411" y="1383"/>
                  </a:cubicBezTo>
                  <a:cubicBezTo>
                    <a:pt x="410" y="1383"/>
                    <a:pt x="409" y="1383"/>
                    <a:pt x="406" y="1384"/>
                  </a:cubicBezTo>
                  <a:cubicBezTo>
                    <a:pt x="397" y="1383"/>
                    <a:pt x="397" y="1380"/>
                    <a:pt x="397" y="1380"/>
                  </a:cubicBezTo>
                  <a:cubicBezTo>
                    <a:pt x="406" y="1378"/>
                    <a:pt x="403" y="1358"/>
                    <a:pt x="400" y="1337"/>
                  </a:cubicBezTo>
                  <a:cubicBezTo>
                    <a:pt x="400" y="1335"/>
                    <a:pt x="395" y="1334"/>
                    <a:pt x="389" y="1334"/>
                  </a:cubicBezTo>
                  <a:cubicBezTo>
                    <a:pt x="387" y="1334"/>
                    <a:pt x="385" y="1334"/>
                    <a:pt x="383" y="1334"/>
                  </a:cubicBezTo>
                  <a:cubicBezTo>
                    <a:pt x="377" y="1335"/>
                    <a:pt x="374" y="1336"/>
                    <a:pt x="373" y="1336"/>
                  </a:cubicBezTo>
                  <a:cubicBezTo>
                    <a:pt x="372" y="1336"/>
                    <a:pt x="377" y="1334"/>
                    <a:pt x="383" y="1332"/>
                  </a:cubicBezTo>
                  <a:cubicBezTo>
                    <a:pt x="399" y="1328"/>
                    <a:pt x="404" y="1324"/>
                    <a:pt x="399" y="1324"/>
                  </a:cubicBezTo>
                  <a:cubicBezTo>
                    <a:pt x="396" y="1324"/>
                    <a:pt x="390" y="1325"/>
                    <a:pt x="381" y="1328"/>
                  </a:cubicBezTo>
                  <a:cubicBezTo>
                    <a:pt x="374" y="1330"/>
                    <a:pt x="370" y="1331"/>
                    <a:pt x="370" y="1331"/>
                  </a:cubicBezTo>
                  <a:cubicBezTo>
                    <a:pt x="369" y="1331"/>
                    <a:pt x="373" y="1329"/>
                    <a:pt x="381" y="1326"/>
                  </a:cubicBezTo>
                  <a:cubicBezTo>
                    <a:pt x="389" y="1321"/>
                    <a:pt x="389" y="1321"/>
                    <a:pt x="381" y="1320"/>
                  </a:cubicBezTo>
                  <a:cubicBezTo>
                    <a:pt x="379" y="1321"/>
                    <a:pt x="377" y="1321"/>
                    <a:pt x="376" y="1321"/>
                  </a:cubicBezTo>
                  <a:cubicBezTo>
                    <a:pt x="373" y="1321"/>
                    <a:pt x="375" y="1319"/>
                    <a:pt x="380" y="1318"/>
                  </a:cubicBezTo>
                  <a:cubicBezTo>
                    <a:pt x="387" y="1315"/>
                    <a:pt x="395" y="1312"/>
                    <a:pt x="391" y="1312"/>
                  </a:cubicBezTo>
                  <a:cubicBezTo>
                    <a:pt x="390" y="1312"/>
                    <a:pt x="389" y="1312"/>
                    <a:pt x="388" y="1312"/>
                  </a:cubicBezTo>
                  <a:cubicBezTo>
                    <a:pt x="388" y="1312"/>
                    <a:pt x="388" y="1310"/>
                    <a:pt x="396" y="1306"/>
                  </a:cubicBezTo>
                  <a:cubicBezTo>
                    <a:pt x="404" y="1302"/>
                    <a:pt x="396" y="1302"/>
                    <a:pt x="387" y="1301"/>
                  </a:cubicBezTo>
                  <a:cubicBezTo>
                    <a:pt x="369" y="1296"/>
                    <a:pt x="369" y="1294"/>
                    <a:pt x="386" y="1293"/>
                  </a:cubicBezTo>
                  <a:cubicBezTo>
                    <a:pt x="403" y="1293"/>
                    <a:pt x="393" y="1283"/>
                    <a:pt x="376" y="1283"/>
                  </a:cubicBezTo>
                  <a:cubicBezTo>
                    <a:pt x="359" y="1283"/>
                    <a:pt x="359" y="1283"/>
                    <a:pt x="367" y="1282"/>
                  </a:cubicBezTo>
                  <a:cubicBezTo>
                    <a:pt x="376" y="1281"/>
                    <a:pt x="376" y="1278"/>
                    <a:pt x="376" y="1278"/>
                  </a:cubicBezTo>
                  <a:cubicBezTo>
                    <a:pt x="375" y="1276"/>
                    <a:pt x="375" y="1274"/>
                    <a:pt x="384" y="1273"/>
                  </a:cubicBezTo>
                  <a:cubicBezTo>
                    <a:pt x="384" y="1273"/>
                    <a:pt x="383" y="1269"/>
                    <a:pt x="374" y="1266"/>
                  </a:cubicBezTo>
                  <a:cubicBezTo>
                    <a:pt x="357" y="1265"/>
                    <a:pt x="363" y="1256"/>
                    <a:pt x="380" y="1251"/>
                  </a:cubicBezTo>
                  <a:lnTo>
                    <a:pt x="371" y="1248"/>
                  </a:lnTo>
                  <a:cubicBezTo>
                    <a:pt x="354" y="1248"/>
                    <a:pt x="346" y="1247"/>
                    <a:pt x="362" y="1245"/>
                  </a:cubicBezTo>
                  <a:cubicBezTo>
                    <a:pt x="365" y="1244"/>
                    <a:pt x="367" y="1244"/>
                    <a:pt x="369" y="1244"/>
                  </a:cubicBezTo>
                  <a:lnTo>
                    <a:pt x="369" y="1244"/>
                  </a:lnTo>
                  <a:cubicBezTo>
                    <a:pt x="369" y="1244"/>
                    <a:pt x="370" y="1244"/>
                    <a:pt x="370" y="1244"/>
                  </a:cubicBezTo>
                  <a:cubicBezTo>
                    <a:pt x="373" y="1243"/>
                    <a:pt x="374" y="1243"/>
                    <a:pt x="374" y="1243"/>
                  </a:cubicBezTo>
                  <a:lnTo>
                    <a:pt x="374" y="1243"/>
                  </a:lnTo>
                  <a:cubicBezTo>
                    <a:pt x="374" y="1243"/>
                    <a:pt x="372" y="1243"/>
                    <a:pt x="369" y="1244"/>
                  </a:cubicBezTo>
                  <a:lnTo>
                    <a:pt x="369" y="1244"/>
                  </a:lnTo>
                  <a:cubicBezTo>
                    <a:pt x="354" y="1243"/>
                    <a:pt x="362" y="1232"/>
                    <a:pt x="378" y="1230"/>
                  </a:cubicBezTo>
                  <a:cubicBezTo>
                    <a:pt x="386" y="1229"/>
                    <a:pt x="386" y="1229"/>
                    <a:pt x="386" y="1227"/>
                  </a:cubicBezTo>
                  <a:lnTo>
                    <a:pt x="386" y="1227"/>
                  </a:lnTo>
                  <a:lnTo>
                    <a:pt x="377" y="1228"/>
                  </a:lnTo>
                  <a:cubicBezTo>
                    <a:pt x="372" y="1229"/>
                    <a:pt x="367" y="1229"/>
                    <a:pt x="364" y="1229"/>
                  </a:cubicBezTo>
                  <a:cubicBezTo>
                    <a:pt x="362" y="1229"/>
                    <a:pt x="360" y="1229"/>
                    <a:pt x="360" y="1228"/>
                  </a:cubicBezTo>
                  <a:cubicBezTo>
                    <a:pt x="360" y="1226"/>
                    <a:pt x="360" y="1223"/>
                    <a:pt x="368" y="1222"/>
                  </a:cubicBezTo>
                  <a:cubicBezTo>
                    <a:pt x="375" y="1218"/>
                    <a:pt x="382" y="1215"/>
                    <a:pt x="378" y="1215"/>
                  </a:cubicBezTo>
                  <a:cubicBezTo>
                    <a:pt x="378" y="1215"/>
                    <a:pt x="377" y="1215"/>
                    <a:pt x="376" y="1216"/>
                  </a:cubicBezTo>
                  <a:cubicBezTo>
                    <a:pt x="376" y="1216"/>
                    <a:pt x="376" y="1213"/>
                    <a:pt x="384" y="1210"/>
                  </a:cubicBezTo>
                  <a:cubicBezTo>
                    <a:pt x="384" y="1208"/>
                    <a:pt x="383" y="1205"/>
                    <a:pt x="383" y="1201"/>
                  </a:cubicBezTo>
                  <a:cubicBezTo>
                    <a:pt x="374" y="1200"/>
                    <a:pt x="372" y="1195"/>
                    <a:pt x="381" y="1193"/>
                  </a:cubicBezTo>
                  <a:cubicBezTo>
                    <a:pt x="381" y="1193"/>
                    <a:pt x="380" y="1189"/>
                    <a:pt x="372" y="1188"/>
                  </a:cubicBezTo>
                  <a:cubicBezTo>
                    <a:pt x="371" y="1183"/>
                    <a:pt x="371" y="1181"/>
                    <a:pt x="379" y="1180"/>
                  </a:cubicBezTo>
                  <a:cubicBezTo>
                    <a:pt x="388" y="1179"/>
                    <a:pt x="388" y="1179"/>
                    <a:pt x="379" y="1177"/>
                  </a:cubicBezTo>
                  <a:cubicBezTo>
                    <a:pt x="378" y="1178"/>
                    <a:pt x="377" y="1178"/>
                    <a:pt x="375" y="1178"/>
                  </a:cubicBezTo>
                  <a:cubicBezTo>
                    <a:pt x="371" y="1178"/>
                    <a:pt x="370" y="1176"/>
                    <a:pt x="370" y="1174"/>
                  </a:cubicBezTo>
                  <a:cubicBezTo>
                    <a:pt x="370" y="1172"/>
                    <a:pt x="369" y="1170"/>
                    <a:pt x="369" y="1170"/>
                  </a:cubicBezTo>
                  <a:cubicBezTo>
                    <a:pt x="366" y="1170"/>
                    <a:pt x="364" y="1170"/>
                    <a:pt x="363" y="1170"/>
                  </a:cubicBezTo>
                  <a:cubicBezTo>
                    <a:pt x="361" y="1170"/>
                    <a:pt x="361" y="1170"/>
                    <a:pt x="361" y="1168"/>
                  </a:cubicBezTo>
                  <a:cubicBezTo>
                    <a:pt x="360" y="1166"/>
                    <a:pt x="368" y="1157"/>
                    <a:pt x="368" y="1155"/>
                  </a:cubicBezTo>
                  <a:cubicBezTo>
                    <a:pt x="367" y="1151"/>
                    <a:pt x="367" y="1149"/>
                    <a:pt x="365" y="1149"/>
                  </a:cubicBezTo>
                  <a:cubicBezTo>
                    <a:pt x="364" y="1149"/>
                    <a:pt x="362" y="1150"/>
                    <a:pt x="359" y="1152"/>
                  </a:cubicBezTo>
                  <a:cubicBezTo>
                    <a:pt x="359" y="1153"/>
                    <a:pt x="357" y="1153"/>
                    <a:pt x="356" y="1153"/>
                  </a:cubicBezTo>
                  <a:cubicBezTo>
                    <a:pt x="355" y="1153"/>
                    <a:pt x="354" y="1152"/>
                    <a:pt x="358" y="1149"/>
                  </a:cubicBezTo>
                  <a:cubicBezTo>
                    <a:pt x="358" y="1147"/>
                    <a:pt x="366" y="1138"/>
                    <a:pt x="365" y="1131"/>
                  </a:cubicBezTo>
                  <a:cubicBezTo>
                    <a:pt x="364" y="1125"/>
                    <a:pt x="364" y="1123"/>
                    <a:pt x="360" y="1123"/>
                  </a:cubicBezTo>
                  <a:cubicBezTo>
                    <a:pt x="359" y="1123"/>
                    <a:pt x="357" y="1123"/>
                    <a:pt x="354" y="1124"/>
                  </a:cubicBezTo>
                  <a:cubicBezTo>
                    <a:pt x="348" y="1125"/>
                    <a:pt x="345" y="1126"/>
                    <a:pt x="343" y="1126"/>
                  </a:cubicBezTo>
                  <a:cubicBezTo>
                    <a:pt x="341" y="1126"/>
                    <a:pt x="344" y="1124"/>
                    <a:pt x="354" y="1121"/>
                  </a:cubicBezTo>
                  <a:cubicBezTo>
                    <a:pt x="367" y="1115"/>
                    <a:pt x="370" y="1113"/>
                    <a:pt x="367" y="1113"/>
                  </a:cubicBezTo>
                  <a:cubicBezTo>
                    <a:pt x="366" y="1113"/>
                    <a:pt x="364" y="1113"/>
                    <a:pt x="362" y="1113"/>
                  </a:cubicBezTo>
                  <a:cubicBezTo>
                    <a:pt x="353" y="1112"/>
                    <a:pt x="353" y="1112"/>
                    <a:pt x="353" y="1109"/>
                  </a:cubicBezTo>
                  <a:cubicBezTo>
                    <a:pt x="361" y="1108"/>
                    <a:pt x="361" y="1106"/>
                    <a:pt x="352" y="1102"/>
                  </a:cubicBezTo>
                  <a:cubicBezTo>
                    <a:pt x="352" y="1100"/>
                    <a:pt x="352" y="1100"/>
                    <a:pt x="360" y="1099"/>
                  </a:cubicBezTo>
                  <a:lnTo>
                    <a:pt x="360" y="1094"/>
                  </a:lnTo>
                  <a:cubicBezTo>
                    <a:pt x="342" y="1092"/>
                    <a:pt x="349" y="1076"/>
                    <a:pt x="357" y="1073"/>
                  </a:cubicBezTo>
                  <a:cubicBezTo>
                    <a:pt x="357" y="1073"/>
                    <a:pt x="357" y="1071"/>
                    <a:pt x="348" y="1070"/>
                  </a:cubicBezTo>
                  <a:cubicBezTo>
                    <a:pt x="331" y="1070"/>
                    <a:pt x="331" y="1067"/>
                    <a:pt x="348" y="1065"/>
                  </a:cubicBezTo>
                  <a:cubicBezTo>
                    <a:pt x="365" y="1063"/>
                    <a:pt x="365" y="1063"/>
                    <a:pt x="347" y="1063"/>
                  </a:cubicBezTo>
                  <a:cubicBezTo>
                    <a:pt x="339" y="1062"/>
                    <a:pt x="337" y="1050"/>
                    <a:pt x="353" y="1050"/>
                  </a:cubicBezTo>
                  <a:lnTo>
                    <a:pt x="370" y="1047"/>
                  </a:lnTo>
                  <a:cubicBezTo>
                    <a:pt x="362" y="1046"/>
                    <a:pt x="361" y="1044"/>
                    <a:pt x="361" y="1044"/>
                  </a:cubicBezTo>
                  <a:cubicBezTo>
                    <a:pt x="360" y="1044"/>
                    <a:pt x="359" y="1044"/>
                    <a:pt x="358" y="1044"/>
                  </a:cubicBezTo>
                  <a:cubicBezTo>
                    <a:pt x="353" y="1044"/>
                    <a:pt x="353" y="1042"/>
                    <a:pt x="352" y="1036"/>
                  </a:cubicBezTo>
                  <a:cubicBezTo>
                    <a:pt x="351" y="1030"/>
                    <a:pt x="342" y="1023"/>
                    <a:pt x="341" y="1018"/>
                  </a:cubicBezTo>
                  <a:cubicBezTo>
                    <a:pt x="339" y="1013"/>
                    <a:pt x="342" y="1006"/>
                    <a:pt x="348" y="1002"/>
                  </a:cubicBezTo>
                  <a:cubicBezTo>
                    <a:pt x="348" y="1000"/>
                    <a:pt x="347" y="998"/>
                    <a:pt x="338" y="995"/>
                  </a:cubicBezTo>
                  <a:cubicBezTo>
                    <a:pt x="330" y="993"/>
                    <a:pt x="329" y="989"/>
                    <a:pt x="338" y="988"/>
                  </a:cubicBezTo>
                  <a:lnTo>
                    <a:pt x="337" y="986"/>
                  </a:lnTo>
                  <a:cubicBezTo>
                    <a:pt x="328" y="982"/>
                    <a:pt x="328" y="980"/>
                    <a:pt x="328" y="980"/>
                  </a:cubicBezTo>
                  <a:cubicBezTo>
                    <a:pt x="335" y="979"/>
                    <a:pt x="344" y="974"/>
                    <a:pt x="335" y="973"/>
                  </a:cubicBezTo>
                  <a:lnTo>
                    <a:pt x="335" y="973"/>
                  </a:lnTo>
                  <a:cubicBezTo>
                    <a:pt x="333" y="974"/>
                    <a:pt x="332" y="974"/>
                    <a:pt x="331" y="974"/>
                  </a:cubicBezTo>
                  <a:cubicBezTo>
                    <a:pt x="326" y="974"/>
                    <a:pt x="326" y="971"/>
                    <a:pt x="326" y="968"/>
                  </a:cubicBezTo>
                  <a:cubicBezTo>
                    <a:pt x="334" y="962"/>
                    <a:pt x="323" y="886"/>
                    <a:pt x="315" y="886"/>
                  </a:cubicBezTo>
                  <a:cubicBezTo>
                    <a:pt x="315" y="886"/>
                    <a:pt x="315" y="886"/>
                    <a:pt x="315" y="886"/>
                  </a:cubicBezTo>
                  <a:lnTo>
                    <a:pt x="314" y="879"/>
                  </a:lnTo>
                  <a:lnTo>
                    <a:pt x="313" y="872"/>
                  </a:lnTo>
                  <a:cubicBezTo>
                    <a:pt x="330" y="869"/>
                    <a:pt x="320" y="859"/>
                    <a:pt x="311" y="853"/>
                  </a:cubicBezTo>
                  <a:cubicBezTo>
                    <a:pt x="302" y="852"/>
                    <a:pt x="302" y="850"/>
                    <a:pt x="302" y="848"/>
                  </a:cubicBezTo>
                  <a:cubicBezTo>
                    <a:pt x="319" y="845"/>
                    <a:pt x="317" y="838"/>
                    <a:pt x="309" y="834"/>
                  </a:cubicBezTo>
                  <a:lnTo>
                    <a:pt x="309" y="834"/>
                  </a:lnTo>
                  <a:cubicBezTo>
                    <a:pt x="306" y="834"/>
                    <a:pt x="303" y="834"/>
                    <a:pt x="301" y="834"/>
                  </a:cubicBezTo>
                  <a:cubicBezTo>
                    <a:pt x="292" y="834"/>
                    <a:pt x="294" y="832"/>
                    <a:pt x="307" y="830"/>
                  </a:cubicBezTo>
                  <a:cubicBezTo>
                    <a:pt x="324" y="827"/>
                    <a:pt x="324" y="823"/>
                    <a:pt x="298" y="822"/>
                  </a:cubicBezTo>
                  <a:cubicBezTo>
                    <a:pt x="289" y="821"/>
                    <a:pt x="289" y="821"/>
                    <a:pt x="297" y="817"/>
                  </a:cubicBezTo>
                  <a:cubicBezTo>
                    <a:pt x="311" y="813"/>
                    <a:pt x="314" y="810"/>
                    <a:pt x="309" y="810"/>
                  </a:cubicBezTo>
                  <a:cubicBezTo>
                    <a:pt x="308" y="810"/>
                    <a:pt x="307" y="810"/>
                    <a:pt x="305" y="811"/>
                  </a:cubicBezTo>
                  <a:cubicBezTo>
                    <a:pt x="302" y="811"/>
                    <a:pt x="300" y="811"/>
                    <a:pt x="298" y="811"/>
                  </a:cubicBezTo>
                  <a:cubicBezTo>
                    <a:pt x="289" y="811"/>
                    <a:pt x="291" y="809"/>
                    <a:pt x="304" y="804"/>
                  </a:cubicBezTo>
                  <a:cubicBezTo>
                    <a:pt x="321" y="797"/>
                    <a:pt x="321" y="797"/>
                    <a:pt x="304" y="797"/>
                  </a:cubicBezTo>
                  <a:cubicBezTo>
                    <a:pt x="286" y="797"/>
                    <a:pt x="285" y="788"/>
                    <a:pt x="302" y="783"/>
                  </a:cubicBezTo>
                  <a:cubicBezTo>
                    <a:pt x="302" y="781"/>
                    <a:pt x="308" y="778"/>
                    <a:pt x="303" y="778"/>
                  </a:cubicBezTo>
                  <a:cubicBezTo>
                    <a:pt x="303" y="778"/>
                    <a:pt x="302" y="778"/>
                    <a:pt x="301" y="778"/>
                  </a:cubicBezTo>
                  <a:lnTo>
                    <a:pt x="310" y="775"/>
                  </a:lnTo>
                  <a:lnTo>
                    <a:pt x="309" y="770"/>
                  </a:lnTo>
                  <a:lnTo>
                    <a:pt x="300" y="771"/>
                  </a:lnTo>
                  <a:cubicBezTo>
                    <a:pt x="303" y="760"/>
                    <a:pt x="305" y="749"/>
                    <a:pt x="304" y="738"/>
                  </a:cubicBezTo>
                  <a:cubicBezTo>
                    <a:pt x="301" y="717"/>
                    <a:pt x="301" y="709"/>
                    <a:pt x="296" y="709"/>
                  </a:cubicBezTo>
                  <a:cubicBezTo>
                    <a:pt x="295" y="709"/>
                    <a:pt x="293" y="710"/>
                    <a:pt x="292" y="711"/>
                  </a:cubicBezTo>
                  <a:cubicBezTo>
                    <a:pt x="287" y="712"/>
                    <a:pt x="284" y="713"/>
                    <a:pt x="282" y="713"/>
                  </a:cubicBezTo>
                  <a:cubicBezTo>
                    <a:pt x="277" y="713"/>
                    <a:pt x="280" y="709"/>
                    <a:pt x="292" y="706"/>
                  </a:cubicBezTo>
                  <a:cubicBezTo>
                    <a:pt x="292" y="703"/>
                    <a:pt x="298" y="697"/>
                    <a:pt x="298" y="693"/>
                  </a:cubicBezTo>
                  <a:cubicBezTo>
                    <a:pt x="297" y="688"/>
                    <a:pt x="297" y="684"/>
                    <a:pt x="305" y="682"/>
                  </a:cubicBezTo>
                  <a:lnTo>
                    <a:pt x="305" y="679"/>
                  </a:lnTo>
                  <a:cubicBezTo>
                    <a:pt x="288" y="678"/>
                    <a:pt x="286" y="664"/>
                    <a:pt x="294" y="656"/>
                  </a:cubicBezTo>
                  <a:cubicBezTo>
                    <a:pt x="293" y="650"/>
                    <a:pt x="293" y="648"/>
                    <a:pt x="284" y="645"/>
                  </a:cubicBezTo>
                  <a:cubicBezTo>
                    <a:pt x="275" y="641"/>
                    <a:pt x="275" y="641"/>
                    <a:pt x="283" y="638"/>
                  </a:cubicBezTo>
                  <a:cubicBezTo>
                    <a:pt x="290" y="637"/>
                    <a:pt x="296" y="624"/>
                    <a:pt x="285" y="624"/>
                  </a:cubicBezTo>
                  <a:cubicBezTo>
                    <a:pt x="283" y="624"/>
                    <a:pt x="282" y="624"/>
                    <a:pt x="280" y="624"/>
                  </a:cubicBezTo>
                  <a:lnTo>
                    <a:pt x="288" y="620"/>
                  </a:lnTo>
                  <a:cubicBezTo>
                    <a:pt x="295" y="617"/>
                    <a:pt x="292" y="616"/>
                    <a:pt x="286" y="616"/>
                  </a:cubicBezTo>
                  <a:cubicBezTo>
                    <a:pt x="284" y="616"/>
                    <a:pt x="282" y="616"/>
                    <a:pt x="279" y="617"/>
                  </a:cubicBezTo>
                  <a:cubicBezTo>
                    <a:pt x="274" y="618"/>
                    <a:pt x="271" y="618"/>
                    <a:pt x="269" y="618"/>
                  </a:cubicBezTo>
                  <a:cubicBezTo>
                    <a:pt x="265" y="618"/>
                    <a:pt x="270" y="616"/>
                    <a:pt x="287" y="611"/>
                  </a:cubicBezTo>
                  <a:cubicBezTo>
                    <a:pt x="300" y="609"/>
                    <a:pt x="303" y="607"/>
                    <a:pt x="300" y="607"/>
                  </a:cubicBezTo>
                  <a:cubicBezTo>
                    <a:pt x="299" y="607"/>
                    <a:pt x="298" y="607"/>
                    <a:pt x="296" y="608"/>
                  </a:cubicBezTo>
                  <a:cubicBezTo>
                    <a:pt x="287" y="606"/>
                    <a:pt x="278" y="605"/>
                    <a:pt x="286" y="602"/>
                  </a:cubicBezTo>
                  <a:cubicBezTo>
                    <a:pt x="286" y="600"/>
                    <a:pt x="286" y="598"/>
                    <a:pt x="281" y="598"/>
                  </a:cubicBezTo>
                  <a:cubicBezTo>
                    <a:pt x="279" y="598"/>
                    <a:pt x="275" y="599"/>
                    <a:pt x="269" y="600"/>
                  </a:cubicBezTo>
                  <a:cubicBezTo>
                    <a:pt x="268" y="600"/>
                    <a:pt x="266" y="600"/>
                    <a:pt x="265" y="600"/>
                  </a:cubicBezTo>
                  <a:cubicBezTo>
                    <a:pt x="260" y="600"/>
                    <a:pt x="260" y="598"/>
                    <a:pt x="260" y="596"/>
                  </a:cubicBezTo>
                  <a:cubicBezTo>
                    <a:pt x="266" y="595"/>
                    <a:pt x="271" y="595"/>
                    <a:pt x="277" y="595"/>
                  </a:cubicBezTo>
                  <a:lnTo>
                    <a:pt x="277" y="595"/>
                  </a:lnTo>
                  <a:cubicBezTo>
                    <a:pt x="277" y="594"/>
                    <a:pt x="276" y="593"/>
                    <a:pt x="276" y="591"/>
                  </a:cubicBezTo>
                  <a:cubicBezTo>
                    <a:pt x="276" y="588"/>
                    <a:pt x="284" y="583"/>
                    <a:pt x="293" y="582"/>
                  </a:cubicBezTo>
                  <a:cubicBezTo>
                    <a:pt x="297" y="579"/>
                    <a:pt x="299" y="577"/>
                    <a:pt x="296" y="577"/>
                  </a:cubicBezTo>
                  <a:cubicBezTo>
                    <a:pt x="294" y="577"/>
                    <a:pt x="290" y="578"/>
                    <a:pt x="284" y="581"/>
                  </a:cubicBezTo>
                  <a:cubicBezTo>
                    <a:pt x="277" y="582"/>
                    <a:pt x="273" y="582"/>
                    <a:pt x="270" y="582"/>
                  </a:cubicBezTo>
                  <a:cubicBezTo>
                    <a:pt x="267" y="582"/>
                    <a:pt x="267" y="581"/>
                    <a:pt x="266" y="578"/>
                  </a:cubicBezTo>
                  <a:cubicBezTo>
                    <a:pt x="266" y="576"/>
                    <a:pt x="266" y="574"/>
                    <a:pt x="274" y="573"/>
                  </a:cubicBezTo>
                  <a:cubicBezTo>
                    <a:pt x="283" y="571"/>
                    <a:pt x="283" y="571"/>
                    <a:pt x="282" y="566"/>
                  </a:cubicBezTo>
                  <a:cubicBezTo>
                    <a:pt x="281" y="560"/>
                    <a:pt x="261" y="557"/>
                    <a:pt x="245" y="557"/>
                  </a:cubicBezTo>
                  <a:cubicBezTo>
                    <a:pt x="242" y="557"/>
                    <a:pt x="240" y="557"/>
                    <a:pt x="238" y="557"/>
                  </a:cubicBezTo>
                  <a:cubicBezTo>
                    <a:pt x="231" y="558"/>
                    <a:pt x="227" y="558"/>
                    <a:pt x="226" y="558"/>
                  </a:cubicBezTo>
                  <a:cubicBezTo>
                    <a:pt x="223" y="558"/>
                    <a:pt x="227" y="557"/>
                    <a:pt x="237" y="554"/>
                  </a:cubicBezTo>
                  <a:cubicBezTo>
                    <a:pt x="246" y="553"/>
                    <a:pt x="246" y="550"/>
                    <a:pt x="245" y="548"/>
                  </a:cubicBezTo>
                  <a:lnTo>
                    <a:pt x="245" y="548"/>
                  </a:lnTo>
                  <a:cubicBezTo>
                    <a:pt x="243" y="548"/>
                    <a:pt x="243" y="548"/>
                    <a:pt x="242" y="548"/>
                  </a:cubicBezTo>
                  <a:cubicBezTo>
                    <a:pt x="240" y="548"/>
                    <a:pt x="242" y="547"/>
                    <a:pt x="243" y="547"/>
                  </a:cubicBezTo>
                  <a:cubicBezTo>
                    <a:pt x="244" y="547"/>
                    <a:pt x="245" y="548"/>
                    <a:pt x="245" y="548"/>
                  </a:cubicBezTo>
                  <a:cubicBezTo>
                    <a:pt x="246" y="548"/>
                    <a:pt x="248" y="548"/>
                    <a:pt x="249" y="548"/>
                  </a:cubicBezTo>
                  <a:cubicBezTo>
                    <a:pt x="254" y="548"/>
                    <a:pt x="254" y="550"/>
                    <a:pt x="254" y="551"/>
                  </a:cubicBezTo>
                  <a:lnTo>
                    <a:pt x="263" y="550"/>
                  </a:lnTo>
                  <a:cubicBezTo>
                    <a:pt x="277" y="546"/>
                    <a:pt x="278" y="543"/>
                    <a:pt x="268" y="543"/>
                  </a:cubicBezTo>
                  <a:cubicBezTo>
                    <a:pt x="267" y="543"/>
                    <a:pt x="264" y="543"/>
                    <a:pt x="261" y="544"/>
                  </a:cubicBezTo>
                  <a:cubicBezTo>
                    <a:pt x="252" y="543"/>
                    <a:pt x="252" y="543"/>
                    <a:pt x="261" y="538"/>
                  </a:cubicBezTo>
                  <a:cubicBezTo>
                    <a:pt x="268" y="535"/>
                    <a:pt x="275" y="532"/>
                    <a:pt x="271" y="532"/>
                  </a:cubicBezTo>
                  <a:cubicBezTo>
                    <a:pt x="270" y="532"/>
                    <a:pt x="269" y="532"/>
                    <a:pt x="268" y="532"/>
                  </a:cubicBezTo>
                  <a:cubicBezTo>
                    <a:pt x="268" y="532"/>
                    <a:pt x="268" y="528"/>
                    <a:pt x="276" y="525"/>
                  </a:cubicBezTo>
                  <a:cubicBezTo>
                    <a:pt x="276" y="520"/>
                    <a:pt x="275" y="518"/>
                    <a:pt x="272" y="518"/>
                  </a:cubicBezTo>
                  <a:cubicBezTo>
                    <a:pt x="271" y="518"/>
                    <a:pt x="269" y="518"/>
                    <a:pt x="267" y="519"/>
                  </a:cubicBezTo>
                  <a:cubicBezTo>
                    <a:pt x="265" y="519"/>
                    <a:pt x="264" y="519"/>
                    <a:pt x="263" y="519"/>
                  </a:cubicBezTo>
                  <a:cubicBezTo>
                    <a:pt x="258" y="519"/>
                    <a:pt x="258" y="517"/>
                    <a:pt x="258" y="516"/>
                  </a:cubicBezTo>
                  <a:cubicBezTo>
                    <a:pt x="258" y="513"/>
                    <a:pt x="257" y="511"/>
                    <a:pt x="254" y="511"/>
                  </a:cubicBezTo>
                  <a:cubicBezTo>
                    <a:pt x="253" y="511"/>
                    <a:pt x="251" y="512"/>
                    <a:pt x="249" y="512"/>
                  </a:cubicBezTo>
                  <a:cubicBezTo>
                    <a:pt x="247" y="512"/>
                    <a:pt x="245" y="513"/>
                    <a:pt x="243" y="513"/>
                  </a:cubicBezTo>
                  <a:cubicBezTo>
                    <a:pt x="236" y="513"/>
                    <a:pt x="231" y="511"/>
                    <a:pt x="231" y="508"/>
                  </a:cubicBezTo>
                  <a:cubicBezTo>
                    <a:pt x="222" y="504"/>
                    <a:pt x="222" y="504"/>
                    <a:pt x="239" y="499"/>
                  </a:cubicBezTo>
                  <a:cubicBezTo>
                    <a:pt x="247" y="498"/>
                    <a:pt x="247" y="495"/>
                    <a:pt x="247" y="493"/>
                  </a:cubicBezTo>
                  <a:cubicBezTo>
                    <a:pt x="247" y="493"/>
                    <a:pt x="246" y="491"/>
                    <a:pt x="254" y="486"/>
                  </a:cubicBezTo>
                  <a:cubicBezTo>
                    <a:pt x="258" y="485"/>
                    <a:pt x="258" y="484"/>
                    <a:pt x="256" y="484"/>
                  </a:cubicBezTo>
                  <a:cubicBezTo>
                    <a:pt x="255" y="484"/>
                    <a:pt x="250" y="485"/>
                    <a:pt x="246" y="486"/>
                  </a:cubicBezTo>
                  <a:lnTo>
                    <a:pt x="229" y="489"/>
                  </a:lnTo>
                  <a:cubicBezTo>
                    <a:pt x="228" y="486"/>
                    <a:pt x="245" y="481"/>
                    <a:pt x="254" y="480"/>
                  </a:cubicBezTo>
                  <a:cubicBezTo>
                    <a:pt x="263" y="477"/>
                    <a:pt x="267" y="476"/>
                    <a:pt x="265" y="476"/>
                  </a:cubicBezTo>
                  <a:cubicBezTo>
                    <a:pt x="263" y="476"/>
                    <a:pt x="259" y="477"/>
                    <a:pt x="252" y="477"/>
                  </a:cubicBezTo>
                  <a:cubicBezTo>
                    <a:pt x="251" y="478"/>
                    <a:pt x="249" y="478"/>
                    <a:pt x="247" y="478"/>
                  </a:cubicBezTo>
                  <a:cubicBezTo>
                    <a:pt x="241" y="478"/>
                    <a:pt x="237" y="476"/>
                    <a:pt x="243" y="472"/>
                  </a:cubicBezTo>
                  <a:cubicBezTo>
                    <a:pt x="243" y="467"/>
                    <a:pt x="242" y="463"/>
                    <a:pt x="250" y="461"/>
                  </a:cubicBezTo>
                  <a:cubicBezTo>
                    <a:pt x="259" y="457"/>
                    <a:pt x="250" y="456"/>
                    <a:pt x="250" y="456"/>
                  </a:cubicBezTo>
                  <a:cubicBezTo>
                    <a:pt x="241" y="455"/>
                    <a:pt x="241" y="453"/>
                    <a:pt x="249" y="445"/>
                  </a:cubicBezTo>
                  <a:cubicBezTo>
                    <a:pt x="260" y="434"/>
                    <a:pt x="262" y="431"/>
                    <a:pt x="257" y="431"/>
                  </a:cubicBezTo>
                  <a:cubicBezTo>
                    <a:pt x="255" y="431"/>
                    <a:pt x="252" y="432"/>
                    <a:pt x="247" y="433"/>
                  </a:cubicBezTo>
                  <a:cubicBezTo>
                    <a:pt x="243" y="434"/>
                    <a:pt x="239" y="434"/>
                    <a:pt x="238" y="434"/>
                  </a:cubicBezTo>
                  <a:cubicBezTo>
                    <a:pt x="236" y="434"/>
                    <a:pt x="238" y="433"/>
                    <a:pt x="247" y="430"/>
                  </a:cubicBezTo>
                  <a:cubicBezTo>
                    <a:pt x="255" y="427"/>
                    <a:pt x="246" y="426"/>
                    <a:pt x="237" y="422"/>
                  </a:cubicBezTo>
                  <a:cubicBezTo>
                    <a:pt x="225" y="422"/>
                    <a:pt x="214" y="424"/>
                    <a:pt x="203" y="426"/>
                  </a:cubicBezTo>
                  <a:cubicBezTo>
                    <a:pt x="197" y="427"/>
                    <a:pt x="193" y="427"/>
                    <a:pt x="191" y="427"/>
                  </a:cubicBezTo>
                  <a:cubicBezTo>
                    <a:pt x="187" y="427"/>
                    <a:pt x="189" y="426"/>
                    <a:pt x="194" y="422"/>
                  </a:cubicBezTo>
                  <a:cubicBezTo>
                    <a:pt x="194" y="420"/>
                    <a:pt x="202" y="416"/>
                    <a:pt x="210" y="415"/>
                  </a:cubicBezTo>
                  <a:cubicBezTo>
                    <a:pt x="212" y="414"/>
                    <a:pt x="213" y="414"/>
                    <a:pt x="214" y="414"/>
                  </a:cubicBezTo>
                  <a:cubicBezTo>
                    <a:pt x="219" y="414"/>
                    <a:pt x="219" y="416"/>
                    <a:pt x="219" y="416"/>
                  </a:cubicBezTo>
                  <a:lnTo>
                    <a:pt x="219" y="418"/>
                  </a:lnTo>
                  <a:cubicBezTo>
                    <a:pt x="228" y="417"/>
                    <a:pt x="236" y="416"/>
                    <a:pt x="236" y="411"/>
                  </a:cubicBezTo>
                  <a:cubicBezTo>
                    <a:pt x="241" y="408"/>
                    <a:pt x="243" y="406"/>
                    <a:pt x="240" y="406"/>
                  </a:cubicBezTo>
                  <a:cubicBezTo>
                    <a:pt x="239" y="406"/>
                    <a:pt x="237" y="406"/>
                    <a:pt x="234" y="407"/>
                  </a:cubicBezTo>
                  <a:cubicBezTo>
                    <a:pt x="240" y="405"/>
                    <a:pt x="243" y="399"/>
                    <a:pt x="242" y="393"/>
                  </a:cubicBezTo>
                  <a:cubicBezTo>
                    <a:pt x="240" y="388"/>
                    <a:pt x="242" y="381"/>
                    <a:pt x="248" y="378"/>
                  </a:cubicBezTo>
                  <a:cubicBezTo>
                    <a:pt x="248" y="374"/>
                    <a:pt x="248" y="372"/>
                    <a:pt x="243" y="372"/>
                  </a:cubicBezTo>
                  <a:cubicBezTo>
                    <a:pt x="242" y="372"/>
                    <a:pt x="240" y="372"/>
                    <a:pt x="239" y="372"/>
                  </a:cubicBezTo>
                  <a:cubicBezTo>
                    <a:pt x="234" y="373"/>
                    <a:pt x="230" y="373"/>
                    <a:pt x="228" y="373"/>
                  </a:cubicBezTo>
                  <a:cubicBezTo>
                    <a:pt x="223" y="373"/>
                    <a:pt x="225" y="372"/>
                    <a:pt x="230" y="371"/>
                  </a:cubicBezTo>
                  <a:cubicBezTo>
                    <a:pt x="247" y="366"/>
                    <a:pt x="251" y="335"/>
                    <a:pt x="235" y="335"/>
                  </a:cubicBezTo>
                  <a:cubicBezTo>
                    <a:pt x="235" y="335"/>
                    <a:pt x="235" y="335"/>
                    <a:pt x="234" y="335"/>
                  </a:cubicBezTo>
                  <a:cubicBezTo>
                    <a:pt x="234" y="335"/>
                    <a:pt x="233" y="333"/>
                    <a:pt x="233" y="329"/>
                  </a:cubicBezTo>
                  <a:cubicBezTo>
                    <a:pt x="241" y="324"/>
                    <a:pt x="239" y="310"/>
                    <a:pt x="231" y="309"/>
                  </a:cubicBezTo>
                  <a:lnTo>
                    <a:pt x="230" y="301"/>
                  </a:lnTo>
                  <a:cubicBezTo>
                    <a:pt x="238" y="296"/>
                    <a:pt x="237" y="293"/>
                    <a:pt x="229" y="292"/>
                  </a:cubicBezTo>
                  <a:cubicBezTo>
                    <a:pt x="224" y="292"/>
                    <a:pt x="220" y="292"/>
                    <a:pt x="218" y="292"/>
                  </a:cubicBezTo>
                  <a:cubicBezTo>
                    <a:pt x="215" y="292"/>
                    <a:pt x="215" y="292"/>
                    <a:pt x="220" y="291"/>
                  </a:cubicBezTo>
                  <a:cubicBezTo>
                    <a:pt x="228" y="290"/>
                    <a:pt x="228" y="286"/>
                    <a:pt x="227" y="276"/>
                  </a:cubicBezTo>
                  <a:cubicBezTo>
                    <a:pt x="226" y="270"/>
                    <a:pt x="226" y="268"/>
                    <a:pt x="223" y="268"/>
                  </a:cubicBezTo>
                  <a:cubicBezTo>
                    <a:pt x="222" y="268"/>
                    <a:pt x="220" y="269"/>
                    <a:pt x="217" y="270"/>
                  </a:cubicBezTo>
                  <a:cubicBezTo>
                    <a:pt x="208" y="262"/>
                    <a:pt x="215" y="261"/>
                    <a:pt x="224" y="260"/>
                  </a:cubicBezTo>
                  <a:cubicBezTo>
                    <a:pt x="238" y="260"/>
                    <a:pt x="241" y="256"/>
                    <a:pt x="226" y="256"/>
                  </a:cubicBezTo>
                  <a:cubicBezTo>
                    <a:pt x="223" y="256"/>
                    <a:pt x="220" y="256"/>
                    <a:pt x="215" y="256"/>
                  </a:cubicBezTo>
                  <a:cubicBezTo>
                    <a:pt x="199" y="256"/>
                    <a:pt x="197" y="252"/>
                    <a:pt x="205" y="251"/>
                  </a:cubicBezTo>
                  <a:cubicBezTo>
                    <a:pt x="207" y="251"/>
                    <a:pt x="208" y="251"/>
                    <a:pt x="209" y="251"/>
                  </a:cubicBezTo>
                  <a:cubicBezTo>
                    <a:pt x="214" y="251"/>
                    <a:pt x="214" y="252"/>
                    <a:pt x="215" y="254"/>
                  </a:cubicBezTo>
                  <a:lnTo>
                    <a:pt x="232" y="251"/>
                  </a:lnTo>
                  <a:cubicBezTo>
                    <a:pt x="231" y="249"/>
                    <a:pt x="231" y="249"/>
                    <a:pt x="222" y="247"/>
                  </a:cubicBezTo>
                  <a:cubicBezTo>
                    <a:pt x="222" y="247"/>
                    <a:pt x="222" y="245"/>
                    <a:pt x="213" y="244"/>
                  </a:cubicBezTo>
                  <a:cubicBezTo>
                    <a:pt x="212" y="244"/>
                    <a:pt x="210" y="244"/>
                    <a:pt x="209" y="244"/>
                  </a:cubicBezTo>
                  <a:cubicBezTo>
                    <a:pt x="202" y="244"/>
                    <a:pt x="195" y="246"/>
                    <a:pt x="188" y="249"/>
                  </a:cubicBezTo>
                  <a:cubicBezTo>
                    <a:pt x="186" y="250"/>
                    <a:pt x="184" y="250"/>
                    <a:pt x="182" y="250"/>
                  </a:cubicBezTo>
                  <a:cubicBezTo>
                    <a:pt x="180" y="250"/>
                    <a:pt x="179" y="249"/>
                    <a:pt x="179" y="247"/>
                  </a:cubicBezTo>
                  <a:cubicBezTo>
                    <a:pt x="185" y="243"/>
                    <a:pt x="192" y="240"/>
                    <a:pt x="200" y="240"/>
                  </a:cubicBezTo>
                  <a:cubicBezTo>
                    <a:pt x="201" y="240"/>
                    <a:pt x="203" y="241"/>
                    <a:pt x="204" y="241"/>
                  </a:cubicBezTo>
                  <a:cubicBezTo>
                    <a:pt x="205" y="242"/>
                    <a:pt x="206" y="243"/>
                    <a:pt x="208" y="243"/>
                  </a:cubicBezTo>
                  <a:cubicBezTo>
                    <a:pt x="212" y="243"/>
                    <a:pt x="217" y="241"/>
                    <a:pt x="222" y="241"/>
                  </a:cubicBezTo>
                  <a:cubicBezTo>
                    <a:pt x="230" y="240"/>
                    <a:pt x="212" y="231"/>
                    <a:pt x="194" y="231"/>
                  </a:cubicBezTo>
                  <a:lnTo>
                    <a:pt x="203" y="230"/>
                  </a:lnTo>
                  <a:cubicBezTo>
                    <a:pt x="211" y="228"/>
                    <a:pt x="211" y="224"/>
                    <a:pt x="210" y="218"/>
                  </a:cubicBezTo>
                  <a:cubicBezTo>
                    <a:pt x="210" y="215"/>
                    <a:pt x="210" y="212"/>
                    <a:pt x="205" y="212"/>
                  </a:cubicBezTo>
                  <a:cubicBezTo>
                    <a:pt x="204" y="212"/>
                    <a:pt x="202" y="213"/>
                    <a:pt x="201" y="213"/>
                  </a:cubicBezTo>
                  <a:cubicBezTo>
                    <a:pt x="196" y="214"/>
                    <a:pt x="191" y="215"/>
                    <a:pt x="187" y="215"/>
                  </a:cubicBezTo>
                  <a:cubicBezTo>
                    <a:pt x="185" y="215"/>
                    <a:pt x="184" y="215"/>
                    <a:pt x="184" y="214"/>
                  </a:cubicBezTo>
                  <a:cubicBezTo>
                    <a:pt x="184" y="216"/>
                    <a:pt x="176" y="217"/>
                    <a:pt x="167" y="218"/>
                  </a:cubicBezTo>
                  <a:cubicBezTo>
                    <a:pt x="172" y="215"/>
                    <a:pt x="177" y="212"/>
                    <a:pt x="183" y="208"/>
                  </a:cubicBezTo>
                  <a:cubicBezTo>
                    <a:pt x="200" y="201"/>
                    <a:pt x="208" y="196"/>
                    <a:pt x="206" y="186"/>
                  </a:cubicBezTo>
                  <a:cubicBezTo>
                    <a:pt x="204" y="180"/>
                    <a:pt x="206" y="173"/>
                    <a:pt x="212" y="170"/>
                  </a:cubicBezTo>
                  <a:cubicBezTo>
                    <a:pt x="212" y="166"/>
                    <a:pt x="212" y="164"/>
                    <a:pt x="207" y="164"/>
                  </a:cubicBezTo>
                  <a:cubicBezTo>
                    <a:pt x="206" y="164"/>
                    <a:pt x="205" y="164"/>
                    <a:pt x="203" y="164"/>
                  </a:cubicBezTo>
                  <a:lnTo>
                    <a:pt x="203" y="160"/>
                  </a:lnTo>
                  <a:cubicBezTo>
                    <a:pt x="210" y="157"/>
                    <a:pt x="210" y="153"/>
                    <a:pt x="204" y="153"/>
                  </a:cubicBezTo>
                  <a:cubicBezTo>
                    <a:pt x="204" y="153"/>
                    <a:pt x="203" y="153"/>
                    <a:pt x="202" y="153"/>
                  </a:cubicBezTo>
                  <a:cubicBezTo>
                    <a:pt x="193" y="152"/>
                    <a:pt x="201" y="149"/>
                    <a:pt x="201" y="147"/>
                  </a:cubicBezTo>
                  <a:cubicBezTo>
                    <a:pt x="209" y="142"/>
                    <a:pt x="213" y="140"/>
                    <a:pt x="211" y="140"/>
                  </a:cubicBezTo>
                  <a:cubicBezTo>
                    <a:pt x="210" y="140"/>
                    <a:pt x="204" y="142"/>
                    <a:pt x="192" y="145"/>
                  </a:cubicBezTo>
                  <a:cubicBezTo>
                    <a:pt x="184" y="147"/>
                    <a:pt x="176" y="152"/>
                    <a:pt x="176" y="154"/>
                  </a:cubicBezTo>
                  <a:lnTo>
                    <a:pt x="177" y="162"/>
                  </a:lnTo>
                  <a:lnTo>
                    <a:pt x="177" y="162"/>
                  </a:lnTo>
                  <a:lnTo>
                    <a:pt x="167" y="157"/>
                  </a:lnTo>
                  <a:cubicBezTo>
                    <a:pt x="167" y="154"/>
                    <a:pt x="162" y="151"/>
                    <a:pt x="156" y="151"/>
                  </a:cubicBezTo>
                  <a:cubicBezTo>
                    <a:pt x="154" y="151"/>
                    <a:pt x="152" y="152"/>
                    <a:pt x="150" y="152"/>
                  </a:cubicBezTo>
                  <a:cubicBezTo>
                    <a:pt x="150" y="152"/>
                    <a:pt x="148" y="152"/>
                    <a:pt x="146" y="152"/>
                  </a:cubicBezTo>
                  <a:cubicBezTo>
                    <a:pt x="144" y="152"/>
                    <a:pt x="141" y="152"/>
                    <a:pt x="141" y="151"/>
                  </a:cubicBezTo>
                  <a:lnTo>
                    <a:pt x="158" y="148"/>
                  </a:lnTo>
                  <a:cubicBezTo>
                    <a:pt x="160" y="148"/>
                    <a:pt x="163" y="148"/>
                    <a:pt x="165" y="148"/>
                  </a:cubicBezTo>
                  <a:cubicBezTo>
                    <a:pt x="171" y="148"/>
                    <a:pt x="178" y="147"/>
                    <a:pt x="184" y="147"/>
                  </a:cubicBezTo>
                  <a:cubicBezTo>
                    <a:pt x="198" y="143"/>
                    <a:pt x="206" y="135"/>
                    <a:pt x="195" y="135"/>
                  </a:cubicBezTo>
                  <a:cubicBezTo>
                    <a:pt x="194" y="135"/>
                    <a:pt x="193" y="135"/>
                    <a:pt x="191" y="135"/>
                  </a:cubicBezTo>
                  <a:cubicBezTo>
                    <a:pt x="191" y="133"/>
                    <a:pt x="191" y="133"/>
                    <a:pt x="199" y="130"/>
                  </a:cubicBezTo>
                  <a:cubicBezTo>
                    <a:pt x="206" y="129"/>
                    <a:pt x="206" y="126"/>
                    <a:pt x="190" y="126"/>
                  </a:cubicBezTo>
                  <a:cubicBezTo>
                    <a:pt x="173" y="126"/>
                    <a:pt x="172" y="124"/>
                    <a:pt x="188" y="120"/>
                  </a:cubicBezTo>
                  <a:cubicBezTo>
                    <a:pt x="204" y="112"/>
                    <a:pt x="203" y="104"/>
                    <a:pt x="196" y="104"/>
                  </a:cubicBezTo>
                  <a:cubicBezTo>
                    <a:pt x="196" y="104"/>
                    <a:pt x="196" y="104"/>
                    <a:pt x="195" y="104"/>
                  </a:cubicBezTo>
                  <a:cubicBezTo>
                    <a:pt x="193" y="104"/>
                    <a:pt x="191" y="104"/>
                    <a:pt x="189" y="104"/>
                  </a:cubicBezTo>
                  <a:cubicBezTo>
                    <a:pt x="178" y="104"/>
                    <a:pt x="178" y="99"/>
                    <a:pt x="185" y="96"/>
                  </a:cubicBezTo>
                  <a:cubicBezTo>
                    <a:pt x="194" y="93"/>
                    <a:pt x="193" y="90"/>
                    <a:pt x="185" y="89"/>
                  </a:cubicBezTo>
                  <a:cubicBezTo>
                    <a:pt x="193" y="87"/>
                    <a:pt x="201" y="84"/>
                    <a:pt x="192" y="83"/>
                  </a:cubicBezTo>
                  <a:cubicBezTo>
                    <a:pt x="192" y="83"/>
                    <a:pt x="192" y="82"/>
                    <a:pt x="190" y="82"/>
                  </a:cubicBezTo>
                  <a:cubicBezTo>
                    <a:pt x="189" y="82"/>
                    <a:pt x="187" y="82"/>
                    <a:pt x="184" y="84"/>
                  </a:cubicBezTo>
                  <a:lnTo>
                    <a:pt x="166" y="83"/>
                  </a:lnTo>
                  <a:lnTo>
                    <a:pt x="166" y="83"/>
                  </a:lnTo>
                  <a:cubicBezTo>
                    <a:pt x="167" y="85"/>
                    <a:pt x="158" y="86"/>
                    <a:pt x="150" y="87"/>
                  </a:cubicBezTo>
                  <a:cubicBezTo>
                    <a:pt x="150" y="87"/>
                    <a:pt x="149" y="87"/>
                    <a:pt x="149" y="87"/>
                  </a:cubicBezTo>
                  <a:cubicBezTo>
                    <a:pt x="142" y="87"/>
                    <a:pt x="150" y="78"/>
                    <a:pt x="174" y="69"/>
                  </a:cubicBezTo>
                  <a:lnTo>
                    <a:pt x="190" y="62"/>
                  </a:lnTo>
                  <a:lnTo>
                    <a:pt x="173" y="65"/>
                  </a:lnTo>
                  <a:cubicBezTo>
                    <a:pt x="173" y="62"/>
                    <a:pt x="172" y="60"/>
                    <a:pt x="181" y="59"/>
                  </a:cubicBezTo>
                  <a:cubicBezTo>
                    <a:pt x="188" y="57"/>
                    <a:pt x="188" y="57"/>
                    <a:pt x="188" y="55"/>
                  </a:cubicBezTo>
                  <a:cubicBezTo>
                    <a:pt x="188" y="55"/>
                    <a:pt x="188" y="53"/>
                    <a:pt x="184" y="53"/>
                  </a:cubicBezTo>
                  <a:cubicBezTo>
                    <a:pt x="183" y="53"/>
                    <a:pt x="181" y="53"/>
                    <a:pt x="179" y="53"/>
                  </a:cubicBezTo>
                  <a:cubicBezTo>
                    <a:pt x="172" y="55"/>
                    <a:pt x="168" y="56"/>
                    <a:pt x="166" y="56"/>
                  </a:cubicBezTo>
                  <a:cubicBezTo>
                    <a:pt x="165" y="56"/>
                    <a:pt x="167" y="55"/>
                    <a:pt x="172" y="52"/>
                  </a:cubicBezTo>
                  <a:cubicBezTo>
                    <a:pt x="187" y="48"/>
                    <a:pt x="187" y="46"/>
                    <a:pt x="171" y="46"/>
                  </a:cubicBezTo>
                  <a:cubicBezTo>
                    <a:pt x="163" y="47"/>
                    <a:pt x="159" y="48"/>
                    <a:pt x="158" y="48"/>
                  </a:cubicBezTo>
                  <a:cubicBezTo>
                    <a:pt x="157" y="48"/>
                    <a:pt x="161" y="46"/>
                    <a:pt x="171" y="43"/>
                  </a:cubicBezTo>
                  <a:cubicBezTo>
                    <a:pt x="178" y="42"/>
                    <a:pt x="186" y="39"/>
                    <a:pt x="186" y="37"/>
                  </a:cubicBezTo>
                  <a:lnTo>
                    <a:pt x="186" y="37"/>
                  </a:lnTo>
                  <a:lnTo>
                    <a:pt x="177" y="38"/>
                  </a:lnTo>
                  <a:cubicBezTo>
                    <a:pt x="173" y="38"/>
                    <a:pt x="169" y="39"/>
                    <a:pt x="167" y="39"/>
                  </a:cubicBezTo>
                  <a:cubicBezTo>
                    <a:pt x="161" y="39"/>
                    <a:pt x="163" y="37"/>
                    <a:pt x="168" y="34"/>
                  </a:cubicBezTo>
                  <a:cubicBezTo>
                    <a:pt x="177" y="33"/>
                    <a:pt x="177" y="30"/>
                    <a:pt x="168" y="26"/>
                  </a:cubicBezTo>
                  <a:cubicBezTo>
                    <a:pt x="167" y="22"/>
                    <a:pt x="167" y="20"/>
                    <a:pt x="175" y="19"/>
                  </a:cubicBezTo>
                  <a:cubicBezTo>
                    <a:pt x="192" y="16"/>
                    <a:pt x="192" y="16"/>
                    <a:pt x="175" y="16"/>
                  </a:cubicBezTo>
                  <a:cubicBezTo>
                    <a:pt x="166" y="15"/>
                    <a:pt x="166" y="15"/>
                    <a:pt x="174" y="10"/>
                  </a:cubicBezTo>
                  <a:cubicBezTo>
                    <a:pt x="182" y="5"/>
                    <a:pt x="182" y="5"/>
                    <a:pt x="174" y="4"/>
                  </a:cubicBezTo>
                  <a:cubicBezTo>
                    <a:pt x="157" y="7"/>
                    <a:pt x="148" y="9"/>
                    <a:pt x="148" y="11"/>
                  </a:cubicBezTo>
                  <a:cubicBezTo>
                    <a:pt x="149" y="13"/>
                    <a:pt x="149" y="13"/>
                    <a:pt x="140" y="14"/>
                  </a:cubicBezTo>
                  <a:lnTo>
                    <a:pt x="140" y="10"/>
                  </a:lnTo>
                  <a:cubicBezTo>
                    <a:pt x="139" y="7"/>
                    <a:pt x="139" y="5"/>
                    <a:pt x="130" y="2"/>
                  </a:cubicBezTo>
                  <a:cubicBezTo>
                    <a:pt x="127" y="1"/>
                    <a:pt x="12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33"/>
            <p:cNvSpPr/>
            <p:nvPr/>
          </p:nvSpPr>
          <p:spPr>
            <a:xfrm>
              <a:off x="1998151" y="2568060"/>
              <a:ext cx="55840" cy="199885"/>
            </a:xfrm>
            <a:custGeom>
              <a:avLst/>
              <a:gdLst/>
              <a:ahLst/>
              <a:cxnLst/>
              <a:rect l="l" t="t" r="r" b="b"/>
              <a:pathLst>
                <a:path w="559" h="2001" extrusionOk="0">
                  <a:moveTo>
                    <a:pt x="139" y="40"/>
                  </a:moveTo>
                  <a:cubicBezTo>
                    <a:pt x="143" y="40"/>
                    <a:pt x="143" y="42"/>
                    <a:pt x="144" y="43"/>
                  </a:cubicBezTo>
                  <a:cubicBezTo>
                    <a:pt x="144" y="46"/>
                    <a:pt x="144" y="46"/>
                    <a:pt x="136" y="47"/>
                  </a:cubicBezTo>
                  <a:cubicBezTo>
                    <a:pt x="136" y="47"/>
                    <a:pt x="127" y="47"/>
                    <a:pt x="126" y="43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7" y="59"/>
                  </a:moveTo>
                  <a:cubicBezTo>
                    <a:pt x="12" y="59"/>
                    <a:pt x="6" y="59"/>
                    <a:pt x="1" y="60"/>
                  </a:cubicBezTo>
                  <a:lnTo>
                    <a:pt x="1" y="62"/>
                  </a:lnTo>
                  <a:cubicBezTo>
                    <a:pt x="1" y="63"/>
                    <a:pt x="2" y="64"/>
                    <a:pt x="5" y="64"/>
                  </a:cubicBezTo>
                  <a:cubicBezTo>
                    <a:pt x="8" y="64"/>
                    <a:pt x="13" y="63"/>
                    <a:pt x="17" y="62"/>
                  </a:cubicBezTo>
                  <a:lnTo>
                    <a:pt x="17" y="59"/>
                  </a:lnTo>
                  <a:close/>
                  <a:moveTo>
                    <a:pt x="191" y="66"/>
                  </a:moveTo>
                  <a:lnTo>
                    <a:pt x="182" y="70"/>
                  </a:lnTo>
                  <a:lnTo>
                    <a:pt x="183" y="73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6" y="66"/>
                  </a:moveTo>
                  <a:cubicBezTo>
                    <a:pt x="148" y="66"/>
                    <a:pt x="148" y="67"/>
                    <a:pt x="149" y="69"/>
                  </a:cubicBezTo>
                  <a:cubicBezTo>
                    <a:pt x="149" y="71"/>
                    <a:pt x="149" y="74"/>
                    <a:pt x="141" y="75"/>
                  </a:cubicBezTo>
                  <a:lnTo>
                    <a:pt x="140" y="73"/>
                  </a:lnTo>
                  <a:cubicBezTo>
                    <a:pt x="144" y="72"/>
                    <a:pt x="144" y="72"/>
                    <a:pt x="143" y="72"/>
                  </a:cubicBezTo>
                  <a:cubicBezTo>
                    <a:pt x="141" y="72"/>
                    <a:pt x="136" y="72"/>
                    <a:pt x="132" y="75"/>
                  </a:cubicBezTo>
                  <a:lnTo>
                    <a:pt x="115" y="78"/>
                  </a:lnTo>
                  <a:cubicBezTo>
                    <a:pt x="115" y="76"/>
                    <a:pt x="123" y="71"/>
                    <a:pt x="131" y="70"/>
                  </a:cubicBezTo>
                  <a:cubicBezTo>
                    <a:pt x="140" y="67"/>
                    <a:pt x="144" y="66"/>
                    <a:pt x="146" y="66"/>
                  </a:cubicBezTo>
                  <a:close/>
                  <a:moveTo>
                    <a:pt x="133" y="206"/>
                  </a:moveTo>
                  <a:cubicBezTo>
                    <a:pt x="140" y="206"/>
                    <a:pt x="145" y="209"/>
                    <a:pt x="145" y="211"/>
                  </a:cubicBezTo>
                  <a:cubicBezTo>
                    <a:pt x="145" y="212"/>
                    <a:pt x="142" y="213"/>
                    <a:pt x="138" y="213"/>
                  </a:cubicBezTo>
                  <a:cubicBezTo>
                    <a:pt x="135" y="213"/>
                    <a:pt x="132" y="213"/>
                    <a:pt x="128" y="212"/>
                  </a:cubicBezTo>
                  <a:lnTo>
                    <a:pt x="127" y="207"/>
                  </a:lnTo>
                  <a:cubicBezTo>
                    <a:pt x="129" y="207"/>
                    <a:pt x="131" y="206"/>
                    <a:pt x="133" y="206"/>
                  </a:cubicBezTo>
                  <a:close/>
                  <a:moveTo>
                    <a:pt x="129" y="222"/>
                  </a:moveTo>
                  <a:cubicBezTo>
                    <a:pt x="127" y="222"/>
                    <a:pt x="124" y="222"/>
                    <a:pt x="122" y="223"/>
                  </a:cubicBezTo>
                  <a:cubicBezTo>
                    <a:pt x="113" y="224"/>
                    <a:pt x="113" y="226"/>
                    <a:pt x="114" y="231"/>
                  </a:cubicBezTo>
                  <a:cubicBezTo>
                    <a:pt x="115" y="234"/>
                    <a:pt x="123" y="234"/>
                    <a:pt x="123" y="234"/>
                  </a:cubicBezTo>
                  <a:cubicBezTo>
                    <a:pt x="132" y="233"/>
                    <a:pt x="131" y="231"/>
                    <a:pt x="131" y="228"/>
                  </a:cubicBezTo>
                  <a:cubicBezTo>
                    <a:pt x="136" y="224"/>
                    <a:pt x="133" y="222"/>
                    <a:pt x="129" y="222"/>
                  </a:cubicBezTo>
                  <a:close/>
                  <a:moveTo>
                    <a:pt x="200" y="312"/>
                  </a:moveTo>
                  <a:cubicBezTo>
                    <a:pt x="205" y="312"/>
                    <a:pt x="205" y="314"/>
                    <a:pt x="206" y="316"/>
                  </a:cubicBezTo>
                  <a:lnTo>
                    <a:pt x="197" y="318"/>
                  </a:lnTo>
                  <a:lnTo>
                    <a:pt x="188" y="317"/>
                  </a:lnTo>
                  <a:lnTo>
                    <a:pt x="197" y="313"/>
                  </a:lnTo>
                  <a:cubicBezTo>
                    <a:pt x="198" y="312"/>
                    <a:pt x="199" y="312"/>
                    <a:pt x="200" y="312"/>
                  </a:cubicBezTo>
                  <a:close/>
                  <a:moveTo>
                    <a:pt x="155" y="328"/>
                  </a:moveTo>
                  <a:lnTo>
                    <a:pt x="173" y="329"/>
                  </a:lnTo>
                  <a:cubicBezTo>
                    <a:pt x="199" y="329"/>
                    <a:pt x="199" y="329"/>
                    <a:pt x="182" y="333"/>
                  </a:cubicBezTo>
                  <a:cubicBezTo>
                    <a:pt x="178" y="334"/>
                    <a:pt x="174" y="334"/>
                    <a:pt x="170" y="334"/>
                  </a:cubicBezTo>
                  <a:cubicBezTo>
                    <a:pt x="165" y="334"/>
                    <a:pt x="161" y="334"/>
                    <a:pt x="156" y="333"/>
                  </a:cubicBezTo>
                  <a:lnTo>
                    <a:pt x="155" y="328"/>
                  </a:lnTo>
                  <a:close/>
                  <a:moveTo>
                    <a:pt x="224" y="377"/>
                  </a:moveTo>
                  <a:cubicBezTo>
                    <a:pt x="233" y="379"/>
                    <a:pt x="233" y="379"/>
                    <a:pt x="216" y="380"/>
                  </a:cubicBezTo>
                  <a:lnTo>
                    <a:pt x="198" y="379"/>
                  </a:lnTo>
                  <a:cubicBezTo>
                    <a:pt x="198" y="377"/>
                    <a:pt x="207" y="377"/>
                    <a:pt x="224" y="377"/>
                  </a:cubicBezTo>
                  <a:close/>
                  <a:moveTo>
                    <a:pt x="193" y="401"/>
                  </a:moveTo>
                  <a:lnTo>
                    <a:pt x="193" y="403"/>
                  </a:lnTo>
                  <a:cubicBezTo>
                    <a:pt x="189" y="405"/>
                    <a:pt x="183" y="406"/>
                    <a:pt x="180" y="406"/>
                  </a:cubicBezTo>
                  <a:cubicBezTo>
                    <a:pt x="178" y="406"/>
                    <a:pt x="177" y="405"/>
                    <a:pt x="177" y="405"/>
                  </a:cubicBezTo>
                  <a:lnTo>
                    <a:pt x="177" y="402"/>
                  </a:lnTo>
                  <a:cubicBezTo>
                    <a:pt x="182" y="401"/>
                    <a:pt x="188" y="401"/>
                    <a:pt x="193" y="401"/>
                  </a:cubicBezTo>
                  <a:close/>
                  <a:moveTo>
                    <a:pt x="265" y="419"/>
                  </a:moveTo>
                  <a:lnTo>
                    <a:pt x="265" y="419"/>
                  </a:lnTo>
                  <a:cubicBezTo>
                    <a:pt x="257" y="421"/>
                    <a:pt x="248" y="423"/>
                    <a:pt x="248" y="423"/>
                  </a:cubicBezTo>
                  <a:cubicBezTo>
                    <a:pt x="246" y="423"/>
                    <a:pt x="245" y="423"/>
                    <a:pt x="245" y="423"/>
                  </a:cubicBezTo>
                  <a:cubicBezTo>
                    <a:pt x="245" y="423"/>
                    <a:pt x="251" y="422"/>
                    <a:pt x="257" y="421"/>
                  </a:cubicBezTo>
                  <a:lnTo>
                    <a:pt x="265" y="419"/>
                  </a:lnTo>
                  <a:close/>
                  <a:moveTo>
                    <a:pt x="169" y="452"/>
                  </a:moveTo>
                  <a:cubicBezTo>
                    <a:pt x="171" y="452"/>
                    <a:pt x="176" y="453"/>
                    <a:pt x="177" y="455"/>
                  </a:cubicBezTo>
                  <a:lnTo>
                    <a:pt x="168" y="457"/>
                  </a:lnTo>
                  <a:cubicBezTo>
                    <a:pt x="168" y="455"/>
                    <a:pt x="159" y="454"/>
                    <a:pt x="168" y="453"/>
                  </a:cubicBezTo>
                  <a:cubicBezTo>
                    <a:pt x="167" y="452"/>
                    <a:pt x="168" y="452"/>
                    <a:pt x="169" y="452"/>
                  </a:cubicBezTo>
                  <a:close/>
                  <a:moveTo>
                    <a:pt x="225" y="462"/>
                  </a:moveTo>
                  <a:cubicBezTo>
                    <a:pt x="228" y="462"/>
                    <a:pt x="229" y="462"/>
                    <a:pt x="229" y="463"/>
                  </a:cubicBezTo>
                  <a:cubicBezTo>
                    <a:pt x="238" y="463"/>
                    <a:pt x="230" y="467"/>
                    <a:pt x="213" y="469"/>
                  </a:cubicBezTo>
                  <a:cubicBezTo>
                    <a:pt x="213" y="466"/>
                    <a:pt x="213" y="466"/>
                    <a:pt x="213" y="463"/>
                  </a:cubicBezTo>
                  <a:cubicBezTo>
                    <a:pt x="217" y="462"/>
                    <a:pt x="222" y="462"/>
                    <a:pt x="225" y="462"/>
                  </a:cubicBezTo>
                  <a:close/>
                  <a:moveTo>
                    <a:pt x="233" y="482"/>
                  </a:moveTo>
                  <a:lnTo>
                    <a:pt x="233" y="484"/>
                  </a:lnTo>
                  <a:cubicBezTo>
                    <a:pt x="233" y="486"/>
                    <a:pt x="233" y="486"/>
                    <a:pt x="225" y="488"/>
                  </a:cubicBezTo>
                  <a:lnTo>
                    <a:pt x="225" y="485"/>
                  </a:lnTo>
                  <a:lnTo>
                    <a:pt x="233" y="482"/>
                  </a:lnTo>
                  <a:close/>
                  <a:moveTo>
                    <a:pt x="262" y="503"/>
                  </a:moveTo>
                  <a:cubicBezTo>
                    <a:pt x="256" y="504"/>
                    <a:pt x="251" y="506"/>
                    <a:pt x="245" y="508"/>
                  </a:cubicBezTo>
                  <a:cubicBezTo>
                    <a:pt x="246" y="509"/>
                    <a:pt x="247" y="510"/>
                    <a:pt x="249" y="510"/>
                  </a:cubicBezTo>
                  <a:cubicBezTo>
                    <a:pt x="251" y="510"/>
                    <a:pt x="254" y="509"/>
                    <a:pt x="254" y="509"/>
                  </a:cubicBezTo>
                  <a:cubicBezTo>
                    <a:pt x="254" y="509"/>
                    <a:pt x="263" y="508"/>
                    <a:pt x="262" y="506"/>
                  </a:cubicBezTo>
                  <a:lnTo>
                    <a:pt x="262" y="503"/>
                  </a:lnTo>
                  <a:close/>
                  <a:moveTo>
                    <a:pt x="210" y="528"/>
                  </a:moveTo>
                  <a:cubicBezTo>
                    <a:pt x="214" y="528"/>
                    <a:pt x="214" y="529"/>
                    <a:pt x="214" y="529"/>
                  </a:cubicBezTo>
                  <a:cubicBezTo>
                    <a:pt x="215" y="531"/>
                    <a:pt x="215" y="534"/>
                    <a:pt x="207" y="535"/>
                  </a:cubicBezTo>
                  <a:cubicBezTo>
                    <a:pt x="207" y="535"/>
                    <a:pt x="203" y="536"/>
                    <a:pt x="200" y="536"/>
                  </a:cubicBezTo>
                  <a:cubicBezTo>
                    <a:pt x="199" y="536"/>
                    <a:pt x="198" y="535"/>
                    <a:pt x="198" y="535"/>
                  </a:cubicBezTo>
                  <a:cubicBezTo>
                    <a:pt x="198" y="532"/>
                    <a:pt x="206" y="528"/>
                    <a:pt x="206" y="528"/>
                  </a:cubicBezTo>
                  <a:cubicBezTo>
                    <a:pt x="207" y="528"/>
                    <a:pt x="209" y="528"/>
                    <a:pt x="210" y="528"/>
                  </a:cubicBezTo>
                  <a:close/>
                  <a:moveTo>
                    <a:pt x="326" y="533"/>
                  </a:moveTo>
                  <a:cubicBezTo>
                    <a:pt x="325" y="533"/>
                    <a:pt x="323" y="534"/>
                    <a:pt x="319" y="536"/>
                  </a:cubicBezTo>
                  <a:cubicBezTo>
                    <a:pt x="319" y="538"/>
                    <a:pt x="319" y="540"/>
                    <a:pt x="319" y="540"/>
                  </a:cubicBezTo>
                  <a:cubicBezTo>
                    <a:pt x="328" y="539"/>
                    <a:pt x="328" y="539"/>
                    <a:pt x="328" y="537"/>
                  </a:cubicBezTo>
                  <a:cubicBezTo>
                    <a:pt x="327" y="535"/>
                    <a:pt x="327" y="533"/>
                    <a:pt x="326" y="533"/>
                  </a:cubicBezTo>
                  <a:close/>
                  <a:moveTo>
                    <a:pt x="219" y="570"/>
                  </a:moveTo>
                  <a:cubicBezTo>
                    <a:pt x="221" y="570"/>
                    <a:pt x="221" y="571"/>
                    <a:pt x="222" y="574"/>
                  </a:cubicBezTo>
                  <a:cubicBezTo>
                    <a:pt x="222" y="576"/>
                    <a:pt x="214" y="577"/>
                    <a:pt x="214" y="577"/>
                  </a:cubicBezTo>
                  <a:cubicBezTo>
                    <a:pt x="212" y="578"/>
                    <a:pt x="211" y="578"/>
                    <a:pt x="210" y="578"/>
                  </a:cubicBezTo>
                  <a:cubicBezTo>
                    <a:pt x="208" y="578"/>
                    <a:pt x="213" y="575"/>
                    <a:pt x="213" y="573"/>
                  </a:cubicBezTo>
                  <a:cubicBezTo>
                    <a:pt x="216" y="571"/>
                    <a:pt x="218" y="570"/>
                    <a:pt x="219" y="570"/>
                  </a:cubicBezTo>
                  <a:close/>
                  <a:moveTo>
                    <a:pt x="52" y="591"/>
                  </a:moveTo>
                  <a:cubicBezTo>
                    <a:pt x="47" y="591"/>
                    <a:pt x="40" y="591"/>
                    <a:pt x="34" y="592"/>
                  </a:cubicBezTo>
                  <a:cubicBezTo>
                    <a:pt x="26" y="593"/>
                    <a:pt x="26" y="595"/>
                    <a:pt x="44" y="595"/>
                  </a:cubicBezTo>
                  <a:cubicBezTo>
                    <a:pt x="52" y="593"/>
                    <a:pt x="52" y="593"/>
                    <a:pt x="52" y="591"/>
                  </a:cubicBezTo>
                  <a:close/>
                  <a:moveTo>
                    <a:pt x="294" y="599"/>
                  </a:moveTo>
                  <a:cubicBezTo>
                    <a:pt x="294" y="599"/>
                    <a:pt x="294" y="600"/>
                    <a:pt x="294" y="600"/>
                  </a:cubicBezTo>
                  <a:cubicBezTo>
                    <a:pt x="294" y="600"/>
                    <a:pt x="294" y="599"/>
                    <a:pt x="294" y="599"/>
                  </a:cubicBezTo>
                  <a:cubicBezTo>
                    <a:pt x="294" y="599"/>
                    <a:pt x="294" y="599"/>
                    <a:pt x="294" y="599"/>
                  </a:cubicBezTo>
                  <a:close/>
                  <a:moveTo>
                    <a:pt x="249" y="608"/>
                  </a:moveTo>
                  <a:cubicBezTo>
                    <a:pt x="252" y="608"/>
                    <a:pt x="249" y="610"/>
                    <a:pt x="237" y="614"/>
                  </a:cubicBezTo>
                  <a:cubicBezTo>
                    <a:pt x="233" y="615"/>
                    <a:pt x="231" y="616"/>
                    <a:pt x="230" y="616"/>
                  </a:cubicBezTo>
                  <a:cubicBezTo>
                    <a:pt x="228" y="616"/>
                    <a:pt x="228" y="615"/>
                    <a:pt x="228" y="613"/>
                  </a:cubicBezTo>
                  <a:cubicBezTo>
                    <a:pt x="233" y="611"/>
                    <a:pt x="238" y="610"/>
                    <a:pt x="244" y="609"/>
                  </a:cubicBezTo>
                  <a:cubicBezTo>
                    <a:pt x="246" y="608"/>
                    <a:pt x="248" y="608"/>
                    <a:pt x="249" y="608"/>
                  </a:cubicBezTo>
                  <a:close/>
                  <a:moveTo>
                    <a:pt x="247" y="627"/>
                  </a:moveTo>
                  <a:lnTo>
                    <a:pt x="247" y="630"/>
                  </a:lnTo>
                  <a:cubicBezTo>
                    <a:pt x="243" y="631"/>
                    <a:pt x="238" y="631"/>
                    <a:pt x="235" y="631"/>
                  </a:cubicBezTo>
                  <a:cubicBezTo>
                    <a:pt x="232" y="631"/>
                    <a:pt x="230" y="631"/>
                    <a:pt x="230" y="630"/>
                  </a:cubicBezTo>
                  <a:lnTo>
                    <a:pt x="238" y="627"/>
                  </a:lnTo>
                  <a:close/>
                  <a:moveTo>
                    <a:pt x="247" y="783"/>
                  </a:moveTo>
                  <a:lnTo>
                    <a:pt x="255" y="784"/>
                  </a:lnTo>
                  <a:lnTo>
                    <a:pt x="256" y="786"/>
                  </a:lnTo>
                  <a:cubicBezTo>
                    <a:pt x="251" y="787"/>
                    <a:pt x="246" y="788"/>
                    <a:pt x="242" y="788"/>
                  </a:cubicBezTo>
                  <a:cubicBezTo>
                    <a:pt x="240" y="788"/>
                    <a:pt x="239" y="788"/>
                    <a:pt x="238" y="787"/>
                  </a:cubicBezTo>
                  <a:lnTo>
                    <a:pt x="247" y="783"/>
                  </a:lnTo>
                  <a:close/>
                  <a:moveTo>
                    <a:pt x="273" y="839"/>
                  </a:moveTo>
                  <a:cubicBezTo>
                    <a:pt x="273" y="841"/>
                    <a:pt x="273" y="841"/>
                    <a:pt x="265" y="843"/>
                  </a:cubicBezTo>
                  <a:cubicBezTo>
                    <a:pt x="262" y="844"/>
                    <a:pt x="260" y="844"/>
                    <a:pt x="257" y="844"/>
                  </a:cubicBezTo>
                  <a:cubicBezTo>
                    <a:pt x="254" y="844"/>
                    <a:pt x="251" y="844"/>
                    <a:pt x="248" y="843"/>
                  </a:cubicBezTo>
                  <a:cubicBezTo>
                    <a:pt x="247" y="841"/>
                    <a:pt x="265" y="841"/>
                    <a:pt x="273" y="839"/>
                  </a:cubicBezTo>
                  <a:close/>
                  <a:moveTo>
                    <a:pt x="338" y="868"/>
                  </a:moveTo>
                  <a:lnTo>
                    <a:pt x="338" y="870"/>
                  </a:lnTo>
                  <a:cubicBezTo>
                    <a:pt x="333" y="872"/>
                    <a:pt x="328" y="872"/>
                    <a:pt x="325" y="872"/>
                  </a:cubicBezTo>
                  <a:cubicBezTo>
                    <a:pt x="323" y="872"/>
                    <a:pt x="322" y="872"/>
                    <a:pt x="321" y="871"/>
                  </a:cubicBezTo>
                  <a:lnTo>
                    <a:pt x="321" y="869"/>
                  </a:lnTo>
                  <a:cubicBezTo>
                    <a:pt x="327" y="868"/>
                    <a:pt x="333" y="868"/>
                    <a:pt x="338" y="868"/>
                  </a:cubicBezTo>
                  <a:close/>
                  <a:moveTo>
                    <a:pt x="284" y="907"/>
                  </a:moveTo>
                  <a:lnTo>
                    <a:pt x="293" y="908"/>
                  </a:lnTo>
                  <a:lnTo>
                    <a:pt x="293" y="911"/>
                  </a:lnTo>
                  <a:cubicBezTo>
                    <a:pt x="288" y="911"/>
                    <a:pt x="282" y="913"/>
                    <a:pt x="279" y="913"/>
                  </a:cubicBezTo>
                  <a:cubicBezTo>
                    <a:pt x="277" y="913"/>
                    <a:pt x="276" y="912"/>
                    <a:pt x="276" y="912"/>
                  </a:cubicBezTo>
                  <a:lnTo>
                    <a:pt x="284" y="907"/>
                  </a:lnTo>
                  <a:close/>
                  <a:moveTo>
                    <a:pt x="315" y="1072"/>
                  </a:moveTo>
                  <a:cubicBezTo>
                    <a:pt x="318" y="1072"/>
                    <a:pt x="320" y="1072"/>
                    <a:pt x="320" y="1073"/>
                  </a:cubicBezTo>
                  <a:cubicBezTo>
                    <a:pt x="320" y="1079"/>
                    <a:pt x="320" y="1079"/>
                    <a:pt x="312" y="1080"/>
                  </a:cubicBezTo>
                  <a:cubicBezTo>
                    <a:pt x="311" y="1080"/>
                    <a:pt x="311" y="1080"/>
                    <a:pt x="310" y="1080"/>
                  </a:cubicBezTo>
                  <a:cubicBezTo>
                    <a:pt x="303" y="1080"/>
                    <a:pt x="303" y="1076"/>
                    <a:pt x="302" y="1074"/>
                  </a:cubicBezTo>
                  <a:cubicBezTo>
                    <a:pt x="307" y="1072"/>
                    <a:pt x="312" y="1072"/>
                    <a:pt x="315" y="1072"/>
                  </a:cubicBezTo>
                  <a:close/>
                  <a:moveTo>
                    <a:pt x="344" y="1169"/>
                  </a:moveTo>
                  <a:lnTo>
                    <a:pt x="345" y="1171"/>
                  </a:lnTo>
                  <a:cubicBezTo>
                    <a:pt x="339" y="1172"/>
                    <a:pt x="334" y="1173"/>
                    <a:pt x="331" y="1173"/>
                  </a:cubicBezTo>
                  <a:cubicBezTo>
                    <a:pt x="329" y="1173"/>
                    <a:pt x="327" y="1173"/>
                    <a:pt x="327" y="1172"/>
                  </a:cubicBezTo>
                  <a:lnTo>
                    <a:pt x="327" y="1170"/>
                  </a:lnTo>
                  <a:cubicBezTo>
                    <a:pt x="333" y="1169"/>
                    <a:pt x="338" y="1169"/>
                    <a:pt x="344" y="1169"/>
                  </a:cubicBezTo>
                  <a:close/>
                  <a:moveTo>
                    <a:pt x="413" y="1251"/>
                  </a:moveTo>
                  <a:cubicBezTo>
                    <a:pt x="412" y="1251"/>
                    <a:pt x="410" y="1251"/>
                    <a:pt x="407" y="1252"/>
                  </a:cubicBezTo>
                  <a:lnTo>
                    <a:pt x="407" y="1252"/>
                  </a:lnTo>
                  <a:cubicBezTo>
                    <a:pt x="408" y="1252"/>
                    <a:pt x="408" y="1252"/>
                    <a:pt x="409" y="1252"/>
                  </a:cubicBezTo>
                  <a:cubicBezTo>
                    <a:pt x="412" y="1251"/>
                    <a:pt x="413" y="1251"/>
                    <a:pt x="413" y="1251"/>
                  </a:cubicBezTo>
                  <a:close/>
                  <a:moveTo>
                    <a:pt x="422" y="1357"/>
                  </a:moveTo>
                  <a:cubicBezTo>
                    <a:pt x="426" y="1357"/>
                    <a:pt x="427" y="1358"/>
                    <a:pt x="427" y="1358"/>
                  </a:cubicBezTo>
                  <a:cubicBezTo>
                    <a:pt x="427" y="1360"/>
                    <a:pt x="427" y="1360"/>
                    <a:pt x="419" y="1361"/>
                  </a:cubicBezTo>
                  <a:cubicBezTo>
                    <a:pt x="419" y="1361"/>
                    <a:pt x="416" y="1362"/>
                    <a:pt x="414" y="1362"/>
                  </a:cubicBezTo>
                  <a:cubicBezTo>
                    <a:pt x="412" y="1362"/>
                    <a:pt x="410" y="1362"/>
                    <a:pt x="410" y="1360"/>
                  </a:cubicBezTo>
                  <a:lnTo>
                    <a:pt x="418" y="1357"/>
                  </a:lnTo>
                  <a:cubicBezTo>
                    <a:pt x="419" y="1357"/>
                    <a:pt x="421" y="1357"/>
                    <a:pt x="422" y="1357"/>
                  </a:cubicBezTo>
                  <a:close/>
                  <a:moveTo>
                    <a:pt x="439" y="1384"/>
                  </a:moveTo>
                  <a:lnTo>
                    <a:pt x="440" y="1387"/>
                  </a:lnTo>
                  <a:cubicBezTo>
                    <a:pt x="435" y="1388"/>
                    <a:pt x="430" y="1389"/>
                    <a:pt x="427" y="1389"/>
                  </a:cubicBezTo>
                  <a:cubicBezTo>
                    <a:pt x="424" y="1389"/>
                    <a:pt x="423" y="1388"/>
                    <a:pt x="422" y="1387"/>
                  </a:cubicBezTo>
                  <a:lnTo>
                    <a:pt x="431" y="1384"/>
                  </a:lnTo>
                  <a:close/>
                  <a:moveTo>
                    <a:pt x="378" y="1411"/>
                  </a:moveTo>
                  <a:cubicBezTo>
                    <a:pt x="379" y="1411"/>
                    <a:pt x="381" y="1412"/>
                    <a:pt x="383" y="1412"/>
                  </a:cubicBezTo>
                  <a:cubicBezTo>
                    <a:pt x="392" y="1413"/>
                    <a:pt x="393" y="1415"/>
                    <a:pt x="384" y="1416"/>
                  </a:cubicBezTo>
                  <a:cubicBezTo>
                    <a:pt x="380" y="1418"/>
                    <a:pt x="378" y="1418"/>
                    <a:pt x="377" y="1418"/>
                  </a:cubicBezTo>
                  <a:cubicBezTo>
                    <a:pt x="376" y="1418"/>
                    <a:pt x="376" y="1418"/>
                    <a:pt x="375" y="1416"/>
                  </a:cubicBezTo>
                  <a:cubicBezTo>
                    <a:pt x="375" y="1413"/>
                    <a:pt x="375" y="1411"/>
                    <a:pt x="378" y="1411"/>
                  </a:cubicBezTo>
                  <a:close/>
                  <a:moveTo>
                    <a:pt x="386" y="1429"/>
                  </a:moveTo>
                  <a:lnTo>
                    <a:pt x="386" y="1431"/>
                  </a:lnTo>
                  <a:cubicBezTo>
                    <a:pt x="388" y="1433"/>
                    <a:pt x="388" y="1433"/>
                    <a:pt x="379" y="1434"/>
                  </a:cubicBezTo>
                  <a:lnTo>
                    <a:pt x="379" y="1432"/>
                  </a:lnTo>
                  <a:lnTo>
                    <a:pt x="386" y="1429"/>
                  </a:lnTo>
                  <a:close/>
                  <a:moveTo>
                    <a:pt x="373" y="1450"/>
                  </a:moveTo>
                  <a:cubicBezTo>
                    <a:pt x="373" y="1451"/>
                    <a:pt x="374" y="1451"/>
                    <a:pt x="375" y="1451"/>
                  </a:cubicBezTo>
                  <a:cubicBezTo>
                    <a:pt x="377" y="1451"/>
                    <a:pt x="377" y="1451"/>
                    <a:pt x="373" y="1450"/>
                  </a:cubicBezTo>
                  <a:close/>
                  <a:moveTo>
                    <a:pt x="390" y="1452"/>
                  </a:moveTo>
                  <a:lnTo>
                    <a:pt x="391" y="1455"/>
                  </a:lnTo>
                  <a:cubicBezTo>
                    <a:pt x="391" y="1457"/>
                    <a:pt x="391" y="1457"/>
                    <a:pt x="383" y="1458"/>
                  </a:cubicBezTo>
                  <a:lnTo>
                    <a:pt x="382" y="1456"/>
                  </a:lnTo>
                  <a:lnTo>
                    <a:pt x="390" y="1452"/>
                  </a:lnTo>
                  <a:close/>
                  <a:moveTo>
                    <a:pt x="411" y="1473"/>
                  </a:moveTo>
                  <a:lnTo>
                    <a:pt x="411" y="1475"/>
                  </a:lnTo>
                  <a:cubicBezTo>
                    <a:pt x="411" y="1477"/>
                    <a:pt x="403" y="1479"/>
                    <a:pt x="403" y="1479"/>
                  </a:cubicBezTo>
                  <a:cubicBezTo>
                    <a:pt x="403" y="1479"/>
                    <a:pt x="401" y="1480"/>
                    <a:pt x="399" y="1480"/>
                  </a:cubicBezTo>
                  <a:cubicBezTo>
                    <a:pt x="397" y="1480"/>
                    <a:pt x="394" y="1479"/>
                    <a:pt x="394" y="1478"/>
                  </a:cubicBezTo>
                  <a:cubicBezTo>
                    <a:pt x="400" y="1476"/>
                    <a:pt x="405" y="1474"/>
                    <a:pt x="411" y="1473"/>
                  </a:cubicBezTo>
                  <a:close/>
                  <a:moveTo>
                    <a:pt x="418" y="1569"/>
                  </a:moveTo>
                  <a:cubicBezTo>
                    <a:pt x="427" y="1569"/>
                    <a:pt x="436" y="1570"/>
                    <a:pt x="427" y="1572"/>
                  </a:cubicBezTo>
                  <a:cubicBezTo>
                    <a:pt x="423" y="1572"/>
                    <a:pt x="419" y="1573"/>
                    <a:pt x="416" y="1573"/>
                  </a:cubicBezTo>
                  <a:cubicBezTo>
                    <a:pt x="414" y="1573"/>
                    <a:pt x="412" y="1573"/>
                    <a:pt x="410" y="1572"/>
                  </a:cubicBezTo>
                  <a:cubicBezTo>
                    <a:pt x="410" y="1572"/>
                    <a:pt x="401" y="1572"/>
                    <a:pt x="409" y="1570"/>
                  </a:cubicBezTo>
                  <a:lnTo>
                    <a:pt x="418" y="1569"/>
                  </a:lnTo>
                  <a:close/>
                  <a:moveTo>
                    <a:pt x="464" y="1642"/>
                  </a:moveTo>
                  <a:cubicBezTo>
                    <a:pt x="467" y="1642"/>
                    <a:pt x="470" y="1642"/>
                    <a:pt x="473" y="1643"/>
                  </a:cubicBezTo>
                  <a:cubicBezTo>
                    <a:pt x="474" y="1645"/>
                    <a:pt x="474" y="1645"/>
                    <a:pt x="465" y="1648"/>
                  </a:cubicBezTo>
                  <a:cubicBezTo>
                    <a:pt x="462" y="1648"/>
                    <a:pt x="459" y="1648"/>
                    <a:pt x="456" y="1648"/>
                  </a:cubicBezTo>
                  <a:cubicBezTo>
                    <a:pt x="452" y="1648"/>
                    <a:pt x="448" y="1647"/>
                    <a:pt x="447" y="1645"/>
                  </a:cubicBezTo>
                  <a:cubicBezTo>
                    <a:pt x="447" y="1644"/>
                    <a:pt x="455" y="1642"/>
                    <a:pt x="464" y="1642"/>
                  </a:cubicBezTo>
                  <a:close/>
                  <a:moveTo>
                    <a:pt x="531" y="1972"/>
                  </a:moveTo>
                  <a:cubicBezTo>
                    <a:pt x="533" y="1972"/>
                    <a:pt x="535" y="1972"/>
                    <a:pt x="536" y="1973"/>
                  </a:cubicBezTo>
                  <a:cubicBezTo>
                    <a:pt x="548" y="1974"/>
                    <a:pt x="542" y="1976"/>
                    <a:pt x="530" y="1976"/>
                  </a:cubicBezTo>
                  <a:cubicBezTo>
                    <a:pt x="527" y="1976"/>
                    <a:pt x="523" y="1976"/>
                    <a:pt x="519" y="1975"/>
                  </a:cubicBezTo>
                  <a:cubicBezTo>
                    <a:pt x="512" y="1975"/>
                    <a:pt x="508" y="1976"/>
                    <a:pt x="506" y="1976"/>
                  </a:cubicBezTo>
                  <a:cubicBezTo>
                    <a:pt x="503" y="1976"/>
                    <a:pt x="507" y="1975"/>
                    <a:pt x="518" y="1973"/>
                  </a:cubicBezTo>
                  <a:cubicBezTo>
                    <a:pt x="523" y="1972"/>
                    <a:pt x="528" y="1972"/>
                    <a:pt x="531" y="1972"/>
                  </a:cubicBezTo>
                  <a:close/>
                  <a:moveTo>
                    <a:pt x="119" y="0"/>
                  </a:moveTo>
                  <a:cubicBezTo>
                    <a:pt x="112" y="0"/>
                    <a:pt x="105" y="3"/>
                    <a:pt x="112" y="5"/>
                  </a:cubicBezTo>
                  <a:lnTo>
                    <a:pt x="104" y="10"/>
                  </a:lnTo>
                  <a:cubicBezTo>
                    <a:pt x="86" y="13"/>
                    <a:pt x="81" y="16"/>
                    <a:pt x="89" y="16"/>
                  </a:cubicBezTo>
                  <a:cubicBezTo>
                    <a:pt x="92" y="16"/>
                    <a:pt x="97" y="16"/>
                    <a:pt x="105" y="14"/>
                  </a:cubicBezTo>
                  <a:cubicBezTo>
                    <a:pt x="117" y="12"/>
                    <a:pt x="123" y="11"/>
                    <a:pt x="124" y="11"/>
                  </a:cubicBezTo>
                  <a:cubicBezTo>
                    <a:pt x="126" y="11"/>
                    <a:pt x="122" y="12"/>
                    <a:pt x="114" y="14"/>
                  </a:cubicBezTo>
                  <a:cubicBezTo>
                    <a:pt x="97" y="18"/>
                    <a:pt x="97" y="20"/>
                    <a:pt x="97" y="22"/>
                  </a:cubicBezTo>
                  <a:cubicBezTo>
                    <a:pt x="98" y="25"/>
                    <a:pt x="98" y="25"/>
                    <a:pt x="89" y="27"/>
                  </a:cubicBezTo>
                  <a:cubicBezTo>
                    <a:pt x="81" y="28"/>
                    <a:pt x="73" y="32"/>
                    <a:pt x="73" y="34"/>
                  </a:cubicBezTo>
                  <a:cubicBezTo>
                    <a:pt x="73" y="36"/>
                    <a:pt x="73" y="36"/>
                    <a:pt x="75" y="36"/>
                  </a:cubicBezTo>
                  <a:cubicBezTo>
                    <a:pt x="77" y="36"/>
                    <a:pt x="79" y="36"/>
                    <a:pt x="82" y="36"/>
                  </a:cubicBezTo>
                  <a:cubicBezTo>
                    <a:pt x="85" y="34"/>
                    <a:pt x="86" y="34"/>
                    <a:pt x="87" y="34"/>
                  </a:cubicBezTo>
                  <a:cubicBezTo>
                    <a:pt x="89" y="34"/>
                    <a:pt x="87" y="37"/>
                    <a:pt x="75" y="41"/>
                  </a:cubicBezTo>
                  <a:cubicBezTo>
                    <a:pt x="70" y="44"/>
                    <a:pt x="68" y="45"/>
                    <a:pt x="70" y="45"/>
                  </a:cubicBezTo>
                  <a:cubicBezTo>
                    <a:pt x="72" y="45"/>
                    <a:pt x="76" y="44"/>
                    <a:pt x="84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99" y="41"/>
                    <a:pt x="97" y="45"/>
                    <a:pt x="85" y="49"/>
                  </a:cubicBezTo>
                  <a:lnTo>
                    <a:pt x="86" y="55"/>
                  </a:lnTo>
                  <a:cubicBezTo>
                    <a:pt x="86" y="55"/>
                    <a:pt x="87" y="56"/>
                    <a:pt x="88" y="56"/>
                  </a:cubicBezTo>
                  <a:cubicBezTo>
                    <a:pt x="91" y="56"/>
                    <a:pt x="96" y="54"/>
                    <a:pt x="103" y="53"/>
                  </a:cubicBezTo>
                  <a:cubicBezTo>
                    <a:pt x="110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2" y="55"/>
                  </a:cubicBezTo>
                  <a:cubicBezTo>
                    <a:pt x="106" y="57"/>
                    <a:pt x="100" y="58"/>
                    <a:pt x="95" y="59"/>
                  </a:cubicBezTo>
                  <a:cubicBezTo>
                    <a:pt x="87" y="61"/>
                    <a:pt x="87" y="64"/>
                    <a:pt x="87" y="66"/>
                  </a:cubicBezTo>
                  <a:cubicBezTo>
                    <a:pt x="88" y="68"/>
                    <a:pt x="88" y="72"/>
                    <a:pt x="94" y="72"/>
                  </a:cubicBezTo>
                  <a:cubicBezTo>
                    <a:pt x="95" y="72"/>
                    <a:pt x="96" y="72"/>
                    <a:pt x="97" y="71"/>
                  </a:cubicBezTo>
                  <a:lnTo>
                    <a:pt x="97" y="71"/>
                  </a:lnTo>
                  <a:lnTo>
                    <a:pt x="88" y="73"/>
                  </a:lnTo>
                  <a:cubicBezTo>
                    <a:pt x="89" y="74"/>
                    <a:pt x="85" y="76"/>
                    <a:pt x="85" y="76"/>
                  </a:cubicBezTo>
                  <a:cubicBezTo>
                    <a:pt x="85" y="76"/>
                    <a:pt x="87" y="75"/>
                    <a:pt x="89" y="75"/>
                  </a:cubicBezTo>
                  <a:lnTo>
                    <a:pt x="89" y="75"/>
                  </a:lnTo>
                  <a:cubicBezTo>
                    <a:pt x="89" y="75"/>
                    <a:pt x="89" y="78"/>
                    <a:pt x="81" y="84"/>
                  </a:cubicBezTo>
                  <a:cubicBezTo>
                    <a:pt x="77" y="87"/>
                    <a:pt x="80" y="90"/>
                    <a:pt x="87" y="90"/>
                  </a:cubicBezTo>
                  <a:cubicBezTo>
                    <a:pt x="92" y="90"/>
                    <a:pt x="100" y="88"/>
                    <a:pt x="107" y="84"/>
                  </a:cubicBezTo>
                  <a:cubicBezTo>
                    <a:pt x="107" y="83"/>
                    <a:pt x="107" y="82"/>
                    <a:pt x="107" y="82"/>
                  </a:cubicBezTo>
                  <a:cubicBezTo>
                    <a:pt x="107" y="82"/>
                    <a:pt x="108" y="83"/>
                    <a:pt x="108" y="86"/>
                  </a:cubicBezTo>
                  <a:cubicBezTo>
                    <a:pt x="108" y="87"/>
                    <a:pt x="110" y="87"/>
                    <a:pt x="112" y="87"/>
                  </a:cubicBezTo>
                  <a:cubicBezTo>
                    <a:pt x="114" y="87"/>
                    <a:pt x="116" y="87"/>
                    <a:pt x="116" y="87"/>
                  </a:cubicBezTo>
                  <a:cubicBezTo>
                    <a:pt x="118" y="87"/>
                    <a:pt x="119" y="87"/>
                    <a:pt x="120" y="87"/>
                  </a:cubicBezTo>
                  <a:cubicBezTo>
                    <a:pt x="125" y="87"/>
                    <a:pt x="125" y="89"/>
                    <a:pt x="125" y="90"/>
                  </a:cubicBezTo>
                  <a:lnTo>
                    <a:pt x="109" y="94"/>
                  </a:lnTo>
                  <a:cubicBezTo>
                    <a:pt x="88" y="96"/>
                    <a:pt x="79" y="100"/>
                    <a:pt x="92" y="100"/>
                  </a:cubicBezTo>
                  <a:cubicBezTo>
                    <a:pt x="94" y="100"/>
                    <a:pt x="97" y="100"/>
                    <a:pt x="101" y="99"/>
                  </a:cubicBezTo>
                  <a:lnTo>
                    <a:pt x="101" y="99"/>
                  </a:lnTo>
                  <a:lnTo>
                    <a:pt x="93" y="102"/>
                  </a:lnTo>
                  <a:cubicBezTo>
                    <a:pt x="85" y="103"/>
                    <a:pt x="85" y="105"/>
                    <a:pt x="94" y="108"/>
                  </a:cubicBezTo>
                  <a:cubicBezTo>
                    <a:pt x="94" y="109"/>
                    <a:pt x="97" y="110"/>
                    <a:pt x="102" y="110"/>
                  </a:cubicBezTo>
                  <a:cubicBezTo>
                    <a:pt x="107" y="110"/>
                    <a:pt x="115" y="109"/>
                    <a:pt x="119" y="108"/>
                  </a:cubicBezTo>
                  <a:cubicBezTo>
                    <a:pt x="121" y="108"/>
                    <a:pt x="123" y="108"/>
                    <a:pt x="124" y="108"/>
                  </a:cubicBezTo>
                  <a:cubicBezTo>
                    <a:pt x="128" y="108"/>
                    <a:pt x="128" y="110"/>
                    <a:pt x="128" y="110"/>
                  </a:cubicBezTo>
                  <a:cubicBezTo>
                    <a:pt x="130" y="112"/>
                    <a:pt x="130" y="112"/>
                    <a:pt x="121" y="113"/>
                  </a:cubicBezTo>
                  <a:cubicBezTo>
                    <a:pt x="106" y="116"/>
                    <a:pt x="105" y="120"/>
                    <a:pt x="117" y="120"/>
                  </a:cubicBezTo>
                  <a:cubicBezTo>
                    <a:pt x="118" y="120"/>
                    <a:pt x="120" y="120"/>
                    <a:pt x="122" y="120"/>
                  </a:cubicBezTo>
                  <a:lnTo>
                    <a:pt x="122" y="120"/>
                  </a:lnTo>
                  <a:lnTo>
                    <a:pt x="114" y="122"/>
                  </a:lnTo>
                  <a:cubicBezTo>
                    <a:pt x="105" y="123"/>
                    <a:pt x="97" y="127"/>
                    <a:pt x="107" y="138"/>
                  </a:cubicBezTo>
                  <a:cubicBezTo>
                    <a:pt x="109" y="147"/>
                    <a:pt x="110" y="154"/>
                    <a:pt x="101" y="156"/>
                  </a:cubicBezTo>
                  <a:cubicBezTo>
                    <a:pt x="94" y="157"/>
                    <a:pt x="112" y="163"/>
                    <a:pt x="130" y="165"/>
                  </a:cubicBezTo>
                  <a:cubicBezTo>
                    <a:pt x="121" y="167"/>
                    <a:pt x="122" y="169"/>
                    <a:pt x="122" y="173"/>
                  </a:cubicBezTo>
                  <a:cubicBezTo>
                    <a:pt x="123" y="181"/>
                    <a:pt x="123" y="181"/>
                    <a:pt x="115" y="182"/>
                  </a:cubicBezTo>
                  <a:cubicBezTo>
                    <a:pt x="97" y="184"/>
                    <a:pt x="97" y="184"/>
                    <a:pt x="115" y="185"/>
                  </a:cubicBezTo>
                  <a:cubicBezTo>
                    <a:pt x="116" y="185"/>
                    <a:pt x="117" y="185"/>
                    <a:pt x="118" y="185"/>
                  </a:cubicBezTo>
                  <a:cubicBezTo>
                    <a:pt x="131" y="185"/>
                    <a:pt x="124" y="193"/>
                    <a:pt x="108" y="196"/>
                  </a:cubicBezTo>
                  <a:cubicBezTo>
                    <a:pt x="100" y="197"/>
                    <a:pt x="100" y="199"/>
                    <a:pt x="101" y="205"/>
                  </a:cubicBezTo>
                  <a:cubicBezTo>
                    <a:pt x="109" y="205"/>
                    <a:pt x="110" y="209"/>
                    <a:pt x="112" y="215"/>
                  </a:cubicBezTo>
                  <a:cubicBezTo>
                    <a:pt x="112" y="219"/>
                    <a:pt x="113" y="221"/>
                    <a:pt x="116" y="221"/>
                  </a:cubicBezTo>
                  <a:cubicBezTo>
                    <a:pt x="118" y="221"/>
                    <a:pt x="123" y="220"/>
                    <a:pt x="130" y="218"/>
                  </a:cubicBezTo>
                  <a:cubicBezTo>
                    <a:pt x="135" y="217"/>
                    <a:pt x="139" y="217"/>
                    <a:pt x="141" y="217"/>
                  </a:cubicBezTo>
                  <a:cubicBezTo>
                    <a:pt x="146" y="217"/>
                    <a:pt x="147" y="219"/>
                    <a:pt x="147" y="223"/>
                  </a:cubicBezTo>
                  <a:cubicBezTo>
                    <a:pt x="147" y="225"/>
                    <a:pt x="147" y="227"/>
                    <a:pt x="140" y="228"/>
                  </a:cubicBezTo>
                  <a:cubicBezTo>
                    <a:pt x="140" y="228"/>
                    <a:pt x="132" y="233"/>
                    <a:pt x="132" y="235"/>
                  </a:cubicBezTo>
                  <a:cubicBezTo>
                    <a:pt x="132" y="237"/>
                    <a:pt x="133" y="240"/>
                    <a:pt x="124" y="242"/>
                  </a:cubicBezTo>
                  <a:cubicBezTo>
                    <a:pt x="124" y="242"/>
                    <a:pt x="116" y="245"/>
                    <a:pt x="117" y="250"/>
                  </a:cubicBezTo>
                  <a:cubicBezTo>
                    <a:pt x="118" y="254"/>
                    <a:pt x="118" y="260"/>
                    <a:pt x="110" y="261"/>
                  </a:cubicBezTo>
                  <a:cubicBezTo>
                    <a:pt x="110" y="262"/>
                    <a:pt x="110" y="263"/>
                    <a:pt x="112" y="263"/>
                  </a:cubicBezTo>
                  <a:cubicBezTo>
                    <a:pt x="114" y="263"/>
                    <a:pt x="116" y="263"/>
                    <a:pt x="119" y="262"/>
                  </a:cubicBezTo>
                  <a:cubicBezTo>
                    <a:pt x="122" y="262"/>
                    <a:pt x="124" y="261"/>
                    <a:pt x="126" y="261"/>
                  </a:cubicBezTo>
                  <a:cubicBezTo>
                    <a:pt x="131" y="261"/>
                    <a:pt x="134" y="264"/>
                    <a:pt x="130" y="272"/>
                  </a:cubicBezTo>
                  <a:cubicBezTo>
                    <a:pt x="130" y="276"/>
                    <a:pt x="130" y="282"/>
                    <a:pt x="138" y="282"/>
                  </a:cubicBezTo>
                  <a:cubicBezTo>
                    <a:pt x="138" y="282"/>
                    <a:pt x="139" y="282"/>
                    <a:pt x="140" y="282"/>
                  </a:cubicBezTo>
                  <a:lnTo>
                    <a:pt x="140" y="282"/>
                  </a:lnTo>
                  <a:cubicBezTo>
                    <a:pt x="140" y="285"/>
                    <a:pt x="140" y="285"/>
                    <a:pt x="132" y="287"/>
                  </a:cubicBezTo>
                  <a:cubicBezTo>
                    <a:pt x="115" y="289"/>
                    <a:pt x="116" y="295"/>
                    <a:pt x="133" y="296"/>
                  </a:cubicBezTo>
                  <a:cubicBezTo>
                    <a:pt x="134" y="296"/>
                    <a:pt x="136" y="295"/>
                    <a:pt x="137" y="295"/>
                  </a:cubicBezTo>
                  <a:cubicBezTo>
                    <a:pt x="142" y="295"/>
                    <a:pt x="140" y="297"/>
                    <a:pt x="134" y="300"/>
                  </a:cubicBezTo>
                  <a:cubicBezTo>
                    <a:pt x="134" y="300"/>
                    <a:pt x="134" y="302"/>
                    <a:pt x="143" y="304"/>
                  </a:cubicBezTo>
                  <a:cubicBezTo>
                    <a:pt x="152" y="305"/>
                    <a:pt x="152" y="305"/>
                    <a:pt x="144" y="310"/>
                  </a:cubicBezTo>
                  <a:cubicBezTo>
                    <a:pt x="136" y="313"/>
                    <a:pt x="136" y="315"/>
                    <a:pt x="136" y="317"/>
                  </a:cubicBezTo>
                  <a:cubicBezTo>
                    <a:pt x="145" y="320"/>
                    <a:pt x="150" y="346"/>
                    <a:pt x="142" y="350"/>
                  </a:cubicBezTo>
                  <a:cubicBezTo>
                    <a:pt x="151" y="351"/>
                    <a:pt x="151" y="351"/>
                    <a:pt x="151" y="353"/>
                  </a:cubicBezTo>
                  <a:cubicBezTo>
                    <a:pt x="141" y="356"/>
                    <a:pt x="140" y="358"/>
                    <a:pt x="145" y="358"/>
                  </a:cubicBezTo>
                  <a:cubicBezTo>
                    <a:pt x="148" y="358"/>
                    <a:pt x="154" y="358"/>
                    <a:pt x="160" y="356"/>
                  </a:cubicBezTo>
                  <a:lnTo>
                    <a:pt x="160" y="354"/>
                  </a:lnTo>
                  <a:lnTo>
                    <a:pt x="160" y="352"/>
                  </a:lnTo>
                  <a:cubicBezTo>
                    <a:pt x="163" y="351"/>
                    <a:pt x="166" y="351"/>
                    <a:pt x="168" y="351"/>
                  </a:cubicBezTo>
                  <a:cubicBezTo>
                    <a:pt x="176" y="351"/>
                    <a:pt x="173" y="356"/>
                    <a:pt x="152" y="361"/>
                  </a:cubicBezTo>
                  <a:cubicBezTo>
                    <a:pt x="136" y="365"/>
                    <a:pt x="136" y="365"/>
                    <a:pt x="153" y="365"/>
                  </a:cubicBezTo>
                  <a:cubicBezTo>
                    <a:pt x="156" y="365"/>
                    <a:pt x="158" y="365"/>
                    <a:pt x="160" y="365"/>
                  </a:cubicBezTo>
                  <a:cubicBezTo>
                    <a:pt x="170" y="365"/>
                    <a:pt x="168" y="367"/>
                    <a:pt x="154" y="372"/>
                  </a:cubicBezTo>
                  <a:cubicBezTo>
                    <a:pt x="144" y="374"/>
                    <a:pt x="140" y="375"/>
                    <a:pt x="142" y="375"/>
                  </a:cubicBezTo>
                  <a:cubicBezTo>
                    <a:pt x="144" y="375"/>
                    <a:pt x="148" y="375"/>
                    <a:pt x="154" y="374"/>
                  </a:cubicBezTo>
                  <a:cubicBezTo>
                    <a:pt x="157" y="374"/>
                    <a:pt x="160" y="374"/>
                    <a:pt x="163" y="374"/>
                  </a:cubicBezTo>
                  <a:cubicBezTo>
                    <a:pt x="190" y="374"/>
                    <a:pt x="195" y="379"/>
                    <a:pt x="164" y="384"/>
                  </a:cubicBezTo>
                  <a:cubicBezTo>
                    <a:pt x="149" y="388"/>
                    <a:pt x="140" y="392"/>
                    <a:pt x="141" y="394"/>
                  </a:cubicBezTo>
                  <a:cubicBezTo>
                    <a:pt x="141" y="395"/>
                    <a:pt x="142" y="395"/>
                    <a:pt x="143" y="395"/>
                  </a:cubicBezTo>
                  <a:cubicBezTo>
                    <a:pt x="146" y="395"/>
                    <a:pt x="152" y="394"/>
                    <a:pt x="158" y="393"/>
                  </a:cubicBezTo>
                  <a:cubicBezTo>
                    <a:pt x="164" y="391"/>
                    <a:pt x="168" y="390"/>
                    <a:pt x="170" y="390"/>
                  </a:cubicBezTo>
                  <a:cubicBezTo>
                    <a:pt x="172" y="390"/>
                    <a:pt x="168" y="393"/>
                    <a:pt x="159" y="398"/>
                  </a:cubicBezTo>
                  <a:cubicBezTo>
                    <a:pt x="134" y="410"/>
                    <a:pt x="135" y="415"/>
                    <a:pt x="153" y="418"/>
                  </a:cubicBezTo>
                  <a:cubicBezTo>
                    <a:pt x="168" y="424"/>
                    <a:pt x="171" y="429"/>
                    <a:pt x="162" y="429"/>
                  </a:cubicBezTo>
                  <a:cubicBezTo>
                    <a:pt x="160" y="429"/>
                    <a:pt x="158" y="429"/>
                    <a:pt x="154" y="428"/>
                  </a:cubicBezTo>
                  <a:cubicBezTo>
                    <a:pt x="147" y="427"/>
                    <a:pt x="142" y="427"/>
                    <a:pt x="141" y="427"/>
                  </a:cubicBezTo>
                  <a:cubicBezTo>
                    <a:pt x="139" y="427"/>
                    <a:pt x="141" y="427"/>
                    <a:pt x="146" y="429"/>
                  </a:cubicBezTo>
                  <a:cubicBezTo>
                    <a:pt x="147" y="434"/>
                    <a:pt x="147" y="439"/>
                    <a:pt x="149" y="442"/>
                  </a:cubicBezTo>
                  <a:cubicBezTo>
                    <a:pt x="149" y="443"/>
                    <a:pt x="152" y="444"/>
                    <a:pt x="157" y="444"/>
                  </a:cubicBezTo>
                  <a:cubicBezTo>
                    <a:pt x="159" y="444"/>
                    <a:pt x="162" y="444"/>
                    <a:pt x="165" y="443"/>
                  </a:cubicBezTo>
                  <a:lnTo>
                    <a:pt x="165" y="443"/>
                  </a:lnTo>
                  <a:cubicBezTo>
                    <a:pt x="150" y="448"/>
                    <a:pt x="142" y="455"/>
                    <a:pt x="159" y="456"/>
                  </a:cubicBezTo>
                  <a:cubicBezTo>
                    <a:pt x="160" y="458"/>
                    <a:pt x="160" y="461"/>
                    <a:pt x="160" y="461"/>
                  </a:cubicBezTo>
                  <a:cubicBezTo>
                    <a:pt x="160" y="463"/>
                    <a:pt x="160" y="463"/>
                    <a:pt x="169" y="464"/>
                  </a:cubicBezTo>
                  <a:cubicBezTo>
                    <a:pt x="178" y="465"/>
                    <a:pt x="170" y="469"/>
                    <a:pt x="162" y="473"/>
                  </a:cubicBezTo>
                  <a:cubicBezTo>
                    <a:pt x="156" y="476"/>
                    <a:pt x="149" y="479"/>
                    <a:pt x="151" y="479"/>
                  </a:cubicBezTo>
                  <a:cubicBezTo>
                    <a:pt x="152" y="479"/>
                    <a:pt x="153" y="479"/>
                    <a:pt x="154" y="479"/>
                  </a:cubicBezTo>
                  <a:cubicBezTo>
                    <a:pt x="163" y="479"/>
                    <a:pt x="172" y="480"/>
                    <a:pt x="180" y="482"/>
                  </a:cubicBezTo>
                  <a:cubicBezTo>
                    <a:pt x="188" y="482"/>
                    <a:pt x="183" y="486"/>
                    <a:pt x="175" y="486"/>
                  </a:cubicBezTo>
                  <a:cubicBezTo>
                    <a:pt x="174" y="486"/>
                    <a:pt x="173" y="485"/>
                    <a:pt x="172" y="485"/>
                  </a:cubicBezTo>
                  <a:cubicBezTo>
                    <a:pt x="167" y="485"/>
                    <a:pt x="161" y="489"/>
                    <a:pt x="156" y="493"/>
                  </a:cubicBezTo>
                  <a:cubicBezTo>
                    <a:pt x="156" y="495"/>
                    <a:pt x="157" y="499"/>
                    <a:pt x="164" y="499"/>
                  </a:cubicBezTo>
                  <a:cubicBezTo>
                    <a:pt x="165" y="499"/>
                    <a:pt x="166" y="499"/>
                    <a:pt x="167" y="499"/>
                  </a:cubicBezTo>
                  <a:cubicBezTo>
                    <a:pt x="167" y="499"/>
                    <a:pt x="167" y="499"/>
                    <a:pt x="167" y="499"/>
                  </a:cubicBezTo>
                  <a:cubicBezTo>
                    <a:pt x="175" y="499"/>
                    <a:pt x="176" y="511"/>
                    <a:pt x="169" y="516"/>
                  </a:cubicBezTo>
                  <a:cubicBezTo>
                    <a:pt x="169" y="516"/>
                    <a:pt x="169" y="518"/>
                    <a:pt x="170" y="520"/>
                  </a:cubicBezTo>
                  <a:cubicBezTo>
                    <a:pt x="170" y="522"/>
                    <a:pt x="179" y="523"/>
                    <a:pt x="179" y="526"/>
                  </a:cubicBezTo>
                  <a:cubicBezTo>
                    <a:pt x="179" y="526"/>
                    <a:pt x="179" y="528"/>
                    <a:pt x="188" y="529"/>
                  </a:cubicBezTo>
                  <a:cubicBezTo>
                    <a:pt x="189" y="531"/>
                    <a:pt x="189" y="534"/>
                    <a:pt x="181" y="535"/>
                  </a:cubicBezTo>
                  <a:cubicBezTo>
                    <a:pt x="198" y="535"/>
                    <a:pt x="198" y="535"/>
                    <a:pt x="181" y="540"/>
                  </a:cubicBezTo>
                  <a:cubicBezTo>
                    <a:pt x="164" y="543"/>
                    <a:pt x="164" y="543"/>
                    <a:pt x="182" y="543"/>
                  </a:cubicBezTo>
                  <a:cubicBezTo>
                    <a:pt x="190" y="543"/>
                    <a:pt x="190" y="543"/>
                    <a:pt x="182" y="547"/>
                  </a:cubicBezTo>
                  <a:cubicBezTo>
                    <a:pt x="176" y="548"/>
                    <a:pt x="175" y="550"/>
                    <a:pt x="179" y="550"/>
                  </a:cubicBezTo>
                  <a:cubicBezTo>
                    <a:pt x="180" y="550"/>
                    <a:pt x="182" y="550"/>
                    <a:pt x="183" y="549"/>
                  </a:cubicBezTo>
                  <a:cubicBezTo>
                    <a:pt x="185" y="549"/>
                    <a:pt x="186" y="549"/>
                    <a:pt x="188" y="549"/>
                  </a:cubicBezTo>
                  <a:cubicBezTo>
                    <a:pt x="202" y="549"/>
                    <a:pt x="208" y="554"/>
                    <a:pt x="192" y="557"/>
                  </a:cubicBezTo>
                  <a:cubicBezTo>
                    <a:pt x="192" y="557"/>
                    <a:pt x="193" y="559"/>
                    <a:pt x="202" y="561"/>
                  </a:cubicBezTo>
                  <a:cubicBezTo>
                    <a:pt x="209" y="560"/>
                    <a:pt x="213" y="560"/>
                    <a:pt x="214" y="560"/>
                  </a:cubicBezTo>
                  <a:cubicBezTo>
                    <a:pt x="217" y="560"/>
                    <a:pt x="213" y="561"/>
                    <a:pt x="202" y="563"/>
                  </a:cubicBezTo>
                  <a:cubicBezTo>
                    <a:pt x="188" y="567"/>
                    <a:pt x="187" y="570"/>
                    <a:pt x="196" y="570"/>
                  </a:cubicBezTo>
                  <a:cubicBezTo>
                    <a:pt x="198" y="570"/>
                    <a:pt x="201" y="570"/>
                    <a:pt x="204" y="569"/>
                  </a:cubicBezTo>
                  <a:cubicBezTo>
                    <a:pt x="204" y="569"/>
                    <a:pt x="213" y="571"/>
                    <a:pt x="205" y="574"/>
                  </a:cubicBezTo>
                  <a:cubicBezTo>
                    <a:pt x="198" y="580"/>
                    <a:pt x="192" y="592"/>
                    <a:pt x="201" y="592"/>
                  </a:cubicBezTo>
                  <a:cubicBezTo>
                    <a:pt x="202" y="592"/>
                    <a:pt x="204" y="592"/>
                    <a:pt x="207" y="591"/>
                  </a:cubicBezTo>
                  <a:lnTo>
                    <a:pt x="208" y="595"/>
                  </a:lnTo>
                  <a:cubicBezTo>
                    <a:pt x="200" y="602"/>
                    <a:pt x="200" y="604"/>
                    <a:pt x="209" y="605"/>
                  </a:cubicBezTo>
                  <a:lnTo>
                    <a:pt x="218" y="605"/>
                  </a:lnTo>
                  <a:cubicBezTo>
                    <a:pt x="209" y="608"/>
                    <a:pt x="201" y="611"/>
                    <a:pt x="202" y="613"/>
                  </a:cubicBezTo>
                  <a:cubicBezTo>
                    <a:pt x="202" y="615"/>
                    <a:pt x="202" y="616"/>
                    <a:pt x="204" y="616"/>
                  </a:cubicBezTo>
                  <a:cubicBezTo>
                    <a:pt x="205" y="616"/>
                    <a:pt x="207" y="615"/>
                    <a:pt x="210" y="614"/>
                  </a:cubicBezTo>
                  <a:cubicBezTo>
                    <a:pt x="214" y="613"/>
                    <a:pt x="216" y="613"/>
                    <a:pt x="217" y="613"/>
                  </a:cubicBezTo>
                  <a:cubicBezTo>
                    <a:pt x="219" y="613"/>
                    <a:pt x="219" y="614"/>
                    <a:pt x="219" y="615"/>
                  </a:cubicBezTo>
                  <a:cubicBezTo>
                    <a:pt x="220" y="618"/>
                    <a:pt x="211" y="621"/>
                    <a:pt x="204" y="623"/>
                  </a:cubicBezTo>
                  <a:lnTo>
                    <a:pt x="204" y="626"/>
                  </a:lnTo>
                  <a:cubicBezTo>
                    <a:pt x="210" y="624"/>
                    <a:pt x="214" y="624"/>
                    <a:pt x="216" y="624"/>
                  </a:cubicBezTo>
                  <a:cubicBezTo>
                    <a:pt x="220" y="624"/>
                    <a:pt x="218" y="625"/>
                    <a:pt x="213" y="627"/>
                  </a:cubicBezTo>
                  <a:cubicBezTo>
                    <a:pt x="205" y="630"/>
                    <a:pt x="205" y="632"/>
                    <a:pt x="206" y="635"/>
                  </a:cubicBezTo>
                  <a:cubicBezTo>
                    <a:pt x="207" y="634"/>
                    <a:pt x="208" y="634"/>
                    <a:pt x="208" y="634"/>
                  </a:cubicBezTo>
                  <a:cubicBezTo>
                    <a:pt x="211" y="634"/>
                    <a:pt x="208" y="635"/>
                    <a:pt x="207" y="635"/>
                  </a:cubicBezTo>
                  <a:cubicBezTo>
                    <a:pt x="206" y="635"/>
                    <a:pt x="206" y="635"/>
                    <a:pt x="206" y="635"/>
                  </a:cubicBezTo>
                  <a:lnTo>
                    <a:pt x="197" y="637"/>
                  </a:lnTo>
                  <a:cubicBezTo>
                    <a:pt x="193" y="638"/>
                    <a:pt x="193" y="639"/>
                    <a:pt x="195" y="639"/>
                  </a:cubicBezTo>
                  <a:cubicBezTo>
                    <a:pt x="197" y="639"/>
                    <a:pt x="202" y="638"/>
                    <a:pt x="206" y="637"/>
                  </a:cubicBezTo>
                  <a:cubicBezTo>
                    <a:pt x="206" y="637"/>
                    <a:pt x="206" y="640"/>
                    <a:pt x="207" y="642"/>
                  </a:cubicBezTo>
                  <a:cubicBezTo>
                    <a:pt x="207" y="644"/>
                    <a:pt x="207" y="645"/>
                    <a:pt x="208" y="645"/>
                  </a:cubicBezTo>
                  <a:cubicBezTo>
                    <a:pt x="210" y="645"/>
                    <a:pt x="211" y="644"/>
                    <a:pt x="215" y="642"/>
                  </a:cubicBezTo>
                  <a:cubicBezTo>
                    <a:pt x="220" y="642"/>
                    <a:pt x="225" y="641"/>
                    <a:pt x="228" y="641"/>
                  </a:cubicBezTo>
                  <a:cubicBezTo>
                    <a:pt x="231" y="641"/>
                    <a:pt x="232" y="641"/>
                    <a:pt x="233" y="642"/>
                  </a:cubicBezTo>
                  <a:cubicBezTo>
                    <a:pt x="234" y="642"/>
                    <a:pt x="235" y="642"/>
                    <a:pt x="236" y="642"/>
                  </a:cubicBezTo>
                  <a:cubicBezTo>
                    <a:pt x="237" y="642"/>
                    <a:pt x="235" y="643"/>
                    <a:pt x="234" y="643"/>
                  </a:cubicBezTo>
                  <a:cubicBezTo>
                    <a:pt x="233" y="643"/>
                    <a:pt x="233" y="643"/>
                    <a:pt x="233" y="642"/>
                  </a:cubicBezTo>
                  <a:cubicBezTo>
                    <a:pt x="224" y="644"/>
                    <a:pt x="216" y="645"/>
                    <a:pt x="216" y="648"/>
                  </a:cubicBezTo>
                  <a:cubicBezTo>
                    <a:pt x="217" y="650"/>
                    <a:pt x="208" y="651"/>
                    <a:pt x="208" y="651"/>
                  </a:cubicBezTo>
                  <a:cubicBezTo>
                    <a:pt x="191" y="652"/>
                    <a:pt x="201" y="660"/>
                    <a:pt x="209" y="661"/>
                  </a:cubicBezTo>
                  <a:cubicBezTo>
                    <a:pt x="227" y="663"/>
                    <a:pt x="227" y="665"/>
                    <a:pt x="210" y="668"/>
                  </a:cubicBezTo>
                  <a:cubicBezTo>
                    <a:pt x="200" y="670"/>
                    <a:pt x="204" y="672"/>
                    <a:pt x="214" y="672"/>
                  </a:cubicBezTo>
                  <a:cubicBezTo>
                    <a:pt x="220" y="672"/>
                    <a:pt x="228" y="671"/>
                    <a:pt x="237" y="670"/>
                  </a:cubicBezTo>
                  <a:lnTo>
                    <a:pt x="263" y="668"/>
                  </a:lnTo>
                  <a:lnTo>
                    <a:pt x="237" y="673"/>
                  </a:lnTo>
                  <a:cubicBezTo>
                    <a:pt x="205" y="682"/>
                    <a:pt x="205" y="682"/>
                    <a:pt x="223" y="685"/>
                  </a:cubicBezTo>
                  <a:cubicBezTo>
                    <a:pt x="232" y="688"/>
                    <a:pt x="232" y="688"/>
                    <a:pt x="223" y="691"/>
                  </a:cubicBezTo>
                  <a:cubicBezTo>
                    <a:pt x="215" y="692"/>
                    <a:pt x="215" y="694"/>
                    <a:pt x="216" y="701"/>
                  </a:cubicBezTo>
                  <a:cubicBezTo>
                    <a:pt x="217" y="707"/>
                    <a:pt x="218" y="709"/>
                    <a:pt x="221" y="709"/>
                  </a:cubicBezTo>
                  <a:cubicBezTo>
                    <a:pt x="223" y="709"/>
                    <a:pt x="224" y="709"/>
                    <a:pt x="226" y="709"/>
                  </a:cubicBezTo>
                  <a:cubicBezTo>
                    <a:pt x="226" y="709"/>
                    <a:pt x="226" y="711"/>
                    <a:pt x="227" y="714"/>
                  </a:cubicBezTo>
                  <a:cubicBezTo>
                    <a:pt x="217" y="717"/>
                    <a:pt x="216" y="719"/>
                    <a:pt x="221" y="719"/>
                  </a:cubicBezTo>
                  <a:cubicBezTo>
                    <a:pt x="225" y="719"/>
                    <a:pt x="230" y="719"/>
                    <a:pt x="236" y="716"/>
                  </a:cubicBezTo>
                  <a:lnTo>
                    <a:pt x="237" y="722"/>
                  </a:lnTo>
                  <a:lnTo>
                    <a:pt x="228" y="723"/>
                  </a:lnTo>
                  <a:cubicBezTo>
                    <a:pt x="220" y="724"/>
                    <a:pt x="220" y="730"/>
                    <a:pt x="224" y="748"/>
                  </a:cubicBezTo>
                  <a:cubicBezTo>
                    <a:pt x="226" y="765"/>
                    <a:pt x="227" y="770"/>
                    <a:pt x="235" y="770"/>
                  </a:cubicBezTo>
                  <a:cubicBezTo>
                    <a:pt x="238" y="770"/>
                    <a:pt x="240" y="770"/>
                    <a:pt x="244" y="769"/>
                  </a:cubicBezTo>
                  <a:cubicBezTo>
                    <a:pt x="247" y="769"/>
                    <a:pt x="250" y="769"/>
                    <a:pt x="252" y="769"/>
                  </a:cubicBezTo>
                  <a:cubicBezTo>
                    <a:pt x="261" y="769"/>
                    <a:pt x="259" y="771"/>
                    <a:pt x="245" y="774"/>
                  </a:cubicBezTo>
                  <a:cubicBezTo>
                    <a:pt x="239" y="775"/>
                    <a:pt x="232" y="778"/>
                    <a:pt x="234" y="778"/>
                  </a:cubicBezTo>
                  <a:cubicBezTo>
                    <a:pt x="234" y="778"/>
                    <a:pt x="235" y="777"/>
                    <a:pt x="237" y="777"/>
                  </a:cubicBezTo>
                  <a:lnTo>
                    <a:pt x="237" y="777"/>
                  </a:lnTo>
                  <a:cubicBezTo>
                    <a:pt x="237" y="777"/>
                    <a:pt x="238" y="783"/>
                    <a:pt x="230" y="786"/>
                  </a:cubicBezTo>
                  <a:cubicBezTo>
                    <a:pt x="218" y="794"/>
                    <a:pt x="220" y="796"/>
                    <a:pt x="227" y="796"/>
                  </a:cubicBezTo>
                  <a:cubicBezTo>
                    <a:pt x="228" y="796"/>
                    <a:pt x="230" y="796"/>
                    <a:pt x="232" y="796"/>
                  </a:cubicBezTo>
                  <a:cubicBezTo>
                    <a:pt x="237" y="794"/>
                    <a:pt x="240" y="793"/>
                    <a:pt x="241" y="793"/>
                  </a:cubicBezTo>
                  <a:cubicBezTo>
                    <a:pt x="241" y="793"/>
                    <a:pt x="237" y="796"/>
                    <a:pt x="232" y="798"/>
                  </a:cubicBezTo>
                  <a:cubicBezTo>
                    <a:pt x="225" y="801"/>
                    <a:pt x="219" y="805"/>
                    <a:pt x="221" y="805"/>
                  </a:cubicBezTo>
                  <a:cubicBezTo>
                    <a:pt x="221" y="805"/>
                    <a:pt x="222" y="804"/>
                    <a:pt x="224" y="804"/>
                  </a:cubicBezTo>
                  <a:cubicBezTo>
                    <a:pt x="233" y="805"/>
                    <a:pt x="244" y="817"/>
                    <a:pt x="227" y="821"/>
                  </a:cubicBezTo>
                  <a:cubicBezTo>
                    <a:pt x="227" y="821"/>
                    <a:pt x="227" y="823"/>
                    <a:pt x="228" y="825"/>
                  </a:cubicBezTo>
                  <a:cubicBezTo>
                    <a:pt x="229" y="825"/>
                    <a:pt x="230" y="825"/>
                    <a:pt x="231" y="825"/>
                  </a:cubicBezTo>
                  <a:cubicBezTo>
                    <a:pt x="236" y="825"/>
                    <a:pt x="237" y="829"/>
                    <a:pt x="237" y="833"/>
                  </a:cubicBezTo>
                  <a:cubicBezTo>
                    <a:pt x="238" y="838"/>
                    <a:pt x="238" y="841"/>
                    <a:pt x="230" y="842"/>
                  </a:cubicBezTo>
                  <a:cubicBezTo>
                    <a:pt x="229" y="842"/>
                    <a:pt x="228" y="842"/>
                    <a:pt x="227" y="842"/>
                  </a:cubicBezTo>
                  <a:cubicBezTo>
                    <a:pt x="222" y="842"/>
                    <a:pt x="223" y="844"/>
                    <a:pt x="232" y="847"/>
                  </a:cubicBezTo>
                  <a:cubicBezTo>
                    <a:pt x="232" y="849"/>
                    <a:pt x="248" y="849"/>
                    <a:pt x="250" y="851"/>
                  </a:cubicBezTo>
                  <a:cubicBezTo>
                    <a:pt x="253" y="850"/>
                    <a:pt x="256" y="850"/>
                    <a:pt x="258" y="850"/>
                  </a:cubicBezTo>
                  <a:cubicBezTo>
                    <a:pt x="263" y="850"/>
                    <a:pt x="266" y="851"/>
                    <a:pt x="266" y="852"/>
                  </a:cubicBezTo>
                  <a:lnTo>
                    <a:pt x="259" y="853"/>
                  </a:lnTo>
                  <a:lnTo>
                    <a:pt x="242" y="857"/>
                  </a:lnTo>
                  <a:cubicBezTo>
                    <a:pt x="242" y="858"/>
                    <a:pt x="242" y="861"/>
                    <a:pt x="246" y="861"/>
                  </a:cubicBezTo>
                  <a:cubicBezTo>
                    <a:pt x="247" y="861"/>
                    <a:pt x="249" y="861"/>
                    <a:pt x="251" y="860"/>
                  </a:cubicBezTo>
                  <a:lnTo>
                    <a:pt x="251" y="860"/>
                  </a:lnTo>
                  <a:cubicBezTo>
                    <a:pt x="243" y="865"/>
                    <a:pt x="243" y="867"/>
                    <a:pt x="244" y="871"/>
                  </a:cubicBezTo>
                  <a:cubicBezTo>
                    <a:pt x="244" y="876"/>
                    <a:pt x="245" y="880"/>
                    <a:pt x="254" y="881"/>
                  </a:cubicBezTo>
                  <a:cubicBezTo>
                    <a:pt x="238" y="887"/>
                    <a:pt x="239" y="900"/>
                    <a:pt x="255" y="900"/>
                  </a:cubicBezTo>
                  <a:cubicBezTo>
                    <a:pt x="256" y="900"/>
                    <a:pt x="257" y="900"/>
                    <a:pt x="257" y="900"/>
                  </a:cubicBezTo>
                  <a:cubicBezTo>
                    <a:pt x="259" y="900"/>
                    <a:pt x="261" y="900"/>
                    <a:pt x="262" y="900"/>
                  </a:cubicBezTo>
                  <a:cubicBezTo>
                    <a:pt x="265" y="900"/>
                    <a:pt x="263" y="902"/>
                    <a:pt x="257" y="905"/>
                  </a:cubicBezTo>
                  <a:cubicBezTo>
                    <a:pt x="250" y="909"/>
                    <a:pt x="250" y="909"/>
                    <a:pt x="259" y="909"/>
                  </a:cubicBezTo>
                  <a:cubicBezTo>
                    <a:pt x="268" y="911"/>
                    <a:pt x="260" y="915"/>
                    <a:pt x="252" y="918"/>
                  </a:cubicBezTo>
                  <a:cubicBezTo>
                    <a:pt x="235" y="924"/>
                    <a:pt x="235" y="926"/>
                    <a:pt x="244" y="927"/>
                  </a:cubicBezTo>
                  <a:cubicBezTo>
                    <a:pt x="253" y="931"/>
                    <a:pt x="254" y="935"/>
                    <a:pt x="254" y="937"/>
                  </a:cubicBezTo>
                  <a:cubicBezTo>
                    <a:pt x="260" y="939"/>
                    <a:pt x="263" y="941"/>
                    <a:pt x="265" y="941"/>
                  </a:cubicBezTo>
                  <a:cubicBezTo>
                    <a:pt x="267" y="941"/>
                    <a:pt x="269" y="940"/>
                    <a:pt x="272" y="939"/>
                  </a:cubicBezTo>
                  <a:cubicBezTo>
                    <a:pt x="275" y="938"/>
                    <a:pt x="278" y="938"/>
                    <a:pt x="280" y="938"/>
                  </a:cubicBezTo>
                  <a:cubicBezTo>
                    <a:pt x="283" y="938"/>
                    <a:pt x="286" y="938"/>
                    <a:pt x="289" y="939"/>
                  </a:cubicBezTo>
                  <a:cubicBezTo>
                    <a:pt x="295" y="940"/>
                    <a:pt x="293" y="942"/>
                    <a:pt x="291" y="942"/>
                  </a:cubicBezTo>
                  <a:cubicBezTo>
                    <a:pt x="291" y="942"/>
                    <a:pt x="290" y="941"/>
                    <a:pt x="290" y="941"/>
                  </a:cubicBezTo>
                  <a:cubicBezTo>
                    <a:pt x="286" y="940"/>
                    <a:pt x="284" y="939"/>
                    <a:pt x="283" y="939"/>
                  </a:cubicBezTo>
                  <a:cubicBezTo>
                    <a:pt x="280" y="939"/>
                    <a:pt x="278" y="941"/>
                    <a:pt x="273" y="943"/>
                  </a:cubicBezTo>
                  <a:cubicBezTo>
                    <a:pt x="265" y="948"/>
                    <a:pt x="265" y="952"/>
                    <a:pt x="266" y="954"/>
                  </a:cubicBezTo>
                  <a:cubicBezTo>
                    <a:pt x="266" y="956"/>
                    <a:pt x="268" y="962"/>
                    <a:pt x="268" y="964"/>
                  </a:cubicBezTo>
                  <a:cubicBezTo>
                    <a:pt x="261" y="971"/>
                    <a:pt x="261" y="974"/>
                    <a:pt x="265" y="974"/>
                  </a:cubicBezTo>
                  <a:cubicBezTo>
                    <a:pt x="266" y="974"/>
                    <a:pt x="267" y="974"/>
                    <a:pt x="269" y="973"/>
                  </a:cubicBezTo>
                  <a:lnTo>
                    <a:pt x="278" y="972"/>
                  </a:lnTo>
                  <a:lnTo>
                    <a:pt x="278" y="972"/>
                  </a:lnTo>
                  <a:cubicBezTo>
                    <a:pt x="261" y="978"/>
                    <a:pt x="265" y="1002"/>
                    <a:pt x="282" y="1002"/>
                  </a:cubicBezTo>
                  <a:cubicBezTo>
                    <a:pt x="284" y="1002"/>
                    <a:pt x="286" y="1002"/>
                    <a:pt x="286" y="1002"/>
                  </a:cubicBezTo>
                  <a:cubicBezTo>
                    <a:pt x="286" y="1002"/>
                    <a:pt x="280" y="1003"/>
                    <a:pt x="274" y="1005"/>
                  </a:cubicBezTo>
                  <a:cubicBezTo>
                    <a:pt x="265" y="1006"/>
                    <a:pt x="266" y="1008"/>
                    <a:pt x="266" y="1013"/>
                  </a:cubicBezTo>
                  <a:cubicBezTo>
                    <a:pt x="268" y="1015"/>
                    <a:pt x="276" y="1023"/>
                    <a:pt x="279" y="1031"/>
                  </a:cubicBezTo>
                  <a:cubicBezTo>
                    <a:pt x="280" y="1039"/>
                    <a:pt x="281" y="1045"/>
                    <a:pt x="287" y="1045"/>
                  </a:cubicBezTo>
                  <a:cubicBezTo>
                    <a:pt x="288" y="1045"/>
                    <a:pt x="288" y="1045"/>
                    <a:pt x="289" y="1045"/>
                  </a:cubicBezTo>
                  <a:lnTo>
                    <a:pt x="289" y="1045"/>
                  </a:lnTo>
                  <a:cubicBezTo>
                    <a:pt x="290" y="1047"/>
                    <a:pt x="290" y="1047"/>
                    <a:pt x="281" y="1050"/>
                  </a:cubicBezTo>
                  <a:cubicBezTo>
                    <a:pt x="279" y="1049"/>
                    <a:pt x="278" y="1049"/>
                    <a:pt x="277" y="1049"/>
                  </a:cubicBezTo>
                  <a:cubicBezTo>
                    <a:pt x="272" y="1049"/>
                    <a:pt x="273" y="1051"/>
                    <a:pt x="273" y="1053"/>
                  </a:cubicBezTo>
                  <a:cubicBezTo>
                    <a:pt x="273" y="1054"/>
                    <a:pt x="274" y="1054"/>
                    <a:pt x="276" y="1054"/>
                  </a:cubicBezTo>
                  <a:cubicBezTo>
                    <a:pt x="280" y="1054"/>
                    <a:pt x="285" y="1053"/>
                    <a:pt x="290" y="1052"/>
                  </a:cubicBezTo>
                  <a:cubicBezTo>
                    <a:pt x="291" y="1052"/>
                    <a:pt x="293" y="1052"/>
                    <a:pt x="294" y="1052"/>
                  </a:cubicBezTo>
                  <a:cubicBezTo>
                    <a:pt x="299" y="1052"/>
                    <a:pt x="298" y="1054"/>
                    <a:pt x="291" y="1060"/>
                  </a:cubicBezTo>
                  <a:cubicBezTo>
                    <a:pt x="283" y="1064"/>
                    <a:pt x="285" y="1077"/>
                    <a:pt x="294" y="1078"/>
                  </a:cubicBezTo>
                  <a:cubicBezTo>
                    <a:pt x="296" y="1081"/>
                    <a:pt x="296" y="1083"/>
                    <a:pt x="287" y="1084"/>
                  </a:cubicBezTo>
                  <a:cubicBezTo>
                    <a:pt x="279" y="1089"/>
                    <a:pt x="271" y="1094"/>
                    <a:pt x="289" y="1097"/>
                  </a:cubicBezTo>
                  <a:cubicBezTo>
                    <a:pt x="289" y="1099"/>
                    <a:pt x="289" y="1099"/>
                    <a:pt x="281" y="1100"/>
                  </a:cubicBezTo>
                  <a:cubicBezTo>
                    <a:pt x="275" y="1104"/>
                    <a:pt x="268" y="1105"/>
                    <a:pt x="274" y="1105"/>
                  </a:cubicBezTo>
                  <a:cubicBezTo>
                    <a:pt x="275" y="1105"/>
                    <a:pt x="278" y="1105"/>
                    <a:pt x="282" y="1105"/>
                  </a:cubicBezTo>
                  <a:cubicBezTo>
                    <a:pt x="291" y="1108"/>
                    <a:pt x="292" y="1115"/>
                    <a:pt x="284" y="1121"/>
                  </a:cubicBezTo>
                  <a:cubicBezTo>
                    <a:pt x="284" y="1123"/>
                    <a:pt x="285" y="1125"/>
                    <a:pt x="290" y="1125"/>
                  </a:cubicBezTo>
                  <a:cubicBezTo>
                    <a:pt x="291" y="1125"/>
                    <a:pt x="292" y="1125"/>
                    <a:pt x="293" y="1125"/>
                  </a:cubicBezTo>
                  <a:cubicBezTo>
                    <a:pt x="296" y="1124"/>
                    <a:pt x="298" y="1124"/>
                    <a:pt x="300" y="1123"/>
                  </a:cubicBezTo>
                  <a:lnTo>
                    <a:pt x="300" y="1123"/>
                  </a:lnTo>
                  <a:cubicBezTo>
                    <a:pt x="285" y="1128"/>
                    <a:pt x="286" y="1128"/>
                    <a:pt x="302" y="1128"/>
                  </a:cubicBezTo>
                  <a:cubicBezTo>
                    <a:pt x="305" y="1127"/>
                    <a:pt x="307" y="1127"/>
                    <a:pt x="308" y="1127"/>
                  </a:cubicBezTo>
                  <a:cubicBezTo>
                    <a:pt x="311" y="1127"/>
                    <a:pt x="309" y="1129"/>
                    <a:pt x="303" y="1130"/>
                  </a:cubicBezTo>
                  <a:cubicBezTo>
                    <a:pt x="296" y="1134"/>
                    <a:pt x="296" y="1136"/>
                    <a:pt x="296" y="1136"/>
                  </a:cubicBezTo>
                  <a:cubicBezTo>
                    <a:pt x="301" y="1144"/>
                    <a:pt x="306" y="1152"/>
                    <a:pt x="308" y="1161"/>
                  </a:cubicBezTo>
                  <a:cubicBezTo>
                    <a:pt x="311" y="1178"/>
                    <a:pt x="312" y="1185"/>
                    <a:pt x="319" y="1185"/>
                  </a:cubicBezTo>
                  <a:cubicBezTo>
                    <a:pt x="319" y="1185"/>
                    <a:pt x="320" y="1185"/>
                    <a:pt x="320" y="1185"/>
                  </a:cubicBezTo>
                  <a:cubicBezTo>
                    <a:pt x="329" y="1186"/>
                    <a:pt x="329" y="1186"/>
                    <a:pt x="321" y="1190"/>
                  </a:cubicBezTo>
                  <a:cubicBezTo>
                    <a:pt x="314" y="1194"/>
                    <a:pt x="314" y="1197"/>
                    <a:pt x="315" y="1199"/>
                  </a:cubicBezTo>
                  <a:cubicBezTo>
                    <a:pt x="315" y="1201"/>
                    <a:pt x="315" y="1203"/>
                    <a:pt x="307" y="1204"/>
                  </a:cubicBezTo>
                  <a:cubicBezTo>
                    <a:pt x="316" y="1206"/>
                    <a:pt x="316" y="1206"/>
                    <a:pt x="316" y="1208"/>
                  </a:cubicBezTo>
                  <a:cubicBezTo>
                    <a:pt x="308" y="1210"/>
                    <a:pt x="308" y="1212"/>
                    <a:pt x="317" y="1212"/>
                  </a:cubicBezTo>
                  <a:cubicBezTo>
                    <a:pt x="334" y="1212"/>
                    <a:pt x="334" y="1212"/>
                    <a:pt x="317" y="1216"/>
                  </a:cubicBezTo>
                  <a:cubicBezTo>
                    <a:pt x="311" y="1217"/>
                    <a:pt x="304" y="1222"/>
                    <a:pt x="306" y="1222"/>
                  </a:cubicBezTo>
                  <a:cubicBezTo>
                    <a:pt x="307" y="1222"/>
                    <a:pt x="307" y="1222"/>
                    <a:pt x="309" y="1221"/>
                  </a:cubicBezTo>
                  <a:cubicBezTo>
                    <a:pt x="310" y="1221"/>
                    <a:pt x="311" y="1221"/>
                    <a:pt x="312" y="1221"/>
                  </a:cubicBezTo>
                  <a:cubicBezTo>
                    <a:pt x="318" y="1221"/>
                    <a:pt x="319" y="1225"/>
                    <a:pt x="327" y="1226"/>
                  </a:cubicBezTo>
                  <a:cubicBezTo>
                    <a:pt x="328" y="1228"/>
                    <a:pt x="328" y="1230"/>
                    <a:pt x="319" y="1231"/>
                  </a:cubicBezTo>
                  <a:cubicBezTo>
                    <a:pt x="311" y="1236"/>
                    <a:pt x="322" y="1246"/>
                    <a:pt x="330" y="1247"/>
                  </a:cubicBezTo>
                  <a:cubicBezTo>
                    <a:pt x="333" y="1246"/>
                    <a:pt x="335" y="1246"/>
                    <a:pt x="336" y="1246"/>
                  </a:cubicBezTo>
                  <a:cubicBezTo>
                    <a:pt x="339" y="1246"/>
                    <a:pt x="337" y="1248"/>
                    <a:pt x="331" y="1249"/>
                  </a:cubicBezTo>
                  <a:cubicBezTo>
                    <a:pt x="322" y="1250"/>
                    <a:pt x="324" y="1253"/>
                    <a:pt x="324" y="1255"/>
                  </a:cubicBezTo>
                  <a:cubicBezTo>
                    <a:pt x="333" y="1256"/>
                    <a:pt x="324" y="1257"/>
                    <a:pt x="316" y="1259"/>
                  </a:cubicBezTo>
                  <a:cubicBezTo>
                    <a:pt x="314" y="1259"/>
                    <a:pt x="313" y="1259"/>
                    <a:pt x="312" y="1259"/>
                  </a:cubicBezTo>
                  <a:cubicBezTo>
                    <a:pt x="307" y="1259"/>
                    <a:pt x="307" y="1261"/>
                    <a:pt x="308" y="1265"/>
                  </a:cubicBezTo>
                  <a:cubicBezTo>
                    <a:pt x="317" y="1266"/>
                    <a:pt x="318" y="1276"/>
                    <a:pt x="319" y="1283"/>
                  </a:cubicBezTo>
                  <a:cubicBezTo>
                    <a:pt x="321" y="1294"/>
                    <a:pt x="330" y="1295"/>
                    <a:pt x="347" y="1298"/>
                  </a:cubicBezTo>
                  <a:lnTo>
                    <a:pt x="365" y="1296"/>
                  </a:lnTo>
                  <a:lnTo>
                    <a:pt x="365" y="1296"/>
                  </a:lnTo>
                  <a:lnTo>
                    <a:pt x="348" y="1300"/>
                  </a:lnTo>
                  <a:cubicBezTo>
                    <a:pt x="339" y="1301"/>
                    <a:pt x="324" y="1306"/>
                    <a:pt x="324" y="1306"/>
                  </a:cubicBezTo>
                  <a:cubicBezTo>
                    <a:pt x="324" y="1307"/>
                    <a:pt x="325" y="1308"/>
                    <a:pt x="327" y="1308"/>
                  </a:cubicBezTo>
                  <a:cubicBezTo>
                    <a:pt x="330" y="1308"/>
                    <a:pt x="335" y="1307"/>
                    <a:pt x="340" y="1305"/>
                  </a:cubicBezTo>
                  <a:cubicBezTo>
                    <a:pt x="342" y="1305"/>
                    <a:pt x="343" y="1305"/>
                    <a:pt x="344" y="1305"/>
                  </a:cubicBezTo>
                  <a:cubicBezTo>
                    <a:pt x="348" y="1305"/>
                    <a:pt x="348" y="1308"/>
                    <a:pt x="342" y="1313"/>
                  </a:cubicBezTo>
                  <a:cubicBezTo>
                    <a:pt x="334" y="1319"/>
                    <a:pt x="334" y="1321"/>
                    <a:pt x="343" y="1322"/>
                  </a:cubicBezTo>
                  <a:cubicBezTo>
                    <a:pt x="344" y="1324"/>
                    <a:pt x="344" y="1327"/>
                    <a:pt x="336" y="1331"/>
                  </a:cubicBezTo>
                  <a:cubicBezTo>
                    <a:pt x="336" y="1332"/>
                    <a:pt x="336" y="1333"/>
                    <a:pt x="337" y="1333"/>
                  </a:cubicBezTo>
                  <a:cubicBezTo>
                    <a:pt x="338" y="1333"/>
                    <a:pt x="340" y="1332"/>
                    <a:pt x="345" y="1331"/>
                  </a:cubicBezTo>
                  <a:cubicBezTo>
                    <a:pt x="346" y="1331"/>
                    <a:pt x="347" y="1331"/>
                    <a:pt x="348" y="1331"/>
                  </a:cubicBezTo>
                  <a:cubicBezTo>
                    <a:pt x="353" y="1331"/>
                    <a:pt x="351" y="1333"/>
                    <a:pt x="345" y="1337"/>
                  </a:cubicBezTo>
                  <a:cubicBezTo>
                    <a:pt x="331" y="1342"/>
                    <a:pt x="330" y="1347"/>
                    <a:pt x="335" y="1347"/>
                  </a:cubicBezTo>
                  <a:cubicBezTo>
                    <a:pt x="336" y="1347"/>
                    <a:pt x="337" y="1347"/>
                    <a:pt x="338" y="1347"/>
                  </a:cubicBezTo>
                  <a:cubicBezTo>
                    <a:pt x="340" y="1347"/>
                    <a:pt x="341" y="1347"/>
                    <a:pt x="342" y="1347"/>
                  </a:cubicBezTo>
                  <a:cubicBezTo>
                    <a:pt x="347" y="1347"/>
                    <a:pt x="347" y="1348"/>
                    <a:pt x="347" y="1350"/>
                  </a:cubicBezTo>
                  <a:cubicBezTo>
                    <a:pt x="348" y="1352"/>
                    <a:pt x="348" y="1355"/>
                    <a:pt x="357" y="1356"/>
                  </a:cubicBezTo>
                  <a:cubicBezTo>
                    <a:pt x="357" y="1358"/>
                    <a:pt x="358" y="1360"/>
                    <a:pt x="358" y="1360"/>
                  </a:cubicBezTo>
                  <a:cubicBezTo>
                    <a:pt x="358" y="1362"/>
                    <a:pt x="357" y="1362"/>
                    <a:pt x="355" y="1362"/>
                  </a:cubicBezTo>
                  <a:cubicBezTo>
                    <a:pt x="352" y="1362"/>
                    <a:pt x="349" y="1362"/>
                    <a:pt x="349" y="1360"/>
                  </a:cubicBezTo>
                  <a:lnTo>
                    <a:pt x="342" y="1364"/>
                  </a:lnTo>
                  <a:cubicBezTo>
                    <a:pt x="342" y="1368"/>
                    <a:pt x="343" y="1372"/>
                    <a:pt x="351" y="1372"/>
                  </a:cubicBezTo>
                  <a:cubicBezTo>
                    <a:pt x="368" y="1372"/>
                    <a:pt x="368" y="1372"/>
                    <a:pt x="352" y="1374"/>
                  </a:cubicBezTo>
                  <a:cubicBezTo>
                    <a:pt x="343" y="1376"/>
                    <a:pt x="335" y="1379"/>
                    <a:pt x="344" y="1381"/>
                  </a:cubicBezTo>
                  <a:cubicBezTo>
                    <a:pt x="346" y="1380"/>
                    <a:pt x="347" y="1380"/>
                    <a:pt x="348" y="1380"/>
                  </a:cubicBezTo>
                  <a:cubicBezTo>
                    <a:pt x="359" y="1380"/>
                    <a:pt x="352" y="1384"/>
                    <a:pt x="345" y="1385"/>
                  </a:cubicBezTo>
                  <a:cubicBezTo>
                    <a:pt x="327" y="1386"/>
                    <a:pt x="327" y="1386"/>
                    <a:pt x="346" y="1392"/>
                  </a:cubicBezTo>
                  <a:cubicBezTo>
                    <a:pt x="346" y="1397"/>
                    <a:pt x="356" y="1405"/>
                    <a:pt x="357" y="1412"/>
                  </a:cubicBezTo>
                  <a:cubicBezTo>
                    <a:pt x="359" y="1421"/>
                    <a:pt x="359" y="1427"/>
                    <a:pt x="352" y="1430"/>
                  </a:cubicBezTo>
                  <a:cubicBezTo>
                    <a:pt x="341" y="1432"/>
                    <a:pt x="337" y="1434"/>
                    <a:pt x="339" y="1434"/>
                  </a:cubicBezTo>
                  <a:cubicBezTo>
                    <a:pt x="339" y="1434"/>
                    <a:pt x="341" y="1433"/>
                    <a:pt x="344" y="1432"/>
                  </a:cubicBezTo>
                  <a:cubicBezTo>
                    <a:pt x="349" y="1431"/>
                    <a:pt x="353" y="1431"/>
                    <a:pt x="355" y="1431"/>
                  </a:cubicBezTo>
                  <a:cubicBezTo>
                    <a:pt x="361" y="1431"/>
                    <a:pt x="361" y="1433"/>
                    <a:pt x="362" y="1438"/>
                  </a:cubicBezTo>
                  <a:cubicBezTo>
                    <a:pt x="355" y="1447"/>
                    <a:pt x="364" y="1450"/>
                    <a:pt x="373" y="1450"/>
                  </a:cubicBezTo>
                  <a:cubicBezTo>
                    <a:pt x="372" y="1448"/>
                    <a:pt x="372" y="1446"/>
                    <a:pt x="372" y="1446"/>
                  </a:cubicBezTo>
                  <a:cubicBezTo>
                    <a:pt x="377" y="1445"/>
                    <a:pt x="381" y="1444"/>
                    <a:pt x="383" y="1444"/>
                  </a:cubicBezTo>
                  <a:cubicBezTo>
                    <a:pt x="388" y="1444"/>
                    <a:pt x="386" y="1447"/>
                    <a:pt x="381" y="1451"/>
                  </a:cubicBezTo>
                  <a:cubicBezTo>
                    <a:pt x="382" y="1453"/>
                    <a:pt x="373" y="1456"/>
                    <a:pt x="365" y="1457"/>
                  </a:cubicBezTo>
                  <a:cubicBezTo>
                    <a:pt x="356" y="1458"/>
                    <a:pt x="348" y="1462"/>
                    <a:pt x="348" y="1465"/>
                  </a:cubicBezTo>
                  <a:cubicBezTo>
                    <a:pt x="349" y="1466"/>
                    <a:pt x="349" y="1468"/>
                    <a:pt x="351" y="1468"/>
                  </a:cubicBezTo>
                  <a:cubicBezTo>
                    <a:pt x="353" y="1468"/>
                    <a:pt x="354" y="1467"/>
                    <a:pt x="357" y="1466"/>
                  </a:cubicBezTo>
                  <a:cubicBezTo>
                    <a:pt x="362" y="1465"/>
                    <a:pt x="364" y="1464"/>
                    <a:pt x="365" y="1464"/>
                  </a:cubicBezTo>
                  <a:cubicBezTo>
                    <a:pt x="366" y="1464"/>
                    <a:pt x="366" y="1465"/>
                    <a:pt x="366" y="1466"/>
                  </a:cubicBezTo>
                  <a:cubicBezTo>
                    <a:pt x="366" y="1469"/>
                    <a:pt x="367" y="1471"/>
                    <a:pt x="376" y="1471"/>
                  </a:cubicBezTo>
                  <a:cubicBezTo>
                    <a:pt x="378" y="1471"/>
                    <a:pt x="379" y="1471"/>
                    <a:pt x="380" y="1471"/>
                  </a:cubicBezTo>
                  <a:cubicBezTo>
                    <a:pt x="384" y="1471"/>
                    <a:pt x="384" y="1473"/>
                    <a:pt x="385" y="1475"/>
                  </a:cubicBezTo>
                  <a:cubicBezTo>
                    <a:pt x="377" y="1479"/>
                    <a:pt x="377" y="1484"/>
                    <a:pt x="377" y="1484"/>
                  </a:cubicBezTo>
                  <a:lnTo>
                    <a:pt x="370" y="1485"/>
                  </a:lnTo>
                  <a:cubicBezTo>
                    <a:pt x="364" y="1486"/>
                    <a:pt x="358" y="1488"/>
                    <a:pt x="353" y="1490"/>
                  </a:cubicBezTo>
                  <a:cubicBezTo>
                    <a:pt x="353" y="1492"/>
                    <a:pt x="356" y="1492"/>
                    <a:pt x="358" y="1492"/>
                  </a:cubicBezTo>
                  <a:cubicBezTo>
                    <a:pt x="360" y="1492"/>
                    <a:pt x="362" y="1492"/>
                    <a:pt x="362" y="1492"/>
                  </a:cubicBezTo>
                  <a:cubicBezTo>
                    <a:pt x="362" y="1492"/>
                    <a:pt x="362" y="1492"/>
                    <a:pt x="362" y="1492"/>
                  </a:cubicBezTo>
                  <a:cubicBezTo>
                    <a:pt x="371" y="1492"/>
                    <a:pt x="380" y="1547"/>
                    <a:pt x="381" y="1553"/>
                  </a:cubicBezTo>
                  <a:cubicBezTo>
                    <a:pt x="374" y="1559"/>
                    <a:pt x="374" y="1564"/>
                    <a:pt x="378" y="1564"/>
                  </a:cubicBezTo>
                  <a:cubicBezTo>
                    <a:pt x="379" y="1564"/>
                    <a:pt x="380" y="1564"/>
                    <a:pt x="382" y="1563"/>
                  </a:cubicBezTo>
                  <a:cubicBezTo>
                    <a:pt x="383" y="1563"/>
                    <a:pt x="383" y="1563"/>
                    <a:pt x="384" y="1563"/>
                  </a:cubicBezTo>
                  <a:cubicBezTo>
                    <a:pt x="391" y="1563"/>
                    <a:pt x="392" y="1575"/>
                    <a:pt x="394" y="1587"/>
                  </a:cubicBezTo>
                  <a:cubicBezTo>
                    <a:pt x="397" y="1602"/>
                    <a:pt x="399" y="1614"/>
                    <a:pt x="406" y="1614"/>
                  </a:cubicBezTo>
                  <a:cubicBezTo>
                    <a:pt x="406" y="1614"/>
                    <a:pt x="407" y="1614"/>
                    <a:pt x="408" y="1614"/>
                  </a:cubicBezTo>
                  <a:cubicBezTo>
                    <a:pt x="408" y="1614"/>
                    <a:pt x="408" y="1616"/>
                    <a:pt x="409" y="1622"/>
                  </a:cubicBezTo>
                  <a:cubicBezTo>
                    <a:pt x="410" y="1626"/>
                    <a:pt x="419" y="1630"/>
                    <a:pt x="419" y="1632"/>
                  </a:cubicBezTo>
                  <a:cubicBezTo>
                    <a:pt x="427" y="1632"/>
                    <a:pt x="428" y="1634"/>
                    <a:pt x="422" y="1634"/>
                  </a:cubicBezTo>
                  <a:cubicBezTo>
                    <a:pt x="421" y="1634"/>
                    <a:pt x="420" y="1634"/>
                    <a:pt x="419" y="1634"/>
                  </a:cubicBezTo>
                  <a:cubicBezTo>
                    <a:pt x="411" y="1635"/>
                    <a:pt x="403" y="1637"/>
                    <a:pt x="403" y="1640"/>
                  </a:cubicBezTo>
                  <a:cubicBezTo>
                    <a:pt x="404" y="1642"/>
                    <a:pt x="406" y="1643"/>
                    <a:pt x="409" y="1643"/>
                  </a:cubicBezTo>
                  <a:cubicBezTo>
                    <a:pt x="412" y="1643"/>
                    <a:pt x="416" y="1642"/>
                    <a:pt x="420" y="1641"/>
                  </a:cubicBezTo>
                  <a:cubicBezTo>
                    <a:pt x="422" y="1641"/>
                    <a:pt x="423" y="1640"/>
                    <a:pt x="424" y="1640"/>
                  </a:cubicBezTo>
                  <a:cubicBezTo>
                    <a:pt x="429" y="1640"/>
                    <a:pt x="429" y="1642"/>
                    <a:pt x="429" y="1642"/>
                  </a:cubicBezTo>
                  <a:cubicBezTo>
                    <a:pt x="430" y="1644"/>
                    <a:pt x="430" y="1644"/>
                    <a:pt x="421" y="1645"/>
                  </a:cubicBezTo>
                  <a:lnTo>
                    <a:pt x="404" y="1649"/>
                  </a:lnTo>
                  <a:lnTo>
                    <a:pt x="405" y="1651"/>
                  </a:lnTo>
                  <a:cubicBezTo>
                    <a:pt x="407" y="1651"/>
                    <a:pt x="408" y="1651"/>
                    <a:pt x="409" y="1651"/>
                  </a:cubicBezTo>
                  <a:cubicBezTo>
                    <a:pt x="413" y="1651"/>
                    <a:pt x="413" y="1652"/>
                    <a:pt x="413" y="1652"/>
                  </a:cubicBezTo>
                  <a:cubicBezTo>
                    <a:pt x="414" y="1654"/>
                    <a:pt x="414" y="1654"/>
                    <a:pt x="398" y="1658"/>
                  </a:cubicBezTo>
                  <a:cubicBezTo>
                    <a:pt x="384" y="1660"/>
                    <a:pt x="381" y="1662"/>
                    <a:pt x="390" y="1662"/>
                  </a:cubicBezTo>
                  <a:cubicBezTo>
                    <a:pt x="392" y="1662"/>
                    <a:pt x="395" y="1662"/>
                    <a:pt x="398" y="1662"/>
                  </a:cubicBezTo>
                  <a:lnTo>
                    <a:pt x="408" y="1665"/>
                  </a:lnTo>
                  <a:cubicBezTo>
                    <a:pt x="391" y="1671"/>
                    <a:pt x="409" y="1672"/>
                    <a:pt x="417" y="1673"/>
                  </a:cubicBezTo>
                  <a:cubicBezTo>
                    <a:pt x="404" y="1678"/>
                    <a:pt x="401" y="1680"/>
                    <a:pt x="411" y="1680"/>
                  </a:cubicBezTo>
                  <a:cubicBezTo>
                    <a:pt x="413" y="1680"/>
                    <a:pt x="415" y="1680"/>
                    <a:pt x="418" y="1680"/>
                  </a:cubicBezTo>
                  <a:cubicBezTo>
                    <a:pt x="419" y="1680"/>
                    <a:pt x="421" y="1680"/>
                    <a:pt x="422" y="1680"/>
                  </a:cubicBezTo>
                  <a:cubicBezTo>
                    <a:pt x="427" y="1680"/>
                    <a:pt x="425" y="1682"/>
                    <a:pt x="419" y="1686"/>
                  </a:cubicBezTo>
                  <a:cubicBezTo>
                    <a:pt x="411" y="1689"/>
                    <a:pt x="411" y="1691"/>
                    <a:pt x="412" y="1696"/>
                  </a:cubicBezTo>
                  <a:cubicBezTo>
                    <a:pt x="421" y="1697"/>
                    <a:pt x="423" y="1714"/>
                    <a:pt x="427" y="1733"/>
                  </a:cubicBezTo>
                  <a:cubicBezTo>
                    <a:pt x="430" y="1753"/>
                    <a:pt x="432" y="1766"/>
                    <a:pt x="440" y="1766"/>
                  </a:cubicBezTo>
                  <a:cubicBezTo>
                    <a:pt x="441" y="1766"/>
                    <a:pt x="441" y="1766"/>
                    <a:pt x="441" y="1766"/>
                  </a:cubicBezTo>
                  <a:lnTo>
                    <a:pt x="441" y="1766"/>
                  </a:lnTo>
                  <a:cubicBezTo>
                    <a:pt x="441" y="1769"/>
                    <a:pt x="441" y="1769"/>
                    <a:pt x="434" y="1772"/>
                  </a:cubicBezTo>
                  <a:cubicBezTo>
                    <a:pt x="426" y="1774"/>
                    <a:pt x="426" y="1776"/>
                    <a:pt x="435" y="1776"/>
                  </a:cubicBezTo>
                  <a:cubicBezTo>
                    <a:pt x="437" y="1776"/>
                    <a:pt x="439" y="1776"/>
                    <a:pt x="443" y="1775"/>
                  </a:cubicBezTo>
                  <a:cubicBezTo>
                    <a:pt x="451" y="1777"/>
                    <a:pt x="459" y="1775"/>
                    <a:pt x="443" y="1778"/>
                  </a:cubicBezTo>
                  <a:cubicBezTo>
                    <a:pt x="435" y="1780"/>
                    <a:pt x="436" y="1784"/>
                    <a:pt x="437" y="1793"/>
                  </a:cubicBezTo>
                  <a:cubicBezTo>
                    <a:pt x="438" y="1801"/>
                    <a:pt x="439" y="1809"/>
                    <a:pt x="447" y="1809"/>
                  </a:cubicBezTo>
                  <a:cubicBezTo>
                    <a:pt x="447" y="1809"/>
                    <a:pt x="448" y="1809"/>
                    <a:pt x="448" y="1809"/>
                  </a:cubicBezTo>
                  <a:cubicBezTo>
                    <a:pt x="457" y="1811"/>
                    <a:pt x="457" y="1811"/>
                    <a:pt x="448" y="1811"/>
                  </a:cubicBezTo>
                  <a:cubicBezTo>
                    <a:pt x="431" y="1811"/>
                    <a:pt x="425" y="1825"/>
                    <a:pt x="443" y="1829"/>
                  </a:cubicBezTo>
                  <a:cubicBezTo>
                    <a:pt x="443" y="1831"/>
                    <a:pt x="444" y="1834"/>
                    <a:pt x="435" y="1836"/>
                  </a:cubicBezTo>
                  <a:cubicBezTo>
                    <a:pt x="436" y="1838"/>
                    <a:pt x="436" y="1840"/>
                    <a:pt x="445" y="1846"/>
                  </a:cubicBezTo>
                  <a:cubicBezTo>
                    <a:pt x="446" y="1848"/>
                    <a:pt x="447" y="1857"/>
                    <a:pt x="448" y="1862"/>
                  </a:cubicBezTo>
                  <a:cubicBezTo>
                    <a:pt x="449" y="1867"/>
                    <a:pt x="458" y="1870"/>
                    <a:pt x="458" y="1870"/>
                  </a:cubicBezTo>
                  <a:cubicBezTo>
                    <a:pt x="458" y="1871"/>
                    <a:pt x="458" y="1872"/>
                    <a:pt x="458" y="1873"/>
                  </a:cubicBezTo>
                  <a:cubicBezTo>
                    <a:pt x="450" y="1874"/>
                    <a:pt x="451" y="1885"/>
                    <a:pt x="455" y="1902"/>
                  </a:cubicBezTo>
                  <a:cubicBezTo>
                    <a:pt x="457" y="1919"/>
                    <a:pt x="459" y="1934"/>
                    <a:pt x="451" y="1937"/>
                  </a:cubicBezTo>
                  <a:cubicBezTo>
                    <a:pt x="451" y="1937"/>
                    <a:pt x="451" y="1939"/>
                    <a:pt x="460" y="1940"/>
                  </a:cubicBezTo>
                  <a:cubicBezTo>
                    <a:pt x="463" y="1940"/>
                    <a:pt x="466" y="1940"/>
                    <a:pt x="468" y="1940"/>
                  </a:cubicBezTo>
                  <a:cubicBezTo>
                    <a:pt x="477" y="1940"/>
                    <a:pt x="477" y="1942"/>
                    <a:pt x="471" y="1946"/>
                  </a:cubicBezTo>
                  <a:cubicBezTo>
                    <a:pt x="455" y="1951"/>
                    <a:pt x="455" y="1959"/>
                    <a:pt x="470" y="1959"/>
                  </a:cubicBezTo>
                  <a:cubicBezTo>
                    <a:pt x="471" y="1959"/>
                    <a:pt x="472" y="1959"/>
                    <a:pt x="473" y="1959"/>
                  </a:cubicBezTo>
                  <a:lnTo>
                    <a:pt x="473" y="1959"/>
                  </a:lnTo>
                  <a:lnTo>
                    <a:pt x="464" y="1962"/>
                  </a:lnTo>
                  <a:cubicBezTo>
                    <a:pt x="449" y="1967"/>
                    <a:pt x="456" y="1972"/>
                    <a:pt x="470" y="1972"/>
                  </a:cubicBezTo>
                  <a:cubicBezTo>
                    <a:pt x="471" y="1972"/>
                    <a:pt x="472" y="1972"/>
                    <a:pt x="474" y="1972"/>
                  </a:cubicBezTo>
                  <a:lnTo>
                    <a:pt x="474" y="1972"/>
                  </a:lnTo>
                  <a:cubicBezTo>
                    <a:pt x="466" y="1975"/>
                    <a:pt x="458" y="1980"/>
                    <a:pt x="467" y="1981"/>
                  </a:cubicBezTo>
                  <a:cubicBezTo>
                    <a:pt x="467" y="1983"/>
                    <a:pt x="467" y="1983"/>
                    <a:pt x="450" y="1986"/>
                  </a:cubicBezTo>
                  <a:cubicBezTo>
                    <a:pt x="443" y="1987"/>
                    <a:pt x="434" y="1989"/>
                    <a:pt x="435" y="1991"/>
                  </a:cubicBezTo>
                  <a:cubicBezTo>
                    <a:pt x="435" y="1992"/>
                    <a:pt x="436" y="1993"/>
                    <a:pt x="438" y="1993"/>
                  </a:cubicBezTo>
                  <a:cubicBezTo>
                    <a:pt x="442" y="1993"/>
                    <a:pt x="447" y="1991"/>
                    <a:pt x="451" y="1991"/>
                  </a:cubicBezTo>
                  <a:cubicBezTo>
                    <a:pt x="451" y="1991"/>
                    <a:pt x="451" y="1993"/>
                    <a:pt x="453" y="1995"/>
                  </a:cubicBezTo>
                  <a:cubicBezTo>
                    <a:pt x="453" y="1995"/>
                    <a:pt x="453" y="1997"/>
                    <a:pt x="457" y="1997"/>
                  </a:cubicBezTo>
                  <a:cubicBezTo>
                    <a:pt x="458" y="1997"/>
                    <a:pt x="460" y="1997"/>
                    <a:pt x="462" y="1996"/>
                  </a:cubicBezTo>
                  <a:cubicBezTo>
                    <a:pt x="464" y="1996"/>
                    <a:pt x="466" y="1995"/>
                    <a:pt x="467" y="1995"/>
                  </a:cubicBezTo>
                  <a:cubicBezTo>
                    <a:pt x="470" y="1995"/>
                    <a:pt x="470" y="1997"/>
                    <a:pt x="471" y="1999"/>
                  </a:cubicBezTo>
                  <a:cubicBezTo>
                    <a:pt x="466" y="2000"/>
                    <a:pt x="466" y="2001"/>
                    <a:pt x="468" y="2001"/>
                  </a:cubicBezTo>
                  <a:cubicBezTo>
                    <a:pt x="470" y="2001"/>
                    <a:pt x="474" y="2000"/>
                    <a:pt x="478" y="1998"/>
                  </a:cubicBezTo>
                  <a:cubicBezTo>
                    <a:pt x="485" y="1997"/>
                    <a:pt x="490" y="1995"/>
                    <a:pt x="493" y="1995"/>
                  </a:cubicBezTo>
                  <a:cubicBezTo>
                    <a:pt x="494" y="1995"/>
                    <a:pt x="495" y="1996"/>
                    <a:pt x="495" y="1996"/>
                  </a:cubicBezTo>
                  <a:lnTo>
                    <a:pt x="512" y="1994"/>
                  </a:lnTo>
                  <a:cubicBezTo>
                    <a:pt x="524" y="1993"/>
                    <a:pt x="536" y="1990"/>
                    <a:pt x="546" y="1983"/>
                  </a:cubicBezTo>
                  <a:cubicBezTo>
                    <a:pt x="551" y="1973"/>
                    <a:pt x="557" y="1965"/>
                    <a:pt x="548" y="1965"/>
                  </a:cubicBezTo>
                  <a:cubicBezTo>
                    <a:pt x="547" y="1965"/>
                    <a:pt x="545" y="1966"/>
                    <a:pt x="542" y="1966"/>
                  </a:cubicBezTo>
                  <a:cubicBezTo>
                    <a:pt x="542" y="1966"/>
                    <a:pt x="533" y="1965"/>
                    <a:pt x="533" y="1963"/>
                  </a:cubicBezTo>
                  <a:cubicBezTo>
                    <a:pt x="533" y="1960"/>
                    <a:pt x="541" y="1957"/>
                    <a:pt x="541" y="1957"/>
                  </a:cubicBezTo>
                  <a:cubicBezTo>
                    <a:pt x="549" y="1955"/>
                    <a:pt x="548" y="1946"/>
                    <a:pt x="546" y="1934"/>
                  </a:cubicBezTo>
                  <a:cubicBezTo>
                    <a:pt x="543" y="1920"/>
                    <a:pt x="542" y="1912"/>
                    <a:pt x="550" y="1909"/>
                  </a:cubicBezTo>
                  <a:cubicBezTo>
                    <a:pt x="558" y="1904"/>
                    <a:pt x="558" y="1902"/>
                    <a:pt x="558" y="1902"/>
                  </a:cubicBezTo>
                  <a:lnTo>
                    <a:pt x="558" y="1902"/>
                  </a:lnTo>
                  <a:cubicBezTo>
                    <a:pt x="557" y="1902"/>
                    <a:pt x="557" y="1902"/>
                    <a:pt x="556" y="1902"/>
                  </a:cubicBezTo>
                  <a:cubicBezTo>
                    <a:pt x="549" y="1902"/>
                    <a:pt x="547" y="1889"/>
                    <a:pt x="545" y="1873"/>
                  </a:cubicBezTo>
                  <a:cubicBezTo>
                    <a:pt x="542" y="1857"/>
                    <a:pt x="539" y="1842"/>
                    <a:pt x="532" y="1842"/>
                  </a:cubicBezTo>
                  <a:cubicBezTo>
                    <a:pt x="532" y="1842"/>
                    <a:pt x="531" y="1842"/>
                    <a:pt x="531" y="1842"/>
                  </a:cubicBezTo>
                  <a:lnTo>
                    <a:pt x="530" y="1837"/>
                  </a:lnTo>
                  <a:cubicBezTo>
                    <a:pt x="539" y="1836"/>
                    <a:pt x="538" y="1830"/>
                    <a:pt x="537" y="1826"/>
                  </a:cubicBezTo>
                  <a:cubicBezTo>
                    <a:pt x="528" y="1823"/>
                    <a:pt x="527" y="1818"/>
                    <a:pt x="527" y="1818"/>
                  </a:cubicBezTo>
                  <a:cubicBezTo>
                    <a:pt x="536" y="1817"/>
                    <a:pt x="536" y="1815"/>
                    <a:pt x="534" y="1809"/>
                  </a:cubicBezTo>
                  <a:cubicBezTo>
                    <a:pt x="534" y="1805"/>
                    <a:pt x="533" y="1803"/>
                    <a:pt x="528" y="1803"/>
                  </a:cubicBezTo>
                  <a:cubicBezTo>
                    <a:pt x="527" y="1803"/>
                    <a:pt x="526" y="1803"/>
                    <a:pt x="524" y="1803"/>
                  </a:cubicBezTo>
                  <a:cubicBezTo>
                    <a:pt x="523" y="1794"/>
                    <a:pt x="524" y="1784"/>
                    <a:pt x="529" y="1777"/>
                  </a:cubicBezTo>
                  <a:cubicBezTo>
                    <a:pt x="537" y="1772"/>
                    <a:pt x="528" y="1772"/>
                    <a:pt x="520" y="1771"/>
                  </a:cubicBezTo>
                  <a:cubicBezTo>
                    <a:pt x="516" y="1771"/>
                    <a:pt x="512" y="1772"/>
                    <a:pt x="509" y="1772"/>
                  </a:cubicBezTo>
                  <a:cubicBezTo>
                    <a:pt x="505" y="1772"/>
                    <a:pt x="502" y="1771"/>
                    <a:pt x="502" y="1770"/>
                  </a:cubicBezTo>
                  <a:lnTo>
                    <a:pt x="519" y="1766"/>
                  </a:lnTo>
                  <a:cubicBezTo>
                    <a:pt x="528" y="1766"/>
                    <a:pt x="528" y="1766"/>
                    <a:pt x="527" y="1762"/>
                  </a:cubicBezTo>
                  <a:cubicBezTo>
                    <a:pt x="527" y="1760"/>
                    <a:pt x="526" y="1757"/>
                    <a:pt x="526" y="1757"/>
                  </a:cubicBezTo>
                  <a:cubicBezTo>
                    <a:pt x="525" y="1758"/>
                    <a:pt x="525" y="1758"/>
                    <a:pt x="524" y="1758"/>
                  </a:cubicBezTo>
                  <a:cubicBezTo>
                    <a:pt x="517" y="1758"/>
                    <a:pt x="515" y="1747"/>
                    <a:pt x="513" y="1731"/>
                  </a:cubicBezTo>
                  <a:cubicBezTo>
                    <a:pt x="510" y="1711"/>
                    <a:pt x="509" y="1703"/>
                    <a:pt x="501" y="1703"/>
                  </a:cubicBezTo>
                  <a:cubicBezTo>
                    <a:pt x="501" y="1703"/>
                    <a:pt x="500" y="1704"/>
                    <a:pt x="500" y="1704"/>
                  </a:cubicBezTo>
                  <a:cubicBezTo>
                    <a:pt x="498" y="1704"/>
                    <a:pt x="496" y="1704"/>
                    <a:pt x="495" y="1704"/>
                  </a:cubicBezTo>
                  <a:cubicBezTo>
                    <a:pt x="492" y="1704"/>
                    <a:pt x="493" y="1701"/>
                    <a:pt x="499" y="1695"/>
                  </a:cubicBezTo>
                  <a:cubicBezTo>
                    <a:pt x="521" y="1676"/>
                    <a:pt x="521" y="1676"/>
                    <a:pt x="512" y="1674"/>
                  </a:cubicBezTo>
                  <a:lnTo>
                    <a:pt x="512" y="1674"/>
                  </a:lnTo>
                  <a:cubicBezTo>
                    <a:pt x="513" y="1677"/>
                    <a:pt x="504" y="1679"/>
                    <a:pt x="496" y="1680"/>
                  </a:cubicBezTo>
                  <a:cubicBezTo>
                    <a:pt x="491" y="1681"/>
                    <a:pt x="487" y="1682"/>
                    <a:pt x="485" y="1682"/>
                  </a:cubicBezTo>
                  <a:cubicBezTo>
                    <a:pt x="481" y="1682"/>
                    <a:pt x="485" y="1679"/>
                    <a:pt x="495" y="1676"/>
                  </a:cubicBezTo>
                  <a:cubicBezTo>
                    <a:pt x="512" y="1672"/>
                    <a:pt x="498" y="1640"/>
                    <a:pt x="481" y="1640"/>
                  </a:cubicBezTo>
                  <a:cubicBezTo>
                    <a:pt x="481" y="1640"/>
                    <a:pt x="481" y="1640"/>
                    <a:pt x="481" y="1640"/>
                  </a:cubicBezTo>
                  <a:lnTo>
                    <a:pt x="490" y="1637"/>
                  </a:lnTo>
                  <a:cubicBezTo>
                    <a:pt x="497" y="1636"/>
                    <a:pt x="497" y="1634"/>
                    <a:pt x="495" y="1624"/>
                  </a:cubicBezTo>
                  <a:cubicBezTo>
                    <a:pt x="495" y="1619"/>
                    <a:pt x="494" y="1617"/>
                    <a:pt x="494" y="1617"/>
                  </a:cubicBezTo>
                  <a:cubicBezTo>
                    <a:pt x="493" y="1618"/>
                    <a:pt x="491" y="1618"/>
                    <a:pt x="490" y="1618"/>
                  </a:cubicBezTo>
                  <a:cubicBezTo>
                    <a:pt x="480" y="1618"/>
                    <a:pt x="485" y="1605"/>
                    <a:pt x="492" y="1604"/>
                  </a:cubicBezTo>
                  <a:cubicBezTo>
                    <a:pt x="500" y="1599"/>
                    <a:pt x="500" y="1599"/>
                    <a:pt x="500" y="1595"/>
                  </a:cubicBezTo>
                  <a:cubicBezTo>
                    <a:pt x="482" y="1590"/>
                    <a:pt x="489" y="1577"/>
                    <a:pt x="496" y="1576"/>
                  </a:cubicBezTo>
                  <a:lnTo>
                    <a:pt x="495" y="1571"/>
                  </a:lnTo>
                  <a:cubicBezTo>
                    <a:pt x="487" y="1570"/>
                    <a:pt x="486" y="1566"/>
                    <a:pt x="486" y="1563"/>
                  </a:cubicBezTo>
                  <a:cubicBezTo>
                    <a:pt x="486" y="1558"/>
                    <a:pt x="485" y="1555"/>
                    <a:pt x="482" y="1555"/>
                  </a:cubicBezTo>
                  <a:cubicBezTo>
                    <a:pt x="481" y="1555"/>
                    <a:pt x="479" y="1556"/>
                    <a:pt x="476" y="1558"/>
                  </a:cubicBezTo>
                  <a:cubicBezTo>
                    <a:pt x="471" y="1559"/>
                    <a:pt x="465" y="1560"/>
                    <a:pt x="462" y="1560"/>
                  </a:cubicBezTo>
                  <a:cubicBezTo>
                    <a:pt x="460" y="1560"/>
                    <a:pt x="459" y="1560"/>
                    <a:pt x="459" y="1559"/>
                  </a:cubicBezTo>
                  <a:lnTo>
                    <a:pt x="467" y="1557"/>
                  </a:lnTo>
                  <a:cubicBezTo>
                    <a:pt x="476" y="1556"/>
                    <a:pt x="475" y="1548"/>
                    <a:pt x="473" y="1539"/>
                  </a:cubicBezTo>
                  <a:cubicBezTo>
                    <a:pt x="472" y="1526"/>
                    <a:pt x="471" y="1522"/>
                    <a:pt x="478" y="1519"/>
                  </a:cubicBezTo>
                  <a:lnTo>
                    <a:pt x="469" y="1517"/>
                  </a:lnTo>
                  <a:cubicBezTo>
                    <a:pt x="460" y="1516"/>
                    <a:pt x="460" y="1514"/>
                    <a:pt x="469" y="1513"/>
                  </a:cubicBezTo>
                  <a:cubicBezTo>
                    <a:pt x="477" y="1508"/>
                    <a:pt x="475" y="1499"/>
                    <a:pt x="466" y="1496"/>
                  </a:cubicBezTo>
                  <a:cubicBezTo>
                    <a:pt x="466" y="1494"/>
                    <a:pt x="465" y="1492"/>
                    <a:pt x="465" y="1492"/>
                  </a:cubicBezTo>
                  <a:cubicBezTo>
                    <a:pt x="482" y="1486"/>
                    <a:pt x="481" y="1479"/>
                    <a:pt x="464" y="1479"/>
                  </a:cubicBezTo>
                  <a:cubicBezTo>
                    <a:pt x="472" y="1478"/>
                    <a:pt x="472" y="1476"/>
                    <a:pt x="472" y="1474"/>
                  </a:cubicBezTo>
                  <a:cubicBezTo>
                    <a:pt x="462" y="1470"/>
                    <a:pt x="460" y="1460"/>
                    <a:pt x="468" y="1459"/>
                  </a:cubicBezTo>
                  <a:lnTo>
                    <a:pt x="468" y="1457"/>
                  </a:lnTo>
                  <a:cubicBezTo>
                    <a:pt x="459" y="1456"/>
                    <a:pt x="459" y="1453"/>
                    <a:pt x="459" y="1451"/>
                  </a:cubicBezTo>
                  <a:cubicBezTo>
                    <a:pt x="458" y="1449"/>
                    <a:pt x="458" y="1447"/>
                    <a:pt x="449" y="1446"/>
                  </a:cubicBezTo>
                  <a:cubicBezTo>
                    <a:pt x="440" y="1444"/>
                    <a:pt x="440" y="1442"/>
                    <a:pt x="440" y="1442"/>
                  </a:cubicBezTo>
                  <a:cubicBezTo>
                    <a:pt x="440" y="1441"/>
                    <a:pt x="442" y="1441"/>
                    <a:pt x="444" y="1441"/>
                  </a:cubicBezTo>
                  <a:cubicBezTo>
                    <a:pt x="448" y="1441"/>
                    <a:pt x="453" y="1442"/>
                    <a:pt x="457" y="1442"/>
                  </a:cubicBezTo>
                  <a:cubicBezTo>
                    <a:pt x="458" y="1443"/>
                    <a:pt x="459" y="1443"/>
                    <a:pt x="460" y="1443"/>
                  </a:cubicBezTo>
                  <a:cubicBezTo>
                    <a:pt x="465" y="1443"/>
                    <a:pt x="462" y="1437"/>
                    <a:pt x="447" y="1434"/>
                  </a:cubicBezTo>
                  <a:cubicBezTo>
                    <a:pt x="437" y="1432"/>
                    <a:pt x="433" y="1431"/>
                    <a:pt x="434" y="1431"/>
                  </a:cubicBezTo>
                  <a:cubicBezTo>
                    <a:pt x="435" y="1431"/>
                    <a:pt x="440" y="1431"/>
                    <a:pt x="447" y="1432"/>
                  </a:cubicBezTo>
                  <a:cubicBezTo>
                    <a:pt x="451" y="1432"/>
                    <a:pt x="454" y="1432"/>
                    <a:pt x="457" y="1432"/>
                  </a:cubicBezTo>
                  <a:cubicBezTo>
                    <a:pt x="460" y="1432"/>
                    <a:pt x="461" y="1432"/>
                    <a:pt x="456" y="1430"/>
                  </a:cubicBezTo>
                  <a:cubicBezTo>
                    <a:pt x="456" y="1430"/>
                    <a:pt x="455" y="1426"/>
                    <a:pt x="449" y="1426"/>
                  </a:cubicBezTo>
                  <a:cubicBezTo>
                    <a:pt x="448" y="1426"/>
                    <a:pt x="447" y="1426"/>
                    <a:pt x="446" y="1427"/>
                  </a:cubicBezTo>
                  <a:cubicBezTo>
                    <a:pt x="446" y="1424"/>
                    <a:pt x="446" y="1422"/>
                    <a:pt x="445" y="1420"/>
                  </a:cubicBezTo>
                  <a:cubicBezTo>
                    <a:pt x="453" y="1413"/>
                    <a:pt x="453" y="1411"/>
                    <a:pt x="453" y="1409"/>
                  </a:cubicBezTo>
                  <a:cubicBezTo>
                    <a:pt x="444" y="1407"/>
                    <a:pt x="444" y="1407"/>
                    <a:pt x="451" y="1404"/>
                  </a:cubicBezTo>
                  <a:cubicBezTo>
                    <a:pt x="457" y="1403"/>
                    <a:pt x="459" y="1402"/>
                    <a:pt x="454" y="1402"/>
                  </a:cubicBezTo>
                  <a:cubicBezTo>
                    <a:pt x="451" y="1402"/>
                    <a:pt x="448" y="1402"/>
                    <a:pt x="443" y="1403"/>
                  </a:cubicBezTo>
                  <a:cubicBezTo>
                    <a:pt x="434" y="1403"/>
                    <a:pt x="434" y="1400"/>
                    <a:pt x="441" y="1396"/>
                  </a:cubicBezTo>
                  <a:cubicBezTo>
                    <a:pt x="455" y="1393"/>
                    <a:pt x="458" y="1391"/>
                    <a:pt x="453" y="1391"/>
                  </a:cubicBezTo>
                  <a:cubicBezTo>
                    <a:pt x="452" y="1391"/>
                    <a:pt x="451" y="1392"/>
                    <a:pt x="449" y="1392"/>
                  </a:cubicBezTo>
                  <a:cubicBezTo>
                    <a:pt x="440" y="1392"/>
                    <a:pt x="440" y="1390"/>
                    <a:pt x="440" y="1390"/>
                  </a:cubicBezTo>
                  <a:cubicBezTo>
                    <a:pt x="448" y="1387"/>
                    <a:pt x="445" y="1366"/>
                    <a:pt x="441" y="1345"/>
                  </a:cubicBezTo>
                  <a:cubicBezTo>
                    <a:pt x="441" y="1343"/>
                    <a:pt x="438" y="1343"/>
                    <a:pt x="434" y="1343"/>
                  </a:cubicBezTo>
                  <a:cubicBezTo>
                    <a:pt x="431" y="1343"/>
                    <a:pt x="428" y="1343"/>
                    <a:pt x="425" y="1344"/>
                  </a:cubicBezTo>
                  <a:cubicBezTo>
                    <a:pt x="419" y="1345"/>
                    <a:pt x="416" y="1345"/>
                    <a:pt x="415" y="1345"/>
                  </a:cubicBezTo>
                  <a:cubicBezTo>
                    <a:pt x="413" y="1345"/>
                    <a:pt x="418" y="1343"/>
                    <a:pt x="423" y="1341"/>
                  </a:cubicBezTo>
                  <a:cubicBezTo>
                    <a:pt x="440" y="1337"/>
                    <a:pt x="445" y="1333"/>
                    <a:pt x="440" y="1333"/>
                  </a:cubicBezTo>
                  <a:cubicBezTo>
                    <a:pt x="438" y="1333"/>
                    <a:pt x="432" y="1334"/>
                    <a:pt x="423" y="1337"/>
                  </a:cubicBezTo>
                  <a:cubicBezTo>
                    <a:pt x="416" y="1339"/>
                    <a:pt x="412" y="1341"/>
                    <a:pt x="411" y="1341"/>
                  </a:cubicBezTo>
                  <a:cubicBezTo>
                    <a:pt x="410" y="1341"/>
                    <a:pt x="414" y="1339"/>
                    <a:pt x="422" y="1335"/>
                  </a:cubicBezTo>
                  <a:cubicBezTo>
                    <a:pt x="430" y="1330"/>
                    <a:pt x="430" y="1330"/>
                    <a:pt x="422" y="1329"/>
                  </a:cubicBezTo>
                  <a:cubicBezTo>
                    <a:pt x="420" y="1330"/>
                    <a:pt x="418" y="1330"/>
                    <a:pt x="417" y="1330"/>
                  </a:cubicBezTo>
                  <a:cubicBezTo>
                    <a:pt x="414" y="1330"/>
                    <a:pt x="416" y="1328"/>
                    <a:pt x="421" y="1327"/>
                  </a:cubicBezTo>
                  <a:cubicBezTo>
                    <a:pt x="428" y="1324"/>
                    <a:pt x="434" y="1320"/>
                    <a:pt x="432" y="1320"/>
                  </a:cubicBezTo>
                  <a:cubicBezTo>
                    <a:pt x="431" y="1320"/>
                    <a:pt x="431" y="1321"/>
                    <a:pt x="429" y="1321"/>
                  </a:cubicBezTo>
                  <a:cubicBezTo>
                    <a:pt x="429" y="1321"/>
                    <a:pt x="429" y="1319"/>
                    <a:pt x="437" y="1314"/>
                  </a:cubicBezTo>
                  <a:cubicBezTo>
                    <a:pt x="445" y="1310"/>
                    <a:pt x="436" y="1310"/>
                    <a:pt x="427" y="1309"/>
                  </a:cubicBezTo>
                  <a:cubicBezTo>
                    <a:pt x="409" y="1305"/>
                    <a:pt x="409" y="1302"/>
                    <a:pt x="426" y="1302"/>
                  </a:cubicBezTo>
                  <a:cubicBezTo>
                    <a:pt x="443" y="1301"/>
                    <a:pt x="434" y="1292"/>
                    <a:pt x="418" y="1292"/>
                  </a:cubicBezTo>
                  <a:cubicBezTo>
                    <a:pt x="417" y="1292"/>
                    <a:pt x="416" y="1292"/>
                    <a:pt x="416" y="1292"/>
                  </a:cubicBezTo>
                  <a:cubicBezTo>
                    <a:pt x="399" y="1292"/>
                    <a:pt x="399" y="1292"/>
                    <a:pt x="407" y="1291"/>
                  </a:cubicBezTo>
                  <a:cubicBezTo>
                    <a:pt x="416" y="1290"/>
                    <a:pt x="414" y="1286"/>
                    <a:pt x="414" y="1286"/>
                  </a:cubicBezTo>
                  <a:cubicBezTo>
                    <a:pt x="414" y="1284"/>
                    <a:pt x="414" y="1282"/>
                    <a:pt x="422" y="1281"/>
                  </a:cubicBezTo>
                  <a:cubicBezTo>
                    <a:pt x="422" y="1281"/>
                    <a:pt x="422" y="1278"/>
                    <a:pt x="413" y="1275"/>
                  </a:cubicBezTo>
                  <a:cubicBezTo>
                    <a:pt x="395" y="1274"/>
                    <a:pt x="403" y="1265"/>
                    <a:pt x="419" y="1259"/>
                  </a:cubicBezTo>
                  <a:lnTo>
                    <a:pt x="410" y="1256"/>
                  </a:lnTo>
                  <a:cubicBezTo>
                    <a:pt x="406" y="1256"/>
                    <a:pt x="402" y="1256"/>
                    <a:pt x="399" y="1256"/>
                  </a:cubicBezTo>
                  <a:cubicBezTo>
                    <a:pt x="390" y="1256"/>
                    <a:pt x="388" y="1255"/>
                    <a:pt x="401" y="1253"/>
                  </a:cubicBezTo>
                  <a:cubicBezTo>
                    <a:pt x="403" y="1252"/>
                    <a:pt x="405" y="1252"/>
                    <a:pt x="407" y="1252"/>
                  </a:cubicBezTo>
                  <a:lnTo>
                    <a:pt x="407" y="1252"/>
                  </a:lnTo>
                  <a:cubicBezTo>
                    <a:pt x="407" y="1252"/>
                    <a:pt x="407" y="1252"/>
                    <a:pt x="407" y="1252"/>
                  </a:cubicBezTo>
                  <a:cubicBezTo>
                    <a:pt x="393" y="1252"/>
                    <a:pt x="400" y="1241"/>
                    <a:pt x="416" y="1238"/>
                  </a:cubicBezTo>
                  <a:cubicBezTo>
                    <a:pt x="425" y="1237"/>
                    <a:pt x="425" y="1237"/>
                    <a:pt x="423" y="1234"/>
                  </a:cubicBezTo>
                  <a:lnTo>
                    <a:pt x="423" y="1234"/>
                  </a:lnTo>
                  <a:lnTo>
                    <a:pt x="416" y="1236"/>
                  </a:lnTo>
                  <a:cubicBezTo>
                    <a:pt x="409" y="1237"/>
                    <a:pt x="404" y="1238"/>
                    <a:pt x="400" y="1238"/>
                  </a:cubicBezTo>
                  <a:cubicBezTo>
                    <a:pt x="399" y="1238"/>
                    <a:pt x="398" y="1238"/>
                    <a:pt x="398" y="1237"/>
                  </a:cubicBezTo>
                  <a:cubicBezTo>
                    <a:pt x="398" y="1234"/>
                    <a:pt x="398" y="1231"/>
                    <a:pt x="405" y="1230"/>
                  </a:cubicBezTo>
                  <a:cubicBezTo>
                    <a:pt x="412" y="1226"/>
                    <a:pt x="419" y="1223"/>
                    <a:pt x="416" y="1223"/>
                  </a:cubicBezTo>
                  <a:cubicBezTo>
                    <a:pt x="415" y="1223"/>
                    <a:pt x="414" y="1223"/>
                    <a:pt x="413" y="1223"/>
                  </a:cubicBezTo>
                  <a:cubicBezTo>
                    <a:pt x="413" y="1223"/>
                    <a:pt x="413" y="1221"/>
                    <a:pt x="421" y="1218"/>
                  </a:cubicBezTo>
                  <a:cubicBezTo>
                    <a:pt x="420" y="1216"/>
                    <a:pt x="420" y="1212"/>
                    <a:pt x="419" y="1208"/>
                  </a:cubicBezTo>
                  <a:cubicBezTo>
                    <a:pt x="411" y="1208"/>
                    <a:pt x="410" y="1202"/>
                    <a:pt x="418" y="1201"/>
                  </a:cubicBezTo>
                  <a:cubicBezTo>
                    <a:pt x="418" y="1201"/>
                    <a:pt x="418" y="1197"/>
                    <a:pt x="409" y="1195"/>
                  </a:cubicBezTo>
                  <a:cubicBezTo>
                    <a:pt x="408" y="1191"/>
                    <a:pt x="408" y="1189"/>
                    <a:pt x="416" y="1186"/>
                  </a:cubicBezTo>
                  <a:cubicBezTo>
                    <a:pt x="425" y="1185"/>
                    <a:pt x="425" y="1185"/>
                    <a:pt x="416" y="1184"/>
                  </a:cubicBezTo>
                  <a:cubicBezTo>
                    <a:pt x="413" y="1185"/>
                    <a:pt x="411" y="1185"/>
                    <a:pt x="410" y="1185"/>
                  </a:cubicBezTo>
                  <a:cubicBezTo>
                    <a:pt x="407" y="1185"/>
                    <a:pt x="407" y="1183"/>
                    <a:pt x="407" y="1181"/>
                  </a:cubicBezTo>
                  <a:lnTo>
                    <a:pt x="405" y="1176"/>
                  </a:lnTo>
                  <a:cubicBezTo>
                    <a:pt x="402" y="1177"/>
                    <a:pt x="400" y="1178"/>
                    <a:pt x="399" y="1178"/>
                  </a:cubicBezTo>
                  <a:cubicBezTo>
                    <a:pt x="397" y="1178"/>
                    <a:pt x="397" y="1177"/>
                    <a:pt x="397" y="1175"/>
                  </a:cubicBezTo>
                  <a:cubicBezTo>
                    <a:pt x="397" y="1173"/>
                    <a:pt x="403" y="1165"/>
                    <a:pt x="403" y="1163"/>
                  </a:cubicBezTo>
                  <a:cubicBezTo>
                    <a:pt x="403" y="1158"/>
                    <a:pt x="402" y="1157"/>
                    <a:pt x="401" y="1157"/>
                  </a:cubicBezTo>
                  <a:cubicBezTo>
                    <a:pt x="400" y="1157"/>
                    <a:pt x="398" y="1158"/>
                    <a:pt x="394" y="1160"/>
                  </a:cubicBezTo>
                  <a:cubicBezTo>
                    <a:pt x="394" y="1161"/>
                    <a:pt x="393" y="1161"/>
                    <a:pt x="392" y="1161"/>
                  </a:cubicBezTo>
                  <a:cubicBezTo>
                    <a:pt x="390" y="1161"/>
                    <a:pt x="390" y="1160"/>
                    <a:pt x="394" y="1157"/>
                  </a:cubicBezTo>
                  <a:cubicBezTo>
                    <a:pt x="393" y="1155"/>
                    <a:pt x="401" y="1146"/>
                    <a:pt x="400" y="1139"/>
                  </a:cubicBezTo>
                  <a:cubicBezTo>
                    <a:pt x="398" y="1132"/>
                    <a:pt x="398" y="1130"/>
                    <a:pt x="394" y="1130"/>
                  </a:cubicBezTo>
                  <a:cubicBezTo>
                    <a:pt x="393" y="1130"/>
                    <a:pt x="392" y="1130"/>
                    <a:pt x="390" y="1130"/>
                  </a:cubicBezTo>
                  <a:cubicBezTo>
                    <a:pt x="383" y="1133"/>
                    <a:pt x="379" y="1134"/>
                    <a:pt x="378" y="1134"/>
                  </a:cubicBezTo>
                  <a:cubicBezTo>
                    <a:pt x="376" y="1134"/>
                    <a:pt x="379" y="1131"/>
                    <a:pt x="389" y="1128"/>
                  </a:cubicBezTo>
                  <a:cubicBezTo>
                    <a:pt x="401" y="1122"/>
                    <a:pt x="404" y="1119"/>
                    <a:pt x="401" y="1119"/>
                  </a:cubicBezTo>
                  <a:cubicBezTo>
                    <a:pt x="400" y="1119"/>
                    <a:pt x="398" y="1120"/>
                    <a:pt x="397" y="1120"/>
                  </a:cubicBezTo>
                  <a:cubicBezTo>
                    <a:pt x="388" y="1119"/>
                    <a:pt x="388" y="1119"/>
                    <a:pt x="388" y="1117"/>
                  </a:cubicBezTo>
                  <a:cubicBezTo>
                    <a:pt x="395" y="1115"/>
                    <a:pt x="395" y="1112"/>
                    <a:pt x="386" y="1110"/>
                  </a:cubicBezTo>
                  <a:cubicBezTo>
                    <a:pt x="385" y="1107"/>
                    <a:pt x="385" y="1107"/>
                    <a:pt x="394" y="1106"/>
                  </a:cubicBezTo>
                  <a:cubicBezTo>
                    <a:pt x="394" y="1106"/>
                    <a:pt x="394" y="1103"/>
                    <a:pt x="393" y="1101"/>
                  </a:cubicBezTo>
                  <a:cubicBezTo>
                    <a:pt x="376" y="1099"/>
                    <a:pt x="382" y="1083"/>
                    <a:pt x="390" y="1080"/>
                  </a:cubicBezTo>
                  <a:cubicBezTo>
                    <a:pt x="390" y="1080"/>
                    <a:pt x="390" y="1078"/>
                    <a:pt x="381" y="1077"/>
                  </a:cubicBezTo>
                  <a:cubicBezTo>
                    <a:pt x="378" y="1077"/>
                    <a:pt x="375" y="1077"/>
                    <a:pt x="373" y="1077"/>
                  </a:cubicBezTo>
                  <a:cubicBezTo>
                    <a:pt x="364" y="1077"/>
                    <a:pt x="366" y="1075"/>
                    <a:pt x="380" y="1072"/>
                  </a:cubicBezTo>
                  <a:cubicBezTo>
                    <a:pt x="390" y="1070"/>
                    <a:pt x="394" y="1069"/>
                    <a:pt x="391" y="1069"/>
                  </a:cubicBezTo>
                  <a:cubicBezTo>
                    <a:pt x="390" y="1069"/>
                    <a:pt x="386" y="1069"/>
                    <a:pt x="380" y="1070"/>
                  </a:cubicBezTo>
                  <a:cubicBezTo>
                    <a:pt x="371" y="1069"/>
                    <a:pt x="368" y="1057"/>
                    <a:pt x="386" y="1056"/>
                  </a:cubicBezTo>
                  <a:lnTo>
                    <a:pt x="403" y="1053"/>
                  </a:lnTo>
                  <a:cubicBezTo>
                    <a:pt x="394" y="1052"/>
                    <a:pt x="394" y="1050"/>
                    <a:pt x="394" y="1050"/>
                  </a:cubicBezTo>
                  <a:cubicBezTo>
                    <a:pt x="392" y="1050"/>
                    <a:pt x="390" y="1050"/>
                    <a:pt x="389" y="1050"/>
                  </a:cubicBezTo>
                  <a:cubicBezTo>
                    <a:pt x="385" y="1050"/>
                    <a:pt x="385" y="1048"/>
                    <a:pt x="384" y="1042"/>
                  </a:cubicBezTo>
                  <a:cubicBezTo>
                    <a:pt x="383" y="1037"/>
                    <a:pt x="373" y="1029"/>
                    <a:pt x="372" y="1025"/>
                  </a:cubicBezTo>
                  <a:cubicBezTo>
                    <a:pt x="370" y="1018"/>
                    <a:pt x="373" y="1011"/>
                    <a:pt x="379" y="1009"/>
                  </a:cubicBezTo>
                  <a:cubicBezTo>
                    <a:pt x="379" y="1007"/>
                    <a:pt x="377" y="1005"/>
                    <a:pt x="368" y="1001"/>
                  </a:cubicBezTo>
                  <a:cubicBezTo>
                    <a:pt x="359" y="1000"/>
                    <a:pt x="359" y="996"/>
                    <a:pt x="367" y="994"/>
                  </a:cubicBezTo>
                  <a:lnTo>
                    <a:pt x="367" y="991"/>
                  </a:lnTo>
                  <a:cubicBezTo>
                    <a:pt x="358" y="989"/>
                    <a:pt x="357" y="986"/>
                    <a:pt x="357" y="986"/>
                  </a:cubicBezTo>
                  <a:cubicBezTo>
                    <a:pt x="366" y="985"/>
                    <a:pt x="374" y="981"/>
                    <a:pt x="365" y="980"/>
                  </a:cubicBezTo>
                  <a:lnTo>
                    <a:pt x="365" y="980"/>
                  </a:lnTo>
                  <a:cubicBezTo>
                    <a:pt x="364" y="980"/>
                    <a:pt x="362" y="980"/>
                    <a:pt x="361" y="980"/>
                  </a:cubicBezTo>
                  <a:cubicBezTo>
                    <a:pt x="356" y="980"/>
                    <a:pt x="356" y="978"/>
                    <a:pt x="355" y="974"/>
                  </a:cubicBezTo>
                  <a:cubicBezTo>
                    <a:pt x="363" y="968"/>
                    <a:pt x="351" y="891"/>
                    <a:pt x="343" y="891"/>
                  </a:cubicBezTo>
                  <a:cubicBezTo>
                    <a:pt x="343" y="891"/>
                    <a:pt x="343" y="891"/>
                    <a:pt x="343" y="891"/>
                  </a:cubicBezTo>
                  <a:cubicBezTo>
                    <a:pt x="343" y="891"/>
                    <a:pt x="342" y="889"/>
                    <a:pt x="340" y="885"/>
                  </a:cubicBezTo>
                  <a:cubicBezTo>
                    <a:pt x="340" y="882"/>
                    <a:pt x="339" y="878"/>
                    <a:pt x="339" y="878"/>
                  </a:cubicBezTo>
                  <a:cubicBezTo>
                    <a:pt x="356" y="875"/>
                    <a:pt x="346" y="865"/>
                    <a:pt x="337" y="859"/>
                  </a:cubicBezTo>
                  <a:cubicBezTo>
                    <a:pt x="328" y="858"/>
                    <a:pt x="328" y="856"/>
                    <a:pt x="327" y="853"/>
                  </a:cubicBezTo>
                  <a:cubicBezTo>
                    <a:pt x="344" y="850"/>
                    <a:pt x="343" y="843"/>
                    <a:pt x="334" y="840"/>
                  </a:cubicBezTo>
                  <a:lnTo>
                    <a:pt x="334" y="840"/>
                  </a:lnTo>
                  <a:cubicBezTo>
                    <a:pt x="331" y="840"/>
                    <a:pt x="329" y="840"/>
                    <a:pt x="328" y="840"/>
                  </a:cubicBezTo>
                  <a:cubicBezTo>
                    <a:pt x="317" y="840"/>
                    <a:pt x="318" y="837"/>
                    <a:pt x="333" y="835"/>
                  </a:cubicBezTo>
                  <a:cubicBezTo>
                    <a:pt x="349" y="832"/>
                    <a:pt x="349" y="827"/>
                    <a:pt x="322" y="827"/>
                  </a:cubicBezTo>
                  <a:cubicBezTo>
                    <a:pt x="315" y="826"/>
                    <a:pt x="315" y="826"/>
                    <a:pt x="322" y="822"/>
                  </a:cubicBezTo>
                  <a:cubicBezTo>
                    <a:pt x="335" y="818"/>
                    <a:pt x="337" y="816"/>
                    <a:pt x="334" y="816"/>
                  </a:cubicBezTo>
                  <a:cubicBezTo>
                    <a:pt x="333" y="816"/>
                    <a:pt x="332" y="816"/>
                    <a:pt x="330" y="816"/>
                  </a:cubicBezTo>
                  <a:cubicBezTo>
                    <a:pt x="328" y="816"/>
                    <a:pt x="326" y="816"/>
                    <a:pt x="324" y="816"/>
                  </a:cubicBezTo>
                  <a:cubicBezTo>
                    <a:pt x="313" y="816"/>
                    <a:pt x="315" y="813"/>
                    <a:pt x="329" y="810"/>
                  </a:cubicBezTo>
                  <a:cubicBezTo>
                    <a:pt x="345" y="802"/>
                    <a:pt x="345" y="802"/>
                    <a:pt x="328" y="802"/>
                  </a:cubicBezTo>
                  <a:cubicBezTo>
                    <a:pt x="327" y="802"/>
                    <a:pt x="326" y="802"/>
                    <a:pt x="325" y="802"/>
                  </a:cubicBezTo>
                  <a:cubicBezTo>
                    <a:pt x="310" y="802"/>
                    <a:pt x="310" y="792"/>
                    <a:pt x="325" y="788"/>
                  </a:cubicBezTo>
                  <a:cubicBezTo>
                    <a:pt x="325" y="785"/>
                    <a:pt x="331" y="782"/>
                    <a:pt x="327" y="782"/>
                  </a:cubicBezTo>
                  <a:cubicBezTo>
                    <a:pt x="327" y="782"/>
                    <a:pt x="326" y="782"/>
                    <a:pt x="325" y="783"/>
                  </a:cubicBezTo>
                  <a:lnTo>
                    <a:pt x="333" y="779"/>
                  </a:lnTo>
                  <a:lnTo>
                    <a:pt x="331" y="775"/>
                  </a:lnTo>
                  <a:lnTo>
                    <a:pt x="324" y="776"/>
                  </a:lnTo>
                  <a:cubicBezTo>
                    <a:pt x="326" y="765"/>
                    <a:pt x="327" y="753"/>
                    <a:pt x="326" y="741"/>
                  </a:cubicBezTo>
                  <a:cubicBezTo>
                    <a:pt x="323" y="720"/>
                    <a:pt x="322" y="713"/>
                    <a:pt x="317" y="713"/>
                  </a:cubicBezTo>
                  <a:cubicBezTo>
                    <a:pt x="316" y="713"/>
                    <a:pt x="315" y="714"/>
                    <a:pt x="314" y="714"/>
                  </a:cubicBezTo>
                  <a:cubicBezTo>
                    <a:pt x="308" y="716"/>
                    <a:pt x="304" y="717"/>
                    <a:pt x="302" y="717"/>
                  </a:cubicBezTo>
                  <a:cubicBezTo>
                    <a:pt x="298" y="717"/>
                    <a:pt x="302" y="713"/>
                    <a:pt x="312" y="710"/>
                  </a:cubicBezTo>
                  <a:cubicBezTo>
                    <a:pt x="312" y="707"/>
                    <a:pt x="320" y="701"/>
                    <a:pt x="319" y="696"/>
                  </a:cubicBezTo>
                  <a:cubicBezTo>
                    <a:pt x="318" y="692"/>
                    <a:pt x="318" y="687"/>
                    <a:pt x="326" y="685"/>
                  </a:cubicBezTo>
                  <a:lnTo>
                    <a:pt x="326" y="683"/>
                  </a:lnTo>
                  <a:cubicBezTo>
                    <a:pt x="308" y="682"/>
                    <a:pt x="306" y="667"/>
                    <a:pt x="312" y="659"/>
                  </a:cubicBezTo>
                  <a:cubicBezTo>
                    <a:pt x="312" y="654"/>
                    <a:pt x="311" y="651"/>
                    <a:pt x="302" y="648"/>
                  </a:cubicBezTo>
                  <a:cubicBezTo>
                    <a:pt x="293" y="646"/>
                    <a:pt x="293" y="646"/>
                    <a:pt x="301" y="641"/>
                  </a:cubicBezTo>
                  <a:cubicBezTo>
                    <a:pt x="310" y="640"/>
                    <a:pt x="315" y="626"/>
                    <a:pt x="302" y="626"/>
                  </a:cubicBezTo>
                  <a:cubicBezTo>
                    <a:pt x="301" y="626"/>
                    <a:pt x="300" y="627"/>
                    <a:pt x="299" y="627"/>
                  </a:cubicBezTo>
                  <a:lnTo>
                    <a:pt x="307" y="623"/>
                  </a:lnTo>
                  <a:cubicBezTo>
                    <a:pt x="312" y="620"/>
                    <a:pt x="310" y="619"/>
                    <a:pt x="306" y="619"/>
                  </a:cubicBezTo>
                  <a:cubicBezTo>
                    <a:pt x="304" y="619"/>
                    <a:pt x="301" y="620"/>
                    <a:pt x="298" y="620"/>
                  </a:cubicBezTo>
                  <a:cubicBezTo>
                    <a:pt x="293" y="621"/>
                    <a:pt x="289" y="622"/>
                    <a:pt x="287" y="622"/>
                  </a:cubicBezTo>
                  <a:cubicBezTo>
                    <a:pt x="283" y="622"/>
                    <a:pt x="289" y="619"/>
                    <a:pt x="306" y="614"/>
                  </a:cubicBezTo>
                  <a:cubicBezTo>
                    <a:pt x="319" y="612"/>
                    <a:pt x="321" y="610"/>
                    <a:pt x="317" y="610"/>
                  </a:cubicBezTo>
                  <a:cubicBezTo>
                    <a:pt x="316" y="610"/>
                    <a:pt x="315" y="610"/>
                    <a:pt x="314" y="610"/>
                  </a:cubicBezTo>
                  <a:cubicBezTo>
                    <a:pt x="305" y="609"/>
                    <a:pt x="296" y="609"/>
                    <a:pt x="305" y="604"/>
                  </a:cubicBezTo>
                  <a:cubicBezTo>
                    <a:pt x="304" y="603"/>
                    <a:pt x="304" y="601"/>
                    <a:pt x="299" y="601"/>
                  </a:cubicBezTo>
                  <a:cubicBezTo>
                    <a:pt x="297" y="601"/>
                    <a:pt x="293" y="602"/>
                    <a:pt x="287" y="603"/>
                  </a:cubicBezTo>
                  <a:cubicBezTo>
                    <a:pt x="285" y="603"/>
                    <a:pt x="284" y="603"/>
                    <a:pt x="282" y="603"/>
                  </a:cubicBezTo>
                  <a:cubicBezTo>
                    <a:pt x="278" y="603"/>
                    <a:pt x="278" y="602"/>
                    <a:pt x="278" y="600"/>
                  </a:cubicBezTo>
                  <a:cubicBezTo>
                    <a:pt x="282" y="599"/>
                    <a:pt x="286" y="598"/>
                    <a:pt x="290" y="598"/>
                  </a:cubicBezTo>
                  <a:cubicBezTo>
                    <a:pt x="291" y="598"/>
                    <a:pt x="293" y="598"/>
                    <a:pt x="294" y="599"/>
                  </a:cubicBezTo>
                  <a:lnTo>
                    <a:pt x="294" y="599"/>
                  </a:lnTo>
                  <a:cubicBezTo>
                    <a:pt x="294" y="598"/>
                    <a:pt x="294" y="596"/>
                    <a:pt x="293" y="594"/>
                  </a:cubicBezTo>
                  <a:cubicBezTo>
                    <a:pt x="293" y="592"/>
                    <a:pt x="301" y="585"/>
                    <a:pt x="309" y="584"/>
                  </a:cubicBezTo>
                  <a:cubicBezTo>
                    <a:pt x="314" y="581"/>
                    <a:pt x="315" y="580"/>
                    <a:pt x="313" y="580"/>
                  </a:cubicBezTo>
                  <a:cubicBezTo>
                    <a:pt x="311" y="580"/>
                    <a:pt x="307" y="581"/>
                    <a:pt x="300" y="583"/>
                  </a:cubicBezTo>
                  <a:cubicBezTo>
                    <a:pt x="293" y="585"/>
                    <a:pt x="289" y="585"/>
                    <a:pt x="287" y="585"/>
                  </a:cubicBezTo>
                  <a:cubicBezTo>
                    <a:pt x="284" y="585"/>
                    <a:pt x="284" y="584"/>
                    <a:pt x="283" y="582"/>
                  </a:cubicBezTo>
                  <a:cubicBezTo>
                    <a:pt x="283" y="580"/>
                    <a:pt x="282" y="577"/>
                    <a:pt x="291" y="575"/>
                  </a:cubicBezTo>
                  <a:cubicBezTo>
                    <a:pt x="299" y="574"/>
                    <a:pt x="299" y="574"/>
                    <a:pt x="298" y="569"/>
                  </a:cubicBezTo>
                  <a:cubicBezTo>
                    <a:pt x="297" y="563"/>
                    <a:pt x="278" y="560"/>
                    <a:pt x="263" y="560"/>
                  </a:cubicBezTo>
                  <a:cubicBezTo>
                    <a:pt x="260" y="560"/>
                    <a:pt x="257" y="560"/>
                    <a:pt x="254" y="561"/>
                  </a:cubicBezTo>
                  <a:cubicBezTo>
                    <a:pt x="247" y="562"/>
                    <a:pt x="243" y="563"/>
                    <a:pt x="242" y="563"/>
                  </a:cubicBezTo>
                  <a:cubicBezTo>
                    <a:pt x="240" y="563"/>
                    <a:pt x="244" y="561"/>
                    <a:pt x="253" y="558"/>
                  </a:cubicBezTo>
                  <a:cubicBezTo>
                    <a:pt x="262" y="556"/>
                    <a:pt x="261" y="554"/>
                    <a:pt x="261" y="552"/>
                  </a:cubicBezTo>
                  <a:lnTo>
                    <a:pt x="261" y="552"/>
                  </a:lnTo>
                  <a:cubicBezTo>
                    <a:pt x="260" y="552"/>
                    <a:pt x="259" y="552"/>
                    <a:pt x="258" y="552"/>
                  </a:cubicBezTo>
                  <a:cubicBezTo>
                    <a:pt x="256" y="552"/>
                    <a:pt x="258" y="551"/>
                    <a:pt x="260" y="551"/>
                  </a:cubicBezTo>
                  <a:cubicBezTo>
                    <a:pt x="260" y="551"/>
                    <a:pt x="261" y="551"/>
                    <a:pt x="261" y="552"/>
                  </a:cubicBezTo>
                  <a:cubicBezTo>
                    <a:pt x="262" y="551"/>
                    <a:pt x="264" y="551"/>
                    <a:pt x="265" y="551"/>
                  </a:cubicBezTo>
                  <a:cubicBezTo>
                    <a:pt x="270" y="551"/>
                    <a:pt x="270" y="553"/>
                    <a:pt x="270" y="555"/>
                  </a:cubicBezTo>
                  <a:lnTo>
                    <a:pt x="279" y="553"/>
                  </a:lnTo>
                  <a:cubicBezTo>
                    <a:pt x="292" y="549"/>
                    <a:pt x="294" y="546"/>
                    <a:pt x="283" y="546"/>
                  </a:cubicBezTo>
                  <a:cubicBezTo>
                    <a:pt x="282" y="546"/>
                    <a:pt x="280" y="546"/>
                    <a:pt x="278" y="546"/>
                  </a:cubicBezTo>
                  <a:cubicBezTo>
                    <a:pt x="269" y="545"/>
                    <a:pt x="269" y="545"/>
                    <a:pt x="276" y="541"/>
                  </a:cubicBezTo>
                  <a:cubicBezTo>
                    <a:pt x="283" y="538"/>
                    <a:pt x="290" y="534"/>
                    <a:pt x="287" y="534"/>
                  </a:cubicBezTo>
                  <a:cubicBezTo>
                    <a:pt x="286" y="534"/>
                    <a:pt x="285" y="535"/>
                    <a:pt x="284" y="535"/>
                  </a:cubicBezTo>
                  <a:cubicBezTo>
                    <a:pt x="284" y="535"/>
                    <a:pt x="283" y="530"/>
                    <a:pt x="291" y="527"/>
                  </a:cubicBezTo>
                  <a:cubicBezTo>
                    <a:pt x="291" y="523"/>
                    <a:pt x="290" y="520"/>
                    <a:pt x="287" y="520"/>
                  </a:cubicBezTo>
                  <a:cubicBezTo>
                    <a:pt x="286" y="520"/>
                    <a:pt x="284" y="521"/>
                    <a:pt x="282" y="521"/>
                  </a:cubicBezTo>
                  <a:cubicBezTo>
                    <a:pt x="280" y="521"/>
                    <a:pt x="279" y="522"/>
                    <a:pt x="278" y="522"/>
                  </a:cubicBezTo>
                  <a:cubicBezTo>
                    <a:pt x="273" y="522"/>
                    <a:pt x="273" y="520"/>
                    <a:pt x="273" y="518"/>
                  </a:cubicBezTo>
                  <a:cubicBezTo>
                    <a:pt x="272" y="516"/>
                    <a:pt x="272" y="514"/>
                    <a:pt x="268" y="514"/>
                  </a:cubicBezTo>
                  <a:cubicBezTo>
                    <a:pt x="267" y="514"/>
                    <a:pt x="266" y="514"/>
                    <a:pt x="264" y="515"/>
                  </a:cubicBezTo>
                  <a:cubicBezTo>
                    <a:pt x="261" y="515"/>
                    <a:pt x="258" y="515"/>
                    <a:pt x="256" y="515"/>
                  </a:cubicBezTo>
                  <a:cubicBezTo>
                    <a:pt x="250" y="515"/>
                    <a:pt x="246" y="514"/>
                    <a:pt x="246" y="511"/>
                  </a:cubicBezTo>
                  <a:cubicBezTo>
                    <a:pt x="236" y="508"/>
                    <a:pt x="236" y="508"/>
                    <a:pt x="253" y="502"/>
                  </a:cubicBezTo>
                  <a:cubicBezTo>
                    <a:pt x="261" y="500"/>
                    <a:pt x="261" y="498"/>
                    <a:pt x="261" y="495"/>
                  </a:cubicBezTo>
                  <a:cubicBezTo>
                    <a:pt x="261" y="495"/>
                    <a:pt x="260" y="493"/>
                    <a:pt x="269" y="490"/>
                  </a:cubicBezTo>
                  <a:cubicBezTo>
                    <a:pt x="272" y="488"/>
                    <a:pt x="272" y="487"/>
                    <a:pt x="271" y="487"/>
                  </a:cubicBezTo>
                  <a:cubicBezTo>
                    <a:pt x="269" y="487"/>
                    <a:pt x="264" y="488"/>
                    <a:pt x="260" y="489"/>
                  </a:cubicBezTo>
                  <a:lnTo>
                    <a:pt x="243" y="492"/>
                  </a:lnTo>
                  <a:cubicBezTo>
                    <a:pt x="242" y="490"/>
                    <a:pt x="259" y="484"/>
                    <a:pt x="268" y="482"/>
                  </a:cubicBezTo>
                  <a:cubicBezTo>
                    <a:pt x="276" y="479"/>
                    <a:pt x="280" y="477"/>
                    <a:pt x="279" y="477"/>
                  </a:cubicBezTo>
                  <a:cubicBezTo>
                    <a:pt x="278" y="477"/>
                    <a:pt x="274" y="478"/>
                    <a:pt x="266" y="480"/>
                  </a:cubicBezTo>
                  <a:cubicBezTo>
                    <a:pt x="264" y="480"/>
                    <a:pt x="262" y="481"/>
                    <a:pt x="259" y="481"/>
                  </a:cubicBezTo>
                  <a:cubicBezTo>
                    <a:pt x="255" y="481"/>
                    <a:pt x="252" y="479"/>
                    <a:pt x="257" y="474"/>
                  </a:cubicBezTo>
                  <a:cubicBezTo>
                    <a:pt x="256" y="470"/>
                    <a:pt x="255" y="465"/>
                    <a:pt x="264" y="463"/>
                  </a:cubicBezTo>
                  <a:cubicBezTo>
                    <a:pt x="272" y="460"/>
                    <a:pt x="263" y="458"/>
                    <a:pt x="263" y="458"/>
                  </a:cubicBezTo>
                  <a:cubicBezTo>
                    <a:pt x="254" y="458"/>
                    <a:pt x="254" y="455"/>
                    <a:pt x="261" y="447"/>
                  </a:cubicBezTo>
                  <a:cubicBezTo>
                    <a:pt x="272" y="436"/>
                    <a:pt x="275" y="433"/>
                    <a:pt x="271" y="433"/>
                  </a:cubicBezTo>
                  <a:cubicBezTo>
                    <a:pt x="269" y="433"/>
                    <a:pt x="265" y="434"/>
                    <a:pt x="260" y="435"/>
                  </a:cubicBezTo>
                  <a:cubicBezTo>
                    <a:pt x="256" y="436"/>
                    <a:pt x="252" y="437"/>
                    <a:pt x="250" y="437"/>
                  </a:cubicBezTo>
                  <a:cubicBezTo>
                    <a:pt x="248" y="437"/>
                    <a:pt x="250" y="436"/>
                    <a:pt x="259" y="433"/>
                  </a:cubicBezTo>
                  <a:cubicBezTo>
                    <a:pt x="266" y="429"/>
                    <a:pt x="259" y="428"/>
                    <a:pt x="250" y="425"/>
                  </a:cubicBezTo>
                  <a:cubicBezTo>
                    <a:pt x="237" y="425"/>
                    <a:pt x="226" y="426"/>
                    <a:pt x="215" y="429"/>
                  </a:cubicBezTo>
                  <a:cubicBezTo>
                    <a:pt x="208" y="430"/>
                    <a:pt x="204" y="431"/>
                    <a:pt x="202" y="431"/>
                  </a:cubicBezTo>
                  <a:cubicBezTo>
                    <a:pt x="199" y="431"/>
                    <a:pt x="201" y="429"/>
                    <a:pt x="206" y="426"/>
                  </a:cubicBezTo>
                  <a:cubicBezTo>
                    <a:pt x="206" y="424"/>
                    <a:pt x="214" y="419"/>
                    <a:pt x="222" y="418"/>
                  </a:cubicBezTo>
                  <a:cubicBezTo>
                    <a:pt x="225" y="417"/>
                    <a:pt x="227" y="417"/>
                    <a:pt x="228" y="417"/>
                  </a:cubicBezTo>
                  <a:cubicBezTo>
                    <a:pt x="230" y="417"/>
                    <a:pt x="230" y="418"/>
                    <a:pt x="230" y="418"/>
                  </a:cubicBezTo>
                  <a:lnTo>
                    <a:pt x="232" y="421"/>
                  </a:lnTo>
                  <a:cubicBezTo>
                    <a:pt x="239" y="419"/>
                    <a:pt x="247" y="418"/>
                    <a:pt x="247" y="414"/>
                  </a:cubicBezTo>
                  <a:cubicBezTo>
                    <a:pt x="254" y="410"/>
                    <a:pt x="255" y="408"/>
                    <a:pt x="250" y="408"/>
                  </a:cubicBezTo>
                  <a:cubicBezTo>
                    <a:pt x="249" y="408"/>
                    <a:pt x="248" y="408"/>
                    <a:pt x="246" y="408"/>
                  </a:cubicBezTo>
                  <a:cubicBezTo>
                    <a:pt x="252" y="407"/>
                    <a:pt x="255" y="400"/>
                    <a:pt x="253" y="394"/>
                  </a:cubicBezTo>
                  <a:cubicBezTo>
                    <a:pt x="251" y="389"/>
                    <a:pt x="253" y="382"/>
                    <a:pt x="259" y="379"/>
                  </a:cubicBezTo>
                  <a:cubicBezTo>
                    <a:pt x="259" y="375"/>
                    <a:pt x="258" y="373"/>
                    <a:pt x="253" y="373"/>
                  </a:cubicBezTo>
                  <a:cubicBezTo>
                    <a:pt x="252" y="373"/>
                    <a:pt x="251" y="373"/>
                    <a:pt x="250" y="373"/>
                  </a:cubicBezTo>
                  <a:cubicBezTo>
                    <a:pt x="243" y="374"/>
                    <a:pt x="239" y="375"/>
                    <a:pt x="237" y="375"/>
                  </a:cubicBezTo>
                  <a:cubicBezTo>
                    <a:pt x="234" y="375"/>
                    <a:pt x="236" y="374"/>
                    <a:pt x="241" y="373"/>
                  </a:cubicBezTo>
                  <a:cubicBezTo>
                    <a:pt x="257" y="368"/>
                    <a:pt x="261" y="336"/>
                    <a:pt x="244" y="336"/>
                  </a:cubicBezTo>
                  <a:cubicBezTo>
                    <a:pt x="243" y="336"/>
                    <a:pt x="243" y="336"/>
                    <a:pt x="243" y="336"/>
                  </a:cubicBezTo>
                  <a:cubicBezTo>
                    <a:pt x="243" y="336"/>
                    <a:pt x="243" y="334"/>
                    <a:pt x="243" y="332"/>
                  </a:cubicBezTo>
                  <a:cubicBezTo>
                    <a:pt x="250" y="325"/>
                    <a:pt x="247" y="310"/>
                    <a:pt x="239" y="310"/>
                  </a:cubicBezTo>
                  <a:cubicBezTo>
                    <a:pt x="239" y="310"/>
                    <a:pt x="238" y="308"/>
                    <a:pt x="238" y="302"/>
                  </a:cubicBezTo>
                  <a:cubicBezTo>
                    <a:pt x="245" y="297"/>
                    <a:pt x="245" y="295"/>
                    <a:pt x="236" y="294"/>
                  </a:cubicBezTo>
                  <a:cubicBezTo>
                    <a:pt x="234" y="293"/>
                    <a:pt x="232" y="293"/>
                    <a:pt x="230" y="293"/>
                  </a:cubicBezTo>
                  <a:cubicBezTo>
                    <a:pt x="227" y="293"/>
                    <a:pt x="225" y="293"/>
                    <a:pt x="224" y="293"/>
                  </a:cubicBezTo>
                  <a:cubicBezTo>
                    <a:pt x="223" y="293"/>
                    <a:pt x="224" y="293"/>
                    <a:pt x="227" y="292"/>
                  </a:cubicBezTo>
                  <a:cubicBezTo>
                    <a:pt x="236" y="291"/>
                    <a:pt x="235" y="287"/>
                    <a:pt x="234" y="277"/>
                  </a:cubicBezTo>
                  <a:cubicBezTo>
                    <a:pt x="232" y="271"/>
                    <a:pt x="232" y="269"/>
                    <a:pt x="230" y="269"/>
                  </a:cubicBezTo>
                  <a:cubicBezTo>
                    <a:pt x="229" y="269"/>
                    <a:pt x="227" y="270"/>
                    <a:pt x="224" y="271"/>
                  </a:cubicBezTo>
                  <a:cubicBezTo>
                    <a:pt x="214" y="263"/>
                    <a:pt x="223" y="262"/>
                    <a:pt x="230" y="260"/>
                  </a:cubicBezTo>
                  <a:cubicBezTo>
                    <a:pt x="245" y="260"/>
                    <a:pt x="247" y="257"/>
                    <a:pt x="234" y="257"/>
                  </a:cubicBezTo>
                  <a:cubicBezTo>
                    <a:pt x="231" y="257"/>
                    <a:pt x="227" y="257"/>
                    <a:pt x="222" y="258"/>
                  </a:cubicBezTo>
                  <a:cubicBezTo>
                    <a:pt x="205" y="258"/>
                    <a:pt x="204" y="253"/>
                    <a:pt x="213" y="252"/>
                  </a:cubicBezTo>
                  <a:cubicBezTo>
                    <a:pt x="215" y="251"/>
                    <a:pt x="216" y="251"/>
                    <a:pt x="218" y="251"/>
                  </a:cubicBezTo>
                  <a:cubicBezTo>
                    <a:pt x="221" y="251"/>
                    <a:pt x="222" y="253"/>
                    <a:pt x="222" y="255"/>
                  </a:cubicBezTo>
                  <a:lnTo>
                    <a:pt x="238" y="252"/>
                  </a:lnTo>
                  <a:cubicBezTo>
                    <a:pt x="237" y="250"/>
                    <a:pt x="237" y="250"/>
                    <a:pt x="229" y="249"/>
                  </a:cubicBezTo>
                  <a:cubicBezTo>
                    <a:pt x="229" y="249"/>
                    <a:pt x="228" y="246"/>
                    <a:pt x="219" y="245"/>
                  </a:cubicBezTo>
                  <a:cubicBezTo>
                    <a:pt x="218" y="245"/>
                    <a:pt x="216" y="245"/>
                    <a:pt x="215" y="245"/>
                  </a:cubicBezTo>
                  <a:cubicBezTo>
                    <a:pt x="208" y="245"/>
                    <a:pt x="201" y="247"/>
                    <a:pt x="195" y="250"/>
                  </a:cubicBezTo>
                  <a:cubicBezTo>
                    <a:pt x="191" y="252"/>
                    <a:pt x="189" y="252"/>
                    <a:pt x="188" y="252"/>
                  </a:cubicBezTo>
                  <a:cubicBezTo>
                    <a:pt x="187" y="252"/>
                    <a:pt x="186" y="251"/>
                    <a:pt x="186" y="250"/>
                  </a:cubicBezTo>
                  <a:cubicBezTo>
                    <a:pt x="191" y="245"/>
                    <a:pt x="199" y="242"/>
                    <a:pt x="207" y="242"/>
                  </a:cubicBezTo>
                  <a:cubicBezTo>
                    <a:pt x="208" y="242"/>
                    <a:pt x="209" y="242"/>
                    <a:pt x="210" y="242"/>
                  </a:cubicBezTo>
                  <a:cubicBezTo>
                    <a:pt x="211" y="243"/>
                    <a:pt x="212" y="243"/>
                    <a:pt x="215" y="243"/>
                  </a:cubicBezTo>
                  <a:cubicBezTo>
                    <a:pt x="218" y="243"/>
                    <a:pt x="223" y="243"/>
                    <a:pt x="228" y="242"/>
                  </a:cubicBezTo>
                  <a:cubicBezTo>
                    <a:pt x="236" y="240"/>
                    <a:pt x="220" y="232"/>
                    <a:pt x="204" y="232"/>
                  </a:cubicBezTo>
                  <a:lnTo>
                    <a:pt x="204" y="232"/>
                  </a:lnTo>
                  <a:cubicBezTo>
                    <a:pt x="206" y="231"/>
                    <a:pt x="207" y="231"/>
                    <a:pt x="209" y="231"/>
                  </a:cubicBezTo>
                  <a:cubicBezTo>
                    <a:pt x="217" y="228"/>
                    <a:pt x="216" y="224"/>
                    <a:pt x="216" y="219"/>
                  </a:cubicBezTo>
                  <a:cubicBezTo>
                    <a:pt x="215" y="216"/>
                    <a:pt x="215" y="214"/>
                    <a:pt x="210" y="214"/>
                  </a:cubicBezTo>
                  <a:cubicBezTo>
                    <a:pt x="209" y="214"/>
                    <a:pt x="207" y="214"/>
                    <a:pt x="206" y="214"/>
                  </a:cubicBezTo>
                  <a:cubicBezTo>
                    <a:pt x="200" y="215"/>
                    <a:pt x="194" y="216"/>
                    <a:pt x="191" y="216"/>
                  </a:cubicBezTo>
                  <a:cubicBezTo>
                    <a:pt x="190" y="216"/>
                    <a:pt x="189" y="216"/>
                    <a:pt x="189" y="215"/>
                  </a:cubicBezTo>
                  <a:cubicBezTo>
                    <a:pt x="189" y="217"/>
                    <a:pt x="181" y="218"/>
                    <a:pt x="172" y="221"/>
                  </a:cubicBezTo>
                  <a:cubicBezTo>
                    <a:pt x="178" y="216"/>
                    <a:pt x="182" y="213"/>
                    <a:pt x="188" y="211"/>
                  </a:cubicBezTo>
                  <a:cubicBezTo>
                    <a:pt x="205" y="202"/>
                    <a:pt x="211" y="196"/>
                    <a:pt x="210" y="186"/>
                  </a:cubicBezTo>
                  <a:cubicBezTo>
                    <a:pt x="208" y="180"/>
                    <a:pt x="210" y="173"/>
                    <a:pt x="216" y="170"/>
                  </a:cubicBezTo>
                  <a:cubicBezTo>
                    <a:pt x="216" y="167"/>
                    <a:pt x="215" y="165"/>
                    <a:pt x="212" y="165"/>
                  </a:cubicBezTo>
                  <a:cubicBezTo>
                    <a:pt x="211" y="165"/>
                    <a:pt x="209" y="165"/>
                    <a:pt x="207" y="166"/>
                  </a:cubicBezTo>
                  <a:lnTo>
                    <a:pt x="206" y="160"/>
                  </a:lnTo>
                  <a:cubicBezTo>
                    <a:pt x="213" y="157"/>
                    <a:pt x="214" y="153"/>
                    <a:pt x="207" y="153"/>
                  </a:cubicBezTo>
                  <a:cubicBezTo>
                    <a:pt x="207" y="153"/>
                    <a:pt x="206" y="153"/>
                    <a:pt x="205" y="153"/>
                  </a:cubicBezTo>
                  <a:cubicBezTo>
                    <a:pt x="196" y="152"/>
                    <a:pt x="205" y="149"/>
                    <a:pt x="204" y="147"/>
                  </a:cubicBezTo>
                  <a:cubicBezTo>
                    <a:pt x="212" y="142"/>
                    <a:pt x="216" y="141"/>
                    <a:pt x="214" y="141"/>
                  </a:cubicBezTo>
                  <a:cubicBezTo>
                    <a:pt x="213" y="141"/>
                    <a:pt x="206" y="142"/>
                    <a:pt x="195" y="145"/>
                  </a:cubicBezTo>
                  <a:cubicBezTo>
                    <a:pt x="187" y="147"/>
                    <a:pt x="179" y="153"/>
                    <a:pt x="179" y="156"/>
                  </a:cubicBezTo>
                  <a:lnTo>
                    <a:pt x="181" y="162"/>
                  </a:lnTo>
                  <a:lnTo>
                    <a:pt x="171" y="157"/>
                  </a:lnTo>
                  <a:cubicBezTo>
                    <a:pt x="171" y="155"/>
                    <a:pt x="165" y="153"/>
                    <a:pt x="158" y="153"/>
                  </a:cubicBezTo>
                  <a:cubicBezTo>
                    <a:pt x="156" y="153"/>
                    <a:pt x="155" y="153"/>
                    <a:pt x="153" y="153"/>
                  </a:cubicBezTo>
                  <a:cubicBezTo>
                    <a:pt x="153" y="153"/>
                    <a:pt x="151" y="154"/>
                    <a:pt x="149" y="154"/>
                  </a:cubicBezTo>
                  <a:cubicBezTo>
                    <a:pt x="147" y="154"/>
                    <a:pt x="145" y="153"/>
                    <a:pt x="144" y="152"/>
                  </a:cubicBezTo>
                  <a:lnTo>
                    <a:pt x="161" y="149"/>
                  </a:lnTo>
                  <a:cubicBezTo>
                    <a:pt x="163" y="149"/>
                    <a:pt x="166" y="149"/>
                    <a:pt x="168" y="149"/>
                  </a:cubicBezTo>
                  <a:cubicBezTo>
                    <a:pt x="174" y="149"/>
                    <a:pt x="180" y="148"/>
                    <a:pt x="187" y="147"/>
                  </a:cubicBezTo>
                  <a:cubicBezTo>
                    <a:pt x="200" y="142"/>
                    <a:pt x="207" y="136"/>
                    <a:pt x="200" y="136"/>
                  </a:cubicBezTo>
                  <a:cubicBezTo>
                    <a:pt x="198" y="136"/>
                    <a:pt x="196" y="136"/>
                    <a:pt x="193" y="136"/>
                  </a:cubicBezTo>
                  <a:cubicBezTo>
                    <a:pt x="193" y="133"/>
                    <a:pt x="193" y="133"/>
                    <a:pt x="201" y="130"/>
                  </a:cubicBezTo>
                  <a:cubicBezTo>
                    <a:pt x="208" y="129"/>
                    <a:pt x="209" y="126"/>
                    <a:pt x="198" y="126"/>
                  </a:cubicBezTo>
                  <a:cubicBezTo>
                    <a:pt x="197" y="126"/>
                    <a:pt x="195" y="126"/>
                    <a:pt x="192" y="126"/>
                  </a:cubicBezTo>
                  <a:cubicBezTo>
                    <a:pt x="189" y="127"/>
                    <a:pt x="187" y="127"/>
                    <a:pt x="185" y="127"/>
                  </a:cubicBezTo>
                  <a:cubicBezTo>
                    <a:pt x="175" y="127"/>
                    <a:pt x="177" y="124"/>
                    <a:pt x="191" y="120"/>
                  </a:cubicBezTo>
                  <a:cubicBezTo>
                    <a:pt x="205" y="113"/>
                    <a:pt x="205" y="104"/>
                    <a:pt x="199" y="104"/>
                  </a:cubicBezTo>
                  <a:cubicBezTo>
                    <a:pt x="198" y="104"/>
                    <a:pt x="198" y="104"/>
                    <a:pt x="197" y="104"/>
                  </a:cubicBezTo>
                  <a:cubicBezTo>
                    <a:pt x="194" y="105"/>
                    <a:pt x="192" y="105"/>
                    <a:pt x="190" y="105"/>
                  </a:cubicBezTo>
                  <a:cubicBezTo>
                    <a:pt x="180" y="105"/>
                    <a:pt x="180" y="99"/>
                    <a:pt x="187" y="96"/>
                  </a:cubicBezTo>
                  <a:cubicBezTo>
                    <a:pt x="195" y="92"/>
                    <a:pt x="195" y="89"/>
                    <a:pt x="186" y="88"/>
                  </a:cubicBezTo>
                  <a:cubicBezTo>
                    <a:pt x="195" y="87"/>
                    <a:pt x="202" y="84"/>
                    <a:pt x="193" y="83"/>
                  </a:cubicBezTo>
                  <a:cubicBezTo>
                    <a:pt x="193" y="83"/>
                    <a:pt x="193" y="82"/>
                    <a:pt x="192" y="82"/>
                  </a:cubicBezTo>
                  <a:cubicBezTo>
                    <a:pt x="191" y="82"/>
                    <a:pt x="188" y="82"/>
                    <a:pt x="184" y="84"/>
                  </a:cubicBezTo>
                  <a:lnTo>
                    <a:pt x="168" y="83"/>
                  </a:lnTo>
                  <a:cubicBezTo>
                    <a:pt x="168" y="85"/>
                    <a:pt x="160" y="86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8"/>
                    <a:pt x="174" y="69"/>
                  </a:cubicBezTo>
                  <a:lnTo>
                    <a:pt x="190" y="61"/>
                  </a:lnTo>
                  <a:lnTo>
                    <a:pt x="173" y="65"/>
                  </a:lnTo>
                  <a:cubicBezTo>
                    <a:pt x="173" y="62"/>
                    <a:pt x="172" y="59"/>
                    <a:pt x="181" y="58"/>
                  </a:cubicBezTo>
                  <a:cubicBezTo>
                    <a:pt x="189" y="57"/>
                    <a:pt x="189" y="57"/>
                    <a:pt x="189" y="55"/>
                  </a:cubicBezTo>
                  <a:cubicBezTo>
                    <a:pt x="189" y="55"/>
                    <a:pt x="188" y="53"/>
                    <a:pt x="185" y="53"/>
                  </a:cubicBezTo>
                  <a:cubicBezTo>
                    <a:pt x="184" y="53"/>
                    <a:pt x="182" y="53"/>
                    <a:pt x="180" y="53"/>
                  </a:cubicBezTo>
                  <a:cubicBezTo>
                    <a:pt x="172" y="55"/>
                    <a:pt x="168" y="56"/>
                    <a:pt x="167" y="56"/>
                  </a:cubicBezTo>
                  <a:cubicBezTo>
                    <a:pt x="165" y="56"/>
                    <a:pt x="167" y="55"/>
                    <a:pt x="171" y="52"/>
                  </a:cubicBezTo>
                  <a:cubicBezTo>
                    <a:pt x="185" y="48"/>
                    <a:pt x="187" y="45"/>
                    <a:pt x="177" y="45"/>
                  </a:cubicBezTo>
                  <a:cubicBezTo>
                    <a:pt x="175" y="45"/>
                    <a:pt x="173" y="45"/>
                    <a:pt x="170" y="46"/>
                  </a:cubicBezTo>
                  <a:cubicBezTo>
                    <a:pt x="163" y="47"/>
                    <a:pt x="158" y="48"/>
                    <a:pt x="158" y="48"/>
                  </a:cubicBezTo>
                  <a:cubicBezTo>
                    <a:pt x="156" y="48"/>
                    <a:pt x="160" y="47"/>
                    <a:pt x="170" y="43"/>
                  </a:cubicBezTo>
                  <a:cubicBezTo>
                    <a:pt x="178" y="41"/>
                    <a:pt x="186" y="38"/>
                    <a:pt x="186" y="36"/>
                  </a:cubicBezTo>
                  <a:lnTo>
                    <a:pt x="186" y="36"/>
                  </a:lnTo>
                  <a:lnTo>
                    <a:pt x="178" y="37"/>
                  </a:lnTo>
                  <a:cubicBezTo>
                    <a:pt x="172" y="38"/>
                    <a:pt x="168" y="38"/>
                    <a:pt x="166" y="38"/>
                  </a:cubicBezTo>
                  <a:cubicBezTo>
                    <a:pt x="161" y="38"/>
                    <a:pt x="162" y="36"/>
                    <a:pt x="168" y="33"/>
                  </a:cubicBezTo>
                  <a:cubicBezTo>
                    <a:pt x="177" y="32"/>
                    <a:pt x="177" y="30"/>
                    <a:pt x="167" y="27"/>
                  </a:cubicBezTo>
                  <a:cubicBezTo>
                    <a:pt x="167" y="22"/>
                    <a:pt x="165" y="20"/>
                    <a:pt x="174" y="18"/>
                  </a:cubicBezTo>
                  <a:cubicBezTo>
                    <a:pt x="185" y="15"/>
                    <a:pt x="189" y="15"/>
                    <a:pt x="186" y="15"/>
                  </a:cubicBezTo>
                  <a:cubicBezTo>
                    <a:pt x="184" y="15"/>
                    <a:pt x="180" y="15"/>
                    <a:pt x="173" y="15"/>
                  </a:cubicBezTo>
                  <a:cubicBezTo>
                    <a:pt x="165" y="14"/>
                    <a:pt x="165" y="14"/>
                    <a:pt x="172" y="9"/>
                  </a:cubicBezTo>
                  <a:cubicBezTo>
                    <a:pt x="181" y="4"/>
                    <a:pt x="181" y="4"/>
                    <a:pt x="172" y="4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cubicBezTo>
                    <a:pt x="140" y="14"/>
                    <a:pt x="139" y="12"/>
                    <a:pt x="139" y="10"/>
                  </a:cubicBezTo>
                  <a:cubicBezTo>
                    <a:pt x="139" y="7"/>
                    <a:pt x="137" y="5"/>
                    <a:pt x="128" y="2"/>
                  </a:cubicBezTo>
                  <a:cubicBezTo>
                    <a:pt x="126" y="1"/>
                    <a:pt x="122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33"/>
            <p:cNvSpPr/>
            <p:nvPr/>
          </p:nvSpPr>
          <p:spPr>
            <a:xfrm>
              <a:off x="2058787" y="2552476"/>
              <a:ext cx="57538" cy="199785"/>
            </a:xfrm>
            <a:custGeom>
              <a:avLst/>
              <a:gdLst/>
              <a:ahLst/>
              <a:cxnLst/>
              <a:rect l="l" t="t" r="r" b="b"/>
              <a:pathLst>
                <a:path w="576" h="2000" extrusionOk="0">
                  <a:moveTo>
                    <a:pt x="139" y="40"/>
                  </a:moveTo>
                  <a:cubicBezTo>
                    <a:pt x="144" y="40"/>
                    <a:pt x="144" y="42"/>
                    <a:pt x="144" y="43"/>
                  </a:cubicBezTo>
                  <a:cubicBezTo>
                    <a:pt x="145" y="46"/>
                    <a:pt x="145" y="46"/>
                    <a:pt x="136" y="47"/>
                  </a:cubicBezTo>
                  <a:cubicBezTo>
                    <a:pt x="136" y="47"/>
                    <a:pt x="128" y="47"/>
                    <a:pt x="127" y="45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8" y="60"/>
                  </a:moveTo>
                  <a:cubicBezTo>
                    <a:pt x="13" y="60"/>
                    <a:pt x="6" y="60"/>
                    <a:pt x="0" y="61"/>
                  </a:cubicBezTo>
                  <a:lnTo>
                    <a:pt x="2" y="64"/>
                  </a:lnTo>
                  <a:cubicBezTo>
                    <a:pt x="2" y="65"/>
                    <a:pt x="3" y="65"/>
                    <a:pt x="6" y="65"/>
                  </a:cubicBezTo>
                  <a:cubicBezTo>
                    <a:pt x="9" y="65"/>
                    <a:pt x="14" y="64"/>
                    <a:pt x="18" y="64"/>
                  </a:cubicBezTo>
                  <a:lnTo>
                    <a:pt x="18" y="60"/>
                  </a:lnTo>
                  <a:close/>
                  <a:moveTo>
                    <a:pt x="191" y="66"/>
                  </a:moveTo>
                  <a:lnTo>
                    <a:pt x="183" y="69"/>
                  </a:lnTo>
                  <a:lnTo>
                    <a:pt x="184" y="71"/>
                  </a:lnTo>
                  <a:cubicBezTo>
                    <a:pt x="192" y="70"/>
                    <a:pt x="192" y="70"/>
                    <a:pt x="192" y="68"/>
                  </a:cubicBezTo>
                  <a:lnTo>
                    <a:pt x="191" y="66"/>
                  </a:lnTo>
                  <a:close/>
                  <a:moveTo>
                    <a:pt x="147" y="66"/>
                  </a:moveTo>
                  <a:cubicBezTo>
                    <a:pt x="148" y="66"/>
                    <a:pt x="148" y="67"/>
                    <a:pt x="148" y="69"/>
                  </a:cubicBezTo>
                  <a:cubicBezTo>
                    <a:pt x="150" y="71"/>
                    <a:pt x="150" y="74"/>
                    <a:pt x="142" y="76"/>
                  </a:cubicBezTo>
                  <a:lnTo>
                    <a:pt x="141" y="73"/>
                  </a:lnTo>
                  <a:cubicBezTo>
                    <a:pt x="145" y="72"/>
                    <a:pt x="145" y="72"/>
                    <a:pt x="144" y="72"/>
                  </a:cubicBezTo>
                  <a:cubicBezTo>
                    <a:pt x="142" y="72"/>
                    <a:pt x="137" y="72"/>
                    <a:pt x="133" y="75"/>
                  </a:cubicBezTo>
                  <a:lnTo>
                    <a:pt x="116" y="78"/>
                  </a:lnTo>
                  <a:cubicBezTo>
                    <a:pt x="116" y="76"/>
                    <a:pt x="124" y="71"/>
                    <a:pt x="132" y="70"/>
                  </a:cubicBezTo>
                  <a:cubicBezTo>
                    <a:pt x="141" y="67"/>
                    <a:pt x="145" y="66"/>
                    <a:pt x="147" y="66"/>
                  </a:cubicBezTo>
                  <a:close/>
                  <a:moveTo>
                    <a:pt x="134" y="207"/>
                  </a:moveTo>
                  <a:cubicBezTo>
                    <a:pt x="141" y="207"/>
                    <a:pt x="147" y="209"/>
                    <a:pt x="147" y="211"/>
                  </a:cubicBezTo>
                  <a:cubicBezTo>
                    <a:pt x="147" y="213"/>
                    <a:pt x="145" y="214"/>
                    <a:pt x="141" y="214"/>
                  </a:cubicBezTo>
                  <a:cubicBezTo>
                    <a:pt x="138" y="214"/>
                    <a:pt x="134" y="213"/>
                    <a:pt x="131" y="212"/>
                  </a:cubicBezTo>
                  <a:lnTo>
                    <a:pt x="129" y="207"/>
                  </a:lnTo>
                  <a:cubicBezTo>
                    <a:pt x="131" y="207"/>
                    <a:pt x="133" y="207"/>
                    <a:pt x="134" y="207"/>
                  </a:cubicBezTo>
                  <a:close/>
                  <a:moveTo>
                    <a:pt x="130" y="222"/>
                  </a:moveTo>
                  <a:cubicBezTo>
                    <a:pt x="128" y="222"/>
                    <a:pt x="126" y="223"/>
                    <a:pt x="124" y="223"/>
                  </a:cubicBezTo>
                  <a:cubicBezTo>
                    <a:pt x="115" y="225"/>
                    <a:pt x="116" y="227"/>
                    <a:pt x="116" y="232"/>
                  </a:cubicBezTo>
                  <a:cubicBezTo>
                    <a:pt x="117" y="234"/>
                    <a:pt x="126" y="235"/>
                    <a:pt x="126" y="235"/>
                  </a:cubicBezTo>
                  <a:cubicBezTo>
                    <a:pt x="134" y="233"/>
                    <a:pt x="134" y="231"/>
                    <a:pt x="133" y="229"/>
                  </a:cubicBezTo>
                  <a:cubicBezTo>
                    <a:pt x="138" y="224"/>
                    <a:pt x="135" y="222"/>
                    <a:pt x="130" y="222"/>
                  </a:cubicBezTo>
                  <a:close/>
                  <a:moveTo>
                    <a:pt x="204" y="312"/>
                  </a:moveTo>
                  <a:cubicBezTo>
                    <a:pt x="208" y="312"/>
                    <a:pt x="208" y="314"/>
                    <a:pt x="209" y="316"/>
                  </a:cubicBezTo>
                  <a:lnTo>
                    <a:pt x="200" y="318"/>
                  </a:lnTo>
                  <a:lnTo>
                    <a:pt x="191" y="317"/>
                  </a:lnTo>
                  <a:lnTo>
                    <a:pt x="200" y="313"/>
                  </a:lnTo>
                  <a:cubicBezTo>
                    <a:pt x="202" y="312"/>
                    <a:pt x="203" y="312"/>
                    <a:pt x="204" y="312"/>
                  </a:cubicBezTo>
                  <a:close/>
                  <a:moveTo>
                    <a:pt x="159" y="328"/>
                  </a:moveTo>
                  <a:lnTo>
                    <a:pt x="177" y="329"/>
                  </a:lnTo>
                  <a:cubicBezTo>
                    <a:pt x="202" y="329"/>
                    <a:pt x="202" y="329"/>
                    <a:pt x="186" y="333"/>
                  </a:cubicBezTo>
                  <a:cubicBezTo>
                    <a:pt x="182" y="334"/>
                    <a:pt x="177" y="335"/>
                    <a:pt x="173" y="335"/>
                  </a:cubicBezTo>
                  <a:cubicBezTo>
                    <a:pt x="169" y="335"/>
                    <a:pt x="164" y="334"/>
                    <a:pt x="160" y="333"/>
                  </a:cubicBezTo>
                  <a:cubicBezTo>
                    <a:pt x="160" y="331"/>
                    <a:pt x="159" y="328"/>
                    <a:pt x="159" y="328"/>
                  </a:cubicBezTo>
                  <a:close/>
                  <a:moveTo>
                    <a:pt x="228" y="375"/>
                  </a:moveTo>
                  <a:cubicBezTo>
                    <a:pt x="237" y="379"/>
                    <a:pt x="237" y="379"/>
                    <a:pt x="220" y="380"/>
                  </a:cubicBezTo>
                  <a:lnTo>
                    <a:pt x="202" y="379"/>
                  </a:lnTo>
                  <a:cubicBezTo>
                    <a:pt x="201" y="377"/>
                    <a:pt x="210" y="377"/>
                    <a:pt x="228" y="375"/>
                  </a:cubicBezTo>
                  <a:close/>
                  <a:moveTo>
                    <a:pt x="198" y="401"/>
                  </a:moveTo>
                  <a:lnTo>
                    <a:pt x="198" y="404"/>
                  </a:lnTo>
                  <a:cubicBezTo>
                    <a:pt x="193" y="405"/>
                    <a:pt x="188" y="406"/>
                    <a:pt x="184" y="406"/>
                  </a:cubicBezTo>
                  <a:cubicBezTo>
                    <a:pt x="182" y="406"/>
                    <a:pt x="181" y="406"/>
                    <a:pt x="181" y="405"/>
                  </a:cubicBezTo>
                  <a:lnTo>
                    <a:pt x="180" y="402"/>
                  </a:lnTo>
                  <a:cubicBezTo>
                    <a:pt x="186" y="401"/>
                    <a:pt x="192" y="401"/>
                    <a:pt x="198" y="401"/>
                  </a:cubicBezTo>
                  <a:close/>
                  <a:moveTo>
                    <a:pt x="270" y="419"/>
                  </a:moveTo>
                  <a:lnTo>
                    <a:pt x="261" y="420"/>
                  </a:lnTo>
                  <a:lnTo>
                    <a:pt x="253" y="423"/>
                  </a:lnTo>
                  <a:lnTo>
                    <a:pt x="270" y="419"/>
                  </a:lnTo>
                  <a:close/>
                  <a:moveTo>
                    <a:pt x="173" y="452"/>
                  </a:moveTo>
                  <a:cubicBezTo>
                    <a:pt x="175" y="452"/>
                    <a:pt x="181" y="455"/>
                    <a:pt x="181" y="456"/>
                  </a:cubicBezTo>
                  <a:lnTo>
                    <a:pt x="172" y="457"/>
                  </a:lnTo>
                  <a:cubicBezTo>
                    <a:pt x="172" y="455"/>
                    <a:pt x="163" y="454"/>
                    <a:pt x="172" y="453"/>
                  </a:cubicBezTo>
                  <a:cubicBezTo>
                    <a:pt x="172" y="452"/>
                    <a:pt x="172" y="452"/>
                    <a:pt x="173" y="452"/>
                  </a:cubicBezTo>
                  <a:close/>
                  <a:moveTo>
                    <a:pt x="230" y="461"/>
                  </a:moveTo>
                  <a:cubicBezTo>
                    <a:pt x="232" y="461"/>
                    <a:pt x="234" y="462"/>
                    <a:pt x="234" y="463"/>
                  </a:cubicBezTo>
                  <a:cubicBezTo>
                    <a:pt x="243" y="463"/>
                    <a:pt x="235" y="467"/>
                    <a:pt x="218" y="469"/>
                  </a:cubicBezTo>
                  <a:cubicBezTo>
                    <a:pt x="217" y="465"/>
                    <a:pt x="217" y="465"/>
                    <a:pt x="217" y="463"/>
                  </a:cubicBezTo>
                  <a:cubicBezTo>
                    <a:pt x="222" y="462"/>
                    <a:pt x="227" y="461"/>
                    <a:pt x="230" y="461"/>
                  </a:cubicBezTo>
                  <a:close/>
                  <a:moveTo>
                    <a:pt x="237" y="481"/>
                  </a:moveTo>
                  <a:lnTo>
                    <a:pt x="237" y="483"/>
                  </a:lnTo>
                  <a:cubicBezTo>
                    <a:pt x="238" y="487"/>
                    <a:pt x="238" y="487"/>
                    <a:pt x="229" y="488"/>
                  </a:cubicBezTo>
                  <a:lnTo>
                    <a:pt x="229" y="485"/>
                  </a:lnTo>
                  <a:lnTo>
                    <a:pt x="237" y="481"/>
                  </a:lnTo>
                  <a:close/>
                  <a:moveTo>
                    <a:pt x="266" y="502"/>
                  </a:moveTo>
                  <a:cubicBezTo>
                    <a:pt x="261" y="503"/>
                    <a:pt x="255" y="506"/>
                    <a:pt x="251" y="508"/>
                  </a:cubicBezTo>
                  <a:cubicBezTo>
                    <a:pt x="251" y="509"/>
                    <a:pt x="253" y="509"/>
                    <a:pt x="255" y="509"/>
                  </a:cubicBezTo>
                  <a:cubicBezTo>
                    <a:pt x="257" y="509"/>
                    <a:pt x="260" y="509"/>
                    <a:pt x="260" y="509"/>
                  </a:cubicBezTo>
                  <a:cubicBezTo>
                    <a:pt x="260" y="509"/>
                    <a:pt x="267" y="507"/>
                    <a:pt x="267" y="504"/>
                  </a:cubicBezTo>
                  <a:lnTo>
                    <a:pt x="266" y="502"/>
                  </a:lnTo>
                  <a:close/>
                  <a:moveTo>
                    <a:pt x="215" y="528"/>
                  </a:moveTo>
                  <a:cubicBezTo>
                    <a:pt x="219" y="528"/>
                    <a:pt x="219" y="529"/>
                    <a:pt x="219" y="529"/>
                  </a:cubicBezTo>
                  <a:cubicBezTo>
                    <a:pt x="220" y="531"/>
                    <a:pt x="220" y="534"/>
                    <a:pt x="212" y="535"/>
                  </a:cubicBezTo>
                  <a:cubicBezTo>
                    <a:pt x="212" y="535"/>
                    <a:pt x="208" y="536"/>
                    <a:pt x="206" y="536"/>
                  </a:cubicBezTo>
                  <a:cubicBezTo>
                    <a:pt x="204" y="536"/>
                    <a:pt x="203" y="536"/>
                    <a:pt x="203" y="535"/>
                  </a:cubicBezTo>
                  <a:cubicBezTo>
                    <a:pt x="202" y="533"/>
                    <a:pt x="210" y="528"/>
                    <a:pt x="210" y="528"/>
                  </a:cubicBezTo>
                  <a:cubicBezTo>
                    <a:pt x="212" y="528"/>
                    <a:pt x="213" y="528"/>
                    <a:pt x="215" y="528"/>
                  </a:cubicBezTo>
                  <a:close/>
                  <a:moveTo>
                    <a:pt x="331" y="532"/>
                  </a:moveTo>
                  <a:cubicBezTo>
                    <a:pt x="330" y="532"/>
                    <a:pt x="328" y="533"/>
                    <a:pt x="325" y="535"/>
                  </a:cubicBezTo>
                  <a:lnTo>
                    <a:pt x="325" y="539"/>
                  </a:lnTo>
                  <a:cubicBezTo>
                    <a:pt x="334" y="538"/>
                    <a:pt x="334" y="538"/>
                    <a:pt x="332" y="536"/>
                  </a:cubicBezTo>
                  <a:cubicBezTo>
                    <a:pt x="332" y="533"/>
                    <a:pt x="332" y="532"/>
                    <a:pt x="331" y="532"/>
                  </a:cubicBezTo>
                  <a:close/>
                  <a:moveTo>
                    <a:pt x="225" y="570"/>
                  </a:moveTo>
                  <a:cubicBezTo>
                    <a:pt x="226" y="570"/>
                    <a:pt x="226" y="571"/>
                    <a:pt x="227" y="574"/>
                  </a:cubicBezTo>
                  <a:cubicBezTo>
                    <a:pt x="227" y="576"/>
                    <a:pt x="219" y="577"/>
                    <a:pt x="219" y="577"/>
                  </a:cubicBezTo>
                  <a:cubicBezTo>
                    <a:pt x="218" y="578"/>
                    <a:pt x="217" y="578"/>
                    <a:pt x="216" y="578"/>
                  </a:cubicBezTo>
                  <a:cubicBezTo>
                    <a:pt x="214" y="578"/>
                    <a:pt x="219" y="575"/>
                    <a:pt x="218" y="573"/>
                  </a:cubicBezTo>
                  <a:cubicBezTo>
                    <a:pt x="222" y="571"/>
                    <a:pt x="224" y="570"/>
                    <a:pt x="225" y="570"/>
                  </a:cubicBezTo>
                  <a:close/>
                  <a:moveTo>
                    <a:pt x="58" y="592"/>
                  </a:moveTo>
                  <a:cubicBezTo>
                    <a:pt x="52" y="592"/>
                    <a:pt x="46" y="592"/>
                    <a:pt x="41" y="593"/>
                  </a:cubicBezTo>
                  <a:cubicBezTo>
                    <a:pt x="33" y="595"/>
                    <a:pt x="33" y="597"/>
                    <a:pt x="42" y="597"/>
                  </a:cubicBezTo>
                  <a:cubicBezTo>
                    <a:pt x="44" y="597"/>
                    <a:pt x="47" y="597"/>
                    <a:pt x="50" y="596"/>
                  </a:cubicBezTo>
                  <a:cubicBezTo>
                    <a:pt x="58" y="595"/>
                    <a:pt x="58" y="595"/>
                    <a:pt x="58" y="592"/>
                  </a:cubicBezTo>
                  <a:close/>
                  <a:moveTo>
                    <a:pt x="254" y="607"/>
                  </a:moveTo>
                  <a:cubicBezTo>
                    <a:pt x="258" y="607"/>
                    <a:pt x="257" y="610"/>
                    <a:pt x="243" y="614"/>
                  </a:cubicBezTo>
                  <a:cubicBezTo>
                    <a:pt x="239" y="615"/>
                    <a:pt x="237" y="616"/>
                    <a:pt x="236" y="616"/>
                  </a:cubicBezTo>
                  <a:cubicBezTo>
                    <a:pt x="235" y="616"/>
                    <a:pt x="234" y="615"/>
                    <a:pt x="234" y="613"/>
                  </a:cubicBezTo>
                  <a:cubicBezTo>
                    <a:pt x="239" y="611"/>
                    <a:pt x="245" y="610"/>
                    <a:pt x="251" y="608"/>
                  </a:cubicBezTo>
                  <a:cubicBezTo>
                    <a:pt x="252" y="608"/>
                    <a:pt x="253" y="607"/>
                    <a:pt x="254" y="607"/>
                  </a:cubicBezTo>
                  <a:close/>
                  <a:moveTo>
                    <a:pt x="254" y="627"/>
                  </a:moveTo>
                  <a:lnTo>
                    <a:pt x="254" y="629"/>
                  </a:lnTo>
                  <a:cubicBezTo>
                    <a:pt x="249" y="630"/>
                    <a:pt x="244" y="631"/>
                    <a:pt x="240" y="631"/>
                  </a:cubicBezTo>
                  <a:cubicBezTo>
                    <a:pt x="238" y="631"/>
                    <a:pt x="237" y="631"/>
                    <a:pt x="237" y="630"/>
                  </a:cubicBezTo>
                  <a:lnTo>
                    <a:pt x="245" y="627"/>
                  </a:lnTo>
                  <a:close/>
                  <a:moveTo>
                    <a:pt x="255" y="783"/>
                  </a:moveTo>
                  <a:lnTo>
                    <a:pt x="263" y="784"/>
                  </a:lnTo>
                  <a:lnTo>
                    <a:pt x="264" y="786"/>
                  </a:lnTo>
                  <a:cubicBezTo>
                    <a:pt x="258" y="787"/>
                    <a:pt x="253" y="788"/>
                    <a:pt x="250" y="788"/>
                  </a:cubicBezTo>
                  <a:cubicBezTo>
                    <a:pt x="248" y="788"/>
                    <a:pt x="247" y="788"/>
                    <a:pt x="246" y="787"/>
                  </a:cubicBezTo>
                  <a:lnTo>
                    <a:pt x="255" y="783"/>
                  </a:lnTo>
                  <a:close/>
                  <a:moveTo>
                    <a:pt x="281" y="839"/>
                  </a:moveTo>
                  <a:cubicBezTo>
                    <a:pt x="282" y="841"/>
                    <a:pt x="282" y="841"/>
                    <a:pt x="273" y="843"/>
                  </a:cubicBezTo>
                  <a:cubicBezTo>
                    <a:pt x="267" y="844"/>
                    <a:pt x="262" y="844"/>
                    <a:pt x="256" y="844"/>
                  </a:cubicBezTo>
                  <a:cubicBezTo>
                    <a:pt x="256" y="841"/>
                    <a:pt x="273" y="841"/>
                    <a:pt x="281" y="839"/>
                  </a:cubicBezTo>
                  <a:close/>
                  <a:moveTo>
                    <a:pt x="341" y="867"/>
                  </a:moveTo>
                  <a:cubicBezTo>
                    <a:pt x="343" y="867"/>
                    <a:pt x="345" y="868"/>
                    <a:pt x="347" y="868"/>
                  </a:cubicBezTo>
                  <a:lnTo>
                    <a:pt x="347" y="870"/>
                  </a:lnTo>
                  <a:cubicBezTo>
                    <a:pt x="342" y="871"/>
                    <a:pt x="336" y="872"/>
                    <a:pt x="333" y="872"/>
                  </a:cubicBezTo>
                  <a:cubicBezTo>
                    <a:pt x="331" y="872"/>
                    <a:pt x="330" y="872"/>
                    <a:pt x="330" y="871"/>
                  </a:cubicBezTo>
                  <a:lnTo>
                    <a:pt x="330" y="868"/>
                  </a:lnTo>
                  <a:cubicBezTo>
                    <a:pt x="334" y="868"/>
                    <a:pt x="338" y="867"/>
                    <a:pt x="341" y="867"/>
                  </a:cubicBezTo>
                  <a:close/>
                  <a:moveTo>
                    <a:pt x="293" y="907"/>
                  </a:moveTo>
                  <a:lnTo>
                    <a:pt x="302" y="908"/>
                  </a:lnTo>
                  <a:lnTo>
                    <a:pt x="302" y="911"/>
                  </a:lnTo>
                  <a:cubicBezTo>
                    <a:pt x="297" y="911"/>
                    <a:pt x="291" y="913"/>
                    <a:pt x="288" y="913"/>
                  </a:cubicBezTo>
                  <a:cubicBezTo>
                    <a:pt x="286" y="913"/>
                    <a:pt x="285" y="912"/>
                    <a:pt x="285" y="912"/>
                  </a:cubicBezTo>
                  <a:lnTo>
                    <a:pt x="293" y="907"/>
                  </a:lnTo>
                  <a:close/>
                  <a:moveTo>
                    <a:pt x="325" y="1071"/>
                  </a:moveTo>
                  <a:cubicBezTo>
                    <a:pt x="328" y="1071"/>
                    <a:pt x="330" y="1072"/>
                    <a:pt x="330" y="1073"/>
                  </a:cubicBezTo>
                  <a:cubicBezTo>
                    <a:pt x="331" y="1078"/>
                    <a:pt x="331" y="1078"/>
                    <a:pt x="322" y="1080"/>
                  </a:cubicBezTo>
                  <a:cubicBezTo>
                    <a:pt x="322" y="1080"/>
                    <a:pt x="321" y="1080"/>
                    <a:pt x="320" y="1080"/>
                  </a:cubicBezTo>
                  <a:cubicBezTo>
                    <a:pt x="314" y="1080"/>
                    <a:pt x="313" y="1076"/>
                    <a:pt x="313" y="1074"/>
                  </a:cubicBezTo>
                  <a:cubicBezTo>
                    <a:pt x="317" y="1072"/>
                    <a:pt x="322" y="1071"/>
                    <a:pt x="325" y="1071"/>
                  </a:cubicBezTo>
                  <a:close/>
                  <a:moveTo>
                    <a:pt x="355" y="1169"/>
                  </a:moveTo>
                  <a:lnTo>
                    <a:pt x="356" y="1171"/>
                  </a:lnTo>
                  <a:cubicBezTo>
                    <a:pt x="350" y="1172"/>
                    <a:pt x="345" y="1173"/>
                    <a:pt x="342" y="1173"/>
                  </a:cubicBezTo>
                  <a:cubicBezTo>
                    <a:pt x="340" y="1173"/>
                    <a:pt x="339" y="1173"/>
                    <a:pt x="339" y="1172"/>
                  </a:cubicBezTo>
                  <a:lnTo>
                    <a:pt x="338" y="1170"/>
                  </a:lnTo>
                  <a:cubicBezTo>
                    <a:pt x="344" y="1169"/>
                    <a:pt x="349" y="1169"/>
                    <a:pt x="355" y="1169"/>
                  </a:cubicBezTo>
                  <a:close/>
                  <a:moveTo>
                    <a:pt x="424" y="1250"/>
                  </a:moveTo>
                  <a:cubicBezTo>
                    <a:pt x="424" y="1250"/>
                    <a:pt x="423" y="1250"/>
                    <a:pt x="421" y="1251"/>
                  </a:cubicBezTo>
                  <a:lnTo>
                    <a:pt x="421" y="1251"/>
                  </a:lnTo>
                  <a:cubicBezTo>
                    <a:pt x="421" y="1250"/>
                    <a:pt x="421" y="1250"/>
                    <a:pt x="421" y="1250"/>
                  </a:cubicBezTo>
                  <a:cubicBezTo>
                    <a:pt x="423" y="1250"/>
                    <a:pt x="424" y="1250"/>
                    <a:pt x="424" y="1250"/>
                  </a:cubicBezTo>
                  <a:close/>
                  <a:moveTo>
                    <a:pt x="435" y="1356"/>
                  </a:moveTo>
                  <a:cubicBezTo>
                    <a:pt x="439" y="1356"/>
                    <a:pt x="440" y="1357"/>
                    <a:pt x="440" y="1357"/>
                  </a:cubicBezTo>
                  <a:cubicBezTo>
                    <a:pt x="440" y="1359"/>
                    <a:pt x="440" y="1359"/>
                    <a:pt x="431" y="1362"/>
                  </a:cubicBezTo>
                  <a:cubicBezTo>
                    <a:pt x="431" y="1362"/>
                    <a:pt x="429" y="1362"/>
                    <a:pt x="427" y="1362"/>
                  </a:cubicBezTo>
                  <a:cubicBezTo>
                    <a:pt x="425" y="1362"/>
                    <a:pt x="423" y="1362"/>
                    <a:pt x="423" y="1360"/>
                  </a:cubicBezTo>
                  <a:lnTo>
                    <a:pt x="431" y="1356"/>
                  </a:lnTo>
                  <a:cubicBezTo>
                    <a:pt x="433" y="1356"/>
                    <a:pt x="434" y="1356"/>
                    <a:pt x="435" y="1356"/>
                  </a:cubicBezTo>
                  <a:close/>
                  <a:moveTo>
                    <a:pt x="444" y="1383"/>
                  </a:moveTo>
                  <a:lnTo>
                    <a:pt x="452" y="1384"/>
                  </a:lnTo>
                  <a:lnTo>
                    <a:pt x="454" y="1386"/>
                  </a:lnTo>
                  <a:cubicBezTo>
                    <a:pt x="447" y="1387"/>
                    <a:pt x="442" y="1388"/>
                    <a:pt x="438" y="1388"/>
                  </a:cubicBezTo>
                  <a:cubicBezTo>
                    <a:pt x="437" y="1388"/>
                    <a:pt x="436" y="1388"/>
                    <a:pt x="436" y="1387"/>
                  </a:cubicBezTo>
                  <a:lnTo>
                    <a:pt x="444" y="1383"/>
                  </a:lnTo>
                  <a:close/>
                  <a:moveTo>
                    <a:pt x="391" y="1411"/>
                  </a:moveTo>
                  <a:cubicBezTo>
                    <a:pt x="393" y="1411"/>
                    <a:pt x="395" y="1412"/>
                    <a:pt x="398" y="1412"/>
                  </a:cubicBezTo>
                  <a:cubicBezTo>
                    <a:pt x="405" y="1412"/>
                    <a:pt x="406" y="1414"/>
                    <a:pt x="398" y="1416"/>
                  </a:cubicBezTo>
                  <a:cubicBezTo>
                    <a:pt x="394" y="1417"/>
                    <a:pt x="392" y="1417"/>
                    <a:pt x="391" y="1417"/>
                  </a:cubicBezTo>
                  <a:cubicBezTo>
                    <a:pt x="390" y="1417"/>
                    <a:pt x="390" y="1417"/>
                    <a:pt x="390" y="1415"/>
                  </a:cubicBezTo>
                  <a:cubicBezTo>
                    <a:pt x="389" y="1412"/>
                    <a:pt x="389" y="1411"/>
                    <a:pt x="391" y="1411"/>
                  </a:cubicBezTo>
                  <a:close/>
                  <a:moveTo>
                    <a:pt x="400" y="1428"/>
                  </a:moveTo>
                  <a:lnTo>
                    <a:pt x="401" y="1431"/>
                  </a:lnTo>
                  <a:cubicBezTo>
                    <a:pt x="401" y="1433"/>
                    <a:pt x="401" y="1433"/>
                    <a:pt x="392" y="1434"/>
                  </a:cubicBezTo>
                  <a:lnTo>
                    <a:pt x="392" y="1432"/>
                  </a:lnTo>
                  <a:lnTo>
                    <a:pt x="400" y="1428"/>
                  </a:lnTo>
                  <a:close/>
                  <a:moveTo>
                    <a:pt x="386" y="1450"/>
                  </a:moveTo>
                  <a:cubicBezTo>
                    <a:pt x="386" y="1451"/>
                    <a:pt x="388" y="1451"/>
                    <a:pt x="389" y="1451"/>
                  </a:cubicBezTo>
                  <a:cubicBezTo>
                    <a:pt x="390" y="1451"/>
                    <a:pt x="391" y="1451"/>
                    <a:pt x="386" y="1450"/>
                  </a:cubicBezTo>
                  <a:close/>
                  <a:moveTo>
                    <a:pt x="404" y="1452"/>
                  </a:moveTo>
                  <a:lnTo>
                    <a:pt x="404" y="1455"/>
                  </a:lnTo>
                  <a:cubicBezTo>
                    <a:pt x="405" y="1457"/>
                    <a:pt x="405" y="1457"/>
                    <a:pt x="396" y="1458"/>
                  </a:cubicBezTo>
                  <a:lnTo>
                    <a:pt x="396" y="1456"/>
                  </a:lnTo>
                  <a:lnTo>
                    <a:pt x="404" y="1452"/>
                  </a:lnTo>
                  <a:close/>
                  <a:moveTo>
                    <a:pt x="424" y="1473"/>
                  </a:moveTo>
                  <a:lnTo>
                    <a:pt x="426" y="1475"/>
                  </a:lnTo>
                  <a:cubicBezTo>
                    <a:pt x="426" y="1477"/>
                    <a:pt x="418" y="1478"/>
                    <a:pt x="418" y="1478"/>
                  </a:cubicBezTo>
                  <a:cubicBezTo>
                    <a:pt x="418" y="1478"/>
                    <a:pt x="414" y="1479"/>
                    <a:pt x="411" y="1479"/>
                  </a:cubicBezTo>
                  <a:cubicBezTo>
                    <a:pt x="410" y="1479"/>
                    <a:pt x="409" y="1479"/>
                    <a:pt x="409" y="1478"/>
                  </a:cubicBezTo>
                  <a:cubicBezTo>
                    <a:pt x="413" y="1475"/>
                    <a:pt x="419" y="1474"/>
                    <a:pt x="424" y="1473"/>
                  </a:cubicBezTo>
                  <a:close/>
                  <a:moveTo>
                    <a:pt x="432" y="1568"/>
                  </a:moveTo>
                  <a:cubicBezTo>
                    <a:pt x="441" y="1569"/>
                    <a:pt x="450" y="1570"/>
                    <a:pt x="442" y="1571"/>
                  </a:cubicBezTo>
                  <a:cubicBezTo>
                    <a:pt x="437" y="1572"/>
                    <a:pt x="430" y="1572"/>
                    <a:pt x="424" y="1572"/>
                  </a:cubicBezTo>
                  <a:cubicBezTo>
                    <a:pt x="424" y="1572"/>
                    <a:pt x="415" y="1571"/>
                    <a:pt x="424" y="1570"/>
                  </a:cubicBezTo>
                  <a:lnTo>
                    <a:pt x="432" y="1568"/>
                  </a:lnTo>
                  <a:close/>
                  <a:moveTo>
                    <a:pt x="479" y="1642"/>
                  </a:moveTo>
                  <a:cubicBezTo>
                    <a:pt x="482" y="1642"/>
                    <a:pt x="486" y="1642"/>
                    <a:pt x="488" y="1643"/>
                  </a:cubicBezTo>
                  <a:cubicBezTo>
                    <a:pt x="490" y="1645"/>
                    <a:pt x="490" y="1645"/>
                    <a:pt x="481" y="1646"/>
                  </a:cubicBezTo>
                  <a:cubicBezTo>
                    <a:pt x="478" y="1647"/>
                    <a:pt x="474" y="1648"/>
                    <a:pt x="472" y="1648"/>
                  </a:cubicBezTo>
                  <a:cubicBezTo>
                    <a:pt x="467" y="1648"/>
                    <a:pt x="464" y="1647"/>
                    <a:pt x="464" y="1645"/>
                  </a:cubicBezTo>
                  <a:cubicBezTo>
                    <a:pt x="463" y="1644"/>
                    <a:pt x="471" y="1642"/>
                    <a:pt x="479" y="1642"/>
                  </a:cubicBezTo>
                  <a:close/>
                  <a:moveTo>
                    <a:pt x="550" y="1971"/>
                  </a:moveTo>
                  <a:cubicBezTo>
                    <a:pt x="552" y="1971"/>
                    <a:pt x="553" y="1971"/>
                    <a:pt x="553" y="1972"/>
                  </a:cubicBezTo>
                  <a:cubicBezTo>
                    <a:pt x="569" y="1973"/>
                    <a:pt x="559" y="1975"/>
                    <a:pt x="544" y="1975"/>
                  </a:cubicBezTo>
                  <a:cubicBezTo>
                    <a:pt x="542" y="1975"/>
                    <a:pt x="539" y="1975"/>
                    <a:pt x="537" y="1975"/>
                  </a:cubicBezTo>
                  <a:cubicBezTo>
                    <a:pt x="530" y="1976"/>
                    <a:pt x="527" y="1976"/>
                    <a:pt x="525" y="1976"/>
                  </a:cubicBezTo>
                  <a:cubicBezTo>
                    <a:pt x="522" y="1976"/>
                    <a:pt x="526" y="1975"/>
                    <a:pt x="537" y="1973"/>
                  </a:cubicBezTo>
                  <a:cubicBezTo>
                    <a:pt x="542" y="1972"/>
                    <a:pt x="547" y="1971"/>
                    <a:pt x="550" y="1971"/>
                  </a:cubicBezTo>
                  <a:close/>
                  <a:moveTo>
                    <a:pt x="119" y="1"/>
                  </a:moveTo>
                  <a:cubicBezTo>
                    <a:pt x="112" y="1"/>
                    <a:pt x="105" y="3"/>
                    <a:pt x="113" y="5"/>
                  </a:cubicBezTo>
                  <a:lnTo>
                    <a:pt x="105" y="10"/>
                  </a:lnTo>
                  <a:cubicBezTo>
                    <a:pt x="86" y="13"/>
                    <a:pt x="82" y="16"/>
                    <a:pt x="89" y="16"/>
                  </a:cubicBezTo>
                  <a:cubicBezTo>
                    <a:pt x="92" y="16"/>
                    <a:pt x="98" y="16"/>
                    <a:pt x="105" y="14"/>
                  </a:cubicBezTo>
                  <a:cubicBezTo>
                    <a:pt x="117" y="12"/>
                    <a:pt x="123" y="11"/>
                    <a:pt x="125" y="11"/>
                  </a:cubicBezTo>
                  <a:cubicBezTo>
                    <a:pt x="127" y="11"/>
                    <a:pt x="123" y="12"/>
                    <a:pt x="114" y="15"/>
                  </a:cubicBezTo>
                  <a:cubicBezTo>
                    <a:pt x="97" y="19"/>
                    <a:pt x="98" y="21"/>
                    <a:pt x="98" y="23"/>
                  </a:cubicBezTo>
                  <a:cubicBezTo>
                    <a:pt x="98" y="25"/>
                    <a:pt x="98" y="25"/>
                    <a:pt x="90" y="27"/>
                  </a:cubicBezTo>
                  <a:cubicBezTo>
                    <a:pt x="81" y="29"/>
                    <a:pt x="73" y="32"/>
                    <a:pt x="74" y="36"/>
                  </a:cubicBezTo>
                  <a:cubicBezTo>
                    <a:pt x="74" y="37"/>
                    <a:pt x="74" y="37"/>
                    <a:pt x="75" y="37"/>
                  </a:cubicBezTo>
                  <a:cubicBezTo>
                    <a:pt x="76" y="37"/>
                    <a:pt x="78" y="37"/>
                    <a:pt x="82" y="36"/>
                  </a:cubicBezTo>
                  <a:cubicBezTo>
                    <a:pt x="84" y="35"/>
                    <a:pt x="86" y="34"/>
                    <a:pt x="87" y="34"/>
                  </a:cubicBezTo>
                  <a:cubicBezTo>
                    <a:pt x="90" y="34"/>
                    <a:pt x="88" y="38"/>
                    <a:pt x="76" y="42"/>
                  </a:cubicBezTo>
                  <a:cubicBezTo>
                    <a:pt x="72" y="44"/>
                    <a:pt x="70" y="45"/>
                    <a:pt x="71" y="45"/>
                  </a:cubicBezTo>
                  <a:cubicBezTo>
                    <a:pt x="72" y="45"/>
                    <a:pt x="76" y="44"/>
                    <a:pt x="85" y="42"/>
                  </a:cubicBezTo>
                  <a:cubicBezTo>
                    <a:pt x="87" y="42"/>
                    <a:pt x="90" y="42"/>
                    <a:pt x="92" y="42"/>
                  </a:cubicBezTo>
                  <a:cubicBezTo>
                    <a:pt x="100" y="42"/>
                    <a:pt x="99" y="46"/>
                    <a:pt x="86" y="50"/>
                  </a:cubicBezTo>
                  <a:lnTo>
                    <a:pt x="86" y="55"/>
                  </a:lnTo>
                  <a:cubicBezTo>
                    <a:pt x="86" y="56"/>
                    <a:pt x="88" y="56"/>
                    <a:pt x="90" y="56"/>
                  </a:cubicBezTo>
                  <a:cubicBezTo>
                    <a:pt x="93" y="56"/>
                    <a:pt x="98" y="55"/>
                    <a:pt x="104" y="54"/>
                  </a:cubicBezTo>
                  <a:cubicBezTo>
                    <a:pt x="111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1" y="55"/>
                  </a:cubicBezTo>
                  <a:cubicBezTo>
                    <a:pt x="107" y="57"/>
                    <a:pt x="101" y="59"/>
                    <a:pt x="96" y="60"/>
                  </a:cubicBezTo>
                  <a:cubicBezTo>
                    <a:pt x="87" y="61"/>
                    <a:pt x="88" y="64"/>
                    <a:pt x="88" y="67"/>
                  </a:cubicBezTo>
                  <a:cubicBezTo>
                    <a:pt x="88" y="69"/>
                    <a:pt x="89" y="72"/>
                    <a:pt x="94" y="72"/>
                  </a:cubicBezTo>
                  <a:cubicBezTo>
                    <a:pt x="95" y="72"/>
                    <a:pt x="96" y="72"/>
                    <a:pt x="98" y="71"/>
                  </a:cubicBezTo>
                  <a:cubicBezTo>
                    <a:pt x="100" y="71"/>
                    <a:pt x="101" y="71"/>
                    <a:pt x="101" y="71"/>
                  </a:cubicBezTo>
                  <a:lnTo>
                    <a:pt x="101" y="71"/>
                  </a:lnTo>
                  <a:cubicBezTo>
                    <a:pt x="102" y="71"/>
                    <a:pt x="96" y="72"/>
                    <a:pt x="89" y="74"/>
                  </a:cubicBezTo>
                  <a:cubicBezTo>
                    <a:pt x="90" y="75"/>
                    <a:pt x="85" y="76"/>
                    <a:pt x="86" y="76"/>
                  </a:cubicBezTo>
                  <a:cubicBezTo>
                    <a:pt x="87" y="76"/>
                    <a:pt x="88" y="76"/>
                    <a:pt x="90" y="76"/>
                  </a:cubicBezTo>
                  <a:lnTo>
                    <a:pt x="90" y="76"/>
                  </a:lnTo>
                  <a:cubicBezTo>
                    <a:pt x="90" y="76"/>
                    <a:pt x="90" y="78"/>
                    <a:pt x="82" y="85"/>
                  </a:cubicBezTo>
                  <a:cubicBezTo>
                    <a:pt x="78" y="88"/>
                    <a:pt x="82" y="91"/>
                    <a:pt x="89" y="91"/>
                  </a:cubicBezTo>
                  <a:cubicBezTo>
                    <a:pt x="94" y="91"/>
                    <a:pt x="101" y="89"/>
                    <a:pt x="108" y="85"/>
                  </a:cubicBezTo>
                  <a:cubicBezTo>
                    <a:pt x="108" y="83"/>
                    <a:pt x="108" y="83"/>
                    <a:pt x="108" y="83"/>
                  </a:cubicBezTo>
                  <a:cubicBezTo>
                    <a:pt x="108" y="83"/>
                    <a:pt x="109" y="84"/>
                    <a:pt x="109" y="87"/>
                  </a:cubicBezTo>
                  <a:cubicBezTo>
                    <a:pt x="109" y="88"/>
                    <a:pt x="110" y="88"/>
                    <a:pt x="111" y="88"/>
                  </a:cubicBezTo>
                  <a:cubicBezTo>
                    <a:pt x="114" y="88"/>
                    <a:pt x="117" y="87"/>
                    <a:pt x="117" y="87"/>
                  </a:cubicBezTo>
                  <a:cubicBezTo>
                    <a:pt x="119" y="87"/>
                    <a:pt x="120" y="87"/>
                    <a:pt x="121" y="87"/>
                  </a:cubicBezTo>
                  <a:cubicBezTo>
                    <a:pt x="126" y="87"/>
                    <a:pt x="126" y="89"/>
                    <a:pt x="127" y="91"/>
                  </a:cubicBezTo>
                  <a:lnTo>
                    <a:pt x="110" y="94"/>
                  </a:lnTo>
                  <a:cubicBezTo>
                    <a:pt x="88" y="96"/>
                    <a:pt x="79" y="101"/>
                    <a:pt x="94" y="101"/>
                  </a:cubicBezTo>
                  <a:cubicBezTo>
                    <a:pt x="96" y="101"/>
                    <a:pt x="99" y="101"/>
                    <a:pt x="102" y="101"/>
                  </a:cubicBezTo>
                  <a:lnTo>
                    <a:pt x="102" y="101"/>
                  </a:lnTo>
                  <a:lnTo>
                    <a:pt x="94" y="102"/>
                  </a:lnTo>
                  <a:cubicBezTo>
                    <a:pt x="86" y="104"/>
                    <a:pt x="86" y="106"/>
                    <a:pt x="96" y="109"/>
                  </a:cubicBezTo>
                  <a:cubicBezTo>
                    <a:pt x="96" y="110"/>
                    <a:pt x="100" y="110"/>
                    <a:pt x="105" y="110"/>
                  </a:cubicBezTo>
                  <a:cubicBezTo>
                    <a:pt x="111" y="110"/>
                    <a:pt x="117" y="110"/>
                    <a:pt x="122" y="109"/>
                  </a:cubicBezTo>
                  <a:cubicBezTo>
                    <a:pt x="123" y="108"/>
                    <a:pt x="124" y="108"/>
                    <a:pt x="125" y="108"/>
                  </a:cubicBezTo>
                  <a:cubicBezTo>
                    <a:pt x="129" y="108"/>
                    <a:pt x="129" y="110"/>
                    <a:pt x="129" y="110"/>
                  </a:cubicBezTo>
                  <a:cubicBezTo>
                    <a:pt x="131" y="112"/>
                    <a:pt x="131" y="112"/>
                    <a:pt x="122" y="113"/>
                  </a:cubicBezTo>
                  <a:cubicBezTo>
                    <a:pt x="106" y="116"/>
                    <a:pt x="106" y="121"/>
                    <a:pt x="119" y="121"/>
                  </a:cubicBezTo>
                  <a:cubicBezTo>
                    <a:pt x="120" y="121"/>
                    <a:pt x="121" y="121"/>
                    <a:pt x="123" y="121"/>
                  </a:cubicBezTo>
                  <a:lnTo>
                    <a:pt x="123" y="121"/>
                  </a:lnTo>
                  <a:lnTo>
                    <a:pt x="115" y="122"/>
                  </a:lnTo>
                  <a:cubicBezTo>
                    <a:pt x="106" y="124"/>
                    <a:pt x="98" y="128"/>
                    <a:pt x="109" y="138"/>
                  </a:cubicBezTo>
                  <a:cubicBezTo>
                    <a:pt x="110" y="148"/>
                    <a:pt x="111" y="154"/>
                    <a:pt x="104" y="157"/>
                  </a:cubicBezTo>
                  <a:cubicBezTo>
                    <a:pt x="95" y="158"/>
                    <a:pt x="114" y="163"/>
                    <a:pt x="131" y="166"/>
                  </a:cubicBezTo>
                  <a:cubicBezTo>
                    <a:pt x="123" y="167"/>
                    <a:pt x="123" y="169"/>
                    <a:pt x="124" y="175"/>
                  </a:cubicBezTo>
                  <a:cubicBezTo>
                    <a:pt x="125" y="181"/>
                    <a:pt x="125" y="181"/>
                    <a:pt x="117" y="183"/>
                  </a:cubicBezTo>
                  <a:cubicBezTo>
                    <a:pt x="99" y="184"/>
                    <a:pt x="99" y="184"/>
                    <a:pt x="117" y="185"/>
                  </a:cubicBezTo>
                  <a:cubicBezTo>
                    <a:pt x="134" y="185"/>
                    <a:pt x="127" y="193"/>
                    <a:pt x="110" y="196"/>
                  </a:cubicBezTo>
                  <a:cubicBezTo>
                    <a:pt x="101" y="198"/>
                    <a:pt x="102" y="200"/>
                    <a:pt x="104" y="205"/>
                  </a:cubicBezTo>
                  <a:cubicBezTo>
                    <a:pt x="111" y="206"/>
                    <a:pt x="113" y="211"/>
                    <a:pt x="114" y="215"/>
                  </a:cubicBezTo>
                  <a:cubicBezTo>
                    <a:pt x="114" y="219"/>
                    <a:pt x="115" y="221"/>
                    <a:pt x="119" y="221"/>
                  </a:cubicBezTo>
                  <a:cubicBezTo>
                    <a:pt x="122" y="221"/>
                    <a:pt x="125" y="220"/>
                    <a:pt x="132" y="220"/>
                  </a:cubicBezTo>
                  <a:cubicBezTo>
                    <a:pt x="137" y="218"/>
                    <a:pt x="141" y="218"/>
                    <a:pt x="144" y="218"/>
                  </a:cubicBezTo>
                  <a:cubicBezTo>
                    <a:pt x="149" y="218"/>
                    <a:pt x="149" y="220"/>
                    <a:pt x="150" y="223"/>
                  </a:cubicBezTo>
                  <a:cubicBezTo>
                    <a:pt x="150" y="225"/>
                    <a:pt x="150" y="227"/>
                    <a:pt x="142" y="230"/>
                  </a:cubicBezTo>
                  <a:cubicBezTo>
                    <a:pt x="142" y="230"/>
                    <a:pt x="134" y="233"/>
                    <a:pt x="134" y="235"/>
                  </a:cubicBezTo>
                  <a:cubicBezTo>
                    <a:pt x="135" y="238"/>
                    <a:pt x="135" y="240"/>
                    <a:pt x="127" y="242"/>
                  </a:cubicBezTo>
                  <a:cubicBezTo>
                    <a:pt x="127" y="242"/>
                    <a:pt x="118" y="246"/>
                    <a:pt x="119" y="251"/>
                  </a:cubicBezTo>
                  <a:cubicBezTo>
                    <a:pt x="120" y="255"/>
                    <a:pt x="122" y="260"/>
                    <a:pt x="113" y="262"/>
                  </a:cubicBezTo>
                  <a:cubicBezTo>
                    <a:pt x="113" y="263"/>
                    <a:pt x="113" y="264"/>
                    <a:pt x="115" y="264"/>
                  </a:cubicBezTo>
                  <a:cubicBezTo>
                    <a:pt x="116" y="264"/>
                    <a:pt x="118" y="263"/>
                    <a:pt x="122" y="262"/>
                  </a:cubicBezTo>
                  <a:cubicBezTo>
                    <a:pt x="123" y="262"/>
                    <a:pt x="125" y="262"/>
                    <a:pt x="127" y="262"/>
                  </a:cubicBezTo>
                  <a:cubicBezTo>
                    <a:pt x="133" y="262"/>
                    <a:pt x="137" y="264"/>
                    <a:pt x="132" y="272"/>
                  </a:cubicBezTo>
                  <a:cubicBezTo>
                    <a:pt x="133" y="277"/>
                    <a:pt x="134" y="283"/>
                    <a:pt x="140" y="283"/>
                  </a:cubicBezTo>
                  <a:cubicBezTo>
                    <a:pt x="141" y="283"/>
                    <a:pt x="142" y="283"/>
                    <a:pt x="143" y="282"/>
                  </a:cubicBezTo>
                  <a:lnTo>
                    <a:pt x="143" y="282"/>
                  </a:lnTo>
                  <a:cubicBezTo>
                    <a:pt x="143" y="285"/>
                    <a:pt x="143" y="285"/>
                    <a:pt x="134" y="287"/>
                  </a:cubicBezTo>
                  <a:cubicBezTo>
                    <a:pt x="118" y="290"/>
                    <a:pt x="118" y="295"/>
                    <a:pt x="136" y="296"/>
                  </a:cubicBezTo>
                  <a:cubicBezTo>
                    <a:pt x="137" y="296"/>
                    <a:pt x="139" y="296"/>
                    <a:pt x="140" y="296"/>
                  </a:cubicBezTo>
                  <a:cubicBezTo>
                    <a:pt x="144" y="296"/>
                    <a:pt x="144" y="298"/>
                    <a:pt x="137" y="301"/>
                  </a:cubicBezTo>
                  <a:cubicBezTo>
                    <a:pt x="137" y="301"/>
                    <a:pt x="137" y="304"/>
                    <a:pt x="146" y="304"/>
                  </a:cubicBezTo>
                  <a:cubicBezTo>
                    <a:pt x="155" y="305"/>
                    <a:pt x="155" y="305"/>
                    <a:pt x="147" y="312"/>
                  </a:cubicBezTo>
                  <a:cubicBezTo>
                    <a:pt x="138" y="313"/>
                    <a:pt x="140" y="315"/>
                    <a:pt x="140" y="317"/>
                  </a:cubicBezTo>
                  <a:cubicBezTo>
                    <a:pt x="148" y="321"/>
                    <a:pt x="153" y="346"/>
                    <a:pt x="145" y="351"/>
                  </a:cubicBezTo>
                  <a:cubicBezTo>
                    <a:pt x="154" y="351"/>
                    <a:pt x="154" y="351"/>
                    <a:pt x="154" y="354"/>
                  </a:cubicBezTo>
                  <a:cubicBezTo>
                    <a:pt x="145" y="357"/>
                    <a:pt x="144" y="359"/>
                    <a:pt x="148" y="359"/>
                  </a:cubicBezTo>
                  <a:cubicBezTo>
                    <a:pt x="151" y="359"/>
                    <a:pt x="156" y="358"/>
                    <a:pt x="163" y="356"/>
                  </a:cubicBezTo>
                  <a:lnTo>
                    <a:pt x="163" y="354"/>
                  </a:lnTo>
                  <a:lnTo>
                    <a:pt x="163" y="352"/>
                  </a:lnTo>
                  <a:cubicBezTo>
                    <a:pt x="166" y="351"/>
                    <a:pt x="169" y="351"/>
                    <a:pt x="171" y="351"/>
                  </a:cubicBezTo>
                  <a:cubicBezTo>
                    <a:pt x="179" y="351"/>
                    <a:pt x="176" y="356"/>
                    <a:pt x="155" y="361"/>
                  </a:cubicBezTo>
                  <a:cubicBezTo>
                    <a:pt x="144" y="365"/>
                    <a:pt x="141" y="366"/>
                    <a:pt x="146" y="366"/>
                  </a:cubicBezTo>
                  <a:cubicBezTo>
                    <a:pt x="148" y="366"/>
                    <a:pt x="151" y="366"/>
                    <a:pt x="156" y="365"/>
                  </a:cubicBezTo>
                  <a:cubicBezTo>
                    <a:pt x="159" y="365"/>
                    <a:pt x="162" y="365"/>
                    <a:pt x="163" y="365"/>
                  </a:cubicBezTo>
                  <a:cubicBezTo>
                    <a:pt x="173" y="365"/>
                    <a:pt x="171" y="367"/>
                    <a:pt x="157" y="372"/>
                  </a:cubicBezTo>
                  <a:cubicBezTo>
                    <a:pt x="147" y="374"/>
                    <a:pt x="143" y="375"/>
                    <a:pt x="146" y="375"/>
                  </a:cubicBezTo>
                  <a:cubicBezTo>
                    <a:pt x="148" y="375"/>
                    <a:pt x="152" y="375"/>
                    <a:pt x="159" y="374"/>
                  </a:cubicBezTo>
                  <a:cubicBezTo>
                    <a:pt x="162" y="374"/>
                    <a:pt x="164" y="374"/>
                    <a:pt x="167" y="374"/>
                  </a:cubicBezTo>
                  <a:cubicBezTo>
                    <a:pt x="194" y="374"/>
                    <a:pt x="199" y="379"/>
                    <a:pt x="169" y="384"/>
                  </a:cubicBezTo>
                  <a:cubicBezTo>
                    <a:pt x="152" y="388"/>
                    <a:pt x="144" y="392"/>
                    <a:pt x="144" y="395"/>
                  </a:cubicBezTo>
                  <a:cubicBezTo>
                    <a:pt x="144" y="395"/>
                    <a:pt x="146" y="396"/>
                    <a:pt x="148" y="396"/>
                  </a:cubicBezTo>
                  <a:cubicBezTo>
                    <a:pt x="151" y="396"/>
                    <a:pt x="156" y="395"/>
                    <a:pt x="161" y="393"/>
                  </a:cubicBezTo>
                  <a:cubicBezTo>
                    <a:pt x="167" y="391"/>
                    <a:pt x="171" y="390"/>
                    <a:pt x="173" y="390"/>
                  </a:cubicBezTo>
                  <a:cubicBezTo>
                    <a:pt x="175" y="390"/>
                    <a:pt x="172" y="393"/>
                    <a:pt x="162" y="398"/>
                  </a:cubicBezTo>
                  <a:cubicBezTo>
                    <a:pt x="138" y="410"/>
                    <a:pt x="140" y="415"/>
                    <a:pt x="157" y="419"/>
                  </a:cubicBezTo>
                  <a:cubicBezTo>
                    <a:pt x="172" y="424"/>
                    <a:pt x="175" y="430"/>
                    <a:pt x="167" y="430"/>
                  </a:cubicBezTo>
                  <a:cubicBezTo>
                    <a:pt x="165" y="430"/>
                    <a:pt x="162" y="429"/>
                    <a:pt x="159" y="428"/>
                  </a:cubicBezTo>
                  <a:cubicBezTo>
                    <a:pt x="152" y="428"/>
                    <a:pt x="148" y="428"/>
                    <a:pt x="146" y="428"/>
                  </a:cubicBezTo>
                  <a:cubicBezTo>
                    <a:pt x="142" y="428"/>
                    <a:pt x="144" y="428"/>
                    <a:pt x="151" y="430"/>
                  </a:cubicBezTo>
                  <a:cubicBezTo>
                    <a:pt x="151" y="435"/>
                    <a:pt x="152" y="439"/>
                    <a:pt x="152" y="442"/>
                  </a:cubicBezTo>
                  <a:cubicBezTo>
                    <a:pt x="153" y="443"/>
                    <a:pt x="156" y="444"/>
                    <a:pt x="161" y="444"/>
                  </a:cubicBezTo>
                  <a:cubicBezTo>
                    <a:pt x="164" y="444"/>
                    <a:pt x="167" y="444"/>
                    <a:pt x="170" y="443"/>
                  </a:cubicBezTo>
                  <a:lnTo>
                    <a:pt x="170" y="443"/>
                  </a:lnTo>
                  <a:cubicBezTo>
                    <a:pt x="153" y="448"/>
                    <a:pt x="146" y="455"/>
                    <a:pt x="163" y="456"/>
                  </a:cubicBezTo>
                  <a:lnTo>
                    <a:pt x="164" y="462"/>
                  </a:lnTo>
                  <a:cubicBezTo>
                    <a:pt x="164" y="464"/>
                    <a:pt x="164" y="464"/>
                    <a:pt x="173" y="464"/>
                  </a:cubicBezTo>
                  <a:cubicBezTo>
                    <a:pt x="182" y="465"/>
                    <a:pt x="174" y="470"/>
                    <a:pt x="166" y="473"/>
                  </a:cubicBezTo>
                  <a:cubicBezTo>
                    <a:pt x="160" y="477"/>
                    <a:pt x="153" y="480"/>
                    <a:pt x="156" y="480"/>
                  </a:cubicBezTo>
                  <a:cubicBezTo>
                    <a:pt x="157" y="480"/>
                    <a:pt x="158" y="480"/>
                    <a:pt x="159" y="480"/>
                  </a:cubicBezTo>
                  <a:cubicBezTo>
                    <a:pt x="161" y="480"/>
                    <a:pt x="163" y="479"/>
                    <a:pt x="166" y="479"/>
                  </a:cubicBezTo>
                  <a:cubicBezTo>
                    <a:pt x="172" y="479"/>
                    <a:pt x="179" y="480"/>
                    <a:pt x="186" y="482"/>
                  </a:cubicBezTo>
                  <a:cubicBezTo>
                    <a:pt x="192" y="482"/>
                    <a:pt x="187" y="486"/>
                    <a:pt x="180" y="486"/>
                  </a:cubicBezTo>
                  <a:cubicBezTo>
                    <a:pt x="179" y="486"/>
                    <a:pt x="179" y="486"/>
                    <a:pt x="178" y="485"/>
                  </a:cubicBezTo>
                  <a:cubicBezTo>
                    <a:pt x="171" y="487"/>
                    <a:pt x="165" y="489"/>
                    <a:pt x="161" y="493"/>
                  </a:cubicBezTo>
                  <a:cubicBezTo>
                    <a:pt x="162" y="496"/>
                    <a:pt x="162" y="499"/>
                    <a:pt x="167" y="499"/>
                  </a:cubicBezTo>
                  <a:cubicBezTo>
                    <a:pt x="168" y="499"/>
                    <a:pt x="169" y="499"/>
                    <a:pt x="171" y="499"/>
                  </a:cubicBezTo>
                  <a:cubicBezTo>
                    <a:pt x="171" y="499"/>
                    <a:pt x="172" y="499"/>
                    <a:pt x="172" y="499"/>
                  </a:cubicBezTo>
                  <a:cubicBezTo>
                    <a:pt x="179" y="499"/>
                    <a:pt x="182" y="511"/>
                    <a:pt x="173" y="516"/>
                  </a:cubicBezTo>
                  <a:lnTo>
                    <a:pt x="174" y="520"/>
                  </a:lnTo>
                  <a:cubicBezTo>
                    <a:pt x="174" y="522"/>
                    <a:pt x="183" y="524"/>
                    <a:pt x="184" y="526"/>
                  </a:cubicBezTo>
                  <a:cubicBezTo>
                    <a:pt x="184" y="526"/>
                    <a:pt x="184" y="528"/>
                    <a:pt x="193" y="529"/>
                  </a:cubicBezTo>
                  <a:cubicBezTo>
                    <a:pt x="193" y="531"/>
                    <a:pt x="194" y="534"/>
                    <a:pt x="186" y="536"/>
                  </a:cubicBezTo>
                  <a:cubicBezTo>
                    <a:pt x="191" y="536"/>
                    <a:pt x="194" y="535"/>
                    <a:pt x="196" y="535"/>
                  </a:cubicBezTo>
                  <a:cubicBezTo>
                    <a:pt x="201" y="535"/>
                    <a:pt x="197" y="537"/>
                    <a:pt x="187" y="540"/>
                  </a:cubicBezTo>
                  <a:cubicBezTo>
                    <a:pt x="176" y="543"/>
                    <a:pt x="172" y="543"/>
                    <a:pt x="175" y="543"/>
                  </a:cubicBezTo>
                  <a:cubicBezTo>
                    <a:pt x="177" y="543"/>
                    <a:pt x="180" y="543"/>
                    <a:pt x="187" y="543"/>
                  </a:cubicBezTo>
                  <a:cubicBezTo>
                    <a:pt x="196" y="543"/>
                    <a:pt x="196" y="543"/>
                    <a:pt x="188" y="547"/>
                  </a:cubicBezTo>
                  <a:cubicBezTo>
                    <a:pt x="181" y="549"/>
                    <a:pt x="180" y="550"/>
                    <a:pt x="183" y="550"/>
                  </a:cubicBezTo>
                  <a:cubicBezTo>
                    <a:pt x="184" y="550"/>
                    <a:pt x="185" y="550"/>
                    <a:pt x="188" y="549"/>
                  </a:cubicBezTo>
                  <a:cubicBezTo>
                    <a:pt x="189" y="549"/>
                    <a:pt x="191" y="549"/>
                    <a:pt x="192" y="549"/>
                  </a:cubicBezTo>
                  <a:cubicBezTo>
                    <a:pt x="207" y="549"/>
                    <a:pt x="213" y="554"/>
                    <a:pt x="198" y="557"/>
                  </a:cubicBezTo>
                  <a:cubicBezTo>
                    <a:pt x="198" y="557"/>
                    <a:pt x="199" y="559"/>
                    <a:pt x="207" y="561"/>
                  </a:cubicBezTo>
                  <a:cubicBezTo>
                    <a:pt x="213" y="560"/>
                    <a:pt x="218" y="560"/>
                    <a:pt x="219" y="560"/>
                  </a:cubicBezTo>
                  <a:cubicBezTo>
                    <a:pt x="223" y="560"/>
                    <a:pt x="219" y="561"/>
                    <a:pt x="208" y="563"/>
                  </a:cubicBezTo>
                  <a:cubicBezTo>
                    <a:pt x="194" y="567"/>
                    <a:pt x="192" y="570"/>
                    <a:pt x="202" y="570"/>
                  </a:cubicBezTo>
                  <a:cubicBezTo>
                    <a:pt x="204" y="570"/>
                    <a:pt x="206" y="570"/>
                    <a:pt x="209" y="570"/>
                  </a:cubicBezTo>
                  <a:cubicBezTo>
                    <a:pt x="209" y="570"/>
                    <a:pt x="218" y="571"/>
                    <a:pt x="210" y="574"/>
                  </a:cubicBezTo>
                  <a:cubicBezTo>
                    <a:pt x="203" y="580"/>
                    <a:pt x="198" y="592"/>
                    <a:pt x="207" y="592"/>
                  </a:cubicBezTo>
                  <a:cubicBezTo>
                    <a:pt x="208" y="592"/>
                    <a:pt x="210" y="592"/>
                    <a:pt x="212" y="591"/>
                  </a:cubicBezTo>
                  <a:lnTo>
                    <a:pt x="214" y="595"/>
                  </a:lnTo>
                  <a:cubicBezTo>
                    <a:pt x="206" y="602"/>
                    <a:pt x="206" y="604"/>
                    <a:pt x="215" y="605"/>
                  </a:cubicBezTo>
                  <a:lnTo>
                    <a:pt x="224" y="605"/>
                  </a:lnTo>
                  <a:cubicBezTo>
                    <a:pt x="215" y="608"/>
                    <a:pt x="207" y="611"/>
                    <a:pt x="208" y="614"/>
                  </a:cubicBezTo>
                  <a:cubicBezTo>
                    <a:pt x="208" y="616"/>
                    <a:pt x="208" y="616"/>
                    <a:pt x="209" y="616"/>
                  </a:cubicBezTo>
                  <a:cubicBezTo>
                    <a:pt x="210" y="616"/>
                    <a:pt x="212" y="616"/>
                    <a:pt x="217" y="614"/>
                  </a:cubicBezTo>
                  <a:cubicBezTo>
                    <a:pt x="220" y="613"/>
                    <a:pt x="222" y="613"/>
                    <a:pt x="223" y="613"/>
                  </a:cubicBezTo>
                  <a:cubicBezTo>
                    <a:pt x="225" y="613"/>
                    <a:pt x="225" y="614"/>
                    <a:pt x="225" y="616"/>
                  </a:cubicBezTo>
                  <a:cubicBezTo>
                    <a:pt x="226" y="618"/>
                    <a:pt x="218" y="622"/>
                    <a:pt x="209" y="623"/>
                  </a:cubicBezTo>
                  <a:lnTo>
                    <a:pt x="210" y="626"/>
                  </a:lnTo>
                  <a:cubicBezTo>
                    <a:pt x="216" y="624"/>
                    <a:pt x="220" y="624"/>
                    <a:pt x="222" y="624"/>
                  </a:cubicBezTo>
                  <a:cubicBezTo>
                    <a:pt x="226" y="624"/>
                    <a:pt x="224" y="625"/>
                    <a:pt x="218" y="627"/>
                  </a:cubicBezTo>
                  <a:cubicBezTo>
                    <a:pt x="210" y="630"/>
                    <a:pt x="211" y="632"/>
                    <a:pt x="211" y="636"/>
                  </a:cubicBezTo>
                  <a:cubicBezTo>
                    <a:pt x="213" y="635"/>
                    <a:pt x="214" y="635"/>
                    <a:pt x="215" y="635"/>
                  </a:cubicBezTo>
                  <a:cubicBezTo>
                    <a:pt x="216" y="635"/>
                    <a:pt x="214" y="636"/>
                    <a:pt x="212" y="636"/>
                  </a:cubicBezTo>
                  <a:cubicBezTo>
                    <a:pt x="212" y="636"/>
                    <a:pt x="211" y="636"/>
                    <a:pt x="211" y="636"/>
                  </a:cubicBezTo>
                  <a:lnTo>
                    <a:pt x="203" y="637"/>
                  </a:lnTo>
                  <a:cubicBezTo>
                    <a:pt x="199" y="639"/>
                    <a:pt x="199" y="640"/>
                    <a:pt x="201" y="640"/>
                  </a:cubicBezTo>
                  <a:cubicBezTo>
                    <a:pt x="202" y="640"/>
                    <a:pt x="207" y="639"/>
                    <a:pt x="211" y="638"/>
                  </a:cubicBezTo>
                  <a:lnTo>
                    <a:pt x="212" y="642"/>
                  </a:lnTo>
                  <a:cubicBezTo>
                    <a:pt x="212" y="644"/>
                    <a:pt x="213" y="645"/>
                    <a:pt x="215" y="645"/>
                  </a:cubicBezTo>
                  <a:cubicBezTo>
                    <a:pt x="217" y="645"/>
                    <a:pt x="219" y="645"/>
                    <a:pt x="221" y="644"/>
                  </a:cubicBezTo>
                  <a:cubicBezTo>
                    <a:pt x="226" y="642"/>
                    <a:pt x="232" y="641"/>
                    <a:pt x="235" y="641"/>
                  </a:cubicBezTo>
                  <a:cubicBezTo>
                    <a:pt x="237" y="641"/>
                    <a:pt x="238" y="642"/>
                    <a:pt x="238" y="642"/>
                  </a:cubicBezTo>
                  <a:cubicBezTo>
                    <a:pt x="240" y="642"/>
                    <a:pt x="241" y="642"/>
                    <a:pt x="242" y="642"/>
                  </a:cubicBezTo>
                  <a:cubicBezTo>
                    <a:pt x="244" y="642"/>
                    <a:pt x="241" y="643"/>
                    <a:pt x="240" y="643"/>
                  </a:cubicBezTo>
                  <a:cubicBezTo>
                    <a:pt x="239" y="643"/>
                    <a:pt x="238" y="643"/>
                    <a:pt x="238" y="642"/>
                  </a:cubicBezTo>
                  <a:cubicBezTo>
                    <a:pt x="230" y="644"/>
                    <a:pt x="221" y="646"/>
                    <a:pt x="223" y="648"/>
                  </a:cubicBezTo>
                  <a:cubicBezTo>
                    <a:pt x="223" y="650"/>
                    <a:pt x="215" y="651"/>
                    <a:pt x="215" y="651"/>
                  </a:cubicBezTo>
                  <a:cubicBezTo>
                    <a:pt x="197" y="653"/>
                    <a:pt x="207" y="660"/>
                    <a:pt x="216" y="662"/>
                  </a:cubicBezTo>
                  <a:cubicBezTo>
                    <a:pt x="234" y="663"/>
                    <a:pt x="234" y="665"/>
                    <a:pt x="217" y="668"/>
                  </a:cubicBezTo>
                  <a:cubicBezTo>
                    <a:pt x="206" y="670"/>
                    <a:pt x="210" y="672"/>
                    <a:pt x="221" y="672"/>
                  </a:cubicBezTo>
                  <a:cubicBezTo>
                    <a:pt x="227" y="672"/>
                    <a:pt x="235" y="671"/>
                    <a:pt x="244" y="671"/>
                  </a:cubicBezTo>
                  <a:lnTo>
                    <a:pt x="269" y="668"/>
                  </a:lnTo>
                  <a:lnTo>
                    <a:pt x="244" y="673"/>
                  </a:lnTo>
                  <a:cubicBezTo>
                    <a:pt x="210" y="682"/>
                    <a:pt x="210" y="682"/>
                    <a:pt x="228" y="685"/>
                  </a:cubicBezTo>
                  <a:cubicBezTo>
                    <a:pt x="238" y="688"/>
                    <a:pt x="238" y="688"/>
                    <a:pt x="229" y="691"/>
                  </a:cubicBezTo>
                  <a:cubicBezTo>
                    <a:pt x="221" y="692"/>
                    <a:pt x="221" y="694"/>
                    <a:pt x="223" y="701"/>
                  </a:cubicBezTo>
                  <a:cubicBezTo>
                    <a:pt x="223" y="707"/>
                    <a:pt x="224" y="709"/>
                    <a:pt x="228" y="709"/>
                  </a:cubicBezTo>
                  <a:cubicBezTo>
                    <a:pt x="229" y="709"/>
                    <a:pt x="231" y="709"/>
                    <a:pt x="233" y="709"/>
                  </a:cubicBezTo>
                  <a:lnTo>
                    <a:pt x="234" y="714"/>
                  </a:lnTo>
                  <a:cubicBezTo>
                    <a:pt x="224" y="718"/>
                    <a:pt x="223" y="720"/>
                    <a:pt x="227" y="720"/>
                  </a:cubicBezTo>
                  <a:cubicBezTo>
                    <a:pt x="230" y="720"/>
                    <a:pt x="236" y="719"/>
                    <a:pt x="243" y="717"/>
                  </a:cubicBezTo>
                  <a:lnTo>
                    <a:pt x="244" y="722"/>
                  </a:lnTo>
                  <a:lnTo>
                    <a:pt x="235" y="723"/>
                  </a:lnTo>
                  <a:cubicBezTo>
                    <a:pt x="227" y="725"/>
                    <a:pt x="227" y="730"/>
                    <a:pt x="230" y="749"/>
                  </a:cubicBezTo>
                  <a:cubicBezTo>
                    <a:pt x="234" y="765"/>
                    <a:pt x="235" y="770"/>
                    <a:pt x="243" y="770"/>
                  </a:cubicBezTo>
                  <a:cubicBezTo>
                    <a:pt x="245" y="770"/>
                    <a:pt x="248" y="770"/>
                    <a:pt x="252" y="769"/>
                  </a:cubicBezTo>
                  <a:cubicBezTo>
                    <a:pt x="255" y="769"/>
                    <a:pt x="257" y="769"/>
                    <a:pt x="259" y="769"/>
                  </a:cubicBezTo>
                  <a:cubicBezTo>
                    <a:pt x="268" y="769"/>
                    <a:pt x="266" y="771"/>
                    <a:pt x="253" y="774"/>
                  </a:cubicBezTo>
                  <a:cubicBezTo>
                    <a:pt x="246" y="775"/>
                    <a:pt x="239" y="778"/>
                    <a:pt x="241" y="778"/>
                  </a:cubicBezTo>
                  <a:cubicBezTo>
                    <a:pt x="241" y="778"/>
                    <a:pt x="242" y="778"/>
                    <a:pt x="244" y="777"/>
                  </a:cubicBezTo>
                  <a:lnTo>
                    <a:pt x="244" y="777"/>
                  </a:lnTo>
                  <a:cubicBezTo>
                    <a:pt x="244" y="777"/>
                    <a:pt x="245" y="783"/>
                    <a:pt x="237" y="786"/>
                  </a:cubicBezTo>
                  <a:cubicBezTo>
                    <a:pt x="224" y="794"/>
                    <a:pt x="228" y="797"/>
                    <a:pt x="234" y="797"/>
                  </a:cubicBezTo>
                  <a:cubicBezTo>
                    <a:pt x="236" y="797"/>
                    <a:pt x="238" y="796"/>
                    <a:pt x="239" y="796"/>
                  </a:cubicBezTo>
                  <a:cubicBezTo>
                    <a:pt x="245" y="794"/>
                    <a:pt x="248" y="793"/>
                    <a:pt x="248" y="793"/>
                  </a:cubicBezTo>
                  <a:cubicBezTo>
                    <a:pt x="249" y="793"/>
                    <a:pt x="244" y="796"/>
                    <a:pt x="239" y="798"/>
                  </a:cubicBezTo>
                  <a:cubicBezTo>
                    <a:pt x="233" y="801"/>
                    <a:pt x="227" y="805"/>
                    <a:pt x="229" y="805"/>
                  </a:cubicBezTo>
                  <a:cubicBezTo>
                    <a:pt x="229" y="805"/>
                    <a:pt x="230" y="804"/>
                    <a:pt x="231" y="804"/>
                  </a:cubicBezTo>
                  <a:cubicBezTo>
                    <a:pt x="240" y="805"/>
                    <a:pt x="252" y="817"/>
                    <a:pt x="235" y="821"/>
                  </a:cubicBezTo>
                  <a:lnTo>
                    <a:pt x="235" y="825"/>
                  </a:lnTo>
                  <a:cubicBezTo>
                    <a:pt x="236" y="825"/>
                    <a:pt x="237" y="825"/>
                    <a:pt x="237" y="825"/>
                  </a:cubicBezTo>
                  <a:cubicBezTo>
                    <a:pt x="244" y="825"/>
                    <a:pt x="245" y="829"/>
                    <a:pt x="245" y="833"/>
                  </a:cubicBezTo>
                  <a:cubicBezTo>
                    <a:pt x="246" y="839"/>
                    <a:pt x="246" y="841"/>
                    <a:pt x="238" y="842"/>
                  </a:cubicBezTo>
                  <a:cubicBezTo>
                    <a:pt x="237" y="842"/>
                    <a:pt x="236" y="842"/>
                    <a:pt x="235" y="842"/>
                  </a:cubicBezTo>
                  <a:cubicBezTo>
                    <a:pt x="229" y="842"/>
                    <a:pt x="231" y="845"/>
                    <a:pt x="239" y="847"/>
                  </a:cubicBezTo>
                  <a:cubicBezTo>
                    <a:pt x="239" y="849"/>
                    <a:pt x="256" y="849"/>
                    <a:pt x="257" y="851"/>
                  </a:cubicBezTo>
                  <a:cubicBezTo>
                    <a:pt x="260" y="850"/>
                    <a:pt x="263" y="850"/>
                    <a:pt x="266" y="850"/>
                  </a:cubicBezTo>
                  <a:cubicBezTo>
                    <a:pt x="271" y="850"/>
                    <a:pt x="274" y="851"/>
                    <a:pt x="274" y="852"/>
                  </a:cubicBezTo>
                  <a:lnTo>
                    <a:pt x="266" y="853"/>
                  </a:lnTo>
                  <a:lnTo>
                    <a:pt x="249" y="857"/>
                  </a:lnTo>
                  <a:cubicBezTo>
                    <a:pt x="249" y="858"/>
                    <a:pt x="250" y="861"/>
                    <a:pt x="254" y="861"/>
                  </a:cubicBezTo>
                  <a:cubicBezTo>
                    <a:pt x="255" y="861"/>
                    <a:pt x="257" y="861"/>
                    <a:pt x="258" y="860"/>
                  </a:cubicBezTo>
                  <a:lnTo>
                    <a:pt x="258" y="860"/>
                  </a:lnTo>
                  <a:cubicBezTo>
                    <a:pt x="251" y="865"/>
                    <a:pt x="251" y="867"/>
                    <a:pt x="252" y="871"/>
                  </a:cubicBezTo>
                  <a:cubicBezTo>
                    <a:pt x="253" y="876"/>
                    <a:pt x="254" y="880"/>
                    <a:pt x="262" y="881"/>
                  </a:cubicBezTo>
                  <a:cubicBezTo>
                    <a:pt x="247" y="887"/>
                    <a:pt x="248" y="901"/>
                    <a:pt x="263" y="901"/>
                  </a:cubicBezTo>
                  <a:cubicBezTo>
                    <a:pt x="264" y="901"/>
                    <a:pt x="265" y="901"/>
                    <a:pt x="265" y="900"/>
                  </a:cubicBezTo>
                  <a:cubicBezTo>
                    <a:pt x="267" y="900"/>
                    <a:pt x="269" y="900"/>
                    <a:pt x="270" y="900"/>
                  </a:cubicBezTo>
                  <a:cubicBezTo>
                    <a:pt x="274" y="900"/>
                    <a:pt x="272" y="902"/>
                    <a:pt x="266" y="905"/>
                  </a:cubicBezTo>
                  <a:cubicBezTo>
                    <a:pt x="258" y="909"/>
                    <a:pt x="258" y="909"/>
                    <a:pt x="267" y="909"/>
                  </a:cubicBezTo>
                  <a:cubicBezTo>
                    <a:pt x="275" y="911"/>
                    <a:pt x="267" y="915"/>
                    <a:pt x="260" y="918"/>
                  </a:cubicBezTo>
                  <a:cubicBezTo>
                    <a:pt x="244" y="924"/>
                    <a:pt x="244" y="926"/>
                    <a:pt x="253" y="927"/>
                  </a:cubicBezTo>
                  <a:cubicBezTo>
                    <a:pt x="262" y="931"/>
                    <a:pt x="263" y="935"/>
                    <a:pt x="263" y="937"/>
                  </a:cubicBezTo>
                  <a:cubicBezTo>
                    <a:pt x="268" y="940"/>
                    <a:pt x="271" y="941"/>
                    <a:pt x="274" y="941"/>
                  </a:cubicBezTo>
                  <a:cubicBezTo>
                    <a:pt x="276" y="941"/>
                    <a:pt x="278" y="940"/>
                    <a:pt x="281" y="939"/>
                  </a:cubicBezTo>
                  <a:cubicBezTo>
                    <a:pt x="286" y="937"/>
                    <a:pt x="292" y="937"/>
                    <a:pt x="298" y="937"/>
                  </a:cubicBezTo>
                  <a:cubicBezTo>
                    <a:pt x="304" y="940"/>
                    <a:pt x="302" y="941"/>
                    <a:pt x="300" y="941"/>
                  </a:cubicBezTo>
                  <a:cubicBezTo>
                    <a:pt x="299" y="941"/>
                    <a:pt x="298" y="941"/>
                    <a:pt x="298" y="940"/>
                  </a:cubicBezTo>
                  <a:cubicBezTo>
                    <a:pt x="295" y="939"/>
                    <a:pt x="293" y="939"/>
                    <a:pt x="292" y="939"/>
                  </a:cubicBezTo>
                  <a:cubicBezTo>
                    <a:pt x="289" y="939"/>
                    <a:pt x="288" y="941"/>
                    <a:pt x="282" y="943"/>
                  </a:cubicBezTo>
                  <a:cubicBezTo>
                    <a:pt x="273" y="948"/>
                    <a:pt x="274" y="952"/>
                    <a:pt x="275" y="954"/>
                  </a:cubicBezTo>
                  <a:cubicBezTo>
                    <a:pt x="275" y="957"/>
                    <a:pt x="276" y="962"/>
                    <a:pt x="276" y="964"/>
                  </a:cubicBezTo>
                  <a:cubicBezTo>
                    <a:pt x="271" y="971"/>
                    <a:pt x="270" y="974"/>
                    <a:pt x="274" y="974"/>
                  </a:cubicBezTo>
                  <a:cubicBezTo>
                    <a:pt x="275" y="974"/>
                    <a:pt x="276" y="974"/>
                    <a:pt x="277" y="973"/>
                  </a:cubicBezTo>
                  <a:lnTo>
                    <a:pt x="286" y="972"/>
                  </a:lnTo>
                  <a:lnTo>
                    <a:pt x="286" y="972"/>
                  </a:lnTo>
                  <a:cubicBezTo>
                    <a:pt x="270" y="978"/>
                    <a:pt x="274" y="1002"/>
                    <a:pt x="292" y="1003"/>
                  </a:cubicBezTo>
                  <a:lnTo>
                    <a:pt x="292" y="1003"/>
                  </a:lnTo>
                  <a:cubicBezTo>
                    <a:pt x="290" y="1003"/>
                    <a:pt x="286" y="1003"/>
                    <a:pt x="283" y="1004"/>
                  </a:cubicBezTo>
                  <a:cubicBezTo>
                    <a:pt x="275" y="1006"/>
                    <a:pt x="275" y="1008"/>
                    <a:pt x="276" y="1013"/>
                  </a:cubicBezTo>
                  <a:cubicBezTo>
                    <a:pt x="276" y="1015"/>
                    <a:pt x="286" y="1023"/>
                    <a:pt x="288" y="1031"/>
                  </a:cubicBezTo>
                  <a:cubicBezTo>
                    <a:pt x="290" y="1039"/>
                    <a:pt x="291" y="1045"/>
                    <a:pt x="297" y="1045"/>
                  </a:cubicBezTo>
                  <a:cubicBezTo>
                    <a:pt x="298" y="1045"/>
                    <a:pt x="298" y="1045"/>
                    <a:pt x="299" y="1045"/>
                  </a:cubicBezTo>
                  <a:lnTo>
                    <a:pt x="299" y="1045"/>
                  </a:lnTo>
                  <a:cubicBezTo>
                    <a:pt x="299" y="1047"/>
                    <a:pt x="299" y="1047"/>
                    <a:pt x="291" y="1049"/>
                  </a:cubicBezTo>
                  <a:cubicBezTo>
                    <a:pt x="282" y="1049"/>
                    <a:pt x="283" y="1051"/>
                    <a:pt x="283" y="1053"/>
                  </a:cubicBezTo>
                  <a:cubicBezTo>
                    <a:pt x="283" y="1054"/>
                    <a:pt x="284" y="1054"/>
                    <a:pt x="286" y="1054"/>
                  </a:cubicBezTo>
                  <a:cubicBezTo>
                    <a:pt x="290" y="1054"/>
                    <a:pt x="295" y="1053"/>
                    <a:pt x="300" y="1052"/>
                  </a:cubicBezTo>
                  <a:cubicBezTo>
                    <a:pt x="301" y="1052"/>
                    <a:pt x="303" y="1052"/>
                    <a:pt x="304" y="1052"/>
                  </a:cubicBezTo>
                  <a:cubicBezTo>
                    <a:pt x="309" y="1052"/>
                    <a:pt x="308" y="1054"/>
                    <a:pt x="301" y="1060"/>
                  </a:cubicBezTo>
                  <a:cubicBezTo>
                    <a:pt x="293" y="1064"/>
                    <a:pt x="295" y="1077"/>
                    <a:pt x="304" y="1078"/>
                  </a:cubicBezTo>
                  <a:cubicBezTo>
                    <a:pt x="306" y="1080"/>
                    <a:pt x="306" y="1083"/>
                    <a:pt x="297" y="1084"/>
                  </a:cubicBezTo>
                  <a:cubicBezTo>
                    <a:pt x="289" y="1089"/>
                    <a:pt x="282" y="1095"/>
                    <a:pt x="299" y="1097"/>
                  </a:cubicBezTo>
                  <a:cubicBezTo>
                    <a:pt x="300" y="1099"/>
                    <a:pt x="300" y="1099"/>
                    <a:pt x="291" y="1100"/>
                  </a:cubicBezTo>
                  <a:cubicBezTo>
                    <a:pt x="285" y="1104"/>
                    <a:pt x="279" y="1105"/>
                    <a:pt x="284" y="1105"/>
                  </a:cubicBezTo>
                  <a:cubicBezTo>
                    <a:pt x="286" y="1105"/>
                    <a:pt x="288" y="1105"/>
                    <a:pt x="292" y="1105"/>
                  </a:cubicBezTo>
                  <a:cubicBezTo>
                    <a:pt x="301" y="1108"/>
                    <a:pt x="302" y="1115"/>
                    <a:pt x="294" y="1121"/>
                  </a:cubicBezTo>
                  <a:cubicBezTo>
                    <a:pt x="295" y="1123"/>
                    <a:pt x="295" y="1125"/>
                    <a:pt x="300" y="1125"/>
                  </a:cubicBezTo>
                  <a:cubicBezTo>
                    <a:pt x="301" y="1125"/>
                    <a:pt x="303" y="1125"/>
                    <a:pt x="304" y="1125"/>
                  </a:cubicBezTo>
                  <a:cubicBezTo>
                    <a:pt x="306" y="1124"/>
                    <a:pt x="308" y="1124"/>
                    <a:pt x="310" y="1123"/>
                  </a:cubicBezTo>
                  <a:lnTo>
                    <a:pt x="310" y="1123"/>
                  </a:lnTo>
                  <a:cubicBezTo>
                    <a:pt x="297" y="1128"/>
                    <a:pt x="297" y="1128"/>
                    <a:pt x="313" y="1128"/>
                  </a:cubicBezTo>
                  <a:cubicBezTo>
                    <a:pt x="316" y="1128"/>
                    <a:pt x="317" y="1127"/>
                    <a:pt x="318" y="1127"/>
                  </a:cubicBezTo>
                  <a:cubicBezTo>
                    <a:pt x="321" y="1127"/>
                    <a:pt x="320" y="1129"/>
                    <a:pt x="313" y="1130"/>
                  </a:cubicBezTo>
                  <a:cubicBezTo>
                    <a:pt x="306" y="1134"/>
                    <a:pt x="306" y="1136"/>
                    <a:pt x="306" y="1136"/>
                  </a:cubicBezTo>
                  <a:cubicBezTo>
                    <a:pt x="311" y="1144"/>
                    <a:pt x="316" y="1152"/>
                    <a:pt x="319" y="1161"/>
                  </a:cubicBezTo>
                  <a:cubicBezTo>
                    <a:pt x="322" y="1178"/>
                    <a:pt x="323" y="1186"/>
                    <a:pt x="330" y="1186"/>
                  </a:cubicBezTo>
                  <a:cubicBezTo>
                    <a:pt x="330" y="1186"/>
                    <a:pt x="331" y="1185"/>
                    <a:pt x="331" y="1185"/>
                  </a:cubicBezTo>
                  <a:cubicBezTo>
                    <a:pt x="340" y="1185"/>
                    <a:pt x="340" y="1185"/>
                    <a:pt x="332" y="1190"/>
                  </a:cubicBezTo>
                  <a:cubicBezTo>
                    <a:pt x="325" y="1193"/>
                    <a:pt x="325" y="1197"/>
                    <a:pt x="326" y="1199"/>
                  </a:cubicBezTo>
                  <a:cubicBezTo>
                    <a:pt x="326" y="1201"/>
                    <a:pt x="326" y="1203"/>
                    <a:pt x="318" y="1204"/>
                  </a:cubicBezTo>
                  <a:cubicBezTo>
                    <a:pt x="327" y="1206"/>
                    <a:pt x="327" y="1206"/>
                    <a:pt x="327" y="1208"/>
                  </a:cubicBezTo>
                  <a:cubicBezTo>
                    <a:pt x="319" y="1210"/>
                    <a:pt x="319" y="1212"/>
                    <a:pt x="328" y="1212"/>
                  </a:cubicBezTo>
                  <a:cubicBezTo>
                    <a:pt x="345" y="1212"/>
                    <a:pt x="345" y="1212"/>
                    <a:pt x="328" y="1215"/>
                  </a:cubicBezTo>
                  <a:cubicBezTo>
                    <a:pt x="322" y="1216"/>
                    <a:pt x="315" y="1223"/>
                    <a:pt x="317" y="1223"/>
                  </a:cubicBezTo>
                  <a:cubicBezTo>
                    <a:pt x="318" y="1223"/>
                    <a:pt x="319" y="1222"/>
                    <a:pt x="320" y="1221"/>
                  </a:cubicBezTo>
                  <a:cubicBezTo>
                    <a:pt x="321" y="1221"/>
                    <a:pt x="322" y="1221"/>
                    <a:pt x="323" y="1221"/>
                  </a:cubicBezTo>
                  <a:cubicBezTo>
                    <a:pt x="329" y="1221"/>
                    <a:pt x="331" y="1225"/>
                    <a:pt x="338" y="1225"/>
                  </a:cubicBezTo>
                  <a:cubicBezTo>
                    <a:pt x="339" y="1228"/>
                    <a:pt x="339" y="1230"/>
                    <a:pt x="331" y="1231"/>
                  </a:cubicBezTo>
                  <a:cubicBezTo>
                    <a:pt x="323" y="1236"/>
                    <a:pt x="334" y="1246"/>
                    <a:pt x="343" y="1246"/>
                  </a:cubicBezTo>
                  <a:cubicBezTo>
                    <a:pt x="344" y="1246"/>
                    <a:pt x="345" y="1246"/>
                    <a:pt x="346" y="1246"/>
                  </a:cubicBezTo>
                  <a:cubicBezTo>
                    <a:pt x="350" y="1246"/>
                    <a:pt x="350" y="1248"/>
                    <a:pt x="343" y="1249"/>
                  </a:cubicBezTo>
                  <a:cubicBezTo>
                    <a:pt x="335" y="1250"/>
                    <a:pt x="335" y="1253"/>
                    <a:pt x="335" y="1255"/>
                  </a:cubicBezTo>
                  <a:cubicBezTo>
                    <a:pt x="344" y="1256"/>
                    <a:pt x="336" y="1257"/>
                    <a:pt x="327" y="1259"/>
                  </a:cubicBezTo>
                  <a:cubicBezTo>
                    <a:pt x="325" y="1259"/>
                    <a:pt x="324" y="1259"/>
                    <a:pt x="323" y="1259"/>
                  </a:cubicBezTo>
                  <a:cubicBezTo>
                    <a:pt x="318" y="1259"/>
                    <a:pt x="319" y="1261"/>
                    <a:pt x="320" y="1265"/>
                  </a:cubicBezTo>
                  <a:cubicBezTo>
                    <a:pt x="328" y="1266"/>
                    <a:pt x="330" y="1276"/>
                    <a:pt x="331" y="1283"/>
                  </a:cubicBezTo>
                  <a:cubicBezTo>
                    <a:pt x="334" y="1294"/>
                    <a:pt x="343" y="1295"/>
                    <a:pt x="359" y="1296"/>
                  </a:cubicBezTo>
                  <a:lnTo>
                    <a:pt x="376" y="1295"/>
                  </a:lnTo>
                  <a:lnTo>
                    <a:pt x="361" y="1299"/>
                  </a:lnTo>
                  <a:cubicBezTo>
                    <a:pt x="352" y="1301"/>
                    <a:pt x="336" y="1307"/>
                    <a:pt x="336" y="1307"/>
                  </a:cubicBezTo>
                  <a:cubicBezTo>
                    <a:pt x="336" y="1307"/>
                    <a:pt x="337" y="1308"/>
                    <a:pt x="339" y="1308"/>
                  </a:cubicBezTo>
                  <a:cubicBezTo>
                    <a:pt x="342" y="1308"/>
                    <a:pt x="347" y="1307"/>
                    <a:pt x="353" y="1305"/>
                  </a:cubicBezTo>
                  <a:cubicBezTo>
                    <a:pt x="354" y="1305"/>
                    <a:pt x="355" y="1305"/>
                    <a:pt x="356" y="1305"/>
                  </a:cubicBezTo>
                  <a:cubicBezTo>
                    <a:pt x="361" y="1305"/>
                    <a:pt x="360" y="1307"/>
                    <a:pt x="354" y="1312"/>
                  </a:cubicBezTo>
                  <a:cubicBezTo>
                    <a:pt x="346" y="1319"/>
                    <a:pt x="347" y="1321"/>
                    <a:pt x="355" y="1322"/>
                  </a:cubicBezTo>
                  <a:cubicBezTo>
                    <a:pt x="356" y="1325"/>
                    <a:pt x="356" y="1327"/>
                    <a:pt x="348" y="1331"/>
                  </a:cubicBezTo>
                  <a:cubicBezTo>
                    <a:pt x="348" y="1332"/>
                    <a:pt x="348" y="1333"/>
                    <a:pt x="349" y="1333"/>
                  </a:cubicBezTo>
                  <a:cubicBezTo>
                    <a:pt x="350" y="1333"/>
                    <a:pt x="353" y="1332"/>
                    <a:pt x="357" y="1331"/>
                  </a:cubicBezTo>
                  <a:cubicBezTo>
                    <a:pt x="359" y="1331"/>
                    <a:pt x="360" y="1331"/>
                    <a:pt x="361" y="1331"/>
                  </a:cubicBezTo>
                  <a:cubicBezTo>
                    <a:pt x="365" y="1331"/>
                    <a:pt x="365" y="1333"/>
                    <a:pt x="357" y="1336"/>
                  </a:cubicBezTo>
                  <a:cubicBezTo>
                    <a:pt x="343" y="1341"/>
                    <a:pt x="343" y="1347"/>
                    <a:pt x="348" y="1347"/>
                  </a:cubicBezTo>
                  <a:cubicBezTo>
                    <a:pt x="349" y="1347"/>
                    <a:pt x="349" y="1347"/>
                    <a:pt x="350" y="1347"/>
                  </a:cubicBezTo>
                  <a:cubicBezTo>
                    <a:pt x="352" y="1347"/>
                    <a:pt x="353" y="1347"/>
                    <a:pt x="355" y="1347"/>
                  </a:cubicBezTo>
                  <a:cubicBezTo>
                    <a:pt x="359" y="1347"/>
                    <a:pt x="360" y="1348"/>
                    <a:pt x="361" y="1350"/>
                  </a:cubicBezTo>
                  <a:cubicBezTo>
                    <a:pt x="361" y="1353"/>
                    <a:pt x="361" y="1355"/>
                    <a:pt x="369" y="1356"/>
                  </a:cubicBezTo>
                  <a:lnTo>
                    <a:pt x="371" y="1360"/>
                  </a:lnTo>
                  <a:cubicBezTo>
                    <a:pt x="371" y="1361"/>
                    <a:pt x="369" y="1362"/>
                    <a:pt x="367" y="1362"/>
                  </a:cubicBezTo>
                  <a:cubicBezTo>
                    <a:pt x="364" y="1362"/>
                    <a:pt x="362" y="1361"/>
                    <a:pt x="362" y="1359"/>
                  </a:cubicBezTo>
                  <a:lnTo>
                    <a:pt x="354" y="1364"/>
                  </a:lnTo>
                  <a:cubicBezTo>
                    <a:pt x="355" y="1368"/>
                    <a:pt x="355" y="1371"/>
                    <a:pt x="364" y="1372"/>
                  </a:cubicBezTo>
                  <a:cubicBezTo>
                    <a:pt x="370" y="1371"/>
                    <a:pt x="374" y="1371"/>
                    <a:pt x="376" y="1371"/>
                  </a:cubicBezTo>
                  <a:cubicBezTo>
                    <a:pt x="378" y="1371"/>
                    <a:pt x="375" y="1372"/>
                    <a:pt x="364" y="1374"/>
                  </a:cubicBezTo>
                  <a:cubicBezTo>
                    <a:pt x="356" y="1376"/>
                    <a:pt x="348" y="1379"/>
                    <a:pt x="357" y="1381"/>
                  </a:cubicBezTo>
                  <a:cubicBezTo>
                    <a:pt x="359" y="1380"/>
                    <a:pt x="361" y="1380"/>
                    <a:pt x="362" y="1380"/>
                  </a:cubicBezTo>
                  <a:cubicBezTo>
                    <a:pt x="372" y="1380"/>
                    <a:pt x="365" y="1384"/>
                    <a:pt x="357" y="1385"/>
                  </a:cubicBezTo>
                  <a:cubicBezTo>
                    <a:pt x="340" y="1386"/>
                    <a:pt x="340" y="1386"/>
                    <a:pt x="358" y="1392"/>
                  </a:cubicBezTo>
                  <a:cubicBezTo>
                    <a:pt x="359" y="1397"/>
                    <a:pt x="369" y="1404"/>
                    <a:pt x="371" y="1412"/>
                  </a:cubicBezTo>
                  <a:cubicBezTo>
                    <a:pt x="373" y="1421"/>
                    <a:pt x="373" y="1425"/>
                    <a:pt x="365" y="1430"/>
                  </a:cubicBezTo>
                  <a:cubicBezTo>
                    <a:pt x="354" y="1432"/>
                    <a:pt x="351" y="1434"/>
                    <a:pt x="352" y="1434"/>
                  </a:cubicBezTo>
                  <a:cubicBezTo>
                    <a:pt x="352" y="1434"/>
                    <a:pt x="354" y="1433"/>
                    <a:pt x="357" y="1432"/>
                  </a:cubicBezTo>
                  <a:cubicBezTo>
                    <a:pt x="362" y="1431"/>
                    <a:pt x="366" y="1431"/>
                    <a:pt x="368" y="1431"/>
                  </a:cubicBezTo>
                  <a:cubicBezTo>
                    <a:pt x="374" y="1431"/>
                    <a:pt x="374" y="1433"/>
                    <a:pt x="375" y="1438"/>
                  </a:cubicBezTo>
                  <a:cubicBezTo>
                    <a:pt x="368" y="1447"/>
                    <a:pt x="377" y="1450"/>
                    <a:pt x="386" y="1450"/>
                  </a:cubicBezTo>
                  <a:lnTo>
                    <a:pt x="385" y="1446"/>
                  </a:lnTo>
                  <a:cubicBezTo>
                    <a:pt x="390" y="1445"/>
                    <a:pt x="394" y="1444"/>
                    <a:pt x="396" y="1444"/>
                  </a:cubicBezTo>
                  <a:cubicBezTo>
                    <a:pt x="401" y="1444"/>
                    <a:pt x="400" y="1447"/>
                    <a:pt x="394" y="1451"/>
                  </a:cubicBezTo>
                  <a:cubicBezTo>
                    <a:pt x="395" y="1454"/>
                    <a:pt x="386" y="1455"/>
                    <a:pt x="378" y="1457"/>
                  </a:cubicBezTo>
                  <a:cubicBezTo>
                    <a:pt x="369" y="1458"/>
                    <a:pt x="362" y="1462"/>
                    <a:pt x="363" y="1465"/>
                  </a:cubicBezTo>
                  <a:cubicBezTo>
                    <a:pt x="363" y="1466"/>
                    <a:pt x="363" y="1468"/>
                    <a:pt x="365" y="1468"/>
                  </a:cubicBezTo>
                  <a:cubicBezTo>
                    <a:pt x="366" y="1468"/>
                    <a:pt x="368" y="1467"/>
                    <a:pt x="372" y="1466"/>
                  </a:cubicBezTo>
                  <a:cubicBezTo>
                    <a:pt x="376" y="1465"/>
                    <a:pt x="378" y="1464"/>
                    <a:pt x="379" y="1464"/>
                  </a:cubicBezTo>
                  <a:cubicBezTo>
                    <a:pt x="380" y="1464"/>
                    <a:pt x="380" y="1465"/>
                    <a:pt x="380" y="1466"/>
                  </a:cubicBezTo>
                  <a:cubicBezTo>
                    <a:pt x="381" y="1468"/>
                    <a:pt x="381" y="1470"/>
                    <a:pt x="390" y="1471"/>
                  </a:cubicBezTo>
                  <a:cubicBezTo>
                    <a:pt x="391" y="1471"/>
                    <a:pt x="392" y="1471"/>
                    <a:pt x="393" y="1471"/>
                  </a:cubicBezTo>
                  <a:cubicBezTo>
                    <a:pt x="398" y="1471"/>
                    <a:pt x="399" y="1473"/>
                    <a:pt x="399" y="1475"/>
                  </a:cubicBezTo>
                  <a:cubicBezTo>
                    <a:pt x="392" y="1478"/>
                    <a:pt x="392" y="1482"/>
                    <a:pt x="392" y="1483"/>
                  </a:cubicBezTo>
                  <a:lnTo>
                    <a:pt x="392" y="1483"/>
                  </a:lnTo>
                  <a:cubicBezTo>
                    <a:pt x="390" y="1484"/>
                    <a:pt x="386" y="1485"/>
                    <a:pt x="383" y="1485"/>
                  </a:cubicBezTo>
                  <a:cubicBezTo>
                    <a:pt x="377" y="1486"/>
                    <a:pt x="372" y="1488"/>
                    <a:pt x="367" y="1491"/>
                  </a:cubicBezTo>
                  <a:cubicBezTo>
                    <a:pt x="367" y="1492"/>
                    <a:pt x="369" y="1492"/>
                    <a:pt x="371" y="1492"/>
                  </a:cubicBezTo>
                  <a:cubicBezTo>
                    <a:pt x="373" y="1492"/>
                    <a:pt x="375" y="1492"/>
                    <a:pt x="375" y="1492"/>
                  </a:cubicBezTo>
                  <a:cubicBezTo>
                    <a:pt x="375" y="1492"/>
                    <a:pt x="375" y="1492"/>
                    <a:pt x="376" y="1492"/>
                  </a:cubicBezTo>
                  <a:cubicBezTo>
                    <a:pt x="384" y="1492"/>
                    <a:pt x="394" y="1547"/>
                    <a:pt x="395" y="1553"/>
                  </a:cubicBezTo>
                  <a:cubicBezTo>
                    <a:pt x="389" y="1559"/>
                    <a:pt x="388" y="1564"/>
                    <a:pt x="392" y="1564"/>
                  </a:cubicBezTo>
                  <a:cubicBezTo>
                    <a:pt x="393" y="1564"/>
                    <a:pt x="395" y="1563"/>
                    <a:pt x="396" y="1562"/>
                  </a:cubicBezTo>
                  <a:cubicBezTo>
                    <a:pt x="397" y="1562"/>
                    <a:pt x="397" y="1562"/>
                    <a:pt x="398" y="1562"/>
                  </a:cubicBezTo>
                  <a:cubicBezTo>
                    <a:pt x="405" y="1562"/>
                    <a:pt x="407" y="1574"/>
                    <a:pt x="410" y="1587"/>
                  </a:cubicBezTo>
                  <a:cubicBezTo>
                    <a:pt x="412" y="1603"/>
                    <a:pt x="414" y="1614"/>
                    <a:pt x="421" y="1614"/>
                  </a:cubicBezTo>
                  <a:cubicBezTo>
                    <a:pt x="421" y="1614"/>
                    <a:pt x="422" y="1614"/>
                    <a:pt x="422" y="1614"/>
                  </a:cubicBezTo>
                  <a:cubicBezTo>
                    <a:pt x="422" y="1614"/>
                    <a:pt x="423" y="1616"/>
                    <a:pt x="423" y="1621"/>
                  </a:cubicBezTo>
                  <a:cubicBezTo>
                    <a:pt x="424" y="1625"/>
                    <a:pt x="433" y="1629"/>
                    <a:pt x="435" y="1631"/>
                  </a:cubicBezTo>
                  <a:cubicBezTo>
                    <a:pt x="442" y="1632"/>
                    <a:pt x="443" y="1633"/>
                    <a:pt x="439" y="1633"/>
                  </a:cubicBezTo>
                  <a:cubicBezTo>
                    <a:pt x="438" y="1633"/>
                    <a:pt x="436" y="1633"/>
                    <a:pt x="435" y="1633"/>
                  </a:cubicBezTo>
                  <a:cubicBezTo>
                    <a:pt x="427" y="1635"/>
                    <a:pt x="418" y="1636"/>
                    <a:pt x="419" y="1639"/>
                  </a:cubicBezTo>
                  <a:cubicBezTo>
                    <a:pt x="419" y="1641"/>
                    <a:pt x="421" y="1642"/>
                    <a:pt x="424" y="1642"/>
                  </a:cubicBezTo>
                  <a:cubicBezTo>
                    <a:pt x="428" y="1642"/>
                    <a:pt x="432" y="1641"/>
                    <a:pt x="436" y="1641"/>
                  </a:cubicBezTo>
                  <a:cubicBezTo>
                    <a:pt x="439" y="1640"/>
                    <a:pt x="441" y="1640"/>
                    <a:pt x="442" y="1640"/>
                  </a:cubicBezTo>
                  <a:cubicBezTo>
                    <a:pt x="445" y="1640"/>
                    <a:pt x="445" y="1641"/>
                    <a:pt x="445" y="1641"/>
                  </a:cubicBezTo>
                  <a:cubicBezTo>
                    <a:pt x="445" y="1643"/>
                    <a:pt x="445" y="1643"/>
                    <a:pt x="437" y="1645"/>
                  </a:cubicBezTo>
                  <a:lnTo>
                    <a:pt x="420" y="1649"/>
                  </a:lnTo>
                  <a:lnTo>
                    <a:pt x="420" y="1651"/>
                  </a:lnTo>
                  <a:cubicBezTo>
                    <a:pt x="422" y="1650"/>
                    <a:pt x="424" y="1650"/>
                    <a:pt x="425" y="1650"/>
                  </a:cubicBezTo>
                  <a:cubicBezTo>
                    <a:pt x="429" y="1650"/>
                    <a:pt x="429" y="1652"/>
                    <a:pt x="429" y="1652"/>
                  </a:cubicBezTo>
                  <a:cubicBezTo>
                    <a:pt x="430" y="1654"/>
                    <a:pt x="430" y="1654"/>
                    <a:pt x="413" y="1658"/>
                  </a:cubicBezTo>
                  <a:cubicBezTo>
                    <a:pt x="399" y="1660"/>
                    <a:pt x="397" y="1662"/>
                    <a:pt x="407" y="1662"/>
                  </a:cubicBezTo>
                  <a:cubicBezTo>
                    <a:pt x="409" y="1662"/>
                    <a:pt x="411" y="1662"/>
                    <a:pt x="413" y="1662"/>
                  </a:cubicBezTo>
                  <a:lnTo>
                    <a:pt x="422" y="1664"/>
                  </a:lnTo>
                  <a:cubicBezTo>
                    <a:pt x="406" y="1670"/>
                    <a:pt x="424" y="1672"/>
                    <a:pt x="432" y="1672"/>
                  </a:cubicBezTo>
                  <a:cubicBezTo>
                    <a:pt x="419" y="1677"/>
                    <a:pt x="417" y="1680"/>
                    <a:pt x="428" y="1680"/>
                  </a:cubicBezTo>
                  <a:cubicBezTo>
                    <a:pt x="429" y="1680"/>
                    <a:pt x="431" y="1680"/>
                    <a:pt x="433" y="1680"/>
                  </a:cubicBezTo>
                  <a:cubicBezTo>
                    <a:pt x="436" y="1680"/>
                    <a:pt x="438" y="1679"/>
                    <a:pt x="439" y="1679"/>
                  </a:cubicBezTo>
                  <a:cubicBezTo>
                    <a:pt x="442" y="1679"/>
                    <a:pt x="440" y="1681"/>
                    <a:pt x="435" y="1685"/>
                  </a:cubicBezTo>
                  <a:cubicBezTo>
                    <a:pt x="427" y="1689"/>
                    <a:pt x="427" y="1691"/>
                    <a:pt x="428" y="1696"/>
                  </a:cubicBezTo>
                  <a:cubicBezTo>
                    <a:pt x="437" y="1696"/>
                    <a:pt x="440" y="1713"/>
                    <a:pt x="442" y="1732"/>
                  </a:cubicBezTo>
                  <a:cubicBezTo>
                    <a:pt x="447" y="1752"/>
                    <a:pt x="449" y="1766"/>
                    <a:pt x="455" y="1766"/>
                  </a:cubicBezTo>
                  <a:cubicBezTo>
                    <a:pt x="456" y="1766"/>
                    <a:pt x="456" y="1766"/>
                    <a:pt x="457" y="1765"/>
                  </a:cubicBezTo>
                  <a:lnTo>
                    <a:pt x="457" y="1765"/>
                  </a:lnTo>
                  <a:cubicBezTo>
                    <a:pt x="458" y="1768"/>
                    <a:pt x="458" y="1768"/>
                    <a:pt x="450" y="1772"/>
                  </a:cubicBezTo>
                  <a:cubicBezTo>
                    <a:pt x="441" y="1773"/>
                    <a:pt x="441" y="1775"/>
                    <a:pt x="459" y="1775"/>
                  </a:cubicBezTo>
                  <a:cubicBezTo>
                    <a:pt x="463" y="1775"/>
                    <a:pt x="466" y="1775"/>
                    <a:pt x="468" y="1775"/>
                  </a:cubicBezTo>
                  <a:cubicBezTo>
                    <a:pt x="471" y="1775"/>
                    <a:pt x="469" y="1776"/>
                    <a:pt x="459" y="1778"/>
                  </a:cubicBezTo>
                  <a:cubicBezTo>
                    <a:pt x="451" y="1779"/>
                    <a:pt x="451" y="1783"/>
                    <a:pt x="454" y="1793"/>
                  </a:cubicBezTo>
                  <a:cubicBezTo>
                    <a:pt x="455" y="1799"/>
                    <a:pt x="456" y="1808"/>
                    <a:pt x="462" y="1808"/>
                  </a:cubicBezTo>
                  <a:cubicBezTo>
                    <a:pt x="463" y="1808"/>
                    <a:pt x="464" y="1808"/>
                    <a:pt x="465" y="1808"/>
                  </a:cubicBezTo>
                  <a:cubicBezTo>
                    <a:pt x="471" y="1810"/>
                    <a:pt x="473" y="1811"/>
                    <a:pt x="471" y="1811"/>
                  </a:cubicBezTo>
                  <a:cubicBezTo>
                    <a:pt x="470" y="1811"/>
                    <a:pt x="468" y="1811"/>
                    <a:pt x="465" y="1810"/>
                  </a:cubicBezTo>
                  <a:cubicBezTo>
                    <a:pt x="448" y="1811"/>
                    <a:pt x="441" y="1825"/>
                    <a:pt x="459" y="1828"/>
                  </a:cubicBezTo>
                  <a:cubicBezTo>
                    <a:pt x="460" y="1832"/>
                    <a:pt x="460" y="1834"/>
                    <a:pt x="452" y="1835"/>
                  </a:cubicBezTo>
                  <a:cubicBezTo>
                    <a:pt x="452" y="1837"/>
                    <a:pt x="452" y="1839"/>
                    <a:pt x="463" y="1845"/>
                  </a:cubicBezTo>
                  <a:cubicBezTo>
                    <a:pt x="463" y="1847"/>
                    <a:pt x="465" y="1857"/>
                    <a:pt x="465" y="1862"/>
                  </a:cubicBezTo>
                  <a:cubicBezTo>
                    <a:pt x="466" y="1866"/>
                    <a:pt x="475" y="1870"/>
                    <a:pt x="475" y="1870"/>
                  </a:cubicBezTo>
                  <a:lnTo>
                    <a:pt x="476" y="1872"/>
                  </a:lnTo>
                  <a:cubicBezTo>
                    <a:pt x="467" y="1873"/>
                    <a:pt x="469" y="1885"/>
                    <a:pt x="472" y="1902"/>
                  </a:cubicBezTo>
                  <a:cubicBezTo>
                    <a:pt x="475" y="1918"/>
                    <a:pt x="477" y="1933"/>
                    <a:pt x="469" y="1937"/>
                  </a:cubicBezTo>
                  <a:cubicBezTo>
                    <a:pt x="469" y="1937"/>
                    <a:pt x="469" y="1939"/>
                    <a:pt x="478" y="1939"/>
                  </a:cubicBezTo>
                  <a:cubicBezTo>
                    <a:pt x="496" y="1939"/>
                    <a:pt x="496" y="1941"/>
                    <a:pt x="488" y="1945"/>
                  </a:cubicBezTo>
                  <a:cubicBezTo>
                    <a:pt x="472" y="1950"/>
                    <a:pt x="474" y="1960"/>
                    <a:pt x="488" y="1960"/>
                  </a:cubicBezTo>
                  <a:cubicBezTo>
                    <a:pt x="489" y="1960"/>
                    <a:pt x="490" y="1959"/>
                    <a:pt x="491" y="1959"/>
                  </a:cubicBezTo>
                  <a:lnTo>
                    <a:pt x="491" y="1959"/>
                  </a:lnTo>
                  <a:lnTo>
                    <a:pt x="482" y="1961"/>
                  </a:lnTo>
                  <a:cubicBezTo>
                    <a:pt x="467" y="1966"/>
                    <a:pt x="474" y="1971"/>
                    <a:pt x="488" y="1971"/>
                  </a:cubicBezTo>
                  <a:cubicBezTo>
                    <a:pt x="490" y="1971"/>
                    <a:pt x="491" y="1971"/>
                    <a:pt x="493" y="1971"/>
                  </a:cubicBezTo>
                  <a:lnTo>
                    <a:pt x="493" y="1971"/>
                  </a:lnTo>
                  <a:cubicBezTo>
                    <a:pt x="485" y="1975"/>
                    <a:pt x="477" y="1980"/>
                    <a:pt x="485" y="1980"/>
                  </a:cubicBezTo>
                  <a:cubicBezTo>
                    <a:pt x="486" y="1982"/>
                    <a:pt x="486" y="1982"/>
                    <a:pt x="469" y="1985"/>
                  </a:cubicBezTo>
                  <a:cubicBezTo>
                    <a:pt x="460" y="1987"/>
                    <a:pt x="452" y="1989"/>
                    <a:pt x="452" y="1991"/>
                  </a:cubicBezTo>
                  <a:cubicBezTo>
                    <a:pt x="453" y="1992"/>
                    <a:pt x="454" y="1992"/>
                    <a:pt x="456" y="1992"/>
                  </a:cubicBezTo>
                  <a:cubicBezTo>
                    <a:pt x="460" y="1992"/>
                    <a:pt x="465" y="1991"/>
                    <a:pt x="470" y="1990"/>
                  </a:cubicBezTo>
                  <a:lnTo>
                    <a:pt x="470" y="1995"/>
                  </a:lnTo>
                  <a:cubicBezTo>
                    <a:pt x="470" y="1995"/>
                    <a:pt x="471" y="1996"/>
                    <a:pt x="474" y="1996"/>
                  </a:cubicBezTo>
                  <a:cubicBezTo>
                    <a:pt x="475" y="1996"/>
                    <a:pt x="477" y="1996"/>
                    <a:pt x="479" y="1995"/>
                  </a:cubicBezTo>
                  <a:cubicBezTo>
                    <a:pt x="481" y="1995"/>
                    <a:pt x="482" y="1995"/>
                    <a:pt x="483" y="1995"/>
                  </a:cubicBezTo>
                  <a:cubicBezTo>
                    <a:pt x="488" y="1995"/>
                    <a:pt x="488" y="1997"/>
                    <a:pt x="488" y="1999"/>
                  </a:cubicBezTo>
                  <a:cubicBezTo>
                    <a:pt x="485" y="1999"/>
                    <a:pt x="485" y="2000"/>
                    <a:pt x="486" y="2000"/>
                  </a:cubicBezTo>
                  <a:cubicBezTo>
                    <a:pt x="488" y="2000"/>
                    <a:pt x="493" y="1999"/>
                    <a:pt x="497" y="1996"/>
                  </a:cubicBezTo>
                  <a:cubicBezTo>
                    <a:pt x="502" y="1996"/>
                    <a:pt x="507" y="1995"/>
                    <a:pt x="511" y="1995"/>
                  </a:cubicBezTo>
                  <a:cubicBezTo>
                    <a:pt x="513" y="1995"/>
                    <a:pt x="514" y="1995"/>
                    <a:pt x="514" y="1996"/>
                  </a:cubicBezTo>
                  <a:lnTo>
                    <a:pt x="531" y="1993"/>
                  </a:lnTo>
                  <a:cubicBezTo>
                    <a:pt x="542" y="1992"/>
                    <a:pt x="553" y="1987"/>
                    <a:pt x="564" y="1982"/>
                  </a:cubicBezTo>
                  <a:cubicBezTo>
                    <a:pt x="569" y="1972"/>
                    <a:pt x="575" y="1964"/>
                    <a:pt x="567" y="1964"/>
                  </a:cubicBezTo>
                  <a:cubicBezTo>
                    <a:pt x="565" y="1964"/>
                    <a:pt x="564" y="1965"/>
                    <a:pt x="561" y="1965"/>
                  </a:cubicBezTo>
                  <a:cubicBezTo>
                    <a:pt x="561" y="1965"/>
                    <a:pt x="552" y="1964"/>
                    <a:pt x="551" y="1962"/>
                  </a:cubicBezTo>
                  <a:cubicBezTo>
                    <a:pt x="551" y="1959"/>
                    <a:pt x="559" y="1955"/>
                    <a:pt x="559" y="1955"/>
                  </a:cubicBezTo>
                  <a:cubicBezTo>
                    <a:pt x="568" y="1954"/>
                    <a:pt x="566" y="1945"/>
                    <a:pt x="564" y="1933"/>
                  </a:cubicBezTo>
                  <a:cubicBezTo>
                    <a:pt x="561" y="1918"/>
                    <a:pt x="560" y="1911"/>
                    <a:pt x="568" y="1907"/>
                  </a:cubicBezTo>
                  <a:cubicBezTo>
                    <a:pt x="576" y="1903"/>
                    <a:pt x="576" y="1901"/>
                    <a:pt x="576" y="1901"/>
                  </a:cubicBezTo>
                  <a:lnTo>
                    <a:pt x="576" y="1901"/>
                  </a:lnTo>
                  <a:cubicBezTo>
                    <a:pt x="576" y="1901"/>
                    <a:pt x="575" y="1901"/>
                    <a:pt x="575" y="1901"/>
                  </a:cubicBezTo>
                  <a:cubicBezTo>
                    <a:pt x="567" y="1901"/>
                    <a:pt x="565" y="1888"/>
                    <a:pt x="562" y="1872"/>
                  </a:cubicBezTo>
                  <a:cubicBezTo>
                    <a:pt x="559" y="1856"/>
                    <a:pt x="557" y="1840"/>
                    <a:pt x="549" y="1840"/>
                  </a:cubicBezTo>
                  <a:cubicBezTo>
                    <a:pt x="549" y="1840"/>
                    <a:pt x="548" y="1840"/>
                    <a:pt x="548" y="1841"/>
                  </a:cubicBezTo>
                  <a:lnTo>
                    <a:pt x="547" y="1836"/>
                  </a:lnTo>
                  <a:cubicBezTo>
                    <a:pt x="556" y="1834"/>
                    <a:pt x="555" y="1829"/>
                    <a:pt x="553" y="1825"/>
                  </a:cubicBezTo>
                  <a:cubicBezTo>
                    <a:pt x="544" y="1821"/>
                    <a:pt x="544" y="1817"/>
                    <a:pt x="544" y="1817"/>
                  </a:cubicBezTo>
                  <a:cubicBezTo>
                    <a:pt x="552" y="1815"/>
                    <a:pt x="552" y="1812"/>
                    <a:pt x="551" y="1808"/>
                  </a:cubicBezTo>
                  <a:cubicBezTo>
                    <a:pt x="550" y="1804"/>
                    <a:pt x="550" y="1802"/>
                    <a:pt x="545" y="1802"/>
                  </a:cubicBezTo>
                  <a:cubicBezTo>
                    <a:pt x="544" y="1802"/>
                    <a:pt x="543" y="1802"/>
                    <a:pt x="541" y="1802"/>
                  </a:cubicBezTo>
                  <a:cubicBezTo>
                    <a:pt x="539" y="1793"/>
                    <a:pt x="541" y="1783"/>
                    <a:pt x="546" y="1775"/>
                  </a:cubicBezTo>
                  <a:cubicBezTo>
                    <a:pt x="553" y="1771"/>
                    <a:pt x="544" y="1770"/>
                    <a:pt x="535" y="1770"/>
                  </a:cubicBezTo>
                  <a:cubicBezTo>
                    <a:pt x="532" y="1770"/>
                    <a:pt x="529" y="1771"/>
                    <a:pt x="526" y="1771"/>
                  </a:cubicBezTo>
                  <a:cubicBezTo>
                    <a:pt x="522" y="1771"/>
                    <a:pt x="519" y="1770"/>
                    <a:pt x="519" y="1769"/>
                  </a:cubicBezTo>
                  <a:lnTo>
                    <a:pt x="535" y="1765"/>
                  </a:lnTo>
                  <a:cubicBezTo>
                    <a:pt x="543" y="1765"/>
                    <a:pt x="543" y="1765"/>
                    <a:pt x="543" y="1761"/>
                  </a:cubicBezTo>
                  <a:lnTo>
                    <a:pt x="542" y="1756"/>
                  </a:lnTo>
                  <a:cubicBezTo>
                    <a:pt x="542" y="1756"/>
                    <a:pt x="541" y="1756"/>
                    <a:pt x="541" y="1756"/>
                  </a:cubicBezTo>
                  <a:cubicBezTo>
                    <a:pt x="533" y="1756"/>
                    <a:pt x="532" y="1746"/>
                    <a:pt x="529" y="1729"/>
                  </a:cubicBezTo>
                  <a:cubicBezTo>
                    <a:pt x="526" y="1710"/>
                    <a:pt x="524" y="1702"/>
                    <a:pt x="517" y="1702"/>
                  </a:cubicBezTo>
                  <a:cubicBezTo>
                    <a:pt x="517" y="1702"/>
                    <a:pt x="516" y="1702"/>
                    <a:pt x="515" y="1703"/>
                  </a:cubicBezTo>
                  <a:cubicBezTo>
                    <a:pt x="513" y="1703"/>
                    <a:pt x="512" y="1703"/>
                    <a:pt x="511" y="1703"/>
                  </a:cubicBezTo>
                  <a:cubicBezTo>
                    <a:pt x="508" y="1703"/>
                    <a:pt x="509" y="1700"/>
                    <a:pt x="514" y="1694"/>
                  </a:cubicBezTo>
                  <a:cubicBezTo>
                    <a:pt x="537" y="1675"/>
                    <a:pt x="537" y="1675"/>
                    <a:pt x="528" y="1673"/>
                  </a:cubicBezTo>
                  <a:lnTo>
                    <a:pt x="528" y="1673"/>
                  </a:lnTo>
                  <a:cubicBezTo>
                    <a:pt x="529" y="1676"/>
                    <a:pt x="520" y="1678"/>
                    <a:pt x="512" y="1679"/>
                  </a:cubicBezTo>
                  <a:cubicBezTo>
                    <a:pt x="507" y="1680"/>
                    <a:pt x="503" y="1681"/>
                    <a:pt x="501" y="1681"/>
                  </a:cubicBezTo>
                  <a:cubicBezTo>
                    <a:pt x="496" y="1681"/>
                    <a:pt x="499" y="1678"/>
                    <a:pt x="511" y="1675"/>
                  </a:cubicBezTo>
                  <a:cubicBezTo>
                    <a:pt x="527" y="1671"/>
                    <a:pt x="514" y="1639"/>
                    <a:pt x="497" y="1639"/>
                  </a:cubicBezTo>
                  <a:cubicBezTo>
                    <a:pt x="497" y="1639"/>
                    <a:pt x="497" y="1639"/>
                    <a:pt x="496" y="1639"/>
                  </a:cubicBezTo>
                  <a:lnTo>
                    <a:pt x="504" y="1636"/>
                  </a:lnTo>
                  <a:cubicBezTo>
                    <a:pt x="513" y="1635"/>
                    <a:pt x="512" y="1633"/>
                    <a:pt x="511" y="1623"/>
                  </a:cubicBezTo>
                  <a:cubicBezTo>
                    <a:pt x="510" y="1618"/>
                    <a:pt x="510" y="1616"/>
                    <a:pt x="510" y="1616"/>
                  </a:cubicBezTo>
                  <a:cubicBezTo>
                    <a:pt x="508" y="1616"/>
                    <a:pt x="507" y="1617"/>
                    <a:pt x="505" y="1617"/>
                  </a:cubicBezTo>
                  <a:cubicBezTo>
                    <a:pt x="494" y="1617"/>
                    <a:pt x="499" y="1604"/>
                    <a:pt x="507" y="1602"/>
                  </a:cubicBezTo>
                  <a:cubicBezTo>
                    <a:pt x="515" y="1598"/>
                    <a:pt x="515" y="1598"/>
                    <a:pt x="514" y="1594"/>
                  </a:cubicBezTo>
                  <a:cubicBezTo>
                    <a:pt x="496" y="1589"/>
                    <a:pt x="503" y="1576"/>
                    <a:pt x="511" y="1575"/>
                  </a:cubicBezTo>
                  <a:lnTo>
                    <a:pt x="510" y="1570"/>
                  </a:lnTo>
                  <a:cubicBezTo>
                    <a:pt x="502" y="1569"/>
                    <a:pt x="501" y="1565"/>
                    <a:pt x="501" y="1562"/>
                  </a:cubicBezTo>
                  <a:cubicBezTo>
                    <a:pt x="499" y="1557"/>
                    <a:pt x="499" y="1554"/>
                    <a:pt x="496" y="1554"/>
                  </a:cubicBezTo>
                  <a:cubicBezTo>
                    <a:pt x="495" y="1554"/>
                    <a:pt x="493" y="1555"/>
                    <a:pt x="491" y="1557"/>
                  </a:cubicBezTo>
                  <a:cubicBezTo>
                    <a:pt x="484" y="1557"/>
                    <a:pt x="479" y="1559"/>
                    <a:pt x="476" y="1559"/>
                  </a:cubicBezTo>
                  <a:cubicBezTo>
                    <a:pt x="475" y="1559"/>
                    <a:pt x="474" y="1559"/>
                    <a:pt x="474" y="1558"/>
                  </a:cubicBezTo>
                  <a:lnTo>
                    <a:pt x="482" y="1556"/>
                  </a:lnTo>
                  <a:cubicBezTo>
                    <a:pt x="491" y="1554"/>
                    <a:pt x="490" y="1547"/>
                    <a:pt x="487" y="1538"/>
                  </a:cubicBezTo>
                  <a:cubicBezTo>
                    <a:pt x="485" y="1525"/>
                    <a:pt x="485" y="1521"/>
                    <a:pt x="493" y="1517"/>
                  </a:cubicBezTo>
                  <a:lnTo>
                    <a:pt x="484" y="1516"/>
                  </a:lnTo>
                  <a:cubicBezTo>
                    <a:pt x="475" y="1515"/>
                    <a:pt x="475" y="1513"/>
                    <a:pt x="483" y="1512"/>
                  </a:cubicBezTo>
                  <a:cubicBezTo>
                    <a:pt x="491" y="1507"/>
                    <a:pt x="490" y="1498"/>
                    <a:pt x="481" y="1495"/>
                  </a:cubicBezTo>
                  <a:cubicBezTo>
                    <a:pt x="479" y="1493"/>
                    <a:pt x="479" y="1491"/>
                    <a:pt x="479" y="1491"/>
                  </a:cubicBezTo>
                  <a:cubicBezTo>
                    <a:pt x="494" y="1485"/>
                    <a:pt x="494" y="1478"/>
                    <a:pt x="480" y="1478"/>
                  </a:cubicBezTo>
                  <a:cubicBezTo>
                    <a:pt x="479" y="1478"/>
                    <a:pt x="478" y="1478"/>
                    <a:pt x="477" y="1478"/>
                  </a:cubicBezTo>
                  <a:cubicBezTo>
                    <a:pt x="486" y="1477"/>
                    <a:pt x="485" y="1475"/>
                    <a:pt x="485" y="1473"/>
                  </a:cubicBezTo>
                  <a:cubicBezTo>
                    <a:pt x="476" y="1469"/>
                    <a:pt x="474" y="1459"/>
                    <a:pt x="483" y="1458"/>
                  </a:cubicBezTo>
                  <a:lnTo>
                    <a:pt x="482" y="1456"/>
                  </a:lnTo>
                  <a:cubicBezTo>
                    <a:pt x="474" y="1455"/>
                    <a:pt x="473" y="1452"/>
                    <a:pt x="473" y="1450"/>
                  </a:cubicBezTo>
                  <a:cubicBezTo>
                    <a:pt x="472" y="1448"/>
                    <a:pt x="472" y="1446"/>
                    <a:pt x="463" y="1445"/>
                  </a:cubicBezTo>
                  <a:cubicBezTo>
                    <a:pt x="454" y="1443"/>
                    <a:pt x="454" y="1441"/>
                    <a:pt x="454" y="1441"/>
                  </a:cubicBezTo>
                  <a:cubicBezTo>
                    <a:pt x="454" y="1440"/>
                    <a:pt x="455" y="1440"/>
                    <a:pt x="458" y="1440"/>
                  </a:cubicBezTo>
                  <a:cubicBezTo>
                    <a:pt x="461" y="1440"/>
                    <a:pt x="466" y="1441"/>
                    <a:pt x="470" y="1441"/>
                  </a:cubicBezTo>
                  <a:cubicBezTo>
                    <a:pt x="472" y="1441"/>
                    <a:pt x="473" y="1442"/>
                    <a:pt x="474" y="1442"/>
                  </a:cubicBezTo>
                  <a:cubicBezTo>
                    <a:pt x="480" y="1442"/>
                    <a:pt x="476" y="1436"/>
                    <a:pt x="460" y="1433"/>
                  </a:cubicBezTo>
                  <a:cubicBezTo>
                    <a:pt x="450" y="1431"/>
                    <a:pt x="445" y="1430"/>
                    <a:pt x="447" y="1430"/>
                  </a:cubicBezTo>
                  <a:cubicBezTo>
                    <a:pt x="449" y="1430"/>
                    <a:pt x="453" y="1430"/>
                    <a:pt x="460" y="1431"/>
                  </a:cubicBezTo>
                  <a:cubicBezTo>
                    <a:pt x="464" y="1431"/>
                    <a:pt x="468" y="1431"/>
                    <a:pt x="470" y="1431"/>
                  </a:cubicBezTo>
                  <a:cubicBezTo>
                    <a:pt x="474" y="1431"/>
                    <a:pt x="475" y="1431"/>
                    <a:pt x="469" y="1429"/>
                  </a:cubicBezTo>
                  <a:cubicBezTo>
                    <a:pt x="469" y="1429"/>
                    <a:pt x="468" y="1425"/>
                    <a:pt x="462" y="1425"/>
                  </a:cubicBezTo>
                  <a:cubicBezTo>
                    <a:pt x="461" y="1425"/>
                    <a:pt x="460" y="1425"/>
                    <a:pt x="459" y="1425"/>
                  </a:cubicBezTo>
                  <a:lnTo>
                    <a:pt x="458" y="1419"/>
                  </a:lnTo>
                  <a:cubicBezTo>
                    <a:pt x="466" y="1412"/>
                    <a:pt x="466" y="1410"/>
                    <a:pt x="465" y="1408"/>
                  </a:cubicBezTo>
                  <a:cubicBezTo>
                    <a:pt x="456" y="1408"/>
                    <a:pt x="456" y="1408"/>
                    <a:pt x="465" y="1403"/>
                  </a:cubicBezTo>
                  <a:cubicBezTo>
                    <a:pt x="470" y="1402"/>
                    <a:pt x="472" y="1400"/>
                    <a:pt x="468" y="1400"/>
                  </a:cubicBezTo>
                  <a:cubicBezTo>
                    <a:pt x="466" y="1400"/>
                    <a:pt x="462" y="1401"/>
                    <a:pt x="456" y="1402"/>
                  </a:cubicBezTo>
                  <a:cubicBezTo>
                    <a:pt x="447" y="1402"/>
                    <a:pt x="447" y="1400"/>
                    <a:pt x="455" y="1395"/>
                  </a:cubicBezTo>
                  <a:cubicBezTo>
                    <a:pt x="469" y="1392"/>
                    <a:pt x="470" y="1390"/>
                    <a:pt x="466" y="1390"/>
                  </a:cubicBezTo>
                  <a:cubicBezTo>
                    <a:pt x="465" y="1390"/>
                    <a:pt x="464" y="1390"/>
                    <a:pt x="463" y="1391"/>
                  </a:cubicBezTo>
                  <a:cubicBezTo>
                    <a:pt x="454" y="1391"/>
                    <a:pt x="454" y="1388"/>
                    <a:pt x="454" y="1388"/>
                  </a:cubicBezTo>
                  <a:cubicBezTo>
                    <a:pt x="461" y="1386"/>
                    <a:pt x="458" y="1365"/>
                    <a:pt x="455" y="1344"/>
                  </a:cubicBezTo>
                  <a:cubicBezTo>
                    <a:pt x="454" y="1342"/>
                    <a:pt x="451" y="1342"/>
                    <a:pt x="446" y="1342"/>
                  </a:cubicBezTo>
                  <a:cubicBezTo>
                    <a:pt x="443" y="1342"/>
                    <a:pt x="440" y="1342"/>
                    <a:pt x="437" y="1342"/>
                  </a:cubicBezTo>
                  <a:cubicBezTo>
                    <a:pt x="430" y="1344"/>
                    <a:pt x="427" y="1344"/>
                    <a:pt x="427" y="1344"/>
                  </a:cubicBezTo>
                  <a:cubicBezTo>
                    <a:pt x="426" y="1344"/>
                    <a:pt x="431" y="1343"/>
                    <a:pt x="437" y="1340"/>
                  </a:cubicBezTo>
                  <a:cubicBezTo>
                    <a:pt x="452" y="1335"/>
                    <a:pt x="458" y="1332"/>
                    <a:pt x="453" y="1332"/>
                  </a:cubicBezTo>
                  <a:cubicBezTo>
                    <a:pt x="451" y="1332"/>
                    <a:pt x="445" y="1333"/>
                    <a:pt x="436" y="1336"/>
                  </a:cubicBezTo>
                  <a:cubicBezTo>
                    <a:pt x="428" y="1338"/>
                    <a:pt x="424" y="1340"/>
                    <a:pt x="423" y="1340"/>
                  </a:cubicBezTo>
                  <a:cubicBezTo>
                    <a:pt x="422" y="1340"/>
                    <a:pt x="426" y="1338"/>
                    <a:pt x="435" y="1333"/>
                  </a:cubicBezTo>
                  <a:cubicBezTo>
                    <a:pt x="444" y="1329"/>
                    <a:pt x="444" y="1329"/>
                    <a:pt x="435" y="1328"/>
                  </a:cubicBezTo>
                  <a:cubicBezTo>
                    <a:pt x="432" y="1329"/>
                    <a:pt x="430" y="1329"/>
                    <a:pt x="429" y="1329"/>
                  </a:cubicBezTo>
                  <a:cubicBezTo>
                    <a:pt x="426" y="1329"/>
                    <a:pt x="428" y="1327"/>
                    <a:pt x="433" y="1326"/>
                  </a:cubicBezTo>
                  <a:cubicBezTo>
                    <a:pt x="440" y="1323"/>
                    <a:pt x="447" y="1319"/>
                    <a:pt x="445" y="1319"/>
                  </a:cubicBezTo>
                  <a:cubicBezTo>
                    <a:pt x="444" y="1319"/>
                    <a:pt x="443" y="1320"/>
                    <a:pt x="441" y="1320"/>
                  </a:cubicBezTo>
                  <a:cubicBezTo>
                    <a:pt x="441" y="1320"/>
                    <a:pt x="441" y="1318"/>
                    <a:pt x="449" y="1313"/>
                  </a:cubicBezTo>
                  <a:cubicBezTo>
                    <a:pt x="457" y="1309"/>
                    <a:pt x="448" y="1309"/>
                    <a:pt x="439" y="1308"/>
                  </a:cubicBezTo>
                  <a:cubicBezTo>
                    <a:pt x="421" y="1304"/>
                    <a:pt x="421" y="1302"/>
                    <a:pt x="438" y="1301"/>
                  </a:cubicBezTo>
                  <a:cubicBezTo>
                    <a:pt x="454" y="1300"/>
                    <a:pt x="446" y="1291"/>
                    <a:pt x="430" y="1291"/>
                  </a:cubicBezTo>
                  <a:cubicBezTo>
                    <a:pt x="430" y="1291"/>
                    <a:pt x="429" y="1291"/>
                    <a:pt x="428" y="1291"/>
                  </a:cubicBezTo>
                  <a:cubicBezTo>
                    <a:pt x="421" y="1291"/>
                    <a:pt x="417" y="1292"/>
                    <a:pt x="415" y="1292"/>
                  </a:cubicBezTo>
                  <a:cubicBezTo>
                    <a:pt x="412" y="1292"/>
                    <a:pt x="414" y="1291"/>
                    <a:pt x="419" y="1290"/>
                  </a:cubicBezTo>
                  <a:cubicBezTo>
                    <a:pt x="428" y="1289"/>
                    <a:pt x="427" y="1286"/>
                    <a:pt x="427" y="1286"/>
                  </a:cubicBezTo>
                  <a:cubicBezTo>
                    <a:pt x="427" y="1283"/>
                    <a:pt x="427" y="1281"/>
                    <a:pt x="435" y="1280"/>
                  </a:cubicBezTo>
                  <a:cubicBezTo>
                    <a:pt x="435" y="1280"/>
                    <a:pt x="435" y="1277"/>
                    <a:pt x="424" y="1274"/>
                  </a:cubicBezTo>
                  <a:cubicBezTo>
                    <a:pt x="408" y="1273"/>
                    <a:pt x="414" y="1264"/>
                    <a:pt x="431" y="1258"/>
                  </a:cubicBezTo>
                  <a:lnTo>
                    <a:pt x="422" y="1255"/>
                  </a:lnTo>
                  <a:cubicBezTo>
                    <a:pt x="418" y="1255"/>
                    <a:pt x="414" y="1255"/>
                    <a:pt x="411" y="1255"/>
                  </a:cubicBezTo>
                  <a:cubicBezTo>
                    <a:pt x="401" y="1255"/>
                    <a:pt x="399" y="1254"/>
                    <a:pt x="412" y="1252"/>
                  </a:cubicBezTo>
                  <a:cubicBezTo>
                    <a:pt x="415" y="1251"/>
                    <a:pt x="418" y="1251"/>
                    <a:pt x="421" y="1251"/>
                  </a:cubicBezTo>
                  <a:lnTo>
                    <a:pt x="421" y="1251"/>
                  </a:lnTo>
                  <a:cubicBezTo>
                    <a:pt x="420" y="1251"/>
                    <a:pt x="419" y="1251"/>
                    <a:pt x="419" y="1251"/>
                  </a:cubicBezTo>
                  <a:cubicBezTo>
                    <a:pt x="405" y="1251"/>
                    <a:pt x="412" y="1240"/>
                    <a:pt x="428" y="1237"/>
                  </a:cubicBezTo>
                  <a:cubicBezTo>
                    <a:pt x="436" y="1236"/>
                    <a:pt x="436" y="1236"/>
                    <a:pt x="436" y="1233"/>
                  </a:cubicBezTo>
                  <a:lnTo>
                    <a:pt x="436" y="1233"/>
                  </a:lnTo>
                  <a:lnTo>
                    <a:pt x="427" y="1235"/>
                  </a:lnTo>
                  <a:cubicBezTo>
                    <a:pt x="421" y="1236"/>
                    <a:pt x="415" y="1237"/>
                    <a:pt x="412" y="1237"/>
                  </a:cubicBezTo>
                  <a:cubicBezTo>
                    <a:pt x="411" y="1237"/>
                    <a:pt x="410" y="1237"/>
                    <a:pt x="410" y="1236"/>
                  </a:cubicBezTo>
                  <a:cubicBezTo>
                    <a:pt x="409" y="1234"/>
                    <a:pt x="409" y="1231"/>
                    <a:pt x="418" y="1229"/>
                  </a:cubicBezTo>
                  <a:cubicBezTo>
                    <a:pt x="425" y="1225"/>
                    <a:pt x="431" y="1222"/>
                    <a:pt x="427" y="1222"/>
                  </a:cubicBezTo>
                  <a:cubicBezTo>
                    <a:pt x="427" y="1222"/>
                    <a:pt x="426" y="1222"/>
                    <a:pt x="424" y="1222"/>
                  </a:cubicBezTo>
                  <a:cubicBezTo>
                    <a:pt x="424" y="1222"/>
                    <a:pt x="424" y="1220"/>
                    <a:pt x="432" y="1217"/>
                  </a:cubicBezTo>
                  <a:lnTo>
                    <a:pt x="431" y="1207"/>
                  </a:lnTo>
                  <a:cubicBezTo>
                    <a:pt x="422" y="1207"/>
                    <a:pt x="421" y="1201"/>
                    <a:pt x="429" y="1200"/>
                  </a:cubicBezTo>
                  <a:cubicBezTo>
                    <a:pt x="429" y="1200"/>
                    <a:pt x="429" y="1196"/>
                    <a:pt x="420" y="1194"/>
                  </a:cubicBezTo>
                  <a:cubicBezTo>
                    <a:pt x="419" y="1190"/>
                    <a:pt x="419" y="1188"/>
                    <a:pt x="427" y="1185"/>
                  </a:cubicBezTo>
                  <a:cubicBezTo>
                    <a:pt x="436" y="1184"/>
                    <a:pt x="436" y="1184"/>
                    <a:pt x="427" y="1183"/>
                  </a:cubicBezTo>
                  <a:cubicBezTo>
                    <a:pt x="424" y="1184"/>
                    <a:pt x="423" y="1184"/>
                    <a:pt x="422" y="1184"/>
                  </a:cubicBezTo>
                  <a:cubicBezTo>
                    <a:pt x="418" y="1184"/>
                    <a:pt x="418" y="1182"/>
                    <a:pt x="418" y="1180"/>
                  </a:cubicBezTo>
                  <a:lnTo>
                    <a:pt x="417" y="1175"/>
                  </a:lnTo>
                  <a:cubicBezTo>
                    <a:pt x="413" y="1176"/>
                    <a:pt x="411" y="1177"/>
                    <a:pt x="410" y="1177"/>
                  </a:cubicBezTo>
                  <a:cubicBezTo>
                    <a:pt x="408" y="1177"/>
                    <a:pt x="408" y="1176"/>
                    <a:pt x="408" y="1175"/>
                  </a:cubicBezTo>
                  <a:cubicBezTo>
                    <a:pt x="408" y="1173"/>
                    <a:pt x="414" y="1164"/>
                    <a:pt x="414" y="1162"/>
                  </a:cubicBezTo>
                  <a:cubicBezTo>
                    <a:pt x="414" y="1157"/>
                    <a:pt x="413" y="1155"/>
                    <a:pt x="412" y="1155"/>
                  </a:cubicBezTo>
                  <a:cubicBezTo>
                    <a:pt x="411" y="1155"/>
                    <a:pt x="409" y="1157"/>
                    <a:pt x="405" y="1158"/>
                  </a:cubicBezTo>
                  <a:cubicBezTo>
                    <a:pt x="405" y="1160"/>
                    <a:pt x="404" y="1160"/>
                    <a:pt x="403" y="1160"/>
                  </a:cubicBezTo>
                  <a:cubicBezTo>
                    <a:pt x="401" y="1160"/>
                    <a:pt x="401" y="1159"/>
                    <a:pt x="404" y="1156"/>
                  </a:cubicBezTo>
                  <a:cubicBezTo>
                    <a:pt x="404" y="1154"/>
                    <a:pt x="411" y="1145"/>
                    <a:pt x="410" y="1138"/>
                  </a:cubicBezTo>
                  <a:cubicBezTo>
                    <a:pt x="409" y="1131"/>
                    <a:pt x="409" y="1129"/>
                    <a:pt x="406" y="1129"/>
                  </a:cubicBezTo>
                  <a:cubicBezTo>
                    <a:pt x="405" y="1129"/>
                    <a:pt x="403" y="1130"/>
                    <a:pt x="400" y="1130"/>
                  </a:cubicBezTo>
                  <a:cubicBezTo>
                    <a:pt x="394" y="1133"/>
                    <a:pt x="390" y="1134"/>
                    <a:pt x="388" y="1134"/>
                  </a:cubicBezTo>
                  <a:cubicBezTo>
                    <a:pt x="386" y="1134"/>
                    <a:pt x="389" y="1131"/>
                    <a:pt x="400" y="1127"/>
                  </a:cubicBezTo>
                  <a:cubicBezTo>
                    <a:pt x="412" y="1121"/>
                    <a:pt x="415" y="1118"/>
                    <a:pt x="411" y="1118"/>
                  </a:cubicBezTo>
                  <a:cubicBezTo>
                    <a:pt x="410" y="1118"/>
                    <a:pt x="409" y="1119"/>
                    <a:pt x="406" y="1119"/>
                  </a:cubicBezTo>
                  <a:cubicBezTo>
                    <a:pt x="399" y="1118"/>
                    <a:pt x="399" y="1118"/>
                    <a:pt x="398" y="1116"/>
                  </a:cubicBezTo>
                  <a:cubicBezTo>
                    <a:pt x="406" y="1114"/>
                    <a:pt x="405" y="1111"/>
                    <a:pt x="396" y="1109"/>
                  </a:cubicBezTo>
                  <a:cubicBezTo>
                    <a:pt x="396" y="1107"/>
                    <a:pt x="396" y="1107"/>
                    <a:pt x="404" y="1105"/>
                  </a:cubicBezTo>
                  <a:lnTo>
                    <a:pt x="403" y="1100"/>
                  </a:lnTo>
                  <a:cubicBezTo>
                    <a:pt x="386" y="1099"/>
                    <a:pt x="392" y="1082"/>
                    <a:pt x="400" y="1079"/>
                  </a:cubicBezTo>
                  <a:cubicBezTo>
                    <a:pt x="400" y="1079"/>
                    <a:pt x="400" y="1077"/>
                    <a:pt x="391" y="1075"/>
                  </a:cubicBezTo>
                  <a:cubicBezTo>
                    <a:pt x="388" y="1076"/>
                    <a:pt x="385" y="1076"/>
                    <a:pt x="383" y="1076"/>
                  </a:cubicBezTo>
                  <a:cubicBezTo>
                    <a:pt x="374" y="1076"/>
                    <a:pt x="376" y="1074"/>
                    <a:pt x="390" y="1071"/>
                  </a:cubicBezTo>
                  <a:cubicBezTo>
                    <a:pt x="400" y="1069"/>
                    <a:pt x="404" y="1068"/>
                    <a:pt x="401" y="1068"/>
                  </a:cubicBezTo>
                  <a:cubicBezTo>
                    <a:pt x="400" y="1068"/>
                    <a:pt x="396" y="1068"/>
                    <a:pt x="390" y="1069"/>
                  </a:cubicBezTo>
                  <a:cubicBezTo>
                    <a:pt x="381" y="1068"/>
                    <a:pt x="378" y="1056"/>
                    <a:pt x="396" y="1055"/>
                  </a:cubicBezTo>
                  <a:lnTo>
                    <a:pt x="412" y="1052"/>
                  </a:lnTo>
                  <a:cubicBezTo>
                    <a:pt x="404" y="1051"/>
                    <a:pt x="403" y="1049"/>
                    <a:pt x="403" y="1049"/>
                  </a:cubicBezTo>
                  <a:cubicBezTo>
                    <a:pt x="401" y="1049"/>
                    <a:pt x="400" y="1049"/>
                    <a:pt x="399" y="1049"/>
                  </a:cubicBezTo>
                  <a:cubicBezTo>
                    <a:pt x="395" y="1049"/>
                    <a:pt x="395" y="1047"/>
                    <a:pt x="393" y="1041"/>
                  </a:cubicBezTo>
                  <a:cubicBezTo>
                    <a:pt x="393" y="1036"/>
                    <a:pt x="383" y="1028"/>
                    <a:pt x="382" y="1024"/>
                  </a:cubicBezTo>
                  <a:cubicBezTo>
                    <a:pt x="380" y="1017"/>
                    <a:pt x="382" y="1010"/>
                    <a:pt x="387" y="1008"/>
                  </a:cubicBezTo>
                  <a:cubicBezTo>
                    <a:pt x="387" y="1006"/>
                    <a:pt x="387" y="1004"/>
                    <a:pt x="377" y="1000"/>
                  </a:cubicBezTo>
                  <a:cubicBezTo>
                    <a:pt x="369" y="999"/>
                    <a:pt x="368" y="995"/>
                    <a:pt x="376" y="992"/>
                  </a:cubicBezTo>
                  <a:lnTo>
                    <a:pt x="376" y="990"/>
                  </a:lnTo>
                  <a:cubicBezTo>
                    <a:pt x="367" y="988"/>
                    <a:pt x="366" y="986"/>
                    <a:pt x="366" y="986"/>
                  </a:cubicBezTo>
                  <a:cubicBezTo>
                    <a:pt x="375" y="983"/>
                    <a:pt x="383" y="980"/>
                    <a:pt x="374" y="979"/>
                  </a:cubicBezTo>
                  <a:lnTo>
                    <a:pt x="374" y="979"/>
                  </a:lnTo>
                  <a:cubicBezTo>
                    <a:pt x="373" y="979"/>
                    <a:pt x="371" y="979"/>
                    <a:pt x="370" y="979"/>
                  </a:cubicBezTo>
                  <a:cubicBezTo>
                    <a:pt x="366" y="979"/>
                    <a:pt x="365" y="977"/>
                    <a:pt x="365" y="973"/>
                  </a:cubicBezTo>
                  <a:cubicBezTo>
                    <a:pt x="372" y="967"/>
                    <a:pt x="358" y="890"/>
                    <a:pt x="351" y="890"/>
                  </a:cubicBezTo>
                  <a:cubicBezTo>
                    <a:pt x="351" y="890"/>
                    <a:pt x="350" y="890"/>
                    <a:pt x="350" y="890"/>
                  </a:cubicBezTo>
                  <a:lnTo>
                    <a:pt x="349" y="884"/>
                  </a:lnTo>
                  <a:cubicBezTo>
                    <a:pt x="349" y="881"/>
                    <a:pt x="348" y="877"/>
                    <a:pt x="348" y="877"/>
                  </a:cubicBezTo>
                  <a:cubicBezTo>
                    <a:pt x="365" y="874"/>
                    <a:pt x="354" y="863"/>
                    <a:pt x="345" y="858"/>
                  </a:cubicBezTo>
                  <a:cubicBezTo>
                    <a:pt x="336" y="857"/>
                    <a:pt x="336" y="854"/>
                    <a:pt x="335" y="852"/>
                  </a:cubicBezTo>
                  <a:cubicBezTo>
                    <a:pt x="352" y="849"/>
                    <a:pt x="350" y="842"/>
                    <a:pt x="341" y="839"/>
                  </a:cubicBezTo>
                  <a:lnTo>
                    <a:pt x="341" y="839"/>
                  </a:lnTo>
                  <a:cubicBezTo>
                    <a:pt x="338" y="839"/>
                    <a:pt x="336" y="839"/>
                    <a:pt x="334" y="839"/>
                  </a:cubicBezTo>
                  <a:cubicBezTo>
                    <a:pt x="325" y="839"/>
                    <a:pt x="326" y="837"/>
                    <a:pt x="340" y="834"/>
                  </a:cubicBezTo>
                  <a:cubicBezTo>
                    <a:pt x="357" y="831"/>
                    <a:pt x="356" y="826"/>
                    <a:pt x="330" y="826"/>
                  </a:cubicBezTo>
                  <a:cubicBezTo>
                    <a:pt x="322" y="825"/>
                    <a:pt x="322" y="825"/>
                    <a:pt x="330" y="822"/>
                  </a:cubicBezTo>
                  <a:cubicBezTo>
                    <a:pt x="343" y="817"/>
                    <a:pt x="345" y="815"/>
                    <a:pt x="341" y="815"/>
                  </a:cubicBezTo>
                  <a:cubicBezTo>
                    <a:pt x="340" y="815"/>
                    <a:pt x="338" y="815"/>
                    <a:pt x="337" y="815"/>
                  </a:cubicBezTo>
                  <a:cubicBezTo>
                    <a:pt x="334" y="815"/>
                    <a:pt x="332" y="816"/>
                    <a:pt x="330" y="816"/>
                  </a:cubicBezTo>
                  <a:cubicBezTo>
                    <a:pt x="321" y="816"/>
                    <a:pt x="323" y="813"/>
                    <a:pt x="336" y="808"/>
                  </a:cubicBezTo>
                  <a:cubicBezTo>
                    <a:pt x="353" y="801"/>
                    <a:pt x="353" y="801"/>
                    <a:pt x="335" y="801"/>
                  </a:cubicBezTo>
                  <a:cubicBezTo>
                    <a:pt x="334" y="801"/>
                    <a:pt x="333" y="801"/>
                    <a:pt x="332" y="801"/>
                  </a:cubicBezTo>
                  <a:cubicBezTo>
                    <a:pt x="318" y="801"/>
                    <a:pt x="318" y="792"/>
                    <a:pt x="332" y="787"/>
                  </a:cubicBezTo>
                  <a:cubicBezTo>
                    <a:pt x="332" y="785"/>
                    <a:pt x="338" y="782"/>
                    <a:pt x="335" y="782"/>
                  </a:cubicBezTo>
                  <a:cubicBezTo>
                    <a:pt x="334" y="782"/>
                    <a:pt x="333" y="782"/>
                    <a:pt x="331" y="783"/>
                  </a:cubicBezTo>
                  <a:lnTo>
                    <a:pt x="339" y="778"/>
                  </a:lnTo>
                  <a:cubicBezTo>
                    <a:pt x="339" y="776"/>
                    <a:pt x="339" y="774"/>
                    <a:pt x="339" y="774"/>
                  </a:cubicBezTo>
                  <a:lnTo>
                    <a:pt x="330" y="775"/>
                  </a:lnTo>
                  <a:cubicBezTo>
                    <a:pt x="334" y="764"/>
                    <a:pt x="335" y="752"/>
                    <a:pt x="334" y="740"/>
                  </a:cubicBezTo>
                  <a:cubicBezTo>
                    <a:pt x="330" y="720"/>
                    <a:pt x="329" y="713"/>
                    <a:pt x="324" y="713"/>
                  </a:cubicBezTo>
                  <a:cubicBezTo>
                    <a:pt x="323" y="713"/>
                    <a:pt x="322" y="713"/>
                    <a:pt x="320" y="714"/>
                  </a:cubicBezTo>
                  <a:cubicBezTo>
                    <a:pt x="315" y="716"/>
                    <a:pt x="312" y="717"/>
                    <a:pt x="310" y="717"/>
                  </a:cubicBezTo>
                  <a:cubicBezTo>
                    <a:pt x="305" y="717"/>
                    <a:pt x="308" y="713"/>
                    <a:pt x="319" y="709"/>
                  </a:cubicBezTo>
                  <a:cubicBezTo>
                    <a:pt x="319" y="706"/>
                    <a:pt x="326" y="701"/>
                    <a:pt x="326" y="695"/>
                  </a:cubicBezTo>
                  <a:cubicBezTo>
                    <a:pt x="325" y="691"/>
                    <a:pt x="323" y="686"/>
                    <a:pt x="332" y="684"/>
                  </a:cubicBezTo>
                  <a:lnTo>
                    <a:pt x="331" y="682"/>
                  </a:lnTo>
                  <a:cubicBezTo>
                    <a:pt x="315" y="681"/>
                    <a:pt x="312" y="666"/>
                    <a:pt x="319" y="658"/>
                  </a:cubicBezTo>
                  <a:cubicBezTo>
                    <a:pt x="318" y="653"/>
                    <a:pt x="318" y="650"/>
                    <a:pt x="309" y="648"/>
                  </a:cubicBezTo>
                  <a:cubicBezTo>
                    <a:pt x="300" y="645"/>
                    <a:pt x="299" y="645"/>
                    <a:pt x="308" y="640"/>
                  </a:cubicBezTo>
                  <a:cubicBezTo>
                    <a:pt x="315" y="639"/>
                    <a:pt x="320" y="626"/>
                    <a:pt x="309" y="626"/>
                  </a:cubicBezTo>
                  <a:cubicBezTo>
                    <a:pt x="307" y="626"/>
                    <a:pt x="306" y="626"/>
                    <a:pt x="304" y="627"/>
                  </a:cubicBezTo>
                  <a:lnTo>
                    <a:pt x="312" y="622"/>
                  </a:lnTo>
                  <a:cubicBezTo>
                    <a:pt x="318" y="619"/>
                    <a:pt x="316" y="618"/>
                    <a:pt x="312" y="618"/>
                  </a:cubicBezTo>
                  <a:cubicBezTo>
                    <a:pt x="309" y="618"/>
                    <a:pt x="306" y="619"/>
                    <a:pt x="303" y="619"/>
                  </a:cubicBezTo>
                  <a:cubicBezTo>
                    <a:pt x="298" y="620"/>
                    <a:pt x="294" y="620"/>
                    <a:pt x="293" y="620"/>
                  </a:cubicBezTo>
                  <a:cubicBezTo>
                    <a:pt x="289" y="620"/>
                    <a:pt x="294" y="618"/>
                    <a:pt x="311" y="613"/>
                  </a:cubicBezTo>
                  <a:cubicBezTo>
                    <a:pt x="325" y="611"/>
                    <a:pt x="327" y="609"/>
                    <a:pt x="323" y="609"/>
                  </a:cubicBezTo>
                  <a:cubicBezTo>
                    <a:pt x="322" y="609"/>
                    <a:pt x="321" y="609"/>
                    <a:pt x="319" y="609"/>
                  </a:cubicBezTo>
                  <a:cubicBezTo>
                    <a:pt x="310" y="608"/>
                    <a:pt x="302" y="608"/>
                    <a:pt x="310" y="603"/>
                  </a:cubicBezTo>
                  <a:cubicBezTo>
                    <a:pt x="309" y="602"/>
                    <a:pt x="309" y="600"/>
                    <a:pt x="305" y="600"/>
                  </a:cubicBezTo>
                  <a:cubicBezTo>
                    <a:pt x="302" y="600"/>
                    <a:pt x="298" y="601"/>
                    <a:pt x="292" y="602"/>
                  </a:cubicBezTo>
                  <a:cubicBezTo>
                    <a:pt x="290" y="602"/>
                    <a:pt x="289" y="602"/>
                    <a:pt x="288" y="602"/>
                  </a:cubicBezTo>
                  <a:cubicBezTo>
                    <a:pt x="283" y="602"/>
                    <a:pt x="283" y="601"/>
                    <a:pt x="283" y="599"/>
                  </a:cubicBezTo>
                  <a:cubicBezTo>
                    <a:pt x="289" y="598"/>
                    <a:pt x="294" y="598"/>
                    <a:pt x="300" y="598"/>
                  </a:cubicBezTo>
                  <a:lnTo>
                    <a:pt x="299" y="593"/>
                  </a:lnTo>
                  <a:cubicBezTo>
                    <a:pt x="299" y="591"/>
                    <a:pt x="307" y="584"/>
                    <a:pt x="315" y="583"/>
                  </a:cubicBezTo>
                  <a:cubicBezTo>
                    <a:pt x="319" y="580"/>
                    <a:pt x="321" y="579"/>
                    <a:pt x="318" y="579"/>
                  </a:cubicBezTo>
                  <a:cubicBezTo>
                    <a:pt x="317" y="579"/>
                    <a:pt x="313" y="580"/>
                    <a:pt x="306" y="582"/>
                  </a:cubicBezTo>
                  <a:cubicBezTo>
                    <a:pt x="298" y="583"/>
                    <a:pt x="294" y="584"/>
                    <a:pt x="291" y="584"/>
                  </a:cubicBezTo>
                  <a:cubicBezTo>
                    <a:pt x="289" y="584"/>
                    <a:pt x="289" y="583"/>
                    <a:pt x="289" y="581"/>
                  </a:cubicBezTo>
                  <a:cubicBezTo>
                    <a:pt x="288" y="579"/>
                    <a:pt x="288" y="576"/>
                    <a:pt x="295" y="574"/>
                  </a:cubicBezTo>
                  <a:cubicBezTo>
                    <a:pt x="304" y="573"/>
                    <a:pt x="304" y="573"/>
                    <a:pt x="303" y="568"/>
                  </a:cubicBezTo>
                  <a:cubicBezTo>
                    <a:pt x="302" y="562"/>
                    <a:pt x="284" y="559"/>
                    <a:pt x="267" y="559"/>
                  </a:cubicBezTo>
                  <a:cubicBezTo>
                    <a:pt x="264" y="559"/>
                    <a:pt x="261" y="559"/>
                    <a:pt x="258" y="559"/>
                  </a:cubicBezTo>
                  <a:cubicBezTo>
                    <a:pt x="251" y="561"/>
                    <a:pt x="247" y="562"/>
                    <a:pt x="246" y="562"/>
                  </a:cubicBezTo>
                  <a:cubicBezTo>
                    <a:pt x="245" y="562"/>
                    <a:pt x="249" y="560"/>
                    <a:pt x="258" y="557"/>
                  </a:cubicBezTo>
                  <a:cubicBezTo>
                    <a:pt x="267" y="556"/>
                    <a:pt x="266" y="554"/>
                    <a:pt x="266" y="552"/>
                  </a:cubicBezTo>
                  <a:lnTo>
                    <a:pt x="266" y="552"/>
                  </a:lnTo>
                  <a:cubicBezTo>
                    <a:pt x="265" y="552"/>
                    <a:pt x="264" y="552"/>
                    <a:pt x="264" y="552"/>
                  </a:cubicBezTo>
                  <a:cubicBezTo>
                    <a:pt x="261" y="552"/>
                    <a:pt x="262" y="550"/>
                    <a:pt x="264" y="550"/>
                  </a:cubicBezTo>
                  <a:cubicBezTo>
                    <a:pt x="265" y="550"/>
                    <a:pt x="266" y="551"/>
                    <a:pt x="266" y="552"/>
                  </a:cubicBezTo>
                  <a:cubicBezTo>
                    <a:pt x="269" y="551"/>
                    <a:pt x="270" y="551"/>
                    <a:pt x="272" y="551"/>
                  </a:cubicBezTo>
                  <a:cubicBezTo>
                    <a:pt x="275" y="551"/>
                    <a:pt x="275" y="552"/>
                    <a:pt x="275" y="554"/>
                  </a:cubicBezTo>
                  <a:lnTo>
                    <a:pt x="283" y="553"/>
                  </a:lnTo>
                  <a:cubicBezTo>
                    <a:pt x="300" y="547"/>
                    <a:pt x="300" y="545"/>
                    <a:pt x="282" y="545"/>
                  </a:cubicBezTo>
                  <a:cubicBezTo>
                    <a:pt x="274" y="545"/>
                    <a:pt x="274" y="545"/>
                    <a:pt x="282" y="540"/>
                  </a:cubicBezTo>
                  <a:cubicBezTo>
                    <a:pt x="288" y="538"/>
                    <a:pt x="295" y="534"/>
                    <a:pt x="292" y="534"/>
                  </a:cubicBezTo>
                  <a:cubicBezTo>
                    <a:pt x="291" y="534"/>
                    <a:pt x="290" y="534"/>
                    <a:pt x="289" y="535"/>
                  </a:cubicBezTo>
                  <a:cubicBezTo>
                    <a:pt x="289" y="535"/>
                    <a:pt x="289" y="529"/>
                    <a:pt x="297" y="526"/>
                  </a:cubicBezTo>
                  <a:cubicBezTo>
                    <a:pt x="296" y="522"/>
                    <a:pt x="295" y="519"/>
                    <a:pt x="291" y="519"/>
                  </a:cubicBezTo>
                  <a:cubicBezTo>
                    <a:pt x="290" y="519"/>
                    <a:pt x="288" y="520"/>
                    <a:pt x="286" y="520"/>
                  </a:cubicBezTo>
                  <a:cubicBezTo>
                    <a:pt x="285" y="520"/>
                    <a:pt x="284" y="520"/>
                    <a:pt x="283" y="520"/>
                  </a:cubicBezTo>
                  <a:cubicBezTo>
                    <a:pt x="278" y="520"/>
                    <a:pt x="277" y="519"/>
                    <a:pt x="277" y="517"/>
                  </a:cubicBezTo>
                  <a:cubicBezTo>
                    <a:pt x="277" y="515"/>
                    <a:pt x="277" y="513"/>
                    <a:pt x="272" y="513"/>
                  </a:cubicBezTo>
                  <a:cubicBezTo>
                    <a:pt x="271" y="513"/>
                    <a:pt x="270" y="513"/>
                    <a:pt x="269" y="513"/>
                  </a:cubicBezTo>
                  <a:cubicBezTo>
                    <a:pt x="266" y="514"/>
                    <a:pt x="263" y="515"/>
                    <a:pt x="260" y="515"/>
                  </a:cubicBezTo>
                  <a:cubicBezTo>
                    <a:pt x="255" y="515"/>
                    <a:pt x="251" y="513"/>
                    <a:pt x="251" y="510"/>
                  </a:cubicBezTo>
                  <a:cubicBezTo>
                    <a:pt x="242" y="507"/>
                    <a:pt x="242" y="507"/>
                    <a:pt x="257" y="501"/>
                  </a:cubicBezTo>
                  <a:cubicBezTo>
                    <a:pt x="266" y="500"/>
                    <a:pt x="265" y="498"/>
                    <a:pt x="265" y="496"/>
                  </a:cubicBezTo>
                  <a:cubicBezTo>
                    <a:pt x="265" y="496"/>
                    <a:pt x="265" y="493"/>
                    <a:pt x="273" y="489"/>
                  </a:cubicBezTo>
                  <a:cubicBezTo>
                    <a:pt x="277" y="487"/>
                    <a:pt x="277" y="486"/>
                    <a:pt x="275" y="486"/>
                  </a:cubicBezTo>
                  <a:cubicBezTo>
                    <a:pt x="273" y="486"/>
                    <a:pt x="268" y="487"/>
                    <a:pt x="264" y="488"/>
                  </a:cubicBezTo>
                  <a:lnTo>
                    <a:pt x="247" y="491"/>
                  </a:lnTo>
                  <a:cubicBezTo>
                    <a:pt x="247" y="489"/>
                    <a:pt x="263" y="483"/>
                    <a:pt x="272" y="482"/>
                  </a:cubicBezTo>
                  <a:cubicBezTo>
                    <a:pt x="281" y="479"/>
                    <a:pt x="285" y="478"/>
                    <a:pt x="283" y="478"/>
                  </a:cubicBezTo>
                  <a:cubicBezTo>
                    <a:pt x="282" y="478"/>
                    <a:pt x="278" y="478"/>
                    <a:pt x="271" y="480"/>
                  </a:cubicBezTo>
                  <a:cubicBezTo>
                    <a:pt x="269" y="480"/>
                    <a:pt x="267" y="480"/>
                    <a:pt x="265" y="480"/>
                  </a:cubicBezTo>
                  <a:cubicBezTo>
                    <a:pt x="260" y="480"/>
                    <a:pt x="256" y="479"/>
                    <a:pt x="262" y="474"/>
                  </a:cubicBezTo>
                  <a:cubicBezTo>
                    <a:pt x="261" y="469"/>
                    <a:pt x="260" y="464"/>
                    <a:pt x="269" y="463"/>
                  </a:cubicBezTo>
                  <a:cubicBezTo>
                    <a:pt x="276" y="458"/>
                    <a:pt x="267" y="458"/>
                    <a:pt x="267" y="458"/>
                  </a:cubicBezTo>
                  <a:cubicBezTo>
                    <a:pt x="258" y="457"/>
                    <a:pt x="258" y="455"/>
                    <a:pt x="265" y="446"/>
                  </a:cubicBezTo>
                  <a:cubicBezTo>
                    <a:pt x="275" y="436"/>
                    <a:pt x="278" y="433"/>
                    <a:pt x="274" y="433"/>
                  </a:cubicBezTo>
                  <a:cubicBezTo>
                    <a:pt x="272" y="433"/>
                    <a:pt x="268" y="434"/>
                    <a:pt x="263" y="435"/>
                  </a:cubicBezTo>
                  <a:cubicBezTo>
                    <a:pt x="260" y="435"/>
                    <a:pt x="256" y="436"/>
                    <a:pt x="255" y="436"/>
                  </a:cubicBezTo>
                  <a:cubicBezTo>
                    <a:pt x="252" y="436"/>
                    <a:pt x="253" y="435"/>
                    <a:pt x="263" y="432"/>
                  </a:cubicBezTo>
                  <a:cubicBezTo>
                    <a:pt x="271" y="428"/>
                    <a:pt x="262" y="427"/>
                    <a:pt x="253" y="424"/>
                  </a:cubicBezTo>
                  <a:cubicBezTo>
                    <a:pt x="242" y="425"/>
                    <a:pt x="230" y="426"/>
                    <a:pt x="219" y="428"/>
                  </a:cubicBezTo>
                  <a:cubicBezTo>
                    <a:pt x="212" y="430"/>
                    <a:pt x="208" y="431"/>
                    <a:pt x="206" y="431"/>
                  </a:cubicBezTo>
                  <a:cubicBezTo>
                    <a:pt x="204" y="431"/>
                    <a:pt x="206" y="429"/>
                    <a:pt x="210" y="426"/>
                  </a:cubicBezTo>
                  <a:cubicBezTo>
                    <a:pt x="209" y="423"/>
                    <a:pt x="217" y="419"/>
                    <a:pt x="226" y="417"/>
                  </a:cubicBezTo>
                  <a:cubicBezTo>
                    <a:pt x="227" y="417"/>
                    <a:pt x="229" y="417"/>
                    <a:pt x="230" y="417"/>
                  </a:cubicBezTo>
                  <a:cubicBezTo>
                    <a:pt x="234" y="417"/>
                    <a:pt x="235" y="418"/>
                    <a:pt x="235" y="418"/>
                  </a:cubicBezTo>
                  <a:lnTo>
                    <a:pt x="235" y="420"/>
                  </a:lnTo>
                  <a:cubicBezTo>
                    <a:pt x="244" y="419"/>
                    <a:pt x="252" y="417"/>
                    <a:pt x="251" y="413"/>
                  </a:cubicBezTo>
                  <a:cubicBezTo>
                    <a:pt x="256" y="409"/>
                    <a:pt x="258" y="407"/>
                    <a:pt x="255" y="407"/>
                  </a:cubicBezTo>
                  <a:cubicBezTo>
                    <a:pt x="254" y="407"/>
                    <a:pt x="253" y="407"/>
                    <a:pt x="251" y="408"/>
                  </a:cubicBezTo>
                  <a:cubicBezTo>
                    <a:pt x="255" y="406"/>
                    <a:pt x="258" y="400"/>
                    <a:pt x="256" y="395"/>
                  </a:cubicBezTo>
                  <a:cubicBezTo>
                    <a:pt x="254" y="388"/>
                    <a:pt x="256" y="381"/>
                    <a:pt x="262" y="379"/>
                  </a:cubicBezTo>
                  <a:cubicBezTo>
                    <a:pt x="262" y="375"/>
                    <a:pt x="261" y="372"/>
                    <a:pt x="258" y="372"/>
                  </a:cubicBezTo>
                  <a:cubicBezTo>
                    <a:pt x="256" y="372"/>
                    <a:pt x="255" y="373"/>
                    <a:pt x="253" y="373"/>
                  </a:cubicBezTo>
                  <a:cubicBezTo>
                    <a:pt x="247" y="374"/>
                    <a:pt x="243" y="375"/>
                    <a:pt x="241" y="375"/>
                  </a:cubicBezTo>
                  <a:cubicBezTo>
                    <a:pt x="237" y="375"/>
                    <a:pt x="239" y="374"/>
                    <a:pt x="244" y="372"/>
                  </a:cubicBezTo>
                  <a:cubicBezTo>
                    <a:pt x="260" y="367"/>
                    <a:pt x="263" y="335"/>
                    <a:pt x="247" y="335"/>
                  </a:cubicBezTo>
                  <a:cubicBezTo>
                    <a:pt x="247" y="335"/>
                    <a:pt x="246" y="335"/>
                    <a:pt x="246" y="335"/>
                  </a:cubicBezTo>
                  <a:lnTo>
                    <a:pt x="245" y="331"/>
                  </a:lnTo>
                  <a:cubicBezTo>
                    <a:pt x="253" y="324"/>
                    <a:pt x="251" y="310"/>
                    <a:pt x="242" y="309"/>
                  </a:cubicBezTo>
                  <a:lnTo>
                    <a:pt x="240" y="303"/>
                  </a:lnTo>
                  <a:cubicBezTo>
                    <a:pt x="248" y="296"/>
                    <a:pt x="247" y="294"/>
                    <a:pt x="239" y="292"/>
                  </a:cubicBezTo>
                  <a:cubicBezTo>
                    <a:pt x="233" y="292"/>
                    <a:pt x="227" y="293"/>
                    <a:pt x="227" y="293"/>
                  </a:cubicBezTo>
                  <a:cubicBezTo>
                    <a:pt x="226" y="293"/>
                    <a:pt x="227" y="293"/>
                    <a:pt x="230" y="292"/>
                  </a:cubicBezTo>
                  <a:cubicBezTo>
                    <a:pt x="238" y="290"/>
                    <a:pt x="238" y="286"/>
                    <a:pt x="236" y="277"/>
                  </a:cubicBezTo>
                  <a:cubicBezTo>
                    <a:pt x="235" y="271"/>
                    <a:pt x="235" y="268"/>
                    <a:pt x="233" y="268"/>
                  </a:cubicBezTo>
                  <a:cubicBezTo>
                    <a:pt x="232" y="268"/>
                    <a:pt x="230" y="269"/>
                    <a:pt x="227" y="271"/>
                  </a:cubicBezTo>
                  <a:cubicBezTo>
                    <a:pt x="217" y="263"/>
                    <a:pt x="225" y="261"/>
                    <a:pt x="234" y="260"/>
                  </a:cubicBezTo>
                  <a:cubicBezTo>
                    <a:pt x="247" y="259"/>
                    <a:pt x="249" y="256"/>
                    <a:pt x="236" y="256"/>
                  </a:cubicBezTo>
                  <a:cubicBezTo>
                    <a:pt x="233" y="256"/>
                    <a:pt x="229" y="256"/>
                    <a:pt x="224" y="257"/>
                  </a:cubicBezTo>
                  <a:cubicBezTo>
                    <a:pt x="222" y="257"/>
                    <a:pt x="220" y="257"/>
                    <a:pt x="219" y="257"/>
                  </a:cubicBezTo>
                  <a:cubicBezTo>
                    <a:pt x="207" y="257"/>
                    <a:pt x="207" y="253"/>
                    <a:pt x="215" y="251"/>
                  </a:cubicBezTo>
                  <a:cubicBezTo>
                    <a:pt x="216" y="251"/>
                    <a:pt x="217" y="251"/>
                    <a:pt x="218" y="251"/>
                  </a:cubicBezTo>
                  <a:cubicBezTo>
                    <a:pt x="223" y="251"/>
                    <a:pt x="224" y="253"/>
                    <a:pt x="224" y="254"/>
                  </a:cubicBezTo>
                  <a:lnTo>
                    <a:pt x="240" y="251"/>
                  </a:lnTo>
                  <a:cubicBezTo>
                    <a:pt x="240" y="249"/>
                    <a:pt x="240" y="249"/>
                    <a:pt x="231" y="248"/>
                  </a:cubicBezTo>
                  <a:cubicBezTo>
                    <a:pt x="231" y="248"/>
                    <a:pt x="230" y="245"/>
                    <a:pt x="223" y="244"/>
                  </a:cubicBezTo>
                  <a:cubicBezTo>
                    <a:pt x="214" y="244"/>
                    <a:pt x="205" y="245"/>
                    <a:pt x="197" y="250"/>
                  </a:cubicBezTo>
                  <a:cubicBezTo>
                    <a:pt x="194" y="251"/>
                    <a:pt x="192" y="252"/>
                    <a:pt x="191" y="252"/>
                  </a:cubicBezTo>
                  <a:cubicBezTo>
                    <a:pt x="189" y="252"/>
                    <a:pt x="188" y="250"/>
                    <a:pt x="188" y="249"/>
                  </a:cubicBezTo>
                  <a:cubicBezTo>
                    <a:pt x="194" y="244"/>
                    <a:pt x="201" y="242"/>
                    <a:pt x="208" y="242"/>
                  </a:cubicBezTo>
                  <a:cubicBezTo>
                    <a:pt x="209" y="242"/>
                    <a:pt x="211" y="242"/>
                    <a:pt x="212" y="242"/>
                  </a:cubicBezTo>
                  <a:cubicBezTo>
                    <a:pt x="213" y="243"/>
                    <a:pt x="214" y="243"/>
                    <a:pt x="215" y="243"/>
                  </a:cubicBezTo>
                  <a:cubicBezTo>
                    <a:pt x="219" y="243"/>
                    <a:pt x="224" y="242"/>
                    <a:pt x="230" y="241"/>
                  </a:cubicBezTo>
                  <a:cubicBezTo>
                    <a:pt x="238" y="239"/>
                    <a:pt x="222" y="232"/>
                    <a:pt x="206" y="232"/>
                  </a:cubicBezTo>
                  <a:cubicBezTo>
                    <a:pt x="205" y="232"/>
                    <a:pt x="203" y="232"/>
                    <a:pt x="202" y="232"/>
                  </a:cubicBezTo>
                  <a:lnTo>
                    <a:pt x="211" y="230"/>
                  </a:lnTo>
                  <a:cubicBezTo>
                    <a:pt x="219" y="229"/>
                    <a:pt x="218" y="224"/>
                    <a:pt x="218" y="218"/>
                  </a:cubicBezTo>
                  <a:cubicBezTo>
                    <a:pt x="217" y="215"/>
                    <a:pt x="217" y="213"/>
                    <a:pt x="213" y="213"/>
                  </a:cubicBezTo>
                  <a:cubicBezTo>
                    <a:pt x="212" y="213"/>
                    <a:pt x="210" y="213"/>
                    <a:pt x="208" y="214"/>
                  </a:cubicBezTo>
                  <a:cubicBezTo>
                    <a:pt x="203" y="215"/>
                    <a:pt x="198" y="215"/>
                    <a:pt x="195" y="215"/>
                  </a:cubicBezTo>
                  <a:cubicBezTo>
                    <a:pt x="193" y="215"/>
                    <a:pt x="191" y="215"/>
                    <a:pt x="191" y="214"/>
                  </a:cubicBezTo>
                  <a:cubicBezTo>
                    <a:pt x="191" y="216"/>
                    <a:pt x="183" y="218"/>
                    <a:pt x="174" y="220"/>
                  </a:cubicBezTo>
                  <a:cubicBezTo>
                    <a:pt x="180" y="216"/>
                    <a:pt x="184" y="213"/>
                    <a:pt x="190" y="209"/>
                  </a:cubicBezTo>
                  <a:cubicBezTo>
                    <a:pt x="206" y="202"/>
                    <a:pt x="214" y="195"/>
                    <a:pt x="212" y="186"/>
                  </a:cubicBezTo>
                  <a:cubicBezTo>
                    <a:pt x="210" y="179"/>
                    <a:pt x="212" y="172"/>
                    <a:pt x="218" y="170"/>
                  </a:cubicBezTo>
                  <a:cubicBezTo>
                    <a:pt x="217" y="167"/>
                    <a:pt x="217" y="164"/>
                    <a:pt x="213" y="164"/>
                  </a:cubicBezTo>
                  <a:cubicBezTo>
                    <a:pt x="211" y="164"/>
                    <a:pt x="210" y="164"/>
                    <a:pt x="208" y="165"/>
                  </a:cubicBezTo>
                  <a:lnTo>
                    <a:pt x="208" y="160"/>
                  </a:lnTo>
                  <a:cubicBezTo>
                    <a:pt x="215" y="156"/>
                    <a:pt x="215" y="152"/>
                    <a:pt x="209" y="152"/>
                  </a:cubicBezTo>
                  <a:cubicBezTo>
                    <a:pt x="208" y="152"/>
                    <a:pt x="208" y="152"/>
                    <a:pt x="207" y="152"/>
                  </a:cubicBezTo>
                  <a:cubicBezTo>
                    <a:pt x="198" y="152"/>
                    <a:pt x="206" y="148"/>
                    <a:pt x="205" y="146"/>
                  </a:cubicBezTo>
                  <a:cubicBezTo>
                    <a:pt x="213" y="141"/>
                    <a:pt x="218" y="139"/>
                    <a:pt x="216" y="139"/>
                  </a:cubicBezTo>
                  <a:cubicBezTo>
                    <a:pt x="215" y="139"/>
                    <a:pt x="209" y="141"/>
                    <a:pt x="197" y="144"/>
                  </a:cubicBezTo>
                  <a:cubicBezTo>
                    <a:pt x="188" y="147"/>
                    <a:pt x="180" y="153"/>
                    <a:pt x="181" y="156"/>
                  </a:cubicBezTo>
                  <a:lnTo>
                    <a:pt x="182" y="162"/>
                  </a:lnTo>
                  <a:lnTo>
                    <a:pt x="182" y="162"/>
                  </a:lnTo>
                  <a:lnTo>
                    <a:pt x="172" y="157"/>
                  </a:lnTo>
                  <a:cubicBezTo>
                    <a:pt x="172" y="155"/>
                    <a:pt x="167" y="153"/>
                    <a:pt x="160" y="153"/>
                  </a:cubicBezTo>
                  <a:cubicBezTo>
                    <a:pt x="158" y="153"/>
                    <a:pt x="156" y="153"/>
                    <a:pt x="154" y="153"/>
                  </a:cubicBezTo>
                  <a:cubicBezTo>
                    <a:pt x="154" y="153"/>
                    <a:pt x="152" y="154"/>
                    <a:pt x="150" y="154"/>
                  </a:cubicBezTo>
                  <a:cubicBezTo>
                    <a:pt x="148" y="154"/>
                    <a:pt x="146" y="153"/>
                    <a:pt x="146" y="152"/>
                  </a:cubicBezTo>
                  <a:lnTo>
                    <a:pt x="162" y="149"/>
                  </a:lnTo>
                  <a:cubicBezTo>
                    <a:pt x="164" y="149"/>
                    <a:pt x="167" y="149"/>
                    <a:pt x="169" y="149"/>
                  </a:cubicBezTo>
                  <a:cubicBezTo>
                    <a:pt x="176" y="149"/>
                    <a:pt x="182" y="148"/>
                    <a:pt x="188" y="147"/>
                  </a:cubicBezTo>
                  <a:cubicBezTo>
                    <a:pt x="202" y="142"/>
                    <a:pt x="209" y="135"/>
                    <a:pt x="201" y="135"/>
                  </a:cubicBezTo>
                  <a:cubicBezTo>
                    <a:pt x="199" y="135"/>
                    <a:pt x="197" y="135"/>
                    <a:pt x="194" y="135"/>
                  </a:cubicBezTo>
                  <a:cubicBezTo>
                    <a:pt x="194" y="133"/>
                    <a:pt x="194" y="133"/>
                    <a:pt x="202" y="129"/>
                  </a:cubicBezTo>
                  <a:cubicBezTo>
                    <a:pt x="209" y="128"/>
                    <a:pt x="210" y="126"/>
                    <a:pt x="201" y="126"/>
                  </a:cubicBezTo>
                  <a:cubicBezTo>
                    <a:pt x="199" y="126"/>
                    <a:pt x="197" y="126"/>
                    <a:pt x="193" y="126"/>
                  </a:cubicBezTo>
                  <a:cubicBezTo>
                    <a:pt x="175" y="126"/>
                    <a:pt x="175" y="124"/>
                    <a:pt x="192" y="119"/>
                  </a:cubicBezTo>
                  <a:cubicBezTo>
                    <a:pt x="207" y="111"/>
                    <a:pt x="206" y="103"/>
                    <a:pt x="199" y="103"/>
                  </a:cubicBezTo>
                  <a:cubicBezTo>
                    <a:pt x="199" y="103"/>
                    <a:pt x="198" y="103"/>
                    <a:pt x="198" y="103"/>
                  </a:cubicBezTo>
                  <a:cubicBezTo>
                    <a:pt x="195" y="104"/>
                    <a:pt x="192" y="104"/>
                    <a:pt x="190" y="104"/>
                  </a:cubicBezTo>
                  <a:cubicBezTo>
                    <a:pt x="181" y="104"/>
                    <a:pt x="181" y="99"/>
                    <a:pt x="188" y="95"/>
                  </a:cubicBezTo>
                  <a:cubicBezTo>
                    <a:pt x="196" y="92"/>
                    <a:pt x="196" y="89"/>
                    <a:pt x="187" y="88"/>
                  </a:cubicBezTo>
                  <a:cubicBezTo>
                    <a:pt x="194" y="86"/>
                    <a:pt x="202" y="83"/>
                    <a:pt x="194" y="82"/>
                  </a:cubicBezTo>
                  <a:cubicBezTo>
                    <a:pt x="194" y="82"/>
                    <a:pt x="194" y="81"/>
                    <a:pt x="193" y="81"/>
                  </a:cubicBezTo>
                  <a:cubicBezTo>
                    <a:pt x="192" y="81"/>
                    <a:pt x="189" y="82"/>
                    <a:pt x="186" y="84"/>
                  </a:cubicBezTo>
                  <a:lnTo>
                    <a:pt x="169" y="82"/>
                  </a:lnTo>
                  <a:cubicBezTo>
                    <a:pt x="169" y="85"/>
                    <a:pt x="160" y="86"/>
                    <a:pt x="152" y="87"/>
                  </a:cubicBezTo>
                  <a:cubicBezTo>
                    <a:pt x="151" y="87"/>
                    <a:pt x="151" y="87"/>
                    <a:pt x="150" y="87"/>
                  </a:cubicBezTo>
                  <a:cubicBezTo>
                    <a:pt x="145" y="87"/>
                    <a:pt x="153" y="77"/>
                    <a:pt x="174" y="68"/>
                  </a:cubicBezTo>
                  <a:lnTo>
                    <a:pt x="190" y="60"/>
                  </a:lnTo>
                  <a:lnTo>
                    <a:pt x="190" y="60"/>
                  </a:lnTo>
                  <a:lnTo>
                    <a:pt x="173" y="64"/>
                  </a:lnTo>
                  <a:cubicBezTo>
                    <a:pt x="173" y="61"/>
                    <a:pt x="173" y="59"/>
                    <a:pt x="181" y="58"/>
                  </a:cubicBezTo>
                  <a:cubicBezTo>
                    <a:pt x="190" y="56"/>
                    <a:pt x="190" y="56"/>
                    <a:pt x="189" y="54"/>
                  </a:cubicBezTo>
                  <a:cubicBezTo>
                    <a:pt x="189" y="54"/>
                    <a:pt x="189" y="52"/>
                    <a:pt x="184" y="52"/>
                  </a:cubicBezTo>
                  <a:cubicBezTo>
                    <a:pt x="183" y="52"/>
                    <a:pt x="182" y="52"/>
                    <a:pt x="180" y="52"/>
                  </a:cubicBezTo>
                  <a:cubicBezTo>
                    <a:pt x="172" y="54"/>
                    <a:pt x="168" y="55"/>
                    <a:pt x="167" y="55"/>
                  </a:cubicBezTo>
                  <a:cubicBezTo>
                    <a:pt x="166" y="55"/>
                    <a:pt x="168" y="54"/>
                    <a:pt x="172" y="52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59" y="47"/>
                    <a:pt x="158" y="47"/>
                  </a:cubicBezTo>
                  <a:cubicBezTo>
                    <a:pt x="157" y="47"/>
                    <a:pt x="161" y="45"/>
                    <a:pt x="170" y="42"/>
                  </a:cubicBezTo>
                  <a:cubicBezTo>
                    <a:pt x="179" y="41"/>
                    <a:pt x="187" y="37"/>
                    <a:pt x="186" y="34"/>
                  </a:cubicBezTo>
                  <a:lnTo>
                    <a:pt x="186" y="34"/>
                  </a:lnTo>
                  <a:lnTo>
                    <a:pt x="178" y="37"/>
                  </a:lnTo>
                  <a:cubicBezTo>
                    <a:pt x="173" y="38"/>
                    <a:pt x="169" y="38"/>
                    <a:pt x="167" y="38"/>
                  </a:cubicBezTo>
                  <a:cubicBezTo>
                    <a:pt x="161" y="38"/>
                    <a:pt x="163" y="36"/>
                    <a:pt x="169" y="33"/>
                  </a:cubicBezTo>
                  <a:cubicBezTo>
                    <a:pt x="177" y="31"/>
                    <a:pt x="177" y="29"/>
                    <a:pt x="168" y="27"/>
                  </a:cubicBezTo>
                  <a:cubicBezTo>
                    <a:pt x="166" y="21"/>
                    <a:pt x="166" y="19"/>
                    <a:pt x="174" y="18"/>
                  </a:cubicBezTo>
                  <a:cubicBezTo>
                    <a:pt x="185" y="16"/>
                    <a:pt x="189" y="15"/>
                    <a:pt x="186" y="15"/>
                  </a:cubicBezTo>
                  <a:cubicBezTo>
                    <a:pt x="184" y="15"/>
                    <a:pt x="180" y="15"/>
                    <a:pt x="174" y="15"/>
                  </a:cubicBezTo>
                  <a:cubicBezTo>
                    <a:pt x="165" y="14"/>
                    <a:pt x="165" y="14"/>
                    <a:pt x="173" y="8"/>
                  </a:cubicBezTo>
                  <a:cubicBezTo>
                    <a:pt x="181" y="4"/>
                    <a:pt x="181" y="4"/>
                    <a:pt x="172" y="3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lnTo>
                    <a:pt x="138" y="10"/>
                  </a:lnTo>
                  <a:cubicBezTo>
                    <a:pt x="138" y="8"/>
                    <a:pt x="137" y="5"/>
                    <a:pt x="128" y="2"/>
                  </a:cubicBezTo>
                  <a:cubicBezTo>
                    <a:pt x="126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33"/>
            <p:cNvSpPr/>
            <p:nvPr/>
          </p:nvSpPr>
          <p:spPr>
            <a:xfrm>
              <a:off x="2114928" y="2538790"/>
              <a:ext cx="51345" cy="198287"/>
            </a:xfrm>
            <a:custGeom>
              <a:avLst/>
              <a:gdLst/>
              <a:ahLst/>
              <a:cxnLst/>
              <a:rect l="l" t="t" r="r" b="b"/>
              <a:pathLst>
                <a:path w="514" h="1985" extrusionOk="0">
                  <a:moveTo>
                    <a:pt x="145" y="40"/>
                  </a:moveTo>
                  <a:cubicBezTo>
                    <a:pt x="150" y="40"/>
                    <a:pt x="151" y="42"/>
                    <a:pt x="151" y="44"/>
                  </a:cubicBezTo>
                  <a:cubicBezTo>
                    <a:pt x="151" y="46"/>
                    <a:pt x="151" y="46"/>
                    <a:pt x="142" y="47"/>
                  </a:cubicBezTo>
                  <a:cubicBezTo>
                    <a:pt x="142" y="47"/>
                    <a:pt x="134" y="46"/>
                    <a:pt x="133" y="44"/>
                  </a:cubicBezTo>
                  <a:lnTo>
                    <a:pt x="142" y="40"/>
                  </a:lnTo>
                  <a:cubicBezTo>
                    <a:pt x="143" y="40"/>
                    <a:pt x="144" y="40"/>
                    <a:pt x="145" y="40"/>
                  </a:cubicBezTo>
                  <a:close/>
                  <a:moveTo>
                    <a:pt x="6" y="50"/>
                  </a:moveTo>
                  <a:lnTo>
                    <a:pt x="6" y="53"/>
                  </a:lnTo>
                  <a:cubicBezTo>
                    <a:pt x="6" y="54"/>
                    <a:pt x="9" y="54"/>
                    <a:pt x="13" y="54"/>
                  </a:cubicBezTo>
                  <a:cubicBezTo>
                    <a:pt x="16" y="54"/>
                    <a:pt x="20" y="54"/>
                    <a:pt x="23" y="54"/>
                  </a:cubicBezTo>
                  <a:lnTo>
                    <a:pt x="23" y="51"/>
                  </a:lnTo>
                  <a:cubicBezTo>
                    <a:pt x="17" y="50"/>
                    <a:pt x="12" y="50"/>
                    <a:pt x="6" y="50"/>
                  </a:cubicBezTo>
                  <a:close/>
                  <a:moveTo>
                    <a:pt x="196" y="69"/>
                  </a:moveTo>
                  <a:lnTo>
                    <a:pt x="188" y="73"/>
                  </a:lnTo>
                  <a:lnTo>
                    <a:pt x="188" y="75"/>
                  </a:lnTo>
                  <a:cubicBezTo>
                    <a:pt x="196" y="74"/>
                    <a:pt x="196" y="74"/>
                    <a:pt x="196" y="72"/>
                  </a:cubicBezTo>
                  <a:lnTo>
                    <a:pt x="196" y="69"/>
                  </a:lnTo>
                  <a:close/>
                  <a:moveTo>
                    <a:pt x="150" y="66"/>
                  </a:moveTo>
                  <a:cubicBezTo>
                    <a:pt x="152" y="66"/>
                    <a:pt x="152" y="67"/>
                    <a:pt x="153" y="69"/>
                  </a:cubicBezTo>
                  <a:cubicBezTo>
                    <a:pt x="153" y="72"/>
                    <a:pt x="153" y="74"/>
                    <a:pt x="145" y="75"/>
                  </a:cubicBezTo>
                  <a:lnTo>
                    <a:pt x="144" y="73"/>
                  </a:lnTo>
                  <a:cubicBezTo>
                    <a:pt x="148" y="72"/>
                    <a:pt x="148" y="72"/>
                    <a:pt x="146" y="72"/>
                  </a:cubicBezTo>
                  <a:cubicBezTo>
                    <a:pt x="144" y="72"/>
                    <a:pt x="140" y="72"/>
                    <a:pt x="136" y="74"/>
                  </a:cubicBezTo>
                  <a:lnTo>
                    <a:pt x="119" y="76"/>
                  </a:lnTo>
                  <a:cubicBezTo>
                    <a:pt x="119" y="74"/>
                    <a:pt x="127" y="71"/>
                    <a:pt x="136" y="69"/>
                  </a:cubicBezTo>
                  <a:cubicBezTo>
                    <a:pt x="144" y="67"/>
                    <a:pt x="148" y="66"/>
                    <a:pt x="150" y="66"/>
                  </a:cubicBezTo>
                  <a:close/>
                  <a:moveTo>
                    <a:pt x="126" y="204"/>
                  </a:moveTo>
                  <a:cubicBezTo>
                    <a:pt x="133" y="204"/>
                    <a:pt x="140" y="207"/>
                    <a:pt x="141" y="208"/>
                  </a:cubicBezTo>
                  <a:cubicBezTo>
                    <a:pt x="141" y="210"/>
                    <a:pt x="138" y="211"/>
                    <a:pt x="135" y="211"/>
                  </a:cubicBezTo>
                  <a:cubicBezTo>
                    <a:pt x="132" y="211"/>
                    <a:pt x="127" y="210"/>
                    <a:pt x="123" y="208"/>
                  </a:cubicBezTo>
                  <a:lnTo>
                    <a:pt x="123" y="204"/>
                  </a:lnTo>
                  <a:cubicBezTo>
                    <a:pt x="124" y="204"/>
                    <a:pt x="125" y="204"/>
                    <a:pt x="126" y="204"/>
                  </a:cubicBezTo>
                  <a:close/>
                  <a:moveTo>
                    <a:pt x="116" y="219"/>
                  </a:moveTo>
                  <a:lnTo>
                    <a:pt x="116" y="220"/>
                  </a:lnTo>
                  <a:cubicBezTo>
                    <a:pt x="107" y="220"/>
                    <a:pt x="107" y="223"/>
                    <a:pt x="108" y="228"/>
                  </a:cubicBezTo>
                  <a:cubicBezTo>
                    <a:pt x="108" y="230"/>
                    <a:pt x="117" y="231"/>
                    <a:pt x="117" y="231"/>
                  </a:cubicBezTo>
                  <a:cubicBezTo>
                    <a:pt x="125" y="230"/>
                    <a:pt x="125" y="228"/>
                    <a:pt x="125" y="225"/>
                  </a:cubicBezTo>
                  <a:cubicBezTo>
                    <a:pt x="133" y="220"/>
                    <a:pt x="124" y="219"/>
                    <a:pt x="116" y="219"/>
                  </a:cubicBezTo>
                  <a:close/>
                  <a:moveTo>
                    <a:pt x="188" y="313"/>
                  </a:moveTo>
                  <a:cubicBezTo>
                    <a:pt x="193" y="313"/>
                    <a:pt x="193" y="314"/>
                    <a:pt x="193" y="316"/>
                  </a:cubicBezTo>
                  <a:lnTo>
                    <a:pt x="186" y="317"/>
                  </a:lnTo>
                  <a:lnTo>
                    <a:pt x="177" y="316"/>
                  </a:lnTo>
                  <a:lnTo>
                    <a:pt x="184" y="313"/>
                  </a:lnTo>
                  <a:cubicBezTo>
                    <a:pt x="186" y="313"/>
                    <a:pt x="187" y="313"/>
                    <a:pt x="188" y="313"/>
                  </a:cubicBezTo>
                  <a:close/>
                  <a:moveTo>
                    <a:pt x="143" y="325"/>
                  </a:moveTo>
                  <a:lnTo>
                    <a:pt x="161" y="327"/>
                  </a:lnTo>
                  <a:cubicBezTo>
                    <a:pt x="187" y="330"/>
                    <a:pt x="187" y="330"/>
                    <a:pt x="170" y="332"/>
                  </a:cubicBezTo>
                  <a:cubicBezTo>
                    <a:pt x="167" y="332"/>
                    <a:pt x="163" y="333"/>
                    <a:pt x="160" y="333"/>
                  </a:cubicBezTo>
                  <a:cubicBezTo>
                    <a:pt x="154" y="333"/>
                    <a:pt x="149" y="332"/>
                    <a:pt x="144" y="330"/>
                  </a:cubicBezTo>
                  <a:lnTo>
                    <a:pt x="143" y="325"/>
                  </a:lnTo>
                  <a:close/>
                  <a:moveTo>
                    <a:pt x="189" y="376"/>
                  </a:moveTo>
                  <a:cubicBezTo>
                    <a:pt x="194" y="376"/>
                    <a:pt x="200" y="377"/>
                    <a:pt x="209" y="377"/>
                  </a:cubicBezTo>
                  <a:cubicBezTo>
                    <a:pt x="217" y="380"/>
                    <a:pt x="217" y="380"/>
                    <a:pt x="200" y="380"/>
                  </a:cubicBezTo>
                  <a:lnTo>
                    <a:pt x="183" y="378"/>
                  </a:lnTo>
                  <a:cubicBezTo>
                    <a:pt x="183" y="377"/>
                    <a:pt x="185" y="376"/>
                    <a:pt x="189" y="376"/>
                  </a:cubicBezTo>
                  <a:close/>
                  <a:moveTo>
                    <a:pt x="177" y="399"/>
                  </a:moveTo>
                  <a:lnTo>
                    <a:pt x="177" y="403"/>
                  </a:lnTo>
                  <a:cubicBezTo>
                    <a:pt x="173" y="403"/>
                    <a:pt x="168" y="404"/>
                    <a:pt x="165" y="404"/>
                  </a:cubicBezTo>
                  <a:cubicBezTo>
                    <a:pt x="162" y="404"/>
                    <a:pt x="160" y="403"/>
                    <a:pt x="160" y="401"/>
                  </a:cubicBezTo>
                  <a:lnTo>
                    <a:pt x="160" y="399"/>
                  </a:lnTo>
                  <a:close/>
                  <a:moveTo>
                    <a:pt x="247" y="422"/>
                  </a:moveTo>
                  <a:lnTo>
                    <a:pt x="230" y="424"/>
                  </a:lnTo>
                  <a:lnTo>
                    <a:pt x="239" y="423"/>
                  </a:lnTo>
                  <a:lnTo>
                    <a:pt x="247" y="422"/>
                  </a:lnTo>
                  <a:close/>
                  <a:moveTo>
                    <a:pt x="149" y="448"/>
                  </a:moveTo>
                  <a:cubicBezTo>
                    <a:pt x="151" y="448"/>
                    <a:pt x="156" y="450"/>
                    <a:pt x="156" y="453"/>
                  </a:cubicBezTo>
                  <a:lnTo>
                    <a:pt x="148" y="454"/>
                  </a:lnTo>
                  <a:cubicBezTo>
                    <a:pt x="148" y="451"/>
                    <a:pt x="140" y="450"/>
                    <a:pt x="148" y="449"/>
                  </a:cubicBezTo>
                  <a:lnTo>
                    <a:pt x="147" y="449"/>
                  </a:lnTo>
                  <a:cubicBezTo>
                    <a:pt x="147" y="448"/>
                    <a:pt x="148" y="448"/>
                    <a:pt x="149" y="448"/>
                  </a:cubicBezTo>
                  <a:close/>
                  <a:moveTo>
                    <a:pt x="205" y="461"/>
                  </a:moveTo>
                  <a:cubicBezTo>
                    <a:pt x="207" y="461"/>
                    <a:pt x="209" y="461"/>
                    <a:pt x="209" y="462"/>
                  </a:cubicBezTo>
                  <a:cubicBezTo>
                    <a:pt x="218" y="463"/>
                    <a:pt x="210" y="466"/>
                    <a:pt x="192" y="466"/>
                  </a:cubicBezTo>
                  <a:lnTo>
                    <a:pt x="192" y="462"/>
                  </a:lnTo>
                  <a:cubicBezTo>
                    <a:pt x="197" y="461"/>
                    <a:pt x="202" y="461"/>
                    <a:pt x="205" y="461"/>
                  </a:cubicBezTo>
                  <a:close/>
                  <a:moveTo>
                    <a:pt x="211" y="481"/>
                  </a:moveTo>
                  <a:lnTo>
                    <a:pt x="211" y="483"/>
                  </a:lnTo>
                  <a:cubicBezTo>
                    <a:pt x="211" y="486"/>
                    <a:pt x="211" y="486"/>
                    <a:pt x="203" y="487"/>
                  </a:cubicBezTo>
                  <a:lnTo>
                    <a:pt x="203" y="484"/>
                  </a:lnTo>
                  <a:lnTo>
                    <a:pt x="211" y="481"/>
                  </a:lnTo>
                  <a:close/>
                  <a:moveTo>
                    <a:pt x="239" y="504"/>
                  </a:moveTo>
                  <a:cubicBezTo>
                    <a:pt x="234" y="505"/>
                    <a:pt x="228" y="506"/>
                    <a:pt x="223" y="508"/>
                  </a:cubicBezTo>
                  <a:cubicBezTo>
                    <a:pt x="223" y="509"/>
                    <a:pt x="225" y="509"/>
                    <a:pt x="227" y="509"/>
                  </a:cubicBezTo>
                  <a:cubicBezTo>
                    <a:pt x="230" y="509"/>
                    <a:pt x="232" y="509"/>
                    <a:pt x="232" y="509"/>
                  </a:cubicBezTo>
                  <a:cubicBezTo>
                    <a:pt x="232" y="509"/>
                    <a:pt x="240" y="508"/>
                    <a:pt x="239" y="506"/>
                  </a:cubicBezTo>
                  <a:lnTo>
                    <a:pt x="239" y="504"/>
                  </a:lnTo>
                  <a:close/>
                  <a:moveTo>
                    <a:pt x="186" y="526"/>
                  </a:moveTo>
                  <a:cubicBezTo>
                    <a:pt x="190" y="526"/>
                    <a:pt x="191" y="527"/>
                    <a:pt x="191" y="527"/>
                  </a:cubicBezTo>
                  <a:cubicBezTo>
                    <a:pt x="191" y="529"/>
                    <a:pt x="191" y="532"/>
                    <a:pt x="183" y="533"/>
                  </a:cubicBezTo>
                  <a:cubicBezTo>
                    <a:pt x="183" y="533"/>
                    <a:pt x="181" y="533"/>
                    <a:pt x="179" y="533"/>
                  </a:cubicBezTo>
                  <a:cubicBezTo>
                    <a:pt x="177" y="533"/>
                    <a:pt x="174" y="533"/>
                    <a:pt x="174" y="532"/>
                  </a:cubicBezTo>
                  <a:cubicBezTo>
                    <a:pt x="174" y="529"/>
                    <a:pt x="182" y="526"/>
                    <a:pt x="182" y="526"/>
                  </a:cubicBezTo>
                  <a:cubicBezTo>
                    <a:pt x="184" y="526"/>
                    <a:pt x="185" y="526"/>
                    <a:pt x="186" y="526"/>
                  </a:cubicBezTo>
                  <a:close/>
                  <a:moveTo>
                    <a:pt x="302" y="536"/>
                  </a:moveTo>
                  <a:cubicBezTo>
                    <a:pt x="301" y="536"/>
                    <a:pt x="299" y="537"/>
                    <a:pt x="295" y="538"/>
                  </a:cubicBezTo>
                  <a:lnTo>
                    <a:pt x="295" y="543"/>
                  </a:lnTo>
                  <a:cubicBezTo>
                    <a:pt x="304" y="542"/>
                    <a:pt x="304" y="542"/>
                    <a:pt x="303" y="539"/>
                  </a:cubicBezTo>
                  <a:cubicBezTo>
                    <a:pt x="303" y="537"/>
                    <a:pt x="303" y="536"/>
                    <a:pt x="302" y="536"/>
                  </a:cubicBezTo>
                  <a:close/>
                  <a:moveTo>
                    <a:pt x="194" y="567"/>
                  </a:moveTo>
                  <a:cubicBezTo>
                    <a:pt x="196" y="567"/>
                    <a:pt x="196" y="568"/>
                    <a:pt x="196" y="571"/>
                  </a:cubicBezTo>
                  <a:cubicBezTo>
                    <a:pt x="196" y="574"/>
                    <a:pt x="188" y="575"/>
                    <a:pt x="188" y="575"/>
                  </a:cubicBezTo>
                  <a:cubicBezTo>
                    <a:pt x="187" y="575"/>
                    <a:pt x="186" y="575"/>
                    <a:pt x="186" y="575"/>
                  </a:cubicBezTo>
                  <a:cubicBezTo>
                    <a:pt x="182" y="575"/>
                    <a:pt x="188" y="572"/>
                    <a:pt x="188" y="570"/>
                  </a:cubicBezTo>
                  <a:cubicBezTo>
                    <a:pt x="191" y="568"/>
                    <a:pt x="193" y="567"/>
                    <a:pt x="194" y="567"/>
                  </a:cubicBezTo>
                  <a:close/>
                  <a:moveTo>
                    <a:pt x="17" y="580"/>
                  </a:moveTo>
                  <a:cubicBezTo>
                    <a:pt x="14" y="580"/>
                    <a:pt x="11" y="580"/>
                    <a:pt x="8" y="581"/>
                  </a:cubicBezTo>
                  <a:cubicBezTo>
                    <a:pt x="0" y="582"/>
                    <a:pt x="0" y="584"/>
                    <a:pt x="17" y="584"/>
                  </a:cubicBezTo>
                  <a:cubicBezTo>
                    <a:pt x="26" y="583"/>
                    <a:pt x="26" y="583"/>
                    <a:pt x="26" y="581"/>
                  </a:cubicBezTo>
                  <a:cubicBezTo>
                    <a:pt x="23" y="580"/>
                    <a:pt x="20" y="580"/>
                    <a:pt x="17" y="580"/>
                  </a:cubicBezTo>
                  <a:close/>
                  <a:moveTo>
                    <a:pt x="221" y="606"/>
                  </a:moveTo>
                  <a:cubicBezTo>
                    <a:pt x="225" y="606"/>
                    <a:pt x="223" y="609"/>
                    <a:pt x="209" y="612"/>
                  </a:cubicBezTo>
                  <a:cubicBezTo>
                    <a:pt x="206" y="613"/>
                    <a:pt x="204" y="613"/>
                    <a:pt x="203" y="613"/>
                  </a:cubicBezTo>
                  <a:cubicBezTo>
                    <a:pt x="201" y="613"/>
                    <a:pt x="201" y="613"/>
                    <a:pt x="200" y="611"/>
                  </a:cubicBezTo>
                  <a:cubicBezTo>
                    <a:pt x="206" y="609"/>
                    <a:pt x="211" y="608"/>
                    <a:pt x="217" y="607"/>
                  </a:cubicBezTo>
                  <a:cubicBezTo>
                    <a:pt x="218" y="607"/>
                    <a:pt x="220" y="606"/>
                    <a:pt x="221" y="606"/>
                  </a:cubicBezTo>
                  <a:close/>
                  <a:moveTo>
                    <a:pt x="210" y="625"/>
                  </a:moveTo>
                  <a:lnTo>
                    <a:pt x="219" y="626"/>
                  </a:lnTo>
                  <a:lnTo>
                    <a:pt x="219" y="628"/>
                  </a:lnTo>
                  <a:cubicBezTo>
                    <a:pt x="215" y="629"/>
                    <a:pt x="210" y="629"/>
                    <a:pt x="206" y="629"/>
                  </a:cubicBezTo>
                  <a:cubicBezTo>
                    <a:pt x="204" y="629"/>
                    <a:pt x="202" y="629"/>
                    <a:pt x="202" y="628"/>
                  </a:cubicBezTo>
                  <a:lnTo>
                    <a:pt x="210" y="625"/>
                  </a:lnTo>
                  <a:close/>
                  <a:moveTo>
                    <a:pt x="212" y="779"/>
                  </a:moveTo>
                  <a:lnTo>
                    <a:pt x="221" y="781"/>
                  </a:lnTo>
                  <a:lnTo>
                    <a:pt x="221" y="783"/>
                  </a:lnTo>
                  <a:cubicBezTo>
                    <a:pt x="217" y="783"/>
                    <a:pt x="212" y="784"/>
                    <a:pt x="209" y="784"/>
                  </a:cubicBezTo>
                  <a:cubicBezTo>
                    <a:pt x="206" y="784"/>
                    <a:pt x="205" y="784"/>
                    <a:pt x="205" y="783"/>
                  </a:cubicBezTo>
                  <a:lnTo>
                    <a:pt x="212" y="779"/>
                  </a:lnTo>
                  <a:close/>
                  <a:moveTo>
                    <a:pt x="237" y="836"/>
                  </a:moveTo>
                  <a:cubicBezTo>
                    <a:pt x="237" y="838"/>
                    <a:pt x="237" y="838"/>
                    <a:pt x="228" y="839"/>
                  </a:cubicBezTo>
                  <a:cubicBezTo>
                    <a:pt x="225" y="839"/>
                    <a:pt x="223" y="840"/>
                    <a:pt x="220" y="840"/>
                  </a:cubicBezTo>
                  <a:cubicBezTo>
                    <a:pt x="217" y="840"/>
                    <a:pt x="214" y="839"/>
                    <a:pt x="211" y="839"/>
                  </a:cubicBezTo>
                  <a:cubicBezTo>
                    <a:pt x="211" y="837"/>
                    <a:pt x="228" y="837"/>
                    <a:pt x="237" y="836"/>
                  </a:cubicBezTo>
                  <a:close/>
                  <a:moveTo>
                    <a:pt x="301" y="866"/>
                  </a:moveTo>
                  <a:lnTo>
                    <a:pt x="301" y="868"/>
                  </a:lnTo>
                  <a:cubicBezTo>
                    <a:pt x="296" y="869"/>
                    <a:pt x="291" y="870"/>
                    <a:pt x="288" y="870"/>
                  </a:cubicBezTo>
                  <a:cubicBezTo>
                    <a:pt x="286" y="870"/>
                    <a:pt x="284" y="869"/>
                    <a:pt x="284" y="868"/>
                  </a:cubicBezTo>
                  <a:lnTo>
                    <a:pt x="283" y="866"/>
                  </a:lnTo>
                  <a:close/>
                  <a:moveTo>
                    <a:pt x="246" y="903"/>
                  </a:moveTo>
                  <a:lnTo>
                    <a:pt x="254" y="904"/>
                  </a:lnTo>
                  <a:lnTo>
                    <a:pt x="255" y="906"/>
                  </a:lnTo>
                  <a:cubicBezTo>
                    <a:pt x="250" y="908"/>
                    <a:pt x="244" y="909"/>
                    <a:pt x="241" y="909"/>
                  </a:cubicBezTo>
                  <a:cubicBezTo>
                    <a:pt x="239" y="909"/>
                    <a:pt x="238" y="908"/>
                    <a:pt x="237" y="907"/>
                  </a:cubicBezTo>
                  <a:lnTo>
                    <a:pt x="246" y="903"/>
                  </a:lnTo>
                  <a:close/>
                  <a:moveTo>
                    <a:pt x="271" y="1066"/>
                  </a:moveTo>
                  <a:cubicBezTo>
                    <a:pt x="274" y="1066"/>
                    <a:pt x="276" y="1067"/>
                    <a:pt x="276" y="1068"/>
                  </a:cubicBezTo>
                  <a:cubicBezTo>
                    <a:pt x="278" y="1073"/>
                    <a:pt x="278" y="1073"/>
                    <a:pt x="269" y="1074"/>
                  </a:cubicBezTo>
                  <a:cubicBezTo>
                    <a:pt x="268" y="1075"/>
                    <a:pt x="267" y="1075"/>
                    <a:pt x="266" y="1075"/>
                  </a:cubicBezTo>
                  <a:cubicBezTo>
                    <a:pt x="260" y="1075"/>
                    <a:pt x="260" y="1071"/>
                    <a:pt x="260" y="1069"/>
                  </a:cubicBezTo>
                  <a:cubicBezTo>
                    <a:pt x="263" y="1067"/>
                    <a:pt x="268" y="1066"/>
                    <a:pt x="271" y="1066"/>
                  </a:cubicBezTo>
                  <a:close/>
                  <a:moveTo>
                    <a:pt x="290" y="1162"/>
                  </a:moveTo>
                  <a:cubicBezTo>
                    <a:pt x="293" y="1162"/>
                    <a:pt x="296" y="1163"/>
                    <a:pt x="299" y="1163"/>
                  </a:cubicBezTo>
                  <a:lnTo>
                    <a:pt x="299" y="1165"/>
                  </a:lnTo>
                  <a:cubicBezTo>
                    <a:pt x="294" y="1166"/>
                    <a:pt x="289" y="1167"/>
                    <a:pt x="286" y="1167"/>
                  </a:cubicBezTo>
                  <a:cubicBezTo>
                    <a:pt x="284" y="1167"/>
                    <a:pt x="282" y="1166"/>
                    <a:pt x="282" y="1165"/>
                  </a:cubicBezTo>
                  <a:lnTo>
                    <a:pt x="282" y="1163"/>
                  </a:lnTo>
                  <a:cubicBezTo>
                    <a:pt x="285" y="1163"/>
                    <a:pt x="288" y="1162"/>
                    <a:pt x="290" y="1162"/>
                  </a:cubicBezTo>
                  <a:close/>
                  <a:moveTo>
                    <a:pt x="374" y="1349"/>
                  </a:moveTo>
                  <a:cubicBezTo>
                    <a:pt x="378" y="1349"/>
                    <a:pt x="378" y="1350"/>
                    <a:pt x="378" y="1350"/>
                  </a:cubicBezTo>
                  <a:cubicBezTo>
                    <a:pt x="380" y="1353"/>
                    <a:pt x="380" y="1353"/>
                    <a:pt x="371" y="1354"/>
                  </a:cubicBezTo>
                  <a:cubicBezTo>
                    <a:pt x="371" y="1354"/>
                    <a:pt x="369" y="1354"/>
                    <a:pt x="367" y="1354"/>
                  </a:cubicBezTo>
                  <a:cubicBezTo>
                    <a:pt x="364" y="1354"/>
                    <a:pt x="362" y="1354"/>
                    <a:pt x="362" y="1353"/>
                  </a:cubicBezTo>
                  <a:lnTo>
                    <a:pt x="369" y="1349"/>
                  </a:lnTo>
                  <a:cubicBezTo>
                    <a:pt x="371" y="1349"/>
                    <a:pt x="373" y="1349"/>
                    <a:pt x="374" y="1349"/>
                  </a:cubicBezTo>
                  <a:close/>
                  <a:moveTo>
                    <a:pt x="383" y="1375"/>
                  </a:moveTo>
                  <a:lnTo>
                    <a:pt x="392" y="1376"/>
                  </a:lnTo>
                  <a:lnTo>
                    <a:pt x="392" y="1379"/>
                  </a:lnTo>
                  <a:cubicBezTo>
                    <a:pt x="386" y="1380"/>
                    <a:pt x="381" y="1381"/>
                    <a:pt x="378" y="1381"/>
                  </a:cubicBezTo>
                  <a:cubicBezTo>
                    <a:pt x="376" y="1381"/>
                    <a:pt x="375" y="1380"/>
                    <a:pt x="375" y="1380"/>
                  </a:cubicBezTo>
                  <a:lnTo>
                    <a:pt x="383" y="1375"/>
                  </a:lnTo>
                  <a:close/>
                  <a:moveTo>
                    <a:pt x="336" y="1403"/>
                  </a:moveTo>
                  <a:cubicBezTo>
                    <a:pt x="344" y="1404"/>
                    <a:pt x="345" y="1407"/>
                    <a:pt x="336" y="1408"/>
                  </a:cubicBezTo>
                  <a:cubicBezTo>
                    <a:pt x="332" y="1409"/>
                    <a:pt x="330" y="1409"/>
                    <a:pt x="329" y="1409"/>
                  </a:cubicBezTo>
                  <a:cubicBezTo>
                    <a:pt x="328" y="1409"/>
                    <a:pt x="328" y="1409"/>
                    <a:pt x="328" y="1408"/>
                  </a:cubicBezTo>
                  <a:cubicBezTo>
                    <a:pt x="327" y="1403"/>
                    <a:pt x="327" y="1403"/>
                    <a:pt x="336" y="1403"/>
                  </a:cubicBezTo>
                  <a:close/>
                  <a:moveTo>
                    <a:pt x="303" y="1421"/>
                  </a:moveTo>
                  <a:lnTo>
                    <a:pt x="303" y="1421"/>
                  </a:lnTo>
                  <a:cubicBezTo>
                    <a:pt x="301" y="1422"/>
                    <a:pt x="298" y="1422"/>
                    <a:pt x="295" y="1422"/>
                  </a:cubicBezTo>
                  <a:cubicBezTo>
                    <a:pt x="293" y="1423"/>
                    <a:pt x="292" y="1424"/>
                    <a:pt x="291" y="1425"/>
                  </a:cubicBezTo>
                  <a:lnTo>
                    <a:pt x="291" y="1425"/>
                  </a:lnTo>
                  <a:cubicBezTo>
                    <a:pt x="292" y="1424"/>
                    <a:pt x="296" y="1423"/>
                    <a:pt x="303" y="1421"/>
                  </a:cubicBezTo>
                  <a:close/>
                  <a:moveTo>
                    <a:pt x="291" y="1425"/>
                  </a:moveTo>
                  <a:lnTo>
                    <a:pt x="291" y="1425"/>
                  </a:lnTo>
                  <a:cubicBezTo>
                    <a:pt x="291" y="1425"/>
                    <a:pt x="290" y="1425"/>
                    <a:pt x="290" y="1425"/>
                  </a:cubicBezTo>
                  <a:cubicBezTo>
                    <a:pt x="290" y="1425"/>
                    <a:pt x="291" y="1425"/>
                    <a:pt x="291" y="1425"/>
                  </a:cubicBezTo>
                  <a:close/>
                  <a:moveTo>
                    <a:pt x="338" y="1420"/>
                  </a:moveTo>
                  <a:lnTo>
                    <a:pt x="338" y="1422"/>
                  </a:lnTo>
                  <a:cubicBezTo>
                    <a:pt x="339" y="1424"/>
                    <a:pt x="339" y="1424"/>
                    <a:pt x="330" y="1426"/>
                  </a:cubicBezTo>
                  <a:lnTo>
                    <a:pt x="330" y="1423"/>
                  </a:lnTo>
                  <a:lnTo>
                    <a:pt x="338" y="1420"/>
                  </a:lnTo>
                  <a:close/>
                  <a:moveTo>
                    <a:pt x="325" y="1441"/>
                  </a:moveTo>
                  <a:cubicBezTo>
                    <a:pt x="325" y="1442"/>
                    <a:pt x="326" y="1443"/>
                    <a:pt x="327" y="1443"/>
                  </a:cubicBezTo>
                  <a:cubicBezTo>
                    <a:pt x="329" y="1443"/>
                    <a:pt x="330" y="1442"/>
                    <a:pt x="325" y="1441"/>
                  </a:cubicBezTo>
                  <a:close/>
                  <a:moveTo>
                    <a:pt x="341" y="1444"/>
                  </a:moveTo>
                  <a:lnTo>
                    <a:pt x="343" y="1446"/>
                  </a:lnTo>
                  <a:cubicBezTo>
                    <a:pt x="343" y="1448"/>
                    <a:pt x="343" y="1448"/>
                    <a:pt x="335" y="1449"/>
                  </a:cubicBezTo>
                  <a:lnTo>
                    <a:pt x="334" y="1447"/>
                  </a:lnTo>
                  <a:lnTo>
                    <a:pt x="341" y="1444"/>
                  </a:lnTo>
                  <a:close/>
                  <a:moveTo>
                    <a:pt x="363" y="1464"/>
                  </a:moveTo>
                  <a:lnTo>
                    <a:pt x="363" y="1466"/>
                  </a:lnTo>
                  <a:cubicBezTo>
                    <a:pt x="363" y="1468"/>
                    <a:pt x="355" y="1469"/>
                    <a:pt x="355" y="1469"/>
                  </a:cubicBezTo>
                  <a:cubicBezTo>
                    <a:pt x="355" y="1469"/>
                    <a:pt x="351" y="1470"/>
                    <a:pt x="348" y="1470"/>
                  </a:cubicBezTo>
                  <a:cubicBezTo>
                    <a:pt x="347" y="1470"/>
                    <a:pt x="346" y="1470"/>
                    <a:pt x="346" y="1469"/>
                  </a:cubicBezTo>
                  <a:cubicBezTo>
                    <a:pt x="352" y="1466"/>
                    <a:pt x="357" y="1465"/>
                    <a:pt x="363" y="1464"/>
                  </a:cubicBezTo>
                  <a:close/>
                  <a:moveTo>
                    <a:pt x="369" y="1558"/>
                  </a:moveTo>
                  <a:cubicBezTo>
                    <a:pt x="378" y="1559"/>
                    <a:pt x="386" y="1560"/>
                    <a:pt x="378" y="1561"/>
                  </a:cubicBezTo>
                  <a:cubicBezTo>
                    <a:pt x="373" y="1562"/>
                    <a:pt x="367" y="1562"/>
                    <a:pt x="362" y="1562"/>
                  </a:cubicBezTo>
                  <a:cubicBezTo>
                    <a:pt x="362" y="1562"/>
                    <a:pt x="353" y="1561"/>
                    <a:pt x="361" y="1560"/>
                  </a:cubicBezTo>
                  <a:lnTo>
                    <a:pt x="369" y="1558"/>
                  </a:lnTo>
                  <a:close/>
                  <a:moveTo>
                    <a:pt x="415" y="1631"/>
                  </a:moveTo>
                  <a:cubicBezTo>
                    <a:pt x="418" y="1631"/>
                    <a:pt x="422" y="1631"/>
                    <a:pt x="424" y="1632"/>
                  </a:cubicBezTo>
                  <a:cubicBezTo>
                    <a:pt x="426" y="1634"/>
                    <a:pt x="426" y="1634"/>
                    <a:pt x="417" y="1635"/>
                  </a:cubicBezTo>
                  <a:cubicBezTo>
                    <a:pt x="414" y="1636"/>
                    <a:pt x="410" y="1637"/>
                    <a:pt x="408" y="1637"/>
                  </a:cubicBezTo>
                  <a:cubicBezTo>
                    <a:pt x="403" y="1637"/>
                    <a:pt x="400" y="1636"/>
                    <a:pt x="400" y="1634"/>
                  </a:cubicBezTo>
                  <a:cubicBezTo>
                    <a:pt x="399" y="1633"/>
                    <a:pt x="407" y="1631"/>
                    <a:pt x="415" y="1631"/>
                  </a:cubicBezTo>
                  <a:close/>
                  <a:moveTo>
                    <a:pt x="489" y="1954"/>
                  </a:moveTo>
                  <a:cubicBezTo>
                    <a:pt x="490" y="1954"/>
                    <a:pt x="491" y="1954"/>
                    <a:pt x="491" y="1955"/>
                  </a:cubicBezTo>
                  <a:cubicBezTo>
                    <a:pt x="506" y="1956"/>
                    <a:pt x="496" y="1959"/>
                    <a:pt x="482" y="1959"/>
                  </a:cubicBezTo>
                  <a:cubicBezTo>
                    <a:pt x="480" y="1959"/>
                    <a:pt x="477" y="1959"/>
                    <a:pt x="475" y="1958"/>
                  </a:cubicBezTo>
                  <a:cubicBezTo>
                    <a:pt x="468" y="1959"/>
                    <a:pt x="464" y="1959"/>
                    <a:pt x="462" y="1959"/>
                  </a:cubicBezTo>
                  <a:cubicBezTo>
                    <a:pt x="459" y="1959"/>
                    <a:pt x="463" y="1958"/>
                    <a:pt x="474" y="1956"/>
                  </a:cubicBezTo>
                  <a:cubicBezTo>
                    <a:pt x="480" y="1955"/>
                    <a:pt x="486" y="1954"/>
                    <a:pt x="489" y="1954"/>
                  </a:cubicBezTo>
                  <a:close/>
                  <a:moveTo>
                    <a:pt x="126" y="0"/>
                  </a:moveTo>
                  <a:cubicBezTo>
                    <a:pt x="120" y="0"/>
                    <a:pt x="116" y="2"/>
                    <a:pt x="122" y="4"/>
                  </a:cubicBezTo>
                  <a:lnTo>
                    <a:pt x="113" y="8"/>
                  </a:lnTo>
                  <a:cubicBezTo>
                    <a:pt x="93" y="9"/>
                    <a:pt x="89" y="13"/>
                    <a:pt x="102" y="13"/>
                  </a:cubicBezTo>
                  <a:cubicBezTo>
                    <a:pt x="105" y="13"/>
                    <a:pt x="109" y="13"/>
                    <a:pt x="114" y="12"/>
                  </a:cubicBezTo>
                  <a:cubicBezTo>
                    <a:pt x="125" y="11"/>
                    <a:pt x="131" y="10"/>
                    <a:pt x="133" y="10"/>
                  </a:cubicBezTo>
                  <a:cubicBezTo>
                    <a:pt x="135" y="10"/>
                    <a:pt x="131" y="11"/>
                    <a:pt x="122" y="13"/>
                  </a:cubicBezTo>
                  <a:cubicBezTo>
                    <a:pt x="105" y="16"/>
                    <a:pt x="106" y="18"/>
                    <a:pt x="106" y="20"/>
                  </a:cubicBezTo>
                  <a:cubicBezTo>
                    <a:pt x="106" y="22"/>
                    <a:pt x="106" y="22"/>
                    <a:pt x="97" y="23"/>
                  </a:cubicBezTo>
                  <a:cubicBezTo>
                    <a:pt x="89" y="25"/>
                    <a:pt x="80" y="28"/>
                    <a:pt x="81" y="30"/>
                  </a:cubicBezTo>
                  <a:cubicBezTo>
                    <a:pt x="81" y="31"/>
                    <a:pt x="81" y="32"/>
                    <a:pt x="83" y="32"/>
                  </a:cubicBezTo>
                  <a:cubicBezTo>
                    <a:pt x="84" y="32"/>
                    <a:pt x="86" y="32"/>
                    <a:pt x="89" y="31"/>
                  </a:cubicBezTo>
                  <a:cubicBezTo>
                    <a:pt x="91" y="30"/>
                    <a:pt x="93" y="30"/>
                    <a:pt x="94" y="30"/>
                  </a:cubicBezTo>
                  <a:cubicBezTo>
                    <a:pt x="97" y="30"/>
                    <a:pt x="94" y="33"/>
                    <a:pt x="81" y="37"/>
                  </a:cubicBezTo>
                  <a:cubicBezTo>
                    <a:pt x="77" y="39"/>
                    <a:pt x="75" y="40"/>
                    <a:pt x="77" y="40"/>
                  </a:cubicBezTo>
                  <a:cubicBezTo>
                    <a:pt x="78" y="40"/>
                    <a:pt x="83" y="39"/>
                    <a:pt x="90" y="38"/>
                  </a:cubicBezTo>
                  <a:cubicBezTo>
                    <a:pt x="92" y="38"/>
                    <a:pt x="94" y="38"/>
                    <a:pt x="95" y="38"/>
                  </a:cubicBezTo>
                  <a:cubicBezTo>
                    <a:pt x="107" y="38"/>
                    <a:pt x="105" y="42"/>
                    <a:pt x="91" y="46"/>
                  </a:cubicBezTo>
                  <a:lnTo>
                    <a:pt x="91" y="50"/>
                  </a:lnTo>
                  <a:cubicBezTo>
                    <a:pt x="91" y="51"/>
                    <a:pt x="93" y="52"/>
                    <a:pt x="95" y="52"/>
                  </a:cubicBezTo>
                  <a:cubicBezTo>
                    <a:pt x="99" y="52"/>
                    <a:pt x="104" y="51"/>
                    <a:pt x="108" y="50"/>
                  </a:cubicBezTo>
                  <a:cubicBezTo>
                    <a:pt x="114" y="50"/>
                    <a:pt x="118" y="50"/>
                    <a:pt x="120" y="50"/>
                  </a:cubicBezTo>
                  <a:cubicBezTo>
                    <a:pt x="124" y="50"/>
                    <a:pt x="122" y="50"/>
                    <a:pt x="117" y="53"/>
                  </a:cubicBezTo>
                  <a:cubicBezTo>
                    <a:pt x="111" y="54"/>
                    <a:pt x="106" y="56"/>
                    <a:pt x="100" y="56"/>
                  </a:cubicBezTo>
                  <a:cubicBezTo>
                    <a:pt x="92" y="57"/>
                    <a:pt x="92" y="59"/>
                    <a:pt x="92" y="62"/>
                  </a:cubicBezTo>
                  <a:cubicBezTo>
                    <a:pt x="92" y="65"/>
                    <a:pt x="92" y="68"/>
                    <a:pt x="99" y="68"/>
                  </a:cubicBezTo>
                  <a:cubicBezTo>
                    <a:pt x="100" y="68"/>
                    <a:pt x="100" y="68"/>
                    <a:pt x="101" y="68"/>
                  </a:cubicBezTo>
                  <a:lnTo>
                    <a:pt x="101" y="68"/>
                  </a:lnTo>
                  <a:lnTo>
                    <a:pt x="92" y="69"/>
                  </a:lnTo>
                  <a:cubicBezTo>
                    <a:pt x="93" y="71"/>
                    <a:pt x="89" y="72"/>
                    <a:pt x="90" y="72"/>
                  </a:cubicBezTo>
                  <a:cubicBezTo>
                    <a:pt x="90" y="72"/>
                    <a:pt x="91" y="72"/>
                    <a:pt x="94" y="72"/>
                  </a:cubicBezTo>
                  <a:lnTo>
                    <a:pt x="94" y="72"/>
                  </a:lnTo>
                  <a:cubicBezTo>
                    <a:pt x="94" y="72"/>
                    <a:pt x="94" y="74"/>
                    <a:pt x="86" y="79"/>
                  </a:cubicBezTo>
                  <a:cubicBezTo>
                    <a:pt x="81" y="83"/>
                    <a:pt x="85" y="86"/>
                    <a:pt x="94" y="86"/>
                  </a:cubicBezTo>
                  <a:cubicBezTo>
                    <a:pt x="99" y="86"/>
                    <a:pt x="105" y="85"/>
                    <a:pt x="111" y="82"/>
                  </a:cubicBezTo>
                  <a:lnTo>
                    <a:pt x="111" y="82"/>
                  </a:lnTo>
                  <a:cubicBezTo>
                    <a:pt x="111" y="83"/>
                    <a:pt x="111" y="83"/>
                    <a:pt x="111" y="84"/>
                  </a:cubicBezTo>
                  <a:cubicBezTo>
                    <a:pt x="111" y="85"/>
                    <a:pt x="114" y="85"/>
                    <a:pt x="116" y="85"/>
                  </a:cubicBezTo>
                  <a:cubicBezTo>
                    <a:pt x="118" y="85"/>
                    <a:pt x="120" y="85"/>
                    <a:pt x="120" y="85"/>
                  </a:cubicBezTo>
                  <a:cubicBezTo>
                    <a:pt x="122" y="85"/>
                    <a:pt x="123" y="85"/>
                    <a:pt x="124" y="85"/>
                  </a:cubicBezTo>
                  <a:cubicBezTo>
                    <a:pt x="128" y="85"/>
                    <a:pt x="129" y="87"/>
                    <a:pt x="129" y="88"/>
                  </a:cubicBezTo>
                  <a:lnTo>
                    <a:pt x="111" y="91"/>
                  </a:lnTo>
                  <a:cubicBezTo>
                    <a:pt x="89" y="92"/>
                    <a:pt x="80" y="96"/>
                    <a:pt x="97" y="96"/>
                  </a:cubicBezTo>
                  <a:cubicBezTo>
                    <a:pt x="99" y="96"/>
                    <a:pt x="101" y="96"/>
                    <a:pt x="104" y="96"/>
                  </a:cubicBezTo>
                  <a:lnTo>
                    <a:pt x="104" y="96"/>
                  </a:lnTo>
                  <a:lnTo>
                    <a:pt x="96" y="97"/>
                  </a:lnTo>
                  <a:cubicBezTo>
                    <a:pt x="87" y="99"/>
                    <a:pt x="87" y="101"/>
                    <a:pt x="96" y="104"/>
                  </a:cubicBezTo>
                  <a:cubicBezTo>
                    <a:pt x="97" y="106"/>
                    <a:pt x="106" y="107"/>
                    <a:pt x="114" y="107"/>
                  </a:cubicBezTo>
                  <a:cubicBezTo>
                    <a:pt x="117" y="107"/>
                    <a:pt x="119" y="107"/>
                    <a:pt x="122" y="106"/>
                  </a:cubicBezTo>
                  <a:cubicBezTo>
                    <a:pt x="123" y="106"/>
                    <a:pt x="125" y="106"/>
                    <a:pt x="126" y="106"/>
                  </a:cubicBezTo>
                  <a:cubicBezTo>
                    <a:pt x="131" y="106"/>
                    <a:pt x="131" y="108"/>
                    <a:pt x="131" y="108"/>
                  </a:cubicBezTo>
                  <a:cubicBezTo>
                    <a:pt x="131" y="110"/>
                    <a:pt x="131" y="110"/>
                    <a:pt x="123" y="111"/>
                  </a:cubicBezTo>
                  <a:cubicBezTo>
                    <a:pt x="106" y="113"/>
                    <a:pt x="106" y="118"/>
                    <a:pt x="123" y="118"/>
                  </a:cubicBezTo>
                  <a:lnTo>
                    <a:pt x="115" y="119"/>
                  </a:lnTo>
                  <a:cubicBezTo>
                    <a:pt x="106" y="120"/>
                    <a:pt x="98" y="123"/>
                    <a:pt x="107" y="134"/>
                  </a:cubicBezTo>
                  <a:cubicBezTo>
                    <a:pt x="108" y="143"/>
                    <a:pt x="109" y="151"/>
                    <a:pt x="100" y="151"/>
                  </a:cubicBezTo>
                  <a:cubicBezTo>
                    <a:pt x="92" y="152"/>
                    <a:pt x="110" y="160"/>
                    <a:pt x="127" y="162"/>
                  </a:cubicBezTo>
                  <a:cubicBezTo>
                    <a:pt x="119" y="164"/>
                    <a:pt x="119" y="166"/>
                    <a:pt x="119" y="171"/>
                  </a:cubicBezTo>
                  <a:cubicBezTo>
                    <a:pt x="120" y="178"/>
                    <a:pt x="120" y="178"/>
                    <a:pt x="111" y="179"/>
                  </a:cubicBezTo>
                  <a:cubicBezTo>
                    <a:pt x="105" y="179"/>
                    <a:pt x="101" y="179"/>
                    <a:pt x="100" y="179"/>
                  </a:cubicBezTo>
                  <a:cubicBezTo>
                    <a:pt x="97" y="179"/>
                    <a:pt x="101" y="179"/>
                    <a:pt x="111" y="182"/>
                  </a:cubicBezTo>
                  <a:cubicBezTo>
                    <a:pt x="129" y="182"/>
                    <a:pt x="122" y="189"/>
                    <a:pt x="105" y="192"/>
                  </a:cubicBezTo>
                  <a:cubicBezTo>
                    <a:pt x="96" y="193"/>
                    <a:pt x="96" y="195"/>
                    <a:pt x="97" y="200"/>
                  </a:cubicBezTo>
                  <a:cubicBezTo>
                    <a:pt x="106" y="202"/>
                    <a:pt x="106" y="206"/>
                    <a:pt x="106" y="211"/>
                  </a:cubicBezTo>
                  <a:cubicBezTo>
                    <a:pt x="107" y="215"/>
                    <a:pt x="107" y="217"/>
                    <a:pt x="111" y="217"/>
                  </a:cubicBezTo>
                  <a:cubicBezTo>
                    <a:pt x="114" y="217"/>
                    <a:pt x="118" y="216"/>
                    <a:pt x="124" y="215"/>
                  </a:cubicBezTo>
                  <a:cubicBezTo>
                    <a:pt x="127" y="215"/>
                    <a:pt x="129" y="215"/>
                    <a:pt x="131" y="215"/>
                  </a:cubicBezTo>
                  <a:cubicBezTo>
                    <a:pt x="141" y="215"/>
                    <a:pt x="141" y="217"/>
                    <a:pt x="142" y="221"/>
                  </a:cubicBezTo>
                  <a:cubicBezTo>
                    <a:pt x="142" y="223"/>
                    <a:pt x="142" y="225"/>
                    <a:pt x="134" y="226"/>
                  </a:cubicBezTo>
                  <a:cubicBezTo>
                    <a:pt x="134" y="226"/>
                    <a:pt x="125" y="230"/>
                    <a:pt x="125" y="232"/>
                  </a:cubicBezTo>
                  <a:cubicBezTo>
                    <a:pt x="126" y="234"/>
                    <a:pt x="126" y="237"/>
                    <a:pt x="117" y="238"/>
                  </a:cubicBezTo>
                  <a:cubicBezTo>
                    <a:pt x="117" y="238"/>
                    <a:pt x="109" y="241"/>
                    <a:pt x="109" y="247"/>
                  </a:cubicBezTo>
                  <a:cubicBezTo>
                    <a:pt x="110" y="251"/>
                    <a:pt x="110" y="256"/>
                    <a:pt x="103" y="257"/>
                  </a:cubicBezTo>
                  <a:cubicBezTo>
                    <a:pt x="103" y="258"/>
                    <a:pt x="103" y="259"/>
                    <a:pt x="104" y="259"/>
                  </a:cubicBezTo>
                  <a:cubicBezTo>
                    <a:pt x="105" y="259"/>
                    <a:pt x="107" y="258"/>
                    <a:pt x="110" y="258"/>
                  </a:cubicBezTo>
                  <a:cubicBezTo>
                    <a:pt x="112" y="258"/>
                    <a:pt x="114" y="257"/>
                    <a:pt x="115" y="257"/>
                  </a:cubicBezTo>
                  <a:cubicBezTo>
                    <a:pt x="122" y="257"/>
                    <a:pt x="127" y="260"/>
                    <a:pt x="120" y="269"/>
                  </a:cubicBezTo>
                  <a:cubicBezTo>
                    <a:pt x="120" y="273"/>
                    <a:pt x="121" y="279"/>
                    <a:pt x="129" y="279"/>
                  </a:cubicBezTo>
                  <a:cubicBezTo>
                    <a:pt x="129" y="279"/>
                    <a:pt x="130" y="279"/>
                    <a:pt x="131" y="279"/>
                  </a:cubicBezTo>
                  <a:lnTo>
                    <a:pt x="131" y="279"/>
                  </a:lnTo>
                  <a:cubicBezTo>
                    <a:pt x="131" y="281"/>
                    <a:pt x="131" y="281"/>
                    <a:pt x="122" y="283"/>
                  </a:cubicBezTo>
                  <a:cubicBezTo>
                    <a:pt x="105" y="285"/>
                    <a:pt x="106" y="289"/>
                    <a:pt x="123" y="293"/>
                  </a:cubicBezTo>
                  <a:cubicBezTo>
                    <a:pt x="124" y="292"/>
                    <a:pt x="126" y="292"/>
                    <a:pt x="127" y="292"/>
                  </a:cubicBezTo>
                  <a:cubicBezTo>
                    <a:pt x="131" y="292"/>
                    <a:pt x="130" y="294"/>
                    <a:pt x="124" y="297"/>
                  </a:cubicBezTo>
                  <a:cubicBezTo>
                    <a:pt x="124" y="297"/>
                    <a:pt x="124" y="299"/>
                    <a:pt x="133" y="300"/>
                  </a:cubicBezTo>
                  <a:cubicBezTo>
                    <a:pt x="141" y="302"/>
                    <a:pt x="141" y="302"/>
                    <a:pt x="133" y="307"/>
                  </a:cubicBezTo>
                  <a:cubicBezTo>
                    <a:pt x="125" y="308"/>
                    <a:pt x="125" y="311"/>
                    <a:pt x="125" y="313"/>
                  </a:cubicBezTo>
                  <a:cubicBezTo>
                    <a:pt x="134" y="317"/>
                    <a:pt x="136" y="343"/>
                    <a:pt x="128" y="346"/>
                  </a:cubicBezTo>
                  <a:cubicBezTo>
                    <a:pt x="137" y="348"/>
                    <a:pt x="137" y="348"/>
                    <a:pt x="137" y="350"/>
                  </a:cubicBezTo>
                  <a:cubicBezTo>
                    <a:pt x="126" y="353"/>
                    <a:pt x="126" y="354"/>
                    <a:pt x="133" y="354"/>
                  </a:cubicBezTo>
                  <a:cubicBezTo>
                    <a:pt x="136" y="354"/>
                    <a:pt x="141" y="354"/>
                    <a:pt x="146" y="353"/>
                  </a:cubicBezTo>
                  <a:lnTo>
                    <a:pt x="146" y="351"/>
                  </a:lnTo>
                  <a:lnTo>
                    <a:pt x="146" y="349"/>
                  </a:lnTo>
                  <a:cubicBezTo>
                    <a:pt x="149" y="348"/>
                    <a:pt x="151" y="348"/>
                    <a:pt x="152" y="348"/>
                  </a:cubicBezTo>
                  <a:cubicBezTo>
                    <a:pt x="163" y="348"/>
                    <a:pt x="160" y="354"/>
                    <a:pt x="138" y="357"/>
                  </a:cubicBezTo>
                  <a:cubicBezTo>
                    <a:pt x="122" y="361"/>
                    <a:pt x="122" y="361"/>
                    <a:pt x="138" y="362"/>
                  </a:cubicBezTo>
                  <a:cubicBezTo>
                    <a:pt x="155" y="362"/>
                    <a:pt x="156" y="364"/>
                    <a:pt x="140" y="369"/>
                  </a:cubicBezTo>
                  <a:cubicBezTo>
                    <a:pt x="123" y="371"/>
                    <a:pt x="123" y="371"/>
                    <a:pt x="140" y="371"/>
                  </a:cubicBezTo>
                  <a:cubicBezTo>
                    <a:pt x="174" y="371"/>
                    <a:pt x="183" y="378"/>
                    <a:pt x="150" y="381"/>
                  </a:cubicBezTo>
                  <a:cubicBezTo>
                    <a:pt x="133" y="383"/>
                    <a:pt x="124" y="387"/>
                    <a:pt x="125" y="390"/>
                  </a:cubicBezTo>
                  <a:cubicBezTo>
                    <a:pt x="125" y="391"/>
                    <a:pt x="126" y="392"/>
                    <a:pt x="129" y="392"/>
                  </a:cubicBezTo>
                  <a:cubicBezTo>
                    <a:pt x="132" y="392"/>
                    <a:pt x="137" y="391"/>
                    <a:pt x="142" y="390"/>
                  </a:cubicBezTo>
                  <a:cubicBezTo>
                    <a:pt x="148" y="389"/>
                    <a:pt x="152" y="388"/>
                    <a:pt x="153" y="388"/>
                  </a:cubicBezTo>
                  <a:cubicBezTo>
                    <a:pt x="156" y="388"/>
                    <a:pt x="153" y="390"/>
                    <a:pt x="142" y="395"/>
                  </a:cubicBezTo>
                  <a:cubicBezTo>
                    <a:pt x="117" y="405"/>
                    <a:pt x="118" y="409"/>
                    <a:pt x="136" y="415"/>
                  </a:cubicBezTo>
                  <a:cubicBezTo>
                    <a:pt x="150" y="420"/>
                    <a:pt x="153" y="425"/>
                    <a:pt x="146" y="425"/>
                  </a:cubicBezTo>
                  <a:cubicBezTo>
                    <a:pt x="144" y="425"/>
                    <a:pt x="141" y="425"/>
                    <a:pt x="137" y="424"/>
                  </a:cubicBezTo>
                  <a:cubicBezTo>
                    <a:pt x="129" y="423"/>
                    <a:pt x="125" y="422"/>
                    <a:pt x="123" y="422"/>
                  </a:cubicBezTo>
                  <a:cubicBezTo>
                    <a:pt x="121" y="422"/>
                    <a:pt x="123" y="423"/>
                    <a:pt x="128" y="425"/>
                  </a:cubicBezTo>
                  <a:lnTo>
                    <a:pt x="129" y="437"/>
                  </a:lnTo>
                  <a:cubicBezTo>
                    <a:pt x="129" y="439"/>
                    <a:pt x="134" y="440"/>
                    <a:pt x="140" y="440"/>
                  </a:cubicBezTo>
                  <a:cubicBezTo>
                    <a:pt x="143" y="440"/>
                    <a:pt x="145" y="440"/>
                    <a:pt x="147" y="440"/>
                  </a:cubicBezTo>
                  <a:lnTo>
                    <a:pt x="147" y="440"/>
                  </a:lnTo>
                  <a:cubicBezTo>
                    <a:pt x="131" y="444"/>
                    <a:pt x="123" y="450"/>
                    <a:pt x="140" y="452"/>
                  </a:cubicBezTo>
                  <a:lnTo>
                    <a:pt x="141" y="458"/>
                  </a:lnTo>
                  <a:cubicBezTo>
                    <a:pt x="141" y="460"/>
                    <a:pt x="141" y="460"/>
                    <a:pt x="150" y="461"/>
                  </a:cubicBezTo>
                  <a:cubicBezTo>
                    <a:pt x="157" y="462"/>
                    <a:pt x="150" y="465"/>
                    <a:pt x="142" y="469"/>
                  </a:cubicBezTo>
                  <a:cubicBezTo>
                    <a:pt x="135" y="472"/>
                    <a:pt x="127" y="475"/>
                    <a:pt x="131" y="475"/>
                  </a:cubicBezTo>
                  <a:cubicBezTo>
                    <a:pt x="132" y="475"/>
                    <a:pt x="133" y="474"/>
                    <a:pt x="134" y="474"/>
                  </a:cubicBezTo>
                  <a:cubicBezTo>
                    <a:pt x="143" y="474"/>
                    <a:pt x="152" y="475"/>
                    <a:pt x="160" y="478"/>
                  </a:cubicBezTo>
                  <a:cubicBezTo>
                    <a:pt x="167" y="480"/>
                    <a:pt x="163" y="482"/>
                    <a:pt x="155" y="482"/>
                  </a:cubicBezTo>
                  <a:cubicBezTo>
                    <a:pt x="154" y="482"/>
                    <a:pt x="153" y="482"/>
                    <a:pt x="152" y="482"/>
                  </a:cubicBezTo>
                  <a:cubicBezTo>
                    <a:pt x="145" y="482"/>
                    <a:pt x="140" y="484"/>
                    <a:pt x="135" y="489"/>
                  </a:cubicBezTo>
                  <a:cubicBezTo>
                    <a:pt x="135" y="491"/>
                    <a:pt x="136" y="495"/>
                    <a:pt x="142" y="495"/>
                  </a:cubicBezTo>
                  <a:cubicBezTo>
                    <a:pt x="142" y="495"/>
                    <a:pt x="143" y="495"/>
                    <a:pt x="144" y="495"/>
                  </a:cubicBezTo>
                  <a:cubicBezTo>
                    <a:pt x="144" y="494"/>
                    <a:pt x="145" y="494"/>
                    <a:pt x="145" y="494"/>
                  </a:cubicBezTo>
                  <a:cubicBezTo>
                    <a:pt x="153" y="494"/>
                    <a:pt x="154" y="508"/>
                    <a:pt x="146" y="511"/>
                  </a:cubicBezTo>
                  <a:lnTo>
                    <a:pt x="147" y="516"/>
                  </a:lnTo>
                  <a:cubicBezTo>
                    <a:pt x="147" y="518"/>
                    <a:pt x="156" y="519"/>
                    <a:pt x="156" y="521"/>
                  </a:cubicBezTo>
                  <a:cubicBezTo>
                    <a:pt x="156" y="521"/>
                    <a:pt x="156" y="524"/>
                    <a:pt x="165" y="525"/>
                  </a:cubicBezTo>
                  <a:cubicBezTo>
                    <a:pt x="165" y="528"/>
                    <a:pt x="165" y="530"/>
                    <a:pt x="157" y="532"/>
                  </a:cubicBezTo>
                  <a:cubicBezTo>
                    <a:pt x="174" y="532"/>
                    <a:pt x="174" y="532"/>
                    <a:pt x="157" y="536"/>
                  </a:cubicBezTo>
                  <a:cubicBezTo>
                    <a:pt x="141" y="538"/>
                    <a:pt x="141" y="538"/>
                    <a:pt x="157" y="538"/>
                  </a:cubicBezTo>
                  <a:cubicBezTo>
                    <a:pt x="166" y="539"/>
                    <a:pt x="166" y="539"/>
                    <a:pt x="159" y="543"/>
                  </a:cubicBezTo>
                  <a:cubicBezTo>
                    <a:pt x="151" y="544"/>
                    <a:pt x="151" y="545"/>
                    <a:pt x="155" y="545"/>
                  </a:cubicBezTo>
                  <a:cubicBezTo>
                    <a:pt x="156" y="545"/>
                    <a:pt x="157" y="545"/>
                    <a:pt x="159" y="545"/>
                  </a:cubicBezTo>
                  <a:cubicBezTo>
                    <a:pt x="175" y="545"/>
                    <a:pt x="186" y="551"/>
                    <a:pt x="169" y="554"/>
                  </a:cubicBezTo>
                  <a:cubicBezTo>
                    <a:pt x="169" y="554"/>
                    <a:pt x="169" y="556"/>
                    <a:pt x="178" y="557"/>
                  </a:cubicBezTo>
                  <a:cubicBezTo>
                    <a:pt x="194" y="557"/>
                    <a:pt x="194" y="557"/>
                    <a:pt x="178" y="560"/>
                  </a:cubicBezTo>
                  <a:cubicBezTo>
                    <a:pt x="161" y="564"/>
                    <a:pt x="161" y="566"/>
                    <a:pt x="179" y="566"/>
                  </a:cubicBezTo>
                  <a:cubicBezTo>
                    <a:pt x="179" y="566"/>
                    <a:pt x="187" y="567"/>
                    <a:pt x="179" y="571"/>
                  </a:cubicBezTo>
                  <a:cubicBezTo>
                    <a:pt x="172" y="577"/>
                    <a:pt x="166" y="588"/>
                    <a:pt x="176" y="588"/>
                  </a:cubicBezTo>
                  <a:cubicBezTo>
                    <a:pt x="177" y="588"/>
                    <a:pt x="179" y="588"/>
                    <a:pt x="181" y="588"/>
                  </a:cubicBezTo>
                  <a:lnTo>
                    <a:pt x="181" y="592"/>
                  </a:lnTo>
                  <a:cubicBezTo>
                    <a:pt x="173" y="598"/>
                    <a:pt x="174" y="600"/>
                    <a:pt x="182" y="602"/>
                  </a:cubicBezTo>
                  <a:lnTo>
                    <a:pt x="191" y="603"/>
                  </a:lnTo>
                  <a:cubicBezTo>
                    <a:pt x="183" y="604"/>
                    <a:pt x="174" y="608"/>
                    <a:pt x="174" y="610"/>
                  </a:cubicBezTo>
                  <a:cubicBezTo>
                    <a:pt x="175" y="611"/>
                    <a:pt x="175" y="612"/>
                    <a:pt x="177" y="612"/>
                  </a:cubicBezTo>
                  <a:cubicBezTo>
                    <a:pt x="178" y="612"/>
                    <a:pt x="180" y="612"/>
                    <a:pt x="183" y="611"/>
                  </a:cubicBezTo>
                  <a:cubicBezTo>
                    <a:pt x="187" y="610"/>
                    <a:pt x="189" y="609"/>
                    <a:pt x="190" y="609"/>
                  </a:cubicBezTo>
                  <a:cubicBezTo>
                    <a:pt x="192" y="609"/>
                    <a:pt x="192" y="611"/>
                    <a:pt x="192" y="612"/>
                  </a:cubicBezTo>
                  <a:cubicBezTo>
                    <a:pt x="192" y="615"/>
                    <a:pt x="184" y="618"/>
                    <a:pt x="175" y="619"/>
                  </a:cubicBezTo>
                  <a:lnTo>
                    <a:pt x="177" y="621"/>
                  </a:lnTo>
                  <a:cubicBezTo>
                    <a:pt x="182" y="621"/>
                    <a:pt x="185" y="620"/>
                    <a:pt x="188" y="620"/>
                  </a:cubicBezTo>
                  <a:cubicBezTo>
                    <a:pt x="193" y="620"/>
                    <a:pt x="191" y="622"/>
                    <a:pt x="184" y="622"/>
                  </a:cubicBezTo>
                  <a:cubicBezTo>
                    <a:pt x="177" y="627"/>
                    <a:pt x="177" y="629"/>
                    <a:pt x="178" y="631"/>
                  </a:cubicBezTo>
                  <a:cubicBezTo>
                    <a:pt x="179" y="631"/>
                    <a:pt x="180" y="631"/>
                    <a:pt x="180" y="631"/>
                  </a:cubicBezTo>
                  <a:cubicBezTo>
                    <a:pt x="182" y="631"/>
                    <a:pt x="180" y="632"/>
                    <a:pt x="179" y="632"/>
                  </a:cubicBezTo>
                  <a:cubicBezTo>
                    <a:pt x="178" y="632"/>
                    <a:pt x="178" y="632"/>
                    <a:pt x="178" y="631"/>
                  </a:cubicBezTo>
                  <a:lnTo>
                    <a:pt x="169" y="633"/>
                  </a:lnTo>
                  <a:cubicBezTo>
                    <a:pt x="165" y="634"/>
                    <a:pt x="165" y="635"/>
                    <a:pt x="167" y="635"/>
                  </a:cubicBezTo>
                  <a:cubicBezTo>
                    <a:pt x="169" y="635"/>
                    <a:pt x="173" y="634"/>
                    <a:pt x="178" y="634"/>
                  </a:cubicBezTo>
                  <a:lnTo>
                    <a:pt x="178" y="638"/>
                  </a:lnTo>
                  <a:cubicBezTo>
                    <a:pt x="178" y="640"/>
                    <a:pt x="179" y="641"/>
                    <a:pt x="181" y="641"/>
                  </a:cubicBezTo>
                  <a:cubicBezTo>
                    <a:pt x="182" y="641"/>
                    <a:pt x="184" y="640"/>
                    <a:pt x="187" y="639"/>
                  </a:cubicBezTo>
                  <a:cubicBezTo>
                    <a:pt x="192" y="639"/>
                    <a:pt x="197" y="638"/>
                    <a:pt x="200" y="638"/>
                  </a:cubicBezTo>
                  <a:cubicBezTo>
                    <a:pt x="202" y="638"/>
                    <a:pt x="204" y="638"/>
                    <a:pt x="205" y="639"/>
                  </a:cubicBezTo>
                  <a:cubicBezTo>
                    <a:pt x="206" y="639"/>
                    <a:pt x="207" y="639"/>
                    <a:pt x="207" y="639"/>
                  </a:cubicBezTo>
                  <a:cubicBezTo>
                    <a:pt x="209" y="639"/>
                    <a:pt x="207" y="640"/>
                    <a:pt x="206" y="640"/>
                  </a:cubicBezTo>
                  <a:cubicBezTo>
                    <a:pt x="205" y="640"/>
                    <a:pt x="205" y="640"/>
                    <a:pt x="205" y="639"/>
                  </a:cubicBezTo>
                  <a:cubicBezTo>
                    <a:pt x="196" y="640"/>
                    <a:pt x="188" y="641"/>
                    <a:pt x="188" y="644"/>
                  </a:cubicBezTo>
                  <a:cubicBezTo>
                    <a:pt x="188" y="646"/>
                    <a:pt x="179" y="647"/>
                    <a:pt x="179" y="647"/>
                  </a:cubicBezTo>
                  <a:cubicBezTo>
                    <a:pt x="162" y="647"/>
                    <a:pt x="172" y="656"/>
                    <a:pt x="180" y="657"/>
                  </a:cubicBezTo>
                  <a:cubicBezTo>
                    <a:pt x="198" y="659"/>
                    <a:pt x="198" y="662"/>
                    <a:pt x="181" y="664"/>
                  </a:cubicBezTo>
                  <a:cubicBezTo>
                    <a:pt x="167" y="666"/>
                    <a:pt x="177" y="668"/>
                    <a:pt x="195" y="668"/>
                  </a:cubicBezTo>
                  <a:cubicBezTo>
                    <a:pt x="199" y="668"/>
                    <a:pt x="203" y="667"/>
                    <a:pt x="208" y="667"/>
                  </a:cubicBezTo>
                  <a:lnTo>
                    <a:pt x="233" y="666"/>
                  </a:lnTo>
                  <a:lnTo>
                    <a:pt x="233" y="666"/>
                  </a:lnTo>
                  <a:lnTo>
                    <a:pt x="208" y="670"/>
                  </a:lnTo>
                  <a:cubicBezTo>
                    <a:pt x="174" y="677"/>
                    <a:pt x="174" y="677"/>
                    <a:pt x="192" y="682"/>
                  </a:cubicBezTo>
                  <a:cubicBezTo>
                    <a:pt x="201" y="685"/>
                    <a:pt x="201" y="685"/>
                    <a:pt x="192" y="686"/>
                  </a:cubicBezTo>
                  <a:cubicBezTo>
                    <a:pt x="184" y="687"/>
                    <a:pt x="184" y="690"/>
                    <a:pt x="186" y="696"/>
                  </a:cubicBezTo>
                  <a:cubicBezTo>
                    <a:pt x="186" y="703"/>
                    <a:pt x="187" y="706"/>
                    <a:pt x="191" y="706"/>
                  </a:cubicBezTo>
                  <a:cubicBezTo>
                    <a:pt x="192" y="706"/>
                    <a:pt x="193" y="706"/>
                    <a:pt x="194" y="705"/>
                  </a:cubicBezTo>
                  <a:lnTo>
                    <a:pt x="196" y="710"/>
                  </a:lnTo>
                  <a:cubicBezTo>
                    <a:pt x="184" y="713"/>
                    <a:pt x="185" y="715"/>
                    <a:pt x="191" y="715"/>
                  </a:cubicBezTo>
                  <a:cubicBezTo>
                    <a:pt x="194" y="715"/>
                    <a:pt x="199" y="715"/>
                    <a:pt x="205" y="713"/>
                  </a:cubicBezTo>
                  <a:lnTo>
                    <a:pt x="205" y="718"/>
                  </a:lnTo>
                  <a:lnTo>
                    <a:pt x="197" y="719"/>
                  </a:lnTo>
                  <a:cubicBezTo>
                    <a:pt x="188" y="720"/>
                    <a:pt x="189" y="725"/>
                    <a:pt x="191" y="744"/>
                  </a:cubicBezTo>
                  <a:cubicBezTo>
                    <a:pt x="193" y="761"/>
                    <a:pt x="194" y="766"/>
                    <a:pt x="203" y="766"/>
                  </a:cubicBezTo>
                  <a:cubicBezTo>
                    <a:pt x="205" y="766"/>
                    <a:pt x="208" y="765"/>
                    <a:pt x="211" y="765"/>
                  </a:cubicBezTo>
                  <a:cubicBezTo>
                    <a:pt x="228" y="765"/>
                    <a:pt x="228" y="767"/>
                    <a:pt x="211" y="769"/>
                  </a:cubicBezTo>
                  <a:cubicBezTo>
                    <a:pt x="205" y="770"/>
                    <a:pt x="198" y="773"/>
                    <a:pt x="200" y="773"/>
                  </a:cubicBezTo>
                  <a:cubicBezTo>
                    <a:pt x="201" y="773"/>
                    <a:pt x="202" y="773"/>
                    <a:pt x="203" y="773"/>
                  </a:cubicBezTo>
                  <a:lnTo>
                    <a:pt x="203" y="773"/>
                  </a:lnTo>
                  <a:cubicBezTo>
                    <a:pt x="203" y="773"/>
                    <a:pt x="203" y="778"/>
                    <a:pt x="196" y="782"/>
                  </a:cubicBezTo>
                  <a:cubicBezTo>
                    <a:pt x="183" y="789"/>
                    <a:pt x="186" y="791"/>
                    <a:pt x="192" y="791"/>
                  </a:cubicBezTo>
                  <a:cubicBezTo>
                    <a:pt x="194" y="791"/>
                    <a:pt x="195" y="791"/>
                    <a:pt x="197" y="791"/>
                  </a:cubicBezTo>
                  <a:cubicBezTo>
                    <a:pt x="203" y="789"/>
                    <a:pt x="205" y="789"/>
                    <a:pt x="206" y="789"/>
                  </a:cubicBezTo>
                  <a:cubicBezTo>
                    <a:pt x="208" y="789"/>
                    <a:pt x="203" y="791"/>
                    <a:pt x="198" y="793"/>
                  </a:cubicBezTo>
                  <a:cubicBezTo>
                    <a:pt x="190" y="796"/>
                    <a:pt x="183" y="800"/>
                    <a:pt x="188" y="800"/>
                  </a:cubicBezTo>
                  <a:cubicBezTo>
                    <a:pt x="188" y="800"/>
                    <a:pt x="189" y="800"/>
                    <a:pt x="190" y="800"/>
                  </a:cubicBezTo>
                  <a:cubicBezTo>
                    <a:pt x="198" y="801"/>
                    <a:pt x="208" y="813"/>
                    <a:pt x="191" y="815"/>
                  </a:cubicBezTo>
                  <a:lnTo>
                    <a:pt x="192" y="820"/>
                  </a:lnTo>
                  <a:cubicBezTo>
                    <a:pt x="193" y="820"/>
                    <a:pt x="194" y="820"/>
                    <a:pt x="194" y="820"/>
                  </a:cubicBezTo>
                  <a:cubicBezTo>
                    <a:pt x="200" y="820"/>
                    <a:pt x="201" y="824"/>
                    <a:pt x="202" y="829"/>
                  </a:cubicBezTo>
                  <a:cubicBezTo>
                    <a:pt x="202" y="833"/>
                    <a:pt x="202" y="836"/>
                    <a:pt x="194" y="837"/>
                  </a:cubicBezTo>
                  <a:cubicBezTo>
                    <a:pt x="193" y="836"/>
                    <a:pt x="192" y="836"/>
                    <a:pt x="191" y="836"/>
                  </a:cubicBezTo>
                  <a:cubicBezTo>
                    <a:pt x="186" y="836"/>
                    <a:pt x="187" y="838"/>
                    <a:pt x="194" y="841"/>
                  </a:cubicBezTo>
                  <a:cubicBezTo>
                    <a:pt x="196" y="843"/>
                    <a:pt x="212" y="843"/>
                    <a:pt x="212" y="846"/>
                  </a:cubicBezTo>
                  <a:cubicBezTo>
                    <a:pt x="215" y="845"/>
                    <a:pt x="217" y="845"/>
                    <a:pt x="219" y="845"/>
                  </a:cubicBezTo>
                  <a:cubicBezTo>
                    <a:pt x="225" y="845"/>
                    <a:pt x="230" y="846"/>
                    <a:pt x="230" y="848"/>
                  </a:cubicBezTo>
                  <a:lnTo>
                    <a:pt x="221" y="849"/>
                  </a:lnTo>
                  <a:lnTo>
                    <a:pt x="205" y="852"/>
                  </a:lnTo>
                  <a:cubicBezTo>
                    <a:pt x="205" y="854"/>
                    <a:pt x="205" y="856"/>
                    <a:pt x="210" y="856"/>
                  </a:cubicBezTo>
                  <a:cubicBezTo>
                    <a:pt x="211" y="856"/>
                    <a:pt x="212" y="856"/>
                    <a:pt x="214" y="856"/>
                  </a:cubicBezTo>
                  <a:lnTo>
                    <a:pt x="214" y="856"/>
                  </a:lnTo>
                  <a:cubicBezTo>
                    <a:pt x="206" y="859"/>
                    <a:pt x="206" y="861"/>
                    <a:pt x="207" y="866"/>
                  </a:cubicBezTo>
                  <a:cubicBezTo>
                    <a:pt x="207" y="870"/>
                    <a:pt x="208" y="876"/>
                    <a:pt x="217" y="876"/>
                  </a:cubicBezTo>
                  <a:cubicBezTo>
                    <a:pt x="200" y="882"/>
                    <a:pt x="202" y="895"/>
                    <a:pt x="219" y="895"/>
                  </a:cubicBezTo>
                  <a:cubicBezTo>
                    <a:pt x="221" y="895"/>
                    <a:pt x="222" y="895"/>
                    <a:pt x="223" y="895"/>
                  </a:cubicBezTo>
                  <a:cubicBezTo>
                    <a:pt x="227" y="895"/>
                    <a:pt x="227" y="897"/>
                    <a:pt x="219" y="900"/>
                  </a:cubicBezTo>
                  <a:cubicBezTo>
                    <a:pt x="211" y="904"/>
                    <a:pt x="211" y="904"/>
                    <a:pt x="220" y="905"/>
                  </a:cubicBezTo>
                  <a:cubicBezTo>
                    <a:pt x="229" y="906"/>
                    <a:pt x="221" y="910"/>
                    <a:pt x="212" y="913"/>
                  </a:cubicBezTo>
                  <a:cubicBezTo>
                    <a:pt x="197" y="919"/>
                    <a:pt x="197" y="921"/>
                    <a:pt x="206" y="922"/>
                  </a:cubicBezTo>
                  <a:cubicBezTo>
                    <a:pt x="215" y="925"/>
                    <a:pt x="215" y="930"/>
                    <a:pt x="216" y="932"/>
                  </a:cubicBezTo>
                  <a:cubicBezTo>
                    <a:pt x="222" y="934"/>
                    <a:pt x="224" y="936"/>
                    <a:pt x="227" y="936"/>
                  </a:cubicBezTo>
                  <a:cubicBezTo>
                    <a:pt x="228" y="936"/>
                    <a:pt x="230" y="935"/>
                    <a:pt x="233" y="934"/>
                  </a:cubicBezTo>
                  <a:cubicBezTo>
                    <a:pt x="238" y="933"/>
                    <a:pt x="244" y="933"/>
                    <a:pt x="249" y="933"/>
                  </a:cubicBezTo>
                  <a:cubicBezTo>
                    <a:pt x="255" y="935"/>
                    <a:pt x="254" y="937"/>
                    <a:pt x="252" y="937"/>
                  </a:cubicBezTo>
                  <a:cubicBezTo>
                    <a:pt x="252" y="937"/>
                    <a:pt x="251" y="937"/>
                    <a:pt x="251" y="935"/>
                  </a:cubicBezTo>
                  <a:cubicBezTo>
                    <a:pt x="248" y="934"/>
                    <a:pt x="246" y="934"/>
                    <a:pt x="245" y="934"/>
                  </a:cubicBezTo>
                  <a:cubicBezTo>
                    <a:pt x="241" y="934"/>
                    <a:pt x="239" y="936"/>
                    <a:pt x="234" y="939"/>
                  </a:cubicBezTo>
                  <a:cubicBezTo>
                    <a:pt x="225" y="942"/>
                    <a:pt x="226" y="947"/>
                    <a:pt x="226" y="949"/>
                  </a:cubicBezTo>
                  <a:cubicBezTo>
                    <a:pt x="227" y="951"/>
                    <a:pt x="227" y="957"/>
                    <a:pt x="227" y="959"/>
                  </a:cubicBezTo>
                  <a:cubicBezTo>
                    <a:pt x="221" y="966"/>
                    <a:pt x="220" y="968"/>
                    <a:pt x="226" y="968"/>
                  </a:cubicBezTo>
                  <a:cubicBezTo>
                    <a:pt x="227" y="968"/>
                    <a:pt x="228" y="968"/>
                    <a:pt x="229" y="968"/>
                  </a:cubicBezTo>
                  <a:lnTo>
                    <a:pt x="237" y="967"/>
                  </a:lnTo>
                  <a:lnTo>
                    <a:pt x="237" y="967"/>
                  </a:lnTo>
                  <a:cubicBezTo>
                    <a:pt x="220" y="972"/>
                    <a:pt x="224" y="996"/>
                    <a:pt x="242" y="997"/>
                  </a:cubicBezTo>
                  <a:lnTo>
                    <a:pt x="233" y="998"/>
                  </a:lnTo>
                  <a:cubicBezTo>
                    <a:pt x="225" y="1000"/>
                    <a:pt x="225" y="1003"/>
                    <a:pt x="226" y="1007"/>
                  </a:cubicBezTo>
                  <a:cubicBezTo>
                    <a:pt x="226" y="1009"/>
                    <a:pt x="236" y="1017"/>
                    <a:pt x="236" y="1024"/>
                  </a:cubicBezTo>
                  <a:cubicBezTo>
                    <a:pt x="238" y="1033"/>
                    <a:pt x="239" y="1040"/>
                    <a:pt x="246" y="1040"/>
                  </a:cubicBezTo>
                  <a:cubicBezTo>
                    <a:pt x="246" y="1040"/>
                    <a:pt x="247" y="1040"/>
                    <a:pt x="247" y="1040"/>
                  </a:cubicBezTo>
                  <a:lnTo>
                    <a:pt x="247" y="1040"/>
                  </a:lnTo>
                  <a:cubicBezTo>
                    <a:pt x="247" y="1042"/>
                    <a:pt x="247" y="1042"/>
                    <a:pt x="239" y="1043"/>
                  </a:cubicBezTo>
                  <a:cubicBezTo>
                    <a:pt x="238" y="1043"/>
                    <a:pt x="236" y="1043"/>
                    <a:pt x="235" y="1043"/>
                  </a:cubicBezTo>
                  <a:cubicBezTo>
                    <a:pt x="230" y="1043"/>
                    <a:pt x="231" y="1045"/>
                    <a:pt x="232" y="1046"/>
                  </a:cubicBezTo>
                  <a:cubicBezTo>
                    <a:pt x="232" y="1047"/>
                    <a:pt x="233" y="1048"/>
                    <a:pt x="235" y="1048"/>
                  </a:cubicBezTo>
                  <a:cubicBezTo>
                    <a:pt x="238" y="1048"/>
                    <a:pt x="243" y="1047"/>
                    <a:pt x="248" y="1046"/>
                  </a:cubicBezTo>
                  <a:cubicBezTo>
                    <a:pt x="250" y="1046"/>
                    <a:pt x="251" y="1046"/>
                    <a:pt x="252" y="1046"/>
                  </a:cubicBezTo>
                  <a:cubicBezTo>
                    <a:pt x="256" y="1046"/>
                    <a:pt x="256" y="1049"/>
                    <a:pt x="249" y="1053"/>
                  </a:cubicBezTo>
                  <a:cubicBezTo>
                    <a:pt x="242" y="1058"/>
                    <a:pt x="243" y="1070"/>
                    <a:pt x="252" y="1072"/>
                  </a:cubicBezTo>
                  <a:cubicBezTo>
                    <a:pt x="252" y="1074"/>
                    <a:pt x="253" y="1077"/>
                    <a:pt x="244" y="1078"/>
                  </a:cubicBezTo>
                  <a:cubicBezTo>
                    <a:pt x="236" y="1082"/>
                    <a:pt x="228" y="1088"/>
                    <a:pt x="246" y="1090"/>
                  </a:cubicBezTo>
                  <a:cubicBezTo>
                    <a:pt x="246" y="1092"/>
                    <a:pt x="246" y="1092"/>
                    <a:pt x="237" y="1094"/>
                  </a:cubicBezTo>
                  <a:cubicBezTo>
                    <a:pt x="231" y="1097"/>
                    <a:pt x="225" y="1098"/>
                    <a:pt x="230" y="1098"/>
                  </a:cubicBezTo>
                  <a:cubicBezTo>
                    <a:pt x="232" y="1098"/>
                    <a:pt x="234" y="1098"/>
                    <a:pt x="238" y="1098"/>
                  </a:cubicBezTo>
                  <a:cubicBezTo>
                    <a:pt x="247" y="1101"/>
                    <a:pt x="248" y="1109"/>
                    <a:pt x="240" y="1115"/>
                  </a:cubicBezTo>
                  <a:cubicBezTo>
                    <a:pt x="240" y="1117"/>
                    <a:pt x="241" y="1119"/>
                    <a:pt x="246" y="1119"/>
                  </a:cubicBezTo>
                  <a:cubicBezTo>
                    <a:pt x="247" y="1119"/>
                    <a:pt x="248" y="1118"/>
                    <a:pt x="249" y="1118"/>
                  </a:cubicBezTo>
                  <a:lnTo>
                    <a:pt x="258" y="1117"/>
                  </a:lnTo>
                  <a:lnTo>
                    <a:pt x="258" y="1117"/>
                  </a:lnTo>
                  <a:cubicBezTo>
                    <a:pt x="242" y="1122"/>
                    <a:pt x="242" y="1122"/>
                    <a:pt x="258" y="1122"/>
                  </a:cubicBezTo>
                  <a:cubicBezTo>
                    <a:pt x="260" y="1121"/>
                    <a:pt x="262" y="1121"/>
                    <a:pt x="263" y="1121"/>
                  </a:cubicBezTo>
                  <a:cubicBezTo>
                    <a:pt x="267" y="1121"/>
                    <a:pt x="266" y="1123"/>
                    <a:pt x="260" y="1124"/>
                  </a:cubicBezTo>
                  <a:cubicBezTo>
                    <a:pt x="251" y="1127"/>
                    <a:pt x="252" y="1129"/>
                    <a:pt x="252" y="1129"/>
                  </a:cubicBezTo>
                  <a:cubicBezTo>
                    <a:pt x="257" y="1137"/>
                    <a:pt x="261" y="1145"/>
                    <a:pt x="264" y="1154"/>
                  </a:cubicBezTo>
                  <a:cubicBezTo>
                    <a:pt x="266" y="1172"/>
                    <a:pt x="267" y="1179"/>
                    <a:pt x="274" y="1179"/>
                  </a:cubicBezTo>
                  <a:cubicBezTo>
                    <a:pt x="274" y="1179"/>
                    <a:pt x="275" y="1179"/>
                    <a:pt x="275" y="1179"/>
                  </a:cubicBezTo>
                  <a:cubicBezTo>
                    <a:pt x="284" y="1180"/>
                    <a:pt x="284" y="1180"/>
                    <a:pt x="276" y="1183"/>
                  </a:cubicBezTo>
                  <a:cubicBezTo>
                    <a:pt x="269" y="1187"/>
                    <a:pt x="269" y="1189"/>
                    <a:pt x="269" y="1192"/>
                  </a:cubicBezTo>
                  <a:cubicBezTo>
                    <a:pt x="270" y="1195"/>
                    <a:pt x="270" y="1197"/>
                    <a:pt x="262" y="1198"/>
                  </a:cubicBezTo>
                  <a:cubicBezTo>
                    <a:pt x="270" y="1199"/>
                    <a:pt x="270" y="1199"/>
                    <a:pt x="271" y="1201"/>
                  </a:cubicBezTo>
                  <a:cubicBezTo>
                    <a:pt x="262" y="1202"/>
                    <a:pt x="262" y="1205"/>
                    <a:pt x="271" y="1206"/>
                  </a:cubicBezTo>
                  <a:cubicBezTo>
                    <a:pt x="289" y="1206"/>
                    <a:pt x="289" y="1206"/>
                    <a:pt x="272" y="1208"/>
                  </a:cubicBezTo>
                  <a:cubicBezTo>
                    <a:pt x="264" y="1209"/>
                    <a:pt x="258" y="1215"/>
                    <a:pt x="261" y="1215"/>
                  </a:cubicBezTo>
                  <a:cubicBezTo>
                    <a:pt x="262" y="1215"/>
                    <a:pt x="263" y="1215"/>
                    <a:pt x="264" y="1215"/>
                  </a:cubicBezTo>
                  <a:cubicBezTo>
                    <a:pt x="266" y="1214"/>
                    <a:pt x="267" y="1214"/>
                    <a:pt x="268" y="1214"/>
                  </a:cubicBezTo>
                  <a:cubicBezTo>
                    <a:pt x="273" y="1214"/>
                    <a:pt x="275" y="1217"/>
                    <a:pt x="282" y="1218"/>
                  </a:cubicBezTo>
                  <a:cubicBezTo>
                    <a:pt x="282" y="1220"/>
                    <a:pt x="282" y="1223"/>
                    <a:pt x="274" y="1225"/>
                  </a:cubicBezTo>
                  <a:cubicBezTo>
                    <a:pt x="266" y="1228"/>
                    <a:pt x="276" y="1238"/>
                    <a:pt x="284" y="1239"/>
                  </a:cubicBezTo>
                  <a:cubicBezTo>
                    <a:pt x="286" y="1239"/>
                    <a:pt x="287" y="1239"/>
                    <a:pt x="288" y="1239"/>
                  </a:cubicBezTo>
                  <a:cubicBezTo>
                    <a:pt x="293" y="1239"/>
                    <a:pt x="292" y="1241"/>
                    <a:pt x="285" y="1242"/>
                  </a:cubicBezTo>
                  <a:cubicBezTo>
                    <a:pt x="276" y="1243"/>
                    <a:pt x="276" y="1246"/>
                    <a:pt x="278" y="1248"/>
                  </a:cubicBezTo>
                  <a:cubicBezTo>
                    <a:pt x="286" y="1248"/>
                    <a:pt x="278" y="1251"/>
                    <a:pt x="270" y="1252"/>
                  </a:cubicBezTo>
                  <a:cubicBezTo>
                    <a:pt x="268" y="1252"/>
                    <a:pt x="267" y="1251"/>
                    <a:pt x="266" y="1251"/>
                  </a:cubicBezTo>
                  <a:cubicBezTo>
                    <a:pt x="261" y="1251"/>
                    <a:pt x="261" y="1254"/>
                    <a:pt x="262" y="1258"/>
                  </a:cubicBezTo>
                  <a:cubicBezTo>
                    <a:pt x="271" y="1258"/>
                    <a:pt x="272" y="1269"/>
                    <a:pt x="273" y="1275"/>
                  </a:cubicBezTo>
                  <a:cubicBezTo>
                    <a:pt x="274" y="1287"/>
                    <a:pt x="283" y="1288"/>
                    <a:pt x="301" y="1290"/>
                  </a:cubicBezTo>
                  <a:lnTo>
                    <a:pt x="318" y="1289"/>
                  </a:lnTo>
                  <a:lnTo>
                    <a:pt x="301" y="1292"/>
                  </a:lnTo>
                  <a:cubicBezTo>
                    <a:pt x="293" y="1293"/>
                    <a:pt x="276" y="1299"/>
                    <a:pt x="276" y="1299"/>
                  </a:cubicBezTo>
                  <a:cubicBezTo>
                    <a:pt x="276" y="1300"/>
                    <a:pt x="278" y="1300"/>
                    <a:pt x="280" y="1300"/>
                  </a:cubicBezTo>
                  <a:cubicBezTo>
                    <a:pt x="283" y="1300"/>
                    <a:pt x="288" y="1299"/>
                    <a:pt x="293" y="1298"/>
                  </a:cubicBezTo>
                  <a:cubicBezTo>
                    <a:pt x="295" y="1298"/>
                    <a:pt x="296" y="1297"/>
                    <a:pt x="297" y="1297"/>
                  </a:cubicBezTo>
                  <a:cubicBezTo>
                    <a:pt x="302" y="1297"/>
                    <a:pt x="301" y="1300"/>
                    <a:pt x="294" y="1304"/>
                  </a:cubicBezTo>
                  <a:cubicBezTo>
                    <a:pt x="286" y="1311"/>
                    <a:pt x="288" y="1313"/>
                    <a:pt x="295" y="1315"/>
                  </a:cubicBezTo>
                  <a:cubicBezTo>
                    <a:pt x="297" y="1317"/>
                    <a:pt x="297" y="1319"/>
                    <a:pt x="289" y="1322"/>
                  </a:cubicBezTo>
                  <a:cubicBezTo>
                    <a:pt x="289" y="1324"/>
                    <a:pt x="289" y="1324"/>
                    <a:pt x="291" y="1324"/>
                  </a:cubicBezTo>
                  <a:cubicBezTo>
                    <a:pt x="292" y="1324"/>
                    <a:pt x="294" y="1324"/>
                    <a:pt x="298" y="1324"/>
                  </a:cubicBezTo>
                  <a:cubicBezTo>
                    <a:pt x="299" y="1323"/>
                    <a:pt x="300" y="1323"/>
                    <a:pt x="301" y="1323"/>
                  </a:cubicBezTo>
                  <a:cubicBezTo>
                    <a:pt x="306" y="1323"/>
                    <a:pt x="305" y="1325"/>
                    <a:pt x="298" y="1328"/>
                  </a:cubicBezTo>
                  <a:cubicBezTo>
                    <a:pt x="283" y="1333"/>
                    <a:pt x="283" y="1339"/>
                    <a:pt x="289" y="1339"/>
                  </a:cubicBezTo>
                  <a:cubicBezTo>
                    <a:pt x="290" y="1339"/>
                    <a:pt x="290" y="1339"/>
                    <a:pt x="291" y="1339"/>
                  </a:cubicBezTo>
                  <a:cubicBezTo>
                    <a:pt x="293" y="1339"/>
                    <a:pt x="294" y="1339"/>
                    <a:pt x="295" y="1339"/>
                  </a:cubicBezTo>
                  <a:cubicBezTo>
                    <a:pt x="300" y="1339"/>
                    <a:pt x="300" y="1341"/>
                    <a:pt x="300" y="1343"/>
                  </a:cubicBezTo>
                  <a:cubicBezTo>
                    <a:pt x="301" y="1345"/>
                    <a:pt x="301" y="1347"/>
                    <a:pt x="310" y="1348"/>
                  </a:cubicBezTo>
                  <a:cubicBezTo>
                    <a:pt x="310" y="1350"/>
                    <a:pt x="310" y="1353"/>
                    <a:pt x="310" y="1353"/>
                  </a:cubicBezTo>
                  <a:cubicBezTo>
                    <a:pt x="310" y="1354"/>
                    <a:pt x="309" y="1354"/>
                    <a:pt x="308" y="1354"/>
                  </a:cubicBezTo>
                  <a:cubicBezTo>
                    <a:pt x="305" y="1354"/>
                    <a:pt x="302" y="1353"/>
                    <a:pt x="301" y="1352"/>
                  </a:cubicBezTo>
                  <a:lnTo>
                    <a:pt x="293" y="1356"/>
                  </a:lnTo>
                  <a:cubicBezTo>
                    <a:pt x="294" y="1361"/>
                    <a:pt x="294" y="1363"/>
                    <a:pt x="303" y="1364"/>
                  </a:cubicBezTo>
                  <a:cubicBezTo>
                    <a:pt x="309" y="1364"/>
                    <a:pt x="313" y="1363"/>
                    <a:pt x="315" y="1363"/>
                  </a:cubicBezTo>
                  <a:cubicBezTo>
                    <a:pt x="318" y="1363"/>
                    <a:pt x="314" y="1364"/>
                    <a:pt x="303" y="1366"/>
                  </a:cubicBezTo>
                  <a:cubicBezTo>
                    <a:pt x="295" y="1367"/>
                    <a:pt x="288" y="1372"/>
                    <a:pt x="297" y="1372"/>
                  </a:cubicBezTo>
                  <a:cubicBezTo>
                    <a:pt x="313" y="1372"/>
                    <a:pt x="306" y="1375"/>
                    <a:pt x="297" y="1376"/>
                  </a:cubicBezTo>
                  <a:cubicBezTo>
                    <a:pt x="280" y="1377"/>
                    <a:pt x="280" y="1377"/>
                    <a:pt x="298" y="1384"/>
                  </a:cubicBezTo>
                  <a:cubicBezTo>
                    <a:pt x="299" y="1389"/>
                    <a:pt x="309" y="1396"/>
                    <a:pt x="310" y="1403"/>
                  </a:cubicBezTo>
                  <a:cubicBezTo>
                    <a:pt x="311" y="1412"/>
                    <a:pt x="312" y="1418"/>
                    <a:pt x="304" y="1421"/>
                  </a:cubicBezTo>
                  <a:cubicBezTo>
                    <a:pt x="304" y="1421"/>
                    <a:pt x="303" y="1421"/>
                    <a:pt x="303" y="1421"/>
                  </a:cubicBezTo>
                  <a:lnTo>
                    <a:pt x="303" y="1421"/>
                  </a:lnTo>
                  <a:cubicBezTo>
                    <a:pt x="304" y="1421"/>
                    <a:pt x="304" y="1421"/>
                    <a:pt x="305" y="1421"/>
                  </a:cubicBezTo>
                  <a:cubicBezTo>
                    <a:pt x="312" y="1421"/>
                    <a:pt x="313" y="1424"/>
                    <a:pt x="313" y="1429"/>
                  </a:cubicBezTo>
                  <a:cubicBezTo>
                    <a:pt x="307" y="1438"/>
                    <a:pt x="316" y="1440"/>
                    <a:pt x="325" y="1441"/>
                  </a:cubicBezTo>
                  <a:lnTo>
                    <a:pt x="323" y="1437"/>
                  </a:lnTo>
                  <a:cubicBezTo>
                    <a:pt x="329" y="1436"/>
                    <a:pt x="332" y="1435"/>
                    <a:pt x="335" y="1435"/>
                  </a:cubicBezTo>
                  <a:cubicBezTo>
                    <a:pt x="340" y="1435"/>
                    <a:pt x="338" y="1438"/>
                    <a:pt x="334" y="1442"/>
                  </a:cubicBezTo>
                  <a:cubicBezTo>
                    <a:pt x="334" y="1445"/>
                    <a:pt x="325" y="1446"/>
                    <a:pt x="317" y="1448"/>
                  </a:cubicBezTo>
                  <a:cubicBezTo>
                    <a:pt x="308" y="1449"/>
                    <a:pt x="300" y="1454"/>
                    <a:pt x="301" y="1456"/>
                  </a:cubicBezTo>
                  <a:cubicBezTo>
                    <a:pt x="301" y="1457"/>
                    <a:pt x="301" y="1458"/>
                    <a:pt x="303" y="1458"/>
                  </a:cubicBezTo>
                  <a:cubicBezTo>
                    <a:pt x="304" y="1458"/>
                    <a:pt x="306" y="1458"/>
                    <a:pt x="309" y="1456"/>
                  </a:cubicBezTo>
                  <a:cubicBezTo>
                    <a:pt x="313" y="1455"/>
                    <a:pt x="315" y="1455"/>
                    <a:pt x="316" y="1455"/>
                  </a:cubicBezTo>
                  <a:cubicBezTo>
                    <a:pt x="318" y="1455"/>
                    <a:pt x="318" y="1456"/>
                    <a:pt x="318" y="1457"/>
                  </a:cubicBezTo>
                  <a:cubicBezTo>
                    <a:pt x="319" y="1459"/>
                    <a:pt x="319" y="1462"/>
                    <a:pt x="328" y="1463"/>
                  </a:cubicBezTo>
                  <a:cubicBezTo>
                    <a:pt x="330" y="1462"/>
                    <a:pt x="331" y="1462"/>
                    <a:pt x="332" y="1462"/>
                  </a:cubicBezTo>
                  <a:cubicBezTo>
                    <a:pt x="336" y="1462"/>
                    <a:pt x="337" y="1464"/>
                    <a:pt x="337" y="1466"/>
                  </a:cubicBezTo>
                  <a:cubicBezTo>
                    <a:pt x="329" y="1469"/>
                    <a:pt x="329" y="1474"/>
                    <a:pt x="329" y="1474"/>
                  </a:cubicBezTo>
                  <a:lnTo>
                    <a:pt x="321" y="1476"/>
                  </a:lnTo>
                  <a:cubicBezTo>
                    <a:pt x="316" y="1477"/>
                    <a:pt x="310" y="1478"/>
                    <a:pt x="304" y="1482"/>
                  </a:cubicBezTo>
                  <a:cubicBezTo>
                    <a:pt x="305" y="1482"/>
                    <a:pt x="306" y="1483"/>
                    <a:pt x="307" y="1483"/>
                  </a:cubicBezTo>
                  <a:cubicBezTo>
                    <a:pt x="310" y="1483"/>
                    <a:pt x="313" y="1482"/>
                    <a:pt x="313" y="1482"/>
                  </a:cubicBezTo>
                  <a:cubicBezTo>
                    <a:pt x="313" y="1482"/>
                    <a:pt x="314" y="1482"/>
                    <a:pt x="314" y="1482"/>
                  </a:cubicBezTo>
                  <a:cubicBezTo>
                    <a:pt x="321" y="1482"/>
                    <a:pt x="331" y="1537"/>
                    <a:pt x="332" y="1543"/>
                  </a:cubicBezTo>
                  <a:cubicBezTo>
                    <a:pt x="326" y="1549"/>
                    <a:pt x="326" y="1554"/>
                    <a:pt x="329" y="1554"/>
                  </a:cubicBezTo>
                  <a:cubicBezTo>
                    <a:pt x="330" y="1554"/>
                    <a:pt x="332" y="1553"/>
                    <a:pt x="334" y="1552"/>
                  </a:cubicBezTo>
                  <a:cubicBezTo>
                    <a:pt x="334" y="1552"/>
                    <a:pt x="334" y="1552"/>
                    <a:pt x="335" y="1552"/>
                  </a:cubicBezTo>
                  <a:cubicBezTo>
                    <a:pt x="343" y="1552"/>
                    <a:pt x="344" y="1563"/>
                    <a:pt x="346" y="1577"/>
                  </a:cubicBezTo>
                  <a:cubicBezTo>
                    <a:pt x="349" y="1592"/>
                    <a:pt x="351" y="1603"/>
                    <a:pt x="358" y="1603"/>
                  </a:cubicBezTo>
                  <a:cubicBezTo>
                    <a:pt x="358" y="1603"/>
                    <a:pt x="359" y="1603"/>
                    <a:pt x="359" y="1603"/>
                  </a:cubicBezTo>
                  <a:cubicBezTo>
                    <a:pt x="359" y="1603"/>
                    <a:pt x="359" y="1605"/>
                    <a:pt x="361" y="1611"/>
                  </a:cubicBezTo>
                  <a:cubicBezTo>
                    <a:pt x="362" y="1615"/>
                    <a:pt x="371" y="1619"/>
                    <a:pt x="371" y="1621"/>
                  </a:cubicBezTo>
                  <a:cubicBezTo>
                    <a:pt x="380" y="1621"/>
                    <a:pt x="380" y="1623"/>
                    <a:pt x="372" y="1623"/>
                  </a:cubicBezTo>
                  <a:cubicBezTo>
                    <a:pt x="363" y="1624"/>
                    <a:pt x="355" y="1626"/>
                    <a:pt x="355" y="1629"/>
                  </a:cubicBezTo>
                  <a:cubicBezTo>
                    <a:pt x="355" y="1631"/>
                    <a:pt x="357" y="1631"/>
                    <a:pt x="360" y="1631"/>
                  </a:cubicBezTo>
                  <a:cubicBezTo>
                    <a:pt x="363" y="1631"/>
                    <a:pt x="368" y="1630"/>
                    <a:pt x="373" y="1630"/>
                  </a:cubicBezTo>
                  <a:cubicBezTo>
                    <a:pt x="375" y="1629"/>
                    <a:pt x="376" y="1629"/>
                    <a:pt x="378" y="1629"/>
                  </a:cubicBezTo>
                  <a:cubicBezTo>
                    <a:pt x="381" y="1629"/>
                    <a:pt x="382" y="1631"/>
                    <a:pt x="382" y="1631"/>
                  </a:cubicBezTo>
                  <a:cubicBezTo>
                    <a:pt x="382" y="1633"/>
                    <a:pt x="382" y="1633"/>
                    <a:pt x="373" y="1634"/>
                  </a:cubicBezTo>
                  <a:lnTo>
                    <a:pt x="357" y="1638"/>
                  </a:lnTo>
                  <a:lnTo>
                    <a:pt x="357" y="1640"/>
                  </a:lnTo>
                  <a:cubicBezTo>
                    <a:pt x="359" y="1640"/>
                    <a:pt x="360" y="1640"/>
                    <a:pt x="361" y="1640"/>
                  </a:cubicBezTo>
                  <a:cubicBezTo>
                    <a:pt x="365" y="1640"/>
                    <a:pt x="366" y="1641"/>
                    <a:pt x="366" y="1641"/>
                  </a:cubicBezTo>
                  <a:cubicBezTo>
                    <a:pt x="366" y="1643"/>
                    <a:pt x="366" y="1643"/>
                    <a:pt x="349" y="1647"/>
                  </a:cubicBezTo>
                  <a:cubicBezTo>
                    <a:pt x="335" y="1649"/>
                    <a:pt x="334" y="1651"/>
                    <a:pt x="343" y="1651"/>
                  </a:cubicBezTo>
                  <a:cubicBezTo>
                    <a:pt x="345" y="1651"/>
                    <a:pt x="347" y="1651"/>
                    <a:pt x="350" y="1651"/>
                  </a:cubicBezTo>
                  <a:lnTo>
                    <a:pt x="359" y="1654"/>
                  </a:lnTo>
                  <a:cubicBezTo>
                    <a:pt x="343" y="1660"/>
                    <a:pt x="361" y="1661"/>
                    <a:pt x="369" y="1661"/>
                  </a:cubicBezTo>
                  <a:cubicBezTo>
                    <a:pt x="355" y="1666"/>
                    <a:pt x="354" y="1669"/>
                    <a:pt x="365" y="1669"/>
                  </a:cubicBezTo>
                  <a:cubicBezTo>
                    <a:pt x="367" y="1669"/>
                    <a:pt x="368" y="1669"/>
                    <a:pt x="371" y="1669"/>
                  </a:cubicBezTo>
                  <a:cubicBezTo>
                    <a:pt x="373" y="1668"/>
                    <a:pt x="374" y="1668"/>
                    <a:pt x="375" y="1668"/>
                  </a:cubicBezTo>
                  <a:cubicBezTo>
                    <a:pt x="378" y="1668"/>
                    <a:pt x="377" y="1670"/>
                    <a:pt x="372" y="1674"/>
                  </a:cubicBezTo>
                  <a:cubicBezTo>
                    <a:pt x="364" y="1677"/>
                    <a:pt x="364" y="1679"/>
                    <a:pt x="365" y="1685"/>
                  </a:cubicBezTo>
                  <a:cubicBezTo>
                    <a:pt x="373" y="1685"/>
                    <a:pt x="376" y="1702"/>
                    <a:pt x="380" y="1720"/>
                  </a:cubicBezTo>
                  <a:cubicBezTo>
                    <a:pt x="383" y="1739"/>
                    <a:pt x="385" y="1753"/>
                    <a:pt x="392" y="1753"/>
                  </a:cubicBezTo>
                  <a:cubicBezTo>
                    <a:pt x="393" y="1753"/>
                    <a:pt x="394" y="1753"/>
                    <a:pt x="394" y="1753"/>
                  </a:cubicBezTo>
                  <a:lnTo>
                    <a:pt x="394" y="1753"/>
                  </a:lnTo>
                  <a:cubicBezTo>
                    <a:pt x="394" y="1755"/>
                    <a:pt x="394" y="1755"/>
                    <a:pt x="386" y="1760"/>
                  </a:cubicBezTo>
                  <a:cubicBezTo>
                    <a:pt x="380" y="1761"/>
                    <a:pt x="379" y="1762"/>
                    <a:pt x="387" y="1762"/>
                  </a:cubicBezTo>
                  <a:cubicBezTo>
                    <a:pt x="389" y="1762"/>
                    <a:pt x="392" y="1762"/>
                    <a:pt x="395" y="1762"/>
                  </a:cubicBezTo>
                  <a:cubicBezTo>
                    <a:pt x="398" y="1762"/>
                    <a:pt x="400" y="1763"/>
                    <a:pt x="401" y="1763"/>
                  </a:cubicBezTo>
                  <a:cubicBezTo>
                    <a:pt x="403" y="1763"/>
                    <a:pt x="405" y="1762"/>
                    <a:pt x="405" y="1762"/>
                  </a:cubicBezTo>
                  <a:cubicBezTo>
                    <a:pt x="406" y="1762"/>
                    <a:pt x="404" y="1763"/>
                    <a:pt x="396" y="1764"/>
                  </a:cubicBezTo>
                  <a:cubicBezTo>
                    <a:pt x="387" y="1767"/>
                    <a:pt x="389" y="1771"/>
                    <a:pt x="390" y="1780"/>
                  </a:cubicBezTo>
                  <a:cubicBezTo>
                    <a:pt x="391" y="1787"/>
                    <a:pt x="393" y="1795"/>
                    <a:pt x="399" y="1795"/>
                  </a:cubicBezTo>
                  <a:cubicBezTo>
                    <a:pt x="399" y="1795"/>
                    <a:pt x="400" y="1795"/>
                    <a:pt x="401" y="1795"/>
                  </a:cubicBezTo>
                  <a:cubicBezTo>
                    <a:pt x="411" y="1798"/>
                    <a:pt x="411" y="1798"/>
                    <a:pt x="402" y="1798"/>
                  </a:cubicBezTo>
                  <a:cubicBezTo>
                    <a:pt x="384" y="1798"/>
                    <a:pt x="378" y="1812"/>
                    <a:pt x="396" y="1816"/>
                  </a:cubicBezTo>
                  <a:cubicBezTo>
                    <a:pt x="396" y="1818"/>
                    <a:pt x="398" y="1820"/>
                    <a:pt x="389" y="1822"/>
                  </a:cubicBezTo>
                  <a:cubicBezTo>
                    <a:pt x="390" y="1824"/>
                    <a:pt x="390" y="1826"/>
                    <a:pt x="399" y="1832"/>
                  </a:cubicBezTo>
                  <a:cubicBezTo>
                    <a:pt x="400" y="1834"/>
                    <a:pt x="401" y="1844"/>
                    <a:pt x="402" y="1849"/>
                  </a:cubicBezTo>
                  <a:cubicBezTo>
                    <a:pt x="403" y="1853"/>
                    <a:pt x="412" y="1855"/>
                    <a:pt x="412" y="1855"/>
                  </a:cubicBezTo>
                  <a:cubicBezTo>
                    <a:pt x="412" y="1858"/>
                    <a:pt x="413" y="1860"/>
                    <a:pt x="413" y="1860"/>
                  </a:cubicBezTo>
                  <a:cubicBezTo>
                    <a:pt x="413" y="1860"/>
                    <a:pt x="412" y="1859"/>
                    <a:pt x="412" y="1859"/>
                  </a:cubicBezTo>
                  <a:cubicBezTo>
                    <a:pt x="404" y="1860"/>
                    <a:pt x="407" y="1871"/>
                    <a:pt x="409" y="1888"/>
                  </a:cubicBezTo>
                  <a:cubicBezTo>
                    <a:pt x="412" y="1903"/>
                    <a:pt x="414" y="1918"/>
                    <a:pt x="407" y="1923"/>
                  </a:cubicBezTo>
                  <a:cubicBezTo>
                    <a:pt x="407" y="1923"/>
                    <a:pt x="408" y="1925"/>
                    <a:pt x="417" y="1925"/>
                  </a:cubicBezTo>
                  <a:cubicBezTo>
                    <a:pt x="419" y="1925"/>
                    <a:pt x="422" y="1925"/>
                    <a:pt x="424" y="1925"/>
                  </a:cubicBezTo>
                  <a:cubicBezTo>
                    <a:pt x="433" y="1925"/>
                    <a:pt x="432" y="1927"/>
                    <a:pt x="426" y="1930"/>
                  </a:cubicBezTo>
                  <a:cubicBezTo>
                    <a:pt x="411" y="1936"/>
                    <a:pt x="411" y="1944"/>
                    <a:pt x="426" y="1944"/>
                  </a:cubicBezTo>
                  <a:cubicBezTo>
                    <a:pt x="427" y="1944"/>
                    <a:pt x="428" y="1944"/>
                    <a:pt x="429" y="1944"/>
                  </a:cubicBezTo>
                  <a:lnTo>
                    <a:pt x="429" y="1944"/>
                  </a:lnTo>
                  <a:lnTo>
                    <a:pt x="420" y="1946"/>
                  </a:lnTo>
                  <a:cubicBezTo>
                    <a:pt x="406" y="1951"/>
                    <a:pt x="412" y="1956"/>
                    <a:pt x="426" y="1956"/>
                  </a:cubicBezTo>
                  <a:cubicBezTo>
                    <a:pt x="427" y="1956"/>
                    <a:pt x="429" y="1956"/>
                    <a:pt x="430" y="1956"/>
                  </a:cubicBezTo>
                  <a:lnTo>
                    <a:pt x="430" y="1956"/>
                  </a:lnTo>
                  <a:cubicBezTo>
                    <a:pt x="422" y="1960"/>
                    <a:pt x="414" y="1964"/>
                    <a:pt x="423" y="1964"/>
                  </a:cubicBezTo>
                  <a:cubicBezTo>
                    <a:pt x="424" y="1966"/>
                    <a:pt x="424" y="1966"/>
                    <a:pt x="408" y="1971"/>
                  </a:cubicBezTo>
                  <a:cubicBezTo>
                    <a:pt x="399" y="1972"/>
                    <a:pt x="391" y="1974"/>
                    <a:pt x="391" y="1976"/>
                  </a:cubicBezTo>
                  <a:cubicBezTo>
                    <a:pt x="391" y="1977"/>
                    <a:pt x="392" y="1977"/>
                    <a:pt x="394" y="1977"/>
                  </a:cubicBezTo>
                  <a:cubicBezTo>
                    <a:pt x="397" y="1977"/>
                    <a:pt x="402" y="1976"/>
                    <a:pt x="408" y="1975"/>
                  </a:cubicBezTo>
                  <a:cubicBezTo>
                    <a:pt x="408" y="1975"/>
                    <a:pt x="409" y="1978"/>
                    <a:pt x="409" y="1980"/>
                  </a:cubicBezTo>
                  <a:cubicBezTo>
                    <a:pt x="409" y="1980"/>
                    <a:pt x="409" y="1981"/>
                    <a:pt x="412" y="1981"/>
                  </a:cubicBezTo>
                  <a:cubicBezTo>
                    <a:pt x="413" y="1981"/>
                    <a:pt x="415" y="1981"/>
                    <a:pt x="418" y="1980"/>
                  </a:cubicBezTo>
                  <a:cubicBezTo>
                    <a:pt x="419" y="1980"/>
                    <a:pt x="420" y="1979"/>
                    <a:pt x="421" y="1979"/>
                  </a:cubicBezTo>
                  <a:cubicBezTo>
                    <a:pt x="426" y="1979"/>
                    <a:pt x="427" y="1981"/>
                    <a:pt x="427" y="1983"/>
                  </a:cubicBezTo>
                  <a:cubicBezTo>
                    <a:pt x="423" y="1984"/>
                    <a:pt x="423" y="1985"/>
                    <a:pt x="424" y="1985"/>
                  </a:cubicBezTo>
                  <a:cubicBezTo>
                    <a:pt x="426" y="1985"/>
                    <a:pt x="431" y="1984"/>
                    <a:pt x="436" y="1981"/>
                  </a:cubicBezTo>
                  <a:cubicBezTo>
                    <a:pt x="441" y="1980"/>
                    <a:pt x="447" y="1979"/>
                    <a:pt x="450" y="1979"/>
                  </a:cubicBezTo>
                  <a:cubicBezTo>
                    <a:pt x="452" y="1979"/>
                    <a:pt x="452" y="1979"/>
                    <a:pt x="452" y="1980"/>
                  </a:cubicBezTo>
                  <a:lnTo>
                    <a:pt x="469" y="1976"/>
                  </a:lnTo>
                  <a:cubicBezTo>
                    <a:pt x="481" y="1975"/>
                    <a:pt x="492" y="1972"/>
                    <a:pt x="502" y="1965"/>
                  </a:cubicBezTo>
                  <a:cubicBezTo>
                    <a:pt x="508" y="1956"/>
                    <a:pt x="513" y="1948"/>
                    <a:pt x="504" y="1948"/>
                  </a:cubicBezTo>
                  <a:cubicBezTo>
                    <a:pt x="503" y="1948"/>
                    <a:pt x="501" y="1948"/>
                    <a:pt x="498" y="1948"/>
                  </a:cubicBezTo>
                  <a:cubicBezTo>
                    <a:pt x="498" y="1948"/>
                    <a:pt x="490" y="1948"/>
                    <a:pt x="490" y="1946"/>
                  </a:cubicBezTo>
                  <a:cubicBezTo>
                    <a:pt x="488" y="1944"/>
                    <a:pt x="496" y="1939"/>
                    <a:pt x="496" y="1939"/>
                  </a:cubicBezTo>
                  <a:cubicBezTo>
                    <a:pt x="505" y="1937"/>
                    <a:pt x="503" y="1928"/>
                    <a:pt x="501" y="1917"/>
                  </a:cubicBezTo>
                  <a:cubicBezTo>
                    <a:pt x="498" y="1902"/>
                    <a:pt x="497" y="1896"/>
                    <a:pt x="505" y="1892"/>
                  </a:cubicBezTo>
                  <a:cubicBezTo>
                    <a:pt x="513" y="1888"/>
                    <a:pt x="513" y="1886"/>
                    <a:pt x="513" y="1886"/>
                  </a:cubicBezTo>
                  <a:lnTo>
                    <a:pt x="513" y="1886"/>
                  </a:lnTo>
                  <a:cubicBezTo>
                    <a:pt x="513" y="1886"/>
                    <a:pt x="512" y="1886"/>
                    <a:pt x="512" y="1886"/>
                  </a:cubicBezTo>
                  <a:cubicBezTo>
                    <a:pt x="504" y="1886"/>
                    <a:pt x="502" y="1873"/>
                    <a:pt x="498" y="1858"/>
                  </a:cubicBezTo>
                  <a:cubicBezTo>
                    <a:pt x="496" y="1841"/>
                    <a:pt x="493" y="1826"/>
                    <a:pt x="486" y="1826"/>
                  </a:cubicBezTo>
                  <a:cubicBezTo>
                    <a:pt x="486" y="1826"/>
                    <a:pt x="485" y="1826"/>
                    <a:pt x="485" y="1826"/>
                  </a:cubicBezTo>
                  <a:cubicBezTo>
                    <a:pt x="484" y="1824"/>
                    <a:pt x="484" y="1822"/>
                    <a:pt x="484" y="1822"/>
                  </a:cubicBezTo>
                  <a:cubicBezTo>
                    <a:pt x="492" y="1820"/>
                    <a:pt x="492" y="1815"/>
                    <a:pt x="491" y="1810"/>
                  </a:cubicBezTo>
                  <a:cubicBezTo>
                    <a:pt x="482" y="1808"/>
                    <a:pt x="481" y="1803"/>
                    <a:pt x="481" y="1803"/>
                  </a:cubicBezTo>
                  <a:cubicBezTo>
                    <a:pt x="490" y="1801"/>
                    <a:pt x="488" y="1799"/>
                    <a:pt x="487" y="1795"/>
                  </a:cubicBezTo>
                  <a:cubicBezTo>
                    <a:pt x="487" y="1791"/>
                    <a:pt x="487" y="1789"/>
                    <a:pt x="482" y="1789"/>
                  </a:cubicBezTo>
                  <a:cubicBezTo>
                    <a:pt x="481" y="1789"/>
                    <a:pt x="480" y="1789"/>
                    <a:pt x="478" y="1789"/>
                  </a:cubicBezTo>
                  <a:cubicBezTo>
                    <a:pt x="476" y="1780"/>
                    <a:pt x="477" y="1770"/>
                    <a:pt x="482" y="1762"/>
                  </a:cubicBezTo>
                  <a:cubicBezTo>
                    <a:pt x="490" y="1758"/>
                    <a:pt x="481" y="1758"/>
                    <a:pt x="473" y="1757"/>
                  </a:cubicBezTo>
                  <a:cubicBezTo>
                    <a:pt x="469" y="1757"/>
                    <a:pt x="466" y="1758"/>
                    <a:pt x="463" y="1758"/>
                  </a:cubicBezTo>
                  <a:cubicBezTo>
                    <a:pt x="458" y="1758"/>
                    <a:pt x="455" y="1757"/>
                    <a:pt x="455" y="1755"/>
                  </a:cubicBezTo>
                  <a:lnTo>
                    <a:pt x="472" y="1752"/>
                  </a:lnTo>
                  <a:cubicBezTo>
                    <a:pt x="474" y="1752"/>
                    <a:pt x="476" y="1753"/>
                    <a:pt x="478" y="1753"/>
                  </a:cubicBezTo>
                  <a:cubicBezTo>
                    <a:pt x="480" y="1753"/>
                    <a:pt x="480" y="1751"/>
                    <a:pt x="479" y="1748"/>
                  </a:cubicBezTo>
                  <a:lnTo>
                    <a:pt x="478" y="1743"/>
                  </a:lnTo>
                  <a:cubicBezTo>
                    <a:pt x="478" y="1743"/>
                    <a:pt x="477" y="1743"/>
                    <a:pt x="477" y="1743"/>
                  </a:cubicBezTo>
                  <a:cubicBezTo>
                    <a:pt x="470" y="1743"/>
                    <a:pt x="468" y="1732"/>
                    <a:pt x="465" y="1717"/>
                  </a:cubicBezTo>
                  <a:cubicBezTo>
                    <a:pt x="462" y="1699"/>
                    <a:pt x="461" y="1691"/>
                    <a:pt x="455" y="1691"/>
                  </a:cubicBezTo>
                  <a:cubicBezTo>
                    <a:pt x="454" y="1691"/>
                    <a:pt x="453" y="1691"/>
                    <a:pt x="452" y="1691"/>
                  </a:cubicBezTo>
                  <a:cubicBezTo>
                    <a:pt x="451" y="1692"/>
                    <a:pt x="450" y="1692"/>
                    <a:pt x="449" y="1692"/>
                  </a:cubicBezTo>
                  <a:cubicBezTo>
                    <a:pt x="444" y="1692"/>
                    <a:pt x="445" y="1689"/>
                    <a:pt x="450" y="1681"/>
                  </a:cubicBezTo>
                  <a:cubicBezTo>
                    <a:pt x="473" y="1662"/>
                    <a:pt x="473" y="1662"/>
                    <a:pt x="465" y="1662"/>
                  </a:cubicBezTo>
                  <a:cubicBezTo>
                    <a:pt x="465" y="1665"/>
                    <a:pt x="457" y="1666"/>
                    <a:pt x="448" y="1668"/>
                  </a:cubicBezTo>
                  <a:cubicBezTo>
                    <a:pt x="443" y="1669"/>
                    <a:pt x="439" y="1670"/>
                    <a:pt x="437" y="1670"/>
                  </a:cubicBezTo>
                  <a:cubicBezTo>
                    <a:pt x="433" y="1670"/>
                    <a:pt x="436" y="1667"/>
                    <a:pt x="447" y="1663"/>
                  </a:cubicBezTo>
                  <a:cubicBezTo>
                    <a:pt x="463" y="1660"/>
                    <a:pt x="451" y="1628"/>
                    <a:pt x="433" y="1628"/>
                  </a:cubicBezTo>
                  <a:cubicBezTo>
                    <a:pt x="433" y="1628"/>
                    <a:pt x="433" y="1628"/>
                    <a:pt x="432" y="1628"/>
                  </a:cubicBezTo>
                  <a:lnTo>
                    <a:pt x="441" y="1626"/>
                  </a:lnTo>
                  <a:cubicBezTo>
                    <a:pt x="449" y="1624"/>
                    <a:pt x="449" y="1622"/>
                    <a:pt x="447" y="1613"/>
                  </a:cubicBezTo>
                  <a:lnTo>
                    <a:pt x="446" y="1605"/>
                  </a:lnTo>
                  <a:cubicBezTo>
                    <a:pt x="444" y="1605"/>
                    <a:pt x="443" y="1606"/>
                    <a:pt x="441" y="1606"/>
                  </a:cubicBezTo>
                  <a:cubicBezTo>
                    <a:pt x="430" y="1606"/>
                    <a:pt x="436" y="1594"/>
                    <a:pt x="444" y="1592"/>
                  </a:cubicBezTo>
                  <a:cubicBezTo>
                    <a:pt x="451" y="1588"/>
                    <a:pt x="451" y="1588"/>
                    <a:pt x="451" y="1583"/>
                  </a:cubicBezTo>
                  <a:cubicBezTo>
                    <a:pt x="433" y="1579"/>
                    <a:pt x="440" y="1566"/>
                    <a:pt x="448" y="1565"/>
                  </a:cubicBezTo>
                  <a:cubicBezTo>
                    <a:pt x="448" y="1565"/>
                    <a:pt x="448" y="1562"/>
                    <a:pt x="447" y="1560"/>
                  </a:cubicBezTo>
                  <a:cubicBezTo>
                    <a:pt x="438" y="1559"/>
                    <a:pt x="438" y="1555"/>
                    <a:pt x="437" y="1552"/>
                  </a:cubicBezTo>
                  <a:cubicBezTo>
                    <a:pt x="436" y="1548"/>
                    <a:pt x="436" y="1545"/>
                    <a:pt x="433" y="1545"/>
                  </a:cubicBezTo>
                  <a:cubicBezTo>
                    <a:pt x="432" y="1545"/>
                    <a:pt x="430" y="1546"/>
                    <a:pt x="428" y="1547"/>
                  </a:cubicBezTo>
                  <a:cubicBezTo>
                    <a:pt x="422" y="1548"/>
                    <a:pt x="416" y="1549"/>
                    <a:pt x="413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19" y="1546"/>
                  </a:lnTo>
                  <a:cubicBezTo>
                    <a:pt x="428" y="1545"/>
                    <a:pt x="427" y="1538"/>
                    <a:pt x="424" y="1528"/>
                  </a:cubicBezTo>
                  <a:cubicBezTo>
                    <a:pt x="423" y="1516"/>
                    <a:pt x="422" y="1512"/>
                    <a:pt x="430" y="1508"/>
                  </a:cubicBezTo>
                  <a:lnTo>
                    <a:pt x="421" y="1508"/>
                  </a:lnTo>
                  <a:cubicBezTo>
                    <a:pt x="412" y="1506"/>
                    <a:pt x="412" y="1504"/>
                    <a:pt x="420" y="1503"/>
                  </a:cubicBezTo>
                  <a:cubicBezTo>
                    <a:pt x="429" y="1499"/>
                    <a:pt x="427" y="1490"/>
                    <a:pt x="418" y="1486"/>
                  </a:cubicBezTo>
                  <a:cubicBezTo>
                    <a:pt x="418" y="1484"/>
                    <a:pt x="417" y="1482"/>
                    <a:pt x="417" y="1482"/>
                  </a:cubicBezTo>
                  <a:cubicBezTo>
                    <a:pt x="432" y="1477"/>
                    <a:pt x="432" y="1470"/>
                    <a:pt x="419" y="1470"/>
                  </a:cubicBezTo>
                  <a:cubicBezTo>
                    <a:pt x="418" y="1470"/>
                    <a:pt x="417" y="1470"/>
                    <a:pt x="415" y="1470"/>
                  </a:cubicBezTo>
                  <a:cubicBezTo>
                    <a:pt x="423" y="1468"/>
                    <a:pt x="423" y="1466"/>
                    <a:pt x="422" y="1464"/>
                  </a:cubicBezTo>
                  <a:cubicBezTo>
                    <a:pt x="413" y="1460"/>
                    <a:pt x="412" y="1451"/>
                    <a:pt x="421" y="1450"/>
                  </a:cubicBezTo>
                  <a:lnTo>
                    <a:pt x="420" y="1448"/>
                  </a:lnTo>
                  <a:cubicBezTo>
                    <a:pt x="411" y="1447"/>
                    <a:pt x="411" y="1445"/>
                    <a:pt x="411" y="1442"/>
                  </a:cubicBezTo>
                  <a:cubicBezTo>
                    <a:pt x="410" y="1440"/>
                    <a:pt x="410" y="1438"/>
                    <a:pt x="401" y="1437"/>
                  </a:cubicBezTo>
                  <a:cubicBezTo>
                    <a:pt x="392" y="1436"/>
                    <a:pt x="392" y="1433"/>
                    <a:pt x="392" y="1433"/>
                  </a:cubicBezTo>
                  <a:cubicBezTo>
                    <a:pt x="392" y="1432"/>
                    <a:pt x="394" y="1432"/>
                    <a:pt x="397" y="1432"/>
                  </a:cubicBezTo>
                  <a:cubicBezTo>
                    <a:pt x="401" y="1432"/>
                    <a:pt x="405" y="1432"/>
                    <a:pt x="409" y="1432"/>
                  </a:cubicBezTo>
                  <a:cubicBezTo>
                    <a:pt x="411" y="1433"/>
                    <a:pt x="412" y="1433"/>
                    <a:pt x="413" y="1433"/>
                  </a:cubicBezTo>
                  <a:cubicBezTo>
                    <a:pt x="418" y="1433"/>
                    <a:pt x="414" y="1428"/>
                    <a:pt x="400" y="1426"/>
                  </a:cubicBezTo>
                  <a:cubicBezTo>
                    <a:pt x="388" y="1423"/>
                    <a:pt x="384" y="1422"/>
                    <a:pt x="387" y="1422"/>
                  </a:cubicBezTo>
                  <a:cubicBezTo>
                    <a:pt x="389" y="1422"/>
                    <a:pt x="393" y="1422"/>
                    <a:pt x="399" y="1422"/>
                  </a:cubicBezTo>
                  <a:cubicBezTo>
                    <a:pt x="403" y="1423"/>
                    <a:pt x="408" y="1423"/>
                    <a:pt x="410" y="1423"/>
                  </a:cubicBezTo>
                  <a:cubicBezTo>
                    <a:pt x="412" y="1423"/>
                    <a:pt x="412" y="1423"/>
                    <a:pt x="408" y="1421"/>
                  </a:cubicBezTo>
                  <a:cubicBezTo>
                    <a:pt x="408" y="1421"/>
                    <a:pt x="407" y="1418"/>
                    <a:pt x="401" y="1418"/>
                  </a:cubicBezTo>
                  <a:cubicBezTo>
                    <a:pt x="400" y="1418"/>
                    <a:pt x="400" y="1418"/>
                    <a:pt x="399" y="1418"/>
                  </a:cubicBezTo>
                  <a:lnTo>
                    <a:pt x="398" y="1411"/>
                  </a:lnTo>
                  <a:cubicBezTo>
                    <a:pt x="404" y="1405"/>
                    <a:pt x="404" y="1402"/>
                    <a:pt x="404" y="1400"/>
                  </a:cubicBezTo>
                  <a:cubicBezTo>
                    <a:pt x="395" y="1400"/>
                    <a:pt x="395" y="1400"/>
                    <a:pt x="403" y="1395"/>
                  </a:cubicBezTo>
                  <a:cubicBezTo>
                    <a:pt x="409" y="1395"/>
                    <a:pt x="410" y="1394"/>
                    <a:pt x="407" y="1394"/>
                  </a:cubicBezTo>
                  <a:cubicBezTo>
                    <a:pt x="405" y="1394"/>
                    <a:pt x="401" y="1394"/>
                    <a:pt x="394" y="1395"/>
                  </a:cubicBezTo>
                  <a:cubicBezTo>
                    <a:pt x="386" y="1394"/>
                    <a:pt x="385" y="1392"/>
                    <a:pt x="393" y="1387"/>
                  </a:cubicBezTo>
                  <a:cubicBezTo>
                    <a:pt x="406" y="1386"/>
                    <a:pt x="409" y="1383"/>
                    <a:pt x="406" y="1383"/>
                  </a:cubicBezTo>
                  <a:cubicBezTo>
                    <a:pt x="405" y="1383"/>
                    <a:pt x="404" y="1384"/>
                    <a:pt x="402" y="1384"/>
                  </a:cubicBezTo>
                  <a:cubicBezTo>
                    <a:pt x="393" y="1383"/>
                    <a:pt x="392" y="1381"/>
                    <a:pt x="392" y="1381"/>
                  </a:cubicBezTo>
                  <a:cubicBezTo>
                    <a:pt x="401" y="1380"/>
                    <a:pt x="398" y="1358"/>
                    <a:pt x="394" y="1337"/>
                  </a:cubicBezTo>
                  <a:cubicBezTo>
                    <a:pt x="394" y="1336"/>
                    <a:pt x="391" y="1335"/>
                    <a:pt x="387" y="1335"/>
                  </a:cubicBezTo>
                  <a:cubicBezTo>
                    <a:pt x="384" y="1335"/>
                    <a:pt x="380" y="1335"/>
                    <a:pt x="376" y="1336"/>
                  </a:cubicBezTo>
                  <a:cubicBezTo>
                    <a:pt x="370" y="1337"/>
                    <a:pt x="368" y="1338"/>
                    <a:pt x="367" y="1338"/>
                  </a:cubicBezTo>
                  <a:cubicBezTo>
                    <a:pt x="366" y="1338"/>
                    <a:pt x="371" y="1336"/>
                    <a:pt x="376" y="1334"/>
                  </a:cubicBezTo>
                  <a:cubicBezTo>
                    <a:pt x="392" y="1329"/>
                    <a:pt x="398" y="1326"/>
                    <a:pt x="393" y="1326"/>
                  </a:cubicBezTo>
                  <a:cubicBezTo>
                    <a:pt x="390" y="1326"/>
                    <a:pt x="384" y="1327"/>
                    <a:pt x="375" y="1329"/>
                  </a:cubicBezTo>
                  <a:cubicBezTo>
                    <a:pt x="368" y="1331"/>
                    <a:pt x="364" y="1332"/>
                    <a:pt x="363" y="1332"/>
                  </a:cubicBezTo>
                  <a:cubicBezTo>
                    <a:pt x="363" y="1332"/>
                    <a:pt x="366" y="1331"/>
                    <a:pt x="375" y="1327"/>
                  </a:cubicBezTo>
                  <a:cubicBezTo>
                    <a:pt x="383" y="1322"/>
                    <a:pt x="383" y="1322"/>
                    <a:pt x="375" y="1321"/>
                  </a:cubicBezTo>
                  <a:cubicBezTo>
                    <a:pt x="372" y="1322"/>
                    <a:pt x="371" y="1322"/>
                    <a:pt x="369" y="1322"/>
                  </a:cubicBezTo>
                  <a:cubicBezTo>
                    <a:pt x="367" y="1322"/>
                    <a:pt x="368" y="1321"/>
                    <a:pt x="374" y="1319"/>
                  </a:cubicBezTo>
                  <a:cubicBezTo>
                    <a:pt x="380" y="1316"/>
                    <a:pt x="387" y="1313"/>
                    <a:pt x="385" y="1313"/>
                  </a:cubicBezTo>
                  <a:cubicBezTo>
                    <a:pt x="385" y="1313"/>
                    <a:pt x="384" y="1313"/>
                    <a:pt x="382" y="1313"/>
                  </a:cubicBezTo>
                  <a:cubicBezTo>
                    <a:pt x="382" y="1313"/>
                    <a:pt x="382" y="1311"/>
                    <a:pt x="390" y="1307"/>
                  </a:cubicBezTo>
                  <a:cubicBezTo>
                    <a:pt x="398" y="1303"/>
                    <a:pt x="389" y="1302"/>
                    <a:pt x="380" y="1301"/>
                  </a:cubicBezTo>
                  <a:cubicBezTo>
                    <a:pt x="363" y="1298"/>
                    <a:pt x="362" y="1295"/>
                    <a:pt x="378" y="1294"/>
                  </a:cubicBezTo>
                  <a:cubicBezTo>
                    <a:pt x="396" y="1294"/>
                    <a:pt x="386" y="1284"/>
                    <a:pt x="368" y="1284"/>
                  </a:cubicBezTo>
                  <a:cubicBezTo>
                    <a:pt x="361" y="1285"/>
                    <a:pt x="357" y="1285"/>
                    <a:pt x="356" y="1285"/>
                  </a:cubicBezTo>
                  <a:cubicBezTo>
                    <a:pt x="353" y="1285"/>
                    <a:pt x="355" y="1284"/>
                    <a:pt x="361" y="1283"/>
                  </a:cubicBezTo>
                  <a:cubicBezTo>
                    <a:pt x="368" y="1282"/>
                    <a:pt x="368" y="1280"/>
                    <a:pt x="368" y="1280"/>
                  </a:cubicBezTo>
                  <a:cubicBezTo>
                    <a:pt x="367" y="1278"/>
                    <a:pt x="367" y="1275"/>
                    <a:pt x="376" y="1273"/>
                  </a:cubicBezTo>
                  <a:cubicBezTo>
                    <a:pt x="376" y="1273"/>
                    <a:pt x="375" y="1271"/>
                    <a:pt x="366" y="1269"/>
                  </a:cubicBezTo>
                  <a:cubicBezTo>
                    <a:pt x="349" y="1266"/>
                    <a:pt x="356" y="1258"/>
                    <a:pt x="373" y="1253"/>
                  </a:cubicBezTo>
                  <a:lnTo>
                    <a:pt x="364" y="1249"/>
                  </a:lnTo>
                  <a:cubicBezTo>
                    <a:pt x="359" y="1250"/>
                    <a:pt x="356" y="1250"/>
                    <a:pt x="353" y="1250"/>
                  </a:cubicBezTo>
                  <a:cubicBezTo>
                    <a:pt x="344" y="1250"/>
                    <a:pt x="342" y="1249"/>
                    <a:pt x="355" y="1246"/>
                  </a:cubicBezTo>
                  <a:lnTo>
                    <a:pt x="363" y="1245"/>
                  </a:lnTo>
                  <a:cubicBezTo>
                    <a:pt x="346" y="1245"/>
                    <a:pt x="353" y="1235"/>
                    <a:pt x="369" y="1232"/>
                  </a:cubicBezTo>
                  <a:cubicBezTo>
                    <a:pt x="377" y="1230"/>
                    <a:pt x="377" y="1230"/>
                    <a:pt x="377" y="1228"/>
                  </a:cubicBezTo>
                  <a:lnTo>
                    <a:pt x="377" y="1228"/>
                  </a:lnTo>
                  <a:lnTo>
                    <a:pt x="369" y="1229"/>
                  </a:lnTo>
                  <a:cubicBezTo>
                    <a:pt x="363" y="1230"/>
                    <a:pt x="358" y="1231"/>
                    <a:pt x="354" y="1231"/>
                  </a:cubicBezTo>
                  <a:cubicBezTo>
                    <a:pt x="353" y="1231"/>
                    <a:pt x="352" y="1231"/>
                    <a:pt x="352" y="1230"/>
                  </a:cubicBezTo>
                  <a:cubicBezTo>
                    <a:pt x="352" y="1227"/>
                    <a:pt x="352" y="1225"/>
                    <a:pt x="359" y="1224"/>
                  </a:cubicBezTo>
                  <a:cubicBezTo>
                    <a:pt x="366" y="1221"/>
                    <a:pt x="373" y="1217"/>
                    <a:pt x="371" y="1217"/>
                  </a:cubicBezTo>
                  <a:cubicBezTo>
                    <a:pt x="370" y="1217"/>
                    <a:pt x="369" y="1218"/>
                    <a:pt x="367" y="1218"/>
                  </a:cubicBezTo>
                  <a:cubicBezTo>
                    <a:pt x="367" y="1218"/>
                    <a:pt x="367" y="1216"/>
                    <a:pt x="375" y="1211"/>
                  </a:cubicBezTo>
                  <a:cubicBezTo>
                    <a:pt x="375" y="1209"/>
                    <a:pt x="374" y="1207"/>
                    <a:pt x="374" y="1202"/>
                  </a:cubicBezTo>
                  <a:cubicBezTo>
                    <a:pt x="365" y="1201"/>
                    <a:pt x="364" y="1197"/>
                    <a:pt x="373" y="1196"/>
                  </a:cubicBezTo>
                  <a:cubicBezTo>
                    <a:pt x="373" y="1196"/>
                    <a:pt x="372" y="1190"/>
                    <a:pt x="363" y="1190"/>
                  </a:cubicBezTo>
                  <a:cubicBezTo>
                    <a:pt x="363" y="1184"/>
                    <a:pt x="363" y="1182"/>
                    <a:pt x="371" y="1181"/>
                  </a:cubicBezTo>
                  <a:cubicBezTo>
                    <a:pt x="378" y="1180"/>
                    <a:pt x="378" y="1180"/>
                    <a:pt x="371" y="1179"/>
                  </a:cubicBezTo>
                  <a:cubicBezTo>
                    <a:pt x="369" y="1179"/>
                    <a:pt x="368" y="1179"/>
                    <a:pt x="367" y="1179"/>
                  </a:cubicBezTo>
                  <a:cubicBezTo>
                    <a:pt x="362" y="1179"/>
                    <a:pt x="362" y="1177"/>
                    <a:pt x="362" y="1175"/>
                  </a:cubicBezTo>
                  <a:lnTo>
                    <a:pt x="361" y="1171"/>
                  </a:lnTo>
                  <a:cubicBezTo>
                    <a:pt x="357" y="1171"/>
                    <a:pt x="355" y="1172"/>
                    <a:pt x="353" y="1172"/>
                  </a:cubicBezTo>
                  <a:cubicBezTo>
                    <a:pt x="352" y="1172"/>
                    <a:pt x="352" y="1171"/>
                    <a:pt x="352" y="1170"/>
                  </a:cubicBezTo>
                  <a:cubicBezTo>
                    <a:pt x="352" y="1168"/>
                    <a:pt x="358" y="1160"/>
                    <a:pt x="358" y="1158"/>
                  </a:cubicBezTo>
                  <a:cubicBezTo>
                    <a:pt x="358" y="1153"/>
                    <a:pt x="357" y="1151"/>
                    <a:pt x="356" y="1151"/>
                  </a:cubicBezTo>
                  <a:cubicBezTo>
                    <a:pt x="355" y="1151"/>
                    <a:pt x="353" y="1152"/>
                    <a:pt x="349" y="1154"/>
                  </a:cubicBezTo>
                  <a:cubicBezTo>
                    <a:pt x="349" y="1155"/>
                    <a:pt x="348" y="1156"/>
                    <a:pt x="347" y="1156"/>
                  </a:cubicBezTo>
                  <a:cubicBezTo>
                    <a:pt x="345" y="1156"/>
                    <a:pt x="345" y="1155"/>
                    <a:pt x="349" y="1152"/>
                  </a:cubicBezTo>
                  <a:cubicBezTo>
                    <a:pt x="348" y="1150"/>
                    <a:pt x="356" y="1141"/>
                    <a:pt x="355" y="1134"/>
                  </a:cubicBezTo>
                  <a:cubicBezTo>
                    <a:pt x="354" y="1127"/>
                    <a:pt x="354" y="1125"/>
                    <a:pt x="351" y="1125"/>
                  </a:cubicBezTo>
                  <a:cubicBezTo>
                    <a:pt x="350" y="1125"/>
                    <a:pt x="348" y="1125"/>
                    <a:pt x="345" y="1126"/>
                  </a:cubicBezTo>
                  <a:cubicBezTo>
                    <a:pt x="339" y="1128"/>
                    <a:pt x="335" y="1129"/>
                    <a:pt x="333" y="1129"/>
                  </a:cubicBezTo>
                  <a:cubicBezTo>
                    <a:pt x="331" y="1129"/>
                    <a:pt x="334" y="1127"/>
                    <a:pt x="345" y="1124"/>
                  </a:cubicBezTo>
                  <a:cubicBezTo>
                    <a:pt x="358" y="1117"/>
                    <a:pt x="360" y="1115"/>
                    <a:pt x="356" y="1115"/>
                  </a:cubicBezTo>
                  <a:cubicBezTo>
                    <a:pt x="355" y="1115"/>
                    <a:pt x="354" y="1115"/>
                    <a:pt x="353" y="1115"/>
                  </a:cubicBezTo>
                  <a:cubicBezTo>
                    <a:pt x="344" y="1114"/>
                    <a:pt x="344" y="1114"/>
                    <a:pt x="344" y="1112"/>
                  </a:cubicBezTo>
                  <a:cubicBezTo>
                    <a:pt x="352" y="1110"/>
                    <a:pt x="352" y="1108"/>
                    <a:pt x="343" y="1105"/>
                  </a:cubicBezTo>
                  <a:cubicBezTo>
                    <a:pt x="341" y="1103"/>
                    <a:pt x="341" y="1103"/>
                    <a:pt x="350" y="1101"/>
                  </a:cubicBezTo>
                  <a:lnTo>
                    <a:pt x="349" y="1097"/>
                  </a:lnTo>
                  <a:cubicBezTo>
                    <a:pt x="332" y="1095"/>
                    <a:pt x="338" y="1079"/>
                    <a:pt x="347" y="1076"/>
                  </a:cubicBezTo>
                  <a:cubicBezTo>
                    <a:pt x="347" y="1076"/>
                    <a:pt x="346" y="1073"/>
                    <a:pt x="338" y="1072"/>
                  </a:cubicBezTo>
                  <a:cubicBezTo>
                    <a:pt x="320" y="1072"/>
                    <a:pt x="320" y="1070"/>
                    <a:pt x="337" y="1068"/>
                  </a:cubicBezTo>
                  <a:cubicBezTo>
                    <a:pt x="348" y="1066"/>
                    <a:pt x="352" y="1065"/>
                    <a:pt x="349" y="1065"/>
                  </a:cubicBezTo>
                  <a:cubicBezTo>
                    <a:pt x="347" y="1065"/>
                    <a:pt x="343" y="1065"/>
                    <a:pt x="337" y="1066"/>
                  </a:cubicBezTo>
                  <a:cubicBezTo>
                    <a:pt x="328" y="1064"/>
                    <a:pt x="326" y="1052"/>
                    <a:pt x="344" y="1052"/>
                  </a:cubicBezTo>
                  <a:lnTo>
                    <a:pt x="361" y="1049"/>
                  </a:lnTo>
                  <a:cubicBezTo>
                    <a:pt x="352" y="1049"/>
                    <a:pt x="352" y="1046"/>
                    <a:pt x="352" y="1046"/>
                  </a:cubicBezTo>
                  <a:cubicBezTo>
                    <a:pt x="350" y="1047"/>
                    <a:pt x="349" y="1047"/>
                    <a:pt x="348" y="1047"/>
                  </a:cubicBezTo>
                  <a:cubicBezTo>
                    <a:pt x="343" y="1047"/>
                    <a:pt x="342" y="1044"/>
                    <a:pt x="341" y="1037"/>
                  </a:cubicBezTo>
                  <a:cubicBezTo>
                    <a:pt x="340" y="1033"/>
                    <a:pt x="331" y="1025"/>
                    <a:pt x="330" y="1021"/>
                  </a:cubicBezTo>
                  <a:cubicBezTo>
                    <a:pt x="328" y="1015"/>
                    <a:pt x="331" y="1008"/>
                    <a:pt x="337" y="1005"/>
                  </a:cubicBezTo>
                  <a:cubicBezTo>
                    <a:pt x="337" y="1003"/>
                    <a:pt x="336" y="1000"/>
                    <a:pt x="327" y="997"/>
                  </a:cubicBezTo>
                  <a:cubicBezTo>
                    <a:pt x="318" y="996"/>
                    <a:pt x="318" y="991"/>
                    <a:pt x="326" y="990"/>
                  </a:cubicBezTo>
                  <a:lnTo>
                    <a:pt x="326" y="988"/>
                  </a:lnTo>
                  <a:cubicBezTo>
                    <a:pt x="317" y="985"/>
                    <a:pt x="317" y="983"/>
                    <a:pt x="317" y="983"/>
                  </a:cubicBezTo>
                  <a:cubicBezTo>
                    <a:pt x="325" y="981"/>
                    <a:pt x="332" y="977"/>
                    <a:pt x="325" y="977"/>
                  </a:cubicBezTo>
                  <a:cubicBezTo>
                    <a:pt x="323" y="977"/>
                    <a:pt x="322" y="977"/>
                    <a:pt x="321" y="977"/>
                  </a:cubicBezTo>
                  <a:cubicBezTo>
                    <a:pt x="316" y="977"/>
                    <a:pt x="315" y="975"/>
                    <a:pt x="315" y="971"/>
                  </a:cubicBezTo>
                  <a:cubicBezTo>
                    <a:pt x="322" y="965"/>
                    <a:pt x="313" y="889"/>
                    <a:pt x="305" y="889"/>
                  </a:cubicBezTo>
                  <a:cubicBezTo>
                    <a:pt x="305" y="889"/>
                    <a:pt x="305" y="889"/>
                    <a:pt x="304" y="889"/>
                  </a:cubicBezTo>
                  <a:cubicBezTo>
                    <a:pt x="304" y="889"/>
                    <a:pt x="303" y="886"/>
                    <a:pt x="303" y="882"/>
                  </a:cubicBezTo>
                  <a:cubicBezTo>
                    <a:pt x="302" y="879"/>
                    <a:pt x="302" y="875"/>
                    <a:pt x="302" y="875"/>
                  </a:cubicBezTo>
                  <a:cubicBezTo>
                    <a:pt x="319" y="873"/>
                    <a:pt x="309" y="862"/>
                    <a:pt x="300" y="856"/>
                  </a:cubicBezTo>
                  <a:cubicBezTo>
                    <a:pt x="291" y="855"/>
                    <a:pt x="291" y="852"/>
                    <a:pt x="290" y="850"/>
                  </a:cubicBezTo>
                  <a:cubicBezTo>
                    <a:pt x="307" y="848"/>
                    <a:pt x="307" y="841"/>
                    <a:pt x="298" y="838"/>
                  </a:cubicBezTo>
                  <a:cubicBezTo>
                    <a:pt x="280" y="838"/>
                    <a:pt x="280" y="836"/>
                    <a:pt x="297" y="833"/>
                  </a:cubicBezTo>
                  <a:cubicBezTo>
                    <a:pt x="313" y="830"/>
                    <a:pt x="312" y="825"/>
                    <a:pt x="286" y="824"/>
                  </a:cubicBezTo>
                  <a:cubicBezTo>
                    <a:pt x="279" y="823"/>
                    <a:pt x="279" y="823"/>
                    <a:pt x="286" y="820"/>
                  </a:cubicBezTo>
                  <a:cubicBezTo>
                    <a:pt x="300" y="816"/>
                    <a:pt x="302" y="814"/>
                    <a:pt x="298" y="814"/>
                  </a:cubicBezTo>
                  <a:cubicBezTo>
                    <a:pt x="297" y="814"/>
                    <a:pt x="296" y="814"/>
                    <a:pt x="294" y="814"/>
                  </a:cubicBezTo>
                  <a:cubicBezTo>
                    <a:pt x="278" y="814"/>
                    <a:pt x="276" y="812"/>
                    <a:pt x="293" y="808"/>
                  </a:cubicBezTo>
                  <a:cubicBezTo>
                    <a:pt x="310" y="800"/>
                    <a:pt x="310" y="800"/>
                    <a:pt x="292" y="800"/>
                  </a:cubicBezTo>
                  <a:cubicBezTo>
                    <a:pt x="291" y="800"/>
                    <a:pt x="290" y="800"/>
                    <a:pt x="290" y="800"/>
                  </a:cubicBezTo>
                  <a:cubicBezTo>
                    <a:pt x="275" y="800"/>
                    <a:pt x="275" y="790"/>
                    <a:pt x="291" y="786"/>
                  </a:cubicBezTo>
                  <a:cubicBezTo>
                    <a:pt x="290" y="784"/>
                    <a:pt x="297" y="781"/>
                    <a:pt x="293" y="781"/>
                  </a:cubicBezTo>
                  <a:cubicBezTo>
                    <a:pt x="292" y="781"/>
                    <a:pt x="291" y="782"/>
                    <a:pt x="290" y="782"/>
                  </a:cubicBezTo>
                  <a:lnTo>
                    <a:pt x="298" y="777"/>
                  </a:lnTo>
                  <a:lnTo>
                    <a:pt x="298" y="773"/>
                  </a:lnTo>
                  <a:lnTo>
                    <a:pt x="289" y="774"/>
                  </a:lnTo>
                  <a:cubicBezTo>
                    <a:pt x="292" y="764"/>
                    <a:pt x="294" y="751"/>
                    <a:pt x="293" y="740"/>
                  </a:cubicBezTo>
                  <a:cubicBezTo>
                    <a:pt x="290" y="719"/>
                    <a:pt x="290" y="712"/>
                    <a:pt x="286" y="712"/>
                  </a:cubicBezTo>
                  <a:cubicBezTo>
                    <a:pt x="285" y="712"/>
                    <a:pt x="283" y="713"/>
                    <a:pt x="282" y="713"/>
                  </a:cubicBezTo>
                  <a:cubicBezTo>
                    <a:pt x="277" y="715"/>
                    <a:pt x="273" y="716"/>
                    <a:pt x="271" y="716"/>
                  </a:cubicBezTo>
                  <a:cubicBezTo>
                    <a:pt x="266" y="716"/>
                    <a:pt x="269" y="712"/>
                    <a:pt x="281" y="709"/>
                  </a:cubicBezTo>
                  <a:cubicBezTo>
                    <a:pt x="281" y="707"/>
                    <a:pt x="289" y="701"/>
                    <a:pt x="288" y="696"/>
                  </a:cubicBezTo>
                  <a:cubicBezTo>
                    <a:pt x="288" y="691"/>
                    <a:pt x="286" y="686"/>
                    <a:pt x="295" y="685"/>
                  </a:cubicBezTo>
                  <a:lnTo>
                    <a:pt x="295" y="683"/>
                  </a:lnTo>
                  <a:cubicBezTo>
                    <a:pt x="278" y="681"/>
                    <a:pt x="276" y="667"/>
                    <a:pt x="283" y="658"/>
                  </a:cubicBezTo>
                  <a:cubicBezTo>
                    <a:pt x="283" y="654"/>
                    <a:pt x="283" y="652"/>
                    <a:pt x="274" y="648"/>
                  </a:cubicBezTo>
                  <a:cubicBezTo>
                    <a:pt x="265" y="645"/>
                    <a:pt x="264" y="645"/>
                    <a:pt x="273" y="641"/>
                  </a:cubicBezTo>
                  <a:cubicBezTo>
                    <a:pt x="280" y="639"/>
                    <a:pt x="287" y="627"/>
                    <a:pt x="274" y="627"/>
                  </a:cubicBezTo>
                  <a:cubicBezTo>
                    <a:pt x="273" y="627"/>
                    <a:pt x="272" y="627"/>
                    <a:pt x="271" y="627"/>
                  </a:cubicBezTo>
                  <a:lnTo>
                    <a:pt x="279" y="624"/>
                  </a:lnTo>
                  <a:cubicBezTo>
                    <a:pt x="285" y="621"/>
                    <a:pt x="282" y="620"/>
                    <a:pt x="276" y="620"/>
                  </a:cubicBezTo>
                  <a:cubicBezTo>
                    <a:pt x="274" y="620"/>
                    <a:pt x="272" y="620"/>
                    <a:pt x="270" y="620"/>
                  </a:cubicBezTo>
                  <a:cubicBezTo>
                    <a:pt x="265" y="621"/>
                    <a:pt x="262" y="621"/>
                    <a:pt x="260" y="621"/>
                  </a:cubicBezTo>
                  <a:cubicBezTo>
                    <a:pt x="254" y="621"/>
                    <a:pt x="259" y="619"/>
                    <a:pt x="278" y="615"/>
                  </a:cubicBezTo>
                  <a:cubicBezTo>
                    <a:pt x="291" y="612"/>
                    <a:pt x="294" y="610"/>
                    <a:pt x="290" y="610"/>
                  </a:cubicBezTo>
                  <a:cubicBezTo>
                    <a:pt x="289" y="610"/>
                    <a:pt x="288" y="610"/>
                    <a:pt x="286" y="610"/>
                  </a:cubicBezTo>
                  <a:cubicBezTo>
                    <a:pt x="278" y="609"/>
                    <a:pt x="269" y="608"/>
                    <a:pt x="278" y="604"/>
                  </a:cubicBezTo>
                  <a:cubicBezTo>
                    <a:pt x="277" y="603"/>
                    <a:pt x="276" y="601"/>
                    <a:pt x="270" y="601"/>
                  </a:cubicBezTo>
                  <a:cubicBezTo>
                    <a:pt x="268" y="601"/>
                    <a:pt x="264" y="602"/>
                    <a:pt x="260" y="602"/>
                  </a:cubicBezTo>
                  <a:cubicBezTo>
                    <a:pt x="258" y="602"/>
                    <a:pt x="257" y="603"/>
                    <a:pt x="255" y="603"/>
                  </a:cubicBezTo>
                  <a:cubicBezTo>
                    <a:pt x="251" y="603"/>
                    <a:pt x="251" y="601"/>
                    <a:pt x="251" y="599"/>
                  </a:cubicBezTo>
                  <a:cubicBezTo>
                    <a:pt x="253" y="598"/>
                    <a:pt x="256" y="598"/>
                    <a:pt x="259" y="598"/>
                  </a:cubicBezTo>
                  <a:cubicBezTo>
                    <a:pt x="262" y="598"/>
                    <a:pt x="265" y="598"/>
                    <a:pt x="267" y="599"/>
                  </a:cubicBezTo>
                  <a:lnTo>
                    <a:pt x="267" y="594"/>
                  </a:lnTo>
                  <a:cubicBezTo>
                    <a:pt x="267" y="592"/>
                    <a:pt x="275" y="587"/>
                    <a:pt x="283" y="584"/>
                  </a:cubicBezTo>
                  <a:cubicBezTo>
                    <a:pt x="288" y="582"/>
                    <a:pt x="290" y="581"/>
                    <a:pt x="287" y="581"/>
                  </a:cubicBezTo>
                  <a:cubicBezTo>
                    <a:pt x="285" y="581"/>
                    <a:pt x="281" y="581"/>
                    <a:pt x="274" y="583"/>
                  </a:cubicBezTo>
                  <a:cubicBezTo>
                    <a:pt x="267" y="585"/>
                    <a:pt x="263" y="585"/>
                    <a:pt x="260" y="585"/>
                  </a:cubicBezTo>
                  <a:cubicBezTo>
                    <a:pt x="257" y="585"/>
                    <a:pt x="257" y="584"/>
                    <a:pt x="257" y="581"/>
                  </a:cubicBezTo>
                  <a:cubicBezTo>
                    <a:pt x="257" y="579"/>
                    <a:pt x="256" y="576"/>
                    <a:pt x="265" y="575"/>
                  </a:cubicBezTo>
                  <a:cubicBezTo>
                    <a:pt x="273" y="574"/>
                    <a:pt x="273" y="574"/>
                    <a:pt x="273" y="570"/>
                  </a:cubicBezTo>
                  <a:cubicBezTo>
                    <a:pt x="272" y="563"/>
                    <a:pt x="246" y="560"/>
                    <a:pt x="229" y="560"/>
                  </a:cubicBezTo>
                  <a:cubicBezTo>
                    <a:pt x="222" y="561"/>
                    <a:pt x="218" y="561"/>
                    <a:pt x="217" y="561"/>
                  </a:cubicBezTo>
                  <a:cubicBezTo>
                    <a:pt x="215" y="561"/>
                    <a:pt x="219" y="560"/>
                    <a:pt x="228" y="557"/>
                  </a:cubicBezTo>
                  <a:cubicBezTo>
                    <a:pt x="237" y="555"/>
                    <a:pt x="237" y="553"/>
                    <a:pt x="236" y="551"/>
                  </a:cubicBezTo>
                  <a:lnTo>
                    <a:pt x="236" y="551"/>
                  </a:lnTo>
                  <a:cubicBezTo>
                    <a:pt x="235" y="551"/>
                    <a:pt x="234" y="551"/>
                    <a:pt x="233" y="551"/>
                  </a:cubicBezTo>
                  <a:cubicBezTo>
                    <a:pt x="231" y="551"/>
                    <a:pt x="233" y="550"/>
                    <a:pt x="235" y="550"/>
                  </a:cubicBezTo>
                  <a:cubicBezTo>
                    <a:pt x="235" y="550"/>
                    <a:pt x="236" y="550"/>
                    <a:pt x="236" y="551"/>
                  </a:cubicBezTo>
                  <a:cubicBezTo>
                    <a:pt x="238" y="550"/>
                    <a:pt x="239" y="550"/>
                    <a:pt x="240" y="550"/>
                  </a:cubicBezTo>
                  <a:cubicBezTo>
                    <a:pt x="245" y="550"/>
                    <a:pt x="245" y="552"/>
                    <a:pt x="245" y="554"/>
                  </a:cubicBezTo>
                  <a:lnTo>
                    <a:pt x="254" y="553"/>
                  </a:lnTo>
                  <a:cubicBezTo>
                    <a:pt x="271" y="548"/>
                    <a:pt x="270" y="546"/>
                    <a:pt x="253" y="546"/>
                  </a:cubicBezTo>
                  <a:cubicBezTo>
                    <a:pt x="244" y="545"/>
                    <a:pt x="244" y="545"/>
                    <a:pt x="253" y="542"/>
                  </a:cubicBezTo>
                  <a:cubicBezTo>
                    <a:pt x="260" y="539"/>
                    <a:pt x="266" y="536"/>
                    <a:pt x="263" y="536"/>
                  </a:cubicBezTo>
                  <a:cubicBezTo>
                    <a:pt x="262" y="536"/>
                    <a:pt x="262" y="536"/>
                    <a:pt x="261" y="536"/>
                  </a:cubicBezTo>
                  <a:cubicBezTo>
                    <a:pt x="261" y="536"/>
                    <a:pt x="260" y="532"/>
                    <a:pt x="269" y="527"/>
                  </a:cubicBezTo>
                  <a:cubicBezTo>
                    <a:pt x="268" y="523"/>
                    <a:pt x="267" y="521"/>
                    <a:pt x="262" y="521"/>
                  </a:cubicBezTo>
                  <a:cubicBezTo>
                    <a:pt x="261" y="521"/>
                    <a:pt x="260" y="521"/>
                    <a:pt x="258" y="521"/>
                  </a:cubicBezTo>
                  <a:cubicBezTo>
                    <a:pt x="257" y="522"/>
                    <a:pt x="256" y="522"/>
                    <a:pt x="255" y="522"/>
                  </a:cubicBezTo>
                  <a:cubicBezTo>
                    <a:pt x="251" y="522"/>
                    <a:pt x="250" y="520"/>
                    <a:pt x="249" y="518"/>
                  </a:cubicBezTo>
                  <a:cubicBezTo>
                    <a:pt x="249" y="516"/>
                    <a:pt x="249" y="514"/>
                    <a:pt x="245" y="514"/>
                  </a:cubicBezTo>
                  <a:cubicBezTo>
                    <a:pt x="243" y="514"/>
                    <a:pt x="242" y="515"/>
                    <a:pt x="240" y="515"/>
                  </a:cubicBezTo>
                  <a:cubicBezTo>
                    <a:pt x="239" y="515"/>
                    <a:pt x="237" y="515"/>
                    <a:pt x="235" y="515"/>
                  </a:cubicBezTo>
                  <a:cubicBezTo>
                    <a:pt x="229" y="515"/>
                    <a:pt x="224" y="514"/>
                    <a:pt x="224" y="510"/>
                  </a:cubicBezTo>
                  <a:cubicBezTo>
                    <a:pt x="215" y="507"/>
                    <a:pt x="215" y="507"/>
                    <a:pt x="230" y="501"/>
                  </a:cubicBezTo>
                  <a:cubicBezTo>
                    <a:pt x="239" y="500"/>
                    <a:pt x="239" y="498"/>
                    <a:pt x="238" y="496"/>
                  </a:cubicBezTo>
                  <a:cubicBezTo>
                    <a:pt x="238" y="496"/>
                    <a:pt x="238" y="493"/>
                    <a:pt x="246" y="490"/>
                  </a:cubicBezTo>
                  <a:cubicBezTo>
                    <a:pt x="251" y="488"/>
                    <a:pt x="251" y="488"/>
                    <a:pt x="248" y="488"/>
                  </a:cubicBezTo>
                  <a:cubicBezTo>
                    <a:pt x="246" y="488"/>
                    <a:pt x="242" y="488"/>
                    <a:pt x="238" y="489"/>
                  </a:cubicBezTo>
                  <a:lnTo>
                    <a:pt x="221" y="491"/>
                  </a:lnTo>
                  <a:cubicBezTo>
                    <a:pt x="220" y="489"/>
                    <a:pt x="237" y="484"/>
                    <a:pt x="246" y="483"/>
                  </a:cubicBezTo>
                  <a:cubicBezTo>
                    <a:pt x="256" y="481"/>
                    <a:pt x="260" y="480"/>
                    <a:pt x="258" y="480"/>
                  </a:cubicBezTo>
                  <a:cubicBezTo>
                    <a:pt x="257" y="480"/>
                    <a:pt x="253" y="480"/>
                    <a:pt x="246" y="481"/>
                  </a:cubicBezTo>
                  <a:cubicBezTo>
                    <a:pt x="244" y="481"/>
                    <a:pt x="242" y="481"/>
                    <a:pt x="240" y="481"/>
                  </a:cubicBezTo>
                  <a:cubicBezTo>
                    <a:pt x="234" y="481"/>
                    <a:pt x="230" y="480"/>
                    <a:pt x="236" y="474"/>
                  </a:cubicBezTo>
                  <a:cubicBezTo>
                    <a:pt x="236" y="470"/>
                    <a:pt x="235" y="465"/>
                    <a:pt x="244" y="464"/>
                  </a:cubicBezTo>
                  <a:cubicBezTo>
                    <a:pt x="252" y="461"/>
                    <a:pt x="244" y="460"/>
                    <a:pt x="244" y="460"/>
                  </a:cubicBezTo>
                  <a:cubicBezTo>
                    <a:pt x="235" y="459"/>
                    <a:pt x="235" y="456"/>
                    <a:pt x="242" y="447"/>
                  </a:cubicBezTo>
                  <a:cubicBezTo>
                    <a:pt x="253" y="438"/>
                    <a:pt x="256" y="435"/>
                    <a:pt x="251" y="435"/>
                  </a:cubicBezTo>
                  <a:cubicBezTo>
                    <a:pt x="249" y="435"/>
                    <a:pt x="245" y="436"/>
                    <a:pt x="240" y="436"/>
                  </a:cubicBezTo>
                  <a:cubicBezTo>
                    <a:pt x="237" y="437"/>
                    <a:pt x="233" y="437"/>
                    <a:pt x="232" y="437"/>
                  </a:cubicBezTo>
                  <a:cubicBezTo>
                    <a:pt x="230" y="437"/>
                    <a:pt x="231" y="436"/>
                    <a:pt x="240" y="434"/>
                  </a:cubicBezTo>
                  <a:cubicBezTo>
                    <a:pt x="248" y="431"/>
                    <a:pt x="240" y="429"/>
                    <a:pt x="232" y="426"/>
                  </a:cubicBezTo>
                  <a:cubicBezTo>
                    <a:pt x="228" y="426"/>
                    <a:pt x="224" y="426"/>
                    <a:pt x="221" y="426"/>
                  </a:cubicBezTo>
                  <a:cubicBezTo>
                    <a:pt x="213" y="426"/>
                    <a:pt x="205" y="426"/>
                    <a:pt x="197" y="427"/>
                  </a:cubicBezTo>
                  <a:cubicBezTo>
                    <a:pt x="190" y="428"/>
                    <a:pt x="186" y="429"/>
                    <a:pt x="184" y="429"/>
                  </a:cubicBezTo>
                  <a:cubicBezTo>
                    <a:pt x="181" y="429"/>
                    <a:pt x="183" y="427"/>
                    <a:pt x="188" y="424"/>
                  </a:cubicBezTo>
                  <a:cubicBezTo>
                    <a:pt x="188" y="422"/>
                    <a:pt x="196" y="418"/>
                    <a:pt x="205" y="417"/>
                  </a:cubicBezTo>
                  <a:cubicBezTo>
                    <a:pt x="206" y="417"/>
                    <a:pt x="207" y="417"/>
                    <a:pt x="209" y="417"/>
                  </a:cubicBezTo>
                  <a:cubicBezTo>
                    <a:pt x="213" y="417"/>
                    <a:pt x="214" y="418"/>
                    <a:pt x="214" y="418"/>
                  </a:cubicBezTo>
                  <a:lnTo>
                    <a:pt x="214" y="420"/>
                  </a:lnTo>
                  <a:cubicBezTo>
                    <a:pt x="221" y="419"/>
                    <a:pt x="230" y="418"/>
                    <a:pt x="229" y="414"/>
                  </a:cubicBezTo>
                  <a:cubicBezTo>
                    <a:pt x="237" y="411"/>
                    <a:pt x="238" y="409"/>
                    <a:pt x="233" y="409"/>
                  </a:cubicBezTo>
                  <a:cubicBezTo>
                    <a:pt x="232" y="409"/>
                    <a:pt x="231" y="409"/>
                    <a:pt x="229" y="409"/>
                  </a:cubicBezTo>
                  <a:cubicBezTo>
                    <a:pt x="235" y="408"/>
                    <a:pt x="238" y="401"/>
                    <a:pt x="236" y="396"/>
                  </a:cubicBezTo>
                  <a:cubicBezTo>
                    <a:pt x="235" y="390"/>
                    <a:pt x="237" y="383"/>
                    <a:pt x="244" y="381"/>
                  </a:cubicBezTo>
                  <a:cubicBezTo>
                    <a:pt x="243" y="378"/>
                    <a:pt x="243" y="375"/>
                    <a:pt x="238" y="375"/>
                  </a:cubicBezTo>
                  <a:cubicBezTo>
                    <a:pt x="237" y="375"/>
                    <a:pt x="235" y="375"/>
                    <a:pt x="234" y="376"/>
                  </a:cubicBezTo>
                  <a:cubicBezTo>
                    <a:pt x="229" y="376"/>
                    <a:pt x="225" y="377"/>
                    <a:pt x="223" y="377"/>
                  </a:cubicBezTo>
                  <a:cubicBezTo>
                    <a:pt x="218" y="377"/>
                    <a:pt x="220" y="375"/>
                    <a:pt x="226" y="375"/>
                  </a:cubicBezTo>
                  <a:cubicBezTo>
                    <a:pt x="242" y="369"/>
                    <a:pt x="247" y="337"/>
                    <a:pt x="230" y="337"/>
                  </a:cubicBezTo>
                  <a:lnTo>
                    <a:pt x="229" y="333"/>
                  </a:lnTo>
                  <a:cubicBezTo>
                    <a:pt x="238" y="327"/>
                    <a:pt x="236" y="313"/>
                    <a:pt x="228" y="312"/>
                  </a:cubicBezTo>
                  <a:cubicBezTo>
                    <a:pt x="228" y="312"/>
                    <a:pt x="227" y="309"/>
                    <a:pt x="227" y="305"/>
                  </a:cubicBezTo>
                  <a:cubicBezTo>
                    <a:pt x="235" y="299"/>
                    <a:pt x="235" y="297"/>
                    <a:pt x="226" y="296"/>
                  </a:cubicBezTo>
                  <a:cubicBezTo>
                    <a:pt x="217" y="294"/>
                    <a:pt x="209" y="295"/>
                    <a:pt x="217" y="294"/>
                  </a:cubicBezTo>
                  <a:cubicBezTo>
                    <a:pt x="226" y="293"/>
                    <a:pt x="225" y="288"/>
                    <a:pt x="225" y="279"/>
                  </a:cubicBezTo>
                  <a:cubicBezTo>
                    <a:pt x="224" y="274"/>
                    <a:pt x="224" y="271"/>
                    <a:pt x="222" y="271"/>
                  </a:cubicBezTo>
                  <a:cubicBezTo>
                    <a:pt x="220" y="271"/>
                    <a:pt x="218" y="272"/>
                    <a:pt x="215" y="274"/>
                  </a:cubicBezTo>
                  <a:cubicBezTo>
                    <a:pt x="206" y="265"/>
                    <a:pt x="214" y="263"/>
                    <a:pt x="223" y="262"/>
                  </a:cubicBezTo>
                  <a:cubicBezTo>
                    <a:pt x="224" y="262"/>
                    <a:pt x="225" y="262"/>
                    <a:pt x="227" y="262"/>
                  </a:cubicBezTo>
                  <a:cubicBezTo>
                    <a:pt x="238" y="262"/>
                    <a:pt x="237" y="259"/>
                    <a:pt x="220" y="259"/>
                  </a:cubicBezTo>
                  <a:cubicBezTo>
                    <a:pt x="218" y="259"/>
                    <a:pt x="216" y="259"/>
                    <a:pt x="214" y="259"/>
                  </a:cubicBezTo>
                  <a:cubicBezTo>
                    <a:pt x="197" y="259"/>
                    <a:pt x="196" y="254"/>
                    <a:pt x="205" y="253"/>
                  </a:cubicBezTo>
                  <a:cubicBezTo>
                    <a:pt x="206" y="253"/>
                    <a:pt x="207" y="253"/>
                    <a:pt x="208" y="253"/>
                  </a:cubicBezTo>
                  <a:cubicBezTo>
                    <a:pt x="213" y="253"/>
                    <a:pt x="214" y="255"/>
                    <a:pt x="214" y="257"/>
                  </a:cubicBezTo>
                  <a:lnTo>
                    <a:pt x="230" y="254"/>
                  </a:lnTo>
                  <a:cubicBezTo>
                    <a:pt x="230" y="252"/>
                    <a:pt x="230" y="252"/>
                    <a:pt x="221" y="251"/>
                  </a:cubicBezTo>
                  <a:cubicBezTo>
                    <a:pt x="221" y="251"/>
                    <a:pt x="221" y="249"/>
                    <a:pt x="212" y="248"/>
                  </a:cubicBezTo>
                  <a:cubicBezTo>
                    <a:pt x="209" y="247"/>
                    <a:pt x="206" y="247"/>
                    <a:pt x="203" y="247"/>
                  </a:cubicBezTo>
                  <a:cubicBezTo>
                    <a:pt x="197" y="247"/>
                    <a:pt x="192" y="248"/>
                    <a:pt x="187" y="250"/>
                  </a:cubicBezTo>
                  <a:cubicBezTo>
                    <a:pt x="184" y="251"/>
                    <a:pt x="182" y="252"/>
                    <a:pt x="181" y="252"/>
                  </a:cubicBezTo>
                  <a:cubicBezTo>
                    <a:pt x="179" y="252"/>
                    <a:pt x="179" y="250"/>
                    <a:pt x="179" y="249"/>
                  </a:cubicBezTo>
                  <a:cubicBezTo>
                    <a:pt x="184" y="245"/>
                    <a:pt x="191" y="243"/>
                    <a:pt x="199" y="243"/>
                  </a:cubicBezTo>
                  <a:cubicBezTo>
                    <a:pt x="200" y="243"/>
                    <a:pt x="202" y="243"/>
                    <a:pt x="203" y="243"/>
                  </a:cubicBezTo>
                  <a:cubicBezTo>
                    <a:pt x="203" y="245"/>
                    <a:pt x="207" y="245"/>
                    <a:pt x="211" y="245"/>
                  </a:cubicBezTo>
                  <a:cubicBezTo>
                    <a:pt x="214" y="245"/>
                    <a:pt x="217" y="245"/>
                    <a:pt x="220" y="244"/>
                  </a:cubicBezTo>
                  <a:cubicBezTo>
                    <a:pt x="229" y="243"/>
                    <a:pt x="211" y="233"/>
                    <a:pt x="193" y="233"/>
                  </a:cubicBezTo>
                  <a:lnTo>
                    <a:pt x="202" y="232"/>
                  </a:lnTo>
                  <a:cubicBezTo>
                    <a:pt x="210" y="231"/>
                    <a:pt x="210" y="226"/>
                    <a:pt x="210" y="222"/>
                  </a:cubicBezTo>
                  <a:cubicBezTo>
                    <a:pt x="209" y="217"/>
                    <a:pt x="209" y="215"/>
                    <a:pt x="205" y="215"/>
                  </a:cubicBezTo>
                  <a:cubicBezTo>
                    <a:pt x="204" y="215"/>
                    <a:pt x="203" y="215"/>
                    <a:pt x="201" y="215"/>
                  </a:cubicBezTo>
                  <a:cubicBezTo>
                    <a:pt x="196" y="216"/>
                    <a:pt x="191" y="217"/>
                    <a:pt x="187" y="217"/>
                  </a:cubicBezTo>
                  <a:cubicBezTo>
                    <a:pt x="185" y="217"/>
                    <a:pt x="183" y="216"/>
                    <a:pt x="183" y="215"/>
                  </a:cubicBezTo>
                  <a:cubicBezTo>
                    <a:pt x="183" y="217"/>
                    <a:pt x="175" y="219"/>
                    <a:pt x="166" y="220"/>
                  </a:cubicBezTo>
                  <a:cubicBezTo>
                    <a:pt x="172" y="216"/>
                    <a:pt x="178" y="213"/>
                    <a:pt x="183" y="211"/>
                  </a:cubicBezTo>
                  <a:cubicBezTo>
                    <a:pt x="199" y="204"/>
                    <a:pt x="208" y="198"/>
                    <a:pt x="207" y="188"/>
                  </a:cubicBezTo>
                  <a:cubicBezTo>
                    <a:pt x="205" y="183"/>
                    <a:pt x="208" y="176"/>
                    <a:pt x="214" y="174"/>
                  </a:cubicBezTo>
                  <a:cubicBezTo>
                    <a:pt x="214" y="170"/>
                    <a:pt x="214" y="168"/>
                    <a:pt x="208" y="168"/>
                  </a:cubicBezTo>
                  <a:cubicBezTo>
                    <a:pt x="207" y="168"/>
                    <a:pt x="206" y="168"/>
                    <a:pt x="205" y="168"/>
                  </a:cubicBezTo>
                  <a:lnTo>
                    <a:pt x="205" y="162"/>
                  </a:lnTo>
                  <a:cubicBezTo>
                    <a:pt x="212" y="159"/>
                    <a:pt x="212" y="156"/>
                    <a:pt x="206" y="156"/>
                  </a:cubicBezTo>
                  <a:cubicBezTo>
                    <a:pt x="205" y="156"/>
                    <a:pt x="204" y="156"/>
                    <a:pt x="203" y="156"/>
                  </a:cubicBezTo>
                  <a:cubicBezTo>
                    <a:pt x="194" y="155"/>
                    <a:pt x="203" y="151"/>
                    <a:pt x="202" y="149"/>
                  </a:cubicBezTo>
                  <a:cubicBezTo>
                    <a:pt x="211" y="146"/>
                    <a:pt x="215" y="144"/>
                    <a:pt x="214" y="144"/>
                  </a:cubicBezTo>
                  <a:cubicBezTo>
                    <a:pt x="212" y="144"/>
                    <a:pt x="206" y="145"/>
                    <a:pt x="194" y="148"/>
                  </a:cubicBezTo>
                  <a:cubicBezTo>
                    <a:pt x="186" y="149"/>
                    <a:pt x="178" y="155"/>
                    <a:pt x="178" y="157"/>
                  </a:cubicBezTo>
                  <a:lnTo>
                    <a:pt x="179" y="164"/>
                  </a:lnTo>
                  <a:lnTo>
                    <a:pt x="170" y="158"/>
                  </a:lnTo>
                  <a:cubicBezTo>
                    <a:pt x="169" y="155"/>
                    <a:pt x="163" y="152"/>
                    <a:pt x="155" y="152"/>
                  </a:cubicBezTo>
                  <a:cubicBezTo>
                    <a:pt x="154" y="152"/>
                    <a:pt x="153" y="152"/>
                    <a:pt x="152" y="152"/>
                  </a:cubicBezTo>
                  <a:cubicBezTo>
                    <a:pt x="152" y="152"/>
                    <a:pt x="150" y="153"/>
                    <a:pt x="147" y="153"/>
                  </a:cubicBezTo>
                  <a:cubicBezTo>
                    <a:pt x="145" y="153"/>
                    <a:pt x="143" y="152"/>
                    <a:pt x="143" y="151"/>
                  </a:cubicBezTo>
                  <a:lnTo>
                    <a:pt x="160" y="149"/>
                  </a:lnTo>
                  <a:cubicBezTo>
                    <a:pt x="163" y="149"/>
                    <a:pt x="167" y="150"/>
                    <a:pt x="171" y="150"/>
                  </a:cubicBezTo>
                  <a:cubicBezTo>
                    <a:pt x="176" y="150"/>
                    <a:pt x="181" y="149"/>
                    <a:pt x="186" y="148"/>
                  </a:cubicBezTo>
                  <a:cubicBezTo>
                    <a:pt x="201" y="145"/>
                    <a:pt x="208" y="137"/>
                    <a:pt x="198" y="137"/>
                  </a:cubicBezTo>
                  <a:cubicBezTo>
                    <a:pt x="197" y="137"/>
                    <a:pt x="195" y="138"/>
                    <a:pt x="193" y="138"/>
                  </a:cubicBezTo>
                  <a:cubicBezTo>
                    <a:pt x="193" y="136"/>
                    <a:pt x="193" y="136"/>
                    <a:pt x="201" y="132"/>
                  </a:cubicBezTo>
                  <a:cubicBezTo>
                    <a:pt x="209" y="131"/>
                    <a:pt x="209" y="129"/>
                    <a:pt x="192" y="129"/>
                  </a:cubicBezTo>
                  <a:cubicBezTo>
                    <a:pt x="175" y="128"/>
                    <a:pt x="175" y="125"/>
                    <a:pt x="191" y="122"/>
                  </a:cubicBezTo>
                  <a:cubicBezTo>
                    <a:pt x="207" y="116"/>
                    <a:pt x="207" y="106"/>
                    <a:pt x="200" y="106"/>
                  </a:cubicBezTo>
                  <a:cubicBezTo>
                    <a:pt x="200" y="106"/>
                    <a:pt x="199" y="106"/>
                    <a:pt x="199" y="106"/>
                  </a:cubicBezTo>
                  <a:cubicBezTo>
                    <a:pt x="197" y="107"/>
                    <a:pt x="195" y="107"/>
                    <a:pt x="193" y="107"/>
                  </a:cubicBezTo>
                  <a:cubicBezTo>
                    <a:pt x="182" y="107"/>
                    <a:pt x="182" y="101"/>
                    <a:pt x="190" y="99"/>
                  </a:cubicBezTo>
                  <a:cubicBezTo>
                    <a:pt x="198" y="95"/>
                    <a:pt x="198" y="93"/>
                    <a:pt x="189" y="91"/>
                  </a:cubicBezTo>
                  <a:cubicBezTo>
                    <a:pt x="197" y="90"/>
                    <a:pt x="206" y="86"/>
                    <a:pt x="197" y="85"/>
                  </a:cubicBezTo>
                  <a:cubicBezTo>
                    <a:pt x="197" y="85"/>
                    <a:pt x="197" y="84"/>
                    <a:pt x="195" y="84"/>
                  </a:cubicBezTo>
                  <a:cubicBezTo>
                    <a:pt x="194" y="84"/>
                    <a:pt x="192" y="85"/>
                    <a:pt x="189" y="86"/>
                  </a:cubicBezTo>
                  <a:lnTo>
                    <a:pt x="171" y="84"/>
                  </a:lnTo>
                  <a:cubicBezTo>
                    <a:pt x="171" y="86"/>
                    <a:pt x="163" y="87"/>
                    <a:pt x="154" y="88"/>
                  </a:cubicBezTo>
                  <a:cubicBezTo>
                    <a:pt x="146" y="88"/>
                    <a:pt x="154" y="78"/>
                    <a:pt x="179" y="71"/>
                  </a:cubicBezTo>
                  <a:lnTo>
                    <a:pt x="194" y="64"/>
                  </a:lnTo>
                  <a:lnTo>
                    <a:pt x="194" y="64"/>
                  </a:lnTo>
                  <a:lnTo>
                    <a:pt x="178" y="66"/>
                  </a:lnTo>
                  <a:cubicBezTo>
                    <a:pt x="178" y="64"/>
                    <a:pt x="178" y="62"/>
                    <a:pt x="187" y="60"/>
                  </a:cubicBezTo>
                  <a:cubicBezTo>
                    <a:pt x="194" y="59"/>
                    <a:pt x="194" y="59"/>
                    <a:pt x="194" y="57"/>
                  </a:cubicBezTo>
                  <a:cubicBezTo>
                    <a:pt x="194" y="57"/>
                    <a:pt x="194" y="56"/>
                    <a:pt x="190" y="56"/>
                  </a:cubicBezTo>
                  <a:cubicBezTo>
                    <a:pt x="189" y="56"/>
                    <a:pt x="187" y="56"/>
                    <a:pt x="186" y="56"/>
                  </a:cubicBezTo>
                  <a:cubicBezTo>
                    <a:pt x="178" y="57"/>
                    <a:pt x="174" y="57"/>
                    <a:pt x="172" y="57"/>
                  </a:cubicBezTo>
                  <a:cubicBezTo>
                    <a:pt x="170" y="57"/>
                    <a:pt x="172" y="57"/>
                    <a:pt x="177" y="55"/>
                  </a:cubicBezTo>
                  <a:cubicBezTo>
                    <a:pt x="193" y="50"/>
                    <a:pt x="193" y="48"/>
                    <a:pt x="177" y="47"/>
                  </a:cubicBezTo>
                  <a:cubicBezTo>
                    <a:pt x="170" y="48"/>
                    <a:pt x="165" y="48"/>
                    <a:pt x="164" y="48"/>
                  </a:cubicBezTo>
                  <a:cubicBezTo>
                    <a:pt x="163" y="48"/>
                    <a:pt x="167" y="47"/>
                    <a:pt x="177" y="45"/>
                  </a:cubicBezTo>
                  <a:cubicBezTo>
                    <a:pt x="184" y="45"/>
                    <a:pt x="193" y="41"/>
                    <a:pt x="192" y="38"/>
                  </a:cubicBezTo>
                  <a:lnTo>
                    <a:pt x="192" y="38"/>
                  </a:lnTo>
                  <a:lnTo>
                    <a:pt x="184" y="39"/>
                  </a:lnTo>
                  <a:cubicBezTo>
                    <a:pt x="180" y="40"/>
                    <a:pt x="176" y="40"/>
                    <a:pt x="174" y="40"/>
                  </a:cubicBezTo>
                  <a:cubicBezTo>
                    <a:pt x="168" y="40"/>
                    <a:pt x="170" y="38"/>
                    <a:pt x="175" y="36"/>
                  </a:cubicBezTo>
                  <a:cubicBezTo>
                    <a:pt x="184" y="35"/>
                    <a:pt x="183" y="32"/>
                    <a:pt x="174" y="29"/>
                  </a:cubicBezTo>
                  <a:cubicBezTo>
                    <a:pt x="174" y="25"/>
                    <a:pt x="174" y="21"/>
                    <a:pt x="182" y="21"/>
                  </a:cubicBezTo>
                  <a:cubicBezTo>
                    <a:pt x="199" y="19"/>
                    <a:pt x="199" y="19"/>
                    <a:pt x="182" y="19"/>
                  </a:cubicBezTo>
                  <a:cubicBezTo>
                    <a:pt x="173" y="17"/>
                    <a:pt x="173" y="17"/>
                    <a:pt x="182" y="11"/>
                  </a:cubicBezTo>
                  <a:cubicBezTo>
                    <a:pt x="190" y="8"/>
                    <a:pt x="190" y="8"/>
                    <a:pt x="181" y="7"/>
                  </a:cubicBezTo>
                  <a:cubicBezTo>
                    <a:pt x="164" y="9"/>
                    <a:pt x="156" y="10"/>
                    <a:pt x="156" y="12"/>
                  </a:cubicBezTo>
                  <a:cubicBezTo>
                    <a:pt x="156" y="14"/>
                    <a:pt x="156" y="14"/>
                    <a:pt x="147" y="16"/>
                  </a:cubicBezTo>
                  <a:lnTo>
                    <a:pt x="147" y="10"/>
                  </a:lnTo>
                  <a:cubicBezTo>
                    <a:pt x="147" y="8"/>
                    <a:pt x="147" y="5"/>
                    <a:pt x="138" y="2"/>
                  </a:cubicBezTo>
                  <a:cubicBezTo>
                    <a:pt x="135" y="1"/>
                    <a:pt x="13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33"/>
            <p:cNvSpPr/>
            <p:nvPr/>
          </p:nvSpPr>
          <p:spPr>
            <a:xfrm>
              <a:off x="2899306" y="2717403"/>
              <a:ext cx="64231" cy="30467"/>
            </a:xfrm>
            <a:custGeom>
              <a:avLst/>
              <a:gdLst/>
              <a:ahLst/>
              <a:cxnLst/>
              <a:rect l="l" t="t" r="r" b="b"/>
              <a:pathLst>
                <a:path w="643" h="305" extrusionOk="0">
                  <a:moveTo>
                    <a:pt x="183" y="1"/>
                  </a:moveTo>
                  <a:cubicBezTo>
                    <a:pt x="183" y="1"/>
                    <a:pt x="183" y="2"/>
                    <a:pt x="183" y="9"/>
                  </a:cubicBezTo>
                  <a:lnTo>
                    <a:pt x="185" y="9"/>
                  </a:lnTo>
                  <a:cubicBezTo>
                    <a:pt x="185" y="1"/>
                    <a:pt x="185" y="1"/>
                    <a:pt x="184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29" y="40"/>
                  </a:moveTo>
                  <a:lnTo>
                    <a:pt x="29" y="49"/>
                  </a:lnTo>
                  <a:lnTo>
                    <a:pt x="30" y="49"/>
                  </a:lnTo>
                  <a:cubicBezTo>
                    <a:pt x="30" y="40"/>
                    <a:pt x="30" y="40"/>
                    <a:pt x="29" y="40"/>
                  </a:cubicBezTo>
                  <a:close/>
                  <a:moveTo>
                    <a:pt x="378" y="59"/>
                  </a:moveTo>
                  <a:cubicBezTo>
                    <a:pt x="379" y="59"/>
                    <a:pt x="379" y="63"/>
                    <a:pt x="379" y="63"/>
                  </a:cubicBezTo>
                  <a:cubicBezTo>
                    <a:pt x="378" y="63"/>
                    <a:pt x="378" y="62"/>
                    <a:pt x="378" y="59"/>
                  </a:cubicBezTo>
                  <a:close/>
                  <a:moveTo>
                    <a:pt x="408" y="60"/>
                  </a:moveTo>
                  <a:cubicBezTo>
                    <a:pt x="408" y="60"/>
                    <a:pt x="408" y="64"/>
                    <a:pt x="407" y="68"/>
                  </a:cubicBezTo>
                  <a:lnTo>
                    <a:pt x="407" y="68"/>
                  </a:lnTo>
                  <a:cubicBezTo>
                    <a:pt x="408" y="67"/>
                    <a:pt x="408" y="66"/>
                    <a:pt x="408" y="64"/>
                  </a:cubicBezTo>
                  <a:cubicBezTo>
                    <a:pt x="408" y="61"/>
                    <a:pt x="408" y="60"/>
                    <a:pt x="408" y="60"/>
                  </a:cubicBezTo>
                  <a:close/>
                  <a:moveTo>
                    <a:pt x="286" y="56"/>
                  </a:moveTo>
                  <a:cubicBezTo>
                    <a:pt x="286" y="62"/>
                    <a:pt x="286" y="67"/>
                    <a:pt x="285" y="73"/>
                  </a:cubicBezTo>
                  <a:lnTo>
                    <a:pt x="284" y="73"/>
                  </a:lnTo>
                  <a:cubicBezTo>
                    <a:pt x="284" y="65"/>
                    <a:pt x="285" y="56"/>
                    <a:pt x="285" y="56"/>
                  </a:cubicBezTo>
                  <a:close/>
                  <a:moveTo>
                    <a:pt x="167" y="58"/>
                  </a:moveTo>
                  <a:cubicBezTo>
                    <a:pt x="167" y="67"/>
                    <a:pt x="167" y="75"/>
                    <a:pt x="167" y="75"/>
                  </a:cubicBezTo>
                  <a:cubicBezTo>
                    <a:pt x="168" y="75"/>
                    <a:pt x="168" y="67"/>
                    <a:pt x="168" y="67"/>
                  </a:cubicBezTo>
                  <a:cubicBezTo>
                    <a:pt x="168" y="67"/>
                    <a:pt x="169" y="58"/>
                    <a:pt x="168" y="58"/>
                  </a:cubicBezTo>
                  <a:close/>
                  <a:moveTo>
                    <a:pt x="442" y="67"/>
                  </a:moveTo>
                  <a:cubicBezTo>
                    <a:pt x="442" y="67"/>
                    <a:pt x="442" y="67"/>
                    <a:pt x="442" y="76"/>
                  </a:cubicBezTo>
                  <a:cubicBezTo>
                    <a:pt x="442" y="76"/>
                    <a:pt x="442" y="85"/>
                    <a:pt x="441" y="85"/>
                  </a:cubicBezTo>
                  <a:lnTo>
                    <a:pt x="441" y="76"/>
                  </a:lnTo>
                  <a:cubicBezTo>
                    <a:pt x="441" y="67"/>
                    <a:pt x="442" y="67"/>
                    <a:pt x="442" y="67"/>
                  </a:cubicBezTo>
                  <a:close/>
                  <a:moveTo>
                    <a:pt x="159" y="83"/>
                  </a:moveTo>
                  <a:cubicBezTo>
                    <a:pt x="159" y="83"/>
                    <a:pt x="159" y="83"/>
                    <a:pt x="159" y="92"/>
                  </a:cubicBezTo>
                  <a:lnTo>
                    <a:pt x="158" y="91"/>
                  </a:lnTo>
                  <a:lnTo>
                    <a:pt x="158" y="83"/>
                  </a:lnTo>
                  <a:close/>
                  <a:moveTo>
                    <a:pt x="105" y="76"/>
                  </a:moveTo>
                  <a:lnTo>
                    <a:pt x="105" y="84"/>
                  </a:lnTo>
                  <a:lnTo>
                    <a:pt x="104" y="93"/>
                  </a:lnTo>
                  <a:lnTo>
                    <a:pt x="104" y="84"/>
                  </a:lnTo>
                  <a:cubicBezTo>
                    <a:pt x="104" y="76"/>
                    <a:pt x="105" y="76"/>
                    <a:pt x="105" y="76"/>
                  </a:cubicBezTo>
                  <a:close/>
                  <a:moveTo>
                    <a:pt x="127" y="64"/>
                  </a:moveTo>
                  <a:cubicBezTo>
                    <a:pt x="127" y="64"/>
                    <a:pt x="127" y="68"/>
                    <a:pt x="125" y="78"/>
                  </a:cubicBezTo>
                  <a:lnTo>
                    <a:pt x="123" y="95"/>
                  </a:lnTo>
                  <a:cubicBezTo>
                    <a:pt x="123" y="87"/>
                    <a:pt x="124" y="78"/>
                    <a:pt x="125" y="71"/>
                  </a:cubicBezTo>
                  <a:lnTo>
                    <a:pt x="125" y="70"/>
                  </a:lnTo>
                  <a:cubicBezTo>
                    <a:pt x="126" y="66"/>
                    <a:pt x="127" y="64"/>
                    <a:pt x="127" y="64"/>
                  </a:cubicBezTo>
                  <a:close/>
                  <a:moveTo>
                    <a:pt x="17" y="82"/>
                  </a:moveTo>
                  <a:cubicBezTo>
                    <a:pt x="18" y="82"/>
                    <a:pt x="18" y="82"/>
                    <a:pt x="18" y="91"/>
                  </a:cubicBezTo>
                  <a:cubicBezTo>
                    <a:pt x="18" y="91"/>
                    <a:pt x="17" y="99"/>
                    <a:pt x="15" y="99"/>
                  </a:cubicBezTo>
                  <a:lnTo>
                    <a:pt x="15" y="90"/>
                  </a:lnTo>
                  <a:cubicBezTo>
                    <a:pt x="15" y="82"/>
                    <a:pt x="17" y="82"/>
                    <a:pt x="17" y="82"/>
                  </a:cubicBezTo>
                  <a:close/>
                  <a:moveTo>
                    <a:pt x="153" y="79"/>
                  </a:moveTo>
                  <a:cubicBezTo>
                    <a:pt x="153" y="79"/>
                    <a:pt x="153" y="86"/>
                    <a:pt x="152" y="99"/>
                  </a:cubicBezTo>
                  <a:lnTo>
                    <a:pt x="150" y="99"/>
                  </a:lnTo>
                  <a:cubicBezTo>
                    <a:pt x="150" y="93"/>
                    <a:pt x="151" y="87"/>
                    <a:pt x="152" y="82"/>
                  </a:cubicBezTo>
                  <a:cubicBezTo>
                    <a:pt x="153" y="80"/>
                    <a:pt x="153" y="79"/>
                    <a:pt x="153" y="79"/>
                  </a:cubicBezTo>
                  <a:close/>
                  <a:moveTo>
                    <a:pt x="531" y="80"/>
                  </a:moveTo>
                  <a:cubicBezTo>
                    <a:pt x="533" y="80"/>
                    <a:pt x="533" y="80"/>
                    <a:pt x="533" y="87"/>
                  </a:cubicBezTo>
                  <a:cubicBezTo>
                    <a:pt x="533" y="93"/>
                    <a:pt x="531" y="100"/>
                    <a:pt x="530" y="104"/>
                  </a:cubicBezTo>
                  <a:cubicBezTo>
                    <a:pt x="529" y="96"/>
                    <a:pt x="530" y="87"/>
                    <a:pt x="531" y="80"/>
                  </a:cubicBezTo>
                  <a:close/>
                  <a:moveTo>
                    <a:pt x="198" y="91"/>
                  </a:moveTo>
                  <a:cubicBezTo>
                    <a:pt x="198" y="91"/>
                    <a:pt x="198" y="95"/>
                    <a:pt x="198" y="105"/>
                  </a:cubicBezTo>
                  <a:cubicBezTo>
                    <a:pt x="198" y="113"/>
                    <a:pt x="198" y="113"/>
                    <a:pt x="197" y="113"/>
                  </a:cubicBezTo>
                  <a:cubicBezTo>
                    <a:pt x="197" y="113"/>
                    <a:pt x="197" y="105"/>
                    <a:pt x="197" y="96"/>
                  </a:cubicBezTo>
                  <a:cubicBezTo>
                    <a:pt x="197" y="93"/>
                    <a:pt x="197" y="91"/>
                    <a:pt x="198" y="91"/>
                  </a:cubicBezTo>
                  <a:close/>
                  <a:moveTo>
                    <a:pt x="638" y="77"/>
                  </a:moveTo>
                  <a:cubicBezTo>
                    <a:pt x="639" y="77"/>
                    <a:pt x="639" y="89"/>
                    <a:pt x="637" y="101"/>
                  </a:cubicBezTo>
                  <a:cubicBezTo>
                    <a:pt x="636" y="109"/>
                    <a:pt x="635" y="114"/>
                    <a:pt x="635" y="114"/>
                  </a:cubicBezTo>
                  <a:cubicBezTo>
                    <a:pt x="635" y="114"/>
                    <a:pt x="635" y="109"/>
                    <a:pt x="636" y="101"/>
                  </a:cubicBezTo>
                  <a:cubicBezTo>
                    <a:pt x="636" y="95"/>
                    <a:pt x="636" y="90"/>
                    <a:pt x="637" y="84"/>
                  </a:cubicBezTo>
                  <a:cubicBezTo>
                    <a:pt x="638" y="79"/>
                    <a:pt x="638" y="77"/>
                    <a:pt x="638" y="77"/>
                  </a:cubicBezTo>
                  <a:close/>
                  <a:moveTo>
                    <a:pt x="204" y="98"/>
                  </a:moveTo>
                  <a:cubicBezTo>
                    <a:pt x="204" y="103"/>
                    <a:pt x="204" y="109"/>
                    <a:pt x="203" y="114"/>
                  </a:cubicBezTo>
                  <a:lnTo>
                    <a:pt x="202" y="105"/>
                  </a:lnTo>
                  <a:lnTo>
                    <a:pt x="203" y="98"/>
                  </a:lnTo>
                  <a:close/>
                  <a:moveTo>
                    <a:pt x="26" y="83"/>
                  </a:moveTo>
                  <a:cubicBezTo>
                    <a:pt x="26" y="83"/>
                    <a:pt x="27" y="83"/>
                    <a:pt x="27" y="92"/>
                  </a:cubicBezTo>
                  <a:lnTo>
                    <a:pt x="26" y="92"/>
                  </a:lnTo>
                  <a:cubicBezTo>
                    <a:pt x="26" y="89"/>
                    <a:pt x="25" y="88"/>
                    <a:pt x="25" y="88"/>
                  </a:cubicBezTo>
                  <a:lnTo>
                    <a:pt x="25" y="88"/>
                  </a:lnTo>
                  <a:cubicBezTo>
                    <a:pt x="25" y="88"/>
                    <a:pt x="25" y="94"/>
                    <a:pt x="26" y="100"/>
                  </a:cubicBezTo>
                  <a:lnTo>
                    <a:pt x="24" y="117"/>
                  </a:lnTo>
                  <a:cubicBezTo>
                    <a:pt x="23" y="111"/>
                    <a:pt x="23" y="105"/>
                    <a:pt x="23" y="100"/>
                  </a:cubicBezTo>
                  <a:cubicBezTo>
                    <a:pt x="23" y="83"/>
                    <a:pt x="23" y="83"/>
                    <a:pt x="26" y="83"/>
                  </a:cubicBezTo>
                  <a:close/>
                  <a:moveTo>
                    <a:pt x="302" y="114"/>
                  </a:moveTo>
                  <a:cubicBezTo>
                    <a:pt x="302" y="114"/>
                    <a:pt x="302" y="118"/>
                    <a:pt x="302" y="118"/>
                  </a:cubicBezTo>
                  <a:cubicBezTo>
                    <a:pt x="302" y="118"/>
                    <a:pt x="302" y="118"/>
                    <a:pt x="302" y="118"/>
                  </a:cubicBezTo>
                  <a:cubicBezTo>
                    <a:pt x="302" y="115"/>
                    <a:pt x="302" y="114"/>
                    <a:pt x="302" y="114"/>
                  </a:cubicBezTo>
                  <a:close/>
                  <a:moveTo>
                    <a:pt x="130" y="104"/>
                  </a:moveTo>
                  <a:lnTo>
                    <a:pt x="131" y="105"/>
                  </a:lnTo>
                  <a:cubicBezTo>
                    <a:pt x="131" y="111"/>
                    <a:pt x="130" y="117"/>
                    <a:pt x="129" y="122"/>
                  </a:cubicBezTo>
                  <a:cubicBezTo>
                    <a:pt x="129" y="113"/>
                    <a:pt x="130" y="104"/>
                    <a:pt x="130" y="104"/>
                  </a:cubicBezTo>
                  <a:close/>
                  <a:moveTo>
                    <a:pt x="475" y="107"/>
                  </a:moveTo>
                  <a:cubicBezTo>
                    <a:pt x="475" y="107"/>
                    <a:pt x="475" y="114"/>
                    <a:pt x="475" y="114"/>
                  </a:cubicBezTo>
                  <a:cubicBezTo>
                    <a:pt x="475" y="114"/>
                    <a:pt x="475" y="123"/>
                    <a:pt x="474" y="123"/>
                  </a:cubicBezTo>
                  <a:cubicBezTo>
                    <a:pt x="474" y="123"/>
                    <a:pt x="474" y="114"/>
                    <a:pt x="474" y="107"/>
                  </a:cubicBezTo>
                  <a:close/>
                  <a:moveTo>
                    <a:pt x="185" y="112"/>
                  </a:moveTo>
                  <a:cubicBezTo>
                    <a:pt x="185" y="112"/>
                    <a:pt x="185" y="120"/>
                    <a:pt x="185" y="120"/>
                  </a:cubicBezTo>
                  <a:cubicBezTo>
                    <a:pt x="185" y="123"/>
                    <a:pt x="185" y="124"/>
                    <a:pt x="185" y="124"/>
                  </a:cubicBezTo>
                  <a:cubicBezTo>
                    <a:pt x="184" y="124"/>
                    <a:pt x="184" y="120"/>
                    <a:pt x="184" y="120"/>
                  </a:cubicBezTo>
                  <a:cubicBezTo>
                    <a:pt x="183" y="112"/>
                    <a:pt x="183" y="112"/>
                    <a:pt x="185" y="112"/>
                  </a:cubicBezTo>
                  <a:close/>
                  <a:moveTo>
                    <a:pt x="294" y="109"/>
                  </a:moveTo>
                  <a:cubicBezTo>
                    <a:pt x="294" y="114"/>
                    <a:pt x="293" y="120"/>
                    <a:pt x="291" y="126"/>
                  </a:cubicBezTo>
                  <a:lnTo>
                    <a:pt x="291" y="117"/>
                  </a:lnTo>
                  <a:lnTo>
                    <a:pt x="293" y="109"/>
                  </a:lnTo>
                  <a:close/>
                  <a:moveTo>
                    <a:pt x="170" y="110"/>
                  </a:moveTo>
                  <a:cubicBezTo>
                    <a:pt x="171" y="110"/>
                    <a:pt x="171" y="110"/>
                    <a:pt x="171" y="119"/>
                  </a:cubicBezTo>
                  <a:cubicBezTo>
                    <a:pt x="171" y="119"/>
                    <a:pt x="171" y="127"/>
                    <a:pt x="170" y="127"/>
                  </a:cubicBezTo>
                  <a:cubicBezTo>
                    <a:pt x="169" y="124"/>
                    <a:pt x="169" y="121"/>
                    <a:pt x="169" y="119"/>
                  </a:cubicBezTo>
                  <a:cubicBezTo>
                    <a:pt x="169" y="110"/>
                    <a:pt x="170" y="110"/>
                    <a:pt x="170" y="110"/>
                  </a:cubicBezTo>
                  <a:close/>
                  <a:moveTo>
                    <a:pt x="108" y="90"/>
                  </a:moveTo>
                  <a:cubicBezTo>
                    <a:pt x="109" y="90"/>
                    <a:pt x="109" y="94"/>
                    <a:pt x="109" y="102"/>
                  </a:cubicBezTo>
                  <a:cubicBezTo>
                    <a:pt x="109" y="111"/>
                    <a:pt x="107" y="119"/>
                    <a:pt x="105" y="128"/>
                  </a:cubicBezTo>
                  <a:lnTo>
                    <a:pt x="104" y="127"/>
                  </a:lnTo>
                  <a:cubicBezTo>
                    <a:pt x="104" y="127"/>
                    <a:pt x="105" y="119"/>
                    <a:pt x="106" y="110"/>
                  </a:cubicBezTo>
                  <a:cubicBezTo>
                    <a:pt x="108" y="96"/>
                    <a:pt x="108" y="90"/>
                    <a:pt x="108" y="90"/>
                  </a:cubicBezTo>
                  <a:close/>
                  <a:moveTo>
                    <a:pt x="377" y="111"/>
                  </a:moveTo>
                  <a:cubicBezTo>
                    <a:pt x="377" y="117"/>
                    <a:pt x="377" y="122"/>
                    <a:pt x="376" y="128"/>
                  </a:cubicBezTo>
                  <a:lnTo>
                    <a:pt x="374" y="128"/>
                  </a:lnTo>
                  <a:cubicBezTo>
                    <a:pt x="374" y="119"/>
                    <a:pt x="376" y="111"/>
                    <a:pt x="376" y="111"/>
                  </a:cubicBezTo>
                  <a:close/>
                  <a:moveTo>
                    <a:pt x="454" y="114"/>
                  </a:moveTo>
                  <a:cubicBezTo>
                    <a:pt x="455" y="114"/>
                    <a:pt x="455" y="117"/>
                    <a:pt x="455" y="121"/>
                  </a:cubicBezTo>
                  <a:cubicBezTo>
                    <a:pt x="454" y="129"/>
                    <a:pt x="454" y="129"/>
                    <a:pt x="454" y="129"/>
                  </a:cubicBezTo>
                  <a:cubicBezTo>
                    <a:pt x="452" y="129"/>
                    <a:pt x="452" y="129"/>
                    <a:pt x="453" y="121"/>
                  </a:cubicBezTo>
                  <a:cubicBezTo>
                    <a:pt x="454" y="117"/>
                    <a:pt x="454" y="114"/>
                    <a:pt x="454" y="114"/>
                  </a:cubicBezTo>
                  <a:close/>
                  <a:moveTo>
                    <a:pt x="460" y="121"/>
                  </a:moveTo>
                  <a:cubicBezTo>
                    <a:pt x="460" y="121"/>
                    <a:pt x="460" y="121"/>
                    <a:pt x="460" y="130"/>
                  </a:cubicBezTo>
                  <a:lnTo>
                    <a:pt x="459" y="130"/>
                  </a:lnTo>
                  <a:lnTo>
                    <a:pt x="459" y="121"/>
                  </a:lnTo>
                  <a:close/>
                  <a:moveTo>
                    <a:pt x="505" y="107"/>
                  </a:moveTo>
                  <a:cubicBezTo>
                    <a:pt x="506" y="107"/>
                    <a:pt x="506" y="108"/>
                    <a:pt x="506" y="110"/>
                  </a:cubicBezTo>
                  <a:cubicBezTo>
                    <a:pt x="506" y="110"/>
                    <a:pt x="506" y="119"/>
                    <a:pt x="505" y="127"/>
                  </a:cubicBezTo>
                  <a:cubicBezTo>
                    <a:pt x="505" y="127"/>
                    <a:pt x="504" y="131"/>
                    <a:pt x="504" y="131"/>
                  </a:cubicBezTo>
                  <a:cubicBezTo>
                    <a:pt x="504" y="131"/>
                    <a:pt x="503" y="130"/>
                    <a:pt x="503" y="127"/>
                  </a:cubicBezTo>
                  <a:lnTo>
                    <a:pt x="503" y="119"/>
                  </a:lnTo>
                  <a:cubicBezTo>
                    <a:pt x="504" y="112"/>
                    <a:pt x="505" y="107"/>
                    <a:pt x="505" y="107"/>
                  </a:cubicBezTo>
                  <a:close/>
                  <a:moveTo>
                    <a:pt x="68" y="114"/>
                  </a:moveTo>
                  <a:cubicBezTo>
                    <a:pt x="68" y="120"/>
                    <a:pt x="68" y="126"/>
                    <a:pt x="66" y="131"/>
                  </a:cubicBezTo>
                  <a:lnTo>
                    <a:pt x="65" y="131"/>
                  </a:lnTo>
                  <a:cubicBezTo>
                    <a:pt x="65" y="124"/>
                    <a:pt x="66" y="119"/>
                    <a:pt x="68" y="114"/>
                  </a:cubicBezTo>
                  <a:close/>
                  <a:moveTo>
                    <a:pt x="466" y="122"/>
                  </a:moveTo>
                  <a:cubicBezTo>
                    <a:pt x="468" y="122"/>
                    <a:pt x="468" y="122"/>
                    <a:pt x="468" y="131"/>
                  </a:cubicBezTo>
                  <a:lnTo>
                    <a:pt x="466" y="131"/>
                  </a:lnTo>
                  <a:lnTo>
                    <a:pt x="466" y="122"/>
                  </a:lnTo>
                  <a:close/>
                  <a:moveTo>
                    <a:pt x="345" y="115"/>
                  </a:moveTo>
                  <a:cubicBezTo>
                    <a:pt x="346" y="115"/>
                    <a:pt x="346" y="115"/>
                    <a:pt x="346" y="124"/>
                  </a:cubicBezTo>
                  <a:cubicBezTo>
                    <a:pt x="345" y="132"/>
                    <a:pt x="344" y="132"/>
                    <a:pt x="343" y="132"/>
                  </a:cubicBezTo>
                  <a:cubicBezTo>
                    <a:pt x="343" y="127"/>
                    <a:pt x="343" y="121"/>
                    <a:pt x="345" y="115"/>
                  </a:cubicBezTo>
                  <a:close/>
                  <a:moveTo>
                    <a:pt x="252" y="120"/>
                  </a:moveTo>
                  <a:cubicBezTo>
                    <a:pt x="252" y="126"/>
                    <a:pt x="252" y="132"/>
                    <a:pt x="251" y="138"/>
                  </a:cubicBezTo>
                  <a:lnTo>
                    <a:pt x="250" y="129"/>
                  </a:lnTo>
                  <a:lnTo>
                    <a:pt x="251" y="120"/>
                  </a:lnTo>
                  <a:close/>
                  <a:moveTo>
                    <a:pt x="270" y="114"/>
                  </a:moveTo>
                  <a:cubicBezTo>
                    <a:pt x="270" y="114"/>
                    <a:pt x="270" y="114"/>
                    <a:pt x="270" y="122"/>
                  </a:cubicBezTo>
                  <a:cubicBezTo>
                    <a:pt x="270" y="131"/>
                    <a:pt x="269" y="140"/>
                    <a:pt x="269" y="140"/>
                  </a:cubicBezTo>
                  <a:cubicBezTo>
                    <a:pt x="268" y="140"/>
                    <a:pt x="269" y="123"/>
                    <a:pt x="270" y="114"/>
                  </a:cubicBezTo>
                  <a:close/>
                  <a:moveTo>
                    <a:pt x="144" y="132"/>
                  </a:moveTo>
                  <a:lnTo>
                    <a:pt x="144" y="141"/>
                  </a:lnTo>
                  <a:cubicBezTo>
                    <a:pt x="144" y="141"/>
                    <a:pt x="143" y="145"/>
                    <a:pt x="143" y="145"/>
                  </a:cubicBezTo>
                  <a:cubicBezTo>
                    <a:pt x="142" y="145"/>
                    <a:pt x="142" y="144"/>
                    <a:pt x="142" y="141"/>
                  </a:cubicBezTo>
                  <a:lnTo>
                    <a:pt x="142" y="140"/>
                  </a:lnTo>
                  <a:cubicBezTo>
                    <a:pt x="142" y="138"/>
                    <a:pt x="143" y="135"/>
                    <a:pt x="144" y="132"/>
                  </a:cubicBezTo>
                  <a:close/>
                  <a:moveTo>
                    <a:pt x="71" y="128"/>
                  </a:moveTo>
                  <a:cubicBezTo>
                    <a:pt x="70" y="128"/>
                    <a:pt x="69" y="134"/>
                    <a:pt x="69" y="140"/>
                  </a:cubicBezTo>
                  <a:cubicBezTo>
                    <a:pt x="68" y="148"/>
                    <a:pt x="69" y="148"/>
                    <a:pt x="70" y="149"/>
                  </a:cubicBezTo>
                  <a:cubicBezTo>
                    <a:pt x="72" y="149"/>
                    <a:pt x="73" y="140"/>
                    <a:pt x="73" y="140"/>
                  </a:cubicBezTo>
                  <a:cubicBezTo>
                    <a:pt x="73" y="132"/>
                    <a:pt x="73" y="132"/>
                    <a:pt x="72" y="131"/>
                  </a:cubicBezTo>
                  <a:cubicBezTo>
                    <a:pt x="71" y="129"/>
                    <a:pt x="71" y="128"/>
                    <a:pt x="71" y="128"/>
                  </a:cubicBezTo>
                  <a:close/>
                  <a:moveTo>
                    <a:pt x="639" y="153"/>
                  </a:moveTo>
                  <a:cubicBezTo>
                    <a:pt x="639" y="153"/>
                    <a:pt x="639" y="153"/>
                    <a:pt x="639" y="153"/>
                  </a:cubicBezTo>
                  <a:lnTo>
                    <a:pt x="639" y="153"/>
                  </a:lnTo>
                  <a:cubicBezTo>
                    <a:pt x="639" y="155"/>
                    <a:pt x="639" y="156"/>
                    <a:pt x="639" y="156"/>
                  </a:cubicBezTo>
                  <a:cubicBezTo>
                    <a:pt x="639" y="156"/>
                    <a:pt x="639" y="155"/>
                    <a:pt x="639" y="153"/>
                  </a:cubicBezTo>
                  <a:close/>
                  <a:moveTo>
                    <a:pt x="196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5" y="50"/>
                    <a:pt x="195" y="53"/>
                    <a:pt x="194" y="53"/>
                  </a:cubicBezTo>
                  <a:cubicBezTo>
                    <a:pt x="194" y="53"/>
                    <a:pt x="193" y="53"/>
                    <a:pt x="193" y="53"/>
                  </a:cubicBezTo>
                  <a:cubicBezTo>
                    <a:pt x="193" y="53"/>
                    <a:pt x="192" y="53"/>
                    <a:pt x="192" y="45"/>
                  </a:cubicBezTo>
                  <a:cubicBezTo>
                    <a:pt x="193" y="36"/>
                    <a:pt x="193" y="36"/>
                    <a:pt x="190" y="36"/>
                  </a:cubicBezTo>
                  <a:cubicBezTo>
                    <a:pt x="187" y="49"/>
                    <a:pt x="184" y="64"/>
                    <a:pt x="184" y="77"/>
                  </a:cubicBezTo>
                  <a:cubicBezTo>
                    <a:pt x="183" y="86"/>
                    <a:pt x="183" y="90"/>
                    <a:pt x="183" y="90"/>
                  </a:cubicBezTo>
                  <a:cubicBezTo>
                    <a:pt x="183" y="90"/>
                    <a:pt x="183" y="86"/>
                    <a:pt x="183" y="77"/>
                  </a:cubicBezTo>
                  <a:cubicBezTo>
                    <a:pt x="184" y="70"/>
                    <a:pt x="183" y="68"/>
                    <a:pt x="181" y="68"/>
                  </a:cubicBezTo>
                  <a:cubicBezTo>
                    <a:pt x="183" y="61"/>
                    <a:pt x="183" y="61"/>
                    <a:pt x="184" y="61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3" y="43"/>
                    <a:pt x="181" y="52"/>
                  </a:cubicBezTo>
                  <a:cubicBezTo>
                    <a:pt x="181" y="56"/>
                    <a:pt x="181" y="58"/>
                    <a:pt x="181" y="58"/>
                  </a:cubicBezTo>
                  <a:cubicBezTo>
                    <a:pt x="180" y="58"/>
                    <a:pt x="180" y="56"/>
                    <a:pt x="180" y="52"/>
                  </a:cubicBezTo>
                  <a:cubicBezTo>
                    <a:pt x="180" y="45"/>
                    <a:pt x="180" y="39"/>
                    <a:pt x="179" y="39"/>
                  </a:cubicBezTo>
                  <a:cubicBezTo>
                    <a:pt x="179" y="39"/>
                    <a:pt x="179" y="40"/>
                    <a:pt x="179" y="43"/>
                  </a:cubicBezTo>
                  <a:cubicBezTo>
                    <a:pt x="179" y="43"/>
                    <a:pt x="178" y="43"/>
                    <a:pt x="177" y="34"/>
                  </a:cubicBezTo>
                  <a:cubicBezTo>
                    <a:pt x="176" y="34"/>
                    <a:pt x="175" y="34"/>
                    <a:pt x="175" y="43"/>
                  </a:cubicBezTo>
                  <a:cubicBezTo>
                    <a:pt x="175" y="50"/>
                    <a:pt x="174" y="50"/>
                    <a:pt x="173" y="50"/>
                  </a:cubicBezTo>
                  <a:cubicBezTo>
                    <a:pt x="173" y="50"/>
                    <a:pt x="171" y="50"/>
                    <a:pt x="171" y="59"/>
                  </a:cubicBezTo>
                  <a:cubicBezTo>
                    <a:pt x="170" y="67"/>
                    <a:pt x="169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7" y="79"/>
                    <a:pt x="167" y="81"/>
                    <a:pt x="166" y="81"/>
                  </a:cubicBezTo>
                  <a:cubicBezTo>
                    <a:pt x="166" y="81"/>
                    <a:pt x="166" y="77"/>
                    <a:pt x="166" y="67"/>
                  </a:cubicBezTo>
                  <a:cubicBezTo>
                    <a:pt x="167" y="58"/>
                    <a:pt x="166" y="58"/>
                    <a:pt x="165" y="58"/>
                  </a:cubicBezTo>
                  <a:cubicBezTo>
                    <a:pt x="165" y="58"/>
                    <a:pt x="165" y="58"/>
                    <a:pt x="164" y="49"/>
                  </a:cubicBezTo>
                  <a:cubicBezTo>
                    <a:pt x="164" y="47"/>
                    <a:pt x="164" y="46"/>
                    <a:pt x="164" y="46"/>
                  </a:cubicBezTo>
                  <a:cubicBezTo>
                    <a:pt x="163" y="46"/>
                    <a:pt x="163" y="52"/>
                    <a:pt x="162" y="58"/>
                  </a:cubicBezTo>
                  <a:lnTo>
                    <a:pt x="162" y="75"/>
                  </a:lnTo>
                  <a:cubicBezTo>
                    <a:pt x="161" y="66"/>
                    <a:pt x="161" y="57"/>
                    <a:pt x="161" y="49"/>
                  </a:cubicBezTo>
                  <a:cubicBezTo>
                    <a:pt x="161" y="55"/>
                    <a:pt x="160" y="61"/>
                    <a:pt x="159" y="61"/>
                  </a:cubicBezTo>
                  <a:cubicBezTo>
                    <a:pt x="159" y="61"/>
                    <a:pt x="158" y="60"/>
                    <a:pt x="158" y="57"/>
                  </a:cubicBezTo>
                  <a:cubicBezTo>
                    <a:pt x="157" y="57"/>
                    <a:pt x="156" y="57"/>
                    <a:pt x="156" y="48"/>
                  </a:cubicBezTo>
                  <a:cubicBezTo>
                    <a:pt x="156" y="45"/>
                    <a:pt x="156" y="44"/>
                    <a:pt x="155" y="44"/>
                  </a:cubicBezTo>
                  <a:cubicBezTo>
                    <a:pt x="155" y="44"/>
                    <a:pt x="155" y="48"/>
                    <a:pt x="155" y="48"/>
                  </a:cubicBezTo>
                  <a:cubicBezTo>
                    <a:pt x="154" y="52"/>
                    <a:pt x="153" y="54"/>
                    <a:pt x="153" y="54"/>
                  </a:cubicBezTo>
                  <a:cubicBezTo>
                    <a:pt x="152" y="54"/>
                    <a:pt x="151" y="52"/>
                    <a:pt x="150" y="48"/>
                  </a:cubicBezTo>
                  <a:cubicBezTo>
                    <a:pt x="149" y="39"/>
                    <a:pt x="148" y="35"/>
                    <a:pt x="148" y="35"/>
                  </a:cubicBezTo>
                  <a:cubicBezTo>
                    <a:pt x="148" y="35"/>
                    <a:pt x="147" y="39"/>
                    <a:pt x="147" y="47"/>
                  </a:cubicBezTo>
                  <a:cubicBezTo>
                    <a:pt x="147" y="52"/>
                    <a:pt x="146" y="57"/>
                    <a:pt x="146" y="57"/>
                  </a:cubicBezTo>
                  <a:cubicBezTo>
                    <a:pt x="146" y="57"/>
                    <a:pt x="146" y="54"/>
                    <a:pt x="146" y="47"/>
                  </a:cubicBezTo>
                  <a:cubicBezTo>
                    <a:pt x="146" y="44"/>
                    <a:pt x="145" y="43"/>
                    <a:pt x="145" y="43"/>
                  </a:cubicBezTo>
                  <a:cubicBezTo>
                    <a:pt x="145" y="43"/>
                    <a:pt x="144" y="49"/>
                    <a:pt x="142" y="55"/>
                  </a:cubicBezTo>
                  <a:lnTo>
                    <a:pt x="142" y="47"/>
                  </a:lnTo>
                  <a:cubicBezTo>
                    <a:pt x="142" y="53"/>
                    <a:pt x="142" y="59"/>
                    <a:pt x="142" y="59"/>
                  </a:cubicBezTo>
                  <a:cubicBezTo>
                    <a:pt x="142" y="59"/>
                    <a:pt x="142" y="58"/>
                    <a:pt x="142" y="55"/>
                  </a:cubicBezTo>
                  <a:lnTo>
                    <a:pt x="142" y="55"/>
                  </a:lnTo>
                  <a:cubicBezTo>
                    <a:pt x="141" y="64"/>
                    <a:pt x="141" y="81"/>
                    <a:pt x="140" y="90"/>
                  </a:cubicBezTo>
                  <a:cubicBezTo>
                    <a:pt x="140" y="99"/>
                    <a:pt x="140" y="104"/>
                    <a:pt x="140" y="104"/>
                  </a:cubicBezTo>
                  <a:cubicBezTo>
                    <a:pt x="140" y="104"/>
                    <a:pt x="139" y="101"/>
                    <a:pt x="139" y="98"/>
                  </a:cubicBezTo>
                  <a:cubicBezTo>
                    <a:pt x="138" y="92"/>
                    <a:pt x="137" y="86"/>
                    <a:pt x="138" y="81"/>
                  </a:cubicBezTo>
                  <a:cubicBezTo>
                    <a:pt x="138" y="72"/>
                    <a:pt x="139" y="72"/>
                    <a:pt x="139" y="72"/>
                  </a:cubicBezTo>
                  <a:lnTo>
                    <a:pt x="140" y="72"/>
                  </a:lnTo>
                  <a:cubicBezTo>
                    <a:pt x="140" y="64"/>
                    <a:pt x="140" y="55"/>
                    <a:pt x="139" y="55"/>
                  </a:cubicBezTo>
                  <a:cubicBezTo>
                    <a:pt x="139" y="50"/>
                    <a:pt x="139" y="48"/>
                    <a:pt x="138" y="48"/>
                  </a:cubicBezTo>
                  <a:cubicBezTo>
                    <a:pt x="138" y="48"/>
                    <a:pt x="138" y="50"/>
                    <a:pt x="138" y="55"/>
                  </a:cubicBezTo>
                  <a:cubicBezTo>
                    <a:pt x="137" y="46"/>
                    <a:pt x="135" y="46"/>
                    <a:pt x="134" y="46"/>
                  </a:cubicBezTo>
                  <a:cubicBezTo>
                    <a:pt x="132" y="46"/>
                    <a:pt x="130" y="45"/>
                    <a:pt x="130" y="37"/>
                  </a:cubicBezTo>
                  <a:cubicBezTo>
                    <a:pt x="130" y="37"/>
                    <a:pt x="129" y="36"/>
                    <a:pt x="129" y="36"/>
                  </a:cubicBezTo>
                  <a:cubicBezTo>
                    <a:pt x="128" y="36"/>
                    <a:pt x="128" y="38"/>
                    <a:pt x="128" y="45"/>
                  </a:cubicBezTo>
                  <a:cubicBezTo>
                    <a:pt x="127" y="55"/>
                    <a:pt x="126" y="59"/>
                    <a:pt x="126" y="59"/>
                  </a:cubicBezTo>
                  <a:cubicBezTo>
                    <a:pt x="126" y="59"/>
                    <a:pt x="126" y="56"/>
                    <a:pt x="127" y="53"/>
                  </a:cubicBezTo>
                  <a:cubicBezTo>
                    <a:pt x="127" y="42"/>
                    <a:pt x="123" y="34"/>
                    <a:pt x="119" y="34"/>
                  </a:cubicBezTo>
                  <a:cubicBezTo>
                    <a:pt x="117" y="34"/>
                    <a:pt x="116" y="37"/>
                    <a:pt x="115" y="44"/>
                  </a:cubicBezTo>
                  <a:lnTo>
                    <a:pt x="114" y="43"/>
                  </a:lnTo>
                  <a:cubicBezTo>
                    <a:pt x="114" y="39"/>
                    <a:pt x="112" y="36"/>
                    <a:pt x="111" y="36"/>
                  </a:cubicBezTo>
                  <a:cubicBezTo>
                    <a:pt x="109" y="36"/>
                    <a:pt x="108" y="38"/>
                    <a:pt x="107" y="43"/>
                  </a:cubicBezTo>
                  <a:lnTo>
                    <a:pt x="105" y="41"/>
                  </a:lnTo>
                  <a:cubicBezTo>
                    <a:pt x="105" y="37"/>
                    <a:pt x="104" y="35"/>
                    <a:pt x="103" y="35"/>
                  </a:cubicBezTo>
                  <a:cubicBezTo>
                    <a:pt x="103" y="35"/>
                    <a:pt x="102" y="37"/>
                    <a:pt x="102" y="41"/>
                  </a:cubicBezTo>
                  <a:cubicBezTo>
                    <a:pt x="101" y="47"/>
                    <a:pt x="101" y="53"/>
                    <a:pt x="101" y="53"/>
                  </a:cubicBezTo>
                  <a:cubicBezTo>
                    <a:pt x="101" y="53"/>
                    <a:pt x="101" y="52"/>
                    <a:pt x="101" y="49"/>
                  </a:cubicBezTo>
                  <a:cubicBezTo>
                    <a:pt x="101" y="41"/>
                    <a:pt x="100" y="41"/>
                    <a:pt x="96" y="40"/>
                  </a:cubicBezTo>
                  <a:cubicBezTo>
                    <a:pt x="93" y="40"/>
                    <a:pt x="94" y="40"/>
                    <a:pt x="94" y="49"/>
                  </a:cubicBezTo>
                  <a:cubicBezTo>
                    <a:pt x="93" y="51"/>
                    <a:pt x="92" y="52"/>
                    <a:pt x="92" y="52"/>
                  </a:cubicBezTo>
                  <a:cubicBezTo>
                    <a:pt x="91" y="52"/>
                    <a:pt x="91" y="46"/>
                    <a:pt x="92" y="40"/>
                  </a:cubicBezTo>
                  <a:cubicBezTo>
                    <a:pt x="92" y="33"/>
                    <a:pt x="92" y="29"/>
                    <a:pt x="92" y="29"/>
                  </a:cubicBezTo>
                  <a:lnTo>
                    <a:pt x="92" y="29"/>
                  </a:lnTo>
                  <a:cubicBezTo>
                    <a:pt x="92" y="29"/>
                    <a:pt x="91" y="35"/>
                    <a:pt x="89" y="48"/>
                  </a:cubicBezTo>
                  <a:cubicBezTo>
                    <a:pt x="89" y="58"/>
                    <a:pt x="88" y="62"/>
                    <a:pt x="87" y="62"/>
                  </a:cubicBezTo>
                  <a:cubicBezTo>
                    <a:pt x="87" y="62"/>
                    <a:pt x="87" y="60"/>
                    <a:pt x="87" y="57"/>
                  </a:cubicBezTo>
                  <a:cubicBezTo>
                    <a:pt x="87" y="48"/>
                    <a:pt x="88" y="48"/>
                    <a:pt x="88" y="48"/>
                  </a:cubicBezTo>
                  <a:cubicBezTo>
                    <a:pt x="88" y="48"/>
                    <a:pt x="89" y="40"/>
                    <a:pt x="89" y="31"/>
                  </a:cubicBezTo>
                  <a:cubicBezTo>
                    <a:pt x="88" y="31"/>
                    <a:pt x="88" y="31"/>
                    <a:pt x="87" y="39"/>
                  </a:cubicBezTo>
                  <a:cubicBezTo>
                    <a:pt x="87" y="39"/>
                    <a:pt x="87" y="39"/>
                    <a:pt x="86" y="48"/>
                  </a:cubicBezTo>
                  <a:cubicBezTo>
                    <a:pt x="85" y="56"/>
                    <a:pt x="84" y="65"/>
                    <a:pt x="85" y="74"/>
                  </a:cubicBezTo>
                  <a:cubicBezTo>
                    <a:pt x="85" y="82"/>
                    <a:pt x="84" y="82"/>
                    <a:pt x="84" y="82"/>
                  </a:cubicBezTo>
                  <a:cubicBezTo>
                    <a:pt x="83" y="73"/>
                    <a:pt x="83" y="65"/>
                    <a:pt x="84" y="56"/>
                  </a:cubicBezTo>
                  <a:cubicBezTo>
                    <a:pt x="85" y="50"/>
                    <a:pt x="85" y="45"/>
                    <a:pt x="85" y="39"/>
                  </a:cubicBezTo>
                  <a:cubicBezTo>
                    <a:pt x="85" y="38"/>
                    <a:pt x="85" y="37"/>
                    <a:pt x="85" y="37"/>
                  </a:cubicBezTo>
                  <a:lnTo>
                    <a:pt x="85" y="37"/>
                  </a:lnTo>
                  <a:cubicBezTo>
                    <a:pt x="85" y="37"/>
                    <a:pt x="82" y="46"/>
                    <a:pt x="80" y="57"/>
                  </a:cubicBezTo>
                  <a:lnTo>
                    <a:pt x="80" y="57"/>
                  </a:lnTo>
                  <a:cubicBezTo>
                    <a:pt x="80" y="57"/>
                    <a:pt x="81" y="56"/>
                    <a:pt x="81" y="56"/>
                  </a:cubicBezTo>
                  <a:cubicBezTo>
                    <a:pt x="81" y="47"/>
                    <a:pt x="78" y="47"/>
                    <a:pt x="77" y="47"/>
                  </a:cubicBezTo>
                  <a:cubicBezTo>
                    <a:pt x="76" y="47"/>
                    <a:pt x="75" y="47"/>
                    <a:pt x="75" y="55"/>
                  </a:cubicBezTo>
                  <a:cubicBezTo>
                    <a:pt x="75" y="61"/>
                    <a:pt x="75" y="66"/>
                    <a:pt x="73" y="72"/>
                  </a:cubicBezTo>
                  <a:cubicBezTo>
                    <a:pt x="74" y="77"/>
                    <a:pt x="74" y="83"/>
                    <a:pt x="73" y="90"/>
                  </a:cubicBezTo>
                  <a:cubicBezTo>
                    <a:pt x="73" y="90"/>
                    <a:pt x="72" y="81"/>
                    <a:pt x="72" y="72"/>
                  </a:cubicBezTo>
                  <a:cubicBezTo>
                    <a:pt x="70" y="55"/>
                    <a:pt x="69" y="46"/>
                    <a:pt x="67" y="46"/>
                  </a:cubicBezTo>
                  <a:cubicBezTo>
                    <a:pt x="65" y="45"/>
                    <a:pt x="63" y="45"/>
                    <a:pt x="63" y="37"/>
                  </a:cubicBezTo>
                  <a:cubicBezTo>
                    <a:pt x="62" y="37"/>
                    <a:pt x="62" y="36"/>
                    <a:pt x="62" y="36"/>
                  </a:cubicBezTo>
                  <a:cubicBezTo>
                    <a:pt x="61" y="36"/>
                    <a:pt x="60" y="38"/>
                    <a:pt x="60" y="45"/>
                  </a:cubicBezTo>
                  <a:lnTo>
                    <a:pt x="58" y="45"/>
                  </a:lnTo>
                  <a:cubicBezTo>
                    <a:pt x="58" y="40"/>
                    <a:pt x="58" y="38"/>
                    <a:pt x="57" y="38"/>
                  </a:cubicBezTo>
                  <a:cubicBezTo>
                    <a:pt x="57" y="38"/>
                    <a:pt x="56" y="40"/>
                    <a:pt x="56" y="44"/>
                  </a:cubicBezTo>
                  <a:cubicBezTo>
                    <a:pt x="55" y="47"/>
                    <a:pt x="55" y="48"/>
                    <a:pt x="55" y="48"/>
                  </a:cubicBezTo>
                  <a:cubicBezTo>
                    <a:pt x="55" y="48"/>
                    <a:pt x="54" y="44"/>
                    <a:pt x="54" y="44"/>
                  </a:cubicBezTo>
                  <a:cubicBezTo>
                    <a:pt x="54" y="36"/>
                    <a:pt x="54" y="32"/>
                    <a:pt x="53" y="32"/>
                  </a:cubicBezTo>
                  <a:cubicBezTo>
                    <a:pt x="53" y="32"/>
                    <a:pt x="53" y="38"/>
                    <a:pt x="52" y="53"/>
                  </a:cubicBezTo>
                  <a:cubicBezTo>
                    <a:pt x="52" y="58"/>
                    <a:pt x="52" y="64"/>
                    <a:pt x="55" y="70"/>
                  </a:cubicBezTo>
                  <a:lnTo>
                    <a:pt x="57" y="70"/>
                  </a:lnTo>
                  <a:lnTo>
                    <a:pt x="54" y="78"/>
                  </a:lnTo>
                  <a:cubicBezTo>
                    <a:pt x="52" y="83"/>
                    <a:pt x="51" y="90"/>
                    <a:pt x="51" y="95"/>
                  </a:cubicBezTo>
                  <a:cubicBezTo>
                    <a:pt x="51" y="95"/>
                    <a:pt x="50" y="103"/>
                    <a:pt x="50" y="103"/>
                  </a:cubicBezTo>
                  <a:lnTo>
                    <a:pt x="50" y="86"/>
                  </a:lnTo>
                  <a:cubicBezTo>
                    <a:pt x="51" y="77"/>
                    <a:pt x="52" y="70"/>
                    <a:pt x="52" y="61"/>
                  </a:cubicBezTo>
                  <a:cubicBezTo>
                    <a:pt x="52" y="50"/>
                    <a:pt x="52" y="43"/>
                    <a:pt x="51" y="43"/>
                  </a:cubicBezTo>
                  <a:cubicBezTo>
                    <a:pt x="51" y="43"/>
                    <a:pt x="50" y="45"/>
                    <a:pt x="50" y="52"/>
                  </a:cubicBezTo>
                  <a:cubicBezTo>
                    <a:pt x="49" y="52"/>
                    <a:pt x="49" y="52"/>
                    <a:pt x="49" y="44"/>
                  </a:cubicBezTo>
                  <a:cubicBezTo>
                    <a:pt x="49" y="40"/>
                    <a:pt x="49" y="38"/>
                    <a:pt x="49" y="38"/>
                  </a:cubicBezTo>
                  <a:cubicBezTo>
                    <a:pt x="48" y="38"/>
                    <a:pt x="48" y="42"/>
                    <a:pt x="47" y="52"/>
                  </a:cubicBezTo>
                  <a:cubicBezTo>
                    <a:pt x="46" y="60"/>
                    <a:pt x="46" y="64"/>
                    <a:pt x="45" y="64"/>
                  </a:cubicBezTo>
                  <a:cubicBezTo>
                    <a:pt x="45" y="64"/>
                    <a:pt x="45" y="60"/>
                    <a:pt x="45" y="52"/>
                  </a:cubicBezTo>
                  <a:cubicBezTo>
                    <a:pt x="44" y="41"/>
                    <a:pt x="43" y="37"/>
                    <a:pt x="42" y="37"/>
                  </a:cubicBezTo>
                  <a:cubicBezTo>
                    <a:pt x="41" y="37"/>
                    <a:pt x="41" y="39"/>
                    <a:pt x="40" y="43"/>
                  </a:cubicBezTo>
                  <a:cubicBezTo>
                    <a:pt x="40" y="52"/>
                    <a:pt x="39" y="56"/>
                    <a:pt x="39" y="56"/>
                  </a:cubicBezTo>
                  <a:cubicBezTo>
                    <a:pt x="38" y="56"/>
                    <a:pt x="37" y="54"/>
                    <a:pt x="37" y="50"/>
                  </a:cubicBezTo>
                  <a:cubicBezTo>
                    <a:pt x="37" y="46"/>
                    <a:pt x="36" y="44"/>
                    <a:pt x="36" y="44"/>
                  </a:cubicBezTo>
                  <a:cubicBezTo>
                    <a:pt x="36" y="44"/>
                    <a:pt x="35" y="46"/>
                    <a:pt x="35" y="50"/>
                  </a:cubicBezTo>
                  <a:cubicBezTo>
                    <a:pt x="35" y="44"/>
                    <a:pt x="35" y="38"/>
                    <a:pt x="34" y="38"/>
                  </a:cubicBezTo>
                  <a:cubicBezTo>
                    <a:pt x="34" y="38"/>
                    <a:pt x="34" y="39"/>
                    <a:pt x="33" y="41"/>
                  </a:cubicBezTo>
                  <a:cubicBezTo>
                    <a:pt x="33" y="41"/>
                    <a:pt x="33" y="41"/>
                    <a:pt x="33" y="49"/>
                  </a:cubicBezTo>
                  <a:lnTo>
                    <a:pt x="31" y="66"/>
                  </a:lnTo>
                  <a:cubicBezTo>
                    <a:pt x="32" y="73"/>
                    <a:pt x="32" y="78"/>
                    <a:pt x="31" y="84"/>
                  </a:cubicBezTo>
                  <a:cubicBezTo>
                    <a:pt x="31" y="86"/>
                    <a:pt x="31" y="87"/>
                    <a:pt x="31" y="87"/>
                  </a:cubicBezTo>
                  <a:cubicBezTo>
                    <a:pt x="30" y="87"/>
                    <a:pt x="28" y="77"/>
                    <a:pt x="28" y="57"/>
                  </a:cubicBezTo>
                  <a:lnTo>
                    <a:pt x="27" y="40"/>
                  </a:lnTo>
                  <a:cubicBezTo>
                    <a:pt x="27" y="49"/>
                    <a:pt x="27" y="57"/>
                    <a:pt x="27" y="57"/>
                  </a:cubicBezTo>
                  <a:cubicBezTo>
                    <a:pt x="26" y="57"/>
                    <a:pt x="24" y="57"/>
                    <a:pt x="26" y="49"/>
                  </a:cubicBezTo>
                  <a:cubicBezTo>
                    <a:pt x="26" y="40"/>
                    <a:pt x="26" y="40"/>
                    <a:pt x="24" y="40"/>
                  </a:cubicBezTo>
                  <a:cubicBezTo>
                    <a:pt x="24" y="40"/>
                    <a:pt x="24" y="40"/>
                    <a:pt x="23" y="48"/>
                  </a:cubicBezTo>
                  <a:cubicBezTo>
                    <a:pt x="23" y="59"/>
                    <a:pt x="23" y="63"/>
                    <a:pt x="23" y="63"/>
                  </a:cubicBezTo>
                  <a:cubicBezTo>
                    <a:pt x="23" y="63"/>
                    <a:pt x="23" y="61"/>
                    <a:pt x="22" y="57"/>
                  </a:cubicBezTo>
                  <a:cubicBezTo>
                    <a:pt x="22" y="49"/>
                    <a:pt x="22" y="45"/>
                    <a:pt x="22" y="45"/>
                  </a:cubicBezTo>
                  <a:cubicBezTo>
                    <a:pt x="22" y="45"/>
                    <a:pt x="21" y="49"/>
                    <a:pt x="20" y="57"/>
                  </a:cubicBezTo>
                  <a:cubicBezTo>
                    <a:pt x="20" y="50"/>
                    <a:pt x="20" y="45"/>
                    <a:pt x="19" y="39"/>
                  </a:cubicBezTo>
                  <a:lnTo>
                    <a:pt x="19" y="48"/>
                  </a:lnTo>
                  <a:cubicBezTo>
                    <a:pt x="18" y="58"/>
                    <a:pt x="18" y="62"/>
                    <a:pt x="17" y="62"/>
                  </a:cubicBezTo>
                  <a:cubicBezTo>
                    <a:pt x="17" y="62"/>
                    <a:pt x="17" y="60"/>
                    <a:pt x="17" y="56"/>
                  </a:cubicBezTo>
                  <a:cubicBezTo>
                    <a:pt x="17" y="52"/>
                    <a:pt x="17" y="50"/>
                    <a:pt x="16" y="50"/>
                  </a:cubicBezTo>
                  <a:cubicBezTo>
                    <a:pt x="16" y="50"/>
                    <a:pt x="15" y="52"/>
                    <a:pt x="14" y="56"/>
                  </a:cubicBezTo>
                  <a:cubicBezTo>
                    <a:pt x="13" y="56"/>
                    <a:pt x="12" y="56"/>
                    <a:pt x="12" y="47"/>
                  </a:cubicBezTo>
                  <a:cubicBezTo>
                    <a:pt x="12" y="51"/>
                    <a:pt x="11" y="53"/>
                    <a:pt x="11" y="53"/>
                  </a:cubicBezTo>
                  <a:cubicBezTo>
                    <a:pt x="11" y="53"/>
                    <a:pt x="10" y="51"/>
                    <a:pt x="10" y="47"/>
                  </a:cubicBezTo>
                  <a:cubicBezTo>
                    <a:pt x="9" y="43"/>
                    <a:pt x="9" y="40"/>
                    <a:pt x="9" y="40"/>
                  </a:cubicBezTo>
                  <a:cubicBezTo>
                    <a:pt x="8" y="40"/>
                    <a:pt x="8" y="43"/>
                    <a:pt x="8" y="47"/>
                  </a:cubicBezTo>
                  <a:cubicBezTo>
                    <a:pt x="6" y="55"/>
                    <a:pt x="6" y="64"/>
                    <a:pt x="8" y="72"/>
                  </a:cubicBezTo>
                  <a:cubicBezTo>
                    <a:pt x="9" y="73"/>
                    <a:pt x="9" y="73"/>
                    <a:pt x="8" y="81"/>
                  </a:cubicBezTo>
                  <a:lnTo>
                    <a:pt x="6" y="81"/>
                  </a:lnTo>
                  <a:cubicBezTo>
                    <a:pt x="5" y="81"/>
                    <a:pt x="5" y="81"/>
                    <a:pt x="3" y="89"/>
                  </a:cubicBezTo>
                  <a:cubicBezTo>
                    <a:pt x="1" y="96"/>
                    <a:pt x="1" y="108"/>
                    <a:pt x="1" y="108"/>
                  </a:cubicBezTo>
                  <a:cubicBezTo>
                    <a:pt x="2" y="108"/>
                    <a:pt x="2" y="107"/>
                    <a:pt x="2" y="105"/>
                  </a:cubicBezTo>
                  <a:lnTo>
                    <a:pt x="3" y="114"/>
                  </a:lnTo>
                  <a:cubicBezTo>
                    <a:pt x="3" y="127"/>
                    <a:pt x="3" y="134"/>
                    <a:pt x="3" y="134"/>
                  </a:cubicBezTo>
                  <a:cubicBezTo>
                    <a:pt x="3" y="134"/>
                    <a:pt x="4" y="127"/>
                    <a:pt x="4" y="114"/>
                  </a:cubicBezTo>
                  <a:cubicBezTo>
                    <a:pt x="5" y="100"/>
                    <a:pt x="5" y="94"/>
                    <a:pt x="5" y="94"/>
                  </a:cubicBezTo>
                  <a:cubicBezTo>
                    <a:pt x="5" y="94"/>
                    <a:pt x="5" y="98"/>
                    <a:pt x="5" y="107"/>
                  </a:cubicBezTo>
                  <a:cubicBezTo>
                    <a:pt x="4" y="123"/>
                    <a:pt x="5" y="123"/>
                    <a:pt x="6" y="123"/>
                  </a:cubicBezTo>
                  <a:cubicBezTo>
                    <a:pt x="6" y="123"/>
                    <a:pt x="6" y="123"/>
                    <a:pt x="6" y="132"/>
                  </a:cubicBezTo>
                  <a:cubicBezTo>
                    <a:pt x="6" y="138"/>
                    <a:pt x="6" y="144"/>
                    <a:pt x="8" y="149"/>
                  </a:cubicBezTo>
                  <a:cubicBezTo>
                    <a:pt x="8" y="149"/>
                    <a:pt x="8" y="149"/>
                    <a:pt x="9" y="140"/>
                  </a:cubicBezTo>
                  <a:cubicBezTo>
                    <a:pt x="8" y="137"/>
                    <a:pt x="8" y="135"/>
                    <a:pt x="9" y="135"/>
                  </a:cubicBezTo>
                  <a:lnTo>
                    <a:pt x="9" y="135"/>
                  </a:lnTo>
                  <a:cubicBezTo>
                    <a:pt x="9" y="135"/>
                    <a:pt x="10" y="139"/>
                    <a:pt x="10" y="149"/>
                  </a:cubicBezTo>
                  <a:cubicBezTo>
                    <a:pt x="10" y="153"/>
                    <a:pt x="10" y="155"/>
                    <a:pt x="10" y="155"/>
                  </a:cubicBezTo>
                  <a:cubicBezTo>
                    <a:pt x="10" y="155"/>
                    <a:pt x="10" y="151"/>
                    <a:pt x="11" y="141"/>
                  </a:cubicBezTo>
                  <a:cubicBezTo>
                    <a:pt x="11" y="132"/>
                    <a:pt x="12" y="128"/>
                    <a:pt x="12" y="128"/>
                  </a:cubicBezTo>
                  <a:cubicBezTo>
                    <a:pt x="13" y="128"/>
                    <a:pt x="13" y="133"/>
                    <a:pt x="13" y="141"/>
                  </a:cubicBezTo>
                  <a:lnTo>
                    <a:pt x="14" y="141"/>
                  </a:lnTo>
                  <a:cubicBezTo>
                    <a:pt x="15" y="136"/>
                    <a:pt x="17" y="130"/>
                    <a:pt x="15" y="124"/>
                  </a:cubicBezTo>
                  <a:cubicBezTo>
                    <a:pt x="16" y="114"/>
                    <a:pt x="16" y="110"/>
                    <a:pt x="17" y="110"/>
                  </a:cubicBezTo>
                  <a:cubicBezTo>
                    <a:pt x="17" y="110"/>
                    <a:pt x="17" y="112"/>
                    <a:pt x="17" y="115"/>
                  </a:cubicBezTo>
                  <a:cubicBezTo>
                    <a:pt x="18" y="124"/>
                    <a:pt x="17" y="133"/>
                    <a:pt x="17" y="133"/>
                  </a:cubicBezTo>
                  <a:cubicBezTo>
                    <a:pt x="17" y="141"/>
                    <a:pt x="18" y="141"/>
                    <a:pt x="18" y="141"/>
                  </a:cubicBezTo>
                  <a:cubicBezTo>
                    <a:pt x="18" y="142"/>
                    <a:pt x="18" y="142"/>
                    <a:pt x="19" y="142"/>
                  </a:cubicBezTo>
                  <a:cubicBezTo>
                    <a:pt x="19" y="142"/>
                    <a:pt x="20" y="140"/>
                    <a:pt x="21" y="133"/>
                  </a:cubicBezTo>
                  <a:lnTo>
                    <a:pt x="21" y="133"/>
                  </a:lnTo>
                  <a:lnTo>
                    <a:pt x="20" y="142"/>
                  </a:lnTo>
                  <a:cubicBezTo>
                    <a:pt x="21" y="142"/>
                    <a:pt x="21" y="146"/>
                    <a:pt x="21" y="146"/>
                  </a:cubicBezTo>
                  <a:cubicBezTo>
                    <a:pt x="21" y="146"/>
                    <a:pt x="21" y="145"/>
                    <a:pt x="21" y="142"/>
                  </a:cubicBezTo>
                  <a:cubicBezTo>
                    <a:pt x="21" y="142"/>
                    <a:pt x="22" y="142"/>
                    <a:pt x="23" y="151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5" y="153"/>
                    <a:pt x="27" y="140"/>
                    <a:pt x="26" y="126"/>
                  </a:cubicBezTo>
                  <a:lnTo>
                    <a:pt x="27" y="126"/>
                  </a:lnTo>
                  <a:cubicBezTo>
                    <a:pt x="28" y="126"/>
                    <a:pt x="28" y="118"/>
                    <a:pt x="28" y="118"/>
                  </a:cubicBezTo>
                  <a:cubicBezTo>
                    <a:pt x="28" y="109"/>
                    <a:pt x="29" y="109"/>
                    <a:pt x="29" y="109"/>
                  </a:cubicBezTo>
                  <a:cubicBezTo>
                    <a:pt x="29" y="109"/>
                    <a:pt x="29" y="118"/>
                    <a:pt x="29" y="126"/>
                  </a:cubicBezTo>
                  <a:cubicBezTo>
                    <a:pt x="28" y="141"/>
                    <a:pt x="27" y="150"/>
                    <a:pt x="28" y="150"/>
                  </a:cubicBezTo>
                  <a:cubicBezTo>
                    <a:pt x="28" y="150"/>
                    <a:pt x="29" y="145"/>
                    <a:pt x="30" y="135"/>
                  </a:cubicBezTo>
                  <a:cubicBezTo>
                    <a:pt x="30" y="137"/>
                    <a:pt x="30" y="140"/>
                    <a:pt x="30" y="144"/>
                  </a:cubicBezTo>
                  <a:cubicBezTo>
                    <a:pt x="29" y="147"/>
                    <a:pt x="29" y="149"/>
                    <a:pt x="30" y="149"/>
                  </a:cubicBezTo>
                  <a:cubicBezTo>
                    <a:pt x="30" y="149"/>
                    <a:pt x="31" y="147"/>
                    <a:pt x="32" y="144"/>
                  </a:cubicBezTo>
                  <a:cubicBezTo>
                    <a:pt x="33" y="136"/>
                    <a:pt x="35" y="127"/>
                    <a:pt x="35" y="118"/>
                  </a:cubicBezTo>
                  <a:cubicBezTo>
                    <a:pt x="35" y="110"/>
                    <a:pt x="36" y="110"/>
                    <a:pt x="36" y="110"/>
                  </a:cubicBezTo>
                  <a:cubicBezTo>
                    <a:pt x="37" y="110"/>
                    <a:pt x="37" y="110"/>
                    <a:pt x="36" y="119"/>
                  </a:cubicBezTo>
                  <a:cubicBezTo>
                    <a:pt x="36" y="127"/>
                    <a:pt x="36" y="131"/>
                    <a:pt x="36" y="131"/>
                  </a:cubicBezTo>
                  <a:cubicBezTo>
                    <a:pt x="37" y="131"/>
                    <a:pt x="37" y="127"/>
                    <a:pt x="38" y="119"/>
                  </a:cubicBezTo>
                  <a:lnTo>
                    <a:pt x="38" y="127"/>
                  </a:lnTo>
                  <a:cubicBezTo>
                    <a:pt x="38" y="133"/>
                    <a:pt x="38" y="140"/>
                    <a:pt x="40" y="140"/>
                  </a:cubicBezTo>
                  <a:cubicBezTo>
                    <a:pt x="40" y="140"/>
                    <a:pt x="41" y="139"/>
                    <a:pt x="42" y="137"/>
                  </a:cubicBezTo>
                  <a:cubicBezTo>
                    <a:pt x="45" y="137"/>
                    <a:pt x="47" y="137"/>
                    <a:pt x="47" y="146"/>
                  </a:cubicBezTo>
                  <a:cubicBezTo>
                    <a:pt x="47" y="147"/>
                    <a:pt x="47" y="148"/>
                    <a:pt x="47" y="148"/>
                  </a:cubicBezTo>
                  <a:cubicBezTo>
                    <a:pt x="48" y="148"/>
                    <a:pt x="51" y="134"/>
                    <a:pt x="52" y="120"/>
                  </a:cubicBezTo>
                  <a:cubicBezTo>
                    <a:pt x="52" y="129"/>
                    <a:pt x="52" y="129"/>
                    <a:pt x="55" y="129"/>
                  </a:cubicBezTo>
                  <a:cubicBezTo>
                    <a:pt x="57" y="130"/>
                    <a:pt x="57" y="130"/>
                    <a:pt x="56" y="138"/>
                  </a:cubicBezTo>
                  <a:cubicBezTo>
                    <a:pt x="55" y="146"/>
                    <a:pt x="55" y="151"/>
                    <a:pt x="55" y="151"/>
                  </a:cubicBezTo>
                  <a:cubicBezTo>
                    <a:pt x="55" y="151"/>
                    <a:pt x="56" y="146"/>
                    <a:pt x="57" y="138"/>
                  </a:cubicBezTo>
                  <a:cubicBezTo>
                    <a:pt x="57" y="132"/>
                    <a:pt x="58" y="129"/>
                    <a:pt x="58" y="129"/>
                  </a:cubicBezTo>
                  <a:cubicBezTo>
                    <a:pt x="59" y="129"/>
                    <a:pt x="60" y="136"/>
                    <a:pt x="59" y="147"/>
                  </a:cubicBezTo>
                  <a:cubicBezTo>
                    <a:pt x="59" y="156"/>
                    <a:pt x="60" y="156"/>
                    <a:pt x="61" y="156"/>
                  </a:cubicBezTo>
                  <a:cubicBezTo>
                    <a:pt x="63" y="148"/>
                    <a:pt x="64" y="148"/>
                    <a:pt x="66" y="148"/>
                  </a:cubicBezTo>
                  <a:cubicBezTo>
                    <a:pt x="68" y="148"/>
                    <a:pt x="68" y="148"/>
                    <a:pt x="68" y="131"/>
                  </a:cubicBezTo>
                  <a:cubicBezTo>
                    <a:pt x="69" y="114"/>
                    <a:pt x="70" y="114"/>
                    <a:pt x="72" y="114"/>
                  </a:cubicBezTo>
                  <a:cubicBezTo>
                    <a:pt x="73" y="114"/>
                    <a:pt x="73" y="114"/>
                    <a:pt x="73" y="123"/>
                  </a:cubicBezTo>
                  <a:cubicBezTo>
                    <a:pt x="73" y="126"/>
                    <a:pt x="73" y="129"/>
                    <a:pt x="74" y="132"/>
                  </a:cubicBezTo>
                  <a:cubicBezTo>
                    <a:pt x="75" y="132"/>
                    <a:pt x="75" y="132"/>
                    <a:pt x="75" y="140"/>
                  </a:cubicBezTo>
                  <a:cubicBezTo>
                    <a:pt x="75" y="140"/>
                    <a:pt x="75" y="149"/>
                    <a:pt x="77" y="149"/>
                  </a:cubicBezTo>
                  <a:cubicBezTo>
                    <a:pt x="78" y="149"/>
                    <a:pt x="79" y="149"/>
                    <a:pt x="79" y="158"/>
                  </a:cubicBezTo>
                  <a:cubicBezTo>
                    <a:pt x="81" y="158"/>
                    <a:pt x="81" y="158"/>
                    <a:pt x="81" y="150"/>
                  </a:cubicBezTo>
                  <a:cubicBezTo>
                    <a:pt x="81" y="144"/>
                    <a:pt x="81" y="138"/>
                    <a:pt x="83" y="138"/>
                  </a:cubicBezTo>
                  <a:cubicBezTo>
                    <a:pt x="83" y="138"/>
                    <a:pt x="84" y="139"/>
                    <a:pt x="85" y="141"/>
                  </a:cubicBezTo>
                  <a:cubicBezTo>
                    <a:pt x="85" y="142"/>
                    <a:pt x="86" y="142"/>
                    <a:pt x="86" y="142"/>
                  </a:cubicBezTo>
                  <a:cubicBezTo>
                    <a:pt x="87" y="142"/>
                    <a:pt x="88" y="140"/>
                    <a:pt x="88" y="133"/>
                  </a:cubicBezTo>
                  <a:cubicBezTo>
                    <a:pt x="89" y="133"/>
                    <a:pt x="89" y="133"/>
                    <a:pt x="89" y="142"/>
                  </a:cubicBezTo>
                  <a:cubicBezTo>
                    <a:pt x="89" y="151"/>
                    <a:pt x="89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3" y="137"/>
                    <a:pt x="93" y="137"/>
                  </a:cubicBezTo>
                  <a:cubicBezTo>
                    <a:pt x="93" y="137"/>
                    <a:pt x="93" y="138"/>
                    <a:pt x="94" y="142"/>
                  </a:cubicBezTo>
                  <a:cubicBezTo>
                    <a:pt x="94" y="142"/>
                    <a:pt x="94" y="142"/>
                    <a:pt x="94" y="142"/>
                  </a:cubicBezTo>
                  <a:cubicBezTo>
                    <a:pt x="94" y="142"/>
                    <a:pt x="94" y="142"/>
                    <a:pt x="95" y="135"/>
                  </a:cubicBezTo>
                  <a:cubicBezTo>
                    <a:pt x="96" y="131"/>
                    <a:pt x="96" y="129"/>
                    <a:pt x="96" y="129"/>
                  </a:cubicBezTo>
                  <a:cubicBezTo>
                    <a:pt x="97" y="129"/>
                    <a:pt x="97" y="131"/>
                    <a:pt x="97" y="135"/>
                  </a:cubicBezTo>
                  <a:cubicBezTo>
                    <a:pt x="97" y="144"/>
                    <a:pt x="98" y="144"/>
                    <a:pt x="98" y="144"/>
                  </a:cubicBezTo>
                  <a:cubicBezTo>
                    <a:pt x="100" y="140"/>
                    <a:pt x="102" y="138"/>
                    <a:pt x="104" y="138"/>
                  </a:cubicBezTo>
                  <a:cubicBezTo>
                    <a:pt x="107" y="138"/>
                    <a:pt x="109" y="140"/>
                    <a:pt x="110" y="145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9"/>
                    <a:pt x="113" y="128"/>
                  </a:cubicBezTo>
                  <a:lnTo>
                    <a:pt x="112" y="128"/>
                  </a:lnTo>
                  <a:cubicBezTo>
                    <a:pt x="112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49"/>
                    <a:pt x="113" y="149"/>
                  </a:cubicBezTo>
                  <a:cubicBezTo>
                    <a:pt x="114" y="149"/>
                    <a:pt x="114" y="145"/>
                    <a:pt x="115" y="137"/>
                  </a:cubicBezTo>
                  <a:cubicBezTo>
                    <a:pt x="116" y="129"/>
                    <a:pt x="116" y="124"/>
                    <a:pt x="117" y="124"/>
                  </a:cubicBezTo>
                  <a:cubicBezTo>
                    <a:pt x="117" y="124"/>
                    <a:pt x="118" y="129"/>
                    <a:pt x="118" y="138"/>
                  </a:cubicBezTo>
                  <a:cubicBezTo>
                    <a:pt x="119" y="118"/>
                    <a:pt x="121" y="107"/>
                    <a:pt x="122" y="107"/>
                  </a:cubicBezTo>
                  <a:cubicBezTo>
                    <a:pt x="122" y="107"/>
                    <a:pt x="123" y="114"/>
                    <a:pt x="122" y="129"/>
                  </a:cubicBezTo>
                  <a:cubicBezTo>
                    <a:pt x="121" y="138"/>
                    <a:pt x="121" y="147"/>
                    <a:pt x="122" y="155"/>
                  </a:cubicBezTo>
                  <a:cubicBezTo>
                    <a:pt x="123" y="149"/>
                    <a:pt x="124" y="144"/>
                    <a:pt x="124" y="138"/>
                  </a:cubicBezTo>
                  <a:cubicBezTo>
                    <a:pt x="124" y="130"/>
                    <a:pt x="124" y="125"/>
                    <a:pt x="124" y="125"/>
                  </a:cubicBezTo>
                  <a:cubicBezTo>
                    <a:pt x="125" y="125"/>
                    <a:pt x="125" y="130"/>
                    <a:pt x="125" y="138"/>
                  </a:cubicBezTo>
                  <a:cubicBezTo>
                    <a:pt x="126" y="153"/>
                    <a:pt x="127" y="160"/>
                    <a:pt x="128" y="160"/>
                  </a:cubicBezTo>
                  <a:cubicBezTo>
                    <a:pt x="128" y="160"/>
                    <a:pt x="130" y="155"/>
                    <a:pt x="131" y="148"/>
                  </a:cubicBezTo>
                  <a:cubicBezTo>
                    <a:pt x="133" y="140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4" y="148"/>
                  </a:cubicBezTo>
                  <a:cubicBezTo>
                    <a:pt x="133" y="158"/>
                    <a:pt x="132" y="162"/>
                    <a:pt x="133" y="162"/>
                  </a:cubicBezTo>
                  <a:cubicBezTo>
                    <a:pt x="133" y="162"/>
                    <a:pt x="133" y="160"/>
                    <a:pt x="133" y="157"/>
                  </a:cubicBezTo>
                  <a:lnTo>
                    <a:pt x="138" y="157"/>
                  </a:lnTo>
                  <a:cubicBezTo>
                    <a:pt x="139" y="151"/>
                    <a:pt x="140" y="146"/>
                    <a:pt x="140" y="140"/>
                  </a:cubicBezTo>
                  <a:cubicBezTo>
                    <a:pt x="140" y="151"/>
                    <a:pt x="140" y="158"/>
                    <a:pt x="141" y="158"/>
                  </a:cubicBezTo>
                  <a:cubicBezTo>
                    <a:pt x="142" y="158"/>
                    <a:pt x="142" y="155"/>
                    <a:pt x="143" y="149"/>
                  </a:cubicBezTo>
                  <a:lnTo>
                    <a:pt x="144" y="149"/>
                  </a:lnTo>
                  <a:cubicBezTo>
                    <a:pt x="146" y="149"/>
                    <a:pt x="146" y="149"/>
                    <a:pt x="147" y="141"/>
                  </a:cubicBezTo>
                  <a:cubicBezTo>
                    <a:pt x="147" y="139"/>
                    <a:pt x="147" y="138"/>
                    <a:pt x="147" y="138"/>
                  </a:cubicBezTo>
                  <a:cubicBezTo>
                    <a:pt x="148" y="138"/>
                    <a:pt x="148" y="144"/>
                    <a:pt x="148" y="150"/>
                  </a:cubicBezTo>
                  <a:cubicBezTo>
                    <a:pt x="149" y="156"/>
                    <a:pt x="149" y="162"/>
                    <a:pt x="149" y="162"/>
                  </a:cubicBezTo>
                  <a:cubicBezTo>
                    <a:pt x="149" y="162"/>
                    <a:pt x="149" y="161"/>
                    <a:pt x="149" y="158"/>
                  </a:cubicBezTo>
                  <a:cubicBezTo>
                    <a:pt x="150" y="150"/>
                    <a:pt x="151" y="141"/>
                    <a:pt x="152" y="133"/>
                  </a:cubicBezTo>
                  <a:cubicBezTo>
                    <a:pt x="153" y="131"/>
                    <a:pt x="153" y="130"/>
                    <a:pt x="153" y="130"/>
                  </a:cubicBezTo>
                  <a:cubicBezTo>
                    <a:pt x="154" y="130"/>
                    <a:pt x="154" y="136"/>
                    <a:pt x="153" y="142"/>
                  </a:cubicBezTo>
                  <a:cubicBezTo>
                    <a:pt x="152" y="148"/>
                    <a:pt x="153" y="154"/>
                    <a:pt x="153" y="159"/>
                  </a:cubicBezTo>
                  <a:cubicBezTo>
                    <a:pt x="155" y="159"/>
                    <a:pt x="156" y="159"/>
                    <a:pt x="157" y="151"/>
                  </a:cubicBezTo>
                  <a:cubicBezTo>
                    <a:pt x="157" y="147"/>
                    <a:pt x="158" y="145"/>
                    <a:pt x="159" y="145"/>
                  </a:cubicBezTo>
                  <a:cubicBezTo>
                    <a:pt x="160" y="145"/>
                    <a:pt x="161" y="147"/>
                    <a:pt x="161" y="151"/>
                  </a:cubicBezTo>
                  <a:lnTo>
                    <a:pt x="164" y="151"/>
                  </a:lnTo>
                  <a:cubicBezTo>
                    <a:pt x="164" y="151"/>
                    <a:pt x="164" y="151"/>
                    <a:pt x="164" y="151"/>
                  </a:cubicBezTo>
                  <a:cubicBezTo>
                    <a:pt x="164" y="151"/>
                    <a:pt x="165" y="144"/>
                    <a:pt x="166" y="144"/>
                  </a:cubicBezTo>
                  <a:cubicBezTo>
                    <a:pt x="166" y="144"/>
                    <a:pt x="167" y="144"/>
                    <a:pt x="168" y="136"/>
                  </a:cubicBezTo>
                  <a:cubicBezTo>
                    <a:pt x="168" y="136"/>
                    <a:pt x="169" y="136"/>
                    <a:pt x="169" y="144"/>
                  </a:cubicBezTo>
                  <a:cubicBezTo>
                    <a:pt x="170" y="135"/>
                    <a:pt x="170" y="131"/>
                    <a:pt x="170" y="131"/>
                  </a:cubicBezTo>
                  <a:cubicBezTo>
                    <a:pt x="170" y="131"/>
                    <a:pt x="170" y="136"/>
                    <a:pt x="170" y="145"/>
                  </a:cubicBezTo>
                  <a:cubicBezTo>
                    <a:pt x="170" y="153"/>
                    <a:pt x="169" y="157"/>
                    <a:pt x="170" y="157"/>
                  </a:cubicBezTo>
                  <a:cubicBezTo>
                    <a:pt x="170" y="157"/>
                    <a:pt x="170" y="153"/>
                    <a:pt x="171" y="145"/>
                  </a:cubicBezTo>
                  <a:cubicBezTo>
                    <a:pt x="172" y="140"/>
                    <a:pt x="172" y="138"/>
                    <a:pt x="172" y="138"/>
                  </a:cubicBezTo>
                  <a:cubicBezTo>
                    <a:pt x="173" y="138"/>
                    <a:pt x="173" y="140"/>
                    <a:pt x="173" y="145"/>
                  </a:cubicBezTo>
                  <a:cubicBezTo>
                    <a:pt x="173" y="149"/>
                    <a:pt x="173" y="151"/>
                    <a:pt x="173" y="151"/>
                  </a:cubicBezTo>
                  <a:cubicBezTo>
                    <a:pt x="173" y="151"/>
                    <a:pt x="173" y="149"/>
                    <a:pt x="174" y="145"/>
                  </a:cubicBezTo>
                  <a:cubicBezTo>
                    <a:pt x="174" y="134"/>
                    <a:pt x="175" y="127"/>
                    <a:pt x="176" y="127"/>
                  </a:cubicBezTo>
                  <a:cubicBezTo>
                    <a:pt x="177" y="127"/>
                    <a:pt x="177" y="130"/>
                    <a:pt x="177" y="137"/>
                  </a:cubicBezTo>
                  <a:cubicBezTo>
                    <a:pt x="177" y="137"/>
                    <a:pt x="177" y="137"/>
                    <a:pt x="178" y="128"/>
                  </a:cubicBezTo>
                  <a:cubicBezTo>
                    <a:pt x="179" y="119"/>
                    <a:pt x="180" y="115"/>
                    <a:pt x="180" y="115"/>
                  </a:cubicBezTo>
                  <a:lnTo>
                    <a:pt x="180" y="115"/>
                  </a:lnTo>
                  <a:cubicBezTo>
                    <a:pt x="180" y="115"/>
                    <a:pt x="180" y="119"/>
                    <a:pt x="179" y="128"/>
                  </a:cubicBezTo>
                  <a:cubicBezTo>
                    <a:pt x="179" y="137"/>
                    <a:pt x="180" y="141"/>
                    <a:pt x="180" y="141"/>
                  </a:cubicBezTo>
                  <a:cubicBezTo>
                    <a:pt x="180" y="141"/>
                    <a:pt x="181" y="137"/>
                    <a:pt x="181" y="129"/>
                  </a:cubicBezTo>
                  <a:cubicBezTo>
                    <a:pt x="181" y="129"/>
                    <a:pt x="182" y="125"/>
                    <a:pt x="182" y="125"/>
                  </a:cubicBezTo>
                  <a:cubicBezTo>
                    <a:pt x="182" y="125"/>
                    <a:pt x="183" y="126"/>
                    <a:pt x="183" y="129"/>
                  </a:cubicBezTo>
                  <a:cubicBezTo>
                    <a:pt x="183" y="134"/>
                    <a:pt x="185" y="139"/>
                    <a:pt x="186" y="139"/>
                  </a:cubicBezTo>
                  <a:cubicBezTo>
                    <a:pt x="187" y="139"/>
                    <a:pt x="188" y="137"/>
                    <a:pt x="188" y="129"/>
                  </a:cubicBezTo>
                  <a:lnTo>
                    <a:pt x="189" y="130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2" y="136"/>
                    <a:pt x="192" y="134"/>
                    <a:pt x="193" y="130"/>
                  </a:cubicBezTo>
                  <a:lnTo>
                    <a:pt x="194" y="121"/>
                  </a:lnTo>
                  <a:cubicBezTo>
                    <a:pt x="194" y="128"/>
                    <a:pt x="194" y="133"/>
                    <a:pt x="195" y="139"/>
                  </a:cubicBezTo>
                  <a:cubicBezTo>
                    <a:pt x="196" y="139"/>
                    <a:pt x="196" y="139"/>
                    <a:pt x="196" y="130"/>
                  </a:cubicBezTo>
                  <a:cubicBezTo>
                    <a:pt x="195" y="122"/>
                    <a:pt x="196" y="122"/>
                    <a:pt x="197" y="122"/>
                  </a:cubicBezTo>
                  <a:cubicBezTo>
                    <a:pt x="198" y="128"/>
                    <a:pt x="198" y="133"/>
                    <a:pt x="198" y="139"/>
                  </a:cubicBezTo>
                  <a:cubicBezTo>
                    <a:pt x="199" y="129"/>
                    <a:pt x="200" y="125"/>
                    <a:pt x="200" y="125"/>
                  </a:cubicBezTo>
                  <a:lnTo>
                    <a:pt x="200" y="125"/>
                  </a:lnTo>
                  <a:cubicBezTo>
                    <a:pt x="200" y="125"/>
                    <a:pt x="200" y="127"/>
                    <a:pt x="199" y="131"/>
                  </a:cubicBezTo>
                  <a:cubicBezTo>
                    <a:pt x="201" y="139"/>
                    <a:pt x="201" y="139"/>
                    <a:pt x="202" y="140"/>
                  </a:cubicBezTo>
                  <a:cubicBezTo>
                    <a:pt x="202" y="137"/>
                    <a:pt x="202" y="136"/>
                    <a:pt x="202" y="136"/>
                  </a:cubicBezTo>
                  <a:lnTo>
                    <a:pt x="202" y="136"/>
                  </a:lnTo>
                  <a:cubicBezTo>
                    <a:pt x="202" y="136"/>
                    <a:pt x="202" y="140"/>
                    <a:pt x="202" y="140"/>
                  </a:cubicBezTo>
                  <a:lnTo>
                    <a:pt x="202" y="148"/>
                  </a:lnTo>
                  <a:cubicBezTo>
                    <a:pt x="202" y="151"/>
                    <a:pt x="202" y="152"/>
                    <a:pt x="202" y="152"/>
                  </a:cubicBezTo>
                  <a:cubicBezTo>
                    <a:pt x="202" y="152"/>
                    <a:pt x="202" y="146"/>
                    <a:pt x="203" y="140"/>
                  </a:cubicBezTo>
                  <a:lnTo>
                    <a:pt x="204" y="140"/>
                  </a:lnTo>
                  <a:cubicBezTo>
                    <a:pt x="205" y="140"/>
                    <a:pt x="205" y="140"/>
                    <a:pt x="205" y="131"/>
                  </a:cubicBezTo>
                  <a:cubicBezTo>
                    <a:pt x="205" y="126"/>
                    <a:pt x="205" y="120"/>
                    <a:pt x="206" y="114"/>
                  </a:cubicBezTo>
                  <a:cubicBezTo>
                    <a:pt x="207" y="112"/>
                    <a:pt x="207" y="111"/>
                    <a:pt x="207" y="111"/>
                  </a:cubicBezTo>
                  <a:lnTo>
                    <a:pt x="207" y="111"/>
                  </a:lnTo>
                  <a:cubicBezTo>
                    <a:pt x="207" y="111"/>
                    <a:pt x="207" y="114"/>
                    <a:pt x="206" y="114"/>
                  </a:cubicBezTo>
                  <a:cubicBezTo>
                    <a:pt x="206" y="120"/>
                    <a:pt x="206" y="126"/>
                    <a:pt x="206" y="131"/>
                  </a:cubicBezTo>
                  <a:cubicBezTo>
                    <a:pt x="207" y="132"/>
                    <a:pt x="207" y="140"/>
                    <a:pt x="207" y="140"/>
                  </a:cubicBezTo>
                  <a:cubicBezTo>
                    <a:pt x="206" y="147"/>
                    <a:pt x="206" y="150"/>
                    <a:pt x="207" y="150"/>
                  </a:cubicBezTo>
                  <a:cubicBezTo>
                    <a:pt x="208" y="150"/>
                    <a:pt x="209" y="145"/>
                    <a:pt x="210" y="140"/>
                  </a:cubicBezTo>
                  <a:cubicBezTo>
                    <a:pt x="211" y="132"/>
                    <a:pt x="211" y="128"/>
                    <a:pt x="212" y="128"/>
                  </a:cubicBezTo>
                  <a:lnTo>
                    <a:pt x="212" y="128"/>
                  </a:lnTo>
                  <a:cubicBezTo>
                    <a:pt x="212" y="128"/>
                    <a:pt x="212" y="133"/>
                    <a:pt x="212" y="141"/>
                  </a:cubicBezTo>
                  <a:cubicBezTo>
                    <a:pt x="212" y="146"/>
                    <a:pt x="212" y="148"/>
                    <a:pt x="212" y="148"/>
                  </a:cubicBezTo>
                  <a:cubicBezTo>
                    <a:pt x="213" y="148"/>
                    <a:pt x="214" y="134"/>
                    <a:pt x="215" y="115"/>
                  </a:cubicBezTo>
                  <a:lnTo>
                    <a:pt x="217" y="91"/>
                  </a:lnTo>
                  <a:lnTo>
                    <a:pt x="216" y="115"/>
                  </a:lnTo>
                  <a:cubicBezTo>
                    <a:pt x="216" y="136"/>
                    <a:pt x="215" y="144"/>
                    <a:pt x="216" y="144"/>
                  </a:cubicBezTo>
                  <a:cubicBezTo>
                    <a:pt x="216" y="144"/>
                    <a:pt x="217" y="140"/>
                    <a:pt x="219" y="133"/>
                  </a:cubicBezTo>
                  <a:cubicBezTo>
                    <a:pt x="220" y="129"/>
                    <a:pt x="220" y="127"/>
                    <a:pt x="220" y="127"/>
                  </a:cubicBezTo>
                  <a:lnTo>
                    <a:pt x="220" y="127"/>
                  </a:lnTo>
                  <a:cubicBezTo>
                    <a:pt x="220" y="127"/>
                    <a:pt x="220" y="129"/>
                    <a:pt x="220" y="133"/>
                  </a:cubicBezTo>
                  <a:cubicBezTo>
                    <a:pt x="220" y="142"/>
                    <a:pt x="221" y="142"/>
                    <a:pt x="223" y="142"/>
                  </a:cubicBezTo>
                  <a:cubicBezTo>
                    <a:pt x="225" y="142"/>
                    <a:pt x="225" y="142"/>
                    <a:pt x="226" y="135"/>
                  </a:cubicBezTo>
                  <a:lnTo>
                    <a:pt x="227" y="135"/>
                  </a:lnTo>
                  <a:cubicBezTo>
                    <a:pt x="227" y="141"/>
                    <a:pt x="228" y="144"/>
                    <a:pt x="228" y="144"/>
                  </a:cubicBezTo>
                  <a:cubicBezTo>
                    <a:pt x="229" y="144"/>
                    <a:pt x="230" y="137"/>
                    <a:pt x="230" y="126"/>
                  </a:cubicBezTo>
                  <a:lnTo>
                    <a:pt x="231" y="127"/>
                  </a:lnTo>
                  <a:lnTo>
                    <a:pt x="231" y="135"/>
                  </a:lnTo>
                  <a:cubicBezTo>
                    <a:pt x="230" y="144"/>
                    <a:pt x="232" y="144"/>
                    <a:pt x="238" y="145"/>
                  </a:cubicBezTo>
                  <a:cubicBezTo>
                    <a:pt x="244" y="145"/>
                    <a:pt x="245" y="145"/>
                    <a:pt x="245" y="128"/>
                  </a:cubicBezTo>
                  <a:cubicBezTo>
                    <a:pt x="247" y="119"/>
                    <a:pt x="247" y="115"/>
                    <a:pt x="247" y="115"/>
                  </a:cubicBezTo>
                  <a:cubicBezTo>
                    <a:pt x="248" y="115"/>
                    <a:pt x="248" y="119"/>
                    <a:pt x="248" y="128"/>
                  </a:cubicBezTo>
                  <a:cubicBezTo>
                    <a:pt x="247" y="134"/>
                    <a:pt x="247" y="141"/>
                    <a:pt x="247" y="141"/>
                  </a:cubicBezTo>
                  <a:cubicBezTo>
                    <a:pt x="248" y="141"/>
                    <a:pt x="248" y="139"/>
                    <a:pt x="248" y="137"/>
                  </a:cubicBezTo>
                  <a:cubicBezTo>
                    <a:pt x="248" y="137"/>
                    <a:pt x="249" y="137"/>
                    <a:pt x="250" y="146"/>
                  </a:cubicBezTo>
                  <a:cubicBezTo>
                    <a:pt x="250" y="153"/>
                    <a:pt x="251" y="156"/>
                    <a:pt x="251" y="156"/>
                  </a:cubicBezTo>
                  <a:cubicBezTo>
                    <a:pt x="252" y="156"/>
                    <a:pt x="252" y="151"/>
                    <a:pt x="252" y="146"/>
                  </a:cubicBezTo>
                  <a:cubicBezTo>
                    <a:pt x="252" y="139"/>
                    <a:pt x="252" y="136"/>
                    <a:pt x="253" y="136"/>
                  </a:cubicBezTo>
                  <a:cubicBezTo>
                    <a:pt x="253" y="136"/>
                    <a:pt x="253" y="141"/>
                    <a:pt x="253" y="146"/>
                  </a:cubicBezTo>
                  <a:cubicBezTo>
                    <a:pt x="253" y="152"/>
                    <a:pt x="254" y="158"/>
                    <a:pt x="254" y="158"/>
                  </a:cubicBezTo>
                  <a:cubicBezTo>
                    <a:pt x="254" y="158"/>
                    <a:pt x="254" y="157"/>
                    <a:pt x="254" y="155"/>
                  </a:cubicBezTo>
                  <a:cubicBezTo>
                    <a:pt x="255" y="150"/>
                    <a:pt x="257" y="146"/>
                    <a:pt x="258" y="146"/>
                  </a:cubicBezTo>
                  <a:cubicBezTo>
                    <a:pt x="259" y="146"/>
                    <a:pt x="260" y="149"/>
                    <a:pt x="260" y="156"/>
                  </a:cubicBezTo>
                  <a:lnTo>
                    <a:pt x="261" y="156"/>
                  </a:lnTo>
                  <a:cubicBezTo>
                    <a:pt x="261" y="149"/>
                    <a:pt x="263" y="148"/>
                    <a:pt x="264" y="148"/>
                  </a:cubicBezTo>
                  <a:cubicBezTo>
                    <a:pt x="264" y="148"/>
                    <a:pt x="264" y="148"/>
                    <a:pt x="264" y="148"/>
                  </a:cubicBezTo>
                  <a:cubicBezTo>
                    <a:pt x="266" y="148"/>
                    <a:pt x="267" y="148"/>
                    <a:pt x="267" y="157"/>
                  </a:cubicBezTo>
                  <a:cubicBezTo>
                    <a:pt x="266" y="161"/>
                    <a:pt x="266" y="163"/>
                    <a:pt x="266" y="163"/>
                  </a:cubicBezTo>
                  <a:cubicBezTo>
                    <a:pt x="266" y="163"/>
                    <a:pt x="267" y="161"/>
                    <a:pt x="268" y="157"/>
                  </a:cubicBezTo>
                  <a:cubicBezTo>
                    <a:pt x="269" y="157"/>
                    <a:pt x="270" y="140"/>
                    <a:pt x="271" y="140"/>
                  </a:cubicBezTo>
                  <a:cubicBezTo>
                    <a:pt x="271" y="135"/>
                    <a:pt x="271" y="129"/>
                    <a:pt x="273" y="123"/>
                  </a:cubicBezTo>
                  <a:lnTo>
                    <a:pt x="273" y="123"/>
                  </a:lnTo>
                  <a:lnTo>
                    <a:pt x="272" y="131"/>
                  </a:lnTo>
                  <a:cubicBezTo>
                    <a:pt x="272" y="140"/>
                    <a:pt x="272" y="149"/>
                    <a:pt x="272" y="149"/>
                  </a:cubicBezTo>
                  <a:cubicBezTo>
                    <a:pt x="272" y="149"/>
                    <a:pt x="273" y="149"/>
                    <a:pt x="273" y="140"/>
                  </a:cubicBezTo>
                  <a:cubicBezTo>
                    <a:pt x="275" y="149"/>
                    <a:pt x="275" y="149"/>
                    <a:pt x="277" y="149"/>
                  </a:cubicBezTo>
                  <a:cubicBezTo>
                    <a:pt x="278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6" y="151"/>
                    <a:pt x="287" y="142"/>
                  </a:cubicBezTo>
                  <a:cubicBezTo>
                    <a:pt x="287" y="138"/>
                    <a:pt x="287" y="136"/>
                    <a:pt x="287" y="136"/>
                  </a:cubicBezTo>
                  <a:cubicBezTo>
                    <a:pt x="288" y="136"/>
                    <a:pt x="288" y="138"/>
                    <a:pt x="288" y="142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1" y="139"/>
                    <a:pt x="291" y="145"/>
                    <a:pt x="291" y="151"/>
                  </a:cubicBezTo>
                  <a:cubicBezTo>
                    <a:pt x="291" y="161"/>
                    <a:pt x="292" y="165"/>
                    <a:pt x="292" y="165"/>
                  </a:cubicBezTo>
                  <a:cubicBezTo>
                    <a:pt x="293" y="165"/>
                    <a:pt x="293" y="164"/>
                    <a:pt x="294" y="160"/>
                  </a:cubicBezTo>
                  <a:cubicBezTo>
                    <a:pt x="295" y="151"/>
                    <a:pt x="297" y="151"/>
                    <a:pt x="297" y="151"/>
                  </a:cubicBezTo>
                  <a:cubicBezTo>
                    <a:pt x="299" y="147"/>
                    <a:pt x="300" y="141"/>
                    <a:pt x="299" y="135"/>
                  </a:cubicBezTo>
                  <a:cubicBezTo>
                    <a:pt x="300" y="131"/>
                    <a:pt x="300" y="127"/>
                    <a:pt x="301" y="123"/>
                  </a:cubicBezTo>
                  <a:lnTo>
                    <a:pt x="301" y="123"/>
                  </a:lnTo>
                  <a:cubicBezTo>
                    <a:pt x="301" y="128"/>
                    <a:pt x="301" y="132"/>
                    <a:pt x="302" y="136"/>
                  </a:cubicBezTo>
                  <a:cubicBezTo>
                    <a:pt x="302" y="144"/>
                    <a:pt x="303" y="144"/>
                    <a:pt x="304" y="145"/>
                  </a:cubicBezTo>
                  <a:lnTo>
                    <a:pt x="307" y="145"/>
                  </a:lnTo>
                  <a:cubicBezTo>
                    <a:pt x="308" y="149"/>
                    <a:pt x="308" y="151"/>
                    <a:pt x="309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10" y="135"/>
                    <a:pt x="310" y="131"/>
                    <a:pt x="310" y="131"/>
                  </a:cubicBezTo>
                  <a:cubicBezTo>
                    <a:pt x="310" y="131"/>
                    <a:pt x="310" y="133"/>
                    <a:pt x="310" y="137"/>
                  </a:cubicBezTo>
                  <a:cubicBezTo>
                    <a:pt x="310" y="146"/>
                    <a:pt x="313" y="150"/>
                    <a:pt x="315" y="150"/>
                  </a:cubicBezTo>
                  <a:cubicBezTo>
                    <a:pt x="317" y="150"/>
                    <a:pt x="319" y="146"/>
                    <a:pt x="319" y="138"/>
                  </a:cubicBezTo>
                  <a:cubicBezTo>
                    <a:pt x="320" y="135"/>
                    <a:pt x="320" y="134"/>
                    <a:pt x="320" y="134"/>
                  </a:cubicBezTo>
                  <a:lnTo>
                    <a:pt x="320" y="134"/>
                  </a:lnTo>
                  <a:cubicBezTo>
                    <a:pt x="320" y="134"/>
                    <a:pt x="319" y="140"/>
                    <a:pt x="319" y="146"/>
                  </a:cubicBezTo>
                  <a:cubicBezTo>
                    <a:pt x="319" y="155"/>
                    <a:pt x="319" y="155"/>
                    <a:pt x="322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9" y="147"/>
                    <a:pt x="330" y="147"/>
                  </a:cubicBezTo>
                  <a:cubicBezTo>
                    <a:pt x="332" y="147"/>
                    <a:pt x="333" y="146"/>
                    <a:pt x="333" y="139"/>
                  </a:cubicBezTo>
                  <a:cubicBezTo>
                    <a:pt x="334" y="139"/>
                    <a:pt x="334" y="139"/>
                    <a:pt x="334" y="148"/>
                  </a:cubicBezTo>
                  <a:cubicBezTo>
                    <a:pt x="333" y="157"/>
                    <a:pt x="333" y="157"/>
                    <a:pt x="334" y="157"/>
                  </a:cubicBezTo>
                  <a:cubicBezTo>
                    <a:pt x="335" y="151"/>
                    <a:pt x="336" y="146"/>
                    <a:pt x="335" y="140"/>
                  </a:cubicBezTo>
                  <a:cubicBezTo>
                    <a:pt x="336" y="136"/>
                    <a:pt x="336" y="133"/>
                    <a:pt x="336" y="133"/>
                  </a:cubicBezTo>
                  <a:cubicBezTo>
                    <a:pt x="337" y="133"/>
                    <a:pt x="337" y="136"/>
                    <a:pt x="337" y="140"/>
                  </a:cubicBezTo>
                  <a:cubicBezTo>
                    <a:pt x="338" y="145"/>
                    <a:pt x="339" y="147"/>
                    <a:pt x="340" y="147"/>
                  </a:cubicBezTo>
                  <a:cubicBezTo>
                    <a:pt x="342" y="147"/>
                    <a:pt x="343" y="145"/>
                    <a:pt x="344" y="141"/>
                  </a:cubicBezTo>
                  <a:cubicBezTo>
                    <a:pt x="344" y="141"/>
                    <a:pt x="345" y="141"/>
                    <a:pt x="345" y="149"/>
                  </a:cubicBezTo>
                  <a:cubicBezTo>
                    <a:pt x="345" y="154"/>
                    <a:pt x="346" y="160"/>
                    <a:pt x="346" y="160"/>
                  </a:cubicBezTo>
                  <a:cubicBezTo>
                    <a:pt x="347" y="160"/>
                    <a:pt x="348" y="157"/>
                    <a:pt x="349" y="150"/>
                  </a:cubicBezTo>
                  <a:cubicBezTo>
                    <a:pt x="350" y="150"/>
                    <a:pt x="350" y="150"/>
                    <a:pt x="349" y="158"/>
                  </a:cubicBezTo>
                  <a:cubicBezTo>
                    <a:pt x="349" y="163"/>
                    <a:pt x="349" y="169"/>
                    <a:pt x="349" y="169"/>
                  </a:cubicBezTo>
                  <a:cubicBezTo>
                    <a:pt x="350" y="169"/>
                    <a:pt x="350" y="166"/>
                    <a:pt x="351" y="159"/>
                  </a:cubicBezTo>
                  <a:cubicBezTo>
                    <a:pt x="351" y="155"/>
                    <a:pt x="352" y="153"/>
                    <a:pt x="353" y="153"/>
                  </a:cubicBezTo>
                  <a:cubicBezTo>
                    <a:pt x="354" y="153"/>
                    <a:pt x="355" y="155"/>
                    <a:pt x="355" y="159"/>
                  </a:cubicBezTo>
                  <a:cubicBezTo>
                    <a:pt x="356" y="159"/>
                    <a:pt x="358" y="159"/>
                    <a:pt x="358" y="151"/>
                  </a:cubicBezTo>
                  <a:cubicBezTo>
                    <a:pt x="358" y="151"/>
                    <a:pt x="358" y="150"/>
                    <a:pt x="358" y="150"/>
                  </a:cubicBezTo>
                  <a:lnTo>
                    <a:pt x="358" y="150"/>
                  </a:lnTo>
                  <a:cubicBezTo>
                    <a:pt x="358" y="153"/>
                    <a:pt x="358" y="155"/>
                    <a:pt x="358" y="155"/>
                  </a:cubicBezTo>
                  <a:cubicBezTo>
                    <a:pt x="358" y="155"/>
                    <a:pt x="359" y="151"/>
                    <a:pt x="360" y="142"/>
                  </a:cubicBezTo>
                  <a:cubicBezTo>
                    <a:pt x="360" y="138"/>
                    <a:pt x="360" y="137"/>
                    <a:pt x="360" y="137"/>
                  </a:cubicBezTo>
                  <a:lnTo>
                    <a:pt x="360" y="137"/>
                  </a:lnTo>
                  <a:cubicBezTo>
                    <a:pt x="360" y="137"/>
                    <a:pt x="360" y="138"/>
                    <a:pt x="360" y="142"/>
                  </a:cubicBezTo>
                  <a:cubicBezTo>
                    <a:pt x="361" y="151"/>
                    <a:pt x="361" y="151"/>
                    <a:pt x="361" y="151"/>
                  </a:cubicBezTo>
                  <a:cubicBezTo>
                    <a:pt x="362" y="151"/>
                    <a:pt x="366" y="145"/>
                    <a:pt x="369" y="145"/>
                  </a:cubicBezTo>
                  <a:cubicBezTo>
                    <a:pt x="369" y="145"/>
                    <a:pt x="370" y="145"/>
                    <a:pt x="370" y="145"/>
                  </a:cubicBezTo>
                  <a:cubicBezTo>
                    <a:pt x="377" y="145"/>
                    <a:pt x="379" y="145"/>
                    <a:pt x="379" y="137"/>
                  </a:cubicBezTo>
                  <a:cubicBezTo>
                    <a:pt x="379" y="132"/>
                    <a:pt x="380" y="130"/>
                    <a:pt x="380" y="130"/>
                  </a:cubicBezTo>
                  <a:cubicBezTo>
                    <a:pt x="380" y="130"/>
                    <a:pt x="380" y="132"/>
                    <a:pt x="380" y="137"/>
                  </a:cubicBezTo>
                  <a:cubicBezTo>
                    <a:pt x="381" y="146"/>
                    <a:pt x="381" y="146"/>
                    <a:pt x="382" y="146"/>
                  </a:cubicBezTo>
                  <a:cubicBezTo>
                    <a:pt x="383" y="146"/>
                    <a:pt x="383" y="146"/>
                    <a:pt x="383" y="155"/>
                  </a:cubicBezTo>
                  <a:cubicBezTo>
                    <a:pt x="385" y="146"/>
                    <a:pt x="385" y="146"/>
                    <a:pt x="386" y="146"/>
                  </a:cubicBezTo>
                  <a:cubicBezTo>
                    <a:pt x="385" y="150"/>
                    <a:pt x="385" y="153"/>
                    <a:pt x="385" y="153"/>
                  </a:cubicBezTo>
                  <a:cubicBezTo>
                    <a:pt x="386" y="153"/>
                    <a:pt x="386" y="150"/>
                    <a:pt x="387" y="146"/>
                  </a:cubicBezTo>
                  <a:cubicBezTo>
                    <a:pt x="387" y="137"/>
                    <a:pt x="388" y="133"/>
                    <a:pt x="388" y="133"/>
                  </a:cubicBezTo>
                  <a:cubicBezTo>
                    <a:pt x="388" y="133"/>
                    <a:pt x="388" y="137"/>
                    <a:pt x="388" y="146"/>
                  </a:cubicBezTo>
                  <a:cubicBezTo>
                    <a:pt x="387" y="152"/>
                    <a:pt x="388" y="158"/>
                    <a:pt x="389" y="158"/>
                  </a:cubicBezTo>
                  <a:cubicBezTo>
                    <a:pt x="389" y="158"/>
                    <a:pt x="389" y="157"/>
                    <a:pt x="389" y="155"/>
                  </a:cubicBezTo>
                  <a:cubicBezTo>
                    <a:pt x="389" y="149"/>
                    <a:pt x="390" y="144"/>
                    <a:pt x="391" y="138"/>
                  </a:cubicBezTo>
                  <a:cubicBezTo>
                    <a:pt x="392" y="138"/>
                    <a:pt x="393" y="138"/>
                    <a:pt x="392" y="147"/>
                  </a:cubicBezTo>
                  <a:cubicBezTo>
                    <a:pt x="393" y="150"/>
                    <a:pt x="393" y="151"/>
                    <a:pt x="394" y="151"/>
                  </a:cubicBezTo>
                  <a:cubicBezTo>
                    <a:pt x="395" y="151"/>
                    <a:pt x="397" y="145"/>
                    <a:pt x="398" y="139"/>
                  </a:cubicBezTo>
                  <a:cubicBezTo>
                    <a:pt x="399" y="135"/>
                    <a:pt x="399" y="133"/>
                    <a:pt x="399" y="133"/>
                  </a:cubicBezTo>
                  <a:cubicBezTo>
                    <a:pt x="399" y="133"/>
                    <a:pt x="399" y="135"/>
                    <a:pt x="399" y="139"/>
                  </a:cubicBezTo>
                  <a:cubicBezTo>
                    <a:pt x="399" y="148"/>
                    <a:pt x="399" y="148"/>
                    <a:pt x="400" y="148"/>
                  </a:cubicBezTo>
                  <a:cubicBezTo>
                    <a:pt x="401" y="145"/>
                    <a:pt x="401" y="144"/>
                    <a:pt x="401" y="144"/>
                  </a:cubicBezTo>
                  <a:lnTo>
                    <a:pt x="401" y="144"/>
                  </a:lnTo>
                  <a:cubicBezTo>
                    <a:pt x="401" y="144"/>
                    <a:pt x="401" y="151"/>
                    <a:pt x="400" y="157"/>
                  </a:cubicBezTo>
                  <a:cubicBezTo>
                    <a:pt x="399" y="165"/>
                    <a:pt x="400" y="165"/>
                    <a:pt x="401" y="165"/>
                  </a:cubicBezTo>
                  <a:cubicBezTo>
                    <a:pt x="402" y="157"/>
                    <a:pt x="406" y="157"/>
                    <a:pt x="408" y="157"/>
                  </a:cubicBezTo>
                  <a:cubicBezTo>
                    <a:pt x="408" y="157"/>
                    <a:pt x="408" y="157"/>
                    <a:pt x="409" y="157"/>
                  </a:cubicBezTo>
                  <a:cubicBezTo>
                    <a:pt x="412" y="157"/>
                    <a:pt x="413" y="148"/>
                    <a:pt x="415" y="132"/>
                  </a:cubicBezTo>
                  <a:lnTo>
                    <a:pt x="417" y="115"/>
                  </a:lnTo>
                  <a:lnTo>
                    <a:pt x="416" y="132"/>
                  </a:lnTo>
                  <a:cubicBezTo>
                    <a:pt x="416" y="141"/>
                    <a:pt x="416" y="158"/>
                    <a:pt x="416" y="158"/>
                  </a:cubicBezTo>
                  <a:cubicBezTo>
                    <a:pt x="417" y="153"/>
                    <a:pt x="417" y="147"/>
                    <a:pt x="417" y="141"/>
                  </a:cubicBezTo>
                  <a:cubicBezTo>
                    <a:pt x="417" y="137"/>
                    <a:pt x="417" y="135"/>
                    <a:pt x="418" y="135"/>
                  </a:cubicBezTo>
                  <a:cubicBezTo>
                    <a:pt x="418" y="135"/>
                    <a:pt x="419" y="137"/>
                    <a:pt x="419" y="141"/>
                  </a:cubicBezTo>
                  <a:cubicBezTo>
                    <a:pt x="420" y="146"/>
                    <a:pt x="420" y="148"/>
                    <a:pt x="421" y="148"/>
                  </a:cubicBezTo>
                  <a:cubicBezTo>
                    <a:pt x="422" y="148"/>
                    <a:pt x="422" y="146"/>
                    <a:pt x="423" y="142"/>
                  </a:cubicBezTo>
                  <a:cubicBezTo>
                    <a:pt x="423" y="142"/>
                    <a:pt x="424" y="142"/>
                    <a:pt x="424" y="151"/>
                  </a:cubicBezTo>
                  <a:cubicBezTo>
                    <a:pt x="425" y="151"/>
                    <a:pt x="425" y="151"/>
                    <a:pt x="425" y="142"/>
                  </a:cubicBezTo>
                  <a:cubicBezTo>
                    <a:pt x="425" y="138"/>
                    <a:pt x="426" y="137"/>
                    <a:pt x="426" y="137"/>
                  </a:cubicBezTo>
                  <a:cubicBezTo>
                    <a:pt x="426" y="137"/>
                    <a:pt x="427" y="138"/>
                    <a:pt x="427" y="142"/>
                  </a:cubicBezTo>
                  <a:cubicBezTo>
                    <a:pt x="427" y="153"/>
                    <a:pt x="428" y="157"/>
                    <a:pt x="429" y="157"/>
                  </a:cubicBezTo>
                  <a:cubicBezTo>
                    <a:pt x="429" y="157"/>
                    <a:pt x="429" y="155"/>
                    <a:pt x="429" y="151"/>
                  </a:cubicBezTo>
                  <a:cubicBezTo>
                    <a:pt x="429" y="144"/>
                    <a:pt x="431" y="144"/>
                    <a:pt x="432" y="144"/>
                  </a:cubicBezTo>
                  <a:cubicBezTo>
                    <a:pt x="432" y="144"/>
                    <a:pt x="433" y="144"/>
                    <a:pt x="434" y="136"/>
                  </a:cubicBezTo>
                  <a:lnTo>
                    <a:pt x="435" y="136"/>
                  </a:lnTo>
                  <a:cubicBezTo>
                    <a:pt x="436" y="138"/>
                    <a:pt x="435" y="141"/>
                    <a:pt x="434" y="144"/>
                  </a:cubicBezTo>
                  <a:lnTo>
                    <a:pt x="435" y="153"/>
                  </a:lnTo>
                  <a:cubicBezTo>
                    <a:pt x="436" y="153"/>
                    <a:pt x="437" y="153"/>
                    <a:pt x="438" y="145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39" y="153"/>
                  </a:cubicBezTo>
                  <a:cubicBezTo>
                    <a:pt x="440" y="146"/>
                    <a:pt x="441" y="143"/>
                    <a:pt x="441" y="143"/>
                  </a:cubicBezTo>
                  <a:cubicBezTo>
                    <a:pt x="442" y="143"/>
                    <a:pt x="442" y="148"/>
                    <a:pt x="442" y="154"/>
                  </a:cubicBezTo>
                  <a:cubicBezTo>
                    <a:pt x="441" y="162"/>
                    <a:pt x="440" y="166"/>
                    <a:pt x="440" y="166"/>
                  </a:cubicBezTo>
                  <a:cubicBezTo>
                    <a:pt x="441" y="166"/>
                    <a:pt x="442" y="162"/>
                    <a:pt x="444" y="154"/>
                  </a:cubicBezTo>
                  <a:cubicBezTo>
                    <a:pt x="445" y="154"/>
                    <a:pt x="448" y="146"/>
                    <a:pt x="451" y="146"/>
                  </a:cubicBezTo>
                  <a:cubicBezTo>
                    <a:pt x="454" y="146"/>
                    <a:pt x="455" y="147"/>
                    <a:pt x="455" y="155"/>
                  </a:cubicBezTo>
                  <a:cubicBezTo>
                    <a:pt x="455" y="159"/>
                    <a:pt x="455" y="161"/>
                    <a:pt x="455" y="164"/>
                  </a:cubicBezTo>
                  <a:cubicBezTo>
                    <a:pt x="456" y="147"/>
                    <a:pt x="456" y="147"/>
                    <a:pt x="459" y="147"/>
                  </a:cubicBezTo>
                  <a:cubicBezTo>
                    <a:pt x="459" y="150"/>
                    <a:pt x="460" y="151"/>
                    <a:pt x="461" y="151"/>
                  </a:cubicBezTo>
                  <a:cubicBezTo>
                    <a:pt x="462" y="151"/>
                    <a:pt x="463" y="145"/>
                    <a:pt x="464" y="139"/>
                  </a:cubicBezTo>
                  <a:lnTo>
                    <a:pt x="462" y="139"/>
                  </a:lnTo>
                  <a:cubicBezTo>
                    <a:pt x="463" y="129"/>
                    <a:pt x="463" y="125"/>
                    <a:pt x="464" y="125"/>
                  </a:cubicBezTo>
                  <a:cubicBezTo>
                    <a:pt x="464" y="125"/>
                    <a:pt x="465" y="127"/>
                    <a:pt x="465" y="130"/>
                  </a:cubicBezTo>
                  <a:cubicBezTo>
                    <a:pt x="465" y="137"/>
                    <a:pt x="465" y="142"/>
                    <a:pt x="465" y="148"/>
                  </a:cubicBezTo>
                  <a:cubicBezTo>
                    <a:pt x="464" y="154"/>
                    <a:pt x="464" y="159"/>
                    <a:pt x="465" y="165"/>
                  </a:cubicBezTo>
                  <a:cubicBezTo>
                    <a:pt x="466" y="165"/>
                    <a:pt x="468" y="165"/>
                    <a:pt x="466" y="157"/>
                  </a:cubicBezTo>
                  <a:cubicBezTo>
                    <a:pt x="468" y="148"/>
                    <a:pt x="468" y="148"/>
                    <a:pt x="468" y="148"/>
                  </a:cubicBezTo>
                  <a:cubicBezTo>
                    <a:pt x="469" y="148"/>
                    <a:pt x="470" y="148"/>
                    <a:pt x="471" y="140"/>
                  </a:cubicBezTo>
                  <a:cubicBezTo>
                    <a:pt x="471" y="131"/>
                    <a:pt x="472" y="131"/>
                    <a:pt x="472" y="131"/>
                  </a:cubicBezTo>
                  <a:cubicBezTo>
                    <a:pt x="473" y="140"/>
                    <a:pt x="474" y="140"/>
                    <a:pt x="474" y="140"/>
                  </a:cubicBezTo>
                  <a:cubicBezTo>
                    <a:pt x="474" y="142"/>
                    <a:pt x="474" y="146"/>
                    <a:pt x="474" y="149"/>
                  </a:cubicBezTo>
                  <a:cubicBezTo>
                    <a:pt x="473" y="157"/>
                    <a:pt x="474" y="166"/>
                    <a:pt x="474" y="166"/>
                  </a:cubicBezTo>
                  <a:cubicBezTo>
                    <a:pt x="474" y="166"/>
                    <a:pt x="475" y="157"/>
                    <a:pt x="475" y="157"/>
                  </a:cubicBezTo>
                  <a:cubicBezTo>
                    <a:pt x="475" y="152"/>
                    <a:pt x="483" y="151"/>
                    <a:pt x="489" y="151"/>
                  </a:cubicBezTo>
                  <a:cubicBezTo>
                    <a:pt x="492" y="151"/>
                    <a:pt x="495" y="151"/>
                    <a:pt x="496" y="151"/>
                  </a:cubicBezTo>
                  <a:cubicBezTo>
                    <a:pt x="496" y="156"/>
                    <a:pt x="497" y="158"/>
                    <a:pt x="498" y="158"/>
                  </a:cubicBezTo>
                  <a:cubicBezTo>
                    <a:pt x="498" y="158"/>
                    <a:pt x="499" y="156"/>
                    <a:pt x="499" y="153"/>
                  </a:cubicBezTo>
                  <a:cubicBezTo>
                    <a:pt x="499" y="146"/>
                    <a:pt x="501" y="144"/>
                    <a:pt x="504" y="144"/>
                  </a:cubicBezTo>
                  <a:cubicBezTo>
                    <a:pt x="505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4" y="145"/>
                    <a:pt x="516" y="144"/>
                    <a:pt x="517" y="137"/>
                  </a:cubicBezTo>
                  <a:lnTo>
                    <a:pt x="519" y="138"/>
                  </a:lnTo>
                  <a:cubicBezTo>
                    <a:pt x="520" y="138"/>
                    <a:pt x="523" y="129"/>
                    <a:pt x="523" y="129"/>
                  </a:cubicBezTo>
                  <a:cubicBezTo>
                    <a:pt x="523" y="125"/>
                    <a:pt x="524" y="123"/>
                    <a:pt x="524" y="123"/>
                  </a:cubicBezTo>
                  <a:lnTo>
                    <a:pt x="524" y="123"/>
                  </a:lnTo>
                  <a:cubicBezTo>
                    <a:pt x="524" y="123"/>
                    <a:pt x="524" y="125"/>
                    <a:pt x="524" y="130"/>
                  </a:cubicBezTo>
                  <a:cubicBezTo>
                    <a:pt x="524" y="136"/>
                    <a:pt x="524" y="141"/>
                    <a:pt x="524" y="147"/>
                  </a:cubicBezTo>
                  <a:cubicBezTo>
                    <a:pt x="525" y="147"/>
                    <a:pt x="526" y="138"/>
                    <a:pt x="526" y="130"/>
                  </a:cubicBezTo>
                  <a:cubicBezTo>
                    <a:pt x="526" y="121"/>
                    <a:pt x="527" y="121"/>
                    <a:pt x="527" y="121"/>
                  </a:cubicBezTo>
                  <a:cubicBezTo>
                    <a:pt x="528" y="121"/>
                    <a:pt x="528" y="121"/>
                    <a:pt x="527" y="130"/>
                  </a:cubicBezTo>
                  <a:lnTo>
                    <a:pt x="527" y="147"/>
                  </a:lnTo>
                  <a:cubicBezTo>
                    <a:pt x="528" y="139"/>
                    <a:pt x="528" y="139"/>
                    <a:pt x="528" y="139"/>
                  </a:cubicBezTo>
                  <a:cubicBezTo>
                    <a:pt x="529" y="139"/>
                    <a:pt x="529" y="139"/>
                    <a:pt x="528" y="156"/>
                  </a:cubicBezTo>
                  <a:cubicBezTo>
                    <a:pt x="528" y="164"/>
                    <a:pt x="528" y="168"/>
                    <a:pt x="528" y="168"/>
                  </a:cubicBezTo>
                  <a:cubicBezTo>
                    <a:pt x="529" y="168"/>
                    <a:pt x="529" y="164"/>
                    <a:pt x="530" y="156"/>
                  </a:cubicBezTo>
                  <a:lnTo>
                    <a:pt x="531" y="148"/>
                  </a:lnTo>
                  <a:cubicBezTo>
                    <a:pt x="531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3"/>
                    <a:pt x="536" y="153"/>
                  </a:cubicBezTo>
                  <a:cubicBezTo>
                    <a:pt x="536" y="153"/>
                    <a:pt x="537" y="148"/>
                    <a:pt x="537" y="140"/>
                  </a:cubicBezTo>
                  <a:cubicBezTo>
                    <a:pt x="538" y="136"/>
                    <a:pt x="538" y="133"/>
                    <a:pt x="538" y="133"/>
                  </a:cubicBezTo>
                  <a:cubicBezTo>
                    <a:pt x="538" y="133"/>
                    <a:pt x="539" y="136"/>
                    <a:pt x="539" y="140"/>
                  </a:cubicBezTo>
                  <a:cubicBezTo>
                    <a:pt x="539" y="149"/>
                    <a:pt x="540" y="149"/>
                    <a:pt x="542" y="149"/>
                  </a:cubicBezTo>
                  <a:cubicBezTo>
                    <a:pt x="542" y="143"/>
                    <a:pt x="545" y="142"/>
                    <a:pt x="548" y="142"/>
                  </a:cubicBezTo>
                  <a:cubicBezTo>
                    <a:pt x="550" y="142"/>
                    <a:pt x="552" y="142"/>
                    <a:pt x="554" y="142"/>
                  </a:cubicBezTo>
                  <a:cubicBezTo>
                    <a:pt x="555" y="142"/>
                    <a:pt x="557" y="142"/>
                    <a:pt x="558" y="142"/>
                  </a:cubicBezTo>
                  <a:cubicBezTo>
                    <a:pt x="562" y="142"/>
                    <a:pt x="565" y="142"/>
                    <a:pt x="566" y="135"/>
                  </a:cubicBezTo>
                  <a:cubicBezTo>
                    <a:pt x="566" y="135"/>
                    <a:pt x="566" y="135"/>
                    <a:pt x="567" y="144"/>
                  </a:cubicBezTo>
                  <a:cubicBezTo>
                    <a:pt x="567" y="147"/>
                    <a:pt x="567" y="150"/>
                    <a:pt x="567" y="150"/>
                  </a:cubicBezTo>
                  <a:cubicBezTo>
                    <a:pt x="567" y="150"/>
                    <a:pt x="568" y="145"/>
                    <a:pt x="568" y="136"/>
                  </a:cubicBezTo>
                  <a:cubicBezTo>
                    <a:pt x="569" y="131"/>
                    <a:pt x="570" y="126"/>
                    <a:pt x="570" y="126"/>
                  </a:cubicBezTo>
                  <a:lnTo>
                    <a:pt x="570" y="126"/>
                  </a:lnTo>
                  <a:cubicBezTo>
                    <a:pt x="570" y="126"/>
                    <a:pt x="570" y="128"/>
                    <a:pt x="570" y="136"/>
                  </a:cubicBezTo>
                  <a:cubicBezTo>
                    <a:pt x="570" y="144"/>
                    <a:pt x="571" y="145"/>
                    <a:pt x="574" y="145"/>
                  </a:cubicBezTo>
                  <a:cubicBezTo>
                    <a:pt x="576" y="145"/>
                    <a:pt x="579" y="145"/>
                    <a:pt x="580" y="137"/>
                  </a:cubicBezTo>
                  <a:lnTo>
                    <a:pt x="580" y="137"/>
                  </a:lnTo>
                  <a:cubicBezTo>
                    <a:pt x="579" y="147"/>
                    <a:pt x="580" y="155"/>
                    <a:pt x="582" y="155"/>
                  </a:cubicBezTo>
                  <a:cubicBezTo>
                    <a:pt x="583" y="155"/>
                    <a:pt x="584" y="152"/>
                    <a:pt x="585" y="146"/>
                  </a:cubicBezTo>
                  <a:cubicBezTo>
                    <a:pt x="585" y="146"/>
                    <a:pt x="586" y="146"/>
                    <a:pt x="586" y="155"/>
                  </a:cubicBezTo>
                  <a:cubicBezTo>
                    <a:pt x="586" y="155"/>
                    <a:pt x="588" y="155"/>
                    <a:pt x="590" y="147"/>
                  </a:cubicBezTo>
                  <a:lnTo>
                    <a:pt x="595" y="147"/>
                  </a:lnTo>
                  <a:cubicBezTo>
                    <a:pt x="595" y="147"/>
                    <a:pt x="596" y="147"/>
                    <a:pt x="596" y="147"/>
                  </a:cubicBezTo>
                  <a:cubicBezTo>
                    <a:pt x="597" y="147"/>
                    <a:pt x="599" y="139"/>
                    <a:pt x="599" y="139"/>
                  </a:cubicBezTo>
                  <a:lnTo>
                    <a:pt x="600" y="139"/>
                  </a:lnTo>
                  <a:cubicBezTo>
                    <a:pt x="599" y="148"/>
                    <a:pt x="603" y="148"/>
                    <a:pt x="608" y="149"/>
                  </a:cubicBezTo>
                  <a:cubicBezTo>
                    <a:pt x="613" y="149"/>
                    <a:pt x="618" y="150"/>
                    <a:pt x="618" y="159"/>
                  </a:cubicBezTo>
                  <a:cubicBezTo>
                    <a:pt x="618" y="159"/>
                    <a:pt x="619" y="159"/>
                    <a:pt x="620" y="150"/>
                  </a:cubicBezTo>
                  <a:cubicBezTo>
                    <a:pt x="621" y="141"/>
                    <a:pt x="621" y="136"/>
                    <a:pt x="622" y="136"/>
                  </a:cubicBezTo>
                  <a:cubicBezTo>
                    <a:pt x="622" y="136"/>
                    <a:pt x="622" y="139"/>
                    <a:pt x="622" y="142"/>
                  </a:cubicBezTo>
                  <a:cubicBezTo>
                    <a:pt x="622" y="151"/>
                    <a:pt x="623" y="155"/>
                    <a:pt x="624" y="155"/>
                  </a:cubicBezTo>
                  <a:cubicBezTo>
                    <a:pt x="625" y="155"/>
                    <a:pt x="626" y="151"/>
                    <a:pt x="627" y="142"/>
                  </a:cubicBezTo>
                  <a:cubicBezTo>
                    <a:pt x="627" y="140"/>
                    <a:pt x="627" y="139"/>
                    <a:pt x="627" y="139"/>
                  </a:cubicBezTo>
                  <a:lnTo>
                    <a:pt x="627" y="139"/>
                  </a:lnTo>
                  <a:cubicBezTo>
                    <a:pt x="627" y="139"/>
                    <a:pt x="627" y="145"/>
                    <a:pt x="627" y="151"/>
                  </a:cubicBezTo>
                  <a:cubicBezTo>
                    <a:pt x="627" y="158"/>
                    <a:pt x="627" y="161"/>
                    <a:pt x="628" y="161"/>
                  </a:cubicBezTo>
                  <a:cubicBezTo>
                    <a:pt x="629" y="161"/>
                    <a:pt x="630" y="154"/>
                    <a:pt x="631" y="144"/>
                  </a:cubicBezTo>
                  <a:cubicBezTo>
                    <a:pt x="631" y="149"/>
                    <a:pt x="631" y="156"/>
                    <a:pt x="632" y="156"/>
                  </a:cubicBezTo>
                  <a:cubicBezTo>
                    <a:pt x="632" y="156"/>
                    <a:pt x="632" y="155"/>
                    <a:pt x="632" y="153"/>
                  </a:cubicBezTo>
                  <a:cubicBezTo>
                    <a:pt x="634" y="153"/>
                    <a:pt x="634" y="153"/>
                    <a:pt x="632" y="169"/>
                  </a:cubicBezTo>
                  <a:cubicBezTo>
                    <a:pt x="632" y="175"/>
                    <a:pt x="632" y="181"/>
                    <a:pt x="632" y="186"/>
                  </a:cubicBezTo>
                  <a:cubicBezTo>
                    <a:pt x="634" y="181"/>
                    <a:pt x="635" y="175"/>
                    <a:pt x="635" y="169"/>
                  </a:cubicBezTo>
                  <a:lnTo>
                    <a:pt x="636" y="169"/>
                  </a:lnTo>
                  <a:cubicBezTo>
                    <a:pt x="636" y="169"/>
                    <a:pt x="637" y="169"/>
                    <a:pt x="637" y="161"/>
                  </a:cubicBezTo>
                  <a:cubicBezTo>
                    <a:pt x="637" y="153"/>
                    <a:pt x="638" y="153"/>
                    <a:pt x="639" y="153"/>
                  </a:cubicBezTo>
                  <a:lnTo>
                    <a:pt x="639" y="153"/>
                  </a:lnTo>
                  <a:cubicBezTo>
                    <a:pt x="639" y="150"/>
                    <a:pt x="639" y="147"/>
                    <a:pt x="639" y="145"/>
                  </a:cubicBezTo>
                  <a:cubicBezTo>
                    <a:pt x="639" y="139"/>
                    <a:pt x="639" y="133"/>
                    <a:pt x="640" y="128"/>
                  </a:cubicBezTo>
                  <a:cubicBezTo>
                    <a:pt x="640" y="128"/>
                    <a:pt x="641" y="119"/>
                    <a:pt x="641" y="110"/>
                  </a:cubicBezTo>
                  <a:cubicBezTo>
                    <a:pt x="643" y="99"/>
                    <a:pt x="643" y="87"/>
                    <a:pt x="641" y="76"/>
                  </a:cubicBezTo>
                  <a:cubicBezTo>
                    <a:pt x="640" y="71"/>
                    <a:pt x="639" y="66"/>
                    <a:pt x="638" y="66"/>
                  </a:cubicBezTo>
                  <a:cubicBezTo>
                    <a:pt x="637" y="66"/>
                    <a:pt x="636" y="68"/>
                    <a:pt x="636" y="75"/>
                  </a:cubicBezTo>
                  <a:cubicBezTo>
                    <a:pt x="636" y="75"/>
                    <a:pt x="635" y="84"/>
                    <a:pt x="635" y="84"/>
                  </a:cubicBezTo>
                  <a:cubicBezTo>
                    <a:pt x="634" y="81"/>
                    <a:pt x="634" y="78"/>
                    <a:pt x="634" y="75"/>
                  </a:cubicBezTo>
                  <a:cubicBezTo>
                    <a:pt x="634" y="66"/>
                    <a:pt x="630" y="66"/>
                    <a:pt x="627" y="66"/>
                  </a:cubicBezTo>
                  <a:cubicBezTo>
                    <a:pt x="622" y="65"/>
                    <a:pt x="620" y="65"/>
                    <a:pt x="620" y="56"/>
                  </a:cubicBezTo>
                  <a:cubicBezTo>
                    <a:pt x="619" y="47"/>
                    <a:pt x="619" y="47"/>
                    <a:pt x="619" y="47"/>
                  </a:cubicBezTo>
                  <a:cubicBezTo>
                    <a:pt x="618" y="54"/>
                    <a:pt x="615" y="55"/>
                    <a:pt x="612" y="55"/>
                  </a:cubicBezTo>
                  <a:cubicBezTo>
                    <a:pt x="611" y="55"/>
                    <a:pt x="610" y="55"/>
                    <a:pt x="609" y="55"/>
                  </a:cubicBezTo>
                  <a:cubicBezTo>
                    <a:pt x="607" y="55"/>
                    <a:pt x="606" y="54"/>
                    <a:pt x="604" y="54"/>
                  </a:cubicBezTo>
                  <a:cubicBezTo>
                    <a:pt x="601" y="54"/>
                    <a:pt x="598" y="56"/>
                    <a:pt x="598" y="62"/>
                  </a:cubicBezTo>
                  <a:lnTo>
                    <a:pt x="597" y="62"/>
                  </a:lnTo>
                  <a:cubicBezTo>
                    <a:pt x="597" y="54"/>
                    <a:pt x="595" y="53"/>
                    <a:pt x="593" y="53"/>
                  </a:cubicBezTo>
                  <a:cubicBezTo>
                    <a:pt x="592" y="60"/>
                    <a:pt x="591" y="61"/>
                    <a:pt x="590" y="61"/>
                  </a:cubicBezTo>
                  <a:cubicBezTo>
                    <a:pt x="590" y="61"/>
                    <a:pt x="590" y="61"/>
                    <a:pt x="590" y="61"/>
                  </a:cubicBezTo>
                  <a:cubicBezTo>
                    <a:pt x="591" y="53"/>
                    <a:pt x="590" y="53"/>
                    <a:pt x="589" y="53"/>
                  </a:cubicBezTo>
                  <a:cubicBezTo>
                    <a:pt x="588" y="52"/>
                    <a:pt x="588" y="52"/>
                    <a:pt x="587" y="52"/>
                  </a:cubicBezTo>
                  <a:cubicBezTo>
                    <a:pt x="586" y="52"/>
                    <a:pt x="586" y="54"/>
                    <a:pt x="585" y="61"/>
                  </a:cubicBezTo>
                  <a:cubicBezTo>
                    <a:pt x="585" y="61"/>
                    <a:pt x="580" y="59"/>
                    <a:pt x="577" y="50"/>
                  </a:cubicBezTo>
                  <a:cubicBezTo>
                    <a:pt x="577" y="48"/>
                    <a:pt x="577" y="47"/>
                    <a:pt x="577" y="47"/>
                  </a:cubicBezTo>
                  <a:cubicBezTo>
                    <a:pt x="577" y="47"/>
                    <a:pt x="576" y="53"/>
                    <a:pt x="575" y="59"/>
                  </a:cubicBezTo>
                  <a:cubicBezTo>
                    <a:pt x="575" y="65"/>
                    <a:pt x="574" y="71"/>
                    <a:pt x="573" y="76"/>
                  </a:cubicBezTo>
                  <a:lnTo>
                    <a:pt x="574" y="59"/>
                  </a:lnTo>
                  <a:cubicBezTo>
                    <a:pt x="575" y="50"/>
                    <a:pt x="575" y="50"/>
                    <a:pt x="573" y="50"/>
                  </a:cubicBezTo>
                  <a:lnTo>
                    <a:pt x="572" y="50"/>
                  </a:lnTo>
                  <a:cubicBezTo>
                    <a:pt x="572" y="56"/>
                    <a:pt x="569" y="58"/>
                    <a:pt x="566" y="58"/>
                  </a:cubicBezTo>
                  <a:cubicBezTo>
                    <a:pt x="565" y="58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3" y="65"/>
                  </a:cubicBezTo>
                  <a:cubicBezTo>
                    <a:pt x="553" y="69"/>
                    <a:pt x="553" y="71"/>
                    <a:pt x="552" y="71"/>
                  </a:cubicBezTo>
                  <a:cubicBezTo>
                    <a:pt x="551" y="71"/>
                    <a:pt x="551" y="69"/>
                    <a:pt x="549" y="64"/>
                  </a:cubicBezTo>
                  <a:cubicBezTo>
                    <a:pt x="547" y="48"/>
                    <a:pt x="547" y="42"/>
                    <a:pt x="546" y="42"/>
                  </a:cubicBezTo>
                  <a:cubicBezTo>
                    <a:pt x="546" y="42"/>
                    <a:pt x="545" y="44"/>
                    <a:pt x="545" y="47"/>
                  </a:cubicBezTo>
                  <a:cubicBezTo>
                    <a:pt x="546" y="53"/>
                    <a:pt x="546" y="58"/>
                    <a:pt x="545" y="64"/>
                  </a:cubicBezTo>
                  <a:cubicBezTo>
                    <a:pt x="545" y="72"/>
                    <a:pt x="545" y="77"/>
                    <a:pt x="544" y="77"/>
                  </a:cubicBezTo>
                  <a:cubicBezTo>
                    <a:pt x="544" y="77"/>
                    <a:pt x="544" y="72"/>
                    <a:pt x="544" y="64"/>
                  </a:cubicBezTo>
                  <a:cubicBezTo>
                    <a:pt x="544" y="57"/>
                    <a:pt x="543" y="54"/>
                    <a:pt x="540" y="54"/>
                  </a:cubicBezTo>
                  <a:cubicBezTo>
                    <a:pt x="537" y="54"/>
                    <a:pt x="532" y="61"/>
                    <a:pt x="531" y="71"/>
                  </a:cubicBezTo>
                  <a:lnTo>
                    <a:pt x="531" y="62"/>
                  </a:lnTo>
                  <a:cubicBezTo>
                    <a:pt x="533" y="54"/>
                    <a:pt x="531" y="54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5" y="62"/>
                    <a:pt x="524" y="62"/>
                  </a:cubicBezTo>
                  <a:cubicBezTo>
                    <a:pt x="523" y="62"/>
                    <a:pt x="521" y="57"/>
                    <a:pt x="521" y="53"/>
                  </a:cubicBezTo>
                  <a:cubicBezTo>
                    <a:pt x="521" y="44"/>
                    <a:pt x="521" y="44"/>
                    <a:pt x="520" y="44"/>
                  </a:cubicBezTo>
                  <a:cubicBezTo>
                    <a:pt x="519" y="51"/>
                    <a:pt x="517" y="53"/>
                    <a:pt x="516" y="53"/>
                  </a:cubicBezTo>
                  <a:cubicBezTo>
                    <a:pt x="515" y="53"/>
                    <a:pt x="514" y="48"/>
                    <a:pt x="514" y="43"/>
                  </a:cubicBezTo>
                  <a:lnTo>
                    <a:pt x="512" y="43"/>
                  </a:lnTo>
                  <a:cubicBezTo>
                    <a:pt x="511" y="50"/>
                    <a:pt x="510" y="50"/>
                    <a:pt x="509" y="50"/>
                  </a:cubicBezTo>
                  <a:cubicBezTo>
                    <a:pt x="507" y="50"/>
                    <a:pt x="506" y="50"/>
                    <a:pt x="507" y="59"/>
                  </a:cubicBezTo>
                  <a:cubicBezTo>
                    <a:pt x="507" y="65"/>
                    <a:pt x="506" y="71"/>
                    <a:pt x="505" y="76"/>
                  </a:cubicBezTo>
                  <a:lnTo>
                    <a:pt x="506" y="67"/>
                  </a:lnTo>
                  <a:cubicBezTo>
                    <a:pt x="506" y="58"/>
                    <a:pt x="503" y="58"/>
                    <a:pt x="500" y="58"/>
                  </a:cubicBezTo>
                  <a:cubicBezTo>
                    <a:pt x="497" y="57"/>
                    <a:pt x="496" y="57"/>
                    <a:pt x="494" y="49"/>
                  </a:cubicBezTo>
                  <a:lnTo>
                    <a:pt x="493" y="57"/>
                  </a:lnTo>
                  <a:cubicBezTo>
                    <a:pt x="493" y="62"/>
                    <a:pt x="492" y="64"/>
                    <a:pt x="492" y="64"/>
                  </a:cubicBezTo>
                  <a:cubicBezTo>
                    <a:pt x="492" y="64"/>
                    <a:pt x="492" y="62"/>
                    <a:pt x="492" y="57"/>
                  </a:cubicBezTo>
                  <a:cubicBezTo>
                    <a:pt x="492" y="53"/>
                    <a:pt x="491" y="50"/>
                    <a:pt x="490" y="50"/>
                  </a:cubicBezTo>
                  <a:cubicBezTo>
                    <a:pt x="489" y="50"/>
                    <a:pt x="488" y="52"/>
                    <a:pt x="487" y="56"/>
                  </a:cubicBezTo>
                  <a:lnTo>
                    <a:pt x="485" y="56"/>
                  </a:lnTo>
                  <a:cubicBezTo>
                    <a:pt x="485" y="48"/>
                    <a:pt x="485" y="43"/>
                    <a:pt x="484" y="43"/>
                  </a:cubicBezTo>
                  <a:cubicBezTo>
                    <a:pt x="484" y="43"/>
                    <a:pt x="483" y="48"/>
                    <a:pt x="482" y="56"/>
                  </a:cubicBezTo>
                  <a:cubicBezTo>
                    <a:pt x="482" y="47"/>
                    <a:pt x="481" y="47"/>
                    <a:pt x="481" y="47"/>
                  </a:cubicBezTo>
                  <a:cubicBezTo>
                    <a:pt x="480" y="51"/>
                    <a:pt x="479" y="53"/>
                    <a:pt x="478" y="53"/>
                  </a:cubicBezTo>
                  <a:cubicBezTo>
                    <a:pt x="477" y="53"/>
                    <a:pt x="476" y="51"/>
                    <a:pt x="477" y="46"/>
                  </a:cubicBezTo>
                  <a:lnTo>
                    <a:pt x="475" y="46"/>
                  </a:lnTo>
                  <a:cubicBezTo>
                    <a:pt x="474" y="55"/>
                    <a:pt x="473" y="55"/>
                    <a:pt x="473" y="55"/>
                  </a:cubicBezTo>
                  <a:cubicBezTo>
                    <a:pt x="472" y="55"/>
                    <a:pt x="471" y="55"/>
                    <a:pt x="470" y="63"/>
                  </a:cubicBezTo>
                  <a:cubicBezTo>
                    <a:pt x="469" y="70"/>
                    <a:pt x="469" y="71"/>
                    <a:pt x="469" y="71"/>
                  </a:cubicBezTo>
                  <a:cubicBezTo>
                    <a:pt x="469" y="71"/>
                    <a:pt x="469" y="71"/>
                    <a:pt x="469" y="71"/>
                  </a:cubicBezTo>
                  <a:cubicBezTo>
                    <a:pt x="469" y="65"/>
                    <a:pt x="469" y="59"/>
                    <a:pt x="470" y="54"/>
                  </a:cubicBezTo>
                  <a:cubicBezTo>
                    <a:pt x="471" y="51"/>
                    <a:pt x="471" y="49"/>
                    <a:pt x="471" y="49"/>
                  </a:cubicBezTo>
                  <a:lnTo>
                    <a:pt x="471" y="49"/>
                  </a:lnTo>
                  <a:cubicBezTo>
                    <a:pt x="470" y="49"/>
                    <a:pt x="468" y="53"/>
                    <a:pt x="466" y="63"/>
                  </a:cubicBezTo>
                  <a:cubicBezTo>
                    <a:pt x="465" y="71"/>
                    <a:pt x="464" y="75"/>
                    <a:pt x="464" y="75"/>
                  </a:cubicBezTo>
                  <a:cubicBezTo>
                    <a:pt x="464" y="75"/>
                    <a:pt x="464" y="71"/>
                    <a:pt x="465" y="63"/>
                  </a:cubicBezTo>
                  <a:cubicBezTo>
                    <a:pt x="466" y="56"/>
                    <a:pt x="467" y="51"/>
                    <a:pt x="467" y="51"/>
                  </a:cubicBezTo>
                  <a:lnTo>
                    <a:pt x="467" y="51"/>
                  </a:lnTo>
                  <a:cubicBezTo>
                    <a:pt x="467" y="51"/>
                    <a:pt x="467" y="52"/>
                    <a:pt x="466" y="54"/>
                  </a:cubicBezTo>
                  <a:cubicBezTo>
                    <a:pt x="466" y="54"/>
                    <a:pt x="464" y="54"/>
                    <a:pt x="464" y="62"/>
                  </a:cubicBezTo>
                  <a:lnTo>
                    <a:pt x="462" y="62"/>
                  </a:lnTo>
                  <a:cubicBezTo>
                    <a:pt x="461" y="53"/>
                    <a:pt x="460" y="53"/>
                    <a:pt x="460" y="53"/>
                  </a:cubicBezTo>
                  <a:cubicBezTo>
                    <a:pt x="459" y="57"/>
                    <a:pt x="459" y="59"/>
                    <a:pt x="459" y="59"/>
                  </a:cubicBezTo>
                  <a:cubicBezTo>
                    <a:pt x="458" y="59"/>
                    <a:pt x="458" y="57"/>
                    <a:pt x="457" y="53"/>
                  </a:cubicBezTo>
                  <a:cubicBezTo>
                    <a:pt x="458" y="49"/>
                    <a:pt x="458" y="47"/>
                    <a:pt x="458" y="47"/>
                  </a:cubicBezTo>
                  <a:lnTo>
                    <a:pt x="458" y="47"/>
                  </a:lnTo>
                  <a:cubicBezTo>
                    <a:pt x="458" y="47"/>
                    <a:pt x="457" y="51"/>
                    <a:pt x="456" y="62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5" y="67"/>
                    <a:pt x="455" y="65"/>
                    <a:pt x="454" y="61"/>
                  </a:cubicBezTo>
                  <a:cubicBezTo>
                    <a:pt x="455" y="51"/>
                    <a:pt x="455" y="47"/>
                    <a:pt x="454" y="47"/>
                  </a:cubicBezTo>
                  <a:lnTo>
                    <a:pt x="454" y="47"/>
                  </a:lnTo>
                  <a:cubicBezTo>
                    <a:pt x="454" y="47"/>
                    <a:pt x="454" y="49"/>
                    <a:pt x="454" y="53"/>
                  </a:cubicBezTo>
                  <a:cubicBezTo>
                    <a:pt x="453" y="61"/>
                    <a:pt x="452" y="61"/>
                    <a:pt x="452" y="61"/>
                  </a:cubicBezTo>
                  <a:cubicBezTo>
                    <a:pt x="452" y="66"/>
                    <a:pt x="451" y="72"/>
                    <a:pt x="450" y="77"/>
                  </a:cubicBezTo>
                  <a:lnTo>
                    <a:pt x="450" y="68"/>
                  </a:lnTo>
                  <a:lnTo>
                    <a:pt x="451" y="61"/>
                  </a:lnTo>
                  <a:lnTo>
                    <a:pt x="452" y="61"/>
                  </a:lnTo>
                  <a:cubicBezTo>
                    <a:pt x="453" y="52"/>
                    <a:pt x="446" y="52"/>
                    <a:pt x="439" y="50"/>
                  </a:cubicBezTo>
                  <a:cubicBezTo>
                    <a:pt x="437" y="56"/>
                    <a:pt x="436" y="62"/>
                    <a:pt x="437" y="67"/>
                  </a:cubicBezTo>
                  <a:cubicBezTo>
                    <a:pt x="437" y="74"/>
                    <a:pt x="437" y="77"/>
                    <a:pt x="436" y="77"/>
                  </a:cubicBezTo>
                  <a:cubicBezTo>
                    <a:pt x="436" y="77"/>
                    <a:pt x="436" y="72"/>
                    <a:pt x="436" y="67"/>
                  </a:cubicBezTo>
                  <a:cubicBezTo>
                    <a:pt x="436" y="54"/>
                    <a:pt x="436" y="48"/>
                    <a:pt x="436" y="48"/>
                  </a:cubicBezTo>
                  <a:cubicBezTo>
                    <a:pt x="435" y="48"/>
                    <a:pt x="435" y="54"/>
                    <a:pt x="435" y="67"/>
                  </a:cubicBezTo>
                  <a:cubicBezTo>
                    <a:pt x="435" y="76"/>
                    <a:pt x="435" y="80"/>
                    <a:pt x="435" y="80"/>
                  </a:cubicBezTo>
                  <a:cubicBezTo>
                    <a:pt x="435" y="80"/>
                    <a:pt x="434" y="76"/>
                    <a:pt x="434" y="67"/>
                  </a:cubicBezTo>
                  <a:cubicBezTo>
                    <a:pt x="434" y="63"/>
                    <a:pt x="434" y="60"/>
                    <a:pt x="434" y="60"/>
                  </a:cubicBezTo>
                  <a:cubicBezTo>
                    <a:pt x="434" y="60"/>
                    <a:pt x="433" y="62"/>
                    <a:pt x="433" y="66"/>
                  </a:cubicBezTo>
                  <a:cubicBezTo>
                    <a:pt x="432" y="71"/>
                    <a:pt x="432" y="73"/>
                    <a:pt x="432" y="73"/>
                  </a:cubicBezTo>
                  <a:cubicBezTo>
                    <a:pt x="432" y="73"/>
                    <a:pt x="432" y="71"/>
                    <a:pt x="432" y="66"/>
                  </a:cubicBezTo>
                  <a:cubicBezTo>
                    <a:pt x="432" y="61"/>
                    <a:pt x="431" y="55"/>
                    <a:pt x="431" y="55"/>
                  </a:cubicBezTo>
                  <a:cubicBezTo>
                    <a:pt x="431" y="55"/>
                    <a:pt x="431" y="56"/>
                    <a:pt x="431" y="58"/>
                  </a:cubicBezTo>
                  <a:cubicBezTo>
                    <a:pt x="431" y="58"/>
                    <a:pt x="429" y="57"/>
                    <a:pt x="429" y="49"/>
                  </a:cubicBezTo>
                  <a:cubicBezTo>
                    <a:pt x="429" y="47"/>
                    <a:pt x="429" y="46"/>
                    <a:pt x="429" y="46"/>
                  </a:cubicBezTo>
                  <a:cubicBezTo>
                    <a:pt x="429" y="46"/>
                    <a:pt x="428" y="52"/>
                    <a:pt x="427" y="57"/>
                  </a:cubicBezTo>
                  <a:cubicBezTo>
                    <a:pt x="425" y="66"/>
                    <a:pt x="424" y="70"/>
                    <a:pt x="424" y="70"/>
                  </a:cubicBezTo>
                  <a:cubicBezTo>
                    <a:pt x="424" y="70"/>
                    <a:pt x="424" y="66"/>
                    <a:pt x="425" y="57"/>
                  </a:cubicBezTo>
                  <a:cubicBezTo>
                    <a:pt x="425" y="51"/>
                    <a:pt x="425" y="48"/>
                    <a:pt x="424" y="48"/>
                  </a:cubicBezTo>
                  <a:cubicBezTo>
                    <a:pt x="423" y="48"/>
                    <a:pt x="421" y="55"/>
                    <a:pt x="420" y="65"/>
                  </a:cubicBezTo>
                  <a:cubicBezTo>
                    <a:pt x="420" y="75"/>
                    <a:pt x="419" y="79"/>
                    <a:pt x="419" y="79"/>
                  </a:cubicBezTo>
                  <a:cubicBezTo>
                    <a:pt x="419" y="79"/>
                    <a:pt x="419" y="77"/>
                    <a:pt x="419" y="73"/>
                  </a:cubicBezTo>
                  <a:cubicBezTo>
                    <a:pt x="419" y="65"/>
                    <a:pt x="419" y="65"/>
                    <a:pt x="419" y="65"/>
                  </a:cubicBezTo>
                  <a:cubicBezTo>
                    <a:pt x="418" y="65"/>
                    <a:pt x="417" y="65"/>
                    <a:pt x="418" y="56"/>
                  </a:cubicBezTo>
                  <a:lnTo>
                    <a:pt x="418" y="56"/>
                  </a:lnTo>
                  <a:cubicBezTo>
                    <a:pt x="418" y="56"/>
                    <a:pt x="417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2" y="73"/>
                    <a:pt x="411" y="66"/>
                    <a:pt x="411" y="55"/>
                  </a:cubicBezTo>
                  <a:lnTo>
                    <a:pt x="409" y="64"/>
                  </a:lnTo>
                  <a:cubicBezTo>
                    <a:pt x="409" y="74"/>
                    <a:pt x="408" y="81"/>
                    <a:pt x="407" y="81"/>
                  </a:cubicBezTo>
                  <a:cubicBezTo>
                    <a:pt x="407" y="81"/>
                    <a:pt x="407" y="78"/>
                    <a:pt x="407" y="72"/>
                  </a:cubicBezTo>
                  <a:cubicBezTo>
                    <a:pt x="407" y="71"/>
                    <a:pt x="407" y="69"/>
                    <a:pt x="407" y="68"/>
                  </a:cubicBezTo>
                  <a:lnTo>
                    <a:pt x="407" y="68"/>
                  </a:lnTo>
                  <a:cubicBezTo>
                    <a:pt x="407" y="72"/>
                    <a:pt x="406" y="73"/>
                    <a:pt x="406" y="73"/>
                  </a:cubicBezTo>
                  <a:cubicBezTo>
                    <a:pt x="405" y="73"/>
                    <a:pt x="404" y="65"/>
                    <a:pt x="405" y="55"/>
                  </a:cubicBezTo>
                  <a:cubicBezTo>
                    <a:pt x="405" y="46"/>
                    <a:pt x="405" y="46"/>
                    <a:pt x="404" y="46"/>
                  </a:cubicBezTo>
                  <a:lnTo>
                    <a:pt x="404" y="54"/>
                  </a:lnTo>
                  <a:cubicBezTo>
                    <a:pt x="404" y="61"/>
                    <a:pt x="404" y="66"/>
                    <a:pt x="402" y="72"/>
                  </a:cubicBezTo>
                  <a:cubicBezTo>
                    <a:pt x="401" y="71"/>
                    <a:pt x="400" y="71"/>
                    <a:pt x="401" y="63"/>
                  </a:cubicBezTo>
                  <a:cubicBezTo>
                    <a:pt x="401" y="56"/>
                    <a:pt x="400" y="50"/>
                    <a:pt x="400" y="50"/>
                  </a:cubicBezTo>
                  <a:cubicBezTo>
                    <a:pt x="400" y="50"/>
                    <a:pt x="400" y="51"/>
                    <a:pt x="400" y="54"/>
                  </a:cubicBezTo>
                  <a:cubicBezTo>
                    <a:pt x="400" y="54"/>
                    <a:pt x="399" y="54"/>
                    <a:pt x="399" y="45"/>
                  </a:cubicBezTo>
                  <a:lnTo>
                    <a:pt x="396" y="45"/>
                  </a:lnTo>
                  <a:cubicBezTo>
                    <a:pt x="395" y="49"/>
                    <a:pt x="395" y="51"/>
                    <a:pt x="394" y="51"/>
                  </a:cubicBezTo>
                  <a:cubicBezTo>
                    <a:pt x="394" y="51"/>
                    <a:pt x="393" y="49"/>
                    <a:pt x="393" y="45"/>
                  </a:cubicBezTo>
                  <a:cubicBezTo>
                    <a:pt x="393" y="45"/>
                    <a:pt x="393" y="45"/>
                    <a:pt x="393" y="45"/>
                  </a:cubicBezTo>
                  <a:cubicBezTo>
                    <a:pt x="393" y="45"/>
                    <a:pt x="391" y="45"/>
                    <a:pt x="391" y="53"/>
                  </a:cubicBezTo>
                  <a:cubicBezTo>
                    <a:pt x="389" y="53"/>
                    <a:pt x="389" y="53"/>
                    <a:pt x="389" y="44"/>
                  </a:cubicBezTo>
                  <a:cubicBezTo>
                    <a:pt x="389" y="40"/>
                    <a:pt x="389" y="38"/>
                    <a:pt x="389" y="38"/>
                  </a:cubicBezTo>
                  <a:cubicBezTo>
                    <a:pt x="389" y="38"/>
                    <a:pt x="388" y="40"/>
                    <a:pt x="388" y="44"/>
                  </a:cubicBezTo>
                  <a:cubicBezTo>
                    <a:pt x="388" y="50"/>
                    <a:pt x="387" y="52"/>
                    <a:pt x="387" y="52"/>
                  </a:cubicBezTo>
                  <a:cubicBezTo>
                    <a:pt x="386" y="52"/>
                    <a:pt x="386" y="52"/>
                    <a:pt x="386" y="52"/>
                  </a:cubicBezTo>
                  <a:lnTo>
                    <a:pt x="385" y="52"/>
                  </a:lnTo>
                  <a:cubicBezTo>
                    <a:pt x="385" y="61"/>
                    <a:pt x="385" y="61"/>
                    <a:pt x="383" y="61"/>
                  </a:cubicBezTo>
                  <a:cubicBezTo>
                    <a:pt x="382" y="61"/>
                    <a:pt x="381" y="52"/>
                    <a:pt x="380" y="52"/>
                  </a:cubicBezTo>
                  <a:cubicBezTo>
                    <a:pt x="378" y="52"/>
                    <a:pt x="378" y="52"/>
                    <a:pt x="378" y="59"/>
                  </a:cubicBezTo>
                  <a:cubicBezTo>
                    <a:pt x="377" y="59"/>
                    <a:pt x="374" y="50"/>
                    <a:pt x="372" y="50"/>
                  </a:cubicBezTo>
                  <a:cubicBezTo>
                    <a:pt x="370" y="50"/>
                    <a:pt x="370" y="50"/>
                    <a:pt x="369" y="58"/>
                  </a:cubicBezTo>
                  <a:cubicBezTo>
                    <a:pt x="368" y="48"/>
                    <a:pt x="367" y="44"/>
                    <a:pt x="367" y="44"/>
                  </a:cubicBezTo>
                  <a:cubicBezTo>
                    <a:pt x="367" y="44"/>
                    <a:pt x="367" y="46"/>
                    <a:pt x="367" y="49"/>
                  </a:cubicBezTo>
                  <a:cubicBezTo>
                    <a:pt x="365" y="58"/>
                    <a:pt x="365" y="58"/>
                    <a:pt x="364" y="58"/>
                  </a:cubicBezTo>
                  <a:cubicBezTo>
                    <a:pt x="365" y="54"/>
                    <a:pt x="365" y="51"/>
                    <a:pt x="364" y="51"/>
                  </a:cubicBezTo>
                  <a:lnTo>
                    <a:pt x="364" y="51"/>
                  </a:lnTo>
                  <a:cubicBezTo>
                    <a:pt x="364" y="51"/>
                    <a:pt x="363" y="53"/>
                    <a:pt x="362" y="57"/>
                  </a:cubicBezTo>
                  <a:cubicBezTo>
                    <a:pt x="362" y="57"/>
                    <a:pt x="362" y="57"/>
                    <a:pt x="362" y="49"/>
                  </a:cubicBezTo>
                  <a:lnTo>
                    <a:pt x="361" y="49"/>
                  </a:lnTo>
                  <a:cubicBezTo>
                    <a:pt x="360" y="56"/>
                    <a:pt x="359" y="58"/>
                    <a:pt x="358" y="58"/>
                  </a:cubicBezTo>
                  <a:cubicBezTo>
                    <a:pt x="356" y="58"/>
                    <a:pt x="354" y="53"/>
                    <a:pt x="354" y="48"/>
                  </a:cubicBezTo>
                  <a:cubicBezTo>
                    <a:pt x="354" y="48"/>
                    <a:pt x="353" y="48"/>
                    <a:pt x="352" y="56"/>
                  </a:cubicBezTo>
                  <a:cubicBezTo>
                    <a:pt x="351" y="64"/>
                    <a:pt x="351" y="69"/>
                    <a:pt x="351" y="69"/>
                  </a:cubicBezTo>
                  <a:cubicBezTo>
                    <a:pt x="350" y="69"/>
                    <a:pt x="350" y="64"/>
                    <a:pt x="351" y="56"/>
                  </a:cubicBezTo>
                  <a:cubicBezTo>
                    <a:pt x="351" y="48"/>
                    <a:pt x="351" y="43"/>
                    <a:pt x="351" y="43"/>
                  </a:cubicBezTo>
                  <a:cubicBezTo>
                    <a:pt x="351" y="43"/>
                    <a:pt x="350" y="48"/>
                    <a:pt x="350" y="56"/>
                  </a:cubicBezTo>
                  <a:cubicBezTo>
                    <a:pt x="349" y="59"/>
                    <a:pt x="348" y="61"/>
                    <a:pt x="348" y="61"/>
                  </a:cubicBezTo>
                  <a:cubicBezTo>
                    <a:pt x="347" y="61"/>
                    <a:pt x="346" y="57"/>
                    <a:pt x="346" y="47"/>
                  </a:cubicBezTo>
                  <a:cubicBezTo>
                    <a:pt x="346" y="38"/>
                    <a:pt x="347" y="31"/>
                    <a:pt x="348" y="30"/>
                  </a:cubicBezTo>
                  <a:lnTo>
                    <a:pt x="348" y="30"/>
                  </a:lnTo>
                  <a:cubicBezTo>
                    <a:pt x="346" y="38"/>
                    <a:pt x="345" y="38"/>
                    <a:pt x="345" y="38"/>
                  </a:cubicBezTo>
                  <a:cubicBezTo>
                    <a:pt x="345" y="45"/>
                    <a:pt x="345" y="46"/>
                    <a:pt x="343" y="46"/>
                  </a:cubicBezTo>
                  <a:cubicBezTo>
                    <a:pt x="343" y="46"/>
                    <a:pt x="342" y="46"/>
                    <a:pt x="342" y="46"/>
                  </a:cubicBezTo>
                  <a:cubicBezTo>
                    <a:pt x="341" y="46"/>
                    <a:pt x="338" y="54"/>
                    <a:pt x="336" y="54"/>
                  </a:cubicBezTo>
                  <a:cubicBezTo>
                    <a:pt x="335" y="54"/>
                    <a:pt x="335" y="54"/>
                    <a:pt x="335" y="54"/>
                  </a:cubicBezTo>
                  <a:cubicBezTo>
                    <a:pt x="334" y="54"/>
                    <a:pt x="332" y="54"/>
                    <a:pt x="332" y="45"/>
                  </a:cubicBezTo>
                  <a:cubicBezTo>
                    <a:pt x="331" y="45"/>
                    <a:pt x="330" y="45"/>
                    <a:pt x="328" y="53"/>
                  </a:cubicBezTo>
                  <a:cubicBezTo>
                    <a:pt x="328" y="57"/>
                    <a:pt x="327" y="59"/>
                    <a:pt x="326" y="59"/>
                  </a:cubicBezTo>
                  <a:cubicBezTo>
                    <a:pt x="326" y="59"/>
                    <a:pt x="326" y="57"/>
                    <a:pt x="326" y="53"/>
                  </a:cubicBezTo>
                  <a:lnTo>
                    <a:pt x="325" y="53"/>
                  </a:lnTo>
                  <a:cubicBezTo>
                    <a:pt x="323" y="60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55"/>
                    <a:pt x="323" y="49"/>
                    <a:pt x="322" y="49"/>
                  </a:cubicBezTo>
                  <a:cubicBezTo>
                    <a:pt x="322" y="49"/>
                    <a:pt x="322" y="50"/>
                    <a:pt x="322" y="53"/>
                  </a:cubicBezTo>
                  <a:cubicBezTo>
                    <a:pt x="321" y="61"/>
                    <a:pt x="321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7" y="52"/>
                    <a:pt x="293" y="53"/>
                    <a:pt x="293" y="57"/>
                  </a:cubicBezTo>
                  <a:lnTo>
                    <a:pt x="288" y="57"/>
                  </a:lnTo>
                  <a:cubicBezTo>
                    <a:pt x="289" y="49"/>
                    <a:pt x="288" y="47"/>
                    <a:pt x="287" y="47"/>
                  </a:cubicBezTo>
                  <a:cubicBezTo>
                    <a:pt x="286" y="47"/>
                    <a:pt x="284" y="52"/>
                    <a:pt x="282" y="56"/>
                  </a:cubicBezTo>
                  <a:cubicBezTo>
                    <a:pt x="281" y="64"/>
                    <a:pt x="280" y="64"/>
                    <a:pt x="279" y="64"/>
                  </a:cubicBezTo>
                  <a:cubicBezTo>
                    <a:pt x="280" y="54"/>
                    <a:pt x="279" y="50"/>
                    <a:pt x="278" y="50"/>
                  </a:cubicBezTo>
                  <a:cubicBezTo>
                    <a:pt x="278" y="50"/>
                    <a:pt x="277" y="52"/>
                    <a:pt x="276" y="55"/>
                  </a:cubicBezTo>
                  <a:cubicBezTo>
                    <a:pt x="275" y="63"/>
                    <a:pt x="275" y="68"/>
                    <a:pt x="274" y="68"/>
                  </a:cubicBezTo>
                  <a:cubicBezTo>
                    <a:pt x="274" y="68"/>
                    <a:pt x="274" y="63"/>
                    <a:pt x="275" y="55"/>
                  </a:cubicBezTo>
                  <a:cubicBezTo>
                    <a:pt x="275" y="47"/>
                    <a:pt x="275" y="43"/>
                    <a:pt x="274" y="43"/>
                  </a:cubicBezTo>
                  <a:cubicBezTo>
                    <a:pt x="274" y="43"/>
                    <a:pt x="272" y="49"/>
                    <a:pt x="271" y="63"/>
                  </a:cubicBezTo>
                  <a:cubicBezTo>
                    <a:pt x="271" y="67"/>
                    <a:pt x="270" y="70"/>
                    <a:pt x="270" y="70"/>
                  </a:cubicBezTo>
                  <a:cubicBezTo>
                    <a:pt x="270" y="70"/>
                    <a:pt x="270" y="67"/>
                    <a:pt x="270" y="63"/>
                  </a:cubicBezTo>
                  <a:cubicBezTo>
                    <a:pt x="270" y="53"/>
                    <a:pt x="270" y="49"/>
                    <a:pt x="269" y="49"/>
                  </a:cubicBezTo>
                  <a:cubicBezTo>
                    <a:pt x="269" y="49"/>
                    <a:pt x="269" y="51"/>
                    <a:pt x="269" y="54"/>
                  </a:cubicBezTo>
                  <a:cubicBezTo>
                    <a:pt x="268" y="62"/>
                    <a:pt x="267" y="66"/>
                    <a:pt x="267" y="66"/>
                  </a:cubicBezTo>
                  <a:cubicBezTo>
                    <a:pt x="267" y="66"/>
                    <a:pt x="267" y="62"/>
                    <a:pt x="267" y="54"/>
                  </a:cubicBezTo>
                  <a:cubicBezTo>
                    <a:pt x="266" y="45"/>
                    <a:pt x="266" y="41"/>
                    <a:pt x="266" y="41"/>
                  </a:cubicBezTo>
                  <a:cubicBezTo>
                    <a:pt x="265" y="41"/>
                    <a:pt x="265" y="45"/>
                    <a:pt x="264" y="54"/>
                  </a:cubicBezTo>
                  <a:cubicBezTo>
                    <a:pt x="263" y="62"/>
                    <a:pt x="262" y="66"/>
                    <a:pt x="261" y="66"/>
                  </a:cubicBezTo>
                  <a:cubicBezTo>
                    <a:pt x="261" y="66"/>
                    <a:pt x="260" y="62"/>
                    <a:pt x="260" y="53"/>
                  </a:cubicBezTo>
                  <a:cubicBezTo>
                    <a:pt x="259" y="53"/>
                    <a:pt x="259" y="49"/>
                    <a:pt x="259" y="49"/>
                  </a:cubicBezTo>
                  <a:cubicBezTo>
                    <a:pt x="258" y="49"/>
                    <a:pt x="258" y="50"/>
                    <a:pt x="258" y="53"/>
                  </a:cubicBezTo>
                  <a:lnTo>
                    <a:pt x="258" y="44"/>
                  </a:lnTo>
                  <a:lnTo>
                    <a:pt x="257" y="44"/>
                  </a:lnTo>
                  <a:lnTo>
                    <a:pt x="256" y="53"/>
                  </a:lnTo>
                  <a:cubicBezTo>
                    <a:pt x="256" y="53"/>
                    <a:pt x="251" y="44"/>
                    <a:pt x="245" y="43"/>
                  </a:cubicBezTo>
                  <a:cubicBezTo>
                    <a:pt x="243" y="42"/>
                    <a:pt x="242" y="42"/>
                    <a:pt x="240" y="42"/>
                  </a:cubicBezTo>
                  <a:cubicBezTo>
                    <a:pt x="237" y="42"/>
                    <a:pt x="236" y="44"/>
                    <a:pt x="236" y="50"/>
                  </a:cubicBezTo>
                  <a:cubicBezTo>
                    <a:pt x="236" y="59"/>
                    <a:pt x="236" y="63"/>
                    <a:pt x="236" y="63"/>
                  </a:cubicBezTo>
                  <a:cubicBezTo>
                    <a:pt x="236" y="63"/>
                    <a:pt x="235" y="59"/>
                    <a:pt x="235" y="50"/>
                  </a:cubicBezTo>
                  <a:cubicBezTo>
                    <a:pt x="234" y="49"/>
                    <a:pt x="233" y="41"/>
                    <a:pt x="232" y="41"/>
                  </a:cubicBezTo>
                  <a:cubicBezTo>
                    <a:pt x="230" y="40"/>
                    <a:pt x="229" y="40"/>
                    <a:pt x="229" y="32"/>
                  </a:cubicBezTo>
                  <a:lnTo>
                    <a:pt x="229" y="31"/>
                  </a:lnTo>
                  <a:cubicBezTo>
                    <a:pt x="227" y="41"/>
                    <a:pt x="225" y="45"/>
                    <a:pt x="223" y="45"/>
                  </a:cubicBezTo>
                  <a:cubicBezTo>
                    <a:pt x="222" y="45"/>
                    <a:pt x="221" y="43"/>
                    <a:pt x="220" y="39"/>
                  </a:cubicBezTo>
                  <a:cubicBezTo>
                    <a:pt x="217" y="39"/>
                    <a:pt x="217" y="39"/>
                    <a:pt x="215" y="47"/>
                  </a:cubicBezTo>
                  <a:cubicBezTo>
                    <a:pt x="214" y="52"/>
                    <a:pt x="213" y="54"/>
                    <a:pt x="213" y="54"/>
                  </a:cubicBezTo>
                  <a:cubicBezTo>
                    <a:pt x="213" y="54"/>
                    <a:pt x="213" y="52"/>
                    <a:pt x="213" y="47"/>
                  </a:cubicBezTo>
                  <a:cubicBezTo>
                    <a:pt x="213" y="42"/>
                    <a:pt x="212" y="37"/>
                    <a:pt x="211" y="37"/>
                  </a:cubicBezTo>
                  <a:cubicBezTo>
                    <a:pt x="210" y="37"/>
                    <a:pt x="209" y="39"/>
                    <a:pt x="208" y="47"/>
                  </a:cubicBezTo>
                  <a:lnTo>
                    <a:pt x="208" y="38"/>
                  </a:lnTo>
                  <a:cubicBezTo>
                    <a:pt x="208" y="35"/>
                    <a:pt x="208" y="34"/>
                    <a:pt x="207" y="34"/>
                  </a:cubicBezTo>
                  <a:cubicBezTo>
                    <a:pt x="207" y="34"/>
                    <a:pt x="206" y="40"/>
                    <a:pt x="206" y="46"/>
                  </a:cubicBezTo>
                  <a:cubicBezTo>
                    <a:pt x="206" y="54"/>
                    <a:pt x="205" y="58"/>
                    <a:pt x="205" y="58"/>
                  </a:cubicBezTo>
                  <a:cubicBezTo>
                    <a:pt x="205" y="58"/>
                    <a:pt x="205" y="52"/>
                    <a:pt x="205" y="38"/>
                  </a:cubicBezTo>
                  <a:cubicBezTo>
                    <a:pt x="206" y="28"/>
                    <a:pt x="206" y="23"/>
                    <a:pt x="205" y="23"/>
                  </a:cubicBezTo>
                  <a:lnTo>
                    <a:pt x="205" y="23"/>
                  </a:lnTo>
                  <a:cubicBezTo>
                    <a:pt x="205" y="23"/>
                    <a:pt x="205" y="25"/>
                    <a:pt x="205" y="29"/>
                  </a:cubicBezTo>
                  <a:cubicBezTo>
                    <a:pt x="204" y="35"/>
                    <a:pt x="203" y="41"/>
                    <a:pt x="203" y="41"/>
                  </a:cubicBezTo>
                  <a:cubicBezTo>
                    <a:pt x="202" y="41"/>
                    <a:pt x="202" y="40"/>
                    <a:pt x="202" y="37"/>
                  </a:cubicBezTo>
                  <a:cubicBezTo>
                    <a:pt x="202" y="37"/>
                    <a:pt x="201" y="37"/>
                    <a:pt x="199" y="54"/>
                  </a:cubicBezTo>
                  <a:cubicBezTo>
                    <a:pt x="199" y="63"/>
                    <a:pt x="198" y="63"/>
                    <a:pt x="198" y="63"/>
                  </a:cubicBezTo>
                  <a:cubicBezTo>
                    <a:pt x="198" y="57"/>
                    <a:pt x="198" y="52"/>
                    <a:pt x="199" y="46"/>
                  </a:cubicBezTo>
                  <a:lnTo>
                    <a:pt x="198" y="45"/>
                  </a:lnTo>
                  <a:cubicBezTo>
                    <a:pt x="196" y="39"/>
                    <a:pt x="196" y="34"/>
                    <a:pt x="196" y="28"/>
                  </a:cubicBezTo>
                  <a:cubicBezTo>
                    <a:pt x="196" y="24"/>
                    <a:pt x="196" y="22"/>
                    <a:pt x="196" y="22"/>
                  </a:cubicBezTo>
                  <a:close/>
                  <a:moveTo>
                    <a:pt x="9" y="210"/>
                  </a:moveTo>
                  <a:cubicBezTo>
                    <a:pt x="9" y="210"/>
                    <a:pt x="8" y="218"/>
                    <a:pt x="8" y="227"/>
                  </a:cubicBezTo>
                  <a:lnTo>
                    <a:pt x="9" y="227"/>
                  </a:lnTo>
                  <a:cubicBezTo>
                    <a:pt x="10" y="221"/>
                    <a:pt x="10" y="215"/>
                    <a:pt x="10" y="210"/>
                  </a:cubicBezTo>
                  <a:close/>
                  <a:moveTo>
                    <a:pt x="173" y="282"/>
                  </a:moveTo>
                  <a:cubicBezTo>
                    <a:pt x="173" y="282"/>
                    <a:pt x="171" y="290"/>
                    <a:pt x="171" y="298"/>
                  </a:cubicBezTo>
                  <a:cubicBezTo>
                    <a:pt x="171" y="302"/>
                    <a:pt x="171" y="304"/>
                    <a:pt x="171" y="304"/>
                  </a:cubicBezTo>
                  <a:cubicBezTo>
                    <a:pt x="171" y="304"/>
                    <a:pt x="172" y="300"/>
                    <a:pt x="173" y="290"/>
                  </a:cubicBezTo>
                  <a:cubicBezTo>
                    <a:pt x="174" y="282"/>
                    <a:pt x="174" y="282"/>
                    <a:pt x="17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33"/>
            <p:cNvSpPr/>
            <p:nvPr/>
          </p:nvSpPr>
          <p:spPr>
            <a:xfrm>
              <a:off x="3308877" y="2714706"/>
              <a:ext cx="64131" cy="30367"/>
            </a:xfrm>
            <a:custGeom>
              <a:avLst/>
              <a:gdLst/>
              <a:ahLst/>
              <a:cxnLst/>
              <a:rect l="l" t="t" r="r" b="b"/>
              <a:pathLst>
                <a:path w="642" h="304" extrusionOk="0">
                  <a:moveTo>
                    <a:pt x="184" y="0"/>
                  </a:moveTo>
                  <a:cubicBezTo>
                    <a:pt x="182" y="0"/>
                    <a:pt x="182" y="0"/>
                    <a:pt x="183" y="9"/>
                  </a:cubicBezTo>
                  <a:lnTo>
                    <a:pt x="184" y="9"/>
                  </a:lnTo>
                  <a:cubicBezTo>
                    <a:pt x="184" y="0"/>
                    <a:pt x="184" y="0"/>
                    <a:pt x="184" y="0"/>
                  </a:cubicBezTo>
                  <a:close/>
                  <a:moveTo>
                    <a:pt x="28" y="40"/>
                  </a:moveTo>
                  <a:lnTo>
                    <a:pt x="28" y="49"/>
                  </a:lnTo>
                  <a:lnTo>
                    <a:pt x="29" y="49"/>
                  </a:lnTo>
                  <a:cubicBezTo>
                    <a:pt x="29" y="40"/>
                    <a:pt x="29" y="40"/>
                    <a:pt x="29" y="40"/>
                  </a:cubicBezTo>
                  <a:close/>
                  <a:moveTo>
                    <a:pt x="141" y="46"/>
                  </a:moveTo>
                  <a:cubicBezTo>
                    <a:pt x="141" y="52"/>
                    <a:pt x="141" y="58"/>
                    <a:pt x="141" y="58"/>
                  </a:cubicBezTo>
                  <a:cubicBezTo>
                    <a:pt x="141" y="58"/>
                    <a:pt x="141" y="57"/>
                    <a:pt x="141" y="55"/>
                  </a:cubicBezTo>
                  <a:lnTo>
                    <a:pt x="141" y="46"/>
                  </a:lnTo>
                  <a:close/>
                  <a:moveTo>
                    <a:pt x="407" y="59"/>
                  </a:moveTo>
                  <a:cubicBezTo>
                    <a:pt x="407" y="59"/>
                    <a:pt x="407" y="62"/>
                    <a:pt x="406" y="67"/>
                  </a:cubicBezTo>
                  <a:lnTo>
                    <a:pt x="406" y="67"/>
                  </a:lnTo>
                  <a:cubicBezTo>
                    <a:pt x="407" y="66"/>
                    <a:pt x="407" y="64"/>
                    <a:pt x="407" y="63"/>
                  </a:cubicBezTo>
                  <a:cubicBezTo>
                    <a:pt x="407" y="60"/>
                    <a:pt x="407" y="59"/>
                    <a:pt x="407" y="59"/>
                  </a:cubicBezTo>
                  <a:close/>
                  <a:moveTo>
                    <a:pt x="182" y="68"/>
                  </a:moveTo>
                  <a:lnTo>
                    <a:pt x="182" y="68"/>
                  </a:lnTo>
                  <a:cubicBezTo>
                    <a:pt x="181" y="71"/>
                    <a:pt x="181" y="72"/>
                    <a:pt x="181" y="72"/>
                  </a:cubicBezTo>
                  <a:cubicBezTo>
                    <a:pt x="181" y="72"/>
                    <a:pt x="181" y="68"/>
                    <a:pt x="182" y="68"/>
                  </a:cubicBezTo>
                  <a:close/>
                  <a:moveTo>
                    <a:pt x="285" y="56"/>
                  </a:moveTo>
                  <a:cubicBezTo>
                    <a:pt x="285" y="62"/>
                    <a:pt x="285" y="67"/>
                    <a:pt x="284" y="73"/>
                  </a:cubicBezTo>
                  <a:lnTo>
                    <a:pt x="283" y="73"/>
                  </a:lnTo>
                  <a:cubicBezTo>
                    <a:pt x="283" y="64"/>
                    <a:pt x="284" y="56"/>
                    <a:pt x="284" y="56"/>
                  </a:cubicBezTo>
                  <a:close/>
                  <a:moveTo>
                    <a:pt x="167" y="58"/>
                  </a:moveTo>
                  <a:cubicBezTo>
                    <a:pt x="166" y="66"/>
                    <a:pt x="167" y="75"/>
                    <a:pt x="167" y="75"/>
                  </a:cubicBezTo>
                  <a:cubicBezTo>
                    <a:pt x="167" y="75"/>
                    <a:pt x="168" y="66"/>
                    <a:pt x="168" y="66"/>
                  </a:cubicBezTo>
                  <a:cubicBezTo>
                    <a:pt x="168" y="66"/>
                    <a:pt x="168" y="58"/>
                    <a:pt x="167" y="58"/>
                  </a:cubicBezTo>
                  <a:close/>
                  <a:moveTo>
                    <a:pt x="451" y="59"/>
                  </a:moveTo>
                  <a:cubicBezTo>
                    <a:pt x="451" y="65"/>
                    <a:pt x="450" y="72"/>
                    <a:pt x="449" y="77"/>
                  </a:cubicBezTo>
                  <a:lnTo>
                    <a:pt x="449" y="68"/>
                  </a:lnTo>
                  <a:lnTo>
                    <a:pt x="450" y="59"/>
                  </a:lnTo>
                  <a:close/>
                  <a:moveTo>
                    <a:pt x="441" y="67"/>
                  </a:moveTo>
                  <a:cubicBezTo>
                    <a:pt x="441" y="67"/>
                    <a:pt x="441" y="67"/>
                    <a:pt x="441" y="76"/>
                  </a:cubicBezTo>
                  <a:cubicBezTo>
                    <a:pt x="441" y="76"/>
                    <a:pt x="441" y="84"/>
                    <a:pt x="440" y="84"/>
                  </a:cubicBezTo>
                  <a:lnTo>
                    <a:pt x="440" y="75"/>
                  </a:lnTo>
                  <a:cubicBezTo>
                    <a:pt x="440" y="67"/>
                    <a:pt x="441" y="67"/>
                    <a:pt x="441" y="67"/>
                  </a:cubicBezTo>
                  <a:close/>
                  <a:moveTo>
                    <a:pt x="25" y="88"/>
                  </a:moveTo>
                  <a:cubicBezTo>
                    <a:pt x="25" y="88"/>
                    <a:pt x="25" y="89"/>
                    <a:pt x="25" y="91"/>
                  </a:cubicBezTo>
                  <a:lnTo>
                    <a:pt x="25" y="91"/>
                  </a:ln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158" y="82"/>
                  </a:moveTo>
                  <a:cubicBezTo>
                    <a:pt x="159" y="83"/>
                    <a:pt x="159" y="83"/>
                    <a:pt x="158" y="91"/>
                  </a:cubicBezTo>
                  <a:lnTo>
                    <a:pt x="157" y="82"/>
                  </a:lnTo>
                  <a:close/>
                  <a:moveTo>
                    <a:pt x="104" y="75"/>
                  </a:moveTo>
                  <a:lnTo>
                    <a:pt x="104" y="84"/>
                  </a:lnTo>
                  <a:lnTo>
                    <a:pt x="103" y="92"/>
                  </a:lnTo>
                  <a:lnTo>
                    <a:pt x="103" y="84"/>
                  </a:lnTo>
                  <a:cubicBezTo>
                    <a:pt x="103" y="75"/>
                    <a:pt x="104" y="75"/>
                    <a:pt x="104" y="75"/>
                  </a:cubicBezTo>
                  <a:close/>
                  <a:moveTo>
                    <a:pt x="126" y="64"/>
                  </a:moveTo>
                  <a:lnTo>
                    <a:pt x="126" y="64"/>
                  </a:lnTo>
                  <a:cubicBezTo>
                    <a:pt x="126" y="64"/>
                    <a:pt x="126" y="69"/>
                    <a:pt x="125" y="79"/>
                  </a:cubicBezTo>
                  <a:lnTo>
                    <a:pt x="123" y="95"/>
                  </a:lnTo>
                  <a:cubicBezTo>
                    <a:pt x="122" y="86"/>
                    <a:pt x="123" y="79"/>
                    <a:pt x="124" y="70"/>
                  </a:cubicBezTo>
                  <a:cubicBezTo>
                    <a:pt x="125" y="66"/>
                    <a:pt x="126" y="64"/>
                    <a:pt x="126" y="64"/>
                  </a:cubicBezTo>
                  <a:close/>
                  <a:moveTo>
                    <a:pt x="16" y="81"/>
                  </a:moveTo>
                  <a:cubicBezTo>
                    <a:pt x="16" y="81"/>
                    <a:pt x="16" y="82"/>
                    <a:pt x="17" y="82"/>
                  </a:cubicBezTo>
                  <a:cubicBezTo>
                    <a:pt x="17" y="82"/>
                    <a:pt x="17" y="82"/>
                    <a:pt x="17" y="90"/>
                  </a:cubicBezTo>
                  <a:cubicBezTo>
                    <a:pt x="17" y="90"/>
                    <a:pt x="16" y="99"/>
                    <a:pt x="14" y="99"/>
                  </a:cubicBezTo>
                  <a:lnTo>
                    <a:pt x="14" y="90"/>
                  </a:lnTo>
                  <a:cubicBezTo>
                    <a:pt x="14" y="83"/>
                    <a:pt x="15" y="81"/>
                    <a:pt x="16" y="81"/>
                  </a:cubicBezTo>
                  <a:close/>
                  <a:moveTo>
                    <a:pt x="152" y="78"/>
                  </a:moveTo>
                  <a:cubicBezTo>
                    <a:pt x="152" y="78"/>
                    <a:pt x="152" y="86"/>
                    <a:pt x="151" y="99"/>
                  </a:cubicBezTo>
                  <a:lnTo>
                    <a:pt x="150" y="99"/>
                  </a:lnTo>
                  <a:cubicBezTo>
                    <a:pt x="149" y="93"/>
                    <a:pt x="150" y="88"/>
                    <a:pt x="151" y="82"/>
                  </a:cubicBezTo>
                  <a:cubicBezTo>
                    <a:pt x="152" y="79"/>
                    <a:pt x="152" y="78"/>
                    <a:pt x="152" y="78"/>
                  </a:cubicBezTo>
                  <a:close/>
                  <a:moveTo>
                    <a:pt x="532" y="79"/>
                  </a:moveTo>
                  <a:cubicBezTo>
                    <a:pt x="532" y="79"/>
                    <a:pt x="532" y="79"/>
                    <a:pt x="532" y="88"/>
                  </a:cubicBezTo>
                  <a:cubicBezTo>
                    <a:pt x="532" y="93"/>
                    <a:pt x="530" y="99"/>
                    <a:pt x="529" y="104"/>
                  </a:cubicBezTo>
                  <a:cubicBezTo>
                    <a:pt x="529" y="95"/>
                    <a:pt x="529" y="88"/>
                    <a:pt x="532" y="79"/>
                  </a:cubicBezTo>
                  <a:close/>
                  <a:moveTo>
                    <a:pt x="197" y="91"/>
                  </a:moveTo>
                  <a:cubicBezTo>
                    <a:pt x="197" y="91"/>
                    <a:pt x="197" y="95"/>
                    <a:pt x="197" y="104"/>
                  </a:cubicBezTo>
                  <a:cubicBezTo>
                    <a:pt x="197" y="113"/>
                    <a:pt x="197" y="113"/>
                    <a:pt x="196" y="113"/>
                  </a:cubicBezTo>
                  <a:cubicBezTo>
                    <a:pt x="196" y="113"/>
                    <a:pt x="196" y="104"/>
                    <a:pt x="196" y="97"/>
                  </a:cubicBezTo>
                  <a:cubicBezTo>
                    <a:pt x="197" y="93"/>
                    <a:pt x="197" y="91"/>
                    <a:pt x="197" y="91"/>
                  </a:cubicBezTo>
                  <a:close/>
                  <a:moveTo>
                    <a:pt x="203" y="97"/>
                  </a:moveTo>
                  <a:cubicBezTo>
                    <a:pt x="203" y="102"/>
                    <a:pt x="203" y="108"/>
                    <a:pt x="202" y="113"/>
                  </a:cubicBezTo>
                  <a:lnTo>
                    <a:pt x="202" y="105"/>
                  </a:lnTo>
                  <a:lnTo>
                    <a:pt x="203" y="97"/>
                  </a:lnTo>
                  <a:close/>
                  <a:moveTo>
                    <a:pt x="637" y="77"/>
                  </a:moveTo>
                  <a:cubicBezTo>
                    <a:pt x="638" y="77"/>
                    <a:pt x="637" y="89"/>
                    <a:pt x="636" y="101"/>
                  </a:cubicBezTo>
                  <a:cubicBezTo>
                    <a:pt x="635" y="109"/>
                    <a:pt x="634" y="114"/>
                    <a:pt x="634" y="114"/>
                  </a:cubicBezTo>
                  <a:cubicBezTo>
                    <a:pt x="634" y="114"/>
                    <a:pt x="634" y="109"/>
                    <a:pt x="635" y="101"/>
                  </a:cubicBezTo>
                  <a:cubicBezTo>
                    <a:pt x="635" y="95"/>
                    <a:pt x="635" y="90"/>
                    <a:pt x="636" y="84"/>
                  </a:cubicBezTo>
                  <a:cubicBezTo>
                    <a:pt x="637" y="79"/>
                    <a:pt x="637" y="77"/>
                    <a:pt x="637" y="77"/>
                  </a:cubicBezTo>
                  <a:close/>
                  <a:moveTo>
                    <a:pt x="24" y="83"/>
                  </a:moveTo>
                  <a:cubicBezTo>
                    <a:pt x="24" y="83"/>
                    <a:pt x="24" y="83"/>
                    <a:pt x="25" y="83"/>
                  </a:cubicBezTo>
                  <a:cubicBezTo>
                    <a:pt x="26" y="83"/>
                    <a:pt x="26" y="83"/>
                    <a:pt x="26" y="91"/>
                  </a:cubicBezTo>
                  <a:lnTo>
                    <a:pt x="25" y="91"/>
                  </a:lnTo>
                  <a:cubicBezTo>
                    <a:pt x="25" y="93"/>
                    <a:pt x="25" y="96"/>
                    <a:pt x="25" y="100"/>
                  </a:cubicBezTo>
                  <a:cubicBezTo>
                    <a:pt x="25" y="108"/>
                    <a:pt x="23" y="117"/>
                    <a:pt x="23" y="117"/>
                  </a:cubicBezTo>
                  <a:cubicBezTo>
                    <a:pt x="22" y="111"/>
                    <a:pt x="22" y="105"/>
                    <a:pt x="23" y="100"/>
                  </a:cubicBezTo>
                  <a:cubicBezTo>
                    <a:pt x="23" y="86"/>
                    <a:pt x="23" y="83"/>
                    <a:pt x="24" y="83"/>
                  </a:cubicBezTo>
                  <a:close/>
                  <a:moveTo>
                    <a:pt x="130" y="104"/>
                  </a:moveTo>
                  <a:cubicBezTo>
                    <a:pt x="130" y="110"/>
                    <a:pt x="130" y="116"/>
                    <a:pt x="129" y="121"/>
                  </a:cubicBezTo>
                  <a:lnTo>
                    <a:pt x="128" y="121"/>
                  </a:lnTo>
                  <a:cubicBezTo>
                    <a:pt x="128" y="113"/>
                    <a:pt x="129" y="104"/>
                    <a:pt x="129" y="104"/>
                  </a:cubicBezTo>
                  <a:close/>
                  <a:moveTo>
                    <a:pt x="474" y="105"/>
                  </a:moveTo>
                  <a:cubicBezTo>
                    <a:pt x="475" y="105"/>
                    <a:pt x="474" y="114"/>
                    <a:pt x="474" y="114"/>
                  </a:cubicBezTo>
                  <a:cubicBezTo>
                    <a:pt x="474" y="114"/>
                    <a:pt x="474" y="122"/>
                    <a:pt x="473" y="122"/>
                  </a:cubicBezTo>
                  <a:cubicBezTo>
                    <a:pt x="473" y="122"/>
                    <a:pt x="473" y="122"/>
                    <a:pt x="473" y="122"/>
                  </a:cubicBezTo>
                  <a:cubicBezTo>
                    <a:pt x="473" y="121"/>
                    <a:pt x="473" y="113"/>
                    <a:pt x="473" y="105"/>
                  </a:cubicBezTo>
                  <a:close/>
                  <a:moveTo>
                    <a:pt x="184" y="111"/>
                  </a:moveTo>
                  <a:cubicBezTo>
                    <a:pt x="185" y="111"/>
                    <a:pt x="184" y="120"/>
                    <a:pt x="184" y="120"/>
                  </a:cubicBezTo>
                  <a:cubicBezTo>
                    <a:pt x="184" y="123"/>
                    <a:pt x="184" y="124"/>
                    <a:pt x="184" y="124"/>
                  </a:cubicBezTo>
                  <a:cubicBezTo>
                    <a:pt x="184" y="124"/>
                    <a:pt x="183" y="120"/>
                    <a:pt x="183" y="120"/>
                  </a:cubicBezTo>
                  <a:cubicBezTo>
                    <a:pt x="183" y="111"/>
                    <a:pt x="183" y="111"/>
                    <a:pt x="184" y="111"/>
                  </a:cubicBezTo>
                  <a:close/>
                  <a:moveTo>
                    <a:pt x="293" y="108"/>
                  </a:moveTo>
                  <a:cubicBezTo>
                    <a:pt x="293" y="113"/>
                    <a:pt x="293" y="120"/>
                    <a:pt x="290" y="126"/>
                  </a:cubicBezTo>
                  <a:lnTo>
                    <a:pt x="290" y="117"/>
                  </a:lnTo>
                  <a:lnTo>
                    <a:pt x="292" y="108"/>
                  </a:lnTo>
                  <a:close/>
                  <a:moveTo>
                    <a:pt x="107" y="89"/>
                  </a:moveTo>
                  <a:cubicBezTo>
                    <a:pt x="108" y="89"/>
                    <a:pt x="108" y="94"/>
                    <a:pt x="108" y="102"/>
                  </a:cubicBezTo>
                  <a:cubicBezTo>
                    <a:pt x="108" y="110"/>
                    <a:pt x="106" y="119"/>
                    <a:pt x="104" y="127"/>
                  </a:cubicBezTo>
                  <a:lnTo>
                    <a:pt x="103" y="127"/>
                  </a:lnTo>
                  <a:cubicBezTo>
                    <a:pt x="103" y="127"/>
                    <a:pt x="104" y="118"/>
                    <a:pt x="105" y="110"/>
                  </a:cubicBezTo>
                  <a:cubicBezTo>
                    <a:pt x="107" y="96"/>
                    <a:pt x="107" y="89"/>
                    <a:pt x="107" y="89"/>
                  </a:cubicBezTo>
                  <a:close/>
                  <a:moveTo>
                    <a:pt x="169" y="110"/>
                  </a:moveTo>
                  <a:cubicBezTo>
                    <a:pt x="170" y="110"/>
                    <a:pt x="171" y="110"/>
                    <a:pt x="170" y="118"/>
                  </a:cubicBezTo>
                  <a:cubicBezTo>
                    <a:pt x="170" y="118"/>
                    <a:pt x="170" y="127"/>
                    <a:pt x="169" y="127"/>
                  </a:cubicBezTo>
                  <a:cubicBezTo>
                    <a:pt x="169" y="123"/>
                    <a:pt x="168" y="121"/>
                    <a:pt x="168" y="118"/>
                  </a:cubicBezTo>
                  <a:cubicBezTo>
                    <a:pt x="169" y="110"/>
                    <a:pt x="169" y="110"/>
                    <a:pt x="169" y="110"/>
                  </a:cubicBezTo>
                  <a:close/>
                  <a:moveTo>
                    <a:pt x="376" y="110"/>
                  </a:moveTo>
                  <a:cubicBezTo>
                    <a:pt x="376" y="116"/>
                    <a:pt x="376" y="121"/>
                    <a:pt x="375" y="127"/>
                  </a:cubicBezTo>
                  <a:lnTo>
                    <a:pt x="373" y="127"/>
                  </a:lnTo>
                  <a:cubicBezTo>
                    <a:pt x="375" y="119"/>
                    <a:pt x="376" y="110"/>
                    <a:pt x="376" y="110"/>
                  </a:cubicBezTo>
                  <a:close/>
                  <a:moveTo>
                    <a:pt x="71" y="115"/>
                  </a:moveTo>
                  <a:cubicBezTo>
                    <a:pt x="75" y="118"/>
                    <a:pt x="75" y="124"/>
                    <a:pt x="72" y="128"/>
                  </a:cubicBezTo>
                  <a:lnTo>
                    <a:pt x="72" y="128"/>
                  </a:lnTo>
                  <a:cubicBezTo>
                    <a:pt x="72" y="126"/>
                    <a:pt x="72" y="124"/>
                    <a:pt x="72" y="122"/>
                  </a:cubicBezTo>
                  <a:cubicBezTo>
                    <a:pt x="72" y="118"/>
                    <a:pt x="72" y="116"/>
                    <a:pt x="71" y="115"/>
                  </a:cubicBezTo>
                  <a:close/>
                  <a:moveTo>
                    <a:pt x="453" y="114"/>
                  </a:moveTo>
                  <a:cubicBezTo>
                    <a:pt x="454" y="114"/>
                    <a:pt x="454" y="116"/>
                    <a:pt x="454" y="120"/>
                  </a:cubicBezTo>
                  <a:cubicBezTo>
                    <a:pt x="453" y="129"/>
                    <a:pt x="453" y="129"/>
                    <a:pt x="453" y="129"/>
                  </a:cubicBezTo>
                  <a:cubicBezTo>
                    <a:pt x="451" y="129"/>
                    <a:pt x="451" y="129"/>
                    <a:pt x="453" y="120"/>
                  </a:cubicBezTo>
                  <a:lnTo>
                    <a:pt x="452" y="120"/>
                  </a:lnTo>
                  <a:cubicBezTo>
                    <a:pt x="452" y="116"/>
                    <a:pt x="453" y="114"/>
                    <a:pt x="453" y="114"/>
                  </a:cubicBezTo>
                  <a:close/>
                  <a:moveTo>
                    <a:pt x="459" y="121"/>
                  </a:moveTo>
                  <a:cubicBezTo>
                    <a:pt x="459" y="121"/>
                    <a:pt x="459" y="121"/>
                    <a:pt x="459" y="129"/>
                  </a:cubicBezTo>
                  <a:lnTo>
                    <a:pt x="458" y="129"/>
                  </a:lnTo>
                  <a:lnTo>
                    <a:pt x="458" y="121"/>
                  </a:lnTo>
                  <a:close/>
                  <a:moveTo>
                    <a:pt x="465" y="122"/>
                  </a:moveTo>
                  <a:cubicBezTo>
                    <a:pt x="467" y="122"/>
                    <a:pt x="467" y="122"/>
                    <a:pt x="467" y="130"/>
                  </a:cubicBezTo>
                  <a:lnTo>
                    <a:pt x="465" y="130"/>
                  </a:lnTo>
                  <a:lnTo>
                    <a:pt x="465" y="122"/>
                  </a:lnTo>
                  <a:close/>
                  <a:moveTo>
                    <a:pt x="505" y="106"/>
                  </a:moveTo>
                  <a:cubicBezTo>
                    <a:pt x="505" y="106"/>
                    <a:pt x="505" y="107"/>
                    <a:pt x="505" y="110"/>
                  </a:cubicBezTo>
                  <a:cubicBezTo>
                    <a:pt x="505" y="110"/>
                    <a:pt x="505" y="118"/>
                    <a:pt x="504" y="127"/>
                  </a:cubicBezTo>
                  <a:cubicBezTo>
                    <a:pt x="504" y="127"/>
                    <a:pt x="503" y="130"/>
                    <a:pt x="503" y="130"/>
                  </a:cubicBezTo>
                  <a:cubicBezTo>
                    <a:pt x="503" y="130"/>
                    <a:pt x="502" y="129"/>
                    <a:pt x="502" y="127"/>
                  </a:cubicBezTo>
                  <a:lnTo>
                    <a:pt x="504" y="118"/>
                  </a:lnTo>
                  <a:cubicBezTo>
                    <a:pt x="504" y="112"/>
                    <a:pt x="505" y="106"/>
                    <a:pt x="505" y="106"/>
                  </a:cubicBezTo>
                  <a:close/>
                  <a:moveTo>
                    <a:pt x="344" y="114"/>
                  </a:moveTo>
                  <a:cubicBezTo>
                    <a:pt x="345" y="116"/>
                    <a:pt x="345" y="116"/>
                    <a:pt x="345" y="123"/>
                  </a:cubicBezTo>
                  <a:cubicBezTo>
                    <a:pt x="345" y="130"/>
                    <a:pt x="344" y="132"/>
                    <a:pt x="343" y="132"/>
                  </a:cubicBezTo>
                  <a:cubicBezTo>
                    <a:pt x="343" y="132"/>
                    <a:pt x="343" y="132"/>
                    <a:pt x="343" y="131"/>
                  </a:cubicBezTo>
                  <a:cubicBezTo>
                    <a:pt x="342" y="126"/>
                    <a:pt x="342" y="120"/>
                    <a:pt x="344" y="114"/>
                  </a:cubicBezTo>
                  <a:close/>
                  <a:moveTo>
                    <a:pt x="251" y="120"/>
                  </a:moveTo>
                  <a:cubicBezTo>
                    <a:pt x="251" y="126"/>
                    <a:pt x="251" y="131"/>
                    <a:pt x="250" y="137"/>
                  </a:cubicBezTo>
                  <a:lnTo>
                    <a:pt x="249" y="128"/>
                  </a:lnTo>
                  <a:lnTo>
                    <a:pt x="250" y="120"/>
                  </a:lnTo>
                  <a:close/>
                  <a:moveTo>
                    <a:pt x="269" y="113"/>
                  </a:moveTo>
                  <a:cubicBezTo>
                    <a:pt x="269" y="113"/>
                    <a:pt x="269" y="113"/>
                    <a:pt x="269" y="122"/>
                  </a:cubicBezTo>
                  <a:cubicBezTo>
                    <a:pt x="269" y="131"/>
                    <a:pt x="268" y="139"/>
                    <a:pt x="268" y="139"/>
                  </a:cubicBezTo>
                  <a:cubicBezTo>
                    <a:pt x="267" y="139"/>
                    <a:pt x="268" y="122"/>
                    <a:pt x="269" y="113"/>
                  </a:cubicBezTo>
                  <a:close/>
                  <a:moveTo>
                    <a:pt x="464" y="135"/>
                  </a:moveTo>
                  <a:cubicBezTo>
                    <a:pt x="464" y="135"/>
                    <a:pt x="464" y="136"/>
                    <a:pt x="463" y="139"/>
                  </a:cubicBezTo>
                  <a:cubicBezTo>
                    <a:pt x="464" y="139"/>
                    <a:pt x="464" y="135"/>
                    <a:pt x="464" y="135"/>
                  </a:cubicBezTo>
                  <a:close/>
                  <a:moveTo>
                    <a:pt x="143" y="132"/>
                  </a:moveTo>
                  <a:lnTo>
                    <a:pt x="143" y="140"/>
                  </a:lnTo>
                  <a:cubicBezTo>
                    <a:pt x="143" y="140"/>
                    <a:pt x="142" y="144"/>
                    <a:pt x="142" y="144"/>
                  </a:cubicBezTo>
                  <a:cubicBezTo>
                    <a:pt x="142" y="144"/>
                    <a:pt x="142" y="143"/>
                    <a:pt x="142" y="140"/>
                  </a:cubicBezTo>
                  <a:cubicBezTo>
                    <a:pt x="141" y="137"/>
                    <a:pt x="142" y="135"/>
                    <a:pt x="143" y="132"/>
                  </a:cubicBezTo>
                  <a:close/>
                  <a:moveTo>
                    <a:pt x="399" y="148"/>
                  </a:moveTo>
                  <a:cubicBezTo>
                    <a:pt x="399" y="148"/>
                    <a:pt x="399" y="148"/>
                    <a:pt x="399" y="148"/>
                  </a:cubicBezTo>
                  <a:cubicBezTo>
                    <a:pt x="399" y="148"/>
                    <a:pt x="399" y="148"/>
                    <a:pt x="399" y="148"/>
                  </a:cubicBezTo>
                  <a:close/>
                  <a:moveTo>
                    <a:pt x="455" y="153"/>
                  </a:moveTo>
                  <a:lnTo>
                    <a:pt x="455" y="153"/>
                  </a:lnTo>
                  <a:cubicBezTo>
                    <a:pt x="455" y="155"/>
                    <a:pt x="454" y="158"/>
                    <a:pt x="454" y="163"/>
                  </a:cubicBezTo>
                  <a:cubicBezTo>
                    <a:pt x="455" y="166"/>
                    <a:pt x="455" y="169"/>
                    <a:pt x="455" y="169"/>
                  </a:cubicBezTo>
                  <a:cubicBezTo>
                    <a:pt x="455" y="169"/>
                    <a:pt x="455" y="165"/>
                    <a:pt x="455" y="155"/>
                  </a:cubicBezTo>
                  <a:cubicBezTo>
                    <a:pt x="455" y="154"/>
                    <a:pt x="455" y="154"/>
                    <a:pt x="455" y="153"/>
                  </a:cubicBezTo>
                  <a:close/>
                  <a:moveTo>
                    <a:pt x="195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4" y="53"/>
                    <a:pt x="194" y="53"/>
                    <a:pt x="193" y="53"/>
                  </a:cubicBezTo>
                  <a:cubicBezTo>
                    <a:pt x="192" y="53"/>
                    <a:pt x="191" y="53"/>
                    <a:pt x="192" y="44"/>
                  </a:cubicBezTo>
                  <a:cubicBezTo>
                    <a:pt x="192" y="36"/>
                    <a:pt x="192" y="36"/>
                    <a:pt x="191" y="35"/>
                  </a:cubicBezTo>
                  <a:cubicBezTo>
                    <a:pt x="186" y="49"/>
                    <a:pt x="184" y="63"/>
                    <a:pt x="183" y="77"/>
                  </a:cubicBezTo>
                  <a:cubicBezTo>
                    <a:pt x="183" y="68"/>
                    <a:pt x="182" y="68"/>
                    <a:pt x="182" y="68"/>
                  </a:cubicBezTo>
                  <a:cubicBezTo>
                    <a:pt x="182" y="59"/>
                    <a:pt x="183" y="59"/>
                    <a:pt x="183" y="59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2" y="43"/>
                    <a:pt x="182" y="52"/>
                  </a:cubicBezTo>
                  <a:cubicBezTo>
                    <a:pt x="181" y="55"/>
                    <a:pt x="181" y="57"/>
                    <a:pt x="180" y="57"/>
                  </a:cubicBezTo>
                  <a:cubicBezTo>
                    <a:pt x="180" y="57"/>
                    <a:pt x="180" y="55"/>
                    <a:pt x="179" y="51"/>
                  </a:cubicBezTo>
                  <a:cubicBezTo>
                    <a:pt x="179" y="45"/>
                    <a:pt x="179" y="39"/>
                    <a:pt x="179" y="39"/>
                  </a:cubicBezTo>
                  <a:cubicBezTo>
                    <a:pt x="179" y="39"/>
                    <a:pt x="179" y="40"/>
                    <a:pt x="178" y="43"/>
                  </a:cubicBezTo>
                  <a:cubicBezTo>
                    <a:pt x="178" y="43"/>
                    <a:pt x="177" y="43"/>
                    <a:pt x="177" y="34"/>
                  </a:cubicBezTo>
                  <a:cubicBezTo>
                    <a:pt x="175" y="34"/>
                    <a:pt x="175" y="34"/>
                    <a:pt x="174" y="42"/>
                  </a:cubicBezTo>
                  <a:cubicBezTo>
                    <a:pt x="174" y="51"/>
                    <a:pt x="173" y="51"/>
                    <a:pt x="173" y="51"/>
                  </a:cubicBezTo>
                  <a:cubicBezTo>
                    <a:pt x="172" y="51"/>
                    <a:pt x="172" y="50"/>
                    <a:pt x="172" y="50"/>
                  </a:cubicBezTo>
                  <a:cubicBezTo>
                    <a:pt x="171" y="50"/>
                    <a:pt x="170" y="51"/>
                    <a:pt x="170" y="58"/>
                  </a:cubicBezTo>
                  <a:cubicBezTo>
                    <a:pt x="170" y="67"/>
                    <a:pt x="169" y="75"/>
                    <a:pt x="167" y="75"/>
                  </a:cubicBezTo>
                  <a:cubicBezTo>
                    <a:pt x="167" y="78"/>
                    <a:pt x="166" y="80"/>
                    <a:pt x="166" y="80"/>
                  </a:cubicBezTo>
                  <a:cubicBezTo>
                    <a:pt x="166" y="80"/>
                    <a:pt x="166" y="76"/>
                    <a:pt x="166" y="66"/>
                  </a:cubicBezTo>
                  <a:cubicBezTo>
                    <a:pt x="166" y="58"/>
                    <a:pt x="165" y="57"/>
                    <a:pt x="165" y="57"/>
                  </a:cubicBezTo>
                  <a:cubicBezTo>
                    <a:pt x="165" y="57"/>
                    <a:pt x="164" y="57"/>
                    <a:pt x="164" y="49"/>
                  </a:cubicBezTo>
                  <a:cubicBezTo>
                    <a:pt x="163" y="47"/>
                    <a:pt x="163" y="46"/>
                    <a:pt x="163" y="46"/>
                  </a:cubicBezTo>
                  <a:cubicBezTo>
                    <a:pt x="163" y="46"/>
                    <a:pt x="163" y="52"/>
                    <a:pt x="163" y="57"/>
                  </a:cubicBezTo>
                  <a:lnTo>
                    <a:pt x="161" y="74"/>
                  </a:lnTo>
                  <a:cubicBezTo>
                    <a:pt x="160" y="66"/>
                    <a:pt x="160" y="57"/>
                    <a:pt x="161" y="48"/>
                  </a:cubicBezTo>
                  <a:cubicBezTo>
                    <a:pt x="161" y="40"/>
                    <a:pt x="161" y="36"/>
                    <a:pt x="161" y="36"/>
                  </a:cubicBezTo>
                  <a:cubicBezTo>
                    <a:pt x="161" y="36"/>
                    <a:pt x="161" y="40"/>
                    <a:pt x="160" y="48"/>
                  </a:cubicBezTo>
                  <a:cubicBezTo>
                    <a:pt x="160" y="55"/>
                    <a:pt x="160" y="60"/>
                    <a:pt x="159" y="60"/>
                  </a:cubicBezTo>
                  <a:cubicBezTo>
                    <a:pt x="159" y="60"/>
                    <a:pt x="158" y="60"/>
                    <a:pt x="158" y="57"/>
                  </a:cubicBezTo>
                  <a:cubicBezTo>
                    <a:pt x="156" y="56"/>
                    <a:pt x="155" y="56"/>
                    <a:pt x="155" y="48"/>
                  </a:cubicBezTo>
                  <a:cubicBezTo>
                    <a:pt x="155" y="45"/>
                    <a:pt x="155" y="44"/>
                    <a:pt x="154" y="44"/>
                  </a:cubicBezTo>
                  <a:cubicBezTo>
                    <a:pt x="154" y="44"/>
                    <a:pt x="154" y="47"/>
                    <a:pt x="154" y="47"/>
                  </a:cubicBezTo>
                  <a:cubicBezTo>
                    <a:pt x="153" y="52"/>
                    <a:pt x="152" y="54"/>
                    <a:pt x="152" y="54"/>
                  </a:cubicBezTo>
                  <a:cubicBezTo>
                    <a:pt x="151" y="54"/>
                    <a:pt x="151" y="52"/>
                    <a:pt x="150" y="47"/>
                  </a:cubicBezTo>
                  <a:cubicBezTo>
                    <a:pt x="148" y="38"/>
                    <a:pt x="148" y="34"/>
                    <a:pt x="147" y="34"/>
                  </a:cubicBezTo>
                  <a:cubicBezTo>
                    <a:pt x="147" y="34"/>
                    <a:pt x="146" y="38"/>
                    <a:pt x="146" y="47"/>
                  </a:cubicBezTo>
                  <a:cubicBezTo>
                    <a:pt x="145" y="44"/>
                    <a:pt x="145" y="43"/>
                    <a:pt x="145" y="43"/>
                  </a:cubicBezTo>
                  <a:cubicBezTo>
                    <a:pt x="144" y="43"/>
                    <a:pt x="143" y="49"/>
                    <a:pt x="142" y="55"/>
                  </a:cubicBezTo>
                  <a:cubicBezTo>
                    <a:pt x="141" y="63"/>
                    <a:pt x="140" y="80"/>
                    <a:pt x="140" y="89"/>
                  </a:cubicBezTo>
                  <a:cubicBezTo>
                    <a:pt x="139" y="98"/>
                    <a:pt x="139" y="102"/>
                    <a:pt x="139" y="102"/>
                  </a:cubicBezTo>
                  <a:cubicBezTo>
                    <a:pt x="139" y="102"/>
                    <a:pt x="138" y="100"/>
                    <a:pt x="138" y="97"/>
                  </a:cubicBezTo>
                  <a:cubicBezTo>
                    <a:pt x="137" y="91"/>
                    <a:pt x="137" y="85"/>
                    <a:pt x="137" y="80"/>
                  </a:cubicBezTo>
                  <a:cubicBezTo>
                    <a:pt x="138" y="72"/>
                    <a:pt x="138" y="72"/>
                    <a:pt x="138" y="72"/>
                  </a:cubicBezTo>
                  <a:lnTo>
                    <a:pt x="139" y="72"/>
                  </a:lnTo>
                  <a:cubicBezTo>
                    <a:pt x="139" y="63"/>
                    <a:pt x="140" y="55"/>
                    <a:pt x="138" y="54"/>
                  </a:cubicBezTo>
                  <a:cubicBezTo>
                    <a:pt x="138" y="50"/>
                    <a:pt x="138" y="48"/>
                    <a:pt x="137" y="48"/>
                  </a:cubicBezTo>
                  <a:cubicBezTo>
                    <a:pt x="137" y="48"/>
                    <a:pt x="137" y="50"/>
                    <a:pt x="137" y="54"/>
                  </a:cubicBezTo>
                  <a:cubicBezTo>
                    <a:pt x="137" y="46"/>
                    <a:pt x="134" y="45"/>
                    <a:pt x="133" y="45"/>
                  </a:cubicBezTo>
                  <a:cubicBezTo>
                    <a:pt x="132" y="45"/>
                    <a:pt x="130" y="45"/>
                    <a:pt x="129" y="36"/>
                  </a:cubicBezTo>
                  <a:cubicBezTo>
                    <a:pt x="128" y="36"/>
                    <a:pt x="127" y="36"/>
                    <a:pt x="127" y="44"/>
                  </a:cubicBezTo>
                  <a:cubicBezTo>
                    <a:pt x="126" y="54"/>
                    <a:pt x="126" y="58"/>
                    <a:pt x="126" y="58"/>
                  </a:cubicBezTo>
                  <a:cubicBezTo>
                    <a:pt x="125" y="58"/>
                    <a:pt x="125" y="56"/>
                    <a:pt x="125" y="53"/>
                  </a:cubicBezTo>
                  <a:cubicBezTo>
                    <a:pt x="125" y="42"/>
                    <a:pt x="122" y="34"/>
                    <a:pt x="119" y="34"/>
                  </a:cubicBezTo>
                  <a:cubicBezTo>
                    <a:pt x="117" y="34"/>
                    <a:pt x="115" y="37"/>
                    <a:pt x="114" y="43"/>
                  </a:cubicBezTo>
                  <a:lnTo>
                    <a:pt x="113" y="43"/>
                  </a:lnTo>
                  <a:cubicBezTo>
                    <a:pt x="113" y="38"/>
                    <a:pt x="111" y="36"/>
                    <a:pt x="110" y="36"/>
                  </a:cubicBezTo>
                  <a:cubicBezTo>
                    <a:pt x="108" y="36"/>
                    <a:pt x="107" y="38"/>
                    <a:pt x="106" y="42"/>
                  </a:cubicBezTo>
                  <a:lnTo>
                    <a:pt x="104" y="42"/>
                  </a:lnTo>
                  <a:cubicBezTo>
                    <a:pt x="104" y="37"/>
                    <a:pt x="103" y="35"/>
                    <a:pt x="102" y="35"/>
                  </a:cubicBezTo>
                  <a:cubicBezTo>
                    <a:pt x="102" y="35"/>
                    <a:pt x="101" y="37"/>
                    <a:pt x="101" y="42"/>
                  </a:cubicBezTo>
                  <a:cubicBezTo>
                    <a:pt x="100" y="47"/>
                    <a:pt x="100" y="53"/>
                    <a:pt x="100" y="53"/>
                  </a:cubicBezTo>
                  <a:cubicBezTo>
                    <a:pt x="100" y="53"/>
                    <a:pt x="100" y="52"/>
                    <a:pt x="100" y="49"/>
                  </a:cubicBezTo>
                  <a:cubicBezTo>
                    <a:pt x="100" y="40"/>
                    <a:pt x="99" y="40"/>
                    <a:pt x="95" y="40"/>
                  </a:cubicBezTo>
                  <a:cubicBezTo>
                    <a:pt x="93" y="40"/>
                    <a:pt x="93" y="40"/>
                    <a:pt x="93" y="48"/>
                  </a:cubicBezTo>
                  <a:cubicBezTo>
                    <a:pt x="92" y="51"/>
                    <a:pt x="91" y="51"/>
                    <a:pt x="91" y="51"/>
                  </a:cubicBezTo>
                  <a:cubicBezTo>
                    <a:pt x="90" y="51"/>
                    <a:pt x="90" y="46"/>
                    <a:pt x="91" y="39"/>
                  </a:cubicBezTo>
                  <a:cubicBezTo>
                    <a:pt x="91" y="32"/>
                    <a:pt x="91" y="28"/>
                    <a:pt x="91" y="28"/>
                  </a:cubicBezTo>
                  <a:lnTo>
                    <a:pt x="91" y="28"/>
                  </a:lnTo>
                  <a:cubicBezTo>
                    <a:pt x="91" y="28"/>
                    <a:pt x="90" y="34"/>
                    <a:pt x="88" y="48"/>
                  </a:cubicBezTo>
                  <a:cubicBezTo>
                    <a:pt x="88" y="58"/>
                    <a:pt x="87" y="62"/>
                    <a:pt x="86" y="62"/>
                  </a:cubicBezTo>
                  <a:cubicBezTo>
                    <a:pt x="86" y="62"/>
                    <a:pt x="86" y="60"/>
                    <a:pt x="86" y="56"/>
                  </a:cubicBezTo>
                  <a:cubicBezTo>
                    <a:pt x="86" y="49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8" y="39"/>
                    <a:pt x="88" y="30"/>
                  </a:cubicBezTo>
                  <a:cubicBezTo>
                    <a:pt x="87" y="30"/>
                    <a:pt x="87" y="30"/>
                    <a:pt x="86" y="39"/>
                  </a:cubicBezTo>
                  <a:cubicBezTo>
                    <a:pt x="86" y="39"/>
                    <a:pt x="86" y="39"/>
                    <a:pt x="85" y="47"/>
                  </a:cubicBezTo>
                  <a:cubicBezTo>
                    <a:pt x="84" y="56"/>
                    <a:pt x="83" y="64"/>
                    <a:pt x="84" y="73"/>
                  </a:cubicBezTo>
                  <a:cubicBezTo>
                    <a:pt x="84" y="82"/>
                    <a:pt x="83" y="82"/>
                    <a:pt x="83" y="82"/>
                  </a:cubicBezTo>
                  <a:cubicBezTo>
                    <a:pt x="82" y="73"/>
                    <a:pt x="82" y="64"/>
                    <a:pt x="83" y="56"/>
                  </a:cubicBezTo>
                  <a:cubicBezTo>
                    <a:pt x="84" y="51"/>
                    <a:pt x="85" y="45"/>
                    <a:pt x="84" y="39"/>
                  </a:cubicBezTo>
                  <a:cubicBezTo>
                    <a:pt x="84" y="38"/>
                    <a:pt x="84" y="37"/>
                    <a:pt x="84" y="37"/>
                  </a:cubicBezTo>
                  <a:lnTo>
                    <a:pt x="84" y="37"/>
                  </a:lnTo>
                  <a:cubicBezTo>
                    <a:pt x="84" y="37"/>
                    <a:pt x="81" y="46"/>
                    <a:pt x="79" y="58"/>
                  </a:cubicBezTo>
                  <a:lnTo>
                    <a:pt x="79" y="58"/>
                  </a:lnTo>
                  <a:cubicBezTo>
                    <a:pt x="79" y="57"/>
                    <a:pt x="79" y="56"/>
                    <a:pt x="80" y="55"/>
                  </a:cubicBezTo>
                  <a:cubicBezTo>
                    <a:pt x="80" y="47"/>
                    <a:pt x="78" y="47"/>
                    <a:pt x="76" y="46"/>
                  </a:cubicBezTo>
                  <a:cubicBezTo>
                    <a:pt x="75" y="46"/>
                    <a:pt x="74" y="46"/>
                    <a:pt x="74" y="55"/>
                  </a:cubicBezTo>
                  <a:cubicBezTo>
                    <a:pt x="74" y="61"/>
                    <a:pt x="74" y="66"/>
                    <a:pt x="73" y="72"/>
                  </a:cubicBezTo>
                  <a:cubicBezTo>
                    <a:pt x="73" y="77"/>
                    <a:pt x="73" y="83"/>
                    <a:pt x="73" y="89"/>
                  </a:cubicBezTo>
                  <a:cubicBezTo>
                    <a:pt x="73" y="89"/>
                    <a:pt x="72" y="80"/>
                    <a:pt x="71" y="72"/>
                  </a:cubicBezTo>
                  <a:cubicBezTo>
                    <a:pt x="71" y="54"/>
                    <a:pt x="69" y="46"/>
                    <a:pt x="66" y="45"/>
                  </a:cubicBezTo>
                  <a:cubicBezTo>
                    <a:pt x="65" y="45"/>
                    <a:pt x="63" y="45"/>
                    <a:pt x="62" y="36"/>
                  </a:cubicBezTo>
                  <a:cubicBezTo>
                    <a:pt x="60" y="36"/>
                    <a:pt x="59" y="36"/>
                    <a:pt x="59" y="44"/>
                  </a:cubicBezTo>
                  <a:lnTo>
                    <a:pt x="58" y="44"/>
                  </a:lnTo>
                  <a:cubicBezTo>
                    <a:pt x="58" y="40"/>
                    <a:pt x="57" y="37"/>
                    <a:pt x="57" y="37"/>
                  </a:cubicBezTo>
                  <a:cubicBezTo>
                    <a:pt x="56" y="37"/>
                    <a:pt x="56" y="39"/>
                    <a:pt x="56" y="44"/>
                  </a:cubicBezTo>
                  <a:cubicBezTo>
                    <a:pt x="56" y="46"/>
                    <a:pt x="55" y="47"/>
                    <a:pt x="55" y="47"/>
                  </a:cubicBezTo>
                  <a:cubicBezTo>
                    <a:pt x="54" y="47"/>
                    <a:pt x="54" y="44"/>
                    <a:pt x="54" y="44"/>
                  </a:cubicBezTo>
                  <a:cubicBezTo>
                    <a:pt x="53" y="36"/>
                    <a:pt x="53" y="31"/>
                    <a:pt x="53" y="31"/>
                  </a:cubicBezTo>
                  <a:cubicBezTo>
                    <a:pt x="53" y="31"/>
                    <a:pt x="53" y="38"/>
                    <a:pt x="53" y="52"/>
                  </a:cubicBezTo>
                  <a:cubicBezTo>
                    <a:pt x="51" y="57"/>
                    <a:pt x="53" y="64"/>
                    <a:pt x="54" y="70"/>
                  </a:cubicBezTo>
                  <a:lnTo>
                    <a:pt x="56" y="70"/>
                  </a:lnTo>
                  <a:lnTo>
                    <a:pt x="54" y="77"/>
                  </a:lnTo>
                  <a:cubicBezTo>
                    <a:pt x="51" y="83"/>
                    <a:pt x="50" y="89"/>
                    <a:pt x="50" y="94"/>
                  </a:cubicBezTo>
                  <a:cubicBezTo>
                    <a:pt x="50" y="94"/>
                    <a:pt x="50" y="103"/>
                    <a:pt x="49" y="103"/>
                  </a:cubicBezTo>
                  <a:cubicBezTo>
                    <a:pt x="49" y="103"/>
                    <a:pt x="49" y="94"/>
                    <a:pt x="50" y="85"/>
                  </a:cubicBezTo>
                  <a:cubicBezTo>
                    <a:pt x="51" y="77"/>
                    <a:pt x="51" y="68"/>
                    <a:pt x="51" y="61"/>
                  </a:cubicBezTo>
                  <a:cubicBezTo>
                    <a:pt x="51" y="50"/>
                    <a:pt x="51" y="43"/>
                    <a:pt x="50" y="43"/>
                  </a:cubicBezTo>
                  <a:cubicBezTo>
                    <a:pt x="50" y="43"/>
                    <a:pt x="50" y="45"/>
                    <a:pt x="49" y="52"/>
                  </a:cubicBezTo>
                  <a:cubicBezTo>
                    <a:pt x="48" y="52"/>
                    <a:pt x="48" y="52"/>
                    <a:pt x="48" y="43"/>
                  </a:cubicBezTo>
                  <a:cubicBezTo>
                    <a:pt x="48" y="39"/>
                    <a:pt x="48" y="37"/>
                    <a:pt x="48" y="37"/>
                  </a:cubicBezTo>
                  <a:cubicBezTo>
                    <a:pt x="48" y="37"/>
                    <a:pt x="47" y="41"/>
                    <a:pt x="46" y="52"/>
                  </a:cubicBezTo>
                  <a:cubicBezTo>
                    <a:pt x="45" y="60"/>
                    <a:pt x="45" y="64"/>
                    <a:pt x="44" y="64"/>
                  </a:cubicBezTo>
                  <a:cubicBezTo>
                    <a:pt x="44" y="64"/>
                    <a:pt x="44" y="60"/>
                    <a:pt x="44" y="51"/>
                  </a:cubicBezTo>
                  <a:cubicBezTo>
                    <a:pt x="44" y="41"/>
                    <a:pt x="42" y="36"/>
                    <a:pt x="41" y="36"/>
                  </a:cubicBezTo>
                  <a:cubicBezTo>
                    <a:pt x="41" y="36"/>
                    <a:pt x="40" y="38"/>
                    <a:pt x="40" y="42"/>
                  </a:cubicBezTo>
                  <a:cubicBezTo>
                    <a:pt x="40" y="51"/>
                    <a:pt x="39" y="55"/>
                    <a:pt x="38" y="55"/>
                  </a:cubicBezTo>
                  <a:cubicBezTo>
                    <a:pt x="37" y="55"/>
                    <a:pt x="37" y="53"/>
                    <a:pt x="37" y="49"/>
                  </a:cubicBezTo>
                  <a:cubicBezTo>
                    <a:pt x="36" y="45"/>
                    <a:pt x="36" y="43"/>
                    <a:pt x="36" y="43"/>
                  </a:cubicBezTo>
                  <a:cubicBezTo>
                    <a:pt x="35" y="43"/>
                    <a:pt x="35" y="45"/>
                    <a:pt x="35" y="49"/>
                  </a:cubicBezTo>
                  <a:cubicBezTo>
                    <a:pt x="35" y="44"/>
                    <a:pt x="35" y="37"/>
                    <a:pt x="34" y="37"/>
                  </a:cubicBezTo>
                  <a:cubicBezTo>
                    <a:pt x="34" y="37"/>
                    <a:pt x="34" y="38"/>
                    <a:pt x="34" y="40"/>
                  </a:cubicBezTo>
                  <a:cubicBezTo>
                    <a:pt x="34" y="40"/>
                    <a:pt x="32" y="40"/>
                    <a:pt x="32" y="49"/>
                  </a:cubicBezTo>
                  <a:cubicBezTo>
                    <a:pt x="32" y="49"/>
                    <a:pt x="31" y="58"/>
                    <a:pt x="30" y="66"/>
                  </a:cubicBezTo>
                  <a:cubicBezTo>
                    <a:pt x="31" y="72"/>
                    <a:pt x="31" y="77"/>
                    <a:pt x="30" y="83"/>
                  </a:cubicBezTo>
                  <a:cubicBezTo>
                    <a:pt x="30" y="85"/>
                    <a:pt x="30" y="86"/>
                    <a:pt x="30" y="86"/>
                  </a:cubicBezTo>
                  <a:cubicBezTo>
                    <a:pt x="29" y="86"/>
                    <a:pt x="28" y="77"/>
                    <a:pt x="27" y="57"/>
                  </a:cubicBezTo>
                  <a:lnTo>
                    <a:pt x="27" y="40"/>
                  </a:lnTo>
                  <a:cubicBezTo>
                    <a:pt x="26" y="48"/>
                    <a:pt x="26" y="57"/>
                    <a:pt x="26" y="57"/>
                  </a:cubicBezTo>
                  <a:cubicBezTo>
                    <a:pt x="25" y="57"/>
                    <a:pt x="25" y="57"/>
                    <a:pt x="25" y="4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3" y="39"/>
                    <a:pt x="23" y="48"/>
                  </a:cubicBezTo>
                  <a:cubicBezTo>
                    <a:pt x="23" y="58"/>
                    <a:pt x="22" y="62"/>
                    <a:pt x="22" y="62"/>
                  </a:cubicBezTo>
                  <a:cubicBezTo>
                    <a:pt x="22" y="62"/>
                    <a:pt x="22" y="60"/>
                    <a:pt x="22" y="56"/>
                  </a:cubicBezTo>
                  <a:cubicBezTo>
                    <a:pt x="22" y="48"/>
                    <a:pt x="22" y="43"/>
                    <a:pt x="22" y="43"/>
                  </a:cubicBezTo>
                  <a:cubicBezTo>
                    <a:pt x="21" y="43"/>
                    <a:pt x="21" y="48"/>
                    <a:pt x="20" y="56"/>
                  </a:cubicBezTo>
                  <a:cubicBezTo>
                    <a:pt x="19" y="65"/>
                    <a:pt x="19" y="69"/>
                    <a:pt x="19" y="69"/>
                  </a:cubicBezTo>
                  <a:cubicBezTo>
                    <a:pt x="19" y="69"/>
                    <a:pt x="19" y="65"/>
                    <a:pt x="19" y="56"/>
                  </a:cubicBezTo>
                  <a:cubicBezTo>
                    <a:pt x="20" y="51"/>
                    <a:pt x="19" y="45"/>
                    <a:pt x="18" y="39"/>
                  </a:cubicBezTo>
                  <a:lnTo>
                    <a:pt x="18" y="47"/>
                  </a:lnTo>
                  <a:cubicBezTo>
                    <a:pt x="17" y="57"/>
                    <a:pt x="17" y="61"/>
                    <a:pt x="17" y="61"/>
                  </a:cubicBezTo>
                  <a:cubicBezTo>
                    <a:pt x="16" y="61"/>
                    <a:pt x="16" y="59"/>
                    <a:pt x="16" y="56"/>
                  </a:cubicBezTo>
                  <a:cubicBezTo>
                    <a:pt x="16" y="51"/>
                    <a:pt x="16" y="49"/>
                    <a:pt x="16" y="49"/>
                  </a:cubicBezTo>
                  <a:lnTo>
                    <a:pt x="16" y="49"/>
                  </a:lnTo>
                  <a:cubicBezTo>
                    <a:pt x="15" y="49"/>
                    <a:pt x="14" y="51"/>
                    <a:pt x="13" y="55"/>
                  </a:cubicBezTo>
                  <a:cubicBezTo>
                    <a:pt x="12" y="55"/>
                    <a:pt x="11" y="55"/>
                    <a:pt x="12" y="47"/>
                  </a:cubicBezTo>
                  <a:cubicBezTo>
                    <a:pt x="12" y="38"/>
                    <a:pt x="12" y="34"/>
                    <a:pt x="12" y="34"/>
                  </a:cubicBezTo>
                  <a:cubicBezTo>
                    <a:pt x="12" y="34"/>
                    <a:pt x="12" y="38"/>
                    <a:pt x="11" y="47"/>
                  </a:cubicBezTo>
                  <a:cubicBezTo>
                    <a:pt x="11" y="51"/>
                    <a:pt x="10" y="53"/>
                    <a:pt x="10" y="53"/>
                  </a:cubicBezTo>
                  <a:cubicBezTo>
                    <a:pt x="10" y="53"/>
                    <a:pt x="9" y="51"/>
                    <a:pt x="9" y="46"/>
                  </a:cubicBezTo>
                  <a:cubicBezTo>
                    <a:pt x="9" y="42"/>
                    <a:pt x="9" y="40"/>
                    <a:pt x="9" y="40"/>
                  </a:cubicBezTo>
                  <a:cubicBezTo>
                    <a:pt x="9" y="40"/>
                    <a:pt x="8" y="42"/>
                    <a:pt x="8" y="46"/>
                  </a:cubicBezTo>
                  <a:cubicBezTo>
                    <a:pt x="7" y="55"/>
                    <a:pt x="7" y="63"/>
                    <a:pt x="7" y="72"/>
                  </a:cubicBezTo>
                  <a:cubicBezTo>
                    <a:pt x="8" y="72"/>
                    <a:pt x="8" y="72"/>
                    <a:pt x="8" y="81"/>
                  </a:cubicBezTo>
                  <a:lnTo>
                    <a:pt x="5" y="80"/>
                  </a:lnTo>
                  <a:cubicBezTo>
                    <a:pt x="5" y="80"/>
                    <a:pt x="4" y="80"/>
                    <a:pt x="2" y="89"/>
                  </a:cubicBezTo>
                  <a:cubicBezTo>
                    <a:pt x="1" y="95"/>
                    <a:pt x="0" y="108"/>
                    <a:pt x="1" y="108"/>
                  </a:cubicBezTo>
                  <a:cubicBezTo>
                    <a:pt x="1" y="108"/>
                    <a:pt x="2" y="107"/>
                    <a:pt x="2" y="105"/>
                  </a:cubicBezTo>
                  <a:lnTo>
                    <a:pt x="2" y="113"/>
                  </a:lnTo>
                  <a:cubicBezTo>
                    <a:pt x="2" y="126"/>
                    <a:pt x="2" y="133"/>
                    <a:pt x="2" y="133"/>
                  </a:cubicBezTo>
                  <a:cubicBezTo>
                    <a:pt x="2" y="133"/>
                    <a:pt x="3" y="127"/>
                    <a:pt x="3" y="114"/>
                  </a:cubicBezTo>
                  <a:cubicBezTo>
                    <a:pt x="4" y="100"/>
                    <a:pt x="4" y="94"/>
                    <a:pt x="4" y="94"/>
                  </a:cubicBezTo>
                  <a:cubicBezTo>
                    <a:pt x="4" y="94"/>
                    <a:pt x="4" y="98"/>
                    <a:pt x="4" y="105"/>
                  </a:cubicBezTo>
                  <a:cubicBezTo>
                    <a:pt x="4" y="122"/>
                    <a:pt x="4" y="122"/>
                    <a:pt x="5" y="122"/>
                  </a:cubicBezTo>
                  <a:cubicBezTo>
                    <a:pt x="7" y="123"/>
                    <a:pt x="7" y="123"/>
                    <a:pt x="5" y="131"/>
                  </a:cubicBezTo>
                  <a:cubicBezTo>
                    <a:pt x="5" y="137"/>
                    <a:pt x="5" y="142"/>
                    <a:pt x="7" y="148"/>
                  </a:cubicBezTo>
                  <a:cubicBezTo>
                    <a:pt x="7" y="148"/>
                    <a:pt x="7" y="149"/>
                    <a:pt x="7" y="149"/>
                  </a:cubicBezTo>
                  <a:cubicBezTo>
                    <a:pt x="8" y="149"/>
                    <a:pt x="8" y="147"/>
                    <a:pt x="8" y="140"/>
                  </a:cubicBezTo>
                  <a:cubicBezTo>
                    <a:pt x="8" y="137"/>
                    <a:pt x="8" y="134"/>
                    <a:pt x="8" y="134"/>
                  </a:cubicBezTo>
                  <a:cubicBezTo>
                    <a:pt x="8" y="134"/>
                    <a:pt x="9" y="139"/>
                    <a:pt x="9" y="149"/>
                  </a:cubicBezTo>
                  <a:cubicBezTo>
                    <a:pt x="9" y="152"/>
                    <a:pt x="9" y="154"/>
                    <a:pt x="9" y="154"/>
                  </a:cubicBezTo>
                  <a:cubicBezTo>
                    <a:pt x="9" y="154"/>
                    <a:pt x="9" y="150"/>
                    <a:pt x="10" y="140"/>
                  </a:cubicBezTo>
                  <a:cubicBezTo>
                    <a:pt x="11" y="132"/>
                    <a:pt x="11" y="128"/>
                    <a:pt x="11" y="128"/>
                  </a:cubicBezTo>
                  <a:cubicBezTo>
                    <a:pt x="12" y="128"/>
                    <a:pt x="12" y="132"/>
                    <a:pt x="12" y="141"/>
                  </a:cubicBezTo>
                  <a:lnTo>
                    <a:pt x="13" y="141"/>
                  </a:lnTo>
                  <a:cubicBezTo>
                    <a:pt x="14" y="136"/>
                    <a:pt x="16" y="130"/>
                    <a:pt x="16" y="125"/>
                  </a:cubicBezTo>
                  <a:cubicBezTo>
                    <a:pt x="16" y="114"/>
                    <a:pt x="16" y="110"/>
                    <a:pt x="16" y="110"/>
                  </a:cubicBezTo>
                  <a:cubicBezTo>
                    <a:pt x="16" y="110"/>
                    <a:pt x="16" y="112"/>
                    <a:pt x="17" y="116"/>
                  </a:cubicBezTo>
                  <a:cubicBezTo>
                    <a:pt x="17" y="125"/>
                    <a:pt x="17" y="132"/>
                    <a:pt x="17" y="132"/>
                  </a:cubicBezTo>
                  <a:cubicBezTo>
                    <a:pt x="16" y="141"/>
                    <a:pt x="17" y="141"/>
                    <a:pt x="18" y="141"/>
                  </a:cubicBezTo>
                  <a:cubicBezTo>
                    <a:pt x="18" y="141"/>
                    <a:pt x="20" y="141"/>
                    <a:pt x="20" y="134"/>
                  </a:cubicBezTo>
                  <a:lnTo>
                    <a:pt x="20" y="141"/>
                  </a:lnTo>
                  <a:cubicBezTo>
                    <a:pt x="20" y="141"/>
                    <a:pt x="21" y="142"/>
                    <a:pt x="22" y="150"/>
                  </a:cubicBezTo>
                  <a:cubicBezTo>
                    <a:pt x="23" y="152"/>
                    <a:pt x="23" y="153"/>
                    <a:pt x="23" y="153"/>
                  </a:cubicBezTo>
                  <a:cubicBezTo>
                    <a:pt x="24" y="153"/>
                    <a:pt x="26" y="139"/>
                    <a:pt x="25" y="126"/>
                  </a:cubicBezTo>
                  <a:lnTo>
                    <a:pt x="26" y="126"/>
                  </a:lnTo>
                  <a:cubicBezTo>
                    <a:pt x="27" y="126"/>
                    <a:pt x="27" y="117"/>
                    <a:pt x="27" y="117"/>
                  </a:cubicBezTo>
                  <a:cubicBezTo>
                    <a:pt x="27" y="109"/>
                    <a:pt x="28" y="109"/>
                    <a:pt x="29" y="109"/>
                  </a:cubicBezTo>
                  <a:lnTo>
                    <a:pt x="28" y="126"/>
                  </a:lnTo>
                  <a:cubicBezTo>
                    <a:pt x="27" y="141"/>
                    <a:pt x="26" y="150"/>
                    <a:pt x="27" y="150"/>
                  </a:cubicBezTo>
                  <a:cubicBezTo>
                    <a:pt x="27" y="150"/>
                    <a:pt x="28" y="145"/>
                    <a:pt x="29" y="135"/>
                  </a:cubicBezTo>
                  <a:cubicBezTo>
                    <a:pt x="29" y="137"/>
                    <a:pt x="29" y="140"/>
                    <a:pt x="29" y="142"/>
                  </a:cubicBezTo>
                  <a:cubicBezTo>
                    <a:pt x="28" y="147"/>
                    <a:pt x="28" y="149"/>
                    <a:pt x="29" y="149"/>
                  </a:cubicBezTo>
                  <a:cubicBezTo>
                    <a:pt x="29" y="149"/>
                    <a:pt x="30" y="147"/>
                    <a:pt x="31" y="144"/>
                  </a:cubicBezTo>
                  <a:cubicBezTo>
                    <a:pt x="32" y="135"/>
                    <a:pt x="34" y="127"/>
                    <a:pt x="34" y="118"/>
                  </a:cubicBezTo>
                  <a:cubicBezTo>
                    <a:pt x="34" y="111"/>
                    <a:pt x="34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6" y="110"/>
                    <a:pt x="36" y="110"/>
                    <a:pt x="35" y="118"/>
                  </a:cubicBezTo>
                  <a:cubicBezTo>
                    <a:pt x="35" y="126"/>
                    <a:pt x="35" y="131"/>
                    <a:pt x="35" y="131"/>
                  </a:cubicBezTo>
                  <a:cubicBezTo>
                    <a:pt x="36" y="131"/>
                    <a:pt x="36" y="127"/>
                    <a:pt x="37" y="118"/>
                  </a:cubicBezTo>
                  <a:lnTo>
                    <a:pt x="37" y="127"/>
                  </a:lnTo>
                  <a:cubicBezTo>
                    <a:pt x="37" y="133"/>
                    <a:pt x="37" y="139"/>
                    <a:pt x="38" y="139"/>
                  </a:cubicBezTo>
                  <a:cubicBezTo>
                    <a:pt x="39" y="139"/>
                    <a:pt x="40" y="138"/>
                    <a:pt x="41" y="136"/>
                  </a:cubicBezTo>
                  <a:cubicBezTo>
                    <a:pt x="44" y="137"/>
                    <a:pt x="46" y="137"/>
                    <a:pt x="46" y="145"/>
                  </a:cubicBezTo>
                  <a:cubicBezTo>
                    <a:pt x="46" y="146"/>
                    <a:pt x="46" y="147"/>
                    <a:pt x="46" y="147"/>
                  </a:cubicBezTo>
                  <a:cubicBezTo>
                    <a:pt x="47" y="147"/>
                    <a:pt x="50" y="134"/>
                    <a:pt x="51" y="120"/>
                  </a:cubicBezTo>
                  <a:cubicBezTo>
                    <a:pt x="51" y="129"/>
                    <a:pt x="51" y="129"/>
                    <a:pt x="54" y="129"/>
                  </a:cubicBezTo>
                  <a:cubicBezTo>
                    <a:pt x="56" y="129"/>
                    <a:pt x="56" y="129"/>
                    <a:pt x="55" y="138"/>
                  </a:cubicBezTo>
                  <a:cubicBezTo>
                    <a:pt x="54" y="146"/>
                    <a:pt x="54" y="151"/>
                    <a:pt x="54" y="151"/>
                  </a:cubicBezTo>
                  <a:cubicBezTo>
                    <a:pt x="54" y="151"/>
                    <a:pt x="55" y="146"/>
                    <a:pt x="56" y="138"/>
                  </a:cubicBezTo>
                  <a:cubicBezTo>
                    <a:pt x="56" y="132"/>
                    <a:pt x="57" y="129"/>
                    <a:pt x="57" y="129"/>
                  </a:cubicBezTo>
                  <a:cubicBezTo>
                    <a:pt x="58" y="129"/>
                    <a:pt x="59" y="136"/>
                    <a:pt x="58" y="147"/>
                  </a:cubicBezTo>
                  <a:cubicBezTo>
                    <a:pt x="58" y="155"/>
                    <a:pt x="59" y="155"/>
                    <a:pt x="60" y="156"/>
                  </a:cubicBezTo>
                  <a:cubicBezTo>
                    <a:pt x="62" y="147"/>
                    <a:pt x="63" y="147"/>
                    <a:pt x="65" y="147"/>
                  </a:cubicBezTo>
                  <a:cubicBezTo>
                    <a:pt x="65" y="147"/>
                    <a:pt x="66" y="147"/>
                    <a:pt x="66" y="147"/>
                  </a:cubicBezTo>
                  <a:cubicBezTo>
                    <a:pt x="67" y="147"/>
                    <a:pt x="67" y="145"/>
                    <a:pt x="67" y="131"/>
                  </a:cubicBezTo>
                  <a:cubicBezTo>
                    <a:pt x="67" y="131"/>
                    <a:pt x="67" y="131"/>
                    <a:pt x="67" y="130"/>
                  </a:cubicBezTo>
                  <a:lnTo>
                    <a:pt x="67" y="130"/>
                  </a:lnTo>
                  <a:cubicBezTo>
                    <a:pt x="67" y="130"/>
                    <a:pt x="66" y="130"/>
                    <a:pt x="66" y="130"/>
                  </a:cubicBezTo>
                  <a:cubicBezTo>
                    <a:pt x="66" y="130"/>
                    <a:pt x="65" y="130"/>
                    <a:pt x="65" y="130"/>
                  </a:cubicBezTo>
                  <a:lnTo>
                    <a:pt x="64" y="130"/>
                  </a:lnTo>
                  <a:cubicBezTo>
                    <a:pt x="54" y="128"/>
                    <a:pt x="56" y="113"/>
                    <a:pt x="66" y="113"/>
                  </a:cubicBezTo>
                  <a:cubicBezTo>
                    <a:pt x="66" y="113"/>
                    <a:pt x="67" y="113"/>
                    <a:pt x="67" y="113"/>
                  </a:cubicBezTo>
                  <a:cubicBezTo>
                    <a:pt x="68" y="113"/>
                    <a:pt x="69" y="114"/>
                    <a:pt x="70" y="114"/>
                  </a:cubicBezTo>
                  <a:lnTo>
                    <a:pt x="70" y="114"/>
                  </a:ln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1" y="114"/>
                  </a:cubicBezTo>
                  <a:cubicBezTo>
                    <a:pt x="71" y="114"/>
                    <a:pt x="71" y="114"/>
                    <a:pt x="71" y="115"/>
                  </a:cubicBezTo>
                  <a:lnTo>
                    <a:pt x="71" y="115"/>
                  </a:lnTo>
                  <a:cubicBezTo>
                    <a:pt x="71" y="115"/>
                    <a:pt x="70" y="114"/>
                    <a:pt x="70" y="114"/>
                  </a:cubicBezTo>
                  <a:lnTo>
                    <a:pt x="70" y="114"/>
                  </a:lnTo>
                  <a:cubicBezTo>
                    <a:pt x="69" y="114"/>
                    <a:pt x="68" y="117"/>
                    <a:pt x="67" y="130"/>
                  </a:cubicBezTo>
                  <a:lnTo>
                    <a:pt x="67" y="130"/>
                  </a:lnTo>
                  <a:cubicBezTo>
                    <a:pt x="68" y="130"/>
                    <a:pt x="68" y="130"/>
                    <a:pt x="69" y="130"/>
                  </a:cubicBezTo>
                  <a:lnTo>
                    <a:pt x="69" y="130"/>
                  </a:lnTo>
                  <a:cubicBezTo>
                    <a:pt x="69" y="132"/>
                    <a:pt x="68" y="136"/>
                    <a:pt x="68" y="139"/>
                  </a:cubicBezTo>
                  <a:cubicBezTo>
                    <a:pt x="67" y="148"/>
                    <a:pt x="68" y="148"/>
                    <a:pt x="69" y="148"/>
                  </a:cubicBezTo>
                  <a:cubicBezTo>
                    <a:pt x="71" y="148"/>
                    <a:pt x="72" y="140"/>
                    <a:pt x="72" y="140"/>
                  </a:cubicBezTo>
                  <a:cubicBezTo>
                    <a:pt x="72" y="131"/>
                    <a:pt x="72" y="131"/>
                    <a:pt x="71" y="131"/>
                  </a:cubicBezTo>
                  <a:cubicBezTo>
                    <a:pt x="70" y="130"/>
                    <a:pt x="70" y="130"/>
                    <a:pt x="70" y="129"/>
                  </a:cubicBezTo>
                  <a:lnTo>
                    <a:pt x="70" y="129"/>
                  </a:lnTo>
                  <a:cubicBezTo>
                    <a:pt x="70" y="129"/>
                    <a:pt x="69" y="130"/>
                    <a:pt x="69" y="130"/>
                  </a:cubicBezTo>
                  <a:lnTo>
                    <a:pt x="69" y="130"/>
                  </a:lnTo>
                  <a:cubicBezTo>
                    <a:pt x="69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9"/>
                  </a:cubicBezTo>
                  <a:lnTo>
                    <a:pt x="70" y="129"/>
                  </a:lnTo>
                  <a:cubicBezTo>
                    <a:pt x="71" y="129"/>
                    <a:pt x="71" y="128"/>
                    <a:pt x="72" y="128"/>
                  </a:cubicBezTo>
                  <a:lnTo>
                    <a:pt x="72" y="128"/>
                  </a:lnTo>
                  <a:cubicBezTo>
                    <a:pt x="72" y="129"/>
                    <a:pt x="72" y="130"/>
                    <a:pt x="73" y="131"/>
                  </a:cubicBezTo>
                  <a:cubicBezTo>
                    <a:pt x="74" y="131"/>
                    <a:pt x="74" y="131"/>
                    <a:pt x="74" y="140"/>
                  </a:cubicBezTo>
                  <a:cubicBezTo>
                    <a:pt x="74" y="140"/>
                    <a:pt x="75" y="149"/>
                    <a:pt x="76" y="149"/>
                  </a:cubicBezTo>
                  <a:cubicBezTo>
                    <a:pt x="77" y="149"/>
                    <a:pt x="80" y="149"/>
                    <a:pt x="78" y="158"/>
                  </a:cubicBezTo>
                  <a:cubicBezTo>
                    <a:pt x="80" y="158"/>
                    <a:pt x="80" y="158"/>
                    <a:pt x="80" y="149"/>
                  </a:cubicBezTo>
                  <a:cubicBezTo>
                    <a:pt x="80" y="144"/>
                    <a:pt x="81" y="138"/>
                    <a:pt x="82" y="138"/>
                  </a:cubicBezTo>
                  <a:cubicBezTo>
                    <a:pt x="83" y="138"/>
                    <a:pt x="83" y="139"/>
                    <a:pt x="84" y="141"/>
                  </a:cubicBezTo>
                  <a:cubicBezTo>
                    <a:pt x="85" y="141"/>
                    <a:pt x="87" y="141"/>
                    <a:pt x="88" y="134"/>
                  </a:cubicBezTo>
                  <a:cubicBezTo>
                    <a:pt x="88" y="134"/>
                    <a:pt x="88" y="134"/>
                    <a:pt x="88" y="142"/>
                  </a:cubicBezTo>
                  <a:cubicBezTo>
                    <a:pt x="88" y="151"/>
                    <a:pt x="88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2" y="136"/>
                    <a:pt x="92" y="136"/>
                  </a:cubicBezTo>
                  <a:cubicBezTo>
                    <a:pt x="93" y="136"/>
                    <a:pt x="93" y="138"/>
                    <a:pt x="93" y="142"/>
                  </a:cubicBezTo>
                  <a:cubicBezTo>
                    <a:pt x="93" y="142"/>
                    <a:pt x="94" y="142"/>
                    <a:pt x="95" y="135"/>
                  </a:cubicBezTo>
                  <a:cubicBezTo>
                    <a:pt x="96" y="130"/>
                    <a:pt x="96" y="128"/>
                    <a:pt x="96" y="128"/>
                  </a:cubicBezTo>
                  <a:cubicBezTo>
                    <a:pt x="97" y="128"/>
                    <a:pt x="97" y="130"/>
                    <a:pt x="97" y="135"/>
                  </a:cubicBezTo>
                  <a:cubicBezTo>
                    <a:pt x="96" y="142"/>
                    <a:pt x="97" y="144"/>
                    <a:pt x="99" y="144"/>
                  </a:cubicBezTo>
                  <a:cubicBezTo>
                    <a:pt x="99" y="139"/>
                    <a:pt x="101" y="137"/>
                    <a:pt x="104" y="137"/>
                  </a:cubicBezTo>
                  <a:cubicBezTo>
                    <a:pt x="106" y="137"/>
                    <a:pt x="109" y="140"/>
                    <a:pt x="109" y="145"/>
                  </a:cubicBezTo>
                  <a:cubicBezTo>
                    <a:pt x="110" y="136"/>
                    <a:pt x="110" y="136"/>
                    <a:pt x="111" y="136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8"/>
                    <a:pt x="112" y="128"/>
                  </a:cubicBezTo>
                  <a:lnTo>
                    <a:pt x="111" y="128"/>
                  </a:lnTo>
                  <a:cubicBezTo>
                    <a:pt x="111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50"/>
                    <a:pt x="113" y="150"/>
                  </a:cubicBezTo>
                  <a:cubicBezTo>
                    <a:pt x="113" y="150"/>
                    <a:pt x="114" y="145"/>
                    <a:pt x="114" y="137"/>
                  </a:cubicBezTo>
                  <a:cubicBezTo>
                    <a:pt x="115" y="128"/>
                    <a:pt x="115" y="124"/>
                    <a:pt x="116" y="124"/>
                  </a:cubicBezTo>
                  <a:cubicBezTo>
                    <a:pt x="116" y="124"/>
                    <a:pt x="117" y="128"/>
                    <a:pt x="117" y="137"/>
                  </a:cubicBezTo>
                  <a:cubicBezTo>
                    <a:pt x="116" y="145"/>
                    <a:pt x="116" y="150"/>
                    <a:pt x="116" y="150"/>
                  </a:cubicBezTo>
                  <a:cubicBezTo>
                    <a:pt x="116" y="150"/>
                    <a:pt x="117" y="145"/>
                    <a:pt x="118" y="137"/>
                  </a:cubicBezTo>
                  <a:cubicBezTo>
                    <a:pt x="119" y="118"/>
                    <a:pt x="120" y="107"/>
                    <a:pt x="121" y="107"/>
                  </a:cubicBezTo>
                  <a:lnTo>
                    <a:pt x="121" y="107"/>
                  </a:lnTo>
                  <a:cubicBezTo>
                    <a:pt x="122" y="107"/>
                    <a:pt x="122" y="114"/>
                    <a:pt x="121" y="129"/>
                  </a:cubicBezTo>
                  <a:cubicBezTo>
                    <a:pt x="120" y="138"/>
                    <a:pt x="121" y="146"/>
                    <a:pt x="122" y="155"/>
                  </a:cubicBezTo>
                  <a:cubicBezTo>
                    <a:pt x="123" y="149"/>
                    <a:pt x="123" y="144"/>
                    <a:pt x="123" y="138"/>
                  </a:cubicBezTo>
                  <a:cubicBezTo>
                    <a:pt x="123" y="130"/>
                    <a:pt x="124" y="125"/>
                    <a:pt x="124" y="125"/>
                  </a:cubicBezTo>
                  <a:cubicBezTo>
                    <a:pt x="124" y="125"/>
                    <a:pt x="124" y="130"/>
                    <a:pt x="124" y="138"/>
                  </a:cubicBezTo>
                  <a:cubicBezTo>
                    <a:pt x="125" y="152"/>
                    <a:pt x="126" y="159"/>
                    <a:pt x="127" y="159"/>
                  </a:cubicBezTo>
                  <a:cubicBezTo>
                    <a:pt x="128" y="159"/>
                    <a:pt x="129" y="154"/>
                    <a:pt x="130" y="147"/>
                  </a:cubicBezTo>
                  <a:cubicBezTo>
                    <a:pt x="132" y="139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3" y="148"/>
                  </a:cubicBezTo>
                  <a:cubicBezTo>
                    <a:pt x="132" y="158"/>
                    <a:pt x="132" y="162"/>
                    <a:pt x="132" y="162"/>
                  </a:cubicBezTo>
                  <a:cubicBezTo>
                    <a:pt x="132" y="162"/>
                    <a:pt x="132" y="160"/>
                    <a:pt x="133" y="156"/>
                  </a:cubicBezTo>
                  <a:lnTo>
                    <a:pt x="137" y="157"/>
                  </a:lnTo>
                  <a:cubicBezTo>
                    <a:pt x="138" y="151"/>
                    <a:pt x="139" y="146"/>
                    <a:pt x="139" y="140"/>
                  </a:cubicBezTo>
                  <a:cubicBezTo>
                    <a:pt x="139" y="151"/>
                    <a:pt x="139" y="158"/>
                    <a:pt x="140" y="158"/>
                  </a:cubicBezTo>
                  <a:cubicBezTo>
                    <a:pt x="141" y="158"/>
                    <a:pt x="141" y="156"/>
                    <a:pt x="142" y="149"/>
                  </a:cubicBezTo>
                  <a:lnTo>
                    <a:pt x="143" y="149"/>
                  </a:lnTo>
                  <a:cubicBezTo>
                    <a:pt x="145" y="149"/>
                    <a:pt x="145" y="149"/>
                    <a:pt x="146" y="140"/>
                  </a:cubicBezTo>
                  <a:cubicBezTo>
                    <a:pt x="146" y="138"/>
                    <a:pt x="146" y="137"/>
                    <a:pt x="146" y="137"/>
                  </a:cubicBezTo>
                  <a:cubicBezTo>
                    <a:pt x="147" y="137"/>
                    <a:pt x="147" y="144"/>
                    <a:pt x="148" y="149"/>
                  </a:cubicBezTo>
                  <a:cubicBezTo>
                    <a:pt x="148" y="156"/>
                    <a:pt x="148" y="162"/>
                    <a:pt x="148" y="162"/>
                  </a:cubicBezTo>
                  <a:cubicBezTo>
                    <a:pt x="148" y="162"/>
                    <a:pt x="149" y="161"/>
                    <a:pt x="149" y="158"/>
                  </a:cubicBezTo>
                  <a:cubicBezTo>
                    <a:pt x="149" y="150"/>
                    <a:pt x="151" y="141"/>
                    <a:pt x="152" y="134"/>
                  </a:cubicBezTo>
                  <a:cubicBezTo>
                    <a:pt x="153" y="131"/>
                    <a:pt x="153" y="130"/>
                    <a:pt x="153" y="130"/>
                  </a:cubicBezTo>
                  <a:lnTo>
                    <a:pt x="153" y="130"/>
                  </a:lnTo>
                  <a:cubicBezTo>
                    <a:pt x="153" y="130"/>
                    <a:pt x="153" y="136"/>
                    <a:pt x="152" y="141"/>
                  </a:cubicBezTo>
                  <a:cubicBezTo>
                    <a:pt x="152" y="147"/>
                    <a:pt x="152" y="154"/>
                    <a:pt x="154" y="159"/>
                  </a:cubicBezTo>
                  <a:cubicBezTo>
                    <a:pt x="154" y="159"/>
                    <a:pt x="156" y="159"/>
                    <a:pt x="156" y="150"/>
                  </a:cubicBezTo>
                  <a:cubicBezTo>
                    <a:pt x="156" y="147"/>
                    <a:pt x="157" y="145"/>
                    <a:pt x="158" y="145"/>
                  </a:cubicBezTo>
                  <a:cubicBezTo>
                    <a:pt x="159" y="145"/>
                    <a:pt x="161" y="147"/>
                    <a:pt x="161" y="151"/>
                  </a:cubicBezTo>
                  <a:lnTo>
                    <a:pt x="163" y="151"/>
                  </a:lnTo>
                  <a:cubicBezTo>
                    <a:pt x="164" y="151"/>
                    <a:pt x="165" y="144"/>
                    <a:pt x="165" y="144"/>
                  </a:cubicBezTo>
                  <a:cubicBezTo>
                    <a:pt x="165" y="144"/>
                    <a:pt x="166" y="144"/>
                    <a:pt x="167" y="135"/>
                  </a:cubicBezTo>
                  <a:cubicBezTo>
                    <a:pt x="168" y="135"/>
                    <a:pt x="168" y="135"/>
                    <a:pt x="168" y="144"/>
                  </a:cubicBezTo>
                  <a:cubicBezTo>
                    <a:pt x="169" y="135"/>
                    <a:pt x="169" y="131"/>
                    <a:pt x="169" y="131"/>
                  </a:cubicBezTo>
                  <a:cubicBezTo>
                    <a:pt x="169" y="131"/>
                    <a:pt x="169" y="135"/>
                    <a:pt x="169" y="144"/>
                  </a:cubicBezTo>
                  <a:cubicBezTo>
                    <a:pt x="169" y="152"/>
                    <a:pt x="169" y="156"/>
                    <a:pt x="169" y="156"/>
                  </a:cubicBezTo>
                  <a:cubicBezTo>
                    <a:pt x="170" y="156"/>
                    <a:pt x="170" y="152"/>
                    <a:pt x="170" y="144"/>
                  </a:cubicBezTo>
                  <a:cubicBezTo>
                    <a:pt x="171" y="140"/>
                    <a:pt x="171" y="138"/>
                    <a:pt x="171" y="138"/>
                  </a:cubicBezTo>
                  <a:cubicBezTo>
                    <a:pt x="171" y="138"/>
                    <a:pt x="171" y="140"/>
                    <a:pt x="171" y="144"/>
                  </a:cubicBezTo>
                  <a:cubicBezTo>
                    <a:pt x="171" y="148"/>
                    <a:pt x="172" y="150"/>
                    <a:pt x="172" y="150"/>
                  </a:cubicBezTo>
                  <a:cubicBezTo>
                    <a:pt x="172" y="150"/>
                    <a:pt x="173" y="149"/>
                    <a:pt x="173" y="145"/>
                  </a:cubicBezTo>
                  <a:cubicBezTo>
                    <a:pt x="173" y="134"/>
                    <a:pt x="175" y="126"/>
                    <a:pt x="176" y="126"/>
                  </a:cubicBezTo>
                  <a:cubicBezTo>
                    <a:pt x="176" y="126"/>
                    <a:pt x="176" y="129"/>
                    <a:pt x="176" y="136"/>
                  </a:cubicBezTo>
                  <a:cubicBezTo>
                    <a:pt x="176" y="136"/>
                    <a:pt x="177" y="136"/>
                    <a:pt x="178" y="128"/>
                  </a:cubicBezTo>
                  <a:cubicBezTo>
                    <a:pt x="178" y="136"/>
                    <a:pt x="178" y="141"/>
                    <a:pt x="179" y="141"/>
                  </a:cubicBezTo>
                  <a:cubicBezTo>
                    <a:pt x="179" y="141"/>
                    <a:pt x="180" y="136"/>
                    <a:pt x="180" y="128"/>
                  </a:cubicBezTo>
                  <a:cubicBezTo>
                    <a:pt x="180" y="128"/>
                    <a:pt x="181" y="124"/>
                    <a:pt x="182" y="124"/>
                  </a:cubicBezTo>
                  <a:cubicBezTo>
                    <a:pt x="182" y="124"/>
                    <a:pt x="182" y="125"/>
                    <a:pt x="183" y="128"/>
                  </a:cubicBezTo>
                  <a:cubicBezTo>
                    <a:pt x="183" y="133"/>
                    <a:pt x="185" y="138"/>
                    <a:pt x="186" y="138"/>
                  </a:cubicBezTo>
                  <a:cubicBezTo>
                    <a:pt x="187" y="138"/>
                    <a:pt x="187" y="136"/>
                    <a:pt x="187" y="129"/>
                  </a:cubicBezTo>
                  <a:lnTo>
                    <a:pt x="189" y="129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1" y="136"/>
                    <a:pt x="191" y="134"/>
                    <a:pt x="192" y="130"/>
                  </a:cubicBezTo>
                  <a:lnTo>
                    <a:pt x="193" y="121"/>
                  </a:lnTo>
                  <a:cubicBezTo>
                    <a:pt x="193" y="127"/>
                    <a:pt x="193" y="132"/>
                    <a:pt x="194" y="138"/>
                  </a:cubicBezTo>
                  <a:cubicBezTo>
                    <a:pt x="195" y="138"/>
                    <a:pt x="195" y="138"/>
                    <a:pt x="195" y="130"/>
                  </a:cubicBezTo>
                  <a:cubicBezTo>
                    <a:pt x="195" y="121"/>
                    <a:pt x="195" y="121"/>
                    <a:pt x="196" y="121"/>
                  </a:cubicBezTo>
                  <a:cubicBezTo>
                    <a:pt x="197" y="127"/>
                    <a:pt x="197" y="134"/>
                    <a:pt x="197" y="139"/>
                  </a:cubicBezTo>
                  <a:cubicBezTo>
                    <a:pt x="198" y="129"/>
                    <a:pt x="199" y="125"/>
                    <a:pt x="199" y="125"/>
                  </a:cubicBezTo>
                  <a:lnTo>
                    <a:pt x="199" y="125"/>
                  </a:lnTo>
                  <a:cubicBezTo>
                    <a:pt x="199" y="125"/>
                    <a:pt x="199" y="127"/>
                    <a:pt x="198" y="130"/>
                  </a:cubicBezTo>
                  <a:cubicBezTo>
                    <a:pt x="200" y="139"/>
                    <a:pt x="200" y="139"/>
                    <a:pt x="201" y="139"/>
                  </a:cubicBezTo>
                  <a:cubicBezTo>
                    <a:pt x="201" y="137"/>
                    <a:pt x="201" y="136"/>
                    <a:pt x="201" y="136"/>
                  </a:cubicBezTo>
                  <a:lnTo>
                    <a:pt x="201" y="136"/>
                  </a:lnTo>
                  <a:cubicBezTo>
                    <a:pt x="201" y="136"/>
                    <a:pt x="201" y="139"/>
                    <a:pt x="201" y="139"/>
                  </a:cubicBezTo>
                  <a:lnTo>
                    <a:pt x="201" y="148"/>
                  </a:lnTo>
                  <a:cubicBezTo>
                    <a:pt x="201" y="150"/>
                    <a:pt x="201" y="151"/>
                    <a:pt x="201" y="151"/>
                  </a:cubicBezTo>
                  <a:cubicBezTo>
                    <a:pt x="201" y="151"/>
                    <a:pt x="201" y="146"/>
                    <a:pt x="202" y="139"/>
                  </a:cubicBezTo>
                  <a:lnTo>
                    <a:pt x="203" y="139"/>
                  </a:lnTo>
                  <a:cubicBezTo>
                    <a:pt x="203" y="139"/>
                    <a:pt x="203" y="140"/>
                    <a:pt x="204" y="140"/>
                  </a:cubicBezTo>
                  <a:cubicBezTo>
                    <a:pt x="204" y="140"/>
                    <a:pt x="204" y="138"/>
                    <a:pt x="204" y="131"/>
                  </a:cubicBezTo>
                  <a:cubicBezTo>
                    <a:pt x="204" y="126"/>
                    <a:pt x="204" y="120"/>
                    <a:pt x="205" y="114"/>
                  </a:cubicBezTo>
                  <a:cubicBezTo>
                    <a:pt x="206" y="111"/>
                    <a:pt x="206" y="110"/>
                    <a:pt x="206" y="110"/>
                  </a:cubicBezTo>
                  <a:lnTo>
                    <a:pt x="206" y="110"/>
                  </a:lnTo>
                  <a:cubicBezTo>
                    <a:pt x="206" y="110"/>
                    <a:pt x="206" y="114"/>
                    <a:pt x="205" y="114"/>
                  </a:cubicBezTo>
                  <a:cubicBezTo>
                    <a:pt x="205" y="120"/>
                    <a:pt x="205" y="126"/>
                    <a:pt x="205" y="131"/>
                  </a:cubicBezTo>
                  <a:cubicBezTo>
                    <a:pt x="206" y="131"/>
                    <a:pt x="206" y="140"/>
                    <a:pt x="206" y="140"/>
                  </a:cubicBezTo>
                  <a:cubicBezTo>
                    <a:pt x="205" y="147"/>
                    <a:pt x="205" y="150"/>
                    <a:pt x="206" y="150"/>
                  </a:cubicBezTo>
                  <a:cubicBezTo>
                    <a:pt x="206" y="150"/>
                    <a:pt x="208" y="145"/>
                    <a:pt x="209" y="140"/>
                  </a:cubicBezTo>
                  <a:cubicBezTo>
                    <a:pt x="210" y="132"/>
                    <a:pt x="210" y="128"/>
                    <a:pt x="211" y="128"/>
                  </a:cubicBezTo>
                  <a:lnTo>
                    <a:pt x="211" y="128"/>
                  </a:lnTo>
                  <a:cubicBezTo>
                    <a:pt x="211" y="128"/>
                    <a:pt x="211" y="132"/>
                    <a:pt x="211" y="140"/>
                  </a:cubicBezTo>
                  <a:cubicBezTo>
                    <a:pt x="211" y="145"/>
                    <a:pt x="211" y="148"/>
                    <a:pt x="211" y="148"/>
                  </a:cubicBezTo>
                  <a:cubicBezTo>
                    <a:pt x="212" y="148"/>
                    <a:pt x="213" y="134"/>
                    <a:pt x="214" y="116"/>
                  </a:cubicBezTo>
                  <a:lnTo>
                    <a:pt x="216" y="90"/>
                  </a:lnTo>
                  <a:lnTo>
                    <a:pt x="215" y="116"/>
                  </a:lnTo>
                  <a:cubicBezTo>
                    <a:pt x="215" y="135"/>
                    <a:pt x="214" y="143"/>
                    <a:pt x="215" y="143"/>
                  </a:cubicBezTo>
                  <a:cubicBezTo>
                    <a:pt x="215" y="143"/>
                    <a:pt x="216" y="139"/>
                    <a:pt x="217" y="132"/>
                  </a:cubicBezTo>
                  <a:cubicBezTo>
                    <a:pt x="219" y="129"/>
                    <a:pt x="219" y="127"/>
                    <a:pt x="219" y="127"/>
                  </a:cubicBezTo>
                  <a:lnTo>
                    <a:pt x="219" y="127"/>
                  </a:lnTo>
                  <a:cubicBezTo>
                    <a:pt x="219" y="127"/>
                    <a:pt x="219" y="129"/>
                    <a:pt x="219" y="134"/>
                  </a:cubicBezTo>
                  <a:cubicBezTo>
                    <a:pt x="219" y="141"/>
                    <a:pt x="220" y="141"/>
                    <a:pt x="222" y="142"/>
                  </a:cubicBezTo>
                  <a:cubicBezTo>
                    <a:pt x="224" y="142"/>
                    <a:pt x="224" y="142"/>
                    <a:pt x="225" y="134"/>
                  </a:cubicBezTo>
                  <a:lnTo>
                    <a:pt x="226" y="134"/>
                  </a:lnTo>
                  <a:cubicBezTo>
                    <a:pt x="226" y="140"/>
                    <a:pt x="227" y="143"/>
                    <a:pt x="227" y="143"/>
                  </a:cubicBezTo>
                  <a:cubicBezTo>
                    <a:pt x="228" y="143"/>
                    <a:pt x="229" y="136"/>
                    <a:pt x="229" y="126"/>
                  </a:cubicBezTo>
                  <a:lnTo>
                    <a:pt x="230" y="126"/>
                  </a:lnTo>
                  <a:lnTo>
                    <a:pt x="230" y="135"/>
                  </a:lnTo>
                  <a:cubicBezTo>
                    <a:pt x="229" y="142"/>
                    <a:pt x="231" y="144"/>
                    <a:pt x="237" y="144"/>
                  </a:cubicBezTo>
                  <a:cubicBezTo>
                    <a:pt x="238" y="144"/>
                    <a:pt x="239" y="144"/>
                    <a:pt x="240" y="144"/>
                  </a:cubicBezTo>
                  <a:cubicBezTo>
                    <a:pt x="244" y="144"/>
                    <a:pt x="245" y="141"/>
                    <a:pt x="246" y="128"/>
                  </a:cubicBezTo>
                  <a:cubicBezTo>
                    <a:pt x="246" y="119"/>
                    <a:pt x="247" y="115"/>
                    <a:pt x="247" y="115"/>
                  </a:cubicBezTo>
                  <a:lnTo>
                    <a:pt x="247" y="115"/>
                  </a:lnTo>
                  <a:cubicBezTo>
                    <a:pt x="247" y="115"/>
                    <a:pt x="247" y="119"/>
                    <a:pt x="247" y="128"/>
                  </a:cubicBezTo>
                  <a:cubicBezTo>
                    <a:pt x="247" y="131"/>
                    <a:pt x="247" y="135"/>
                    <a:pt x="247" y="137"/>
                  </a:cubicBezTo>
                  <a:cubicBezTo>
                    <a:pt x="247" y="137"/>
                    <a:pt x="249" y="137"/>
                    <a:pt x="249" y="146"/>
                  </a:cubicBezTo>
                  <a:cubicBezTo>
                    <a:pt x="249" y="153"/>
                    <a:pt x="250" y="156"/>
                    <a:pt x="250" y="156"/>
                  </a:cubicBezTo>
                  <a:cubicBezTo>
                    <a:pt x="251" y="156"/>
                    <a:pt x="252" y="151"/>
                    <a:pt x="252" y="146"/>
                  </a:cubicBezTo>
                  <a:cubicBezTo>
                    <a:pt x="253" y="152"/>
                    <a:pt x="253" y="158"/>
                    <a:pt x="253" y="158"/>
                  </a:cubicBezTo>
                  <a:cubicBezTo>
                    <a:pt x="253" y="158"/>
                    <a:pt x="253" y="157"/>
                    <a:pt x="253" y="155"/>
                  </a:cubicBezTo>
                  <a:cubicBezTo>
                    <a:pt x="254" y="150"/>
                    <a:pt x="256" y="145"/>
                    <a:pt x="258" y="145"/>
                  </a:cubicBezTo>
                  <a:cubicBezTo>
                    <a:pt x="259" y="145"/>
                    <a:pt x="259" y="148"/>
                    <a:pt x="259" y="155"/>
                  </a:cubicBezTo>
                  <a:lnTo>
                    <a:pt x="260" y="156"/>
                  </a:lnTo>
                  <a:cubicBezTo>
                    <a:pt x="261" y="147"/>
                    <a:pt x="262" y="147"/>
                    <a:pt x="263" y="147"/>
                  </a:cubicBezTo>
                  <a:cubicBezTo>
                    <a:pt x="266" y="148"/>
                    <a:pt x="266" y="148"/>
                    <a:pt x="266" y="156"/>
                  </a:cubicBezTo>
                  <a:cubicBezTo>
                    <a:pt x="265" y="160"/>
                    <a:pt x="265" y="163"/>
                    <a:pt x="265" y="163"/>
                  </a:cubicBezTo>
                  <a:cubicBezTo>
                    <a:pt x="266" y="163"/>
                    <a:pt x="266" y="160"/>
                    <a:pt x="267" y="156"/>
                  </a:cubicBezTo>
                  <a:cubicBezTo>
                    <a:pt x="268" y="156"/>
                    <a:pt x="269" y="139"/>
                    <a:pt x="270" y="139"/>
                  </a:cubicBezTo>
                  <a:cubicBezTo>
                    <a:pt x="270" y="134"/>
                    <a:pt x="270" y="128"/>
                    <a:pt x="272" y="122"/>
                  </a:cubicBezTo>
                  <a:lnTo>
                    <a:pt x="272" y="131"/>
                  </a:lnTo>
                  <a:lnTo>
                    <a:pt x="271" y="148"/>
                  </a:lnTo>
                  <a:cubicBezTo>
                    <a:pt x="272" y="148"/>
                    <a:pt x="272" y="148"/>
                    <a:pt x="274" y="140"/>
                  </a:cubicBezTo>
                  <a:cubicBezTo>
                    <a:pt x="274" y="148"/>
                    <a:pt x="275" y="149"/>
                    <a:pt x="276" y="149"/>
                  </a:cubicBezTo>
                  <a:cubicBezTo>
                    <a:pt x="277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5" y="150"/>
                    <a:pt x="286" y="141"/>
                  </a:cubicBezTo>
                  <a:cubicBezTo>
                    <a:pt x="286" y="137"/>
                    <a:pt x="286" y="135"/>
                    <a:pt x="286" y="135"/>
                  </a:cubicBezTo>
                  <a:cubicBezTo>
                    <a:pt x="287" y="135"/>
                    <a:pt x="287" y="137"/>
                    <a:pt x="287" y="141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0" y="139"/>
                    <a:pt x="290" y="145"/>
                    <a:pt x="290" y="150"/>
                  </a:cubicBezTo>
                  <a:cubicBezTo>
                    <a:pt x="290" y="161"/>
                    <a:pt x="291" y="165"/>
                    <a:pt x="291" y="165"/>
                  </a:cubicBezTo>
                  <a:cubicBezTo>
                    <a:pt x="292" y="165"/>
                    <a:pt x="292" y="163"/>
                    <a:pt x="293" y="159"/>
                  </a:cubicBezTo>
                  <a:cubicBezTo>
                    <a:pt x="295" y="151"/>
                    <a:pt x="296" y="151"/>
                    <a:pt x="297" y="151"/>
                  </a:cubicBezTo>
                  <a:cubicBezTo>
                    <a:pt x="298" y="146"/>
                    <a:pt x="299" y="140"/>
                    <a:pt x="299" y="135"/>
                  </a:cubicBezTo>
                  <a:cubicBezTo>
                    <a:pt x="299" y="127"/>
                    <a:pt x="300" y="118"/>
                    <a:pt x="300" y="118"/>
                  </a:cubicBezTo>
                  <a:cubicBezTo>
                    <a:pt x="301" y="115"/>
                    <a:pt x="302" y="114"/>
                    <a:pt x="302" y="114"/>
                  </a:cubicBezTo>
                  <a:lnTo>
                    <a:pt x="302" y="114"/>
                  </a:lnTo>
                  <a:cubicBezTo>
                    <a:pt x="302" y="114"/>
                    <a:pt x="302" y="118"/>
                    <a:pt x="302" y="118"/>
                  </a:cubicBezTo>
                  <a:cubicBezTo>
                    <a:pt x="299" y="123"/>
                    <a:pt x="299" y="129"/>
                    <a:pt x="300" y="135"/>
                  </a:cubicBezTo>
                  <a:cubicBezTo>
                    <a:pt x="300" y="144"/>
                    <a:pt x="303" y="144"/>
                    <a:pt x="303" y="144"/>
                  </a:cubicBezTo>
                  <a:lnTo>
                    <a:pt x="306" y="145"/>
                  </a:lnTo>
                  <a:cubicBezTo>
                    <a:pt x="307" y="149"/>
                    <a:pt x="308" y="151"/>
                    <a:pt x="308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09" y="141"/>
                    <a:pt x="309" y="138"/>
                    <a:pt x="309" y="136"/>
                  </a:cubicBezTo>
                  <a:cubicBezTo>
                    <a:pt x="309" y="145"/>
                    <a:pt x="312" y="150"/>
                    <a:pt x="314" y="150"/>
                  </a:cubicBezTo>
                  <a:cubicBezTo>
                    <a:pt x="316" y="150"/>
                    <a:pt x="318" y="147"/>
                    <a:pt x="319" y="140"/>
                  </a:cubicBezTo>
                  <a:lnTo>
                    <a:pt x="319" y="140"/>
                  </a:lnTo>
                  <a:cubicBezTo>
                    <a:pt x="319" y="142"/>
                    <a:pt x="319" y="144"/>
                    <a:pt x="318" y="146"/>
                  </a:cubicBezTo>
                  <a:cubicBezTo>
                    <a:pt x="318" y="155"/>
                    <a:pt x="320" y="155"/>
                    <a:pt x="321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8" y="147"/>
                    <a:pt x="329" y="147"/>
                  </a:cubicBezTo>
                  <a:cubicBezTo>
                    <a:pt x="331" y="147"/>
                    <a:pt x="332" y="146"/>
                    <a:pt x="333" y="139"/>
                  </a:cubicBezTo>
                  <a:cubicBezTo>
                    <a:pt x="333" y="139"/>
                    <a:pt x="333" y="139"/>
                    <a:pt x="333" y="148"/>
                  </a:cubicBezTo>
                  <a:cubicBezTo>
                    <a:pt x="332" y="156"/>
                    <a:pt x="333" y="156"/>
                    <a:pt x="333" y="156"/>
                  </a:cubicBezTo>
                  <a:cubicBezTo>
                    <a:pt x="334" y="150"/>
                    <a:pt x="335" y="145"/>
                    <a:pt x="335" y="139"/>
                  </a:cubicBezTo>
                  <a:cubicBezTo>
                    <a:pt x="335" y="135"/>
                    <a:pt x="336" y="133"/>
                    <a:pt x="336" y="133"/>
                  </a:cubicBezTo>
                  <a:cubicBezTo>
                    <a:pt x="336" y="133"/>
                    <a:pt x="337" y="135"/>
                    <a:pt x="338" y="139"/>
                  </a:cubicBezTo>
                  <a:cubicBezTo>
                    <a:pt x="338" y="144"/>
                    <a:pt x="339" y="146"/>
                    <a:pt x="340" y="146"/>
                  </a:cubicBezTo>
                  <a:cubicBezTo>
                    <a:pt x="341" y="146"/>
                    <a:pt x="342" y="144"/>
                    <a:pt x="343" y="140"/>
                  </a:cubicBezTo>
                  <a:cubicBezTo>
                    <a:pt x="344" y="140"/>
                    <a:pt x="344" y="140"/>
                    <a:pt x="344" y="149"/>
                  </a:cubicBezTo>
                  <a:cubicBezTo>
                    <a:pt x="344" y="154"/>
                    <a:pt x="345" y="159"/>
                    <a:pt x="345" y="159"/>
                  </a:cubicBezTo>
                  <a:cubicBezTo>
                    <a:pt x="346" y="159"/>
                    <a:pt x="347" y="156"/>
                    <a:pt x="348" y="149"/>
                  </a:cubicBezTo>
                  <a:cubicBezTo>
                    <a:pt x="349" y="149"/>
                    <a:pt x="349" y="149"/>
                    <a:pt x="349" y="158"/>
                  </a:cubicBezTo>
                  <a:cubicBezTo>
                    <a:pt x="349" y="163"/>
                    <a:pt x="349" y="168"/>
                    <a:pt x="349" y="168"/>
                  </a:cubicBezTo>
                  <a:cubicBezTo>
                    <a:pt x="349" y="168"/>
                    <a:pt x="349" y="165"/>
                    <a:pt x="350" y="158"/>
                  </a:cubicBezTo>
                  <a:cubicBezTo>
                    <a:pt x="351" y="154"/>
                    <a:pt x="352" y="152"/>
                    <a:pt x="353" y="152"/>
                  </a:cubicBezTo>
                  <a:cubicBezTo>
                    <a:pt x="354" y="152"/>
                    <a:pt x="355" y="155"/>
                    <a:pt x="355" y="159"/>
                  </a:cubicBezTo>
                  <a:cubicBezTo>
                    <a:pt x="355" y="159"/>
                    <a:pt x="357" y="159"/>
                    <a:pt x="357" y="150"/>
                  </a:cubicBezTo>
                  <a:cubicBezTo>
                    <a:pt x="357" y="145"/>
                    <a:pt x="358" y="139"/>
                    <a:pt x="358" y="139"/>
                  </a:cubicBezTo>
                  <a:cubicBezTo>
                    <a:pt x="358" y="139"/>
                    <a:pt x="358" y="140"/>
                    <a:pt x="358" y="142"/>
                  </a:cubicBezTo>
                  <a:cubicBezTo>
                    <a:pt x="358" y="151"/>
                    <a:pt x="358" y="155"/>
                    <a:pt x="358" y="155"/>
                  </a:cubicBezTo>
                  <a:cubicBezTo>
                    <a:pt x="358" y="155"/>
                    <a:pt x="358" y="151"/>
                    <a:pt x="359" y="142"/>
                  </a:cubicBezTo>
                  <a:cubicBezTo>
                    <a:pt x="359" y="138"/>
                    <a:pt x="359" y="136"/>
                    <a:pt x="359" y="136"/>
                  </a:cubicBezTo>
                  <a:cubicBezTo>
                    <a:pt x="360" y="136"/>
                    <a:pt x="360" y="138"/>
                    <a:pt x="360" y="142"/>
                  </a:cubicBezTo>
                  <a:cubicBezTo>
                    <a:pt x="360" y="151"/>
                    <a:pt x="361" y="151"/>
                    <a:pt x="361" y="151"/>
                  </a:cubicBezTo>
                  <a:cubicBezTo>
                    <a:pt x="361" y="151"/>
                    <a:pt x="366" y="144"/>
                    <a:pt x="369" y="144"/>
                  </a:cubicBezTo>
                  <a:cubicBezTo>
                    <a:pt x="371" y="144"/>
                    <a:pt x="372" y="144"/>
                    <a:pt x="373" y="144"/>
                  </a:cubicBezTo>
                  <a:cubicBezTo>
                    <a:pt x="377" y="144"/>
                    <a:pt x="378" y="142"/>
                    <a:pt x="378" y="136"/>
                  </a:cubicBezTo>
                  <a:cubicBezTo>
                    <a:pt x="378" y="132"/>
                    <a:pt x="379" y="130"/>
                    <a:pt x="379" y="130"/>
                  </a:cubicBezTo>
                  <a:cubicBezTo>
                    <a:pt x="379" y="130"/>
                    <a:pt x="379" y="132"/>
                    <a:pt x="379" y="137"/>
                  </a:cubicBezTo>
                  <a:cubicBezTo>
                    <a:pt x="380" y="145"/>
                    <a:pt x="381" y="145"/>
                    <a:pt x="381" y="146"/>
                  </a:cubicBezTo>
                  <a:cubicBezTo>
                    <a:pt x="382" y="146"/>
                    <a:pt x="384" y="146"/>
                    <a:pt x="382" y="154"/>
                  </a:cubicBezTo>
                  <a:cubicBezTo>
                    <a:pt x="384" y="146"/>
                    <a:pt x="384" y="146"/>
                    <a:pt x="385" y="146"/>
                  </a:cubicBezTo>
                  <a:cubicBezTo>
                    <a:pt x="385" y="150"/>
                    <a:pt x="385" y="152"/>
                    <a:pt x="385" y="152"/>
                  </a:cubicBezTo>
                  <a:cubicBezTo>
                    <a:pt x="385" y="152"/>
                    <a:pt x="385" y="150"/>
                    <a:pt x="386" y="146"/>
                  </a:cubicBezTo>
                  <a:cubicBezTo>
                    <a:pt x="387" y="137"/>
                    <a:pt x="387" y="133"/>
                    <a:pt x="388" y="133"/>
                  </a:cubicBezTo>
                  <a:lnTo>
                    <a:pt x="388" y="133"/>
                  </a:lnTo>
                  <a:cubicBezTo>
                    <a:pt x="388" y="133"/>
                    <a:pt x="387" y="137"/>
                    <a:pt x="387" y="146"/>
                  </a:cubicBezTo>
                  <a:cubicBezTo>
                    <a:pt x="387" y="152"/>
                    <a:pt x="387" y="159"/>
                    <a:pt x="388" y="159"/>
                  </a:cubicBezTo>
                  <a:cubicBezTo>
                    <a:pt x="388" y="159"/>
                    <a:pt x="388" y="157"/>
                    <a:pt x="388" y="155"/>
                  </a:cubicBezTo>
                  <a:cubicBezTo>
                    <a:pt x="388" y="149"/>
                    <a:pt x="389" y="144"/>
                    <a:pt x="391" y="138"/>
                  </a:cubicBezTo>
                  <a:cubicBezTo>
                    <a:pt x="391" y="138"/>
                    <a:pt x="392" y="138"/>
                    <a:pt x="392" y="147"/>
                  </a:cubicBezTo>
                  <a:cubicBezTo>
                    <a:pt x="392" y="149"/>
                    <a:pt x="393" y="150"/>
                    <a:pt x="393" y="150"/>
                  </a:cubicBezTo>
                  <a:cubicBezTo>
                    <a:pt x="395" y="150"/>
                    <a:pt x="397" y="145"/>
                    <a:pt x="398" y="139"/>
                  </a:cubicBezTo>
                  <a:cubicBezTo>
                    <a:pt x="398" y="135"/>
                    <a:pt x="398" y="132"/>
                    <a:pt x="399" y="132"/>
                  </a:cubicBezTo>
                  <a:lnTo>
                    <a:pt x="399" y="132"/>
                  </a:lnTo>
                  <a:cubicBezTo>
                    <a:pt x="399" y="132"/>
                    <a:pt x="399" y="135"/>
                    <a:pt x="398" y="139"/>
                  </a:cubicBezTo>
                  <a:cubicBezTo>
                    <a:pt x="398" y="147"/>
                    <a:pt x="399" y="147"/>
                    <a:pt x="399" y="148"/>
                  </a:cubicBezTo>
                  <a:cubicBezTo>
                    <a:pt x="400" y="145"/>
                    <a:pt x="400" y="144"/>
                    <a:pt x="400" y="144"/>
                  </a:cubicBezTo>
                  <a:cubicBezTo>
                    <a:pt x="400" y="144"/>
                    <a:pt x="400" y="150"/>
                    <a:pt x="400" y="156"/>
                  </a:cubicBezTo>
                  <a:cubicBezTo>
                    <a:pt x="399" y="165"/>
                    <a:pt x="399" y="165"/>
                    <a:pt x="401" y="165"/>
                  </a:cubicBezTo>
                  <a:cubicBezTo>
                    <a:pt x="402" y="158"/>
                    <a:pt x="404" y="157"/>
                    <a:pt x="406" y="157"/>
                  </a:cubicBezTo>
                  <a:cubicBezTo>
                    <a:pt x="406" y="157"/>
                    <a:pt x="407" y="157"/>
                    <a:pt x="407" y="157"/>
                  </a:cubicBezTo>
                  <a:cubicBezTo>
                    <a:pt x="407" y="157"/>
                    <a:pt x="408" y="157"/>
                    <a:pt x="408" y="157"/>
                  </a:cubicBezTo>
                  <a:cubicBezTo>
                    <a:pt x="412" y="157"/>
                    <a:pt x="413" y="148"/>
                    <a:pt x="415" y="132"/>
                  </a:cubicBezTo>
                  <a:cubicBezTo>
                    <a:pt x="415" y="141"/>
                    <a:pt x="415" y="158"/>
                    <a:pt x="415" y="158"/>
                  </a:cubicBezTo>
                  <a:cubicBezTo>
                    <a:pt x="416" y="153"/>
                    <a:pt x="416" y="147"/>
                    <a:pt x="416" y="141"/>
                  </a:cubicBezTo>
                  <a:cubicBezTo>
                    <a:pt x="417" y="137"/>
                    <a:pt x="417" y="135"/>
                    <a:pt x="417" y="135"/>
                  </a:cubicBezTo>
                  <a:cubicBezTo>
                    <a:pt x="417" y="135"/>
                    <a:pt x="418" y="137"/>
                    <a:pt x="418" y="141"/>
                  </a:cubicBezTo>
                  <a:cubicBezTo>
                    <a:pt x="419" y="146"/>
                    <a:pt x="419" y="148"/>
                    <a:pt x="420" y="148"/>
                  </a:cubicBezTo>
                  <a:cubicBezTo>
                    <a:pt x="421" y="148"/>
                    <a:pt x="421" y="146"/>
                    <a:pt x="422" y="141"/>
                  </a:cubicBezTo>
                  <a:cubicBezTo>
                    <a:pt x="423" y="142"/>
                    <a:pt x="423" y="142"/>
                    <a:pt x="424" y="150"/>
                  </a:cubicBezTo>
                  <a:cubicBezTo>
                    <a:pt x="424" y="150"/>
                    <a:pt x="424" y="150"/>
                    <a:pt x="425" y="142"/>
                  </a:cubicBezTo>
                  <a:cubicBezTo>
                    <a:pt x="425" y="138"/>
                    <a:pt x="425" y="136"/>
                    <a:pt x="426" y="136"/>
                  </a:cubicBezTo>
                  <a:cubicBezTo>
                    <a:pt x="426" y="136"/>
                    <a:pt x="426" y="138"/>
                    <a:pt x="426" y="142"/>
                  </a:cubicBezTo>
                  <a:cubicBezTo>
                    <a:pt x="426" y="152"/>
                    <a:pt x="427" y="157"/>
                    <a:pt x="428" y="157"/>
                  </a:cubicBezTo>
                  <a:cubicBezTo>
                    <a:pt x="428" y="157"/>
                    <a:pt x="428" y="155"/>
                    <a:pt x="428" y="151"/>
                  </a:cubicBezTo>
                  <a:cubicBezTo>
                    <a:pt x="429" y="142"/>
                    <a:pt x="429" y="142"/>
                    <a:pt x="431" y="142"/>
                  </a:cubicBezTo>
                  <a:cubicBezTo>
                    <a:pt x="431" y="143"/>
                    <a:pt x="431" y="143"/>
                    <a:pt x="431" y="143"/>
                  </a:cubicBezTo>
                  <a:cubicBezTo>
                    <a:pt x="432" y="143"/>
                    <a:pt x="432" y="141"/>
                    <a:pt x="433" y="135"/>
                  </a:cubicBezTo>
                  <a:lnTo>
                    <a:pt x="435" y="135"/>
                  </a:lnTo>
                  <a:cubicBezTo>
                    <a:pt x="435" y="138"/>
                    <a:pt x="435" y="140"/>
                    <a:pt x="434" y="144"/>
                  </a:cubicBezTo>
                  <a:lnTo>
                    <a:pt x="434" y="151"/>
                  </a:lnTo>
                  <a:cubicBezTo>
                    <a:pt x="434" y="152"/>
                    <a:pt x="435" y="152"/>
                    <a:pt x="435" y="152"/>
                  </a:cubicBezTo>
                  <a:cubicBezTo>
                    <a:pt x="436" y="152"/>
                    <a:pt x="437" y="150"/>
                    <a:pt x="437" y="144"/>
                  </a:cubicBezTo>
                  <a:cubicBezTo>
                    <a:pt x="438" y="135"/>
                    <a:pt x="438" y="131"/>
                    <a:pt x="438" y="131"/>
                  </a:cubicBezTo>
                  <a:cubicBezTo>
                    <a:pt x="438" y="131"/>
                    <a:pt x="438" y="135"/>
                    <a:pt x="438" y="144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40" y="153"/>
                  </a:cubicBezTo>
                  <a:cubicBezTo>
                    <a:pt x="440" y="146"/>
                    <a:pt x="440" y="143"/>
                    <a:pt x="440" y="143"/>
                  </a:cubicBezTo>
                  <a:cubicBezTo>
                    <a:pt x="441" y="143"/>
                    <a:pt x="441" y="148"/>
                    <a:pt x="441" y="153"/>
                  </a:cubicBezTo>
                  <a:cubicBezTo>
                    <a:pt x="440" y="161"/>
                    <a:pt x="440" y="165"/>
                    <a:pt x="440" y="165"/>
                  </a:cubicBezTo>
                  <a:cubicBezTo>
                    <a:pt x="440" y="165"/>
                    <a:pt x="441" y="161"/>
                    <a:pt x="443" y="154"/>
                  </a:cubicBezTo>
                  <a:cubicBezTo>
                    <a:pt x="444" y="154"/>
                    <a:pt x="447" y="146"/>
                    <a:pt x="449" y="146"/>
                  </a:cubicBezTo>
                  <a:cubicBezTo>
                    <a:pt x="449" y="146"/>
                    <a:pt x="450" y="146"/>
                    <a:pt x="450" y="146"/>
                  </a:cubicBezTo>
                  <a:cubicBezTo>
                    <a:pt x="453" y="146"/>
                    <a:pt x="454" y="146"/>
                    <a:pt x="455" y="153"/>
                  </a:cubicBezTo>
                  <a:lnTo>
                    <a:pt x="455" y="153"/>
                  </a:lnTo>
                  <a:cubicBezTo>
                    <a:pt x="456" y="148"/>
                    <a:pt x="456" y="147"/>
                    <a:pt x="457" y="147"/>
                  </a:cubicBezTo>
                  <a:cubicBezTo>
                    <a:pt x="458" y="147"/>
                    <a:pt x="458" y="147"/>
                    <a:pt x="459" y="147"/>
                  </a:cubicBezTo>
                  <a:cubicBezTo>
                    <a:pt x="459" y="149"/>
                    <a:pt x="459" y="150"/>
                    <a:pt x="460" y="150"/>
                  </a:cubicBezTo>
                  <a:cubicBezTo>
                    <a:pt x="461" y="150"/>
                    <a:pt x="462" y="145"/>
                    <a:pt x="463" y="139"/>
                  </a:cubicBezTo>
                  <a:lnTo>
                    <a:pt x="462" y="138"/>
                  </a:lnTo>
                  <a:cubicBezTo>
                    <a:pt x="462" y="128"/>
                    <a:pt x="462" y="124"/>
                    <a:pt x="463" y="124"/>
                  </a:cubicBezTo>
                  <a:cubicBezTo>
                    <a:pt x="463" y="124"/>
                    <a:pt x="464" y="126"/>
                    <a:pt x="464" y="130"/>
                  </a:cubicBezTo>
                  <a:cubicBezTo>
                    <a:pt x="465" y="136"/>
                    <a:pt x="465" y="141"/>
                    <a:pt x="464" y="147"/>
                  </a:cubicBezTo>
                  <a:cubicBezTo>
                    <a:pt x="463" y="153"/>
                    <a:pt x="464" y="159"/>
                    <a:pt x="465" y="165"/>
                  </a:cubicBezTo>
                  <a:cubicBezTo>
                    <a:pt x="465" y="165"/>
                    <a:pt x="467" y="165"/>
                    <a:pt x="467" y="156"/>
                  </a:cubicBezTo>
                  <a:cubicBezTo>
                    <a:pt x="467" y="148"/>
                    <a:pt x="467" y="148"/>
                    <a:pt x="468" y="148"/>
                  </a:cubicBezTo>
                  <a:cubicBezTo>
                    <a:pt x="468" y="148"/>
                    <a:pt x="469" y="148"/>
                    <a:pt x="470" y="139"/>
                  </a:cubicBezTo>
                  <a:cubicBezTo>
                    <a:pt x="470" y="131"/>
                    <a:pt x="471" y="131"/>
                    <a:pt x="472" y="131"/>
                  </a:cubicBezTo>
                  <a:cubicBezTo>
                    <a:pt x="472" y="140"/>
                    <a:pt x="473" y="140"/>
                    <a:pt x="473" y="140"/>
                  </a:cubicBezTo>
                  <a:cubicBezTo>
                    <a:pt x="474" y="138"/>
                    <a:pt x="474" y="137"/>
                    <a:pt x="474" y="137"/>
                  </a:cubicBezTo>
                  <a:lnTo>
                    <a:pt x="474" y="137"/>
                  </a:lnTo>
                  <a:cubicBezTo>
                    <a:pt x="474" y="137"/>
                    <a:pt x="473" y="143"/>
                    <a:pt x="473" y="148"/>
                  </a:cubicBezTo>
                  <a:cubicBezTo>
                    <a:pt x="473" y="157"/>
                    <a:pt x="473" y="166"/>
                    <a:pt x="473" y="166"/>
                  </a:cubicBezTo>
                  <a:cubicBezTo>
                    <a:pt x="474" y="166"/>
                    <a:pt x="474" y="157"/>
                    <a:pt x="474" y="157"/>
                  </a:cubicBezTo>
                  <a:cubicBezTo>
                    <a:pt x="474" y="152"/>
                    <a:pt x="482" y="151"/>
                    <a:pt x="487" y="151"/>
                  </a:cubicBezTo>
                  <a:cubicBezTo>
                    <a:pt x="491" y="151"/>
                    <a:pt x="494" y="151"/>
                    <a:pt x="495" y="151"/>
                  </a:cubicBezTo>
                  <a:cubicBezTo>
                    <a:pt x="495" y="156"/>
                    <a:pt x="496" y="158"/>
                    <a:pt x="497" y="158"/>
                  </a:cubicBezTo>
                  <a:cubicBezTo>
                    <a:pt x="497" y="158"/>
                    <a:pt x="498" y="156"/>
                    <a:pt x="498" y="151"/>
                  </a:cubicBezTo>
                  <a:cubicBezTo>
                    <a:pt x="498" y="146"/>
                    <a:pt x="500" y="144"/>
                    <a:pt x="503" y="144"/>
                  </a:cubicBezTo>
                  <a:cubicBezTo>
                    <a:pt x="504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3" y="145"/>
                    <a:pt x="516" y="144"/>
                    <a:pt x="516" y="137"/>
                  </a:cubicBezTo>
                  <a:lnTo>
                    <a:pt x="518" y="137"/>
                  </a:lnTo>
                  <a:cubicBezTo>
                    <a:pt x="519" y="137"/>
                    <a:pt x="521" y="129"/>
                    <a:pt x="523" y="129"/>
                  </a:cubicBezTo>
                  <a:cubicBezTo>
                    <a:pt x="523" y="135"/>
                    <a:pt x="523" y="140"/>
                    <a:pt x="523" y="146"/>
                  </a:cubicBezTo>
                  <a:cubicBezTo>
                    <a:pt x="523" y="146"/>
                    <a:pt x="523" y="146"/>
                    <a:pt x="523" y="146"/>
                  </a:cubicBezTo>
                  <a:cubicBezTo>
                    <a:pt x="525" y="146"/>
                    <a:pt x="525" y="137"/>
                    <a:pt x="525" y="129"/>
                  </a:cubicBezTo>
                  <a:cubicBezTo>
                    <a:pt x="526" y="121"/>
                    <a:pt x="526" y="121"/>
                    <a:pt x="526" y="121"/>
                  </a:cubicBezTo>
                  <a:cubicBezTo>
                    <a:pt x="527" y="121"/>
                    <a:pt x="527" y="121"/>
                    <a:pt x="527" y="130"/>
                  </a:cubicBezTo>
                  <a:cubicBezTo>
                    <a:pt x="526" y="138"/>
                    <a:pt x="526" y="147"/>
                    <a:pt x="526" y="147"/>
                  </a:cubicBezTo>
                  <a:lnTo>
                    <a:pt x="527" y="147"/>
                  </a:lnTo>
                  <a:cubicBezTo>
                    <a:pt x="527" y="138"/>
                    <a:pt x="528" y="138"/>
                    <a:pt x="528" y="138"/>
                  </a:cubicBezTo>
                  <a:cubicBezTo>
                    <a:pt x="528" y="138"/>
                    <a:pt x="528" y="138"/>
                    <a:pt x="528" y="156"/>
                  </a:cubicBezTo>
                  <a:cubicBezTo>
                    <a:pt x="528" y="164"/>
                    <a:pt x="528" y="169"/>
                    <a:pt x="528" y="169"/>
                  </a:cubicBezTo>
                  <a:cubicBezTo>
                    <a:pt x="528" y="169"/>
                    <a:pt x="529" y="164"/>
                    <a:pt x="529" y="156"/>
                  </a:cubicBezTo>
                  <a:lnTo>
                    <a:pt x="532" y="147"/>
                  </a:lnTo>
                  <a:cubicBezTo>
                    <a:pt x="532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2"/>
                    <a:pt x="535" y="152"/>
                  </a:cubicBezTo>
                  <a:cubicBezTo>
                    <a:pt x="536" y="152"/>
                    <a:pt x="536" y="148"/>
                    <a:pt x="537" y="139"/>
                  </a:cubicBezTo>
                  <a:cubicBezTo>
                    <a:pt x="537" y="135"/>
                    <a:pt x="537" y="133"/>
                    <a:pt x="538" y="133"/>
                  </a:cubicBezTo>
                  <a:cubicBezTo>
                    <a:pt x="538" y="133"/>
                    <a:pt x="538" y="136"/>
                    <a:pt x="538" y="140"/>
                  </a:cubicBezTo>
                  <a:cubicBezTo>
                    <a:pt x="538" y="148"/>
                    <a:pt x="539" y="148"/>
                    <a:pt x="541" y="148"/>
                  </a:cubicBezTo>
                  <a:cubicBezTo>
                    <a:pt x="541" y="142"/>
                    <a:pt x="545" y="141"/>
                    <a:pt x="549" y="141"/>
                  </a:cubicBezTo>
                  <a:cubicBezTo>
                    <a:pt x="550" y="141"/>
                    <a:pt x="552" y="141"/>
                    <a:pt x="553" y="141"/>
                  </a:cubicBezTo>
                  <a:cubicBezTo>
                    <a:pt x="555" y="142"/>
                    <a:pt x="556" y="142"/>
                    <a:pt x="558" y="142"/>
                  </a:cubicBezTo>
                  <a:cubicBezTo>
                    <a:pt x="562" y="142"/>
                    <a:pt x="564" y="140"/>
                    <a:pt x="565" y="135"/>
                  </a:cubicBezTo>
                  <a:cubicBezTo>
                    <a:pt x="565" y="135"/>
                    <a:pt x="565" y="135"/>
                    <a:pt x="566" y="144"/>
                  </a:cubicBezTo>
                  <a:cubicBezTo>
                    <a:pt x="566" y="147"/>
                    <a:pt x="566" y="149"/>
                    <a:pt x="566" y="149"/>
                  </a:cubicBezTo>
                  <a:cubicBezTo>
                    <a:pt x="566" y="149"/>
                    <a:pt x="567" y="145"/>
                    <a:pt x="567" y="135"/>
                  </a:cubicBezTo>
                  <a:cubicBezTo>
                    <a:pt x="568" y="130"/>
                    <a:pt x="569" y="125"/>
                    <a:pt x="569" y="125"/>
                  </a:cubicBezTo>
                  <a:lnTo>
                    <a:pt x="569" y="125"/>
                  </a:lnTo>
                  <a:cubicBezTo>
                    <a:pt x="569" y="125"/>
                    <a:pt x="569" y="128"/>
                    <a:pt x="569" y="135"/>
                  </a:cubicBezTo>
                  <a:cubicBezTo>
                    <a:pt x="569" y="144"/>
                    <a:pt x="570" y="144"/>
                    <a:pt x="573" y="144"/>
                  </a:cubicBezTo>
                  <a:cubicBezTo>
                    <a:pt x="574" y="144"/>
                    <a:pt x="574" y="144"/>
                    <a:pt x="575" y="144"/>
                  </a:cubicBezTo>
                  <a:cubicBezTo>
                    <a:pt x="577" y="144"/>
                    <a:pt x="579" y="142"/>
                    <a:pt x="579" y="136"/>
                  </a:cubicBezTo>
                  <a:cubicBezTo>
                    <a:pt x="580" y="132"/>
                    <a:pt x="580" y="130"/>
                    <a:pt x="581" y="130"/>
                  </a:cubicBezTo>
                  <a:lnTo>
                    <a:pt x="581" y="130"/>
                  </a:lnTo>
                  <a:cubicBezTo>
                    <a:pt x="581" y="130"/>
                    <a:pt x="580" y="132"/>
                    <a:pt x="580" y="137"/>
                  </a:cubicBezTo>
                  <a:cubicBezTo>
                    <a:pt x="578" y="147"/>
                    <a:pt x="579" y="155"/>
                    <a:pt x="581" y="155"/>
                  </a:cubicBezTo>
                  <a:cubicBezTo>
                    <a:pt x="582" y="155"/>
                    <a:pt x="583" y="152"/>
                    <a:pt x="584" y="146"/>
                  </a:cubicBezTo>
                  <a:cubicBezTo>
                    <a:pt x="585" y="146"/>
                    <a:pt x="585" y="146"/>
                    <a:pt x="585" y="154"/>
                  </a:cubicBezTo>
                  <a:cubicBezTo>
                    <a:pt x="586" y="154"/>
                    <a:pt x="586" y="154"/>
                    <a:pt x="586" y="154"/>
                  </a:cubicBezTo>
                  <a:cubicBezTo>
                    <a:pt x="587" y="154"/>
                    <a:pt x="587" y="152"/>
                    <a:pt x="590" y="146"/>
                  </a:cubicBezTo>
                  <a:lnTo>
                    <a:pt x="594" y="147"/>
                  </a:lnTo>
                  <a:cubicBezTo>
                    <a:pt x="597" y="147"/>
                    <a:pt x="598" y="139"/>
                    <a:pt x="598" y="139"/>
                  </a:cubicBezTo>
                  <a:lnTo>
                    <a:pt x="599" y="139"/>
                  </a:lnTo>
                  <a:cubicBezTo>
                    <a:pt x="599" y="147"/>
                    <a:pt x="602" y="148"/>
                    <a:pt x="608" y="148"/>
                  </a:cubicBezTo>
                  <a:cubicBezTo>
                    <a:pt x="612" y="149"/>
                    <a:pt x="617" y="149"/>
                    <a:pt x="618" y="158"/>
                  </a:cubicBezTo>
                  <a:cubicBezTo>
                    <a:pt x="618" y="158"/>
                    <a:pt x="618" y="158"/>
                    <a:pt x="619" y="150"/>
                  </a:cubicBezTo>
                  <a:cubicBezTo>
                    <a:pt x="620" y="140"/>
                    <a:pt x="621" y="136"/>
                    <a:pt x="621" y="136"/>
                  </a:cubicBezTo>
                  <a:cubicBezTo>
                    <a:pt x="622" y="136"/>
                    <a:pt x="622" y="138"/>
                    <a:pt x="622" y="141"/>
                  </a:cubicBezTo>
                  <a:cubicBezTo>
                    <a:pt x="622" y="150"/>
                    <a:pt x="623" y="155"/>
                    <a:pt x="624" y="155"/>
                  </a:cubicBezTo>
                  <a:cubicBezTo>
                    <a:pt x="625" y="155"/>
                    <a:pt x="625" y="153"/>
                    <a:pt x="626" y="148"/>
                  </a:cubicBezTo>
                  <a:lnTo>
                    <a:pt x="626" y="148"/>
                  </a:lnTo>
                  <a:cubicBezTo>
                    <a:pt x="626" y="149"/>
                    <a:pt x="626" y="149"/>
                    <a:pt x="626" y="150"/>
                  </a:cubicBezTo>
                  <a:cubicBezTo>
                    <a:pt x="626" y="157"/>
                    <a:pt x="626" y="160"/>
                    <a:pt x="627" y="160"/>
                  </a:cubicBezTo>
                  <a:cubicBezTo>
                    <a:pt x="628" y="160"/>
                    <a:pt x="630" y="153"/>
                    <a:pt x="630" y="142"/>
                  </a:cubicBezTo>
                  <a:cubicBezTo>
                    <a:pt x="630" y="149"/>
                    <a:pt x="631" y="155"/>
                    <a:pt x="632" y="155"/>
                  </a:cubicBezTo>
                  <a:cubicBezTo>
                    <a:pt x="632" y="155"/>
                    <a:pt x="632" y="154"/>
                    <a:pt x="633" y="151"/>
                  </a:cubicBezTo>
                  <a:cubicBezTo>
                    <a:pt x="633" y="151"/>
                    <a:pt x="633" y="151"/>
                    <a:pt x="633" y="168"/>
                  </a:cubicBezTo>
                  <a:cubicBezTo>
                    <a:pt x="631" y="174"/>
                    <a:pt x="631" y="181"/>
                    <a:pt x="633" y="186"/>
                  </a:cubicBezTo>
                  <a:cubicBezTo>
                    <a:pt x="634" y="181"/>
                    <a:pt x="634" y="175"/>
                    <a:pt x="634" y="169"/>
                  </a:cubicBezTo>
                  <a:lnTo>
                    <a:pt x="635" y="169"/>
                  </a:lnTo>
                  <a:cubicBezTo>
                    <a:pt x="635" y="169"/>
                    <a:pt x="636" y="169"/>
                    <a:pt x="636" y="160"/>
                  </a:cubicBezTo>
                  <a:cubicBezTo>
                    <a:pt x="637" y="153"/>
                    <a:pt x="637" y="153"/>
                    <a:pt x="638" y="153"/>
                  </a:cubicBezTo>
                  <a:cubicBezTo>
                    <a:pt x="638" y="155"/>
                    <a:pt x="638" y="156"/>
                    <a:pt x="638" y="156"/>
                  </a:cubicBezTo>
                  <a:cubicBezTo>
                    <a:pt x="639" y="156"/>
                    <a:pt x="639" y="150"/>
                    <a:pt x="638" y="144"/>
                  </a:cubicBezTo>
                  <a:cubicBezTo>
                    <a:pt x="638" y="138"/>
                    <a:pt x="639" y="132"/>
                    <a:pt x="640" y="127"/>
                  </a:cubicBezTo>
                  <a:cubicBezTo>
                    <a:pt x="640" y="127"/>
                    <a:pt x="640" y="119"/>
                    <a:pt x="640" y="110"/>
                  </a:cubicBezTo>
                  <a:cubicBezTo>
                    <a:pt x="642" y="99"/>
                    <a:pt x="642" y="88"/>
                    <a:pt x="640" y="75"/>
                  </a:cubicBezTo>
                  <a:cubicBezTo>
                    <a:pt x="639" y="71"/>
                    <a:pt x="638" y="66"/>
                    <a:pt x="637" y="66"/>
                  </a:cubicBezTo>
                  <a:cubicBezTo>
                    <a:pt x="636" y="66"/>
                    <a:pt x="636" y="68"/>
                    <a:pt x="636" y="75"/>
                  </a:cubicBezTo>
                  <a:cubicBezTo>
                    <a:pt x="636" y="75"/>
                    <a:pt x="635" y="83"/>
                    <a:pt x="634" y="83"/>
                  </a:cubicBezTo>
                  <a:cubicBezTo>
                    <a:pt x="633" y="81"/>
                    <a:pt x="633" y="77"/>
                    <a:pt x="633" y="75"/>
                  </a:cubicBezTo>
                  <a:cubicBezTo>
                    <a:pt x="633" y="66"/>
                    <a:pt x="630" y="66"/>
                    <a:pt x="626" y="65"/>
                  </a:cubicBezTo>
                  <a:cubicBezTo>
                    <a:pt x="621" y="65"/>
                    <a:pt x="619" y="64"/>
                    <a:pt x="619" y="56"/>
                  </a:cubicBezTo>
                  <a:cubicBezTo>
                    <a:pt x="619" y="47"/>
                    <a:pt x="618" y="47"/>
                    <a:pt x="618" y="47"/>
                  </a:cubicBezTo>
                  <a:cubicBezTo>
                    <a:pt x="618" y="53"/>
                    <a:pt x="616" y="55"/>
                    <a:pt x="613" y="55"/>
                  </a:cubicBezTo>
                  <a:cubicBezTo>
                    <a:pt x="611" y="55"/>
                    <a:pt x="610" y="54"/>
                    <a:pt x="608" y="54"/>
                  </a:cubicBezTo>
                  <a:cubicBezTo>
                    <a:pt x="607" y="54"/>
                    <a:pt x="606" y="54"/>
                    <a:pt x="605" y="54"/>
                  </a:cubicBezTo>
                  <a:cubicBezTo>
                    <a:pt x="601" y="54"/>
                    <a:pt x="598" y="55"/>
                    <a:pt x="597" y="62"/>
                  </a:cubicBezTo>
                  <a:lnTo>
                    <a:pt x="596" y="62"/>
                  </a:lnTo>
                  <a:cubicBezTo>
                    <a:pt x="596" y="53"/>
                    <a:pt x="594" y="53"/>
                    <a:pt x="593" y="53"/>
                  </a:cubicBezTo>
                  <a:cubicBezTo>
                    <a:pt x="591" y="61"/>
                    <a:pt x="590" y="61"/>
                    <a:pt x="590" y="61"/>
                  </a:cubicBezTo>
                  <a:cubicBezTo>
                    <a:pt x="590" y="52"/>
                    <a:pt x="589" y="52"/>
                    <a:pt x="588" y="52"/>
                  </a:cubicBezTo>
                  <a:cubicBezTo>
                    <a:pt x="585" y="52"/>
                    <a:pt x="585" y="52"/>
                    <a:pt x="584" y="59"/>
                  </a:cubicBezTo>
                  <a:cubicBezTo>
                    <a:pt x="584" y="59"/>
                    <a:pt x="579" y="59"/>
                    <a:pt x="576" y="51"/>
                  </a:cubicBezTo>
                  <a:cubicBezTo>
                    <a:pt x="576" y="48"/>
                    <a:pt x="576" y="47"/>
                    <a:pt x="576" y="47"/>
                  </a:cubicBezTo>
                  <a:cubicBezTo>
                    <a:pt x="576" y="47"/>
                    <a:pt x="575" y="53"/>
                    <a:pt x="574" y="58"/>
                  </a:cubicBezTo>
                  <a:cubicBezTo>
                    <a:pt x="574" y="64"/>
                    <a:pt x="574" y="70"/>
                    <a:pt x="572" y="75"/>
                  </a:cubicBezTo>
                  <a:cubicBezTo>
                    <a:pt x="572" y="75"/>
                    <a:pt x="572" y="67"/>
                    <a:pt x="573" y="58"/>
                  </a:cubicBezTo>
                  <a:cubicBezTo>
                    <a:pt x="574" y="51"/>
                    <a:pt x="574" y="51"/>
                    <a:pt x="572" y="49"/>
                  </a:cubicBezTo>
                  <a:lnTo>
                    <a:pt x="571" y="49"/>
                  </a:lnTo>
                  <a:cubicBezTo>
                    <a:pt x="571" y="57"/>
                    <a:pt x="568" y="57"/>
                    <a:pt x="565" y="57"/>
                  </a:cubicBezTo>
                  <a:cubicBezTo>
                    <a:pt x="564" y="57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2" y="64"/>
                  </a:cubicBezTo>
                  <a:cubicBezTo>
                    <a:pt x="552" y="68"/>
                    <a:pt x="551" y="71"/>
                    <a:pt x="551" y="71"/>
                  </a:cubicBezTo>
                  <a:cubicBezTo>
                    <a:pt x="551" y="71"/>
                    <a:pt x="550" y="68"/>
                    <a:pt x="550" y="64"/>
                  </a:cubicBezTo>
                  <a:cubicBezTo>
                    <a:pt x="547" y="47"/>
                    <a:pt x="547" y="41"/>
                    <a:pt x="546" y="41"/>
                  </a:cubicBezTo>
                  <a:cubicBezTo>
                    <a:pt x="546" y="41"/>
                    <a:pt x="545" y="43"/>
                    <a:pt x="545" y="46"/>
                  </a:cubicBezTo>
                  <a:cubicBezTo>
                    <a:pt x="545" y="52"/>
                    <a:pt x="545" y="57"/>
                    <a:pt x="545" y="64"/>
                  </a:cubicBezTo>
                  <a:cubicBezTo>
                    <a:pt x="544" y="72"/>
                    <a:pt x="544" y="76"/>
                    <a:pt x="544" y="76"/>
                  </a:cubicBezTo>
                  <a:cubicBezTo>
                    <a:pt x="543" y="76"/>
                    <a:pt x="543" y="72"/>
                    <a:pt x="543" y="63"/>
                  </a:cubicBezTo>
                  <a:cubicBezTo>
                    <a:pt x="543" y="56"/>
                    <a:pt x="542" y="53"/>
                    <a:pt x="540" y="53"/>
                  </a:cubicBezTo>
                  <a:cubicBezTo>
                    <a:pt x="536" y="53"/>
                    <a:pt x="532" y="60"/>
                    <a:pt x="530" y="71"/>
                  </a:cubicBezTo>
                  <a:lnTo>
                    <a:pt x="532" y="62"/>
                  </a:lnTo>
                  <a:cubicBezTo>
                    <a:pt x="532" y="53"/>
                    <a:pt x="530" y="53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4" y="62"/>
                    <a:pt x="524" y="62"/>
                  </a:cubicBezTo>
                  <a:cubicBezTo>
                    <a:pt x="522" y="62"/>
                    <a:pt x="521" y="57"/>
                    <a:pt x="521" y="52"/>
                  </a:cubicBezTo>
                  <a:cubicBezTo>
                    <a:pt x="520" y="44"/>
                    <a:pt x="520" y="44"/>
                    <a:pt x="519" y="43"/>
                  </a:cubicBezTo>
                  <a:cubicBezTo>
                    <a:pt x="518" y="50"/>
                    <a:pt x="516" y="52"/>
                    <a:pt x="515" y="52"/>
                  </a:cubicBezTo>
                  <a:cubicBezTo>
                    <a:pt x="514" y="52"/>
                    <a:pt x="513" y="47"/>
                    <a:pt x="514" y="43"/>
                  </a:cubicBezTo>
                  <a:lnTo>
                    <a:pt x="511" y="43"/>
                  </a:lnTo>
                  <a:cubicBezTo>
                    <a:pt x="510" y="51"/>
                    <a:pt x="509" y="51"/>
                    <a:pt x="508" y="51"/>
                  </a:cubicBezTo>
                  <a:cubicBezTo>
                    <a:pt x="508" y="51"/>
                    <a:pt x="507" y="50"/>
                    <a:pt x="507" y="50"/>
                  </a:cubicBezTo>
                  <a:cubicBezTo>
                    <a:pt x="506" y="50"/>
                    <a:pt x="506" y="51"/>
                    <a:pt x="506" y="58"/>
                  </a:cubicBezTo>
                  <a:cubicBezTo>
                    <a:pt x="506" y="64"/>
                    <a:pt x="506" y="70"/>
                    <a:pt x="505" y="75"/>
                  </a:cubicBezTo>
                  <a:lnTo>
                    <a:pt x="505" y="67"/>
                  </a:lnTo>
                  <a:cubicBezTo>
                    <a:pt x="505" y="58"/>
                    <a:pt x="502" y="58"/>
                    <a:pt x="500" y="57"/>
                  </a:cubicBezTo>
                  <a:cubicBezTo>
                    <a:pt x="496" y="57"/>
                    <a:pt x="495" y="57"/>
                    <a:pt x="495" y="48"/>
                  </a:cubicBezTo>
                  <a:lnTo>
                    <a:pt x="493" y="57"/>
                  </a:lnTo>
                  <a:cubicBezTo>
                    <a:pt x="493" y="61"/>
                    <a:pt x="492" y="63"/>
                    <a:pt x="492" y="63"/>
                  </a:cubicBezTo>
                  <a:cubicBezTo>
                    <a:pt x="491" y="63"/>
                    <a:pt x="491" y="61"/>
                    <a:pt x="491" y="56"/>
                  </a:cubicBezTo>
                  <a:cubicBezTo>
                    <a:pt x="491" y="52"/>
                    <a:pt x="490" y="50"/>
                    <a:pt x="489" y="50"/>
                  </a:cubicBezTo>
                  <a:cubicBezTo>
                    <a:pt x="488" y="50"/>
                    <a:pt x="487" y="52"/>
                    <a:pt x="487" y="56"/>
                  </a:cubicBezTo>
                  <a:lnTo>
                    <a:pt x="484" y="56"/>
                  </a:lnTo>
                  <a:cubicBezTo>
                    <a:pt x="484" y="47"/>
                    <a:pt x="484" y="43"/>
                    <a:pt x="483" y="43"/>
                  </a:cubicBezTo>
                  <a:cubicBezTo>
                    <a:pt x="482" y="43"/>
                    <a:pt x="482" y="47"/>
                    <a:pt x="481" y="55"/>
                  </a:cubicBezTo>
                  <a:cubicBezTo>
                    <a:pt x="481" y="47"/>
                    <a:pt x="481" y="47"/>
                    <a:pt x="480" y="47"/>
                  </a:cubicBezTo>
                  <a:cubicBezTo>
                    <a:pt x="479" y="51"/>
                    <a:pt x="478" y="53"/>
                    <a:pt x="477" y="53"/>
                  </a:cubicBezTo>
                  <a:cubicBezTo>
                    <a:pt x="476" y="53"/>
                    <a:pt x="475" y="51"/>
                    <a:pt x="475" y="46"/>
                  </a:cubicBezTo>
                  <a:lnTo>
                    <a:pt x="474" y="46"/>
                  </a:lnTo>
                  <a:cubicBezTo>
                    <a:pt x="473" y="54"/>
                    <a:pt x="473" y="54"/>
                    <a:pt x="472" y="54"/>
                  </a:cubicBezTo>
                  <a:cubicBezTo>
                    <a:pt x="471" y="54"/>
                    <a:pt x="471" y="54"/>
                    <a:pt x="470" y="63"/>
                  </a:cubicBezTo>
                  <a:cubicBezTo>
                    <a:pt x="469" y="71"/>
                    <a:pt x="468" y="71"/>
                    <a:pt x="468" y="71"/>
                  </a:cubicBezTo>
                  <a:cubicBezTo>
                    <a:pt x="468" y="65"/>
                    <a:pt x="468" y="59"/>
                    <a:pt x="469" y="54"/>
                  </a:cubicBezTo>
                  <a:cubicBezTo>
                    <a:pt x="470" y="51"/>
                    <a:pt x="470" y="48"/>
                    <a:pt x="469" y="48"/>
                  </a:cubicBezTo>
                  <a:lnTo>
                    <a:pt x="469" y="48"/>
                  </a:lnTo>
                  <a:cubicBezTo>
                    <a:pt x="469" y="48"/>
                    <a:pt x="467" y="52"/>
                    <a:pt x="465" y="62"/>
                  </a:cubicBezTo>
                  <a:cubicBezTo>
                    <a:pt x="466" y="56"/>
                    <a:pt x="467" y="50"/>
                    <a:pt x="467" y="50"/>
                  </a:cubicBezTo>
                  <a:lnTo>
                    <a:pt x="467" y="50"/>
                  </a:lnTo>
                  <a:cubicBezTo>
                    <a:pt x="466" y="50"/>
                    <a:pt x="466" y="51"/>
                    <a:pt x="465" y="53"/>
                  </a:cubicBezTo>
                  <a:cubicBezTo>
                    <a:pt x="465" y="53"/>
                    <a:pt x="464" y="53"/>
                    <a:pt x="463" y="62"/>
                  </a:cubicBezTo>
                  <a:lnTo>
                    <a:pt x="461" y="62"/>
                  </a:lnTo>
                  <a:cubicBezTo>
                    <a:pt x="460" y="53"/>
                    <a:pt x="460" y="53"/>
                    <a:pt x="459" y="53"/>
                  </a:cubicBezTo>
                  <a:cubicBezTo>
                    <a:pt x="458" y="57"/>
                    <a:pt x="458" y="59"/>
                    <a:pt x="458" y="59"/>
                  </a:cubicBezTo>
                  <a:cubicBezTo>
                    <a:pt x="458" y="59"/>
                    <a:pt x="458" y="57"/>
                    <a:pt x="458" y="53"/>
                  </a:cubicBezTo>
                  <a:cubicBezTo>
                    <a:pt x="458" y="49"/>
                    <a:pt x="457" y="47"/>
                    <a:pt x="457" y="47"/>
                  </a:cubicBezTo>
                  <a:cubicBezTo>
                    <a:pt x="457" y="47"/>
                    <a:pt x="456" y="51"/>
                    <a:pt x="456" y="61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4" y="67"/>
                    <a:pt x="454" y="65"/>
                    <a:pt x="454" y="61"/>
                  </a:cubicBezTo>
                  <a:cubicBezTo>
                    <a:pt x="454" y="51"/>
                    <a:pt x="454" y="47"/>
                    <a:pt x="454" y="47"/>
                  </a:cubicBezTo>
                  <a:cubicBezTo>
                    <a:pt x="454" y="47"/>
                    <a:pt x="454" y="48"/>
                    <a:pt x="453" y="52"/>
                  </a:cubicBezTo>
                  <a:cubicBezTo>
                    <a:pt x="452" y="61"/>
                    <a:pt x="452" y="61"/>
                    <a:pt x="452" y="61"/>
                  </a:cubicBezTo>
                  <a:cubicBezTo>
                    <a:pt x="452" y="52"/>
                    <a:pt x="445" y="51"/>
                    <a:pt x="438" y="49"/>
                  </a:cubicBezTo>
                  <a:cubicBezTo>
                    <a:pt x="436" y="55"/>
                    <a:pt x="436" y="61"/>
                    <a:pt x="436" y="66"/>
                  </a:cubicBezTo>
                  <a:cubicBezTo>
                    <a:pt x="436" y="74"/>
                    <a:pt x="436" y="77"/>
                    <a:pt x="436" y="77"/>
                  </a:cubicBezTo>
                  <a:cubicBezTo>
                    <a:pt x="436" y="77"/>
                    <a:pt x="436" y="71"/>
                    <a:pt x="435" y="66"/>
                  </a:cubicBezTo>
                  <a:cubicBezTo>
                    <a:pt x="436" y="53"/>
                    <a:pt x="435" y="47"/>
                    <a:pt x="435" y="47"/>
                  </a:cubicBezTo>
                  <a:cubicBezTo>
                    <a:pt x="435" y="47"/>
                    <a:pt x="434" y="53"/>
                    <a:pt x="434" y="66"/>
                  </a:cubicBezTo>
                  <a:cubicBezTo>
                    <a:pt x="434" y="75"/>
                    <a:pt x="434" y="79"/>
                    <a:pt x="434" y="79"/>
                  </a:cubicBezTo>
                  <a:cubicBezTo>
                    <a:pt x="434" y="79"/>
                    <a:pt x="433" y="75"/>
                    <a:pt x="433" y="66"/>
                  </a:cubicBezTo>
                  <a:cubicBezTo>
                    <a:pt x="433" y="62"/>
                    <a:pt x="433" y="59"/>
                    <a:pt x="433" y="59"/>
                  </a:cubicBezTo>
                  <a:cubicBezTo>
                    <a:pt x="433" y="59"/>
                    <a:pt x="432" y="62"/>
                    <a:pt x="432" y="66"/>
                  </a:cubicBezTo>
                  <a:cubicBezTo>
                    <a:pt x="432" y="70"/>
                    <a:pt x="431" y="72"/>
                    <a:pt x="431" y="72"/>
                  </a:cubicBezTo>
                  <a:cubicBezTo>
                    <a:pt x="431" y="72"/>
                    <a:pt x="431" y="70"/>
                    <a:pt x="431" y="66"/>
                  </a:cubicBezTo>
                  <a:cubicBezTo>
                    <a:pt x="431" y="60"/>
                    <a:pt x="431" y="54"/>
                    <a:pt x="430" y="54"/>
                  </a:cubicBezTo>
                  <a:cubicBezTo>
                    <a:pt x="430" y="54"/>
                    <a:pt x="430" y="55"/>
                    <a:pt x="429" y="57"/>
                  </a:cubicBezTo>
                  <a:cubicBezTo>
                    <a:pt x="429" y="57"/>
                    <a:pt x="429" y="57"/>
                    <a:pt x="428" y="48"/>
                  </a:cubicBezTo>
                  <a:cubicBezTo>
                    <a:pt x="428" y="46"/>
                    <a:pt x="428" y="45"/>
                    <a:pt x="428" y="45"/>
                  </a:cubicBezTo>
                  <a:cubicBezTo>
                    <a:pt x="428" y="45"/>
                    <a:pt x="427" y="51"/>
                    <a:pt x="426" y="57"/>
                  </a:cubicBezTo>
                  <a:cubicBezTo>
                    <a:pt x="425" y="65"/>
                    <a:pt x="424" y="69"/>
                    <a:pt x="423" y="69"/>
                  </a:cubicBezTo>
                  <a:cubicBezTo>
                    <a:pt x="423" y="69"/>
                    <a:pt x="423" y="65"/>
                    <a:pt x="424" y="56"/>
                  </a:cubicBezTo>
                  <a:cubicBezTo>
                    <a:pt x="424" y="50"/>
                    <a:pt x="424" y="47"/>
                    <a:pt x="423" y="47"/>
                  </a:cubicBezTo>
                  <a:cubicBezTo>
                    <a:pt x="422" y="47"/>
                    <a:pt x="420" y="54"/>
                    <a:pt x="419" y="65"/>
                  </a:cubicBezTo>
                  <a:cubicBezTo>
                    <a:pt x="419" y="75"/>
                    <a:pt x="418" y="79"/>
                    <a:pt x="418" y="79"/>
                  </a:cubicBezTo>
                  <a:cubicBezTo>
                    <a:pt x="418" y="79"/>
                    <a:pt x="418" y="77"/>
                    <a:pt x="418" y="73"/>
                  </a:cubicBezTo>
                  <a:cubicBezTo>
                    <a:pt x="419" y="64"/>
                    <a:pt x="418" y="64"/>
                    <a:pt x="418" y="64"/>
                  </a:cubicBezTo>
                  <a:cubicBezTo>
                    <a:pt x="417" y="64"/>
                    <a:pt x="416" y="64"/>
                    <a:pt x="417" y="56"/>
                  </a:cubicBezTo>
                  <a:lnTo>
                    <a:pt x="417" y="56"/>
                  </a:lnTo>
                  <a:cubicBezTo>
                    <a:pt x="417" y="56"/>
                    <a:pt x="416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1" y="73"/>
                    <a:pt x="410" y="66"/>
                    <a:pt x="410" y="55"/>
                  </a:cubicBezTo>
                  <a:lnTo>
                    <a:pt x="408" y="63"/>
                  </a:lnTo>
                  <a:cubicBezTo>
                    <a:pt x="407" y="73"/>
                    <a:pt x="407" y="81"/>
                    <a:pt x="406" y="81"/>
                  </a:cubicBezTo>
                  <a:cubicBezTo>
                    <a:pt x="406" y="81"/>
                    <a:pt x="406" y="78"/>
                    <a:pt x="406" y="72"/>
                  </a:cubicBezTo>
                  <a:cubicBezTo>
                    <a:pt x="406" y="70"/>
                    <a:pt x="406" y="68"/>
                    <a:pt x="406" y="67"/>
                  </a:cubicBezTo>
                  <a:lnTo>
                    <a:pt x="406" y="67"/>
                  </a:lnTo>
                  <a:cubicBezTo>
                    <a:pt x="406" y="70"/>
                    <a:pt x="405" y="72"/>
                    <a:pt x="405" y="72"/>
                  </a:cubicBezTo>
                  <a:cubicBezTo>
                    <a:pt x="404" y="72"/>
                    <a:pt x="403" y="64"/>
                    <a:pt x="404" y="54"/>
                  </a:cubicBezTo>
                  <a:cubicBezTo>
                    <a:pt x="404" y="45"/>
                    <a:pt x="404" y="45"/>
                    <a:pt x="403" y="45"/>
                  </a:cubicBezTo>
                  <a:lnTo>
                    <a:pt x="403" y="54"/>
                  </a:lnTo>
                  <a:cubicBezTo>
                    <a:pt x="403" y="59"/>
                    <a:pt x="403" y="65"/>
                    <a:pt x="401" y="71"/>
                  </a:cubicBezTo>
                  <a:cubicBezTo>
                    <a:pt x="400" y="71"/>
                    <a:pt x="399" y="71"/>
                    <a:pt x="400" y="62"/>
                  </a:cubicBezTo>
                  <a:cubicBezTo>
                    <a:pt x="400" y="56"/>
                    <a:pt x="399" y="50"/>
                    <a:pt x="399" y="50"/>
                  </a:cubicBezTo>
                  <a:cubicBezTo>
                    <a:pt x="399" y="50"/>
                    <a:pt x="399" y="51"/>
                    <a:pt x="399" y="54"/>
                  </a:cubicBezTo>
                  <a:cubicBezTo>
                    <a:pt x="399" y="54"/>
                    <a:pt x="398" y="53"/>
                    <a:pt x="398" y="45"/>
                  </a:cubicBezTo>
                  <a:lnTo>
                    <a:pt x="395" y="44"/>
                  </a:lnTo>
                  <a:cubicBezTo>
                    <a:pt x="394" y="48"/>
                    <a:pt x="394" y="51"/>
                    <a:pt x="393" y="51"/>
                  </a:cubicBezTo>
                  <a:cubicBezTo>
                    <a:pt x="393" y="51"/>
                    <a:pt x="392" y="48"/>
                    <a:pt x="392" y="44"/>
                  </a:cubicBezTo>
                  <a:cubicBezTo>
                    <a:pt x="392" y="44"/>
                    <a:pt x="391" y="44"/>
                    <a:pt x="390" y="53"/>
                  </a:cubicBezTo>
                  <a:cubicBezTo>
                    <a:pt x="388" y="52"/>
                    <a:pt x="388" y="52"/>
                    <a:pt x="388" y="44"/>
                  </a:cubicBezTo>
                  <a:cubicBezTo>
                    <a:pt x="388" y="39"/>
                    <a:pt x="388" y="37"/>
                    <a:pt x="388" y="37"/>
                  </a:cubicBezTo>
                  <a:cubicBezTo>
                    <a:pt x="388" y="37"/>
                    <a:pt x="387" y="39"/>
                    <a:pt x="387" y="44"/>
                  </a:cubicBezTo>
                  <a:cubicBezTo>
                    <a:pt x="387" y="52"/>
                    <a:pt x="386" y="52"/>
                    <a:pt x="386" y="52"/>
                  </a:cubicBezTo>
                  <a:lnTo>
                    <a:pt x="384" y="52"/>
                  </a:lnTo>
                  <a:cubicBezTo>
                    <a:pt x="384" y="59"/>
                    <a:pt x="384" y="59"/>
                    <a:pt x="382" y="59"/>
                  </a:cubicBezTo>
                  <a:cubicBezTo>
                    <a:pt x="382" y="59"/>
                    <a:pt x="380" y="51"/>
                    <a:pt x="379" y="51"/>
                  </a:cubicBezTo>
                  <a:cubicBezTo>
                    <a:pt x="377" y="51"/>
                    <a:pt x="377" y="51"/>
                    <a:pt x="378" y="59"/>
                  </a:cubicBezTo>
                  <a:cubicBezTo>
                    <a:pt x="378" y="59"/>
                    <a:pt x="378" y="63"/>
                    <a:pt x="378" y="63"/>
                  </a:cubicBezTo>
                  <a:cubicBezTo>
                    <a:pt x="377" y="63"/>
                    <a:pt x="377" y="62"/>
                    <a:pt x="377" y="59"/>
                  </a:cubicBezTo>
                  <a:cubicBezTo>
                    <a:pt x="376" y="59"/>
                    <a:pt x="375" y="51"/>
                    <a:pt x="372" y="49"/>
                  </a:cubicBezTo>
                  <a:cubicBezTo>
                    <a:pt x="369" y="49"/>
                    <a:pt x="369" y="49"/>
                    <a:pt x="369" y="58"/>
                  </a:cubicBezTo>
                  <a:cubicBezTo>
                    <a:pt x="369" y="67"/>
                    <a:pt x="369" y="71"/>
                    <a:pt x="368" y="71"/>
                  </a:cubicBezTo>
                  <a:cubicBezTo>
                    <a:pt x="368" y="71"/>
                    <a:pt x="368" y="67"/>
                    <a:pt x="368" y="58"/>
                  </a:cubicBezTo>
                  <a:cubicBezTo>
                    <a:pt x="367" y="48"/>
                    <a:pt x="367" y="43"/>
                    <a:pt x="367" y="43"/>
                  </a:cubicBezTo>
                  <a:cubicBezTo>
                    <a:pt x="366" y="43"/>
                    <a:pt x="366" y="46"/>
                    <a:pt x="366" y="49"/>
                  </a:cubicBezTo>
                  <a:cubicBezTo>
                    <a:pt x="364" y="57"/>
                    <a:pt x="364" y="57"/>
                    <a:pt x="364" y="57"/>
                  </a:cubicBezTo>
                  <a:cubicBezTo>
                    <a:pt x="364" y="53"/>
                    <a:pt x="364" y="51"/>
                    <a:pt x="364" y="51"/>
                  </a:cubicBezTo>
                  <a:cubicBezTo>
                    <a:pt x="363" y="51"/>
                    <a:pt x="363" y="53"/>
                    <a:pt x="362" y="57"/>
                  </a:cubicBezTo>
                  <a:cubicBezTo>
                    <a:pt x="361" y="57"/>
                    <a:pt x="361" y="57"/>
                    <a:pt x="361" y="48"/>
                  </a:cubicBezTo>
                  <a:lnTo>
                    <a:pt x="360" y="48"/>
                  </a:lnTo>
                  <a:cubicBezTo>
                    <a:pt x="359" y="55"/>
                    <a:pt x="358" y="58"/>
                    <a:pt x="357" y="58"/>
                  </a:cubicBezTo>
                  <a:cubicBezTo>
                    <a:pt x="355" y="58"/>
                    <a:pt x="353" y="52"/>
                    <a:pt x="353" y="47"/>
                  </a:cubicBezTo>
                  <a:cubicBezTo>
                    <a:pt x="353" y="47"/>
                    <a:pt x="352" y="47"/>
                    <a:pt x="351" y="56"/>
                  </a:cubicBezTo>
                  <a:cubicBezTo>
                    <a:pt x="350" y="65"/>
                    <a:pt x="350" y="69"/>
                    <a:pt x="350" y="69"/>
                  </a:cubicBezTo>
                  <a:lnTo>
                    <a:pt x="350" y="69"/>
                  </a:lnTo>
                  <a:cubicBezTo>
                    <a:pt x="349" y="69"/>
                    <a:pt x="349" y="65"/>
                    <a:pt x="350" y="56"/>
                  </a:cubicBezTo>
                  <a:cubicBezTo>
                    <a:pt x="350" y="47"/>
                    <a:pt x="351" y="43"/>
                    <a:pt x="351" y="43"/>
                  </a:cubicBezTo>
                  <a:lnTo>
                    <a:pt x="351" y="43"/>
                  </a:lnTo>
                  <a:cubicBezTo>
                    <a:pt x="350" y="43"/>
                    <a:pt x="350" y="47"/>
                    <a:pt x="349" y="56"/>
                  </a:cubicBezTo>
                  <a:cubicBezTo>
                    <a:pt x="348" y="59"/>
                    <a:pt x="347" y="61"/>
                    <a:pt x="347" y="61"/>
                  </a:cubicBezTo>
                  <a:cubicBezTo>
                    <a:pt x="346" y="61"/>
                    <a:pt x="345" y="57"/>
                    <a:pt x="345" y="46"/>
                  </a:cubicBezTo>
                  <a:cubicBezTo>
                    <a:pt x="346" y="38"/>
                    <a:pt x="346" y="29"/>
                    <a:pt x="346" y="29"/>
                  </a:cubicBezTo>
                  <a:lnTo>
                    <a:pt x="346" y="29"/>
                  </a:lnTo>
                  <a:cubicBezTo>
                    <a:pt x="345" y="38"/>
                    <a:pt x="344" y="38"/>
                    <a:pt x="344" y="38"/>
                  </a:cubicBezTo>
                  <a:cubicBezTo>
                    <a:pt x="344" y="46"/>
                    <a:pt x="343" y="46"/>
                    <a:pt x="341" y="46"/>
                  </a:cubicBezTo>
                  <a:cubicBezTo>
                    <a:pt x="340" y="46"/>
                    <a:pt x="336" y="54"/>
                    <a:pt x="335" y="54"/>
                  </a:cubicBezTo>
                  <a:cubicBezTo>
                    <a:pt x="333" y="54"/>
                    <a:pt x="331" y="53"/>
                    <a:pt x="331" y="45"/>
                  </a:cubicBezTo>
                  <a:cubicBezTo>
                    <a:pt x="330" y="45"/>
                    <a:pt x="330" y="45"/>
                    <a:pt x="327" y="53"/>
                  </a:cubicBezTo>
                  <a:cubicBezTo>
                    <a:pt x="327" y="57"/>
                    <a:pt x="326" y="59"/>
                    <a:pt x="326" y="59"/>
                  </a:cubicBezTo>
                  <a:cubicBezTo>
                    <a:pt x="325" y="59"/>
                    <a:pt x="325" y="57"/>
                    <a:pt x="325" y="53"/>
                  </a:cubicBezTo>
                  <a:lnTo>
                    <a:pt x="324" y="53"/>
                  </a:lnTo>
                  <a:cubicBezTo>
                    <a:pt x="323" y="61"/>
                    <a:pt x="322" y="61"/>
                    <a:pt x="322" y="61"/>
                  </a:cubicBezTo>
                  <a:cubicBezTo>
                    <a:pt x="322" y="54"/>
                    <a:pt x="322" y="48"/>
                    <a:pt x="321" y="48"/>
                  </a:cubicBezTo>
                  <a:cubicBezTo>
                    <a:pt x="321" y="48"/>
                    <a:pt x="321" y="49"/>
                    <a:pt x="321" y="52"/>
                  </a:cubicBezTo>
                  <a:cubicBezTo>
                    <a:pt x="321" y="61"/>
                    <a:pt x="320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6" y="52"/>
                    <a:pt x="292" y="54"/>
                    <a:pt x="292" y="57"/>
                  </a:cubicBezTo>
                  <a:lnTo>
                    <a:pt x="289" y="56"/>
                  </a:lnTo>
                  <a:lnTo>
                    <a:pt x="287" y="56"/>
                  </a:lnTo>
                  <a:cubicBezTo>
                    <a:pt x="288" y="49"/>
                    <a:pt x="287" y="46"/>
                    <a:pt x="286" y="46"/>
                  </a:cubicBezTo>
                  <a:cubicBezTo>
                    <a:pt x="285" y="46"/>
                    <a:pt x="283" y="51"/>
                    <a:pt x="281" y="55"/>
                  </a:cubicBezTo>
                  <a:cubicBezTo>
                    <a:pt x="280" y="64"/>
                    <a:pt x="279" y="64"/>
                    <a:pt x="279" y="64"/>
                  </a:cubicBezTo>
                  <a:cubicBezTo>
                    <a:pt x="279" y="54"/>
                    <a:pt x="278" y="49"/>
                    <a:pt x="277" y="49"/>
                  </a:cubicBezTo>
                  <a:cubicBezTo>
                    <a:pt x="276" y="49"/>
                    <a:pt x="276" y="51"/>
                    <a:pt x="275" y="55"/>
                  </a:cubicBezTo>
                  <a:cubicBezTo>
                    <a:pt x="274" y="63"/>
                    <a:pt x="274" y="68"/>
                    <a:pt x="273" y="68"/>
                  </a:cubicBezTo>
                  <a:cubicBezTo>
                    <a:pt x="273" y="68"/>
                    <a:pt x="273" y="63"/>
                    <a:pt x="274" y="55"/>
                  </a:cubicBezTo>
                  <a:cubicBezTo>
                    <a:pt x="274" y="47"/>
                    <a:pt x="274" y="42"/>
                    <a:pt x="273" y="42"/>
                  </a:cubicBezTo>
                  <a:cubicBezTo>
                    <a:pt x="273" y="42"/>
                    <a:pt x="271" y="49"/>
                    <a:pt x="270" y="63"/>
                  </a:cubicBezTo>
                  <a:cubicBezTo>
                    <a:pt x="270" y="67"/>
                    <a:pt x="269" y="69"/>
                    <a:pt x="269" y="69"/>
                  </a:cubicBezTo>
                  <a:cubicBezTo>
                    <a:pt x="269" y="69"/>
                    <a:pt x="269" y="67"/>
                    <a:pt x="269" y="63"/>
                  </a:cubicBezTo>
                  <a:cubicBezTo>
                    <a:pt x="269" y="52"/>
                    <a:pt x="269" y="48"/>
                    <a:pt x="268" y="48"/>
                  </a:cubicBezTo>
                  <a:cubicBezTo>
                    <a:pt x="268" y="48"/>
                    <a:pt x="268" y="50"/>
                    <a:pt x="268" y="54"/>
                  </a:cubicBezTo>
                  <a:cubicBezTo>
                    <a:pt x="267" y="62"/>
                    <a:pt x="266" y="66"/>
                    <a:pt x="266" y="66"/>
                  </a:cubicBezTo>
                  <a:cubicBezTo>
                    <a:pt x="266" y="66"/>
                    <a:pt x="266" y="62"/>
                    <a:pt x="266" y="54"/>
                  </a:cubicBezTo>
                  <a:cubicBezTo>
                    <a:pt x="265" y="45"/>
                    <a:pt x="265" y="40"/>
                    <a:pt x="265" y="40"/>
                  </a:cubicBezTo>
                  <a:cubicBezTo>
                    <a:pt x="264" y="40"/>
                    <a:pt x="264" y="44"/>
                    <a:pt x="263" y="53"/>
                  </a:cubicBezTo>
                  <a:cubicBezTo>
                    <a:pt x="262" y="61"/>
                    <a:pt x="261" y="65"/>
                    <a:pt x="260" y="65"/>
                  </a:cubicBezTo>
                  <a:cubicBezTo>
                    <a:pt x="260" y="65"/>
                    <a:pt x="259" y="61"/>
                    <a:pt x="259" y="53"/>
                  </a:cubicBezTo>
                  <a:cubicBezTo>
                    <a:pt x="258" y="53"/>
                    <a:pt x="258" y="49"/>
                    <a:pt x="258" y="49"/>
                  </a:cubicBezTo>
                  <a:cubicBezTo>
                    <a:pt x="257" y="49"/>
                    <a:pt x="257" y="50"/>
                    <a:pt x="257" y="53"/>
                  </a:cubicBezTo>
                  <a:lnTo>
                    <a:pt x="257" y="44"/>
                  </a:lnTo>
                  <a:lnTo>
                    <a:pt x="256" y="44"/>
                  </a:lnTo>
                  <a:lnTo>
                    <a:pt x="254" y="52"/>
                  </a:lnTo>
                  <a:cubicBezTo>
                    <a:pt x="254" y="52"/>
                    <a:pt x="250" y="43"/>
                    <a:pt x="244" y="43"/>
                  </a:cubicBezTo>
                  <a:cubicBezTo>
                    <a:pt x="242" y="42"/>
                    <a:pt x="241" y="42"/>
                    <a:pt x="239" y="42"/>
                  </a:cubicBezTo>
                  <a:cubicBezTo>
                    <a:pt x="236" y="42"/>
                    <a:pt x="235" y="44"/>
                    <a:pt x="235" y="49"/>
                  </a:cubicBezTo>
                  <a:cubicBezTo>
                    <a:pt x="235" y="58"/>
                    <a:pt x="235" y="62"/>
                    <a:pt x="235" y="62"/>
                  </a:cubicBezTo>
                  <a:cubicBezTo>
                    <a:pt x="235" y="62"/>
                    <a:pt x="234" y="58"/>
                    <a:pt x="234" y="49"/>
                  </a:cubicBezTo>
                  <a:cubicBezTo>
                    <a:pt x="233" y="49"/>
                    <a:pt x="232" y="40"/>
                    <a:pt x="231" y="40"/>
                  </a:cubicBezTo>
                  <a:cubicBezTo>
                    <a:pt x="229" y="40"/>
                    <a:pt x="228" y="40"/>
                    <a:pt x="228" y="31"/>
                  </a:cubicBezTo>
                  <a:cubicBezTo>
                    <a:pt x="226" y="41"/>
                    <a:pt x="224" y="45"/>
                    <a:pt x="222" y="45"/>
                  </a:cubicBezTo>
                  <a:cubicBezTo>
                    <a:pt x="221" y="45"/>
                    <a:pt x="220" y="43"/>
                    <a:pt x="219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7" y="39"/>
                    <a:pt x="216" y="41"/>
                    <a:pt x="214" y="47"/>
                  </a:cubicBezTo>
                  <a:cubicBezTo>
                    <a:pt x="214" y="51"/>
                    <a:pt x="213" y="53"/>
                    <a:pt x="213" y="53"/>
                  </a:cubicBezTo>
                  <a:cubicBezTo>
                    <a:pt x="213" y="53"/>
                    <a:pt x="212" y="51"/>
                    <a:pt x="212" y="47"/>
                  </a:cubicBezTo>
                  <a:cubicBezTo>
                    <a:pt x="213" y="42"/>
                    <a:pt x="211" y="37"/>
                    <a:pt x="210" y="37"/>
                  </a:cubicBezTo>
                  <a:cubicBezTo>
                    <a:pt x="209" y="37"/>
                    <a:pt x="208" y="39"/>
                    <a:pt x="207" y="46"/>
                  </a:cubicBezTo>
                  <a:lnTo>
                    <a:pt x="207" y="37"/>
                  </a:lnTo>
                  <a:cubicBezTo>
                    <a:pt x="207" y="35"/>
                    <a:pt x="207" y="34"/>
                    <a:pt x="207" y="34"/>
                  </a:cubicBezTo>
                  <a:cubicBezTo>
                    <a:pt x="207" y="34"/>
                    <a:pt x="206" y="40"/>
                    <a:pt x="205" y="46"/>
                  </a:cubicBezTo>
                  <a:cubicBezTo>
                    <a:pt x="205" y="54"/>
                    <a:pt x="205" y="58"/>
                    <a:pt x="205" y="58"/>
                  </a:cubicBezTo>
                  <a:cubicBezTo>
                    <a:pt x="204" y="58"/>
                    <a:pt x="204" y="51"/>
                    <a:pt x="204" y="37"/>
                  </a:cubicBezTo>
                  <a:cubicBezTo>
                    <a:pt x="205" y="27"/>
                    <a:pt x="205" y="23"/>
                    <a:pt x="204" y="23"/>
                  </a:cubicBezTo>
                  <a:lnTo>
                    <a:pt x="204" y="23"/>
                  </a:lnTo>
                  <a:cubicBezTo>
                    <a:pt x="204" y="23"/>
                    <a:pt x="204" y="25"/>
                    <a:pt x="204" y="28"/>
                  </a:cubicBezTo>
                  <a:cubicBezTo>
                    <a:pt x="203" y="34"/>
                    <a:pt x="202" y="40"/>
                    <a:pt x="202" y="40"/>
                  </a:cubicBezTo>
                  <a:cubicBezTo>
                    <a:pt x="202" y="40"/>
                    <a:pt x="202" y="39"/>
                    <a:pt x="202" y="37"/>
                  </a:cubicBezTo>
                  <a:cubicBezTo>
                    <a:pt x="201" y="37"/>
                    <a:pt x="200" y="37"/>
                    <a:pt x="200" y="54"/>
                  </a:cubicBezTo>
                  <a:cubicBezTo>
                    <a:pt x="198" y="62"/>
                    <a:pt x="198" y="62"/>
                    <a:pt x="197" y="62"/>
                  </a:cubicBezTo>
                  <a:cubicBezTo>
                    <a:pt x="197" y="56"/>
                    <a:pt x="198" y="51"/>
                    <a:pt x="198" y="45"/>
                  </a:cubicBezTo>
                  <a:lnTo>
                    <a:pt x="197" y="45"/>
                  </a:lnTo>
                  <a:cubicBezTo>
                    <a:pt x="196" y="39"/>
                    <a:pt x="195" y="34"/>
                    <a:pt x="196" y="27"/>
                  </a:cubicBezTo>
                  <a:cubicBezTo>
                    <a:pt x="196" y="24"/>
                    <a:pt x="195" y="22"/>
                    <a:pt x="195" y="22"/>
                  </a:cubicBezTo>
                  <a:close/>
                  <a:moveTo>
                    <a:pt x="9" y="209"/>
                  </a:moveTo>
                  <a:cubicBezTo>
                    <a:pt x="9" y="209"/>
                    <a:pt x="8" y="218"/>
                    <a:pt x="7" y="226"/>
                  </a:cubicBezTo>
                  <a:lnTo>
                    <a:pt x="8" y="226"/>
                  </a:lnTo>
                  <a:cubicBezTo>
                    <a:pt x="9" y="220"/>
                    <a:pt x="9" y="214"/>
                    <a:pt x="9" y="209"/>
                  </a:cubicBezTo>
                  <a:close/>
                  <a:moveTo>
                    <a:pt x="171" y="282"/>
                  </a:moveTo>
                  <a:cubicBezTo>
                    <a:pt x="171" y="282"/>
                    <a:pt x="170" y="289"/>
                    <a:pt x="170" y="298"/>
                  </a:cubicBezTo>
                  <a:cubicBezTo>
                    <a:pt x="170" y="302"/>
                    <a:pt x="170" y="304"/>
                    <a:pt x="171" y="304"/>
                  </a:cubicBezTo>
                  <a:cubicBezTo>
                    <a:pt x="171" y="304"/>
                    <a:pt x="171" y="299"/>
                    <a:pt x="173" y="289"/>
                  </a:cubicBezTo>
                  <a:cubicBezTo>
                    <a:pt x="173" y="282"/>
                    <a:pt x="173" y="282"/>
                    <a:pt x="17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33"/>
            <p:cNvSpPr/>
            <p:nvPr/>
          </p:nvSpPr>
          <p:spPr>
            <a:xfrm>
              <a:off x="2901604" y="2771246"/>
              <a:ext cx="68326" cy="39557"/>
            </a:xfrm>
            <a:custGeom>
              <a:avLst/>
              <a:gdLst/>
              <a:ahLst/>
              <a:cxnLst/>
              <a:rect l="l" t="t" r="r" b="b"/>
              <a:pathLst>
                <a:path w="684" h="396" extrusionOk="0">
                  <a:moveTo>
                    <a:pt x="654" y="24"/>
                  </a:moveTo>
                  <a:lnTo>
                    <a:pt x="654" y="24"/>
                  </a:lnTo>
                  <a:cubicBezTo>
                    <a:pt x="655" y="24"/>
                    <a:pt x="658" y="35"/>
                    <a:pt x="660" y="47"/>
                  </a:cubicBezTo>
                  <a:lnTo>
                    <a:pt x="659" y="47"/>
                  </a:lnTo>
                  <a:cubicBezTo>
                    <a:pt x="658" y="42"/>
                    <a:pt x="657" y="36"/>
                    <a:pt x="655" y="31"/>
                  </a:cubicBezTo>
                  <a:cubicBezTo>
                    <a:pt x="654" y="26"/>
                    <a:pt x="654" y="24"/>
                    <a:pt x="654" y="24"/>
                  </a:cubicBezTo>
                  <a:close/>
                  <a:moveTo>
                    <a:pt x="547" y="61"/>
                  </a:moveTo>
                  <a:cubicBezTo>
                    <a:pt x="548" y="61"/>
                    <a:pt x="548" y="61"/>
                    <a:pt x="550" y="69"/>
                  </a:cubicBezTo>
                  <a:cubicBezTo>
                    <a:pt x="551" y="75"/>
                    <a:pt x="552" y="80"/>
                    <a:pt x="552" y="86"/>
                  </a:cubicBezTo>
                  <a:cubicBezTo>
                    <a:pt x="550" y="78"/>
                    <a:pt x="548" y="70"/>
                    <a:pt x="547" y="61"/>
                  </a:cubicBezTo>
                  <a:close/>
                  <a:moveTo>
                    <a:pt x="458" y="70"/>
                  </a:moveTo>
                  <a:cubicBezTo>
                    <a:pt x="460" y="76"/>
                    <a:pt x="461" y="81"/>
                    <a:pt x="462" y="87"/>
                  </a:cubicBezTo>
                  <a:lnTo>
                    <a:pt x="459" y="79"/>
                  </a:lnTo>
                  <a:lnTo>
                    <a:pt x="457" y="70"/>
                  </a:lnTo>
                  <a:close/>
                  <a:moveTo>
                    <a:pt x="413" y="84"/>
                  </a:moveTo>
                  <a:lnTo>
                    <a:pt x="413" y="84"/>
                  </a:lnTo>
                  <a:cubicBezTo>
                    <a:pt x="413" y="84"/>
                    <a:pt x="414" y="87"/>
                    <a:pt x="415" y="91"/>
                  </a:cubicBezTo>
                  <a:lnTo>
                    <a:pt x="415" y="91"/>
                  </a:lnTo>
                  <a:cubicBezTo>
                    <a:pt x="415" y="90"/>
                    <a:pt x="415" y="89"/>
                    <a:pt x="414" y="87"/>
                  </a:cubicBezTo>
                  <a:cubicBezTo>
                    <a:pt x="414" y="85"/>
                    <a:pt x="413" y="84"/>
                    <a:pt x="413" y="84"/>
                  </a:cubicBezTo>
                  <a:close/>
                  <a:moveTo>
                    <a:pt x="450" y="80"/>
                  </a:moveTo>
                  <a:cubicBezTo>
                    <a:pt x="451" y="80"/>
                    <a:pt x="451" y="80"/>
                    <a:pt x="454" y="89"/>
                  </a:cubicBezTo>
                  <a:cubicBezTo>
                    <a:pt x="454" y="89"/>
                    <a:pt x="456" y="97"/>
                    <a:pt x="455" y="97"/>
                  </a:cubicBezTo>
                  <a:lnTo>
                    <a:pt x="451" y="89"/>
                  </a:lnTo>
                  <a:cubicBezTo>
                    <a:pt x="449" y="81"/>
                    <a:pt x="450" y="80"/>
                    <a:pt x="450" y="80"/>
                  </a:cubicBezTo>
                  <a:close/>
                  <a:moveTo>
                    <a:pt x="166" y="104"/>
                  </a:moveTo>
                  <a:cubicBezTo>
                    <a:pt x="165" y="104"/>
                    <a:pt x="165" y="104"/>
                    <a:pt x="167" y="112"/>
                  </a:cubicBezTo>
                  <a:lnTo>
                    <a:pt x="170" y="112"/>
                  </a:lnTo>
                  <a:cubicBezTo>
                    <a:pt x="167" y="104"/>
                    <a:pt x="167" y="104"/>
                    <a:pt x="166" y="104"/>
                  </a:cubicBezTo>
                  <a:close/>
                  <a:moveTo>
                    <a:pt x="529" y="96"/>
                  </a:moveTo>
                  <a:cubicBezTo>
                    <a:pt x="529" y="96"/>
                    <a:pt x="529" y="97"/>
                    <a:pt x="530" y="99"/>
                  </a:cubicBezTo>
                  <a:cubicBezTo>
                    <a:pt x="530" y="99"/>
                    <a:pt x="532" y="107"/>
                    <a:pt x="533" y="116"/>
                  </a:cubicBezTo>
                  <a:lnTo>
                    <a:pt x="532" y="116"/>
                  </a:lnTo>
                  <a:lnTo>
                    <a:pt x="530" y="108"/>
                  </a:lnTo>
                  <a:cubicBezTo>
                    <a:pt x="529" y="102"/>
                    <a:pt x="528" y="96"/>
                    <a:pt x="529" y="96"/>
                  </a:cubicBezTo>
                  <a:close/>
                  <a:moveTo>
                    <a:pt x="497" y="106"/>
                  </a:moveTo>
                  <a:cubicBezTo>
                    <a:pt x="497" y="106"/>
                    <a:pt x="500" y="114"/>
                    <a:pt x="500" y="114"/>
                  </a:cubicBezTo>
                  <a:cubicBezTo>
                    <a:pt x="500" y="114"/>
                    <a:pt x="503" y="122"/>
                    <a:pt x="502" y="123"/>
                  </a:cubicBezTo>
                  <a:cubicBezTo>
                    <a:pt x="502" y="123"/>
                    <a:pt x="498" y="114"/>
                    <a:pt x="496" y="106"/>
                  </a:cubicBezTo>
                  <a:close/>
                  <a:moveTo>
                    <a:pt x="494" y="124"/>
                  </a:moveTo>
                  <a:cubicBezTo>
                    <a:pt x="494" y="124"/>
                    <a:pt x="494" y="124"/>
                    <a:pt x="497" y="132"/>
                  </a:cubicBezTo>
                  <a:lnTo>
                    <a:pt x="496" y="132"/>
                  </a:lnTo>
                  <a:lnTo>
                    <a:pt x="493" y="124"/>
                  </a:lnTo>
                  <a:close/>
                  <a:moveTo>
                    <a:pt x="486" y="125"/>
                  </a:moveTo>
                  <a:cubicBezTo>
                    <a:pt x="486" y="125"/>
                    <a:pt x="486" y="125"/>
                    <a:pt x="488" y="134"/>
                  </a:cubicBezTo>
                  <a:lnTo>
                    <a:pt x="485" y="126"/>
                  </a:lnTo>
                  <a:lnTo>
                    <a:pt x="486" y="125"/>
                  </a:lnTo>
                  <a:close/>
                  <a:moveTo>
                    <a:pt x="479" y="120"/>
                  </a:moveTo>
                  <a:cubicBezTo>
                    <a:pt x="479" y="120"/>
                    <a:pt x="479" y="122"/>
                    <a:pt x="480" y="126"/>
                  </a:cubicBezTo>
                  <a:cubicBezTo>
                    <a:pt x="483" y="135"/>
                    <a:pt x="483" y="135"/>
                    <a:pt x="483" y="135"/>
                  </a:cubicBezTo>
                  <a:cubicBezTo>
                    <a:pt x="480" y="135"/>
                    <a:pt x="480" y="135"/>
                    <a:pt x="479" y="127"/>
                  </a:cubicBezTo>
                  <a:cubicBezTo>
                    <a:pt x="479" y="123"/>
                    <a:pt x="478" y="120"/>
                    <a:pt x="479" y="120"/>
                  </a:cubicBezTo>
                  <a:close/>
                  <a:moveTo>
                    <a:pt x="287" y="123"/>
                  </a:moveTo>
                  <a:cubicBezTo>
                    <a:pt x="290" y="127"/>
                    <a:pt x="291" y="133"/>
                    <a:pt x="292" y="139"/>
                  </a:cubicBezTo>
                  <a:lnTo>
                    <a:pt x="291" y="139"/>
                  </a:lnTo>
                  <a:cubicBezTo>
                    <a:pt x="289" y="131"/>
                    <a:pt x="287" y="123"/>
                    <a:pt x="287" y="123"/>
                  </a:cubicBezTo>
                  <a:close/>
                  <a:moveTo>
                    <a:pt x="495" y="137"/>
                  </a:moveTo>
                  <a:lnTo>
                    <a:pt x="495" y="137"/>
                  </a:lnTo>
                  <a:cubicBezTo>
                    <a:pt x="495" y="137"/>
                    <a:pt x="495" y="138"/>
                    <a:pt x="496" y="141"/>
                  </a:cubicBezTo>
                  <a:cubicBezTo>
                    <a:pt x="496" y="140"/>
                    <a:pt x="495" y="137"/>
                    <a:pt x="495" y="137"/>
                  </a:cubicBezTo>
                  <a:close/>
                  <a:moveTo>
                    <a:pt x="399" y="143"/>
                  </a:moveTo>
                  <a:cubicBezTo>
                    <a:pt x="400" y="149"/>
                    <a:pt x="402" y="154"/>
                    <a:pt x="402" y="160"/>
                  </a:cubicBezTo>
                  <a:lnTo>
                    <a:pt x="401" y="160"/>
                  </a:lnTo>
                  <a:cubicBezTo>
                    <a:pt x="399" y="152"/>
                    <a:pt x="397" y="143"/>
                    <a:pt x="397" y="143"/>
                  </a:cubicBezTo>
                  <a:close/>
                  <a:moveTo>
                    <a:pt x="494" y="164"/>
                  </a:moveTo>
                  <a:cubicBezTo>
                    <a:pt x="495" y="165"/>
                    <a:pt x="495" y="166"/>
                    <a:pt x="495" y="167"/>
                  </a:cubicBezTo>
                  <a:cubicBezTo>
                    <a:pt x="495" y="167"/>
                    <a:pt x="495" y="167"/>
                    <a:pt x="496" y="168"/>
                  </a:cubicBezTo>
                  <a:lnTo>
                    <a:pt x="496" y="168"/>
                  </a:lnTo>
                  <a:cubicBezTo>
                    <a:pt x="495" y="167"/>
                    <a:pt x="495" y="165"/>
                    <a:pt x="494" y="164"/>
                  </a:cubicBezTo>
                  <a:close/>
                  <a:moveTo>
                    <a:pt x="496" y="168"/>
                  </a:moveTo>
                  <a:cubicBezTo>
                    <a:pt x="496" y="170"/>
                    <a:pt x="497" y="172"/>
                    <a:pt x="497" y="172"/>
                  </a:cubicBezTo>
                  <a:cubicBezTo>
                    <a:pt x="497" y="172"/>
                    <a:pt x="497" y="170"/>
                    <a:pt x="496" y="168"/>
                  </a:cubicBezTo>
                  <a:close/>
                  <a:moveTo>
                    <a:pt x="187" y="169"/>
                  </a:moveTo>
                  <a:lnTo>
                    <a:pt x="187" y="169"/>
                  </a:lnTo>
                  <a:cubicBezTo>
                    <a:pt x="187" y="171"/>
                    <a:pt x="187" y="172"/>
                    <a:pt x="187" y="172"/>
                  </a:cubicBezTo>
                  <a:cubicBezTo>
                    <a:pt x="187" y="172"/>
                    <a:pt x="186" y="169"/>
                    <a:pt x="187" y="169"/>
                  </a:cubicBezTo>
                  <a:close/>
                  <a:moveTo>
                    <a:pt x="136" y="153"/>
                  </a:moveTo>
                  <a:cubicBezTo>
                    <a:pt x="138" y="161"/>
                    <a:pt x="141" y="170"/>
                    <a:pt x="141" y="170"/>
                  </a:cubicBezTo>
                  <a:cubicBezTo>
                    <a:pt x="141" y="172"/>
                    <a:pt x="141" y="173"/>
                    <a:pt x="141" y="173"/>
                  </a:cubicBezTo>
                  <a:cubicBezTo>
                    <a:pt x="141" y="173"/>
                    <a:pt x="140" y="167"/>
                    <a:pt x="138" y="161"/>
                  </a:cubicBezTo>
                  <a:lnTo>
                    <a:pt x="136" y="153"/>
                  </a:lnTo>
                  <a:close/>
                  <a:moveTo>
                    <a:pt x="368" y="158"/>
                  </a:moveTo>
                  <a:cubicBezTo>
                    <a:pt x="368" y="158"/>
                    <a:pt x="369" y="160"/>
                    <a:pt x="370" y="167"/>
                  </a:cubicBezTo>
                  <a:cubicBezTo>
                    <a:pt x="373" y="174"/>
                    <a:pt x="372" y="174"/>
                    <a:pt x="370" y="174"/>
                  </a:cubicBezTo>
                  <a:cubicBezTo>
                    <a:pt x="368" y="170"/>
                    <a:pt x="367" y="164"/>
                    <a:pt x="367" y="159"/>
                  </a:cubicBezTo>
                  <a:cubicBezTo>
                    <a:pt x="367" y="158"/>
                    <a:pt x="368" y="158"/>
                    <a:pt x="368" y="158"/>
                  </a:cubicBezTo>
                  <a:close/>
                  <a:moveTo>
                    <a:pt x="167" y="164"/>
                  </a:moveTo>
                  <a:cubicBezTo>
                    <a:pt x="170" y="172"/>
                    <a:pt x="173" y="180"/>
                    <a:pt x="173" y="180"/>
                  </a:cubicBezTo>
                  <a:cubicBezTo>
                    <a:pt x="174" y="180"/>
                    <a:pt x="172" y="172"/>
                    <a:pt x="172" y="172"/>
                  </a:cubicBezTo>
                  <a:cubicBezTo>
                    <a:pt x="172" y="172"/>
                    <a:pt x="170" y="164"/>
                    <a:pt x="169" y="164"/>
                  </a:cubicBezTo>
                  <a:close/>
                  <a:moveTo>
                    <a:pt x="312" y="169"/>
                  </a:moveTo>
                  <a:cubicBezTo>
                    <a:pt x="314" y="174"/>
                    <a:pt x="316" y="180"/>
                    <a:pt x="316" y="186"/>
                  </a:cubicBezTo>
                  <a:lnTo>
                    <a:pt x="313" y="178"/>
                  </a:lnTo>
                  <a:lnTo>
                    <a:pt x="311" y="170"/>
                  </a:lnTo>
                  <a:lnTo>
                    <a:pt x="312" y="169"/>
                  </a:lnTo>
                  <a:close/>
                  <a:moveTo>
                    <a:pt x="166" y="190"/>
                  </a:moveTo>
                  <a:cubicBezTo>
                    <a:pt x="167" y="190"/>
                    <a:pt x="167" y="190"/>
                    <a:pt x="170" y="198"/>
                  </a:cubicBezTo>
                  <a:lnTo>
                    <a:pt x="169" y="198"/>
                  </a:lnTo>
                  <a:lnTo>
                    <a:pt x="166" y="190"/>
                  </a:lnTo>
                  <a:close/>
                  <a:moveTo>
                    <a:pt x="21" y="193"/>
                  </a:moveTo>
                  <a:lnTo>
                    <a:pt x="24" y="202"/>
                  </a:lnTo>
                  <a:lnTo>
                    <a:pt x="24" y="201"/>
                  </a:lnTo>
                  <a:cubicBezTo>
                    <a:pt x="22" y="193"/>
                    <a:pt x="22" y="193"/>
                    <a:pt x="22" y="193"/>
                  </a:cubicBezTo>
                  <a:close/>
                  <a:moveTo>
                    <a:pt x="218" y="189"/>
                  </a:moveTo>
                  <a:cubicBezTo>
                    <a:pt x="219" y="193"/>
                    <a:pt x="220" y="199"/>
                    <a:pt x="221" y="205"/>
                  </a:cubicBezTo>
                  <a:lnTo>
                    <a:pt x="218" y="197"/>
                  </a:lnTo>
                  <a:lnTo>
                    <a:pt x="217" y="189"/>
                  </a:lnTo>
                  <a:close/>
                  <a:moveTo>
                    <a:pt x="209" y="185"/>
                  </a:moveTo>
                  <a:cubicBezTo>
                    <a:pt x="210" y="185"/>
                    <a:pt x="211" y="189"/>
                    <a:pt x="215" y="198"/>
                  </a:cubicBezTo>
                  <a:cubicBezTo>
                    <a:pt x="217" y="206"/>
                    <a:pt x="217" y="206"/>
                    <a:pt x="216" y="206"/>
                  </a:cubicBezTo>
                  <a:cubicBezTo>
                    <a:pt x="216" y="206"/>
                    <a:pt x="216" y="206"/>
                    <a:pt x="216" y="206"/>
                  </a:cubicBezTo>
                  <a:cubicBezTo>
                    <a:pt x="215" y="206"/>
                    <a:pt x="212" y="198"/>
                    <a:pt x="210" y="190"/>
                  </a:cubicBezTo>
                  <a:cubicBezTo>
                    <a:pt x="209" y="187"/>
                    <a:pt x="209" y="185"/>
                    <a:pt x="209" y="185"/>
                  </a:cubicBezTo>
                  <a:close/>
                  <a:moveTo>
                    <a:pt x="290" y="182"/>
                  </a:moveTo>
                  <a:cubicBezTo>
                    <a:pt x="291" y="182"/>
                    <a:pt x="291" y="182"/>
                    <a:pt x="293" y="190"/>
                  </a:cubicBezTo>
                  <a:cubicBezTo>
                    <a:pt x="295" y="199"/>
                    <a:pt x="296" y="207"/>
                    <a:pt x="296" y="207"/>
                  </a:cubicBezTo>
                  <a:cubicBezTo>
                    <a:pt x="294" y="199"/>
                    <a:pt x="292" y="191"/>
                    <a:pt x="290" y="182"/>
                  </a:cubicBezTo>
                  <a:close/>
                  <a:moveTo>
                    <a:pt x="159" y="188"/>
                  </a:moveTo>
                  <a:cubicBezTo>
                    <a:pt x="159" y="188"/>
                    <a:pt x="162" y="196"/>
                    <a:pt x="165" y="208"/>
                  </a:cubicBezTo>
                  <a:lnTo>
                    <a:pt x="163" y="208"/>
                  </a:lnTo>
                  <a:cubicBezTo>
                    <a:pt x="162" y="202"/>
                    <a:pt x="160" y="198"/>
                    <a:pt x="160" y="191"/>
                  </a:cubicBezTo>
                  <a:cubicBezTo>
                    <a:pt x="159" y="189"/>
                    <a:pt x="159" y="188"/>
                    <a:pt x="159" y="188"/>
                  </a:cubicBezTo>
                  <a:close/>
                  <a:moveTo>
                    <a:pt x="274" y="195"/>
                  </a:moveTo>
                  <a:cubicBezTo>
                    <a:pt x="276" y="200"/>
                    <a:pt x="277" y="206"/>
                    <a:pt x="277" y="211"/>
                  </a:cubicBezTo>
                  <a:lnTo>
                    <a:pt x="274" y="204"/>
                  </a:lnTo>
                  <a:lnTo>
                    <a:pt x="273" y="195"/>
                  </a:lnTo>
                  <a:close/>
                  <a:moveTo>
                    <a:pt x="128" y="184"/>
                  </a:moveTo>
                  <a:cubicBezTo>
                    <a:pt x="129" y="184"/>
                    <a:pt x="130" y="188"/>
                    <a:pt x="132" y="198"/>
                  </a:cubicBezTo>
                  <a:cubicBezTo>
                    <a:pt x="133" y="206"/>
                    <a:pt x="135" y="214"/>
                    <a:pt x="135" y="214"/>
                  </a:cubicBezTo>
                  <a:cubicBezTo>
                    <a:pt x="132" y="206"/>
                    <a:pt x="129" y="198"/>
                    <a:pt x="128" y="189"/>
                  </a:cubicBezTo>
                  <a:cubicBezTo>
                    <a:pt x="128" y="186"/>
                    <a:pt x="128" y="184"/>
                    <a:pt x="128" y="184"/>
                  </a:cubicBezTo>
                  <a:close/>
                  <a:moveTo>
                    <a:pt x="274" y="211"/>
                  </a:moveTo>
                  <a:cubicBezTo>
                    <a:pt x="274" y="211"/>
                    <a:pt x="274" y="211"/>
                    <a:pt x="274" y="211"/>
                  </a:cubicBezTo>
                  <a:cubicBezTo>
                    <a:pt x="275" y="214"/>
                    <a:pt x="275" y="215"/>
                    <a:pt x="275" y="215"/>
                  </a:cubicBezTo>
                  <a:cubicBezTo>
                    <a:pt x="275" y="215"/>
                    <a:pt x="275" y="213"/>
                    <a:pt x="274" y="211"/>
                  </a:cubicBezTo>
                  <a:lnTo>
                    <a:pt x="274" y="211"/>
                  </a:lnTo>
                  <a:cubicBezTo>
                    <a:pt x="274" y="211"/>
                    <a:pt x="274" y="211"/>
                    <a:pt x="274" y="211"/>
                  </a:cubicBezTo>
                  <a:close/>
                  <a:moveTo>
                    <a:pt x="110" y="201"/>
                  </a:moveTo>
                  <a:lnTo>
                    <a:pt x="112" y="210"/>
                  </a:lnTo>
                  <a:lnTo>
                    <a:pt x="114" y="218"/>
                  </a:lnTo>
                  <a:lnTo>
                    <a:pt x="111" y="210"/>
                  </a:lnTo>
                  <a:cubicBezTo>
                    <a:pt x="108" y="202"/>
                    <a:pt x="109" y="201"/>
                    <a:pt x="110" y="201"/>
                  </a:cubicBezTo>
                  <a:close/>
                  <a:moveTo>
                    <a:pt x="202" y="209"/>
                  </a:moveTo>
                  <a:cubicBezTo>
                    <a:pt x="203" y="209"/>
                    <a:pt x="206" y="217"/>
                    <a:pt x="206" y="217"/>
                  </a:cubicBezTo>
                  <a:cubicBezTo>
                    <a:pt x="206" y="220"/>
                    <a:pt x="206" y="221"/>
                    <a:pt x="206" y="221"/>
                  </a:cubicBezTo>
                  <a:cubicBezTo>
                    <a:pt x="206" y="221"/>
                    <a:pt x="204" y="217"/>
                    <a:pt x="203" y="217"/>
                  </a:cubicBezTo>
                  <a:cubicBezTo>
                    <a:pt x="201" y="209"/>
                    <a:pt x="201" y="209"/>
                    <a:pt x="202" y="209"/>
                  </a:cubicBezTo>
                  <a:close/>
                  <a:moveTo>
                    <a:pt x="188" y="212"/>
                  </a:moveTo>
                  <a:cubicBezTo>
                    <a:pt x="188" y="212"/>
                    <a:pt x="189" y="214"/>
                    <a:pt x="191" y="220"/>
                  </a:cubicBezTo>
                  <a:cubicBezTo>
                    <a:pt x="191" y="220"/>
                    <a:pt x="193" y="228"/>
                    <a:pt x="192" y="228"/>
                  </a:cubicBezTo>
                  <a:cubicBezTo>
                    <a:pt x="192" y="228"/>
                    <a:pt x="189" y="220"/>
                    <a:pt x="189" y="220"/>
                  </a:cubicBezTo>
                  <a:cubicBezTo>
                    <a:pt x="187" y="213"/>
                    <a:pt x="188" y="213"/>
                    <a:pt x="188" y="213"/>
                  </a:cubicBezTo>
                  <a:cubicBezTo>
                    <a:pt x="188" y="212"/>
                    <a:pt x="188" y="212"/>
                    <a:pt x="188" y="212"/>
                  </a:cubicBezTo>
                  <a:close/>
                  <a:moveTo>
                    <a:pt x="145" y="220"/>
                  </a:moveTo>
                  <a:cubicBezTo>
                    <a:pt x="147" y="226"/>
                    <a:pt x="148" y="232"/>
                    <a:pt x="148" y="237"/>
                  </a:cubicBezTo>
                  <a:cubicBezTo>
                    <a:pt x="146" y="229"/>
                    <a:pt x="144" y="220"/>
                    <a:pt x="144" y="220"/>
                  </a:cubicBezTo>
                  <a:close/>
                  <a:moveTo>
                    <a:pt x="196" y="242"/>
                  </a:moveTo>
                  <a:cubicBezTo>
                    <a:pt x="196" y="243"/>
                    <a:pt x="196" y="244"/>
                    <a:pt x="197" y="245"/>
                  </a:cubicBezTo>
                  <a:cubicBezTo>
                    <a:pt x="196" y="244"/>
                    <a:pt x="196" y="243"/>
                    <a:pt x="196" y="242"/>
                  </a:cubicBezTo>
                  <a:close/>
                  <a:moveTo>
                    <a:pt x="131" y="237"/>
                  </a:moveTo>
                  <a:cubicBezTo>
                    <a:pt x="131" y="237"/>
                    <a:pt x="133" y="241"/>
                    <a:pt x="135" y="248"/>
                  </a:cubicBezTo>
                  <a:lnTo>
                    <a:pt x="133" y="248"/>
                  </a:lnTo>
                  <a:cubicBezTo>
                    <a:pt x="131" y="241"/>
                    <a:pt x="130" y="237"/>
                    <a:pt x="131" y="237"/>
                  </a:cubicBezTo>
                  <a:close/>
                  <a:moveTo>
                    <a:pt x="117" y="214"/>
                  </a:moveTo>
                  <a:cubicBezTo>
                    <a:pt x="118" y="214"/>
                    <a:pt x="119" y="218"/>
                    <a:pt x="121" y="226"/>
                  </a:cubicBezTo>
                  <a:cubicBezTo>
                    <a:pt x="124" y="234"/>
                    <a:pt x="126" y="242"/>
                    <a:pt x="126" y="251"/>
                  </a:cubicBezTo>
                  <a:lnTo>
                    <a:pt x="125" y="251"/>
                  </a:lnTo>
                  <a:lnTo>
                    <a:pt x="121" y="234"/>
                  </a:lnTo>
                  <a:cubicBezTo>
                    <a:pt x="118" y="220"/>
                    <a:pt x="117" y="214"/>
                    <a:pt x="117" y="214"/>
                  </a:cubicBezTo>
                  <a:close/>
                  <a:moveTo>
                    <a:pt x="22" y="237"/>
                  </a:moveTo>
                  <a:cubicBezTo>
                    <a:pt x="23" y="237"/>
                    <a:pt x="23" y="237"/>
                    <a:pt x="25" y="245"/>
                  </a:cubicBezTo>
                  <a:cubicBezTo>
                    <a:pt x="25" y="245"/>
                    <a:pt x="26" y="254"/>
                    <a:pt x="25" y="254"/>
                  </a:cubicBezTo>
                  <a:lnTo>
                    <a:pt x="23" y="245"/>
                  </a:lnTo>
                  <a:cubicBezTo>
                    <a:pt x="21" y="237"/>
                    <a:pt x="21" y="237"/>
                    <a:pt x="22" y="237"/>
                  </a:cubicBezTo>
                  <a:close/>
                  <a:moveTo>
                    <a:pt x="167" y="242"/>
                  </a:moveTo>
                  <a:lnTo>
                    <a:pt x="170" y="251"/>
                  </a:lnTo>
                  <a:cubicBezTo>
                    <a:pt x="170" y="251"/>
                    <a:pt x="170" y="254"/>
                    <a:pt x="170" y="254"/>
                  </a:cubicBezTo>
                  <a:cubicBezTo>
                    <a:pt x="170" y="254"/>
                    <a:pt x="169" y="253"/>
                    <a:pt x="169" y="251"/>
                  </a:cubicBezTo>
                  <a:cubicBezTo>
                    <a:pt x="167" y="247"/>
                    <a:pt x="167" y="245"/>
                    <a:pt x="167" y="242"/>
                  </a:cubicBezTo>
                  <a:close/>
                  <a:moveTo>
                    <a:pt x="89" y="252"/>
                  </a:moveTo>
                  <a:lnTo>
                    <a:pt x="89" y="252"/>
                  </a:lnTo>
                  <a:cubicBezTo>
                    <a:pt x="93" y="254"/>
                    <a:pt x="94" y="258"/>
                    <a:pt x="93" y="262"/>
                  </a:cubicBezTo>
                  <a:lnTo>
                    <a:pt x="93" y="262"/>
                  </a:lnTo>
                  <a:cubicBezTo>
                    <a:pt x="92" y="260"/>
                    <a:pt x="91" y="257"/>
                    <a:pt x="91" y="257"/>
                  </a:cubicBezTo>
                  <a:cubicBezTo>
                    <a:pt x="90" y="255"/>
                    <a:pt x="90" y="253"/>
                    <a:pt x="89" y="252"/>
                  </a:cubicBezTo>
                  <a:close/>
                  <a:moveTo>
                    <a:pt x="31" y="235"/>
                  </a:moveTo>
                  <a:cubicBezTo>
                    <a:pt x="32" y="235"/>
                    <a:pt x="32" y="235"/>
                    <a:pt x="34" y="243"/>
                  </a:cubicBezTo>
                  <a:cubicBezTo>
                    <a:pt x="33" y="241"/>
                    <a:pt x="33" y="240"/>
                    <a:pt x="33" y="240"/>
                  </a:cubicBezTo>
                  <a:lnTo>
                    <a:pt x="33" y="240"/>
                  </a:lnTo>
                  <a:cubicBezTo>
                    <a:pt x="33" y="240"/>
                    <a:pt x="34" y="246"/>
                    <a:pt x="36" y="252"/>
                  </a:cubicBezTo>
                  <a:cubicBezTo>
                    <a:pt x="38" y="260"/>
                    <a:pt x="41" y="268"/>
                    <a:pt x="41" y="268"/>
                  </a:cubicBezTo>
                  <a:cubicBezTo>
                    <a:pt x="37" y="263"/>
                    <a:pt x="35" y="257"/>
                    <a:pt x="34" y="252"/>
                  </a:cubicBezTo>
                  <a:cubicBezTo>
                    <a:pt x="28" y="236"/>
                    <a:pt x="28" y="236"/>
                    <a:pt x="31" y="235"/>
                  </a:cubicBezTo>
                  <a:close/>
                  <a:moveTo>
                    <a:pt x="624" y="1"/>
                  </a:moveTo>
                  <a:cubicBezTo>
                    <a:pt x="627" y="10"/>
                    <a:pt x="622" y="11"/>
                    <a:pt x="616" y="12"/>
                  </a:cubicBezTo>
                  <a:cubicBezTo>
                    <a:pt x="611" y="13"/>
                    <a:pt x="605" y="14"/>
                    <a:pt x="607" y="22"/>
                  </a:cubicBezTo>
                  <a:lnTo>
                    <a:pt x="606" y="22"/>
                  </a:lnTo>
                  <a:cubicBezTo>
                    <a:pt x="604" y="16"/>
                    <a:pt x="603" y="15"/>
                    <a:pt x="602" y="15"/>
                  </a:cubicBezTo>
                  <a:cubicBezTo>
                    <a:pt x="602" y="15"/>
                    <a:pt x="601" y="15"/>
                    <a:pt x="600" y="15"/>
                  </a:cubicBezTo>
                  <a:cubicBezTo>
                    <a:pt x="602" y="23"/>
                    <a:pt x="599" y="23"/>
                    <a:pt x="599" y="23"/>
                  </a:cubicBezTo>
                  <a:cubicBezTo>
                    <a:pt x="598" y="17"/>
                    <a:pt x="597" y="16"/>
                    <a:pt x="596" y="16"/>
                  </a:cubicBezTo>
                  <a:cubicBezTo>
                    <a:pt x="596" y="16"/>
                    <a:pt x="595" y="16"/>
                    <a:pt x="595" y="16"/>
                  </a:cubicBezTo>
                  <a:cubicBezTo>
                    <a:pt x="594" y="16"/>
                    <a:pt x="593" y="16"/>
                    <a:pt x="595" y="24"/>
                  </a:cubicBezTo>
                  <a:cubicBezTo>
                    <a:pt x="595" y="24"/>
                    <a:pt x="594" y="24"/>
                    <a:pt x="593" y="24"/>
                  </a:cubicBezTo>
                  <a:cubicBezTo>
                    <a:pt x="591" y="24"/>
                    <a:pt x="587" y="24"/>
                    <a:pt x="584" y="18"/>
                  </a:cubicBezTo>
                  <a:cubicBezTo>
                    <a:pt x="583" y="16"/>
                    <a:pt x="582" y="15"/>
                    <a:pt x="582" y="15"/>
                  </a:cubicBezTo>
                  <a:lnTo>
                    <a:pt x="582" y="15"/>
                  </a:lnTo>
                  <a:cubicBezTo>
                    <a:pt x="582" y="15"/>
                    <a:pt x="583" y="21"/>
                    <a:pt x="584" y="26"/>
                  </a:cubicBezTo>
                  <a:cubicBezTo>
                    <a:pt x="586" y="32"/>
                    <a:pt x="587" y="38"/>
                    <a:pt x="587" y="43"/>
                  </a:cubicBezTo>
                  <a:cubicBezTo>
                    <a:pt x="587" y="43"/>
                    <a:pt x="585" y="35"/>
                    <a:pt x="583" y="27"/>
                  </a:cubicBezTo>
                  <a:cubicBezTo>
                    <a:pt x="580" y="18"/>
                    <a:pt x="580" y="18"/>
                    <a:pt x="579" y="18"/>
                  </a:cubicBezTo>
                  <a:lnTo>
                    <a:pt x="578" y="20"/>
                  </a:lnTo>
                  <a:cubicBezTo>
                    <a:pt x="580" y="27"/>
                    <a:pt x="576" y="29"/>
                    <a:pt x="570" y="30"/>
                  </a:cubicBezTo>
                  <a:cubicBezTo>
                    <a:pt x="563" y="31"/>
                    <a:pt x="561" y="31"/>
                    <a:pt x="563" y="40"/>
                  </a:cubicBezTo>
                  <a:cubicBezTo>
                    <a:pt x="565" y="44"/>
                    <a:pt x="565" y="46"/>
                    <a:pt x="564" y="46"/>
                  </a:cubicBezTo>
                  <a:cubicBezTo>
                    <a:pt x="564" y="46"/>
                    <a:pt x="562" y="44"/>
                    <a:pt x="560" y="40"/>
                  </a:cubicBezTo>
                  <a:cubicBezTo>
                    <a:pt x="552" y="25"/>
                    <a:pt x="550" y="20"/>
                    <a:pt x="549" y="20"/>
                  </a:cubicBezTo>
                  <a:lnTo>
                    <a:pt x="549" y="20"/>
                  </a:lnTo>
                  <a:cubicBezTo>
                    <a:pt x="549" y="20"/>
                    <a:pt x="549" y="22"/>
                    <a:pt x="550" y="25"/>
                  </a:cubicBezTo>
                  <a:cubicBezTo>
                    <a:pt x="552" y="30"/>
                    <a:pt x="554" y="35"/>
                    <a:pt x="556" y="41"/>
                  </a:cubicBezTo>
                  <a:cubicBezTo>
                    <a:pt x="558" y="49"/>
                    <a:pt x="559" y="54"/>
                    <a:pt x="558" y="54"/>
                  </a:cubicBezTo>
                  <a:cubicBezTo>
                    <a:pt x="558" y="54"/>
                    <a:pt x="556" y="49"/>
                    <a:pt x="553" y="41"/>
                  </a:cubicBezTo>
                  <a:cubicBezTo>
                    <a:pt x="552" y="35"/>
                    <a:pt x="550" y="33"/>
                    <a:pt x="548" y="33"/>
                  </a:cubicBezTo>
                  <a:cubicBezTo>
                    <a:pt x="544" y="33"/>
                    <a:pt x="541" y="41"/>
                    <a:pt x="543" y="52"/>
                  </a:cubicBezTo>
                  <a:cubicBezTo>
                    <a:pt x="543" y="50"/>
                    <a:pt x="542" y="48"/>
                    <a:pt x="541" y="44"/>
                  </a:cubicBezTo>
                  <a:cubicBezTo>
                    <a:pt x="539" y="37"/>
                    <a:pt x="538" y="36"/>
                    <a:pt x="536" y="36"/>
                  </a:cubicBezTo>
                  <a:cubicBezTo>
                    <a:pt x="536" y="36"/>
                    <a:pt x="535" y="36"/>
                    <a:pt x="534" y="36"/>
                  </a:cubicBezTo>
                  <a:lnTo>
                    <a:pt x="532" y="38"/>
                  </a:lnTo>
                  <a:cubicBezTo>
                    <a:pt x="534" y="44"/>
                    <a:pt x="534" y="47"/>
                    <a:pt x="533" y="47"/>
                  </a:cubicBezTo>
                  <a:cubicBezTo>
                    <a:pt x="532" y="47"/>
                    <a:pt x="529" y="43"/>
                    <a:pt x="528" y="38"/>
                  </a:cubicBezTo>
                  <a:cubicBezTo>
                    <a:pt x="525" y="32"/>
                    <a:pt x="524" y="30"/>
                    <a:pt x="524" y="30"/>
                  </a:cubicBezTo>
                  <a:cubicBezTo>
                    <a:pt x="524" y="30"/>
                    <a:pt x="523" y="31"/>
                    <a:pt x="523" y="31"/>
                  </a:cubicBezTo>
                  <a:cubicBezTo>
                    <a:pt x="524" y="38"/>
                    <a:pt x="523" y="41"/>
                    <a:pt x="522" y="41"/>
                  </a:cubicBezTo>
                  <a:cubicBezTo>
                    <a:pt x="520" y="41"/>
                    <a:pt x="518" y="36"/>
                    <a:pt x="516" y="32"/>
                  </a:cubicBezTo>
                  <a:lnTo>
                    <a:pt x="515" y="32"/>
                  </a:lnTo>
                  <a:cubicBezTo>
                    <a:pt x="516" y="41"/>
                    <a:pt x="515" y="41"/>
                    <a:pt x="514" y="41"/>
                  </a:cubicBezTo>
                  <a:cubicBezTo>
                    <a:pt x="512" y="41"/>
                    <a:pt x="511" y="42"/>
                    <a:pt x="514" y="50"/>
                  </a:cubicBezTo>
                  <a:cubicBezTo>
                    <a:pt x="516" y="54"/>
                    <a:pt x="517" y="60"/>
                    <a:pt x="517" y="66"/>
                  </a:cubicBezTo>
                  <a:lnTo>
                    <a:pt x="515" y="58"/>
                  </a:lnTo>
                  <a:cubicBezTo>
                    <a:pt x="514" y="52"/>
                    <a:pt x="512" y="50"/>
                    <a:pt x="510" y="50"/>
                  </a:cubicBezTo>
                  <a:cubicBezTo>
                    <a:pt x="509" y="50"/>
                    <a:pt x="508" y="51"/>
                    <a:pt x="507" y="51"/>
                  </a:cubicBezTo>
                  <a:cubicBezTo>
                    <a:pt x="506" y="51"/>
                    <a:pt x="506" y="52"/>
                    <a:pt x="505" y="52"/>
                  </a:cubicBezTo>
                  <a:cubicBezTo>
                    <a:pt x="503" y="52"/>
                    <a:pt x="501" y="50"/>
                    <a:pt x="498" y="44"/>
                  </a:cubicBezTo>
                  <a:lnTo>
                    <a:pt x="498" y="44"/>
                  </a:lnTo>
                  <a:lnTo>
                    <a:pt x="501" y="52"/>
                  </a:lnTo>
                  <a:cubicBezTo>
                    <a:pt x="501" y="57"/>
                    <a:pt x="501" y="59"/>
                    <a:pt x="501" y="59"/>
                  </a:cubicBezTo>
                  <a:cubicBezTo>
                    <a:pt x="500" y="59"/>
                    <a:pt x="499" y="57"/>
                    <a:pt x="498" y="53"/>
                  </a:cubicBezTo>
                  <a:cubicBezTo>
                    <a:pt x="497" y="49"/>
                    <a:pt x="496" y="47"/>
                    <a:pt x="495" y="47"/>
                  </a:cubicBezTo>
                  <a:cubicBezTo>
                    <a:pt x="494" y="47"/>
                    <a:pt x="493" y="50"/>
                    <a:pt x="493" y="54"/>
                  </a:cubicBezTo>
                  <a:lnTo>
                    <a:pt x="492" y="54"/>
                  </a:lnTo>
                  <a:cubicBezTo>
                    <a:pt x="489" y="46"/>
                    <a:pt x="487" y="42"/>
                    <a:pt x="486" y="42"/>
                  </a:cubicBezTo>
                  <a:lnTo>
                    <a:pt x="486" y="42"/>
                  </a:lnTo>
                  <a:cubicBezTo>
                    <a:pt x="485" y="42"/>
                    <a:pt x="485" y="47"/>
                    <a:pt x="487" y="55"/>
                  </a:cubicBezTo>
                  <a:cubicBezTo>
                    <a:pt x="486" y="49"/>
                    <a:pt x="485" y="47"/>
                    <a:pt x="485" y="47"/>
                  </a:cubicBezTo>
                  <a:cubicBezTo>
                    <a:pt x="484" y="47"/>
                    <a:pt x="484" y="47"/>
                    <a:pt x="484" y="48"/>
                  </a:cubicBezTo>
                  <a:cubicBezTo>
                    <a:pt x="484" y="52"/>
                    <a:pt x="484" y="54"/>
                    <a:pt x="483" y="54"/>
                  </a:cubicBezTo>
                  <a:cubicBezTo>
                    <a:pt x="482" y="54"/>
                    <a:pt x="480" y="52"/>
                    <a:pt x="479" y="48"/>
                  </a:cubicBezTo>
                  <a:lnTo>
                    <a:pt x="478" y="49"/>
                  </a:lnTo>
                  <a:cubicBezTo>
                    <a:pt x="479" y="57"/>
                    <a:pt x="479" y="57"/>
                    <a:pt x="478" y="57"/>
                  </a:cubicBezTo>
                  <a:cubicBezTo>
                    <a:pt x="477" y="57"/>
                    <a:pt x="477" y="58"/>
                    <a:pt x="478" y="66"/>
                  </a:cubicBezTo>
                  <a:cubicBezTo>
                    <a:pt x="479" y="73"/>
                    <a:pt x="479" y="75"/>
                    <a:pt x="479" y="75"/>
                  </a:cubicBezTo>
                  <a:cubicBezTo>
                    <a:pt x="477" y="69"/>
                    <a:pt x="476" y="63"/>
                    <a:pt x="475" y="58"/>
                  </a:cubicBezTo>
                  <a:cubicBezTo>
                    <a:pt x="474" y="54"/>
                    <a:pt x="474" y="52"/>
                    <a:pt x="473" y="52"/>
                  </a:cubicBezTo>
                  <a:lnTo>
                    <a:pt x="473" y="52"/>
                  </a:lnTo>
                  <a:cubicBezTo>
                    <a:pt x="473" y="52"/>
                    <a:pt x="472" y="57"/>
                    <a:pt x="474" y="67"/>
                  </a:cubicBezTo>
                  <a:cubicBezTo>
                    <a:pt x="472" y="61"/>
                    <a:pt x="471" y="55"/>
                    <a:pt x="471" y="55"/>
                  </a:cubicBezTo>
                  <a:lnTo>
                    <a:pt x="471" y="55"/>
                  </a:lnTo>
                  <a:cubicBezTo>
                    <a:pt x="471" y="55"/>
                    <a:pt x="471" y="56"/>
                    <a:pt x="471" y="59"/>
                  </a:cubicBezTo>
                  <a:cubicBezTo>
                    <a:pt x="471" y="59"/>
                    <a:pt x="469" y="59"/>
                    <a:pt x="471" y="67"/>
                  </a:cubicBezTo>
                  <a:lnTo>
                    <a:pt x="469" y="68"/>
                  </a:lnTo>
                  <a:cubicBezTo>
                    <a:pt x="466" y="60"/>
                    <a:pt x="465" y="60"/>
                    <a:pt x="464" y="60"/>
                  </a:cubicBezTo>
                  <a:cubicBezTo>
                    <a:pt x="465" y="64"/>
                    <a:pt x="465" y="66"/>
                    <a:pt x="465" y="66"/>
                  </a:cubicBezTo>
                  <a:cubicBezTo>
                    <a:pt x="465" y="66"/>
                    <a:pt x="464" y="64"/>
                    <a:pt x="462" y="60"/>
                  </a:cubicBezTo>
                  <a:cubicBezTo>
                    <a:pt x="462" y="57"/>
                    <a:pt x="461" y="55"/>
                    <a:pt x="461" y="55"/>
                  </a:cubicBezTo>
                  <a:lnTo>
                    <a:pt x="461" y="55"/>
                  </a:lnTo>
                  <a:cubicBezTo>
                    <a:pt x="460" y="55"/>
                    <a:pt x="461" y="59"/>
                    <a:pt x="464" y="69"/>
                  </a:cubicBezTo>
                  <a:cubicBezTo>
                    <a:pt x="465" y="73"/>
                    <a:pt x="465" y="75"/>
                    <a:pt x="465" y="75"/>
                  </a:cubicBezTo>
                  <a:cubicBezTo>
                    <a:pt x="464" y="75"/>
                    <a:pt x="463" y="73"/>
                    <a:pt x="461" y="69"/>
                  </a:cubicBezTo>
                  <a:cubicBezTo>
                    <a:pt x="459" y="59"/>
                    <a:pt x="457" y="56"/>
                    <a:pt x="457" y="56"/>
                  </a:cubicBezTo>
                  <a:lnTo>
                    <a:pt x="457" y="56"/>
                  </a:lnTo>
                  <a:cubicBezTo>
                    <a:pt x="457" y="56"/>
                    <a:pt x="457" y="58"/>
                    <a:pt x="458" y="61"/>
                  </a:cubicBezTo>
                  <a:cubicBezTo>
                    <a:pt x="460" y="69"/>
                    <a:pt x="459" y="69"/>
                    <a:pt x="459" y="69"/>
                  </a:cubicBezTo>
                  <a:cubicBezTo>
                    <a:pt x="458" y="64"/>
                    <a:pt x="455" y="63"/>
                    <a:pt x="451" y="63"/>
                  </a:cubicBezTo>
                  <a:cubicBezTo>
                    <a:pt x="448" y="63"/>
                    <a:pt x="445" y="64"/>
                    <a:pt x="442" y="64"/>
                  </a:cubicBezTo>
                  <a:cubicBezTo>
                    <a:pt x="442" y="70"/>
                    <a:pt x="443" y="76"/>
                    <a:pt x="446" y="81"/>
                  </a:cubicBezTo>
                  <a:cubicBezTo>
                    <a:pt x="448" y="88"/>
                    <a:pt x="448" y="90"/>
                    <a:pt x="448" y="90"/>
                  </a:cubicBezTo>
                  <a:cubicBezTo>
                    <a:pt x="448" y="90"/>
                    <a:pt x="446" y="86"/>
                    <a:pt x="445" y="81"/>
                  </a:cubicBezTo>
                  <a:cubicBezTo>
                    <a:pt x="441" y="69"/>
                    <a:pt x="438" y="63"/>
                    <a:pt x="438" y="63"/>
                  </a:cubicBezTo>
                  <a:lnTo>
                    <a:pt x="438" y="63"/>
                  </a:lnTo>
                  <a:cubicBezTo>
                    <a:pt x="438" y="63"/>
                    <a:pt x="439" y="69"/>
                    <a:pt x="443" y="81"/>
                  </a:cubicBezTo>
                  <a:cubicBezTo>
                    <a:pt x="446" y="90"/>
                    <a:pt x="448" y="94"/>
                    <a:pt x="447" y="94"/>
                  </a:cubicBezTo>
                  <a:cubicBezTo>
                    <a:pt x="447" y="94"/>
                    <a:pt x="446" y="90"/>
                    <a:pt x="442" y="81"/>
                  </a:cubicBezTo>
                  <a:cubicBezTo>
                    <a:pt x="441" y="78"/>
                    <a:pt x="440" y="76"/>
                    <a:pt x="440" y="76"/>
                  </a:cubicBezTo>
                  <a:lnTo>
                    <a:pt x="440" y="76"/>
                  </a:lnTo>
                  <a:cubicBezTo>
                    <a:pt x="439" y="76"/>
                    <a:pt x="440" y="78"/>
                    <a:pt x="441" y="82"/>
                  </a:cubicBezTo>
                  <a:cubicBezTo>
                    <a:pt x="442" y="86"/>
                    <a:pt x="443" y="88"/>
                    <a:pt x="442" y="88"/>
                  </a:cubicBezTo>
                  <a:cubicBezTo>
                    <a:pt x="442" y="88"/>
                    <a:pt x="441" y="86"/>
                    <a:pt x="440" y="82"/>
                  </a:cubicBezTo>
                  <a:cubicBezTo>
                    <a:pt x="438" y="77"/>
                    <a:pt x="435" y="71"/>
                    <a:pt x="435" y="71"/>
                  </a:cubicBezTo>
                  <a:lnTo>
                    <a:pt x="435" y="71"/>
                  </a:lnTo>
                  <a:cubicBezTo>
                    <a:pt x="435" y="71"/>
                    <a:pt x="435" y="72"/>
                    <a:pt x="436" y="75"/>
                  </a:cubicBezTo>
                  <a:cubicBezTo>
                    <a:pt x="436" y="75"/>
                    <a:pt x="436" y="75"/>
                    <a:pt x="432" y="67"/>
                  </a:cubicBezTo>
                  <a:cubicBezTo>
                    <a:pt x="431" y="64"/>
                    <a:pt x="431" y="63"/>
                    <a:pt x="430" y="63"/>
                  </a:cubicBezTo>
                  <a:lnTo>
                    <a:pt x="430" y="63"/>
                  </a:lnTo>
                  <a:cubicBezTo>
                    <a:pt x="430" y="63"/>
                    <a:pt x="431" y="69"/>
                    <a:pt x="432" y="75"/>
                  </a:cubicBezTo>
                  <a:cubicBezTo>
                    <a:pt x="433" y="83"/>
                    <a:pt x="434" y="88"/>
                    <a:pt x="433" y="88"/>
                  </a:cubicBezTo>
                  <a:cubicBezTo>
                    <a:pt x="433" y="88"/>
                    <a:pt x="432" y="84"/>
                    <a:pt x="430" y="76"/>
                  </a:cubicBezTo>
                  <a:cubicBezTo>
                    <a:pt x="428" y="69"/>
                    <a:pt x="427" y="67"/>
                    <a:pt x="426" y="67"/>
                  </a:cubicBezTo>
                  <a:lnTo>
                    <a:pt x="426" y="67"/>
                  </a:lnTo>
                  <a:cubicBezTo>
                    <a:pt x="425" y="67"/>
                    <a:pt x="426" y="74"/>
                    <a:pt x="428" y="85"/>
                  </a:cubicBezTo>
                  <a:cubicBezTo>
                    <a:pt x="428" y="86"/>
                    <a:pt x="429" y="88"/>
                    <a:pt x="429" y="89"/>
                  </a:cubicBezTo>
                  <a:lnTo>
                    <a:pt x="429" y="89"/>
                  </a:lnTo>
                  <a:cubicBezTo>
                    <a:pt x="427" y="85"/>
                    <a:pt x="427" y="85"/>
                    <a:pt x="427" y="85"/>
                  </a:cubicBezTo>
                  <a:cubicBezTo>
                    <a:pt x="425" y="85"/>
                    <a:pt x="424" y="85"/>
                    <a:pt x="422" y="77"/>
                  </a:cubicBezTo>
                  <a:cubicBezTo>
                    <a:pt x="422" y="77"/>
                    <a:pt x="422" y="77"/>
                    <a:pt x="422" y="86"/>
                  </a:cubicBezTo>
                  <a:cubicBezTo>
                    <a:pt x="423" y="92"/>
                    <a:pt x="424" y="95"/>
                    <a:pt x="423" y="95"/>
                  </a:cubicBezTo>
                  <a:cubicBezTo>
                    <a:pt x="422" y="95"/>
                    <a:pt x="419" y="88"/>
                    <a:pt x="415" y="78"/>
                  </a:cubicBezTo>
                  <a:lnTo>
                    <a:pt x="415" y="78"/>
                  </a:lnTo>
                  <a:lnTo>
                    <a:pt x="416" y="87"/>
                  </a:lnTo>
                  <a:cubicBezTo>
                    <a:pt x="419" y="97"/>
                    <a:pt x="420" y="104"/>
                    <a:pt x="419" y="104"/>
                  </a:cubicBezTo>
                  <a:cubicBezTo>
                    <a:pt x="419" y="104"/>
                    <a:pt x="418" y="102"/>
                    <a:pt x="416" y="96"/>
                  </a:cubicBezTo>
                  <a:cubicBezTo>
                    <a:pt x="416" y="94"/>
                    <a:pt x="416" y="93"/>
                    <a:pt x="415" y="91"/>
                  </a:cubicBezTo>
                  <a:lnTo>
                    <a:pt x="415" y="91"/>
                  </a:lnTo>
                  <a:cubicBezTo>
                    <a:pt x="416" y="95"/>
                    <a:pt x="416" y="96"/>
                    <a:pt x="416" y="96"/>
                  </a:cubicBezTo>
                  <a:cubicBezTo>
                    <a:pt x="414" y="96"/>
                    <a:pt x="411" y="90"/>
                    <a:pt x="409" y="80"/>
                  </a:cubicBezTo>
                  <a:cubicBezTo>
                    <a:pt x="407" y="74"/>
                    <a:pt x="407" y="72"/>
                    <a:pt x="406" y="72"/>
                  </a:cubicBezTo>
                  <a:cubicBezTo>
                    <a:pt x="406" y="72"/>
                    <a:pt x="406" y="72"/>
                    <a:pt x="405" y="72"/>
                  </a:cubicBezTo>
                  <a:lnTo>
                    <a:pt x="408" y="80"/>
                  </a:lnTo>
                  <a:cubicBezTo>
                    <a:pt x="410" y="86"/>
                    <a:pt x="411" y="91"/>
                    <a:pt x="411" y="97"/>
                  </a:cubicBezTo>
                  <a:cubicBezTo>
                    <a:pt x="411" y="97"/>
                    <a:pt x="410" y="97"/>
                    <a:pt x="408" y="89"/>
                  </a:cubicBezTo>
                  <a:cubicBezTo>
                    <a:pt x="405" y="83"/>
                    <a:pt x="403" y="77"/>
                    <a:pt x="402" y="77"/>
                  </a:cubicBezTo>
                  <a:lnTo>
                    <a:pt x="402" y="77"/>
                  </a:lnTo>
                  <a:cubicBezTo>
                    <a:pt x="402" y="77"/>
                    <a:pt x="402" y="78"/>
                    <a:pt x="403" y="81"/>
                  </a:cubicBezTo>
                  <a:cubicBezTo>
                    <a:pt x="403" y="81"/>
                    <a:pt x="403" y="81"/>
                    <a:pt x="400" y="73"/>
                  </a:cubicBezTo>
                  <a:lnTo>
                    <a:pt x="396" y="73"/>
                  </a:lnTo>
                  <a:cubicBezTo>
                    <a:pt x="397" y="78"/>
                    <a:pt x="397" y="80"/>
                    <a:pt x="396" y="80"/>
                  </a:cubicBezTo>
                  <a:cubicBezTo>
                    <a:pt x="396" y="80"/>
                    <a:pt x="395" y="78"/>
                    <a:pt x="394" y="75"/>
                  </a:cubicBezTo>
                  <a:cubicBezTo>
                    <a:pt x="394" y="75"/>
                    <a:pt x="392" y="75"/>
                    <a:pt x="394" y="82"/>
                  </a:cubicBezTo>
                  <a:cubicBezTo>
                    <a:pt x="393" y="83"/>
                    <a:pt x="393" y="83"/>
                    <a:pt x="393" y="83"/>
                  </a:cubicBezTo>
                  <a:cubicBezTo>
                    <a:pt x="392" y="83"/>
                    <a:pt x="391" y="81"/>
                    <a:pt x="390" y="75"/>
                  </a:cubicBezTo>
                  <a:cubicBezTo>
                    <a:pt x="388" y="71"/>
                    <a:pt x="388" y="69"/>
                    <a:pt x="388" y="69"/>
                  </a:cubicBezTo>
                  <a:lnTo>
                    <a:pt x="388" y="69"/>
                  </a:lnTo>
                  <a:cubicBezTo>
                    <a:pt x="388" y="69"/>
                    <a:pt x="388" y="71"/>
                    <a:pt x="388" y="76"/>
                  </a:cubicBezTo>
                  <a:cubicBezTo>
                    <a:pt x="391" y="84"/>
                    <a:pt x="390" y="84"/>
                    <a:pt x="390" y="84"/>
                  </a:cubicBezTo>
                  <a:lnTo>
                    <a:pt x="387" y="84"/>
                  </a:lnTo>
                  <a:cubicBezTo>
                    <a:pt x="390" y="93"/>
                    <a:pt x="390" y="93"/>
                    <a:pt x="390" y="93"/>
                  </a:cubicBezTo>
                  <a:cubicBezTo>
                    <a:pt x="388" y="93"/>
                    <a:pt x="384" y="85"/>
                    <a:pt x="383" y="85"/>
                  </a:cubicBezTo>
                  <a:lnTo>
                    <a:pt x="383" y="85"/>
                  </a:lnTo>
                  <a:cubicBezTo>
                    <a:pt x="381" y="86"/>
                    <a:pt x="381" y="86"/>
                    <a:pt x="384" y="94"/>
                  </a:cubicBezTo>
                  <a:cubicBezTo>
                    <a:pt x="384" y="94"/>
                    <a:pt x="385" y="97"/>
                    <a:pt x="385" y="97"/>
                  </a:cubicBezTo>
                  <a:cubicBezTo>
                    <a:pt x="384" y="97"/>
                    <a:pt x="384" y="96"/>
                    <a:pt x="383" y="94"/>
                  </a:cubicBezTo>
                  <a:cubicBezTo>
                    <a:pt x="382" y="94"/>
                    <a:pt x="378" y="87"/>
                    <a:pt x="375" y="87"/>
                  </a:cubicBezTo>
                  <a:cubicBezTo>
                    <a:pt x="375" y="87"/>
                    <a:pt x="375" y="87"/>
                    <a:pt x="375" y="87"/>
                  </a:cubicBezTo>
                  <a:cubicBezTo>
                    <a:pt x="372" y="87"/>
                    <a:pt x="372" y="87"/>
                    <a:pt x="374" y="96"/>
                  </a:cubicBezTo>
                  <a:cubicBezTo>
                    <a:pt x="377" y="104"/>
                    <a:pt x="378" y="108"/>
                    <a:pt x="378" y="108"/>
                  </a:cubicBezTo>
                  <a:cubicBezTo>
                    <a:pt x="377" y="108"/>
                    <a:pt x="376" y="104"/>
                    <a:pt x="373" y="96"/>
                  </a:cubicBezTo>
                  <a:cubicBezTo>
                    <a:pt x="369" y="87"/>
                    <a:pt x="368" y="83"/>
                    <a:pt x="367" y="83"/>
                  </a:cubicBezTo>
                  <a:lnTo>
                    <a:pt x="367" y="83"/>
                  </a:lnTo>
                  <a:cubicBezTo>
                    <a:pt x="367" y="83"/>
                    <a:pt x="367" y="85"/>
                    <a:pt x="368" y="88"/>
                  </a:cubicBezTo>
                  <a:cubicBezTo>
                    <a:pt x="370" y="96"/>
                    <a:pt x="370" y="96"/>
                    <a:pt x="369" y="97"/>
                  </a:cubicBezTo>
                  <a:cubicBezTo>
                    <a:pt x="368" y="93"/>
                    <a:pt x="367" y="90"/>
                    <a:pt x="367" y="90"/>
                  </a:cubicBezTo>
                  <a:lnTo>
                    <a:pt x="367" y="90"/>
                  </a:lnTo>
                  <a:cubicBezTo>
                    <a:pt x="367" y="90"/>
                    <a:pt x="367" y="93"/>
                    <a:pt x="367" y="97"/>
                  </a:cubicBezTo>
                  <a:cubicBezTo>
                    <a:pt x="366" y="97"/>
                    <a:pt x="366" y="97"/>
                    <a:pt x="364" y="89"/>
                  </a:cubicBezTo>
                  <a:lnTo>
                    <a:pt x="363" y="89"/>
                  </a:lnTo>
                  <a:cubicBezTo>
                    <a:pt x="364" y="97"/>
                    <a:pt x="363" y="99"/>
                    <a:pt x="361" y="99"/>
                  </a:cubicBezTo>
                  <a:cubicBezTo>
                    <a:pt x="360" y="99"/>
                    <a:pt x="357" y="95"/>
                    <a:pt x="355" y="90"/>
                  </a:cubicBezTo>
                  <a:lnTo>
                    <a:pt x="355" y="90"/>
                  </a:lnTo>
                  <a:cubicBezTo>
                    <a:pt x="355" y="90"/>
                    <a:pt x="354" y="91"/>
                    <a:pt x="356" y="99"/>
                  </a:cubicBezTo>
                  <a:cubicBezTo>
                    <a:pt x="358" y="108"/>
                    <a:pt x="358" y="112"/>
                    <a:pt x="358" y="112"/>
                  </a:cubicBezTo>
                  <a:cubicBezTo>
                    <a:pt x="358" y="112"/>
                    <a:pt x="356" y="108"/>
                    <a:pt x="354" y="99"/>
                  </a:cubicBezTo>
                  <a:lnTo>
                    <a:pt x="354" y="99"/>
                  </a:lnTo>
                  <a:cubicBezTo>
                    <a:pt x="354" y="103"/>
                    <a:pt x="354" y="106"/>
                    <a:pt x="352" y="106"/>
                  </a:cubicBezTo>
                  <a:cubicBezTo>
                    <a:pt x="351" y="106"/>
                    <a:pt x="349" y="102"/>
                    <a:pt x="347" y="93"/>
                  </a:cubicBezTo>
                  <a:cubicBezTo>
                    <a:pt x="345" y="85"/>
                    <a:pt x="342" y="76"/>
                    <a:pt x="342" y="76"/>
                  </a:cubicBezTo>
                  <a:lnTo>
                    <a:pt x="342" y="76"/>
                  </a:lnTo>
                  <a:cubicBezTo>
                    <a:pt x="344" y="85"/>
                    <a:pt x="344" y="85"/>
                    <a:pt x="344" y="85"/>
                  </a:cubicBezTo>
                  <a:cubicBezTo>
                    <a:pt x="346" y="93"/>
                    <a:pt x="345" y="93"/>
                    <a:pt x="342" y="94"/>
                  </a:cubicBezTo>
                  <a:cubicBezTo>
                    <a:pt x="340" y="94"/>
                    <a:pt x="340" y="103"/>
                    <a:pt x="338" y="103"/>
                  </a:cubicBezTo>
                  <a:cubicBezTo>
                    <a:pt x="338" y="103"/>
                    <a:pt x="337" y="103"/>
                    <a:pt x="337" y="103"/>
                  </a:cubicBezTo>
                  <a:cubicBezTo>
                    <a:pt x="336" y="103"/>
                    <a:pt x="334" y="102"/>
                    <a:pt x="331" y="96"/>
                  </a:cubicBezTo>
                  <a:cubicBezTo>
                    <a:pt x="330" y="96"/>
                    <a:pt x="329" y="96"/>
                    <a:pt x="330" y="105"/>
                  </a:cubicBezTo>
                  <a:cubicBezTo>
                    <a:pt x="331" y="109"/>
                    <a:pt x="331" y="111"/>
                    <a:pt x="330" y="111"/>
                  </a:cubicBezTo>
                  <a:cubicBezTo>
                    <a:pt x="330" y="111"/>
                    <a:pt x="329" y="109"/>
                    <a:pt x="328" y="105"/>
                  </a:cubicBezTo>
                  <a:lnTo>
                    <a:pt x="327" y="105"/>
                  </a:lnTo>
                  <a:cubicBezTo>
                    <a:pt x="328" y="114"/>
                    <a:pt x="327" y="114"/>
                    <a:pt x="327" y="114"/>
                  </a:cubicBezTo>
                  <a:cubicBezTo>
                    <a:pt x="325" y="108"/>
                    <a:pt x="323" y="102"/>
                    <a:pt x="323" y="102"/>
                  </a:cubicBezTo>
                  <a:lnTo>
                    <a:pt x="323" y="102"/>
                  </a:lnTo>
                  <a:cubicBezTo>
                    <a:pt x="323" y="102"/>
                    <a:pt x="323" y="103"/>
                    <a:pt x="323" y="106"/>
                  </a:cubicBezTo>
                  <a:cubicBezTo>
                    <a:pt x="326" y="114"/>
                    <a:pt x="325" y="114"/>
                    <a:pt x="323" y="115"/>
                  </a:cubicBezTo>
                  <a:cubicBezTo>
                    <a:pt x="322" y="112"/>
                    <a:pt x="317" y="111"/>
                    <a:pt x="313" y="111"/>
                  </a:cubicBezTo>
                  <a:cubicBezTo>
                    <a:pt x="304" y="111"/>
                    <a:pt x="294" y="115"/>
                    <a:pt x="295" y="121"/>
                  </a:cubicBezTo>
                  <a:lnTo>
                    <a:pt x="291" y="121"/>
                  </a:lnTo>
                  <a:cubicBezTo>
                    <a:pt x="289" y="114"/>
                    <a:pt x="288" y="112"/>
                    <a:pt x="287" y="112"/>
                  </a:cubicBezTo>
                  <a:cubicBezTo>
                    <a:pt x="285" y="112"/>
                    <a:pt x="284" y="117"/>
                    <a:pt x="284" y="123"/>
                  </a:cubicBezTo>
                  <a:cubicBezTo>
                    <a:pt x="285" y="131"/>
                    <a:pt x="285" y="131"/>
                    <a:pt x="284" y="131"/>
                  </a:cubicBezTo>
                  <a:cubicBezTo>
                    <a:pt x="282" y="122"/>
                    <a:pt x="280" y="118"/>
                    <a:pt x="279" y="118"/>
                  </a:cubicBezTo>
                  <a:cubicBezTo>
                    <a:pt x="278" y="118"/>
                    <a:pt x="277" y="120"/>
                    <a:pt x="277" y="124"/>
                  </a:cubicBezTo>
                  <a:cubicBezTo>
                    <a:pt x="280" y="132"/>
                    <a:pt x="280" y="137"/>
                    <a:pt x="280" y="137"/>
                  </a:cubicBezTo>
                  <a:cubicBezTo>
                    <a:pt x="280" y="137"/>
                    <a:pt x="279" y="132"/>
                    <a:pt x="276" y="124"/>
                  </a:cubicBezTo>
                  <a:cubicBezTo>
                    <a:pt x="274" y="117"/>
                    <a:pt x="273" y="113"/>
                    <a:pt x="272" y="113"/>
                  </a:cubicBezTo>
                  <a:lnTo>
                    <a:pt x="272" y="113"/>
                  </a:lnTo>
                  <a:cubicBezTo>
                    <a:pt x="271" y="113"/>
                    <a:pt x="272" y="119"/>
                    <a:pt x="275" y="133"/>
                  </a:cubicBezTo>
                  <a:cubicBezTo>
                    <a:pt x="276" y="137"/>
                    <a:pt x="277" y="139"/>
                    <a:pt x="277" y="139"/>
                  </a:cubicBezTo>
                  <a:cubicBezTo>
                    <a:pt x="277" y="139"/>
                    <a:pt x="276" y="137"/>
                    <a:pt x="274" y="133"/>
                  </a:cubicBezTo>
                  <a:cubicBezTo>
                    <a:pt x="271" y="124"/>
                    <a:pt x="269" y="120"/>
                    <a:pt x="269" y="120"/>
                  </a:cubicBezTo>
                  <a:lnTo>
                    <a:pt x="269" y="120"/>
                  </a:lnTo>
                  <a:cubicBezTo>
                    <a:pt x="268" y="120"/>
                    <a:pt x="269" y="122"/>
                    <a:pt x="270" y="125"/>
                  </a:cubicBezTo>
                  <a:cubicBezTo>
                    <a:pt x="272" y="134"/>
                    <a:pt x="273" y="138"/>
                    <a:pt x="272" y="138"/>
                  </a:cubicBezTo>
                  <a:cubicBezTo>
                    <a:pt x="272" y="138"/>
                    <a:pt x="270" y="134"/>
                    <a:pt x="267" y="126"/>
                  </a:cubicBezTo>
                  <a:cubicBezTo>
                    <a:pt x="264" y="118"/>
                    <a:pt x="263" y="114"/>
                    <a:pt x="263" y="114"/>
                  </a:cubicBezTo>
                  <a:lnTo>
                    <a:pt x="263" y="114"/>
                  </a:lnTo>
                  <a:cubicBezTo>
                    <a:pt x="263" y="114"/>
                    <a:pt x="263" y="118"/>
                    <a:pt x="265" y="126"/>
                  </a:cubicBezTo>
                  <a:cubicBezTo>
                    <a:pt x="267" y="135"/>
                    <a:pt x="267" y="139"/>
                    <a:pt x="266" y="139"/>
                  </a:cubicBezTo>
                  <a:cubicBezTo>
                    <a:pt x="265" y="139"/>
                    <a:pt x="263" y="135"/>
                    <a:pt x="261" y="127"/>
                  </a:cubicBezTo>
                  <a:cubicBezTo>
                    <a:pt x="260" y="127"/>
                    <a:pt x="258" y="124"/>
                    <a:pt x="258" y="124"/>
                  </a:cubicBezTo>
                  <a:lnTo>
                    <a:pt x="258" y="124"/>
                  </a:lnTo>
                  <a:cubicBezTo>
                    <a:pt x="257" y="124"/>
                    <a:pt x="258" y="125"/>
                    <a:pt x="258" y="127"/>
                  </a:cubicBezTo>
                  <a:lnTo>
                    <a:pt x="256" y="119"/>
                  </a:lnTo>
                  <a:lnTo>
                    <a:pt x="254" y="119"/>
                  </a:lnTo>
                  <a:lnTo>
                    <a:pt x="256" y="128"/>
                  </a:lnTo>
                  <a:cubicBezTo>
                    <a:pt x="256" y="128"/>
                    <a:pt x="249" y="122"/>
                    <a:pt x="244" y="122"/>
                  </a:cubicBezTo>
                  <a:cubicBezTo>
                    <a:pt x="243" y="122"/>
                    <a:pt x="243" y="122"/>
                    <a:pt x="243" y="122"/>
                  </a:cubicBezTo>
                  <a:cubicBezTo>
                    <a:pt x="234" y="124"/>
                    <a:pt x="233" y="124"/>
                    <a:pt x="236" y="132"/>
                  </a:cubicBezTo>
                  <a:cubicBezTo>
                    <a:pt x="239" y="140"/>
                    <a:pt x="240" y="145"/>
                    <a:pt x="239" y="145"/>
                  </a:cubicBezTo>
                  <a:cubicBezTo>
                    <a:pt x="238" y="145"/>
                    <a:pt x="236" y="141"/>
                    <a:pt x="234" y="133"/>
                  </a:cubicBezTo>
                  <a:cubicBezTo>
                    <a:pt x="234" y="133"/>
                    <a:pt x="229" y="125"/>
                    <a:pt x="228" y="125"/>
                  </a:cubicBezTo>
                  <a:cubicBezTo>
                    <a:pt x="228" y="125"/>
                    <a:pt x="227" y="125"/>
                    <a:pt x="227" y="125"/>
                  </a:cubicBezTo>
                  <a:cubicBezTo>
                    <a:pt x="225" y="125"/>
                    <a:pt x="224" y="124"/>
                    <a:pt x="222" y="117"/>
                  </a:cubicBezTo>
                  <a:lnTo>
                    <a:pt x="221" y="118"/>
                  </a:lnTo>
                  <a:cubicBezTo>
                    <a:pt x="223" y="128"/>
                    <a:pt x="222" y="132"/>
                    <a:pt x="220" y="132"/>
                  </a:cubicBezTo>
                  <a:cubicBezTo>
                    <a:pt x="219" y="132"/>
                    <a:pt x="217" y="130"/>
                    <a:pt x="215" y="127"/>
                  </a:cubicBezTo>
                  <a:cubicBezTo>
                    <a:pt x="213" y="128"/>
                    <a:pt x="212" y="128"/>
                    <a:pt x="213" y="136"/>
                  </a:cubicBezTo>
                  <a:cubicBezTo>
                    <a:pt x="214" y="141"/>
                    <a:pt x="214" y="143"/>
                    <a:pt x="214" y="143"/>
                  </a:cubicBezTo>
                  <a:cubicBezTo>
                    <a:pt x="214" y="143"/>
                    <a:pt x="213" y="141"/>
                    <a:pt x="211" y="137"/>
                  </a:cubicBezTo>
                  <a:cubicBezTo>
                    <a:pt x="210" y="133"/>
                    <a:pt x="207" y="129"/>
                    <a:pt x="205" y="129"/>
                  </a:cubicBezTo>
                  <a:cubicBezTo>
                    <a:pt x="204" y="129"/>
                    <a:pt x="204" y="131"/>
                    <a:pt x="207" y="139"/>
                  </a:cubicBezTo>
                  <a:lnTo>
                    <a:pt x="203" y="131"/>
                  </a:lnTo>
                  <a:cubicBezTo>
                    <a:pt x="202" y="128"/>
                    <a:pt x="202" y="127"/>
                    <a:pt x="201" y="127"/>
                  </a:cubicBezTo>
                  <a:lnTo>
                    <a:pt x="201" y="127"/>
                  </a:lnTo>
                  <a:cubicBezTo>
                    <a:pt x="201" y="127"/>
                    <a:pt x="202" y="133"/>
                    <a:pt x="203" y="139"/>
                  </a:cubicBezTo>
                  <a:cubicBezTo>
                    <a:pt x="206" y="146"/>
                    <a:pt x="207" y="150"/>
                    <a:pt x="207" y="150"/>
                  </a:cubicBezTo>
                  <a:cubicBezTo>
                    <a:pt x="207" y="150"/>
                    <a:pt x="204" y="144"/>
                    <a:pt x="200" y="131"/>
                  </a:cubicBezTo>
                  <a:cubicBezTo>
                    <a:pt x="197" y="121"/>
                    <a:pt x="196" y="118"/>
                    <a:pt x="196" y="118"/>
                  </a:cubicBezTo>
                  <a:lnTo>
                    <a:pt x="196" y="118"/>
                  </a:lnTo>
                  <a:cubicBezTo>
                    <a:pt x="195" y="118"/>
                    <a:pt x="196" y="120"/>
                    <a:pt x="197" y="123"/>
                  </a:cubicBezTo>
                  <a:cubicBezTo>
                    <a:pt x="197" y="129"/>
                    <a:pt x="199" y="135"/>
                    <a:pt x="198" y="135"/>
                  </a:cubicBezTo>
                  <a:cubicBezTo>
                    <a:pt x="198" y="135"/>
                    <a:pt x="198" y="134"/>
                    <a:pt x="197" y="132"/>
                  </a:cubicBezTo>
                  <a:cubicBezTo>
                    <a:pt x="196" y="132"/>
                    <a:pt x="196" y="132"/>
                    <a:pt x="200" y="149"/>
                  </a:cubicBezTo>
                  <a:cubicBezTo>
                    <a:pt x="202" y="156"/>
                    <a:pt x="201" y="156"/>
                    <a:pt x="201" y="156"/>
                  </a:cubicBezTo>
                  <a:cubicBezTo>
                    <a:pt x="199" y="151"/>
                    <a:pt x="198" y="145"/>
                    <a:pt x="197" y="140"/>
                  </a:cubicBezTo>
                  <a:lnTo>
                    <a:pt x="196" y="141"/>
                  </a:lnTo>
                  <a:cubicBezTo>
                    <a:pt x="192" y="135"/>
                    <a:pt x="190" y="131"/>
                    <a:pt x="188" y="125"/>
                  </a:cubicBezTo>
                  <a:cubicBezTo>
                    <a:pt x="187" y="121"/>
                    <a:pt x="186" y="119"/>
                    <a:pt x="186" y="119"/>
                  </a:cubicBezTo>
                  <a:lnTo>
                    <a:pt x="186" y="119"/>
                  </a:lnTo>
                  <a:cubicBezTo>
                    <a:pt x="186" y="119"/>
                    <a:pt x="187" y="124"/>
                    <a:pt x="190" y="133"/>
                  </a:cubicBezTo>
                  <a:cubicBezTo>
                    <a:pt x="194" y="150"/>
                    <a:pt x="194" y="150"/>
                    <a:pt x="193" y="150"/>
                  </a:cubicBezTo>
                  <a:cubicBezTo>
                    <a:pt x="192" y="150"/>
                    <a:pt x="191" y="150"/>
                    <a:pt x="189" y="142"/>
                  </a:cubicBezTo>
                  <a:cubicBezTo>
                    <a:pt x="187" y="134"/>
                    <a:pt x="187" y="134"/>
                    <a:pt x="185" y="134"/>
                  </a:cubicBezTo>
                  <a:cubicBezTo>
                    <a:pt x="184" y="149"/>
                    <a:pt x="187" y="162"/>
                    <a:pt x="191" y="176"/>
                  </a:cubicBezTo>
                  <a:cubicBezTo>
                    <a:pt x="193" y="184"/>
                    <a:pt x="194" y="188"/>
                    <a:pt x="194" y="188"/>
                  </a:cubicBezTo>
                  <a:cubicBezTo>
                    <a:pt x="194" y="188"/>
                    <a:pt x="193" y="184"/>
                    <a:pt x="190" y="177"/>
                  </a:cubicBezTo>
                  <a:cubicBezTo>
                    <a:pt x="188" y="170"/>
                    <a:pt x="187" y="168"/>
                    <a:pt x="187" y="168"/>
                  </a:cubicBezTo>
                  <a:cubicBezTo>
                    <a:pt x="187" y="168"/>
                    <a:pt x="187" y="169"/>
                    <a:pt x="187" y="169"/>
                  </a:cubicBezTo>
                  <a:cubicBezTo>
                    <a:pt x="184" y="160"/>
                    <a:pt x="184" y="160"/>
                    <a:pt x="185" y="160"/>
                  </a:cubicBezTo>
                  <a:lnTo>
                    <a:pt x="183" y="152"/>
                  </a:lnTo>
                  <a:cubicBezTo>
                    <a:pt x="180" y="144"/>
                    <a:pt x="179" y="139"/>
                    <a:pt x="178" y="139"/>
                  </a:cubicBezTo>
                  <a:lnTo>
                    <a:pt x="178" y="139"/>
                  </a:lnTo>
                  <a:cubicBezTo>
                    <a:pt x="178" y="139"/>
                    <a:pt x="179" y="144"/>
                    <a:pt x="181" y="152"/>
                  </a:cubicBezTo>
                  <a:cubicBezTo>
                    <a:pt x="181" y="156"/>
                    <a:pt x="182" y="159"/>
                    <a:pt x="181" y="159"/>
                  </a:cubicBezTo>
                  <a:lnTo>
                    <a:pt x="181" y="159"/>
                  </a:lnTo>
                  <a:cubicBezTo>
                    <a:pt x="181" y="159"/>
                    <a:pt x="180" y="156"/>
                    <a:pt x="179" y="152"/>
                  </a:cubicBezTo>
                  <a:cubicBezTo>
                    <a:pt x="177" y="146"/>
                    <a:pt x="175" y="141"/>
                    <a:pt x="175" y="141"/>
                  </a:cubicBezTo>
                  <a:lnTo>
                    <a:pt x="175" y="141"/>
                  </a:lnTo>
                  <a:cubicBezTo>
                    <a:pt x="174" y="141"/>
                    <a:pt x="175" y="142"/>
                    <a:pt x="175" y="144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4"/>
                    <a:pt x="174" y="143"/>
                    <a:pt x="171" y="136"/>
                  </a:cubicBezTo>
                  <a:cubicBezTo>
                    <a:pt x="169" y="137"/>
                    <a:pt x="169" y="137"/>
                    <a:pt x="171" y="145"/>
                  </a:cubicBezTo>
                  <a:cubicBezTo>
                    <a:pt x="173" y="154"/>
                    <a:pt x="172" y="154"/>
                    <a:pt x="171" y="154"/>
                  </a:cubicBezTo>
                  <a:cubicBezTo>
                    <a:pt x="171" y="154"/>
                    <a:pt x="170" y="154"/>
                    <a:pt x="172" y="162"/>
                  </a:cubicBezTo>
                  <a:cubicBezTo>
                    <a:pt x="174" y="171"/>
                    <a:pt x="176" y="179"/>
                    <a:pt x="174" y="179"/>
                  </a:cubicBezTo>
                  <a:cubicBezTo>
                    <a:pt x="175" y="183"/>
                    <a:pt x="175" y="185"/>
                    <a:pt x="175" y="185"/>
                  </a:cubicBezTo>
                  <a:cubicBezTo>
                    <a:pt x="174" y="185"/>
                    <a:pt x="173" y="181"/>
                    <a:pt x="170" y="172"/>
                  </a:cubicBezTo>
                  <a:cubicBezTo>
                    <a:pt x="168" y="166"/>
                    <a:pt x="167" y="164"/>
                    <a:pt x="166" y="164"/>
                  </a:cubicBezTo>
                  <a:cubicBezTo>
                    <a:pt x="166" y="164"/>
                    <a:pt x="166" y="164"/>
                    <a:pt x="165" y="164"/>
                  </a:cubicBezTo>
                  <a:cubicBezTo>
                    <a:pt x="165" y="164"/>
                    <a:pt x="165" y="164"/>
                    <a:pt x="162" y="156"/>
                  </a:cubicBezTo>
                  <a:cubicBezTo>
                    <a:pt x="161" y="154"/>
                    <a:pt x="160" y="153"/>
                    <a:pt x="160" y="153"/>
                  </a:cubicBezTo>
                  <a:lnTo>
                    <a:pt x="160" y="153"/>
                  </a:lnTo>
                  <a:cubicBezTo>
                    <a:pt x="160" y="153"/>
                    <a:pt x="161" y="159"/>
                    <a:pt x="163" y="164"/>
                  </a:cubicBezTo>
                  <a:cubicBezTo>
                    <a:pt x="165" y="172"/>
                    <a:pt x="167" y="181"/>
                    <a:pt x="167" y="181"/>
                  </a:cubicBezTo>
                  <a:cubicBezTo>
                    <a:pt x="164" y="173"/>
                    <a:pt x="162" y="164"/>
                    <a:pt x="160" y="156"/>
                  </a:cubicBezTo>
                  <a:cubicBezTo>
                    <a:pt x="157" y="149"/>
                    <a:pt x="155" y="145"/>
                    <a:pt x="155" y="145"/>
                  </a:cubicBezTo>
                  <a:lnTo>
                    <a:pt x="155" y="145"/>
                  </a:lnTo>
                  <a:cubicBezTo>
                    <a:pt x="155" y="145"/>
                    <a:pt x="156" y="149"/>
                    <a:pt x="158" y="156"/>
                  </a:cubicBezTo>
                  <a:cubicBezTo>
                    <a:pt x="160" y="162"/>
                    <a:pt x="162" y="168"/>
                    <a:pt x="161" y="168"/>
                  </a:cubicBezTo>
                  <a:cubicBezTo>
                    <a:pt x="160" y="168"/>
                    <a:pt x="160" y="168"/>
                    <a:pt x="158" y="165"/>
                  </a:cubicBezTo>
                  <a:cubicBezTo>
                    <a:pt x="157" y="165"/>
                    <a:pt x="155" y="165"/>
                    <a:pt x="153" y="158"/>
                  </a:cubicBezTo>
                  <a:cubicBezTo>
                    <a:pt x="152" y="155"/>
                    <a:pt x="151" y="154"/>
                    <a:pt x="151" y="154"/>
                  </a:cubicBezTo>
                  <a:lnTo>
                    <a:pt x="151" y="154"/>
                  </a:lnTo>
                  <a:cubicBezTo>
                    <a:pt x="151" y="154"/>
                    <a:pt x="152" y="158"/>
                    <a:pt x="152" y="158"/>
                  </a:cubicBezTo>
                  <a:cubicBezTo>
                    <a:pt x="152" y="162"/>
                    <a:pt x="152" y="164"/>
                    <a:pt x="152" y="164"/>
                  </a:cubicBezTo>
                  <a:cubicBezTo>
                    <a:pt x="151" y="164"/>
                    <a:pt x="149" y="162"/>
                    <a:pt x="147" y="159"/>
                  </a:cubicBezTo>
                  <a:cubicBezTo>
                    <a:pt x="143" y="151"/>
                    <a:pt x="141" y="147"/>
                    <a:pt x="140" y="147"/>
                  </a:cubicBezTo>
                  <a:lnTo>
                    <a:pt x="140" y="147"/>
                  </a:lnTo>
                  <a:cubicBezTo>
                    <a:pt x="140" y="147"/>
                    <a:pt x="141" y="151"/>
                    <a:pt x="144" y="160"/>
                  </a:cubicBezTo>
                  <a:cubicBezTo>
                    <a:pt x="145" y="164"/>
                    <a:pt x="146" y="169"/>
                    <a:pt x="146" y="169"/>
                  </a:cubicBezTo>
                  <a:cubicBezTo>
                    <a:pt x="146" y="169"/>
                    <a:pt x="145" y="166"/>
                    <a:pt x="143" y="160"/>
                  </a:cubicBezTo>
                  <a:cubicBezTo>
                    <a:pt x="142" y="158"/>
                    <a:pt x="141" y="157"/>
                    <a:pt x="141" y="157"/>
                  </a:cubicBezTo>
                  <a:lnTo>
                    <a:pt x="141" y="157"/>
                  </a:lnTo>
                  <a:cubicBezTo>
                    <a:pt x="141" y="157"/>
                    <a:pt x="142" y="162"/>
                    <a:pt x="142" y="169"/>
                  </a:cubicBezTo>
                  <a:cubicBezTo>
                    <a:pt x="144" y="177"/>
                    <a:pt x="148" y="193"/>
                    <a:pt x="151" y="201"/>
                  </a:cubicBezTo>
                  <a:cubicBezTo>
                    <a:pt x="153" y="211"/>
                    <a:pt x="154" y="215"/>
                    <a:pt x="154" y="215"/>
                  </a:cubicBezTo>
                  <a:cubicBezTo>
                    <a:pt x="154" y="215"/>
                    <a:pt x="152" y="213"/>
                    <a:pt x="151" y="210"/>
                  </a:cubicBezTo>
                  <a:cubicBezTo>
                    <a:pt x="148" y="205"/>
                    <a:pt x="146" y="200"/>
                    <a:pt x="145" y="195"/>
                  </a:cubicBezTo>
                  <a:cubicBezTo>
                    <a:pt x="143" y="186"/>
                    <a:pt x="144" y="186"/>
                    <a:pt x="144" y="186"/>
                  </a:cubicBezTo>
                  <a:cubicBezTo>
                    <a:pt x="142" y="178"/>
                    <a:pt x="140" y="170"/>
                    <a:pt x="138" y="170"/>
                  </a:cubicBezTo>
                  <a:cubicBezTo>
                    <a:pt x="138" y="170"/>
                    <a:pt x="138" y="170"/>
                    <a:pt x="138" y="170"/>
                  </a:cubicBezTo>
                  <a:cubicBezTo>
                    <a:pt x="137" y="166"/>
                    <a:pt x="136" y="164"/>
                    <a:pt x="135" y="164"/>
                  </a:cubicBezTo>
                  <a:lnTo>
                    <a:pt x="135" y="164"/>
                  </a:lnTo>
                  <a:cubicBezTo>
                    <a:pt x="135" y="164"/>
                    <a:pt x="135" y="166"/>
                    <a:pt x="136" y="170"/>
                  </a:cubicBezTo>
                  <a:cubicBezTo>
                    <a:pt x="133" y="162"/>
                    <a:pt x="132" y="162"/>
                    <a:pt x="130" y="162"/>
                  </a:cubicBezTo>
                  <a:cubicBezTo>
                    <a:pt x="130" y="162"/>
                    <a:pt x="129" y="163"/>
                    <a:pt x="129" y="163"/>
                  </a:cubicBezTo>
                  <a:cubicBezTo>
                    <a:pt x="127" y="163"/>
                    <a:pt x="125" y="161"/>
                    <a:pt x="123" y="155"/>
                  </a:cubicBezTo>
                  <a:cubicBezTo>
                    <a:pt x="121" y="155"/>
                    <a:pt x="120" y="155"/>
                    <a:pt x="123" y="164"/>
                  </a:cubicBezTo>
                  <a:cubicBezTo>
                    <a:pt x="124" y="168"/>
                    <a:pt x="124" y="170"/>
                    <a:pt x="125" y="172"/>
                  </a:cubicBezTo>
                  <a:cubicBezTo>
                    <a:pt x="122" y="163"/>
                    <a:pt x="115" y="157"/>
                    <a:pt x="112" y="157"/>
                  </a:cubicBezTo>
                  <a:cubicBezTo>
                    <a:pt x="110" y="157"/>
                    <a:pt x="108" y="160"/>
                    <a:pt x="110" y="167"/>
                  </a:cubicBezTo>
                  <a:lnTo>
                    <a:pt x="108" y="167"/>
                  </a:lnTo>
                  <a:cubicBezTo>
                    <a:pt x="106" y="163"/>
                    <a:pt x="105" y="161"/>
                    <a:pt x="103" y="161"/>
                  </a:cubicBezTo>
                  <a:cubicBezTo>
                    <a:pt x="102" y="161"/>
                    <a:pt x="101" y="163"/>
                    <a:pt x="101" y="168"/>
                  </a:cubicBezTo>
                  <a:lnTo>
                    <a:pt x="99" y="169"/>
                  </a:lnTo>
                  <a:cubicBezTo>
                    <a:pt x="97" y="165"/>
                    <a:pt x="96" y="163"/>
                    <a:pt x="95" y="163"/>
                  </a:cubicBezTo>
                  <a:lnTo>
                    <a:pt x="95" y="163"/>
                  </a:lnTo>
                  <a:cubicBezTo>
                    <a:pt x="95" y="163"/>
                    <a:pt x="95" y="165"/>
                    <a:pt x="96" y="169"/>
                  </a:cubicBezTo>
                  <a:cubicBezTo>
                    <a:pt x="97" y="175"/>
                    <a:pt x="99" y="181"/>
                    <a:pt x="99" y="181"/>
                  </a:cubicBezTo>
                  <a:cubicBezTo>
                    <a:pt x="99" y="181"/>
                    <a:pt x="99" y="180"/>
                    <a:pt x="98" y="178"/>
                  </a:cubicBezTo>
                  <a:cubicBezTo>
                    <a:pt x="95" y="172"/>
                    <a:pt x="94" y="171"/>
                    <a:pt x="92" y="171"/>
                  </a:cubicBezTo>
                  <a:cubicBezTo>
                    <a:pt x="92" y="171"/>
                    <a:pt x="91" y="171"/>
                    <a:pt x="90" y="171"/>
                  </a:cubicBezTo>
                  <a:cubicBezTo>
                    <a:pt x="87" y="171"/>
                    <a:pt x="87" y="171"/>
                    <a:pt x="90" y="179"/>
                  </a:cubicBezTo>
                  <a:cubicBezTo>
                    <a:pt x="90" y="182"/>
                    <a:pt x="89" y="183"/>
                    <a:pt x="89" y="183"/>
                  </a:cubicBezTo>
                  <a:cubicBezTo>
                    <a:pt x="88" y="183"/>
                    <a:pt x="86" y="178"/>
                    <a:pt x="84" y="172"/>
                  </a:cubicBezTo>
                  <a:cubicBezTo>
                    <a:pt x="83" y="165"/>
                    <a:pt x="82" y="160"/>
                    <a:pt x="81" y="160"/>
                  </a:cubicBezTo>
                  <a:lnTo>
                    <a:pt x="81" y="160"/>
                  </a:lnTo>
                  <a:cubicBezTo>
                    <a:pt x="81" y="160"/>
                    <a:pt x="82" y="166"/>
                    <a:pt x="86" y="180"/>
                  </a:cubicBezTo>
                  <a:cubicBezTo>
                    <a:pt x="88" y="190"/>
                    <a:pt x="88" y="194"/>
                    <a:pt x="88" y="194"/>
                  </a:cubicBezTo>
                  <a:cubicBezTo>
                    <a:pt x="87" y="194"/>
                    <a:pt x="86" y="192"/>
                    <a:pt x="86" y="189"/>
                  </a:cubicBezTo>
                  <a:cubicBezTo>
                    <a:pt x="83" y="181"/>
                    <a:pt x="84" y="180"/>
                    <a:pt x="84" y="180"/>
                  </a:cubicBezTo>
                  <a:lnTo>
                    <a:pt x="80" y="164"/>
                  </a:lnTo>
                  <a:cubicBezTo>
                    <a:pt x="79" y="164"/>
                    <a:pt x="79" y="164"/>
                    <a:pt x="81" y="172"/>
                  </a:cubicBezTo>
                  <a:cubicBezTo>
                    <a:pt x="81" y="172"/>
                    <a:pt x="80" y="172"/>
                    <a:pt x="81" y="181"/>
                  </a:cubicBezTo>
                  <a:cubicBezTo>
                    <a:pt x="83" y="189"/>
                    <a:pt x="86" y="198"/>
                    <a:pt x="89" y="206"/>
                  </a:cubicBezTo>
                  <a:cubicBezTo>
                    <a:pt x="91" y="214"/>
                    <a:pt x="91" y="214"/>
                    <a:pt x="90" y="214"/>
                  </a:cubicBezTo>
                  <a:cubicBezTo>
                    <a:pt x="87" y="206"/>
                    <a:pt x="83" y="198"/>
                    <a:pt x="82" y="189"/>
                  </a:cubicBezTo>
                  <a:cubicBezTo>
                    <a:pt x="82" y="183"/>
                    <a:pt x="80" y="178"/>
                    <a:pt x="79" y="173"/>
                  </a:cubicBezTo>
                  <a:cubicBezTo>
                    <a:pt x="78" y="172"/>
                    <a:pt x="78" y="171"/>
                    <a:pt x="78" y="171"/>
                  </a:cubicBezTo>
                  <a:lnTo>
                    <a:pt x="78" y="171"/>
                  </a:lnTo>
                  <a:cubicBezTo>
                    <a:pt x="77" y="171"/>
                    <a:pt x="77" y="183"/>
                    <a:pt x="80" y="196"/>
                  </a:cubicBezTo>
                  <a:lnTo>
                    <a:pt x="80" y="196"/>
                  </a:lnTo>
                  <a:lnTo>
                    <a:pt x="79" y="190"/>
                  </a:lnTo>
                  <a:cubicBezTo>
                    <a:pt x="75" y="182"/>
                    <a:pt x="74" y="182"/>
                    <a:pt x="73" y="182"/>
                  </a:cubicBezTo>
                  <a:cubicBezTo>
                    <a:pt x="71" y="183"/>
                    <a:pt x="70" y="183"/>
                    <a:pt x="73" y="191"/>
                  </a:cubicBezTo>
                  <a:cubicBezTo>
                    <a:pt x="74" y="197"/>
                    <a:pt x="77" y="202"/>
                    <a:pt x="77" y="208"/>
                  </a:cubicBezTo>
                  <a:cubicBezTo>
                    <a:pt x="79" y="214"/>
                    <a:pt x="81" y="218"/>
                    <a:pt x="82" y="224"/>
                  </a:cubicBezTo>
                  <a:cubicBezTo>
                    <a:pt x="82" y="224"/>
                    <a:pt x="78" y="216"/>
                    <a:pt x="75" y="208"/>
                  </a:cubicBezTo>
                  <a:cubicBezTo>
                    <a:pt x="69" y="192"/>
                    <a:pt x="65" y="185"/>
                    <a:pt x="62" y="185"/>
                  </a:cubicBezTo>
                  <a:cubicBezTo>
                    <a:pt x="61" y="185"/>
                    <a:pt x="61" y="185"/>
                    <a:pt x="60" y="185"/>
                  </a:cubicBezTo>
                  <a:cubicBezTo>
                    <a:pt x="58" y="185"/>
                    <a:pt x="57" y="183"/>
                    <a:pt x="54" y="178"/>
                  </a:cubicBezTo>
                  <a:cubicBezTo>
                    <a:pt x="53" y="178"/>
                    <a:pt x="52" y="178"/>
                    <a:pt x="54" y="187"/>
                  </a:cubicBezTo>
                  <a:lnTo>
                    <a:pt x="53" y="187"/>
                  </a:lnTo>
                  <a:cubicBezTo>
                    <a:pt x="51" y="183"/>
                    <a:pt x="50" y="181"/>
                    <a:pt x="50" y="181"/>
                  </a:cubicBezTo>
                  <a:lnTo>
                    <a:pt x="50" y="181"/>
                  </a:lnTo>
                  <a:cubicBezTo>
                    <a:pt x="49" y="181"/>
                    <a:pt x="50" y="183"/>
                    <a:pt x="51" y="188"/>
                  </a:cubicBezTo>
                  <a:cubicBezTo>
                    <a:pt x="51" y="190"/>
                    <a:pt x="51" y="191"/>
                    <a:pt x="51" y="191"/>
                  </a:cubicBezTo>
                  <a:cubicBezTo>
                    <a:pt x="50" y="191"/>
                    <a:pt x="49" y="188"/>
                    <a:pt x="49" y="188"/>
                  </a:cubicBezTo>
                  <a:cubicBezTo>
                    <a:pt x="46" y="181"/>
                    <a:pt x="44" y="177"/>
                    <a:pt x="44" y="177"/>
                  </a:cubicBezTo>
                  <a:lnTo>
                    <a:pt x="44" y="177"/>
                  </a:lnTo>
                  <a:cubicBezTo>
                    <a:pt x="43" y="177"/>
                    <a:pt x="45" y="183"/>
                    <a:pt x="50" y="196"/>
                  </a:cubicBezTo>
                  <a:cubicBezTo>
                    <a:pt x="51" y="202"/>
                    <a:pt x="53" y="207"/>
                    <a:pt x="56" y="213"/>
                  </a:cubicBezTo>
                  <a:lnTo>
                    <a:pt x="60" y="211"/>
                  </a:lnTo>
                  <a:lnTo>
                    <a:pt x="60" y="220"/>
                  </a:lnTo>
                  <a:cubicBezTo>
                    <a:pt x="59" y="226"/>
                    <a:pt x="60" y="232"/>
                    <a:pt x="62" y="237"/>
                  </a:cubicBezTo>
                  <a:cubicBezTo>
                    <a:pt x="62" y="237"/>
                    <a:pt x="64" y="245"/>
                    <a:pt x="63" y="245"/>
                  </a:cubicBezTo>
                  <a:cubicBezTo>
                    <a:pt x="63" y="245"/>
                    <a:pt x="61" y="237"/>
                    <a:pt x="59" y="229"/>
                  </a:cubicBezTo>
                  <a:cubicBezTo>
                    <a:pt x="56" y="220"/>
                    <a:pt x="54" y="213"/>
                    <a:pt x="52" y="205"/>
                  </a:cubicBezTo>
                  <a:cubicBezTo>
                    <a:pt x="48" y="194"/>
                    <a:pt x="45" y="187"/>
                    <a:pt x="45" y="187"/>
                  </a:cubicBezTo>
                  <a:lnTo>
                    <a:pt x="45" y="187"/>
                  </a:lnTo>
                  <a:cubicBezTo>
                    <a:pt x="44" y="187"/>
                    <a:pt x="45" y="190"/>
                    <a:pt x="46" y="197"/>
                  </a:cubicBezTo>
                  <a:cubicBezTo>
                    <a:pt x="46" y="197"/>
                    <a:pt x="46" y="197"/>
                    <a:pt x="43" y="189"/>
                  </a:cubicBezTo>
                  <a:cubicBezTo>
                    <a:pt x="42" y="186"/>
                    <a:pt x="41" y="184"/>
                    <a:pt x="41" y="184"/>
                  </a:cubicBezTo>
                  <a:lnTo>
                    <a:pt x="41" y="184"/>
                  </a:lnTo>
                  <a:cubicBezTo>
                    <a:pt x="41" y="184"/>
                    <a:pt x="41" y="188"/>
                    <a:pt x="43" y="198"/>
                  </a:cubicBezTo>
                  <a:cubicBezTo>
                    <a:pt x="45" y="206"/>
                    <a:pt x="46" y="210"/>
                    <a:pt x="46" y="210"/>
                  </a:cubicBezTo>
                  <a:cubicBezTo>
                    <a:pt x="45" y="210"/>
                    <a:pt x="43" y="206"/>
                    <a:pt x="41" y="198"/>
                  </a:cubicBezTo>
                  <a:cubicBezTo>
                    <a:pt x="38" y="189"/>
                    <a:pt x="35" y="185"/>
                    <a:pt x="34" y="185"/>
                  </a:cubicBezTo>
                  <a:cubicBezTo>
                    <a:pt x="33" y="185"/>
                    <a:pt x="33" y="187"/>
                    <a:pt x="34" y="191"/>
                  </a:cubicBezTo>
                  <a:cubicBezTo>
                    <a:pt x="37" y="201"/>
                    <a:pt x="37" y="205"/>
                    <a:pt x="36" y="205"/>
                  </a:cubicBezTo>
                  <a:cubicBezTo>
                    <a:pt x="35" y="205"/>
                    <a:pt x="34" y="203"/>
                    <a:pt x="33" y="199"/>
                  </a:cubicBezTo>
                  <a:cubicBezTo>
                    <a:pt x="31" y="195"/>
                    <a:pt x="30" y="193"/>
                    <a:pt x="30" y="193"/>
                  </a:cubicBezTo>
                  <a:lnTo>
                    <a:pt x="30" y="193"/>
                  </a:lnTo>
                  <a:cubicBezTo>
                    <a:pt x="30" y="193"/>
                    <a:pt x="30" y="196"/>
                    <a:pt x="31" y="200"/>
                  </a:cubicBezTo>
                  <a:cubicBezTo>
                    <a:pt x="29" y="195"/>
                    <a:pt x="27" y="189"/>
                    <a:pt x="27" y="189"/>
                  </a:cubicBezTo>
                  <a:lnTo>
                    <a:pt x="27" y="189"/>
                  </a:lnTo>
                  <a:cubicBezTo>
                    <a:pt x="26" y="189"/>
                    <a:pt x="27" y="190"/>
                    <a:pt x="27" y="192"/>
                  </a:cubicBezTo>
                  <a:cubicBezTo>
                    <a:pt x="27" y="192"/>
                    <a:pt x="26" y="192"/>
                    <a:pt x="29" y="200"/>
                  </a:cubicBezTo>
                  <a:lnTo>
                    <a:pt x="32" y="217"/>
                  </a:lnTo>
                  <a:cubicBezTo>
                    <a:pt x="35" y="223"/>
                    <a:pt x="36" y="228"/>
                    <a:pt x="37" y="234"/>
                  </a:cubicBezTo>
                  <a:cubicBezTo>
                    <a:pt x="38" y="236"/>
                    <a:pt x="38" y="237"/>
                    <a:pt x="38" y="237"/>
                  </a:cubicBezTo>
                  <a:cubicBezTo>
                    <a:pt x="37" y="237"/>
                    <a:pt x="32" y="228"/>
                    <a:pt x="26" y="210"/>
                  </a:cubicBezTo>
                  <a:lnTo>
                    <a:pt x="19" y="193"/>
                  </a:lnTo>
                  <a:lnTo>
                    <a:pt x="24" y="210"/>
                  </a:lnTo>
                  <a:cubicBezTo>
                    <a:pt x="24" y="210"/>
                    <a:pt x="23" y="210"/>
                    <a:pt x="21" y="202"/>
                  </a:cubicBezTo>
                  <a:cubicBezTo>
                    <a:pt x="19" y="196"/>
                    <a:pt x="18" y="194"/>
                    <a:pt x="18" y="194"/>
                  </a:cubicBezTo>
                  <a:cubicBezTo>
                    <a:pt x="18" y="194"/>
                    <a:pt x="17" y="194"/>
                    <a:pt x="17" y="195"/>
                  </a:cubicBezTo>
                  <a:cubicBezTo>
                    <a:pt x="17" y="195"/>
                    <a:pt x="16" y="195"/>
                    <a:pt x="18" y="202"/>
                  </a:cubicBezTo>
                  <a:cubicBezTo>
                    <a:pt x="22" y="212"/>
                    <a:pt x="23" y="217"/>
                    <a:pt x="23" y="217"/>
                  </a:cubicBezTo>
                  <a:cubicBezTo>
                    <a:pt x="23" y="217"/>
                    <a:pt x="22" y="215"/>
                    <a:pt x="21" y="211"/>
                  </a:cubicBezTo>
                  <a:cubicBezTo>
                    <a:pt x="18" y="203"/>
                    <a:pt x="16" y="199"/>
                    <a:pt x="16" y="199"/>
                  </a:cubicBezTo>
                  <a:lnTo>
                    <a:pt x="16" y="199"/>
                  </a:lnTo>
                  <a:cubicBezTo>
                    <a:pt x="15" y="199"/>
                    <a:pt x="16" y="203"/>
                    <a:pt x="18" y="211"/>
                  </a:cubicBezTo>
                  <a:cubicBezTo>
                    <a:pt x="21" y="220"/>
                    <a:pt x="22" y="224"/>
                    <a:pt x="21" y="224"/>
                  </a:cubicBezTo>
                  <a:cubicBezTo>
                    <a:pt x="21" y="224"/>
                    <a:pt x="20" y="220"/>
                    <a:pt x="17" y="211"/>
                  </a:cubicBezTo>
                  <a:cubicBezTo>
                    <a:pt x="16" y="206"/>
                    <a:pt x="14" y="200"/>
                    <a:pt x="10" y="196"/>
                  </a:cubicBezTo>
                  <a:lnTo>
                    <a:pt x="10" y="196"/>
                  </a:lnTo>
                  <a:lnTo>
                    <a:pt x="14" y="204"/>
                  </a:lnTo>
                  <a:cubicBezTo>
                    <a:pt x="16" y="214"/>
                    <a:pt x="17" y="218"/>
                    <a:pt x="17" y="218"/>
                  </a:cubicBezTo>
                  <a:cubicBezTo>
                    <a:pt x="16" y="218"/>
                    <a:pt x="15" y="216"/>
                    <a:pt x="14" y="213"/>
                  </a:cubicBezTo>
                  <a:cubicBezTo>
                    <a:pt x="13" y="208"/>
                    <a:pt x="12" y="206"/>
                    <a:pt x="11" y="206"/>
                  </a:cubicBezTo>
                  <a:lnTo>
                    <a:pt x="11" y="206"/>
                  </a:lnTo>
                  <a:cubicBezTo>
                    <a:pt x="11" y="206"/>
                    <a:pt x="11" y="208"/>
                    <a:pt x="12" y="213"/>
                  </a:cubicBezTo>
                  <a:cubicBezTo>
                    <a:pt x="11" y="213"/>
                    <a:pt x="11" y="213"/>
                    <a:pt x="11" y="213"/>
                  </a:cubicBezTo>
                  <a:cubicBezTo>
                    <a:pt x="10" y="213"/>
                    <a:pt x="9" y="212"/>
                    <a:pt x="7" y="205"/>
                  </a:cubicBezTo>
                  <a:cubicBezTo>
                    <a:pt x="5" y="197"/>
                    <a:pt x="4" y="193"/>
                    <a:pt x="4" y="193"/>
                  </a:cubicBezTo>
                  <a:lnTo>
                    <a:pt x="4" y="193"/>
                  </a:lnTo>
                  <a:cubicBezTo>
                    <a:pt x="3" y="193"/>
                    <a:pt x="4" y="197"/>
                    <a:pt x="6" y="205"/>
                  </a:cubicBezTo>
                  <a:cubicBezTo>
                    <a:pt x="7" y="209"/>
                    <a:pt x="8" y="212"/>
                    <a:pt x="7" y="212"/>
                  </a:cubicBezTo>
                  <a:cubicBezTo>
                    <a:pt x="7" y="212"/>
                    <a:pt x="6" y="210"/>
                    <a:pt x="4" y="206"/>
                  </a:cubicBezTo>
                  <a:cubicBezTo>
                    <a:pt x="2" y="202"/>
                    <a:pt x="1" y="200"/>
                    <a:pt x="1" y="200"/>
                  </a:cubicBezTo>
                  <a:lnTo>
                    <a:pt x="1" y="200"/>
                  </a:lnTo>
                  <a:cubicBezTo>
                    <a:pt x="1" y="200"/>
                    <a:pt x="1" y="202"/>
                    <a:pt x="3" y="206"/>
                  </a:cubicBezTo>
                  <a:cubicBezTo>
                    <a:pt x="4" y="215"/>
                    <a:pt x="6" y="223"/>
                    <a:pt x="10" y="230"/>
                  </a:cubicBezTo>
                  <a:cubicBezTo>
                    <a:pt x="10" y="230"/>
                    <a:pt x="10" y="230"/>
                    <a:pt x="13" y="238"/>
                  </a:cubicBezTo>
                  <a:lnTo>
                    <a:pt x="12" y="238"/>
                  </a:lnTo>
                  <a:cubicBezTo>
                    <a:pt x="10" y="239"/>
                    <a:pt x="9" y="239"/>
                    <a:pt x="10" y="247"/>
                  </a:cubicBezTo>
                  <a:cubicBezTo>
                    <a:pt x="11" y="255"/>
                    <a:pt x="14" y="267"/>
                    <a:pt x="15" y="267"/>
                  </a:cubicBezTo>
                  <a:cubicBezTo>
                    <a:pt x="15" y="267"/>
                    <a:pt x="15" y="266"/>
                    <a:pt x="15" y="264"/>
                  </a:cubicBezTo>
                  <a:lnTo>
                    <a:pt x="17" y="272"/>
                  </a:lnTo>
                  <a:cubicBezTo>
                    <a:pt x="21" y="284"/>
                    <a:pt x="23" y="291"/>
                    <a:pt x="24" y="291"/>
                  </a:cubicBezTo>
                  <a:cubicBezTo>
                    <a:pt x="24" y="291"/>
                    <a:pt x="23" y="284"/>
                    <a:pt x="19" y="272"/>
                  </a:cubicBezTo>
                  <a:cubicBezTo>
                    <a:pt x="15" y="258"/>
                    <a:pt x="13" y="252"/>
                    <a:pt x="13" y="252"/>
                  </a:cubicBezTo>
                  <a:lnTo>
                    <a:pt x="13" y="252"/>
                  </a:lnTo>
                  <a:cubicBezTo>
                    <a:pt x="13" y="252"/>
                    <a:pt x="15" y="257"/>
                    <a:pt x="17" y="264"/>
                  </a:cubicBezTo>
                  <a:cubicBezTo>
                    <a:pt x="23" y="280"/>
                    <a:pt x="23" y="280"/>
                    <a:pt x="24" y="280"/>
                  </a:cubicBezTo>
                  <a:cubicBezTo>
                    <a:pt x="25" y="280"/>
                    <a:pt x="25" y="280"/>
                    <a:pt x="27" y="288"/>
                  </a:cubicBezTo>
                  <a:cubicBezTo>
                    <a:pt x="28" y="293"/>
                    <a:pt x="31" y="299"/>
                    <a:pt x="33" y="305"/>
                  </a:cubicBezTo>
                  <a:cubicBezTo>
                    <a:pt x="34" y="303"/>
                    <a:pt x="34" y="303"/>
                    <a:pt x="32" y="296"/>
                  </a:cubicBezTo>
                  <a:cubicBezTo>
                    <a:pt x="30" y="292"/>
                    <a:pt x="30" y="290"/>
                    <a:pt x="30" y="290"/>
                  </a:cubicBezTo>
                  <a:lnTo>
                    <a:pt x="30" y="290"/>
                  </a:lnTo>
                  <a:cubicBezTo>
                    <a:pt x="31" y="290"/>
                    <a:pt x="32" y="294"/>
                    <a:pt x="35" y="303"/>
                  </a:cubicBezTo>
                  <a:cubicBezTo>
                    <a:pt x="36" y="307"/>
                    <a:pt x="37" y="309"/>
                    <a:pt x="37" y="309"/>
                  </a:cubicBezTo>
                  <a:cubicBezTo>
                    <a:pt x="38" y="309"/>
                    <a:pt x="37" y="305"/>
                    <a:pt x="34" y="296"/>
                  </a:cubicBezTo>
                  <a:cubicBezTo>
                    <a:pt x="32" y="287"/>
                    <a:pt x="31" y="283"/>
                    <a:pt x="31" y="283"/>
                  </a:cubicBezTo>
                  <a:lnTo>
                    <a:pt x="31" y="283"/>
                  </a:lnTo>
                  <a:cubicBezTo>
                    <a:pt x="32" y="283"/>
                    <a:pt x="33" y="287"/>
                    <a:pt x="36" y="294"/>
                  </a:cubicBezTo>
                  <a:lnTo>
                    <a:pt x="38" y="294"/>
                  </a:lnTo>
                  <a:cubicBezTo>
                    <a:pt x="37" y="289"/>
                    <a:pt x="36" y="283"/>
                    <a:pt x="34" y="278"/>
                  </a:cubicBezTo>
                  <a:cubicBezTo>
                    <a:pt x="31" y="268"/>
                    <a:pt x="30" y="265"/>
                    <a:pt x="30" y="265"/>
                  </a:cubicBezTo>
                  <a:lnTo>
                    <a:pt x="30" y="265"/>
                  </a:lnTo>
                  <a:cubicBezTo>
                    <a:pt x="31" y="265"/>
                    <a:pt x="31" y="267"/>
                    <a:pt x="33" y="270"/>
                  </a:cubicBezTo>
                  <a:cubicBezTo>
                    <a:pt x="36" y="278"/>
                    <a:pt x="38" y="285"/>
                    <a:pt x="38" y="285"/>
                  </a:cubicBezTo>
                  <a:cubicBezTo>
                    <a:pt x="41" y="293"/>
                    <a:pt x="41" y="293"/>
                    <a:pt x="42" y="293"/>
                  </a:cubicBezTo>
                  <a:cubicBezTo>
                    <a:pt x="43" y="293"/>
                    <a:pt x="44" y="293"/>
                    <a:pt x="42" y="284"/>
                  </a:cubicBezTo>
                  <a:lnTo>
                    <a:pt x="42" y="284"/>
                  </a:lnTo>
                  <a:lnTo>
                    <a:pt x="44" y="293"/>
                  </a:lnTo>
                  <a:cubicBezTo>
                    <a:pt x="45" y="293"/>
                    <a:pt x="46" y="297"/>
                    <a:pt x="46" y="297"/>
                  </a:cubicBezTo>
                  <a:cubicBezTo>
                    <a:pt x="46" y="297"/>
                    <a:pt x="46" y="296"/>
                    <a:pt x="45" y="293"/>
                  </a:cubicBezTo>
                  <a:cubicBezTo>
                    <a:pt x="45" y="293"/>
                    <a:pt x="45" y="293"/>
                    <a:pt x="45" y="293"/>
                  </a:cubicBezTo>
                  <a:cubicBezTo>
                    <a:pt x="46" y="293"/>
                    <a:pt x="47" y="294"/>
                    <a:pt x="50" y="300"/>
                  </a:cubicBezTo>
                  <a:cubicBezTo>
                    <a:pt x="50" y="301"/>
                    <a:pt x="51" y="302"/>
                    <a:pt x="51" y="302"/>
                  </a:cubicBezTo>
                  <a:cubicBezTo>
                    <a:pt x="53" y="302"/>
                    <a:pt x="51" y="288"/>
                    <a:pt x="44" y="275"/>
                  </a:cubicBezTo>
                  <a:lnTo>
                    <a:pt x="45" y="275"/>
                  </a:lnTo>
                  <a:cubicBezTo>
                    <a:pt x="46" y="275"/>
                    <a:pt x="44" y="268"/>
                    <a:pt x="44" y="268"/>
                  </a:cubicBezTo>
                  <a:cubicBezTo>
                    <a:pt x="42" y="259"/>
                    <a:pt x="42" y="259"/>
                    <a:pt x="43" y="259"/>
                  </a:cubicBezTo>
                  <a:lnTo>
                    <a:pt x="47" y="275"/>
                  </a:lnTo>
                  <a:cubicBezTo>
                    <a:pt x="51" y="290"/>
                    <a:pt x="54" y="298"/>
                    <a:pt x="55" y="298"/>
                  </a:cubicBezTo>
                  <a:cubicBezTo>
                    <a:pt x="55" y="298"/>
                    <a:pt x="54" y="294"/>
                    <a:pt x="52" y="283"/>
                  </a:cubicBezTo>
                  <a:cubicBezTo>
                    <a:pt x="51" y="281"/>
                    <a:pt x="51" y="279"/>
                    <a:pt x="51" y="279"/>
                  </a:cubicBezTo>
                  <a:lnTo>
                    <a:pt x="51" y="279"/>
                  </a:lnTo>
                  <a:cubicBezTo>
                    <a:pt x="51" y="279"/>
                    <a:pt x="53" y="286"/>
                    <a:pt x="54" y="291"/>
                  </a:cubicBezTo>
                  <a:cubicBezTo>
                    <a:pt x="55" y="295"/>
                    <a:pt x="56" y="297"/>
                    <a:pt x="56" y="297"/>
                  </a:cubicBezTo>
                  <a:cubicBezTo>
                    <a:pt x="57" y="297"/>
                    <a:pt x="57" y="295"/>
                    <a:pt x="56" y="290"/>
                  </a:cubicBezTo>
                  <a:cubicBezTo>
                    <a:pt x="55" y="282"/>
                    <a:pt x="53" y="274"/>
                    <a:pt x="51" y="265"/>
                  </a:cubicBezTo>
                  <a:cubicBezTo>
                    <a:pt x="49" y="257"/>
                    <a:pt x="50" y="257"/>
                    <a:pt x="50" y="257"/>
                  </a:cubicBezTo>
                  <a:lnTo>
                    <a:pt x="50" y="257"/>
                  </a:lnTo>
                  <a:cubicBezTo>
                    <a:pt x="50" y="257"/>
                    <a:pt x="50" y="257"/>
                    <a:pt x="52" y="265"/>
                  </a:cubicBezTo>
                  <a:cubicBezTo>
                    <a:pt x="55" y="273"/>
                    <a:pt x="56" y="277"/>
                    <a:pt x="57" y="277"/>
                  </a:cubicBezTo>
                  <a:cubicBezTo>
                    <a:pt x="58" y="277"/>
                    <a:pt x="57" y="273"/>
                    <a:pt x="55" y="264"/>
                  </a:cubicBezTo>
                  <a:lnTo>
                    <a:pt x="55" y="264"/>
                  </a:lnTo>
                  <a:lnTo>
                    <a:pt x="58" y="273"/>
                  </a:lnTo>
                  <a:cubicBezTo>
                    <a:pt x="59" y="278"/>
                    <a:pt x="61" y="284"/>
                    <a:pt x="63" y="284"/>
                  </a:cubicBezTo>
                  <a:cubicBezTo>
                    <a:pt x="63" y="284"/>
                    <a:pt x="64" y="283"/>
                    <a:pt x="64" y="280"/>
                  </a:cubicBezTo>
                  <a:cubicBezTo>
                    <a:pt x="65" y="280"/>
                    <a:pt x="66" y="280"/>
                    <a:pt x="66" y="280"/>
                  </a:cubicBezTo>
                  <a:cubicBezTo>
                    <a:pt x="69" y="280"/>
                    <a:pt x="70" y="280"/>
                    <a:pt x="72" y="287"/>
                  </a:cubicBezTo>
                  <a:cubicBezTo>
                    <a:pt x="73" y="288"/>
                    <a:pt x="73" y="289"/>
                    <a:pt x="73" y="289"/>
                  </a:cubicBezTo>
                  <a:cubicBezTo>
                    <a:pt x="74" y="289"/>
                    <a:pt x="73" y="275"/>
                    <a:pt x="70" y="262"/>
                  </a:cubicBezTo>
                  <a:lnTo>
                    <a:pt x="70" y="262"/>
                  </a:lnTo>
                  <a:cubicBezTo>
                    <a:pt x="72" y="270"/>
                    <a:pt x="73" y="270"/>
                    <a:pt x="74" y="270"/>
                  </a:cubicBezTo>
                  <a:cubicBezTo>
                    <a:pt x="75" y="269"/>
                    <a:pt x="75" y="269"/>
                    <a:pt x="76" y="269"/>
                  </a:cubicBezTo>
                  <a:cubicBezTo>
                    <a:pt x="77" y="269"/>
                    <a:pt x="77" y="271"/>
                    <a:pt x="79" y="276"/>
                  </a:cubicBezTo>
                  <a:cubicBezTo>
                    <a:pt x="81" y="285"/>
                    <a:pt x="82" y="289"/>
                    <a:pt x="82" y="289"/>
                  </a:cubicBezTo>
                  <a:cubicBezTo>
                    <a:pt x="82" y="289"/>
                    <a:pt x="82" y="285"/>
                    <a:pt x="80" y="276"/>
                  </a:cubicBezTo>
                  <a:cubicBezTo>
                    <a:pt x="79" y="270"/>
                    <a:pt x="79" y="268"/>
                    <a:pt x="79" y="268"/>
                  </a:cubicBezTo>
                  <a:lnTo>
                    <a:pt x="79" y="268"/>
                  </a:lnTo>
                  <a:cubicBezTo>
                    <a:pt x="80" y="268"/>
                    <a:pt x="83" y="274"/>
                    <a:pt x="86" y="284"/>
                  </a:cubicBezTo>
                  <a:cubicBezTo>
                    <a:pt x="88" y="292"/>
                    <a:pt x="89" y="292"/>
                    <a:pt x="90" y="292"/>
                  </a:cubicBezTo>
                  <a:cubicBezTo>
                    <a:pt x="89" y="283"/>
                    <a:pt x="90" y="283"/>
                    <a:pt x="92" y="283"/>
                  </a:cubicBezTo>
                  <a:cubicBezTo>
                    <a:pt x="95" y="282"/>
                    <a:pt x="95" y="282"/>
                    <a:pt x="90" y="266"/>
                  </a:cubicBezTo>
                  <a:lnTo>
                    <a:pt x="90" y="266"/>
                  </a:lnTo>
                  <a:cubicBezTo>
                    <a:pt x="89" y="267"/>
                    <a:pt x="89" y="267"/>
                    <a:pt x="88" y="268"/>
                  </a:cubicBezTo>
                  <a:lnTo>
                    <a:pt x="86" y="268"/>
                  </a:lnTo>
                  <a:cubicBezTo>
                    <a:pt x="85" y="268"/>
                    <a:pt x="85" y="268"/>
                    <a:pt x="85" y="268"/>
                  </a:cubicBezTo>
                  <a:cubicBezTo>
                    <a:pt x="75" y="268"/>
                    <a:pt x="74" y="253"/>
                    <a:pt x="83" y="251"/>
                  </a:cubicBezTo>
                  <a:cubicBezTo>
                    <a:pt x="84" y="251"/>
                    <a:pt x="85" y="250"/>
                    <a:pt x="85" y="250"/>
                  </a:cubicBezTo>
                  <a:cubicBezTo>
                    <a:pt x="86" y="250"/>
                    <a:pt x="86" y="250"/>
                    <a:pt x="86" y="251"/>
                  </a:cubicBezTo>
                  <a:lnTo>
                    <a:pt x="86" y="251"/>
                  </a:lnTo>
                  <a:cubicBezTo>
                    <a:pt x="86" y="250"/>
                    <a:pt x="87" y="250"/>
                    <a:pt x="88" y="250"/>
                  </a:cubicBezTo>
                  <a:cubicBezTo>
                    <a:pt x="88" y="250"/>
                    <a:pt x="88" y="250"/>
                    <a:pt x="89" y="252"/>
                  </a:cubicBezTo>
                  <a:lnTo>
                    <a:pt x="89" y="252"/>
                  </a:lnTo>
                  <a:cubicBezTo>
                    <a:pt x="88" y="251"/>
                    <a:pt x="87" y="251"/>
                    <a:pt x="86" y="251"/>
                  </a:cubicBezTo>
                  <a:lnTo>
                    <a:pt x="86" y="251"/>
                  </a:lnTo>
                  <a:cubicBezTo>
                    <a:pt x="86" y="252"/>
                    <a:pt x="87" y="256"/>
                    <a:pt x="90" y="266"/>
                  </a:cubicBezTo>
                  <a:cubicBezTo>
                    <a:pt x="90" y="266"/>
                    <a:pt x="90" y="266"/>
                    <a:pt x="90" y="266"/>
                  </a:cubicBezTo>
                  <a:lnTo>
                    <a:pt x="90" y="266"/>
                  </a:lnTo>
                  <a:cubicBezTo>
                    <a:pt x="90" y="266"/>
                    <a:pt x="91" y="266"/>
                    <a:pt x="91" y="266"/>
                  </a:cubicBezTo>
                  <a:lnTo>
                    <a:pt x="91" y="266"/>
                  </a:lnTo>
                  <a:cubicBezTo>
                    <a:pt x="92" y="268"/>
                    <a:pt x="92" y="271"/>
                    <a:pt x="93" y="274"/>
                  </a:cubicBezTo>
                  <a:cubicBezTo>
                    <a:pt x="95" y="281"/>
                    <a:pt x="96" y="282"/>
                    <a:pt x="97" y="282"/>
                  </a:cubicBezTo>
                  <a:cubicBezTo>
                    <a:pt x="97" y="282"/>
                    <a:pt x="97" y="282"/>
                    <a:pt x="98" y="282"/>
                  </a:cubicBezTo>
                  <a:cubicBezTo>
                    <a:pt x="99" y="282"/>
                    <a:pt x="97" y="274"/>
                    <a:pt x="97" y="274"/>
                  </a:cubicBezTo>
                  <a:cubicBezTo>
                    <a:pt x="95" y="268"/>
                    <a:pt x="94" y="266"/>
                    <a:pt x="94" y="266"/>
                  </a:cubicBezTo>
                  <a:cubicBezTo>
                    <a:pt x="93" y="266"/>
                    <a:pt x="93" y="266"/>
                    <a:pt x="93" y="266"/>
                  </a:cubicBezTo>
                  <a:cubicBezTo>
                    <a:pt x="93" y="266"/>
                    <a:pt x="92" y="265"/>
                    <a:pt x="92" y="264"/>
                  </a:cubicBezTo>
                  <a:lnTo>
                    <a:pt x="92" y="264"/>
                  </a:lnTo>
                  <a:cubicBezTo>
                    <a:pt x="92" y="265"/>
                    <a:pt x="92" y="265"/>
                    <a:pt x="91" y="266"/>
                  </a:cubicBezTo>
                  <a:lnTo>
                    <a:pt x="91" y="266"/>
                  </a:lnTo>
                  <a:cubicBezTo>
                    <a:pt x="91" y="264"/>
                    <a:pt x="91" y="263"/>
                    <a:pt x="91" y="263"/>
                  </a:cubicBezTo>
                  <a:lnTo>
                    <a:pt x="91" y="263"/>
                  </a:lnTo>
                  <a:cubicBezTo>
                    <a:pt x="91" y="263"/>
                    <a:pt x="92" y="263"/>
                    <a:pt x="92" y="264"/>
                  </a:cubicBezTo>
                  <a:lnTo>
                    <a:pt x="92" y="264"/>
                  </a:lnTo>
                  <a:cubicBezTo>
                    <a:pt x="93" y="264"/>
                    <a:pt x="93" y="263"/>
                    <a:pt x="93" y="262"/>
                  </a:cubicBezTo>
                  <a:lnTo>
                    <a:pt x="93" y="262"/>
                  </a:lnTo>
                  <a:cubicBezTo>
                    <a:pt x="94" y="264"/>
                    <a:pt x="95" y="265"/>
                    <a:pt x="96" y="265"/>
                  </a:cubicBezTo>
                  <a:cubicBezTo>
                    <a:pt x="96" y="265"/>
                    <a:pt x="97" y="265"/>
                    <a:pt x="99" y="273"/>
                  </a:cubicBezTo>
                  <a:cubicBezTo>
                    <a:pt x="99" y="273"/>
                    <a:pt x="102" y="281"/>
                    <a:pt x="104" y="281"/>
                  </a:cubicBezTo>
                  <a:cubicBezTo>
                    <a:pt x="104" y="281"/>
                    <a:pt x="104" y="281"/>
                    <a:pt x="105" y="281"/>
                  </a:cubicBezTo>
                  <a:cubicBezTo>
                    <a:pt x="106" y="281"/>
                    <a:pt x="107" y="282"/>
                    <a:pt x="109" y="289"/>
                  </a:cubicBezTo>
                  <a:cubicBezTo>
                    <a:pt x="110" y="288"/>
                    <a:pt x="110" y="288"/>
                    <a:pt x="108" y="280"/>
                  </a:cubicBezTo>
                  <a:cubicBezTo>
                    <a:pt x="106" y="274"/>
                    <a:pt x="105" y="268"/>
                    <a:pt x="107" y="268"/>
                  </a:cubicBezTo>
                  <a:lnTo>
                    <a:pt x="107" y="268"/>
                  </a:lnTo>
                  <a:cubicBezTo>
                    <a:pt x="107" y="268"/>
                    <a:pt x="108" y="269"/>
                    <a:pt x="109" y="271"/>
                  </a:cubicBezTo>
                  <a:cubicBezTo>
                    <a:pt x="111" y="271"/>
                    <a:pt x="114" y="270"/>
                    <a:pt x="111" y="262"/>
                  </a:cubicBezTo>
                  <a:cubicBezTo>
                    <a:pt x="112" y="262"/>
                    <a:pt x="112" y="262"/>
                    <a:pt x="115" y="270"/>
                  </a:cubicBezTo>
                  <a:cubicBezTo>
                    <a:pt x="117" y="278"/>
                    <a:pt x="118" y="282"/>
                    <a:pt x="119" y="282"/>
                  </a:cubicBezTo>
                  <a:cubicBezTo>
                    <a:pt x="120" y="282"/>
                    <a:pt x="119" y="278"/>
                    <a:pt x="118" y="270"/>
                  </a:cubicBezTo>
                  <a:cubicBezTo>
                    <a:pt x="116" y="265"/>
                    <a:pt x="116" y="263"/>
                    <a:pt x="116" y="263"/>
                  </a:cubicBezTo>
                  <a:lnTo>
                    <a:pt x="116" y="263"/>
                  </a:lnTo>
                  <a:cubicBezTo>
                    <a:pt x="116" y="263"/>
                    <a:pt x="118" y="265"/>
                    <a:pt x="119" y="269"/>
                  </a:cubicBezTo>
                  <a:cubicBezTo>
                    <a:pt x="119" y="269"/>
                    <a:pt x="120" y="269"/>
                    <a:pt x="118" y="261"/>
                  </a:cubicBezTo>
                  <a:cubicBezTo>
                    <a:pt x="118" y="256"/>
                    <a:pt x="117" y="254"/>
                    <a:pt x="118" y="254"/>
                  </a:cubicBezTo>
                  <a:lnTo>
                    <a:pt x="118" y="254"/>
                  </a:lnTo>
                  <a:cubicBezTo>
                    <a:pt x="118" y="254"/>
                    <a:pt x="119" y="256"/>
                    <a:pt x="120" y="260"/>
                  </a:cubicBezTo>
                  <a:cubicBezTo>
                    <a:pt x="123" y="267"/>
                    <a:pt x="124" y="268"/>
                    <a:pt x="124" y="268"/>
                  </a:cubicBezTo>
                  <a:cubicBezTo>
                    <a:pt x="124" y="268"/>
                    <a:pt x="125" y="268"/>
                    <a:pt x="125" y="268"/>
                  </a:cubicBezTo>
                  <a:cubicBezTo>
                    <a:pt x="124" y="263"/>
                    <a:pt x="127" y="260"/>
                    <a:pt x="130" y="260"/>
                  </a:cubicBezTo>
                  <a:cubicBezTo>
                    <a:pt x="132" y="260"/>
                    <a:pt x="135" y="262"/>
                    <a:pt x="136" y="265"/>
                  </a:cubicBezTo>
                  <a:cubicBezTo>
                    <a:pt x="135" y="258"/>
                    <a:pt x="135" y="257"/>
                    <a:pt x="135" y="257"/>
                  </a:cubicBezTo>
                  <a:lnTo>
                    <a:pt x="135" y="257"/>
                  </a:lnTo>
                  <a:cubicBezTo>
                    <a:pt x="137" y="263"/>
                    <a:pt x="138" y="266"/>
                    <a:pt x="139" y="266"/>
                  </a:cubicBezTo>
                  <a:cubicBezTo>
                    <a:pt x="139" y="266"/>
                    <a:pt x="138" y="259"/>
                    <a:pt x="135" y="248"/>
                  </a:cubicBezTo>
                  <a:lnTo>
                    <a:pt x="135" y="248"/>
                  </a:lnTo>
                  <a:cubicBezTo>
                    <a:pt x="136" y="251"/>
                    <a:pt x="136" y="253"/>
                    <a:pt x="137" y="256"/>
                  </a:cubicBezTo>
                  <a:cubicBezTo>
                    <a:pt x="140" y="265"/>
                    <a:pt x="141" y="269"/>
                    <a:pt x="142" y="269"/>
                  </a:cubicBezTo>
                  <a:cubicBezTo>
                    <a:pt x="142" y="269"/>
                    <a:pt x="141" y="265"/>
                    <a:pt x="139" y="256"/>
                  </a:cubicBezTo>
                  <a:cubicBezTo>
                    <a:pt x="137" y="248"/>
                    <a:pt x="136" y="244"/>
                    <a:pt x="137" y="244"/>
                  </a:cubicBezTo>
                  <a:lnTo>
                    <a:pt x="137" y="244"/>
                  </a:lnTo>
                  <a:cubicBezTo>
                    <a:pt x="137" y="244"/>
                    <a:pt x="139" y="248"/>
                    <a:pt x="142" y="256"/>
                  </a:cubicBezTo>
                  <a:cubicBezTo>
                    <a:pt x="144" y="264"/>
                    <a:pt x="145" y="268"/>
                    <a:pt x="145" y="268"/>
                  </a:cubicBezTo>
                  <a:cubicBezTo>
                    <a:pt x="145" y="268"/>
                    <a:pt x="144" y="264"/>
                    <a:pt x="143" y="255"/>
                  </a:cubicBezTo>
                  <a:cubicBezTo>
                    <a:pt x="138" y="237"/>
                    <a:pt x="136" y="226"/>
                    <a:pt x="137" y="226"/>
                  </a:cubicBezTo>
                  <a:lnTo>
                    <a:pt x="137" y="226"/>
                  </a:lnTo>
                  <a:cubicBezTo>
                    <a:pt x="138" y="226"/>
                    <a:pt x="140" y="232"/>
                    <a:pt x="144" y="246"/>
                  </a:cubicBezTo>
                  <a:cubicBezTo>
                    <a:pt x="146" y="255"/>
                    <a:pt x="148" y="263"/>
                    <a:pt x="153" y="271"/>
                  </a:cubicBezTo>
                  <a:cubicBezTo>
                    <a:pt x="152" y="265"/>
                    <a:pt x="151" y="260"/>
                    <a:pt x="148" y="254"/>
                  </a:cubicBezTo>
                  <a:cubicBezTo>
                    <a:pt x="146" y="246"/>
                    <a:pt x="144" y="242"/>
                    <a:pt x="145" y="242"/>
                  </a:cubicBezTo>
                  <a:lnTo>
                    <a:pt x="145" y="242"/>
                  </a:lnTo>
                  <a:cubicBezTo>
                    <a:pt x="145" y="242"/>
                    <a:pt x="147" y="246"/>
                    <a:pt x="151" y="254"/>
                  </a:cubicBezTo>
                  <a:cubicBezTo>
                    <a:pt x="155" y="267"/>
                    <a:pt x="158" y="273"/>
                    <a:pt x="159" y="273"/>
                  </a:cubicBezTo>
                  <a:cubicBezTo>
                    <a:pt x="160" y="273"/>
                    <a:pt x="160" y="268"/>
                    <a:pt x="158" y="261"/>
                  </a:cubicBezTo>
                  <a:cubicBezTo>
                    <a:pt x="158" y="252"/>
                    <a:pt x="158" y="248"/>
                    <a:pt x="159" y="248"/>
                  </a:cubicBezTo>
                  <a:cubicBezTo>
                    <a:pt x="160" y="248"/>
                    <a:pt x="161" y="252"/>
                    <a:pt x="162" y="261"/>
                  </a:cubicBezTo>
                  <a:cubicBezTo>
                    <a:pt x="164" y="270"/>
                    <a:pt x="165" y="274"/>
                    <a:pt x="165" y="274"/>
                  </a:cubicBezTo>
                  <a:cubicBezTo>
                    <a:pt x="165" y="274"/>
                    <a:pt x="165" y="272"/>
                    <a:pt x="164" y="269"/>
                  </a:cubicBezTo>
                  <a:lnTo>
                    <a:pt x="169" y="268"/>
                  </a:lnTo>
                  <a:cubicBezTo>
                    <a:pt x="169" y="263"/>
                    <a:pt x="168" y="259"/>
                    <a:pt x="167" y="255"/>
                  </a:cubicBezTo>
                  <a:lnTo>
                    <a:pt x="167" y="255"/>
                  </a:lnTo>
                  <a:cubicBezTo>
                    <a:pt x="170" y="263"/>
                    <a:pt x="172" y="268"/>
                    <a:pt x="173" y="268"/>
                  </a:cubicBezTo>
                  <a:cubicBezTo>
                    <a:pt x="173" y="268"/>
                    <a:pt x="173" y="265"/>
                    <a:pt x="172" y="259"/>
                  </a:cubicBezTo>
                  <a:lnTo>
                    <a:pt x="173" y="257"/>
                  </a:lnTo>
                  <a:cubicBezTo>
                    <a:pt x="174" y="257"/>
                    <a:pt x="174" y="257"/>
                    <a:pt x="173" y="250"/>
                  </a:cubicBezTo>
                  <a:cubicBezTo>
                    <a:pt x="172" y="247"/>
                    <a:pt x="172" y="246"/>
                    <a:pt x="172" y="246"/>
                  </a:cubicBezTo>
                  <a:lnTo>
                    <a:pt x="172" y="246"/>
                  </a:lnTo>
                  <a:cubicBezTo>
                    <a:pt x="173" y="246"/>
                    <a:pt x="175" y="252"/>
                    <a:pt x="178" y="257"/>
                  </a:cubicBezTo>
                  <a:cubicBezTo>
                    <a:pt x="180" y="263"/>
                    <a:pt x="182" y="269"/>
                    <a:pt x="182" y="269"/>
                  </a:cubicBezTo>
                  <a:cubicBezTo>
                    <a:pt x="182" y="269"/>
                    <a:pt x="182" y="268"/>
                    <a:pt x="181" y="265"/>
                  </a:cubicBezTo>
                  <a:cubicBezTo>
                    <a:pt x="179" y="256"/>
                    <a:pt x="179" y="248"/>
                    <a:pt x="176" y="239"/>
                  </a:cubicBezTo>
                  <a:cubicBezTo>
                    <a:pt x="176" y="237"/>
                    <a:pt x="176" y="236"/>
                    <a:pt x="176" y="236"/>
                  </a:cubicBezTo>
                  <a:lnTo>
                    <a:pt x="176" y="236"/>
                  </a:lnTo>
                  <a:cubicBezTo>
                    <a:pt x="177" y="236"/>
                    <a:pt x="179" y="242"/>
                    <a:pt x="180" y="248"/>
                  </a:cubicBezTo>
                  <a:cubicBezTo>
                    <a:pt x="181" y="254"/>
                    <a:pt x="183" y="259"/>
                    <a:pt x="187" y="264"/>
                  </a:cubicBezTo>
                  <a:cubicBezTo>
                    <a:pt x="187" y="264"/>
                    <a:pt x="189" y="263"/>
                    <a:pt x="187" y="255"/>
                  </a:cubicBezTo>
                  <a:cubicBezTo>
                    <a:pt x="185" y="251"/>
                    <a:pt x="185" y="249"/>
                    <a:pt x="187" y="249"/>
                  </a:cubicBezTo>
                  <a:cubicBezTo>
                    <a:pt x="189" y="249"/>
                    <a:pt x="191" y="250"/>
                    <a:pt x="192" y="254"/>
                  </a:cubicBezTo>
                  <a:lnTo>
                    <a:pt x="193" y="254"/>
                  </a:lnTo>
                  <a:cubicBezTo>
                    <a:pt x="194" y="254"/>
                    <a:pt x="192" y="245"/>
                    <a:pt x="193" y="245"/>
                  </a:cubicBezTo>
                  <a:cubicBezTo>
                    <a:pt x="193" y="245"/>
                    <a:pt x="194" y="245"/>
                    <a:pt x="192" y="237"/>
                  </a:cubicBezTo>
                  <a:cubicBezTo>
                    <a:pt x="192" y="237"/>
                    <a:pt x="193" y="237"/>
                    <a:pt x="193" y="237"/>
                  </a:cubicBezTo>
                  <a:cubicBezTo>
                    <a:pt x="194" y="237"/>
                    <a:pt x="195" y="238"/>
                    <a:pt x="196" y="242"/>
                  </a:cubicBezTo>
                  <a:lnTo>
                    <a:pt x="196" y="242"/>
                  </a:lnTo>
                  <a:cubicBezTo>
                    <a:pt x="194" y="236"/>
                    <a:pt x="193" y="232"/>
                    <a:pt x="193" y="232"/>
                  </a:cubicBezTo>
                  <a:lnTo>
                    <a:pt x="193" y="232"/>
                  </a:lnTo>
                  <a:cubicBezTo>
                    <a:pt x="194" y="232"/>
                    <a:pt x="195" y="236"/>
                    <a:pt x="198" y="244"/>
                  </a:cubicBezTo>
                  <a:cubicBezTo>
                    <a:pt x="200" y="252"/>
                    <a:pt x="201" y="257"/>
                    <a:pt x="201" y="257"/>
                  </a:cubicBezTo>
                  <a:cubicBezTo>
                    <a:pt x="201" y="257"/>
                    <a:pt x="201" y="252"/>
                    <a:pt x="199" y="244"/>
                  </a:cubicBezTo>
                  <a:cubicBezTo>
                    <a:pt x="198" y="240"/>
                    <a:pt x="198" y="238"/>
                    <a:pt x="198" y="238"/>
                  </a:cubicBezTo>
                  <a:lnTo>
                    <a:pt x="198" y="238"/>
                  </a:lnTo>
                  <a:cubicBezTo>
                    <a:pt x="198" y="238"/>
                    <a:pt x="199" y="240"/>
                    <a:pt x="200" y="244"/>
                  </a:cubicBezTo>
                  <a:cubicBezTo>
                    <a:pt x="201" y="248"/>
                    <a:pt x="202" y="250"/>
                    <a:pt x="202" y="250"/>
                  </a:cubicBezTo>
                  <a:cubicBezTo>
                    <a:pt x="203" y="250"/>
                    <a:pt x="202" y="248"/>
                    <a:pt x="201" y="244"/>
                  </a:cubicBezTo>
                  <a:cubicBezTo>
                    <a:pt x="199" y="233"/>
                    <a:pt x="198" y="226"/>
                    <a:pt x="199" y="226"/>
                  </a:cubicBezTo>
                  <a:lnTo>
                    <a:pt x="199" y="226"/>
                  </a:lnTo>
                  <a:cubicBezTo>
                    <a:pt x="199" y="226"/>
                    <a:pt x="201" y="229"/>
                    <a:pt x="202" y="235"/>
                  </a:cubicBezTo>
                  <a:cubicBezTo>
                    <a:pt x="202" y="235"/>
                    <a:pt x="203" y="235"/>
                    <a:pt x="201" y="226"/>
                  </a:cubicBezTo>
                  <a:cubicBezTo>
                    <a:pt x="199" y="218"/>
                    <a:pt x="199" y="214"/>
                    <a:pt x="199" y="214"/>
                  </a:cubicBezTo>
                  <a:lnTo>
                    <a:pt x="199" y="214"/>
                  </a:lnTo>
                  <a:cubicBezTo>
                    <a:pt x="199" y="214"/>
                    <a:pt x="200" y="218"/>
                    <a:pt x="202" y="226"/>
                  </a:cubicBezTo>
                  <a:cubicBezTo>
                    <a:pt x="205" y="234"/>
                    <a:pt x="206" y="238"/>
                    <a:pt x="207" y="238"/>
                  </a:cubicBezTo>
                  <a:cubicBezTo>
                    <a:pt x="207" y="238"/>
                    <a:pt x="206" y="234"/>
                    <a:pt x="204" y="226"/>
                  </a:cubicBezTo>
                  <a:cubicBezTo>
                    <a:pt x="204" y="226"/>
                    <a:pt x="204" y="222"/>
                    <a:pt x="204" y="222"/>
                  </a:cubicBezTo>
                  <a:lnTo>
                    <a:pt x="204" y="222"/>
                  </a:lnTo>
                  <a:cubicBezTo>
                    <a:pt x="205" y="222"/>
                    <a:pt x="205" y="222"/>
                    <a:pt x="206" y="225"/>
                  </a:cubicBezTo>
                  <a:cubicBezTo>
                    <a:pt x="208" y="229"/>
                    <a:pt x="211" y="234"/>
                    <a:pt x="213" y="234"/>
                  </a:cubicBezTo>
                  <a:cubicBezTo>
                    <a:pt x="214" y="234"/>
                    <a:pt x="214" y="231"/>
                    <a:pt x="211" y="224"/>
                  </a:cubicBezTo>
                  <a:lnTo>
                    <a:pt x="213" y="224"/>
                  </a:lnTo>
                  <a:cubicBezTo>
                    <a:pt x="215" y="228"/>
                    <a:pt x="216" y="230"/>
                    <a:pt x="217" y="230"/>
                  </a:cubicBezTo>
                  <a:cubicBezTo>
                    <a:pt x="217" y="230"/>
                    <a:pt x="217" y="228"/>
                    <a:pt x="217" y="224"/>
                  </a:cubicBezTo>
                  <a:lnTo>
                    <a:pt x="216" y="219"/>
                  </a:lnTo>
                  <a:lnTo>
                    <a:pt x="216" y="219"/>
                  </a:lnTo>
                  <a:cubicBezTo>
                    <a:pt x="217" y="223"/>
                    <a:pt x="219" y="227"/>
                    <a:pt x="221" y="230"/>
                  </a:cubicBezTo>
                  <a:cubicBezTo>
                    <a:pt x="222" y="230"/>
                    <a:pt x="222" y="230"/>
                    <a:pt x="220" y="223"/>
                  </a:cubicBezTo>
                  <a:cubicBezTo>
                    <a:pt x="217" y="215"/>
                    <a:pt x="217" y="215"/>
                    <a:pt x="218" y="214"/>
                  </a:cubicBezTo>
                  <a:lnTo>
                    <a:pt x="218" y="214"/>
                  </a:lnTo>
                  <a:cubicBezTo>
                    <a:pt x="221" y="219"/>
                    <a:pt x="224" y="225"/>
                    <a:pt x="225" y="230"/>
                  </a:cubicBezTo>
                  <a:lnTo>
                    <a:pt x="225" y="229"/>
                  </a:lnTo>
                  <a:cubicBezTo>
                    <a:pt x="222" y="220"/>
                    <a:pt x="221" y="216"/>
                    <a:pt x="222" y="216"/>
                  </a:cubicBezTo>
                  <a:lnTo>
                    <a:pt x="222" y="216"/>
                  </a:lnTo>
                  <a:cubicBezTo>
                    <a:pt x="222" y="216"/>
                    <a:pt x="223" y="218"/>
                    <a:pt x="224" y="222"/>
                  </a:cubicBezTo>
                  <a:cubicBezTo>
                    <a:pt x="227" y="229"/>
                    <a:pt x="228" y="229"/>
                    <a:pt x="228" y="229"/>
                  </a:cubicBezTo>
                  <a:cubicBezTo>
                    <a:pt x="227" y="227"/>
                    <a:pt x="227" y="226"/>
                    <a:pt x="227" y="226"/>
                  </a:cubicBezTo>
                  <a:lnTo>
                    <a:pt x="227" y="226"/>
                  </a:lnTo>
                  <a:cubicBezTo>
                    <a:pt x="228" y="226"/>
                    <a:pt x="229" y="229"/>
                    <a:pt x="228" y="229"/>
                  </a:cubicBezTo>
                  <a:lnTo>
                    <a:pt x="230" y="237"/>
                  </a:lnTo>
                  <a:cubicBezTo>
                    <a:pt x="231" y="240"/>
                    <a:pt x="232" y="240"/>
                    <a:pt x="232" y="240"/>
                  </a:cubicBezTo>
                  <a:cubicBezTo>
                    <a:pt x="232" y="240"/>
                    <a:pt x="231" y="235"/>
                    <a:pt x="229" y="229"/>
                  </a:cubicBezTo>
                  <a:lnTo>
                    <a:pt x="230" y="228"/>
                  </a:lnTo>
                  <a:cubicBezTo>
                    <a:pt x="231" y="228"/>
                    <a:pt x="233" y="228"/>
                    <a:pt x="229" y="220"/>
                  </a:cubicBezTo>
                  <a:cubicBezTo>
                    <a:pt x="227" y="215"/>
                    <a:pt x="226" y="209"/>
                    <a:pt x="226" y="204"/>
                  </a:cubicBezTo>
                  <a:lnTo>
                    <a:pt x="226" y="204"/>
                  </a:lnTo>
                  <a:cubicBezTo>
                    <a:pt x="227" y="209"/>
                    <a:pt x="228" y="215"/>
                    <a:pt x="230" y="220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2" y="220"/>
                    <a:pt x="234" y="228"/>
                    <a:pt x="234" y="228"/>
                  </a:cubicBezTo>
                  <a:cubicBezTo>
                    <a:pt x="235" y="235"/>
                    <a:pt x="237" y="238"/>
                    <a:pt x="237" y="238"/>
                  </a:cubicBezTo>
                  <a:cubicBezTo>
                    <a:pt x="238" y="238"/>
                    <a:pt x="238" y="232"/>
                    <a:pt x="237" y="227"/>
                  </a:cubicBezTo>
                  <a:cubicBezTo>
                    <a:pt x="235" y="219"/>
                    <a:pt x="235" y="215"/>
                    <a:pt x="235" y="215"/>
                  </a:cubicBezTo>
                  <a:lnTo>
                    <a:pt x="235" y="215"/>
                  </a:lnTo>
                  <a:cubicBezTo>
                    <a:pt x="236" y="215"/>
                    <a:pt x="237" y="219"/>
                    <a:pt x="239" y="227"/>
                  </a:cubicBezTo>
                  <a:cubicBezTo>
                    <a:pt x="240" y="231"/>
                    <a:pt x="241" y="233"/>
                    <a:pt x="241" y="233"/>
                  </a:cubicBezTo>
                  <a:cubicBezTo>
                    <a:pt x="242" y="233"/>
                    <a:pt x="240" y="220"/>
                    <a:pt x="235" y="201"/>
                  </a:cubicBezTo>
                  <a:lnTo>
                    <a:pt x="229" y="177"/>
                  </a:lnTo>
                  <a:lnTo>
                    <a:pt x="236" y="201"/>
                  </a:lnTo>
                  <a:cubicBezTo>
                    <a:pt x="242" y="220"/>
                    <a:pt x="244" y="228"/>
                    <a:pt x="245" y="228"/>
                  </a:cubicBezTo>
                  <a:cubicBezTo>
                    <a:pt x="245" y="228"/>
                    <a:pt x="245" y="224"/>
                    <a:pt x="244" y="217"/>
                  </a:cubicBezTo>
                  <a:cubicBezTo>
                    <a:pt x="243" y="213"/>
                    <a:pt x="243" y="211"/>
                    <a:pt x="243" y="211"/>
                  </a:cubicBezTo>
                  <a:lnTo>
                    <a:pt x="243" y="211"/>
                  </a:lnTo>
                  <a:cubicBezTo>
                    <a:pt x="243" y="211"/>
                    <a:pt x="244" y="213"/>
                    <a:pt x="245" y="217"/>
                  </a:cubicBezTo>
                  <a:cubicBezTo>
                    <a:pt x="247" y="225"/>
                    <a:pt x="248" y="225"/>
                    <a:pt x="250" y="225"/>
                  </a:cubicBezTo>
                  <a:cubicBezTo>
                    <a:pt x="253" y="224"/>
                    <a:pt x="254" y="224"/>
                    <a:pt x="252" y="216"/>
                  </a:cubicBezTo>
                  <a:lnTo>
                    <a:pt x="253" y="216"/>
                  </a:lnTo>
                  <a:cubicBezTo>
                    <a:pt x="255" y="222"/>
                    <a:pt x="256" y="224"/>
                    <a:pt x="257" y="224"/>
                  </a:cubicBezTo>
                  <a:cubicBezTo>
                    <a:pt x="258" y="224"/>
                    <a:pt x="256" y="217"/>
                    <a:pt x="253" y="207"/>
                  </a:cubicBezTo>
                  <a:lnTo>
                    <a:pt x="254" y="207"/>
                  </a:lnTo>
                  <a:lnTo>
                    <a:pt x="256" y="215"/>
                  </a:lnTo>
                  <a:cubicBezTo>
                    <a:pt x="258" y="220"/>
                    <a:pt x="259" y="222"/>
                    <a:pt x="262" y="222"/>
                  </a:cubicBezTo>
                  <a:cubicBezTo>
                    <a:pt x="263" y="222"/>
                    <a:pt x="265" y="222"/>
                    <a:pt x="266" y="222"/>
                  </a:cubicBezTo>
                  <a:cubicBezTo>
                    <a:pt x="274" y="220"/>
                    <a:pt x="274" y="219"/>
                    <a:pt x="270" y="204"/>
                  </a:cubicBezTo>
                  <a:cubicBezTo>
                    <a:pt x="268" y="195"/>
                    <a:pt x="267" y="191"/>
                    <a:pt x="268" y="191"/>
                  </a:cubicBezTo>
                  <a:lnTo>
                    <a:pt x="268" y="191"/>
                  </a:lnTo>
                  <a:cubicBezTo>
                    <a:pt x="268" y="191"/>
                    <a:pt x="270" y="195"/>
                    <a:pt x="272" y="204"/>
                  </a:cubicBezTo>
                  <a:cubicBezTo>
                    <a:pt x="273" y="206"/>
                    <a:pt x="274" y="209"/>
                    <a:pt x="274" y="211"/>
                  </a:cubicBezTo>
                  <a:lnTo>
                    <a:pt x="274" y="211"/>
                  </a:lnTo>
                  <a:cubicBezTo>
                    <a:pt x="275" y="211"/>
                    <a:pt x="277" y="212"/>
                    <a:pt x="280" y="219"/>
                  </a:cubicBezTo>
                  <a:cubicBezTo>
                    <a:pt x="282" y="226"/>
                    <a:pt x="284" y="228"/>
                    <a:pt x="284" y="228"/>
                  </a:cubicBezTo>
                  <a:cubicBezTo>
                    <a:pt x="285" y="228"/>
                    <a:pt x="284" y="223"/>
                    <a:pt x="283" y="218"/>
                  </a:cubicBezTo>
                  <a:lnTo>
                    <a:pt x="283" y="218"/>
                  </a:lnTo>
                  <a:cubicBezTo>
                    <a:pt x="285" y="224"/>
                    <a:pt x="288" y="229"/>
                    <a:pt x="288" y="229"/>
                  </a:cubicBezTo>
                  <a:cubicBezTo>
                    <a:pt x="288" y="229"/>
                    <a:pt x="288" y="228"/>
                    <a:pt x="287" y="226"/>
                  </a:cubicBezTo>
                  <a:cubicBezTo>
                    <a:pt x="286" y="221"/>
                    <a:pt x="287" y="215"/>
                    <a:pt x="288" y="215"/>
                  </a:cubicBezTo>
                  <a:cubicBezTo>
                    <a:pt x="290" y="215"/>
                    <a:pt x="291" y="218"/>
                    <a:pt x="293" y="225"/>
                  </a:cubicBezTo>
                  <a:lnTo>
                    <a:pt x="294" y="225"/>
                  </a:lnTo>
                  <a:cubicBezTo>
                    <a:pt x="292" y="216"/>
                    <a:pt x="293" y="216"/>
                    <a:pt x="295" y="216"/>
                  </a:cubicBezTo>
                  <a:cubicBezTo>
                    <a:pt x="296" y="216"/>
                    <a:pt x="296" y="215"/>
                    <a:pt x="296" y="215"/>
                  </a:cubicBezTo>
                  <a:cubicBezTo>
                    <a:pt x="297" y="215"/>
                    <a:pt x="298" y="217"/>
                    <a:pt x="300" y="224"/>
                  </a:cubicBezTo>
                  <a:cubicBezTo>
                    <a:pt x="300" y="228"/>
                    <a:pt x="301" y="230"/>
                    <a:pt x="301" y="230"/>
                  </a:cubicBezTo>
                  <a:cubicBezTo>
                    <a:pt x="302" y="230"/>
                    <a:pt x="302" y="227"/>
                    <a:pt x="302" y="223"/>
                  </a:cubicBezTo>
                  <a:cubicBezTo>
                    <a:pt x="302" y="223"/>
                    <a:pt x="299" y="206"/>
                    <a:pt x="299" y="206"/>
                  </a:cubicBezTo>
                  <a:cubicBezTo>
                    <a:pt x="298" y="201"/>
                    <a:pt x="296" y="195"/>
                    <a:pt x="296" y="189"/>
                  </a:cubicBezTo>
                  <a:lnTo>
                    <a:pt x="296" y="189"/>
                  </a:lnTo>
                  <a:lnTo>
                    <a:pt x="299" y="198"/>
                  </a:lnTo>
                  <a:cubicBezTo>
                    <a:pt x="301" y="206"/>
                    <a:pt x="303" y="214"/>
                    <a:pt x="303" y="214"/>
                  </a:cubicBezTo>
                  <a:cubicBezTo>
                    <a:pt x="304" y="214"/>
                    <a:pt x="304" y="214"/>
                    <a:pt x="302" y="206"/>
                  </a:cubicBezTo>
                  <a:lnTo>
                    <a:pt x="302" y="206"/>
                  </a:lnTo>
                  <a:cubicBezTo>
                    <a:pt x="305" y="212"/>
                    <a:pt x="306" y="213"/>
                    <a:pt x="307" y="213"/>
                  </a:cubicBezTo>
                  <a:cubicBezTo>
                    <a:pt x="307" y="213"/>
                    <a:pt x="307" y="213"/>
                    <a:pt x="308" y="213"/>
                  </a:cubicBezTo>
                  <a:cubicBezTo>
                    <a:pt x="310" y="213"/>
                    <a:pt x="311" y="213"/>
                    <a:pt x="310" y="204"/>
                  </a:cubicBezTo>
                  <a:lnTo>
                    <a:pt x="310" y="204"/>
                  </a:lnTo>
                  <a:cubicBezTo>
                    <a:pt x="313" y="212"/>
                    <a:pt x="315" y="216"/>
                    <a:pt x="316" y="216"/>
                  </a:cubicBezTo>
                  <a:cubicBezTo>
                    <a:pt x="318" y="216"/>
                    <a:pt x="318" y="211"/>
                    <a:pt x="316" y="202"/>
                  </a:cubicBezTo>
                  <a:cubicBezTo>
                    <a:pt x="314" y="199"/>
                    <a:pt x="314" y="197"/>
                    <a:pt x="315" y="197"/>
                  </a:cubicBezTo>
                  <a:lnTo>
                    <a:pt x="315" y="197"/>
                  </a:lnTo>
                  <a:cubicBezTo>
                    <a:pt x="315" y="197"/>
                    <a:pt x="316" y="199"/>
                    <a:pt x="318" y="202"/>
                  </a:cubicBezTo>
                  <a:cubicBezTo>
                    <a:pt x="319" y="206"/>
                    <a:pt x="320" y="208"/>
                    <a:pt x="320" y="208"/>
                  </a:cubicBezTo>
                  <a:cubicBezTo>
                    <a:pt x="321" y="208"/>
                    <a:pt x="320" y="206"/>
                    <a:pt x="319" y="202"/>
                  </a:cubicBezTo>
                  <a:cubicBezTo>
                    <a:pt x="319" y="200"/>
                    <a:pt x="319" y="198"/>
                    <a:pt x="319" y="198"/>
                  </a:cubicBezTo>
                  <a:cubicBezTo>
                    <a:pt x="320" y="198"/>
                    <a:pt x="322" y="204"/>
                    <a:pt x="323" y="210"/>
                  </a:cubicBezTo>
                  <a:cubicBezTo>
                    <a:pt x="327" y="219"/>
                    <a:pt x="328" y="223"/>
                    <a:pt x="329" y="223"/>
                  </a:cubicBezTo>
                  <a:cubicBezTo>
                    <a:pt x="330" y="223"/>
                    <a:pt x="329" y="221"/>
                    <a:pt x="329" y="217"/>
                  </a:cubicBezTo>
                  <a:cubicBezTo>
                    <a:pt x="328" y="209"/>
                    <a:pt x="329" y="209"/>
                    <a:pt x="330" y="208"/>
                  </a:cubicBezTo>
                  <a:cubicBezTo>
                    <a:pt x="330" y="202"/>
                    <a:pt x="329" y="197"/>
                    <a:pt x="327" y="192"/>
                  </a:cubicBezTo>
                  <a:cubicBezTo>
                    <a:pt x="325" y="183"/>
                    <a:pt x="323" y="176"/>
                    <a:pt x="323" y="176"/>
                  </a:cubicBezTo>
                  <a:cubicBezTo>
                    <a:pt x="323" y="172"/>
                    <a:pt x="323" y="171"/>
                    <a:pt x="323" y="171"/>
                  </a:cubicBezTo>
                  <a:lnTo>
                    <a:pt x="323" y="171"/>
                  </a:lnTo>
                  <a:cubicBezTo>
                    <a:pt x="324" y="171"/>
                    <a:pt x="325" y="175"/>
                    <a:pt x="325" y="176"/>
                  </a:cubicBezTo>
                  <a:cubicBezTo>
                    <a:pt x="325" y="181"/>
                    <a:pt x="326" y="187"/>
                    <a:pt x="329" y="191"/>
                  </a:cubicBezTo>
                  <a:cubicBezTo>
                    <a:pt x="332" y="199"/>
                    <a:pt x="333" y="199"/>
                    <a:pt x="335" y="199"/>
                  </a:cubicBezTo>
                  <a:lnTo>
                    <a:pt x="338" y="198"/>
                  </a:lnTo>
                  <a:cubicBezTo>
                    <a:pt x="340" y="202"/>
                    <a:pt x="341" y="204"/>
                    <a:pt x="342" y="204"/>
                  </a:cubicBezTo>
                  <a:cubicBezTo>
                    <a:pt x="342" y="204"/>
                    <a:pt x="341" y="202"/>
                    <a:pt x="340" y="198"/>
                  </a:cubicBezTo>
                  <a:lnTo>
                    <a:pt x="338" y="189"/>
                  </a:lnTo>
                  <a:lnTo>
                    <a:pt x="338" y="189"/>
                  </a:lnTo>
                  <a:cubicBezTo>
                    <a:pt x="341" y="197"/>
                    <a:pt x="344" y="201"/>
                    <a:pt x="346" y="201"/>
                  </a:cubicBezTo>
                  <a:cubicBezTo>
                    <a:pt x="349" y="201"/>
                    <a:pt x="350" y="196"/>
                    <a:pt x="348" y="188"/>
                  </a:cubicBezTo>
                  <a:cubicBezTo>
                    <a:pt x="347" y="185"/>
                    <a:pt x="347" y="184"/>
                    <a:pt x="347" y="184"/>
                  </a:cubicBezTo>
                  <a:lnTo>
                    <a:pt x="347" y="184"/>
                  </a:lnTo>
                  <a:cubicBezTo>
                    <a:pt x="347" y="184"/>
                    <a:pt x="349" y="190"/>
                    <a:pt x="351" y="196"/>
                  </a:cubicBezTo>
                  <a:cubicBezTo>
                    <a:pt x="354" y="204"/>
                    <a:pt x="354" y="204"/>
                    <a:pt x="356" y="204"/>
                  </a:cubicBezTo>
                  <a:cubicBezTo>
                    <a:pt x="357" y="204"/>
                    <a:pt x="357" y="195"/>
                    <a:pt x="359" y="193"/>
                  </a:cubicBezTo>
                  <a:cubicBezTo>
                    <a:pt x="363" y="193"/>
                    <a:pt x="365" y="192"/>
                    <a:pt x="363" y="185"/>
                  </a:cubicBezTo>
                  <a:cubicBezTo>
                    <a:pt x="364" y="185"/>
                    <a:pt x="364" y="185"/>
                    <a:pt x="366" y="192"/>
                  </a:cubicBezTo>
                  <a:cubicBezTo>
                    <a:pt x="367" y="199"/>
                    <a:pt x="368" y="201"/>
                    <a:pt x="368" y="201"/>
                  </a:cubicBezTo>
                  <a:cubicBezTo>
                    <a:pt x="369" y="201"/>
                    <a:pt x="369" y="200"/>
                    <a:pt x="369" y="200"/>
                  </a:cubicBezTo>
                  <a:cubicBezTo>
                    <a:pt x="368" y="195"/>
                    <a:pt x="367" y="189"/>
                    <a:pt x="365" y="185"/>
                  </a:cubicBezTo>
                  <a:cubicBezTo>
                    <a:pt x="364" y="180"/>
                    <a:pt x="363" y="178"/>
                    <a:pt x="364" y="178"/>
                  </a:cubicBezTo>
                  <a:lnTo>
                    <a:pt x="364" y="178"/>
                  </a:lnTo>
                  <a:cubicBezTo>
                    <a:pt x="365" y="178"/>
                    <a:pt x="366" y="180"/>
                    <a:pt x="368" y="183"/>
                  </a:cubicBezTo>
                  <a:cubicBezTo>
                    <a:pt x="370" y="187"/>
                    <a:pt x="372" y="189"/>
                    <a:pt x="373" y="189"/>
                  </a:cubicBezTo>
                  <a:cubicBezTo>
                    <a:pt x="374" y="189"/>
                    <a:pt x="374" y="187"/>
                    <a:pt x="374" y="182"/>
                  </a:cubicBezTo>
                  <a:cubicBezTo>
                    <a:pt x="375" y="182"/>
                    <a:pt x="376" y="182"/>
                    <a:pt x="378" y="190"/>
                  </a:cubicBezTo>
                  <a:cubicBezTo>
                    <a:pt x="380" y="195"/>
                    <a:pt x="382" y="199"/>
                    <a:pt x="382" y="199"/>
                  </a:cubicBezTo>
                  <a:cubicBezTo>
                    <a:pt x="383" y="199"/>
                    <a:pt x="383" y="196"/>
                    <a:pt x="382" y="189"/>
                  </a:cubicBezTo>
                  <a:cubicBezTo>
                    <a:pt x="383" y="189"/>
                    <a:pt x="383" y="189"/>
                    <a:pt x="385" y="197"/>
                  </a:cubicBezTo>
                  <a:cubicBezTo>
                    <a:pt x="387" y="202"/>
                    <a:pt x="389" y="207"/>
                    <a:pt x="389" y="207"/>
                  </a:cubicBezTo>
                  <a:cubicBezTo>
                    <a:pt x="389" y="207"/>
                    <a:pt x="388" y="204"/>
                    <a:pt x="386" y="197"/>
                  </a:cubicBezTo>
                  <a:cubicBezTo>
                    <a:pt x="386" y="193"/>
                    <a:pt x="387" y="190"/>
                    <a:pt x="388" y="190"/>
                  </a:cubicBezTo>
                  <a:cubicBezTo>
                    <a:pt x="389" y="190"/>
                    <a:pt x="390" y="192"/>
                    <a:pt x="392" y="196"/>
                  </a:cubicBezTo>
                  <a:cubicBezTo>
                    <a:pt x="393" y="196"/>
                    <a:pt x="394" y="196"/>
                    <a:pt x="392" y="188"/>
                  </a:cubicBezTo>
                  <a:cubicBezTo>
                    <a:pt x="390" y="181"/>
                    <a:pt x="389" y="176"/>
                    <a:pt x="389" y="176"/>
                  </a:cubicBezTo>
                  <a:lnTo>
                    <a:pt x="389" y="176"/>
                  </a:lnTo>
                  <a:cubicBezTo>
                    <a:pt x="389" y="176"/>
                    <a:pt x="389" y="177"/>
                    <a:pt x="390" y="179"/>
                  </a:cubicBezTo>
                  <a:cubicBezTo>
                    <a:pt x="392" y="187"/>
                    <a:pt x="394" y="192"/>
                    <a:pt x="394" y="192"/>
                  </a:cubicBezTo>
                  <a:cubicBezTo>
                    <a:pt x="394" y="192"/>
                    <a:pt x="393" y="187"/>
                    <a:pt x="391" y="179"/>
                  </a:cubicBezTo>
                  <a:cubicBezTo>
                    <a:pt x="390" y="175"/>
                    <a:pt x="389" y="173"/>
                    <a:pt x="390" y="173"/>
                  </a:cubicBezTo>
                  <a:lnTo>
                    <a:pt x="390" y="173"/>
                  </a:lnTo>
                  <a:cubicBezTo>
                    <a:pt x="390" y="173"/>
                    <a:pt x="391" y="175"/>
                    <a:pt x="392" y="179"/>
                  </a:cubicBezTo>
                  <a:cubicBezTo>
                    <a:pt x="395" y="187"/>
                    <a:pt x="395" y="187"/>
                    <a:pt x="395" y="187"/>
                  </a:cubicBezTo>
                  <a:cubicBezTo>
                    <a:pt x="396" y="187"/>
                    <a:pt x="399" y="178"/>
                    <a:pt x="402" y="177"/>
                  </a:cubicBezTo>
                  <a:cubicBezTo>
                    <a:pt x="409" y="176"/>
                    <a:pt x="411" y="174"/>
                    <a:pt x="409" y="167"/>
                  </a:cubicBezTo>
                  <a:cubicBezTo>
                    <a:pt x="408" y="163"/>
                    <a:pt x="407" y="161"/>
                    <a:pt x="407" y="161"/>
                  </a:cubicBezTo>
                  <a:lnTo>
                    <a:pt x="407" y="161"/>
                  </a:lnTo>
                  <a:cubicBezTo>
                    <a:pt x="407" y="161"/>
                    <a:pt x="408" y="163"/>
                    <a:pt x="410" y="167"/>
                  </a:cubicBezTo>
                  <a:cubicBezTo>
                    <a:pt x="413" y="174"/>
                    <a:pt x="414" y="174"/>
                    <a:pt x="414" y="174"/>
                  </a:cubicBezTo>
                  <a:cubicBezTo>
                    <a:pt x="414" y="174"/>
                    <a:pt x="415" y="174"/>
                    <a:pt x="415" y="174"/>
                  </a:cubicBezTo>
                  <a:cubicBezTo>
                    <a:pt x="416" y="174"/>
                    <a:pt x="417" y="175"/>
                    <a:pt x="419" y="182"/>
                  </a:cubicBezTo>
                  <a:cubicBezTo>
                    <a:pt x="418" y="173"/>
                    <a:pt x="418" y="173"/>
                    <a:pt x="418" y="173"/>
                  </a:cubicBezTo>
                  <a:lnTo>
                    <a:pt x="418" y="173"/>
                  </a:lnTo>
                  <a:cubicBezTo>
                    <a:pt x="419" y="177"/>
                    <a:pt x="420" y="179"/>
                    <a:pt x="420" y="179"/>
                  </a:cubicBezTo>
                  <a:cubicBezTo>
                    <a:pt x="420" y="179"/>
                    <a:pt x="420" y="177"/>
                    <a:pt x="420" y="173"/>
                  </a:cubicBezTo>
                  <a:lnTo>
                    <a:pt x="420" y="173"/>
                  </a:lnTo>
                  <a:cubicBezTo>
                    <a:pt x="421" y="179"/>
                    <a:pt x="425" y="184"/>
                    <a:pt x="425" y="184"/>
                  </a:cubicBezTo>
                  <a:cubicBezTo>
                    <a:pt x="426" y="184"/>
                    <a:pt x="425" y="183"/>
                    <a:pt x="424" y="181"/>
                  </a:cubicBezTo>
                  <a:cubicBezTo>
                    <a:pt x="423" y="176"/>
                    <a:pt x="422" y="170"/>
                    <a:pt x="422" y="164"/>
                  </a:cubicBezTo>
                  <a:cubicBezTo>
                    <a:pt x="422" y="164"/>
                    <a:pt x="423" y="164"/>
                    <a:pt x="423" y="164"/>
                  </a:cubicBezTo>
                  <a:cubicBezTo>
                    <a:pt x="423" y="164"/>
                    <a:pt x="424" y="165"/>
                    <a:pt x="425" y="172"/>
                  </a:cubicBezTo>
                  <a:cubicBezTo>
                    <a:pt x="426" y="174"/>
                    <a:pt x="427" y="175"/>
                    <a:pt x="428" y="175"/>
                  </a:cubicBezTo>
                  <a:cubicBezTo>
                    <a:pt x="430" y="175"/>
                    <a:pt x="430" y="169"/>
                    <a:pt x="429" y="162"/>
                  </a:cubicBezTo>
                  <a:cubicBezTo>
                    <a:pt x="428" y="158"/>
                    <a:pt x="427" y="156"/>
                    <a:pt x="428" y="156"/>
                  </a:cubicBezTo>
                  <a:lnTo>
                    <a:pt x="428" y="156"/>
                  </a:lnTo>
                  <a:cubicBezTo>
                    <a:pt x="428" y="156"/>
                    <a:pt x="429" y="158"/>
                    <a:pt x="430" y="162"/>
                  </a:cubicBezTo>
                  <a:cubicBezTo>
                    <a:pt x="432" y="169"/>
                    <a:pt x="433" y="170"/>
                    <a:pt x="433" y="170"/>
                  </a:cubicBezTo>
                  <a:cubicBezTo>
                    <a:pt x="433" y="170"/>
                    <a:pt x="433" y="170"/>
                    <a:pt x="433" y="170"/>
                  </a:cubicBezTo>
                  <a:cubicBezTo>
                    <a:pt x="433" y="168"/>
                    <a:pt x="433" y="167"/>
                    <a:pt x="433" y="167"/>
                  </a:cubicBezTo>
                  <a:lnTo>
                    <a:pt x="433" y="167"/>
                  </a:lnTo>
                  <a:cubicBezTo>
                    <a:pt x="434" y="167"/>
                    <a:pt x="435" y="172"/>
                    <a:pt x="437" y="178"/>
                  </a:cubicBezTo>
                  <a:cubicBezTo>
                    <a:pt x="438" y="184"/>
                    <a:pt x="439" y="186"/>
                    <a:pt x="440" y="186"/>
                  </a:cubicBezTo>
                  <a:cubicBezTo>
                    <a:pt x="440" y="186"/>
                    <a:pt x="441" y="186"/>
                    <a:pt x="441" y="186"/>
                  </a:cubicBezTo>
                  <a:cubicBezTo>
                    <a:pt x="439" y="178"/>
                    <a:pt x="442" y="177"/>
                    <a:pt x="445" y="177"/>
                  </a:cubicBezTo>
                  <a:cubicBezTo>
                    <a:pt x="449" y="176"/>
                    <a:pt x="447" y="168"/>
                    <a:pt x="445" y="151"/>
                  </a:cubicBezTo>
                  <a:lnTo>
                    <a:pt x="445" y="151"/>
                  </a:lnTo>
                  <a:cubicBezTo>
                    <a:pt x="448" y="159"/>
                    <a:pt x="452" y="176"/>
                    <a:pt x="452" y="176"/>
                  </a:cubicBezTo>
                  <a:cubicBezTo>
                    <a:pt x="452" y="170"/>
                    <a:pt x="451" y="164"/>
                    <a:pt x="449" y="159"/>
                  </a:cubicBezTo>
                  <a:cubicBezTo>
                    <a:pt x="448" y="154"/>
                    <a:pt x="448" y="152"/>
                    <a:pt x="448" y="152"/>
                  </a:cubicBezTo>
                  <a:lnTo>
                    <a:pt x="448" y="152"/>
                  </a:lnTo>
                  <a:cubicBezTo>
                    <a:pt x="449" y="152"/>
                    <a:pt x="450" y="154"/>
                    <a:pt x="451" y="158"/>
                  </a:cubicBezTo>
                  <a:cubicBezTo>
                    <a:pt x="454" y="162"/>
                    <a:pt x="455" y="163"/>
                    <a:pt x="455" y="163"/>
                  </a:cubicBezTo>
                  <a:cubicBezTo>
                    <a:pt x="455" y="163"/>
                    <a:pt x="455" y="162"/>
                    <a:pt x="455" y="158"/>
                  </a:cubicBezTo>
                  <a:cubicBezTo>
                    <a:pt x="456" y="158"/>
                    <a:pt x="456" y="158"/>
                    <a:pt x="459" y="165"/>
                  </a:cubicBezTo>
                  <a:cubicBezTo>
                    <a:pt x="460" y="165"/>
                    <a:pt x="460" y="165"/>
                    <a:pt x="458" y="156"/>
                  </a:cubicBezTo>
                  <a:cubicBezTo>
                    <a:pt x="457" y="153"/>
                    <a:pt x="456" y="151"/>
                    <a:pt x="456" y="151"/>
                  </a:cubicBezTo>
                  <a:lnTo>
                    <a:pt x="456" y="151"/>
                  </a:lnTo>
                  <a:cubicBezTo>
                    <a:pt x="457" y="151"/>
                    <a:pt x="457" y="153"/>
                    <a:pt x="459" y="156"/>
                  </a:cubicBezTo>
                  <a:cubicBezTo>
                    <a:pt x="462" y="166"/>
                    <a:pt x="465" y="169"/>
                    <a:pt x="465" y="169"/>
                  </a:cubicBezTo>
                  <a:cubicBezTo>
                    <a:pt x="466" y="169"/>
                    <a:pt x="466" y="168"/>
                    <a:pt x="465" y="164"/>
                  </a:cubicBezTo>
                  <a:cubicBezTo>
                    <a:pt x="462" y="155"/>
                    <a:pt x="464" y="155"/>
                    <a:pt x="464" y="155"/>
                  </a:cubicBezTo>
                  <a:cubicBezTo>
                    <a:pt x="465" y="155"/>
                    <a:pt x="466" y="155"/>
                    <a:pt x="464" y="146"/>
                  </a:cubicBezTo>
                  <a:lnTo>
                    <a:pt x="466" y="146"/>
                  </a:lnTo>
                  <a:cubicBezTo>
                    <a:pt x="467" y="149"/>
                    <a:pt x="467" y="152"/>
                    <a:pt x="467" y="155"/>
                  </a:cubicBezTo>
                  <a:lnTo>
                    <a:pt x="470" y="163"/>
                  </a:lnTo>
                  <a:cubicBezTo>
                    <a:pt x="471" y="162"/>
                    <a:pt x="473" y="162"/>
                    <a:pt x="471" y="154"/>
                  </a:cubicBezTo>
                  <a:lnTo>
                    <a:pt x="471" y="154"/>
                  </a:lnTo>
                  <a:cubicBezTo>
                    <a:pt x="474" y="160"/>
                    <a:pt x="476" y="165"/>
                    <a:pt x="476" y="165"/>
                  </a:cubicBezTo>
                  <a:cubicBezTo>
                    <a:pt x="476" y="165"/>
                    <a:pt x="476" y="164"/>
                    <a:pt x="476" y="162"/>
                  </a:cubicBezTo>
                  <a:cubicBezTo>
                    <a:pt x="474" y="155"/>
                    <a:pt x="474" y="152"/>
                    <a:pt x="474" y="152"/>
                  </a:cubicBezTo>
                  <a:lnTo>
                    <a:pt x="474" y="152"/>
                  </a:lnTo>
                  <a:cubicBezTo>
                    <a:pt x="475" y="152"/>
                    <a:pt x="476" y="157"/>
                    <a:pt x="477" y="161"/>
                  </a:cubicBezTo>
                  <a:cubicBezTo>
                    <a:pt x="479" y="169"/>
                    <a:pt x="480" y="174"/>
                    <a:pt x="481" y="174"/>
                  </a:cubicBezTo>
                  <a:cubicBezTo>
                    <a:pt x="481" y="174"/>
                    <a:pt x="481" y="169"/>
                    <a:pt x="480" y="161"/>
                  </a:cubicBezTo>
                  <a:cubicBezTo>
                    <a:pt x="482" y="161"/>
                    <a:pt x="483" y="152"/>
                    <a:pt x="485" y="151"/>
                  </a:cubicBezTo>
                  <a:cubicBezTo>
                    <a:pt x="486" y="151"/>
                    <a:pt x="486" y="151"/>
                    <a:pt x="487" y="151"/>
                  </a:cubicBezTo>
                  <a:cubicBezTo>
                    <a:pt x="489" y="151"/>
                    <a:pt x="490" y="152"/>
                    <a:pt x="493" y="159"/>
                  </a:cubicBezTo>
                  <a:cubicBezTo>
                    <a:pt x="493" y="161"/>
                    <a:pt x="494" y="162"/>
                    <a:pt x="494" y="164"/>
                  </a:cubicBezTo>
                  <a:lnTo>
                    <a:pt x="494" y="164"/>
                  </a:lnTo>
                  <a:cubicBezTo>
                    <a:pt x="491" y="150"/>
                    <a:pt x="491" y="150"/>
                    <a:pt x="494" y="150"/>
                  </a:cubicBezTo>
                  <a:cubicBezTo>
                    <a:pt x="495" y="152"/>
                    <a:pt x="496" y="153"/>
                    <a:pt x="496" y="153"/>
                  </a:cubicBezTo>
                  <a:cubicBezTo>
                    <a:pt x="498" y="153"/>
                    <a:pt x="497" y="146"/>
                    <a:pt x="496" y="141"/>
                  </a:cubicBezTo>
                  <a:lnTo>
                    <a:pt x="494" y="141"/>
                  </a:lnTo>
                  <a:cubicBezTo>
                    <a:pt x="491" y="131"/>
                    <a:pt x="491" y="127"/>
                    <a:pt x="491" y="127"/>
                  </a:cubicBezTo>
                  <a:lnTo>
                    <a:pt x="491" y="127"/>
                  </a:lnTo>
                  <a:cubicBezTo>
                    <a:pt x="492" y="127"/>
                    <a:pt x="493" y="129"/>
                    <a:pt x="494" y="132"/>
                  </a:cubicBezTo>
                  <a:cubicBezTo>
                    <a:pt x="497" y="137"/>
                    <a:pt x="498" y="143"/>
                    <a:pt x="500" y="149"/>
                  </a:cubicBezTo>
                  <a:cubicBezTo>
                    <a:pt x="501" y="154"/>
                    <a:pt x="503" y="159"/>
                    <a:pt x="506" y="164"/>
                  </a:cubicBezTo>
                  <a:cubicBezTo>
                    <a:pt x="507" y="164"/>
                    <a:pt x="507" y="164"/>
                    <a:pt x="504" y="155"/>
                  </a:cubicBezTo>
                  <a:cubicBezTo>
                    <a:pt x="502" y="147"/>
                    <a:pt x="502" y="147"/>
                    <a:pt x="503" y="147"/>
                  </a:cubicBezTo>
                  <a:cubicBezTo>
                    <a:pt x="504" y="147"/>
                    <a:pt x="505" y="147"/>
                    <a:pt x="503" y="139"/>
                  </a:cubicBezTo>
                  <a:cubicBezTo>
                    <a:pt x="501" y="131"/>
                    <a:pt x="502" y="131"/>
                    <a:pt x="502" y="131"/>
                  </a:cubicBezTo>
                  <a:lnTo>
                    <a:pt x="502" y="131"/>
                  </a:lnTo>
                  <a:cubicBezTo>
                    <a:pt x="504" y="137"/>
                    <a:pt x="506" y="137"/>
                    <a:pt x="507" y="137"/>
                  </a:cubicBezTo>
                  <a:cubicBezTo>
                    <a:pt x="507" y="137"/>
                    <a:pt x="507" y="137"/>
                    <a:pt x="507" y="137"/>
                  </a:cubicBezTo>
                  <a:lnTo>
                    <a:pt x="510" y="146"/>
                  </a:lnTo>
                  <a:cubicBezTo>
                    <a:pt x="512" y="154"/>
                    <a:pt x="515" y="162"/>
                    <a:pt x="515" y="162"/>
                  </a:cubicBezTo>
                  <a:cubicBezTo>
                    <a:pt x="515" y="162"/>
                    <a:pt x="513" y="154"/>
                    <a:pt x="513" y="154"/>
                  </a:cubicBezTo>
                  <a:cubicBezTo>
                    <a:pt x="511" y="145"/>
                    <a:pt x="530" y="142"/>
                    <a:pt x="532" y="141"/>
                  </a:cubicBezTo>
                  <a:cubicBezTo>
                    <a:pt x="534" y="145"/>
                    <a:pt x="536" y="147"/>
                    <a:pt x="537" y="147"/>
                  </a:cubicBezTo>
                  <a:cubicBezTo>
                    <a:pt x="537" y="147"/>
                    <a:pt x="537" y="145"/>
                    <a:pt x="535" y="141"/>
                  </a:cubicBezTo>
                  <a:cubicBezTo>
                    <a:pt x="533" y="133"/>
                    <a:pt x="538" y="132"/>
                    <a:pt x="542" y="131"/>
                  </a:cubicBezTo>
                  <a:cubicBezTo>
                    <a:pt x="548" y="130"/>
                    <a:pt x="551" y="128"/>
                    <a:pt x="549" y="121"/>
                  </a:cubicBezTo>
                  <a:lnTo>
                    <a:pt x="551" y="121"/>
                  </a:lnTo>
                  <a:cubicBezTo>
                    <a:pt x="553" y="119"/>
                    <a:pt x="552" y="112"/>
                    <a:pt x="553" y="112"/>
                  </a:cubicBezTo>
                  <a:cubicBezTo>
                    <a:pt x="552" y="107"/>
                    <a:pt x="552" y="105"/>
                    <a:pt x="552" y="105"/>
                  </a:cubicBezTo>
                  <a:lnTo>
                    <a:pt x="552" y="105"/>
                  </a:lnTo>
                  <a:cubicBezTo>
                    <a:pt x="553" y="105"/>
                    <a:pt x="553" y="107"/>
                    <a:pt x="554" y="110"/>
                  </a:cubicBezTo>
                  <a:cubicBezTo>
                    <a:pt x="556" y="116"/>
                    <a:pt x="557" y="122"/>
                    <a:pt x="559" y="127"/>
                  </a:cubicBezTo>
                  <a:cubicBezTo>
                    <a:pt x="561" y="127"/>
                    <a:pt x="559" y="118"/>
                    <a:pt x="557" y="110"/>
                  </a:cubicBezTo>
                  <a:cubicBezTo>
                    <a:pt x="554" y="103"/>
                    <a:pt x="554" y="101"/>
                    <a:pt x="554" y="101"/>
                  </a:cubicBezTo>
                  <a:cubicBezTo>
                    <a:pt x="556" y="101"/>
                    <a:pt x="556" y="101"/>
                    <a:pt x="558" y="110"/>
                  </a:cubicBezTo>
                  <a:cubicBezTo>
                    <a:pt x="560" y="118"/>
                    <a:pt x="562" y="126"/>
                    <a:pt x="562" y="126"/>
                  </a:cubicBezTo>
                  <a:lnTo>
                    <a:pt x="563" y="126"/>
                  </a:lnTo>
                  <a:cubicBezTo>
                    <a:pt x="561" y="118"/>
                    <a:pt x="562" y="118"/>
                    <a:pt x="562" y="118"/>
                  </a:cubicBezTo>
                  <a:cubicBezTo>
                    <a:pt x="562" y="118"/>
                    <a:pt x="562" y="118"/>
                    <a:pt x="562" y="118"/>
                  </a:cubicBezTo>
                  <a:cubicBezTo>
                    <a:pt x="563" y="118"/>
                    <a:pt x="563" y="121"/>
                    <a:pt x="568" y="134"/>
                  </a:cubicBezTo>
                  <a:cubicBezTo>
                    <a:pt x="570" y="142"/>
                    <a:pt x="571" y="147"/>
                    <a:pt x="571" y="147"/>
                  </a:cubicBezTo>
                  <a:cubicBezTo>
                    <a:pt x="572" y="147"/>
                    <a:pt x="571" y="142"/>
                    <a:pt x="569" y="134"/>
                  </a:cubicBezTo>
                  <a:lnTo>
                    <a:pt x="568" y="125"/>
                  </a:lnTo>
                  <a:lnTo>
                    <a:pt x="568" y="125"/>
                  </a:lnTo>
                  <a:cubicBezTo>
                    <a:pt x="570" y="130"/>
                    <a:pt x="571" y="132"/>
                    <a:pt x="571" y="132"/>
                  </a:cubicBezTo>
                  <a:cubicBezTo>
                    <a:pt x="572" y="132"/>
                    <a:pt x="570" y="122"/>
                    <a:pt x="569" y="116"/>
                  </a:cubicBezTo>
                  <a:lnTo>
                    <a:pt x="569" y="116"/>
                  </a:lnTo>
                  <a:cubicBezTo>
                    <a:pt x="572" y="124"/>
                    <a:pt x="574" y="129"/>
                    <a:pt x="574" y="129"/>
                  </a:cubicBezTo>
                  <a:cubicBezTo>
                    <a:pt x="574" y="129"/>
                    <a:pt x="574" y="124"/>
                    <a:pt x="571" y="116"/>
                  </a:cubicBezTo>
                  <a:cubicBezTo>
                    <a:pt x="570" y="112"/>
                    <a:pt x="570" y="110"/>
                    <a:pt x="570" y="110"/>
                  </a:cubicBezTo>
                  <a:lnTo>
                    <a:pt x="570" y="110"/>
                  </a:lnTo>
                  <a:cubicBezTo>
                    <a:pt x="571" y="110"/>
                    <a:pt x="572" y="112"/>
                    <a:pt x="574" y="116"/>
                  </a:cubicBezTo>
                  <a:cubicBezTo>
                    <a:pt x="575" y="122"/>
                    <a:pt x="576" y="123"/>
                    <a:pt x="577" y="123"/>
                  </a:cubicBezTo>
                  <a:cubicBezTo>
                    <a:pt x="577" y="123"/>
                    <a:pt x="578" y="123"/>
                    <a:pt x="578" y="123"/>
                  </a:cubicBezTo>
                  <a:cubicBezTo>
                    <a:pt x="577" y="115"/>
                    <a:pt x="583" y="114"/>
                    <a:pt x="589" y="113"/>
                  </a:cubicBezTo>
                  <a:cubicBezTo>
                    <a:pt x="596" y="110"/>
                    <a:pt x="600" y="110"/>
                    <a:pt x="598" y="101"/>
                  </a:cubicBezTo>
                  <a:cubicBezTo>
                    <a:pt x="599" y="101"/>
                    <a:pt x="599" y="101"/>
                    <a:pt x="603" y="109"/>
                  </a:cubicBezTo>
                  <a:cubicBezTo>
                    <a:pt x="604" y="113"/>
                    <a:pt x="604" y="115"/>
                    <a:pt x="605" y="115"/>
                  </a:cubicBezTo>
                  <a:cubicBezTo>
                    <a:pt x="605" y="115"/>
                    <a:pt x="604" y="111"/>
                    <a:pt x="602" y="101"/>
                  </a:cubicBezTo>
                  <a:cubicBezTo>
                    <a:pt x="601" y="96"/>
                    <a:pt x="600" y="92"/>
                    <a:pt x="600" y="92"/>
                  </a:cubicBezTo>
                  <a:lnTo>
                    <a:pt x="600" y="92"/>
                  </a:lnTo>
                  <a:cubicBezTo>
                    <a:pt x="600" y="92"/>
                    <a:pt x="601" y="94"/>
                    <a:pt x="603" y="101"/>
                  </a:cubicBezTo>
                  <a:cubicBezTo>
                    <a:pt x="604" y="107"/>
                    <a:pt x="605" y="109"/>
                    <a:pt x="607" y="109"/>
                  </a:cubicBezTo>
                  <a:cubicBezTo>
                    <a:pt x="608" y="109"/>
                    <a:pt x="609" y="109"/>
                    <a:pt x="609" y="108"/>
                  </a:cubicBezTo>
                  <a:cubicBezTo>
                    <a:pt x="612" y="108"/>
                    <a:pt x="615" y="107"/>
                    <a:pt x="613" y="99"/>
                  </a:cubicBezTo>
                  <a:cubicBezTo>
                    <a:pt x="612" y="95"/>
                    <a:pt x="612" y="92"/>
                    <a:pt x="612" y="92"/>
                  </a:cubicBezTo>
                  <a:lnTo>
                    <a:pt x="612" y="92"/>
                  </a:lnTo>
                  <a:cubicBezTo>
                    <a:pt x="612" y="92"/>
                    <a:pt x="613" y="94"/>
                    <a:pt x="614" y="98"/>
                  </a:cubicBezTo>
                  <a:cubicBezTo>
                    <a:pt x="616" y="108"/>
                    <a:pt x="619" y="115"/>
                    <a:pt x="621" y="115"/>
                  </a:cubicBezTo>
                  <a:cubicBezTo>
                    <a:pt x="622" y="115"/>
                    <a:pt x="623" y="113"/>
                    <a:pt x="622" y="106"/>
                  </a:cubicBezTo>
                  <a:cubicBezTo>
                    <a:pt x="622" y="106"/>
                    <a:pt x="622" y="106"/>
                    <a:pt x="622" y="106"/>
                  </a:cubicBezTo>
                  <a:cubicBezTo>
                    <a:pt x="623" y="106"/>
                    <a:pt x="623" y="107"/>
                    <a:pt x="625" y="114"/>
                  </a:cubicBezTo>
                  <a:cubicBezTo>
                    <a:pt x="626" y="114"/>
                    <a:pt x="627" y="113"/>
                    <a:pt x="627" y="105"/>
                  </a:cubicBezTo>
                  <a:lnTo>
                    <a:pt x="633" y="104"/>
                  </a:lnTo>
                  <a:cubicBezTo>
                    <a:pt x="634" y="103"/>
                    <a:pt x="634" y="95"/>
                    <a:pt x="634" y="95"/>
                  </a:cubicBezTo>
                  <a:cubicBezTo>
                    <a:pt x="636" y="100"/>
                    <a:pt x="638" y="101"/>
                    <a:pt x="641" y="101"/>
                  </a:cubicBezTo>
                  <a:cubicBezTo>
                    <a:pt x="643" y="101"/>
                    <a:pt x="644" y="101"/>
                    <a:pt x="646" y="100"/>
                  </a:cubicBezTo>
                  <a:cubicBezTo>
                    <a:pt x="648" y="100"/>
                    <a:pt x="650" y="100"/>
                    <a:pt x="652" y="100"/>
                  </a:cubicBezTo>
                  <a:cubicBezTo>
                    <a:pt x="655" y="100"/>
                    <a:pt x="658" y="101"/>
                    <a:pt x="660" y="107"/>
                  </a:cubicBezTo>
                  <a:cubicBezTo>
                    <a:pt x="660" y="107"/>
                    <a:pt x="661" y="106"/>
                    <a:pt x="659" y="98"/>
                  </a:cubicBezTo>
                  <a:cubicBezTo>
                    <a:pt x="657" y="88"/>
                    <a:pt x="656" y="84"/>
                    <a:pt x="656" y="84"/>
                  </a:cubicBezTo>
                  <a:lnTo>
                    <a:pt x="656" y="84"/>
                  </a:lnTo>
                  <a:cubicBezTo>
                    <a:pt x="657" y="84"/>
                    <a:pt x="657" y="86"/>
                    <a:pt x="659" y="89"/>
                  </a:cubicBezTo>
                  <a:cubicBezTo>
                    <a:pt x="662" y="97"/>
                    <a:pt x="664" y="101"/>
                    <a:pt x="665" y="101"/>
                  </a:cubicBezTo>
                  <a:cubicBezTo>
                    <a:pt x="666" y="101"/>
                    <a:pt x="666" y="97"/>
                    <a:pt x="663" y="88"/>
                  </a:cubicBezTo>
                  <a:cubicBezTo>
                    <a:pt x="663" y="86"/>
                    <a:pt x="662" y="85"/>
                    <a:pt x="662" y="85"/>
                  </a:cubicBezTo>
                  <a:lnTo>
                    <a:pt x="662" y="85"/>
                  </a:lnTo>
                  <a:cubicBezTo>
                    <a:pt x="662" y="85"/>
                    <a:pt x="664" y="91"/>
                    <a:pt x="667" y="97"/>
                  </a:cubicBezTo>
                  <a:cubicBezTo>
                    <a:pt x="668" y="103"/>
                    <a:pt x="669" y="105"/>
                    <a:pt x="670" y="105"/>
                  </a:cubicBezTo>
                  <a:cubicBezTo>
                    <a:pt x="671" y="105"/>
                    <a:pt x="670" y="98"/>
                    <a:pt x="668" y="88"/>
                  </a:cubicBezTo>
                  <a:lnTo>
                    <a:pt x="668" y="88"/>
                  </a:lnTo>
                  <a:cubicBezTo>
                    <a:pt x="670" y="94"/>
                    <a:pt x="673" y="99"/>
                    <a:pt x="673" y="99"/>
                  </a:cubicBezTo>
                  <a:cubicBezTo>
                    <a:pt x="673" y="99"/>
                    <a:pt x="673" y="98"/>
                    <a:pt x="672" y="96"/>
                  </a:cubicBezTo>
                  <a:cubicBezTo>
                    <a:pt x="672" y="96"/>
                    <a:pt x="673" y="95"/>
                    <a:pt x="673" y="95"/>
                  </a:cubicBezTo>
                  <a:cubicBezTo>
                    <a:pt x="674" y="95"/>
                    <a:pt x="674" y="98"/>
                    <a:pt x="678" y="112"/>
                  </a:cubicBezTo>
                  <a:cubicBezTo>
                    <a:pt x="679" y="117"/>
                    <a:pt x="681" y="123"/>
                    <a:pt x="683" y="127"/>
                  </a:cubicBezTo>
                  <a:cubicBezTo>
                    <a:pt x="682" y="122"/>
                    <a:pt x="681" y="116"/>
                    <a:pt x="679" y="112"/>
                  </a:cubicBezTo>
                  <a:lnTo>
                    <a:pt x="681" y="110"/>
                  </a:lnTo>
                  <a:cubicBezTo>
                    <a:pt x="681" y="110"/>
                    <a:pt x="682" y="110"/>
                    <a:pt x="680" y="103"/>
                  </a:cubicBezTo>
                  <a:cubicBezTo>
                    <a:pt x="677" y="95"/>
                    <a:pt x="678" y="94"/>
                    <a:pt x="679" y="94"/>
                  </a:cubicBezTo>
                  <a:lnTo>
                    <a:pt x="679" y="94"/>
                  </a:lnTo>
                  <a:cubicBezTo>
                    <a:pt x="680" y="96"/>
                    <a:pt x="680" y="97"/>
                    <a:pt x="680" y="97"/>
                  </a:cubicBezTo>
                  <a:cubicBezTo>
                    <a:pt x="680" y="97"/>
                    <a:pt x="679" y="91"/>
                    <a:pt x="677" y="86"/>
                  </a:cubicBezTo>
                  <a:cubicBezTo>
                    <a:pt x="674" y="80"/>
                    <a:pt x="673" y="75"/>
                    <a:pt x="672" y="69"/>
                  </a:cubicBezTo>
                  <a:lnTo>
                    <a:pt x="668" y="53"/>
                  </a:lnTo>
                  <a:cubicBezTo>
                    <a:pt x="666" y="42"/>
                    <a:pt x="662" y="31"/>
                    <a:pt x="657" y="21"/>
                  </a:cubicBezTo>
                  <a:cubicBezTo>
                    <a:pt x="653" y="16"/>
                    <a:pt x="651" y="12"/>
                    <a:pt x="650" y="12"/>
                  </a:cubicBezTo>
                  <a:lnTo>
                    <a:pt x="650" y="12"/>
                  </a:lnTo>
                  <a:cubicBezTo>
                    <a:pt x="649" y="12"/>
                    <a:pt x="649" y="15"/>
                    <a:pt x="651" y="22"/>
                  </a:cubicBezTo>
                  <a:cubicBezTo>
                    <a:pt x="651" y="22"/>
                    <a:pt x="653" y="30"/>
                    <a:pt x="652" y="30"/>
                  </a:cubicBezTo>
                  <a:cubicBezTo>
                    <a:pt x="652" y="30"/>
                    <a:pt x="652" y="30"/>
                    <a:pt x="652" y="30"/>
                  </a:cubicBezTo>
                  <a:cubicBezTo>
                    <a:pt x="651" y="30"/>
                    <a:pt x="649" y="22"/>
                    <a:pt x="649" y="22"/>
                  </a:cubicBezTo>
                  <a:cubicBezTo>
                    <a:pt x="646" y="16"/>
                    <a:pt x="644" y="15"/>
                    <a:pt x="641" y="15"/>
                  </a:cubicBezTo>
                  <a:cubicBezTo>
                    <a:pt x="640" y="15"/>
                    <a:pt x="640" y="15"/>
                    <a:pt x="639" y="15"/>
                  </a:cubicBezTo>
                  <a:cubicBezTo>
                    <a:pt x="637" y="15"/>
                    <a:pt x="636" y="16"/>
                    <a:pt x="635" y="16"/>
                  </a:cubicBezTo>
                  <a:cubicBezTo>
                    <a:pt x="632" y="16"/>
                    <a:pt x="631" y="14"/>
                    <a:pt x="629" y="8"/>
                  </a:cubicBezTo>
                  <a:cubicBezTo>
                    <a:pt x="625" y="1"/>
                    <a:pt x="624" y="1"/>
                    <a:pt x="624" y="1"/>
                  </a:cubicBezTo>
                  <a:close/>
                  <a:moveTo>
                    <a:pt x="54" y="361"/>
                  </a:moveTo>
                  <a:cubicBezTo>
                    <a:pt x="54" y="361"/>
                    <a:pt x="56" y="368"/>
                    <a:pt x="59" y="377"/>
                  </a:cubicBezTo>
                  <a:lnTo>
                    <a:pt x="59" y="376"/>
                  </a:lnTo>
                  <a:cubicBezTo>
                    <a:pt x="59" y="371"/>
                    <a:pt x="58" y="365"/>
                    <a:pt x="55" y="361"/>
                  </a:cubicBezTo>
                  <a:close/>
                  <a:moveTo>
                    <a:pt x="245" y="374"/>
                  </a:moveTo>
                  <a:cubicBezTo>
                    <a:pt x="245" y="374"/>
                    <a:pt x="246" y="382"/>
                    <a:pt x="248" y="391"/>
                  </a:cubicBezTo>
                  <a:cubicBezTo>
                    <a:pt x="249" y="394"/>
                    <a:pt x="250" y="396"/>
                    <a:pt x="250" y="396"/>
                  </a:cubicBezTo>
                  <a:cubicBezTo>
                    <a:pt x="250" y="396"/>
                    <a:pt x="250" y="392"/>
                    <a:pt x="247" y="382"/>
                  </a:cubicBezTo>
                  <a:cubicBezTo>
                    <a:pt x="245" y="374"/>
                    <a:pt x="245" y="374"/>
                    <a:pt x="245" y="3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33"/>
            <p:cNvSpPr/>
            <p:nvPr/>
          </p:nvSpPr>
          <p:spPr>
            <a:xfrm>
              <a:off x="2923680" y="2824191"/>
              <a:ext cx="75119" cy="45351"/>
            </a:xfrm>
            <a:custGeom>
              <a:avLst/>
              <a:gdLst/>
              <a:ahLst/>
              <a:cxnLst/>
              <a:rect l="l" t="t" r="r" b="b"/>
              <a:pathLst>
                <a:path w="752" h="454" extrusionOk="0">
                  <a:moveTo>
                    <a:pt x="715" y="17"/>
                  </a:moveTo>
                  <a:cubicBezTo>
                    <a:pt x="715" y="17"/>
                    <a:pt x="720" y="28"/>
                    <a:pt x="723" y="40"/>
                  </a:cubicBezTo>
                  <a:cubicBezTo>
                    <a:pt x="725" y="48"/>
                    <a:pt x="726" y="52"/>
                    <a:pt x="726" y="52"/>
                  </a:cubicBezTo>
                  <a:cubicBezTo>
                    <a:pt x="726" y="52"/>
                    <a:pt x="724" y="48"/>
                    <a:pt x="722" y="40"/>
                  </a:cubicBezTo>
                  <a:cubicBezTo>
                    <a:pt x="718" y="35"/>
                    <a:pt x="717" y="29"/>
                    <a:pt x="716" y="24"/>
                  </a:cubicBezTo>
                  <a:cubicBezTo>
                    <a:pt x="715" y="19"/>
                    <a:pt x="714" y="17"/>
                    <a:pt x="715" y="17"/>
                  </a:cubicBezTo>
                  <a:close/>
                  <a:moveTo>
                    <a:pt x="597" y="70"/>
                  </a:moveTo>
                  <a:cubicBezTo>
                    <a:pt x="598" y="70"/>
                    <a:pt x="598" y="70"/>
                    <a:pt x="602" y="77"/>
                  </a:cubicBezTo>
                  <a:cubicBezTo>
                    <a:pt x="604" y="83"/>
                    <a:pt x="605" y="89"/>
                    <a:pt x="606" y="94"/>
                  </a:cubicBezTo>
                  <a:cubicBezTo>
                    <a:pt x="602" y="86"/>
                    <a:pt x="598" y="79"/>
                    <a:pt x="597" y="70"/>
                  </a:cubicBezTo>
                  <a:close/>
                  <a:moveTo>
                    <a:pt x="492" y="102"/>
                  </a:moveTo>
                  <a:cubicBezTo>
                    <a:pt x="493" y="102"/>
                    <a:pt x="493" y="102"/>
                    <a:pt x="496" y="110"/>
                  </a:cubicBezTo>
                  <a:cubicBezTo>
                    <a:pt x="496" y="110"/>
                    <a:pt x="498" y="118"/>
                    <a:pt x="498" y="118"/>
                  </a:cubicBezTo>
                  <a:lnTo>
                    <a:pt x="494" y="110"/>
                  </a:lnTo>
                  <a:cubicBezTo>
                    <a:pt x="491" y="102"/>
                    <a:pt x="492" y="102"/>
                    <a:pt x="492" y="102"/>
                  </a:cubicBezTo>
                  <a:close/>
                  <a:moveTo>
                    <a:pt x="418" y="126"/>
                  </a:moveTo>
                  <a:cubicBezTo>
                    <a:pt x="418" y="126"/>
                    <a:pt x="420" y="129"/>
                    <a:pt x="420" y="129"/>
                  </a:cubicBezTo>
                  <a:cubicBezTo>
                    <a:pt x="420" y="129"/>
                    <a:pt x="419" y="128"/>
                    <a:pt x="418" y="126"/>
                  </a:cubicBezTo>
                  <a:close/>
                  <a:moveTo>
                    <a:pt x="579" y="107"/>
                  </a:moveTo>
                  <a:cubicBezTo>
                    <a:pt x="579" y="107"/>
                    <a:pt x="580" y="108"/>
                    <a:pt x="580" y="110"/>
                  </a:cubicBezTo>
                  <a:cubicBezTo>
                    <a:pt x="580" y="110"/>
                    <a:pt x="584" y="118"/>
                    <a:pt x="586" y="127"/>
                  </a:cubicBezTo>
                  <a:cubicBezTo>
                    <a:pt x="586" y="127"/>
                    <a:pt x="587" y="130"/>
                    <a:pt x="587" y="130"/>
                  </a:cubicBezTo>
                  <a:cubicBezTo>
                    <a:pt x="586" y="130"/>
                    <a:pt x="586" y="129"/>
                    <a:pt x="585" y="127"/>
                  </a:cubicBezTo>
                  <a:lnTo>
                    <a:pt x="583" y="119"/>
                  </a:lnTo>
                  <a:cubicBezTo>
                    <a:pt x="581" y="113"/>
                    <a:pt x="579" y="107"/>
                    <a:pt x="579" y="107"/>
                  </a:cubicBezTo>
                  <a:close/>
                  <a:moveTo>
                    <a:pt x="545" y="121"/>
                  </a:moveTo>
                  <a:cubicBezTo>
                    <a:pt x="545" y="121"/>
                    <a:pt x="549" y="129"/>
                    <a:pt x="549" y="129"/>
                  </a:cubicBezTo>
                  <a:cubicBezTo>
                    <a:pt x="549" y="129"/>
                    <a:pt x="552" y="137"/>
                    <a:pt x="551" y="137"/>
                  </a:cubicBezTo>
                  <a:cubicBezTo>
                    <a:pt x="551" y="137"/>
                    <a:pt x="548" y="129"/>
                    <a:pt x="544" y="121"/>
                  </a:cubicBezTo>
                  <a:close/>
                  <a:moveTo>
                    <a:pt x="543" y="140"/>
                  </a:moveTo>
                  <a:cubicBezTo>
                    <a:pt x="543" y="140"/>
                    <a:pt x="544" y="141"/>
                    <a:pt x="547" y="148"/>
                  </a:cubicBezTo>
                  <a:lnTo>
                    <a:pt x="545" y="148"/>
                  </a:lnTo>
                  <a:lnTo>
                    <a:pt x="542" y="140"/>
                  </a:lnTo>
                  <a:cubicBezTo>
                    <a:pt x="542" y="140"/>
                    <a:pt x="543" y="140"/>
                    <a:pt x="543" y="140"/>
                  </a:cubicBezTo>
                  <a:close/>
                  <a:moveTo>
                    <a:pt x="534" y="142"/>
                  </a:moveTo>
                  <a:cubicBezTo>
                    <a:pt x="534" y="142"/>
                    <a:pt x="534" y="142"/>
                    <a:pt x="538" y="150"/>
                  </a:cubicBezTo>
                  <a:lnTo>
                    <a:pt x="537" y="150"/>
                  </a:lnTo>
                  <a:lnTo>
                    <a:pt x="533" y="142"/>
                  </a:lnTo>
                  <a:close/>
                  <a:moveTo>
                    <a:pt x="525" y="139"/>
                  </a:moveTo>
                  <a:cubicBezTo>
                    <a:pt x="526" y="139"/>
                    <a:pt x="527" y="141"/>
                    <a:pt x="529" y="145"/>
                  </a:cubicBezTo>
                  <a:cubicBezTo>
                    <a:pt x="532" y="153"/>
                    <a:pt x="532" y="153"/>
                    <a:pt x="531" y="153"/>
                  </a:cubicBezTo>
                  <a:cubicBezTo>
                    <a:pt x="529" y="153"/>
                    <a:pt x="529" y="153"/>
                    <a:pt x="526" y="145"/>
                  </a:cubicBezTo>
                  <a:cubicBezTo>
                    <a:pt x="525" y="141"/>
                    <a:pt x="525" y="139"/>
                    <a:pt x="525" y="139"/>
                  </a:cubicBezTo>
                  <a:close/>
                  <a:moveTo>
                    <a:pt x="545" y="154"/>
                  </a:moveTo>
                  <a:cubicBezTo>
                    <a:pt x="545" y="154"/>
                    <a:pt x="545" y="154"/>
                    <a:pt x="545" y="157"/>
                  </a:cubicBezTo>
                  <a:cubicBezTo>
                    <a:pt x="546" y="157"/>
                    <a:pt x="545" y="154"/>
                    <a:pt x="545" y="154"/>
                  </a:cubicBezTo>
                  <a:close/>
                  <a:moveTo>
                    <a:pt x="179" y="163"/>
                  </a:moveTo>
                  <a:cubicBezTo>
                    <a:pt x="178" y="164"/>
                    <a:pt x="178" y="164"/>
                    <a:pt x="181" y="172"/>
                  </a:cubicBezTo>
                  <a:lnTo>
                    <a:pt x="183" y="171"/>
                  </a:lnTo>
                  <a:cubicBezTo>
                    <a:pt x="180" y="163"/>
                    <a:pt x="180" y="163"/>
                    <a:pt x="179" y="163"/>
                  </a:cubicBezTo>
                  <a:close/>
                  <a:moveTo>
                    <a:pt x="314" y="166"/>
                  </a:moveTo>
                  <a:cubicBezTo>
                    <a:pt x="318" y="171"/>
                    <a:pt x="319" y="176"/>
                    <a:pt x="320" y="182"/>
                  </a:cubicBezTo>
                  <a:lnTo>
                    <a:pt x="319" y="182"/>
                  </a:lnTo>
                  <a:cubicBezTo>
                    <a:pt x="317" y="174"/>
                    <a:pt x="314" y="166"/>
                    <a:pt x="314" y="166"/>
                  </a:cubicBezTo>
                  <a:close/>
                  <a:moveTo>
                    <a:pt x="545" y="183"/>
                  </a:moveTo>
                  <a:lnTo>
                    <a:pt x="545" y="183"/>
                  </a:lnTo>
                  <a:cubicBezTo>
                    <a:pt x="545" y="183"/>
                    <a:pt x="545" y="184"/>
                    <a:pt x="545" y="184"/>
                  </a:cubicBezTo>
                  <a:cubicBezTo>
                    <a:pt x="546" y="184"/>
                    <a:pt x="546" y="185"/>
                    <a:pt x="546" y="185"/>
                  </a:cubicBezTo>
                  <a:lnTo>
                    <a:pt x="546" y="185"/>
                  </a:lnTo>
                  <a:cubicBezTo>
                    <a:pt x="546" y="184"/>
                    <a:pt x="545" y="184"/>
                    <a:pt x="545" y="183"/>
                  </a:cubicBezTo>
                  <a:close/>
                  <a:moveTo>
                    <a:pt x="438" y="173"/>
                  </a:moveTo>
                  <a:cubicBezTo>
                    <a:pt x="440" y="177"/>
                    <a:pt x="442" y="183"/>
                    <a:pt x="443" y="188"/>
                  </a:cubicBezTo>
                  <a:lnTo>
                    <a:pt x="442" y="188"/>
                  </a:lnTo>
                  <a:cubicBezTo>
                    <a:pt x="439" y="181"/>
                    <a:pt x="437" y="173"/>
                    <a:pt x="437" y="173"/>
                  </a:cubicBezTo>
                  <a:close/>
                  <a:moveTo>
                    <a:pt x="546" y="185"/>
                  </a:moveTo>
                  <a:lnTo>
                    <a:pt x="546" y="185"/>
                  </a:lnTo>
                  <a:cubicBezTo>
                    <a:pt x="547" y="188"/>
                    <a:pt x="548" y="189"/>
                    <a:pt x="548" y="189"/>
                  </a:cubicBezTo>
                  <a:cubicBezTo>
                    <a:pt x="548" y="189"/>
                    <a:pt x="548" y="188"/>
                    <a:pt x="546" y="185"/>
                  </a:cubicBezTo>
                  <a:close/>
                  <a:moveTo>
                    <a:pt x="406" y="191"/>
                  </a:moveTo>
                  <a:cubicBezTo>
                    <a:pt x="407" y="191"/>
                    <a:pt x="407" y="193"/>
                    <a:pt x="410" y="199"/>
                  </a:cubicBezTo>
                  <a:cubicBezTo>
                    <a:pt x="412" y="206"/>
                    <a:pt x="411" y="208"/>
                    <a:pt x="410" y="208"/>
                  </a:cubicBezTo>
                  <a:cubicBezTo>
                    <a:pt x="406" y="203"/>
                    <a:pt x="405" y="197"/>
                    <a:pt x="404" y="192"/>
                  </a:cubicBezTo>
                  <a:cubicBezTo>
                    <a:pt x="405" y="192"/>
                    <a:pt x="405" y="191"/>
                    <a:pt x="406" y="191"/>
                  </a:cubicBezTo>
                  <a:close/>
                  <a:moveTo>
                    <a:pt x="356" y="211"/>
                  </a:moveTo>
                  <a:cubicBezTo>
                    <a:pt x="357" y="211"/>
                    <a:pt x="358" y="215"/>
                    <a:pt x="357" y="215"/>
                  </a:cubicBezTo>
                  <a:cubicBezTo>
                    <a:pt x="356" y="212"/>
                    <a:pt x="356" y="211"/>
                    <a:pt x="356" y="211"/>
                  </a:cubicBezTo>
                  <a:close/>
                  <a:moveTo>
                    <a:pt x="345" y="210"/>
                  </a:moveTo>
                  <a:cubicBezTo>
                    <a:pt x="347" y="215"/>
                    <a:pt x="349" y="221"/>
                    <a:pt x="350" y="227"/>
                  </a:cubicBezTo>
                  <a:lnTo>
                    <a:pt x="346" y="219"/>
                  </a:lnTo>
                  <a:lnTo>
                    <a:pt x="344" y="210"/>
                  </a:lnTo>
                  <a:close/>
                  <a:moveTo>
                    <a:pt x="204" y="227"/>
                  </a:moveTo>
                  <a:cubicBezTo>
                    <a:pt x="205" y="229"/>
                    <a:pt x="205" y="230"/>
                    <a:pt x="205" y="230"/>
                  </a:cubicBezTo>
                  <a:cubicBezTo>
                    <a:pt x="205" y="230"/>
                    <a:pt x="204" y="227"/>
                    <a:pt x="204" y="227"/>
                  </a:cubicBezTo>
                  <a:close/>
                  <a:moveTo>
                    <a:pt x="148" y="217"/>
                  </a:moveTo>
                  <a:lnTo>
                    <a:pt x="152" y="225"/>
                  </a:lnTo>
                  <a:lnTo>
                    <a:pt x="155" y="233"/>
                  </a:lnTo>
                  <a:cubicBezTo>
                    <a:pt x="155" y="233"/>
                    <a:pt x="152" y="226"/>
                    <a:pt x="148" y="217"/>
                  </a:cubicBezTo>
                  <a:close/>
                  <a:moveTo>
                    <a:pt x="184" y="223"/>
                  </a:moveTo>
                  <a:cubicBezTo>
                    <a:pt x="188" y="232"/>
                    <a:pt x="191" y="239"/>
                    <a:pt x="191" y="239"/>
                  </a:cubicBezTo>
                  <a:cubicBezTo>
                    <a:pt x="192" y="239"/>
                    <a:pt x="189" y="231"/>
                    <a:pt x="189" y="231"/>
                  </a:cubicBezTo>
                  <a:cubicBezTo>
                    <a:pt x="189" y="231"/>
                    <a:pt x="185" y="223"/>
                    <a:pt x="185" y="223"/>
                  </a:cubicBezTo>
                  <a:close/>
                  <a:moveTo>
                    <a:pt x="321" y="226"/>
                  </a:moveTo>
                  <a:cubicBezTo>
                    <a:pt x="321" y="226"/>
                    <a:pt x="322" y="228"/>
                    <a:pt x="324" y="234"/>
                  </a:cubicBezTo>
                  <a:cubicBezTo>
                    <a:pt x="328" y="242"/>
                    <a:pt x="330" y="250"/>
                    <a:pt x="330" y="250"/>
                  </a:cubicBezTo>
                  <a:cubicBezTo>
                    <a:pt x="327" y="242"/>
                    <a:pt x="323" y="234"/>
                    <a:pt x="320" y="227"/>
                  </a:cubicBezTo>
                  <a:lnTo>
                    <a:pt x="321" y="227"/>
                  </a:lnTo>
                  <a:cubicBezTo>
                    <a:pt x="321" y="226"/>
                    <a:pt x="321" y="226"/>
                    <a:pt x="321" y="226"/>
                  </a:cubicBezTo>
                  <a:close/>
                  <a:moveTo>
                    <a:pt x="303" y="240"/>
                  </a:moveTo>
                  <a:cubicBezTo>
                    <a:pt x="307" y="246"/>
                    <a:pt x="308" y="251"/>
                    <a:pt x="309" y="257"/>
                  </a:cubicBezTo>
                  <a:lnTo>
                    <a:pt x="305" y="249"/>
                  </a:lnTo>
                  <a:lnTo>
                    <a:pt x="303" y="241"/>
                  </a:lnTo>
                  <a:lnTo>
                    <a:pt x="303" y="240"/>
                  </a:lnTo>
                  <a:close/>
                  <a:moveTo>
                    <a:pt x="184" y="250"/>
                  </a:moveTo>
                  <a:cubicBezTo>
                    <a:pt x="185" y="250"/>
                    <a:pt x="185" y="250"/>
                    <a:pt x="189" y="258"/>
                  </a:cubicBezTo>
                  <a:lnTo>
                    <a:pt x="188" y="258"/>
                  </a:lnTo>
                  <a:lnTo>
                    <a:pt x="184" y="250"/>
                  </a:lnTo>
                  <a:close/>
                  <a:moveTo>
                    <a:pt x="240" y="242"/>
                  </a:moveTo>
                  <a:lnTo>
                    <a:pt x="240" y="242"/>
                  </a:lnTo>
                  <a:cubicBezTo>
                    <a:pt x="244" y="247"/>
                    <a:pt x="245" y="252"/>
                    <a:pt x="246" y="258"/>
                  </a:cubicBezTo>
                  <a:lnTo>
                    <a:pt x="243" y="250"/>
                  </a:lnTo>
                  <a:lnTo>
                    <a:pt x="240" y="242"/>
                  </a:lnTo>
                  <a:close/>
                  <a:moveTo>
                    <a:pt x="232" y="239"/>
                  </a:moveTo>
                  <a:cubicBezTo>
                    <a:pt x="232" y="239"/>
                    <a:pt x="234" y="243"/>
                    <a:pt x="238" y="251"/>
                  </a:cubicBezTo>
                  <a:cubicBezTo>
                    <a:pt x="241" y="260"/>
                    <a:pt x="241" y="260"/>
                    <a:pt x="240" y="260"/>
                  </a:cubicBezTo>
                  <a:cubicBezTo>
                    <a:pt x="240" y="260"/>
                    <a:pt x="236" y="252"/>
                    <a:pt x="233" y="245"/>
                  </a:cubicBezTo>
                  <a:lnTo>
                    <a:pt x="234" y="245"/>
                  </a:lnTo>
                  <a:cubicBezTo>
                    <a:pt x="232" y="241"/>
                    <a:pt x="232" y="239"/>
                    <a:pt x="232" y="239"/>
                  </a:cubicBezTo>
                  <a:close/>
                  <a:moveTo>
                    <a:pt x="310" y="255"/>
                  </a:moveTo>
                  <a:lnTo>
                    <a:pt x="310" y="255"/>
                  </a:lnTo>
                  <a:cubicBezTo>
                    <a:pt x="310" y="255"/>
                    <a:pt x="312" y="259"/>
                    <a:pt x="314" y="264"/>
                  </a:cubicBezTo>
                  <a:cubicBezTo>
                    <a:pt x="311" y="257"/>
                    <a:pt x="310" y="255"/>
                    <a:pt x="310" y="255"/>
                  </a:cubicBezTo>
                  <a:close/>
                  <a:moveTo>
                    <a:pt x="176" y="249"/>
                  </a:moveTo>
                  <a:cubicBezTo>
                    <a:pt x="177" y="249"/>
                    <a:pt x="180" y="257"/>
                    <a:pt x="184" y="268"/>
                  </a:cubicBezTo>
                  <a:lnTo>
                    <a:pt x="182" y="269"/>
                  </a:lnTo>
                  <a:cubicBezTo>
                    <a:pt x="180" y="264"/>
                    <a:pt x="178" y="258"/>
                    <a:pt x="176" y="252"/>
                  </a:cubicBezTo>
                  <a:cubicBezTo>
                    <a:pt x="176" y="250"/>
                    <a:pt x="176" y="249"/>
                    <a:pt x="176" y="249"/>
                  </a:cubicBezTo>
                  <a:close/>
                  <a:moveTo>
                    <a:pt x="226" y="265"/>
                  </a:moveTo>
                  <a:cubicBezTo>
                    <a:pt x="226" y="265"/>
                    <a:pt x="229" y="273"/>
                    <a:pt x="229" y="273"/>
                  </a:cubicBezTo>
                  <a:cubicBezTo>
                    <a:pt x="230" y="275"/>
                    <a:pt x="231" y="276"/>
                    <a:pt x="230" y="276"/>
                  </a:cubicBezTo>
                  <a:cubicBezTo>
                    <a:pt x="230" y="276"/>
                    <a:pt x="228" y="273"/>
                    <a:pt x="227" y="273"/>
                  </a:cubicBezTo>
                  <a:cubicBezTo>
                    <a:pt x="224" y="265"/>
                    <a:pt x="224" y="265"/>
                    <a:pt x="226" y="265"/>
                  </a:cubicBezTo>
                  <a:close/>
                  <a:moveTo>
                    <a:pt x="142" y="249"/>
                  </a:moveTo>
                  <a:cubicBezTo>
                    <a:pt x="142" y="249"/>
                    <a:pt x="144" y="253"/>
                    <a:pt x="146" y="263"/>
                  </a:cubicBezTo>
                  <a:cubicBezTo>
                    <a:pt x="148" y="270"/>
                    <a:pt x="151" y="278"/>
                    <a:pt x="151" y="278"/>
                  </a:cubicBezTo>
                  <a:cubicBezTo>
                    <a:pt x="147" y="270"/>
                    <a:pt x="144" y="263"/>
                    <a:pt x="143" y="255"/>
                  </a:cubicBezTo>
                  <a:cubicBezTo>
                    <a:pt x="142" y="251"/>
                    <a:pt x="142" y="249"/>
                    <a:pt x="142" y="249"/>
                  </a:cubicBezTo>
                  <a:close/>
                  <a:moveTo>
                    <a:pt x="25" y="273"/>
                  </a:moveTo>
                  <a:cubicBezTo>
                    <a:pt x="24" y="273"/>
                    <a:pt x="24" y="273"/>
                    <a:pt x="24" y="274"/>
                  </a:cubicBezTo>
                  <a:lnTo>
                    <a:pt x="23" y="274"/>
                  </a:lnTo>
                  <a:lnTo>
                    <a:pt x="27" y="282"/>
                  </a:lnTo>
                  <a:lnTo>
                    <a:pt x="28" y="280"/>
                  </a:lnTo>
                  <a:cubicBezTo>
                    <a:pt x="26" y="275"/>
                    <a:pt x="25" y="273"/>
                    <a:pt x="25" y="273"/>
                  </a:cubicBezTo>
                  <a:close/>
                  <a:moveTo>
                    <a:pt x="209" y="269"/>
                  </a:moveTo>
                  <a:cubicBezTo>
                    <a:pt x="210" y="269"/>
                    <a:pt x="210" y="269"/>
                    <a:pt x="213" y="277"/>
                  </a:cubicBezTo>
                  <a:cubicBezTo>
                    <a:pt x="213" y="277"/>
                    <a:pt x="217" y="285"/>
                    <a:pt x="216" y="285"/>
                  </a:cubicBezTo>
                  <a:cubicBezTo>
                    <a:pt x="216" y="285"/>
                    <a:pt x="216" y="285"/>
                    <a:pt x="215" y="285"/>
                  </a:cubicBezTo>
                  <a:cubicBezTo>
                    <a:pt x="214" y="285"/>
                    <a:pt x="211" y="278"/>
                    <a:pt x="211" y="278"/>
                  </a:cubicBezTo>
                  <a:cubicBezTo>
                    <a:pt x="208" y="270"/>
                    <a:pt x="209" y="269"/>
                    <a:pt x="209" y="269"/>
                  </a:cubicBezTo>
                  <a:close/>
                  <a:moveTo>
                    <a:pt x="123" y="269"/>
                  </a:moveTo>
                  <a:lnTo>
                    <a:pt x="126" y="277"/>
                  </a:lnTo>
                  <a:lnTo>
                    <a:pt x="128" y="286"/>
                  </a:lnTo>
                  <a:lnTo>
                    <a:pt x="125" y="278"/>
                  </a:lnTo>
                  <a:cubicBezTo>
                    <a:pt x="121" y="270"/>
                    <a:pt x="123" y="269"/>
                    <a:pt x="123" y="269"/>
                  </a:cubicBezTo>
                  <a:close/>
                  <a:moveTo>
                    <a:pt x="163" y="284"/>
                  </a:moveTo>
                  <a:cubicBezTo>
                    <a:pt x="165" y="289"/>
                    <a:pt x="167" y="294"/>
                    <a:pt x="167" y="300"/>
                  </a:cubicBezTo>
                  <a:lnTo>
                    <a:pt x="167" y="301"/>
                  </a:lnTo>
                  <a:cubicBezTo>
                    <a:pt x="164" y="293"/>
                    <a:pt x="162" y="284"/>
                    <a:pt x="162" y="284"/>
                  </a:cubicBezTo>
                  <a:close/>
                  <a:moveTo>
                    <a:pt x="189" y="303"/>
                  </a:moveTo>
                  <a:lnTo>
                    <a:pt x="192" y="311"/>
                  </a:lnTo>
                  <a:cubicBezTo>
                    <a:pt x="191" y="311"/>
                    <a:pt x="192" y="314"/>
                    <a:pt x="192" y="314"/>
                  </a:cubicBezTo>
                  <a:cubicBezTo>
                    <a:pt x="192" y="314"/>
                    <a:pt x="191" y="313"/>
                    <a:pt x="190" y="311"/>
                  </a:cubicBezTo>
                  <a:lnTo>
                    <a:pt x="191" y="311"/>
                  </a:lnTo>
                  <a:cubicBezTo>
                    <a:pt x="190" y="311"/>
                    <a:pt x="189" y="303"/>
                    <a:pt x="189" y="303"/>
                  </a:cubicBezTo>
                  <a:close/>
                  <a:moveTo>
                    <a:pt x="132" y="281"/>
                  </a:moveTo>
                  <a:cubicBezTo>
                    <a:pt x="132" y="281"/>
                    <a:pt x="134" y="285"/>
                    <a:pt x="136" y="292"/>
                  </a:cubicBezTo>
                  <a:cubicBezTo>
                    <a:pt x="139" y="300"/>
                    <a:pt x="143" y="308"/>
                    <a:pt x="144" y="316"/>
                  </a:cubicBezTo>
                  <a:lnTo>
                    <a:pt x="143" y="316"/>
                  </a:lnTo>
                  <a:cubicBezTo>
                    <a:pt x="143" y="316"/>
                    <a:pt x="141" y="308"/>
                    <a:pt x="138" y="301"/>
                  </a:cubicBezTo>
                  <a:cubicBezTo>
                    <a:pt x="134" y="287"/>
                    <a:pt x="132" y="281"/>
                    <a:pt x="132" y="281"/>
                  </a:cubicBezTo>
                  <a:close/>
                  <a:moveTo>
                    <a:pt x="27" y="316"/>
                  </a:moveTo>
                  <a:cubicBezTo>
                    <a:pt x="28" y="316"/>
                    <a:pt x="28" y="316"/>
                    <a:pt x="31" y="324"/>
                  </a:cubicBezTo>
                  <a:cubicBezTo>
                    <a:pt x="31" y="324"/>
                    <a:pt x="33" y="333"/>
                    <a:pt x="33" y="333"/>
                  </a:cubicBezTo>
                  <a:lnTo>
                    <a:pt x="28" y="325"/>
                  </a:lnTo>
                  <a:cubicBezTo>
                    <a:pt x="25" y="317"/>
                    <a:pt x="26" y="317"/>
                    <a:pt x="27" y="316"/>
                  </a:cubicBezTo>
                  <a:close/>
                  <a:moveTo>
                    <a:pt x="97" y="322"/>
                  </a:moveTo>
                  <a:lnTo>
                    <a:pt x="97" y="322"/>
                  </a:lnTo>
                  <a:cubicBezTo>
                    <a:pt x="99" y="328"/>
                    <a:pt x="101" y="332"/>
                    <a:pt x="101" y="339"/>
                  </a:cubicBezTo>
                  <a:lnTo>
                    <a:pt x="100" y="339"/>
                  </a:lnTo>
                  <a:cubicBezTo>
                    <a:pt x="98" y="333"/>
                    <a:pt x="97" y="328"/>
                    <a:pt x="97" y="322"/>
                  </a:cubicBezTo>
                  <a:close/>
                  <a:moveTo>
                    <a:pt x="37" y="314"/>
                  </a:moveTo>
                  <a:cubicBezTo>
                    <a:pt x="38" y="314"/>
                    <a:pt x="39" y="315"/>
                    <a:pt x="42" y="321"/>
                  </a:cubicBezTo>
                  <a:lnTo>
                    <a:pt x="41" y="322"/>
                  </a:lnTo>
                  <a:cubicBezTo>
                    <a:pt x="40" y="320"/>
                    <a:pt x="39" y="319"/>
                    <a:pt x="39" y="319"/>
                  </a:cubicBezTo>
                  <a:lnTo>
                    <a:pt x="39" y="319"/>
                  </a:lnTo>
                  <a:cubicBezTo>
                    <a:pt x="39" y="319"/>
                    <a:pt x="41" y="324"/>
                    <a:pt x="44" y="330"/>
                  </a:cubicBezTo>
                  <a:cubicBezTo>
                    <a:pt x="47" y="338"/>
                    <a:pt x="50" y="346"/>
                    <a:pt x="50" y="346"/>
                  </a:cubicBezTo>
                  <a:cubicBezTo>
                    <a:pt x="46" y="341"/>
                    <a:pt x="44" y="335"/>
                    <a:pt x="42" y="330"/>
                  </a:cubicBezTo>
                  <a:cubicBezTo>
                    <a:pt x="35" y="314"/>
                    <a:pt x="35" y="314"/>
                    <a:pt x="37" y="314"/>
                  </a:cubicBezTo>
                  <a:cubicBezTo>
                    <a:pt x="37" y="314"/>
                    <a:pt x="37" y="314"/>
                    <a:pt x="37" y="314"/>
                  </a:cubicBezTo>
                  <a:close/>
                  <a:moveTo>
                    <a:pt x="105" y="333"/>
                  </a:moveTo>
                  <a:cubicBezTo>
                    <a:pt x="104" y="333"/>
                    <a:pt x="106" y="339"/>
                    <a:pt x="108" y="346"/>
                  </a:cubicBezTo>
                  <a:cubicBezTo>
                    <a:pt x="111" y="352"/>
                    <a:pt x="112" y="352"/>
                    <a:pt x="113" y="352"/>
                  </a:cubicBezTo>
                  <a:cubicBezTo>
                    <a:pt x="113" y="352"/>
                    <a:pt x="113" y="352"/>
                    <a:pt x="114" y="352"/>
                  </a:cubicBezTo>
                  <a:cubicBezTo>
                    <a:pt x="115" y="352"/>
                    <a:pt x="112" y="343"/>
                    <a:pt x="112" y="343"/>
                  </a:cubicBezTo>
                  <a:cubicBezTo>
                    <a:pt x="110" y="337"/>
                    <a:pt x="109" y="336"/>
                    <a:pt x="109" y="336"/>
                  </a:cubicBezTo>
                  <a:cubicBezTo>
                    <a:pt x="108" y="336"/>
                    <a:pt x="108" y="337"/>
                    <a:pt x="108" y="337"/>
                  </a:cubicBezTo>
                  <a:cubicBezTo>
                    <a:pt x="106" y="334"/>
                    <a:pt x="105" y="333"/>
                    <a:pt x="105" y="333"/>
                  </a:cubicBezTo>
                  <a:close/>
                  <a:moveTo>
                    <a:pt x="679" y="0"/>
                  </a:moveTo>
                  <a:lnTo>
                    <a:pt x="679" y="0"/>
                  </a:lnTo>
                  <a:cubicBezTo>
                    <a:pt x="682" y="8"/>
                    <a:pt x="677" y="10"/>
                    <a:pt x="671" y="11"/>
                  </a:cubicBezTo>
                  <a:cubicBezTo>
                    <a:pt x="664" y="13"/>
                    <a:pt x="659" y="16"/>
                    <a:pt x="662" y="24"/>
                  </a:cubicBezTo>
                  <a:lnTo>
                    <a:pt x="660" y="24"/>
                  </a:lnTo>
                  <a:cubicBezTo>
                    <a:pt x="657" y="17"/>
                    <a:pt x="656" y="17"/>
                    <a:pt x="655" y="17"/>
                  </a:cubicBezTo>
                  <a:cubicBezTo>
                    <a:pt x="654" y="17"/>
                    <a:pt x="654" y="17"/>
                    <a:pt x="653" y="17"/>
                  </a:cubicBezTo>
                  <a:cubicBezTo>
                    <a:pt x="654" y="26"/>
                    <a:pt x="653" y="26"/>
                    <a:pt x="653" y="26"/>
                  </a:cubicBezTo>
                  <a:cubicBezTo>
                    <a:pt x="651" y="20"/>
                    <a:pt x="649" y="19"/>
                    <a:pt x="649" y="19"/>
                  </a:cubicBezTo>
                  <a:cubicBezTo>
                    <a:pt x="648" y="19"/>
                    <a:pt x="648" y="19"/>
                    <a:pt x="648" y="19"/>
                  </a:cubicBezTo>
                  <a:cubicBezTo>
                    <a:pt x="645" y="19"/>
                    <a:pt x="644" y="20"/>
                    <a:pt x="648" y="28"/>
                  </a:cubicBezTo>
                  <a:cubicBezTo>
                    <a:pt x="647" y="28"/>
                    <a:pt x="646" y="28"/>
                    <a:pt x="645" y="28"/>
                  </a:cubicBezTo>
                  <a:cubicBezTo>
                    <a:pt x="641" y="28"/>
                    <a:pt x="637" y="26"/>
                    <a:pt x="635" y="22"/>
                  </a:cubicBezTo>
                  <a:cubicBezTo>
                    <a:pt x="634" y="20"/>
                    <a:pt x="633" y="19"/>
                    <a:pt x="633" y="19"/>
                  </a:cubicBezTo>
                  <a:lnTo>
                    <a:pt x="633" y="19"/>
                  </a:lnTo>
                  <a:cubicBezTo>
                    <a:pt x="632" y="19"/>
                    <a:pt x="634" y="26"/>
                    <a:pt x="635" y="31"/>
                  </a:cubicBezTo>
                  <a:cubicBezTo>
                    <a:pt x="639" y="37"/>
                    <a:pt x="640" y="43"/>
                    <a:pt x="640" y="48"/>
                  </a:cubicBezTo>
                  <a:lnTo>
                    <a:pt x="634" y="33"/>
                  </a:lnTo>
                  <a:cubicBezTo>
                    <a:pt x="632" y="26"/>
                    <a:pt x="632" y="24"/>
                    <a:pt x="631" y="24"/>
                  </a:cubicBezTo>
                  <a:cubicBezTo>
                    <a:pt x="631" y="24"/>
                    <a:pt x="630" y="24"/>
                    <a:pt x="630" y="25"/>
                  </a:cubicBezTo>
                  <a:lnTo>
                    <a:pt x="628" y="25"/>
                  </a:lnTo>
                  <a:cubicBezTo>
                    <a:pt x="631" y="33"/>
                    <a:pt x="627" y="34"/>
                    <a:pt x="621" y="36"/>
                  </a:cubicBezTo>
                  <a:cubicBezTo>
                    <a:pt x="613" y="38"/>
                    <a:pt x="611" y="39"/>
                    <a:pt x="614" y="47"/>
                  </a:cubicBezTo>
                  <a:cubicBezTo>
                    <a:pt x="615" y="51"/>
                    <a:pt x="616" y="54"/>
                    <a:pt x="615" y="54"/>
                  </a:cubicBezTo>
                  <a:cubicBezTo>
                    <a:pt x="614" y="54"/>
                    <a:pt x="613" y="52"/>
                    <a:pt x="609" y="48"/>
                  </a:cubicBezTo>
                  <a:cubicBezTo>
                    <a:pt x="601" y="35"/>
                    <a:pt x="598" y="29"/>
                    <a:pt x="597" y="29"/>
                  </a:cubicBezTo>
                  <a:lnTo>
                    <a:pt x="597" y="29"/>
                  </a:lnTo>
                  <a:cubicBezTo>
                    <a:pt x="597" y="29"/>
                    <a:pt x="597" y="31"/>
                    <a:pt x="598" y="35"/>
                  </a:cubicBezTo>
                  <a:cubicBezTo>
                    <a:pt x="600" y="39"/>
                    <a:pt x="603" y="45"/>
                    <a:pt x="605" y="50"/>
                  </a:cubicBezTo>
                  <a:cubicBezTo>
                    <a:pt x="608" y="58"/>
                    <a:pt x="609" y="62"/>
                    <a:pt x="609" y="62"/>
                  </a:cubicBezTo>
                  <a:cubicBezTo>
                    <a:pt x="609" y="62"/>
                    <a:pt x="607" y="58"/>
                    <a:pt x="603" y="50"/>
                  </a:cubicBezTo>
                  <a:cubicBezTo>
                    <a:pt x="601" y="45"/>
                    <a:pt x="599" y="43"/>
                    <a:pt x="596" y="43"/>
                  </a:cubicBezTo>
                  <a:cubicBezTo>
                    <a:pt x="592" y="43"/>
                    <a:pt x="589" y="52"/>
                    <a:pt x="593" y="63"/>
                  </a:cubicBezTo>
                  <a:cubicBezTo>
                    <a:pt x="594" y="66"/>
                    <a:pt x="594" y="68"/>
                    <a:pt x="594" y="68"/>
                  </a:cubicBezTo>
                  <a:cubicBezTo>
                    <a:pt x="594" y="68"/>
                    <a:pt x="593" y="64"/>
                    <a:pt x="589" y="55"/>
                  </a:cubicBezTo>
                  <a:cubicBezTo>
                    <a:pt x="587" y="49"/>
                    <a:pt x="586" y="48"/>
                    <a:pt x="584" y="48"/>
                  </a:cubicBezTo>
                  <a:cubicBezTo>
                    <a:pt x="583" y="48"/>
                    <a:pt x="582" y="48"/>
                    <a:pt x="581" y="48"/>
                  </a:cubicBezTo>
                  <a:lnTo>
                    <a:pt x="579" y="49"/>
                  </a:lnTo>
                  <a:cubicBezTo>
                    <a:pt x="582" y="56"/>
                    <a:pt x="581" y="59"/>
                    <a:pt x="580" y="59"/>
                  </a:cubicBezTo>
                  <a:cubicBezTo>
                    <a:pt x="579" y="59"/>
                    <a:pt x="575" y="55"/>
                    <a:pt x="574" y="50"/>
                  </a:cubicBezTo>
                  <a:cubicBezTo>
                    <a:pt x="571" y="45"/>
                    <a:pt x="570" y="43"/>
                    <a:pt x="569" y="43"/>
                  </a:cubicBezTo>
                  <a:cubicBezTo>
                    <a:pt x="569" y="43"/>
                    <a:pt x="569" y="43"/>
                    <a:pt x="568" y="44"/>
                  </a:cubicBezTo>
                  <a:cubicBezTo>
                    <a:pt x="569" y="51"/>
                    <a:pt x="569" y="54"/>
                    <a:pt x="568" y="54"/>
                  </a:cubicBezTo>
                  <a:cubicBezTo>
                    <a:pt x="566" y="54"/>
                    <a:pt x="563" y="50"/>
                    <a:pt x="561" y="46"/>
                  </a:cubicBezTo>
                  <a:lnTo>
                    <a:pt x="559" y="46"/>
                  </a:lnTo>
                  <a:cubicBezTo>
                    <a:pt x="561" y="55"/>
                    <a:pt x="560" y="55"/>
                    <a:pt x="559" y="55"/>
                  </a:cubicBezTo>
                  <a:cubicBezTo>
                    <a:pt x="557" y="56"/>
                    <a:pt x="556" y="56"/>
                    <a:pt x="559" y="64"/>
                  </a:cubicBezTo>
                  <a:cubicBezTo>
                    <a:pt x="562" y="70"/>
                    <a:pt x="563" y="74"/>
                    <a:pt x="565" y="80"/>
                  </a:cubicBezTo>
                  <a:lnTo>
                    <a:pt x="561" y="72"/>
                  </a:lnTo>
                  <a:cubicBezTo>
                    <a:pt x="560" y="67"/>
                    <a:pt x="558" y="65"/>
                    <a:pt x="556" y="65"/>
                  </a:cubicBezTo>
                  <a:cubicBezTo>
                    <a:pt x="555" y="65"/>
                    <a:pt x="553" y="66"/>
                    <a:pt x="552" y="66"/>
                  </a:cubicBezTo>
                  <a:cubicBezTo>
                    <a:pt x="551" y="67"/>
                    <a:pt x="549" y="67"/>
                    <a:pt x="548" y="67"/>
                  </a:cubicBezTo>
                  <a:cubicBezTo>
                    <a:pt x="547" y="67"/>
                    <a:pt x="545" y="66"/>
                    <a:pt x="542" y="61"/>
                  </a:cubicBezTo>
                  <a:lnTo>
                    <a:pt x="542" y="61"/>
                  </a:lnTo>
                  <a:lnTo>
                    <a:pt x="544" y="68"/>
                  </a:lnTo>
                  <a:cubicBezTo>
                    <a:pt x="546" y="73"/>
                    <a:pt x="546" y="75"/>
                    <a:pt x="545" y="75"/>
                  </a:cubicBezTo>
                  <a:cubicBezTo>
                    <a:pt x="545" y="75"/>
                    <a:pt x="544" y="73"/>
                    <a:pt x="543" y="70"/>
                  </a:cubicBezTo>
                  <a:cubicBezTo>
                    <a:pt x="541" y="66"/>
                    <a:pt x="539" y="64"/>
                    <a:pt x="538" y="64"/>
                  </a:cubicBezTo>
                  <a:cubicBezTo>
                    <a:pt x="537" y="64"/>
                    <a:pt x="536" y="66"/>
                    <a:pt x="537" y="71"/>
                  </a:cubicBezTo>
                  <a:lnTo>
                    <a:pt x="535" y="72"/>
                  </a:lnTo>
                  <a:cubicBezTo>
                    <a:pt x="532" y="64"/>
                    <a:pt x="529" y="61"/>
                    <a:pt x="528" y="61"/>
                  </a:cubicBezTo>
                  <a:lnTo>
                    <a:pt x="528" y="61"/>
                  </a:lnTo>
                  <a:cubicBezTo>
                    <a:pt x="527" y="61"/>
                    <a:pt x="528" y="65"/>
                    <a:pt x="531" y="73"/>
                  </a:cubicBezTo>
                  <a:cubicBezTo>
                    <a:pt x="528" y="65"/>
                    <a:pt x="526" y="65"/>
                    <a:pt x="526" y="65"/>
                  </a:cubicBezTo>
                  <a:lnTo>
                    <a:pt x="526" y="65"/>
                  </a:lnTo>
                  <a:cubicBezTo>
                    <a:pt x="527" y="70"/>
                    <a:pt x="526" y="73"/>
                    <a:pt x="525" y="73"/>
                  </a:cubicBezTo>
                  <a:cubicBezTo>
                    <a:pt x="524" y="73"/>
                    <a:pt x="522" y="71"/>
                    <a:pt x="521" y="67"/>
                  </a:cubicBezTo>
                  <a:lnTo>
                    <a:pt x="520" y="67"/>
                  </a:lnTo>
                  <a:cubicBezTo>
                    <a:pt x="522" y="75"/>
                    <a:pt x="521" y="76"/>
                    <a:pt x="520" y="76"/>
                  </a:cubicBezTo>
                  <a:cubicBezTo>
                    <a:pt x="520" y="76"/>
                    <a:pt x="519" y="76"/>
                    <a:pt x="521" y="85"/>
                  </a:cubicBezTo>
                  <a:cubicBezTo>
                    <a:pt x="523" y="93"/>
                    <a:pt x="522" y="93"/>
                    <a:pt x="522" y="93"/>
                  </a:cubicBezTo>
                  <a:cubicBezTo>
                    <a:pt x="520" y="89"/>
                    <a:pt x="517" y="83"/>
                    <a:pt x="516" y="77"/>
                  </a:cubicBezTo>
                  <a:cubicBezTo>
                    <a:pt x="516" y="74"/>
                    <a:pt x="515" y="72"/>
                    <a:pt x="515" y="72"/>
                  </a:cubicBezTo>
                  <a:lnTo>
                    <a:pt x="515" y="72"/>
                  </a:lnTo>
                  <a:cubicBezTo>
                    <a:pt x="514" y="72"/>
                    <a:pt x="514" y="76"/>
                    <a:pt x="516" y="86"/>
                  </a:cubicBezTo>
                  <a:cubicBezTo>
                    <a:pt x="518" y="95"/>
                    <a:pt x="519" y="99"/>
                    <a:pt x="519" y="99"/>
                  </a:cubicBezTo>
                  <a:cubicBezTo>
                    <a:pt x="519" y="99"/>
                    <a:pt x="517" y="95"/>
                    <a:pt x="515" y="86"/>
                  </a:cubicBezTo>
                  <a:cubicBezTo>
                    <a:pt x="514" y="81"/>
                    <a:pt x="512" y="75"/>
                    <a:pt x="512" y="75"/>
                  </a:cubicBezTo>
                  <a:lnTo>
                    <a:pt x="512" y="75"/>
                  </a:lnTo>
                  <a:cubicBezTo>
                    <a:pt x="512" y="75"/>
                    <a:pt x="512" y="76"/>
                    <a:pt x="513" y="79"/>
                  </a:cubicBezTo>
                  <a:cubicBezTo>
                    <a:pt x="513" y="79"/>
                    <a:pt x="511" y="80"/>
                    <a:pt x="514" y="88"/>
                  </a:cubicBezTo>
                  <a:lnTo>
                    <a:pt x="511" y="88"/>
                  </a:lnTo>
                  <a:cubicBezTo>
                    <a:pt x="506" y="81"/>
                    <a:pt x="505" y="81"/>
                    <a:pt x="505" y="81"/>
                  </a:cubicBezTo>
                  <a:lnTo>
                    <a:pt x="505" y="81"/>
                  </a:lnTo>
                  <a:cubicBezTo>
                    <a:pt x="506" y="85"/>
                    <a:pt x="507" y="87"/>
                    <a:pt x="506" y="87"/>
                  </a:cubicBezTo>
                  <a:cubicBezTo>
                    <a:pt x="506" y="87"/>
                    <a:pt x="505" y="85"/>
                    <a:pt x="503" y="82"/>
                  </a:cubicBezTo>
                  <a:cubicBezTo>
                    <a:pt x="501" y="79"/>
                    <a:pt x="501" y="77"/>
                    <a:pt x="501" y="77"/>
                  </a:cubicBezTo>
                  <a:lnTo>
                    <a:pt x="501" y="77"/>
                  </a:lnTo>
                  <a:cubicBezTo>
                    <a:pt x="500" y="77"/>
                    <a:pt x="502" y="81"/>
                    <a:pt x="505" y="90"/>
                  </a:cubicBezTo>
                  <a:cubicBezTo>
                    <a:pt x="506" y="94"/>
                    <a:pt x="507" y="96"/>
                    <a:pt x="506" y="96"/>
                  </a:cubicBezTo>
                  <a:cubicBezTo>
                    <a:pt x="506" y="96"/>
                    <a:pt x="504" y="95"/>
                    <a:pt x="503" y="91"/>
                  </a:cubicBezTo>
                  <a:cubicBezTo>
                    <a:pt x="499" y="81"/>
                    <a:pt x="497" y="78"/>
                    <a:pt x="497" y="78"/>
                  </a:cubicBezTo>
                  <a:lnTo>
                    <a:pt x="497" y="78"/>
                  </a:lnTo>
                  <a:cubicBezTo>
                    <a:pt x="496" y="78"/>
                    <a:pt x="497" y="80"/>
                    <a:pt x="498" y="83"/>
                  </a:cubicBezTo>
                  <a:cubicBezTo>
                    <a:pt x="501" y="91"/>
                    <a:pt x="499" y="91"/>
                    <a:pt x="499" y="91"/>
                  </a:cubicBezTo>
                  <a:lnTo>
                    <a:pt x="501" y="91"/>
                  </a:lnTo>
                  <a:cubicBezTo>
                    <a:pt x="503" y="95"/>
                    <a:pt x="504" y="101"/>
                    <a:pt x="505" y="107"/>
                  </a:cubicBezTo>
                  <a:lnTo>
                    <a:pt x="502" y="99"/>
                  </a:lnTo>
                  <a:lnTo>
                    <a:pt x="499" y="91"/>
                  </a:lnTo>
                  <a:cubicBezTo>
                    <a:pt x="498" y="87"/>
                    <a:pt x="496" y="86"/>
                    <a:pt x="493" y="86"/>
                  </a:cubicBezTo>
                  <a:cubicBezTo>
                    <a:pt x="489" y="86"/>
                    <a:pt x="485" y="87"/>
                    <a:pt x="482" y="89"/>
                  </a:cubicBezTo>
                  <a:cubicBezTo>
                    <a:pt x="482" y="94"/>
                    <a:pt x="483" y="100"/>
                    <a:pt x="486" y="104"/>
                  </a:cubicBezTo>
                  <a:cubicBezTo>
                    <a:pt x="488" y="111"/>
                    <a:pt x="489" y="113"/>
                    <a:pt x="489" y="113"/>
                  </a:cubicBezTo>
                  <a:cubicBezTo>
                    <a:pt x="489" y="113"/>
                    <a:pt x="487" y="109"/>
                    <a:pt x="485" y="104"/>
                  </a:cubicBezTo>
                  <a:cubicBezTo>
                    <a:pt x="480" y="93"/>
                    <a:pt x="477" y="87"/>
                    <a:pt x="476" y="87"/>
                  </a:cubicBezTo>
                  <a:lnTo>
                    <a:pt x="476" y="87"/>
                  </a:lnTo>
                  <a:cubicBezTo>
                    <a:pt x="476" y="87"/>
                    <a:pt x="477" y="93"/>
                    <a:pt x="483" y="105"/>
                  </a:cubicBezTo>
                  <a:cubicBezTo>
                    <a:pt x="487" y="113"/>
                    <a:pt x="489" y="117"/>
                    <a:pt x="488" y="117"/>
                  </a:cubicBezTo>
                  <a:cubicBezTo>
                    <a:pt x="488" y="117"/>
                    <a:pt x="486" y="113"/>
                    <a:pt x="482" y="105"/>
                  </a:cubicBezTo>
                  <a:cubicBezTo>
                    <a:pt x="480" y="102"/>
                    <a:pt x="479" y="100"/>
                    <a:pt x="479" y="100"/>
                  </a:cubicBezTo>
                  <a:lnTo>
                    <a:pt x="479" y="100"/>
                  </a:lnTo>
                  <a:cubicBezTo>
                    <a:pt x="479" y="100"/>
                    <a:pt x="479" y="102"/>
                    <a:pt x="480" y="107"/>
                  </a:cubicBezTo>
                  <a:cubicBezTo>
                    <a:pt x="482" y="111"/>
                    <a:pt x="483" y="112"/>
                    <a:pt x="482" y="112"/>
                  </a:cubicBezTo>
                  <a:cubicBezTo>
                    <a:pt x="482" y="112"/>
                    <a:pt x="481" y="111"/>
                    <a:pt x="479" y="107"/>
                  </a:cubicBezTo>
                  <a:cubicBezTo>
                    <a:pt x="477" y="101"/>
                    <a:pt x="474" y="95"/>
                    <a:pt x="474" y="95"/>
                  </a:cubicBezTo>
                  <a:lnTo>
                    <a:pt x="474" y="95"/>
                  </a:lnTo>
                  <a:cubicBezTo>
                    <a:pt x="474" y="95"/>
                    <a:pt x="474" y="96"/>
                    <a:pt x="475" y="99"/>
                  </a:cubicBezTo>
                  <a:cubicBezTo>
                    <a:pt x="475" y="99"/>
                    <a:pt x="475" y="99"/>
                    <a:pt x="475" y="99"/>
                  </a:cubicBezTo>
                  <a:cubicBezTo>
                    <a:pt x="474" y="99"/>
                    <a:pt x="473" y="98"/>
                    <a:pt x="470" y="92"/>
                  </a:cubicBezTo>
                  <a:cubicBezTo>
                    <a:pt x="469" y="90"/>
                    <a:pt x="468" y="89"/>
                    <a:pt x="468" y="89"/>
                  </a:cubicBezTo>
                  <a:lnTo>
                    <a:pt x="468" y="89"/>
                  </a:lnTo>
                  <a:cubicBezTo>
                    <a:pt x="467" y="89"/>
                    <a:pt x="469" y="95"/>
                    <a:pt x="470" y="101"/>
                  </a:cubicBezTo>
                  <a:cubicBezTo>
                    <a:pt x="472" y="109"/>
                    <a:pt x="473" y="113"/>
                    <a:pt x="472" y="113"/>
                  </a:cubicBezTo>
                  <a:cubicBezTo>
                    <a:pt x="472" y="113"/>
                    <a:pt x="470" y="109"/>
                    <a:pt x="468" y="101"/>
                  </a:cubicBezTo>
                  <a:cubicBezTo>
                    <a:pt x="466" y="95"/>
                    <a:pt x="465" y="93"/>
                    <a:pt x="464" y="93"/>
                  </a:cubicBezTo>
                  <a:lnTo>
                    <a:pt x="464" y="93"/>
                  </a:lnTo>
                  <a:cubicBezTo>
                    <a:pt x="463" y="93"/>
                    <a:pt x="463" y="100"/>
                    <a:pt x="467" y="111"/>
                  </a:cubicBezTo>
                  <a:cubicBezTo>
                    <a:pt x="470" y="120"/>
                    <a:pt x="471" y="124"/>
                    <a:pt x="470" y="124"/>
                  </a:cubicBezTo>
                  <a:cubicBezTo>
                    <a:pt x="470" y="124"/>
                    <a:pt x="469" y="122"/>
                    <a:pt x="468" y="119"/>
                  </a:cubicBezTo>
                  <a:cubicBezTo>
                    <a:pt x="466" y="111"/>
                    <a:pt x="465" y="111"/>
                    <a:pt x="465" y="111"/>
                  </a:cubicBezTo>
                  <a:cubicBezTo>
                    <a:pt x="464" y="111"/>
                    <a:pt x="462" y="111"/>
                    <a:pt x="460" y="103"/>
                  </a:cubicBezTo>
                  <a:cubicBezTo>
                    <a:pt x="460" y="103"/>
                    <a:pt x="459" y="104"/>
                    <a:pt x="460" y="112"/>
                  </a:cubicBezTo>
                  <a:cubicBezTo>
                    <a:pt x="462" y="119"/>
                    <a:pt x="462" y="122"/>
                    <a:pt x="461" y="122"/>
                  </a:cubicBezTo>
                  <a:cubicBezTo>
                    <a:pt x="460" y="122"/>
                    <a:pt x="456" y="115"/>
                    <a:pt x="452" y="107"/>
                  </a:cubicBezTo>
                  <a:lnTo>
                    <a:pt x="452" y="107"/>
                  </a:lnTo>
                  <a:lnTo>
                    <a:pt x="453" y="114"/>
                  </a:lnTo>
                  <a:cubicBezTo>
                    <a:pt x="457" y="125"/>
                    <a:pt x="459" y="132"/>
                    <a:pt x="459" y="132"/>
                  </a:cubicBezTo>
                  <a:cubicBezTo>
                    <a:pt x="458" y="132"/>
                    <a:pt x="457" y="129"/>
                    <a:pt x="455" y="123"/>
                  </a:cubicBezTo>
                  <a:cubicBezTo>
                    <a:pt x="452" y="118"/>
                    <a:pt x="450" y="112"/>
                    <a:pt x="450" y="112"/>
                  </a:cubicBezTo>
                  <a:lnTo>
                    <a:pt x="450" y="112"/>
                  </a:lnTo>
                  <a:cubicBezTo>
                    <a:pt x="450" y="112"/>
                    <a:pt x="451" y="113"/>
                    <a:pt x="451" y="116"/>
                  </a:cubicBezTo>
                  <a:cubicBezTo>
                    <a:pt x="453" y="122"/>
                    <a:pt x="454" y="124"/>
                    <a:pt x="453" y="124"/>
                  </a:cubicBezTo>
                  <a:cubicBezTo>
                    <a:pt x="452" y="124"/>
                    <a:pt x="448" y="118"/>
                    <a:pt x="445" y="109"/>
                  </a:cubicBezTo>
                  <a:cubicBezTo>
                    <a:pt x="441" y="101"/>
                    <a:pt x="441" y="101"/>
                    <a:pt x="440" y="101"/>
                  </a:cubicBezTo>
                  <a:lnTo>
                    <a:pt x="443" y="109"/>
                  </a:lnTo>
                  <a:cubicBezTo>
                    <a:pt x="446" y="113"/>
                    <a:pt x="448" y="119"/>
                    <a:pt x="449" y="125"/>
                  </a:cubicBezTo>
                  <a:cubicBezTo>
                    <a:pt x="449" y="125"/>
                    <a:pt x="448" y="125"/>
                    <a:pt x="448" y="125"/>
                  </a:cubicBezTo>
                  <a:cubicBezTo>
                    <a:pt x="447" y="125"/>
                    <a:pt x="446" y="123"/>
                    <a:pt x="443" y="118"/>
                  </a:cubicBezTo>
                  <a:cubicBezTo>
                    <a:pt x="441" y="112"/>
                    <a:pt x="438" y="107"/>
                    <a:pt x="438" y="107"/>
                  </a:cubicBezTo>
                  <a:lnTo>
                    <a:pt x="438" y="107"/>
                  </a:lnTo>
                  <a:cubicBezTo>
                    <a:pt x="438" y="107"/>
                    <a:pt x="438" y="108"/>
                    <a:pt x="439" y="110"/>
                  </a:cubicBezTo>
                  <a:cubicBezTo>
                    <a:pt x="439" y="110"/>
                    <a:pt x="438" y="110"/>
                    <a:pt x="434" y="102"/>
                  </a:cubicBezTo>
                  <a:lnTo>
                    <a:pt x="431" y="103"/>
                  </a:lnTo>
                  <a:cubicBezTo>
                    <a:pt x="432" y="108"/>
                    <a:pt x="432" y="110"/>
                    <a:pt x="431" y="110"/>
                  </a:cubicBezTo>
                  <a:cubicBezTo>
                    <a:pt x="431" y="110"/>
                    <a:pt x="429" y="108"/>
                    <a:pt x="428" y="104"/>
                  </a:cubicBezTo>
                  <a:lnTo>
                    <a:pt x="428" y="104"/>
                  </a:lnTo>
                  <a:cubicBezTo>
                    <a:pt x="428" y="104"/>
                    <a:pt x="427" y="105"/>
                    <a:pt x="429" y="113"/>
                  </a:cubicBezTo>
                  <a:cubicBezTo>
                    <a:pt x="428" y="113"/>
                    <a:pt x="428" y="113"/>
                    <a:pt x="427" y="113"/>
                  </a:cubicBezTo>
                  <a:cubicBezTo>
                    <a:pt x="426" y="113"/>
                    <a:pt x="425" y="113"/>
                    <a:pt x="423" y="107"/>
                  </a:cubicBezTo>
                  <a:cubicBezTo>
                    <a:pt x="422" y="103"/>
                    <a:pt x="421" y="101"/>
                    <a:pt x="421" y="101"/>
                  </a:cubicBezTo>
                  <a:lnTo>
                    <a:pt x="421" y="101"/>
                  </a:lnTo>
                  <a:cubicBezTo>
                    <a:pt x="420" y="101"/>
                    <a:pt x="421" y="103"/>
                    <a:pt x="422" y="107"/>
                  </a:cubicBezTo>
                  <a:cubicBezTo>
                    <a:pt x="425" y="114"/>
                    <a:pt x="424" y="114"/>
                    <a:pt x="423" y="114"/>
                  </a:cubicBezTo>
                  <a:lnTo>
                    <a:pt x="422" y="116"/>
                  </a:lnTo>
                  <a:cubicBezTo>
                    <a:pt x="424" y="123"/>
                    <a:pt x="424" y="123"/>
                    <a:pt x="424" y="123"/>
                  </a:cubicBezTo>
                  <a:cubicBezTo>
                    <a:pt x="423" y="123"/>
                    <a:pt x="418" y="117"/>
                    <a:pt x="416" y="117"/>
                  </a:cubicBezTo>
                  <a:lnTo>
                    <a:pt x="416" y="117"/>
                  </a:lnTo>
                  <a:cubicBezTo>
                    <a:pt x="414" y="118"/>
                    <a:pt x="414" y="118"/>
                    <a:pt x="418" y="126"/>
                  </a:cubicBezTo>
                  <a:cubicBezTo>
                    <a:pt x="417" y="126"/>
                    <a:pt x="412" y="120"/>
                    <a:pt x="408" y="120"/>
                  </a:cubicBezTo>
                  <a:cubicBezTo>
                    <a:pt x="408" y="120"/>
                    <a:pt x="408" y="120"/>
                    <a:pt x="408" y="120"/>
                  </a:cubicBezTo>
                  <a:cubicBezTo>
                    <a:pt x="404" y="121"/>
                    <a:pt x="404" y="121"/>
                    <a:pt x="408" y="129"/>
                  </a:cubicBezTo>
                  <a:cubicBezTo>
                    <a:pt x="411" y="137"/>
                    <a:pt x="412" y="141"/>
                    <a:pt x="412" y="141"/>
                  </a:cubicBezTo>
                  <a:cubicBezTo>
                    <a:pt x="412" y="141"/>
                    <a:pt x="410" y="137"/>
                    <a:pt x="406" y="129"/>
                  </a:cubicBezTo>
                  <a:cubicBezTo>
                    <a:pt x="402" y="120"/>
                    <a:pt x="400" y="117"/>
                    <a:pt x="399" y="117"/>
                  </a:cubicBezTo>
                  <a:lnTo>
                    <a:pt x="399" y="117"/>
                  </a:lnTo>
                  <a:cubicBezTo>
                    <a:pt x="399" y="117"/>
                    <a:pt x="399" y="119"/>
                    <a:pt x="401" y="122"/>
                  </a:cubicBezTo>
                  <a:cubicBezTo>
                    <a:pt x="403" y="130"/>
                    <a:pt x="403" y="130"/>
                    <a:pt x="402" y="130"/>
                  </a:cubicBezTo>
                  <a:cubicBezTo>
                    <a:pt x="401" y="126"/>
                    <a:pt x="400" y="124"/>
                    <a:pt x="400" y="124"/>
                  </a:cubicBezTo>
                  <a:lnTo>
                    <a:pt x="400" y="124"/>
                  </a:lnTo>
                  <a:cubicBezTo>
                    <a:pt x="399" y="124"/>
                    <a:pt x="399" y="127"/>
                    <a:pt x="400" y="131"/>
                  </a:cubicBezTo>
                  <a:cubicBezTo>
                    <a:pt x="399" y="131"/>
                    <a:pt x="399" y="131"/>
                    <a:pt x="396" y="123"/>
                  </a:cubicBezTo>
                  <a:lnTo>
                    <a:pt x="394" y="125"/>
                  </a:lnTo>
                  <a:cubicBezTo>
                    <a:pt x="396" y="132"/>
                    <a:pt x="396" y="135"/>
                    <a:pt x="394" y="135"/>
                  </a:cubicBezTo>
                  <a:cubicBezTo>
                    <a:pt x="392" y="135"/>
                    <a:pt x="389" y="131"/>
                    <a:pt x="386" y="127"/>
                  </a:cubicBezTo>
                  <a:lnTo>
                    <a:pt x="386" y="127"/>
                  </a:lnTo>
                  <a:cubicBezTo>
                    <a:pt x="386" y="127"/>
                    <a:pt x="385" y="127"/>
                    <a:pt x="387" y="135"/>
                  </a:cubicBezTo>
                  <a:cubicBezTo>
                    <a:pt x="390" y="143"/>
                    <a:pt x="391" y="147"/>
                    <a:pt x="391" y="147"/>
                  </a:cubicBezTo>
                  <a:cubicBezTo>
                    <a:pt x="391" y="147"/>
                    <a:pt x="389" y="143"/>
                    <a:pt x="386" y="136"/>
                  </a:cubicBezTo>
                  <a:cubicBezTo>
                    <a:pt x="383" y="128"/>
                    <a:pt x="381" y="124"/>
                    <a:pt x="381" y="124"/>
                  </a:cubicBezTo>
                  <a:lnTo>
                    <a:pt x="381" y="124"/>
                  </a:lnTo>
                  <a:cubicBezTo>
                    <a:pt x="381" y="124"/>
                    <a:pt x="382" y="128"/>
                    <a:pt x="385" y="136"/>
                  </a:cubicBezTo>
                  <a:cubicBezTo>
                    <a:pt x="386" y="139"/>
                    <a:pt x="386" y="142"/>
                    <a:pt x="384" y="142"/>
                  </a:cubicBezTo>
                  <a:cubicBezTo>
                    <a:pt x="383" y="142"/>
                    <a:pt x="380" y="138"/>
                    <a:pt x="377" y="129"/>
                  </a:cubicBezTo>
                  <a:lnTo>
                    <a:pt x="372" y="113"/>
                  </a:lnTo>
                  <a:lnTo>
                    <a:pt x="372" y="113"/>
                  </a:lnTo>
                  <a:cubicBezTo>
                    <a:pt x="374" y="121"/>
                    <a:pt x="373" y="121"/>
                    <a:pt x="373" y="121"/>
                  </a:cubicBezTo>
                  <a:cubicBezTo>
                    <a:pt x="376" y="130"/>
                    <a:pt x="375" y="130"/>
                    <a:pt x="373" y="131"/>
                  </a:cubicBezTo>
                  <a:cubicBezTo>
                    <a:pt x="370" y="131"/>
                    <a:pt x="370" y="140"/>
                    <a:pt x="368" y="141"/>
                  </a:cubicBezTo>
                  <a:cubicBezTo>
                    <a:pt x="368" y="141"/>
                    <a:pt x="368" y="141"/>
                    <a:pt x="367" y="141"/>
                  </a:cubicBezTo>
                  <a:cubicBezTo>
                    <a:pt x="366" y="141"/>
                    <a:pt x="363" y="141"/>
                    <a:pt x="360" y="135"/>
                  </a:cubicBezTo>
                  <a:cubicBezTo>
                    <a:pt x="359" y="135"/>
                    <a:pt x="358" y="135"/>
                    <a:pt x="359" y="144"/>
                  </a:cubicBezTo>
                  <a:cubicBezTo>
                    <a:pt x="360" y="148"/>
                    <a:pt x="361" y="150"/>
                    <a:pt x="360" y="150"/>
                  </a:cubicBezTo>
                  <a:cubicBezTo>
                    <a:pt x="360" y="150"/>
                    <a:pt x="359" y="148"/>
                    <a:pt x="357" y="145"/>
                  </a:cubicBezTo>
                  <a:lnTo>
                    <a:pt x="356" y="145"/>
                  </a:lnTo>
                  <a:cubicBezTo>
                    <a:pt x="358" y="153"/>
                    <a:pt x="357" y="154"/>
                    <a:pt x="357" y="154"/>
                  </a:cubicBezTo>
                  <a:cubicBezTo>
                    <a:pt x="355" y="148"/>
                    <a:pt x="352" y="143"/>
                    <a:pt x="351" y="143"/>
                  </a:cubicBezTo>
                  <a:lnTo>
                    <a:pt x="351" y="143"/>
                  </a:lnTo>
                  <a:cubicBezTo>
                    <a:pt x="351" y="143"/>
                    <a:pt x="351" y="144"/>
                    <a:pt x="351" y="146"/>
                  </a:cubicBezTo>
                  <a:cubicBezTo>
                    <a:pt x="355" y="154"/>
                    <a:pt x="354" y="154"/>
                    <a:pt x="353" y="155"/>
                  </a:cubicBezTo>
                  <a:cubicBezTo>
                    <a:pt x="351" y="153"/>
                    <a:pt x="348" y="152"/>
                    <a:pt x="345" y="152"/>
                  </a:cubicBezTo>
                  <a:cubicBezTo>
                    <a:pt x="335" y="152"/>
                    <a:pt x="320" y="158"/>
                    <a:pt x="322" y="164"/>
                  </a:cubicBezTo>
                  <a:lnTo>
                    <a:pt x="319" y="165"/>
                  </a:lnTo>
                  <a:lnTo>
                    <a:pt x="317" y="166"/>
                  </a:lnTo>
                  <a:cubicBezTo>
                    <a:pt x="314" y="160"/>
                    <a:pt x="313" y="157"/>
                    <a:pt x="312" y="157"/>
                  </a:cubicBezTo>
                  <a:cubicBezTo>
                    <a:pt x="310" y="157"/>
                    <a:pt x="309" y="163"/>
                    <a:pt x="310" y="168"/>
                  </a:cubicBezTo>
                  <a:cubicBezTo>
                    <a:pt x="312" y="176"/>
                    <a:pt x="311" y="176"/>
                    <a:pt x="310" y="176"/>
                  </a:cubicBezTo>
                  <a:cubicBezTo>
                    <a:pt x="307" y="168"/>
                    <a:pt x="304" y="164"/>
                    <a:pt x="303" y="164"/>
                  </a:cubicBezTo>
                  <a:cubicBezTo>
                    <a:pt x="302" y="164"/>
                    <a:pt x="302" y="166"/>
                    <a:pt x="303" y="171"/>
                  </a:cubicBezTo>
                  <a:cubicBezTo>
                    <a:pt x="305" y="178"/>
                    <a:pt x="307" y="182"/>
                    <a:pt x="306" y="182"/>
                  </a:cubicBezTo>
                  <a:cubicBezTo>
                    <a:pt x="306" y="182"/>
                    <a:pt x="304" y="178"/>
                    <a:pt x="301" y="171"/>
                  </a:cubicBezTo>
                  <a:cubicBezTo>
                    <a:pt x="298" y="164"/>
                    <a:pt x="297" y="160"/>
                    <a:pt x="296" y="160"/>
                  </a:cubicBezTo>
                  <a:lnTo>
                    <a:pt x="296" y="160"/>
                  </a:lnTo>
                  <a:cubicBezTo>
                    <a:pt x="295" y="160"/>
                    <a:pt x="297" y="166"/>
                    <a:pt x="301" y="179"/>
                  </a:cubicBezTo>
                  <a:cubicBezTo>
                    <a:pt x="302" y="184"/>
                    <a:pt x="303" y="186"/>
                    <a:pt x="302" y="186"/>
                  </a:cubicBezTo>
                  <a:cubicBezTo>
                    <a:pt x="302" y="186"/>
                    <a:pt x="301" y="184"/>
                    <a:pt x="299" y="181"/>
                  </a:cubicBezTo>
                  <a:cubicBezTo>
                    <a:pt x="295" y="171"/>
                    <a:pt x="293" y="168"/>
                    <a:pt x="292" y="168"/>
                  </a:cubicBezTo>
                  <a:lnTo>
                    <a:pt x="292" y="168"/>
                  </a:lnTo>
                  <a:cubicBezTo>
                    <a:pt x="292" y="168"/>
                    <a:pt x="293" y="170"/>
                    <a:pt x="294" y="173"/>
                  </a:cubicBezTo>
                  <a:cubicBezTo>
                    <a:pt x="297" y="181"/>
                    <a:pt x="298" y="185"/>
                    <a:pt x="298" y="185"/>
                  </a:cubicBezTo>
                  <a:cubicBezTo>
                    <a:pt x="297" y="185"/>
                    <a:pt x="295" y="181"/>
                    <a:pt x="292" y="174"/>
                  </a:cubicBezTo>
                  <a:cubicBezTo>
                    <a:pt x="287" y="166"/>
                    <a:pt x="285" y="162"/>
                    <a:pt x="285" y="162"/>
                  </a:cubicBezTo>
                  <a:lnTo>
                    <a:pt x="285" y="162"/>
                  </a:lnTo>
                  <a:cubicBezTo>
                    <a:pt x="284" y="162"/>
                    <a:pt x="286" y="166"/>
                    <a:pt x="289" y="174"/>
                  </a:cubicBezTo>
                  <a:cubicBezTo>
                    <a:pt x="292" y="183"/>
                    <a:pt x="292" y="187"/>
                    <a:pt x="291" y="187"/>
                  </a:cubicBezTo>
                  <a:cubicBezTo>
                    <a:pt x="290" y="187"/>
                    <a:pt x="287" y="184"/>
                    <a:pt x="284" y="176"/>
                  </a:cubicBezTo>
                  <a:cubicBezTo>
                    <a:pt x="283" y="176"/>
                    <a:pt x="281" y="173"/>
                    <a:pt x="281" y="173"/>
                  </a:cubicBezTo>
                  <a:lnTo>
                    <a:pt x="281" y="173"/>
                  </a:lnTo>
                  <a:cubicBezTo>
                    <a:pt x="280" y="173"/>
                    <a:pt x="281" y="174"/>
                    <a:pt x="282" y="176"/>
                  </a:cubicBezTo>
                  <a:lnTo>
                    <a:pt x="277" y="168"/>
                  </a:lnTo>
                  <a:lnTo>
                    <a:pt x="276" y="169"/>
                  </a:lnTo>
                  <a:lnTo>
                    <a:pt x="280" y="177"/>
                  </a:lnTo>
                  <a:cubicBezTo>
                    <a:pt x="279" y="177"/>
                    <a:pt x="271" y="173"/>
                    <a:pt x="266" y="173"/>
                  </a:cubicBezTo>
                  <a:cubicBezTo>
                    <a:pt x="265" y="173"/>
                    <a:pt x="264" y="173"/>
                    <a:pt x="264" y="173"/>
                  </a:cubicBezTo>
                  <a:cubicBezTo>
                    <a:pt x="254" y="176"/>
                    <a:pt x="253" y="176"/>
                    <a:pt x="256" y="184"/>
                  </a:cubicBezTo>
                  <a:cubicBezTo>
                    <a:pt x="260" y="192"/>
                    <a:pt x="261" y="196"/>
                    <a:pt x="261" y="196"/>
                  </a:cubicBezTo>
                  <a:cubicBezTo>
                    <a:pt x="260" y="196"/>
                    <a:pt x="258" y="193"/>
                    <a:pt x="255" y="185"/>
                  </a:cubicBezTo>
                  <a:cubicBezTo>
                    <a:pt x="254" y="185"/>
                    <a:pt x="250" y="178"/>
                    <a:pt x="248" y="178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78"/>
                    <a:pt x="247" y="178"/>
                    <a:pt x="246" y="178"/>
                  </a:cubicBezTo>
                  <a:cubicBezTo>
                    <a:pt x="245" y="178"/>
                    <a:pt x="243" y="178"/>
                    <a:pt x="240" y="172"/>
                  </a:cubicBezTo>
                  <a:lnTo>
                    <a:pt x="240" y="172"/>
                  </a:lnTo>
                  <a:cubicBezTo>
                    <a:pt x="243" y="182"/>
                    <a:pt x="242" y="187"/>
                    <a:pt x="239" y="187"/>
                  </a:cubicBezTo>
                  <a:cubicBezTo>
                    <a:pt x="238" y="187"/>
                    <a:pt x="236" y="185"/>
                    <a:pt x="234" y="183"/>
                  </a:cubicBezTo>
                  <a:cubicBezTo>
                    <a:pt x="231" y="183"/>
                    <a:pt x="231" y="183"/>
                    <a:pt x="233" y="192"/>
                  </a:cubicBezTo>
                  <a:cubicBezTo>
                    <a:pt x="233" y="196"/>
                    <a:pt x="233" y="198"/>
                    <a:pt x="233" y="198"/>
                  </a:cubicBezTo>
                  <a:cubicBezTo>
                    <a:pt x="233" y="198"/>
                    <a:pt x="231" y="196"/>
                    <a:pt x="229" y="193"/>
                  </a:cubicBezTo>
                  <a:cubicBezTo>
                    <a:pt x="228" y="189"/>
                    <a:pt x="225" y="185"/>
                    <a:pt x="223" y="185"/>
                  </a:cubicBezTo>
                  <a:cubicBezTo>
                    <a:pt x="222" y="185"/>
                    <a:pt x="222" y="187"/>
                    <a:pt x="225" y="194"/>
                  </a:cubicBezTo>
                  <a:lnTo>
                    <a:pt x="220" y="186"/>
                  </a:lnTo>
                  <a:cubicBezTo>
                    <a:pt x="219" y="184"/>
                    <a:pt x="219" y="183"/>
                    <a:pt x="219" y="183"/>
                  </a:cubicBezTo>
                  <a:lnTo>
                    <a:pt x="219" y="183"/>
                  </a:lnTo>
                  <a:cubicBezTo>
                    <a:pt x="218" y="183"/>
                    <a:pt x="220" y="189"/>
                    <a:pt x="221" y="195"/>
                  </a:cubicBezTo>
                  <a:cubicBezTo>
                    <a:pt x="224" y="202"/>
                    <a:pt x="226" y="206"/>
                    <a:pt x="226" y="206"/>
                  </a:cubicBezTo>
                  <a:cubicBezTo>
                    <a:pt x="225" y="206"/>
                    <a:pt x="222" y="200"/>
                    <a:pt x="217" y="187"/>
                  </a:cubicBezTo>
                  <a:cubicBezTo>
                    <a:pt x="214" y="178"/>
                    <a:pt x="212" y="174"/>
                    <a:pt x="212" y="174"/>
                  </a:cubicBezTo>
                  <a:lnTo>
                    <a:pt x="212" y="174"/>
                  </a:lnTo>
                  <a:cubicBezTo>
                    <a:pt x="211" y="174"/>
                    <a:pt x="212" y="176"/>
                    <a:pt x="213" y="179"/>
                  </a:cubicBezTo>
                  <a:cubicBezTo>
                    <a:pt x="215" y="186"/>
                    <a:pt x="217" y="192"/>
                    <a:pt x="216" y="192"/>
                  </a:cubicBezTo>
                  <a:cubicBezTo>
                    <a:pt x="215" y="192"/>
                    <a:pt x="215" y="191"/>
                    <a:pt x="213" y="188"/>
                  </a:cubicBezTo>
                  <a:cubicBezTo>
                    <a:pt x="212" y="188"/>
                    <a:pt x="211" y="190"/>
                    <a:pt x="218" y="205"/>
                  </a:cubicBezTo>
                  <a:cubicBezTo>
                    <a:pt x="221" y="213"/>
                    <a:pt x="220" y="213"/>
                    <a:pt x="219" y="213"/>
                  </a:cubicBezTo>
                  <a:cubicBezTo>
                    <a:pt x="217" y="209"/>
                    <a:pt x="216" y="203"/>
                    <a:pt x="213" y="197"/>
                  </a:cubicBezTo>
                  <a:lnTo>
                    <a:pt x="212" y="197"/>
                  </a:lnTo>
                  <a:cubicBezTo>
                    <a:pt x="208" y="193"/>
                    <a:pt x="206" y="188"/>
                    <a:pt x="203" y="183"/>
                  </a:cubicBezTo>
                  <a:cubicBezTo>
                    <a:pt x="202" y="180"/>
                    <a:pt x="201" y="178"/>
                    <a:pt x="201" y="178"/>
                  </a:cubicBezTo>
                  <a:lnTo>
                    <a:pt x="201" y="178"/>
                  </a:lnTo>
                  <a:cubicBezTo>
                    <a:pt x="200" y="178"/>
                    <a:pt x="202" y="182"/>
                    <a:pt x="206" y="191"/>
                  </a:cubicBezTo>
                  <a:cubicBezTo>
                    <a:pt x="212" y="206"/>
                    <a:pt x="212" y="206"/>
                    <a:pt x="210" y="208"/>
                  </a:cubicBezTo>
                  <a:cubicBezTo>
                    <a:pt x="209" y="208"/>
                    <a:pt x="208" y="208"/>
                    <a:pt x="206" y="200"/>
                  </a:cubicBezTo>
                  <a:cubicBezTo>
                    <a:pt x="203" y="194"/>
                    <a:pt x="202" y="192"/>
                    <a:pt x="201" y="192"/>
                  </a:cubicBezTo>
                  <a:cubicBezTo>
                    <a:pt x="201" y="192"/>
                    <a:pt x="201" y="193"/>
                    <a:pt x="200" y="193"/>
                  </a:cubicBezTo>
                  <a:cubicBezTo>
                    <a:pt x="198" y="193"/>
                    <a:pt x="204" y="218"/>
                    <a:pt x="210" y="234"/>
                  </a:cubicBezTo>
                  <a:cubicBezTo>
                    <a:pt x="213" y="242"/>
                    <a:pt x="214" y="246"/>
                    <a:pt x="214" y="246"/>
                  </a:cubicBezTo>
                  <a:cubicBezTo>
                    <a:pt x="214" y="246"/>
                    <a:pt x="212" y="242"/>
                    <a:pt x="209" y="234"/>
                  </a:cubicBezTo>
                  <a:cubicBezTo>
                    <a:pt x="206" y="227"/>
                    <a:pt x="204" y="227"/>
                    <a:pt x="204" y="227"/>
                  </a:cubicBezTo>
                  <a:cubicBezTo>
                    <a:pt x="201" y="219"/>
                    <a:pt x="202" y="219"/>
                    <a:pt x="202" y="219"/>
                  </a:cubicBezTo>
                  <a:lnTo>
                    <a:pt x="200" y="211"/>
                  </a:lnTo>
                  <a:cubicBezTo>
                    <a:pt x="196" y="203"/>
                    <a:pt x="194" y="199"/>
                    <a:pt x="194" y="199"/>
                  </a:cubicBezTo>
                  <a:lnTo>
                    <a:pt x="194" y="199"/>
                  </a:lnTo>
                  <a:cubicBezTo>
                    <a:pt x="193" y="199"/>
                    <a:pt x="194" y="203"/>
                    <a:pt x="197" y="212"/>
                  </a:cubicBezTo>
                  <a:cubicBezTo>
                    <a:pt x="198" y="216"/>
                    <a:pt x="198" y="218"/>
                    <a:pt x="198" y="218"/>
                  </a:cubicBezTo>
                  <a:cubicBezTo>
                    <a:pt x="198" y="218"/>
                    <a:pt x="197" y="216"/>
                    <a:pt x="195" y="212"/>
                  </a:cubicBezTo>
                  <a:cubicBezTo>
                    <a:pt x="192" y="206"/>
                    <a:pt x="190" y="201"/>
                    <a:pt x="190" y="201"/>
                  </a:cubicBezTo>
                  <a:lnTo>
                    <a:pt x="190" y="201"/>
                  </a:lnTo>
                  <a:cubicBezTo>
                    <a:pt x="190" y="201"/>
                    <a:pt x="190" y="202"/>
                    <a:pt x="191" y="204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0" y="204"/>
                    <a:pt x="188" y="204"/>
                    <a:pt x="185" y="197"/>
                  </a:cubicBezTo>
                  <a:cubicBezTo>
                    <a:pt x="183" y="199"/>
                    <a:pt x="182" y="199"/>
                    <a:pt x="185" y="206"/>
                  </a:cubicBezTo>
                  <a:cubicBezTo>
                    <a:pt x="189" y="214"/>
                    <a:pt x="188" y="214"/>
                    <a:pt x="187" y="214"/>
                  </a:cubicBezTo>
                  <a:cubicBezTo>
                    <a:pt x="185" y="215"/>
                    <a:pt x="185" y="215"/>
                    <a:pt x="188" y="223"/>
                  </a:cubicBezTo>
                  <a:cubicBezTo>
                    <a:pt x="191" y="231"/>
                    <a:pt x="193" y="239"/>
                    <a:pt x="192" y="240"/>
                  </a:cubicBezTo>
                  <a:cubicBezTo>
                    <a:pt x="193" y="243"/>
                    <a:pt x="193" y="245"/>
                    <a:pt x="193" y="245"/>
                  </a:cubicBezTo>
                  <a:cubicBezTo>
                    <a:pt x="192" y="245"/>
                    <a:pt x="190" y="241"/>
                    <a:pt x="187" y="232"/>
                  </a:cubicBezTo>
                  <a:cubicBezTo>
                    <a:pt x="184" y="226"/>
                    <a:pt x="183" y="225"/>
                    <a:pt x="182" y="225"/>
                  </a:cubicBezTo>
                  <a:cubicBezTo>
                    <a:pt x="181" y="225"/>
                    <a:pt x="181" y="225"/>
                    <a:pt x="181" y="225"/>
                  </a:cubicBezTo>
                  <a:cubicBezTo>
                    <a:pt x="181" y="225"/>
                    <a:pt x="181" y="225"/>
                    <a:pt x="176" y="218"/>
                  </a:cubicBezTo>
                  <a:cubicBezTo>
                    <a:pt x="175" y="215"/>
                    <a:pt x="174" y="214"/>
                    <a:pt x="174" y="214"/>
                  </a:cubicBezTo>
                  <a:lnTo>
                    <a:pt x="174" y="214"/>
                  </a:lnTo>
                  <a:cubicBezTo>
                    <a:pt x="174" y="214"/>
                    <a:pt x="176" y="220"/>
                    <a:pt x="179" y="227"/>
                  </a:cubicBezTo>
                  <a:cubicBezTo>
                    <a:pt x="182" y="234"/>
                    <a:pt x="184" y="242"/>
                    <a:pt x="184" y="242"/>
                  </a:cubicBezTo>
                  <a:cubicBezTo>
                    <a:pt x="181" y="234"/>
                    <a:pt x="176" y="227"/>
                    <a:pt x="174" y="219"/>
                  </a:cubicBezTo>
                  <a:cubicBezTo>
                    <a:pt x="170" y="211"/>
                    <a:pt x="168" y="207"/>
                    <a:pt x="168" y="207"/>
                  </a:cubicBezTo>
                  <a:lnTo>
                    <a:pt x="168" y="207"/>
                  </a:lnTo>
                  <a:cubicBezTo>
                    <a:pt x="168" y="207"/>
                    <a:pt x="170" y="211"/>
                    <a:pt x="173" y="219"/>
                  </a:cubicBezTo>
                  <a:cubicBezTo>
                    <a:pt x="176" y="224"/>
                    <a:pt x="177" y="231"/>
                    <a:pt x="176" y="231"/>
                  </a:cubicBezTo>
                  <a:cubicBezTo>
                    <a:pt x="176" y="231"/>
                    <a:pt x="175" y="230"/>
                    <a:pt x="173" y="228"/>
                  </a:cubicBezTo>
                  <a:cubicBezTo>
                    <a:pt x="173" y="228"/>
                    <a:pt x="173" y="228"/>
                    <a:pt x="172" y="228"/>
                  </a:cubicBezTo>
                  <a:cubicBezTo>
                    <a:pt x="171" y="228"/>
                    <a:pt x="169" y="227"/>
                    <a:pt x="166" y="221"/>
                  </a:cubicBezTo>
                  <a:cubicBezTo>
                    <a:pt x="165" y="218"/>
                    <a:pt x="165" y="218"/>
                    <a:pt x="165" y="218"/>
                  </a:cubicBezTo>
                  <a:lnTo>
                    <a:pt x="165" y="218"/>
                  </a:lnTo>
                  <a:cubicBezTo>
                    <a:pt x="164" y="218"/>
                    <a:pt x="165" y="221"/>
                    <a:pt x="165" y="221"/>
                  </a:cubicBezTo>
                  <a:cubicBezTo>
                    <a:pt x="166" y="226"/>
                    <a:pt x="167" y="228"/>
                    <a:pt x="166" y="228"/>
                  </a:cubicBezTo>
                  <a:cubicBezTo>
                    <a:pt x="165" y="228"/>
                    <a:pt x="163" y="226"/>
                    <a:pt x="161" y="223"/>
                  </a:cubicBezTo>
                  <a:cubicBezTo>
                    <a:pt x="156" y="216"/>
                    <a:pt x="153" y="212"/>
                    <a:pt x="153" y="212"/>
                  </a:cubicBezTo>
                  <a:lnTo>
                    <a:pt x="153" y="212"/>
                  </a:lnTo>
                  <a:cubicBezTo>
                    <a:pt x="152" y="212"/>
                    <a:pt x="153" y="216"/>
                    <a:pt x="156" y="224"/>
                  </a:cubicBezTo>
                  <a:cubicBezTo>
                    <a:pt x="158" y="229"/>
                    <a:pt x="160" y="233"/>
                    <a:pt x="160" y="233"/>
                  </a:cubicBezTo>
                  <a:cubicBezTo>
                    <a:pt x="160" y="233"/>
                    <a:pt x="158" y="231"/>
                    <a:pt x="155" y="224"/>
                  </a:cubicBezTo>
                  <a:cubicBezTo>
                    <a:pt x="154" y="222"/>
                    <a:pt x="154" y="221"/>
                    <a:pt x="153" y="221"/>
                  </a:cubicBezTo>
                  <a:lnTo>
                    <a:pt x="153" y="221"/>
                  </a:lnTo>
                  <a:cubicBezTo>
                    <a:pt x="153" y="221"/>
                    <a:pt x="154" y="228"/>
                    <a:pt x="155" y="233"/>
                  </a:cubicBezTo>
                  <a:cubicBezTo>
                    <a:pt x="157" y="241"/>
                    <a:pt x="163" y="258"/>
                    <a:pt x="166" y="266"/>
                  </a:cubicBezTo>
                  <a:cubicBezTo>
                    <a:pt x="170" y="275"/>
                    <a:pt x="172" y="279"/>
                    <a:pt x="171" y="279"/>
                  </a:cubicBezTo>
                  <a:cubicBezTo>
                    <a:pt x="171" y="279"/>
                    <a:pt x="170" y="277"/>
                    <a:pt x="167" y="274"/>
                  </a:cubicBezTo>
                  <a:cubicBezTo>
                    <a:pt x="164" y="269"/>
                    <a:pt x="162" y="264"/>
                    <a:pt x="160" y="258"/>
                  </a:cubicBezTo>
                  <a:cubicBezTo>
                    <a:pt x="157" y="250"/>
                    <a:pt x="157" y="250"/>
                    <a:pt x="157" y="250"/>
                  </a:cubicBezTo>
                  <a:lnTo>
                    <a:pt x="158" y="250"/>
                  </a:lnTo>
                  <a:cubicBezTo>
                    <a:pt x="155" y="242"/>
                    <a:pt x="153" y="234"/>
                    <a:pt x="151" y="234"/>
                  </a:cubicBezTo>
                  <a:cubicBezTo>
                    <a:pt x="149" y="231"/>
                    <a:pt x="148" y="229"/>
                    <a:pt x="148" y="229"/>
                  </a:cubicBezTo>
                  <a:lnTo>
                    <a:pt x="148" y="229"/>
                  </a:lnTo>
                  <a:cubicBezTo>
                    <a:pt x="147" y="229"/>
                    <a:pt x="148" y="231"/>
                    <a:pt x="149" y="236"/>
                  </a:cubicBezTo>
                  <a:cubicBezTo>
                    <a:pt x="146" y="230"/>
                    <a:pt x="145" y="228"/>
                    <a:pt x="143" y="228"/>
                  </a:cubicBezTo>
                  <a:cubicBezTo>
                    <a:pt x="143" y="228"/>
                    <a:pt x="142" y="229"/>
                    <a:pt x="142" y="229"/>
                  </a:cubicBezTo>
                  <a:cubicBezTo>
                    <a:pt x="141" y="229"/>
                    <a:pt x="141" y="229"/>
                    <a:pt x="140" y="229"/>
                  </a:cubicBezTo>
                  <a:cubicBezTo>
                    <a:pt x="138" y="229"/>
                    <a:pt x="136" y="228"/>
                    <a:pt x="134" y="222"/>
                  </a:cubicBezTo>
                  <a:cubicBezTo>
                    <a:pt x="132" y="223"/>
                    <a:pt x="130" y="223"/>
                    <a:pt x="134" y="231"/>
                  </a:cubicBezTo>
                  <a:cubicBezTo>
                    <a:pt x="138" y="240"/>
                    <a:pt x="139" y="244"/>
                    <a:pt x="139" y="244"/>
                  </a:cubicBezTo>
                  <a:cubicBezTo>
                    <a:pt x="138" y="244"/>
                    <a:pt x="137" y="242"/>
                    <a:pt x="136" y="239"/>
                  </a:cubicBezTo>
                  <a:cubicBezTo>
                    <a:pt x="132" y="230"/>
                    <a:pt x="126" y="225"/>
                    <a:pt x="122" y="225"/>
                  </a:cubicBezTo>
                  <a:cubicBezTo>
                    <a:pt x="119" y="225"/>
                    <a:pt x="118" y="228"/>
                    <a:pt x="120" y="236"/>
                  </a:cubicBezTo>
                  <a:lnTo>
                    <a:pt x="118" y="236"/>
                  </a:lnTo>
                  <a:cubicBezTo>
                    <a:pt x="116" y="233"/>
                    <a:pt x="114" y="231"/>
                    <a:pt x="112" y="231"/>
                  </a:cubicBezTo>
                  <a:cubicBezTo>
                    <a:pt x="110" y="231"/>
                    <a:pt x="109" y="233"/>
                    <a:pt x="110" y="238"/>
                  </a:cubicBezTo>
                  <a:lnTo>
                    <a:pt x="108" y="239"/>
                  </a:lnTo>
                  <a:cubicBezTo>
                    <a:pt x="105" y="235"/>
                    <a:pt x="104" y="234"/>
                    <a:pt x="103" y="234"/>
                  </a:cubicBezTo>
                  <a:lnTo>
                    <a:pt x="103" y="234"/>
                  </a:lnTo>
                  <a:cubicBezTo>
                    <a:pt x="103" y="234"/>
                    <a:pt x="103" y="236"/>
                    <a:pt x="105" y="240"/>
                  </a:cubicBezTo>
                  <a:cubicBezTo>
                    <a:pt x="105" y="243"/>
                    <a:pt x="106" y="246"/>
                    <a:pt x="107" y="248"/>
                  </a:cubicBezTo>
                  <a:cubicBezTo>
                    <a:pt x="105" y="243"/>
                    <a:pt x="103" y="242"/>
                    <a:pt x="101" y="242"/>
                  </a:cubicBezTo>
                  <a:cubicBezTo>
                    <a:pt x="100" y="242"/>
                    <a:pt x="99" y="242"/>
                    <a:pt x="98" y="242"/>
                  </a:cubicBezTo>
                  <a:cubicBezTo>
                    <a:pt x="95" y="243"/>
                    <a:pt x="95" y="243"/>
                    <a:pt x="99" y="250"/>
                  </a:cubicBezTo>
                  <a:cubicBezTo>
                    <a:pt x="99" y="253"/>
                    <a:pt x="98" y="255"/>
                    <a:pt x="98" y="255"/>
                  </a:cubicBezTo>
                  <a:cubicBezTo>
                    <a:pt x="96" y="255"/>
                    <a:pt x="95" y="249"/>
                    <a:pt x="92" y="243"/>
                  </a:cubicBezTo>
                  <a:cubicBezTo>
                    <a:pt x="90" y="236"/>
                    <a:pt x="88" y="233"/>
                    <a:pt x="88" y="233"/>
                  </a:cubicBezTo>
                  <a:lnTo>
                    <a:pt x="88" y="233"/>
                  </a:lnTo>
                  <a:cubicBezTo>
                    <a:pt x="87" y="233"/>
                    <a:pt x="89" y="239"/>
                    <a:pt x="93" y="252"/>
                  </a:cubicBezTo>
                  <a:cubicBezTo>
                    <a:pt x="97" y="262"/>
                    <a:pt x="97" y="266"/>
                    <a:pt x="96" y="266"/>
                  </a:cubicBezTo>
                  <a:cubicBezTo>
                    <a:pt x="96" y="266"/>
                    <a:pt x="95" y="264"/>
                    <a:pt x="93" y="261"/>
                  </a:cubicBezTo>
                  <a:cubicBezTo>
                    <a:pt x="91" y="254"/>
                    <a:pt x="91" y="252"/>
                    <a:pt x="92" y="252"/>
                  </a:cubicBezTo>
                  <a:lnTo>
                    <a:pt x="87" y="237"/>
                  </a:lnTo>
                  <a:cubicBezTo>
                    <a:pt x="86" y="237"/>
                    <a:pt x="86" y="237"/>
                    <a:pt x="88" y="246"/>
                  </a:cubicBezTo>
                  <a:cubicBezTo>
                    <a:pt x="88" y="246"/>
                    <a:pt x="87" y="246"/>
                    <a:pt x="89" y="254"/>
                  </a:cubicBezTo>
                  <a:cubicBezTo>
                    <a:pt x="91" y="261"/>
                    <a:pt x="95" y="270"/>
                    <a:pt x="98" y="277"/>
                  </a:cubicBezTo>
                  <a:cubicBezTo>
                    <a:pt x="102" y="285"/>
                    <a:pt x="101" y="285"/>
                    <a:pt x="100" y="286"/>
                  </a:cubicBezTo>
                  <a:cubicBezTo>
                    <a:pt x="96" y="278"/>
                    <a:pt x="92" y="270"/>
                    <a:pt x="90" y="263"/>
                  </a:cubicBezTo>
                  <a:cubicBezTo>
                    <a:pt x="89" y="257"/>
                    <a:pt x="88" y="251"/>
                    <a:pt x="86" y="246"/>
                  </a:cubicBezTo>
                  <a:cubicBezTo>
                    <a:pt x="85" y="244"/>
                    <a:pt x="85" y="244"/>
                    <a:pt x="84" y="244"/>
                  </a:cubicBezTo>
                  <a:lnTo>
                    <a:pt x="84" y="244"/>
                  </a:lnTo>
                  <a:cubicBezTo>
                    <a:pt x="83" y="244"/>
                    <a:pt x="84" y="258"/>
                    <a:pt x="89" y="271"/>
                  </a:cubicBezTo>
                  <a:lnTo>
                    <a:pt x="89" y="271"/>
                  </a:lnTo>
                  <a:cubicBezTo>
                    <a:pt x="88" y="270"/>
                    <a:pt x="87" y="267"/>
                    <a:pt x="86" y="264"/>
                  </a:cubicBezTo>
                  <a:cubicBezTo>
                    <a:pt x="84" y="258"/>
                    <a:pt x="82" y="256"/>
                    <a:pt x="81" y="256"/>
                  </a:cubicBezTo>
                  <a:cubicBezTo>
                    <a:pt x="81" y="256"/>
                    <a:pt x="80" y="257"/>
                    <a:pt x="80" y="257"/>
                  </a:cubicBezTo>
                  <a:cubicBezTo>
                    <a:pt x="78" y="257"/>
                    <a:pt x="77" y="257"/>
                    <a:pt x="80" y="266"/>
                  </a:cubicBezTo>
                  <a:cubicBezTo>
                    <a:pt x="82" y="270"/>
                    <a:pt x="84" y="276"/>
                    <a:pt x="86" y="282"/>
                  </a:cubicBezTo>
                  <a:cubicBezTo>
                    <a:pt x="88" y="286"/>
                    <a:pt x="91" y="292"/>
                    <a:pt x="92" y="297"/>
                  </a:cubicBezTo>
                  <a:cubicBezTo>
                    <a:pt x="92" y="297"/>
                    <a:pt x="88" y="289"/>
                    <a:pt x="83" y="282"/>
                  </a:cubicBezTo>
                  <a:cubicBezTo>
                    <a:pt x="76" y="268"/>
                    <a:pt x="72" y="260"/>
                    <a:pt x="68" y="260"/>
                  </a:cubicBezTo>
                  <a:cubicBezTo>
                    <a:pt x="68" y="260"/>
                    <a:pt x="68" y="260"/>
                    <a:pt x="68" y="260"/>
                  </a:cubicBezTo>
                  <a:cubicBezTo>
                    <a:pt x="67" y="261"/>
                    <a:pt x="66" y="261"/>
                    <a:pt x="66" y="261"/>
                  </a:cubicBezTo>
                  <a:cubicBezTo>
                    <a:pt x="64" y="261"/>
                    <a:pt x="62" y="259"/>
                    <a:pt x="59" y="254"/>
                  </a:cubicBezTo>
                  <a:lnTo>
                    <a:pt x="59" y="254"/>
                  </a:lnTo>
                  <a:cubicBezTo>
                    <a:pt x="58" y="255"/>
                    <a:pt x="56" y="255"/>
                    <a:pt x="60" y="263"/>
                  </a:cubicBezTo>
                  <a:lnTo>
                    <a:pt x="58" y="264"/>
                  </a:lnTo>
                  <a:cubicBezTo>
                    <a:pt x="56" y="260"/>
                    <a:pt x="54" y="258"/>
                    <a:pt x="54" y="258"/>
                  </a:cubicBezTo>
                  <a:lnTo>
                    <a:pt x="54" y="258"/>
                  </a:lnTo>
                  <a:cubicBezTo>
                    <a:pt x="53" y="258"/>
                    <a:pt x="54" y="260"/>
                    <a:pt x="55" y="264"/>
                  </a:cubicBezTo>
                  <a:cubicBezTo>
                    <a:pt x="56" y="267"/>
                    <a:pt x="56" y="268"/>
                    <a:pt x="56" y="268"/>
                  </a:cubicBezTo>
                  <a:cubicBezTo>
                    <a:pt x="55" y="268"/>
                    <a:pt x="53" y="265"/>
                    <a:pt x="53" y="265"/>
                  </a:cubicBezTo>
                  <a:cubicBezTo>
                    <a:pt x="49" y="258"/>
                    <a:pt x="48" y="254"/>
                    <a:pt x="47" y="254"/>
                  </a:cubicBezTo>
                  <a:lnTo>
                    <a:pt x="47" y="254"/>
                  </a:lnTo>
                  <a:cubicBezTo>
                    <a:pt x="47" y="254"/>
                    <a:pt x="50" y="260"/>
                    <a:pt x="55" y="273"/>
                  </a:cubicBezTo>
                  <a:cubicBezTo>
                    <a:pt x="56" y="278"/>
                    <a:pt x="60" y="284"/>
                    <a:pt x="63" y="288"/>
                  </a:cubicBezTo>
                  <a:lnTo>
                    <a:pt x="66" y="287"/>
                  </a:lnTo>
                  <a:lnTo>
                    <a:pt x="66" y="296"/>
                  </a:lnTo>
                  <a:cubicBezTo>
                    <a:pt x="66" y="302"/>
                    <a:pt x="68" y="307"/>
                    <a:pt x="70" y="313"/>
                  </a:cubicBezTo>
                  <a:cubicBezTo>
                    <a:pt x="70" y="313"/>
                    <a:pt x="73" y="321"/>
                    <a:pt x="72" y="321"/>
                  </a:cubicBezTo>
                  <a:lnTo>
                    <a:pt x="66" y="305"/>
                  </a:lnTo>
                  <a:cubicBezTo>
                    <a:pt x="64" y="297"/>
                    <a:pt x="61" y="289"/>
                    <a:pt x="58" y="282"/>
                  </a:cubicBezTo>
                  <a:cubicBezTo>
                    <a:pt x="53" y="272"/>
                    <a:pt x="50" y="265"/>
                    <a:pt x="49" y="265"/>
                  </a:cubicBezTo>
                  <a:lnTo>
                    <a:pt x="49" y="265"/>
                  </a:lnTo>
                  <a:cubicBezTo>
                    <a:pt x="48" y="265"/>
                    <a:pt x="49" y="268"/>
                    <a:pt x="51" y="274"/>
                  </a:cubicBezTo>
                  <a:cubicBezTo>
                    <a:pt x="51" y="274"/>
                    <a:pt x="51" y="274"/>
                    <a:pt x="51" y="274"/>
                  </a:cubicBezTo>
                  <a:cubicBezTo>
                    <a:pt x="50" y="274"/>
                    <a:pt x="50" y="273"/>
                    <a:pt x="46" y="267"/>
                  </a:cubicBezTo>
                  <a:cubicBezTo>
                    <a:pt x="45" y="264"/>
                    <a:pt x="44" y="262"/>
                    <a:pt x="44" y="262"/>
                  </a:cubicBezTo>
                  <a:lnTo>
                    <a:pt x="44" y="262"/>
                  </a:lnTo>
                  <a:cubicBezTo>
                    <a:pt x="44" y="262"/>
                    <a:pt x="45" y="266"/>
                    <a:pt x="47" y="275"/>
                  </a:cubicBezTo>
                  <a:cubicBezTo>
                    <a:pt x="50" y="283"/>
                    <a:pt x="51" y="288"/>
                    <a:pt x="51" y="288"/>
                  </a:cubicBezTo>
                  <a:cubicBezTo>
                    <a:pt x="50" y="288"/>
                    <a:pt x="48" y="284"/>
                    <a:pt x="45" y="276"/>
                  </a:cubicBezTo>
                  <a:cubicBezTo>
                    <a:pt x="41" y="267"/>
                    <a:pt x="38" y="264"/>
                    <a:pt x="37" y="264"/>
                  </a:cubicBezTo>
                  <a:cubicBezTo>
                    <a:pt x="36" y="264"/>
                    <a:pt x="36" y="266"/>
                    <a:pt x="37" y="269"/>
                  </a:cubicBezTo>
                  <a:cubicBezTo>
                    <a:pt x="41" y="280"/>
                    <a:pt x="41" y="284"/>
                    <a:pt x="40" y="284"/>
                  </a:cubicBezTo>
                  <a:cubicBezTo>
                    <a:pt x="39" y="284"/>
                    <a:pt x="38" y="282"/>
                    <a:pt x="36" y="279"/>
                  </a:cubicBezTo>
                  <a:cubicBezTo>
                    <a:pt x="35" y="275"/>
                    <a:pt x="33" y="273"/>
                    <a:pt x="33" y="273"/>
                  </a:cubicBezTo>
                  <a:lnTo>
                    <a:pt x="33" y="273"/>
                  </a:lnTo>
                  <a:cubicBezTo>
                    <a:pt x="33" y="273"/>
                    <a:pt x="33" y="275"/>
                    <a:pt x="34" y="279"/>
                  </a:cubicBezTo>
                  <a:cubicBezTo>
                    <a:pt x="32" y="274"/>
                    <a:pt x="29" y="269"/>
                    <a:pt x="29" y="269"/>
                  </a:cubicBezTo>
                  <a:lnTo>
                    <a:pt x="29" y="269"/>
                  </a:lnTo>
                  <a:cubicBezTo>
                    <a:pt x="29" y="269"/>
                    <a:pt x="29" y="270"/>
                    <a:pt x="29" y="273"/>
                  </a:cubicBezTo>
                  <a:cubicBezTo>
                    <a:pt x="29" y="273"/>
                    <a:pt x="28" y="273"/>
                    <a:pt x="32" y="280"/>
                  </a:cubicBezTo>
                  <a:lnTo>
                    <a:pt x="36" y="296"/>
                  </a:lnTo>
                  <a:cubicBezTo>
                    <a:pt x="40" y="302"/>
                    <a:pt x="42" y="306"/>
                    <a:pt x="44" y="312"/>
                  </a:cubicBezTo>
                  <a:cubicBezTo>
                    <a:pt x="45" y="314"/>
                    <a:pt x="45" y="315"/>
                    <a:pt x="44" y="315"/>
                  </a:cubicBezTo>
                  <a:cubicBezTo>
                    <a:pt x="43" y="315"/>
                    <a:pt x="37" y="307"/>
                    <a:pt x="29" y="289"/>
                  </a:cubicBezTo>
                  <a:lnTo>
                    <a:pt x="22" y="275"/>
                  </a:lnTo>
                  <a:lnTo>
                    <a:pt x="22" y="275"/>
                  </a:lnTo>
                  <a:lnTo>
                    <a:pt x="27" y="291"/>
                  </a:lnTo>
                  <a:cubicBezTo>
                    <a:pt x="26" y="291"/>
                    <a:pt x="26" y="291"/>
                    <a:pt x="23" y="283"/>
                  </a:cubicBezTo>
                  <a:cubicBezTo>
                    <a:pt x="19" y="275"/>
                    <a:pt x="19" y="275"/>
                    <a:pt x="18" y="275"/>
                  </a:cubicBezTo>
                  <a:cubicBezTo>
                    <a:pt x="18" y="275"/>
                    <a:pt x="18" y="276"/>
                    <a:pt x="20" y="284"/>
                  </a:cubicBezTo>
                  <a:cubicBezTo>
                    <a:pt x="24" y="293"/>
                    <a:pt x="26" y="297"/>
                    <a:pt x="26" y="297"/>
                  </a:cubicBezTo>
                  <a:cubicBezTo>
                    <a:pt x="26" y="297"/>
                    <a:pt x="25" y="295"/>
                    <a:pt x="23" y="292"/>
                  </a:cubicBezTo>
                  <a:cubicBezTo>
                    <a:pt x="19" y="284"/>
                    <a:pt x="17" y="280"/>
                    <a:pt x="17" y="280"/>
                  </a:cubicBezTo>
                  <a:lnTo>
                    <a:pt x="17" y="280"/>
                  </a:lnTo>
                  <a:cubicBezTo>
                    <a:pt x="17" y="280"/>
                    <a:pt x="18" y="284"/>
                    <a:pt x="20" y="293"/>
                  </a:cubicBezTo>
                  <a:cubicBezTo>
                    <a:pt x="23" y="301"/>
                    <a:pt x="25" y="305"/>
                    <a:pt x="25" y="305"/>
                  </a:cubicBezTo>
                  <a:cubicBezTo>
                    <a:pt x="24" y="305"/>
                    <a:pt x="23" y="301"/>
                    <a:pt x="19" y="293"/>
                  </a:cubicBezTo>
                  <a:cubicBezTo>
                    <a:pt x="18" y="287"/>
                    <a:pt x="15" y="282"/>
                    <a:pt x="12" y="277"/>
                  </a:cubicBezTo>
                  <a:lnTo>
                    <a:pt x="12" y="277"/>
                  </a:lnTo>
                  <a:lnTo>
                    <a:pt x="15" y="285"/>
                  </a:lnTo>
                  <a:cubicBezTo>
                    <a:pt x="18" y="295"/>
                    <a:pt x="20" y="299"/>
                    <a:pt x="19" y="299"/>
                  </a:cubicBezTo>
                  <a:cubicBezTo>
                    <a:pt x="19" y="299"/>
                    <a:pt x="18" y="297"/>
                    <a:pt x="16" y="294"/>
                  </a:cubicBezTo>
                  <a:cubicBezTo>
                    <a:pt x="14" y="290"/>
                    <a:pt x="14" y="288"/>
                    <a:pt x="13" y="288"/>
                  </a:cubicBezTo>
                  <a:lnTo>
                    <a:pt x="13" y="288"/>
                  </a:lnTo>
                  <a:cubicBezTo>
                    <a:pt x="13" y="288"/>
                    <a:pt x="13" y="290"/>
                    <a:pt x="14" y="295"/>
                  </a:cubicBezTo>
                  <a:cubicBezTo>
                    <a:pt x="12" y="295"/>
                    <a:pt x="10" y="295"/>
                    <a:pt x="8" y="287"/>
                  </a:cubicBezTo>
                  <a:cubicBezTo>
                    <a:pt x="5" y="279"/>
                    <a:pt x="3" y="276"/>
                    <a:pt x="3" y="276"/>
                  </a:cubicBezTo>
                  <a:lnTo>
                    <a:pt x="3" y="276"/>
                  </a:lnTo>
                  <a:cubicBezTo>
                    <a:pt x="3" y="276"/>
                    <a:pt x="4" y="280"/>
                    <a:pt x="7" y="288"/>
                  </a:cubicBezTo>
                  <a:cubicBezTo>
                    <a:pt x="8" y="292"/>
                    <a:pt x="9" y="294"/>
                    <a:pt x="8" y="294"/>
                  </a:cubicBezTo>
                  <a:cubicBezTo>
                    <a:pt x="8" y="294"/>
                    <a:pt x="7" y="292"/>
                    <a:pt x="5" y="288"/>
                  </a:cubicBezTo>
                  <a:cubicBezTo>
                    <a:pt x="3" y="285"/>
                    <a:pt x="1" y="283"/>
                    <a:pt x="1" y="283"/>
                  </a:cubicBezTo>
                  <a:lnTo>
                    <a:pt x="1" y="283"/>
                  </a:lnTo>
                  <a:cubicBezTo>
                    <a:pt x="1" y="283"/>
                    <a:pt x="1" y="285"/>
                    <a:pt x="3" y="289"/>
                  </a:cubicBezTo>
                  <a:cubicBezTo>
                    <a:pt x="5" y="297"/>
                    <a:pt x="8" y="305"/>
                    <a:pt x="13" y="313"/>
                  </a:cubicBezTo>
                  <a:cubicBezTo>
                    <a:pt x="13" y="313"/>
                    <a:pt x="13" y="312"/>
                    <a:pt x="13" y="312"/>
                  </a:cubicBezTo>
                  <a:cubicBezTo>
                    <a:pt x="14" y="312"/>
                    <a:pt x="15" y="314"/>
                    <a:pt x="17" y="321"/>
                  </a:cubicBezTo>
                  <a:lnTo>
                    <a:pt x="15" y="321"/>
                  </a:lnTo>
                  <a:cubicBezTo>
                    <a:pt x="14" y="321"/>
                    <a:pt x="14" y="322"/>
                    <a:pt x="15" y="330"/>
                  </a:cubicBezTo>
                  <a:cubicBezTo>
                    <a:pt x="16" y="337"/>
                    <a:pt x="20" y="348"/>
                    <a:pt x="20" y="348"/>
                  </a:cubicBezTo>
                  <a:cubicBezTo>
                    <a:pt x="21" y="348"/>
                    <a:pt x="21" y="347"/>
                    <a:pt x="20" y="346"/>
                  </a:cubicBezTo>
                  <a:lnTo>
                    <a:pt x="20" y="346"/>
                  </a:lnTo>
                  <a:lnTo>
                    <a:pt x="25" y="353"/>
                  </a:lnTo>
                  <a:cubicBezTo>
                    <a:pt x="29" y="365"/>
                    <a:pt x="32" y="371"/>
                    <a:pt x="32" y="371"/>
                  </a:cubicBezTo>
                  <a:cubicBezTo>
                    <a:pt x="33" y="371"/>
                    <a:pt x="31" y="365"/>
                    <a:pt x="26" y="352"/>
                  </a:cubicBezTo>
                  <a:cubicBezTo>
                    <a:pt x="21" y="339"/>
                    <a:pt x="19" y="333"/>
                    <a:pt x="19" y="333"/>
                  </a:cubicBezTo>
                  <a:lnTo>
                    <a:pt x="19" y="333"/>
                  </a:lnTo>
                  <a:cubicBezTo>
                    <a:pt x="19" y="333"/>
                    <a:pt x="21" y="337"/>
                    <a:pt x="24" y="344"/>
                  </a:cubicBezTo>
                  <a:cubicBezTo>
                    <a:pt x="31" y="360"/>
                    <a:pt x="32" y="360"/>
                    <a:pt x="32" y="360"/>
                  </a:cubicBezTo>
                  <a:cubicBezTo>
                    <a:pt x="33" y="360"/>
                    <a:pt x="33" y="360"/>
                    <a:pt x="36" y="368"/>
                  </a:cubicBezTo>
                  <a:cubicBezTo>
                    <a:pt x="37" y="374"/>
                    <a:pt x="41" y="378"/>
                    <a:pt x="44" y="383"/>
                  </a:cubicBezTo>
                  <a:cubicBezTo>
                    <a:pt x="45" y="383"/>
                    <a:pt x="45" y="383"/>
                    <a:pt x="42" y="375"/>
                  </a:cubicBezTo>
                  <a:cubicBezTo>
                    <a:pt x="40" y="371"/>
                    <a:pt x="39" y="370"/>
                    <a:pt x="40" y="370"/>
                  </a:cubicBezTo>
                  <a:lnTo>
                    <a:pt x="40" y="370"/>
                  </a:lnTo>
                  <a:cubicBezTo>
                    <a:pt x="40" y="370"/>
                    <a:pt x="42" y="373"/>
                    <a:pt x="46" y="383"/>
                  </a:cubicBezTo>
                  <a:cubicBezTo>
                    <a:pt x="48" y="385"/>
                    <a:pt x="49" y="387"/>
                    <a:pt x="49" y="387"/>
                  </a:cubicBezTo>
                  <a:cubicBezTo>
                    <a:pt x="50" y="387"/>
                    <a:pt x="48" y="383"/>
                    <a:pt x="44" y="374"/>
                  </a:cubicBezTo>
                  <a:cubicBezTo>
                    <a:pt x="41" y="366"/>
                    <a:pt x="40" y="362"/>
                    <a:pt x="41" y="362"/>
                  </a:cubicBezTo>
                  <a:lnTo>
                    <a:pt x="41" y="362"/>
                  </a:lnTo>
                  <a:cubicBezTo>
                    <a:pt x="41" y="362"/>
                    <a:pt x="43" y="366"/>
                    <a:pt x="47" y="374"/>
                  </a:cubicBezTo>
                  <a:lnTo>
                    <a:pt x="49" y="372"/>
                  </a:lnTo>
                  <a:cubicBezTo>
                    <a:pt x="47" y="367"/>
                    <a:pt x="46" y="361"/>
                    <a:pt x="43" y="357"/>
                  </a:cubicBezTo>
                  <a:cubicBezTo>
                    <a:pt x="40" y="347"/>
                    <a:pt x="38" y="343"/>
                    <a:pt x="38" y="343"/>
                  </a:cubicBezTo>
                  <a:lnTo>
                    <a:pt x="38" y="343"/>
                  </a:lnTo>
                  <a:cubicBezTo>
                    <a:pt x="39" y="343"/>
                    <a:pt x="39" y="345"/>
                    <a:pt x="41" y="348"/>
                  </a:cubicBezTo>
                  <a:cubicBezTo>
                    <a:pt x="45" y="356"/>
                    <a:pt x="49" y="363"/>
                    <a:pt x="49" y="363"/>
                  </a:cubicBezTo>
                  <a:cubicBezTo>
                    <a:pt x="51" y="371"/>
                    <a:pt x="52" y="371"/>
                    <a:pt x="53" y="371"/>
                  </a:cubicBezTo>
                  <a:cubicBezTo>
                    <a:pt x="54" y="371"/>
                    <a:pt x="55" y="370"/>
                    <a:pt x="53" y="362"/>
                  </a:cubicBezTo>
                  <a:lnTo>
                    <a:pt x="53" y="362"/>
                  </a:lnTo>
                  <a:lnTo>
                    <a:pt x="55" y="370"/>
                  </a:lnTo>
                  <a:cubicBezTo>
                    <a:pt x="56" y="370"/>
                    <a:pt x="58" y="374"/>
                    <a:pt x="58" y="374"/>
                  </a:cubicBezTo>
                  <a:cubicBezTo>
                    <a:pt x="58" y="374"/>
                    <a:pt x="58" y="373"/>
                    <a:pt x="56" y="370"/>
                  </a:cubicBezTo>
                  <a:lnTo>
                    <a:pt x="56" y="370"/>
                  </a:lnTo>
                  <a:cubicBezTo>
                    <a:pt x="56" y="370"/>
                    <a:pt x="58" y="370"/>
                    <a:pt x="62" y="377"/>
                  </a:cubicBezTo>
                  <a:cubicBezTo>
                    <a:pt x="63" y="378"/>
                    <a:pt x="63" y="379"/>
                    <a:pt x="64" y="379"/>
                  </a:cubicBezTo>
                  <a:cubicBezTo>
                    <a:pt x="65" y="379"/>
                    <a:pt x="62" y="365"/>
                    <a:pt x="55" y="353"/>
                  </a:cubicBezTo>
                  <a:lnTo>
                    <a:pt x="55" y="352"/>
                  </a:lnTo>
                  <a:cubicBezTo>
                    <a:pt x="56" y="352"/>
                    <a:pt x="53" y="344"/>
                    <a:pt x="53" y="344"/>
                  </a:cubicBezTo>
                  <a:cubicBezTo>
                    <a:pt x="51" y="337"/>
                    <a:pt x="51" y="337"/>
                    <a:pt x="52" y="335"/>
                  </a:cubicBezTo>
                  <a:lnTo>
                    <a:pt x="52" y="335"/>
                  </a:lnTo>
                  <a:lnTo>
                    <a:pt x="59" y="352"/>
                  </a:lnTo>
                  <a:cubicBezTo>
                    <a:pt x="63" y="366"/>
                    <a:pt x="67" y="374"/>
                    <a:pt x="67" y="374"/>
                  </a:cubicBezTo>
                  <a:cubicBezTo>
                    <a:pt x="68" y="374"/>
                    <a:pt x="66" y="370"/>
                    <a:pt x="63" y="359"/>
                  </a:cubicBezTo>
                  <a:lnTo>
                    <a:pt x="63" y="359"/>
                  </a:lnTo>
                  <a:cubicBezTo>
                    <a:pt x="64" y="361"/>
                    <a:pt x="65" y="364"/>
                    <a:pt x="66" y="367"/>
                  </a:cubicBezTo>
                  <a:cubicBezTo>
                    <a:pt x="68" y="371"/>
                    <a:pt x="68" y="373"/>
                    <a:pt x="69" y="373"/>
                  </a:cubicBezTo>
                  <a:cubicBezTo>
                    <a:pt x="69" y="373"/>
                    <a:pt x="69" y="371"/>
                    <a:pt x="69" y="367"/>
                  </a:cubicBezTo>
                  <a:cubicBezTo>
                    <a:pt x="66" y="358"/>
                    <a:pt x="64" y="350"/>
                    <a:pt x="61" y="342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60" y="334"/>
                    <a:pt x="61" y="335"/>
                    <a:pt x="63" y="341"/>
                  </a:cubicBezTo>
                  <a:cubicBezTo>
                    <a:pt x="66" y="349"/>
                    <a:pt x="68" y="353"/>
                    <a:pt x="68" y="353"/>
                  </a:cubicBezTo>
                  <a:cubicBezTo>
                    <a:pt x="69" y="353"/>
                    <a:pt x="68" y="349"/>
                    <a:pt x="65" y="341"/>
                  </a:cubicBezTo>
                  <a:lnTo>
                    <a:pt x="65" y="341"/>
                  </a:lnTo>
                  <a:lnTo>
                    <a:pt x="69" y="349"/>
                  </a:lnTo>
                  <a:cubicBezTo>
                    <a:pt x="71" y="354"/>
                    <a:pt x="73" y="359"/>
                    <a:pt x="75" y="359"/>
                  </a:cubicBezTo>
                  <a:cubicBezTo>
                    <a:pt x="76" y="359"/>
                    <a:pt x="76" y="358"/>
                    <a:pt x="77" y="354"/>
                  </a:cubicBezTo>
                  <a:cubicBezTo>
                    <a:pt x="78" y="354"/>
                    <a:pt x="78" y="354"/>
                    <a:pt x="79" y="354"/>
                  </a:cubicBezTo>
                  <a:cubicBezTo>
                    <a:pt x="82" y="354"/>
                    <a:pt x="84" y="356"/>
                    <a:pt x="86" y="361"/>
                  </a:cubicBezTo>
                  <a:cubicBezTo>
                    <a:pt x="86" y="363"/>
                    <a:pt x="87" y="363"/>
                    <a:pt x="87" y="363"/>
                  </a:cubicBezTo>
                  <a:cubicBezTo>
                    <a:pt x="88" y="363"/>
                    <a:pt x="86" y="349"/>
                    <a:pt x="82" y="335"/>
                  </a:cubicBezTo>
                  <a:lnTo>
                    <a:pt x="82" y="335"/>
                  </a:lnTo>
                  <a:cubicBezTo>
                    <a:pt x="85" y="341"/>
                    <a:pt x="85" y="343"/>
                    <a:pt x="86" y="343"/>
                  </a:cubicBezTo>
                  <a:cubicBezTo>
                    <a:pt x="87" y="343"/>
                    <a:pt x="87" y="342"/>
                    <a:pt x="88" y="342"/>
                  </a:cubicBezTo>
                  <a:cubicBezTo>
                    <a:pt x="90" y="342"/>
                    <a:pt x="90" y="342"/>
                    <a:pt x="93" y="350"/>
                  </a:cubicBezTo>
                  <a:cubicBezTo>
                    <a:pt x="96" y="358"/>
                    <a:pt x="98" y="362"/>
                    <a:pt x="98" y="362"/>
                  </a:cubicBezTo>
                  <a:cubicBezTo>
                    <a:pt x="98" y="362"/>
                    <a:pt x="97" y="358"/>
                    <a:pt x="95" y="350"/>
                  </a:cubicBezTo>
                  <a:cubicBezTo>
                    <a:pt x="92" y="343"/>
                    <a:pt x="92" y="341"/>
                    <a:pt x="93" y="341"/>
                  </a:cubicBezTo>
                  <a:lnTo>
                    <a:pt x="93" y="341"/>
                  </a:lnTo>
                  <a:cubicBezTo>
                    <a:pt x="94" y="341"/>
                    <a:pt x="97" y="347"/>
                    <a:pt x="101" y="357"/>
                  </a:cubicBezTo>
                  <a:cubicBezTo>
                    <a:pt x="103" y="362"/>
                    <a:pt x="104" y="364"/>
                    <a:pt x="105" y="364"/>
                  </a:cubicBezTo>
                  <a:cubicBezTo>
                    <a:pt x="106" y="364"/>
                    <a:pt x="106" y="364"/>
                    <a:pt x="107" y="363"/>
                  </a:cubicBezTo>
                  <a:cubicBezTo>
                    <a:pt x="105" y="356"/>
                    <a:pt x="106" y="354"/>
                    <a:pt x="108" y="354"/>
                  </a:cubicBezTo>
                  <a:cubicBezTo>
                    <a:pt x="110" y="353"/>
                    <a:pt x="110" y="353"/>
                    <a:pt x="105" y="338"/>
                  </a:cubicBezTo>
                  <a:cubicBezTo>
                    <a:pt x="98" y="322"/>
                    <a:pt x="99" y="322"/>
                    <a:pt x="101" y="321"/>
                  </a:cubicBezTo>
                  <a:lnTo>
                    <a:pt x="101" y="321"/>
                  </a:lnTo>
                  <a:cubicBezTo>
                    <a:pt x="101" y="321"/>
                    <a:pt x="102" y="321"/>
                    <a:pt x="106" y="329"/>
                  </a:cubicBezTo>
                  <a:cubicBezTo>
                    <a:pt x="106" y="329"/>
                    <a:pt x="109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1" y="335"/>
                    <a:pt x="112" y="335"/>
                    <a:pt x="115" y="343"/>
                  </a:cubicBezTo>
                  <a:cubicBezTo>
                    <a:pt x="115" y="343"/>
                    <a:pt x="119" y="350"/>
                    <a:pt x="120" y="350"/>
                  </a:cubicBezTo>
                  <a:cubicBezTo>
                    <a:pt x="120" y="350"/>
                    <a:pt x="120" y="350"/>
                    <a:pt x="120" y="350"/>
                  </a:cubicBezTo>
                  <a:cubicBezTo>
                    <a:pt x="121" y="350"/>
                    <a:pt x="121" y="350"/>
                    <a:pt x="122" y="350"/>
                  </a:cubicBezTo>
                  <a:cubicBezTo>
                    <a:pt x="124" y="350"/>
                    <a:pt x="125" y="351"/>
                    <a:pt x="127" y="357"/>
                  </a:cubicBezTo>
                  <a:cubicBezTo>
                    <a:pt x="128" y="357"/>
                    <a:pt x="128" y="357"/>
                    <a:pt x="125" y="349"/>
                  </a:cubicBezTo>
                  <a:cubicBezTo>
                    <a:pt x="123" y="343"/>
                    <a:pt x="122" y="337"/>
                    <a:pt x="123" y="337"/>
                  </a:cubicBezTo>
                  <a:cubicBezTo>
                    <a:pt x="124" y="337"/>
                    <a:pt x="124" y="338"/>
                    <a:pt x="126" y="340"/>
                  </a:cubicBezTo>
                  <a:cubicBezTo>
                    <a:pt x="128" y="339"/>
                    <a:pt x="130" y="339"/>
                    <a:pt x="128" y="330"/>
                  </a:cubicBezTo>
                  <a:lnTo>
                    <a:pt x="128" y="330"/>
                  </a:lnTo>
                  <a:cubicBezTo>
                    <a:pt x="128" y="330"/>
                    <a:pt x="128" y="330"/>
                    <a:pt x="132" y="338"/>
                  </a:cubicBezTo>
                  <a:cubicBezTo>
                    <a:pt x="135" y="345"/>
                    <a:pt x="137" y="349"/>
                    <a:pt x="137" y="349"/>
                  </a:cubicBezTo>
                  <a:cubicBezTo>
                    <a:pt x="138" y="349"/>
                    <a:pt x="137" y="345"/>
                    <a:pt x="135" y="337"/>
                  </a:cubicBezTo>
                  <a:cubicBezTo>
                    <a:pt x="133" y="333"/>
                    <a:pt x="133" y="331"/>
                    <a:pt x="133" y="331"/>
                  </a:cubicBezTo>
                  <a:lnTo>
                    <a:pt x="133" y="331"/>
                  </a:lnTo>
                  <a:cubicBezTo>
                    <a:pt x="134" y="331"/>
                    <a:pt x="135" y="333"/>
                    <a:pt x="137" y="337"/>
                  </a:cubicBezTo>
                  <a:cubicBezTo>
                    <a:pt x="137" y="337"/>
                    <a:pt x="138" y="337"/>
                    <a:pt x="136" y="328"/>
                  </a:cubicBezTo>
                  <a:cubicBezTo>
                    <a:pt x="135" y="324"/>
                    <a:pt x="134" y="322"/>
                    <a:pt x="135" y="322"/>
                  </a:cubicBezTo>
                  <a:lnTo>
                    <a:pt x="135" y="322"/>
                  </a:lnTo>
                  <a:cubicBezTo>
                    <a:pt x="135" y="322"/>
                    <a:pt x="136" y="324"/>
                    <a:pt x="138" y="328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2" y="334"/>
                    <a:pt x="143" y="334"/>
                    <a:pt x="143" y="334"/>
                  </a:cubicBezTo>
                  <a:cubicBezTo>
                    <a:pt x="141" y="330"/>
                    <a:pt x="145" y="326"/>
                    <a:pt x="149" y="326"/>
                  </a:cubicBezTo>
                  <a:cubicBezTo>
                    <a:pt x="152" y="326"/>
                    <a:pt x="154" y="328"/>
                    <a:pt x="155" y="331"/>
                  </a:cubicBezTo>
                  <a:cubicBezTo>
                    <a:pt x="153" y="323"/>
                    <a:pt x="153" y="323"/>
                    <a:pt x="154" y="322"/>
                  </a:cubicBezTo>
                  <a:lnTo>
                    <a:pt x="154" y="322"/>
                  </a:lnTo>
                  <a:cubicBezTo>
                    <a:pt x="157" y="328"/>
                    <a:pt x="158" y="331"/>
                    <a:pt x="158" y="331"/>
                  </a:cubicBezTo>
                  <a:cubicBezTo>
                    <a:pt x="159" y="331"/>
                    <a:pt x="156" y="324"/>
                    <a:pt x="153" y="314"/>
                  </a:cubicBezTo>
                  <a:lnTo>
                    <a:pt x="151" y="314"/>
                  </a:lnTo>
                  <a:cubicBezTo>
                    <a:pt x="148" y="307"/>
                    <a:pt x="147" y="303"/>
                    <a:pt x="148" y="303"/>
                  </a:cubicBezTo>
                  <a:lnTo>
                    <a:pt x="148" y="303"/>
                  </a:lnTo>
                  <a:cubicBezTo>
                    <a:pt x="148" y="303"/>
                    <a:pt x="151" y="309"/>
                    <a:pt x="156" y="322"/>
                  </a:cubicBezTo>
                  <a:cubicBezTo>
                    <a:pt x="160" y="330"/>
                    <a:pt x="161" y="334"/>
                    <a:pt x="162" y="334"/>
                  </a:cubicBezTo>
                  <a:cubicBezTo>
                    <a:pt x="162" y="334"/>
                    <a:pt x="161" y="329"/>
                    <a:pt x="158" y="321"/>
                  </a:cubicBezTo>
                  <a:cubicBezTo>
                    <a:pt x="156" y="313"/>
                    <a:pt x="155" y="309"/>
                    <a:pt x="155" y="309"/>
                  </a:cubicBezTo>
                  <a:lnTo>
                    <a:pt x="155" y="309"/>
                  </a:lnTo>
                  <a:cubicBezTo>
                    <a:pt x="155" y="309"/>
                    <a:pt x="157" y="313"/>
                    <a:pt x="161" y="320"/>
                  </a:cubicBezTo>
                  <a:cubicBezTo>
                    <a:pt x="164" y="328"/>
                    <a:pt x="165" y="332"/>
                    <a:pt x="165" y="332"/>
                  </a:cubicBezTo>
                  <a:cubicBezTo>
                    <a:pt x="165" y="332"/>
                    <a:pt x="164" y="328"/>
                    <a:pt x="162" y="320"/>
                  </a:cubicBezTo>
                  <a:cubicBezTo>
                    <a:pt x="156" y="301"/>
                    <a:pt x="153" y="291"/>
                    <a:pt x="154" y="291"/>
                  </a:cubicBezTo>
                  <a:lnTo>
                    <a:pt x="154" y="291"/>
                  </a:lnTo>
                  <a:cubicBezTo>
                    <a:pt x="155" y="291"/>
                    <a:pt x="158" y="297"/>
                    <a:pt x="163" y="311"/>
                  </a:cubicBezTo>
                  <a:cubicBezTo>
                    <a:pt x="165" y="319"/>
                    <a:pt x="169" y="326"/>
                    <a:pt x="174" y="334"/>
                  </a:cubicBezTo>
                  <a:cubicBezTo>
                    <a:pt x="173" y="329"/>
                    <a:pt x="171" y="323"/>
                    <a:pt x="169" y="317"/>
                  </a:cubicBezTo>
                  <a:cubicBezTo>
                    <a:pt x="165" y="310"/>
                    <a:pt x="164" y="306"/>
                    <a:pt x="164" y="306"/>
                  </a:cubicBezTo>
                  <a:lnTo>
                    <a:pt x="164" y="306"/>
                  </a:lnTo>
                  <a:cubicBezTo>
                    <a:pt x="164" y="306"/>
                    <a:pt x="166" y="310"/>
                    <a:pt x="171" y="317"/>
                  </a:cubicBezTo>
                  <a:cubicBezTo>
                    <a:pt x="177" y="329"/>
                    <a:pt x="180" y="335"/>
                    <a:pt x="181" y="335"/>
                  </a:cubicBezTo>
                  <a:cubicBezTo>
                    <a:pt x="183" y="335"/>
                    <a:pt x="182" y="331"/>
                    <a:pt x="180" y="323"/>
                  </a:cubicBezTo>
                  <a:cubicBezTo>
                    <a:pt x="179" y="314"/>
                    <a:pt x="179" y="310"/>
                    <a:pt x="180" y="310"/>
                  </a:cubicBezTo>
                  <a:lnTo>
                    <a:pt x="180" y="310"/>
                  </a:lnTo>
                  <a:cubicBezTo>
                    <a:pt x="180" y="310"/>
                    <a:pt x="182" y="314"/>
                    <a:pt x="184" y="322"/>
                  </a:cubicBezTo>
                  <a:cubicBezTo>
                    <a:pt x="186" y="332"/>
                    <a:pt x="187" y="336"/>
                    <a:pt x="187" y="336"/>
                  </a:cubicBezTo>
                  <a:cubicBezTo>
                    <a:pt x="187" y="336"/>
                    <a:pt x="187" y="334"/>
                    <a:pt x="187" y="330"/>
                  </a:cubicBezTo>
                  <a:lnTo>
                    <a:pt x="191" y="329"/>
                  </a:lnTo>
                  <a:cubicBezTo>
                    <a:pt x="191" y="323"/>
                    <a:pt x="189" y="317"/>
                    <a:pt x="187" y="312"/>
                  </a:cubicBezTo>
                  <a:lnTo>
                    <a:pt x="187" y="312"/>
                  </a:lnTo>
                  <a:cubicBezTo>
                    <a:pt x="191" y="321"/>
                    <a:pt x="195" y="328"/>
                    <a:pt x="196" y="328"/>
                  </a:cubicBezTo>
                  <a:cubicBezTo>
                    <a:pt x="197" y="328"/>
                    <a:pt x="196" y="325"/>
                    <a:pt x="194" y="319"/>
                  </a:cubicBezTo>
                  <a:lnTo>
                    <a:pt x="195" y="319"/>
                  </a:lnTo>
                  <a:cubicBezTo>
                    <a:pt x="197" y="317"/>
                    <a:pt x="197" y="317"/>
                    <a:pt x="194" y="310"/>
                  </a:cubicBezTo>
                  <a:cubicBezTo>
                    <a:pt x="194" y="307"/>
                    <a:pt x="194" y="306"/>
                    <a:pt x="194" y="306"/>
                  </a:cubicBezTo>
                  <a:lnTo>
                    <a:pt x="194" y="306"/>
                  </a:lnTo>
                  <a:cubicBezTo>
                    <a:pt x="195" y="306"/>
                    <a:pt x="198" y="312"/>
                    <a:pt x="200" y="316"/>
                  </a:cubicBezTo>
                  <a:cubicBezTo>
                    <a:pt x="203" y="322"/>
                    <a:pt x="206" y="327"/>
                    <a:pt x="206" y="327"/>
                  </a:cubicBezTo>
                  <a:cubicBezTo>
                    <a:pt x="206" y="327"/>
                    <a:pt x="206" y="327"/>
                    <a:pt x="206" y="324"/>
                  </a:cubicBezTo>
                  <a:cubicBezTo>
                    <a:pt x="202" y="316"/>
                    <a:pt x="200" y="307"/>
                    <a:pt x="199" y="300"/>
                  </a:cubicBezTo>
                  <a:cubicBezTo>
                    <a:pt x="198" y="297"/>
                    <a:pt x="198" y="296"/>
                    <a:pt x="198" y="296"/>
                  </a:cubicBezTo>
                  <a:lnTo>
                    <a:pt x="198" y="296"/>
                  </a:lnTo>
                  <a:cubicBezTo>
                    <a:pt x="198" y="296"/>
                    <a:pt x="201" y="302"/>
                    <a:pt x="202" y="307"/>
                  </a:cubicBezTo>
                  <a:cubicBezTo>
                    <a:pt x="204" y="313"/>
                    <a:pt x="207" y="317"/>
                    <a:pt x="210" y="323"/>
                  </a:cubicBezTo>
                  <a:cubicBezTo>
                    <a:pt x="211" y="322"/>
                    <a:pt x="213" y="322"/>
                    <a:pt x="210" y="314"/>
                  </a:cubicBezTo>
                  <a:cubicBezTo>
                    <a:pt x="208" y="310"/>
                    <a:pt x="209" y="307"/>
                    <a:pt x="211" y="307"/>
                  </a:cubicBezTo>
                  <a:cubicBezTo>
                    <a:pt x="212" y="307"/>
                    <a:pt x="214" y="308"/>
                    <a:pt x="216" y="312"/>
                  </a:cubicBezTo>
                  <a:lnTo>
                    <a:pt x="218" y="312"/>
                  </a:lnTo>
                  <a:cubicBezTo>
                    <a:pt x="219" y="311"/>
                    <a:pt x="217" y="303"/>
                    <a:pt x="217" y="303"/>
                  </a:cubicBezTo>
                  <a:cubicBezTo>
                    <a:pt x="217" y="303"/>
                    <a:pt x="218" y="303"/>
                    <a:pt x="216" y="294"/>
                  </a:cubicBezTo>
                  <a:cubicBezTo>
                    <a:pt x="217" y="294"/>
                    <a:pt x="218" y="294"/>
                    <a:pt x="220" y="302"/>
                  </a:cubicBezTo>
                  <a:cubicBezTo>
                    <a:pt x="218" y="294"/>
                    <a:pt x="217" y="290"/>
                    <a:pt x="217" y="290"/>
                  </a:cubicBezTo>
                  <a:lnTo>
                    <a:pt x="217" y="290"/>
                  </a:lnTo>
                  <a:cubicBezTo>
                    <a:pt x="217" y="290"/>
                    <a:pt x="219" y="293"/>
                    <a:pt x="222" y="301"/>
                  </a:cubicBezTo>
                  <a:cubicBezTo>
                    <a:pt x="225" y="309"/>
                    <a:pt x="227" y="313"/>
                    <a:pt x="227" y="313"/>
                  </a:cubicBezTo>
                  <a:cubicBezTo>
                    <a:pt x="227" y="313"/>
                    <a:pt x="226" y="309"/>
                    <a:pt x="224" y="301"/>
                  </a:cubicBezTo>
                  <a:cubicBezTo>
                    <a:pt x="222" y="297"/>
                    <a:pt x="222" y="295"/>
                    <a:pt x="222" y="295"/>
                  </a:cubicBezTo>
                  <a:lnTo>
                    <a:pt x="222" y="295"/>
                  </a:lnTo>
                  <a:cubicBezTo>
                    <a:pt x="222" y="295"/>
                    <a:pt x="223" y="297"/>
                    <a:pt x="225" y="301"/>
                  </a:cubicBezTo>
                  <a:cubicBezTo>
                    <a:pt x="226" y="305"/>
                    <a:pt x="227" y="307"/>
                    <a:pt x="228" y="307"/>
                  </a:cubicBezTo>
                  <a:cubicBezTo>
                    <a:pt x="228" y="307"/>
                    <a:pt x="227" y="305"/>
                    <a:pt x="226" y="301"/>
                  </a:cubicBezTo>
                  <a:cubicBezTo>
                    <a:pt x="222" y="290"/>
                    <a:pt x="221" y="282"/>
                    <a:pt x="222" y="282"/>
                  </a:cubicBezTo>
                  <a:lnTo>
                    <a:pt x="222" y="282"/>
                  </a:lnTo>
                  <a:cubicBezTo>
                    <a:pt x="222" y="282"/>
                    <a:pt x="224" y="285"/>
                    <a:pt x="226" y="291"/>
                  </a:cubicBezTo>
                  <a:cubicBezTo>
                    <a:pt x="226" y="291"/>
                    <a:pt x="227" y="291"/>
                    <a:pt x="225" y="283"/>
                  </a:cubicBezTo>
                  <a:cubicBezTo>
                    <a:pt x="222" y="274"/>
                    <a:pt x="221" y="270"/>
                    <a:pt x="221" y="270"/>
                  </a:cubicBezTo>
                  <a:lnTo>
                    <a:pt x="221" y="270"/>
                  </a:lnTo>
                  <a:cubicBezTo>
                    <a:pt x="222" y="270"/>
                    <a:pt x="223" y="274"/>
                    <a:pt x="226" y="283"/>
                  </a:cubicBezTo>
                  <a:cubicBezTo>
                    <a:pt x="229" y="290"/>
                    <a:pt x="231" y="294"/>
                    <a:pt x="231" y="294"/>
                  </a:cubicBezTo>
                  <a:cubicBezTo>
                    <a:pt x="232" y="294"/>
                    <a:pt x="231" y="290"/>
                    <a:pt x="228" y="282"/>
                  </a:cubicBezTo>
                  <a:cubicBezTo>
                    <a:pt x="228" y="282"/>
                    <a:pt x="227" y="278"/>
                    <a:pt x="228" y="278"/>
                  </a:cubicBezTo>
                  <a:lnTo>
                    <a:pt x="228" y="278"/>
                  </a:lnTo>
                  <a:cubicBezTo>
                    <a:pt x="228" y="278"/>
                    <a:pt x="229" y="278"/>
                    <a:pt x="230" y="280"/>
                  </a:cubicBezTo>
                  <a:cubicBezTo>
                    <a:pt x="233" y="285"/>
                    <a:pt x="237" y="289"/>
                    <a:pt x="238" y="289"/>
                  </a:cubicBezTo>
                  <a:cubicBezTo>
                    <a:pt x="240" y="289"/>
                    <a:pt x="239" y="286"/>
                    <a:pt x="236" y="279"/>
                  </a:cubicBezTo>
                  <a:lnTo>
                    <a:pt x="238" y="278"/>
                  </a:lnTo>
                  <a:cubicBezTo>
                    <a:pt x="240" y="282"/>
                    <a:pt x="242" y="284"/>
                    <a:pt x="242" y="284"/>
                  </a:cubicBezTo>
                  <a:cubicBezTo>
                    <a:pt x="243" y="284"/>
                    <a:pt x="243" y="282"/>
                    <a:pt x="241" y="277"/>
                  </a:cubicBezTo>
                  <a:lnTo>
                    <a:pt x="239" y="269"/>
                  </a:lnTo>
                  <a:lnTo>
                    <a:pt x="239" y="269"/>
                  </a:lnTo>
                  <a:cubicBezTo>
                    <a:pt x="241" y="275"/>
                    <a:pt x="244" y="280"/>
                    <a:pt x="247" y="285"/>
                  </a:cubicBezTo>
                  <a:cubicBezTo>
                    <a:pt x="248" y="285"/>
                    <a:pt x="248" y="285"/>
                    <a:pt x="245" y="276"/>
                  </a:cubicBezTo>
                  <a:cubicBezTo>
                    <a:pt x="241" y="269"/>
                    <a:pt x="241" y="268"/>
                    <a:pt x="243" y="268"/>
                  </a:cubicBezTo>
                  <a:cubicBezTo>
                    <a:pt x="246" y="273"/>
                    <a:pt x="249" y="278"/>
                    <a:pt x="250" y="284"/>
                  </a:cubicBezTo>
                  <a:lnTo>
                    <a:pt x="252" y="284"/>
                  </a:lnTo>
                  <a:cubicBezTo>
                    <a:pt x="248" y="274"/>
                    <a:pt x="246" y="270"/>
                    <a:pt x="247" y="270"/>
                  </a:cubicBezTo>
                  <a:lnTo>
                    <a:pt x="247" y="270"/>
                  </a:lnTo>
                  <a:cubicBezTo>
                    <a:pt x="247" y="270"/>
                    <a:pt x="248" y="272"/>
                    <a:pt x="249" y="275"/>
                  </a:cubicBezTo>
                  <a:cubicBezTo>
                    <a:pt x="253" y="283"/>
                    <a:pt x="254" y="283"/>
                    <a:pt x="255" y="283"/>
                  </a:cubicBezTo>
                  <a:cubicBezTo>
                    <a:pt x="254" y="280"/>
                    <a:pt x="254" y="279"/>
                    <a:pt x="254" y="279"/>
                  </a:cubicBezTo>
                  <a:lnTo>
                    <a:pt x="254" y="279"/>
                  </a:lnTo>
                  <a:cubicBezTo>
                    <a:pt x="254" y="279"/>
                    <a:pt x="256" y="282"/>
                    <a:pt x="255" y="283"/>
                  </a:cubicBezTo>
                  <a:lnTo>
                    <a:pt x="258" y="291"/>
                  </a:lnTo>
                  <a:cubicBezTo>
                    <a:pt x="259" y="293"/>
                    <a:pt x="260" y="294"/>
                    <a:pt x="260" y="294"/>
                  </a:cubicBezTo>
                  <a:cubicBezTo>
                    <a:pt x="260" y="294"/>
                    <a:pt x="258" y="288"/>
                    <a:pt x="256" y="282"/>
                  </a:cubicBezTo>
                  <a:lnTo>
                    <a:pt x="257" y="282"/>
                  </a:lnTo>
                  <a:cubicBezTo>
                    <a:pt x="258" y="282"/>
                    <a:pt x="259" y="280"/>
                    <a:pt x="255" y="274"/>
                  </a:cubicBezTo>
                  <a:cubicBezTo>
                    <a:pt x="253" y="268"/>
                    <a:pt x="252" y="263"/>
                    <a:pt x="250" y="257"/>
                  </a:cubicBezTo>
                  <a:lnTo>
                    <a:pt x="250" y="257"/>
                  </a:lnTo>
                  <a:cubicBezTo>
                    <a:pt x="252" y="263"/>
                    <a:pt x="254" y="268"/>
                    <a:pt x="257" y="273"/>
                  </a:cubicBezTo>
                  <a:cubicBezTo>
                    <a:pt x="258" y="273"/>
                    <a:pt x="261" y="280"/>
                    <a:pt x="261" y="280"/>
                  </a:cubicBezTo>
                  <a:cubicBezTo>
                    <a:pt x="263" y="287"/>
                    <a:pt x="264" y="289"/>
                    <a:pt x="265" y="289"/>
                  </a:cubicBezTo>
                  <a:cubicBezTo>
                    <a:pt x="266" y="289"/>
                    <a:pt x="266" y="284"/>
                    <a:pt x="265" y="279"/>
                  </a:cubicBezTo>
                  <a:cubicBezTo>
                    <a:pt x="263" y="271"/>
                    <a:pt x="262" y="267"/>
                    <a:pt x="262" y="267"/>
                  </a:cubicBezTo>
                  <a:lnTo>
                    <a:pt x="262" y="267"/>
                  </a:lnTo>
                  <a:cubicBezTo>
                    <a:pt x="262" y="267"/>
                    <a:pt x="264" y="270"/>
                    <a:pt x="267" y="278"/>
                  </a:cubicBezTo>
                  <a:cubicBezTo>
                    <a:pt x="269" y="283"/>
                    <a:pt x="270" y="285"/>
                    <a:pt x="270" y="285"/>
                  </a:cubicBezTo>
                  <a:cubicBezTo>
                    <a:pt x="270" y="285"/>
                    <a:pt x="266" y="271"/>
                    <a:pt x="261" y="254"/>
                  </a:cubicBezTo>
                  <a:lnTo>
                    <a:pt x="252" y="230"/>
                  </a:lnTo>
                  <a:lnTo>
                    <a:pt x="262" y="254"/>
                  </a:lnTo>
                  <a:cubicBezTo>
                    <a:pt x="269" y="272"/>
                    <a:pt x="272" y="279"/>
                    <a:pt x="272" y="279"/>
                  </a:cubicBezTo>
                  <a:cubicBezTo>
                    <a:pt x="273" y="279"/>
                    <a:pt x="272" y="275"/>
                    <a:pt x="271" y="268"/>
                  </a:cubicBezTo>
                  <a:cubicBezTo>
                    <a:pt x="270" y="264"/>
                    <a:pt x="270" y="262"/>
                    <a:pt x="270" y="262"/>
                  </a:cubicBezTo>
                  <a:lnTo>
                    <a:pt x="270" y="262"/>
                  </a:lnTo>
                  <a:cubicBezTo>
                    <a:pt x="270" y="262"/>
                    <a:pt x="271" y="264"/>
                    <a:pt x="273" y="268"/>
                  </a:cubicBezTo>
                  <a:cubicBezTo>
                    <a:pt x="275" y="274"/>
                    <a:pt x="276" y="275"/>
                    <a:pt x="277" y="275"/>
                  </a:cubicBezTo>
                  <a:cubicBezTo>
                    <a:pt x="278" y="275"/>
                    <a:pt x="279" y="275"/>
                    <a:pt x="280" y="275"/>
                  </a:cubicBezTo>
                  <a:cubicBezTo>
                    <a:pt x="282" y="274"/>
                    <a:pt x="283" y="274"/>
                    <a:pt x="280" y="266"/>
                  </a:cubicBezTo>
                  <a:lnTo>
                    <a:pt x="282" y="265"/>
                  </a:lnTo>
                  <a:cubicBezTo>
                    <a:pt x="284" y="271"/>
                    <a:pt x="286" y="273"/>
                    <a:pt x="286" y="273"/>
                  </a:cubicBezTo>
                  <a:cubicBezTo>
                    <a:pt x="287" y="273"/>
                    <a:pt x="284" y="267"/>
                    <a:pt x="280" y="257"/>
                  </a:cubicBezTo>
                  <a:lnTo>
                    <a:pt x="282" y="256"/>
                  </a:lnTo>
                  <a:lnTo>
                    <a:pt x="285" y="265"/>
                  </a:lnTo>
                  <a:cubicBezTo>
                    <a:pt x="287" y="269"/>
                    <a:pt x="288" y="271"/>
                    <a:pt x="290" y="271"/>
                  </a:cubicBezTo>
                  <a:cubicBezTo>
                    <a:pt x="292" y="271"/>
                    <a:pt x="294" y="270"/>
                    <a:pt x="296" y="269"/>
                  </a:cubicBezTo>
                  <a:cubicBezTo>
                    <a:pt x="304" y="267"/>
                    <a:pt x="305" y="267"/>
                    <a:pt x="299" y="251"/>
                  </a:cubicBezTo>
                  <a:cubicBezTo>
                    <a:pt x="296" y="243"/>
                    <a:pt x="296" y="239"/>
                    <a:pt x="296" y="239"/>
                  </a:cubicBezTo>
                  <a:lnTo>
                    <a:pt x="296" y="239"/>
                  </a:lnTo>
                  <a:cubicBezTo>
                    <a:pt x="297" y="239"/>
                    <a:pt x="298" y="242"/>
                    <a:pt x="301" y="250"/>
                  </a:cubicBezTo>
                  <a:cubicBezTo>
                    <a:pt x="303" y="256"/>
                    <a:pt x="306" y="261"/>
                    <a:pt x="306" y="261"/>
                  </a:cubicBezTo>
                  <a:cubicBezTo>
                    <a:pt x="306" y="261"/>
                    <a:pt x="306" y="260"/>
                    <a:pt x="305" y="258"/>
                  </a:cubicBezTo>
                  <a:lnTo>
                    <a:pt x="305" y="258"/>
                  </a:lnTo>
                  <a:cubicBezTo>
                    <a:pt x="305" y="258"/>
                    <a:pt x="307" y="258"/>
                    <a:pt x="311" y="265"/>
                  </a:cubicBezTo>
                  <a:cubicBezTo>
                    <a:pt x="314" y="271"/>
                    <a:pt x="316" y="274"/>
                    <a:pt x="316" y="274"/>
                  </a:cubicBezTo>
                  <a:cubicBezTo>
                    <a:pt x="317" y="274"/>
                    <a:pt x="316" y="269"/>
                    <a:pt x="314" y="264"/>
                  </a:cubicBezTo>
                  <a:lnTo>
                    <a:pt x="314" y="264"/>
                  </a:lnTo>
                  <a:cubicBezTo>
                    <a:pt x="318" y="269"/>
                    <a:pt x="320" y="275"/>
                    <a:pt x="321" y="275"/>
                  </a:cubicBezTo>
                  <a:cubicBezTo>
                    <a:pt x="321" y="275"/>
                    <a:pt x="321" y="274"/>
                    <a:pt x="320" y="271"/>
                  </a:cubicBezTo>
                  <a:cubicBezTo>
                    <a:pt x="319" y="267"/>
                    <a:pt x="319" y="261"/>
                    <a:pt x="321" y="261"/>
                  </a:cubicBezTo>
                  <a:cubicBezTo>
                    <a:pt x="322" y="261"/>
                    <a:pt x="323" y="263"/>
                    <a:pt x="326" y="269"/>
                  </a:cubicBezTo>
                  <a:lnTo>
                    <a:pt x="328" y="269"/>
                  </a:lnTo>
                  <a:cubicBezTo>
                    <a:pt x="324" y="261"/>
                    <a:pt x="327" y="260"/>
                    <a:pt x="328" y="260"/>
                  </a:cubicBezTo>
                  <a:cubicBezTo>
                    <a:pt x="328" y="260"/>
                    <a:pt x="329" y="260"/>
                    <a:pt x="329" y="260"/>
                  </a:cubicBezTo>
                  <a:cubicBezTo>
                    <a:pt x="330" y="260"/>
                    <a:pt x="331" y="261"/>
                    <a:pt x="333" y="267"/>
                  </a:cubicBezTo>
                  <a:cubicBezTo>
                    <a:pt x="335" y="271"/>
                    <a:pt x="335" y="273"/>
                    <a:pt x="336" y="273"/>
                  </a:cubicBezTo>
                  <a:cubicBezTo>
                    <a:pt x="336" y="273"/>
                    <a:pt x="336" y="271"/>
                    <a:pt x="336" y="267"/>
                  </a:cubicBezTo>
                  <a:cubicBezTo>
                    <a:pt x="336" y="266"/>
                    <a:pt x="331" y="250"/>
                    <a:pt x="331" y="250"/>
                  </a:cubicBezTo>
                  <a:cubicBezTo>
                    <a:pt x="329" y="245"/>
                    <a:pt x="328" y="239"/>
                    <a:pt x="328" y="233"/>
                  </a:cubicBezTo>
                  <a:lnTo>
                    <a:pt x="328" y="233"/>
                  </a:lnTo>
                  <a:lnTo>
                    <a:pt x="330" y="241"/>
                  </a:lnTo>
                  <a:lnTo>
                    <a:pt x="337" y="257"/>
                  </a:lnTo>
                  <a:cubicBezTo>
                    <a:pt x="338" y="257"/>
                    <a:pt x="338" y="257"/>
                    <a:pt x="336" y="249"/>
                  </a:cubicBezTo>
                  <a:lnTo>
                    <a:pt x="336" y="249"/>
                  </a:lnTo>
                  <a:cubicBezTo>
                    <a:pt x="338" y="255"/>
                    <a:pt x="340" y="256"/>
                    <a:pt x="341" y="256"/>
                  </a:cubicBezTo>
                  <a:cubicBezTo>
                    <a:pt x="341" y="256"/>
                    <a:pt x="341" y="256"/>
                    <a:pt x="341" y="256"/>
                  </a:cubicBezTo>
                  <a:cubicBezTo>
                    <a:pt x="344" y="255"/>
                    <a:pt x="346" y="255"/>
                    <a:pt x="344" y="247"/>
                  </a:cubicBezTo>
                  <a:lnTo>
                    <a:pt x="344" y="247"/>
                  </a:lnTo>
                  <a:cubicBezTo>
                    <a:pt x="347" y="254"/>
                    <a:pt x="349" y="257"/>
                    <a:pt x="351" y="257"/>
                  </a:cubicBezTo>
                  <a:cubicBezTo>
                    <a:pt x="353" y="257"/>
                    <a:pt x="353" y="253"/>
                    <a:pt x="350" y="245"/>
                  </a:cubicBezTo>
                  <a:cubicBezTo>
                    <a:pt x="348" y="240"/>
                    <a:pt x="348" y="238"/>
                    <a:pt x="348" y="238"/>
                  </a:cubicBezTo>
                  <a:lnTo>
                    <a:pt x="348" y="238"/>
                  </a:lnTo>
                  <a:cubicBezTo>
                    <a:pt x="349" y="238"/>
                    <a:pt x="350" y="240"/>
                    <a:pt x="351" y="243"/>
                  </a:cubicBezTo>
                  <a:cubicBezTo>
                    <a:pt x="354" y="247"/>
                    <a:pt x="355" y="249"/>
                    <a:pt x="355" y="249"/>
                  </a:cubicBezTo>
                  <a:cubicBezTo>
                    <a:pt x="355" y="249"/>
                    <a:pt x="355" y="247"/>
                    <a:pt x="354" y="243"/>
                  </a:cubicBezTo>
                  <a:cubicBezTo>
                    <a:pt x="353" y="241"/>
                    <a:pt x="353" y="239"/>
                    <a:pt x="353" y="239"/>
                  </a:cubicBezTo>
                  <a:lnTo>
                    <a:pt x="353" y="239"/>
                  </a:lnTo>
                  <a:cubicBezTo>
                    <a:pt x="354" y="239"/>
                    <a:pt x="356" y="245"/>
                    <a:pt x="359" y="250"/>
                  </a:cubicBezTo>
                  <a:cubicBezTo>
                    <a:pt x="363" y="259"/>
                    <a:pt x="365" y="263"/>
                    <a:pt x="366" y="263"/>
                  </a:cubicBezTo>
                  <a:cubicBezTo>
                    <a:pt x="366" y="263"/>
                    <a:pt x="366" y="261"/>
                    <a:pt x="365" y="257"/>
                  </a:cubicBezTo>
                  <a:cubicBezTo>
                    <a:pt x="364" y="249"/>
                    <a:pt x="365" y="248"/>
                    <a:pt x="366" y="248"/>
                  </a:cubicBezTo>
                  <a:cubicBezTo>
                    <a:pt x="366" y="242"/>
                    <a:pt x="365" y="237"/>
                    <a:pt x="362" y="231"/>
                  </a:cubicBezTo>
                  <a:cubicBezTo>
                    <a:pt x="358" y="223"/>
                    <a:pt x="357" y="215"/>
                    <a:pt x="357" y="215"/>
                  </a:cubicBezTo>
                  <a:lnTo>
                    <a:pt x="357" y="215"/>
                  </a:lnTo>
                  <a:cubicBezTo>
                    <a:pt x="358" y="221"/>
                    <a:pt x="360" y="227"/>
                    <a:pt x="364" y="231"/>
                  </a:cubicBezTo>
                  <a:cubicBezTo>
                    <a:pt x="366" y="237"/>
                    <a:pt x="368" y="238"/>
                    <a:pt x="370" y="238"/>
                  </a:cubicBezTo>
                  <a:cubicBezTo>
                    <a:pt x="370" y="238"/>
                    <a:pt x="370" y="238"/>
                    <a:pt x="370" y="238"/>
                  </a:cubicBezTo>
                  <a:lnTo>
                    <a:pt x="374" y="237"/>
                  </a:lnTo>
                  <a:cubicBezTo>
                    <a:pt x="377" y="240"/>
                    <a:pt x="378" y="242"/>
                    <a:pt x="379" y="242"/>
                  </a:cubicBezTo>
                  <a:cubicBezTo>
                    <a:pt x="380" y="242"/>
                    <a:pt x="379" y="240"/>
                    <a:pt x="377" y="236"/>
                  </a:cubicBezTo>
                  <a:cubicBezTo>
                    <a:pt x="376" y="232"/>
                    <a:pt x="375" y="230"/>
                    <a:pt x="374" y="228"/>
                  </a:cubicBezTo>
                  <a:lnTo>
                    <a:pt x="374" y="228"/>
                  </a:lnTo>
                  <a:cubicBezTo>
                    <a:pt x="377" y="235"/>
                    <a:pt x="381" y="238"/>
                    <a:pt x="383" y="238"/>
                  </a:cubicBezTo>
                  <a:cubicBezTo>
                    <a:pt x="386" y="238"/>
                    <a:pt x="388" y="233"/>
                    <a:pt x="385" y="224"/>
                  </a:cubicBezTo>
                  <a:lnTo>
                    <a:pt x="385" y="224"/>
                  </a:lnTo>
                  <a:cubicBezTo>
                    <a:pt x="386" y="226"/>
                    <a:pt x="387" y="229"/>
                    <a:pt x="388" y="232"/>
                  </a:cubicBezTo>
                  <a:cubicBezTo>
                    <a:pt x="391" y="238"/>
                    <a:pt x="392" y="239"/>
                    <a:pt x="393" y="239"/>
                  </a:cubicBezTo>
                  <a:cubicBezTo>
                    <a:pt x="393" y="239"/>
                    <a:pt x="393" y="239"/>
                    <a:pt x="394" y="239"/>
                  </a:cubicBezTo>
                  <a:cubicBezTo>
                    <a:pt x="395" y="239"/>
                    <a:pt x="395" y="230"/>
                    <a:pt x="397" y="229"/>
                  </a:cubicBezTo>
                  <a:cubicBezTo>
                    <a:pt x="401" y="228"/>
                    <a:pt x="404" y="228"/>
                    <a:pt x="401" y="220"/>
                  </a:cubicBezTo>
                  <a:cubicBezTo>
                    <a:pt x="401" y="220"/>
                    <a:pt x="401" y="219"/>
                    <a:pt x="402" y="219"/>
                  </a:cubicBezTo>
                  <a:cubicBezTo>
                    <a:pt x="402" y="219"/>
                    <a:pt x="403" y="221"/>
                    <a:pt x="405" y="228"/>
                  </a:cubicBezTo>
                  <a:cubicBezTo>
                    <a:pt x="407" y="233"/>
                    <a:pt x="407" y="235"/>
                    <a:pt x="408" y="235"/>
                  </a:cubicBezTo>
                  <a:cubicBezTo>
                    <a:pt x="408" y="235"/>
                    <a:pt x="408" y="235"/>
                    <a:pt x="409" y="234"/>
                  </a:cubicBezTo>
                  <a:cubicBezTo>
                    <a:pt x="408" y="229"/>
                    <a:pt x="406" y="224"/>
                    <a:pt x="403" y="219"/>
                  </a:cubicBezTo>
                  <a:cubicBezTo>
                    <a:pt x="402" y="215"/>
                    <a:pt x="401" y="213"/>
                    <a:pt x="402" y="213"/>
                  </a:cubicBezTo>
                  <a:lnTo>
                    <a:pt x="402" y="213"/>
                  </a:lnTo>
                  <a:cubicBezTo>
                    <a:pt x="402" y="213"/>
                    <a:pt x="404" y="214"/>
                    <a:pt x="406" y="218"/>
                  </a:cubicBezTo>
                  <a:cubicBezTo>
                    <a:pt x="408" y="221"/>
                    <a:pt x="410" y="223"/>
                    <a:pt x="411" y="223"/>
                  </a:cubicBezTo>
                  <a:cubicBezTo>
                    <a:pt x="413" y="223"/>
                    <a:pt x="414" y="220"/>
                    <a:pt x="413" y="215"/>
                  </a:cubicBezTo>
                  <a:cubicBezTo>
                    <a:pt x="414" y="215"/>
                    <a:pt x="415" y="215"/>
                    <a:pt x="418" y="223"/>
                  </a:cubicBezTo>
                  <a:cubicBezTo>
                    <a:pt x="420" y="228"/>
                    <a:pt x="423" y="232"/>
                    <a:pt x="424" y="232"/>
                  </a:cubicBezTo>
                  <a:cubicBezTo>
                    <a:pt x="424" y="232"/>
                    <a:pt x="424" y="229"/>
                    <a:pt x="422" y="222"/>
                  </a:cubicBezTo>
                  <a:cubicBezTo>
                    <a:pt x="422" y="222"/>
                    <a:pt x="423" y="222"/>
                    <a:pt x="423" y="222"/>
                  </a:cubicBezTo>
                  <a:cubicBezTo>
                    <a:pt x="423" y="222"/>
                    <a:pt x="424" y="223"/>
                    <a:pt x="427" y="230"/>
                  </a:cubicBezTo>
                  <a:cubicBezTo>
                    <a:pt x="428" y="234"/>
                    <a:pt x="430" y="238"/>
                    <a:pt x="431" y="238"/>
                  </a:cubicBezTo>
                  <a:cubicBezTo>
                    <a:pt x="431" y="238"/>
                    <a:pt x="430" y="236"/>
                    <a:pt x="428" y="229"/>
                  </a:cubicBezTo>
                  <a:cubicBezTo>
                    <a:pt x="427" y="224"/>
                    <a:pt x="427" y="222"/>
                    <a:pt x="429" y="222"/>
                  </a:cubicBezTo>
                  <a:cubicBezTo>
                    <a:pt x="430" y="222"/>
                    <a:pt x="432" y="223"/>
                    <a:pt x="434" y="227"/>
                  </a:cubicBezTo>
                  <a:cubicBezTo>
                    <a:pt x="434" y="227"/>
                    <a:pt x="436" y="227"/>
                    <a:pt x="432" y="219"/>
                  </a:cubicBezTo>
                  <a:cubicBezTo>
                    <a:pt x="431" y="213"/>
                    <a:pt x="428" y="208"/>
                    <a:pt x="429" y="208"/>
                  </a:cubicBezTo>
                  <a:lnTo>
                    <a:pt x="429" y="208"/>
                  </a:lnTo>
                  <a:cubicBezTo>
                    <a:pt x="429" y="208"/>
                    <a:pt x="429" y="209"/>
                    <a:pt x="430" y="211"/>
                  </a:cubicBezTo>
                  <a:cubicBezTo>
                    <a:pt x="433" y="219"/>
                    <a:pt x="435" y="223"/>
                    <a:pt x="435" y="223"/>
                  </a:cubicBezTo>
                  <a:cubicBezTo>
                    <a:pt x="435" y="223"/>
                    <a:pt x="434" y="218"/>
                    <a:pt x="431" y="210"/>
                  </a:cubicBezTo>
                  <a:cubicBezTo>
                    <a:pt x="430" y="206"/>
                    <a:pt x="429" y="204"/>
                    <a:pt x="430" y="204"/>
                  </a:cubicBezTo>
                  <a:lnTo>
                    <a:pt x="430" y="204"/>
                  </a:lnTo>
                  <a:cubicBezTo>
                    <a:pt x="430" y="204"/>
                    <a:pt x="431" y="206"/>
                    <a:pt x="432" y="210"/>
                  </a:cubicBezTo>
                  <a:cubicBezTo>
                    <a:pt x="437" y="218"/>
                    <a:pt x="437" y="218"/>
                    <a:pt x="437" y="218"/>
                  </a:cubicBezTo>
                  <a:cubicBezTo>
                    <a:pt x="438" y="217"/>
                    <a:pt x="439" y="208"/>
                    <a:pt x="443" y="206"/>
                  </a:cubicBezTo>
                  <a:cubicBezTo>
                    <a:pt x="450" y="204"/>
                    <a:pt x="453" y="203"/>
                    <a:pt x="450" y="195"/>
                  </a:cubicBezTo>
                  <a:cubicBezTo>
                    <a:pt x="449" y="191"/>
                    <a:pt x="448" y="189"/>
                    <a:pt x="449" y="189"/>
                  </a:cubicBezTo>
                  <a:lnTo>
                    <a:pt x="449" y="189"/>
                  </a:lnTo>
                  <a:cubicBezTo>
                    <a:pt x="449" y="189"/>
                    <a:pt x="450" y="191"/>
                    <a:pt x="452" y="195"/>
                  </a:cubicBezTo>
                  <a:cubicBezTo>
                    <a:pt x="455" y="201"/>
                    <a:pt x="456" y="202"/>
                    <a:pt x="457" y="202"/>
                  </a:cubicBezTo>
                  <a:cubicBezTo>
                    <a:pt x="457" y="202"/>
                    <a:pt x="458" y="202"/>
                    <a:pt x="458" y="202"/>
                  </a:cubicBezTo>
                  <a:cubicBezTo>
                    <a:pt x="458" y="202"/>
                    <a:pt x="459" y="202"/>
                    <a:pt x="462" y="210"/>
                  </a:cubicBezTo>
                  <a:cubicBezTo>
                    <a:pt x="460" y="201"/>
                    <a:pt x="460" y="201"/>
                    <a:pt x="461" y="201"/>
                  </a:cubicBezTo>
                  <a:cubicBezTo>
                    <a:pt x="462" y="205"/>
                    <a:pt x="463" y="207"/>
                    <a:pt x="464" y="207"/>
                  </a:cubicBezTo>
                  <a:cubicBezTo>
                    <a:pt x="464" y="207"/>
                    <a:pt x="464" y="205"/>
                    <a:pt x="462" y="201"/>
                  </a:cubicBezTo>
                  <a:cubicBezTo>
                    <a:pt x="460" y="192"/>
                    <a:pt x="458" y="188"/>
                    <a:pt x="458" y="188"/>
                  </a:cubicBezTo>
                  <a:lnTo>
                    <a:pt x="458" y="188"/>
                  </a:lnTo>
                  <a:cubicBezTo>
                    <a:pt x="459" y="188"/>
                    <a:pt x="460" y="192"/>
                    <a:pt x="464" y="200"/>
                  </a:cubicBezTo>
                  <a:cubicBezTo>
                    <a:pt x="466" y="206"/>
                    <a:pt x="469" y="211"/>
                    <a:pt x="470" y="211"/>
                  </a:cubicBezTo>
                  <a:cubicBezTo>
                    <a:pt x="470" y="211"/>
                    <a:pt x="469" y="210"/>
                    <a:pt x="468" y="208"/>
                  </a:cubicBezTo>
                  <a:cubicBezTo>
                    <a:pt x="467" y="202"/>
                    <a:pt x="466" y="196"/>
                    <a:pt x="465" y="191"/>
                  </a:cubicBezTo>
                  <a:cubicBezTo>
                    <a:pt x="466" y="191"/>
                    <a:pt x="467" y="191"/>
                    <a:pt x="469" y="199"/>
                  </a:cubicBezTo>
                  <a:cubicBezTo>
                    <a:pt x="470" y="201"/>
                    <a:pt x="471" y="201"/>
                    <a:pt x="472" y="201"/>
                  </a:cubicBezTo>
                  <a:cubicBezTo>
                    <a:pt x="474" y="201"/>
                    <a:pt x="474" y="194"/>
                    <a:pt x="473" y="188"/>
                  </a:cubicBezTo>
                  <a:cubicBezTo>
                    <a:pt x="471" y="185"/>
                    <a:pt x="470" y="183"/>
                    <a:pt x="471" y="183"/>
                  </a:cubicBezTo>
                  <a:lnTo>
                    <a:pt x="471" y="183"/>
                  </a:lnTo>
                  <a:cubicBezTo>
                    <a:pt x="471" y="183"/>
                    <a:pt x="472" y="185"/>
                    <a:pt x="474" y="188"/>
                  </a:cubicBezTo>
                  <a:cubicBezTo>
                    <a:pt x="476" y="194"/>
                    <a:pt x="477" y="196"/>
                    <a:pt x="477" y="196"/>
                  </a:cubicBezTo>
                  <a:cubicBezTo>
                    <a:pt x="478" y="196"/>
                    <a:pt x="478" y="196"/>
                    <a:pt x="478" y="195"/>
                  </a:cubicBezTo>
                  <a:cubicBezTo>
                    <a:pt x="478" y="193"/>
                    <a:pt x="477" y="192"/>
                    <a:pt x="478" y="192"/>
                  </a:cubicBezTo>
                  <a:lnTo>
                    <a:pt x="478" y="192"/>
                  </a:lnTo>
                  <a:cubicBezTo>
                    <a:pt x="478" y="192"/>
                    <a:pt x="480" y="197"/>
                    <a:pt x="483" y="203"/>
                  </a:cubicBezTo>
                  <a:cubicBezTo>
                    <a:pt x="484" y="210"/>
                    <a:pt x="485" y="211"/>
                    <a:pt x="486" y="211"/>
                  </a:cubicBezTo>
                  <a:cubicBezTo>
                    <a:pt x="486" y="211"/>
                    <a:pt x="487" y="211"/>
                    <a:pt x="487" y="211"/>
                  </a:cubicBezTo>
                  <a:cubicBezTo>
                    <a:pt x="485" y="203"/>
                    <a:pt x="488" y="202"/>
                    <a:pt x="491" y="201"/>
                  </a:cubicBezTo>
                  <a:cubicBezTo>
                    <a:pt x="495" y="200"/>
                    <a:pt x="493" y="191"/>
                    <a:pt x="488" y="175"/>
                  </a:cubicBezTo>
                  <a:lnTo>
                    <a:pt x="484" y="158"/>
                  </a:lnTo>
                  <a:lnTo>
                    <a:pt x="484" y="158"/>
                  </a:lnTo>
                  <a:lnTo>
                    <a:pt x="489" y="174"/>
                  </a:lnTo>
                  <a:cubicBezTo>
                    <a:pt x="493" y="183"/>
                    <a:pt x="499" y="197"/>
                    <a:pt x="499" y="197"/>
                  </a:cubicBezTo>
                  <a:cubicBezTo>
                    <a:pt x="498" y="192"/>
                    <a:pt x="497" y="187"/>
                    <a:pt x="494" y="182"/>
                  </a:cubicBezTo>
                  <a:cubicBezTo>
                    <a:pt x="493" y="178"/>
                    <a:pt x="492" y="176"/>
                    <a:pt x="493" y="176"/>
                  </a:cubicBezTo>
                  <a:lnTo>
                    <a:pt x="493" y="176"/>
                  </a:lnTo>
                  <a:cubicBezTo>
                    <a:pt x="494" y="176"/>
                    <a:pt x="495" y="177"/>
                    <a:pt x="497" y="181"/>
                  </a:cubicBezTo>
                  <a:cubicBezTo>
                    <a:pt x="499" y="184"/>
                    <a:pt x="501" y="186"/>
                    <a:pt x="501" y="186"/>
                  </a:cubicBezTo>
                  <a:cubicBezTo>
                    <a:pt x="502" y="186"/>
                    <a:pt x="502" y="184"/>
                    <a:pt x="501" y="179"/>
                  </a:cubicBezTo>
                  <a:cubicBezTo>
                    <a:pt x="502" y="179"/>
                    <a:pt x="502" y="179"/>
                    <a:pt x="506" y="187"/>
                  </a:cubicBezTo>
                  <a:cubicBezTo>
                    <a:pt x="507" y="186"/>
                    <a:pt x="507" y="186"/>
                    <a:pt x="504" y="178"/>
                  </a:cubicBezTo>
                  <a:cubicBezTo>
                    <a:pt x="502" y="174"/>
                    <a:pt x="502" y="172"/>
                    <a:pt x="502" y="172"/>
                  </a:cubicBezTo>
                  <a:lnTo>
                    <a:pt x="502" y="172"/>
                  </a:lnTo>
                  <a:cubicBezTo>
                    <a:pt x="503" y="172"/>
                    <a:pt x="504" y="174"/>
                    <a:pt x="506" y="178"/>
                  </a:cubicBezTo>
                  <a:cubicBezTo>
                    <a:pt x="510" y="187"/>
                    <a:pt x="512" y="191"/>
                    <a:pt x="513" y="191"/>
                  </a:cubicBezTo>
                  <a:cubicBezTo>
                    <a:pt x="514" y="191"/>
                    <a:pt x="513" y="189"/>
                    <a:pt x="512" y="185"/>
                  </a:cubicBezTo>
                  <a:cubicBezTo>
                    <a:pt x="510" y="177"/>
                    <a:pt x="510" y="177"/>
                    <a:pt x="511" y="176"/>
                  </a:cubicBezTo>
                  <a:cubicBezTo>
                    <a:pt x="512" y="176"/>
                    <a:pt x="513" y="176"/>
                    <a:pt x="511" y="168"/>
                  </a:cubicBezTo>
                  <a:lnTo>
                    <a:pt x="512" y="167"/>
                  </a:lnTo>
                  <a:cubicBezTo>
                    <a:pt x="513" y="167"/>
                    <a:pt x="515" y="175"/>
                    <a:pt x="514" y="176"/>
                  </a:cubicBezTo>
                  <a:lnTo>
                    <a:pt x="519" y="183"/>
                  </a:lnTo>
                  <a:cubicBezTo>
                    <a:pt x="520" y="183"/>
                    <a:pt x="521" y="183"/>
                    <a:pt x="519" y="174"/>
                  </a:cubicBezTo>
                  <a:cubicBezTo>
                    <a:pt x="516" y="166"/>
                    <a:pt x="514" y="162"/>
                    <a:pt x="514" y="162"/>
                  </a:cubicBezTo>
                  <a:lnTo>
                    <a:pt x="514" y="162"/>
                  </a:lnTo>
                  <a:cubicBezTo>
                    <a:pt x="515" y="162"/>
                    <a:pt x="516" y="166"/>
                    <a:pt x="520" y="174"/>
                  </a:cubicBezTo>
                  <a:cubicBezTo>
                    <a:pt x="522" y="179"/>
                    <a:pt x="524" y="185"/>
                    <a:pt x="525" y="185"/>
                  </a:cubicBezTo>
                  <a:cubicBezTo>
                    <a:pt x="525" y="185"/>
                    <a:pt x="525" y="184"/>
                    <a:pt x="524" y="182"/>
                  </a:cubicBezTo>
                  <a:cubicBezTo>
                    <a:pt x="522" y="174"/>
                    <a:pt x="521" y="172"/>
                    <a:pt x="522" y="172"/>
                  </a:cubicBezTo>
                  <a:lnTo>
                    <a:pt x="522" y="172"/>
                  </a:lnTo>
                  <a:cubicBezTo>
                    <a:pt x="522" y="172"/>
                    <a:pt x="525" y="176"/>
                    <a:pt x="526" y="181"/>
                  </a:cubicBezTo>
                  <a:cubicBezTo>
                    <a:pt x="529" y="189"/>
                    <a:pt x="530" y="193"/>
                    <a:pt x="530" y="193"/>
                  </a:cubicBezTo>
                  <a:cubicBezTo>
                    <a:pt x="530" y="193"/>
                    <a:pt x="530" y="189"/>
                    <a:pt x="529" y="181"/>
                  </a:cubicBezTo>
                  <a:cubicBezTo>
                    <a:pt x="531" y="179"/>
                    <a:pt x="531" y="171"/>
                    <a:pt x="533" y="169"/>
                  </a:cubicBezTo>
                  <a:cubicBezTo>
                    <a:pt x="534" y="169"/>
                    <a:pt x="535" y="169"/>
                    <a:pt x="536" y="169"/>
                  </a:cubicBezTo>
                  <a:cubicBezTo>
                    <a:pt x="538" y="169"/>
                    <a:pt x="540" y="170"/>
                    <a:pt x="542" y="176"/>
                  </a:cubicBezTo>
                  <a:cubicBezTo>
                    <a:pt x="543" y="179"/>
                    <a:pt x="544" y="181"/>
                    <a:pt x="545" y="183"/>
                  </a:cubicBezTo>
                  <a:lnTo>
                    <a:pt x="545" y="183"/>
                  </a:lnTo>
                  <a:cubicBezTo>
                    <a:pt x="540" y="168"/>
                    <a:pt x="540" y="167"/>
                    <a:pt x="543" y="167"/>
                  </a:cubicBezTo>
                  <a:cubicBezTo>
                    <a:pt x="545" y="169"/>
                    <a:pt x="546" y="170"/>
                    <a:pt x="546" y="170"/>
                  </a:cubicBezTo>
                  <a:cubicBezTo>
                    <a:pt x="548" y="170"/>
                    <a:pt x="547" y="163"/>
                    <a:pt x="545" y="157"/>
                  </a:cubicBezTo>
                  <a:lnTo>
                    <a:pt x="543" y="158"/>
                  </a:lnTo>
                  <a:cubicBezTo>
                    <a:pt x="540" y="148"/>
                    <a:pt x="539" y="144"/>
                    <a:pt x="539" y="144"/>
                  </a:cubicBezTo>
                  <a:lnTo>
                    <a:pt x="539" y="144"/>
                  </a:lnTo>
                  <a:cubicBezTo>
                    <a:pt x="540" y="144"/>
                    <a:pt x="541" y="146"/>
                    <a:pt x="543" y="149"/>
                  </a:cubicBezTo>
                  <a:cubicBezTo>
                    <a:pt x="545" y="154"/>
                    <a:pt x="549" y="159"/>
                    <a:pt x="550" y="165"/>
                  </a:cubicBezTo>
                  <a:cubicBezTo>
                    <a:pt x="552" y="171"/>
                    <a:pt x="554" y="175"/>
                    <a:pt x="558" y="179"/>
                  </a:cubicBezTo>
                  <a:cubicBezTo>
                    <a:pt x="559" y="179"/>
                    <a:pt x="560" y="179"/>
                    <a:pt x="556" y="172"/>
                  </a:cubicBezTo>
                  <a:cubicBezTo>
                    <a:pt x="552" y="164"/>
                    <a:pt x="552" y="164"/>
                    <a:pt x="553" y="164"/>
                  </a:cubicBezTo>
                  <a:cubicBezTo>
                    <a:pt x="554" y="164"/>
                    <a:pt x="556" y="163"/>
                    <a:pt x="553" y="155"/>
                  </a:cubicBezTo>
                  <a:cubicBezTo>
                    <a:pt x="550" y="147"/>
                    <a:pt x="551" y="147"/>
                    <a:pt x="551" y="147"/>
                  </a:cubicBezTo>
                  <a:lnTo>
                    <a:pt x="551" y="147"/>
                  </a:lnTo>
                  <a:cubicBezTo>
                    <a:pt x="555" y="152"/>
                    <a:pt x="557" y="153"/>
                    <a:pt x="558" y="154"/>
                  </a:cubicBezTo>
                  <a:lnTo>
                    <a:pt x="558" y="154"/>
                  </a:lnTo>
                  <a:cubicBezTo>
                    <a:pt x="558" y="156"/>
                    <a:pt x="559" y="159"/>
                    <a:pt x="560" y="162"/>
                  </a:cubicBezTo>
                  <a:cubicBezTo>
                    <a:pt x="563" y="169"/>
                    <a:pt x="568" y="177"/>
                    <a:pt x="568" y="177"/>
                  </a:cubicBezTo>
                  <a:cubicBezTo>
                    <a:pt x="568" y="177"/>
                    <a:pt x="566" y="169"/>
                    <a:pt x="566" y="169"/>
                  </a:cubicBezTo>
                  <a:cubicBezTo>
                    <a:pt x="562" y="160"/>
                    <a:pt x="583" y="155"/>
                    <a:pt x="586" y="154"/>
                  </a:cubicBezTo>
                  <a:cubicBezTo>
                    <a:pt x="588" y="157"/>
                    <a:pt x="590" y="159"/>
                    <a:pt x="590" y="159"/>
                  </a:cubicBezTo>
                  <a:cubicBezTo>
                    <a:pt x="591" y="159"/>
                    <a:pt x="591" y="157"/>
                    <a:pt x="589" y="153"/>
                  </a:cubicBezTo>
                  <a:cubicBezTo>
                    <a:pt x="586" y="145"/>
                    <a:pt x="590" y="144"/>
                    <a:pt x="596" y="141"/>
                  </a:cubicBezTo>
                  <a:cubicBezTo>
                    <a:pt x="602" y="140"/>
                    <a:pt x="606" y="138"/>
                    <a:pt x="603" y="130"/>
                  </a:cubicBezTo>
                  <a:lnTo>
                    <a:pt x="606" y="130"/>
                  </a:lnTo>
                  <a:cubicBezTo>
                    <a:pt x="607" y="129"/>
                    <a:pt x="606" y="121"/>
                    <a:pt x="607" y="120"/>
                  </a:cubicBezTo>
                  <a:cubicBezTo>
                    <a:pt x="606" y="116"/>
                    <a:pt x="606" y="114"/>
                    <a:pt x="606" y="114"/>
                  </a:cubicBezTo>
                  <a:lnTo>
                    <a:pt x="606" y="114"/>
                  </a:lnTo>
                  <a:cubicBezTo>
                    <a:pt x="606" y="114"/>
                    <a:pt x="607" y="116"/>
                    <a:pt x="608" y="120"/>
                  </a:cubicBezTo>
                  <a:cubicBezTo>
                    <a:pt x="609" y="126"/>
                    <a:pt x="612" y="131"/>
                    <a:pt x="615" y="136"/>
                  </a:cubicBezTo>
                  <a:cubicBezTo>
                    <a:pt x="616" y="136"/>
                    <a:pt x="614" y="128"/>
                    <a:pt x="611" y="119"/>
                  </a:cubicBezTo>
                  <a:cubicBezTo>
                    <a:pt x="607" y="111"/>
                    <a:pt x="608" y="111"/>
                    <a:pt x="608" y="111"/>
                  </a:cubicBezTo>
                  <a:cubicBezTo>
                    <a:pt x="609" y="111"/>
                    <a:pt x="609" y="111"/>
                    <a:pt x="612" y="119"/>
                  </a:cubicBezTo>
                  <a:lnTo>
                    <a:pt x="618" y="135"/>
                  </a:lnTo>
                  <a:lnTo>
                    <a:pt x="620" y="135"/>
                  </a:lnTo>
                  <a:cubicBezTo>
                    <a:pt x="616" y="127"/>
                    <a:pt x="617" y="127"/>
                    <a:pt x="617" y="127"/>
                  </a:cubicBezTo>
                  <a:cubicBezTo>
                    <a:pt x="617" y="127"/>
                    <a:pt x="617" y="126"/>
                    <a:pt x="617" y="126"/>
                  </a:cubicBezTo>
                  <a:cubicBezTo>
                    <a:pt x="618" y="126"/>
                    <a:pt x="619" y="129"/>
                    <a:pt x="624" y="141"/>
                  </a:cubicBezTo>
                  <a:cubicBezTo>
                    <a:pt x="627" y="150"/>
                    <a:pt x="628" y="154"/>
                    <a:pt x="629" y="154"/>
                  </a:cubicBezTo>
                  <a:cubicBezTo>
                    <a:pt x="629" y="154"/>
                    <a:pt x="628" y="149"/>
                    <a:pt x="625" y="141"/>
                  </a:cubicBezTo>
                  <a:lnTo>
                    <a:pt x="624" y="132"/>
                  </a:lnTo>
                  <a:lnTo>
                    <a:pt x="624" y="132"/>
                  </a:lnTo>
                  <a:cubicBezTo>
                    <a:pt x="626" y="137"/>
                    <a:pt x="628" y="139"/>
                    <a:pt x="628" y="139"/>
                  </a:cubicBezTo>
                  <a:cubicBezTo>
                    <a:pt x="629" y="139"/>
                    <a:pt x="627" y="130"/>
                    <a:pt x="625" y="123"/>
                  </a:cubicBezTo>
                  <a:lnTo>
                    <a:pt x="625" y="123"/>
                  </a:lnTo>
                  <a:cubicBezTo>
                    <a:pt x="628" y="131"/>
                    <a:pt x="630" y="135"/>
                    <a:pt x="631" y="135"/>
                  </a:cubicBezTo>
                  <a:cubicBezTo>
                    <a:pt x="631" y="135"/>
                    <a:pt x="630" y="131"/>
                    <a:pt x="627" y="123"/>
                  </a:cubicBezTo>
                  <a:cubicBezTo>
                    <a:pt x="626" y="119"/>
                    <a:pt x="625" y="117"/>
                    <a:pt x="626" y="117"/>
                  </a:cubicBezTo>
                  <a:lnTo>
                    <a:pt x="626" y="117"/>
                  </a:lnTo>
                  <a:cubicBezTo>
                    <a:pt x="626" y="117"/>
                    <a:pt x="628" y="119"/>
                    <a:pt x="630" y="122"/>
                  </a:cubicBezTo>
                  <a:cubicBezTo>
                    <a:pt x="632" y="128"/>
                    <a:pt x="633" y="130"/>
                    <a:pt x="634" y="130"/>
                  </a:cubicBezTo>
                  <a:cubicBezTo>
                    <a:pt x="635" y="130"/>
                    <a:pt x="635" y="129"/>
                    <a:pt x="635" y="129"/>
                  </a:cubicBezTo>
                  <a:cubicBezTo>
                    <a:pt x="633" y="121"/>
                    <a:pt x="640" y="119"/>
                    <a:pt x="646" y="117"/>
                  </a:cubicBezTo>
                  <a:cubicBezTo>
                    <a:pt x="654" y="114"/>
                    <a:pt x="660" y="113"/>
                    <a:pt x="657" y="105"/>
                  </a:cubicBezTo>
                  <a:cubicBezTo>
                    <a:pt x="657" y="105"/>
                    <a:pt x="657" y="105"/>
                    <a:pt x="657" y="105"/>
                  </a:cubicBezTo>
                  <a:cubicBezTo>
                    <a:pt x="658" y="105"/>
                    <a:pt x="659" y="106"/>
                    <a:pt x="661" y="112"/>
                  </a:cubicBezTo>
                  <a:cubicBezTo>
                    <a:pt x="662" y="115"/>
                    <a:pt x="663" y="117"/>
                    <a:pt x="664" y="117"/>
                  </a:cubicBezTo>
                  <a:cubicBezTo>
                    <a:pt x="664" y="117"/>
                    <a:pt x="663" y="114"/>
                    <a:pt x="660" y="104"/>
                  </a:cubicBezTo>
                  <a:cubicBezTo>
                    <a:pt x="659" y="99"/>
                    <a:pt x="657" y="94"/>
                    <a:pt x="657" y="94"/>
                  </a:cubicBezTo>
                  <a:lnTo>
                    <a:pt x="657" y="94"/>
                  </a:lnTo>
                  <a:cubicBezTo>
                    <a:pt x="657" y="94"/>
                    <a:pt x="658" y="97"/>
                    <a:pt x="661" y="103"/>
                  </a:cubicBezTo>
                  <a:cubicBezTo>
                    <a:pt x="663" y="109"/>
                    <a:pt x="665" y="111"/>
                    <a:pt x="666" y="111"/>
                  </a:cubicBezTo>
                  <a:cubicBezTo>
                    <a:pt x="667" y="111"/>
                    <a:pt x="668" y="110"/>
                    <a:pt x="669" y="110"/>
                  </a:cubicBezTo>
                  <a:cubicBezTo>
                    <a:pt x="672" y="109"/>
                    <a:pt x="676" y="108"/>
                    <a:pt x="672" y="100"/>
                  </a:cubicBezTo>
                  <a:cubicBezTo>
                    <a:pt x="672" y="96"/>
                    <a:pt x="671" y="94"/>
                    <a:pt x="672" y="94"/>
                  </a:cubicBezTo>
                  <a:lnTo>
                    <a:pt x="672" y="94"/>
                  </a:lnTo>
                  <a:cubicBezTo>
                    <a:pt x="672" y="94"/>
                    <a:pt x="672" y="96"/>
                    <a:pt x="673" y="100"/>
                  </a:cubicBezTo>
                  <a:cubicBezTo>
                    <a:pt x="676" y="110"/>
                    <a:pt x="680" y="116"/>
                    <a:pt x="682" y="116"/>
                  </a:cubicBezTo>
                  <a:cubicBezTo>
                    <a:pt x="683" y="116"/>
                    <a:pt x="684" y="113"/>
                    <a:pt x="682" y="107"/>
                  </a:cubicBezTo>
                  <a:cubicBezTo>
                    <a:pt x="683" y="106"/>
                    <a:pt x="683" y="106"/>
                    <a:pt x="683" y="106"/>
                  </a:cubicBezTo>
                  <a:cubicBezTo>
                    <a:pt x="684" y="106"/>
                    <a:pt x="684" y="108"/>
                    <a:pt x="687" y="113"/>
                  </a:cubicBezTo>
                  <a:cubicBezTo>
                    <a:pt x="688" y="113"/>
                    <a:pt x="689" y="113"/>
                    <a:pt x="688" y="104"/>
                  </a:cubicBezTo>
                  <a:lnTo>
                    <a:pt x="695" y="102"/>
                  </a:lnTo>
                  <a:cubicBezTo>
                    <a:pt x="696" y="102"/>
                    <a:pt x="695" y="93"/>
                    <a:pt x="695" y="93"/>
                  </a:cubicBezTo>
                  <a:lnTo>
                    <a:pt x="696" y="93"/>
                  </a:lnTo>
                  <a:cubicBezTo>
                    <a:pt x="698" y="98"/>
                    <a:pt x="700" y="99"/>
                    <a:pt x="702" y="99"/>
                  </a:cubicBezTo>
                  <a:cubicBezTo>
                    <a:pt x="704" y="99"/>
                    <a:pt x="707" y="99"/>
                    <a:pt x="709" y="98"/>
                  </a:cubicBezTo>
                  <a:cubicBezTo>
                    <a:pt x="712" y="97"/>
                    <a:pt x="714" y="96"/>
                    <a:pt x="716" y="96"/>
                  </a:cubicBezTo>
                  <a:cubicBezTo>
                    <a:pt x="719" y="96"/>
                    <a:pt x="722" y="97"/>
                    <a:pt x="724" y="102"/>
                  </a:cubicBezTo>
                  <a:cubicBezTo>
                    <a:pt x="724" y="102"/>
                    <a:pt x="725" y="102"/>
                    <a:pt x="723" y="93"/>
                  </a:cubicBezTo>
                  <a:cubicBezTo>
                    <a:pt x="720" y="84"/>
                    <a:pt x="719" y="80"/>
                    <a:pt x="719" y="80"/>
                  </a:cubicBezTo>
                  <a:lnTo>
                    <a:pt x="719" y="80"/>
                  </a:lnTo>
                  <a:cubicBezTo>
                    <a:pt x="720" y="80"/>
                    <a:pt x="721" y="82"/>
                    <a:pt x="723" y="85"/>
                  </a:cubicBezTo>
                  <a:cubicBezTo>
                    <a:pt x="726" y="92"/>
                    <a:pt x="728" y="96"/>
                    <a:pt x="729" y="96"/>
                  </a:cubicBezTo>
                  <a:cubicBezTo>
                    <a:pt x="731" y="96"/>
                    <a:pt x="730" y="92"/>
                    <a:pt x="727" y="83"/>
                  </a:cubicBezTo>
                  <a:cubicBezTo>
                    <a:pt x="727" y="81"/>
                    <a:pt x="726" y="80"/>
                    <a:pt x="726" y="80"/>
                  </a:cubicBezTo>
                  <a:lnTo>
                    <a:pt x="726" y="80"/>
                  </a:lnTo>
                  <a:cubicBezTo>
                    <a:pt x="726" y="80"/>
                    <a:pt x="728" y="85"/>
                    <a:pt x="731" y="91"/>
                  </a:cubicBezTo>
                  <a:cubicBezTo>
                    <a:pt x="733" y="97"/>
                    <a:pt x="735" y="99"/>
                    <a:pt x="735" y="99"/>
                  </a:cubicBezTo>
                  <a:cubicBezTo>
                    <a:pt x="737" y="99"/>
                    <a:pt x="735" y="92"/>
                    <a:pt x="732" y="82"/>
                  </a:cubicBezTo>
                  <a:lnTo>
                    <a:pt x="732" y="82"/>
                  </a:lnTo>
                  <a:cubicBezTo>
                    <a:pt x="735" y="87"/>
                    <a:pt x="737" y="93"/>
                    <a:pt x="738" y="93"/>
                  </a:cubicBezTo>
                  <a:cubicBezTo>
                    <a:pt x="738" y="93"/>
                    <a:pt x="738" y="91"/>
                    <a:pt x="737" y="89"/>
                  </a:cubicBezTo>
                  <a:cubicBezTo>
                    <a:pt x="738" y="89"/>
                    <a:pt x="738" y="89"/>
                    <a:pt x="745" y="104"/>
                  </a:cubicBezTo>
                  <a:cubicBezTo>
                    <a:pt x="746" y="110"/>
                    <a:pt x="749" y="116"/>
                    <a:pt x="752" y="120"/>
                  </a:cubicBezTo>
                  <a:cubicBezTo>
                    <a:pt x="751" y="114"/>
                    <a:pt x="749" y="109"/>
                    <a:pt x="746" y="104"/>
                  </a:cubicBezTo>
                  <a:lnTo>
                    <a:pt x="749" y="103"/>
                  </a:lnTo>
                  <a:cubicBezTo>
                    <a:pt x="749" y="103"/>
                    <a:pt x="750" y="103"/>
                    <a:pt x="746" y="95"/>
                  </a:cubicBezTo>
                  <a:cubicBezTo>
                    <a:pt x="743" y="88"/>
                    <a:pt x="744" y="88"/>
                    <a:pt x="745" y="87"/>
                  </a:cubicBezTo>
                  <a:lnTo>
                    <a:pt x="745" y="87"/>
                  </a:lnTo>
                  <a:cubicBezTo>
                    <a:pt x="746" y="88"/>
                    <a:pt x="746" y="90"/>
                    <a:pt x="746" y="90"/>
                  </a:cubicBezTo>
                  <a:cubicBezTo>
                    <a:pt x="746" y="90"/>
                    <a:pt x="746" y="89"/>
                    <a:pt x="745" y="86"/>
                  </a:cubicBezTo>
                  <a:lnTo>
                    <a:pt x="745" y="86"/>
                  </a:lnTo>
                  <a:cubicBezTo>
                    <a:pt x="745" y="86"/>
                    <a:pt x="745" y="87"/>
                    <a:pt x="745" y="87"/>
                  </a:cubicBezTo>
                  <a:lnTo>
                    <a:pt x="745" y="87"/>
                  </a:lnTo>
                  <a:cubicBezTo>
                    <a:pt x="744" y="84"/>
                    <a:pt x="743" y="82"/>
                    <a:pt x="742" y="79"/>
                  </a:cubicBezTo>
                  <a:cubicBezTo>
                    <a:pt x="740" y="74"/>
                    <a:pt x="737" y="68"/>
                    <a:pt x="736" y="63"/>
                  </a:cubicBezTo>
                  <a:lnTo>
                    <a:pt x="731" y="47"/>
                  </a:lnTo>
                  <a:cubicBezTo>
                    <a:pt x="726" y="36"/>
                    <a:pt x="722" y="26"/>
                    <a:pt x="716" y="16"/>
                  </a:cubicBezTo>
                  <a:cubicBezTo>
                    <a:pt x="712" y="12"/>
                    <a:pt x="709" y="8"/>
                    <a:pt x="708" y="8"/>
                  </a:cubicBezTo>
                  <a:cubicBezTo>
                    <a:pt x="707" y="8"/>
                    <a:pt x="707" y="10"/>
                    <a:pt x="710" y="18"/>
                  </a:cubicBezTo>
                  <a:cubicBezTo>
                    <a:pt x="710" y="18"/>
                    <a:pt x="713" y="26"/>
                    <a:pt x="712" y="26"/>
                  </a:cubicBezTo>
                  <a:cubicBezTo>
                    <a:pt x="710" y="26"/>
                    <a:pt x="707" y="19"/>
                    <a:pt x="707" y="19"/>
                  </a:cubicBezTo>
                  <a:cubicBezTo>
                    <a:pt x="705" y="14"/>
                    <a:pt x="703" y="12"/>
                    <a:pt x="701" y="12"/>
                  </a:cubicBezTo>
                  <a:cubicBezTo>
                    <a:pt x="699" y="12"/>
                    <a:pt x="698" y="13"/>
                    <a:pt x="696" y="13"/>
                  </a:cubicBezTo>
                  <a:cubicBezTo>
                    <a:pt x="694" y="14"/>
                    <a:pt x="692" y="14"/>
                    <a:pt x="691" y="14"/>
                  </a:cubicBezTo>
                  <a:cubicBezTo>
                    <a:pt x="688" y="14"/>
                    <a:pt x="686" y="13"/>
                    <a:pt x="683" y="8"/>
                  </a:cubicBezTo>
                  <a:cubicBezTo>
                    <a:pt x="680" y="0"/>
                    <a:pt x="679" y="0"/>
                    <a:pt x="679" y="0"/>
                  </a:cubicBezTo>
                  <a:close/>
                  <a:moveTo>
                    <a:pt x="281" y="425"/>
                  </a:moveTo>
                  <a:cubicBezTo>
                    <a:pt x="282" y="425"/>
                    <a:pt x="283" y="433"/>
                    <a:pt x="286" y="441"/>
                  </a:cubicBezTo>
                  <a:cubicBezTo>
                    <a:pt x="288" y="444"/>
                    <a:pt x="289" y="446"/>
                    <a:pt x="289" y="446"/>
                  </a:cubicBezTo>
                  <a:cubicBezTo>
                    <a:pt x="289" y="446"/>
                    <a:pt x="289" y="442"/>
                    <a:pt x="285" y="433"/>
                  </a:cubicBezTo>
                  <a:cubicBezTo>
                    <a:pt x="282" y="425"/>
                    <a:pt x="282" y="425"/>
                    <a:pt x="281" y="425"/>
                  </a:cubicBezTo>
                  <a:close/>
                  <a:moveTo>
                    <a:pt x="71" y="436"/>
                  </a:moveTo>
                  <a:cubicBezTo>
                    <a:pt x="71" y="436"/>
                    <a:pt x="73" y="445"/>
                    <a:pt x="75" y="453"/>
                  </a:cubicBezTo>
                  <a:lnTo>
                    <a:pt x="77" y="452"/>
                  </a:lnTo>
                  <a:cubicBezTo>
                    <a:pt x="75" y="446"/>
                    <a:pt x="74" y="442"/>
                    <a:pt x="71" y="4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33"/>
            <p:cNvSpPr/>
            <p:nvPr/>
          </p:nvSpPr>
          <p:spPr>
            <a:xfrm>
              <a:off x="2966336" y="2862451"/>
              <a:ext cx="67228" cy="60335"/>
            </a:xfrm>
            <a:custGeom>
              <a:avLst/>
              <a:gdLst/>
              <a:ahLst/>
              <a:cxnLst/>
              <a:rect l="l" t="t" r="r" b="b"/>
              <a:pathLst>
                <a:path w="673" h="604" extrusionOk="0">
                  <a:moveTo>
                    <a:pt x="600" y="9"/>
                  </a:moveTo>
                  <a:cubicBezTo>
                    <a:pt x="601" y="9"/>
                    <a:pt x="608" y="19"/>
                    <a:pt x="614" y="29"/>
                  </a:cubicBezTo>
                  <a:cubicBezTo>
                    <a:pt x="619" y="35"/>
                    <a:pt x="621" y="39"/>
                    <a:pt x="621" y="39"/>
                  </a:cubicBezTo>
                  <a:lnTo>
                    <a:pt x="621" y="39"/>
                  </a:lnTo>
                  <a:cubicBezTo>
                    <a:pt x="621" y="39"/>
                    <a:pt x="618" y="35"/>
                    <a:pt x="613" y="29"/>
                  </a:cubicBezTo>
                  <a:cubicBezTo>
                    <a:pt x="610" y="24"/>
                    <a:pt x="606" y="20"/>
                    <a:pt x="603" y="15"/>
                  </a:cubicBezTo>
                  <a:cubicBezTo>
                    <a:pt x="600" y="11"/>
                    <a:pt x="600" y="9"/>
                    <a:pt x="600" y="9"/>
                  </a:cubicBezTo>
                  <a:close/>
                  <a:moveTo>
                    <a:pt x="504" y="92"/>
                  </a:moveTo>
                  <a:cubicBezTo>
                    <a:pt x="504" y="92"/>
                    <a:pt x="504" y="92"/>
                    <a:pt x="510" y="98"/>
                  </a:cubicBezTo>
                  <a:cubicBezTo>
                    <a:pt x="513" y="102"/>
                    <a:pt x="517" y="107"/>
                    <a:pt x="519" y="112"/>
                  </a:cubicBezTo>
                  <a:cubicBezTo>
                    <a:pt x="513" y="106"/>
                    <a:pt x="508" y="99"/>
                    <a:pt x="504" y="92"/>
                  </a:cubicBezTo>
                  <a:close/>
                  <a:moveTo>
                    <a:pt x="498" y="133"/>
                  </a:moveTo>
                  <a:lnTo>
                    <a:pt x="498" y="133"/>
                  </a:lnTo>
                  <a:cubicBezTo>
                    <a:pt x="498" y="133"/>
                    <a:pt x="499" y="133"/>
                    <a:pt x="500" y="135"/>
                  </a:cubicBezTo>
                  <a:cubicBezTo>
                    <a:pt x="500" y="135"/>
                    <a:pt x="505" y="142"/>
                    <a:pt x="510" y="149"/>
                  </a:cubicBezTo>
                  <a:cubicBezTo>
                    <a:pt x="510" y="149"/>
                    <a:pt x="512" y="153"/>
                    <a:pt x="512" y="153"/>
                  </a:cubicBezTo>
                  <a:cubicBezTo>
                    <a:pt x="511" y="153"/>
                    <a:pt x="511" y="152"/>
                    <a:pt x="509" y="150"/>
                  </a:cubicBezTo>
                  <a:lnTo>
                    <a:pt x="504" y="143"/>
                  </a:lnTo>
                  <a:cubicBezTo>
                    <a:pt x="501" y="138"/>
                    <a:pt x="498" y="133"/>
                    <a:pt x="498" y="133"/>
                  </a:cubicBezTo>
                  <a:close/>
                  <a:moveTo>
                    <a:pt x="418" y="139"/>
                  </a:moveTo>
                  <a:cubicBezTo>
                    <a:pt x="421" y="143"/>
                    <a:pt x="425" y="148"/>
                    <a:pt x="428" y="153"/>
                  </a:cubicBezTo>
                  <a:lnTo>
                    <a:pt x="421" y="146"/>
                  </a:lnTo>
                  <a:lnTo>
                    <a:pt x="417" y="139"/>
                  </a:lnTo>
                  <a:close/>
                  <a:moveTo>
                    <a:pt x="405" y="158"/>
                  </a:moveTo>
                  <a:cubicBezTo>
                    <a:pt x="407" y="161"/>
                    <a:pt x="408" y="163"/>
                    <a:pt x="408" y="163"/>
                  </a:cubicBezTo>
                  <a:cubicBezTo>
                    <a:pt x="408" y="163"/>
                    <a:pt x="407" y="161"/>
                    <a:pt x="405" y="158"/>
                  </a:cubicBezTo>
                  <a:close/>
                  <a:moveTo>
                    <a:pt x="414" y="152"/>
                  </a:moveTo>
                  <a:cubicBezTo>
                    <a:pt x="415" y="152"/>
                    <a:pt x="416" y="153"/>
                    <a:pt x="419" y="158"/>
                  </a:cubicBezTo>
                  <a:cubicBezTo>
                    <a:pt x="419" y="158"/>
                    <a:pt x="425" y="164"/>
                    <a:pt x="424" y="166"/>
                  </a:cubicBezTo>
                  <a:lnTo>
                    <a:pt x="418" y="159"/>
                  </a:lnTo>
                  <a:cubicBezTo>
                    <a:pt x="412" y="152"/>
                    <a:pt x="414" y="152"/>
                    <a:pt x="414" y="152"/>
                  </a:cubicBezTo>
                  <a:cubicBezTo>
                    <a:pt x="414" y="152"/>
                    <a:pt x="414" y="152"/>
                    <a:pt x="414" y="152"/>
                  </a:cubicBezTo>
                  <a:close/>
                  <a:moveTo>
                    <a:pt x="470" y="155"/>
                  </a:moveTo>
                  <a:cubicBezTo>
                    <a:pt x="471" y="155"/>
                    <a:pt x="475" y="162"/>
                    <a:pt x="475" y="162"/>
                  </a:cubicBezTo>
                  <a:cubicBezTo>
                    <a:pt x="475" y="162"/>
                    <a:pt x="481" y="169"/>
                    <a:pt x="480" y="169"/>
                  </a:cubicBezTo>
                  <a:cubicBezTo>
                    <a:pt x="480" y="169"/>
                    <a:pt x="474" y="162"/>
                    <a:pt x="468" y="155"/>
                  </a:cubicBezTo>
                  <a:close/>
                  <a:moveTo>
                    <a:pt x="365" y="163"/>
                  </a:moveTo>
                  <a:lnTo>
                    <a:pt x="371" y="170"/>
                  </a:lnTo>
                  <a:cubicBezTo>
                    <a:pt x="366" y="163"/>
                    <a:pt x="366" y="163"/>
                    <a:pt x="365" y="163"/>
                  </a:cubicBezTo>
                  <a:close/>
                  <a:moveTo>
                    <a:pt x="473" y="173"/>
                  </a:moveTo>
                  <a:cubicBezTo>
                    <a:pt x="473" y="173"/>
                    <a:pt x="473" y="173"/>
                    <a:pt x="479" y="180"/>
                  </a:cubicBezTo>
                  <a:lnTo>
                    <a:pt x="477" y="180"/>
                  </a:lnTo>
                  <a:lnTo>
                    <a:pt x="472" y="175"/>
                  </a:lnTo>
                  <a:lnTo>
                    <a:pt x="473" y="173"/>
                  </a:lnTo>
                  <a:close/>
                  <a:moveTo>
                    <a:pt x="466" y="178"/>
                  </a:moveTo>
                  <a:cubicBezTo>
                    <a:pt x="467" y="178"/>
                    <a:pt x="468" y="180"/>
                    <a:pt x="471" y="185"/>
                  </a:cubicBezTo>
                  <a:lnTo>
                    <a:pt x="471" y="186"/>
                  </a:lnTo>
                  <a:lnTo>
                    <a:pt x="464" y="179"/>
                  </a:lnTo>
                  <a:lnTo>
                    <a:pt x="465" y="179"/>
                  </a:lnTo>
                  <a:cubicBezTo>
                    <a:pt x="465" y="179"/>
                    <a:pt x="466" y="178"/>
                    <a:pt x="466" y="178"/>
                  </a:cubicBezTo>
                  <a:close/>
                  <a:moveTo>
                    <a:pt x="479" y="185"/>
                  </a:moveTo>
                  <a:cubicBezTo>
                    <a:pt x="479" y="185"/>
                    <a:pt x="479" y="186"/>
                    <a:pt x="481" y="188"/>
                  </a:cubicBezTo>
                  <a:cubicBezTo>
                    <a:pt x="482" y="188"/>
                    <a:pt x="479" y="185"/>
                    <a:pt x="479" y="185"/>
                  </a:cubicBezTo>
                  <a:close/>
                  <a:moveTo>
                    <a:pt x="456" y="177"/>
                  </a:moveTo>
                  <a:cubicBezTo>
                    <a:pt x="456" y="177"/>
                    <a:pt x="458" y="179"/>
                    <a:pt x="461" y="182"/>
                  </a:cubicBezTo>
                  <a:cubicBezTo>
                    <a:pt x="466" y="189"/>
                    <a:pt x="466" y="189"/>
                    <a:pt x="465" y="189"/>
                  </a:cubicBezTo>
                  <a:cubicBezTo>
                    <a:pt x="465" y="189"/>
                    <a:pt x="465" y="190"/>
                    <a:pt x="464" y="190"/>
                  </a:cubicBezTo>
                  <a:cubicBezTo>
                    <a:pt x="464" y="190"/>
                    <a:pt x="463" y="188"/>
                    <a:pt x="460" y="182"/>
                  </a:cubicBezTo>
                  <a:cubicBezTo>
                    <a:pt x="457" y="179"/>
                    <a:pt x="456" y="177"/>
                    <a:pt x="456" y="177"/>
                  </a:cubicBezTo>
                  <a:close/>
                  <a:moveTo>
                    <a:pt x="351" y="194"/>
                  </a:moveTo>
                  <a:cubicBezTo>
                    <a:pt x="351" y="194"/>
                    <a:pt x="354" y="197"/>
                    <a:pt x="354" y="197"/>
                  </a:cubicBezTo>
                  <a:cubicBezTo>
                    <a:pt x="354" y="197"/>
                    <a:pt x="353" y="196"/>
                    <a:pt x="351" y="194"/>
                  </a:cubicBezTo>
                  <a:close/>
                  <a:moveTo>
                    <a:pt x="488" y="213"/>
                  </a:moveTo>
                  <a:lnTo>
                    <a:pt x="488" y="213"/>
                  </a:lnTo>
                  <a:cubicBezTo>
                    <a:pt x="488" y="213"/>
                    <a:pt x="488" y="214"/>
                    <a:pt x="489" y="214"/>
                  </a:cubicBezTo>
                  <a:cubicBezTo>
                    <a:pt x="489" y="214"/>
                    <a:pt x="489" y="214"/>
                    <a:pt x="490" y="215"/>
                  </a:cubicBezTo>
                  <a:lnTo>
                    <a:pt x="490" y="215"/>
                  </a:lnTo>
                  <a:cubicBezTo>
                    <a:pt x="489" y="214"/>
                    <a:pt x="489" y="214"/>
                    <a:pt x="488" y="213"/>
                  </a:cubicBezTo>
                  <a:close/>
                  <a:moveTo>
                    <a:pt x="490" y="215"/>
                  </a:moveTo>
                  <a:lnTo>
                    <a:pt x="490" y="215"/>
                  </a:lnTo>
                  <a:cubicBezTo>
                    <a:pt x="491" y="217"/>
                    <a:pt x="492" y="218"/>
                    <a:pt x="492" y="218"/>
                  </a:cubicBezTo>
                  <a:cubicBezTo>
                    <a:pt x="492" y="218"/>
                    <a:pt x="491" y="217"/>
                    <a:pt x="490" y="215"/>
                  </a:cubicBezTo>
                  <a:close/>
                  <a:moveTo>
                    <a:pt x="383" y="234"/>
                  </a:moveTo>
                  <a:cubicBezTo>
                    <a:pt x="387" y="237"/>
                    <a:pt x="390" y="243"/>
                    <a:pt x="392" y="247"/>
                  </a:cubicBezTo>
                  <a:lnTo>
                    <a:pt x="391" y="249"/>
                  </a:lnTo>
                  <a:cubicBezTo>
                    <a:pt x="387" y="242"/>
                    <a:pt x="382" y="234"/>
                    <a:pt x="382" y="234"/>
                  </a:cubicBezTo>
                  <a:close/>
                  <a:moveTo>
                    <a:pt x="356" y="261"/>
                  </a:moveTo>
                  <a:cubicBezTo>
                    <a:pt x="359" y="261"/>
                    <a:pt x="359" y="261"/>
                    <a:pt x="363" y="268"/>
                  </a:cubicBezTo>
                  <a:cubicBezTo>
                    <a:pt x="369" y="274"/>
                    <a:pt x="366" y="274"/>
                    <a:pt x="366" y="275"/>
                  </a:cubicBezTo>
                  <a:cubicBezTo>
                    <a:pt x="362" y="272"/>
                    <a:pt x="359" y="267"/>
                    <a:pt x="356" y="261"/>
                  </a:cubicBezTo>
                  <a:close/>
                  <a:moveTo>
                    <a:pt x="264" y="262"/>
                  </a:moveTo>
                  <a:cubicBezTo>
                    <a:pt x="268" y="267"/>
                    <a:pt x="271" y="271"/>
                    <a:pt x="273" y="275"/>
                  </a:cubicBezTo>
                  <a:lnTo>
                    <a:pt x="273" y="277"/>
                  </a:lnTo>
                  <a:cubicBezTo>
                    <a:pt x="268" y="270"/>
                    <a:pt x="263" y="262"/>
                    <a:pt x="263" y="262"/>
                  </a:cubicBezTo>
                  <a:close/>
                  <a:moveTo>
                    <a:pt x="134" y="297"/>
                  </a:moveTo>
                  <a:cubicBezTo>
                    <a:pt x="133" y="298"/>
                    <a:pt x="133" y="298"/>
                    <a:pt x="139" y="305"/>
                  </a:cubicBezTo>
                  <a:lnTo>
                    <a:pt x="141" y="304"/>
                  </a:lnTo>
                  <a:cubicBezTo>
                    <a:pt x="135" y="297"/>
                    <a:pt x="135" y="297"/>
                    <a:pt x="134" y="297"/>
                  </a:cubicBezTo>
                  <a:close/>
                  <a:moveTo>
                    <a:pt x="305" y="296"/>
                  </a:moveTo>
                  <a:cubicBezTo>
                    <a:pt x="309" y="300"/>
                    <a:pt x="313" y="305"/>
                    <a:pt x="315" y="310"/>
                  </a:cubicBezTo>
                  <a:lnTo>
                    <a:pt x="308" y="304"/>
                  </a:lnTo>
                  <a:lnTo>
                    <a:pt x="305" y="297"/>
                  </a:lnTo>
                  <a:lnTo>
                    <a:pt x="305" y="296"/>
                  </a:lnTo>
                  <a:close/>
                  <a:moveTo>
                    <a:pt x="287" y="318"/>
                  </a:moveTo>
                  <a:cubicBezTo>
                    <a:pt x="288" y="318"/>
                    <a:pt x="288" y="318"/>
                    <a:pt x="292" y="325"/>
                  </a:cubicBezTo>
                  <a:cubicBezTo>
                    <a:pt x="298" y="332"/>
                    <a:pt x="302" y="338"/>
                    <a:pt x="302" y="338"/>
                  </a:cubicBezTo>
                  <a:cubicBezTo>
                    <a:pt x="297" y="332"/>
                    <a:pt x="291" y="325"/>
                    <a:pt x="287" y="318"/>
                  </a:cubicBezTo>
                  <a:close/>
                  <a:moveTo>
                    <a:pt x="274" y="336"/>
                  </a:moveTo>
                  <a:cubicBezTo>
                    <a:pt x="279" y="341"/>
                    <a:pt x="282" y="345"/>
                    <a:pt x="285" y="351"/>
                  </a:cubicBezTo>
                  <a:lnTo>
                    <a:pt x="279" y="344"/>
                  </a:lnTo>
                  <a:lnTo>
                    <a:pt x="274" y="337"/>
                  </a:lnTo>
                  <a:lnTo>
                    <a:pt x="274" y="336"/>
                  </a:lnTo>
                  <a:close/>
                  <a:moveTo>
                    <a:pt x="178" y="351"/>
                  </a:moveTo>
                  <a:lnTo>
                    <a:pt x="178" y="351"/>
                  </a:lnTo>
                  <a:cubicBezTo>
                    <a:pt x="179" y="353"/>
                    <a:pt x="180" y="354"/>
                    <a:pt x="180" y="354"/>
                  </a:cubicBezTo>
                  <a:cubicBezTo>
                    <a:pt x="179" y="354"/>
                    <a:pt x="177" y="351"/>
                    <a:pt x="178" y="351"/>
                  </a:cubicBezTo>
                  <a:close/>
                  <a:moveTo>
                    <a:pt x="286" y="348"/>
                  </a:moveTo>
                  <a:cubicBezTo>
                    <a:pt x="286" y="348"/>
                    <a:pt x="289" y="351"/>
                    <a:pt x="292" y="355"/>
                  </a:cubicBezTo>
                  <a:cubicBezTo>
                    <a:pt x="288" y="350"/>
                    <a:pt x="286" y="348"/>
                    <a:pt x="286" y="348"/>
                  </a:cubicBezTo>
                  <a:close/>
                  <a:moveTo>
                    <a:pt x="158" y="353"/>
                  </a:moveTo>
                  <a:lnTo>
                    <a:pt x="157" y="354"/>
                  </a:lnTo>
                  <a:cubicBezTo>
                    <a:pt x="162" y="361"/>
                    <a:pt x="168" y="366"/>
                    <a:pt x="168" y="366"/>
                  </a:cubicBezTo>
                  <a:cubicBezTo>
                    <a:pt x="169" y="366"/>
                    <a:pt x="163" y="360"/>
                    <a:pt x="163" y="360"/>
                  </a:cubicBezTo>
                  <a:cubicBezTo>
                    <a:pt x="163" y="360"/>
                    <a:pt x="159" y="353"/>
                    <a:pt x="158" y="353"/>
                  </a:cubicBezTo>
                  <a:close/>
                  <a:moveTo>
                    <a:pt x="227" y="363"/>
                  </a:moveTo>
                  <a:cubicBezTo>
                    <a:pt x="228" y="363"/>
                    <a:pt x="230" y="366"/>
                    <a:pt x="230" y="366"/>
                  </a:cubicBezTo>
                  <a:cubicBezTo>
                    <a:pt x="228" y="364"/>
                    <a:pt x="227" y="363"/>
                    <a:pt x="227" y="363"/>
                  </a:cubicBezTo>
                  <a:close/>
                  <a:moveTo>
                    <a:pt x="216" y="355"/>
                  </a:moveTo>
                  <a:cubicBezTo>
                    <a:pt x="219" y="360"/>
                    <a:pt x="223" y="364"/>
                    <a:pt x="225" y="370"/>
                  </a:cubicBezTo>
                  <a:lnTo>
                    <a:pt x="219" y="363"/>
                  </a:lnTo>
                  <a:lnTo>
                    <a:pt x="215" y="356"/>
                  </a:lnTo>
                  <a:lnTo>
                    <a:pt x="216" y="355"/>
                  </a:lnTo>
                  <a:close/>
                  <a:moveTo>
                    <a:pt x="206" y="355"/>
                  </a:moveTo>
                  <a:cubicBezTo>
                    <a:pt x="207" y="355"/>
                    <a:pt x="210" y="358"/>
                    <a:pt x="216" y="365"/>
                  </a:cubicBezTo>
                  <a:cubicBezTo>
                    <a:pt x="221" y="372"/>
                    <a:pt x="221" y="372"/>
                    <a:pt x="221" y="373"/>
                  </a:cubicBezTo>
                  <a:cubicBezTo>
                    <a:pt x="221" y="373"/>
                    <a:pt x="215" y="366"/>
                    <a:pt x="209" y="360"/>
                  </a:cubicBezTo>
                  <a:cubicBezTo>
                    <a:pt x="207" y="357"/>
                    <a:pt x="206" y="355"/>
                    <a:pt x="206" y="355"/>
                  </a:cubicBezTo>
                  <a:close/>
                  <a:moveTo>
                    <a:pt x="164" y="379"/>
                  </a:moveTo>
                  <a:cubicBezTo>
                    <a:pt x="166" y="379"/>
                    <a:pt x="166" y="379"/>
                    <a:pt x="171" y="385"/>
                  </a:cubicBezTo>
                  <a:lnTo>
                    <a:pt x="170" y="385"/>
                  </a:lnTo>
                  <a:lnTo>
                    <a:pt x="164" y="380"/>
                  </a:lnTo>
                  <a:lnTo>
                    <a:pt x="164" y="379"/>
                  </a:lnTo>
                  <a:close/>
                  <a:moveTo>
                    <a:pt x="207" y="381"/>
                  </a:moveTo>
                  <a:cubicBezTo>
                    <a:pt x="208" y="381"/>
                    <a:pt x="214" y="388"/>
                    <a:pt x="214" y="388"/>
                  </a:cubicBezTo>
                  <a:cubicBezTo>
                    <a:pt x="216" y="390"/>
                    <a:pt x="216" y="391"/>
                    <a:pt x="216" y="391"/>
                  </a:cubicBezTo>
                  <a:cubicBezTo>
                    <a:pt x="216" y="391"/>
                    <a:pt x="213" y="389"/>
                    <a:pt x="212" y="389"/>
                  </a:cubicBezTo>
                  <a:cubicBezTo>
                    <a:pt x="212" y="389"/>
                    <a:pt x="212" y="389"/>
                    <a:pt x="212" y="389"/>
                  </a:cubicBezTo>
                  <a:cubicBezTo>
                    <a:pt x="206" y="382"/>
                    <a:pt x="206" y="382"/>
                    <a:pt x="207" y="381"/>
                  </a:cubicBezTo>
                  <a:close/>
                  <a:moveTo>
                    <a:pt x="156" y="380"/>
                  </a:moveTo>
                  <a:cubicBezTo>
                    <a:pt x="157" y="380"/>
                    <a:pt x="163" y="386"/>
                    <a:pt x="169" y="397"/>
                  </a:cubicBezTo>
                  <a:lnTo>
                    <a:pt x="168" y="398"/>
                  </a:lnTo>
                  <a:cubicBezTo>
                    <a:pt x="164" y="393"/>
                    <a:pt x="161" y="389"/>
                    <a:pt x="158" y="383"/>
                  </a:cubicBezTo>
                  <a:cubicBezTo>
                    <a:pt x="156" y="381"/>
                    <a:pt x="156" y="380"/>
                    <a:pt x="156" y="380"/>
                  </a:cubicBezTo>
                  <a:close/>
                  <a:moveTo>
                    <a:pt x="194" y="390"/>
                  </a:moveTo>
                  <a:cubicBezTo>
                    <a:pt x="195" y="390"/>
                    <a:pt x="196" y="392"/>
                    <a:pt x="200" y="397"/>
                  </a:cubicBezTo>
                  <a:cubicBezTo>
                    <a:pt x="200" y="397"/>
                    <a:pt x="205" y="403"/>
                    <a:pt x="205" y="403"/>
                  </a:cubicBezTo>
                  <a:cubicBezTo>
                    <a:pt x="205" y="403"/>
                    <a:pt x="205" y="404"/>
                    <a:pt x="205" y="404"/>
                  </a:cubicBezTo>
                  <a:cubicBezTo>
                    <a:pt x="203" y="404"/>
                    <a:pt x="198" y="398"/>
                    <a:pt x="198" y="398"/>
                  </a:cubicBezTo>
                  <a:cubicBezTo>
                    <a:pt x="193" y="391"/>
                    <a:pt x="194" y="391"/>
                    <a:pt x="194" y="391"/>
                  </a:cubicBezTo>
                  <a:cubicBezTo>
                    <a:pt x="194" y="391"/>
                    <a:pt x="194" y="390"/>
                    <a:pt x="194" y="390"/>
                  </a:cubicBezTo>
                  <a:close/>
                  <a:moveTo>
                    <a:pt x="124" y="389"/>
                  </a:moveTo>
                  <a:lnTo>
                    <a:pt x="124" y="389"/>
                  </a:lnTo>
                  <a:cubicBezTo>
                    <a:pt x="125" y="389"/>
                    <a:pt x="127" y="393"/>
                    <a:pt x="132" y="401"/>
                  </a:cubicBezTo>
                  <a:lnTo>
                    <a:pt x="141" y="416"/>
                  </a:lnTo>
                  <a:cubicBezTo>
                    <a:pt x="135" y="409"/>
                    <a:pt x="131" y="402"/>
                    <a:pt x="126" y="394"/>
                  </a:cubicBezTo>
                  <a:cubicBezTo>
                    <a:pt x="125" y="391"/>
                    <a:pt x="124" y="389"/>
                    <a:pt x="124" y="389"/>
                  </a:cubicBezTo>
                  <a:close/>
                  <a:moveTo>
                    <a:pt x="79" y="406"/>
                  </a:moveTo>
                  <a:lnTo>
                    <a:pt x="79" y="406"/>
                  </a:lnTo>
                  <a:cubicBezTo>
                    <a:pt x="85" y="414"/>
                    <a:pt x="87" y="418"/>
                    <a:pt x="87" y="418"/>
                  </a:cubicBezTo>
                  <a:cubicBezTo>
                    <a:pt x="86" y="418"/>
                    <a:pt x="85" y="416"/>
                    <a:pt x="83" y="413"/>
                  </a:cubicBezTo>
                  <a:cubicBezTo>
                    <a:pt x="77" y="407"/>
                    <a:pt x="78" y="407"/>
                    <a:pt x="79" y="406"/>
                  </a:cubicBezTo>
                  <a:close/>
                  <a:moveTo>
                    <a:pt x="218" y="415"/>
                  </a:moveTo>
                  <a:lnTo>
                    <a:pt x="218" y="415"/>
                  </a:lnTo>
                  <a:cubicBezTo>
                    <a:pt x="221" y="418"/>
                    <a:pt x="222" y="420"/>
                    <a:pt x="222" y="420"/>
                  </a:cubicBezTo>
                  <a:cubicBezTo>
                    <a:pt x="222" y="420"/>
                    <a:pt x="221" y="418"/>
                    <a:pt x="218" y="415"/>
                  </a:cubicBezTo>
                  <a:close/>
                  <a:moveTo>
                    <a:pt x="112" y="415"/>
                  </a:moveTo>
                  <a:lnTo>
                    <a:pt x="117" y="421"/>
                  </a:lnTo>
                  <a:lnTo>
                    <a:pt x="122" y="428"/>
                  </a:lnTo>
                  <a:lnTo>
                    <a:pt x="115" y="422"/>
                  </a:lnTo>
                  <a:cubicBezTo>
                    <a:pt x="111" y="416"/>
                    <a:pt x="111" y="415"/>
                    <a:pt x="112" y="415"/>
                  </a:cubicBezTo>
                  <a:close/>
                  <a:moveTo>
                    <a:pt x="153" y="417"/>
                  </a:moveTo>
                  <a:cubicBezTo>
                    <a:pt x="158" y="421"/>
                    <a:pt x="161" y="426"/>
                    <a:pt x="163" y="431"/>
                  </a:cubicBezTo>
                  <a:lnTo>
                    <a:pt x="162" y="431"/>
                  </a:lnTo>
                  <a:cubicBezTo>
                    <a:pt x="158" y="425"/>
                    <a:pt x="153" y="418"/>
                    <a:pt x="153" y="418"/>
                  </a:cubicBezTo>
                  <a:lnTo>
                    <a:pt x="153" y="417"/>
                  </a:lnTo>
                  <a:close/>
                  <a:moveTo>
                    <a:pt x="185" y="427"/>
                  </a:moveTo>
                  <a:lnTo>
                    <a:pt x="189" y="434"/>
                  </a:lnTo>
                  <a:cubicBezTo>
                    <a:pt x="189" y="434"/>
                    <a:pt x="191" y="438"/>
                    <a:pt x="191" y="438"/>
                  </a:cubicBezTo>
                  <a:cubicBezTo>
                    <a:pt x="191" y="438"/>
                    <a:pt x="190" y="437"/>
                    <a:pt x="188" y="435"/>
                  </a:cubicBezTo>
                  <a:cubicBezTo>
                    <a:pt x="188" y="435"/>
                    <a:pt x="188" y="435"/>
                    <a:pt x="188" y="435"/>
                  </a:cubicBezTo>
                  <a:cubicBezTo>
                    <a:pt x="186" y="435"/>
                    <a:pt x="184" y="428"/>
                    <a:pt x="185" y="427"/>
                  </a:cubicBezTo>
                  <a:close/>
                  <a:moveTo>
                    <a:pt x="20" y="445"/>
                  </a:moveTo>
                  <a:cubicBezTo>
                    <a:pt x="20" y="445"/>
                    <a:pt x="20" y="446"/>
                    <a:pt x="20" y="446"/>
                  </a:cubicBezTo>
                  <a:lnTo>
                    <a:pt x="19" y="446"/>
                  </a:lnTo>
                  <a:lnTo>
                    <a:pt x="24" y="453"/>
                  </a:lnTo>
                  <a:lnTo>
                    <a:pt x="25" y="452"/>
                  </a:lnTo>
                  <a:cubicBezTo>
                    <a:pt x="21" y="447"/>
                    <a:pt x="20" y="445"/>
                    <a:pt x="20" y="445"/>
                  </a:cubicBezTo>
                  <a:close/>
                  <a:moveTo>
                    <a:pt x="124" y="423"/>
                  </a:moveTo>
                  <a:lnTo>
                    <a:pt x="124" y="423"/>
                  </a:lnTo>
                  <a:cubicBezTo>
                    <a:pt x="124" y="423"/>
                    <a:pt x="126" y="427"/>
                    <a:pt x="131" y="433"/>
                  </a:cubicBezTo>
                  <a:cubicBezTo>
                    <a:pt x="136" y="438"/>
                    <a:pt x="142" y="446"/>
                    <a:pt x="145" y="454"/>
                  </a:cubicBezTo>
                  <a:lnTo>
                    <a:pt x="144" y="454"/>
                  </a:lnTo>
                  <a:lnTo>
                    <a:pt x="135" y="440"/>
                  </a:lnTo>
                  <a:cubicBezTo>
                    <a:pt x="127" y="429"/>
                    <a:pt x="124" y="423"/>
                    <a:pt x="124" y="423"/>
                  </a:cubicBezTo>
                  <a:close/>
                  <a:moveTo>
                    <a:pt x="107" y="469"/>
                  </a:moveTo>
                  <a:cubicBezTo>
                    <a:pt x="107" y="469"/>
                    <a:pt x="108" y="470"/>
                    <a:pt x="109" y="471"/>
                  </a:cubicBezTo>
                  <a:lnTo>
                    <a:pt x="109" y="471"/>
                  </a:lnTo>
                  <a:cubicBezTo>
                    <a:pt x="108" y="471"/>
                    <a:pt x="107" y="470"/>
                    <a:pt x="106" y="470"/>
                  </a:cubicBezTo>
                  <a:cubicBezTo>
                    <a:pt x="106" y="470"/>
                    <a:pt x="105" y="470"/>
                    <a:pt x="105" y="471"/>
                  </a:cubicBezTo>
                  <a:lnTo>
                    <a:pt x="105" y="471"/>
                  </a:lnTo>
                  <a:cubicBezTo>
                    <a:pt x="105" y="470"/>
                    <a:pt x="106" y="470"/>
                    <a:pt x="106" y="470"/>
                  </a:cubicBezTo>
                  <a:cubicBezTo>
                    <a:pt x="106" y="469"/>
                    <a:pt x="106" y="469"/>
                    <a:pt x="107" y="469"/>
                  </a:cubicBezTo>
                  <a:close/>
                  <a:moveTo>
                    <a:pt x="109" y="471"/>
                  </a:moveTo>
                  <a:lnTo>
                    <a:pt x="109" y="471"/>
                  </a:lnTo>
                  <a:cubicBezTo>
                    <a:pt x="112" y="472"/>
                    <a:pt x="114" y="474"/>
                    <a:pt x="114" y="477"/>
                  </a:cubicBezTo>
                  <a:lnTo>
                    <a:pt x="114" y="477"/>
                  </a:lnTo>
                  <a:cubicBezTo>
                    <a:pt x="114" y="476"/>
                    <a:pt x="113" y="475"/>
                    <a:pt x="113" y="475"/>
                  </a:cubicBezTo>
                  <a:cubicBezTo>
                    <a:pt x="111" y="473"/>
                    <a:pt x="110" y="472"/>
                    <a:pt x="109" y="471"/>
                  </a:cubicBezTo>
                  <a:close/>
                  <a:moveTo>
                    <a:pt x="55" y="443"/>
                  </a:moveTo>
                  <a:cubicBezTo>
                    <a:pt x="57" y="445"/>
                    <a:pt x="59" y="447"/>
                    <a:pt x="61" y="448"/>
                  </a:cubicBezTo>
                  <a:lnTo>
                    <a:pt x="64" y="447"/>
                  </a:lnTo>
                  <a:lnTo>
                    <a:pt x="67" y="455"/>
                  </a:lnTo>
                  <a:cubicBezTo>
                    <a:pt x="68" y="461"/>
                    <a:pt x="71" y="465"/>
                    <a:pt x="75" y="470"/>
                  </a:cubicBezTo>
                  <a:cubicBezTo>
                    <a:pt x="75" y="470"/>
                    <a:pt x="80" y="476"/>
                    <a:pt x="79" y="477"/>
                  </a:cubicBezTo>
                  <a:lnTo>
                    <a:pt x="69" y="464"/>
                  </a:lnTo>
                  <a:cubicBezTo>
                    <a:pt x="65" y="456"/>
                    <a:pt x="59" y="450"/>
                    <a:pt x="55" y="443"/>
                  </a:cubicBezTo>
                  <a:close/>
                  <a:moveTo>
                    <a:pt x="35" y="486"/>
                  </a:moveTo>
                  <a:cubicBezTo>
                    <a:pt x="36" y="486"/>
                    <a:pt x="37" y="487"/>
                    <a:pt x="41" y="492"/>
                  </a:cubicBezTo>
                  <a:cubicBezTo>
                    <a:pt x="41" y="492"/>
                    <a:pt x="46" y="500"/>
                    <a:pt x="44" y="500"/>
                  </a:cubicBezTo>
                  <a:lnTo>
                    <a:pt x="39" y="494"/>
                  </a:lnTo>
                  <a:cubicBezTo>
                    <a:pt x="33" y="488"/>
                    <a:pt x="34" y="486"/>
                    <a:pt x="34" y="486"/>
                  </a:cubicBezTo>
                  <a:cubicBezTo>
                    <a:pt x="35" y="486"/>
                    <a:pt x="35" y="486"/>
                    <a:pt x="35" y="486"/>
                  </a:cubicBezTo>
                  <a:close/>
                  <a:moveTo>
                    <a:pt x="44" y="480"/>
                  </a:moveTo>
                  <a:cubicBezTo>
                    <a:pt x="44" y="480"/>
                    <a:pt x="46" y="482"/>
                    <a:pt x="50" y="486"/>
                  </a:cubicBezTo>
                  <a:lnTo>
                    <a:pt x="49" y="486"/>
                  </a:lnTo>
                  <a:cubicBezTo>
                    <a:pt x="47" y="485"/>
                    <a:pt x="47" y="484"/>
                    <a:pt x="46" y="484"/>
                  </a:cubicBezTo>
                  <a:lnTo>
                    <a:pt x="46" y="484"/>
                  </a:lnTo>
                  <a:cubicBezTo>
                    <a:pt x="46" y="484"/>
                    <a:pt x="50" y="489"/>
                    <a:pt x="55" y="493"/>
                  </a:cubicBezTo>
                  <a:lnTo>
                    <a:pt x="65" y="507"/>
                  </a:lnTo>
                  <a:cubicBezTo>
                    <a:pt x="65" y="507"/>
                    <a:pt x="64" y="507"/>
                    <a:pt x="64" y="507"/>
                  </a:cubicBezTo>
                  <a:cubicBezTo>
                    <a:pt x="63" y="507"/>
                    <a:pt x="57" y="500"/>
                    <a:pt x="52" y="494"/>
                  </a:cubicBezTo>
                  <a:cubicBezTo>
                    <a:pt x="41" y="482"/>
                    <a:pt x="41" y="482"/>
                    <a:pt x="43" y="481"/>
                  </a:cubicBezTo>
                  <a:cubicBezTo>
                    <a:pt x="43" y="480"/>
                    <a:pt x="43" y="480"/>
                    <a:pt x="44" y="480"/>
                  </a:cubicBezTo>
                  <a:close/>
                  <a:moveTo>
                    <a:pt x="307" y="519"/>
                  </a:moveTo>
                  <a:cubicBezTo>
                    <a:pt x="307" y="519"/>
                    <a:pt x="311" y="527"/>
                    <a:pt x="317" y="534"/>
                  </a:cubicBezTo>
                  <a:cubicBezTo>
                    <a:pt x="319" y="536"/>
                    <a:pt x="321" y="538"/>
                    <a:pt x="321" y="538"/>
                  </a:cubicBezTo>
                  <a:cubicBezTo>
                    <a:pt x="321" y="538"/>
                    <a:pt x="319" y="534"/>
                    <a:pt x="314" y="526"/>
                  </a:cubicBezTo>
                  <a:cubicBezTo>
                    <a:pt x="308" y="519"/>
                    <a:pt x="308" y="519"/>
                    <a:pt x="307" y="519"/>
                  </a:cubicBezTo>
                  <a:close/>
                  <a:moveTo>
                    <a:pt x="592" y="0"/>
                  </a:moveTo>
                  <a:cubicBezTo>
                    <a:pt x="591" y="0"/>
                    <a:pt x="592" y="2"/>
                    <a:pt x="597" y="9"/>
                  </a:cubicBezTo>
                  <a:cubicBezTo>
                    <a:pt x="597" y="9"/>
                    <a:pt x="602" y="16"/>
                    <a:pt x="601" y="16"/>
                  </a:cubicBezTo>
                  <a:cubicBezTo>
                    <a:pt x="601" y="16"/>
                    <a:pt x="601" y="16"/>
                    <a:pt x="601" y="16"/>
                  </a:cubicBezTo>
                  <a:cubicBezTo>
                    <a:pt x="599" y="16"/>
                    <a:pt x="594" y="11"/>
                    <a:pt x="594" y="11"/>
                  </a:cubicBezTo>
                  <a:cubicBezTo>
                    <a:pt x="591" y="7"/>
                    <a:pt x="589" y="6"/>
                    <a:pt x="588" y="6"/>
                  </a:cubicBezTo>
                  <a:cubicBezTo>
                    <a:pt x="586" y="6"/>
                    <a:pt x="584" y="7"/>
                    <a:pt x="582" y="9"/>
                  </a:cubicBezTo>
                  <a:cubicBezTo>
                    <a:pt x="580" y="10"/>
                    <a:pt x="578" y="11"/>
                    <a:pt x="576" y="11"/>
                  </a:cubicBezTo>
                  <a:cubicBezTo>
                    <a:pt x="574" y="11"/>
                    <a:pt x="572" y="10"/>
                    <a:pt x="569" y="6"/>
                  </a:cubicBezTo>
                  <a:cubicBezTo>
                    <a:pt x="564" y="1"/>
                    <a:pt x="563" y="1"/>
                    <a:pt x="563" y="1"/>
                  </a:cubicBezTo>
                  <a:lnTo>
                    <a:pt x="563" y="1"/>
                  </a:lnTo>
                  <a:cubicBezTo>
                    <a:pt x="568" y="7"/>
                    <a:pt x="564" y="11"/>
                    <a:pt x="558" y="14"/>
                  </a:cubicBezTo>
                  <a:cubicBezTo>
                    <a:pt x="553" y="17"/>
                    <a:pt x="548" y="21"/>
                    <a:pt x="553" y="28"/>
                  </a:cubicBezTo>
                  <a:lnTo>
                    <a:pt x="551" y="29"/>
                  </a:lnTo>
                  <a:cubicBezTo>
                    <a:pt x="548" y="25"/>
                    <a:pt x="546" y="23"/>
                    <a:pt x="545" y="23"/>
                  </a:cubicBezTo>
                  <a:cubicBezTo>
                    <a:pt x="544" y="23"/>
                    <a:pt x="544" y="24"/>
                    <a:pt x="544" y="24"/>
                  </a:cubicBezTo>
                  <a:cubicBezTo>
                    <a:pt x="547" y="32"/>
                    <a:pt x="546" y="33"/>
                    <a:pt x="546" y="33"/>
                  </a:cubicBezTo>
                  <a:cubicBezTo>
                    <a:pt x="542" y="28"/>
                    <a:pt x="540" y="27"/>
                    <a:pt x="539" y="27"/>
                  </a:cubicBezTo>
                  <a:cubicBezTo>
                    <a:pt x="539" y="27"/>
                    <a:pt x="538" y="27"/>
                    <a:pt x="538" y="28"/>
                  </a:cubicBezTo>
                  <a:cubicBezTo>
                    <a:pt x="537" y="29"/>
                    <a:pt x="536" y="29"/>
                    <a:pt x="541" y="37"/>
                  </a:cubicBezTo>
                  <a:cubicBezTo>
                    <a:pt x="540" y="37"/>
                    <a:pt x="538" y="38"/>
                    <a:pt x="536" y="38"/>
                  </a:cubicBezTo>
                  <a:cubicBezTo>
                    <a:pt x="533" y="38"/>
                    <a:pt x="530" y="36"/>
                    <a:pt x="528" y="34"/>
                  </a:cubicBezTo>
                  <a:cubicBezTo>
                    <a:pt x="526" y="33"/>
                    <a:pt x="525" y="32"/>
                    <a:pt x="525" y="32"/>
                  </a:cubicBezTo>
                  <a:cubicBezTo>
                    <a:pt x="524" y="32"/>
                    <a:pt x="527" y="37"/>
                    <a:pt x="530" y="43"/>
                  </a:cubicBezTo>
                  <a:cubicBezTo>
                    <a:pt x="535" y="48"/>
                    <a:pt x="537" y="52"/>
                    <a:pt x="539" y="58"/>
                  </a:cubicBezTo>
                  <a:lnTo>
                    <a:pt x="529" y="44"/>
                  </a:lnTo>
                  <a:cubicBezTo>
                    <a:pt x="526" y="39"/>
                    <a:pt x="525" y="37"/>
                    <a:pt x="524" y="37"/>
                  </a:cubicBezTo>
                  <a:cubicBezTo>
                    <a:pt x="524" y="37"/>
                    <a:pt x="524" y="37"/>
                    <a:pt x="523" y="38"/>
                  </a:cubicBezTo>
                  <a:lnTo>
                    <a:pt x="521" y="39"/>
                  </a:lnTo>
                  <a:cubicBezTo>
                    <a:pt x="527" y="46"/>
                    <a:pt x="523" y="48"/>
                    <a:pt x="518" y="51"/>
                  </a:cubicBezTo>
                  <a:cubicBezTo>
                    <a:pt x="511" y="56"/>
                    <a:pt x="509" y="58"/>
                    <a:pt x="514" y="65"/>
                  </a:cubicBezTo>
                  <a:cubicBezTo>
                    <a:pt x="517" y="68"/>
                    <a:pt x="518" y="70"/>
                    <a:pt x="517" y="70"/>
                  </a:cubicBezTo>
                  <a:cubicBezTo>
                    <a:pt x="517" y="70"/>
                    <a:pt x="515" y="68"/>
                    <a:pt x="511" y="66"/>
                  </a:cubicBezTo>
                  <a:cubicBezTo>
                    <a:pt x="499" y="56"/>
                    <a:pt x="494" y="52"/>
                    <a:pt x="493" y="52"/>
                  </a:cubicBezTo>
                  <a:lnTo>
                    <a:pt x="493" y="52"/>
                  </a:lnTo>
                  <a:cubicBezTo>
                    <a:pt x="493" y="52"/>
                    <a:pt x="494" y="54"/>
                    <a:pt x="495" y="57"/>
                  </a:cubicBezTo>
                  <a:cubicBezTo>
                    <a:pt x="500" y="60"/>
                    <a:pt x="503" y="65"/>
                    <a:pt x="507" y="69"/>
                  </a:cubicBezTo>
                  <a:cubicBezTo>
                    <a:pt x="512" y="76"/>
                    <a:pt x="514" y="80"/>
                    <a:pt x="514" y="80"/>
                  </a:cubicBezTo>
                  <a:cubicBezTo>
                    <a:pt x="514" y="80"/>
                    <a:pt x="511" y="77"/>
                    <a:pt x="505" y="70"/>
                  </a:cubicBezTo>
                  <a:cubicBezTo>
                    <a:pt x="502" y="66"/>
                    <a:pt x="500" y="65"/>
                    <a:pt x="498" y="65"/>
                  </a:cubicBezTo>
                  <a:cubicBezTo>
                    <a:pt x="492" y="65"/>
                    <a:pt x="492" y="75"/>
                    <a:pt x="499" y="85"/>
                  </a:cubicBezTo>
                  <a:cubicBezTo>
                    <a:pt x="501" y="88"/>
                    <a:pt x="502" y="89"/>
                    <a:pt x="502" y="89"/>
                  </a:cubicBezTo>
                  <a:cubicBezTo>
                    <a:pt x="502" y="89"/>
                    <a:pt x="499" y="86"/>
                    <a:pt x="493" y="78"/>
                  </a:cubicBezTo>
                  <a:cubicBezTo>
                    <a:pt x="490" y="74"/>
                    <a:pt x="488" y="73"/>
                    <a:pt x="487" y="73"/>
                  </a:cubicBezTo>
                  <a:cubicBezTo>
                    <a:pt x="486" y="73"/>
                    <a:pt x="485" y="73"/>
                    <a:pt x="484" y="74"/>
                  </a:cubicBezTo>
                  <a:lnTo>
                    <a:pt x="482" y="76"/>
                  </a:lnTo>
                  <a:cubicBezTo>
                    <a:pt x="487" y="82"/>
                    <a:pt x="487" y="85"/>
                    <a:pt x="486" y="85"/>
                  </a:cubicBezTo>
                  <a:cubicBezTo>
                    <a:pt x="484" y="85"/>
                    <a:pt x="480" y="82"/>
                    <a:pt x="477" y="78"/>
                  </a:cubicBezTo>
                  <a:cubicBezTo>
                    <a:pt x="474" y="74"/>
                    <a:pt x="472" y="73"/>
                    <a:pt x="471" y="73"/>
                  </a:cubicBezTo>
                  <a:cubicBezTo>
                    <a:pt x="471" y="73"/>
                    <a:pt x="470" y="73"/>
                    <a:pt x="470" y="74"/>
                  </a:cubicBezTo>
                  <a:cubicBezTo>
                    <a:pt x="474" y="81"/>
                    <a:pt x="474" y="83"/>
                    <a:pt x="472" y="83"/>
                  </a:cubicBezTo>
                  <a:cubicBezTo>
                    <a:pt x="471" y="83"/>
                    <a:pt x="467" y="80"/>
                    <a:pt x="464" y="77"/>
                  </a:cubicBezTo>
                  <a:lnTo>
                    <a:pt x="463" y="78"/>
                  </a:lnTo>
                  <a:cubicBezTo>
                    <a:pt x="467" y="86"/>
                    <a:pt x="465" y="86"/>
                    <a:pt x="465" y="87"/>
                  </a:cubicBezTo>
                  <a:cubicBezTo>
                    <a:pt x="463" y="88"/>
                    <a:pt x="462" y="89"/>
                    <a:pt x="467" y="95"/>
                  </a:cubicBezTo>
                  <a:cubicBezTo>
                    <a:pt x="472" y="99"/>
                    <a:pt x="475" y="104"/>
                    <a:pt x="477" y="109"/>
                  </a:cubicBezTo>
                  <a:lnTo>
                    <a:pt x="472" y="103"/>
                  </a:lnTo>
                  <a:cubicBezTo>
                    <a:pt x="469" y="99"/>
                    <a:pt x="467" y="98"/>
                    <a:pt x="466" y="98"/>
                  </a:cubicBezTo>
                  <a:cubicBezTo>
                    <a:pt x="464" y="98"/>
                    <a:pt x="463" y="98"/>
                    <a:pt x="462" y="99"/>
                  </a:cubicBezTo>
                  <a:cubicBezTo>
                    <a:pt x="460" y="100"/>
                    <a:pt x="459" y="101"/>
                    <a:pt x="458" y="101"/>
                  </a:cubicBezTo>
                  <a:cubicBezTo>
                    <a:pt x="456" y="101"/>
                    <a:pt x="454" y="100"/>
                    <a:pt x="451" y="96"/>
                  </a:cubicBezTo>
                  <a:lnTo>
                    <a:pt x="451" y="96"/>
                  </a:lnTo>
                  <a:lnTo>
                    <a:pt x="455" y="104"/>
                  </a:lnTo>
                  <a:cubicBezTo>
                    <a:pt x="457" y="108"/>
                    <a:pt x="458" y="110"/>
                    <a:pt x="458" y="110"/>
                  </a:cubicBezTo>
                  <a:cubicBezTo>
                    <a:pt x="457" y="110"/>
                    <a:pt x="456" y="108"/>
                    <a:pt x="454" y="105"/>
                  </a:cubicBezTo>
                  <a:cubicBezTo>
                    <a:pt x="451" y="102"/>
                    <a:pt x="449" y="101"/>
                    <a:pt x="448" y="101"/>
                  </a:cubicBezTo>
                  <a:cubicBezTo>
                    <a:pt x="446" y="101"/>
                    <a:pt x="446" y="104"/>
                    <a:pt x="448" y="108"/>
                  </a:cubicBezTo>
                  <a:lnTo>
                    <a:pt x="447" y="109"/>
                  </a:lnTo>
                  <a:cubicBezTo>
                    <a:pt x="442" y="103"/>
                    <a:pt x="439" y="100"/>
                    <a:pt x="438" y="100"/>
                  </a:cubicBezTo>
                  <a:cubicBezTo>
                    <a:pt x="436" y="100"/>
                    <a:pt x="438" y="104"/>
                    <a:pt x="443" y="112"/>
                  </a:cubicBezTo>
                  <a:cubicBezTo>
                    <a:pt x="439" y="107"/>
                    <a:pt x="438" y="106"/>
                    <a:pt x="437" y="106"/>
                  </a:cubicBezTo>
                  <a:cubicBezTo>
                    <a:pt x="437" y="106"/>
                    <a:pt x="436" y="106"/>
                    <a:pt x="436" y="106"/>
                  </a:cubicBezTo>
                  <a:cubicBezTo>
                    <a:pt x="438" y="110"/>
                    <a:pt x="439" y="113"/>
                    <a:pt x="437" y="113"/>
                  </a:cubicBezTo>
                  <a:cubicBezTo>
                    <a:pt x="436" y="113"/>
                    <a:pt x="434" y="111"/>
                    <a:pt x="431" y="108"/>
                  </a:cubicBezTo>
                  <a:lnTo>
                    <a:pt x="431" y="109"/>
                  </a:lnTo>
                  <a:cubicBezTo>
                    <a:pt x="436" y="116"/>
                    <a:pt x="435" y="117"/>
                    <a:pt x="434" y="117"/>
                  </a:cubicBezTo>
                  <a:cubicBezTo>
                    <a:pt x="434" y="118"/>
                    <a:pt x="433" y="118"/>
                    <a:pt x="437" y="126"/>
                  </a:cubicBezTo>
                  <a:cubicBezTo>
                    <a:pt x="442" y="133"/>
                    <a:pt x="440" y="134"/>
                    <a:pt x="440" y="134"/>
                  </a:cubicBezTo>
                  <a:cubicBezTo>
                    <a:pt x="437" y="130"/>
                    <a:pt x="434" y="125"/>
                    <a:pt x="431" y="120"/>
                  </a:cubicBezTo>
                  <a:cubicBezTo>
                    <a:pt x="430" y="117"/>
                    <a:pt x="428" y="115"/>
                    <a:pt x="428" y="115"/>
                  </a:cubicBezTo>
                  <a:lnTo>
                    <a:pt x="428" y="115"/>
                  </a:lnTo>
                  <a:cubicBezTo>
                    <a:pt x="427" y="115"/>
                    <a:pt x="428" y="119"/>
                    <a:pt x="434" y="129"/>
                  </a:cubicBezTo>
                  <a:cubicBezTo>
                    <a:pt x="438" y="136"/>
                    <a:pt x="440" y="139"/>
                    <a:pt x="439" y="139"/>
                  </a:cubicBezTo>
                  <a:cubicBezTo>
                    <a:pt x="439" y="139"/>
                    <a:pt x="437" y="136"/>
                    <a:pt x="433" y="129"/>
                  </a:cubicBezTo>
                  <a:cubicBezTo>
                    <a:pt x="429" y="124"/>
                    <a:pt x="426" y="119"/>
                    <a:pt x="426" y="119"/>
                  </a:cubicBezTo>
                  <a:lnTo>
                    <a:pt x="426" y="119"/>
                  </a:lnTo>
                  <a:cubicBezTo>
                    <a:pt x="426" y="119"/>
                    <a:pt x="426" y="119"/>
                    <a:pt x="427" y="122"/>
                  </a:cubicBezTo>
                  <a:cubicBezTo>
                    <a:pt x="427" y="122"/>
                    <a:pt x="426" y="123"/>
                    <a:pt x="431" y="130"/>
                  </a:cubicBezTo>
                  <a:lnTo>
                    <a:pt x="429" y="131"/>
                  </a:lnTo>
                  <a:cubicBezTo>
                    <a:pt x="424" y="127"/>
                    <a:pt x="422" y="126"/>
                    <a:pt x="421" y="126"/>
                  </a:cubicBezTo>
                  <a:cubicBezTo>
                    <a:pt x="421" y="126"/>
                    <a:pt x="421" y="126"/>
                    <a:pt x="420" y="126"/>
                  </a:cubicBezTo>
                  <a:cubicBezTo>
                    <a:pt x="423" y="130"/>
                    <a:pt x="424" y="132"/>
                    <a:pt x="423" y="132"/>
                  </a:cubicBezTo>
                  <a:cubicBezTo>
                    <a:pt x="423" y="132"/>
                    <a:pt x="422" y="131"/>
                    <a:pt x="419" y="127"/>
                  </a:cubicBezTo>
                  <a:cubicBezTo>
                    <a:pt x="417" y="125"/>
                    <a:pt x="416" y="123"/>
                    <a:pt x="415" y="123"/>
                  </a:cubicBezTo>
                  <a:lnTo>
                    <a:pt x="415" y="123"/>
                  </a:lnTo>
                  <a:cubicBezTo>
                    <a:pt x="415" y="123"/>
                    <a:pt x="417" y="127"/>
                    <a:pt x="424" y="135"/>
                  </a:cubicBezTo>
                  <a:cubicBezTo>
                    <a:pt x="426" y="139"/>
                    <a:pt x="427" y="140"/>
                    <a:pt x="426" y="140"/>
                  </a:cubicBezTo>
                  <a:cubicBezTo>
                    <a:pt x="426" y="140"/>
                    <a:pt x="424" y="139"/>
                    <a:pt x="421" y="136"/>
                  </a:cubicBezTo>
                  <a:cubicBezTo>
                    <a:pt x="415" y="129"/>
                    <a:pt x="413" y="125"/>
                    <a:pt x="412" y="125"/>
                  </a:cubicBezTo>
                  <a:lnTo>
                    <a:pt x="412" y="125"/>
                  </a:lnTo>
                  <a:cubicBezTo>
                    <a:pt x="412" y="125"/>
                    <a:pt x="413" y="127"/>
                    <a:pt x="416" y="130"/>
                  </a:cubicBezTo>
                  <a:cubicBezTo>
                    <a:pt x="420" y="138"/>
                    <a:pt x="419" y="138"/>
                    <a:pt x="419" y="138"/>
                  </a:cubicBezTo>
                  <a:cubicBezTo>
                    <a:pt x="417" y="135"/>
                    <a:pt x="415" y="134"/>
                    <a:pt x="413" y="134"/>
                  </a:cubicBezTo>
                  <a:cubicBezTo>
                    <a:pt x="409" y="134"/>
                    <a:pt x="404" y="137"/>
                    <a:pt x="400" y="140"/>
                  </a:cubicBezTo>
                  <a:cubicBezTo>
                    <a:pt x="402" y="145"/>
                    <a:pt x="406" y="150"/>
                    <a:pt x="409" y="154"/>
                  </a:cubicBezTo>
                  <a:cubicBezTo>
                    <a:pt x="414" y="160"/>
                    <a:pt x="416" y="162"/>
                    <a:pt x="416" y="162"/>
                  </a:cubicBezTo>
                  <a:cubicBezTo>
                    <a:pt x="415" y="162"/>
                    <a:pt x="412" y="159"/>
                    <a:pt x="409" y="155"/>
                  </a:cubicBezTo>
                  <a:cubicBezTo>
                    <a:pt x="401" y="146"/>
                    <a:pt x="396" y="141"/>
                    <a:pt x="396" y="141"/>
                  </a:cubicBezTo>
                  <a:lnTo>
                    <a:pt x="396" y="141"/>
                  </a:lnTo>
                  <a:cubicBezTo>
                    <a:pt x="395" y="141"/>
                    <a:pt x="399" y="146"/>
                    <a:pt x="407" y="155"/>
                  </a:cubicBezTo>
                  <a:cubicBezTo>
                    <a:pt x="413" y="162"/>
                    <a:pt x="415" y="166"/>
                    <a:pt x="415" y="166"/>
                  </a:cubicBezTo>
                  <a:cubicBezTo>
                    <a:pt x="415" y="166"/>
                    <a:pt x="412" y="163"/>
                    <a:pt x="407" y="157"/>
                  </a:cubicBezTo>
                  <a:cubicBezTo>
                    <a:pt x="404" y="153"/>
                    <a:pt x="402" y="152"/>
                    <a:pt x="401" y="152"/>
                  </a:cubicBezTo>
                  <a:lnTo>
                    <a:pt x="401" y="152"/>
                  </a:lnTo>
                  <a:cubicBezTo>
                    <a:pt x="401" y="152"/>
                    <a:pt x="402" y="154"/>
                    <a:pt x="405" y="158"/>
                  </a:cubicBezTo>
                  <a:cubicBezTo>
                    <a:pt x="400" y="154"/>
                    <a:pt x="396" y="149"/>
                    <a:pt x="396" y="149"/>
                  </a:cubicBezTo>
                  <a:lnTo>
                    <a:pt x="396" y="149"/>
                  </a:lnTo>
                  <a:cubicBezTo>
                    <a:pt x="395" y="149"/>
                    <a:pt x="396" y="150"/>
                    <a:pt x="398" y="152"/>
                  </a:cubicBezTo>
                  <a:cubicBezTo>
                    <a:pt x="398" y="152"/>
                    <a:pt x="398" y="152"/>
                    <a:pt x="398" y="152"/>
                  </a:cubicBezTo>
                  <a:cubicBezTo>
                    <a:pt x="397" y="152"/>
                    <a:pt x="395" y="152"/>
                    <a:pt x="391" y="146"/>
                  </a:cubicBezTo>
                  <a:cubicBezTo>
                    <a:pt x="389" y="145"/>
                    <a:pt x="388" y="144"/>
                    <a:pt x="388" y="144"/>
                  </a:cubicBezTo>
                  <a:lnTo>
                    <a:pt x="388" y="144"/>
                  </a:lnTo>
                  <a:cubicBezTo>
                    <a:pt x="387" y="144"/>
                    <a:pt x="390" y="149"/>
                    <a:pt x="393" y="154"/>
                  </a:cubicBezTo>
                  <a:cubicBezTo>
                    <a:pt x="398" y="162"/>
                    <a:pt x="400" y="166"/>
                    <a:pt x="399" y="166"/>
                  </a:cubicBezTo>
                  <a:cubicBezTo>
                    <a:pt x="399" y="166"/>
                    <a:pt x="396" y="163"/>
                    <a:pt x="391" y="157"/>
                  </a:cubicBezTo>
                  <a:cubicBezTo>
                    <a:pt x="388" y="151"/>
                    <a:pt x="386" y="149"/>
                    <a:pt x="385" y="149"/>
                  </a:cubicBezTo>
                  <a:lnTo>
                    <a:pt x="385" y="149"/>
                  </a:lnTo>
                  <a:cubicBezTo>
                    <a:pt x="384" y="149"/>
                    <a:pt x="387" y="156"/>
                    <a:pt x="393" y="166"/>
                  </a:cubicBezTo>
                  <a:cubicBezTo>
                    <a:pt x="395" y="168"/>
                    <a:pt x="397" y="171"/>
                    <a:pt x="398" y="172"/>
                  </a:cubicBezTo>
                  <a:lnTo>
                    <a:pt x="398" y="172"/>
                  </a:lnTo>
                  <a:cubicBezTo>
                    <a:pt x="394" y="167"/>
                    <a:pt x="392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0" y="167"/>
                    <a:pt x="389" y="166"/>
                    <a:pt x="384" y="161"/>
                  </a:cubicBezTo>
                  <a:lnTo>
                    <a:pt x="384" y="161"/>
                  </a:lnTo>
                  <a:cubicBezTo>
                    <a:pt x="384" y="161"/>
                    <a:pt x="384" y="161"/>
                    <a:pt x="388" y="169"/>
                  </a:cubicBezTo>
                  <a:cubicBezTo>
                    <a:pt x="391" y="175"/>
                    <a:pt x="392" y="178"/>
                    <a:pt x="391" y="178"/>
                  </a:cubicBezTo>
                  <a:cubicBezTo>
                    <a:pt x="389" y="178"/>
                    <a:pt x="384" y="173"/>
                    <a:pt x="378" y="166"/>
                  </a:cubicBezTo>
                  <a:lnTo>
                    <a:pt x="378" y="166"/>
                  </a:lnTo>
                  <a:lnTo>
                    <a:pt x="382" y="173"/>
                  </a:lnTo>
                  <a:cubicBezTo>
                    <a:pt x="388" y="182"/>
                    <a:pt x="392" y="188"/>
                    <a:pt x="391" y="188"/>
                  </a:cubicBezTo>
                  <a:cubicBezTo>
                    <a:pt x="391" y="188"/>
                    <a:pt x="389" y="186"/>
                    <a:pt x="385" y="180"/>
                  </a:cubicBezTo>
                  <a:cubicBezTo>
                    <a:pt x="382" y="175"/>
                    <a:pt x="378" y="171"/>
                    <a:pt x="378" y="171"/>
                  </a:cubicBezTo>
                  <a:lnTo>
                    <a:pt x="378" y="171"/>
                  </a:lnTo>
                  <a:cubicBezTo>
                    <a:pt x="378" y="171"/>
                    <a:pt x="379" y="171"/>
                    <a:pt x="380" y="173"/>
                  </a:cubicBezTo>
                  <a:cubicBezTo>
                    <a:pt x="384" y="180"/>
                    <a:pt x="385" y="182"/>
                    <a:pt x="384" y="182"/>
                  </a:cubicBezTo>
                  <a:cubicBezTo>
                    <a:pt x="383" y="182"/>
                    <a:pt x="377" y="178"/>
                    <a:pt x="371" y="170"/>
                  </a:cubicBezTo>
                  <a:lnTo>
                    <a:pt x="371" y="170"/>
                  </a:lnTo>
                  <a:cubicBezTo>
                    <a:pt x="374" y="175"/>
                    <a:pt x="378" y="179"/>
                    <a:pt x="380" y="185"/>
                  </a:cubicBezTo>
                  <a:cubicBezTo>
                    <a:pt x="380" y="185"/>
                    <a:pt x="380" y="185"/>
                    <a:pt x="380" y="185"/>
                  </a:cubicBezTo>
                  <a:cubicBezTo>
                    <a:pt x="379" y="185"/>
                    <a:pt x="377" y="184"/>
                    <a:pt x="373" y="179"/>
                  </a:cubicBezTo>
                  <a:cubicBezTo>
                    <a:pt x="369" y="174"/>
                    <a:pt x="365" y="170"/>
                    <a:pt x="365" y="170"/>
                  </a:cubicBezTo>
                  <a:lnTo>
                    <a:pt x="365" y="170"/>
                  </a:lnTo>
                  <a:cubicBezTo>
                    <a:pt x="365" y="170"/>
                    <a:pt x="365" y="170"/>
                    <a:pt x="366" y="172"/>
                  </a:cubicBezTo>
                  <a:cubicBezTo>
                    <a:pt x="366" y="172"/>
                    <a:pt x="366" y="172"/>
                    <a:pt x="366" y="172"/>
                  </a:cubicBezTo>
                  <a:cubicBezTo>
                    <a:pt x="366" y="172"/>
                    <a:pt x="365" y="172"/>
                    <a:pt x="360" y="167"/>
                  </a:cubicBezTo>
                  <a:cubicBezTo>
                    <a:pt x="360" y="168"/>
                    <a:pt x="359" y="168"/>
                    <a:pt x="357" y="169"/>
                  </a:cubicBezTo>
                  <a:cubicBezTo>
                    <a:pt x="360" y="173"/>
                    <a:pt x="360" y="175"/>
                    <a:pt x="360" y="175"/>
                  </a:cubicBezTo>
                  <a:cubicBezTo>
                    <a:pt x="359" y="175"/>
                    <a:pt x="357" y="173"/>
                    <a:pt x="355" y="170"/>
                  </a:cubicBezTo>
                  <a:lnTo>
                    <a:pt x="355" y="170"/>
                  </a:lnTo>
                  <a:cubicBezTo>
                    <a:pt x="355" y="170"/>
                    <a:pt x="353" y="171"/>
                    <a:pt x="357" y="179"/>
                  </a:cubicBezTo>
                  <a:cubicBezTo>
                    <a:pt x="357" y="179"/>
                    <a:pt x="357" y="180"/>
                    <a:pt x="356" y="180"/>
                  </a:cubicBezTo>
                  <a:cubicBezTo>
                    <a:pt x="355" y="180"/>
                    <a:pt x="354" y="178"/>
                    <a:pt x="351" y="173"/>
                  </a:cubicBezTo>
                  <a:cubicBezTo>
                    <a:pt x="348" y="170"/>
                    <a:pt x="347" y="168"/>
                    <a:pt x="346" y="168"/>
                  </a:cubicBezTo>
                  <a:lnTo>
                    <a:pt x="346" y="168"/>
                  </a:lnTo>
                  <a:cubicBezTo>
                    <a:pt x="346" y="168"/>
                    <a:pt x="347" y="170"/>
                    <a:pt x="350" y="175"/>
                  </a:cubicBezTo>
                  <a:cubicBezTo>
                    <a:pt x="355" y="181"/>
                    <a:pt x="354" y="181"/>
                    <a:pt x="353" y="181"/>
                  </a:cubicBezTo>
                  <a:lnTo>
                    <a:pt x="352" y="182"/>
                  </a:lnTo>
                  <a:cubicBezTo>
                    <a:pt x="357" y="189"/>
                    <a:pt x="357" y="189"/>
                    <a:pt x="356" y="190"/>
                  </a:cubicBezTo>
                  <a:cubicBezTo>
                    <a:pt x="355" y="190"/>
                    <a:pt x="348" y="186"/>
                    <a:pt x="347" y="186"/>
                  </a:cubicBezTo>
                  <a:lnTo>
                    <a:pt x="347" y="186"/>
                  </a:lnTo>
                  <a:cubicBezTo>
                    <a:pt x="345" y="187"/>
                    <a:pt x="345" y="187"/>
                    <a:pt x="351" y="194"/>
                  </a:cubicBezTo>
                  <a:cubicBezTo>
                    <a:pt x="351" y="194"/>
                    <a:pt x="350" y="194"/>
                    <a:pt x="350" y="194"/>
                  </a:cubicBezTo>
                  <a:cubicBezTo>
                    <a:pt x="349" y="194"/>
                    <a:pt x="344" y="191"/>
                    <a:pt x="341" y="191"/>
                  </a:cubicBezTo>
                  <a:cubicBezTo>
                    <a:pt x="340" y="191"/>
                    <a:pt x="340" y="191"/>
                    <a:pt x="339" y="191"/>
                  </a:cubicBezTo>
                  <a:cubicBezTo>
                    <a:pt x="337" y="192"/>
                    <a:pt x="337" y="192"/>
                    <a:pt x="342" y="199"/>
                  </a:cubicBezTo>
                  <a:cubicBezTo>
                    <a:pt x="347" y="206"/>
                    <a:pt x="350" y="209"/>
                    <a:pt x="350" y="209"/>
                  </a:cubicBezTo>
                  <a:cubicBezTo>
                    <a:pt x="350" y="209"/>
                    <a:pt x="347" y="206"/>
                    <a:pt x="342" y="200"/>
                  </a:cubicBezTo>
                  <a:cubicBezTo>
                    <a:pt x="335" y="193"/>
                    <a:pt x="331" y="190"/>
                    <a:pt x="331" y="190"/>
                  </a:cubicBezTo>
                  <a:lnTo>
                    <a:pt x="331" y="190"/>
                  </a:lnTo>
                  <a:cubicBezTo>
                    <a:pt x="330" y="190"/>
                    <a:pt x="331" y="192"/>
                    <a:pt x="334" y="195"/>
                  </a:cubicBezTo>
                  <a:cubicBezTo>
                    <a:pt x="338" y="203"/>
                    <a:pt x="338" y="203"/>
                    <a:pt x="337" y="203"/>
                  </a:cubicBezTo>
                  <a:cubicBezTo>
                    <a:pt x="335" y="199"/>
                    <a:pt x="334" y="198"/>
                    <a:pt x="333" y="198"/>
                  </a:cubicBezTo>
                  <a:lnTo>
                    <a:pt x="333" y="198"/>
                  </a:lnTo>
                  <a:cubicBezTo>
                    <a:pt x="333" y="198"/>
                    <a:pt x="333" y="200"/>
                    <a:pt x="335" y="204"/>
                  </a:cubicBezTo>
                  <a:cubicBezTo>
                    <a:pt x="335" y="204"/>
                    <a:pt x="335" y="204"/>
                    <a:pt x="335" y="204"/>
                  </a:cubicBezTo>
                  <a:cubicBezTo>
                    <a:pt x="335" y="204"/>
                    <a:pt x="333" y="203"/>
                    <a:pt x="329" y="198"/>
                  </a:cubicBezTo>
                  <a:lnTo>
                    <a:pt x="328" y="199"/>
                  </a:lnTo>
                  <a:cubicBezTo>
                    <a:pt x="333" y="207"/>
                    <a:pt x="332" y="209"/>
                    <a:pt x="330" y="209"/>
                  </a:cubicBezTo>
                  <a:cubicBezTo>
                    <a:pt x="328" y="209"/>
                    <a:pt x="324" y="207"/>
                    <a:pt x="322" y="204"/>
                  </a:cubicBezTo>
                  <a:lnTo>
                    <a:pt x="322" y="204"/>
                  </a:lnTo>
                  <a:cubicBezTo>
                    <a:pt x="322" y="204"/>
                    <a:pt x="320" y="204"/>
                    <a:pt x="325" y="212"/>
                  </a:cubicBezTo>
                  <a:cubicBezTo>
                    <a:pt x="330" y="218"/>
                    <a:pt x="332" y="222"/>
                    <a:pt x="332" y="222"/>
                  </a:cubicBezTo>
                  <a:cubicBezTo>
                    <a:pt x="332" y="222"/>
                    <a:pt x="329" y="218"/>
                    <a:pt x="324" y="212"/>
                  </a:cubicBezTo>
                  <a:cubicBezTo>
                    <a:pt x="318" y="205"/>
                    <a:pt x="315" y="202"/>
                    <a:pt x="315" y="202"/>
                  </a:cubicBezTo>
                  <a:lnTo>
                    <a:pt x="315" y="202"/>
                  </a:lnTo>
                  <a:cubicBezTo>
                    <a:pt x="315" y="202"/>
                    <a:pt x="318" y="205"/>
                    <a:pt x="323" y="213"/>
                  </a:cubicBezTo>
                  <a:cubicBezTo>
                    <a:pt x="325" y="216"/>
                    <a:pt x="325" y="218"/>
                    <a:pt x="324" y="218"/>
                  </a:cubicBezTo>
                  <a:cubicBezTo>
                    <a:pt x="322" y="218"/>
                    <a:pt x="319" y="216"/>
                    <a:pt x="314" y="208"/>
                  </a:cubicBezTo>
                  <a:lnTo>
                    <a:pt x="304" y="195"/>
                  </a:lnTo>
                  <a:lnTo>
                    <a:pt x="304" y="195"/>
                  </a:lnTo>
                  <a:cubicBezTo>
                    <a:pt x="308" y="203"/>
                    <a:pt x="307" y="203"/>
                    <a:pt x="307" y="203"/>
                  </a:cubicBezTo>
                  <a:cubicBezTo>
                    <a:pt x="313" y="209"/>
                    <a:pt x="311" y="209"/>
                    <a:pt x="309" y="212"/>
                  </a:cubicBezTo>
                  <a:cubicBezTo>
                    <a:pt x="308" y="213"/>
                    <a:pt x="310" y="221"/>
                    <a:pt x="308" y="222"/>
                  </a:cubicBezTo>
                  <a:cubicBezTo>
                    <a:pt x="308" y="222"/>
                    <a:pt x="307" y="223"/>
                    <a:pt x="306" y="223"/>
                  </a:cubicBezTo>
                  <a:cubicBezTo>
                    <a:pt x="304" y="223"/>
                    <a:pt x="302" y="222"/>
                    <a:pt x="299" y="218"/>
                  </a:cubicBezTo>
                  <a:lnTo>
                    <a:pt x="299" y="218"/>
                  </a:lnTo>
                  <a:cubicBezTo>
                    <a:pt x="298" y="218"/>
                    <a:pt x="297" y="219"/>
                    <a:pt x="301" y="227"/>
                  </a:cubicBezTo>
                  <a:cubicBezTo>
                    <a:pt x="304" y="231"/>
                    <a:pt x="304" y="233"/>
                    <a:pt x="303" y="233"/>
                  </a:cubicBezTo>
                  <a:cubicBezTo>
                    <a:pt x="303" y="233"/>
                    <a:pt x="301" y="231"/>
                    <a:pt x="299" y="228"/>
                  </a:cubicBezTo>
                  <a:lnTo>
                    <a:pt x="298" y="230"/>
                  </a:lnTo>
                  <a:cubicBezTo>
                    <a:pt x="301" y="236"/>
                    <a:pt x="301" y="237"/>
                    <a:pt x="301" y="237"/>
                  </a:cubicBezTo>
                  <a:cubicBezTo>
                    <a:pt x="298" y="233"/>
                    <a:pt x="294" y="228"/>
                    <a:pt x="293" y="228"/>
                  </a:cubicBezTo>
                  <a:lnTo>
                    <a:pt x="293" y="228"/>
                  </a:lnTo>
                  <a:cubicBezTo>
                    <a:pt x="293" y="228"/>
                    <a:pt x="293" y="229"/>
                    <a:pt x="295" y="232"/>
                  </a:cubicBezTo>
                  <a:cubicBezTo>
                    <a:pt x="299" y="238"/>
                    <a:pt x="299" y="238"/>
                    <a:pt x="297" y="240"/>
                  </a:cubicBezTo>
                  <a:cubicBezTo>
                    <a:pt x="296" y="239"/>
                    <a:pt x="295" y="238"/>
                    <a:pt x="293" y="238"/>
                  </a:cubicBezTo>
                  <a:cubicBezTo>
                    <a:pt x="284" y="238"/>
                    <a:pt x="266" y="252"/>
                    <a:pt x="271" y="258"/>
                  </a:cubicBezTo>
                  <a:lnTo>
                    <a:pt x="269" y="259"/>
                  </a:lnTo>
                  <a:lnTo>
                    <a:pt x="267" y="260"/>
                  </a:lnTo>
                  <a:cubicBezTo>
                    <a:pt x="263" y="255"/>
                    <a:pt x="261" y="253"/>
                    <a:pt x="260" y="253"/>
                  </a:cubicBezTo>
                  <a:cubicBezTo>
                    <a:pt x="258" y="253"/>
                    <a:pt x="259" y="259"/>
                    <a:pt x="261" y="264"/>
                  </a:cubicBezTo>
                  <a:cubicBezTo>
                    <a:pt x="265" y="271"/>
                    <a:pt x="264" y="272"/>
                    <a:pt x="263" y="272"/>
                  </a:cubicBezTo>
                  <a:cubicBezTo>
                    <a:pt x="258" y="265"/>
                    <a:pt x="255" y="262"/>
                    <a:pt x="254" y="262"/>
                  </a:cubicBezTo>
                  <a:cubicBezTo>
                    <a:pt x="252" y="262"/>
                    <a:pt x="253" y="265"/>
                    <a:pt x="254" y="269"/>
                  </a:cubicBezTo>
                  <a:cubicBezTo>
                    <a:pt x="259" y="275"/>
                    <a:pt x="262" y="279"/>
                    <a:pt x="261" y="279"/>
                  </a:cubicBezTo>
                  <a:cubicBezTo>
                    <a:pt x="261" y="279"/>
                    <a:pt x="258" y="275"/>
                    <a:pt x="253" y="269"/>
                  </a:cubicBezTo>
                  <a:cubicBezTo>
                    <a:pt x="249" y="263"/>
                    <a:pt x="246" y="260"/>
                    <a:pt x="245" y="260"/>
                  </a:cubicBezTo>
                  <a:lnTo>
                    <a:pt x="245" y="260"/>
                  </a:lnTo>
                  <a:cubicBezTo>
                    <a:pt x="244" y="260"/>
                    <a:pt x="247" y="266"/>
                    <a:pt x="255" y="278"/>
                  </a:cubicBezTo>
                  <a:cubicBezTo>
                    <a:pt x="258" y="282"/>
                    <a:pt x="259" y="284"/>
                    <a:pt x="259" y="284"/>
                  </a:cubicBezTo>
                  <a:cubicBezTo>
                    <a:pt x="258" y="284"/>
                    <a:pt x="257" y="282"/>
                    <a:pt x="254" y="279"/>
                  </a:cubicBezTo>
                  <a:cubicBezTo>
                    <a:pt x="248" y="272"/>
                    <a:pt x="245" y="269"/>
                    <a:pt x="244" y="269"/>
                  </a:cubicBezTo>
                  <a:lnTo>
                    <a:pt x="244" y="269"/>
                  </a:lnTo>
                  <a:cubicBezTo>
                    <a:pt x="244" y="269"/>
                    <a:pt x="245" y="270"/>
                    <a:pt x="247" y="273"/>
                  </a:cubicBezTo>
                  <a:cubicBezTo>
                    <a:pt x="252" y="280"/>
                    <a:pt x="254" y="284"/>
                    <a:pt x="254" y="284"/>
                  </a:cubicBezTo>
                  <a:cubicBezTo>
                    <a:pt x="253" y="284"/>
                    <a:pt x="251" y="281"/>
                    <a:pt x="245" y="274"/>
                  </a:cubicBezTo>
                  <a:cubicBezTo>
                    <a:pt x="239" y="268"/>
                    <a:pt x="236" y="265"/>
                    <a:pt x="236" y="265"/>
                  </a:cubicBezTo>
                  <a:lnTo>
                    <a:pt x="236" y="265"/>
                  </a:lnTo>
                  <a:cubicBezTo>
                    <a:pt x="235" y="265"/>
                    <a:pt x="238" y="269"/>
                    <a:pt x="243" y="277"/>
                  </a:cubicBezTo>
                  <a:cubicBezTo>
                    <a:pt x="248" y="284"/>
                    <a:pt x="249" y="288"/>
                    <a:pt x="248" y="288"/>
                  </a:cubicBezTo>
                  <a:cubicBezTo>
                    <a:pt x="247" y="288"/>
                    <a:pt x="244" y="285"/>
                    <a:pt x="239" y="279"/>
                  </a:cubicBezTo>
                  <a:cubicBezTo>
                    <a:pt x="238" y="279"/>
                    <a:pt x="238" y="279"/>
                    <a:pt x="238" y="279"/>
                  </a:cubicBezTo>
                  <a:cubicBezTo>
                    <a:pt x="237" y="279"/>
                    <a:pt x="235" y="277"/>
                    <a:pt x="235" y="277"/>
                  </a:cubicBezTo>
                  <a:lnTo>
                    <a:pt x="235" y="277"/>
                  </a:lnTo>
                  <a:cubicBezTo>
                    <a:pt x="234" y="277"/>
                    <a:pt x="235" y="278"/>
                    <a:pt x="236" y="280"/>
                  </a:cubicBezTo>
                  <a:lnTo>
                    <a:pt x="231" y="274"/>
                  </a:lnTo>
                  <a:lnTo>
                    <a:pt x="230" y="275"/>
                  </a:lnTo>
                  <a:lnTo>
                    <a:pt x="234" y="282"/>
                  </a:lnTo>
                  <a:cubicBezTo>
                    <a:pt x="234" y="282"/>
                    <a:pt x="230" y="281"/>
                    <a:pt x="225" y="281"/>
                  </a:cubicBezTo>
                  <a:cubicBezTo>
                    <a:pt x="223" y="281"/>
                    <a:pt x="220" y="281"/>
                    <a:pt x="218" y="282"/>
                  </a:cubicBezTo>
                  <a:cubicBezTo>
                    <a:pt x="210" y="288"/>
                    <a:pt x="209" y="289"/>
                    <a:pt x="215" y="295"/>
                  </a:cubicBezTo>
                  <a:cubicBezTo>
                    <a:pt x="221" y="302"/>
                    <a:pt x="223" y="305"/>
                    <a:pt x="223" y="305"/>
                  </a:cubicBezTo>
                  <a:cubicBezTo>
                    <a:pt x="222" y="305"/>
                    <a:pt x="219" y="302"/>
                    <a:pt x="214" y="296"/>
                  </a:cubicBezTo>
                  <a:cubicBezTo>
                    <a:pt x="213" y="296"/>
                    <a:pt x="207" y="291"/>
                    <a:pt x="205" y="291"/>
                  </a:cubicBezTo>
                  <a:cubicBezTo>
                    <a:pt x="205" y="291"/>
                    <a:pt x="205" y="291"/>
                    <a:pt x="205" y="291"/>
                  </a:cubicBezTo>
                  <a:cubicBezTo>
                    <a:pt x="204" y="292"/>
                    <a:pt x="203" y="292"/>
                    <a:pt x="202" y="292"/>
                  </a:cubicBezTo>
                  <a:cubicBezTo>
                    <a:pt x="201" y="292"/>
                    <a:pt x="199" y="291"/>
                    <a:pt x="196" y="287"/>
                  </a:cubicBezTo>
                  <a:lnTo>
                    <a:pt x="196" y="287"/>
                  </a:lnTo>
                  <a:cubicBezTo>
                    <a:pt x="202" y="297"/>
                    <a:pt x="202" y="302"/>
                    <a:pt x="198" y="302"/>
                  </a:cubicBezTo>
                  <a:cubicBezTo>
                    <a:pt x="197" y="302"/>
                    <a:pt x="195" y="301"/>
                    <a:pt x="193" y="299"/>
                  </a:cubicBezTo>
                  <a:lnTo>
                    <a:pt x="193" y="299"/>
                  </a:lnTo>
                  <a:cubicBezTo>
                    <a:pt x="191" y="300"/>
                    <a:pt x="190" y="301"/>
                    <a:pt x="194" y="309"/>
                  </a:cubicBezTo>
                  <a:cubicBezTo>
                    <a:pt x="196" y="313"/>
                    <a:pt x="197" y="314"/>
                    <a:pt x="197" y="314"/>
                  </a:cubicBezTo>
                  <a:cubicBezTo>
                    <a:pt x="196" y="314"/>
                    <a:pt x="195" y="313"/>
                    <a:pt x="191" y="310"/>
                  </a:cubicBezTo>
                  <a:cubicBezTo>
                    <a:pt x="189" y="307"/>
                    <a:pt x="186" y="304"/>
                    <a:pt x="184" y="304"/>
                  </a:cubicBezTo>
                  <a:cubicBezTo>
                    <a:pt x="182" y="304"/>
                    <a:pt x="182" y="307"/>
                    <a:pt x="187" y="314"/>
                  </a:cubicBezTo>
                  <a:lnTo>
                    <a:pt x="181" y="307"/>
                  </a:lnTo>
                  <a:cubicBezTo>
                    <a:pt x="180" y="305"/>
                    <a:pt x="179" y="304"/>
                    <a:pt x="179" y="304"/>
                  </a:cubicBezTo>
                  <a:lnTo>
                    <a:pt x="179" y="304"/>
                  </a:lnTo>
                  <a:cubicBezTo>
                    <a:pt x="178" y="304"/>
                    <a:pt x="181" y="310"/>
                    <a:pt x="185" y="315"/>
                  </a:cubicBezTo>
                  <a:cubicBezTo>
                    <a:pt x="190" y="321"/>
                    <a:pt x="192" y="324"/>
                    <a:pt x="192" y="324"/>
                  </a:cubicBezTo>
                  <a:cubicBezTo>
                    <a:pt x="192" y="324"/>
                    <a:pt x="187" y="320"/>
                    <a:pt x="178" y="309"/>
                  </a:cubicBezTo>
                  <a:cubicBezTo>
                    <a:pt x="172" y="301"/>
                    <a:pt x="169" y="298"/>
                    <a:pt x="169" y="298"/>
                  </a:cubicBezTo>
                  <a:lnTo>
                    <a:pt x="169" y="298"/>
                  </a:lnTo>
                  <a:cubicBezTo>
                    <a:pt x="169" y="298"/>
                    <a:pt x="170" y="300"/>
                    <a:pt x="172" y="302"/>
                  </a:cubicBezTo>
                  <a:cubicBezTo>
                    <a:pt x="176" y="308"/>
                    <a:pt x="179" y="313"/>
                    <a:pt x="178" y="313"/>
                  </a:cubicBezTo>
                  <a:cubicBezTo>
                    <a:pt x="178" y="313"/>
                    <a:pt x="177" y="313"/>
                    <a:pt x="176" y="311"/>
                  </a:cubicBezTo>
                  <a:cubicBezTo>
                    <a:pt x="175" y="311"/>
                    <a:pt x="173" y="311"/>
                    <a:pt x="185" y="325"/>
                  </a:cubicBezTo>
                  <a:cubicBezTo>
                    <a:pt x="189" y="332"/>
                    <a:pt x="189" y="333"/>
                    <a:pt x="188" y="333"/>
                  </a:cubicBezTo>
                  <a:cubicBezTo>
                    <a:pt x="185" y="328"/>
                    <a:pt x="181" y="324"/>
                    <a:pt x="178" y="319"/>
                  </a:cubicBezTo>
                  <a:lnTo>
                    <a:pt x="177" y="320"/>
                  </a:lnTo>
                  <a:cubicBezTo>
                    <a:pt x="171" y="317"/>
                    <a:pt x="168" y="313"/>
                    <a:pt x="164" y="308"/>
                  </a:cubicBezTo>
                  <a:cubicBezTo>
                    <a:pt x="162" y="306"/>
                    <a:pt x="160" y="304"/>
                    <a:pt x="160" y="304"/>
                  </a:cubicBezTo>
                  <a:lnTo>
                    <a:pt x="160" y="304"/>
                  </a:lnTo>
                  <a:cubicBezTo>
                    <a:pt x="159" y="304"/>
                    <a:pt x="162" y="308"/>
                    <a:pt x="169" y="316"/>
                  </a:cubicBezTo>
                  <a:cubicBezTo>
                    <a:pt x="179" y="329"/>
                    <a:pt x="179" y="329"/>
                    <a:pt x="178" y="329"/>
                  </a:cubicBezTo>
                  <a:cubicBezTo>
                    <a:pt x="178" y="330"/>
                    <a:pt x="177" y="330"/>
                    <a:pt x="177" y="330"/>
                  </a:cubicBezTo>
                  <a:cubicBezTo>
                    <a:pt x="176" y="330"/>
                    <a:pt x="174" y="329"/>
                    <a:pt x="171" y="324"/>
                  </a:cubicBezTo>
                  <a:cubicBezTo>
                    <a:pt x="167" y="319"/>
                    <a:pt x="166" y="318"/>
                    <a:pt x="165" y="318"/>
                  </a:cubicBezTo>
                  <a:cubicBezTo>
                    <a:pt x="165" y="318"/>
                    <a:pt x="165" y="318"/>
                    <a:pt x="164" y="318"/>
                  </a:cubicBezTo>
                  <a:cubicBezTo>
                    <a:pt x="162" y="320"/>
                    <a:pt x="176" y="342"/>
                    <a:pt x="185" y="355"/>
                  </a:cubicBezTo>
                  <a:cubicBezTo>
                    <a:pt x="190" y="362"/>
                    <a:pt x="192" y="365"/>
                    <a:pt x="192" y="365"/>
                  </a:cubicBezTo>
                  <a:cubicBezTo>
                    <a:pt x="192" y="365"/>
                    <a:pt x="190" y="362"/>
                    <a:pt x="185" y="356"/>
                  </a:cubicBezTo>
                  <a:cubicBezTo>
                    <a:pt x="181" y="351"/>
                    <a:pt x="179" y="350"/>
                    <a:pt x="178" y="350"/>
                  </a:cubicBezTo>
                  <a:cubicBezTo>
                    <a:pt x="178" y="350"/>
                    <a:pt x="178" y="350"/>
                    <a:pt x="178" y="351"/>
                  </a:cubicBezTo>
                  <a:cubicBezTo>
                    <a:pt x="172" y="344"/>
                    <a:pt x="173" y="343"/>
                    <a:pt x="173" y="343"/>
                  </a:cubicBezTo>
                  <a:lnTo>
                    <a:pt x="169" y="336"/>
                  </a:lnTo>
                  <a:cubicBezTo>
                    <a:pt x="164" y="330"/>
                    <a:pt x="161" y="327"/>
                    <a:pt x="160" y="327"/>
                  </a:cubicBezTo>
                  <a:lnTo>
                    <a:pt x="160" y="327"/>
                  </a:lnTo>
                  <a:cubicBezTo>
                    <a:pt x="159" y="327"/>
                    <a:pt x="161" y="330"/>
                    <a:pt x="167" y="337"/>
                  </a:cubicBezTo>
                  <a:cubicBezTo>
                    <a:pt x="169" y="341"/>
                    <a:pt x="170" y="343"/>
                    <a:pt x="170" y="343"/>
                  </a:cubicBezTo>
                  <a:cubicBezTo>
                    <a:pt x="169" y="343"/>
                    <a:pt x="168" y="342"/>
                    <a:pt x="164" y="338"/>
                  </a:cubicBezTo>
                  <a:cubicBezTo>
                    <a:pt x="161" y="334"/>
                    <a:pt x="157" y="330"/>
                    <a:pt x="156" y="330"/>
                  </a:cubicBezTo>
                  <a:lnTo>
                    <a:pt x="156" y="330"/>
                  </a:lnTo>
                  <a:cubicBezTo>
                    <a:pt x="156" y="330"/>
                    <a:pt x="156" y="331"/>
                    <a:pt x="158" y="333"/>
                  </a:cubicBezTo>
                  <a:cubicBezTo>
                    <a:pt x="158" y="333"/>
                    <a:pt x="158" y="333"/>
                    <a:pt x="157" y="333"/>
                  </a:cubicBezTo>
                  <a:cubicBezTo>
                    <a:pt x="157" y="333"/>
                    <a:pt x="155" y="332"/>
                    <a:pt x="151" y="327"/>
                  </a:cubicBezTo>
                  <a:lnTo>
                    <a:pt x="151" y="327"/>
                  </a:lnTo>
                  <a:cubicBezTo>
                    <a:pt x="149" y="328"/>
                    <a:pt x="149" y="329"/>
                    <a:pt x="153" y="336"/>
                  </a:cubicBezTo>
                  <a:cubicBezTo>
                    <a:pt x="159" y="343"/>
                    <a:pt x="158" y="343"/>
                    <a:pt x="158" y="343"/>
                  </a:cubicBezTo>
                  <a:cubicBezTo>
                    <a:pt x="157" y="344"/>
                    <a:pt x="156" y="344"/>
                    <a:pt x="161" y="351"/>
                  </a:cubicBezTo>
                  <a:cubicBezTo>
                    <a:pt x="167" y="357"/>
                    <a:pt x="171" y="365"/>
                    <a:pt x="169" y="366"/>
                  </a:cubicBezTo>
                  <a:cubicBezTo>
                    <a:pt x="171" y="370"/>
                    <a:pt x="172" y="372"/>
                    <a:pt x="172" y="372"/>
                  </a:cubicBezTo>
                  <a:cubicBezTo>
                    <a:pt x="171" y="372"/>
                    <a:pt x="169" y="368"/>
                    <a:pt x="162" y="361"/>
                  </a:cubicBezTo>
                  <a:cubicBezTo>
                    <a:pt x="158" y="356"/>
                    <a:pt x="157" y="355"/>
                    <a:pt x="156" y="355"/>
                  </a:cubicBezTo>
                  <a:cubicBezTo>
                    <a:pt x="156" y="355"/>
                    <a:pt x="156" y="355"/>
                    <a:pt x="156" y="355"/>
                  </a:cubicBezTo>
                  <a:cubicBezTo>
                    <a:pt x="156" y="355"/>
                    <a:pt x="154" y="355"/>
                    <a:pt x="149" y="350"/>
                  </a:cubicBezTo>
                  <a:cubicBezTo>
                    <a:pt x="147" y="348"/>
                    <a:pt x="146" y="347"/>
                    <a:pt x="146" y="347"/>
                  </a:cubicBezTo>
                  <a:lnTo>
                    <a:pt x="146" y="347"/>
                  </a:lnTo>
                  <a:cubicBezTo>
                    <a:pt x="145" y="347"/>
                    <a:pt x="149" y="352"/>
                    <a:pt x="153" y="356"/>
                  </a:cubicBezTo>
                  <a:lnTo>
                    <a:pt x="163" y="370"/>
                  </a:lnTo>
                  <a:cubicBezTo>
                    <a:pt x="157" y="364"/>
                    <a:pt x="151" y="357"/>
                    <a:pt x="147" y="351"/>
                  </a:cubicBezTo>
                  <a:cubicBezTo>
                    <a:pt x="141" y="345"/>
                    <a:pt x="138" y="342"/>
                    <a:pt x="138" y="342"/>
                  </a:cubicBezTo>
                  <a:lnTo>
                    <a:pt x="138" y="342"/>
                  </a:lnTo>
                  <a:cubicBezTo>
                    <a:pt x="138" y="342"/>
                    <a:pt x="140" y="345"/>
                    <a:pt x="145" y="352"/>
                  </a:cubicBezTo>
                  <a:cubicBezTo>
                    <a:pt x="150" y="357"/>
                    <a:pt x="153" y="362"/>
                    <a:pt x="152" y="362"/>
                  </a:cubicBezTo>
                  <a:cubicBezTo>
                    <a:pt x="152" y="362"/>
                    <a:pt x="151" y="361"/>
                    <a:pt x="149" y="360"/>
                  </a:cubicBezTo>
                  <a:cubicBezTo>
                    <a:pt x="148" y="360"/>
                    <a:pt x="147" y="360"/>
                    <a:pt x="146" y="360"/>
                  </a:cubicBezTo>
                  <a:cubicBezTo>
                    <a:pt x="145" y="360"/>
                    <a:pt x="143" y="359"/>
                    <a:pt x="140" y="355"/>
                  </a:cubicBezTo>
                  <a:cubicBezTo>
                    <a:pt x="138" y="353"/>
                    <a:pt x="137" y="352"/>
                    <a:pt x="137" y="352"/>
                  </a:cubicBezTo>
                  <a:lnTo>
                    <a:pt x="137" y="352"/>
                  </a:lnTo>
                  <a:cubicBezTo>
                    <a:pt x="136" y="352"/>
                    <a:pt x="139" y="356"/>
                    <a:pt x="139" y="356"/>
                  </a:cubicBezTo>
                  <a:cubicBezTo>
                    <a:pt x="141" y="360"/>
                    <a:pt x="142" y="362"/>
                    <a:pt x="141" y="362"/>
                  </a:cubicBezTo>
                  <a:cubicBezTo>
                    <a:pt x="140" y="362"/>
                    <a:pt x="138" y="361"/>
                    <a:pt x="135" y="359"/>
                  </a:cubicBezTo>
                  <a:cubicBezTo>
                    <a:pt x="128" y="353"/>
                    <a:pt x="125" y="350"/>
                    <a:pt x="124" y="350"/>
                  </a:cubicBezTo>
                  <a:lnTo>
                    <a:pt x="124" y="350"/>
                  </a:lnTo>
                  <a:cubicBezTo>
                    <a:pt x="123" y="350"/>
                    <a:pt x="126" y="354"/>
                    <a:pt x="131" y="361"/>
                  </a:cubicBezTo>
                  <a:cubicBezTo>
                    <a:pt x="129" y="359"/>
                    <a:pt x="128" y="359"/>
                    <a:pt x="128" y="359"/>
                  </a:cubicBezTo>
                  <a:cubicBezTo>
                    <a:pt x="126" y="359"/>
                    <a:pt x="130" y="364"/>
                    <a:pt x="133" y="370"/>
                  </a:cubicBezTo>
                  <a:cubicBezTo>
                    <a:pt x="138" y="378"/>
                    <a:pt x="148" y="391"/>
                    <a:pt x="152" y="398"/>
                  </a:cubicBezTo>
                  <a:cubicBezTo>
                    <a:pt x="159" y="406"/>
                    <a:pt x="162" y="409"/>
                    <a:pt x="161" y="409"/>
                  </a:cubicBezTo>
                  <a:cubicBezTo>
                    <a:pt x="161" y="409"/>
                    <a:pt x="159" y="408"/>
                    <a:pt x="157" y="406"/>
                  </a:cubicBezTo>
                  <a:cubicBezTo>
                    <a:pt x="156" y="406"/>
                    <a:pt x="150" y="400"/>
                    <a:pt x="144" y="393"/>
                  </a:cubicBezTo>
                  <a:cubicBezTo>
                    <a:pt x="140" y="385"/>
                    <a:pt x="140" y="385"/>
                    <a:pt x="140" y="385"/>
                  </a:cubicBezTo>
                  <a:lnTo>
                    <a:pt x="141" y="385"/>
                  </a:lnTo>
                  <a:cubicBezTo>
                    <a:pt x="136" y="379"/>
                    <a:pt x="131" y="373"/>
                    <a:pt x="129" y="373"/>
                  </a:cubicBezTo>
                  <a:cubicBezTo>
                    <a:pt x="129" y="373"/>
                    <a:pt x="129" y="373"/>
                    <a:pt x="129" y="373"/>
                  </a:cubicBezTo>
                  <a:cubicBezTo>
                    <a:pt x="126" y="370"/>
                    <a:pt x="124" y="368"/>
                    <a:pt x="124" y="368"/>
                  </a:cubicBezTo>
                  <a:lnTo>
                    <a:pt x="124" y="368"/>
                  </a:lnTo>
                  <a:cubicBezTo>
                    <a:pt x="124" y="368"/>
                    <a:pt x="125" y="370"/>
                    <a:pt x="127" y="373"/>
                  </a:cubicBezTo>
                  <a:cubicBezTo>
                    <a:pt x="124" y="370"/>
                    <a:pt x="122" y="369"/>
                    <a:pt x="121" y="369"/>
                  </a:cubicBezTo>
                  <a:cubicBezTo>
                    <a:pt x="120" y="369"/>
                    <a:pt x="119" y="369"/>
                    <a:pt x="118" y="370"/>
                  </a:cubicBezTo>
                  <a:cubicBezTo>
                    <a:pt x="118" y="370"/>
                    <a:pt x="117" y="371"/>
                    <a:pt x="117" y="371"/>
                  </a:cubicBezTo>
                  <a:cubicBezTo>
                    <a:pt x="115" y="371"/>
                    <a:pt x="113" y="369"/>
                    <a:pt x="108" y="365"/>
                  </a:cubicBezTo>
                  <a:lnTo>
                    <a:pt x="108" y="365"/>
                  </a:lnTo>
                  <a:cubicBezTo>
                    <a:pt x="107" y="366"/>
                    <a:pt x="106" y="367"/>
                    <a:pt x="112" y="374"/>
                  </a:cubicBezTo>
                  <a:cubicBezTo>
                    <a:pt x="118" y="382"/>
                    <a:pt x="120" y="385"/>
                    <a:pt x="120" y="385"/>
                  </a:cubicBezTo>
                  <a:cubicBezTo>
                    <a:pt x="120" y="385"/>
                    <a:pt x="119" y="384"/>
                    <a:pt x="116" y="381"/>
                  </a:cubicBezTo>
                  <a:cubicBezTo>
                    <a:pt x="111" y="375"/>
                    <a:pt x="104" y="371"/>
                    <a:pt x="100" y="371"/>
                  </a:cubicBezTo>
                  <a:cubicBezTo>
                    <a:pt x="96" y="371"/>
                    <a:pt x="95" y="375"/>
                    <a:pt x="99" y="382"/>
                  </a:cubicBezTo>
                  <a:lnTo>
                    <a:pt x="98" y="383"/>
                  </a:lnTo>
                  <a:cubicBezTo>
                    <a:pt x="96" y="381"/>
                    <a:pt x="94" y="380"/>
                    <a:pt x="92" y="380"/>
                  </a:cubicBezTo>
                  <a:cubicBezTo>
                    <a:pt x="89" y="380"/>
                    <a:pt x="89" y="383"/>
                    <a:pt x="92" y="388"/>
                  </a:cubicBezTo>
                  <a:lnTo>
                    <a:pt x="89" y="389"/>
                  </a:lnTo>
                  <a:cubicBezTo>
                    <a:pt x="86" y="386"/>
                    <a:pt x="84" y="385"/>
                    <a:pt x="84" y="385"/>
                  </a:cubicBezTo>
                  <a:cubicBezTo>
                    <a:pt x="83" y="385"/>
                    <a:pt x="84" y="387"/>
                    <a:pt x="86" y="391"/>
                  </a:cubicBezTo>
                  <a:cubicBezTo>
                    <a:pt x="89" y="396"/>
                    <a:pt x="93" y="401"/>
                    <a:pt x="93" y="401"/>
                  </a:cubicBezTo>
                  <a:cubicBezTo>
                    <a:pt x="93" y="401"/>
                    <a:pt x="92" y="400"/>
                    <a:pt x="90" y="398"/>
                  </a:cubicBezTo>
                  <a:cubicBezTo>
                    <a:pt x="88" y="394"/>
                    <a:pt x="86" y="393"/>
                    <a:pt x="85" y="393"/>
                  </a:cubicBezTo>
                  <a:cubicBezTo>
                    <a:pt x="83" y="393"/>
                    <a:pt x="82" y="393"/>
                    <a:pt x="81" y="394"/>
                  </a:cubicBezTo>
                  <a:cubicBezTo>
                    <a:pt x="78" y="397"/>
                    <a:pt x="78" y="397"/>
                    <a:pt x="84" y="402"/>
                  </a:cubicBezTo>
                  <a:cubicBezTo>
                    <a:pt x="84" y="405"/>
                    <a:pt x="84" y="407"/>
                    <a:pt x="84" y="407"/>
                  </a:cubicBezTo>
                  <a:cubicBezTo>
                    <a:pt x="83" y="407"/>
                    <a:pt x="80" y="402"/>
                    <a:pt x="76" y="398"/>
                  </a:cubicBezTo>
                  <a:cubicBezTo>
                    <a:pt x="71" y="392"/>
                    <a:pt x="69" y="388"/>
                    <a:pt x="68" y="388"/>
                  </a:cubicBezTo>
                  <a:lnTo>
                    <a:pt x="68" y="388"/>
                  </a:lnTo>
                  <a:cubicBezTo>
                    <a:pt x="68" y="388"/>
                    <a:pt x="71" y="394"/>
                    <a:pt x="79" y="406"/>
                  </a:cubicBezTo>
                  <a:lnTo>
                    <a:pt x="68" y="392"/>
                  </a:lnTo>
                  <a:lnTo>
                    <a:pt x="68" y="392"/>
                  </a:lnTo>
                  <a:cubicBezTo>
                    <a:pt x="68" y="393"/>
                    <a:pt x="68" y="393"/>
                    <a:pt x="72" y="400"/>
                  </a:cubicBezTo>
                  <a:cubicBezTo>
                    <a:pt x="72" y="400"/>
                    <a:pt x="71" y="401"/>
                    <a:pt x="76" y="408"/>
                  </a:cubicBezTo>
                  <a:cubicBezTo>
                    <a:pt x="80" y="416"/>
                    <a:pt x="86" y="422"/>
                    <a:pt x="92" y="428"/>
                  </a:cubicBezTo>
                  <a:cubicBezTo>
                    <a:pt x="97" y="435"/>
                    <a:pt x="96" y="435"/>
                    <a:pt x="96" y="436"/>
                  </a:cubicBezTo>
                  <a:cubicBezTo>
                    <a:pt x="89" y="430"/>
                    <a:pt x="84" y="424"/>
                    <a:pt x="79" y="416"/>
                  </a:cubicBezTo>
                  <a:cubicBezTo>
                    <a:pt x="77" y="410"/>
                    <a:pt x="74" y="406"/>
                    <a:pt x="70" y="402"/>
                  </a:cubicBezTo>
                  <a:cubicBezTo>
                    <a:pt x="69" y="401"/>
                    <a:pt x="69" y="401"/>
                    <a:pt x="68" y="401"/>
                  </a:cubicBezTo>
                  <a:lnTo>
                    <a:pt x="68" y="401"/>
                  </a:lnTo>
                  <a:cubicBezTo>
                    <a:pt x="67" y="401"/>
                    <a:pt x="73" y="413"/>
                    <a:pt x="81" y="425"/>
                  </a:cubicBezTo>
                  <a:cubicBezTo>
                    <a:pt x="83" y="427"/>
                    <a:pt x="84" y="429"/>
                    <a:pt x="84" y="429"/>
                  </a:cubicBezTo>
                  <a:cubicBezTo>
                    <a:pt x="84" y="429"/>
                    <a:pt x="82" y="426"/>
                    <a:pt x="76" y="418"/>
                  </a:cubicBezTo>
                  <a:cubicBezTo>
                    <a:pt x="72" y="414"/>
                    <a:pt x="71" y="413"/>
                    <a:pt x="70" y="413"/>
                  </a:cubicBezTo>
                  <a:cubicBezTo>
                    <a:pt x="69" y="413"/>
                    <a:pt x="68" y="413"/>
                    <a:pt x="68" y="413"/>
                  </a:cubicBezTo>
                  <a:cubicBezTo>
                    <a:pt x="66" y="415"/>
                    <a:pt x="66" y="415"/>
                    <a:pt x="70" y="421"/>
                  </a:cubicBezTo>
                  <a:cubicBezTo>
                    <a:pt x="75" y="426"/>
                    <a:pt x="78" y="430"/>
                    <a:pt x="80" y="436"/>
                  </a:cubicBezTo>
                  <a:cubicBezTo>
                    <a:pt x="85" y="439"/>
                    <a:pt x="88" y="444"/>
                    <a:pt x="92" y="448"/>
                  </a:cubicBezTo>
                  <a:cubicBezTo>
                    <a:pt x="92" y="448"/>
                    <a:pt x="85" y="443"/>
                    <a:pt x="79" y="437"/>
                  </a:cubicBezTo>
                  <a:cubicBezTo>
                    <a:pt x="68" y="426"/>
                    <a:pt x="62" y="420"/>
                    <a:pt x="58" y="420"/>
                  </a:cubicBezTo>
                  <a:cubicBezTo>
                    <a:pt x="58" y="420"/>
                    <a:pt x="57" y="420"/>
                    <a:pt x="57" y="420"/>
                  </a:cubicBezTo>
                  <a:cubicBezTo>
                    <a:pt x="56" y="421"/>
                    <a:pt x="56" y="421"/>
                    <a:pt x="55" y="421"/>
                  </a:cubicBezTo>
                  <a:cubicBezTo>
                    <a:pt x="53" y="421"/>
                    <a:pt x="51" y="420"/>
                    <a:pt x="48" y="417"/>
                  </a:cubicBezTo>
                  <a:lnTo>
                    <a:pt x="48" y="417"/>
                  </a:lnTo>
                  <a:cubicBezTo>
                    <a:pt x="46" y="418"/>
                    <a:pt x="46" y="418"/>
                    <a:pt x="50" y="425"/>
                  </a:cubicBezTo>
                  <a:lnTo>
                    <a:pt x="49" y="426"/>
                  </a:lnTo>
                  <a:cubicBezTo>
                    <a:pt x="46" y="423"/>
                    <a:pt x="44" y="422"/>
                    <a:pt x="44" y="422"/>
                  </a:cubicBezTo>
                  <a:cubicBezTo>
                    <a:pt x="43" y="422"/>
                    <a:pt x="44" y="423"/>
                    <a:pt x="47" y="427"/>
                  </a:cubicBezTo>
                  <a:cubicBezTo>
                    <a:pt x="48" y="430"/>
                    <a:pt x="49" y="431"/>
                    <a:pt x="48" y="431"/>
                  </a:cubicBezTo>
                  <a:cubicBezTo>
                    <a:pt x="48" y="431"/>
                    <a:pt x="46" y="429"/>
                    <a:pt x="45" y="429"/>
                  </a:cubicBezTo>
                  <a:cubicBezTo>
                    <a:pt x="45" y="429"/>
                    <a:pt x="45" y="429"/>
                    <a:pt x="44" y="429"/>
                  </a:cubicBezTo>
                  <a:cubicBezTo>
                    <a:pt x="39" y="424"/>
                    <a:pt x="36" y="421"/>
                    <a:pt x="36" y="421"/>
                  </a:cubicBezTo>
                  <a:lnTo>
                    <a:pt x="36" y="421"/>
                  </a:lnTo>
                  <a:cubicBezTo>
                    <a:pt x="35" y="421"/>
                    <a:pt x="40" y="425"/>
                    <a:pt x="49" y="436"/>
                  </a:cubicBezTo>
                  <a:cubicBezTo>
                    <a:pt x="49" y="437"/>
                    <a:pt x="50" y="438"/>
                    <a:pt x="51" y="439"/>
                  </a:cubicBezTo>
                  <a:lnTo>
                    <a:pt x="51" y="439"/>
                  </a:lnTo>
                  <a:cubicBezTo>
                    <a:pt x="46" y="434"/>
                    <a:pt x="42" y="430"/>
                    <a:pt x="41" y="430"/>
                  </a:cubicBezTo>
                  <a:cubicBezTo>
                    <a:pt x="40" y="430"/>
                    <a:pt x="41" y="433"/>
                    <a:pt x="46" y="438"/>
                  </a:cubicBezTo>
                  <a:cubicBezTo>
                    <a:pt x="46" y="438"/>
                    <a:pt x="46" y="438"/>
                    <a:pt x="39" y="433"/>
                  </a:cubicBezTo>
                  <a:cubicBezTo>
                    <a:pt x="37" y="430"/>
                    <a:pt x="36" y="428"/>
                    <a:pt x="36" y="428"/>
                  </a:cubicBezTo>
                  <a:lnTo>
                    <a:pt x="36" y="428"/>
                  </a:lnTo>
                  <a:cubicBezTo>
                    <a:pt x="35" y="428"/>
                    <a:pt x="37" y="432"/>
                    <a:pt x="43" y="440"/>
                  </a:cubicBezTo>
                  <a:cubicBezTo>
                    <a:pt x="48" y="447"/>
                    <a:pt x="50" y="451"/>
                    <a:pt x="50" y="451"/>
                  </a:cubicBezTo>
                  <a:cubicBezTo>
                    <a:pt x="49" y="451"/>
                    <a:pt x="46" y="448"/>
                    <a:pt x="41" y="442"/>
                  </a:cubicBezTo>
                  <a:cubicBezTo>
                    <a:pt x="35" y="435"/>
                    <a:pt x="31" y="433"/>
                    <a:pt x="29" y="433"/>
                  </a:cubicBezTo>
                  <a:cubicBezTo>
                    <a:pt x="28" y="433"/>
                    <a:pt x="28" y="435"/>
                    <a:pt x="31" y="438"/>
                  </a:cubicBezTo>
                  <a:cubicBezTo>
                    <a:pt x="37" y="447"/>
                    <a:pt x="39" y="450"/>
                    <a:pt x="38" y="450"/>
                  </a:cubicBezTo>
                  <a:cubicBezTo>
                    <a:pt x="37" y="450"/>
                    <a:pt x="35" y="449"/>
                    <a:pt x="33" y="447"/>
                  </a:cubicBezTo>
                  <a:cubicBezTo>
                    <a:pt x="31" y="444"/>
                    <a:pt x="29" y="442"/>
                    <a:pt x="28" y="442"/>
                  </a:cubicBezTo>
                  <a:lnTo>
                    <a:pt x="28" y="442"/>
                  </a:lnTo>
                  <a:cubicBezTo>
                    <a:pt x="28" y="442"/>
                    <a:pt x="29" y="444"/>
                    <a:pt x="31" y="448"/>
                  </a:cubicBezTo>
                  <a:cubicBezTo>
                    <a:pt x="27" y="444"/>
                    <a:pt x="23" y="439"/>
                    <a:pt x="23" y="439"/>
                  </a:cubicBezTo>
                  <a:lnTo>
                    <a:pt x="23" y="439"/>
                  </a:lnTo>
                  <a:cubicBezTo>
                    <a:pt x="22" y="439"/>
                    <a:pt x="23" y="440"/>
                    <a:pt x="24" y="443"/>
                  </a:cubicBezTo>
                  <a:cubicBezTo>
                    <a:pt x="24" y="443"/>
                    <a:pt x="23" y="443"/>
                    <a:pt x="30" y="449"/>
                  </a:cubicBezTo>
                  <a:lnTo>
                    <a:pt x="39" y="464"/>
                  </a:lnTo>
                  <a:cubicBezTo>
                    <a:pt x="42" y="467"/>
                    <a:pt x="47" y="472"/>
                    <a:pt x="50" y="476"/>
                  </a:cubicBezTo>
                  <a:cubicBezTo>
                    <a:pt x="51" y="478"/>
                    <a:pt x="52" y="479"/>
                    <a:pt x="51" y="479"/>
                  </a:cubicBezTo>
                  <a:cubicBezTo>
                    <a:pt x="49" y="479"/>
                    <a:pt x="42" y="473"/>
                    <a:pt x="30" y="459"/>
                  </a:cubicBezTo>
                  <a:lnTo>
                    <a:pt x="18" y="447"/>
                  </a:lnTo>
                  <a:lnTo>
                    <a:pt x="18" y="447"/>
                  </a:lnTo>
                  <a:cubicBezTo>
                    <a:pt x="23" y="454"/>
                    <a:pt x="28" y="461"/>
                    <a:pt x="28" y="461"/>
                  </a:cubicBezTo>
                  <a:cubicBezTo>
                    <a:pt x="28" y="461"/>
                    <a:pt x="28" y="461"/>
                    <a:pt x="27" y="461"/>
                  </a:cubicBezTo>
                  <a:cubicBezTo>
                    <a:pt x="27" y="461"/>
                    <a:pt x="25" y="460"/>
                    <a:pt x="21" y="455"/>
                  </a:cubicBezTo>
                  <a:cubicBezTo>
                    <a:pt x="16" y="448"/>
                    <a:pt x="16" y="448"/>
                    <a:pt x="15" y="448"/>
                  </a:cubicBezTo>
                  <a:cubicBezTo>
                    <a:pt x="15" y="448"/>
                    <a:pt x="14" y="449"/>
                    <a:pt x="20" y="456"/>
                  </a:cubicBezTo>
                  <a:cubicBezTo>
                    <a:pt x="26" y="464"/>
                    <a:pt x="28" y="467"/>
                    <a:pt x="28" y="467"/>
                  </a:cubicBezTo>
                  <a:cubicBezTo>
                    <a:pt x="28" y="467"/>
                    <a:pt x="27" y="466"/>
                    <a:pt x="24" y="463"/>
                  </a:cubicBezTo>
                  <a:cubicBezTo>
                    <a:pt x="19" y="456"/>
                    <a:pt x="16" y="453"/>
                    <a:pt x="15" y="453"/>
                  </a:cubicBezTo>
                  <a:lnTo>
                    <a:pt x="15" y="453"/>
                  </a:lnTo>
                  <a:cubicBezTo>
                    <a:pt x="15" y="453"/>
                    <a:pt x="17" y="457"/>
                    <a:pt x="22" y="464"/>
                  </a:cubicBezTo>
                  <a:cubicBezTo>
                    <a:pt x="27" y="471"/>
                    <a:pt x="30" y="474"/>
                    <a:pt x="29" y="474"/>
                  </a:cubicBezTo>
                  <a:cubicBezTo>
                    <a:pt x="29" y="474"/>
                    <a:pt x="26" y="471"/>
                    <a:pt x="21" y="465"/>
                  </a:cubicBezTo>
                  <a:cubicBezTo>
                    <a:pt x="18" y="461"/>
                    <a:pt x="14" y="456"/>
                    <a:pt x="10" y="453"/>
                  </a:cubicBezTo>
                  <a:lnTo>
                    <a:pt x="10" y="453"/>
                  </a:lnTo>
                  <a:lnTo>
                    <a:pt x="14" y="459"/>
                  </a:lnTo>
                  <a:cubicBezTo>
                    <a:pt x="21" y="468"/>
                    <a:pt x="23" y="471"/>
                    <a:pt x="23" y="471"/>
                  </a:cubicBezTo>
                  <a:cubicBezTo>
                    <a:pt x="22" y="471"/>
                    <a:pt x="21" y="470"/>
                    <a:pt x="19" y="467"/>
                  </a:cubicBezTo>
                  <a:cubicBezTo>
                    <a:pt x="16" y="464"/>
                    <a:pt x="14" y="462"/>
                    <a:pt x="14" y="462"/>
                  </a:cubicBezTo>
                  <a:lnTo>
                    <a:pt x="14" y="462"/>
                  </a:lnTo>
                  <a:cubicBezTo>
                    <a:pt x="13" y="462"/>
                    <a:pt x="14" y="464"/>
                    <a:pt x="16" y="468"/>
                  </a:cubicBezTo>
                  <a:cubicBezTo>
                    <a:pt x="16" y="469"/>
                    <a:pt x="15" y="469"/>
                    <a:pt x="15" y="469"/>
                  </a:cubicBezTo>
                  <a:cubicBezTo>
                    <a:pt x="14" y="469"/>
                    <a:pt x="13" y="468"/>
                    <a:pt x="9" y="463"/>
                  </a:cubicBezTo>
                  <a:cubicBezTo>
                    <a:pt x="4" y="456"/>
                    <a:pt x="1" y="453"/>
                    <a:pt x="1" y="453"/>
                  </a:cubicBezTo>
                  <a:lnTo>
                    <a:pt x="1" y="453"/>
                  </a:lnTo>
                  <a:cubicBezTo>
                    <a:pt x="1" y="453"/>
                    <a:pt x="3" y="457"/>
                    <a:pt x="7" y="464"/>
                  </a:cubicBezTo>
                  <a:cubicBezTo>
                    <a:pt x="10" y="467"/>
                    <a:pt x="11" y="469"/>
                    <a:pt x="10" y="469"/>
                  </a:cubicBezTo>
                  <a:cubicBezTo>
                    <a:pt x="10" y="469"/>
                    <a:pt x="8" y="468"/>
                    <a:pt x="5" y="465"/>
                  </a:cubicBezTo>
                  <a:cubicBezTo>
                    <a:pt x="2" y="462"/>
                    <a:pt x="1" y="460"/>
                    <a:pt x="1" y="460"/>
                  </a:cubicBezTo>
                  <a:lnTo>
                    <a:pt x="1" y="460"/>
                  </a:lnTo>
                  <a:cubicBezTo>
                    <a:pt x="1" y="460"/>
                    <a:pt x="2" y="462"/>
                    <a:pt x="4" y="466"/>
                  </a:cubicBezTo>
                  <a:cubicBezTo>
                    <a:pt x="9" y="473"/>
                    <a:pt x="14" y="480"/>
                    <a:pt x="21" y="486"/>
                  </a:cubicBezTo>
                  <a:cubicBezTo>
                    <a:pt x="21" y="486"/>
                    <a:pt x="21" y="486"/>
                    <a:pt x="21" y="486"/>
                  </a:cubicBezTo>
                  <a:cubicBezTo>
                    <a:pt x="21" y="486"/>
                    <a:pt x="23" y="487"/>
                    <a:pt x="26" y="492"/>
                  </a:cubicBezTo>
                  <a:lnTo>
                    <a:pt x="25" y="493"/>
                  </a:lnTo>
                  <a:cubicBezTo>
                    <a:pt x="24" y="493"/>
                    <a:pt x="23" y="494"/>
                    <a:pt x="28" y="502"/>
                  </a:cubicBezTo>
                  <a:cubicBezTo>
                    <a:pt x="30" y="508"/>
                    <a:pt x="37" y="518"/>
                    <a:pt x="38" y="518"/>
                  </a:cubicBezTo>
                  <a:cubicBezTo>
                    <a:pt x="38" y="518"/>
                    <a:pt x="38" y="517"/>
                    <a:pt x="37" y="516"/>
                  </a:cubicBezTo>
                  <a:lnTo>
                    <a:pt x="37" y="516"/>
                  </a:lnTo>
                  <a:lnTo>
                    <a:pt x="43" y="521"/>
                  </a:lnTo>
                  <a:cubicBezTo>
                    <a:pt x="51" y="531"/>
                    <a:pt x="55" y="536"/>
                    <a:pt x="56" y="536"/>
                  </a:cubicBezTo>
                  <a:cubicBezTo>
                    <a:pt x="56" y="536"/>
                    <a:pt x="52" y="531"/>
                    <a:pt x="44" y="521"/>
                  </a:cubicBezTo>
                  <a:cubicBezTo>
                    <a:pt x="36" y="509"/>
                    <a:pt x="32" y="504"/>
                    <a:pt x="32" y="504"/>
                  </a:cubicBezTo>
                  <a:lnTo>
                    <a:pt x="32" y="504"/>
                  </a:lnTo>
                  <a:cubicBezTo>
                    <a:pt x="32" y="504"/>
                    <a:pt x="35" y="507"/>
                    <a:pt x="40" y="513"/>
                  </a:cubicBezTo>
                  <a:cubicBezTo>
                    <a:pt x="48" y="524"/>
                    <a:pt x="50" y="526"/>
                    <a:pt x="51" y="526"/>
                  </a:cubicBezTo>
                  <a:cubicBezTo>
                    <a:pt x="52" y="526"/>
                    <a:pt x="52" y="526"/>
                    <a:pt x="52" y="526"/>
                  </a:cubicBezTo>
                  <a:cubicBezTo>
                    <a:pt x="52" y="526"/>
                    <a:pt x="52" y="526"/>
                    <a:pt x="58" y="532"/>
                  </a:cubicBezTo>
                  <a:cubicBezTo>
                    <a:pt x="61" y="537"/>
                    <a:pt x="65" y="541"/>
                    <a:pt x="70" y="545"/>
                  </a:cubicBezTo>
                  <a:cubicBezTo>
                    <a:pt x="70" y="544"/>
                    <a:pt x="70" y="544"/>
                    <a:pt x="66" y="537"/>
                  </a:cubicBezTo>
                  <a:cubicBezTo>
                    <a:pt x="63" y="534"/>
                    <a:pt x="62" y="533"/>
                    <a:pt x="62" y="533"/>
                  </a:cubicBezTo>
                  <a:lnTo>
                    <a:pt x="62" y="533"/>
                  </a:lnTo>
                  <a:cubicBezTo>
                    <a:pt x="63" y="533"/>
                    <a:pt x="66" y="536"/>
                    <a:pt x="72" y="544"/>
                  </a:cubicBezTo>
                  <a:cubicBezTo>
                    <a:pt x="75" y="546"/>
                    <a:pt x="76" y="547"/>
                    <a:pt x="76" y="547"/>
                  </a:cubicBezTo>
                  <a:cubicBezTo>
                    <a:pt x="77" y="547"/>
                    <a:pt x="74" y="544"/>
                    <a:pt x="68" y="536"/>
                  </a:cubicBezTo>
                  <a:cubicBezTo>
                    <a:pt x="62" y="529"/>
                    <a:pt x="60" y="525"/>
                    <a:pt x="61" y="525"/>
                  </a:cubicBezTo>
                  <a:lnTo>
                    <a:pt x="61" y="525"/>
                  </a:lnTo>
                  <a:cubicBezTo>
                    <a:pt x="62" y="525"/>
                    <a:pt x="65" y="528"/>
                    <a:pt x="70" y="535"/>
                  </a:cubicBezTo>
                  <a:lnTo>
                    <a:pt x="71" y="534"/>
                  </a:lnTo>
                  <a:cubicBezTo>
                    <a:pt x="69" y="528"/>
                    <a:pt x="66" y="523"/>
                    <a:pt x="61" y="519"/>
                  </a:cubicBezTo>
                  <a:cubicBezTo>
                    <a:pt x="55" y="511"/>
                    <a:pt x="53" y="508"/>
                    <a:pt x="53" y="508"/>
                  </a:cubicBezTo>
                  <a:lnTo>
                    <a:pt x="53" y="508"/>
                  </a:lnTo>
                  <a:cubicBezTo>
                    <a:pt x="53" y="508"/>
                    <a:pt x="54" y="509"/>
                    <a:pt x="57" y="512"/>
                  </a:cubicBezTo>
                  <a:cubicBezTo>
                    <a:pt x="64" y="518"/>
                    <a:pt x="68" y="525"/>
                    <a:pt x="68" y="525"/>
                  </a:cubicBezTo>
                  <a:cubicBezTo>
                    <a:pt x="74" y="531"/>
                    <a:pt x="75" y="531"/>
                    <a:pt x="75" y="531"/>
                  </a:cubicBezTo>
                  <a:cubicBezTo>
                    <a:pt x="76" y="530"/>
                    <a:pt x="77" y="529"/>
                    <a:pt x="73" y="522"/>
                  </a:cubicBezTo>
                  <a:lnTo>
                    <a:pt x="73" y="522"/>
                  </a:lnTo>
                  <a:lnTo>
                    <a:pt x="77" y="529"/>
                  </a:lnTo>
                  <a:cubicBezTo>
                    <a:pt x="78" y="529"/>
                    <a:pt x="80" y="532"/>
                    <a:pt x="81" y="532"/>
                  </a:cubicBezTo>
                  <a:cubicBezTo>
                    <a:pt x="81" y="532"/>
                    <a:pt x="80" y="531"/>
                    <a:pt x="78" y="529"/>
                  </a:cubicBezTo>
                  <a:cubicBezTo>
                    <a:pt x="78" y="529"/>
                    <a:pt x="78" y="529"/>
                    <a:pt x="78" y="529"/>
                  </a:cubicBezTo>
                  <a:cubicBezTo>
                    <a:pt x="79" y="529"/>
                    <a:pt x="81" y="529"/>
                    <a:pt x="86" y="534"/>
                  </a:cubicBezTo>
                  <a:cubicBezTo>
                    <a:pt x="87" y="535"/>
                    <a:pt x="88" y="535"/>
                    <a:pt x="88" y="535"/>
                  </a:cubicBezTo>
                  <a:cubicBezTo>
                    <a:pt x="90" y="535"/>
                    <a:pt x="82" y="523"/>
                    <a:pt x="71" y="513"/>
                  </a:cubicBezTo>
                  <a:cubicBezTo>
                    <a:pt x="70" y="513"/>
                    <a:pt x="70" y="513"/>
                    <a:pt x="72" y="512"/>
                  </a:cubicBezTo>
                  <a:cubicBezTo>
                    <a:pt x="72" y="512"/>
                    <a:pt x="68" y="505"/>
                    <a:pt x="68" y="505"/>
                  </a:cubicBezTo>
                  <a:cubicBezTo>
                    <a:pt x="62" y="499"/>
                    <a:pt x="64" y="498"/>
                    <a:pt x="64" y="498"/>
                  </a:cubicBezTo>
                  <a:lnTo>
                    <a:pt x="64" y="498"/>
                  </a:lnTo>
                  <a:lnTo>
                    <a:pt x="75" y="511"/>
                  </a:lnTo>
                  <a:cubicBezTo>
                    <a:pt x="83" y="523"/>
                    <a:pt x="89" y="529"/>
                    <a:pt x="90" y="529"/>
                  </a:cubicBezTo>
                  <a:cubicBezTo>
                    <a:pt x="90" y="529"/>
                    <a:pt x="89" y="528"/>
                    <a:pt x="87" y="525"/>
                  </a:cubicBezTo>
                  <a:lnTo>
                    <a:pt x="87" y="525"/>
                  </a:lnTo>
                  <a:cubicBezTo>
                    <a:pt x="89" y="527"/>
                    <a:pt x="90" y="528"/>
                    <a:pt x="91" y="528"/>
                  </a:cubicBezTo>
                  <a:cubicBezTo>
                    <a:pt x="91" y="528"/>
                    <a:pt x="91" y="526"/>
                    <a:pt x="88" y="522"/>
                  </a:cubicBezTo>
                  <a:cubicBezTo>
                    <a:pt x="85" y="514"/>
                    <a:pt x="80" y="508"/>
                    <a:pt x="75" y="501"/>
                  </a:cubicBezTo>
                  <a:cubicBezTo>
                    <a:pt x="69" y="494"/>
                    <a:pt x="70" y="493"/>
                    <a:pt x="70" y="493"/>
                  </a:cubicBezTo>
                  <a:lnTo>
                    <a:pt x="70" y="493"/>
                  </a:lnTo>
                  <a:cubicBezTo>
                    <a:pt x="70" y="493"/>
                    <a:pt x="70" y="493"/>
                    <a:pt x="76" y="500"/>
                  </a:cubicBezTo>
                  <a:cubicBezTo>
                    <a:pt x="81" y="506"/>
                    <a:pt x="84" y="509"/>
                    <a:pt x="84" y="509"/>
                  </a:cubicBezTo>
                  <a:cubicBezTo>
                    <a:pt x="85" y="509"/>
                    <a:pt x="83" y="505"/>
                    <a:pt x="78" y="498"/>
                  </a:cubicBezTo>
                  <a:lnTo>
                    <a:pt x="78" y="498"/>
                  </a:lnTo>
                  <a:lnTo>
                    <a:pt x="84" y="504"/>
                  </a:lnTo>
                  <a:cubicBezTo>
                    <a:pt x="87" y="509"/>
                    <a:pt x="91" y="513"/>
                    <a:pt x="92" y="513"/>
                  </a:cubicBezTo>
                  <a:cubicBezTo>
                    <a:pt x="93" y="513"/>
                    <a:pt x="93" y="512"/>
                    <a:pt x="93" y="509"/>
                  </a:cubicBezTo>
                  <a:cubicBezTo>
                    <a:pt x="94" y="508"/>
                    <a:pt x="95" y="507"/>
                    <a:pt x="97" y="507"/>
                  </a:cubicBezTo>
                  <a:cubicBezTo>
                    <a:pt x="99" y="507"/>
                    <a:pt x="101" y="508"/>
                    <a:pt x="104" y="512"/>
                  </a:cubicBezTo>
                  <a:cubicBezTo>
                    <a:pt x="105" y="513"/>
                    <a:pt x="105" y="514"/>
                    <a:pt x="105" y="514"/>
                  </a:cubicBezTo>
                  <a:cubicBezTo>
                    <a:pt x="106" y="514"/>
                    <a:pt x="100" y="501"/>
                    <a:pt x="93" y="489"/>
                  </a:cubicBezTo>
                  <a:lnTo>
                    <a:pt x="93" y="489"/>
                  </a:lnTo>
                  <a:cubicBezTo>
                    <a:pt x="96" y="493"/>
                    <a:pt x="97" y="495"/>
                    <a:pt x="98" y="495"/>
                  </a:cubicBezTo>
                  <a:cubicBezTo>
                    <a:pt x="99" y="495"/>
                    <a:pt x="99" y="495"/>
                    <a:pt x="99" y="494"/>
                  </a:cubicBezTo>
                  <a:cubicBezTo>
                    <a:pt x="100" y="493"/>
                    <a:pt x="101" y="493"/>
                    <a:pt x="101" y="493"/>
                  </a:cubicBezTo>
                  <a:cubicBezTo>
                    <a:pt x="102" y="493"/>
                    <a:pt x="104" y="494"/>
                    <a:pt x="107" y="499"/>
                  </a:cubicBezTo>
                  <a:cubicBezTo>
                    <a:pt x="112" y="506"/>
                    <a:pt x="115" y="510"/>
                    <a:pt x="115" y="510"/>
                  </a:cubicBezTo>
                  <a:cubicBezTo>
                    <a:pt x="115" y="510"/>
                    <a:pt x="113" y="506"/>
                    <a:pt x="108" y="499"/>
                  </a:cubicBezTo>
                  <a:cubicBezTo>
                    <a:pt x="104" y="493"/>
                    <a:pt x="103" y="490"/>
                    <a:pt x="104" y="490"/>
                  </a:cubicBezTo>
                  <a:lnTo>
                    <a:pt x="104" y="490"/>
                  </a:lnTo>
                  <a:cubicBezTo>
                    <a:pt x="105" y="490"/>
                    <a:pt x="110" y="495"/>
                    <a:pt x="116" y="503"/>
                  </a:cubicBezTo>
                  <a:cubicBezTo>
                    <a:pt x="120" y="508"/>
                    <a:pt x="121" y="509"/>
                    <a:pt x="123" y="509"/>
                  </a:cubicBezTo>
                  <a:cubicBezTo>
                    <a:pt x="123" y="509"/>
                    <a:pt x="123" y="509"/>
                    <a:pt x="124" y="509"/>
                  </a:cubicBezTo>
                  <a:cubicBezTo>
                    <a:pt x="120" y="501"/>
                    <a:pt x="121" y="500"/>
                    <a:pt x="122" y="500"/>
                  </a:cubicBezTo>
                  <a:cubicBezTo>
                    <a:pt x="124" y="498"/>
                    <a:pt x="124" y="498"/>
                    <a:pt x="114" y="484"/>
                  </a:cubicBezTo>
                  <a:cubicBezTo>
                    <a:pt x="114" y="484"/>
                    <a:pt x="114" y="484"/>
                    <a:pt x="114" y="484"/>
                  </a:cubicBezTo>
                  <a:lnTo>
                    <a:pt x="114" y="484"/>
                  </a:lnTo>
                  <a:cubicBezTo>
                    <a:pt x="113" y="485"/>
                    <a:pt x="113" y="486"/>
                    <a:pt x="112" y="486"/>
                  </a:cubicBezTo>
                  <a:lnTo>
                    <a:pt x="111" y="486"/>
                  </a:lnTo>
                  <a:cubicBezTo>
                    <a:pt x="109" y="487"/>
                    <a:pt x="107" y="488"/>
                    <a:pt x="106" y="488"/>
                  </a:cubicBezTo>
                  <a:cubicBezTo>
                    <a:pt x="98" y="488"/>
                    <a:pt x="94" y="477"/>
                    <a:pt x="102" y="472"/>
                  </a:cubicBezTo>
                  <a:cubicBezTo>
                    <a:pt x="103" y="471"/>
                    <a:pt x="104" y="471"/>
                    <a:pt x="105" y="471"/>
                  </a:cubicBezTo>
                  <a:lnTo>
                    <a:pt x="105" y="471"/>
                  </a:lnTo>
                  <a:cubicBezTo>
                    <a:pt x="105" y="472"/>
                    <a:pt x="107" y="474"/>
                    <a:pt x="114" y="484"/>
                  </a:cubicBezTo>
                  <a:lnTo>
                    <a:pt x="114" y="484"/>
                  </a:lnTo>
                  <a:cubicBezTo>
                    <a:pt x="114" y="483"/>
                    <a:pt x="114" y="483"/>
                    <a:pt x="114" y="482"/>
                  </a:cubicBezTo>
                  <a:lnTo>
                    <a:pt x="114" y="482"/>
                  </a:lnTo>
                  <a:cubicBezTo>
                    <a:pt x="115" y="484"/>
                    <a:pt x="117" y="488"/>
                    <a:pt x="120" y="491"/>
                  </a:cubicBezTo>
                  <a:cubicBezTo>
                    <a:pt x="124" y="496"/>
                    <a:pt x="125" y="497"/>
                    <a:pt x="127" y="497"/>
                  </a:cubicBezTo>
                  <a:cubicBezTo>
                    <a:pt x="127" y="497"/>
                    <a:pt x="127" y="496"/>
                    <a:pt x="127" y="496"/>
                  </a:cubicBezTo>
                  <a:cubicBezTo>
                    <a:pt x="129" y="495"/>
                    <a:pt x="124" y="489"/>
                    <a:pt x="124" y="489"/>
                  </a:cubicBezTo>
                  <a:cubicBezTo>
                    <a:pt x="120" y="484"/>
                    <a:pt x="118" y="482"/>
                    <a:pt x="118" y="482"/>
                  </a:cubicBezTo>
                  <a:cubicBezTo>
                    <a:pt x="117" y="482"/>
                    <a:pt x="117" y="483"/>
                    <a:pt x="117" y="483"/>
                  </a:cubicBezTo>
                  <a:cubicBezTo>
                    <a:pt x="116" y="482"/>
                    <a:pt x="115" y="481"/>
                    <a:pt x="115" y="481"/>
                  </a:cubicBezTo>
                  <a:lnTo>
                    <a:pt x="115" y="481"/>
                  </a:lnTo>
                  <a:cubicBezTo>
                    <a:pt x="115" y="481"/>
                    <a:pt x="114" y="482"/>
                    <a:pt x="114" y="482"/>
                  </a:cubicBezTo>
                  <a:lnTo>
                    <a:pt x="114" y="482"/>
                  </a:lnTo>
                  <a:cubicBezTo>
                    <a:pt x="114" y="481"/>
                    <a:pt x="114" y="481"/>
                    <a:pt x="114" y="481"/>
                  </a:cubicBezTo>
                  <a:cubicBezTo>
                    <a:pt x="114" y="481"/>
                    <a:pt x="114" y="481"/>
                    <a:pt x="115" y="481"/>
                  </a:cubicBezTo>
                  <a:lnTo>
                    <a:pt x="115" y="481"/>
                  </a:lnTo>
                  <a:cubicBezTo>
                    <a:pt x="115" y="480"/>
                    <a:pt x="115" y="478"/>
                    <a:pt x="114" y="477"/>
                  </a:cubicBezTo>
                  <a:lnTo>
                    <a:pt x="114" y="477"/>
                  </a:lnTo>
                  <a:cubicBezTo>
                    <a:pt x="116" y="479"/>
                    <a:pt x="118" y="481"/>
                    <a:pt x="119" y="481"/>
                  </a:cubicBezTo>
                  <a:cubicBezTo>
                    <a:pt x="119" y="481"/>
                    <a:pt x="120" y="481"/>
                    <a:pt x="120" y="481"/>
                  </a:cubicBezTo>
                  <a:cubicBezTo>
                    <a:pt x="120" y="481"/>
                    <a:pt x="120" y="481"/>
                    <a:pt x="120" y="481"/>
                  </a:cubicBezTo>
                  <a:cubicBezTo>
                    <a:pt x="120" y="481"/>
                    <a:pt x="122" y="481"/>
                    <a:pt x="126" y="486"/>
                  </a:cubicBezTo>
                  <a:cubicBezTo>
                    <a:pt x="126" y="486"/>
                    <a:pt x="131" y="492"/>
                    <a:pt x="133" y="492"/>
                  </a:cubicBezTo>
                  <a:cubicBezTo>
                    <a:pt x="133" y="492"/>
                    <a:pt x="133" y="492"/>
                    <a:pt x="133" y="492"/>
                  </a:cubicBezTo>
                  <a:cubicBezTo>
                    <a:pt x="134" y="492"/>
                    <a:pt x="135" y="491"/>
                    <a:pt x="135" y="491"/>
                  </a:cubicBezTo>
                  <a:cubicBezTo>
                    <a:pt x="137" y="491"/>
                    <a:pt x="139" y="492"/>
                    <a:pt x="142" y="496"/>
                  </a:cubicBezTo>
                  <a:cubicBezTo>
                    <a:pt x="142" y="496"/>
                    <a:pt x="142" y="496"/>
                    <a:pt x="138" y="490"/>
                  </a:cubicBezTo>
                  <a:cubicBezTo>
                    <a:pt x="133" y="484"/>
                    <a:pt x="129" y="478"/>
                    <a:pt x="132" y="478"/>
                  </a:cubicBezTo>
                  <a:cubicBezTo>
                    <a:pt x="133" y="478"/>
                    <a:pt x="134" y="479"/>
                    <a:pt x="135" y="480"/>
                  </a:cubicBezTo>
                  <a:cubicBezTo>
                    <a:pt x="138" y="480"/>
                    <a:pt x="140" y="477"/>
                    <a:pt x="134" y="471"/>
                  </a:cubicBezTo>
                  <a:cubicBezTo>
                    <a:pt x="135" y="471"/>
                    <a:pt x="135" y="471"/>
                    <a:pt x="140" y="477"/>
                  </a:cubicBezTo>
                  <a:cubicBezTo>
                    <a:pt x="145" y="484"/>
                    <a:pt x="148" y="487"/>
                    <a:pt x="149" y="487"/>
                  </a:cubicBezTo>
                  <a:cubicBezTo>
                    <a:pt x="150" y="487"/>
                    <a:pt x="148" y="483"/>
                    <a:pt x="143" y="475"/>
                  </a:cubicBezTo>
                  <a:cubicBezTo>
                    <a:pt x="140" y="472"/>
                    <a:pt x="139" y="470"/>
                    <a:pt x="140" y="470"/>
                  </a:cubicBezTo>
                  <a:lnTo>
                    <a:pt x="140" y="470"/>
                  </a:lnTo>
                  <a:cubicBezTo>
                    <a:pt x="140" y="470"/>
                    <a:pt x="142" y="471"/>
                    <a:pt x="144" y="474"/>
                  </a:cubicBezTo>
                  <a:cubicBezTo>
                    <a:pt x="144" y="474"/>
                    <a:pt x="145" y="474"/>
                    <a:pt x="141" y="466"/>
                  </a:cubicBezTo>
                  <a:cubicBezTo>
                    <a:pt x="139" y="463"/>
                    <a:pt x="137" y="461"/>
                    <a:pt x="138" y="461"/>
                  </a:cubicBezTo>
                  <a:lnTo>
                    <a:pt x="138" y="461"/>
                  </a:lnTo>
                  <a:cubicBezTo>
                    <a:pt x="138" y="461"/>
                    <a:pt x="140" y="462"/>
                    <a:pt x="143" y="465"/>
                  </a:cubicBezTo>
                  <a:cubicBezTo>
                    <a:pt x="147" y="470"/>
                    <a:pt x="148" y="471"/>
                    <a:pt x="149" y="471"/>
                  </a:cubicBezTo>
                  <a:cubicBezTo>
                    <a:pt x="149" y="471"/>
                    <a:pt x="150" y="471"/>
                    <a:pt x="150" y="471"/>
                  </a:cubicBezTo>
                  <a:cubicBezTo>
                    <a:pt x="148" y="465"/>
                    <a:pt x="151" y="461"/>
                    <a:pt x="154" y="461"/>
                  </a:cubicBezTo>
                  <a:cubicBezTo>
                    <a:pt x="156" y="461"/>
                    <a:pt x="158" y="462"/>
                    <a:pt x="160" y="464"/>
                  </a:cubicBezTo>
                  <a:cubicBezTo>
                    <a:pt x="156" y="456"/>
                    <a:pt x="156" y="456"/>
                    <a:pt x="157" y="456"/>
                  </a:cubicBezTo>
                  <a:cubicBezTo>
                    <a:pt x="161" y="461"/>
                    <a:pt x="163" y="463"/>
                    <a:pt x="163" y="463"/>
                  </a:cubicBezTo>
                  <a:cubicBezTo>
                    <a:pt x="164" y="463"/>
                    <a:pt x="160" y="457"/>
                    <a:pt x="153" y="448"/>
                  </a:cubicBezTo>
                  <a:lnTo>
                    <a:pt x="152" y="448"/>
                  </a:lnTo>
                  <a:lnTo>
                    <a:pt x="151" y="449"/>
                  </a:lnTo>
                  <a:cubicBezTo>
                    <a:pt x="146" y="443"/>
                    <a:pt x="144" y="440"/>
                    <a:pt x="145" y="439"/>
                  </a:cubicBezTo>
                  <a:lnTo>
                    <a:pt x="145" y="439"/>
                  </a:lnTo>
                  <a:cubicBezTo>
                    <a:pt x="146" y="440"/>
                    <a:pt x="150" y="444"/>
                    <a:pt x="159" y="455"/>
                  </a:cubicBezTo>
                  <a:cubicBezTo>
                    <a:pt x="164" y="461"/>
                    <a:pt x="167" y="464"/>
                    <a:pt x="167" y="464"/>
                  </a:cubicBezTo>
                  <a:cubicBezTo>
                    <a:pt x="168" y="464"/>
                    <a:pt x="165" y="461"/>
                    <a:pt x="160" y="454"/>
                  </a:cubicBezTo>
                  <a:cubicBezTo>
                    <a:pt x="155" y="446"/>
                    <a:pt x="153" y="443"/>
                    <a:pt x="154" y="443"/>
                  </a:cubicBezTo>
                  <a:lnTo>
                    <a:pt x="154" y="443"/>
                  </a:lnTo>
                  <a:cubicBezTo>
                    <a:pt x="154" y="443"/>
                    <a:pt x="157" y="446"/>
                    <a:pt x="162" y="452"/>
                  </a:cubicBezTo>
                  <a:cubicBezTo>
                    <a:pt x="168" y="458"/>
                    <a:pt x="171" y="462"/>
                    <a:pt x="171" y="462"/>
                  </a:cubicBezTo>
                  <a:cubicBezTo>
                    <a:pt x="171" y="462"/>
                    <a:pt x="168" y="458"/>
                    <a:pt x="163" y="452"/>
                  </a:cubicBezTo>
                  <a:cubicBezTo>
                    <a:pt x="152" y="435"/>
                    <a:pt x="147" y="426"/>
                    <a:pt x="148" y="426"/>
                  </a:cubicBezTo>
                  <a:lnTo>
                    <a:pt x="148" y="426"/>
                  </a:lnTo>
                  <a:cubicBezTo>
                    <a:pt x="149" y="426"/>
                    <a:pt x="153" y="431"/>
                    <a:pt x="162" y="443"/>
                  </a:cubicBezTo>
                  <a:cubicBezTo>
                    <a:pt x="172" y="456"/>
                    <a:pt x="178" y="462"/>
                    <a:pt x="179" y="462"/>
                  </a:cubicBezTo>
                  <a:cubicBezTo>
                    <a:pt x="177" y="456"/>
                    <a:pt x="173" y="452"/>
                    <a:pt x="169" y="447"/>
                  </a:cubicBezTo>
                  <a:cubicBezTo>
                    <a:pt x="163" y="441"/>
                    <a:pt x="161" y="437"/>
                    <a:pt x="161" y="437"/>
                  </a:cubicBezTo>
                  <a:lnTo>
                    <a:pt x="161" y="437"/>
                  </a:lnTo>
                  <a:cubicBezTo>
                    <a:pt x="162" y="437"/>
                    <a:pt x="165" y="440"/>
                    <a:pt x="171" y="446"/>
                  </a:cubicBezTo>
                  <a:cubicBezTo>
                    <a:pt x="180" y="456"/>
                    <a:pt x="185" y="460"/>
                    <a:pt x="187" y="460"/>
                  </a:cubicBezTo>
                  <a:cubicBezTo>
                    <a:pt x="188" y="460"/>
                    <a:pt x="186" y="456"/>
                    <a:pt x="182" y="449"/>
                  </a:cubicBezTo>
                  <a:cubicBezTo>
                    <a:pt x="178" y="441"/>
                    <a:pt x="177" y="437"/>
                    <a:pt x="178" y="437"/>
                  </a:cubicBezTo>
                  <a:lnTo>
                    <a:pt x="178" y="437"/>
                  </a:lnTo>
                  <a:cubicBezTo>
                    <a:pt x="179" y="437"/>
                    <a:pt x="181" y="440"/>
                    <a:pt x="185" y="447"/>
                  </a:cubicBezTo>
                  <a:cubicBezTo>
                    <a:pt x="190" y="456"/>
                    <a:pt x="192" y="459"/>
                    <a:pt x="192" y="459"/>
                  </a:cubicBezTo>
                  <a:cubicBezTo>
                    <a:pt x="193" y="459"/>
                    <a:pt x="192" y="457"/>
                    <a:pt x="190" y="454"/>
                  </a:cubicBezTo>
                  <a:lnTo>
                    <a:pt x="194" y="452"/>
                  </a:lnTo>
                  <a:cubicBezTo>
                    <a:pt x="193" y="448"/>
                    <a:pt x="192" y="446"/>
                    <a:pt x="190" y="443"/>
                  </a:cubicBezTo>
                  <a:lnTo>
                    <a:pt x="190" y="443"/>
                  </a:lnTo>
                  <a:cubicBezTo>
                    <a:pt x="194" y="447"/>
                    <a:pt x="197" y="450"/>
                    <a:pt x="198" y="450"/>
                  </a:cubicBezTo>
                  <a:cubicBezTo>
                    <a:pt x="198" y="450"/>
                    <a:pt x="197" y="448"/>
                    <a:pt x="194" y="442"/>
                  </a:cubicBezTo>
                  <a:lnTo>
                    <a:pt x="196" y="440"/>
                  </a:lnTo>
                  <a:cubicBezTo>
                    <a:pt x="196" y="439"/>
                    <a:pt x="196" y="439"/>
                    <a:pt x="191" y="433"/>
                  </a:cubicBezTo>
                  <a:cubicBezTo>
                    <a:pt x="190" y="430"/>
                    <a:pt x="190" y="429"/>
                    <a:pt x="190" y="429"/>
                  </a:cubicBezTo>
                  <a:lnTo>
                    <a:pt x="190" y="429"/>
                  </a:lnTo>
                  <a:cubicBezTo>
                    <a:pt x="191" y="429"/>
                    <a:pt x="195" y="434"/>
                    <a:pt x="199" y="438"/>
                  </a:cubicBezTo>
                  <a:cubicBezTo>
                    <a:pt x="203" y="442"/>
                    <a:pt x="208" y="447"/>
                    <a:pt x="208" y="447"/>
                  </a:cubicBezTo>
                  <a:cubicBezTo>
                    <a:pt x="208" y="447"/>
                    <a:pt x="208" y="446"/>
                    <a:pt x="206" y="444"/>
                  </a:cubicBezTo>
                  <a:cubicBezTo>
                    <a:pt x="201" y="436"/>
                    <a:pt x="197" y="429"/>
                    <a:pt x="193" y="421"/>
                  </a:cubicBezTo>
                  <a:cubicBezTo>
                    <a:pt x="191" y="419"/>
                    <a:pt x="191" y="418"/>
                    <a:pt x="191" y="418"/>
                  </a:cubicBezTo>
                  <a:lnTo>
                    <a:pt x="191" y="418"/>
                  </a:lnTo>
                  <a:cubicBezTo>
                    <a:pt x="191" y="418"/>
                    <a:pt x="195" y="423"/>
                    <a:pt x="198" y="428"/>
                  </a:cubicBezTo>
                  <a:cubicBezTo>
                    <a:pt x="201" y="433"/>
                    <a:pt x="206" y="437"/>
                    <a:pt x="210" y="440"/>
                  </a:cubicBezTo>
                  <a:cubicBezTo>
                    <a:pt x="212" y="440"/>
                    <a:pt x="213" y="439"/>
                    <a:pt x="207" y="433"/>
                  </a:cubicBezTo>
                  <a:cubicBezTo>
                    <a:pt x="204" y="428"/>
                    <a:pt x="205" y="426"/>
                    <a:pt x="207" y="426"/>
                  </a:cubicBezTo>
                  <a:cubicBezTo>
                    <a:pt x="209" y="426"/>
                    <a:pt x="211" y="427"/>
                    <a:pt x="213" y="429"/>
                  </a:cubicBezTo>
                  <a:lnTo>
                    <a:pt x="214" y="428"/>
                  </a:lnTo>
                  <a:cubicBezTo>
                    <a:pt x="215" y="427"/>
                    <a:pt x="210" y="420"/>
                    <a:pt x="212" y="419"/>
                  </a:cubicBezTo>
                  <a:cubicBezTo>
                    <a:pt x="212" y="419"/>
                    <a:pt x="212" y="419"/>
                    <a:pt x="207" y="411"/>
                  </a:cubicBezTo>
                  <a:cubicBezTo>
                    <a:pt x="208" y="411"/>
                    <a:pt x="209" y="411"/>
                    <a:pt x="214" y="418"/>
                  </a:cubicBezTo>
                  <a:cubicBezTo>
                    <a:pt x="209" y="411"/>
                    <a:pt x="207" y="407"/>
                    <a:pt x="207" y="407"/>
                  </a:cubicBezTo>
                  <a:lnTo>
                    <a:pt x="207" y="407"/>
                  </a:lnTo>
                  <a:cubicBezTo>
                    <a:pt x="208" y="407"/>
                    <a:pt x="211" y="410"/>
                    <a:pt x="216" y="417"/>
                  </a:cubicBezTo>
                  <a:cubicBezTo>
                    <a:pt x="221" y="423"/>
                    <a:pt x="224" y="427"/>
                    <a:pt x="224" y="427"/>
                  </a:cubicBezTo>
                  <a:cubicBezTo>
                    <a:pt x="224" y="427"/>
                    <a:pt x="221" y="423"/>
                    <a:pt x="216" y="416"/>
                  </a:cubicBezTo>
                  <a:cubicBezTo>
                    <a:pt x="214" y="412"/>
                    <a:pt x="213" y="411"/>
                    <a:pt x="213" y="411"/>
                  </a:cubicBezTo>
                  <a:lnTo>
                    <a:pt x="213" y="411"/>
                  </a:lnTo>
                  <a:cubicBezTo>
                    <a:pt x="213" y="411"/>
                    <a:pt x="215" y="412"/>
                    <a:pt x="218" y="415"/>
                  </a:cubicBezTo>
                  <a:cubicBezTo>
                    <a:pt x="213" y="405"/>
                    <a:pt x="209" y="399"/>
                    <a:pt x="210" y="399"/>
                  </a:cubicBezTo>
                  <a:lnTo>
                    <a:pt x="210" y="399"/>
                  </a:lnTo>
                  <a:cubicBezTo>
                    <a:pt x="211" y="399"/>
                    <a:pt x="212" y="401"/>
                    <a:pt x="216" y="406"/>
                  </a:cubicBezTo>
                  <a:cubicBezTo>
                    <a:pt x="216" y="406"/>
                    <a:pt x="217" y="406"/>
                    <a:pt x="213" y="398"/>
                  </a:cubicBezTo>
                  <a:cubicBezTo>
                    <a:pt x="208" y="391"/>
                    <a:pt x="206" y="388"/>
                    <a:pt x="206" y="388"/>
                  </a:cubicBezTo>
                  <a:lnTo>
                    <a:pt x="206" y="388"/>
                  </a:lnTo>
                  <a:cubicBezTo>
                    <a:pt x="206" y="388"/>
                    <a:pt x="209" y="391"/>
                    <a:pt x="214" y="398"/>
                  </a:cubicBezTo>
                  <a:cubicBezTo>
                    <a:pt x="219" y="404"/>
                    <a:pt x="222" y="407"/>
                    <a:pt x="222" y="407"/>
                  </a:cubicBezTo>
                  <a:cubicBezTo>
                    <a:pt x="223" y="407"/>
                    <a:pt x="221" y="403"/>
                    <a:pt x="216" y="396"/>
                  </a:cubicBezTo>
                  <a:cubicBezTo>
                    <a:pt x="216" y="396"/>
                    <a:pt x="214" y="393"/>
                    <a:pt x="214" y="393"/>
                  </a:cubicBezTo>
                  <a:lnTo>
                    <a:pt x="214" y="393"/>
                  </a:lnTo>
                  <a:cubicBezTo>
                    <a:pt x="215" y="393"/>
                    <a:pt x="215" y="393"/>
                    <a:pt x="217" y="396"/>
                  </a:cubicBezTo>
                  <a:cubicBezTo>
                    <a:pt x="220" y="398"/>
                    <a:pt x="225" y="400"/>
                    <a:pt x="227" y="400"/>
                  </a:cubicBezTo>
                  <a:cubicBezTo>
                    <a:pt x="229" y="400"/>
                    <a:pt x="229" y="398"/>
                    <a:pt x="223" y="391"/>
                  </a:cubicBezTo>
                  <a:lnTo>
                    <a:pt x="224" y="391"/>
                  </a:lnTo>
                  <a:cubicBezTo>
                    <a:pt x="227" y="393"/>
                    <a:pt x="229" y="395"/>
                    <a:pt x="230" y="395"/>
                  </a:cubicBezTo>
                  <a:cubicBezTo>
                    <a:pt x="231" y="395"/>
                    <a:pt x="230" y="393"/>
                    <a:pt x="227" y="389"/>
                  </a:cubicBezTo>
                  <a:lnTo>
                    <a:pt x="223" y="381"/>
                  </a:lnTo>
                  <a:lnTo>
                    <a:pt x="223" y="381"/>
                  </a:lnTo>
                  <a:cubicBezTo>
                    <a:pt x="226" y="387"/>
                    <a:pt x="230" y="390"/>
                    <a:pt x="234" y="393"/>
                  </a:cubicBezTo>
                  <a:cubicBezTo>
                    <a:pt x="235" y="393"/>
                    <a:pt x="235" y="393"/>
                    <a:pt x="230" y="387"/>
                  </a:cubicBezTo>
                  <a:cubicBezTo>
                    <a:pt x="224" y="380"/>
                    <a:pt x="225" y="380"/>
                    <a:pt x="226" y="380"/>
                  </a:cubicBezTo>
                  <a:cubicBezTo>
                    <a:pt x="231" y="383"/>
                    <a:pt x="234" y="387"/>
                    <a:pt x="237" y="392"/>
                  </a:cubicBezTo>
                  <a:lnTo>
                    <a:pt x="239" y="391"/>
                  </a:lnTo>
                  <a:cubicBezTo>
                    <a:pt x="233" y="383"/>
                    <a:pt x="230" y="380"/>
                    <a:pt x="230" y="380"/>
                  </a:cubicBezTo>
                  <a:lnTo>
                    <a:pt x="230" y="380"/>
                  </a:lnTo>
                  <a:cubicBezTo>
                    <a:pt x="230" y="380"/>
                    <a:pt x="232" y="382"/>
                    <a:pt x="234" y="384"/>
                  </a:cubicBezTo>
                  <a:cubicBezTo>
                    <a:pt x="238" y="388"/>
                    <a:pt x="240" y="389"/>
                    <a:pt x="240" y="389"/>
                  </a:cubicBezTo>
                  <a:cubicBezTo>
                    <a:pt x="241" y="389"/>
                    <a:pt x="241" y="389"/>
                    <a:pt x="241" y="389"/>
                  </a:cubicBezTo>
                  <a:cubicBezTo>
                    <a:pt x="239" y="387"/>
                    <a:pt x="239" y="386"/>
                    <a:pt x="239" y="386"/>
                  </a:cubicBezTo>
                  <a:lnTo>
                    <a:pt x="239" y="386"/>
                  </a:lnTo>
                  <a:cubicBezTo>
                    <a:pt x="239" y="386"/>
                    <a:pt x="242" y="389"/>
                    <a:pt x="241" y="389"/>
                  </a:cubicBezTo>
                  <a:lnTo>
                    <a:pt x="246" y="396"/>
                  </a:lnTo>
                  <a:cubicBezTo>
                    <a:pt x="248" y="397"/>
                    <a:pt x="249" y="398"/>
                    <a:pt x="249" y="398"/>
                  </a:cubicBezTo>
                  <a:cubicBezTo>
                    <a:pt x="249" y="398"/>
                    <a:pt x="246" y="394"/>
                    <a:pt x="242" y="389"/>
                  </a:cubicBezTo>
                  <a:lnTo>
                    <a:pt x="243" y="388"/>
                  </a:lnTo>
                  <a:cubicBezTo>
                    <a:pt x="244" y="388"/>
                    <a:pt x="245" y="387"/>
                    <a:pt x="239" y="381"/>
                  </a:cubicBezTo>
                  <a:cubicBezTo>
                    <a:pt x="235" y="376"/>
                    <a:pt x="232" y="372"/>
                    <a:pt x="230" y="366"/>
                  </a:cubicBezTo>
                  <a:lnTo>
                    <a:pt x="230" y="366"/>
                  </a:lnTo>
                  <a:cubicBezTo>
                    <a:pt x="233" y="371"/>
                    <a:pt x="236" y="375"/>
                    <a:pt x="241" y="380"/>
                  </a:cubicBezTo>
                  <a:cubicBezTo>
                    <a:pt x="241" y="380"/>
                    <a:pt x="241" y="380"/>
                    <a:pt x="241" y="380"/>
                  </a:cubicBezTo>
                  <a:cubicBezTo>
                    <a:pt x="243" y="380"/>
                    <a:pt x="246" y="385"/>
                    <a:pt x="246" y="385"/>
                  </a:cubicBezTo>
                  <a:cubicBezTo>
                    <a:pt x="250" y="391"/>
                    <a:pt x="252" y="393"/>
                    <a:pt x="253" y="393"/>
                  </a:cubicBezTo>
                  <a:cubicBezTo>
                    <a:pt x="254" y="393"/>
                    <a:pt x="252" y="388"/>
                    <a:pt x="250" y="384"/>
                  </a:cubicBezTo>
                  <a:cubicBezTo>
                    <a:pt x="245" y="377"/>
                    <a:pt x="243" y="373"/>
                    <a:pt x="244" y="373"/>
                  </a:cubicBezTo>
                  <a:lnTo>
                    <a:pt x="244" y="373"/>
                  </a:lnTo>
                  <a:cubicBezTo>
                    <a:pt x="244" y="373"/>
                    <a:pt x="247" y="376"/>
                    <a:pt x="252" y="382"/>
                  </a:cubicBezTo>
                  <a:cubicBezTo>
                    <a:pt x="255" y="386"/>
                    <a:pt x="256" y="387"/>
                    <a:pt x="256" y="387"/>
                  </a:cubicBezTo>
                  <a:cubicBezTo>
                    <a:pt x="257" y="387"/>
                    <a:pt x="249" y="376"/>
                    <a:pt x="239" y="361"/>
                  </a:cubicBezTo>
                  <a:lnTo>
                    <a:pt x="224" y="339"/>
                  </a:lnTo>
                  <a:lnTo>
                    <a:pt x="224" y="339"/>
                  </a:lnTo>
                  <a:lnTo>
                    <a:pt x="240" y="360"/>
                  </a:lnTo>
                  <a:cubicBezTo>
                    <a:pt x="252" y="375"/>
                    <a:pt x="257" y="382"/>
                    <a:pt x="258" y="382"/>
                  </a:cubicBezTo>
                  <a:cubicBezTo>
                    <a:pt x="258" y="382"/>
                    <a:pt x="256" y="378"/>
                    <a:pt x="253" y="372"/>
                  </a:cubicBezTo>
                  <a:cubicBezTo>
                    <a:pt x="251" y="368"/>
                    <a:pt x="250" y="366"/>
                    <a:pt x="250" y="366"/>
                  </a:cubicBezTo>
                  <a:lnTo>
                    <a:pt x="250" y="366"/>
                  </a:lnTo>
                  <a:cubicBezTo>
                    <a:pt x="250" y="366"/>
                    <a:pt x="252" y="368"/>
                    <a:pt x="254" y="371"/>
                  </a:cubicBezTo>
                  <a:cubicBezTo>
                    <a:pt x="258" y="375"/>
                    <a:pt x="259" y="376"/>
                    <a:pt x="260" y="376"/>
                  </a:cubicBezTo>
                  <a:cubicBezTo>
                    <a:pt x="261" y="376"/>
                    <a:pt x="261" y="376"/>
                    <a:pt x="262" y="375"/>
                  </a:cubicBezTo>
                  <a:cubicBezTo>
                    <a:pt x="264" y="374"/>
                    <a:pt x="265" y="373"/>
                    <a:pt x="260" y="366"/>
                  </a:cubicBezTo>
                  <a:lnTo>
                    <a:pt x="262" y="365"/>
                  </a:lnTo>
                  <a:cubicBezTo>
                    <a:pt x="266" y="370"/>
                    <a:pt x="268" y="372"/>
                    <a:pt x="269" y="372"/>
                  </a:cubicBezTo>
                  <a:cubicBezTo>
                    <a:pt x="269" y="372"/>
                    <a:pt x="265" y="366"/>
                    <a:pt x="258" y="357"/>
                  </a:cubicBezTo>
                  <a:lnTo>
                    <a:pt x="260" y="356"/>
                  </a:lnTo>
                  <a:lnTo>
                    <a:pt x="264" y="363"/>
                  </a:lnTo>
                  <a:cubicBezTo>
                    <a:pt x="267" y="367"/>
                    <a:pt x="269" y="368"/>
                    <a:pt x="271" y="368"/>
                  </a:cubicBezTo>
                  <a:cubicBezTo>
                    <a:pt x="273" y="368"/>
                    <a:pt x="274" y="367"/>
                    <a:pt x="277" y="365"/>
                  </a:cubicBezTo>
                  <a:cubicBezTo>
                    <a:pt x="283" y="361"/>
                    <a:pt x="285" y="361"/>
                    <a:pt x="274" y="347"/>
                  </a:cubicBezTo>
                  <a:cubicBezTo>
                    <a:pt x="269" y="340"/>
                    <a:pt x="267" y="336"/>
                    <a:pt x="267" y="336"/>
                  </a:cubicBezTo>
                  <a:lnTo>
                    <a:pt x="267" y="336"/>
                  </a:lnTo>
                  <a:cubicBezTo>
                    <a:pt x="268" y="336"/>
                    <a:pt x="271" y="340"/>
                    <a:pt x="276" y="346"/>
                  </a:cubicBezTo>
                  <a:cubicBezTo>
                    <a:pt x="279" y="351"/>
                    <a:pt x="283" y="355"/>
                    <a:pt x="283" y="355"/>
                  </a:cubicBezTo>
                  <a:cubicBezTo>
                    <a:pt x="284" y="355"/>
                    <a:pt x="283" y="354"/>
                    <a:pt x="281" y="352"/>
                  </a:cubicBezTo>
                  <a:cubicBezTo>
                    <a:pt x="281" y="352"/>
                    <a:pt x="281" y="352"/>
                    <a:pt x="282" y="352"/>
                  </a:cubicBezTo>
                  <a:cubicBezTo>
                    <a:pt x="282" y="352"/>
                    <a:pt x="285" y="352"/>
                    <a:pt x="289" y="357"/>
                  </a:cubicBezTo>
                  <a:cubicBezTo>
                    <a:pt x="294" y="362"/>
                    <a:pt x="296" y="364"/>
                    <a:pt x="297" y="364"/>
                  </a:cubicBezTo>
                  <a:cubicBezTo>
                    <a:pt x="298" y="364"/>
                    <a:pt x="295" y="359"/>
                    <a:pt x="292" y="355"/>
                  </a:cubicBezTo>
                  <a:lnTo>
                    <a:pt x="292" y="355"/>
                  </a:lnTo>
                  <a:cubicBezTo>
                    <a:pt x="297" y="359"/>
                    <a:pt x="301" y="364"/>
                    <a:pt x="301" y="364"/>
                  </a:cubicBezTo>
                  <a:cubicBezTo>
                    <a:pt x="301" y="364"/>
                    <a:pt x="301" y="363"/>
                    <a:pt x="299" y="361"/>
                  </a:cubicBezTo>
                  <a:cubicBezTo>
                    <a:pt x="296" y="356"/>
                    <a:pt x="295" y="350"/>
                    <a:pt x="297" y="350"/>
                  </a:cubicBezTo>
                  <a:cubicBezTo>
                    <a:pt x="299" y="350"/>
                    <a:pt x="301" y="352"/>
                    <a:pt x="305" y="357"/>
                  </a:cubicBezTo>
                  <a:lnTo>
                    <a:pt x="306" y="356"/>
                  </a:lnTo>
                  <a:cubicBezTo>
                    <a:pt x="301" y="350"/>
                    <a:pt x="302" y="348"/>
                    <a:pt x="304" y="347"/>
                  </a:cubicBezTo>
                  <a:cubicBezTo>
                    <a:pt x="304" y="347"/>
                    <a:pt x="305" y="347"/>
                    <a:pt x="305" y="347"/>
                  </a:cubicBezTo>
                  <a:cubicBezTo>
                    <a:pt x="306" y="347"/>
                    <a:pt x="307" y="348"/>
                    <a:pt x="311" y="353"/>
                  </a:cubicBezTo>
                  <a:cubicBezTo>
                    <a:pt x="314" y="356"/>
                    <a:pt x="315" y="358"/>
                    <a:pt x="315" y="358"/>
                  </a:cubicBezTo>
                  <a:cubicBezTo>
                    <a:pt x="316" y="358"/>
                    <a:pt x="315" y="356"/>
                    <a:pt x="313" y="352"/>
                  </a:cubicBezTo>
                  <a:cubicBezTo>
                    <a:pt x="314" y="351"/>
                    <a:pt x="304" y="337"/>
                    <a:pt x="305" y="336"/>
                  </a:cubicBezTo>
                  <a:cubicBezTo>
                    <a:pt x="301" y="333"/>
                    <a:pt x="298" y="327"/>
                    <a:pt x="296" y="323"/>
                  </a:cubicBezTo>
                  <a:lnTo>
                    <a:pt x="296" y="323"/>
                  </a:lnTo>
                  <a:lnTo>
                    <a:pt x="301" y="329"/>
                  </a:lnTo>
                  <a:lnTo>
                    <a:pt x="311" y="343"/>
                  </a:lnTo>
                  <a:cubicBezTo>
                    <a:pt x="313" y="342"/>
                    <a:pt x="313" y="342"/>
                    <a:pt x="308" y="335"/>
                  </a:cubicBezTo>
                  <a:lnTo>
                    <a:pt x="308" y="335"/>
                  </a:lnTo>
                  <a:cubicBezTo>
                    <a:pt x="312" y="339"/>
                    <a:pt x="314" y="340"/>
                    <a:pt x="315" y="340"/>
                  </a:cubicBezTo>
                  <a:cubicBezTo>
                    <a:pt x="315" y="340"/>
                    <a:pt x="316" y="340"/>
                    <a:pt x="316" y="339"/>
                  </a:cubicBezTo>
                  <a:cubicBezTo>
                    <a:pt x="317" y="338"/>
                    <a:pt x="319" y="337"/>
                    <a:pt x="315" y="330"/>
                  </a:cubicBezTo>
                  <a:lnTo>
                    <a:pt x="315" y="330"/>
                  </a:lnTo>
                  <a:cubicBezTo>
                    <a:pt x="320" y="336"/>
                    <a:pt x="323" y="338"/>
                    <a:pt x="325" y="338"/>
                  </a:cubicBezTo>
                  <a:cubicBezTo>
                    <a:pt x="327" y="338"/>
                    <a:pt x="326" y="334"/>
                    <a:pt x="320" y="326"/>
                  </a:cubicBezTo>
                  <a:cubicBezTo>
                    <a:pt x="318" y="322"/>
                    <a:pt x="317" y="321"/>
                    <a:pt x="317" y="321"/>
                  </a:cubicBezTo>
                  <a:lnTo>
                    <a:pt x="317" y="321"/>
                  </a:lnTo>
                  <a:cubicBezTo>
                    <a:pt x="317" y="321"/>
                    <a:pt x="319" y="322"/>
                    <a:pt x="322" y="325"/>
                  </a:cubicBezTo>
                  <a:cubicBezTo>
                    <a:pt x="325" y="328"/>
                    <a:pt x="326" y="330"/>
                    <a:pt x="327" y="330"/>
                  </a:cubicBezTo>
                  <a:cubicBezTo>
                    <a:pt x="327" y="330"/>
                    <a:pt x="326" y="328"/>
                    <a:pt x="324" y="324"/>
                  </a:cubicBezTo>
                  <a:cubicBezTo>
                    <a:pt x="322" y="322"/>
                    <a:pt x="322" y="321"/>
                    <a:pt x="322" y="321"/>
                  </a:cubicBezTo>
                  <a:lnTo>
                    <a:pt x="322" y="321"/>
                  </a:lnTo>
                  <a:cubicBezTo>
                    <a:pt x="323" y="321"/>
                    <a:pt x="327" y="325"/>
                    <a:pt x="331" y="329"/>
                  </a:cubicBezTo>
                  <a:cubicBezTo>
                    <a:pt x="337" y="337"/>
                    <a:pt x="340" y="340"/>
                    <a:pt x="341" y="340"/>
                  </a:cubicBezTo>
                  <a:cubicBezTo>
                    <a:pt x="341" y="340"/>
                    <a:pt x="340" y="338"/>
                    <a:pt x="338" y="335"/>
                  </a:cubicBezTo>
                  <a:cubicBezTo>
                    <a:pt x="335" y="327"/>
                    <a:pt x="336" y="326"/>
                    <a:pt x="337" y="325"/>
                  </a:cubicBezTo>
                  <a:cubicBezTo>
                    <a:pt x="335" y="320"/>
                    <a:pt x="332" y="315"/>
                    <a:pt x="328" y="311"/>
                  </a:cubicBezTo>
                  <a:cubicBezTo>
                    <a:pt x="323" y="305"/>
                    <a:pt x="318" y="297"/>
                    <a:pt x="318" y="297"/>
                  </a:cubicBezTo>
                  <a:cubicBezTo>
                    <a:pt x="317" y="294"/>
                    <a:pt x="317" y="293"/>
                    <a:pt x="317" y="293"/>
                  </a:cubicBezTo>
                  <a:lnTo>
                    <a:pt x="317" y="293"/>
                  </a:lnTo>
                  <a:cubicBezTo>
                    <a:pt x="318" y="293"/>
                    <a:pt x="320" y="296"/>
                    <a:pt x="319" y="297"/>
                  </a:cubicBezTo>
                  <a:cubicBezTo>
                    <a:pt x="322" y="301"/>
                    <a:pt x="325" y="306"/>
                    <a:pt x="329" y="310"/>
                  </a:cubicBezTo>
                  <a:cubicBezTo>
                    <a:pt x="333" y="314"/>
                    <a:pt x="336" y="315"/>
                    <a:pt x="337" y="315"/>
                  </a:cubicBezTo>
                  <a:cubicBezTo>
                    <a:pt x="337" y="315"/>
                    <a:pt x="337" y="315"/>
                    <a:pt x="337" y="315"/>
                  </a:cubicBezTo>
                  <a:lnTo>
                    <a:pt x="341" y="313"/>
                  </a:lnTo>
                  <a:cubicBezTo>
                    <a:pt x="344" y="315"/>
                    <a:pt x="346" y="316"/>
                    <a:pt x="347" y="316"/>
                  </a:cubicBezTo>
                  <a:cubicBezTo>
                    <a:pt x="348" y="316"/>
                    <a:pt x="347" y="314"/>
                    <a:pt x="344" y="310"/>
                  </a:cubicBezTo>
                  <a:lnTo>
                    <a:pt x="338" y="304"/>
                  </a:lnTo>
                  <a:lnTo>
                    <a:pt x="338" y="304"/>
                  </a:lnTo>
                  <a:cubicBezTo>
                    <a:pt x="343" y="309"/>
                    <a:pt x="347" y="311"/>
                    <a:pt x="349" y="311"/>
                  </a:cubicBezTo>
                  <a:cubicBezTo>
                    <a:pt x="353" y="311"/>
                    <a:pt x="354" y="307"/>
                    <a:pt x="351" y="301"/>
                  </a:cubicBezTo>
                  <a:lnTo>
                    <a:pt x="351" y="301"/>
                  </a:lnTo>
                  <a:cubicBezTo>
                    <a:pt x="351" y="302"/>
                    <a:pt x="352" y="303"/>
                    <a:pt x="353" y="305"/>
                  </a:cubicBezTo>
                  <a:cubicBezTo>
                    <a:pt x="356" y="309"/>
                    <a:pt x="358" y="310"/>
                    <a:pt x="359" y="310"/>
                  </a:cubicBezTo>
                  <a:cubicBezTo>
                    <a:pt x="360" y="310"/>
                    <a:pt x="360" y="310"/>
                    <a:pt x="361" y="309"/>
                  </a:cubicBezTo>
                  <a:cubicBezTo>
                    <a:pt x="362" y="309"/>
                    <a:pt x="360" y="300"/>
                    <a:pt x="362" y="299"/>
                  </a:cubicBezTo>
                  <a:cubicBezTo>
                    <a:pt x="364" y="297"/>
                    <a:pt x="366" y="295"/>
                    <a:pt x="362" y="288"/>
                  </a:cubicBezTo>
                  <a:lnTo>
                    <a:pt x="362" y="288"/>
                  </a:lnTo>
                  <a:cubicBezTo>
                    <a:pt x="362" y="288"/>
                    <a:pt x="362" y="288"/>
                    <a:pt x="368" y="295"/>
                  </a:cubicBezTo>
                  <a:cubicBezTo>
                    <a:pt x="371" y="301"/>
                    <a:pt x="372" y="301"/>
                    <a:pt x="373" y="301"/>
                  </a:cubicBezTo>
                  <a:cubicBezTo>
                    <a:pt x="373" y="301"/>
                    <a:pt x="373" y="301"/>
                    <a:pt x="373" y="301"/>
                  </a:cubicBezTo>
                  <a:cubicBezTo>
                    <a:pt x="371" y="296"/>
                    <a:pt x="368" y="291"/>
                    <a:pt x="364" y="287"/>
                  </a:cubicBezTo>
                  <a:cubicBezTo>
                    <a:pt x="361" y="283"/>
                    <a:pt x="360" y="282"/>
                    <a:pt x="361" y="282"/>
                  </a:cubicBezTo>
                  <a:lnTo>
                    <a:pt x="361" y="282"/>
                  </a:lnTo>
                  <a:cubicBezTo>
                    <a:pt x="361" y="282"/>
                    <a:pt x="363" y="283"/>
                    <a:pt x="366" y="286"/>
                  </a:cubicBezTo>
                  <a:cubicBezTo>
                    <a:pt x="369" y="288"/>
                    <a:pt x="371" y="289"/>
                    <a:pt x="372" y="289"/>
                  </a:cubicBezTo>
                  <a:cubicBezTo>
                    <a:pt x="374" y="289"/>
                    <a:pt x="374" y="286"/>
                    <a:pt x="372" y="281"/>
                  </a:cubicBezTo>
                  <a:cubicBezTo>
                    <a:pt x="372" y="281"/>
                    <a:pt x="372" y="281"/>
                    <a:pt x="373" y="281"/>
                  </a:cubicBezTo>
                  <a:cubicBezTo>
                    <a:pt x="373" y="281"/>
                    <a:pt x="375" y="282"/>
                    <a:pt x="379" y="287"/>
                  </a:cubicBezTo>
                  <a:cubicBezTo>
                    <a:pt x="382" y="290"/>
                    <a:pt x="385" y="294"/>
                    <a:pt x="386" y="294"/>
                  </a:cubicBezTo>
                  <a:cubicBezTo>
                    <a:pt x="387" y="294"/>
                    <a:pt x="386" y="291"/>
                    <a:pt x="382" y="284"/>
                  </a:cubicBezTo>
                  <a:cubicBezTo>
                    <a:pt x="383" y="284"/>
                    <a:pt x="383" y="284"/>
                    <a:pt x="389" y="291"/>
                  </a:cubicBezTo>
                  <a:cubicBezTo>
                    <a:pt x="392" y="294"/>
                    <a:pt x="395" y="298"/>
                    <a:pt x="396" y="298"/>
                  </a:cubicBezTo>
                  <a:cubicBezTo>
                    <a:pt x="396" y="298"/>
                    <a:pt x="394" y="296"/>
                    <a:pt x="390" y="290"/>
                  </a:cubicBezTo>
                  <a:cubicBezTo>
                    <a:pt x="388" y="285"/>
                    <a:pt x="388" y="283"/>
                    <a:pt x="390" y="283"/>
                  </a:cubicBezTo>
                  <a:cubicBezTo>
                    <a:pt x="391" y="283"/>
                    <a:pt x="393" y="284"/>
                    <a:pt x="396" y="287"/>
                  </a:cubicBezTo>
                  <a:cubicBezTo>
                    <a:pt x="396" y="286"/>
                    <a:pt x="397" y="286"/>
                    <a:pt x="391" y="279"/>
                  </a:cubicBezTo>
                  <a:lnTo>
                    <a:pt x="387" y="272"/>
                  </a:lnTo>
                  <a:lnTo>
                    <a:pt x="387" y="272"/>
                  </a:lnTo>
                  <a:cubicBezTo>
                    <a:pt x="392" y="278"/>
                    <a:pt x="395" y="281"/>
                    <a:pt x="395" y="281"/>
                  </a:cubicBezTo>
                  <a:cubicBezTo>
                    <a:pt x="395" y="281"/>
                    <a:pt x="393" y="278"/>
                    <a:pt x="388" y="271"/>
                  </a:cubicBezTo>
                  <a:cubicBezTo>
                    <a:pt x="385" y="267"/>
                    <a:pt x="384" y="265"/>
                    <a:pt x="385" y="265"/>
                  </a:cubicBezTo>
                  <a:lnTo>
                    <a:pt x="385" y="265"/>
                  </a:lnTo>
                  <a:cubicBezTo>
                    <a:pt x="385" y="265"/>
                    <a:pt x="386" y="267"/>
                    <a:pt x="389" y="270"/>
                  </a:cubicBezTo>
                  <a:cubicBezTo>
                    <a:pt x="394" y="277"/>
                    <a:pt x="396" y="277"/>
                    <a:pt x="396" y="277"/>
                  </a:cubicBezTo>
                  <a:cubicBezTo>
                    <a:pt x="396" y="275"/>
                    <a:pt x="394" y="267"/>
                    <a:pt x="398" y="264"/>
                  </a:cubicBezTo>
                  <a:cubicBezTo>
                    <a:pt x="405" y="260"/>
                    <a:pt x="407" y="259"/>
                    <a:pt x="401" y="252"/>
                  </a:cubicBezTo>
                  <a:cubicBezTo>
                    <a:pt x="399" y="248"/>
                    <a:pt x="398" y="246"/>
                    <a:pt x="398" y="246"/>
                  </a:cubicBezTo>
                  <a:lnTo>
                    <a:pt x="398" y="246"/>
                  </a:lnTo>
                  <a:cubicBezTo>
                    <a:pt x="399" y="246"/>
                    <a:pt x="400" y="248"/>
                    <a:pt x="403" y="251"/>
                  </a:cubicBezTo>
                  <a:cubicBezTo>
                    <a:pt x="409" y="256"/>
                    <a:pt x="410" y="256"/>
                    <a:pt x="410" y="256"/>
                  </a:cubicBezTo>
                  <a:cubicBezTo>
                    <a:pt x="410" y="256"/>
                    <a:pt x="411" y="256"/>
                    <a:pt x="411" y="256"/>
                  </a:cubicBezTo>
                  <a:cubicBezTo>
                    <a:pt x="412" y="256"/>
                    <a:pt x="414" y="257"/>
                    <a:pt x="417" y="262"/>
                  </a:cubicBezTo>
                  <a:cubicBezTo>
                    <a:pt x="412" y="254"/>
                    <a:pt x="412" y="254"/>
                    <a:pt x="414" y="254"/>
                  </a:cubicBezTo>
                  <a:cubicBezTo>
                    <a:pt x="416" y="257"/>
                    <a:pt x="417" y="259"/>
                    <a:pt x="417" y="259"/>
                  </a:cubicBezTo>
                  <a:cubicBezTo>
                    <a:pt x="418" y="259"/>
                    <a:pt x="417" y="257"/>
                    <a:pt x="415" y="253"/>
                  </a:cubicBezTo>
                  <a:cubicBezTo>
                    <a:pt x="410" y="246"/>
                    <a:pt x="408" y="242"/>
                    <a:pt x="408" y="242"/>
                  </a:cubicBezTo>
                  <a:lnTo>
                    <a:pt x="408" y="242"/>
                  </a:lnTo>
                  <a:cubicBezTo>
                    <a:pt x="408" y="242"/>
                    <a:pt x="411" y="245"/>
                    <a:pt x="416" y="252"/>
                  </a:cubicBezTo>
                  <a:cubicBezTo>
                    <a:pt x="419" y="257"/>
                    <a:pt x="424" y="261"/>
                    <a:pt x="424" y="261"/>
                  </a:cubicBezTo>
                  <a:cubicBezTo>
                    <a:pt x="425" y="261"/>
                    <a:pt x="424" y="260"/>
                    <a:pt x="422" y="259"/>
                  </a:cubicBezTo>
                  <a:cubicBezTo>
                    <a:pt x="419" y="253"/>
                    <a:pt x="417" y="249"/>
                    <a:pt x="415" y="243"/>
                  </a:cubicBezTo>
                  <a:cubicBezTo>
                    <a:pt x="415" y="243"/>
                    <a:pt x="415" y="243"/>
                    <a:pt x="415" y="243"/>
                  </a:cubicBezTo>
                  <a:cubicBezTo>
                    <a:pt x="415" y="243"/>
                    <a:pt x="417" y="244"/>
                    <a:pt x="420" y="249"/>
                  </a:cubicBezTo>
                  <a:cubicBezTo>
                    <a:pt x="422" y="250"/>
                    <a:pt x="423" y="251"/>
                    <a:pt x="424" y="251"/>
                  </a:cubicBezTo>
                  <a:cubicBezTo>
                    <a:pt x="426" y="251"/>
                    <a:pt x="424" y="244"/>
                    <a:pt x="420" y="238"/>
                  </a:cubicBezTo>
                  <a:cubicBezTo>
                    <a:pt x="418" y="235"/>
                    <a:pt x="417" y="233"/>
                    <a:pt x="417" y="233"/>
                  </a:cubicBezTo>
                  <a:lnTo>
                    <a:pt x="417" y="233"/>
                  </a:lnTo>
                  <a:cubicBezTo>
                    <a:pt x="418" y="233"/>
                    <a:pt x="419" y="235"/>
                    <a:pt x="421" y="238"/>
                  </a:cubicBezTo>
                  <a:cubicBezTo>
                    <a:pt x="426" y="244"/>
                    <a:pt x="427" y="244"/>
                    <a:pt x="427" y="244"/>
                  </a:cubicBezTo>
                  <a:cubicBezTo>
                    <a:pt x="428" y="244"/>
                    <a:pt x="428" y="244"/>
                    <a:pt x="428" y="244"/>
                  </a:cubicBezTo>
                  <a:cubicBezTo>
                    <a:pt x="427" y="242"/>
                    <a:pt x="426" y="241"/>
                    <a:pt x="427" y="241"/>
                  </a:cubicBezTo>
                  <a:lnTo>
                    <a:pt x="427" y="241"/>
                  </a:lnTo>
                  <a:cubicBezTo>
                    <a:pt x="427" y="241"/>
                    <a:pt x="431" y="245"/>
                    <a:pt x="434" y="250"/>
                  </a:cubicBezTo>
                  <a:cubicBezTo>
                    <a:pt x="437" y="256"/>
                    <a:pt x="439" y="256"/>
                    <a:pt x="440" y="256"/>
                  </a:cubicBezTo>
                  <a:cubicBezTo>
                    <a:pt x="440" y="256"/>
                    <a:pt x="440" y="256"/>
                    <a:pt x="440" y="256"/>
                  </a:cubicBezTo>
                  <a:cubicBezTo>
                    <a:pt x="436" y="249"/>
                    <a:pt x="439" y="246"/>
                    <a:pt x="442" y="245"/>
                  </a:cubicBezTo>
                  <a:cubicBezTo>
                    <a:pt x="445" y="243"/>
                    <a:pt x="440" y="235"/>
                    <a:pt x="433" y="221"/>
                  </a:cubicBezTo>
                  <a:lnTo>
                    <a:pt x="433" y="221"/>
                  </a:lnTo>
                  <a:cubicBezTo>
                    <a:pt x="438" y="227"/>
                    <a:pt x="449" y="240"/>
                    <a:pt x="449" y="240"/>
                  </a:cubicBezTo>
                  <a:cubicBezTo>
                    <a:pt x="446" y="235"/>
                    <a:pt x="444" y="231"/>
                    <a:pt x="439" y="226"/>
                  </a:cubicBezTo>
                  <a:cubicBezTo>
                    <a:pt x="437" y="223"/>
                    <a:pt x="436" y="221"/>
                    <a:pt x="436" y="221"/>
                  </a:cubicBezTo>
                  <a:lnTo>
                    <a:pt x="436" y="221"/>
                  </a:lnTo>
                  <a:cubicBezTo>
                    <a:pt x="437" y="221"/>
                    <a:pt x="438" y="222"/>
                    <a:pt x="442" y="225"/>
                  </a:cubicBezTo>
                  <a:cubicBezTo>
                    <a:pt x="444" y="227"/>
                    <a:pt x="446" y="229"/>
                    <a:pt x="447" y="229"/>
                  </a:cubicBezTo>
                  <a:cubicBezTo>
                    <a:pt x="448" y="229"/>
                    <a:pt x="447" y="227"/>
                    <a:pt x="445" y="223"/>
                  </a:cubicBezTo>
                  <a:cubicBezTo>
                    <a:pt x="445" y="222"/>
                    <a:pt x="445" y="222"/>
                    <a:pt x="445" y="222"/>
                  </a:cubicBezTo>
                  <a:cubicBezTo>
                    <a:pt x="446" y="222"/>
                    <a:pt x="448" y="224"/>
                    <a:pt x="452" y="228"/>
                  </a:cubicBezTo>
                  <a:cubicBezTo>
                    <a:pt x="453" y="227"/>
                    <a:pt x="453" y="227"/>
                    <a:pt x="447" y="221"/>
                  </a:cubicBezTo>
                  <a:cubicBezTo>
                    <a:pt x="445" y="217"/>
                    <a:pt x="444" y="215"/>
                    <a:pt x="445" y="215"/>
                  </a:cubicBezTo>
                  <a:lnTo>
                    <a:pt x="445" y="215"/>
                  </a:lnTo>
                  <a:cubicBezTo>
                    <a:pt x="445" y="215"/>
                    <a:pt x="447" y="217"/>
                    <a:pt x="449" y="219"/>
                  </a:cubicBezTo>
                  <a:cubicBezTo>
                    <a:pt x="455" y="227"/>
                    <a:pt x="459" y="229"/>
                    <a:pt x="460" y="229"/>
                  </a:cubicBezTo>
                  <a:cubicBezTo>
                    <a:pt x="461" y="229"/>
                    <a:pt x="460" y="227"/>
                    <a:pt x="457" y="224"/>
                  </a:cubicBezTo>
                  <a:cubicBezTo>
                    <a:pt x="452" y="217"/>
                    <a:pt x="453" y="217"/>
                    <a:pt x="454" y="217"/>
                  </a:cubicBezTo>
                  <a:cubicBezTo>
                    <a:pt x="454" y="216"/>
                    <a:pt x="455" y="216"/>
                    <a:pt x="451" y="208"/>
                  </a:cubicBezTo>
                  <a:lnTo>
                    <a:pt x="453" y="207"/>
                  </a:lnTo>
                  <a:cubicBezTo>
                    <a:pt x="453" y="207"/>
                    <a:pt x="457" y="214"/>
                    <a:pt x="457" y="215"/>
                  </a:cubicBezTo>
                  <a:lnTo>
                    <a:pt x="463" y="221"/>
                  </a:lnTo>
                  <a:cubicBezTo>
                    <a:pt x="464" y="219"/>
                    <a:pt x="465" y="219"/>
                    <a:pt x="461" y="213"/>
                  </a:cubicBezTo>
                  <a:cubicBezTo>
                    <a:pt x="455" y="205"/>
                    <a:pt x="453" y="202"/>
                    <a:pt x="453" y="202"/>
                  </a:cubicBezTo>
                  <a:lnTo>
                    <a:pt x="453" y="202"/>
                  </a:lnTo>
                  <a:cubicBezTo>
                    <a:pt x="453" y="202"/>
                    <a:pt x="456" y="205"/>
                    <a:pt x="461" y="212"/>
                  </a:cubicBezTo>
                  <a:cubicBezTo>
                    <a:pt x="464" y="216"/>
                    <a:pt x="468" y="221"/>
                    <a:pt x="469" y="221"/>
                  </a:cubicBezTo>
                  <a:cubicBezTo>
                    <a:pt x="469" y="221"/>
                    <a:pt x="469" y="220"/>
                    <a:pt x="467" y="217"/>
                  </a:cubicBezTo>
                  <a:cubicBezTo>
                    <a:pt x="463" y="211"/>
                    <a:pt x="462" y="209"/>
                    <a:pt x="463" y="209"/>
                  </a:cubicBezTo>
                  <a:lnTo>
                    <a:pt x="463" y="209"/>
                  </a:lnTo>
                  <a:cubicBezTo>
                    <a:pt x="463" y="209"/>
                    <a:pt x="467" y="212"/>
                    <a:pt x="470" y="216"/>
                  </a:cubicBezTo>
                  <a:cubicBezTo>
                    <a:pt x="474" y="223"/>
                    <a:pt x="476" y="227"/>
                    <a:pt x="477" y="227"/>
                  </a:cubicBezTo>
                  <a:cubicBezTo>
                    <a:pt x="477" y="227"/>
                    <a:pt x="475" y="223"/>
                    <a:pt x="472" y="215"/>
                  </a:cubicBezTo>
                  <a:cubicBezTo>
                    <a:pt x="473" y="214"/>
                    <a:pt x="471" y="205"/>
                    <a:pt x="473" y="204"/>
                  </a:cubicBezTo>
                  <a:cubicBezTo>
                    <a:pt x="474" y="203"/>
                    <a:pt x="475" y="202"/>
                    <a:pt x="477" y="202"/>
                  </a:cubicBezTo>
                  <a:cubicBezTo>
                    <a:pt x="478" y="202"/>
                    <a:pt x="480" y="203"/>
                    <a:pt x="483" y="207"/>
                  </a:cubicBezTo>
                  <a:cubicBezTo>
                    <a:pt x="485" y="209"/>
                    <a:pt x="487" y="211"/>
                    <a:pt x="488" y="213"/>
                  </a:cubicBezTo>
                  <a:lnTo>
                    <a:pt x="488" y="213"/>
                  </a:lnTo>
                  <a:cubicBezTo>
                    <a:pt x="479" y="200"/>
                    <a:pt x="480" y="199"/>
                    <a:pt x="482" y="198"/>
                  </a:cubicBezTo>
                  <a:lnTo>
                    <a:pt x="482" y="198"/>
                  </a:lnTo>
                  <a:cubicBezTo>
                    <a:pt x="484" y="199"/>
                    <a:pt x="485" y="200"/>
                    <a:pt x="485" y="200"/>
                  </a:cubicBezTo>
                  <a:cubicBezTo>
                    <a:pt x="487" y="200"/>
                    <a:pt x="484" y="194"/>
                    <a:pt x="481" y="188"/>
                  </a:cubicBezTo>
                  <a:lnTo>
                    <a:pt x="480" y="189"/>
                  </a:lnTo>
                  <a:cubicBezTo>
                    <a:pt x="473" y="181"/>
                    <a:pt x="471" y="178"/>
                    <a:pt x="471" y="178"/>
                  </a:cubicBezTo>
                  <a:lnTo>
                    <a:pt x="471" y="178"/>
                  </a:lnTo>
                  <a:cubicBezTo>
                    <a:pt x="472" y="178"/>
                    <a:pt x="474" y="179"/>
                    <a:pt x="476" y="181"/>
                  </a:cubicBezTo>
                  <a:cubicBezTo>
                    <a:pt x="481" y="185"/>
                    <a:pt x="484" y="189"/>
                    <a:pt x="488" y="195"/>
                  </a:cubicBezTo>
                  <a:cubicBezTo>
                    <a:pt x="491" y="199"/>
                    <a:pt x="494" y="204"/>
                    <a:pt x="500" y="207"/>
                  </a:cubicBezTo>
                  <a:cubicBezTo>
                    <a:pt x="500" y="206"/>
                    <a:pt x="501" y="206"/>
                    <a:pt x="495" y="199"/>
                  </a:cubicBezTo>
                  <a:cubicBezTo>
                    <a:pt x="490" y="192"/>
                    <a:pt x="490" y="192"/>
                    <a:pt x="491" y="192"/>
                  </a:cubicBezTo>
                  <a:cubicBezTo>
                    <a:pt x="491" y="191"/>
                    <a:pt x="492" y="191"/>
                    <a:pt x="488" y="184"/>
                  </a:cubicBezTo>
                  <a:cubicBezTo>
                    <a:pt x="482" y="177"/>
                    <a:pt x="483" y="177"/>
                    <a:pt x="484" y="177"/>
                  </a:cubicBezTo>
                  <a:cubicBezTo>
                    <a:pt x="488" y="181"/>
                    <a:pt x="490" y="181"/>
                    <a:pt x="491" y="181"/>
                  </a:cubicBezTo>
                  <a:cubicBezTo>
                    <a:pt x="491" y="181"/>
                    <a:pt x="491" y="181"/>
                    <a:pt x="491" y="181"/>
                  </a:cubicBezTo>
                  <a:cubicBezTo>
                    <a:pt x="490" y="179"/>
                    <a:pt x="489" y="178"/>
                    <a:pt x="489" y="178"/>
                  </a:cubicBezTo>
                  <a:lnTo>
                    <a:pt x="489" y="178"/>
                  </a:lnTo>
                  <a:cubicBezTo>
                    <a:pt x="489" y="178"/>
                    <a:pt x="493" y="183"/>
                    <a:pt x="497" y="188"/>
                  </a:cubicBezTo>
                  <a:cubicBezTo>
                    <a:pt x="502" y="195"/>
                    <a:pt x="508" y="201"/>
                    <a:pt x="508" y="201"/>
                  </a:cubicBezTo>
                  <a:cubicBezTo>
                    <a:pt x="509" y="200"/>
                    <a:pt x="503" y="194"/>
                    <a:pt x="503" y="194"/>
                  </a:cubicBezTo>
                  <a:cubicBezTo>
                    <a:pt x="498" y="187"/>
                    <a:pt x="516" y="176"/>
                    <a:pt x="518" y="173"/>
                  </a:cubicBezTo>
                  <a:cubicBezTo>
                    <a:pt x="521" y="176"/>
                    <a:pt x="523" y="177"/>
                    <a:pt x="524" y="177"/>
                  </a:cubicBezTo>
                  <a:cubicBezTo>
                    <a:pt x="525" y="177"/>
                    <a:pt x="524" y="175"/>
                    <a:pt x="521" y="172"/>
                  </a:cubicBezTo>
                  <a:cubicBezTo>
                    <a:pt x="516" y="166"/>
                    <a:pt x="520" y="162"/>
                    <a:pt x="525" y="160"/>
                  </a:cubicBezTo>
                  <a:cubicBezTo>
                    <a:pt x="529" y="157"/>
                    <a:pt x="534" y="153"/>
                    <a:pt x="528" y="146"/>
                  </a:cubicBezTo>
                  <a:lnTo>
                    <a:pt x="530" y="145"/>
                  </a:lnTo>
                  <a:cubicBezTo>
                    <a:pt x="531" y="144"/>
                    <a:pt x="528" y="136"/>
                    <a:pt x="529" y="136"/>
                  </a:cubicBezTo>
                  <a:cubicBezTo>
                    <a:pt x="527" y="132"/>
                    <a:pt x="526" y="130"/>
                    <a:pt x="526" y="130"/>
                  </a:cubicBezTo>
                  <a:lnTo>
                    <a:pt x="526" y="130"/>
                  </a:lnTo>
                  <a:cubicBezTo>
                    <a:pt x="526" y="130"/>
                    <a:pt x="527" y="132"/>
                    <a:pt x="529" y="135"/>
                  </a:cubicBezTo>
                  <a:cubicBezTo>
                    <a:pt x="532" y="141"/>
                    <a:pt x="536" y="144"/>
                    <a:pt x="540" y="149"/>
                  </a:cubicBezTo>
                  <a:cubicBezTo>
                    <a:pt x="543" y="148"/>
                    <a:pt x="537" y="141"/>
                    <a:pt x="531" y="134"/>
                  </a:cubicBezTo>
                  <a:cubicBezTo>
                    <a:pt x="527" y="127"/>
                    <a:pt x="527" y="127"/>
                    <a:pt x="527" y="127"/>
                  </a:cubicBezTo>
                  <a:cubicBezTo>
                    <a:pt x="527" y="127"/>
                    <a:pt x="527" y="127"/>
                    <a:pt x="528" y="127"/>
                  </a:cubicBezTo>
                  <a:cubicBezTo>
                    <a:pt x="528" y="127"/>
                    <a:pt x="530" y="128"/>
                    <a:pt x="534" y="133"/>
                  </a:cubicBezTo>
                  <a:lnTo>
                    <a:pt x="544" y="146"/>
                  </a:lnTo>
                  <a:lnTo>
                    <a:pt x="545" y="146"/>
                  </a:lnTo>
                  <a:cubicBezTo>
                    <a:pt x="539" y="140"/>
                    <a:pt x="540" y="139"/>
                    <a:pt x="540" y="139"/>
                  </a:cubicBezTo>
                  <a:lnTo>
                    <a:pt x="540" y="139"/>
                  </a:lnTo>
                  <a:cubicBezTo>
                    <a:pt x="540" y="139"/>
                    <a:pt x="540" y="139"/>
                    <a:pt x="551" y="152"/>
                  </a:cubicBezTo>
                  <a:cubicBezTo>
                    <a:pt x="556" y="159"/>
                    <a:pt x="559" y="162"/>
                    <a:pt x="560" y="162"/>
                  </a:cubicBezTo>
                  <a:cubicBezTo>
                    <a:pt x="560" y="162"/>
                    <a:pt x="558" y="158"/>
                    <a:pt x="553" y="151"/>
                  </a:cubicBezTo>
                  <a:lnTo>
                    <a:pt x="549" y="143"/>
                  </a:lnTo>
                  <a:lnTo>
                    <a:pt x="549" y="143"/>
                  </a:lnTo>
                  <a:cubicBezTo>
                    <a:pt x="553" y="147"/>
                    <a:pt x="554" y="149"/>
                    <a:pt x="555" y="149"/>
                  </a:cubicBezTo>
                  <a:cubicBezTo>
                    <a:pt x="556" y="149"/>
                    <a:pt x="550" y="140"/>
                    <a:pt x="547" y="134"/>
                  </a:cubicBezTo>
                  <a:lnTo>
                    <a:pt x="547" y="134"/>
                  </a:lnTo>
                  <a:cubicBezTo>
                    <a:pt x="552" y="141"/>
                    <a:pt x="555" y="144"/>
                    <a:pt x="556" y="144"/>
                  </a:cubicBezTo>
                  <a:cubicBezTo>
                    <a:pt x="556" y="144"/>
                    <a:pt x="554" y="140"/>
                    <a:pt x="549" y="133"/>
                  </a:cubicBezTo>
                  <a:cubicBezTo>
                    <a:pt x="546" y="129"/>
                    <a:pt x="545" y="127"/>
                    <a:pt x="546" y="127"/>
                  </a:cubicBezTo>
                  <a:lnTo>
                    <a:pt x="546" y="127"/>
                  </a:lnTo>
                  <a:cubicBezTo>
                    <a:pt x="546" y="127"/>
                    <a:pt x="548" y="129"/>
                    <a:pt x="550" y="132"/>
                  </a:cubicBezTo>
                  <a:cubicBezTo>
                    <a:pt x="554" y="136"/>
                    <a:pt x="556" y="137"/>
                    <a:pt x="557" y="137"/>
                  </a:cubicBezTo>
                  <a:cubicBezTo>
                    <a:pt x="557" y="137"/>
                    <a:pt x="558" y="137"/>
                    <a:pt x="558" y="136"/>
                  </a:cubicBezTo>
                  <a:cubicBezTo>
                    <a:pt x="554" y="130"/>
                    <a:pt x="559" y="126"/>
                    <a:pt x="565" y="122"/>
                  </a:cubicBezTo>
                  <a:cubicBezTo>
                    <a:pt x="572" y="117"/>
                    <a:pt x="576" y="114"/>
                    <a:pt x="572" y="107"/>
                  </a:cubicBezTo>
                  <a:lnTo>
                    <a:pt x="572" y="107"/>
                  </a:lnTo>
                  <a:cubicBezTo>
                    <a:pt x="572" y="107"/>
                    <a:pt x="572" y="107"/>
                    <a:pt x="578" y="114"/>
                  </a:cubicBezTo>
                  <a:cubicBezTo>
                    <a:pt x="580" y="117"/>
                    <a:pt x="581" y="118"/>
                    <a:pt x="582" y="118"/>
                  </a:cubicBezTo>
                  <a:cubicBezTo>
                    <a:pt x="582" y="118"/>
                    <a:pt x="580" y="114"/>
                    <a:pt x="574" y="106"/>
                  </a:cubicBezTo>
                  <a:cubicBezTo>
                    <a:pt x="571" y="102"/>
                    <a:pt x="569" y="97"/>
                    <a:pt x="569" y="97"/>
                  </a:cubicBezTo>
                  <a:lnTo>
                    <a:pt x="569" y="97"/>
                  </a:lnTo>
                  <a:cubicBezTo>
                    <a:pt x="569" y="97"/>
                    <a:pt x="571" y="99"/>
                    <a:pt x="575" y="105"/>
                  </a:cubicBezTo>
                  <a:cubicBezTo>
                    <a:pt x="579" y="109"/>
                    <a:pt x="580" y="110"/>
                    <a:pt x="582" y="110"/>
                  </a:cubicBezTo>
                  <a:cubicBezTo>
                    <a:pt x="583" y="110"/>
                    <a:pt x="584" y="110"/>
                    <a:pt x="585" y="109"/>
                  </a:cubicBezTo>
                  <a:cubicBezTo>
                    <a:pt x="587" y="107"/>
                    <a:pt x="590" y="105"/>
                    <a:pt x="585" y="98"/>
                  </a:cubicBezTo>
                  <a:lnTo>
                    <a:pt x="585" y="98"/>
                  </a:lnTo>
                  <a:cubicBezTo>
                    <a:pt x="591" y="106"/>
                    <a:pt x="596" y="111"/>
                    <a:pt x="598" y="111"/>
                  </a:cubicBezTo>
                  <a:cubicBezTo>
                    <a:pt x="600" y="111"/>
                    <a:pt x="600" y="108"/>
                    <a:pt x="596" y="102"/>
                  </a:cubicBezTo>
                  <a:cubicBezTo>
                    <a:pt x="596" y="101"/>
                    <a:pt x="596" y="101"/>
                    <a:pt x="597" y="101"/>
                  </a:cubicBezTo>
                  <a:cubicBezTo>
                    <a:pt x="597" y="101"/>
                    <a:pt x="599" y="102"/>
                    <a:pt x="603" y="107"/>
                  </a:cubicBezTo>
                  <a:cubicBezTo>
                    <a:pt x="603" y="107"/>
                    <a:pt x="604" y="106"/>
                    <a:pt x="601" y="98"/>
                  </a:cubicBezTo>
                  <a:lnTo>
                    <a:pt x="606" y="95"/>
                  </a:lnTo>
                  <a:cubicBezTo>
                    <a:pt x="608" y="94"/>
                    <a:pt x="604" y="86"/>
                    <a:pt x="604" y="86"/>
                  </a:cubicBezTo>
                  <a:cubicBezTo>
                    <a:pt x="605" y="85"/>
                    <a:pt x="605" y="85"/>
                    <a:pt x="605" y="85"/>
                  </a:cubicBezTo>
                  <a:cubicBezTo>
                    <a:pt x="607" y="88"/>
                    <a:pt x="610" y="89"/>
                    <a:pt x="612" y="89"/>
                  </a:cubicBezTo>
                  <a:cubicBezTo>
                    <a:pt x="614" y="89"/>
                    <a:pt x="616" y="88"/>
                    <a:pt x="619" y="86"/>
                  </a:cubicBezTo>
                  <a:cubicBezTo>
                    <a:pt x="622" y="84"/>
                    <a:pt x="625" y="82"/>
                    <a:pt x="628" y="82"/>
                  </a:cubicBezTo>
                  <a:cubicBezTo>
                    <a:pt x="630" y="82"/>
                    <a:pt x="632" y="83"/>
                    <a:pt x="635" y="86"/>
                  </a:cubicBezTo>
                  <a:cubicBezTo>
                    <a:pt x="635" y="86"/>
                    <a:pt x="636" y="85"/>
                    <a:pt x="631" y="78"/>
                  </a:cubicBezTo>
                  <a:cubicBezTo>
                    <a:pt x="625" y="69"/>
                    <a:pt x="623" y="66"/>
                    <a:pt x="624" y="66"/>
                  </a:cubicBezTo>
                  <a:lnTo>
                    <a:pt x="624" y="66"/>
                  </a:lnTo>
                  <a:cubicBezTo>
                    <a:pt x="624" y="66"/>
                    <a:pt x="626" y="67"/>
                    <a:pt x="628" y="70"/>
                  </a:cubicBezTo>
                  <a:cubicBezTo>
                    <a:pt x="633" y="76"/>
                    <a:pt x="636" y="78"/>
                    <a:pt x="638" y="78"/>
                  </a:cubicBezTo>
                  <a:cubicBezTo>
                    <a:pt x="639" y="78"/>
                    <a:pt x="638" y="74"/>
                    <a:pt x="632" y="67"/>
                  </a:cubicBezTo>
                  <a:lnTo>
                    <a:pt x="632" y="67"/>
                  </a:lnTo>
                  <a:lnTo>
                    <a:pt x="638" y="74"/>
                  </a:lnTo>
                  <a:cubicBezTo>
                    <a:pt x="642" y="78"/>
                    <a:pt x="644" y="80"/>
                    <a:pt x="645" y="80"/>
                  </a:cubicBezTo>
                  <a:cubicBezTo>
                    <a:pt x="646" y="80"/>
                    <a:pt x="643" y="73"/>
                    <a:pt x="637" y="65"/>
                  </a:cubicBezTo>
                  <a:lnTo>
                    <a:pt x="637" y="65"/>
                  </a:lnTo>
                  <a:cubicBezTo>
                    <a:pt x="641" y="68"/>
                    <a:pt x="644" y="73"/>
                    <a:pt x="645" y="73"/>
                  </a:cubicBezTo>
                  <a:cubicBezTo>
                    <a:pt x="645" y="73"/>
                    <a:pt x="645" y="72"/>
                    <a:pt x="643" y="69"/>
                  </a:cubicBezTo>
                  <a:cubicBezTo>
                    <a:pt x="645" y="69"/>
                    <a:pt x="645" y="69"/>
                    <a:pt x="655" y="83"/>
                  </a:cubicBezTo>
                  <a:cubicBezTo>
                    <a:pt x="648" y="88"/>
                    <a:pt x="654" y="97"/>
                    <a:pt x="661" y="97"/>
                  </a:cubicBezTo>
                  <a:cubicBezTo>
                    <a:pt x="663" y="97"/>
                    <a:pt x="664" y="97"/>
                    <a:pt x="666" y="96"/>
                  </a:cubicBezTo>
                  <a:cubicBezTo>
                    <a:pt x="673" y="91"/>
                    <a:pt x="668" y="81"/>
                    <a:pt x="661" y="81"/>
                  </a:cubicBezTo>
                  <a:cubicBezTo>
                    <a:pt x="659" y="81"/>
                    <a:pt x="658" y="81"/>
                    <a:pt x="657" y="81"/>
                  </a:cubicBezTo>
                  <a:lnTo>
                    <a:pt x="658" y="80"/>
                  </a:lnTo>
                  <a:cubicBezTo>
                    <a:pt x="658" y="80"/>
                    <a:pt x="659" y="80"/>
                    <a:pt x="654" y="74"/>
                  </a:cubicBezTo>
                  <a:cubicBezTo>
                    <a:pt x="648" y="67"/>
                    <a:pt x="649" y="66"/>
                    <a:pt x="650" y="66"/>
                  </a:cubicBezTo>
                  <a:lnTo>
                    <a:pt x="650" y="66"/>
                  </a:lnTo>
                  <a:cubicBezTo>
                    <a:pt x="651" y="68"/>
                    <a:pt x="652" y="68"/>
                    <a:pt x="652" y="68"/>
                  </a:cubicBezTo>
                  <a:cubicBezTo>
                    <a:pt x="652" y="68"/>
                    <a:pt x="649" y="63"/>
                    <a:pt x="645" y="59"/>
                  </a:cubicBezTo>
                  <a:cubicBezTo>
                    <a:pt x="641" y="55"/>
                    <a:pt x="638" y="50"/>
                    <a:pt x="635" y="44"/>
                  </a:cubicBezTo>
                  <a:lnTo>
                    <a:pt x="624" y="31"/>
                  </a:lnTo>
                  <a:cubicBezTo>
                    <a:pt x="618" y="22"/>
                    <a:pt x="611" y="13"/>
                    <a:pt x="602" y="5"/>
                  </a:cubicBezTo>
                  <a:cubicBezTo>
                    <a:pt x="598" y="3"/>
                    <a:pt x="594" y="0"/>
                    <a:pt x="592" y="0"/>
                  </a:cubicBezTo>
                  <a:close/>
                  <a:moveTo>
                    <a:pt x="111" y="588"/>
                  </a:moveTo>
                  <a:cubicBezTo>
                    <a:pt x="111" y="588"/>
                    <a:pt x="115" y="596"/>
                    <a:pt x="121" y="603"/>
                  </a:cubicBezTo>
                  <a:lnTo>
                    <a:pt x="121" y="602"/>
                  </a:lnTo>
                  <a:cubicBezTo>
                    <a:pt x="118" y="597"/>
                    <a:pt x="115" y="593"/>
                    <a:pt x="112" y="5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33"/>
            <p:cNvSpPr/>
            <p:nvPr/>
          </p:nvSpPr>
          <p:spPr>
            <a:xfrm>
              <a:off x="3033565" y="2892119"/>
              <a:ext cx="48748" cy="69325"/>
            </a:xfrm>
            <a:custGeom>
              <a:avLst/>
              <a:gdLst/>
              <a:ahLst/>
              <a:cxnLst/>
              <a:rect l="l" t="t" r="r" b="b"/>
              <a:pathLst>
                <a:path w="488" h="694" extrusionOk="0">
                  <a:moveTo>
                    <a:pt x="396" y="6"/>
                  </a:moveTo>
                  <a:cubicBezTo>
                    <a:pt x="397" y="6"/>
                    <a:pt x="407" y="12"/>
                    <a:pt x="416" y="20"/>
                  </a:cubicBezTo>
                  <a:cubicBezTo>
                    <a:pt x="410" y="18"/>
                    <a:pt x="406" y="14"/>
                    <a:pt x="401" y="11"/>
                  </a:cubicBezTo>
                  <a:cubicBezTo>
                    <a:pt x="397" y="7"/>
                    <a:pt x="395" y="6"/>
                    <a:pt x="396" y="6"/>
                  </a:cubicBezTo>
                  <a:close/>
                  <a:moveTo>
                    <a:pt x="338" y="110"/>
                  </a:moveTo>
                  <a:cubicBezTo>
                    <a:pt x="338" y="110"/>
                    <a:pt x="340" y="111"/>
                    <a:pt x="345" y="114"/>
                  </a:cubicBezTo>
                  <a:cubicBezTo>
                    <a:pt x="350" y="118"/>
                    <a:pt x="354" y="121"/>
                    <a:pt x="357" y="125"/>
                  </a:cubicBezTo>
                  <a:cubicBezTo>
                    <a:pt x="351" y="121"/>
                    <a:pt x="343" y="116"/>
                    <a:pt x="337" y="111"/>
                  </a:cubicBezTo>
                  <a:cubicBezTo>
                    <a:pt x="337" y="110"/>
                    <a:pt x="337" y="110"/>
                    <a:pt x="338" y="110"/>
                  </a:cubicBezTo>
                  <a:close/>
                  <a:moveTo>
                    <a:pt x="346" y="150"/>
                  </a:moveTo>
                  <a:cubicBezTo>
                    <a:pt x="346" y="150"/>
                    <a:pt x="347" y="150"/>
                    <a:pt x="349" y="151"/>
                  </a:cubicBezTo>
                  <a:cubicBezTo>
                    <a:pt x="349" y="151"/>
                    <a:pt x="356" y="156"/>
                    <a:pt x="363" y="161"/>
                  </a:cubicBezTo>
                  <a:cubicBezTo>
                    <a:pt x="363" y="161"/>
                    <a:pt x="366" y="164"/>
                    <a:pt x="365" y="164"/>
                  </a:cubicBezTo>
                  <a:cubicBezTo>
                    <a:pt x="365" y="164"/>
                    <a:pt x="364" y="163"/>
                    <a:pt x="362" y="161"/>
                  </a:cubicBezTo>
                  <a:lnTo>
                    <a:pt x="355" y="157"/>
                  </a:lnTo>
                  <a:cubicBezTo>
                    <a:pt x="350" y="154"/>
                    <a:pt x="345" y="150"/>
                    <a:pt x="346" y="150"/>
                  </a:cubicBezTo>
                  <a:close/>
                  <a:moveTo>
                    <a:pt x="328" y="179"/>
                  </a:moveTo>
                  <a:cubicBezTo>
                    <a:pt x="330" y="179"/>
                    <a:pt x="335" y="183"/>
                    <a:pt x="335" y="183"/>
                  </a:cubicBezTo>
                  <a:cubicBezTo>
                    <a:pt x="335" y="183"/>
                    <a:pt x="343" y="188"/>
                    <a:pt x="342" y="188"/>
                  </a:cubicBezTo>
                  <a:cubicBezTo>
                    <a:pt x="342" y="188"/>
                    <a:pt x="334" y="185"/>
                    <a:pt x="327" y="180"/>
                  </a:cubicBezTo>
                  <a:lnTo>
                    <a:pt x="327" y="179"/>
                  </a:lnTo>
                  <a:cubicBezTo>
                    <a:pt x="327" y="179"/>
                    <a:pt x="328" y="179"/>
                    <a:pt x="328" y="179"/>
                  </a:cubicBezTo>
                  <a:close/>
                  <a:moveTo>
                    <a:pt x="274" y="179"/>
                  </a:moveTo>
                  <a:cubicBezTo>
                    <a:pt x="279" y="182"/>
                    <a:pt x="285" y="185"/>
                    <a:pt x="288" y="189"/>
                  </a:cubicBezTo>
                  <a:lnTo>
                    <a:pt x="280" y="185"/>
                  </a:lnTo>
                  <a:lnTo>
                    <a:pt x="274" y="180"/>
                  </a:lnTo>
                  <a:lnTo>
                    <a:pt x="274" y="179"/>
                  </a:lnTo>
                  <a:close/>
                  <a:moveTo>
                    <a:pt x="337" y="195"/>
                  </a:moveTo>
                  <a:cubicBezTo>
                    <a:pt x="337" y="195"/>
                    <a:pt x="337" y="195"/>
                    <a:pt x="345" y="199"/>
                  </a:cubicBezTo>
                  <a:lnTo>
                    <a:pt x="344" y="199"/>
                  </a:lnTo>
                  <a:lnTo>
                    <a:pt x="336" y="196"/>
                  </a:lnTo>
                  <a:lnTo>
                    <a:pt x="337" y="195"/>
                  </a:lnTo>
                  <a:close/>
                  <a:moveTo>
                    <a:pt x="276" y="192"/>
                  </a:moveTo>
                  <a:cubicBezTo>
                    <a:pt x="276" y="192"/>
                    <a:pt x="278" y="193"/>
                    <a:pt x="282" y="196"/>
                  </a:cubicBezTo>
                  <a:cubicBezTo>
                    <a:pt x="282" y="196"/>
                    <a:pt x="290" y="202"/>
                    <a:pt x="289" y="202"/>
                  </a:cubicBezTo>
                  <a:lnTo>
                    <a:pt x="281" y="198"/>
                  </a:lnTo>
                  <a:cubicBezTo>
                    <a:pt x="274" y="194"/>
                    <a:pt x="274" y="193"/>
                    <a:pt x="274" y="193"/>
                  </a:cubicBezTo>
                  <a:cubicBezTo>
                    <a:pt x="275" y="192"/>
                    <a:pt x="275" y="192"/>
                    <a:pt x="276" y="192"/>
                  </a:cubicBezTo>
                  <a:close/>
                  <a:moveTo>
                    <a:pt x="269" y="201"/>
                  </a:moveTo>
                  <a:cubicBezTo>
                    <a:pt x="273" y="203"/>
                    <a:pt x="274" y="204"/>
                    <a:pt x="274" y="204"/>
                  </a:cubicBezTo>
                  <a:cubicBezTo>
                    <a:pt x="274" y="204"/>
                    <a:pt x="272" y="203"/>
                    <a:pt x="269" y="201"/>
                  </a:cubicBezTo>
                  <a:close/>
                  <a:moveTo>
                    <a:pt x="347" y="203"/>
                  </a:moveTo>
                  <a:lnTo>
                    <a:pt x="347" y="203"/>
                  </a:lnTo>
                  <a:cubicBezTo>
                    <a:pt x="347" y="203"/>
                    <a:pt x="347" y="204"/>
                    <a:pt x="350" y="205"/>
                  </a:cubicBezTo>
                  <a:cubicBezTo>
                    <a:pt x="350" y="205"/>
                    <a:pt x="347" y="203"/>
                    <a:pt x="347" y="203"/>
                  </a:cubicBezTo>
                  <a:close/>
                  <a:moveTo>
                    <a:pt x="332" y="202"/>
                  </a:moveTo>
                  <a:cubicBezTo>
                    <a:pt x="333" y="202"/>
                    <a:pt x="333" y="202"/>
                    <a:pt x="340" y="206"/>
                  </a:cubicBezTo>
                  <a:lnTo>
                    <a:pt x="338" y="206"/>
                  </a:lnTo>
                  <a:lnTo>
                    <a:pt x="332" y="203"/>
                  </a:lnTo>
                  <a:lnTo>
                    <a:pt x="332" y="202"/>
                  </a:lnTo>
                  <a:close/>
                  <a:moveTo>
                    <a:pt x="323" y="203"/>
                  </a:moveTo>
                  <a:cubicBezTo>
                    <a:pt x="323" y="203"/>
                    <a:pt x="325" y="204"/>
                    <a:pt x="328" y="206"/>
                  </a:cubicBezTo>
                  <a:cubicBezTo>
                    <a:pt x="336" y="211"/>
                    <a:pt x="336" y="211"/>
                    <a:pt x="335" y="212"/>
                  </a:cubicBezTo>
                  <a:cubicBezTo>
                    <a:pt x="335" y="212"/>
                    <a:pt x="334" y="212"/>
                    <a:pt x="334" y="212"/>
                  </a:cubicBezTo>
                  <a:cubicBezTo>
                    <a:pt x="333" y="212"/>
                    <a:pt x="332" y="211"/>
                    <a:pt x="327" y="207"/>
                  </a:cubicBezTo>
                  <a:cubicBezTo>
                    <a:pt x="324" y="204"/>
                    <a:pt x="323" y="203"/>
                    <a:pt x="323" y="203"/>
                  </a:cubicBezTo>
                  <a:close/>
                  <a:moveTo>
                    <a:pt x="307" y="266"/>
                  </a:moveTo>
                  <a:cubicBezTo>
                    <a:pt x="307" y="266"/>
                    <a:pt x="309" y="267"/>
                    <a:pt x="313" y="269"/>
                  </a:cubicBezTo>
                  <a:cubicBezTo>
                    <a:pt x="309" y="267"/>
                    <a:pt x="307" y="266"/>
                    <a:pt x="307" y="266"/>
                  </a:cubicBezTo>
                  <a:close/>
                  <a:moveTo>
                    <a:pt x="276" y="277"/>
                  </a:moveTo>
                  <a:cubicBezTo>
                    <a:pt x="280" y="279"/>
                    <a:pt x="285" y="282"/>
                    <a:pt x="289" y="287"/>
                  </a:cubicBezTo>
                  <a:cubicBezTo>
                    <a:pt x="281" y="282"/>
                    <a:pt x="274" y="278"/>
                    <a:pt x="274" y="278"/>
                  </a:cubicBezTo>
                  <a:lnTo>
                    <a:pt x="276" y="277"/>
                  </a:lnTo>
                  <a:close/>
                  <a:moveTo>
                    <a:pt x="262" y="309"/>
                  </a:moveTo>
                  <a:cubicBezTo>
                    <a:pt x="263" y="309"/>
                    <a:pt x="265" y="310"/>
                    <a:pt x="269" y="313"/>
                  </a:cubicBezTo>
                  <a:cubicBezTo>
                    <a:pt x="277" y="318"/>
                    <a:pt x="276" y="320"/>
                    <a:pt x="274" y="320"/>
                  </a:cubicBezTo>
                  <a:cubicBezTo>
                    <a:pt x="270" y="317"/>
                    <a:pt x="264" y="314"/>
                    <a:pt x="261" y="311"/>
                  </a:cubicBezTo>
                  <a:cubicBezTo>
                    <a:pt x="261" y="310"/>
                    <a:pt x="262" y="309"/>
                    <a:pt x="262" y="309"/>
                  </a:cubicBezTo>
                  <a:close/>
                  <a:moveTo>
                    <a:pt x="176" y="339"/>
                  </a:moveTo>
                  <a:cubicBezTo>
                    <a:pt x="181" y="341"/>
                    <a:pt x="186" y="344"/>
                    <a:pt x="190" y="348"/>
                  </a:cubicBezTo>
                  <a:lnTo>
                    <a:pt x="189" y="349"/>
                  </a:lnTo>
                  <a:cubicBezTo>
                    <a:pt x="182" y="344"/>
                    <a:pt x="176" y="339"/>
                    <a:pt x="176" y="339"/>
                  </a:cubicBezTo>
                  <a:close/>
                  <a:moveTo>
                    <a:pt x="226" y="357"/>
                  </a:moveTo>
                  <a:cubicBezTo>
                    <a:pt x="231" y="360"/>
                    <a:pt x="235" y="363"/>
                    <a:pt x="240" y="367"/>
                  </a:cubicBezTo>
                  <a:lnTo>
                    <a:pt x="232" y="363"/>
                  </a:lnTo>
                  <a:lnTo>
                    <a:pt x="225" y="358"/>
                  </a:lnTo>
                  <a:lnTo>
                    <a:pt x="226" y="357"/>
                  </a:lnTo>
                  <a:close/>
                  <a:moveTo>
                    <a:pt x="217" y="382"/>
                  </a:moveTo>
                  <a:cubicBezTo>
                    <a:pt x="217" y="382"/>
                    <a:pt x="217" y="382"/>
                    <a:pt x="225" y="387"/>
                  </a:cubicBezTo>
                  <a:cubicBezTo>
                    <a:pt x="232" y="391"/>
                    <a:pt x="239" y="397"/>
                    <a:pt x="239" y="397"/>
                  </a:cubicBezTo>
                  <a:cubicBezTo>
                    <a:pt x="231" y="392"/>
                    <a:pt x="224" y="388"/>
                    <a:pt x="217" y="382"/>
                  </a:cubicBezTo>
                  <a:close/>
                  <a:moveTo>
                    <a:pt x="213" y="403"/>
                  </a:moveTo>
                  <a:cubicBezTo>
                    <a:pt x="217" y="406"/>
                    <a:pt x="222" y="409"/>
                    <a:pt x="226" y="413"/>
                  </a:cubicBezTo>
                  <a:lnTo>
                    <a:pt x="218" y="409"/>
                  </a:lnTo>
                  <a:lnTo>
                    <a:pt x="212" y="404"/>
                  </a:lnTo>
                  <a:lnTo>
                    <a:pt x="213" y="403"/>
                  </a:lnTo>
                  <a:close/>
                  <a:moveTo>
                    <a:pt x="70" y="409"/>
                  </a:moveTo>
                  <a:cubicBezTo>
                    <a:pt x="70" y="409"/>
                    <a:pt x="70" y="409"/>
                    <a:pt x="69" y="409"/>
                  </a:cubicBezTo>
                  <a:cubicBezTo>
                    <a:pt x="68" y="410"/>
                    <a:pt x="68" y="410"/>
                    <a:pt x="76" y="414"/>
                  </a:cubicBezTo>
                  <a:lnTo>
                    <a:pt x="77" y="413"/>
                  </a:lnTo>
                  <a:cubicBezTo>
                    <a:pt x="73" y="410"/>
                    <a:pt x="71" y="409"/>
                    <a:pt x="70" y="409"/>
                  </a:cubicBezTo>
                  <a:close/>
                  <a:moveTo>
                    <a:pt x="178" y="442"/>
                  </a:moveTo>
                  <a:cubicBezTo>
                    <a:pt x="179" y="442"/>
                    <a:pt x="181" y="443"/>
                    <a:pt x="181" y="444"/>
                  </a:cubicBezTo>
                  <a:cubicBezTo>
                    <a:pt x="179" y="442"/>
                    <a:pt x="178" y="442"/>
                    <a:pt x="178" y="442"/>
                  </a:cubicBezTo>
                  <a:close/>
                  <a:moveTo>
                    <a:pt x="165" y="438"/>
                  </a:moveTo>
                  <a:cubicBezTo>
                    <a:pt x="170" y="441"/>
                    <a:pt x="175" y="444"/>
                    <a:pt x="178" y="447"/>
                  </a:cubicBezTo>
                  <a:lnTo>
                    <a:pt x="171" y="444"/>
                  </a:lnTo>
                  <a:lnTo>
                    <a:pt x="165" y="438"/>
                  </a:lnTo>
                  <a:close/>
                  <a:moveTo>
                    <a:pt x="156" y="441"/>
                  </a:moveTo>
                  <a:lnTo>
                    <a:pt x="156" y="441"/>
                  </a:lnTo>
                  <a:cubicBezTo>
                    <a:pt x="156" y="441"/>
                    <a:pt x="160" y="443"/>
                    <a:pt x="168" y="447"/>
                  </a:cubicBezTo>
                  <a:cubicBezTo>
                    <a:pt x="176" y="452"/>
                    <a:pt x="176" y="452"/>
                    <a:pt x="175" y="453"/>
                  </a:cubicBezTo>
                  <a:cubicBezTo>
                    <a:pt x="175" y="453"/>
                    <a:pt x="167" y="449"/>
                    <a:pt x="160" y="444"/>
                  </a:cubicBezTo>
                  <a:cubicBezTo>
                    <a:pt x="157" y="442"/>
                    <a:pt x="155" y="441"/>
                    <a:pt x="156" y="441"/>
                  </a:cubicBezTo>
                  <a:close/>
                  <a:moveTo>
                    <a:pt x="111" y="453"/>
                  </a:moveTo>
                  <a:lnTo>
                    <a:pt x="110" y="454"/>
                  </a:lnTo>
                  <a:cubicBezTo>
                    <a:pt x="117" y="459"/>
                    <a:pt x="125" y="463"/>
                    <a:pt x="125" y="463"/>
                  </a:cubicBezTo>
                  <a:cubicBezTo>
                    <a:pt x="125" y="462"/>
                    <a:pt x="119" y="457"/>
                    <a:pt x="119" y="457"/>
                  </a:cubicBezTo>
                  <a:cubicBezTo>
                    <a:pt x="119" y="457"/>
                    <a:pt x="111" y="453"/>
                    <a:pt x="111" y="453"/>
                  </a:cubicBezTo>
                  <a:close/>
                  <a:moveTo>
                    <a:pt x="200" y="461"/>
                  </a:moveTo>
                  <a:lnTo>
                    <a:pt x="207" y="465"/>
                  </a:lnTo>
                  <a:cubicBezTo>
                    <a:pt x="209" y="467"/>
                    <a:pt x="211" y="467"/>
                    <a:pt x="211" y="467"/>
                  </a:cubicBezTo>
                  <a:cubicBezTo>
                    <a:pt x="211" y="467"/>
                    <a:pt x="206" y="464"/>
                    <a:pt x="200" y="461"/>
                  </a:cubicBezTo>
                  <a:close/>
                  <a:moveTo>
                    <a:pt x="166" y="464"/>
                  </a:moveTo>
                  <a:cubicBezTo>
                    <a:pt x="168" y="464"/>
                    <a:pt x="174" y="468"/>
                    <a:pt x="174" y="468"/>
                  </a:cubicBezTo>
                  <a:cubicBezTo>
                    <a:pt x="177" y="470"/>
                    <a:pt x="177" y="470"/>
                    <a:pt x="177" y="470"/>
                  </a:cubicBezTo>
                  <a:cubicBezTo>
                    <a:pt x="176" y="470"/>
                    <a:pt x="174" y="470"/>
                    <a:pt x="173" y="470"/>
                  </a:cubicBezTo>
                  <a:cubicBezTo>
                    <a:pt x="173" y="470"/>
                    <a:pt x="173" y="470"/>
                    <a:pt x="172" y="470"/>
                  </a:cubicBezTo>
                  <a:cubicBezTo>
                    <a:pt x="166" y="465"/>
                    <a:pt x="166" y="465"/>
                    <a:pt x="166" y="464"/>
                  </a:cubicBezTo>
                  <a:cubicBezTo>
                    <a:pt x="166" y="464"/>
                    <a:pt x="166" y="464"/>
                    <a:pt x="166" y="464"/>
                  </a:cubicBezTo>
                  <a:close/>
                  <a:moveTo>
                    <a:pt x="88" y="469"/>
                  </a:moveTo>
                  <a:cubicBezTo>
                    <a:pt x="93" y="471"/>
                    <a:pt x="97" y="474"/>
                    <a:pt x="97" y="474"/>
                  </a:cubicBezTo>
                  <a:cubicBezTo>
                    <a:pt x="97" y="474"/>
                    <a:pt x="94" y="473"/>
                    <a:pt x="88" y="469"/>
                  </a:cubicBezTo>
                  <a:close/>
                  <a:moveTo>
                    <a:pt x="78" y="468"/>
                  </a:moveTo>
                  <a:lnTo>
                    <a:pt x="85" y="473"/>
                  </a:lnTo>
                  <a:lnTo>
                    <a:pt x="93" y="478"/>
                  </a:lnTo>
                  <a:lnTo>
                    <a:pt x="78" y="468"/>
                  </a:lnTo>
                  <a:close/>
                  <a:moveTo>
                    <a:pt x="126" y="474"/>
                  </a:moveTo>
                  <a:cubicBezTo>
                    <a:pt x="126" y="474"/>
                    <a:pt x="126" y="474"/>
                    <a:pt x="134" y="479"/>
                  </a:cubicBezTo>
                  <a:lnTo>
                    <a:pt x="133" y="480"/>
                  </a:lnTo>
                  <a:lnTo>
                    <a:pt x="125" y="475"/>
                  </a:lnTo>
                  <a:lnTo>
                    <a:pt x="126" y="474"/>
                  </a:lnTo>
                  <a:close/>
                  <a:moveTo>
                    <a:pt x="157" y="476"/>
                  </a:moveTo>
                  <a:cubicBezTo>
                    <a:pt x="158" y="476"/>
                    <a:pt x="160" y="477"/>
                    <a:pt x="165" y="480"/>
                  </a:cubicBezTo>
                  <a:cubicBezTo>
                    <a:pt x="165" y="480"/>
                    <a:pt x="171" y="484"/>
                    <a:pt x="171" y="486"/>
                  </a:cubicBezTo>
                  <a:cubicBezTo>
                    <a:pt x="171" y="486"/>
                    <a:pt x="171" y="486"/>
                    <a:pt x="171" y="486"/>
                  </a:cubicBezTo>
                  <a:cubicBezTo>
                    <a:pt x="170" y="486"/>
                    <a:pt x="163" y="482"/>
                    <a:pt x="163" y="482"/>
                  </a:cubicBezTo>
                  <a:cubicBezTo>
                    <a:pt x="156" y="478"/>
                    <a:pt x="157" y="477"/>
                    <a:pt x="157" y="477"/>
                  </a:cubicBezTo>
                  <a:cubicBezTo>
                    <a:pt x="157" y="477"/>
                    <a:pt x="157" y="476"/>
                    <a:pt x="157" y="476"/>
                  </a:cubicBezTo>
                  <a:close/>
                  <a:moveTo>
                    <a:pt x="120" y="479"/>
                  </a:moveTo>
                  <a:lnTo>
                    <a:pt x="120" y="479"/>
                  </a:lnTo>
                  <a:cubicBezTo>
                    <a:pt x="120" y="479"/>
                    <a:pt x="127" y="483"/>
                    <a:pt x="137" y="490"/>
                  </a:cubicBezTo>
                  <a:lnTo>
                    <a:pt x="135" y="491"/>
                  </a:lnTo>
                  <a:cubicBezTo>
                    <a:pt x="131" y="488"/>
                    <a:pt x="125" y="484"/>
                    <a:pt x="122" y="481"/>
                  </a:cubicBezTo>
                  <a:cubicBezTo>
                    <a:pt x="120" y="479"/>
                    <a:pt x="119" y="479"/>
                    <a:pt x="120" y="479"/>
                  </a:cubicBezTo>
                  <a:close/>
                  <a:moveTo>
                    <a:pt x="92" y="497"/>
                  </a:moveTo>
                  <a:cubicBezTo>
                    <a:pt x="92" y="497"/>
                    <a:pt x="96" y="499"/>
                    <a:pt x="104" y="505"/>
                  </a:cubicBezTo>
                  <a:lnTo>
                    <a:pt x="117" y="516"/>
                  </a:lnTo>
                  <a:cubicBezTo>
                    <a:pt x="110" y="511"/>
                    <a:pt x="103" y="506"/>
                    <a:pt x="96" y="501"/>
                  </a:cubicBezTo>
                  <a:cubicBezTo>
                    <a:pt x="93" y="498"/>
                    <a:pt x="91" y="497"/>
                    <a:pt x="92" y="497"/>
                  </a:cubicBezTo>
                  <a:close/>
                  <a:moveTo>
                    <a:pt x="161" y="514"/>
                  </a:moveTo>
                  <a:lnTo>
                    <a:pt x="168" y="518"/>
                  </a:lnTo>
                  <a:cubicBezTo>
                    <a:pt x="168" y="518"/>
                    <a:pt x="171" y="521"/>
                    <a:pt x="170" y="521"/>
                  </a:cubicBezTo>
                  <a:cubicBezTo>
                    <a:pt x="170" y="521"/>
                    <a:pt x="169" y="520"/>
                    <a:pt x="167" y="519"/>
                  </a:cubicBezTo>
                  <a:cubicBezTo>
                    <a:pt x="167" y="519"/>
                    <a:pt x="167" y="519"/>
                    <a:pt x="167" y="519"/>
                  </a:cubicBezTo>
                  <a:cubicBezTo>
                    <a:pt x="166" y="519"/>
                    <a:pt x="160" y="514"/>
                    <a:pt x="161" y="514"/>
                  </a:cubicBezTo>
                  <a:close/>
                  <a:moveTo>
                    <a:pt x="130" y="514"/>
                  </a:moveTo>
                  <a:cubicBezTo>
                    <a:pt x="134" y="516"/>
                    <a:pt x="139" y="519"/>
                    <a:pt x="143" y="524"/>
                  </a:cubicBezTo>
                  <a:lnTo>
                    <a:pt x="142" y="524"/>
                  </a:lnTo>
                  <a:cubicBezTo>
                    <a:pt x="135" y="519"/>
                    <a:pt x="129" y="514"/>
                    <a:pt x="129" y="514"/>
                  </a:cubicBezTo>
                  <a:close/>
                  <a:moveTo>
                    <a:pt x="89" y="524"/>
                  </a:moveTo>
                  <a:lnTo>
                    <a:pt x="97" y="528"/>
                  </a:lnTo>
                  <a:lnTo>
                    <a:pt x="104" y="533"/>
                  </a:lnTo>
                  <a:lnTo>
                    <a:pt x="96" y="529"/>
                  </a:lnTo>
                  <a:cubicBezTo>
                    <a:pt x="89" y="525"/>
                    <a:pt x="89" y="524"/>
                    <a:pt x="89" y="524"/>
                  </a:cubicBezTo>
                  <a:close/>
                  <a:moveTo>
                    <a:pt x="104" y="528"/>
                  </a:moveTo>
                  <a:cubicBezTo>
                    <a:pt x="104" y="528"/>
                    <a:pt x="108" y="530"/>
                    <a:pt x="114" y="534"/>
                  </a:cubicBezTo>
                  <a:cubicBezTo>
                    <a:pt x="121" y="538"/>
                    <a:pt x="129" y="543"/>
                    <a:pt x="134" y="548"/>
                  </a:cubicBezTo>
                  <a:lnTo>
                    <a:pt x="133" y="551"/>
                  </a:lnTo>
                  <a:lnTo>
                    <a:pt x="120" y="539"/>
                  </a:lnTo>
                  <a:cubicBezTo>
                    <a:pt x="108" y="531"/>
                    <a:pt x="103" y="528"/>
                    <a:pt x="104" y="528"/>
                  </a:cubicBezTo>
                  <a:close/>
                  <a:moveTo>
                    <a:pt x="307" y="560"/>
                  </a:moveTo>
                  <a:cubicBezTo>
                    <a:pt x="307" y="560"/>
                    <a:pt x="306" y="560"/>
                    <a:pt x="306" y="561"/>
                  </a:cubicBezTo>
                  <a:cubicBezTo>
                    <a:pt x="306" y="561"/>
                    <a:pt x="313" y="565"/>
                    <a:pt x="320" y="571"/>
                  </a:cubicBezTo>
                  <a:cubicBezTo>
                    <a:pt x="323" y="572"/>
                    <a:pt x="325" y="573"/>
                    <a:pt x="325" y="573"/>
                  </a:cubicBezTo>
                  <a:cubicBezTo>
                    <a:pt x="326" y="573"/>
                    <a:pt x="323" y="571"/>
                    <a:pt x="314" y="564"/>
                  </a:cubicBezTo>
                  <a:cubicBezTo>
                    <a:pt x="309" y="561"/>
                    <a:pt x="308" y="560"/>
                    <a:pt x="307" y="560"/>
                  </a:cubicBezTo>
                  <a:close/>
                  <a:moveTo>
                    <a:pt x="105" y="575"/>
                  </a:moveTo>
                  <a:cubicBezTo>
                    <a:pt x="105" y="575"/>
                    <a:pt x="106" y="575"/>
                    <a:pt x="108" y="576"/>
                  </a:cubicBezTo>
                  <a:lnTo>
                    <a:pt x="108" y="576"/>
                  </a:lnTo>
                  <a:cubicBezTo>
                    <a:pt x="108" y="576"/>
                    <a:pt x="108" y="576"/>
                    <a:pt x="108" y="576"/>
                  </a:cubicBezTo>
                  <a:cubicBezTo>
                    <a:pt x="106" y="576"/>
                    <a:pt x="105" y="576"/>
                    <a:pt x="104" y="577"/>
                  </a:cubicBezTo>
                  <a:lnTo>
                    <a:pt x="104" y="577"/>
                  </a:lnTo>
                  <a:cubicBezTo>
                    <a:pt x="103" y="576"/>
                    <a:pt x="104" y="576"/>
                    <a:pt x="104" y="575"/>
                  </a:cubicBezTo>
                  <a:cubicBezTo>
                    <a:pt x="104" y="575"/>
                    <a:pt x="104" y="575"/>
                    <a:pt x="105" y="575"/>
                  </a:cubicBezTo>
                  <a:close/>
                  <a:moveTo>
                    <a:pt x="108" y="576"/>
                  </a:moveTo>
                  <a:cubicBezTo>
                    <a:pt x="111" y="576"/>
                    <a:pt x="114" y="578"/>
                    <a:pt x="115" y="580"/>
                  </a:cubicBezTo>
                  <a:lnTo>
                    <a:pt x="115" y="580"/>
                  </a:lnTo>
                  <a:cubicBezTo>
                    <a:pt x="113" y="579"/>
                    <a:pt x="112" y="579"/>
                    <a:pt x="112" y="579"/>
                  </a:cubicBezTo>
                  <a:cubicBezTo>
                    <a:pt x="110" y="578"/>
                    <a:pt x="109" y="577"/>
                    <a:pt x="108" y="576"/>
                  </a:cubicBezTo>
                  <a:close/>
                  <a:moveTo>
                    <a:pt x="16" y="579"/>
                  </a:moveTo>
                  <a:cubicBezTo>
                    <a:pt x="16" y="579"/>
                    <a:pt x="16" y="579"/>
                    <a:pt x="15" y="580"/>
                  </a:cubicBezTo>
                  <a:lnTo>
                    <a:pt x="23" y="584"/>
                  </a:lnTo>
                  <a:lnTo>
                    <a:pt x="23" y="583"/>
                  </a:lnTo>
                  <a:cubicBezTo>
                    <a:pt x="19" y="580"/>
                    <a:pt x="17" y="579"/>
                    <a:pt x="16" y="579"/>
                  </a:cubicBezTo>
                  <a:close/>
                  <a:moveTo>
                    <a:pt x="57" y="567"/>
                  </a:moveTo>
                  <a:lnTo>
                    <a:pt x="62" y="574"/>
                  </a:lnTo>
                  <a:cubicBezTo>
                    <a:pt x="66" y="579"/>
                    <a:pt x="70" y="582"/>
                    <a:pt x="75" y="585"/>
                  </a:cubicBezTo>
                  <a:cubicBezTo>
                    <a:pt x="75" y="585"/>
                    <a:pt x="82" y="590"/>
                    <a:pt x="82" y="591"/>
                  </a:cubicBezTo>
                  <a:lnTo>
                    <a:pt x="67" y="581"/>
                  </a:lnTo>
                  <a:cubicBezTo>
                    <a:pt x="61" y="577"/>
                    <a:pt x="54" y="573"/>
                    <a:pt x="48" y="568"/>
                  </a:cubicBezTo>
                  <a:lnTo>
                    <a:pt x="48" y="568"/>
                  </a:lnTo>
                  <a:cubicBezTo>
                    <a:pt x="50" y="568"/>
                    <a:pt x="52" y="569"/>
                    <a:pt x="55" y="570"/>
                  </a:cubicBezTo>
                  <a:lnTo>
                    <a:pt x="57" y="567"/>
                  </a:lnTo>
                  <a:close/>
                  <a:moveTo>
                    <a:pt x="45" y="612"/>
                  </a:moveTo>
                  <a:cubicBezTo>
                    <a:pt x="45" y="612"/>
                    <a:pt x="47" y="613"/>
                    <a:pt x="52" y="616"/>
                  </a:cubicBezTo>
                  <a:cubicBezTo>
                    <a:pt x="52" y="616"/>
                    <a:pt x="59" y="621"/>
                    <a:pt x="58" y="621"/>
                  </a:cubicBezTo>
                  <a:lnTo>
                    <a:pt x="50" y="618"/>
                  </a:lnTo>
                  <a:cubicBezTo>
                    <a:pt x="43" y="613"/>
                    <a:pt x="43" y="612"/>
                    <a:pt x="45" y="612"/>
                  </a:cubicBezTo>
                  <a:cubicBezTo>
                    <a:pt x="45" y="612"/>
                    <a:pt x="45" y="612"/>
                    <a:pt x="45" y="612"/>
                  </a:cubicBezTo>
                  <a:close/>
                  <a:moveTo>
                    <a:pt x="51" y="604"/>
                  </a:moveTo>
                  <a:cubicBezTo>
                    <a:pt x="51" y="604"/>
                    <a:pt x="53" y="605"/>
                    <a:pt x="58" y="608"/>
                  </a:cubicBezTo>
                  <a:lnTo>
                    <a:pt x="58" y="609"/>
                  </a:lnTo>
                  <a:cubicBezTo>
                    <a:pt x="56" y="607"/>
                    <a:pt x="55" y="607"/>
                    <a:pt x="54" y="607"/>
                  </a:cubicBezTo>
                  <a:lnTo>
                    <a:pt x="54" y="607"/>
                  </a:lnTo>
                  <a:cubicBezTo>
                    <a:pt x="54" y="607"/>
                    <a:pt x="59" y="610"/>
                    <a:pt x="65" y="613"/>
                  </a:cubicBezTo>
                  <a:lnTo>
                    <a:pt x="79" y="622"/>
                  </a:lnTo>
                  <a:cubicBezTo>
                    <a:pt x="74" y="620"/>
                    <a:pt x="68" y="618"/>
                    <a:pt x="64" y="615"/>
                  </a:cubicBezTo>
                  <a:cubicBezTo>
                    <a:pt x="49" y="606"/>
                    <a:pt x="49" y="606"/>
                    <a:pt x="50" y="604"/>
                  </a:cubicBezTo>
                  <a:cubicBezTo>
                    <a:pt x="50" y="604"/>
                    <a:pt x="50" y="604"/>
                    <a:pt x="51" y="604"/>
                  </a:cubicBezTo>
                  <a:close/>
                  <a:moveTo>
                    <a:pt x="387" y="0"/>
                  </a:moveTo>
                  <a:cubicBezTo>
                    <a:pt x="384" y="0"/>
                    <a:pt x="385" y="2"/>
                    <a:pt x="393" y="7"/>
                  </a:cubicBezTo>
                  <a:cubicBezTo>
                    <a:pt x="393" y="7"/>
                    <a:pt x="400" y="12"/>
                    <a:pt x="400" y="12"/>
                  </a:cubicBezTo>
                  <a:cubicBezTo>
                    <a:pt x="400" y="12"/>
                    <a:pt x="400" y="12"/>
                    <a:pt x="400" y="12"/>
                  </a:cubicBezTo>
                  <a:cubicBezTo>
                    <a:pt x="397" y="12"/>
                    <a:pt x="391" y="9"/>
                    <a:pt x="391" y="9"/>
                  </a:cubicBezTo>
                  <a:cubicBezTo>
                    <a:pt x="389" y="7"/>
                    <a:pt x="387" y="7"/>
                    <a:pt x="386" y="7"/>
                  </a:cubicBezTo>
                  <a:cubicBezTo>
                    <a:pt x="383" y="7"/>
                    <a:pt x="381" y="9"/>
                    <a:pt x="380" y="11"/>
                  </a:cubicBezTo>
                  <a:cubicBezTo>
                    <a:pt x="378" y="13"/>
                    <a:pt x="376" y="15"/>
                    <a:pt x="374" y="15"/>
                  </a:cubicBezTo>
                  <a:cubicBezTo>
                    <a:pt x="372" y="15"/>
                    <a:pt x="370" y="14"/>
                    <a:pt x="368" y="13"/>
                  </a:cubicBezTo>
                  <a:cubicBezTo>
                    <a:pt x="362" y="10"/>
                    <a:pt x="361" y="10"/>
                    <a:pt x="360" y="10"/>
                  </a:cubicBezTo>
                  <a:cubicBezTo>
                    <a:pt x="360" y="10"/>
                    <a:pt x="360" y="10"/>
                    <a:pt x="360" y="10"/>
                  </a:cubicBezTo>
                  <a:cubicBezTo>
                    <a:pt x="366" y="14"/>
                    <a:pt x="363" y="18"/>
                    <a:pt x="360" y="23"/>
                  </a:cubicBezTo>
                  <a:cubicBezTo>
                    <a:pt x="356" y="28"/>
                    <a:pt x="353" y="32"/>
                    <a:pt x="360" y="37"/>
                  </a:cubicBezTo>
                  <a:lnTo>
                    <a:pt x="359" y="39"/>
                  </a:lnTo>
                  <a:cubicBezTo>
                    <a:pt x="355" y="36"/>
                    <a:pt x="353" y="35"/>
                    <a:pt x="352" y="35"/>
                  </a:cubicBezTo>
                  <a:cubicBezTo>
                    <a:pt x="351" y="35"/>
                    <a:pt x="350" y="36"/>
                    <a:pt x="350" y="37"/>
                  </a:cubicBezTo>
                  <a:cubicBezTo>
                    <a:pt x="355" y="42"/>
                    <a:pt x="355" y="44"/>
                    <a:pt x="355" y="44"/>
                  </a:cubicBezTo>
                  <a:cubicBezTo>
                    <a:pt x="351" y="41"/>
                    <a:pt x="349" y="40"/>
                    <a:pt x="348" y="40"/>
                  </a:cubicBezTo>
                  <a:cubicBezTo>
                    <a:pt x="347" y="40"/>
                    <a:pt x="347" y="41"/>
                    <a:pt x="346" y="41"/>
                  </a:cubicBezTo>
                  <a:cubicBezTo>
                    <a:pt x="345" y="42"/>
                    <a:pt x="344" y="44"/>
                    <a:pt x="352" y="48"/>
                  </a:cubicBezTo>
                  <a:cubicBezTo>
                    <a:pt x="349" y="51"/>
                    <a:pt x="346" y="52"/>
                    <a:pt x="342" y="52"/>
                  </a:cubicBezTo>
                  <a:cubicBezTo>
                    <a:pt x="341" y="52"/>
                    <a:pt x="340" y="52"/>
                    <a:pt x="338" y="51"/>
                  </a:cubicBezTo>
                  <a:cubicBezTo>
                    <a:pt x="337" y="50"/>
                    <a:pt x="336" y="50"/>
                    <a:pt x="335" y="50"/>
                  </a:cubicBezTo>
                  <a:lnTo>
                    <a:pt x="335" y="50"/>
                  </a:lnTo>
                  <a:cubicBezTo>
                    <a:pt x="335" y="50"/>
                    <a:pt x="339" y="54"/>
                    <a:pt x="344" y="57"/>
                  </a:cubicBezTo>
                  <a:cubicBezTo>
                    <a:pt x="350" y="60"/>
                    <a:pt x="354" y="64"/>
                    <a:pt x="357" y="68"/>
                  </a:cubicBezTo>
                  <a:lnTo>
                    <a:pt x="343" y="59"/>
                  </a:lnTo>
                  <a:cubicBezTo>
                    <a:pt x="339" y="55"/>
                    <a:pt x="338" y="54"/>
                    <a:pt x="337" y="54"/>
                  </a:cubicBezTo>
                  <a:cubicBezTo>
                    <a:pt x="337" y="54"/>
                    <a:pt x="337" y="54"/>
                    <a:pt x="336" y="55"/>
                  </a:cubicBezTo>
                  <a:lnTo>
                    <a:pt x="335" y="56"/>
                  </a:lnTo>
                  <a:cubicBezTo>
                    <a:pt x="342" y="62"/>
                    <a:pt x="340" y="65"/>
                    <a:pt x="336" y="69"/>
                  </a:cubicBezTo>
                  <a:cubicBezTo>
                    <a:pt x="331" y="75"/>
                    <a:pt x="329" y="77"/>
                    <a:pt x="337" y="82"/>
                  </a:cubicBezTo>
                  <a:cubicBezTo>
                    <a:pt x="342" y="85"/>
                    <a:pt x="343" y="86"/>
                    <a:pt x="341" y="86"/>
                  </a:cubicBezTo>
                  <a:cubicBezTo>
                    <a:pt x="340" y="86"/>
                    <a:pt x="338" y="86"/>
                    <a:pt x="335" y="85"/>
                  </a:cubicBezTo>
                  <a:cubicBezTo>
                    <a:pt x="321" y="79"/>
                    <a:pt x="315" y="77"/>
                    <a:pt x="314" y="77"/>
                  </a:cubicBezTo>
                  <a:cubicBezTo>
                    <a:pt x="313" y="77"/>
                    <a:pt x="314" y="78"/>
                    <a:pt x="317" y="81"/>
                  </a:cubicBezTo>
                  <a:cubicBezTo>
                    <a:pt x="322" y="83"/>
                    <a:pt x="327" y="85"/>
                    <a:pt x="332" y="88"/>
                  </a:cubicBezTo>
                  <a:cubicBezTo>
                    <a:pt x="339" y="94"/>
                    <a:pt x="343" y="96"/>
                    <a:pt x="342" y="96"/>
                  </a:cubicBezTo>
                  <a:cubicBezTo>
                    <a:pt x="341" y="96"/>
                    <a:pt x="337" y="94"/>
                    <a:pt x="331" y="91"/>
                  </a:cubicBezTo>
                  <a:cubicBezTo>
                    <a:pt x="327" y="88"/>
                    <a:pt x="325" y="87"/>
                    <a:pt x="323" y="87"/>
                  </a:cubicBezTo>
                  <a:cubicBezTo>
                    <a:pt x="317" y="87"/>
                    <a:pt x="319" y="98"/>
                    <a:pt x="329" y="105"/>
                  </a:cubicBezTo>
                  <a:lnTo>
                    <a:pt x="323" y="101"/>
                  </a:lnTo>
                  <a:cubicBezTo>
                    <a:pt x="319" y="99"/>
                    <a:pt x="317" y="98"/>
                    <a:pt x="316" y="98"/>
                  </a:cubicBezTo>
                  <a:cubicBezTo>
                    <a:pt x="314" y="98"/>
                    <a:pt x="314" y="99"/>
                    <a:pt x="313" y="100"/>
                  </a:cubicBezTo>
                  <a:cubicBezTo>
                    <a:pt x="311" y="101"/>
                    <a:pt x="311" y="102"/>
                    <a:pt x="311" y="102"/>
                  </a:cubicBezTo>
                  <a:cubicBezTo>
                    <a:pt x="319" y="107"/>
                    <a:pt x="319" y="109"/>
                    <a:pt x="316" y="109"/>
                  </a:cubicBezTo>
                  <a:cubicBezTo>
                    <a:pt x="314" y="109"/>
                    <a:pt x="311" y="108"/>
                    <a:pt x="308" y="106"/>
                  </a:cubicBezTo>
                  <a:cubicBezTo>
                    <a:pt x="303" y="103"/>
                    <a:pt x="301" y="102"/>
                    <a:pt x="300" y="102"/>
                  </a:cubicBezTo>
                  <a:cubicBezTo>
                    <a:pt x="300" y="102"/>
                    <a:pt x="300" y="103"/>
                    <a:pt x="299" y="103"/>
                  </a:cubicBezTo>
                  <a:cubicBezTo>
                    <a:pt x="307" y="109"/>
                    <a:pt x="307" y="112"/>
                    <a:pt x="304" y="112"/>
                  </a:cubicBezTo>
                  <a:cubicBezTo>
                    <a:pt x="302" y="112"/>
                    <a:pt x="299" y="111"/>
                    <a:pt x="296" y="109"/>
                  </a:cubicBezTo>
                  <a:lnTo>
                    <a:pt x="295" y="110"/>
                  </a:lnTo>
                  <a:cubicBezTo>
                    <a:pt x="301" y="115"/>
                    <a:pt x="300" y="116"/>
                    <a:pt x="299" y="118"/>
                  </a:cubicBezTo>
                  <a:cubicBezTo>
                    <a:pt x="298" y="120"/>
                    <a:pt x="297" y="120"/>
                    <a:pt x="305" y="124"/>
                  </a:cubicBezTo>
                  <a:cubicBezTo>
                    <a:pt x="310" y="127"/>
                    <a:pt x="315" y="130"/>
                    <a:pt x="318" y="134"/>
                  </a:cubicBezTo>
                  <a:lnTo>
                    <a:pt x="311" y="130"/>
                  </a:lnTo>
                  <a:cubicBezTo>
                    <a:pt x="309" y="127"/>
                    <a:pt x="306" y="127"/>
                    <a:pt x="305" y="127"/>
                  </a:cubicBezTo>
                  <a:cubicBezTo>
                    <a:pt x="303" y="127"/>
                    <a:pt x="302" y="128"/>
                    <a:pt x="301" y="130"/>
                  </a:cubicBezTo>
                  <a:cubicBezTo>
                    <a:pt x="300" y="132"/>
                    <a:pt x="298" y="133"/>
                    <a:pt x="297" y="133"/>
                  </a:cubicBezTo>
                  <a:cubicBezTo>
                    <a:pt x="295" y="133"/>
                    <a:pt x="293" y="132"/>
                    <a:pt x="290" y="130"/>
                  </a:cubicBezTo>
                  <a:lnTo>
                    <a:pt x="290" y="130"/>
                  </a:lnTo>
                  <a:lnTo>
                    <a:pt x="296" y="136"/>
                  </a:lnTo>
                  <a:cubicBezTo>
                    <a:pt x="299" y="139"/>
                    <a:pt x="301" y="140"/>
                    <a:pt x="301" y="140"/>
                  </a:cubicBezTo>
                  <a:cubicBezTo>
                    <a:pt x="301" y="140"/>
                    <a:pt x="299" y="139"/>
                    <a:pt x="296" y="137"/>
                  </a:cubicBezTo>
                  <a:cubicBezTo>
                    <a:pt x="293" y="136"/>
                    <a:pt x="291" y="135"/>
                    <a:pt x="290" y="135"/>
                  </a:cubicBezTo>
                  <a:cubicBezTo>
                    <a:pt x="287" y="135"/>
                    <a:pt x="287" y="138"/>
                    <a:pt x="291" y="142"/>
                  </a:cubicBezTo>
                  <a:lnTo>
                    <a:pt x="290" y="143"/>
                  </a:lnTo>
                  <a:cubicBezTo>
                    <a:pt x="284" y="140"/>
                    <a:pt x="280" y="138"/>
                    <a:pt x="279" y="138"/>
                  </a:cubicBezTo>
                  <a:cubicBezTo>
                    <a:pt x="277" y="138"/>
                    <a:pt x="280" y="141"/>
                    <a:pt x="288" y="147"/>
                  </a:cubicBezTo>
                  <a:cubicBezTo>
                    <a:pt x="283" y="144"/>
                    <a:pt x="281" y="143"/>
                    <a:pt x="281" y="143"/>
                  </a:cubicBezTo>
                  <a:cubicBezTo>
                    <a:pt x="280" y="143"/>
                    <a:pt x="280" y="143"/>
                    <a:pt x="280" y="143"/>
                  </a:cubicBezTo>
                  <a:cubicBezTo>
                    <a:pt x="284" y="147"/>
                    <a:pt x="284" y="150"/>
                    <a:pt x="282" y="150"/>
                  </a:cubicBezTo>
                  <a:cubicBezTo>
                    <a:pt x="281" y="150"/>
                    <a:pt x="279" y="149"/>
                    <a:pt x="277" y="148"/>
                  </a:cubicBezTo>
                  <a:lnTo>
                    <a:pt x="277" y="148"/>
                  </a:lnTo>
                  <a:cubicBezTo>
                    <a:pt x="283" y="153"/>
                    <a:pt x="282" y="155"/>
                    <a:pt x="282" y="155"/>
                  </a:cubicBezTo>
                  <a:cubicBezTo>
                    <a:pt x="281" y="156"/>
                    <a:pt x="281" y="156"/>
                    <a:pt x="288" y="161"/>
                  </a:cubicBezTo>
                  <a:cubicBezTo>
                    <a:pt x="295" y="167"/>
                    <a:pt x="294" y="167"/>
                    <a:pt x="294" y="167"/>
                  </a:cubicBezTo>
                  <a:cubicBezTo>
                    <a:pt x="289" y="165"/>
                    <a:pt x="283" y="161"/>
                    <a:pt x="280" y="158"/>
                  </a:cubicBezTo>
                  <a:cubicBezTo>
                    <a:pt x="278" y="155"/>
                    <a:pt x="276" y="154"/>
                    <a:pt x="275" y="154"/>
                  </a:cubicBezTo>
                  <a:lnTo>
                    <a:pt x="275" y="154"/>
                  </a:lnTo>
                  <a:cubicBezTo>
                    <a:pt x="274" y="154"/>
                    <a:pt x="277" y="158"/>
                    <a:pt x="285" y="165"/>
                  </a:cubicBezTo>
                  <a:cubicBezTo>
                    <a:pt x="291" y="170"/>
                    <a:pt x="295" y="173"/>
                    <a:pt x="295" y="173"/>
                  </a:cubicBezTo>
                  <a:cubicBezTo>
                    <a:pt x="294" y="173"/>
                    <a:pt x="291" y="171"/>
                    <a:pt x="285" y="166"/>
                  </a:cubicBezTo>
                  <a:cubicBezTo>
                    <a:pt x="280" y="162"/>
                    <a:pt x="276" y="158"/>
                    <a:pt x="275" y="158"/>
                  </a:cubicBezTo>
                  <a:lnTo>
                    <a:pt x="275" y="158"/>
                  </a:lnTo>
                  <a:cubicBezTo>
                    <a:pt x="275" y="158"/>
                    <a:pt x="276" y="159"/>
                    <a:pt x="278" y="161"/>
                  </a:cubicBezTo>
                  <a:cubicBezTo>
                    <a:pt x="278" y="161"/>
                    <a:pt x="277" y="162"/>
                    <a:pt x="283" y="167"/>
                  </a:cubicBezTo>
                  <a:lnTo>
                    <a:pt x="282" y="169"/>
                  </a:lnTo>
                  <a:cubicBezTo>
                    <a:pt x="277" y="167"/>
                    <a:pt x="275" y="167"/>
                    <a:pt x="274" y="167"/>
                  </a:cubicBezTo>
                  <a:cubicBezTo>
                    <a:pt x="273" y="167"/>
                    <a:pt x="273" y="167"/>
                    <a:pt x="272" y="167"/>
                  </a:cubicBezTo>
                  <a:cubicBezTo>
                    <a:pt x="276" y="170"/>
                    <a:pt x="277" y="171"/>
                    <a:pt x="277" y="171"/>
                  </a:cubicBezTo>
                  <a:cubicBezTo>
                    <a:pt x="277" y="171"/>
                    <a:pt x="275" y="170"/>
                    <a:pt x="271" y="168"/>
                  </a:cubicBezTo>
                  <a:cubicBezTo>
                    <a:pt x="269" y="166"/>
                    <a:pt x="267" y="166"/>
                    <a:pt x="267" y="166"/>
                  </a:cubicBezTo>
                  <a:lnTo>
                    <a:pt x="267" y="166"/>
                  </a:lnTo>
                  <a:cubicBezTo>
                    <a:pt x="266" y="166"/>
                    <a:pt x="269" y="168"/>
                    <a:pt x="278" y="174"/>
                  </a:cubicBezTo>
                  <a:cubicBezTo>
                    <a:pt x="282" y="177"/>
                    <a:pt x="283" y="178"/>
                    <a:pt x="283" y="178"/>
                  </a:cubicBezTo>
                  <a:cubicBezTo>
                    <a:pt x="282" y="178"/>
                    <a:pt x="280" y="177"/>
                    <a:pt x="277" y="176"/>
                  </a:cubicBezTo>
                  <a:cubicBezTo>
                    <a:pt x="268" y="171"/>
                    <a:pt x="265" y="168"/>
                    <a:pt x="265" y="168"/>
                  </a:cubicBezTo>
                  <a:lnTo>
                    <a:pt x="265" y="168"/>
                  </a:lnTo>
                  <a:cubicBezTo>
                    <a:pt x="264" y="168"/>
                    <a:pt x="266" y="170"/>
                    <a:pt x="269" y="171"/>
                  </a:cubicBezTo>
                  <a:cubicBezTo>
                    <a:pt x="276" y="177"/>
                    <a:pt x="276" y="178"/>
                    <a:pt x="276" y="178"/>
                  </a:cubicBezTo>
                  <a:cubicBezTo>
                    <a:pt x="274" y="177"/>
                    <a:pt x="272" y="177"/>
                    <a:pt x="270" y="177"/>
                  </a:cubicBezTo>
                  <a:cubicBezTo>
                    <a:pt x="266" y="177"/>
                    <a:pt x="262" y="181"/>
                    <a:pt x="259" y="186"/>
                  </a:cubicBezTo>
                  <a:cubicBezTo>
                    <a:pt x="262" y="189"/>
                    <a:pt x="267" y="194"/>
                    <a:pt x="272" y="196"/>
                  </a:cubicBezTo>
                  <a:cubicBezTo>
                    <a:pt x="279" y="200"/>
                    <a:pt x="281" y="201"/>
                    <a:pt x="280" y="201"/>
                  </a:cubicBezTo>
                  <a:cubicBezTo>
                    <a:pt x="280" y="201"/>
                    <a:pt x="276" y="199"/>
                    <a:pt x="271" y="197"/>
                  </a:cubicBezTo>
                  <a:cubicBezTo>
                    <a:pt x="261" y="191"/>
                    <a:pt x="255" y="188"/>
                    <a:pt x="255" y="188"/>
                  </a:cubicBezTo>
                  <a:lnTo>
                    <a:pt x="255" y="188"/>
                  </a:lnTo>
                  <a:cubicBezTo>
                    <a:pt x="254" y="188"/>
                    <a:pt x="259" y="191"/>
                    <a:pt x="271" y="198"/>
                  </a:cubicBezTo>
                  <a:cubicBezTo>
                    <a:pt x="278" y="202"/>
                    <a:pt x="282" y="204"/>
                    <a:pt x="282" y="204"/>
                  </a:cubicBezTo>
                  <a:cubicBezTo>
                    <a:pt x="282" y="204"/>
                    <a:pt x="278" y="202"/>
                    <a:pt x="270" y="198"/>
                  </a:cubicBezTo>
                  <a:cubicBezTo>
                    <a:pt x="267" y="197"/>
                    <a:pt x="265" y="196"/>
                    <a:pt x="264" y="196"/>
                  </a:cubicBezTo>
                  <a:cubicBezTo>
                    <a:pt x="263" y="196"/>
                    <a:pt x="265" y="197"/>
                    <a:pt x="269" y="201"/>
                  </a:cubicBezTo>
                  <a:cubicBezTo>
                    <a:pt x="263" y="198"/>
                    <a:pt x="258" y="195"/>
                    <a:pt x="257" y="195"/>
                  </a:cubicBezTo>
                  <a:lnTo>
                    <a:pt x="257" y="195"/>
                  </a:lnTo>
                  <a:cubicBezTo>
                    <a:pt x="257" y="195"/>
                    <a:pt x="258" y="196"/>
                    <a:pt x="260" y="197"/>
                  </a:cubicBezTo>
                  <a:cubicBezTo>
                    <a:pt x="260" y="197"/>
                    <a:pt x="260" y="197"/>
                    <a:pt x="260" y="197"/>
                  </a:cubicBezTo>
                  <a:cubicBezTo>
                    <a:pt x="259" y="197"/>
                    <a:pt x="257" y="197"/>
                    <a:pt x="252" y="194"/>
                  </a:cubicBezTo>
                  <a:cubicBezTo>
                    <a:pt x="250" y="193"/>
                    <a:pt x="249" y="193"/>
                    <a:pt x="249" y="193"/>
                  </a:cubicBezTo>
                  <a:cubicBezTo>
                    <a:pt x="247" y="193"/>
                    <a:pt x="252" y="197"/>
                    <a:pt x="258" y="201"/>
                  </a:cubicBezTo>
                  <a:cubicBezTo>
                    <a:pt x="265" y="207"/>
                    <a:pt x="268" y="210"/>
                    <a:pt x="267" y="210"/>
                  </a:cubicBezTo>
                  <a:cubicBezTo>
                    <a:pt x="266" y="210"/>
                    <a:pt x="263" y="208"/>
                    <a:pt x="257" y="203"/>
                  </a:cubicBezTo>
                  <a:cubicBezTo>
                    <a:pt x="252" y="200"/>
                    <a:pt x="249" y="198"/>
                    <a:pt x="248" y="198"/>
                  </a:cubicBezTo>
                  <a:cubicBezTo>
                    <a:pt x="246" y="198"/>
                    <a:pt x="252" y="205"/>
                    <a:pt x="261" y="211"/>
                  </a:cubicBezTo>
                  <a:cubicBezTo>
                    <a:pt x="269" y="217"/>
                    <a:pt x="272" y="219"/>
                    <a:pt x="272" y="219"/>
                  </a:cubicBezTo>
                  <a:cubicBezTo>
                    <a:pt x="272" y="219"/>
                    <a:pt x="270" y="218"/>
                    <a:pt x="268" y="216"/>
                  </a:cubicBezTo>
                  <a:cubicBezTo>
                    <a:pt x="263" y="213"/>
                    <a:pt x="261" y="213"/>
                    <a:pt x="260" y="213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60" y="213"/>
                    <a:pt x="259" y="213"/>
                    <a:pt x="259" y="213"/>
                  </a:cubicBezTo>
                  <a:cubicBezTo>
                    <a:pt x="258" y="213"/>
                    <a:pt x="257" y="213"/>
                    <a:pt x="252" y="210"/>
                  </a:cubicBezTo>
                  <a:lnTo>
                    <a:pt x="252" y="210"/>
                  </a:lnTo>
                  <a:cubicBezTo>
                    <a:pt x="252" y="210"/>
                    <a:pt x="251" y="210"/>
                    <a:pt x="258" y="216"/>
                  </a:cubicBezTo>
                  <a:cubicBezTo>
                    <a:pt x="264" y="221"/>
                    <a:pt x="265" y="223"/>
                    <a:pt x="264" y="223"/>
                  </a:cubicBezTo>
                  <a:cubicBezTo>
                    <a:pt x="262" y="223"/>
                    <a:pt x="255" y="220"/>
                    <a:pt x="248" y="215"/>
                  </a:cubicBezTo>
                  <a:lnTo>
                    <a:pt x="248" y="215"/>
                  </a:lnTo>
                  <a:lnTo>
                    <a:pt x="253" y="221"/>
                  </a:lnTo>
                  <a:cubicBezTo>
                    <a:pt x="262" y="227"/>
                    <a:pt x="268" y="232"/>
                    <a:pt x="267" y="232"/>
                  </a:cubicBezTo>
                  <a:cubicBezTo>
                    <a:pt x="266" y="232"/>
                    <a:pt x="264" y="231"/>
                    <a:pt x="259" y="228"/>
                  </a:cubicBezTo>
                  <a:cubicBezTo>
                    <a:pt x="256" y="226"/>
                    <a:pt x="254" y="224"/>
                    <a:pt x="252" y="223"/>
                  </a:cubicBezTo>
                  <a:lnTo>
                    <a:pt x="252" y="223"/>
                  </a:lnTo>
                  <a:cubicBezTo>
                    <a:pt x="258" y="228"/>
                    <a:pt x="260" y="230"/>
                    <a:pt x="258" y="230"/>
                  </a:cubicBezTo>
                  <a:cubicBezTo>
                    <a:pt x="256" y="230"/>
                    <a:pt x="250" y="227"/>
                    <a:pt x="242" y="222"/>
                  </a:cubicBezTo>
                  <a:lnTo>
                    <a:pt x="242" y="222"/>
                  </a:lnTo>
                  <a:cubicBezTo>
                    <a:pt x="246" y="225"/>
                    <a:pt x="252" y="229"/>
                    <a:pt x="255" y="232"/>
                  </a:cubicBezTo>
                  <a:cubicBezTo>
                    <a:pt x="255" y="232"/>
                    <a:pt x="255" y="233"/>
                    <a:pt x="255" y="233"/>
                  </a:cubicBezTo>
                  <a:cubicBezTo>
                    <a:pt x="254" y="233"/>
                    <a:pt x="252" y="232"/>
                    <a:pt x="248" y="229"/>
                  </a:cubicBezTo>
                  <a:cubicBezTo>
                    <a:pt x="242" y="226"/>
                    <a:pt x="237" y="223"/>
                    <a:pt x="236" y="223"/>
                  </a:cubicBezTo>
                  <a:lnTo>
                    <a:pt x="236" y="223"/>
                  </a:lnTo>
                  <a:cubicBezTo>
                    <a:pt x="236" y="223"/>
                    <a:pt x="237" y="224"/>
                    <a:pt x="240" y="225"/>
                  </a:cubicBezTo>
                  <a:cubicBezTo>
                    <a:pt x="240" y="225"/>
                    <a:pt x="240" y="225"/>
                    <a:pt x="239" y="225"/>
                  </a:cubicBezTo>
                  <a:cubicBezTo>
                    <a:pt x="238" y="225"/>
                    <a:pt x="236" y="225"/>
                    <a:pt x="231" y="222"/>
                  </a:cubicBezTo>
                  <a:cubicBezTo>
                    <a:pt x="231" y="223"/>
                    <a:pt x="230" y="224"/>
                    <a:pt x="230" y="225"/>
                  </a:cubicBezTo>
                  <a:cubicBezTo>
                    <a:pt x="233" y="228"/>
                    <a:pt x="234" y="230"/>
                    <a:pt x="233" y="230"/>
                  </a:cubicBezTo>
                  <a:cubicBezTo>
                    <a:pt x="232" y="230"/>
                    <a:pt x="230" y="229"/>
                    <a:pt x="227" y="228"/>
                  </a:cubicBezTo>
                  <a:lnTo>
                    <a:pt x="227" y="228"/>
                  </a:lnTo>
                  <a:cubicBezTo>
                    <a:pt x="227" y="228"/>
                    <a:pt x="226" y="229"/>
                    <a:pt x="233" y="234"/>
                  </a:cubicBezTo>
                  <a:cubicBezTo>
                    <a:pt x="233" y="235"/>
                    <a:pt x="232" y="235"/>
                    <a:pt x="232" y="235"/>
                  </a:cubicBezTo>
                  <a:cubicBezTo>
                    <a:pt x="231" y="235"/>
                    <a:pt x="229" y="234"/>
                    <a:pt x="224" y="231"/>
                  </a:cubicBezTo>
                  <a:cubicBezTo>
                    <a:pt x="221" y="229"/>
                    <a:pt x="219" y="228"/>
                    <a:pt x="219" y="228"/>
                  </a:cubicBezTo>
                  <a:lnTo>
                    <a:pt x="219" y="228"/>
                  </a:lnTo>
                  <a:cubicBezTo>
                    <a:pt x="219" y="228"/>
                    <a:pt x="220" y="229"/>
                    <a:pt x="224" y="232"/>
                  </a:cubicBezTo>
                  <a:cubicBezTo>
                    <a:pt x="231" y="237"/>
                    <a:pt x="231" y="238"/>
                    <a:pt x="230" y="238"/>
                  </a:cubicBezTo>
                  <a:lnTo>
                    <a:pt x="230" y="239"/>
                  </a:lnTo>
                  <a:cubicBezTo>
                    <a:pt x="236" y="244"/>
                    <a:pt x="236" y="244"/>
                    <a:pt x="235" y="244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5"/>
                    <a:pt x="228" y="243"/>
                    <a:pt x="227" y="243"/>
                  </a:cubicBezTo>
                  <a:cubicBezTo>
                    <a:pt x="226" y="243"/>
                    <a:pt x="226" y="243"/>
                    <a:pt x="226" y="243"/>
                  </a:cubicBezTo>
                  <a:cubicBezTo>
                    <a:pt x="224" y="245"/>
                    <a:pt x="224" y="245"/>
                    <a:pt x="232" y="249"/>
                  </a:cubicBezTo>
                  <a:cubicBezTo>
                    <a:pt x="233" y="249"/>
                    <a:pt x="236" y="251"/>
                    <a:pt x="235" y="251"/>
                  </a:cubicBezTo>
                  <a:cubicBezTo>
                    <a:pt x="235" y="251"/>
                    <a:pt x="234" y="251"/>
                    <a:pt x="232" y="250"/>
                  </a:cubicBezTo>
                  <a:cubicBezTo>
                    <a:pt x="232" y="250"/>
                    <a:pt x="231" y="250"/>
                    <a:pt x="231" y="250"/>
                  </a:cubicBezTo>
                  <a:cubicBezTo>
                    <a:pt x="229" y="250"/>
                    <a:pt x="226" y="249"/>
                    <a:pt x="223" y="249"/>
                  </a:cubicBezTo>
                  <a:cubicBezTo>
                    <a:pt x="222" y="249"/>
                    <a:pt x="221" y="249"/>
                    <a:pt x="221" y="250"/>
                  </a:cubicBezTo>
                  <a:cubicBezTo>
                    <a:pt x="218" y="253"/>
                    <a:pt x="218" y="253"/>
                    <a:pt x="226" y="258"/>
                  </a:cubicBezTo>
                  <a:cubicBezTo>
                    <a:pt x="234" y="262"/>
                    <a:pt x="237" y="264"/>
                    <a:pt x="237" y="264"/>
                  </a:cubicBezTo>
                  <a:cubicBezTo>
                    <a:pt x="237" y="264"/>
                    <a:pt x="233" y="262"/>
                    <a:pt x="225" y="258"/>
                  </a:cubicBezTo>
                  <a:cubicBezTo>
                    <a:pt x="217" y="254"/>
                    <a:pt x="214" y="252"/>
                    <a:pt x="213" y="252"/>
                  </a:cubicBezTo>
                  <a:cubicBezTo>
                    <a:pt x="212" y="252"/>
                    <a:pt x="214" y="253"/>
                    <a:pt x="217" y="256"/>
                  </a:cubicBezTo>
                  <a:cubicBezTo>
                    <a:pt x="224" y="261"/>
                    <a:pt x="224" y="261"/>
                    <a:pt x="223" y="261"/>
                  </a:cubicBezTo>
                  <a:cubicBezTo>
                    <a:pt x="220" y="259"/>
                    <a:pt x="218" y="258"/>
                    <a:pt x="218" y="258"/>
                  </a:cubicBezTo>
                  <a:cubicBezTo>
                    <a:pt x="217" y="258"/>
                    <a:pt x="218" y="260"/>
                    <a:pt x="222" y="263"/>
                  </a:cubicBezTo>
                  <a:cubicBezTo>
                    <a:pt x="221" y="264"/>
                    <a:pt x="221" y="264"/>
                    <a:pt x="221" y="264"/>
                  </a:cubicBezTo>
                  <a:cubicBezTo>
                    <a:pt x="220" y="264"/>
                    <a:pt x="218" y="263"/>
                    <a:pt x="214" y="260"/>
                  </a:cubicBezTo>
                  <a:lnTo>
                    <a:pt x="213" y="261"/>
                  </a:lnTo>
                  <a:cubicBezTo>
                    <a:pt x="221" y="267"/>
                    <a:pt x="220" y="270"/>
                    <a:pt x="217" y="270"/>
                  </a:cubicBezTo>
                  <a:cubicBezTo>
                    <a:pt x="215" y="270"/>
                    <a:pt x="211" y="269"/>
                    <a:pt x="208" y="267"/>
                  </a:cubicBezTo>
                  <a:lnTo>
                    <a:pt x="208" y="267"/>
                  </a:lnTo>
                  <a:cubicBezTo>
                    <a:pt x="208" y="267"/>
                    <a:pt x="207" y="268"/>
                    <a:pt x="214" y="274"/>
                  </a:cubicBezTo>
                  <a:cubicBezTo>
                    <a:pt x="222" y="278"/>
                    <a:pt x="225" y="281"/>
                    <a:pt x="224" y="281"/>
                  </a:cubicBezTo>
                  <a:cubicBezTo>
                    <a:pt x="223" y="281"/>
                    <a:pt x="220" y="279"/>
                    <a:pt x="213" y="275"/>
                  </a:cubicBezTo>
                  <a:lnTo>
                    <a:pt x="213" y="275"/>
                  </a:lnTo>
                  <a:cubicBezTo>
                    <a:pt x="216" y="278"/>
                    <a:pt x="217" y="280"/>
                    <a:pt x="215" y="280"/>
                  </a:cubicBezTo>
                  <a:cubicBezTo>
                    <a:pt x="214" y="280"/>
                    <a:pt x="209" y="278"/>
                    <a:pt x="203" y="274"/>
                  </a:cubicBezTo>
                  <a:lnTo>
                    <a:pt x="188" y="265"/>
                  </a:lnTo>
                  <a:lnTo>
                    <a:pt x="188" y="265"/>
                  </a:lnTo>
                  <a:cubicBezTo>
                    <a:pt x="195" y="270"/>
                    <a:pt x="195" y="271"/>
                    <a:pt x="195" y="271"/>
                  </a:cubicBezTo>
                  <a:cubicBezTo>
                    <a:pt x="202" y="276"/>
                    <a:pt x="202" y="276"/>
                    <a:pt x="199" y="278"/>
                  </a:cubicBezTo>
                  <a:cubicBezTo>
                    <a:pt x="199" y="279"/>
                    <a:pt x="204" y="287"/>
                    <a:pt x="203" y="288"/>
                  </a:cubicBezTo>
                  <a:cubicBezTo>
                    <a:pt x="202" y="289"/>
                    <a:pt x="201" y="290"/>
                    <a:pt x="199" y="290"/>
                  </a:cubicBezTo>
                  <a:cubicBezTo>
                    <a:pt x="198" y="290"/>
                    <a:pt x="196" y="289"/>
                    <a:pt x="193" y="288"/>
                  </a:cubicBezTo>
                  <a:lnTo>
                    <a:pt x="193" y="288"/>
                  </a:lnTo>
                  <a:cubicBezTo>
                    <a:pt x="193" y="288"/>
                    <a:pt x="191" y="289"/>
                    <a:pt x="198" y="295"/>
                  </a:cubicBezTo>
                  <a:cubicBezTo>
                    <a:pt x="202" y="298"/>
                    <a:pt x="203" y="300"/>
                    <a:pt x="202" y="300"/>
                  </a:cubicBezTo>
                  <a:cubicBezTo>
                    <a:pt x="201" y="300"/>
                    <a:pt x="199" y="299"/>
                    <a:pt x="196" y="297"/>
                  </a:cubicBezTo>
                  <a:lnTo>
                    <a:pt x="196" y="297"/>
                  </a:lnTo>
                  <a:cubicBezTo>
                    <a:pt x="202" y="304"/>
                    <a:pt x="202" y="304"/>
                    <a:pt x="202" y="304"/>
                  </a:cubicBezTo>
                  <a:cubicBezTo>
                    <a:pt x="197" y="301"/>
                    <a:pt x="192" y="299"/>
                    <a:pt x="191" y="299"/>
                  </a:cubicBezTo>
                  <a:cubicBezTo>
                    <a:pt x="191" y="299"/>
                    <a:pt x="191" y="299"/>
                    <a:pt x="194" y="302"/>
                  </a:cubicBezTo>
                  <a:cubicBezTo>
                    <a:pt x="200" y="306"/>
                    <a:pt x="199" y="306"/>
                    <a:pt x="199" y="307"/>
                  </a:cubicBezTo>
                  <a:cubicBezTo>
                    <a:pt x="199" y="307"/>
                    <a:pt x="198" y="307"/>
                    <a:pt x="198" y="307"/>
                  </a:cubicBezTo>
                  <a:cubicBezTo>
                    <a:pt x="189" y="307"/>
                    <a:pt x="174" y="328"/>
                    <a:pt x="181" y="332"/>
                  </a:cubicBezTo>
                  <a:lnTo>
                    <a:pt x="179" y="334"/>
                  </a:lnTo>
                  <a:lnTo>
                    <a:pt x="178" y="335"/>
                  </a:lnTo>
                  <a:cubicBezTo>
                    <a:pt x="173" y="332"/>
                    <a:pt x="171" y="331"/>
                    <a:pt x="169" y="331"/>
                  </a:cubicBezTo>
                  <a:cubicBezTo>
                    <a:pt x="166" y="331"/>
                    <a:pt x="170" y="336"/>
                    <a:pt x="174" y="341"/>
                  </a:cubicBezTo>
                  <a:cubicBezTo>
                    <a:pt x="180" y="346"/>
                    <a:pt x="180" y="348"/>
                    <a:pt x="179" y="348"/>
                  </a:cubicBezTo>
                  <a:cubicBezTo>
                    <a:pt x="172" y="343"/>
                    <a:pt x="168" y="342"/>
                    <a:pt x="167" y="342"/>
                  </a:cubicBezTo>
                  <a:cubicBezTo>
                    <a:pt x="165" y="342"/>
                    <a:pt x="166" y="344"/>
                    <a:pt x="169" y="346"/>
                  </a:cubicBezTo>
                  <a:cubicBezTo>
                    <a:pt x="177" y="352"/>
                    <a:pt x="180" y="354"/>
                    <a:pt x="180" y="354"/>
                  </a:cubicBezTo>
                  <a:cubicBezTo>
                    <a:pt x="179" y="354"/>
                    <a:pt x="176" y="352"/>
                    <a:pt x="169" y="348"/>
                  </a:cubicBezTo>
                  <a:cubicBezTo>
                    <a:pt x="163" y="344"/>
                    <a:pt x="159" y="342"/>
                    <a:pt x="158" y="342"/>
                  </a:cubicBezTo>
                  <a:cubicBezTo>
                    <a:pt x="157" y="342"/>
                    <a:pt x="162" y="346"/>
                    <a:pt x="174" y="355"/>
                  </a:cubicBezTo>
                  <a:cubicBezTo>
                    <a:pt x="177" y="358"/>
                    <a:pt x="179" y="360"/>
                    <a:pt x="178" y="360"/>
                  </a:cubicBezTo>
                  <a:cubicBezTo>
                    <a:pt x="178" y="360"/>
                    <a:pt x="176" y="359"/>
                    <a:pt x="172" y="357"/>
                  </a:cubicBezTo>
                  <a:cubicBezTo>
                    <a:pt x="164" y="352"/>
                    <a:pt x="161" y="350"/>
                    <a:pt x="160" y="350"/>
                  </a:cubicBezTo>
                  <a:lnTo>
                    <a:pt x="160" y="350"/>
                  </a:lnTo>
                  <a:cubicBezTo>
                    <a:pt x="159" y="350"/>
                    <a:pt x="161" y="351"/>
                    <a:pt x="165" y="353"/>
                  </a:cubicBezTo>
                  <a:cubicBezTo>
                    <a:pt x="172" y="359"/>
                    <a:pt x="175" y="361"/>
                    <a:pt x="174" y="361"/>
                  </a:cubicBezTo>
                  <a:cubicBezTo>
                    <a:pt x="174" y="361"/>
                    <a:pt x="170" y="360"/>
                    <a:pt x="163" y="355"/>
                  </a:cubicBezTo>
                  <a:cubicBezTo>
                    <a:pt x="156" y="352"/>
                    <a:pt x="152" y="350"/>
                    <a:pt x="151" y="350"/>
                  </a:cubicBezTo>
                  <a:lnTo>
                    <a:pt x="151" y="350"/>
                  </a:lnTo>
                  <a:cubicBezTo>
                    <a:pt x="151" y="350"/>
                    <a:pt x="154" y="352"/>
                    <a:pt x="161" y="358"/>
                  </a:cubicBezTo>
                  <a:cubicBezTo>
                    <a:pt x="169" y="363"/>
                    <a:pt x="172" y="367"/>
                    <a:pt x="170" y="367"/>
                  </a:cubicBezTo>
                  <a:cubicBezTo>
                    <a:pt x="169" y="367"/>
                    <a:pt x="165" y="365"/>
                    <a:pt x="158" y="361"/>
                  </a:cubicBezTo>
                  <a:cubicBezTo>
                    <a:pt x="158" y="361"/>
                    <a:pt x="158" y="361"/>
                    <a:pt x="157" y="361"/>
                  </a:cubicBezTo>
                  <a:cubicBezTo>
                    <a:pt x="157" y="361"/>
                    <a:pt x="155" y="361"/>
                    <a:pt x="155" y="361"/>
                  </a:cubicBezTo>
                  <a:cubicBezTo>
                    <a:pt x="154" y="361"/>
                    <a:pt x="154" y="361"/>
                    <a:pt x="158" y="363"/>
                  </a:cubicBezTo>
                  <a:lnTo>
                    <a:pt x="150" y="359"/>
                  </a:lnTo>
                  <a:lnTo>
                    <a:pt x="149" y="360"/>
                  </a:lnTo>
                  <a:lnTo>
                    <a:pt x="156" y="366"/>
                  </a:lnTo>
                  <a:cubicBezTo>
                    <a:pt x="156" y="366"/>
                    <a:pt x="145" y="366"/>
                    <a:pt x="141" y="370"/>
                  </a:cubicBezTo>
                  <a:cubicBezTo>
                    <a:pt x="135" y="378"/>
                    <a:pt x="134" y="379"/>
                    <a:pt x="142" y="382"/>
                  </a:cubicBezTo>
                  <a:cubicBezTo>
                    <a:pt x="150" y="387"/>
                    <a:pt x="154" y="390"/>
                    <a:pt x="153" y="390"/>
                  </a:cubicBezTo>
                  <a:cubicBezTo>
                    <a:pt x="152" y="390"/>
                    <a:pt x="148" y="388"/>
                    <a:pt x="141" y="385"/>
                  </a:cubicBezTo>
                  <a:cubicBezTo>
                    <a:pt x="141" y="385"/>
                    <a:pt x="137" y="383"/>
                    <a:pt x="134" y="383"/>
                  </a:cubicBezTo>
                  <a:cubicBezTo>
                    <a:pt x="133" y="383"/>
                    <a:pt x="132" y="383"/>
                    <a:pt x="132" y="383"/>
                  </a:cubicBezTo>
                  <a:cubicBezTo>
                    <a:pt x="132" y="384"/>
                    <a:pt x="131" y="384"/>
                    <a:pt x="130" y="384"/>
                  </a:cubicBezTo>
                  <a:cubicBezTo>
                    <a:pt x="129" y="384"/>
                    <a:pt x="126" y="384"/>
                    <a:pt x="122" y="381"/>
                  </a:cubicBezTo>
                  <a:lnTo>
                    <a:pt x="122" y="381"/>
                  </a:lnTo>
                  <a:cubicBezTo>
                    <a:pt x="132" y="390"/>
                    <a:pt x="133" y="395"/>
                    <a:pt x="128" y="395"/>
                  </a:cubicBezTo>
                  <a:cubicBezTo>
                    <a:pt x="127" y="395"/>
                    <a:pt x="125" y="394"/>
                    <a:pt x="123" y="394"/>
                  </a:cubicBezTo>
                  <a:lnTo>
                    <a:pt x="123" y="394"/>
                  </a:lnTo>
                  <a:cubicBezTo>
                    <a:pt x="122" y="395"/>
                    <a:pt x="122" y="396"/>
                    <a:pt x="128" y="401"/>
                  </a:cubicBezTo>
                  <a:cubicBezTo>
                    <a:pt x="131" y="405"/>
                    <a:pt x="133" y="407"/>
                    <a:pt x="132" y="407"/>
                  </a:cubicBezTo>
                  <a:cubicBezTo>
                    <a:pt x="132" y="407"/>
                    <a:pt x="130" y="406"/>
                    <a:pt x="126" y="404"/>
                  </a:cubicBezTo>
                  <a:cubicBezTo>
                    <a:pt x="124" y="402"/>
                    <a:pt x="120" y="401"/>
                    <a:pt x="118" y="401"/>
                  </a:cubicBezTo>
                  <a:cubicBezTo>
                    <a:pt x="115" y="401"/>
                    <a:pt x="115" y="403"/>
                    <a:pt x="123" y="408"/>
                  </a:cubicBezTo>
                  <a:lnTo>
                    <a:pt x="116" y="404"/>
                  </a:lnTo>
                  <a:cubicBezTo>
                    <a:pt x="115" y="403"/>
                    <a:pt x="114" y="403"/>
                    <a:pt x="113" y="403"/>
                  </a:cubicBezTo>
                  <a:cubicBezTo>
                    <a:pt x="111" y="403"/>
                    <a:pt x="117" y="407"/>
                    <a:pt x="122" y="410"/>
                  </a:cubicBezTo>
                  <a:cubicBezTo>
                    <a:pt x="129" y="415"/>
                    <a:pt x="132" y="417"/>
                    <a:pt x="132" y="417"/>
                  </a:cubicBezTo>
                  <a:cubicBezTo>
                    <a:pt x="131" y="417"/>
                    <a:pt x="126" y="414"/>
                    <a:pt x="114" y="407"/>
                  </a:cubicBezTo>
                  <a:cubicBezTo>
                    <a:pt x="106" y="402"/>
                    <a:pt x="102" y="400"/>
                    <a:pt x="101" y="400"/>
                  </a:cubicBezTo>
                  <a:lnTo>
                    <a:pt x="101" y="400"/>
                  </a:lnTo>
                  <a:cubicBezTo>
                    <a:pt x="101" y="400"/>
                    <a:pt x="103" y="401"/>
                    <a:pt x="106" y="403"/>
                  </a:cubicBezTo>
                  <a:cubicBezTo>
                    <a:pt x="111" y="407"/>
                    <a:pt x="116" y="411"/>
                    <a:pt x="115" y="411"/>
                  </a:cubicBezTo>
                  <a:cubicBezTo>
                    <a:pt x="115" y="411"/>
                    <a:pt x="114" y="410"/>
                    <a:pt x="112" y="409"/>
                  </a:cubicBezTo>
                  <a:lnTo>
                    <a:pt x="112" y="409"/>
                  </a:lnTo>
                  <a:cubicBezTo>
                    <a:pt x="111" y="410"/>
                    <a:pt x="111" y="410"/>
                    <a:pt x="125" y="420"/>
                  </a:cubicBezTo>
                  <a:cubicBezTo>
                    <a:pt x="132" y="425"/>
                    <a:pt x="132" y="425"/>
                    <a:pt x="131" y="426"/>
                  </a:cubicBezTo>
                  <a:cubicBezTo>
                    <a:pt x="126" y="423"/>
                    <a:pt x="122" y="419"/>
                    <a:pt x="117" y="416"/>
                  </a:cubicBezTo>
                  <a:lnTo>
                    <a:pt x="116" y="417"/>
                  </a:lnTo>
                  <a:cubicBezTo>
                    <a:pt x="111" y="416"/>
                    <a:pt x="105" y="414"/>
                    <a:pt x="101" y="410"/>
                  </a:cubicBezTo>
                  <a:cubicBezTo>
                    <a:pt x="98" y="409"/>
                    <a:pt x="96" y="408"/>
                    <a:pt x="95" y="408"/>
                  </a:cubicBezTo>
                  <a:lnTo>
                    <a:pt x="95" y="408"/>
                  </a:lnTo>
                  <a:cubicBezTo>
                    <a:pt x="95" y="408"/>
                    <a:pt x="98" y="410"/>
                    <a:pt x="107" y="416"/>
                  </a:cubicBezTo>
                  <a:cubicBezTo>
                    <a:pt x="122" y="425"/>
                    <a:pt x="122" y="425"/>
                    <a:pt x="121" y="426"/>
                  </a:cubicBezTo>
                  <a:cubicBezTo>
                    <a:pt x="120" y="426"/>
                    <a:pt x="120" y="427"/>
                    <a:pt x="120" y="427"/>
                  </a:cubicBezTo>
                  <a:cubicBezTo>
                    <a:pt x="119" y="427"/>
                    <a:pt x="117" y="426"/>
                    <a:pt x="112" y="423"/>
                  </a:cubicBezTo>
                  <a:cubicBezTo>
                    <a:pt x="107" y="420"/>
                    <a:pt x="106" y="419"/>
                    <a:pt x="105" y="419"/>
                  </a:cubicBezTo>
                  <a:cubicBezTo>
                    <a:pt x="105" y="419"/>
                    <a:pt x="104" y="419"/>
                    <a:pt x="104" y="419"/>
                  </a:cubicBezTo>
                  <a:cubicBezTo>
                    <a:pt x="103" y="422"/>
                    <a:pt x="122" y="437"/>
                    <a:pt x="137" y="447"/>
                  </a:cubicBezTo>
                  <a:cubicBezTo>
                    <a:pt x="144" y="452"/>
                    <a:pt x="148" y="454"/>
                    <a:pt x="147" y="454"/>
                  </a:cubicBezTo>
                  <a:cubicBezTo>
                    <a:pt x="147" y="454"/>
                    <a:pt x="143" y="452"/>
                    <a:pt x="135" y="449"/>
                  </a:cubicBezTo>
                  <a:cubicBezTo>
                    <a:pt x="131" y="446"/>
                    <a:pt x="129" y="445"/>
                    <a:pt x="128" y="445"/>
                  </a:cubicBezTo>
                  <a:cubicBezTo>
                    <a:pt x="128" y="445"/>
                    <a:pt x="128" y="445"/>
                    <a:pt x="128" y="445"/>
                  </a:cubicBezTo>
                  <a:cubicBezTo>
                    <a:pt x="121" y="441"/>
                    <a:pt x="121" y="440"/>
                    <a:pt x="122" y="440"/>
                  </a:cubicBezTo>
                  <a:lnTo>
                    <a:pt x="114" y="434"/>
                  </a:lnTo>
                  <a:cubicBezTo>
                    <a:pt x="107" y="430"/>
                    <a:pt x="103" y="428"/>
                    <a:pt x="103" y="428"/>
                  </a:cubicBezTo>
                  <a:lnTo>
                    <a:pt x="103" y="428"/>
                  </a:lnTo>
                  <a:cubicBezTo>
                    <a:pt x="102" y="428"/>
                    <a:pt x="105" y="431"/>
                    <a:pt x="113" y="436"/>
                  </a:cubicBezTo>
                  <a:cubicBezTo>
                    <a:pt x="117" y="439"/>
                    <a:pt x="118" y="441"/>
                    <a:pt x="118" y="441"/>
                  </a:cubicBezTo>
                  <a:cubicBezTo>
                    <a:pt x="117" y="441"/>
                    <a:pt x="115" y="440"/>
                    <a:pt x="112" y="438"/>
                  </a:cubicBezTo>
                  <a:cubicBezTo>
                    <a:pt x="107" y="435"/>
                    <a:pt x="101" y="433"/>
                    <a:pt x="101" y="433"/>
                  </a:cubicBezTo>
                  <a:lnTo>
                    <a:pt x="101" y="433"/>
                  </a:lnTo>
                  <a:cubicBezTo>
                    <a:pt x="100" y="433"/>
                    <a:pt x="101" y="434"/>
                    <a:pt x="104" y="435"/>
                  </a:cubicBezTo>
                  <a:cubicBezTo>
                    <a:pt x="104" y="435"/>
                    <a:pt x="104" y="435"/>
                    <a:pt x="103" y="435"/>
                  </a:cubicBezTo>
                  <a:cubicBezTo>
                    <a:pt x="102" y="435"/>
                    <a:pt x="100" y="435"/>
                    <a:pt x="95" y="432"/>
                  </a:cubicBezTo>
                  <a:lnTo>
                    <a:pt x="95" y="432"/>
                  </a:lnTo>
                  <a:cubicBezTo>
                    <a:pt x="94" y="434"/>
                    <a:pt x="93" y="434"/>
                    <a:pt x="101" y="438"/>
                  </a:cubicBezTo>
                  <a:cubicBezTo>
                    <a:pt x="107" y="443"/>
                    <a:pt x="107" y="444"/>
                    <a:pt x="106" y="445"/>
                  </a:cubicBezTo>
                  <a:cubicBezTo>
                    <a:pt x="106" y="445"/>
                    <a:pt x="105" y="446"/>
                    <a:pt x="113" y="451"/>
                  </a:cubicBezTo>
                  <a:cubicBezTo>
                    <a:pt x="120" y="455"/>
                    <a:pt x="126" y="461"/>
                    <a:pt x="125" y="462"/>
                  </a:cubicBezTo>
                  <a:cubicBezTo>
                    <a:pt x="128" y="465"/>
                    <a:pt x="130" y="466"/>
                    <a:pt x="129" y="466"/>
                  </a:cubicBezTo>
                  <a:cubicBezTo>
                    <a:pt x="129" y="466"/>
                    <a:pt x="125" y="464"/>
                    <a:pt x="116" y="460"/>
                  </a:cubicBezTo>
                  <a:cubicBezTo>
                    <a:pt x="112" y="457"/>
                    <a:pt x="110" y="456"/>
                    <a:pt x="109" y="456"/>
                  </a:cubicBezTo>
                  <a:cubicBezTo>
                    <a:pt x="109" y="456"/>
                    <a:pt x="109" y="456"/>
                    <a:pt x="108" y="456"/>
                  </a:cubicBezTo>
                  <a:cubicBezTo>
                    <a:pt x="108" y="456"/>
                    <a:pt x="108" y="456"/>
                    <a:pt x="101" y="453"/>
                  </a:cubicBezTo>
                  <a:cubicBezTo>
                    <a:pt x="98" y="452"/>
                    <a:pt x="97" y="451"/>
                    <a:pt x="97" y="451"/>
                  </a:cubicBezTo>
                  <a:lnTo>
                    <a:pt x="97" y="451"/>
                  </a:lnTo>
                  <a:cubicBezTo>
                    <a:pt x="97" y="451"/>
                    <a:pt x="102" y="455"/>
                    <a:pt x="107" y="459"/>
                  </a:cubicBezTo>
                  <a:lnTo>
                    <a:pt x="121" y="468"/>
                  </a:lnTo>
                  <a:cubicBezTo>
                    <a:pt x="113" y="464"/>
                    <a:pt x="106" y="460"/>
                    <a:pt x="98" y="455"/>
                  </a:cubicBezTo>
                  <a:lnTo>
                    <a:pt x="98" y="455"/>
                  </a:lnTo>
                  <a:cubicBezTo>
                    <a:pt x="104" y="459"/>
                    <a:pt x="109" y="463"/>
                    <a:pt x="107" y="463"/>
                  </a:cubicBezTo>
                  <a:cubicBezTo>
                    <a:pt x="107" y="463"/>
                    <a:pt x="106" y="463"/>
                    <a:pt x="104" y="462"/>
                  </a:cubicBezTo>
                  <a:cubicBezTo>
                    <a:pt x="103" y="463"/>
                    <a:pt x="103" y="463"/>
                    <a:pt x="102" y="463"/>
                  </a:cubicBezTo>
                  <a:cubicBezTo>
                    <a:pt x="100" y="463"/>
                    <a:pt x="98" y="463"/>
                    <a:pt x="95" y="460"/>
                  </a:cubicBezTo>
                  <a:cubicBezTo>
                    <a:pt x="93" y="459"/>
                    <a:pt x="92" y="459"/>
                    <a:pt x="92" y="459"/>
                  </a:cubicBezTo>
                  <a:cubicBezTo>
                    <a:pt x="90" y="459"/>
                    <a:pt x="94" y="462"/>
                    <a:pt x="94" y="462"/>
                  </a:cubicBezTo>
                  <a:cubicBezTo>
                    <a:pt x="98" y="465"/>
                    <a:pt x="99" y="466"/>
                    <a:pt x="97" y="466"/>
                  </a:cubicBezTo>
                  <a:cubicBezTo>
                    <a:pt x="96" y="466"/>
                    <a:pt x="94" y="466"/>
                    <a:pt x="92" y="465"/>
                  </a:cubicBezTo>
                  <a:cubicBezTo>
                    <a:pt x="84" y="463"/>
                    <a:pt x="80" y="461"/>
                    <a:pt x="79" y="461"/>
                  </a:cubicBezTo>
                  <a:cubicBezTo>
                    <a:pt x="77" y="461"/>
                    <a:pt x="81" y="464"/>
                    <a:pt x="88" y="469"/>
                  </a:cubicBezTo>
                  <a:cubicBezTo>
                    <a:pt x="87" y="468"/>
                    <a:pt x="86" y="468"/>
                    <a:pt x="85" y="468"/>
                  </a:cubicBezTo>
                  <a:cubicBezTo>
                    <a:pt x="83" y="468"/>
                    <a:pt x="88" y="472"/>
                    <a:pt x="93" y="477"/>
                  </a:cubicBezTo>
                  <a:cubicBezTo>
                    <a:pt x="99" y="482"/>
                    <a:pt x="114" y="491"/>
                    <a:pt x="121" y="496"/>
                  </a:cubicBezTo>
                  <a:cubicBezTo>
                    <a:pt x="130" y="501"/>
                    <a:pt x="133" y="503"/>
                    <a:pt x="133" y="503"/>
                  </a:cubicBezTo>
                  <a:cubicBezTo>
                    <a:pt x="132" y="503"/>
                    <a:pt x="131" y="503"/>
                    <a:pt x="128" y="501"/>
                  </a:cubicBezTo>
                  <a:cubicBezTo>
                    <a:pt x="122" y="500"/>
                    <a:pt x="116" y="497"/>
                    <a:pt x="112" y="493"/>
                  </a:cubicBezTo>
                  <a:cubicBezTo>
                    <a:pt x="105" y="489"/>
                    <a:pt x="105" y="489"/>
                    <a:pt x="105" y="489"/>
                  </a:cubicBezTo>
                  <a:lnTo>
                    <a:pt x="106" y="488"/>
                  </a:lnTo>
                  <a:cubicBezTo>
                    <a:pt x="99" y="484"/>
                    <a:pt x="93" y="480"/>
                    <a:pt x="91" y="480"/>
                  </a:cubicBezTo>
                  <a:cubicBezTo>
                    <a:pt x="91" y="480"/>
                    <a:pt x="91" y="480"/>
                    <a:pt x="91" y="480"/>
                  </a:cubicBezTo>
                  <a:cubicBezTo>
                    <a:pt x="87" y="478"/>
                    <a:pt x="85" y="477"/>
                    <a:pt x="85" y="477"/>
                  </a:cubicBezTo>
                  <a:cubicBezTo>
                    <a:pt x="84" y="477"/>
                    <a:pt x="86" y="479"/>
                    <a:pt x="89" y="481"/>
                  </a:cubicBezTo>
                  <a:cubicBezTo>
                    <a:pt x="85" y="479"/>
                    <a:pt x="83" y="479"/>
                    <a:pt x="82" y="479"/>
                  </a:cubicBezTo>
                  <a:cubicBezTo>
                    <a:pt x="80" y="479"/>
                    <a:pt x="80" y="479"/>
                    <a:pt x="79" y="480"/>
                  </a:cubicBezTo>
                  <a:cubicBezTo>
                    <a:pt x="79" y="481"/>
                    <a:pt x="78" y="482"/>
                    <a:pt x="76" y="482"/>
                  </a:cubicBezTo>
                  <a:cubicBezTo>
                    <a:pt x="74" y="482"/>
                    <a:pt x="72" y="481"/>
                    <a:pt x="69" y="480"/>
                  </a:cubicBezTo>
                  <a:lnTo>
                    <a:pt x="69" y="480"/>
                  </a:lnTo>
                  <a:cubicBezTo>
                    <a:pt x="68" y="481"/>
                    <a:pt x="68" y="482"/>
                    <a:pt x="75" y="487"/>
                  </a:cubicBezTo>
                  <a:cubicBezTo>
                    <a:pt x="83" y="492"/>
                    <a:pt x="87" y="494"/>
                    <a:pt x="87" y="494"/>
                  </a:cubicBezTo>
                  <a:cubicBezTo>
                    <a:pt x="87" y="494"/>
                    <a:pt x="85" y="493"/>
                    <a:pt x="82" y="491"/>
                  </a:cubicBezTo>
                  <a:cubicBezTo>
                    <a:pt x="76" y="488"/>
                    <a:pt x="71" y="487"/>
                    <a:pt x="67" y="487"/>
                  </a:cubicBezTo>
                  <a:cubicBezTo>
                    <a:pt x="61" y="487"/>
                    <a:pt x="59" y="490"/>
                    <a:pt x="67" y="497"/>
                  </a:cubicBezTo>
                  <a:lnTo>
                    <a:pt x="66" y="499"/>
                  </a:lnTo>
                  <a:cubicBezTo>
                    <a:pt x="64" y="498"/>
                    <a:pt x="62" y="498"/>
                    <a:pt x="60" y="498"/>
                  </a:cubicBezTo>
                  <a:cubicBezTo>
                    <a:pt x="57" y="498"/>
                    <a:pt x="56" y="501"/>
                    <a:pt x="61" y="505"/>
                  </a:cubicBezTo>
                  <a:lnTo>
                    <a:pt x="60" y="507"/>
                  </a:lnTo>
                  <a:cubicBezTo>
                    <a:pt x="57" y="506"/>
                    <a:pt x="55" y="505"/>
                    <a:pt x="54" y="505"/>
                  </a:cubicBezTo>
                  <a:cubicBezTo>
                    <a:pt x="52" y="505"/>
                    <a:pt x="54" y="506"/>
                    <a:pt x="58" y="509"/>
                  </a:cubicBezTo>
                  <a:cubicBezTo>
                    <a:pt x="63" y="513"/>
                    <a:pt x="68" y="517"/>
                    <a:pt x="67" y="517"/>
                  </a:cubicBezTo>
                  <a:cubicBezTo>
                    <a:pt x="67" y="517"/>
                    <a:pt x="67" y="516"/>
                    <a:pt x="65" y="515"/>
                  </a:cubicBezTo>
                  <a:cubicBezTo>
                    <a:pt x="61" y="513"/>
                    <a:pt x="59" y="512"/>
                    <a:pt x="57" y="512"/>
                  </a:cubicBezTo>
                  <a:cubicBezTo>
                    <a:pt x="56" y="512"/>
                    <a:pt x="55" y="513"/>
                    <a:pt x="53" y="515"/>
                  </a:cubicBezTo>
                  <a:cubicBezTo>
                    <a:pt x="52" y="517"/>
                    <a:pt x="52" y="517"/>
                    <a:pt x="59" y="520"/>
                  </a:cubicBezTo>
                  <a:cubicBezTo>
                    <a:pt x="61" y="523"/>
                    <a:pt x="62" y="525"/>
                    <a:pt x="61" y="525"/>
                  </a:cubicBezTo>
                  <a:cubicBezTo>
                    <a:pt x="59" y="525"/>
                    <a:pt x="55" y="522"/>
                    <a:pt x="50" y="519"/>
                  </a:cubicBezTo>
                  <a:cubicBezTo>
                    <a:pt x="44" y="515"/>
                    <a:pt x="41" y="513"/>
                    <a:pt x="40" y="513"/>
                  </a:cubicBezTo>
                  <a:lnTo>
                    <a:pt x="40" y="513"/>
                  </a:lnTo>
                  <a:cubicBezTo>
                    <a:pt x="40" y="513"/>
                    <a:pt x="45" y="517"/>
                    <a:pt x="57" y="525"/>
                  </a:cubicBezTo>
                  <a:cubicBezTo>
                    <a:pt x="65" y="531"/>
                    <a:pt x="68" y="534"/>
                    <a:pt x="67" y="534"/>
                  </a:cubicBezTo>
                  <a:cubicBezTo>
                    <a:pt x="67" y="534"/>
                    <a:pt x="65" y="533"/>
                    <a:pt x="62" y="532"/>
                  </a:cubicBezTo>
                  <a:cubicBezTo>
                    <a:pt x="55" y="527"/>
                    <a:pt x="56" y="526"/>
                    <a:pt x="56" y="526"/>
                  </a:cubicBezTo>
                  <a:lnTo>
                    <a:pt x="42" y="516"/>
                  </a:lnTo>
                  <a:lnTo>
                    <a:pt x="42" y="516"/>
                  </a:lnTo>
                  <a:cubicBezTo>
                    <a:pt x="41" y="517"/>
                    <a:pt x="41" y="517"/>
                    <a:pt x="48" y="523"/>
                  </a:cubicBezTo>
                  <a:cubicBezTo>
                    <a:pt x="48" y="523"/>
                    <a:pt x="48" y="523"/>
                    <a:pt x="53" y="528"/>
                  </a:cubicBezTo>
                  <a:cubicBezTo>
                    <a:pt x="60" y="534"/>
                    <a:pt x="68" y="538"/>
                    <a:pt x="76" y="542"/>
                  </a:cubicBezTo>
                  <a:cubicBezTo>
                    <a:pt x="83" y="546"/>
                    <a:pt x="83" y="547"/>
                    <a:pt x="83" y="547"/>
                  </a:cubicBezTo>
                  <a:cubicBezTo>
                    <a:pt x="74" y="544"/>
                    <a:pt x="67" y="539"/>
                    <a:pt x="60" y="534"/>
                  </a:cubicBezTo>
                  <a:cubicBezTo>
                    <a:pt x="56" y="530"/>
                    <a:pt x="51" y="527"/>
                    <a:pt x="47" y="525"/>
                  </a:cubicBezTo>
                  <a:cubicBezTo>
                    <a:pt x="46" y="524"/>
                    <a:pt x="45" y="524"/>
                    <a:pt x="45" y="524"/>
                  </a:cubicBezTo>
                  <a:cubicBezTo>
                    <a:pt x="43" y="524"/>
                    <a:pt x="49" y="530"/>
                    <a:pt x="57" y="537"/>
                  </a:cubicBezTo>
                  <a:lnTo>
                    <a:pt x="57" y="537"/>
                  </a:lnTo>
                  <a:cubicBezTo>
                    <a:pt x="54" y="535"/>
                    <a:pt x="52" y="534"/>
                    <a:pt x="51" y="534"/>
                  </a:cubicBezTo>
                  <a:cubicBezTo>
                    <a:pt x="49" y="534"/>
                    <a:pt x="48" y="535"/>
                    <a:pt x="48" y="536"/>
                  </a:cubicBezTo>
                  <a:cubicBezTo>
                    <a:pt x="48" y="537"/>
                    <a:pt x="47" y="538"/>
                    <a:pt x="53" y="543"/>
                  </a:cubicBezTo>
                  <a:cubicBezTo>
                    <a:pt x="59" y="545"/>
                    <a:pt x="64" y="548"/>
                    <a:pt x="68" y="553"/>
                  </a:cubicBezTo>
                  <a:cubicBezTo>
                    <a:pt x="73" y="554"/>
                    <a:pt x="78" y="557"/>
                    <a:pt x="83" y="561"/>
                  </a:cubicBezTo>
                  <a:cubicBezTo>
                    <a:pt x="83" y="561"/>
                    <a:pt x="75" y="557"/>
                    <a:pt x="67" y="554"/>
                  </a:cubicBezTo>
                  <a:cubicBezTo>
                    <a:pt x="54" y="548"/>
                    <a:pt x="47" y="544"/>
                    <a:pt x="43" y="544"/>
                  </a:cubicBezTo>
                  <a:cubicBezTo>
                    <a:pt x="42" y="544"/>
                    <a:pt x="42" y="545"/>
                    <a:pt x="41" y="545"/>
                  </a:cubicBezTo>
                  <a:cubicBezTo>
                    <a:pt x="41" y="546"/>
                    <a:pt x="40" y="547"/>
                    <a:pt x="38" y="547"/>
                  </a:cubicBezTo>
                  <a:cubicBezTo>
                    <a:pt x="37" y="547"/>
                    <a:pt x="35" y="547"/>
                    <a:pt x="31" y="545"/>
                  </a:cubicBezTo>
                  <a:lnTo>
                    <a:pt x="31" y="545"/>
                  </a:lnTo>
                  <a:cubicBezTo>
                    <a:pt x="30" y="546"/>
                    <a:pt x="30" y="547"/>
                    <a:pt x="37" y="552"/>
                  </a:cubicBezTo>
                  <a:lnTo>
                    <a:pt x="36" y="553"/>
                  </a:lnTo>
                  <a:cubicBezTo>
                    <a:pt x="33" y="551"/>
                    <a:pt x="31" y="550"/>
                    <a:pt x="30" y="550"/>
                  </a:cubicBezTo>
                  <a:cubicBezTo>
                    <a:pt x="28" y="550"/>
                    <a:pt x="30" y="552"/>
                    <a:pt x="34" y="555"/>
                  </a:cubicBezTo>
                  <a:cubicBezTo>
                    <a:pt x="37" y="557"/>
                    <a:pt x="37" y="558"/>
                    <a:pt x="37" y="558"/>
                  </a:cubicBezTo>
                  <a:cubicBezTo>
                    <a:pt x="36" y="558"/>
                    <a:pt x="34" y="557"/>
                    <a:pt x="33" y="557"/>
                  </a:cubicBezTo>
                  <a:cubicBezTo>
                    <a:pt x="33" y="557"/>
                    <a:pt x="32" y="557"/>
                    <a:pt x="32" y="557"/>
                  </a:cubicBezTo>
                  <a:cubicBezTo>
                    <a:pt x="25" y="554"/>
                    <a:pt x="21" y="552"/>
                    <a:pt x="21" y="552"/>
                  </a:cubicBezTo>
                  <a:lnTo>
                    <a:pt x="21" y="552"/>
                  </a:lnTo>
                  <a:cubicBezTo>
                    <a:pt x="21" y="552"/>
                    <a:pt x="26" y="555"/>
                    <a:pt x="39" y="562"/>
                  </a:cubicBezTo>
                  <a:cubicBezTo>
                    <a:pt x="40" y="562"/>
                    <a:pt x="41" y="563"/>
                    <a:pt x="42" y="564"/>
                  </a:cubicBezTo>
                  <a:lnTo>
                    <a:pt x="42" y="564"/>
                  </a:lnTo>
                  <a:cubicBezTo>
                    <a:pt x="36" y="561"/>
                    <a:pt x="31" y="559"/>
                    <a:pt x="30" y="559"/>
                  </a:cubicBezTo>
                  <a:cubicBezTo>
                    <a:pt x="29" y="559"/>
                    <a:pt x="31" y="561"/>
                    <a:pt x="37" y="565"/>
                  </a:cubicBezTo>
                  <a:cubicBezTo>
                    <a:pt x="37" y="565"/>
                    <a:pt x="37" y="565"/>
                    <a:pt x="29" y="562"/>
                  </a:cubicBezTo>
                  <a:cubicBezTo>
                    <a:pt x="26" y="560"/>
                    <a:pt x="24" y="559"/>
                    <a:pt x="24" y="559"/>
                  </a:cubicBezTo>
                  <a:lnTo>
                    <a:pt x="24" y="559"/>
                  </a:lnTo>
                  <a:cubicBezTo>
                    <a:pt x="24" y="559"/>
                    <a:pt x="26" y="561"/>
                    <a:pt x="34" y="567"/>
                  </a:cubicBezTo>
                  <a:cubicBezTo>
                    <a:pt x="42" y="573"/>
                    <a:pt x="46" y="576"/>
                    <a:pt x="45" y="576"/>
                  </a:cubicBezTo>
                  <a:cubicBezTo>
                    <a:pt x="44" y="576"/>
                    <a:pt x="40" y="574"/>
                    <a:pt x="33" y="570"/>
                  </a:cubicBezTo>
                  <a:cubicBezTo>
                    <a:pt x="26" y="566"/>
                    <a:pt x="22" y="564"/>
                    <a:pt x="20" y="564"/>
                  </a:cubicBezTo>
                  <a:cubicBezTo>
                    <a:pt x="18" y="564"/>
                    <a:pt x="20" y="566"/>
                    <a:pt x="23" y="569"/>
                  </a:cubicBezTo>
                  <a:cubicBezTo>
                    <a:pt x="33" y="575"/>
                    <a:pt x="35" y="578"/>
                    <a:pt x="34" y="578"/>
                  </a:cubicBezTo>
                  <a:cubicBezTo>
                    <a:pt x="33" y="578"/>
                    <a:pt x="31" y="577"/>
                    <a:pt x="29" y="576"/>
                  </a:cubicBezTo>
                  <a:cubicBezTo>
                    <a:pt x="25" y="575"/>
                    <a:pt x="23" y="574"/>
                    <a:pt x="22" y="574"/>
                  </a:cubicBezTo>
                  <a:cubicBezTo>
                    <a:pt x="21" y="574"/>
                    <a:pt x="23" y="575"/>
                    <a:pt x="27" y="579"/>
                  </a:cubicBezTo>
                  <a:cubicBezTo>
                    <a:pt x="22" y="576"/>
                    <a:pt x="17" y="573"/>
                    <a:pt x="16" y="573"/>
                  </a:cubicBezTo>
                  <a:lnTo>
                    <a:pt x="16" y="573"/>
                  </a:lnTo>
                  <a:cubicBezTo>
                    <a:pt x="16" y="573"/>
                    <a:pt x="16" y="573"/>
                    <a:pt x="19" y="575"/>
                  </a:cubicBezTo>
                  <a:cubicBezTo>
                    <a:pt x="19" y="575"/>
                    <a:pt x="18" y="576"/>
                    <a:pt x="25" y="580"/>
                  </a:cubicBezTo>
                  <a:lnTo>
                    <a:pt x="39" y="590"/>
                  </a:lnTo>
                  <a:cubicBezTo>
                    <a:pt x="45" y="592"/>
                    <a:pt x="49" y="595"/>
                    <a:pt x="53" y="599"/>
                  </a:cubicBezTo>
                  <a:cubicBezTo>
                    <a:pt x="56" y="600"/>
                    <a:pt x="57" y="601"/>
                    <a:pt x="56" y="601"/>
                  </a:cubicBezTo>
                  <a:cubicBezTo>
                    <a:pt x="54" y="601"/>
                    <a:pt x="45" y="598"/>
                    <a:pt x="29" y="589"/>
                  </a:cubicBezTo>
                  <a:lnTo>
                    <a:pt x="14" y="581"/>
                  </a:lnTo>
                  <a:lnTo>
                    <a:pt x="14" y="581"/>
                  </a:lnTo>
                  <a:lnTo>
                    <a:pt x="28" y="591"/>
                  </a:lnTo>
                  <a:cubicBezTo>
                    <a:pt x="28" y="591"/>
                    <a:pt x="28" y="591"/>
                    <a:pt x="27" y="591"/>
                  </a:cubicBezTo>
                  <a:cubicBezTo>
                    <a:pt x="27" y="591"/>
                    <a:pt x="25" y="591"/>
                    <a:pt x="20" y="588"/>
                  </a:cubicBezTo>
                  <a:cubicBezTo>
                    <a:pt x="13" y="583"/>
                    <a:pt x="13" y="583"/>
                    <a:pt x="12" y="583"/>
                  </a:cubicBezTo>
                  <a:cubicBezTo>
                    <a:pt x="12" y="583"/>
                    <a:pt x="12" y="584"/>
                    <a:pt x="19" y="589"/>
                  </a:cubicBezTo>
                  <a:cubicBezTo>
                    <a:pt x="28" y="594"/>
                    <a:pt x="31" y="596"/>
                    <a:pt x="31" y="596"/>
                  </a:cubicBezTo>
                  <a:cubicBezTo>
                    <a:pt x="30" y="596"/>
                    <a:pt x="28" y="596"/>
                    <a:pt x="25" y="594"/>
                  </a:cubicBezTo>
                  <a:cubicBezTo>
                    <a:pt x="19" y="590"/>
                    <a:pt x="15" y="588"/>
                    <a:pt x="14" y="588"/>
                  </a:cubicBezTo>
                  <a:lnTo>
                    <a:pt x="14" y="588"/>
                  </a:lnTo>
                  <a:cubicBezTo>
                    <a:pt x="13" y="588"/>
                    <a:pt x="17" y="591"/>
                    <a:pt x="24" y="595"/>
                  </a:cubicBezTo>
                  <a:cubicBezTo>
                    <a:pt x="32" y="601"/>
                    <a:pt x="35" y="603"/>
                    <a:pt x="35" y="603"/>
                  </a:cubicBezTo>
                  <a:cubicBezTo>
                    <a:pt x="35" y="603"/>
                    <a:pt x="31" y="601"/>
                    <a:pt x="23" y="597"/>
                  </a:cubicBezTo>
                  <a:cubicBezTo>
                    <a:pt x="19" y="593"/>
                    <a:pt x="14" y="591"/>
                    <a:pt x="9" y="589"/>
                  </a:cubicBezTo>
                  <a:lnTo>
                    <a:pt x="9" y="589"/>
                  </a:lnTo>
                  <a:lnTo>
                    <a:pt x="15" y="593"/>
                  </a:lnTo>
                  <a:cubicBezTo>
                    <a:pt x="25" y="599"/>
                    <a:pt x="27" y="601"/>
                    <a:pt x="26" y="601"/>
                  </a:cubicBezTo>
                  <a:cubicBezTo>
                    <a:pt x="26" y="601"/>
                    <a:pt x="24" y="601"/>
                    <a:pt x="21" y="599"/>
                  </a:cubicBezTo>
                  <a:cubicBezTo>
                    <a:pt x="18" y="597"/>
                    <a:pt x="17" y="596"/>
                    <a:pt x="16" y="596"/>
                  </a:cubicBezTo>
                  <a:cubicBezTo>
                    <a:pt x="15" y="596"/>
                    <a:pt x="17" y="598"/>
                    <a:pt x="20" y="601"/>
                  </a:cubicBezTo>
                  <a:cubicBezTo>
                    <a:pt x="19" y="602"/>
                    <a:pt x="19" y="603"/>
                    <a:pt x="18" y="603"/>
                  </a:cubicBezTo>
                  <a:cubicBezTo>
                    <a:pt x="17" y="603"/>
                    <a:pt x="15" y="601"/>
                    <a:pt x="11" y="599"/>
                  </a:cubicBezTo>
                  <a:cubicBezTo>
                    <a:pt x="4" y="594"/>
                    <a:pt x="1" y="592"/>
                    <a:pt x="1" y="592"/>
                  </a:cubicBezTo>
                  <a:lnTo>
                    <a:pt x="1" y="592"/>
                  </a:lnTo>
                  <a:cubicBezTo>
                    <a:pt x="1" y="592"/>
                    <a:pt x="4" y="595"/>
                    <a:pt x="11" y="600"/>
                  </a:cubicBezTo>
                  <a:cubicBezTo>
                    <a:pt x="14" y="602"/>
                    <a:pt x="16" y="603"/>
                    <a:pt x="16" y="603"/>
                  </a:cubicBezTo>
                  <a:cubicBezTo>
                    <a:pt x="15" y="603"/>
                    <a:pt x="13" y="603"/>
                    <a:pt x="9" y="601"/>
                  </a:cubicBezTo>
                  <a:cubicBezTo>
                    <a:pt x="6" y="600"/>
                    <a:pt x="4" y="599"/>
                    <a:pt x="4" y="599"/>
                  </a:cubicBezTo>
                  <a:lnTo>
                    <a:pt x="4" y="599"/>
                  </a:lnTo>
                  <a:cubicBezTo>
                    <a:pt x="3" y="599"/>
                    <a:pt x="5" y="600"/>
                    <a:pt x="9" y="603"/>
                  </a:cubicBezTo>
                  <a:cubicBezTo>
                    <a:pt x="15" y="608"/>
                    <a:pt x="22" y="612"/>
                    <a:pt x="30" y="616"/>
                  </a:cubicBezTo>
                  <a:cubicBezTo>
                    <a:pt x="31" y="616"/>
                    <a:pt x="31" y="616"/>
                    <a:pt x="38" y="620"/>
                  </a:cubicBezTo>
                  <a:lnTo>
                    <a:pt x="37" y="621"/>
                  </a:lnTo>
                  <a:cubicBezTo>
                    <a:pt x="37" y="622"/>
                    <a:pt x="36" y="622"/>
                    <a:pt x="42" y="629"/>
                  </a:cubicBezTo>
                  <a:cubicBezTo>
                    <a:pt x="47" y="633"/>
                    <a:pt x="56" y="640"/>
                    <a:pt x="58" y="640"/>
                  </a:cubicBezTo>
                  <a:cubicBezTo>
                    <a:pt x="58" y="640"/>
                    <a:pt x="58" y="639"/>
                    <a:pt x="57" y="638"/>
                  </a:cubicBezTo>
                  <a:lnTo>
                    <a:pt x="57" y="638"/>
                  </a:lnTo>
                  <a:lnTo>
                    <a:pt x="65" y="641"/>
                  </a:lnTo>
                  <a:cubicBezTo>
                    <a:pt x="75" y="648"/>
                    <a:pt x="81" y="652"/>
                    <a:pt x="81" y="652"/>
                  </a:cubicBezTo>
                  <a:cubicBezTo>
                    <a:pt x="82" y="652"/>
                    <a:pt x="76" y="648"/>
                    <a:pt x="65" y="640"/>
                  </a:cubicBezTo>
                  <a:cubicBezTo>
                    <a:pt x="53" y="633"/>
                    <a:pt x="47" y="629"/>
                    <a:pt x="48" y="629"/>
                  </a:cubicBezTo>
                  <a:lnTo>
                    <a:pt x="48" y="629"/>
                  </a:lnTo>
                  <a:cubicBezTo>
                    <a:pt x="48" y="629"/>
                    <a:pt x="52" y="631"/>
                    <a:pt x="59" y="635"/>
                  </a:cubicBezTo>
                  <a:cubicBezTo>
                    <a:pt x="68" y="642"/>
                    <a:pt x="72" y="643"/>
                    <a:pt x="73" y="643"/>
                  </a:cubicBezTo>
                  <a:cubicBezTo>
                    <a:pt x="74" y="643"/>
                    <a:pt x="74" y="643"/>
                    <a:pt x="74" y="643"/>
                  </a:cubicBezTo>
                  <a:cubicBezTo>
                    <a:pt x="75" y="643"/>
                    <a:pt x="75" y="643"/>
                    <a:pt x="82" y="647"/>
                  </a:cubicBezTo>
                  <a:cubicBezTo>
                    <a:pt x="86" y="650"/>
                    <a:pt x="92" y="653"/>
                    <a:pt x="97" y="655"/>
                  </a:cubicBezTo>
                  <a:cubicBezTo>
                    <a:pt x="97" y="654"/>
                    <a:pt x="97" y="654"/>
                    <a:pt x="91" y="649"/>
                  </a:cubicBezTo>
                  <a:cubicBezTo>
                    <a:pt x="87" y="648"/>
                    <a:pt x="85" y="647"/>
                    <a:pt x="86" y="647"/>
                  </a:cubicBezTo>
                  <a:lnTo>
                    <a:pt x="86" y="647"/>
                  </a:lnTo>
                  <a:cubicBezTo>
                    <a:pt x="86" y="647"/>
                    <a:pt x="90" y="648"/>
                    <a:pt x="98" y="653"/>
                  </a:cubicBezTo>
                  <a:cubicBezTo>
                    <a:pt x="102" y="654"/>
                    <a:pt x="103" y="656"/>
                    <a:pt x="104" y="656"/>
                  </a:cubicBezTo>
                  <a:cubicBezTo>
                    <a:pt x="104" y="656"/>
                    <a:pt x="100" y="653"/>
                    <a:pt x="92" y="647"/>
                  </a:cubicBezTo>
                  <a:cubicBezTo>
                    <a:pt x="84" y="642"/>
                    <a:pt x="81" y="640"/>
                    <a:pt x="82" y="640"/>
                  </a:cubicBezTo>
                  <a:lnTo>
                    <a:pt x="82" y="640"/>
                  </a:lnTo>
                  <a:cubicBezTo>
                    <a:pt x="83" y="640"/>
                    <a:pt x="87" y="642"/>
                    <a:pt x="94" y="646"/>
                  </a:cubicBezTo>
                  <a:cubicBezTo>
                    <a:pt x="94" y="646"/>
                    <a:pt x="94" y="645"/>
                    <a:pt x="95" y="644"/>
                  </a:cubicBezTo>
                  <a:cubicBezTo>
                    <a:pt x="91" y="640"/>
                    <a:pt x="86" y="637"/>
                    <a:pt x="80" y="635"/>
                  </a:cubicBezTo>
                  <a:cubicBezTo>
                    <a:pt x="72" y="629"/>
                    <a:pt x="69" y="626"/>
                    <a:pt x="69" y="626"/>
                  </a:cubicBezTo>
                  <a:lnTo>
                    <a:pt x="69" y="626"/>
                  </a:lnTo>
                  <a:cubicBezTo>
                    <a:pt x="69" y="626"/>
                    <a:pt x="71" y="627"/>
                    <a:pt x="74" y="629"/>
                  </a:cubicBezTo>
                  <a:cubicBezTo>
                    <a:pt x="82" y="632"/>
                    <a:pt x="89" y="637"/>
                    <a:pt x="89" y="637"/>
                  </a:cubicBezTo>
                  <a:cubicBezTo>
                    <a:pt x="93" y="640"/>
                    <a:pt x="95" y="641"/>
                    <a:pt x="96" y="641"/>
                  </a:cubicBezTo>
                  <a:cubicBezTo>
                    <a:pt x="97" y="641"/>
                    <a:pt x="97" y="641"/>
                    <a:pt x="97" y="640"/>
                  </a:cubicBezTo>
                  <a:cubicBezTo>
                    <a:pt x="97" y="640"/>
                    <a:pt x="98" y="638"/>
                    <a:pt x="92" y="634"/>
                  </a:cubicBezTo>
                  <a:lnTo>
                    <a:pt x="92" y="634"/>
                  </a:lnTo>
                  <a:cubicBezTo>
                    <a:pt x="93" y="635"/>
                    <a:pt x="96" y="636"/>
                    <a:pt x="98" y="638"/>
                  </a:cubicBezTo>
                  <a:cubicBezTo>
                    <a:pt x="99" y="638"/>
                    <a:pt x="102" y="640"/>
                    <a:pt x="102" y="640"/>
                  </a:cubicBezTo>
                  <a:cubicBezTo>
                    <a:pt x="102" y="640"/>
                    <a:pt x="102" y="640"/>
                    <a:pt x="99" y="638"/>
                  </a:cubicBezTo>
                  <a:cubicBezTo>
                    <a:pt x="99" y="638"/>
                    <a:pt x="99" y="638"/>
                    <a:pt x="100" y="638"/>
                  </a:cubicBezTo>
                  <a:cubicBezTo>
                    <a:pt x="101" y="638"/>
                    <a:pt x="103" y="638"/>
                    <a:pt x="107" y="640"/>
                  </a:cubicBezTo>
                  <a:cubicBezTo>
                    <a:pt x="108" y="641"/>
                    <a:pt x="109" y="641"/>
                    <a:pt x="110" y="641"/>
                  </a:cubicBezTo>
                  <a:cubicBezTo>
                    <a:pt x="113" y="641"/>
                    <a:pt x="101" y="632"/>
                    <a:pt x="87" y="626"/>
                  </a:cubicBezTo>
                  <a:cubicBezTo>
                    <a:pt x="87" y="626"/>
                    <a:pt x="87" y="626"/>
                    <a:pt x="88" y="625"/>
                  </a:cubicBezTo>
                  <a:cubicBezTo>
                    <a:pt x="88" y="624"/>
                    <a:pt x="82" y="619"/>
                    <a:pt x="82" y="619"/>
                  </a:cubicBezTo>
                  <a:cubicBezTo>
                    <a:pt x="74" y="615"/>
                    <a:pt x="75" y="615"/>
                    <a:pt x="75" y="613"/>
                  </a:cubicBezTo>
                  <a:lnTo>
                    <a:pt x="75" y="613"/>
                  </a:lnTo>
                  <a:lnTo>
                    <a:pt x="89" y="622"/>
                  </a:lnTo>
                  <a:cubicBezTo>
                    <a:pt x="101" y="631"/>
                    <a:pt x="109" y="635"/>
                    <a:pt x="110" y="635"/>
                  </a:cubicBezTo>
                  <a:cubicBezTo>
                    <a:pt x="110" y="635"/>
                    <a:pt x="107" y="632"/>
                    <a:pt x="97" y="626"/>
                  </a:cubicBezTo>
                  <a:lnTo>
                    <a:pt x="97" y="626"/>
                  </a:lnTo>
                  <a:lnTo>
                    <a:pt x="105" y="630"/>
                  </a:lnTo>
                  <a:cubicBezTo>
                    <a:pt x="108" y="632"/>
                    <a:pt x="110" y="633"/>
                    <a:pt x="111" y="633"/>
                  </a:cubicBezTo>
                  <a:cubicBezTo>
                    <a:pt x="111" y="633"/>
                    <a:pt x="110" y="632"/>
                    <a:pt x="106" y="628"/>
                  </a:cubicBezTo>
                  <a:cubicBezTo>
                    <a:pt x="99" y="622"/>
                    <a:pt x="93" y="618"/>
                    <a:pt x="86" y="613"/>
                  </a:cubicBezTo>
                  <a:cubicBezTo>
                    <a:pt x="78" y="609"/>
                    <a:pt x="79" y="608"/>
                    <a:pt x="79" y="608"/>
                  </a:cubicBezTo>
                  <a:lnTo>
                    <a:pt x="79" y="608"/>
                  </a:lnTo>
                  <a:cubicBezTo>
                    <a:pt x="79" y="608"/>
                    <a:pt x="79" y="608"/>
                    <a:pt x="87" y="612"/>
                  </a:cubicBezTo>
                  <a:cubicBezTo>
                    <a:pt x="94" y="616"/>
                    <a:pt x="98" y="618"/>
                    <a:pt x="98" y="618"/>
                  </a:cubicBezTo>
                  <a:cubicBezTo>
                    <a:pt x="99" y="618"/>
                    <a:pt x="96" y="616"/>
                    <a:pt x="88" y="610"/>
                  </a:cubicBezTo>
                  <a:lnTo>
                    <a:pt x="88" y="610"/>
                  </a:lnTo>
                  <a:lnTo>
                    <a:pt x="96" y="615"/>
                  </a:lnTo>
                  <a:cubicBezTo>
                    <a:pt x="100" y="617"/>
                    <a:pt x="104" y="620"/>
                    <a:pt x="106" y="620"/>
                  </a:cubicBezTo>
                  <a:cubicBezTo>
                    <a:pt x="108" y="620"/>
                    <a:pt x="108" y="618"/>
                    <a:pt x="106" y="615"/>
                  </a:cubicBezTo>
                  <a:cubicBezTo>
                    <a:pt x="108" y="613"/>
                    <a:pt x="108" y="612"/>
                    <a:pt x="110" y="612"/>
                  </a:cubicBezTo>
                  <a:cubicBezTo>
                    <a:pt x="112" y="612"/>
                    <a:pt x="113" y="613"/>
                    <a:pt x="116" y="615"/>
                  </a:cubicBezTo>
                  <a:cubicBezTo>
                    <a:pt x="118" y="615"/>
                    <a:pt x="118" y="616"/>
                    <a:pt x="119" y="616"/>
                  </a:cubicBezTo>
                  <a:cubicBezTo>
                    <a:pt x="120" y="616"/>
                    <a:pt x="110" y="606"/>
                    <a:pt x="98" y="597"/>
                  </a:cubicBezTo>
                  <a:lnTo>
                    <a:pt x="98" y="597"/>
                  </a:lnTo>
                  <a:cubicBezTo>
                    <a:pt x="103" y="600"/>
                    <a:pt x="105" y="601"/>
                    <a:pt x="106" y="601"/>
                  </a:cubicBezTo>
                  <a:cubicBezTo>
                    <a:pt x="107" y="601"/>
                    <a:pt x="107" y="600"/>
                    <a:pt x="107" y="600"/>
                  </a:cubicBezTo>
                  <a:cubicBezTo>
                    <a:pt x="108" y="599"/>
                    <a:pt x="108" y="598"/>
                    <a:pt x="109" y="598"/>
                  </a:cubicBezTo>
                  <a:cubicBezTo>
                    <a:pt x="110" y="598"/>
                    <a:pt x="111" y="600"/>
                    <a:pt x="115" y="602"/>
                  </a:cubicBezTo>
                  <a:cubicBezTo>
                    <a:pt x="122" y="607"/>
                    <a:pt x="126" y="610"/>
                    <a:pt x="126" y="610"/>
                  </a:cubicBezTo>
                  <a:cubicBezTo>
                    <a:pt x="127" y="610"/>
                    <a:pt x="123" y="607"/>
                    <a:pt x="116" y="601"/>
                  </a:cubicBezTo>
                  <a:cubicBezTo>
                    <a:pt x="110" y="597"/>
                    <a:pt x="109" y="595"/>
                    <a:pt x="110" y="595"/>
                  </a:cubicBezTo>
                  <a:cubicBezTo>
                    <a:pt x="111" y="595"/>
                    <a:pt x="117" y="598"/>
                    <a:pt x="125" y="603"/>
                  </a:cubicBezTo>
                  <a:cubicBezTo>
                    <a:pt x="129" y="606"/>
                    <a:pt x="131" y="607"/>
                    <a:pt x="132" y="607"/>
                  </a:cubicBezTo>
                  <a:cubicBezTo>
                    <a:pt x="133" y="607"/>
                    <a:pt x="134" y="606"/>
                    <a:pt x="134" y="606"/>
                  </a:cubicBezTo>
                  <a:cubicBezTo>
                    <a:pt x="128" y="601"/>
                    <a:pt x="129" y="599"/>
                    <a:pt x="130" y="598"/>
                  </a:cubicBezTo>
                  <a:cubicBezTo>
                    <a:pt x="131" y="595"/>
                    <a:pt x="131" y="595"/>
                    <a:pt x="116" y="587"/>
                  </a:cubicBezTo>
                  <a:cubicBezTo>
                    <a:pt x="116" y="586"/>
                    <a:pt x="116" y="586"/>
                    <a:pt x="116" y="586"/>
                  </a:cubicBezTo>
                  <a:lnTo>
                    <a:pt x="116" y="586"/>
                  </a:lnTo>
                  <a:cubicBezTo>
                    <a:pt x="116" y="587"/>
                    <a:pt x="116" y="588"/>
                    <a:pt x="115" y="589"/>
                  </a:cubicBezTo>
                  <a:lnTo>
                    <a:pt x="114" y="590"/>
                  </a:lnTo>
                  <a:cubicBezTo>
                    <a:pt x="112" y="592"/>
                    <a:pt x="110" y="593"/>
                    <a:pt x="108" y="593"/>
                  </a:cubicBezTo>
                  <a:cubicBezTo>
                    <a:pt x="101" y="593"/>
                    <a:pt x="96" y="586"/>
                    <a:pt x="101" y="580"/>
                  </a:cubicBezTo>
                  <a:cubicBezTo>
                    <a:pt x="102" y="578"/>
                    <a:pt x="103" y="578"/>
                    <a:pt x="104" y="577"/>
                  </a:cubicBezTo>
                  <a:lnTo>
                    <a:pt x="104" y="577"/>
                  </a:lnTo>
                  <a:cubicBezTo>
                    <a:pt x="105" y="578"/>
                    <a:pt x="108" y="581"/>
                    <a:pt x="116" y="586"/>
                  </a:cubicBezTo>
                  <a:lnTo>
                    <a:pt x="116" y="586"/>
                  </a:lnTo>
                  <a:cubicBezTo>
                    <a:pt x="116" y="586"/>
                    <a:pt x="116" y="586"/>
                    <a:pt x="116" y="585"/>
                  </a:cubicBezTo>
                  <a:lnTo>
                    <a:pt x="116" y="585"/>
                  </a:lnTo>
                  <a:cubicBezTo>
                    <a:pt x="118" y="587"/>
                    <a:pt x="121" y="589"/>
                    <a:pt x="124" y="591"/>
                  </a:cubicBezTo>
                  <a:cubicBezTo>
                    <a:pt x="128" y="593"/>
                    <a:pt x="130" y="594"/>
                    <a:pt x="131" y="594"/>
                  </a:cubicBezTo>
                  <a:cubicBezTo>
                    <a:pt x="132" y="594"/>
                    <a:pt x="133" y="594"/>
                    <a:pt x="133" y="593"/>
                  </a:cubicBezTo>
                  <a:cubicBezTo>
                    <a:pt x="133" y="592"/>
                    <a:pt x="126" y="588"/>
                    <a:pt x="126" y="588"/>
                  </a:cubicBezTo>
                  <a:cubicBezTo>
                    <a:pt x="122" y="584"/>
                    <a:pt x="120" y="583"/>
                    <a:pt x="119" y="583"/>
                  </a:cubicBezTo>
                  <a:cubicBezTo>
                    <a:pt x="119" y="583"/>
                    <a:pt x="119" y="584"/>
                    <a:pt x="119" y="584"/>
                  </a:cubicBezTo>
                  <a:cubicBezTo>
                    <a:pt x="118" y="584"/>
                    <a:pt x="117" y="584"/>
                    <a:pt x="116" y="583"/>
                  </a:cubicBezTo>
                  <a:lnTo>
                    <a:pt x="116" y="583"/>
                  </a:lnTo>
                  <a:cubicBezTo>
                    <a:pt x="117" y="584"/>
                    <a:pt x="117" y="585"/>
                    <a:pt x="116" y="585"/>
                  </a:cubicBezTo>
                  <a:lnTo>
                    <a:pt x="116" y="585"/>
                  </a:lnTo>
                  <a:cubicBezTo>
                    <a:pt x="115" y="584"/>
                    <a:pt x="115" y="583"/>
                    <a:pt x="115" y="583"/>
                  </a:cubicBezTo>
                  <a:cubicBezTo>
                    <a:pt x="116" y="583"/>
                    <a:pt x="116" y="583"/>
                    <a:pt x="116" y="583"/>
                  </a:cubicBezTo>
                  <a:lnTo>
                    <a:pt x="116" y="583"/>
                  </a:lnTo>
                  <a:cubicBezTo>
                    <a:pt x="116" y="582"/>
                    <a:pt x="116" y="581"/>
                    <a:pt x="115" y="580"/>
                  </a:cubicBezTo>
                  <a:lnTo>
                    <a:pt x="115" y="580"/>
                  </a:lnTo>
                  <a:cubicBezTo>
                    <a:pt x="117" y="581"/>
                    <a:pt x="120" y="582"/>
                    <a:pt x="120" y="582"/>
                  </a:cubicBezTo>
                  <a:cubicBezTo>
                    <a:pt x="120" y="582"/>
                    <a:pt x="120" y="581"/>
                    <a:pt x="121" y="581"/>
                  </a:cubicBezTo>
                  <a:cubicBezTo>
                    <a:pt x="122" y="581"/>
                    <a:pt x="123" y="582"/>
                    <a:pt x="129" y="585"/>
                  </a:cubicBezTo>
                  <a:cubicBezTo>
                    <a:pt x="129" y="585"/>
                    <a:pt x="134" y="588"/>
                    <a:pt x="137" y="588"/>
                  </a:cubicBezTo>
                  <a:cubicBezTo>
                    <a:pt x="137" y="588"/>
                    <a:pt x="137" y="588"/>
                    <a:pt x="138" y="588"/>
                  </a:cubicBezTo>
                  <a:cubicBezTo>
                    <a:pt x="138" y="587"/>
                    <a:pt x="138" y="587"/>
                    <a:pt x="139" y="587"/>
                  </a:cubicBezTo>
                  <a:cubicBezTo>
                    <a:pt x="140" y="587"/>
                    <a:pt x="142" y="587"/>
                    <a:pt x="147" y="590"/>
                  </a:cubicBezTo>
                  <a:cubicBezTo>
                    <a:pt x="147" y="589"/>
                    <a:pt x="147" y="589"/>
                    <a:pt x="140" y="584"/>
                  </a:cubicBezTo>
                  <a:cubicBezTo>
                    <a:pt x="133" y="580"/>
                    <a:pt x="128" y="576"/>
                    <a:pt x="132" y="576"/>
                  </a:cubicBezTo>
                  <a:cubicBezTo>
                    <a:pt x="133" y="576"/>
                    <a:pt x="134" y="576"/>
                    <a:pt x="135" y="576"/>
                  </a:cubicBezTo>
                  <a:cubicBezTo>
                    <a:pt x="137" y="575"/>
                    <a:pt x="138" y="573"/>
                    <a:pt x="131" y="569"/>
                  </a:cubicBezTo>
                  <a:cubicBezTo>
                    <a:pt x="131" y="568"/>
                    <a:pt x="131" y="568"/>
                    <a:pt x="131" y="568"/>
                  </a:cubicBezTo>
                  <a:cubicBezTo>
                    <a:pt x="132" y="568"/>
                    <a:pt x="133" y="569"/>
                    <a:pt x="138" y="572"/>
                  </a:cubicBezTo>
                  <a:cubicBezTo>
                    <a:pt x="144" y="576"/>
                    <a:pt x="148" y="578"/>
                    <a:pt x="149" y="578"/>
                  </a:cubicBezTo>
                  <a:cubicBezTo>
                    <a:pt x="150" y="578"/>
                    <a:pt x="147" y="575"/>
                    <a:pt x="140" y="570"/>
                  </a:cubicBezTo>
                  <a:cubicBezTo>
                    <a:pt x="136" y="567"/>
                    <a:pt x="134" y="566"/>
                    <a:pt x="135" y="566"/>
                  </a:cubicBezTo>
                  <a:cubicBezTo>
                    <a:pt x="136" y="566"/>
                    <a:pt x="138" y="567"/>
                    <a:pt x="141" y="569"/>
                  </a:cubicBezTo>
                  <a:cubicBezTo>
                    <a:pt x="141" y="569"/>
                    <a:pt x="142" y="567"/>
                    <a:pt x="135" y="562"/>
                  </a:cubicBezTo>
                  <a:cubicBezTo>
                    <a:pt x="131" y="559"/>
                    <a:pt x="130" y="558"/>
                    <a:pt x="131" y="558"/>
                  </a:cubicBezTo>
                  <a:cubicBezTo>
                    <a:pt x="131" y="558"/>
                    <a:pt x="133" y="559"/>
                    <a:pt x="137" y="560"/>
                  </a:cubicBezTo>
                  <a:cubicBezTo>
                    <a:pt x="140" y="563"/>
                    <a:pt x="143" y="564"/>
                    <a:pt x="143" y="564"/>
                  </a:cubicBezTo>
                  <a:cubicBezTo>
                    <a:pt x="144" y="564"/>
                    <a:pt x="144" y="563"/>
                    <a:pt x="144" y="563"/>
                  </a:cubicBezTo>
                  <a:cubicBezTo>
                    <a:pt x="140" y="558"/>
                    <a:pt x="143" y="553"/>
                    <a:pt x="148" y="553"/>
                  </a:cubicBezTo>
                  <a:cubicBezTo>
                    <a:pt x="149" y="553"/>
                    <a:pt x="151" y="553"/>
                    <a:pt x="152" y="554"/>
                  </a:cubicBezTo>
                  <a:cubicBezTo>
                    <a:pt x="146" y="548"/>
                    <a:pt x="145" y="548"/>
                    <a:pt x="145" y="548"/>
                  </a:cubicBezTo>
                  <a:lnTo>
                    <a:pt x="145" y="548"/>
                  </a:lnTo>
                  <a:cubicBezTo>
                    <a:pt x="151" y="551"/>
                    <a:pt x="153" y="552"/>
                    <a:pt x="154" y="552"/>
                  </a:cubicBezTo>
                  <a:cubicBezTo>
                    <a:pt x="156" y="552"/>
                    <a:pt x="150" y="548"/>
                    <a:pt x="140" y="542"/>
                  </a:cubicBezTo>
                  <a:lnTo>
                    <a:pt x="139" y="543"/>
                  </a:lnTo>
                  <a:cubicBezTo>
                    <a:pt x="132" y="538"/>
                    <a:pt x="129" y="536"/>
                    <a:pt x="130" y="536"/>
                  </a:cubicBezTo>
                  <a:cubicBezTo>
                    <a:pt x="131" y="536"/>
                    <a:pt x="137" y="539"/>
                    <a:pt x="148" y="546"/>
                  </a:cubicBezTo>
                  <a:cubicBezTo>
                    <a:pt x="155" y="550"/>
                    <a:pt x="158" y="552"/>
                    <a:pt x="159" y="552"/>
                  </a:cubicBezTo>
                  <a:cubicBezTo>
                    <a:pt x="159" y="552"/>
                    <a:pt x="156" y="549"/>
                    <a:pt x="149" y="544"/>
                  </a:cubicBezTo>
                  <a:cubicBezTo>
                    <a:pt x="141" y="539"/>
                    <a:pt x="138" y="537"/>
                    <a:pt x="139" y="537"/>
                  </a:cubicBezTo>
                  <a:lnTo>
                    <a:pt x="139" y="537"/>
                  </a:lnTo>
                  <a:cubicBezTo>
                    <a:pt x="139" y="537"/>
                    <a:pt x="143" y="539"/>
                    <a:pt x="150" y="543"/>
                  </a:cubicBezTo>
                  <a:cubicBezTo>
                    <a:pt x="157" y="547"/>
                    <a:pt x="161" y="549"/>
                    <a:pt x="161" y="549"/>
                  </a:cubicBezTo>
                  <a:cubicBezTo>
                    <a:pt x="161" y="549"/>
                    <a:pt x="157" y="547"/>
                    <a:pt x="150" y="542"/>
                  </a:cubicBezTo>
                  <a:cubicBezTo>
                    <a:pt x="134" y="530"/>
                    <a:pt x="126" y="522"/>
                    <a:pt x="127" y="522"/>
                  </a:cubicBezTo>
                  <a:cubicBezTo>
                    <a:pt x="128" y="522"/>
                    <a:pt x="134" y="526"/>
                    <a:pt x="145" y="534"/>
                  </a:cubicBezTo>
                  <a:cubicBezTo>
                    <a:pt x="152" y="539"/>
                    <a:pt x="160" y="543"/>
                    <a:pt x="168" y="546"/>
                  </a:cubicBezTo>
                  <a:cubicBezTo>
                    <a:pt x="165" y="543"/>
                    <a:pt x="160" y="539"/>
                    <a:pt x="154" y="536"/>
                  </a:cubicBezTo>
                  <a:cubicBezTo>
                    <a:pt x="147" y="532"/>
                    <a:pt x="143" y="530"/>
                    <a:pt x="144" y="530"/>
                  </a:cubicBezTo>
                  <a:lnTo>
                    <a:pt x="144" y="530"/>
                  </a:lnTo>
                  <a:cubicBezTo>
                    <a:pt x="144" y="530"/>
                    <a:pt x="148" y="531"/>
                    <a:pt x="156" y="535"/>
                  </a:cubicBezTo>
                  <a:cubicBezTo>
                    <a:pt x="167" y="540"/>
                    <a:pt x="173" y="543"/>
                    <a:pt x="174" y="543"/>
                  </a:cubicBezTo>
                  <a:cubicBezTo>
                    <a:pt x="176" y="543"/>
                    <a:pt x="173" y="540"/>
                    <a:pt x="167" y="534"/>
                  </a:cubicBezTo>
                  <a:cubicBezTo>
                    <a:pt x="160" y="528"/>
                    <a:pt x="157" y="524"/>
                    <a:pt x="158" y="524"/>
                  </a:cubicBezTo>
                  <a:cubicBezTo>
                    <a:pt x="159" y="524"/>
                    <a:pt x="163" y="526"/>
                    <a:pt x="169" y="532"/>
                  </a:cubicBezTo>
                  <a:cubicBezTo>
                    <a:pt x="177" y="537"/>
                    <a:pt x="180" y="540"/>
                    <a:pt x="180" y="540"/>
                  </a:cubicBezTo>
                  <a:cubicBezTo>
                    <a:pt x="180" y="540"/>
                    <a:pt x="179" y="538"/>
                    <a:pt x="176" y="536"/>
                  </a:cubicBezTo>
                  <a:lnTo>
                    <a:pt x="179" y="533"/>
                  </a:lnTo>
                  <a:cubicBezTo>
                    <a:pt x="175" y="528"/>
                    <a:pt x="170" y="525"/>
                    <a:pt x="166" y="521"/>
                  </a:cubicBezTo>
                  <a:lnTo>
                    <a:pt x="166" y="521"/>
                  </a:lnTo>
                  <a:cubicBezTo>
                    <a:pt x="174" y="526"/>
                    <a:pt x="180" y="530"/>
                    <a:pt x="181" y="530"/>
                  </a:cubicBezTo>
                  <a:cubicBezTo>
                    <a:pt x="182" y="530"/>
                    <a:pt x="181" y="528"/>
                    <a:pt x="175" y="523"/>
                  </a:cubicBezTo>
                  <a:lnTo>
                    <a:pt x="176" y="521"/>
                  </a:lnTo>
                  <a:cubicBezTo>
                    <a:pt x="177" y="521"/>
                    <a:pt x="177" y="521"/>
                    <a:pt x="170" y="516"/>
                  </a:cubicBezTo>
                  <a:cubicBezTo>
                    <a:pt x="168" y="514"/>
                    <a:pt x="167" y="513"/>
                    <a:pt x="168" y="513"/>
                  </a:cubicBezTo>
                  <a:cubicBezTo>
                    <a:pt x="169" y="513"/>
                    <a:pt x="174" y="516"/>
                    <a:pt x="179" y="518"/>
                  </a:cubicBezTo>
                  <a:cubicBezTo>
                    <a:pt x="184" y="521"/>
                    <a:pt x="189" y="524"/>
                    <a:pt x="189" y="524"/>
                  </a:cubicBezTo>
                  <a:cubicBezTo>
                    <a:pt x="190" y="524"/>
                    <a:pt x="189" y="523"/>
                    <a:pt x="187" y="521"/>
                  </a:cubicBezTo>
                  <a:cubicBezTo>
                    <a:pt x="180" y="517"/>
                    <a:pt x="174" y="511"/>
                    <a:pt x="167" y="506"/>
                  </a:cubicBezTo>
                  <a:cubicBezTo>
                    <a:pt x="165" y="504"/>
                    <a:pt x="164" y="503"/>
                    <a:pt x="164" y="503"/>
                  </a:cubicBezTo>
                  <a:lnTo>
                    <a:pt x="164" y="503"/>
                  </a:lnTo>
                  <a:cubicBezTo>
                    <a:pt x="165" y="503"/>
                    <a:pt x="170" y="506"/>
                    <a:pt x="175" y="509"/>
                  </a:cubicBezTo>
                  <a:cubicBezTo>
                    <a:pt x="179" y="512"/>
                    <a:pt x="185" y="516"/>
                    <a:pt x="190" y="517"/>
                  </a:cubicBezTo>
                  <a:cubicBezTo>
                    <a:pt x="190" y="517"/>
                    <a:pt x="191" y="516"/>
                    <a:pt x="185" y="511"/>
                  </a:cubicBezTo>
                  <a:cubicBezTo>
                    <a:pt x="179" y="507"/>
                    <a:pt x="179" y="504"/>
                    <a:pt x="183" y="504"/>
                  </a:cubicBezTo>
                  <a:cubicBezTo>
                    <a:pt x="184" y="504"/>
                    <a:pt x="186" y="505"/>
                    <a:pt x="188" y="506"/>
                  </a:cubicBezTo>
                  <a:lnTo>
                    <a:pt x="189" y="505"/>
                  </a:lnTo>
                  <a:cubicBezTo>
                    <a:pt x="189" y="503"/>
                    <a:pt x="182" y="499"/>
                    <a:pt x="184" y="498"/>
                  </a:cubicBezTo>
                  <a:cubicBezTo>
                    <a:pt x="184" y="498"/>
                    <a:pt x="184" y="498"/>
                    <a:pt x="177" y="492"/>
                  </a:cubicBezTo>
                  <a:cubicBezTo>
                    <a:pt x="177" y="492"/>
                    <a:pt x="178" y="492"/>
                    <a:pt x="178" y="492"/>
                  </a:cubicBezTo>
                  <a:cubicBezTo>
                    <a:pt x="179" y="492"/>
                    <a:pt x="181" y="493"/>
                    <a:pt x="186" y="496"/>
                  </a:cubicBezTo>
                  <a:cubicBezTo>
                    <a:pt x="178" y="490"/>
                    <a:pt x="174" y="488"/>
                    <a:pt x="175" y="488"/>
                  </a:cubicBezTo>
                  <a:lnTo>
                    <a:pt x="175" y="488"/>
                  </a:lnTo>
                  <a:cubicBezTo>
                    <a:pt x="175" y="488"/>
                    <a:pt x="179" y="490"/>
                    <a:pt x="186" y="493"/>
                  </a:cubicBezTo>
                  <a:cubicBezTo>
                    <a:pt x="193" y="498"/>
                    <a:pt x="197" y="501"/>
                    <a:pt x="197" y="501"/>
                  </a:cubicBezTo>
                  <a:cubicBezTo>
                    <a:pt x="197" y="501"/>
                    <a:pt x="194" y="498"/>
                    <a:pt x="187" y="493"/>
                  </a:cubicBezTo>
                  <a:cubicBezTo>
                    <a:pt x="183" y="490"/>
                    <a:pt x="182" y="489"/>
                    <a:pt x="182" y="489"/>
                  </a:cubicBezTo>
                  <a:lnTo>
                    <a:pt x="182" y="489"/>
                  </a:lnTo>
                  <a:cubicBezTo>
                    <a:pt x="182" y="489"/>
                    <a:pt x="184" y="490"/>
                    <a:pt x="188" y="492"/>
                  </a:cubicBezTo>
                  <a:cubicBezTo>
                    <a:pt x="191" y="494"/>
                    <a:pt x="193" y="495"/>
                    <a:pt x="193" y="495"/>
                  </a:cubicBezTo>
                  <a:cubicBezTo>
                    <a:pt x="194" y="495"/>
                    <a:pt x="193" y="494"/>
                    <a:pt x="188" y="491"/>
                  </a:cubicBezTo>
                  <a:cubicBezTo>
                    <a:pt x="179" y="484"/>
                    <a:pt x="174" y="479"/>
                    <a:pt x="175" y="479"/>
                  </a:cubicBezTo>
                  <a:cubicBezTo>
                    <a:pt x="176" y="479"/>
                    <a:pt x="179" y="480"/>
                    <a:pt x="184" y="483"/>
                  </a:cubicBezTo>
                  <a:cubicBezTo>
                    <a:pt x="184" y="483"/>
                    <a:pt x="184" y="483"/>
                    <a:pt x="177" y="478"/>
                  </a:cubicBezTo>
                  <a:cubicBezTo>
                    <a:pt x="170" y="473"/>
                    <a:pt x="167" y="470"/>
                    <a:pt x="167" y="470"/>
                  </a:cubicBezTo>
                  <a:lnTo>
                    <a:pt x="167" y="470"/>
                  </a:lnTo>
                  <a:cubicBezTo>
                    <a:pt x="167" y="470"/>
                    <a:pt x="171" y="473"/>
                    <a:pt x="178" y="478"/>
                  </a:cubicBezTo>
                  <a:cubicBezTo>
                    <a:pt x="185" y="481"/>
                    <a:pt x="188" y="483"/>
                    <a:pt x="189" y="483"/>
                  </a:cubicBezTo>
                  <a:cubicBezTo>
                    <a:pt x="190" y="483"/>
                    <a:pt x="186" y="481"/>
                    <a:pt x="179" y="475"/>
                  </a:cubicBezTo>
                  <a:cubicBezTo>
                    <a:pt x="179" y="475"/>
                    <a:pt x="175" y="472"/>
                    <a:pt x="177" y="472"/>
                  </a:cubicBezTo>
                  <a:cubicBezTo>
                    <a:pt x="177" y="472"/>
                    <a:pt x="178" y="472"/>
                    <a:pt x="180" y="473"/>
                  </a:cubicBezTo>
                  <a:cubicBezTo>
                    <a:pt x="184" y="475"/>
                    <a:pt x="187" y="476"/>
                    <a:pt x="189" y="476"/>
                  </a:cubicBezTo>
                  <a:cubicBezTo>
                    <a:pt x="192" y="476"/>
                    <a:pt x="192" y="474"/>
                    <a:pt x="184" y="469"/>
                  </a:cubicBezTo>
                  <a:lnTo>
                    <a:pt x="185" y="468"/>
                  </a:lnTo>
                  <a:cubicBezTo>
                    <a:pt x="188" y="469"/>
                    <a:pt x="190" y="470"/>
                    <a:pt x="191" y="470"/>
                  </a:cubicBezTo>
                  <a:cubicBezTo>
                    <a:pt x="192" y="470"/>
                    <a:pt x="191" y="468"/>
                    <a:pt x="187" y="465"/>
                  </a:cubicBezTo>
                  <a:lnTo>
                    <a:pt x="180" y="460"/>
                  </a:lnTo>
                  <a:lnTo>
                    <a:pt x="180" y="460"/>
                  </a:lnTo>
                  <a:cubicBezTo>
                    <a:pt x="185" y="463"/>
                    <a:pt x="190" y="465"/>
                    <a:pt x="196" y="468"/>
                  </a:cubicBezTo>
                  <a:cubicBezTo>
                    <a:pt x="196" y="466"/>
                    <a:pt x="196" y="466"/>
                    <a:pt x="189" y="462"/>
                  </a:cubicBezTo>
                  <a:cubicBezTo>
                    <a:pt x="181" y="459"/>
                    <a:pt x="181" y="457"/>
                    <a:pt x="182" y="456"/>
                  </a:cubicBezTo>
                  <a:lnTo>
                    <a:pt x="182" y="456"/>
                  </a:lnTo>
                  <a:cubicBezTo>
                    <a:pt x="188" y="459"/>
                    <a:pt x="193" y="461"/>
                    <a:pt x="198" y="464"/>
                  </a:cubicBezTo>
                  <a:cubicBezTo>
                    <a:pt x="189" y="459"/>
                    <a:pt x="186" y="456"/>
                    <a:pt x="187" y="456"/>
                  </a:cubicBezTo>
                  <a:lnTo>
                    <a:pt x="187" y="456"/>
                  </a:lnTo>
                  <a:cubicBezTo>
                    <a:pt x="187" y="456"/>
                    <a:pt x="189" y="457"/>
                    <a:pt x="191" y="459"/>
                  </a:cubicBezTo>
                  <a:cubicBezTo>
                    <a:pt x="196" y="461"/>
                    <a:pt x="198" y="462"/>
                    <a:pt x="199" y="462"/>
                  </a:cubicBezTo>
                  <a:cubicBezTo>
                    <a:pt x="200" y="462"/>
                    <a:pt x="200" y="461"/>
                    <a:pt x="200" y="461"/>
                  </a:cubicBezTo>
                  <a:lnTo>
                    <a:pt x="202" y="459"/>
                  </a:lnTo>
                  <a:cubicBezTo>
                    <a:pt x="203" y="459"/>
                    <a:pt x="203" y="457"/>
                    <a:pt x="195" y="454"/>
                  </a:cubicBezTo>
                  <a:cubicBezTo>
                    <a:pt x="190" y="451"/>
                    <a:pt x="186" y="447"/>
                    <a:pt x="182" y="444"/>
                  </a:cubicBezTo>
                  <a:lnTo>
                    <a:pt x="182" y="444"/>
                  </a:lnTo>
                  <a:cubicBezTo>
                    <a:pt x="186" y="447"/>
                    <a:pt x="190" y="451"/>
                    <a:pt x="196" y="453"/>
                  </a:cubicBezTo>
                  <a:cubicBezTo>
                    <a:pt x="196" y="453"/>
                    <a:pt x="196" y="453"/>
                    <a:pt x="197" y="453"/>
                  </a:cubicBezTo>
                  <a:cubicBezTo>
                    <a:pt x="198" y="453"/>
                    <a:pt x="204" y="456"/>
                    <a:pt x="204" y="456"/>
                  </a:cubicBezTo>
                  <a:cubicBezTo>
                    <a:pt x="209" y="460"/>
                    <a:pt x="211" y="461"/>
                    <a:pt x="212" y="461"/>
                  </a:cubicBezTo>
                  <a:cubicBezTo>
                    <a:pt x="214" y="461"/>
                    <a:pt x="210" y="457"/>
                    <a:pt x="206" y="454"/>
                  </a:cubicBezTo>
                  <a:cubicBezTo>
                    <a:pt x="199" y="448"/>
                    <a:pt x="196" y="445"/>
                    <a:pt x="196" y="445"/>
                  </a:cubicBezTo>
                  <a:lnTo>
                    <a:pt x="196" y="445"/>
                  </a:lnTo>
                  <a:cubicBezTo>
                    <a:pt x="197" y="445"/>
                    <a:pt x="200" y="448"/>
                    <a:pt x="207" y="452"/>
                  </a:cubicBezTo>
                  <a:cubicBezTo>
                    <a:pt x="211" y="454"/>
                    <a:pt x="213" y="455"/>
                    <a:pt x="213" y="455"/>
                  </a:cubicBezTo>
                  <a:cubicBezTo>
                    <a:pt x="214" y="455"/>
                    <a:pt x="203" y="447"/>
                    <a:pt x="187" y="436"/>
                  </a:cubicBezTo>
                  <a:lnTo>
                    <a:pt x="167" y="422"/>
                  </a:lnTo>
                  <a:lnTo>
                    <a:pt x="188" y="435"/>
                  </a:lnTo>
                  <a:cubicBezTo>
                    <a:pt x="204" y="445"/>
                    <a:pt x="212" y="450"/>
                    <a:pt x="212" y="450"/>
                  </a:cubicBezTo>
                  <a:cubicBezTo>
                    <a:pt x="213" y="450"/>
                    <a:pt x="210" y="447"/>
                    <a:pt x="204" y="442"/>
                  </a:cubicBezTo>
                  <a:cubicBezTo>
                    <a:pt x="201" y="439"/>
                    <a:pt x="199" y="437"/>
                    <a:pt x="200" y="437"/>
                  </a:cubicBezTo>
                  <a:lnTo>
                    <a:pt x="200" y="437"/>
                  </a:lnTo>
                  <a:cubicBezTo>
                    <a:pt x="200" y="437"/>
                    <a:pt x="202" y="439"/>
                    <a:pt x="205" y="441"/>
                  </a:cubicBezTo>
                  <a:cubicBezTo>
                    <a:pt x="209" y="443"/>
                    <a:pt x="211" y="444"/>
                    <a:pt x="212" y="444"/>
                  </a:cubicBezTo>
                  <a:cubicBezTo>
                    <a:pt x="213" y="444"/>
                    <a:pt x="214" y="443"/>
                    <a:pt x="215" y="442"/>
                  </a:cubicBezTo>
                  <a:cubicBezTo>
                    <a:pt x="216" y="440"/>
                    <a:pt x="216" y="440"/>
                    <a:pt x="209" y="435"/>
                  </a:cubicBezTo>
                  <a:cubicBezTo>
                    <a:pt x="209" y="435"/>
                    <a:pt x="209" y="434"/>
                    <a:pt x="211" y="433"/>
                  </a:cubicBezTo>
                  <a:cubicBezTo>
                    <a:pt x="216" y="436"/>
                    <a:pt x="218" y="437"/>
                    <a:pt x="219" y="437"/>
                  </a:cubicBezTo>
                  <a:cubicBezTo>
                    <a:pt x="220" y="437"/>
                    <a:pt x="214" y="433"/>
                    <a:pt x="204" y="427"/>
                  </a:cubicBezTo>
                  <a:lnTo>
                    <a:pt x="205" y="426"/>
                  </a:lnTo>
                  <a:lnTo>
                    <a:pt x="213" y="431"/>
                  </a:lnTo>
                  <a:cubicBezTo>
                    <a:pt x="216" y="432"/>
                    <a:pt x="217" y="433"/>
                    <a:pt x="219" y="433"/>
                  </a:cubicBezTo>
                  <a:cubicBezTo>
                    <a:pt x="221" y="433"/>
                    <a:pt x="223" y="432"/>
                    <a:pt x="225" y="428"/>
                  </a:cubicBezTo>
                  <a:cubicBezTo>
                    <a:pt x="230" y="423"/>
                    <a:pt x="230" y="422"/>
                    <a:pt x="215" y="413"/>
                  </a:cubicBezTo>
                  <a:cubicBezTo>
                    <a:pt x="208" y="407"/>
                    <a:pt x="205" y="404"/>
                    <a:pt x="206" y="404"/>
                  </a:cubicBezTo>
                  <a:lnTo>
                    <a:pt x="206" y="404"/>
                  </a:lnTo>
                  <a:cubicBezTo>
                    <a:pt x="206" y="404"/>
                    <a:pt x="210" y="407"/>
                    <a:pt x="216" y="412"/>
                  </a:cubicBezTo>
                  <a:cubicBezTo>
                    <a:pt x="221" y="414"/>
                    <a:pt x="227" y="417"/>
                    <a:pt x="227" y="417"/>
                  </a:cubicBezTo>
                  <a:cubicBezTo>
                    <a:pt x="227" y="417"/>
                    <a:pt x="227" y="416"/>
                    <a:pt x="224" y="415"/>
                  </a:cubicBezTo>
                  <a:cubicBezTo>
                    <a:pt x="224" y="415"/>
                    <a:pt x="224" y="415"/>
                    <a:pt x="225" y="415"/>
                  </a:cubicBezTo>
                  <a:cubicBezTo>
                    <a:pt x="226" y="415"/>
                    <a:pt x="228" y="415"/>
                    <a:pt x="233" y="417"/>
                  </a:cubicBezTo>
                  <a:cubicBezTo>
                    <a:pt x="239" y="420"/>
                    <a:pt x="241" y="421"/>
                    <a:pt x="242" y="421"/>
                  </a:cubicBezTo>
                  <a:cubicBezTo>
                    <a:pt x="244" y="421"/>
                    <a:pt x="240" y="418"/>
                    <a:pt x="235" y="415"/>
                  </a:cubicBezTo>
                  <a:cubicBezTo>
                    <a:pt x="229" y="411"/>
                    <a:pt x="227" y="410"/>
                    <a:pt x="227" y="410"/>
                  </a:cubicBezTo>
                  <a:lnTo>
                    <a:pt x="227" y="410"/>
                  </a:lnTo>
                  <a:cubicBezTo>
                    <a:pt x="227" y="410"/>
                    <a:pt x="231" y="412"/>
                    <a:pt x="235" y="414"/>
                  </a:cubicBezTo>
                  <a:cubicBezTo>
                    <a:pt x="240" y="417"/>
                    <a:pt x="246" y="419"/>
                    <a:pt x="247" y="419"/>
                  </a:cubicBezTo>
                  <a:cubicBezTo>
                    <a:pt x="247" y="419"/>
                    <a:pt x="246" y="419"/>
                    <a:pt x="244" y="417"/>
                  </a:cubicBezTo>
                  <a:cubicBezTo>
                    <a:pt x="240" y="413"/>
                    <a:pt x="236" y="409"/>
                    <a:pt x="239" y="409"/>
                  </a:cubicBezTo>
                  <a:cubicBezTo>
                    <a:pt x="240" y="409"/>
                    <a:pt x="243" y="410"/>
                    <a:pt x="248" y="413"/>
                  </a:cubicBezTo>
                  <a:lnTo>
                    <a:pt x="249" y="412"/>
                  </a:lnTo>
                  <a:cubicBezTo>
                    <a:pt x="241" y="407"/>
                    <a:pt x="242" y="405"/>
                    <a:pt x="243" y="404"/>
                  </a:cubicBezTo>
                  <a:cubicBezTo>
                    <a:pt x="244" y="403"/>
                    <a:pt x="244" y="403"/>
                    <a:pt x="245" y="403"/>
                  </a:cubicBezTo>
                  <a:cubicBezTo>
                    <a:pt x="246" y="403"/>
                    <a:pt x="248" y="403"/>
                    <a:pt x="252" y="406"/>
                  </a:cubicBezTo>
                  <a:cubicBezTo>
                    <a:pt x="255" y="409"/>
                    <a:pt x="257" y="410"/>
                    <a:pt x="257" y="410"/>
                  </a:cubicBezTo>
                  <a:cubicBezTo>
                    <a:pt x="257" y="410"/>
                    <a:pt x="256" y="408"/>
                    <a:pt x="253" y="405"/>
                  </a:cubicBezTo>
                  <a:cubicBezTo>
                    <a:pt x="253" y="405"/>
                    <a:pt x="240" y="395"/>
                    <a:pt x="240" y="394"/>
                  </a:cubicBezTo>
                  <a:cubicBezTo>
                    <a:pt x="235" y="391"/>
                    <a:pt x="231" y="388"/>
                    <a:pt x="227" y="383"/>
                  </a:cubicBezTo>
                  <a:lnTo>
                    <a:pt x="227" y="383"/>
                  </a:lnTo>
                  <a:lnTo>
                    <a:pt x="234" y="388"/>
                  </a:lnTo>
                  <a:lnTo>
                    <a:pt x="249" y="397"/>
                  </a:lnTo>
                  <a:cubicBezTo>
                    <a:pt x="249" y="396"/>
                    <a:pt x="250" y="396"/>
                    <a:pt x="242" y="391"/>
                  </a:cubicBezTo>
                  <a:lnTo>
                    <a:pt x="242" y="391"/>
                  </a:lnTo>
                  <a:cubicBezTo>
                    <a:pt x="246" y="393"/>
                    <a:pt x="249" y="394"/>
                    <a:pt x="250" y="394"/>
                  </a:cubicBezTo>
                  <a:cubicBezTo>
                    <a:pt x="251" y="394"/>
                    <a:pt x="251" y="393"/>
                    <a:pt x="251" y="392"/>
                  </a:cubicBezTo>
                  <a:cubicBezTo>
                    <a:pt x="252" y="391"/>
                    <a:pt x="253" y="390"/>
                    <a:pt x="246" y="385"/>
                  </a:cubicBezTo>
                  <a:lnTo>
                    <a:pt x="246" y="385"/>
                  </a:lnTo>
                  <a:cubicBezTo>
                    <a:pt x="252" y="388"/>
                    <a:pt x="256" y="389"/>
                    <a:pt x="258" y="389"/>
                  </a:cubicBezTo>
                  <a:cubicBezTo>
                    <a:pt x="262" y="389"/>
                    <a:pt x="259" y="385"/>
                    <a:pt x="251" y="379"/>
                  </a:cubicBezTo>
                  <a:cubicBezTo>
                    <a:pt x="247" y="377"/>
                    <a:pt x="246" y="375"/>
                    <a:pt x="246" y="375"/>
                  </a:cubicBezTo>
                  <a:lnTo>
                    <a:pt x="246" y="375"/>
                  </a:lnTo>
                  <a:cubicBezTo>
                    <a:pt x="246" y="375"/>
                    <a:pt x="248" y="376"/>
                    <a:pt x="252" y="378"/>
                  </a:cubicBezTo>
                  <a:cubicBezTo>
                    <a:pt x="256" y="380"/>
                    <a:pt x="258" y="381"/>
                    <a:pt x="258" y="381"/>
                  </a:cubicBezTo>
                  <a:cubicBezTo>
                    <a:pt x="258" y="381"/>
                    <a:pt x="257" y="380"/>
                    <a:pt x="253" y="377"/>
                  </a:cubicBezTo>
                  <a:cubicBezTo>
                    <a:pt x="251" y="375"/>
                    <a:pt x="250" y="374"/>
                    <a:pt x="251" y="374"/>
                  </a:cubicBezTo>
                  <a:cubicBezTo>
                    <a:pt x="252" y="374"/>
                    <a:pt x="257" y="377"/>
                    <a:pt x="262" y="379"/>
                  </a:cubicBezTo>
                  <a:cubicBezTo>
                    <a:pt x="270" y="384"/>
                    <a:pt x="274" y="386"/>
                    <a:pt x="274" y="386"/>
                  </a:cubicBezTo>
                  <a:cubicBezTo>
                    <a:pt x="275" y="386"/>
                    <a:pt x="273" y="384"/>
                    <a:pt x="270" y="382"/>
                  </a:cubicBezTo>
                  <a:cubicBezTo>
                    <a:pt x="264" y="376"/>
                    <a:pt x="266" y="374"/>
                    <a:pt x="266" y="373"/>
                  </a:cubicBezTo>
                  <a:cubicBezTo>
                    <a:pt x="262" y="369"/>
                    <a:pt x="258" y="366"/>
                    <a:pt x="252" y="363"/>
                  </a:cubicBezTo>
                  <a:cubicBezTo>
                    <a:pt x="245" y="359"/>
                    <a:pt x="239" y="353"/>
                    <a:pt x="239" y="353"/>
                  </a:cubicBezTo>
                  <a:cubicBezTo>
                    <a:pt x="237" y="351"/>
                    <a:pt x="236" y="350"/>
                    <a:pt x="236" y="350"/>
                  </a:cubicBezTo>
                  <a:lnTo>
                    <a:pt x="236" y="350"/>
                  </a:lnTo>
                  <a:cubicBezTo>
                    <a:pt x="237" y="350"/>
                    <a:pt x="240" y="352"/>
                    <a:pt x="240" y="353"/>
                  </a:cubicBezTo>
                  <a:cubicBezTo>
                    <a:pt x="243" y="357"/>
                    <a:pt x="248" y="360"/>
                    <a:pt x="253" y="362"/>
                  </a:cubicBezTo>
                  <a:cubicBezTo>
                    <a:pt x="257" y="364"/>
                    <a:pt x="259" y="364"/>
                    <a:pt x="261" y="364"/>
                  </a:cubicBezTo>
                  <a:cubicBezTo>
                    <a:pt x="262" y="364"/>
                    <a:pt x="263" y="364"/>
                    <a:pt x="263" y="363"/>
                  </a:cubicBezTo>
                  <a:cubicBezTo>
                    <a:pt x="263" y="363"/>
                    <a:pt x="264" y="362"/>
                    <a:pt x="264" y="361"/>
                  </a:cubicBezTo>
                  <a:cubicBezTo>
                    <a:pt x="268" y="362"/>
                    <a:pt x="270" y="362"/>
                    <a:pt x="271" y="362"/>
                  </a:cubicBezTo>
                  <a:cubicBezTo>
                    <a:pt x="273" y="362"/>
                    <a:pt x="271" y="361"/>
                    <a:pt x="267" y="359"/>
                  </a:cubicBezTo>
                  <a:lnTo>
                    <a:pt x="260" y="353"/>
                  </a:lnTo>
                  <a:lnTo>
                    <a:pt x="260" y="353"/>
                  </a:lnTo>
                  <a:cubicBezTo>
                    <a:pt x="264" y="356"/>
                    <a:pt x="268" y="357"/>
                    <a:pt x="271" y="357"/>
                  </a:cubicBezTo>
                  <a:cubicBezTo>
                    <a:pt x="276" y="357"/>
                    <a:pt x="276" y="351"/>
                    <a:pt x="267" y="345"/>
                  </a:cubicBezTo>
                  <a:lnTo>
                    <a:pt x="267" y="345"/>
                  </a:lnTo>
                  <a:lnTo>
                    <a:pt x="273" y="350"/>
                  </a:lnTo>
                  <a:cubicBezTo>
                    <a:pt x="277" y="352"/>
                    <a:pt x="279" y="353"/>
                    <a:pt x="280" y="353"/>
                  </a:cubicBezTo>
                  <a:cubicBezTo>
                    <a:pt x="281" y="353"/>
                    <a:pt x="282" y="353"/>
                    <a:pt x="282" y="352"/>
                  </a:cubicBezTo>
                  <a:cubicBezTo>
                    <a:pt x="282" y="351"/>
                    <a:pt x="278" y="344"/>
                    <a:pt x="279" y="342"/>
                  </a:cubicBezTo>
                  <a:cubicBezTo>
                    <a:pt x="281" y="340"/>
                    <a:pt x="282" y="337"/>
                    <a:pt x="276" y="333"/>
                  </a:cubicBezTo>
                  <a:cubicBezTo>
                    <a:pt x="276" y="333"/>
                    <a:pt x="276" y="332"/>
                    <a:pt x="276" y="332"/>
                  </a:cubicBezTo>
                  <a:cubicBezTo>
                    <a:pt x="276" y="332"/>
                    <a:pt x="278" y="333"/>
                    <a:pt x="283" y="336"/>
                  </a:cubicBezTo>
                  <a:cubicBezTo>
                    <a:pt x="288" y="340"/>
                    <a:pt x="290" y="341"/>
                    <a:pt x="290" y="341"/>
                  </a:cubicBezTo>
                  <a:cubicBezTo>
                    <a:pt x="291" y="341"/>
                    <a:pt x="291" y="341"/>
                    <a:pt x="291" y="341"/>
                  </a:cubicBezTo>
                  <a:cubicBezTo>
                    <a:pt x="287" y="336"/>
                    <a:pt x="282" y="333"/>
                    <a:pt x="277" y="331"/>
                  </a:cubicBezTo>
                  <a:cubicBezTo>
                    <a:pt x="273" y="328"/>
                    <a:pt x="271" y="327"/>
                    <a:pt x="272" y="327"/>
                  </a:cubicBezTo>
                  <a:cubicBezTo>
                    <a:pt x="273" y="327"/>
                    <a:pt x="275" y="327"/>
                    <a:pt x="279" y="328"/>
                  </a:cubicBezTo>
                  <a:cubicBezTo>
                    <a:pt x="281" y="330"/>
                    <a:pt x="283" y="330"/>
                    <a:pt x="285" y="330"/>
                  </a:cubicBezTo>
                  <a:cubicBezTo>
                    <a:pt x="287" y="330"/>
                    <a:pt x="287" y="328"/>
                    <a:pt x="282" y="323"/>
                  </a:cubicBezTo>
                  <a:cubicBezTo>
                    <a:pt x="283" y="323"/>
                    <a:pt x="283" y="323"/>
                    <a:pt x="283" y="323"/>
                  </a:cubicBezTo>
                  <a:cubicBezTo>
                    <a:pt x="284" y="323"/>
                    <a:pt x="286" y="323"/>
                    <a:pt x="291" y="326"/>
                  </a:cubicBezTo>
                  <a:cubicBezTo>
                    <a:pt x="295" y="328"/>
                    <a:pt x="299" y="330"/>
                    <a:pt x="300" y="330"/>
                  </a:cubicBezTo>
                  <a:cubicBezTo>
                    <a:pt x="301" y="330"/>
                    <a:pt x="300" y="328"/>
                    <a:pt x="294" y="323"/>
                  </a:cubicBezTo>
                  <a:lnTo>
                    <a:pt x="294" y="323"/>
                  </a:lnTo>
                  <a:cubicBezTo>
                    <a:pt x="294" y="323"/>
                    <a:pt x="294" y="323"/>
                    <a:pt x="301" y="327"/>
                  </a:cubicBezTo>
                  <a:cubicBezTo>
                    <a:pt x="306" y="329"/>
                    <a:pt x="310" y="331"/>
                    <a:pt x="310" y="331"/>
                  </a:cubicBezTo>
                  <a:cubicBezTo>
                    <a:pt x="311" y="331"/>
                    <a:pt x="309" y="330"/>
                    <a:pt x="303" y="325"/>
                  </a:cubicBezTo>
                  <a:cubicBezTo>
                    <a:pt x="298" y="321"/>
                    <a:pt x="298" y="319"/>
                    <a:pt x="300" y="319"/>
                  </a:cubicBezTo>
                  <a:cubicBezTo>
                    <a:pt x="301" y="319"/>
                    <a:pt x="303" y="320"/>
                    <a:pt x="306" y="321"/>
                  </a:cubicBezTo>
                  <a:cubicBezTo>
                    <a:pt x="306" y="321"/>
                    <a:pt x="307" y="320"/>
                    <a:pt x="299" y="315"/>
                  </a:cubicBezTo>
                  <a:lnTo>
                    <a:pt x="292" y="311"/>
                  </a:lnTo>
                  <a:lnTo>
                    <a:pt x="292" y="311"/>
                  </a:lnTo>
                  <a:cubicBezTo>
                    <a:pt x="299" y="314"/>
                    <a:pt x="303" y="316"/>
                    <a:pt x="303" y="316"/>
                  </a:cubicBezTo>
                  <a:cubicBezTo>
                    <a:pt x="304" y="316"/>
                    <a:pt x="301" y="314"/>
                    <a:pt x="294" y="308"/>
                  </a:cubicBezTo>
                  <a:lnTo>
                    <a:pt x="294" y="308"/>
                  </a:lnTo>
                  <a:cubicBezTo>
                    <a:pt x="301" y="312"/>
                    <a:pt x="303" y="312"/>
                    <a:pt x="303" y="312"/>
                  </a:cubicBezTo>
                  <a:cubicBezTo>
                    <a:pt x="303" y="311"/>
                    <a:pt x="298" y="303"/>
                    <a:pt x="300" y="299"/>
                  </a:cubicBezTo>
                  <a:cubicBezTo>
                    <a:pt x="305" y="294"/>
                    <a:pt x="306" y="291"/>
                    <a:pt x="299" y="287"/>
                  </a:cubicBezTo>
                  <a:cubicBezTo>
                    <a:pt x="296" y="284"/>
                    <a:pt x="294" y="283"/>
                    <a:pt x="294" y="283"/>
                  </a:cubicBezTo>
                  <a:lnTo>
                    <a:pt x="294" y="283"/>
                  </a:lnTo>
                  <a:cubicBezTo>
                    <a:pt x="295" y="283"/>
                    <a:pt x="297" y="284"/>
                    <a:pt x="300" y="286"/>
                  </a:cubicBezTo>
                  <a:cubicBezTo>
                    <a:pt x="305" y="288"/>
                    <a:pt x="307" y="289"/>
                    <a:pt x="308" y="289"/>
                  </a:cubicBezTo>
                  <a:cubicBezTo>
                    <a:pt x="309" y="289"/>
                    <a:pt x="309" y="289"/>
                    <a:pt x="309" y="288"/>
                  </a:cubicBezTo>
                  <a:cubicBezTo>
                    <a:pt x="309" y="288"/>
                    <a:pt x="309" y="288"/>
                    <a:pt x="310" y="288"/>
                  </a:cubicBezTo>
                  <a:cubicBezTo>
                    <a:pt x="311" y="288"/>
                    <a:pt x="313" y="288"/>
                    <a:pt x="317" y="291"/>
                  </a:cubicBezTo>
                  <a:cubicBezTo>
                    <a:pt x="310" y="286"/>
                    <a:pt x="310" y="286"/>
                    <a:pt x="310" y="286"/>
                  </a:cubicBezTo>
                  <a:lnTo>
                    <a:pt x="310" y="286"/>
                  </a:lnTo>
                  <a:cubicBezTo>
                    <a:pt x="314" y="288"/>
                    <a:pt x="316" y="289"/>
                    <a:pt x="316" y="289"/>
                  </a:cubicBezTo>
                  <a:cubicBezTo>
                    <a:pt x="317" y="289"/>
                    <a:pt x="315" y="287"/>
                    <a:pt x="311" y="285"/>
                  </a:cubicBezTo>
                  <a:cubicBezTo>
                    <a:pt x="305" y="280"/>
                    <a:pt x="301" y="277"/>
                    <a:pt x="302" y="277"/>
                  </a:cubicBezTo>
                  <a:lnTo>
                    <a:pt x="302" y="277"/>
                  </a:lnTo>
                  <a:cubicBezTo>
                    <a:pt x="302" y="277"/>
                    <a:pt x="306" y="279"/>
                    <a:pt x="313" y="284"/>
                  </a:cubicBezTo>
                  <a:cubicBezTo>
                    <a:pt x="317" y="287"/>
                    <a:pt x="323" y="289"/>
                    <a:pt x="323" y="289"/>
                  </a:cubicBezTo>
                  <a:cubicBezTo>
                    <a:pt x="324" y="289"/>
                    <a:pt x="323" y="288"/>
                    <a:pt x="320" y="287"/>
                  </a:cubicBezTo>
                  <a:cubicBezTo>
                    <a:pt x="314" y="282"/>
                    <a:pt x="315" y="281"/>
                    <a:pt x="308" y="276"/>
                  </a:cubicBezTo>
                  <a:cubicBezTo>
                    <a:pt x="308" y="275"/>
                    <a:pt x="308" y="275"/>
                    <a:pt x="309" y="275"/>
                  </a:cubicBezTo>
                  <a:cubicBezTo>
                    <a:pt x="310" y="275"/>
                    <a:pt x="311" y="276"/>
                    <a:pt x="316" y="279"/>
                  </a:cubicBezTo>
                  <a:cubicBezTo>
                    <a:pt x="317" y="280"/>
                    <a:pt x="318" y="280"/>
                    <a:pt x="319" y="280"/>
                  </a:cubicBezTo>
                  <a:cubicBezTo>
                    <a:pt x="322" y="280"/>
                    <a:pt x="318" y="274"/>
                    <a:pt x="313" y="269"/>
                  </a:cubicBezTo>
                  <a:lnTo>
                    <a:pt x="313" y="269"/>
                  </a:lnTo>
                  <a:cubicBezTo>
                    <a:pt x="318" y="272"/>
                    <a:pt x="320" y="273"/>
                    <a:pt x="321" y="273"/>
                  </a:cubicBezTo>
                  <a:cubicBezTo>
                    <a:pt x="321" y="273"/>
                    <a:pt x="321" y="272"/>
                    <a:pt x="322" y="272"/>
                  </a:cubicBezTo>
                  <a:cubicBezTo>
                    <a:pt x="319" y="271"/>
                    <a:pt x="319" y="270"/>
                    <a:pt x="319" y="270"/>
                  </a:cubicBezTo>
                  <a:lnTo>
                    <a:pt x="319" y="270"/>
                  </a:lnTo>
                  <a:cubicBezTo>
                    <a:pt x="319" y="270"/>
                    <a:pt x="324" y="273"/>
                    <a:pt x="328" y="276"/>
                  </a:cubicBezTo>
                  <a:cubicBezTo>
                    <a:pt x="332" y="279"/>
                    <a:pt x="334" y="280"/>
                    <a:pt x="336" y="280"/>
                  </a:cubicBezTo>
                  <a:cubicBezTo>
                    <a:pt x="336" y="280"/>
                    <a:pt x="337" y="280"/>
                    <a:pt x="337" y="279"/>
                  </a:cubicBezTo>
                  <a:cubicBezTo>
                    <a:pt x="331" y="274"/>
                    <a:pt x="333" y="271"/>
                    <a:pt x="334" y="269"/>
                  </a:cubicBezTo>
                  <a:cubicBezTo>
                    <a:pt x="336" y="266"/>
                    <a:pt x="329" y="260"/>
                    <a:pt x="317" y="250"/>
                  </a:cubicBezTo>
                  <a:lnTo>
                    <a:pt x="303" y="240"/>
                  </a:lnTo>
                  <a:lnTo>
                    <a:pt x="303" y="240"/>
                  </a:lnTo>
                  <a:lnTo>
                    <a:pt x="317" y="249"/>
                  </a:lnTo>
                  <a:cubicBezTo>
                    <a:pt x="324" y="254"/>
                    <a:pt x="340" y="262"/>
                    <a:pt x="340" y="262"/>
                  </a:cubicBezTo>
                  <a:cubicBezTo>
                    <a:pt x="335" y="259"/>
                    <a:pt x="331" y="256"/>
                    <a:pt x="325" y="252"/>
                  </a:cubicBezTo>
                  <a:cubicBezTo>
                    <a:pt x="321" y="250"/>
                    <a:pt x="319" y="248"/>
                    <a:pt x="321" y="248"/>
                  </a:cubicBezTo>
                  <a:cubicBezTo>
                    <a:pt x="321" y="248"/>
                    <a:pt x="323" y="249"/>
                    <a:pt x="327" y="250"/>
                  </a:cubicBezTo>
                  <a:cubicBezTo>
                    <a:pt x="331" y="251"/>
                    <a:pt x="333" y="252"/>
                    <a:pt x="333" y="252"/>
                  </a:cubicBezTo>
                  <a:cubicBezTo>
                    <a:pt x="334" y="252"/>
                    <a:pt x="332" y="251"/>
                    <a:pt x="328" y="248"/>
                  </a:cubicBezTo>
                  <a:cubicBezTo>
                    <a:pt x="329" y="247"/>
                    <a:pt x="329" y="247"/>
                    <a:pt x="330" y="247"/>
                  </a:cubicBezTo>
                  <a:cubicBezTo>
                    <a:pt x="330" y="247"/>
                    <a:pt x="332" y="248"/>
                    <a:pt x="337" y="250"/>
                  </a:cubicBezTo>
                  <a:cubicBezTo>
                    <a:pt x="338" y="250"/>
                    <a:pt x="338" y="250"/>
                    <a:pt x="331" y="245"/>
                  </a:cubicBezTo>
                  <a:cubicBezTo>
                    <a:pt x="326" y="243"/>
                    <a:pt x="325" y="241"/>
                    <a:pt x="326" y="241"/>
                  </a:cubicBezTo>
                  <a:cubicBezTo>
                    <a:pt x="327" y="241"/>
                    <a:pt x="329" y="242"/>
                    <a:pt x="332" y="243"/>
                  </a:cubicBezTo>
                  <a:cubicBezTo>
                    <a:pt x="339" y="248"/>
                    <a:pt x="343" y="249"/>
                    <a:pt x="345" y="249"/>
                  </a:cubicBezTo>
                  <a:cubicBezTo>
                    <a:pt x="346" y="249"/>
                    <a:pt x="345" y="248"/>
                    <a:pt x="341" y="245"/>
                  </a:cubicBezTo>
                  <a:cubicBezTo>
                    <a:pt x="334" y="241"/>
                    <a:pt x="334" y="240"/>
                    <a:pt x="335" y="240"/>
                  </a:cubicBezTo>
                  <a:cubicBezTo>
                    <a:pt x="335" y="239"/>
                    <a:pt x="336" y="238"/>
                    <a:pt x="329" y="233"/>
                  </a:cubicBezTo>
                  <a:cubicBezTo>
                    <a:pt x="329" y="232"/>
                    <a:pt x="331" y="232"/>
                    <a:pt x="331" y="232"/>
                  </a:cubicBezTo>
                  <a:cubicBezTo>
                    <a:pt x="331" y="232"/>
                    <a:pt x="331" y="232"/>
                    <a:pt x="331" y="232"/>
                  </a:cubicBezTo>
                  <a:cubicBezTo>
                    <a:pt x="332" y="232"/>
                    <a:pt x="337" y="237"/>
                    <a:pt x="337" y="237"/>
                  </a:cubicBezTo>
                  <a:lnTo>
                    <a:pt x="345" y="241"/>
                  </a:lnTo>
                  <a:cubicBezTo>
                    <a:pt x="346" y="240"/>
                    <a:pt x="346" y="239"/>
                    <a:pt x="340" y="233"/>
                  </a:cubicBezTo>
                  <a:cubicBezTo>
                    <a:pt x="333" y="228"/>
                    <a:pt x="329" y="226"/>
                    <a:pt x="330" y="226"/>
                  </a:cubicBezTo>
                  <a:lnTo>
                    <a:pt x="330" y="226"/>
                  </a:lnTo>
                  <a:cubicBezTo>
                    <a:pt x="330" y="226"/>
                    <a:pt x="333" y="228"/>
                    <a:pt x="341" y="233"/>
                  </a:cubicBezTo>
                  <a:cubicBezTo>
                    <a:pt x="345" y="236"/>
                    <a:pt x="350" y="239"/>
                    <a:pt x="351" y="239"/>
                  </a:cubicBezTo>
                  <a:cubicBezTo>
                    <a:pt x="351" y="239"/>
                    <a:pt x="351" y="238"/>
                    <a:pt x="349" y="237"/>
                  </a:cubicBezTo>
                  <a:cubicBezTo>
                    <a:pt x="342" y="232"/>
                    <a:pt x="340" y="230"/>
                    <a:pt x="341" y="230"/>
                  </a:cubicBezTo>
                  <a:cubicBezTo>
                    <a:pt x="342" y="230"/>
                    <a:pt x="346" y="232"/>
                    <a:pt x="350" y="234"/>
                  </a:cubicBezTo>
                  <a:cubicBezTo>
                    <a:pt x="356" y="239"/>
                    <a:pt x="359" y="242"/>
                    <a:pt x="360" y="242"/>
                  </a:cubicBezTo>
                  <a:cubicBezTo>
                    <a:pt x="360" y="242"/>
                    <a:pt x="357" y="238"/>
                    <a:pt x="351" y="232"/>
                  </a:cubicBezTo>
                  <a:cubicBezTo>
                    <a:pt x="352" y="231"/>
                    <a:pt x="346" y="224"/>
                    <a:pt x="349" y="222"/>
                  </a:cubicBezTo>
                  <a:cubicBezTo>
                    <a:pt x="350" y="220"/>
                    <a:pt x="351" y="219"/>
                    <a:pt x="352" y="219"/>
                  </a:cubicBezTo>
                  <a:cubicBezTo>
                    <a:pt x="354" y="219"/>
                    <a:pt x="355" y="220"/>
                    <a:pt x="359" y="222"/>
                  </a:cubicBezTo>
                  <a:cubicBezTo>
                    <a:pt x="367" y="227"/>
                    <a:pt x="371" y="229"/>
                    <a:pt x="371" y="229"/>
                  </a:cubicBezTo>
                  <a:cubicBezTo>
                    <a:pt x="372" y="229"/>
                    <a:pt x="370" y="228"/>
                    <a:pt x="366" y="226"/>
                  </a:cubicBezTo>
                  <a:cubicBezTo>
                    <a:pt x="352" y="217"/>
                    <a:pt x="353" y="216"/>
                    <a:pt x="354" y="214"/>
                  </a:cubicBezTo>
                  <a:lnTo>
                    <a:pt x="354" y="214"/>
                  </a:lnTo>
                  <a:cubicBezTo>
                    <a:pt x="356" y="215"/>
                    <a:pt x="357" y="215"/>
                    <a:pt x="358" y="215"/>
                  </a:cubicBezTo>
                  <a:cubicBezTo>
                    <a:pt x="361" y="215"/>
                    <a:pt x="355" y="210"/>
                    <a:pt x="350" y="205"/>
                  </a:cubicBezTo>
                  <a:lnTo>
                    <a:pt x="349" y="207"/>
                  </a:lnTo>
                  <a:cubicBezTo>
                    <a:pt x="340" y="201"/>
                    <a:pt x="337" y="199"/>
                    <a:pt x="338" y="199"/>
                  </a:cubicBezTo>
                  <a:cubicBezTo>
                    <a:pt x="339" y="199"/>
                    <a:pt x="340" y="199"/>
                    <a:pt x="343" y="201"/>
                  </a:cubicBezTo>
                  <a:cubicBezTo>
                    <a:pt x="349" y="203"/>
                    <a:pt x="353" y="205"/>
                    <a:pt x="359" y="208"/>
                  </a:cubicBezTo>
                  <a:cubicBezTo>
                    <a:pt x="363" y="213"/>
                    <a:pt x="368" y="215"/>
                    <a:pt x="373" y="216"/>
                  </a:cubicBezTo>
                  <a:cubicBezTo>
                    <a:pt x="374" y="216"/>
                    <a:pt x="374" y="215"/>
                    <a:pt x="366" y="212"/>
                  </a:cubicBezTo>
                  <a:cubicBezTo>
                    <a:pt x="360" y="207"/>
                    <a:pt x="360" y="207"/>
                    <a:pt x="360" y="206"/>
                  </a:cubicBezTo>
                  <a:cubicBezTo>
                    <a:pt x="361" y="205"/>
                    <a:pt x="361" y="205"/>
                    <a:pt x="354" y="199"/>
                  </a:cubicBezTo>
                  <a:cubicBezTo>
                    <a:pt x="347" y="195"/>
                    <a:pt x="347" y="194"/>
                    <a:pt x="349" y="194"/>
                  </a:cubicBezTo>
                  <a:lnTo>
                    <a:pt x="349" y="194"/>
                  </a:lnTo>
                  <a:cubicBezTo>
                    <a:pt x="353" y="196"/>
                    <a:pt x="356" y="196"/>
                    <a:pt x="357" y="196"/>
                  </a:cubicBezTo>
                  <a:cubicBezTo>
                    <a:pt x="357" y="196"/>
                    <a:pt x="357" y="196"/>
                    <a:pt x="357" y="196"/>
                  </a:cubicBezTo>
                  <a:lnTo>
                    <a:pt x="364" y="201"/>
                  </a:lnTo>
                  <a:cubicBezTo>
                    <a:pt x="371" y="205"/>
                    <a:pt x="379" y="210"/>
                    <a:pt x="379" y="210"/>
                  </a:cubicBezTo>
                  <a:cubicBezTo>
                    <a:pt x="380" y="208"/>
                    <a:pt x="372" y="204"/>
                    <a:pt x="372" y="204"/>
                  </a:cubicBezTo>
                  <a:cubicBezTo>
                    <a:pt x="365" y="199"/>
                    <a:pt x="378" y="183"/>
                    <a:pt x="379" y="182"/>
                  </a:cubicBezTo>
                  <a:cubicBezTo>
                    <a:pt x="382" y="182"/>
                    <a:pt x="384" y="183"/>
                    <a:pt x="385" y="183"/>
                  </a:cubicBezTo>
                  <a:cubicBezTo>
                    <a:pt x="388" y="183"/>
                    <a:pt x="386" y="181"/>
                    <a:pt x="381" y="178"/>
                  </a:cubicBezTo>
                  <a:cubicBezTo>
                    <a:pt x="374" y="174"/>
                    <a:pt x="377" y="170"/>
                    <a:pt x="380" y="166"/>
                  </a:cubicBezTo>
                  <a:cubicBezTo>
                    <a:pt x="383" y="161"/>
                    <a:pt x="386" y="158"/>
                    <a:pt x="379" y="153"/>
                  </a:cubicBezTo>
                  <a:lnTo>
                    <a:pt x="380" y="151"/>
                  </a:lnTo>
                  <a:cubicBezTo>
                    <a:pt x="381" y="150"/>
                    <a:pt x="375" y="145"/>
                    <a:pt x="375" y="143"/>
                  </a:cubicBezTo>
                  <a:cubicBezTo>
                    <a:pt x="372" y="140"/>
                    <a:pt x="371" y="139"/>
                    <a:pt x="371" y="139"/>
                  </a:cubicBezTo>
                  <a:lnTo>
                    <a:pt x="371" y="139"/>
                  </a:lnTo>
                  <a:cubicBezTo>
                    <a:pt x="371" y="139"/>
                    <a:pt x="373" y="140"/>
                    <a:pt x="377" y="142"/>
                  </a:cubicBezTo>
                  <a:cubicBezTo>
                    <a:pt x="381" y="146"/>
                    <a:pt x="386" y="149"/>
                    <a:pt x="391" y="151"/>
                  </a:cubicBezTo>
                  <a:cubicBezTo>
                    <a:pt x="392" y="150"/>
                    <a:pt x="384" y="146"/>
                    <a:pt x="378" y="141"/>
                  </a:cubicBezTo>
                  <a:cubicBezTo>
                    <a:pt x="371" y="136"/>
                    <a:pt x="371" y="136"/>
                    <a:pt x="371" y="136"/>
                  </a:cubicBezTo>
                  <a:cubicBezTo>
                    <a:pt x="371" y="135"/>
                    <a:pt x="372" y="135"/>
                    <a:pt x="372" y="135"/>
                  </a:cubicBezTo>
                  <a:cubicBezTo>
                    <a:pt x="373" y="135"/>
                    <a:pt x="374" y="136"/>
                    <a:pt x="379" y="139"/>
                  </a:cubicBezTo>
                  <a:lnTo>
                    <a:pt x="393" y="149"/>
                  </a:lnTo>
                  <a:lnTo>
                    <a:pt x="393" y="148"/>
                  </a:lnTo>
                  <a:cubicBezTo>
                    <a:pt x="387" y="143"/>
                    <a:pt x="387" y="142"/>
                    <a:pt x="387" y="142"/>
                  </a:cubicBezTo>
                  <a:cubicBezTo>
                    <a:pt x="388" y="142"/>
                    <a:pt x="388" y="142"/>
                    <a:pt x="401" y="151"/>
                  </a:cubicBezTo>
                  <a:cubicBezTo>
                    <a:pt x="408" y="155"/>
                    <a:pt x="412" y="157"/>
                    <a:pt x="413" y="157"/>
                  </a:cubicBezTo>
                  <a:cubicBezTo>
                    <a:pt x="413" y="157"/>
                    <a:pt x="410" y="155"/>
                    <a:pt x="402" y="150"/>
                  </a:cubicBezTo>
                  <a:lnTo>
                    <a:pt x="397" y="143"/>
                  </a:lnTo>
                  <a:lnTo>
                    <a:pt x="397" y="143"/>
                  </a:lnTo>
                  <a:cubicBezTo>
                    <a:pt x="401" y="146"/>
                    <a:pt x="403" y="147"/>
                    <a:pt x="403" y="147"/>
                  </a:cubicBezTo>
                  <a:cubicBezTo>
                    <a:pt x="405" y="147"/>
                    <a:pt x="396" y="140"/>
                    <a:pt x="391" y="137"/>
                  </a:cubicBezTo>
                  <a:lnTo>
                    <a:pt x="391" y="137"/>
                  </a:lnTo>
                  <a:cubicBezTo>
                    <a:pt x="399" y="140"/>
                    <a:pt x="402" y="142"/>
                    <a:pt x="403" y="142"/>
                  </a:cubicBezTo>
                  <a:cubicBezTo>
                    <a:pt x="404" y="142"/>
                    <a:pt x="401" y="140"/>
                    <a:pt x="393" y="134"/>
                  </a:cubicBezTo>
                  <a:cubicBezTo>
                    <a:pt x="389" y="132"/>
                    <a:pt x="387" y="130"/>
                    <a:pt x="388" y="130"/>
                  </a:cubicBezTo>
                  <a:cubicBezTo>
                    <a:pt x="389" y="130"/>
                    <a:pt x="391" y="131"/>
                    <a:pt x="395" y="133"/>
                  </a:cubicBezTo>
                  <a:cubicBezTo>
                    <a:pt x="398" y="135"/>
                    <a:pt x="400" y="136"/>
                    <a:pt x="401" y="136"/>
                  </a:cubicBezTo>
                  <a:cubicBezTo>
                    <a:pt x="402" y="136"/>
                    <a:pt x="403" y="135"/>
                    <a:pt x="403" y="134"/>
                  </a:cubicBezTo>
                  <a:cubicBezTo>
                    <a:pt x="397" y="130"/>
                    <a:pt x="400" y="124"/>
                    <a:pt x="405" y="120"/>
                  </a:cubicBezTo>
                  <a:cubicBezTo>
                    <a:pt x="409" y="113"/>
                    <a:pt x="412" y="109"/>
                    <a:pt x="405" y="104"/>
                  </a:cubicBezTo>
                  <a:cubicBezTo>
                    <a:pt x="406" y="104"/>
                    <a:pt x="406" y="104"/>
                    <a:pt x="414" y="108"/>
                  </a:cubicBezTo>
                  <a:cubicBezTo>
                    <a:pt x="416" y="109"/>
                    <a:pt x="418" y="110"/>
                    <a:pt x="418" y="110"/>
                  </a:cubicBezTo>
                  <a:cubicBezTo>
                    <a:pt x="418" y="110"/>
                    <a:pt x="415" y="108"/>
                    <a:pt x="407" y="102"/>
                  </a:cubicBezTo>
                  <a:cubicBezTo>
                    <a:pt x="403" y="99"/>
                    <a:pt x="399" y="96"/>
                    <a:pt x="399" y="96"/>
                  </a:cubicBezTo>
                  <a:lnTo>
                    <a:pt x="399" y="96"/>
                  </a:lnTo>
                  <a:cubicBezTo>
                    <a:pt x="400" y="96"/>
                    <a:pt x="402" y="97"/>
                    <a:pt x="408" y="101"/>
                  </a:cubicBezTo>
                  <a:cubicBezTo>
                    <a:pt x="411" y="103"/>
                    <a:pt x="413" y="104"/>
                    <a:pt x="415" y="104"/>
                  </a:cubicBezTo>
                  <a:cubicBezTo>
                    <a:pt x="416" y="104"/>
                    <a:pt x="417" y="103"/>
                    <a:pt x="418" y="102"/>
                  </a:cubicBezTo>
                  <a:cubicBezTo>
                    <a:pt x="419" y="100"/>
                    <a:pt x="421" y="97"/>
                    <a:pt x="414" y="92"/>
                  </a:cubicBezTo>
                  <a:cubicBezTo>
                    <a:pt x="411" y="89"/>
                    <a:pt x="409" y="88"/>
                    <a:pt x="410" y="88"/>
                  </a:cubicBezTo>
                  <a:lnTo>
                    <a:pt x="410" y="88"/>
                  </a:lnTo>
                  <a:cubicBezTo>
                    <a:pt x="410" y="88"/>
                    <a:pt x="411" y="89"/>
                    <a:pt x="415" y="92"/>
                  </a:cubicBezTo>
                  <a:cubicBezTo>
                    <a:pt x="422" y="97"/>
                    <a:pt x="428" y="100"/>
                    <a:pt x="430" y="100"/>
                  </a:cubicBezTo>
                  <a:cubicBezTo>
                    <a:pt x="432" y="100"/>
                    <a:pt x="431" y="97"/>
                    <a:pt x="425" y="92"/>
                  </a:cubicBezTo>
                  <a:cubicBezTo>
                    <a:pt x="425" y="91"/>
                    <a:pt x="426" y="91"/>
                    <a:pt x="426" y="91"/>
                  </a:cubicBezTo>
                  <a:cubicBezTo>
                    <a:pt x="427" y="91"/>
                    <a:pt x="429" y="92"/>
                    <a:pt x="434" y="95"/>
                  </a:cubicBezTo>
                  <a:cubicBezTo>
                    <a:pt x="434" y="94"/>
                    <a:pt x="435" y="93"/>
                    <a:pt x="429" y="86"/>
                  </a:cubicBezTo>
                  <a:lnTo>
                    <a:pt x="433" y="82"/>
                  </a:lnTo>
                  <a:cubicBezTo>
                    <a:pt x="434" y="81"/>
                    <a:pt x="427" y="75"/>
                    <a:pt x="427" y="75"/>
                  </a:cubicBezTo>
                  <a:cubicBezTo>
                    <a:pt x="428" y="74"/>
                    <a:pt x="428" y="73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cubicBezTo>
                    <a:pt x="430" y="75"/>
                    <a:pt x="432" y="76"/>
                    <a:pt x="434" y="76"/>
                  </a:cubicBezTo>
                  <a:cubicBezTo>
                    <a:pt x="437" y="76"/>
                    <a:pt x="439" y="73"/>
                    <a:pt x="442" y="70"/>
                  </a:cubicBezTo>
                  <a:cubicBezTo>
                    <a:pt x="444" y="67"/>
                    <a:pt x="446" y="64"/>
                    <a:pt x="450" y="64"/>
                  </a:cubicBezTo>
                  <a:cubicBezTo>
                    <a:pt x="451" y="64"/>
                    <a:pt x="453" y="65"/>
                    <a:pt x="455" y="66"/>
                  </a:cubicBezTo>
                  <a:cubicBezTo>
                    <a:pt x="455" y="66"/>
                    <a:pt x="456" y="65"/>
                    <a:pt x="449" y="59"/>
                  </a:cubicBezTo>
                  <a:cubicBezTo>
                    <a:pt x="441" y="53"/>
                    <a:pt x="438" y="51"/>
                    <a:pt x="439" y="51"/>
                  </a:cubicBezTo>
                  <a:cubicBezTo>
                    <a:pt x="439" y="51"/>
                    <a:pt x="441" y="51"/>
                    <a:pt x="444" y="53"/>
                  </a:cubicBezTo>
                  <a:cubicBezTo>
                    <a:pt x="450" y="56"/>
                    <a:pt x="454" y="58"/>
                    <a:pt x="455" y="58"/>
                  </a:cubicBezTo>
                  <a:cubicBezTo>
                    <a:pt x="457" y="58"/>
                    <a:pt x="456" y="55"/>
                    <a:pt x="450" y="51"/>
                  </a:cubicBezTo>
                  <a:lnTo>
                    <a:pt x="450" y="51"/>
                  </a:lnTo>
                  <a:cubicBezTo>
                    <a:pt x="451" y="52"/>
                    <a:pt x="453" y="53"/>
                    <a:pt x="454" y="54"/>
                  </a:cubicBezTo>
                  <a:cubicBezTo>
                    <a:pt x="458" y="56"/>
                    <a:pt x="461" y="57"/>
                    <a:pt x="462" y="57"/>
                  </a:cubicBezTo>
                  <a:cubicBezTo>
                    <a:pt x="464" y="57"/>
                    <a:pt x="459" y="52"/>
                    <a:pt x="449" y="46"/>
                  </a:cubicBezTo>
                  <a:lnTo>
                    <a:pt x="449" y="46"/>
                  </a:lnTo>
                  <a:cubicBezTo>
                    <a:pt x="455" y="48"/>
                    <a:pt x="460" y="51"/>
                    <a:pt x="461" y="51"/>
                  </a:cubicBezTo>
                  <a:cubicBezTo>
                    <a:pt x="461" y="51"/>
                    <a:pt x="461" y="50"/>
                    <a:pt x="458" y="48"/>
                  </a:cubicBezTo>
                  <a:cubicBezTo>
                    <a:pt x="458" y="48"/>
                    <a:pt x="458" y="48"/>
                    <a:pt x="459" y="48"/>
                  </a:cubicBezTo>
                  <a:cubicBezTo>
                    <a:pt x="459" y="48"/>
                    <a:pt x="462" y="49"/>
                    <a:pt x="473" y="57"/>
                  </a:cubicBezTo>
                  <a:cubicBezTo>
                    <a:pt x="478" y="60"/>
                    <a:pt x="482" y="63"/>
                    <a:pt x="488" y="65"/>
                  </a:cubicBezTo>
                  <a:cubicBezTo>
                    <a:pt x="483" y="62"/>
                    <a:pt x="479" y="58"/>
                    <a:pt x="474" y="55"/>
                  </a:cubicBezTo>
                  <a:lnTo>
                    <a:pt x="475" y="54"/>
                  </a:lnTo>
                  <a:cubicBezTo>
                    <a:pt x="475" y="54"/>
                    <a:pt x="475" y="53"/>
                    <a:pt x="469" y="48"/>
                  </a:cubicBezTo>
                  <a:cubicBezTo>
                    <a:pt x="461" y="44"/>
                    <a:pt x="462" y="44"/>
                    <a:pt x="462" y="42"/>
                  </a:cubicBezTo>
                  <a:lnTo>
                    <a:pt x="462" y="42"/>
                  </a:lnTo>
                  <a:cubicBezTo>
                    <a:pt x="464" y="44"/>
                    <a:pt x="465" y="44"/>
                    <a:pt x="465" y="44"/>
                  </a:cubicBezTo>
                  <a:cubicBezTo>
                    <a:pt x="466" y="44"/>
                    <a:pt x="461" y="40"/>
                    <a:pt x="455" y="38"/>
                  </a:cubicBezTo>
                  <a:cubicBezTo>
                    <a:pt x="451" y="36"/>
                    <a:pt x="445" y="32"/>
                    <a:pt x="442" y="28"/>
                  </a:cubicBezTo>
                  <a:lnTo>
                    <a:pt x="427" y="19"/>
                  </a:lnTo>
                  <a:cubicBezTo>
                    <a:pt x="418" y="12"/>
                    <a:pt x="408" y="7"/>
                    <a:pt x="397" y="2"/>
                  </a:cubicBezTo>
                  <a:cubicBezTo>
                    <a:pt x="393" y="1"/>
                    <a:pt x="389" y="0"/>
                    <a:pt x="387" y="0"/>
                  </a:cubicBezTo>
                  <a:close/>
                  <a:moveTo>
                    <a:pt x="151" y="682"/>
                  </a:moveTo>
                  <a:lnTo>
                    <a:pt x="150" y="683"/>
                  </a:lnTo>
                  <a:cubicBezTo>
                    <a:pt x="150" y="683"/>
                    <a:pt x="157" y="689"/>
                    <a:pt x="165" y="693"/>
                  </a:cubicBezTo>
                  <a:lnTo>
                    <a:pt x="165" y="692"/>
                  </a:lnTo>
                  <a:cubicBezTo>
                    <a:pt x="160" y="689"/>
                    <a:pt x="156" y="685"/>
                    <a:pt x="151" y="6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33"/>
            <p:cNvSpPr/>
            <p:nvPr/>
          </p:nvSpPr>
          <p:spPr>
            <a:xfrm>
              <a:off x="3106888" y="2909202"/>
              <a:ext cx="30767" cy="71123"/>
            </a:xfrm>
            <a:custGeom>
              <a:avLst/>
              <a:gdLst/>
              <a:ahLst/>
              <a:cxnLst/>
              <a:rect l="l" t="t" r="r" b="b"/>
              <a:pathLst>
                <a:path w="308" h="712" extrusionOk="0">
                  <a:moveTo>
                    <a:pt x="85" y="7"/>
                  </a:moveTo>
                  <a:lnTo>
                    <a:pt x="85" y="8"/>
                  </a:lnTo>
                  <a:cubicBezTo>
                    <a:pt x="90" y="9"/>
                    <a:pt x="96" y="9"/>
                    <a:pt x="101" y="9"/>
                  </a:cubicBezTo>
                  <a:cubicBezTo>
                    <a:pt x="101" y="9"/>
                    <a:pt x="94" y="7"/>
                    <a:pt x="85" y="7"/>
                  </a:cubicBezTo>
                  <a:close/>
                  <a:moveTo>
                    <a:pt x="220" y="16"/>
                  </a:moveTo>
                  <a:cubicBezTo>
                    <a:pt x="229" y="17"/>
                    <a:pt x="229" y="17"/>
                    <a:pt x="228" y="18"/>
                  </a:cubicBezTo>
                  <a:cubicBezTo>
                    <a:pt x="228" y="19"/>
                    <a:pt x="228" y="19"/>
                    <a:pt x="227" y="19"/>
                  </a:cubicBezTo>
                  <a:cubicBezTo>
                    <a:pt x="226" y="19"/>
                    <a:pt x="224" y="19"/>
                    <a:pt x="220" y="18"/>
                  </a:cubicBezTo>
                  <a:cubicBezTo>
                    <a:pt x="220" y="18"/>
                    <a:pt x="211" y="17"/>
                    <a:pt x="211" y="16"/>
                  </a:cubicBezTo>
                  <a:close/>
                  <a:moveTo>
                    <a:pt x="202" y="25"/>
                  </a:moveTo>
                  <a:cubicBezTo>
                    <a:pt x="205" y="25"/>
                    <a:pt x="207" y="26"/>
                    <a:pt x="210" y="26"/>
                  </a:cubicBezTo>
                  <a:cubicBezTo>
                    <a:pt x="228" y="26"/>
                    <a:pt x="228" y="26"/>
                    <a:pt x="227" y="27"/>
                  </a:cubicBezTo>
                  <a:cubicBezTo>
                    <a:pt x="227" y="28"/>
                    <a:pt x="227" y="29"/>
                    <a:pt x="224" y="29"/>
                  </a:cubicBezTo>
                  <a:cubicBezTo>
                    <a:pt x="223" y="29"/>
                    <a:pt x="221" y="29"/>
                    <a:pt x="218" y="28"/>
                  </a:cubicBezTo>
                  <a:lnTo>
                    <a:pt x="219" y="28"/>
                  </a:lnTo>
                  <a:cubicBezTo>
                    <a:pt x="227" y="28"/>
                    <a:pt x="219" y="27"/>
                    <a:pt x="210" y="27"/>
                  </a:cubicBezTo>
                  <a:lnTo>
                    <a:pt x="193" y="26"/>
                  </a:lnTo>
                  <a:cubicBezTo>
                    <a:pt x="196" y="26"/>
                    <a:pt x="199" y="25"/>
                    <a:pt x="202" y="25"/>
                  </a:cubicBezTo>
                  <a:close/>
                  <a:moveTo>
                    <a:pt x="261" y="32"/>
                  </a:moveTo>
                  <a:lnTo>
                    <a:pt x="261" y="33"/>
                  </a:lnTo>
                  <a:lnTo>
                    <a:pt x="270" y="33"/>
                  </a:lnTo>
                  <a:lnTo>
                    <a:pt x="270" y="32"/>
                  </a:lnTo>
                  <a:close/>
                  <a:moveTo>
                    <a:pt x="179" y="71"/>
                  </a:moveTo>
                  <a:cubicBezTo>
                    <a:pt x="184" y="71"/>
                    <a:pt x="190" y="72"/>
                    <a:pt x="196" y="74"/>
                  </a:cubicBezTo>
                  <a:cubicBezTo>
                    <a:pt x="190" y="74"/>
                    <a:pt x="184" y="74"/>
                    <a:pt x="179" y="72"/>
                  </a:cubicBezTo>
                  <a:lnTo>
                    <a:pt x="179" y="71"/>
                  </a:lnTo>
                  <a:close/>
                  <a:moveTo>
                    <a:pt x="164" y="75"/>
                  </a:moveTo>
                  <a:cubicBezTo>
                    <a:pt x="161" y="75"/>
                    <a:pt x="161" y="76"/>
                    <a:pt x="161" y="78"/>
                  </a:cubicBezTo>
                  <a:cubicBezTo>
                    <a:pt x="161" y="78"/>
                    <a:pt x="170" y="80"/>
                    <a:pt x="170" y="80"/>
                  </a:cubicBezTo>
                  <a:cubicBezTo>
                    <a:pt x="178" y="80"/>
                    <a:pt x="178" y="79"/>
                    <a:pt x="178" y="78"/>
                  </a:cubicBezTo>
                  <a:cubicBezTo>
                    <a:pt x="187" y="77"/>
                    <a:pt x="179" y="76"/>
                    <a:pt x="170" y="76"/>
                  </a:cubicBezTo>
                  <a:cubicBezTo>
                    <a:pt x="167" y="75"/>
                    <a:pt x="166" y="75"/>
                    <a:pt x="164" y="75"/>
                  </a:cubicBezTo>
                  <a:close/>
                  <a:moveTo>
                    <a:pt x="225" y="115"/>
                  </a:moveTo>
                  <a:cubicBezTo>
                    <a:pt x="233" y="115"/>
                    <a:pt x="233" y="116"/>
                    <a:pt x="233" y="116"/>
                  </a:cubicBezTo>
                  <a:lnTo>
                    <a:pt x="225" y="116"/>
                  </a:lnTo>
                  <a:lnTo>
                    <a:pt x="216" y="115"/>
                  </a:lnTo>
                  <a:close/>
                  <a:moveTo>
                    <a:pt x="182" y="115"/>
                  </a:moveTo>
                  <a:lnTo>
                    <a:pt x="199" y="117"/>
                  </a:lnTo>
                  <a:cubicBezTo>
                    <a:pt x="215" y="119"/>
                    <a:pt x="220" y="120"/>
                    <a:pt x="218" y="120"/>
                  </a:cubicBezTo>
                  <a:cubicBezTo>
                    <a:pt x="217" y="120"/>
                    <a:pt x="213" y="120"/>
                    <a:pt x="207" y="119"/>
                  </a:cubicBezTo>
                  <a:cubicBezTo>
                    <a:pt x="198" y="119"/>
                    <a:pt x="190" y="118"/>
                    <a:pt x="182" y="116"/>
                  </a:cubicBezTo>
                  <a:lnTo>
                    <a:pt x="182" y="115"/>
                  </a:lnTo>
                  <a:close/>
                  <a:moveTo>
                    <a:pt x="214" y="136"/>
                  </a:moveTo>
                  <a:cubicBezTo>
                    <a:pt x="221" y="136"/>
                    <a:pt x="230" y="137"/>
                    <a:pt x="238" y="138"/>
                  </a:cubicBezTo>
                  <a:cubicBezTo>
                    <a:pt x="243" y="140"/>
                    <a:pt x="245" y="140"/>
                    <a:pt x="244" y="140"/>
                  </a:cubicBezTo>
                  <a:cubicBezTo>
                    <a:pt x="243" y="140"/>
                    <a:pt x="239" y="140"/>
                    <a:pt x="230" y="138"/>
                  </a:cubicBezTo>
                  <a:lnTo>
                    <a:pt x="214" y="136"/>
                  </a:lnTo>
                  <a:close/>
                  <a:moveTo>
                    <a:pt x="187" y="142"/>
                  </a:moveTo>
                  <a:cubicBezTo>
                    <a:pt x="196" y="142"/>
                    <a:pt x="203" y="143"/>
                    <a:pt x="203" y="143"/>
                  </a:cubicBezTo>
                  <a:lnTo>
                    <a:pt x="203" y="144"/>
                  </a:lnTo>
                  <a:cubicBezTo>
                    <a:pt x="198" y="144"/>
                    <a:pt x="192" y="144"/>
                    <a:pt x="187" y="143"/>
                  </a:cubicBezTo>
                  <a:lnTo>
                    <a:pt x="187" y="142"/>
                  </a:lnTo>
                  <a:close/>
                  <a:moveTo>
                    <a:pt x="250" y="157"/>
                  </a:moveTo>
                  <a:cubicBezTo>
                    <a:pt x="250" y="157"/>
                    <a:pt x="251" y="157"/>
                    <a:pt x="254" y="157"/>
                  </a:cubicBezTo>
                  <a:lnTo>
                    <a:pt x="262" y="157"/>
                  </a:lnTo>
                  <a:cubicBezTo>
                    <a:pt x="257" y="157"/>
                    <a:pt x="251" y="157"/>
                    <a:pt x="250" y="157"/>
                  </a:cubicBezTo>
                  <a:close/>
                  <a:moveTo>
                    <a:pt x="165" y="157"/>
                  </a:moveTo>
                  <a:cubicBezTo>
                    <a:pt x="165" y="157"/>
                    <a:pt x="166" y="157"/>
                    <a:pt x="168" y="157"/>
                  </a:cubicBezTo>
                  <a:cubicBezTo>
                    <a:pt x="168" y="157"/>
                    <a:pt x="168" y="157"/>
                    <a:pt x="168" y="157"/>
                  </a:cubicBezTo>
                  <a:cubicBezTo>
                    <a:pt x="171" y="157"/>
                    <a:pt x="176" y="159"/>
                    <a:pt x="175" y="160"/>
                  </a:cubicBezTo>
                  <a:lnTo>
                    <a:pt x="168" y="159"/>
                  </a:lnTo>
                  <a:cubicBezTo>
                    <a:pt x="168" y="159"/>
                    <a:pt x="163" y="157"/>
                    <a:pt x="165" y="157"/>
                  </a:cubicBezTo>
                  <a:close/>
                  <a:moveTo>
                    <a:pt x="209" y="166"/>
                  </a:moveTo>
                  <a:cubicBezTo>
                    <a:pt x="215" y="166"/>
                    <a:pt x="220" y="166"/>
                    <a:pt x="226" y="168"/>
                  </a:cubicBezTo>
                  <a:cubicBezTo>
                    <a:pt x="230" y="169"/>
                    <a:pt x="230" y="169"/>
                    <a:pt x="227" y="169"/>
                  </a:cubicBezTo>
                  <a:cubicBezTo>
                    <a:pt x="224" y="169"/>
                    <a:pt x="217" y="169"/>
                    <a:pt x="209" y="168"/>
                  </a:cubicBezTo>
                  <a:lnTo>
                    <a:pt x="209" y="166"/>
                  </a:lnTo>
                  <a:close/>
                  <a:moveTo>
                    <a:pt x="225" y="174"/>
                  </a:moveTo>
                  <a:lnTo>
                    <a:pt x="225" y="175"/>
                  </a:lnTo>
                  <a:cubicBezTo>
                    <a:pt x="225" y="176"/>
                    <a:pt x="225" y="176"/>
                    <a:pt x="224" y="176"/>
                  </a:cubicBezTo>
                  <a:cubicBezTo>
                    <a:pt x="223" y="176"/>
                    <a:pt x="221" y="176"/>
                    <a:pt x="217" y="175"/>
                  </a:cubicBezTo>
                  <a:lnTo>
                    <a:pt x="225" y="174"/>
                  </a:lnTo>
                  <a:close/>
                  <a:moveTo>
                    <a:pt x="190" y="187"/>
                  </a:moveTo>
                  <a:cubicBezTo>
                    <a:pt x="198" y="188"/>
                    <a:pt x="198" y="188"/>
                    <a:pt x="198" y="188"/>
                  </a:cubicBezTo>
                  <a:cubicBezTo>
                    <a:pt x="198" y="189"/>
                    <a:pt x="198" y="189"/>
                    <a:pt x="195" y="189"/>
                  </a:cubicBezTo>
                  <a:cubicBezTo>
                    <a:pt x="193" y="189"/>
                    <a:pt x="191" y="189"/>
                    <a:pt x="189" y="189"/>
                  </a:cubicBezTo>
                  <a:cubicBezTo>
                    <a:pt x="189" y="189"/>
                    <a:pt x="181" y="189"/>
                    <a:pt x="181" y="188"/>
                  </a:cubicBezTo>
                  <a:cubicBezTo>
                    <a:pt x="181" y="188"/>
                    <a:pt x="190" y="187"/>
                    <a:pt x="190" y="187"/>
                  </a:cubicBezTo>
                  <a:close/>
                  <a:moveTo>
                    <a:pt x="9" y="188"/>
                  </a:moveTo>
                  <a:cubicBezTo>
                    <a:pt x="2" y="188"/>
                    <a:pt x="0" y="188"/>
                    <a:pt x="17" y="190"/>
                  </a:cubicBezTo>
                  <a:lnTo>
                    <a:pt x="26" y="190"/>
                  </a:lnTo>
                  <a:cubicBezTo>
                    <a:pt x="26" y="190"/>
                    <a:pt x="18" y="189"/>
                    <a:pt x="9" y="188"/>
                  </a:cubicBezTo>
                  <a:close/>
                  <a:moveTo>
                    <a:pt x="188" y="202"/>
                  </a:moveTo>
                  <a:cubicBezTo>
                    <a:pt x="196" y="202"/>
                    <a:pt x="196" y="202"/>
                    <a:pt x="196" y="203"/>
                  </a:cubicBezTo>
                  <a:cubicBezTo>
                    <a:pt x="196" y="205"/>
                    <a:pt x="187" y="205"/>
                    <a:pt x="187" y="205"/>
                  </a:cubicBezTo>
                  <a:cubicBezTo>
                    <a:pt x="179" y="203"/>
                    <a:pt x="188" y="203"/>
                    <a:pt x="188" y="202"/>
                  </a:cubicBezTo>
                  <a:close/>
                  <a:moveTo>
                    <a:pt x="306" y="203"/>
                  </a:moveTo>
                  <a:cubicBezTo>
                    <a:pt x="305" y="203"/>
                    <a:pt x="303" y="203"/>
                    <a:pt x="299" y="203"/>
                  </a:cubicBezTo>
                  <a:lnTo>
                    <a:pt x="299" y="205"/>
                  </a:lnTo>
                  <a:lnTo>
                    <a:pt x="307" y="205"/>
                  </a:lnTo>
                  <a:cubicBezTo>
                    <a:pt x="307" y="203"/>
                    <a:pt x="308" y="203"/>
                    <a:pt x="306" y="203"/>
                  </a:cubicBezTo>
                  <a:close/>
                  <a:moveTo>
                    <a:pt x="211" y="218"/>
                  </a:moveTo>
                  <a:cubicBezTo>
                    <a:pt x="219" y="219"/>
                    <a:pt x="219" y="219"/>
                    <a:pt x="202" y="219"/>
                  </a:cubicBezTo>
                  <a:cubicBezTo>
                    <a:pt x="193" y="219"/>
                    <a:pt x="193" y="219"/>
                    <a:pt x="193" y="218"/>
                  </a:cubicBezTo>
                  <a:close/>
                  <a:moveTo>
                    <a:pt x="201" y="224"/>
                  </a:moveTo>
                  <a:lnTo>
                    <a:pt x="210" y="225"/>
                  </a:lnTo>
                  <a:lnTo>
                    <a:pt x="210" y="226"/>
                  </a:lnTo>
                  <a:cubicBezTo>
                    <a:pt x="205" y="226"/>
                    <a:pt x="199" y="225"/>
                    <a:pt x="193" y="224"/>
                  </a:cubicBezTo>
                  <a:close/>
                  <a:moveTo>
                    <a:pt x="178" y="276"/>
                  </a:moveTo>
                  <a:lnTo>
                    <a:pt x="187" y="278"/>
                  </a:lnTo>
                  <a:lnTo>
                    <a:pt x="186" y="279"/>
                  </a:lnTo>
                  <a:cubicBezTo>
                    <a:pt x="180" y="279"/>
                    <a:pt x="174" y="279"/>
                    <a:pt x="169" y="276"/>
                  </a:cubicBezTo>
                  <a:close/>
                  <a:moveTo>
                    <a:pt x="166" y="297"/>
                  </a:moveTo>
                  <a:cubicBezTo>
                    <a:pt x="175" y="297"/>
                    <a:pt x="183" y="298"/>
                    <a:pt x="192" y="298"/>
                  </a:cubicBezTo>
                  <a:cubicBezTo>
                    <a:pt x="192" y="299"/>
                    <a:pt x="192" y="299"/>
                    <a:pt x="183" y="299"/>
                  </a:cubicBezTo>
                  <a:cubicBezTo>
                    <a:pt x="175" y="298"/>
                    <a:pt x="166" y="297"/>
                    <a:pt x="166" y="297"/>
                  </a:cubicBezTo>
                  <a:close/>
                  <a:moveTo>
                    <a:pt x="233" y="313"/>
                  </a:moveTo>
                  <a:cubicBezTo>
                    <a:pt x="242" y="315"/>
                    <a:pt x="249" y="316"/>
                    <a:pt x="249" y="316"/>
                  </a:cubicBezTo>
                  <a:lnTo>
                    <a:pt x="249" y="317"/>
                  </a:lnTo>
                  <a:cubicBezTo>
                    <a:pt x="244" y="317"/>
                    <a:pt x="238" y="316"/>
                    <a:pt x="233" y="315"/>
                  </a:cubicBezTo>
                  <a:lnTo>
                    <a:pt x="233" y="313"/>
                  </a:lnTo>
                  <a:close/>
                  <a:moveTo>
                    <a:pt x="189" y="322"/>
                  </a:moveTo>
                  <a:lnTo>
                    <a:pt x="197" y="324"/>
                  </a:lnTo>
                  <a:lnTo>
                    <a:pt x="197" y="325"/>
                  </a:lnTo>
                  <a:cubicBezTo>
                    <a:pt x="191" y="325"/>
                    <a:pt x="186" y="324"/>
                    <a:pt x="180" y="322"/>
                  </a:cubicBezTo>
                  <a:close/>
                  <a:moveTo>
                    <a:pt x="173" y="380"/>
                  </a:moveTo>
                  <a:cubicBezTo>
                    <a:pt x="179" y="380"/>
                    <a:pt x="184" y="380"/>
                    <a:pt x="190" y="382"/>
                  </a:cubicBezTo>
                  <a:cubicBezTo>
                    <a:pt x="190" y="383"/>
                    <a:pt x="190" y="383"/>
                    <a:pt x="181" y="383"/>
                  </a:cubicBezTo>
                  <a:cubicBezTo>
                    <a:pt x="172" y="383"/>
                    <a:pt x="173" y="381"/>
                    <a:pt x="173" y="380"/>
                  </a:cubicBezTo>
                  <a:close/>
                  <a:moveTo>
                    <a:pt x="177" y="414"/>
                  </a:moveTo>
                  <a:cubicBezTo>
                    <a:pt x="186" y="414"/>
                    <a:pt x="193" y="417"/>
                    <a:pt x="193" y="417"/>
                  </a:cubicBezTo>
                  <a:cubicBezTo>
                    <a:pt x="188" y="417"/>
                    <a:pt x="182" y="417"/>
                    <a:pt x="177" y="416"/>
                  </a:cubicBezTo>
                  <a:lnTo>
                    <a:pt x="177" y="414"/>
                  </a:lnTo>
                  <a:close/>
                  <a:moveTo>
                    <a:pt x="227" y="487"/>
                  </a:moveTo>
                  <a:cubicBezTo>
                    <a:pt x="236" y="488"/>
                    <a:pt x="236" y="488"/>
                    <a:pt x="236" y="488"/>
                  </a:cubicBezTo>
                  <a:cubicBezTo>
                    <a:pt x="236" y="490"/>
                    <a:pt x="236" y="490"/>
                    <a:pt x="227" y="490"/>
                  </a:cubicBezTo>
                  <a:cubicBezTo>
                    <a:pt x="227" y="490"/>
                    <a:pt x="218" y="488"/>
                    <a:pt x="219" y="487"/>
                  </a:cubicBezTo>
                  <a:close/>
                  <a:moveTo>
                    <a:pt x="235" y="497"/>
                  </a:moveTo>
                  <a:lnTo>
                    <a:pt x="243" y="500"/>
                  </a:lnTo>
                  <a:cubicBezTo>
                    <a:pt x="237" y="500"/>
                    <a:pt x="231" y="500"/>
                    <a:pt x="226" y="499"/>
                  </a:cubicBezTo>
                  <a:lnTo>
                    <a:pt x="235" y="497"/>
                  </a:lnTo>
                  <a:close/>
                  <a:moveTo>
                    <a:pt x="175" y="501"/>
                  </a:moveTo>
                  <a:cubicBezTo>
                    <a:pt x="176" y="501"/>
                    <a:pt x="178" y="501"/>
                    <a:pt x="182" y="502"/>
                  </a:cubicBezTo>
                  <a:cubicBezTo>
                    <a:pt x="188" y="503"/>
                    <a:pt x="190" y="503"/>
                    <a:pt x="188" y="503"/>
                  </a:cubicBezTo>
                  <a:cubicBezTo>
                    <a:pt x="187" y="503"/>
                    <a:pt x="185" y="503"/>
                    <a:pt x="182" y="503"/>
                  </a:cubicBezTo>
                  <a:cubicBezTo>
                    <a:pt x="174" y="503"/>
                    <a:pt x="174" y="503"/>
                    <a:pt x="174" y="502"/>
                  </a:cubicBezTo>
                  <a:cubicBezTo>
                    <a:pt x="174" y="501"/>
                    <a:pt x="174" y="501"/>
                    <a:pt x="175" y="501"/>
                  </a:cubicBezTo>
                  <a:close/>
                  <a:moveTo>
                    <a:pt x="182" y="507"/>
                  </a:moveTo>
                  <a:lnTo>
                    <a:pt x="182" y="509"/>
                  </a:lnTo>
                  <a:cubicBezTo>
                    <a:pt x="182" y="509"/>
                    <a:pt x="182" y="509"/>
                    <a:pt x="181" y="509"/>
                  </a:cubicBezTo>
                  <a:cubicBezTo>
                    <a:pt x="180" y="509"/>
                    <a:pt x="178" y="509"/>
                    <a:pt x="173" y="509"/>
                  </a:cubicBezTo>
                  <a:lnTo>
                    <a:pt x="173" y="507"/>
                  </a:lnTo>
                  <a:close/>
                  <a:moveTo>
                    <a:pt x="164" y="513"/>
                  </a:moveTo>
                  <a:cubicBezTo>
                    <a:pt x="164" y="514"/>
                    <a:pt x="166" y="514"/>
                    <a:pt x="167" y="514"/>
                  </a:cubicBezTo>
                  <a:cubicBezTo>
                    <a:pt x="168" y="514"/>
                    <a:pt x="168" y="514"/>
                    <a:pt x="164" y="513"/>
                  </a:cubicBezTo>
                  <a:close/>
                  <a:moveTo>
                    <a:pt x="181" y="515"/>
                  </a:moveTo>
                  <a:lnTo>
                    <a:pt x="181" y="516"/>
                  </a:lnTo>
                  <a:cubicBezTo>
                    <a:pt x="181" y="518"/>
                    <a:pt x="181" y="518"/>
                    <a:pt x="172" y="518"/>
                  </a:cubicBezTo>
                  <a:lnTo>
                    <a:pt x="172" y="516"/>
                  </a:lnTo>
                  <a:lnTo>
                    <a:pt x="181" y="515"/>
                  </a:lnTo>
                  <a:close/>
                  <a:moveTo>
                    <a:pt x="188" y="525"/>
                  </a:moveTo>
                  <a:cubicBezTo>
                    <a:pt x="191" y="525"/>
                    <a:pt x="194" y="525"/>
                    <a:pt x="197" y="525"/>
                  </a:cubicBezTo>
                  <a:cubicBezTo>
                    <a:pt x="197" y="527"/>
                    <a:pt x="188" y="527"/>
                    <a:pt x="188" y="527"/>
                  </a:cubicBezTo>
                  <a:cubicBezTo>
                    <a:pt x="188" y="527"/>
                    <a:pt x="180" y="525"/>
                    <a:pt x="180" y="525"/>
                  </a:cubicBezTo>
                  <a:cubicBezTo>
                    <a:pt x="180" y="525"/>
                    <a:pt x="183" y="525"/>
                    <a:pt x="188" y="525"/>
                  </a:cubicBezTo>
                  <a:close/>
                  <a:moveTo>
                    <a:pt x="175" y="557"/>
                  </a:moveTo>
                  <a:lnTo>
                    <a:pt x="184" y="558"/>
                  </a:lnTo>
                  <a:cubicBezTo>
                    <a:pt x="192" y="559"/>
                    <a:pt x="201" y="560"/>
                    <a:pt x="192" y="560"/>
                  </a:cubicBezTo>
                  <a:cubicBezTo>
                    <a:pt x="192" y="560"/>
                    <a:pt x="183" y="559"/>
                    <a:pt x="175" y="558"/>
                  </a:cubicBezTo>
                  <a:lnTo>
                    <a:pt x="175" y="557"/>
                  </a:lnTo>
                  <a:close/>
                  <a:moveTo>
                    <a:pt x="204" y="587"/>
                  </a:moveTo>
                  <a:cubicBezTo>
                    <a:pt x="210" y="587"/>
                    <a:pt x="217" y="588"/>
                    <a:pt x="223" y="589"/>
                  </a:cubicBezTo>
                  <a:cubicBezTo>
                    <a:pt x="223" y="590"/>
                    <a:pt x="223" y="590"/>
                    <a:pt x="221" y="590"/>
                  </a:cubicBezTo>
                  <a:cubicBezTo>
                    <a:pt x="220" y="590"/>
                    <a:pt x="218" y="590"/>
                    <a:pt x="214" y="589"/>
                  </a:cubicBezTo>
                  <a:cubicBezTo>
                    <a:pt x="208" y="589"/>
                    <a:pt x="202" y="588"/>
                    <a:pt x="197" y="587"/>
                  </a:cubicBezTo>
                  <a:cubicBezTo>
                    <a:pt x="199" y="587"/>
                    <a:pt x="202" y="587"/>
                    <a:pt x="204" y="587"/>
                  </a:cubicBezTo>
                  <a:close/>
                  <a:moveTo>
                    <a:pt x="199" y="704"/>
                  </a:moveTo>
                  <a:cubicBezTo>
                    <a:pt x="205" y="704"/>
                    <a:pt x="210" y="705"/>
                    <a:pt x="216" y="706"/>
                  </a:cubicBezTo>
                  <a:cubicBezTo>
                    <a:pt x="222" y="707"/>
                    <a:pt x="224" y="707"/>
                    <a:pt x="222" y="707"/>
                  </a:cubicBezTo>
                  <a:cubicBezTo>
                    <a:pt x="220" y="707"/>
                    <a:pt x="209" y="706"/>
                    <a:pt x="199" y="705"/>
                  </a:cubicBezTo>
                  <a:cubicBezTo>
                    <a:pt x="182" y="704"/>
                    <a:pt x="182" y="704"/>
                    <a:pt x="199" y="704"/>
                  </a:cubicBezTo>
                  <a:close/>
                  <a:moveTo>
                    <a:pt x="205" y="1"/>
                  </a:moveTo>
                  <a:cubicBezTo>
                    <a:pt x="202" y="1"/>
                    <a:pt x="201" y="1"/>
                    <a:pt x="205" y="2"/>
                  </a:cubicBezTo>
                  <a:lnTo>
                    <a:pt x="197" y="3"/>
                  </a:lnTo>
                  <a:cubicBezTo>
                    <a:pt x="189" y="2"/>
                    <a:pt x="184" y="2"/>
                    <a:pt x="181" y="2"/>
                  </a:cubicBezTo>
                  <a:cubicBezTo>
                    <a:pt x="173" y="2"/>
                    <a:pt x="178" y="3"/>
                    <a:pt x="197" y="4"/>
                  </a:cubicBezTo>
                  <a:cubicBezTo>
                    <a:pt x="211" y="5"/>
                    <a:pt x="217" y="6"/>
                    <a:pt x="216" y="6"/>
                  </a:cubicBezTo>
                  <a:cubicBezTo>
                    <a:pt x="216" y="6"/>
                    <a:pt x="212" y="5"/>
                    <a:pt x="205" y="5"/>
                  </a:cubicBezTo>
                  <a:cubicBezTo>
                    <a:pt x="188" y="5"/>
                    <a:pt x="188" y="5"/>
                    <a:pt x="188" y="6"/>
                  </a:cubicBezTo>
                  <a:cubicBezTo>
                    <a:pt x="188" y="7"/>
                    <a:pt x="188" y="7"/>
                    <a:pt x="187" y="7"/>
                  </a:cubicBezTo>
                  <a:cubicBezTo>
                    <a:pt x="186" y="7"/>
                    <a:pt x="183" y="7"/>
                    <a:pt x="179" y="6"/>
                  </a:cubicBezTo>
                  <a:cubicBezTo>
                    <a:pt x="173" y="6"/>
                    <a:pt x="168" y="6"/>
                    <a:pt x="162" y="7"/>
                  </a:cubicBezTo>
                  <a:cubicBezTo>
                    <a:pt x="162" y="8"/>
                    <a:pt x="162" y="8"/>
                    <a:pt x="170" y="8"/>
                  </a:cubicBezTo>
                  <a:cubicBezTo>
                    <a:pt x="179" y="8"/>
                    <a:pt x="179" y="9"/>
                    <a:pt x="161" y="9"/>
                  </a:cubicBezTo>
                  <a:cubicBezTo>
                    <a:pt x="153" y="11"/>
                    <a:pt x="153" y="11"/>
                    <a:pt x="170" y="11"/>
                  </a:cubicBezTo>
                  <a:cubicBezTo>
                    <a:pt x="187" y="12"/>
                    <a:pt x="187" y="14"/>
                    <a:pt x="170" y="14"/>
                  </a:cubicBezTo>
                  <a:cubicBezTo>
                    <a:pt x="170" y="14"/>
                    <a:pt x="169" y="14"/>
                    <a:pt x="169" y="15"/>
                  </a:cubicBezTo>
                  <a:cubicBezTo>
                    <a:pt x="174" y="16"/>
                    <a:pt x="180" y="17"/>
                    <a:pt x="186" y="17"/>
                  </a:cubicBezTo>
                  <a:cubicBezTo>
                    <a:pt x="203" y="18"/>
                    <a:pt x="203" y="18"/>
                    <a:pt x="194" y="18"/>
                  </a:cubicBezTo>
                  <a:lnTo>
                    <a:pt x="178" y="18"/>
                  </a:lnTo>
                  <a:cubicBezTo>
                    <a:pt x="175" y="18"/>
                    <a:pt x="173" y="18"/>
                    <a:pt x="172" y="18"/>
                  </a:cubicBezTo>
                  <a:cubicBezTo>
                    <a:pt x="169" y="18"/>
                    <a:pt x="169" y="19"/>
                    <a:pt x="169" y="20"/>
                  </a:cubicBezTo>
                  <a:cubicBezTo>
                    <a:pt x="169" y="21"/>
                    <a:pt x="169" y="22"/>
                    <a:pt x="177" y="22"/>
                  </a:cubicBezTo>
                  <a:lnTo>
                    <a:pt x="169" y="22"/>
                  </a:lnTo>
                  <a:cubicBezTo>
                    <a:pt x="168" y="22"/>
                    <a:pt x="166" y="22"/>
                    <a:pt x="165" y="22"/>
                  </a:cubicBezTo>
                  <a:cubicBezTo>
                    <a:pt x="164" y="22"/>
                    <a:pt x="164" y="22"/>
                    <a:pt x="168" y="23"/>
                  </a:cubicBezTo>
                  <a:cubicBezTo>
                    <a:pt x="168" y="23"/>
                    <a:pt x="168" y="24"/>
                    <a:pt x="160" y="25"/>
                  </a:cubicBezTo>
                  <a:cubicBezTo>
                    <a:pt x="153" y="26"/>
                    <a:pt x="161" y="28"/>
                    <a:pt x="173" y="28"/>
                  </a:cubicBezTo>
                  <a:cubicBezTo>
                    <a:pt x="176" y="28"/>
                    <a:pt x="180" y="28"/>
                    <a:pt x="184" y="27"/>
                  </a:cubicBezTo>
                  <a:cubicBezTo>
                    <a:pt x="184" y="27"/>
                    <a:pt x="184" y="27"/>
                    <a:pt x="184" y="28"/>
                  </a:cubicBezTo>
                  <a:cubicBezTo>
                    <a:pt x="184" y="30"/>
                    <a:pt x="193" y="30"/>
                    <a:pt x="193" y="30"/>
                  </a:cubicBezTo>
                  <a:cubicBezTo>
                    <a:pt x="201" y="31"/>
                    <a:pt x="201" y="31"/>
                    <a:pt x="201" y="32"/>
                  </a:cubicBezTo>
                  <a:lnTo>
                    <a:pt x="184" y="31"/>
                  </a:lnTo>
                  <a:cubicBezTo>
                    <a:pt x="175" y="30"/>
                    <a:pt x="167" y="30"/>
                    <a:pt x="163" y="30"/>
                  </a:cubicBezTo>
                  <a:cubicBezTo>
                    <a:pt x="157" y="30"/>
                    <a:pt x="159" y="30"/>
                    <a:pt x="175" y="32"/>
                  </a:cubicBezTo>
                  <a:lnTo>
                    <a:pt x="166" y="32"/>
                  </a:lnTo>
                  <a:cubicBezTo>
                    <a:pt x="159" y="32"/>
                    <a:pt x="159" y="32"/>
                    <a:pt x="166" y="34"/>
                  </a:cubicBezTo>
                  <a:cubicBezTo>
                    <a:pt x="175" y="36"/>
                    <a:pt x="183" y="37"/>
                    <a:pt x="192" y="37"/>
                  </a:cubicBezTo>
                  <a:cubicBezTo>
                    <a:pt x="200" y="37"/>
                    <a:pt x="200" y="39"/>
                    <a:pt x="200" y="39"/>
                  </a:cubicBezTo>
                  <a:cubicBezTo>
                    <a:pt x="200" y="39"/>
                    <a:pt x="200" y="39"/>
                    <a:pt x="199" y="39"/>
                  </a:cubicBezTo>
                  <a:cubicBezTo>
                    <a:pt x="198" y="39"/>
                    <a:pt x="196" y="39"/>
                    <a:pt x="191" y="39"/>
                  </a:cubicBezTo>
                  <a:cubicBezTo>
                    <a:pt x="176" y="39"/>
                    <a:pt x="175" y="39"/>
                    <a:pt x="186" y="41"/>
                  </a:cubicBezTo>
                  <a:lnTo>
                    <a:pt x="186" y="41"/>
                  </a:lnTo>
                  <a:lnTo>
                    <a:pt x="183" y="41"/>
                  </a:lnTo>
                  <a:cubicBezTo>
                    <a:pt x="174" y="41"/>
                    <a:pt x="165" y="41"/>
                    <a:pt x="173" y="45"/>
                  </a:cubicBezTo>
                  <a:cubicBezTo>
                    <a:pt x="173" y="49"/>
                    <a:pt x="173" y="51"/>
                    <a:pt x="164" y="51"/>
                  </a:cubicBezTo>
                  <a:cubicBezTo>
                    <a:pt x="156" y="51"/>
                    <a:pt x="172" y="54"/>
                    <a:pt x="189" y="58"/>
                  </a:cubicBezTo>
                  <a:cubicBezTo>
                    <a:pt x="187" y="57"/>
                    <a:pt x="185" y="57"/>
                    <a:pt x="184" y="57"/>
                  </a:cubicBezTo>
                  <a:cubicBezTo>
                    <a:pt x="181" y="57"/>
                    <a:pt x="181" y="58"/>
                    <a:pt x="180" y="59"/>
                  </a:cubicBezTo>
                  <a:cubicBezTo>
                    <a:pt x="180" y="61"/>
                    <a:pt x="180" y="62"/>
                    <a:pt x="178" y="62"/>
                  </a:cubicBezTo>
                  <a:cubicBezTo>
                    <a:pt x="177" y="62"/>
                    <a:pt x="175" y="61"/>
                    <a:pt x="172" y="61"/>
                  </a:cubicBezTo>
                  <a:cubicBezTo>
                    <a:pt x="165" y="61"/>
                    <a:pt x="161" y="60"/>
                    <a:pt x="160" y="60"/>
                  </a:cubicBezTo>
                  <a:cubicBezTo>
                    <a:pt x="158" y="60"/>
                    <a:pt x="162" y="61"/>
                    <a:pt x="171" y="62"/>
                  </a:cubicBezTo>
                  <a:cubicBezTo>
                    <a:pt x="188" y="64"/>
                    <a:pt x="180" y="66"/>
                    <a:pt x="162" y="66"/>
                  </a:cubicBezTo>
                  <a:cubicBezTo>
                    <a:pt x="160" y="65"/>
                    <a:pt x="158" y="65"/>
                    <a:pt x="157" y="65"/>
                  </a:cubicBezTo>
                  <a:cubicBezTo>
                    <a:pt x="154" y="65"/>
                    <a:pt x="154" y="66"/>
                    <a:pt x="154" y="67"/>
                  </a:cubicBezTo>
                  <a:cubicBezTo>
                    <a:pt x="162" y="68"/>
                    <a:pt x="162" y="70"/>
                    <a:pt x="162" y="71"/>
                  </a:cubicBezTo>
                  <a:cubicBezTo>
                    <a:pt x="161" y="74"/>
                    <a:pt x="161" y="74"/>
                    <a:pt x="179" y="74"/>
                  </a:cubicBezTo>
                  <a:cubicBezTo>
                    <a:pt x="196" y="76"/>
                    <a:pt x="196" y="77"/>
                    <a:pt x="194" y="79"/>
                  </a:cubicBezTo>
                  <a:cubicBezTo>
                    <a:pt x="194" y="79"/>
                    <a:pt x="194" y="80"/>
                    <a:pt x="187" y="80"/>
                  </a:cubicBezTo>
                  <a:cubicBezTo>
                    <a:pt x="187" y="80"/>
                    <a:pt x="178" y="80"/>
                    <a:pt x="178" y="81"/>
                  </a:cubicBezTo>
                  <a:cubicBezTo>
                    <a:pt x="178" y="81"/>
                    <a:pt x="178" y="82"/>
                    <a:pt x="169" y="82"/>
                  </a:cubicBezTo>
                  <a:cubicBezTo>
                    <a:pt x="169" y="82"/>
                    <a:pt x="160" y="82"/>
                    <a:pt x="160" y="85"/>
                  </a:cubicBezTo>
                  <a:cubicBezTo>
                    <a:pt x="160" y="85"/>
                    <a:pt x="160" y="87"/>
                    <a:pt x="155" y="87"/>
                  </a:cubicBezTo>
                  <a:cubicBezTo>
                    <a:pt x="154" y="87"/>
                    <a:pt x="152" y="87"/>
                    <a:pt x="151" y="87"/>
                  </a:cubicBezTo>
                  <a:lnTo>
                    <a:pt x="151" y="87"/>
                  </a:lnTo>
                  <a:cubicBezTo>
                    <a:pt x="151" y="88"/>
                    <a:pt x="151" y="88"/>
                    <a:pt x="160" y="88"/>
                  </a:cubicBezTo>
                  <a:cubicBezTo>
                    <a:pt x="168" y="89"/>
                    <a:pt x="177" y="90"/>
                    <a:pt x="168" y="92"/>
                  </a:cubicBezTo>
                  <a:cubicBezTo>
                    <a:pt x="168" y="95"/>
                    <a:pt x="166" y="97"/>
                    <a:pt x="175" y="97"/>
                  </a:cubicBezTo>
                  <a:cubicBezTo>
                    <a:pt x="175" y="98"/>
                    <a:pt x="175" y="98"/>
                    <a:pt x="166" y="98"/>
                  </a:cubicBezTo>
                  <a:cubicBezTo>
                    <a:pt x="162" y="98"/>
                    <a:pt x="159" y="98"/>
                    <a:pt x="157" y="98"/>
                  </a:cubicBezTo>
                  <a:cubicBezTo>
                    <a:pt x="151" y="98"/>
                    <a:pt x="154" y="99"/>
                    <a:pt x="166" y="101"/>
                  </a:cubicBezTo>
                  <a:cubicBezTo>
                    <a:pt x="174" y="101"/>
                    <a:pt x="174" y="103"/>
                    <a:pt x="166" y="103"/>
                  </a:cubicBezTo>
                  <a:cubicBezTo>
                    <a:pt x="166" y="103"/>
                    <a:pt x="166" y="104"/>
                    <a:pt x="174" y="105"/>
                  </a:cubicBezTo>
                  <a:cubicBezTo>
                    <a:pt x="183" y="106"/>
                    <a:pt x="183" y="106"/>
                    <a:pt x="174" y="107"/>
                  </a:cubicBezTo>
                  <a:cubicBezTo>
                    <a:pt x="165" y="107"/>
                    <a:pt x="165" y="108"/>
                    <a:pt x="165" y="108"/>
                  </a:cubicBezTo>
                  <a:cubicBezTo>
                    <a:pt x="173" y="110"/>
                    <a:pt x="172" y="119"/>
                    <a:pt x="164" y="120"/>
                  </a:cubicBezTo>
                  <a:cubicBezTo>
                    <a:pt x="172" y="122"/>
                    <a:pt x="172" y="122"/>
                    <a:pt x="172" y="123"/>
                  </a:cubicBezTo>
                  <a:cubicBezTo>
                    <a:pt x="155" y="123"/>
                    <a:pt x="163" y="124"/>
                    <a:pt x="180" y="125"/>
                  </a:cubicBezTo>
                  <a:lnTo>
                    <a:pt x="181" y="124"/>
                  </a:lnTo>
                  <a:lnTo>
                    <a:pt x="181" y="123"/>
                  </a:lnTo>
                  <a:cubicBezTo>
                    <a:pt x="195" y="124"/>
                    <a:pt x="197" y="125"/>
                    <a:pt x="184" y="125"/>
                  </a:cubicBezTo>
                  <a:cubicBezTo>
                    <a:pt x="181" y="125"/>
                    <a:pt x="177" y="125"/>
                    <a:pt x="172" y="125"/>
                  </a:cubicBezTo>
                  <a:cubicBezTo>
                    <a:pt x="155" y="125"/>
                    <a:pt x="155" y="125"/>
                    <a:pt x="172" y="126"/>
                  </a:cubicBezTo>
                  <a:cubicBezTo>
                    <a:pt x="189" y="128"/>
                    <a:pt x="189" y="129"/>
                    <a:pt x="171" y="129"/>
                  </a:cubicBezTo>
                  <a:cubicBezTo>
                    <a:pt x="197" y="132"/>
                    <a:pt x="208" y="135"/>
                    <a:pt x="196" y="135"/>
                  </a:cubicBezTo>
                  <a:cubicBezTo>
                    <a:pt x="192" y="135"/>
                    <a:pt x="187" y="134"/>
                    <a:pt x="179" y="134"/>
                  </a:cubicBezTo>
                  <a:cubicBezTo>
                    <a:pt x="176" y="133"/>
                    <a:pt x="172" y="133"/>
                    <a:pt x="169" y="133"/>
                  </a:cubicBezTo>
                  <a:cubicBezTo>
                    <a:pt x="163" y="133"/>
                    <a:pt x="158" y="134"/>
                    <a:pt x="153" y="135"/>
                  </a:cubicBezTo>
                  <a:cubicBezTo>
                    <a:pt x="159" y="136"/>
                    <a:pt x="164" y="136"/>
                    <a:pt x="170" y="136"/>
                  </a:cubicBezTo>
                  <a:cubicBezTo>
                    <a:pt x="188" y="136"/>
                    <a:pt x="188" y="137"/>
                    <a:pt x="170" y="138"/>
                  </a:cubicBezTo>
                  <a:cubicBezTo>
                    <a:pt x="144" y="140"/>
                    <a:pt x="144" y="141"/>
                    <a:pt x="161" y="144"/>
                  </a:cubicBezTo>
                  <a:cubicBezTo>
                    <a:pt x="172" y="147"/>
                    <a:pt x="175" y="149"/>
                    <a:pt x="171" y="149"/>
                  </a:cubicBezTo>
                  <a:cubicBezTo>
                    <a:pt x="169" y="149"/>
                    <a:pt x="165" y="149"/>
                    <a:pt x="160" y="147"/>
                  </a:cubicBezTo>
                  <a:cubicBezTo>
                    <a:pt x="151" y="146"/>
                    <a:pt x="147" y="146"/>
                    <a:pt x="146" y="146"/>
                  </a:cubicBezTo>
                  <a:cubicBezTo>
                    <a:pt x="145" y="146"/>
                    <a:pt x="147" y="146"/>
                    <a:pt x="152" y="147"/>
                  </a:cubicBezTo>
                  <a:cubicBezTo>
                    <a:pt x="152" y="149"/>
                    <a:pt x="152" y="151"/>
                    <a:pt x="151" y="151"/>
                  </a:cubicBezTo>
                  <a:cubicBezTo>
                    <a:pt x="156" y="153"/>
                    <a:pt x="162" y="154"/>
                    <a:pt x="168" y="154"/>
                  </a:cubicBezTo>
                  <a:cubicBezTo>
                    <a:pt x="151" y="154"/>
                    <a:pt x="142" y="155"/>
                    <a:pt x="159" y="157"/>
                  </a:cubicBezTo>
                  <a:cubicBezTo>
                    <a:pt x="159" y="159"/>
                    <a:pt x="159" y="160"/>
                    <a:pt x="159" y="160"/>
                  </a:cubicBezTo>
                  <a:cubicBezTo>
                    <a:pt x="159" y="160"/>
                    <a:pt x="159" y="160"/>
                    <a:pt x="168" y="161"/>
                  </a:cubicBezTo>
                  <a:cubicBezTo>
                    <a:pt x="175" y="163"/>
                    <a:pt x="166" y="163"/>
                    <a:pt x="159" y="163"/>
                  </a:cubicBezTo>
                  <a:cubicBezTo>
                    <a:pt x="150" y="164"/>
                    <a:pt x="141" y="164"/>
                    <a:pt x="150" y="164"/>
                  </a:cubicBezTo>
                  <a:cubicBezTo>
                    <a:pt x="157" y="165"/>
                    <a:pt x="166" y="168"/>
                    <a:pt x="174" y="169"/>
                  </a:cubicBezTo>
                  <a:cubicBezTo>
                    <a:pt x="179" y="169"/>
                    <a:pt x="179" y="170"/>
                    <a:pt x="177" y="170"/>
                  </a:cubicBezTo>
                  <a:cubicBezTo>
                    <a:pt x="175" y="170"/>
                    <a:pt x="170" y="169"/>
                    <a:pt x="166" y="169"/>
                  </a:cubicBezTo>
                  <a:cubicBezTo>
                    <a:pt x="161" y="169"/>
                    <a:pt x="154" y="169"/>
                    <a:pt x="148" y="170"/>
                  </a:cubicBezTo>
                  <a:cubicBezTo>
                    <a:pt x="148" y="171"/>
                    <a:pt x="148" y="172"/>
                    <a:pt x="157" y="172"/>
                  </a:cubicBezTo>
                  <a:cubicBezTo>
                    <a:pt x="165" y="173"/>
                    <a:pt x="165" y="178"/>
                    <a:pt x="156" y="179"/>
                  </a:cubicBezTo>
                  <a:cubicBezTo>
                    <a:pt x="156" y="179"/>
                    <a:pt x="156" y="179"/>
                    <a:pt x="156" y="180"/>
                  </a:cubicBezTo>
                  <a:cubicBezTo>
                    <a:pt x="156" y="181"/>
                    <a:pt x="164" y="182"/>
                    <a:pt x="164" y="183"/>
                  </a:cubicBezTo>
                  <a:cubicBezTo>
                    <a:pt x="164" y="183"/>
                    <a:pt x="164" y="183"/>
                    <a:pt x="172" y="186"/>
                  </a:cubicBezTo>
                  <a:cubicBezTo>
                    <a:pt x="172" y="186"/>
                    <a:pt x="172" y="187"/>
                    <a:pt x="164" y="187"/>
                  </a:cubicBezTo>
                  <a:cubicBezTo>
                    <a:pt x="181" y="188"/>
                    <a:pt x="181" y="188"/>
                    <a:pt x="163" y="188"/>
                  </a:cubicBezTo>
                  <a:cubicBezTo>
                    <a:pt x="156" y="187"/>
                    <a:pt x="152" y="187"/>
                    <a:pt x="151" y="187"/>
                  </a:cubicBezTo>
                  <a:cubicBezTo>
                    <a:pt x="149" y="187"/>
                    <a:pt x="153" y="188"/>
                    <a:pt x="163" y="189"/>
                  </a:cubicBezTo>
                  <a:cubicBezTo>
                    <a:pt x="172" y="190"/>
                    <a:pt x="172" y="190"/>
                    <a:pt x="163" y="190"/>
                  </a:cubicBezTo>
                  <a:cubicBezTo>
                    <a:pt x="155" y="190"/>
                    <a:pt x="155" y="191"/>
                    <a:pt x="163" y="191"/>
                  </a:cubicBezTo>
                  <a:cubicBezTo>
                    <a:pt x="177" y="193"/>
                    <a:pt x="185" y="195"/>
                    <a:pt x="178" y="195"/>
                  </a:cubicBezTo>
                  <a:cubicBezTo>
                    <a:pt x="176" y="195"/>
                    <a:pt x="174" y="195"/>
                    <a:pt x="171" y="195"/>
                  </a:cubicBezTo>
                  <a:lnTo>
                    <a:pt x="171" y="195"/>
                  </a:lnTo>
                  <a:cubicBezTo>
                    <a:pt x="171" y="195"/>
                    <a:pt x="171" y="196"/>
                    <a:pt x="180" y="197"/>
                  </a:cubicBezTo>
                  <a:cubicBezTo>
                    <a:pt x="190" y="198"/>
                    <a:pt x="194" y="199"/>
                    <a:pt x="192" y="199"/>
                  </a:cubicBezTo>
                  <a:cubicBezTo>
                    <a:pt x="191" y="199"/>
                    <a:pt x="187" y="198"/>
                    <a:pt x="180" y="198"/>
                  </a:cubicBezTo>
                  <a:cubicBezTo>
                    <a:pt x="162" y="198"/>
                    <a:pt x="162" y="199"/>
                    <a:pt x="179" y="200"/>
                  </a:cubicBezTo>
                  <a:cubicBezTo>
                    <a:pt x="179" y="200"/>
                    <a:pt x="188" y="201"/>
                    <a:pt x="179" y="202"/>
                  </a:cubicBezTo>
                  <a:cubicBezTo>
                    <a:pt x="170" y="203"/>
                    <a:pt x="161" y="208"/>
                    <a:pt x="178" y="208"/>
                  </a:cubicBezTo>
                  <a:lnTo>
                    <a:pt x="178" y="209"/>
                  </a:lnTo>
                  <a:cubicBezTo>
                    <a:pt x="169" y="211"/>
                    <a:pt x="169" y="211"/>
                    <a:pt x="178" y="212"/>
                  </a:cubicBezTo>
                  <a:lnTo>
                    <a:pt x="186" y="215"/>
                  </a:lnTo>
                  <a:cubicBezTo>
                    <a:pt x="183" y="214"/>
                    <a:pt x="180" y="214"/>
                    <a:pt x="177" y="214"/>
                  </a:cubicBezTo>
                  <a:cubicBezTo>
                    <a:pt x="174" y="214"/>
                    <a:pt x="171" y="214"/>
                    <a:pt x="169" y="215"/>
                  </a:cubicBezTo>
                  <a:cubicBezTo>
                    <a:pt x="169" y="216"/>
                    <a:pt x="169" y="216"/>
                    <a:pt x="177" y="216"/>
                  </a:cubicBezTo>
                  <a:cubicBezTo>
                    <a:pt x="186" y="216"/>
                    <a:pt x="186" y="217"/>
                    <a:pt x="186" y="218"/>
                  </a:cubicBezTo>
                  <a:cubicBezTo>
                    <a:pt x="183" y="219"/>
                    <a:pt x="180" y="219"/>
                    <a:pt x="177" y="219"/>
                  </a:cubicBezTo>
                  <a:cubicBezTo>
                    <a:pt x="174" y="219"/>
                    <a:pt x="171" y="219"/>
                    <a:pt x="169" y="218"/>
                  </a:cubicBezTo>
                  <a:lnTo>
                    <a:pt x="169" y="219"/>
                  </a:lnTo>
                  <a:cubicBezTo>
                    <a:pt x="181" y="220"/>
                    <a:pt x="184" y="221"/>
                    <a:pt x="182" y="221"/>
                  </a:cubicBezTo>
                  <a:cubicBezTo>
                    <a:pt x="181" y="221"/>
                    <a:pt x="179" y="221"/>
                    <a:pt x="177" y="220"/>
                  </a:cubicBezTo>
                  <a:cubicBezTo>
                    <a:pt x="168" y="220"/>
                    <a:pt x="168" y="221"/>
                    <a:pt x="168" y="223"/>
                  </a:cubicBezTo>
                  <a:cubicBezTo>
                    <a:pt x="174" y="223"/>
                    <a:pt x="172" y="223"/>
                    <a:pt x="170" y="223"/>
                  </a:cubicBezTo>
                  <a:cubicBezTo>
                    <a:pt x="169" y="223"/>
                    <a:pt x="168" y="223"/>
                    <a:pt x="168" y="223"/>
                  </a:cubicBezTo>
                  <a:lnTo>
                    <a:pt x="160" y="221"/>
                  </a:lnTo>
                  <a:lnTo>
                    <a:pt x="160" y="221"/>
                  </a:lnTo>
                  <a:cubicBezTo>
                    <a:pt x="151" y="223"/>
                    <a:pt x="159" y="223"/>
                    <a:pt x="168" y="224"/>
                  </a:cubicBezTo>
                  <a:lnTo>
                    <a:pt x="168" y="225"/>
                  </a:lnTo>
                  <a:cubicBezTo>
                    <a:pt x="168" y="226"/>
                    <a:pt x="168" y="226"/>
                    <a:pt x="170" y="226"/>
                  </a:cubicBezTo>
                  <a:cubicBezTo>
                    <a:pt x="171" y="226"/>
                    <a:pt x="173" y="226"/>
                    <a:pt x="175" y="226"/>
                  </a:cubicBezTo>
                  <a:cubicBezTo>
                    <a:pt x="181" y="226"/>
                    <a:pt x="187" y="227"/>
                    <a:pt x="192" y="228"/>
                  </a:cubicBezTo>
                  <a:cubicBezTo>
                    <a:pt x="198" y="228"/>
                    <a:pt x="196" y="229"/>
                    <a:pt x="194" y="229"/>
                  </a:cubicBezTo>
                  <a:cubicBezTo>
                    <a:pt x="193" y="229"/>
                    <a:pt x="192" y="229"/>
                    <a:pt x="192" y="228"/>
                  </a:cubicBezTo>
                  <a:cubicBezTo>
                    <a:pt x="189" y="228"/>
                    <a:pt x="187" y="227"/>
                    <a:pt x="184" y="227"/>
                  </a:cubicBezTo>
                  <a:cubicBezTo>
                    <a:pt x="181" y="227"/>
                    <a:pt x="178" y="228"/>
                    <a:pt x="175" y="228"/>
                  </a:cubicBezTo>
                  <a:cubicBezTo>
                    <a:pt x="175" y="229"/>
                    <a:pt x="174" y="229"/>
                    <a:pt x="173" y="229"/>
                  </a:cubicBezTo>
                  <a:cubicBezTo>
                    <a:pt x="170" y="229"/>
                    <a:pt x="166" y="228"/>
                    <a:pt x="166" y="228"/>
                  </a:cubicBezTo>
                  <a:cubicBezTo>
                    <a:pt x="164" y="228"/>
                    <a:pt x="162" y="228"/>
                    <a:pt x="161" y="228"/>
                  </a:cubicBezTo>
                  <a:cubicBezTo>
                    <a:pt x="152" y="228"/>
                    <a:pt x="160" y="231"/>
                    <a:pt x="166" y="232"/>
                  </a:cubicBezTo>
                  <a:cubicBezTo>
                    <a:pt x="179" y="233"/>
                    <a:pt x="182" y="234"/>
                    <a:pt x="176" y="234"/>
                  </a:cubicBezTo>
                  <a:cubicBezTo>
                    <a:pt x="174" y="234"/>
                    <a:pt x="171" y="234"/>
                    <a:pt x="166" y="234"/>
                  </a:cubicBezTo>
                  <a:cubicBezTo>
                    <a:pt x="164" y="234"/>
                    <a:pt x="162" y="234"/>
                    <a:pt x="161" y="234"/>
                  </a:cubicBezTo>
                  <a:cubicBezTo>
                    <a:pt x="154" y="234"/>
                    <a:pt x="170" y="236"/>
                    <a:pt x="191" y="238"/>
                  </a:cubicBezTo>
                  <a:cubicBezTo>
                    <a:pt x="157" y="238"/>
                    <a:pt x="157" y="238"/>
                    <a:pt x="174" y="242"/>
                  </a:cubicBezTo>
                  <a:cubicBezTo>
                    <a:pt x="182" y="243"/>
                    <a:pt x="182" y="243"/>
                    <a:pt x="173" y="243"/>
                  </a:cubicBezTo>
                  <a:cubicBezTo>
                    <a:pt x="165" y="243"/>
                    <a:pt x="165" y="243"/>
                    <a:pt x="164" y="246"/>
                  </a:cubicBezTo>
                  <a:cubicBezTo>
                    <a:pt x="164" y="248"/>
                    <a:pt x="164" y="249"/>
                    <a:pt x="173" y="249"/>
                  </a:cubicBezTo>
                  <a:cubicBezTo>
                    <a:pt x="173" y="249"/>
                    <a:pt x="173" y="251"/>
                    <a:pt x="172" y="251"/>
                  </a:cubicBezTo>
                  <a:cubicBezTo>
                    <a:pt x="155" y="251"/>
                    <a:pt x="164" y="253"/>
                    <a:pt x="181" y="253"/>
                  </a:cubicBezTo>
                  <a:cubicBezTo>
                    <a:pt x="181" y="253"/>
                    <a:pt x="181" y="254"/>
                    <a:pt x="181" y="255"/>
                  </a:cubicBezTo>
                  <a:lnTo>
                    <a:pt x="172" y="254"/>
                  </a:lnTo>
                  <a:cubicBezTo>
                    <a:pt x="163" y="254"/>
                    <a:pt x="163" y="255"/>
                    <a:pt x="163" y="262"/>
                  </a:cubicBezTo>
                  <a:cubicBezTo>
                    <a:pt x="162" y="270"/>
                    <a:pt x="162" y="271"/>
                    <a:pt x="179" y="272"/>
                  </a:cubicBezTo>
                  <a:cubicBezTo>
                    <a:pt x="191" y="273"/>
                    <a:pt x="194" y="273"/>
                    <a:pt x="189" y="273"/>
                  </a:cubicBezTo>
                  <a:cubicBezTo>
                    <a:pt x="187" y="273"/>
                    <a:pt x="184" y="273"/>
                    <a:pt x="179" y="273"/>
                  </a:cubicBezTo>
                  <a:lnTo>
                    <a:pt x="170" y="273"/>
                  </a:lnTo>
                  <a:cubicBezTo>
                    <a:pt x="170" y="273"/>
                    <a:pt x="170" y="275"/>
                    <a:pt x="161" y="275"/>
                  </a:cubicBezTo>
                  <a:cubicBezTo>
                    <a:pt x="144" y="278"/>
                    <a:pt x="152" y="279"/>
                    <a:pt x="161" y="279"/>
                  </a:cubicBezTo>
                  <a:cubicBezTo>
                    <a:pt x="178" y="279"/>
                    <a:pt x="169" y="280"/>
                    <a:pt x="160" y="280"/>
                  </a:cubicBezTo>
                  <a:cubicBezTo>
                    <a:pt x="152" y="280"/>
                    <a:pt x="143" y="281"/>
                    <a:pt x="152" y="281"/>
                  </a:cubicBezTo>
                  <a:cubicBezTo>
                    <a:pt x="159" y="282"/>
                    <a:pt x="166" y="287"/>
                    <a:pt x="155" y="287"/>
                  </a:cubicBezTo>
                  <a:cubicBezTo>
                    <a:pt x="154" y="287"/>
                    <a:pt x="152" y="287"/>
                    <a:pt x="151" y="286"/>
                  </a:cubicBezTo>
                  <a:lnTo>
                    <a:pt x="151" y="289"/>
                  </a:lnTo>
                  <a:cubicBezTo>
                    <a:pt x="159" y="289"/>
                    <a:pt x="159" y="291"/>
                    <a:pt x="159" y="292"/>
                  </a:cubicBezTo>
                  <a:cubicBezTo>
                    <a:pt x="159" y="294"/>
                    <a:pt x="159" y="294"/>
                    <a:pt x="150" y="294"/>
                  </a:cubicBezTo>
                  <a:cubicBezTo>
                    <a:pt x="146" y="294"/>
                    <a:pt x="144" y="294"/>
                    <a:pt x="144" y="294"/>
                  </a:cubicBezTo>
                  <a:cubicBezTo>
                    <a:pt x="143" y="294"/>
                    <a:pt x="145" y="294"/>
                    <a:pt x="150" y="295"/>
                  </a:cubicBezTo>
                  <a:cubicBezTo>
                    <a:pt x="150" y="297"/>
                    <a:pt x="166" y="299"/>
                    <a:pt x="166" y="299"/>
                  </a:cubicBezTo>
                  <a:cubicBezTo>
                    <a:pt x="172" y="299"/>
                    <a:pt x="178" y="300"/>
                    <a:pt x="183" y="302"/>
                  </a:cubicBezTo>
                  <a:lnTo>
                    <a:pt x="174" y="301"/>
                  </a:lnTo>
                  <a:lnTo>
                    <a:pt x="157" y="300"/>
                  </a:lnTo>
                  <a:lnTo>
                    <a:pt x="157" y="300"/>
                  </a:lnTo>
                  <a:cubicBezTo>
                    <a:pt x="157" y="301"/>
                    <a:pt x="157" y="302"/>
                    <a:pt x="166" y="302"/>
                  </a:cubicBezTo>
                  <a:cubicBezTo>
                    <a:pt x="157" y="303"/>
                    <a:pt x="157" y="303"/>
                    <a:pt x="157" y="306"/>
                  </a:cubicBezTo>
                  <a:cubicBezTo>
                    <a:pt x="156" y="307"/>
                    <a:pt x="156" y="309"/>
                    <a:pt x="165" y="310"/>
                  </a:cubicBezTo>
                  <a:cubicBezTo>
                    <a:pt x="147" y="310"/>
                    <a:pt x="147" y="315"/>
                    <a:pt x="164" y="317"/>
                  </a:cubicBezTo>
                  <a:cubicBezTo>
                    <a:pt x="172" y="317"/>
                    <a:pt x="172" y="318"/>
                    <a:pt x="164" y="318"/>
                  </a:cubicBezTo>
                  <a:cubicBezTo>
                    <a:pt x="155" y="319"/>
                    <a:pt x="155" y="319"/>
                    <a:pt x="163" y="320"/>
                  </a:cubicBezTo>
                  <a:cubicBezTo>
                    <a:pt x="172" y="321"/>
                    <a:pt x="163" y="321"/>
                    <a:pt x="155" y="322"/>
                  </a:cubicBezTo>
                  <a:cubicBezTo>
                    <a:pt x="137" y="322"/>
                    <a:pt x="137" y="322"/>
                    <a:pt x="146" y="324"/>
                  </a:cubicBezTo>
                  <a:cubicBezTo>
                    <a:pt x="154" y="326"/>
                    <a:pt x="154" y="328"/>
                    <a:pt x="154" y="329"/>
                  </a:cubicBezTo>
                  <a:cubicBezTo>
                    <a:pt x="160" y="330"/>
                    <a:pt x="165" y="331"/>
                    <a:pt x="171" y="331"/>
                  </a:cubicBezTo>
                  <a:cubicBezTo>
                    <a:pt x="179" y="331"/>
                    <a:pt x="188" y="332"/>
                    <a:pt x="188" y="332"/>
                  </a:cubicBezTo>
                  <a:cubicBezTo>
                    <a:pt x="192" y="334"/>
                    <a:pt x="192" y="334"/>
                    <a:pt x="190" y="334"/>
                  </a:cubicBezTo>
                  <a:cubicBezTo>
                    <a:pt x="189" y="334"/>
                    <a:pt x="188" y="334"/>
                    <a:pt x="188" y="334"/>
                  </a:cubicBezTo>
                  <a:cubicBezTo>
                    <a:pt x="182" y="332"/>
                    <a:pt x="177" y="332"/>
                    <a:pt x="171" y="332"/>
                  </a:cubicBezTo>
                  <a:cubicBezTo>
                    <a:pt x="162" y="334"/>
                    <a:pt x="162" y="335"/>
                    <a:pt x="162" y="336"/>
                  </a:cubicBezTo>
                  <a:cubicBezTo>
                    <a:pt x="162" y="337"/>
                    <a:pt x="161" y="338"/>
                    <a:pt x="161" y="339"/>
                  </a:cubicBezTo>
                  <a:cubicBezTo>
                    <a:pt x="152" y="341"/>
                    <a:pt x="152" y="341"/>
                    <a:pt x="161" y="343"/>
                  </a:cubicBezTo>
                  <a:lnTo>
                    <a:pt x="169" y="343"/>
                  </a:lnTo>
                  <a:cubicBezTo>
                    <a:pt x="152" y="343"/>
                    <a:pt x="151" y="351"/>
                    <a:pt x="167" y="354"/>
                  </a:cubicBezTo>
                  <a:lnTo>
                    <a:pt x="167" y="354"/>
                  </a:lnTo>
                  <a:lnTo>
                    <a:pt x="160" y="353"/>
                  </a:lnTo>
                  <a:cubicBezTo>
                    <a:pt x="151" y="353"/>
                    <a:pt x="151" y="354"/>
                    <a:pt x="151" y="355"/>
                  </a:cubicBezTo>
                  <a:cubicBezTo>
                    <a:pt x="151" y="356"/>
                    <a:pt x="159" y="359"/>
                    <a:pt x="159" y="363"/>
                  </a:cubicBezTo>
                  <a:cubicBezTo>
                    <a:pt x="157" y="365"/>
                    <a:pt x="157" y="368"/>
                    <a:pt x="165" y="368"/>
                  </a:cubicBezTo>
                  <a:cubicBezTo>
                    <a:pt x="165" y="369"/>
                    <a:pt x="165" y="369"/>
                    <a:pt x="164" y="369"/>
                  </a:cubicBezTo>
                  <a:cubicBezTo>
                    <a:pt x="163" y="369"/>
                    <a:pt x="161" y="369"/>
                    <a:pt x="157" y="368"/>
                  </a:cubicBezTo>
                  <a:cubicBezTo>
                    <a:pt x="155" y="368"/>
                    <a:pt x="153" y="368"/>
                    <a:pt x="152" y="368"/>
                  </a:cubicBezTo>
                  <a:cubicBezTo>
                    <a:pt x="148" y="368"/>
                    <a:pt x="148" y="369"/>
                    <a:pt x="148" y="370"/>
                  </a:cubicBezTo>
                  <a:cubicBezTo>
                    <a:pt x="154" y="371"/>
                    <a:pt x="160" y="371"/>
                    <a:pt x="165" y="371"/>
                  </a:cubicBezTo>
                  <a:cubicBezTo>
                    <a:pt x="174" y="372"/>
                    <a:pt x="174" y="373"/>
                    <a:pt x="165" y="374"/>
                  </a:cubicBezTo>
                  <a:cubicBezTo>
                    <a:pt x="156" y="375"/>
                    <a:pt x="156" y="378"/>
                    <a:pt x="164" y="380"/>
                  </a:cubicBezTo>
                  <a:cubicBezTo>
                    <a:pt x="164" y="381"/>
                    <a:pt x="164" y="382"/>
                    <a:pt x="155" y="382"/>
                  </a:cubicBezTo>
                  <a:cubicBezTo>
                    <a:pt x="147" y="382"/>
                    <a:pt x="138" y="383"/>
                    <a:pt x="155" y="385"/>
                  </a:cubicBezTo>
                  <a:cubicBezTo>
                    <a:pt x="155" y="386"/>
                    <a:pt x="155" y="386"/>
                    <a:pt x="146" y="386"/>
                  </a:cubicBezTo>
                  <a:cubicBezTo>
                    <a:pt x="137" y="386"/>
                    <a:pt x="129" y="386"/>
                    <a:pt x="146" y="387"/>
                  </a:cubicBezTo>
                  <a:cubicBezTo>
                    <a:pt x="154" y="390"/>
                    <a:pt x="154" y="392"/>
                    <a:pt x="145" y="393"/>
                  </a:cubicBezTo>
                  <a:cubicBezTo>
                    <a:pt x="145" y="394"/>
                    <a:pt x="145" y="395"/>
                    <a:pt x="154" y="395"/>
                  </a:cubicBezTo>
                  <a:cubicBezTo>
                    <a:pt x="162" y="396"/>
                    <a:pt x="171" y="396"/>
                    <a:pt x="162" y="396"/>
                  </a:cubicBezTo>
                  <a:cubicBezTo>
                    <a:pt x="145" y="396"/>
                    <a:pt x="145" y="396"/>
                    <a:pt x="162" y="398"/>
                  </a:cubicBezTo>
                  <a:cubicBezTo>
                    <a:pt x="171" y="399"/>
                    <a:pt x="171" y="399"/>
                    <a:pt x="162" y="399"/>
                  </a:cubicBezTo>
                  <a:cubicBezTo>
                    <a:pt x="153" y="399"/>
                    <a:pt x="153" y="400"/>
                    <a:pt x="153" y="400"/>
                  </a:cubicBezTo>
                  <a:cubicBezTo>
                    <a:pt x="153" y="401"/>
                    <a:pt x="161" y="405"/>
                    <a:pt x="161" y="409"/>
                  </a:cubicBezTo>
                  <a:cubicBezTo>
                    <a:pt x="160" y="416"/>
                    <a:pt x="160" y="419"/>
                    <a:pt x="168" y="419"/>
                  </a:cubicBezTo>
                  <a:cubicBezTo>
                    <a:pt x="177" y="420"/>
                    <a:pt x="177" y="420"/>
                    <a:pt x="168" y="420"/>
                  </a:cubicBezTo>
                  <a:cubicBezTo>
                    <a:pt x="159" y="421"/>
                    <a:pt x="159" y="422"/>
                    <a:pt x="159" y="422"/>
                  </a:cubicBezTo>
                  <a:cubicBezTo>
                    <a:pt x="159" y="423"/>
                    <a:pt x="159" y="424"/>
                    <a:pt x="155" y="424"/>
                  </a:cubicBezTo>
                  <a:cubicBezTo>
                    <a:pt x="154" y="424"/>
                    <a:pt x="152" y="424"/>
                    <a:pt x="150" y="423"/>
                  </a:cubicBezTo>
                  <a:lnTo>
                    <a:pt x="150" y="423"/>
                  </a:lnTo>
                  <a:cubicBezTo>
                    <a:pt x="159" y="426"/>
                    <a:pt x="159" y="426"/>
                    <a:pt x="159" y="426"/>
                  </a:cubicBezTo>
                  <a:cubicBezTo>
                    <a:pt x="150" y="426"/>
                    <a:pt x="150" y="427"/>
                    <a:pt x="159" y="428"/>
                  </a:cubicBezTo>
                  <a:cubicBezTo>
                    <a:pt x="167" y="428"/>
                    <a:pt x="171" y="429"/>
                    <a:pt x="171" y="429"/>
                  </a:cubicBezTo>
                  <a:cubicBezTo>
                    <a:pt x="171" y="429"/>
                    <a:pt x="166" y="428"/>
                    <a:pt x="157" y="428"/>
                  </a:cubicBezTo>
                  <a:cubicBezTo>
                    <a:pt x="150" y="428"/>
                    <a:pt x="141" y="430"/>
                    <a:pt x="150" y="430"/>
                  </a:cubicBezTo>
                  <a:cubicBezTo>
                    <a:pt x="155" y="430"/>
                    <a:pt x="161" y="431"/>
                    <a:pt x="166" y="433"/>
                  </a:cubicBezTo>
                  <a:cubicBezTo>
                    <a:pt x="165" y="433"/>
                    <a:pt x="165" y="435"/>
                    <a:pt x="157" y="435"/>
                  </a:cubicBezTo>
                  <a:cubicBezTo>
                    <a:pt x="148" y="435"/>
                    <a:pt x="156" y="439"/>
                    <a:pt x="165" y="440"/>
                  </a:cubicBezTo>
                  <a:cubicBezTo>
                    <a:pt x="173" y="441"/>
                    <a:pt x="173" y="441"/>
                    <a:pt x="165" y="441"/>
                  </a:cubicBezTo>
                  <a:cubicBezTo>
                    <a:pt x="156" y="441"/>
                    <a:pt x="156" y="441"/>
                    <a:pt x="156" y="442"/>
                  </a:cubicBezTo>
                  <a:cubicBezTo>
                    <a:pt x="160" y="443"/>
                    <a:pt x="160" y="443"/>
                    <a:pt x="158" y="443"/>
                  </a:cubicBezTo>
                  <a:cubicBezTo>
                    <a:pt x="156" y="443"/>
                    <a:pt x="152" y="443"/>
                    <a:pt x="147" y="442"/>
                  </a:cubicBezTo>
                  <a:cubicBezTo>
                    <a:pt x="145" y="442"/>
                    <a:pt x="143" y="442"/>
                    <a:pt x="142" y="442"/>
                  </a:cubicBezTo>
                  <a:cubicBezTo>
                    <a:pt x="139" y="442"/>
                    <a:pt x="139" y="443"/>
                    <a:pt x="138" y="444"/>
                  </a:cubicBezTo>
                  <a:cubicBezTo>
                    <a:pt x="147" y="446"/>
                    <a:pt x="146" y="449"/>
                    <a:pt x="146" y="451"/>
                  </a:cubicBezTo>
                  <a:cubicBezTo>
                    <a:pt x="146" y="456"/>
                    <a:pt x="154" y="457"/>
                    <a:pt x="171" y="459"/>
                  </a:cubicBezTo>
                  <a:lnTo>
                    <a:pt x="188" y="461"/>
                  </a:lnTo>
                  <a:lnTo>
                    <a:pt x="188" y="461"/>
                  </a:lnTo>
                  <a:lnTo>
                    <a:pt x="171" y="460"/>
                  </a:lnTo>
                  <a:cubicBezTo>
                    <a:pt x="162" y="459"/>
                    <a:pt x="145" y="459"/>
                    <a:pt x="145" y="459"/>
                  </a:cubicBezTo>
                  <a:lnTo>
                    <a:pt x="145" y="459"/>
                  </a:lnTo>
                  <a:cubicBezTo>
                    <a:pt x="151" y="460"/>
                    <a:pt x="156" y="461"/>
                    <a:pt x="162" y="461"/>
                  </a:cubicBezTo>
                  <a:cubicBezTo>
                    <a:pt x="171" y="461"/>
                    <a:pt x="171" y="463"/>
                    <a:pt x="162" y="464"/>
                  </a:cubicBezTo>
                  <a:cubicBezTo>
                    <a:pt x="153" y="465"/>
                    <a:pt x="153" y="466"/>
                    <a:pt x="161" y="467"/>
                  </a:cubicBezTo>
                  <a:cubicBezTo>
                    <a:pt x="161" y="468"/>
                    <a:pt x="161" y="468"/>
                    <a:pt x="153" y="469"/>
                  </a:cubicBezTo>
                  <a:cubicBezTo>
                    <a:pt x="153" y="469"/>
                    <a:pt x="153" y="469"/>
                    <a:pt x="161" y="470"/>
                  </a:cubicBezTo>
                  <a:cubicBezTo>
                    <a:pt x="170" y="470"/>
                    <a:pt x="170" y="472"/>
                    <a:pt x="161" y="472"/>
                  </a:cubicBezTo>
                  <a:cubicBezTo>
                    <a:pt x="144" y="472"/>
                    <a:pt x="143" y="475"/>
                    <a:pt x="152" y="475"/>
                  </a:cubicBezTo>
                  <a:cubicBezTo>
                    <a:pt x="161" y="475"/>
                    <a:pt x="160" y="476"/>
                    <a:pt x="160" y="477"/>
                  </a:cubicBezTo>
                  <a:cubicBezTo>
                    <a:pt x="160" y="478"/>
                    <a:pt x="160" y="478"/>
                    <a:pt x="169" y="479"/>
                  </a:cubicBezTo>
                  <a:lnTo>
                    <a:pt x="168" y="482"/>
                  </a:lnTo>
                  <a:cubicBezTo>
                    <a:pt x="165" y="482"/>
                    <a:pt x="162" y="482"/>
                    <a:pt x="160" y="481"/>
                  </a:cubicBezTo>
                  <a:lnTo>
                    <a:pt x="151" y="481"/>
                  </a:lnTo>
                  <a:cubicBezTo>
                    <a:pt x="151" y="483"/>
                    <a:pt x="151" y="483"/>
                    <a:pt x="159" y="484"/>
                  </a:cubicBezTo>
                  <a:cubicBezTo>
                    <a:pt x="169" y="485"/>
                    <a:pt x="173" y="486"/>
                    <a:pt x="172" y="486"/>
                  </a:cubicBezTo>
                  <a:cubicBezTo>
                    <a:pt x="170" y="486"/>
                    <a:pt x="166" y="486"/>
                    <a:pt x="159" y="485"/>
                  </a:cubicBezTo>
                  <a:cubicBezTo>
                    <a:pt x="151" y="485"/>
                    <a:pt x="142" y="485"/>
                    <a:pt x="151" y="486"/>
                  </a:cubicBezTo>
                  <a:cubicBezTo>
                    <a:pt x="168" y="488"/>
                    <a:pt x="159" y="488"/>
                    <a:pt x="150" y="488"/>
                  </a:cubicBezTo>
                  <a:cubicBezTo>
                    <a:pt x="143" y="487"/>
                    <a:pt x="139" y="487"/>
                    <a:pt x="137" y="487"/>
                  </a:cubicBezTo>
                  <a:cubicBezTo>
                    <a:pt x="136" y="487"/>
                    <a:pt x="140" y="488"/>
                    <a:pt x="150" y="491"/>
                  </a:cubicBezTo>
                  <a:cubicBezTo>
                    <a:pt x="150" y="492"/>
                    <a:pt x="157" y="496"/>
                    <a:pt x="157" y="499"/>
                  </a:cubicBezTo>
                  <a:cubicBezTo>
                    <a:pt x="156" y="502"/>
                    <a:pt x="156" y="503"/>
                    <a:pt x="150" y="504"/>
                  </a:cubicBezTo>
                  <a:lnTo>
                    <a:pt x="150" y="504"/>
                  </a:lnTo>
                  <a:cubicBezTo>
                    <a:pt x="147" y="504"/>
                    <a:pt x="144" y="503"/>
                    <a:pt x="140" y="503"/>
                  </a:cubicBezTo>
                  <a:cubicBezTo>
                    <a:pt x="135" y="504"/>
                    <a:pt x="133" y="504"/>
                    <a:pt x="134" y="504"/>
                  </a:cubicBezTo>
                  <a:cubicBezTo>
                    <a:pt x="135" y="504"/>
                    <a:pt x="140" y="504"/>
                    <a:pt x="148" y="504"/>
                  </a:cubicBezTo>
                  <a:cubicBezTo>
                    <a:pt x="149" y="504"/>
                    <a:pt x="149" y="504"/>
                    <a:pt x="150" y="504"/>
                  </a:cubicBezTo>
                  <a:lnTo>
                    <a:pt x="150" y="504"/>
                  </a:lnTo>
                  <a:cubicBezTo>
                    <a:pt x="156" y="505"/>
                    <a:pt x="156" y="506"/>
                    <a:pt x="156" y="507"/>
                  </a:cubicBezTo>
                  <a:cubicBezTo>
                    <a:pt x="147" y="510"/>
                    <a:pt x="155" y="512"/>
                    <a:pt x="164" y="513"/>
                  </a:cubicBezTo>
                  <a:lnTo>
                    <a:pt x="164" y="512"/>
                  </a:lnTo>
                  <a:cubicBezTo>
                    <a:pt x="181" y="512"/>
                    <a:pt x="181" y="513"/>
                    <a:pt x="172" y="514"/>
                  </a:cubicBezTo>
                  <a:cubicBezTo>
                    <a:pt x="169" y="515"/>
                    <a:pt x="166" y="515"/>
                    <a:pt x="164" y="515"/>
                  </a:cubicBezTo>
                  <a:cubicBezTo>
                    <a:pt x="161" y="515"/>
                    <a:pt x="158" y="515"/>
                    <a:pt x="155" y="514"/>
                  </a:cubicBezTo>
                  <a:cubicBezTo>
                    <a:pt x="154" y="514"/>
                    <a:pt x="152" y="514"/>
                    <a:pt x="150" y="514"/>
                  </a:cubicBezTo>
                  <a:cubicBezTo>
                    <a:pt x="146" y="514"/>
                    <a:pt x="142" y="515"/>
                    <a:pt x="138" y="515"/>
                  </a:cubicBezTo>
                  <a:cubicBezTo>
                    <a:pt x="138" y="515"/>
                    <a:pt x="137" y="516"/>
                    <a:pt x="146" y="516"/>
                  </a:cubicBezTo>
                  <a:cubicBezTo>
                    <a:pt x="155" y="516"/>
                    <a:pt x="155" y="516"/>
                    <a:pt x="155" y="518"/>
                  </a:cubicBezTo>
                  <a:cubicBezTo>
                    <a:pt x="155" y="519"/>
                    <a:pt x="154" y="520"/>
                    <a:pt x="163" y="521"/>
                  </a:cubicBezTo>
                  <a:cubicBezTo>
                    <a:pt x="171" y="521"/>
                    <a:pt x="171" y="522"/>
                    <a:pt x="171" y="523"/>
                  </a:cubicBezTo>
                  <a:cubicBezTo>
                    <a:pt x="163" y="523"/>
                    <a:pt x="162" y="524"/>
                    <a:pt x="162" y="524"/>
                  </a:cubicBezTo>
                  <a:cubicBezTo>
                    <a:pt x="165" y="525"/>
                    <a:pt x="166" y="525"/>
                    <a:pt x="166" y="525"/>
                  </a:cubicBezTo>
                  <a:cubicBezTo>
                    <a:pt x="165" y="525"/>
                    <a:pt x="159" y="524"/>
                    <a:pt x="154" y="524"/>
                  </a:cubicBezTo>
                  <a:lnTo>
                    <a:pt x="137" y="524"/>
                  </a:lnTo>
                  <a:cubicBezTo>
                    <a:pt x="136" y="525"/>
                    <a:pt x="145" y="525"/>
                    <a:pt x="145" y="525"/>
                  </a:cubicBezTo>
                  <a:cubicBezTo>
                    <a:pt x="154" y="525"/>
                    <a:pt x="151" y="546"/>
                    <a:pt x="151" y="548"/>
                  </a:cubicBezTo>
                  <a:cubicBezTo>
                    <a:pt x="143" y="549"/>
                    <a:pt x="142" y="551"/>
                    <a:pt x="147" y="551"/>
                  </a:cubicBezTo>
                  <a:cubicBezTo>
                    <a:pt x="148" y="551"/>
                    <a:pt x="149" y="551"/>
                    <a:pt x="151" y="551"/>
                  </a:cubicBezTo>
                  <a:cubicBezTo>
                    <a:pt x="159" y="552"/>
                    <a:pt x="159" y="556"/>
                    <a:pt x="157" y="561"/>
                  </a:cubicBezTo>
                  <a:cubicBezTo>
                    <a:pt x="157" y="567"/>
                    <a:pt x="156" y="571"/>
                    <a:pt x="165" y="571"/>
                  </a:cubicBezTo>
                  <a:lnTo>
                    <a:pt x="164" y="574"/>
                  </a:lnTo>
                  <a:cubicBezTo>
                    <a:pt x="164" y="576"/>
                    <a:pt x="173" y="578"/>
                    <a:pt x="172" y="579"/>
                  </a:cubicBezTo>
                  <a:lnTo>
                    <a:pt x="155" y="579"/>
                  </a:lnTo>
                  <a:cubicBezTo>
                    <a:pt x="155" y="582"/>
                    <a:pt x="163" y="582"/>
                    <a:pt x="172" y="583"/>
                  </a:cubicBezTo>
                  <a:cubicBezTo>
                    <a:pt x="181" y="583"/>
                    <a:pt x="181" y="584"/>
                    <a:pt x="181" y="584"/>
                  </a:cubicBezTo>
                  <a:lnTo>
                    <a:pt x="172" y="584"/>
                  </a:lnTo>
                  <a:lnTo>
                    <a:pt x="155" y="583"/>
                  </a:lnTo>
                  <a:lnTo>
                    <a:pt x="155" y="584"/>
                  </a:lnTo>
                  <a:cubicBezTo>
                    <a:pt x="163" y="584"/>
                    <a:pt x="163" y="585"/>
                    <a:pt x="163" y="585"/>
                  </a:cubicBezTo>
                  <a:cubicBezTo>
                    <a:pt x="163" y="585"/>
                    <a:pt x="163" y="586"/>
                    <a:pt x="161" y="586"/>
                  </a:cubicBezTo>
                  <a:cubicBezTo>
                    <a:pt x="159" y="586"/>
                    <a:pt x="155" y="585"/>
                    <a:pt x="146" y="585"/>
                  </a:cubicBezTo>
                  <a:cubicBezTo>
                    <a:pt x="141" y="585"/>
                    <a:pt x="138" y="584"/>
                    <a:pt x="136" y="584"/>
                  </a:cubicBezTo>
                  <a:cubicBezTo>
                    <a:pt x="131" y="584"/>
                    <a:pt x="134" y="585"/>
                    <a:pt x="146" y="586"/>
                  </a:cubicBezTo>
                  <a:lnTo>
                    <a:pt x="154" y="588"/>
                  </a:lnTo>
                  <a:cubicBezTo>
                    <a:pt x="137" y="588"/>
                    <a:pt x="154" y="592"/>
                    <a:pt x="162" y="593"/>
                  </a:cubicBezTo>
                  <a:cubicBezTo>
                    <a:pt x="145" y="593"/>
                    <a:pt x="145" y="593"/>
                    <a:pt x="162" y="595"/>
                  </a:cubicBezTo>
                  <a:cubicBezTo>
                    <a:pt x="171" y="595"/>
                    <a:pt x="170" y="596"/>
                    <a:pt x="162" y="596"/>
                  </a:cubicBezTo>
                  <a:cubicBezTo>
                    <a:pt x="153" y="597"/>
                    <a:pt x="153" y="597"/>
                    <a:pt x="153" y="599"/>
                  </a:cubicBezTo>
                  <a:cubicBezTo>
                    <a:pt x="161" y="601"/>
                    <a:pt x="161" y="606"/>
                    <a:pt x="160" y="613"/>
                  </a:cubicBezTo>
                  <a:cubicBezTo>
                    <a:pt x="159" y="621"/>
                    <a:pt x="157" y="625"/>
                    <a:pt x="166" y="626"/>
                  </a:cubicBezTo>
                  <a:cubicBezTo>
                    <a:pt x="166" y="626"/>
                    <a:pt x="166" y="626"/>
                    <a:pt x="157" y="628"/>
                  </a:cubicBezTo>
                  <a:cubicBezTo>
                    <a:pt x="155" y="627"/>
                    <a:pt x="154" y="627"/>
                    <a:pt x="153" y="627"/>
                  </a:cubicBezTo>
                  <a:cubicBezTo>
                    <a:pt x="151" y="627"/>
                    <a:pt x="154" y="628"/>
                    <a:pt x="166" y="630"/>
                  </a:cubicBezTo>
                  <a:cubicBezTo>
                    <a:pt x="167" y="630"/>
                    <a:pt x="167" y="630"/>
                    <a:pt x="167" y="630"/>
                  </a:cubicBezTo>
                  <a:lnTo>
                    <a:pt x="167" y="630"/>
                  </a:lnTo>
                  <a:cubicBezTo>
                    <a:pt x="167" y="630"/>
                    <a:pt x="166" y="630"/>
                    <a:pt x="165" y="630"/>
                  </a:cubicBezTo>
                  <a:cubicBezTo>
                    <a:pt x="157" y="630"/>
                    <a:pt x="157" y="631"/>
                    <a:pt x="156" y="634"/>
                  </a:cubicBezTo>
                  <a:cubicBezTo>
                    <a:pt x="156" y="638"/>
                    <a:pt x="156" y="641"/>
                    <a:pt x="164" y="641"/>
                  </a:cubicBezTo>
                  <a:cubicBezTo>
                    <a:pt x="169" y="642"/>
                    <a:pt x="172" y="643"/>
                    <a:pt x="171" y="643"/>
                  </a:cubicBezTo>
                  <a:cubicBezTo>
                    <a:pt x="170" y="643"/>
                    <a:pt x="168" y="643"/>
                    <a:pt x="164" y="642"/>
                  </a:cubicBezTo>
                  <a:cubicBezTo>
                    <a:pt x="161" y="642"/>
                    <a:pt x="157" y="641"/>
                    <a:pt x="154" y="641"/>
                  </a:cubicBezTo>
                  <a:cubicBezTo>
                    <a:pt x="145" y="641"/>
                    <a:pt x="142" y="644"/>
                    <a:pt x="155" y="648"/>
                  </a:cubicBezTo>
                  <a:cubicBezTo>
                    <a:pt x="155" y="648"/>
                    <a:pt x="155" y="649"/>
                    <a:pt x="146" y="649"/>
                  </a:cubicBezTo>
                  <a:cubicBezTo>
                    <a:pt x="146" y="649"/>
                    <a:pt x="146" y="650"/>
                    <a:pt x="154" y="653"/>
                  </a:cubicBezTo>
                  <a:cubicBezTo>
                    <a:pt x="154" y="653"/>
                    <a:pt x="154" y="657"/>
                    <a:pt x="154" y="659"/>
                  </a:cubicBezTo>
                  <a:cubicBezTo>
                    <a:pt x="153" y="660"/>
                    <a:pt x="162" y="662"/>
                    <a:pt x="162" y="662"/>
                  </a:cubicBezTo>
                  <a:cubicBezTo>
                    <a:pt x="162" y="663"/>
                    <a:pt x="162" y="663"/>
                    <a:pt x="162" y="663"/>
                  </a:cubicBezTo>
                  <a:cubicBezTo>
                    <a:pt x="153" y="663"/>
                    <a:pt x="153" y="667"/>
                    <a:pt x="152" y="672"/>
                  </a:cubicBezTo>
                  <a:cubicBezTo>
                    <a:pt x="151" y="679"/>
                    <a:pt x="151" y="684"/>
                    <a:pt x="142" y="684"/>
                  </a:cubicBezTo>
                  <a:cubicBezTo>
                    <a:pt x="142" y="684"/>
                    <a:pt x="142" y="685"/>
                    <a:pt x="150" y="686"/>
                  </a:cubicBezTo>
                  <a:cubicBezTo>
                    <a:pt x="166" y="688"/>
                    <a:pt x="166" y="689"/>
                    <a:pt x="159" y="689"/>
                  </a:cubicBezTo>
                  <a:cubicBezTo>
                    <a:pt x="141" y="689"/>
                    <a:pt x="141" y="693"/>
                    <a:pt x="157" y="694"/>
                  </a:cubicBezTo>
                  <a:cubicBezTo>
                    <a:pt x="160" y="694"/>
                    <a:pt x="161" y="694"/>
                    <a:pt x="161" y="694"/>
                  </a:cubicBezTo>
                  <a:cubicBezTo>
                    <a:pt x="160" y="694"/>
                    <a:pt x="154" y="694"/>
                    <a:pt x="148" y="694"/>
                  </a:cubicBezTo>
                  <a:cubicBezTo>
                    <a:pt x="132" y="694"/>
                    <a:pt x="140" y="697"/>
                    <a:pt x="157" y="698"/>
                  </a:cubicBezTo>
                  <a:cubicBezTo>
                    <a:pt x="148" y="698"/>
                    <a:pt x="140" y="699"/>
                    <a:pt x="148" y="700"/>
                  </a:cubicBezTo>
                  <a:cubicBezTo>
                    <a:pt x="148" y="701"/>
                    <a:pt x="148" y="701"/>
                    <a:pt x="146" y="701"/>
                  </a:cubicBezTo>
                  <a:cubicBezTo>
                    <a:pt x="144" y="701"/>
                    <a:pt x="140" y="701"/>
                    <a:pt x="131" y="700"/>
                  </a:cubicBezTo>
                  <a:cubicBezTo>
                    <a:pt x="131" y="695"/>
                    <a:pt x="127" y="691"/>
                    <a:pt x="123" y="691"/>
                  </a:cubicBezTo>
                  <a:cubicBezTo>
                    <a:pt x="119" y="691"/>
                    <a:pt x="115" y="694"/>
                    <a:pt x="114" y="699"/>
                  </a:cubicBezTo>
                  <a:cubicBezTo>
                    <a:pt x="113" y="705"/>
                    <a:pt x="118" y="709"/>
                    <a:pt x="122" y="709"/>
                  </a:cubicBezTo>
                  <a:cubicBezTo>
                    <a:pt x="126" y="709"/>
                    <a:pt x="130" y="706"/>
                    <a:pt x="131" y="702"/>
                  </a:cubicBezTo>
                  <a:lnTo>
                    <a:pt x="131" y="704"/>
                  </a:lnTo>
                  <a:cubicBezTo>
                    <a:pt x="131" y="704"/>
                    <a:pt x="131" y="705"/>
                    <a:pt x="140" y="705"/>
                  </a:cubicBezTo>
                  <a:cubicBezTo>
                    <a:pt x="147" y="705"/>
                    <a:pt x="147" y="706"/>
                    <a:pt x="147" y="707"/>
                  </a:cubicBezTo>
                  <a:cubicBezTo>
                    <a:pt x="145" y="707"/>
                    <a:pt x="144" y="707"/>
                    <a:pt x="144" y="707"/>
                  </a:cubicBezTo>
                  <a:cubicBezTo>
                    <a:pt x="143" y="707"/>
                    <a:pt x="146" y="707"/>
                    <a:pt x="150" y="707"/>
                  </a:cubicBezTo>
                  <a:cubicBezTo>
                    <a:pt x="152" y="707"/>
                    <a:pt x="154" y="707"/>
                    <a:pt x="155" y="707"/>
                  </a:cubicBezTo>
                  <a:cubicBezTo>
                    <a:pt x="162" y="707"/>
                    <a:pt x="168" y="708"/>
                    <a:pt x="172" y="709"/>
                  </a:cubicBezTo>
                  <a:lnTo>
                    <a:pt x="190" y="711"/>
                  </a:lnTo>
                  <a:cubicBezTo>
                    <a:pt x="196" y="711"/>
                    <a:pt x="201" y="711"/>
                    <a:pt x="207" y="711"/>
                  </a:cubicBezTo>
                  <a:cubicBezTo>
                    <a:pt x="212" y="711"/>
                    <a:pt x="218" y="711"/>
                    <a:pt x="224" y="711"/>
                  </a:cubicBezTo>
                  <a:cubicBezTo>
                    <a:pt x="233" y="707"/>
                    <a:pt x="242" y="706"/>
                    <a:pt x="225" y="705"/>
                  </a:cubicBezTo>
                  <a:cubicBezTo>
                    <a:pt x="225" y="705"/>
                    <a:pt x="216" y="704"/>
                    <a:pt x="216" y="703"/>
                  </a:cubicBezTo>
                  <a:cubicBezTo>
                    <a:pt x="217" y="702"/>
                    <a:pt x="225" y="702"/>
                    <a:pt x="225" y="702"/>
                  </a:cubicBezTo>
                  <a:cubicBezTo>
                    <a:pt x="234" y="702"/>
                    <a:pt x="234" y="698"/>
                    <a:pt x="235" y="694"/>
                  </a:cubicBezTo>
                  <a:cubicBezTo>
                    <a:pt x="235" y="689"/>
                    <a:pt x="236" y="687"/>
                    <a:pt x="244" y="686"/>
                  </a:cubicBezTo>
                  <a:cubicBezTo>
                    <a:pt x="253" y="686"/>
                    <a:pt x="253" y="685"/>
                    <a:pt x="253" y="685"/>
                  </a:cubicBezTo>
                  <a:cubicBezTo>
                    <a:pt x="244" y="685"/>
                    <a:pt x="245" y="680"/>
                    <a:pt x="246" y="674"/>
                  </a:cubicBezTo>
                  <a:cubicBezTo>
                    <a:pt x="246" y="668"/>
                    <a:pt x="247" y="662"/>
                    <a:pt x="238" y="662"/>
                  </a:cubicBezTo>
                  <a:cubicBezTo>
                    <a:pt x="239" y="661"/>
                    <a:pt x="239" y="660"/>
                    <a:pt x="239" y="660"/>
                  </a:cubicBezTo>
                  <a:cubicBezTo>
                    <a:pt x="241" y="660"/>
                    <a:pt x="242" y="660"/>
                    <a:pt x="243" y="660"/>
                  </a:cubicBezTo>
                  <a:cubicBezTo>
                    <a:pt x="247" y="660"/>
                    <a:pt x="247" y="659"/>
                    <a:pt x="248" y="658"/>
                  </a:cubicBezTo>
                  <a:cubicBezTo>
                    <a:pt x="239" y="656"/>
                    <a:pt x="239" y="653"/>
                    <a:pt x="239" y="653"/>
                  </a:cubicBezTo>
                  <a:lnTo>
                    <a:pt x="239" y="653"/>
                  </a:lnTo>
                  <a:cubicBezTo>
                    <a:pt x="242" y="654"/>
                    <a:pt x="244" y="654"/>
                    <a:pt x="245" y="654"/>
                  </a:cubicBezTo>
                  <a:cubicBezTo>
                    <a:pt x="248" y="654"/>
                    <a:pt x="248" y="653"/>
                    <a:pt x="248" y="651"/>
                  </a:cubicBezTo>
                  <a:cubicBezTo>
                    <a:pt x="248" y="650"/>
                    <a:pt x="249" y="649"/>
                    <a:pt x="240" y="649"/>
                  </a:cubicBezTo>
                  <a:cubicBezTo>
                    <a:pt x="240" y="648"/>
                    <a:pt x="242" y="642"/>
                    <a:pt x="251" y="640"/>
                  </a:cubicBezTo>
                  <a:cubicBezTo>
                    <a:pt x="258" y="640"/>
                    <a:pt x="251" y="639"/>
                    <a:pt x="242" y="636"/>
                  </a:cubicBezTo>
                  <a:cubicBezTo>
                    <a:pt x="240" y="637"/>
                    <a:pt x="239" y="637"/>
                    <a:pt x="237" y="637"/>
                  </a:cubicBezTo>
                  <a:cubicBezTo>
                    <a:pt x="233" y="637"/>
                    <a:pt x="229" y="636"/>
                    <a:pt x="225" y="634"/>
                  </a:cubicBezTo>
                  <a:lnTo>
                    <a:pt x="225" y="634"/>
                  </a:lnTo>
                  <a:lnTo>
                    <a:pt x="243" y="635"/>
                  </a:lnTo>
                  <a:cubicBezTo>
                    <a:pt x="247" y="636"/>
                    <a:pt x="249" y="636"/>
                    <a:pt x="250" y="636"/>
                  </a:cubicBezTo>
                  <a:cubicBezTo>
                    <a:pt x="251" y="636"/>
                    <a:pt x="251" y="636"/>
                    <a:pt x="251" y="635"/>
                  </a:cubicBezTo>
                  <a:lnTo>
                    <a:pt x="251" y="633"/>
                  </a:lnTo>
                  <a:cubicBezTo>
                    <a:pt x="243" y="633"/>
                    <a:pt x="243" y="629"/>
                    <a:pt x="244" y="623"/>
                  </a:cubicBezTo>
                  <a:cubicBezTo>
                    <a:pt x="245" y="615"/>
                    <a:pt x="245" y="613"/>
                    <a:pt x="237" y="613"/>
                  </a:cubicBezTo>
                  <a:cubicBezTo>
                    <a:pt x="228" y="612"/>
                    <a:pt x="228" y="611"/>
                    <a:pt x="237" y="610"/>
                  </a:cubicBezTo>
                  <a:cubicBezTo>
                    <a:pt x="263" y="605"/>
                    <a:pt x="263" y="605"/>
                    <a:pt x="255" y="604"/>
                  </a:cubicBezTo>
                  <a:lnTo>
                    <a:pt x="255" y="604"/>
                  </a:lnTo>
                  <a:cubicBezTo>
                    <a:pt x="252" y="605"/>
                    <a:pt x="249" y="605"/>
                    <a:pt x="247" y="605"/>
                  </a:cubicBezTo>
                  <a:cubicBezTo>
                    <a:pt x="244" y="605"/>
                    <a:pt x="241" y="605"/>
                    <a:pt x="238" y="604"/>
                  </a:cubicBezTo>
                  <a:cubicBezTo>
                    <a:pt x="220" y="603"/>
                    <a:pt x="220" y="603"/>
                    <a:pt x="238" y="603"/>
                  </a:cubicBezTo>
                  <a:cubicBezTo>
                    <a:pt x="239" y="603"/>
                    <a:pt x="240" y="603"/>
                    <a:pt x="240" y="603"/>
                  </a:cubicBezTo>
                  <a:cubicBezTo>
                    <a:pt x="254" y="603"/>
                    <a:pt x="248" y="591"/>
                    <a:pt x="232" y="588"/>
                  </a:cubicBezTo>
                  <a:lnTo>
                    <a:pt x="232" y="588"/>
                  </a:lnTo>
                  <a:lnTo>
                    <a:pt x="239" y="589"/>
                  </a:lnTo>
                  <a:cubicBezTo>
                    <a:pt x="248" y="589"/>
                    <a:pt x="248" y="589"/>
                    <a:pt x="248" y="586"/>
                  </a:cubicBezTo>
                  <a:cubicBezTo>
                    <a:pt x="249" y="584"/>
                    <a:pt x="249" y="583"/>
                    <a:pt x="249" y="583"/>
                  </a:cubicBezTo>
                  <a:cubicBezTo>
                    <a:pt x="231" y="583"/>
                    <a:pt x="242" y="578"/>
                    <a:pt x="249" y="578"/>
                  </a:cubicBezTo>
                  <a:cubicBezTo>
                    <a:pt x="258" y="578"/>
                    <a:pt x="258" y="578"/>
                    <a:pt x="258" y="576"/>
                  </a:cubicBezTo>
                  <a:cubicBezTo>
                    <a:pt x="242" y="573"/>
                    <a:pt x="251" y="569"/>
                    <a:pt x="260" y="569"/>
                  </a:cubicBezTo>
                  <a:lnTo>
                    <a:pt x="260" y="568"/>
                  </a:lnTo>
                  <a:cubicBezTo>
                    <a:pt x="252" y="567"/>
                    <a:pt x="252" y="565"/>
                    <a:pt x="252" y="564"/>
                  </a:cubicBezTo>
                  <a:cubicBezTo>
                    <a:pt x="252" y="562"/>
                    <a:pt x="252" y="561"/>
                    <a:pt x="249" y="561"/>
                  </a:cubicBezTo>
                  <a:cubicBezTo>
                    <a:pt x="247" y="561"/>
                    <a:pt x="246" y="561"/>
                    <a:pt x="244" y="561"/>
                  </a:cubicBezTo>
                  <a:cubicBezTo>
                    <a:pt x="238" y="561"/>
                    <a:pt x="231" y="560"/>
                    <a:pt x="227" y="559"/>
                  </a:cubicBezTo>
                  <a:lnTo>
                    <a:pt x="227" y="559"/>
                  </a:lnTo>
                  <a:lnTo>
                    <a:pt x="235" y="560"/>
                  </a:lnTo>
                  <a:cubicBezTo>
                    <a:pt x="244" y="560"/>
                    <a:pt x="244" y="558"/>
                    <a:pt x="244" y="555"/>
                  </a:cubicBezTo>
                  <a:cubicBezTo>
                    <a:pt x="245" y="550"/>
                    <a:pt x="245" y="549"/>
                    <a:pt x="254" y="548"/>
                  </a:cubicBezTo>
                  <a:lnTo>
                    <a:pt x="245" y="547"/>
                  </a:lnTo>
                  <a:cubicBezTo>
                    <a:pt x="239" y="546"/>
                    <a:pt x="238" y="545"/>
                    <a:pt x="240" y="545"/>
                  </a:cubicBezTo>
                  <a:cubicBezTo>
                    <a:pt x="241" y="545"/>
                    <a:pt x="243" y="545"/>
                    <a:pt x="245" y="546"/>
                  </a:cubicBezTo>
                  <a:cubicBezTo>
                    <a:pt x="254" y="545"/>
                    <a:pt x="254" y="541"/>
                    <a:pt x="246" y="539"/>
                  </a:cubicBezTo>
                  <a:lnTo>
                    <a:pt x="246" y="538"/>
                  </a:lnTo>
                  <a:cubicBezTo>
                    <a:pt x="264" y="538"/>
                    <a:pt x="264" y="536"/>
                    <a:pt x="248" y="533"/>
                  </a:cubicBezTo>
                  <a:lnTo>
                    <a:pt x="248" y="533"/>
                  </a:lnTo>
                  <a:cubicBezTo>
                    <a:pt x="250" y="534"/>
                    <a:pt x="251" y="534"/>
                    <a:pt x="252" y="534"/>
                  </a:cubicBezTo>
                  <a:cubicBezTo>
                    <a:pt x="255" y="534"/>
                    <a:pt x="255" y="533"/>
                    <a:pt x="256" y="532"/>
                  </a:cubicBezTo>
                  <a:cubicBezTo>
                    <a:pt x="248" y="530"/>
                    <a:pt x="248" y="527"/>
                    <a:pt x="253" y="527"/>
                  </a:cubicBezTo>
                  <a:cubicBezTo>
                    <a:pt x="254" y="527"/>
                    <a:pt x="255" y="528"/>
                    <a:pt x="256" y="528"/>
                  </a:cubicBezTo>
                  <a:lnTo>
                    <a:pt x="256" y="527"/>
                  </a:lnTo>
                  <a:cubicBezTo>
                    <a:pt x="248" y="525"/>
                    <a:pt x="248" y="524"/>
                    <a:pt x="248" y="523"/>
                  </a:cubicBezTo>
                  <a:cubicBezTo>
                    <a:pt x="248" y="523"/>
                    <a:pt x="248" y="522"/>
                    <a:pt x="240" y="521"/>
                  </a:cubicBezTo>
                  <a:cubicBezTo>
                    <a:pt x="231" y="520"/>
                    <a:pt x="231" y="519"/>
                    <a:pt x="231" y="519"/>
                  </a:cubicBezTo>
                  <a:cubicBezTo>
                    <a:pt x="237" y="519"/>
                    <a:pt x="243" y="519"/>
                    <a:pt x="248" y="520"/>
                  </a:cubicBezTo>
                  <a:cubicBezTo>
                    <a:pt x="251" y="520"/>
                    <a:pt x="253" y="521"/>
                    <a:pt x="254" y="521"/>
                  </a:cubicBezTo>
                  <a:cubicBezTo>
                    <a:pt x="256" y="521"/>
                    <a:pt x="253" y="519"/>
                    <a:pt x="240" y="516"/>
                  </a:cubicBezTo>
                  <a:cubicBezTo>
                    <a:pt x="231" y="515"/>
                    <a:pt x="227" y="514"/>
                    <a:pt x="228" y="514"/>
                  </a:cubicBezTo>
                  <a:cubicBezTo>
                    <a:pt x="229" y="514"/>
                    <a:pt x="233" y="514"/>
                    <a:pt x="240" y="515"/>
                  </a:cubicBezTo>
                  <a:cubicBezTo>
                    <a:pt x="247" y="516"/>
                    <a:pt x="252" y="517"/>
                    <a:pt x="253" y="517"/>
                  </a:cubicBezTo>
                  <a:cubicBezTo>
                    <a:pt x="253" y="517"/>
                    <a:pt x="252" y="517"/>
                    <a:pt x="249" y="516"/>
                  </a:cubicBezTo>
                  <a:cubicBezTo>
                    <a:pt x="249" y="516"/>
                    <a:pt x="249" y="514"/>
                    <a:pt x="240" y="514"/>
                  </a:cubicBezTo>
                  <a:lnTo>
                    <a:pt x="242" y="512"/>
                  </a:lnTo>
                  <a:cubicBezTo>
                    <a:pt x="249" y="511"/>
                    <a:pt x="251" y="510"/>
                    <a:pt x="251" y="509"/>
                  </a:cubicBezTo>
                  <a:cubicBezTo>
                    <a:pt x="242" y="507"/>
                    <a:pt x="242" y="507"/>
                    <a:pt x="251" y="507"/>
                  </a:cubicBezTo>
                  <a:cubicBezTo>
                    <a:pt x="258" y="507"/>
                    <a:pt x="260" y="506"/>
                    <a:pt x="242" y="505"/>
                  </a:cubicBezTo>
                  <a:cubicBezTo>
                    <a:pt x="234" y="504"/>
                    <a:pt x="234" y="504"/>
                    <a:pt x="243" y="503"/>
                  </a:cubicBezTo>
                  <a:cubicBezTo>
                    <a:pt x="248" y="503"/>
                    <a:pt x="252" y="503"/>
                    <a:pt x="254" y="503"/>
                  </a:cubicBezTo>
                  <a:cubicBezTo>
                    <a:pt x="259" y="503"/>
                    <a:pt x="257" y="503"/>
                    <a:pt x="251" y="503"/>
                  </a:cubicBezTo>
                  <a:cubicBezTo>
                    <a:pt x="243" y="502"/>
                    <a:pt x="243" y="501"/>
                    <a:pt x="243" y="501"/>
                  </a:cubicBezTo>
                  <a:cubicBezTo>
                    <a:pt x="252" y="501"/>
                    <a:pt x="252" y="494"/>
                    <a:pt x="253" y="486"/>
                  </a:cubicBezTo>
                  <a:cubicBezTo>
                    <a:pt x="247" y="484"/>
                    <a:pt x="242" y="484"/>
                    <a:pt x="236" y="484"/>
                  </a:cubicBezTo>
                  <a:cubicBezTo>
                    <a:pt x="219" y="483"/>
                    <a:pt x="228" y="483"/>
                    <a:pt x="236" y="483"/>
                  </a:cubicBezTo>
                  <a:cubicBezTo>
                    <a:pt x="241" y="483"/>
                    <a:pt x="245" y="483"/>
                    <a:pt x="248" y="483"/>
                  </a:cubicBezTo>
                  <a:cubicBezTo>
                    <a:pt x="261" y="483"/>
                    <a:pt x="257" y="482"/>
                    <a:pt x="237" y="482"/>
                  </a:cubicBezTo>
                  <a:cubicBezTo>
                    <a:pt x="219" y="481"/>
                    <a:pt x="219" y="481"/>
                    <a:pt x="237" y="481"/>
                  </a:cubicBezTo>
                  <a:cubicBezTo>
                    <a:pt x="245" y="481"/>
                    <a:pt x="245" y="481"/>
                    <a:pt x="237" y="478"/>
                  </a:cubicBezTo>
                  <a:cubicBezTo>
                    <a:pt x="231" y="478"/>
                    <a:pt x="229" y="478"/>
                    <a:pt x="231" y="478"/>
                  </a:cubicBezTo>
                  <a:cubicBezTo>
                    <a:pt x="232" y="478"/>
                    <a:pt x="234" y="478"/>
                    <a:pt x="237" y="478"/>
                  </a:cubicBezTo>
                  <a:cubicBezTo>
                    <a:pt x="246" y="477"/>
                    <a:pt x="254" y="477"/>
                    <a:pt x="246" y="477"/>
                  </a:cubicBezTo>
                  <a:cubicBezTo>
                    <a:pt x="246" y="477"/>
                    <a:pt x="246" y="476"/>
                    <a:pt x="255" y="475"/>
                  </a:cubicBezTo>
                  <a:cubicBezTo>
                    <a:pt x="263" y="475"/>
                    <a:pt x="255" y="474"/>
                    <a:pt x="246" y="473"/>
                  </a:cubicBezTo>
                  <a:cubicBezTo>
                    <a:pt x="235" y="471"/>
                    <a:pt x="231" y="469"/>
                    <a:pt x="235" y="469"/>
                  </a:cubicBezTo>
                  <a:cubicBezTo>
                    <a:pt x="237" y="469"/>
                    <a:pt x="241" y="470"/>
                    <a:pt x="247" y="470"/>
                  </a:cubicBezTo>
                  <a:cubicBezTo>
                    <a:pt x="249" y="471"/>
                    <a:pt x="251" y="471"/>
                    <a:pt x="252" y="471"/>
                  </a:cubicBezTo>
                  <a:cubicBezTo>
                    <a:pt x="262" y="471"/>
                    <a:pt x="253" y="467"/>
                    <a:pt x="238" y="466"/>
                  </a:cubicBezTo>
                  <a:cubicBezTo>
                    <a:pt x="221" y="464"/>
                    <a:pt x="221" y="464"/>
                    <a:pt x="230" y="464"/>
                  </a:cubicBezTo>
                  <a:cubicBezTo>
                    <a:pt x="233" y="464"/>
                    <a:pt x="235" y="464"/>
                    <a:pt x="236" y="464"/>
                  </a:cubicBezTo>
                  <a:cubicBezTo>
                    <a:pt x="239" y="464"/>
                    <a:pt x="239" y="464"/>
                    <a:pt x="239" y="464"/>
                  </a:cubicBezTo>
                  <a:cubicBezTo>
                    <a:pt x="239" y="463"/>
                    <a:pt x="239" y="463"/>
                    <a:pt x="247" y="463"/>
                  </a:cubicBezTo>
                  <a:cubicBezTo>
                    <a:pt x="247" y="463"/>
                    <a:pt x="247" y="461"/>
                    <a:pt x="239" y="459"/>
                  </a:cubicBezTo>
                  <a:cubicBezTo>
                    <a:pt x="223" y="457"/>
                    <a:pt x="231" y="455"/>
                    <a:pt x="248" y="455"/>
                  </a:cubicBezTo>
                  <a:lnTo>
                    <a:pt x="240" y="453"/>
                  </a:lnTo>
                  <a:cubicBezTo>
                    <a:pt x="229" y="452"/>
                    <a:pt x="221" y="451"/>
                    <a:pt x="223" y="451"/>
                  </a:cubicBezTo>
                  <a:cubicBezTo>
                    <a:pt x="224" y="451"/>
                    <a:pt x="227" y="451"/>
                    <a:pt x="231" y="451"/>
                  </a:cubicBezTo>
                  <a:lnTo>
                    <a:pt x="240" y="451"/>
                  </a:lnTo>
                  <a:cubicBezTo>
                    <a:pt x="227" y="450"/>
                    <a:pt x="230" y="448"/>
                    <a:pt x="241" y="448"/>
                  </a:cubicBezTo>
                  <a:cubicBezTo>
                    <a:pt x="244" y="448"/>
                    <a:pt x="246" y="448"/>
                    <a:pt x="249" y="448"/>
                  </a:cubicBezTo>
                  <a:cubicBezTo>
                    <a:pt x="258" y="448"/>
                    <a:pt x="258" y="448"/>
                    <a:pt x="258" y="447"/>
                  </a:cubicBezTo>
                  <a:lnTo>
                    <a:pt x="249" y="447"/>
                  </a:lnTo>
                  <a:cubicBezTo>
                    <a:pt x="244" y="447"/>
                    <a:pt x="238" y="447"/>
                    <a:pt x="233" y="445"/>
                  </a:cubicBezTo>
                  <a:cubicBezTo>
                    <a:pt x="233" y="445"/>
                    <a:pt x="233" y="444"/>
                    <a:pt x="242" y="444"/>
                  </a:cubicBezTo>
                  <a:cubicBezTo>
                    <a:pt x="251" y="444"/>
                    <a:pt x="258" y="444"/>
                    <a:pt x="251" y="442"/>
                  </a:cubicBezTo>
                  <a:cubicBezTo>
                    <a:pt x="251" y="442"/>
                    <a:pt x="251" y="441"/>
                    <a:pt x="258" y="441"/>
                  </a:cubicBezTo>
                  <a:cubicBezTo>
                    <a:pt x="260" y="440"/>
                    <a:pt x="260" y="440"/>
                    <a:pt x="260" y="438"/>
                  </a:cubicBezTo>
                  <a:cubicBezTo>
                    <a:pt x="251" y="437"/>
                    <a:pt x="252" y="436"/>
                    <a:pt x="260" y="436"/>
                  </a:cubicBezTo>
                  <a:cubicBezTo>
                    <a:pt x="260" y="436"/>
                    <a:pt x="260" y="433"/>
                    <a:pt x="252" y="432"/>
                  </a:cubicBezTo>
                  <a:cubicBezTo>
                    <a:pt x="252" y="432"/>
                    <a:pt x="252" y="431"/>
                    <a:pt x="255" y="431"/>
                  </a:cubicBezTo>
                  <a:cubicBezTo>
                    <a:pt x="256" y="431"/>
                    <a:pt x="258" y="431"/>
                    <a:pt x="261" y="431"/>
                  </a:cubicBezTo>
                  <a:cubicBezTo>
                    <a:pt x="269" y="431"/>
                    <a:pt x="269" y="431"/>
                    <a:pt x="261" y="430"/>
                  </a:cubicBezTo>
                  <a:cubicBezTo>
                    <a:pt x="252" y="429"/>
                    <a:pt x="252" y="429"/>
                    <a:pt x="252" y="428"/>
                  </a:cubicBezTo>
                  <a:lnTo>
                    <a:pt x="253" y="426"/>
                  </a:lnTo>
                  <a:cubicBezTo>
                    <a:pt x="244" y="426"/>
                    <a:pt x="244" y="426"/>
                    <a:pt x="244" y="424"/>
                  </a:cubicBezTo>
                  <a:cubicBezTo>
                    <a:pt x="244" y="423"/>
                    <a:pt x="253" y="422"/>
                    <a:pt x="253" y="421"/>
                  </a:cubicBezTo>
                  <a:cubicBezTo>
                    <a:pt x="253" y="419"/>
                    <a:pt x="253" y="419"/>
                    <a:pt x="245" y="419"/>
                  </a:cubicBezTo>
                  <a:cubicBezTo>
                    <a:pt x="245" y="419"/>
                    <a:pt x="244" y="419"/>
                    <a:pt x="243" y="419"/>
                  </a:cubicBezTo>
                  <a:cubicBezTo>
                    <a:pt x="241" y="419"/>
                    <a:pt x="239" y="419"/>
                    <a:pt x="245" y="418"/>
                  </a:cubicBezTo>
                  <a:cubicBezTo>
                    <a:pt x="245" y="418"/>
                    <a:pt x="254" y="416"/>
                    <a:pt x="254" y="413"/>
                  </a:cubicBezTo>
                  <a:cubicBezTo>
                    <a:pt x="255" y="410"/>
                    <a:pt x="255" y="410"/>
                    <a:pt x="246" y="409"/>
                  </a:cubicBezTo>
                  <a:cubicBezTo>
                    <a:pt x="229" y="409"/>
                    <a:pt x="229" y="408"/>
                    <a:pt x="246" y="408"/>
                  </a:cubicBezTo>
                  <a:cubicBezTo>
                    <a:pt x="263" y="408"/>
                    <a:pt x="264" y="407"/>
                    <a:pt x="255" y="407"/>
                  </a:cubicBezTo>
                  <a:cubicBezTo>
                    <a:pt x="246" y="404"/>
                    <a:pt x="246" y="404"/>
                    <a:pt x="247" y="404"/>
                  </a:cubicBezTo>
                  <a:cubicBezTo>
                    <a:pt x="255" y="404"/>
                    <a:pt x="255" y="403"/>
                    <a:pt x="247" y="402"/>
                  </a:cubicBezTo>
                  <a:cubicBezTo>
                    <a:pt x="247" y="401"/>
                    <a:pt x="247" y="401"/>
                    <a:pt x="256" y="401"/>
                  </a:cubicBezTo>
                  <a:cubicBezTo>
                    <a:pt x="256" y="401"/>
                    <a:pt x="256" y="400"/>
                    <a:pt x="256" y="400"/>
                  </a:cubicBezTo>
                  <a:cubicBezTo>
                    <a:pt x="239" y="396"/>
                    <a:pt x="248" y="392"/>
                    <a:pt x="257" y="392"/>
                  </a:cubicBezTo>
                  <a:cubicBezTo>
                    <a:pt x="257" y="392"/>
                    <a:pt x="257" y="391"/>
                    <a:pt x="248" y="390"/>
                  </a:cubicBezTo>
                  <a:cubicBezTo>
                    <a:pt x="236" y="389"/>
                    <a:pt x="233" y="388"/>
                    <a:pt x="238" y="388"/>
                  </a:cubicBezTo>
                  <a:cubicBezTo>
                    <a:pt x="240" y="388"/>
                    <a:pt x="243" y="388"/>
                    <a:pt x="248" y="389"/>
                  </a:cubicBezTo>
                  <a:cubicBezTo>
                    <a:pt x="256" y="389"/>
                    <a:pt x="260" y="389"/>
                    <a:pt x="261" y="389"/>
                  </a:cubicBezTo>
                  <a:cubicBezTo>
                    <a:pt x="263" y="389"/>
                    <a:pt x="259" y="389"/>
                    <a:pt x="248" y="387"/>
                  </a:cubicBezTo>
                  <a:cubicBezTo>
                    <a:pt x="242" y="387"/>
                    <a:pt x="241" y="383"/>
                    <a:pt x="250" y="383"/>
                  </a:cubicBezTo>
                  <a:cubicBezTo>
                    <a:pt x="252" y="383"/>
                    <a:pt x="255" y="384"/>
                    <a:pt x="258" y="384"/>
                  </a:cubicBezTo>
                  <a:lnTo>
                    <a:pt x="275" y="384"/>
                  </a:lnTo>
                  <a:cubicBezTo>
                    <a:pt x="266" y="383"/>
                    <a:pt x="266" y="383"/>
                    <a:pt x="266" y="383"/>
                  </a:cubicBezTo>
                  <a:cubicBezTo>
                    <a:pt x="258" y="382"/>
                    <a:pt x="258" y="381"/>
                    <a:pt x="258" y="378"/>
                  </a:cubicBezTo>
                  <a:cubicBezTo>
                    <a:pt x="258" y="377"/>
                    <a:pt x="251" y="373"/>
                    <a:pt x="251" y="372"/>
                  </a:cubicBezTo>
                  <a:cubicBezTo>
                    <a:pt x="252" y="370"/>
                    <a:pt x="252" y="367"/>
                    <a:pt x="261" y="367"/>
                  </a:cubicBezTo>
                  <a:cubicBezTo>
                    <a:pt x="261" y="366"/>
                    <a:pt x="261" y="365"/>
                    <a:pt x="252" y="363"/>
                  </a:cubicBezTo>
                  <a:cubicBezTo>
                    <a:pt x="244" y="362"/>
                    <a:pt x="244" y="361"/>
                    <a:pt x="253" y="361"/>
                  </a:cubicBezTo>
                  <a:cubicBezTo>
                    <a:pt x="244" y="358"/>
                    <a:pt x="244" y="357"/>
                    <a:pt x="244" y="357"/>
                  </a:cubicBezTo>
                  <a:cubicBezTo>
                    <a:pt x="253" y="357"/>
                    <a:pt x="262" y="357"/>
                    <a:pt x="253" y="356"/>
                  </a:cubicBezTo>
                  <a:cubicBezTo>
                    <a:pt x="245" y="355"/>
                    <a:pt x="245" y="355"/>
                    <a:pt x="245" y="353"/>
                  </a:cubicBezTo>
                  <a:cubicBezTo>
                    <a:pt x="254" y="352"/>
                    <a:pt x="257" y="325"/>
                    <a:pt x="248" y="324"/>
                  </a:cubicBezTo>
                  <a:cubicBezTo>
                    <a:pt x="248" y="324"/>
                    <a:pt x="248" y="324"/>
                    <a:pt x="249" y="321"/>
                  </a:cubicBezTo>
                  <a:lnTo>
                    <a:pt x="249" y="319"/>
                  </a:lnTo>
                  <a:cubicBezTo>
                    <a:pt x="251" y="319"/>
                    <a:pt x="253" y="319"/>
                    <a:pt x="254" y="319"/>
                  </a:cubicBezTo>
                  <a:cubicBezTo>
                    <a:pt x="265" y="319"/>
                    <a:pt x="258" y="315"/>
                    <a:pt x="251" y="312"/>
                  </a:cubicBezTo>
                  <a:cubicBezTo>
                    <a:pt x="242" y="311"/>
                    <a:pt x="242" y="310"/>
                    <a:pt x="242" y="309"/>
                  </a:cubicBezTo>
                  <a:lnTo>
                    <a:pt x="242" y="309"/>
                  </a:lnTo>
                  <a:cubicBezTo>
                    <a:pt x="245" y="309"/>
                    <a:pt x="247" y="309"/>
                    <a:pt x="249" y="309"/>
                  </a:cubicBezTo>
                  <a:cubicBezTo>
                    <a:pt x="258" y="309"/>
                    <a:pt x="258" y="307"/>
                    <a:pt x="251" y="306"/>
                  </a:cubicBezTo>
                  <a:cubicBezTo>
                    <a:pt x="241" y="304"/>
                    <a:pt x="237" y="304"/>
                    <a:pt x="239" y="304"/>
                  </a:cubicBezTo>
                  <a:cubicBezTo>
                    <a:pt x="240" y="304"/>
                    <a:pt x="244" y="304"/>
                    <a:pt x="252" y="304"/>
                  </a:cubicBezTo>
                  <a:cubicBezTo>
                    <a:pt x="269" y="304"/>
                    <a:pt x="269" y="303"/>
                    <a:pt x="243" y="300"/>
                  </a:cubicBezTo>
                  <a:cubicBezTo>
                    <a:pt x="235" y="299"/>
                    <a:pt x="235" y="299"/>
                    <a:pt x="244" y="299"/>
                  </a:cubicBezTo>
                  <a:cubicBezTo>
                    <a:pt x="261" y="299"/>
                    <a:pt x="261" y="298"/>
                    <a:pt x="252" y="298"/>
                  </a:cubicBezTo>
                  <a:cubicBezTo>
                    <a:pt x="235" y="295"/>
                    <a:pt x="235" y="294"/>
                    <a:pt x="253" y="294"/>
                  </a:cubicBezTo>
                  <a:cubicBezTo>
                    <a:pt x="270" y="294"/>
                    <a:pt x="270" y="294"/>
                    <a:pt x="253" y="292"/>
                  </a:cubicBezTo>
                  <a:cubicBezTo>
                    <a:pt x="236" y="291"/>
                    <a:pt x="236" y="288"/>
                    <a:pt x="254" y="288"/>
                  </a:cubicBezTo>
                  <a:cubicBezTo>
                    <a:pt x="254" y="286"/>
                    <a:pt x="262" y="286"/>
                    <a:pt x="254" y="285"/>
                  </a:cubicBezTo>
                  <a:lnTo>
                    <a:pt x="262" y="285"/>
                  </a:lnTo>
                  <a:lnTo>
                    <a:pt x="263" y="283"/>
                  </a:lnTo>
                  <a:lnTo>
                    <a:pt x="254" y="283"/>
                  </a:lnTo>
                  <a:cubicBezTo>
                    <a:pt x="254" y="282"/>
                    <a:pt x="263" y="278"/>
                    <a:pt x="264" y="272"/>
                  </a:cubicBezTo>
                  <a:cubicBezTo>
                    <a:pt x="265" y="264"/>
                    <a:pt x="265" y="262"/>
                    <a:pt x="260" y="262"/>
                  </a:cubicBezTo>
                  <a:cubicBezTo>
                    <a:pt x="260" y="262"/>
                    <a:pt x="259" y="262"/>
                    <a:pt x="257" y="262"/>
                  </a:cubicBezTo>
                  <a:cubicBezTo>
                    <a:pt x="239" y="262"/>
                    <a:pt x="240" y="260"/>
                    <a:pt x="257" y="260"/>
                  </a:cubicBezTo>
                  <a:cubicBezTo>
                    <a:pt x="257" y="258"/>
                    <a:pt x="266" y="257"/>
                    <a:pt x="266" y="256"/>
                  </a:cubicBezTo>
                  <a:cubicBezTo>
                    <a:pt x="266" y="254"/>
                    <a:pt x="266" y="253"/>
                    <a:pt x="275" y="253"/>
                  </a:cubicBezTo>
                  <a:cubicBezTo>
                    <a:pt x="258" y="249"/>
                    <a:pt x="258" y="245"/>
                    <a:pt x="267" y="243"/>
                  </a:cubicBezTo>
                  <a:cubicBezTo>
                    <a:pt x="269" y="242"/>
                    <a:pt x="269" y="241"/>
                    <a:pt x="260" y="238"/>
                  </a:cubicBezTo>
                  <a:cubicBezTo>
                    <a:pt x="252" y="236"/>
                    <a:pt x="252" y="236"/>
                    <a:pt x="261" y="236"/>
                  </a:cubicBezTo>
                  <a:cubicBezTo>
                    <a:pt x="269" y="236"/>
                    <a:pt x="277" y="232"/>
                    <a:pt x="261" y="230"/>
                  </a:cubicBezTo>
                  <a:lnTo>
                    <a:pt x="270" y="230"/>
                  </a:lnTo>
                  <a:cubicBezTo>
                    <a:pt x="277" y="230"/>
                    <a:pt x="270" y="229"/>
                    <a:pt x="261" y="228"/>
                  </a:cubicBezTo>
                  <a:cubicBezTo>
                    <a:pt x="244" y="227"/>
                    <a:pt x="244" y="227"/>
                    <a:pt x="270" y="227"/>
                  </a:cubicBezTo>
                  <a:cubicBezTo>
                    <a:pt x="275" y="227"/>
                    <a:pt x="279" y="228"/>
                    <a:pt x="281" y="228"/>
                  </a:cubicBezTo>
                  <a:cubicBezTo>
                    <a:pt x="286" y="228"/>
                    <a:pt x="284" y="227"/>
                    <a:pt x="279" y="227"/>
                  </a:cubicBezTo>
                  <a:cubicBezTo>
                    <a:pt x="270" y="226"/>
                    <a:pt x="262" y="224"/>
                    <a:pt x="271" y="224"/>
                  </a:cubicBezTo>
                  <a:cubicBezTo>
                    <a:pt x="271" y="223"/>
                    <a:pt x="271" y="223"/>
                    <a:pt x="254" y="221"/>
                  </a:cubicBezTo>
                  <a:cubicBezTo>
                    <a:pt x="245" y="220"/>
                    <a:pt x="245" y="220"/>
                    <a:pt x="245" y="219"/>
                  </a:cubicBezTo>
                  <a:cubicBezTo>
                    <a:pt x="251" y="219"/>
                    <a:pt x="256" y="220"/>
                    <a:pt x="262" y="220"/>
                  </a:cubicBezTo>
                  <a:cubicBezTo>
                    <a:pt x="262" y="220"/>
                    <a:pt x="262" y="220"/>
                    <a:pt x="262" y="219"/>
                  </a:cubicBezTo>
                  <a:cubicBezTo>
                    <a:pt x="266" y="218"/>
                    <a:pt x="270" y="218"/>
                    <a:pt x="275" y="218"/>
                  </a:cubicBezTo>
                  <a:cubicBezTo>
                    <a:pt x="276" y="218"/>
                    <a:pt x="278" y="218"/>
                    <a:pt x="280" y="218"/>
                  </a:cubicBezTo>
                  <a:cubicBezTo>
                    <a:pt x="289" y="217"/>
                    <a:pt x="289" y="217"/>
                    <a:pt x="271" y="216"/>
                  </a:cubicBezTo>
                  <a:cubicBezTo>
                    <a:pt x="254" y="216"/>
                    <a:pt x="254" y="216"/>
                    <a:pt x="254" y="214"/>
                  </a:cubicBezTo>
                  <a:cubicBezTo>
                    <a:pt x="254" y="212"/>
                    <a:pt x="255" y="212"/>
                    <a:pt x="263" y="212"/>
                  </a:cubicBezTo>
                  <a:cubicBezTo>
                    <a:pt x="267" y="213"/>
                    <a:pt x="269" y="213"/>
                    <a:pt x="270" y="213"/>
                  </a:cubicBezTo>
                  <a:cubicBezTo>
                    <a:pt x="272" y="213"/>
                    <a:pt x="272" y="213"/>
                    <a:pt x="272" y="211"/>
                  </a:cubicBezTo>
                  <a:cubicBezTo>
                    <a:pt x="258" y="207"/>
                    <a:pt x="244" y="203"/>
                    <a:pt x="230" y="203"/>
                  </a:cubicBezTo>
                  <a:cubicBezTo>
                    <a:pt x="214" y="202"/>
                    <a:pt x="214" y="202"/>
                    <a:pt x="230" y="202"/>
                  </a:cubicBezTo>
                  <a:cubicBezTo>
                    <a:pt x="238" y="202"/>
                    <a:pt x="238" y="202"/>
                    <a:pt x="239" y="201"/>
                  </a:cubicBezTo>
                  <a:cubicBezTo>
                    <a:pt x="233" y="201"/>
                    <a:pt x="235" y="201"/>
                    <a:pt x="237" y="201"/>
                  </a:cubicBezTo>
                  <a:cubicBezTo>
                    <a:pt x="238" y="201"/>
                    <a:pt x="239" y="201"/>
                    <a:pt x="239" y="201"/>
                  </a:cubicBezTo>
                  <a:cubicBezTo>
                    <a:pt x="247" y="201"/>
                    <a:pt x="247" y="202"/>
                    <a:pt x="247" y="203"/>
                  </a:cubicBezTo>
                  <a:lnTo>
                    <a:pt x="256" y="203"/>
                  </a:lnTo>
                  <a:cubicBezTo>
                    <a:pt x="273" y="203"/>
                    <a:pt x="273" y="203"/>
                    <a:pt x="256" y="201"/>
                  </a:cubicBezTo>
                  <a:cubicBezTo>
                    <a:pt x="247" y="200"/>
                    <a:pt x="247" y="200"/>
                    <a:pt x="256" y="200"/>
                  </a:cubicBezTo>
                  <a:cubicBezTo>
                    <a:pt x="265" y="199"/>
                    <a:pt x="273" y="199"/>
                    <a:pt x="265" y="199"/>
                  </a:cubicBezTo>
                  <a:cubicBezTo>
                    <a:pt x="265" y="199"/>
                    <a:pt x="265" y="197"/>
                    <a:pt x="274" y="197"/>
                  </a:cubicBezTo>
                  <a:cubicBezTo>
                    <a:pt x="274" y="195"/>
                    <a:pt x="274" y="193"/>
                    <a:pt x="265" y="193"/>
                  </a:cubicBezTo>
                  <a:cubicBezTo>
                    <a:pt x="257" y="193"/>
                    <a:pt x="257" y="192"/>
                    <a:pt x="257" y="191"/>
                  </a:cubicBezTo>
                  <a:cubicBezTo>
                    <a:pt x="257" y="190"/>
                    <a:pt x="257" y="190"/>
                    <a:pt x="249" y="189"/>
                  </a:cubicBezTo>
                  <a:cubicBezTo>
                    <a:pt x="240" y="189"/>
                    <a:pt x="233" y="188"/>
                    <a:pt x="233" y="186"/>
                  </a:cubicBezTo>
                  <a:lnTo>
                    <a:pt x="233" y="186"/>
                  </a:lnTo>
                  <a:cubicBezTo>
                    <a:pt x="233" y="186"/>
                    <a:pt x="240" y="187"/>
                    <a:pt x="240" y="187"/>
                  </a:cubicBezTo>
                  <a:cubicBezTo>
                    <a:pt x="240" y="187"/>
                    <a:pt x="249" y="187"/>
                    <a:pt x="249" y="186"/>
                  </a:cubicBezTo>
                  <a:cubicBezTo>
                    <a:pt x="247" y="185"/>
                    <a:pt x="244" y="185"/>
                    <a:pt x="242" y="185"/>
                  </a:cubicBezTo>
                  <a:cubicBezTo>
                    <a:pt x="237" y="185"/>
                    <a:pt x="233" y="186"/>
                    <a:pt x="233" y="186"/>
                  </a:cubicBezTo>
                  <a:cubicBezTo>
                    <a:pt x="224" y="183"/>
                    <a:pt x="224" y="183"/>
                    <a:pt x="242" y="183"/>
                  </a:cubicBezTo>
                  <a:cubicBezTo>
                    <a:pt x="244" y="184"/>
                    <a:pt x="246" y="184"/>
                    <a:pt x="247" y="184"/>
                  </a:cubicBezTo>
                  <a:cubicBezTo>
                    <a:pt x="249" y="184"/>
                    <a:pt x="249" y="183"/>
                    <a:pt x="249" y="182"/>
                  </a:cubicBezTo>
                  <a:cubicBezTo>
                    <a:pt x="249" y="182"/>
                    <a:pt x="249" y="182"/>
                    <a:pt x="258" y="181"/>
                  </a:cubicBezTo>
                  <a:cubicBezTo>
                    <a:pt x="267" y="181"/>
                    <a:pt x="258" y="181"/>
                    <a:pt x="251" y="180"/>
                  </a:cubicBezTo>
                  <a:lnTo>
                    <a:pt x="234" y="179"/>
                  </a:lnTo>
                  <a:cubicBezTo>
                    <a:pt x="239" y="179"/>
                    <a:pt x="245" y="178"/>
                    <a:pt x="250" y="178"/>
                  </a:cubicBezTo>
                  <a:cubicBezTo>
                    <a:pt x="253" y="178"/>
                    <a:pt x="256" y="178"/>
                    <a:pt x="258" y="179"/>
                  </a:cubicBezTo>
                  <a:cubicBezTo>
                    <a:pt x="276" y="179"/>
                    <a:pt x="276" y="179"/>
                    <a:pt x="260" y="178"/>
                  </a:cubicBezTo>
                  <a:cubicBezTo>
                    <a:pt x="251" y="178"/>
                    <a:pt x="242" y="177"/>
                    <a:pt x="251" y="175"/>
                  </a:cubicBezTo>
                  <a:cubicBezTo>
                    <a:pt x="251" y="173"/>
                    <a:pt x="252" y="172"/>
                    <a:pt x="260" y="172"/>
                  </a:cubicBezTo>
                  <a:cubicBezTo>
                    <a:pt x="269" y="172"/>
                    <a:pt x="260" y="171"/>
                    <a:pt x="260" y="171"/>
                  </a:cubicBezTo>
                  <a:cubicBezTo>
                    <a:pt x="252" y="170"/>
                    <a:pt x="252" y="169"/>
                    <a:pt x="261" y="166"/>
                  </a:cubicBezTo>
                  <a:cubicBezTo>
                    <a:pt x="279" y="163"/>
                    <a:pt x="279" y="163"/>
                    <a:pt x="261" y="162"/>
                  </a:cubicBezTo>
                  <a:cubicBezTo>
                    <a:pt x="253" y="162"/>
                    <a:pt x="244" y="161"/>
                    <a:pt x="261" y="161"/>
                  </a:cubicBezTo>
                  <a:cubicBezTo>
                    <a:pt x="270" y="161"/>
                    <a:pt x="262" y="160"/>
                    <a:pt x="253" y="157"/>
                  </a:cubicBezTo>
                  <a:cubicBezTo>
                    <a:pt x="245" y="156"/>
                    <a:pt x="228" y="155"/>
                    <a:pt x="219" y="155"/>
                  </a:cubicBezTo>
                  <a:cubicBezTo>
                    <a:pt x="202" y="154"/>
                    <a:pt x="202" y="154"/>
                    <a:pt x="211" y="153"/>
                  </a:cubicBezTo>
                  <a:cubicBezTo>
                    <a:pt x="217" y="152"/>
                    <a:pt x="223" y="152"/>
                    <a:pt x="228" y="152"/>
                  </a:cubicBezTo>
                  <a:cubicBezTo>
                    <a:pt x="237" y="153"/>
                    <a:pt x="237" y="153"/>
                    <a:pt x="237" y="153"/>
                  </a:cubicBezTo>
                  <a:lnTo>
                    <a:pt x="236" y="154"/>
                  </a:lnTo>
                  <a:cubicBezTo>
                    <a:pt x="240" y="154"/>
                    <a:pt x="245" y="154"/>
                    <a:pt x="248" y="154"/>
                  </a:cubicBezTo>
                  <a:cubicBezTo>
                    <a:pt x="252" y="154"/>
                    <a:pt x="254" y="154"/>
                    <a:pt x="254" y="153"/>
                  </a:cubicBezTo>
                  <a:cubicBezTo>
                    <a:pt x="262" y="153"/>
                    <a:pt x="263" y="152"/>
                    <a:pt x="254" y="152"/>
                  </a:cubicBezTo>
                  <a:cubicBezTo>
                    <a:pt x="263" y="152"/>
                    <a:pt x="263" y="150"/>
                    <a:pt x="263" y="149"/>
                  </a:cubicBezTo>
                  <a:cubicBezTo>
                    <a:pt x="263" y="146"/>
                    <a:pt x="264" y="144"/>
                    <a:pt x="272" y="144"/>
                  </a:cubicBezTo>
                  <a:cubicBezTo>
                    <a:pt x="272" y="142"/>
                    <a:pt x="272" y="141"/>
                    <a:pt x="264" y="141"/>
                  </a:cubicBezTo>
                  <a:cubicBezTo>
                    <a:pt x="252" y="140"/>
                    <a:pt x="249" y="139"/>
                    <a:pt x="250" y="139"/>
                  </a:cubicBezTo>
                  <a:cubicBezTo>
                    <a:pt x="251" y="139"/>
                    <a:pt x="253" y="139"/>
                    <a:pt x="255" y="140"/>
                  </a:cubicBezTo>
                  <a:cubicBezTo>
                    <a:pt x="273" y="140"/>
                    <a:pt x="283" y="129"/>
                    <a:pt x="265" y="127"/>
                  </a:cubicBezTo>
                  <a:lnTo>
                    <a:pt x="266" y="126"/>
                  </a:lnTo>
                  <a:cubicBezTo>
                    <a:pt x="274" y="125"/>
                    <a:pt x="275" y="119"/>
                    <a:pt x="267" y="118"/>
                  </a:cubicBezTo>
                  <a:lnTo>
                    <a:pt x="267" y="116"/>
                  </a:lnTo>
                  <a:cubicBezTo>
                    <a:pt x="276" y="115"/>
                    <a:pt x="276" y="114"/>
                    <a:pt x="267" y="113"/>
                  </a:cubicBezTo>
                  <a:cubicBezTo>
                    <a:pt x="262" y="112"/>
                    <a:pt x="256" y="111"/>
                    <a:pt x="256" y="111"/>
                  </a:cubicBezTo>
                  <a:lnTo>
                    <a:pt x="256" y="111"/>
                  </a:lnTo>
                  <a:cubicBezTo>
                    <a:pt x="256" y="111"/>
                    <a:pt x="257" y="111"/>
                    <a:pt x="260" y="111"/>
                  </a:cubicBezTo>
                  <a:cubicBezTo>
                    <a:pt x="267" y="111"/>
                    <a:pt x="267" y="110"/>
                    <a:pt x="269" y="107"/>
                  </a:cubicBezTo>
                  <a:cubicBezTo>
                    <a:pt x="269" y="104"/>
                    <a:pt x="269" y="104"/>
                    <a:pt x="261" y="104"/>
                  </a:cubicBezTo>
                  <a:cubicBezTo>
                    <a:pt x="252" y="100"/>
                    <a:pt x="261" y="100"/>
                    <a:pt x="270" y="100"/>
                  </a:cubicBezTo>
                  <a:cubicBezTo>
                    <a:pt x="276" y="101"/>
                    <a:pt x="280" y="102"/>
                    <a:pt x="281" y="102"/>
                  </a:cubicBezTo>
                  <a:cubicBezTo>
                    <a:pt x="283" y="102"/>
                    <a:pt x="277" y="101"/>
                    <a:pt x="261" y="99"/>
                  </a:cubicBezTo>
                  <a:cubicBezTo>
                    <a:pt x="244" y="97"/>
                    <a:pt x="244" y="96"/>
                    <a:pt x="253" y="96"/>
                  </a:cubicBezTo>
                  <a:cubicBezTo>
                    <a:pt x="261" y="96"/>
                    <a:pt x="261" y="97"/>
                    <a:pt x="261" y="98"/>
                  </a:cubicBezTo>
                  <a:lnTo>
                    <a:pt x="277" y="99"/>
                  </a:lnTo>
                  <a:cubicBezTo>
                    <a:pt x="279" y="98"/>
                    <a:pt x="279" y="98"/>
                    <a:pt x="270" y="97"/>
                  </a:cubicBezTo>
                  <a:cubicBezTo>
                    <a:pt x="270" y="97"/>
                    <a:pt x="270" y="96"/>
                    <a:pt x="262" y="95"/>
                  </a:cubicBezTo>
                  <a:cubicBezTo>
                    <a:pt x="255" y="94"/>
                    <a:pt x="249" y="93"/>
                    <a:pt x="243" y="93"/>
                  </a:cubicBezTo>
                  <a:cubicBezTo>
                    <a:pt x="241" y="93"/>
                    <a:pt x="238" y="93"/>
                    <a:pt x="236" y="94"/>
                  </a:cubicBezTo>
                  <a:cubicBezTo>
                    <a:pt x="227" y="94"/>
                    <a:pt x="227" y="92"/>
                    <a:pt x="227" y="91"/>
                  </a:cubicBezTo>
                  <a:cubicBezTo>
                    <a:pt x="236" y="91"/>
                    <a:pt x="245" y="91"/>
                    <a:pt x="253" y="92"/>
                  </a:cubicBezTo>
                  <a:cubicBezTo>
                    <a:pt x="258" y="94"/>
                    <a:pt x="264" y="95"/>
                    <a:pt x="270" y="95"/>
                  </a:cubicBezTo>
                  <a:cubicBezTo>
                    <a:pt x="279" y="95"/>
                    <a:pt x="262" y="89"/>
                    <a:pt x="245" y="88"/>
                  </a:cubicBezTo>
                  <a:lnTo>
                    <a:pt x="254" y="88"/>
                  </a:lnTo>
                  <a:cubicBezTo>
                    <a:pt x="255" y="88"/>
                    <a:pt x="257" y="88"/>
                    <a:pt x="258" y="88"/>
                  </a:cubicBezTo>
                  <a:cubicBezTo>
                    <a:pt x="262" y="88"/>
                    <a:pt x="262" y="87"/>
                    <a:pt x="263" y="86"/>
                  </a:cubicBezTo>
                  <a:cubicBezTo>
                    <a:pt x="263" y="83"/>
                    <a:pt x="263" y="83"/>
                    <a:pt x="254" y="82"/>
                  </a:cubicBezTo>
                  <a:cubicBezTo>
                    <a:pt x="248" y="82"/>
                    <a:pt x="243" y="82"/>
                    <a:pt x="237" y="81"/>
                  </a:cubicBezTo>
                  <a:lnTo>
                    <a:pt x="220" y="81"/>
                  </a:lnTo>
                  <a:cubicBezTo>
                    <a:pt x="220" y="81"/>
                    <a:pt x="229" y="79"/>
                    <a:pt x="238" y="79"/>
                  </a:cubicBezTo>
                  <a:cubicBezTo>
                    <a:pt x="255" y="78"/>
                    <a:pt x="264" y="77"/>
                    <a:pt x="264" y="73"/>
                  </a:cubicBezTo>
                  <a:cubicBezTo>
                    <a:pt x="264" y="72"/>
                    <a:pt x="265" y="70"/>
                    <a:pt x="273" y="69"/>
                  </a:cubicBezTo>
                  <a:cubicBezTo>
                    <a:pt x="273" y="68"/>
                    <a:pt x="274" y="67"/>
                    <a:pt x="265" y="67"/>
                  </a:cubicBezTo>
                  <a:lnTo>
                    <a:pt x="265" y="64"/>
                  </a:lnTo>
                  <a:cubicBezTo>
                    <a:pt x="274" y="64"/>
                    <a:pt x="274" y="63"/>
                    <a:pt x="265" y="62"/>
                  </a:cubicBezTo>
                  <a:cubicBezTo>
                    <a:pt x="257" y="61"/>
                    <a:pt x="266" y="61"/>
                    <a:pt x="266" y="60"/>
                  </a:cubicBezTo>
                  <a:cubicBezTo>
                    <a:pt x="283" y="59"/>
                    <a:pt x="283" y="59"/>
                    <a:pt x="257" y="59"/>
                  </a:cubicBezTo>
                  <a:cubicBezTo>
                    <a:pt x="256" y="58"/>
                    <a:pt x="254" y="58"/>
                    <a:pt x="252" y="58"/>
                  </a:cubicBezTo>
                  <a:cubicBezTo>
                    <a:pt x="248" y="58"/>
                    <a:pt x="244" y="59"/>
                    <a:pt x="240" y="60"/>
                  </a:cubicBezTo>
                  <a:lnTo>
                    <a:pt x="239" y="62"/>
                  </a:lnTo>
                  <a:lnTo>
                    <a:pt x="231" y="60"/>
                  </a:lnTo>
                  <a:cubicBezTo>
                    <a:pt x="227" y="58"/>
                    <a:pt x="220" y="57"/>
                    <a:pt x="215" y="57"/>
                  </a:cubicBezTo>
                  <a:cubicBezTo>
                    <a:pt x="215" y="57"/>
                    <a:pt x="207" y="55"/>
                    <a:pt x="207" y="54"/>
                  </a:cubicBezTo>
                  <a:lnTo>
                    <a:pt x="207" y="54"/>
                  </a:lnTo>
                  <a:lnTo>
                    <a:pt x="224" y="55"/>
                  </a:lnTo>
                  <a:cubicBezTo>
                    <a:pt x="231" y="57"/>
                    <a:pt x="240" y="58"/>
                    <a:pt x="249" y="58"/>
                  </a:cubicBezTo>
                  <a:cubicBezTo>
                    <a:pt x="266" y="58"/>
                    <a:pt x="275" y="57"/>
                    <a:pt x="258" y="55"/>
                  </a:cubicBezTo>
                  <a:cubicBezTo>
                    <a:pt x="258" y="54"/>
                    <a:pt x="258" y="54"/>
                    <a:pt x="266" y="54"/>
                  </a:cubicBezTo>
                  <a:cubicBezTo>
                    <a:pt x="275" y="54"/>
                    <a:pt x="275" y="53"/>
                    <a:pt x="258" y="52"/>
                  </a:cubicBezTo>
                  <a:cubicBezTo>
                    <a:pt x="242" y="50"/>
                    <a:pt x="242" y="50"/>
                    <a:pt x="258" y="50"/>
                  </a:cubicBezTo>
                  <a:cubicBezTo>
                    <a:pt x="276" y="49"/>
                    <a:pt x="276" y="45"/>
                    <a:pt x="267" y="45"/>
                  </a:cubicBezTo>
                  <a:cubicBezTo>
                    <a:pt x="251" y="44"/>
                    <a:pt x="252" y="42"/>
                    <a:pt x="260" y="41"/>
                  </a:cubicBezTo>
                  <a:cubicBezTo>
                    <a:pt x="269" y="41"/>
                    <a:pt x="269" y="40"/>
                    <a:pt x="261" y="39"/>
                  </a:cubicBezTo>
                  <a:cubicBezTo>
                    <a:pt x="269" y="39"/>
                    <a:pt x="277" y="39"/>
                    <a:pt x="269" y="37"/>
                  </a:cubicBezTo>
                  <a:cubicBezTo>
                    <a:pt x="269" y="37"/>
                    <a:pt x="269" y="37"/>
                    <a:pt x="266" y="37"/>
                  </a:cubicBezTo>
                  <a:cubicBezTo>
                    <a:pt x="265" y="37"/>
                    <a:pt x="263" y="37"/>
                    <a:pt x="261" y="37"/>
                  </a:cubicBezTo>
                  <a:lnTo>
                    <a:pt x="244" y="34"/>
                  </a:lnTo>
                  <a:cubicBezTo>
                    <a:pt x="241" y="35"/>
                    <a:pt x="238" y="35"/>
                    <a:pt x="235" y="35"/>
                  </a:cubicBezTo>
                  <a:cubicBezTo>
                    <a:pt x="232" y="35"/>
                    <a:pt x="229" y="35"/>
                    <a:pt x="226" y="34"/>
                  </a:cubicBezTo>
                  <a:cubicBezTo>
                    <a:pt x="218" y="34"/>
                    <a:pt x="227" y="31"/>
                    <a:pt x="253" y="31"/>
                  </a:cubicBezTo>
                  <a:lnTo>
                    <a:pt x="270" y="30"/>
                  </a:lnTo>
                  <a:lnTo>
                    <a:pt x="253" y="28"/>
                  </a:lnTo>
                  <a:cubicBezTo>
                    <a:pt x="253" y="28"/>
                    <a:pt x="253" y="27"/>
                    <a:pt x="262" y="27"/>
                  </a:cubicBezTo>
                  <a:cubicBezTo>
                    <a:pt x="266" y="28"/>
                    <a:pt x="268" y="28"/>
                    <a:pt x="269" y="28"/>
                  </a:cubicBezTo>
                  <a:cubicBezTo>
                    <a:pt x="270" y="28"/>
                    <a:pt x="270" y="28"/>
                    <a:pt x="270" y="27"/>
                  </a:cubicBezTo>
                  <a:cubicBezTo>
                    <a:pt x="270" y="27"/>
                    <a:pt x="271" y="26"/>
                    <a:pt x="262" y="26"/>
                  </a:cubicBezTo>
                  <a:cubicBezTo>
                    <a:pt x="245" y="25"/>
                    <a:pt x="245" y="25"/>
                    <a:pt x="253" y="25"/>
                  </a:cubicBezTo>
                  <a:cubicBezTo>
                    <a:pt x="271" y="25"/>
                    <a:pt x="271" y="24"/>
                    <a:pt x="254" y="23"/>
                  </a:cubicBezTo>
                  <a:cubicBezTo>
                    <a:pt x="237" y="22"/>
                    <a:pt x="237" y="22"/>
                    <a:pt x="254" y="22"/>
                  </a:cubicBezTo>
                  <a:cubicBezTo>
                    <a:pt x="260" y="22"/>
                    <a:pt x="265" y="22"/>
                    <a:pt x="271" y="21"/>
                  </a:cubicBezTo>
                  <a:lnTo>
                    <a:pt x="263" y="21"/>
                  </a:lnTo>
                  <a:cubicBezTo>
                    <a:pt x="245" y="20"/>
                    <a:pt x="246" y="18"/>
                    <a:pt x="254" y="18"/>
                  </a:cubicBezTo>
                  <a:cubicBezTo>
                    <a:pt x="263" y="18"/>
                    <a:pt x="263" y="17"/>
                    <a:pt x="255" y="16"/>
                  </a:cubicBezTo>
                  <a:cubicBezTo>
                    <a:pt x="255" y="15"/>
                    <a:pt x="255" y="13"/>
                    <a:pt x="258" y="13"/>
                  </a:cubicBezTo>
                  <a:cubicBezTo>
                    <a:pt x="259" y="13"/>
                    <a:pt x="261" y="14"/>
                    <a:pt x="263" y="14"/>
                  </a:cubicBezTo>
                  <a:cubicBezTo>
                    <a:pt x="270" y="14"/>
                    <a:pt x="275" y="15"/>
                    <a:pt x="276" y="15"/>
                  </a:cubicBezTo>
                  <a:cubicBezTo>
                    <a:pt x="278" y="15"/>
                    <a:pt x="273" y="14"/>
                    <a:pt x="263" y="13"/>
                  </a:cubicBezTo>
                  <a:cubicBezTo>
                    <a:pt x="255" y="12"/>
                    <a:pt x="255" y="12"/>
                    <a:pt x="264" y="11"/>
                  </a:cubicBezTo>
                  <a:cubicBezTo>
                    <a:pt x="272" y="11"/>
                    <a:pt x="272" y="11"/>
                    <a:pt x="264" y="8"/>
                  </a:cubicBezTo>
                  <a:cubicBezTo>
                    <a:pt x="260" y="8"/>
                    <a:pt x="255" y="7"/>
                    <a:pt x="251" y="7"/>
                  </a:cubicBezTo>
                  <a:cubicBezTo>
                    <a:pt x="247" y="7"/>
                    <a:pt x="243" y="8"/>
                    <a:pt x="238" y="8"/>
                  </a:cubicBezTo>
                  <a:cubicBezTo>
                    <a:pt x="238" y="9"/>
                    <a:pt x="238" y="9"/>
                    <a:pt x="237" y="9"/>
                  </a:cubicBezTo>
                  <a:cubicBezTo>
                    <a:pt x="236" y="9"/>
                    <a:pt x="234" y="9"/>
                    <a:pt x="229" y="8"/>
                  </a:cubicBezTo>
                  <a:lnTo>
                    <a:pt x="230" y="7"/>
                  </a:lnTo>
                  <a:cubicBezTo>
                    <a:pt x="230" y="6"/>
                    <a:pt x="230" y="5"/>
                    <a:pt x="221" y="3"/>
                  </a:cubicBezTo>
                  <a:cubicBezTo>
                    <a:pt x="217" y="1"/>
                    <a:pt x="20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33"/>
            <p:cNvSpPr/>
            <p:nvPr/>
          </p:nvSpPr>
          <p:spPr>
            <a:xfrm>
              <a:off x="3185806" y="2898713"/>
              <a:ext cx="42954" cy="66229"/>
            </a:xfrm>
            <a:custGeom>
              <a:avLst/>
              <a:gdLst/>
              <a:ahLst/>
              <a:cxnLst/>
              <a:rect l="l" t="t" r="r" b="b"/>
              <a:pathLst>
                <a:path w="430" h="663" extrusionOk="0">
                  <a:moveTo>
                    <a:pt x="177" y="19"/>
                  </a:moveTo>
                  <a:lnTo>
                    <a:pt x="170" y="24"/>
                  </a:lnTo>
                  <a:lnTo>
                    <a:pt x="171" y="25"/>
                  </a:lnTo>
                  <a:cubicBezTo>
                    <a:pt x="179" y="21"/>
                    <a:pt x="179" y="21"/>
                    <a:pt x="177" y="20"/>
                  </a:cubicBezTo>
                  <a:lnTo>
                    <a:pt x="177" y="19"/>
                  </a:lnTo>
                  <a:close/>
                  <a:moveTo>
                    <a:pt x="134" y="25"/>
                  </a:moveTo>
                  <a:cubicBezTo>
                    <a:pt x="135" y="25"/>
                    <a:pt x="135" y="25"/>
                    <a:pt x="135" y="26"/>
                  </a:cubicBezTo>
                  <a:cubicBezTo>
                    <a:pt x="135" y="26"/>
                    <a:pt x="135" y="26"/>
                    <a:pt x="127" y="29"/>
                  </a:cubicBezTo>
                  <a:cubicBezTo>
                    <a:pt x="127" y="29"/>
                    <a:pt x="119" y="31"/>
                    <a:pt x="119" y="31"/>
                  </a:cubicBezTo>
                  <a:lnTo>
                    <a:pt x="127" y="27"/>
                  </a:lnTo>
                  <a:cubicBezTo>
                    <a:pt x="131" y="25"/>
                    <a:pt x="133" y="25"/>
                    <a:pt x="134" y="25"/>
                  </a:cubicBezTo>
                  <a:close/>
                  <a:moveTo>
                    <a:pt x="137" y="33"/>
                  </a:moveTo>
                  <a:cubicBezTo>
                    <a:pt x="138" y="33"/>
                    <a:pt x="138" y="33"/>
                    <a:pt x="138" y="34"/>
                  </a:cubicBezTo>
                  <a:cubicBezTo>
                    <a:pt x="138" y="35"/>
                    <a:pt x="138" y="36"/>
                    <a:pt x="130" y="38"/>
                  </a:cubicBezTo>
                  <a:cubicBezTo>
                    <a:pt x="133" y="37"/>
                    <a:pt x="134" y="37"/>
                    <a:pt x="133" y="37"/>
                  </a:cubicBezTo>
                  <a:lnTo>
                    <a:pt x="133" y="37"/>
                  </a:lnTo>
                  <a:cubicBezTo>
                    <a:pt x="133" y="37"/>
                    <a:pt x="128" y="39"/>
                    <a:pt x="122" y="42"/>
                  </a:cubicBezTo>
                  <a:lnTo>
                    <a:pt x="107" y="47"/>
                  </a:lnTo>
                  <a:cubicBezTo>
                    <a:pt x="111" y="44"/>
                    <a:pt x="116" y="42"/>
                    <a:pt x="121" y="39"/>
                  </a:cubicBezTo>
                  <a:cubicBezTo>
                    <a:pt x="132" y="34"/>
                    <a:pt x="136" y="33"/>
                    <a:pt x="137" y="33"/>
                  </a:cubicBezTo>
                  <a:close/>
                  <a:moveTo>
                    <a:pt x="169" y="52"/>
                  </a:moveTo>
                  <a:cubicBezTo>
                    <a:pt x="167" y="53"/>
                    <a:pt x="165" y="55"/>
                    <a:pt x="163" y="56"/>
                  </a:cubicBezTo>
                  <a:lnTo>
                    <a:pt x="164" y="59"/>
                  </a:lnTo>
                  <a:lnTo>
                    <a:pt x="155" y="59"/>
                  </a:lnTo>
                  <a:cubicBezTo>
                    <a:pt x="149" y="61"/>
                    <a:pt x="144" y="62"/>
                    <a:pt x="138" y="64"/>
                  </a:cubicBezTo>
                  <a:cubicBezTo>
                    <a:pt x="138" y="64"/>
                    <a:pt x="132" y="66"/>
                    <a:pt x="131" y="66"/>
                  </a:cubicBezTo>
                  <a:cubicBezTo>
                    <a:pt x="130" y="66"/>
                    <a:pt x="130" y="66"/>
                    <a:pt x="130" y="66"/>
                  </a:cubicBezTo>
                  <a:lnTo>
                    <a:pt x="146" y="59"/>
                  </a:lnTo>
                  <a:cubicBezTo>
                    <a:pt x="153" y="57"/>
                    <a:pt x="161" y="54"/>
                    <a:pt x="169" y="52"/>
                  </a:cubicBezTo>
                  <a:close/>
                  <a:moveTo>
                    <a:pt x="16" y="71"/>
                  </a:moveTo>
                  <a:cubicBezTo>
                    <a:pt x="16" y="71"/>
                    <a:pt x="8" y="74"/>
                    <a:pt x="0" y="76"/>
                  </a:cubicBezTo>
                  <a:lnTo>
                    <a:pt x="0" y="77"/>
                  </a:lnTo>
                  <a:cubicBezTo>
                    <a:pt x="6" y="76"/>
                    <a:pt x="11" y="74"/>
                    <a:pt x="16" y="72"/>
                  </a:cubicBezTo>
                  <a:lnTo>
                    <a:pt x="16" y="71"/>
                  </a:lnTo>
                  <a:close/>
                  <a:moveTo>
                    <a:pt x="128" y="91"/>
                  </a:moveTo>
                  <a:cubicBezTo>
                    <a:pt x="129" y="91"/>
                    <a:pt x="129" y="91"/>
                    <a:pt x="129" y="92"/>
                  </a:cubicBezTo>
                  <a:cubicBezTo>
                    <a:pt x="129" y="92"/>
                    <a:pt x="129" y="92"/>
                    <a:pt x="128" y="93"/>
                  </a:cubicBezTo>
                  <a:lnTo>
                    <a:pt x="128" y="93"/>
                  </a:lnTo>
                  <a:cubicBezTo>
                    <a:pt x="128" y="92"/>
                    <a:pt x="128" y="92"/>
                    <a:pt x="128" y="91"/>
                  </a:cubicBezTo>
                  <a:close/>
                  <a:moveTo>
                    <a:pt x="120" y="81"/>
                  </a:moveTo>
                  <a:cubicBezTo>
                    <a:pt x="123" y="81"/>
                    <a:pt x="127" y="83"/>
                    <a:pt x="128" y="87"/>
                  </a:cubicBezTo>
                  <a:cubicBezTo>
                    <a:pt x="128" y="89"/>
                    <a:pt x="129" y="90"/>
                    <a:pt x="128" y="91"/>
                  </a:cubicBezTo>
                  <a:lnTo>
                    <a:pt x="128" y="91"/>
                  </a:lnTo>
                  <a:cubicBezTo>
                    <a:pt x="128" y="91"/>
                    <a:pt x="128" y="91"/>
                    <a:pt x="128" y="91"/>
                  </a:cubicBezTo>
                  <a:cubicBezTo>
                    <a:pt x="126" y="91"/>
                    <a:pt x="122" y="92"/>
                    <a:pt x="113" y="95"/>
                  </a:cubicBezTo>
                  <a:lnTo>
                    <a:pt x="113" y="95"/>
                  </a:lnTo>
                  <a:cubicBezTo>
                    <a:pt x="113" y="94"/>
                    <a:pt x="113" y="94"/>
                    <a:pt x="112" y="93"/>
                  </a:cubicBezTo>
                  <a:lnTo>
                    <a:pt x="111" y="92"/>
                  </a:lnTo>
                  <a:cubicBezTo>
                    <a:pt x="110" y="85"/>
                    <a:pt x="115" y="81"/>
                    <a:pt x="120" y="81"/>
                  </a:cubicBezTo>
                  <a:close/>
                  <a:moveTo>
                    <a:pt x="178" y="108"/>
                  </a:moveTo>
                  <a:cubicBezTo>
                    <a:pt x="179" y="108"/>
                    <a:pt x="179" y="108"/>
                    <a:pt x="179" y="109"/>
                  </a:cubicBezTo>
                  <a:lnTo>
                    <a:pt x="171" y="111"/>
                  </a:lnTo>
                  <a:lnTo>
                    <a:pt x="163" y="114"/>
                  </a:lnTo>
                  <a:lnTo>
                    <a:pt x="171" y="110"/>
                  </a:lnTo>
                  <a:cubicBezTo>
                    <a:pt x="175" y="108"/>
                    <a:pt x="177" y="108"/>
                    <a:pt x="178" y="108"/>
                  </a:cubicBezTo>
                  <a:close/>
                  <a:moveTo>
                    <a:pt x="230" y="128"/>
                  </a:moveTo>
                  <a:lnTo>
                    <a:pt x="230" y="128"/>
                  </a:lnTo>
                  <a:lnTo>
                    <a:pt x="230" y="128"/>
                  </a:lnTo>
                  <a:close/>
                  <a:moveTo>
                    <a:pt x="230" y="128"/>
                  </a:moveTo>
                  <a:lnTo>
                    <a:pt x="229" y="128"/>
                  </a:lnTo>
                  <a:lnTo>
                    <a:pt x="230" y="128"/>
                  </a:lnTo>
                  <a:close/>
                  <a:moveTo>
                    <a:pt x="167" y="117"/>
                  </a:moveTo>
                  <a:lnTo>
                    <a:pt x="167" y="117"/>
                  </a:lnTo>
                  <a:cubicBezTo>
                    <a:pt x="168" y="117"/>
                    <a:pt x="164" y="119"/>
                    <a:pt x="156" y="122"/>
                  </a:cubicBezTo>
                  <a:cubicBezTo>
                    <a:pt x="148" y="126"/>
                    <a:pt x="140" y="128"/>
                    <a:pt x="133" y="130"/>
                  </a:cubicBezTo>
                  <a:cubicBezTo>
                    <a:pt x="133" y="129"/>
                    <a:pt x="131" y="128"/>
                    <a:pt x="131" y="128"/>
                  </a:cubicBezTo>
                  <a:lnTo>
                    <a:pt x="148" y="123"/>
                  </a:lnTo>
                  <a:cubicBezTo>
                    <a:pt x="160" y="119"/>
                    <a:pt x="166" y="117"/>
                    <a:pt x="167" y="117"/>
                  </a:cubicBezTo>
                  <a:close/>
                  <a:moveTo>
                    <a:pt x="229" y="128"/>
                  </a:moveTo>
                  <a:lnTo>
                    <a:pt x="222" y="131"/>
                  </a:lnTo>
                  <a:lnTo>
                    <a:pt x="222" y="131"/>
                  </a:lnTo>
                  <a:lnTo>
                    <a:pt x="229" y="128"/>
                  </a:lnTo>
                  <a:close/>
                  <a:moveTo>
                    <a:pt x="198" y="124"/>
                  </a:moveTo>
                  <a:cubicBezTo>
                    <a:pt x="199" y="124"/>
                    <a:pt x="196" y="125"/>
                    <a:pt x="185" y="129"/>
                  </a:cubicBezTo>
                  <a:lnTo>
                    <a:pt x="170" y="133"/>
                  </a:lnTo>
                  <a:cubicBezTo>
                    <a:pt x="176" y="130"/>
                    <a:pt x="185" y="127"/>
                    <a:pt x="193" y="125"/>
                  </a:cubicBezTo>
                  <a:cubicBezTo>
                    <a:pt x="196" y="124"/>
                    <a:pt x="197" y="124"/>
                    <a:pt x="198" y="124"/>
                  </a:cubicBezTo>
                  <a:close/>
                  <a:moveTo>
                    <a:pt x="163" y="144"/>
                  </a:moveTo>
                  <a:lnTo>
                    <a:pt x="164" y="145"/>
                  </a:lnTo>
                  <a:cubicBezTo>
                    <a:pt x="158" y="147"/>
                    <a:pt x="153" y="149"/>
                    <a:pt x="147" y="150"/>
                  </a:cubicBezTo>
                  <a:lnTo>
                    <a:pt x="147" y="149"/>
                  </a:lnTo>
                  <a:cubicBezTo>
                    <a:pt x="155" y="146"/>
                    <a:pt x="163" y="144"/>
                    <a:pt x="163" y="144"/>
                  </a:cubicBezTo>
                  <a:close/>
                  <a:moveTo>
                    <a:pt x="281" y="152"/>
                  </a:moveTo>
                  <a:cubicBezTo>
                    <a:pt x="281" y="152"/>
                    <a:pt x="279" y="153"/>
                    <a:pt x="274" y="155"/>
                  </a:cubicBezTo>
                  <a:lnTo>
                    <a:pt x="274" y="157"/>
                  </a:lnTo>
                  <a:cubicBezTo>
                    <a:pt x="282" y="154"/>
                    <a:pt x="282" y="154"/>
                    <a:pt x="282" y="153"/>
                  </a:cubicBezTo>
                  <a:cubicBezTo>
                    <a:pt x="282" y="152"/>
                    <a:pt x="282" y="152"/>
                    <a:pt x="281" y="152"/>
                  </a:cubicBezTo>
                  <a:close/>
                  <a:moveTo>
                    <a:pt x="197" y="155"/>
                  </a:moveTo>
                  <a:cubicBezTo>
                    <a:pt x="198" y="155"/>
                    <a:pt x="191" y="158"/>
                    <a:pt x="179" y="163"/>
                  </a:cubicBezTo>
                  <a:cubicBezTo>
                    <a:pt x="179" y="162"/>
                    <a:pt x="179" y="162"/>
                    <a:pt x="177" y="162"/>
                  </a:cubicBezTo>
                  <a:cubicBezTo>
                    <a:pt x="183" y="159"/>
                    <a:pt x="189" y="157"/>
                    <a:pt x="194" y="156"/>
                  </a:cubicBezTo>
                  <a:cubicBezTo>
                    <a:pt x="196" y="155"/>
                    <a:pt x="197" y="155"/>
                    <a:pt x="197" y="155"/>
                  </a:cubicBezTo>
                  <a:close/>
                  <a:moveTo>
                    <a:pt x="195" y="162"/>
                  </a:moveTo>
                  <a:lnTo>
                    <a:pt x="196" y="163"/>
                  </a:lnTo>
                  <a:cubicBezTo>
                    <a:pt x="196" y="164"/>
                    <a:pt x="196" y="164"/>
                    <a:pt x="189" y="166"/>
                  </a:cubicBezTo>
                  <a:lnTo>
                    <a:pt x="195" y="162"/>
                  </a:lnTo>
                  <a:close/>
                  <a:moveTo>
                    <a:pt x="222" y="160"/>
                  </a:moveTo>
                  <a:cubicBezTo>
                    <a:pt x="214" y="164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9" y="167"/>
                    <a:pt x="214" y="165"/>
                    <a:pt x="214" y="165"/>
                  </a:cubicBezTo>
                  <a:cubicBezTo>
                    <a:pt x="214" y="165"/>
                    <a:pt x="222" y="162"/>
                    <a:pt x="222" y="162"/>
                  </a:cubicBezTo>
                  <a:lnTo>
                    <a:pt x="222" y="160"/>
                  </a:lnTo>
                  <a:close/>
                  <a:moveTo>
                    <a:pt x="145" y="169"/>
                  </a:moveTo>
                  <a:lnTo>
                    <a:pt x="137" y="173"/>
                  </a:lnTo>
                  <a:cubicBezTo>
                    <a:pt x="137" y="172"/>
                    <a:pt x="137" y="172"/>
                    <a:pt x="136" y="172"/>
                  </a:cubicBezTo>
                  <a:cubicBezTo>
                    <a:pt x="135" y="172"/>
                    <a:pt x="133" y="173"/>
                    <a:pt x="133" y="173"/>
                  </a:cubicBezTo>
                  <a:cubicBezTo>
                    <a:pt x="133" y="173"/>
                    <a:pt x="134" y="172"/>
                    <a:pt x="137" y="172"/>
                  </a:cubicBezTo>
                  <a:lnTo>
                    <a:pt x="136" y="172"/>
                  </a:lnTo>
                  <a:cubicBezTo>
                    <a:pt x="139" y="169"/>
                    <a:pt x="141" y="169"/>
                    <a:pt x="145" y="169"/>
                  </a:cubicBezTo>
                  <a:close/>
                  <a:moveTo>
                    <a:pt x="176" y="185"/>
                  </a:moveTo>
                  <a:cubicBezTo>
                    <a:pt x="176" y="185"/>
                    <a:pt x="176" y="185"/>
                    <a:pt x="176" y="185"/>
                  </a:cubicBezTo>
                  <a:cubicBezTo>
                    <a:pt x="176" y="186"/>
                    <a:pt x="176" y="186"/>
                    <a:pt x="168" y="190"/>
                  </a:cubicBezTo>
                  <a:cubicBezTo>
                    <a:pt x="168" y="190"/>
                    <a:pt x="163" y="192"/>
                    <a:pt x="161" y="192"/>
                  </a:cubicBezTo>
                  <a:cubicBezTo>
                    <a:pt x="161" y="192"/>
                    <a:pt x="161" y="192"/>
                    <a:pt x="161" y="192"/>
                  </a:cubicBezTo>
                  <a:cubicBezTo>
                    <a:pt x="161" y="192"/>
                    <a:pt x="168" y="187"/>
                    <a:pt x="168" y="187"/>
                  </a:cubicBezTo>
                  <a:cubicBezTo>
                    <a:pt x="173" y="185"/>
                    <a:pt x="175" y="185"/>
                    <a:pt x="176" y="185"/>
                  </a:cubicBezTo>
                  <a:close/>
                  <a:moveTo>
                    <a:pt x="151" y="195"/>
                  </a:moveTo>
                  <a:cubicBezTo>
                    <a:pt x="149" y="196"/>
                    <a:pt x="147" y="197"/>
                    <a:pt x="145" y="197"/>
                  </a:cubicBezTo>
                  <a:cubicBezTo>
                    <a:pt x="148" y="197"/>
                    <a:pt x="150" y="196"/>
                    <a:pt x="151" y="195"/>
                  </a:cubicBezTo>
                  <a:close/>
                  <a:moveTo>
                    <a:pt x="180" y="199"/>
                  </a:moveTo>
                  <a:cubicBezTo>
                    <a:pt x="181" y="199"/>
                    <a:pt x="181" y="199"/>
                    <a:pt x="181" y="200"/>
                  </a:cubicBezTo>
                  <a:cubicBezTo>
                    <a:pt x="181" y="201"/>
                    <a:pt x="173" y="203"/>
                    <a:pt x="173" y="203"/>
                  </a:cubicBezTo>
                  <a:cubicBezTo>
                    <a:pt x="170" y="204"/>
                    <a:pt x="169" y="204"/>
                    <a:pt x="169" y="204"/>
                  </a:cubicBezTo>
                  <a:cubicBezTo>
                    <a:pt x="169" y="204"/>
                    <a:pt x="173" y="203"/>
                    <a:pt x="173" y="202"/>
                  </a:cubicBezTo>
                  <a:cubicBezTo>
                    <a:pt x="178" y="200"/>
                    <a:pt x="180" y="199"/>
                    <a:pt x="180" y="199"/>
                  </a:cubicBezTo>
                  <a:close/>
                  <a:moveTo>
                    <a:pt x="206" y="203"/>
                  </a:moveTo>
                  <a:cubicBezTo>
                    <a:pt x="207" y="203"/>
                    <a:pt x="203" y="205"/>
                    <a:pt x="193" y="210"/>
                  </a:cubicBezTo>
                  <a:cubicBezTo>
                    <a:pt x="188" y="212"/>
                    <a:pt x="186" y="213"/>
                    <a:pt x="186" y="213"/>
                  </a:cubicBezTo>
                  <a:cubicBezTo>
                    <a:pt x="185" y="213"/>
                    <a:pt x="185" y="212"/>
                    <a:pt x="185" y="212"/>
                  </a:cubicBezTo>
                  <a:cubicBezTo>
                    <a:pt x="185" y="212"/>
                    <a:pt x="193" y="209"/>
                    <a:pt x="201" y="205"/>
                  </a:cubicBezTo>
                  <a:cubicBezTo>
                    <a:pt x="204" y="204"/>
                    <a:pt x="206" y="203"/>
                    <a:pt x="206" y="203"/>
                  </a:cubicBezTo>
                  <a:close/>
                  <a:moveTo>
                    <a:pt x="203" y="212"/>
                  </a:moveTo>
                  <a:cubicBezTo>
                    <a:pt x="198" y="214"/>
                    <a:pt x="192" y="216"/>
                    <a:pt x="186" y="218"/>
                  </a:cubicBezTo>
                  <a:lnTo>
                    <a:pt x="194" y="214"/>
                  </a:lnTo>
                  <a:lnTo>
                    <a:pt x="202" y="212"/>
                  </a:lnTo>
                  <a:close/>
                  <a:moveTo>
                    <a:pt x="192" y="221"/>
                  </a:moveTo>
                  <a:cubicBezTo>
                    <a:pt x="192" y="221"/>
                    <a:pt x="188" y="222"/>
                    <a:pt x="187" y="222"/>
                  </a:cubicBezTo>
                  <a:cubicBezTo>
                    <a:pt x="190" y="221"/>
                    <a:pt x="192" y="221"/>
                    <a:pt x="192" y="221"/>
                  </a:cubicBezTo>
                  <a:close/>
                  <a:moveTo>
                    <a:pt x="21" y="259"/>
                  </a:moveTo>
                  <a:cubicBezTo>
                    <a:pt x="21" y="259"/>
                    <a:pt x="14" y="261"/>
                    <a:pt x="6" y="265"/>
                  </a:cubicBezTo>
                  <a:cubicBezTo>
                    <a:pt x="2" y="266"/>
                    <a:pt x="0" y="267"/>
                    <a:pt x="1" y="267"/>
                  </a:cubicBezTo>
                  <a:cubicBezTo>
                    <a:pt x="1" y="267"/>
                    <a:pt x="5" y="266"/>
                    <a:pt x="14" y="262"/>
                  </a:cubicBezTo>
                  <a:cubicBezTo>
                    <a:pt x="21" y="259"/>
                    <a:pt x="21" y="259"/>
                    <a:pt x="21" y="259"/>
                  </a:cubicBezTo>
                  <a:close/>
                  <a:moveTo>
                    <a:pt x="202" y="267"/>
                  </a:moveTo>
                  <a:lnTo>
                    <a:pt x="202" y="268"/>
                  </a:lnTo>
                  <a:cubicBezTo>
                    <a:pt x="198" y="270"/>
                    <a:pt x="192" y="273"/>
                    <a:pt x="186" y="274"/>
                  </a:cubicBezTo>
                  <a:lnTo>
                    <a:pt x="194" y="270"/>
                  </a:lnTo>
                  <a:lnTo>
                    <a:pt x="202" y="267"/>
                  </a:lnTo>
                  <a:close/>
                  <a:moveTo>
                    <a:pt x="276" y="274"/>
                  </a:moveTo>
                  <a:cubicBezTo>
                    <a:pt x="270" y="276"/>
                    <a:pt x="265" y="278"/>
                    <a:pt x="259" y="279"/>
                  </a:cubicBezTo>
                  <a:cubicBezTo>
                    <a:pt x="267" y="276"/>
                    <a:pt x="275" y="274"/>
                    <a:pt x="275" y="274"/>
                  </a:cubicBezTo>
                  <a:close/>
                  <a:moveTo>
                    <a:pt x="216" y="283"/>
                  </a:moveTo>
                  <a:cubicBezTo>
                    <a:pt x="217" y="284"/>
                    <a:pt x="217" y="284"/>
                    <a:pt x="209" y="286"/>
                  </a:cubicBezTo>
                  <a:cubicBezTo>
                    <a:pt x="201" y="289"/>
                    <a:pt x="192" y="292"/>
                    <a:pt x="192" y="292"/>
                  </a:cubicBezTo>
                  <a:cubicBezTo>
                    <a:pt x="200" y="288"/>
                    <a:pt x="208" y="285"/>
                    <a:pt x="216" y="283"/>
                  </a:cubicBezTo>
                  <a:close/>
                  <a:moveTo>
                    <a:pt x="231" y="302"/>
                  </a:moveTo>
                  <a:lnTo>
                    <a:pt x="231" y="303"/>
                  </a:lnTo>
                  <a:cubicBezTo>
                    <a:pt x="227" y="305"/>
                    <a:pt x="221" y="307"/>
                    <a:pt x="216" y="308"/>
                  </a:cubicBezTo>
                  <a:lnTo>
                    <a:pt x="223" y="305"/>
                  </a:lnTo>
                  <a:lnTo>
                    <a:pt x="231" y="302"/>
                  </a:lnTo>
                  <a:close/>
                  <a:moveTo>
                    <a:pt x="248" y="356"/>
                  </a:moveTo>
                  <a:cubicBezTo>
                    <a:pt x="248" y="357"/>
                    <a:pt x="248" y="357"/>
                    <a:pt x="240" y="360"/>
                  </a:cubicBezTo>
                  <a:cubicBezTo>
                    <a:pt x="236" y="362"/>
                    <a:pt x="234" y="362"/>
                    <a:pt x="233" y="362"/>
                  </a:cubicBezTo>
                  <a:cubicBezTo>
                    <a:pt x="232" y="362"/>
                    <a:pt x="232" y="362"/>
                    <a:pt x="232" y="361"/>
                  </a:cubicBezTo>
                  <a:cubicBezTo>
                    <a:pt x="237" y="358"/>
                    <a:pt x="242" y="357"/>
                    <a:pt x="248" y="356"/>
                  </a:cubicBezTo>
                  <a:close/>
                  <a:moveTo>
                    <a:pt x="266" y="384"/>
                  </a:moveTo>
                  <a:lnTo>
                    <a:pt x="266" y="385"/>
                  </a:lnTo>
                  <a:cubicBezTo>
                    <a:pt x="260" y="387"/>
                    <a:pt x="256" y="389"/>
                    <a:pt x="250" y="390"/>
                  </a:cubicBezTo>
                  <a:lnTo>
                    <a:pt x="249" y="389"/>
                  </a:lnTo>
                  <a:cubicBezTo>
                    <a:pt x="257" y="386"/>
                    <a:pt x="266" y="384"/>
                    <a:pt x="266" y="384"/>
                  </a:cubicBezTo>
                  <a:close/>
                  <a:moveTo>
                    <a:pt x="323" y="395"/>
                  </a:moveTo>
                  <a:lnTo>
                    <a:pt x="317" y="397"/>
                  </a:lnTo>
                  <a:lnTo>
                    <a:pt x="317" y="397"/>
                  </a:lnTo>
                  <a:cubicBezTo>
                    <a:pt x="319" y="396"/>
                    <a:pt x="321" y="396"/>
                    <a:pt x="323" y="395"/>
                  </a:cubicBezTo>
                  <a:close/>
                  <a:moveTo>
                    <a:pt x="333" y="428"/>
                  </a:moveTo>
                  <a:cubicBezTo>
                    <a:pt x="333" y="428"/>
                    <a:pt x="333" y="429"/>
                    <a:pt x="333" y="429"/>
                  </a:cubicBezTo>
                  <a:cubicBezTo>
                    <a:pt x="333" y="430"/>
                    <a:pt x="333" y="430"/>
                    <a:pt x="325" y="433"/>
                  </a:cubicBezTo>
                  <a:cubicBezTo>
                    <a:pt x="325" y="433"/>
                    <a:pt x="318" y="435"/>
                    <a:pt x="318" y="435"/>
                  </a:cubicBezTo>
                  <a:lnTo>
                    <a:pt x="325" y="431"/>
                  </a:lnTo>
                  <a:cubicBezTo>
                    <a:pt x="330" y="429"/>
                    <a:pt x="332" y="428"/>
                    <a:pt x="333" y="428"/>
                  </a:cubicBezTo>
                  <a:close/>
                  <a:moveTo>
                    <a:pt x="343" y="434"/>
                  </a:moveTo>
                  <a:lnTo>
                    <a:pt x="345" y="435"/>
                  </a:lnTo>
                  <a:cubicBezTo>
                    <a:pt x="339" y="437"/>
                    <a:pt x="333" y="440"/>
                    <a:pt x="328" y="441"/>
                  </a:cubicBezTo>
                  <a:lnTo>
                    <a:pt x="336" y="437"/>
                  </a:lnTo>
                  <a:lnTo>
                    <a:pt x="343" y="434"/>
                  </a:lnTo>
                  <a:close/>
                  <a:moveTo>
                    <a:pt x="296" y="461"/>
                  </a:moveTo>
                  <a:cubicBezTo>
                    <a:pt x="297" y="461"/>
                    <a:pt x="296" y="462"/>
                    <a:pt x="291" y="463"/>
                  </a:cubicBezTo>
                  <a:cubicBezTo>
                    <a:pt x="283" y="467"/>
                    <a:pt x="283" y="467"/>
                    <a:pt x="283" y="467"/>
                  </a:cubicBezTo>
                  <a:cubicBezTo>
                    <a:pt x="283" y="464"/>
                    <a:pt x="283" y="464"/>
                    <a:pt x="291" y="462"/>
                  </a:cubicBezTo>
                  <a:cubicBezTo>
                    <a:pt x="294" y="461"/>
                    <a:pt x="296" y="461"/>
                    <a:pt x="296" y="461"/>
                  </a:cubicBezTo>
                  <a:close/>
                  <a:moveTo>
                    <a:pt x="292" y="468"/>
                  </a:moveTo>
                  <a:lnTo>
                    <a:pt x="292" y="469"/>
                  </a:lnTo>
                  <a:cubicBezTo>
                    <a:pt x="293" y="469"/>
                    <a:pt x="293" y="469"/>
                    <a:pt x="285" y="472"/>
                  </a:cubicBezTo>
                  <a:lnTo>
                    <a:pt x="284" y="471"/>
                  </a:lnTo>
                  <a:lnTo>
                    <a:pt x="292" y="468"/>
                  </a:lnTo>
                  <a:close/>
                  <a:moveTo>
                    <a:pt x="295" y="476"/>
                  </a:moveTo>
                  <a:cubicBezTo>
                    <a:pt x="295" y="477"/>
                    <a:pt x="295" y="477"/>
                    <a:pt x="287" y="480"/>
                  </a:cubicBezTo>
                  <a:lnTo>
                    <a:pt x="287" y="479"/>
                  </a:lnTo>
                  <a:lnTo>
                    <a:pt x="294" y="476"/>
                  </a:lnTo>
                  <a:close/>
                  <a:moveTo>
                    <a:pt x="282" y="479"/>
                  </a:moveTo>
                  <a:cubicBezTo>
                    <a:pt x="281" y="479"/>
                    <a:pt x="280" y="480"/>
                    <a:pt x="278" y="480"/>
                  </a:cubicBezTo>
                  <a:cubicBezTo>
                    <a:pt x="278" y="480"/>
                    <a:pt x="279" y="480"/>
                    <a:pt x="279" y="480"/>
                  </a:cubicBezTo>
                  <a:cubicBezTo>
                    <a:pt x="280" y="480"/>
                    <a:pt x="282" y="479"/>
                    <a:pt x="282" y="479"/>
                  </a:cubicBezTo>
                  <a:close/>
                  <a:moveTo>
                    <a:pt x="313" y="477"/>
                  </a:moveTo>
                  <a:cubicBezTo>
                    <a:pt x="313" y="478"/>
                    <a:pt x="305" y="481"/>
                    <a:pt x="305" y="481"/>
                  </a:cubicBezTo>
                  <a:cubicBezTo>
                    <a:pt x="305" y="481"/>
                    <a:pt x="299" y="484"/>
                    <a:pt x="298" y="484"/>
                  </a:cubicBezTo>
                  <a:cubicBezTo>
                    <a:pt x="298" y="484"/>
                    <a:pt x="297" y="484"/>
                    <a:pt x="297" y="483"/>
                  </a:cubicBezTo>
                  <a:cubicBezTo>
                    <a:pt x="297" y="483"/>
                    <a:pt x="305" y="480"/>
                    <a:pt x="313" y="477"/>
                  </a:cubicBezTo>
                  <a:close/>
                  <a:moveTo>
                    <a:pt x="326" y="507"/>
                  </a:moveTo>
                  <a:cubicBezTo>
                    <a:pt x="326" y="507"/>
                    <a:pt x="326" y="507"/>
                    <a:pt x="323" y="508"/>
                  </a:cubicBezTo>
                  <a:cubicBezTo>
                    <a:pt x="323" y="508"/>
                    <a:pt x="315" y="512"/>
                    <a:pt x="306" y="514"/>
                  </a:cubicBezTo>
                  <a:lnTo>
                    <a:pt x="314" y="510"/>
                  </a:lnTo>
                  <a:cubicBezTo>
                    <a:pt x="320" y="509"/>
                    <a:pt x="326" y="507"/>
                    <a:pt x="326" y="507"/>
                  </a:cubicBezTo>
                  <a:close/>
                  <a:moveTo>
                    <a:pt x="362" y="521"/>
                  </a:moveTo>
                  <a:cubicBezTo>
                    <a:pt x="362" y="522"/>
                    <a:pt x="362" y="522"/>
                    <a:pt x="355" y="525"/>
                  </a:cubicBezTo>
                  <a:cubicBezTo>
                    <a:pt x="349" y="527"/>
                    <a:pt x="345" y="529"/>
                    <a:pt x="339" y="529"/>
                  </a:cubicBezTo>
                  <a:cubicBezTo>
                    <a:pt x="346" y="526"/>
                    <a:pt x="354" y="523"/>
                    <a:pt x="362" y="521"/>
                  </a:cubicBezTo>
                  <a:close/>
                  <a:moveTo>
                    <a:pt x="410" y="623"/>
                  </a:moveTo>
                  <a:lnTo>
                    <a:pt x="410" y="623"/>
                  </a:lnTo>
                  <a:cubicBezTo>
                    <a:pt x="411" y="623"/>
                    <a:pt x="400" y="627"/>
                    <a:pt x="388" y="630"/>
                  </a:cubicBezTo>
                  <a:cubicBezTo>
                    <a:pt x="393" y="627"/>
                    <a:pt x="398" y="626"/>
                    <a:pt x="404" y="625"/>
                  </a:cubicBezTo>
                  <a:cubicBezTo>
                    <a:pt x="408" y="623"/>
                    <a:pt x="410" y="623"/>
                    <a:pt x="410" y="623"/>
                  </a:cubicBezTo>
                  <a:close/>
                  <a:moveTo>
                    <a:pt x="170" y="1"/>
                  </a:moveTo>
                  <a:cubicBezTo>
                    <a:pt x="169" y="1"/>
                    <a:pt x="167" y="1"/>
                    <a:pt x="164" y="2"/>
                  </a:cubicBezTo>
                  <a:cubicBezTo>
                    <a:pt x="155" y="4"/>
                    <a:pt x="147" y="8"/>
                    <a:pt x="140" y="12"/>
                  </a:cubicBezTo>
                  <a:cubicBezTo>
                    <a:pt x="140" y="13"/>
                    <a:pt x="140" y="13"/>
                    <a:pt x="133" y="17"/>
                  </a:cubicBezTo>
                  <a:cubicBezTo>
                    <a:pt x="133" y="17"/>
                    <a:pt x="133" y="16"/>
                    <a:pt x="131" y="15"/>
                  </a:cubicBezTo>
                  <a:cubicBezTo>
                    <a:pt x="131" y="15"/>
                    <a:pt x="131" y="14"/>
                    <a:pt x="129" y="14"/>
                  </a:cubicBezTo>
                  <a:cubicBezTo>
                    <a:pt x="128" y="14"/>
                    <a:pt x="126" y="14"/>
                    <a:pt x="124" y="15"/>
                  </a:cubicBezTo>
                  <a:cubicBezTo>
                    <a:pt x="116" y="17"/>
                    <a:pt x="103" y="22"/>
                    <a:pt x="105" y="22"/>
                  </a:cubicBezTo>
                  <a:cubicBezTo>
                    <a:pt x="105" y="22"/>
                    <a:pt x="106" y="22"/>
                    <a:pt x="107" y="21"/>
                  </a:cubicBezTo>
                  <a:lnTo>
                    <a:pt x="107" y="21"/>
                  </a:lnTo>
                  <a:lnTo>
                    <a:pt x="99" y="26"/>
                  </a:lnTo>
                  <a:cubicBezTo>
                    <a:pt x="86" y="31"/>
                    <a:pt x="81" y="33"/>
                    <a:pt x="82" y="33"/>
                  </a:cubicBezTo>
                  <a:cubicBezTo>
                    <a:pt x="83" y="33"/>
                    <a:pt x="89" y="31"/>
                    <a:pt x="100" y="27"/>
                  </a:cubicBezTo>
                  <a:cubicBezTo>
                    <a:pt x="112" y="22"/>
                    <a:pt x="118" y="19"/>
                    <a:pt x="119" y="19"/>
                  </a:cubicBezTo>
                  <a:lnTo>
                    <a:pt x="119" y="19"/>
                  </a:lnTo>
                  <a:cubicBezTo>
                    <a:pt x="119" y="19"/>
                    <a:pt x="115" y="21"/>
                    <a:pt x="108" y="25"/>
                  </a:cubicBezTo>
                  <a:cubicBezTo>
                    <a:pt x="92" y="30"/>
                    <a:pt x="92" y="31"/>
                    <a:pt x="92" y="33"/>
                  </a:cubicBezTo>
                  <a:cubicBezTo>
                    <a:pt x="93" y="34"/>
                    <a:pt x="93" y="34"/>
                    <a:pt x="85" y="36"/>
                  </a:cubicBezTo>
                  <a:cubicBezTo>
                    <a:pt x="80" y="38"/>
                    <a:pt x="74" y="40"/>
                    <a:pt x="70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1" y="44"/>
                    <a:pt x="73" y="44"/>
                    <a:pt x="78" y="42"/>
                  </a:cubicBezTo>
                  <a:cubicBezTo>
                    <a:pt x="80" y="40"/>
                    <a:pt x="82" y="40"/>
                    <a:pt x="83" y="40"/>
                  </a:cubicBezTo>
                  <a:cubicBezTo>
                    <a:pt x="84" y="40"/>
                    <a:pt x="80" y="42"/>
                    <a:pt x="71" y="46"/>
                  </a:cubicBezTo>
                  <a:cubicBezTo>
                    <a:pt x="67" y="48"/>
                    <a:pt x="65" y="49"/>
                    <a:pt x="66" y="49"/>
                  </a:cubicBezTo>
                  <a:cubicBezTo>
                    <a:pt x="66" y="49"/>
                    <a:pt x="70" y="47"/>
                    <a:pt x="79" y="44"/>
                  </a:cubicBezTo>
                  <a:cubicBezTo>
                    <a:pt x="85" y="41"/>
                    <a:pt x="89" y="40"/>
                    <a:pt x="90" y="40"/>
                  </a:cubicBezTo>
                  <a:cubicBezTo>
                    <a:pt x="91" y="40"/>
                    <a:pt x="88" y="42"/>
                    <a:pt x="79" y="46"/>
                  </a:cubicBezTo>
                  <a:cubicBezTo>
                    <a:pt x="79" y="46"/>
                    <a:pt x="80" y="47"/>
                    <a:pt x="80" y="48"/>
                  </a:cubicBezTo>
                  <a:cubicBezTo>
                    <a:pt x="85" y="47"/>
                    <a:pt x="91" y="45"/>
                    <a:pt x="95" y="43"/>
                  </a:cubicBezTo>
                  <a:cubicBezTo>
                    <a:pt x="104" y="39"/>
                    <a:pt x="108" y="37"/>
                    <a:pt x="108" y="37"/>
                  </a:cubicBezTo>
                  <a:lnTo>
                    <a:pt x="108" y="37"/>
                  </a:lnTo>
                  <a:cubicBezTo>
                    <a:pt x="109" y="37"/>
                    <a:pt x="107" y="38"/>
                    <a:pt x="103" y="40"/>
                  </a:cubicBezTo>
                  <a:cubicBezTo>
                    <a:pt x="97" y="44"/>
                    <a:pt x="89" y="47"/>
                    <a:pt x="89" y="47"/>
                  </a:cubicBezTo>
                  <a:cubicBezTo>
                    <a:pt x="81" y="50"/>
                    <a:pt x="81" y="50"/>
                    <a:pt x="81" y="52"/>
                  </a:cubicBezTo>
                  <a:cubicBezTo>
                    <a:pt x="81" y="52"/>
                    <a:pt x="81" y="53"/>
                    <a:pt x="82" y="53"/>
                  </a:cubicBezTo>
                  <a:cubicBezTo>
                    <a:pt x="84" y="53"/>
                    <a:pt x="86" y="52"/>
                    <a:pt x="90" y="50"/>
                  </a:cubicBezTo>
                  <a:lnTo>
                    <a:pt x="90" y="50"/>
                  </a:lnTo>
                  <a:lnTo>
                    <a:pt x="82" y="54"/>
                  </a:lnTo>
                  <a:cubicBezTo>
                    <a:pt x="82" y="55"/>
                    <a:pt x="78" y="56"/>
                    <a:pt x="79" y="56"/>
                  </a:cubicBezTo>
                  <a:cubicBezTo>
                    <a:pt x="79" y="56"/>
                    <a:pt x="80" y="56"/>
                    <a:pt x="82" y="55"/>
                  </a:cubicBezTo>
                  <a:lnTo>
                    <a:pt x="82" y="55"/>
                  </a:lnTo>
                  <a:cubicBezTo>
                    <a:pt x="82" y="55"/>
                    <a:pt x="82" y="56"/>
                    <a:pt x="74" y="61"/>
                  </a:cubicBezTo>
                  <a:cubicBezTo>
                    <a:pt x="72" y="62"/>
                    <a:pt x="72" y="62"/>
                    <a:pt x="73" y="62"/>
                  </a:cubicBezTo>
                  <a:cubicBezTo>
                    <a:pt x="76" y="62"/>
                    <a:pt x="88" y="58"/>
                    <a:pt x="99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101" y="53"/>
                    <a:pt x="107" y="50"/>
                    <a:pt x="107" y="50"/>
                  </a:cubicBezTo>
                  <a:cubicBezTo>
                    <a:pt x="111" y="49"/>
                    <a:pt x="113" y="48"/>
                    <a:pt x="115" y="48"/>
                  </a:cubicBezTo>
                  <a:cubicBezTo>
                    <a:pt x="116" y="48"/>
                    <a:pt x="116" y="49"/>
                    <a:pt x="116" y="49"/>
                  </a:cubicBezTo>
                  <a:lnTo>
                    <a:pt x="100" y="55"/>
                  </a:lnTo>
                  <a:cubicBezTo>
                    <a:pt x="85" y="61"/>
                    <a:pt x="77" y="64"/>
                    <a:pt x="78" y="64"/>
                  </a:cubicBezTo>
                  <a:cubicBezTo>
                    <a:pt x="79" y="64"/>
                    <a:pt x="83" y="63"/>
                    <a:pt x="92" y="59"/>
                  </a:cubicBezTo>
                  <a:lnTo>
                    <a:pt x="92" y="59"/>
                  </a:lnTo>
                  <a:lnTo>
                    <a:pt x="84" y="63"/>
                  </a:lnTo>
                  <a:cubicBezTo>
                    <a:pt x="79" y="65"/>
                    <a:pt x="77" y="66"/>
                    <a:pt x="79" y="66"/>
                  </a:cubicBezTo>
                  <a:cubicBezTo>
                    <a:pt x="80" y="66"/>
                    <a:pt x="82" y="66"/>
                    <a:pt x="85" y="65"/>
                  </a:cubicBezTo>
                  <a:cubicBezTo>
                    <a:pt x="93" y="64"/>
                    <a:pt x="101" y="61"/>
                    <a:pt x="109" y="57"/>
                  </a:cubicBezTo>
                  <a:cubicBezTo>
                    <a:pt x="114" y="55"/>
                    <a:pt x="116" y="55"/>
                    <a:pt x="117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6"/>
                    <a:pt x="118" y="56"/>
                    <a:pt x="110" y="59"/>
                  </a:cubicBezTo>
                  <a:cubicBezTo>
                    <a:pt x="101" y="63"/>
                    <a:pt x="97" y="65"/>
                    <a:pt x="99" y="65"/>
                  </a:cubicBezTo>
                  <a:cubicBezTo>
                    <a:pt x="99" y="65"/>
                    <a:pt x="100" y="65"/>
                    <a:pt x="101" y="65"/>
                  </a:cubicBezTo>
                  <a:lnTo>
                    <a:pt x="101" y="65"/>
                  </a:lnTo>
                  <a:cubicBezTo>
                    <a:pt x="94" y="68"/>
                    <a:pt x="88" y="72"/>
                    <a:pt x="97" y="72"/>
                  </a:cubicBezTo>
                  <a:cubicBezTo>
                    <a:pt x="98" y="75"/>
                    <a:pt x="98" y="77"/>
                    <a:pt x="90" y="81"/>
                  </a:cubicBezTo>
                  <a:cubicBezTo>
                    <a:pt x="88" y="82"/>
                    <a:pt x="87" y="82"/>
                    <a:pt x="88" y="82"/>
                  </a:cubicBezTo>
                  <a:cubicBezTo>
                    <a:pt x="91" y="82"/>
                    <a:pt x="103" y="79"/>
                    <a:pt x="116" y="75"/>
                  </a:cubicBezTo>
                  <a:lnTo>
                    <a:pt x="116" y="75"/>
                  </a:lnTo>
                  <a:cubicBezTo>
                    <a:pt x="108" y="79"/>
                    <a:pt x="108" y="80"/>
                    <a:pt x="108" y="81"/>
                  </a:cubicBezTo>
                  <a:cubicBezTo>
                    <a:pt x="109" y="83"/>
                    <a:pt x="109" y="83"/>
                    <a:pt x="101" y="86"/>
                  </a:cubicBezTo>
                  <a:cubicBezTo>
                    <a:pt x="92" y="89"/>
                    <a:pt x="88" y="91"/>
                    <a:pt x="89" y="91"/>
                  </a:cubicBezTo>
                  <a:cubicBezTo>
                    <a:pt x="89" y="91"/>
                    <a:pt x="93" y="90"/>
                    <a:pt x="101" y="87"/>
                  </a:cubicBezTo>
                  <a:cubicBezTo>
                    <a:pt x="106" y="86"/>
                    <a:pt x="108" y="85"/>
                    <a:pt x="109" y="85"/>
                  </a:cubicBezTo>
                  <a:cubicBezTo>
                    <a:pt x="112" y="85"/>
                    <a:pt x="105" y="89"/>
                    <a:pt x="94" y="93"/>
                  </a:cubicBezTo>
                  <a:cubicBezTo>
                    <a:pt x="87" y="96"/>
                    <a:pt x="87" y="98"/>
                    <a:pt x="87" y="99"/>
                  </a:cubicBezTo>
                  <a:cubicBezTo>
                    <a:pt x="89" y="98"/>
                    <a:pt x="91" y="98"/>
                    <a:pt x="93" y="98"/>
                  </a:cubicBezTo>
                  <a:cubicBezTo>
                    <a:pt x="96" y="98"/>
                    <a:pt x="96" y="99"/>
                    <a:pt x="97" y="100"/>
                  </a:cubicBezTo>
                  <a:cubicBezTo>
                    <a:pt x="97" y="101"/>
                    <a:pt x="97" y="101"/>
                    <a:pt x="97" y="101"/>
                  </a:cubicBezTo>
                  <a:cubicBezTo>
                    <a:pt x="99" y="101"/>
                    <a:pt x="102" y="100"/>
                    <a:pt x="112" y="95"/>
                  </a:cubicBezTo>
                  <a:cubicBezTo>
                    <a:pt x="113" y="95"/>
                    <a:pt x="113" y="95"/>
                    <a:pt x="113" y="95"/>
                  </a:cubicBezTo>
                  <a:lnTo>
                    <a:pt x="113" y="95"/>
                  </a:lnTo>
                  <a:cubicBezTo>
                    <a:pt x="114" y="96"/>
                    <a:pt x="114" y="96"/>
                    <a:pt x="114" y="96"/>
                  </a:cubicBezTo>
                  <a:lnTo>
                    <a:pt x="114" y="96"/>
                  </a:lnTo>
                  <a:cubicBezTo>
                    <a:pt x="115" y="96"/>
                    <a:pt x="116" y="96"/>
                    <a:pt x="116" y="96"/>
                  </a:cubicBezTo>
                  <a:cubicBezTo>
                    <a:pt x="117" y="96"/>
                    <a:pt x="117" y="97"/>
                    <a:pt x="116" y="97"/>
                  </a:cubicBezTo>
                  <a:lnTo>
                    <a:pt x="116" y="97"/>
                  </a:lnTo>
                  <a:cubicBezTo>
                    <a:pt x="115" y="97"/>
                    <a:pt x="115" y="97"/>
                    <a:pt x="114" y="96"/>
                  </a:cubicBezTo>
                  <a:lnTo>
                    <a:pt x="114" y="96"/>
                  </a:lnTo>
                  <a:cubicBezTo>
                    <a:pt x="112" y="97"/>
                    <a:pt x="108" y="98"/>
                    <a:pt x="104" y="100"/>
                  </a:cubicBezTo>
                  <a:cubicBezTo>
                    <a:pt x="97" y="103"/>
                    <a:pt x="98" y="103"/>
                    <a:pt x="98" y="105"/>
                  </a:cubicBezTo>
                  <a:cubicBezTo>
                    <a:pt x="98" y="105"/>
                    <a:pt x="107" y="103"/>
                    <a:pt x="107" y="103"/>
                  </a:cubicBezTo>
                  <a:cubicBezTo>
                    <a:pt x="115" y="100"/>
                    <a:pt x="113" y="100"/>
                    <a:pt x="113" y="99"/>
                  </a:cubicBezTo>
                  <a:cubicBezTo>
                    <a:pt x="114" y="98"/>
                    <a:pt x="115" y="98"/>
                    <a:pt x="116" y="97"/>
                  </a:cubicBezTo>
                  <a:lnTo>
                    <a:pt x="116" y="97"/>
                  </a:lnTo>
                  <a:cubicBezTo>
                    <a:pt x="116" y="98"/>
                    <a:pt x="117" y="98"/>
                    <a:pt x="118" y="98"/>
                  </a:cubicBezTo>
                  <a:lnTo>
                    <a:pt x="118" y="98"/>
                  </a:lnTo>
                  <a:cubicBezTo>
                    <a:pt x="120" y="97"/>
                    <a:pt x="121" y="96"/>
                    <a:pt x="121" y="96"/>
                  </a:cubicBezTo>
                  <a:cubicBezTo>
                    <a:pt x="125" y="95"/>
                    <a:pt x="127" y="94"/>
                    <a:pt x="128" y="93"/>
                  </a:cubicBezTo>
                  <a:lnTo>
                    <a:pt x="128" y="93"/>
                  </a:lnTo>
                  <a:cubicBezTo>
                    <a:pt x="127" y="96"/>
                    <a:pt x="123" y="98"/>
                    <a:pt x="120" y="98"/>
                  </a:cubicBezTo>
                  <a:cubicBezTo>
                    <a:pt x="119" y="98"/>
                    <a:pt x="118" y="98"/>
                    <a:pt x="118" y="98"/>
                  </a:cubicBezTo>
                  <a:lnTo>
                    <a:pt x="118" y="98"/>
                  </a:lnTo>
                  <a:cubicBezTo>
                    <a:pt x="116" y="99"/>
                    <a:pt x="115" y="100"/>
                    <a:pt x="115" y="101"/>
                  </a:cubicBezTo>
                  <a:cubicBezTo>
                    <a:pt x="115" y="102"/>
                    <a:pt x="115" y="102"/>
                    <a:pt x="107" y="105"/>
                  </a:cubicBezTo>
                  <a:cubicBezTo>
                    <a:pt x="107" y="105"/>
                    <a:pt x="99" y="110"/>
                    <a:pt x="100" y="111"/>
                  </a:cubicBezTo>
                  <a:cubicBezTo>
                    <a:pt x="100" y="112"/>
                    <a:pt x="101" y="114"/>
                    <a:pt x="92" y="118"/>
                  </a:cubicBezTo>
                  <a:cubicBezTo>
                    <a:pt x="93" y="118"/>
                    <a:pt x="93" y="118"/>
                    <a:pt x="101" y="116"/>
                  </a:cubicBezTo>
                  <a:cubicBezTo>
                    <a:pt x="105" y="114"/>
                    <a:pt x="110" y="112"/>
                    <a:pt x="112" y="112"/>
                  </a:cubicBezTo>
                  <a:cubicBezTo>
                    <a:pt x="113" y="112"/>
                    <a:pt x="113" y="113"/>
                    <a:pt x="110" y="116"/>
                  </a:cubicBezTo>
                  <a:cubicBezTo>
                    <a:pt x="110" y="116"/>
                    <a:pt x="111" y="118"/>
                    <a:pt x="114" y="118"/>
                  </a:cubicBezTo>
                  <a:cubicBezTo>
                    <a:pt x="115" y="118"/>
                    <a:pt x="117" y="117"/>
                    <a:pt x="119" y="117"/>
                  </a:cubicBezTo>
                  <a:lnTo>
                    <a:pt x="119" y="117"/>
                  </a:lnTo>
                  <a:cubicBezTo>
                    <a:pt x="119" y="117"/>
                    <a:pt x="119" y="117"/>
                    <a:pt x="111" y="120"/>
                  </a:cubicBezTo>
                  <a:cubicBezTo>
                    <a:pt x="102" y="124"/>
                    <a:pt x="98" y="126"/>
                    <a:pt x="100" y="126"/>
                  </a:cubicBezTo>
                  <a:cubicBezTo>
                    <a:pt x="102" y="126"/>
                    <a:pt x="106" y="125"/>
                    <a:pt x="112" y="123"/>
                  </a:cubicBezTo>
                  <a:cubicBezTo>
                    <a:pt x="116" y="122"/>
                    <a:pt x="118" y="121"/>
                    <a:pt x="118" y="121"/>
                  </a:cubicBezTo>
                  <a:cubicBezTo>
                    <a:pt x="119" y="121"/>
                    <a:pt x="117" y="123"/>
                    <a:pt x="112" y="125"/>
                  </a:cubicBezTo>
                  <a:cubicBezTo>
                    <a:pt x="112" y="125"/>
                    <a:pt x="113" y="125"/>
                    <a:pt x="114" y="125"/>
                  </a:cubicBezTo>
                  <a:cubicBezTo>
                    <a:pt x="115" y="125"/>
                    <a:pt x="117" y="125"/>
                    <a:pt x="121" y="123"/>
                  </a:cubicBezTo>
                  <a:cubicBezTo>
                    <a:pt x="125" y="122"/>
                    <a:pt x="126" y="122"/>
                    <a:pt x="127" y="122"/>
                  </a:cubicBezTo>
                  <a:cubicBezTo>
                    <a:pt x="128" y="122"/>
                    <a:pt x="126" y="123"/>
                    <a:pt x="122" y="126"/>
                  </a:cubicBezTo>
                  <a:cubicBezTo>
                    <a:pt x="115" y="129"/>
                    <a:pt x="115" y="129"/>
                    <a:pt x="115" y="130"/>
                  </a:cubicBezTo>
                  <a:cubicBezTo>
                    <a:pt x="115" y="130"/>
                    <a:pt x="116" y="130"/>
                    <a:pt x="116" y="130"/>
                  </a:cubicBezTo>
                  <a:cubicBezTo>
                    <a:pt x="123" y="130"/>
                    <a:pt x="125" y="137"/>
                    <a:pt x="118" y="141"/>
                  </a:cubicBezTo>
                  <a:cubicBezTo>
                    <a:pt x="123" y="139"/>
                    <a:pt x="125" y="138"/>
                    <a:pt x="125" y="138"/>
                  </a:cubicBezTo>
                  <a:cubicBezTo>
                    <a:pt x="126" y="138"/>
                    <a:pt x="126" y="139"/>
                    <a:pt x="126" y="139"/>
                  </a:cubicBezTo>
                  <a:cubicBezTo>
                    <a:pt x="119" y="142"/>
                    <a:pt x="117" y="143"/>
                    <a:pt x="118" y="143"/>
                  </a:cubicBezTo>
                  <a:cubicBezTo>
                    <a:pt x="119" y="143"/>
                    <a:pt x="126" y="141"/>
                    <a:pt x="135" y="138"/>
                  </a:cubicBezTo>
                  <a:lnTo>
                    <a:pt x="135" y="137"/>
                  </a:lnTo>
                  <a:lnTo>
                    <a:pt x="135" y="136"/>
                  </a:lnTo>
                  <a:cubicBezTo>
                    <a:pt x="141" y="134"/>
                    <a:pt x="144" y="133"/>
                    <a:pt x="145" y="133"/>
                  </a:cubicBezTo>
                  <a:cubicBezTo>
                    <a:pt x="147" y="133"/>
                    <a:pt x="142" y="136"/>
                    <a:pt x="127" y="141"/>
                  </a:cubicBezTo>
                  <a:cubicBezTo>
                    <a:pt x="119" y="145"/>
                    <a:pt x="115" y="147"/>
                    <a:pt x="115" y="147"/>
                  </a:cubicBezTo>
                  <a:cubicBezTo>
                    <a:pt x="116" y="147"/>
                    <a:pt x="120" y="145"/>
                    <a:pt x="128" y="142"/>
                  </a:cubicBezTo>
                  <a:cubicBezTo>
                    <a:pt x="135" y="140"/>
                    <a:pt x="139" y="139"/>
                    <a:pt x="140" y="139"/>
                  </a:cubicBezTo>
                  <a:cubicBezTo>
                    <a:pt x="141" y="139"/>
                    <a:pt x="137" y="141"/>
                    <a:pt x="128" y="145"/>
                  </a:cubicBezTo>
                  <a:cubicBezTo>
                    <a:pt x="120" y="148"/>
                    <a:pt x="116" y="150"/>
                    <a:pt x="116" y="150"/>
                  </a:cubicBezTo>
                  <a:cubicBezTo>
                    <a:pt x="117" y="150"/>
                    <a:pt x="121" y="149"/>
                    <a:pt x="128" y="146"/>
                  </a:cubicBezTo>
                  <a:cubicBezTo>
                    <a:pt x="144" y="140"/>
                    <a:pt x="155" y="137"/>
                    <a:pt x="157" y="137"/>
                  </a:cubicBezTo>
                  <a:cubicBezTo>
                    <a:pt x="159" y="137"/>
                    <a:pt x="153" y="140"/>
                    <a:pt x="137" y="147"/>
                  </a:cubicBezTo>
                  <a:cubicBezTo>
                    <a:pt x="129" y="149"/>
                    <a:pt x="121" y="153"/>
                    <a:pt x="115" y="158"/>
                  </a:cubicBezTo>
                  <a:cubicBezTo>
                    <a:pt x="120" y="157"/>
                    <a:pt x="126" y="155"/>
                    <a:pt x="130" y="153"/>
                  </a:cubicBezTo>
                  <a:cubicBezTo>
                    <a:pt x="138" y="149"/>
                    <a:pt x="141" y="147"/>
                    <a:pt x="142" y="147"/>
                  </a:cubicBezTo>
                  <a:lnTo>
                    <a:pt x="142" y="147"/>
                  </a:lnTo>
                  <a:cubicBezTo>
                    <a:pt x="143" y="147"/>
                    <a:pt x="139" y="149"/>
                    <a:pt x="131" y="154"/>
                  </a:cubicBezTo>
                  <a:cubicBezTo>
                    <a:pt x="116" y="162"/>
                    <a:pt x="111" y="165"/>
                    <a:pt x="114" y="165"/>
                  </a:cubicBezTo>
                  <a:cubicBezTo>
                    <a:pt x="115" y="165"/>
                    <a:pt x="119" y="164"/>
                    <a:pt x="125" y="163"/>
                  </a:cubicBezTo>
                  <a:cubicBezTo>
                    <a:pt x="130" y="162"/>
                    <a:pt x="134" y="161"/>
                    <a:pt x="136" y="161"/>
                  </a:cubicBezTo>
                  <a:cubicBezTo>
                    <a:pt x="140" y="161"/>
                    <a:pt x="137" y="163"/>
                    <a:pt x="126" y="166"/>
                  </a:cubicBezTo>
                  <a:cubicBezTo>
                    <a:pt x="115" y="169"/>
                    <a:pt x="112" y="170"/>
                    <a:pt x="113" y="170"/>
                  </a:cubicBezTo>
                  <a:cubicBezTo>
                    <a:pt x="114" y="170"/>
                    <a:pt x="115" y="170"/>
                    <a:pt x="118" y="169"/>
                  </a:cubicBezTo>
                  <a:cubicBezTo>
                    <a:pt x="118" y="171"/>
                    <a:pt x="119" y="173"/>
                    <a:pt x="119" y="173"/>
                  </a:cubicBezTo>
                  <a:cubicBezTo>
                    <a:pt x="125" y="173"/>
                    <a:pt x="130" y="171"/>
                    <a:pt x="136" y="168"/>
                  </a:cubicBezTo>
                  <a:lnTo>
                    <a:pt x="136" y="168"/>
                  </a:lnTo>
                  <a:cubicBezTo>
                    <a:pt x="125" y="173"/>
                    <a:pt x="117" y="177"/>
                    <a:pt x="120" y="177"/>
                  </a:cubicBezTo>
                  <a:cubicBezTo>
                    <a:pt x="122" y="177"/>
                    <a:pt x="124" y="176"/>
                    <a:pt x="129" y="175"/>
                  </a:cubicBezTo>
                  <a:lnTo>
                    <a:pt x="129" y="176"/>
                  </a:lnTo>
                  <a:cubicBezTo>
                    <a:pt x="129" y="177"/>
                    <a:pt x="129" y="177"/>
                    <a:pt x="130" y="177"/>
                  </a:cubicBezTo>
                  <a:cubicBezTo>
                    <a:pt x="131" y="177"/>
                    <a:pt x="133" y="176"/>
                    <a:pt x="138" y="175"/>
                  </a:cubicBezTo>
                  <a:cubicBezTo>
                    <a:pt x="140" y="175"/>
                    <a:pt x="141" y="174"/>
                    <a:pt x="141" y="174"/>
                  </a:cubicBezTo>
                  <a:cubicBezTo>
                    <a:pt x="143" y="174"/>
                    <a:pt x="136" y="177"/>
                    <a:pt x="130" y="181"/>
                  </a:cubicBezTo>
                  <a:cubicBezTo>
                    <a:pt x="124" y="183"/>
                    <a:pt x="119" y="186"/>
                    <a:pt x="120" y="186"/>
                  </a:cubicBezTo>
                  <a:cubicBezTo>
                    <a:pt x="121" y="186"/>
                    <a:pt x="122" y="186"/>
                    <a:pt x="124" y="185"/>
                  </a:cubicBezTo>
                  <a:cubicBezTo>
                    <a:pt x="131" y="182"/>
                    <a:pt x="139" y="181"/>
                    <a:pt x="147" y="178"/>
                  </a:cubicBezTo>
                  <a:cubicBezTo>
                    <a:pt x="149" y="177"/>
                    <a:pt x="151" y="177"/>
                    <a:pt x="151" y="177"/>
                  </a:cubicBezTo>
                  <a:cubicBezTo>
                    <a:pt x="152" y="177"/>
                    <a:pt x="146" y="180"/>
                    <a:pt x="139" y="182"/>
                  </a:cubicBezTo>
                  <a:cubicBezTo>
                    <a:pt x="135" y="184"/>
                    <a:pt x="129" y="186"/>
                    <a:pt x="125" y="190"/>
                  </a:cubicBezTo>
                  <a:cubicBezTo>
                    <a:pt x="125" y="190"/>
                    <a:pt x="125" y="191"/>
                    <a:pt x="126" y="191"/>
                  </a:cubicBezTo>
                  <a:cubicBezTo>
                    <a:pt x="127" y="191"/>
                    <a:pt x="129" y="190"/>
                    <a:pt x="134" y="188"/>
                  </a:cubicBezTo>
                  <a:cubicBezTo>
                    <a:pt x="135" y="188"/>
                    <a:pt x="136" y="188"/>
                    <a:pt x="137" y="188"/>
                  </a:cubicBezTo>
                  <a:cubicBezTo>
                    <a:pt x="142" y="188"/>
                    <a:pt x="141" y="191"/>
                    <a:pt x="135" y="194"/>
                  </a:cubicBezTo>
                  <a:lnTo>
                    <a:pt x="135" y="195"/>
                  </a:lnTo>
                  <a:cubicBezTo>
                    <a:pt x="135" y="195"/>
                    <a:pt x="136" y="196"/>
                    <a:pt x="136" y="196"/>
                  </a:cubicBezTo>
                  <a:cubicBezTo>
                    <a:pt x="138" y="196"/>
                    <a:pt x="141" y="195"/>
                    <a:pt x="143" y="195"/>
                  </a:cubicBezTo>
                  <a:cubicBezTo>
                    <a:pt x="143" y="195"/>
                    <a:pt x="144" y="195"/>
                    <a:pt x="144" y="195"/>
                  </a:cubicBezTo>
                  <a:cubicBezTo>
                    <a:pt x="144" y="195"/>
                    <a:pt x="144" y="195"/>
                    <a:pt x="153" y="193"/>
                  </a:cubicBezTo>
                  <a:lnTo>
                    <a:pt x="153" y="193"/>
                  </a:lnTo>
                  <a:cubicBezTo>
                    <a:pt x="153" y="194"/>
                    <a:pt x="153" y="194"/>
                    <a:pt x="151" y="195"/>
                  </a:cubicBezTo>
                  <a:lnTo>
                    <a:pt x="151" y="195"/>
                  </a:lnTo>
                  <a:cubicBezTo>
                    <a:pt x="154" y="194"/>
                    <a:pt x="156" y="193"/>
                    <a:pt x="157" y="193"/>
                  </a:cubicBezTo>
                  <a:lnTo>
                    <a:pt x="157" y="193"/>
                  </a:lnTo>
                  <a:cubicBezTo>
                    <a:pt x="157" y="193"/>
                    <a:pt x="153" y="195"/>
                    <a:pt x="145" y="200"/>
                  </a:cubicBezTo>
                  <a:cubicBezTo>
                    <a:pt x="137" y="202"/>
                    <a:pt x="133" y="204"/>
                    <a:pt x="133" y="204"/>
                  </a:cubicBezTo>
                  <a:cubicBezTo>
                    <a:pt x="133" y="204"/>
                    <a:pt x="138" y="202"/>
                    <a:pt x="146" y="200"/>
                  </a:cubicBezTo>
                  <a:cubicBezTo>
                    <a:pt x="149" y="199"/>
                    <a:pt x="151" y="198"/>
                    <a:pt x="152" y="198"/>
                  </a:cubicBezTo>
                  <a:cubicBezTo>
                    <a:pt x="152" y="198"/>
                    <a:pt x="151" y="199"/>
                    <a:pt x="146" y="202"/>
                  </a:cubicBezTo>
                  <a:cubicBezTo>
                    <a:pt x="154" y="199"/>
                    <a:pt x="161" y="198"/>
                    <a:pt x="163" y="198"/>
                  </a:cubicBezTo>
                  <a:cubicBezTo>
                    <a:pt x="165" y="198"/>
                    <a:pt x="163" y="199"/>
                    <a:pt x="155" y="202"/>
                  </a:cubicBezTo>
                  <a:cubicBezTo>
                    <a:pt x="155" y="202"/>
                    <a:pt x="155" y="202"/>
                    <a:pt x="156" y="202"/>
                  </a:cubicBezTo>
                  <a:cubicBezTo>
                    <a:pt x="157" y="202"/>
                    <a:pt x="159" y="202"/>
                    <a:pt x="164" y="201"/>
                  </a:cubicBezTo>
                  <a:cubicBezTo>
                    <a:pt x="171" y="198"/>
                    <a:pt x="175" y="197"/>
                    <a:pt x="176" y="197"/>
                  </a:cubicBezTo>
                  <a:lnTo>
                    <a:pt x="176" y="197"/>
                  </a:lnTo>
                  <a:cubicBezTo>
                    <a:pt x="176" y="197"/>
                    <a:pt x="172" y="198"/>
                    <a:pt x="164" y="202"/>
                  </a:cubicBezTo>
                  <a:cubicBezTo>
                    <a:pt x="155" y="206"/>
                    <a:pt x="151" y="208"/>
                    <a:pt x="153" y="208"/>
                  </a:cubicBezTo>
                  <a:cubicBezTo>
                    <a:pt x="154" y="208"/>
                    <a:pt x="158" y="207"/>
                    <a:pt x="165" y="204"/>
                  </a:cubicBezTo>
                  <a:cubicBezTo>
                    <a:pt x="165" y="204"/>
                    <a:pt x="168" y="203"/>
                    <a:pt x="168" y="203"/>
                  </a:cubicBezTo>
                  <a:lnTo>
                    <a:pt x="168" y="203"/>
                  </a:lnTo>
                  <a:cubicBezTo>
                    <a:pt x="169" y="203"/>
                    <a:pt x="168" y="203"/>
                    <a:pt x="165" y="205"/>
                  </a:cubicBezTo>
                  <a:cubicBezTo>
                    <a:pt x="159" y="209"/>
                    <a:pt x="155" y="214"/>
                    <a:pt x="158" y="214"/>
                  </a:cubicBezTo>
                  <a:cubicBezTo>
                    <a:pt x="160" y="214"/>
                    <a:pt x="162" y="213"/>
                    <a:pt x="166" y="211"/>
                  </a:cubicBezTo>
                  <a:lnTo>
                    <a:pt x="167" y="212"/>
                  </a:lnTo>
                  <a:cubicBezTo>
                    <a:pt x="162" y="215"/>
                    <a:pt x="161" y="216"/>
                    <a:pt x="163" y="216"/>
                  </a:cubicBezTo>
                  <a:cubicBezTo>
                    <a:pt x="164" y="216"/>
                    <a:pt x="166" y="216"/>
                    <a:pt x="168" y="215"/>
                  </a:cubicBezTo>
                  <a:lnTo>
                    <a:pt x="173" y="214"/>
                  </a:lnTo>
                  <a:lnTo>
                    <a:pt x="173" y="214"/>
                  </a:lnTo>
                  <a:cubicBezTo>
                    <a:pt x="169" y="216"/>
                    <a:pt x="165" y="218"/>
                    <a:pt x="161" y="221"/>
                  </a:cubicBezTo>
                  <a:cubicBezTo>
                    <a:pt x="162" y="221"/>
                    <a:pt x="162" y="221"/>
                    <a:pt x="170" y="219"/>
                  </a:cubicBezTo>
                  <a:cubicBezTo>
                    <a:pt x="174" y="216"/>
                    <a:pt x="176" y="215"/>
                    <a:pt x="177" y="215"/>
                  </a:cubicBezTo>
                  <a:cubicBezTo>
                    <a:pt x="177" y="215"/>
                    <a:pt x="177" y="215"/>
                    <a:pt x="177" y="215"/>
                  </a:cubicBezTo>
                  <a:cubicBezTo>
                    <a:pt x="173" y="219"/>
                    <a:pt x="167" y="222"/>
                    <a:pt x="162" y="223"/>
                  </a:cubicBezTo>
                  <a:lnTo>
                    <a:pt x="162" y="224"/>
                  </a:lnTo>
                  <a:cubicBezTo>
                    <a:pt x="171" y="221"/>
                    <a:pt x="175" y="219"/>
                    <a:pt x="176" y="219"/>
                  </a:cubicBezTo>
                  <a:cubicBezTo>
                    <a:pt x="176" y="219"/>
                    <a:pt x="174" y="221"/>
                    <a:pt x="171" y="222"/>
                  </a:cubicBezTo>
                  <a:cubicBezTo>
                    <a:pt x="163" y="225"/>
                    <a:pt x="163" y="227"/>
                    <a:pt x="163" y="228"/>
                  </a:cubicBezTo>
                  <a:cubicBezTo>
                    <a:pt x="165" y="227"/>
                    <a:pt x="166" y="226"/>
                    <a:pt x="167" y="226"/>
                  </a:cubicBezTo>
                  <a:lnTo>
                    <a:pt x="167" y="226"/>
                  </a:lnTo>
                  <a:cubicBezTo>
                    <a:pt x="167" y="226"/>
                    <a:pt x="164" y="228"/>
                    <a:pt x="163" y="228"/>
                  </a:cubicBezTo>
                  <a:lnTo>
                    <a:pt x="155" y="231"/>
                  </a:lnTo>
                  <a:cubicBezTo>
                    <a:pt x="153" y="232"/>
                    <a:pt x="152" y="232"/>
                    <a:pt x="152" y="232"/>
                  </a:cubicBezTo>
                  <a:cubicBezTo>
                    <a:pt x="152" y="232"/>
                    <a:pt x="158" y="230"/>
                    <a:pt x="164" y="228"/>
                  </a:cubicBezTo>
                  <a:lnTo>
                    <a:pt x="164" y="230"/>
                  </a:lnTo>
                  <a:cubicBezTo>
                    <a:pt x="164" y="230"/>
                    <a:pt x="164" y="231"/>
                    <a:pt x="164" y="231"/>
                  </a:cubicBezTo>
                  <a:cubicBezTo>
                    <a:pt x="165" y="231"/>
                    <a:pt x="167" y="230"/>
                    <a:pt x="172" y="228"/>
                  </a:cubicBezTo>
                  <a:cubicBezTo>
                    <a:pt x="177" y="224"/>
                    <a:pt x="183" y="223"/>
                    <a:pt x="187" y="222"/>
                  </a:cubicBezTo>
                  <a:lnTo>
                    <a:pt x="187" y="222"/>
                  </a:lnTo>
                  <a:cubicBezTo>
                    <a:pt x="183" y="223"/>
                    <a:pt x="177" y="225"/>
                    <a:pt x="173" y="229"/>
                  </a:cubicBezTo>
                  <a:cubicBezTo>
                    <a:pt x="173" y="230"/>
                    <a:pt x="165" y="233"/>
                    <a:pt x="165" y="233"/>
                  </a:cubicBezTo>
                  <a:cubicBezTo>
                    <a:pt x="157" y="236"/>
                    <a:pt x="155" y="237"/>
                    <a:pt x="157" y="237"/>
                  </a:cubicBezTo>
                  <a:cubicBezTo>
                    <a:pt x="158" y="237"/>
                    <a:pt x="162" y="237"/>
                    <a:pt x="166" y="236"/>
                  </a:cubicBezTo>
                  <a:cubicBezTo>
                    <a:pt x="173" y="234"/>
                    <a:pt x="177" y="233"/>
                    <a:pt x="178" y="233"/>
                  </a:cubicBezTo>
                  <a:cubicBezTo>
                    <a:pt x="179" y="233"/>
                    <a:pt x="175" y="235"/>
                    <a:pt x="166" y="238"/>
                  </a:cubicBezTo>
                  <a:cubicBezTo>
                    <a:pt x="161" y="240"/>
                    <a:pt x="159" y="241"/>
                    <a:pt x="160" y="241"/>
                  </a:cubicBezTo>
                  <a:cubicBezTo>
                    <a:pt x="162" y="241"/>
                    <a:pt x="175" y="237"/>
                    <a:pt x="191" y="231"/>
                  </a:cubicBezTo>
                  <a:lnTo>
                    <a:pt x="191" y="231"/>
                  </a:lnTo>
                  <a:cubicBezTo>
                    <a:pt x="171" y="240"/>
                    <a:pt x="163" y="244"/>
                    <a:pt x="165" y="244"/>
                  </a:cubicBezTo>
                  <a:cubicBezTo>
                    <a:pt x="166" y="244"/>
                    <a:pt x="170" y="243"/>
                    <a:pt x="176" y="241"/>
                  </a:cubicBezTo>
                  <a:cubicBezTo>
                    <a:pt x="180" y="240"/>
                    <a:pt x="183" y="240"/>
                    <a:pt x="183" y="240"/>
                  </a:cubicBezTo>
                  <a:lnTo>
                    <a:pt x="183" y="240"/>
                  </a:lnTo>
                  <a:cubicBezTo>
                    <a:pt x="183" y="240"/>
                    <a:pt x="181" y="240"/>
                    <a:pt x="176" y="242"/>
                  </a:cubicBezTo>
                  <a:cubicBezTo>
                    <a:pt x="168" y="246"/>
                    <a:pt x="170" y="247"/>
                    <a:pt x="170" y="249"/>
                  </a:cubicBezTo>
                  <a:cubicBezTo>
                    <a:pt x="170" y="250"/>
                    <a:pt x="170" y="251"/>
                    <a:pt x="172" y="251"/>
                  </a:cubicBezTo>
                  <a:cubicBezTo>
                    <a:pt x="173" y="251"/>
                    <a:pt x="175" y="251"/>
                    <a:pt x="179" y="249"/>
                  </a:cubicBezTo>
                  <a:lnTo>
                    <a:pt x="180" y="250"/>
                  </a:lnTo>
                  <a:cubicBezTo>
                    <a:pt x="172" y="253"/>
                    <a:pt x="170" y="255"/>
                    <a:pt x="171" y="255"/>
                  </a:cubicBezTo>
                  <a:cubicBezTo>
                    <a:pt x="173" y="255"/>
                    <a:pt x="179" y="253"/>
                    <a:pt x="187" y="249"/>
                  </a:cubicBezTo>
                  <a:lnTo>
                    <a:pt x="187" y="250"/>
                  </a:lnTo>
                  <a:lnTo>
                    <a:pt x="180" y="254"/>
                  </a:lnTo>
                  <a:cubicBezTo>
                    <a:pt x="172" y="257"/>
                    <a:pt x="173" y="258"/>
                    <a:pt x="175" y="264"/>
                  </a:cubicBezTo>
                  <a:cubicBezTo>
                    <a:pt x="176" y="268"/>
                    <a:pt x="176" y="270"/>
                    <a:pt x="179" y="270"/>
                  </a:cubicBezTo>
                  <a:cubicBezTo>
                    <a:pt x="182" y="270"/>
                    <a:pt x="186" y="268"/>
                    <a:pt x="193" y="266"/>
                  </a:cubicBezTo>
                  <a:cubicBezTo>
                    <a:pt x="201" y="263"/>
                    <a:pt x="205" y="262"/>
                    <a:pt x="205" y="262"/>
                  </a:cubicBezTo>
                  <a:lnTo>
                    <a:pt x="205" y="262"/>
                  </a:lnTo>
                  <a:cubicBezTo>
                    <a:pt x="205" y="262"/>
                    <a:pt x="201" y="263"/>
                    <a:pt x="193" y="267"/>
                  </a:cubicBezTo>
                  <a:cubicBezTo>
                    <a:pt x="190" y="268"/>
                    <a:pt x="187" y="269"/>
                    <a:pt x="185" y="270"/>
                  </a:cubicBezTo>
                  <a:lnTo>
                    <a:pt x="185" y="270"/>
                  </a:lnTo>
                  <a:cubicBezTo>
                    <a:pt x="185" y="270"/>
                    <a:pt x="186" y="273"/>
                    <a:pt x="179" y="276"/>
                  </a:cubicBezTo>
                  <a:cubicBezTo>
                    <a:pt x="171" y="281"/>
                    <a:pt x="169" y="282"/>
                    <a:pt x="171" y="282"/>
                  </a:cubicBezTo>
                  <a:cubicBezTo>
                    <a:pt x="172" y="282"/>
                    <a:pt x="176" y="281"/>
                    <a:pt x="180" y="279"/>
                  </a:cubicBezTo>
                  <a:cubicBezTo>
                    <a:pt x="186" y="277"/>
                    <a:pt x="189" y="276"/>
                    <a:pt x="189" y="276"/>
                  </a:cubicBezTo>
                  <a:lnTo>
                    <a:pt x="189" y="276"/>
                  </a:lnTo>
                  <a:cubicBezTo>
                    <a:pt x="189" y="276"/>
                    <a:pt x="184" y="278"/>
                    <a:pt x="180" y="280"/>
                  </a:cubicBezTo>
                  <a:cubicBezTo>
                    <a:pt x="174" y="283"/>
                    <a:pt x="168" y="286"/>
                    <a:pt x="169" y="286"/>
                  </a:cubicBezTo>
                  <a:cubicBezTo>
                    <a:pt x="169" y="286"/>
                    <a:pt x="170" y="286"/>
                    <a:pt x="172" y="285"/>
                  </a:cubicBezTo>
                  <a:cubicBezTo>
                    <a:pt x="174" y="284"/>
                    <a:pt x="177" y="284"/>
                    <a:pt x="179" y="284"/>
                  </a:cubicBezTo>
                  <a:cubicBezTo>
                    <a:pt x="184" y="284"/>
                    <a:pt x="185" y="286"/>
                    <a:pt x="174" y="291"/>
                  </a:cubicBezTo>
                  <a:lnTo>
                    <a:pt x="174" y="292"/>
                  </a:lnTo>
                  <a:cubicBezTo>
                    <a:pt x="177" y="290"/>
                    <a:pt x="179" y="290"/>
                    <a:pt x="180" y="290"/>
                  </a:cubicBezTo>
                  <a:cubicBezTo>
                    <a:pt x="183" y="290"/>
                    <a:pt x="183" y="291"/>
                    <a:pt x="183" y="292"/>
                  </a:cubicBezTo>
                  <a:cubicBezTo>
                    <a:pt x="184" y="293"/>
                    <a:pt x="184" y="294"/>
                    <a:pt x="176" y="297"/>
                  </a:cubicBezTo>
                  <a:cubicBezTo>
                    <a:pt x="171" y="299"/>
                    <a:pt x="170" y="300"/>
                    <a:pt x="171" y="300"/>
                  </a:cubicBezTo>
                  <a:cubicBezTo>
                    <a:pt x="171" y="300"/>
                    <a:pt x="173" y="299"/>
                    <a:pt x="176" y="298"/>
                  </a:cubicBezTo>
                  <a:cubicBezTo>
                    <a:pt x="176" y="298"/>
                    <a:pt x="177" y="299"/>
                    <a:pt x="177" y="299"/>
                  </a:cubicBezTo>
                  <a:cubicBezTo>
                    <a:pt x="180" y="299"/>
                    <a:pt x="191" y="295"/>
                    <a:pt x="193" y="295"/>
                  </a:cubicBezTo>
                  <a:cubicBezTo>
                    <a:pt x="193" y="295"/>
                    <a:pt x="193" y="295"/>
                    <a:pt x="193" y="295"/>
                  </a:cubicBezTo>
                  <a:cubicBezTo>
                    <a:pt x="199" y="292"/>
                    <a:pt x="204" y="291"/>
                    <a:pt x="210" y="289"/>
                  </a:cubicBezTo>
                  <a:lnTo>
                    <a:pt x="210" y="289"/>
                  </a:lnTo>
                  <a:lnTo>
                    <a:pt x="201" y="293"/>
                  </a:lnTo>
                  <a:lnTo>
                    <a:pt x="185" y="300"/>
                  </a:lnTo>
                  <a:cubicBezTo>
                    <a:pt x="186" y="300"/>
                    <a:pt x="186" y="300"/>
                    <a:pt x="187" y="300"/>
                  </a:cubicBezTo>
                  <a:cubicBezTo>
                    <a:pt x="188" y="300"/>
                    <a:pt x="189" y="299"/>
                    <a:pt x="194" y="297"/>
                  </a:cubicBezTo>
                  <a:lnTo>
                    <a:pt x="194" y="297"/>
                  </a:lnTo>
                  <a:cubicBezTo>
                    <a:pt x="186" y="302"/>
                    <a:pt x="186" y="302"/>
                    <a:pt x="187" y="304"/>
                  </a:cubicBezTo>
                  <a:cubicBezTo>
                    <a:pt x="187" y="305"/>
                    <a:pt x="188" y="306"/>
                    <a:pt x="190" y="306"/>
                  </a:cubicBezTo>
                  <a:cubicBezTo>
                    <a:pt x="191" y="306"/>
                    <a:pt x="193" y="305"/>
                    <a:pt x="196" y="304"/>
                  </a:cubicBezTo>
                  <a:lnTo>
                    <a:pt x="196" y="304"/>
                  </a:lnTo>
                  <a:cubicBezTo>
                    <a:pt x="186" y="309"/>
                    <a:pt x="183" y="313"/>
                    <a:pt x="188" y="313"/>
                  </a:cubicBezTo>
                  <a:cubicBezTo>
                    <a:pt x="190" y="313"/>
                    <a:pt x="193" y="312"/>
                    <a:pt x="199" y="311"/>
                  </a:cubicBezTo>
                  <a:cubicBezTo>
                    <a:pt x="202" y="309"/>
                    <a:pt x="204" y="309"/>
                    <a:pt x="204" y="309"/>
                  </a:cubicBezTo>
                  <a:cubicBezTo>
                    <a:pt x="205" y="309"/>
                    <a:pt x="203" y="310"/>
                    <a:pt x="199" y="312"/>
                  </a:cubicBezTo>
                  <a:cubicBezTo>
                    <a:pt x="194" y="314"/>
                    <a:pt x="192" y="316"/>
                    <a:pt x="193" y="316"/>
                  </a:cubicBezTo>
                  <a:cubicBezTo>
                    <a:pt x="194" y="316"/>
                    <a:pt x="195" y="315"/>
                    <a:pt x="199" y="314"/>
                  </a:cubicBezTo>
                  <a:cubicBezTo>
                    <a:pt x="201" y="313"/>
                    <a:pt x="202" y="313"/>
                    <a:pt x="203" y="313"/>
                  </a:cubicBezTo>
                  <a:cubicBezTo>
                    <a:pt x="204" y="313"/>
                    <a:pt x="198" y="316"/>
                    <a:pt x="192" y="319"/>
                  </a:cubicBezTo>
                  <a:cubicBezTo>
                    <a:pt x="182" y="324"/>
                    <a:pt x="178" y="325"/>
                    <a:pt x="179" y="325"/>
                  </a:cubicBezTo>
                  <a:cubicBezTo>
                    <a:pt x="180" y="325"/>
                    <a:pt x="182" y="325"/>
                    <a:pt x="185" y="324"/>
                  </a:cubicBezTo>
                  <a:cubicBezTo>
                    <a:pt x="188" y="324"/>
                    <a:pt x="189" y="324"/>
                    <a:pt x="191" y="324"/>
                  </a:cubicBezTo>
                  <a:cubicBezTo>
                    <a:pt x="194" y="324"/>
                    <a:pt x="194" y="325"/>
                    <a:pt x="194" y="325"/>
                  </a:cubicBezTo>
                  <a:cubicBezTo>
                    <a:pt x="200" y="324"/>
                    <a:pt x="205" y="323"/>
                    <a:pt x="210" y="320"/>
                  </a:cubicBezTo>
                  <a:cubicBezTo>
                    <a:pt x="218" y="317"/>
                    <a:pt x="227" y="314"/>
                    <a:pt x="227" y="314"/>
                  </a:cubicBezTo>
                  <a:cubicBezTo>
                    <a:pt x="228" y="314"/>
                    <a:pt x="229" y="314"/>
                    <a:pt x="229" y="314"/>
                  </a:cubicBezTo>
                  <a:cubicBezTo>
                    <a:pt x="232" y="314"/>
                    <a:pt x="228" y="315"/>
                    <a:pt x="227" y="315"/>
                  </a:cubicBezTo>
                  <a:cubicBezTo>
                    <a:pt x="227" y="315"/>
                    <a:pt x="227" y="315"/>
                    <a:pt x="227" y="315"/>
                  </a:cubicBezTo>
                  <a:cubicBezTo>
                    <a:pt x="221" y="316"/>
                    <a:pt x="216" y="319"/>
                    <a:pt x="211" y="322"/>
                  </a:cubicBezTo>
                  <a:cubicBezTo>
                    <a:pt x="203" y="325"/>
                    <a:pt x="203" y="328"/>
                    <a:pt x="203" y="328"/>
                  </a:cubicBezTo>
                  <a:lnTo>
                    <a:pt x="204" y="331"/>
                  </a:lnTo>
                  <a:cubicBezTo>
                    <a:pt x="200" y="334"/>
                    <a:pt x="199" y="336"/>
                    <a:pt x="200" y="336"/>
                  </a:cubicBezTo>
                  <a:cubicBezTo>
                    <a:pt x="201" y="336"/>
                    <a:pt x="202" y="336"/>
                    <a:pt x="205" y="334"/>
                  </a:cubicBezTo>
                  <a:lnTo>
                    <a:pt x="213" y="331"/>
                  </a:lnTo>
                  <a:lnTo>
                    <a:pt x="213" y="331"/>
                  </a:lnTo>
                  <a:cubicBezTo>
                    <a:pt x="201" y="336"/>
                    <a:pt x="200" y="343"/>
                    <a:pt x="208" y="343"/>
                  </a:cubicBezTo>
                  <a:cubicBezTo>
                    <a:pt x="210" y="343"/>
                    <a:pt x="213" y="342"/>
                    <a:pt x="217" y="341"/>
                  </a:cubicBezTo>
                  <a:lnTo>
                    <a:pt x="217" y="341"/>
                  </a:lnTo>
                  <a:cubicBezTo>
                    <a:pt x="215" y="342"/>
                    <a:pt x="212" y="343"/>
                    <a:pt x="209" y="344"/>
                  </a:cubicBezTo>
                  <a:cubicBezTo>
                    <a:pt x="201" y="348"/>
                    <a:pt x="201" y="348"/>
                    <a:pt x="202" y="350"/>
                  </a:cubicBezTo>
                  <a:cubicBezTo>
                    <a:pt x="202" y="350"/>
                    <a:pt x="211" y="350"/>
                    <a:pt x="211" y="352"/>
                  </a:cubicBezTo>
                  <a:cubicBezTo>
                    <a:pt x="212" y="354"/>
                    <a:pt x="212" y="356"/>
                    <a:pt x="215" y="356"/>
                  </a:cubicBezTo>
                  <a:cubicBezTo>
                    <a:pt x="216" y="356"/>
                    <a:pt x="218" y="356"/>
                    <a:pt x="221" y="354"/>
                  </a:cubicBezTo>
                  <a:lnTo>
                    <a:pt x="221" y="354"/>
                  </a:lnTo>
                  <a:cubicBezTo>
                    <a:pt x="221" y="356"/>
                    <a:pt x="221" y="356"/>
                    <a:pt x="213" y="359"/>
                  </a:cubicBezTo>
                  <a:cubicBezTo>
                    <a:pt x="205" y="361"/>
                    <a:pt x="205" y="361"/>
                    <a:pt x="205" y="362"/>
                  </a:cubicBezTo>
                  <a:cubicBezTo>
                    <a:pt x="211" y="361"/>
                    <a:pt x="217" y="359"/>
                    <a:pt x="222" y="357"/>
                  </a:cubicBezTo>
                  <a:cubicBezTo>
                    <a:pt x="225" y="355"/>
                    <a:pt x="227" y="355"/>
                    <a:pt x="228" y="355"/>
                  </a:cubicBezTo>
                  <a:cubicBezTo>
                    <a:pt x="229" y="355"/>
                    <a:pt x="227" y="356"/>
                    <a:pt x="222" y="359"/>
                  </a:cubicBezTo>
                  <a:cubicBezTo>
                    <a:pt x="216" y="363"/>
                    <a:pt x="216" y="366"/>
                    <a:pt x="221" y="366"/>
                  </a:cubicBezTo>
                  <a:cubicBezTo>
                    <a:pt x="222" y="366"/>
                    <a:pt x="223" y="366"/>
                    <a:pt x="224" y="366"/>
                  </a:cubicBezTo>
                  <a:lnTo>
                    <a:pt x="224" y="366"/>
                  </a:lnTo>
                  <a:cubicBezTo>
                    <a:pt x="224" y="366"/>
                    <a:pt x="224" y="367"/>
                    <a:pt x="217" y="370"/>
                  </a:cubicBezTo>
                  <a:cubicBezTo>
                    <a:pt x="211" y="373"/>
                    <a:pt x="206" y="376"/>
                    <a:pt x="209" y="376"/>
                  </a:cubicBezTo>
                  <a:cubicBezTo>
                    <a:pt x="210" y="376"/>
                    <a:pt x="213" y="375"/>
                    <a:pt x="218" y="374"/>
                  </a:cubicBezTo>
                  <a:lnTo>
                    <a:pt x="218" y="374"/>
                  </a:lnTo>
                  <a:cubicBezTo>
                    <a:pt x="219" y="375"/>
                    <a:pt x="219" y="375"/>
                    <a:pt x="211" y="378"/>
                  </a:cubicBezTo>
                  <a:cubicBezTo>
                    <a:pt x="206" y="380"/>
                    <a:pt x="201" y="382"/>
                    <a:pt x="202" y="382"/>
                  </a:cubicBezTo>
                  <a:cubicBezTo>
                    <a:pt x="202" y="382"/>
                    <a:pt x="205" y="381"/>
                    <a:pt x="211" y="379"/>
                  </a:cubicBezTo>
                  <a:cubicBezTo>
                    <a:pt x="212" y="379"/>
                    <a:pt x="214" y="379"/>
                    <a:pt x="214" y="379"/>
                  </a:cubicBezTo>
                  <a:cubicBezTo>
                    <a:pt x="219" y="379"/>
                    <a:pt x="219" y="381"/>
                    <a:pt x="212" y="385"/>
                  </a:cubicBezTo>
                  <a:cubicBezTo>
                    <a:pt x="213" y="385"/>
                    <a:pt x="213" y="385"/>
                    <a:pt x="213" y="385"/>
                  </a:cubicBezTo>
                  <a:cubicBezTo>
                    <a:pt x="214" y="385"/>
                    <a:pt x="216" y="385"/>
                    <a:pt x="221" y="383"/>
                  </a:cubicBezTo>
                  <a:cubicBezTo>
                    <a:pt x="227" y="381"/>
                    <a:pt x="232" y="379"/>
                    <a:pt x="232" y="379"/>
                  </a:cubicBezTo>
                  <a:lnTo>
                    <a:pt x="232" y="379"/>
                  </a:lnTo>
                  <a:cubicBezTo>
                    <a:pt x="232" y="379"/>
                    <a:pt x="231" y="379"/>
                    <a:pt x="229" y="380"/>
                  </a:cubicBezTo>
                  <a:cubicBezTo>
                    <a:pt x="221" y="384"/>
                    <a:pt x="217" y="385"/>
                    <a:pt x="217" y="385"/>
                  </a:cubicBezTo>
                  <a:cubicBezTo>
                    <a:pt x="218" y="385"/>
                    <a:pt x="221" y="384"/>
                    <a:pt x="229" y="381"/>
                  </a:cubicBezTo>
                  <a:cubicBezTo>
                    <a:pt x="232" y="380"/>
                    <a:pt x="234" y="379"/>
                    <a:pt x="235" y="379"/>
                  </a:cubicBezTo>
                  <a:cubicBezTo>
                    <a:pt x="236" y="379"/>
                    <a:pt x="235" y="381"/>
                    <a:pt x="230" y="383"/>
                  </a:cubicBezTo>
                  <a:cubicBezTo>
                    <a:pt x="222" y="386"/>
                    <a:pt x="222" y="387"/>
                    <a:pt x="222" y="387"/>
                  </a:cubicBezTo>
                  <a:cubicBezTo>
                    <a:pt x="222" y="387"/>
                    <a:pt x="231" y="388"/>
                    <a:pt x="232" y="391"/>
                  </a:cubicBezTo>
                  <a:cubicBezTo>
                    <a:pt x="234" y="396"/>
                    <a:pt x="235" y="399"/>
                    <a:pt x="238" y="399"/>
                  </a:cubicBezTo>
                  <a:cubicBezTo>
                    <a:pt x="239" y="399"/>
                    <a:pt x="241" y="398"/>
                    <a:pt x="244" y="397"/>
                  </a:cubicBezTo>
                  <a:cubicBezTo>
                    <a:pt x="247" y="396"/>
                    <a:pt x="249" y="396"/>
                    <a:pt x="249" y="396"/>
                  </a:cubicBezTo>
                  <a:lnTo>
                    <a:pt x="249" y="396"/>
                  </a:lnTo>
                  <a:cubicBezTo>
                    <a:pt x="250" y="396"/>
                    <a:pt x="248" y="396"/>
                    <a:pt x="244" y="398"/>
                  </a:cubicBezTo>
                  <a:cubicBezTo>
                    <a:pt x="236" y="403"/>
                    <a:pt x="237" y="404"/>
                    <a:pt x="237" y="404"/>
                  </a:cubicBezTo>
                  <a:cubicBezTo>
                    <a:pt x="237" y="405"/>
                    <a:pt x="237" y="406"/>
                    <a:pt x="229" y="409"/>
                  </a:cubicBezTo>
                  <a:cubicBezTo>
                    <a:pt x="234" y="407"/>
                    <a:pt x="236" y="407"/>
                    <a:pt x="237" y="407"/>
                  </a:cubicBezTo>
                  <a:cubicBezTo>
                    <a:pt x="237" y="407"/>
                    <a:pt x="238" y="407"/>
                    <a:pt x="238" y="407"/>
                  </a:cubicBezTo>
                  <a:cubicBezTo>
                    <a:pt x="233" y="409"/>
                    <a:pt x="231" y="410"/>
                    <a:pt x="232" y="410"/>
                  </a:cubicBezTo>
                  <a:cubicBezTo>
                    <a:pt x="233" y="410"/>
                    <a:pt x="235" y="410"/>
                    <a:pt x="238" y="408"/>
                  </a:cubicBezTo>
                  <a:cubicBezTo>
                    <a:pt x="245" y="406"/>
                    <a:pt x="249" y="404"/>
                    <a:pt x="250" y="404"/>
                  </a:cubicBezTo>
                  <a:lnTo>
                    <a:pt x="250" y="404"/>
                  </a:lnTo>
                  <a:cubicBezTo>
                    <a:pt x="250" y="404"/>
                    <a:pt x="246" y="406"/>
                    <a:pt x="238" y="409"/>
                  </a:cubicBezTo>
                  <a:cubicBezTo>
                    <a:pt x="232" y="412"/>
                    <a:pt x="227" y="416"/>
                    <a:pt x="228" y="416"/>
                  </a:cubicBezTo>
                  <a:cubicBezTo>
                    <a:pt x="228" y="416"/>
                    <a:pt x="229" y="415"/>
                    <a:pt x="231" y="414"/>
                  </a:cubicBezTo>
                  <a:cubicBezTo>
                    <a:pt x="237" y="413"/>
                    <a:pt x="241" y="411"/>
                    <a:pt x="247" y="411"/>
                  </a:cubicBezTo>
                  <a:cubicBezTo>
                    <a:pt x="248" y="411"/>
                    <a:pt x="248" y="412"/>
                    <a:pt x="240" y="415"/>
                  </a:cubicBezTo>
                  <a:cubicBezTo>
                    <a:pt x="235" y="417"/>
                    <a:pt x="237" y="418"/>
                    <a:pt x="241" y="418"/>
                  </a:cubicBezTo>
                  <a:cubicBezTo>
                    <a:pt x="243" y="418"/>
                    <a:pt x="246" y="418"/>
                    <a:pt x="249" y="417"/>
                  </a:cubicBezTo>
                  <a:cubicBezTo>
                    <a:pt x="253" y="416"/>
                    <a:pt x="255" y="415"/>
                    <a:pt x="255" y="415"/>
                  </a:cubicBezTo>
                  <a:cubicBezTo>
                    <a:pt x="256" y="415"/>
                    <a:pt x="255" y="416"/>
                    <a:pt x="250" y="417"/>
                  </a:cubicBezTo>
                  <a:cubicBezTo>
                    <a:pt x="242" y="421"/>
                    <a:pt x="242" y="422"/>
                    <a:pt x="242" y="423"/>
                  </a:cubicBezTo>
                  <a:lnTo>
                    <a:pt x="242" y="423"/>
                  </a:lnTo>
                  <a:cubicBezTo>
                    <a:pt x="240" y="424"/>
                    <a:pt x="237" y="425"/>
                    <a:pt x="235" y="426"/>
                  </a:cubicBezTo>
                  <a:cubicBezTo>
                    <a:pt x="227" y="429"/>
                    <a:pt x="227" y="430"/>
                    <a:pt x="228" y="431"/>
                  </a:cubicBezTo>
                  <a:cubicBezTo>
                    <a:pt x="230" y="430"/>
                    <a:pt x="231" y="430"/>
                    <a:pt x="232" y="430"/>
                  </a:cubicBezTo>
                  <a:cubicBezTo>
                    <a:pt x="236" y="430"/>
                    <a:pt x="237" y="432"/>
                    <a:pt x="237" y="434"/>
                  </a:cubicBezTo>
                  <a:cubicBezTo>
                    <a:pt x="237" y="435"/>
                    <a:pt x="238" y="436"/>
                    <a:pt x="241" y="436"/>
                  </a:cubicBezTo>
                  <a:cubicBezTo>
                    <a:pt x="245" y="436"/>
                    <a:pt x="252" y="434"/>
                    <a:pt x="263" y="431"/>
                  </a:cubicBezTo>
                  <a:lnTo>
                    <a:pt x="278" y="425"/>
                  </a:lnTo>
                  <a:lnTo>
                    <a:pt x="263" y="432"/>
                  </a:lnTo>
                  <a:cubicBezTo>
                    <a:pt x="255" y="434"/>
                    <a:pt x="239" y="442"/>
                    <a:pt x="239" y="442"/>
                  </a:cubicBezTo>
                  <a:cubicBezTo>
                    <a:pt x="245" y="441"/>
                    <a:pt x="250" y="439"/>
                    <a:pt x="256" y="436"/>
                  </a:cubicBezTo>
                  <a:cubicBezTo>
                    <a:pt x="259" y="435"/>
                    <a:pt x="261" y="434"/>
                    <a:pt x="262" y="434"/>
                  </a:cubicBezTo>
                  <a:cubicBezTo>
                    <a:pt x="263" y="434"/>
                    <a:pt x="261" y="436"/>
                    <a:pt x="256" y="439"/>
                  </a:cubicBezTo>
                  <a:cubicBezTo>
                    <a:pt x="251" y="442"/>
                    <a:pt x="250" y="443"/>
                    <a:pt x="252" y="443"/>
                  </a:cubicBezTo>
                  <a:cubicBezTo>
                    <a:pt x="253" y="443"/>
                    <a:pt x="254" y="443"/>
                    <a:pt x="257" y="442"/>
                  </a:cubicBezTo>
                  <a:lnTo>
                    <a:pt x="257" y="442"/>
                  </a:lnTo>
                  <a:cubicBezTo>
                    <a:pt x="257" y="442"/>
                    <a:pt x="258" y="443"/>
                    <a:pt x="250" y="446"/>
                  </a:cubicBezTo>
                  <a:cubicBezTo>
                    <a:pt x="250" y="447"/>
                    <a:pt x="250" y="447"/>
                    <a:pt x="251" y="447"/>
                  </a:cubicBezTo>
                  <a:cubicBezTo>
                    <a:pt x="251" y="447"/>
                    <a:pt x="253" y="446"/>
                    <a:pt x="258" y="444"/>
                  </a:cubicBezTo>
                  <a:cubicBezTo>
                    <a:pt x="261" y="443"/>
                    <a:pt x="263" y="442"/>
                    <a:pt x="264" y="442"/>
                  </a:cubicBezTo>
                  <a:cubicBezTo>
                    <a:pt x="265" y="442"/>
                    <a:pt x="263" y="444"/>
                    <a:pt x="259" y="446"/>
                  </a:cubicBezTo>
                  <a:cubicBezTo>
                    <a:pt x="248" y="451"/>
                    <a:pt x="245" y="454"/>
                    <a:pt x="247" y="454"/>
                  </a:cubicBezTo>
                  <a:cubicBezTo>
                    <a:pt x="247" y="454"/>
                    <a:pt x="249" y="453"/>
                    <a:pt x="251" y="452"/>
                  </a:cubicBezTo>
                  <a:cubicBezTo>
                    <a:pt x="255" y="450"/>
                    <a:pt x="258" y="450"/>
                    <a:pt x="259" y="450"/>
                  </a:cubicBezTo>
                  <a:cubicBezTo>
                    <a:pt x="260" y="450"/>
                    <a:pt x="260" y="450"/>
                    <a:pt x="260" y="451"/>
                  </a:cubicBezTo>
                  <a:cubicBezTo>
                    <a:pt x="260" y="451"/>
                    <a:pt x="260" y="451"/>
                    <a:pt x="262" y="451"/>
                  </a:cubicBezTo>
                  <a:cubicBezTo>
                    <a:pt x="263" y="451"/>
                    <a:pt x="265" y="451"/>
                    <a:pt x="269" y="450"/>
                  </a:cubicBezTo>
                  <a:cubicBezTo>
                    <a:pt x="269" y="451"/>
                    <a:pt x="269" y="451"/>
                    <a:pt x="269" y="451"/>
                  </a:cubicBezTo>
                  <a:cubicBezTo>
                    <a:pt x="267" y="453"/>
                    <a:pt x="264" y="453"/>
                    <a:pt x="262" y="453"/>
                  </a:cubicBezTo>
                  <a:lnTo>
                    <a:pt x="254" y="458"/>
                  </a:lnTo>
                  <a:cubicBezTo>
                    <a:pt x="254" y="458"/>
                    <a:pt x="254" y="459"/>
                    <a:pt x="256" y="459"/>
                  </a:cubicBezTo>
                  <a:cubicBezTo>
                    <a:pt x="257" y="459"/>
                    <a:pt x="259" y="459"/>
                    <a:pt x="263" y="458"/>
                  </a:cubicBezTo>
                  <a:lnTo>
                    <a:pt x="263" y="458"/>
                  </a:lnTo>
                  <a:cubicBezTo>
                    <a:pt x="256" y="460"/>
                    <a:pt x="250" y="464"/>
                    <a:pt x="252" y="464"/>
                  </a:cubicBezTo>
                  <a:cubicBezTo>
                    <a:pt x="252" y="464"/>
                    <a:pt x="253" y="464"/>
                    <a:pt x="255" y="463"/>
                  </a:cubicBezTo>
                  <a:cubicBezTo>
                    <a:pt x="261" y="461"/>
                    <a:pt x="264" y="460"/>
                    <a:pt x="265" y="460"/>
                  </a:cubicBezTo>
                  <a:cubicBezTo>
                    <a:pt x="266" y="460"/>
                    <a:pt x="261" y="462"/>
                    <a:pt x="256" y="464"/>
                  </a:cubicBezTo>
                  <a:cubicBezTo>
                    <a:pt x="247" y="468"/>
                    <a:pt x="243" y="469"/>
                    <a:pt x="244" y="469"/>
                  </a:cubicBezTo>
                  <a:cubicBezTo>
                    <a:pt x="245" y="469"/>
                    <a:pt x="249" y="468"/>
                    <a:pt x="256" y="467"/>
                  </a:cubicBezTo>
                  <a:cubicBezTo>
                    <a:pt x="257" y="468"/>
                    <a:pt x="266" y="468"/>
                    <a:pt x="266" y="470"/>
                  </a:cubicBezTo>
                  <a:cubicBezTo>
                    <a:pt x="267" y="473"/>
                    <a:pt x="268" y="475"/>
                    <a:pt x="260" y="479"/>
                  </a:cubicBezTo>
                  <a:cubicBezTo>
                    <a:pt x="257" y="480"/>
                    <a:pt x="255" y="482"/>
                    <a:pt x="253" y="482"/>
                  </a:cubicBezTo>
                  <a:lnTo>
                    <a:pt x="253" y="482"/>
                  </a:lnTo>
                  <a:cubicBezTo>
                    <a:pt x="261" y="479"/>
                    <a:pt x="265" y="477"/>
                    <a:pt x="267" y="477"/>
                  </a:cubicBezTo>
                  <a:cubicBezTo>
                    <a:pt x="269" y="477"/>
                    <a:pt x="269" y="478"/>
                    <a:pt x="269" y="479"/>
                  </a:cubicBezTo>
                  <a:cubicBezTo>
                    <a:pt x="266" y="482"/>
                    <a:pt x="266" y="483"/>
                    <a:pt x="268" y="483"/>
                  </a:cubicBezTo>
                  <a:cubicBezTo>
                    <a:pt x="270" y="483"/>
                    <a:pt x="274" y="481"/>
                    <a:pt x="278" y="480"/>
                  </a:cubicBezTo>
                  <a:lnTo>
                    <a:pt x="278" y="479"/>
                  </a:lnTo>
                  <a:cubicBezTo>
                    <a:pt x="286" y="476"/>
                    <a:pt x="290" y="474"/>
                    <a:pt x="291" y="474"/>
                  </a:cubicBezTo>
                  <a:cubicBezTo>
                    <a:pt x="292" y="474"/>
                    <a:pt x="290" y="476"/>
                    <a:pt x="286" y="478"/>
                  </a:cubicBezTo>
                  <a:cubicBezTo>
                    <a:pt x="282" y="481"/>
                    <a:pt x="276" y="483"/>
                    <a:pt x="272" y="485"/>
                  </a:cubicBezTo>
                  <a:cubicBezTo>
                    <a:pt x="266" y="487"/>
                    <a:pt x="260" y="489"/>
                    <a:pt x="256" y="492"/>
                  </a:cubicBezTo>
                  <a:cubicBezTo>
                    <a:pt x="256" y="493"/>
                    <a:pt x="256" y="493"/>
                    <a:pt x="257" y="493"/>
                  </a:cubicBezTo>
                  <a:cubicBezTo>
                    <a:pt x="257" y="493"/>
                    <a:pt x="259" y="493"/>
                    <a:pt x="264" y="490"/>
                  </a:cubicBezTo>
                  <a:cubicBezTo>
                    <a:pt x="269" y="488"/>
                    <a:pt x="271" y="487"/>
                    <a:pt x="271" y="487"/>
                  </a:cubicBezTo>
                  <a:cubicBezTo>
                    <a:pt x="272" y="487"/>
                    <a:pt x="272" y="488"/>
                    <a:pt x="272" y="488"/>
                  </a:cubicBezTo>
                  <a:cubicBezTo>
                    <a:pt x="272" y="488"/>
                    <a:pt x="272" y="489"/>
                    <a:pt x="273" y="489"/>
                  </a:cubicBezTo>
                  <a:cubicBezTo>
                    <a:pt x="274" y="489"/>
                    <a:pt x="276" y="488"/>
                    <a:pt x="281" y="487"/>
                  </a:cubicBezTo>
                  <a:cubicBezTo>
                    <a:pt x="285" y="485"/>
                    <a:pt x="286" y="485"/>
                    <a:pt x="288" y="485"/>
                  </a:cubicBezTo>
                  <a:cubicBezTo>
                    <a:pt x="289" y="485"/>
                    <a:pt x="289" y="485"/>
                    <a:pt x="290" y="486"/>
                  </a:cubicBezTo>
                  <a:cubicBezTo>
                    <a:pt x="283" y="488"/>
                    <a:pt x="282" y="490"/>
                    <a:pt x="282" y="491"/>
                  </a:cubicBezTo>
                  <a:lnTo>
                    <a:pt x="282" y="491"/>
                  </a:lnTo>
                  <a:cubicBezTo>
                    <a:pt x="280" y="492"/>
                    <a:pt x="277" y="493"/>
                    <a:pt x="274" y="494"/>
                  </a:cubicBezTo>
                  <a:cubicBezTo>
                    <a:pt x="266" y="497"/>
                    <a:pt x="258" y="501"/>
                    <a:pt x="258" y="501"/>
                  </a:cubicBezTo>
                  <a:cubicBezTo>
                    <a:pt x="258" y="502"/>
                    <a:pt x="259" y="502"/>
                    <a:pt x="259" y="502"/>
                  </a:cubicBezTo>
                  <a:cubicBezTo>
                    <a:pt x="261" y="502"/>
                    <a:pt x="267" y="499"/>
                    <a:pt x="267" y="499"/>
                  </a:cubicBezTo>
                  <a:cubicBezTo>
                    <a:pt x="268" y="499"/>
                    <a:pt x="268" y="499"/>
                    <a:pt x="269" y="499"/>
                  </a:cubicBezTo>
                  <a:cubicBezTo>
                    <a:pt x="276" y="499"/>
                    <a:pt x="281" y="514"/>
                    <a:pt x="281" y="516"/>
                  </a:cubicBezTo>
                  <a:cubicBezTo>
                    <a:pt x="276" y="519"/>
                    <a:pt x="275" y="521"/>
                    <a:pt x="276" y="521"/>
                  </a:cubicBezTo>
                  <a:cubicBezTo>
                    <a:pt x="277" y="521"/>
                    <a:pt x="279" y="521"/>
                    <a:pt x="282" y="519"/>
                  </a:cubicBezTo>
                  <a:cubicBezTo>
                    <a:pt x="284" y="518"/>
                    <a:pt x="286" y="518"/>
                    <a:pt x="287" y="518"/>
                  </a:cubicBezTo>
                  <a:cubicBezTo>
                    <a:pt x="290" y="518"/>
                    <a:pt x="291" y="521"/>
                    <a:pt x="293" y="525"/>
                  </a:cubicBezTo>
                  <a:cubicBezTo>
                    <a:pt x="294" y="528"/>
                    <a:pt x="295" y="532"/>
                    <a:pt x="298" y="532"/>
                  </a:cubicBezTo>
                  <a:cubicBezTo>
                    <a:pt x="300" y="532"/>
                    <a:pt x="301" y="531"/>
                    <a:pt x="303" y="531"/>
                  </a:cubicBezTo>
                  <a:lnTo>
                    <a:pt x="304" y="533"/>
                  </a:lnTo>
                  <a:cubicBezTo>
                    <a:pt x="304" y="533"/>
                    <a:pt x="305" y="533"/>
                    <a:pt x="306" y="533"/>
                  </a:cubicBezTo>
                  <a:cubicBezTo>
                    <a:pt x="309" y="533"/>
                    <a:pt x="313" y="533"/>
                    <a:pt x="313" y="533"/>
                  </a:cubicBezTo>
                  <a:cubicBezTo>
                    <a:pt x="316" y="532"/>
                    <a:pt x="318" y="532"/>
                    <a:pt x="319" y="532"/>
                  </a:cubicBezTo>
                  <a:cubicBezTo>
                    <a:pt x="320" y="532"/>
                    <a:pt x="318" y="533"/>
                    <a:pt x="313" y="534"/>
                  </a:cubicBezTo>
                  <a:cubicBezTo>
                    <a:pt x="308" y="536"/>
                    <a:pt x="303" y="538"/>
                    <a:pt x="297" y="541"/>
                  </a:cubicBezTo>
                  <a:cubicBezTo>
                    <a:pt x="298" y="541"/>
                    <a:pt x="298" y="541"/>
                    <a:pt x="299" y="541"/>
                  </a:cubicBezTo>
                  <a:cubicBezTo>
                    <a:pt x="302" y="541"/>
                    <a:pt x="308" y="539"/>
                    <a:pt x="314" y="536"/>
                  </a:cubicBezTo>
                  <a:cubicBezTo>
                    <a:pt x="319" y="534"/>
                    <a:pt x="321" y="534"/>
                    <a:pt x="322" y="534"/>
                  </a:cubicBezTo>
                  <a:cubicBezTo>
                    <a:pt x="322" y="534"/>
                    <a:pt x="322" y="534"/>
                    <a:pt x="322" y="534"/>
                  </a:cubicBezTo>
                  <a:cubicBezTo>
                    <a:pt x="322" y="535"/>
                    <a:pt x="322" y="535"/>
                    <a:pt x="314" y="538"/>
                  </a:cubicBezTo>
                  <a:lnTo>
                    <a:pt x="299" y="544"/>
                  </a:lnTo>
                  <a:lnTo>
                    <a:pt x="299" y="545"/>
                  </a:lnTo>
                  <a:cubicBezTo>
                    <a:pt x="303" y="543"/>
                    <a:pt x="306" y="543"/>
                    <a:pt x="307" y="543"/>
                  </a:cubicBezTo>
                  <a:cubicBezTo>
                    <a:pt x="307" y="543"/>
                    <a:pt x="308" y="543"/>
                    <a:pt x="308" y="543"/>
                  </a:cubicBezTo>
                  <a:cubicBezTo>
                    <a:pt x="308" y="543"/>
                    <a:pt x="308" y="543"/>
                    <a:pt x="292" y="550"/>
                  </a:cubicBezTo>
                  <a:cubicBezTo>
                    <a:pt x="284" y="553"/>
                    <a:pt x="280" y="555"/>
                    <a:pt x="280" y="555"/>
                  </a:cubicBezTo>
                  <a:cubicBezTo>
                    <a:pt x="280" y="555"/>
                    <a:pt x="284" y="553"/>
                    <a:pt x="292" y="551"/>
                  </a:cubicBezTo>
                  <a:lnTo>
                    <a:pt x="301" y="550"/>
                  </a:lnTo>
                  <a:lnTo>
                    <a:pt x="301" y="550"/>
                  </a:lnTo>
                  <a:cubicBezTo>
                    <a:pt x="295" y="552"/>
                    <a:pt x="293" y="553"/>
                    <a:pt x="294" y="553"/>
                  </a:cubicBezTo>
                  <a:cubicBezTo>
                    <a:pt x="296" y="553"/>
                    <a:pt x="304" y="551"/>
                    <a:pt x="310" y="550"/>
                  </a:cubicBezTo>
                  <a:lnTo>
                    <a:pt x="310" y="550"/>
                  </a:lnTo>
                  <a:cubicBezTo>
                    <a:pt x="301" y="553"/>
                    <a:pt x="297" y="556"/>
                    <a:pt x="298" y="556"/>
                  </a:cubicBezTo>
                  <a:cubicBezTo>
                    <a:pt x="299" y="556"/>
                    <a:pt x="303" y="554"/>
                    <a:pt x="310" y="552"/>
                  </a:cubicBezTo>
                  <a:cubicBezTo>
                    <a:pt x="313" y="551"/>
                    <a:pt x="315" y="550"/>
                    <a:pt x="316" y="550"/>
                  </a:cubicBezTo>
                  <a:cubicBezTo>
                    <a:pt x="317" y="550"/>
                    <a:pt x="315" y="551"/>
                    <a:pt x="311" y="553"/>
                  </a:cubicBezTo>
                  <a:cubicBezTo>
                    <a:pt x="303" y="558"/>
                    <a:pt x="303" y="558"/>
                    <a:pt x="303" y="560"/>
                  </a:cubicBezTo>
                  <a:cubicBezTo>
                    <a:pt x="305" y="559"/>
                    <a:pt x="306" y="559"/>
                    <a:pt x="307" y="559"/>
                  </a:cubicBezTo>
                  <a:cubicBezTo>
                    <a:pt x="312" y="559"/>
                    <a:pt x="314" y="563"/>
                    <a:pt x="315" y="569"/>
                  </a:cubicBezTo>
                  <a:cubicBezTo>
                    <a:pt x="317" y="574"/>
                    <a:pt x="318" y="578"/>
                    <a:pt x="322" y="578"/>
                  </a:cubicBezTo>
                  <a:cubicBezTo>
                    <a:pt x="323" y="578"/>
                    <a:pt x="325" y="577"/>
                    <a:pt x="327" y="577"/>
                  </a:cubicBezTo>
                  <a:lnTo>
                    <a:pt x="327" y="577"/>
                  </a:lnTo>
                  <a:cubicBezTo>
                    <a:pt x="327" y="578"/>
                    <a:pt x="327" y="578"/>
                    <a:pt x="320" y="581"/>
                  </a:cubicBezTo>
                  <a:cubicBezTo>
                    <a:pt x="316" y="583"/>
                    <a:pt x="314" y="584"/>
                    <a:pt x="315" y="584"/>
                  </a:cubicBezTo>
                  <a:cubicBezTo>
                    <a:pt x="316" y="584"/>
                    <a:pt x="320" y="583"/>
                    <a:pt x="328" y="580"/>
                  </a:cubicBezTo>
                  <a:cubicBezTo>
                    <a:pt x="332" y="579"/>
                    <a:pt x="336" y="577"/>
                    <a:pt x="337" y="577"/>
                  </a:cubicBezTo>
                  <a:lnTo>
                    <a:pt x="337" y="577"/>
                  </a:lnTo>
                  <a:cubicBezTo>
                    <a:pt x="337" y="577"/>
                    <a:pt x="335" y="578"/>
                    <a:pt x="328" y="581"/>
                  </a:cubicBezTo>
                  <a:cubicBezTo>
                    <a:pt x="320" y="583"/>
                    <a:pt x="321" y="586"/>
                    <a:pt x="322" y="589"/>
                  </a:cubicBezTo>
                  <a:cubicBezTo>
                    <a:pt x="322" y="590"/>
                    <a:pt x="323" y="592"/>
                    <a:pt x="325" y="592"/>
                  </a:cubicBezTo>
                  <a:cubicBezTo>
                    <a:pt x="326" y="592"/>
                    <a:pt x="328" y="591"/>
                    <a:pt x="331" y="590"/>
                  </a:cubicBezTo>
                  <a:cubicBezTo>
                    <a:pt x="335" y="590"/>
                    <a:pt x="337" y="589"/>
                    <a:pt x="338" y="589"/>
                  </a:cubicBezTo>
                  <a:cubicBezTo>
                    <a:pt x="339" y="589"/>
                    <a:pt x="336" y="590"/>
                    <a:pt x="331" y="591"/>
                  </a:cubicBezTo>
                  <a:cubicBezTo>
                    <a:pt x="318" y="596"/>
                    <a:pt x="311" y="601"/>
                    <a:pt x="318" y="601"/>
                  </a:cubicBezTo>
                  <a:cubicBezTo>
                    <a:pt x="320" y="601"/>
                    <a:pt x="322" y="601"/>
                    <a:pt x="325" y="600"/>
                  </a:cubicBezTo>
                  <a:lnTo>
                    <a:pt x="325" y="600"/>
                  </a:lnTo>
                  <a:cubicBezTo>
                    <a:pt x="325" y="600"/>
                    <a:pt x="325" y="601"/>
                    <a:pt x="318" y="605"/>
                  </a:cubicBezTo>
                  <a:cubicBezTo>
                    <a:pt x="318" y="605"/>
                    <a:pt x="318" y="605"/>
                    <a:pt x="319" y="605"/>
                  </a:cubicBezTo>
                  <a:cubicBezTo>
                    <a:pt x="320" y="605"/>
                    <a:pt x="323" y="605"/>
                    <a:pt x="327" y="605"/>
                  </a:cubicBezTo>
                  <a:cubicBezTo>
                    <a:pt x="327" y="606"/>
                    <a:pt x="328" y="609"/>
                    <a:pt x="329" y="610"/>
                  </a:cubicBezTo>
                  <a:cubicBezTo>
                    <a:pt x="329" y="611"/>
                    <a:pt x="330" y="611"/>
                    <a:pt x="331" y="611"/>
                  </a:cubicBezTo>
                  <a:cubicBezTo>
                    <a:pt x="334" y="611"/>
                    <a:pt x="338" y="610"/>
                    <a:pt x="338" y="610"/>
                  </a:cubicBezTo>
                  <a:lnTo>
                    <a:pt x="338" y="611"/>
                  </a:lnTo>
                  <a:cubicBezTo>
                    <a:pt x="330" y="615"/>
                    <a:pt x="331" y="618"/>
                    <a:pt x="332" y="624"/>
                  </a:cubicBezTo>
                  <a:cubicBezTo>
                    <a:pt x="334" y="629"/>
                    <a:pt x="336" y="634"/>
                    <a:pt x="328" y="637"/>
                  </a:cubicBezTo>
                  <a:cubicBezTo>
                    <a:pt x="328" y="637"/>
                    <a:pt x="328" y="637"/>
                    <a:pt x="329" y="637"/>
                  </a:cubicBezTo>
                  <a:cubicBezTo>
                    <a:pt x="331" y="637"/>
                    <a:pt x="333" y="637"/>
                    <a:pt x="337" y="636"/>
                  </a:cubicBezTo>
                  <a:cubicBezTo>
                    <a:pt x="345" y="633"/>
                    <a:pt x="349" y="632"/>
                    <a:pt x="350" y="632"/>
                  </a:cubicBezTo>
                  <a:cubicBezTo>
                    <a:pt x="351" y="632"/>
                    <a:pt x="349" y="633"/>
                    <a:pt x="346" y="635"/>
                  </a:cubicBezTo>
                  <a:cubicBezTo>
                    <a:pt x="335" y="639"/>
                    <a:pt x="332" y="642"/>
                    <a:pt x="336" y="642"/>
                  </a:cubicBezTo>
                  <a:cubicBezTo>
                    <a:pt x="338" y="642"/>
                    <a:pt x="341" y="641"/>
                    <a:pt x="347" y="639"/>
                  </a:cubicBezTo>
                  <a:lnTo>
                    <a:pt x="347" y="639"/>
                  </a:lnTo>
                  <a:lnTo>
                    <a:pt x="339" y="643"/>
                  </a:lnTo>
                  <a:cubicBezTo>
                    <a:pt x="331" y="646"/>
                    <a:pt x="330" y="647"/>
                    <a:pt x="331" y="647"/>
                  </a:cubicBezTo>
                  <a:cubicBezTo>
                    <a:pt x="333" y="647"/>
                    <a:pt x="340" y="646"/>
                    <a:pt x="348" y="643"/>
                  </a:cubicBezTo>
                  <a:lnTo>
                    <a:pt x="348" y="643"/>
                  </a:lnTo>
                  <a:cubicBezTo>
                    <a:pt x="342" y="646"/>
                    <a:pt x="336" y="649"/>
                    <a:pt x="337" y="649"/>
                  </a:cubicBezTo>
                  <a:cubicBezTo>
                    <a:pt x="337" y="649"/>
                    <a:pt x="338" y="649"/>
                    <a:pt x="340" y="648"/>
                  </a:cubicBezTo>
                  <a:lnTo>
                    <a:pt x="340" y="648"/>
                  </a:lnTo>
                  <a:cubicBezTo>
                    <a:pt x="341" y="650"/>
                    <a:pt x="341" y="650"/>
                    <a:pt x="325" y="656"/>
                  </a:cubicBezTo>
                  <a:cubicBezTo>
                    <a:pt x="320" y="657"/>
                    <a:pt x="314" y="660"/>
                    <a:pt x="310" y="663"/>
                  </a:cubicBezTo>
                  <a:cubicBezTo>
                    <a:pt x="315" y="662"/>
                    <a:pt x="320" y="660"/>
                    <a:pt x="325" y="657"/>
                  </a:cubicBezTo>
                  <a:cubicBezTo>
                    <a:pt x="325" y="657"/>
                    <a:pt x="325" y="658"/>
                    <a:pt x="325" y="658"/>
                  </a:cubicBezTo>
                  <a:cubicBezTo>
                    <a:pt x="325" y="658"/>
                    <a:pt x="326" y="659"/>
                    <a:pt x="326" y="659"/>
                  </a:cubicBezTo>
                  <a:cubicBezTo>
                    <a:pt x="327" y="659"/>
                    <a:pt x="330" y="658"/>
                    <a:pt x="334" y="656"/>
                  </a:cubicBezTo>
                  <a:cubicBezTo>
                    <a:pt x="338" y="655"/>
                    <a:pt x="340" y="654"/>
                    <a:pt x="341" y="654"/>
                  </a:cubicBezTo>
                  <a:cubicBezTo>
                    <a:pt x="342" y="654"/>
                    <a:pt x="342" y="655"/>
                    <a:pt x="342" y="655"/>
                  </a:cubicBezTo>
                  <a:lnTo>
                    <a:pt x="342" y="655"/>
                  </a:lnTo>
                  <a:cubicBezTo>
                    <a:pt x="344" y="654"/>
                    <a:pt x="347" y="653"/>
                    <a:pt x="350" y="652"/>
                  </a:cubicBezTo>
                  <a:cubicBezTo>
                    <a:pt x="356" y="650"/>
                    <a:pt x="361" y="647"/>
                    <a:pt x="367" y="646"/>
                  </a:cubicBezTo>
                  <a:lnTo>
                    <a:pt x="383" y="639"/>
                  </a:lnTo>
                  <a:cubicBezTo>
                    <a:pt x="393" y="636"/>
                    <a:pt x="403" y="630"/>
                    <a:pt x="413" y="625"/>
                  </a:cubicBezTo>
                  <a:cubicBezTo>
                    <a:pt x="418" y="621"/>
                    <a:pt x="423" y="617"/>
                    <a:pt x="421" y="617"/>
                  </a:cubicBezTo>
                  <a:cubicBezTo>
                    <a:pt x="420" y="617"/>
                    <a:pt x="417" y="618"/>
                    <a:pt x="412" y="620"/>
                  </a:cubicBezTo>
                  <a:cubicBezTo>
                    <a:pt x="412" y="620"/>
                    <a:pt x="407" y="622"/>
                    <a:pt x="404" y="622"/>
                  </a:cubicBezTo>
                  <a:cubicBezTo>
                    <a:pt x="404" y="622"/>
                    <a:pt x="403" y="622"/>
                    <a:pt x="403" y="621"/>
                  </a:cubicBezTo>
                  <a:cubicBezTo>
                    <a:pt x="403" y="620"/>
                    <a:pt x="411" y="617"/>
                    <a:pt x="411" y="617"/>
                  </a:cubicBezTo>
                  <a:cubicBezTo>
                    <a:pt x="419" y="614"/>
                    <a:pt x="417" y="610"/>
                    <a:pt x="416" y="607"/>
                  </a:cubicBezTo>
                  <a:cubicBezTo>
                    <a:pt x="415" y="602"/>
                    <a:pt x="414" y="600"/>
                    <a:pt x="422" y="596"/>
                  </a:cubicBezTo>
                  <a:cubicBezTo>
                    <a:pt x="430" y="592"/>
                    <a:pt x="430" y="591"/>
                    <a:pt x="430" y="591"/>
                  </a:cubicBezTo>
                  <a:lnTo>
                    <a:pt x="430" y="591"/>
                  </a:lnTo>
                  <a:cubicBezTo>
                    <a:pt x="428" y="592"/>
                    <a:pt x="426" y="592"/>
                    <a:pt x="425" y="592"/>
                  </a:cubicBezTo>
                  <a:cubicBezTo>
                    <a:pt x="421" y="592"/>
                    <a:pt x="419" y="589"/>
                    <a:pt x="419" y="584"/>
                  </a:cubicBezTo>
                  <a:cubicBezTo>
                    <a:pt x="417" y="580"/>
                    <a:pt x="416" y="576"/>
                    <a:pt x="411" y="576"/>
                  </a:cubicBezTo>
                  <a:cubicBezTo>
                    <a:pt x="410" y="576"/>
                    <a:pt x="409" y="576"/>
                    <a:pt x="407" y="577"/>
                  </a:cubicBezTo>
                  <a:cubicBezTo>
                    <a:pt x="407" y="577"/>
                    <a:pt x="406" y="575"/>
                    <a:pt x="406" y="575"/>
                  </a:cubicBezTo>
                  <a:cubicBezTo>
                    <a:pt x="414" y="572"/>
                    <a:pt x="414" y="571"/>
                    <a:pt x="414" y="570"/>
                  </a:cubicBezTo>
                  <a:lnTo>
                    <a:pt x="414" y="570"/>
                  </a:lnTo>
                  <a:cubicBezTo>
                    <a:pt x="411" y="570"/>
                    <a:pt x="409" y="570"/>
                    <a:pt x="408" y="570"/>
                  </a:cubicBezTo>
                  <a:cubicBezTo>
                    <a:pt x="405" y="570"/>
                    <a:pt x="405" y="570"/>
                    <a:pt x="405" y="570"/>
                  </a:cubicBezTo>
                  <a:cubicBezTo>
                    <a:pt x="413" y="566"/>
                    <a:pt x="412" y="565"/>
                    <a:pt x="412" y="564"/>
                  </a:cubicBezTo>
                  <a:cubicBezTo>
                    <a:pt x="412" y="563"/>
                    <a:pt x="412" y="563"/>
                    <a:pt x="411" y="563"/>
                  </a:cubicBezTo>
                  <a:cubicBezTo>
                    <a:pt x="409" y="563"/>
                    <a:pt x="407" y="564"/>
                    <a:pt x="403" y="565"/>
                  </a:cubicBezTo>
                  <a:cubicBezTo>
                    <a:pt x="403" y="564"/>
                    <a:pt x="402" y="559"/>
                    <a:pt x="408" y="553"/>
                  </a:cubicBezTo>
                  <a:cubicBezTo>
                    <a:pt x="411" y="552"/>
                    <a:pt x="412" y="551"/>
                    <a:pt x="411" y="551"/>
                  </a:cubicBezTo>
                  <a:cubicBezTo>
                    <a:pt x="410" y="551"/>
                    <a:pt x="405" y="553"/>
                    <a:pt x="399" y="554"/>
                  </a:cubicBezTo>
                  <a:cubicBezTo>
                    <a:pt x="395" y="556"/>
                    <a:pt x="389" y="559"/>
                    <a:pt x="384" y="559"/>
                  </a:cubicBezTo>
                  <a:lnTo>
                    <a:pt x="399" y="553"/>
                  </a:lnTo>
                  <a:cubicBezTo>
                    <a:pt x="407" y="551"/>
                    <a:pt x="407" y="551"/>
                    <a:pt x="407" y="549"/>
                  </a:cubicBezTo>
                  <a:lnTo>
                    <a:pt x="406" y="547"/>
                  </a:lnTo>
                  <a:cubicBezTo>
                    <a:pt x="404" y="548"/>
                    <a:pt x="403" y="549"/>
                    <a:pt x="402" y="549"/>
                  </a:cubicBezTo>
                  <a:cubicBezTo>
                    <a:pt x="398" y="549"/>
                    <a:pt x="397" y="545"/>
                    <a:pt x="396" y="541"/>
                  </a:cubicBezTo>
                  <a:cubicBezTo>
                    <a:pt x="395" y="536"/>
                    <a:pt x="394" y="534"/>
                    <a:pt x="391" y="534"/>
                  </a:cubicBezTo>
                  <a:cubicBezTo>
                    <a:pt x="389" y="534"/>
                    <a:pt x="387" y="534"/>
                    <a:pt x="385" y="535"/>
                  </a:cubicBezTo>
                  <a:cubicBezTo>
                    <a:pt x="382" y="536"/>
                    <a:pt x="380" y="537"/>
                    <a:pt x="379" y="537"/>
                  </a:cubicBezTo>
                  <a:cubicBezTo>
                    <a:pt x="378" y="537"/>
                    <a:pt x="380" y="535"/>
                    <a:pt x="384" y="532"/>
                  </a:cubicBezTo>
                  <a:cubicBezTo>
                    <a:pt x="400" y="522"/>
                    <a:pt x="404" y="519"/>
                    <a:pt x="403" y="519"/>
                  </a:cubicBezTo>
                  <a:cubicBezTo>
                    <a:pt x="402" y="519"/>
                    <a:pt x="401" y="520"/>
                    <a:pt x="398" y="521"/>
                  </a:cubicBezTo>
                  <a:cubicBezTo>
                    <a:pt x="393" y="524"/>
                    <a:pt x="388" y="526"/>
                    <a:pt x="383" y="527"/>
                  </a:cubicBezTo>
                  <a:cubicBezTo>
                    <a:pt x="375" y="530"/>
                    <a:pt x="372" y="532"/>
                    <a:pt x="371" y="532"/>
                  </a:cubicBezTo>
                  <a:cubicBezTo>
                    <a:pt x="370" y="532"/>
                    <a:pt x="374" y="530"/>
                    <a:pt x="383" y="526"/>
                  </a:cubicBezTo>
                  <a:cubicBezTo>
                    <a:pt x="395" y="521"/>
                    <a:pt x="390" y="515"/>
                    <a:pt x="381" y="515"/>
                  </a:cubicBezTo>
                  <a:cubicBezTo>
                    <a:pt x="378" y="515"/>
                    <a:pt x="374" y="516"/>
                    <a:pt x="370" y="517"/>
                  </a:cubicBezTo>
                  <a:lnTo>
                    <a:pt x="378" y="514"/>
                  </a:lnTo>
                  <a:cubicBezTo>
                    <a:pt x="386" y="510"/>
                    <a:pt x="386" y="510"/>
                    <a:pt x="385" y="507"/>
                  </a:cubicBezTo>
                  <a:lnTo>
                    <a:pt x="384" y="505"/>
                  </a:lnTo>
                  <a:cubicBezTo>
                    <a:pt x="379" y="507"/>
                    <a:pt x="377" y="507"/>
                    <a:pt x="375" y="507"/>
                  </a:cubicBezTo>
                  <a:cubicBezTo>
                    <a:pt x="372" y="507"/>
                    <a:pt x="377" y="503"/>
                    <a:pt x="383" y="500"/>
                  </a:cubicBezTo>
                  <a:cubicBezTo>
                    <a:pt x="391" y="496"/>
                    <a:pt x="391" y="496"/>
                    <a:pt x="391" y="495"/>
                  </a:cubicBezTo>
                  <a:lnTo>
                    <a:pt x="391" y="495"/>
                  </a:lnTo>
                  <a:cubicBezTo>
                    <a:pt x="387" y="496"/>
                    <a:pt x="384" y="496"/>
                    <a:pt x="383" y="496"/>
                  </a:cubicBezTo>
                  <a:cubicBezTo>
                    <a:pt x="377" y="496"/>
                    <a:pt x="382" y="491"/>
                    <a:pt x="388" y="488"/>
                  </a:cubicBezTo>
                  <a:lnTo>
                    <a:pt x="387" y="487"/>
                  </a:lnTo>
                  <a:cubicBezTo>
                    <a:pt x="384" y="488"/>
                    <a:pt x="382" y="488"/>
                    <a:pt x="381" y="488"/>
                  </a:cubicBezTo>
                  <a:cubicBezTo>
                    <a:pt x="379" y="488"/>
                    <a:pt x="379" y="487"/>
                    <a:pt x="379" y="487"/>
                  </a:cubicBezTo>
                  <a:cubicBezTo>
                    <a:pt x="379" y="486"/>
                    <a:pt x="378" y="485"/>
                    <a:pt x="377" y="485"/>
                  </a:cubicBezTo>
                  <a:cubicBezTo>
                    <a:pt x="376" y="485"/>
                    <a:pt x="374" y="486"/>
                    <a:pt x="370" y="488"/>
                  </a:cubicBezTo>
                  <a:cubicBezTo>
                    <a:pt x="365" y="490"/>
                    <a:pt x="359" y="492"/>
                    <a:pt x="355" y="494"/>
                  </a:cubicBezTo>
                  <a:lnTo>
                    <a:pt x="362" y="490"/>
                  </a:lnTo>
                  <a:cubicBezTo>
                    <a:pt x="370" y="487"/>
                    <a:pt x="369" y="485"/>
                    <a:pt x="368" y="482"/>
                  </a:cubicBezTo>
                  <a:cubicBezTo>
                    <a:pt x="367" y="478"/>
                    <a:pt x="367" y="477"/>
                    <a:pt x="374" y="472"/>
                  </a:cubicBezTo>
                  <a:lnTo>
                    <a:pt x="374" y="472"/>
                  </a:lnTo>
                  <a:lnTo>
                    <a:pt x="366" y="475"/>
                  </a:lnTo>
                  <a:cubicBezTo>
                    <a:pt x="363" y="476"/>
                    <a:pt x="361" y="477"/>
                    <a:pt x="360" y="477"/>
                  </a:cubicBezTo>
                  <a:cubicBezTo>
                    <a:pt x="359" y="477"/>
                    <a:pt x="361" y="475"/>
                    <a:pt x="366" y="473"/>
                  </a:cubicBezTo>
                  <a:cubicBezTo>
                    <a:pt x="373" y="470"/>
                    <a:pt x="373" y="468"/>
                    <a:pt x="367" y="468"/>
                  </a:cubicBezTo>
                  <a:cubicBezTo>
                    <a:pt x="366" y="468"/>
                    <a:pt x="365" y="468"/>
                    <a:pt x="364" y="468"/>
                  </a:cubicBezTo>
                  <a:cubicBezTo>
                    <a:pt x="364" y="468"/>
                    <a:pt x="364" y="467"/>
                    <a:pt x="364" y="467"/>
                  </a:cubicBezTo>
                  <a:cubicBezTo>
                    <a:pt x="373" y="463"/>
                    <a:pt x="377" y="460"/>
                    <a:pt x="374" y="460"/>
                  </a:cubicBezTo>
                  <a:cubicBezTo>
                    <a:pt x="373" y="460"/>
                    <a:pt x="369" y="461"/>
                    <a:pt x="362" y="463"/>
                  </a:cubicBezTo>
                  <a:cubicBezTo>
                    <a:pt x="370" y="460"/>
                    <a:pt x="370" y="459"/>
                    <a:pt x="369" y="458"/>
                  </a:cubicBezTo>
                  <a:lnTo>
                    <a:pt x="369" y="458"/>
                  </a:lnTo>
                  <a:cubicBezTo>
                    <a:pt x="367" y="458"/>
                    <a:pt x="366" y="458"/>
                    <a:pt x="365" y="458"/>
                  </a:cubicBezTo>
                  <a:cubicBezTo>
                    <a:pt x="361" y="458"/>
                    <a:pt x="362" y="456"/>
                    <a:pt x="368" y="453"/>
                  </a:cubicBezTo>
                  <a:lnTo>
                    <a:pt x="368" y="453"/>
                  </a:lnTo>
                  <a:cubicBezTo>
                    <a:pt x="365" y="454"/>
                    <a:pt x="363" y="454"/>
                    <a:pt x="361" y="454"/>
                  </a:cubicBezTo>
                  <a:cubicBezTo>
                    <a:pt x="359" y="454"/>
                    <a:pt x="359" y="454"/>
                    <a:pt x="359" y="453"/>
                  </a:cubicBezTo>
                  <a:cubicBezTo>
                    <a:pt x="359" y="453"/>
                    <a:pt x="359" y="453"/>
                    <a:pt x="358" y="453"/>
                  </a:cubicBezTo>
                  <a:cubicBezTo>
                    <a:pt x="357" y="453"/>
                    <a:pt x="355" y="453"/>
                    <a:pt x="351" y="454"/>
                  </a:cubicBezTo>
                  <a:cubicBezTo>
                    <a:pt x="342" y="457"/>
                    <a:pt x="342" y="457"/>
                    <a:pt x="342" y="457"/>
                  </a:cubicBezTo>
                  <a:cubicBezTo>
                    <a:pt x="348" y="453"/>
                    <a:pt x="352" y="452"/>
                    <a:pt x="358" y="451"/>
                  </a:cubicBezTo>
                  <a:cubicBezTo>
                    <a:pt x="363" y="450"/>
                    <a:pt x="365" y="448"/>
                    <a:pt x="362" y="448"/>
                  </a:cubicBezTo>
                  <a:cubicBezTo>
                    <a:pt x="360" y="448"/>
                    <a:pt x="356" y="449"/>
                    <a:pt x="349" y="451"/>
                  </a:cubicBezTo>
                  <a:cubicBezTo>
                    <a:pt x="342" y="453"/>
                    <a:pt x="338" y="453"/>
                    <a:pt x="337" y="453"/>
                  </a:cubicBezTo>
                  <a:cubicBezTo>
                    <a:pt x="337" y="453"/>
                    <a:pt x="341" y="452"/>
                    <a:pt x="349" y="450"/>
                  </a:cubicBezTo>
                  <a:cubicBezTo>
                    <a:pt x="355" y="448"/>
                    <a:pt x="363" y="446"/>
                    <a:pt x="360" y="446"/>
                  </a:cubicBezTo>
                  <a:cubicBezTo>
                    <a:pt x="360" y="446"/>
                    <a:pt x="359" y="446"/>
                    <a:pt x="357" y="446"/>
                  </a:cubicBezTo>
                  <a:cubicBezTo>
                    <a:pt x="357" y="446"/>
                    <a:pt x="357" y="446"/>
                    <a:pt x="356" y="446"/>
                  </a:cubicBezTo>
                  <a:cubicBezTo>
                    <a:pt x="356" y="446"/>
                    <a:pt x="354" y="447"/>
                    <a:pt x="349" y="449"/>
                  </a:cubicBezTo>
                  <a:lnTo>
                    <a:pt x="348" y="446"/>
                  </a:lnTo>
                  <a:cubicBezTo>
                    <a:pt x="356" y="442"/>
                    <a:pt x="356" y="441"/>
                    <a:pt x="355" y="440"/>
                  </a:cubicBezTo>
                  <a:lnTo>
                    <a:pt x="355" y="440"/>
                  </a:lnTo>
                  <a:cubicBezTo>
                    <a:pt x="351" y="441"/>
                    <a:pt x="349" y="441"/>
                    <a:pt x="349" y="441"/>
                  </a:cubicBezTo>
                  <a:cubicBezTo>
                    <a:pt x="348" y="441"/>
                    <a:pt x="350" y="440"/>
                    <a:pt x="355" y="439"/>
                  </a:cubicBezTo>
                  <a:cubicBezTo>
                    <a:pt x="358" y="437"/>
                    <a:pt x="360" y="436"/>
                    <a:pt x="360" y="436"/>
                  </a:cubicBezTo>
                  <a:cubicBezTo>
                    <a:pt x="359" y="436"/>
                    <a:pt x="355" y="437"/>
                    <a:pt x="347" y="441"/>
                  </a:cubicBezTo>
                  <a:cubicBezTo>
                    <a:pt x="344" y="442"/>
                    <a:pt x="342" y="442"/>
                    <a:pt x="341" y="442"/>
                  </a:cubicBezTo>
                  <a:cubicBezTo>
                    <a:pt x="339" y="442"/>
                    <a:pt x="341" y="441"/>
                    <a:pt x="346" y="439"/>
                  </a:cubicBezTo>
                  <a:cubicBezTo>
                    <a:pt x="356" y="434"/>
                    <a:pt x="359" y="433"/>
                    <a:pt x="359" y="433"/>
                  </a:cubicBezTo>
                  <a:lnTo>
                    <a:pt x="359" y="433"/>
                  </a:lnTo>
                  <a:cubicBezTo>
                    <a:pt x="358" y="433"/>
                    <a:pt x="356" y="433"/>
                    <a:pt x="354" y="434"/>
                  </a:cubicBezTo>
                  <a:cubicBezTo>
                    <a:pt x="349" y="436"/>
                    <a:pt x="347" y="437"/>
                    <a:pt x="345" y="437"/>
                  </a:cubicBezTo>
                  <a:cubicBezTo>
                    <a:pt x="345" y="437"/>
                    <a:pt x="345" y="436"/>
                    <a:pt x="345" y="436"/>
                  </a:cubicBezTo>
                  <a:cubicBezTo>
                    <a:pt x="352" y="433"/>
                    <a:pt x="350" y="426"/>
                    <a:pt x="348" y="420"/>
                  </a:cubicBezTo>
                  <a:cubicBezTo>
                    <a:pt x="342" y="420"/>
                    <a:pt x="338" y="422"/>
                    <a:pt x="332" y="424"/>
                  </a:cubicBezTo>
                  <a:cubicBezTo>
                    <a:pt x="326" y="427"/>
                    <a:pt x="323" y="428"/>
                    <a:pt x="323" y="428"/>
                  </a:cubicBezTo>
                  <a:cubicBezTo>
                    <a:pt x="323" y="428"/>
                    <a:pt x="328" y="426"/>
                    <a:pt x="332" y="423"/>
                  </a:cubicBezTo>
                  <a:cubicBezTo>
                    <a:pt x="345" y="418"/>
                    <a:pt x="350" y="415"/>
                    <a:pt x="349" y="415"/>
                  </a:cubicBezTo>
                  <a:cubicBezTo>
                    <a:pt x="348" y="415"/>
                    <a:pt x="342" y="417"/>
                    <a:pt x="331" y="422"/>
                  </a:cubicBezTo>
                  <a:cubicBezTo>
                    <a:pt x="324" y="425"/>
                    <a:pt x="320" y="427"/>
                    <a:pt x="319" y="427"/>
                  </a:cubicBezTo>
                  <a:cubicBezTo>
                    <a:pt x="319" y="427"/>
                    <a:pt x="323" y="425"/>
                    <a:pt x="331" y="421"/>
                  </a:cubicBezTo>
                  <a:cubicBezTo>
                    <a:pt x="335" y="419"/>
                    <a:pt x="337" y="418"/>
                    <a:pt x="337" y="418"/>
                  </a:cubicBezTo>
                  <a:lnTo>
                    <a:pt x="337" y="418"/>
                  </a:lnTo>
                  <a:cubicBezTo>
                    <a:pt x="337" y="418"/>
                    <a:pt x="335" y="419"/>
                    <a:pt x="331" y="420"/>
                  </a:cubicBezTo>
                  <a:cubicBezTo>
                    <a:pt x="328" y="421"/>
                    <a:pt x="326" y="422"/>
                    <a:pt x="325" y="422"/>
                  </a:cubicBezTo>
                  <a:cubicBezTo>
                    <a:pt x="324" y="422"/>
                    <a:pt x="325" y="420"/>
                    <a:pt x="330" y="418"/>
                  </a:cubicBezTo>
                  <a:cubicBezTo>
                    <a:pt x="336" y="416"/>
                    <a:pt x="342" y="413"/>
                    <a:pt x="341" y="413"/>
                  </a:cubicBezTo>
                  <a:lnTo>
                    <a:pt x="341" y="413"/>
                  </a:lnTo>
                  <a:cubicBezTo>
                    <a:pt x="341" y="413"/>
                    <a:pt x="340" y="413"/>
                    <a:pt x="338" y="414"/>
                  </a:cubicBezTo>
                  <a:cubicBezTo>
                    <a:pt x="338" y="414"/>
                    <a:pt x="338" y="413"/>
                    <a:pt x="346" y="409"/>
                  </a:cubicBezTo>
                  <a:cubicBezTo>
                    <a:pt x="348" y="408"/>
                    <a:pt x="349" y="407"/>
                    <a:pt x="348" y="407"/>
                  </a:cubicBezTo>
                  <a:cubicBezTo>
                    <a:pt x="347" y="407"/>
                    <a:pt x="342" y="409"/>
                    <a:pt x="337" y="411"/>
                  </a:cubicBezTo>
                  <a:cubicBezTo>
                    <a:pt x="329" y="412"/>
                    <a:pt x="325" y="413"/>
                    <a:pt x="324" y="413"/>
                  </a:cubicBezTo>
                  <a:cubicBezTo>
                    <a:pt x="323" y="413"/>
                    <a:pt x="327" y="411"/>
                    <a:pt x="336" y="408"/>
                  </a:cubicBezTo>
                  <a:cubicBezTo>
                    <a:pt x="345" y="405"/>
                    <a:pt x="346" y="404"/>
                    <a:pt x="343" y="404"/>
                  </a:cubicBezTo>
                  <a:cubicBezTo>
                    <a:pt x="340" y="404"/>
                    <a:pt x="334" y="405"/>
                    <a:pt x="327" y="407"/>
                  </a:cubicBezTo>
                  <a:cubicBezTo>
                    <a:pt x="318" y="410"/>
                    <a:pt x="314" y="412"/>
                    <a:pt x="314" y="412"/>
                  </a:cubicBezTo>
                  <a:cubicBezTo>
                    <a:pt x="313" y="412"/>
                    <a:pt x="315" y="411"/>
                    <a:pt x="319" y="409"/>
                  </a:cubicBezTo>
                  <a:cubicBezTo>
                    <a:pt x="327" y="407"/>
                    <a:pt x="327" y="406"/>
                    <a:pt x="327" y="406"/>
                  </a:cubicBezTo>
                  <a:cubicBezTo>
                    <a:pt x="327" y="405"/>
                    <a:pt x="325" y="404"/>
                    <a:pt x="333" y="402"/>
                  </a:cubicBezTo>
                  <a:cubicBezTo>
                    <a:pt x="333" y="402"/>
                    <a:pt x="333" y="401"/>
                    <a:pt x="331" y="401"/>
                  </a:cubicBezTo>
                  <a:cubicBezTo>
                    <a:pt x="330" y="401"/>
                    <a:pt x="328" y="401"/>
                    <a:pt x="325" y="402"/>
                  </a:cubicBezTo>
                  <a:cubicBezTo>
                    <a:pt x="321" y="403"/>
                    <a:pt x="318" y="404"/>
                    <a:pt x="317" y="404"/>
                  </a:cubicBezTo>
                  <a:cubicBezTo>
                    <a:pt x="314" y="404"/>
                    <a:pt x="321" y="400"/>
                    <a:pt x="332" y="395"/>
                  </a:cubicBezTo>
                  <a:lnTo>
                    <a:pt x="332" y="395"/>
                  </a:lnTo>
                  <a:lnTo>
                    <a:pt x="323" y="396"/>
                  </a:lnTo>
                  <a:cubicBezTo>
                    <a:pt x="314" y="399"/>
                    <a:pt x="308" y="401"/>
                    <a:pt x="306" y="401"/>
                  </a:cubicBezTo>
                  <a:cubicBezTo>
                    <a:pt x="306" y="401"/>
                    <a:pt x="308" y="400"/>
                    <a:pt x="315" y="397"/>
                  </a:cubicBezTo>
                  <a:lnTo>
                    <a:pt x="317" y="397"/>
                  </a:lnTo>
                  <a:lnTo>
                    <a:pt x="317" y="397"/>
                  </a:lnTo>
                  <a:cubicBezTo>
                    <a:pt x="316" y="397"/>
                    <a:pt x="315" y="397"/>
                    <a:pt x="315" y="397"/>
                  </a:cubicBezTo>
                  <a:cubicBezTo>
                    <a:pt x="311" y="397"/>
                    <a:pt x="318" y="392"/>
                    <a:pt x="330" y="387"/>
                  </a:cubicBezTo>
                  <a:cubicBezTo>
                    <a:pt x="338" y="385"/>
                    <a:pt x="338" y="385"/>
                    <a:pt x="337" y="384"/>
                  </a:cubicBezTo>
                  <a:lnTo>
                    <a:pt x="337" y="384"/>
                  </a:lnTo>
                  <a:lnTo>
                    <a:pt x="329" y="387"/>
                  </a:lnTo>
                  <a:cubicBezTo>
                    <a:pt x="324" y="389"/>
                    <a:pt x="319" y="391"/>
                    <a:pt x="313" y="393"/>
                  </a:cubicBezTo>
                  <a:cubicBezTo>
                    <a:pt x="313" y="391"/>
                    <a:pt x="313" y="390"/>
                    <a:pt x="321" y="387"/>
                  </a:cubicBezTo>
                  <a:cubicBezTo>
                    <a:pt x="326" y="384"/>
                    <a:pt x="332" y="381"/>
                    <a:pt x="331" y="381"/>
                  </a:cubicBezTo>
                  <a:lnTo>
                    <a:pt x="331" y="381"/>
                  </a:lnTo>
                  <a:cubicBezTo>
                    <a:pt x="331" y="381"/>
                    <a:pt x="330" y="382"/>
                    <a:pt x="328" y="383"/>
                  </a:cubicBezTo>
                  <a:cubicBezTo>
                    <a:pt x="328" y="383"/>
                    <a:pt x="328" y="383"/>
                    <a:pt x="336" y="378"/>
                  </a:cubicBezTo>
                  <a:cubicBezTo>
                    <a:pt x="336" y="377"/>
                    <a:pt x="334" y="377"/>
                    <a:pt x="334" y="375"/>
                  </a:cubicBezTo>
                  <a:cubicBezTo>
                    <a:pt x="332" y="376"/>
                    <a:pt x="330" y="376"/>
                    <a:pt x="329" y="376"/>
                  </a:cubicBezTo>
                  <a:cubicBezTo>
                    <a:pt x="327" y="376"/>
                    <a:pt x="328" y="375"/>
                    <a:pt x="333" y="372"/>
                  </a:cubicBezTo>
                  <a:cubicBezTo>
                    <a:pt x="333" y="372"/>
                    <a:pt x="333" y="372"/>
                    <a:pt x="332" y="372"/>
                  </a:cubicBezTo>
                  <a:cubicBezTo>
                    <a:pt x="331" y="372"/>
                    <a:pt x="329" y="372"/>
                    <a:pt x="325" y="374"/>
                  </a:cubicBezTo>
                  <a:cubicBezTo>
                    <a:pt x="324" y="372"/>
                    <a:pt x="324" y="371"/>
                    <a:pt x="332" y="368"/>
                  </a:cubicBezTo>
                  <a:lnTo>
                    <a:pt x="332" y="368"/>
                  </a:lnTo>
                  <a:cubicBezTo>
                    <a:pt x="328" y="369"/>
                    <a:pt x="326" y="370"/>
                    <a:pt x="325" y="370"/>
                  </a:cubicBezTo>
                  <a:cubicBezTo>
                    <a:pt x="324" y="370"/>
                    <a:pt x="324" y="370"/>
                    <a:pt x="323" y="369"/>
                  </a:cubicBezTo>
                  <a:cubicBezTo>
                    <a:pt x="323" y="368"/>
                    <a:pt x="323" y="368"/>
                    <a:pt x="323" y="368"/>
                  </a:cubicBezTo>
                  <a:cubicBezTo>
                    <a:pt x="318" y="370"/>
                    <a:pt x="316" y="371"/>
                    <a:pt x="316" y="371"/>
                  </a:cubicBezTo>
                  <a:cubicBezTo>
                    <a:pt x="315" y="371"/>
                    <a:pt x="315" y="371"/>
                    <a:pt x="315" y="370"/>
                  </a:cubicBezTo>
                  <a:cubicBezTo>
                    <a:pt x="314" y="369"/>
                    <a:pt x="322" y="363"/>
                    <a:pt x="322" y="363"/>
                  </a:cubicBezTo>
                  <a:cubicBezTo>
                    <a:pt x="322" y="362"/>
                    <a:pt x="321" y="362"/>
                    <a:pt x="320" y="362"/>
                  </a:cubicBezTo>
                  <a:cubicBezTo>
                    <a:pt x="319" y="362"/>
                    <a:pt x="317" y="363"/>
                    <a:pt x="313" y="365"/>
                  </a:cubicBezTo>
                  <a:cubicBezTo>
                    <a:pt x="313" y="365"/>
                    <a:pt x="311" y="367"/>
                    <a:pt x="310" y="367"/>
                  </a:cubicBezTo>
                  <a:cubicBezTo>
                    <a:pt x="309" y="367"/>
                    <a:pt x="310" y="366"/>
                    <a:pt x="313" y="363"/>
                  </a:cubicBezTo>
                  <a:cubicBezTo>
                    <a:pt x="313" y="363"/>
                    <a:pt x="320" y="358"/>
                    <a:pt x="319" y="356"/>
                  </a:cubicBezTo>
                  <a:cubicBezTo>
                    <a:pt x="319" y="354"/>
                    <a:pt x="319" y="353"/>
                    <a:pt x="318" y="353"/>
                  </a:cubicBezTo>
                  <a:cubicBezTo>
                    <a:pt x="317" y="353"/>
                    <a:pt x="315" y="354"/>
                    <a:pt x="311" y="356"/>
                  </a:cubicBezTo>
                  <a:cubicBezTo>
                    <a:pt x="303" y="359"/>
                    <a:pt x="299" y="361"/>
                    <a:pt x="299" y="361"/>
                  </a:cubicBezTo>
                  <a:cubicBezTo>
                    <a:pt x="299" y="361"/>
                    <a:pt x="302" y="359"/>
                    <a:pt x="310" y="354"/>
                  </a:cubicBezTo>
                  <a:cubicBezTo>
                    <a:pt x="320" y="349"/>
                    <a:pt x="324" y="348"/>
                    <a:pt x="323" y="348"/>
                  </a:cubicBezTo>
                  <a:cubicBezTo>
                    <a:pt x="322" y="348"/>
                    <a:pt x="320" y="348"/>
                    <a:pt x="318" y="349"/>
                  </a:cubicBezTo>
                  <a:cubicBezTo>
                    <a:pt x="313" y="351"/>
                    <a:pt x="311" y="352"/>
                    <a:pt x="310" y="352"/>
                  </a:cubicBezTo>
                  <a:cubicBezTo>
                    <a:pt x="309" y="352"/>
                    <a:pt x="309" y="352"/>
                    <a:pt x="309" y="351"/>
                  </a:cubicBezTo>
                  <a:cubicBezTo>
                    <a:pt x="314" y="349"/>
                    <a:pt x="315" y="348"/>
                    <a:pt x="314" y="348"/>
                  </a:cubicBezTo>
                  <a:cubicBezTo>
                    <a:pt x="313" y="348"/>
                    <a:pt x="311" y="348"/>
                    <a:pt x="309" y="349"/>
                  </a:cubicBezTo>
                  <a:cubicBezTo>
                    <a:pt x="308" y="348"/>
                    <a:pt x="308" y="348"/>
                    <a:pt x="315" y="344"/>
                  </a:cubicBezTo>
                  <a:lnTo>
                    <a:pt x="315" y="343"/>
                  </a:lnTo>
                  <a:cubicBezTo>
                    <a:pt x="312" y="344"/>
                    <a:pt x="310" y="345"/>
                    <a:pt x="308" y="345"/>
                  </a:cubicBezTo>
                  <a:cubicBezTo>
                    <a:pt x="302" y="345"/>
                    <a:pt x="307" y="339"/>
                    <a:pt x="313" y="337"/>
                  </a:cubicBezTo>
                  <a:cubicBezTo>
                    <a:pt x="313" y="337"/>
                    <a:pt x="313" y="336"/>
                    <a:pt x="312" y="336"/>
                  </a:cubicBezTo>
                  <a:cubicBezTo>
                    <a:pt x="311" y="336"/>
                    <a:pt x="309" y="337"/>
                    <a:pt x="305" y="338"/>
                  </a:cubicBezTo>
                  <a:cubicBezTo>
                    <a:pt x="297" y="340"/>
                    <a:pt x="293" y="342"/>
                    <a:pt x="293" y="342"/>
                  </a:cubicBezTo>
                  <a:cubicBezTo>
                    <a:pt x="292" y="342"/>
                    <a:pt x="296" y="340"/>
                    <a:pt x="304" y="337"/>
                  </a:cubicBezTo>
                  <a:cubicBezTo>
                    <a:pt x="312" y="333"/>
                    <a:pt x="316" y="331"/>
                    <a:pt x="316" y="331"/>
                  </a:cubicBezTo>
                  <a:lnTo>
                    <a:pt x="316" y="331"/>
                  </a:lnTo>
                  <a:cubicBezTo>
                    <a:pt x="316" y="331"/>
                    <a:pt x="312" y="333"/>
                    <a:pt x="304" y="335"/>
                  </a:cubicBezTo>
                  <a:cubicBezTo>
                    <a:pt x="302" y="336"/>
                    <a:pt x="301" y="336"/>
                    <a:pt x="300" y="336"/>
                  </a:cubicBezTo>
                  <a:cubicBezTo>
                    <a:pt x="297" y="336"/>
                    <a:pt x="299" y="333"/>
                    <a:pt x="311" y="329"/>
                  </a:cubicBezTo>
                  <a:lnTo>
                    <a:pt x="327" y="322"/>
                  </a:lnTo>
                  <a:lnTo>
                    <a:pt x="327" y="322"/>
                  </a:lnTo>
                  <a:cubicBezTo>
                    <a:pt x="319" y="324"/>
                    <a:pt x="319" y="324"/>
                    <a:pt x="319" y="324"/>
                  </a:cubicBezTo>
                  <a:cubicBezTo>
                    <a:pt x="315" y="326"/>
                    <a:pt x="312" y="326"/>
                    <a:pt x="311" y="326"/>
                  </a:cubicBezTo>
                  <a:cubicBezTo>
                    <a:pt x="310" y="326"/>
                    <a:pt x="310" y="325"/>
                    <a:pt x="310" y="324"/>
                  </a:cubicBezTo>
                  <a:cubicBezTo>
                    <a:pt x="309" y="323"/>
                    <a:pt x="300" y="323"/>
                    <a:pt x="300" y="321"/>
                  </a:cubicBezTo>
                  <a:cubicBezTo>
                    <a:pt x="299" y="320"/>
                    <a:pt x="299" y="317"/>
                    <a:pt x="306" y="313"/>
                  </a:cubicBezTo>
                  <a:cubicBezTo>
                    <a:pt x="306" y="313"/>
                    <a:pt x="306" y="313"/>
                    <a:pt x="304" y="313"/>
                  </a:cubicBezTo>
                  <a:cubicBezTo>
                    <a:pt x="303" y="313"/>
                    <a:pt x="301" y="313"/>
                    <a:pt x="297" y="314"/>
                  </a:cubicBezTo>
                  <a:cubicBezTo>
                    <a:pt x="295" y="315"/>
                    <a:pt x="293" y="315"/>
                    <a:pt x="292" y="315"/>
                  </a:cubicBezTo>
                  <a:cubicBezTo>
                    <a:pt x="289" y="315"/>
                    <a:pt x="291" y="313"/>
                    <a:pt x="296" y="311"/>
                  </a:cubicBezTo>
                  <a:lnTo>
                    <a:pt x="296" y="311"/>
                  </a:lnTo>
                  <a:cubicBezTo>
                    <a:pt x="287" y="312"/>
                    <a:pt x="287" y="312"/>
                    <a:pt x="287" y="312"/>
                  </a:cubicBezTo>
                  <a:cubicBezTo>
                    <a:pt x="294" y="309"/>
                    <a:pt x="300" y="306"/>
                    <a:pt x="298" y="306"/>
                  </a:cubicBezTo>
                  <a:cubicBezTo>
                    <a:pt x="298" y="306"/>
                    <a:pt x="297" y="306"/>
                    <a:pt x="295" y="306"/>
                  </a:cubicBezTo>
                  <a:cubicBezTo>
                    <a:pt x="291" y="308"/>
                    <a:pt x="289" y="309"/>
                    <a:pt x="288" y="309"/>
                  </a:cubicBezTo>
                  <a:cubicBezTo>
                    <a:pt x="287" y="309"/>
                    <a:pt x="287" y="308"/>
                    <a:pt x="286" y="307"/>
                  </a:cubicBezTo>
                  <a:cubicBezTo>
                    <a:pt x="294" y="303"/>
                    <a:pt x="287" y="280"/>
                    <a:pt x="279" y="280"/>
                  </a:cubicBezTo>
                  <a:cubicBezTo>
                    <a:pt x="279" y="280"/>
                    <a:pt x="279" y="280"/>
                    <a:pt x="278" y="280"/>
                  </a:cubicBezTo>
                  <a:lnTo>
                    <a:pt x="277" y="278"/>
                  </a:lnTo>
                  <a:lnTo>
                    <a:pt x="276" y="276"/>
                  </a:lnTo>
                  <a:cubicBezTo>
                    <a:pt x="288" y="272"/>
                    <a:pt x="286" y="270"/>
                    <a:pt x="280" y="270"/>
                  </a:cubicBezTo>
                  <a:cubicBezTo>
                    <a:pt x="279" y="270"/>
                    <a:pt x="277" y="270"/>
                    <a:pt x="275" y="270"/>
                  </a:cubicBezTo>
                  <a:cubicBezTo>
                    <a:pt x="270" y="271"/>
                    <a:pt x="268" y="272"/>
                    <a:pt x="267" y="272"/>
                  </a:cubicBezTo>
                  <a:cubicBezTo>
                    <a:pt x="266" y="272"/>
                    <a:pt x="266" y="271"/>
                    <a:pt x="266" y="271"/>
                  </a:cubicBezTo>
                  <a:cubicBezTo>
                    <a:pt x="278" y="266"/>
                    <a:pt x="280" y="264"/>
                    <a:pt x="277" y="264"/>
                  </a:cubicBezTo>
                  <a:cubicBezTo>
                    <a:pt x="276" y="264"/>
                    <a:pt x="275" y="264"/>
                    <a:pt x="273" y="265"/>
                  </a:cubicBezTo>
                  <a:cubicBezTo>
                    <a:pt x="266" y="267"/>
                    <a:pt x="262" y="268"/>
                    <a:pt x="261" y="268"/>
                  </a:cubicBezTo>
                  <a:cubicBezTo>
                    <a:pt x="259" y="268"/>
                    <a:pt x="263" y="266"/>
                    <a:pt x="272" y="262"/>
                  </a:cubicBezTo>
                  <a:cubicBezTo>
                    <a:pt x="280" y="259"/>
                    <a:pt x="284" y="257"/>
                    <a:pt x="283" y="257"/>
                  </a:cubicBezTo>
                  <a:cubicBezTo>
                    <a:pt x="281" y="257"/>
                    <a:pt x="275" y="259"/>
                    <a:pt x="264" y="262"/>
                  </a:cubicBezTo>
                  <a:cubicBezTo>
                    <a:pt x="260" y="264"/>
                    <a:pt x="258" y="264"/>
                    <a:pt x="257" y="264"/>
                  </a:cubicBezTo>
                  <a:cubicBezTo>
                    <a:pt x="256" y="264"/>
                    <a:pt x="258" y="263"/>
                    <a:pt x="263" y="261"/>
                  </a:cubicBezTo>
                  <a:cubicBezTo>
                    <a:pt x="273" y="257"/>
                    <a:pt x="276" y="255"/>
                    <a:pt x="276" y="255"/>
                  </a:cubicBezTo>
                  <a:lnTo>
                    <a:pt x="276" y="255"/>
                  </a:lnTo>
                  <a:cubicBezTo>
                    <a:pt x="275" y="255"/>
                    <a:pt x="273" y="256"/>
                    <a:pt x="270" y="257"/>
                  </a:cubicBezTo>
                  <a:cubicBezTo>
                    <a:pt x="263" y="259"/>
                    <a:pt x="259" y="260"/>
                    <a:pt x="258" y="260"/>
                  </a:cubicBezTo>
                  <a:cubicBezTo>
                    <a:pt x="257" y="260"/>
                    <a:pt x="260" y="258"/>
                    <a:pt x="269" y="255"/>
                  </a:cubicBezTo>
                  <a:cubicBezTo>
                    <a:pt x="278" y="250"/>
                    <a:pt x="282" y="248"/>
                    <a:pt x="281" y="248"/>
                  </a:cubicBezTo>
                  <a:cubicBezTo>
                    <a:pt x="280" y="248"/>
                    <a:pt x="276" y="250"/>
                    <a:pt x="268" y="252"/>
                  </a:cubicBezTo>
                  <a:cubicBezTo>
                    <a:pt x="263" y="254"/>
                    <a:pt x="259" y="255"/>
                    <a:pt x="257" y="255"/>
                  </a:cubicBezTo>
                  <a:cubicBezTo>
                    <a:pt x="254" y="255"/>
                    <a:pt x="257" y="252"/>
                    <a:pt x="267" y="248"/>
                  </a:cubicBezTo>
                  <a:cubicBezTo>
                    <a:pt x="267" y="247"/>
                    <a:pt x="271" y="244"/>
                    <a:pt x="270" y="244"/>
                  </a:cubicBezTo>
                  <a:lnTo>
                    <a:pt x="270" y="244"/>
                  </a:lnTo>
                  <a:cubicBezTo>
                    <a:pt x="270" y="244"/>
                    <a:pt x="269" y="245"/>
                    <a:pt x="267" y="246"/>
                  </a:cubicBezTo>
                  <a:lnTo>
                    <a:pt x="275" y="242"/>
                  </a:lnTo>
                  <a:lnTo>
                    <a:pt x="274" y="240"/>
                  </a:lnTo>
                  <a:lnTo>
                    <a:pt x="266" y="243"/>
                  </a:lnTo>
                  <a:cubicBezTo>
                    <a:pt x="266" y="242"/>
                    <a:pt x="273" y="236"/>
                    <a:pt x="270" y="230"/>
                  </a:cubicBezTo>
                  <a:cubicBezTo>
                    <a:pt x="269" y="224"/>
                    <a:pt x="268" y="221"/>
                    <a:pt x="266" y="221"/>
                  </a:cubicBezTo>
                  <a:cubicBezTo>
                    <a:pt x="264" y="221"/>
                    <a:pt x="263" y="222"/>
                    <a:pt x="260" y="223"/>
                  </a:cubicBezTo>
                  <a:cubicBezTo>
                    <a:pt x="253" y="227"/>
                    <a:pt x="249" y="228"/>
                    <a:pt x="248" y="228"/>
                  </a:cubicBezTo>
                  <a:cubicBezTo>
                    <a:pt x="247" y="228"/>
                    <a:pt x="251" y="226"/>
                    <a:pt x="259" y="222"/>
                  </a:cubicBezTo>
                  <a:cubicBezTo>
                    <a:pt x="259" y="221"/>
                    <a:pt x="267" y="216"/>
                    <a:pt x="266" y="215"/>
                  </a:cubicBezTo>
                  <a:cubicBezTo>
                    <a:pt x="266" y="213"/>
                    <a:pt x="265" y="212"/>
                    <a:pt x="273" y="209"/>
                  </a:cubicBezTo>
                  <a:lnTo>
                    <a:pt x="273" y="209"/>
                  </a:lnTo>
                  <a:cubicBezTo>
                    <a:pt x="268" y="210"/>
                    <a:pt x="265" y="210"/>
                    <a:pt x="262" y="210"/>
                  </a:cubicBezTo>
                  <a:cubicBezTo>
                    <a:pt x="257" y="210"/>
                    <a:pt x="257" y="207"/>
                    <a:pt x="263" y="203"/>
                  </a:cubicBezTo>
                  <a:cubicBezTo>
                    <a:pt x="262" y="202"/>
                    <a:pt x="262" y="201"/>
                    <a:pt x="259" y="201"/>
                  </a:cubicBezTo>
                  <a:cubicBezTo>
                    <a:pt x="258" y="201"/>
                    <a:pt x="256" y="202"/>
                    <a:pt x="254" y="202"/>
                  </a:cubicBezTo>
                  <a:cubicBezTo>
                    <a:pt x="250" y="203"/>
                    <a:pt x="248" y="203"/>
                    <a:pt x="247" y="203"/>
                  </a:cubicBezTo>
                  <a:cubicBezTo>
                    <a:pt x="246" y="203"/>
                    <a:pt x="248" y="202"/>
                    <a:pt x="253" y="200"/>
                  </a:cubicBezTo>
                  <a:cubicBezTo>
                    <a:pt x="258" y="198"/>
                    <a:pt x="264" y="193"/>
                    <a:pt x="259" y="193"/>
                  </a:cubicBezTo>
                  <a:cubicBezTo>
                    <a:pt x="258" y="193"/>
                    <a:pt x="255" y="194"/>
                    <a:pt x="251" y="195"/>
                  </a:cubicBezTo>
                  <a:lnTo>
                    <a:pt x="259" y="192"/>
                  </a:lnTo>
                  <a:cubicBezTo>
                    <a:pt x="262" y="190"/>
                    <a:pt x="262" y="189"/>
                    <a:pt x="261" y="189"/>
                  </a:cubicBezTo>
                  <a:cubicBezTo>
                    <a:pt x="260" y="189"/>
                    <a:pt x="255" y="191"/>
                    <a:pt x="250" y="193"/>
                  </a:cubicBezTo>
                  <a:cubicBezTo>
                    <a:pt x="244" y="196"/>
                    <a:pt x="240" y="197"/>
                    <a:pt x="239" y="197"/>
                  </a:cubicBezTo>
                  <a:cubicBezTo>
                    <a:pt x="239" y="197"/>
                    <a:pt x="244" y="194"/>
                    <a:pt x="258" y="188"/>
                  </a:cubicBezTo>
                  <a:cubicBezTo>
                    <a:pt x="261" y="187"/>
                    <a:pt x="264" y="186"/>
                    <a:pt x="266" y="185"/>
                  </a:cubicBezTo>
                  <a:lnTo>
                    <a:pt x="266" y="185"/>
                  </a:lnTo>
                  <a:cubicBezTo>
                    <a:pt x="261" y="186"/>
                    <a:pt x="256" y="188"/>
                    <a:pt x="254" y="188"/>
                  </a:cubicBezTo>
                  <a:cubicBezTo>
                    <a:pt x="253" y="188"/>
                    <a:pt x="254" y="187"/>
                    <a:pt x="257" y="185"/>
                  </a:cubicBezTo>
                  <a:cubicBezTo>
                    <a:pt x="257" y="185"/>
                    <a:pt x="257" y="185"/>
                    <a:pt x="257" y="185"/>
                  </a:cubicBezTo>
                  <a:cubicBezTo>
                    <a:pt x="256" y="185"/>
                    <a:pt x="252" y="186"/>
                    <a:pt x="240" y="191"/>
                  </a:cubicBezTo>
                  <a:cubicBezTo>
                    <a:pt x="236" y="192"/>
                    <a:pt x="234" y="193"/>
                    <a:pt x="233" y="193"/>
                  </a:cubicBezTo>
                  <a:cubicBezTo>
                    <a:pt x="232" y="193"/>
                    <a:pt x="232" y="192"/>
                    <a:pt x="232" y="192"/>
                  </a:cubicBezTo>
                  <a:cubicBezTo>
                    <a:pt x="237" y="190"/>
                    <a:pt x="242" y="187"/>
                    <a:pt x="248" y="186"/>
                  </a:cubicBezTo>
                  <a:cubicBezTo>
                    <a:pt x="248" y="186"/>
                    <a:pt x="248" y="185"/>
                    <a:pt x="248" y="185"/>
                  </a:cubicBezTo>
                  <a:cubicBezTo>
                    <a:pt x="253" y="181"/>
                    <a:pt x="257" y="178"/>
                    <a:pt x="263" y="176"/>
                  </a:cubicBezTo>
                  <a:cubicBezTo>
                    <a:pt x="266" y="175"/>
                    <a:pt x="268" y="173"/>
                    <a:pt x="268" y="173"/>
                  </a:cubicBezTo>
                  <a:cubicBezTo>
                    <a:pt x="267" y="173"/>
                    <a:pt x="263" y="175"/>
                    <a:pt x="255" y="178"/>
                  </a:cubicBezTo>
                  <a:cubicBezTo>
                    <a:pt x="244" y="183"/>
                    <a:pt x="240" y="185"/>
                    <a:pt x="239" y="185"/>
                  </a:cubicBezTo>
                  <a:cubicBezTo>
                    <a:pt x="239" y="185"/>
                    <a:pt x="238" y="184"/>
                    <a:pt x="238" y="184"/>
                  </a:cubicBezTo>
                  <a:cubicBezTo>
                    <a:pt x="238" y="183"/>
                    <a:pt x="238" y="182"/>
                    <a:pt x="246" y="178"/>
                  </a:cubicBezTo>
                  <a:cubicBezTo>
                    <a:pt x="254" y="175"/>
                    <a:pt x="254" y="176"/>
                    <a:pt x="254" y="174"/>
                  </a:cubicBezTo>
                  <a:lnTo>
                    <a:pt x="254" y="174"/>
                  </a:lnTo>
                  <a:cubicBezTo>
                    <a:pt x="239" y="175"/>
                    <a:pt x="226" y="179"/>
                    <a:pt x="212" y="185"/>
                  </a:cubicBezTo>
                  <a:cubicBezTo>
                    <a:pt x="205" y="188"/>
                    <a:pt x="201" y="189"/>
                    <a:pt x="200" y="189"/>
                  </a:cubicBezTo>
                  <a:cubicBezTo>
                    <a:pt x="200" y="189"/>
                    <a:pt x="204" y="187"/>
                    <a:pt x="212" y="184"/>
                  </a:cubicBezTo>
                  <a:cubicBezTo>
                    <a:pt x="220" y="181"/>
                    <a:pt x="220" y="179"/>
                    <a:pt x="219" y="179"/>
                  </a:cubicBezTo>
                  <a:lnTo>
                    <a:pt x="219" y="179"/>
                  </a:lnTo>
                  <a:cubicBezTo>
                    <a:pt x="217" y="180"/>
                    <a:pt x="216" y="181"/>
                    <a:pt x="215" y="181"/>
                  </a:cubicBezTo>
                  <a:cubicBezTo>
                    <a:pt x="215" y="181"/>
                    <a:pt x="218" y="179"/>
                    <a:pt x="219" y="179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24" y="177"/>
                    <a:pt x="226" y="177"/>
                    <a:pt x="227" y="177"/>
                  </a:cubicBezTo>
                  <a:cubicBezTo>
                    <a:pt x="228" y="177"/>
                    <a:pt x="228" y="177"/>
                    <a:pt x="228" y="177"/>
                  </a:cubicBezTo>
                  <a:lnTo>
                    <a:pt x="236" y="174"/>
                  </a:lnTo>
                  <a:cubicBezTo>
                    <a:pt x="245" y="170"/>
                    <a:pt x="248" y="168"/>
                    <a:pt x="247" y="168"/>
                  </a:cubicBezTo>
                  <a:cubicBezTo>
                    <a:pt x="246" y="168"/>
                    <a:pt x="242" y="169"/>
                    <a:pt x="235" y="172"/>
                  </a:cubicBezTo>
                  <a:cubicBezTo>
                    <a:pt x="231" y="173"/>
                    <a:pt x="229" y="174"/>
                    <a:pt x="229" y="174"/>
                  </a:cubicBezTo>
                  <a:cubicBezTo>
                    <a:pt x="228" y="174"/>
                    <a:pt x="230" y="173"/>
                    <a:pt x="235" y="171"/>
                  </a:cubicBezTo>
                  <a:cubicBezTo>
                    <a:pt x="240" y="167"/>
                    <a:pt x="245" y="165"/>
                    <a:pt x="245" y="165"/>
                  </a:cubicBezTo>
                  <a:lnTo>
                    <a:pt x="245" y="165"/>
                  </a:lnTo>
                  <a:cubicBezTo>
                    <a:pt x="245" y="165"/>
                    <a:pt x="244" y="165"/>
                    <a:pt x="241" y="166"/>
                  </a:cubicBezTo>
                  <a:cubicBezTo>
                    <a:pt x="241" y="166"/>
                    <a:pt x="241" y="164"/>
                    <a:pt x="249" y="160"/>
                  </a:cubicBezTo>
                  <a:cubicBezTo>
                    <a:pt x="249" y="160"/>
                    <a:pt x="248" y="159"/>
                    <a:pt x="247" y="159"/>
                  </a:cubicBezTo>
                  <a:cubicBezTo>
                    <a:pt x="246" y="159"/>
                    <a:pt x="244" y="160"/>
                    <a:pt x="240" y="162"/>
                  </a:cubicBezTo>
                  <a:cubicBezTo>
                    <a:pt x="236" y="163"/>
                    <a:pt x="234" y="164"/>
                    <a:pt x="233" y="164"/>
                  </a:cubicBezTo>
                  <a:cubicBezTo>
                    <a:pt x="232" y="164"/>
                    <a:pt x="232" y="163"/>
                    <a:pt x="232" y="163"/>
                  </a:cubicBezTo>
                  <a:cubicBezTo>
                    <a:pt x="232" y="163"/>
                    <a:pt x="232" y="162"/>
                    <a:pt x="231" y="162"/>
                  </a:cubicBezTo>
                  <a:cubicBezTo>
                    <a:pt x="230" y="162"/>
                    <a:pt x="228" y="163"/>
                    <a:pt x="223" y="165"/>
                  </a:cubicBezTo>
                  <a:cubicBezTo>
                    <a:pt x="218" y="167"/>
                    <a:pt x="212" y="169"/>
                    <a:pt x="209" y="169"/>
                  </a:cubicBezTo>
                  <a:cubicBezTo>
                    <a:pt x="208" y="169"/>
                    <a:pt x="207" y="169"/>
                    <a:pt x="207" y="168"/>
                  </a:cubicBezTo>
                  <a:cubicBezTo>
                    <a:pt x="204" y="169"/>
                    <a:pt x="202" y="170"/>
                    <a:pt x="202" y="170"/>
                  </a:cubicBezTo>
                  <a:cubicBezTo>
                    <a:pt x="201" y="170"/>
                    <a:pt x="204" y="168"/>
                    <a:pt x="214" y="163"/>
                  </a:cubicBezTo>
                  <a:cubicBezTo>
                    <a:pt x="222" y="160"/>
                    <a:pt x="222" y="159"/>
                    <a:pt x="221" y="158"/>
                  </a:cubicBezTo>
                  <a:cubicBezTo>
                    <a:pt x="221" y="158"/>
                    <a:pt x="221" y="158"/>
                    <a:pt x="229" y="154"/>
                  </a:cubicBezTo>
                  <a:cubicBezTo>
                    <a:pt x="232" y="153"/>
                    <a:pt x="233" y="152"/>
                    <a:pt x="232" y="152"/>
                  </a:cubicBezTo>
                  <a:cubicBezTo>
                    <a:pt x="231" y="152"/>
                    <a:pt x="226" y="154"/>
                    <a:pt x="221" y="156"/>
                  </a:cubicBezTo>
                  <a:lnTo>
                    <a:pt x="205" y="163"/>
                  </a:lnTo>
                  <a:cubicBezTo>
                    <a:pt x="212" y="158"/>
                    <a:pt x="220" y="155"/>
                    <a:pt x="228" y="151"/>
                  </a:cubicBezTo>
                  <a:cubicBezTo>
                    <a:pt x="236" y="148"/>
                    <a:pt x="240" y="146"/>
                    <a:pt x="240" y="146"/>
                  </a:cubicBezTo>
                  <a:lnTo>
                    <a:pt x="240" y="146"/>
                  </a:lnTo>
                  <a:cubicBezTo>
                    <a:pt x="239" y="146"/>
                    <a:pt x="235" y="148"/>
                    <a:pt x="228" y="150"/>
                  </a:cubicBezTo>
                  <a:cubicBezTo>
                    <a:pt x="223" y="152"/>
                    <a:pt x="218" y="154"/>
                    <a:pt x="217" y="154"/>
                  </a:cubicBezTo>
                  <a:cubicBezTo>
                    <a:pt x="216" y="154"/>
                    <a:pt x="216" y="153"/>
                    <a:pt x="219" y="151"/>
                  </a:cubicBezTo>
                  <a:cubicBezTo>
                    <a:pt x="219" y="150"/>
                    <a:pt x="219" y="148"/>
                    <a:pt x="227" y="146"/>
                  </a:cubicBezTo>
                  <a:cubicBezTo>
                    <a:pt x="231" y="144"/>
                    <a:pt x="230" y="143"/>
                    <a:pt x="229" y="143"/>
                  </a:cubicBezTo>
                  <a:cubicBezTo>
                    <a:pt x="228" y="143"/>
                    <a:pt x="226" y="144"/>
                    <a:pt x="226" y="144"/>
                  </a:cubicBezTo>
                  <a:cubicBezTo>
                    <a:pt x="223" y="144"/>
                    <a:pt x="221" y="145"/>
                    <a:pt x="220" y="145"/>
                  </a:cubicBezTo>
                  <a:cubicBezTo>
                    <a:pt x="219" y="145"/>
                    <a:pt x="220" y="144"/>
                    <a:pt x="224" y="140"/>
                  </a:cubicBezTo>
                  <a:cubicBezTo>
                    <a:pt x="233" y="134"/>
                    <a:pt x="236" y="132"/>
                    <a:pt x="235" y="132"/>
                  </a:cubicBezTo>
                  <a:cubicBezTo>
                    <a:pt x="234" y="132"/>
                    <a:pt x="230" y="133"/>
                    <a:pt x="223" y="136"/>
                  </a:cubicBezTo>
                  <a:cubicBezTo>
                    <a:pt x="227" y="134"/>
                    <a:pt x="227" y="133"/>
                    <a:pt x="226" y="133"/>
                  </a:cubicBezTo>
                  <a:cubicBezTo>
                    <a:pt x="224" y="133"/>
                    <a:pt x="219" y="134"/>
                    <a:pt x="214" y="136"/>
                  </a:cubicBezTo>
                  <a:cubicBezTo>
                    <a:pt x="207" y="138"/>
                    <a:pt x="191" y="145"/>
                    <a:pt x="183" y="148"/>
                  </a:cubicBezTo>
                  <a:cubicBezTo>
                    <a:pt x="175" y="151"/>
                    <a:pt x="171" y="152"/>
                    <a:pt x="170" y="152"/>
                  </a:cubicBezTo>
                  <a:cubicBezTo>
                    <a:pt x="169" y="152"/>
                    <a:pt x="171" y="151"/>
                    <a:pt x="174" y="149"/>
                  </a:cubicBezTo>
                  <a:cubicBezTo>
                    <a:pt x="179" y="146"/>
                    <a:pt x="184" y="144"/>
                    <a:pt x="190" y="141"/>
                  </a:cubicBezTo>
                  <a:cubicBezTo>
                    <a:pt x="194" y="139"/>
                    <a:pt x="196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205" y="137"/>
                    <a:pt x="213" y="133"/>
                    <a:pt x="213" y="131"/>
                  </a:cubicBezTo>
                  <a:cubicBezTo>
                    <a:pt x="218" y="129"/>
                    <a:pt x="220" y="128"/>
                    <a:pt x="219" y="128"/>
                  </a:cubicBezTo>
                  <a:cubicBezTo>
                    <a:pt x="218" y="128"/>
                    <a:pt x="216" y="129"/>
                    <a:pt x="212" y="130"/>
                  </a:cubicBezTo>
                  <a:cubicBezTo>
                    <a:pt x="220" y="127"/>
                    <a:pt x="220" y="125"/>
                    <a:pt x="219" y="123"/>
                  </a:cubicBezTo>
                  <a:cubicBezTo>
                    <a:pt x="219" y="121"/>
                    <a:pt x="218" y="119"/>
                    <a:pt x="226" y="116"/>
                  </a:cubicBezTo>
                  <a:cubicBezTo>
                    <a:pt x="226" y="115"/>
                    <a:pt x="226" y="114"/>
                    <a:pt x="225" y="114"/>
                  </a:cubicBezTo>
                  <a:cubicBezTo>
                    <a:pt x="224" y="114"/>
                    <a:pt x="222" y="115"/>
                    <a:pt x="218" y="117"/>
                  </a:cubicBezTo>
                  <a:cubicBezTo>
                    <a:pt x="208" y="120"/>
                    <a:pt x="204" y="121"/>
                    <a:pt x="204" y="121"/>
                  </a:cubicBezTo>
                  <a:cubicBezTo>
                    <a:pt x="203" y="121"/>
                    <a:pt x="205" y="120"/>
                    <a:pt x="209" y="119"/>
                  </a:cubicBezTo>
                  <a:cubicBezTo>
                    <a:pt x="222" y="112"/>
                    <a:pt x="227" y="103"/>
                    <a:pt x="220" y="103"/>
                  </a:cubicBezTo>
                  <a:cubicBezTo>
                    <a:pt x="218" y="103"/>
                    <a:pt x="216" y="103"/>
                    <a:pt x="213" y="104"/>
                  </a:cubicBezTo>
                  <a:cubicBezTo>
                    <a:pt x="213" y="104"/>
                    <a:pt x="213" y="103"/>
                    <a:pt x="213" y="102"/>
                  </a:cubicBezTo>
                  <a:cubicBezTo>
                    <a:pt x="219" y="98"/>
                    <a:pt x="219" y="95"/>
                    <a:pt x="215" y="95"/>
                  </a:cubicBezTo>
                  <a:cubicBezTo>
                    <a:pt x="214" y="95"/>
                    <a:pt x="212" y="95"/>
                    <a:pt x="211" y="95"/>
                  </a:cubicBezTo>
                  <a:cubicBezTo>
                    <a:pt x="211" y="95"/>
                    <a:pt x="211" y="95"/>
                    <a:pt x="210" y="93"/>
                  </a:cubicBezTo>
                  <a:cubicBezTo>
                    <a:pt x="215" y="90"/>
                    <a:pt x="217" y="89"/>
                    <a:pt x="215" y="89"/>
                  </a:cubicBezTo>
                  <a:cubicBezTo>
                    <a:pt x="214" y="89"/>
                    <a:pt x="212" y="90"/>
                    <a:pt x="209" y="91"/>
                  </a:cubicBezTo>
                  <a:cubicBezTo>
                    <a:pt x="203" y="92"/>
                    <a:pt x="198" y="95"/>
                    <a:pt x="198" y="95"/>
                  </a:cubicBezTo>
                  <a:cubicBezTo>
                    <a:pt x="198" y="95"/>
                    <a:pt x="199" y="94"/>
                    <a:pt x="201" y="93"/>
                  </a:cubicBezTo>
                  <a:cubicBezTo>
                    <a:pt x="209" y="90"/>
                    <a:pt x="209" y="89"/>
                    <a:pt x="208" y="85"/>
                  </a:cubicBezTo>
                  <a:cubicBezTo>
                    <a:pt x="207" y="84"/>
                    <a:pt x="207" y="83"/>
                    <a:pt x="206" y="83"/>
                  </a:cubicBezTo>
                  <a:cubicBezTo>
                    <a:pt x="205" y="83"/>
                    <a:pt x="203" y="84"/>
                    <a:pt x="199" y="86"/>
                  </a:cubicBezTo>
                  <a:cubicBezTo>
                    <a:pt x="190" y="86"/>
                    <a:pt x="198" y="83"/>
                    <a:pt x="205" y="80"/>
                  </a:cubicBezTo>
                  <a:cubicBezTo>
                    <a:pt x="214" y="77"/>
                    <a:pt x="217" y="75"/>
                    <a:pt x="217" y="75"/>
                  </a:cubicBezTo>
                  <a:lnTo>
                    <a:pt x="217" y="75"/>
                  </a:lnTo>
                  <a:cubicBezTo>
                    <a:pt x="216" y="75"/>
                    <a:pt x="210" y="77"/>
                    <a:pt x="198" y="82"/>
                  </a:cubicBezTo>
                  <a:cubicBezTo>
                    <a:pt x="191" y="84"/>
                    <a:pt x="187" y="85"/>
                    <a:pt x="185" y="85"/>
                  </a:cubicBezTo>
                  <a:cubicBezTo>
                    <a:pt x="183" y="85"/>
                    <a:pt x="184" y="84"/>
                    <a:pt x="189" y="82"/>
                  </a:cubicBezTo>
                  <a:cubicBezTo>
                    <a:pt x="193" y="81"/>
                    <a:pt x="195" y="80"/>
                    <a:pt x="196" y="80"/>
                  </a:cubicBezTo>
                  <a:cubicBezTo>
                    <a:pt x="197" y="80"/>
                    <a:pt x="197" y="80"/>
                    <a:pt x="198" y="81"/>
                  </a:cubicBezTo>
                  <a:lnTo>
                    <a:pt x="213" y="74"/>
                  </a:lnTo>
                  <a:lnTo>
                    <a:pt x="213" y="74"/>
                  </a:lnTo>
                  <a:cubicBezTo>
                    <a:pt x="213" y="74"/>
                    <a:pt x="213" y="74"/>
                    <a:pt x="204" y="76"/>
                  </a:cubicBezTo>
                  <a:cubicBezTo>
                    <a:pt x="204" y="76"/>
                    <a:pt x="204" y="76"/>
                    <a:pt x="203" y="76"/>
                  </a:cubicBezTo>
                  <a:cubicBezTo>
                    <a:pt x="202" y="76"/>
                    <a:pt x="200" y="76"/>
                    <a:pt x="196" y="77"/>
                  </a:cubicBezTo>
                  <a:cubicBezTo>
                    <a:pt x="187" y="80"/>
                    <a:pt x="180" y="83"/>
                    <a:pt x="173" y="87"/>
                  </a:cubicBezTo>
                  <a:cubicBezTo>
                    <a:pt x="168" y="90"/>
                    <a:pt x="166" y="90"/>
                    <a:pt x="165" y="90"/>
                  </a:cubicBezTo>
                  <a:cubicBezTo>
                    <a:pt x="165" y="90"/>
                    <a:pt x="164" y="90"/>
                    <a:pt x="164" y="90"/>
                  </a:cubicBezTo>
                  <a:cubicBezTo>
                    <a:pt x="172" y="85"/>
                    <a:pt x="180" y="82"/>
                    <a:pt x="187" y="80"/>
                  </a:cubicBezTo>
                  <a:cubicBezTo>
                    <a:pt x="193" y="79"/>
                    <a:pt x="199" y="76"/>
                    <a:pt x="204" y="74"/>
                  </a:cubicBezTo>
                  <a:cubicBezTo>
                    <a:pt x="207" y="73"/>
                    <a:pt x="207" y="72"/>
                    <a:pt x="205" y="72"/>
                  </a:cubicBezTo>
                  <a:cubicBezTo>
                    <a:pt x="201" y="72"/>
                    <a:pt x="189" y="75"/>
                    <a:pt x="179" y="79"/>
                  </a:cubicBezTo>
                  <a:lnTo>
                    <a:pt x="186" y="75"/>
                  </a:lnTo>
                  <a:cubicBezTo>
                    <a:pt x="194" y="72"/>
                    <a:pt x="194" y="71"/>
                    <a:pt x="193" y="70"/>
                  </a:cubicBezTo>
                  <a:cubicBezTo>
                    <a:pt x="193" y="68"/>
                    <a:pt x="193" y="68"/>
                    <a:pt x="192" y="68"/>
                  </a:cubicBezTo>
                  <a:cubicBezTo>
                    <a:pt x="191" y="68"/>
                    <a:pt x="189" y="68"/>
                    <a:pt x="185" y="70"/>
                  </a:cubicBezTo>
                  <a:cubicBezTo>
                    <a:pt x="180" y="73"/>
                    <a:pt x="174" y="74"/>
                    <a:pt x="168" y="75"/>
                  </a:cubicBezTo>
                  <a:cubicBezTo>
                    <a:pt x="164" y="79"/>
                    <a:pt x="158" y="81"/>
                    <a:pt x="154" y="83"/>
                  </a:cubicBezTo>
                  <a:cubicBezTo>
                    <a:pt x="154" y="83"/>
                    <a:pt x="161" y="79"/>
                    <a:pt x="168" y="74"/>
                  </a:cubicBezTo>
                  <a:cubicBezTo>
                    <a:pt x="184" y="66"/>
                    <a:pt x="191" y="62"/>
                    <a:pt x="190" y="58"/>
                  </a:cubicBezTo>
                  <a:cubicBezTo>
                    <a:pt x="190" y="57"/>
                    <a:pt x="189" y="55"/>
                    <a:pt x="196" y="50"/>
                  </a:cubicBezTo>
                  <a:cubicBezTo>
                    <a:pt x="196" y="50"/>
                    <a:pt x="196" y="49"/>
                    <a:pt x="195" y="49"/>
                  </a:cubicBezTo>
                  <a:cubicBezTo>
                    <a:pt x="194" y="49"/>
                    <a:pt x="193" y="50"/>
                    <a:pt x="189" y="52"/>
                  </a:cubicBezTo>
                  <a:lnTo>
                    <a:pt x="187" y="50"/>
                  </a:lnTo>
                  <a:cubicBezTo>
                    <a:pt x="192" y="48"/>
                    <a:pt x="194" y="46"/>
                    <a:pt x="192" y="46"/>
                  </a:cubicBezTo>
                  <a:cubicBezTo>
                    <a:pt x="192" y="46"/>
                    <a:pt x="189" y="47"/>
                    <a:pt x="186" y="48"/>
                  </a:cubicBezTo>
                  <a:cubicBezTo>
                    <a:pt x="185" y="49"/>
                    <a:pt x="184" y="49"/>
                    <a:pt x="183" y="49"/>
                  </a:cubicBezTo>
                  <a:cubicBezTo>
                    <a:pt x="181" y="49"/>
                    <a:pt x="186" y="46"/>
                    <a:pt x="186" y="46"/>
                  </a:cubicBezTo>
                  <a:cubicBezTo>
                    <a:pt x="193" y="42"/>
                    <a:pt x="197" y="40"/>
                    <a:pt x="196" y="40"/>
                  </a:cubicBezTo>
                  <a:lnTo>
                    <a:pt x="196" y="40"/>
                  </a:lnTo>
                  <a:cubicBezTo>
                    <a:pt x="196" y="40"/>
                    <a:pt x="190" y="43"/>
                    <a:pt x="179" y="48"/>
                  </a:cubicBezTo>
                  <a:cubicBezTo>
                    <a:pt x="177" y="48"/>
                    <a:pt x="176" y="49"/>
                    <a:pt x="175" y="49"/>
                  </a:cubicBezTo>
                  <a:lnTo>
                    <a:pt x="175" y="49"/>
                  </a:lnTo>
                  <a:cubicBezTo>
                    <a:pt x="183" y="45"/>
                    <a:pt x="187" y="42"/>
                    <a:pt x="186" y="42"/>
                  </a:cubicBezTo>
                  <a:cubicBezTo>
                    <a:pt x="185" y="42"/>
                    <a:pt x="182" y="43"/>
                    <a:pt x="177" y="45"/>
                  </a:cubicBezTo>
                  <a:cubicBezTo>
                    <a:pt x="176" y="44"/>
                    <a:pt x="176" y="44"/>
                    <a:pt x="184" y="40"/>
                  </a:cubicBezTo>
                  <a:cubicBezTo>
                    <a:pt x="188" y="39"/>
                    <a:pt x="190" y="38"/>
                    <a:pt x="189" y="38"/>
                  </a:cubicBezTo>
                  <a:cubicBezTo>
                    <a:pt x="188" y="38"/>
                    <a:pt x="184" y="39"/>
                    <a:pt x="176" y="42"/>
                  </a:cubicBezTo>
                  <a:cubicBezTo>
                    <a:pt x="169" y="44"/>
                    <a:pt x="165" y="45"/>
                    <a:pt x="164" y="45"/>
                  </a:cubicBezTo>
                  <a:cubicBezTo>
                    <a:pt x="163" y="45"/>
                    <a:pt x="167" y="44"/>
                    <a:pt x="175" y="39"/>
                  </a:cubicBezTo>
                  <a:cubicBezTo>
                    <a:pt x="187" y="33"/>
                    <a:pt x="189" y="31"/>
                    <a:pt x="186" y="31"/>
                  </a:cubicBezTo>
                  <a:cubicBezTo>
                    <a:pt x="185" y="31"/>
                    <a:pt x="184" y="31"/>
                    <a:pt x="182" y="31"/>
                  </a:cubicBezTo>
                  <a:cubicBezTo>
                    <a:pt x="175" y="34"/>
                    <a:pt x="171" y="36"/>
                    <a:pt x="169" y="36"/>
                  </a:cubicBezTo>
                  <a:cubicBezTo>
                    <a:pt x="167" y="36"/>
                    <a:pt x="169" y="34"/>
                    <a:pt x="173" y="31"/>
                  </a:cubicBezTo>
                  <a:cubicBezTo>
                    <a:pt x="178" y="29"/>
                    <a:pt x="180" y="28"/>
                    <a:pt x="178" y="28"/>
                  </a:cubicBezTo>
                  <a:cubicBezTo>
                    <a:pt x="177" y="28"/>
                    <a:pt x="175" y="28"/>
                    <a:pt x="172" y="29"/>
                  </a:cubicBezTo>
                  <a:cubicBezTo>
                    <a:pt x="178" y="27"/>
                    <a:pt x="184" y="24"/>
                    <a:pt x="183" y="24"/>
                  </a:cubicBezTo>
                  <a:cubicBezTo>
                    <a:pt x="182" y="24"/>
                    <a:pt x="181" y="24"/>
                    <a:pt x="180" y="25"/>
                  </a:cubicBezTo>
                  <a:cubicBezTo>
                    <a:pt x="180" y="25"/>
                    <a:pt x="180" y="25"/>
                    <a:pt x="172" y="28"/>
                  </a:cubicBezTo>
                  <a:lnTo>
                    <a:pt x="155" y="33"/>
                  </a:lnTo>
                  <a:cubicBezTo>
                    <a:pt x="150" y="36"/>
                    <a:pt x="145" y="38"/>
                    <a:pt x="140" y="40"/>
                  </a:cubicBezTo>
                  <a:cubicBezTo>
                    <a:pt x="139" y="41"/>
                    <a:pt x="138" y="41"/>
                    <a:pt x="138" y="41"/>
                  </a:cubicBezTo>
                  <a:cubicBezTo>
                    <a:pt x="135" y="41"/>
                    <a:pt x="143" y="35"/>
                    <a:pt x="162" y="26"/>
                  </a:cubicBezTo>
                  <a:lnTo>
                    <a:pt x="177" y="18"/>
                  </a:lnTo>
                  <a:lnTo>
                    <a:pt x="162" y="25"/>
                  </a:lnTo>
                  <a:cubicBezTo>
                    <a:pt x="162" y="24"/>
                    <a:pt x="162" y="22"/>
                    <a:pt x="170" y="20"/>
                  </a:cubicBezTo>
                  <a:cubicBezTo>
                    <a:pt x="177" y="17"/>
                    <a:pt x="177" y="17"/>
                    <a:pt x="176" y="16"/>
                  </a:cubicBezTo>
                  <a:cubicBezTo>
                    <a:pt x="176" y="16"/>
                    <a:pt x="176" y="16"/>
                    <a:pt x="176" y="16"/>
                  </a:cubicBezTo>
                  <a:cubicBezTo>
                    <a:pt x="175" y="16"/>
                    <a:pt x="173" y="16"/>
                    <a:pt x="168" y="18"/>
                  </a:cubicBezTo>
                  <a:cubicBezTo>
                    <a:pt x="160" y="22"/>
                    <a:pt x="156" y="23"/>
                    <a:pt x="155" y="23"/>
                  </a:cubicBezTo>
                  <a:cubicBezTo>
                    <a:pt x="155" y="23"/>
                    <a:pt x="157" y="22"/>
                    <a:pt x="161" y="20"/>
                  </a:cubicBezTo>
                  <a:cubicBezTo>
                    <a:pt x="169" y="16"/>
                    <a:pt x="173" y="14"/>
                    <a:pt x="172" y="14"/>
                  </a:cubicBezTo>
                  <a:cubicBezTo>
                    <a:pt x="171" y="14"/>
                    <a:pt x="167" y="16"/>
                    <a:pt x="159" y="18"/>
                  </a:cubicBezTo>
                  <a:cubicBezTo>
                    <a:pt x="165" y="16"/>
                    <a:pt x="171" y="13"/>
                    <a:pt x="175" y="10"/>
                  </a:cubicBezTo>
                  <a:lnTo>
                    <a:pt x="175" y="10"/>
                  </a:lnTo>
                  <a:lnTo>
                    <a:pt x="167" y="12"/>
                  </a:lnTo>
                  <a:cubicBezTo>
                    <a:pt x="159" y="16"/>
                    <a:pt x="155" y="17"/>
                    <a:pt x="154" y="17"/>
                  </a:cubicBezTo>
                  <a:cubicBezTo>
                    <a:pt x="153" y="17"/>
                    <a:pt x="155" y="16"/>
                    <a:pt x="158" y="15"/>
                  </a:cubicBezTo>
                  <a:cubicBezTo>
                    <a:pt x="163" y="12"/>
                    <a:pt x="165" y="11"/>
                    <a:pt x="164" y="11"/>
                  </a:cubicBezTo>
                  <a:cubicBezTo>
                    <a:pt x="163" y="11"/>
                    <a:pt x="161" y="12"/>
                    <a:pt x="158" y="12"/>
                  </a:cubicBezTo>
                  <a:cubicBezTo>
                    <a:pt x="157" y="11"/>
                    <a:pt x="157" y="10"/>
                    <a:pt x="165" y="7"/>
                  </a:cubicBezTo>
                  <a:cubicBezTo>
                    <a:pt x="173" y="3"/>
                    <a:pt x="177" y="2"/>
                    <a:pt x="177" y="2"/>
                  </a:cubicBezTo>
                  <a:lnTo>
                    <a:pt x="177" y="2"/>
                  </a:lnTo>
                  <a:cubicBezTo>
                    <a:pt x="176" y="2"/>
                    <a:pt x="173" y="3"/>
                    <a:pt x="165" y="6"/>
                  </a:cubicBezTo>
                  <a:cubicBezTo>
                    <a:pt x="161" y="7"/>
                    <a:pt x="159" y="8"/>
                    <a:pt x="158" y="8"/>
                  </a:cubicBezTo>
                  <a:cubicBezTo>
                    <a:pt x="158" y="8"/>
                    <a:pt x="159" y="7"/>
                    <a:pt x="164" y="3"/>
                  </a:cubicBezTo>
                  <a:cubicBezTo>
                    <a:pt x="168" y="2"/>
                    <a:pt x="170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33"/>
            <p:cNvSpPr/>
            <p:nvPr/>
          </p:nvSpPr>
          <p:spPr>
            <a:xfrm>
              <a:off x="3240748" y="2860652"/>
              <a:ext cx="59836" cy="56439"/>
            </a:xfrm>
            <a:custGeom>
              <a:avLst/>
              <a:gdLst/>
              <a:ahLst/>
              <a:cxnLst/>
              <a:rect l="l" t="t" r="r" b="b"/>
              <a:pathLst>
                <a:path w="599" h="565" extrusionOk="0">
                  <a:moveTo>
                    <a:pt x="145" y="15"/>
                  </a:moveTo>
                  <a:lnTo>
                    <a:pt x="139" y="22"/>
                  </a:lnTo>
                  <a:cubicBezTo>
                    <a:pt x="146" y="16"/>
                    <a:pt x="146" y="16"/>
                    <a:pt x="145" y="16"/>
                  </a:cubicBezTo>
                  <a:lnTo>
                    <a:pt x="145" y="15"/>
                  </a:lnTo>
                  <a:close/>
                  <a:moveTo>
                    <a:pt x="107" y="37"/>
                  </a:moveTo>
                  <a:cubicBezTo>
                    <a:pt x="107" y="37"/>
                    <a:pt x="107" y="37"/>
                    <a:pt x="108" y="37"/>
                  </a:cubicBezTo>
                  <a:cubicBezTo>
                    <a:pt x="108" y="38"/>
                    <a:pt x="108" y="38"/>
                    <a:pt x="102" y="43"/>
                  </a:cubicBezTo>
                  <a:cubicBezTo>
                    <a:pt x="102" y="43"/>
                    <a:pt x="96" y="48"/>
                    <a:pt x="94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100" y="41"/>
                  </a:lnTo>
                  <a:cubicBezTo>
                    <a:pt x="104" y="37"/>
                    <a:pt x="106" y="37"/>
                    <a:pt x="107" y="37"/>
                  </a:cubicBezTo>
                  <a:close/>
                  <a:moveTo>
                    <a:pt x="112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4" y="44"/>
                    <a:pt x="108" y="51"/>
                  </a:cubicBezTo>
                  <a:lnTo>
                    <a:pt x="108" y="50"/>
                  </a:lnTo>
                  <a:cubicBezTo>
                    <a:pt x="109" y="48"/>
                    <a:pt x="110" y="48"/>
                    <a:pt x="110" y="48"/>
                  </a:cubicBezTo>
                  <a:lnTo>
                    <a:pt x="110" y="48"/>
                  </a:lnTo>
                  <a:cubicBezTo>
                    <a:pt x="109" y="48"/>
                    <a:pt x="105" y="52"/>
                    <a:pt x="101" y="56"/>
                  </a:cubicBezTo>
                  <a:lnTo>
                    <a:pt x="88" y="68"/>
                  </a:lnTo>
                  <a:cubicBezTo>
                    <a:pt x="92" y="64"/>
                    <a:pt x="95" y="59"/>
                    <a:pt x="100" y="55"/>
                  </a:cubicBezTo>
                  <a:cubicBezTo>
                    <a:pt x="109" y="45"/>
                    <a:pt x="111" y="43"/>
                    <a:pt x="112" y="43"/>
                  </a:cubicBezTo>
                  <a:close/>
                  <a:moveTo>
                    <a:pt x="292" y="99"/>
                  </a:moveTo>
                  <a:cubicBezTo>
                    <a:pt x="291" y="99"/>
                    <a:pt x="290" y="100"/>
                    <a:pt x="286" y="105"/>
                  </a:cubicBezTo>
                  <a:lnTo>
                    <a:pt x="287" y="106"/>
                  </a:lnTo>
                  <a:cubicBezTo>
                    <a:pt x="293" y="101"/>
                    <a:pt x="293" y="101"/>
                    <a:pt x="293" y="99"/>
                  </a:cubicBezTo>
                  <a:cubicBezTo>
                    <a:pt x="292" y="99"/>
                    <a:pt x="292" y="99"/>
                    <a:pt x="292" y="99"/>
                  </a:cubicBezTo>
                  <a:close/>
                  <a:moveTo>
                    <a:pt x="179" y="97"/>
                  </a:moveTo>
                  <a:cubicBezTo>
                    <a:pt x="179" y="97"/>
                    <a:pt x="179" y="97"/>
                    <a:pt x="179" y="97"/>
                  </a:cubicBezTo>
                  <a:lnTo>
                    <a:pt x="174" y="104"/>
                  </a:lnTo>
                  <a:lnTo>
                    <a:pt x="167" y="108"/>
                  </a:lnTo>
                  <a:lnTo>
                    <a:pt x="167" y="108"/>
                  </a:lnTo>
                  <a:lnTo>
                    <a:pt x="173" y="102"/>
                  </a:lnTo>
                  <a:cubicBezTo>
                    <a:pt x="177" y="98"/>
                    <a:pt x="178" y="97"/>
                    <a:pt x="179" y="97"/>
                  </a:cubicBezTo>
                  <a:close/>
                  <a:moveTo>
                    <a:pt x="124" y="97"/>
                  </a:moveTo>
                  <a:cubicBezTo>
                    <a:pt x="121" y="102"/>
                    <a:pt x="116" y="106"/>
                    <a:pt x="112" y="108"/>
                  </a:cubicBezTo>
                  <a:lnTo>
                    <a:pt x="111" y="107"/>
                  </a:lnTo>
                  <a:cubicBezTo>
                    <a:pt x="114" y="103"/>
                    <a:pt x="119" y="99"/>
                    <a:pt x="124" y="97"/>
                  </a:cubicBezTo>
                  <a:close/>
                  <a:moveTo>
                    <a:pt x="234" y="97"/>
                  </a:moveTo>
                  <a:lnTo>
                    <a:pt x="222" y="108"/>
                  </a:lnTo>
                  <a:cubicBezTo>
                    <a:pt x="220" y="110"/>
                    <a:pt x="220" y="111"/>
                    <a:pt x="220" y="111"/>
                  </a:cubicBezTo>
                  <a:cubicBezTo>
                    <a:pt x="220" y="111"/>
                    <a:pt x="224" y="107"/>
                    <a:pt x="229" y="103"/>
                  </a:cubicBezTo>
                  <a:lnTo>
                    <a:pt x="234" y="97"/>
                  </a:lnTo>
                  <a:close/>
                  <a:moveTo>
                    <a:pt x="117" y="110"/>
                  </a:moveTo>
                  <a:cubicBezTo>
                    <a:pt x="116" y="110"/>
                    <a:pt x="112" y="113"/>
                    <a:pt x="108" y="117"/>
                  </a:cubicBezTo>
                  <a:cubicBezTo>
                    <a:pt x="102" y="123"/>
                    <a:pt x="102" y="124"/>
                    <a:pt x="103" y="125"/>
                  </a:cubicBezTo>
                  <a:cubicBezTo>
                    <a:pt x="103" y="125"/>
                    <a:pt x="110" y="121"/>
                    <a:pt x="110" y="121"/>
                  </a:cubicBezTo>
                  <a:cubicBezTo>
                    <a:pt x="116" y="114"/>
                    <a:pt x="115" y="114"/>
                    <a:pt x="115" y="113"/>
                  </a:cubicBezTo>
                  <a:cubicBezTo>
                    <a:pt x="117" y="111"/>
                    <a:pt x="117" y="110"/>
                    <a:pt x="117" y="110"/>
                  </a:cubicBezTo>
                  <a:close/>
                  <a:moveTo>
                    <a:pt x="204" y="104"/>
                  </a:moveTo>
                  <a:cubicBezTo>
                    <a:pt x="204" y="104"/>
                    <a:pt x="201" y="107"/>
                    <a:pt x="194" y="114"/>
                  </a:cubicBezTo>
                  <a:lnTo>
                    <a:pt x="180" y="125"/>
                  </a:lnTo>
                  <a:cubicBezTo>
                    <a:pt x="186" y="118"/>
                    <a:pt x="193" y="113"/>
                    <a:pt x="199" y="107"/>
                  </a:cubicBezTo>
                  <a:cubicBezTo>
                    <a:pt x="202" y="106"/>
                    <a:pt x="204" y="104"/>
                    <a:pt x="204" y="104"/>
                  </a:cubicBezTo>
                  <a:close/>
                  <a:moveTo>
                    <a:pt x="172" y="110"/>
                  </a:moveTo>
                  <a:lnTo>
                    <a:pt x="172" y="110"/>
                  </a:lnTo>
                  <a:cubicBezTo>
                    <a:pt x="172" y="110"/>
                    <a:pt x="169" y="113"/>
                    <a:pt x="164" y="118"/>
                  </a:cubicBezTo>
                  <a:cubicBezTo>
                    <a:pt x="158" y="124"/>
                    <a:pt x="151" y="130"/>
                    <a:pt x="145" y="135"/>
                  </a:cubicBezTo>
                  <a:lnTo>
                    <a:pt x="143" y="134"/>
                  </a:lnTo>
                  <a:lnTo>
                    <a:pt x="157" y="123"/>
                  </a:lnTo>
                  <a:cubicBezTo>
                    <a:pt x="167" y="114"/>
                    <a:pt x="172" y="110"/>
                    <a:pt x="172" y="110"/>
                  </a:cubicBezTo>
                  <a:close/>
                  <a:moveTo>
                    <a:pt x="14" y="124"/>
                  </a:moveTo>
                  <a:cubicBezTo>
                    <a:pt x="14" y="124"/>
                    <a:pt x="8" y="130"/>
                    <a:pt x="1" y="135"/>
                  </a:cubicBezTo>
                  <a:lnTo>
                    <a:pt x="2" y="136"/>
                  </a:lnTo>
                  <a:cubicBezTo>
                    <a:pt x="7" y="133"/>
                    <a:pt x="11" y="129"/>
                    <a:pt x="14" y="125"/>
                  </a:cubicBezTo>
                  <a:lnTo>
                    <a:pt x="14" y="124"/>
                  </a:lnTo>
                  <a:close/>
                  <a:moveTo>
                    <a:pt x="240" y="130"/>
                  </a:moveTo>
                  <a:cubicBezTo>
                    <a:pt x="233" y="135"/>
                    <a:pt x="228" y="142"/>
                    <a:pt x="228" y="142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9" y="142"/>
                    <a:pt x="234" y="136"/>
                    <a:pt x="234" y="136"/>
                  </a:cubicBezTo>
                  <a:cubicBezTo>
                    <a:pt x="234" y="136"/>
                    <a:pt x="241" y="131"/>
                    <a:pt x="240" y="131"/>
                  </a:cubicBezTo>
                  <a:lnTo>
                    <a:pt x="240" y="130"/>
                  </a:lnTo>
                  <a:close/>
                  <a:moveTo>
                    <a:pt x="179" y="136"/>
                  </a:moveTo>
                  <a:cubicBezTo>
                    <a:pt x="176" y="141"/>
                    <a:pt x="171" y="145"/>
                    <a:pt x="167" y="148"/>
                  </a:cubicBezTo>
                  <a:lnTo>
                    <a:pt x="166" y="148"/>
                  </a:lnTo>
                  <a:cubicBezTo>
                    <a:pt x="173" y="142"/>
                    <a:pt x="178" y="136"/>
                    <a:pt x="178" y="136"/>
                  </a:cubicBezTo>
                  <a:close/>
                  <a:moveTo>
                    <a:pt x="216" y="141"/>
                  </a:moveTo>
                  <a:cubicBezTo>
                    <a:pt x="216" y="142"/>
                    <a:pt x="216" y="142"/>
                    <a:pt x="211" y="148"/>
                  </a:cubicBezTo>
                  <a:lnTo>
                    <a:pt x="210" y="148"/>
                  </a:lnTo>
                  <a:lnTo>
                    <a:pt x="215" y="141"/>
                  </a:lnTo>
                  <a:close/>
                  <a:moveTo>
                    <a:pt x="214" y="134"/>
                  </a:moveTo>
                  <a:cubicBezTo>
                    <a:pt x="216" y="134"/>
                    <a:pt x="210" y="140"/>
                    <a:pt x="199" y="149"/>
                  </a:cubicBezTo>
                  <a:lnTo>
                    <a:pt x="198" y="147"/>
                  </a:lnTo>
                  <a:cubicBezTo>
                    <a:pt x="203" y="143"/>
                    <a:pt x="206" y="139"/>
                    <a:pt x="212" y="135"/>
                  </a:cubicBezTo>
                  <a:cubicBezTo>
                    <a:pt x="213" y="134"/>
                    <a:pt x="214" y="134"/>
                    <a:pt x="214" y="134"/>
                  </a:cubicBezTo>
                  <a:close/>
                  <a:moveTo>
                    <a:pt x="136" y="151"/>
                  </a:moveTo>
                  <a:lnTo>
                    <a:pt x="136" y="151"/>
                  </a:ln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lose/>
                  <a:moveTo>
                    <a:pt x="147" y="151"/>
                  </a:moveTo>
                  <a:lnTo>
                    <a:pt x="147" y="151"/>
                  </a:lnTo>
                  <a:cubicBezTo>
                    <a:pt x="147" y="151"/>
                    <a:pt x="147" y="151"/>
                    <a:pt x="147" y="151"/>
                  </a:cubicBezTo>
                  <a:cubicBezTo>
                    <a:pt x="147" y="151"/>
                    <a:pt x="147" y="151"/>
                    <a:pt x="147" y="151"/>
                  </a:cubicBezTo>
                  <a:close/>
                  <a:moveTo>
                    <a:pt x="171" y="167"/>
                  </a:moveTo>
                  <a:lnTo>
                    <a:pt x="165" y="173"/>
                  </a:lnTo>
                  <a:cubicBezTo>
                    <a:pt x="165" y="173"/>
                    <a:pt x="165" y="173"/>
                    <a:pt x="165" y="173"/>
                  </a:cubicBezTo>
                  <a:cubicBezTo>
                    <a:pt x="164" y="173"/>
                    <a:pt x="162" y="175"/>
                    <a:pt x="161" y="175"/>
                  </a:cubicBezTo>
                  <a:cubicBezTo>
                    <a:pt x="161" y="175"/>
                    <a:pt x="162" y="174"/>
                    <a:pt x="164" y="172"/>
                  </a:cubicBezTo>
                  <a:cubicBezTo>
                    <a:pt x="164" y="171"/>
                    <a:pt x="170" y="167"/>
                    <a:pt x="171" y="167"/>
                  </a:cubicBezTo>
                  <a:close/>
                  <a:moveTo>
                    <a:pt x="206" y="170"/>
                  </a:moveTo>
                  <a:cubicBezTo>
                    <a:pt x="206" y="170"/>
                    <a:pt x="206" y="170"/>
                    <a:pt x="206" y="170"/>
                  </a:cubicBezTo>
                  <a:cubicBezTo>
                    <a:pt x="207" y="170"/>
                    <a:pt x="207" y="171"/>
                    <a:pt x="202" y="177"/>
                  </a:cubicBezTo>
                  <a:cubicBezTo>
                    <a:pt x="202" y="177"/>
                    <a:pt x="195" y="182"/>
                    <a:pt x="195" y="182"/>
                  </a:cubicBezTo>
                  <a:cubicBezTo>
                    <a:pt x="194" y="181"/>
                    <a:pt x="199" y="176"/>
                    <a:pt x="199" y="176"/>
                  </a:cubicBezTo>
                  <a:lnTo>
                    <a:pt x="199" y="175"/>
                  </a:lnTo>
                  <a:cubicBezTo>
                    <a:pt x="204" y="171"/>
                    <a:pt x="206" y="170"/>
                    <a:pt x="206" y="170"/>
                  </a:cubicBezTo>
                  <a:close/>
                  <a:moveTo>
                    <a:pt x="215" y="181"/>
                  </a:moveTo>
                  <a:cubicBezTo>
                    <a:pt x="216" y="181"/>
                    <a:pt x="216" y="181"/>
                    <a:pt x="216" y="181"/>
                  </a:cubicBezTo>
                  <a:cubicBezTo>
                    <a:pt x="216" y="182"/>
                    <a:pt x="211" y="188"/>
                    <a:pt x="211" y="188"/>
                  </a:cubicBezTo>
                  <a:cubicBezTo>
                    <a:pt x="209" y="190"/>
                    <a:pt x="208" y="190"/>
                    <a:pt x="208" y="190"/>
                  </a:cubicBezTo>
                  <a:cubicBezTo>
                    <a:pt x="208" y="190"/>
                    <a:pt x="210" y="187"/>
                    <a:pt x="210" y="187"/>
                  </a:cubicBezTo>
                  <a:cubicBezTo>
                    <a:pt x="214" y="182"/>
                    <a:pt x="215" y="181"/>
                    <a:pt x="215" y="181"/>
                  </a:cubicBezTo>
                  <a:close/>
                  <a:moveTo>
                    <a:pt x="241" y="176"/>
                  </a:moveTo>
                  <a:cubicBezTo>
                    <a:pt x="242" y="176"/>
                    <a:pt x="239" y="179"/>
                    <a:pt x="232" y="187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31" y="186"/>
                    <a:pt x="237" y="179"/>
                  </a:cubicBezTo>
                  <a:cubicBezTo>
                    <a:pt x="239" y="177"/>
                    <a:pt x="241" y="176"/>
                    <a:pt x="241" y="176"/>
                  </a:cubicBezTo>
                  <a:close/>
                  <a:moveTo>
                    <a:pt x="241" y="185"/>
                  </a:moveTo>
                  <a:cubicBezTo>
                    <a:pt x="238" y="189"/>
                    <a:pt x="233" y="194"/>
                    <a:pt x="229" y="196"/>
                  </a:cubicBezTo>
                  <a:lnTo>
                    <a:pt x="234" y="190"/>
                  </a:lnTo>
                  <a:lnTo>
                    <a:pt x="241" y="185"/>
                  </a:lnTo>
                  <a:close/>
                  <a:moveTo>
                    <a:pt x="233" y="197"/>
                  </a:moveTo>
                  <a:cubicBezTo>
                    <a:pt x="234" y="197"/>
                    <a:pt x="231" y="199"/>
                    <a:pt x="231" y="199"/>
                  </a:cubicBezTo>
                  <a:cubicBezTo>
                    <a:pt x="231" y="199"/>
                    <a:pt x="231" y="199"/>
                    <a:pt x="231" y="199"/>
                  </a:cubicBezTo>
                  <a:cubicBezTo>
                    <a:pt x="233" y="198"/>
                    <a:pt x="233" y="197"/>
                    <a:pt x="233" y="197"/>
                  </a:cubicBezTo>
                  <a:close/>
                  <a:moveTo>
                    <a:pt x="185" y="197"/>
                  </a:moveTo>
                  <a:lnTo>
                    <a:pt x="185" y="197"/>
                  </a:lnTo>
                  <a:cubicBezTo>
                    <a:pt x="181" y="200"/>
                    <a:pt x="180" y="202"/>
                    <a:pt x="180" y="202"/>
                  </a:cubicBezTo>
                  <a:cubicBezTo>
                    <a:pt x="181" y="202"/>
                    <a:pt x="182" y="200"/>
                    <a:pt x="185" y="197"/>
                  </a:cubicBezTo>
                  <a:close/>
                  <a:moveTo>
                    <a:pt x="333" y="215"/>
                  </a:moveTo>
                  <a:cubicBezTo>
                    <a:pt x="328" y="219"/>
                    <a:pt x="324" y="223"/>
                    <a:pt x="320" y="226"/>
                  </a:cubicBezTo>
                  <a:cubicBezTo>
                    <a:pt x="325" y="219"/>
                    <a:pt x="332" y="215"/>
                    <a:pt x="332" y="215"/>
                  </a:cubicBezTo>
                  <a:close/>
                  <a:moveTo>
                    <a:pt x="262" y="236"/>
                  </a:moveTo>
                  <a:lnTo>
                    <a:pt x="262" y="237"/>
                  </a:lnTo>
                  <a:cubicBezTo>
                    <a:pt x="259" y="242"/>
                    <a:pt x="254" y="245"/>
                    <a:pt x="250" y="249"/>
                  </a:cubicBezTo>
                  <a:lnTo>
                    <a:pt x="256" y="242"/>
                  </a:lnTo>
                  <a:lnTo>
                    <a:pt x="262" y="236"/>
                  </a:lnTo>
                  <a:close/>
                  <a:moveTo>
                    <a:pt x="280" y="245"/>
                  </a:moveTo>
                  <a:lnTo>
                    <a:pt x="280" y="245"/>
                  </a:lnTo>
                  <a:cubicBezTo>
                    <a:pt x="281" y="246"/>
                    <a:pt x="281" y="246"/>
                    <a:pt x="275" y="252"/>
                  </a:cubicBezTo>
                  <a:cubicBezTo>
                    <a:pt x="269" y="258"/>
                    <a:pt x="262" y="263"/>
                    <a:pt x="262" y="263"/>
                  </a:cubicBezTo>
                  <a:cubicBezTo>
                    <a:pt x="268" y="258"/>
                    <a:pt x="275" y="251"/>
                    <a:pt x="280" y="245"/>
                  </a:cubicBezTo>
                  <a:close/>
                  <a:moveTo>
                    <a:pt x="303" y="259"/>
                  </a:moveTo>
                  <a:cubicBezTo>
                    <a:pt x="298" y="263"/>
                    <a:pt x="295" y="267"/>
                    <a:pt x="289" y="270"/>
                  </a:cubicBezTo>
                  <a:lnTo>
                    <a:pt x="295" y="263"/>
                  </a:lnTo>
                  <a:lnTo>
                    <a:pt x="302" y="259"/>
                  </a:lnTo>
                  <a:close/>
                  <a:moveTo>
                    <a:pt x="401" y="286"/>
                  </a:moveTo>
                  <a:cubicBezTo>
                    <a:pt x="402" y="286"/>
                    <a:pt x="400" y="289"/>
                    <a:pt x="399" y="289"/>
                  </a:cubicBezTo>
                  <a:cubicBezTo>
                    <a:pt x="399" y="289"/>
                    <a:pt x="399" y="288"/>
                    <a:pt x="401" y="286"/>
                  </a:cubicBezTo>
                  <a:close/>
                  <a:moveTo>
                    <a:pt x="91" y="297"/>
                  </a:moveTo>
                  <a:cubicBezTo>
                    <a:pt x="91" y="297"/>
                    <a:pt x="84" y="302"/>
                    <a:pt x="78" y="308"/>
                  </a:cubicBezTo>
                  <a:cubicBezTo>
                    <a:pt x="76" y="311"/>
                    <a:pt x="74" y="312"/>
                    <a:pt x="75" y="312"/>
                  </a:cubicBezTo>
                  <a:cubicBezTo>
                    <a:pt x="75" y="312"/>
                    <a:pt x="78" y="310"/>
                    <a:pt x="85" y="304"/>
                  </a:cubicBezTo>
                  <a:cubicBezTo>
                    <a:pt x="92" y="297"/>
                    <a:pt x="92" y="297"/>
                    <a:pt x="91" y="297"/>
                  </a:cubicBezTo>
                  <a:close/>
                  <a:moveTo>
                    <a:pt x="338" y="302"/>
                  </a:moveTo>
                  <a:cubicBezTo>
                    <a:pt x="338" y="303"/>
                    <a:pt x="338" y="303"/>
                    <a:pt x="333" y="309"/>
                  </a:cubicBezTo>
                  <a:cubicBezTo>
                    <a:pt x="330" y="313"/>
                    <a:pt x="328" y="313"/>
                    <a:pt x="327" y="313"/>
                  </a:cubicBezTo>
                  <a:cubicBezTo>
                    <a:pt x="326" y="313"/>
                    <a:pt x="326" y="313"/>
                    <a:pt x="325" y="313"/>
                  </a:cubicBezTo>
                  <a:cubicBezTo>
                    <a:pt x="328" y="308"/>
                    <a:pt x="333" y="305"/>
                    <a:pt x="338" y="302"/>
                  </a:cubicBezTo>
                  <a:close/>
                  <a:moveTo>
                    <a:pt x="366" y="322"/>
                  </a:moveTo>
                  <a:lnTo>
                    <a:pt x="366" y="322"/>
                  </a:lnTo>
                  <a:cubicBezTo>
                    <a:pt x="362" y="326"/>
                    <a:pt x="358" y="329"/>
                    <a:pt x="353" y="333"/>
                  </a:cubicBezTo>
                  <a:lnTo>
                    <a:pt x="352" y="333"/>
                  </a:lnTo>
                  <a:cubicBezTo>
                    <a:pt x="359" y="326"/>
                    <a:pt x="366" y="322"/>
                    <a:pt x="366" y="322"/>
                  </a:cubicBezTo>
                  <a:close/>
                  <a:moveTo>
                    <a:pt x="438" y="331"/>
                  </a:moveTo>
                  <a:cubicBezTo>
                    <a:pt x="436" y="333"/>
                    <a:pt x="434" y="335"/>
                    <a:pt x="434" y="335"/>
                  </a:cubicBezTo>
                  <a:cubicBezTo>
                    <a:pt x="434" y="335"/>
                    <a:pt x="435" y="333"/>
                    <a:pt x="438" y="331"/>
                  </a:cubicBezTo>
                  <a:close/>
                  <a:moveTo>
                    <a:pt x="445" y="337"/>
                  </a:moveTo>
                  <a:cubicBezTo>
                    <a:pt x="445" y="338"/>
                    <a:pt x="445" y="338"/>
                    <a:pt x="440" y="344"/>
                  </a:cubicBezTo>
                  <a:cubicBezTo>
                    <a:pt x="440" y="344"/>
                    <a:pt x="433" y="350"/>
                    <a:pt x="433" y="350"/>
                  </a:cubicBezTo>
                  <a:lnTo>
                    <a:pt x="438" y="343"/>
                  </a:lnTo>
                  <a:cubicBezTo>
                    <a:pt x="444" y="337"/>
                    <a:pt x="445" y="337"/>
                    <a:pt x="445" y="337"/>
                  </a:cubicBezTo>
                  <a:close/>
                  <a:moveTo>
                    <a:pt x="457" y="338"/>
                  </a:moveTo>
                  <a:lnTo>
                    <a:pt x="457" y="339"/>
                  </a:lnTo>
                  <a:cubicBezTo>
                    <a:pt x="454" y="344"/>
                    <a:pt x="450" y="347"/>
                    <a:pt x="445" y="351"/>
                  </a:cubicBezTo>
                  <a:lnTo>
                    <a:pt x="451" y="344"/>
                  </a:lnTo>
                  <a:lnTo>
                    <a:pt x="457" y="338"/>
                  </a:lnTo>
                  <a:close/>
                  <a:moveTo>
                    <a:pt x="423" y="381"/>
                  </a:moveTo>
                  <a:cubicBezTo>
                    <a:pt x="424" y="381"/>
                    <a:pt x="422" y="383"/>
                    <a:pt x="419" y="387"/>
                  </a:cubicBezTo>
                  <a:cubicBezTo>
                    <a:pt x="415" y="390"/>
                    <a:pt x="413" y="392"/>
                    <a:pt x="413" y="392"/>
                  </a:cubicBezTo>
                  <a:cubicBezTo>
                    <a:pt x="413" y="392"/>
                    <a:pt x="413" y="391"/>
                    <a:pt x="413" y="391"/>
                  </a:cubicBezTo>
                  <a:cubicBezTo>
                    <a:pt x="412" y="390"/>
                    <a:pt x="412" y="390"/>
                    <a:pt x="418" y="384"/>
                  </a:cubicBezTo>
                  <a:cubicBezTo>
                    <a:pt x="421" y="382"/>
                    <a:pt x="423" y="381"/>
                    <a:pt x="423" y="381"/>
                  </a:cubicBezTo>
                  <a:close/>
                  <a:moveTo>
                    <a:pt x="422" y="389"/>
                  </a:moveTo>
                  <a:lnTo>
                    <a:pt x="423" y="390"/>
                  </a:lnTo>
                  <a:cubicBezTo>
                    <a:pt x="423" y="390"/>
                    <a:pt x="423" y="390"/>
                    <a:pt x="417" y="397"/>
                  </a:cubicBezTo>
                  <a:lnTo>
                    <a:pt x="416" y="396"/>
                  </a:lnTo>
                  <a:lnTo>
                    <a:pt x="422" y="389"/>
                  </a:lnTo>
                  <a:close/>
                  <a:moveTo>
                    <a:pt x="427" y="396"/>
                  </a:moveTo>
                  <a:lnTo>
                    <a:pt x="427" y="396"/>
                  </a:lnTo>
                  <a:cubicBezTo>
                    <a:pt x="428" y="397"/>
                    <a:pt x="428" y="397"/>
                    <a:pt x="422" y="402"/>
                  </a:cubicBezTo>
                  <a:lnTo>
                    <a:pt x="427" y="396"/>
                  </a:lnTo>
                  <a:close/>
                  <a:moveTo>
                    <a:pt x="445" y="390"/>
                  </a:moveTo>
                  <a:cubicBezTo>
                    <a:pt x="445" y="391"/>
                    <a:pt x="440" y="397"/>
                    <a:pt x="440" y="397"/>
                  </a:cubicBezTo>
                  <a:cubicBezTo>
                    <a:pt x="440" y="397"/>
                    <a:pt x="433" y="402"/>
                    <a:pt x="433" y="402"/>
                  </a:cubicBezTo>
                  <a:cubicBezTo>
                    <a:pt x="433" y="402"/>
                    <a:pt x="438" y="396"/>
                    <a:pt x="444" y="390"/>
                  </a:cubicBezTo>
                  <a:close/>
                  <a:moveTo>
                    <a:pt x="468" y="413"/>
                  </a:moveTo>
                  <a:cubicBezTo>
                    <a:pt x="468" y="413"/>
                    <a:pt x="468" y="414"/>
                    <a:pt x="465" y="416"/>
                  </a:cubicBezTo>
                  <a:cubicBezTo>
                    <a:pt x="465" y="416"/>
                    <a:pt x="460" y="421"/>
                    <a:pt x="453" y="427"/>
                  </a:cubicBezTo>
                  <a:cubicBezTo>
                    <a:pt x="453" y="427"/>
                    <a:pt x="450" y="429"/>
                    <a:pt x="450" y="429"/>
                  </a:cubicBezTo>
                  <a:cubicBezTo>
                    <a:pt x="450" y="429"/>
                    <a:pt x="450" y="428"/>
                    <a:pt x="453" y="426"/>
                  </a:cubicBezTo>
                  <a:lnTo>
                    <a:pt x="459" y="420"/>
                  </a:lnTo>
                  <a:cubicBezTo>
                    <a:pt x="463" y="416"/>
                    <a:pt x="468" y="413"/>
                    <a:pt x="468" y="413"/>
                  </a:cubicBezTo>
                  <a:close/>
                  <a:moveTo>
                    <a:pt x="507" y="412"/>
                  </a:moveTo>
                  <a:cubicBezTo>
                    <a:pt x="508" y="412"/>
                    <a:pt x="508" y="412"/>
                    <a:pt x="501" y="419"/>
                  </a:cubicBezTo>
                  <a:cubicBezTo>
                    <a:pt x="498" y="424"/>
                    <a:pt x="493" y="427"/>
                    <a:pt x="489" y="429"/>
                  </a:cubicBezTo>
                  <a:cubicBezTo>
                    <a:pt x="495" y="423"/>
                    <a:pt x="500" y="417"/>
                    <a:pt x="507" y="412"/>
                  </a:cubicBezTo>
                  <a:close/>
                  <a:moveTo>
                    <a:pt x="591" y="489"/>
                  </a:moveTo>
                  <a:cubicBezTo>
                    <a:pt x="592" y="489"/>
                    <a:pt x="583" y="497"/>
                    <a:pt x="573" y="504"/>
                  </a:cubicBezTo>
                  <a:cubicBezTo>
                    <a:pt x="576" y="500"/>
                    <a:pt x="581" y="497"/>
                    <a:pt x="585" y="493"/>
                  </a:cubicBezTo>
                  <a:cubicBezTo>
                    <a:pt x="589" y="490"/>
                    <a:pt x="591" y="489"/>
                    <a:pt x="591" y="489"/>
                  </a:cubicBezTo>
                  <a:close/>
                  <a:moveTo>
                    <a:pt x="137" y="0"/>
                  </a:moveTo>
                  <a:cubicBezTo>
                    <a:pt x="137" y="0"/>
                    <a:pt x="133" y="3"/>
                    <a:pt x="127" y="9"/>
                  </a:cubicBezTo>
                  <a:cubicBezTo>
                    <a:pt x="124" y="11"/>
                    <a:pt x="122" y="12"/>
                    <a:pt x="121" y="12"/>
                  </a:cubicBezTo>
                  <a:cubicBezTo>
                    <a:pt x="121" y="12"/>
                    <a:pt x="122" y="10"/>
                    <a:pt x="125" y="6"/>
                  </a:cubicBezTo>
                  <a:cubicBezTo>
                    <a:pt x="128" y="3"/>
                    <a:pt x="130" y="1"/>
                    <a:pt x="129" y="1"/>
                  </a:cubicBezTo>
                  <a:lnTo>
                    <a:pt x="129" y="1"/>
                  </a:lnTo>
                  <a:cubicBezTo>
                    <a:pt x="129" y="1"/>
                    <a:pt x="128" y="3"/>
                    <a:pt x="124" y="5"/>
                  </a:cubicBezTo>
                  <a:cubicBezTo>
                    <a:pt x="118" y="11"/>
                    <a:pt x="112" y="16"/>
                    <a:pt x="106" y="23"/>
                  </a:cubicBezTo>
                  <a:cubicBezTo>
                    <a:pt x="108" y="24"/>
                    <a:pt x="108" y="24"/>
                    <a:pt x="101" y="30"/>
                  </a:cubicBezTo>
                  <a:lnTo>
                    <a:pt x="100" y="29"/>
                  </a:lnTo>
                  <a:cubicBezTo>
                    <a:pt x="100" y="28"/>
                    <a:pt x="100" y="28"/>
                    <a:pt x="99" y="28"/>
                  </a:cubicBezTo>
                  <a:cubicBezTo>
                    <a:pt x="98" y="28"/>
                    <a:pt x="96" y="29"/>
                    <a:pt x="92" y="32"/>
                  </a:cubicBezTo>
                  <a:cubicBezTo>
                    <a:pt x="86" y="36"/>
                    <a:pt x="77" y="44"/>
                    <a:pt x="78" y="44"/>
                  </a:cubicBezTo>
                  <a:cubicBezTo>
                    <a:pt x="78" y="44"/>
                    <a:pt x="78" y="44"/>
                    <a:pt x="79" y="43"/>
                  </a:cubicBezTo>
                  <a:lnTo>
                    <a:pt x="79" y="43"/>
                  </a:lnTo>
                  <a:lnTo>
                    <a:pt x="74" y="50"/>
                  </a:lnTo>
                  <a:cubicBezTo>
                    <a:pt x="65" y="59"/>
                    <a:pt x="60" y="64"/>
                    <a:pt x="61" y="64"/>
                  </a:cubicBezTo>
                  <a:cubicBezTo>
                    <a:pt x="62" y="64"/>
                    <a:pt x="66" y="60"/>
                    <a:pt x="75" y="51"/>
                  </a:cubicBezTo>
                  <a:cubicBezTo>
                    <a:pt x="85" y="41"/>
                    <a:pt x="89" y="37"/>
                    <a:pt x="89" y="37"/>
                  </a:cubicBezTo>
                  <a:lnTo>
                    <a:pt x="89" y="37"/>
                  </a:lnTo>
                  <a:cubicBezTo>
                    <a:pt x="90" y="37"/>
                    <a:pt x="87" y="40"/>
                    <a:pt x="82" y="46"/>
                  </a:cubicBezTo>
                  <a:cubicBezTo>
                    <a:pt x="69" y="58"/>
                    <a:pt x="70" y="59"/>
                    <a:pt x="70" y="59"/>
                  </a:cubicBezTo>
                  <a:cubicBezTo>
                    <a:pt x="70" y="60"/>
                    <a:pt x="70" y="60"/>
                    <a:pt x="65" y="66"/>
                  </a:cubicBezTo>
                  <a:cubicBezTo>
                    <a:pt x="60" y="69"/>
                    <a:pt x="57" y="74"/>
                    <a:pt x="54" y="79"/>
                  </a:cubicBezTo>
                  <a:cubicBezTo>
                    <a:pt x="54" y="79"/>
                    <a:pt x="54" y="79"/>
                    <a:pt x="60" y="74"/>
                  </a:cubicBezTo>
                  <a:cubicBezTo>
                    <a:pt x="63" y="71"/>
                    <a:pt x="64" y="70"/>
                    <a:pt x="64" y="70"/>
                  </a:cubicBezTo>
                  <a:lnTo>
                    <a:pt x="64" y="70"/>
                  </a:lnTo>
                  <a:cubicBezTo>
                    <a:pt x="65" y="70"/>
                    <a:pt x="62" y="73"/>
                    <a:pt x="55" y="80"/>
                  </a:cubicBezTo>
                  <a:cubicBezTo>
                    <a:pt x="52" y="83"/>
                    <a:pt x="51" y="85"/>
                    <a:pt x="51" y="85"/>
                  </a:cubicBezTo>
                  <a:cubicBezTo>
                    <a:pt x="52" y="85"/>
                    <a:pt x="55" y="82"/>
                    <a:pt x="62" y="76"/>
                  </a:cubicBezTo>
                  <a:cubicBezTo>
                    <a:pt x="67" y="70"/>
                    <a:pt x="71" y="67"/>
                    <a:pt x="71" y="67"/>
                  </a:cubicBezTo>
                  <a:lnTo>
                    <a:pt x="71" y="67"/>
                  </a:lnTo>
                  <a:cubicBezTo>
                    <a:pt x="72" y="67"/>
                    <a:pt x="70" y="71"/>
                    <a:pt x="64" y="77"/>
                  </a:cubicBezTo>
                  <a:lnTo>
                    <a:pt x="65" y="78"/>
                  </a:lnTo>
                  <a:cubicBezTo>
                    <a:pt x="69" y="75"/>
                    <a:pt x="74" y="71"/>
                    <a:pt x="77" y="67"/>
                  </a:cubicBezTo>
                  <a:cubicBezTo>
                    <a:pt x="84" y="61"/>
                    <a:pt x="87" y="58"/>
                    <a:pt x="88" y="58"/>
                  </a:cubicBezTo>
                  <a:lnTo>
                    <a:pt x="88" y="58"/>
                  </a:lnTo>
                  <a:cubicBezTo>
                    <a:pt x="88" y="58"/>
                    <a:pt x="86" y="59"/>
                    <a:pt x="84" y="62"/>
                  </a:cubicBezTo>
                  <a:cubicBezTo>
                    <a:pt x="78" y="68"/>
                    <a:pt x="72" y="75"/>
                    <a:pt x="72" y="75"/>
                  </a:cubicBezTo>
                  <a:cubicBezTo>
                    <a:pt x="66" y="80"/>
                    <a:pt x="66" y="81"/>
                    <a:pt x="67" y="81"/>
                  </a:cubicBezTo>
                  <a:cubicBezTo>
                    <a:pt x="67" y="82"/>
                    <a:pt x="67" y="82"/>
                    <a:pt x="68" y="82"/>
                  </a:cubicBezTo>
                  <a:cubicBezTo>
                    <a:pt x="69" y="82"/>
                    <a:pt x="71" y="81"/>
                    <a:pt x="75" y="77"/>
                  </a:cubicBezTo>
                  <a:lnTo>
                    <a:pt x="75" y="77"/>
                  </a:lnTo>
                  <a:lnTo>
                    <a:pt x="68" y="84"/>
                  </a:lnTo>
                  <a:cubicBezTo>
                    <a:pt x="69" y="84"/>
                    <a:pt x="66" y="87"/>
                    <a:pt x="66" y="87"/>
                  </a:cubicBezTo>
                  <a:cubicBezTo>
                    <a:pt x="66" y="87"/>
                    <a:pt x="67" y="86"/>
                    <a:pt x="69" y="84"/>
                  </a:cubicBezTo>
                  <a:lnTo>
                    <a:pt x="69" y="84"/>
                  </a:lnTo>
                  <a:cubicBezTo>
                    <a:pt x="69" y="84"/>
                    <a:pt x="69" y="85"/>
                    <a:pt x="65" y="92"/>
                  </a:cubicBezTo>
                  <a:cubicBezTo>
                    <a:pt x="64" y="93"/>
                    <a:pt x="63" y="94"/>
                    <a:pt x="64" y="94"/>
                  </a:cubicBezTo>
                  <a:cubicBezTo>
                    <a:pt x="66" y="94"/>
                    <a:pt x="75" y="86"/>
                    <a:pt x="83" y="75"/>
                  </a:cubicBezTo>
                  <a:lnTo>
                    <a:pt x="83" y="75"/>
                  </a:ln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6" y="76"/>
                    <a:pt x="91" y="70"/>
                    <a:pt x="91" y="70"/>
                  </a:cubicBezTo>
                  <a:cubicBezTo>
                    <a:pt x="95" y="66"/>
                    <a:pt x="97" y="66"/>
                    <a:pt x="98" y="66"/>
                  </a:cubicBezTo>
                  <a:cubicBezTo>
                    <a:pt x="98" y="66"/>
                    <a:pt x="98" y="66"/>
                    <a:pt x="99" y="66"/>
                  </a:cubicBezTo>
                  <a:lnTo>
                    <a:pt x="86" y="78"/>
                  </a:lnTo>
                  <a:cubicBezTo>
                    <a:pt x="75" y="88"/>
                    <a:pt x="68" y="95"/>
                    <a:pt x="69" y="95"/>
                  </a:cubicBezTo>
                  <a:cubicBezTo>
                    <a:pt x="69" y="95"/>
                    <a:pt x="73" y="92"/>
                    <a:pt x="81" y="85"/>
                  </a:cubicBezTo>
                  <a:cubicBezTo>
                    <a:pt x="83" y="83"/>
                    <a:pt x="83" y="83"/>
                    <a:pt x="83" y="83"/>
                  </a:cubicBezTo>
                  <a:lnTo>
                    <a:pt x="83" y="83"/>
                  </a:lnTo>
                  <a:cubicBezTo>
                    <a:pt x="83" y="83"/>
                    <a:pt x="79" y="86"/>
                    <a:pt x="75" y="90"/>
                  </a:cubicBezTo>
                  <a:cubicBezTo>
                    <a:pt x="71" y="94"/>
                    <a:pt x="70" y="96"/>
                    <a:pt x="71" y="96"/>
                  </a:cubicBezTo>
                  <a:cubicBezTo>
                    <a:pt x="71" y="96"/>
                    <a:pt x="73" y="95"/>
                    <a:pt x="76" y="93"/>
                  </a:cubicBezTo>
                  <a:cubicBezTo>
                    <a:pt x="83" y="88"/>
                    <a:pt x="90" y="83"/>
                    <a:pt x="95" y="76"/>
                  </a:cubicBezTo>
                  <a:cubicBezTo>
                    <a:pt x="100" y="72"/>
                    <a:pt x="101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3" y="71"/>
                    <a:pt x="103" y="71"/>
                    <a:pt x="96" y="77"/>
                  </a:cubicBezTo>
                  <a:cubicBezTo>
                    <a:pt x="90" y="84"/>
                    <a:pt x="87" y="87"/>
                    <a:pt x="88" y="87"/>
                  </a:cubicBezTo>
                  <a:cubicBezTo>
                    <a:pt x="89" y="87"/>
                    <a:pt x="92" y="84"/>
                    <a:pt x="98" y="79"/>
                  </a:cubicBezTo>
                  <a:lnTo>
                    <a:pt x="98" y="79"/>
                  </a:lnTo>
                  <a:lnTo>
                    <a:pt x="92" y="85"/>
                  </a:lnTo>
                  <a:cubicBezTo>
                    <a:pt x="87" y="91"/>
                    <a:pt x="82" y="95"/>
                    <a:pt x="86" y="95"/>
                  </a:cubicBezTo>
                  <a:cubicBezTo>
                    <a:pt x="86" y="95"/>
                    <a:pt x="87" y="95"/>
                    <a:pt x="88" y="95"/>
                  </a:cubicBezTo>
                  <a:lnTo>
                    <a:pt x="88" y="95"/>
                  </a:lnTo>
                  <a:cubicBezTo>
                    <a:pt x="91" y="97"/>
                    <a:pt x="93" y="99"/>
                    <a:pt x="86" y="105"/>
                  </a:cubicBezTo>
                  <a:cubicBezTo>
                    <a:pt x="85" y="106"/>
                    <a:pt x="85" y="107"/>
                    <a:pt x="85" y="107"/>
                  </a:cubicBezTo>
                  <a:cubicBezTo>
                    <a:pt x="86" y="107"/>
                    <a:pt x="97" y="100"/>
                    <a:pt x="108" y="92"/>
                  </a:cubicBezTo>
                  <a:lnTo>
                    <a:pt x="108" y="92"/>
                  </a:lnTo>
                  <a:cubicBezTo>
                    <a:pt x="102" y="97"/>
                    <a:pt x="102" y="97"/>
                    <a:pt x="103" y="98"/>
                  </a:cubicBezTo>
                  <a:cubicBezTo>
                    <a:pt x="105" y="101"/>
                    <a:pt x="105" y="101"/>
                    <a:pt x="99" y="106"/>
                  </a:cubicBezTo>
                  <a:cubicBezTo>
                    <a:pt x="92" y="112"/>
                    <a:pt x="89" y="115"/>
                    <a:pt x="89" y="115"/>
                  </a:cubicBezTo>
                  <a:cubicBezTo>
                    <a:pt x="90" y="115"/>
                    <a:pt x="93" y="112"/>
                    <a:pt x="100" y="107"/>
                  </a:cubicBezTo>
                  <a:cubicBezTo>
                    <a:pt x="104" y="103"/>
                    <a:pt x="106" y="102"/>
                    <a:pt x="107" y="102"/>
                  </a:cubicBezTo>
                  <a:lnTo>
                    <a:pt x="107" y="102"/>
                  </a:lnTo>
                  <a:cubicBezTo>
                    <a:pt x="108" y="102"/>
                    <a:pt x="103" y="108"/>
                    <a:pt x="95" y="115"/>
                  </a:cubicBezTo>
                  <a:cubicBezTo>
                    <a:pt x="90" y="122"/>
                    <a:pt x="90" y="122"/>
                    <a:pt x="91" y="123"/>
                  </a:cubicBezTo>
                  <a:cubicBezTo>
                    <a:pt x="94" y="121"/>
                    <a:pt x="96" y="120"/>
                    <a:pt x="98" y="120"/>
                  </a:cubicBezTo>
                  <a:cubicBezTo>
                    <a:pt x="99" y="120"/>
                    <a:pt x="99" y="120"/>
                    <a:pt x="100" y="121"/>
                  </a:cubicBezTo>
                  <a:cubicBezTo>
                    <a:pt x="100" y="121"/>
                    <a:pt x="100" y="122"/>
                    <a:pt x="101" y="122"/>
                  </a:cubicBezTo>
                  <a:cubicBezTo>
                    <a:pt x="102" y="122"/>
                    <a:pt x="104" y="119"/>
                    <a:pt x="113" y="111"/>
                  </a:cubicBezTo>
                  <a:cubicBezTo>
                    <a:pt x="122" y="102"/>
                    <a:pt x="124" y="100"/>
                    <a:pt x="126" y="100"/>
                  </a:cubicBezTo>
                  <a:cubicBezTo>
                    <a:pt x="126" y="100"/>
                    <a:pt x="126" y="100"/>
                    <a:pt x="127" y="101"/>
                  </a:cubicBezTo>
                  <a:cubicBezTo>
                    <a:pt x="128" y="102"/>
                    <a:pt x="128" y="102"/>
                    <a:pt x="122" y="107"/>
                  </a:cubicBezTo>
                  <a:cubicBezTo>
                    <a:pt x="122" y="107"/>
                    <a:pt x="116" y="114"/>
                    <a:pt x="116" y="115"/>
                  </a:cubicBezTo>
                  <a:cubicBezTo>
                    <a:pt x="118" y="115"/>
                    <a:pt x="118" y="116"/>
                    <a:pt x="112" y="122"/>
                  </a:cubicBezTo>
                  <a:cubicBezTo>
                    <a:pt x="112" y="122"/>
                    <a:pt x="106" y="129"/>
                    <a:pt x="108" y="130"/>
                  </a:cubicBezTo>
                  <a:cubicBezTo>
                    <a:pt x="108" y="131"/>
                    <a:pt x="109" y="132"/>
                    <a:pt x="103" y="139"/>
                  </a:cubicBezTo>
                  <a:cubicBezTo>
                    <a:pt x="103" y="139"/>
                    <a:pt x="103" y="139"/>
                    <a:pt x="110" y="133"/>
                  </a:cubicBezTo>
                  <a:cubicBezTo>
                    <a:pt x="113" y="129"/>
                    <a:pt x="117" y="126"/>
                    <a:pt x="119" y="126"/>
                  </a:cubicBezTo>
                  <a:cubicBezTo>
                    <a:pt x="120" y="126"/>
                    <a:pt x="120" y="127"/>
                    <a:pt x="119" y="130"/>
                  </a:cubicBezTo>
                  <a:cubicBezTo>
                    <a:pt x="119" y="131"/>
                    <a:pt x="119" y="132"/>
                    <a:pt x="120" y="132"/>
                  </a:cubicBezTo>
                  <a:cubicBezTo>
                    <a:pt x="122" y="132"/>
                    <a:pt x="124" y="130"/>
                    <a:pt x="127" y="127"/>
                  </a:cubicBezTo>
                  <a:cubicBezTo>
                    <a:pt x="128" y="127"/>
                    <a:pt x="128" y="127"/>
                    <a:pt x="121" y="134"/>
                  </a:cubicBezTo>
                  <a:cubicBezTo>
                    <a:pt x="114" y="140"/>
                    <a:pt x="112" y="143"/>
                    <a:pt x="113" y="143"/>
                  </a:cubicBezTo>
                  <a:cubicBezTo>
                    <a:pt x="113" y="143"/>
                    <a:pt x="117" y="141"/>
                    <a:pt x="123" y="136"/>
                  </a:cubicBezTo>
                  <a:cubicBezTo>
                    <a:pt x="126" y="134"/>
                    <a:pt x="128" y="132"/>
                    <a:pt x="128" y="132"/>
                  </a:cubicBezTo>
                  <a:lnTo>
                    <a:pt x="128" y="132"/>
                  </a:lnTo>
                  <a:cubicBezTo>
                    <a:pt x="129" y="132"/>
                    <a:pt x="127" y="134"/>
                    <a:pt x="124" y="138"/>
                  </a:cubicBezTo>
                  <a:cubicBezTo>
                    <a:pt x="124" y="138"/>
                    <a:pt x="124" y="138"/>
                    <a:pt x="125" y="138"/>
                  </a:cubicBezTo>
                  <a:cubicBezTo>
                    <a:pt x="125" y="138"/>
                    <a:pt x="127" y="137"/>
                    <a:pt x="131" y="133"/>
                  </a:cubicBezTo>
                  <a:cubicBezTo>
                    <a:pt x="134" y="131"/>
                    <a:pt x="136" y="129"/>
                    <a:pt x="136" y="129"/>
                  </a:cubicBezTo>
                  <a:lnTo>
                    <a:pt x="136" y="129"/>
                  </a:lnTo>
                  <a:cubicBezTo>
                    <a:pt x="137" y="129"/>
                    <a:pt x="136" y="131"/>
                    <a:pt x="133" y="135"/>
                  </a:cubicBezTo>
                  <a:cubicBezTo>
                    <a:pt x="127" y="141"/>
                    <a:pt x="128" y="141"/>
                    <a:pt x="128" y="142"/>
                  </a:cubicBezTo>
                  <a:cubicBezTo>
                    <a:pt x="129" y="141"/>
                    <a:pt x="131" y="141"/>
                    <a:pt x="133" y="141"/>
                  </a:cubicBezTo>
                  <a:cubicBezTo>
                    <a:pt x="138" y="141"/>
                    <a:pt x="140" y="146"/>
                    <a:pt x="136" y="151"/>
                  </a:cubicBezTo>
                  <a:cubicBezTo>
                    <a:pt x="142" y="146"/>
                    <a:pt x="142" y="145"/>
                    <a:pt x="142" y="145"/>
                  </a:cubicBezTo>
                  <a:lnTo>
                    <a:pt x="142" y="145"/>
                  </a:lnTo>
                  <a:cubicBezTo>
                    <a:pt x="138" y="151"/>
                    <a:pt x="136" y="153"/>
                    <a:pt x="137" y="153"/>
                  </a:cubicBezTo>
                  <a:cubicBezTo>
                    <a:pt x="137" y="153"/>
                    <a:pt x="142" y="148"/>
                    <a:pt x="149" y="141"/>
                  </a:cubicBezTo>
                  <a:lnTo>
                    <a:pt x="148" y="140"/>
                  </a:lnTo>
                  <a:cubicBezTo>
                    <a:pt x="153" y="135"/>
                    <a:pt x="157" y="133"/>
                    <a:pt x="157" y="133"/>
                  </a:cubicBezTo>
                  <a:lnTo>
                    <a:pt x="157" y="133"/>
                  </a:lnTo>
                  <a:cubicBezTo>
                    <a:pt x="158" y="133"/>
                    <a:pt x="154" y="137"/>
                    <a:pt x="143" y="148"/>
                  </a:cubicBezTo>
                  <a:cubicBezTo>
                    <a:pt x="138" y="154"/>
                    <a:pt x="135" y="157"/>
                    <a:pt x="135" y="157"/>
                  </a:cubicBezTo>
                  <a:cubicBezTo>
                    <a:pt x="135" y="157"/>
                    <a:pt x="139" y="154"/>
                    <a:pt x="145" y="149"/>
                  </a:cubicBezTo>
                  <a:cubicBezTo>
                    <a:pt x="151" y="144"/>
                    <a:pt x="154" y="141"/>
                    <a:pt x="155" y="141"/>
                  </a:cubicBezTo>
                  <a:lnTo>
                    <a:pt x="155" y="141"/>
                  </a:lnTo>
                  <a:cubicBezTo>
                    <a:pt x="156" y="141"/>
                    <a:pt x="153" y="144"/>
                    <a:pt x="147" y="151"/>
                  </a:cubicBezTo>
                  <a:cubicBezTo>
                    <a:pt x="160" y="139"/>
                    <a:pt x="169" y="133"/>
                    <a:pt x="170" y="133"/>
                  </a:cubicBezTo>
                  <a:lnTo>
                    <a:pt x="170" y="133"/>
                  </a:lnTo>
                  <a:cubicBezTo>
                    <a:pt x="172" y="133"/>
                    <a:pt x="167" y="138"/>
                    <a:pt x="156" y="149"/>
                  </a:cubicBezTo>
                  <a:cubicBezTo>
                    <a:pt x="149" y="154"/>
                    <a:pt x="143" y="161"/>
                    <a:pt x="138" y="168"/>
                  </a:cubicBezTo>
                  <a:cubicBezTo>
                    <a:pt x="143" y="164"/>
                    <a:pt x="147" y="161"/>
                    <a:pt x="151" y="157"/>
                  </a:cubicBezTo>
                  <a:cubicBezTo>
                    <a:pt x="157" y="151"/>
                    <a:pt x="160" y="148"/>
                    <a:pt x="160" y="148"/>
                  </a:cubicBezTo>
                  <a:lnTo>
                    <a:pt x="160" y="148"/>
                  </a:lnTo>
                  <a:cubicBezTo>
                    <a:pt x="161" y="148"/>
                    <a:pt x="158" y="151"/>
                    <a:pt x="152" y="158"/>
                  </a:cubicBezTo>
                  <a:cubicBezTo>
                    <a:pt x="142" y="170"/>
                    <a:pt x="139" y="175"/>
                    <a:pt x="140" y="175"/>
                  </a:cubicBezTo>
                  <a:cubicBezTo>
                    <a:pt x="141" y="175"/>
                    <a:pt x="145" y="173"/>
                    <a:pt x="150" y="169"/>
                  </a:cubicBezTo>
                  <a:cubicBezTo>
                    <a:pt x="157" y="164"/>
                    <a:pt x="160" y="162"/>
                    <a:pt x="162" y="162"/>
                  </a:cubicBezTo>
                  <a:cubicBezTo>
                    <a:pt x="163" y="162"/>
                    <a:pt x="160" y="166"/>
                    <a:pt x="152" y="171"/>
                  </a:cubicBezTo>
                  <a:cubicBezTo>
                    <a:pt x="144" y="177"/>
                    <a:pt x="141" y="180"/>
                    <a:pt x="141" y="180"/>
                  </a:cubicBezTo>
                  <a:cubicBezTo>
                    <a:pt x="141" y="180"/>
                    <a:pt x="143" y="179"/>
                    <a:pt x="146" y="177"/>
                  </a:cubicBezTo>
                  <a:cubicBezTo>
                    <a:pt x="147" y="178"/>
                    <a:pt x="148" y="179"/>
                    <a:pt x="149" y="180"/>
                  </a:cubicBezTo>
                  <a:cubicBezTo>
                    <a:pt x="153" y="178"/>
                    <a:pt x="158" y="173"/>
                    <a:pt x="161" y="170"/>
                  </a:cubicBezTo>
                  <a:lnTo>
                    <a:pt x="161" y="170"/>
                  </a:lnTo>
                  <a:cubicBezTo>
                    <a:pt x="154" y="178"/>
                    <a:pt x="149" y="184"/>
                    <a:pt x="150" y="184"/>
                  </a:cubicBezTo>
                  <a:cubicBezTo>
                    <a:pt x="151" y="184"/>
                    <a:pt x="153" y="182"/>
                    <a:pt x="158" y="179"/>
                  </a:cubicBezTo>
                  <a:lnTo>
                    <a:pt x="159" y="180"/>
                  </a:lnTo>
                  <a:cubicBezTo>
                    <a:pt x="160" y="180"/>
                    <a:pt x="160" y="180"/>
                    <a:pt x="167" y="175"/>
                  </a:cubicBezTo>
                  <a:cubicBezTo>
                    <a:pt x="168" y="174"/>
                    <a:pt x="169" y="173"/>
                    <a:pt x="169" y="173"/>
                  </a:cubicBezTo>
                  <a:lnTo>
                    <a:pt x="169" y="173"/>
                  </a:lnTo>
                  <a:cubicBezTo>
                    <a:pt x="170" y="173"/>
                    <a:pt x="167" y="178"/>
                    <a:pt x="162" y="182"/>
                  </a:cubicBezTo>
                  <a:cubicBezTo>
                    <a:pt x="158" y="187"/>
                    <a:pt x="154" y="192"/>
                    <a:pt x="155" y="192"/>
                  </a:cubicBezTo>
                  <a:cubicBezTo>
                    <a:pt x="155" y="192"/>
                    <a:pt x="155" y="192"/>
                    <a:pt x="157" y="190"/>
                  </a:cubicBezTo>
                  <a:cubicBezTo>
                    <a:pt x="162" y="185"/>
                    <a:pt x="170" y="179"/>
                    <a:pt x="177" y="175"/>
                  </a:cubicBezTo>
                  <a:cubicBezTo>
                    <a:pt x="179" y="173"/>
                    <a:pt x="180" y="172"/>
                    <a:pt x="180" y="172"/>
                  </a:cubicBezTo>
                  <a:lnTo>
                    <a:pt x="180" y="172"/>
                  </a:lnTo>
                  <a:cubicBezTo>
                    <a:pt x="181" y="172"/>
                    <a:pt x="176" y="177"/>
                    <a:pt x="171" y="180"/>
                  </a:cubicBezTo>
                  <a:cubicBezTo>
                    <a:pt x="167" y="185"/>
                    <a:pt x="162" y="189"/>
                    <a:pt x="160" y="194"/>
                  </a:cubicBezTo>
                  <a:cubicBezTo>
                    <a:pt x="160" y="194"/>
                    <a:pt x="160" y="195"/>
                    <a:pt x="161" y="195"/>
                  </a:cubicBezTo>
                  <a:cubicBezTo>
                    <a:pt x="162" y="195"/>
                    <a:pt x="164" y="194"/>
                    <a:pt x="168" y="190"/>
                  </a:cubicBezTo>
                  <a:cubicBezTo>
                    <a:pt x="170" y="188"/>
                    <a:pt x="172" y="187"/>
                    <a:pt x="173" y="187"/>
                  </a:cubicBezTo>
                  <a:cubicBezTo>
                    <a:pt x="175" y="187"/>
                    <a:pt x="175" y="190"/>
                    <a:pt x="171" y="194"/>
                  </a:cubicBezTo>
                  <a:lnTo>
                    <a:pt x="173" y="195"/>
                  </a:lnTo>
                  <a:cubicBezTo>
                    <a:pt x="173" y="195"/>
                    <a:pt x="173" y="195"/>
                    <a:pt x="173" y="195"/>
                  </a:cubicBezTo>
                  <a:cubicBezTo>
                    <a:pt x="174" y="195"/>
                    <a:pt x="178" y="191"/>
                    <a:pt x="179" y="191"/>
                  </a:cubicBezTo>
                  <a:cubicBezTo>
                    <a:pt x="179" y="191"/>
                    <a:pt x="179" y="191"/>
                    <a:pt x="179" y="191"/>
                  </a:cubicBezTo>
                  <a:cubicBezTo>
                    <a:pt x="179" y="191"/>
                    <a:pt x="180" y="191"/>
                    <a:pt x="187" y="187"/>
                  </a:cubicBezTo>
                  <a:lnTo>
                    <a:pt x="187" y="187"/>
                  </a:lnTo>
                  <a:cubicBezTo>
                    <a:pt x="187" y="187"/>
                    <a:pt x="188" y="188"/>
                    <a:pt x="182" y="194"/>
                  </a:cubicBezTo>
                  <a:cubicBezTo>
                    <a:pt x="188" y="188"/>
                    <a:pt x="191" y="185"/>
                    <a:pt x="192" y="185"/>
                  </a:cubicBezTo>
                  <a:lnTo>
                    <a:pt x="192" y="185"/>
                  </a:lnTo>
                  <a:cubicBezTo>
                    <a:pt x="192" y="185"/>
                    <a:pt x="189" y="188"/>
                    <a:pt x="183" y="195"/>
                  </a:cubicBezTo>
                  <a:cubicBezTo>
                    <a:pt x="176" y="201"/>
                    <a:pt x="173" y="204"/>
                    <a:pt x="174" y="204"/>
                  </a:cubicBezTo>
                  <a:cubicBezTo>
                    <a:pt x="174" y="204"/>
                    <a:pt x="177" y="201"/>
                    <a:pt x="184" y="196"/>
                  </a:cubicBezTo>
                  <a:cubicBezTo>
                    <a:pt x="187" y="193"/>
                    <a:pt x="189" y="192"/>
                    <a:pt x="189" y="192"/>
                  </a:cubicBezTo>
                  <a:lnTo>
                    <a:pt x="189" y="192"/>
                  </a:lnTo>
                  <a:cubicBezTo>
                    <a:pt x="189" y="192"/>
                    <a:pt x="188" y="194"/>
                    <a:pt x="185" y="197"/>
                  </a:cubicBezTo>
                  <a:cubicBezTo>
                    <a:pt x="192" y="191"/>
                    <a:pt x="198" y="187"/>
                    <a:pt x="199" y="187"/>
                  </a:cubicBezTo>
                  <a:cubicBezTo>
                    <a:pt x="200" y="187"/>
                    <a:pt x="198" y="189"/>
                    <a:pt x="193" y="194"/>
                  </a:cubicBezTo>
                  <a:cubicBezTo>
                    <a:pt x="193" y="194"/>
                    <a:pt x="193" y="194"/>
                    <a:pt x="193" y="194"/>
                  </a:cubicBezTo>
                  <a:cubicBezTo>
                    <a:pt x="194" y="194"/>
                    <a:pt x="196" y="193"/>
                    <a:pt x="201" y="189"/>
                  </a:cubicBezTo>
                  <a:cubicBezTo>
                    <a:pt x="207" y="184"/>
                    <a:pt x="210" y="181"/>
                    <a:pt x="210" y="181"/>
                  </a:cubicBezTo>
                  <a:lnTo>
                    <a:pt x="210" y="181"/>
                  </a:lnTo>
                  <a:cubicBezTo>
                    <a:pt x="210" y="181"/>
                    <a:pt x="207" y="184"/>
                    <a:pt x="201" y="190"/>
                  </a:cubicBezTo>
                  <a:cubicBezTo>
                    <a:pt x="195" y="197"/>
                    <a:pt x="192" y="200"/>
                    <a:pt x="193" y="200"/>
                  </a:cubicBezTo>
                  <a:cubicBezTo>
                    <a:pt x="193" y="200"/>
                    <a:pt x="196" y="197"/>
                    <a:pt x="203" y="191"/>
                  </a:cubicBezTo>
                  <a:cubicBezTo>
                    <a:pt x="203" y="191"/>
                    <a:pt x="205" y="190"/>
                    <a:pt x="205" y="190"/>
                  </a:cubicBezTo>
                  <a:lnTo>
                    <a:pt x="205" y="190"/>
                  </a:lnTo>
                  <a:cubicBezTo>
                    <a:pt x="206" y="190"/>
                    <a:pt x="205" y="190"/>
                    <a:pt x="203" y="193"/>
                  </a:cubicBezTo>
                  <a:cubicBezTo>
                    <a:pt x="200" y="198"/>
                    <a:pt x="198" y="203"/>
                    <a:pt x="199" y="203"/>
                  </a:cubicBezTo>
                  <a:cubicBezTo>
                    <a:pt x="201" y="203"/>
                    <a:pt x="203" y="201"/>
                    <a:pt x="207" y="197"/>
                  </a:cubicBezTo>
                  <a:lnTo>
                    <a:pt x="208" y="198"/>
                  </a:lnTo>
                  <a:cubicBezTo>
                    <a:pt x="205" y="203"/>
                    <a:pt x="204" y="205"/>
                    <a:pt x="205" y="205"/>
                  </a:cubicBezTo>
                  <a:cubicBezTo>
                    <a:pt x="205" y="205"/>
                    <a:pt x="207" y="203"/>
                    <a:pt x="210" y="202"/>
                  </a:cubicBezTo>
                  <a:lnTo>
                    <a:pt x="214" y="198"/>
                  </a:lnTo>
                  <a:lnTo>
                    <a:pt x="214" y="198"/>
                  </a:lnTo>
                  <a:cubicBezTo>
                    <a:pt x="211" y="201"/>
                    <a:pt x="208" y="205"/>
                    <a:pt x="205" y="209"/>
                  </a:cubicBezTo>
                  <a:cubicBezTo>
                    <a:pt x="206" y="209"/>
                    <a:pt x="206" y="209"/>
                    <a:pt x="212" y="204"/>
                  </a:cubicBezTo>
                  <a:cubicBezTo>
                    <a:pt x="216" y="199"/>
                    <a:pt x="218" y="198"/>
                    <a:pt x="218" y="198"/>
                  </a:cubicBezTo>
                  <a:cubicBezTo>
                    <a:pt x="218" y="198"/>
                    <a:pt x="219" y="198"/>
                    <a:pt x="219" y="198"/>
                  </a:cubicBezTo>
                  <a:cubicBezTo>
                    <a:pt x="215" y="203"/>
                    <a:pt x="212" y="207"/>
                    <a:pt x="207" y="212"/>
                  </a:cubicBezTo>
                  <a:lnTo>
                    <a:pt x="208" y="212"/>
                  </a:lnTo>
                  <a:cubicBezTo>
                    <a:pt x="215" y="205"/>
                    <a:pt x="218" y="203"/>
                    <a:pt x="218" y="203"/>
                  </a:cubicBezTo>
                  <a:lnTo>
                    <a:pt x="218" y="203"/>
                  </a:lnTo>
                  <a:cubicBezTo>
                    <a:pt x="218" y="203"/>
                    <a:pt x="217" y="204"/>
                    <a:pt x="214" y="207"/>
                  </a:cubicBezTo>
                  <a:cubicBezTo>
                    <a:pt x="208" y="213"/>
                    <a:pt x="210" y="214"/>
                    <a:pt x="210" y="214"/>
                  </a:cubicBezTo>
                  <a:cubicBezTo>
                    <a:pt x="212" y="212"/>
                    <a:pt x="213" y="212"/>
                    <a:pt x="213" y="212"/>
                  </a:cubicBezTo>
                  <a:lnTo>
                    <a:pt x="213" y="212"/>
                  </a:lnTo>
                  <a:cubicBezTo>
                    <a:pt x="213" y="212"/>
                    <a:pt x="211" y="214"/>
                    <a:pt x="210" y="214"/>
                  </a:cubicBezTo>
                  <a:cubicBezTo>
                    <a:pt x="210" y="214"/>
                    <a:pt x="210" y="214"/>
                    <a:pt x="210" y="214"/>
                  </a:cubicBezTo>
                  <a:lnTo>
                    <a:pt x="204" y="221"/>
                  </a:lnTo>
                  <a:cubicBezTo>
                    <a:pt x="202" y="223"/>
                    <a:pt x="202" y="223"/>
                    <a:pt x="202" y="223"/>
                  </a:cubicBezTo>
                  <a:cubicBezTo>
                    <a:pt x="202" y="223"/>
                    <a:pt x="206" y="219"/>
                    <a:pt x="211" y="215"/>
                  </a:cubicBezTo>
                  <a:lnTo>
                    <a:pt x="212" y="216"/>
                  </a:lnTo>
                  <a:cubicBezTo>
                    <a:pt x="212" y="216"/>
                    <a:pt x="212" y="217"/>
                    <a:pt x="212" y="217"/>
                  </a:cubicBezTo>
                  <a:cubicBezTo>
                    <a:pt x="213" y="217"/>
                    <a:pt x="215" y="215"/>
                    <a:pt x="219" y="210"/>
                  </a:cubicBezTo>
                  <a:cubicBezTo>
                    <a:pt x="222" y="207"/>
                    <a:pt x="226" y="203"/>
                    <a:pt x="231" y="199"/>
                  </a:cubicBezTo>
                  <a:lnTo>
                    <a:pt x="231" y="199"/>
                  </a:lnTo>
                  <a:cubicBezTo>
                    <a:pt x="226" y="204"/>
                    <a:pt x="223" y="207"/>
                    <a:pt x="220" y="213"/>
                  </a:cubicBezTo>
                  <a:cubicBezTo>
                    <a:pt x="220" y="213"/>
                    <a:pt x="214" y="218"/>
                    <a:pt x="214" y="218"/>
                  </a:cubicBezTo>
                  <a:cubicBezTo>
                    <a:pt x="207" y="224"/>
                    <a:pt x="206" y="226"/>
                    <a:pt x="207" y="226"/>
                  </a:cubicBezTo>
                  <a:cubicBezTo>
                    <a:pt x="209" y="226"/>
                    <a:pt x="212" y="224"/>
                    <a:pt x="215" y="222"/>
                  </a:cubicBezTo>
                  <a:cubicBezTo>
                    <a:pt x="222" y="216"/>
                    <a:pt x="225" y="214"/>
                    <a:pt x="226" y="214"/>
                  </a:cubicBezTo>
                  <a:lnTo>
                    <a:pt x="226" y="214"/>
                  </a:lnTo>
                  <a:cubicBezTo>
                    <a:pt x="227" y="214"/>
                    <a:pt x="224" y="217"/>
                    <a:pt x="217" y="223"/>
                  </a:cubicBezTo>
                  <a:cubicBezTo>
                    <a:pt x="214" y="226"/>
                    <a:pt x="212" y="228"/>
                    <a:pt x="213" y="228"/>
                  </a:cubicBezTo>
                  <a:cubicBezTo>
                    <a:pt x="214" y="228"/>
                    <a:pt x="224" y="219"/>
                    <a:pt x="238" y="207"/>
                  </a:cubicBezTo>
                  <a:lnTo>
                    <a:pt x="256" y="190"/>
                  </a:lnTo>
                  <a:lnTo>
                    <a:pt x="238" y="208"/>
                  </a:lnTo>
                  <a:cubicBezTo>
                    <a:pt x="223" y="222"/>
                    <a:pt x="218" y="228"/>
                    <a:pt x="219" y="228"/>
                  </a:cubicBezTo>
                  <a:cubicBezTo>
                    <a:pt x="219" y="228"/>
                    <a:pt x="222" y="226"/>
                    <a:pt x="228" y="222"/>
                  </a:cubicBezTo>
                  <a:cubicBezTo>
                    <a:pt x="231" y="220"/>
                    <a:pt x="232" y="218"/>
                    <a:pt x="233" y="218"/>
                  </a:cubicBezTo>
                  <a:lnTo>
                    <a:pt x="233" y="218"/>
                  </a:lnTo>
                  <a:cubicBezTo>
                    <a:pt x="233" y="218"/>
                    <a:pt x="232" y="220"/>
                    <a:pt x="229" y="223"/>
                  </a:cubicBezTo>
                  <a:cubicBezTo>
                    <a:pt x="222" y="230"/>
                    <a:pt x="223" y="230"/>
                    <a:pt x="224" y="232"/>
                  </a:cubicBezTo>
                  <a:cubicBezTo>
                    <a:pt x="225" y="233"/>
                    <a:pt x="226" y="233"/>
                    <a:pt x="226" y="233"/>
                  </a:cubicBezTo>
                  <a:cubicBezTo>
                    <a:pt x="227" y="233"/>
                    <a:pt x="229" y="232"/>
                    <a:pt x="232" y="228"/>
                  </a:cubicBezTo>
                  <a:lnTo>
                    <a:pt x="233" y="230"/>
                  </a:lnTo>
                  <a:cubicBezTo>
                    <a:pt x="229" y="235"/>
                    <a:pt x="227" y="237"/>
                    <a:pt x="228" y="237"/>
                  </a:cubicBezTo>
                  <a:cubicBezTo>
                    <a:pt x="228" y="237"/>
                    <a:pt x="234" y="232"/>
                    <a:pt x="241" y="225"/>
                  </a:cubicBezTo>
                  <a:cubicBezTo>
                    <a:pt x="241" y="225"/>
                    <a:pt x="241" y="225"/>
                    <a:pt x="242" y="226"/>
                  </a:cubicBezTo>
                  <a:lnTo>
                    <a:pt x="235" y="232"/>
                  </a:lnTo>
                  <a:cubicBezTo>
                    <a:pt x="230" y="239"/>
                    <a:pt x="231" y="240"/>
                    <a:pt x="234" y="244"/>
                  </a:cubicBezTo>
                  <a:cubicBezTo>
                    <a:pt x="237" y="247"/>
                    <a:pt x="238" y="248"/>
                    <a:pt x="240" y="248"/>
                  </a:cubicBezTo>
                  <a:cubicBezTo>
                    <a:pt x="242" y="248"/>
                    <a:pt x="245" y="245"/>
                    <a:pt x="252" y="239"/>
                  </a:cubicBezTo>
                  <a:cubicBezTo>
                    <a:pt x="258" y="233"/>
                    <a:pt x="262" y="230"/>
                    <a:pt x="262" y="230"/>
                  </a:cubicBezTo>
                  <a:lnTo>
                    <a:pt x="262" y="230"/>
                  </a:lnTo>
                  <a:cubicBezTo>
                    <a:pt x="262" y="230"/>
                    <a:pt x="260" y="233"/>
                    <a:pt x="253" y="240"/>
                  </a:cubicBezTo>
                  <a:cubicBezTo>
                    <a:pt x="248" y="244"/>
                    <a:pt x="244" y="248"/>
                    <a:pt x="245" y="248"/>
                  </a:cubicBezTo>
                  <a:cubicBezTo>
                    <a:pt x="245" y="248"/>
                    <a:pt x="246" y="248"/>
                    <a:pt x="248" y="246"/>
                  </a:cubicBezTo>
                  <a:lnTo>
                    <a:pt x="248" y="246"/>
                  </a:lnTo>
                  <a:cubicBezTo>
                    <a:pt x="248" y="246"/>
                    <a:pt x="249" y="248"/>
                    <a:pt x="243" y="254"/>
                  </a:cubicBezTo>
                  <a:cubicBezTo>
                    <a:pt x="238" y="260"/>
                    <a:pt x="237" y="263"/>
                    <a:pt x="237" y="263"/>
                  </a:cubicBezTo>
                  <a:cubicBezTo>
                    <a:pt x="238" y="263"/>
                    <a:pt x="242" y="260"/>
                    <a:pt x="245" y="256"/>
                  </a:cubicBezTo>
                  <a:cubicBezTo>
                    <a:pt x="250" y="251"/>
                    <a:pt x="252" y="250"/>
                    <a:pt x="252" y="250"/>
                  </a:cubicBezTo>
                  <a:lnTo>
                    <a:pt x="252" y="250"/>
                  </a:lnTo>
                  <a:cubicBezTo>
                    <a:pt x="252" y="250"/>
                    <a:pt x="249" y="254"/>
                    <a:pt x="245" y="258"/>
                  </a:cubicBezTo>
                  <a:cubicBezTo>
                    <a:pt x="241" y="262"/>
                    <a:pt x="237" y="266"/>
                    <a:pt x="238" y="266"/>
                  </a:cubicBezTo>
                  <a:cubicBezTo>
                    <a:pt x="238" y="266"/>
                    <a:pt x="238" y="266"/>
                    <a:pt x="240" y="264"/>
                  </a:cubicBezTo>
                  <a:cubicBezTo>
                    <a:pt x="243" y="262"/>
                    <a:pt x="247" y="260"/>
                    <a:pt x="249" y="260"/>
                  </a:cubicBezTo>
                  <a:cubicBezTo>
                    <a:pt x="251" y="260"/>
                    <a:pt x="251" y="262"/>
                    <a:pt x="244" y="269"/>
                  </a:cubicBezTo>
                  <a:lnTo>
                    <a:pt x="245" y="270"/>
                  </a:lnTo>
                  <a:cubicBezTo>
                    <a:pt x="249" y="267"/>
                    <a:pt x="251" y="266"/>
                    <a:pt x="252" y="266"/>
                  </a:cubicBezTo>
                  <a:cubicBezTo>
                    <a:pt x="252" y="266"/>
                    <a:pt x="253" y="266"/>
                    <a:pt x="253" y="267"/>
                  </a:cubicBezTo>
                  <a:cubicBezTo>
                    <a:pt x="254" y="268"/>
                    <a:pt x="254" y="269"/>
                    <a:pt x="249" y="274"/>
                  </a:cubicBezTo>
                  <a:cubicBezTo>
                    <a:pt x="245" y="277"/>
                    <a:pt x="244" y="279"/>
                    <a:pt x="244" y="279"/>
                  </a:cubicBezTo>
                  <a:cubicBezTo>
                    <a:pt x="244" y="279"/>
                    <a:pt x="246" y="278"/>
                    <a:pt x="250" y="276"/>
                  </a:cubicBezTo>
                  <a:cubicBezTo>
                    <a:pt x="250" y="276"/>
                    <a:pt x="250" y="276"/>
                    <a:pt x="250" y="276"/>
                  </a:cubicBezTo>
                  <a:cubicBezTo>
                    <a:pt x="251" y="276"/>
                    <a:pt x="262" y="265"/>
                    <a:pt x="263" y="265"/>
                  </a:cubicBezTo>
                  <a:cubicBezTo>
                    <a:pt x="263" y="265"/>
                    <a:pt x="263" y="265"/>
                    <a:pt x="263" y="265"/>
                  </a:cubicBezTo>
                  <a:cubicBezTo>
                    <a:pt x="267" y="261"/>
                    <a:pt x="271" y="258"/>
                    <a:pt x="277" y="255"/>
                  </a:cubicBezTo>
                  <a:lnTo>
                    <a:pt x="277" y="255"/>
                  </a:lnTo>
                  <a:lnTo>
                    <a:pt x="270" y="261"/>
                  </a:lnTo>
                  <a:cubicBezTo>
                    <a:pt x="265" y="267"/>
                    <a:pt x="258" y="272"/>
                    <a:pt x="258" y="272"/>
                  </a:cubicBezTo>
                  <a:cubicBezTo>
                    <a:pt x="258" y="273"/>
                    <a:pt x="259" y="273"/>
                    <a:pt x="259" y="273"/>
                  </a:cubicBezTo>
                  <a:cubicBezTo>
                    <a:pt x="260" y="273"/>
                    <a:pt x="261" y="272"/>
                    <a:pt x="266" y="268"/>
                  </a:cubicBezTo>
                  <a:lnTo>
                    <a:pt x="266" y="268"/>
                  </a:lnTo>
                  <a:cubicBezTo>
                    <a:pt x="260" y="274"/>
                    <a:pt x="260" y="276"/>
                    <a:pt x="261" y="277"/>
                  </a:cubicBezTo>
                  <a:cubicBezTo>
                    <a:pt x="262" y="277"/>
                    <a:pt x="262" y="278"/>
                    <a:pt x="263" y="278"/>
                  </a:cubicBezTo>
                  <a:cubicBezTo>
                    <a:pt x="264" y="278"/>
                    <a:pt x="266" y="277"/>
                    <a:pt x="270" y="273"/>
                  </a:cubicBezTo>
                  <a:lnTo>
                    <a:pt x="270" y="273"/>
                  </a:lnTo>
                  <a:cubicBezTo>
                    <a:pt x="263" y="281"/>
                    <a:pt x="262" y="285"/>
                    <a:pt x="264" y="285"/>
                  </a:cubicBezTo>
                  <a:cubicBezTo>
                    <a:pt x="266" y="285"/>
                    <a:pt x="269" y="283"/>
                    <a:pt x="275" y="279"/>
                  </a:cubicBezTo>
                  <a:cubicBezTo>
                    <a:pt x="277" y="276"/>
                    <a:pt x="279" y="274"/>
                    <a:pt x="279" y="274"/>
                  </a:cubicBezTo>
                  <a:lnTo>
                    <a:pt x="279" y="274"/>
                  </a:lnTo>
                  <a:cubicBezTo>
                    <a:pt x="280" y="274"/>
                    <a:pt x="279" y="276"/>
                    <a:pt x="276" y="280"/>
                  </a:cubicBezTo>
                  <a:cubicBezTo>
                    <a:pt x="273" y="284"/>
                    <a:pt x="271" y="285"/>
                    <a:pt x="272" y="285"/>
                  </a:cubicBezTo>
                  <a:cubicBezTo>
                    <a:pt x="272" y="285"/>
                    <a:pt x="273" y="284"/>
                    <a:pt x="276" y="281"/>
                  </a:cubicBezTo>
                  <a:cubicBezTo>
                    <a:pt x="278" y="280"/>
                    <a:pt x="278" y="279"/>
                    <a:pt x="279" y="279"/>
                  </a:cubicBezTo>
                  <a:lnTo>
                    <a:pt x="279" y="279"/>
                  </a:lnTo>
                  <a:cubicBezTo>
                    <a:pt x="280" y="279"/>
                    <a:pt x="275" y="284"/>
                    <a:pt x="271" y="289"/>
                  </a:cubicBezTo>
                  <a:cubicBezTo>
                    <a:pt x="264" y="297"/>
                    <a:pt x="262" y="300"/>
                    <a:pt x="262" y="300"/>
                  </a:cubicBezTo>
                  <a:cubicBezTo>
                    <a:pt x="263" y="300"/>
                    <a:pt x="264" y="299"/>
                    <a:pt x="267" y="297"/>
                  </a:cubicBezTo>
                  <a:cubicBezTo>
                    <a:pt x="272" y="294"/>
                    <a:pt x="274" y="293"/>
                    <a:pt x="275" y="293"/>
                  </a:cubicBezTo>
                  <a:cubicBezTo>
                    <a:pt x="276" y="293"/>
                    <a:pt x="276" y="293"/>
                    <a:pt x="276" y="293"/>
                  </a:cubicBezTo>
                  <a:cubicBezTo>
                    <a:pt x="281" y="291"/>
                    <a:pt x="286" y="288"/>
                    <a:pt x="289" y="283"/>
                  </a:cubicBezTo>
                  <a:cubicBezTo>
                    <a:pt x="295" y="277"/>
                    <a:pt x="302" y="272"/>
                    <a:pt x="302" y="272"/>
                  </a:cubicBezTo>
                  <a:cubicBezTo>
                    <a:pt x="304" y="271"/>
                    <a:pt x="305" y="270"/>
                    <a:pt x="305" y="270"/>
                  </a:cubicBezTo>
                  <a:lnTo>
                    <a:pt x="305" y="270"/>
                  </a:lnTo>
                  <a:cubicBezTo>
                    <a:pt x="306" y="270"/>
                    <a:pt x="304" y="272"/>
                    <a:pt x="303" y="272"/>
                  </a:cubicBezTo>
                  <a:cubicBezTo>
                    <a:pt x="303" y="272"/>
                    <a:pt x="303" y="272"/>
                    <a:pt x="303" y="272"/>
                  </a:cubicBezTo>
                  <a:cubicBezTo>
                    <a:pt x="297" y="276"/>
                    <a:pt x="294" y="280"/>
                    <a:pt x="290" y="285"/>
                  </a:cubicBezTo>
                  <a:cubicBezTo>
                    <a:pt x="285" y="291"/>
                    <a:pt x="286" y="292"/>
                    <a:pt x="286" y="292"/>
                  </a:cubicBezTo>
                  <a:lnTo>
                    <a:pt x="288" y="296"/>
                  </a:lnTo>
                  <a:cubicBezTo>
                    <a:pt x="286" y="300"/>
                    <a:pt x="285" y="302"/>
                    <a:pt x="285" y="302"/>
                  </a:cubicBezTo>
                  <a:cubicBezTo>
                    <a:pt x="286" y="302"/>
                    <a:pt x="287" y="301"/>
                    <a:pt x="290" y="298"/>
                  </a:cubicBezTo>
                  <a:lnTo>
                    <a:pt x="296" y="292"/>
                  </a:lnTo>
                  <a:lnTo>
                    <a:pt x="296" y="292"/>
                  </a:lnTo>
                  <a:cubicBezTo>
                    <a:pt x="289" y="300"/>
                    <a:pt x="288" y="306"/>
                    <a:pt x="293" y="306"/>
                  </a:cubicBezTo>
                  <a:cubicBezTo>
                    <a:pt x="295" y="306"/>
                    <a:pt x="298" y="304"/>
                    <a:pt x="303" y="300"/>
                  </a:cubicBezTo>
                  <a:lnTo>
                    <a:pt x="303" y="300"/>
                  </a:lnTo>
                  <a:cubicBezTo>
                    <a:pt x="301" y="302"/>
                    <a:pt x="299" y="304"/>
                    <a:pt x="297" y="306"/>
                  </a:cubicBezTo>
                  <a:cubicBezTo>
                    <a:pt x="290" y="311"/>
                    <a:pt x="291" y="313"/>
                    <a:pt x="293" y="314"/>
                  </a:cubicBezTo>
                  <a:cubicBezTo>
                    <a:pt x="293" y="314"/>
                    <a:pt x="297" y="312"/>
                    <a:pt x="300" y="312"/>
                  </a:cubicBezTo>
                  <a:cubicBezTo>
                    <a:pt x="301" y="312"/>
                    <a:pt x="302" y="312"/>
                    <a:pt x="303" y="313"/>
                  </a:cubicBezTo>
                  <a:cubicBezTo>
                    <a:pt x="304" y="314"/>
                    <a:pt x="305" y="315"/>
                    <a:pt x="306" y="315"/>
                  </a:cubicBezTo>
                  <a:cubicBezTo>
                    <a:pt x="307" y="315"/>
                    <a:pt x="309" y="314"/>
                    <a:pt x="312" y="311"/>
                  </a:cubicBezTo>
                  <a:cubicBezTo>
                    <a:pt x="313" y="311"/>
                    <a:pt x="313" y="311"/>
                    <a:pt x="306" y="317"/>
                  </a:cubicBezTo>
                  <a:cubicBezTo>
                    <a:pt x="300" y="323"/>
                    <a:pt x="300" y="324"/>
                    <a:pt x="300" y="324"/>
                  </a:cubicBezTo>
                  <a:cubicBezTo>
                    <a:pt x="306" y="320"/>
                    <a:pt x="309" y="317"/>
                    <a:pt x="314" y="313"/>
                  </a:cubicBezTo>
                  <a:cubicBezTo>
                    <a:pt x="316" y="310"/>
                    <a:pt x="318" y="309"/>
                    <a:pt x="318" y="309"/>
                  </a:cubicBezTo>
                  <a:lnTo>
                    <a:pt x="318" y="309"/>
                  </a:lnTo>
                  <a:cubicBezTo>
                    <a:pt x="319" y="309"/>
                    <a:pt x="318" y="311"/>
                    <a:pt x="315" y="315"/>
                  </a:cubicBezTo>
                  <a:cubicBezTo>
                    <a:pt x="312" y="319"/>
                    <a:pt x="312" y="322"/>
                    <a:pt x="314" y="322"/>
                  </a:cubicBezTo>
                  <a:cubicBezTo>
                    <a:pt x="315" y="322"/>
                    <a:pt x="317" y="321"/>
                    <a:pt x="320" y="319"/>
                  </a:cubicBezTo>
                  <a:lnTo>
                    <a:pt x="320" y="319"/>
                  </a:lnTo>
                  <a:cubicBezTo>
                    <a:pt x="320" y="320"/>
                    <a:pt x="321" y="320"/>
                    <a:pt x="314" y="327"/>
                  </a:cubicBezTo>
                  <a:cubicBezTo>
                    <a:pt x="310" y="331"/>
                    <a:pt x="307" y="336"/>
                    <a:pt x="309" y="336"/>
                  </a:cubicBezTo>
                  <a:cubicBezTo>
                    <a:pt x="310" y="336"/>
                    <a:pt x="312" y="334"/>
                    <a:pt x="317" y="331"/>
                  </a:cubicBezTo>
                  <a:lnTo>
                    <a:pt x="317" y="331"/>
                  </a:lnTo>
                  <a:cubicBezTo>
                    <a:pt x="317" y="331"/>
                    <a:pt x="317" y="331"/>
                    <a:pt x="312" y="336"/>
                  </a:cubicBezTo>
                  <a:cubicBezTo>
                    <a:pt x="308" y="340"/>
                    <a:pt x="304" y="344"/>
                    <a:pt x="305" y="344"/>
                  </a:cubicBezTo>
                  <a:cubicBezTo>
                    <a:pt x="305" y="344"/>
                    <a:pt x="308" y="343"/>
                    <a:pt x="313" y="338"/>
                  </a:cubicBezTo>
                  <a:cubicBezTo>
                    <a:pt x="315" y="336"/>
                    <a:pt x="317" y="335"/>
                    <a:pt x="318" y="335"/>
                  </a:cubicBezTo>
                  <a:cubicBezTo>
                    <a:pt x="320" y="335"/>
                    <a:pt x="319" y="338"/>
                    <a:pt x="316" y="342"/>
                  </a:cubicBezTo>
                  <a:cubicBezTo>
                    <a:pt x="316" y="342"/>
                    <a:pt x="316" y="342"/>
                    <a:pt x="317" y="342"/>
                  </a:cubicBezTo>
                  <a:cubicBezTo>
                    <a:pt x="317" y="342"/>
                    <a:pt x="319" y="341"/>
                    <a:pt x="323" y="337"/>
                  </a:cubicBezTo>
                  <a:lnTo>
                    <a:pt x="330" y="332"/>
                  </a:lnTo>
                  <a:lnTo>
                    <a:pt x="330" y="332"/>
                  </a:lnTo>
                  <a:cubicBezTo>
                    <a:pt x="323" y="338"/>
                    <a:pt x="320" y="341"/>
                    <a:pt x="320" y="341"/>
                  </a:cubicBezTo>
                  <a:cubicBezTo>
                    <a:pt x="321" y="341"/>
                    <a:pt x="324" y="338"/>
                    <a:pt x="330" y="333"/>
                  </a:cubicBezTo>
                  <a:cubicBezTo>
                    <a:pt x="333" y="330"/>
                    <a:pt x="335" y="329"/>
                    <a:pt x="335" y="329"/>
                  </a:cubicBezTo>
                  <a:lnTo>
                    <a:pt x="335" y="329"/>
                  </a:lnTo>
                  <a:cubicBezTo>
                    <a:pt x="335" y="329"/>
                    <a:pt x="334" y="330"/>
                    <a:pt x="331" y="334"/>
                  </a:cubicBezTo>
                  <a:cubicBezTo>
                    <a:pt x="325" y="339"/>
                    <a:pt x="325" y="341"/>
                    <a:pt x="325" y="341"/>
                  </a:cubicBezTo>
                  <a:cubicBezTo>
                    <a:pt x="326" y="341"/>
                    <a:pt x="329" y="340"/>
                    <a:pt x="332" y="340"/>
                  </a:cubicBezTo>
                  <a:cubicBezTo>
                    <a:pt x="334" y="340"/>
                    <a:pt x="337" y="340"/>
                    <a:pt x="337" y="342"/>
                  </a:cubicBezTo>
                  <a:cubicBezTo>
                    <a:pt x="340" y="344"/>
                    <a:pt x="341" y="346"/>
                    <a:pt x="343" y="346"/>
                  </a:cubicBezTo>
                  <a:cubicBezTo>
                    <a:pt x="345" y="346"/>
                    <a:pt x="346" y="345"/>
                    <a:pt x="349" y="342"/>
                  </a:cubicBezTo>
                  <a:cubicBezTo>
                    <a:pt x="352" y="340"/>
                    <a:pt x="353" y="339"/>
                    <a:pt x="354" y="339"/>
                  </a:cubicBezTo>
                  <a:lnTo>
                    <a:pt x="354" y="339"/>
                  </a:lnTo>
                  <a:cubicBezTo>
                    <a:pt x="354" y="339"/>
                    <a:pt x="353" y="340"/>
                    <a:pt x="350" y="344"/>
                  </a:cubicBezTo>
                  <a:cubicBezTo>
                    <a:pt x="344" y="350"/>
                    <a:pt x="345" y="351"/>
                    <a:pt x="345" y="352"/>
                  </a:cubicBezTo>
                  <a:cubicBezTo>
                    <a:pt x="346" y="352"/>
                    <a:pt x="346" y="353"/>
                    <a:pt x="341" y="359"/>
                  </a:cubicBezTo>
                  <a:cubicBezTo>
                    <a:pt x="345" y="355"/>
                    <a:pt x="347" y="353"/>
                    <a:pt x="347" y="353"/>
                  </a:cubicBezTo>
                  <a:cubicBezTo>
                    <a:pt x="348" y="353"/>
                    <a:pt x="348" y="354"/>
                    <a:pt x="348" y="354"/>
                  </a:cubicBezTo>
                  <a:cubicBezTo>
                    <a:pt x="344" y="357"/>
                    <a:pt x="343" y="359"/>
                    <a:pt x="344" y="359"/>
                  </a:cubicBezTo>
                  <a:cubicBezTo>
                    <a:pt x="344" y="359"/>
                    <a:pt x="346" y="358"/>
                    <a:pt x="349" y="355"/>
                  </a:cubicBezTo>
                  <a:lnTo>
                    <a:pt x="349" y="355"/>
                  </a:lnTo>
                  <a:cubicBezTo>
                    <a:pt x="345" y="360"/>
                    <a:pt x="341" y="366"/>
                    <a:pt x="342" y="366"/>
                  </a:cubicBezTo>
                  <a:cubicBezTo>
                    <a:pt x="342" y="366"/>
                    <a:pt x="343" y="365"/>
                    <a:pt x="344" y="363"/>
                  </a:cubicBezTo>
                  <a:cubicBezTo>
                    <a:pt x="349" y="360"/>
                    <a:pt x="353" y="356"/>
                    <a:pt x="358" y="353"/>
                  </a:cubicBezTo>
                  <a:lnTo>
                    <a:pt x="358" y="353"/>
                  </a:lnTo>
                  <a:cubicBezTo>
                    <a:pt x="359" y="353"/>
                    <a:pt x="359" y="354"/>
                    <a:pt x="353" y="360"/>
                  </a:cubicBezTo>
                  <a:cubicBezTo>
                    <a:pt x="351" y="363"/>
                    <a:pt x="351" y="364"/>
                    <a:pt x="352" y="364"/>
                  </a:cubicBezTo>
                  <a:cubicBezTo>
                    <a:pt x="354" y="364"/>
                    <a:pt x="358" y="362"/>
                    <a:pt x="362" y="359"/>
                  </a:cubicBezTo>
                  <a:cubicBezTo>
                    <a:pt x="366" y="356"/>
                    <a:pt x="367" y="354"/>
                    <a:pt x="367" y="354"/>
                  </a:cubicBezTo>
                  <a:lnTo>
                    <a:pt x="367" y="354"/>
                  </a:lnTo>
                  <a:cubicBezTo>
                    <a:pt x="367" y="354"/>
                    <a:pt x="366" y="356"/>
                    <a:pt x="363" y="359"/>
                  </a:cubicBezTo>
                  <a:cubicBezTo>
                    <a:pt x="357" y="365"/>
                    <a:pt x="358" y="365"/>
                    <a:pt x="358" y="366"/>
                  </a:cubicBezTo>
                  <a:cubicBezTo>
                    <a:pt x="360" y="365"/>
                    <a:pt x="361" y="364"/>
                    <a:pt x="361" y="364"/>
                  </a:cubicBezTo>
                  <a:lnTo>
                    <a:pt x="361" y="364"/>
                  </a:lnTo>
                  <a:cubicBezTo>
                    <a:pt x="361" y="364"/>
                    <a:pt x="357" y="368"/>
                    <a:pt x="352" y="373"/>
                  </a:cubicBezTo>
                  <a:cubicBezTo>
                    <a:pt x="345" y="378"/>
                    <a:pt x="346" y="379"/>
                    <a:pt x="348" y="380"/>
                  </a:cubicBezTo>
                  <a:cubicBezTo>
                    <a:pt x="350" y="377"/>
                    <a:pt x="352" y="377"/>
                    <a:pt x="354" y="377"/>
                  </a:cubicBezTo>
                  <a:cubicBezTo>
                    <a:pt x="355" y="377"/>
                    <a:pt x="356" y="378"/>
                    <a:pt x="358" y="379"/>
                  </a:cubicBezTo>
                  <a:cubicBezTo>
                    <a:pt x="358" y="379"/>
                    <a:pt x="359" y="380"/>
                    <a:pt x="360" y="380"/>
                  </a:cubicBezTo>
                  <a:cubicBezTo>
                    <a:pt x="363" y="380"/>
                    <a:pt x="369" y="375"/>
                    <a:pt x="380" y="366"/>
                  </a:cubicBezTo>
                  <a:lnTo>
                    <a:pt x="380" y="366"/>
                  </a:lnTo>
                  <a:cubicBezTo>
                    <a:pt x="374" y="373"/>
                    <a:pt x="362" y="385"/>
                    <a:pt x="362" y="385"/>
                  </a:cubicBezTo>
                  <a:cubicBezTo>
                    <a:pt x="368" y="382"/>
                    <a:pt x="371" y="379"/>
                    <a:pt x="376" y="374"/>
                  </a:cubicBezTo>
                  <a:cubicBezTo>
                    <a:pt x="378" y="371"/>
                    <a:pt x="380" y="370"/>
                    <a:pt x="380" y="370"/>
                  </a:cubicBezTo>
                  <a:lnTo>
                    <a:pt x="380" y="370"/>
                  </a:lnTo>
                  <a:cubicBezTo>
                    <a:pt x="381" y="370"/>
                    <a:pt x="380" y="372"/>
                    <a:pt x="377" y="375"/>
                  </a:cubicBezTo>
                  <a:cubicBezTo>
                    <a:pt x="374" y="380"/>
                    <a:pt x="373" y="382"/>
                    <a:pt x="374" y="382"/>
                  </a:cubicBezTo>
                  <a:cubicBezTo>
                    <a:pt x="374" y="382"/>
                    <a:pt x="376" y="381"/>
                    <a:pt x="379" y="379"/>
                  </a:cubicBezTo>
                  <a:lnTo>
                    <a:pt x="379" y="379"/>
                  </a:lnTo>
                  <a:cubicBezTo>
                    <a:pt x="379" y="379"/>
                    <a:pt x="380" y="380"/>
                    <a:pt x="374" y="387"/>
                  </a:cubicBezTo>
                  <a:cubicBezTo>
                    <a:pt x="374" y="387"/>
                    <a:pt x="374" y="387"/>
                    <a:pt x="381" y="381"/>
                  </a:cubicBezTo>
                  <a:cubicBezTo>
                    <a:pt x="384" y="378"/>
                    <a:pt x="385" y="376"/>
                    <a:pt x="386" y="376"/>
                  </a:cubicBezTo>
                  <a:lnTo>
                    <a:pt x="386" y="376"/>
                  </a:lnTo>
                  <a:cubicBezTo>
                    <a:pt x="386" y="376"/>
                    <a:pt x="385" y="378"/>
                    <a:pt x="382" y="382"/>
                  </a:cubicBezTo>
                  <a:cubicBezTo>
                    <a:pt x="375" y="390"/>
                    <a:pt x="373" y="394"/>
                    <a:pt x="374" y="394"/>
                  </a:cubicBezTo>
                  <a:cubicBezTo>
                    <a:pt x="374" y="394"/>
                    <a:pt x="376" y="392"/>
                    <a:pt x="378" y="390"/>
                  </a:cubicBezTo>
                  <a:cubicBezTo>
                    <a:pt x="383" y="386"/>
                    <a:pt x="384" y="385"/>
                    <a:pt x="384" y="385"/>
                  </a:cubicBezTo>
                  <a:cubicBezTo>
                    <a:pt x="385" y="385"/>
                    <a:pt x="385" y="385"/>
                    <a:pt x="385" y="385"/>
                  </a:cubicBezTo>
                  <a:cubicBezTo>
                    <a:pt x="385" y="386"/>
                    <a:pt x="385" y="386"/>
                    <a:pt x="386" y="386"/>
                  </a:cubicBezTo>
                  <a:cubicBezTo>
                    <a:pt x="386" y="386"/>
                    <a:pt x="388" y="385"/>
                    <a:pt x="392" y="382"/>
                  </a:cubicBezTo>
                  <a:lnTo>
                    <a:pt x="394" y="383"/>
                  </a:lnTo>
                  <a:cubicBezTo>
                    <a:pt x="395" y="383"/>
                    <a:pt x="389" y="388"/>
                    <a:pt x="387" y="388"/>
                  </a:cubicBezTo>
                  <a:cubicBezTo>
                    <a:pt x="387" y="388"/>
                    <a:pt x="387" y="388"/>
                    <a:pt x="387" y="388"/>
                  </a:cubicBezTo>
                  <a:lnTo>
                    <a:pt x="381" y="394"/>
                  </a:lnTo>
                  <a:cubicBezTo>
                    <a:pt x="382" y="395"/>
                    <a:pt x="382" y="395"/>
                    <a:pt x="383" y="395"/>
                  </a:cubicBezTo>
                  <a:cubicBezTo>
                    <a:pt x="384" y="395"/>
                    <a:pt x="386" y="394"/>
                    <a:pt x="390" y="391"/>
                  </a:cubicBezTo>
                  <a:cubicBezTo>
                    <a:pt x="396" y="386"/>
                    <a:pt x="399" y="383"/>
                    <a:pt x="399" y="383"/>
                  </a:cubicBezTo>
                  <a:lnTo>
                    <a:pt x="399" y="383"/>
                  </a:lnTo>
                  <a:cubicBezTo>
                    <a:pt x="400" y="383"/>
                    <a:pt x="397" y="386"/>
                    <a:pt x="390" y="392"/>
                  </a:cubicBezTo>
                  <a:cubicBezTo>
                    <a:pt x="386" y="396"/>
                    <a:pt x="382" y="401"/>
                    <a:pt x="383" y="401"/>
                  </a:cubicBezTo>
                  <a:cubicBezTo>
                    <a:pt x="383" y="401"/>
                    <a:pt x="384" y="400"/>
                    <a:pt x="386" y="399"/>
                  </a:cubicBezTo>
                  <a:cubicBezTo>
                    <a:pt x="391" y="395"/>
                    <a:pt x="393" y="393"/>
                    <a:pt x="393" y="393"/>
                  </a:cubicBezTo>
                  <a:lnTo>
                    <a:pt x="393" y="393"/>
                  </a:lnTo>
                  <a:cubicBezTo>
                    <a:pt x="393" y="393"/>
                    <a:pt x="390" y="397"/>
                    <a:pt x="386" y="400"/>
                  </a:cubicBezTo>
                  <a:cubicBezTo>
                    <a:pt x="379" y="406"/>
                    <a:pt x="376" y="409"/>
                    <a:pt x="377" y="409"/>
                  </a:cubicBezTo>
                  <a:cubicBezTo>
                    <a:pt x="377" y="409"/>
                    <a:pt x="381" y="407"/>
                    <a:pt x="388" y="402"/>
                  </a:cubicBezTo>
                  <a:cubicBezTo>
                    <a:pt x="388" y="402"/>
                    <a:pt x="388" y="403"/>
                    <a:pt x="389" y="403"/>
                  </a:cubicBezTo>
                  <a:cubicBezTo>
                    <a:pt x="391" y="403"/>
                    <a:pt x="394" y="402"/>
                    <a:pt x="396" y="402"/>
                  </a:cubicBezTo>
                  <a:cubicBezTo>
                    <a:pt x="397" y="402"/>
                    <a:pt x="398" y="402"/>
                    <a:pt x="398" y="402"/>
                  </a:cubicBezTo>
                  <a:cubicBezTo>
                    <a:pt x="400" y="405"/>
                    <a:pt x="401" y="406"/>
                    <a:pt x="396" y="412"/>
                  </a:cubicBezTo>
                  <a:cubicBezTo>
                    <a:pt x="388" y="419"/>
                    <a:pt x="386" y="422"/>
                    <a:pt x="386" y="422"/>
                  </a:cubicBezTo>
                  <a:cubicBezTo>
                    <a:pt x="386" y="422"/>
                    <a:pt x="388" y="421"/>
                    <a:pt x="390" y="418"/>
                  </a:cubicBezTo>
                  <a:cubicBezTo>
                    <a:pt x="398" y="410"/>
                    <a:pt x="401" y="408"/>
                    <a:pt x="402" y="408"/>
                  </a:cubicBezTo>
                  <a:cubicBezTo>
                    <a:pt x="403" y="408"/>
                    <a:pt x="403" y="408"/>
                    <a:pt x="404" y="409"/>
                  </a:cubicBezTo>
                  <a:cubicBezTo>
                    <a:pt x="402" y="412"/>
                    <a:pt x="402" y="413"/>
                    <a:pt x="403" y="413"/>
                  </a:cubicBezTo>
                  <a:cubicBezTo>
                    <a:pt x="405" y="413"/>
                    <a:pt x="409" y="410"/>
                    <a:pt x="414" y="407"/>
                  </a:cubicBezTo>
                  <a:lnTo>
                    <a:pt x="413" y="406"/>
                  </a:lnTo>
                  <a:cubicBezTo>
                    <a:pt x="419" y="399"/>
                    <a:pt x="422" y="396"/>
                    <a:pt x="423" y="396"/>
                  </a:cubicBezTo>
                  <a:lnTo>
                    <a:pt x="423" y="396"/>
                  </a:lnTo>
                  <a:cubicBezTo>
                    <a:pt x="424" y="396"/>
                    <a:pt x="423" y="398"/>
                    <a:pt x="420" y="401"/>
                  </a:cubicBezTo>
                  <a:cubicBezTo>
                    <a:pt x="417" y="406"/>
                    <a:pt x="413" y="410"/>
                    <a:pt x="408" y="414"/>
                  </a:cubicBezTo>
                  <a:cubicBezTo>
                    <a:pt x="404" y="417"/>
                    <a:pt x="400" y="421"/>
                    <a:pt x="397" y="427"/>
                  </a:cubicBezTo>
                  <a:cubicBezTo>
                    <a:pt x="397" y="427"/>
                    <a:pt x="397" y="427"/>
                    <a:pt x="398" y="427"/>
                  </a:cubicBezTo>
                  <a:cubicBezTo>
                    <a:pt x="398" y="427"/>
                    <a:pt x="399" y="426"/>
                    <a:pt x="404" y="421"/>
                  </a:cubicBezTo>
                  <a:cubicBezTo>
                    <a:pt x="409" y="416"/>
                    <a:pt x="409" y="416"/>
                    <a:pt x="410" y="416"/>
                  </a:cubicBezTo>
                  <a:cubicBezTo>
                    <a:pt x="410" y="416"/>
                    <a:pt x="411" y="416"/>
                    <a:pt x="411" y="416"/>
                  </a:cubicBezTo>
                  <a:cubicBezTo>
                    <a:pt x="412" y="416"/>
                    <a:pt x="414" y="415"/>
                    <a:pt x="418" y="412"/>
                  </a:cubicBezTo>
                  <a:cubicBezTo>
                    <a:pt x="422" y="407"/>
                    <a:pt x="424" y="407"/>
                    <a:pt x="425" y="407"/>
                  </a:cubicBezTo>
                  <a:cubicBezTo>
                    <a:pt x="425" y="407"/>
                    <a:pt x="425" y="407"/>
                    <a:pt x="425" y="407"/>
                  </a:cubicBezTo>
                  <a:cubicBezTo>
                    <a:pt x="419" y="414"/>
                    <a:pt x="420" y="415"/>
                    <a:pt x="420" y="415"/>
                  </a:cubicBezTo>
                  <a:cubicBezTo>
                    <a:pt x="422" y="413"/>
                    <a:pt x="423" y="412"/>
                    <a:pt x="423" y="412"/>
                  </a:cubicBezTo>
                  <a:lnTo>
                    <a:pt x="423" y="412"/>
                  </a:lnTo>
                  <a:cubicBezTo>
                    <a:pt x="423" y="412"/>
                    <a:pt x="419" y="417"/>
                    <a:pt x="415" y="421"/>
                  </a:cubicBezTo>
                  <a:cubicBezTo>
                    <a:pt x="408" y="427"/>
                    <a:pt x="403" y="434"/>
                    <a:pt x="403" y="434"/>
                  </a:cubicBezTo>
                  <a:cubicBezTo>
                    <a:pt x="404" y="434"/>
                    <a:pt x="409" y="428"/>
                    <a:pt x="409" y="428"/>
                  </a:cubicBezTo>
                  <a:cubicBezTo>
                    <a:pt x="410" y="427"/>
                    <a:pt x="411" y="427"/>
                    <a:pt x="412" y="427"/>
                  </a:cubicBezTo>
                  <a:cubicBezTo>
                    <a:pt x="419" y="427"/>
                    <a:pt x="428" y="437"/>
                    <a:pt x="429" y="439"/>
                  </a:cubicBezTo>
                  <a:cubicBezTo>
                    <a:pt x="426" y="443"/>
                    <a:pt x="426" y="446"/>
                    <a:pt x="427" y="446"/>
                  </a:cubicBezTo>
                  <a:cubicBezTo>
                    <a:pt x="428" y="446"/>
                    <a:pt x="429" y="444"/>
                    <a:pt x="432" y="442"/>
                  </a:cubicBezTo>
                  <a:cubicBezTo>
                    <a:pt x="434" y="439"/>
                    <a:pt x="436" y="438"/>
                    <a:pt x="437" y="438"/>
                  </a:cubicBezTo>
                  <a:cubicBezTo>
                    <a:pt x="439" y="438"/>
                    <a:pt x="441" y="440"/>
                    <a:pt x="443" y="443"/>
                  </a:cubicBezTo>
                  <a:cubicBezTo>
                    <a:pt x="445" y="445"/>
                    <a:pt x="447" y="447"/>
                    <a:pt x="449" y="447"/>
                  </a:cubicBezTo>
                  <a:cubicBezTo>
                    <a:pt x="451" y="447"/>
                    <a:pt x="453" y="446"/>
                    <a:pt x="455" y="444"/>
                  </a:cubicBezTo>
                  <a:lnTo>
                    <a:pt x="457" y="446"/>
                  </a:lnTo>
                  <a:cubicBezTo>
                    <a:pt x="457" y="446"/>
                    <a:pt x="458" y="446"/>
                    <a:pt x="458" y="446"/>
                  </a:cubicBezTo>
                  <a:cubicBezTo>
                    <a:pt x="459" y="446"/>
                    <a:pt x="465" y="443"/>
                    <a:pt x="465" y="443"/>
                  </a:cubicBezTo>
                  <a:cubicBezTo>
                    <a:pt x="468" y="440"/>
                    <a:pt x="470" y="439"/>
                    <a:pt x="471" y="439"/>
                  </a:cubicBezTo>
                  <a:lnTo>
                    <a:pt x="471" y="439"/>
                  </a:lnTo>
                  <a:cubicBezTo>
                    <a:pt x="471" y="439"/>
                    <a:pt x="470" y="441"/>
                    <a:pt x="466" y="444"/>
                  </a:cubicBezTo>
                  <a:cubicBezTo>
                    <a:pt x="462" y="447"/>
                    <a:pt x="457" y="452"/>
                    <a:pt x="454" y="456"/>
                  </a:cubicBezTo>
                  <a:cubicBezTo>
                    <a:pt x="454" y="456"/>
                    <a:pt x="454" y="456"/>
                    <a:pt x="455" y="456"/>
                  </a:cubicBezTo>
                  <a:cubicBezTo>
                    <a:pt x="456" y="456"/>
                    <a:pt x="462" y="451"/>
                    <a:pt x="468" y="445"/>
                  </a:cubicBezTo>
                  <a:cubicBezTo>
                    <a:pt x="472" y="441"/>
                    <a:pt x="474" y="440"/>
                    <a:pt x="474" y="440"/>
                  </a:cubicBezTo>
                  <a:cubicBezTo>
                    <a:pt x="474" y="440"/>
                    <a:pt x="474" y="440"/>
                    <a:pt x="474" y="440"/>
                  </a:cubicBezTo>
                  <a:cubicBezTo>
                    <a:pt x="474" y="440"/>
                    <a:pt x="474" y="440"/>
                    <a:pt x="469" y="446"/>
                  </a:cubicBezTo>
                  <a:lnTo>
                    <a:pt x="456" y="458"/>
                  </a:lnTo>
                  <a:lnTo>
                    <a:pt x="457" y="460"/>
                  </a:lnTo>
                  <a:cubicBezTo>
                    <a:pt x="462" y="454"/>
                    <a:pt x="463" y="454"/>
                    <a:pt x="463" y="454"/>
                  </a:cubicBezTo>
                  <a:cubicBezTo>
                    <a:pt x="463" y="454"/>
                    <a:pt x="463" y="454"/>
                    <a:pt x="463" y="454"/>
                  </a:cubicBezTo>
                  <a:cubicBezTo>
                    <a:pt x="464" y="454"/>
                    <a:pt x="464" y="454"/>
                    <a:pt x="452" y="466"/>
                  </a:cubicBezTo>
                  <a:cubicBezTo>
                    <a:pt x="446" y="473"/>
                    <a:pt x="443" y="476"/>
                    <a:pt x="443" y="476"/>
                  </a:cubicBezTo>
                  <a:cubicBezTo>
                    <a:pt x="444" y="476"/>
                    <a:pt x="447" y="473"/>
                    <a:pt x="453" y="467"/>
                  </a:cubicBezTo>
                  <a:lnTo>
                    <a:pt x="460" y="463"/>
                  </a:lnTo>
                  <a:lnTo>
                    <a:pt x="460" y="463"/>
                  </a:lnTo>
                  <a:cubicBezTo>
                    <a:pt x="456" y="467"/>
                    <a:pt x="455" y="469"/>
                    <a:pt x="456" y="469"/>
                  </a:cubicBezTo>
                  <a:cubicBezTo>
                    <a:pt x="457" y="469"/>
                    <a:pt x="464" y="463"/>
                    <a:pt x="469" y="460"/>
                  </a:cubicBezTo>
                  <a:lnTo>
                    <a:pt x="469" y="460"/>
                  </a:lnTo>
                  <a:cubicBezTo>
                    <a:pt x="462" y="466"/>
                    <a:pt x="459" y="469"/>
                    <a:pt x="460" y="469"/>
                  </a:cubicBezTo>
                  <a:cubicBezTo>
                    <a:pt x="461" y="469"/>
                    <a:pt x="464" y="467"/>
                    <a:pt x="470" y="461"/>
                  </a:cubicBezTo>
                  <a:cubicBezTo>
                    <a:pt x="472" y="458"/>
                    <a:pt x="474" y="457"/>
                    <a:pt x="474" y="457"/>
                  </a:cubicBezTo>
                  <a:lnTo>
                    <a:pt x="474" y="457"/>
                  </a:lnTo>
                  <a:cubicBezTo>
                    <a:pt x="475" y="457"/>
                    <a:pt x="474" y="459"/>
                    <a:pt x="471" y="463"/>
                  </a:cubicBezTo>
                  <a:cubicBezTo>
                    <a:pt x="465" y="468"/>
                    <a:pt x="465" y="470"/>
                    <a:pt x="466" y="471"/>
                  </a:cubicBezTo>
                  <a:cubicBezTo>
                    <a:pt x="469" y="469"/>
                    <a:pt x="470" y="468"/>
                    <a:pt x="472" y="468"/>
                  </a:cubicBezTo>
                  <a:cubicBezTo>
                    <a:pt x="476" y="468"/>
                    <a:pt x="478" y="471"/>
                    <a:pt x="481" y="475"/>
                  </a:cubicBezTo>
                  <a:cubicBezTo>
                    <a:pt x="484" y="479"/>
                    <a:pt x="486" y="481"/>
                    <a:pt x="489" y="481"/>
                  </a:cubicBezTo>
                  <a:cubicBezTo>
                    <a:pt x="491" y="481"/>
                    <a:pt x="492" y="481"/>
                    <a:pt x="495" y="479"/>
                  </a:cubicBezTo>
                  <a:cubicBezTo>
                    <a:pt x="496" y="479"/>
                    <a:pt x="496" y="479"/>
                    <a:pt x="490" y="485"/>
                  </a:cubicBezTo>
                  <a:cubicBezTo>
                    <a:pt x="487" y="488"/>
                    <a:pt x="486" y="489"/>
                    <a:pt x="486" y="489"/>
                  </a:cubicBezTo>
                  <a:cubicBezTo>
                    <a:pt x="487" y="489"/>
                    <a:pt x="490" y="487"/>
                    <a:pt x="497" y="481"/>
                  </a:cubicBezTo>
                  <a:cubicBezTo>
                    <a:pt x="501" y="478"/>
                    <a:pt x="505" y="474"/>
                    <a:pt x="505" y="474"/>
                  </a:cubicBezTo>
                  <a:lnTo>
                    <a:pt x="505" y="474"/>
                  </a:lnTo>
                  <a:cubicBezTo>
                    <a:pt x="505" y="474"/>
                    <a:pt x="503" y="476"/>
                    <a:pt x="498" y="481"/>
                  </a:cubicBezTo>
                  <a:cubicBezTo>
                    <a:pt x="491" y="488"/>
                    <a:pt x="492" y="489"/>
                    <a:pt x="495" y="491"/>
                  </a:cubicBezTo>
                  <a:cubicBezTo>
                    <a:pt x="495" y="492"/>
                    <a:pt x="496" y="493"/>
                    <a:pt x="498" y="493"/>
                  </a:cubicBezTo>
                  <a:cubicBezTo>
                    <a:pt x="499" y="493"/>
                    <a:pt x="501" y="492"/>
                    <a:pt x="505" y="490"/>
                  </a:cubicBezTo>
                  <a:lnTo>
                    <a:pt x="505" y="490"/>
                  </a:lnTo>
                  <a:cubicBezTo>
                    <a:pt x="496" y="498"/>
                    <a:pt x="492" y="504"/>
                    <a:pt x="495" y="504"/>
                  </a:cubicBezTo>
                  <a:cubicBezTo>
                    <a:pt x="496" y="504"/>
                    <a:pt x="498" y="503"/>
                    <a:pt x="502" y="500"/>
                  </a:cubicBezTo>
                  <a:lnTo>
                    <a:pt x="502" y="500"/>
                  </a:lnTo>
                  <a:cubicBezTo>
                    <a:pt x="502" y="501"/>
                    <a:pt x="503" y="501"/>
                    <a:pt x="497" y="508"/>
                  </a:cubicBezTo>
                  <a:cubicBezTo>
                    <a:pt x="497" y="508"/>
                    <a:pt x="497" y="508"/>
                    <a:pt x="498" y="508"/>
                  </a:cubicBezTo>
                  <a:cubicBezTo>
                    <a:pt x="499" y="508"/>
                    <a:pt x="501" y="507"/>
                    <a:pt x="506" y="504"/>
                  </a:cubicBezTo>
                  <a:lnTo>
                    <a:pt x="509" y="509"/>
                  </a:lnTo>
                  <a:cubicBezTo>
                    <a:pt x="509" y="509"/>
                    <a:pt x="509" y="509"/>
                    <a:pt x="510" y="509"/>
                  </a:cubicBezTo>
                  <a:cubicBezTo>
                    <a:pt x="512" y="509"/>
                    <a:pt x="518" y="506"/>
                    <a:pt x="518" y="506"/>
                  </a:cubicBezTo>
                  <a:lnTo>
                    <a:pt x="518" y="506"/>
                  </a:lnTo>
                  <a:cubicBezTo>
                    <a:pt x="512" y="512"/>
                    <a:pt x="515" y="516"/>
                    <a:pt x="518" y="519"/>
                  </a:cubicBezTo>
                  <a:cubicBezTo>
                    <a:pt x="521" y="523"/>
                    <a:pt x="525" y="528"/>
                    <a:pt x="519" y="534"/>
                  </a:cubicBezTo>
                  <a:cubicBezTo>
                    <a:pt x="519" y="534"/>
                    <a:pt x="519" y="534"/>
                    <a:pt x="520" y="534"/>
                  </a:cubicBezTo>
                  <a:cubicBezTo>
                    <a:pt x="520" y="534"/>
                    <a:pt x="522" y="533"/>
                    <a:pt x="526" y="529"/>
                  </a:cubicBezTo>
                  <a:cubicBezTo>
                    <a:pt x="533" y="523"/>
                    <a:pt x="536" y="521"/>
                    <a:pt x="537" y="521"/>
                  </a:cubicBezTo>
                  <a:lnTo>
                    <a:pt x="537" y="521"/>
                  </a:lnTo>
                  <a:cubicBezTo>
                    <a:pt x="538" y="521"/>
                    <a:pt x="536" y="523"/>
                    <a:pt x="534" y="526"/>
                  </a:cubicBezTo>
                  <a:cubicBezTo>
                    <a:pt x="528" y="533"/>
                    <a:pt x="525" y="536"/>
                    <a:pt x="527" y="536"/>
                  </a:cubicBezTo>
                  <a:cubicBezTo>
                    <a:pt x="528" y="536"/>
                    <a:pt x="532" y="534"/>
                    <a:pt x="537" y="529"/>
                  </a:cubicBezTo>
                  <a:lnTo>
                    <a:pt x="537" y="529"/>
                  </a:lnTo>
                  <a:lnTo>
                    <a:pt x="532" y="535"/>
                  </a:lnTo>
                  <a:cubicBezTo>
                    <a:pt x="526" y="540"/>
                    <a:pt x="525" y="543"/>
                    <a:pt x="526" y="543"/>
                  </a:cubicBezTo>
                  <a:cubicBezTo>
                    <a:pt x="527" y="543"/>
                    <a:pt x="532" y="539"/>
                    <a:pt x="539" y="532"/>
                  </a:cubicBezTo>
                  <a:lnTo>
                    <a:pt x="539" y="532"/>
                  </a:lnTo>
                  <a:cubicBezTo>
                    <a:pt x="535" y="537"/>
                    <a:pt x="531" y="542"/>
                    <a:pt x="532" y="542"/>
                  </a:cubicBezTo>
                  <a:cubicBezTo>
                    <a:pt x="532" y="542"/>
                    <a:pt x="533" y="541"/>
                    <a:pt x="535" y="540"/>
                  </a:cubicBezTo>
                  <a:cubicBezTo>
                    <a:pt x="536" y="540"/>
                    <a:pt x="536" y="540"/>
                    <a:pt x="524" y="553"/>
                  </a:cubicBezTo>
                  <a:cubicBezTo>
                    <a:pt x="519" y="556"/>
                    <a:pt x="515" y="560"/>
                    <a:pt x="511" y="565"/>
                  </a:cubicBezTo>
                  <a:cubicBezTo>
                    <a:pt x="517" y="562"/>
                    <a:pt x="520" y="558"/>
                    <a:pt x="525" y="554"/>
                  </a:cubicBezTo>
                  <a:lnTo>
                    <a:pt x="526" y="555"/>
                  </a:lnTo>
                  <a:cubicBezTo>
                    <a:pt x="526" y="555"/>
                    <a:pt x="526" y="555"/>
                    <a:pt x="526" y="555"/>
                  </a:cubicBezTo>
                  <a:cubicBezTo>
                    <a:pt x="526" y="555"/>
                    <a:pt x="528" y="554"/>
                    <a:pt x="533" y="549"/>
                  </a:cubicBezTo>
                  <a:cubicBezTo>
                    <a:pt x="537" y="545"/>
                    <a:pt x="538" y="545"/>
                    <a:pt x="539" y="545"/>
                  </a:cubicBezTo>
                  <a:cubicBezTo>
                    <a:pt x="539" y="545"/>
                    <a:pt x="539" y="545"/>
                    <a:pt x="539" y="545"/>
                  </a:cubicBezTo>
                  <a:cubicBezTo>
                    <a:pt x="537" y="547"/>
                    <a:pt x="536" y="547"/>
                    <a:pt x="537" y="547"/>
                  </a:cubicBezTo>
                  <a:cubicBezTo>
                    <a:pt x="537" y="547"/>
                    <a:pt x="541" y="544"/>
                    <a:pt x="545" y="539"/>
                  </a:cubicBezTo>
                  <a:cubicBezTo>
                    <a:pt x="549" y="535"/>
                    <a:pt x="553" y="531"/>
                    <a:pt x="558" y="528"/>
                  </a:cubicBezTo>
                  <a:lnTo>
                    <a:pt x="571" y="516"/>
                  </a:lnTo>
                  <a:cubicBezTo>
                    <a:pt x="579" y="508"/>
                    <a:pt x="587" y="500"/>
                    <a:pt x="593" y="491"/>
                  </a:cubicBezTo>
                  <a:cubicBezTo>
                    <a:pt x="596" y="485"/>
                    <a:pt x="599" y="480"/>
                    <a:pt x="598" y="480"/>
                  </a:cubicBezTo>
                  <a:cubicBezTo>
                    <a:pt x="597" y="480"/>
                    <a:pt x="594" y="482"/>
                    <a:pt x="590" y="486"/>
                  </a:cubicBezTo>
                  <a:cubicBezTo>
                    <a:pt x="590" y="486"/>
                    <a:pt x="584" y="491"/>
                    <a:pt x="583" y="491"/>
                  </a:cubicBezTo>
                  <a:cubicBezTo>
                    <a:pt x="583" y="491"/>
                    <a:pt x="583" y="491"/>
                    <a:pt x="583" y="491"/>
                  </a:cubicBezTo>
                  <a:cubicBezTo>
                    <a:pt x="582" y="491"/>
                    <a:pt x="588" y="484"/>
                    <a:pt x="588" y="484"/>
                  </a:cubicBezTo>
                  <a:cubicBezTo>
                    <a:pt x="594" y="479"/>
                    <a:pt x="592" y="475"/>
                    <a:pt x="590" y="473"/>
                  </a:cubicBezTo>
                  <a:cubicBezTo>
                    <a:pt x="587" y="468"/>
                    <a:pt x="585" y="467"/>
                    <a:pt x="591" y="461"/>
                  </a:cubicBezTo>
                  <a:cubicBezTo>
                    <a:pt x="597" y="454"/>
                    <a:pt x="595" y="453"/>
                    <a:pt x="595" y="453"/>
                  </a:cubicBezTo>
                  <a:lnTo>
                    <a:pt x="595" y="453"/>
                  </a:lnTo>
                  <a:cubicBezTo>
                    <a:pt x="593" y="455"/>
                    <a:pt x="592" y="456"/>
                    <a:pt x="590" y="456"/>
                  </a:cubicBezTo>
                  <a:cubicBezTo>
                    <a:pt x="587" y="456"/>
                    <a:pt x="585" y="453"/>
                    <a:pt x="583" y="451"/>
                  </a:cubicBezTo>
                  <a:cubicBezTo>
                    <a:pt x="580" y="448"/>
                    <a:pt x="578" y="446"/>
                    <a:pt x="575" y="446"/>
                  </a:cubicBezTo>
                  <a:cubicBezTo>
                    <a:pt x="573" y="446"/>
                    <a:pt x="572" y="446"/>
                    <a:pt x="570" y="448"/>
                  </a:cubicBezTo>
                  <a:lnTo>
                    <a:pt x="569" y="447"/>
                  </a:lnTo>
                  <a:cubicBezTo>
                    <a:pt x="574" y="442"/>
                    <a:pt x="573" y="440"/>
                    <a:pt x="572" y="438"/>
                  </a:cubicBezTo>
                  <a:lnTo>
                    <a:pt x="572" y="438"/>
                  </a:lnTo>
                  <a:cubicBezTo>
                    <a:pt x="567" y="442"/>
                    <a:pt x="565" y="443"/>
                    <a:pt x="564" y="443"/>
                  </a:cubicBezTo>
                  <a:cubicBezTo>
                    <a:pt x="564" y="443"/>
                    <a:pt x="564" y="443"/>
                    <a:pt x="564" y="443"/>
                  </a:cubicBezTo>
                  <a:cubicBezTo>
                    <a:pt x="571" y="436"/>
                    <a:pt x="570" y="436"/>
                    <a:pt x="569" y="435"/>
                  </a:cubicBezTo>
                  <a:cubicBezTo>
                    <a:pt x="568" y="434"/>
                    <a:pt x="568" y="433"/>
                    <a:pt x="567" y="433"/>
                  </a:cubicBezTo>
                  <a:cubicBezTo>
                    <a:pt x="566" y="433"/>
                    <a:pt x="565" y="435"/>
                    <a:pt x="561" y="438"/>
                  </a:cubicBezTo>
                  <a:cubicBezTo>
                    <a:pt x="561" y="438"/>
                    <a:pt x="557" y="434"/>
                    <a:pt x="562" y="426"/>
                  </a:cubicBezTo>
                  <a:cubicBezTo>
                    <a:pt x="564" y="424"/>
                    <a:pt x="564" y="423"/>
                    <a:pt x="564" y="423"/>
                  </a:cubicBezTo>
                  <a:lnTo>
                    <a:pt x="564" y="423"/>
                  </a:lnTo>
                  <a:cubicBezTo>
                    <a:pt x="563" y="423"/>
                    <a:pt x="559" y="427"/>
                    <a:pt x="554" y="430"/>
                  </a:cubicBezTo>
                  <a:cubicBezTo>
                    <a:pt x="551" y="434"/>
                    <a:pt x="546" y="438"/>
                    <a:pt x="541" y="440"/>
                  </a:cubicBezTo>
                  <a:lnTo>
                    <a:pt x="553" y="428"/>
                  </a:lnTo>
                  <a:cubicBezTo>
                    <a:pt x="560" y="424"/>
                    <a:pt x="560" y="424"/>
                    <a:pt x="558" y="423"/>
                  </a:cubicBezTo>
                  <a:lnTo>
                    <a:pt x="557" y="420"/>
                  </a:lnTo>
                  <a:cubicBezTo>
                    <a:pt x="555" y="423"/>
                    <a:pt x="553" y="424"/>
                    <a:pt x="551" y="424"/>
                  </a:cubicBezTo>
                  <a:cubicBezTo>
                    <a:pt x="549" y="424"/>
                    <a:pt x="547" y="422"/>
                    <a:pt x="545" y="419"/>
                  </a:cubicBezTo>
                  <a:cubicBezTo>
                    <a:pt x="543" y="416"/>
                    <a:pt x="541" y="414"/>
                    <a:pt x="539" y="414"/>
                  </a:cubicBezTo>
                  <a:cubicBezTo>
                    <a:pt x="538" y="414"/>
                    <a:pt x="536" y="415"/>
                    <a:pt x="533" y="418"/>
                  </a:cubicBezTo>
                  <a:cubicBezTo>
                    <a:pt x="530" y="421"/>
                    <a:pt x="528" y="422"/>
                    <a:pt x="528" y="422"/>
                  </a:cubicBezTo>
                  <a:cubicBezTo>
                    <a:pt x="527" y="422"/>
                    <a:pt x="528" y="420"/>
                    <a:pt x="530" y="416"/>
                  </a:cubicBezTo>
                  <a:cubicBezTo>
                    <a:pt x="541" y="401"/>
                    <a:pt x="544" y="396"/>
                    <a:pt x="544" y="396"/>
                  </a:cubicBezTo>
                  <a:lnTo>
                    <a:pt x="544" y="396"/>
                  </a:lnTo>
                  <a:cubicBezTo>
                    <a:pt x="543" y="396"/>
                    <a:pt x="542" y="397"/>
                    <a:pt x="539" y="399"/>
                  </a:cubicBezTo>
                  <a:cubicBezTo>
                    <a:pt x="536" y="403"/>
                    <a:pt x="533" y="408"/>
                    <a:pt x="528" y="411"/>
                  </a:cubicBezTo>
                  <a:cubicBezTo>
                    <a:pt x="522" y="417"/>
                    <a:pt x="519" y="420"/>
                    <a:pt x="518" y="420"/>
                  </a:cubicBezTo>
                  <a:cubicBezTo>
                    <a:pt x="518" y="420"/>
                    <a:pt x="521" y="417"/>
                    <a:pt x="527" y="410"/>
                  </a:cubicBezTo>
                  <a:cubicBezTo>
                    <a:pt x="534" y="404"/>
                    <a:pt x="532" y="400"/>
                    <a:pt x="527" y="400"/>
                  </a:cubicBezTo>
                  <a:cubicBezTo>
                    <a:pt x="523" y="400"/>
                    <a:pt x="518" y="402"/>
                    <a:pt x="512" y="407"/>
                  </a:cubicBezTo>
                  <a:cubicBezTo>
                    <a:pt x="510" y="409"/>
                    <a:pt x="509" y="410"/>
                    <a:pt x="509" y="410"/>
                  </a:cubicBezTo>
                  <a:cubicBezTo>
                    <a:pt x="509" y="410"/>
                    <a:pt x="511" y="407"/>
                    <a:pt x="518" y="400"/>
                  </a:cubicBezTo>
                  <a:cubicBezTo>
                    <a:pt x="525" y="394"/>
                    <a:pt x="524" y="394"/>
                    <a:pt x="523" y="391"/>
                  </a:cubicBezTo>
                  <a:lnTo>
                    <a:pt x="520" y="390"/>
                  </a:lnTo>
                  <a:cubicBezTo>
                    <a:pt x="516" y="394"/>
                    <a:pt x="514" y="395"/>
                    <a:pt x="513" y="395"/>
                  </a:cubicBezTo>
                  <a:cubicBezTo>
                    <a:pt x="511" y="395"/>
                    <a:pt x="514" y="390"/>
                    <a:pt x="518" y="385"/>
                  </a:cubicBezTo>
                  <a:cubicBezTo>
                    <a:pt x="524" y="379"/>
                    <a:pt x="524" y="379"/>
                    <a:pt x="523" y="378"/>
                  </a:cubicBezTo>
                  <a:lnTo>
                    <a:pt x="523" y="378"/>
                  </a:lnTo>
                  <a:cubicBezTo>
                    <a:pt x="518" y="381"/>
                    <a:pt x="515" y="382"/>
                    <a:pt x="513" y="382"/>
                  </a:cubicBezTo>
                  <a:cubicBezTo>
                    <a:pt x="511" y="382"/>
                    <a:pt x="514" y="377"/>
                    <a:pt x="518" y="373"/>
                  </a:cubicBezTo>
                  <a:lnTo>
                    <a:pt x="517" y="372"/>
                  </a:lnTo>
                  <a:cubicBezTo>
                    <a:pt x="513" y="375"/>
                    <a:pt x="511" y="376"/>
                    <a:pt x="510" y="376"/>
                  </a:cubicBezTo>
                  <a:cubicBezTo>
                    <a:pt x="509" y="376"/>
                    <a:pt x="509" y="376"/>
                    <a:pt x="509" y="375"/>
                  </a:cubicBezTo>
                  <a:cubicBezTo>
                    <a:pt x="508" y="375"/>
                    <a:pt x="508" y="374"/>
                    <a:pt x="507" y="374"/>
                  </a:cubicBezTo>
                  <a:cubicBezTo>
                    <a:pt x="506" y="374"/>
                    <a:pt x="505" y="376"/>
                    <a:pt x="501" y="380"/>
                  </a:cubicBezTo>
                  <a:cubicBezTo>
                    <a:pt x="498" y="383"/>
                    <a:pt x="493" y="388"/>
                    <a:pt x="489" y="391"/>
                  </a:cubicBezTo>
                  <a:lnTo>
                    <a:pt x="495" y="384"/>
                  </a:lnTo>
                  <a:cubicBezTo>
                    <a:pt x="500" y="379"/>
                    <a:pt x="499" y="377"/>
                    <a:pt x="497" y="374"/>
                  </a:cubicBezTo>
                  <a:cubicBezTo>
                    <a:pt x="495" y="371"/>
                    <a:pt x="493" y="370"/>
                    <a:pt x="499" y="363"/>
                  </a:cubicBezTo>
                  <a:lnTo>
                    <a:pt x="499" y="363"/>
                  </a:lnTo>
                  <a:lnTo>
                    <a:pt x="492" y="369"/>
                  </a:lnTo>
                  <a:cubicBezTo>
                    <a:pt x="489" y="371"/>
                    <a:pt x="488" y="372"/>
                    <a:pt x="487" y="372"/>
                  </a:cubicBezTo>
                  <a:cubicBezTo>
                    <a:pt x="487" y="372"/>
                    <a:pt x="488" y="371"/>
                    <a:pt x="491" y="368"/>
                  </a:cubicBezTo>
                  <a:cubicBezTo>
                    <a:pt x="495" y="363"/>
                    <a:pt x="495" y="361"/>
                    <a:pt x="493" y="361"/>
                  </a:cubicBezTo>
                  <a:cubicBezTo>
                    <a:pt x="492" y="361"/>
                    <a:pt x="490" y="361"/>
                    <a:pt x="488" y="363"/>
                  </a:cubicBezTo>
                  <a:lnTo>
                    <a:pt x="487" y="362"/>
                  </a:lnTo>
                  <a:cubicBezTo>
                    <a:pt x="493" y="355"/>
                    <a:pt x="495" y="351"/>
                    <a:pt x="494" y="351"/>
                  </a:cubicBezTo>
                  <a:cubicBezTo>
                    <a:pt x="493" y="351"/>
                    <a:pt x="490" y="354"/>
                    <a:pt x="484" y="359"/>
                  </a:cubicBezTo>
                  <a:cubicBezTo>
                    <a:pt x="490" y="353"/>
                    <a:pt x="490" y="352"/>
                    <a:pt x="489" y="352"/>
                  </a:cubicBezTo>
                  <a:lnTo>
                    <a:pt x="489" y="352"/>
                  </a:lnTo>
                  <a:cubicBezTo>
                    <a:pt x="486" y="353"/>
                    <a:pt x="485" y="354"/>
                    <a:pt x="484" y="354"/>
                  </a:cubicBezTo>
                  <a:cubicBezTo>
                    <a:pt x="482" y="354"/>
                    <a:pt x="482" y="352"/>
                    <a:pt x="487" y="348"/>
                  </a:cubicBezTo>
                  <a:lnTo>
                    <a:pt x="486" y="347"/>
                  </a:lnTo>
                  <a:cubicBezTo>
                    <a:pt x="481" y="351"/>
                    <a:pt x="479" y="352"/>
                    <a:pt x="479" y="352"/>
                  </a:cubicBezTo>
                  <a:cubicBezTo>
                    <a:pt x="478" y="352"/>
                    <a:pt x="478" y="352"/>
                    <a:pt x="478" y="352"/>
                  </a:cubicBezTo>
                  <a:cubicBezTo>
                    <a:pt x="478" y="351"/>
                    <a:pt x="478" y="351"/>
                    <a:pt x="477" y="351"/>
                  </a:cubicBezTo>
                  <a:cubicBezTo>
                    <a:pt x="476" y="351"/>
                    <a:pt x="474" y="352"/>
                    <a:pt x="470" y="355"/>
                  </a:cubicBezTo>
                  <a:cubicBezTo>
                    <a:pt x="464" y="361"/>
                    <a:pt x="463" y="361"/>
                    <a:pt x="463" y="361"/>
                  </a:cubicBezTo>
                  <a:cubicBezTo>
                    <a:pt x="466" y="356"/>
                    <a:pt x="471" y="352"/>
                    <a:pt x="475" y="350"/>
                  </a:cubicBezTo>
                  <a:cubicBezTo>
                    <a:pt x="479" y="347"/>
                    <a:pt x="481" y="345"/>
                    <a:pt x="480" y="345"/>
                  </a:cubicBezTo>
                  <a:cubicBezTo>
                    <a:pt x="479" y="345"/>
                    <a:pt x="475" y="348"/>
                    <a:pt x="468" y="353"/>
                  </a:cubicBezTo>
                  <a:cubicBezTo>
                    <a:pt x="461" y="358"/>
                    <a:pt x="458" y="360"/>
                    <a:pt x="458" y="360"/>
                  </a:cubicBezTo>
                  <a:cubicBezTo>
                    <a:pt x="457" y="360"/>
                    <a:pt x="461" y="358"/>
                    <a:pt x="468" y="352"/>
                  </a:cubicBezTo>
                  <a:cubicBezTo>
                    <a:pt x="472" y="348"/>
                    <a:pt x="477" y="344"/>
                    <a:pt x="476" y="344"/>
                  </a:cubicBezTo>
                  <a:lnTo>
                    <a:pt x="476" y="344"/>
                  </a:lnTo>
                  <a:cubicBezTo>
                    <a:pt x="476" y="344"/>
                    <a:pt x="475" y="345"/>
                    <a:pt x="473" y="346"/>
                  </a:cubicBezTo>
                  <a:cubicBezTo>
                    <a:pt x="473" y="346"/>
                    <a:pt x="473" y="346"/>
                    <a:pt x="473" y="346"/>
                  </a:cubicBezTo>
                  <a:cubicBezTo>
                    <a:pt x="472" y="346"/>
                    <a:pt x="470" y="347"/>
                    <a:pt x="466" y="351"/>
                  </a:cubicBezTo>
                  <a:lnTo>
                    <a:pt x="464" y="348"/>
                  </a:lnTo>
                  <a:cubicBezTo>
                    <a:pt x="470" y="342"/>
                    <a:pt x="469" y="341"/>
                    <a:pt x="469" y="341"/>
                  </a:cubicBezTo>
                  <a:lnTo>
                    <a:pt x="469" y="341"/>
                  </a:lnTo>
                  <a:cubicBezTo>
                    <a:pt x="466" y="343"/>
                    <a:pt x="464" y="345"/>
                    <a:pt x="464" y="345"/>
                  </a:cubicBezTo>
                  <a:cubicBezTo>
                    <a:pt x="463" y="345"/>
                    <a:pt x="465" y="343"/>
                    <a:pt x="468" y="339"/>
                  </a:cubicBezTo>
                  <a:cubicBezTo>
                    <a:pt x="471" y="337"/>
                    <a:pt x="472" y="335"/>
                    <a:pt x="472" y="335"/>
                  </a:cubicBezTo>
                  <a:lnTo>
                    <a:pt x="472" y="335"/>
                  </a:lnTo>
                  <a:cubicBezTo>
                    <a:pt x="471" y="335"/>
                    <a:pt x="468" y="338"/>
                    <a:pt x="461" y="344"/>
                  </a:cubicBezTo>
                  <a:cubicBezTo>
                    <a:pt x="458" y="347"/>
                    <a:pt x="456" y="348"/>
                    <a:pt x="456" y="348"/>
                  </a:cubicBezTo>
                  <a:cubicBezTo>
                    <a:pt x="455" y="348"/>
                    <a:pt x="457" y="346"/>
                    <a:pt x="460" y="343"/>
                  </a:cubicBezTo>
                  <a:cubicBezTo>
                    <a:pt x="467" y="335"/>
                    <a:pt x="470" y="333"/>
                    <a:pt x="469" y="333"/>
                  </a:cubicBezTo>
                  <a:lnTo>
                    <a:pt x="469" y="333"/>
                  </a:lnTo>
                  <a:cubicBezTo>
                    <a:pt x="469" y="333"/>
                    <a:pt x="468" y="334"/>
                    <a:pt x="465" y="336"/>
                  </a:cubicBezTo>
                  <a:cubicBezTo>
                    <a:pt x="461" y="340"/>
                    <a:pt x="459" y="341"/>
                    <a:pt x="458" y="341"/>
                  </a:cubicBezTo>
                  <a:cubicBezTo>
                    <a:pt x="458" y="341"/>
                    <a:pt x="457" y="341"/>
                    <a:pt x="457" y="341"/>
                  </a:cubicBezTo>
                  <a:cubicBezTo>
                    <a:pt x="464" y="335"/>
                    <a:pt x="460" y="329"/>
                    <a:pt x="455" y="324"/>
                  </a:cubicBezTo>
                  <a:cubicBezTo>
                    <a:pt x="450" y="326"/>
                    <a:pt x="445" y="331"/>
                    <a:pt x="442" y="334"/>
                  </a:cubicBezTo>
                  <a:cubicBezTo>
                    <a:pt x="436" y="339"/>
                    <a:pt x="434" y="341"/>
                    <a:pt x="434" y="341"/>
                  </a:cubicBezTo>
                  <a:cubicBezTo>
                    <a:pt x="434" y="341"/>
                    <a:pt x="437" y="338"/>
                    <a:pt x="441" y="334"/>
                  </a:cubicBezTo>
                  <a:cubicBezTo>
                    <a:pt x="450" y="324"/>
                    <a:pt x="454" y="319"/>
                    <a:pt x="454" y="319"/>
                  </a:cubicBezTo>
                  <a:lnTo>
                    <a:pt x="454" y="319"/>
                  </a:lnTo>
                  <a:cubicBezTo>
                    <a:pt x="453" y="319"/>
                    <a:pt x="448" y="324"/>
                    <a:pt x="440" y="333"/>
                  </a:cubicBezTo>
                  <a:cubicBezTo>
                    <a:pt x="434" y="339"/>
                    <a:pt x="431" y="342"/>
                    <a:pt x="431" y="342"/>
                  </a:cubicBezTo>
                  <a:cubicBezTo>
                    <a:pt x="431" y="342"/>
                    <a:pt x="434" y="339"/>
                    <a:pt x="440" y="332"/>
                  </a:cubicBezTo>
                  <a:cubicBezTo>
                    <a:pt x="442" y="328"/>
                    <a:pt x="444" y="326"/>
                    <a:pt x="444" y="326"/>
                  </a:cubicBezTo>
                  <a:lnTo>
                    <a:pt x="444" y="326"/>
                  </a:lnTo>
                  <a:cubicBezTo>
                    <a:pt x="443" y="326"/>
                    <a:pt x="442" y="328"/>
                    <a:pt x="438" y="331"/>
                  </a:cubicBezTo>
                  <a:cubicBezTo>
                    <a:pt x="443" y="326"/>
                    <a:pt x="447" y="321"/>
                    <a:pt x="446" y="321"/>
                  </a:cubicBezTo>
                  <a:lnTo>
                    <a:pt x="446" y="321"/>
                  </a:lnTo>
                  <a:cubicBezTo>
                    <a:pt x="446" y="321"/>
                    <a:pt x="445" y="321"/>
                    <a:pt x="443" y="323"/>
                  </a:cubicBezTo>
                  <a:cubicBezTo>
                    <a:pt x="443" y="323"/>
                    <a:pt x="443" y="323"/>
                    <a:pt x="449" y="316"/>
                  </a:cubicBezTo>
                  <a:cubicBezTo>
                    <a:pt x="450" y="314"/>
                    <a:pt x="451" y="313"/>
                    <a:pt x="450" y="313"/>
                  </a:cubicBezTo>
                  <a:lnTo>
                    <a:pt x="450" y="313"/>
                  </a:lnTo>
                  <a:cubicBezTo>
                    <a:pt x="450" y="313"/>
                    <a:pt x="445" y="316"/>
                    <a:pt x="441" y="319"/>
                  </a:cubicBezTo>
                  <a:cubicBezTo>
                    <a:pt x="434" y="324"/>
                    <a:pt x="430" y="327"/>
                    <a:pt x="430" y="327"/>
                  </a:cubicBezTo>
                  <a:cubicBezTo>
                    <a:pt x="429" y="327"/>
                    <a:pt x="432" y="324"/>
                    <a:pt x="438" y="318"/>
                  </a:cubicBezTo>
                  <a:cubicBezTo>
                    <a:pt x="444" y="313"/>
                    <a:pt x="446" y="311"/>
                    <a:pt x="445" y="311"/>
                  </a:cubicBezTo>
                  <a:cubicBezTo>
                    <a:pt x="443" y="311"/>
                    <a:pt x="437" y="314"/>
                    <a:pt x="431" y="320"/>
                  </a:cubicBezTo>
                  <a:cubicBezTo>
                    <a:pt x="428" y="323"/>
                    <a:pt x="426" y="325"/>
                    <a:pt x="424" y="326"/>
                  </a:cubicBezTo>
                  <a:lnTo>
                    <a:pt x="424" y="326"/>
                  </a:lnTo>
                  <a:cubicBezTo>
                    <a:pt x="429" y="320"/>
                    <a:pt x="429" y="319"/>
                    <a:pt x="429" y="319"/>
                  </a:cubicBezTo>
                  <a:cubicBezTo>
                    <a:pt x="428" y="319"/>
                    <a:pt x="428" y="318"/>
                    <a:pt x="434" y="313"/>
                  </a:cubicBezTo>
                  <a:cubicBezTo>
                    <a:pt x="434" y="313"/>
                    <a:pt x="434" y="312"/>
                    <a:pt x="434" y="312"/>
                  </a:cubicBezTo>
                  <a:cubicBezTo>
                    <a:pt x="433" y="312"/>
                    <a:pt x="432" y="313"/>
                    <a:pt x="427" y="316"/>
                  </a:cubicBezTo>
                  <a:cubicBezTo>
                    <a:pt x="423" y="320"/>
                    <a:pt x="420" y="321"/>
                    <a:pt x="419" y="321"/>
                  </a:cubicBezTo>
                  <a:cubicBezTo>
                    <a:pt x="418" y="321"/>
                    <a:pt x="422" y="315"/>
                    <a:pt x="429" y="307"/>
                  </a:cubicBezTo>
                  <a:lnTo>
                    <a:pt x="429" y="307"/>
                  </a:lnTo>
                  <a:lnTo>
                    <a:pt x="423" y="311"/>
                  </a:lnTo>
                  <a:cubicBezTo>
                    <a:pt x="415" y="318"/>
                    <a:pt x="410" y="323"/>
                    <a:pt x="409" y="323"/>
                  </a:cubicBezTo>
                  <a:cubicBezTo>
                    <a:pt x="409" y="323"/>
                    <a:pt x="411" y="321"/>
                    <a:pt x="416" y="316"/>
                  </a:cubicBezTo>
                  <a:cubicBezTo>
                    <a:pt x="418" y="314"/>
                    <a:pt x="420" y="312"/>
                    <a:pt x="422" y="310"/>
                  </a:cubicBezTo>
                  <a:lnTo>
                    <a:pt x="422" y="310"/>
                  </a:lnTo>
                  <a:cubicBezTo>
                    <a:pt x="418" y="314"/>
                    <a:pt x="415" y="315"/>
                    <a:pt x="414" y="315"/>
                  </a:cubicBezTo>
                  <a:cubicBezTo>
                    <a:pt x="412" y="315"/>
                    <a:pt x="417" y="309"/>
                    <a:pt x="425" y="301"/>
                  </a:cubicBezTo>
                  <a:cubicBezTo>
                    <a:pt x="432" y="295"/>
                    <a:pt x="432" y="295"/>
                    <a:pt x="431" y="295"/>
                  </a:cubicBezTo>
                  <a:lnTo>
                    <a:pt x="425" y="300"/>
                  </a:lnTo>
                  <a:cubicBezTo>
                    <a:pt x="420" y="305"/>
                    <a:pt x="417" y="308"/>
                    <a:pt x="412" y="311"/>
                  </a:cubicBezTo>
                  <a:cubicBezTo>
                    <a:pt x="412" y="311"/>
                    <a:pt x="410" y="310"/>
                    <a:pt x="417" y="305"/>
                  </a:cubicBezTo>
                  <a:cubicBezTo>
                    <a:pt x="421" y="300"/>
                    <a:pt x="425" y="295"/>
                    <a:pt x="425" y="295"/>
                  </a:cubicBezTo>
                  <a:lnTo>
                    <a:pt x="425" y="295"/>
                  </a:lnTo>
                  <a:cubicBezTo>
                    <a:pt x="424" y="295"/>
                    <a:pt x="423" y="295"/>
                    <a:pt x="422" y="297"/>
                  </a:cubicBezTo>
                  <a:cubicBezTo>
                    <a:pt x="422" y="297"/>
                    <a:pt x="422" y="297"/>
                    <a:pt x="427" y="290"/>
                  </a:cubicBezTo>
                  <a:lnTo>
                    <a:pt x="425" y="288"/>
                  </a:lnTo>
                  <a:cubicBezTo>
                    <a:pt x="422" y="290"/>
                    <a:pt x="420" y="291"/>
                    <a:pt x="420" y="291"/>
                  </a:cubicBezTo>
                  <a:cubicBezTo>
                    <a:pt x="419" y="291"/>
                    <a:pt x="420" y="289"/>
                    <a:pt x="424" y="286"/>
                  </a:cubicBezTo>
                  <a:cubicBezTo>
                    <a:pt x="424" y="286"/>
                    <a:pt x="424" y="286"/>
                    <a:pt x="423" y="286"/>
                  </a:cubicBezTo>
                  <a:cubicBezTo>
                    <a:pt x="423" y="286"/>
                    <a:pt x="421" y="286"/>
                    <a:pt x="416" y="290"/>
                  </a:cubicBezTo>
                  <a:cubicBezTo>
                    <a:pt x="415" y="289"/>
                    <a:pt x="415" y="288"/>
                    <a:pt x="420" y="282"/>
                  </a:cubicBezTo>
                  <a:cubicBezTo>
                    <a:pt x="423" y="279"/>
                    <a:pt x="425" y="278"/>
                    <a:pt x="425" y="278"/>
                  </a:cubicBezTo>
                  <a:lnTo>
                    <a:pt x="425" y="278"/>
                  </a:lnTo>
                  <a:cubicBezTo>
                    <a:pt x="424" y="278"/>
                    <a:pt x="423" y="279"/>
                    <a:pt x="419" y="281"/>
                  </a:cubicBezTo>
                  <a:cubicBezTo>
                    <a:pt x="416" y="285"/>
                    <a:pt x="415" y="286"/>
                    <a:pt x="414" y="286"/>
                  </a:cubicBezTo>
                  <a:cubicBezTo>
                    <a:pt x="413" y="286"/>
                    <a:pt x="413" y="286"/>
                    <a:pt x="413" y="286"/>
                  </a:cubicBezTo>
                  <a:lnTo>
                    <a:pt x="412" y="285"/>
                  </a:lnTo>
                  <a:cubicBezTo>
                    <a:pt x="408" y="289"/>
                    <a:pt x="406" y="291"/>
                    <a:pt x="406" y="291"/>
                  </a:cubicBezTo>
                  <a:cubicBezTo>
                    <a:pt x="405" y="291"/>
                    <a:pt x="405" y="290"/>
                    <a:pt x="405" y="290"/>
                  </a:cubicBezTo>
                  <a:cubicBezTo>
                    <a:pt x="405" y="290"/>
                    <a:pt x="409" y="282"/>
                    <a:pt x="408" y="281"/>
                  </a:cubicBezTo>
                  <a:cubicBezTo>
                    <a:pt x="408" y="280"/>
                    <a:pt x="407" y="280"/>
                    <a:pt x="407" y="280"/>
                  </a:cubicBezTo>
                  <a:cubicBezTo>
                    <a:pt x="406" y="280"/>
                    <a:pt x="405" y="281"/>
                    <a:pt x="401" y="286"/>
                  </a:cubicBezTo>
                  <a:cubicBezTo>
                    <a:pt x="400" y="285"/>
                    <a:pt x="405" y="277"/>
                    <a:pt x="404" y="276"/>
                  </a:cubicBezTo>
                  <a:cubicBezTo>
                    <a:pt x="403" y="274"/>
                    <a:pt x="402" y="273"/>
                    <a:pt x="401" y="273"/>
                  </a:cubicBezTo>
                  <a:cubicBezTo>
                    <a:pt x="400" y="273"/>
                    <a:pt x="399" y="275"/>
                    <a:pt x="396" y="279"/>
                  </a:cubicBezTo>
                  <a:cubicBezTo>
                    <a:pt x="390" y="285"/>
                    <a:pt x="387" y="288"/>
                    <a:pt x="386" y="288"/>
                  </a:cubicBezTo>
                  <a:cubicBezTo>
                    <a:pt x="386" y="288"/>
                    <a:pt x="389" y="284"/>
                    <a:pt x="395" y="278"/>
                  </a:cubicBezTo>
                  <a:cubicBezTo>
                    <a:pt x="401" y="270"/>
                    <a:pt x="404" y="266"/>
                    <a:pt x="404" y="266"/>
                  </a:cubicBezTo>
                  <a:lnTo>
                    <a:pt x="404" y="266"/>
                  </a:lnTo>
                  <a:cubicBezTo>
                    <a:pt x="403" y="266"/>
                    <a:pt x="402" y="268"/>
                    <a:pt x="399" y="270"/>
                  </a:cubicBezTo>
                  <a:cubicBezTo>
                    <a:pt x="395" y="274"/>
                    <a:pt x="393" y="275"/>
                    <a:pt x="393" y="275"/>
                  </a:cubicBezTo>
                  <a:cubicBezTo>
                    <a:pt x="392" y="275"/>
                    <a:pt x="392" y="275"/>
                    <a:pt x="392" y="274"/>
                  </a:cubicBezTo>
                  <a:cubicBezTo>
                    <a:pt x="396" y="271"/>
                    <a:pt x="397" y="270"/>
                    <a:pt x="396" y="270"/>
                  </a:cubicBezTo>
                  <a:lnTo>
                    <a:pt x="396" y="270"/>
                  </a:lnTo>
                  <a:cubicBezTo>
                    <a:pt x="396" y="270"/>
                    <a:pt x="394" y="271"/>
                    <a:pt x="390" y="273"/>
                  </a:cubicBezTo>
                  <a:cubicBezTo>
                    <a:pt x="390" y="272"/>
                    <a:pt x="390" y="272"/>
                    <a:pt x="396" y="267"/>
                  </a:cubicBezTo>
                  <a:lnTo>
                    <a:pt x="396" y="265"/>
                  </a:lnTo>
                  <a:cubicBezTo>
                    <a:pt x="391" y="269"/>
                    <a:pt x="389" y="270"/>
                    <a:pt x="387" y="270"/>
                  </a:cubicBezTo>
                  <a:cubicBezTo>
                    <a:pt x="384" y="270"/>
                    <a:pt x="386" y="264"/>
                    <a:pt x="390" y="260"/>
                  </a:cubicBezTo>
                  <a:cubicBezTo>
                    <a:pt x="390" y="260"/>
                    <a:pt x="390" y="260"/>
                    <a:pt x="390" y="260"/>
                  </a:cubicBezTo>
                  <a:cubicBezTo>
                    <a:pt x="390" y="260"/>
                    <a:pt x="388" y="260"/>
                    <a:pt x="383" y="264"/>
                  </a:cubicBezTo>
                  <a:cubicBezTo>
                    <a:pt x="378" y="270"/>
                    <a:pt x="374" y="272"/>
                    <a:pt x="374" y="272"/>
                  </a:cubicBezTo>
                  <a:cubicBezTo>
                    <a:pt x="373" y="272"/>
                    <a:pt x="376" y="269"/>
                    <a:pt x="382" y="263"/>
                  </a:cubicBezTo>
                  <a:cubicBezTo>
                    <a:pt x="389" y="257"/>
                    <a:pt x="392" y="254"/>
                    <a:pt x="392" y="254"/>
                  </a:cubicBezTo>
                  <a:lnTo>
                    <a:pt x="392" y="254"/>
                  </a:lnTo>
                  <a:cubicBezTo>
                    <a:pt x="391" y="254"/>
                    <a:pt x="388" y="257"/>
                    <a:pt x="382" y="262"/>
                  </a:cubicBezTo>
                  <a:cubicBezTo>
                    <a:pt x="380" y="264"/>
                    <a:pt x="379" y="265"/>
                    <a:pt x="378" y="265"/>
                  </a:cubicBezTo>
                  <a:cubicBezTo>
                    <a:pt x="376" y="265"/>
                    <a:pt x="377" y="261"/>
                    <a:pt x="386" y="253"/>
                  </a:cubicBezTo>
                  <a:lnTo>
                    <a:pt x="398" y="242"/>
                  </a:lnTo>
                  <a:lnTo>
                    <a:pt x="398" y="242"/>
                  </a:lnTo>
                  <a:cubicBezTo>
                    <a:pt x="391" y="246"/>
                    <a:pt x="390" y="246"/>
                    <a:pt x="390" y="246"/>
                  </a:cubicBezTo>
                  <a:cubicBezTo>
                    <a:pt x="387" y="250"/>
                    <a:pt x="385" y="251"/>
                    <a:pt x="384" y="251"/>
                  </a:cubicBezTo>
                  <a:cubicBezTo>
                    <a:pt x="383" y="251"/>
                    <a:pt x="383" y="251"/>
                    <a:pt x="382" y="250"/>
                  </a:cubicBezTo>
                  <a:cubicBezTo>
                    <a:pt x="382" y="250"/>
                    <a:pt x="382" y="250"/>
                    <a:pt x="381" y="250"/>
                  </a:cubicBezTo>
                  <a:cubicBezTo>
                    <a:pt x="379" y="250"/>
                    <a:pt x="375" y="251"/>
                    <a:pt x="373" y="251"/>
                  </a:cubicBezTo>
                  <a:cubicBezTo>
                    <a:pt x="373" y="251"/>
                    <a:pt x="372" y="251"/>
                    <a:pt x="372" y="251"/>
                  </a:cubicBezTo>
                  <a:cubicBezTo>
                    <a:pt x="371" y="250"/>
                    <a:pt x="370" y="248"/>
                    <a:pt x="376" y="241"/>
                  </a:cubicBezTo>
                  <a:cubicBezTo>
                    <a:pt x="375" y="241"/>
                    <a:pt x="375" y="241"/>
                    <a:pt x="375" y="241"/>
                  </a:cubicBezTo>
                  <a:cubicBezTo>
                    <a:pt x="374" y="241"/>
                    <a:pt x="372" y="241"/>
                    <a:pt x="367" y="244"/>
                  </a:cubicBezTo>
                  <a:cubicBezTo>
                    <a:pt x="364" y="247"/>
                    <a:pt x="362" y="248"/>
                    <a:pt x="362" y="248"/>
                  </a:cubicBezTo>
                  <a:cubicBezTo>
                    <a:pt x="361" y="248"/>
                    <a:pt x="362" y="246"/>
                    <a:pt x="366" y="243"/>
                  </a:cubicBezTo>
                  <a:lnTo>
                    <a:pt x="366" y="242"/>
                  </a:lnTo>
                  <a:cubicBezTo>
                    <a:pt x="358" y="246"/>
                    <a:pt x="358" y="246"/>
                    <a:pt x="358" y="246"/>
                  </a:cubicBezTo>
                  <a:cubicBezTo>
                    <a:pt x="362" y="241"/>
                    <a:pt x="366" y="237"/>
                    <a:pt x="365" y="237"/>
                  </a:cubicBezTo>
                  <a:lnTo>
                    <a:pt x="365" y="237"/>
                  </a:lnTo>
                  <a:cubicBezTo>
                    <a:pt x="365" y="237"/>
                    <a:pt x="364" y="237"/>
                    <a:pt x="362" y="239"/>
                  </a:cubicBezTo>
                  <a:cubicBezTo>
                    <a:pt x="359" y="243"/>
                    <a:pt x="357" y="244"/>
                    <a:pt x="356" y="244"/>
                  </a:cubicBezTo>
                  <a:cubicBezTo>
                    <a:pt x="355" y="244"/>
                    <a:pt x="355" y="243"/>
                    <a:pt x="354" y="243"/>
                  </a:cubicBezTo>
                  <a:cubicBezTo>
                    <a:pt x="359" y="237"/>
                    <a:pt x="347" y="220"/>
                    <a:pt x="340" y="220"/>
                  </a:cubicBezTo>
                  <a:cubicBezTo>
                    <a:pt x="338" y="220"/>
                    <a:pt x="337" y="221"/>
                    <a:pt x="336" y="222"/>
                  </a:cubicBezTo>
                  <a:lnTo>
                    <a:pt x="335" y="219"/>
                  </a:lnTo>
                  <a:lnTo>
                    <a:pt x="334" y="217"/>
                  </a:lnTo>
                  <a:cubicBezTo>
                    <a:pt x="341" y="211"/>
                    <a:pt x="341" y="209"/>
                    <a:pt x="339" y="209"/>
                  </a:cubicBezTo>
                  <a:cubicBezTo>
                    <a:pt x="337" y="209"/>
                    <a:pt x="333" y="211"/>
                    <a:pt x="330" y="213"/>
                  </a:cubicBezTo>
                  <a:cubicBezTo>
                    <a:pt x="325" y="217"/>
                    <a:pt x="323" y="217"/>
                    <a:pt x="323" y="217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30" y="209"/>
                    <a:pt x="332" y="205"/>
                    <a:pt x="330" y="205"/>
                  </a:cubicBezTo>
                  <a:cubicBezTo>
                    <a:pt x="329" y="205"/>
                    <a:pt x="328" y="206"/>
                    <a:pt x="325" y="207"/>
                  </a:cubicBezTo>
                  <a:cubicBezTo>
                    <a:pt x="319" y="213"/>
                    <a:pt x="316" y="215"/>
                    <a:pt x="316" y="215"/>
                  </a:cubicBezTo>
                  <a:cubicBezTo>
                    <a:pt x="315" y="215"/>
                    <a:pt x="318" y="212"/>
                    <a:pt x="324" y="206"/>
                  </a:cubicBezTo>
                  <a:cubicBezTo>
                    <a:pt x="330" y="201"/>
                    <a:pt x="333" y="198"/>
                    <a:pt x="332" y="198"/>
                  </a:cubicBezTo>
                  <a:lnTo>
                    <a:pt x="332" y="198"/>
                  </a:lnTo>
                  <a:cubicBezTo>
                    <a:pt x="331" y="198"/>
                    <a:pt x="326" y="201"/>
                    <a:pt x="316" y="209"/>
                  </a:cubicBezTo>
                  <a:cubicBezTo>
                    <a:pt x="313" y="212"/>
                    <a:pt x="311" y="213"/>
                    <a:pt x="311" y="213"/>
                  </a:cubicBezTo>
                  <a:cubicBezTo>
                    <a:pt x="311" y="213"/>
                    <a:pt x="312" y="212"/>
                    <a:pt x="315" y="208"/>
                  </a:cubicBezTo>
                  <a:cubicBezTo>
                    <a:pt x="322" y="201"/>
                    <a:pt x="325" y="198"/>
                    <a:pt x="325" y="198"/>
                  </a:cubicBezTo>
                  <a:lnTo>
                    <a:pt x="325" y="198"/>
                  </a:lnTo>
                  <a:cubicBezTo>
                    <a:pt x="324" y="198"/>
                    <a:pt x="323" y="199"/>
                    <a:pt x="321" y="202"/>
                  </a:cubicBezTo>
                  <a:cubicBezTo>
                    <a:pt x="314" y="207"/>
                    <a:pt x="311" y="209"/>
                    <a:pt x="310" y="209"/>
                  </a:cubicBezTo>
                  <a:cubicBezTo>
                    <a:pt x="310" y="209"/>
                    <a:pt x="312" y="206"/>
                    <a:pt x="318" y="199"/>
                  </a:cubicBezTo>
                  <a:cubicBezTo>
                    <a:pt x="324" y="193"/>
                    <a:pt x="327" y="190"/>
                    <a:pt x="327" y="190"/>
                  </a:cubicBezTo>
                  <a:lnTo>
                    <a:pt x="327" y="190"/>
                  </a:lnTo>
                  <a:cubicBezTo>
                    <a:pt x="326" y="190"/>
                    <a:pt x="323" y="193"/>
                    <a:pt x="317" y="198"/>
                  </a:cubicBezTo>
                  <a:cubicBezTo>
                    <a:pt x="312" y="203"/>
                    <a:pt x="309" y="205"/>
                    <a:pt x="307" y="205"/>
                  </a:cubicBezTo>
                  <a:cubicBezTo>
                    <a:pt x="305" y="205"/>
                    <a:pt x="307" y="201"/>
                    <a:pt x="314" y="194"/>
                  </a:cubicBezTo>
                  <a:cubicBezTo>
                    <a:pt x="314" y="194"/>
                    <a:pt x="317" y="190"/>
                    <a:pt x="316" y="190"/>
                  </a:cubicBezTo>
                  <a:lnTo>
                    <a:pt x="316" y="190"/>
                  </a:lnTo>
                  <a:cubicBezTo>
                    <a:pt x="316" y="190"/>
                    <a:pt x="315" y="191"/>
                    <a:pt x="313" y="193"/>
                  </a:cubicBezTo>
                  <a:lnTo>
                    <a:pt x="318" y="186"/>
                  </a:lnTo>
                  <a:lnTo>
                    <a:pt x="317" y="185"/>
                  </a:lnTo>
                  <a:lnTo>
                    <a:pt x="312" y="191"/>
                  </a:lnTo>
                  <a:cubicBezTo>
                    <a:pt x="312" y="190"/>
                    <a:pt x="314" y="180"/>
                    <a:pt x="311" y="177"/>
                  </a:cubicBezTo>
                  <a:cubicBezTo>
                    <a:pt x="307" y="172"/>
                    <a:pt x="306" y="170"/>
                    <a:pt x="304" y="170"/>
                  </a:cubicBezTo>
                  <a:cubicBezTo>
                    <a:pt x="302" y="170"/>
                    <a:pt x="301" y="172"/>
                    <a:pt x="298" y="175"/>
                  </a:cubicBezTo>
                  <a:cubicBezTo>
                    <a:pt x="293" y="180"/>
                    <a:pt x="290" y="183"/>
                    <a:pt x="289" y="183"/>
                  </a:cubicBezTo>
                  <a:cubicBezTo>
                    <a:pt x="289" y="183"/>
                    <a:pt x="291" y="180"/>
                    <a:pt x="297" y="173"/>
                  </a:cubicBezTo>
                  <a:cubicBezTo>
                    <a:pt x="297" y="173"/>
                    <a:pt x="302" y="166"/>
                    <a:pt x="300" y="164"/>
                  </a:cubicBezTo>
                  <a:cubicBezTo>
                    <a:pt x="299" y="163"/>
                    <a:pt x="298" y="162"/>
                    <a:pt x="305" y="157"/>
                  </a:cubicBezTo>
                  <a:lnTo>
                    <a:pt x="304" y="156"/>
                  </a:lnTo>
                  <a:cubicBezTo>
                    <a:pt x="298" y="160"/>
                    <a:pt x="295" y="162"/>
                    <a:pt x="293" y="162"/>
                  </a:cubicBezTo>
                  <a:cubicBezTo>
                    <a:pt x="290" y="162"/>
                    <a:pt x="290" y="159"/>
                    <a:pt x="293" y="154"/>
                  </a:cubicBezTo>
                  <a:cubicBezTo>
                    <a:pt x="292" y="154"/>
                    <a:pt x="292" y="154"/>
                    <a:pt x="292" y="154"/>
                  </a:cubicBezTo>
                  <a:cubicBezTo>
                    <a:pt x="291" y="154"/>
                    <a:pt x="289" y="155"/>
                    <a:pt x="284" y="158"/>
                  </a:cubicBezTo>
                  <a:cubicBezTo>
                    <a:pt x="281" y="160"/>
                    <a:pt x="279" y="161"/>
                    <a:pt x="279" y="161"/>
                  </a:cubicBezTo>
                  <a:cubicBezTo>
                    <a:pt x="278" y="161"/>
                    <a:pt x="279" y="159"/>
                    <a:pt x="283" y="156"/>
                  </a:cubicBezTo>
                  <a:cubicBezTo>
                    <a:pt x="286" y="152"/>
                    <a:pt x="289" y="146"/>
                    <a:pt x="287" y="146"/>
                  </a:cubicBezTo>
                  <a:cubicBezTo>
                    <a:pt x="286" y="146"/>
                    <a:pt x="283" y="148"/>
                    <a:pt x="279" y="152"/>
                  </a:cubicBezTo>
                  <a:lnTo>
                    <a:pt x="285" y="145"/>
                  </a:lnTo>
                  <a:cubicBezTo>
                    <a:pt x="287" y="143"/>
                    <a:pt x="287" y="142"/>
                    <a:pt x="287" y="142"/>
                  </a:cubicBezTo>
                  <a:lnTo>
                    <a:pt x="287" y="142"/>
                  </a:lnTo>
                  <a:cubicBezTo>
                    <a:pt x="286" y="142"/>
                    <a:pt x="282" y="146"/>
                    <a:pt x="278" y="150"/>
                  </a:cubicBezTo>
                  <a:cubicBezTo>
                    <a:pt x="273" y="155"/>
                    <a:pt x="269" y="158"/>
                    <a:pt x="269" y="158"/>
                  </a:cubicBezTo>
                  <a:cubicBezTo>
                    <a:pt x="268" y="158"/>
                    <a:pt x="272" y="153"/>
                    <a:pt x="283" y="143"/>
                  </a:cubicBezTo>
                  <a:cubicBezTo>
                    <a:pt x="290" y="136"/>
                    <a:pt x="293" y="133"/>
                    <a:pt x="293" y="133"/>
                  </a:cubicBezTo>
                  <a:lnTo>
                    <a:pt x="293" y="133"/>
                  </a:lnTo>
                  <a:cubicBezTo>
                    <a:pt x="292" y="133"/>
                    <a:pt x="291" y="134"/>
                    <a:pt x="288" y="136"/>
                  </a:cubicBezTo>
                  <a:cubicBezTo>
                    <a:pt x="284" y="140"/>
                    <a:pt x="279" y="143"/>
                    <a:pt x="278" y="143"/>
                  </a:cubicBezTo>
                  <a:cubicBezTo>
                    <a:pt x="278" y="143"/>
                    <a:pt x="278" y="142"/>
                    <a:pt x="280" y="140"/>
                  </a:cubicBezTo>
                  <a:cubicBezTo>
                    <a:pt x="280" y="140"/>
                    <a:pt x="280" y="140"/>
                    <a:pt x="280" y="140"/>
                  </a:cubicBezTo>
                  <a:cubicBezTo>
                    <a:pt x="280" y="140"/>
                    <a:pt x="278" y="141"/>
                    <a:pt x="268" y="151"/>
                  </a:cubicBezTo>
                  <a:cubicBezTo>
                    <a:pt x="263" y="155"/>
                    <a:pt x="262" y="156"/>
                    <a:pt x="261" y="156"/>
                  </a:cubicBezTo>
                  <a:cubicBezTo>
                    <a:pt x="261" y="156"/>
                    <a:pt x="260" y="156"/>
                    <a:pt x="260" y="156"/>
                  </a:cubicBezTo>
                  <a:cubicBezTo>
                    <a:pt x="265" y="152"/>
                    <a:pt x="269" y="148"/>
                    <a:pt x="274" y="144"/>
                  </a:cubicBezTo>
                  <a:lnTo>
                    <a:pt x="272" y="143"/>
                  </a:lnTo>
                  <a:cubicBezTo>
                    <a:pt x="275" y="138"/>
                    <a:pt x="278" y="133"/>
                    <a:pt x="283" y="130"/>
                  </a:cubicBezTo>
                  <a:cubicBezTo>
                    <a:pt x="285" y="127"/>
                    <a:pt x="286" y="125"/>
                    <a:pt x="286" y="125"/>
                  </a:cubicBezTo>
                  <a:lnTo>
                    <a:pt x="286" y="125"/>
                  </a:lnTo>
                  <a:cubicBezTo>
                    <a:pt x="286" y="125"/>
                    <a:pt x="283" y="128"/>
                    <a:pt x="276" y="135"/>
                  </a:cubicBezTo>
                  <a:cubicBezTo>
                    <a:pt x="266" y="144"/>
                    <a:pt x="264" y="146"/>
                    <a:pt x="263" y="146"/>
                  </a:cubicBezTo>
                  <a:cubicBezTo>
                    <a:pt x="263" y="146"/>
                    <a:pt x="263" y="146"/>
                    <a:pt x="262" y="145"/>
                  </a:cubicBezTo>
                  <a:cubicBezTo>
                    <a:pt x="262" y="144"/>
                    <a:pt x="262" y="144"/>
                    <a:pt x="268" y="139"/>
                  </a:cubicBezTo>
                  <a:cubicBezTo>
                    <a:pt x="274" y="132"/>
                    <a:pt x="274" y="132"/>
                    <a:pt x="274" y="131"/>
                  </a:cubicBezTo>
                  <a:lnTo>
                    <a:pt x="274" y="131"/>
                  </a:lnTo>
                  <a:cubicBezTo>
                    <a:pt x="260" y="138"/>
                    <a:pt x="249" y="147"/>
                    <a:pt x="239" y="157"/>
                  </a:cubicBezTo>
                  <a:cubicBezTo>
                    <a:pt x="233" y="162"/>
                    <a:pt x="230" y="165"/>
                    <a:pt x="230" y="165"/>
                  </a:cubicBezTo>
                  <a:cubicBezTo>
                    <a:pt x="229" y="165"/>
                    <a:pt x="232" y="162"/>
                    <a:pt x="239" y="156"/>
                  </a:cubicBezTo>
                  <a:cubicBezTo>
                    <a:pt x="244" y="150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2" y="150"/>
                    <a:pt x="241" y="151"/>
                    <a:pt x="241" y="151"/>
                  </a:cubicBezTo>
                  <a:cubicBezTo>
                    <a:pt x="241" y="151"/>
                    <a:pt x="243" y="149"/>
                    <a:pt x="243" y="149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8" y="145"/>
                    <a:pt x="249" y="144"/>
                    <a:pt x="250" y="144"/>
                  </a:cubicBezTo>
                  <a:cubicBezTo>
                    <a:pt x="251" y="144"/>
                    <a:pt x="251" y="144"/>
                    <a:pt x="251" y="144"/>
                  </a:cubicBezTo>
                  <a:lnTo>
                    <a:pt x="257" y="138"/>
                  </a:lnTo>
                  <a:cubicBezTo>
                    <a:pt x="262" y="131"/>
                    <a:pt x="265" y="128"/>
                    <a:pt x="265" y="128"/>
                  </a:cubicBezTo>
                  <a:lnTo>
                    <a:pt x="265" y="128"/>
                  </a:lnTo>
                  <a:cubicBezTo>
                    <a:pt x="265" y="128"/>
                    <a:pt x="262" y="131"/>
                    <a:pt x="256" y="136"/>
                  </a:cubicBezTo>
                  <a:cubicBezTo>
                    <a:pt x="252" y="139"/>
                    <a:pt x="251" y="141"/>
                    <a:pt x="250" y="141"/>
                  </a:cubicBezTo>
                  <a:cubicBezTo>
                    <a:pt x="250" y="141"/>
                    <a:pt x="252" y="139"/>
                    <a:pt x="254" y="135"/>
                  </a:cubicBezTo>
                  <a:cubicBezTo>
                    <a:pt x="259" y="130"/>
                    <a:pt x="263" y="125"/>
                    <a:pt x="262" y="125"/>
                  </a:cubicBezTo>
                  <a:lnTo>
                    <a:pt x="262" y="125"/>
                  </a:lnTo>
                  <a:cubicBezTo>
                    <a:pt x="262" y="125"/>
                    <a:pt x="261" y="126"/>
                    <a:pt x="259" y="127"/>
                  </a:cubicBezTo>
                  <a:cubicBezTo>
                    <a:pt x="259" y="127"/>
                    <a:pt x="258" y="126"/>
                    <a:pt x="263" y="120"/>
                  </a:cubicBezTo>
                  <a:cubicBezTo>
                    <a:pt x="263" y="119"/>
                    <a:pt x="263" y="119"/>
                    <a:pt x="262" y="119"/>
                  </a:cubicBezTo>
                  <a:cubicBezTo>
                    <a:pt x="262" y="119"/>
                    <a:pt x="260" y="120"/>
                    <a:pt x="256" y="124"/>
                  </a:cubicBezTo>
                  <a:cubicBezTo>
                    <a:pt x="252" y="128"/>
                    <a:pt x="251" y="129"/>
                    <a:pt x="250" y="129"/>
                  </a:cubicBezTo>
                  <a:cubicBezTo>
                    <a:pt x="249" y="129"/>
                    <a:pt x="249" y="129"/>
                    <a:pt x="249" y="129"/>
                  </a:cubicBezTo>
                  <a:cubicBezTo>
                    <a:pt x="249" y="129"/>
                    <a:pt x="249" y="129"/>
                    <a:pt x="248" y="129"/>
                  </a:cubicBezTo>
                  <a:cubicBezTo>
                    <a:pt x="248" y="129"/>
                    <a:pt x="246" y="129"/>
                    <a:pt x="242" y="133"/>
                  </a:cubicBezTo>
                  <a:cubicBezTo>
                    <a:pt x="236" y="139"/>
                    <a:pt x="230" y="143"/>
                    <a:pt x="228" y="143"/>
                  </a:cubicBezTo>
                  <a:cubicBezTo>
                    <a:pt x="228" y="143"/>
                    <a:pt x="228" y="143"/>
                    <a:pt x="228" y="143"/>
                  </a:cubicBezTo>
                  <a:cubicBezTo>
                    <a:pt x="225" y="145"/>
                    <a:pt x="223" y="146"/>
                    <a:pt x="223" y="146"/>
                  </a:cubicBezTo>
                  <a:cubicBezTo>
                    <a:pt x="223" y="146"/>
                    <a:pt x="225" y="143"/>
                    <a:pt x="233" y="135"/>
                  </a:cubicBezTo>
                  <a:cubicBezTo>
                    <a:pt x="239" y="130"/>
                    <a:pt x="239" y="129"/>
                    <a:pt x="238" y="129"/>
                  </a:cubicBezTo>
                  <a:cubicBezTo>
                    <a:pt x="238" y="129"/>
                    <a:pt x="238" y="127"/>
                    <a:pt x="243" y="122"/>
                  </a:cubicBezTo>
                  <a:cubicBezTo>
                    <a:pt x="245" y="120"/>
                    <a:pt x="246" y="119"/>
                    <a:pt x="245" y="119"/>
                  </a:cubicBezTo>
                  <a:lnTo>
                    <a:pt x="245" y="119"/>
                  </a:lnTo>
                  <a:cubicBezTo>
                    <a:pt x="245" y="119"/>
                    <a:pt x="240" y="123"/>
                    <a:pt x="237" y="126"/>
                  </a:cubicBezTo>
                  <a:lnTo>
                    <a:pt x="224" y="139"/>
                  </a:lnTo>
                  <a:cubicBezTo>
                    <a:pt x="229" y="132"/>
                    <a:pt x="235" y="125"/>
                    <a:pt x="241" y="120"/>
                  </a:cubicBezTo>
                  <a:cubicBezTo>
                    <a:pt x="247" y="113"/>
                    <a:pt x="250" y="110"/>
                    <a:pt x="250" y="110"/>
                  </a:cubicBezTo>
                  <a:lnTo>
                    <a:pt x="250" y="110"/>
                  </a:lnTo>
                  <a:cubicBezTo>
                    <a:pt x="250" y="110"/>
                    <a:pt x="247" y="113"/>
                    <a:pt x="241" y="118"/>
                  </a:cubicBezTo>
                  <a:cubicBezTo>
                    <a:pt x="237" y="123"/>
                    <a:pt x="232" y="126"/>
                    <a:pt x="231" y="126"/>
                  </a:cubicBezTo>
                  <a:cubicBezTo>
                    <a:pt x="231" y="126"/>
                    <a:pt x="231" y="125"/>
                    <a:pt x="233" y="123"/>
                  </a:cubicBezTo>
                  <a:cubicBezTo>
                    <a:pt x="232" y="122"/>
                    <a:pt x="231" y="121"/>
                    <a:pt x="238" y="114"/>
                  </a:cubicBezTo>
                  <a:cubicBezTo>
                    <a:pt x="240" y="112"/>
                    <a:pt x="240" y="111"/>
                    <a:pt x="240" y="111"/>
                  </a:cubicBezTo>
                  <a:lnTo>
                    <a:pt x="240" y="111"/>
                  </a:lnTo>
                  <a:cubicBezTo>
                    <a:pt x="239" y="111"/>
                    <a:pt x="237" y="113"/>
                    <a:pt x="237" y="113"/>
                  </a:cubicBezTo>
                  <a:cubicBezTo>
                    <a:pt x="233" y="115"/>
                    <a:pt x="232" y="117"/>
                    <a:pt x="231" y="117"/>
                  </a:cubicBezTo>
                  <a:cubicBezTo>
                    <a:pt x="230" y="117"/>
                    <a:pt x="231" y="115"/>
                    <a:pt x="233" y="111"/>
                  </a:cubicBezTo>
                  <a:cubicBezTo>
                    <a:pt x="238" y="102"/>
                    <a:pt x="241" y="98"/>
                    <a:pt x="240" y="98"/>
                  </a:cubicBezTo>
                  <a:lnTo>
                    <a:pt x="240" y="98"/>
                  </a:lnTo>
                  <a:cubicBezTo>
                    <a:pt x="240" y="98"/>
                    <a:pt x="237" y="101"/>
                    <a:pt x="231" y="107"/>
                  </a:cubicBezTo>
                  <a:cubicBezTo>
                    <a:pt x="228" y="110"/>
                    <a:pt x="224" y="114"/>
                    <a:pt x="224" y="114"/>
                  </a:cubicBezTo>
                  <a:cubicBezTo>
                    <a:pt x="224" y="114"/>
                    <a:pt x="225" y="112"/>
                    <a:pt x="231" y="106"/>
                  </a:cubicBezTo>
                  <a:cubicBezTo>
                    <a:pt x="233" y="104"/>
                    <a:pt x="233" y="103"/>
                    <a:pt x="233" y="103"/>
                  </a:cubicBezTo>
                  <a:lnTo>
                    <a:pt x="233" y="103"/>
                  </a:lnTo>
                  <a:cubicBezTo>
                    <a:pt x="232" y="103"/>
                    <a:pt x="227" y="107"/>
                    <a:pt x="222" y="110"/>
                  </a:cubicBezTo>
                  <a:cubicBezTo>
                    <a:pt x="215" y="115"/>
                    <a:pt x="204" y="127"/>
                    <a:pt x="197" y="133"/>
                  </a:cubicBezTo>
                  <a:cubicBezTo>
                    <a:pt x="190" y="140"/>
                    <a:pt x="187" y="143"/>
                    <a:pt x="187" y="143"/>
                  </a:cubicBezTo>
                  <a:cubicBezTo>
                    <a:pt x="187" y="143"/>
                    <a:pt x="188" y="141"/>
                    <a:pt x="191" y="138"/>
                  </a:cubicBezTo>
                  <a:cubicBezTo>
                    <a:pt x="193" y="133"/>
                    <a:pt x="197" y="129"/>
                    <a:pt x="202" y="124"/>
                  </a:cubicBezTo>
                  <a:cubicBezTo>
                    <a:pt x="206" y="120"/>
                    <a:pt x="207" y="120"/>
                    <a:pt x="208" y="120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15" y="114"/>
                    <a:pt x="221" y="108"/>
                    <a:pt x="220" y="107"/>
                  </a:cubicBezTo>
                  <a:cubicBezTo>
                    <a:pt x="223" y="103"/>
                    <a:pt x="224" y="101"/>
                    <a:pt x="224" y="101"/>
                  </a:cubicBezTo>
                  <a:lnTo>
                    <a:pt x="224" y="101"/>
                  </a:lnTo>
                  <a:cubicBezTo>
                    <a:pt x="223" y="101"/>
                    <a:pt x="221" y="103"/>
                    <a:pt x="219" y="105"/>
                  </a:cubicBezTo>
                  <a:cubicBezTo>
                    <a:pt x="224" y="99"/>
                    <a:pt x="223" y="98"/>
                    <a:pt x="222" y="96"/>
                  </a:cubicBezTo>
                  <a:cubicBezTo>
                    <a:pt x="221" y="95"/>
                    <a:pt x="220" y="94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3" y="86"/>
                    <a:pt x="221" y="87"/>
                    <a:pt x="217" y="90"/>
                  </a:cubicBezTo>
                  <a:cubicBezTo>
                    <a:pt x="210" y="97"/>
                    <a:pt x="207" y="100"/>
                    <a:pt x="207" y="100"/>
                  </a:cubicBezTo>
                  <a:cubicBezTo>
                    <a:pt x="207" y="100"/>
                    <a:pt x="208" y="99"/>
                    <a:pt x="211" y="96"/>
                  </a:cubicBezTo>
                  <a:cubicBezTo>
                    <a:pt x="220" y="87"/>
                    <a:pt x="222" y="77"/>
                    <a:pt x="217" y="77"/>
                  </a:cubicBezTo>
                  <a:cubicBezTo>
                    <a:pt x="215" y="77"/>
                    <a:pt x="213" y="79"/>
                    <a:pt x="210" y="81"/>
                  </a:cubicBezTo>
                  <a:lnTo>
                    <a:pt x="208" y="80"/>
                  </a:lnTo>
                  <a:cubicBezTo>
                    <a:pt x="211" y="75"/>
                    <a:pt x="211" y="72"/>
                    <a:pt x="209" y="72"/>
                  </a:cubicBezTo>
                  <a:cubicBezTo>
                    <a:pt x="208" y="72"/>
                    <a:pt x="206" y="73"/>
                    <a:pt x="204" y="75"/>
                  </a:cubicBezTo>
                  <a:lnTo>
                    <a:pt x="202" y="73"/>
                  </a:lnTo>
                  <a:cubicBezTo>
                    <a:pt x="205" y="68"/>
                    <a:pt x="206" y="66"/>
                    <a:pt x="206" y="66"/>
                  </a:cubicBezTo>
                  <a:lnTo>
                    <a:pt x="206" y="66"/>
                  </a:lnTo>
                  <a:cubicBezTo>
                    <a:pt x="205" y="66"/>
                    <a:pt x="204" y="68"/>
                    <a:pt x="201" y="70"/>
                  </a:cubicBezTo>
                  <a:cubicBezTo>
                    <a:pt x="196" y="73"/>
                    <a:pt x="191" y="78"/>
                    <a:pt x="191" y="78"/>
                  </a:cubicBezTo>
                  <a:cubicBezTo>
                    <a:pt x="191" y="78"/>
                    <a:pt x="192" y="77"/>
                    <a:pt x="194" y="75"/>
                  </a:cubicBezTo>
                  <a:cubicBezTo>
                    <a:pt x="199" y="69"/>
                    <a:pt x="198" y="68"/>
                    <a:pt x="196" y="66"/>
                  </a:cubicBezTo>
                  <a:cubicBezTo>
                    <a:pt x="196" y="65"/>
                    <a:pt x="195" y="64"/>
                    <a:pt x="195" y="64"/>
                  </a:cubicBezTo>
                  <a:cubicBezTo>
                    <a:pt x="194" y="64"/>
                    <a:pt x="193" y="66"/>
                    <a:pt x="189" y="69"/>
                  </a:cubicBezTo>
                  <a:cubicBezTo>
                    <a:pt x="187" y="70"/>
                    <a:pt x="186" y="71"/>
                    <a:pt x="185" y="71"/>
                  </a:cubicBezTo>
                  <a:cubicBezTo>
                    <a:pt x="183" y="71"/>
                    <a:pt x="188" y="66"/>
                    <a:pt x="193" y="61"/>
                  </a:cubicBezTo>
                  <a:cubicBezTo>
                    <a:pt x="199" y="56"/>
                    <a:pt x="202" y="53"/>
                    <a:pt x="202" y="53"/>
                  </a:cubicBezTo>
                  <a:lnTo>
                    <a:pt x="202" y="53"/>
                  </a:lnTo>
                  <a:cubicBezTo>
                    <a:pt x="201" y="53"/>
                    <a:pt x="196" y="57"/>
                    <a:pt x="186" y="66"/>
                  </a:cubicBezTo>
                  <a:cubicBezTo>
                    <a:pt x="179" y="72"/>
                    <a:pt x="175" y="74"/>
                    <a:pt x="175" y="74"/>
                  </a:cubicBezTo>
                  <a:cubicBezTo>
                    <a:pt x="174" y="74"/>
                    <a:pt x="176" y="73"/>
                    <a:pt x="178" y="70"/>
                  </a:cubicBezTo>
                  <a:cubicBezTo>
                    <a:pt x="182" y="66"/>
                    <a:pt x="184" y="65"/>
                    <a:pt x="184" y="65"/>
                  </a:cubicBezTo>
                  <a:cubicBezTo>
                    <a:pt x="185" y="65"/>
                    <a:pt x="185" y="65"/>
                    <a:pt x="185" y="66"/>
                  </a:cubicBezTo>
                  <a:lnTo>
                    <a:pt x="197" y="53"/>
                  </a:lnTo>
                  <a:cubicBezTo>
                    <a:pt x="197" y="53"/>
                    <a:pt x="197" y="53"/>
                    <a:pt x="197" y="53"/>
                  </a:cubicBezTo>
                  <a:cubicBezTo>
                    <a:pt x="197" y="53"/>
                    <a:pt x="195" y="54"/>
                    <a:pt x="191" y="58"/>
                  </a:cubicBezTo>
                  <a:cubicBezTo>
                    <a:pt x="191" y="58"/>
                    <a:pt x="189" y="58"/>
                    <a:pt x="184" y="62"/>
                  </a:cubicBezTo>
                  <a:cubicBezTo>
                    <a:pt x="177" y="68"/>
                    <a:pt x="170" y="74"/>
                    <a:pt x="165" y="80"/>
                  </a:cubicBezTo>
                  <a:cubicBezTo>
                    <a:pt x="161" y="85"/>
                    <a:pt x="160" y="87"/>
                    <a:pt x="159" y="87"/>
                  </a:cubicBezTo>
                  <a:cubicBezTo>
                    <a:pt x="159" y="87"/>
                    <a:pt x="158" y="86"/>
                    <a:pt x="158" y="86"/>
                  </a:cubicBezTo>
                  <a:cubicBezTo>
                    <a:pt x="164" y="79"/>
                    <a:pt x="169" y="73"/>
                    <a:pt x="176" y="68"/>
                  </a:cubicBezTo>
                  <a:cubicBezTo>
                    <a:pt x="180" y="65"/>
                    <a:pt x="185" y="60"/>
                    <a:pt x="189" y="57"/>
                  </a:cubicBezTo>
                  <a:cubicBezTo>
                    <a:pt x="191" y="55"/>
                    <a:pt x="191" y="54"/>
                    <a:pt x="190" y="54"/>
                  </a:cubicBezTo>
                  <a:cubicBezTo>
                    <a:pt x="188" y="54"/>
                    <a:pt x="177" y="62"/>
                    <a:pt x="167" y="70"/>
                  </a:cubicBezTo>
                  <a:lnTo>
                    <a:pt x="174" y="65"/>
                  </a:lnTo>
                  <a:cubicBezTo>
                    <a:pt x="179" y="59"/>
                    <a:pt x="178" y="57"/>
                    <a:pt x="178" y="56"/>
                  </a:cubicBezTo>
                  <a:cubicBezTo>
                    <a:pt x="178" y="55"/>
                    <a:pt x="177" y="55"/>
                    <a:pt x="177" y="55"/>
                  </a:cubicBezTo>
                  <a:cubicBezTo>
                    <a:pt x="176" y="55"/>
                    <a:pt x="174" y="56"/>
                    <a:pt x="170" y="60"/>
                  </a:cubicBezTo>
                  <a:cubicBezTo>
                    <a:pt x="166" y="65"/>
                    <a:pt x="162" y="68"/>
                    <a:pt x="157" y="71"/>
                  </a:cubicBezTo>
                  <a:cubicBezTo>
                    <a:pt x="153" y="76"/>
                    <a:pt x="150" y="80"/>
                    <a:pt x="146" y="84"/>
                  </a:cubicBezTo>
                  <a:cubicBezTo>
                    <a:pt x="146" y="84"/>
                    <a:pt x="150" y="77"/>
                    <a:pt x="156" y="70"/>
                  </a:cubicBezTo>
                  <a:cubicBezTo>
                    <a:pt x="167" y="57"/>
                    <a:pt x="173" y="50"/>
                    <a:pt x="170" y="48"/>
                  </a:cubicBezTo>
                  <a:cubicBezTo>
                    <a:pt x="169" y="47"/>
                    <a:pt x="168" y="44"/>
                    <a:pt x="174" y="38"/>
                  </a:cubicBezTo>
                  <a:cubicBezTo>
                    <a:pt x="173" y="37"/>
                    <a:pt x="173" y="37"/>
                    <a:pt x="172" y="37"/>
                  </a:cubicBezTo>
                  <a:cubicBezTo>
                    <a:pt x="171" y="37"/>
                    <a:pt x="169" y="38"/>
                    <a:pt x="166" y="42"/>
                  </a:cubicBezTo>
                  <a:lnTo>
                    <a:pt x="165" y="41"/>
                  </a:lnTo>
                  <a:cubicBezTo>
                    <a:pt x="168" y="37"/>
                    <a:pt x="169" y="35"/>
                    <a:pt x="168" y="35"/>
                  </a:cubicBezTo>
                  <a:lnTo>
                    <a:pt x="168" y="35"/>
                  </a:lnTo>
                  <a:cubicBezTo>
                    <a:pt x="168" y="35"/>
                    <a:pt x="166" y="36"/>
                    <a:pt x="164" y="39"/>
                  </a:cubicBezTo>
                  <a:cubicBezTo>
                    <a:pt x="162" y="40"/>
                    <a:pt x="161" y="41"/>
                    <a:pt x="160" y="41"/>
                  </a:cubicBezTo>
                  <a:cubicBezTo>
                    <a:pt x="160" y="41"/>
                    <a:pt x="162" y="37"/>
                    <a:pt x="161" y="37"/>
                  </a:cubicBezTo>
                  <a:cubicBezTo>
                    <a:pt x="166" y="31"/>
                    <a:pt x="169" y="28"/>
                    <a:pt x="169" y="28"/>
                  </a:cubicBezTo>
                  <a:lnTo>
                    <a:pt x="169" y="28"/>
                  </a:lnTo>
                  <a:cubicBezTo>
                    <a:pt x="169" y="28"/>
                    <a:pt x="164" y="32"/>
                    <a:pt x="155" y="42"/>
                  </a:cubicBezTo>
                  <a:cubicBezTo>
                    <a:pt x="150" y="46"/>
                    <a:pt x="147" y="51"/>
                    <a:pt x="145" y="56"/>
                  </a:cubicBezTo>
                  <a:lnTo>
                    <a:pt x="146" y="58"/>
                  </a:lnTo>
                  <a:lnTo>
                    <a:pt x="138" y="61"/>
                  </a:lnTo>
                  <a:cubicBezTo>
                    <a:pt x="133" y="65"/>
                    <a:pt x="129" y="68"/>
                    <a:pt x="124" y="71"/>
                  </a:cubicBezTo>
                  <a:cubicBezTo>
                    <a:pt x="124" y="71"/>
                    <a:pt x="120" y="77"/>
                    <a:pt x="118" y="77"/>
                  </a:cubicBezTo>
                  <a:cubicBezTo>
                    <a:pt x="118" y="77"/>
                    <a:pt x="118" y="77"/>
                    <a:pt x="118" y="77"/>
                  </a:cubicBezTo>
                  <a:lnTo>
                    <a:pt x="130" y="66"/>
                  </a:lnTo>
                  <a:cubicBezTo>
                    <a:pt x="137" y="60"/>
                    <a:pt x="143" y="55"/>
                    <a:pt x="149" y="48"/>
                  </a:cubicBezTo>
                  <a:cubicBezTo>
                    <a:pt x="156" y="40"/>
                    <a:pt x="161" y="34"/>
                    <a:pt x="160" y="34"/>
                  </a:cubicBezTo>
                  <a:lnTo>
                    <a:pt x="160" y="34"/>
                  </a:lnTo>
                  <a:cubicBezTo>
                    <a:pt x="159" y="34"/>
                    <a:pt x="157" y="36"/>
                    <a:pt x="153" y="40"/>
                  </a:cubicBezTo>
                  <a:cubicBezTo>
                    <a:pt x="152" y="39"/>
                    <a:pt x="152" y="39"/>
                    <a:pt x="158" y="32"/>
                  </a:cubicBezTo>
                  <a:cubicBezTo>
                    <a:pt x="161" y="30"/>
                    <a:pt x="162" y="28"/>
                    <a:pt x="162" y="28"/>
                  </a:cubicBezTo>
                  <a:lnTo>
                    <a:pt x="162" y="28"/>
                  </a:lnTo>
                  <a:cubicBezTo>
                    <a:pt x="162" y="28"/>
                    <a:pt x="158" y="31"/>
                    <a:pt x="151" y="38"/>
                  </a:cubicBezTo>
                  <a:cubicBezTo>
                    <a:pt x="145" y="43"/>
                    <a:pt x="142" y="45"/>
                    <a:pt x="141" y="45"/>
                  </a:cubicBezTo>
                  <a:cubicBezTo>
                    <a:pt x="140" y="45"/>
                    <a:pt x="143" y="42"/>
                    <a:pt x="149" y="35"/>
                  </a:cubicBezTo>
                  <a:cubicBezTo>
                    <a:pt x="156" y="27"/>
                    <a:pt x="158" y="23"/>
                    <a:pt x="156" y="23"/>
                  </a:cubicBezTo>
                  <a:cubicBezTo>
                    <a:pt x="156" y="23"/>
                    <a:pt x="154" y="24"/>
                    <a:pt x="152" y="25"/>
                  </a:cubicBezTo>
                  <a:cubicBezTo>
                    <a:pt x="146" y="32"/>
                    <a:pt x="143" y="34"/>
                    <a:pt x="142" y="34"/>
                  </a:cubicBezTo>
                  <a:cubicBezTo>
                    <a:pt x="141" y="34"/>
                    <a:pt x="142" y="32"/>
                    <a:pt x="145" y="29"/>
                  </a:cubicBezTo>
                  <a:cubicBezTo>
                    <a:pt x="148" y="26"/>
                    <a:pt x="149" y="24"/>
                    <a:pt x="148" y="24"/>
                  </a:cubicBezTo>
                  <a:cubicBezTo>
                    <a:pt x="147" y="24"/>
                    <a:pt x="145" y="25"/>
                    <a:pt x="142" y="28"/>
                  </a:cubicBezTo>
                  <a:cubicBezTo>
                    <a:pt x="147" y="23"/>
                    <a:pt x="152" y="18"/>
                    <a:pt x="151" y="18"/>
                  </a:cubicBezTo>
                  <a:lnTo>
                    <a:pt x="151" y="18"/>
                  </a:lnTo>
                  <a:cubicBezTo>
                    <a:pt x="150" y="18"/>
                    <a:pt x="150" y="19"/>
                    <a:pt x="148" y="20"/>
                  </a:cubicBezTo>
                  <a:cubicBezTo>
                    <a:pt x="148" y="20"/>
                    <a:pt x="147" y="20"/>
                    <a:pt x="141" y="27"/>
                  </a:cubicBezTo>
                  <a:lnTo>
                    <a:pt x="129" y="37"/>
                  </a:lnTo>
                  <a:cubicBezTo>
                    <a:pt x="125" y="41"/>
                    <a:pt x="121" y="46"/>
                    <a:pt x="116" y="49"/>
                  </a:cubicBezTo>
                  <a:cubicBezTo>
                    <a:pt x="115" y="50"/>
                    <a:pt x="114" y="51"/>
                    <a:pt x="114" y="51"/>
                  </a:cubicBezTo>
                  <a:cubicBezTo>
                    <a:pt x="113" y="51"/>
                    <a:pt x="118" y="42"/>
                    <a:pt x="132" y="28"/>
                  </a:cubicBezTo>
                  <a:lnTo>
                    <a:pt x="143" y="14"/>
                  </a:lnTo>
                  <a:lnTo>
                    <a:pt x="131" y="27"/>
                  </a:lnTo>
                  <a:cubicBezTo>
                    <a:pt x="130" y="25"/>
                    <a:pt x="130" y="25"/>
                    <a:pt x="136" y="20"/>
                  </a:cubicBezTo>
                  <a:cubicBezTo>
                    <a:pt x="142" y="13"/>
                    <a:pt x="142" y="13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41" y="13"/>
                    <a:pt x="140" y="14"/>
                    <a:pt x="136" y="18"/>
                  </a:cubicBezTo>
                  <a:cubicBezTo>
                    <a:pt x="128" y="25"/>
                    <a:pt x="125" y="28"/>
                    <a:pt x="125" y="28"/>
                  </a:cubicBezTo>
                  <a:cubicBezTo>
                    <a:pt x="125" y="28"/>
                    <a:pt x="126" y="26"/>
                    <a:pt x="129" y="23"/>
                  </a:cubicBezTo>
                  <a:cubicBezTo>
                    <a:pt x="135" y="17"/>
                    <a:pt x="137" y="13"/>
                    <a:pt x="137" y="13"/>
                  </a:cubicBezTo>
                  <a:lnTo>
                    <a:pt x="137" y="13"/>
                  </a:lnTo>
                  <a:cubicBezTo>
                    <a:pt x="136" y="13"/>
                    <a:pt x="133" y="16"/>
                    <a:pt x="127" y="22"/>
                  </a:cubicBezTo>
                  <a:cubicBezTo>
                    <a:pt x="121" y="27"/>
                    <a:pt x="117" y="30"/>
                    <a:pt x="117" y="30"/>
                  </a:cubicBezTo>
                  <a:cubicBezTo>
                    <a:pt x="117" y="30"/>
                    <a:pt x="120" y="27"/>
                    <a:pt x="127" y="21"/>
                  </a:cubicBezTo>
                  <a:cubicBezTo>
                    <a:pt x="131" y="18"/>
                    <a:pt x="134" y="13"/>
                    <a:pt x="138" y="7"/>
                  </a:cubicBezTo>
                  <a:lnTo>
                    <a:pt x="138" y="7"/>
                  </a:lnTo>
                  <a:lnTo>
                    <a:pt x="131" y="14"/>
                  </a:lnTo>
                  <a:cubicBezTo>
                    <a:pt x="124" y="20"/>
                    <a:pt x="121" y="23"/>
                    <a:pt x="121" y="23"/>
                  </a:cubicBezTo>
                  <a:cubicBezTo>
                    <a:pt x="121" y="23"/>
                    <a:pt x="122" y="22"/>
                    <a:pt x="124" y="19"/>
                  </a:cubicBezTo>
                  <a:cubicBezTo>
                    <a:pt x="127" y="15"/>
                    <a:pt x="129" y="13"/>
                    <a:pt x="128" y="13"/>
                  </a:cubicBezTo>
                  <a:lnTo>
                    <a:pt x="128" y="13"/>
                  </a:lnTo>
                  <a:cubicBezTo>
                    <a:pt x="128" y="13"/>
                    <a:pt x="126" y="14"/>
                    <a:pt x="123" y="16"/>
                  </a:cubicBezTo>
                  <a:cubicBezTo>
                    <a:pt x="122" y="15"/>
                    <a:pt x="121" y="14"/>
                    <a:pt x="128" y="9"/>
                  </a:cubicBezTo>
                  <a:cubicBezTo>
                    <a:pt x="134" y="3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33"/>
            <p:cNvSpPr/>
            <p:nvPr/>
          </p:nvSpPr>
          <p:spPr>
            <a:xfrm>
              <a:off x="3285601" y="2810805"/>
              <a:ext cx="67827" cy="37959"/>
            </a:xfrm>
            <a:custGeom>
              <a:avLst/>
              <a:gdLst/>
              <a:ahLst/>
              <a:cxnLst/>
              <a:rect l="l" t="t" r="r" b="b"/>
              <a:pathLst>
                <a:path w="679" h="380" extrusionOk="0">
                  <a:moveTo>
                    <a:pt x="89" y="8"/>
                  </a:moveTo>
                  <a:lnTo>
                    <a:pt x="86" y="16"/>
                  </a:lnTo>
                  <a:lnTo>
                    <a:pt x="87" y="16"/>
                  </a:lnTo>
                  <a:cubicBezTo>
                    <a:pt x="90" y="8"/>
                    <a:pt x="90" y="8"/>
                    <a:pt x="89" y="8"/>
                  </a:cubicBezTo>
                  <a:close/>
                  <a:moveTo>
                    <a:pt x="255" y="31"/>
                  </a:moveTo>
                  <a:cubicBezTo>
                    <a:pt x="254" y="31"/>
                    <a:pt x="254" y="33"/>
                    <a:pt x="252" y="39"/>
                  </a:cubicBezTo>
                  <a:lnTo>
                    <a:pt x="253" y="40"/>
                  </a:lnTo>
                  <a:cubicBezTo>
                    <a:pt x="256" y="32"/>
                    <a:pt x="256" y="32"/>
                    <a:pt x="256" y="32"/>
                  </a:cubicBezTo>
                  <a:cubicBezTo>
                    <a:pt x="256" y="32"/>
                    <a:pt x="255" y="31"/>
                    <a:pt x="255" y="31"/>
                  </a:cubicBezTo>
                  <a:close/>
                  <a:moveTo>
                    <a:pt x="69" y="51"/>
                  </a:moveTo>
                  <a:cubicBezTo>
                    <a:pt x="69" y="51"/>
                    <a:pt x="68" y="52"/>
                    <a:pt x="67" y="54"/>
                  </a:cubicBezTo>
                  <a:lnTo>
                    <a:pt x="67" y="54"/>
                  </a:lnTo>
                  <a:cubicBezTo>
                    <a:pt x="68" y="52"/>
                    <a:pt x="69" y="51"/>
                    <a:pt x="69" y="51"/>
                  </a:cubicBezTo>
                  <a:close/>
                  <a:moveTo>
                    <a:pt x="62" y="42"/>
                  </a:moveTo>
                  <a:cubicBezTo>
                    <a:pt x="62" y="42"/>
                    <a:pt x="62" y="42"/>
                    <a:pt x="62" y="42"/>
                  </a:cubicBezTo>
                  <a:cubicBezTo>
                    <a:pt x="63" y="42"/>
                    <a:pt x="63" y="42"/>
                    <a:pt x="60" y="50"/>
                  </a:cubicBezTo>
                  <a:cubicBezTo>
                    <a:pt x="60" y="50"/>
                    <a:pt x="56" y="57"/>
                    <a:pt x="55" y="57"/>
                  </a:cubicBezTo>
                  <a:cubicBezTo>
                    <a:pt x="55" y="57"/>
                    <a:pt x="55" y="57"/>
                    <a:pt x="54" y="57"/>
                  </a:cubicBezTo>
                  <a:lnTo>
                    <a:pt x="58" y="49"/>
                  </a:lnTo>
                  <a:cubicBezTo>
                    <a:pt x="60" y="43"/>
                    <a:pt x="61" y="42"/>
                    <a:pt x="62" y="42"/>
                  </a:cubicBezTo>
                  <a:close/>
                  <a:moveTo>
                    <a:pt x="70" y="46"/>
                  </a:moveTo>
                  <a:cubicBezTo>
                    <a:pt x="70" y="46"/>
                    <a:pt x="70" y="46"/>
                    <a:pt x="70" y="47"/>
                  </a:cubicBezTo>
                  <a:cubicBezTo>
                    <a:pt x="71" y="47"/>
                    <a:pt x="71" y="47"/>
                    <a:pt x="68" y="54"/>
                  </a:cubicBezTo>
                  <a:lnTo>
                    <a:pt x="67" y="54"/>
                  </a:lnTo>
                  <a:cubicBezTo>
                    <a:pt x="66" y="56"/>
                    <a:pt x="65" y="59"/>
                    <a:pt x="63" y="62"/>
                  </a:cubicBezTo>
                  <a:cubicBezTo>
                    <a:pt x="60" y="70"/>
                    <a:pt x="57" y="78"/>
                    <a:pt x="57" y="78"/>
                  </a:cubicBezTo>
                  <a:cubicBezTo>
                    <a:pt x="58" y="72"/>
                    <a:pt x="60" y="67"/>
                    <a:pt x="62" y="61"/>
                  </a:cubicBezTo>
                  <a:cubicBezTo>
                    <a:pt x="68" y="49"/>
                    <a:pt x="69" y="46"/>
                    <a:pt x="70" y="46"/>
                  </a:cubicBezTo>
                  <a:close/>
                  <a:moveTo>
                    <a:pt x="151" y="71"/>
                  </a:moveTo>
                  <a:cubicBezTo>
                    <a:pt x="151" y="71"/>
                    <a:pt x="151" y="71"/>
                    <a:pt x="151" y="71"/>
                  </a:cubicBezTo>
                  <a:lnTo>
                    <a:pt x="148" y="79"/>
                  </a:lnTo>
                  <a:lnTo>
                    <a:pt x="143" y="86"/>
                  </a:lnTo>
                  <a:lnTo>
                    <a:pt x="146" y="78"/>
                  </a:lnTo>
                  <a:cubicBezTo>
                    <a:pt x="149" y="72"/>
                    <a:pt x="150" y="71"/>
                    <a:pt x="151" y="71"/>
                  </a:cubicBezTo>
                  <a:close/>
                  <a:moveTo>
                    <a:pt x="218" y="79"/>
                  </a:moveTo>
                  <a:cubicBezTo>
                    <a:pt x="215" y="87"/>
                    <a:pt x="213" y="95"/>
                    <a:pt x="213" y="95"/>
                  </a:cubicBezTo>
                  <a:cubicBezTo>
                    <a:pt x="213" y="95"/>
                    <a:pt x="216" y="87"/>
                    <a:pt x="216" y="87"/>
                  </a:cubicBezTo>
                  <a:cubicBezTo>
                    <a:pt x="216" y="87"/>
                    <a:pt x="219" y="79"/>
                    <a:pt x="219" y="79"/>
                  </a:cubicBezTo>
                  <a:close/>
                  <a:moveTo>
                    <a:pt x="176" y="69"/>
                  </a:moveTo>
                  <a:cubicBezTo>
                    <a:pt x="177" y="69"/>
                    <a:pt x="175" y="73"/>
                    <a:pt x="170" y="81"/>
                  </a:cubicBezTo>
                  <a:cubicBezTo>
                    <a:pt x="166" y="89"/>
                    <a:pt x="162" y="96"/>
                    <a:pt x="162" y="96"/>
                  </a:cubicBezTo>
                  <a:cubicBezTo>
                    <a:pt x="164" y="88"/>
                    <a:pt x="169" y="80"/>
                    <a:pt x="173" y="73"/>
                  </a:cubicBezTo>
                  <a:cubicBezTo>
                    <a:pt x="175" y="71"/>
                    <a:pt x="176" y="69"/>
                    <a:pt x="176" y="69"/>
                  </a:cubicBezTo>
                  <a:close/>
                  <a:moveTo>
                    <a:pt x="201" y="98"/>
                  </a:moveTo>
                  <a:cubicBezTo>
                    <a:pt x="201" y="98"/>
                    <a:pt x="201" y="98"/>
                    <a:pt x="198" y="106"/>
                  </a:cubicBezTo>
                  <a:lnTo>
                    <a:pt x="197" y="106"/>
                  </a:lnTo>
                  <a:lnTo>
                    <a:pt x="200" y="98"/>
                  </a:lnTo>
                  <a:close/>
                  <a:moveTo>
                    <a:pt x="100" y="91"/>
                  </a:moveTo>
                  <a:lnTo>
                    <a:pt x="100" y="91"/>
                  </a:lnTo>
                  <a:cubicBezTo>
                    <a:pt x="99" y="97"/>
                    <a:pt x="96" y="103"/>
                    <a:pt x="93" y="107"/>
                  </a:cubicBezTo>
                  <a:lnTo>
                    <a:pt x="92" y="106"/>
                  </a:lnTo>
                  <a:cubicBezTo>
                    <a:pt x="94" y="100"/>
                    <a:pt x="96" y="96"/>
                    <a:pt x="100" y="91"/>
                  </a:cubicBezTo>
                  <a:close/>
                  <a:moveTo>
                    <a:pt x="197" y="92"/>
                  </a:moveTo>
                  <a:cubicBezTo>
                    <a:pt x="197" y="92"/>
                    <a:pt x="194" y="100"/>
                    <a:pt x="188" y="110"/>
                  </a:cubicBezTo>
                  <a:lnTo>
                    <a:pt x="187" y="110"/>
                  </a:lnTo>
                  <a:cubicBezTo>
                    <a:pt x="189" y="105"/>
                    <a:pt x="191" y="99"/>
                    <a:pt x="195" y="95"/>
                  </a:cubicBezTo>
                  <a:cubicBezTo>
                    <a:pt x="196" y="93"/>
                    <a:pt x="196" y="92"/>
                    <a:pt x="197" y="92"/>
                  </a:cubicBezTo>
                  <a:close/>
                  <a:moveTo>
                    <a:pt x="149" y="85"/>
                  </a:moveTo>
                  <a:lnTo>
                    <a:pt x="149" y="85"/>
                  </a:lnTo>
                  <a:cubicBezTo>
                    <a:pt x="149" y="85"/>
                    <a:pt x="147" y="89"/>
                    <a:pt x="144" y="96"/>
                  </a:cubicBezTo>
                  <a:cubicBezTo>
                    <a:pt x="141" y="104"/>
                    <a:pt x="138" y="112"/>
                    <a:pt x="133" y="118"/>
                  </a:cubicBezTo>
                  <a:lnTo>
                    <a:pt x="131" y="118"/>
                  </a:lnTo>
                  <a:lnTo>
                    <a:pt x="140" y="104"/>
                  </a:lnTo>
                  <a:cubicBezTo>
                    <a:pt x="146" y="91"/>
                    <a:pt x="149" y="85"/>
                    <a:pt x="149" y="85"/>
                  </a:cubicBezTo>
                  <a:close/>
                  <a:moveTo>
                    <a:pt x="164" y="107"/>
                  </a:moveTo>
                  <a:lnTo>
                    <a:pt x="166" y="108"/>
                  </a:lnTo>
                  <a:cubicBezTo>
                    <a:pt x="163" y="113"/>
                    <a:pt x="161" y="118"/>
                    <a:pt x="158" y="123"/>
                  </a:cubicBezTo>
                  <a:lnTo>
                    <a:pt x="157" y="123"/>
                  </a:lnTo>
                  <a:cubicBezTo>
                    <a:pt x="161" y="115"/>
                    <a:pt x="164" y="107"/>
                    <a:pt x="164" y="107"/>
                  </a:cubicBezTo>
                  <a:close/>
                  <a:moveTo>
                    <a:pt x="98" y="105"/>
                  </a:moveTo>
                  <a:lnTo>
                    <a:pt x="98" y="105"/>
                  </a:lnTo>
                  <a:cubicBezTo>
                    <a:pt x="97" y="105"/>
                    <a:pt x="95" y="111"/>
                    <a:pt x="92" y="116"/>
                  </a:cubicBezTo>
                  <a:cubicBezTo>
                    <a:pt x="88" y="124"/>
                    <a:pt x="89" y="124"/>
                    <a:pt x="90" y="125"/>
                  </a:cubicBezTo>
                  <a:cubicBezTo>
                    <a:pt x="92" y="125"/>
                    <a:pt x="96" y="118"/>
                    <a:pt x="96" y="118"/>
                  </a:cubicBezTo>
                  <a:cubicBezTo>
                    <a:pt x="99" y="110"/>
                    <a:pt x="98" y="109"/>
                    <a:pt x="97" y="109"/>
                  </a:cubicBezTo>
                  <a:cubicBezTo>
                    <a:pt x="98" y="106"/>
                    <a:pt x="98" y="105"/>
                    <a:pt x="98" y="105"/>
                  </a:cubicBezTo>
                  <a:close/>
                  <a:moveTo>
                    <a:pt x="335" y="123"/>
                  </a:moveTo>
                  <a:lnTo>
                    <a:pt x="335" y="123"/>
                  </a:lnTo>
                  <a:cubicBezTo>
                    <a:pt x="334" y="128"/>
                    <a:pt x="330" y="134"/>
                    <a:pt x="328" y="138"/>
                  </a:cubicBezTo>
                  <a:lnTo>
                    <a:pt x="327" y="137"/>
                  </a:lnTo>
                  <a:cubicBezTo>
                    <a:pt x="330" y="130"/>
                    <a:pt x="335" y="123"/>
                    <a:pt x="335" y="123"/>
                  </a:cubicBezTo>
                  <a:close/>
                  <a:moveTo>
                    <a:pt x="237" y="121"/>
                  </a:moveTo>
                  <a:lnTo>
                    <a:pt x="237" y="121"/>
                  </a:lnTo>
                  <a:cubicBezTo>
                    <a:pt x="237" y="121"/>
                    <a:pt x="236" y="125"/>
                    <a:pt x="232" y="134"/>
                  </a:cubicBezTo>
                  <a:cubicBezTo>
                    <a:pt x="228" y="142"/>
                    <a:pt x="228" y="142"/>
                    <a:pt x="227" y="142"/>
                  </a:cubicBezTo>
                  <a:cubicBezTo>
                    <a:pt x="227" y="142"/>
                    <a:pt x="231" y="134"/>
                    <a:pt x="234" y="126"/>
                  </a:cubicBezTo>
                  <a:cubicBezTo>
                    <a:pt x="235" y="123"/>
                    <a:pt x="236" y="121"/>
                    <a:pt x="237" y="121"/>
                  </a:cubicBezTo>
                  <a:close/>
                  <a:moveTo>
                    <a:pt x="202" y="128"/>
                  </a:moveTo>
                  <a:cubicBezTo>
                    <a:pt x="203" y="128"/>
                    <a:pt x="203" y="128"/>
                    <a:pt x="203" y="128"/>
                  </a:cubicBezTo>
                  <a:cubicBezTo>
                    <a:pt x="204" y="128"/>
                    <a:pt x="204" y="128"/>
                    <a:pt x="200" y="136"/>
                  </a:cubicBezTo>
                  <a:cubicBezTo>
                    <a:pt x="200" y="136"/>
                    <a:pt x="197" y="144"/>
                    <a:pt x="196" y="144"/>
                  </a:cubicBezTo>
                  <a:cubicBezTo>
                    <a:pt x="196" y="144"/>
                    <a:pt x="198" y="135"/>
                    <a:pt x="198" y="135"/>
                  </a:cubicBezTo>
                  <a:cubicBezTo>
                    <a:pt x="201" y="129"/>
                    <a:pt x="202" y="128"/>
                    <a:pt x="202" y="128"/>
                  </a:cubicBezTo>
                  <a:close/>
                  <a:moveTo>
                    <a:pt x="240" y="128"/>
                  </a:moveTo>
                  <a:lnTo>
                    <a:pt x="241" y="130"/>
                  </a:lnTo>
                  <a:cubicBezTo>
                    <a:pt x="238" y="135"/>
                    <a:pt x="236" y="140"/>
                    <a:pt x="233" y="144"/>
                  </a:cubicBezTo>
                  <a:lnTo>
                    <a:pt x="235" y="136"/>
                  </a:lnTo>
                  <a:lnTo>
                    <a:pt x="240" y="128"/>
                  </a:lnTo>
                  <a:close/>
                  <a:moveTo>
                    <a:pt x="238" y="143"/>
                  </a:moveTo>
                  <a:cubicBezTo>
                    <a:pt x="238" y="143"/>
                    <a:pt x="237" y="146"/>
                    <a:pt x="236" y="146"/>
                  </a:cubicBezTo>
                  <a:cubicBezTo>
                    <a:pt x="237" y="144"/>
                    <a:pt x="238" y="143"/>
                    <a:pt x="238" y="143"/>
                  </a:cubicBezTo>
                  <a:close/>
                  <a:moveTo>
                    <a:pt x="215" y="135"/>
                  </a:moveTo>
                  <a:cubicBezTo>
                    <a:pt x="216" y="135"/>
                    <a:pt x="216" y="135"/>
                    <a:pt x="216" y="135"/>
                  </a:cubicBezTo>
                  <a:cubicBezTo>
                    <a:pt x="216" y="135"/>
                    <a:pt x="213" y="143"/>
                    <a:pt x="213" y="143"/>
                  </a:cubicBezTo>
                  <a:cubicBezTo>
                    <a:pt x="212" y="146"/>
                    <a:pt x="211" y="146"/>
                    <a:pt x="211" y="146"/>
                  </a:cubicBezTo>
                  <a:cubicBezTo>
                    <a:pt x="211" y="146"/>
                    <a:pt x="212" y="143"/>
                    <a:pt x="212" y="143"/>
                  </a:cubicBezTo>
                  <a:cubicBezTo>
                    <a:pt x="214" y="136"/>
                    <a:pt x="215" y="135"/>
                    <a:pt x="215" y="135"/>
                  </a:cubicBezTo>
                  <a:close/>
                  <a:moveTo>
                    <a:pt x="169" y="138"/>
                  </a:moveTo>
                  <a:lnTo>
                    <a:pt x="166" y="146"/>
                  </a:lnTo>
                  <a:cubicBezTo>
                    <a:pt x="165" y="146"/>
                    <a:pt x="163" y="149"/>
                    <a:pt x="163" y="149"/>
                  </a:cubicBezTo>
                  <a:cubicBezTo>
                    <a:pt x="163" y="149"/>
                    <a:pt x="163" y="148"/>
                    <a:pt x="164" y="145"/>
                  </a:cubicBezTo>
                  <a:cubicBezTo>
                    <a:pt x="163" y="145"/>
                    <a:pt x="168" y="138"/>
                    <a:pt x="169" y="138"/>
                  </a:cubicBezTo>
                  <a:close/>
                  <a:moveTo>
                    <a:pt x="425" y="162"/>
                  </a:moveTo>
                  <a:lnTo>
                    <a:pt x="425" y="162"/>
                  </a:lnTo>
                  <a:cubicBezTo>
                    <a:pt x="425" y="163"/>
                    <a:pt x="424" y="166"/>
                    <a:pt x="424" y="166"/>
                  </a:cubicBezTo>
                  <a:cubicBezTo>
                    <a:pt x="424" y="166"/>
                    <a:pt x="424" y="165"/>
                    <a:pt x="425" y="162"/>
                  </a:cubicBezTo>
                  <a:close/>
                  <a:moveTo>
                    <a:pt x="8" y="158"/>
                  </a:moveTo>
                  <a:cubicBezTo>
                    <a:pt x="8" y="158"/>
                    <a:pt x="4" y="164"/>
                    <a:pt x="1" y="172"/>
                  </a:cubicBezTo>
                  <a:lnTo>
                    <a:pt x="2" y="173"/>
                  </a:lnTo>
                  <a:cubicBezTo>
                    <a:pt x="4" y="169"/>
                    <a:pt x="7" y="163"/>
                    <a:pt x="8" y="158"/>
                  </a:cubicBezTo>
                  <a:close/>
                  <a:moveTo>
                    <a:pt x="278" y="169"/>
                  </a:moveTo>
                  <a:lnTo>
                    <a:pt x="279" y="170"/>
                  </a:lnTo>
                  <a:cubicBezTo>
                    <a:pt x="277" y="176"/>
                    <a:pt x="274" y="180"/>
                    <a:pt x="271" y="184"/>
                  </a:cubicBezTo>
                  <a:lnTo>
                    <a:pt x="274" y="177"/>
                  </a:lnTo>
                  <a:lnTo>
                    <a:pt x="278" y="169"/>
                  </a:lnTo>
                  <a:close/>
                  <a:moveTo>
                    <a:pt x="330" y="184"/>
                  </a:moveTo>
                  <a:lnTo>
                    <a:pt x="330" y="184"/>
                  </a:lnTo>
                  <a:cubicBezTo>
                    <a:pt x="331" y="184"/>
                    <a:pt x="329" y="187"/>
                    <a:pt x="328" y="187"/>
                  </a:cubicBezTo>
                  <a:cubicBezTo>
                    <a:pt x="328" y="187"/>
                    <a:pt x="328" y="187"/>
                    <a:pt x="328" y="187"/>
                  </a:cubicBezTo>
                  <a:cubicBezTo>
                    <a:pt x="330" y="185"/>
                    <a:pt x="330" y="184"/>
                    <a:pt x="330" y="184"/>
                  </a:cubicBezTo>
                  <a:close/>
                  <a:moveTo>
                    <a:pt x="324" y="174"/>
                  </a:moveTo>
                  <a:cubicBezTo>
                    <a:pt x="321" y="180"/>
                    <a:pt x="319" y="186"/>
                    <a:pt x="316" y="190"/>
                  </a:cubicBezTo>
                  <a:lnTo>
                    <a:pt x="319" y="182"/>
                  </a:lnTo>
                  <a:lnTo>
                    <a:pt x="323" y="174"/>
                  </a:lnTo>
                  <a:close/>
                  <a:moveTo>
                    <a:pt x="298" y="171"/>
                  </a:moveTo>
                  <a:cubicBezTo>
                    <a:pt x="299" y="171"/>
                    <a:pt x="299" y="171"/>
                    <a:pt x="296" y="179"/>
                  </a:cubicBezTo>
                  <a:cubicBezTo>
                    <a:pt x="292" y="187"/>
                    <a:pt x="288" y="193"/>
                    <a:pt x="288" y="193"/>
                  </a:cubicBezTo>
                  <a:cubicBezTo>
                    <a:pt x="288" y="193"/>
                    <a:pt x="295" y="179"/>
                    <a:pt x="298" y="171"/>
                  </a:cubicBezTo>
                  <a:close/>
                  <a:moveTo>
                    <a:pt x="496" y="191"/>
                  </a:moveTo>
                  <a:cubicBezTo>
                    <a:pt x="494" y="197"/>
                    <a:pt x="492" y="201"/>
                    <a:pt x="489" y="207"/>
                  </a:cubicBezTo>
                  <a:lnTo>
                    <a:pt x="492" y="198"/>
                  </a:lnTo>
                  <a:lnTo>
                    <a:pt x="495" y="191"/>
                  </a:lnTo>
                  <a:close/>
                  <a:moveTo>
                    <a:pt x="484" y="195"/>
                  </a:moveTo>
                  <a:cubicBezTo>
                    <a:pt x="484" y="195"/>
                    <a:pt x="484" y="195"/>
                    <a:pt x="484" y="195"/>
                  </a:cubicBezTo>
                  <a:cubicBezTo>
                    <a:pt x="484" y="195"/>
                    <a:pt x="484" y="195"/>
                    <a:pt x="481" y="202"/>
                  </a:cubicBezTo>
                  <a:cubicBezTo>
                    <a:pt x="481" y="202"/>
                    <a:pt x="477" y="210"/>
                    <a:pt x="477" y="210"/>
                  </a:cubicBezTo>
                  <a:lnTo>
                    <a:pt x="480" y="201"/>
                  </a:lnTo>
                  <a:cubicBezTo>
                    <a:pt x="482" y="195"/>
                    <a:pt x="484" y="195"/>
                    <a:pt x="484" y="195"/>
                  </a:cubicBezTo>
                  <a:close/>
                  <a:moveTo>
                    <a:pt x="372" y="201"/>
                  </a:moveTo>
                  <a:cubicBezTo>
                    <a:pt x="373" y="201"/>
                    <a:pt x="373" y="201"/>
                    <a:pt x="370" y="209"/>
                  </a:cubicBezTo>
                  <a:cubicBezTo>
                    <a:pt x="367" y="215"/>
                    <a:pt x="366" y="216"/>
                    <a:pt x="365" y="216"/>
                  </a:cubicBezTo>
                  <a:cubicBezTo>
                    <a:pt x="365" y="216"/>
                    <a:pt x="364" y="216"/>
                    <a:pt x="364" y="216"/>
                  </a:cubicBezTo>
                  <a:cubicBezTo>
                    <a:pt x="366" y="210"/>
                    <a:pt x="369" y="206"/>
                    <a:pt x="372" y="201"/>
                  </a:cubicBezTo>
                  <a:close/>
                  <a:moveTo>
                    <a:pt x="404" y="209"/>
                  </a:moveTo>
                  <a:lnTo>
                    <a:pt x="404" y="209"/>
                  </a:lnTo>
                  <a:cubicBezTo>
                    <a:pt x="403" y="215"/>
                    <a:pt x="400" y="219"/>
                    <a:pt x="398" y="225"/>
                  </a:cubicBezTo>
                  <a:lnTo>
                    <a:pt x="397" y="224"/>
                  </a:lnTo>
                  <a:cubicBezTo>
                    <a:pt x="400" y="216"/>
                    <a:pt x="404" y="209"/>
                    <a:pt x="404" y="209"/>
                  </a:cubicBezTo>
                  <a:close/>
                  <a:moveTo>
                    <a:pt x="418" y="238"/>
                  </a:moveTo>
                  <a:cubicBezTo>
                    <a:pt x="418" y="238"/>
                    <a:pt x="417" y="240"/>
                    <a:pt x="416" y="244"/>
                  </a:cubicBezTo>
                  <a:cubicBezTo>
                    <a:pt x="417" y="240"/>
                    <a:pt x="418" y="238"/>
                    <a:pt x="418" y="238"/>
                  </a:cubicBezTo>
                  <a:close/>
                  <a:moveTo>
                    <a:pt x="480" y="243"/>
                  </a:moveTo>
                  <a:cubicBezTo>
                    <a:pt x="480" y="243"/>
                    <a:pt x="479" y="245"/>
                    <a:pt x="477" y="248"/>
                  </a:cubicBezTo>
                  <a:cubicBezTo>
                    <a:pt x="474" y="256"/>
                    <a:pt x="474" y="256"/>
                    <a:pt x="474" y="256"/>
                  </a:cubicBezTo>
                  <a:cubicBezTo>
                    <a:pt x="472" y="255"/>
                    <a:pt x="472" y="255"/>
                    <a:pt x="476" y="248"/>
                  </a:cubicBezTo>
                  <a:cubicBezTo>
                    <a:pt x="478" y="245"/>
                    <a:pt x="480" y="243"/>
                    <a:pt x="480" y="243"/>
                  </a:cubicBezTo>
                  <a:close/>
                  <a:moveTo>
                    <a:pt x="503" y="243"/>
                  </a:moveTo>
                  <a:cubicBezTo>
                    <a:pt x="503" y="244"/>
                    <a:pt x="500" y="252"/>
                    <a:pt x="500" y="252"/>
                  </a:cubicBezTo>
                  <a:cubicBezTo>
                    <a:pt x="500" y="252"/>
                    <a:pt x="497" y="259"/>
                    <a:pt x="497" y="259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6" y="259"/>
                    <a:pt x="499" y="251"/>
                    <a:pt x="502" y="243"/>
                  </a:cubicBezTo>
                  <a:close/>
                  <a:moveTo>
                    <a:pt x="482" y="251"/>
                  </a:moveTo>
                  <a:cubicBezTo>
                    <a:pt x="483" y="252"/>
                    <a:pt x="483" y="252"/>
                    <a:pt x="480" y="260"/>
                  </a:cubicBezTo>
                  <a:lnTo>
                    <a:pt x="479" y="259"/>
                  </a:lnTo>
                  <a:lnTo>
                    <a:pt x="481" y="251"/>
                  </a:lnTo>
                  <a:close/>
                  <a:moveTo>
                    <a:pt x="489" y="255"/>
                  </a:moveTo>
                  <a:cubicBezTo>
                    <a:pt x="490" y="255"/>
                    <a:pt x="490" y="255"/>
                    <a:pt x="486" y="263"/>
                  </a:cubicBezTo>
                  <a:lnTo>
                    <a:pt x="485" y="263"/>
                  </a:lnTo>
                  <a:lnTo>
                    <a:pt x="489" y="255"/>
                  </a:lnTo>
                  <a:close/>
                  <a:moveTo>
                    <a:pt x="568" y="241"/>
                  </a:moveTo>
                  <a:lnTo>
                    <a:pt x="568" y="241"/>
                  </a:lnTo>
                  <a:cubicBezTo>
                    <a:pt x="569" y="241"/>
                    <a:pt x="569" y="241"/>
                    <a:pt x="566" y="248"/>
                  </a:cubicBezTo>
                  <a:cubicBezTo>
                    <a:pt x="564" y="254"/>
                    <a:pt x="562" y="259"/>
                    <a:pt x="557" y="263"/>
                  </a:cubicBezTo>
                  <a:cubicBezTo>
                    <a:pt x="560" y="255"/>
                    <a:pt x="564" y="247"/>
                    <a:pt x="568" y="241"/>
                  </a:cubicBezTo>
                  <a:close/>
                  <a:moveTo>
                    <a:pt x="482" y="266"/>
                  </a:moveTo>
                  <a:cubicBezTo>
                    <a:pt x="482" y="266"/>
                    <a:pt x="481" y="267"/>
                    <a:pt x="480" y="270"/>
                  </a:cubicBezTo>
                  <a:cubicBezTo>
                    <a:pt x="480" y="270"/>
                    <a:pt x="482" y="266"/>
                    <a:pt x="482" y="266"/>
                  </a:cubicBezTo>
                  <a:close/>
                  <a:moveTo>
                    <a:pt x="533" y="255"/>
                  </a:moveTo>
                  <a:lnTo>
                    <a:pt x="533" y="255"/>
                  </a:lnTo>
                  <a:cubicBezTo>
                    <a:pt x="533" y="255"/>
                    <a:pt x="532" y="256"/>
                    <a:pt x="531" y="259"/>
                  </a:cubicBezTo>
                  <a:cubicBezTo>
                    <a:pt x="531" y="259"/>
                    <a:pt x="528" y="266"/>
                    <a:pt x="525" y="274"/>
                  </a:cubicBezTo>
                  <a:cubicBezTo>
                    <a:pt x="525" y="274"/>
                    <a:pt x="523" y="278"/>
                    <a:pt x="522" y="278"/>
                  </a:cubicBezTo>
                  <a:cubicBezTo>
                    <a:pt x="522" y="278"/>
                    <a:pt x="522" y="277"/>
                    <a:pt x="523" y="274"/>
                  </a:cubicBezTo>
                  <a:lnTo>
                    <a:pt x="527" y="266"/>
                  </a:lnTo>
                  <a:cubicBezTo>
                    <a:pt x="530" y="261"/>
                    <a:pt x="533" y="255"/>
                    <a:pt x="533" y="255"/>
                  </a:cubicBezTo>
                  <a:close/>
                  <a:moveTo>
                    <a:pt x="142" y="289"/>
                  </a:moveTo>
                  <a:cubicBezTo>
                    <a:pt x="142" y="289"/>
                    <a:pt x="139" y="296"/>
                    <a:pt x="134" y="303"/>
                  </a:cubicBezTo>
                  <a:cubicBezTo>
                    <a:pt x="133" y="307"/>
                    <a:pt x="132" y="309"/>
                    <a:pt x="132" y="309"/>
                  </a:cubicBezTo>
                  <a:cubicBezTo>
                    <a:pt x="133" y="309"/>
                    <a:pt x="135" y="305"/>
                    <a:pt x="140" y="297"/>
                  </a:cubicBezTo>
                  <a:cubicBezTo>
                    <a:pt x="143" y="289"/>
                    <a:pt x="143" y="289"/>
                    <a:pt x="142" y="289"/>
                  </a:cubicBezTo>
                  <a:close/>
                  <a:moveTo>
                    <a:pt x="674" y="280"/>
                  </a:moveTo>
                  <a:cubicBezTo>
                    <a:pt x="674" y="280"/>
                    <a:pt x="669" y="291"/>
                    <a:pt x="664" y="301"/>
                  </a:cubicBezTo>
                  <a:cubicBezTo>
                    <a:pt x="660" y="309"/>
                    <a:pt x="658" y="313"/>
                    <a:pt x="658" y="313"/>
                  </a:cubicBezTo>
                  <a:cubicBezTo>
                    <a:pt x="657" y="313"/>
                    <a:pt x="659" y="309"/>
                    <a:pt x="662" y="301"/>
                  </a:cubicBezTo>
                  <a:cubicBezTo>
                    <a:pt x="665" y="296"/>
                    <a:pt x="667" y="291"/>
                    <a:pt x="670" y="287"/>
                  </a:cubicBezTo>
                  <a:cubicBezTo>
                    <a:pt x="673" y="282"/>
                    <a:pt x="674" y="280"/>
                    <a:pt x="674" y="280"/>
                  </a:cubicBezTo>
                  <a:close/>
                  <a:moveTo>
                    <a:pt x="69" y="0"/>
                  </a:moveTo>
                  <a:cubicBezTo>
                    <a:pt x="69" y="0"/>
                    <a:pt x="68" y="2"/>
                    <a:pt x="67" y="5"/>
                  </a:cubicBezTo>
                  <a:cubicBezTo>
                    <a:pt x="62" y="13"/>
                    <a:pt x="59" y="21"/>
                    <a:pt x="57" y="30"/>
                  </a:cubicBezTo>
                  <a:cubicBezTo>
                    <a:pt x="58" y="30"/>
                    <a:pt x="58" y="30"/>
                    <a:pt x="53" y="38"/>
                  </a:cubicBezTo>
                  <a:lnTo>
                    <a:pt x="52" y="36"/>
                  </a:ln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0" y="37"/>
                    <a:pt x="47" y="43"/>
                  </a:cubicBezTo>
                  <a:cubicBezTo>
                    <a:pt x="42" y="49"/>
                    <a:pt x="37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lnTo>
                    <a:pt x="38" y="60"/>
                  </a:lnTo>
                  <a:lnTo>
                    <a:pt x="37" y="67"/>
                  </a:lnTo>
                  <a:cubicBezTo>
                    <a:pt x="31" y="79"/>
                    <a:pt x="29" y="85"/>
                    <a:pt x="30" y="85"/>
                  </a:cubicBezTo>
                  <a:cubicBezTo>
                    <a:pt x="30" y="85"/>
                    <a:pt x="33" y="79"/>
                    <a:pt x="38" y="68"/>
                  </a:cubicBezTo>
                  <a:cubicBezTo>
                    <a:pt x="43" y="55"/>
                    <a:pt x="46" y="49"/>
                    <a:pt x="46" y="49"/>
                  </a:cubicBezTo>
                  <a:lnTo>
                    <a:pt x="46" y="49"/>
                  </a:lnTo>
                  <a:cubicBezTo>
                    <a:pt x="46" y="49"/>
                    <a:pt x="45" y="53"/>
                    <a:pt x="42" y="60"/>
                  </a:cubicBezTo>
                  <a:cubicBezTo>
                    <a:pt x="35" y="76"/>
                    <a:pt x="35" y="76"/>
                    <a:pt x="37" y="76"/>
                  </a:cubicBezTo>
                  <a:cubicBezTo>
                    <a:pt x="38" y="77"/>
                    <a:pt x="38" y="77"/>
                    <a:pt x="33" y="85"/>
                  </a:cubicBezTo>
                  <a:cubicBezTo>
                    <a:pt x="31" y="89"/>
                    <a:pt x="29" y="95"/>
                    <a:pt x="28" y="100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29" y="101"/>
                    <a:pt x="30" y="99"/>
                    <a:pt x="32" y="94"/>
                  </a:cubicBezTo>
                  <a:cubicBezTo>
                    <a:pt x="33" y="90"/>
                    <a:pt x="34" y="88"/>
                    <a:pt x="35" y="88"/>
                  </a:cubicBezTo>
                  <a:lnTo>
                    <a:pt x="35" y="88"/>
                  </a:lnTo>
                  <a:cubicBezTo>
                    <a:pt x="35" y="88"/>
                    <a:pt x="34" y="92"/>
                    <a:pt x="30" y="101"/>
                  </a:cubicBezTo>
                  <a:cubicBezTo>
                    <a:pt x="29" y="105"/>
                    <a:pt x="28" y="108"/>
                    <a:pt x="29" y="108"/>
                  </a:cubicBezTo>
                  <a:cubicBezTo>
                    <a:pt x="29" y="108"/>
                    <a:pt x="30" y="104"/>
                    <a:pt x="34" y="95"/>
                  </a:cubicBezTo>
                  <a:cubicBezTo>
                    <a:pt x="38" y="87"/>
                    <a:pt x="40" y="84"/>
                    <a:pt x="40" y="84"/>
                  </a:cubicBezTo>
                  <a:lnTo>
                    <a:pt x="40" y="84"/>
                  </a:lnTo>
                  <a:cubicBezTo>
                    <a:pt x="41" y="84"/>
                    <a:pt x="40" y="88"/>
                    <a:pt x="37" y="96"/>
                  </a:cubicBezTo>
                  <a:lnTo>
                    <a:pt x="38" y="96"/>
                  </a:lnTo>
                  <a:cubicBezTo>
                    <a:pt x="41" y="91"/>
                    <a:pt x="43" y="87"/>
                    <a:pt x="46" y="81"/>
                  </a:cubicBezTo>
                  <a:cubicBezTo>
                    <a:pt x="49" y="72"/>
                    <a:pt x="51" y="68"/>
                    <a:pt x="51" y="68"/>
                  </a:cubicBezTo>
                  <a:lnTo>
                    <a:pt x="51" y="68"/>
                  </a:lnTo>
                  <a:cubicBezTo>
                    <a:pt x="51" y="68"/>
                    <a:pt x="51" y="70"/>
                    <a:pt x="50" y="73"/>
                  </a:cubicBezTo>
                  <a:cubicBezTo>
                    <a:pt x="47" y="82"/>
                    <a:pt x="43" y="90"/>
                    <a:pt x="43" y="90"/>
                  </a:cubicBezTo>
                  <a:cubicBezTo>
                    <a:pt x="40" y="97"/>
                    <a:pt x="41" y="98"/>
                    <a:pt x="41" y="98"/>
                  </a:cubicBezTo>
                  <a:cubicBezTo>
                    <a:pt x="41" y="98"/>
                    <a:pt x="42" y="98"/>
                    <a:pt x="42" y="98"/>
                  </a:cubicBezTo>
                  <a:cubicBezTo>
                    <a:pt x="43" y="98"/>
                    <a:pt x="44" y="97"/>
                    <a:pt x="47" y="91"/>
                  </a:cubicBezTo>
                  <a:lnTo>
                    <a:pt x="47" y="91"/>
                  </a:lnTo>
                  <a:lnTo>
                    <a:pt x="43" y="99"/>
                  </a:lnTo>
                  <a:cubicBezTo>
                    <a:pt x="44" y="100"/>
                    <a:pt x="43" y="103"/>
                    <a:pt x="43" y="103"/>
                  </a:cubicBezTo>
                  <a:cubicBezTo>
                    <a:pt x="43" y="103"/>
                    <a:pt x="43" y="103"/>
                    <a:pt x="44" y="100"/>
                  </a:cubicBezTo>
                  <a:lnTo>
                    <a:pt x="44" y="100"/>
                  </a:lnTo>
                  <a:cubicBezTo>
                    <a:pt x="44" y="100"/>
                    <a:pt x="46" y="100"/>
                    <a:pt x="43" y="108"/>
                  </a:cubicBezTo>
                  <a:cubicBezTo>
                    <a:pt x="43" y="110"/>
                    <a:pt x="43" y="111"/>
                    <a:pt x="43" y="111"/>
                  </a:cubicBezTo>
                  <a:cubicBezTo>
                    <a:pt x="45" y="111"/>
                    <a:pt x="51" y="99"/>
                    <a:pt x="54" y="86"/>
                  </a:cubicBezTo>
                  <a:cubicBezTo>
                    <a:pt x="54" y="86"/>
                    <a:pt x="54" y="86"/>
                    <a:pt x="56" y="87"/>
                  </a:cubicBezTo>
                  <a:cubicBezTo>
                    <a:pt x="56" y="87"/>
                    <a:pt x="60" y="79"/>
                    <a:pt x="60" y="79"/>
                  </a:cubicBezTo>
                  <a:cubicBezTo>
                    <a:pt x="63" y="73"/>
                    <a:pt x="63" y="72"/>
                    <a:pt x="64" y="72"/>
                  </a:cubicBezTo>
                  <a:cubicBezTo>
                    <a:pt x="64" y="72"/>
                    <a:pt x="64" y="72"/>
                    <a:pt x="65" y="72"/>
                  </a:cubicBezTo>
                  <a:cubicBezTo>
                    <a:pt x="65" y="72"/>
                    <a:pt x="61" y="80"/>
                    <a:pt x="58" y="88"/>
                  </a:cubicBezTo>
                  <a:cubicBezTo>
                    <a:pt x="51" y="101"/>
                    <a:pt x="48" y="110"/>
                    <a:pt x="48" y="110"/>
                  </a:cubicBezTo>
                  <a:cubicBezTo>
                    <a:pt x="49" y="110"/>
                    <a:pt x="51" y="106"/>
                    <a:pt x="56" y="96"/>
                  </a:cubicBezTo>
                  <a:lnTo>
                    <a:pt x="56" y="96"/>
                  </a:lnTo>
                  <a:cubicBezTo>
                    <a:pt x="55" y="98"/>
                    <a:pt x="53" y="101"/>
                    <a:pt x="52" y="104"/>
                  </a:cubicBezTo>
                  <a:cubicBezTo>
                    <a:pt x="50" y="108"/>
                    <a:pt x="50" y="110"/>
                    <a:pt x="50" y="110"/>
                  </a:cubicBezTo>
                  <a:cubicBezTo>
                    <a:pt x="50" y="110"/>
                    <a:pt x="52" y="108"/>
                    <a:pt x="54" y="105"/>
                  </a:cubicBezTo>
                  <a:cubicBezTo>
                    <a:pt x="59" y="98"/>
                    <a:pt x="62" y="90"/>
                    <a:pt x="66" y="82"/>
                  </a:cubicBezTo>
                  <a:cubicBezTo>
                    <a:pt x="68" y="76"/>
                    <a:pt x="70" y="76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1" y="76"/>
                    <a:pt x="71" y="76"/>
                    <a:pt x="67" y="84"/>
                  </a:cubicBezTo>
                  <a:cubicBezTo>
                    <a:pt x="63" y="92"/>
                    <a:pt x="62" y="95"/>
                    <a:pt x="63" y="95"/>
                  </a:cubicBezTo>
                  <a:cubicBezTo>
                    <a:pt x="63" y="95"/>
                    <a:pt x="65" y="92"/>
                    <a:pt x="69" y="85"/>
                  </a:cubicBezTo>
                  <a:lnTo>
                    <a:pt x="69" y="85"/>
                  </a:lnTo>
                  <a:lnTo>
                    <a:pt x="66" y="93"/>
                  </a:lnTo>
                  <a:cubicBezTo>
                    <a:pt x="63" y="99"/>
                    <a:pt x="61" y="104"/>
                    <a:pt x="63" y="104"/>
                  </a:cubicBezTo>
                  <a:cubicBezTo>
                    <a:pt x="64" y="104"/>
                    <a:pt x="65" y="104"/>
                    <a:pt x="67" y="103"/>
                  </a:cubicBezTo>
                  <a:cubicBezTo>
                    <a:pt x="69" y="104"/>
                    <a:pt x="71" y="105"/>
                    <a:pt x="68" y="113"/>
                  </a:cubicBezTo>
                  <a:cubicBezTo>
                    <a:pt x="67" y="114"/>
                    <a:pt x="67" y="115"/>
                    <a:pt x="67" y="115"/>
                  </a:cubicBezTo>
                  <a:cubicBezTo>
                    <a:pt x="69" y="115"/>
                    <a:pt x="76" y="104"/>
                    <a:pt x="83" y="91"/>
                  </a:cubicBezTo>
                  <a:lnTo>
                    <a:pt x="83" y="91"/>
                  </a:lnTo>
                  <a:cubicBezTo>
                    <a:pt x="79" y="99"/>
                    <a:pt x="80" y="100"/>
                    <a:pt x="81" y="100"/>
                  </a:cubicBezTo>
                  <a:cubicBezTo>
                    <a:pt x="84" y="101"/>
                    <a:pt x="84" y="101"/>
                    <a:pt x="80" y="109"/>
                  </a:cubicBezTo>
                  <a:cubicBezTo>
                    <a:pt x="76" y="117"/>
                    <a:pt x="74" y="121"/>
                    <a:pt x="74" y="121"/>
                  </a:cubicBezTo>
                  <a:cubicBezTo>
                    <a:pt x="74" y="121"/>
                    <a:pt x="76" y="118"/>
                    <a:pt x="80" y="110"/>
                  </a:cubicBezTo>
                  <a:cubicBezTo>
                    <a:pt x="83" y="105"/>
                    <a:pt x="85" y="102"/>
                    <a:pt x="85" y="102"/>
                  </a:cubicBezTo>
                  <a:lnTo>
                    <a:pt x="85" y="102"/>
                  </a:lnTo>
                  <a:cubicBezTo>
                    <a:pt x="87" y="102"/>
                    <a:pt x="85" y="109"/>
                    <a:pt x="80" y="119"/>
                  </a:cubicBezTo>
                  <a:cubicBezTo>
                    <a:pt x="77" y="127"/>
                    <a:pt x="77" y="127"/>
                    <a:pt x="78" y="128"/>
                  </a:cubicBezTo>
                  <a:cubicBezTo>
                    <a:pt x="81" y="123"/>
                    <a:pt x="82" y="122"/>
                    <a:pt x="84" y="122"/>
                  </a:cubicBezTo>
                  <a:cubicBezTo>
                    <a:pt x="84" y="122"/>
                    <a:pt x="85" y="122"/>
                    <a:pt x="86" y="123"/>
                  </a:cubicBezTo>
                  <a:cubicBezTo>
                    <a:pt x="86" y="123"/>
                    <a:pt x="87" y="123"/>
                    <a:pt x="87" y="123"/>
                  </a:cubicBezTo>
                  <a:cubicBezTo>
                    <a:pt x="88" y="123"/>
                    <a:pt x="90" y="121"/>
                    <a:pt x="95" y="108"/>
                  </a:cubicBezTo>
                  <a:cubicBezTo>
                    <a:pt x="100" y="96"/>
                    <a:pt x="102" y="93"/>
                    <a:pt x="103" y="93"/>
                  </a:cubicBezTo>
                  <a:cubicBezTo>
                    <a:pt x="103" y="93"/>
                    <a:pt x="104" y="93"/>
                    <a:pt x="104" y="94"/>
                  </a:cubicBezTo>
                  <a:cubicBezTo>
                    <a:pt x="104" y="94"/>
                    <a:pt x="105" y="95"/>
                    <a:pt x="102" y="103"/>
                  </a:cubicBezTo>
                  <a:cubicBezTo>
                    <a:pt x="102" y="103"/>
                    <a:pt x="98" y="110"/>
                    <a:pt x="99" y="110"/>
                  </a:cubicBezTo>
                  <a:cubicBezTo>
                    <a:pt x="100" y="110"/>
                    <a:pt x="100" y="112"/>
                    <a:pt x="97" y="119"/>
                  </a:cubicBezTo>
                  <a:cubicBezTo>
                    <a:pt x="97" y="119"/>
                    <a:pt x="95" y="127"/>
                    <a:pt x="96" y="128"/>
                  </a:cubicBezTo>
                  <a:cubicBezTo>
                    <a:pt x="97" y="128"/>
                    <a:pt x="99" y="130"/>
                    <a:pt x="95" y="137"/>
                  </a:cubicBezTo>
                  <a:cubicBezTo>
                    <a:pt x="96" y="137"/>
                    <a:pt x="96" y="137"/>
                    <a:pt x="99" y="130"/>
                  </a:cubicBezTo>
                  <a:cubicBezTo>
                    <a:pt x="102" y="124"/>
                    <a:pt x="104" y="120"/>
                    <a:pt x="106" y="120"/>
                  </a:cubicBezTo>
                  <a:cubicBezTo>
                    <a:pt x="106" y="120"/>
                    <a:pt x="106" y="121"/>
                    <a:pt x="106" y="124"/>
                  </a:cubicBezTo>
                  <a:cubicBezTo>
                    <a:pt x="107" y="124"/>
                    <a:pt x="108" y="125"/>
                    <a:pt x="109" y="125"/>
                  </a:cubicBezTo>
                  <a:cubicBezTo>
                    <a:pt x="110" y="125"/>
                    <a:pt x="112" y="123"/>
                    <a:pt x="114" y="118"/>
                  </a:cubicBezTo>
                  <a:lnTo>
                    <a:pt x="114" y="118"/>
                  </a:lnTo>
                  <a:cubicBezTo>
                    <a:pt x="114" y="118"/>
                    <a:pt x="113" y="119"/>
                    <a:pt x="111" y="126"/>
                  </a:cubicBezTo>
                  <a:cubicBezTo>
                    <a:pt x="107" y="134"/>
                    <a:pt x="106" y="139"/>
                    <a:pt x="106" y="139"/>
                  </a:cubicBezTo>
                  <a:cubicBezTo>
                    <a:pt x="107" y="139"/>
                    <a:pt x="110" y="135"/>
                    <a:pt x="114" y="128"/>
                  </a:cubicBezTo>
                  <a:cubicBezTo>
                    <a:pt x="116" y="124"/>
                    <a:pt x="116" y="123"/>
                    <a:pt x="117" y="123"/>
                  </a:cubicBezTo>
                  <a:lnTo>
                    <a:pt x="117" y="123"/>
                  </a:lnTo>
                  <a:cubicBezTo>
                    <a:pt x="117" y="123"/>
                    <a:pt x="116" y="124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6" y="128"/>
                    <a:pt x="117" y="128"/>
                    <a:pt x="120" y="122"/>
                  </a:cubicBezTo>
                  <a:cubicBezTo>
                    <a:pt x="122" y="118"/>
                    <a:pt x="123" y="116"/>
                    <a:pt x="123" y="116"/>
                  </a:cubicBezTo>
                  <a:lnTo>
                    <a:pt x="123" y="116"/>
                  </a:lnTo>
                  <a:cubicBezTo>
                    <a:pt x="124" y="116"/>
                    <a:pt x="123" y="118"/>
                    <a:pt x="122" y="123"/>
                  </a:cubicBezTo>
                  <a:cubicBezTo>
                    <a:pt x="118" y="131"/>
                    <a:pt x="120" y="131"/>
                    <a:pt x="120" y="132"/>
                  </a:cubicBezTo>
                  <a:cubicBezTo>
                    <a:pt x="122" y="129"/>
                    <a:pt x="124" y="128"/>
                    <a:pt x="126" y="128"/>
                  </a:cubicBezTo>
                  <a:cubicBezTo>
                    <a:pt x="129" y="128"/>
                    <a:pt x="132" y="131"/>
                    <a:pt x="130" y="136"/>
                  </a:cubicBezTo>
                  <a:cubicBezTo>
                    <a:pt x="134" y="130"/>
                    <a:pt x="134" y="130"/>
                    <a:pt x="134" y="130"/>
                  </a:cubicBezTo>
                  <a:lnTo>
                    <a:pt x="134" y="130"/>
                  </a:lnTo>
                  <a:cubicBezTo>
                    <a:pt x="132" y="136"/>
                    <a:pt x="131" y="138"/>
                    <a:pt x="132" y="138"/>
                  </a:cubicBezTo>
                  <a:cubicBezTo>
                    <a:pt x="132" y="138"/>
                    <a:pt x="136" y="132"/>
                    <a:pt x="140" y="123"/>
                  </a:cubicBezTo>
                  <a:lnTo>
                    <a:pt x="139" y="123"/>
                  </a:lnTo>
                  <a:lnTo>
                    <a:pt x="138" y="122"/>
                  </a:lnTo>
                  <a:cubicBezTo>
                    <a:pt x="141" y="115"/>
                    <a:pt x="143" y="111"/>
                    <a:pt x="144" y="111"/>
                  </a:cubicBezTo>
                  <a:lnTo>
                    <a:pt x="144" y="111"/>
                  </a:lnTo>
                  <a:cubicBezTo>
                    <a:pt x="145" y="111"/>
                    <a:pt x="143" y="117"/>
                    <a:pt x="136" y="131"/>
                  </a:cubicBezTo>
                  <a:cubicBezTo>
                    <a:pt x="134" y="139"/>
                    <a:pt x="132" y="143"/>
                    <a:pt x="132" y="143"/>
                  </a:cubicBezTo>
                  <a:cubicBezTo>
                    <a:pt x="133" y="143"/>
                    <a:pt x="134" y="139"/>
                    <a:pt x="138" y="132"/>
                  </a:cubicBezTo>
                  <a:cubicBezTo>
                    <a:pt x="141" y="124"/>
                    <a:pt x="144" y="121"/>
                    <a:pt x="144" y="121"/>
                  </a:cubicBezTo>
                  <a:lnTo>
                    <a:pt x="144" y="121"/>
                  </a:lnTo>
                  <a:cubicBezTo>
                    <a:pt x="145" y="121"/>
                    <a:pt x="143" y="125"/>
                    <a:pt x="140" y="133"/>
                  </a:cubicBezTo>
                  <a:cubicBezTo>
                    <a:pt x="136" y="141"/>
                    <a:pt x="135" y="145"/>
                    <a:pt x="135" y="145"/>
                  </a:cubicBezTo>
                  <a:cubicBezTo>
                    <a:pt x="135" y="145"/>
                    <a:pt x="137" y="141"/>
                    <a:pt x="141" y="133"/>
                  </a:cubicBezTo>
                  <a:cubicBezTo>
                    <a:pt x="149" y="116"/>
                    <a:pt x="155" y="107"/>
                    <a:pt x="156" y="107"/>
                  </a:cubicBezTo>
                  <a:lnTo>
                    <a:pt x="156" y="107"/>
                  </a:lnTo>
                  <a:cubicBezTo>
                    <a:pt x="157" y="107"/>
                    <a:pt x="154" y="113"/>
                    <a:pt x="148" y="127"/>
                  </a:cubicBezTo>
                  <a:cubicBezTo>
                    <a:pt x="144" y="135"/>
                    <a:pt x="141" y="143"/>
                    <a:pt x="139" y="151"/>
                  </a:cubicBezTo>
                  <a:cubicBezTo>
                    <a:pt x="142" y="146"/>
                    <a:pt x="144" y="142"/>
                    <a:pt x="146" y="136"/>
                  </a:cubicBezTo>
                  <a:cubicBezTo>
                    <a:pt x="150" y="129"/>
                    <a:pt x="151" y="125"/>
                    <a:pt x="152" y="125"/>
                  </a:cubicBezTo>
                  <a:lnTo>
                    <a:pt x="152" y="125"/>
                  </a:lnTo>
                  <a:cubicBezTo>
                    <a:pt x="152" y="125"/>
                    <a:pt x="150" y="129"/>
                    <a:pt x="148" y="137"/>
                  </a:cubicBezTo>
                  <a:cubicBezTo>
                    <a:pt x="143" y="151"/>
                    <a:pt x="142" y="157"/>
                    <a:pt x="143" y="157"/>
                  </a:cubicBezTo>
                  <a:cubicBezTo>
                    <a:pt x="144" y="157"/>
                    <a:pt x="146" y="154"/>
                    <a:pt x="150" y="147"/>
                  </a:cubicBezTo>
                  <a:cubicBezTo>
                    <a:pt x="155" y="141"/>
                    <a:pt x="158" y="138"/>
                    <a:pt x="159" y="138"/>
                  </a:cubicBezTo>
                  <a:lnTo>
                    <a:pt x="159" y="138"/>
                  </a:lnTo>
                  <a:cubicBezTo>
                    <a:pt x="160" y="138"/>
                    <a:pt x="158" y="142"/>
                    <a:pt x="153" y="150"/>
                  </a:cubicBezTo>
                  <a:cubicBezTo>
                    <a:pt x="148" y="158"/>
                    <a:pt x="146" y="162"/>
                    <a:pt x="146" y="162"/>
                  </a:cubicBezTo>
                  <a:cubicBezTo>
                    <a:pt x="146" y="162"/>
                    <a:pt x="148" y="160"/>
                    <a:pt x="150" y="158"/>
                  </a:cubicBezTo>
                  <a:lnTo>
                    <a:pt x="153" y="159"/>
                  </a:lnTo>
                  <a:cubicBezTo>
                    <a:pt x="157" y="154"/>
                    <a:pt x="159" y="150"/>
                    <a:pt x="161" y="144"/>
                  </a:cubicBezTo>
                  <a:lnTo>
                    <a:pt x="161" y="144"/>
                  </a:lnTo>
                  <a:cubicBezTo>
                    <a:pt x="157" y="154"/>
                    <a:pt x="155" y="162"/>
                    <a:pt x="156" y="162"/>
                  </a:cubicBezTo>
                  <a:cubicBezTo>
                    <a:pt x="157" y="162"/>
                    <a:pt x="158" y="159"/>
                    <a:pt x="161" y="154"/>
                  </a:cubicBezTo>
                  <a:lnTo>
                    <a:pt x="162" y="154"/>
                  </a:lnTo>
                  <a:cubicBezTo>
                    <a:pt x="162" y="155"/>
                    <a:pt x="163" y="155"/>
                    <a:pt x="163" y="155"/>
                  </a:cubicBezTo>
                  <a:cubicBezTo>
                    <a:pt x="164" y="155"/>
                    <a:pt x="165" y="153"/>
                    <a:pt x="168" y="147"/>
                  </a:cubicBezTo>
                  <a:cubicBezTo>
                    <a:pt x="169" y="146"/>
                    <a:pt x="170" y="145"/>
                    <a:pt x="170" y="145"/>
                  </a:cubicBezTo>
                  <a:lnTo>
                    <a:pt x="170" y="145"/>
                  </a:lnTo>
                  <a:cubicBezTo>
                    <a:pt x="171" y="145"/>
                    <a:pt x="168" y="151"/>
                    <a:pt x="167" y="156"/>
                  </a:cubicBezTo>
                  <a:cubicBezTo>
                    <a:pt x="164" y="162"/>
                    <a:pt x="162" y="168"/>
                    <a:pt x="163" y="168"/>
                  </a:cubicBezTo>
                  <a:cubicBezTo>
                    <a:pt x="163" y="168"/>
                    <a:pt x="164" y="168"/>
                    <a:pt x="164" y="165"/>
                  </a:cubicBezTo>
                  <a:cubicBezTo>
                    <a:pt x="168" y="158"/>
                    <a:pt x="172" y="151"/>
                    <a:pt x="177" y="143"/>
                  </a:cubicBezTo>
                  <a:cubicBezTo>
                    <a:pt x="178" y="141"/>
                    <a:pt x="179" y="140"/>
                    <a:pt x="179" y="140"/>
                  </a:cubicBezTo>
                  <a:lnTo>
                    <a:pt x="179" y="140"/>
                  </a:lnTo>
                  <a:cubicBezTo>
                    <a:pt x="179" y="140"/>
                    <a:pt x="177" y="146"/>
                    <a:pt x="173" y="151"/>
                  </a:cubicBezTo>
                  <a:cubicBezTo>
                    <a:pt x="171" y="156"/>
                    <a:pt x="169" y="162"/>
                    <a:pt x="168" y="168"/>
                  </a:cubicBezTo>
                  <a:cubicBezTo>
                    <a:pt x="168" y="168"/>
                    <a:pt x="168" y="168"/>
                    <a:pt x="169" y="168"/>
                  </a:cubicBezTo>
                  <a:cubicBezTo>
                    <a:pt x="170" y="168"/>
                    <a:pt x="171" y="167"/>
                    <a:pt x="173" y="161"/>
                  </a:cubicBezTo>
                  <a:cubicBezTo>
                    <a:pt x="175" y="158"/>
                    <a:pt x="177" y="156"/>
                    <a:pt x="178" y="156"/>
                  </a:cubicBezTo>
                  <a:cubicBezTo>
                    <a:pt x="179" y="156"/>
                    <a:pt x="180" y="159"/>
                    <a:pt x="179" y="163"/>
                  </a:cubicBezTo>
                  <a:lnTo>
                    <a:pt x="180" y="164"/>
                  </a:lnTo>
                  <a:cubicBezTo>
                    <a:pt x="181" y="164"/>
                    <a:pt x="185" y="158"/>
                    <a:pt x="186" y="158"/>
                  </a:cubicBezTo>
                  <a:cubicBezTo>
                    <a:pt x="186" y="158"/>
                    <a:pt x="187" y="158"/>
                    <a:pt x="190" y="151"/>
                  </a:cubicBezTo>
                  <a:cubicBezTo>
                    <a:pt x="191" y="151"/>
                    <a:pt x="192" y="151"/>
                    <a:pt x="189" y="159"/>
                  </a:cubicBezTo>
                  <a:cubicBezTo>
                    <a:pt x="192" y="152"/>
                    <a:pt x="194" y="148"/>
                    <a:pt x="194" y="148"/>
                  </a:cubicBezTo>
                  <a:lnTo>
                    <a:pt x="194" y="148"/>
                  </a:lnTo>
                  <a:cubicBezTo>
                    <a:pt x="194" y="148"/>
                    <a:pt x="193" y="152"/>
                    <a:pt x="190" y="160"/>
                  </a:cubicBezTo>
                  <a:cubicBezTo>
                    <a:pt x="192" y="157"/>
                    <a:pt x="194" y="155"/>
                    <a:pt x="194" y="155"/>
                  </a:cubicBezTo>
                  <a:lnTo>
                    <a:pt x="194" y="155"/>
                  </a:lnTo>
                  <a:cubicBezTo>
                    <a:pt x="194" y="155"/>
                    <a:pt x="194" y="157"/>
                    <a:pt x="192" y="161"/>
                  </a:cubicBezTo>
                  <a:cubicBezTo>
                    <a:pt x="197" y="152"/>
                    <a:pt x="201" y="146"/>
                    <a:pt x="202" y="146"/>
                  </a:cubicBezTo>
                  <a:lnTo>
                    <a:pt x="202" y="146"/>
                  </a:lnTo>
                  <a:cubicBezTo>
                    <a:pt x="203" y="146"/>
                    <a:pt x="202" y="149"/>
                    <a:pt x="199" y="155"/>
                  </a:cubicBezTo>
                  <a:cubicBezTo>
                    <a:pt x="199" y="155"/>
                    <a:pt x="199" y="155"/>
                    <a:pt x="204" y="149"/>
                  </a:cubicBezTo>
                  <a:cubicBezTo>
                    <a:pt x="208" y="141"/>
                    <a:pt x="210" y="137"/>
                    <a:pt x="210" y="137"/>
                  </a:cubicBezTo>
                  <a:lnTo>
                    <a:pt x="210" y="137"/>
                  </a:lnTo>
                  <a:cubicBezTo>
                    <a:pt x="210" y="137"/>
                    <a:pt x="208" y="141"/>
                    <a:pt x="205" y="149"/>
                  </a:cubicBezTo>
                  <a:cubicBezTo>
                    <a:pt x="201" y="157"/>
                    <a:pt x="200" y="161"/>
                    <a:pt x="200" y="161"/>
                  </a:cubicBezTo>
                  <a:cubicBezTo>
                    <a:pt x="201" y="161"/>
                    <a:pt x="203" y="157"/>
                    <a:pt x="207" y="150"/>
                  </a:cubicBezTo>
                  <a:cubicBezTo>
                    <a:pt x="207" y="150"/>
                    <a:pt x="208" y="147"/>
                    <a:pt x="209" y="147"/>
                  </a:cubicBezTo>
                  <a:lnTo>
                    <a:pt x="209" y="147"/>
                  </a:lnTo>
                  <a:cubicBezTo>
                    <a:pt x="209" y="147"/>
                    <a:pt x="209" y="148"/>
                    <a:pt x="208" y="151"/>
                  </a:cubicBezTo>
                  <a:cubicBezTo>
                    <a:pt x="207" y="156"/>
                    <a:pt x="207" y="161"/>
                    <a:pt x="208" y="161"/>
                  </a:cubicBezTo>
                  <a:cubicBezTo>
                    <a:pt x="209" y="161"/>
                    <a:pt x="211" y="159"/>
                    <a:pt x="213" y="153"/>
                  </a:cubicBezTo>
                  <a:lnTo>
                    <a:pt x="215" y="154"/>
                  </a:lnTo>
                  <a:cubicBezTo>
                    <a:pt x="214" y="158"/>
                    <a:pt x="213" y="161"/>
                    <a:pt x="214" y="161"/>
                  </a:cubicBezTo>
                  <a:cubicBezTo>
                    <a:pt x="214" y="161"/>
                    <a:pt x="215" y="159"/>
                    <a:pt x="217" y="155"/>
                  </a:cubicBezTo>
                  <a:lnTo>
                    <a:pt x="221" y="149"/>
                  </a:lnTo>
                  <a:lnTo>
                    <a:pt x="221" y="149"/>
                  </a:lnTo>
                  <a:cubicBezTo>
                    <a:pt x="218" y="154"/>
                    <a:pt x="217" y="159"/>
                    <a:pt x="216" y="164"/>
                  </a:cubicBezTo>
                  <a:cubicBezTo>
                    <a:pt x="216" y="164"/>
                    <a:pt x="216" y="164"/>
                    <a:pt x="221" y="156"/>
                  </a:cubicBezTo>
                  <a:cubicBezTo>
                    <a:pt x="222" y="150"/>
                    <a:pt x="223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3" y="155"/>
                    <a:pt x="222" y="161"/>
                    <a:pt x="218" y="165"/>
                  </a:cubicBezTo>
                  <a:lnTo>
                    <a:pt x="219" y="167"/>
                  </a:lnTo>
                  <a:cubicBezTo>
                    <a:pt x="223" y="157"/>
                    <a:pt x="225" y="154"/>
                    <a:pt x="226" y="154"/>
                  </a:cubicBezTo>
                  <a:lnTo>
                    <a:pt x="226" y="154"/>
                  </a:lnTo>
                  <a:cubicBezTo>
                    <a:pt x="226" y="154"/>
                    <a:pt x="225" y="155"/>
                    <a:pt x="224" y="159"/>
                  </a:cubicBezTo>
                  <a:cubicBezTo>
                    <a:pt x="221" y="167"/>
                    <a:pt x="222" y="168"/>
                    <a:pt x="222" y="168"/>
                  </a:cubicBezTo>
                  <a:cubicBezTo>
                    <a:pt x="223" y="165"/>
                    <a:pt x="224" y="164"/>
                    <a:pt x="224" y="164"/>
                  </a:cubicBezTo>
                  <a:lnTo>
                    <a:pt x="224" y="164"/>
                  </a:lnTo>
                  <a:cubicBezTo>
                    <a:pt x="224" y="164"/>
                    <a:pt x="222" y="168"/>
                    <a:pt x="222" y="168"/>
                  </a:cubicBezTo>
                  <a:lnTo>
                    <a:pt x="218" y="176"/>
                  </a:lnTo>
                  <a:cubicBezTo>
                    <a:pt x="218" y="178"/>
                    <a:pt x="217" y="179"/>
                    <a:pt x="218" y="179"/>
                  </a:cubicBezTo>
                  <a:cubicBezTo>
                    <a:pt x="218" y="179"/>
                    <a:pt x="220" y="173"/>
                    <a:pt x="223" y="168"/>
                  </a:cubicBezTo>
                  <a:lnTo>
                    <a:pt x="224" y="169"/>
                  </a:lnTo>
                  <a:cubicBezTo>
                    <a:pt x="224" y="169"/>
                    <a:pt x="224" y="169"/>
                    <a:pt x="225" y="169"/>
                  </a:cubicBezTo>
                  <a:cubicBezTo>
                    <a:pt x="226" y="169"/>
                    <a:pt x="227" y="168"/>
                    <a:pt x="228" y="162"/>
                  </a:cubicBezTo>
                  <a:cubicBezTo>
                    <a:pt x="231" y="156"/>
                    <a:pt x="233" y="151"/>
                    <a:pt x="236" y="146"/>
                  </a:cubicBezTo>
                  <a:lnTo>
                    <a:pt x="236" y="146"/>
                  </a:lnTo>
                  <a:cubicBezTo>
                    <a:pt x="234" y="151"/>
                    <a:pt x="232" y="156"/>
                    <a:pt x="229" y="162"/>
                  </a:cubicBezTo>
                  <a:cubicBezTo>
                    <a:pt x="231" y="163"/>
                    <a:pt x="227" y="170"/>
                    <a:pt x="227" y="170"/>
                  </a:cubicBezTo>
                  <a:cubicBezTo>
                    <a:pt x="224" y="177"/>
                    <a:pt x="223" y="180"/>
                    <a:pt x="224" y="180"/>
                  </a:cubicBezTo>
                  <a:cubicBezTo>
                    <a:pt x="225" y="180"/>
                    <a:pt x="228" y="176"/>
                    <a:pt x="229" y="172"/>
                  </a:cubicBezTo>
                  <a:cubicBezTo>
                    <a:pt x="234" y="165"/>
                    <a:pt x="236" y="161"/>
                    <a:pt x="236" y="161"/>
                  </a:cubicBezTo>
                  <a:lnTo>
                    <a:pt x="236" y="161"/>
                  </a:lnTo>
                  <a:cubicBezTo>
                    <a:pt x="237" y="161"/>
                    <a:pt x="235" y="165"/>
                    <a:pt x="232" y="173"/>
                  </a:cubicBezTo>
                  <a:cubicBezTo>
                    <a:pt x="230" y="178"/>
                    <a:pt x="229" y="180"/>
                    <a:pt x="229" y="180"/>
                  </a:cubicBezTo>
                  <a:cubicBezTo>
                    <a:pt x="230" y="180"/>
                    <a:pt x="237" y="168"/>
                    <a:pt x="244" y="151"/>
                  </a:cubicBezTo>
                  <a:lnTo>
                    <a:pt x="255" y="128"/>
                  </a:lnTo>
                  <a:lnTo>
                    <a:pt x="245" y="151"/>
                  </a:lnTo>
                  <a:cubicBezTo>
                    <a:pt x="237" y="170"/>
                    <a:pt x="234" y="177"/>
                    <a:pt x="235" y="177"/>
                  </a:cubicBezTo>
                  <a:cubicBezTo>
                    <a:pt x="235" y="177"/>
                    <a:pt x="237" y="174"/>
                    <a:pt x="241" y="169"/>
                  </a:cubicBezTo>
                  <a:cubicBezTo>
                    <a:pt x="244" y="165"/>
                    <a:pt x="245" y="163"/>
                    <a:pt x="245" y="163"/>
                  </a:cubicBezTo>
                  <a:lnTo>
                    <a:pt x="245" y="163"/>
                  </a:lnTo>
                  <a:cubicBezTo>
                    <a:pt x="245" y="163"/>
                    <a:pt x="245" y="165"/>
                    <a:pt x="243" y="169"/>
                  </a:cubicBezTo>
                  <a:cubicBezTo>
                    <a:pt x="238" y="177"/>
                    <a:pt x="240" y="178"/>
                    <a:pt x="242" y="179"/>
                  </a:cubicBezTo>
                  <a:cubicBezTo>
                    <a:pt x="242" y="179"/>
                    <a:pt x="243" y="179"/>
                    <a:pt x="243" y="179"/>
                  </a:cubicBezTo>
                  <a:cubicBezTo>
                    <a:pt x="244" y="179"/>
                    <a:pt x="245" y="178"/>
                    <a:pt x="249" y="172"/>
                  </a:cubicBezTo>
                  <a:lnTo>
                    <a:pt x="250" y="173"/>
                  </a:lnTo>
                  <a:cubicBezTo>
                    <a:pt x="247" y="179"/>
                    <a:pt x="246" y="182"/>
                    <a:pt x="247" y="182"/>
                  </a:cubicBezTo>
                  <a:cubicBezTo>
                    <a:pt x="247" y="182"/>
                    <a:pt x="251" y="176"/>
                    <a:pt x="254" y="165"/>
                  </a:cubicBezTo>
                  <a:lnTo>
                    <a:pt x="255" y="167"/>
                  </a:lnTo>
                  <a:lnTo>
                    <a:pt x="252" y="174"/>
                  </a:lnTo>
                  <a:cubicBezTo>
                    <a:pt x="249" y="182"/>
                    <a:pt x="250" y="183"/>
                    <a:pt x="255" y="186"/>
                  </a:cubicBezTo>
                  <a:cubicBezTo>
                    <a:pt x="258" y="187"/>
                    <a:pt x="259" y="188"/>
                    <a:pt x="261" y="188"/>
                  </a:cubicBezTo>
                  <a:cubicBezTo>
                    <a:pt x="263" y="188"/>
                    <a:pt x="266" y="185"/>
                    <a:pt x="270" y="174"/>
                  </a:cubicBezTo>
                  <a:cubicBezTo>
                    <a:pt x="274" y="167"/>
                    <a:pt x="276" y="163"/>
                    <a:pt x="276" y="163"/>
                  </a:cubicBezTo>
                  <a:lnTo>
                    <a:pt x="276" y="163"/>
                  </a:lnTo>
                  <a:cubicBezTo>
                    <a:pt x="276" y="163"/>
                    <a:pt x="274" y="167"/>
                    <a:pt x="271" y="176"/>
                  </a:cubicBezTo>
                  <a:cubicBezTo>
                    <a:pt x="269" y="181"/>
                    <a:pt x="267" y="187"/>
                    <a:pt x="267" y="187"/>
                  </a:cubicBezTo>
                  <a:cubicBezTo>
                    <a:pt x="267" y="187"/>
                    <a:pt x="268" y="186"/>
                    <a:pt x="269" y="183"/>
                  </a:cubicBezTo>
                  <a:lnTo>
                    <a:pt x="269" y="183"/>
                  </a:lnTo>
                  <a:cubicBezTo>
                    <a:pt x="269" y="183"/>
                    <a:pt x="270" y="184"/>
                    <a:pt x="267" y="192"/>
                  </a:cubicBezTo>
                  <a:cubicBezTo>
                    <a:pt x="265" y="200"/>
                    <a:pt x="264" y="202"/>
                    <a:pt x="265" y="202"/>
                  </a:cubicBezTo>
                  <a:cubicBezTo>
                    <a:pt x="266" y="202"/>
                    <a:pt x="268" y="198"/>
                    <a:pt x="270" y="193"/>
                  </a:cubicBezTo>
                  <a:cubicBezTo>
                    <a:pt x="272" y="187"/>
                    <a:pt x="273" y="184"/>
                    <a:pt x="273" y="184"/>
                  </a:cubicBezTo>
                  <a:lnTo>
                    <a:pt x="273" y="184"/>
                  </a:lnTo>
                  <a:cubicBezTo>
                    <a:pt x="274" y="184"/>
                    <a:pt x="272" y="189"/>
                    <a:pt x="271" y="195"/>
                  </a:cubicBezTo>
                  <a:cubicBezTo>
                    <a:pt x="269" y="200"/>
                    <a:pt x="267" y="206"/>
                    <a:pt x="267" y="206"/>
                  </a:cubicBezTo>
                  <a:cubicBezTo>
                    <a:pt x="267" y="206"/>
                    <a:pt x="268" y="205"/>
                    <a:pt x="269" y="202"/>
                  </a:cubicBezTo>
                  <a:cubicBezTo>
                    <a:pt x="271" y="199"/>
                    <a:pt x="274" y="196"/>
                    <a:pt x="275" y="196"/>
                  </a:cubicBezTo>
                  <a:cubicBezTo>
                    <a:pt x="276" y="196"/>
                    <a:pt x="276" y="198"/>
                    <a:pt x="273" y="206"/>
                  </a:cubicBezTo>
                  <a:lnTo>
                    <a:pt x="274" y="206"/>
                  </a:lnTo>
                  <a:cubicBezTo>
                    <a:pt x="277" y="201"/>
                    <a:pt x="278" y="199"/>
                    <a:pt x="279" y="199"/>
                  </a:cubicBezTo>
                  <a:cubicBezTo>
                    <a:pt x="280" y="199"/>
                    <a:pt x="281" y="200"/>
                    <a:pt x="281" y="200"/>
                  </a:cubicBezTo>
                  <a:cubicBezTo>
                    <a:pt x="282" y="200"/>
                    <a:pt x="283" y="201"/>
                    <a:pt x="280" y="209"/>
                  </a:cubicBezTo>
                  <a:cubicBezTo>
                    <a:pt x="278" y="213"/>
                    <a:pt x="277" y="215"/>
                    <a:pt x="277" y="215"/>
                  </a:cubicBezTo>
                  <a:cubicBezTo>
                    <a:pt x="278" y="215"/>
                    <a:pt x="279" y="213"/>
                    <a:pt x="281" y="209"/>
                  </a:cubicBezTo>
                  <a:cubicBezTo>
                    <a:pt x="281" y="209"/>
                    <a:pt x="281" y="209"/>
                    <a:pt x="281" y="209"/>
                  </a:cubicBezTo>
                  <a:cubicBezTo>
                    <a:pt x="283" y="209"/>
                    <a:pt x="289" y="195"/>
                    <a:pt x="290" y="195"/>
                  </a:cubicBezTo>
                  <a:cubicBezTo>
                    <a:pt x="292" y="190"/>
                    <a:pt x="295" y="184"/>
                    <a:pt x="298" y="180"/>
                  </a:cubicBezTo>
                  <a:lnTo>
                    <a:pt x="298" y="180"/>
                  </a:lnTo>
                  <a:lnTo>
                    <a:pt x="295" y="188"/>
                  </a:lnTo>
                  <a:lnTo>
                    <a:pt x="288" y="204"/>
                  </a:lnTo>
                  <a:cubicBezTo>
                    <a:pt x="288" y="204"/>
                    <a:pt x="288" y="204"/>
                    <a:pt x="288" y="204"/>
                  </a:cubicBezTo>
                  <a:cubicBezTo>
                    <a:pt x="289" y="204"/>
                    <a:pt x="290" y="203"/>
                    <a:pt x="292" y="197"/>
                  </a:cubicBezTo>
                  <a:lnTo>
                    <a:pt x="292" y="197"/>
                  </a:lnTo>
                  <a:cubicBezTo>
                    <a:pt x="290" y="205"/>
                    <a:pt x="291" y="205"/>
                    <a:pt x="292" y="206"/>
                  </a:cubicBezTo>
                  <a:cubicBezTo>
                    <a:pt x="293" y="206"/>
                    <a:pt x="293" y="206"/>
                    <a:pt x="293" y="206"/>
                  </a:cubicBezTo>
                  <a:cubicBezTo>
                    <a:pt x="294" y="206"/>
                    <a:pt x="296" y="205"/>
                    <a:pt x="299" y="200"/>
                  </a:cubicBezTo>
                  <a:lnTo>
                    <a:pt x="299" y="200"/>
                  </a:lnTo>
                  <a:cubicBezTo>
                    <a:pt x="296" y="209"/>
                    <a:pt x="296" y="213"/>
                    <a:pt x="297" y="213"/>
                  </a:cubicBezTo>
                  <a:cubicBezTo>
                    <a:pt x="298" y="213"/>
                    <a:pt x="301" y="210"/>
                    <a:pt x="305" y="204"/>
                  </a:cubicBezTo>
                  <a:cubicBezTo>
                    <a:pt x="306" y="200"/>
                    <a:pt x="307" y="198"/>
                    <a:pt x="308" y="198"/>
                  </a:cubicBezTo>
                  <a:lnTo>
                    <a:pt x="308" y="198"/>
                  </a:lnTo>
                  <a:cubicBezTo>
                    <a:pt x="308" y="198"/>
                    <a:pt x="307" y="200"/>
                    <a:pt x="306" y="204"/>
                  </a:cubicBezTo>
                  <a:cubicBezTo>
                    <a:pt x="305" y="208"/>
                    <a:pt x="304" y="210"/>
                    <a:pt x="304" y="210"/>
                  </a:cubicBezTo>
                  <a:cubicBezTo>
                    <a:pt x="305" y="210"/>
                    <a:pt x="306" y="208"/>
                    <a:pt x="308" y="205"/>
                  </a:cubicBezTo>
                  <a:cubicBezTo>
                    <a:pt x="309" y="203"/>
                    <a:pt x="309" y="202"/>
                    <a:pt x="310" y="202"/>
                  </a:cubicBezTo>
                  <a:lnTo>
                    <a:pt x="310" y="202"/>
                  </a:lnTo>
                  <a:cubicBezTo>
                    <a:pt x="310" y="202"/>
                    <a:pt x="308" y="208"/>
                    <a:pt x="306" y="214"/>
                  </a:cubicBezTo>
                  <a:cubicBezTo>
                    <a:pt x="302" y="223"/>
                    <a:pt x="301" y="227"/>
                    <a:pt x="301" y="227"/>
                  </a:cubicBezTo>
                  <a:cubicBezTo>
                    <a:pt x="302" y="227"/>
                    <a:pt x="303" y="225"/>
                    <a:pt x="305" y="223"/>
                  </a:cubicBezTo>
                  <a:cubicBezTo>
                    <a:pt x="308" y="218"/>
                    <a:pt x="310" y="216"/>
                    <a:pt x="311" y="216"/>
                  </a:cubicBezTo>
                  <a:cubicBezTo>
                    <a:pt x="311" y="216"/>
                    <a:pt x="311" y="217"/>
                    <a:pt x="311" y="217"/>
                  </a:cubicBezTo>
                  <a:cubicBezTo>
                    <a:pt x="316" y="213"/>
                    <a:pt x="318" y="207"/>
                    <a:pt x="320" y="201"/>
                  </a:cubicBezTo>
                  <a:cubicBezTo>
                    <a:pt x="321" y="199"/>
                    <a:pt x="323" y="197"/>
                    <a:pt x="324" y="195"/>
                  </a:cubicBezTo>
                  <a:lnTo>
                    <a:pt x="324" y="195"/>
                  </a:lnTo>
                  <a:cubicBezTo>
                    <a:pt x="323" y="197"/>
                    <a:pt x="322" y="200"/>
                    <a:pt x="321" y="202"/>
                  </a:cubicBezTo>
                  <a:cubicBezTo>
                    <a:pt x="319" y="210"/>
                    <a:pt x="320" y="211"/>
                    <a:pt x="320" y="211"/>
                  </a:cubicBezTo>
                  <a:lnTo>
                    <a:pt x="324" y="214"/>
                  </a:lnTo>
                  <a:cubicBezTo>
                    <a:pt x="323" y="218"/>
                    <a:pt x="323" y="221"/>
                    <a:pt x="323" y="221"/>
                  </a:cubicBezTo>
                  <a:cubicBezTo>
                    <a:pt x="323" y="221"/>
                    <a:pt x="324" y="219"/>
                    <a:pt x="326" y="215"/>
                  </a:cubicBezTo>
                  <a:cubicBezTo>
                    <a:pt x="331" y="206"/>
                    <a:pt x="332" y="202"/>
                    <a:pt x="333" y="202"/>
                  </a:cubicBezTo>
                  <a:lnTo>
                    <a:pt x="333" y="202"/>
                  </a:lnTo>
                  <a:cubicBezTo>
                    <a:pt x="333" y="202"/>
                    <a:pt x="332" y="204"/>
                    <a:pt x="330" y="207"/>
                  </a:cubicBezTo>
                  <a:cubicBezTo>
                    <a:pt x="327" y="216"/>
                    <a:pt x="328" y="221"/>
                    <a:pt x="331" y="221"/>
                  </a:cubicBezTo>
                  <a:cubicBezTo>
                    <a:pt x="333" y="221"/>
                    <a:pt x="336" y="219"/>
                    <a:pt x="339" y="213"/>
                  </a:cubicBezTo>
                  <a:lnTo>
                    <a:pt x="339" y="213"/>
                  </a:lnTo>
                  <a:cubicBezTo>
                    <a:pt x="339" y="215"/>
                    <a:pt x="337" y="218"/>
                    <a:pt x="336" y="220"/>
                  </a:cubicBezTo>
                  <a:cubicBezTo>
                    <a:pt x="332" y="228"/>
                    <a:pt x="333" y="228"/>
                    <a:pt x="334" y="229"/>
                  </a:cubicBezTo>
                  <a:cubicBezTo>
                    <a:pt x="335" y="229"/>
                    <a:pt x="341" y="224"/>
                    <a:pt x="342" y="224"/>
                  </a:cubicBezTo>
                  <a:cubicBezTo>
                    <a:pt x="343" y="224"/>
                    <a:pt x="343" y="224"/>
                    <a:pt x="343" y="224"/>
                  </a:cubicBezTo>
                  <a:cubicBezTo>
                    <a:pt x="344" y="225"/>
                    <a:pt x="345" y="225"/>
                    <a:pt x="347" y="225"/>
                  </a:cubicBezTo>
                  <a:cubicBezTo>
                    <a:pt x="348" y="225"/>
                    <a:pt x="350" y="224"/>
                    <a:pt x="352" y="219"/>
                  </a:cubicBezTo>
                  <a:lnTo>
                    <a:pt x="352" y="219"/>
                  </a:lnTo>
                  <a:cubicBezTo>
                    <a:pt x="352" y="219"/>
                    <a:pt x="351" y="220"/>
                    <a:pt x="348" y="227"/>
                  </a:cubicBezTo>
                  <a:cubicBezTo>
                    <a:pt x="345" y="235"/>
                    <a:pt x="345" y="235"/>
                    <a:pt x="346" y="235"/>
                  </a:cubicBezTo>
                  <a:cubicBezTo>
                    <a:pt x="350" y="230"/>
                    <a:pt x="352" y="226"/>
                    <a:pt x="354" y="220"/>
                  </a:cubicBezTo>
                  <a:cubicBezTo>
                    <a:pt x="356" y="217"/>
                    <a:pt x="356" y="215"/>
                    <a:pt x="357" y="215"/>
                  </a:cubicBezTo>
                  <a:lnTo>
                    <a:pt x="357" y="215"/>
                  </a:lnTo>
                  <a:cubicBezTo>
                    <a:pt x="357" y="215"/>
                    <a:pt x="357" y="217"/>
                    <a:pt x="356" y="222"/>
                  </a:cubicBezTo>
                  <a:cubicBezTo>
                    <a:pt x="355" y="226"/>
                    <a:pt x="355" y="229"/>
                    <a:pt x="357" y="229"/>
                  </a:cubicBezTo>
                  <a:cubicBezTo>
                    <a:pt x="358" y="229"/>
                    <a:pt x="360" y="228"/>
                    <a:pt x="362" y="225"/>
                  </a:cubicBezTo>
                  <a:lnTo>
                    <a:pt x="362" y="225"/>
                  </a:lnTo>
                  <a:cubicBezTo>
                    <a:pt x="362" y="225"/>
                    <a:pt x="363" y="225"/>
                    <a:pt x="360" y="233"/>
                  </a:cubicBezTo>
                  <a:cubicBezTo>
                    <a:pt x="358" y="238"/>
                    <a:pt x="356" y="243"/>
                    <a:pt x="357" y="243"/>
                  </a:cubicBezTo>
                  <a:cubicBezTo>
                    <a:pt x="358" y="243"/>
                    <a:pt x="359" y="241"/>
                    <a:pt x="363" y="235"/>
                  </a:cubicBezTo>
                  <a:lnTo>
                    <a:pt x="363" y="235"/>
                  </a:lnTo>
                  <a:cubicBezTo>
                    <a:pt x="363" y="235"/>
                    <a:pt x="363" y="235"/>
                    <a:pt x="360" y="243"/>
                  </a:cubicBezTo>
                  <a:cubicBezTo>
                    <a:pt x="358" y="247"/>
                    <a:pt x="357" y="252"/>
                    <a:pt x="357" y="252"/>
                  </a:cubicBezTo>
                  <a:cubicBezTo>
                    <a:pt x="357" y="252"/>
                    <a:pt x="359" y="250"/>
                    <a:pt x="362" y="244"/>
                  </a:cubicBezTo>
                  <a:cubicBezTo>
                    <a:pt x="364" y="241"/>
                    <a:pt x="365" y="240"/>
                    <a:pt x="366" y="240"/>
                  </a:cubicBezTo>
                  <a:cubicBezTo>
                    <a:pt x="367" y="240"/>
                    <a:pt x="368" y="242"/>
                    <a:pt x="366" y="246"/>
                  </a:cubicBezTo>
                  <a:cubicBezTo>
                    <a:pt x="367" y="246"/>
                    <a:pt x="367" y="247"/>
                    <a:pt x="367" y="247"/>
                  </a:cubicBezTo>
                  <a:cubicBezTo>
                    <a:pt x="368" y="247"/>
                    <a:pt x="368" y="245"/>
                    <a:pt x="371" y="239"/>
                  </a:cubicBezTo>
                  <a:cubicBezTo>
                    <a:pt x="372" y="237"/>
                    <a:pt x="373" y="236"/>
                    <a:pt x="373" y="234"/>
                  </a:cubicBezTo>
                  <a:lnTo>
                    <a:pt x="373" y="234"/>
                  </a:lnTo>
                  <a:cubicBezTo>
                    <a:pt x="371" y="240"/>
                    <a:pt x="370" y="244"/>
                    <a:pt x="370" y="244"/>
                  </a:cubicBezTo>
                  <a:cubicBezTo>
                    <a:pt x="371" y="244"/>
                    <a:pt x="373" y="240"/>
                    <a:pt x="376" y="233"/>
                  </a:cubicBezTo>
                  <a:lnTo>
                    <a:pt x="376" y="233"/>
                  </a:lnTo>
                  <a:cubicBezTo>
                    <a:pt x="374" y="241"/>
                    <a:pt x="374" y="242"/>
                    <a:pt x="374" y="242"/>
                  </a:cubicBezTo>
                  <a:cubicBezTo>
                    <a:pt x="375" y="242"/>
                    <a:pt x="381" y="237"/>
                    <a:pt x="384" y="237"/>
                  </a:cubicBezTo>
                  <a:cubicBezTo>
                    <a:pt x="385" y="237"/>
                    <a:pt x="385" y="237"/>
                    <a:pt x="385" y="237"/>
                  </a:cubicBezTo>
                  <a:cubicBezTo>
                    <a:pt x="388" y="239"/>
                    <a:pt x="390" y="240"/>
                    <a:pt x="391" y="240"/>
                  </a:cubicBezTo>
                  <a:cubicBezTo>
                    <a:pt x="393" y="240"/>
                    <a:pt x="395" y="238"/>
                    <a:pt x="397" y="234"/>
                  </a:cubicBezTo>
                  <a:cubicBezTo>
                    <a:pt x="399" y="231"/>
                    <a:pt x="400" y="229"/>
                    <a:pt x="400" y="229"/>
                  </a:cubicBezTo>
                  <a:lnTo>
                    <a:pt x="400" y="229"/>
                  </a:lnTo>
                  <a:cubicBezTo>
                    <a:pt x="401" y="229"/>
                    <a:pt x="400" y="231"/>
                    <a:pt x="399" y="235"/>
                  </a:cubicBezTo>
                  <a:cubicBezTo>
                    <a:pt x="396" y="243"/>
                    <a:pt x="397" y="244"/>
                    <a:pt x="397" y="244"/>
                  </a:cubicBezTo>
                  <a:cubicBezTo>
                    <a:pt x="398" y="244"/>
                    <a:pt x="399" y="245"/>
                    <a:pt x="396" y="253"/>
                  </a:cubicBezTo>
                  <a:cubicBezTo>
                    <a:pt x="399" y="245"/>
                    <a:pt x="399" y="245"/>
                    <a:pt x="400" y="245"/>
                  </a:cubicBezTo>
                  <a:cubicBezTo>
                    <a:pt x="398" y="249"/>
                    <a:pt x="397" y="252"/>
                    <a:pt x="398" y="252"/>
                  </a:cubicBezTo>
                  <a:cubicBezTo>
                    <a:pt x="398" y="252"/>
                    <a:pt x="399" y="250"/>
                    <a:pt x="401" y="246"/>
                  </a:cubicBezTo>
                  <a:cubicBezTo>
                    <a:pt x="405" y="238"/>
                    <a:pt x="407" y="234"/>
                    <a:pt x="407" y="234"/>
                  </a:cubicBezTo>
                  <a:lnTo>
                    <a:pt x="407" y="234"/>
                  </a:lnTo>
                  <a:cubicBezTo>
                    <a:pt x="407" y="234"/>
                    <a:pt x="406" y="238"/>
                    <a:pt x="402" y="246"/>
                  </a:cubicBezTo>
                  <a:cubicBezTo>
                    <a:pt x="400" y="252"/>
                    <a:pt x="398" y="258"/>
                    <a:pt x="398" y="258"/>
                  </a:cubicBezTo>
                  <a:cubicBezTo>
                    <a:pt x="399" y="258"/>
                    <a:pt x="399" y="257"/>
                    <a:pt x="400" y="255"/>
                  </a:cubicBezTo>
                  <a:cubicBezTo>
                    <a:pt x="402" y="250"/>
                    <a:pt x="406" y="245"/>
                    <a:pt x="409" y="241"/>
                  </a:cubicBezTo>
                  <a:lnTo>
                    <a:pt x="409" y="241"/>
                  </a:lnTo>
                  <a:cubicBezTo>
                    <a:pt x="410" y="241"/>
                    <a:pt x="410" y="242"/>
                    <a:pt x="407" y="250"/>
                  </a:cubicBezTo>
                  <a:cubicBezTo>
                    <a:pt x="406" y="252"/>
                    <a:pt x="406" y="253"/>
                    <a:pt x="407" y="253"/>
                  </a:cubicBezTo>
                  <a:cubicBezTo>
                    <a:pt x="409" y="253"/>
                    <a:pt x="413" y="249"/>
                    <a:pt x="416" y="244"/>
                  </a:cubicBezTo>
                  <a:lnTo>
                    <a:pt x="416" y="244"/>
                  </a:lnTo>
                  <a:cubicBezTo>
                    <a:pt x="412" y="252"/>
                    <a:pt x="413" y="253"/>
                    <a:pt x="413" y="253"/>
                  </a:cubicBezTo>
                  <a:cubicBezTo>
                    <a:pt x="415" y="251"/>
                    <a:pt x="415" y="250"/>
                    <a:pt x="416" y="250"/>
                  </a:cubicBezTo>
                  <a:lnTo>
                    <a:pt x="416" y="250"/>
                  </a:lnTo>
                  <a:cubicBezTo>
                    <a:pt x="416" y="250"/>
                    <a:pt x="414" y="255"/>
                    <a:pt x="411" y="261"/>
                  </a:cubicBezTo>
                  <a:cubicBezTo>
                    <a:pt x="407" y="269"/>
                    <a:pt x="408" y="269"/>
                    <a:pt x="409" y="270"/>
                  </a:cubicBezTo>
                  <a:cubicBezTo>
                    <a:pt x="412" y="265"/>
                    <a:pt x="413" y="264"/>
                    <a:pt x="415" y="264"/>
                  </a:cubicBezTo>
                  <a:cubicBezTo>
                    <a:pt x="416" y="264"/>
                    <a:pt x="417" y="265"/>
                    <a:pt x="418" y="265"/>
                  </a:cubicBezTo>
                  <a:cubicBezTo>
                    <a:pt x="418" y="265"/>
                    <a:pt x="418" y="265"/>
                    <a:pt x="419" y="265"/>
                  </a:cubicBezTo>
                  <a:cubicBezTo>
                    <a:pt x="422" y="265"/>
                    <a:pt x="426" y="259"/>
                    <a:pt x="435" y="245"/>
                  </a:cubicBezTo>
                  <a:lnTo>
                    <a:pt x="435" y="245"/>
                  </a:lnTo>
                  <a:cubicBezTo>
                    <a:pt x="431" y="253"/>
                    <a:pt x="425" y="269"/>
                    <a:pt x="425" y="269"/>
                  </a:cubicBezTo>
                  <a:cubicBezTo>
                    <a:pt x="428" y="264"/>
                    <a:pt x="431" y="259"/>
                    <a:pt x="433" y="254"/>
                  </a:cubicBezTo>
                  <a:cubicBezTo>
                    <a:pt x="434" y="250"/>
                    <a:pt x="435" y="248"/>
                    <a:pt x="436" y="248"/>
                  </a:cubicBezTo>
                  <a:lnTo>
                    <a:pt x="436" y="248"/>
                  </a:lnTo>
                  <a:cubicBezTo>
                    <a:pt x="436" y="248"/>
                    <a:pt x="436" y="251"/>
                    <a:pt x="435" y="255"/>
                  </a:cubicBezTo>
                  <a:cubicBezTo>
                    <a:pt x="434" y="259"/>
                    <a:pt x="433" y="262"/>
                    <a:pt x="434" y="262"/>
                  </a:cubicBezTo>
                  <a:cubicBezTo>
                    <a:pt x="435" y="262"/>
                    <a:pt x="436" y="260"/>
                    <a:pt x="438" y="256"/>
                  </a:cubicBezTo>
                  <a:lnTo>
                    <a:pt x="438" y="256"/>
                  </a:lnTo>
                  <a:cubicBezTo>
                    <a:pt x="438" y="256"/>
                    <a:pt x="439" y="257"/>
                    <a:pt x="436" y="265"/>
                  </a:cubicBezTo>
                  <a:cubicBezTo>
                    <a:pt x="437" y="265"/>
                    <a:pt x="437" y="265"/>
                    <a:pt x="440" y="257"/>
                  </a:cubicBezTo>
                  <a:cubicBezTo>
                    <a:pt x="442" y="254"/>
                    <a:pt x="443" y="252"/>
                    <a:pt x="443" y="252"/>
                  </a:cubicBezTo>
                  <a:lnTo>
                    <a:pt x="443" y="252"/>
                  </a:lnTo>
                  <a:cubicBezTo>
                    <a:pt x="444" y="252"/>
                    <a:pt x="443" y="254"/>
                    <a:pt x="442" y="259"/>
                  </a:cubicBezTo>
                  <a:cubicBezTo>
                    <a:pt x="438" y="268"/>
                    <a:pt x="438" y="272"/>
                    <a:pt x="438" y="272"/>
                  </a:cubicBezTo>
                  <a:cubicBezTo>
                    <a:pt x="439" y="272"/>
                    <a:pt x="440" y="271"/>
                    <a:pt x="442" y="268"/>
                  </a:cubicBezTo>
                  <a:cubicBezTo>
                    <a:pt x="444" y="261"/>
                    <a:pt x="445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7" y="261"/>
                  </a:cubicBezTo>
                  <a:cubicBezTo>
                    <a:pt x="447" y="261"/>
                    <a:pt x="448" y="260"/>
                    <a:pt x="452" y="254"/>
                  </a:cubicBezTo>
                  <a:lnTo>
                    <a:pt x="453" y="255"/>
                  </a:lnTo>
                  <a:cubicBezTo>
                    <a:pt x="454" y="255"/>
                    <a:pt x="450" y="262"/>
                    <a:pt x="449" y="262"/>
                  </a:cubicBezTo>
                  <a:cubicBezTo>
                    <a:pt x="449" y="262"/>
                    <a:pt x="449" y="262"/>
                    <a:pt x="449" y="262"/>
                  </a:cubicBezTo>
                  <a:lnTo>
                    <a:pt x="446" y="271"/>
                  </a:lnTo>
                  <a:cubicBezTo>
                    <a:pt x="446" y="271"/>
                    <a:pt x="446" y="271"/>
                    <a:pt x="447" y="271"/>
                  </a:cubicBezTo>
                  <a:cubicBezTo>
                    <a:pt x="448" y="271"/>
                    <a:pt x="449" y="270"/>
                    <a:pt x="453" y="264"/>
                  </a:cubicBezTo>
                  <a:cubicBezTo>
                    <a:pt x="457" y="257"/>
                    <a:pt x="459" y="253"/>
                    <a:pt x="459" y="253"/>
                  </a:cubicBezTo>
                  <a:lnTo>
                    <a:pt x="459" y="253"/>
                  </a:lnTo>
                  <a:cubicBezTo>
                    <a:pt x="459" y="253"/>
                    <a:pt x="457" y="257"/>
                    <a:pt x="453" y="265"/>
                  </a:cubicBezTo>
                  <a:cubicBezTo>
                    <a:pt x="450" y="270"/>
                    <a:pt x="448" y="276"/>
                    <a:pt x="449" y="276"/>
                  </a:cubicBezTo>
                  <a:cubicBezTo>
                    <a:pt x="450" y="276"/>
                    <a:pt x="450" y="275"/>
                    <a:pt x="452" y="273"/>
                  </a:cubicBezTo>
                  <a:cubicBezTo>
                    <a:pt x="454" y="267"/>
                    <a:pt x="456" y="265"/>
                    <a:pt x="456" y="265"/>
                  </a:cubicBezTo>
                  <a:lnTo>
                    <a:pt x="456" y="265"/>
                  </a:lnTo>
                  <a:cubicBezTo>
                    <a:pt x="456" y="265"/>
                    <a:pt x="455" y="270"/>
                    <a:pt x="453" y="274"/>
                  </a:cubicBezTo>
                  <a:cubicBezTo>
                    <a:pt x="449" y="282"/>
                    <a:pt x="447" y="285"/>
                    <a:pt x="447" y="285"/>
                  </a:cubicBezTo>
                  <a:cubicBezTo>
                    <a:pt x="447" y="285"/>
                    <a:pt x="450" y="282"/>
                    <a:pt x="455" y="275"/>
                  </a:cubicBezTo>
                  <a:cubicBezTo>
                    <a:pt x="455" y="275"/>
                    <a:pt x="455" y="275"/>
                    <a:pt x="455" y="275"/>
                  </a:cubicBezTo>
                  <a:cubicBezTo>
                    <a:pt x="457" y="275"/>
                    <a:pt x="461" y="271"/>
                    <a:pt x="463" y="271"/>
                  </a:cubicBezTo>
                  <a:cubicBezTo>
                    <a:pt x="464" y="271"/>
                    <a:pt x="464" y="271"/>
                    <a:pt x="464" y="271"/>
                  </a:cubicBezTo>
                  <a:cubicBezTo>
                    <a:pt x="467" y="272"/>
                    <a:pt x="468" y="273"/>
                    <a:pt x="466" y="281"/>
                  </a:cubicBezTo>
                  <a:cubicBezTo>
                    <a:pt x="462" y="290"/>
                    <a:pt x="460" y="294"/>
                    <a:pt x="460" y="294"/>
                  </a:cubicBezTo>
                  <a:cubicBezTo>
                    <a:pt x="460" y="294"/>
                    <a:pt x="461" y="292"/>
                    <a:pt x="463" y="289"/>
                  </a:cubicBezTo>
                  <a:cubicBezTo>
                    <a:pt x="468" y="277"/>
                    <a:pt x="469" y="275"/>
                    <a:pt x="470" y="275"/>
                  </a:cubicBezTo>
                  <a:cubicBezTo>
                    <a:pt x="471" y="275"/>
                    <a:pt x="471" y="275"/>
                    <a:pt x="472" y="275"/>
                  </a:cubicBezTo>
                  <a:cubicBezTo>
                    <a:pt x="471" y="278"/>
                    <a:pt x="472" y="279"/>
                    <a:pt x="472" y="279"/>
                  </a:cubicBezTo>
                  <a:cubicBezTo>
                    <a:pt x="474" y="279"/>
                    <a:pt x="477" y="274"/>
                    <a:pt x="480" y="270"/>
                  </a:cubicBezTo>
                  <a:lnTo>
                    <a:pt x="479" y="269"/>
                  </a:lnTo>
                  <a:cubicBezTo>
                    <a:pt x="482" y="260"/>
                    <a:pt x="484" y="256"/>
                    <a:pt x="485" y="256"/>
                  </a:cubicBezTo>
                  <a:lnTo>
                    <a:pt x="485" y="256"/>
                  </a:lnTo>
                  <a:cubicBezTo>
                    <a:pt x="485" y="256"/>
                    <a:pt x="485" y="258"/>
                    <a:pt x="484" y="262"/>
                  </a:cubicBezTo>
                  <a:cubicBezTo>
                    <a:pt x="483" y="268"/>
                    <a:pt x="481" y="273"/>
                    <a:pt x="477" y="278"/>
                  </a:cubicBezTo>
                  <a:cubicBezTo>
                    <a:pt x="475" y="283"/>
                    <a:pt x="473" y="289"/>
                    <a:pt x="472" y="294"/>
                  </a:cubicBezTo>
                  <a:cubicBezTo>
                    <a:pt x="472" y="294"/>
                    <a:pt x="472" y="294"/>
                    <a:pt x="472" y="294"/>
                  </a:cubicBezTo>
                  <a:cubicBezTo>
                    <a:pt x="473" y="294"/>
                    <a:pt x="474" y="294"/>
                    <a:pt x="476" y="287"/>
                  </a:cubicBezTo>
                  <a:cubicBezTo>
                    <a:pt x="479" y="281"/>
                    <a:pt x="479" y="279"/>
                    <a:pt x="480" y="279"/>
                  </a:cubicBezTo>
                  <a:cubicBezTo>
                    <a:pt x="480" y="279"/>
                    <a:pt x="480" y="280"/>
                    <a:pt x="481" y="280"/>
                  </a:cubicBezTo>
                  <a:cubicBezTo>
                    <a:pt x="481" y="280"/>
                    <a:pt x="482" y="280"/>
                    <a:pt x="486" y="273"/>
                  </a:cubicBezTo>
                  <a:cubicBezTo>
                    <a:pt x="489" y="267"/>
                    <a:pt x="490" y="266"/>
                    <a:pt x="491" y="266"/>
                  </a:cubicBezTo>
                  <a:cubicBezTo>
                    <a:pt x="491" y="266"/>
                    <a:pt x="491" y="266"/>
                    <a:pt x="491" y="266"/>
                  </a:cubicBezTo>
                  <a:cubicBezTo>
                    <a:pt x="489" y="274"/>
                    <a:pt x="490" y="275"/>
                    <a:pt x="490" y="275"/>
                  </a:cubicBezTo>
                  <a:cubicBezTo>
                    <a:pt x="489" y="277"/>
                    <a:pt x="488" y="280"/>
                    <a:pt x="486" y="283"/>
                  </a:cubicBezTo>
                  <a:cubicBezTo>
                    <a:pt x="483" y="290"/>
                    <a:pt x="480" y="299"/>
                    <a:pt x="480" y="299"/>
                  </a:cubicBezTo>
                  <a:cubicBezTo>
                    <a:pt x="481" y="299"/>
                    <a:pt x="484" y="291"/>
                    <a:pt x="484" y="291"/>
                  </a:cubicBezTo>
                  <a:cubicBezTo>
                    <a:pt x="485" y="289"/>
                    <a:pt x="487" y="288"/>
                    <a:pt x="490" y="288"/>
                  </a:cubicBezTo>
                  <a:cubicBezTo>
                    <a:pt x="496" y="288"/>
                    <a:pt x="505" y="293"/>
                    <a:pt x="507" y="293"/>
                  </a:cubicBezTo>
                  <a:cubicBezTo>
                    <a:pt x="505" y="298"/>
                    <a:pt x="505" y="301"/>
                    <a:pt x="506" y="301"/>
                  </a:cubicBezTo>
                  <a:cubicBezTo>
                    <a:pt x="507" y="301"/>
                    <a:pt x="508" y="299"/>
                    <a:pt x="510" y="296"/>
                  </a:cubicBezTo>
                  <a:cubicBezTo>
                    <a:pt x="512" y="291"/>
                    <a:pt x="513" y="290"/>
                    <a:pt x="515" y="290"/>
                  </a:cubicBezTo>
                  <a:cubicBezTo>
                    <a:pt x="517" y="290"/>
                    <a:pt x="519" y="291"/>
                    <a:pt x="521" y="292"/>
                  </a:cubicBezTo>
                  <a:cubicBezTo>
                    <a:pt x="523" y="293"/>
                    <a:pt x="525" y="294"/>
                    <a:pt x="527" y="294"/>
                  </a:cubicBezTo>
                  <a:cubicBezTo>
                    <a:pt x="529" y="294"/>
                    <a:pt x="531" y="293"/>
                    <a:pt x="532" y="289"/>
                  </a:cubicBezTo>
                  <a:lnTo>
                    <a:pt x="535" y="290"/>
                  </a:lnTo>
                  <a:cubicBezTo>
                    <a:pt x="536" y="290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4" y="280"/>
                    <a:pt x="545" y="278"/>
                    <a:pt x="545" y="278"/>
                  </a:cubicBezTo>
                  <a:lnTo>
                    <a:pt x="545" y="278"/>
                  </a:lnTo>
                  <a:cubicBezTo>
                    <a:pt x="546" y="278"/>
                    <a:pt x="545" y="280"/>
                    <a:pt x="542" y="284"/>
                  </a:cubicBezTo>
                  <a:cubicBezTo>
                    <a:pt x="539" y="289"/>
                    <a:pt x="538" y="294"/>
                    <a:pt x="536" y="300"/>
                  </a:cubicBezTo>
                  <a:cubicBezTo>
                    <a:pt x="536" y="300"/>
                    <a:pt x="536" y="300"/>
                    <a:pt x="536" y="300"/>
                  </a:cubicBezTo>
                  <a:cubicBezTo>
                    <a:pt x="538" y="300"/>
                    <a:pt x="542" y="293"/>
                    <a:pt x="545" y="285"/>
                  </a:cubicBezTo>
                  <a:cubicBezTo>
                    <a:pt x="548" y="278"/>
                    <a:pt x="549" y="278"/>
                    <a:pt x="549" y="278"/>
                  </a:cubicBezTo>
                  <a:lnTo>
                    <a:pt x="549" y="278"/>
                  </a:lnTo>
                  <a:cubicBezTo>
                    <a:pt x="549" y="279"/>
                    <a:pt x="549" y="279"/>
                    <a:pt x="546" y="287"/>
                  </a:cubicBezTo>
                  <a:cubicBezTo>
                    <a:pt x="542" y="294"/>
                    <a:pt x="539" y="301"/>
                    <a:pt x="539" y="301"/>
                  </a:cubicBezTo>
                  <a:lnTo>
                    <a:pt x="539" y="302"/>
                  </a:lnTo>
                  <a:cubicBezTo>
                    <a:pt x="544" y="294"/>
                    <a:pt x="544" y="294"/>
                    <a:pt x="544" y="294"/>
                  </a:cubicBezTo>
                  <a:lnTo>
                    <a:pt x="544" y="294"/>
                  </a:lnTo>
                  <a:cubicBezTo>
                    <a:pt x="545" y="296"/>
                    <a:pt x="545" y="296"/>
                    <a:pt x="538" y="310"/>
                  </a:cubicBezTo>
                  <a:cubicBezTo>
                    <a:pt x="534" y="318"/>
                    <a:pt x="532" y="322"/>
                    <a:pt x="533" y="322"/>
                  </a:cubicBezTo>
                  <a:cubicBezTo>
                    <a:pt x="533" y="322"/>
                    <a:pt x="535" y="319"/>
                    <a:pt x="539" y="311"/>
                  </a:cubicBezTo>
                  <a:lnTo>
                    <a:pt x="544" y="305"/>
                  </a:lnTo>
                  <a:lnTo>
                    <a:pt x="544" y="305"/>
                  </a:lnTo>
                  <a:cubicBezTo>
                    <a:pt x="542" y="310"/>
                    <a:pt x="541" y="312"/>
                    <a:pt x="542" y="312"/>
                  </a:cubicBezTo>
                  <a:cubicBezTo>
                    <a:pt x="543" y="312"/>
                    <a:pt x="547" y="303"/>
                    <a:pt x="550" y="298"/>
                  </a:cubicBezTo>
                  <a:lnTo>
                    <a:pt x="550" y="298"/>
                  </a:lnTo>
                  <a:cubicBezTo>
                    <a:pt x="547" y="306"/>
                    <a:pt x="545" y="310"/>
                    <a:pt x="546" y="310"/>
                  </a:cubicBezTo>
                  <a:cubicBezTo>
                    <a:pt x="547" y="310"/>
                    <a:pt x="549" y="306"/>
                    <a:pt x="553" y="299"/>
                  </a:cubicBezTo>
                  <a:cubicBezTo>
                    <a:pt x="554" y="295"/>
                    <a:pt x="555" y="294"/>
                    <a:pt x="555" y="294"/>
                  </a:cubicBezTo>
                  <a:lnTo>
                    <a:pt x="555" y="294"/>
                  </a:lnTo>
                  <a:cubicBezTo>
                    <a:pt x="555" y="294"/>
                    <a:pt x="555" y="296"/>
                    <a:pt x="554" y="300"/>
                  </a:cubicBezTo>
                  <a:cubicBezTo>
                    <a:pt x="550" y="308"/>
                    <a:pt x="551" y="309"/>
                    <a:pt x="553" y="309"/>
                  </a:cubicBezTo>
                  <a:cubicBezTo>
                    <a:pt x="555" y="306"/>
                    <a:pt x="557" y="305"/>
                    <a:pt x="559" y="305"/>
                  </a:cubicBezTo>
                  <a:cubicBezTo>
                    <a:pt x="562" y="305"/>
                    <a:pt x="564" y="306"/>
                    <a:pt x="567" y="308"/>
                  </a:cubicBezTo>
                  <a:cubicBezTo>
                    <a:pt x="571" y="310"/>
                    <a:pt x="573" y="311"/>
                    <a:pt x="576" y="311"/>
                  </a:cubicBezTo>
                  <a:cubicBezTo>
                    <a:pt x="578" y="311"/>
                    <a:pt x="580" y="310"/>
                    <a:pt x="582" y="306"/>
                  </a:cubicBezTo>
                  <a:cubicBezTo>
                    <a:pt x="583" y="306"/>
                    <a:pt x="583" y="306"/>
                    <a:pt x="579" y="315"/>
                  </a:cubicBezTo>
                  <a:cubicBezTo>
                    <a:pt x="578" y="317"/>
                    <a:pt x="577" y="319"/>
                    <a:pt x="578" y="319"/>
                  </a:cubicBezTo>
                  <a:cubicBezTo>
                    <a:pt x="578" y="319"/>
                    <a:pt x="580" y="316"/>
                    <a:pt x="584" y="307"/>
                  </a:cubicBezTo>
                  <a:cubicBezTo>
                    <a:pt x="587" y="303"/>
                    <a:pt x="589" y="299"/>
                    <a:pt x="589" y="299"/>
                  </a:cubicBezTo>
                  <a:lnTo>
                    <a:pt x="589" y="299"/>
                  </a:lnTo>
                  <a:cubicBezTo>
                    <a:pt x="589" y="299"/>
                    <a:pt x="588" y="301"/>
                    <a:pt x="585" y="308"/>
                  </a:cubicBezTo>
                  <a:cubicBezTo>
                    <a:pt x="582" y="316"/>
                    <a:pt x="583" y="316"/>
                    <a:pt x="586" y="318"/>
                  </a:cubicBezTo>
                  <a:cubicBezTo>
                    <a:pt x="587" y="318"/>
                    <a:pt x="588" y="319"/>
                    <a:pt x="589" y="319"/>
                  </a:cubicBezTo>
                  <a:cubicBezTo>
                    <a:pt x="590" y="319"/>
                    <a:pt x="592" y="317"/>
                    <a:pt x="594" y="312"/>
                  </a:cubicBezTo>
                  <a:cubicBezTo>
                    <a:pt x="597" y="309"/>
                    <a:pt x="598" y="307"/>
                    <a:pt x="598" y="307"/>
                  </a:cubicBezTo>
                  <a:lnTo>
                    <a:pt x="598" y="307"/>
                  </a:lnTo>
                  <a:cubicBezTo>
                    <a:pt x="599" y="307"/>
                    <a:pt x="597" y="309"/>
                    <a:pt x="595" y="312"/>
                  </a:cubicBezTo>
                  <a:cubicBezTo>
                    <a:pt x="590" y="323"/>
                    <a:pt x="588" y="331"/>
                    <a:pt x="590" y="331"/>
                  </a:cubicBezTo>
                  <a:cubicBezTo>
                    <a:pt x="591" y="331"/>
                    <a:pt x="593" y="329"/>
                    <a:pt x="596" y="324"/>
                  </a:cubicBezTo>
                  <a:cubicBezTo>
                    <a:pt x="597" y="324"/>
                    <a:pt x="597" y="324"/>
                    <a:pt x="594" y="331"/>
                  </a:cubicBezTo>
                  <a:cubicBezTo>
                    <a:pt x="594" y="332"/>
                    <a:pt x="595" y="332"/>
                    <a:pt x="595" y="332"/>
                  </a:cubicBezTo>
                  <a:cubicBezTo>
                    <a:pt x="596" y="332"/>
                    <a:pt x="597" y="331"/>
                    <a:pt x="601" y="326"/>
                  </a:cubicBezTo>
                  <a:lnTo>
                    <a:pt x="606" y="328"/>
                  </a:lnTo>
                  <a:cubicBezTo>
                    <a:pt x="606" y="328"/>
                    <a:pt x="607" y="328"/>
                    <a:pt x="607" y="328"/>
                  </a:cubicBezTo>
                  <a:cubicBezTo>
                    <a:pt x="608" y="328"/>
                    <a:pt x="612" y="322"/>
                    <a:pt x="612" y="322"/>
                  </a:cubicBezTo>
                  <a:cubicBezTo>
                    <a:pt x="612" y="322"/>
                    <a:pt x="613" y="323"/>
                    <a:pt x="613" y="323"/>
                  </a:cubicBezTo>
                  <a:lnTo>
                    <a:pt x="613" y="323"/>
                  </a:lnTo>
                  <a:cubicBezTo>
                    <a:pt x="610" y="330"/>
                    <a:pt x="613" y="333"/>
                    <a:pt x="618" y="335"/>
                  </a:cubicBezTo>
                  <a:cubicBezTo>
                    <a:pt x="623" y="338"/>
                    <a:pt x="628" y="340"/>
                    <a:pt x="624" y="348"/>
                  </a:cubicBezTo>
                  <a:cubicBezTo>
                    <a:pt x="624" y="348"/>
                    <a:pt x="625" y="348"/>
                    <a:pt x="629" y="342"/>
                  </a:cubicBezTo>
                  <a:cubicBezTo>
                    <a:pt x="633" y="333"/>
                    <a:pt x="636" y="329"/>
                    <a:pt x="636" y="329"/>
                  </a:cubicBezTo>
                  <a:lnTo>
                    <a:pt x="636" y="329"/>
                  </a:lnTo>
                  <a:cubicBezTo>
                    <a:pt x="637" y="329"/>
                    <a:pt x="636" y="331"/>
                    <a:pt x="634" y="335"/>
                  </a:cubicBezTo>
                  <a:cubicBezTo>
                    <a:pt x="631" y="343"/>
                    <a:pt x="631" y="347"/>
                    <a:pt x="632" y="347"/>
                  </a:cubicBezTo>
                  <a:cubicBezTo>
                    <a:pt x="633" y="347"/>
                    <a:pt x="635" y="344"/>
                    <a:pt x="639" y="337"/>
                  </a:cubicBezTo>
                  <a:lnTo>
                    <a:pt x="639" y="337"/>
                  </a:lnTo>
                  <a:lnTo>
                    <a:pt x="636" y="345"/>
                  </a:lnTo>
                  <a:cubicBezTo>
                    <a:pt x="633" y="351"/>
                    <a:pt x="633" y="354"/>
                    <a:pt x="634" y="354"/>
                  </a:cubicBezTo>
                  <a:cubicBezTo>
                    <a:pt x="635" y="354"/>
                    <a:pt x="638" y="348"/>
                    <a:pt x="642" y="339"/>
                  </a:cubicBezTo>
                  <a:lnTo>
                    <a:pt x="642" y="339"/>
                  </a:lnTo>
                  <a:cubicBezTo>
                    <a:pt x="641" y="345"/>
                    <a:pt x="639" y="350"/>
                    <a:pt x="639" y="350"/>
                  </a:cubicBezTo>
                  <a:cubicBezTo>
                    <a:pt x="639" y="350"/>
                    <a:pt x="640" y="349"/>
                    <a:pt x="641" y="347"/>
                  </a:cubicBezTo>
                  <a:lnTo>
                    <a:pt x="641" y="347"/>
                  </a:lnTo>
                  <a:cubicBezTo>
                    <a:pt x="642" y="348"/>
                    <a:pt x="642" y="348"/>
                    <a:pt x="636" y="364"/>
                  </a:cubicBezTo>
                  <a:cubicBezTo>
                    <a:pt x="632" y="368"/>
                    <a:pt x="630" y="374"/>
                    <a:pt x="629" y="380"/>
                  </a:cubicBezTo>
                  <a:cubicBezTo>
                    <a:pt x="632" y="375"/>
                    <a:pt x="634" y="370"/>
                    <a:pt x="637" y="364"/>
                  </a:cubicBezTo>
                  <a:lnTo>
                    <a:pt x="638" y="365"/>
                  </a:lnTo>
                  <a:cubicBezTo>
                    <a:pt x="638" y="365"/>
                    <a:pt x="639" y="365"/>
                    <a:pt x="642" y="357"/>
                  </a:cubicBezTo>
                  <a:cubicBezTo>
                    <a:pt x="646" y="351"/>
                    <a:pt x="647" y="351"/>
                    <a:pt x="647" y="351"/>
                  </a:cubicBezTo>
                  <a:lnTo>
                    <a:pt x="647" y="351"/>
                  </a:lnTo>
                  <a:cubicBezTo>
                    <a:pt x="646" y="353"/>
                    <a:pt x="645" y="354"/>
                    <a:pt x="646" y="354"/>
                  </a:cubicBezTo>
                  <a:cubicBezTo>
                    <a:pt x="646" y="354"/>
                    <a:pt x="649" y="349"/>
                    <a:pt x="650" y="343"/>
                  </a:cubicBezTo>
                  <a:cubicBezTo>
                    <a:pt x="652" y="338"/>
                    <a:pt x="655" y="333"/>
                    <a:pt x="658" y="328"/>
                  </a:cubicBezTo>
                  <a:lnTo>
                    <a:pt x="665" y="312"/>
                  </a:lnTo>
                  <a:cubicBezTo>
                    <a:pt x="670" y="302"/>
                    <a:pt x="675" y="291"/>
                    <a:pt x="677" y="280"/>
                  </a:cubicBezTo>
                  <a:cubicBezTo>
                    <a:pt x="678" y="274"/>
                    <a:pt x="678" y="269"/>
                    <a:pt x="677" y="269"/>
                  </a:cubicBezTo>
                  <a:lnTo>
                    <a:pt x="677" y="269"/>
                  </a:lnTo>
                  <a:cubicBezTo>
                    <a:pt x="677" y="269"/>
                    <a:pt x="675" y="271"/>
                    <a:pt x="673" y="278"/>
                  </a:cubicBezTo>
                  <a:cubicBezTo>
                    <a:pt x="673" y="278"/>
                    <a:pt x="669" y="284"/>
                    <a:pt x="668" y="284"/>
                  </a:cubicBezTo>
                  <a:cubicBezTo>
                    <a:pt x="668" y="284"/>
                    <a:pt x="668" y="284"/>
                    <a:pt x="668" y="284"/>
                  </a:cubicBezTo>
                  <a:cubicBezTo>
                    <a:pt x="667" y="284"/>
                    <a:pt x="670" y="276"/>
                    <a:pt x="670" y="276"/>
                  </a:cubicBezTo>
                  <a:cubicBezTo>
                    <a:pt x="674" y="269"/>
                    <a:pt x="670" y="266"/>
                    <a:pt x="667" y="265"/>
                  </a:cubicBezTo>
                  <a:cubicBezTo>
                    <a:pt x="662" y="263"/>
                    <a:pt x="660" y="262"/>
                    <a:pt x="664" y="253"/>
                  </a:cubicBezTo>
                  <a:cubicBezTo>
                    <a:pt x="666" y="245"/>
                    <a:pt x="666" y="245"/>
                    <a:pt x="666" y="245"/>
                  </a:cubicBezTo>
                  <a:lnTo>
                    <a:pt x="666" y="245"/>
                  </a:lnTo>
                  <a:cubicBezTo>
                    <a:pt x="664" y="249"/>
                    <a:pt x="662" y="250"/>
                    <a:pt x="660" y="250"/>
                  </a:cubicBezTo>
                  <a:cubicBezTo>
                    <a:pt x="658" y="250"/>
                    <a:pt x="655" y="249"/>
                    <a:pt x="652" y="247"/>
                  </a:cubicBezTo>
                  <a:cubicBezTo>
                    <a:pt x="650" y="246"/>
                    <a:pt x="648" y="245"/>
                    <a:pt x="646" y="245"/>
                  </a:cubicBezTo>
                  <a:cubicBezTo>
                    <a:pt x="644" y="245"/>
                    <a:pt x="642" y="246"/>
                    <a:pt x="640" y="250"/>
                  </a:cubicBezTo>
                  <a:lnTo>
                    <a:pt x="638" y="250"/>
                  </a:lnTo>
                  <a:cubicBezTo>
                    <a:pt x="641" y="242"/>
                    <a:pt x="640" y="241"/>
                    <a:pt x="639" y="239"/>
                  </a:cubicBezTo>
                  <a:lnTo>
                    <a:pt x="639" y="239"/>
                  </a:lnTo>
                  <a:cubicBezTo>
                    <a:pt x="635" y="246"/>
                    <a:pt x="633" y="246"/>
                    <a:pt x="633" y="246"/>
                  </a:cubicBezTo>
                  <a:cubicBezTo>
                    <a:pt x="632" y="246"/>
                    <a:pt x="632" y="246"/>
                    <a:pt x="632" y="246"/>
                  </a:cubicBezTo>
                  <a:cubicBezTo>
                    <a:pt x="636" y="238"/>
                    <a:pt x="636" y="238"/>
                    <a:pt x="634" y="237"/>
                  </a:cubicBezTo>
                  <a:cubicBezTo>
                    <a:pt x="634" y="237"/>
                    <a:pt x="633" y="237"/>
                    <a:pt x="633" y="237"/>
                  </a:cubicBezTo>
                  <a:cubicBezTo>
                    <a:pt x="632" y="237"/>
                    <a:pt x="631" y="238"/>
                    <a:pt x="629" y="244"/>
                  </a:cubicBezTo>
                  <a:cubicBezTo>
                    <a:pt x="628" y="244"/>
                    <a:pt x="623" y="241"/>
                    <a:pt x="624" y="232"/>
                  </a:cubicBezTo>
                  <a:cubicBezTo>
                    <a:pt x="625" y="229"/>
                    <a:pt x="625" y="228"/>
                    <a:pt x="625" y="228"/>
                  </a:cubicBezTo>
                  <a:lnTo>
                    <a:pt x="625" y="228"/>
                  </a:lnTo>
                  <a:cubicBezTo>
                    <a:pt x="624" y="228"/>
                    <a:pt x="622" y="234"/>
                    <a:pt x="619" y="238"/>
                  </a:cubicBezTo>
                  <a:cubicBezTo>
                    <a:pt x="617" y="244"/>
                    <a:pt x="614" y="248"/>
                    <a:pt x="610" y="253"/>
                  </a:cubicBezTo>
                  <a:lnTo>
                    <a:pt x="618" y="238"/>
                  </a:lnTo>
                  <a:cubicBezTo>
                    <a:pt x="621" y="230"/>
                    <a:pt x="621" y="230"/>
                    <a:pt x="620" y="229"/>
                  </a:cubicBezTo>
                  <a:lnTo>
                    <a:pt x="619" y="229"/>
                  </a:lnTo>
                  <a:cubicBezTo>
                    <a:pt x="617" y="233"/>
                    <a:pt x="615" y="235"/>
                    <a:pt x="613" y="235"/>
                  </a:cubicBezTo>
                  <a:cubicBezTo>
                    <a:pt x="611" y="235"/>
                    <a:pt x="609" y="233"/>
                    <a:pt x="606" y="232"/>
                  </a:cubicBezTo>
                  <a:cubicBezTo>
                    <a:pt x="604" y="230"/>
                    <a:pt x="602" y="229"/>
                    <a:pt x="600" y="229"/>
                  </a:cubicBezTo>
                  <a:cubicBezTo>
                    <a:pt x="599" y="229"/>
                    <a:pt x="597" y="231"/>
                    <a:pt x="595" y="235"/>
                  </a:cubicBezTo>
                  <a:cubicBezTo>
                    <a:pt x="594" y="239"/>
                    <a:pt x="592" y="241"/>
                    <a:pt x="592" y="241"/>
                  </a:cubicBezTo>
                  <a:cubicBezTo>
                    <a:pt x="591" y="241"/>
                    <a:pt x="591" y="238"/>
                    <a:pt x="592" y="234"/>
                  </a:cubicBezTo>
                  <a:cubicBezTo>
                    <a:pt x="596" y="217"/>
                    <a:pt x="598" y="211"/>
                    <a:pt x="597" y="211"/>
                  </a:cubicBezTo>
                  <a:lnTo>
                    <a:pt x="597" y="211"/>
                  </a:lnTo>
                  <a:cubicBezTo>
                    <a:pt x="597" y="211"/>
                    <a:pt x="596" y="213"/>
                    <a:pt x="594" y="216"/>
                  </a:cubicBezTo>
                  <a:cubicBezTo>
                    <a:pt x="593" y="222"/>
                    <a:pt x="591" y="226"/>
                    <a:pt x="587" y="232"/>
                  </a:cubicBezTo>
                  <a:cubicBezTo>
                    <a:pt x="584" y="239"/>
                    <a:pt x="582" y="243"/>
                    <a:pt x="582" y="243"/>
                  </a:cubicBezTo>
                  <a:cubicBezTo>
                    <a:pt x="582" y="243"/>
                    <a:pt x="583" y="239"/>
                    <a:pt x="586" y="230"/>
                  </a:cubicBezTo>
                  <a:cubicBezTo>
                    <a:pt x="589" y="223"/>
                    <a:pt x="588" y="220"/>
                    <a:pt x="585" y="220"/>
                  </a:cubicBezTo>
                  <a:cubicBezTo>
                    <a:pt x="582" y="220"/>
                    <a:pt x="576" y="224"/>
                    <a:pt x="572" y="233"/>
                  </a:cubicBezTo>
                  <a:cubicBezTo>
                    <a:pt x="572" y="231"/>
                    <a:pt x="574" y="228"/>
                    <a:pt x="575" y="225"/>
                  </a:cubicBezTo>
                  <a:cubicBezTo>
                    <a:pt x="578" y="217"/>
                    <a:pt x="578" y="216"/>
                    <a:pt x="575" y="215"/>
                  </a:cubicBezTo>
                  <a:lnTo>
                    <a:pt x="573" y="214"/>
                  </a:lnTo>
                  <a:cubicBezTo>
                    <a:pt x="570" y="220"/>
                    <a:pt x="568" y="222"/>
                    <a:pt x="567" y="222"/>
                  </a:cubicBezTo>
                  <a:cubicBezTo>
                    <a:pt x="566" y="222"/>
                    <a:pt x="567" y="216"/>
                    <a:pt x="569" y="211"/>
                  </a:cubicBezTo>
                  <a:cubicBezTo>
                    <a:pt x="572" y="204"/>
                    <a:pt x="572" y="204"/>
                    <a:pt x="571" y="202"/>
                  </a:cubicBezTo>
                  <a:lnTo>
                    <a:pt x="571" y="202"/>
                  </a:lnTo>
                  <a:cubicBezTo>
                    <a:pt x="567" y="208"/>
                    <a:pt x="565" y="210"/>
                    <a:pt x="564" y="210"/>
                  </a:cubicBezTo>
                  <a:cubicBezTo>
                    <a:pt x="562" y="210"/>
                    <a:pt x="563" y="204"/>
                    <a:pt x="565" y="199"/>
                  </a:cubicBezTo>
                  <a:lnTo>
                    <a:pt x="564" y="199"/>
                  </a:lnTo>
                  <a:cubicBezTo>
                    <a:pt x="561" y="204"/>
                    <a:pt x="559" y="205"/>
                    <a:pt x="558" y="205"/>
                  </a:cubicBezTo>
                  <a:cubicBezTo>
                    <a:pt x="558" y="205"/>
                    <a:pt x="557" y="205"/>
                    <a:pt x="557" y="205"/>
                  </a:cubicBezTo>
                  <a:cubicBezTo>
                    <a:pt x="556" y="204"/>
                    <a:pt x="556" y="204"/>
                    <a:pt x="555" y="204"/>
                  </a:cubicBezTo>
                  <a:cubicBezTo>
                    <a:pt x="554" y="204"/>
                    <a:pt x="553" y="206"/>
                    <a:pt x="551" y="211"/>
                  </a:cubicBezTo>
                  <a:cubicBezTo>
                    <a:pt x="549" y="217"/>
                    <a:pt x="547" y="223"/>
                    <a:pt x="544" y="227"/>
                  </a:cubicBezTo>
                  <a:lnTo>
                    <a:pt x="547" y="219"/>
                  </a:lnTo>
                  <a:cubicBezTo>
                    <a:pt x="550" y="211"/>
                    <a:pt x="549" y="210"/>
                    <a:pt x="546" y="208"/>
                  </a:cubicBezTo>
                  <a:cubicBezTo>
                    <a:pt x="542" y="207"/>
                    <a:pt x="541" y="206"/>
                    <a:pt x="544" y="198"/>
                  </a:cubicBezTo>
                  <a:lnTo>
                    <a:pt x="544" y="198"/>
                  </a:lnTo>
                  <a:lnTo>
                    <a:pt x="539" y="205"/>
                  </a:lnTo>
                  <a:cubicBezTo>
                    <a:pt x="537" y="209"/>
                    <a:pt x="536" y="211"/>
                    <a:pt x="536" y="211"/>
                  </a:cubicBezTo>
                  <a:cubicBezTo>
                    <a:pt x="536" y="211"/>
                    <a:pt x="536" y="209"/>
                    <a:pt x="538" y="205"/>
                  </a:cubicBezTo>
                  <a:cubicBezTo>
                    <a:pt x="540" y="200"/>
                    <a:pt x="540" y="197"/>
                    <a:pt x="538" y="197"/>
                  </a:cubicBezTo>
                  <a:cubicBezTo>
                    <a:pt x="537" y="197"/>
                    <a:pt x="535" y="198"/>
                    <a:pt x="533" y="201"/>
                  </a:cubicBezTo>
                  <a:lnTo>
                    <a:pt x="531" y="201"/>
                  </a:lnTo>
                  <a:cubicBezTo>
                    <a:pt x="535" y="192"/>
                    <a:pt x="536" y="188"/>
                    <a:pt x="535" y="188"/>
                  </a:cubicBezTo>
                  <a:lnTo>
                    <a:pt x="535" y="188"/>
                  </a:lnTo>
                  <a:cubicBezTo>
                    <a:pt x="534" y="188"/>
                    <a:pt x="532" y="192"/>
                    <a:pt x="528" y="199"/>
                  </a:cubicBezTo>
                  <a:cubicBezTo>
                    <a:pt x="531" y="191"/>
                    <a:pt x="531" y="191"/>
                    <a:pt x="530" y="190"/>
                  </a:cubicBezTo>
                  <a:lnTo>
                    <a:pt x="530" y="190"/>
                  </a:lnTo>
                  <a:cubicBezTo>
                    <a:pt x="528" y="193"/>
                    <a:pt x="526" y="195"/>
                    <a:pt x="525" y="195"/>
                  </a:cubicBezTo>
                  <a:cubicBezTo>
                    <a:pt x="524" y="195"/>
                    <a:pt x="524" y="192"/>
                    <a:pt x="526" y="188"/>
                  </a:cubicBezTo>
                  <a:lnTo>
                    <a:pt x="526" y="188"/>
                  </a:lnTo>
                  <a:cubicBezTo>
                    <a:pt x="522" y="194"/>
                    <a:pt x="521" y="195"/>
                    <a:pt x="521" y="195"/>
                  </a:cubicBezTo>
                  <a:cubicBezTo>
                    <a:pt x="520" y="195"/>
                    <a:pt x="520" y="195"/>
                    <a:pt x="520" y="195"/>
                  </a:cubicBezTo>
                  <a:cubicBezTo>
                    <a:pt x="520" y="195"/>
                    <a:pt x="520" y="195"/>
                    <a:pt x="519" y="195"/>
                  </a:cubicBezTo>
                  <a:cubicBezTo>
                    <a:pt x="519" y="195"/>
                    <a:pt x="518" y="195"/>
                    <a:pt x="514" y="201"/>
                  </a:cubicBezTo>
                  <a:cubicBezTo>
                    <a:pt x="510" y="208"/>
                    <a:pt x="509" y="208"/>
                    <a:pt x="509" y="208"/>
                  </a:cubicBezTo>
                  <a:cubicBezTo>
                    <a:pt x="511" y="202"/>
                    <a:pt x="514" y="198"/>
                    <a:pt x="517" y="193"/>
                  </a:cubicBezTo>
                  <a:cubicBezTo>
                    <a:pt x="519" y="190"/>
                    <a:pt x="520" y="188"/>
                    <a:pt x="520" y="188"/>
                  </a:cubicBezTo>
                  <a:lnTo>
                    <a:pt x="520" y="188"/>
                  </a:lnTo>
                  <a:cubicBezTo>
                    <a:pt x="519" y="188"/>
                    <a:pt x="516" y="191"/>
                    <a:pt x="511" y="199"/>
                  </a:cubicBezTo>
                  <a:cubicBezTo>
                    <a:pt x="507" y="206"/>
                    <a:pt x="504" y="210"/>
                    <a:pt x="504" y="210"/>
                  </a:cubicBezTo>
                  <a:cubicBezTo>
                    <a:pt x="504" y="210"/>
                    <a:pt x="506" y="206"/>
                    <a:pt x="510" y="199"/>
                  </a:cubicBezTo>
                  <a:cubicBezTo>
                    <a:pt x="513" y="193"/>
                    <a:pt x="516" y="188"/>
                    <a:pt x="516" y="188"/>
                  </a:cubicBezTo>
                  <a:lnTo>
                    <a:pt x="516" y="188"/>
                  </a:lnTo>
                  <a:cubicBezTo>
                    <a:pt x="516" y="188"/>
                    <a:pt x="515" y="189"/>
                    <a:pt x="513" y="191"/>
                  </a:cubicBezTo>
                  <a:cubicBezTo>
                    <a:pt x="513" y="191"/>
                    <a:pt x="513" y="191"/>
                    <a:pt x="513" y="191"/>
                  </a:cubicBezTo>
                  <a:cubicBezTo>
                    <a:pt x="513" y="191"/>
                    <a:pt x="511" y="192"/>
                    <a:pt x="509" y="198"/>
                  </a:cubicBezTo>
                  <a:lnTo>
                    <a:pt x="507" y="197"/>
                  </a:lnTo>
                  <a:cubicBezTo>
                    <a:pt x="509" y="188"/>
                    <a:pt x="508" y="188"/>
                    <a:pt x="508" y="188"/>
                  </a:cubicBezTo>
                  <a:lnTo>
                    <a:pt x="508" y="188"/>
                  </a:lnTo>
                  <a:cubicBezTo>
                    <a:pt x="506" y="191"/>
                    <a:pt x="504" y="193"/>
                    <a:pt x="504" y="193"/>
                  </a:cubicBezTo>
                  <a:cubicBezTo>
                    <a:pt x="504" y="193"/>
                    <a:pt x="504" y="191"/>
                    <a:pt x="505" y="187"/>
                  </a:cubicBezTo>
                  <a:lnTo>
                    <a:pt x="505" y="187"/>
                  </a:lnTo>
                  <a:cubicBezTo>
                    <a:pt x="505" y="189"/>
                    <a:pt x="503" y="191"/>
                    <a:pt x="502" y="195"/>
                  </a:cubicBezTo>
                  <a:cubicBezTo>
                    <a:pt x="500" y="198"/>
                    <a:pt x="499" y="200"/>
                    <a:pt x="498" y="200"/>
                  </a:cubicBezTo>
                  <a:cubicBezTo>
                    <a:pt x="498" y="200"/>
                    <a:pt x="498" y="198"/>
                    <a:pt x="500" y="193"/>
                  </a:cubicBezTo>
                  <a:cubicBezTo>
                    <a:pt x="504" y="184"/>
                    <a:pt x="505" y="180"/>
                    <a:pt x="505" y="180"/>
                  </a:cubicBezTo>
                  <a:lnTo>
                    <a:pt x="505" y="180"/>
                  </a:lnTo>
                  <a:cubicBezTo>
                    <a:pt x="504" y="180"/>
                    <a:pt x="503" y="181"/>
                    <a:pt x="502" y="184"/>
                  </a:cubicBezTo>
                  <a:cubicBezTo>
                    <a:pt x="498" y="192"/>
                    <a:pt x="498" y="192"/>
                    <a:pt x="498" y="192"/>
                  </a:cubicBezTo>
                  <a:cubicBezTo>
                    <a:pt x="501" y="184"/>
                    <a:pt x="494" y="181"/>
                    <a:pt x="489" y="178"/>
                  </a:cubicBezTo>
                  <a:cubicBezTo>
                    <a:pt x="485" y="181"/>
                    <a:pt x="482" y="187"/>
                    <a:pt x="480" y="192"/>
                  </a:cubicBezTo>
                  <a:cubicBezTo>
                    <a:pt x="477" y="199"/>
                    <a:pt x="476" y="201"/>
                    <a:pt x="476" y="201"/>
                  </a:cubicBezTo>
                  <a:cubicBezTo>
                    <a:pt x="476" y="201"/>
                    <a:pt x="478" y="196"/>
                    <a:pt x="480" y="191"/>
                  </a:cubicBezTo>
                  <a:cubicBezTo>
                    <a:pt x="484" y="179"/>
                    <a:pt x="486" y="174"/>
                    <a:pt x="486" y="174"/>
                  </a:cubicBezTo>
                  <a:lnTo>
                    <a:pt x="486" y="174"/>
                  </a:lnTo>
                  <a:cubicBezTo>
                    <a:pt x="485" y="174"/>
                    <a:pt x="482" y="179"/>
                    <a:pt x="477" y="191"/>
                  </a:cubicBezTo>
                  <a:cubicBezTo>
                    <a:pt x="475" y="199"/>
                    <a:pt x="473" y="203"/>
                    <a:pt x="473" y="203"/>
                  </a:cubicBezTo>
                  <a:cubicBezTo>
                    <a:pt x="473" y="203"/>
                    <a:pt x="475" y="199"/>
                    <a:pt x="477" y="190"/>
                  </a:cubicBezTo>
                  <a:cubicBezTo>
                    <a:pt x="479" y="186"/>
                    <a:pt x="479" y="184"/>
                    <a:pt x="479" y="184"/>
                  </a:cubicBezTo>
                  <a:lnTo>
                    <a:pt x="479" y="184"/>
                  </a:lnTo>
                  <a:cubicBezTo>
                    <a:pt x="479" y="184"/>
                    <a:pt x="477" y="186"/>
                    <a:pt x="475" y="190"/>
                  </a:cubicBezTo>
                  <a:cubicBezTo>
                    <a:pt x="474" y="194"/>
                    <a:pt x="473" y="195"/>
                    <a:pt x="473" y="195"/>
                  </a:cubicBezTo>
                  <a:cubicBezTo>
                    <a:pt x="473" y="195"/>
                    <a:pt x="473" y="193"/>
                    <a:pt x="475" y="189"/>
                  </a:cubicBezTo>
                  <a:cubicBezTo>
                    <a:pt x="477" y="183"/>
                    <a:pt x="479" y="178"/>
                    <a:pt x="479" y="178"/>
                  </a:cubicBezTo>
                  <a:lnTo>
                    <a:pt x="479" y="178"/>
                  </a:lnTo>
                  <a:cubicBezTo>
                    <a:pt x="479" y="178"/>
                    <a:pt x="478" y="179"/>
                    <a:pt x="477" y="181"/>
                  </a:cubicBezTo>
                  <a:cubicBezTo>
                    <a:pt x="477" y="181"/>
                    <a:pt x="476" y="180"/>
                    <a:pt x="480" y="172"/>
                  </a:cubicBezTo>
                  <a:cubicBezTo>
                    <a:pt x="480" y="170"/>
                    <a:pt x="480" y="169"/>
                    <a:pt x="480" y="169"/>
                  </a:cubicBezTo>
                  <a:lnTo>
                    <a:pt x="480" y="169"/>
                  </a:lnTo>
                  <a:cubicBezTo>
                    <a:pt x="479" y="169"/>
                    <a:pt x="476" y="174"/>
                    <a:pt x="474" y="179"/>
                  </a:cubicBezTo>
                  <a:cubicBezTo>
                    <a:pt x="469" y="186"/>
                    <a:pt x="467" y="190"/>
                    <a:pt x="466" y="190"/>
                  </a:cubicBezTo>
                  <a:cubicBezTo>
                    <a:pt x="466" y="190"/>
                    <a:pt x="468" y="186"/>
                    <a:pt x="472" y="178"/>
                  </a:cubicBezTo>
                  <a:cubicBezTo>
                    <a:pt x="475" y="171"/>
                    <a:pt x="475" y="169"/>
                    <a:pt x="474" y="169"/>
                  </a:cubicBezTo>
                  <a:lnTo>
                    <a:pt x="474" y="169"/>
                  </a:lnTo>
                  <a:cubicBezTo>
                    <a:pt x="473" y="169"/>
                    <a:pt x="469" y="175"/>
                    <a:pt x="464" y="183"/>
                  </a:cubicBezTo>
                  <a:cubicBezTo>
                    <a:pt x="463" y="187"/>
                    <a:pt x="461" y="189"/>
                    <a:pt x="461" y="191"/>
                  </a:cubicBezTo>
                  <a:lnTo>
                    <a:pt x="461" y="191"/>
                  </a:lnTo>
                  <a:cubicBezTo>
                    <a:pt x="464" y="183"/>
                    <a:pt x="463" y="183"/>
                    <a:pt x="463" y="183"/>
                  </a:cubicBezTo>
                  <a:cubicBezTo>
                    <a:pt x="463" y="182"/>
                    <a:pt x="462" y="182"/>
                    <a:pt x="465" y="174"/>
                  </a:cubicBezTo>
                  <a:lnTo>
                    <a:pt x="465" y="174"/>
                  </a:lnTo>
                  <a:cubicBezTo>
                    <a:pt x="465" y="174"/>
                    <a:pt x="464" y="174"/>
                    <a:pt x="459" y="181"/>
                  </a:cubicBezTo>
                  <a:cubicBezTo>
                    <a:pt x="456" y="186"/>
                    <a:pt x="455" y="189"/>
                    <a:pt x="454" y="189"/>
                  </a:cubicBezTo>
                  <a:cubicBezTo>
                    <a:pt x="452" y="189"/>
                    <a:pt x="455" y="181"/>
                    <a:pt x="458" y="171"/>
                  </a:cubicBezTo>
                  <a:lnTo>
                    <a:pt x="458" y="171"/>
                  </a:lnTo>
                  <a:lnTo>
                    <a:pt x="454" y="178"/>
                  </a:lnTo>
                  <a:cubicBezTo>
                    <a:pt x="449" y="187"/>
                    <a:pt x="446" y="193"/>
                    <a:pt x="445" y="193"/>
                  </a:cubicBezTo>
                  <a:cubicBezTo>
                    <a:pt x="445" y="193"/>
                    <a:pt x="446" y="191"/>
                    <a:pt x="449" y="184"/>
                  </a:cubicBezTo>
                  <a:cubicBezTo>
                    <a:pt x="452" y="179"/>
                    <a:pt x="454" y="174"/>
                    <a:pt x="454" y="174"/>
                  </a:cubicBezTo>
                  <a:lnTo>
                    <a:pt x="454" y="174"/>
                  </a:lnTo>
                  <a:cubicBezTo>
                    <a:pt x="454" y="174"/>
                    <a:pt x="454" y="175"/>
                    <a:pt x="453" y="177"/>
                  </a:cubicBezTo>
                  <a:cubicBezTo>
                    <a:pt x="450" y="182"/>
                    <a:pt x="448" y="185"/>
                    <a:pt x="448" y="185"/>
                  </a:cubicBezTo>
                  <a:cubicBezTo>
                    <a:pt x="446" y="185"/>
                    <a:pt x="448" y="178"/>
                    <a:pt x="453" y="168"/>
                  </a:cubicBezTo>
                  <a:cubicBezTo>
                    <a:pt x="456" y="160"/>
                    <a:pt x="456" y="160"/>
                    <a:pt x="455" y="160"/>
                  </a:cubicBezTo>
                  <a:lnTo>
                    <a:pt x="452" y="167"/>
                  </a:lnTo>
                  <a:cubicBezTo>
                    <a:pt x="449" y="172"/>
                    <a:pt x="447" y="178"/>
                    <a:pt x="444" y="182"/>
                  </a:cubicBezTo>
                  <a:cubicBezTo>
                    <a:pt x="444" y="182"/>
                    <a:pt x="443" y="181"/>
                    <a:pt x="446" y="173"/>
                  </a:cubicBezTo>
                  <a:cubicBezTo>
                    <a:pt x="448" y="168"/>
                    <a:pt x="450" y="162"/>
                    <a:pt x="450" y="162"/>
                  </a:cubicBezTo>
                  <a:lnTo>
                    <a:pt x="450" y="162"/>
                  </a:lnTo>
                  <a:cubicBezTo>
                    <a:pt x="450" y="162"/>
                    <a:pt x="449" y="163"/>
                    <a:pt x="448" y="165"/>
                  </a:cubicBezTo>
                  <a:cubicBezTo>
                    <a:pt x="448" y="165"/>
                    <a:pt x="447" y="164"/>
                    <a:pt x="450" y="156"/>
                  </a:cubicBezTo>
                  <a:lnTo>
                    <a:pt x="447" y="155"/>
                  </a:lnTo>
                  <a:cubicBezTo>
                    <a:pt x="445" y="159"/>
                    <a:pt x="444" y="160"/>
                    <a:pt x="444" y="160"/>
                  </a:cubicBezTo>
                  <a:cubicBezTo>
                    <a:pt x="443" y="160"/>
                    <a:pt x="444" y="158"/>
                    <a:pt x="446" y="154"/>
                  </a:cubicBezTo>
                  <a:cubicBezTo>
                    <a:pt x="446" y="154"/>
                    <a:pt x="446" y="154"/>
                    <a:pt x="446" y="154"/>
                  </a:cubicBezTo>
                  <a:cubicBezTo>
                    <a:pt x="445" y="154"/>
                    <a:pt x="443" y="155"/>
                    <a:pt x="440" y="161"/>
                  </a:cubicBezTo>
                  <a:cubicBezTo>
                    <a:pt x="438" y="160"/>
                    <a:pt x="438" y="160"/>
                    <a:pt x="442" y="152"/>
                  </a:cubicBezTo>
                  <a:cubicBezTo>
                    <a:pt x="443" y="148"/>
                    <a:pt x="444" y="146"/>
                    <a:pt x="444" y="146"/>
                  </a:cubicBezTo>
                  <a:lnTo>
                    <a:pt x="444" y="146"/>
                  </a:lnTo>
                  <a:cubicBezTo>
                    <a:pt x="444" y="146"/>
                    <a:pt x="443" y="148"/>
                    <a:pt x="440" y="151"/>
                  </a:cubicBezTo>
                  <a:cubicBezTo>
                    <a:pt x="437" y="159"/>
                    <a:pt x="436" y="159"/>
                    <a:pt x="436" y="159"/>
                  </a:cubicBezTo>
                  <a:lnTo>
                    <a:pt x="435" y="158"/>
                  </a:lnTo>
                  <a:cubicBezTo>
                    <a:pt x="430" y="165"/>
                    <a:pt x="430" y="165"/>
                    <a:pt x="430" y="165"/>
                  </a:cubicBezTo>
                  <a:cubicBezTo>
                    <a:pt x="429" y="164"/>
                    <a:pt x="430" y="155"/>
                    <a:pt x="430" y="155"/>
                  </a:cubicBezTo>
                  <a:cubicBezTo>
                    <a:pt x="430" y="155"/>
                    <a:pt x="429" y="155"/>
                    <a:pt x="429" y="155"/>
                  </a:cubicBezTo>
                  <a:cubicBezTo>
                    <a:pt x="428" y="155"/>
                    <a:pt x="427" y="156"/>
                    <a:pt x="425" y="162"/>
                  </a:cubicBezTo>
                  <a:cubicBezTo>
                    <a:pt x="424" y="162"/>
                    <a:pt x="425" y="153"/>
                    <a:pt x="424" y="152"/>
                  </a:cubicBezTo>
                  <a:cubicBezTo>
                    <a:pt x="422" y="151"/>
                    <a:pt x="422" y="151"/>
                    <a:pt x="421" y="151"/>
                  </a:cubicBezTo>
                  <a:cubicBezTo>
                    <a:pt x="420" y="151"/>
                    <a:pt x="419" y="152"/>
                    <a:pt x="417" y="158"/>
                  </a:cubicBezTo>
                  <a:cubicBezTo>
                    <a:pt x="413" y="165"/>
                    <a:pt x="412" y="169"/>
                    <a:pt x="412" y="169"/>
                  </a:cubicBezTo>
                  <a:cubicBezTo>
                    <a:pt x="411" y="169"/>
                    <a:pt x="413" y="165"/>
                    <a:pt x="416" y="158"/>
                  </a:cubicBezTo>
                  <a:cubicBezTo>
                    <a:pt x="419" y="148"/>
                    <a:pt x="420" y="144"/>
                    <a:pt x="420" y="144"/>
                  </a:cubicBezTo>
                  <a:lnTo>
                    <a:pt x="420" y="144"/>
                  </a:lnTo>
                  <a:cubicBezTo>
                    <a:pt x="420" y="144"/>
                    <a:pt x="419" y="145"/>
                    <a:pt x="418" y="149"/>
                  </a:cubicBezTo>
                  <a:cubicBezTo>
                    <a:pt x="413" y="155"/>
                    <a:pt x="413" y="155"/>
                    <a:pt x="412" y="155"/>
                  </a:cubicBezTo>
                  <a:cubicBezTo>
                    <a:pt x="414" y="151"/>
                    <a:pt x="415" y="149"/>
                    <a:pt x="415" y="149"/>
                  </a:cubicBezTo>
                  <a:lnTo>
                    <a:pt x="415" y="149"/>
                  </a:lnTo>
                  <a:cubicBezTo>
                    <a:pt x="414" y="149"/>
                    <a:pt x="413" y="151"/>
                    <a:pt x="410" y="154"/>
                  </a:cubicBezTo>
                  <a:cubicBezTo>
                    <a:pt x="410" y="154"/>
                    <a:pt x="410" y="154"/>
                    <a:pt x="413" y="146"/>
                  </a:cubicBezTo>
                  <a:lnTo>
                    <a:pt x="412" y="145"/>
                  </a:lnTo>
                  <a:cubicBezTo>
                    <a:pt x="409" y="151"/>
                    <a:pt x="407" y="153"/>
                    <a:pt x="406" y="153"/>
                  </a:cubicBezTo>
                  <a:cubicBezTo>
                    <a:pt x="404" y="153"/>
                    <a:pt x="404" y="147"/>
                    <a:pt x="406" y="142"/>
                  </a:cubicBezTo>
                  <a:lnTo>
                    <a:pt x="406" y="142"/>
                  </a:lnTo>
                  <a:cubicBezTo>
                    <a:pt x="406" y="142"/>
                    <a:pt x="404" y="142"/>
                    <a:pt x="401" y="149"/>
                  </a:cubicBezTo>
                  <a:cubicBezTo>
                    <a:pt x="397" y="156"/>
                    <a:pt x="395" y="160"/>
                    <a:pt x="395" y="160"/>
                  </a:cubicBezTo>
                  <a:cubicBezTo>
                    <a:pt x="394" y="160"/>
                    <a:pt x="395" y="156"/>
                    <a:pt x="399" y="149"/>
                  </a:cubicBezTo>
                  <a:cubicBezTo>
                    <a:pt x="403" y="141"/>
                    <a:pt x="405" y="137"/>
                    <a:pt x="405" y="137"/>
                  </a:cubicBezTo>
                  <a:lnTo>
                    <a:pt x="405" y="137"/>
                  </a:lnTo>
                  <a:cubicBezTo>
                    <a:pt x="405" y="137"/>
                    <a:pt x="403" y="140"/>
                    <a:pt x="399" y="147"/>
                  </a:cubicBezTo>
                  <a:cubicBezTo>
                    <a:pt x="397" y="150"/>
                    <a:pt x="396" y="152"/>
                    <a:pt x="395" y="152"/>
                  </a:cubicBezTo>
                  <a:cubicBezTo>
                    <a:pt x="393" y="152"/>
                    <a:pt x="394" y="148"/>
                    <a:pt x="399" y="138"/>
                  </a:cubicBezTo>
                  <a:lnTo>
                    <a:pt x="406" y="123"/>
                  </a:lnTo>
                  <a:lnTo>
                    <a:pt x="406" y="123"/>
                  </a:lnTo>
                  <a:cubicBezTo>
                    <a:pt x="401" y="130"/>
                    <a:pt x="401" y="130"/>
                    <a:pt x="401" y="130"/>
                  </a:cubicBezTo>
                  <a:cubicBezTo>
                    <a:pt x="399" y="135"/>
                    <a:pt x="397" y="137"/>
                    <a:pt x="396" y="137"/>
                  </a:cubicBezTo>
                  <a:cubicBezTo>
                    <a:pt x="396" y="137"/>
                    <a:pt x="395" y="137"/>
                    <a:pt x="394" y="136"/>
                  </a:cubicBezTo>
                  <a:cubicBezTo>
                    <a:pt x="394" y="136"/>
                    <a:pt x="394" y="136"/>
                    <a:pt x="394" y="136"/>
                  </a:cubicBezTo>
                  <a:cubicBezTo>
                    <a:pt x="392" y="136"/>
                    <a:pt x="386" y="141"/>
                    <a:pt x="385" y="141"/>
                  </a:cubicBezTo>
                  <a:cubicBezTo>
                    <a:pt x="384" y="140"/>
                    <a:pt x="382" y="138"/>
                    <a:pt x="384" y="131"/>
                  </a:cubicBezTo>
                  <a:cubicBezTo>
                    <a:pt x="384" y="130"/>
                    <a:pt x="384" y="130"/>
                    <a:pt x="384" y="130"/>
                  </a:cubicBezTo>
                  <a:cubicBezTo>
                    <a:pt x="383" y="130"/>
                    <a:pt x="382" y="131"/>
                    <a:pt x="379" y="136"/>
                  </a:cubicBezTo>
                  <a:cubicBezTo>
                    <a:pt x="377" y="140"/>
                    <a:pt x="375" y="142"/>
                    <a:pt x="375" y="142"/>
                  </a:cubicBezTo>
                  <a:cubicBezTo>
                    <a:pt x="374" y="142"/>
                    <a:pt x="375" y="139"/>
                    <a:pt x="376" y="135"/>
                  </a:cubicBezTo>
                  <a:lnTo>
                    <a:pt x="375" y="135"/>
                  </a:lnTo>
                  <a:cubicBezTo>
                    <a:pt x="371" y="142"/>
                    <a:pt x="370" y="142"/>
                    <a:pt x="370" y="142"/>
                  </a:cubicBezTo>
                  <a:cubicBezTo>
                    <a:pt x="372" y="136"/>
                    <a:pt x="375" y="130"/>
                    <a:pt x="374" y="130"/>
                  </a:cubicBezTo>
                  <a:lnTo>
                    <a:pt x="374" y="130"/>
                  </a:lnTo>
                  <a:cubicBezTo>
                    <a:pt x="374" y="130"/>
                    <a:pt x="373" y="131"/>
                    <a:pt x="372" y="133"/>
                  </a:cubicBezTo>
                  <a:cubicBezTo>
                    <a:pt x="370" y="139"/>
                    <a:pt x="368" y="140"/>
                    <a:pt x="367" y="140"/>
                  </a:cubicBezTo>
                  <a:cubicBezTo>
                    <a:pt x="367" y="140"/>
                    <a:pt x="367" y="140"/>
                    <a:pt x="366" y="140"/>
                  </a:cubicBezTo>
                  <a:cubicBezTo>
                    <a:pt x="368" y="133"/>
                    <a:pt x="354" y="124"/>
                    <a:pt x="346" y="124"/>
                  </a:cubicBezTo>
                  <a:cubicBezTo>
                    <a:pt x="344" y="124"/>
                    <a:pt x="342" y="124"/>
                    <a:pt x="342" y="126"/>
                  </a:cubicBezTo>
                  <a:lnTo>
                    <a:pt x="339" y="125"/>
                  </a:lnTo>
                  <a:lnTo>
                    <a:pt x="337" y="124"/>
                  </a:lnTo>
                  <a:cubicBezTo>
                    <a:pt x="341" y="117"/>
                    <a:pt x="341" y="114"/>
                    <a:pt x="340" y="114"/>
                  </a:cubicBezTo>
                  <a:cubicBezTo>
                    <a:pt x="338" y="114"/>
                    <a:pt x="335" y="118"/>
                    <a:pt x="332" y="122"/>
                  </a:cubicBezTo>
                  <a:cubicBezTo>
                    <a:pt x="329" y="126"/>
                    <a:pt x="328" y="128"/>
                    <a:pt x="327" y="128"/>
                  </a:cubicBezTo>
                  <a:cubicBezTo>
                    <a:pt x="327" y="128"/>
                    <a:pt x="326" y="128"/>
                    <a:pt x="326" y="127"/>
                  </a:cubicBezTo>
                  <a:cubicBezTo>
                    <a:pt x="331" y="118"/>
                    <a:pt x="332" y="114"/>
                    <a:pt x="331" y="114"/>
                  </a:cubicBezTo>
                  <a:cubicBezTo>
                    <a:pt x="330" y="114"/>
                    <a:pt x="328" y="116"/>
                    <a:pt x="326" y="118"/>
                  </a:cubicBezTo>
                  <a:cubicBezTo>
                    <a:pt x="323" y="125"/>
                    <a:pt x="321" y="129"/>
                    <a:pt x="320" y="129"/>
                  </a:cubicBezTo>
                  <a:cubicBezTo>
                    <a:pt x="320" y="129"/>
                    <a:pt x="321" y="125"/>
                    <a:pt x="325" y="117"/>
                  </a:cubicBezTo>
                  <a:cubicBezTo>
                    <a:pt x="328" y="110"/>
                    <a:pt x="329" y="106"/>
                    <a:pt x="329" y="106"/>
                  </a:cubicBezTo>
                  <a:lnTo>
                    <a:pt x="329" y="106"/>
                  </a:lnTo>
                  <a:cubicBezTo>
                    <a:pt x="328" y="106"/>
                    <a:pt x="325" y="112"/>
                    <a:pt x="319" y="124"/>
                  </a:cubicBezTo>
                  <a:cubicBezTo>
                    <a:pt x="317" y="127"/>
                    <a:pt x="316" y="129"/>
                    <a:pt x="316" y="129"/>
                  </a:cubicBezTo>
                  <a:cubicBezTo>
                    <a:pt x="315" y="129"/>
                    <a:pt x="316" y="127"/>
                    <a:pt x="317" y="123"/>
                  </a:cubicBezTo>
                  <a:cubicBezTo>
                    <a:pt x="321" y="113"/>
                    <a:pt x="322" y="109"/>
                    <a:pt x="322" y="109"/>
                  </a:cubicBezTo>
                  <a:lnTo>
                    <a:pt x="322" y="109"/>
                  </a:lnTo>
                  <a:cubicBezTo>
                    <a:pt x="322" y="109"/>
                    <a:pt x="321" y="111"/>
                    <a:pt x="319" y="114"/>
                  </a:cubicBezTo>
                  <a:cubicBezTo>
                    <a:pt x="315" y="122"/>
                    <a:pt x="313" y="125"/>
                    <a:pt x="313" y="125"/>
                  </a:cubicBezTo>
                  <a:cubicBezTo>
                    <a:pt x="313" y="125"/>
                    <a:pt x="314" y="121"/>
                    <a:pt x="317" y="113"/>
                  </a:cubicBezTo>
                  <a:cubicBezTo>
                    <a:pt x="320" y="105"/>
                    <a:pt x="321" y="101"/>
                    <a:pt x="321" y="101"/>
                  </a:cubicBezTo>
                  <a:lnTo>
                    <a:pt x="321" y="101"/>
                  </a:lnTo>
                  <a:cubicBezTo>
                    <a:pt x="321" y="101"/>
                    <a:pt x="319" y="104"/>
                    <a:pt x="315" y="112"/>
                  </a:cubicBezTo>
                  <a:cubicBezTo>
                    <a:pt x="312" y="119"/>
                    <a:pt x="309" y="123"/>
                    <a:pt x="308" y="123"/>
                  </a:cubicBezTo>
                  <a:cubicBezTo>
                    <a:pt x="307" y="123"/>
                    <a:pt x="308" y="118"/>
                    <a:pt x="311" y="109"/>
                  </a:cubicBezTo>
                  <a:cubicBezTo>
                    <a:pt x="311" y="109"/>
                    <a:pt x="312" y="106"/>
                    <a:pt x="311" y="106"/>
                  </a:cubicBezTo>
                  <a:lnTo>
                    <a:pt x="311" y="106"/>
                  </a:lnTo>
                  <a:cubicBezTo>
                    <a:pt x="311" y="106"/>
                    <a:pt x="311" y="107"/>
                    <a:pt x="309" y="109"/>
                  </a:cubicBezTo>
                  <a:lnTo>
                    <a:pt x="313" y="100"/>
                  </a:lnTo>
                  <a:lnTo>
                    <a:pt x="311" y="100"/>
                  </a:lnTo>
                  <a:lnTo>
                    <a:pt x="308" y="108"/>
                  </a:lnTo>
                  <a:cubicBezTo>
                    <a:pt x="307" y="107"/>
                    <a:pt x="306" y="97"/>
                    <a:pt x="301" y="95"/>
                  </a:cubicBezTo>
                  <a:cubicBezTo>
                    <a:pt x="298" y="93"/>
                    <a:pt x="296" y="92"/>
                    <a:pt x="294" y="92"/>
                  </a:cubicBezTo>
                  <a:cubicBezTo>
                    <a:pt x="292" y="92"/>
                    <a:pt x="291" y="94"/>
                    <a:pt x="289" y="98"/>
                  </a:cubicBezTo>
                  <a:cubicBezTo>
                    <a:pt x="286" y="106"/>
                    <a:pt x="285" y="109"/>
                    <a:pt x="284" y="109"/>
                  </a:cubicBezTo>
                  <a:cubicBezTo>
                    <a:pt x="284" y="109"/>
                    <a:pt x="285" y="105"/>
                    <a:pt x="288" y="97"/>
                  </a:cubicBezTo>
                  <a:cubicBezTo>
                    <a:pt x="288" y="97"/>
                    <a:pt x="289" y="88"/>
                    <a:pt x="288" y="87"/>
                  </a:cubicBezTo>
                  <a:cubicBezTo>
                    <a:pt x="287" y="87"/>
                    <a:pt x="286" y="86"/>
                    <a:pt x="289" y="78"/>
                  </a:cubicBezTo>
                  <a:lnTo>
                    <a:pt x="288" y="78"/>
                  </a:lnTo>
                  <a:cubicBezTo>
                    <a:pt x="284" y="85"/>
                    <a:pt x="281" y="88"/>
                    <a:pt x="279" y="88"/>
                  </a:cubicBezTo>
                  <a:cubicBezTo>
                    <a:pt x="277" y="88"/>
                    <a:pt x="276" y="86"/>
                    <a:pt x="277" y="81"/>
                  </a:cubicBezTo>
                  <a:cubicBezTo>
                    <a:pt x="276" y="81"/>
                    <a:pt x="276" y="81"/>
                    <a:pt x="276" y="81"/>
                  </a:cubicBezTo>
                  <a:cubicBezTo>
                    <a:pt x="275" y="81"/>
                    <a:pt x="273" y="82"/>
                    <a:pt x="270" y="87"/>
                  </a:cubicBezTo>
                  <a:cubicBezTo>
                    <a:pt x="268" y="90"/>
                    <a:pt x="267" y="92"/>
                    <a:pt x="266" y="92"/>
                  </a:cubicBezTo>
                  <a:cubicBezTo>
                    <a:pt x="266" y="92"/>
                    <a:pt x="266" y="90"/>
                    <a:pt x="268" y="86"/>
                  </a:cubicBezTo>
                  <a:cubicBezTo>
                    <a:pt x="270" y="81"/>
                    <a:pt x="270" y="75"/>
                    <a:pt x="269" y="75"/>
                  </a:cubicBezTo>
                  <a:cubicBezTo>
                    <a:pt x="268" y="75"/>
                    <a:pt x="266" y="77"/>
                    <a:pt x="263" y="84"/>
                  </a:cubicBezTo>
                  <a:lnTo>
                    <a:pt x="267" y="76"/>
                  </a:lnTo>
                  <a:cubicBezTo>
                    <a:pt x="267" y="73"/>
                    <a:pt x="267" y="72"/>
                    <a:pt x="267" y="72"/>
                  </a:cubicBezTo>
                  <a:lnTo>
                    <a:pt x="267" y="72"/>
                  </a:lnTo>
                  <a:cubicBezTo>
                    <a:pt x="267" y="72"/>
                    <a:pt x="264" y="77"/>
                    <a:pt x="261" y="82"/>
                  </a:cubicBezTo>
                  <a:cubicBezTo>
                    <a:pt x="258" y="89"/>
                    <a:pt x="256" y="93"/>
                    <a:pt x="256" y="93"/>
                  </a:cubicBezTo>
                  <a:cubicBezTo>
                    <a:pt x="256" y="93"/>
                    <a:pt x="258" y="88"/>
                    <a:pt x="263" y="75"/>
                  </a:cubicBezTo>
                  <a:cubicBezTo>
                    <a:pt x="268" y="65"/>
                    <a:pt x="269" y="61"/>
                    <a:pt x="269" y="61"/>
                  </a:cubicBezTo>
                  <a:lnTo>
                    <a:pt x="269" y="61"/>
                  </a:lnTo>
                  <a:cubicBezTo>
                    <a:pt x="269" y="61"/>
                    <a:pt x="268" y="63"/>
                    <a:pt x="267" y="66"/>
                  </a:cubicBezTo>
                  <a:cubicBezTo>
                    <a:pt x="263" y="71"/>
                    <a:pt x="260" y="76"/>
                    <a:pt x="260" y="76"/>
                  </a:cubicBezTo>
                  <a:cubicBezTo>
                    <a:pt x="260" y="76"/>
                    <a:pt x="260" y="75"/>
                    <a:pt x="261" y="72"/>
                  </a:cubicBezTo>
                  <a:cubicBezTo>
                    <a:pt x="260" y="72"/>
                    <a:pt x="260" y="72"/>
                    <a:pt x="252" y="87"/>
                  </a:cubicBezTo>
                  <a:cubicBezTo>
                    <a:pt x="249" y="95"/>
                    <a:pt x="249" y="95"/>
                    <a:pt x="247" y="95"/>
                  </a:cubicBezTo>
                  <a:cubicBezTo>
                    <a:pt x="250" y="89"/>
                    <a:pt x="252" y="84"/>
                    <a:pt x="255" y="79"/>
                  </a:cubicBezTo>
                  <a:lnTo>
                    <a:pt x="254" y="78"/>
                  </a:lnTo>
                  <a:cubicBezTo>
                    <a:pt x="254" y="72"/>
                    <a:pt x="255" y="67"/>
                    <a:pt x="259" y="62"/>
                  </a:cubicBezTo>
                  <a:cubicBezTo>
                    <a:pt x="260" y="58"/>
                    <a:pt x="260" y="56"/>
                    <a:pt x="260" y="56"/>
                  </a:cubicBezTo>
                  <a:lnTo>
                    <a:pt x="260" y="56"/>
                  </a:lnTo>
                  <a:cubicBezTo>
                    <a:pt x="260" y="56"/>
                    <a:pt x="258" y="60"/>
                    <a:pt x="254" y="69"/>
                  </a:cubicBezTo>
                  <a:cubicBezTo>
                    <a:pt x="249" y="81"/>
                    <a:pt x="248" y="84"/>
                    <a:pt x="247" y="84"/>
                  </a:cubicBezTo>
                  <a:cubicBezTo>
                    <a:pt x="247" y="84"/>
                    <a:pt x="247" y="84"/>
                    <a:pt x="246" y="84"/>
                  </a:cubicBezTo>
                  <a:cubicBezTo>
                    <a:pt x="245" y="84"/>
                    <a:pt x="244" y="84"/>
                    <a:pt x="247" y="76"/>
                  </a:cubicBezTo>
                  <a:cubicBezTo>
                    <a:pt x="252" y="68"/>
                    <a:pt x="252" y="68"/>
                    <a:pt x="250" y="67"/>
                  </a:cubicBezTo>
                  <a:lnTo>
                    <a:pt x="250" y="67"/>
                  </a:lnTo>
                  <a:cubicBezTo>
                    <a:pt x="241" y="78"/>
                    <a:pt x="233" y="90"/>
                    <a:pt x="227" y="103"/>
                  </a:cubicBezTo>
                  <a:cubicBezTo>
                    <a:pt x="231" y="95"/>
                    <a:pt x="229" y="95"/>
                    <a:pt x="229" y="94"/>
                  </a:cubicBezTo>
                  <a:lnTo>
                    <a:pt x="229" y="94"/>
                  </a:lnTo>
                  <a:cubicBezTo>
                    <a:pt x="228" y="96"/>
                    <a:pt x="228" y="97"/>
                    <a:pt x="228" y="97"/>
                  </a:cubicBezTo>
                  <a:cubicBezTo>
                    <a:pt x="227" y="97"/>
                    <a:pt x="229" y="94"/>
                    <a:pt x="229" y="94"/>
                  </a:cubicBezTo>
                  <a:lnTo>
                    <a:pt x="229" y="94"/>
                  </a:lnTo>
                  <a:cubicBezTo>
                    <a:pt x="229" y="94"/>
                    <a:pt x="229" y="94"/>
                    <a:pt x="229" y="94"/>
                  </a:cubicBezTo>
                  <a:cubicBezTo>
                    <a:pt x="232" y="88"/>
                    <a:pt x="233" y="87"/>
                    <a:pt x="233" y="87"/>
                  </a:cubicBezTo>
                  <a:cubicBezTo>
                    <a:pt x="234" y="87"/>
                    <a:pt x="234" y="87"/>
                    <a:pt x="234" y="87"/>
                  </a:cubicBezTo>
                  <a:lnTo>
                    <a:pt x="237" y="79"/>
                  </a:lnTo>
                  <a:cubicBezTo>
                    <a:pt x="241" y="71"/>
                    <a:pt x="242" y="67"/>
                    <a:pt x="242" y="67"/>
                  </a:cubicBezTo>
                  <a:lnTo>
                    <a:pt x="242" y="67"/>
                  </a:lnTo>
                  <a:cubicBezTo>
                    <a:pt x="241" y="67"/>
                    <a:pt x="239" y="71"/>
                    <a:pt x="235" y="78"/>
                  </a:cubicBezTo>
                  <a:cubicBezTo>
                    <a:pt x="233" y="82"/>
                    <a:pt x="232" y="84"/>
                    <a:pt x="232" y="84"/>
                  </a:cubicBezTo>
                  <a:cubicBezTo>
                    <a:pt x="231" y="84"/>
                    <a:pt x="232" y="82"/>
                    <a:pt x="234" y="78"/>
                  </a:cubicBezTo>
                  <a:cubicBezTo>
                    <a:pt x="236" y="72"/>
                    <a:pt x="238" y="66"/>
                    <a:pt x="238" y="66"/>
                  </a:cubicBezTo>
                  <a:lnTo>
                    <a:pt x="238" y="66"/>
                  </a:lnTo>
                  <a:cubicBezTo>
                    <a:pt x="238" y="66"/>
                    <a:pt x="237" y="67"/>
                    <a:pt x="236" y="69"/>
                  </a:cubicBezTo>
                  <a:cubicBezTo>
                    <a:pt x="236" y="69"/>
                    <a:pt x="235" y="68"/>
                    <a:pt x="237" y="60"/>
                  </a:cubicBezTo>
                  <a:cubicBezTo>
                    <a:pt x="237" y="60"/>
                    <a:pt x="237" y="59"/>
                    <a:pt x="236" y="59"/>
                  </a:cubicBezTo>
                  <a:cubicBezTo>
                    <a:pt x="235" y="59"/>
                    <a:pt x="234" y="61"/>
                    <a:pt x="232" y="67"/>
                  </a:cubicBezTo>
                  <a:cubicBezTo>
                    <a:pt x="229" y="73"/>
                    <a:pt x="228" y="73"/>
                    <a:pt x="227" y="73"/>
                  </a:cubicBezTo>
                  <a:cubicBezTo>
                    <a:pt x="227" y="73"/>
                    <a:pt x="227" y="73"/>
                    <a:pt x="227" y="73"/>
                  </a:cubicBezTo>
                  <a:cubicBezTo>
                    <a:pt x="227" y="73"/>
                    <a:pt x="227" y="73"/>
                    <a:pt x="226" y="73"/>
                  </a:cubicBezTo>
                  <a:cubicBezTo>
                    <a:pt x="226" y="73"/>
                    <a:pt x="224" y="74"/>
                    <a:pt x="222" y="80"/>
                  </a:cubicBezTo>
                  <a:cubicBezTo>
                    <a:pt x="218" y="88"/>
                    <a:pt x="215" y="95"/>
                    <a:pt x="213" y="95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1" y="97"/>
                    <a:pt x="210" y="99"/>
                    <a:pt x="210" y="99"/>
                  </a:cubicBezTo>
                  <a:cubicBezTo>
                    <a:pt x="209" y="99"/>
                    <a:pt x="211" y="95"/>
                    <a:pt x="215" y="86"/>
                  </a:cubicBezTo>
                  <a:cubicBezTo>
                    <a:pt x="218" y="78"/>
                    <a:pt x="217" y="78"/>
                    <a:pt x="216" y="78"/>
                  </a:cubicBezTo>
                  <a:cubicBezTo>
                    <a:pt x="216" y="78"/>
                    <a:pt x="216" y="77"/>
                    <a:pt x="218" y="69"/>
                  </a:cubicBezTo>
                  <a:lnTo>
                    <a:pt x="218" y="69"/>
                  </a:lnTo>
                  <a:cubicBezTo>
                    <a:pt x="217" y="71"/>
                    <a:pt x="216" y="74"/>
                    <a:pt x="215" y="77"/>
                  </a:cubicBezTo>
                  <a:cubicBezTo>
                    <a:pt x="210" y="85"/>
                    <a:pt x="207" y="91"/>
                    <a:pt x="207" y="91"/>
                  </a:cubicBezTo>
                  <a:cubicBezTo>
                    <a:pt x="209" y="84"/>
                    <a:pt x="213" y="76"/>
                    <a:pt x="216" y="68"/>
                  </a:cubicBezTo>
                  <a:lnTo>
                    <a:pt x="216" y="68"/>
                  </a:lnTo>
                  <a:cubicBezTo>
                    <a:pt x="214" y="73"/>
                    <a:pt x="211" y="78"/>
                    <a:pt x="210" y="78"/>
                  </a:cubicBezTo>
                  <a:cubicBezTo>
                    <a:pt x="210" y="78"/>
                    <a:pt x="210" y="77"/>
                    <a:pt x="210" y="75"/>
                  </a:cubicBezTo>
                  <a:cubicBezTo>
                    <a:pt x="209" y="73"/>
                    <a:pt x="207" y="72"/>
                    <a:pt x="210" y="64"/>
                  </a:cubicBezTo>
                  <a:cubicBezTo>
                    <a:pt x="212" y="62"/>
                    <a:pt x="212" y="61"/>
                    <a:pt x="212" y="61"/>
                  </a:cubicBezTo>
                  <a:lnTo>
                    <a:pt x="212" y="61"/>
                  </a:lnTo>
                  <a:cubicBezTo>
                    <a:pt x="211" y="61"/>
                    <a:pt x="209" y="64"/>
                    <a:pt x="209" y="64"/>
                  </a:cubicBezTo>
                  <a:cubicBezTo>
                    <a:pt x="207" y="68"/>
                    <a:pt x="206" y="69"/>
                    <a:pt x="206" y="69"/>
                  </a:cubicBezTo>
                  <a:cubicBezTo>
                    <a:pt x="205" y="69"/>
                    <a:pt x="205" y="67"/>
                    <a:pt x="206" y="62"/>
                  </a:cubicBezTo>
                  <a:cubicBezTo>
                    <a:pt x="208" y="53"/>
                    <a:pt x="209" y="48"/>
                    <a:pt x="208" y="48"/>
                  </a:cubicBezTo>
                  <a:lnTo>
                    <a:pt x="208" y="48"/>
                  </a:lnTo>
                  <a:cubicBezTo>
                    <a:pt x="208" y="48"/>
                    <a:pt x="206" y="52"/>
                    <a:pt x="203" y="60"/>
                  </a:cubicBezTo>
                  <a:cubicBezTo>
                    <a:pt x="201" y="65"/>
                    <a:pt x="199" y="69"/>
                    <a:pt x="198" y="69"/>
                  </a:cubicBezTo>
                  <a:cubicBezTo>
                    <a:pt x="198" y="69"/>
                    <a:pt x="199" y="67"/>
                    <a:pt x="201" y="60"/>
                  </a:cubicBezTo>
                  <a:cubicBezTo>
                    <a:pt x="203" y="57"/>
                    <a:pt x="203" y="56"/>
                    <a:pt x="203" y="56"/>
                  </a:cubicBezTo>
                  <a:lnTo>
                    <a:pt x="203" y="56"/>
                  </a:lnTo>
                  <a:cubicBezTo>
                    <a:pt x="202" y="56"/>
                    <a:pt x="199" y="61"/>
                    <a:pt x="196" y="66"/>
                  </a:cubicBezTo>
                  <a:cubicBezTo>
                    <a:pt x="191" y="73"/>
                    <a:pt x="185" y="89"/>
                    <a:pt x="181" y="97"/>
                  </a:cubicBezTo>
                  <a:cubicBezTo>
                    <a:pt x="177" y="106"/>
                    <a:pt x="175" y="110"/>
                    <a:pt x="174" y="110"/>
                  </a:cubicBezTo>
                  <a:cubicBezTo>
                    <a:pt x="174" y="110"/>
                    <a:pt x="175" y="108"/>
                    <a:pt x="176" y="104"/>
                  </a:cubicBezTo>
                  <a:cubicBezTo>
                    <a:pt x="177" y="98"/>
                    <a:pt x="179" y="93"/>
                    <a:pt x="181" y="88"/>
                  </a:cubicBezTo>
                  <a:cubicBezTo>
                    <a:pt x="185" y="80"/>
                    <a:pt x="186" y="80"/>
                    <a:pt x="186" y="80"/>
                  </a:cubicBezTo>
                  <a:lnTo>
                    <a:pt x="187" y="80"/>
                  </a:lnTo>
                  <a:cubicBezTo>
                    <a:pt x="190" y="72"/>
                    <a:pt x="194" y="64"/>
                    <a:pt x="192" y="64"/>
                  </a:cubicBezTo>
                  <a:cubicBezTo>
                    <a:pt x="194" y="60"/>
                    <a:pt x="194" y="58"/>
                    <a:pt x="193" y="58"/>
                  </a:cubicBezTo>
                  <a:lnTo>
                    <a:pt x="193" y="58"/>
                  </a:lnTo>
                  <a:cubicBezTo>
                    <a:pt x="193" y="58"/>
                    <a:pt x="192" y="60"/>
                    <a:pt x="190" y="63"/>
                  </a:cubicBezTo>
                  <a:cubicBezTo>
                    <a:pt x="194" y="55"/>
                    <a:pt x="192" y="54"/>
                    <a:pt x="190" y="53"/>
                  </a:cubicBezTo>
                  <a:cubicBezTo>
                    <a:pt x="189" y="53"/>
                    <a:pt x="187" y="52"/>
                    <a:pt x="190" y="43"/>
                  </a:cubicBezTo>
                  <a:cubicBezTo>
                    <a:pt x="190" y="43"/>
                    <a:pt x="190" y="43"/>
                    <a:pt x="189" y="43"/>
                  </a:cubicBezTo>
                  <a:cubicBezTo>
                    <a:pt x="188" y="43"/>
                    <a:pt x="187" y="44"/>
                    <a:pt x="185" y="50"/>
                  </a:cubicBezTo>
                  <a:cubicBezTo>
                    <a:pt x="181" y="59"/>
                    <a:pt x="179" y="63"/>
                    <a:pt x="178" y="63"/>
                  </a:cubicBezTo>
                  <a:cubicBezTo>
                    <a:pt x="178" y="63"/>
                    <a:pt x="179" y="61"/>
                    <a:pt x="180" y="58"/>
                  </a:cubicBezTo>
                  <a:cubicBezTo>
                    <a:pt x="185" y="47"/>
                    <a:pt x="184" y="37"/>
                    <a:pt x="180" y="37"/>
                  </a:cubicBezTo>
                  <a:cubicBezTo>
                    <a:pt x="178" y="37"/>
                    <a:pt x="176" y="39"/>
                    <a:pt x="173" y="44"/>
                  </a:cubicBezTo>
                  <a:cubicBezTo>
                    <a:pt x="173" y="44"/>
                    <a:pt x="172" y="44"/>
                    <a:pt x="172" y="43"/>
                  </a:cubicBezTo>
                  <a:cubicBezTo>
                    <a:pt x="173" y="38"/>
                    <a:pt x="172" y="36"/>
                    <a:pt x="170" y="36"/>
                  </a:cubicBezTo>
                  <a:cubicBezTo>
                    <a:pt x="169" y="36"/>
                    <a:pt x="167" y="37"/>
                    <a:pt x="166" y="40"/>
                  </a:cubicBezTo>
                  <a:lnTo>
                    <a:pt x="163" y="39"/>
                  </a:lnTo>
                  <a:cubicBezTo>
                    <a:pt x="165" y="34"/>
                    <a:pt x="165" y="32"/>
                    <a:pt x="164" y="32"/>
                  </a:cubicBezTo>
                  <a:lnTo>
                    <a:pt x="164" y="32"/>
                  </a:lnTo>
                  <a:cubicBezTo>
                    <a:pt x="164" y="32"/>
                    <a:pt x="163" y="34"/>
                    <a:pt x="161" y="38"/>
                  </a:cubicBezTo>
                  <a:cubicBezTo>
                    <a:pt x="158" y="42"/>
                    <a:pt x="155" y="48"/>
                    <a:pt x="155" y="48"/>
                  </a:cubicBezTo>
                  <a:cubicBezTo>
                    <a:pt x="155" y="48"/>
                    <a:pt x="156" y="47"/>
                    <a:pt x="157" y="44"/>
                  </a:cubicBezTo>
                  <a:cubicBezTo>
                    <a:pt x="160" y="36"/>
                    <a:pt x="159" y="36"/>
                    <a:pt x="155" y="34"/>
                  </a:cubicBezTo>
                  <a:cubicBezTo>
                    <a:pt x="155" y="34"/>
                    <a:pt x="154" y="34"/>
                    <a:pt x="154" y="34"/>
                  </a:cubicBezTo>
                  <a:cubicBezTo>
                    <a:pt x="153" y="34"/>
                    <a:pt x="152" y="35"/>
                    <a:pt x="150" y="41"/>
                  </a:cubicBezTo>
                  <a:cubicBezTo>
                    <a:pt x="148" y="43"/>
                    <a:pt x="147" y="43"/>
                    <a:pt x="147" y="43"/>
                  </a:cubicBezTo>
                  <a:cubicBezTo>
                    <a:pt x="146" y="43"/>
                    <a:pt x="148" y="38"/>
                    <a:pt x="151" y="32"/>
                  </a:cubicBezTo>
                  <a:cubicBezTo>
                    <a:pt x="155" y="25"/>
                    <a:pt x="156" y="21"/>
                    <a:pt x="156" y="21"/>
                  </a:cubicBezTo>
                  <a:lnTo>
                    <a:pt x="156" y="21"/>
                  </a:lnTo>
                  <a:cubicBezTo>
                    <a:pt x="155" y="21"/>
                    <a:pt x="151" y="26"/>
                    <a:pt x="145" y="39"/>
                  </a:cubicBezTo>
                  <a:cubicBezTo>
                    <a:pt x="142" y="47"/>
                    <a:pt x="139" y="51"/>
                    <a:pt x="138" y="51"/>
                  </a:cubicBezTo>
                  <a:cubicBezTo>
                    <a:pt x="138" y="51"/>
                    <a:pt x="138" y="49"/>
                    <a:pt x="140" y="45"/>
                  </a:cubicBezTo>
                  <a:cubicBezTo>
                    <a:pt x="142" y="39"/>
                    <a:pt x="144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lnTo>
                    <a:pt x="152" y="23"/>
                  </a:lnTo>
                  <a:cubicBezTo>
                    <a:pt x="151" y="23"/>
                    <a:pt x="151" y="23"/>
                    <a:pt x="148" y="30"/>
                  </a:cubicBezTo>
                  <a:cubicBezTo>
                    <a:pt x="148" y="30"/>
                    <a:pt x="146" y="30"/>
                    <a:pt x="142" y="38"/>
                  </a:cubicBezTo>
                  <a:cubicBezTo>
                    <a:pt x="139" y="44"/>
                    <a:pt x="134" y="52"/>
                    <a:pt x="132" y="60"/>
                  </a:cubicBezTo>
                  <a:cubicBezTo>
                    <a:pt x="129" y="67"/>
                    <a:pt x="129" y="68"/>
                    <a:pt x="128" y="68"/>
                  </a:cubicBezTo>
                  <a:cubicBezTo>
                    <a:pt x="128" y="68"/>
                    <a:pt x="128" y="68"/>
                    <a:pt x="127" y="68"/>
                  </a:cubicBezTo>
                  <a:cubicBezTo>
                    <a:pt x="130" y="60"/>
                    <a:pt x="133" y="51"/>
                    <a:pt x="138" y="44"/>
                  </a:cubicBezTo>
                  <a:cubicBezTo>
                    <a:pt x="141" y="40"/>
                    <a:pt x="143" y="34"/>
                    <a:pt x="145" y="29"/>
                  </a:cubicBezTo>
                  <a:cubicBezTo>
                    <a:pt x="146" y="27"/>
                    <a:pt x="146" y="26"/>
                    <a:pt x="146" y="26"/>
                  </a:cubicBezTo>
                  <a:lnTo>
                    <a:pt x="146" y="26"/>
                  </a:lnTo>
                  <a:cubicBezTo>
                    <a:pt x="145" y="26"/>
                    <a:pt x="136" y="38"/>
                    <a:pt x="131" y="50"/>
                  </a:cubicBezTo>
                  <a:lnTo>
                    <a:pt x="131" y="50"/>
                  </a:lnTo>
                  <a:cubicBezTo>
                    <a:pt x="132" y="48"/>
                    <a:pt x="133" y="45"/>
                    <a:pt x="134" y="42"/>
                  </a:cubicBezTo>
                  <a:cubicBezTo>
                    <a:pt x="138" y="34"/>
                    <a:pt x="136" y="33"/>
                    <a:pt x="134" y="33"/>
                  </a:cubicBezTo>
                  <a:cubicBezTo>
                    <a:pt x="134" y="33"/>
                    <a:pt x="134" y="33"/>
                    <a:pt x="133" y="33"/>
                  </a:cubicBezTo>
                  <a:cubicBezTo>
                    <a:pt x="132" y="33"/>
                    <a:pt x="131" y="34"/>
                    <a:pt x="129" y="40"/>
                  </a:cubicBezTo>
                  <a:cubicBezTo>
                    <a:pt x="127" y="44"/>
                    <a:pt x="124" y="50"/>
                    <a:pt x="121" y="54"/>
                  </a:cubicBezTo>
                  <a:cubicBezTo>
                    <a:pt x="120" y="60"/>
                    <a:pt x="117" y="66"/>
                    <a:pt x="115" y="70"/>
                  </a:cubicBezTo>
                  <a:cubicBezTo>
                    <a:pt x="115" y="70"/>
                    <a:pt x="117" y="62"/>
                    <a:pt x="120" y="54"/>
                  </a:cubicBezTo>
                  <a:cubicBezTo>
                    <a:pt x="125" y="38"/>
                    <a:pt x="127" y="29"/>
                    <a:pt x="125" y="27"/>
                  </a:cubicBezTo>
                  <a:cubicBezTo>
                    <a:pt x="123" y="26"/>
                    <a:pt x="121" y="25"/>
                    <a:pt x="124" y="17"/>
                  </a:cubicBezTo>
                  <a:cubicBezTo>
                    <a:pt x="124" y="17"/>
                    <a:pt x="123" y="17"/>
                    <a:pt x="123" y="17"/>
                  </a:cubicBezTo>
                  <a:cubicBezTo>
                    <a:pt x="122" y="17"/>
                    <a:pt x="121" y="18"/>
                    <a:pt x="118" y="24"/>
                  </a:cubicBezTo>
                  <a:lnTo>
                    <a:pt x="117" y="23"/>
                  </a:lnTo>
                  <a:cubicBezTo>
                    <a:pt x="119" y="19"/>
                    <a:pt x="119" y="16"/>
                    <a:pt x="118" y="16"/>
                  </a:cubicBezTo>
                  <a:lnTo>
                    <a:pt x="118" y="16"/>
                  </a:lnTo>
                  <a:cubicBezTo>
                    <a:pt x="118" y="16"/>
                    <a:pt x="117" y="18"/>
                    <a:pt x="115" y="22"/>
                  </a:cubicBezTo>
                  <a:cubicBezTo>
                    <a:pt x="114" y="24"/>
                    <a:pt x="113" y="25"/>
                    <a:pt x="113" y="25"/>
                  </a:cubicBezTo>
                  <a:cubicBezTo>
                    <a:pt x="112" y="25"/>
                    <a:pt x="114" y="21"/>
                    <a:pt x="113" y="21"/>
                  </a:cubicBezTo>
                  <a:cubicBezTo>
                    <a:pt x="115" y="14"/>
                    <a:pt x="117" y="10"/>
                    <a:pt x="117" y="10"/>
                  </a:cubicBezTo>
                  <a:lnTo>
                    <a:pt x="117" y="10"/>
                  </a:lnTo>
                  <a:cubicBezTo>
                    <a:pt x="116" y="10"/>
                    <a:pt x="114" y="16"/>
                    <a:pt x="108" y="29"/>
                  </a:cubicBezTo>
                  <a:cubicBezTo>
                    <a:pt x="106" y="33"/>
                    <a:pt x="104" y="40"/>
                    <a:pt x="104" y="45"/>
                  </a:cubicBezTo>
                  <a:lnTo>
                    <a:pt x="106" y="47"/>
                  </a:lnTo>
                  <a:lnTo>
                    <a:pt x="100" y="53"/>
                  </a:lnTo>
                  <a:cubicBezTo>
                    <a:pt x="96" y="57"/>
                    <a:pt x="93" y="62"/>
                    <a:pt x="92" y="68"/>
                  </a:cubicBezTo>
                  <a:cubicBezTo>
                    <a:pt x="92" y="68"/>
                    <a:pt x="88" y="75"/>
                    <a:pt x="87" y="75"/>
                  </a:cubicBezTo>
                  <a:lnTo>
                    <a:pt x="94" y="59"/>
                  </a:lnTo>
                  <a:cubicBezTo>
                    <a:pt x="98" y="52"/>
                    <a:pt x="102" y="44"/>
                    <a:pt x="105" y="36"/>
                  </a:cubicBezTo>
                  <a:cubicBezTo>
                    <a:pt x="109" y="26"/>
                    <a:pt x="111" y="19"/>
                    <a:pt x="110" y="19"/>
                  </a:cubicBezTo>
                  <a:lnTo>
                    <a:pt x="110" y="19"/>
                  </a:lnTo>
                  <a:cubicBezTo>
                    <a:pt x="110" y="19"/>
                    <a:pt x="108" y="21"/>
                    <a:pt x="106" y="26"/>
                  </a:cubicBezTo>
                  <a:cubicBezTo>
                    <a:pt x="105" y="26"/>
                    <a:pt x="105" y="26"/>
                    <a:pt x="107" y="18"/>
                  </a:cubicBezTo>
                  <a:cubicBezTo>
                    <a:pt x="109" y="15"/>
                    <a:pt x="110" y="13"/>
                    <a:pt x="110" y="13"/>
                  </a:cubicBezTo>
                  <a:lnTo>
                    <a:pt x="110" y="13"/>
                  </a:lnTo>
                  <a:cubicBezTo>
                    <a:pt x="110" y="13"/>
                    <a:pt x="107" y="17"/>
                    <a:pt x="103" y="25"/>
                  </a:cubicBezTo>
                  <a:cubicBezTo>
                    <a:pt x="99" y="33"/>
                    <a:pt x="97" y="36"/>
                    <a:pt x="97" y="36"/>
                  </a:cubicBezTo>
                  <a:cubicBezTo>
                    <a:pt x="96" y="36"/>
                    <a:pt x="98" y="32"/>
                    <a:pt x="100" y="24"/>
                  </a:cubicBezTo>
                  <a:cubicBezTo>
                    <a:pt x="104" y="14"/>
                    <a:pt x="104" y="10"/>
                    <a:pt x="103" y="10"/>
                  </a:cubicBezTo>
                  <a:lnTo>
                    <a:pt x="103" y="10"/>
                  </a:lnTo>
                  <a:cubicBezTo>
                    <a:pt x="103" y="10"/>
                    <a:pt x="102" y="11"/>
                    <a:pt x="100" y="14"/>
                  </a:cubicBezTo>
                  <a:cubicBezTo>
                    <a:pt x="96" y="23"/>
                    <a:pt x="94" y="26"/>
                    <a:pt x="93" y="26"/>
                  </a:cubicBezTo>
                  <a:cubicBezTo>
                    <a:pt x="92" y="26"/>
                    <a:pt x="93" y="24"/>
                    <a:pt x="94" y="21"/>
                  </a:cubicBezTo>
                  <a:cubicBezTo>
                    <a:pt x="95" y="16"/>
                    <a:pt x="95" y="14"/>
                    <a:pt x="95" y="14"/>
                  </a:cubicBezTo>
                  <a:lnTo>
                    <a:pt x="95" y="14"/>
                  </a:lnTo>
                  <a:cubicBezTo>
                    <a:pt x="95" y="14"/>
                    <a:pt x="94" y="16"/>
                    <a:pt x="92" y="20"/>
                  </a:cubicBezTo>
                  <a:cubicBezTo>
                    <a:pt x="94" y="14"/>
                    <a:pt x="96" y="8"/>
                    <a:pt x="96" y="8"/>
                  </a:cubicBezTo>
                  <a:lnTo>
                    <a:pt x="96" y="8"/>
                  </a:lnTo>
                  <a:cubicBezTo>
                    <a:pt x="96" y="8"/>
                    <a:pt x="95" y="8"/>
                    <a:pt x="94" y="11"/>
                  </a:cubicBezTo>
                  <a:cubicBezTo>
                    <a:pt x="94" y="11"/>
                    <a:pt x="93" y="11"/>
                    <a:pt x="90" y="18"/>
                  </a:cubicBezTo>
                  <a:cubicBezTo>
                    <a:pt x="90" y="18"/>
                    <a:pt x="86" y="26"/>
                    <a:pt x="81" y="33"/>
                  </a:cubicBezTo>
                  <a:cubicBezTo>
                    <a:pt x="80" y="39"/>
                    <a:pt x="78" y="44"/>
                    <a:pt x="76" y="49"/>
                  </a:cubicBezTo>
                  <a:cubicBezTo>
                    <a:pt x="75" y="51"/>
                    <a:pt x="74" y="52"/>
                    <a:pt x="74" y="52"/>
                  </a:cubicBezTo>
                  <a:cubicBezTo>
                    <a:pt x="73" y="52"/>
                    <a:pt x="75" y="42"/>
                    <a:pt x="81" y="24"/>
                  </a:cubicBezTo>
                  <a:lnTo>
                    <a:pt x="87" y="7"/>
                  </a:lnTo>
                  <a:lnTo>
                    <a:pt x="87" y="7"/>
                  </a:lnTo>
                  <a:cubicBezTo>
                    <a:pt x="84" y="15"/>
                    <a:pt x="80" y="23"/>
                    <a:pt x="80" y="23"/>
                  </a:cubicBezTo>
                  <a:cubicBezTo>
                    <a:pt x="79" y="23"/>
                    <a:pt x="79" y="22"/>
                    <a:pt x="83" y="14"/>
                  </a:cubicBezTo>
                  <a:cubicBezTo>
                    <a:pt x="86" y="6"/>
                    <a:pt x="86" y="6"/>
                    <a:pt x="85" y="6"/>
                  </a:cubicBezTo>
                  <a:cubicBezTo>
                    <a:pt x="85" y="6"/>
                    <a:pt x="85" y="6"/>
                    <a:pt x="81" y="14"/>
                  </a:cubicBezTo>
                  <a:cubicBezTo>
                    <a:pt x="78" y="22"/>
                    <a:pt x="76" y="26"/>
                    <a:pt x="76" y="26"/>
                  </a:cubicBezTo>
                  <a:cubicBezTo>
                    <a:pt x="75" y="26"/>
                    <a:pt x="76" y="24"/>
                    <a:pt x="77" y="21"/>
                  </a:cubicBezTo>
                  <a:cubicBezTo>
                    <a:pt x="80" y="13"/>
                    <a:pt x="82" y="9"/>
                    <a:pt x="81" y="9"/>
                  </a:cubicBezTo>
                  <a:lnTo>
                    <a:pt x="81" y="9"/>
                  </a:lnTo>
                  <a:cubicBezTo>
                    <a:pt x="81" y="9"/>
                    <a:pt x="79" y="12"/>
                    <a:pt x="75" y="20"/>
                  </a:cubicBezTo>
                  <a:cubicBezTo>
                    <a:pt x="71" y="27"/>
                    <a:pt x="70" y="31"/>
                    <a:pt x="69" y="31"/>
                  </a:cubicBezTo>
                  <a:cubicBezTo>
                    <a:pt x="69" y="31"/>
                    <a:pt x="71" y="27"/>
                    <a:pt x="74" y="20"/>
                  </a:cubicBezTo>
                  <a:cubicBezTo>
                    <a:pt x="77" y="14"/>
                    <a:pt x="79" y="8"/>
                    <a:pt x="79" y="3"/>
                  </a:cubicBezTo>
                  <a:lnTo>
                    <a:pt x="79" y="3"/>
                  </a:lnTo>
                  <a:lnTo>
                    <a:pt x="76" y="11"/>
                  </a:lnTo>
                  <a:cubicBezTo>
                    <a:pt x="72" y="20"/>
                    <a:pt x="70" y="23"/>
                    <a:pt x="70" y="23"/>
                  </a:cubicBezTo>
                  <a:cubicBezTo>
                    <a:pt x="69" y="23"/>
                    <a:pt x="70" y="21"/>
                    <a:pt x="71" y="17"/>
                  </a:cubicBezTo>
                  <a:cubicBezTo>
                    <a:pt x="73" y="13"/>
                    <a:pt x="74" y="11"/>
                    <a:pt x="73" y="11"/>
                  </a:cubicBezTo>
                  <a:lnTo>
                    <a:pt x="73" y="11"/>
                  </a:lnTo>
                  <a:cubicBezTo>
                    <a:pt x="73" y="11"/>
                    <a:pt x="71" y="13"/>
                    <a:pt x="69" y="16"/>
                  </a:cubicBezTo>
                  <a:cubicBezTo>
                    <a:pt x="68" y="16"/>
                    <a:pt x="67" y="15"/>
                    <a:pt x="70" y="7"/>
                  </a:cubicBezTo>
                  <a:lnTo>
                    <a:pt x="70" y="7"/>
                  </a:lnTo>
                  <a:cubicBezTo>
                    <a:pt x="68" y="11"/>
                    <a:pt x="67" y="13"/>
                    <a:pt x="67" y="13"/>
                  </a:cubicBezTo>
                  <a:cubicBezTo>
                    <a:pt x="66" y="13"/>
                    <a:pt x="67" y="11"/>
                    <a:pt x="68" y="6"/>
                  </a:cubicBezTo>
                  <a:cubicBezTo>
                    <a:pt x="69" y="2"/>
                    <a:pt x="70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33"/>
            <p:cNvSpPr/>
            <p:nvPr/>
          </p:nvSpPr>
          <p:spPr>
            <a:xfrm>
              <a:off x="3304281" y="2758560"/>
              <a:ext cx="69026" cy="30567"/>
            </a:xfrm>
            <a:custGeom>
              <a:avLst/>
              <a:gdLst/>
              <a:ahLst/>
              <a:cxnLst/>
              <a:rect l="l" t="t" r="r" b="b"/>
              <a:pathLst>
                <a:path w="691" h="306" extrusionOk="0">
                  <a:moveTo>
                    <a:pt x="73" y="11"/>
                  </a:moveTo>
                  <a:lnTo>
                    <a:pt x="71" y="20"/>
                  </a:lnTo>
                  <a:lnTo>
                    <a:pt x="72" y="20"/>
                  </a:lnTo>
                  <a:cubicBezTo>
                    <a:pt x="74" y="12"/>
                    <a:pt x="74" y="12"/>
                    <a:pt x="74" y="11"/>
                  </a:cubicBezTo>
                  <a:close/>
                  <a:moveTo>
                    <a:pt x="239" y="13"/>
                  </a:moveTo>
                  <a:cubicBezTo>
                    <a:pt x="238" y="13"/>
                    <a:pt x="238" y="13"/>
                    <a:pt x="235" y="21"/>
                  </a:cubicBezTo>
                  <a:lnTo>
                    <a:pt x="237" y="22"/>
                  </a:lnTo>
                  <a:cubicBezTo>
                    <a:pt x="239" y="13"/>
                    <a:pt x="239" y="13"/>
                    <a:pt x="239" y="13"/>
                  </a:cubicBezTo>
                  <a:close/>
                  <a:moveTo>
                    <a:pt x="119" y="46"/>
                  </a:moveTo>
                  <a:lnTo>
                    <a:pt x="119" y="46"/>
                  </a:lnTo>
                  <a:cubicBezTo>
                    <a:pt x="118" y="46"/>
                    <a:pt x="118" y="47"/>
                    <a:pt x="118" y="48"/>
                  </a:cubicBezTo>
                  <a:cubicBezTo>
                    <a:pt x="118" y="47"/>
                    <a:pt x="118" y="46"/>
                    <a:pt x="119" y="46"/>
                  </a:cubicBezTo>
                  <a:close/>
                  <a:moveTo>
                    <a:pt x="168" y="51"/>
                  </a:moveTo>
                  <a:cubicBezTo>
                    <a:pt x="167" y="54"/>
                    <a:pt x="166" y="55"/>
                    <a:pt x="166" y="55"/>
                  </a:cubicBezTo>
                  <a:cubicBezTo>
                    <a:pt x="166" y="55"/>
                    <a:pt x="167" y="54"/>
                    <a:pt x="168" y="51"/>
                  </a:cubicBezTo>
                  <a:close/>
                  <a:moveTo>
                    <a:pt x="188" y="39"/>
                  </a:moveTo>
                  <a:lnTo>
                    <a:pt x="185" y="48"/>
                  </a:lnTo>
                  <a:lnTo>
                    <a:pt x="183" y="56"/>
                  </a:lnTo>
                  <a:lnTo>
                    <a:pt x="188" y="39"/>
                  </a:lnTo>
                  <a:close/>
                  <a:moveTo>
                    <a:pt x="49" y="47"/>
                  </a:moveTo>
                  <a:cubicBezTo>
                    <a:pt x="50" y="47"/>
                    <a:pt x="50" y="48"/>
                    <a:pt x="50" y="48"/>
                  </a:cubicBezTo>
                  <a:cubicBezTo>
                    <a:pt x="50" y="48"/>
                    <a:pt x="50" y="48"/>
                    <a:pt x="48" y="56"/>
                  </a:cubicBezTo>
                  <a:cubicBezTo>
                    <a:pt x="48" y="56"/>
                    <a:pt x="45" y="64"/>
                    <a:pt x="44" y="64"/>
                  </a:cubicBezTo>
                  <a:lnTo>
                    <a:pt x="46" y="55"/>
                  </a:lnTo>
                  <a:cubicBezTo>
                    <a:pt x="47" y="49"/>
                    <a:pt x="49" y="47"/>
                    <a:pt x="49" y="47"/>
                  </a:cubicBezTo>
                  <a:close/>
                  <a:moveTo>
                    <a:pt x="92" y="39"/>
                  </a:moveTo>
                  <a:lnTo>
                    <a:pt x="92" y="39"/>
                  </a:lnTo>
                  <a:cubicBezTo>
                    <a:pt x="91" y="41"/>
                    <a:pt x="91" y="44"/>
                    <a:pt x="92" y="47"/>
                  </a:cubicBezTo>
                  <a:lnTo>
                    <a:pt x="93" y="47"/>
                  </a:lnTo>
                  <a:lnTo>
                    <a:pt x="88" y="55"/>
                  </a:lnTo>
                  <a:cubicBezTo>
                    <a:pt x="85" y="59"/>
                    <a:pt x="83" y="65"/>
                    <a:pt x="82" y="70"/>
                  </a:cubicBezTo>
                  <a:cubicBezTo>
                    <a:pt x="82" y="70"/>
                    <a:pt x="79" y="77"/>
                    <a:pt x="78" y="77"/>
                  </a:cubicBezTo>
                  <a:cubicBezTo>
                    <a:pt x="78" y="77"/>
                    <a:pt x="78" y="77"/>
                    <a:pt x="78" y="77"/>
                  </a:cubicBezTo>
                  <a:lnTo>
                    <a:pt x="83" y="61"/>
                  </a:lnTo>
                  <a:cubicBezTo>
                    <a:pt x="86" y="54"/>
                    <a:pt x="89" y="46"/>
                    <a:pt x="92" y="39"/>
                  </a:cubicBezTo>
                  <a:close/>
                  <a:moveTo>
                    <a:pt x="209" y="66"/>
                  </a:moveTo>
                  <a:lnTo>
                    <a:pt x="209" y="66"/>
                  </a:lnTo>
                  <a:cubicBezTo>
                    <a:pt x="206" y="74"/>
                    <a:pt x="204" y="82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5" y="82"/>
                    <a:pt x="207" y="74"/>
                    <a:pt x="207" y="74"/>
                  </a:cubicBezTo>
                  <a:cubicBezTo>
                    <a:pt x="207" y="74"/>
                    <a:pt x="210" y="66"/>
                    <a:pt x="209" y="66"/>
                  </a:cubicBezTo>
                  <a:close/>
                  <a:moveTo>
                    <a:pt x="140" y="66"/>
                  </a:moveTo>
                  <a:cubicBezTo>
                    <a:pt x="141" y="66"/>
                    <a:pt x="141" y="67"/>
                    <a:pt x="141" y="67"/>
                  </a:cubicBezTo>
                  <a:lnTo>
                    <a:pt x="139" y="75"/>
                  </a:lnTo>
                  <a:lnTo>
                    <a:pt x="136" y="83"/>
                  </a:lnTo>
                  <a:lnTo>
                    <a:pt x="137" y="74"/>
                  </a:lnTo>
                  <a:cubicBezTo>
                    <a:pt x="139" y="68"/>
                    <a:pt x="140" y="66"/>
                    <a:pt x="140" y="66"/>
                  </a:cubicBezTo>
                  <a:close/>
                  <a:moveTo>
                    <a:pt x="58" y="51"/>
                  </a:move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7" y="59"/>
                  </a:cubicBezTo>
                  <a:lnTo>
                    <a:pt x="56" y="59"/>
                  </a:lnTo>
                  <a:cubicBezTo>
                    <a:pt x="57" y="57"/>
                    <a:pt x="57" y="56"/>
                    <a:pt x="57" y="56"/>
                  </a:cubicBezTo>
                  <a:lnTo>
                    <a:pt x="57" y="56"/>
                  </a:lnTo>
                  <a:cubicBezTo>
                    <a:pt x="57" y="56"/>
                    <a:pt x="55" y="61"/>
                    <a:pt x="54" y="67"/>
                  </a:cubicBezTo>
                  <a:lnTo>
                    <a:pt x="48" y="84"/>
                  </a:lnTo>
                  <a:cubicBezTo>
                    <a:pt x="48" y="78"/>
                    <a:pt x="50" y="71"/>
                    <a:pt x="51" y="67"/>
                  </a:cubicBezTo>
                  <a:cubicBezTo>
                    <a:pt x="56" y="54"/>
                    <a:pt x="57" y="51"/>
                    <a:pt x="58" y="51"/>
                  </a:cubicBezTo>
                  <a:close/>
                  <a:moveTo>
                    <a:pt x="166" y="61"/>
                  </a:moveTo>
                  <a:cubicBezTo>
                    <a:pt x="166" y="61"/>
                    <a:pt x="165" y="65"/>
                    <a:pt x="161" y="75"/>
                  </a:cubicBezTo>
                  <a:lnTo>
                    <a:pt x="155" y="91"/>
                  </a:lnTo>
                  <a:cubicBezTo>
                    <a:pt x="157" y="82"/>
                    <a:pt x="159" y="74"/>
                    <a:pt x="163" y="66"/>
                  </a:cubicBezTo>
                  <a:cubicBezTo>
                    <a:pt x="164" y="63"/>
                    <a:pt x="165" y="61"/>
                    <a:pt x="166" y="61"/>
                  </a:cubicBezTo>
                  <a:close/>
                  <a:moveTo>
                    <a:pt x="194" y="87"/>
                  </a:moveTo>
                  <a:cubicBezTo>
                    <a:pt x="194" y="87"/>
                    <a:pt x="194" y="87"/>
                    <a:pt x="192" y="95"/>
                  </a:cubicBezTo>
                  <a:lnTo>
                    <a:pt x="191" y="95"/>
                  </a:lnTo>
                  <a:lnTo>
                    <a:pt x="193" y="87"/>
                  </a:lnTo>
                  <a:close/>
                  <a:moveTo>
                    <a:pt x="188" y="82"/>
                  </a:moveTo>
                  <a:lnTo>
                    <a:pt x="188" y="82"/>
                  </a:lnTo>
                  <a:cubicBezTo>
                    <a:pt x="189" y="82"/>
                    <a:pt x="187" y="89"/>
                    <a:pt x="183" y="101"/>
                  </a:cubicBezTo>
                  <a:lnTo>
                    <a:pt x="182" y="101"/>
                  </a:lnTo>
                  <a:cubicBezTo>
                    <a:pt x="183" y="95"/>
                    <a:pt x="184" y="89"/>
                    <a:pt x="187" y="85"/>
                  </a:cubicBezTo>
                  <a:cubicBezTo>
                    <a:pt x="188" y="83"/>
                    <a:pt x="188" y="82"/>
                    <a:pt x="188" y="82"/>
                  </a:cubicBezTo>
                  <a:close/>
                  <a:moveTo>
                    <a:pt x="329" y="91"/>
                  </a:moveTo>
                  <a:lnTo>
                    <a:pt x="329" y="92"/>
                  </a:lnTo>
                  <a:cubicBezTo>
                    <a:pt x="327" y="97"/>
                    <a:pt x="326" y="103"/>
                    <a:pt x="324" y="107"/>
                  </a:cubicBezTo>
                  <a:lnTo>
                    <a:pt x="323" y="107"/>
                  </a:lnTo>
                  <a:cubicBezTo>
                    <a:pt x="325" y="99"/>
                    <a:pt x="329" y="91"/>
                    <a:pt x="329" y="91"/>
                  </a:cubicBezTo>
                  <a:close/>
                  <a:moveTo>
                    <a:pt x="93" y="93"/>
                  </a:moveTo>
                  <a:lnTo>
                    <a:pt x="93" y="93"/>
                  </a:lnTo>
                  <a:cubicBezTo>
                    <a:pt x="92" y="98"/>
                    <a:pt x="90" y="104"/>
                    <a:pt x="87" y="108"/>
                  </a:cubicBezTo>
                  <a:lnTo>
                    <a:pt x="85" y="108"/>
                  </a:lnTo>
                  <a:cubicBezTo>
                    <a:pt x="87" y="103"/>
                    <a:pt x="90" y="97"/>
                    <a:pt x="93" y="93"/>
                  </a:cubicBezTo>
                  <a:close/>
                  <a:moveTo>
                    <a:pt x="451" y="105"/>
                  </a:moveTo>
                  <a:lnTo>
                    <a:pt x="450" y="113"/>
                  </a:lnTo>
                  <a:cubicBezTo>
                    <a:pt x="452" y="105"/>
                    <a:pt x="452" y="105"/>
                    <a:pt x="451" y="105"/>
                  </a:cubicBezTo>
                  <a:close/>
                  <a:moveTo>
                    <a:pt x="141" y="81"/>
                  </a:moveTo>
                  <a:cubicBezTo>
                    <a:pt x="141" y="81"/>
                    <a:pt x="139" y="85"/>
                    <a:pt x="137" y="93"/>
                  </a:cubicBezTo>
                  <a:cubicBezTo>
                    <a:pt x="134" y="101"/>
                    <a:pt x="132" y="108"/>
                    <a:pt x="128" y="116"/>
                  </a:cubicBezTo>
                  <a:lnTo>
                    <a:pt x="127" y="115"/>
                  </a:lnTo>
                  <a:lnTo>
                    <a:pt x="133" y="99"/>
                  </a:lnTo>
                  <a:cubicBezTo>
                    <a:pt x="138" y="87"/>
                    <a:pt x="140" y="81"/>
                    <a:pt x="141" y="81"/>
                  </a:cubicBezTo>
                  <a:close/>
                  <a:moveTo>
                    <a:pt x="159" y="101"/>
                  </a:moveTo>
                  <a:cubicBezTo>
                    <a:pt x="158" y="106"/>
                    <a:pt x="156" y="112"/>
                    <a:pt x="154" y="117"/>
                  </a:cubicBezTo>
                  <a:lnTo>
                    <a:pt x="154" y="116"/>
                  </a:lnTo>
                  <a:cubicBezTo>
                    <a:pt x="156" y="108"/>
                    <a:pt x="159" y="101"/>
                    <a:pt x="159" y="101"/>
                  </a:cubicBezTo>
                  <a:close/>
                  <a:moveTo>
                    <a:pt x="232" y="104"/>
                  </a:moveTo>
                  <a:lnTo>
                    <a:pt x="232" y="104"/>
                  </a:lnTo>
                  <a:cubicBezTo>
                    <a:pt x="232" y="104"/>
                    <a:pt x="231" y="109"/>
                    <a:pt x="229" y="119"/>
                  </a:cubicBezTo>
                  <a:cubicBezTo>
                    <a:pt x="226" y="126"/>
                    <a:pt x="226" y="126"/>
                    <a:pt x="225" y="126"/>
                  </a:cubicBezTo>
                  <a:cubicBezTo>
                    <a:pt x="225" y="126"/>
                    <a:pt x="228" y="119"/>
                    <a:pt x="230" y="110"/>
                  </a:cubicBezTo>
                  <a:cubicBezTo>
                    <a:pt x="231" y="106"/>
                    <a:pt x="231" y="104"/>
                    <a:pt x="232" y="104"/>
                  </a:cubicBezTo>
                  <a:close/>
                  <a:moveTo>
                    <a:pt x="92" y="107"/>
                  </a:moveTo>
                  <a:cubicBezTo>
                    <a:pt x="91" y="107"/>
                    <a:pt x="89" y="112"/>
                    <a:pt x="87" y="119"/>
                  </a:cubicBezTo>
                  <a:cubicBezTo>
                    <a:pt x="85" y="126"/>
                    <a:pt x="85" y="126"/>
                    <a:pt x="87" y="128"/>
                  </a:cubicBezTo>
                  <a:cubicBezTo>
                    <a:pt x="87" y="128"/>
                    <a:pt x="91" y="120"/>
                    <a:pt x="91" y="120"/>
                  </a:cubicBezTo>
                  <a:cubicBezTo>
                    <a:pt x="94" y="112"/>
                    <a:pt x="93" y="111"/>
                    <a:pt x="92" y="111"/>
                  </a:cubicBezTo>
                  <a:cubicBezTo>
                    <a:pt x="92" y="108"/>
                    <a:pt x="92" y="107"/>
                    <a:pt x="92" y="107"/>
                  </a:cubicBezTo>
                  <a:close/>
                  <a:moveTo>
                    <a:pt x="237" y="112"/>
                  </a:moveTo>
                  <a:cubicBezTo>
                    <a:pt x="235" y="117"/>
                    <a:pt x="233" y="123"/>
                    <a:pt x="231" y="129"/>
                  </a:cubicBezTo>
                  <a:lnTo>
                    <a:pt x="232" y="120"/>
                  </a:lnTo>
                  <a:lnTo>
                    <a:pt x="235" y="112"/>
                  </a:lnTo>
                  <a:close/>
                  <a:moveTo>
                    <a:pt x="236" y="126"/>
                  </a:moveTo>
                  <a:cubicBezTo>
                    <a:pt x="236" y="126"/>
                    <a:pt x="235" y="130"/>
                    <a:pt x="234" y="130"/>
                  </a:cubicBezTo>
                  <a:cubicBezTo>
                    <a:pt x="235" y="127"/>
                    <a:pt x="236" y="126"/>
                    <a:pt x="236" y="126"/>
                  </a:cubicBezTo>
                  <a:close/>
                  <a:moveTo>
                    <a:pt x="198" y="116"/>
                  </a:moveTo>
                  <a:cubicBezTo>
                    <a:pt x="200" y="116"/>
                    <a:pt x="201" y="116"/>
                    <a:pt x="198" y="125"/>
                  </a:cubicBezTo>
                  <a:cubicBezTo>
                    <a:pt x="198" y="125"/>
                    <a:pt x="196" y="133"/>
                    <a:pt x="195" y="133"/>
                  </a:cubicBezTo>
                  <a:cubicBezTo>
                    <a:pt x="194" y="133"/>
                    <a:pt x="196" y="124"/>
                    <a:pt x="196" y="124"/>
                  </a:cubicBezTo>
                  <a:cubicBezTo>
                    <a:pt x="198" y="116"/>
                    <a:pt x="198" y="116"/>
                    <a:pt x="198" y="116"/>
                  </a:cubicBezTo>
                  <a:close/>
                  <a:moveTo>
                    <a:pt x="212" y="121"/>
                  </a:moveTo>
                  <a:cubicBezTo>
                    <a:pt x="212" y="121"/>
                    <a:pt x="213" y="122"/>
                    <a:pt x="213" y="122"/>
                  </a:cubicBezTo>
                  <a:cubicBezTo>
                    <a:pt x="214" y="122"/>
                    <a:pt x="212" y="130"/>
                    <a:pt x="212" y="130"/>
                  </a:cubicBezTo>
                  <a:cubicBezTo>
                    <a:pt x="211" y="133"/>
                    <a:pt x="211" y="134"/>
                    <a:pt x="211" y="134"/>
                  </a:cubicBezTo>
                  <a:cubicBezTo>
                    <a:pt x="210" y="134"/>
                    <a:pt x="210" y="130"/>
                    <a:pt x="210" y="130"/>
                  </a:cubicBezTo>
                  <a:cubicBezTo>
                    <a:pt x="211" y="123"/>
                    <a:pt x="212" y="121"/>
                    <a:pt x="212" y="121"/>
                  </a:cubicBezTo>
                  <a:close/>
                  <a:moveTo>
                    <a:pt x="167" y="131"/>
                  </a:moveTo>
                  <a:lnTo>
                    <a:pt x="165" y="140"/>
                  </a:lnTo>
                  <a:cubicBezTo>
                    <a:pt x="165" y="140"/>
                    <a:pt x="165" y="140"/>
                    <a:pt x="165" y="140"/>
                  </a:cubicBezTo>
                  <a:cubicBezTo>
                    <a:pt x="164" y="140"/>
                    <a:pt x="162" y="143"/>
                    <a:pt x="162" y="143"/>
                  </a:cubicBezTo>
                  <a:cubicBezTo>
                    <a:pt x="162" y="143"/>
                    <a:pt x="162" y="142"/>
                    <a:pt x="164" y="139"/>
                  </a:cubicBezTo>
                  <a:cubicBezTo>
                    <a:pt x="163" y="139"/>
                    <a:pt x="166" y="131"/>
                    <a:pt x="167" y="131"/>
                  </a:cubicBezTo>
                  <a:close/>
                  <a:moveTo>
                    <a:pt x="497" y="128"/>
                  </a:moveTo>
                  <a:lnTo>
                    <a:pt x="497" y="129"/>
                  </a:lnTo>
                  <a:cubicBezTo>
                    <a:pt x="497" y="134"/>
                    <a:pt x="495" y="140"/>
                    <a:pt x="493" y="144"/>
                  </a:cubicBezTo>
                  <a:lnTo>
                    <a:pt x="493" y="137"/>
                  </a:lnTo>
                  <a:lnTo>
                    <a:pt x="497" y="128"/>
                  </a:lnTo>
                  <a:close/>
                  <a:moveTo>
                    <a:pt x="486" y="133"/>
                  </a:moveTo>
                  <a:lnTo>
                    <a:pt x="486" y="133"/>
                  </a:lnTo>
                  <a:cubicBezTo>
                    <a:pt x="487" y="134"/>
                    <a:pt x="487" y="134"/>
                    <a:pt x="484" y="142"/>
                  </a:cubicBezTo>
                  <a:cubicBezTo>
                    <a:pt x="484" y="142"/>
                    <a:pt x="482" y="150"/>
                    <a:pt x="482" y="150"/>
                  </a:cubicBezTo>
                  <a:lnTo>
                    <a:pt x="483" y="142"/>
                  </a:lnTo>
                  <a:cubicBezTo>
                    <a:pt x="484" y="133"/>
                    <a:pt x="486" y="133"/>
                    <a:pt x="486" y="133"/>
                  </a:cubicBezTo>
                  <a:close/>
                  <a:moveTo>
                    <a:pt x="325" y="144"/>
                  </a:moveTo>
                  <a:cubicBezTo>
                    <a:pt x="325" y="150"/>
                    <a:pt x="323" y="156"/>
                    <a:pt x="321" y="160"/>
                  </a:cubicBezTo>
                  <a:lnTo>
                    <a:pt x="322" y="152"/>
                  </a:lnTo>
                  <a:lnTo>
                    <a:pt x="325" y="144"/>
                  </a:lnTo>
                  <a:close/>
                  <a:moveTo>
                    <a:pt x="280" y="147"/>
                  </a:moveTo>
                  <a:lnTo>
                    <a:pt x="280" y="147"/>
                  </a:lnTo>
                  <a:cubicBezTo>
                    <a:pt x="279" y="152"/>
                    <a:pt x="278" y="158"/>
                    <a:pt x="276" y="162"/>
                  </a:cubicBezTo>
                  <a:lnTo>
                    <a:pt x="277" y="154"/>
                  </a:lnTo>
                  <a:lnTo>
                    <a:pt x="280" y="147"/>
                  </a:lnTo>
                  <a:close/>
                  <a:moveTo>
                    <a:pt x="300" y="144"/>
                  </a:moveTo>
                  <a:cubicBezTo>
                    <a:pt x="300" y="145"/>
                    <a:pt x="300" y="146"/>
                    <a:pt x="298" y="152"/>
                  </a:cubicBezTo>
                  <a:lnTo>
                    <a:pt x="294" y="169"/>
                  </a:lnTo>
                  <a:cubicBezTo>
                    <a:pt x="293" y="169"/>
                    <a:pt x="298" y="152"/>
                    <a:pt x="300" y="144"/>
                  </a:cubicBezTo>
                  <a:close/>
                  <a:moveTo>
                    <a:pt x="278" y="162"/>
                  </a:moveTo>
                  <a:lnTo>
                    <a:pt x="278" y="162"/>
                  </a:lnTo>
                  <a:cubicBezTo>
                    <a:pt x="278" y="162"/>
                    <a:pt x="277" y="167"/>
                    <a:pt x="276" y="171"/>
                  </a:cubicBezTo>
                  <a:cubicBezTo>
                    <a:pt x="277" y="164"/>
                    <a:pt x="278" y="162"/>
                    <a:pt x="278" y="162"/>
                  </a:cubicBezTo>
                  <a:close/>
                  <a:moveTo>
                    <a:pt x="378" y="161"/>
                  </a:moveTo>
                  <a:cubicBezTo>
                    <a:pt x="379" y="162"/>
                    <a:pt x="379" y="162"/>
                    <a:pt x="377" y="170"/>
                  </a:cubicBezTo>
                  <a:cubicBezTo>
                    <a:pt x="376" y="177"/>
                    <a:pt x="374" y="178"/>
                    <a:pt x="374" y="178"/>
                  </a:cubicBezTo>
                  <a:cubicBezTo>
                    <a:pt x="374" y="178"/>
                    <a:pt x="373" y="178"/>
                    <a:pt x="373" y="178"/>
                  </a:cubicBezTo>
                  <a:cubicBezTo>
                    <a:pt x="373" y="172"/>
                    <a:pt x="375" y="167"/>
                    <a:pt x="378" y="161"/>
                  </a:cubicBezTo>
                  <a:close/>
                  <a:moveTo>
                    <a:pt x="412" y="163"/>
                  </a:moveTo>
                  <a:cubicBezTo>
                    <a:pt x="410" y="169"/>
                    <a:pt x="409" y="175"/>
                    <a:pt x="407" y="180"/>
                  </a:cubicBezTo>
                  <a:lnTo>
                    <a:pt x="406" y="180"/>
                  </a:lnTo>
                  <a:cubicBezTo>
                    <a:pt x="408" y="171"/>
                    <a:pt x="410" y="163"/>
                    <a:pt x="410" y="163"/>
                  </a:cubicBezTo>
                  <a:close/>
                  <a:moveTo>
                    <a:pt x="8" y="168"/>
                  </a:moveTo>
                  <a:lnTo>
                    <a:pt x="8" y="168"/>
                  </a:lnTo>
                  <a:cubicBezTo>
                    <a:pt x="8" y="168"/>
                    <a:pt x="4" y="176"/>
                    <a:pt x="1" y="184"/>
                  </a:cubicBezTo>
                  <a:lnTo>
                    <a:pt x="2" y="184"/>
                  </a:lnTo>
                  <a:cubicBezTo>
                    <a:pt x="4" y="179"/>
                    <a:pt x="7" y="174"/>
                    <a:pt x="8" y="168"/>
                  </a:cubicBezTo>
                  <a:close/>
                  <a:moveTo>
                    <a:pt x="578" y="160"/>
                  </a:moveTo>
                  <a:cubicBezTo>
                    <a:pt x="578" y="161"/>
                    <a:pt x="578" y="161"/>
                    <a:pt x="576" y="169"/>
                  </a:cubicBezTo>
                  <a:cubicBezTo>
                    <a:pt x="575" y="175"/>
                    <a:pt x="574" y="180"/>
                    <a:pt x="572" y="185"/>
                  </a:cubicBezTo>
                  <a:cubicBezTo>
                    <a:pt x="572" y="177"/>
                    <a:pt x="574" y="169"/>
                    <a:pt x="578" y="160"/>
                  </a:cubicBezTo>
                  <a:close/>
                  <a:moveTo>
                    <a:pt x="386" y="191"/>
                  </a:moveTo>
                  <a:lnTo>
                    <a:pt x="386" y="191"/>
                  </a:lnTo>
                  <a:cubicBezTo>
                    <a:pt x="386" y="192"/>
                    <a:pt x="385" y="193"/>
                    <a:pt x="385" y="194"/>
                  </a:cubicBezTo>
                  <a:lnTo>
                    <a:pt x="385" y="194"/>
                  </a:lnTo>
                  <a:cubicBezTo>
                    <a:pt x="385" y="193"/>
                    <a:pt x="385" y="193"/>
                    <a:pt x="386" y="191"/>
                  </a:cubicBezTo>
                  <a:close/>
                  <a:moveTo>
                    <a:pt x="514" y="178"/>
                  </a:moveTo>
                  <a:cubicBezTo>
                    <a:pt x="515" y="178"/>
                    <a:pt x="514" y="186"/>
                    <a:pt x="514" y="186"/>
                  </a:cubicBezTo>
                  <a:cubicBezTo>
                    <a:pt x="514" y="186"/>
                    <a:pt x="511" y="195"/>
                    <a:pt x="510" y="195"/>
                  </a:cubicBezTo>
                  <a:cubicBezTo>
                    <a:pt x="510" y="195"/>
                    <a:pt x="513" y="186"/>
                    <a:pt x="514" y="178"/>
                  </a:cubicBezTo>
                  <a:close/>
                  <a:moveTo>
                    <a:pt x="492" y="182"/>
                  </a:moveTo>
                  <a:lnTo>
                    <a:pt x="492" y="182"/>
                  </a:lnTo>
                  <a:cubicBezTo>
                    <a:pt x="492" y="182"/>
                    <a:pt x="492" y="184"/>
                    <a:pt x="491" y="188"/>
                  </a:cubicBezTo>
                  <a:cubicBezTo>
                    <a:pt x="490" y="195"/>
                    <a:pt x="489" y="196"/>
                    <a:pt x="489" y="196"/>
                  </a:cubicBezTo>
                  <a:cubicBezTo>
                    <a:pt x="488" y="196"/>
                    <a:pt x="488" y="196"/>
                    <a:pt x="488" y="196"/>
                  </a:cubicBezTo>
                  <a:cubicBezTo>
                    <a:pt x="487" y="196"/>
                    <a:pt x="487" y="196"/>
                    <a:pt x="489" y="188"/>
                  </a:cubicBezTo>
                  <a:cubicBezTo>
                    <a:pt x="491" y="184"/>
                    <a:pt x="491" y="182"/>
                    <a:pt x="492" y="182"/>
                  </a:cubicBezTo>
                  <a:close/>
                  <a:moveTo>
                    <a:pt x="496" y="189"/>
                  </a:moveTo>
                  <a:cubicBezTo>
                    <a:pt x="496" y="190"/>
                    <a:pt x="496" y="190"/>
                    <a:pt x="495" y="198"/>
                  </a:cubicBezTo>
                  <a:lnTo>
                    <a:pt x="493" y="198"/>
                  </a:lnTo>
                  <a:lnTo>
                    <a:pt x="495" y="189"/>
                  </a:lnTo>
                  <a:close/>
                  <a:moveTo>
                    <a:pt x="502" y="191"/>
                  </a:moveTo>
                  <a:cubicBezTo>
                    <a:pt x="504" y="193"/>
                    <a:pt x="504" y="193"/>
                    <a:pt x="502" y="200"/>
                  </a:cubicBezTo>
                  <a:lnTo>
                    <a:pt x="501" y="200"/>
                  </a:lnTo>
                  <a:lnTo>
                    <a:pt x="502" y="191"/>
                  </a:lnTo>
                  <a:close/>
                  <a:moveTo>
                    <a:pt x="546" y="183"/>
                  </a:moveTo>
                  <a:lnTo>
                    <a:pt x="546" y="183"/>
                  </a:lnTo>
                  <a:cubicBezTo>
                    <a:pt x="546" y="183"/>
                    <a:pt x="546" y="184"/>
                    <a:pt x="545" y="187"/>
                  </a:cubicBezTo>
                  <a:lnTo>
                    <a:pt x="542" y="203"/>
                  </a:lnTo>
                  <a:cubicBezTo>
                    <a:pt x="542" y="203"/>
                    <a:pt x="540" y="207"/>
                    <a:pt x="540" y="207"/>
                  </a:cubicBezTo>
                  <a:cubicBezTo>
                    <a:pt x="540" y="207"/>
                    <a:pt x="540" y="206"/>
                    <a:pt x="541" y="203"/>
                  </a:cubicBezTo>
                  <a:lnTo>
                    <a:pt x="543" y="195"/>
                  </a:lnTo>
                  <a:cubicBezTo>
                    <a:pt x="544" y="189"/>
                    <a:pt x="546" y="183"/>
                    <a:pt x="546" y="183"/>
                  </a:cubicBezTo>
                  <a:close/>
                  <a:moveTo>
                    <a:pt x="499" y="204"/>
                  </a:moveTo>
                  <a:cubicBezTo>
                    <a:pt x="498" y="204"/>
                    <a:pt x="498" y="205"/>
                    <a:pt x="497" y="208"/>
                  </a:cubicBezTo>
                  <a:cubicBezTo>
                    <a:pt x="498" y="208"/>
                    <a:pt x="499" y="204"/>
                    <a:pt x="499" y="204"/>
                  </a:cubicBezTo>
                  <a:close/>
                  <a:moveTo>
                    <a:pt x="563" y="202"/>
                  </a:moveTo>
                  <a:cubicBezTo>
                    <a:pt x="563" y="202"/>
                    <a:pt x="562" y="204"/>
                    <a:pt x="561" y="208"/>
                  </a:cubicBezTo>
                  <a:cubicBezTo>
                    <a:pt x="562" y="204"/>
                    <a:pt x="563" y="202"/>
                    <a:pt x="563" y="202"/>
                  </a:cubicBezTo>
                  <a:close/>
                  <a:moveTo>
                    <a:pt x="688" y="174"/>
                  </a:moveTo>
                  <a:cubicBezTo>
                    <a:pt x="688" y="174"/>
                    <a:pt x="686" y="186"/>
                    <a:pt x="683" y="197"/>
                  </a:cubicBezTo>
                  <a:cubicBezTo>
                    <a:pt x="681" y="205"/>
                    <a:pt x="681" y="210"/>
                    <a:pt x="680" y="210"/>
                  </a:cubicBezTo>
                  <a:cubicBezTo>
                    <a:pt x="680" y="210"/>
                    <a:pt x="681" y="205"/>
                    <a:pt x="682" y="197"/>
                  </a:cubicBezTo>
                  <a:cubicBezTo>
                    <a:pt x="683" y="191"/>
                    <a:pt x="684" y="186"/>
                    <a:pt x="685" y="180"/>
                  </a:cubicBezTo>
                  <a:cubicBezTo>
                    <a:pt x="687" y="176"/>
                    <a:pt x="687" y="174"/>
                    <a:pt x="688" y="174"/>
                  </a:cubicBezTo>
                  <a:close/>
                  <a:moveTo>
                    <a:pt x="668" y="237"/>
                  </a:moveTo>
                  <a:cubicBezTo>
                    <a:pt x="668" y="239"/>
                    <a:pt x="668" y="240"/>
                    <a:pt x="668" y="241"/>
                  </a:cubicBezTo>
                  <a:lnTo>
                    <a:pt x="668" y="241"/>
                  </a:lnTo>
                  <a:cubicBezTo>
                    <a:pt x="668" y="240"/>
                    <a:pt x="668" y="239"/>
                    <a:pt x="668" y="237"/>
                  </a:cubicBezTo>
                  <a:close/>
                  <a:moveTo>
                    <a:pt x="59" y="0"/>
                  </a:moveTo>
                  <a:lnTo>
                    <a:pt x="59" y="0"/>
                  </a:lnTo>
                  <a:cubicBezTo>
                    <a:pt x="59" y="0"/>
                    <a:pt x="58" y="4"/>
                    <a:pt x="55" y="12"/>
                  </a:cubicBezTo>
                  <a:cubicBezTo>
                    <a:pt x="53" y="16"/>
                    <a:pt x="52" y="18"/>
                    <a:pt x="51" y="18"/>
                  </a:cubicBezTo>
                  <a:cubicBezTo>
                    <a:pt x="51" y="18"/>
                    <a:pt x="51" y="16"/>
                    <a:pt x="53" y="11"/>
                  </a:cubicBezTo>
                  <a:cubicBezTo>
                    <a:pt x="53" y="7"/>
                    <a:pt x="53" y="5"/>
                    <a:pt x="53" y="5"/>
                  </a:cubicBezTo>
                  <a:lnTo>
                    <a:pt x="53" y="5"/>
                  </a:lnTo>
                  <a:cubicBezTo>
                    <a:pt x="53" y="5"/>
                    <a:pt x="52" y="7"/>
                    <a:pt x="50" y="11"/>
                  </a:cubicBezTo>
                  <a:cubicBezTo>
                    <a:pt x="47" y="19"/>
                    <a:pt x="45" y="27"/>
                    <a:pt x="44" y="36"/>
                  </a:cubicBezTo>
                  <a:cubicBezTo>
                    <a:pt x="44" y="36"/>
                    <a:pt x="44" y="36"/>
                    <a:pt x="41" y="43"/>
                  </a:cubicBezTo>
                  <a:lnTo>
                    <a:pt x="40" y="43"/>
                  </a:ln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4"/>
                    <a:pt x="35" y="50"/>
                  </a:cubicBezTo>
                  <a:cubicBezTo>
                    <a:pt x="31" y="56"/>
                    <a:pt x="27" y="68"/>
                    <a:pt x="28" y="68"/>
                  </a:cubicBezTo>
                  <a:cubicBezTo>
                    <a:pt x="28" y="68"/>
                    <a:pt x="28" y="67"/>
                    <a:pt x="29" y="66"/>
                  </a:cubicBezTo>
                  <a:lnTo>
                    <a:pt x="29" y="66"/>
                  </a:lnTo>
                  <a:lnTo>
                    <a:pt x="27" y="75"/>
                  </a:lnTo>
                  <a:cubicBezTo>
                    <a:pt x="23" y="87"/>
                    <a:pt x="21" y="93"/>
                    <a:pt x="21" y="93"/>
                  </a:cubicBezTo>
                  <a:cubicBezTo>
                    <a:pt x="22" y="93"/>
                    <a:pt x="24" y="87"/>
                    <a:pt x="28" y="75"/>
                  </a:cubicBezTo>
                  <a:cubicBezTo>
                    <a:pt x="32" y="62"/>
                    <a:pt x="34" y="56"/>
                    <a:pt x="34" y="56"/>
                  </a:cubicBezTo>
                  <a:lnTo>
                    <a:pt x="34" y="56"/>
                  </a:lnTo>
                  <a:cubicBezTo>
                    <a:pt x="34" y="56"/>
                    <a:pt x="33" y="60"/>
                    <a:pt x="31" y="67"/>
                  </a:cubicBezTo>
                  <a:cubicBezTo>
                    <a:pt x="26" y="84"/>
                    <a:pt x="27" y="84"/>
                    <a:pt x="28" y="84"/>
                  </a:cubicBezTo>
                  <a:cubicBezTo>
                    <a:pt x="28" y="85"/>
                    <a:pt x="28" y="85"/>
                    <a:pt x="26" y="93"/>
                  </a:cubicBezTo>
                  <a:cubicBezTo>
                    <a:pt x="23" y="98"/>
                    <a:pt x="22" y="104"/>
                    <a:pt x="21" y="110"/>
                  </a:cubicBezTo>
                  <a:cubicBezTo>
                    <a:pt x="22" y="110"/>
                    <a:pt x="22" y="110"/>
                    <a:pt x="26" y="102"/>
                  </a:cubicBezTo>
                  <a:cubicBezTo>
                    <a:pt x="26" y="98"/>
                    <a:pt x="27" y="96"/>
                    <a:pt x="27" y="96"/>
                  </a:cubicBezTo>
                  <a:lnTo>
                    <a:pt x="27" y="96"/>
                  </a:lnTo>
                  <a:cubicBezTo>
                    <a:pt x="27" y="96"/>
                    <a:pt x="27" y="101"/>
                    <a:pt x="23" y="111"/>
                  </a:cubicBezTo>
                  <a:cubicBezTo>
                    <a:pt x="23" y="114"/>
                    <a:pt x="23" y="116"/>
                    <a:pt x="23" y="116"/>
                  </a:cubicBezTo>
                  <a:cubicBezTo>
                    <a:pt x="23" y="116"/>
                    <a:pt x="25" y="112"/>
                    <a:pt x="28" y="103"/>
                  </a:cubicBezTo>
                  <a:cubicBezTo>
                    <a:pt x="30" y="95"/>
                    <a:pt x="32" y="91"/>
                    <a:pt x="32" y="91"/>
                  </a:cubicBezTo>
                  <a:lnTo>
                    <a:pt x="32" y="91"/>
                  </a:lnTo>
                  <a:cubicBezTo>
                    <a:pt x="33" y="91"/>
                    <a:pt x="32" y="95"/>
                    <a:pt x="30" y="104"/>
                  </a:cubicBezTo>
                  <a:lnTo>
                    <a:pt x="31" y="104"/>
                  </a:lnTo>
                  <a:cubicBezTo>
                    <a:pt x="34" y="99"/>
                    <a:pt x="36" y="94"/>
                    <a:pt x="37" y="88"/>
                  </a:cubicBezTo>
                  <a:cubicBezTo>
                    <a:pt x="40" y="79"/>
                    <a:pt x="42" y="75"/>
                    <a:pt x="42" y="75"/>
                  </a:cubicBezTo>
                  <a:lnTo>
                    <a:pt x="42" y="75"/>
                  </a:lnTo>
                  <a:cubicBezTo>
                    <a:pt x="42" y="75"/>
                    <a:pt x="41" y="77"/>
                    <a:pt x="40" y="80"/>
                  </a:cubicBezTo>
                  <a:lnTo>
                    <a:pt x="36" y="97"/>
                  </a:lnTo>
                  <a:cubicBezTo>
                    <a:pt x="34" y="105"/>
                    <a:pt x="34" y="105"/>
                    <a:pt x="35" y="105"/>
                  </a:cubicBezTo>
                  <a:cubicBezTo>
                    <a:pt x="35" y="105"/>
                    <a:pt x="35" y="106"/>
                    <a:pt x="36" y="106"/>
                  </a:cubicBezTo>
                  <a:cubicBezTo>
                    <a:pt x="36" y="106"/>
                    <a:pt x="37" y="105"/>
                    <a:pt x="38" y="104"/>
                  </a:cubicBezTo>
                  <a:lnTo>
                    <a:pt x="38" y="104"/>
                  </a:lnTo>
                  <a:cubicBezTo>
                    <a:pt x="37" y="104"/>
                    <a:pt x="37" y="105"/>
                    <a:pt x="37" y="106"/>
                  </a:cubicBezTo>
                  <a:cubicBezTo>
                    <a:pt x="38" y="107"/>
                    <a:pt x="36" y="111"/>
                    <a:pt x="36" y="111"/>
                  </a:cubicBezTo>
                  <a:cubicBezTo>
                    <a:pt x="37" y="111"/>
                    <a:pt x="37" y="110"/>
                    <a:pt x="38" y="107"/>
                  </a:cubicBezTo>
                  <a:lnTo>
                    <a:pt x="38" y="107"/>
                  </a:lnTo>
                  <a:cubicBezTo>
                    <a:pt x="38" y="107"/>
                    <a:pt x="38" y="107"/>
                    <a:pt x="37" y="116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9" y="118"/>
                    <a:pt x="44" y="106"/>
                    <a:pt x="47" y="93"/>
                  </a:cubicBezTo>
                  <a:lnTo>
                    <a:pt x="48" y="93"/>
                  </a:lnTo>
                  <a:cubicBezTo>
                    <a:pt x="48" y="93"/>
                    <a:pt x="51" y="85"/>
                    <a:pt x="51" y="85"/>
                  </a:cubicBezTo>
                  <a:cubicBezTo>
                    <a:pt x="54" y="77"/>
                    <a:pt x="55" y="77"/>
                    <a:pt x="55" y="77"/>
                  </a:cubicBezTo>
                  <a:lnTo>
                    <a:pt x="55" y="77"/>
                  </a:lnTo>
                  <a:cubicBezTo>
                    <a:pt x="55" y="77"/>
                    <a:pt x="53" y="85"/>
                    <a:pt x="50" y="94"/>
                  </a:cubicBezTo>
                  <a:cubicBezTo>
                    <a:pt x="45" y="108"/>
                    <a:pt x="43" y="116"/>
                    <a:pt x="43" y="116"/>
                  </a:cubicBezTo>
                  <a:cubicBezTo>
                    <a:pt x="43" y="116"/>
                    <a:pt x="45" y="112"/>
                    <a:pt x="48" y="102"/>
                  </a:cubicBezTo>
                  <a:lnTo>
                    <a:pt x="48" y="102"/>
                  </a:lnTo>
                  <a:lnTo>
                    <a:pt x="46" y="111"/>
                  </a:lnTo>
                  <a:cubicBezTo>
                    <a:pt x="45" y="115"/>
                    <a:pt x="44" y="117"/>
                    <a:pt x="44" y="117"/>
                  </a:cubicBezTo>
                  <a:cubicBezTo>
                    <a:pt x="45" y="117"/>
                    <a:pt x="46" y="115"/>
                    <a:pt x="48" y="112"/>
                  </a:cubicBezTo>
                  <a:cubicBezTo>
                    <a:pt x="53" y="104"/>
                    <a:pt x="55" y="96"/>
                    <a:pt x="58" y="87"/>
                  </a:cubicBezTo>
                  <a:cubicBezTo>
                    <a:pt x="60" y="79"/>
                    <a:pt x="62" y="79"/>
                    <a:pt x="62" y="79"/>
                  </a:cubicBezTo>
                  <a:lnTo>
                    <a:pt x="62" y="79"/>
                  </a:lnTo>
                  <a:cubicBezTo>
                    <a:pt x="62" y="80"/>
                    <a:pt x="62" y="80"/>
                    <a:pt x="59" y="88"/>
                  </a:cubicBezTo>
                  <a:cubicBezTo>
                    <a:pt x="56" y="96"/>
                    <a:pt x="55" y="101"/>
                    <a:pt x="56" y="101"/>
                  </a:cubicBezTo>
                  <a:cubicBezTo>
                    <a:pt x="56" y="101"/>
                    <a:pt x="58" y="97"/>
                    <a:pt x="62" y="89"/>
                  </a:cubicBezTo>
                  <a:lnTo>
                    <a:pt x="62" y="89"/>
                  </a:lnTo>
                  <a:lnTo>
                    <a:pt x="58" y="97"/>
                  </a:lnTo>
                  <a:cubicBezTo>
                    <a:pt x="57" y="103"/>
                    <a:pt x="55" y="110"/>
                    <a:pt x="57" y="110"/>
                  </a:cubicBezTo>
                  <a:cubicBezTo>
                    <a:pt x="58" y="110"/>
                    <a:pt x="59" y="109"/>
                    <a:pt x="60" y="107"/>
                  </a:cubicBezTo>
                  <a:cubicBezTo>
                    <a:pt x="64" y="108"/>
                    <a:pt x="66" y="110"/>
                    <a:pt x="63" y="117"/>
                  </a:cubicBezTo>
                  <a:cubicBezTo>
                    <a:pt x="62" y="119"/>
                    <a:pt x="62" y="120"/>
                    <a:pt x="62" y="120"/>
                  </a:cubicBezTo>
                  <a:cubicBezTo>
                    <a:pt x="63" y="120"/>
                    <a:pt x="70" y="108"/>
                    <a:pt x="75" y="95"/>
                  </a:cubicBezTo>
                  <a:lnTo>
                    <a:pt x="75" y="95"/>
                  </a:lnTo>
                  <a:cubicBezTo>
                    <a:pt x="73" y="103"/>
                    <a:pt x="74" y="104"/>
                    <a:pt x="75" y="104"/>
                  </a:cubicBezTo>
                  <a:cubicBezTo>
                    <a:pt x="77" y="105"/>
                    <a:pt x="77" y="105"/>
                    <a:pt x="75" y="113"/>
                  </a:cubicBezTo>
                  <a:cubicBezTo>
                    <a:pt x="77" y="107"/>
                    <a:pt x="79" y="105"/>
                    <a:pt x="79" y="105"/>
                  </a:cubicBezTo>
                  <a:lnTo>
                    <a:pt x="79" y="105"/>
                  </a:lnTo>
                  <a:cubicBezTo>
                    <a:pt x="80" y="105"/>
                    <a:pt x="79" y="112"/>
                    <a:pt x="76" y="123"/>
                  </a:cubicBezTo>
                  <a:cubicBezTo>
                    <a:pt x="73" y="131"/>
                    <a:pt x="74" y="131"/>
                    <a:pt x="75" y="132"/>
                  </a:cubicBezTo>
                  <a:cubicBezTo>
                    <a:pt x="77" y="126"/>
                    <a:pt x="79" y="125"/>
                    <a:pt x="81" y="125"/>
                  </a:cubicBezTo>
                  <a:cubicBezTo>
                    <a:pt x="81" y="125"/>
                    <a:pt x="81" y="125"/>
                    <a:pt x="82" y="125"/>
                  </a:cubicBezTo>
                  <a:cubicBezTo>
                    <a:pt x="82" y="126"/>
                    <a:pt x="83" y="126"/>
                    <a:pt x="83" y="126"/>
                  </a:cubicBezTo>
                  <a:cubicBezTo>
                    <a:pt x="84" y="126"/>
                    <a:pt x="85" y="123"/>
                    <a:pt x="90" y="110"/>
                  </a:cubicBezTo>
                  <a:cubicBezTo>
                    <a:pt x="93" y="97"/>
                    <a:pt x="95" y="95"/>
                    <a:pt x="96" y="95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7" y="95"/>
                    <a:pt x="97" y="95"/>
                    <a:pt x="95" y="103"/>
                  </a:cubicBezTo>
                  <a:cubicBezTo>
                    <a:pt x="95" y="103"/>
                    <a:pt x="94" y="112"/>
                    <a:pt x="94" y="112"/>
                  </a:cubicBezTo>
                  <a:cubicBezTo>
                    <a:pt x="95" y="112"/>
                    <a:pt x="96" y="113"/>
                    <a:pt x="93" y="121"/>
                  </a:cubicBezTo>
                  <a:cubicBezTo>
                    <a:pt x="93" y="121"/>
                    <a:pt x="92" y="129"/>
                    <a:pt x="93" y="130"/>
                  </a:cubicBezTo>
                  <a:cubicBezTo>
                    <a:pt x="94" y="131"/>
                    <a:pt x="96" y="131"/>
                    <a:pt x="93" y="139"/>
                  </a:cubicBezTo>
                  <a:cubicBezTo>
                    <a:pt x="93" y="139"/>
                    <a:pt x="93" y="139"/>
                    <a:pt x="94" y="139"/>
                  </a:cubicBezTo>
                  <a:cubicBezTo>
                    <a:pt x="94" y="139"/>
                    <a:pt x="95" y="138"/>
                    <a:pt x="96" y="131"/>
                  </a:cubicBezTo>
                  <a:cubicBezTo>
                    <a:pt x="99" y="126"/>
                    <a:pt x="101" y="120"/>
                    <a:pt x="102" y="120"/>
                  </a:cubicBezTo>
                  <a:cubicBezTo>
                    <a:pt x="103" y="120"/>
                    <a:pt x="103" y="121"/>
                    <a:pt x="103" y="124"/>
                  </a:cubicBezTo>
                  <a:cubicBezTo>
                    <a:pt x="103" y="125"/>
                    <a:pt x="104" y="125"/>
                    <a:pt x="105" y="125"/>
                  </a:cubicBezTo>
                  <a:cubicBezTo>
                    <a:pt x="106" y="125"/>
                    <a:pt x="108" y="123"/>
                    <a:pt x="110" y="117"/>
                  </a:cubicBezTo>
                  <a:lnTo>
                    <a:pt x="110" y="117"/>
                  </a:lnTo>
                  <a:cubicBezTo>
                    <a:pt x="110" y="119"/>
                    <a:pt x="110" y="119"/>
                    <a:pt x="108" y="126"/>
                  </a:cubicBezTo>
                  <a:cubicBezTo>
                    <a:pt x="105" y="135"/>
                    <a:pt x="104" y="139"/>
                    <a:pt x="105" y="139"/>
                  </a:cubicBezTo>
                  <a:cubicBezTo>
                    <a:pt x="105" y="139"/>
                    <a:pt x="108" y="135"/>
                    <a:pt x="111" y="128"/>
                  </a:cubicBezTo>
                  <a:cubicBezTo>
                    <a:pt x="112" y="124"/>
                    <a:pt x="113" y="122"/>
                    <a:pt x="113" y="122"/>
                  </a:cubicBezTo>
                  <a:lnTo>
                    <a:pt x="113" y="122"/>
                  </a:lnTo>
                  <a:cubicBezTo>
                    <a:pt x="113" y="122"/>
                    <a:pt x="113" y="124"/>
                    <a:pt x="112" y="129"/>
                  </a:cubicBezTo>
                  <a:cubicBezTo>
                    <a:pt x="112" y="129"/>
                    <a:pt x="113" y="129"/>
                    <a:pt x="115" y="121"/>
                  </a:cubicBezTo>
                  <a:cubicBezTo>
                    <a:pt x="117" y="117"/>
                    <a:pt x="118" y="115"/>
                    <a:pt x="118" y="115"/>
                  </a:cubicBezTo>
                  <a:lnTo>
                    <a:pt x="118" y="115"/>
                  </a:lnTo>
                  <a:cubicBezTo>
                    <a:pt x="119" y="115"/>
                    <a:pt x="118" y="117"/>
                    <a:pt x="118" y="122"/>
                  </a:cubicBezTo>
                  <a:cubicBezTo>
                    <a:pt x="115" y="130"/>
                    <a:pt x="117" y="130"/>
                    <a:pt x="118" y="130"/>
                  </a:cubicBezTo>
                  <a:cubicBezTo>
                    <a:pt x="119" y="127"/>
                    <a:pt x="121" y="126"/>
                    <a:pt x="123" y="126"/>
                  </a:cubicBezTo>
                  <a:cubicBezTo>
                    <a:pt x="126" y="126"/>
                    <a:pt x="128" y="129"/>
                    <a:pt x="128" y="134"/>
                  </a:cubicBezTo>
                  <a:cubicBezTo>
                    <a:pt x="131" y="127"/>
                    <a:pt x="131" y="126"/>
                    <a:pt x="131" y="126"/>
                  </a:cubicBezTo>
                  <a:lnTo>
                    <a:pt x="131" y="126"/>
                  </a:lnTo>
                  <a:cubicBezTo>
                    <a:pt x="130" y="133"/>
                    <a:pt x="130" y="136"/>
                    <a:pt x="130" y="136"/>
                  </a:cubicBezTo>
                  <a:cubicBezTo>
                    <a:pt x="131" y="136"/>
                    <a:pt x="133" y="129"/>
                    <a:pt x="136" y="120"/>
                  </a:cubicBezTo>
                  <a:lnTo>
                    <a:pt x="134" y="119"/>
                  </a:lnTo>
                  <a:cubicBezTo>
                    <a:pt x="136" y="112"/>
                    <a:pt x="138" y="108"/>
                    <a:pt x="138" y="108"/>
                  </a:cubicBezTo>
                  <a:lnTo>
                    <a:pt x="138" y="108"/>
                  </a:lnTo>
                  <a:cubicBezTo>
                    <a:pt x="139" y="108"/>
                    <a:pt x="138" y="114"/>
                    <a:pt x="133" y="128"/>
                  </a:cubicBezTo>
                  <a:cubicBezTo>
                    <a:pt x="132" y="136"/>
                    <a:pt x="131" y="140"/>
                    <a:pt x="131" y="140"/>
                  </a:cubicBezTo>
                  <a:cubicBezTo>
                    <a:pt x="131" y="140"/>
                    <a:pt x="133" y="136"/>
                    <a:pt x="136" y="129"/>
                  </a:cubicBezTo>
                  <a:cubicBezTo>
                    <a:pt x="138" y="121"/>
                    <a:pt x="140" y="117"/>
                    <a:pt x="140" y="117"/>
                  </a:cubicBezTo>
                  <a:lnTo>
                    <a:pt x="140" y="117"/>
                  </a:lnTo>
                  <a:cubicBezTo>
                    <a:pt x="141" y="117"/>
                    <a:pt x="140" y="121"/>
                    <a:pt x="138" y="130"/>
                  </a:cubicBezTo>
                  <a:cubicBezTo>
                    <a:pt x="145" y="112"/>
                    <a:pt x="149" y="102"/>
                    <a:pt x="150" y="102"/>
                  </a:cubicBezTo>
                  <a:lnTo>
                    <a:pt x="150" y="102"/>
                  </a:lnTo>
                  <a:cubicBezTo>
                    <a:pt x="151" y="102"/>
                    <a:pt x="149" y="108"/>
                    <a:pt x="145" y="123"/>
                  </a:cubicBezTo>
                  <a:cubicBezTo>
                    <a:pt x="141" y="131"/>
                    <a:pt x="139" y="140"/>
                    <a:pt x="139" y="148"/>
                  </a:cubicBezTo>
                  <a:cubicBezTo>
                    <a:pt x="141" y="143"/>
                    <a:pt x="143" y="138"/>
                    <a:pt x="145" y="132"/>
                  </a:cubicBezTo>
                  <a:cubicBezTo>
                    <a:pt x="147" y="124"/>
                    <a:pt x="148" y="119"/>
                    <a:pt x="148" y="119"/>
                  </a:cubicBezTo>
                  <a:lnTo>
                    <a:pt x="148" y="119"/>
                  </a:lnTo>
                  <a:cubicBezTo>
                    <a:pt x="148" y="119"/>
                    <a:pt x="147" y="124"/>
                    <a:pt x="146" y="132"/>
                  </a:cubicBezTo>
                  <a:cubicBezTo>
                    <a:pt x="143" y="147"/>
                    <a:pt x="142" y="154"/>
                    <a:pt x="144" y="154"/>
                  </a:cubicBezTo>
                  <a:cubicBezTo>
                    <a:pt x="144" y="154"/>
                    <a:pt x="146" y="150"/>
                    <a:pt x="149" y="143"/>
                  </a:cubicBezTo>
                  <a:cubicBezTo>
                    <a:pt x="153" y="136"/>
                    <a:pt x="155" y="132"/>
                    <a:pt x="156" y="132"/>
                  </a:cubicBezTo>
                  <a:lnTo>
                    <a:pt x="156" y="132"/>
                  </a:lnTo>
                  <a:cubicBezTo>
                    <a:pt x="157" y="132"/>
                    <a:pt x="156" y="136"/>
                    <a:pt x="152" y="144"/>
                  </a:cubicBezTo>
                  <a:cubicBezTo>
                    <a:pt x="148" y="154"/>
                    <a:pt x="147" y="157"/>
                    <a:pt x="147" y="157"/>
                  </a:cubicBezTo>
                  <a:cubicBezTo>
                    <a:pt x="147" y="157"/>
                    <a:pt x="148" y="155"/>
                    <a:pt x="150" y="152"/>
                  </a:cubicBezTo>
                  <a:lnTo>
                    <a:pt x="154" y="153"/>
                  </a:lnTo>
                  <a:cubicBezTo>
                    <a:pt x="156" y="150"/>
                    <a:pt x="158" y="146"/>
                    <a:pt x="159" y="142"/>
                  </a:cubicBezTo>
                  <a:lnTo>
                    <a:pt x="159" y="142"/>
                  </a:lnTo>
                  <a:cubicBezTo>
                    <a:pt x="157" y="151"/>
                    <a:pt x="156" y="156"/>
                    <a:pt x="157" y="156"/>
                  </a:cubicBezTo>
                  <a:cubicBezTo>
                    <a:pt x="158" y="156"/>
                    <a:pt x="159" y="153"/>
                    <a:pt x="161" y="148"/>
                  </a:cubicBezTo>
                  <a:lnTo>
                    <a:pt x="163" y="148"/>
                  </a:lnTo>
                  <a:cubicBezTo>
                    <a:pt x="163" y="148"/>
                    <a:pt x="163" y="148"/>
                    <a:pt x="163" y="148"/>
                  </a:cubicBezTo>
                  <a:cubicBezTo>
                    <a:pt x="164" y="148"/>
                    <a:pt x="165" y="147"/>
                    <a:pt x="167" y="141"/>
                  </a:cubicBezTo>
                  <a:cubicBezTo>
                    <a:pt x="168" y="139"/>
                    <a:pt x="168" y="138"/>
                    <a:pt x="169" y="138"/>
                  </a:cubicBezTo>
                  <a:lnTo>
                    <a:pt x="169" y="138"/>
                  </a:lnTo>
                  <a:cubicBezTo>
                    <a:pt x="169" y="138"/>
                    <a:pt x="168" y="144"/>
                    <a:pt x="167" y="150"/>
                  </a:cubicBezTo>
                  <a:cubicBezTo>
                    <a:pt x="165" y="155"/>
                    <a:pt x="164" y="162"/>
                    <a:pt x="165" y="162"/>
                  </a:cubicBezTo>
                  <a:cubicBezTo>
                    <a:pt x="165" y="162"/>
                    <a:pt x="165" y="160"/>
                    <a:pt x="166" y="158"/>
                  </a:cubicBezTo>
                  <a:cubicBezTo>
                    <a:pt x="168" y="150"/>
                    <a:pt x="173" y="142"/>
                    <a:pt x="175" y="134"/>
                  </a:cubicBezTo>
                  <a:cubicBezTo>
                    <a:pt x="176" y="132"/>
                    <a:pt x="176" y="131"/>
                    <a:pt x="177" y="131"/>
                  </a:cubicBezTo>
                  <a:lnTo>
                    <a:pt x="177" y="131"/>
                  </a:lnTo>
                  <a:cubicBezTo>
                    <a:pt x="177" y="131"/>
                    <a:pt x="176" y="138"/>
                    <a:pt x="174" y="143"/>
                  </a:cubicBezTo>
                  <a:cubicBezTo>
                    <a:pt x="171" y="149"/>
                    <a:pt x="170" y="154"/>
                    <a:pt x="170" y="160"/>
                  </a:cubicBezTo>
                  <a:cubicBezTo>
                    <a:pt x="171" y="160"/>
                    <a:pt x="171" y="160"/>
                    <a:pt x="171" y="160"/>
                  </a:cubicBezTo>
                  <a:cubicBezTo>
                    <a:pt x="172" y="160"/>
                    <a:pt x="173" y="159"/>
                    <a:pt x="175" y="153"/>
                  </a:cubicBezTo>
                  <a:cubicBezTo>
                    <a:pt x="176" y="149"/>
                    <a:pt x="177" y="148"/>
                    <a:pt x="179" y="148"/>
                  </a:cubicBezTo>
                  <a:cubicBezTo>
                    <a:pt x="180" y="148"/>
                    <a:pt x="181" y="150"/>
                    <a:pt x="180" y="154"/>
                  </a:cubicBezTo>
                  <a:lnTo>
                    <a:pt x="182" y="156"/>
                  </a:lnTo>
                  <a:cubicBezTo>
                    <a:pt x="183" y="156"/>
                    <a:pt x="186" y="148"/>
                    <a:pt x="186" y="148"/>
                  </a:cubicBezTo>
                  <a:cubicBezTo>
                    <a:pt x="186" y="148"/>
                    <a:pt x="186" y="148"/>
                    <a:pt x="186" y="148"/>
                  </a:cubicBezTo>
                  <a:cubicBezTo>
                    <a:pt x="187" y="148"/>
                    <a:pt x="188" y="147"/>
                    <a:pt x="191" y="140"/>
                  </a:cubicBezTo>
                  <a:lnTo>
                    <a:pt x="191" y="140"/>
                  </a:lnTo>
                  <a:cubicBezTo>
                    <a:pt x="191" y="141"/>
                    <a:pt x="192" y="141"/>
                    <a:pt x="189" y="149"/>
                  </a:cubicBezTo>
                  <a:cubicBezTo>
                    <a:pt x="192" y="141"/>
                    <a:pt x="194" y="137"/>
                    <a:pt x="194" y="137"/>
                  </a:cubicBezTo>
                  <a:lnTo>
                    <a:pt x="194" y="137"/>
                  </a:lnTo>
                  <a:cubicBezTo>
                    <a:pt x="194" y="137"/>
                    <a:pt x="193" y="141"/>
                    <a:pt x="191" y="150"/>
                  </a:cubicBezTo>
                  <a:cubicBezTo>
                    <a:pt x="188" y="158"/>
                    <a:pt x="187" y="162"/>
                    <a:pt x="187" y="162"/>
                  </a:cubicBezTo>
                  <a:cubicBezTo>
                    <a:pt x="187" y="162"/>
                    <a:pt x="189" y="158"/>
                    <a:pt x="192" y="150"/>
                  </a:cubicBezTo>
                  <a:cubicBezTo>
                    <a:pt x="193" y="146"/>
                    <a:pt x="194" y="144"/>
                    <a:pt x="194" y="144"/>
                  </a:cubicBezTo>
                  <a:lnTo>
                    <a:pt x="194" y="144"/>
                  </a:lnTo>
                  <a:cubicBezTo>
                    <a:pt x="195" y="144"/>
                    <a:pt x="194" y="146"/>
                    <a:pt x="193" y="151"/>
                  </a:cubicBezTo>
                  <a:cubicBezTo>
                    <a:pt x="192" y="155"/>
                    <a:pt x="191" y="157"/>
                    <a:pt x="192" y="157"/>
                  </a:cubicBezTo>
                  <a:cubicBezTo>
                    <a:pt x="192" y="157"/>
                    <a:pt x="193" y="155"/>
                    <a:pt x="194" y="151"/>
                  </a:cubicBezTo>
                  <a:cubicBezTo>
                    <a:pt x="197" y="141"/>
                    <a:pt x="200" y="135"/>
                    <a:pt x="201" y="135"/>
                  </a:cubicBezTo>
                  <a:lnTo>
                    <a:pt x="201" y="135"/>
                  </a:lnTo>
                  <a:cubicBezTo>
                    <a:pt x="202" y="135"/>
                    <a:pt x="201" y="138"/>
                    <a:pt x="200" y="144"/>
                  </a:cubicBezTo>
                  <a:cubicBezTo>
                    <a:pt x="200" y="144"/>
                    <a:pt x="200" y="144"/>
                    <a:pt x="203" y="137"/>
                  </a:cubicBezTo>
                  <a:cubicBezTo>
                    <a:pt x="206" y="128"/>
                    <a:pt x="207" y="124"/>
                    <a:pt x="207" y="124"/>
                  </a:cubicBezTo>
                  <a:lnTo>
                    <a:pt x="207" y="124"/>
                  </a:lnTo>
                  <a:cubicBezTo>
                    <a:pt x="207" y="124"/>
                    <a:pt x="206" y="128"/>
                    <a:pt x="204" y="137"/>
                  </a:cubicBezTo>
                  <a:cubicBezTo>
                    <a:pt x="202" y="145"/>
                    <a:pt x="201" y="149"/>
                    <a:pt x="201" y="149"/>
                  </a:cubicBezTo>
                  <a:cubicBezTo>
                    <a:pt x="202" y="149"/>
                    <a:pt x="204" y="145"/>
                    <a:pt x="206" y="138"/>
                  </a:cubicBezTo>
                  <a:cubicBezTo>
                    <a:pt x="206" y="138"/>
                    <a:pt x="208" y="134"/>
                    <a:pt x="208" y="134"/>
                  </a:cubicBezTo>
                  <a:lnTo>
                    <a:pt x="208" y="134"/>
                  </a:lnTo>
                  <a:cubicBezTo>
                    <a:pt x="208" y="134"/>
                    <a:pt x="208" y="135"/>
                    <a:pt x="207" y="138"/>
                  </a:cubicBezTo>
                  <a:cubicBezTo>
                    <a:pt x="207" y="143"/>
                    <a:pt x="207" y="149"/>
                    <a:pt x="209" y="149"/>
                  </a:cubicBezTo>
                  <a:cubicBezTo>
                    <a:pt x="210" y="149"/>
                    <a:pt x="211" y="146"/>
                    <a:pt x="213" y="140"/>
                  </a:cubicBezTo>
                  <a:lnTo>
                    <a:pt x="214" y="141"/>
                  </a:lnTo>
                  <a:cubicBezTo>
                    <a:pt x="214" y="145"/>
                    <a:pt x="214" y="147"/>
                    <a:pt x="214" y="147"/>
                  </a:cubicBezTo>
                  <a:cubicBezTo>
                    <a:pt x="215" y="147"/>
                    <a:pt x="216" y="146"/>
                    <a:pt x="217" y="142"/>
                  </a:cubicBezTo>
                  <a:lnTo>
                    <a:pt x="220" y="135"/>
                  </a:lnTo>
                  <a:lnTo>
                    <a:pt x="220" y="135"/>
                  </a:lnTo>
                  <a:cubicBezTo>
                    <a:pt x="218" y="140"/>
                    <a:pt x="217" y="145"/>
                    <a:pt x="217" y="151"/>
                  </a:cubicBezTo>
                  <a:cubicBezTo>
                    <a:pt x="219" y="151"/>
                    <a:pt x="219" y="151"/>
                    <a:pt x="221" y="143"/>
                  </a:cubicBezTo>
                  <a:cubicBezTo>
                    <a:pt x="222" y="134"/>
                    <a:pt x="223" y="134"/>
                    <a:pt x="223" y="134"/>
                  </a:cubicBezTo>
                  <a:lnTo>
                    <a:pt x="223" y="134"/>
                  </a:lnTo>
                  <a:cubicBezTo>
                    <a:pt x="223" y="141"/>
                    <a:pt x="222" y="147"/>
                    <a:pt x="221" y="152"/>
                  </a:cubicBezTo>
                  <a:cubicBezTo>
                    <a:pt x="223" y="142"/>
                    <a:pt x="225" y="138"/>
                    <a:pt x="225" y="138"/>
                  </a:cubicBezTo>
                  <a:lnTo>
                    <a:pt x="225" y="138"/>
                  </a:lnTo>
                  <a:cubicBezTo>
                    <a:pt x="226" y="138"/>
                    <a:pt x="225" y="141"/>
                    <a:pt x="224" y="144"/>
                  </a:cubicBezTo>
                  <a:cubicBezTo>
                    <a:pt x="223" y="152"/>
                    <a:pt x="223" y="153"/>
                    <a:pt x="224" y="153"/>
                  </a:cubicBezTo>
                  <a:cubicBezTo>
                    <a:pt x="225" y="151"/>
                    <a:pt x="225" y="150"/>
                    <a:pt x="225" y="150"/>
                  </a:cubicBezTo>
                  <a:lnTo>
                    <a:pt x="225" y="150"/>
                  </a:lnTo>
                  <a:cubicBezTo>
                    <a:pt x="226" y="150"/>
                    <a:pt x="225" y="153"/>
                    <a:pt x="224" y="153"/>
                  </a:cubicBezTo>
                  <a:lnTo>
                    <a:pt x="222" y="161"/>
                  </a:lnTo>
                  <a:cubicBezTo>
                    <a:pt x="221" y="164"/>
                    <a:pt x="221" y="165"/>
                    <a:pt x="221" y="165"/>
                  </a:cubicBezTo>
                  <a:cubicBezTo>
                    <a:pt x="222" y="165"/>
                    <a:pt x="224" y="159"/>
                    <a:pt x="225" y="153"/>
                  </a:cubicBezTo>
                  <a:lnTo>
                    <a:pt x="226" y="154"/>
                  </a:lnTo>
                  <a:cubicBezTo>
                    <a:pt x="228" y="154"/>
                    <a:pt x="228" y="154"/>
                    <a:pt x="230" y="147"/>
                  </a:cubicBezTo>
                  <a:cubicBezTo>
                    <a:pt x="231" y="141"/>
                    <a:pt x="232" y="135"/>
                    <a:pt x="234" y="130"/>
                  </a:cubicBezTo>
                  <a:lnTo>
                    <a:pt x="234" y="130"/>
                  </a:lnTo>
                  <a:cubicBezTo>
                    <a:pt x="233" y="135"/>
                    <a:pt x="232" y="141"/>
                    <a:pt x="231" y="147"/>
                  </a:cubicBezTo>
                  <a:cubicBezTo>
                    <a:pt x="232" y="147"/>
                    <a:pt x="230" y="156"/>
                    <a:pt x="230" y="156"/>
                  </a:cubicBezTo>
                  <a:cubicBezTo>
                    <a:pt x="227" y="162"/>
                    <a:pt x="227" y="165"/>
                    <a:pt x="228" y="165"/>
                  </a:cubicBezTo>
                  <a:cubicBezTo>
                    <a:pt x="228" y="165"/>
                    <a:pt x="231" y="161"/>
                    <a:pt x="232" y="156"/>
                  </a:cubicBezTo>
                  <a:cubicBezTo>
                    <a:pt x="235" y="148"/>
                    <a:pt x="237" y="144"/>
                    <a:pt x="237" y="144"/>
                  </a:cubicBezTo>
                  <a:lnTo>
                    <a:pt x="237" y="144"/>
                  </a:lnTo>
                  <a:cubicBezTo>
                    <a:pt x="238" y="144"/>
                    <a:pt x="237" y="149"/>
                    <a:pt x="234" y="157"/>
                  </a:cubicBezTo>
                  <a:cubicBezTo>
                    <a:pt x="233" y="162"/>
                    <a:pt x="233" y="164"/>
                    <a:pt x="233" y="164"/>
                  </a:cubicBezTo>
                  <a:cubicBezTo>
                    <a:pt x="234" y="164"/>
                    <a:pt x="239" y="151"/>
                    <a:pt x="243" y="133"/>
                  </a:cubicBezTo>
                  <a:lnTo>
                    <a:pt x="251" y="108"/>
                  </a:lnTo>
                  <a:lnTo>
                    <a:pt x="244" y="133"/>
                  </a:lnTo>
                  <a:cubicBezTo>
                    <a:pt x="240" y="153"/>
                    <a:pt x="238" y="161"/>
                    <a:pt x="238" y="161"/>
                  </a:cubicBezTo>
                  <a:cubicBezTo>
                    <a:pt x="239" y="161"/>
                    <a:pt x="241" y="157"/>
                    <a:pt x="243" y="151"/>
                  </a:cubicBezTo>
                  <a:cubicBezTo>
                    <a:pt x="245" y="147"/>
                    <a:pt x="246" y="145"/>
                    <a:pt x="246" y="145"/>
                  </a:cubicBezTo>
                  <a:lnTo>
                    <a:pt x="246" y="145"/>
                  </a:lnTo>
                  <a:cubicBezTo>
                    <a:pt x="246" y="145"/>
                    <a:pt x="246" y="147"/>
                    <a:pt x="244" y="151"/>
                  </a:cubicBezTo>
                  <a:cubicBezTo>
                    <a:pt x="242" y="160"/>
                    <a:pt x="243" y="160"/>
                    <a:pt x="246" y="161"/>
                  </a:cubicBezTo>
                  <a:cubicBezTo>
                    <a:pt x="246" y="161"/>
                    <a:pt x="246" y="161"/>
                    <a:pt x="247" y="161"/>
                  </a:cubicBezTo>
                  <a:cubicBezTo>
                    <a:pt x="248" y="161"/>
                    <a:pt x="248" y="161"/>
                    <a:pt x="250" y="153"/>
                  </a:cubicBezTo>
                  <a:lnTo>
                    <a:pt x="252" y="154"/>
                  </a:lnTo>
                  <a:cubicBezTo>
                    <a:pt x="251" y="161"/>
                    <a:pt x="250" y="164"/>
                    <a:pt x="251" y="164"/>
                  </a:cubicBezTo>
                  <a:cubicBezTo>
                    <a:pt x="251" y="164"/>
                    <a:pt x="254" y="157"/>
                    <a:pt x="256" y="147"/>
                  </a:cubicBezTo>
                  <a:lnTo>
                    <a:pt x="258" y="147"/>
                  </a:lnTo>
                  <a:lnTo>
                    <a:pt x="256" y="156"/>
                  </a:lnTo>
                  <a:cubicBezTo>
                    <a:pt x="253" y="163"/>
                    <a:pt x="255" y="165"/>
                    <a:pt x="260" y="167"/>
                  </a:cubicBezTo>
                  <a:cubicBezTo>
                    <a:pt x="262" y="167"/>
                    <a:pt x="263" y="168"/>
                    <a:pt x="264" y="168"/>
                  </a:cubicBezTo>
                  <a:cubicBezTo>
                    <a:pt x="268" y="168"/>
                    <a:pt x="269" y="165"/>
                    <a:pt x="272" y="152"/>
                  </a:cubicBezTo>
                  <a:cubicBezTo>
                    <a:pt x="275" y="144"/>
                    <a:pt x="277" y="141"/>
                    <a:pt x="277" y="141"/>
                  </a:cubicBezTo>
                  <a:lnTo>
                    <a:pt x="277" y="141"/>
                  </a:lnTo>
                  <a:cubicBezTo>
                    <a:pt x="277" y="141"/>
                    <a:pt x="276" y="145"/>
                    <a:pt x="274" y="153"/>
                  </a:cubicBezTo>
                  <a:cubicBezTo>
                    <a:pt x="272" y="159"/>
                    <a:pt x="271" y="165"/>
                    <a:pt x="271" y="165"/>
                  </a:cubicBezTo>
                  <a:cubicBezTo>
                    <a:pt x="271" y="165"/>
                    <a:pt x="272" y="164"/>
                    <a:pt x="272" y="161"/>
                  </a:cubicBezTo>
                  <a:cubicBezTo>
                    <a:pt x="272" y="161"/>
                    <a:pt x="274" y="162"/>
                    <a:pt x="272" y="170"/>
                  </a:cubicBezTo>
                  <a:cubicBezTo>
                    <a:pt x="271" y="178"/>
                    <a:pt x="272" y="181"/>
                    <a:pt x="272" y="181"/>
                  </a:cubicBezTo>
                  <a:cubicBezTo>
                    <a:pt x="273" y="181"/>
                    <a:pt x="275" y="176"/>
                    <a:pt x="276" y="171"/>
                  </a:cubicBezTo>
                  <a:lnTo>
                    <a:pt x="276" y="171"/>
                  </a:lnTo>
                  <a:cubicBezTo>
                    <a:pt x="275" y="178"/>
                    <a:pt x="274" y="184"/>
                    <a:pt x="275" y="184"/>
                  </a:cubicBezTo>
                  <a:cubicBezTo>
                    <a:pt x="275" y="184"/>
                    <a:pt x="275" y="183"/>
                    <a:pt x="276" y="180"/>
                  </a:cubicBezTo>
                  <a:cubicBezTo>
                    <a:pt x="277" y="176"/>
                    <a:pt x="280" y="172"/>
                    <a:pt x="281" y="172"/>
                  </a:cubicBezTo>
                  <a:cubicBezTo>
                    <a:pt x="282" y="172"/>
                    <a:pt x="283" y="175"/>
                    <a:pt x="281" y="182"/>
                  </a:cubicBezTo>
                  <a:lnTo>
                    <a:pt x="283" y="182"/>
                  </a:lnTo>
                  <a:cubicBezTo>
                    <a:pt x="284" y="176"/>
                    <a:pt x="285" y="176"/>
                    <a:pt x="287" y="176"/>
                  </a:cubicBezTo>
                  <a:cubicBezTo>
                    <a:pt x="287" y="176"/>
                    <a:pt x="288" y="176"/>
                    <a:pt x="288" y="176"/>
                  </a:cubicBezTo>
                  <a:cubicBezTo>
                    <a:pt x="289" y="177"/>
                    <a:pt x="290" y="177"/>
                    <a:pt x="288" y="185"/>
                  </a:cubicBezTo>
                  <a:cubicBezTo>
                    <a:pt x="286" y="189"/>
                    <a:pt x="286" y="191"/>
                    <a:pt x="286" y="191"/>
                  </a:cubicBezTo>
                  <a:cubicBezTo>
                    <a:pt x="287" y="191"/>
                    <a:pt x="288" y="189"/>
                    <a:pt x="289" y="186"/>
                  </a:cubicBezTo>
                  <a:cubicBezTo>
                    <a:pt x="290" y="186"/>
                    <a:pt x="295" y="170"/>
                    <a:pt x="296" y="170"/>
                  </a:cubicBezTo>
                  <a:cubicBezTo>
                    <a:pt x="296" y="170"/>
                    <a:pt x="296" y="170"/>
                    <a:pt x="296" y="170"/>
                  </a:cubicBezTo>
                  <a:cubicBezTo>
                    <a:pt x="297" y="165"/>
                    <a:pt x="299" y="159"/>
                    <a:pt x="302" y="153"/>
                  </a:cubicBezTo>
                  <a:lnTo>
                    <a:pt x="302" y="153"/>
                  </a:lnTo>
                  <a:lnTo>
                    <a:pt x="299" y="162"/>
                  </a:lnTo>
                  <a:lnTo>
                    <a:pt x="295" y="178"/>
                  </a:lnTo>
                  <a:cubicBezTo>
                    <a:pt x="295" y="178"/>
                    <a:pt x="296" y="179"/>
                    <a:pt x="296" y="179"/>
                  </a:cubicBezTo>
                  <a:cubicBezTo>
                    <a:pt x="297" y="179"/>
                    <a:pt x="298" y="177"/>
                    <a:pt x="299" y="171"/>
                  </a:cubicBezTo>
                  <a:lnTo>
                    <a:pt x="299" y="171"/>
                  </a:lnTo>
                  <a:cubicBezTo>
                    <a:pt x="297" y="179"/>
                    <a:pt x="298" y="179"/>
                    <a:pt x="299" y="180"/>
                  </a:cubicBezTo>
                  <a:cubicBezTo>
                    <a:pt x="300" y="180"/>
                    <a:pt x="300" y="180"/>
                    <a:pt x="301" y="180"/>
                  </a:cubicBezTo>
                  <a:cubicBezTo>
                    <a:pt x="302" y="180"/>
                    <a:pt x="303" y="180"/>
                    <a:pt x="306" y="174"/>
                  </a:cubicBezTo>
                  <a:lnTo>
                    <a:pt x="306" y="174"/>
                  </a:lnTo>
                  <a:cubicBezTo>
                    <a:pt x="304" y="182"/>
                    <a:pt x="304" y="187"/>
                    <a:pt x="306" y="187"/>
                  </a:cubicBezTo>
                  <a:cubicBezTo>
                    <a:pt x="307" y="187"/>
                    <a:pt x="310" y="183"/>
                    <a:pt x="312" y="176"/>
                  </a:cubicBezTo>
                  <a:cubicBezTo>
                    <a:pt x="313" y="171"/>
                    <a:pt x="314" y="169"/>
                    <a:pt x="314" y="169"/>
                  </a:cubicBezTo>
                  <a:lnTo>
                    <a:pt x="314" y="169"/>
                  </a:lnTo>
                  <a:cubicBezTo>
                    <a:pt x="314" y="169"/>
                    <a:pt x="314" y="171"/>
                    <a:pt x="313" y="176"/>
                  </a:cubicBezTo>
                  <a:cubicBezTo>
                    <a:pt x="312" y="180"/>
                    <a:pt x="312" y="182"/>
                    <a:pt x="312" y="182"/>
                  </a:cubicBezTo>
                  <a:cubicBezTo>
                    <a:pt x="313" y="182"/>
                    <a:pt x="313" y="180"/>
                    <a:pt x="315" y="176"/>
                  </a:cubicBezTo>
                  <a:cubicBezTo>
                    <a:pt x="316" y="174"/>
                    <a:pt x="316" y="173"/>
                    <a:pt x="316" y="173"/>
                  </a:cubicBezTo>
                  <a:lnTo>
                    <a:pt x="316" y="173"/>
                  </a:lnTo>
                  <a:cubicBezTo>
                    <a:pt x="317" y="173"/>
                    <a:pt x="316" y="179"/>
                    <a:pt x="315" y="186"/>
                  </a:cubicBezTo>
                  <a:cubicBezTo>
                    <a:pt x="313" y="195"/>
                    <a:pt x="312" y="200"/>
                    <a:pt x="313" y="200"/>
                  </a:cubicBezTo>
                  <a:cubicBezTo>
                    <a:pt x="313" y="200"/>
                    <a:pt x="314" y="198"/>
                    <a:pt x="315" y="195"/>
                  </a:cubicBezTo>
                  <a:cubicBezTo>
                    <a:pt x="318" y="187"/>
                    <a:pt x="321" y="187"/>
                    <a:pt x="321" y="187"/>
                  </a:cubicBezTo>
                  <a:cubicBezTo>
                    <a:pt x="324" y="182"/>
                    <a:pt x="326" y="177"/>
                    <a:pt x="326" y="171"/>
                  </a:cubicBezTo>
                  <a:lnTo>
                    <a:pt x="332" y="156"/>
                  </a:lnTo>
                  <a:cubicBezTo>
                    <a:pt x="333" y="153"/>
                    <a:pt x="334" y="152"/>
                    <a:pt x="334" y="152"/>
                  </a:cubicBezTo>
                  <a:lnTo>
                    <a:pt x="334" y="152"/>
                  </a:lnTo>
                  <a:cubicBezTo>
                    <a:pt x="334" y="152"/>
                    <a:pt x="333" y="156"/>
                    <a:pt x="333" y="156"/>
                  </a:cubicBezTo>
                  <a:cubicBezTo>
                    <a:pt x="330" y="160"/>
                    <a:pt x="329" y="166"/>
                    <a:pt x="329" y="172"/>
                  </a:cubicBezTo>
                  <a:cubicBezTo>
                    <a:pt x="327" y="180"/>
                    <a:pt x="329" y="181"/>
                    <a:pt x="330" y="181"/>
                  </a:cubicBezTo>
                  <a:lnTo>
                    <a:pt x="332" y="182"/>
                  </a:lnTo>
                  <a:cubicBezTo>
                    <a:pt x="332" y="187"/>
                    <a:pt x="333" y="189"/>
                    <a:pt x="333" y="189"/>
                  </a:cubicBezTo>
                  <a:cubicBezTo>
                    <a:pt x="334" y="189"/>
                    <a:pt x="334" y="187"/>
                    <a:pt x="335" y="184"/>
                  </a:cubicBezTo>
                  <a:cubicBezTo>
                    <a:pt x="338" y="176"/>
                    <a:pt x="336" y="179"/>
                    <a:pt x="338" y="175"/>
                  </a:cubicBezTo>
                  <a:lnTo>
                    <a:pt x="338" y="175"/>
                  </a:lnTo>
                  <a:cubicBezTo>
                    <a:pt x="336" y="184"/>
                    <a:pt x="337" y="189"/>
                    <a:pt x="340" y="189"/>
                  </a:cubicBezTo>
                  <a:cubicBezTo>
                    <a:pt x="342" y="189"/>
                    <a:pt x="345" y="186"/>
                    <a:pt x="348" y="178"/>
                  </a:cubicBezTo>
                  <a:lnTo>
                    <a:pt x="348" y="178"/>
                  </a:lnTo>
                  <a:lnTo>
                    <a:pt x="345" y="187"/>
                  </a:lnTo>
                  <a:cubicBezTo>
                    <a:pt x="343" y="195"/>
                    <a:pt x="344" y="195"/>
                    <a:pt x="345" y="196"/>
                  </a:cubicBezTo>
                  <a:cubicBezTo>
                    <a:pt x="346" y="196"/>
                    <a:pt x="351" y="189"/>
                    <a:pt x="353" y="189"/>
                  </a:cubicBezTo>
                  <a:cubicBezTo>
                    <a:pt x="354" y="190"/>
                    <a:pt x="355" y="190"/>
                    <a:pt x="356" y="190"/>
                  </a:cubicBezTo>
                  <a:cubicBezTo>
                    <a:pt x="358" y="190"/>
                    <a:pt x="360" y="188"/>
                    <a:pt x="361" y="182"/>
                  </a:cubicBezTo>
                  <a:lnTo>
                    <a:pt x="361" y="182"/>
                  </a:lnTo>
                  <a:cubicBezTo>
                    <a:pt x="362" y="184"/>
                    <a:pt x="362" y="184"/>
                    <a:pt x="360" y="191"/>
                  </a:cubicBezTo>
                  <a:cubicBezTo>
                    <a:pt x="357" y="199"/>
                    <a:pt x="358" y="199"/>
                    <a:pt x="359" y="200"/>
                  </a:cubicBezTo>
                  <a:cubicBezTo>
                    <a:pt x="361" y="195"/>
                    <a:pt x="362" y="189"/>
                    <a:pt x="363" y="184"/>
                  </a:cubicBezTo>
                  <a:cubicBezTo>
                    <a:pt x="364" y="180"/>
                    <a:pt x="365" y="178"/>
                    <a:pt x="365" y="178"/>
                  </a:cubicBezTo>
                  <a:cubicBezTo>
                    <a:pt x="366" y="178"/>
                    <a:pt x="366" y="180"/>
                    <a:pt x="366" y="185"/>
                  </a:cubicBezTo>
                  <a:cubicBezTo>
                    <a:pt x="366" y="190"/>
                    <a:pt x="366" y="192"/>
                    <a:pt x="367" y="192"/>
                  </a:cubicBezTo>
                  <a:cubicBezTo>
                    <a:pt x="368" y="192"/>
                    <a:pt x="370" y="191"/>
                    <a:pt x="371" y="187"/>
                  </a:cubicBezTo>
                  <a:cubicBezTo>
                    <a:pt x="372" y="187"/>
                    <a:pt x="373" y="187"/>
                    <a:pt x="371" y="195"/>
                  </a:cubicBezTo>
                  <a:cubicBezTo>
                    <a:pt x="370" y="200"/>
                    <a:pt x="370" y="206"/>
                    <a:pt x="371" y="206"/>
                  </a:cubicBezTo>
                  <a:cubicBezTo>
                    <a:pt x="371" y="206"/>
                    <a:pt x="372" y="203"/>
                    <a:pt x="375" y="197"/>
                  </a:cubicBezTo>
                  <a:cubicBezTo>
                    <a:pt x="376" y="197"/>
                    <a:pt x="376" y="197"/>
                    <a:pt x="373" y="205"/>
                  </a:cubicBezTo>
                  <a:cubicBezTo>
                    <a:pt x="373" y="210"/>
                    <a:pt x="372" y="215"/>
                    <a:pt x="372" y="215"/>
                  </a:cubicBezTo>
                  <a:cubicBezTo>
                    <a:pt x="372" y="215"/>
                    <a:pt x="373" y="213"/>
                    <a:pt x="376" y="206"/>
                  </a:cubicBezTo>
                  <a:cubicBezTo>
                    <a:pt x="377" y="202"/>
                    <a:pt x="379" y="200"/>
                    <a:pt x="379" y="200"/>
                  </a:cubicBezTo>
                  <a:cubicBezTo>
                    <a:pt x="380" y="200"/>
                    <a:pt x="381" y="203"/>
                    <a:pt x="380" y="207"/>
                  </a:cubicBezTo>
                  <a:cubicBezTo>
                    <a:pt x="380" y="207"/>
                    <a:pt x="381" y="207"/>
                    <a:pt x="381" y="207"/>
                  </a:cubicBezTo>
                  <a:cubicBezTo>
                    <a:pt x="382" y="207"/>
                    <a:pt x="382" y="207"/>
                    <a:pt x="384" y="203"/>
                  </a:cubicBezTo>
                  <a:lnTo>
                    <a:pt x="384" y="203"/>
                  </a:lnTo>
                  <a:cubicBezTo>
                    <a:pt x="383" y="204"/>
                    <a:pt x="383" y="204"/>
                    <a:pt x="384" y="204"/>
                  </a:cubicBezTo>
                  <a:cubicBezTo>
                    <a:pt x="384" y="204"/>
                    <a:pt x="385" y="200"/>
                    <a:pt x="388" y="191"/>
                  </a:cubicBezTo>
                  <a:cubicBezTo>
                    <a:pt x="389" y="188"/>
                    <a:pt x="389" y="186"/>
                    <a:pt x="389" y="186"/>
                  </a:cubicBezTo>
                  <a:lnTo>
                    <a:pt x="389" y="186"/>
                  </a:lnTo>
                  <a:cubicBezTo>
                    <a:pt x="389" y="186"/>
                    <a:pt x="389" y="188"/>
                    <a:pt x="388" y="193"/>
                  </a:cubicBezTo>
                  <a:cubicBezTo>
                    <a:pt x="387" y="200"/>
                    <a:pt x="388" y="200"/>
                    <a:pt x="388" y="200"/>
                  </a:cubicBezTo>
                  <a:cubicBezTo>
                    <a:pt x="388" y="201"/>
                    <a:pt x="388" y="201"/>
                    <a:pt x="388" y="201"/>
                  </a:cubicBezTo>
                  <a:cubicBezTo>
                    <a:pt x="390" y="201"/>
                    <a:pt x="394" y="195"/>
                    <a:pt x="397" y="195"/>
                  </a:cubicBezTo>
                  <a:cubicBezTo>
                    <a:pt x="398" y="195"/>
                    <a:pt x="398" y="195"/>
                    <a:pt x="398" y="195"/>
                  </a:cubicBezTo>
                  <a:cubicBezTo>
                    <a:pt x="401" y="196"/>
                    <a:pt x="403" y="196"/>
                    <a:pt x="404" y="196"/>
                  </a:cubicBezTo>
                  <a:cubicBezTo>
                    <a:pt x="406" y="196"/>
                    <a:pt x="408" y="195"/>
                    <a:pt x="408" y="189"/>
                  </a:cubicBezTo>
                  <a:cubicBezTo>
                    <a:pt x="410" y="185"/>
                    <a:pt x="411" y="183"/>
                    <a:pt x="411" y="183"/>
                  </a:cubicBezTo>
                  <a:lnTo>
                    <a:pt x="411" y="183"/>
                  </a:lnTo>
                  <a:cubicBezTo>
                    <a:pt x="411" y="183"/>
                    <a:pt x="411" y="186"/>
                    <a:pt x="410" y="190"/>
                  </a:cubicBezTo>
                  <a:cubicBezTo>
                    <a:pt x="409" y="198"/>
                    <a:pt x="409" y="199"/>
                    <a:pt x="410" y="199"/>
                  </a:cubicBezTo>
                  <a:cubicBezTo>
                    <a:pt x="412" y="199"/>
                    <a:pt x="413" y="199"/>
                    <a:pt x="410" y="208"/>
                  </a:cubicBezTo>
                  <a:lnTo>
                    <a:pt x="410" y="208"/>
                  </a:lnTo>
                  <a:cubicBezTo>
                    <a:pt x="412" y="202"/>
                    <a:pt x="413" y="200"/>
                    <a:pt x="413" y="200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3" y="204"/>
                    <a:pt x="412" y="206"/>
                    <a:pt x="413" y="206"/>
                  </a:cubicBezTo>
                  <a:cubicBezTo>
                    <a:pt x="413" y="206"/>
                    <a:pt x="414" y="204"/>
                    <a:pt x="415" y="200"/>
                  </a:cubicBezTo>
                  <a:cubicBezTo>
                    <a:pt x="417" y="193"/>
                    <a:pt x="418" y="189"/>
                    <a:pt x="418" y="189"/>
                  </a:cubicBezTo>
                  <a:lnTo>
                    <a:pt x="418" y="189"/>
                  </a:lnTo>
                  <a:cubicBezTo>
                    <a:pt x="419" y="189"/>
                    <a:pt x="418" y="193"/>
                    <a:pt x="416" y="200"/>
                  </a:cubicBezTo>
                  <a:cubicBezTo>
                    <a:pt x="414" y="207"/>
                    <a:pt x="415" y="213"/>
                    <a:pt x="415" y="213"/>
                  </a:cubicBezTo>
                  <a:cubicBezTo>
                    <a:pt x="415" y="213"/>
                    <a:pt x="416" y="212"/>
                    <a:pt x="416" y="209"/>
                  </a:cubicBezTo>
                  <a:cubicBezTo>
                    <a:pt x="417" y="204"/>
                    <a:pt x="419" y="199"/>
                    <a:pt x="422" y="194"/>
                  </a:cubicBezTo>
                  <a:cubicBezTo>
                    <a:pt x="423" y="194"/>
                    <a:pt x="423" y="194"/>
                    <a:pt x="422" y="203"/>
                  </a:cubicBezTo>
                  <a:cubicBezTo>
                    <a:pt x="421" y="205"/>
                    <a:pt x="422" y="206"/>
                    <a:pt x="422" y="206"/>
                  </a:cubicBezTo>
                  <a:cubicBezTo>
                    <a:pt x="424" y="206"/>
                    <a:pt x="427" y="201"/>
                    <a:pt x="428" y="196"/>
                  </a:cubicBezTo>
                  <a:cubicBezTo>
                    <a:pt x="430" y="192"/>
                    <a:pt x="430" y="190"/>
                    <a:pt x="431" y="190"/>
                  </a:cubicBezTo>
                  <a:lnTo>
                    <a:pt x="431" y="190"/>
                  </a:lnTo>
                  <a:cubicBezTo>
                    <a:pt x="431" y="190"/>
                    <a:pt x="431" y="192"/>
                    <a:pt x="430" y="196"/>
                  </a:cubicBezTo>
                  <a:cubicBezTo>
                    <a:pt x="427" y="205"/>
                    <a:pt x="428" y="205"/>
                    <a:pt x="430" y="205"/>
                  </a:cubicBezTo>
                  <a:cubicBezTo>
                    <a:pt x="430" y="203"/>
                    <a:pt x="430" y="202"/>
                    <a:pt x="430" y="202"/>
                  </a:cubicBezTo>
                  <a:lnTo>
                    <a:pt x="430" y="202"/>
                  </a:lnTo>
                  <a:cubicBezTo>
                    <a:pt x="431" y="202"/>
                    <a:pt x="429" y="208"/>
                    <a:pt x="428" y="214"/>
                  </a:cubicBezTo>
                  <a:cubicBezTo>
                    <a:pt x="425" y="222"/>
                    <a:pt x="426" y="222"/>
                    <a:pt x="427" y="222"/>
                  </a:cubicBezTo>
                  <a:cubicBezTo>
                    <a:pt x="429" y="217"/>
                    <a:pt x="431" y="215"/>
                    <a:pt x="433" y="215"/>
                  </a:cubicBezTo>
                  <a:cubicBezTo>
                    <a:pt x="434" y="215"/>
                    <a:pt x="434" y="216"/>
                    <a:pt x="435" y="216"/>
                  </a:cubicBezTo>
                  <a:cubicBezTo>
                    <a:pt x="435" y="216"/>
                    <a:pt x="436" y="216"/>
                    <a:pt x="436" y="216"/>
                  </a:cubicBezTo>
                  <a:cubicBezTo>
                    <a:pt x="440" y="216"/>
                    <a:pt x="442" y="208"/>
                    <a:pt x="447" y="193"/>
                  </a:cubicBezTo>
                  <a:lnTo>
                    <a:pt x="452" y="177"/>
                  </a:lnTo>
                  <a:lnTo>
                    <a:pt x="449" y="193"/>
                  </a:lnTo>
                  <a:cubicBezTo>
                    <a:pt x="446" y="202"/>
                    <a:pt x="443" y="218"/>
                    <a:pt x="443" y="218"/>
                  </a:cubicBezTo>
                  <a:cubicBezTo>
                    <a:pt x="445" y="213"/>
                    <a:pt x="447" y="207"/>
                    <a:pt x="447" y="202"/>
                  </a:cubicBezTo>
                  <a:cubicBezTo>
                    <a:pt x="449" y="198"/>
                    <a:pt x="449" y="196"/>
                    <a:pt x="450" y="196"/>
                  </a:cubicBezTo>
                  <a:lnTo>
                    <a:pt x="450" y="196"/>
                  </a:lnTo>
                  <a:cubicBezTo>
                    <a:pt x="450" y="196"/>
                    <a:pt x="450" y="198"/>
                    <a:pt x="450" y="203"/>
                  </a:cubicBezTo>
                  <a:cubicBezTo>
                    <a:pt x="450" y="207"/>
                    <a:pt x="450" y="210"/>
                    <a:pt x="451" y="210"/>
                  </a:cubicBezTo>
                  <a:cubicBezTo>
                    <a:pt x="451" y="210"/>
                    <a:pt x="452" y="208"/>
                    <a:pt x="453" y="204"/>
                  </a:cubicBezTo>
                  <a:cubicBezTo>
                    <a:pt x="454" y="204"/>
                    <a:pt x="454" y="204"/>
                    <a:pt x="453" y="213"/>
                  </a:cubicBezTo>
                  <a:cubicBezTo>
                    <a:pt x="454" y="213"/>
                    <a:pt x="454" y="213"/>
                    <a:pt x="456" y="205"/>
                  </a:cubicBezTo>
                  <a:cubicBezTo>
                    <a:pt x="457" y="200"/>
                    <a:pt x="458" y="198"/>
                    <a:pt x="458" y="198"/>
                  </a:cubicBezTo>
                  <a:lnTo>
                    <a:pt x="458" y="198"/>
                  </a:lnTo>
                  <a:cubicBezTo>
                    <a:pt x="458" y="198"/>
                    <a:pt x="458" y="200"/>
                    <a:pt x="458" y="205"/>
                  </a:cubicBezTo>
                  <a:cubicBezTo>
                    <a:pt x="456" y="215"/>
                    <a:pt x="456" y="219"/>
                    <a:pt x="457" y="219"/>
                  </a:cubicBezTo>
                  <a:cubicBezTo>
                    <a:pt x="458" y="219"/>
                    <a:pt x="458" y="217"/>
                    <a:pt x="459" y="214"/>
                  </a:cubicBezTo>
                  <a:cubicBezTo>
                    <a:pt x="461" y="206"/>
                    <a:pt x="462" y="206"/>
                    <a:pt x="462" y="206"/>
                  </a:cubicBezTo>
                  <a:cubicBezTo>
                    <a:pt x="462" y="206"/>
                    <a:pt x="463" y="207"/>
                    <a:pt x="463" y="207"/>
                  </a:cubicBezTo>
                  <a:cubicBezTo>
                    <a:pt x="464" y="207"/>
                    <a:pt x="465" y="205"/>
                    <a:pt x="467" y="199"/>
                  </a:cubicBezTo>
                  <a:lnTo>
                    <a:pt x="468" y="199"/>
                  </a:lnTo>
                  <a:cubicBezTo>
                    <a:pt x="468" y="203"/>
                    <a:pt x="467" y="205"/>
                    <a:pt x="465" y="207"/>
                  </a:cubicBezTo>
                  <a:lnTo>
                    <a:pt x="464" y="216"/>
                  </a:lnTo>
                  <a:cubicBezTo>
                    <a:pt x="465" y="216"/>
                    <a:pt x="467" y="216"/>
                    <a:pt x="469" y="208"/>
                  </a:cubicBezTo>
                  <a:cubicBezTo>
                    <a:pt x="471" y="200"/>
                    <a:pt x="472" y="197"/>
                    <a:pt x="472" y="197"/>
                  </a:cubicBezTo>
                  <a:lnTo>
                    <a:pt x="472" y="197"/>
                  </a:lnTo>
                  <a:cubicBezTo>
                    <a:pt x="472" y="197"/>
                    <a:pt x="472" y="200"/>
                    <a:pt x="470" y="208"/>
                  </a:cubicBezTo>
                  <a:cubicBezTo>
                    <a:pt x="469" y="215"/>
                    <a:pt x="468" y="220"/>
                    <a:pt x="469" y="220"/>
                  </a:cubicBezTo>
                  <a:cubicBezTo>
                    <a:pt x="469" y="220"/>
                    <a:pt x="469" y="220"/>
                    <a:pt x="470" y="217"/>
                  </a:cubicBezTo>
                  <a:cubicBezTo>
                    <a:pt x="472" y="211"/>
                    <a:pt x="473" y="208"/>
                    <a:pt x="473" y="208"/>
                  </a:cubicBezTo>
                  <a:lnTo>
                    <a:pt x="473" y="208"/>
                  </a:lnTo>
                  <a:cubicBezTo>
                    <a:pt x="473" y="208"/>
                    <a:pt x="472" y="213"/>
                    <a:pt x="471" y="218"/>
                  </a:cubicBezTo>
                  <a:cubicBezTo>
                    <a:pt x="469" y="226"/>
                    <a:pt x="468" y="230"/>
                    <a:pt x="468" y="230"/>
                  </a:cubicBezTo>
                  <a:cubicBezTo>
                    <a:pt x="468" y="230"/>
                    <a:pt x="470" y="226"/>
                    <a:pt x="473" y="218"/>
                  </a:cubicBezTo>
                  <a:cubicBezTo>
                    <a:pt x="473" y="218"/>
                    <a:pt x="474" y="219"/>
                    <a:pt x="474" y="219"/>
                  </a:cubicBezTo>
                  <a:cubicBezTo>
                    <a:pt x="476" y="219"/>
                    <a:pt x="480" y="213"/>
                    <a:pt x="482" y="213"/>
                  </a:cubicBezTo>
                  <a:cubicBezTo>
                    <a:pt x="482" y="213"/>
                    <a:pt x="482" y="213"/>
                    <a:pt x="482" y="213"/>
                  </a:cubicBezTo>
                  <a:cubicBezTo>
                    <a:pt x="486" y="214"/>
                    <a:pt x="487" y="214"/>
                    <a:pt x="486" y="223"/>
                  </a:cubicBezTo>
                  <a:cubicBezTo>
                    <a:pt x="484" y="232"/>
                    <a:pt x="483" y="236"/>
                    <a:pt x="483" y="236"/>
                  </a:cubicBezTo>
                  <a:cubicBezTo>
                    <a:pt x="484" y="236"/>
                    <a:pt x="484" y="234"/>
                    <a:pt x="484" y="231"/>
                  </a:cubicBezTo>
                  <a:cubicBezTo>
                    <a:pt x="487" y="217"/>
                    <a:pt x="488" y="215"/>
                    <a:pt x="490" y="215"/>
                  </a:cubicBezTo>
                  <a:cubicBezTo>
                    <a:pt x="490" y="215"/>
                    <a:pt x="491" y="215"/>
                    <a:pt x="491" y="215"/>
                  </a:cubicBezTo>
                  <a:cubicBezTo>
                    <a:pt x="491" y="218"/>
                    <a:pt x="492" y="219"/>
                    <a:pt x="492" y="219"/>
                  </a:cubicBezTo>
                  <a:cubicBezTo>
                    <a:pt x="493" y="219"/>
                    <a:pt x="495" y="214"/>
                    <a:pt x="497" y="208"/>
                  </a:cubicBezTo>
                  <a:lnTo>
                    <a:pt x="496" y="207"/>
                  </a:lnTo>
                  <a:cubicBezTo>
                    <a:pt x="498" y="198"/>
                    <a:pt x="499" y="194"/>
                    <a:pt x="499" y="194"/>
                  </a:cubicBezTo>
                  <a:cubicBezTo>
                    <a:pt x="500" y="194"/>
                    <a:pt x="500" y="196"/>
                    <a:pt x="500" y="199"/>
                  </a:cubicBezTo>
                  <a:cubicBezTo>
                    <a:pt x="499" y="206"/>
                    <a:pt x="499" y="212"/>
                    <a:pt x="497" y="216"/>
                  </a:cubicBezTo>
                  <a:cubicBezTo>
                    <a:pt x="496" y="222"/>
                    <a:pt x="495" y="228"/>
                    <a:pt x="495" y="234"/>
                  </a:cubicBezTo>
                  <a:cubicBezTo>
                    <a:pt x="496" y="234"/>
                    <a:pt x="497" y="234"/>
                    <a:pt x="498" y="225"/>
                  </a:cubicBezTo>
                  <a:cubicBezTo>
                    <a:pt x="499" y="217"/>
                    <a:pt x="499" y="217"/>
                    <a:pt x="500" y="217"/>
                  </a:cubicBezTo>
                  <a:cubicBezTo>
                    <a:pt x="500" y="217"/>
                    <a:pt x="501" y="217"/>
                    <a:pt x="501" y="217"/>
                  </a:cubicBezTo>
                  <a:cubicBezTo>
                    <a:pt x="501" y="217"/>
                    <a:pt x="502" y="217"/>
                    <a:pt x="504" y="209"/>
                  </a:cubicBezTo>
                  <a:cubicBezTo>
                    <a:pt x="506" y="202"/>
                    <a:pt x="507" y="202"/>
                    <a:pt x="507" y="202"/>
                  </a:cubicBezTo>
                  <a:cubicBezTo>
                    <a:pt x="507" y="211"/>
                    <a:pt x="508" y="211"/>
                    <a:pt x="508" y="211"/>
                  </a:cubicBezTo>
                  <a:lnTo>
                    <a:pt x="506" y="220"/>
                  </a:lnTo>
                  <a:lnTo>
                    <a:pt x="504" y="236"/>
                  </a:lnTo>
                  <a:cubicBezTo>
                    <a:pt x="505" y="236"/>
                    <a:pt x="506" y="228"/>
                    <a:pt x="506" y="228"/>
                  </a:cubicBezTo>
                  <a:cubicBezTo>
                    <a:pt x="507" y="225"/>
                    <a:pt x="511" y="223"/>
                    <a:pt x="515" y="223"/>
                  </a:cubicBezTo>
                  <a:cubicBezTo>
                    <a:pt x="520" y="223"/>
                    <a:pt x="527" y="226"/>
                    <a:pt x="528" y="226"/>
                  </a:cubicBezTo>
                  <a:cubicBezTo>
                    <a:pt x="528" y="231"/>
                    <a:pt x="529" y="233"/>
                    <a:pt x="529" y="233"/>
                  </a:cubicBezTo>
                  <a:cubicBezTo>
                    <a:pt x="530" y="233"/>
                    <a:pt x="531" y="231"/>
                    <a:pt x="532" y="226"/>
                  </a:cubicBezTo>
                  <a:cubicBezTo>
                    <a:pt x="532" y="221"/>
                    <a:pt x="534" y="220"/>
                    <a:pt x="537" y="220"/>
                  </a:cubicBezTo>
                  <a:cubicBezTo>
                    <a:pt x="539" y="220"/>
                    <a:pt x="540" y="220"/>
                    <a:pt x="542" y="221"/>
                  </a:cubicBezTo>
                  <a:cubicBezTo>
                    <a:pt x="544" y="222"/>
                    <a:pt x="546" y="222"/>
                    <a:pt x="547" y="222"/>
                  </a:cubicBezTo>
                  <a:cubicBezTo>
                    <a:pt x="550" y="222"/>
                    <a:pt x="552" y="220"/>
                    <a:pt x="553" y="215"/>
                  </a:cubicBezTo>
                  <a:lnTo>
                    <a:pt x="555" y="216"/>
                  </a:lnTo>
                  <a:cubicBezTo>
                    <a:pt x="556" y="216"/>
                    <a:pt x="560" y="208"/>
                    <a:pt x="561" y="208"/>
                  </a:cubicBezTo>
                  <a:lnTo>
                    <a:pt x="561" y="208"/>
                  </a:lnTo>
                  <a:cubicBezTo>
                    <a:pt x="560" y="214"/>
                    <a:pt x="559" y="220"/>
                    <a:pt x="559" y="226"/>
                  </a:cubicBezTo>
                  <a:cubicBezTo>
                    <a:pt x="561" y="226"/>
                    <a:pt x="562" y="217"/>
                    <a:pt x="563" y="209"/>
                  </a:cubicBezTo>
                  <a:cubicBezTo>
                    <a:pt x="565" y="202"/>
                    <a:pt x="566" y="202"/>
                    <a:pt x="566" y="202"/>
                  </a:cubicBezTo>
                  <a:lnTo>
                    <a:pt x="566" y="202"/>
                  </a:lnTo>
                  <a:cubicBezTo>
                    <a:pt x="566" y="202"/>
                    <a:pt x="566" y="202"/>
                    <a:pt x="565" y="209"/>
                  </a:cubicBezTo>
                  <a:lnTo>
                    <a:pt x="562" y="226"/>
                  </a:lnTo>
                  <a:lnTo>
                    <a:pt x="563" y="226"/>
                  </a:lnTo>
                  <a:cubicBezTo>
                    <a:pt x="564" y="218"/>
                    <a:pt x="565" y="218"/>
                    <a:pt x="565" y="218"/>
                  </a:cubicBezTo>
                  <a:lnTo>
                    <a:pt x="565" y="218"/>
                  </a:lnTo>
                  <a:cubicBezTo>
                    <a:pt x="565" y="218"/>
                    <a:pt x="565" y="218"/>
                    <a:pt x="563" y="235"/>
                  </a:cubicBezTo>
                  <a:cubicBezTo>
                    <a:pt x="561" y="244"/>
                    <a:pt x="560" y="248"/>
                    <a:pt x="561" y="248"/>
                  </a:cubicBezTo>
                  <a:cubicBezTo>
                    <a:pt x="561" y="248"/>
                    <a:pt x="562" y="244"/>
                    <a:pt x="564" y="236"/>
                  </a:cubicBezTo>
                  <a:lnTo>
                    <a:pt x="567" y="228"/>
                  </a:lnTo>
                  <a:lnTo>
                    <a:pt x="567" y="228"/>
                  </a:lnTo>
                  <a:cubicBezTo>
                    <a:pt x="567" y="234"/>
                    <a:pt x="567" y="236"/>
                    <a:pt x="567" y="236"/>
                  </a:cubicBezTo>
                  <a:cubicBezTo>
                    <a:pt x="568" y="236"/>
                    <a:pt x="570" y="226"/>
                    <a:pt x="572" y="221"/>
                  </a:cubicBezTo>
                  <a:lnTo>
                    <a:pt x="572" y="221"/>
                  </a:lnTo>
                  <a:cubicBezTo>
                    <a:pt x="571" y="229"/>
                    <a:pt x="570" y="233"/>
                    <a:pt x="571" y="233"/>
                  </a:cubicBezTo>
                  <a:cubicBezTo>
                    <a:pt x="571" y="233"/>
                    <a:pt x="572" y="229"/>
                    <a:pt x="574" y="221"/>
                  </a:cubicBezTo>
                  <a:cubicBezTo>
                    <a:pt x="575" y="217"/>
                    <a:pt x="575" y="215"/>
                    <a:pt x="576" y="215"/>
                  </a:cubicBezTo>
                  <a:lnTo>
                    <a:pt x="576" y="215"/>
                  </a:lnTo>
                  <a:cubicBezTo>
                    <a:pt x="576" y="215"/>
                    <a:pt x="576" y="217"/>
                    <a:pt x="575" y="222"/>
                  </a:cubicBezTo>
                  <a:cubicBezTo>
                    <a:pt x="575" y="231"/>
                    <a:pt x="575" y="231"/>
                    <a:pt x="578" y="231"/>
                  </a:cubicBezTo>
                  <a:cubicBezTo>
                    <a:pt x="579" y="226"/>
                    <a:pt x="581" y="225"/>
                    <a:pt x="584" y="225"/>
                  </a:cubicBezTo>
                  <a:cubicBezTo>
                    <a:pt x="586" y="225"/>
                    <a:pt x="589" y="225"/>
                    <a:pt x="591" y="226"/>
                  </a:cubicBezTo>
                  <a:cubicBezTo>
                    <a:pt x="593" y="227"/>
                    <a:pt x="596" y="227"/>
                    <a:pt x="598" y="227"/>
                  </a:cubicBezTo>
                  <a:cubicBezTo>
                    <a:pt x="601" y="227"/>
                    <a:pt x="604" y="226"/>
                    <a:pt x="605" y="221"/>
                  </a:cubicBezTo>
                  <a:cubicBezTo>
                    <a:pt x="606" y="221"/>
                    <a:pt x="606" y="221"/>
                    <a:pt x="605" y="230"/>
                  </a:cubicBezTo>
                  <a:cubicBezTo>
                    <a:pt x="604" y="233"/>
                    <a:pt x="604" y="235"/>
                    <a:pt x="604" y="235"/>
                  </a:cubicBezTo>
                  <a:cubicBezTo>
                    <a:pt x="604" y="235"/>
                    <a:pt x="605" y="231"/>
                    <a:pt x="608" y="222"/>
                  </a:cubicBezTo>
                  <a:lnTo>
                    <a:pt x="608" y="222"/>
                  </a:lnTo>
                  <a:cubicBezTo>
                    <a:pt x="607" y="230"/>
                    <a:pt x="608" y="231"/>
                    <a:pt x="611" y="231"/>
                  </a:cubicBezTo>
                  <a:cubicBezTo>
                    <a:pt x="612" y="231"/>
                    <a:pt x="613" y="231"/>
                    <a:pt x="614" y="231"/>
                  </a:cubicBezTo>
                  <a:cubicBezTo>
                    <a:pt x="615" y="231"/>
                    <a:pt x="617" y="230"/>
                    <a:pt x="618" y="224"/>
                  </a:cubicBezTo>
                  <a:cubicBezTo>
                    <a:pt x="620" y="220"/>
                    <a:pt x="620" y="218"/>
                    <a:pt x="621" y="218"/>
                  </a:cubicBezTo>
                  <a:lnTo>
                    <a:pt x="621" y="218"/>
                  </a:lnTo>
                  <a:cubicBezTo>
                    <a:pt x="621" y="218"/>
                    <a:pt x="620" y="220"/>
                    <a:pt x="619" y="224"/>
                  </a:cubicBezTo>
                  <a:cubicBezTo>
                    <a:pt x="617" y="235"/>
                    <a:pt x="617" y="243"/>
                    <a:pt x="619" y="243"/>
                  </a:cubicBezTo>
                  <a:cubicBezTo>
                    <a:pt x="620" y="243"/>
                    <a:pt x="622" y="240"/>
                    <a:pt x="624" y="234"/>
                  </a:cubicBezTo>
                  <a:cubicBezTo>
                    <a:pt x="624" y="234"/>
                    <a:pt x="625" y="235"/>
                    <a:pt x="624" y="243"/>
                  </a:cubicBezTo>
                  <a:cubicBezTo>
                    <a:pt x="624" y="243"/>
                    <a:pt x="625" y="243"/>
                    <a:pt x="628" y="236"/>
                  </a:cubicBezTo>
                  <a:lnTo>
                    <a:pt x="634" y="237"/>
                  </a:lnTo>
                  <a:cubicBezTo>
                    <a:pt x="636" y="237"/>
                    <a:pt x="638" y="230"/>
                    <a:pt x="638" y="230"/>
                  </a:cubicBezTo>
                  <a:lnTo>
                    <a:pt x="639" y="230"/>
                  </a:lnTo>
                  <a:cubicBezTo>
                    <a:pt x="638" y="239"/>
                    <a:pt x="642" y="240"/>
                    <a:pt x="647" y="241"/>
                  </a:cubicBezTo>
                  <a:cubicBezTo>
                    <a:pt x="653" y="242"/>
                    <a:pt x="657" y="243"/>
                    <a:pt x="656" y="252"/>
                  </a:cubicBezTo>
                  <a:cubicBezTo>
                    <a:pt x="656" y="252"/>
                    <a:pt x="657" y="252"/>
                    <a:pt x="659" y="244"/>
                  </a:cubicBezTo>
                  <a:cubicBezTo>
                    <a:pt x="661" y="234"/>
                    <a:pt x="663" y="230"/>
                    <a:pt x="663" y="230"/>
                  </a:cubicBezTo>
                  <a:lnTo>
                    <a:pt x="663" y="230"/>
                  </a:lnTo>
                  <a:cubicBezTo>
                    <a:pt x="663" y="230"/>
                    <a:pt x="663" y="233"/>
                    <a:pt x="663" y="236"/>
                  </a:cubicBezTo>
                  <a:cubicBezTo>
                    <a:pt x="662" y="245"/>
                    <a:pt x="663" y="250"/>
                    <a:pt x="664" y="250"/>
                  </a:cubicBezTo>
                  <a:cubicBezTo>
                    <a:pt x="664" y="250"/>
                    <a:pt x="665" y="248"/>
                    <a:pt x="667" y="244"/>
                  </a:cubicBezTo>
                  <a:lnTo>
                    <a:pt x="667" y="244"/>
                  </a:lnTo>
                  <a:cubicBezTo>
                    <a:pt x="666" y="244"/>
                    <a:pt x="666" y="245"/>
                    <a:pt x="666" y="245"/>
                  </a:cubicBezTo>
                  <a:cubicBezTo>
                    <a:pt x="665" y="252"/>
                    <a:pt x="665" y="255"/>
                    <a:pt x="666" y="255"/>
                  </a:cubicBezTo>
                  <a:cubicBezTo>
                    <a:pt x="667" y="255"/>
                    <a:pt x="670" y="248"/>
                    <a:pt x="672" y="239"/>
                  </a:cubicBezTo>
                  <a:lnTo>
                    <a:pt x="672" y="239"/>
                  </a:lnTo>
                  <a:cubicBezTo>
                    <a:pt x="671" y="244"/>
                    <a:pt x="671" y="251"/>
                    <a:pt x="672" y="251"/>
                  </a:cubicBezTo>
                  <a:cubicBezTo>
                    <a:pt x="672" y="251"/>
                    <a:pt x="672" y="250"/>
                    <a:pt x="673" y="248"/>
                  </a:cubicBezTo>
                  <a:cubicBezTo>
                    <a:pt x="674" y="248"/>
                    <a:pt x="674" y="248"/>
                    <a:pt x="671" y="264"/>
                  </a:cubicBezTo>
                  <a:cubicBezTo>
                    <a:pt x="670" y="270"/>
                    <a:pt x="668" y="276"/>
                    <a:pt x="668" y="281"/>
                  </a:cubicBezTo>
                  <a:cubicBezTo>
                    <a:pt x="671" y="276"/>
                    <a:pt x="672" y="270"/>
                    <a:pt x="672" y="264"/>
                  </a:cubicBezTo>
                  <a:lnTo>
                    <a:pt x="674" y="266"/>
                  </a:lnTo>
                  <a:cubicBezTo>
                    <a:pt x="674" y="266"/>
                    <a:pt x="674" y="266"/>
                    <a:pt x="676" y="257"/>
                  </a:cubicBezTo>
                  <a:cubicBezTo>
                    <a:pt x="677" y="249"/>
                    <a:pt x="679" y="249"/>
                    <a:pt x="679" y="249"/>
                  </a:cubicBezTo>
                  <a:lnTo>
                    <a:pt x="679" y="249"/>
                  </a:lnTo>
                  <a:cubicBezTo>
                    <a:pt x="678" y="251"/>
                    <a:pt x="678" y="252"/>
                    <a:pt x="678" y="252"/>
                  </a:cubicBezTo>
                  <a:cubicBezTo>
                    <a:pt x="679" y="252"/>
                    <a:pt x="680" y="246"/>
                    <a:pt x="681" y="241"/>
                  </a:cubicBezTo>
                  <a:cubicBezTo>
                    <a:pt x="681" y="235"/>
                    <a:pt x="682" y="230"/>
                    <a:pt x="684" y="224"/>
                  </a:cubicBezTo>
                  <a:lnTo>
                    <a:pt x="686" y="207"/>
                  </a:lnTo>
                  <a:cubicBezTo>
                    <a:pt x="689" y="196"/>
                    <a:pt x="691" y="185"/>
                    <a:pt x="691" y="174"/>
                  </a:cubicBezTo>
                  <a:cubicBezTo>
                    <a:pt x="690" y="168"/>
                    <a:pt x="690" y="162"/>
                    <a:pt x="688" y="162"/>
                  </a:cubicBezTo>
                  <a:cubicBezTo>
                    <a:pt x="688" y="162"/>
                    <a:pt x="687" y="164"/>
                    <a:pt x="685" y="171"/>
                  </a:cubicBezTo>
                  <a:cubicBezTo>
                    <a:pt x="685" y="171"/>
                    <a:pt x="683" y="179"/>
                    <a:pt x="683" y="179"/>
                  </a:cubicBezTo>
                  <a:cubicBezTo>
                    <a:pt x="683" y="179"/>
                    <a:pt x="683" y="179"/>
                    <a:pt x="683" y="179"/>
                  </a:cubicBezTo>
                  <a:cubicBezTo>
                    <a:pt x="682" y="179"/>
                    <a:pt x="682" y="171"/>
                    <a:pt x="682" y="171"/>
                  </a:cubicBezTo>
                  <a:cubicBezTo>
                    <a:pt x="684" y="162"/>
                    <a:pt x="681" y="161"/>
                    <a:pt x="677" y="161"/>
                  </a:cubicBezTo>
                  <a:cubicBezTo>
                    <a:pt x="673" y="159"/>
                    <a:pt x="671" y="159"/>
                    <a:pt x="671" y="150"/>
                  </a:cubicBezTo>
                  <a:cubicBezTo>
                    <a:pt x="672" y="142"/>
                    <a:pt x="671" y="141"/>
                    <a:pt x="671" y="141"/>
                  </a:cubicBezTo>
                  <a:cubicBezTo>
                    <a:pt x="670" y="147"/>
                    <a:pt x="668" y="148"/>
                    <a:pt x="665" y="148"/>
                  </a:cubicBezTo>
                  <a:cubicBezTo>
                    <a:pt x="663" y="148"/>
                    <a:pt x="661" y="148"/>
                    <a:pt x="659" y="148"/>
                  </a:cubicBezTo>
                  <a:cubicBezTo>
                    <a:pt x="657" y="147"/>
                    <a:pt x="655" y="146"/>
                    <a:pt x="653" y="146"/>
                  </a:cubicBezTo>
                  <a:cubicBezTo>
                    <a:pt x="651" y="146"/>
                    <a:pt x="648" y="148"/>
                    <a:pt x="647" y="153"/>
                  </a:cubicBezTo>
                  <a:lnTo>
                    <a:pt x="646" y="152"/>
                  </a:lnTo>
                  <a:cubicBezTo>
                    <a:pt x="647" y="144"/>
                    <a:pt x="646" y="143"/>
                    <a:pt x="645" y="143"/>
                  </a:cubicBezTo>
                  <a:cubicBezTo>
                    <a:pt x="642" y="151"/>
                    <a:pt x="639" y="151"/>
                    <a:pt x="639" y="151"/>
                  </a:cubicBezTo>
                  <a:cubicBezTo>
                    <a:pt x="642" y="142"/>
                    <a:pt x="640" y="142"/>
                    <a:pt x="639" y="142"/>
                  </a:cubicBezTo>
                  <a:cubicBezTo>
                    <a:pt x="639" y="142"/>
                    <a:pt x="638" y="142"/>
                    <a:pt x="638" y="142"/>
                  </a:cubicBezTo>
                  <a:cubicBezTo>
                    <a:pt x="637" y="142"/>
                    <a:pt x="636" y="143"/>
                    <a:pt x="635" y="150"/>
                  </a:cubicBezTo>
                  <a:cubicBezTo>
                    <a:pt x="635" y="150"/>
                    <a:pt x="629" y="148"/>
                    <a:pt x="628" y="139"/>
                  </a:cubicBezTo>
                  <a:cubicBezTo>
                    <a:pt x="628" y="136"/>
                    <a:pt x="628" y="135"/>
                    <a:pt x="628" y="135"/>
                  </a:cubicBezTo>
                  <a:lnTo>
                    <a:pt x="628" y="135"/>
                  </a:lnTo>
                  <a:cubicBezTo>
                    <a:pt x="628" y="135"/>
                    <a:pt x="626" y="141"/>
                    <a:pt x="625" y="147"/>
                  </a:cubicBezTo>
                  <a:cubicBezTo>
                    <a:pt x="624" y="152"/>
                    <a:pt x="622" y="158"/>
                    <a:pt x="620" y="163"/>
                  </a:cubicBezTo>
                  <a:lnTo>
                    <a:pt x="624" y="147"/>
                  </a:lnTo>
                  <a:cubicBezTo>
                    <a:pt x="626" y="139"/>
                    <a:pt x="626" y="139"/>
                    <a:pt x="624" y="138"/>
                  </a:cubicBezTo>
                  <a:lnTo>
                    <a:pt x="622" y="138"/>
                  </a:lnTo>
                  <a:cubicBezTo>
                    <a:pt x="622" y="143"/>
                    <a:pt x="620" y="144"/>
                    <a:pt x="617" y="144"/>
                  </a:cubicBezTo>
                  <a:cubicBezTo>
                    <a:pt x="615" y="144"/>
                    <a:pt x="613" y="144"/>
                    <a:pt x="611" y="143"/>
                  </a:cubicBezTo>
                  <a:cubicBezTo>
                    <a:pt x="609" y="142"/>
                    <a:pt x="607" y="142"/>
                    <a:pt x="606" y="142"/>
                  </a:cubicBezTo>
                  <a:cubicBezTo>
                    <a:pt x="603" y="142"/>
                    <a:pt x="602" y="144"/>
                    <a:pt x="601" y="149"/>
                  </a:cubicBezTo>
                  <a:cubicBezTo>
                    <a:pt x="600" y="153"/>
                    <a:pt x="599" y="156"/>
                    <a:pt x="599" y="156"/>
                  </a:cubicBezTo>
                  <a:cubicBezTo>
                    <a:pt x="599" y="156"/>
                    <a:pt x="598" y="153"/>
                    <a:pt x="598" y="149"/>
                  </a:cubicBezTo>
                  <a:cubicBezTo>
                    <a:pt x="598" y="131"/>
                    <a:pt x="598" y="125"/>
                    <a:pt x="597" y="125"/>
                  </a:cubicBezTo>
                  <a:cubicBezTo>
                    <a:pt x="597" y="125"/>
                    <a:pt x="596" y="127"/>
                    <a:pt x="596" y="130"/>
                  </a:cubicBezTo>
                  <a:cubicBezTo>
                    <a:pt x="596" y="135"/>
                    <a:pt x="594" y="142"/>
                    <a:pt x="593" y="147"/>
                  </a:cubicBezTo>
                  <a:cubicBezTo>
                    <a:pt x="592" y="155"/>
                    <a:pt x="591" y="159"/>
                    <a:pt x="591" y="159"/>
                  </a:cubicBezTo>
                  <a:cubicBezTo>
                    <a:pt x="590" y="159"/>
                    <a:pt x="591" y="155"/>
                    <a:pt x="592" y="147"/>
                  </a:cubicBezTo>
                  <a:cubicBezTo>
                    <a:pt x="594" y="140"/>
                    <a:pt x="592" y="136"/>
                    <a:pt x="590" y="136"/>
                  </a:cubicBezTo>
                  <a:cubicBezTo>
                    <a:pt x="586" y="136"/>
                    <a:pt x="581" y="142"/>
                    <a:pt x="579" y="152"/>
                  </a:cubicBezTo>
                  <a:cubicBezTo>
                    <a:pt x="579" y="148"/>
                    <a:pt x="579" y="151"/>
                    <a:pt x="580" y="143"/>
                  </a:cubicBezTo>
                  <a:cubicBezTo>
                    <a:pt x="581" y="135"/>
                    <a:pt x="581" y="134"/>
                    <a:pt x="578" y="134"/>
                  </a:cubicBezTo>
                  <a:lnTo>
                    <a:pt x="575" y="133"/>
                  </a:lnTo>
                  <a:cubicBezTo>
                    <a:pt x="574" y="140"/>
                    <a:pt x="573" y="142"/>
                    <a:pt x="572" y="142"/>
                  </a:cubicBezTo>
                  <a:cubicBezTo>
                    <a:pt x="571" y="142"/>
                    <a:pt x="570" y="137"/>
                    <a:pt x="571" y="132"/>
                  </a:cubicBezTo>
                  <a:cubicBezTo>
                    <a:pt x="572" y="123"/>
                    <a:pt x="572" y="123"/>
                    <a:pt x="571" y="123"/>
                  </a:cubicBezTo>
                  <a:cubicBezTo>
                    <a:pt x="569" y="129"/>
                    <a:pt x="567" y="132"/>
                    <a:pt x="566" y="132"/>
                  </a:cubicBezTo>
                  <a:cubicBezTo>
                    <a:pt x="564" y="132"/>
                    <a:pt x="563" y="126"/>
                    <a:pt x="564" y="121"/>
                  </a:cubicBezTo>
                  <a:lnTo>
                    <a:pt x="563" y="121"/>
                  </a:lnTo>
                  <a:cubicBezTo>
                    <a:pt x="561" y="129"/>
                    <a:pt x="559" y="129"/>
                    <a:pt x="559" y="129"/>
                  </a:cubicBezTo>
                  <a:cubicBezTo>
                    <a:pt x="558" y="128"/>
                    <a:pt x="557" y="128"/>
                    <a:pt x="557" y="128"/>
                  </a:cubicBezTo>
                  <a:cubicBezTo>
                    <a:pt x="556" y="128"/>
                    <a:pt x="555" y="130"/>
                    <a:pt x="554" y="137"/>
                  </a:cubicBezTo>
                  <a:cubicBezTo>
                    <a:pt x="553" y="142"/>
                    <a:pt x="552" y="147"/>
                    <a:pt x="550" y="152"/>
                  </a:cubicBezTo>
                  <a:lnTo>
                    <a:pt x="552" y="144"/>
                  </a:lnTo>
                  <a:cubicBezTo>
                    <a:pt x="553" y="135"/>
                    <a:pt x="551" y="135"/>
                    <a:pt x="548" y="134"/>
                  </a:cubicBezTo>
                  <a:cubicBezTo>
                    <a:pt x="544" y="133"/>
                    <a:pt x="543" y="133"/>
                    <a:pt x="544" y="124"/>
                  </a:cubicBezTo>
                  <a:lnTo>
                    <a:pt x="544" y="124"/>
                  </a:lnTo>
                  <a:lnTo>
                    <a:pt x="542" y="132"/>
                  </a:lnTo>
                  <a:cubicBezTo>
                    <a:pt x="540" y="136"/>
                    <a:pt x="539" y="138"/>
                    <a:pt x="539" y="138"/>
                  </a:cubicBezTo>
                  <a:cubicBezTo>
                    <a:pt x="539" y="138"/>
                    <a:pt x="539" y="136"/>
                    <a:pt x="539" y="132"/>
                  </a:cubicBezTo>
                  <a:cubicBezTo>
                    <a:pt x="540" y="127"/>
                    <a:pt x="539" y="125"/>
                    <a:pt x="538" y="125"/>
                  </a:cubicBezTo>
                  <a:cubicBezTo>
                    <a:pt x="537" y="125"/>
                    <a:pt x="536" y="126"/>
                    <a:pt x="535" y="130"/>
                  </a:cubicBezTo>
                  <a:lnTo>
                    <a:pt x="533" y="130"/>
                  </a:lnTo>
                  <a:cubicBezTo>
                    <a:pt x="534" y="121"/>
                    <a:pt x="535" y="117"/>
                    <a:pt x="534" y="117"/>
                  </a:cubicBezTo>
                  <a:lnTo>
                    <a:pt x="534" y="117"/>
                  </a:lnTo>
                  <a:cubicBezTo>
                    <a:pt x="533" y="117"/>
                    <a:pt x="532" y="121"/>
                    <a:pt x="529" y="129"/>
                  </a:cubicBezTo>
                  <a:cubicBezTo>
                    <a:pt x="530" y="121"/>
                    <a:pt x="530" y="120"/>
                    <a:pt x="529" y="120"/>
                  </a:cubicBezTo>
                  <a:cubicBezTo>
                    <a:pt x="528" y="123"/>
                    <a:pt x="526" y="125"/>
                    <a:pt x="526" y="125"/>
                  </a:cubicBezTo>
                  <a:cubicBezTo>
                    <a:pt x="525" y="125"/>
                    <a:pt x="524" y="123"/>
                    <a:pt x="525" y="119"/>
                  </a:cubicBezTo>
                  <a:lnTo>
                    <a:pt x="524" y="119"/>
                  </a:lnTo>
                  <a:cubicBezTo>
                    <a:pt x="521" y="126"/>
                    <a:pt x="521" y="126"/>
                    <a:pt x="520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6"/>
                    <a:pt x="518" y="127"/>
                    <a:pt x="516" y="133"/>
                  </a:cubicBezTo>
                  <a:cubicBezTo>
                    <a:pt x="514" y="140"/>
                    <a:pt x="513" y="141"/>
                    <a:pt x="513" y="141"/>
                  </a:cubicBezTo>
                  <a:cubicBezTo>
                    <a:pt x="513" y="141"/>
                    <a:pt x="513" y="141"/>
                    <a:pt x="513" y="141"/>
                  </a:cubicBezTo>
                  <a:cubicBezTo>
                    <a:pt x="514" y="135"/>
                    <a:pt x="515" y="131"/>
                    <a:pt x="517" y="125"/>
                  </a:cubicBezTo>
                  <a:cubicBezTo>
                    <a:pt x="518" y="122"/>
                    <a:pt x="519" y="120"/>
                    <a:pt x="518" y="120"/>
                  </a:cubicBezTo>
                  <a:lnTo>
                    <a:pt x="518" y="120"/>
                  </a:lnTo>
                  <a:cubicBezTo>
                    <a:pt x="518" y="120"/>
                    <a:pt x="516" y="123"/>
                    <a:pt x="513" y="132"/>
                  </a:cubicBezTo>
                  <a:cubicBezTo>
                    <a:pt x="510" y="140"/>
                    <a:pt x="508" y="145"/>
                    <a:pt x="508" y="145"/>
                  </a:cubicBezTo>
                  <a:cubicBezTo>
                    <a:pt x="508" y="145"/>
                    <a:pt x="509" y="140"/>
                    <a:pt x="511" y="132"/>
                  </a:cubicBezTo>
                  <a:cubicBezTo>
                    <a:pt x="513" y="126"/>
                    <a:pt x="515" y="121"/>
                    <a:pt x="515" y="121"/>
                  </a:cubicBezTo>
                  <a:lnTo>
                    <a:pt x="515" y="121"/>
                  </a:lnTo>
                  <a:cubicBezTo>
                    <a:pt x="515" y="121"/>
                    <a:pt x="515" y="122"/>
                    <a:pt x="514" y="124"/>
                  </a:cubicBezTo>
                  <a:cubicBezTo>
                    <a:pt x="514" y="124"/>
                    <a:pt x="514" y="124"/>
                    <a:pt x="513" y="124"/>
                  </a:cubicBezTo>
                  <a:cubicBezTo>
                    <a:pt x="513" y="124"/>
                    <a:pt x="511" y="125"/>
                    <a:pt x="510" y="132"/>
                  </a:cubicBezTo>
                  <a:lnTo>
                    <a:pt x="508" y="131"/>
                  </a:lnTo>
                  <a:cubicBezTo>
                    <a:pt x="508" y="122"/>
                    <a:pt x="507" y="122"/>
                    <a:pt x="507" y="122"/>
                  </a:cubicBezTo>
                  <a:cubicBezTo>
                    <a:pt x="505" y="126"/>
                    <a:pt x="504" y="128"/>
                    <a:pt x="504" y="128"/>
                  </a:cubicBezTo>
                  <a:cubicBezTo>
                    <a:pt x="504" y="128"/>
                    <a:pt x="504" y="126"/>
                    <a:pt x="505" y="122"/>
                  </a:cubicBezTo>
                  <a:cubicBezTo>
                    <a:pt x="506" y="118"/>
                    <a:pt x="506" y="116"/>
                    <a:pt x="506" y="116"/>
                  </a:cubicBezTo>
                  <a:lnTo>
                    <a:pt x="506" y="116"/>
                  </a:lnTo>
                  <a:cubicBezTo>
                    <a:pt x="506" y="116"/>
                    <a:pt x="504" y="120"/>
                    <a:pt x="502" y="130"/>
                  </a:cubicBezTo>
                  <a:cubicBezTo>
                    <a:pt x="501" y="134"/>
                    <a:pt x="501" y="136"/>
                    <a:pt x="500" y="136"/>
                  </a:cubicBezTo>
                  <a:cubicBezTo>
                    <a:pt x="500" y="136"/>
                    <a:pt x="500" y="133"/>
                    <a:pt x="500" y="129"/>
                  </a:cubicBezTo>
                  <a:cubicBezTo>
                    <a:pt x="502" y="119"/>
                    <a:pt x="503" y="115"/>
                    <a:pt x="503" y="115"/>
                  </a:cubicBezTo>
                  <a:lnTo>
                    <a:pt x="503" y="115"/>
                  </a:lnTo>
                  <a:cubicBezTo>
                    <a:pt x="503" y="115"/>
                    <a:pt x="502" y="117"/>
                    <a:pt x="501" y="121"/>
                  </a:cubicBezTo>
                  <a:cubicBezTo>
                    <a:pt x="499" y="129"/>
                    <a:pt x="498" y="129"/>
                    <a:pt x="498" y="129"/>
                  </a:cubicBezTo>
                  <a:cubicBezTo>
                    <a:pt x="500" y="120"/>
                    <a:pt x="493" y="117"/>
                    <a:pt x="487" y="116"/>
                  </a:cubicBezTo>
                  <a:cubicBezTo>
                    <a:pt x="483" y="121"/>
                    <a:pt x="482" y="126"/>
                    <a:pt x="481" y="132"/>
                  </a:cubicBezTo>
                  <a:cubicBezTo>
                    <a:pt x="480" y="139"/>
                    <a:pt x="479" y="142"/>
                    <a:pt x="479" y="142"/>
                  </a:cubicBezTo>
                  <a:cubicBezTo>
                    <a:pt x="479" y="142"/>
                    <a:pt x="479" y="137"/>
                    <a:pt x="480" y="132"/>
                  </a:cubicBezTo>
                  <a:cubicBezTo>
                    <a:pt x="483" y="119"/>
                    <a:pt x="484" y="113"/>
                    <a:pt x="483" y="113"/>
                  </a:cubicBezTo>
                  <a:lnTo>
                    <a:pt x="483" y="113"/>
                  </a:lnTo>
                  <a:cubicBezTo>
                    <a:pt x="483" y="113"/>
                    <a:pt x="481" y="119"/>
                    <a:pt x="479" y="131"/>
                  </a:cubicBezTo>
                  <a:cubicBezTo>
                    <a:pt x="477" y="139"/>
                    <a:pt x="476" y="144"/>
                    <a:pt x="476" y="144"/>
                  </a:cubicBezTo>
                  <a:cubicBezTo>
                    <a:pt x="476" y="144"/>
                    <a:pt x="477" y="139"/>
                    <a:pt x="478" y="131"/>
                  </a:cubicBezTo>
                  <a:cubicBezTo>
                    <a:pt x="478" y="126"/>
                    <a:pt x="479" y="124"/>
                    <a:pt x="478" y="124"/>
                  </a:cubicBezTo>
                  <a:lnTo>
                    <a:pt x="478" y="124"/>
                  </a:lnTo>
                  <a:cubicBezTo>
                    <a:pt x="478" y="124"/>
                    <a:pt x="478" y="126"/>
                    <a:pt x="477" y="131"/>
                  </a:cubicBezTo>
                  <a:cubicBezTo>
                    <a:pt x="476" y="135"/>
                    <a:pt x="475" y="137"/>
                    <a:pt x="475" y="137"/>
                  </a:cubicBezTo>
                  <a:cubicBezTo>
                    <a:pt x="475" y="137"/>
                    <a:pt x="475" y="134"/>
                    <a:pt x="475" y="130"/>
                  </a:cubicBezTo>
                  <a:cubicBezTo>
                    <a:pt x="476" y="127"/>
                    <a:pt x="476" y="124"/>
                    <a:pt x="477" y="122"/>
                  </a:cubicBezTo>
                  <a:lnTo>
                    <a:pt x="477" y="122"/>
                  </a:lnTo>
                  <a:cubicBezTo>
                    <a:pt x="477" y="122"/>
                    <a:pt x="477" y="122"/>
                    <a:pt x="477" y="122"/>
                  </a:cubicBezTo>
                  <a:cubicBezTo>
                    <a:pt x="477" y="119"/>
                    <a:pt x="477" y="118"/>
                    <a:pt x="477" y="118"/>
                  </a:cubicBezTo>
                  <a:lnTo>
                    <a:pt x="477" y="118"/>
                  </a:lnTo>
                  <a:cubicBezTo>
                    <a:pt x="477" y="118"/>
                    <a:pt x="477" y="120"/>
                    <a:pt x="477" y="122"/>
                  </a:cubicBezTo>
                  <a:lnTo>
                    <a:pt x="477" y="122"/>
                  </a:lnTo>
                  <a:cubicBezTo>
                    <a:pt x="476" y="122"/>
                    <a:pt x="476" y="120"/>
                    <a:pt x="477" y="113"/>
                  </a:cubicBezTo>
                  <a:cubicBezTo>
                    <a:pt x="477" y="110"/>
                    <a:pt x="477" y="109"/>
                    <a:pt x="477" y="109"/>
                  </a:cubicBezTo>
                  <a:lnTo>
                    <a:pt x="477" y="109"/>
                  </a:lnTo>
                  <a:cubicBezTo>
                    <a:pt x="476" y="109"/>
                    <a:pt x="474" y="115"/>
                    <a:pt x="472" y="121"/>
                  </a:cubicBezTo>
                  <a:cubicBezTo>
                    <a:pt x="469" y="129"/>
                    <a:pt x="468" y="132"/>
                    <a:pt x="467" y="132"/>
                  </a:cubicBezTo>
                  <a:cubicBezTo>
                    <a:pt x="467" y="132"/>
                    <a:pt x="468" y="128"/>
                    <a:pt x="470" y="120"/>
                  </a:cubicBezTo>
                  <a:cubicBezTo>
                    <a:pt x="472" y="113"/>
                    <a:pt x="472" y="110"/>
                    <a:pt x="471" y="110"/>
                  </a:cubicBezTo>
                  <a:lnTo>
                    <a:pt x="471" y="110"/>
                  </a:lnTo>
                  <a:cubicBezTo>
                    <a:pt x="470" y="110"/>
                    <a:pt x="467" y="117"/>
                    <a:pt x="464" y="126"/>
                  </a:cubicBezTo>
                  <a:cubicBezTo>
                    <a:pt x="464" y="128"/>
                    <a:pt x="463" y="130"/>
                    <a:pt x="463" y="132"/>
                  </a:cubicBezTo>
                  <a:lnTo>
                    <a:pt x="463" y="132"/>
                  </a:lnTo>
                  <a:cubicBezTo>
                    <a:pt x="464" y="126"/>
                    <a:pt x="463" y="126"/>
                    <a:pt x="463" y="126"/>
                  </a:cubicBezTo>
                  <a:cubicBezTo>
                    <a:pt x="462" y="126"/>
                    <a:pt x="462" y="126"/>
                    <a:pt x="463" y="117"/>
                  </a:cubicBezTo>
                  <a:lnTo>
                    <a:pt x="463" y="117"/>
                  </a:lnTo>
                  <a:cubicBezTo>
                    <a:pt x="463" y="117"/>
                    <a:pt x="463" y="118"/>
                    <a:pt x="460" y="125"/>
                  </a:cubicBezTo>
                  <a:cubicBezTo>
                    <a:pt x="458" y="131"/>
                    <a:pt x="456" y="133"/>
                    <a:pt x="456" y="133"/>
                  </a:cubicBezTo>
                  <a:cubicBezTo>
                    <a:pt x="454" y="133"/>
                    <a:pt x="455" y="126"/>
                    <a:pt x="456" y="115"/>
                  </a:cubicBezTo>
                  <a:lnTo>
                    <a:pt x="456" y="115"/>
                  </a:lnTo>
                  <a:lnTo>
                    <a:pt x="453" y="123"/>
                  </a:lnTo>
                  <a:cubicBezTo>
                    <a:pt x="450" y="133"/>
                    <a:pt x="448" y="140"/>
                    <a:pt x="448" y="140"/>
                  </a:cubicBezTo>
                  <a:cubicBezTo>
                    <a:pt x="448" y="140"/>
                    <a:pt x="448" y="137"/>
                    <a:pt x="450" y="131"/>
                  </a:cubicBezTo>
                  <a:cubicBezTo>
                    <a:pt x="451" y="126"/>
                    <a:pt x="451" y="128"/>
                    <a:pt x="452" y="123"/>
                  </a:cubicBezTo>
                  <a:lnTo>
                    <a:pt x="452" y="123"/>
                  </a:lnTo>
                  <a:cubicBezTo>
                    <a:pt x="450" y="129"/>
                    <a:pt x="449" y="131"/>
                    <a:pt x="448" y="131"/>
                  </a:cubicBezTo>
                  <a:cubicBezTo>
                    <a:pt x="447" y="131"/>
                    <a:pt x="448" y="124"/>
                    <a:pt x="450" y="113"/>
                  </a:cubicBezTo>
                  <a:lnTo>
                    <a:pt x="450" y="113"/>
                  </a:lnTo>
                  <a:cubicBezTo>
                    <a:pt x="449" y="119"/>
                    <a:pt x="446" y="124"/>
                    <a:pt x="444" y="130"/>
                  </a:cubicBezTo>
                  <a:cubicBezTo>
                    <a:pt x="444" y="130"/>
                    <a:pt x="443" y="129"/>
                    <a:pt x="445" y="121"/>
                  </a:cubicBezTo>
                  <a:cubicBezTo>
                    <a:pt x="446" y="114"/>
                    <a:pt x="447" y="109"/>
                    <a:pt x="446" y="109"/>
                  </a:cubicBezTo>
                  <a:lnTo>
                    <a:pt x="446" y="109"/>
                  </a:lnTo>
                  <a:cubicBezTo>
                    <a:pt x="446" y="109"/>
                    <a:pt x="446" y="110"/>
                    <a:pt x="445" y="112"/>
                  </a:cubicBezTo>
                  <a:cubicBezTo>
                    <a:pt x="445" y="112"/>
                    <a:pt x="445" y="112"/>
                    <a:pt x="446" y="103"/>
                  </a:cubicBezTo>
                  <a:lnTo>
                    <a:pt x="443" y="102"/>
                  </a:lnTo>
                  <a:cubicBezTo>
                    <a:pt x="442" y="106"/>
                    <a:pt x="441" y="108"/>
                    <a:pt x="440" y="108"/>
                  </a:cubicBezTo>
                  <a:cubicBezTo>
                    <a:pt x="440" y="108"/>
                    <a:pt x="440" y="106"/>
                    <a:pt x="441" y="102"/>
                  </a:cubicBezTo>
                  <a:cubicBezTo>
                    <a:pt x="441" y="102"/>
                    <a:pt x="441" y="102"/>
                    <a:pt x="441" y="102"/>
                  </a:cubicBezTo>
                  <a:cubicBezTo>
                    <a:pt x="440" y="102"/>
                    <a:pt x="439" y="102"/>
                    <a:pt x="436" y="110"/>
                  </a:cubicBezTo>
                  <a:cubicBezTo>
                    <a:pt x="435" y="108"/>
                    <a:pt x="434" y="108"/>
                    <a:pt x="436" y="101"/>
                  </a:cubicBezTo>
                  <a:cubicBezTo>
                    <a:pt x="437" y="96"/>
                    <a:pt x="438" y="94"/>
                    <a:pt x="438" y="94"/>
                  </a:cubicBezTo>
                  <a:lnTo>
                    <a:pt x="438" y="94"/>
                  </a:lnTo>
                  <a:cubicBezTo>
                    <a:pt x="438" y="94"/>
                    <a:pt x="437" y="96"/>
                    <a:pt x="435" y="99"/>
                  </a:cubicBezTo>
                  <a:cubicBezTo>
                    <a:pt x="434" y="107"/>
                    <a:pt x="433" y="107"/>
                    <a:pt x="432" y="107"/>
                  </a:cubicBezTo>
                  <a:cubicBezTo>
                    <a:pt x="432" y="107"/>
                    <a:pt x="432" y="107"/>
                    <a:pt x="432" y="107"/>
                  </a:cubicBezTo>
                  <a:lnTo>
                    <a:pt x="431" y="107"/>
                  </a:lnTo>
                  <a:cubicBezTo>
                    <a:pt x="428" y="115"/>
                    <a:pt x="428" y="115"/>
                    <a:pt x="427" y="115"/>
                  </a:cubicBezTo>
                  <a:cubicBezTo>
                    <a:pt x="427" y="115"/>
                    <a:pt x="427" y="106"/>
                    <a:pt x="426" y="106"/>
                  </a:cubicBezTo>
                  <a:cubicBezTo>
                    <a:pt x="426" y="106"/>
                    <a:pt x="425" y="106"/>
                    <a:pt x="425" y="106"/>
                  </a:cubicBezTo>
                  <a:cubicBezTo>
                    <a:pt x="424" y="106"/>
                    <a:pt x="424" y="107"/>
                    <a:pt x="423" y="113"/>
                  </a:cubicBezTo>
                  <a:cubicBezTo>
                    <a:pt x="423" y="114"/>
                    <a:pt x="422" y="117"/>
                    <a:pt x="422" y="117"/>
                  </a:cubicBezTo>
                  <a:cubicBezTo>
                    <a:pt x="422" y="117"/>
                    <a:pt x="422" y="116"/>
                    <a:pt x="422" y="113"/>
                  </a:cubicBezTo>
                  <a:cubicBezTo>
                    <a:pt x="421" y="113"/>
                    <a:pt x="421" y="104"/>
                    <a:pt x="418" y="103"/>
                  </a:cubicBezTo>
                  <a:cubicBezTo>
                    <a:pt x="416" y="103"/>
                    <a:pt x="416" y="103"/>
                    <a:pt x="414" y="111"/>
                  </a:cubicBezTo>
                  <a:cubicBezTo>
                    <a:pt x="412" y="119"/>
                    <a:pt x="411" y="123"/>
                    <a:pt x="411" y="123"/>
                  </a:cubicBezTo>
                  <a:cubicBezTo>
                    <a:pt x="410" y="123"/>
                    <a:pt x="411" y="119"/>
                    <a:pt x="413" y="111"/>
                  </a:cubicBezTo>
                  <a:cubicBezTo>
                    <a:pt x="414" y="101"/>
                    <a:pt x="415" y="96"/>
                    <a:pt x="414" y="96"/>
                  </a:cubicBezTo>
                  <a:lnTo>
                    <a:pt x="414" y="96"/>
                  </a:lnTo>
                  <a:cubicBezTo>
                    <a:pt x="414" y="96"/>
                    <a:pt x="414" y="98"/>
                    <a:pt x="413" y="102"/>
                  </a:cubicBezTo>
                  <a:cubicBezTo>
                    <a:pt x="409" y="110"/>
                    <a:pt x="409" y="110"/>
                    <a:pt x="409" y="110"/>
                  </a:cubicBezTo>
                  <a:cubicBezTo>
                    <a:pt x="410" y="105"/>
                    <a:pt x="411" y="103"/>
                    <a:pt x="410" y="103"/>
                  </a:cubicBezTo>
                  <a:lnTo>
                    <a:pt x="410" y="103"/>
                  </a:lnTo>
                  <a:cubicBezTo>
                    <a:pt x="410" y="103"/>
                    <a:pt x="409" y="105"/>
                    <a:pt x="407" y="108"/>
                  </a:cubicBezTo>
                  <a:cubicBezTo>
                    <a:pt x="406" y="108"/>
                    <a:pt x="406" y="108"/>
                    <a:pt x="408" y="99"/>
                  </a:cubicBezTo>
                  <a:lnTo>
                    <a:pt x="407" y="99"/>
                  </a:lnTo>
                  <a:cubicBezTo>
                    <a:pt x="405" y="106"/>
                    <a:pt x="403" y="108"/>
                    <a:pt x="402" y="108"/>
                  </a:cubicBezTo>
                  <a:cubicBezTo>
                    <a:pt x="400" y="108"/>
                    <a:pt x="399" y="103"/>
                    <a:pt x="400" y="97"/>
                  </a:cubicBezTo>
                  <a:lnTo>
                    <a:pt x="400" y="97"/>
                  </a:lnTo>
                  <a:cubicBezTo>
                    <a:pt x="400" y="97"/>
                    <a:pt x="399" y="97"/>
                    <a:pt x="396" y="105"/>
                  </a:cubicBezTo>
                  <a:cubicBezTo>
                    <a:pt x="394" y="113"/>
                    <a:pt x="393" y="117"/>
                    <a:pt x="392" y="117"/>
                  </a:cubicBezTo>
                  <a:cubicBezTo>
                    <a:pt x="392" y="117"/>
                    <a:pt x="393" y="113"/>
                    <a:pt x="395" y="104"/>
                  </a:cubicBezTo>
                  <a:cubicBezTo>
                    <a:pt x="397" y="96"/>
                    <a:pt x="398" y="92"/>
                    <a:pt x="398" y="92"/>
                  </a:cubicBezTo>
                  <a:lnTo>
                    <a:pt x="398" y="92"/>
                  </a:lnTo>
                  <a:cubicBezTo>
                    <a:pt x="398" y="92"/>
                    <a:pt x="396" y="96"/>
                    <a:pt x="394" y="104"/>
                  </a:cubicBezTo>
                  <a:cubicBezTo>
                    <a:pt x="393" y="107"/>
                    <a:pt x="392" y="109"/>
                    <a:pt x="391" y="109"/>
                  </a:cubicBezTo>
                  <a:cubicBezTo>
                    <a:pt x="390" y="109"/>
                    <a:pt x="390" y="105"/>
                    <a:pt x="392" y="95"/>
                  </a:cubicBezTo>
                  <a:cubicBezTo>
                    <a:pt x="395" y="86"/>
                    <a:pt x="397" y="78"/>
                    <a:pt x="397" y="78"/>
                  </a:cubicBezTo>
                  <a:lnTo>
                    <a:pt x="397" y="78"/>
                  </a:lnTo>
                  <a:cubicBezTo>
                    <a:pt x="394" y="86"/>
                    <a:pt x="392" y="86"/>
                    <a:pt x="392" y="86"/>
                  </a:cubicBezTo>
                  <a:cubicBezTo>
                    <a:pt x="392" y="92"/>
                    <a:pt x="391" y="93"/>
                    <a:pt x="390" y="93"/>
                  </a:cubicBezTo>
                  <a:cubicBezTo>
                    <a:pt x="389" y="93"/>
                    <a:pt x="389" y="93"/>
                    <a:pt x="388" y="93"/>
                  </a:cubicBezTo>
                  <a:cubicBezTo>
                    <a:pt x="387" y="93"/>
                    <a:pt x="381" y="99"/>
                    <a:pt x="380" y="99"/>
                  </a:cubicBezTo>
                  <a:cubicBezTo>
                    <a:pt x="378" y="99"/>
                    <a:pt x="376" y="98"/>
                    <a:pt x="378" y="89"/>
                  </a:cubicBezTo>
                  <a:cubicBezTo>
                    <a:pt x="377" y="89"/>
                    <a:pt x="376" y="89"/>
                    <a:pt x="372" y="97"/>
                  </a:cubicBezTo>
                  <a:cubicBezTo>
                    <a:pt x="371" y="101"/>
                    <a:pt x="370" y="103"/>
                    <a:pt x="370" y="103"/>
                  </a:cubicBezTo>
                  <a:cubicBezTo>
                    <a:pt x="369" y="103"/>
                    <a:pt x="369" y="101"/>
                    <a:pt x="370" y="96"/>
                  </a:cubicBezTo>
                  <a:lnTo>
                    <a:pt x="369" y="96"/>
                  </a:lnTo>
                  <a:cubicBezTo>
                    <a:pt x="366" y="104"/>
                    <a:pt x="366" y="104"/>
                    <a:pt x="366" y="104"/>
                  </a:cubicBezTo>
                  <a:cubicBezTo>
                    <a:pt x="367" y="98"/>
                    <a:pt x="368" y="92"/>
                    <a:pt x="367" y="92"/>
                  </a:cubicBezTo>
                  <a:lnTo>
                    <a:pt x="367" y="92"/>
                  </a:lnTo>
                  <a:cubicBezTo>
                    <a:pt x="367" y="92"/>
                    <a:pt x="367" y="93"/>
                    <a:pt x="366" y="95"/>
                  </a:cubicBezTo>
                  <a:cubicBezTo>
                    <a:pt x="364" y="101"/>
                    <a:pt x="363" y="102"/>
                    <a:pt x="363" y="102"/>
                  </a:cubicBezTo>
                  <a:cubicBezTo>
                    <a:pt x="362" y="102"/>
                    <a:pt x="362" y="102"/>
                    <a:pt x="361" y="102"/>
                  </a:cubicBezTo>
                  <a:cubicBezTo>
                    <a:pt x="362" y="96"/>
                    <a:pt x="349" y="90"/>
                    <a:pt x="341" y="90"/>
                  </a:cubicBezTo>
                  <a:cubicBezTo>
                    <a:pt x="338" y="90"/>
                    <a:pt x="336" y="91"/>
                    <a:pt x="335" y="93"/>
                  </a:cubicBezTo>
                  <a:lnTo>
                    <a:pt x="333" y="93"/>
                  </a:lnTo>
                  <a:lnTo>
                    <a:pt x="331" y="92"/>
                  </a:lnTo>
                  <a:cubicBezTo>
                    <a:pt x="333" y="84"/>
                    <a:pt x="333" y="82"/>
                    <a:pt x="332" y="82"/>
                  </a:cubicBezTo>
                  <a:cubicBezTo>
                    <a:pt x="331" y="82"/>
                    <a:pt x="328" y="86"/>
                    <a:pt x="325" y="89"/>
                  </a:cubicBezTo>
                  <a:cubicBezTo>
                    <a:pt x="322" y="97"/>
                    <a:pt x="322" y="97"/>
                    <a:pt x="321" y="97"/>
                  </a:cubicBezTo>
                  <a:cubicBezTo>
                    <a:pt x="323" y="87"/>
                    <a:pt x="324" y="83"/>
                    <a:pt x="323" y="83"/>
                  </a:cubicBezTo>
                  <a:lnTo>
                    <a:pt x="323" y="83"/>
                  </a:lnTo>
                  <a:cubicBezTo>
                    <a:pt x="322" y="83"/>
                    <a:pt x="321" y="85"/>
                    <a:pt x="320" y="87"/>
                  </a:cubicBezTo>
                  <a:cubicBezTo>
                    <a:pt x="317" y="96"/>
                    <a:pt x="315" y="100"/>
                    <a:pt x="315" y="100"/>
                  </a:cubicBezTo>
                  <a:cubicBezTo>
                    <a:pt x="314" y="100"/>
                    <a:pt x="315" y="96"/>
                    <a:pt x="317" y="87"/>
                  </a:cubicBezTo>
                  <a:cubicBezTo>
                    <a:pt x="319" y="79"/>
                    <a:pt x="320" y="75"/>
                    <a:pt x="320" y="75"/>
                  </a:cubicBezTo>
                  <a:lnTo>
                    <a:pt x="320" y="75"/>
                  </a:lnTo>
                  <a:cubicBezTo>
                    <a:pt x="319" y="75"/>
                    <a:pt x="317" y="81"/>
                    <a:pt x="313" y="94"/>
                  </a:cubicBezTo>
                  <a:cubicBezTo>
                    <a:pt x="311" y="98"/>
                    <a:pt x="310" y="100"/>
                    <a:pt x="310" y="100"/>
                  </a:cubicBezTo>
                  <a:cubicBezTo>
                    <a:pt x="310" y="100"/>
                    <a:pt x="310" y="98"/>
                    <a:pt x="311" y="94"/>
                  </a:cubicBezTo>
                  <a:cubicBezTo>
                    <a:pt x="313" y="84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3" y="82"/>
                    <a:pt x="312" y="85"/>
                  </a:cubicBezTo>
                  <a:cubicBezTo>
                    <a:pt x="309" y="93"/>
                    <a:pt x="308" y="97"/>
                    <a:pt x="307" y="97"/>
                  </a:cubicBezTo>
                  <a:cubicBezTo>
                    <a:pt x="307" y="97"/>
                    <a:pt x="308" y="92"/>
                    <a:pt x="309" y="84"/>
                  </a:cubicBezTo>
                  <a:cubicBezTo>
                    <a:pt x="311" y="75"/>
                    <a:pt x="312" y="71"/>
                    <a:pt x="312" y="71"/>
                  </a:cubicBezTo>
                  <a:lnTo>
                    <a:pt x="312" y="71"/>
                  </a:lnTo>
                  <a:cubicBezTo>
                    <a:pt x="311" y="71"/>
                    <a:pt x="310" y="75"/>
                    <a:pt x="307" y="84"/>
                  </a:cubicBezTo>
                  <a:cubicBezTo>
                    <a:pt x="305" y="91"/>
                    <a:pt x="303" y="95"/>
                    <a:pt x="302" y="95"/>
                  </a:cubicBezTo>
                  <a:cubicBezTo>
                    <a:pt x="301" y="95"/>
                    <a:pt x="301" y="90"/>
                    <a:pt x="303" y="82"/>
                  </a:cubicBezTo>
                  <a:cubicBezTo>
                    <a:pt x="302" y="82"/>
                    <a:pt x="303" y="78"/>
                    <a:pt x="303" y="78"/>
                  </a:cubicBezTo>
                  <a:lnTo>
                    <a:pt x="303" y="78"/>
                  </a:lnTo>
                  <a:cubicBezTo>
                    <a:pt x="303" y="78"/>
                    <a:pt x="302" y="79"/>
                    <a:pt x="302" y="82"/>
                  </a:cubicBezTo>
                  <a:lnTo>
                    <a:pt x="303" y="73"/>
                  </a:lnTo>
                  <a:lnTo>
                    <a:pt x="302" y="73"/>
                  </a:lnTo>
                  <a:lnTo>
                    <a:pt x="299" y="80"/>
                  </a:lnTo>
                  <a:cubicBezTo>
                    <a:pt x="298" y="80"/>
                    <a:pt x="296" y="70"/>
                    <a:pt x="290" y="69"/>
                  </a:cubicBezTo>
                  <a:cubicBezTo>
                    <a:pt x="287" y="68"/>
                    <a:pt x="285" y="67"/>
                    <a:pt x="283" y="67"/>
                  </a:cubicBezTo>
                  <a:cubicBezTo>
                    <a:pt x="282" y="67"/>
                    <a:pt x="281" y="69"/>
                    <a:pt x="280" y="74"/>
                  </a:cubicBezTo>
                  <a:cubicBezTo>
                    <a:pt x="278" y="82"/>
                    <a:pt x="277" y="86"/>
                    <a:pt x="276" y="86"/>
                  </a:cubicBezTo>
                  <a:cubicBezTo>
                    <a:pt x="276" y="86"/>
                    <a:pt x="276" y="81"/>
                    <a:pt x="278" y="73"/>
                  </a:cubicBezTo>
                  <a:cubicBezTo>
                    <a:pt x="278" y="73"/>
                    <a:pt x="278" y="64"/>
                    <a:pt x="277" y="64"/>
                  </a:cubicBezTo>
                  <a:cubicBezTo>
                    <a:pt x="276" y="62"/>
                    <a:pt x="274" y="62"/>
                    <a:pt x="276" y="55"/>
                  </a:cubicBezTo>
                  <a:lnTo>
                    <a:pt x="276" y="53"/>
                  </a:lnTo>
                  <a:cubicBezTo>
                    <a:pt x="272" y="62"/>
                    <a:pt x="269" y="66"/>
                    <a:pt x="267" y="66"/>
                  </a:cubicBezTo>
                  <a:cubicBezTo>
                    <a:pt x="266" y="66"/>
                    <a:pt x="265" y="63"/>
                    <a:pt x="265" y="59"/>
                  </a:cubicBezTo>
                  <a:cubicBezTo>
                    <a:pt x="264" y="59"/>
                    <a:pt x="264" y="59"/>
                    <a:pt x="264" y="59"/>
                  </a:cubicBezTo>
                  <a:cubicBezTo>
                    <a:pt x="263" y="59"/>
                    <a:pt x="262" y="60"/>
                    <a:pt x="259" y="66"/>
                  </a:cubicBezTo>
                  <a:cubicBezTo>
                    <a:pt x="257" y="70"/>
                    <a:pt x="256" y="72"/>
                    <a:pt x="256" y="72"/>
                  </a:cubicBezTo>
                  <a:cubicBezTo>
                    <a:pt x="256" y="72"/>
                    <a:pt x="256" y="70"/>
                    <a:pt x="257" y="66"/>
                  </a:cubicBezTo>
                  <a:cubicBezTo>
                    <a:pt x="258" y="60"/>
                    <a:pt x="258" y="55"/>
                    <a:pt x="256" y="55"/>
                  </a:cubicBezTo>
                  <a:cubicBezTo>
                    <a:pt x="256" y="55"/>
                    <a:pt x="254" y="56"/>
                    <a:pt x="253" y="61"/>
                  </a:cubicBezTo>
                  <a:lnTo>
                    <a:pt x="253" y="61"/>
                  </a:lnTo>
                  <a:lnTo>
                    <a:pt x="255" y="56"/>
                  </a:lnTo>
                  <a:cubicBezTo>
                    <a:pt x="255" y="53"/>
                    <a:pt x="255" y="52"/>
                    <a:pt x="254" y="52"/>
                  </a:cubicBezTo>
                  <a:cubicBezTo>
                    <a:pt x="254" y="52"/>
                    <a:pt x="252" y="57"/>
                    <a:pt x="250" y="62"/>
                  </a:cubicBezTo>
                  <a:cubicBezTo>
                    <a:pt x="248" y="70"/>
                    <a:pt x="247" y="74"/>
                    <a:pt x="246" y="74"/>
                  </a:cubicBezTo>
                  <a:cubicBezTo>
                    <a:pt x="246" y="74"/>
                    <a:pt x="247" y="68"/>
                    <a:pt x="251" y="55"/>
                  </a:cubicBezTo>
                  <a:cubicBezTo>
                    <a:pt x="254" y="45"/>
                    <a:pt x="254" y="41"/>
                    <a:pt x="254" y="41"/>
                  </a:cubicBezTo>
                  <a:lnTo>
                    <a:pt x="254" y="41"/>
                  </a:lnTo>
                  <a:cubicBezTo>
                    <a:pt x="254" y="41"/>
                    <a:pt x="253" y="42"/>
                    <a:pt x="252" y="46"/>
                  </a:cubicBezTo>
                  <a:cubicBezTo>
                    <a:pt x="251" y="51"/>
                    <a:pt x="249" y="57"/>
                    <a:pt x="248" y="57"/>
                  </a:cubicBezTo>
                  <a:cubicBezTo>
                    <a:pt x="248" y="57"/>
                    <a:pt x="247" y="56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7" y="53"/>
                    <a:pt x="246" y="56"/>
                    <a:pt x="242" y="69"/>
                  </a:cubicBezTo>
                  <a:cubicBezTo>
                    <a:pt x="240" y="77"/>
                    <a:pt x="239" y="77"/>
                    <a:pt x="239" y="77"/>
                  </a:cubicBezTo>
                  <a:cubicBezTo>
                    <a:pt x="240" y="71"/>
                    <a:pt x="241" y="66"/>
                    <a:pt x="243" y="60"/>
                  </a:cubicBezTo>
                  <a:lnTo>
                    <a:pt x="242" y="60"/>
                  </a:lnTo>
                  <a:cubicBezTo>
                    <a:pt x="242" y="55"/>
                    <a:pt x="242" y="48"/>
                    <a:pt x="244" y="42"/>
                  </a:cubicBezTo>
                  <a:cubicBezTo>
                    <a:pt x="245" y="39"/>
                    <a:pt x="246" y="37"/>
                    <a:pt x="245" y="37"/>
                  </a:cubicBezTo>
                  <a:lnTo>
                    <a:pt x="245" y="37"/>
                  </a:lnTo>
                  <a:cubicBezTo>
                    <a:pt x="245" y="37"/>
                    <a:pt x="244" y="41"/>
                    <a:pt x="241" y="50"/>
                  </a:cubicBezTo>
                  <a:cubicBezTo>
                    <a:pt x="237" y="67"/>
                    <a:pt x="237" y="67"/>
                    <a:pt x="235" y="67"/>
                  </a:cubicBezTo>
                  <a:cubicBezTo>
                    <a:pt x="234" y="66"/>
                    <a:pt x="234" y="66"/>
                    <a:pt x="237" y="58"/>
                  </a:cubicBezTo>
                  <a:cubicBezTo>
                    <a:pt x="239" y="49"/>
                    <a:pt x="239" y="49"/>
                    <a:pt x="238" y="49"/>
                  </a:cubicBezTo>
                  <a:cubicBezTo>
                    <a:pt x="230" y="61"/>
                    <a:pt x="224" y="74"/>
                    <a:pt x="220" y="88"/>
                  </a:cubicBezTo>
                  <a:cubicBezTo>
                    <a:pt x="218" y="96"/>
                    <a:pt x="216" y="100"/>
                    <a:pt x="216" y="100"/>
                  </a:cubicBezTo>
                  <a:cubicBezTo>
                    <a:pt x="216" y="100"/>
                    <a:pt x="217" y="96"/>
                    <a:pt x="220" y="87"/>
                  </a:cubicBezTo>
                  <a:cubicBezTo>
                    <a:pt x="222" y="79"/>
                    <a:pt x="221" y="79"/>
                    <a:pt x="221" y="79"/>
                  </a:cubicBezTo>
                  <a:lnTo>
                    <a:pt x="221" y="79"/>
                  </a:lnTo>
                  <a:cubicBezTo>
                    <a:pt x="220" y="82"/>
                    <a:pt x="219" y="83"/>
                    <a:pt x="219" y="83"/>
                  </a:cubicBezTo>
                  <a:cubicBezTo>
                    <a:pt x="219" y="83"/>
                    <a:pt x="220" y="79"/>
                    <a:pt x="221" y="79"/>
                  </a:cubicBezTo>
                  <a:cubicBezTo>
                    <a:pt x="221" y="79"/>
                    <a:pt x="221" y="79"/>
                    <a:pt x="221" y="79"/>
                  </a:cubicBezTo>
                  <a:cubicBezTo>
                    <a:pt x="223" y="72"/>
                    <a:pt x="223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lnTo>
                    <a:pt x="226" y="64"/>
                  </a:lnTo>
                  <a:cubicBezTo>
                    <a:pt x="229" y="55"/>
                    <a:pt x="230" y="50"/>
                    <a:pt x="229" y="50"/>
                  </a:cubicBezTo>
                  <a:lnTo>
                    <a:pt x="229" y="50"/>
                  </a:lnTo>
                  <a:cubicBezTo>
                    <a:pt x="229" y="50"/>
                    <a:pt x="227" y="54"/>
                    <a:pt x="224" y="62"/>
                  </a:cubicBezTo>
                  <a:cubicBezTo>
                    <a:pt x="223" y="66"/>
                    <a:pt x="222" y="68"/>
                    <a:pt x="222" y="68"/>
                  </a:cubicBezTo>
                  <a:cubicBezTo>
                    <a:pt x="221" y="68"/>
                    <a:pt x="222" y="66"/>
                    <a:pt x="223" y="61"/>
                  </a:cubicBezTo>
                  <a:cubicBezTo>
                    <a:pt x="224" y="56"/>
                    <a:pt x="225" y="50"/>
                    <a:pt x="225" y="50"/>
                  </a:cubicBezTo>
                  <a:lnTo>
                    <a:pt x="225" y="50"/>
                  </a:lnTo>
                  <a:cubicBezTo>
                    <a:pt x="225" y="50"/>
                    <a:pt x="225" y="51"/>
                    <a:pt x="224" y="53"/>
                  </a:cubicBezTo>
                  <a:cubicBezTo>
                    <a:pt x="224" y="53"/>
                    <a:pt x="222" y="52"/>
                    <a:pt x="224" y="45"/>
                  </a:cubicBezTo>
                  <a:cubicBezTo>
                    <a:pt x="224" y="44"/>
                    <a:pt x="224" y="44"/>
                    <a:pt x="223" y="44"/>
                  </a:cubicBezTo>
                  <a:cubicBezTo>
                    <a:pt x="222" y="44"/>
                    <a:pt x="221" y="46"/>
                    <a:pt x="220" y="51"/>
                  </a:cubicBezTo>
                  <a:cubicBezTo>
                    <a:pt x="217" y="59"/>
                    <a:pt x="216" y="59"/>
                    <a:pt x="215" y="59"/>
                  </a:cubicBezTo>
                  <a:cubicBezTo>
                    <a:pt x="215" y="59"/>
                    <a:pt x="215" y="59"/>
                    <a:pt x="215" y="59"/>
                  </a:cubicBezTo>
                  <a:cubicBezTo>
                    <a:pt x="215" y="59"/>
                    <a:pt x="214" y="60"/>
                    <a:pt x="212" y="67"/>
                  </a:cubicBezTo>
                  <a:cubicBezTo>
                    <a:pt x="210" y="74"/>
                    <a:pt x="207" y="82"/>
                    <a:pt x="205" y="82"/>
                  </a:cubicBezTo>
                  <a:cubicBezTo>
                    <a:pt x="205" y="82"/>
                    <a:pt x="205" y="82"/>
                    <a:pt x="205" y="82"/>
                  </a:cubicBezTo>
                  <a:cubicBezTo>
                    <a:pt x="203" y="85"/>
                    <a:pt x="202" y="87"/>
                    <a:pt x="202" y="87"/>
                  </a:cubicBezTo>
                  <a:cubicBezTo>
                    <a:pt x="201" y="87"/>
                    <a:pt x="202" y="83"/>
                    <a:pt x="205" y="73"/>
                  </a:cubicBezTo>
                  <a:cubicBezTo>
                    <a:pt x="207" y="65"/>
                    <a:pt x="206" y="65"/>
                    <a:pt x="206" y="65"/>
                  </a:cubicBezTo>
                  <a:cubicBezTo>
                    <a:pt x="206" y="65"/>
                    <a:pt x="205" y="64"/>
                    <a:pt x="206" y="56"/>
                  </a:cubicBezTo>
                  <a:cubicBezTo>
                    <a:pt x="207" y="53"/>
                    <a:pt x="207" y="52"/>
                    <a:pt x="207" y="52"/>
                  </a:cubicBezTo>
                  <a:lnTo>
                    <a:pt x="207" y="52"/>
                  </a:lnTo>
                  <a:cubicBezTo>
                    <a:pt x="207" y="52"/>
                    <a:pt x="206" y="58"/>
                    <a:pt x="204" y="64"/>
                  </a:cubicBezTo>
                  <a:lnTo>
                    <a:pt x="198" y="79"/>
                  </a:lnTo>
                  <a:cubicBezTo>
                    <a:pt x="200" y="71"/>
                    <a:pt x="202" y="62"/>
                    <a:pt x="204" y="55"/>
                  </a:cubicBezTo>
                  <a:lnTo>
                    <a:pt x="204" y="55"/>
                  </a:lnTo>
                  <a:cubicBezTo>
                    <a:pt x="202" y="60"/>
                    <a:pt x="200" y="65"/>
                    <a:pt x="200" y="65"/>
                  </a:cubicBezTo>
                  <a:cubicBezTo>
                    <a:pt x="199" y="65"/>
                    <a:pt x="199" y="64"/>
                    <a:pt x="200" y="61"/>
                  </a:cubicBezTo>
                  <a:cubicBezTo>
                    <a:pt x="197" y="61"/>
                    <a:pt x="196" y="60"/>
                    <a:pt x="198" y="52"/>
                  </a:cubicBezTo>
                  <a:cubicBezTo>
                    <a:pt x="199" y="50"/>
                    <a:pt x="199" y="49"/>
                    <a:pt x="199" y="49"/>
                  </a:cubicBezTo>
                  <a:lnTo>
                    <a:pt x="199" y="49"/>
                  </a:lnTo>
                  <a:cubicBezTo>
                    <a:pt x="199" y="49"/>
                    <a:pt x="197" y="52"/>
                    <a:pt x="197" y="52"/>
                  </a:cubicBezTo>
                  <a:cubicBezTo>
                    <a:pt x="196" y="56"/>
                    <a:pt x="195" y="58"/>
                    <a:pt x="194" y="58"/>
                  </a:cubicBezTo>
                  <a:cubicBezTo>
                    <a:pt x="193" y="58"/>
                    <a:pt x="193" y="55"/>
                    <a:pt x="194" y="50"/>
                  </a:cubicBezTo>
                  <a:cubicBezTo>
                    <a:pt x="195" y="42"/>
                    <a:pt x="195" y="37"/>
                    <a:pt x="194" y="37"/>
                  </a:cubicBezTo>
                  <a:lnTo>
                    <a:pt x="194" y="37"/>
                  </a:lnTo>
                  <a:cubicBezTo>
                    <a:pt x="194" y="37"/>
                    <a:pt x="192" y="41"/>
                    <a:pt x="189" y="49"/>
                  </a:cubicBezTo>
                  <a:cubicBezTo>
                    <a:pt x="190" y="46"/>
                    <a:pt x="190" y="45"/>
                    <a:pt x="189" y="45"/>
                  </a:cubicBezTo>
                  <a:cubicBezTo>
                    <a:pt x="188" y="45"/>
                    <a:pt x="186" y="50"/>
                    <a:pt x="184" y="56"/>
                  </a:cubicBezTo>
                  <a:cubicBezTo>
                    <a:pt x="180" y="64"/>
                    <a:pt x="176" y="80"/>
                    <a:pt x="174" y="88"/>
                  </a:cubicBezTo>
                  <a:cubicBezTo>
                    <a:pt x="170" y="97"/>
                    <a:pt x="169" y="101"/>
                    <a:pt x="169" y="101"/>
                  </a:cubicBezTo>
                  <a:cubicBezTo>
                    <a:pt x="169" y="101"/>
                    <a:pt x="169" y="99"/>
                    <a:pt x="169" y="96"/>
                  </a:cubicBezTo>
                  <a:cubicBezTo>
                    <a:pt x="169" y="91"/>
                    <a:pt x="170" y="84"/>
                    <a:pt x="173" y="79"/>
                  </a:cubicBezTo>
                  <a:cubicBezTo>
                    <a:pt x="174" y="72"/>
                    <a:pt x="175" y="71"/>
                    <a:pt x="176" y="71"/>
                  </a:cubicBezTo>
                  <a:cubicBezTo>
                    <a:pt x="176" y="71"/>
                    <a:pt x="176" y="71"/>
                    <a:pt x="176" y="71"/>
                  </a:cubicBezTo>
                  <a:lnTo>
                    <a:pt x="177" y="71"/>
                  </a:lnTo>
                  <a:cubicBezTo>
                    <a:pt x="179" y="64"/>
                    <a:pt x="182" y="55"/>
                    <a:pt x="180" y="55"/>
                  </a:cubicBezTo>
                  <a:cubicBezTo>
                    <a:pt x="181" y="50"/>
                    <a:pt x="181" y="48"/>
                    <a:pt x="181" y="48"/>
                  </a:cubicBezTo>
                  <a:lnTo>
                    <a:pt x="181" y="48"/>
                  </a:lnTo>
                  <a:cubicBezTo>
                    <a:pt x="181" y="48"/>
                    <a:pt x="180" y="50"/>
                    <a:pt x="178" y="53"/>
                  </a:cubicBezTo>
                  <a:cubicBezTo>
                    <a:pt x="180" y="46"/>
                    <a:pt x="179" y="45"/>
                    <a:pt x="177" y="45"/>
                  </a:cubicBezTo>
                  <a:cubicBezTo>
                    <a:pt x="176" y="43"/>
                    <a:pt x="174" y="43"/>
                    <a:pt x="176" y="34"/>
                  </a:cubicBezTo>
                  <a:cubicBezTo>
                    <a:pt x="176" y="34"/>
                    <a:pt x="175" y="34"/>
                    <a:pt x="175" y="34"/>
                  </a:cubicBezTo>
                  <a:cubicBezTo>
                    <a:pt x="174" y="34"/>
                    <a:pt x="173" y="35"/>
                    <a:pt x="170" y="42"/>
                  </a:cubicBezTo>
                  <a:cubicBezTo>
                    <a:pt x="170" y="45"/>
                    <a:pt x="169" y="47"/>
                    <a:pt x="168" y="49"/>
                  </a:cubicBezTo>
                  <a:lnTo>
                    <a:pt x="168" y="49"/>
                  </a:lnTo>
                  <a:cubicBezTo>
                    <a:pt x="170" y="38"/>
                    <a:pt x="168" y="29"/>
                    <a:pt x="165" y="29"/>
                  </a:cubicBezTo>
                  <a:cubicBezTo>
                    <a:pt x="163" y="29"/>
                    <a:pt x="161" y="32"/>
                    <a:pt x="159" y="37"/>
                  </a:cubicBezTo>
                  <a:lnTo>
                    <a:pt x="158" y="37"/>
                  </a:lnTo>
                  <a:cubicBezTo>
                    <a:pt x="159" y="32"/>
                    <a:pt x="158" y="29"/>
                    <a:pt x="156" y="29"/>
                  </a:cubicBezTo>
                  <a:cubicBezTo>
                    <a:pt x="155" y="29"/>
                    <a:pt x="153" y="31"/>
                    <a:pt x="151" y="34"/>
                  </a:cubicBezTo>
                  <a:lnTo>
                    <a:pt x="149" y="33"/>
                  </a:lnTo>
                  <a:cubicBezTo>
                    <a:pt x="150" y="29"/>
                    <a:pt x="150" y="26"/>
                    <a:pt x="149" y="26"/>
                  </a:cubicBezTo>
                  <a:cubicBezTo>
                    <a:pt x="148" y="26"/>
                    <a:pt x="147" y="28"/>
                    <a:pt x="146" y="32"/>
                  </a:cubicBezTo>
                  <a:cubicBezTo>
                    <a:pt x="143" y="38"/>
                    <a:pt x="141" y="43"/>
                    <a:pt x="141" y="43"/>
                  </a:cubicBezTo>
                  <a:cubicBezTo>
                    <a:pt x="141" y="43"/>
                    <a:pt x="142" y="42"/>
                    <a:pt x="142" y="40"/>
                  </a:cubicBezTo>
                  <a:cubicBezTo>
                    <a:pt x="146" y="32"/>
                    <a:pt x="143" y="31"/>
                    <a:pt x="141" y="30"/>
                  </a:cubicBezTo>
                  <a:cubicBezTo>
                    <a:pt x="140" y="30"/>
                    <a:pt x="140" y="29"/>
                    <a:pt x="139" y="29"/>
                  </a:cubicBezTo>
                  <a:cubicBezTo>
                    <a:pt x="138" y="29"/>
                    <a:pt x="138" y="31"/>
                    <a:pt x="137" y="38"/>
                  </a:cubicBezTo>
                  <a:cubicBezTo>
                    <a:pt x="135" y="39"/>
                    <a:pt x="134" y="40"/>
                    <a:pt x="134" y="40"/>
                  </a:cubicBezTo>
                  <a:cubicBezTo>
                    <a:pt x="132" y="40"/>
                    <a:pt x="134" y="34"/>
                    <a:pt x="136" y="28"/>
                  </a:cubicBezTo>
                  <a:cubicBezTo>
                    <a:pt x="138" y="20"/>
                    <a:pt x="139" y="16"/>
                    <a:pt x="139" y="16"/>
                  </a:cubicBezTo>
                  <a:lnTo>
                    <a:pt x="139" y="16"/>
                  </a:lnTo>
                  <a:cubicBezTo>
                    <a:pt x="139" y="16"/>
                    <a:pt x="136" y="22"/>
                    <a:pt x="132" y="36"/>
                  </a:cubicBezTo>
                  <a:cubicBezTo>
                    <a:pt x="129" y="44"/>
                    <a:pt x="127" y="48"/>
                    <a:pt x="126" y="48"/>
                  </a:cubicBezTo>
                  <a:cubicBezTo>
                    <a:pt x="126" y="48"/>
                    <a:pt x="126" y="46"/>
                    <a:pt x="127" y="42"/>
                  </a:cubicBezTo>
                  <a:cubicBezTo>
                    <a:pt x="129" y="37"/>
                    <a:pt x="130" y="35"/>
                    <a:pt x="130" y="35"/>
                  </a:cubicBezTo>
                  <a:cubicBezTo>
                    <a:pt x="131" y="35"/>
                    <a:pt x="131" y="35"/>
                    <a:pt x="131" y="36"/>
                  </a:cubicBezTo>
                  <a:cubicBezTo>
                    <a:pt x="131" y="36"/>
                    <a:pt x="133" y="27"/>
                    <a:pt x="137" y="19"/>
                  </a:cubicBezTo>
                  <a:cubicBezTo>
                    <a:pt x="136" y="19"/>
                    <a:pt x="136" y="19"/>
                    <a:pt x="132" y="27"/>
                  </a:cubicBezTo>
                  <a:cubicBezTo>
                    <a:pt x="132" y="27"/>
                    <a:pt x="131" y="27"/>
                    <a:pt x="128" y="34"/>
                  </a:cubicBezTo>
                  <a:cubicBezTo>
                    <a:pt x="126" y="42"/>
                    <a:pt x="122" y="50"/>
                    <a:pt x="121" y="58"/>
                  </a:cubicBezTo>
                  <a:cubicBezTo>
                    <a:pt x="119" y="65"/>
                    <a:pt x="118" y="66"/>
                    <a:pt x="118" y="66"/>
                  </a:cubicBezTo>
                  <a:cubicBezTo>
                    <a:pt x="118" y="66"/>
                    <a:pt x="118" y="66"/>
                    <a:pt x="118" y="66"/>
                  </a:cubicBezTo>
                  <a:cubicBezTo>
                    <a:pt x="119" y="58"/>
                    <a:pt x="121" y="49"/>
                    <a:pt x="124" y="41"/>
                  </a:cubicBezTo>
                  <a:cubicBezTo>
                    <a:pt x="127" y="37"/>
                    <a:pt x="129" y="31"/>
                    <a:pt x="130" y="25"/>
                  </a:cubicBezTo>
                  <a:cubicBezTo>
                    <a:pt x="130" y="24"/>
                    <a:pt x="130" y="23"/>
                    <a:pt x="130" y="23"/>
                  </a:cubicBezTo>
                  <a:lnTo>
                    <a:pt x="130" y="23"/>
                  </a:lnTo>
                  <a:cubicBezTo>
                    <a:pt x="129" y="23"/>
                    <a:pt x="125" y="31"/>
                    <a:pt x="121" y="41"/>
                  </a:cubicBezTo>
                  <a:lnTo>
                    <a:pt x="121" y="41"/>
                  </a:lnTo>
                  <a:cubicBezTo>
                    <a:pt x="121" y="41"/>
                    <a:pt x="121" y="40"/>
                    <a:pt x="121" y="40"/>
                  </a:cubicBezTo>
                  <a:cubicBezTo>
                    <a:pt x="123" y="32"/>
                    <a:pt x="122" y="31"/>
                    <a:pt x="120" y="31"/>
                  </a:cubicBezTo>
                  <a:cubicBezTo>
                    <a:pt x="120" y="31"/>
                    <a:pt x="119" y="31"/>
                    <a:pt x="119" y="31"/>
                  </a:cubicBezTo>
                  <a:cubicBezTo>
                    <a:pt x="118" y="31"/>
                    <a:pt x="117" y="32"/>
                    <a:pt x="115" y="38"/>
                  </a:cubicBezTo>
                  <a:cubicBezTo>
                    <a:pt x="114" y="43"/>
                    <a:pt x="112" y="49"/>
                    <a:pt x="110" y="53"/>
                  </a:cubicBezTo>
                  <a:cubicBezTo>
                    <a:pt x="109" y="59"/>
                    <a:pt x="108" y="65"/>
                    <a:pt x="105" y="70"/>
                  </a:cubicBezTo>
                  <a:cubicBezTo>
                    <a:pt x="105" y="70"/>
                    <a:pt x="106" y="61"/>
                    <a:pt x="109" y="53"/>
                  </a:cubicBezTo>
                  <a:cubicBezTo>
                    <a:pt x="112" y="37"/>
                    <a:pt x="113" y="28"/>
                    <a:pt x="110" y="27"/>
                  </a:cubicBezTo>
                  <a:cubicBezTo>
                    <a:pt x="109" y="25"/>
                    <a:pt x="106" y="25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6" y="16"/>
                    <a:pt x="106" y="17"/>
                    <a:pt x="103" y="24"/>
                  </a:cubicBezTo>
                  <a:lnTo>
                    <a:pt x="102" y="23"/>
                  </a:lnTo>
                  <a:cubicBezTo>
                    <a:pt x="103" y="19"/>
                    <a:pt x="103" y="17"/>
                    <a:pt x="103" y="17"/>
                  </a:cubicBezTo>
                  <a:lnTo>
                    <a:pt x="103" y="17"/>
                  </a:lnTo>
                  <a:cubicBezTo>
                    <a:pt x="102" y="17"/>
                    <a:pt x="101" y="18"/>
                    <a:pt x="100" y="22"/>
                  </a:cubicBezTo>
                  <a:cubicBezTo>
                    <a:pt x="99" y="25"/>
                    <a:pt x="98" y="26"/>
                    <a:pt x="98" y="26"/>
                  </a:cubicBezTo>
                  <a:cubicBezTo>
                    <a:pt x="97" y="26"/>
                    <a:pt x="98" y="22"/>
                    <a:pt x="97" y="21"/>
                  </a:cubicBezTo>
                  <a:cubicBezTo>
                    <a:pt x="99" y="13"/>
                    <a:pt x="101" y="9"/>
                    <a:pt x="100" y="9"/>
                  </a:cubicBezTo>
                  <a:lnTo>
                    <a:pt x="100" y="9"/>
                  </a:lnTo>
                  <a:cubicBezTo>
                    <a:pt x="100" y="9"/>
                    <a:pt x="98" y="15"/>
                    <a:pt x="94" y="29"/>
                  </a:cubicBezTo>
                  <a:cubicBezTo>
                    <a:pt x="94" y="29"/>
                    <a:pt x="94" y="29"/>
                    <a:pt x="94" y="29"/>
                  </a:cubicBezTo>
                  <a:lnTo>
                    <a:pt x="94" y="29"/>
                  </a:lnTo>
                  <a:cubicBezTo>
                    <a:pt x="95" y="23"/>
                    <a:pt x="96" y="20"/>
                    <a:pt x="95" y="20"/>
                  </a:cubicBezTo>
                  <a:lnTo>
                    <a:pt x="95" y="20"/>
                  </a:lnTo>
                  <a:cubicBezTo>
                    <a:pt x="95" y="20"/>
                    <a:pt x="93" y="22"/>
                    <a:pt x="92" y="28"/>
                  </a:cubicBezTo>
                  <a:cubicBezTo>
                    <a:pt x="91" y="28"/>
                    <a:pt x="91" y="28"/>
                    <a:pt x="93" y="20"/>
                  </a:cubicBezTo>
                  <a:cubicBezTo>
                    <a:pt x="94" y="16"/>
                    <a:pt x="94" y="14"/>
                    <a:pt x="94" y="14"/>
                  </a:cubicBezTo>
                  <a:lnTo>
                    <a:pt x="94" y="14"/>
                  </a:lnTo>
                  <a:cubicBezTo>
                    <a:pt x="93" y="14"/>
                    <a:pt x="92" y="18"/>
                    <a:pt x="88" y="27"/>
                  </a:cubicBezTo>
                  <a:cubicBezTo>
                    <a:pt x="86" y="34"/>
                    <a:pt x="84" y="38"/>
                    <a:pt x="84" y="38"/>
                  </a:cubicBezTo>
                  <a:cubicBezTo>
                    <a:pt x="83" y="38"/>
                    <a:pt x="84" y="34"/>
                    <a:pt x="86" y="25"/>
                  </a:cubicBezTo>
                  <a:cubicBezTo>
                    <a:pt x="89" y="15"/>
                    <a:pt x="89" y="11"/>
                    <a:pt x="88" y="11"/>
                  </a:cubicBezTo>
                  <a:lnTo>
                    <a:pt x="88" y="11"/>
                  </a:lnTo>
                  <a:cubicBezTo>
                    <a:pt x="87" y="11"/>
                    <a:pt x="86" y="13"/>
                    <a:pt x="85" y="16"/>
                  </a:cubicBezTo>
                  <a:cubicBezTo>
                    <a:pt x="82" y="25"/>
                    <a:pt x="80" y="29"/>
                    <a:pt x="79" y="29"/>
                  </a:cubicBezTo>
                  <a:cubicBezTo>
                    <a:pt x="78" y="29"/>
                    <a:pt x="79" y="27"/>
                    <a:pt x="80" y="23"/>
                  </a:cubicBezTo>
                  <a:cubicBezTo>
                    <a:pt x="80" y="19"/>
                    <a:pt x="80" y="16"/>
                    <a:pt x="80" y="16"/>
                  </a:cubicBezTo>
                  <a:lnTo>
                    <a:pt x="80" y="16"/>
                  </a:lnTo>
                  <a:cubicBezTo>
                    <a:pt x="80" y="16"/>
                    <a:pt x="79" y="18"/>
                    <a:pt x="77" y="22"/>
                  </a:cubicBezTo>
                  <a:cubicBezTo>
                    <a:pt x="79" y="16"/>
                    <a:pt x="81" y="10"/>
                    <a:pt x="80" y="10"/>
                  </a:cubicBezTo>
                  <a:lnTo>
                    <a:pt x="80" y="10"/>
                  </a:lnTo>
                  <a:cubicBezTo>
                    <a:pt x="80" y="10"/>
                    <a:pt x="79" y="11"/>
                    <a:pt x="78" y="13"/>
                  </a:cubicBezTo>
                  <a:cubicBezTo>
                    <a:pt x="78" y="13"/>
                    <a:pt x="77" y="13"/>
                    <a:pt x="75" y="21"/>
                  </a:cubicBezTo>
                  <a:lnTo>
                    <a:pt x="68" y="37"/>
                  </a:lnTo>
                  <a:cubicBezTo>
                    <a:pt x="68" y="42"/>
                    <a:pt x="66" y="48"/>
                    <a:pt x="64" y="53"/>
                  </a:cubicBezTo>
                  <a:cubicBezTo>
                    <a:pt x="63" y="55"/>
                    <a:pt x="63" y="56"/>
                    <a:pt x="63" y="56"/>
                  </a:cubicBezTo>
                  <a:cubicBezTo>
                    <a:pt x="62" y="56"/>
                    <a:pt x="63" y="47"/>
                    <a:pt x="67" y="28"/>
                  </a:cubicBezTo>
                  <a:lnTo>
                    <a:pt x="72" y="11"/>
                  </a:lnTo>
                  <a:lnTo>
                    <a:pt x="72" y="11"/>
                  </a:lnTo>
                  <a:lnTo>
                    <a:pt x="66" y="27"/>
                  </a:lnTo>
                  <a:cubicBezTo>
                    <a:pt x="65" y="27"/>
                    <a:pt x="65" y="27"/>
                    <a:pt x="67" y="18"/>
                  </a:cubicBezTo>
                  <a:cubicBezTo>
                    <a:pt x="71" y="10"/>
                    <a:pt x="71" y="10"/>
                    <a:pt x="69" y="10"/>
                  </a:cubicBezTo>
                  <a:cubicBezTo>
                    <a:pt x="69" y="10"/>
                    <a:pt x="68" y="10"/>
                    <a:pt x="66" y="18"/>
                  </a:cubicBezTo>
                  <a:cubicBezTo>
                    <a:pt x="63" y="27"/>
                    <a:pt x="61" y="31"/>
                    <a:pt x="61" y="31"/>
                  </a:cubicBezTo>
                  <a:cubicBezTo>
                    <a:pt x="61" y="31"/>
                    <a:pt x="62" y="29"/>
                    <a:pt x="63" y="25"/>
                  </a:cubicBezTo>
                  <a:cubicBezTo>
                    <a:pt x="65" y="17"/>
                    <a:pt x="66" y="13"/>
                    <a:pt x="65" y="13"/>
                  </a:cubicBezTo>
                  <a:lnTo>
                    <a:pt x="65" y="13"/>
                  </a:lnTo>
                  <a:cubicBezTo>
                    <a:pt x="65" y="13"/>
                    <a:pt x="63" y="17"/>
                    <a:pt x="60" y="24"/>
                  </a:cubicBezTo>
                  <a:cubicBezTo>
                    <a:pt x="58" y="32"/>
                    <a:pt x="56" y="36"/>
                    <a:pt x="56" y="36"/>
                  </a:cubicBezTo>
                  <a:cubicBezTo>
                    <a:pt x="56" y="36"/>
                    <a:pt x="57" y="32"/>
                    <a:pt x="59" y="24"/>
                  </a:cubicBezTo>
                  <a:cubicBezTo>
                    <a:pt x="62" y="19"/>
                    <a:pt x="63" y="13"/>
                    <a:pt x="64" y="7"/>
                  </a:cubicBezTo>
                  <a:lnTo>
                    <a:pt x="64" y="7"/>
                  </a:lnTo>
                  <a:lnTo>
                    <a:pt x="60" y="15"/>
                  </a:lnTo>
                  <a:cubicBezTo>
                    <a:pt x="58" y="24"/>
                    <a:pt x="56" y="28"/>
                    <a:pt x="56" y="28"/>
                  </a:cubicBezTo>
                  <a:cubicBezTo>
                    <a:pt x="56" y="28"/>
                    <a:pt x="56" y="26"/>
                    <a:pt x="57" y="22"/>
                  </a:cubicBezTo>
                  <a:cubicBezTo>
                    <a:pt x="58" y="18"/>
                    <a:pt x="58" y="16"/>
                    <a:pt x="58" y="16"/>
                  </a:cubicBezTo>
                  <a:lnTo>
                    <a:pt x="58" y="16"/>
                  </a:lnTo>
                  <a:cubicBezTo>
                    <a:pt x="58" y="16"/>
                    <a:pt x="57" y="18"/>
                    <a:pt x="55" y="22"/>
                  </a:cubicBezTo>
                  <a:cubicBezTo>
                    <a:pt x="53" y="21"/>
                    <a:pt x="53" y="21"/>
                    <a:pt x="55" y="13"/>
                  </a:cubicBezTo>
                  <a:cubicBezTo>
                    <a:pt x="58" y="5"/>
                    <a:pt x="59" y="0"/>
                    <a:pt x="59" y="0"/>
                  </a:cubicBezTo>
                  <a:close/>
                  <a:moveTo>
                    <a:pt x="161" y="283"/>
                  </a:moveTo>
                  <a:lnTo>
                    <a:pt x="156" y="300"/>
                  </a:lnTo>
                  <a:cubicBezTo>
                    <a:pt x="155" y="304"/>
                    <a:pt x="155" y="305"/>
                    <a:pt x="155" y="305"/>
                  </a:cubicBezTo>
                  <a:cubicBezTo>
                    <a:pt x="155" y="305"/>
                    <a:pt x="157" y="302"/>
                    <a:pt x="160" y="292"/>
                  </a:cubicBezTo>
                  <a:cubicBezTo>
                    <a:pt x="163" y="283"/>
                    <a:pt x="163" y="283"/>
                    <a:pt x="161" y="2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33"/>
            <p:cNvSpPr/>
            <p:nvPr/>
          </p:nvSpPr>
          <p:spPr>
            <a:xfrm>
              <a:off x="3100295" y="2126923"/>
              <a:ext cx="233049" cy="230052"/>
            </a:xfrm>
            <a:custGeom>
              <a:avLst/>
              <a:gdLst/>
              <a:ahLst/>
              <a:cxnLst/>
              <a:rect l="l" t="t" r="r" b="b"/>
              <a:pathLst>
                <a:path w="2333" h="2303" extrusionOk="0">
                  <a:moveTo>
                    <a:pt x="49" y="57"/>
                  </a:moveTo>
                  <a:cubicBezTo>
                    <a:pt x="50" y="57"/>
                    <a:pt x="47" y="60"/>
                    <a:pt x="42" y="66"/>
                  </a:cubicBezTo>
                  <a:cubicBezTo>
                    <a:pt x="37" y="71"/>
                    <a:pt x="33" y="76"/>
                    <a:pt x="29" y="76"/>
                  </a:cubicBezTo>
                  <a:cubicBezTo>
                    <a:pt x="28" y="76"/>
                    <a:pt x="28" y="76"/>
                    <a:pt x="27" y="75"/>
                  </a:cubicBezTo>
                  <a:cubicBezTo>
                    <a:pt x="24" y="76"/>
                    <a:pt x="22" y="76"/>
                    <a:pt x="20" y="76"/>
                  </a:cubicBezTo>
                  <a:cubicBezTo>
                    <a:pt x="12" y="76"/>
                    <a:pt x="22" y="68"/>
                    <a:pt x="37" y="63"/>
                  </a:cubicBezTo>
                  <a:cubicBezTo>
                    <a:pt x="44" y="59"/>
                    <a:pt x="48" y="57"/>
                    <a:pt x="49" y="57"/>
                  </a:cubicBezTo>
                  <a:close/>
                  <a:moveTo>
                    <a:pt x="1108" y="245"/>
                  </a:moveTo>
                  <a:lnTo>
                    <a:pt x="1108" y="245"/>
                  </a:lnTo>
                  <a:cubicBezTo>
                    <a:pt x="1108" y="245"/>
                    <a:pt x="1108" y="246"/>
                    <a:pt x="1108" y="248"/>
                  </a:cubicBezTo>
                  <a:lnTo>
                    <a:pt x="1108" y="248"/>
                  </a:lnTo>
                  <a:cubicBezTo>
                    <a:pt x="1108" y="246"/>
                    <a:pt x="1108" y="245"/>
                    <a:pt x="1108" y="245"/>
                  </a:cubicBezTo>
                  <a:close/>
                  <a:moveTo>
                    <a:pt x="1108" y="248"/>
                  </a:moveTo>
                  <a:lnTo>
                    <a:pt x="1108" y="248"/>
                  </a:lnTo>
                  <a:cubicBezTo>
                    <a:pt x="1109" y="250"/>
                    <a:pt x="1109" y="253"/>
                    <a:pt x="1109" y="258"/>
                  </a:cubicBezTo>
                  <a:lnTo>
                    <a:pt x="1109" y="258"/>
                  </a:lnTo>
                  <a:cubicBezTo>
                    <a:pt x="1109" y="256"/>
                    <a:pt x="1109" y="254"/>
                    <a:pt x="1110" y="250"/>
                  </a:cubicBezTo>
                  <a:cubicBezTo>
                    <a:pt x="1109" y="249"/>
                    <a:pt x="1109" y="248"/>
                    <a:pt x="1108" y="248"/>
                  </a:cubicBezTo>
                  <a:close/>
                  <a:moveTo>
                    <a:pt x="1063" y="272"/>
                  </a:moveTo>
                  <a:cubicBezTo>
                    <a:pt x="1060" y="272"/>
                    <a:pt x="1059" y="275"/>
                    <a:pt x="1060" y="275"/>
                  </a:cubicBezTo>
                  <a:cubicBezTo>
                    <a:pt x="1060" y="275"/>
                    <a:pt x="1061" y="274"/>
                    <a:pt x="1063" y="272"/>
                  </a:cubicBezTo>
                  <a:close/>
                  <a:moveTo>
                    <a:pt x="1045" y="278"/>
                  </a:moveTo>
                  <a:lnTo>
                    <a:pt x="1049" y="280"/>
                  </a:lnTo>
                  <a:lnTo>
                    <a:pt x="1052" y="287"/>
                  </a:lnTo>
                  <a:lnTo>
                    <a:pt x="1048" y="287"/>
                  </a:lnTo>
                  <a:cubicBezTo>
                    <a:pt x="1043" y="287"/>
                    <a:pt x="1043" y="287"/>
                    <a:pt x="1045" y="278"/>
                  </a:cubicBezTo>
                  <a:close/>
                  <a:moveTo>
                    <a:pt x="1094" y="282"/>
                  </a:moveTo>
                  <a:lnTo>
                    <a:pt x="1097" y="291"/>
                  </a:lnTo>
                  <a:lnTo>
                    <a:pt x="1093" y="291"/>
                  </a:lnTo>
                  <a:cubicBezTo>
                    <a:pt x="1088" y="290"/>
                    <a:pt x="1088" y="290"/>
                    <a:pt x="1089" y="282"/>
                  </a:cubicBezTo>
                  <a:close/>
                  <a:moveTo>
                    <a:pt x="825" y="272"/>
                  </a:moveTo>
                  <a:cubicBezTo>
                    <a:pt x="826" y="272"/>
                    <a:pt x="826" y="273"/>
                    <a:pt x="826" y="275"/>
                  </a:cubicBezTo>
                  <a:lnTo>
                    <a:pt x="826" y="283"/>
                  </a:lnTo>
                  <a:cubicBezTo>
                    <a:pt x="823" y="289"/>
                    <a:pt x="819" y="294"/>
                    <a:pt x="817" y="294"/>
                  </a:cubicBezTo>
                  <a:cubicBezTo>
                    <a:pt x="817" y="294"/>
                    <a:pt x="817" y="293"/>
                    <a:pt x="817" y="291"/>
                  </a:cubicBezTo>
                  <a:cubicBezTo>
                    <a:pt x="817" y="285"/>
                    <a:pt x="819" y="280"/>
                    <a:pt x="821" y="275"/>
                  </a:cubicBezTo>
                  <a:cubicBezTo>
                    <a:pt x="821" y="275"/>
                    <a:pt x="824" y="272"/>
                    <a:pt x="825" y="272"/>
                  </a:cubicBezTo>
                  <a:close/>
                  <a:moveTo>
                    <a:pt x="1123" y="285"/>
                  </a:moveTo>
                  <a:cubicBezTo>
                    <a:pt x="1123" y="285"/>
                    <a:pt x="1124" y="285"/>
                    <a:pt x="1125" y="285"/>
                  </a:cubicBezTo>
                  <a:cubicBezTo>
                    <a:pt x="1134" y="285"/>
                    <a:pt x="1134" y="285"/>
                    <a:pt x="1129" y="293"/>
                  </a:cubicBezTo>
                  <a:cubicBezTo>
                    <a:pt x="1126" y="297"/>
                    <a:pt x="1124" y="299"/>
                    <a:pt x="1123" y="299"/>
                  </a:cubicBezTo>
                  <a:cubicBezTo>
                    <a:pt x="1121" y="299"/>
                    <a:pt x="1120" y="297"/>
                    <a:pt x="1120" y="293"/>
                  </a:cubicBezTo>
                  <a:cubicBezTo>
                    <a:pt x="1121" y="286"/>
                    <a:pt x="1121" y="285"/>
                    <a:pt x="1123" y="285"/>
                  </a:cubicBezTo>
                  <a:close/>
                  <a:moveTo>
                    <a:pt x="1003" y="284"/>
                  </a:moveTo>
                  <a:cubicBezTo>
                    <a:pt x="1005" y="290"/>
                    <a:pt x="1008" y="295"/>
                    <a:pt x="1008" y="301"/>
                  </a:cubicBezTo>
                  <a:lnTo>
                    <a:pt x="1003" y="301"/>
                  </a:lnTo>
                  <a:cubicBezTo>
                    <a:pt x="999" y="301"/>
                    <a:pt x="999" y="293"/>
                    <a:pt x="999" y="293"/>
                  </a:cubicBezTo>
                  <a:cubicBezTo>
                    <a:pt x="999" y="293"/>
                    <a:pt x="999" y="284"/>
                    <a:pt x="1003" y="284"/>
                  </a:cubicBezTo>
                  <a:close/>
                  <a:moveTo>
                    <a:pt x="669" y="286"/>
                  </a:moveTo>
                  <a:cubicBezTo>
                    <a:pt x="673" y="287"/>
                    <a:pt x="671" y="303"/>
                    <a:pt x="661" y="311"/>
                  </a:cubicBezTo>
                  <a:cubicBezTo>
                    <a:pt x="656" y="310"/>
                    <a:pt x="656" y="310"/>
                    <a:pt x="658" y="302"/>
                  </a:cubicBezTo>
                  <a:cubicBezTo>
                    <a:pt x="659" y="294"/>
                    <a:pt x="663" y="286"/>
                    <a:pt x="669" y="286"/>
                  </a:cubicBezTo>
                  <a:close/>
                  <a:moveTo>
                    <a:pt x="1209" y="334"/>
                  </a:moveTo>
                  <a:cubicBezTo>
                    <a:pt x="1209" y="334"/>
                    <a:pt x="1209" y="334"/>
                    <a:pt x="1210" y="335"/>
                  </a:cubicBezTo>
                  <a:lnTo>
                    <a:pt x="1213" y="342"/>
                  </a:lnTo>
                  <a:cubicBezTo>
                    <a:pt x="1212" y="350"/>
                    <a:pt x="1210" y="350"/>
                    <a:pt x="1209" y="350"/>
                  </a:cubicBezTo>
                  <a:cubicBezTo>
                    <a:pt x="1209" y="350"/>
                    <a:pt x="1208" y="350"/>
                    <a:pt x="1208" y="350"/>
                  </a:cubicBezTo>
                  <a:cubicBezTo>
                    <a:pt x="1204" y="350"/>
                    <a:pt x="1204" y="350"/>
                    <a:pt x="1205" y="341"/>
                  </a:cubicBezTo>
                  <a:cubicBezTo>
                    <a:pt x="1205" y="341"/>
                    <a:pt x="1205" y="334"/>
                    <a:pt x="1209" y="334"/>
                  </a:cubicBezTo>
                  <a:close/>
                  <a:moveTo>
                    <a:pt x="1156" y="337"/>
                  </a:moveTo>
                  <a:cubicBezTo>
                    <a:pt x="1156" y="337"/>
                    <a:pt x="1157" y="337"/>
                    <a:pt x="1157" y="337"/>
                  </a:cubicBezTo>
                  <a:lnTo>
                    <a:pt x="1160" y="345"/>
                  </a:lnTo>
                  <a:lnTo>
                    <a:pt x="1156" y="353"/>
                  </a:lnTo>
                  <a:lnTo>
                    <a:pt x="1151" y="353"/>
                  </a:lnTo>
                  <a:cubicBezTo>
                    <a:pt x="1151" y="345"/>
                    <a:pt x="1152" y="337"/>
                    <a:pt x="1156" y="337"/>
                  </a:cubicBezTo>
                  <a:close/>
                  <a:moveTo>
                    <a:pt x="1572" y="379"/>
                  </a:moveTo>
                  <a:cubicBezTo>
                    <a:pt x="1572" y="379"/>
                    <a:pt x="1573" y="379"/>
                    <a:pt x="1573" y="379"/>
                  </a:cubicBezTo>
                  <a:lnTo>
                    <a:pt x="1577" y="382"/>
                  </a:lnTo>
                  <a:cubicBezTo>
                    <a:pt x="1574" y="387"/>
                    <a:pt x="1571" y="392"/>
                    <a:pt x="1566" y="395"/>
                  </a:cubicBezTo>
                  <a:lnTo>
                    <a:pt x="1563" y="393"/>
                  </a:lnTo>
                  <a:cubicBezTo>
                    <a:pt x="1566" y="386"/>
                    <a:pt x="1569" y="379"/>
                    <a:pt x="1572" y="379"/>
                  </a:cubicBezTo>
                  <a:close/>
                  <a:moveTo>
                    <a:pt x="1724" y="465"/>
                  </a:moveTo>
                  <a:cubicBezTo>
                    <a:pt x="1728" y="465"/>
                    <a:pt x="1731" y="468"/>
                    <a:pt x="1733" y="470"/>
                  </a:cubicBezTo>
                  <a:cubicBezTo>
                    <a:pt x="1732" y="477"/>
                    <a:pt x="1726" y="481"/>
                    <a:pt x="1722" y="481"/>
                  </a:cubicBezTo>
                  <a:cubicBezTo>
                    <a:pt x="1721" y="481"/>
                    <a:pt x="1721" y="481"/>
                    <a:pt x="1720" y="480"/>
                  </a:cubicBezTo>
                  <a:cubicBezTo>
                    <a:pt x="1713" y="475"/>
                    <a:pt x="1713" y="475"/>
                    <a:pt x="1718" y="468"/>
                  </a:cubicBezTo>
                  <a:cubicBezTo>
                    <a:pt x="1720" y="466"/>
                    <a:pt x="1722" y="465"/>
                    <a:pt x="1724" y="465"/>
                  </a:cubicBezTo>
                  <a:close/>
                  <a:moveTo>
                    <a:pt x="1907" y="703"/>
                  </a:moveTo>
                  <a:cubicBezTo>
                    <a:pt x="1909" y="703"/>
                    <a:pt x="1910" y="704"/>
                    <a:pt x="1911" y="705"/>
                  </a:cubicBezTo>
                  <a:lnTo>
                    <a:pt x="1904" y="713"/>
                  </a:lnTo>
                  <a:lnTo>
                    <a:pt x="1896" y="711"/>
                  </a:lnTo>
                  <a:lnTo>
                    <a:pt x="1894" y="707"/>
                  </a:lnTo>
                  <a:cubicBezTo>
                    <a:pt x="1899" y="705"/>
                    <a:pt x="1904" y="703"/>
                    <a:pt x="1907" y="703"/>
                  </a:cubicBezTo>
                  <a:close/>
                  <a:moveTo>
                    <a:pt x="1875" y="768"/>
                  </a:moveTo>
                  <a:cubicBezTo>
                    <a:pt x="1877" y="768"/>
                    <a:pt x="1879" y="769"/>
                    <a:pt x="1879" y="770"/>
                  </a:cubicBezTo>
                  <a:lnTo>
                    <a:pt x="1880" y="773"/>
                  </a:lnTo>
                  <a:cubicBezTo>
                    <a:pt x="1875" y="774"/>
                    <a:pt x="1869" y="774"/>
                    <a:pt x="1863" y="774"/>
                  </a:cubicBezTo>
                  <a:lnTo>
                    <a:pt x="1862" y="770"/>
                  </a:lnTo>
                  <a:cubicBezTo>
                    <a:pt x="1867" y="769"/>
                    <a:pt x="1872" y="768"/>
                    <a:pt x="1875" y="768"/>
                  </a:cubicBezTo>
                  <a:close/>
                  <a:moveTo>
                    <a:pt x="1938" y="825"/>
                  </a:moveTo>
                  <a:cubicBezTo>
                    <a:pt x="1943" y="825"/>
                    <a:pt x="1949" y="826"/>
                    <a:pt x="1954" y="828"/>
                  </a:cubicBezTo>
                  <a:cubicBezTo>
                    <a:pt x="1954" y="830"/>
                    <a:pt x="1951" y="831"/>
                    <a:pt x="1947" y="831"/>
                  </a:cubicBezTo>
                  <a:cubicBezTo>
                    <a:pt x="1943" y="831"/>
                    <a:pt x="1938" y="830"/>
                    <a:pt x="1934" y="830"/>
                  </a:cubicBezTo>
                  <a:cubicBezTo>
                    <a:pt x="1932" y="830"/>
                    <a:pt x="1931" y="830"/>
                    <a:pt x="1930" y="830"/>
                  </a:cubicBezTo>
                  <a:cubicBezTo>
                    <a:pt x="1930" y="826"/>
                    <a:pt x="1930" y="826"/>
                    <a:pt x="1938" y="825"/>
                  </a:cubicBezTo>
                  <a:close/>
                  <a:moveTo>
                    <a:pt x="1936" y="928"/>
                  </a:moveTo>
                  <a:cubicBezTo>
                    <a:pt x="1944" y="929"/>
                    <a:pt x="1952" y="929"/>
                    <a:pt x="1952" y="934"/>
                  </a:cubicBezTo>
                  <a:lnTo>
                    <a:pt x="1943" y="937"/>
                  </a:lnTo>
                  <a:lnTo>
                    <a:pt x="1935" y="932"/>
                  </a:lnTo>
                  <a:lnTo>
                    <a:pt x="1936" y="928"/>
                  </a:lnTo>
                  <a:close/>
                  <a:moveTo>
                    <a:pt x="1874" y="1189"/>
                  </a:moveTo>
                  <a:cubicBezTo>
                    <a:pt x="1875" y="1189"/>
                    <a:pt x="1876" y="1190"/>
                    <a:pt x="1876" y="1192"/>
                  </a:cubicBezTo>
                  <a:cubicBezTo>
                    <a:pt x="1871" y="1190"/>
                    <a:pt x="1872" y="1189"/>
                    <a:pt x="1874" y="1189"/>
                  </a:cubicBezTo>
                  <a:close/>
                  <a:moveTo>
                    <a:pt x="1855" y="1204"/>
                  </a:moveTo>
                  <a:cubicBezTo>
                    <a:pt x="1862" y="1206"/>
                    <a:pt x="1870" y="1208"/>
                    <a:pt x="1869" y="1213"/>
                  </a:cubicBezTo>
                  <a:lnTo>
                    <a:pt x="1860" y="1215"/>
                  </a:lnTo>
                  <a:lnTo>
                    <a:pt x="1853" y="1208"/>
                  </a:lnTo>
                  <a:lnTo>
                    <a:pt x="1855" y="1204"/>
                  </a:lnTo>
                  <a:close/>
                  <a:moveTo>
                    <a:pt x="1853" y="1238"/>
                  </a:moveTo>
                  <a:cubicBezTo>
                    <a:pt x="1861" y="1239"/>
                    <a:pt x="1861" y="1239"/>
                    <a:pt x="1860" y="1243"/>
                  </a:cubicBezTo>
                  <a:cubicBezTo>
                    <a:pt x="1857" y="1245"/>
                    <a:pt x="1854" y="1245"/>
                    <a:pt x="1850" y="1245"/>
                  </a:cubicBezTo>
                  <a:cubicBezTo>
                    <a:pt x="1848" y="1245"/>
                    <a:pt x="1846" y="1245"/>
                    <a:pt x="1843" y="1244"/>
                  </a:cubicBezTo>
                  <a:lnTo>
                    <a:pt x="1843" y="1243"/>
                  </a:lnTo>
                  <a:cubicBezTo>
                    <a:pt x="1835" y="1242"/>
                    <a:pt x="1837" y="1238"/>
                    <a:pt x="1853" y="1238"/>
                  </a:cubicBezTo>
                  <a:close/>
                  <a:moveTo>
                    <a:pt x="1845" y="1317"/>
                  </a:moveTo>
                  <a:cubicBezTo>
                    <a:pt x="1847" y="1317"/>
                    <a:pt x="1849" y="1317"/>
                    <a:pt x="1849" y="1317"/>
                  </a:cubicBezTo>
                  <a:cubicBezTo>
                    <a:pt x="1857" y="1318"/>
                    <a:pt x="1848" y="1322"/>
                    <a:pt x="1847" y="1326"/>
                  </a:cubicBezTo>
                  <a:cubicBezTo>
                    <a:pt x="1844" y="1327"/>
                    <a:pt x="1842" y="1327"/>
                    <a:pt x="1840" y="1327"/>
                  </a:cubicBezTo>
                  <a:cubicBezTo>
                    <a:pt x="1838" y="1327"/>
                    <a:pt x="1838" y="1325"/>
                    <a:pt x="1840" y="1319"/>
                  </a:cubicBezTo>
                  <a:cubicBezTo>
                    <a:pt x="1841" y="1317"/>
                    <a:pt x="1843" y="1317"/>
                    <a:pt x="1845" y="1317"/>
                  </a:cubicBezTo>
                  <a:close/>
                  <a:moveTo>
                    <a:pt x="1732" y="1324"/>
                  </a:moveTo>
                  <a:cubicBezTo>
                    <a:pt x="1730" y="1324"/>
                    <a:pt x="1730" y="1325"/>
                    <a:pt x="1729" y="1328"/>
                  </a:cubicBezTo>
                  <a:cubicBezTo>
                    <a:pt x="1727" y="1335"/>
                    <a:pt x="1727" y="1337"/>
                    <a:pt x="1729" y="1337"/>
                  </a:cubicBezTo>
                  <a:cubicBezTo>
                    <a:pt x="1730" y="1337"/>
                    <a:pt x="1732" y="1336"/>
                    <a:pt x="1736" y="1335"/>
                  </a:cubicBezTo>
                  <a:cubicBezTo>
                    <a:pt x="1737" y="1331"/>
                    <a:pt x="1738" y="1325"/>
                    <a:pt x="1738" y="1325"/>
                  </a:cubicBezTo>
                  <a:cubicBezTo>
                    <a:pt x="1735" y="1325"/>
                    <a:pt x="1733" y="1324"/>
                    <a:pt x="1732" y="1324"/>
                  </a:cubicBezTo>
                  <a:close/>
                  <a:moveTo>
                    <a:pt x="1793" y="1337"/>
                  </a:moveTo>
                  <a:lnTo>
                    <a:pt x="1793" y="1337"/>
                  </a:lnTo>
                  <a:cubicBezTo>
                    <a:pt x="1798" y="1339"/>
                    <a:pt x="1797" y="1340"/>
                    <a:pt x="1796" y="1340"/>
                  </a:cubicBezTo>
                  <a:cubicBezTo>
                    <a:pt x="1794" y="1340"/>
                    <a:pt x="1793" y="1339"/>
                    <a:pt x="1793" y="1337"/>
                  </a:cubicBezTo>
                  <a:close/>
                  <a:moveTo>
                    <a:pt x="1995" y="1379"/>
                  </a:moveTo>
                  <a:cubicBezTo>
                    <a:pt x="1993" y="1379"/>
                    <a:pt x="1993" y="1380"/>
                    <a:pt x="1993" y="1382"/>
                  </a:cubicBezTo>
                  <a:cubicBezTo>
                    <a:pt x="1997" y="1386"/>
                    <a:pt x="2001" y="1388"/>
                    <a:pt x="2007" y="1389"/>
                  </a:cubicBezTo>
                  <a:cubicBezTo>
                    <a:pt x="2008" y="1389"/>
                    <a:pt x="2010" y="1390"/>
                    <a:pt x="2011" y="1390"/>
                  </a:cubicBezTo>
                  <a:cubicBezTo>
                    <a:pt x="2015" y="1390"/>
                    <a:pt x="2013" y="1386"/>
                    <a:pt x="2001" y="1380"/>
                  </a:cubicBezTo>
                  <a:cubicBezTo>
                    <a:pt x="1998" y="1379"/>
                    <a:pt x="1996" y="1379"/>
                    <a:pt x="1995" y="1379"/>
                  </a:cubicBezTo>
                  <a:close/>
                  <a:moveTo>
                    <a:pt x="1829" y="1398"/>
                  </a:moveTo>
                  <a:cubicBezTo>
                    <a:pt x="1829" y="1398"/>
                    <a:pt x="1830" y="1398"/>
                    <a:pt x="1831" y="1398"/>
                  </a:cubicBezTo>
                  <a:cubicBezTo>
                    <a:pt x="1831" y="1398"/>
                    <a:pt x="1839" y="1400"/>
                    <a:pt x="1838" y="1405"/>
                  </a:cubicBezTo>
                  <a:cubicBezTo>
                    <a:pt x="1838" y="1409"/>
                    <a:pt x="1829" y="1413"/>
                    <a:pt x="1829" y="1413"/>
                  </a:cubicBezTo>
                  <a:cubicBezTo>
                    <a:pt x="1821" y="1411"/>
                    <a:pt x="1821" y="1406"/>
                    <a:pt x="1821" y="1406"/>
                  </a:cubicBezTo>
                  <a:cubicBezTo>
                    <a:pt x="1822" y="1402"/>
                    <a:pt x="1823" y="1398"/>
                    <a:pt x="1829" y="1398"/>
                  </a:cubicBezTo>
                  <a:close/>
                  <a:moveTo>
                    <a:pt x="1775" y="1424"/>
                  </a:moveTo>
                  <a:cubicBezTo>
                    <a:pt x="1773" y="1424"/>
                    <a:pt x="1769" y="1424"/>
                    <a:pt x="1768" y="1427"/>
                  </a:cubicBezTo>
                  <a:lnTo>
                    <a:pt x="1767" y="1433"/>
                  </a:lnTo>
                  <a:cubicBezTo>
                    <a:pt x="1773" y="1433"/>
                    <a:pt x="1779" y="1432"/>
                    <a:pt x="1784" y="1429"/>
                  </a:cubicBezTo>
                  <a:cubicBezTo>
                    <a:pt x="1785" y="1425"/>
                    <a:pt x="1777" y="1424"/>
                    <a:pt x="1777" y="1424"/>
                  </a:cubicBezTo>
                  <a:cubicBezTo>
                    <a:pt x="1777" y="1424"/>
                    <a:pt x="1776" y="1424"/>
                    <a:pt x="1775" y="1424"/>
                  </a:cubicBezTo>
                  <a:close/>
                  <a:moveTo>
                    <a:pt x="1789" y="1480"/>
                  </a:moveTo>
                  <a:cubicBezTo>
                    <a:pt x="1790" y="1480"/>
                    <a:pt x="1792" y="1481"/>
                    <a:pt x="1795" y="1481"/>
                  </a:cubicBezTo>
                  <a:lnTo>
                    <a:pt x="1795" y="1486"/>
                  </a:lnTo>
                  <a:lnTo>
                    <a:pt x="1786" y="1490"/>
                  </a:lnTo>
                  <a:lnTo>
                    <a:pt x="1786" y="1484"/>
                  </a:lnTo>
                  <a:cubicBezTo>
                    <a:pt x="1786" y="1481"/>
                    <a:pt x="1786" y="1480"/>
                    <a:pt x="1789" y="1480"/>
                  </a:cubicBezTo>
                  <a:close/>
                  <a:moveTo>
                    <a:pt x="1789" y="1523"/>
                  </a:moveTo>
                  <a:cubicBezTo>
                    <a:pt x="1792" y="1523"/>
                    <a:pt x="1796" y="1524"/>
                    <a:pt x="1801" y="1525"/>
                  </a:cubicBezTo>
                  <a:lnTo>
                    <a:pt x="1801" y="1535"/>
                  </a:lnTo>
                  <a:cubicBezTo>
                    <a:pt x="1793" y="1535"/>
                    <a:pt x="1784" y="1535"/>
                    <a:pt x="1784" y="1530"/>
                  </a:cubicBezTo>
                  <a:cubicBezTo>
                    <a:pt x="1778" y="1526"/>
                    <a:pt x="1781" y="1523"/>
                    <a:pt x="1789" y="1523"/>
                  </a:cubicBezTo>
                  <a:close/>
                  <a:moveTo>
                    <a:pt x="1842" y="1563"/>
                  </a:moveTo>
                  <a:cubicBezTo>
                    <a:pt x="1842" y="1567"/>
                    <a:pt x="1850" y="1572"/>
                    <a:pt x="1842" y="1572"/>
                  </a:cubicBezTo>
                  <a:cubicBezTo>
                    <a:pt x="1842" y="1573"/>
                    <a:pt x="1842" y="1573"/>
                    <a:pt x="1841" y="1573"/>
                  </a:cubicBezTo>
                  <a:cubicBezTo>
                    <a:pt x="1839" y="1573"/>
                    <a:pt x="1833" y="1567"/>
                    <a:pt x="1833" y="1563"/>
                  </a:cubicBezTo>
                  <a:close/>
                  <a:moveTo>
                    <a:pt x="1763" y="1607"/>
                  </a:moveTo>
                  <a:lnTo>
                    <a:pt x="1746" y="1609"/>
                  </a:lnTo>
                  <a:lnTo>
                    <a:pt x="1755" y="1608"/>
                  </a:lnTo>
                  <a:lnTo>
                    <a:pt x="1763" y="1607"/>
                  </a:lnTo>
                  <a:close/>
                  <a:moveTo>
                    <a:pt x="1829" y="1658"/>
                  </a:moveTo>
                  <a:cubicBezTo>
                    <a:pt x="1832" y="1658"/>
                    <a:pt x="1835" y="1659"/>
                    <a:pt x="1835" y="1662"/>
                  </a:cubicBezTo>
                  <a:lnTo>
                    <a:pt x="1835" y="1666"/>
                  </a:lnTo>
                  <a:cubicBezTo>
                    <a:pt x="1834" y="1666"/>
                    <a:pt x="1832" y="1667"/>
                    <a:pt x="1831" y="1667"/>
                  </a:cubicBezTo>
                  <a:cubicBezTo>
                    <a:pt x="1827" y="1667"/>
                    <a:pt x="1823" y="1666"/>
                    <a:pt x="1819" y="1665"/>
                  </a:cubicBezTo>
                  <a:lnTo>
                    <a:pt x="1819" y="1659"/>
                  </a:lnTo>
                  <a:cubicBezTo>
                    <a:pt x="1822" y="1659"/>
                    <a:pt x="1826" y="1658"/>
                    <a:pt x="1829" y="1658"/>
                  </a:cubicBezTo>
                  <a:close/>
                  <a:moveTo>
                    <a:pt x="1792" y="1703"/>
                  </a:moveTo>
                  <a:cubicBezTo>
                    <a:pt x="1794" y="1703"/>
                    <a:pt x="1797" y="1703"/>
                    <a:pt x="1802" y="1703"/>
                  </a:cubicBezTo>
                  <a:lnTo>
                    <a:pt x="1820" y="1709"/>
                  </a:lnTo>
                  <a:cubicBezTo>
                    <a:pt x="1820" y="1711"/>
                    <a:pt x="1819" y="1711"/>
                    <a:pt x="1815" y="1711"/>
                  </a:cubicBezTo>
                  <a:cubicBezTo>
                    <a:pt x="1811" y="1711"/>
                    <a:pt x="1804" y="1710"/>
                    <a:pt x="1795" y="1710"/>
                  </a:cubicBezTo>
                  <a:cubicBezTo>
                    <a:pt x="1788" y="1704"/>
                    <a:pt x="1786" y="1703"/>
                    <a:pt x="1792" y="1703"/>
                  </a:cubicBezTo>
                  <a:close/>
                  <a:moveTo>
                    <a:pt x="1868" y="1796"/>
                  </a:moveTo>
                  <a:cubicBezTo>
                    <a:pt x="1873" y="1796"/>
                    <a:pt x="1878" y="1797"/>
                    <a:pt x="1881" y="1800"/>
                  </a:cubicBezTo>
                  <a:cubicBezTo>
                    <a:pt x="1884" y="1804"/>
                    <a:pt x="1885" y="1807"/>
                    <a:pt x="1885" y="1807"/>
                  </a:cubicBezTo>
                  <a:lnTo>
                    <a:pt x="1866" y="1805"/>
                  </a:lnTo>
                  <a:cubicBezTo>
                    <a:pt x="1840" y="1805"/>
                    <a:pt x="1840" y="1805"/>
                    <a:pt x="1855" y="1800"/>
                  </a:cubicBezTo>
                  <a:cubicBezTo>
                    <a:pt x="1859" y="1797"/>
                    <a:pt x="1864" y="1796"/>
                    <a:pt x="1868" y="1796"/>
                  </a:cubicBezTo>
                  <a:close/>
                  <a:moveTo>
                    <a:pt x="1849" y="1828"/>
                  </a:moveTo>
                  <a:lnTo>
                    <a:pt x="1858" y="1829"/>
                  </a:lnTo>
                  <a:lnTo>
                    <a:pt x="1852" y="1837"/>
                  </a:lnTo>
                  <a:cubicBezTo>
                    <a:pt x="1851" y="1837"/>
                    <a:pt x="1849" y="1838"/>
                    <a:pt x="1848" y="1838"/>
                  </a:cubicBezTo>
                  <a:cubicBezTo>
                    <a:pt x="1844" y="1838"/>
                    <a:pt x="1843" y="1834"/>
                    <a:pt x="1841" y="1831"/>
                  </a:cubicBezTo>
                  <a:lnTo>
                    <a:pt x="1849" y="1828"/>
                  </a:lnTo>
                  <a:close/>
                  <a:moveTo>
                    <a:pt x="1992" y="1966"/>
                  </a:moveTo>
                  <a:cubicBezTo>
                    <a:pt x="1990" y="1966"/>
                    <a:pt x="1989" y="1966"/>
                    <a:pt x="1989" y="1966"/>
                  </a:cubicBezTo>
                  <a:cubicBezTo>
                    <a:pt x="1982" y="1971"/>
                    <a:pt x="1986" y="1975"/>
                    <a:pt x="1988" y="1978"/>
                  </a:cubicBezTo>
                  <a:cubicBezTo>
                    <a:pt x="1987" y="1986"/>
                    <a:pt x="1990" y="1989"/>
                    <a:pt x="1994" y="1989"/>
                  </a:cubicBezTo>
                  <a:cubicBezTo>
                    <a:pt x="1996" y="1989"/>
                    <a:pt x="2000" y="1987"/>
                    <a:pt x="2003" y="1985"/>
                  </a:cubicBezTo>
                  <a:cubicBezTo>
                    <a:pt x="2009" y="1980"/>
                    <a:pt x="2006" y="1976"/>
                    <a:pt x="2001" y="1969"/>
                  </a:cubicBezTo>
                  <a:cubicBezTo>
                    <a:pt x="1999" y="1966"/>
                    <a:pt x="1994" y="1966"/>
                    <a:pt x="1992" y="1966"/>
                  </a:cubicBezTo>
                  <a:close/>
                  <a:moveTo>
                    <a:pt x="2004" y="2004"/>
                  </a:moveTo>
                  <a:cubicBezTo>
                    <a:pt x="2006" y="2004"/>
                    <a:pt x="2007" y="2004"/>
                    <a:pt x="2008" y="2004"/>
                  </a:cubicBezTo>
                  <a:lnTo>
                    <a:pt x="2014" y="2012"/>
                  </a:lnTo>
                  <a:cubicBezTo>
                    <a:pt x="2011" y="2014"/>
                    <a:pt x="2007" y="2014"/>
                    <a:pt x="2004" y="2014"/>
                  </a:cubicBezTo>
                  <a:cubicBezTo>
                    <a:pt x="2000" y="2014"/>
                    <a:pt x="1996" y="2013"/>
                    <a:pt x="1993" y="2011"/>
                  </a:cubicBezTo>
                  <a:cubicBezTo>
                    <a:pt x="1989" y="2008"/>
                    <a:pt x="1995" y="2004"/>
                    <a:pt x="2004" y="2004"/>
                  </a:cubicBezTo>
                  <a:close/>
                  <a:moveTo>
                    <a:pt x="1945" y="2016"/>
                  </a:moveTo>
                  <a:lnTo>
                    <a:pt x="1945" y="2016"/>
                  </a:lnTo>
                  <a:cubicBezTo>
                    <a:pt x="1945" y="2016"/>
                    <a:pt x="1945" y="2016"/>
                    <a:pt x="1945" y="2016"/>
                  </a:cubicBezTo>
                  <a:cubicBezTo>
                    <a:pt x="1945" y="2016"/>
                    <a:pt x="1945" y="2016"/>
                    <a:pt x="1945" y="2016"/>
                  </a:cubicBezTo>
                  <a:close/>
                  <a:moveTo>
                    <a:pt x="2303" y="2121"/>
                  </a:moveTo>
                  <a:cubicBezTo>
                    <a:pt x="2300" y="2121"/>
                    <a:pt x="2297" y="2128"/>
                    <a:pt x="2294" y="2134"/>
                  </a:cubicBezTo>
                  <a:lnTo>
                    <a:pt x="2298" y="2136"/>
                  </a:lnTo>
                  <a:cubicBezTo>
                    <a:pt x="2302" y="2133"/>
                    <a:pt x="2305" y="2128"/>
                    <a:pt x="2308" y="2123"/>
                  </a:cubicBezTo>
                  <a:lnTo>
                    <a:pt x="2304" y="2122"/>
                  </a:lnTo>
                  <a:cubicBezTo>
                    <a:pt x="2304" y="2121"/>
                    <a:pt x="2304" y="2121"/>
                    <a:pt x="2303" y="2121"/>
                  </a:cubicBezTo>
                  <a:close/>
                  <a:moveTo>
                    <a:pt x="2198" y="2183"/>
                  </a:moveTo>
                  <a:cubicBezTo>
                    <a:pt x="2201" y="2186"/>
                    <a:pt x="2201" y="2196"/>
                    <a:pt x="2197" y="2202"/>
                  </a:cubicBezTo>
                  <a:cubicBezTo>
                    <a:pt x="2195" y="2213"/>
                    <a:pt x="2194" y="2217"/>
                    <a:pt x="2191" y="2217"/>
                  </a:cubicBezTo>
                  <a:cubicBezTo>
                    <a:pt x="2190" y="2217"/>
                    <a:pt x="2188" y="2216"/>
                    <a:pt x="2184" y="2214"/>
                  </a:cubicBezTo>
                  <a:cubicBezTo>
                    <a:pt x="2181" y="2211"/>
                    <a:pt x="2176" y="2208"/>
                    <a:pt x="2181" y="2201"/>
                  </a:cubicBezTo>
                  <a:lnTo>
                    <a:pt x="2181" y="2201"/>
                  </a:lnTo>
                  <a:lnTo>
                    <a:pt x="2184" y="2203"/>
                  </a:lnTo>
                  <a:cubicBezTo>
                    <a:pt x="2183" y="2206"/>
                    <a:pt x="2183" y="2207"/>
                    <a:pt x="2184" y="2207"/>
                  </a:cubicBezTo>
                  <a:cubicBezTo>
                    <a:pt x="2186" y="2207"/>
                    <a:pt x="2189" y="2203"/>
                    <a:pt x="2189" y="2197"/>
                  </a:cubicBezTo>
                  <a:lnTo>
                    <a:pt x="2198" y="2183"/>
                  </a:lnTo>
                  <a:close/>
                  <a:moveTo>
                    <a:pt x="2241" y="2226"/>
                  </a:moveTo>
                  <a:cubicBezTo>
                    <a:pt x="2242" y="2226"/>
                    <a:pt x="2243" y="2227"/>
                    <a:pt x="2244" y="2227"/>
                  </a:cubicBezTo>
                  <a:lnTo>
                    <a:pt x="2245" y="2237"/>
                  </a:lnTo>
                  <a:cubicBezTo>
                    <a:pt x="2243" y="2240"/>
                    <a:pt x="2241" y="2242"/>
                    <a:pt x="2239" y="2242"/>
                  </a:cubicBezTo>
                  <a:cubicBezTo>
                    <a:pt x="2237" y="2242"/>
                    <a:pt x="2235" y="2240"/>
                    <a:pt x="2233" y="2239"/>
                  </a:cubicBezTo>
                  <a:cubicBezTo>
                    <a:pt x="2228" y="2237"/>
                    <a:pt x="2228" y="2237"/>
                    <a:pt x="2231" y="2230"/>
                  </a:cubicBezTo>
                  <a:cubicBezTo>
                    <a:pt x="2231" y="2230"/>
                    <a:pt x="2237" y="2226"/>
                    <a:pt x="2241" y="2226"/>
                  </a:cubicBezTo>
                  <a:close/>
                  <a:moveTo>
                    <a:pt x="2151" y="2230"/>
                  </a:moveTo>
                  <a:cubicBezTo>
                    <a:pt x="2146" y="2237"/>
                    <a:pt x="2146" y="2237"/>
                    <a:pt x="2151" y="2240"/>
                  </a:cubicBezTo>
                  <a:lnTo>
                    <a:pt x="2155" y="2243"/>
                  </a:lnTo>
                  <a:lnTo>
                    <a:pt x="2155" y="2234"/>
                  </a:lnTo>
                  <a:lnTo>
                    <a:pt x="2151" y="2230"/>
                  </a:lnTo>
                  <a:close/>
                  <a:moveTo>
                    <a:pt x="89" y="1"/>
                  </a:moveTo>
                  <a:cubicBezTo>
                    <a:pt x="86" y="1"/>
                    <a:pt x="82" y="6"/>
                    <a:pt x="78" y="10"/>
                  </a:cubicBezTo>
                  <a:lnTo>
                    <a:pt x="71" y="5"/>
                  </a:lnTo>
                  <a:cubicBezTo>
                    <a:pt x="71" y="5"/>
                    <a:pt x="70" y="4"/>
                    <a:pt x="68" y="4"/>
                  </a:cubicBezTo>
                  <a:cubicBezTo>
                    <a:pt x="67" y="4"/>
                    <a:pt x="64" y="4"/>
                    <a:pt x="62" y="7"/>
                  </a:cubicBezTo>
                  <a:cubicBezTo>
                    <a:pt x="60" y="10"/>
                    <a:pt x="58" y="11"/>
                    <a:pt x="56" y="11"/>
                  </a:cubicBezTo>
                  <a:cubicBezTo>
                    <a:pt x="53" y="11"/>
                    <a:pt x="52" y="9"/>
                    <a:pt x="50" y="7"/>
                  </a:cubicBezTo>
                  <a:cubicBezTo>
                    <a:pt x="52" y="5"/>
                    <a:pt x="52" y="4"/>
                    <a:pt x="51" y="4"/>
                  </a:cubicBezTo>
                  <a:cubicBezTo>
                    <a:pt x="50" y="4"/>
                    <a:pt x="45" y="7"/>
                    <a:pt x="44" y="13"/>
                  </a:cubicBezTo>
                  <a:cubicBezTo>
                    <a:pt x="40" y="18"/>
                    <a:pt x="35" y="23"/>
                    <a:pt x="32" y="23"/>
                  </a:cubicBezTo>
                  <a:cubicBezTo>
                    <a:pt x="31" y="23"/>
                    <a:pt x="30" y="22"/>
                    <a:pt x="29" y="22"/>
                  </a:cubicBezTo>
                  <a:lnTo>
                    <a:pt x="17" y="33"/>
                  </a:lnTo>
                  <a:cubicBezTo>
                    <a:pt x="6" y="45"/>
                    <a:pt x="0" y="51"/>
                    <a:pt x="2" y="63"/>
                  </a:cubicBezTo>
                  <a:cubicBezTo>
                    <a:pt x="9" y="79"/>
                    <a:pt x="15" y="92"/>
                    <a:pt x="22" y="92"/>
                  </a:cubicBezTo>
                  <a:cubicBezTo>
                    <a:pt x="24" y="92"/>
                    <a:pt x="27" y="91"/>
                    <a:pt x="29" y="88"/>
                  </a:cubicBezTo>
                  <a:cubicBezTo>
                    <a:pt x="29" y="88"/>
                    <a:pt x="32" y="87"/>
                    <a:pt x="35" y="87"/>
                  </a:cubicBezTo>
                  <a:cubicBezTo>
                    <a:pt x="38" y="87"/>
                    <a:pt x="40" y="87"/>
                    <a:pt x="42" y="89"/>
                  </a:cubicBezTo>
                  <a:cubicBezTo>
                    <a:pt x="46" y="91"/>
                    <a:pt x="45" y="101"/>
                    <a:pt x="45" y="101"/>
                  </a:cubicBezTo>
                  <a:cubicBezTo>
                    <a:pt x="39" y="107"/>
                    <a:pt x="55" y="121"/>
                    <a:pt x="77" y="136"/>
                  </a:cubicBezTo>
                  <a:cubicBezTo>
                    <a:pt x="102" y="154"/>
                    <a:pt x="115" y="163"/>
                    <a:pt x="115" y="172"/>
                  </a:cubicBezTo>
                  <a:cubicBezTo>
                    <a:pt x="116" y="182"/>
                    <a:pt x="120" y="185"/>
                    <a:pt x="120" y="185"/>
                  </a:cubicBezTo>
                  <a:cubicBezTo>
                    <a:pt x="121" y="184"/>
                    <a:pt x="122" y="183"/>
                    <a:pt x="124" y="183"/>
                  </a:cubicBezTo>
                  <a:cubicBezTo>
                    <a:pt x="133" y="183"/>
                    <a:pt x="156" y="197"/>
                    <a:pt x="183" y="211"/>
                  </a:cubicBezTo>
                  <a:cubicBezTo>
                    <a:pt x="208" y="225"/>
                    <a:pt x="235" y="237"/>
                    <a:pt x="245" y="237"/>
                  </a:cubicBezTo>
                  <a:cubicBezTo>
                    <a:pt x="248" y="237"/>
                    <a:pt x="250" y="236"/>
                    <a:pt x="250" y="235"/>
                  </a:cubicBezTo>
                  <a:lnTo>
                    <a:pt x="259" y="238"/>
                  </a:lnTo>
                  <a:cubicBezTo>
                    <a:pt x="257" y="246"/>
                    <a:pt x="266" y="249"/>
                    <a:pt x="275" y="254"/>
                  </a:cubicBezTo>
                  <a:cubicBezTo>
                    <a:pt x="279" y="253"/>
                    <a:pt x="283" y="252"/>
                    <a:pt x="286" y="252"/>
                  </a:cubicBezTo>
                  <a:cubicBezTo>
                    <a:pt x="290" y="252"/>
                    <a:pt x="294" y="253"/>
                    <a:pt x="297" y="254"/>
                  </a:cubicBezTo>
                  <a:cubicBezTo>
                    <a:pt x="294" y="261"/>
                    <a:pt x="299" y="263"/>
                    <a:pt x="309" y="266"/>
                  </a:cubicBezTo>
                  <a:cubicBezTo>
                    <a:pt x="313" y="268"/>
                    <a:pt x="316" y="269"/>
                    <a:pt x="319" y="269"/>
                  </a:cubicBezTo>
                  <a:cubicBezTo>
                    <a:pt x="322" y="269"/>
                    <a:pt x="324" y="267"/>
                    <a:pt x="326" y="264"/>
                  </a:cubicBezTo>
                  <a:cubicBezTo>
                    <a:pt x="330" y="265"/>
                    <a:pt x="364" y="276"/>
                    <a:pt x="375" y="287"/>
                  </a:cubicBezTo>
                  <a:cubicBezTo>
                    <a:pt x="376" y="291"/>
                    <a:pt x="378" y="293"/>
                    <a:pt x="380" y="293"/>
                  </a:cubicBezTo>
                  <a:cubicBezTo>
                    <a:pt x="383" y="293"/>
                    <a:pt x="387" y="288"/>
                    <a:pt x="392" y="284"/>
                  </a:cubicBezTo>
                  <a:cubicBezTo>
                    <a:pt x="394" y="277"/>
                    <a:pt x="400" y="271"/>
                    <a:pt x="404" y="271"/>
                  </a:cubicBezTo>
                  <a:cubicBezTo>
                    <a:pt x="405" y="271"/>
                    <a:pt x="405" y="271"/>
                    <a:pt x="405" y="271"/>
                  </a:cubicBezTo>
                  <a:lnTo>
                    <a:pt x="401" y="286"/>
                  </a:lnTo>
                  <a:cubicBezTo>
                    <a:pt x="394" y="293"/>
                    <a:pt x="394" y="293"/>
                    <a:pt x="404" y="296"/>
                  </a:cubicBezTo>
                  <a:lnTo>
                    <a:pt x="413" y="299"/>
                  </a:lnTo>
                  <a:cubicBezTo>
                    <a:pt x="414" y="296"/>
                    <a:pt x="417" y="295"/>
                    <a:pt x="421" y="295"/>
                  </a:cubicBezTo>
                  <a:cubicBezTo>
                    <a:pt x="431" y="295"/>
                    <a:pt x="450" y="300"/>
                    <a:pt x="472" y="304"/>
                  </a:cubicBezTo>
                  <a:cubicBezTo>
                    <a:pt x="497" y="310"/>
                    <a:pt x="513" y="312"/>
                    <a:pt x="521" y="312"/>
                  </a:cubicBezTo>
                  <a:cubicBezTo>
                    <a:pt x="528" y="312"/>
                    <a:pt x="530" y="311"/>
                    <a:pt x="531" y="308"/>
                  </a:cubicBezTo>
                  <a:cubicBezTo>
                    <a:pt x="532" y="304"/>
                    <a:pt x="533" y="302"/>
                    <a:pt x="536" y="302"/>
                  </a:cubicBezTo>
                  <a:cubicBezTo>
                    <a:pt x="538" y="302"/>
                    <a:pt x="543" y="305"/>
                    <a:pt x="550" y="311"/>
                  </a:cubicBezTo>
                  <a:cubicBezTo>
                    <a:pt x="566" y="330"/>
                    <a:pt x="572" y="337"/>
                    <a:pt x="576" y="337"/>
                  </a:cubicBezTo>
                  <a:cubicBezTo>
                    <a:pt x="578" y="337"/>
                    <a:pt x="579" y="335"/>
                    <a:pt x="581" y="332"/>
                  </a:cubicBezTo>
                  <a:cubicBezTo>
                    <a:pt x="577" y="332"/>
                    <a:pt x="578" y="324"/>
                    <a:pt x="579" y="316"/>
                  </a:cubicBezTo>
                  <a:cubicBezTo>
                    <a:pt x="580" y="308"/>
                    <a:pt x="582" y="304"/>
                    <a:pt x="583" y="304"/>
                  </a:cubicBezTo>
                  <a:cubicBezTo>
                    <a:pt x="585" y="304"/>
                    <a:pt x="587" y="309"/>
                    <a:pt x="588" y="318"/>
                  </a:cubicBezTo>
                  <a:cubicBezTo>
                    <a:pt x="587" y="326"/>
                    <a:pt x="606" y="330"/>
                    <a:pt x="625" y="330"/>
                  </a:cubicBezTo>
                  <a:cubicBezTo>
                    <a:pt x="643" y="330"/>
                    <a:pt x="662" y="326"/>
                    <a:pt x="664" y="319"/>
                  </a:cubicBezTo>
                  <a:cubicBezTo>
                    <a:pt x="665" y="316"/>
                    <a:pt x="665" y="314"/>
                    <a:pt x="665" y="314"/>
                  </a:cubicBezTo>
                  <a:lnTo>
                    <a:pt x="665" y="314"/>
                  </a:lnTo>
                  <a:cubicBezTo>
                    <a:pt x="665" y="314"/>
                    <a:pt x="665" y="318"/>
                    <a:pt x="664" y="327"/>
                  </a:cubicBezTo>
                  <a:cubicBezTo>
                    <a:pt x="663" y="335"/>
                    <a:pt x="668" y="336"/>
                    <a:pt x="687" y="338"/>
                  </a:cubicBezTo>
                  <a:lnTo>
                    <a:pt x="701" y="339"/>
                  </a:lnTo>
                  <a:cubicBezTo>
                    <a:pt x="702" y="333"/>
                    <a:pt x="706" y="330"/>
                    <a:pt x="711" y="330"/>
                  </a:cubicBezTo>
                  <a:cubicBezTo>
                    <a:pt x="720" y="330"/>
                    <a:pt x="730" y="336"/>
                    <a:pt x="729" y="341"/>
                  </a:cubicBezTo>
                  <a:cubicBezTo>
                    <a:pt x="734" y="350"/>
                    <a:pt x="734" y="350"/>
                    <a:pt x="743" y="350"/>
                  </a:cubicBezTo>
                  <a:cubicBezTo>
                    <a:pt x="748" y="345"/>
                    <a:pt x="755" y="343"/>
                    <a:pt x="761" y="343"/>
                  </a:cubicBezTo>
                  <a:cubicBezTo>
                    <a:pt x="771" y="343"/>
                    <a:pt x="781" y="349"/>
                    <a:pt x="780" y="354"/>
                  </a:cubicBezTo>
                  <a:lnTo>
                    <a:pt x="790" y="354"/>
                  </a:lnTo>
                  <a:cubicBezTo>
                    <a:pt x="794" y="349"/>
                    <a:pt x="799" y="347"/>
                    <a:pt x="805" y="347"/>
                  </a:cubicBezTo>
                  <a:cubicBezTo>
                    <a:pt x="806" y="347"/>
                    <a:pt x="808" y="347"/>
                    <a:pt x="809" y="347"/>
                  </a:cubicBezTo>
                  <a:cubicBezTo>
                    <a:pt x="813" y="347"/>
                    <a:pt x="816" y="347"/>
                    <a:pt x="818" y="347"/>
                  </a:cubicBezTo>
                  <a:cubicBezTo>
                    <a:pt x="824" y="347"/>
                    <a:pt x="826" y="346"/>
                    <a:pt x="822" y="340"/>
                  </a:cubicBezTo>
                  <a:cubicBezTo>
                    <a:pt x="824" y="333"/>
                    <a:pt x="824" y="324"/>
                    <a:pt x="827" y="324"/>
                  </a:cubicBezTo>
                  <a:cubicBezTo>
                    <a:pt x="828" y="324"/>
                    <a:pt x="828" y="324"/>
                    <a:pt x="828" y="324"/>
                  </a:cubicBezTo>
                  <a:lnTo>
                    <a:pt x="828" y="332"/>
                  </a:lnTo>
                  <a:cubicBezTo>
                    <a:pt x="827" y="340"/>
                    <a:pt x="842" y="341"/>
                    <a:pt x="860" y="342"/>
                  </a:cubicBezTo>
                  <a:cubicBezTo>
                    <a:pt x="882" y="344"/>
                    <a:pt x="892" y="344"/>
                    <a:pt x="895" y="353"/>
                  </a:cubicBezTo>
                  <a:lnTo>
                    <a:pt x="901" y="345"/>
                  </a:lnTo>
                  <a:cubicBezTo>
                    <a:pt x="903" y="341"/>
                    <a:pt x="906" y="339"/>
                    <a:pt x="907" y="339"/>
                  </a:cubicBezTo>
                  <a:cubicBezTo>
                    <a:pt x="909" y="339"/>
                    <a:pt x="910" y="341"/>
                    <a:pt x="910" y="345"/>
                  </a:cubicBezTo>
                  <a:cubicBezTo>
                    <a:pt x="912" y="349"/>
                    <a:pt x="919" y="352"/>
                    <a:pt x="925" y="352"/>
                  </a:cubicBezTo>
                  <a:cubicBezTo>
                    <a:pt x="931" y="352"/>
                    <a:pt x="937" y="350"/>
                    <a:pt x="941" y="347"/>
                  </a:cubicBezTo>
                  <a:lnTo>
                    <a:pt x="950" y="347"/>
                  </a:lnTo>
                  <a:cubicBezTo>
                    <a:pt x="953" y="355"/>
                    <a:pt x="957" y="360"/>
                    <a:pt x="962" y="360"/>
                  </a:cubicBezTo>
                  <a:cubicBezTo>
                    <a:pt x="966" y="360"/>
                    <a:pt x="971" y="356"/>
                    <a:pt x="973" y="348"/>
                  </a:cubicBezTo>
                  <a:cubicBezTo>
                    <a:pt x="973" y="356"/>
                    <a:pt x="977" y="357"/>
                    <a:pt x="982" y="357"/>
                  </a:cubicBezTo>
                  <a:cubicBezTo>
                    <a:pt x="986" y="353"/>
                    <a:pt x="992" y="352"/>
                    <a:pt x="997" y="352"/>
                  </a:cubicBezTo>
                  <a:cubicBezTo>
                    <a:pt x="1004" y="352"/>
                    <a:pt x="1009" y="354"/>
                    <a:pt x="1009" y="358"/>
                  </a:cubicBezTo>
                  <a:lnTo>
                    <a:pt x="1013" y="358"/>
                  </a:lnTo>
                  <a:cubicBezTo>
                    <a:pt x="1015" y="354"/>
                    <a:pt x="1020" y="351"/>
                    <a:pt x="1024" y="351"/>
                  </a:cubicBezTo>
                  <a:cubicBezTo>
                    <a:pt x="1025" y="351"/>
                    <a:pt x="1026" y="351"/>
                    <a:pt x="1027" y="351"/>
                  </a:cubicBezTo>
                  <a:cubicBezTo>
                    <a:pt x="1027" y="352"/>
                    <a:pt x="1028" y="352"/>
                    <a:pt x="1029" y="352"/>
                  </a:cubicBezTo>
                  <a:cubicBezTo>
                    <a:pt x="1034" y="352"/>
                    <a:pt x="1038" y="348"/>
                    <a:pt x="1040" y="344"/>
                  </a:cubicBezTo>
                  <a:cubicBezTo>
                    <a:pt x="1044" y="337"/>
                    <a:pt x="1048" y="337"/>
                    <a:pt x="1050" y="337"/>
                  </a:cubicBezTo>
                  <a:cubicBezTo>
                    <a:pt x="1050" y="337"/>
                    <a:pt x="1050" y="337"/>
                    <a:pt x="1050" y="337"/>
                  </a:cubicBezTo>
                  <a:cubicBezTo>
                    <a:pt x="1055" y="337"/>
                    <a:pt x="1049" y="345"/>
                    <a:pt x="1045" y="353"/>
                  </a:cubicBezTo>
                  <a:cubicBezTo>
                    <a:pt x="1041" y="355"/>
                    <a:pt x="1041" y="357"/>
                    <a:pt x="1044" y="357"/>
                  </a:cubicBezTo>
                  <a:cubicBezTo>
                    <a:pt x="1047" y="357"/>
                    <a:pt x="1055" y="354"/>
                    <a:pt x="1063" y="346"/>
                  </a:cubicBezTo>
                  <a:cubicBezTo>
                    <a:pt x="1070" y="338"/>
                    <a:pt x="1073" y="334"/>
                    <a:pt x="1074" y="334"/>
                  </a:cubicBezTo>
                  <a:lnTo>
                    <a:pt x="1074" y="334"/>
                  </a:lnTo>
                  <a:cubicBezTo>
                    <a:pt x="1075" y="334"/>
                    <a:pt x="1072" y="338"/>
                    <a:pt x="1067" y="346"/>
                  </a:cubicBezTo>
                  <a:cubicBezTo>
                    <a:pt x="1064" y="351"/>
                    <a:pt x="1060" y="357"/>
                    <a:pt x="1062" y="357"/>
                  </a:cubicBezTo>
                  <a:cubicBezTo>
                    <a:pt x="1062" y="357"/>
                    <a:pt x="1064" y="356"/>
                    <a:pt x="1067" y="354"/>
                  </a:cubicBezTo>
                  <a:cubicBezTo>
                    <a:pt x="1067" y="354"/>
                    <a:pt x="1067" y="354"/>
                    <a:pt x="1068" y="354"/>
                  </a:cubicBezTo>
                  <a:cubicBezTo>
                    <a:pt x="1070" y="354"/>
                    <a:pt x="1076" y="353"/>
                    <a:pt x="1076" y="346"/>
                  </a:cubicBezTo>
                  <a:lnTo>
                    <a:pt x="1089" y="347"/>
                  </a:lnTo>
                  <a:cubicBezTo>
                    <a:pt x="1097" y="356"/>
                    <a:pt x="1102" y="356"/>
                    <a:pt x="1106" y="357"/>
                  </a:cubicBezTo>
                  <a:cubicBezTo>
                    <a:pt x="1109" y="353"/>
                    <a:pt x="1110" y="351"/>
                    <a:pt x="1111" y="351"/>
                  </a:cubicBezTo>
                  <a:cubicBezTo>
                    <a:pt x="1112" y="351"/>
                    <a:pt x="1113" y="353"/>
                    <a:pt x="1115" y="357"/>
                  </a:cubicBezTo>
                  <a:cubicBezTo>
                    <a:pt x="1115" y="361"/>
                    <a:pt x="1115" y="363"/>
                    <a:pt x="1116" y="363"/>
                  </a:cubicBezTo>
                  <a:cubicBezTo>
                    <a:pt x="1117" y="363"/>
                    <a:pt x="1119" y="359"/>
                    <a:pt x="1120" y="349"/>
                  </a:cubicBezTo>
                  <a:cubicBezTo>
                    <a:pt x="1122" y="346"/>
                    <a:pt x="1125" y="344"/>
                    <a:pt x="1127" y="344"/>
                  </a:cubicBezTo>
                  <a:cubicBezTo>
                    <a:pt x="1129" y="344"/>
                    <a:pt x="1131" y="346"/>
                    <a:pt x="1133" y="350"/>
                  </a:cubicBezTo>
                  <a:cubicBezTo>
                    <a:pt x="1133" y="360"/>
                    <a:pt x="1134" y="364"/>
                    <a:pt x="1135" y="364"/>
                  </a:cubicBezTo>
                  <a:cubicBezTo>
                    <a:pt x="1136" y="364"/>
                    <a:pt x="1137" y="362"/>
                    <a:pt x="1137" y="359"/>
                  </a:cubicBezTo>
                  <a:cubicBezTo>
                    <a:pt x="1142" y="351"/>
                    <a:pt x="1147" y="351"/>
                    <a:pt x="1147" y="351"/>
                  </a:cubicBezTo>
                  <a:lnTo>
                    <a:pt x="1147" y="351"/>
                  </a:lnTo>
                  <a:cubicBezTo>
                    <a:pt x="1146" y="360"/>
                    <a:pt x="1185" y="364"/>
                    <a:pt x="1223" y="368"/>
                  </a:cubicBezTo>
                  <a:cubicBezTo>
                    <a:pt x="1223" y="368"/>
                    <a:pt x="1224" y="368"/>
                    <a:pt x="1224" y="368"/>
                  </a:cubicBezTo>
                  <a:cubicBezTo>
                    <a:pt x="1228" y="368"/>
                    <a:pt x="1232" y="361"/>
                    <a:pt x="1233" y="354"/>
                  </a:cubicBezTo>
                  <a:cubicBezTo>
                    <a:pt x="1234" y="347"/>
                    <a:pt x="1234" y="345"/>
                    <a:pt x="1235" y="345"/>
                  </a:cubicBezTo>
                  <a:cubicBezTo>
                    <a:pt x="1235" y="345"/>
                    <a:pt x="1236" y="350"/>
                    <a:pt x="1238" y="355"/>
                  </a:cubicBezTo>
                  <a:cubicBezTo>
                    <a:pt x="1238" y="367"/>
                    <a:pt x="1241" y="374"/>
                    <a:pt x="1243" y="374"/>
                  </a:cubicBezTo>
                  <a:cubicBezTo>
                    <a:pt x="1245" y="374"/>
                    <a:pt x="1247" y="368"/>
                    <a:pt x="1247" y="356"/>
                  </a:cubicBezTo>
                  <a:cubicBezTo>
                    <a:pt x="1245" y="347"/>
                    <a:pt x="1245" y="343"/>
                    <a:pt x="1245" y="343"/>
                  </a:cubicBezTo>
                  <a:lnTo>
                    <a:pt x="1245" y="343"/>
                  </a:lnTo>
                  <a:cubicBezTo>
                    <a:pt x="1246" y="343"/>
                    <a:pt x="1247" y="347"/>
                    <a:pt x="1250" y="356"/>
                  </a:cubicBezTo>
                  <a:cubicBezTo>
                    <a:pt x="1252" y="361"/>
                    <a:pt x="1252" y="363"/>
                    <a:pt x="1254" y="363"/>
                  </a:cubicBezTo>
                  <a:cubicBezTo>
                    <a:pt x="1255" y="363"/>
                    <a:pt x="1256" y="361"/>
                    <a:pt x="1259" y="357"/>
                  </a:cubicBezTo>
                  <a:cubicBezTo>
                    <a:pt x="1259" y="353"/>
                    <a:pt x="1261" y="352"/>
                    <a:pt x="1262" y="352"/>
                  </a:cubicBezTo>
                  <a:cubicBezTo>
                    <a:pt x="1263" y="352"/>
                    <a:pt x="1264" y="354"/>
                    <a:pt x="1263" y="358"/>
                  </a:cubicBezTo>
                  <a:cubicBezTo>
                    <a:pt x="1266" y="365"/>
                    <a:pt x="1268" y="370"/>
                    <a:pt x="1269" y="370"/>
                  </a:cubicBezTo>
                  <a:cubicBezTo>
                    <a:pt x="1269" y="370"/>
                    <a:pt x="1270" y="369"/>
                    <a:pt x="1270" y="367"/>
                  </a:cubicBezTo>
                  <a:cubicBezTo>
                    <a:pt x="1270" y="367"/>
                    <a:pt x="1275" y="368"/>
                    <a:pt x="1278" y="377"/>
                  </a:cubicBezTo>
                  <a:cubicBezTo>
                    <a:pt x="1279" y="380"/>
                    <a:pt x="1280" y="381"/>
                    <a:pt x="1281" y="381"/>
                  </a:cubicBezTo>
                  <a:cubicBezTo>
                    <a:pt x="1284" y="381"/>
                    <a:pt x="1288" y="376"/>
                    <a:pt x="1291" y="370"/>
                  </a:cubicBezTo>
                  <a:cubicBezTo>
                    <a:pt x="1298" y="364"/>
                    <a:pt x="1303" y="361"/>
                    <a:pt x="1305" y="361"/>
                  </a:cubicBezTo>
                  <a:cubicBezTo>
                    <a:pt x="1308" y="361"/>
                    <a:pt x="1307" y="365"/>
                    <a:pt x="1304" y="373"/>
                  </a:cubicBezTo>
                  <a:cubicBezTo>
                    <a:pt x="1301" y="380"/>
                    <a:pt x="1303" y="383"/>
                    <a:pt x="1307" y="383"/>
                  </a:cubicBezTo>
                  <a:cubicBezTo>
                    <a:pt x="1313" y="383"/>
                    <a:pt x="1322" y="378"/>
                    <a:pt x="1326" y="369"/>
                  </a:cubicBezTo>
                  <a:cubicBezTo>
                    <a:pt x="1330" y="360"/>
                    <a:pt x="1332" y="356"/>
                    <a:pt x="1332" y="356"/>
                  </a:cubicBezTo>
                  <a:lnTo>
                    <a:pt x="1332" y="356"/>
                  </a:lnTo>
                  <a:cubicBezTo>
                    <a:pt x="1333" y="356"/>
                    <a:pt x="1332" y="358"/>
                    <a:pt x="1332" y="361"/>
                  </a:cubicBezTo>
                  <a:cubicBezTo>
                    <a:pt x="1330" y="370"/>
                    <a:pt x="1334" y="370"/>
                    <a:pt x="1334" y="370"/>
                  </a:cubicBezTo>
                  <a:cubicBezTo>
                    <a:pt x="1339" y="372"/>
                    <a:pt x="1343" y="373"/>
                    <a:pt x="1341" y="381"/>
                  </a:cubicBezTo>
                  <a:cubicBezTo>
                    <a:pt x="1341" y="381"/>
                    <a:pt x="1345" y="381"/>
                    <a:pt x="1355" y="375"/>
                  </a:cubicBezTo>
                  <a:cubicBezTo>
                    <a:pt x="1359" y="371"/>
                    <a:pt x="1363" y="369"/>
                    <a:pt x="1366" y="369"/>
                  </a:cubicBezTo>
                  <a:cubicBezTo>
                    <a:pt x="1373" y="369"/>
                    <a:pt x="1378" y="377"/>
                    <a:pt x="1378" y="388"/>
                  </a:cubicBezTo>
                  <a:lnTo>
                    <a:pt x="1388" y="383"/>
                  </a:lnTo>
                  <a:cubicBezTo>
                    <a:pt x="1393" y="374"/>
                    <a:pt x="1396" y="368"/>
                    <a:pt x="1398" y="368"/>
                  </a:cubicBezTo>
                  <a:cubicBezTo>
                    <a:pt x="1399" y="368"/>
                    <a:pt x="1399" y="371"/>
                    <a:pt x="1398" y="377"/>
                  </a:cubicBezTo>
                  <a:cubicBezTo>
                    <a:pt x="1397" y="380"/>
                    <a:pt x="1396" y="383"/>
                    <a:pt x="1396" y="385"/>
                  </a:cubicBezTo>
                  <a:lnTo>
                    <a:pt x="1396" y="385"/>
                  </a:lnTo>
                  <a:cubicBezTo>
                    <a:pt x="1398" y="380"/>
                    <a:pt x="1401" y="379"/>
                    <a:pt x="1404" y="379"/>
                  </a:cubicBezTo>
                  <a:cubicBezTo>
                    <a:pt x="1411" y="379"/>
                    <a:pt x="1417" y="388"/>
                    <a:pt x="1414" y="399"/>
                  </a:cubicBezTo>
                  <a:cubicBezTo>
                    <a:pt x="1411" y="406"/>
                    <a:pt x="1411" y="406"/>
                    <a:pt x="1416" y="407"/>
                  </a:cubicBezTo>
                  <a:lnTo>
                    <a:pt x="1418" y="400"/>
                  </a:lnTo>
                  <a:cubicBezTo>
                    <a:pt x="1420" y="392"/>
                    <a:pt x="1422" y="385"/>
                    <a:pt x="1425" y="385"/>
                  </a:cubicBezTo>
                  <a:cubicBezTo>
                    <a:pt x="1426" y="385"/>
                    <a:pt x="1426" y="385"/>
                    <a:pt x="1426" y="385"/>
                  </a:cubicBezTo>
                  <a:cubicBezTo>
                    <a:pt x="1430" y="386"/>
                    <a:pt x="1434" y="387"/>
                    <a:pt x="1432" y="395"/>
                  </a:cubicBezTo>
                  <a:cubicBezTo>
                    <a:pt x="1433" y="402"/>
                    <a:pt x="1434" y="408"/>
                    <a:pt x="1436" y="408"/>
                  </a:cubicBezTo>
                  <a:cubicBezTo>
                    <a:pt x="1436" y="408"/>
                    <a:pt x="1437" y="407"/>
                    <a:pt x="1437" y="405"/>
                  </a:cubicBezTo>
                  <a:cubicBezTo>
                    <a:pt x="1437" y="405"/>
                    <a:pt x="1442" y="406"/>
                    <a:pt x="1443" y="415"/>
                  </a:cubicBezTo>
                  <a:lnTo>
                    <a:pt x="1457" y="421"/>
                  </a:lnTo>
                  <a:cubicBezTo>
                    <a:pt x="1460" y="418"/>
                    <a:pt x="1463" y="417"/>
                    <a:pt x="1465" y="417"/>
                  </a:cubicBezTo>
                  <a:cubicBezTo>
                    <a:pt x="1469" y="417"/>
                    <a:pt x="1471" y="420"/>
                    <a:pt x="1469" y="424"/>
                  </a:cubicBezTo>
                  <a:cubicBezTo>
                    <a:pt x="1471" y="425"/>
                    <a:pt x="1472" y="425"/>
                    <a:pt x="1474" y="425"/>
                  </a:cubicBezTo>
                  <a:cubicBezTo>
                    <a:pt x="1477" y="425"/>
                    <a:pt x="1480" y="424"/>
                    <a:pt x="1483" y="421"/>
                  </a:cubicBezTo>
                  <a:cubicBezTo>
                    <a:pt x="1490" y="424"/>
                    <a:pt x="1494" y="425"/>
                    <a:pt x="1491" y="433"/>
                  </a:cubicBezTo>
                  <a:cubicBezTo>
                    <a:pt x="1489" y="437"/>
                    <a:pt x="1488" y="439"/>
                    <a:pt x="1489" y="439"/>
                  </a:cubicBezTo>
                  <a:cubicBezTo>
                    <a:pt x="1490" y="439"/>
                    <a:pt x="1491" y="438"/>
                    <a:pt x="1494" y="434"/>
                  </a:cubicBezTo>
                  <a:cubicBezTo>
                    <a:pt x="1496" y="430"/>
                    <a:pt x="1498" y="429"/>
                    <a:pt x="1500" y="429"/>
                  </a:cubicBezTo>
                  <a:cubicBezTo>
                    <a:pt x="1502" y="429"/>
                    <a:pt x="1504" y="429"/>
                    <a:pt x="1506" y="430"/>
                  </a:cubicBezTo>
                  <a:lnTo>
                    <a:pt x="1512" y="433"/>
                  </a:lnTo>
                  <a:cubicBezTo>
                    <a:pt x="1515" y="428"/>
                    <a:pt x="1515" y="426"/>
                    <a:pt x="1517" y="426"/>
                  </a:cubicBezTo>
                  <a:cubicBezTo>
                    <a:pt x="1517" y="426"/>
                    <a:pt x="1518" y="427"/>
                    <a:pt x="1519" y="428"/>
                  </a:cubicBezTo>
                  <a:cubicBezTo>
                    <a:pt x="1524" y="429"/>
                    <a:pt x="1531" y="441"/>
                    <a:pt x="1535" y="443"/>
                  </a:cubicBezTo>
                  <a:cubicBezTo>
                    <a:pt x="1539" y="445"/>
                    <a:pt x="1542" y="446"/>
                    <a:pt x="1543" y="446"/>
                  </a:cubicBezTo>
                  <a:cubicBezTo>
                    <a:pt x="1545" y="446"/>
                    <a:pt x="1545" y="444"/>
                    <a:pt x="1545" y="439"/>
                  </a:cubicBezTo>
                  <a:cubicBezTo>
                    <a:pt x="1543" y="438"/>
                    <a:pt x="1543" y="435"/>
                    <a:pt x="1545" y="435"/>
                  </a:cubicBezTo>
                  <a:cubicBezTo>
                    <a:pt x="1546" y="435"/>
                    <a:pt x="1548" y="437"/>
                    <a:pt x="1549" y="441"/>
                  </a:cubicBezTo>
                  <a:cubicBezTo>
                    <a:pt x="1553" y="442"/>
                    <a:pt x="1559" y="456"/>
                    <a:pt x="1571" y="460"/>
                  </a:cubicBezTo>
                  <a:cubicBezTo>
                    <a:pt x="1578" y="464"/>
                    <a:pt x="1581" y="466"/>
                    <a:pt x="1583" y="466"/>
                  </a:cubicBezTo>
                  <a:cubicBezTo>
                    <a:pt x="1585" y="466"/>
                    <a:pt x="1587" y="465"/>
                    <a:pt x="1589" y="461"/>
                  </a:cubicBezTo>
                  <a:cubicBezTo>
                    <a:pt x="1590" y="453"/>
                    <a:pt x="1592" y="450"/>
                    <a:pt x="1593" y="450"/>
                  </a:cubicBezTo>
                  <a:lnTo>
                    <a:pt x="1593" y="450"/>
                  </a:lnTo>
                  <a:cubicBezTo>
                    <a:pt x="1594" y="450"/>
                    <a:pt x="1594" y="455"/>
                    <a:pt x="1592" y="464"/>
                  </a:cubicBezTo>
                  <a:cubicBezTo>
                    <a:pt x="1591" y="475"/>
                    <a:pt x="1592" y="480"/>
                    <a:pt x="1594" y="480"/>
                  </a:cubicBezTo>
                  <a:cubicBezTo>
                    <a:pt x="1595" y="480"/>
                    <a:pt x="1596" y="479"/>
                    <a:pt x="1598" y="476"/>
                  </a:cubicBezTo>
                  <a:cubicBezTo>
                    <a:pt x="1602" y="473"/>
                    <a:pt x="1604" y="472"/>
                    <a:pt x="1606" y="472"/>
                  </a:cubicBezTo>
                  <a:cubicBezTo>
                    <a:pt x="1607" y="472"/>
                    <a:pt x="1607" y="473"/>
                    <a:pt x="1609" y="474"/>
                  </a:cubicBezTo>
                  <a:cubicBezTo>
                    <a:pt x="1607" y="478"/>
                    <a:pt x="1607" y="481"/>
                    <a:pt x="1612" y="481"/>
                  </a:cubicBezTo>
                  <a:cubicBezTo>
                    <a:pt x="1613" y="481"/>
                    <a:pt x="1616" y="480"/>
                    <a:pt x="1619" y="479"/>
                  </a:cubicBezTo>
                  <a:cubicBezTo>
                    <a:pt x="1622" y="482"/>
                    <a:pt x="1622" y="482"/>
                    <a:pt x="1619" y="488"/>
                  </a:cubicBezTo>
                  <a:lnTo>
                    <a:pt x="1626" y="493"/>
                  </a:lnTo>
                  <a:cubicBezTo>
                    <a:pt x="1628" y="491"/>
                    <a:pt x="1631" y="490"/>
                    <a:pt x="1633" y="490"/>
                  </a:cubicBezTo>
                  <a:cubicBezTo>
                    <a:pt x="1645" y="490"/>
                    <a:pt x="1656" y="506"/>
                    <a:pt x="1655" y="513"/>
                  </a:cubicBezTo>
                  <a:cubicBezTo>
                    <a:pt x="1655" y="513"/>
                    <a:pt x="1655" y="513"/>
                    <a:pt x="1657" y="513"/>
                  </a:cubicBezTo>
                  <a:cubicBezTo>
                    <a:pt x="1658" y="513"/>
                    <a:pt x="1661" y="513"/>
                    <a:pt x="1665" y="511"/>
                  </a:cubicBezTo>
                  <a:cubicBezTo>
                    <a:pt x="1671" y="506"/>
                    <a:pt x="1674" y="504"/>
                    <a:pt x="1676" y="504"/>
                  </a:cubicBezTo>
                  <a:cubicBezTo>
                    <a:pt x="1679" y="504"/>
                    <a:pt x="1678" y="508"/>
                    <a:pt x="1672" y="515"/>
                  </a:cubicBezTo>
                  <a:cubicBezTo>
                    <a:pt x="1666" y="522"/>
                    <a:pt x="1664" y="526"/>
                    <a:pt x="1665" y="526"/>
                  </a:cubicBezTo>
                  <a:cubicBezTo>
                    <a:pt x="1665" y="526"/>
                    <a:pt x="1669" y="523"/>
                    <a:pt x="1675" y="517"/>
                  </a:cubicBezTo>
                  <a:cubicBezTo>
                    <a:pt x="1676" y="517"/>
                    <a:pt x="1677" y="517"/>
                    <a:pt x="1678" y="517"/>
                  </a:cubicBezTo>
                  <a:cubicBezTo>
                    <a:pt x="1686" y="517"/>
                    <a:pt x="1697" y="528"/>
                    <a:pt x="1685" y="536"/>
                  </a:cubicBezTo>
                  <a:lnTo>
                    <a:pt x="1675" y="549"/>
                  </a:lnTo>
                  <a:cubicBezTo>
                    <a:pt x="1678" y="547"/>
                    <a:pt x="1681" y="547"/>
                    <a:pt x="1683" y="547"/>
                  </a:cubicBezTo>
                  <a:cubicBezTo>
                    <a:pt x="1685" y="547"/>
                    <a:pt x="1686" y="548"/>
                    <a:pt x="1686" y="548"/>
                  </a:cubicBezTo>
                  <a:cubicBezTo>
                    <a:pt x="1688" y="545"/>
                    <a:pt x="1690" y="544"/>
                    <a:pt x="1691" y="544"/>
                  </a:cubicBezTo>
                  <a:cubicBezTo>
                    <a:pt x="1694" y="544"/>
                    <a:pt x="1698" y="547"/>
                    <a:pt x="1703" y="551"/>
                  </a:cubicBezTo>
                  <a:cubicBezTo>
                    <a:pt x="1709" y="556"/>
                    <a:pt x="1726" y="561"/>
                    <a:pt x="1731" y="567"/>
                  </a:cubicBezTo>
                  <a:cubicBezTo>
                    <a:pt x="1737" y="571"/>
                    <a:pt x="1745" y="580"/>
                    <a:pt x="1741" y="588"/>
                  </a:cubicBezTo>
                  <a:cubicBezTo>
                    <a:pt x="1743" y="591"/>
                    <a:pt x="1747" y="594"/>
                    <a:pt x="1757" y="595"/>
                  </a:cubicBezTo>
                  <a:cubicBezTo>
                    <a:pt x="1759" y="594"/>
                    <a:pt x="1761" y="594"/>
                    <a:pt x="1762" y="594"/>
                  </a:cubicBezTo>
                  <a:cubicBezTo>
                    <a:pt x="1768" y="594"/>
                    <a:pt x="1770" y="598"/>
                    <a:pt x="1765" y="603"/>
                  </a:cubicBezTo>
                  <a:lnTo>
                    <a:pt x="1768" y="606"/>
                  </a:lnTo>
                  <a:cubicBezTo>
                    <a:pt x="1778" y="606"/>
                    <a:pt x="1780" y="609"/>
                    <a:pt x="1780" y="609"/>
                  </a:cubicBezTo>
                  <a:cubicBezTo>
                    <a:pt x="1776" y="614"/>
                    <a:pt x="1771" y="621"/>
                    <a:pt x="1777" y="621"/>
                  </a:cubicBezTo>
                  <a:cubicBezTo>
                    <a:pt x="1777" y="621"/>
                    <a:pt x="1778" y="621"/>
                    <a:pt x="1779" y="621"/>
                  </a:cubicBezTo>
                  <a:cubicBezTo>
                    <a:pt x="1781" y="619"/>
                    <a:pt x="1783" y="618"/>
                    <a:pt x="1785" y="618"/>
                  </a:cubicBezTo>
                  <a:cubicBezTo>
                    <a:pt x="1788" y="618"/>
                    <a:pt x="1790" y="620"/>
                    <a:pt x="1793" y="624"/>
                  </a:cubicBezTo>
                  <a:cubicBezTo>
                    <a:pt x="1792" y="630"/>
                    <a:pt x="1810" y="658"/>
                    <a:pt x="1823" y="686"/>
                  </a:cubicBezTo>
                  <a:cubicBezTo>
                    <a:pt x="1837" y="712"/>
                    <a:pt x="1848" y="738"/>
                    <a:pt x="1853" y="738"/>
                  </a:cubicBezTo>
                  <a:cubicBezTo>
                    <a:pt x="1853" y="738"/>
                    <a:pt x="1853" y="738"/>
                    <a:pt x="1853" y="738"/>
                  </a:cubicBezTo>
                  <a:lnTo>
                    <a:pt x="1857" y="750"/>
                  </a:lnTo>
                  <a:cubicBezTo>
                    <a:pt x="1858" y="753"/>
                    <a:pt x="1860" y="760"/>
                    <a:pt x="1860" y="760"/>
                  </a:cubicBezTo>
                  <a:cubicBezTo>
                    <a:pt x="1844" y="764"/>
                    <a:pt x="1856" y="779"/>
                    <a:pt x="1866" y="788"/>
                  </a:cubicBezTo>
                  <a:cubicBezTo>
                    <a:pt x="1875" y="790"/>
                    <a:pt x="1876" y="793"/>
                    <a:pt x="1876" y="797"/>
                  </a:cubicBezTo>
                  <a:cubicBezTo>
                    <a:pt x="1860" y="800"/>
                    <a:pt x="1861" y="810"/>
                    <a:pt x="1870" y="817"/>
                  </a:cubicBezTo>
                  <a:cubicBezTo>
                    <a:pt x="1887" y="818"/>
                    <a:pt x="1887" y="821"/>
                    <a:pt x="1871" y="824"/>
                  </a:cubicBezTo>
                  <a:cubicBezTo>
                    <a:pt x="1856" y="826"/>
                    <a:pt x="1857" y="833"/>
                    <a:pt x="1880" y="838"/>
                  </a:cubicBezTo>
                  <a:cubicBezTo>
                    <a:pt x="1889" y="840"/>
                    <a:pt x="1889" y="840"/>
                    <a:pt x="1881" y="845"/>
                  </a:cubicBezTo>
                  <a:cubicBezTo>
                    <a:pt x="1867" y="850"/>
                    <a:pt x="1865" y="853"/>
                    <a:pt x="1871" y="853"/>
                  </a:cubicBezTo>
                  <a:cubicBezTo>
                    <a:pt x="1871" y="853"/>
                    <a:pt x="1872" y="853"/>
                    <a:pt x="1874" y="853"/>
                  </a:cubicBezTo>
                  <a:cubicBezTo>
                    <a:pt x="1889" y="856"/>
                    <a:pt x="1889" y="861"/>
                    <a:pt x="1874" y="864"/>
                  </a:cubicBezTo>
                  <a:cubicBezTo>
                    <a:pt x="1858" y="872"/>
                    <a:pt x="1857" y="872"/>
                    <a:pt x="1874" y="875"/>
                  </a:cubicBezTo>
                  <a:cubicBezTo>
                    <a:pt x="1889" y="880"/>
                    <a:pt x="1889" y="895"/>
                    <a:pt x="1872" y="899"/>
                  </a:cubicBezTo>
                  <a:cubicBezTo>
                    <a:pt x="1872" y="902"/>
                    <a:pt x="1865" y="906"/>
                    <a:pt x="1872" y="907"/>
                  </a:cubicBezTo>
                  <a:lnTo>
                    <a:pt x="1863" y="910"/>
                  </a:lnTo>
                  <a:cubicBezTo>
                    <a:pt x="1863" y="913"/>
                    <a:pt x="1862" y="918"/>
                    <a:pt x="1862" y="918"/>
                  </a:cubicBezTo>
                  <a:lnTo>
                    <a:pt x="1871" y="918"/>
                  </a:lnTo>
                  <a:cubicBezTo>
                    <a:pt x="1865" y="936"/>
                    <a:pt x="1860" y="954"/>
                    <a:pt x="1856" y="972"/>
                  </a:cubicBezTo>
                  <a:cubicBezTo>
                    <a:pt x="1849" y="1010"/>
                    <a:pt x="1845" y="1022"/>
                    <a:pt x="1851" y="1022"/>
                  </a:cubicBezTo>
                  <a:cubicBezTo>
                    <a:pt x="1851" y="1022"/>
                    <a:pt x="1852" y="1022"/>
                    <a:pt x="1853" y="1021"/>
                  </a:cubicBezTo>
                  <a:cubicBezTo>
                    <a:pt x="1871" y="1021"/>
                    <a:pt x="1869" y="1029"/>
                    <a:pt x="1852" y="1030"/>
                  </a:cubicBezTo>
                  <a:cubicBezTo>
                    <a:pt x="1851" y="1033"/>
                    <a:pt x="1841" y="1040"/>
                    <a:pt x="1839" y="1048"/>
                  </a:cubicBezTo>
                  <a:cubicBezTo>
                    <a:pt x="1837" y="1056"/>
                    <a:pt x="1836" y="1063"/>
                    <a:pt x="1829" y="1063"/>
                  </a:cubicBezTo>
                  <a:cubicBezTo>
                    <a:pt x="1828" y="1063"/>
                    <a:pt x="1828" y="1063"/>
                    <a:pt x="1826" y="1063"/>
                  </a:cubicBezTo>
                  <a:lnTo>
                    <a:pt x="1825" y="1067"/>
                  </a:lnTo>
                  <a:cubicBezTo>
                    <a:pt x="1839" y="1079"/>
                    <a:pt x="1833" y="1104"/>
                    <a:pt x="1821" y="1115"/>
                  </a:cubicBezTo>
                  <a:cubicBezTo>
                    <a:pt x="1818" y="1123"/>
                    <a:pt x="1819" y="1132"/>
                    <a:pt x="1823" y="1139"/>
                  </a:cubicBezTo>
                  <a:cubicBezTo>
                    <a:pt x="1829" y="1149"/>
                    <a:pt x="1828" y="1149"/>
                    <a:pt x="1819" y="1151"/>
                  </a:cubicBezTo>
                  <a:cubicBezTo>
                    <a:pt x="1818" y="1151"/>
                    <a:pt x="1818" y="1151"/>
                    <a:pt x="1818" y="1151"/>
                  </a:cubicBezTo>
                  <a:cubicBezTo>
                    <a:pt x="1810" y="1151"/>
                    <a:pt x="1797" y="1174"/>
                    <a:pt x="1812" y="1178"/>
                  </a:cubicBezTo>
                  <a:lnTo>
                    <a:pt x="1802" y="1179"/>
                  </a:lnTo>
                  <a:cubicBezTo>
                    <a:pt x="1793" y="1182"/>
                    <a:pt x="1800" y="1188"/>
                    <a:pt x="1807" y="1190"/>
                  </a:cubicBezTo>
                  <a:cubicBezTo>
                    <a:pt x="1820" y="1194"/>
                    <a:pt x="1822" y="1198"/>
                    <a:pt x="1809" y="1198"/>
                  </a:cubicBezTo>
                  <a:cubicBezTo>
                    <a:pt x="1806" y="1198"/>
                    <a:pt x="1802" y="1198"/>
                    <a:pt x="1797" y="1197"/>
                  </a:cubicBezTo>
                  <a:cubicBezTo>
                    <a:pt x="1792" y="1196"/>
                    <a:pt x="1789" y="1195"/>
                    <a:pt x="1787" y="1195"/>
                  </a:cubicBezTo>
                  <a:cubicBezTo>
                    <a:pt x="1782" y="1195"/>
                    <a:pt x="1783" y="1198"/>
                    <a:pt x="1788" y="1199"/>
                  </a:cubicBezTo>
                  <a:cubicBezTo>
                    <a:pt x="1795" y="1206"/>
                    <a:pt x="1801" y="1213"/>
                    <a:pt x="1792" y="1215"/>
                  </a:cubicBezTo>
                  <a:cubicBezTo>
                    <a:pt x="1791" y="1220"/>
                    <a:pt x="1789" y="1224"/>
                    <a:pt x="1805" y="1229"/>
                  </a:cubicBezTo>
                  <a:cubicBezTo>
                    <a:pt x="1813" y="1231"/>
                    <a:pt x="1812" y="1235"/>
                    <a:pt x="1811" y="1240"/>
                  </a:cubicBezTo>
                  <a:cubicBezTo>
                    <a:pt x="1805" y="1239"/>
                    <a:pt x="1800" y="1235"/>
                    <a:pt x="1796" y="1231"/>
                  </a:cubicBezTo>
                  <a:lnTo>
                    <a:pt x="1796" y="1231"/>
                  </a:lnTo>
                  <a:cubicBezTo>
                    <a:pt x="1796" y="1233"/>
                    <a:pt x="1795" y="1236"/>
                    <a:pt x="1794" y="1240"/>
                  </a:cubicBezTo>
                  <a:cubicBezTo>
                    <a:pt x="1790" y="1246"/>
                    <a:pt x="1784" y="1249"/>
                    <a:pt x="1777" y="1249"/>
                  </a:cubicBezTo>
                  <a:cubicBezTo>
                    <a:pt x="1776" y="1249"/>
                    <a:pt x="1775" y="1249"/>
                    <a:pt x="1774" y="1249"/>
                  </a:cubicBezTo>
                  <a:lnTo>
                    <a:pt x="1774" y="1249"/>
                  </a:lnTo>
                  <a:cubicBezTo>
                    <a:pt x="1766" y="1252"/>
                    <a:pt x="1764" y="1256"/>
                    <a:pt x="1776" y="1256"/>
                  </a:cubicBezTo>
                  <a:cubicBezTo>
                    <a:pt x="1777" y="1256"/>
                    <a:pt x="1779" y="1256"/>
                    <a:pt x="1780" y="1256"/>
                  </a:cubicBezTo>
                  <a:cubicBezTo>
                    <a:pt x="1796" y="1260"/>
                    <a:pt x="1796" y="1260"/>
                    <a:pt x="1794" y="1269"/>
                  </a:cubicBezTo>
                  <a:cubicBezTo>
                    <a:pt x="1793" y="1273"/>
                    <a:pt x="1792" y="1276"/>
                    <a:pt x="1788" y="1276"/>
                  </a:cubicBezTo>
                  <a:cubicBezTo>
                    <a:pt x="1787" y="1276"/>
                    <a:pt x="1785" y="1276"/>
                    <a:pt x="1784" y="1276"/>
                  </a:cubicBezTo>
                  <a:cubicBezTo>
                    <a:pt x="1781" y="1275"/>
                    <a:pt x="1780" y="1275"/>
                    <a:pt x="1778" y="1275"/>
                  </a:cubicBezTo>
                  <a:cubicBezTo>
                    <a:pt x="1776" y="1275"/>
                    <a:pt x="1775" y="1277"/>
                    <a:pt x="1773" y="1284"/>
                  </a:cubicBezTo>
                  <a:cubicBezTo>
                    <a:pt x="1769" y="1297"/>
                    <a:pt x="1789" y="1317"/>
                    <a:pt x="1804" y="1325"/>
                  </a:cubicBezTo>
                  <a:cubicBezTo>
                    <a:pt x="1821" y="1330"/>
                    <a:pt x="1821" y="1328"/>
                    <a:pt x="1803" y="1330"/>
                  </a:cubicBezTo>
                  <a:cubicBezTo>
                    <a:pt x="1802" y="1329"/>
                    <a:pt x="1801" y="1329"/>
                    <a:pt x="1801" y="1329"/>
                  </a:cubicBezTo>
                  <a:cubicBezTo>
                    <a:pt x="1795" y="1329"/>
                    <a:pt x="1794" y="1333"/>
                    <a:pt x="1793" y="1337"/>
                  </a:cubicBezTo>
                  <a:cubicBezTo>
                    <a:pt x="1785" y="1335"/>
                    <a:pt x="1786" y="1331"/>
                    <a:pt x="1787" y="1326"/>
                  </a:cubicBezTo>
                  <a:lnTo>
                    <a:pt x="1779" y="1324"/>
                  </a:lnTo>
                  <a:cubicBezTo>
                    <a:pt x="1763" y="1325"/>
                    <a:pt x="1761" y="1331"/>
                    <a:pt x="1776" y="1339"/>
                  </a:cubicBezTo>
                  <a:cubicBezTo>
                    <a:pt x="1784" y="1345"/>
                    <a:pt x="1784" y="1345"/>
                    <a:pt x="1775" y="1349"/>
                  </a:cubicBezTo>
                  <a:cubicBezTo>
                    <a:pt x="1765" y="1351"/>
                    <a:pt x="1756" y="1354"/>
                    <a:pt x="1765" y="1357"/>
                  </a:cubicBezTo>
                  <a:cubicBezTo>
                    <a:pt x="1763" y="1362"/>
                    <a:pt x="1759" y="1367"/>
                    <a:pt x="1754" y="1369"/>
                  </a:cubicBezTo>
                  <a:cubicBezTo>
                    <a:pt x="1751" y="1379"/>
                    <a:pt x="1750" y="1385"/>
                    <a:pt x="1758" y="1386"/>
                  </a:cubicBezTo>
                  <a:cubicBezTo>
                    <a:pt x="1766" y="1387"/>
                    <a:pt x="1766" y="1391"/>
                    <a:pt x="1765" y="1397"/>
                  </a:cubicBezTo>
                  <a:cubicBezTo>
                    <a:pt x="1764" y="1401"/>
                    <a:pt x="1763" y="1407"/>
                    <a:pt x="1772" y="1408"/>
                  </a:cubicBezTo>
                  <a:cubicBezTo>
                    <a:pt x="1779" y="1408"/>
                    <a:pt x="1786" y="1416"/>
                    <a:pt x="1785" y="1425"/>
                  </a:cubicBezTo>
                  <a:cubicBezTo>
                    <a:pt x="1791" y="1435"/>
                    <a:pt x="1792" y="1435"/>
                    <a:pt x="1775" y="1438"/>
                  </a:cubicBezTo>
                  <a:cubicBezTo>
                    <a:pt x="1774" y="1438"/>
                    <a:pt x="1774" y="1438"/>
                    <a:pt x="1773" y="1438"/>
                  </a:cubicBezTo>
                  <a:cubicBezTo>
                    <a:pt x="1767" y="1438"/>
                    <a:pt x="1766" y="1443"/>
                    <a:pt x="1765" y="1447"/>
                  </a:cubicBezTo>
                  <a:cubicBezTo>
                    <a:pt x="1765" y="1447"/>
                    <a:pt x="1765" y="1452"/>
                    <a:pt x="1756" y="1456"/>
                  </a:cubicBezTo>
                  <a:cubicBezTo>
                    <a:pt x="1747" y="1461"/>
                    <a:pt x="1756" y="1462"/>
                    <a:pt x="1764" y="1462"/>
                  </a:cubicBezTo>
                  <a:lnTo>
                    <a:pt x="1779" y="1464"/>
                  </a:lnTo>
                  <a:cubicBezTo>
                    <a:pt x="1779" y="1469"/>
                    <a:pt x="1763" y="1472"/>
                    <a:pt x="1755" y="1472"/>
                  </a:cubicBezTo>
                  <a:cubicBezTo>
                    <a:pt x="1738" y="1475"/>
                    <a:pt x="1738" y="1475"/>
                    <a:pt x="1754" y="1477"/>
                  </a:cubicBezTo>
                  <a:cubicBezTo>
                    <a:pt x="1761" y="1478"/>
                    <a:pt x="1769" y="1483"/>
                    <a:pt x="1761" y="1493"/>
                  </a:cubicBezTo>
                  <a:cubicBezTo>
                    <a:pt x="1760" y="1503"/>
                    <a:pt x="1760" y="1514"/>
                    <a:pt x="1752" y="1514"/>
                  </a:cubicBezTo>
                  <a:cubicBezTo>
                    <a:pt x="1748" y="1516"/>
                    <a:pt x="1747" y="1521"/>
                    <a:pt x="1751" y="1524"/>
                  </a:cubicBezTo>
                  <a:cubicBezTo>
                    <a:pt x="1759" y="1529"/>
                    <a:pt x="1759" y="1534"/>
                    <a:pt x="1751" y="1551"/>
                  </a:cubicBezTo>
                  <a:cubicBezTo>
                    <a:pt x="1738" y="1573"/>
                    <a:pt x="1736" y="1577"/>
                    <a:pt x="1746" y="1577"/>
                  </a:cubicBezTo>
                  <a:cubicBezTo>
                    <a:pt x="1748" y="1577"/>
                    <a:pt x="1750" y="1577"/>
                    <a:pt x="1752" y="1576"/>
                  </a:cubicBezTo>
                  <a:cubicBezTo>
                    <a:pt x="1755" y="1576"/>
                    <a:pt x="1757" y="1576"/>
                    <a:pt x="1759" y="1576"/>
                  </a:cubicBezTo>
                  <a:cubicBezTo>
                    <a:pt x="1763" y="1576"/>
                    <a:pt x="1763" y="1577"/>
                    <a:pt x="1752" y="1581"/>
                  </a:cubicBezTo>
                  <a:cubicBezTo>
                    <a:pt x="1745" y="1586"/>
                    <a:pt x="1752" y="1592"/>
                    <a:pt x="1761" y="1601"/>
                  </a:cubicBezTo>
                  <a:cubicBezTo>
                    <a:pt x="1769" y="1603"/>
                    <a:pt x="1776" y="1604"/>
                    <a:pt x="1783" y="1604"/>
                  </a:cubicBezTo>
                  <a:cubicBezTo>
                    <a:pt x="1787" y="1604"/>
                    <a:pt x="1790" y="1604"/>
                    <a:pt x="1794" y="1603"/>
                  </a:cubicBezTo>
                  <a:cubicBezTo>
                    <a:pt x="1798" y="1603"/>
                    <a:pt x="1801" y="1603"/>
                    <a:pt x="1803" y="1603"/>
                  </a:cubicBezTo>
                  <a:cubicBezTo>
                    <a:pt x="1810" y="1603"/>
                    <a:pt x="1808" y="1605"/>
                    <a:pt x="1803" y="1612"/>
                  </a:cubicBezTo>
                  <a:cubicBezTo>
                    <a:pt x="1804" y="1618"/>
                    <a:pt x="1796" y="1624"/>
                    <a:pt x="1788" y="1625"/>
                  </a:cubicBezTo>
                  <a:cubicBezTo>
                    <a:pt x="1780" y="1625"/>
                    <a:pt x="1779" y="1620"/>
                    <a:pt x="1779" y="1620"/>
                  </a:cubicBezTo>
                  <a:lnTo>
                    <a:pt x="1779" y="1616"/>
                  </a:lnTo>
                  <a:cubicBezTo>
                    <a:pt x="1770" y="1616"/>
                    <a:pt x="1763" y="1617"/>
                    <a:pt x="1764" y="1627"/>
                  </a:cubicBezTo>
                  <a:cubicBezTo>
                    <a:pt x="1758" y="1633"/>
                    <a:pt x="1757" y="1637"/>
                    <a:pt x="1763" y="1637"/>
                  </a:cubicBezTo>
                  <a:cubicBezTo>
                    <a:pt x="1764" y="1637"/>
                    <a:pt x="1765" y="1637"/>
                    <a:pt x="1766" y="1637"/>
                  </a:cubicBezTo>
                  <a:lnTo>
                    <a:pt x="1766" y="1637"/>
                  </a:lnTo>
                  <a:cubicBezTo>
                    <a:pt x="1758" y="1644"/>
                    <a:pt x="1759" y="1654"/>
                    <a:pt x="1761" y="1664"/>
                  </a:cubicBezTo>
                  <a:cubicBezTo>
                    <a:pt x="1763" y="1674"/>
                    <a:pt x="1765" y="1690"/>
                    <a:pt x="1758" y="1696"/>
                  </a:cubicBezTo>
                  <a:cubicBezTo>
                    <a:pt x="1760" y="1705"/>
                    <a:pt x="1761" y="1710"/>
                    <a:pt x="1767" y="1710"/>
                  </a:cubicBezTo>
                  <a:cubicBezTo>
                    <a:pt x="1768" y="1710"/>
                    <a:pt x="1769" y="1710"/>
                    <a:pt x="1770" y="1710"/>
                  </a:cubicBezTo>
                  <a:cubicBezTo>
                    <a:pt x="1774" y="1709"/>
                    <a:pt x="1777" y="1709"/>
                    <a:pt x="1780" y="1709"/>
                  </a:cubicBezTo>
                  <a:cubicBezTo>
                    <a:pt x="1786" y="1709"/>
                    <a:pt x="1785" y="1712"/>
                    <a:pt x="1779" y="1713"/>
                  </a:cubicBezTo>
                  <a:cubicBezTo>
                    <a:pt x="1763" y="1722"/>
                    <a:pt x="1774" y="1790"/>
                    <a:pt x="1791" y="1790"/>
                  </a:cubicBezTo>
                  <a:cubicBezTo>
                    <a:pt x="1791" y="1790"/>
                    <a:pt x="1792" y="1790"/>
                    <a:pt x="1792" y="1790"/>
                  </a:cubicBezTo>
                  <a:cubicBezTo>
                    <a:pt x="1792" y="1790"/>
                    <a:pt x="1793" y="1795"/>
                    <a:pt x="1795" y="1800"/>
                  </a:cubicBezTo>
                  <a:cubicBezTo>
                    <a:pt x="1789" y="1812"/>
                    <a:pt x="1802" y="1841"/>
                    <a:pt x="1811" y="1843"/>
                  </a:cubicBezTo>
                  <a:lnTo>
                    <a:pt x="1816" y="1857"/>
                  </a:lnTo>
                  <a:cubicBezTo>
                    <a:pt x="1813" y="1870"/>
                    <a:pt x="1815" y="1875"/>
                    <a:pt x="1825" y="1876"/>
                  </a:cubicBezTo>
                  <a:cubicBezTo>
                    <a:pt x="1827" y="1876"/>
                    <a:pt x="1828" y="1876"/>
                    <a:pt x="1829" y="1876"/>
                  </a:cubicBezTo>
                  <a:cubicBezTo>
                    <a:pt x="1833" y="1876"/>
                    <a:pt x="1837" y="1875"/>
                    <a:pt x="1837" y="1875"/>
                  </a:cubicBezTo>
                  <a:cubicBezTo>
                    <a:pt x="1838" y="1875"/>
                    <a:pt x="1837" y="1876"/>
                    <a:pt x="1834" y="1877"/>
                  </a:cubicBezTo>
                  <a:cubicBezTo>
                    <a:pt x="1828" y="1882"/>
                    <a:pt x="1832" y="1890"/>
                    <a:pt x="1841" y="1908"/>
                  </a:cubicBezTo>
                  <a:cubicBezTo>
                    <a:pt x="1846" y="1920"/>
                    <a:pt x="1849" y="1924"/>
                    <a:pt x="1850" y="1924"/>
                  </a:cubicBezTo>
                  <a:cubicBezTo>
                    <a:pt x="1852" y="1924"/>
                    <a:pt x="1853" y="1922"/>
                    <a:pt x="1855" y="1919"/>
                  </a:cubicBezTo>
                  <a:cubicBezTo>
                    <a:pt x="1871" y="1933"/>
                    <a:pt x="1865" y="1936"/>
                    <a:pt x="1858" y="1941"/>
                  </a:cubicBezTo>
                  <a:cubicBezTo>
                    <a:pt x="1846" y="1943"/>
                    <a:pt x="1845" y="1949"/>
                    <a:pt x="1854" y="1949"/>
                  </a:cubicBezTo>
                  <a:cubicBezTo>
                    <a:pt x="1858" y="1949"/>
                    <a:pt x="1863" y="1948"/>
                    <a:pt x="1870" y="1945"/>
                  </a:cubicBezTo>
                  <a:cubicBezTo>
                    <a:pt x="1873" y="1945"/>
                    <a:pt x="1875" y="1945"/>
                    <a:pt x="1877" y="1945"/>
                  </a:cubicBezTo>
                  <a:cubicBezTo>
                    <a:pt x="1887" y="1945"/>
                    <a:pt x="1890" y="1951"/>
                    <a:pt x="1885" y="1954"/>
                  </a:cubicBezTo>
                  <a:cubicBezTo>
                    <a:pt x="1883" y="1956"/>
                    <a:pt x="1881" y="1956"/>
                    <a:pt x="1879" y="1956"/>
                  </a:cubicBezTo>
                  <a:cubicBezTo>
                    <a:pt x="1876" y="1956"/>
                    <a:pt x="1874" y="1953"/>
                    <a:pt x="1872" y="1950"/>
                  </a:cubicBezTo>
                  <a:lnTo>
                    <a:pt x="1858" y="1958"/>
                  </a:lnTo>
                  <a:cubicBezTo>
                    <a:pt x="1861" y="1962"/>
                    <a:pt x="1861" y="1962"/>
                    <a:pt x="1870" y="1962"/>
                  </a:cubicBezTo>
                  <a:cubicBezTo>
                    <a:pt x="1870" y="1962"/>
                    <a:pt x="1874" y="1967"/>
                    <a:pt x="1883" y="1968"/>
                  </a:cubicBezTo>
                  <a:cubicBezTo>
                    <a:pt x="1892" y="1968"/>
                    <a:pt x="1899" y="1962"/>
                    <a:pt x="1904" y="1954"/>
                  </a:cubicBezTo>
                  <a:cubicBezTo>
                    <a:pt x="1905" y="1951"/>
                    <a:pt x="1907" y="1949"/>
                    <a:pt x="1908" y="1949"/>
                  </a:cubicBezTo>
                  <a:cubicBezTo>
                    <a:pt x="1910" y="1949"/>
                    <a:pt x="1912" y="1952"/>
                    <a:pt x="1913" y="1954"/>
                  </a:cubicBezTo>
                  <a:cubicBezTo>
                    <a:pt x="1911" y="1967"/>
                    <a:pt x="1904" y="1971"/>
                    <a:pt x="1895" y="1971"/>
                  </a:cubicBezTo>
                  <a:cubicBezTo>
                    <a:pt x="1894" y="1970"/>
                    <a:pt x="1893" y="1970"/>
                    <a:pt x="1892" y="1970"/>
                  </a:cubicBezTo>
                  <a:cubicBezTo>
                    <a:pt x="1888" y="1970"/>
                    <a:pt x="1883" y="1973"/>
                    <a:pt x="1878" y="1976"/>
                  </a:cubicBezTo>
                  <a:cubicBezTo>
                    <a:pt x="1872" y="1979"/>
                    <a:pt x="1890" y="1989"/>
                    <a:pt x="1906" y="1989"/>
                  </a:cubicBezTo>
                  <a:cubicBezTo>
                    <a:pt x="1909" y="1989"/>
                    <a:pt x="1912" y="1989"/>
                    <a:pt x="1915" y="1988"/>
                  </a:cubicBezTo>
                  <a:lnTo>
                    <a:pt x="1915" y="1988"/>
                  </a:lnTo>
                  <a:cubicBezTo>
                    <a:pt x="1913" y="1989"/>
                    <a:pt x="1911" y="1991"/>
                    <a:pt x="1908" y="1993"/>
                  </a:cubicBezTo>
                  <a:cubicBezTo>
                    <a:pt x="1902" y="1997"/>
                    <a:pt x="1907" y="2006"/>
                    <a:pt x="1914" y="2014"/>
                  </a:cubicBezTo>
                  <a:cubicBezTo>
                    <a:pt x="1918" y="2020"/>
                    <a:pt x="1921" y="2024"/>
                    <a:pt x="1924" y="2024"/>
                  </a:cubicBezTo>
                  <a:cubicBezTo>
                    <a:pt x="1925" y="2024"/>
                    <a:pt x="1927" y="2023"/>
                    <a:pt x="1929" y="2022"/>
                  </a:cubicBezTo>
                  <a:cubicBezTo>
                    <a:pt x="1934" y="2018"/>
                    <a:pt x="1939" y="2014"/>
                    <a:pt x="1942" y="2014"/>
                  </a:cubicBezTo>
                  <a:cubicBezTo>
                    <a:pt x="1943" y="2014"/>
                    <a:pt x="1944" y="2015"/>
                    <a:pt x="1945" y="2016"/>
                  </a:cubicBezTo>
                  <a:lnTo>
                    <a:pt x="1945" y="2016"/>
                  </a:lnTo>
                  <a:cubicBezTo>
                    <a:pt x="1943" y="2012"/>
                    <a:pt x="1949" y="2007"/>
                    <a:pt x="1955" y="2003"/>
                  </a:cubicBezTo>
                  <a:lnTo>
                    <a:pt x="1955" y="2003"/>
                  </a:lnTo>
                  <a:cubicBezTo>
                    <a:pt x="1954" y="2009"/>
                    <a:pt x="1953" y="2017"/>
                    <a:pt x="1951" y="2024"/>
                  </a:cubicBezTo>
                  <a:cubicBezTo>
                    <a:pt x="1943" y="2040"/>
                    <a:pt x="1945" y="2059"/>
                    <a:pt x="1958" y="2071"/>
                  </a:cubicBezTo>
                  <a:cubicBezTo>
                    <a:pt x="1964" y="2079"/>
                    <a:pt x="1973" y="2091"/>
                    <a:pt x="1971" y="2100"/>
                  </a:cubicBezTo>
                  <a:cubicBezTo>
                    <a:pt x="1976" y="2105"/>
                    <a:pt x="1979" y="2108"/>
                    <a:pt x="1983" y="2108"/>
                  </a:cubicBezTo>
                  <a:cubicBezTo>
                    <a:pt x="1985" y="2108"/>
                    <a:pt x="1986" y="2108"/>
                    <a:pt x="1988" y="2106"/>
                  </a:cubicBezTo>
                  <a:lnTo>
                    <a:pt x="1995" y="2113"/>
                  </a:lnTo>
                  <a:cubicBezTo>
                    <a:pt x="1993" y="2120"/>
                    <a:pt x="1997" y="2126"/>
                    <a:pt x="2002" y="2126"/>
                  </a:cubicBezTo>
                  <a:cubicBezTo>
                    <a:pt x="2003" y="2126"/>
                    <a:pt x="2005" y="2125"/>
                    <a:pt x="2006" y="2124"/>
                  </a:cubicBezTo>
                  <a:cubicBezTo>
                    <a:pt x="2007" y="2124"/>
                    <a:pt x="2008" y="2123"/>
                    <a:pt x="2008" y="2123"/>
                  </a:cubicBezTo>
                  <a:cubicBezTo>
                    <a:pt x="2015" y="2123"/>
                    <a:pt x="2013" y="2132"/>
                    <a:pt x="2016" y="2135"/>
                  </a:cubicBezTo>
                  <a:cubicBezTo>
                    <a:pt x="2014" y="2144"/>
                    <a:pt x="2014" y="2149"/>
                    <a:pt x="2015" y="2149"/>
                  </a:cubicBezTo>
                  <a:cubicBezTo>
                    <a:pt x="2016" y="2149"/>
                    <a:pt x="2019" y="2144"/>
                    <a:pt x="2026" y="2133"/>
                  </a:cubicBezTo>
                  <a:cubicBezTo>
                    <a:pt x="2031" y="2126"/>
                    <a:pt x="2031" y="2117"/>
                    <a:pt x="2026" y="2110"/>
                  </a:cubicBezTo>
                  <a:lnTo>
                    <a:pt x="2016" y="2099"/>
                  </a:lnTo>
                  <a:lnTo>
                    <a:pt x="2032" y="2105"/>
                  </a:lnTo>
                  <a:cubicBezTo>
                    <a:pt x="2035" y="2107"/>
                    <a:pt x="2038" y="2108"/>
                    <a:pt x="2041" y="2108"/>
                  </a:cubicBezTo>
                  <a:cubicBezTo>
                    <a:pt x="2046" y="2108"/>
                    <a:pt x="2050" y="2106"/>
                    <a:pt x="2053" y="2104"/>
                  </a:cubicBezTo>
                  <a:cubicBezTo>
                    <a:pt x="2053" y="2104"/>
                    <a:pt x="2057" y="2100"/>
                    <a:pt x="2061" y="2100"/>
                  </a:cubicBezTo>
                  <a:cubicBezTo>
                    <a:pt x="2062" y="2100"/>
                    <a:pt x="2062" y="2100"/>
                    <a:pt x="2063" y="2100"/>
                  </a:cubicBezTo>
                  <a:lnTo>
                    <a:pt x="2052" y="2113"/>
                  </a:lnTo>
                  <a:cubicBezTo>
                    <a:pt x="2043" y="2115"/>
                    <a:pt x="2036" y="2120"/>
                    <a:pt x="2032" y="2127"/>
                  </a:cubicBezTo>
                  <a:cubicBezTo>
                    <a:pt x="2026" y="2139"/>
                    <a:pt x="2028" y="2151"/>
                    <a:pt x="2033" y="2151"/>
                  </a:cubicBezTo>
                  <a:cubicBezTo>
                    <a:pt x="2035" y="2151"/>
                    <a:pt x="2038" y="2149"/>
                    <a:pt x="2041" y="2146"/>
                  </a:cubicBezTo>
                  <a:cubicBezTo>
                    <a:pt x="2044" y="2150"/>
                    <a:pt x="2044" y="2150"/>
                    <a:pt x="2043" y="2160"/>
                  </a:cubicBezTo>
                  <a:cubicBezTo>
                    <a:pt x="2040" y="2163"/>
                    <a:pt x="2040" y="2165"/>
                    <a:pt x="2043" y="2165"/>
                  </a:cubicBezTo>
                  <a:cubicBezTo>
                    <a:pt x="2045" y="2165"/>
                    <a:pt x="2050" y="2164"/>
                    <a:pt x="2056" y="2160"/>
                  </a:cubicBezTo>
                  <a:cubicBezTo>
                    <a:pt x="2062" y="2156"/>
                    <a:pt x="2066" y="2155"/>
                    <a:pt x="2068" y="2155"/>
                  </a:cubicBezTo>
                  <a:cubicBezTo>
                    <a:pt x="2072" y="2155"/>
                    <a:pt x="2072" y="2160"/>
                    <a:pt x="2068" y="2170"/>
                  </a:cubicBezTo>
                  <a:cubicBezTo>
                    <a:pt x="2065" y="2186"/>
                    <a:pt x="2076" y="2197"/>
                    <a:pt x="2083" y="2197"/>
                  </a:cubicBezTo>
                  <a:cubicBezTo>
                    <a:pt x="2085" y="2197"/>
                    <a:pt x="2086" y="2197"/>
                    <a:pt x="2087" y="2196"/>
                  </a:cubicBezTo>
                  <a:cubicBezTo>
                    <a:pt x="2090" y="2191"/>
                    <a:pt x="2094" y="2190"/>
                    <a:pt x="2098" y="2190"/>
                  </a:cubicBezTo>
                  <a:cubicBezTo>
                    <a:pt x="2104" y="2190"/>
                    <a:pt x="2109" y="2195"/>
                    <a:pt x="2108" y="2201"/>
                  </a:cubicBezTo>
                  <a:cubicBezTo>
                    <a:pt x="2107" y="2208"/>
                    <a:pt x="2109" y="2212"/>
                    <a:pt x="2114" y="2212"/>
                  </a:cubicBezTo>
                  <a:cubicBezTo>
                    <a:pt x="2116" y="2212"/>
                    <a:pt x="2118" y="2212"/>
                    <a:pt x="2120" y="2210"/>
                  </a:cubicBezTo>
                  <a:lnTo>
                    <a:pt x="2120" y="2210"/>
                  </a:lnTo>
                  <a:cubicBezTo>
                    <a:pt x="2117" y="2216"/>
                    <a:pt x="2115" y="2224"/>
                    <a:pt x="2121" y="2224"/>
                  </a:cubicBezTo>
                  <a:cubicBezTo>
                    <a:pt x="2121" y="2224"/>
                    <a:pt x="2123" y="2224"/>
                    <a:pt x="2124" y="2224"/>
                  </a:cubicBezTo>
                  <a:cubicBezTo>
                    <a:pt x="2124" y="2224"/>
                    <a:pt x="2124" y="2224"/>
                    <a:pt x="2125" y="2224"/>
                  </a:cubicBezTo>
                  <a:cubicBezTo>
                    <a:pt x="2127" y="2224"/>
                    <a:pt x="2128" y="2223"/>
                    <a:pt x="2128" y="2217"/>
                  </a:cubicBezTo>
                  <a:lnTo>
                    <a:pt x="2146" y="2209"/>
                  </a:lnTo>
                  <a:cubicBezTo>
                    <a:pt x="2142" y="2206"/>
                    <a:pt x="2146" y="2199"/>
                    <a:pt x="2151" y="2192"/>
                  </a:cubicBezTo>
                  <a:cubicBezTo>
                    <a:pt x="2151" y="2191"/>
                    <a:pt x="2152" y="2191"/>
                    <a:pt x="2153" y="2191"/>
                  </a:cubicBezTo>
                  <a:cubicBezTo>
                    <a:pt x="2158" y="2191"/>
                    <a:pt x="2167" y="2206"/>
                    <a:pt x="2163" y="2229"/>
                  </a:cubicBezTo>
                  <a:lnTo>
                    <a:pt x="2164" y="2248"/>
                  </a:lnTo>
                  <a:lnTo>
                    <a:pt x="2172" y="2234"/>
                  </a:lnTo>
                  <a:cubicBezTo>
                    <a:pt x="2176" y="2237"/>
                    <a:pt x="2181" y="2239"/>
                    <a:pt x="2176" y="2247"/>
                  </a:cubicBezTo>
                  <a:cubicBezTo>
                    <a:pt x="2172" y="2254"/>
                    <a:pt x="2172" y="2254"/>
                    <a:pt x="2176" y="2256"/>
                  </a:cubicBezTo>
                  <a:cubicBezTo>
                    <a:pt x="2176" y="2256"/>
                    <a:pt x="2177" y="2257"/>
                    <a:pt x="2179" y="2257"/>
                  </a:cubicBezTo>
                  <a:cubicBezTo>
                    <a:pt x="2181" y="2257"/>
                    <a:pt x="2183" y="2256"/>
                    <a:pt x="2185" y="2252"/>
                  </a:cubicBezTo>
                  <a:cubicBezTo>
                    <a:pt x="2190" y="2244"/>
                    <a:pt x="2192" y="2241"/>
                    <a:pt x="2193" y="2241"/>
                  </a:cubicBezTo>
                  <a:cubicBezTo>
                    <a:pt x="2193" y="2241"/>
                    <a:pt x="2193" y="2243"/>
                    <a:pt x="2193" y="2247"/>
                  </a:cubicBezTo>
                  <a:cubicBezTo>
                    <a:pt x="2192" y="2257"/>
                    <a:pt x="2193" y="2262"/>
                    <a:pt x="2196" y="2262"/>
                  </a:cubicBezTo>
                  <a:cubicBezTo>
                    <a:pt x="2199" y="2262"/>
                    <a:pt x="2203" y="2259"/>
                    <a:pt x="2208" y="2254"/>
                  </a:cubicBezTo>
                  <a:cubicBezTo>
                    <a:pt x="2211" y="2248"/>
                    <a:pt x="2213" y="2244"/>
                    <a:pt x="2213" y="2244"/>
                  </a:cubicBezTo>
                  <a:lnTo>
                    <a:pt x="2213" y="2244"/>
                  </a:lnTo>
                  <a:cubicBezTo>
                    <a:pt x="2214" y="2244"/>
                    <a:pt x="2214" y="2248"/>
                    <a:pt x="2212" y="2257"/>
                  </a:cubicBezTo>
                  <a:cubicBezTo>
                    <a:pt x="2208" y="2264"/>
                    <a:pt x="2209" y="2274"/>
                    <a:pt x="2213" y="2276"/>
                  </a:cubicBezTo>
                  <a:lnTo>
                    <a:pt x="2218" y="2269"/>
                  </a:lnTo>
                  <a:cubicBezTo>
                    <a:pt x="2221" y="2261"/>
                    <a:pt x="2224" y="2258"/>
                    <a:pt x="2226" y="2258"/>
                  </a:cubicBezTo>
                  <a:cubicBezTo>
                    <a:pt x="2228" y="2258"/>
                    <a:pt x="2230" y="2261"/>
                    <a:pt x="2230" y="2266"/>
                  </a:cubicBezTo>
                  <a:cubicBezTo>
                    <a:pt x="2228" y="2271"/>
                    <a:pt x="2230" y="2274"/>
                    <a:pt x="2236" y="2274"/>
                  </a:cubicBezTo>
                  <a:cubicBezTo>
                    <a:pt x="2238" y="2274"/>
                    <a:pt x="2241" y="2274"/>
                    <a:pt x="2244" y="2273"/>
                  </a:cubicBezTo>
                  <a:cubicBezTo>
                    <a:pt x="2253" y="2277"/>
                    <a:pt x="2258" y="2279"/>
                    <a:pt x="2255" y="2286"/>
                  </a:cubicBezTo>
                  <a:cubicBezTo>
                    <a:pt x="2252" y="2295"/>
                    <a:pt x="2250" y="2299"/>
                    <a:pt x="2251" y="2299"/>
                  </a:cubicBezTo>
                  <a:cubicBezTo>
                    <a:pt x="2251" y="2299"/>
                    <a:pt x="2254" y="2295"/>
                    <a:pt x="2259" y="2289"/>
                  </a:cubicBezTo>
                  <a:cubicBezTo>
                    <a:pt x="2263" y="2286"/>
                    <a:pt x="2265" y="2285"/>
                    <a:pt x="2266" y="2285"/>
                  </a:cubicBezTo>
                  <a:cubicBezTo>
                    <a:pt x="2268" y="2285"/>
                    <a:pt x="2270" y="2288"/>
                    <a:pt x="2274" y="2294"/>
                  </a:cubicBezTo>
                  <a:cubicBezTo>
                    <a:pt x="2275" y="2300"/>
                    <a:pt x="2276" y="2303"/>
                    <a:pt x="2278" y="2303"/>
                  </a:cubicBezTo>
                  <a:cubicBezTo>
                    <a:pt x="2279" y="2303"/>
                    <a:pt x="2281" y="2301"/>
                    <a:pt x="2284" y="2299"/>
                  </a:cubicBezTo>
                  <a:cubicBezTo>
                    <a:pt x="2290" y="2283"/>
                    <a:pt x="2292" y="2275"/>
                    <a:pt x="2288" y="2274"/>
                  </a:cubicBezTo>
                  <a:cubicBezTo>
                    <a:pt x="2283" y="2272"/>
                    <a:pt x="2283" y="2272"/>
                    <a:pt x="2286" y="2264"/>
                  </a:cubicBezTo>
                  <a:lnTo>
                    <a:pt x="2286" y="2264"/>
                  </a:lnTo>
                  <a:lnTo>
                    <a:pt x="2295" y="2267"/>
                  </a:lnTo>
                  <a:cubicBezTo>
                    <a:pt x="2299" y="2269"/>
                    <a:pt x="2302" y="2270"/>
                    <a:pt x="2306" y="2270"/>
                  </a:cubicBezTo>
                  <a:cubicBezTo>
                    <a:pt x="2310" y="2270"/>
                    <a:pt x="2313" y="2269"/>
                    <a:pt x="2317" y="2267"/>
                  </a:cubicBezTo>
                  <a:cubicBezTo>
                    <a:pt x="2328" y="2264"/>
                    <a:pt x="2332" y="2252"/>
                    <a:pt x="2326" y="2252"/>
                  </a:cubicBezTo>
                  <a:cubicBezTo>
                    <a:pt x="2325" y="2252"/>
                    <a:pt x="2324" y="2252"/>
                    <a:pt x="2322" y="2253"/>
                  </a:cubicBezTo>
                  <a:lnTo>
                    <a:pt x="2320" y="2243"/>
                  </a:lnTo>
                  <a:cubicBezTo>
                    <a:pt x="2325" y="2231"/>
                    <a:pt x="2325" y="2224"/>
                    <a:pt x="2322" y="2224"/>
                  </a:cubicBezTo>
                  <a:cubicBezTo>
                    <a:pt x="2319" y="2224"/>
                    <a:pt x="2315" y="2229"/>
                    <a:pt x="2311" y="2239"/>
                  </a:cubicBezTo>
                  <a:cubicBezTo>
                    <a:pt x="2307" y="2251"/>
                    <a:pt x="2305" y="2257"/>
                    <a:pt x="2304" y="2257"/>
                  </a:cubicBezTo>
                  <a:cubicBezTo>
                    <a:pt x="2304" y="2257"/>
                    <a:pt x="2304" y="2253"/>
                    <a:pt x="2304" y="2245"/>
                  </a:cubicBezTo>
                  <a:cubicBezTo>
                    <a:pt x="2310" y="2230"/>
                    <a:pt x="2305" y="2228"/>
                    <a:pt x="2301" y="2227"/>
                  </a:cubicBezTo>
                  <a:cubicBezTo>
                    <a:pt x="2298" y="2225"/>
                    <a:pt x="2297" y="2225"/>
                    <a:pt x="2300" y="2217"/>
                  </a:cubicBezTo>
                  <a:cubicBezTo>
                    <a:pt x="2303" y="2210"/>
                    <a:pt x="2302" y="2200"/>
                    <a:pt x="2298" y="2199"/>
                  </a:cubicBezTo>
                  <a:cubicBezTo>
                    <a:pt x="2296" y="2198"/>
                    <a:pt x="2295" y="2198"/>
                    <a:pt x="2294" y="2198"/>
                  </a:cubicBezTo>
                  <a:cubicBezTo>
                    <a:pt x="2293" y="2198"/>
                    <a:pt x="2292" y="2199"/>
                    <a:pt x="2291" y="2205"/>
                  </a:cubicBezTo>
                  <a:cubicBezTo>
                    <a:pt x="2291" y="2208"/>
                    <a:pt x="2290" y="2209"/>
                    <a:pt x="2289" y="2209"/>
                  </a:cubicBezTo>
                  <a:cubicBezTo>
                    <a:pt x="2287" y="2209"/>
                    <a:pt x="2284" y="2204"/>
                    <a:pt x="2285" y="2193"/>
                  </a:cubicBezTo>
                  <a:cubicBezTo>
                    <a:pt x="2285" y="2189"/>
                    <a:pt x="2285" y="2187"/>
                    <a:pt x="2284" y="2187"/>
                  </a:cubicBezTo>
                  <a:cubicBezTo>
                    <a:pt x="2283" y="2187"/>
                    <a:pt x="2281" y="2191"/>
                    <a:pt x="2277" y="2199"/>
                  </a:cubicBezTo>
                  <a:cubicBezTo>
                    <a:pt x="2275" y="2205"/>
                    <a:pt x="2272" y="2208"/>
                    <a:pt x="2269" y="2208"/>
                  </a:cubicBezTo>
                  <a:cubicBezTo>
                    <a:pt x="2266" y="2208"/>
                    <a:pt x="2264" y="2203"/>
                    <a:pt x="2266" y="2193"/>
                  </a:cubicBezTo>
                  <a:lnTo>
                    <a:pt x="2257" y="2189"/>
                  </a:lnTo>
                  <a:cubicBezTo>
                    <a:pt x="2257" y="2189"/>
                    <a:pt x="2256" y="2188"/>
                    <a:pt x="2256" y="2188"/>
                  </a:cubicBezTo>
                  <a:cubicBezTo>
                    <a:pt x="2253" y="2188"/>
                    <a:pt x="2249" y="2194"/>
                    <a:pt x="2246" y="2201"/>
                  </a:cubicBezTo>
                  <a:cubicBezTo>
                    <a:pt x="2242" y="2209"/>
                    <a:pt x="2241" y="2213"/>
                    <a:pt x="2240" y="2213"/>
                  </a:cubicBezTo>
                  <a:cubicBezTo>
                    <a:pt x="2239" y="2213"/>
                    <a:pt x="2239" y="2210"/>
                    <a:pt x="2238" y="2206"/>
                  </a:cubicBezTo>
                  <a:cubicBezTo>
                    <a:pt x="2238" y="2200"/>
                    <a:pt x="2239" y="2194"/>
                    <a:pt x="2242" y="2190"/>
                  </a:cubicBezTo>
                  <a:cubicBezTo>
                    <a:pt x="2245" y="2182"/>
                    <a:pt x="2242" y="2180"/>
                    <a:pt x="2237" y="2179"/>
                  </a:cubicBezTo>
                  <a:cubicBezTo>
                    <a:pt x="2234" y="2177"/>
                    <a:pt x="2231" y="2175"/>
                    <a:pt x="2227" y="2175"/>
                  </a:cubicBezTo>
                  <a:cubicBezTo>
                    <a:pt x="2225" y="2175"/>
                    <a:pt x="2223" y="2176"/>
                    <a:pt x="2221" y="2179"/>
                  </a:cubicBezTo>
                  <a:cubicBezTo>
                    <a:pt x="2223" y="2177"/>
                    <a:pt x="2224" y="2175"/>
                    <a:pt x="2226" y="2172"/>
                  </a:cubicBezTo>
                  <a:cubicBezTo>
                    <a:pt x="2223" y="2170"/>
                    <a:pt x="2224" y="2166"/>
                    <a:pt x="2223" y="2166"/>
                  </a:cubicBezTo>
                  <a:lnTo>
                    <a:pt x="2223" y="2166"/>
                  </a:lnTo>
                  <a:cubicBezTo>
                    <a:pt x="2223" y="2166"/>
                    <a:pt x="2223" y="2167"/>
                    <a:pt x="2221" y="2169"/>
                  </a:cubicBezTo>
                  <a:cubicBezTo>
                    <a:pt x="2221" y="2169"/>
                    <a:pt x="2218" y="2166"/>
                    <a:pt x="2213" y="2155"/>
                  </a:cubicBezTo>
                  <a:cubicBezTo>
                    <a:pt x="2212" y="2151"/>
                    <a:pt x="2209" y="2149"/>
                    <a:pt x="2206" y="2149"/>
                  </a:cubicBezTo>
                  <a:cubicBezTo>
                    <a:pt x="2199" y="2149"/>
                    <a:pt x="2191" y="2157"/>
                    <a:pt x="2193" y="2171"/>
                  </a:cubicBezTo>
                  <a:lnTo>
                    <a:pt x="2190" y="2169"/>
                  </a:lnTo>
                  <a:cubicBezTo>
                    <a:pt x="2189" y="2168"/>
                    <a:pt x="2189" y="2168"/>
                    <a:pt x="2188" y="2168"/>
                  </a:cubicBezTo>
                  <a:cubicBezTo>
                    <a:pt x="2184" y="2168"/>
                    <a:pt x="2181" y="2173"/>
                    <a:pt x="2181" y="2173"/>
                  </a:cubicBezTo>
                  <a:cubicBezTo>
                    <a:pt x="2179" y="2176"/>
                    <a:pt x="2177" y="2178"/>
                    <a:pt x="2175" y="2178"/>
                  </a:cubicBezTo>
                  <a:cubicBezTo>
                    <a:pt x="2173" y="2178"/>
                    <a:pt x="2171" y="2176"/>
                    <a:pt x="2169" y="2174"/>
                  </a:cubicBezTo>
                  <a:lnTo>
                    <a:pt x="2178" y="2161"/>
                  </a:lnTo>
                  <a:cubicBezTo>
                    <a:pt x="2188" y="2149"/>
                    <a:pt x="2191" y="2141"/>
                    <a:pt x="2187" y="2141"/>
                  </a:cubicBezTo>
                  <a:cubicBezTo>
                    <a:pt x="2185" y="2141"/>
                    <a:pt x="2181" y="2143"/>
                    <a:pt x="2174" y="2150"/>
                  </a:cubicBezTo>
                  <a:lnTo>
                    <a:pt x="2179" y="2143"/>
                  </a:lnTo>
                  <a:cubicBezTo>
                    <a:pt x="2183" y="2137"/>
                    <a:pt x="2181" y="2134"/>
                    <a:pt x="2172" y="2134"/>
                  </a:cubicBezTo>
                  <a:cubicBezTo>
                    <a:pt x="2170" y="2134"/>
                    <a:pt x="2169" y="2134"/>
                    <a:pt x="2168" y="2134"/>
                  </a:cubicBezTo>
                  <a:cubicBezTo>
                    <a:pt x="2167" y="2134"/>
                    <a:pt x="2167" y="2134"/>
                    <a:pt x="2166" y="2134"/>
                  </a:cubicBezTo>
                  <a:cubicBezTo>
                    <a:pt x="2162" y="2134"/>
                    <a:pt x="2150" y="2142"/>
                    <a:pt x="2146" y="2148"/>
                  </a:cubicBezTo>
                  <a:cubicBezTo>
                    <a:pt x="2143" y="2153"/>
                    <a:pt x="2141" y="2153"/>
                    <a:pt x="2140" y="2153"/>
                  </a:cubicBezTo>
                  <a:cubicBezTo>
                    <a:pt x="2139" y="2153"/>
                    <a:pt x="2138" y="2153"/>
                    <a:pt x="2138" y="2153"/>
                  </a:cubicBezTo>
                  <a:cubicBezTo>
                    <a:pt x="2134" y="2150"/>
                    <a:pt x="2134" y="2150"/>
                    <a:pt x="2138" y="2143"/>
                  </a:cubicBezTo>
                  <a:cubicBezTo>
                    <a:pt x="2145" y="2135"/>
                    <a:pt x="2144" y="2130"/>
                    <a:pt x="2139" y="2130"/>
                  </a:cubicBezTo>
                  <a:cubicBezTo>
                    <a:pt x="2137" y="2130"/>
                    <a:pt x="2132" y="2131"/>
                    <a:pt x="2127" y="2135"/>
                  </a:cubicBezTo>
                  <a:lnTo>
                    <a:pt x="2133" y="2128"/>
                  </a:lnTo>
                  <a:cubicBezTo>
                    <a:pt x="2137" y="2122"/>
                    <a:pt x="2138" y="2114"/>
                    <a:pt x="2116" y="2105"/>
                  </a:cubicBezTo>
                  <a:cubicBezTo>
                    <a:pt x="2102" y="2092"/>
                    <a:pt x="2092" y="2083"/>
                    <a:pt x="2098" y="2077"/>
                  </a:cubicBezTo>
                  <a:cubicBezTo>
                    <a:pt x="2101" y="2074"/>
                    <a:pt x="2095" y="2072"/>
                    <a:pt x="2087" y="2072"/>
                  </a:cubicBezTo>
                  <a:cubicBezTo>
                    <a:pt x="2079" y="2072"/>
                    <a:pt x="2069" y="2073"/>
                    <a:pt x="2061" y="2076"/>
                  </a:cubicBezTo>
                  <a:cubicBezTo>
                    <a:pt x="2067" y="2070"/>
                    <a:pt x="2063" y="2067"/>
                    <a:pt x="2056" y="2060"/>
                  </a:cubicBezTo>
                  <a:cubicBezTo>
                    <a:pt x="2047" y="2050"/>
                    <a:pt x="2047" y="2050"/>
                    <a:pt x="2053" y="2044"/>
                  </a:cubicBezTo>
                  <a:cubicBezTo>
                    <a:pt x="2061" y="2040"/>
                    <a:pt x="2065" y="2038"/>
                    <a:pt x="2063" y="2038"/>
                  </a:cubicBezTo>
                  <a:cubicBezTo>
                    <a:pt x="2062" y="2038"/>
                    <a:pt x="2057" y="2039"/>
                    <a:pt x="2050" y="2041"/>
                  </a:cubicBezTo>
                  <a:cubicBezTo>
                    <a:pt x="2047" y="2042"/>
                    <a:pt x="2045" y="2043"/>
                    <a:pt x="2043" y="2043"/>
                  </a:cubicBezTo>
                  <a:cubicBezTo>
                    <a:pt x="2034" y="2043"/>
                    <a:pt x="2033" y="2031"/>
                    <a:pt x="2044" y="2022"/>
                  </a:cubicBezTo>
                  <a:cubicBezTo>
                    <a:pt x="2050" y="2016"/>
                    <a:pt x="2046" y="2013"/>
                    <a:pt x="2041" y="2006"/>
                  </a:cubicBezTo>
                  <a:cubicBezTo>
                    <a:pt x="2040" y="2006"/>
                    <a:pt x="2039" y="2006"/>
                    <a:pt x="2038" y="2006"/>
                  </a:cubicBezTo>
                  <a:cubicBezTo>
                    <a:pt x="2030" y="2006"/>
                    <a:pt x="2025" y="2000"/>
                    <a:pt x="2021" y="1994"/>
                  </a:cubicBezTo>
                  <a:cubicBezTo>
                    <a:pt x="2016" y="1989"/>
                    <a:pt x="2014" y="1986"/>
                    <a:pt x="2011" y="1986"/>
                  </a:cubicBezTo>
                  <a:cubicBezTo>
                    <a:pt x="2008" y="1986"/>
                    <a:pt x="2005" y="1989"/>
                    <a:pt x="1999" y="1994"/>
                  </a:cubicBezTo>
                  <a:cubicBezTo>
                    <a:pt x="1994" y="1998"/>
                    <a:pt x="1990" y="2000"/>
                    <a:pt x="1987" y="2000"/>
                  </a:cubicBezTo>
                  <a:cubicBezTo>
                    <a:pt x="1983" y="2000"/>
                    <a:pt x="1981" y="1996"/>
                    <a:pt x="1978" y="1991"/>
                  </a:cubicBezTo>
                  <a:cubicBezTo>
                    <a:pt x="1975" y="1988"/>
                    <a:pt x="1972" y="1985"/>
                    <a:pt x="1979" y="1979"/>
                  </a:cubicBezTo>
                  <a:cubicBezTo>
                    <a:pt x="1979" y="1979"/>
                    <a:pt x="1982" y="1971"/>
                    <a:pt x="1980" y="1967"/>
                  </a:cubicBezTo>
                  <a:cubicBezTo>
                    <a:pt x="1978" y="1963"/>
                    <a:pt x="1975" y="1959"/>
                    <a:pt x="1981" y="1954"/>
                  </a:cubicBezTo>
                  <a:cubicBezTo>
                    <a:pt x="1984" y="1950"/>
                    <a:pt x="1984" y="1943"/>
                    <a:pt x="1980" y="1939"/>
                  </a:cubicBezTo>
                  <a:cubicBezTo>
                    <a:pt x="1975" y="1932"/>
                    <a:pt x="1971" y="1924"/>
                    <a:pt x="1978" y="1920"/>
                  </a:cubicBezTo>
                  <a:cubicBezTo>
                    <a:pt x="1977" y="1917"/>
                    <a:pt x="1976" y="1916"/>
                    <a:pt x="1975" y="1916"/>
                  </a:cubicBezTo>
                  <a:cubicBezTo>
                    <a:pt x="1974" y="1916"/>
                    <a:pt x="1972" y="1917"/>
                    <a:pt x="1968" y="1920"/>
                  </a:cubicBezTo>
                  <a:cubicBezTo>
                    <a:pt x="1966" y="1921"/>
                    <a:pt x="1963" y="1922"/>
                    <a:pt x="1961" y="1922"/>
                  </a:cubicBezTo>
                  <a:cubicBezTo>
                    <a:pt x="1956" y="1922"/>
                    <a:pt x="1951" y="1918"/>
                    <a:pt x="1950" y="1904"/>
                  </a:cubicBezTo>
                  <a:cubicBezTo>
                    <a:pt x="1946" y="1897"/>
                    <a:pt x="1939" y="1888"/>
                    <a:pt x="1933" y="1888"/>
                  </a:cubicBezTo>
                  <a:cubicBezTo>
                    <a:pt x="1933" y="1888"/>
                    <a:pt x="1932" y="1888"/>
                    <a:pt x="1931" y="1888"/>
                  </a:cubicBezTo>
                  <a:cubicBezTo>
                    <a:pt x="1929" y="1885"/>
                    <a:pt x="1929" y="1885"/>
                    <a:pt x="1936" y="1880"/>
                  </a:cubicBezTo>
                  <a:cubicBezTo>
                    <a:pt x="1950" y="1873"/>
                    <a:pt x="1947" y="1865"/>
                    <a:pt x="1929" y="1865"/>
                  </a:cubicBezTo>
                  <a:cubicBezTo>
                    <a:pt x="1927" y="1865"/>
                    <a:pt x="1925" y="1866"/>
                    <a:pt x="1924" y="1866"/>
                  </a:cubicBezTo>
                  <a:cubicBezTo>
                    <a:pt x="1920" y="1866"/>
                    <a:pt x="1920" y="1862"/>
                    <a:pt x="1924" y="1856"/>
                  </a:cubicBezTo>
                  <a:cubicBezTo>
                    <a:pt x="1924" y="1856"/>
                    <a:pt x="1922" y="1852"/>
                    <a:pt x="1913" y="1851"/>
                  </a:cubicBezTo>
                  <a:cubicBezTo>
                    <a:pt x="1903" y="1851"/>
                    <a:pt x="1903" y="1851"/>
                    <a:pt x="1906" y="1839"/>
                  </a:cubicBezTo>
                  <a:cubicBezTo>
                    <a:pt x="1914" y="1836"/>
                    <a:pt x="1912" y="1831"/>
                    <a:pt x="1911" y="1828"/>
                  </a:cubicBezTo>
                  <a:cubicBezTo>
                    <a:pt x="1899" y="1822"/>
                    <a:pt x="1879" y="1775"/>
                    <a:pt x="1887" y="1767"/>
                  </a:cubicBezTo>
                  <a:cubicBezTo>
                    <a:pt x="1878" y="1766"/>
                    <a:pt x="1878" y="1766"/>
                    <a:pt x="1877" y="1761"/>
                  </a:cubicBezTo>
                  <a:cubicBezTo>
                    <a:pt x="1886" y="1755"/>
                    <a:pt x="1885" y="1752"/>
                    <a:pt x="1879" y="1752"/>
                  </a:cubicBezTo>
                  <a:cubicBezTo>
                    <a:pt x="1876" y="1752"/>
                    <a:pt x="1871" y="1753"/>
                    <a:pt x="1866" y="1755"/>
                  </a:cubicBezTo>
                  <a:lnTo>
                    <a:pt x="1868" y="1759"/>
                  </a:lnTo>
                  <a:lnTo>
                    <a:pt x="1869" y="1764"/>
                  </a:lnTo>
                  <a:cubicBezTo>
                    <a:pt x="1867" y="1765"/>
                    <a:pt x="1864" y="1765"/>
                    <a:pt x="1862" y="1765"/>
                  </a:cubicBezTo>
                  <a:cubicBezTo>
                    <a:pt x="1853" y="1765"/>
                    <a:pt x="1853" y="1755"/>
                    <a:pt x="1872" y="1748"/>
                  </a:cubicBezTo>
                  <a:cubicBezTo>
                    <a:pt x="1887" y="1739"/>
                    <a:pt x="1887" y="1739"/>
                    <a:pt x="1870" y="1739"/>
                  </a:cubicBezTo>
                  <a:cubicBezTo>
                    <a:pt x="1869" y="1739"/>
                    <a:pt x="1867" y="1739"/>
                    <a:pt x="1866" y="1739"/>
                  </a:cubicBezTo>
                  <a:cubicBezTo>
                    <a:pt x="1853" y="1739"/>
                    <a:pt x="1852" y="1734"/>
                    <a:pt x="1866" y="1726"/>
                  </a:cubicBezTo>
                  <a:cubicBezTo>
                    <a:pt x="1881" y="1722"/>
                    <a:pt x="1881" y="1722"/>
                    <a:pt x="1865" y="1722"/>
                  </a:cubicBezTo>
                  <a:cubicBezTo>
                    <a:pt x="1831" y="1721"/>
                    <a:pt x="1820" y="1709"/>
                    <a:pt x="1851" y="1701"/>
                  </a:cubicBezTo>
                  <a:cubicBezTo>
                    <a:pt x="1867" y="1698"/>
                    <a:pt x="1875" y="1691"/>
                    <a:pt x="1874" y="1686"/>
                  </a:cubicBezTo>
                  <a:cubicBezTo>
                    <a:pt x="1873" y="1684"/>
                    <a:pt x="1871" y="1684"/>
                    <a:pt x="1869" y="1684"/>
                  </a:cubicBezTo>
                  <a:cubicBezTo>
                    <a:pt x="1865" y="1684"/>
                    <a:pt x="1861" y="1685"/>
                    <a:pt x="1857" y="1685"/>
                  </a:cubicBezTo>
                  <a:cubicBezTo>
                    <a:pt x="1852" y="1688"/>
                    <a:pt x="1848" y="1690"/>
                    <a:pt x="1847" y="1690"/>
                  </a:cubicBezTo>
                  <a:cubicBezTo>
                    <a:pt x="1843" y="1690"/>
                    <a:pt x="1846" y="1684"/>
                    <a:pt x="1855" y="1676"/>
                  </a:cubicBezTo>
                  <a:cubicBezTo>
                    <a:pt x="1875" y="1658"/>
                    <a:pt x="1875" y="1650"/>
                    <a:pt x="1857" y="1639"/>
                  </a:cubicBezTo>
                  <a:cubicBezTo>
                    <a:pt x="1843" y="1628"/>
                    <a:pt x="1838" y="1617"/>
                    <a:pt x="1844" y="1617"/>
                  </a:cubicBezTo>
                  <a:cubicBezTo>
                    <a:pt x="1846" y="1617"/>
                    <a:pt x="1850" y="1618"/>
                    <a:pt x="1855" y="1621"/>
                  </a:cubicBezTo>
                  <a:cubicBezTo>
                    <a:pt x="1863" y="1624"/>
                    <a:pt x="1867" y="1626"/>
                    <a:pt x="1868" y="1626"/>
                  </a:cubicBezTo>
                  <a:cubicBezTo>
                    <a:pt x="1869" y="1626"/>
                    <a:pt x="1867" y="1624"/>
                    <a:pt x="1862" y="1620"/>
                  </a:cubicBezTo>
                  <a:cubicBezTo>
                    <a:pt x="1861" y="1611"/>
                    <a:pt x="1859" y="1602"/>
                    <a:pt x="1860" y="1598"/>
                  </a:cubicBezTo>
                  <a:cubicBezTo>
                    <a:pt x="1859" y="1593"/>
                    <a:pt x="1851" y="1590"/>
                    <a:pt x="1843" y="1590"/>
                  </a:cubicBezTo>
                  <a:cubicBezTo>
                    <a:pt x="1859" y="1584"/>
                    <a:pt x="1867" y="1575"/>
                    <a:pt x="1850" y="1566"/>
                  </a:cubicBezTo>
                  <a:lnTo>
                    <a:pt x="1850" y="1557"/>
                  </a:lnTo>
                  <a:cubicBezTo>
                    <a:pt x="1849" y="1553"/>
                    <a:pt x="1849" y="1553"/>
                    <a:pt x="1841" y="1548"/>
                  </a:cubicBezTo>
                  <a:cubicBezTo>
                    <a:pt x="1832" y="1544"/>
                    <a:pt x="1841" y="1539"/>
                    <a:pt x="1849" y="1535"/>
                  </a:cubicBezTo>
                  <a:cubicBezTo>
                    <a:pt x="1858" y="1530"/>
                    <a:pt x="1866" y="1526"/>
                    <a:pt x="1858" y="1526"/>
                  </a:cubicBezTo>
                  <a:cubicBezTo>
                    <a:pt x="1850" y="1526"/>
                    <a:pt x="1842" y="1517"/>
                    <a:pt x="1834" y="1511"/>
                  </a:cubicBezTo>
                  <a:cubicBezTo>
                    <a:pt x="1829" y="1508"/>
                    <a:pt x="1831" y="1505"/>
                    <a:pt x="1836" y="1505"/>
                  </a:cubicBezTo>
                  <a:cubicBezTo>
                    <a:pt x="1838" y="1505"/>
                    <a:pt x="1840" y="1506"/>
                    <a:pt x="1842" y="1507"/>
                  </a:cubicBezTo>
                  <a:cubicBezTo>
                    <a:pt x="1844" y="1507"/>
                    <a:pt x="1846" y="1507"/>
                    <a:pt x="1847" y="1507"/>
                  </a:cubicBezTo>
                  <a:cubicBezTo>
                    <a:pt x="1851" y="1507"/>
                    <a:pt x="1852" y="1506"/>
                    <a:pt x="1859" y="1499"/>
                  </a:cubicBezTo>
                  <a:cubicBezTo>
                    <a:pt x="1859" y="1494"/>
                    <a:pt x="1859" y="1486"/>
                    <a:pt x="1851" y="1486"/>
                  </a:cubicBezTo>
                  <a:cubicBezTo>
                    <a:pt x="1843" y="1484"/>
                    <a:pt x="1847" y="1457"/>
                    <a:pt x="1856" y="1453"/>
                  </a:cubicBezTo>
                  <a:cubicBezTo>
                    <a:pt x="1856" y="1453"/>
                    <a:pt x="1856" y="1449"/>
                    <a:pt x="1857" y="1444"/>
                  </a:cubicBezTo>
                  <a:cubicBezTo>
                    <a:pt x="1857" y="1440"/>
                    <a:pt x="1850" y="1434"/>
                    <a:pt x="1850" y="1429"/>
                  </a:cubicBezTo>
                  <a:cubicBezTo>
                    <a:pt x="1850" y="1429"/>
                    <a:pt x="1851" y="1425"/>
                    <a:pt x="1843" y="1419"/>
                  </a:cubicBezTo>
                  <a:cubicBezTo>
                    <a:pt x="1844" y="1415"/>
                    <a:pt x="1845" y="1411"/>
                    <a:pt x="1851" y="1411"/>
                  </a:cubicBezTo>
                  <a:cubicBezTo>
                    <a:pt x="1852" y="1411"/>
                    <a:pt x="1853" y="1411"/>
                    <a:pt x="1853" y="1411"/>
                  </a:cubicBezTo>
                  <a:cubicBezTo>
                    <a:pt x="1838" y="1405"/>
                    <a:pt x="1838" y="1405"/>
                    <a:pt x="1855" y="1403"/>
                  </a:cubicBezTo>
                  <a:cubicBezTo>
                    <a:pt x="1861" y="1404"/>
                    <a:pt x="1865" y="1405"/>
                    <a:pt x="1867" y="1405"/>
                  </a:cubicBezTo>
                  <a:cubicBezTo>
                    <a:pt x="1869" y="1405"/>
                    <a:pt x="1865" y="1403"/>
                    <a:pt x="1856" y="1398"/>
                  </a:cubicBezTo>
                  <a:cubicBezTo>
                    <a:pt x="1849" y="1392"/>
                    <a:pt x="1849" y="1392"/>
                    <a:pt x="1858" y="1389"/>
                  </a:cubicBezTo>
                  <a:cubicBezTo>
                    <a:pt x="1859" y="1389"/>
                    <a:pt x="1861" y="1390"/>
                    <a:pt x="1862" y="1390"/>
                  </a:cubicBezTo>
                  <a:cubicBezTo>
                    <a:pt x="1866" y="1390"/>
                    <a:pt x="1865" y="1386"/>
                    <a:pt x="1858" y="1385"/>
                  </a:cubicBezTo>
                  <a:cubicBezTo>
                    <a:pt x="1845" y="1377"/>
                    <a:pt x="1840" y="1365"/>
                    <a:pt x="1850" y="1365"/>
                  </a:cubicBezTo>
                  <a:cubicBezTo>
                    <a:pt x="1852" y="1365"/>
                    <a:pt x="1853" y="1365"/>
                    <a:pt x="1855" y="1365"/>
                  </a:cubicBezTo>
                  <a:cubicBezTo>
                    <a:pt x="1855" y="1365"/>
                    <a:pt x="1856" y="1361"/>
                    <a:pt x="1848" y="1354"/>
                  </a:cubicBezTo>
                  <a:cubicBezTo>
                    <a:pt x="1839" y="1350"/>
                    <a:pt x="1835" y="1348"/>
                    <a:pt x="1838" y="1348"/>
                  </a:cubicBezTo>
                  <a:cubicBezTo>
                    <a:pt x="1839" y="1348"/>
                    <a:pt x="1843" y="1348"/>
                    <a:pt x="1849" y="1350"/>
                  </a:cubicBezTo>
                  <a:cubicBezTo>
                    <a:pt x="1866" y="1349"/>
                    <a:pt x="1867" y="1344"/>
                    <a:pt x="1852" y="1336"/>
                  </a:cubicBezTo>
                  <a:cubicBezTo>
                    <a:pt x="1852" y="1336"/>
                    <a:pt x="1846" y="1331"/>
                    <a:pt x="1855" y="1327"/>
                  </a:cubicBezTo>
                  <a:cubicBezTo>
                    <a:pt x="1865" y="1321"/>
                    <a:pt x="1879" y="1296"/>
                    <a:pt x="1862" y="1296"/>
                  </a:cubicBezTo>
                  <a:lnTo>
                    <a:pt x="1865" y="1288"/>
                  </a:lnTo>
                  <a:cubicBezTo>
                    <a:pt x="1876" y="1281"/>
                    <a:pt x="1877" y="1277"/>
                    <a:pt x="1870" y="1270"/>
                  </a:cubicBezTo>
                  <a:lnTo>
                    <a:pt x="1863" y="1263"/>
                  </a:lnTo>
                  <a:lnTo>
                    <a:pt x="1863" y="1263"/>
                  </a:lnTo>
                  <a:cubicBezTo>
                    <a:pt x="1866" y="1264"/>
                    <a:pt x="1868" y="1264"/>
                    <a:pt x="1870" y="1264"/>
                  </a:cubicBezTo>
                  <a:cubicBezTo>
                    <a:pt x="1876" y="1264"/>
                    <a:pt x="1881" y="1262"/>
                    <a:pt x="1881" y="1259"/>
                  </a:cubicBezTo>
                  <a:cubicBezTo>
                    <a:pt x="1883" y="1254"/>
                    <a:pt x="1883" y="1254"/>
                    <a:pt x="1875" y="1252"/>
                  </a:cubicBezTo>
                  <a:cubicBezTo>
                    <a:pt x="1873" y="1253"/>
                    <a:pt x="1872" y="1253"/>
                    <a:pt x="1871" y="1253"/>
                  </a:cubicBezTo>
                  <a:cubicBezTo>
                    <a:pt x="1866" y="1253"/>
                    <a:pt x="1867" y="1249"/>
                    <a:pt x="1868" y="1245"/>
                  </a:cubicBezTo>
                  <a:cubicBezTo>
                    <a:pt x="1869" y="1242"/>
                    <a:pt x="1874" y="1240"/>
                    <a:pt x="1880" y="1240"/>
                  </a:cubicBezTo>
                  <a:cubicBezTo>
                    <a:pt x="1883" y="1240"/>
                    <a:pt x="1885" y="1240"/>
                    <a:pt x="1887" y="1241"/>
                  </a:cubicBezTo>
                  <a:lnTo>
                    <a:pt x="1888" y="1236"/>
                  </a:lnTo>
                  <a:cubicBezTo>
                    <a:pt x="1875" y="1234"/>
                    <a:pt x="1874" y="1230"/>
                    <a:pt x="1878" y="1230"/>
                  </a:cubicBezTo>
                  <a:cubicBezTo>
                    <a:pt x="1879" y="1230"/>
                    <a:pt x="1880" y="1230"/>
                    <a:pt x="1881" y="1231"/>
                  </a:cubicBezTo>
                  <a:cubicBezTo>
                    <a:pt x="1887" y="1230"/>
                    <a:pt x="1892" y="1225"/>
                    <a:pt x="1893" y="1220"/>
                  </a:cubicBezTo>
                  <a:cubicBezTo>
                    <a:pt x="1888" y="1218"/>
                    <a:pt x="1889" y="1217"/>
                    <a:pt x="1891" y="1217"/>
                  </a:cubicBezTo>
                  <a:cubicBezTo>
                    <a:pt x="1892" y="1217"/>
                    <a:pt x="1893" y="1218"/>
                    <a:pt x="1893" y="1220"/>
                  </a:cubicBezTo>
                  <a:lnTo>
                    <a:pt x="1901" y="1222"/>
                  </a:lnTo>
                  <a:cubicBezTo>
                    <a:pt x="1909" y="1220"/>
                    <a:pt x="1902" y="1217"/>
                    <a:pt x="1894" y="1215"/>
                  </a:cubicBezTo>
                  <a:cubicBezTo>
                    <a:pt x="1894" y="1215"/>
                    <a:pt x="1895" y="1211"/>
                    <a:pt x="1897" y="1206"/>
                  </a:cubicBezTo>
                  <a:cubicBezTo>
                    <a:pt x="1898" y="1203"/>
                    <a:pt x="1899" y="1199"/>
                    <a:pt x="1894" y="1199"/>
                  </a:cubicBezTo>
                  <a:cubicBezTo>
                    <a:pt x="1893" y="1199"/>
                    <a:pt x="1892" y="1199"/>
                    <a:pt x="1890" y="1199"/>
                  </a:cubicBezTo>
                  <a:cubicBezTo>
                    <a:pt x="1883" y="1197"/>
                    <a:pt x="1875" y="1195"/>
                    <a:pt x="1876" y="1192"/>
                  </a:cubicBezTo>
                  <a:lnTo>
                    <a:pt x="1876" y="1192"/>
                  </a:lnTo>
                  <a:cubicBezTo>
                    <a:pt x="1881" y="1192"/>
                    <a:pt x="1885" y="1193"/>
                    <a:pt x="1889" y="1193"/>
                  </a:cubicBezTo>
                  <a:cubicBezTo>
                    <a:pt x="1891" y="1193"/>
                    <a:pt x="1892" y="1193"/>
                    <a:pt x="1893" y="1192"/>
                  </a:cubicBezTo>
                  <a:cubicBezTo>
                    <a:pt x="1893" y="1189"/>
                    <a:pt x="1895" y="1189"/>
                    <a:pt x="1898" y="1189"/>
                  </a:cubicBezTo>
                  <a:cubicBezTo>
                    <a:pt x="1900" y="1189"/>
                    <a:pt x="1902" y="1189"/>
                    <a:pt x="1902" y="1189"/>
                  </a:cubicBezTo>
                  <a:cubicBezTo>
                    <a:pt x="1904" y="1191"/>
                    <a:pt x="1906" y="1191"/>
                    <a:pt x="1908" y="1191"/>
                  </a:cubicBezTo>
                  <a:cubicBezTo>
                    <a:pt x="1915" y="1191"/>
                    <a:pt x="1913" y="1177"/>
                    <a:pt x="1907" y="1171"/>
                  </a:cubicBezTo>
                  <a:cubicBezTo>
                    <a:pt x="1897" y="1161"/>
                    <a:pt x="1895" y="1157"/>
                    <a:pt x="1902" y="1157"/>
                  </a:cubicBezTo>
                  <a:cubicBezTo>
                    <a:pt x="1904" y="1157"/>
                    <a:pt x="1907" y="1157"/>
                    <a:pt x="1911" y="1158"/>
                  </a:cubicBezTo>
                  <a:cubicBezTo>
                    <a:pt x="1913" y="1159"/>
                    <a:pt x="1915" y="1159"/>
                    <a:pt x="1916" y="1159"/>
                  </a:cubicBezTo>
                  <a:cubicBezTo>
                    <a:pt x="1922" y="1159"/>
                    <a:pt x="1910" y="1148"/>
                    <a:pt x="1890" y="1139"/>
                  </a:cubicBezTo>
                  <a:lnTo>
                    <a:pt x="1868" y="1128"/>
                  </a:lnTo>
                  <a:lnTo>
                    <a:pt x="1892" y="1134"/>
                  </a:lnTo>
                  <a:cubicBezTo>
                    <a:pt x="1903" y="1136"/>
                    <a:pt x="1911" y="1137"/>
                    <a:pt x="1915" y="1137"/>
                  </a:cubicBezTo>
                  <a:cubicBezTo>
                    <a:pt x="1924" y="1137"/>
                    <a:pt x="1921" y="1133"/>
                    <a:pt x="1913" y="1122"/>
                  </a:cubicBezTo>
                  <a:cubicBezTo>
                    <a:pt x="1909" y="1114"/>
                    <a:pt x="1908" y="1112"/>
                    <a:pt x="1910" y="1112"/>
                  </a:cubicBezTo>
                  <a:cubicBezTo>
                    <a:pt x="1911" y="1112"/>
                    <a:pt x="1913" y="1112"/>
                    <a:pt x="1915" y="1113"/>
                  </a:cubicBezTo>
                  <a:cubicBezTo>
                    <a:pt x="1916" y="1113"/>
                    <a:pt x="1917" y="1114"/>
                    <a:pt x="1918" y="1114"/>
                  </a:cubicBezTo>
                  <a:cubicBezTo>
                    <a:pt x="1923" y="1114"/>
                    <a:pt x="1925" y="1109"/>
                    <a:pt x="1927" y="1097"/>
                  </a:cubicBezTo>
                  <a:cubicBezTo>
                    <a:pt x="1931" y="1084"/>
                    <a:pt x="1932" y="1081"/>
                    <a:pt x="1924" y="1078"/>
                  </a:cubicBezTo>
                  <a:cubicBezTo>
                    <a:pt x="1924" y="1078"/>
                    <a:pt x="1925" y="1074"/>
                    <a:pt x="1926" y="1069"/>
                  </a:cubicBezTo>
                  <a:cubicBezTo>
                    <a:pt x="1942" y="1069"/>
                    <a:pt x="1938" y="1059"/>
                    <a:pt x="1923" y="1059"/>
                  </a:cubicBezTo>
                  <a:cubicBezTo>
                    <a:pt x="1922" y="1059"/>
                    <a:pt x="1922" y="1059"/>
                    <a:pt x="1921" y="1059"/>
                  </a:cubicBezTo>
                  <a:lnTo>
                    <a:pt x="1923" y="1050"/>
                  </a:lnTo>
                  <a:lnTo>
                    <a:pt x="1931" y="1053"/>
                  </a:lnTo>
                  <a:cubicBezTo>
                    <a:pt x="1931" y="1053"/>
                    <a:pt x="1932" y="1053"/>
                    <a:pt x="1932" y="1053"/>
                  </a:cubicBezTo>
                  <a:cubicBezTo>
                    <a:pt x="1939" y="1053"/>
                    <a:pt x="1941" y="1043"/>
                    <a:pt x="1948" y="1010"/>
                  </a:cubicBezTo>
                  <a:cubicBezTo>
                    <a:pt x="1955" y="971"/>
                    <a:pt x="1955" y="965"/>
                    <a:pt x="1940" y="964"/>
                  </a:cubicBezTo>
                  <a:cubicBezTo>
                    <a:pt x="1927" y="958"/>
                    <a:pt x="1925" y="954"/>
                    <a:pt x="1934" y="954"/>
                  </a:cubicBezTo>
                  <a:cubicBezTo>
                    <a:pt x="1936" y="954"/>
                    <a:pt x="1938" y="955"/>
                    <a:pt x="1941" y="955"/>
                  </a:cubicBezTo>
                  <a:cubicBezTo>
                    <a:pt x="1942" y="955"/>
                    <a:pt x="1943" y="955"/>
                    <a:pt x="1944" y="955"/>
                  </a:cubicBezTo>
                  <a:cubicBezTo>
                    <a:pt x="1951" y="955"/>
                    <a:pt x="1957" y="953"/>
                    <a:pt x="1950" y="952"/>
                  </a:cubicBezTo>
                  <a:cubicBezTo>
                    <a:pt x="1951" y="946"/>
                    <a:pt x="1954" y="941"/>
                    <a:pt x="1959" y="939"/>
                  </a:cubicBezTo>
                  <a:cubicBezTo>
                    <a:pt x="1977" y="927"/>
                    <a:pt x="1969" y="921"/>
                    <a:pt x="1961" y="921"/>
                  </a:cubicBezTo>
                  <a:cubicBezTo>
                    <a:pt x="1957" y="922"/>
                    <a:pt x="1954" y="922"/>
                    <a:pt x="1953" y="922"/>
                  </a:cubicBezTo>
                  <a:cubicBezTo>
                    <a:pt x="1949" y="922"/>
                    <a:pt x="1955" y="919"/>
                    <a:pt x="1961" y="917"/>
                  </a:cubicBezTo>
                  <a:cubicBezTo>
                    <a:pt x="1970" y="912"/>
                    <a:pt x="1979" y="909"/>
                    <a:pt x="1970" y="908"/>
                  </a:cubicBezTo>
                  <a:cubicBezTo>
                    <a:pt x="1962" y="903"/>
                    <a:pt x="1955" y="876"/>
                    <a:pt x="1971" y="876"/>
                  </a:cubicBezTo>
                  <a:cubicBezTo>
                    <a:pt x="1971" y="876"/>
                    <a:pt x="1971" y="872"/>
                    <a:pt x="1972" y="867"/>
                  </a:cubicBezTo>
                  <a:cubicBezTo>
                    <a:pt x="1964" y="867"/>
                    <a:pt x="1963" y="858"/>
                    <a:pt x="1963" y="849"/>
                  </a:cubicBezTo>
                  <a:cubicBezTo>
                    <a:pt x="1962" y="840"/>
                    <a:pt x="1962" y="836"/>
                    <a:pt x="1971" y="836"/>
                  </a:cubicBezTo>
                  <a:cubicBezTo>
                    <a:pt x="1973" y="837"/>
                    <a:pt x="1974" y="837"/>
                    <a:pt x="1975" y="837"/>
                  </a:cubicBezTo>
                  <a:cubicBezTo>
                    <a:pt x="1979" y="837"/>
                    <a:pt x="1977" y="833"/>
                    <a:pt x="1970" y="827"/>
                  </a:cubicBezTo>
                  <a:cubicBezTo>
                    <a:pt x="1970" y="821"/>
                    <a:pt x="1953" y="819"/>
                    <a:pt x="1953" y="815"/>
                  </a:cubicBezTo>
                  <a:cubicBezTo>
                    <a:pt x="1952" y="815"/>
                    <a:pt x="1951" y="815"/>
                    <a:pt x="1950" y="815"/>
                  </a:cubicBezTo>
                  <a:cubicBezTo>
                    <a:pt x="1942" y="815"/>
                    <a:pt x="1936" y="812"/>
                    <a:pt x="1935" y="808"/>
                  </a:cubicBezTo>
                  <a:lnTo>
                    <a:pt x="1943" y="807"/>
                  </a:lnTo>
                  <a:lnTo>
                    <a:pt x="1960" y="805"/>
                  </a:lnTo>
                  <a:cubicBezTo>
                    <a:pt x="1959" y="801"/>
                    <a:pt x="1959" y="797"/>
                    <a:pt x="1953" y="797"/>
                  </a:cubicBezTo>
                  <a:cubicBezTo>
                    <a:pt x="1953" y="797"/>
                    <a:pt x="1952" y="797"/>
                    <a:pt x="1951" y="797"/>
                  </a:cubicBezTo>
                  <a:cubicBezTo>
                    <a:pt x="1958" y="791"/>
                    <a:pt x="1958" y="787"/>
                    <a:pt x="1957" y="779"/>
                  </a:cubicBezTo>
                  <a:cubicBezTo>
                    <a:pt x="1954" y="770"/>
                    <a:pt x="1952" y="761"/>
                    <a:pt x="1943" y="759"/>
                  </a:cubicBezTo>
                  <a:cubicBezTo>
                    <a:pt x="1958" y="749"/>
                    <a:pt x="1952" y="725"/>
                    <a:pt x="1934" y="725"/>
                  </a:cubicBezTo>
                  <a:cubicBezTo>
                    <a:pt x="1933" y="725"/>
                    <a:pt x="1932" y="726"/>
                    <a:pt x="1931" y="726"/>
                  </a:cubicBezTo>
                  <a:cubicBezTo>
                    <a:pt x="1926" y="726"/>
                    <a:pt x="1926" y="722"/>
                    <a:pt x="1932" y="716"/>
                  </a:cubicBezTo>
                  <a:cubicBezTo>
                    <a:pt x="1938" y="709"/>
                    <a:pt x="1938" y="709"/>
                    <a:pt x="1929" y="708"/>
                  </a:cubicBezTo>
                  <a:cubicBezTo>
                    <a:pt x="1920" y="706"/>
                    <a:pt x="1926" y="699"/>
                    <a:pt x="1932" y="692"/>
                  </a:cubicBezTo>
                  <a:cubicBezTo>
                    <a:pt x="1945" y="682"/>
                    <a:pt x="1943" y="678"/>
                    <a:pt x="1934" y="677"/>
                  </a:cubicBezTo>
                  <a:cubicBezTo>
                    <a:pt x="1926" y="673"/>
                    <a:pt x="1921" y="667"/>
                    <a:pt x="1917" y="659"/>
                  </a:cubicBezTo>
                  <a:cubicBezTo>
                    <a:pt x="1912" y="656"/>
                    <a:pt x="1908" y="654"/>
                    <a:pt x="1906" y="654"/>
                  </a:cubicBezTo>
                  <a:cubicBezTo>
                    <a:pt x="1904" y="654"/>
                    <a:pt x="1902" y="655"/>
                    <a:pt x="1899" y="659"/>
                  </a:cubicBezTo>
                  <a:cubicBezTo>
                    <a:pt x="1894" y="661"/>
                    <a:pt x="1888" y="662"/>
                    <a:pt x="1883" y="662"/>
                  </a:cubicBezTo>
                  <a:cubicBezTo>
                    <a:pt x="1875" y="660"/>
                    <a:pt x="1876" y="657"/>
                    <a:pt x="1878" y="657"/>
                  </a:cubicBezTo>
                  <a:cubicBezTo>
                    <a:pt x="1879" y="657"/>
                    <a:pt x="1880" y="657"/>
                    <a:pt x="1880" y="659"/>
                  </a:cubicBezTo>
                  <a:cubicBezTo>
                    <a:pt x="1883" y="660"/>
                    <a:pt x="1885" y="660"/>
                    <a:pt x="1887" y="660"/>
                  </a:cubicBezTo>
                  <a:cubicBezTo>
                    <a:pt x="1891" y="660"/>
                    <a:pt x="1892" y="657"/>
                    <a:pt x="1895" y="651"/>
                  </a:cubicBezTo>
                  <a:cubicBezTo>
                    <a:pt x="1898" y="644"/>
                    <a:pt x="1898" y="637"/>
                    <a:pt x="1894" y="632"/>
                  </a:cubicBezTo>
                  <a:cubicBezTo>
                    <a:pt x="1892" y="627"/>
                    <a:pt x="1887" y="620"/>
                    <a:pt x="1885" y="616"/>
                  </a:cubicBezTo>
                  <a:cubicBezTo>
                    <a:pt x="1885" y="605"/>
                    <a:pt x="1884" y="600"/>
                    <a:pt x="1880" y="600"/>
                  </a:cubicBezTo>
                  <a:cubicBezTo>
                    <a:pt x="1879" y="600"/>
                    <a:pt x="1878" y="600"/>
                    <a:pt x="1876" y="602"/>
                  </a:cubicBezTo>
                  <a:cubicBezTo>
                    <a:pt x="1873" y="603"/>
                    <a:pt x="1871" y="605"/>
                    <a:pt x="1869" y="606"/>
                  </a:cubicBezTo>
                  <a:lnTo>
                    <a:pt x="1869" y="606"/>
                  </a:lnTo>
                  <a:cubicBezTo>
                    <a:pt x="1879" y="594"/>
                    <a:pt x="1856" y="559"/>
                    <a:pt x="1840" y="559"/>
                  </a:cubicBezTo>
                  <a:cubicBezTo>
                    <a:pt x="1838" y="559"/>
                    <a:pt x="1837" y="559"/>
                    <a:pt x="1835" y="560"/>
                  </a:cubicBezTo>
                  <a:lnTo>
                    <a:pt x="1841" y="554"/>
                  </a:lnTo>
                  <a:cubicBezTo>
                    <a:pt x="1848" y="549"/>
                    <a:pt x="1846" y="545"/>
                    <a:pt x="1839" y="539"/>
                  </a:cubicBezTo>
                  <a:cubicBezTo>
                    <a:pt x="1829" y="532"/>
                    <a:pt x="1819" y="525"/>
                    <a:pt x="1810" y="517"/>
                  </a:cubicBezTo>
                  <a:cubicBezTo>
                    <a:pt x="1800" y="508"/>
                    <a:pt x="1792" y="500"/>
                    <a:pt x="1786" y="500"/>
                  </a:cubicBezTo>
                  <a:cubicBezTo>
                    <a:pt x="1784" y="500"/>
                    <a:pt x="1783" y="501"/>
                    <a:pt x="1782" y="502"/>
                  </a:cubicBezTo>
                  <a:cubicBezTo>
                    <a:pt x="1778" y="498"/>
                    <a:pt x="1778" y="498"/>
                    <a:pt x="1784" y="493"/>
                  </a:cubicBezTo>
                  <a:cubicBezTo>
                    <a:pt x="1793" y="489"/>
                    <a:pt x="1789" y="487"/>
                    <a:pt x="1786" y="484"/>
                  </a:cubicBezTo>
                  <a:cubicBezTo>
                    <a:pt x="1785" y="483"/>
                    <a:pt x="1785" y="483"/>
                    <a:pt x="1784" y="483"/>
                  </a:cubicBezTo>
                  <a:cubicBezTo>
                    <a:pt x="1780" y="483"/>
                    <a:pt x="1776" y="487"/>
                    <a:pt x="1772" y="493"/>
                  </a:cubicBezTo>
                  <a:cubicBezTo>
                    <a:pt x="1770" y="495"/>
                    <a:pt x="1768" y="495"/>
                    <a:pt x="1767" y="495"/>
                  </a:cubicBezTo>
                  <a:cubicBezTo>
                    <a:pt x="1764" y="495"/>
                    <a:pt x="1763" y="491"/>
                    <a:pt x="1761" y="484"/>
                  </a:cubicBezTo>
                  <a:cubicBezTo>
                    <a:pt x="1759" y="470"/>
                    <a:pt x="1748" y="461"/>
                    <a:pt x="1734" y="461"/>
                  </a:cubicBezTo>
                  <a:cubicBezTo>
                    <a:pt x="1731" y="458"/>
                    <a:pt x="1728" y="456"/>
                    <a:pt x="1732" y="449"/>
                  </a:cubicBezTo>
                  <a:cubicBezTo>
                    <a:pt x="1734" y="442"/>
                    <a:pt x="1732" y="433"/>
                    <a:pt x="1724" y="433"/>
                  </a:cubicBezTo>
                  <a:cubicBezTo>
                    <a:pt x="1721" y="433"/>
                    <a:pt x="1718" y="434"/>
                    <a:pt x="1714" y="436"/>
                  </a:cubicBezTo>
                  <a:cubicBezTo>
                    <a:pt x="1711" y="433"/>
                    <a:pt x="1711" y="433"/>
                    <a:pt x="1715" y="427"/>
                  </a:cubicBezTo>
                  <a:cubicBezTo>
                    <a:pt x="1716" y="420"/>
                    <a:pt x="1718" y="415"/>
                    <a:pt x="1716" y="415"/>
                  </a:cubicBezTo>
                  <a:cubicBezTo>
                    <a:pt x="1715" y="415"/>
                    <a:pt x="1713" y="417"/>
                    <a:pt x="1709" y="421"/>
                  </a:cubicBezTo>
                  <a:cubicBezTo>
                    <a:pt x="1707" y="421"/>
                    <a:pt x="1706" y="421"/>
                    <a:pt x="1704" y="421"/>
                  </a:cubicBezTo>
                  <a:cubicBezTo>
                    <a:pt x="1694" y="421"/>
                    <a:pt x="1685" y="414"/>
                    <a:pt x="1682" y="403"/>
                  </a:cubicBezTo>
                  <a:cubicBezTo>
                    <a:pt x="1680" y="402"/>
                    <a:pt x="1678" y="401"/>
                    <a:pt x="1676" y="401"/>
                  </a:cubicBezTo>
                  <a:cubicBezTo>
                    <a:pt x="1674" y="401"/>
                    <a:pt x="1672" y="402"/>
                    <a:pt x="1671" y="405"/>
                  </a:cubicBezTo>
                  <a:lnTo>
                    <a:pt x="1666" y="412"/>
                  </a:lnTo>
                  <a:cubicBezTo>
                    <a:pt x="1668" y="403"/>
                    <a:pt x="1670" y="400"/>
                    <a:pt x="1668" y="400"/>
                  </a:cubicBezTo>
                  <a:cubicBezTo>
                    <a:pt x="1667" y="400"/>
                    <a:pt x="1664" y="402"/>
                    <a:pt x="1658" y="407"/>
                  </a:cubicBezTo>
                  <a:cubicBezTo>
                    <a:pt x="1656" y="410"/>
                    <a:pt x="1655" y="412"/>
                    <a:pt x="1654" y="412"/>
                  </a:cubicBezTo>
                  <a:cubicBezTo>
                    <a:pt x="1652" y="412"/>
                    <a:pt x="1652" y="409"/>
                    <a:pt x="1655" y="405"/>
                  </a:cubicBezTo>
                  <a:cubicBezTo>
                    <a:pt x="1655" y="396"/>
                    <a:pt x="1650" y="394"/>
                    <a:pt x="1650" y="394"/>
                  </a:cubicBezTo>
                  <a:cubicBezTo>
                    <a:pt x="1635" y="390"/>
                    <a:pt x="1619" y="384"/>
                    <a:pt x="1604" y="377"/>
                  </a:cubicBezTo>
                  <a:cubicBezTo>
                    <a:pt x="1582" y="366"/>
                    <a:pt x="1569" y="360"/>
                    <a:pt x="1562" y="360"/>
                  </a:cubicBezTo>
                  <a:cubicBezTo>
                    <a:pt x="1559" y="360"/>
                    <a:pt x="1557" y="361"/>
                    <a:pt x="1556" y="364"/>
                  </a:cubicBezTo>
                  <a:cubicBezTo>
                    <a:pt x="1553" y="366"/>
                    <a:pt x="1552" y="368"/>
                    <a:pt x="1550" y="368"/>
                  </a:cubicBezTo>
                  <a:cubicBezTo>
                    <a:pt x="1549" y="368"/>
                    <a:pt x="1549" y="365"/>
                    <a:pt x="1548" y="360"/>
                  </a:cubicBezTo>
                  <a:cubicBezTo>
                    <a:pt x="1548" y="354"/>
                    <a:pt x="1545" y="349"/>
                    <a:pt x="1539" y="347"/>
                  </a:cubicBezTo>
                  <a:cubicBezTo>
                    <a:pt x="1535" y="346"/>
                    <a:pt x="1531" y="344"/>
                    <a:pt x="1534" y="336"/>
                  </a:cubicBezTo>
                  <a:lnTo>
                    <a:pt x="1534" y="336"/>
                  </a:lnTo>
                  <a:cubicBezTo>
                    <a:pt x="1529" y="340"/>
                    <a:pt x="1528" y="342"/>
                    <a:pt x="1526" y="342"/>
                  </a:cubicBezTo>
                  <a:cubicBezTo>
                    <a:pt x="1525" y="342"/>
                    <a:pt x="1524" y="341"/>
                    <a:pt x="1522" y="340"/>
                  </a:cubicBezTo>
                  <a:cubicBezTo>
                    <a:pt x="1525" y="336"/>
                    <a:pt x="1524" y="334"/>
                    <a:pt x="1521" y="334"/>
                  </a:cubicBezTo>
                  <a:cubicBezTo>
                    <a:pt x="1520" y="334"/>
                    <a:pt x="1517" y="335"/>
                    <a:pt x="1515" y="337"/>
                  </a:cubicBezTo>
                  <a:cubicBezTo>
                    <a:pt x="1510" y="344"/>
                    <a:pt x="1507" y="348"/>
                    <a:pt x="1507" y="348"/>
                  </a:cubicBezTo>
                  <a:cubicBezTo>
                    <a:pt x="1506" y="348"/>
                    <a:pt x="1507" y="344"/>
                    <a:pt x="1510" y="336"/>
                  </a:cubicBezTo>
                  <a:cubicBezTo>
                    <a:pt x="1512" y="330"/>
                    <a:pt x="1507" y="321"/>
                    <a:pt x="1505" y="321"/>
                  </a:cubicBezTo>
                  <a:cubicBezTo>
                    <a:pt x="1504" y="321"/>
                    <a:pt x="1504" y="322"/>
                    <a:pt x="1505" y="324"/>
                  </a:cubicBezTo>
                  <a:cubicBezTo>
                    <a:pt x="1501" y="332"/>
                    <a:pt x="1493" y="329"/>
                    <a:pt x="1487" y="336"/>
                  </a:cubicBezTo>
                  <a:cubicBezTo>
                    <a:pt x="1482" y="335"/>
                    <a:pt x="1478" y="333"/>
                    <a:pt x="1481" y="326"/>
                  </a:cubicBezTo>
                  <a:cubicBezTo>
                    <a:pt x="1480" y="321"/>
                    <a:pt x="1472" y="319"/>
                    <a:pt x="1465" y="319"/>
                  </a:cubicBezTo>
                  <a:cubicBezTo>
                    <a:pt x="1458" y="319"/>
                    <a:pt x="1452" y="320"/>
                    <a:pt x="1448" y="323"/>
                  </a:cubicBezTo>
                  <a:cubicBezTo>
                    <a:pt x="1447" y="327"/>
                    <a:pt x="1446" y="329"/>
                    <a:pt x="1445" y="329"/>
                  </a:cubicBezTo>
                  <a:cubicBezTo>
                    <a:pt x="1443" y="329"/>
                    <a:pt x="1443" y="326"/>
                    <a:pt x="1444" y="322"/>
                  </a:cubicBezTo>
                  <a:cubicBezTo>
                    <a:pt x="1446" y="314"/>
                    <a:pt x="1442" y="313"/>
                    <a:pt x="1437" y="312"/>
                  </a:cubicBezTo>
                  <a:cubicBezTo>
                    <a:pt x="1436" y="314"/>
                    <a:pt x="1435" y="315"/>
                    <a:pt x="1434" y="315"/>
                  </a:cubicBezTo>
                  <a:cubicBezTo>
                    <a:pt x="1433" y="315"/>
                    <a:pt x="1434" y="309"/>
                    <a:pt x="1435" y="303"/>
                  </a:cubicBezTo>
                  <a:cubicBezTo>
                    <a:pt x="1442" y="296"/>
                    <a:pt x="1437" y="295"/>
                    <a:pt x="1429" y="293"/>
                  </a:cubicBezTo>
                  <a:cubicBezTo>
                    <a:pt x="1427" y="295"/>
                    <a:pt x="1423" y="296"/>
                    <a:pt x="1419" y="296"/>
                  </a:cubicBezTo>
                  <a:cubicBezTo>
                    <a:pt x="1411" y="296"/>
                    <a:pt x="1400" y="293"/>
                    <a:pt x="1391" y="292"/>
                  </a:cubicBezTo>
                  <a:cubicBezTo>
                    <a:pt x="1386" y="291"/>
                    <a:pt x="1382" y="290"/>
                    <a:pt x="1378" y="290"/>
                  </a:cubicBezTo>
                  <a:cubicBezTo>
                    <a:pt x="1366" y="290"/>
                    <a:pt x="1361" y="297"/>
                    <a:pt x="1352" y="308"/>
                  </a:cubicBezTo>
                  <a:lnTo>
                    <a:pt x="1344" y="323"/>
                  </a:lnTo>
                  <a:lnTo>
                    <a:pt x="1347" y="307"/>
                  </a:lnTo>
                  <a:cubicBezTo>
                    <a:pt x="1349" y="299"/>
                    <a:pt x="1349" y="291"/>
                    <a:pt x="1347" y="282"/>
                  </a:cubicBezTo>
                  <a:cubicBezTo>
                    <a:pt x="1347" y="282"/>
                    <a:pt x="1347" y="282"/>
                    <a:pt x="1347" y="282"/>
                  </a:cubicBezTo>
                  <a:cubicBezTo>
                    <a:pt x="1343" y="282"/>
                    <a:pt x="1342" y="290"/>
                    <a:pt x="1340" y="298"/>
                  </a:cubicBezTo>
                  <a:cubicBezTo>
                    <a:pt x="1339" y="301"/>
                    <a:pt x="1338" y="303"/>
                    <a:pt x="1336" y="303"/>
                  </a:cubicBezTo>
                  <a:cubicBezTo>
                    <a:pt x="1334" y="303"/>
                    <a:pt x="1331" y="300"/>
                    <a:pt x="1327" y="294"/>
                  </a:cubicBezTo>
                  <a:cubicBezTo>
                    <a:pt x="1323" y="289"/>
                    <a:pt x="1319" y="286"/>
                    <a:pt x="1316" y="286"/>
                  </a:cubicBezTo>
                  <a:cubicBezTo>
                    <a:pt x="1314" y="286"/>
                    <a:pt x="1312" y="288"/>
                    <a:pt x="1309" y="291"/>
                  </a:cubicBezTo>
                  <a:cubicBezTo>
                    <a:pt x="1304" y="291"/>
                    <a:pt x="1298" y="286"/>
                    <a:pt x="1297" y="281"/>
                  </a:cubicBezTo>
                  <a:cubicBezTo>
                    <a:pt x="1293" y="281"/>
                    <a:pt x="1293" y="281"/>
                    <a:pt x="1291" y="289"/>
                  </a:cubicBezTo>
                  <a:cubicBezTo>
                    <a:pt x="1291" y="292"/>
                    <a:pt x="1290" y="294"/>
                    <a:pt x="1288" y="294"/>
                  </a:cubicBezTo>
                  <a:cubicBezTo>
                    <a:pt x="1286" y="294"/>
                    <a:pt x="1284" y="291"/>
                    <a:pt x="1282" y="286"/>
                  </a:cubicBezTo>
                  <a:cubicBezTo>
                    <a:pt x="1282" y="276"/>
                    <a:pt x="1276" y="272"/>
                    <a:pt x="1271" y="272"/>
                  </a:cubicBezTo>
                  <a:cubicBezTo>
                    <a:pt x="1268" y="272"/>
                    <a:pt x="1266" y="273"/>
                    <a:pt x="1266" y="276"/>
                  </a:cubicBezTo>
                  <a:cubicBezTo>
                    <a:pt x="1265" y="282"/>
                    <a:pt x="1262" y="283"/>
                    <a:pt x="1259" y="283"/>
                  </a:cubicBezTo>
                  <a:cubicBezTo>
                    <a:pt x="1258" y="283"/>
                    <a:pt x="1257" y="283"/>
                    <a:pt x="1257" y="283"/>
                  </a:cubicBezTo>
                  <a:cubicBezTo>
                    <a:pt x="1256" y="283"/>
                    <a:pt x="1255" y="283"/>
                    <a:pt x="1254" y="283"/>
                  </a:cubicBezTo>
                  <a:cubicBezTo>
                    <a:pt x="1249" y="283"/>
                    <a:pt x="1244" y="285"/>
                    <a:pt x="1242" y="289"/>
                  </a:cubicBezTo>
                  <a:lnTo>
                    <a:pt x="1233" y="287"/>
                  </a:lnTo>
                  <a:cubicBezTo>
                    <a:pt x="1229" y="287"/>
                    <a:pt x="1233" y="281"/>
                    <a:pt x="1238" y="281"/>
                  </a:cubicBezTo>
                  <a:cubicBezTo>
                    <a:pt x="1238" y="281"/>
                    <a:pt x="1238" y="281"/>
                    <a:pt x="1239" y="281"/>
                  </a:cubicBezTo>
                  <a:lnTo>
                    <a:pt x="1235" y="272"/>
                  </a:lnTo>
                  <a:cubicBezTo>
                    <a:pt x="1232" y="271"/>
                    <a:pt x="1230" y="271"/>
                    <a:pt x="1227" y="271"/>
                  </a:cubicBezTo>
                  <a:cubicBezTo>
                    <a:pt x="1223" y="271"/>
                    <a:pt x="1220" y="272"/>
                    <a:pt x="1216" y="277"/>
                  </a:cubicBezTo>
                  <a:cubicBezTo>
                    <a:pt x="1213" y="285"/>
                    <a:pt x="1211" y="289"/>
                    <a:pt x="1211" y="289"/>
                  </a:cubicBezTo>
                  <a:cubicBezTo>
                    <a:pt x="1210" y="289"/>
                    <a:pt x="1211" y="285"/>
                    <a:pt x="1212" y="277"/>
                  </a:cubicBezTo>
                  <a:cubicBezTo>
                    <a:pt x="1213" y="272"/>
                    <a:pt x="1210" y="265"/>
                    <a:pt x="1207" y="265"/>
                  </a:cubicBezTo>
                  <a:cubicBezTo>
                    <a:pt x="1206" y="265"/>
                    <a:pt x="1205" y="266"/>
                    <a:pt x="1204" y="268"/>
                  </a:cubicBezTo>
                  <a:cubicBezTo>
                    <a:pt x="1201" y="275"/>
                    <a:pt x="1199" y="277"/>
                    <a:pt x="1197" y="277"/>
                  </a:cubicBezTo>
                  <a:cubicBezTo>
                    <a:pt x="1195" y="277"/>
                    <a:pt x="1194" y="272"/>
                    <a:pt x="1195" y="267"/>
                  </a:cubicBezTo>
                  <a:cubicBezTo>
                    <a:pt x="1198" y="259"/>
                    <a:pt x="1199" y="255"/>
                    <a:pt x="1197" y="255"/>
                  </a:cubicBezTo>
                  <a:cubicBezTo>
                    <a:pt x="1195" y="255"/>
                    <a:pt x="1191" y="259"/>
                    <a:pt x="1181" y="265"/>
                  </a:cubicBezTo>
                  <a:cubicBezTo>
                    <a:pt x="1173" y="265"/>
                    <a:pt x="1157" y="270"/>
                    <a:pt x="1144" y="270"/>
                  </a:cubicBezTo>
                  <a:cubicBezTo>
                    <a:pt x="1142" y="270"/>
                    <a:pt x="1141" y="270"/>
                    <a:pt x="1140" y="270"/>
                  </a:cubicBezTo>
                  <a:cubicBezTo>
                    <a:pt x="1122" y="268"/>
                    <a:pt x="1113" y="267"/>
                    <a:pt x="1109" y="259"/>
                  </a:cubicBezTo>
                  <a:cubicBezTo>
                    <a:pt x="1109" y="259"/>
                    <a:pt x="1109" y="259"/>
                    <a:pt x="1109" y="258"/>
                  </a:cubicBezTo>
                  <a:lnTo>
                    <a:pt x="1109" y="258"/>
                  </a:lnTo>
                  <a:cubicBezTo>
                    <a:pt x="1107" y="266"/>
                    <a:pt x="1103" y="266"/>
                    <a:pt x="1095" y="266"/>
                  </a:cubicBezTo>
                  <a:cubicBezTo>
                    <a:pt x="1094" y="266"/>
                    <a:pt x="1092" y="266"/>
                    <a:pt x="1091" y="266"/>
                  </a:cubicBezTo>
                  <a:cubicBezTo>
                    <a:pt x="1087" y="263"/>
                    <a:pt x="1083" y="262"/>
                    <a:pt x="1079" y="262"/>
                  </a:cubicBezTo>
                  <a:cubicBezTo>
                    <a:pt x="1073" y="262"/>
                    <a:pt x="1066" y="265"/>
                    <a:pt x="1063" y="272"/>
                  </a:cubicBezTo>
                  <a:lnTo>
                    <a:pt x="1072" y="273"/>
                  </a:lnTo>
                  <a:cubicBezTo>
                    <a:pt x="1071" y="282"/>
                    <a:pt x="1069" y="286"/>
                    <a:pt x="1066" y="286"/>
                  </a:cubicBezTo>
                  <a:cubicBezTo>
                    <a:pt x="1064" y="286"/>
                    <a:pt x="1061" y="283"/>
                    <a:pt x="1058" y="280"/>
                  </a:cubicBezTo>
                  <a:cubicBezTo>
                    <a:pt x="1054" y="280"/>
                    <a:pt x="1054" y="272"/>
                    <a:pt x="1055" y="263"/>
                  </a:cubicBezTo>
                  <a:cubicBezTo>
                    <a:pt x="1055" y="255"/>
                    <a:pt x="1050" y="247"/>
                    <a:pt x="1046" y="246"/>
                  </a:cubicBezTo>
                  <a:cubicBezTo>
                    <a:pt x="1041" y="246"/>
                    <a:pt x="1037" y="246"/>
                    <a:pt x="1041" y="254"/>
                  </a:cubicBezTo>
                  <a:cubicBezTo>
                    <a:pt x="1040" y="260"/>
                    <a:pt x="1040" y="262"/>
                    <a:pt x="1038" y="262"/>
                  </a:cubicBezTo>
                  <a:cubicBezTo>
                    <a:pt x="1038" y="262"/>
                    <a:pt x="1037" y="262"/>
                    <a:pt x="1036" y="262"/>
                  </a:cubicBezTo>
                  <a:cubicBezTo>
                    <a:pt x="1035" y="262"/>
                    <a:pt x="1034" y="261"/>
                    <a:pt x="1033" y="261"/>
                  </a:cubicBezTo>
                  <a:cubicBezTo>
                    <a:pt x="1029" y="261"/>
                    <a:pt x="1024" y="265"/>
                    <a:pt x="1022" y="270"/>
                  </a:cubicBezTo>
                  <a:cubicBezTo>
                    <a:pt x="1022" y="277"/>
                    <a:pt x="1018" y="277"/>
                    <a:pt x="1013" y="277"/>
                  </a:cubicBezTo>
                  <a:cubicBezTo>
                    <a:pt x="1010" y="272"/>
                    <a:pt x="1005" y="268"/>
                    <a:pt x="1000" y="268"/>
                  </a:cubicBezTo>
                  <a:lnTo>
                    <a:pt x="1000" y="261"/>
                  </a:lnTo>
                  <a:cubicBezTo>
                    <a:pt x="1000" y="254"/>
                    <a:pt x="999" y="248"/>
                    <a:pt x="996" y="244"/>
                  </a:cubicBezTo>
                  <a:cubicBezTo>
                    <a:pt x="992" y="244"/>
                    <a:pt x="991" y="252"/>
                    <a:pt x="991" y="252"/>
                  </a:cubicBezTo>
                  <a:cubicBezTo>
                    <a:pt x="991" y="255"/>
                    <a:pt x="974" y="256"/>
                    <a:pt x="952" y="256"/>
                  </a:cubicBezTo>
                  <a:cubicBezTo>
                    <a:pt x="919" y="256"/>
                    <a:pt x="877" y="253"/>
                    <a:pt x="868" y="253"/>
                  </a:cubicBezTo>
                  <a:cubicBezTo>
                    <a:pt x="864" y="248"/>
                    <a:pt x="858" y="246"/>
                    <a:pt x="854" y="246"/>
                  </a:cubicBezTo>
                  <a:cubicBezTo>
                    <a:pt x="850" y="246"/>
                    <a:pt x="848" y="248"/>
                    <a:pt x="851" y="252"/>
                  </a:cubicBezTo>
                  <a:cubicBezTo>
                    <a:pt x="850" y="257"/>
                    <a:pt x="841" y="259"/>
                    <a:pt x="829" y="259"/>
                  </a:cubicBezTo>
                  <a:cubicBezTo>
                    <a:pt x="820" y="259"/>
                    <a:pt x="811" y="258"/>
                    <a:pt x="800" y="257"/>
                  </a:cubicBezTo>
                  <a:cubicBezTo>
                    <a:pt x="786" y="256"/>
                    <a:pt x="773" y="255"/>
                    <a:pt x="763" y="255"/>
                  </a:cubicBezTo>
                  <a:cubicBezTo>
                    <a:pt x="752" y="255"/>
                    <a:pt x="745" y="257"/>
                    <a:pt x="744" y="262"/>
                  </a:cubicBezTo>
                  <a:lnTo>
                    <a:pt x="731" y="261"/>
                  </a:lnTo>
                  <a:cubicBezTo>
                    <a:pt x="730" y="260"/>
                    <a:pt x="729" y="260"/>
                    <a:pt x="728" y="260"/>
                  </a:cubicBezTo>
                  <a:cubicBezTo>
                    <a:pt x="720" y="260"/>
                    <a:pt x="711" y="266"/>
                    <a:pt x="707" y="266"/>
                  </a:cubicBezTo>
                  <a:cubicBezTo>
                    <a:pt x="705" y="270"/>
                    <a:pt x="702" y="272"/>
                    <a:pt x="701" y="272"/>
                  </a:cubicBezTo>
                  <a:cubicBezTo>
                    <a:pt x="700" y="272"/>
                    <a:pt x="700" y="270"/>
                    <a:pt x="702" y="266"/>
                  </a:cubicBezTo>
                  <a:cubicBezTo>
                    <a:pt x="704" y="257"/>
                    <a:pt x="704" y="249"/>
                    <a:pt x="699" y="249"/>
                  </a:cubicBezTo>
                  <a:cubicBezTo>
                    <a:pt x="699" y="249"/>
                    <a:pt x="698" y="249"/>
                    <a:pt x="697" y="249"/>
                  </a:cubicBezTo>
                  <a:cubicBezTo>
                    <a:pt x="690" y="249"/>
                    <a:pt x="690" y="257"/>
                    <a:pt x="689" y="264"/>
                  </a:cubicBezTo>
                  <a:cubicBezTo>
                    <a:pt x="688" y="271"/>
                    <a:pt x="685" y="272"/>
                    <a:pt x="684" y="272"/>
                  </a:cubicBezTo>
                  <a:cubicBezTo>
                    <a:pt x="684" y="272"/>
                    <a:pt x="683" y="272"/>
                    <a:pt x="683" y="272"/>
                  </a:cubicBezTo>
                  <a:cubicBezTo>
                    <a:pt x="679" y="272"/>
                    <a:pt x="679" y="272"/>
                    <a:pt x="680" y="264"/>
                  </a:cubicBezTo>
                  <a:lnTo>
                    <a:pt x="681" y="247"/>
                  </a:lnTo>
                  <a:lnTo>
                    <a:pt x="677" y="247"/>
                  </a:lnTo>
                  <a:cubicBezTo>
                    <a:pt x="676" y="253"/>
                    <a:pt x="673" y="254"/>
                    <a:pt x="672" y="254"/>
                  </a:cubicBezTo>
                  <a:cubicBezTo>
                    <a:pt x="671" y="254"/>
                    <a:pt x="671" y="254"/>
                    <a:pt x="671" y="254"/>
                  </a:cubicBezTo>
                  <a:cubicBezTo>
                    <a:pt x="667" y="254"/>
                    <a:pt x="667" y="254"/>
                    <a:pt x="669" y="238"/>
                  </a:cubicBezTo>
                  <a:cubicBezTo>
                    <a:pt x="669" y="230"/>
                    <a:pt x="668" y="225"/>
                    <a:pt x="667" y="225"/>
                  </a:cubicBezTo>
                  <a:cubicBezTo>
                    <a:pt x="665" y="225"/>
                    <a:pt x="663" y="229"/>
                    <a:pt x="660" y="237"/>
                  </a:cubicBezTo>
                  <a:lnTo>
                    <a:pt x="650" y="244"/>
                  </a:lnTo>
                  <a:cubicBezTo>
                    <a:pt x="649" y="238"/>
                    <a:pt x="647" y="236"/>
                    <a:pt x="645" y="236"/>
                  </a:cubicBezTo>
                  <a:cubicBezTo>
                    <a:pt x="640" y="236"/>
                    <a:pt x="634" y="245"/>
                    <a:pt x="631" y="249"/>
                  </a:cubicBezTo>
                  <a:cubicBezTo>
                    <a:pt x="629" y="241"/>
                    <a:pt x="627" y="236"/>
                    <a:pt x="624" y="236"/>
                  </a:cubicBezTo>
                  <a:cubicBezTo>
                    <a:pt x="622" y="236"/>
                    <a:pt x="619" y="240"/>
                    <a:pt x="616" y="247"/>
                  </a:cubicBezTo>
                  <a:cubicBezTo>
                    <a:pt x="616" y="251"/>
                    <a:pt x="614" y="253"/>
                    <a:pt x="613" y="253"/>
                  </a:cubicBezTo>
                  <a:cubicBezTo>
                    <a:pt x="611" y="253"/>
                    <a:pt x="609" y="251"/>
                    <a:pt x="607" y="246"/>
                  </a:cubicBezTo>
                  <a:cubicBezTo>
                    <a:pt x="604" y="237"/>
                    <a:pt x="599" y="237"/>
                    <a:pt x="590" y="236"/>
                  </a:cubicBezTo>
                  <a:cubicBezTo>
                    <a:pt x="588" y="238"/>
                    <a:pt x="583" y="239"/>
                    <a:pt x="576" y="239"/>
                  </a:cubicBezTo>
                  <a:cubicBezTo>
                    <a:pt x="563" y="239"/>
                    <a:pt x="541" y="235"/>
                    <a:pt x="516" y="230"/>
                  </a:cubicBezTo>
                  <a:cubicBezTo>
                    <a:pt x="489" y="225"/>
                    <a:pt x="467" y="220"/>
                    <a:pt x="456" y="220"/>
                  </a:cubicBezTo>
                  <a:cubicBezTo>
                    <a:pt x="451" y="220"/>
                    <a:pt x="447" y="221"/>
                    <a:pt x="447" y="224"/>
                  </a:cubicBezTo>
                  <a:cubicBezTo>
                    <a:pt x="442" y="222"/>
                    <a:pt x="442" y="222"/>
                    <a:pt x="440" y="213"/>
                  </a:cubicBezTo>
                  <a:cubicBezTo>
                    <a:pt x="441" y="210"/>
                    <a:pt x="441" y="208"/>
                    <a:pt x="439" y="208"/>
                  </a:cubicBezTo>
                  <a:cubicBezTo>
                    <a:pt x="437" y="208"/>
                    <a:pt x="434" y="211"/>
                    <a:pt x="429" y="219"/>
                  </a:cubicBezTo>
                  <a:cubicBezTo>
                    <a:pt x="425" y="223"/>
                    <a:pt x="423" y="227"/>
                    <a:pt x="422" y="227"/>
                  </a:cubicBezTo>
                  <a:cubicBezTo>
                    <a:pt x="422" y="227"/>
                    <a:pt x="423" y="225"/>
                    <a:pt x="424" y="218"/>
                  </a:cubicBezTo>
                  <a:cubicBezTo>
                    <a:pt x="427" y="209"/>
                    <a:pt x="418" y="208"/>
                    <a:pt x="400" y="202"/>
                  </a:cubicBezTo>
                  <a:cubicBezTo>
                    <a:pt x="391" y="199"/>
                    <a:pt x="381" y="196"/>
                    <a:pt x="374" y="196"/>
                  </a:cubicBezTo>
                  <a:cubicBezTo>
                    <a:pt x="370" y="196"/>
                    <a:pt x="367" y="197"/>
                    <a:pt x="366" y="200"/>
                  </a:cubicBezTo>
                  <a:cubicBezTo>
                    <a:pt x="361" y="203"/>
                    <a:pt x="358" y="204"/>
                    <a:pt x="357" y="204"/>
                  </a:cubicBezTo>
                  <a:cubicBezTo>
                    <a:pt x="356" y="204"/>
                    <a:pt x="358" y="202"/>
                    <a:pt x="361" y="199"/>
                  </a:cubicBezTo>
                  <a:cubicBezTo>
                    <a:pt x="369" y="188"/>
                    <a:pt x="360" y="177"/>
                    <a:pt x="346" y="177"/>
                  </a:cubicBezTo>
                  <a:cubicBezTo>
                    <a:pt x="342" y="177"/>
                    <a:pt x="338" y="178"/>
                    <a:pt x="333" y="180"/>
                  </a:cubicBezTo>
                  <a:cubicBezTo>
                    <a:pt x="329" y="179"/>
                    <a:pt x="326" y="178"/>
                    <a:pt x="328" y="170"/>
                  </a:cubicBezTo>
                  <a:cubicBezTo>
                    <a:pt x="323" y="168"/>
                    <a:pt x="319" y="167"/>
                    <a:pt x="315" y="167"/>
                  </a:cubicBezTo>
                  <a:cubicBezTo>
                    <a:pt x="311" y="167"/>
                    <a:pt x="307" y="168"/>
                    <a:pt x="303" y="169"/>
                  </a:cubicBezTo>
                  <a:lnTo>
                    <a:pt x="274" y="156"/>
                  </a:lnTo>
                  <a:cubicBezTo>
                    <a:pt x="270" y="155"/>
                    <a:pt x="266" y="154"/>
                    <a:pt x="262" y="154"/>
                  </a:cubicBezTo>
                  <a:cubicBezTo>
                    <a:pt x="259" y="154"/>
                    <a:pt x="256" y="155"/>
                    <a:pt x="254" y="155"/>
                  </a:cubicBezTo>
                  <a:cubicBezTo>
                    <a:pt x="252" y="155"/>
                    <a:pt x="251" y="154"/>
                    <a:pt x="249" y="154"/>
                  </a:cubicBezTo>
                  <a:lnTo>
                    <a:pt x="249" y="154"/>
                  </a:lnTo>
                  <a:cubicBezTo>
                    <a:pt x="252" y="146"/>
                    <a:pt x="231" y="136"/>
                    <a:pt x="203" y="120"/>
                  </a:cubicBezTo>
                  <a:cubicBezTo>
                    <a:pt x="174" y="105"/>
                    <a:pt x="151" y="89"/>
                    <a:pt x="152" y="80"/>
                  </a:cubicBezTo>
                  <a:cubicBezTo>
                    <a:pt x="152" y="80"/>
                    <a:pt x="150" y="79"/>
                    <a:pt x="148" y="79"/>
                  </a:cubicBezTo>
                  <a:cubicBezTo>
                    <a:pt x="146" y="79"/>
                    <a:pt x="143" y="79"/>
                    <a:pt x="139" y="81"/>
                  </a:cubicBezTo>
                  <a:cubicBezTo>
                    <a:pt x="134" y="86"/>
                    <a:pt x="130" y="88"/>
                    <a:pt x="127" y="88"/>
                  </a:cubicBezTo>
                  <a:cubicBezTo>
                    <a:pt x="124" y="88"/>
                    <a:pt x="123" y="85"/>
                    <a:pt x="124" y="80"/>
                  </a:cubicBezTo>
                  <a:cubicBezTo>
                    <a:pt x="129" y="69"/>
                    <a:pt x="120" y="59"/>
                    <a:pt x="111" y="59"/>
                  </a:cubicBezTo>
                  <a:cubicBezTo>
                    <a:pt x="107" y="59"/>
                    <a:pt x="104" y="60"/>
                    <a:pt x="101" y="63"/>
                  </a:cubicBezTo>
                  <a:cubicBezTo>
                    <a:pt x="100" y="65"/>
                    <a:pt x="99" y="65"/>
                    <a:pt x="99" y="65"/>
                  </a:cubicBezTo>
                  <a:cubicBezTo>
                    <a:pt x="99" y="65"/>
                    <a:pt x="102" y="61"/>
                    <a:pt x="106" y="56"/>
                  </a:cubicBezTo>
                  <a:cubicBezTo>
                    <a:pt x="110" y="47"/>
                    <a:pt x="105" y="42"/>
                    <a:pt x="98" y="42"/>
                  </a:cubicBezTo>
                  <a:cubicBezTo>
                    <a:pt x="94" y="42"/>
                    <a:pt x="88" y="44"/>
                    <a:pt x="82" y="47"/>
                  </a:cubicBezTo>
                  <a:cubicBezTo>
                    <a:pt x="83" y="40"/>
                    <a:pt x="85" y="32"/>
                    <a:pt x="80" y="32"/>
                  </a:cubicBezTo>
                  <a:cubicBezTo>
                    <a:pt x="79" y="32"/>
                    <a:pt x="78" y="32"/>
                    <a:pt x="77" y="33"/>
                  </a:cubicBezTo>
                  <a:cubicBezTo>
                    <a:pt x="73" y="29"/>
                    <a:pt x="73" y="29"/>
                    <a:pt x="84" y="17"/>
                  </a:cubicBezTo>
                  <a:cubicBezTo>
                    <a:pt x="89" y="11"/>
                    <a:pt x="94" y="5"/>
                    <a:pt x="91" y="1"/>
                  </a:cubicBezTo>
                  <a:cubicBezTo>
                    <a:pt x="91" y="1"/>
                    <a:pt x="9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33"/>
            <p:cNvSpPr/>
            <p:nvPr/>
          </p:nvSpPr>
          <p:spPr>
            <a:xfrm>
              <a:off x="1707955" y="1791375"/>
              <a:ext cx="312863" cy="326249"/>
            </a:xfrm>
            <a:custGeom>
              <a:avLst/>
              <a:gdLst/>
              <a:ahLst/>
              <a:cxnLst/>
              <a:rect l="l" t="t" r="r" b="b"/>
              <a:pathLst>
                <a:path w="3132" h="3266" extrusionOk="0">
                  <a:moveTo>
                    <a:pt x="0" y="1"/>
                  </a:moveTo>
                  <a:lnTo>
                    <a:pt x="0" y="1039"/>
                  </a:lnTo>
                  <a:lnTo>
                    <a:pt x="0" y="2124"/>
                  </a:lnTo>
                  <a:cubicBezTo>
                    <a:pt x="0" y="2755"/>
                    <a:pt x="511" y="3265"/>
                    <a:pt x="1140" y="3265"/>
                  </a:cubicBezTo>
                  <a:lnTo>
                    <a:pt x="1990" y="3265"/>
                  </a:lnTo>
                  <a:cubicBezTo>
                    <a:pt x="2621" y="3265"/>
                    <a:pt x="3131" y="2755"/>
                    <a:pt x="3131" y="2124"/>
                  </a:cubicBezTo>
                  <a:lnTo>
                    <a:pt x="3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33"/>
            <p:cNvSpPr/>
            <p:nvPr/>
          </p:nvSpPr>
          <p:spPr>
            <a:xfrm>
              <a:off x="1699764" y="1790876"/>
              <a:ext cx="322553" cy="341832"/>
            </a:xfrm>
            <a:custGeom>
              <a:avLst/>
              <a:gdLst/>
              <a:ahLst/>
              <a:cxnLst/>
              <a:rect l="l" t="t" r="r" b="b"/>
              <a:pathLst>
                <a:path w="3229" h="3422" extrusionOk="0">
                  <a:moveTo>
                    <a:pt x="2430" y="1"/>
                  </a:moveTo>
                  <a:cubicBezTo>
                    <a:pt x="2430" y="1"/>
                    <a:pt x="2430" y="2"/>
                    <a:pt x="2434" y="5"/>
                  </a:cubicBezTo>
                  <a:lnTo>
                    <a:pt x="2434" y="5"/>
                  </a:lnTo>
                  <a:cubicBezTo>
                    <a:pt x="2433" y="2"/>
                    <a:pt x="2431" y="1"/>
                    <a:pt x="2430" y="1"/>
                  </a:cubicBezTo>
                  <a:close/>
                  <a:moveTo>
                    <a:pt x="2434" y="5"/>
                  </a:moveTo>
                  <a:cubicBezTo>
                    <a:pt x="2435" y="7"/>
                    <a:pt x="2435" y="9"/>
                    <a:pt x="2436" y="13"/>
                  </a:cubicBezTo>
                  <a:lnTo>
                    <a:pt x="2436" y="13"/>
                  </a:lnTo>
                  <a:cubicBezTo>
                    <a:pt x="2436" y="11"/>
                    <a:pt x="2437" y="9"/>
                    <a:pt x="2437" y="7"/>
                  </a:cubicBezTo>
                  <a:cubicBezTo>
                    <a:pt x="2436" y="6"/>
                    <a:pt x="2435" y="6"/>
                    <a:pt x="2434" y="5"/>
                  </a:cubicBezTo>
                  <a:close/>
                  <a:moveTo>
                    <a:pt x="2297" y="31"/>
                  </a:moveTo>
                  <a:cubicBezTo>
                    <a:pt x="2288" y="31"/>
                    <a:pt x="2285" y="35"/>
                    <a:pt x="2288" y="35"/>
                  </a:cubicBezTo>
                  <a:cubicBezTo>
                    <a:pt x="2289" y="35"/>
                    <a:pt x="2292" y="34"/>
                    <a:pt x="2297" y="31"/>
                  </a:cubicBezTo>
                  <a:close/>
                  <a:moveTo>
                    <a:pt x="2255" y="40"/>
                  </a:moveTo>
                  <a:lnTo>
                    <a:pt x="2268" y="48"/>
                  </a:lnTo>
                  <a:lnTo>
                    <a:pt x="2255" y="48"/>
                  </a:lnTo>
                  <a:cubicBezTo>
                    <a:pt x="2240" y="48"/>
                    <a:pt x="2240" y="48"/>
                    <a:pt x="2242" y="40"/>
                  </a:cubicBezTo>
                  <a:close/>
                  <a:moveTo>
                    <a:pt x="2394" y="40"/>
                  </a:moveTo>
                  <a:lnTo>
                    <a:pt x="2408" y="49"/>
                  </a:lnTo>
                  <a:lnTo>
                    <a:pt x="2394" y="49"/>
                  </a:lnTo>
                  <a:cubicBezTo>
                    <a:pt x="2380" y="49"/>
                    <a:pt x="2380" y="49"/>
                    <a:pt x="2380" y="40"/>
                  </a:cubicBezTo>
                  <a:close/>
                  <a:moveTo>
                    <a:pt x="2492" y="42"/>
                  </a:moveTo>
                  <a:cubicBezTo>
                    <a:pt x="2519" y="42"/>
                    <a:pt x="2519" y="42"/>
                    <a:pt x="2505" y="49"/>
                  </a:cubicBezTo>
                  <a:cubicBezTo>
                    <a:pt x="2498" y="54"/>
                    <a:pt x="2491" y="56"/>
                    <a:pt x="2486" y="56"/>
                  </a:cubicBezTo>
                  <a:cubicBezTo>
                    <a:pt x="2480" y="56"/>
                    <a:pt x="2477" y="54"/>
                    <a:pt x="2477" y="49"/>
                  </a:cubicBezTo>
                  <a:cubicBezTo>
                    <a:pt x="2477" y="42"/>
                    <a:pt x="2477" y="42"/>
                    <a:pt x="2492" y="42"/>
                  </a:cubicBezTo>
                  <a:close/>
                  <a:moveTo>
                    <a:pt x="2116" y="48"/>
                  </a:moveTo>
                  <a:cubicBezTo>
                    <a:pt x="2116" y="48"/>
                    <a:pt x="2129" y="56"/>
                    <a:pt x="2129" y="65"/>
                  </a:cubicBezTo>
                  <a:lnTo>
                    <a:pt x="2116" y="65"/>
                  </a:lnTo>
                  <a:cubicBezTo>
                    <a:pt x="2101" y="65"/>
                    <a:pt x="2101" y="56"/>
                    <a:pt x="2101" y="56"/>
                  </a:cubicBezTo>
                  <a:cubicBezTo>
                    <a:pt x="2101" y="56"/>
                    <a:pt x="2102" y="48"/>
                    <a:pt x="2116" y="48"/>
                  </a:cubicBezTo>
                  <a:close/>
                  <a:moveTo>
                    <a:pt x="1570" y="41"/>
                  </a:moveTo>
                  <a:cubicBezTo>
                    <a:pt x="1572" y="41"/>
                    <a:pt x="1574" y="42"/>
                    <a:pt x="1574" y="45"/>
                  </a:cubicBezTo>
                  <a:lnTo>
                    <a:pt x="1574" y="54"/>
                  </a:lnTo>
                  <a:cubicBezTo>
                    <a:pt x="1564" y="60"/>
                    <a:pt x="1554" y="66"/>
                    <a:pt x="1549" y="66"/>
                  </a:cubicBezTo>
                  <a:cubicBezTo>
                    <a:pt x="1547" y="66"/>
                    <a:pt x="1546" y="65"/>
                    <a:pt x="1546" y="63"/>
                  </a:cubicBezTo>
                  <a:cubicBezTo>
                    <a:pt x="1546" y="63"/>
                    <a:pt x="1546" y="54"/>
                    <a:pt x="1560" y="45"/>
                  </a:cubicBezTo>
                  <a:cubicBezTo>
                    <a:pt x="1560" y="45"/>
                    <a:pt x="1566" y="41"/>
                    <a:pt x="1570" y="41"/>
                  </a:cubicBezTo>
                  <a:close/>
                  <a:moveTo>
                    <a:pt x="1101" y="68"/>
                  </a:moveTo>
                  <a:cubicBezTo>
                    <a:pt x="1115" y="68"/>
                    <a:pt x="1114" y="86"/>
                    <a:pt x="1086" y="94"/>
                  </a:cubicBezTo>
                  <a:cubicBezTo>
                    <a:pt x="1073" y="94"/>
                    <a:pt x="1073" y="94"/>
                    <a:pt x="1073" y="85"/>
                  </a:cubicBezTo>
                  <a:cubicBezTo>
                    <a:pt x="1073" y="77"/>
                    <a:pt x="1087" y="68"/>
                    <a:pt x="1101" y="68"/>
                  </a:cubicBezTo>
                  <a:close/>
                  <a:moveTo>
                    <a:pt x="2769" y="85"/>
                  </a:moveTo>
                  <a:lnTo>
                    <a:pt x="2782" y="93"/>
                  </a:lnTo>
                  <a:cubicBezTo>
                    <a:pt x="2782" y="102"/>
                    <a:pt x="2769" y="102"/>
                    <a:pt x="2769" y="102"/>
                  </a:cubicBezTo>
                  <a:cubicBezTo>
                    <a:pt x="2754" y="102"/>
                    <a:pt x="2754" y="102"/>
                    <a:pt x="2754" y="93"/>
                  </a:cubicBezTo>
                  <a:cubicBezTo>
                    <a:pt x="2754" y="93"/>
                    <a:pt x="2755" y="85"/>
                    <a:pt x="2769" y="85"/>
                  </a:cubicBezTo>
                  <a:close/>
                  <a:moveTo>
                    <a:pt x="2602" y="93"/>
                  </a:moveTo>
                  <a:lnTo>
                    <a:pt x="2616" y="101"/>
                  </a:lnTo>
                  <a:lnTo>
                    <a:pt x="2602" y="110"/>
                  </a:lnTo>
                  <a:lnTo>
                    <a:pt x="2588" y="110"/>
                  </a:lnTo>
                  <a:cubicBezTo>
                    <a:pt x="2588" y="101"/>
                    <a:pt x="2588" y="93"/>
                    <a:pt x="2602" y="93"/>
                  </a:cubicBezTo>
                  <a:close/>
                  <a:moveTo>
                    <a:pt x="3163" y="716"/>
                  </a:moveTo>
                  <a:cubicBezTo>
                    <a:pt x="3171" y="716"/>
                    <a:pt x="3179" y="717"/>
                    <a:pt x="3179" y="730"/>
                  </a:cubicBezTo>
                  <a:lnTo>
                    <a:pt x="3179" y="744"/>
                  </a:lnTo>
                  <a:cubicBezTo>
                    <a:pt x="3171" y="744"/>
                    <a:pt x="3163" y="730"/>
                    <a:pt x="3163" y="730"/>
                  </a:cubicBezTo>
                  <a:lnTo>
                    <a:pt x="3163" y="716"/>
                  </a:lnTo>
                  <a:close/>
                  <a:moveTo>
                    <a:pt x="153" y="933"/>
                  </a:moveTo>
                  <a:cubicBezTo>
                    <a:pt x="161" y="933"/>
                    <a:pt x="170" y="933"/>
                    <a:pt x="170" y="948"/>
                  </a:cubicBezTo>
                  <a:cubicBezTo>
                    <a:pt x="178" y="962"/>
                    <a:pt x="178" y="969"/>
                    <a:pt x="174" y="969"/>
                  </a:cubicBezTo>
                  <a:cubicBezTo>
                    <a:pt x="170" y="969"/>
                    <a:pt x="161" y="962"/>
                    <a:pt x="153" y="948"/>
                  </a:cubicBezTo>
                  <a:cubicBezTo>
                    <a:pt x="136" y="933"/>
                    <a:pt x="136" y="933"/>
                    <a:pt x="153" y="933"/>
                  </a:cubicBezTo>
                  <a:close/>
                  <a:moveTo>
                    <a:pt x="0" y="1259"/>
                  </a:moveTo>
                  <a:lnTo>
                    <a:pt x="0" y="1272"/>
                  </a:lnTo>
                  <a:cubicBezTo>
                    <a:pt x="0" y="1287"/>
                    <a:pt x="9" y="1287"/>
                    <a:pt x="18" y="1287"/>
                  </a:cubicBezTo>
                  <a:lnTo>
                    <a:pt x="18" y="1273"/>
                  </a:lnTo>
                  <a:cubicBezTo>
                    <a:pt x="18" y="1273"/>
                    <a:pt x="9" y="1259"/>
                    <a:pt x="0" y="1259"/>
                  </a:cubicBezTo>
                  <a:close/>
                  <a:moveTo>
                    <a:pt x="3177" y="1272"/>
                  </a:moveTo>
                  <a:cubicBezTo>
                    <a:pt x="3186" y="1272"/>
                    <a:pt x="3186" y="1300"/>
                    <a:pt x="3186" y="1315"/>
                  </a:cubicBezTo>
                  <a:cubicBezTo>
                    <a:pt x="3184" y="1319"/>
                    <a:pt x="3181" y="1320"/>
                    <a:pt x="3179" y="1320"/>
                  </a:cubicBezTo>
                  <a:cubicBezTo>
                    <a:pt x="3173" y="1320"/>
                    <a:pt x="3169" y="1310"/>
                    <a:pt x="3169" y="1300"/>
                  </a:cubicBezTo>
                  <a:cubicBezTo>
                    <a:pt x="3169" y="1272"/>
                    <a:pt x="3169" y="1272"/>
                    <a:pt x="3177" y="1272"/>
                  </a:cubicBezTo>
                  <a:close/>
                  <a:moveTo>
                    <a:pt x="137" y="1288"/>
                  </a:moveTo>
                  <a:cubicBezTo>
                    <a:pt x="145" y="1288"/>
                    <a:pt x="145" y="1302"/>
                    <a:pt x="145" y="1316"/>
                  </a:cubicBezTo>
                  <a:cubicBezTo>
                    <a:pt x="145" y="1329"/>
                    <a:pt x="145" y="1329"/>
                    <a:pt x="137" y="1329"/>
                  </a:cubicBezTo>
                  <a:cubicBezTo>
                    <a:pt x="131" y="1322"/>
                    <a:pt x="129" y="1311"/>
                    <a:pt x="128" y="1302"/>
                  </a:cubicBezTo>
                  <a:lnTo>
                    <a:pt x="137" y="1288"/>
                  </a:lnTo>
                  <a:close/>
                  <a:moveTo>
                    <a:pt x="142" y="1446"/>
                  </a:moveTo>
                  <a:cubicBezTo>
                    <a:pt x="145" y="1446"/>
                    <a:pt x="145" y="1453"/>
                    <a:pt x="145" y="1468"/>
                  </a:cubicBezTo>
                  <a:cubicBezTo>
                    <a:pt x="145" y="1483"/>
                    <a:pt x="145" y="1497"/>
                    <a:pt x="136" y="1497"/>
                  </a:cubicBezTo>
                  <a:lnTo>
                    <a:pt x="136" y="1483"/>
                  </a:lnTo>
                  <a:cubicBezTo>
                    <a:pt x="142" y="1483"/>
                    <a:pt x="140" y="1477"/>
                    <a:pt x="135" y="1477"/>
                  </a:cubicBezTo>
                  <a:cubicBezTo>
                    <a:pt x="133" y="1477"/>
                    <a:pt x="130" y="1478"/>
                    <a:pt x="127" y="1483"/>
                  </a:cubicBezTo>
                  <a:lnTo>
                    <a:pt x="110" y="1482"/>
                  </a:lnTo>
                  <a:cubicBezTo>
                    <a:pt x="110" y="1468"/>
                    <a:pt x="119" y="1455"/>
                    <a:pt x="128" y="1455"/>
                  </a:cubicBezTo>
                  <a:cubicBezTo>
                    <a:pt x="135" y="1449"/>
                    <a:pt x="139" y="1446"/>
                    <a:pt x="142" y="1446"/>
                  </a:cubicBezTo>
                  <a:close/>
                  <a:moveTo>
                    <a:pt x="188" y="1498"/>
                  </a:moveTo>
                  <a:lnTo>
                    <a:pt x="179" y="1511"/>
                  </a:lnTo>
                  <a:lnTo>
                    <a:pt x="179" y="1525"/>
                  </a:lnTo>
                  <a:cubicBezTo>
                    <a:pt x="186" y="1525"/>
                    <a:pt x="186" y="1525"/>
                    <a:pt x="188" y="1511"/>
                  </a:cubicBezTo>
                  <a:lnTo>
                    <a:pt x="188" y="1498"/>
                  </a:lnTo>
                  <a:close/>
                  <a:moveTo>
                    <a:pt x="103" y="2231"/>
                  </a:moveTo>
                  <a:cubicBezTo>
                    <a:pt x="111" y="2231"/>
                    <a:pt x="123" y="2257"/>
                    <a:pt x="126" y="2271"/>
                  </a:cubicBezTo>
                  <a:cubicBezTo>
                    <a:pt x="126" y="2276"/>
                    <a:pt x="125" y="2280"/>
                    <a:pt x="123" y="2280"/>
                  </a:cubicBezTo>
                  <a:cubicBezTo>
                    <a:pt x="119" y="2280"/>
                    <a:pt x="114" y="2274"/>
                    <a:pt x="107" y="2258"/>
                  </a:cubicBezTo>
                  <a:cubicBezTo>
                    <a:pt x="105" y="2249"/>
                    <a:pt x="103" y="2240"/>
                    <a:pt x="103" y="2231"/>
                  </a:cubicBezTo>
                  <a:close/>
                  <a:moveTo>
                    <a:pt x="3157" y="2254"/>
                  </a:moveTo>
                  <a:cubicBezTo>
                    <a:pt x="3165" y="2255"/>
                    <a:pt x="3174" y="2256"/>
                    <a:pt x="3171" y="2269"/>
                  </a:cubicBezTo>
                  <a:lnTo>
                    <a:pt x="3161" y="2281"/>
                  </a:lnTo>
                  <a:lnTo>
                    <a:pt x="3155" y="2267"/>
                  </a:lnTo>
                  <a:lnTo>
                    <a:pt x="3157" y="2254"/>
                  </a:lnTo>
                  <a:close/>
                  <a:moveTo>
                    <a:pt x="107" y="2314"/>
                  </a:moveTo>
                  <a:cubicBezTo>
                    <a:pt x="106" y="2314"/>
                    <a:pt x="106" y="2314"/>
                    <a:pt x="106" y="2314"/>
                  </a:cubicBezTo>
                  <a:cubicBezTo>
                    <a:pt x="98" y="2315"/>
                    <a:pt x="100" y="2329"/>
                    <a:pt x="103" y="2357"/>
                  </a:cubicBezTo>
                  <a:cubicBezTo>
                    <a:pt x="107" y="2366"/>
                    <a:pt x="111" y="2375"/>
                    <a:pt x="118" y="2382"/>
                  </a:cubicBezTo>
                  <a:cubicBezTo>
                    <a:pt x="127" y="2380"/>
                    <a:pt x="124" y="2367"/>
                    <a:pt x="120" y="2354"/>
                  </a:cubicBezTo>
                  <a:cubicBezTo>
                    <a:pt x="125" y="2326"/>
                    <a:pt x="116" y="2314"/>
                    <a:pt x="107" y="2314"/>
                  </a:cubicBezTo>
                  <a:close/>
                  <a:moveTo>
                    <a:pt x="3073" y="2409"/>
                  </a:moveTo>
                  <a:cubicBezTo>
                    <a:pt x="3082" y="2411"/>
                    <a:pt x="3090" y="2413"/>
                    <a:pt x="3086" y="2425"/>
                  </a:cubicBezTo>
                  <a:lnTo>
                    <a:pt x="3083" y="2438"/>
                  </a:lnTo>
                  <a:cubicBezTo>
                    <a:pt x="3075" y="2435"/>
                    <a:pt x="3071" y="2421"/>
                    <a:pt x="3071" y="2421"/>
                  </a:cubicBezTo>
                  <a:lnTo>
                    <a:pt x="3073" y="2409"/>
                  </a:lnTo>
                  <a:close/>
                  <a:moveTo>
                    <a:pt x="3049" y="2638"/>
                  </a:moveTo>
                  <a:cubicBezTo>
                    <a:pt x="3050" y="2638"/>
                    <a:pt x="3051" y="2638"/>
                    <a:pt x="3054" y="2640"/>
                  </a:cubicBezTo>
                  <a:cubicBezTo>
                    <a:pt x="3062" y="2644"/>
                    <a:pt x="3063" y="2661"/>
                    <a:pt x="3063" y="2661"/>
                  </a:cubicBezTo>
                  <a:cubicBezTo>
                    <a:pt x="3061" y="2664"/>
                    <a:pt x="3060" y="2665"/>
                    <a:pt x="3059" y="2665"/>
                  </a:cubicBezTo>
                  <a:cubicBezTo>
                    <a:pt x="3053" y="2665"/>
                    <a:pt x="3046" y="2651"/>
                    <a:pt x="3040" y="2649"/>
                  </a:cubicBezTo>
                  <a:cubicBezTo>
                    <a:pt x="3045" y="2640"/>
                    <a:pt x="3046" y="2638"/>
                    <a:pt x="3049" y="2638"/>
                  </a:cubicBezTo>
                  <a:close/>
                  <a:moveTo>
                    <a:pt x="396" y="2812"/>
                  </a:moveTo>
                  <a:cubicBezTo>
                    <a:pt x="402" y="2812"/>
                    <a:pt x="409" y="2820"/>
                    <a:pt x="415" y="2827"/>
                  </a:cubicBezTo>
                  <a:lnTo>
                    <a:pt x="410" y="2833"/>
                  </a:lnTo>
                  <a:lnTo>
                    <a:pt x="394" y="2828"/>
                  </a:lnTo>
                  <a:lnTo>
                    <a:pt x="392" y="2813"/>
                  </a:lnTo>
                  <a:cubicBezTo>
                    <a:pt x="393" y="2812"/>
                    <a:pt x="395" y="2812"/>
                    <a:pt x="396" y="2812"/>
                  </a:cubicBezTo>
                  <a:close/>
                  <a:moveTo>
                    <a:pt x="386" y="2871"/>
                  </a:moveTo>
                  <a:lnTo>
                    <a:pt x="416" y="2879"/>
                  </a:lnTo>
                  <a:cubicBezTo>
                    <a:pt x="453" y="2882"/>
                    <a:pt x="453" y="2881"/>
                    <a:pt x="441" y="2893"/>
                  </a:cubicBezTo>
                  <a:cubicBezTo>
                    <a:pt x="437" y="2896"/>
                    <a:pt x="434" y="2900"/>
                    <a:pt x="428" y="2900"/>
                  </a:cubicBezTo>
                  <a:cubicBezTo>
                    <a:pt x="422" y="2900"/>
                    <a:pt x="415" y="2897"/>
                    <a:pt x="404" y="2891"/>
                  </a:cubicBezTo>
                  <a:lnTo>
                    <a:pt x="386" y="2871"/>
                  </a:lnTo>
                  <a:close/>
                  <a:moveTo>
                    <a:pt x="2864" y="2901"/>
                  </a:moveTo>
                  <a:cubicBezTo>
                    <a:pt x="2870" y="2907"/>
                    <a:pt x="2875" y="2912"/>
                    <a:pt x="2866" y="2922"/>
                  </a:cubicBezTo>
                  <a:lnTo>
                    <a:pt x="2851" y="2926"/>
                  </a:lnTo>
                  <a:lnTo>
                    <a:pt x="2855" y="2910"/>
                  </a:lnTo>
                  <a:lnTo>
                    <a:pt x="2864" y="2901"/>
                  </a:lnTo>
                  <a:close/>
                  <a:moveTo>
                    <a:pt x="678" y="3038"/>
                  </a:moveTo>
                  <a:cubicBezTo>
                    <a:pt x="704" y="3045"/>
                    <a:pt x="704" y="3045"/>
                    <a:pt x="683" y="3051"/>
                  </a:cubicBezTo>
                  <a:lnTo>
                    <a:pt x="653" y="3052"/>
                  </a:lnTo>
                  <a:cubicBezTo>
                    <a:pt x="641" y="3046"/>
                    <a:pt x="658" y="3046"/>
                    <a:pt x="678" y="3038"/>
                  </a:cubicBezTo>
                  <a:close/>
                  <a:moveTo>
                    <a:pt x="1636" y="3117"/>
                  </a:moveTo>
                  <a:cubicBezTo>
                    <a:pt x="1608" y="3117"/>
                    <a:pt x="1608" y="3117"/>
                    <a:pt x="1621" y="3126"/>
                  </a:cubicBezTo>
                  <a:lnTo>
                    <a:pt x="1649" y="3126"/>
                  </a:lnTo>
                  <a:cubicBezTo>
                    <a:pt x="1649" y="3117"/>
                    <a:pt x="1649" y="3117"/>
                    <a:pt x="1636" y="3117"/>
                  </a:cubicBezTo>
                  <a:close/>
                  <a:moveTo>
                    <a:pt x="753" y="3117"/>
                  </a:moveTo>
                  <a:lnTo>
                    <a:pt x="765" y="3123"/>
                  </a:lnTo>
                  <a:cubicBezTo>
                    <a:pt x="762" y="3129"/>
                    <a:pt x="759" y="3135"/>
                    <a:pt x="752" y="3135"/>
                  </a:cubicBezTo>
                  <a:cubicBezTo>
                    <a:pt x="750" y="3135"/>
                    <a:pt x="748" y="3135"/>
                    <a:pt x="745" y="3133"/>
                  </a:cubicBezTo>
                  <a:lnTo>
                    <a:pt x="734" y="3128"/>
                  </a:lnTo>
                  <a:cubicBezTo>
                    <a:pt x="737" y="3120"/>
                    <a:pt x="753" y="3117"/>
                    <a:pt x="753" y="3117"/>
                  </a:cubicBezTo>
                  <a:close/>
                  <a:moveTo>
                    <a:pt x="935" y="3115"/>
                  </a:moveTo>
                  <a:lnTo>
                    <a:pt x="931" y="3123"/>
                  </a:lnTo>
                  <a:cubicBezTo>
                    <a:pt x="930" y="3129"/>
                    <a:pt x="928" y="3135"/>
                    <a:pt x="928" y="3135"/>
                  </a:cubicBezTo>
                  <a:cubicBezTo>
                    <a:pt x="928" y="3135"/>
                    <a:pt x="928" y="3134"/>
                    <a:pt x="929" y="3132"/>
                  </a:cubicBezTo>
                  <a:lnTo>
                    <a:pt x="935" y="3115"/>
                  </a:lnTo>
                  <a:close/>
                  <a:moveTo>
                    <a:pt x="1371" y="3176"/>
                  </a:moveTo>
                  <a:cubicBezTo>
                    <a:pt x="1371" y="3185"/>
                    <a:pt x="1385" y="3194"/>
                    <a:pt x="1385" y="3194"/>
                  </a:cubicBezTo>
                  <a:cubicBezTo>
                    <a:pt x="1398" y="3194"/>
                    <a:pt x="1399" y="3185"/>
                    <a:pt x="1399" y="3185"/>
                  </a:cubicBezTo>
                  <a:cubicBezTo>
                    <a:pt x="1399" y="3185"/>
                    <a:pt x="1399" y="3177"/>
                    <a:pt x="1385" y="3177"/>
                  </a:cubicBezTo>
                  <a:lnTo>
                    <a:pt x="1371" y="3176"/>
                  </a:lnTo>
                  <a:close/>
                  <a:moveTo>
                    <a:pt x="1217" y="3201"/>
                  </a:moveTo>
                  <a:lnTo>
                    <a:pt x="1232" y="3202"/>
                  </a:lnTo>
                  <a:cubicBezTo>
                    <a:pt x="1245" y="3202"/>
                    <a:pt x="1245" y="3202"/>
                    <a:pt x="1245" y="3209"/>
                  </a:cubicBezTo>
                  <a:lnTo>
                    <a:pt x="1232" y="3209"/>
                  </a:lnTo>
                  <a:cubicBezTo>
                    <a:pt x="1226" y="3207"/>
                    <a:pt x="1222" y="3204"/>
                    <a:pt x="1217" y="3201"/>
                  </a:cubicBezTo>
                  <a:close/>
                  <a:moveTo>
                    <a:pt x="1123" y="3192"/>
                  </a:moveTo>
                  <a:cubicBezTo>
                    <a:pt x="1132" y="3192"/>
                    <a:pt x="1136" y="3200"/>
                    <a:pt x="1125" y="3213"/>
                  </a:cubicBezTo>
                  <a:cubicBezTo>
                    <a:pt x="1116" y="3213"/>
                    <a:pt x="1107" y="3212"/>
                    <a:pt x="1098" y="3211"/>
                  </a:cubicBezTo>
                  <a:cubicBezTo>
                    <a:pt x="1100" y="3202"/>
                    <a:pt x="1101" y="3195"/>
                    <a:pt x="1111" y="3195"/>
                  </a:cubicBezTo>
                  <a:cubicBezTo>
                    <a:pt x="1111" y="3195"/>
                    <a:pt x="1112" y="3195"/>
                    <a:pt x="1113" y="3195"/>
                  </a:cubicBezTo>
                  <a:cubicBezTo>
                    <a:pt x="1117" y="3193"/>
                    <a:pt x="1120" y="3192"/>
                    <a:pt x="1123" y="3192"/>
                  </a:cubicBezTo>
                  <a:close/>
                  <a:moveTo>
                    <a:pt x="1960" y="3208"/>
                  </a:moveTo>
                  <a:cubicBezTo>
                    <a:pt x="1965" y="3208"/>
                    <a:pt x="1974" y="3212"/>
                    <a:pt x="1982" y="3222"/>
                  </a:cubicBezTo>
                  <a:cubicBezTo>
                    <a:pt x="1981" y="3230"/>
                    <a:pt x="1981" y="3230"/>
                    <a:pt x="1968" y="3230"/>
                  </a:cubicBezTo>
                  <a:cubicBezTo>
                    <a:pt x="1968" y="3230"/>
                    <a:pt x="1954" y="3222"/>
                    <a:pt x="1954" y="3213"/>
                  </a:cubicBezTo>
                  <a:cubicBezTo>
                    <a:pt x="1954" y="3210"/>
                    <a:pt x="1957" y="3208"/>
                    <a:pt x="1960" y="3208"/>
                  </a:cubicBezTo>
                  <a:close/>
                  <a:moveTo>
                    <a:pt x="2079" y="3213"/>
                  </a:moveTo>
                  <a:cubicBezTo>
                    <a:pt x="2079" y="3222"/>
                    <a:pt x="2079" y="3231"/>
                    <a:pt x="2065" y="3231"/>
                  </a:cubicBezTo>
                  <a:lnTo>
                    <a:pt x="2051" y="3222"/>
                  </a:lnTo>
                  <a:lnTo>
                    <a:pt x="2065" y="3214"/>
                  </a:lnTo>
                  <a:lnTo>
                    <a:pt x="2079" y="3213"/>
                  </a:lnTo>
                  <a:close/>
                  <a:moveTo>
                    <a:pt x="1001" y="3230"/>
                  </a:moveTo>
                  <a:cubicBezTo>
                    <a:pt x="1006" y="3230"/>
                    <a:pt x="1010" y="3231"/>
                    <a:pt x="1013" y="3231"/>
                  </a:cubicBezTo>
                  <a:lnTo>
                    <a:pt x="1011" y="3240"/>
                  </a:lnTo>
                  <a:cubicBezTo>
                    <a:pt x="1008" y="3239"/>
                    <a:pt x="1006" y="3239"/>
                    <a:pt x="1003" y="3239"/>
                  </a:cubicBezTo>
                  <a:cubicBezTo>
                    <a:pt x="999" y="3239"/>
                    <a:pt x="995" y="3239"/>
                    <a:pt x="992" y="3239"/>
                  </a:cubicBezTo>
                  <a:cubicBezTo>
                    <a:pt x="987" y="3239"/>
                    <a:pt x="983" y="3239"/>
                    <a:pt x="984" y="3234"/>
                  </a:cubicBezTo>
                  <a:cubicBezTo>
                    <a:pt x="975" y="3232"/>
                    <a:pt x="988" y="3230"/>
                    <a:pt x="1001" y="3230"/>
                  </a:cubicBezTo>
                  <a:close/>
                  <a:moveTo>
                    <a:pt x="1715" y="3229"/>
                  </a:moveTo>
                  <a:cubicBezTo>
                    <a:pt x="1719" y="3229"/>
                    <a:pt x="1724" y="3229"/>
                    <a:pt x="1731" y="3230"/>
                  </a:cubicBezTo>
                  <a:cubicBezTo>
                    <a:pt x="1746" y="3230"/>
                    <a:pt x="1746" y="3238"/>
                    <a:pt x="1746" y="3238"/>
                  </a:cubicBezTo>
                  <a:cubicBezTo>
                    <a:pt x="1746" y="3241"/>
                    <a:pt x="1744" y="3242"/>
                    <a:pt x="1741" y="3242"/>
                  </a:cubicBezTo>
                  <a:cubicBezTo>
                    <a:pt x="1736" y="3242"/>
                    <a:pt x="1727" y="3238"/>
                    <a:pt x="1718" y="3238"/>
                  </a:cubicBezTo>
                  <a:cubicBezTo>
                    <a:pt x="1708" y="3231"/>
                    <a:pt x="1705" y="3229"/>
                    <a:pt x="1715" y="3229"/>
                  </a:cubicBezTo>
                  <a:close/>
                  <a:moveTo>
                    <a:pt x="1468" y="3227"/>
                  </a:moveTo>
                  <a:cubicBezTo>
                    <a:pt x="1481" y="3227"/>
                    <a:pt x="1496" y="3229"/>
                    <a:pt x="1496" y="3236"/>
                  </a:cubicBezTo>
                  <a:cubicBezTo>
                    <a:pt x="1496" y="3236"/>
                    <a:pt x="1496" y="3245"/>
                    <a:pt x="1481" y="3245"/>
                  </a:cubicBezTo>
                  <a:cubicBezTo>
                    <a:pt x="1471" y="3244"/>
                    <a:pt x="1462" y="3241"/>
                    <a:pt x="1454" y="3236"/>
                  </a:cubicBezTo>
                  <a:lnTo>
                    <a:pt x="1453" y="3236"/>
                  </a:lnTo>
                  <a:cubicBezTo>
                    <a:pt x="1454" y="3227"/>
                    <a:pt x="1468" y="3227"/>
                    <a:pt x="1468" y="3227"/>
                  </a:cubicBezTo>
                  <a:close/>
                  <a:moveTo>
                    <a:pt x="2705" y="4"/>
                  </a:moveTo>
                  <a:cubicBezTo>
                    <a:pt x="2700" y="4"/>
                    <a:pt x="2686" y="8"/>
                    <a:pt x="2659" y="17"/>
                  </a:cubicBezTo>
                  <a:cubicBezTo>
                    <a:pt x="2657" y="17"/>
                    <a:pt x="2655" y="17"/>
                    <a:pt x="2654" y="17"/>
                  </a:cubicBezTo>
                  <a:cubicBezTo>
                    <a:pt x="2624" y="17"/>
                    <a:pt x="2572" y="25"/>
                    <a:pt x="2533" y="25"/>
                  </a:cubicBezTo>
                  <a:cubicBezTo>
                    <a:pt x="2478" y="24"/>
                    <a:pt x="2450" y="24"/>
                    <a:pt x="2436" y="16"/>
                  </a:cubicBezTo>
                  <a:cubicBezTo>
                    <a:pt x="2436" y="15"/>
                    <a:pt x="2436" y="14"/>
                    <a:pt x="2436" y="13"/>
                  </a:cubicBezTo>
                  <a:lnTo>
                    <a:pt x="2436" y="13"/>
                  </a:lnTo>
                  <a:cubicBezTo>
                    <a:pt x="2432" y="24"/>
                    <a:pt x="2417" y="24"/>
                    <a:pt x="2381" y="24"/>
                  </a:cubicBezTo>
                  <a:cubicBezTo>
                    <a:pt x="2370" y="21"/>
                    <a:pt x="2360" y="19"/>
                    <a:pt x="2350" y="19"/>
                  </a:cubicBezTo>
                  <a:cubicBezTo>
                    <a:pt x="2331" y="19"/>
                    <a:pt x="2313" y="24"/>
                    <a:pt x="2297" y="31"/>
                  </a:cubicBezTo>
                  <a:lnTo>
                    <a:pt x="2325" y="31"/>
                  </a:lnTo>
                  <a:cubicBezTo>
                    <a:pt x="2325" y="42"/>
                    <a:pt x="2320" y="46"/>
                    <a:pt x="2310" y="46"/>
                  </a:cubicBezTo>
                  <a:cubicBezTo>
                    <a:pt x="2304" y="46"/>
                    <a:pt x="2295" y="44"/>
                    <a:pt x="2283" y="40"/>
                  </a:cubicBezTo>
                  <a:cubicBezTo>
                    <a:pt x="2268" y="40"/>
                    <a:pt x="2270" y="31"/>
                    <a:pt x="2270" y="24"/>
                  </a:cubicBezTo>
                  <a:cubicBezTo>
                    <a:pt x="2270" y="15"/>
                    <a:pt x="2255" y="6"/>
                    <a:pt x="2242" y="6"/>
                  </a:cubicBezTo>
                  <a:cubicBezTo>
                    <a:pt x="2228" y="6"/>
                    <a:pt x="2214" y="6"/>
                    <a:pt x="2228" y="15"/>
                  </a:cubicBezTo>
                  <a:cubicBezTo>
                    <a:pt x="2227" y="22"/>
                    <a:pt x="2227" y="22"/>
                    <a:pt x="2214" y="22"/>
                  </a:cubicBezTo>
                  <a:cubicBezTo>
                    <a:pt x="2212" y="22"/>
                    <a:pt x="2210" y="22"/>
                    <a:pt x="2208" y="22"/>
                  </a:cubicBezTo>
                  <a:cubicBezTo>
                    <a:pt x="2195" y="22"/>
                    <a:pt x="2183" y="26"/>
                    <a:pt x="2172" y="31"/>
                  </a:cubicBezTo>
                  <a:cubicBezTo>
                    <a:pt x="2172" y="39"/>
                    <a:pt x="2157" y="39"/>
                    <a:pt x="2144" y="39"/>
                  </a:cubicBezTo>
                  <a:cubicBezTo>
                    <a:pt x="2130" y="34"/>
                    <a:pt x="2117" y="30"/>
                    <a:pt x="2102" y="30"/>
                  </a:cubicBezTo>
                  <a:cubicBezTo>
                    <a:pt x="2102" y="28"/>
                    <a:pt x="2102" y="25"/>
                    <a:pt x="2102" y="22"/>
                  </a:cubicBezTo>
                  <a:cubicBezTo>
                    <a:pt x="2102" y="14"/>
                    <a:pt x="2089" y="6"/>
                    <a:pt x="2089" y="6"/>
                  </a:cubicBezTo>
                  <a:cubicBezTo>
                    <a:pt x="2074" y="6"/>
                    <a:pt x="2074" y="14"/>
                    <a:pt x="2074" y="14"/>
                  </a:cubicBezTo>
                  <a:cubicBezTo>
                    <a:pt x="2074" y="20"/>
                    <a:pt x="1926" y="20"/>
                    <a:pt x="1815" y="20"/>
                  </a:cubicBezTo>
                  <a:cubicBezTo>
                    <a:pt x="1760" y="20"/>
                    <a:pt x="1714" y="20"/>
                    <a:pt x="1700" y="20"/>
                  </a:cubicBezTo>
                  <a:cubicBezTo>
                    <a:pt x="1685" y="16"/>
                    <a:pt x="1667" y="14"/>
                    <a:pt x="1655" y="14"/>
                  </a:cubicBezTo>
                  <a:cubicBezTo>
                    <a:pt x="1643" y="14"/>
                    <a:pt x="1637" y="16"/>
                    <a:pt x="1644" y="20"/>
                  </a:cubicBezTo>
                  <a:cubicBezTo>
                    <a:pt x="1644" y="27"/>
                    <a:pt x="1599" y="28"/>
                    <a:pt x="1539" y="28"/>
                  </a:cubicBezTo>
                  <a:cubicBezTo>
                    <a:pt x="1524" y="28"/>
                    <a:pt x="1508" y="28"/>
                    <a:pt x="1491" y="28"/>
                  </a:cubicBezTo>
                  <a:cubicBezTo>
                    <a:pt x="1472" y="28"/>
                    <a:pt x="1453" y="28"/>
                    <a:pt x="1436" y="28"/>
                  </a:cubicBezTo>
                  <a:cubicBezTo>
                    <a:pt x="1368" y="28"/>
                    <a:pt x="1324" y="29"/>
                    <a:pt x="1324" y="36"/>
                  </a:cubicBezTo>
                  <a:lnTo>
                    <a:pt x="1282" y="36"/>
                  </a:lnTo>
                  <a:cubicBezTo>
                    <a:pt x="1254" y="36"/>
                    <a:pt x="1226" y="44"/>
                    <a:pt x="1213" y="44"/>
                  </a:cubicBezTo>
                  <a:cubicBezTo>
                    <a:pt x="1206" y="48"/>
                    <a:pt x="1199" y="51"/>
                    <a:pt x="1195" y="51"/>
                  </a:cubicBezTo>
                  <a:cubicBezTo>
                    <a:pt x="1192" y="51"/>
                    <a:pt x="1192" y="48"/>
                    <a:pt x="1198" y="44"/>
                  </a:cubicBezTo>
                  <a:cubicBezTo>
                    <a:pt x="1198" y="35"/>
                    <a:pt x="1198" y="27"/>
                    <a:pt x="1185" y="27"/>
                  </a:cubicBezTo>
                  <a:cubicBezTo>
                    <a:pt x="1157" y="27"/>
                    <a:pt x="1157" y="35"/>
                    <a:pt x="1157" y="44"/>
                  </a:cubicBezTo>
                  <a:cubicBezTo>
                    <a:pt x="1157" y="52"/>
                    <a:pt x="1142" y="52"/>
                    <a:pt x="1142" y="52"/>
                  </a:cubicBezTo>
                  <a:cubicBezTo>
                    <a:pt x="1129" y="52"/>
                    <a:pt x="1129" y="52"/>
                    <a:pt x="1129" y="44"/>
                  </a:cubicBezTo>
                  <a:cubicBezTo>
                    <a:pt x="1129" y="35"/>
                    <a:pt x="1129" y="26"/>
                    <a:pt x="1129" y="26"/>
                  </a:cubicBezTo>
                  <a:lnTo>
                    <a:pt x="1115" y="26"/>
                  </a:lnTo>
                  <a:cubicBezTo>
                    <a:pt x="1115" y="35"/>
                    <a:pt x="1101" y="35"/>
                    <a:pt x="1101" y="35"/>
                  </a:cubicBezTo>
                  <a:cubicBezTo>
                    <a:pt x="1087" y="35"/>
                    <a:pt x="1087" y="35"/>
                    <a:pt x="1087" y="18"/>
                  </a:cubicBezTo>
                  <a:cubicBezTo>
                    <a:pt x="1087" y="9"/>
                    <a:pt x="1084" y="5"/>
                    <a:pt x="1079" y="5"/>
                  </a:cubicBezTo>
                  <a:cubicBezTo>
                    <a:pt x="1073" y="5"/>
                    <a:pt x="1066" y="9"/>
                    <a:pt x="1059" y="18"/>
                  </a:cubicBezTo>
                  <a:lnTo>
                    <a:pt x="1032" y="26"/>
                  </a:lnTo>
                  <a:cubicBezTo>
                    <a:pt x="1028" y="21"/>
                    <a:pt x="1022" y="19"/>
                    <a:pt x="1016" y="19"/>
                  </a:cubicBezTo>
                  <a:cubicBezTo>
                    <a:pt x="1002" y="19"/>
                    <a:pt x="985" y="28"/>
                    <a:pt x="976" y="34"/>
                  </a:cubicBezTo>
                  <a:cubicBezTo>
                    <a:pt x="969" y="25"/>
                    <a:pt x="962" y="21"/>
                    <a:pt x="955" y="21"/>
                  </a:cubicBezTo>
                  <a:cubicBezTo>
                    <a:pt x="948" y="21"/>
                    <a:pt x="941" y="25"/>
                    <a:pt x="935" y="34"/>
                  </a:cubicBezTo>
                  <a:cubicBezTo>
                    <a:pt x="935" y="38"/>
                    <a:pt x="931" y="40"/>
                    <a:pt x="926" y="40"/>
                  </a:cubicBezTo>
                  <a:cubicBezTo>
                    <a:pt x="920" y="40"/>
                    <a:pt x="913" y="38"/>
                    <a:pt x="907" y="34"/>
                  </a:cubicBezTo>
                  <a:cubicBezTo>
                    <a:pt x="893" y="26"/>
                    <a:pt x="879" y="25"/>
                    <a:pt x="852" y="25"/>
                  </a:cubicBezTo>
                  <a:cubicBezTo>
                    <a:pt x="840" y="32"/>
                    <a:pt x="775" y="33"/>
                    <a:pt x="693" y="33"/>
                  </a:cubicBezTo>
                  <a:cubicBezTo>
                    <a:pt x="672" y="33"/>
                    <a:pt x="651" y="33"/>
                    <a:pt x="628" y="33"/>
                  </a:cubicBezTo>
                  <a:cubicBezTo>
                    <a:pt x="596" y="32"/>
                    <a:pt x="566" y="32"/>
                    <a:pt x="540" y="32"/>
                  </a:cubicBezTo>
                  <a:cubicBezTo>
                    <a:pt x="466" y="32"/>
                    <a:pt x="420" y="34"/>
                    <a:pt x="420" y="40"/>
                  </a:cubicBezTo>
                  <a:cubicBezTo>
                    <a:pt x="418" y="41"/>
                    <a:pt x="417" y="41"/>
                    <a:pt x="416" y="41"/>
                  </a:cubicBezTo>
                  <a:cubicBezTo>
                    <a:pt x="407" y="41"/>
                    <a:pt x="399" y="37"/>
                    <a:pt x="392" y="31"/>
                  </a:cubicBezTo>
                  <a:cubicBezTo>
                    <a:pt x="392" y="28"/>
                    <a:pt x="390" y="26"/>
                    <a:pt x="386" y="26"/>
                  </a:cubicBezTo>
                  <a:cubicBezTo>
                    <a:pt x="381" y="26"/>
                    <a:pt x="373" y="30"/>
                    <a:pt x="365" y="40"/>
                  </a:cubicBezTo>
                  <a:cubicBezTo>
                    <a:pt x="356" y="45"/>
                    <a:pt x="353" y="50"/>
                    <a:pt x="351" y="50"/>
                  </a:cubicBezTo>
                  <a:cubicBezTo>
                    <a:pt x="350" y="50"/>
                    <a:pt x="350" y="47"/>
                    <a:pt x="350" y="40"/>
                  </a:cubicBezTo>
                  <a:cubicBezTo>
                    <a:pt x="350" y="31"/>
                    <a:pt x="323" y="31"/>
                    <a:pt x="267" y="31"/>
                  </a:cubicBezTo>
                  <a:cubicBezTo>
                    <a:pt x="255" y="31"/>
                    <a:pt x="244" y="31"/>
                    <a:pt x="233" y="31"/>
                  </a:cubicBezTo>
                  <a:cubicBezTo>
                    <a:pt x="203" y="31"/>
                    <a:pt x="182" y="33"/>
                    <a:pt x="183" y="39"/>
                  </a:cubicBezTo>
                  <a:cubicBezTo>
                    <a:pt x="175" y="43"/>
                    <a:pt x="170" y="45"/>
                    <a:pt x="169" y="45"/>
                  </a:cubicBezTo>
                  <a:cubicBezTo>
                    <a:pt x="168" y="45"/>
                    <a:pt x="170" y="43"/>
                    <a:pt x="173" y="39"/>
                  </a:cubicBezTo>
                  <a:cubicBezTo>
                    <a:pt x="176" y="28"/>
                    <a:pt x="149" y="21"/>
                    <a:pt x="123" y="21"/>
                  </a:cubicBezTo>
                  <a:cubicBezTo>
                    <a:pt x="115" y="21"/>
                    <a:pt x="106" y="22"/>
                    <a:pt x="99" y="24"/>
                  </a:cubicBezTo>
                  <a:cubicBezTo>
                    <a:pt x="101" y="33"/>
                    <a:pt x="102" y="42"/>
                    <a:pt x="106" y="49"/>
                  </a:cubicBezTo>
                  <a:cubicBezTo>
                    <a:pt x="106" y="60"/>
                    <a:pt x="106" y="69"/>
                    <a:pt x="101" y="69"/>
                  </a:cubicBezTo>
                  <a:cubicBezTo>
                    <a:pt x="100" y="69"/>
                    <a:pt x="98" y="68"/>
                    <a:pt x="97" y="67"/>
                  </a:cubicBezTo>
                  <a:lnTo>
                    <a:pt x="97" y="67"/>
                  </a:lnTo>
                  <a:cubicBezTo>
                    <a:pt x="97" y="89"/>
                    <a:pt x="100" y="110"/>
                    <a:pt x="106" y="131"/>
                  </a:cubicBezTo>
                  <a:cubicBezTo>
                    <a:pt x="106" y="145"/>
                    <a:pt x="105" y="197"/>
                    <a:pt x="105" y="224"/>
                  </a:cubicBezTo>
                  <a:cubicBezTo>
                    <a:pt x="105" y="242"/>
                    <a:pt x="108" y="261"/>
                    <a:pt x="114" y="279"/>
                  </a:cubicBezTo>
                  <a:cubicBezTo>
                    <a:pt x="114" y="285"/>
                    <a:pt x="113" y="290"/>
                    <a:pt x="113" y="294"/>
                  </a:cubicBezTo>
                  <a:lnTo>
                    <a:pt x="113" y="294"/>
                  </a:lnTo>
                  <a:cubicBezTo>
                    <a:pt x="105" y="296"/>
                    <a:pt x="105" y="365"/>
                    <a:pt x="103" y="460"/>
                  </a:cubicBezTo>
                  <a:cubicBezTo>
                    <a:pt x="103" y="558"/>
                    <a:pt x="103" y="641"/>
                    <a:pt x="94" y="655"/>
                  </a:cubicBezTo>
                  <a:cubicBezTo>
                    <a:pt x="94" y="665"/>
                    <a:pt x="98" y="674"/>
                    <a:pt x="102" y="683"/>
                  </a:cubicBezTo>
                  <a:cubicBezTo>
                    <a:pt x="117" y="691"/>
                    <a:pt x="121" y="711"/>
                    <a:pt x="111" y="725"/>
                  </a:cubicBezTo>
                  <a:cubicBezTo>
                    <a:pt x="94" y="738"/>
                    <a:pt x="93" y="794"/>
                    <a:pt x="110" y="808"/>
                  </a:cubicBezTo>
                  <a:lnTo>
                    <a:pt x="102" y="808"/>
                  </a:lnTo>
                  <a:cubicBezTo>
                    <a:pt x="85" y="821"/>
                    <a:pt x="93" y="864"/>
                    <a:pt x="110" y="877"/>
                  </a:cubicBezTo>
                  <a:cubicBezTo>
                    <a:pt x="102" y="891"/>
                    <a:pt x="93" y="905"/>
                    <a:pt x="101" y="919"/>
                  </a:cubicBezTo>
                  <a:cubicBezTo>
                    <a:pt x="101" y="930"/>
                    <a:pt x="101" y="933"/>
                    <a:pt x="93" y="933"/>
                  </a:cubicBezTo>
                  <a:cubicBezTo>
                    <a:pt x="91" y="933"/>
                    <a:pt x="88" y="933"/>
                    <a:pt x="84" y="932"/>
                  </a:cubicBezTo>
                  <a:cubicBezTo>
                    <a:pt x="77" y="932"/>
                    <a:pt x="68" y="932"/>
                    <a:pt x="68" y="947"/>
                  </a:cubicBezTo>
                  <a:cubicBezTo>
                    <a:pt x="68" y="960"/>
                    <a:pt x="75" y="960"/>
                    <a:pt x="84" y="960"/>
                  </a:cubicBezTo>
                  <a:lnTo>
                    <a:pt x="84" y="988"/>
                  </a:lnTo>
                  <a:cubicBezTo>
                    <a:pt x="84" y="988"/>
                    <a:pt x="84" y="1002"/>
                    <a:pt x="92" y="1003"/>
                  </a:cubicBezTo>
                  <a:cubicBezTo>
                    <a:pt x="101" y="1003"/>
                    <a:pt x="101" y="1016"/>
                    <a:pt x="101" y="1030"/>
                  </a:cubicBezTo>
                  <a:cubicBezTo>
                    <a:pt x="95" y="1030"/>
                    <a:pt x="97" y="1037"/>
                    <a:pt x="102" y="1037"/>
                  </a:cubicBezTo>
                  <a:cubicBezTo>
                    <a:pt x="104" y="1037"/>
                    <a:pt x="107" y="1035"/>
                    <a:pt x="110" y="1031"/>
                  </a:cubicBezTo>
                  <a:cubicBezTo>
                    <a:pt x="118" y="1031"/>
                    <a:pt x="127" y="1031"/>
                    <a:pt x="127" y="1044"/>
                  </a:cubicBezTo>
                  <a:lnTo>
                    <a:pt x="144" y="1044"/>
                  </a:lnTo>
                  <a:cubicBezTo>
                    <a:pt x="145" y="1044"/>
                    <a:pt x="146" y="1044"/>
                    <a:pt x="147" y="1044"/>
                  </a:cubicBezTo>
                  <a:cubicBezTo>
                    <a:pt x="162" y="1044"/>
                    <a:pt x="170" y="1043"/>
                    <a:pt x="177" y="1018"/>
                  </a:cubicBezTo>
                  <a:cubicBezTo>
                    <a:pt x="186" y="961"/>
                    <a:pt x="195" y="920"/>
                    <a:pt x="179" y="920"/>
                  </a:cubicBezTo>
                  <a:cubicBezTo>
                    <a:pt x="173" y="912"/>
                    <a:pt x="171" y="902"/>
                    <a:pt x="170" y="892"/>
                  </a:cubicBezTo>
                  <a:cubicBezTo>
                    <a:pt x="171" y="883"/>
                    <a:pt x="173" y="873"/>
                    <a:pt x="179" y="865"/>
                  </a:cubicBezTo>
                  <a:cubicBezTo>
                    <a:pt x="188" y="865"/>
                    <a:pt x="188" y="809"/>
                    <a:pt x="188" y="739"/>
                  </a:cubicBezTo>
                  <a:cubicBezTo>
                    <a:pt x="188" y="656"/>
                    <a:pt x="189" y="615"/>
                    <a:pt x="197" y="600"/>
                  </a:cubicBezTo>
                  <a:cubicBezTo>
                    <a:pt x="202" y="592"/>
                    <a:pt x="204" y="582"/>
                    <a:pt x="206" y="573"/>
                  </a:cubicBezTo>
                  <a:cubicBezTo>
                    <a:pt x="197" y="572"/>
                    <a:pt x="198" y="489"/>
                    <a:pt x="198" y="392"/>
                  </a:cubicBezTo>
                  <a:cubicBezTo>
                    <a:pt x="198" y="295"/>
                    <a:pt x="199" y="197"/>
                    <a:pt x="190" y="197"/>
                  </a:cubicBezTo>
                  <a:lnTo>
                    <a:pt x="190" y="169"/>
                  </a:lnTo>
                  <a:cubicBezTo>
                    <a:pt x="190" y="170"/>
                    <a:pt x="190" y="170"/>
                    <a:pt x="191" y="170"/>
                  </a:cubicBezTo>
                  <a:cubicBezTo>
                    <a:pt x="195" y="170"/>
                    <a:pt x="197" y="158"/>
                    <a:pt x="198" y="157"/>
                  </a:cubicBezTo>
                  <a:cubicBezTo>
                    <a:pt x="199" y="154"/>
                    <a:pt x="199" y="150"/>
                    <a:pt x="199" y="148"/>
                  </a:cubicBezTo>
                  <a:cubicBezTo>
                    <a:pt x="194" y="143"/>
                    <a:pt x="191" y="137"/>
                    <a:pt x="191" y="130"/>
                  </a:cubicBezTo>
                  <a:lnTo>
                    <a:pt x="191" y="130"/>
                  </a:lnTo>
                  <a:cubicBezTo>
                    <a:pt x="194" y="132"/>
                    <a:pt x="196" y="133"/>
                    <a:pt x="197" y="133"/>
                  </a:cubicBezTo>
                  <a:cubicBezTo>
                    <a:pt x="199" y="133"/>
                    <a:pt x="200" y="130"/>
                    <a:pt x="200" y="126"/>
                  </a:cubicBezTo>
                  <a:lnTo>
                    <a:pt x="200" y="123"/>
                  </a:lnTo>
                  <a:cubicBezTo>
                    <a:pt x="204" y="123"/>
                    <a:pt x="206" y="122"/>
                    <a:pt x="200" y="116"/>
                  </a:cubicBezTo>
                  <a:cubicBezTo>
                    <a:pt x="207" y="116"/>
                    <a:pt x="212" y="116"/>
                    <a:pt x="219" y="117"/>
                  </a:cubicBezTo>
                  <a:cubicBezTo>
                    <a:pt x="223" y="118"/>
                    <a:pt x="228" y="118"/>
                    <a:pt x="232" y="120"/>
                  </a:cubicBezTo>
                  <a:cubicBezTo>
                    <a:pt x="237" y="121"/>
                    <a:pt x="258" y="122"/>
                    <a:pt x="266" y="125"/>
                  </a:cubicBezTo>
                  <a:cubicBezTo>
                    <a:pt x="270" y="127"/>
                    <a:pt x="274" y="128"/>
                    <a:pt x="278" y="128"/>
                  </a:cubicBezTo>
                  <a:cubicBezTo>
                    <a:pt x="288" y="128"/>
                    <a:pt x="298" y="122"/>
                    <a:pt x="308" y="117"/>
                  </a:cubicBezTo>
                  <a:cubicBezTo>
                    <a:pt x="308" y="108"/>
                    <a:pt x="322" y="100"/>
                    <a:pt x="336" y="100"/>
                  </a:cubicBezTo>
                  <a:lnTo>
                    <a:pt x="336" y="117"/>
                  </a:lnTo>
                  <a:cubicBezTo>
                    <a:pt x="322" y="125"/>
                    <a:pt x="322" y="125"/>
                    <a:pt x="349" y="125"/>
                  </a:cubicBezTo>
                  <a:lnTo>
                    <a:pt x="377" y="126"/>
                  </a:lnTo>
                  <a:cubicBezTo>
                    <a:pt x="377" y="119"/>
                    <a:pt x="415" y="117"/>
                    <a:pt x="474" y="117"/>
                  </a:cubicBezTo>
                  <a:cubicBezTo>
                    <a:pt x="495" y="117"/>
                    <a:pt x="519" y="118"/>
                    <a:pt x="544" y="118"/>
                  </a:cubicBezTo>
                  <a:cubicBezTo>
                    <a:pt x="669" y="118"/>
                    <a:pt x="711" y="118"/>
                    <a:pt x="711" y="110"/>
                  </a:cubicBezTo>
                  <a:cubicBezTo>
                    <a:pt x="711" y="106"/>
                    <a:pt x="715" y="103"/>
                    <a:pt x="723" y="103"/>
                  </a:cubicBezTo>
                  <a:cubicBezTo>
                    <a:pt x="732" y="103"/>
                    <a:pt x="746" y="106"/>
                    <a:pt x="766" y="110"/>
                  </a:cubicBezTo>
                  <a:cubicBezTo>
                    <a:pt x="820" y="127"/>
                    <a:pt x="839" y="133"/>
                    <a:pt x="850" y="133"/>
                  </a:cubicBezTo>
                  <a:cubicBezTo>
                    <a:pt x="855" y="133"/>
                    <a:pt x="859" y="131"/>
                    <a:pt x="864" y="128"/>
                  </a:cubicBezTo>
                  <a:cubicBezTo>
                    <a:pt x="849" y="128"/>
                    <a:pt x="849" y="119"/>
                    <a:pt x="851" y="110"/>
                  </a:cubicBezTo>
                  <a:cubicBezTo>
                    <a:pt x="851" y="102"/>
                    <a:pt x="854" y="97"/>
                    <a:pt x="859" y="97"/>
                  </a:cubicBezTo>
                  <a:cubicBezTo>
                    <a:pt x="864" y="97"/>
                    <a:pt x="871" y="102"/>
                    <a:pt x="877" y="110"/>
                  </a:cubicBezTo>
                  <a:cubicBezTo>
                    <a:pt x="877" y="117"/>
                    <a:pt x="911" y="120"/>
                    <a:pt x="952" y="120"/>
                  </a:cubicBezTo>
                  <a:cubicBezTo>
                    <a:pt x="1013" y="120"/>
                    <a:pt x="1092" y="113"/>
                    <a:pt x="1101" y="103"/>
                  </a:cubicBezTo>
                  <a:cubicBezTo>
                    <a:pt x="1101" y="105"/>
                    <a:pt x="1101" y="108"/>
                    <a:pt x="1101" y="111"/>
                  </a:cubicBezTo>
                  <a:cubicBezTo>
                    <a:pt x="1101" y="120"/>
                    <a:pt x="1114" y="120"/>
                    <a:pt x="1169" y="120"/>
                  </a:cubicBezTo>
                  <a:lnTo>
                    <a:pt x="1212" y="120"/>
                  </a:lnTo>
                  <a:cubicBezTo>
                    <a:pt x="1212" y="113"/>
                    <a:pt x="1226" y="111"/>
                    <a:pt x="1242" y="111"/>
                  </a:cubicBezTo>
                  <a:cubicBezTo>
                    <a:pt x="1266" y="111"/>
                    <a:pt x="1295" y="116"/>
                    <a:pt x="1295" y="121"/>
                  </a:cubicBezTo>
                  <a:cubicBezTo>
                    <a:pt x="1308" y="129"/>
                    <a:pt x="1308" y="129"/>
                    <a:pt x="1336" y="129"/>
                  </a:cubicBezTo>
                  <a:cubicBezTo>
                    <a:pt x="1353" y="122"/>
                    <a:pt x="1375" y="120"/>
                    <a:pt x="1395" y="120"/>
                  </a:cubicBezTo>
                  <a:cubicBezTo>
                    <a:pt x="1423" y="120"/>
                    <a:pt x="1447" y="125"/>
                    <a:pt x="1447" y="130"/>
                  </a:cubicBezTo>
                  <a:lnTo>
                    <a:pt x="1475" y="130"/>
                  </a:lnTo>
                  <a:cubicBezTo>
                    <a:pt x="1489" y="122"/>
                    <a:pt x="1517" y="122"/>
                    <a:pt x="1531" y="122"/>
                  </a:cubicBezTo>
                  <a:cubicBezTo>
                    <a:pt x="1573" y="122"/>
                    <a:pt x="1586" y="122"/>
                    <a:pt x="1573" y="113"/>
                  </a:cubicBezTo>
                  <a:cubicBezTo>
                    <a:pt x="1573" y="106"/>
                    <a:pt x="1573" y="97"/>
                    <a:pt x="1586" y="97"/>
                  </a:cubicBezTo>
                  <a:lnTo>
                    <a:pt x="1586" y="106"/>
                  </a:lnTo>
                  <a:cubicBezTo>
                    <a:pt x="1586" y="113"/>
                    <a:pt x="1628" y="113"/>
                    <a:pt x="1684" y="114"/>
                  </a:cubicBezTo>
                  <a:cubicBezTo>
                    <a:pt x="1754" y="114"/>
                    <a:pt x="1782" y="114"/>
                    <a:pt x="1795" y="123"/>
                  </a:cubicBezTo>
                  <a:lnTo>
                    <a:pt x="1810" y="114"/>
                  </a:lnTo>
                  <a:cubicBezTo>
                    <a:pt x="1816" y="111"/>
                    <a:pt x="1823" y="109"/>
                    <a:pt x="1828" y="109"/>
                  </a:cubicBezTo>
                  <a:cubicBezTo>
                    <a:pt x="1833" y="109"/>
                    <a:pt x="1837" y="111"/>
                    <a:pt x="1837" y="114"/>
                  </a:cubicBezTo>
                  <a:cubicBezTo>
                    <a:pt x="1844" y="119"/>
                    <a:pt x="1862" y="121"/>
                    <a:pt x="1882" y="121"/>
                  </a:cubicBezTo>
                  <a:cubicBezTo>
                    <a:pt x="1901" y="121"/>
                    <a:pt x="1921" y="119"/>
                    <a:pt x="1934" y="116"/>
                  </a:cubicBezTo>
                  <a:lnTo>
                    <a:pt x="1962" y="116"/>
                  </a:lnTo>
                  <a:cubicBezTo>
                    <a:pt x="1969" y="124"/>
                    <a:pt x="1983" y="128"/>
                    <a:pt x="1997" y="128"/>
                  </a:cubicBezTo>
                  <a:cubicBezTo>
                    <a:pt x="2010" y="128"/>
                    <a:pt x="2024" y="124"/>
                    <a:pt x="2032" y="116"/>
                  </a:cubicBezTo>
                  <a:cubicBezTo>
                    <a:pt x="2032" y="125"/>
                    <a:pt x="2045" y="125"/>
                    <a:pt x="2060" y="125"/>
                  </a:cubicBezTo>
                  <a:cubicBezTo>
                    <a:pt x="2073" y="120"/>
                    <a:pt x="2093" y="118"/>
                    <a:pt x="2110" y="118"/>
                  </a:cubicBezTo>
                  <a:cubicBezTo>
                    <a:pt x="2128" y="118"/>
                    <a:pt x="2143" y="121"/>
                    <a:pt x="2143" y="125"/>
                  </a:cubicBezTo>
                  <a:lnTo>
                    <a:pt x="2156" y="125"/>
                  </a:lnTo>
                  <a:cubicBezTo>
                    <a:pt x="2168" y="119"/>
                    <a:pt x="2180" y="116"/>
                    <a:pt x="2192" y="116"/>
                  </a:cubicBezTo>
                  <a:cubicBezTo>
                    <a:pt x="2194" y="116"/>
                    <a:pt x="2197" y="117"/>
                    <a:pt x="2199" y="117"/>
                  </a:cubicBezTo>
                  <a:cubicBezTo>
                    <a:pt x="2201" y="117"/>
                    <a:pt x="2202" y="117"/>
                    <a:pt x="2204" y="117"/>
                  </a:cubicBezTo>
                  <a:cubicBezTo>
                    <a:pt x="2216" y="117"/>
                    <a:pt x="2229" y="114"/>
                    <a:pt x="2240" y="108"/>
                  </a:cubicBezTo>
                  <a:cubicBezTo>
                    <a:pt x="2248" y="103"/>
                    <a:pt x="2258" y="100"/>
                    <a:pt x="2268" y="100"/>
                  </a:cubicBezTo>
                  <a:cubicBezTo>
                    <a:pt x="2282" y="100"/>
                    <a:pt x="2268" y="108"/>
                    <a:pt x="2254" y="117"/>
                  </a:cubicBezTo>
                  <a:cubicBezTo>
                    <a:pt x="2242" y="120"/>
                    <a:pt x="2243" y="122"/>
                    <a:pt x="2251" y="122"/>
                  </a:cubicBezTo>
                  <a:cubicBezTo>
                    <a:pt x="2262" y="122"/>
                    <a:pt x="2286" y="118"/>
                    <a:pt x="2310" y="109"/>
                  </a:cubicBezTo>
                  <a:cubicBezTo>
                    <a:pt x="2331" y="100"/>
                    <a:pt x="2341" y="96"/>
                    <a:pt x="2343" y="96"/>
                  </a:cubicBezTo>
                  <a:cubicBezTo>
                    <a:pt x="2344" y="96"/>
                    <a:pt x="2337" y="100"/>
                    <a:pt x="2323" y="109"/>
                  </a:cubicBezTo>
                  <a:cubicBezTo>
                    <a:pt x="2314" y="114"/>
                    <a:pt x="2304" y="120"/>
                    <a:pt x="2309" y="120"/>
                  </a:cubicBezTo>
                  <a:cubicBezTo>
                    <a:pt x="2311" y="120"/>
                    <a:pt x="2315" y="119"/>
                    <a:pt x="2323" y="117"/>
                  </a:cubicBezTo>
                  <a:cubicBezTo>
                    <a:pt x="2323" y="117"/>
                    <a:pt x="2351" y="117"/>
                    <a:pt x="2351" y="109"/>
                  </a:cubicBezTo>
                  <a:lnTo>
                    <a:pt x="2393" y="109"/>
                  </a:lnTo>
                  <a:cubicBezTo>
                    <a:pt x="2411" y="114"/>
                    <a:pt x="2430" y="118"/>
                    <a:pt x="2449" y="118"/>
                  </a:cubicBezTo>
                  <a:cubicBezTo>
                    <a:pt x="2456" y="113"/>
                    <a:pt x="2459" y="111"/>
                    <a:pt x="2463" y="111"/>
                  </a:cubicBezTo>
                  <a:cubicBezTo>
                    <a:pt x="2466" y="111"/>
                    <a:pt x="2469" y="113"/>
                    <a:pt x="2476" y="118"/>
                  </a:cubicBezTo>
                  <a:cubicBezTo>
                    <a:pt x="2476" y="121"/>
                    <a:pt x="2478" y="123"/>
                    <a:pt x="2481" y="123"/>
                  </a:cubicBezTo>
                  <a:cubicBezTo>
                    <a:pt x="2485" y="123"/>
                    <a:pt x="2491" y="119"/>
                    <a:pt x="2491" y="109"/>
                  </a:cubicBezTo>
                  <a:cubicBezTo>
                    <a:pt x="2497" y="105"/>
                    <a:pt x="2504" y="103"/>
                    <a:pt x="2511" y="103"/>
                  </a:cubicBezTo>
                  <a:cubicBezTo>
                    <a:pt x="2518" y="103"/>
                    <a:pt x="2526" y="105"/>
                    <a:pt x="2532" y="110"/>
                  </a:cubicBezTo>
                  <a:cubicBezTo>
                    <a:pt x="2532" y="120"/>
                    <a:pt x="2537" y="124"/>
                    <a:pt x="2540" y="124"/>
                  </a:cubicBezTo>
                  <a:cubicBezTo>
                    <a:pt x="2543" y="124"/>
                    <a:pt x="2546" y="122"/>
                    <a:pt x="2546" y="118"/>
                  </a:cubicBezTo>
                  <a:cubicBezTo>
                    <a:pt x="2555" y="113"/>
                    <a:pt x="2563" y="110"/>
                    <a:pt x="2574" y="110"/>
                  </a:cubicBezTo>
                  <a:cubicBezTo>
                    <a:pt x="2574" y="118"/>
                    <a:pt x="2699" y="119"/>
                    <a:pt x="2824" y="119"/>
                  </a:cubicBezTo>
                  <a:cubicBezTo>
                    <a:pt x="2838" y="119"/>
                    <a:pt x="2852" y="111"/>
                    <a:pt x="2852" y="102"/>
                  </a:cubicBezTo>
                  <a:cubicBezTo>
                    <a:pt x="2852" y="95"/>
                    <a:pt x="2852" y="93"/>
                    <a:pt x="2853" y="93"/>
                  </a:cubicBezTo>
                  <a:cubicBezTo>
                    <a:pt x="2854" y="93"/>
                    <a:pt x="2858" y="98"/>
                    <a:pt x="2866" y="102"/>
                  </a:cubicBezTo>
                  <a:cubicBezTo>
                    <a:pt x="2873" y="115"/>
                    <a:pt x="2883" y="121"/>
                    <a:pt x="2890" y="121"/>
                  </a:cubicBezTo>
                  <a:cubicBezTo>
                    <a:pt x="2897" y="121"/>
                    <a:pt x="2901" y="115"/>
                    <a:pt x="2893" y="102"/>
                  </a:cubicBezTo>
                  <a:cubicBezTo>
                    <a:pt x="2887" y="94"/>
                    <a:pt x="2883" y="90"/>
                    <a:pt x="2885" y="90"/>
                  </a:cubicBezTo>
                  <a:cubicBezTo>
                    <a:pt x="2887" y="90"/>
                    <a:pt x="2894" y="94"/>
                    <a:pt x="2908" y="102"/>
                  </a:cubicBezTo>
                  <a:cubicBezTo>
                    <a:pt x="2915" y="107"/>
                    <a:pt x="2918" y="109"/>
                    <a:pt x="2921" y="109"/>
                  </a:cubicBezTo>
                  <a:cubicBezTo>
                    <a:pt x="2925" y="109"/>
                    <a:pt x="2929" y="107"/>
                    <a:pt x="2936" y="102"/>
                  </a:cubicBezTo>
                  <a:cubicBezTo>
                    <a:pt x="2936" y="98"/>
                    <a:pt x="2939" y="96"/>
                    <a:pt x="2942" y="96"/>
                  </a:cubicBezTo>
                  <a:cubicBezTo>
                    <a:pt x="2946" y="96"/>
                    <a:pt x="2949" y="99"/>
                    <a:pt x="2949" y="103"/>
                  </a:cubicBezTo>
                  <a:cubicBezTo>
                    <a:pt x="2959" y="109"/>
                    <a:pt x="2969" y="115"/>
                    <a:pt x="2974" y="115"/>
                  </a:cubicBezTo>
                  <a:cubicBezTo>
                    <a:pt x="2976" y="115"/>
                    <a:pt x="2977" y="114"/>
                    <a:pt x="2977" y="111"/>
                  </a:cubicBezTo>
                  <a:cubicBezTo>
                    <a:pt x="2986" y="112"/>
                    <a:pt x="2997" y="114"/>
                    <a:pt x="3004" y="120"/>
                  </a:cubicBezTo>
                  <a:cubicBezTo>
                    <a:pt x="3009" y="123"/>
                    <a:pt x="3013" y="124"/>
                    <a:pt x="3017" y="124"/>
                  </a:cubicBezTo>
                  <a:cubicBezTo>
                    <a:pt x="3027" y="124"/>
                    <a:pt x="3037" y="118"/>
                    <a:pt x="3047" y="112"/>
                  </a:cubicBezTo>
                  <a:lnTo>
                    <a:pt x="3060" y="107"/>
                  </a:lnTo>
                  <a:lnTo>
                    <a:pt x="3065" y="102"/>
                  </a:lnTo>
                  <a:cubicBezTo>
                    <a:pt x="3067" y="101"/>
                    <a:pt x="3069" y="100"/>
                    <a:pt x="3072" y="99"/>
                  </a:cubicBezTo>
                  <a:cubicBezTo>
                    <a:pt x="3075" y="99"/>
                    <a:pt x="3073" y="103"/>
                    <a:pt x="3069" y="112"/>
                  </a:cubicBezTo>
                  <a:cubicBezTo>
                    <a:pt x="3067" y="119"/>
                    <a:pt x="3068" y="122"/>
                    <a:pt x="3071" y="122"/>
                  </a:cubicBezTo>
                  <a:cubicBezTo>
                    <a:pt x="3075" y="122"/>
                    <a:pt x="3085" y="114"/>
                    <a:pt x="3095" y="103"/>
                  </a:cubicBezTo>
                  <a:cubicBezTo>
                    <a:pt x="3105" y="94"/>
                    <a:pt x="3109" y="89"/>
                    <a:pt x="3110" y="89"/>
                  </a:cubicBezTo>
                  <a:lnTo>
                    <a:pt x="3110" y="89"/>
                  </a:lnTo>
                  <a:cubicBezTo>
                    <a:pt x="3111" y="89"/>
                    <a:pt x="3109" y="92"/>
                    <a:pt x="3106" y="95"/>
                  </a:cubicBezTo>
                  <a:cubicBezTo>
                    <a:pt x="3101" y="103"/>
                    <a:pt x="3105" y="104"/>
                    <a:pt x="3105" y="104"/>
                  </a:cubicBezTo>
                  <a:cubicBezTo>
                    <a:pt x="3110" y="104"/>
                    <a:pt x="3115" y="104"/>
                    <a:pt x="3108" y="111"/>
                  </a:cubicBezTo>
                  <a:lnTo>
                    <a:pt x="3106" y="112"/>
                  </a:lnTo>
                  <a:cubicBezTo>
                    <a:pt x="3106" y="112"/>
                    <a:pt x="3106" y="116"/>
                    <a:pt x="3115" y="119"/>
                  </a:cubicBezTo>
                  <a:cubicBezTo>
                    <a:pt x="3116" y="119"/>
                    <a:pt x="3116" y="119"/>
                    <a:pt x="3116" y="119"/>
                  </a:cubicBezTo>
                  <a:cubicBezTo>
                    <a:pt x="3132" y="119"/>
                    <a:pt x="3123" y="145"/>
                    <a:pt x="3106" y="150"/>
                  </a:cubicBezTo>
                  <a:cubicBezTo>
                    <a:pt x="3106" y="151"/>
                    <a:pt x="3106" y="148"/>
                    <a:pt x="3114" y="159"/>
                  </a:cubicBezTo>
                  <a:cubicBezTo>
                    <a:pt x="3131" y="174"/>
                    <a:pt x="3140" y="187"/>
                    <a:pt x="3123" y="187"/>
                  </a:cubicBezTo>
                  <a:lnTo>
                    <a:pt x="3114" y="187"/>
                  </a:lnTo>
                  <a:cubicBezTo>
                    <a:pt x="3131" y="201"/>
                    <a:pt x="3122" y="257"/>
                    <a:pt x="3105" y="257"/>
                  </a:cubicBezTo>
                  <a:cubicBezTo>
                    <a:pt x="3097" y="257"/>
                    <a:pt x="3097" y="257"/>
                    <a:pt x="3096" y="270"/>
                  </a:cubicBezTo>
                  <a:lnTo>
                    <a:pt x="3105" y="270"/>
                  </a:lnTo>
                  <a:cubicBezTo>
                    <a:pt x="3114" y="270"/>
                    <a:pt x="3122" y="270"/>
                    <a:pt x="3122" y="285"/>
                  </a:cubicBezTo>
                  <a:cubicBezTo>
                    <a:pt x="3122" y="298"/>
                    <a:pt x="3122" y="312"/>
                    <a:pt x="3115" y="312"/>
                  </a:cubicBezTo>
                  <a:cubicBezTo>
                    <a:pt x="3115" y="312"/>
                    <a:pt x="3115" y="312"/>
                    <a:pt x="3114" y="312"/>
                  </a:cubicBezTo>
                  <a:cubicBezTo>
                    <a:pt x="3105" y="326"/>
                    <a:pt x="3096" y="340"/>
                    <a:pt x="3105" y="340"/>
                  </a:cubicBezTo>
                  <a:cubicBezTo>
                    <a:pt x="3104" y="350"/>
                    <a:pt x="3102" y="359"/>
                    <a:pt x="3096" y="368"/>
                  </a:cubicBezTo>
                  <a:cubicBezTo>
                    <a:pt x="3096" y="381"/>
                    <a:pt x="3096" y="396"/>
                    <a:pt x="3096" y="423"/>
                  </a:cubicBezTo>
                  <a:cubicBezTo>
                    <a:pt x="3104" y="438"/>
                    <a:pt x="3104" y="466"/>
                    <a:pt x="3096" y="466"/>
                  </a:cubicBezTo>
                  <a:cubicBezTo>
                    <a:pt x="3096" y="479"/>
                    <a:pt x="3099" y="494"/>
                    <a:pt x="3104" y="507"/>
                  </a:cubicBezTo>
                  <a:cubicBezTo>
                    <a:pt x="3104" y="535"/>
                    <a:pt x="3104" y="549"/>
                    <a:pt x="3095" y="549"/>
                  </a:cubicBezTo>
                  <a:cubicBezTo>
                    <a:pt x="3087" y="549"/>
                    <a:pt x="3087" y="549"/>
                    <a:pt x="3095" y="562"/>
                  </a:cubicBezTo>
                  <a:cubicBezTo>
                    <a:pt x="3104" y="562"/>
                    <a:pt x="3104" y="577"/>
                    <a:pt x="3104" y="590"/>
                  </a:cubicBezTo>
                  <a:lnTo>
                    <a:pt x="3104" y="618"/>
                  </a:lnTo>
                  <a:cubicBezTo>
                    <a:pt x="3112" y="618"/>
                    <a:pt x="3112" y="618"/>
                    <a:pt x="3112" y="632"/>
                  </a:cubicBezTo>
                  <a:cubicBezTo>
                    <a:pt x="3112" y="646"/>
                    <a:pt x="3103" y="688"/>
                    <a:pt x="3103" y="701"/>
                  </a:cubicBezTo>
                  <a:cubicBezTo>
                    <a:pt x="3103" y="728"/>
                    <a:pt x="3103" y="738"/>
                    <a:pt x="3105" y="738"/>
                  </a:cubicBezTo>
                  <a:cubicBezTo>
                    <a:pt x="3107" y="738"/>
                    <a:pt x="3109" y="735"/>
                    <a:pt x="3112" y="729"/>
                  </a:cubicBezTo>
                  <a:cubicBezTo>
                    <a:pt x="3112" y="724"/>
                    <a:pt x="3113" y="720"/>
                    <a:pt x="3114" y="720"/>
                  </a:cubicBezTo>
                  <a:cubicBezTo>
                    <a:pt x="3116" y="720"/>
                    <a:pt x="3117" y="727"/>
                    <a:pt x="3112" y="744"/>
                  </a:cubicBezTo>
                  <a:cubicBezTo>
                    <a:pt x="3112" y="757"/>
                    <a:pt x="3103" y="799"/>
                    <a:pt x="3103" y="840"/>
                  </a:cubicBezTo>
                  <a:cubicBezTo>
                    <a:pt x="3103" y="896"/>
                    <a:pt x="3103" y="896"/>
                    <a:pt x="3111" y="896"/>
                  </a:cubicBezTo>
                  <a:cubicBezTo>
                    <a:pt x="3116" y="892"/>
                    <a:pt x="3119" y="891"/>
                    <a:pt x="3121" y="891"/>
                  </a:cubicBezTo>
                  <a:cubicBezTo>
                    <a:pt x="3126" y="891"/>
                    <a:pt x="3123" y="900"/>
                    <a:pt x="3111" y="910"/>
                  </a:cubicBezTo>
                  <a:cubicBezTo>
                    <a:pt x="3094" y="938"/>
                    <a:pt x="3094" y="951"/>
                    <a:pt x="3102" y="951"/>
                  </a:cubicBezTo>
                  <a:cubicBezTo>
                    <a:pt x="3109" y="959"/>
                    <a:pt x="3112" y="969"/>
                    <a:pt x="3111" y="979"/>
                  </a:cubicBezTo>
                  <a:cubicBezTo>
                    <a:pt x="3102" y="979"/>
                    <a:pt x="3102" y="994"/>
                    <a:pt x="3111" y="1021"/>
                  </a:cubicBezTo>
                  <a:cubicBezTo>
                    <a:pt x="3111" y="1035"/>
                    <a:pt x="3111" y="1035"/>
                    <a:pt x="3102" y="1035"/>
                  </a:cubicBezTo>
                  <a:lnTo>
                    <a:pt x="3102" y="1064"/>
                  </a:lnTo>
                  <a:cubicBezTo>
                    <a:pt x="3119" y="1092"/>
                    <a:pt x="3110" y="1175"/>
                    <a:pt x="3101" y="1188"/>
                  </a:cubicBezTo>
                  <a:cubicBezTo>
                    <a:pt x="3102" y="1198"/>
                    <a:pt x="3104" y="1207"/>
                    <a:pt x="3110" y="1216"/>
                  </a:cubicBezTo>
                  <a:cubicBezTo>
                    <a:pt x="3127" y="1231"/>
                    <a:pt x="3127" y="1244"/>
                    <a:pt x="3110" y="1244"/>
                  </a:cubicBezTo>
                  <a:cubicBezTo>
                    <a:pt x="3093" y="1244"/>
                    <a:pt x="3093" y="1244"/>
                    <a:pt x="3110" y="1258"/>
                  </a:cubicBezTo>
                  <a:cubicBezTo>
                    <a:pt x="3117" y="1271"/>
                    <a:pt x="3118" y="1329"/>
                    <a:pt x="3105" y="1329"/>
                  </a:cubicBezTo>
                  <a:cubicBezTo>
                    <a:pt x="3104" y="1329"/>
                    <a:pt x="3102" y="1328"/>
                    <a:pt x="3101" y="1327"/>
                  </a:cubicBezTo>
                  <a:lnTo>
                    <a:pt x="3084" y="1327"/>
                  </a:lnTo>
                  <a:cubicBezTo>
                    <a:pt x="3088" y="1335"/>
                    <a:pt x="3092" y="1345"/>
                    <a:pt x="3092" y="1355"/>
                  </a:cubicBezTo>
                  <a:cubicBezTo>
                    <a:pt x="3101" y="1355"/>
                    <a:pt x="3101" y="1369"/>
                    <a:pt x="3101" y="1410"/>
                  </a:cubicBezTo>
                  <a:cubicBezTo>
                    <a:pt x="3101" y="1438"/>
                    <a:pt x="3109" y="1494"/>
                    <a:pt x="3109" y="1522"/>
                  </a:cubicBezTo>
                  <a:cubicBezTo>
                    <a:pt x="3109" y="1549"/>
                    <a:pt x="3109" y="1592"/>
                    <a:pt x="3100" y="1605"/>
                  </a:cubicBezTo>
                  <a:cubicBezTo>
                    <a:pt x="3099" y="1624"/>
                    <a:pt x="3102" y="1642"/>
                    <a:pt x="3108" y="1660"/>
                  </a:cubicBezTo>
                  <a:cubicBezTo>
                    <a:pt x="3117" y="1675"/>
                    <a:pt x="3117" y="1703"/>
                    <a:pt x="3108" y="1703"/>
                  </a:cubicBezTo>
                  <a:lnTo>
                    <a:pt x="3108" y="1716"/>
                  </a:lnTo>
                  <a:cubicBezTo>
                    <a:pt x="3112" y="1730"/>
                    <a:pt x="3115" y="1744"/>
                    <a:pt x="3115" y="1758"/>
                  </a:cubicBezTo>
                  <a:cubicBezTo>
                    <a:pt x="3108" y="1758"/>
                    <a:pt x="3099" y="1772"/>
                    <a:pt x="3108" y="1786"/>
                  </a:cubicBezTo>
                  <a:cubicBezTo>
                    <a:pt x="3115" y="1786"/>
                    <a:pt x="3115" y="1801"/>
                    <a:pt x="3115" y="1827"/>
                  </a:cubicBezTo>
                  <a:cubicBezTo>
                    <a:pt x="3111" y="1842"/>
                    <a:pt x="3109" y="1963"/>
                    <a:pt x="3108" y="2081"/>
                  </a:cubicBezTo>
                  <a:cubicBezTo>
                    <a:pt x="3109" y="2143"/>
                    <a:pt x="3104" y="2191"/>
                    <a:pt x="3104" y="2231"/>
                  </a:cubicBezTo>
                  <a:cubicBezTo>
                    <a:pt x="3100" y="2271"/>
                    <a:pt x="3096" y="2297"/>
                    <a:pt x="3099" y="2297"/>
                  </a:cubicBezTo>
                  <a:lnTo>
                    <a:pt x="3093" y="2334"/>
                  </a:lnTo>
                  <a:cubicBezTo>
                    <a:pt x="3091" y="2347"/>
                    <a:pt x="3083" y="2372"/>
                    <a:pt x="3083" y="2372"/>
                  </a:cubicBezTo>
                  <a:cubicBezTo>
                    <a:pt x="3082" y="2371"/>
                    <a:pt x="3082" y="2371"/>
                    <a:pt x="3081" y="2371"/>
                  </a:cubicBezTo>
                  <a:cubicBezTo>
                    <a:pt x="3065" y="2371"/>
                    <a:pt x="3062" y="2432"/>
                    <a:pt x="3055" y="2469"/>
                  </a:cubicBezTo>
                  <a:cubicBezTo>
                    <a:pt x="3057" y="2481"/>
                    <a:pt x="3055" y="2496"/>
                    <a:pt x="3049" y="2507"/>
                  </a:cubicBezTo>
                  <a:cubicBezTo>
                    <a:pt x="3048" y="2507"/>
                    <a:pt x="3047" y="2507"/>
                    <a:pt x="3046" y="2507"/>
                  </a:cubicBezTo>
                  <a:cubicBezTo>
                    <a:pt x="3032" y="2507"/>
                    <a:pt x="3021" y="2538"/>
                    <a:pt x="3017" y="2562"/>
                  </a:cubicBezTo>
                  <a:cubicBezTo>
                    <a:pt x="3025" y="2577"/>
                    <a:pt x="3022" y="2588"/>
                    <a:pt x="3013" y="2588"/>
                  </a:cubicBezTo>
                  <a:cubicBezTo>
                    <a:pt x="3011" y="2588"/>
                    <a:pt x="3008" y="2587"/>
                    <a:pt x="3005" y="2586"/>
                  </a:cubicBezTo>
                  <a:cubicBezTo>
                    <a:pt x="3003" y="2585"/>
                    <a:pt x="3001" y="2584"/>
                    <a:pt x="2999" y="2584"/>
                  </a:cubicBezTo>
                  <a:cubicBezTo>
                    <a:pt x="2987" y="2584"/>
                    <a:pt x="2981" y="2605"/>
                    <a:pt x="2990" y="2635"/>
                  </a:cubicBezTo>
                  <a:cubicBezTo>
                    <a:pt x="2991" y="2650"/>
                    <a:pt x="2991" y="2650"/>
                    <a:pt x="2976" y="2656"/>
                  </a:cubicBezTo>
                  <a:cubicBezTo>
                    <a:pt x="2955" y="2659"/>
                    <a:pt x="2949" y="2669"/>
                    <a:pt x="2956" y="2673"/>
                  </a:cubicBezTo>
                  <a:cubicBezTo>
                    <a:pt x="2964" y="2693"/>
                    <a:pt x="2957" y="2705"/>
                    <a:pt x="2936" y="2706"/>
                  </a:cubicBezTo>
                  <a:cubicBezTo>
                    <a:pt x="2908" y="2717"/>
                    <a:pt x="2908" y="2716"/>
                    <a:pt x="2913" y="2736"/>
                  </a:cubicBezTo>
                  <a:cubicBezTo>
                    <a:pt x="2919" y="2756"/>
                    <a:pt x="2890" y="2797"/>
                    <a:pt x="2869" y="2797"/>
                  </a:cubicBezTo>
                  <a:cubicBezTo>
                    <a:pt x="2869" y="2797"/>
                    <a:pt x="2868" y="2797"/>
                    <a:pt x="2867" y="2797"/>
                  </a:cubicBezTo>
                  <a:cubicBezTo>
                    <a:pt x="2859" y="2806"/>
                    <a:pt x="2844" y="2809"/>
                    <a:pt x="2851" y="2815"/>
                  </a:cubicBezTo>
                  <a:lnTo>
                    <a:pt x="2835" y="2819"/>
                  </a:lnTo>
                  <a:lnTo>
                    <a:pt x="2818" y="2837"/>
                  </a:lnTo>
                  <a:lnTo>
                    <a:pt x="2825" y="2843"/>
                  </a:lnTo>
                  <a:cubicBezTo>
                    <a:pt x="2810" y="2857"/>
                    <a:pt x="2795" y="2871"/>
                    <a:pt x="2779" y="2882"/>
                  </a:cubicBezTo>
                  <a:cubicBezTo>
                    <a:pt x="2754" y="2902"/>
                    <a:pt x="2723" y="2928"/>
                    <a:pt x="2687" y="2953"/>
                  </a:cubicBezTo>
                  <a:cubicBezTo>
                    <a:pt x="2574" y="3031"/>
                    <a:pt x="2548" y="3038"/>
                    <a:pt x="2565" y="3041"/>
                  </a:cubicBezTo>
                  <a:cubicBezTo>
                    <a:pt x="2578" y="3049"/>
                    <a:pt x="2570" y="3056"/>
                    <a:pt x="2557" y="3056"/>
                  </a:cubicBezTo>
                  <a:cubicBezTo>
                    <a:pt x="2552" y="3056"/>
                    <a:pt x="2546" y="3055"/>
                    <a:pt x="2541" y="3052"/>
                  </a:cubicBezTo>
                  <a:cubicBezTo>
                    <a:pt x="2530" y="3058"/>
                    <a:pt x="2504" y="3060"/>
                    <a:pt x="2482" y="3071"/>
                  </a:cubicBezTo>
                  <a:cubicBezTo>
                    <a:pt x="2465" y="3079"/>
                    <a:pt x="2448" y="3084"/>
                    <a:pt x="2438" y="3084"/>
                  </a:cubicBezTo>
                  <a:cubicBezTo>
                    <a:pt x="2435" y="3084"/>
                    <a:pt x="2432" y="3083"/>
                    <a:pt x="2431" y="3082"/>
                  </a:cubicBezTo>
                  <a:lnTo>
                    <a:pt x="2420" y="3085"/>
                  </a:lnTo>
                  <a:cubicBezTo>
                    <a:pt x="2403" y="3112"/>
                    <a:pt x="2329" y="3131"/>
                    <a:pt x="2291" y="3131"/>
                  </a:cubicBezTo>
                  <a:cubicBezTo>
                    <a:pt x="2270" y="3134"/>
                    <a:pt x="2249" y="3141"/>
                    <a:pt x="2230" y="3150"/>
                  </a:cubicBezTo>
                  <a:cubicBezTo>
                    <a:pt x="2217" y="3157"/>
                    <a:pt x="2211" y="3160"/>
                    <a:pt x="2206" y="3160"/>
                  </a:cubicBezTo>
                  <a:cubicBezTo>
                    <a:pt x="2202" y="3160"/>
                    <a:pt x="2199" y="3158"/>
                    <a:pt x="2193" y="3156"/>
                  </a:cubicBezTo>
                  <a:cubicBezTo>
                    <a:pt x="2193" y="3153"/>
                    <a:pt x="2172" y="3149"/>
                    <a:pt x="2152" y="3149"/>
                  </a:cubicBezTo>
                  <a:cubicBezTo>
                    <a:pt x="2134" y="3149"/>
                    <a:pt x="2117" y="3152"/>
                    <a:pt x="2117" y="3160"/>
                  </a:cubicBezTo>
                  <a:lnTo>
                    <a:pt x="2105" y="3152"/>
                  </a:lnTo>
                  <a:cubicBezTo>
                    <a:pt x="2102" y="3150"/>
                    <a:pt x="2099" y="3149"/>
                    <a:pt x="2096" y="3149"/>
                  </a:cubicBezTo>
                  <a:cubicBezTo>
                    <a:pt x="2088" y="3149"/>
                    <a:pt x="2081" y="3154"/>
                    <a:pt x="2080" y="3162"/>
                  </a:cubicBezTo>
                  <a:cubicBezTo>
                    <a:pt x="2080" y="3170"/>
                    <a:pt x="2077" y="3174"/>
                    <a:pt x="2073" y="3174"/>
                  </a:cubicBezTo>
                  <a:cubicBezTo>
                    <a:pt x="2068" y="3174"/>
                    <a:pt x="2061" y="3168"/>
                    <a:pt x="2053" y="3153"/>
                  </a:cubicBezTo>
                  <a:cubicBezTo>
                    <a:pt x="2053" y="3144"/>
                    <a:pt x="2048" y="3140"/>
                    <a:pt x="2044" y="3140"/>
                  </a:cubicBezTo>
                  <a:cubicBezTo>
                    <a:pt x="2041" y="3140"/>
                    <a:pt x="2039" y="3142"/>
                    <a:pt x="2039" y="3146"/>
                  </a:cubicBezTo>
                  <a:cubicBezTo>
                    <a:pt x="2029" y="3151"/>
                    <a:pt x="2019" y="3157"/>
                    <a:pt x="2009" y="3157"/>
                  </a:cubicBezTo>
                  <a:cubicBezTo>
                    <a:pt x="2005" y="3157"/>
                    <a:pt x="2001" y="3156"/>
                    <a:pt x="1997" y="3153"/>
                  </a:cubicBezTo>
                  <a:cubicBezTo>
                    <a:pt x="1984" y="3153"/>
                    <a:pt x="1969" y="3153"/>
                    <a:pt x="1969" y="3170"/>
                  </a:cubicBezTo>
                  <a:cubicBezTo>
                    <a:pt x="1969" y="3179"/>
                    <a:pt x="1955" y="3179"/>
                    <a:pt x="1941" y="3179"/>
                  </a:cubicBezTo>
                  <a:cubicBezTo>
                    <a:pt x="1941" y="3170"/>
                    <a:pt x="1941" y="3170"/>
                    <a:pt x="1955" y="3162"/>
                  </a:cubicBezTo>
                  <a:lnTo>
                    <a:pt x="1927" y="3162"/>
                  </a:lnTo>
                  <a:cubicBezTo>
                    <a:pt x="1914" y="3162"/>
                    <a:pt x="1886" y="3153"/>
                    <a:pt x="1886" y="3144"/>
                  </a:cubicBezTo>
                  <a:cubicBezTo>
                    <a:pt x="1880" y="3141"/>
                    <a:pt x="1875" y="3139"/>
                    <a:pt x="1871" y="3139"/>
                  </a:cubicBezTo>
                  <a:cubicBezTo>
                    <a:pt x="1865" y="3139"/>
                    <a:pt x="1863" y="3143"/>
                    <a:pt x="1871" y="3153"/>
                  </a:cubicBezTo>
                  <a:cubicBezTo>
                    <a:pt x="1871" y="3170"/>
                    <a:pt x="1871" y="3170"/>
                    <a:pt x="1843" y="3170"/>
                  </a:cubicBezTo>
                  <a:cubicBezTo>
                    <a:pt x="1830" y="3170"/>
                    <a:pt x="1816" y="3170"/>
                    <a:pt x="1816" y="3161"/>
                  </a:cubicBezTo>
                  <a:cubicBezTo>
                    <a:pt x="1816" y="3152"/>
                    <a:pt x="1816" y="3153"/>
                    <a:pt x="1788" y="3152"/>
                  </a:cubicBezTo>
                  <a:cubicBezTo>
                    <a:pt x="1751" y="3153"/>
                    <a:pt x="1717" y="3169"/>
                    <a:pt x="1691" y="3195"/>
                  </a:cubicBezTo>
                  <a:cubicBezTo>
                    <a:pt x="1691" y="3203"/>
                    <a:pt x="1691" y="3208"/>
                    <a:pt x="1689" y="3208"/>
                  </a:cubicBezTo>
                  <a:cubicBezTo>
                    <a:pt x="1687" y="3208"/>
                    <a:pt x="1683" y="3203"/>
                    <a:pt x="1676" y="3195"/>
                  </a:cubicBezTo>
                  <a:cubicBezTo>
                    <a:pt x="1677" y="3186"/>
                    <a:pt x="1663" y="3186"/>
                    <a:pt x="1649" y="3186"/>
                  </a:cubicBezTo>
                  <a:cubicBezTo>
                    <a:pt x="1649" y="3189"/>
                    <a:pt x="1648" y="3190"/>
                    <a:pt x="1646" y="3190"/>
                  </a:cubicBezTo>
                  <a:cubicBezTo>
                    <a:pt x="1643" y="3190"/>
                    <a:pt x="1640" y="3186"/>
                    <a:pt x="1649" y="3186"/>
                  </a:cubicBezTo>
                  <a:cubicBezTo>
                    <a:pt x="1649" y="3178"/>
                    <a:pt x="1663" y="3178"/>
                    <a:pt x="1677" y="3178"/>
                  </a:cubicBezTo>
                  <a:lnTo>
                    <a:pt x="1677" y="3169"/>
                  </a:lnTo>
                  <a:cubicBezTo>
                    <a:pt x="1671" y="3161"/>
                    <a:pt x="1664" y="3156"/>
                    <a:pt x="1657" y="3156"/>
                  </a:cubicBezTo>
                  <a:cubicBezTo>
                    <a:pt x="1650" y="3156"/>
                    <a:pt x="1643" y="3161"/>
                    <a:pt x="1636" y="3169"/>
                  </a:cubicBezTo>
                  <a:cubicBezTo>
                    <a:pt x="1628" y="3173"/>
                    <a:pt x="1625" y="3175"/>
                    <a:pt x="1621" y="3175"/>
                  </a:cubicBezTo>
                  <a:cubicBezTo>
                    <a:pt x="1618" y="3175"/>
                    <a:pt x="1614" y="3173"/>
                    <a:pt x="1608" y="3169"/>
                  </a:cubicBezTo>
                  <a:cubicBezTo>
                    <a:pt x="1598" y="3163"/>
                    <a:pt x="1588" y="3157"/>
                    <a:pt x="1583" y="3157"/>
                  </a:cubicBezTo>
                  <a:cubicBezTo>
                    <a:pt x="1581" y="3157"/>
                    <a:pt x="1580" y="3158"/>
                    <a:pt x="1580" y="3160"/>
                  </a:cubicBezTo>
                  <a:cubicBezTo>
                    <a:pt x="1565" y="3160"/>
                    <a:pt x="1552" y="3158"/>
                    <a:pt x="1538" y="3151"/>
                  </a:cubicBezTo>
                  <a:cubicBezTo>
                    <a:pt x="1510" y="3151"/>
                    <a:pt x="1497" y="3151"/>
                    <a:pt x="1497" y="3160"/>
                  </a:cubicBezTo>
                  <a:cubicBezTo>
                    <a:pt x="1497" y="3168"/>
                    <a:pt x="1482" y="3168"/>
                    <a:pt x="1469" y="3168"/>
                  </a:cubicBezTo>
                  <a:cubicBezTo>
                    <a:pt x="1455" y="3168"/>
                    <a:pt x="1441" y="3168"/>
                    <a:pt x="1441" y="3177"/>
                  </a:cubicBezTo>
                  <a:cubicBezTo>
                    <a:pt x="1441" y="3185"/>
                    <a:pt x="1426" y="3194"/>
                    <a:pt x="1399" y="3194"/>
                  </a:cubicBezTo>
                  <a:cubicBezTo>
                    <a:pt x="1388" y="3197"/>
                    <a:pt x="1381" y="3199"/>
                    <a:pt x="1376" y="3199"/>
                  </a:cubicBezTo>
                  <a:cubicBezTo>
                    <a:pt x="1369" y="3199"/>
                    <a:pt x="1366" y="3195"/>
                    <a:pt x="1358" y="3185"/>
                  </a:cubicBezTo>
                  <a:cubicBezTo>
                    <a:pt x="1358" y="3176"/>
                    <a:pt x="1343" y="3176"/>
                    <a:pt x="1330" y="3176"/>
                  </a:cubicBezTo>
                  <a:cubicBezTo>
                    <a:pt x="1319" y="3176"/>
                    <a:pt x="1310" y="3172"/>
                    <a:pt x="1301" y="3168"/>
                  </a:cubicBezTo>
                  <a:cubicBezTo>
                    <a:pt x="1297" y="3165"/>
                    <a:pt x="1295" y="3164"/>
                    <a:pt x="1293" y="3164"/>
                  </a:cubicBezTo>
                  <a:cubicBezTo>
                    <a:pt x="1288" y="3164"/>
                    <a:pt x="1288" y="3170"/>
                    <a:pt x="1288" y="3176"/>
                  </a:cubicBezTo>
                  <a:lnTo>
                    <a:pt x="1287" y="3193"/>
                  </a:lnTo>
                  <a:cubicBezTo>
                    <a:pt x="1273" y="3192"/>
                    <a:pt x="1263" y="3180"/>
                    <a:pt x="1260" y="3167"/>
                  </a:cubicBezTo>
                  <a:cubicBezTo>
                    <a:pt x="1253" y="3158"/>
                    <a:pt x="1250" y="3154"/>
                    <a:pt x="1248" y="3154"/>
                  </a:cubicBezTo>
                  <a:cubicBezTo>
                    <a:pt x="1247" y="3154"/>
                    <a:pt x="1247" y="3158"/>
                    <a:pt x="1247" y="3167"/>
                  </a:cubicBezTo>
                  <a:cubicBezTo>
                    <a:pt x="1247" y="3173"/>
                    <a:pt x="1239" y="3179"/>
                    <a:pt x="1227" y="3179"/>
                  </a:cubicBezTo>
                  <a:cubicBezTo>
                    <a:pt x="1221" y="3179"/>
                    <a:pt x="1214" y="3178"/>
                    <a:pt x="1206" y="3175"/>
                  </a:cubicBezTo>
                  <a:cubicBezTo>
                    <a:pt x="1180" y="3174"/>
                    <a:pt x="1155" y="3171"/>
                    <a:pt x="1156" y="3163"/>
                  </a:cubicBezTo>
                  <a:cubicBezTo>
                    <a:pt x="1152" y="3161"/>
                    <a:pt x="1147" y="3159"/>
                    <a:pt x="1142" y="3159"/>
                  </a:cubicBezTo>
                  <a:cubicBezTo>
                    <a:pt x="1138" y="3159"/>
                    <a:pt x="1134" y="3160"/>
                    <a:pt x="1130" y="3162"/>
                  </a:cubicBezTo>
                  <a:cubicBezTo>
                    <a:pt x="1125" y="3165"/>
                    <a:pt x="1120" y="3167"/>
                    <a:pt x="1114" y="3167"/>
                  </a:cubicBezTo>
                  <a:cubicBezTo>
                    <a:pt x="1104" y="3167"/>
                    <a:pt x="1090" y="3163"/>
                    <a:pt x="1067" y="3153"/>
                  </a:cubicBezTo>
                  <a:cubicBezTo>
                    <a:pt x="1034" y="3139"/>
                    <a:pt x="1020" y="3132"/>
                    <a:pt x="1013" y="3132"/>
                  </a:cubicBezTo>
                  <a:cubicBezTo>
                    <a:pt x="1008" y="3132"/>
                    <a:pt x="1007" y="3136"/>
                    <a:pt x="1005" y="3143"/>
                  </a:cubicBezTo>
                  <a:cubicBezTo>
                    <a:pt x="1004" y="3148"/>
                    <a:pt x="1003" y="3152"/>
                    <a:pt x="1001" y="3152"/>
                  </a:cubicBezTo>
                  <a:cubicBezTo>
                    <a:pt x="1000" y="3152"/>
                    <a:pt x="997" y="3149"/>
                    <a:pt x="993" y="3140"/>
                  </a:cubicBezTo>
                  <a:cubicBezTo>
                    <a:pt x="988" y="3134"/>
                    <a:pt x="983" y="3132"/>
                    <a:pt x="975" y="3132"/>
                  </a:cubicBezTo>
                  <a:cubicBezTo>
                    <a:pt x="967" y="3132"/>
                    <a:pt x="956" y="3134"/>
                    <a:pt x="941" y="3135"/>
                  </a:cubicBezTo>
                  <a:cubicBezTo>
                    <a:pt x="930" y="3141"/>
                    <a:pt x="922" y="3151"/>
                    <a:pt x="920" y="3165"/>
                  </a:cubicBezTo>
                  <a:cubicBezTo>
                    <a:pt x="917" y="3173"/>
                    <a:pt x="916" y="3177"/>
                    <a:pt x="912" y="3177"/>
                  </a:cubicBezTo>
                  <a:cubicBezTo>
                    <a:pt x="909" y="3177"/>
                    <a:pt x="903" y="3173"/>
                    <a:pt x="892" y="3165"/>
                  </a:cubicBezTo>
                  <a:cubicBezTo>
                    <a:pt x="880" y="3160"/>
                    <a:pt x="870" y="3148"/>
                    <a:pt x="873" y="3140"/>
                  </a:cubicBezTo>
                  <a:cubicBezTo>
                    <a:pt x="874" y="3136"/>
                    <a:pt x="877" y="3135"/>
                    <a:pt x="880" y="3135"/>
                  </a:cubicBezTo>
                  <a:cubicBezTo>
                    <a:pt x="884" y="3135"/>
                    <a:pt x="888" y="3137"/>
                    <a:pt x="888" y="3137"/>
                  </a:cubicBezTo>
                  <a:lnTo>
                    <a:pt x="900" y="3141"/>
                  </a:lnTo>
                  <a:cubicBezTo>
                    <a:pt x="902" y="3133"/>
                    <a:pt x="906" y="3124"/>
                    <a:pt x="881" y="3116"/>
                  </a:cubicBezTo>
                  <a:cubicBezTo>
                    <a:pt x="875" y="3108"/>
                    <a:pt x="868" y="3103"/>
                    <a:pt x="863" y="3103"/>
                  </a:cubicBezTo>
                  <a:cubicBezTo>
                    <a:pt x="861" y="3103"/>
                    <a:pt x="858" y="3105"/>
                    <a:pt x="857" y="3107"/>
                  </a:cubicBezTo>
                  <a:cubicBezTo>
                    <a:pt x="849" y="3094"/>
                    <a:pt x="825" y="3087"/>
                    <a:pt x="802" y="3075"/>
                  </a:cubicBezTo>
                  <a:cubicBezTo>
                    <a:pt x="780" y="3064"/>
                    <a:pt x="745" y="3048"/>
                    <a:pt x="738" y="3034"/>
                  </a:cubicBezTo>
                  <a:cubicBezTo>
                    <a:pt x="723" y="3026"/>
                    <a:pt x="713" y="3020"/>
                    <a:pt x="707" y="3020"/>
                  </a:cubicBezTo>
                  <a:cubicBezTo>
                    <a:pt x="704" y="3020"/>
                    <a:pt x="703" y="3021"/>
                    <a:pt x="701" y="3023"/>
                  </a:cubicBezTo>
                  <a:cubicBezTo>
                    <a:pt x="698" y="3030"/>
                    <a:pt x="694" y="3032"/>
                    <a:pt x="691" y="3032"/>
                  </a:cubicBezTo>
                  <a:cubicBezTo>
                    <a:pt x="687" y="3032"/>
                    <a:pt x="684" y="3028"/>
                    <a:pt x="687" y="3023"/>
                  </a:cubicBezTo>
                  <a:cubicBezTo>
                    <a:pt x="682" y="3004"/>
                    <a:pt x="557" y="2904"/>
                    <a:pt x="539" y="2904"/>
                  </a:cubicBezTo>
                  <a:lnTo>
                    <a:pt x="521" y="2886"/>
                  </a:lnTo>
                  <a:cubicBezTo>
                    <a:pt x="506" y="2865"/>
                    <a:pt x="457" y="2809"/>
                    <a:pt x="442" y="2806"/>
                  </a:cubicBezTo>
                  <a:cubicBezTo>
                    <a:pt x="433" y="2797"/>
                    <a:pt x="425" y="2787"/>
                    <a:pt x="418" y="2776"/>
                  </a:cubicBezTo>
                  <a:cubicBezTo>
                    <a:pt x="410" y="2751"/>
                    <a:pt x="402" y="2741"/>
                    <a:pt x="387" y="2736"/>
                  </a:cubicBezTo>
                  <a:cubicBezTo>
                    <a:pt x="374" y="2730"/>
                    <a:pt x="366" y="2735"/>
                    <a:pt x="374" y="2730"/>
                  </a:cubicBezTo>
                  <a:cubicBezTo>
                    <a:pt x="381" y="2726"/>
                    <a:pt x="365" y="2706"/>
                    <a:pt x="340" y="2662"/>
                  </a:cubicBezTo>
                  <a:cubicBezTo>
                    <a:pt x="323" y="2635"/>
                    <a:pt x="317" y="2625"/>
                    <a:pt x="314" y="2625"/>
                  </a:cubicBezTo>
                  <a:cubicBezTo>
                    <a:pt x="313" y="2625"/>
                    <a:pt x="312" y="2629"/>
                    <a:pt x="312" y="2634"/>
                  </a:cubicBezTo>
                  <a:cubicBezTo>
                    <a:pt x="282" y="2592"/>
                    <a:pt x="291" y="2588"/>
                    <a:pt x="298" y="2585"/>
                  </a:cubicBezTo>
                  <a:lnTo>
                    <a:pt x="298" y="2585"/>
                  </a:lnTo>
                  <a:cubicBezTo>
                    <a:pt x="299" y="2585"/>
                    <a:pt x="300" y="2585"/>
                    <a:pt x="302" y="2585"/>
                  </a:cubicBezTo>
                  <a:cubicBezTo>
                    <a:pt x="317" y="2585"/>
                    <a:pt x="306" y="2567"/>
                    <a:pt x="280" y="2566"/>
                  </a:cubicBezTo>
                  <a:cubicBezTo>
                    <a:pt x="258" y="2561"/>
                    <a:pt x="247" y="2538"/>
                    <a:pt x="255" y="2534"/>
                  </a:cubicBezTo>
                  <a:cubicBezTo>
                    <a:pt x="256" y="2534"/>
                    <a:pt x="257" y="2534"/>
                    <a:pt x="257" y="2534"/>
                  </a:cubicBezTo>
                  <a:cubicBezTo>
                    <a:pt x="264" y="2534"/>
                    <a:pt x="269" y="2544"/>
                    <a:pt x="274" y="2554"/>
                  </a:cubicBezTo>
                  <a:lnTo>
                    <a:pt x="290" y="2548"/>
                  </a:lnTo>
                  <a:cubicBezTo>
                    <a:pt x="284" y="2536"/>
                    <a:pt x="284" y="2536"/>
                    <a:pt x="271" y="2527"/>
                  </a:cubicBezTo>
                  <a:cubicBezTo>
                    <a:pt x="267" y="2520"/>
                    <a:pt x="262" y="2513"/>
                    <a:pt x="255" y="2507"/>
                  </a:cubicBezTo>
                  <a:cubicBezTo>
                    <a:pt x="250" y="2504"/>
                    <a:pt x="246" y="2502"/>
                    <a:pt x="243" y="2502"/>
                  </a:cubicBezTo>
                  <a:cubicBezTo>
                    <a:pt x="237" y="2502"/>
                    <a:pt x="233" y="2507"/>
                    <a:pt x="230" y="2516"/>
                  </a:cubicBezTo>
                  <a:cubicBezTo>
                    <a:pt x="229" y="2522"/>
                    <a:pt x="228" y="2524"/>
                    <a:pt x="226" y="2524"/>
                  </a:cubicBezTo>
                  <a:cubicBezTo>
                    <a:pt x="224" y="2524"/>
                    <a:pt x="221" y="2515"/>
                    <a:pt x="218" y="2507"/>
                  </a:cubicBezTo>
                  <a:cubicBezTo>
                    <a:pt x="218" y="2488"/>
                    <a:pt x="221" y="2481"/>
                    <a:pt x="227" y="2481"/>
                  </a:cubicBezTo>
                  <a:cubicBezTo>
                    <a:pt x="230" y="2481"/>
                    <a:pt x="234" y="2483"/>
                    <a:pt x="238" y="2486"/>
                  </a:cubicBezTo>
                  <a:cubicBezTo>
                    <a:pt x="241" y="2493"/>
                    <a:pt x="244" y="2495"/>
                    <a:pt x="248" y="2495"/>
                  </a:cubicBezTo>
                  <a:cubicBezTo>
                    <a:pt x="251" y="2495"/>
                    <a:pt x="255" y="2494"/>
                    <a:pt x="258" y="2493"/>
                  </a:cubicBezTo>
                  <a:cubicBezTo>
                    <a:pt x="267" y="2489"/>
                    <a:pt x="227" y="2437"/>
                    <a:pt x="210" y="2428"/>
                  </a:cubicBezTo>
                  <a:lnTo>
                    <a:pt x="218" y="2425"/>
                  </a:lnTo>
                  <a:cubicBezTo>
                    <a:pt x="226" y="2423"/>
                    <a:pt x="220" y="2398"/>
                    <a:pt x="213" y="2375"/>
                  </a:cubicBezTo>
                  <a:cubicBezTo>
                    <a:pt x="208" y="2351"/>
                    <a:pt x="205" y="2339"/>
                    <a:pt x="197" y="2339"/>
                  </a:cubicBezTo>
                  <a:cubicBezTo>
                    <a:pt x="196" y="2339"/>
                    <a:pt x="196" y="2339"/>
                    <a:pt x="195" y="2339"/>
                  </a:cubicBezTo>
                  <a:cubicBezTo>
                    <a:pt x="193" y="2340"/>
                    <a:pt x="190" y="2340"/>
                    <a:pt x="188" y="2340"/>
                  </a:cubicBezTo>
                  <a:cubicBezTo>
                    <a:pt x="183" y="2340"/>
                    <a:pt x="179" y="2338"/>
                    <a:pt x="177" y="2330"/>
                  </a:cubicBezTo>
                  <a:lnTo>
                    <a:pt x="177" y="2330"/>
                  </a:lnTo>
                  <a:cubicBezTo>
                    <a:pt x="180" y="2342"/>
                    <a:pt x="171" y="2343"/>
                    <a:pt x="163" y="2346"/>
                  </a:cubicBezTo>
                  <a:cubicBezTo>
                    <a:pt x="165" y="2331"/>
                    <a:pt x="168" y="2318"/>
                    <a:pt x="174" y="2304"/>
                  </a:cubicBezTo>
                  <a:cubicBezTo>
                    <a:pt x="188" y="2275"/>
                    <a:pt x="189" y="2250"/>
                    <a:pt x="188" y="2199"/>
                  </a:cubicBezTo>
                  <a:cubicBezTo>
                    <a:pt x="186" y="2174"/>
                    <a:pt x="184" y="2137"/>
                    <a:pt x="193" y="2122"/>
                  </a:cubicBezTo>
                  <a:cubicBezTo>
                    <a:pt x="193" y="2096"/>
                    <a:pt x="193" y="2081"/>
                    <a:pt x="184" y="2081"/>
                  </a:cubicBezTo>
                  <a:lnTo>
                    <a:pt x="184" y="2053"/>
                  </a:lnTo>
                  <a:cubicBezTo>
                    <a:pt x="193" y="2039"/>
                    <a:pt x="193" y="2011"/>
                    <a:pt x="185" y="2011"/>
                  </a:cubicBezTo>
                  <a:cubicBezTo>
                    <a:pt x="176" y="1998"/>
                    <a:pt x="185" y="1983"/>
                    <a:pt x="185" y="1970"/>
                  </a:cubicBezTo>
                  <a:cubicBezTo>
                    <a:pt x="195" y="1953"/>
                    <a:pt x="199" y="1947"/>
                    <a:pt x="196" y="1947"/>
                  </a:cubicBezTo>
                  <a:cubicBezTo>
                    <a:pt x="193" y="1947"/>
                    <a:pt x="187" y="1950"/>
                    <a:pt x="176" y="1955"/>
                  </a:cubicBezTo>
                  <a:cubicBezTo>
                    <a:pt x="168" y="1955"/>
                    <a:pt x="160" y="1983"/>
                    <a:pt x="160" y="1997"/>
                  </a:cubicBezTo>
                  <a:lnTo>
                    <a:pt x="160" y="2039"/>
                  </a:lnTo>
                  <a:lnTo>
                    <a:pt x="151" y="1997"/>
                  </a:lnTo>
                  <a:cubicBezTo>
                    <a:pt x="151" y="1983"/>
                    <a:pt x="143" y="1955"/>
                    <a:pt x="134" y="1955"/>
                  </a:cubicBezTo>
                  <a:cubicBezTo>
                    <a:pt x="134" y="1955"/>
                    <a:pt x="126" y="1955"/>
                    <a:pt x="126" y="1941"/>
                  </a:cubicBezTo>
                  <a:lnTo>
                    <a:pt x="126" y="1941"/>
                  </a:lnTo>
                  <a:lnTo>
                    <a:pt x="143" y="1942"/>
                  </a:lnTo>
                  <a:cubicBezTo>
                    <a:pt x="147" y="1950"/>
                    <a:pt x="156" y="1955"/>
                    <a:pt x="166" y="1955"/>
                  </a:cubicBezTo>
                  <a:cubicBezTo>
                    <a:pt x="167" y="1955"/>
                    <a:pt x="168" y="1955"/>
                    <a:pt x="168" y="1955"/>
                  </a:cubicBezTo>
                  <a:cubicBezTo>
                    <a:pt x="185" y="1942"/>
                    <a:pt x="194" y="1900"/>
                    <a:pt x="177" y="1900"/>
                  </a:cubicBezTo>
                  <a:cubicBezTo>
                    <a:pt x="176" y="1890"/>
                    <a:pt x="179" y="1880"/>
                    <a:pt x="185" y="1872"/>
                  </a:cubicBezTo>
                  <a:cubicBezTo>
                    <a:pt x="194" y="1872"/>
                    <a:pt x="194" y="1859"/>
                    <a:pt x="177" y="1844"/>
                  </a:cubicBezTo>
                  <a:cubicBezTo>
                    <a:pt x="161" y="1831"/>
                    <a:pt x="161" y="1816"/>
                    <a:pt x="177" y="1803"/>
                  </a:cubicBezTo>
                  <a:cubicBezTo>
                    <a:pt x="194" y="1776"/>
                    <a:pt x="195" y="1720"/>
                    <a:pt x="186" y="1720"/>
                  </a:cubicBezTo>
                  <a:cubicBezTo>
                    <a:pt x="170" y="1720"/>
                    <a:pt x="170" y="1678"/>
                    <a:pt x="179" y="1664"/>
                  </a:cubicBezTo>
                  <a:cubicBezTo>
                    <a:pt x="186" y="1651"/>
                    <a:pt x="186" y="1634"/>
                    <a:pt x="179" y="1622"/>
                  </a:cubicBezTo>
                  <a:cubicBezTo>
                    <a:pt x="186" y="1622"/>
                    <a:pt x="195" y="1609"/>
                    <a:pt x="186" y="1594"/>
                  </a:cubicBezTo>
                  <a:cubicBezTo>
                    <a:pt x="186" y="1594"/>
                    <a:pt x="186" y="1588"/>
                    <a:pt x="184" y="1588"/>
                  </a:cubicBezTo>
                  <a:cubicBezTo>
                    <a:pt x="183" y="1588"/>
                    <a:pt x="181" y="1590"/>
                    <a:pt x="179" y="1594"/>
                  </a:cubicBezTo>
                  <a:lnTo>
                    <a:pt x="162" y="1566"/>
                  </a:lnTo>
                  <a:cubicBezTo>
                    <a:pt x="162" y="1577"/>
                    <a:pt x="156" y="1580"/>
                    <a:pt x="150" y="1580"/>
                  </a:cubicBezTo>
                  <a:cubicBezTo>
                    <a:pt x="148" y="1580"/>
                    <a:pt x="147" y="1580"/>
                    <a:pt x="145" y="1580"/>
                  </a:cubicBezTo>
                  <a:cubicBezTo>
                    <a:pt x="136" y="1580"/>
                    <a:pt x="145" y="1525"/>
                    <a:pt x="171" y="1497"/>
                  </a:cubicBezTo>
                  <a:lnTo>
                    <a:pt x="188" y="1470"/>
                  </a:lnTo>
                  <a:lnTo>
                    <a:pt x="171" y="1470"/>
                  </a:lnTo>
                  <a:cubicBezTo>
                    <a:pt x="171" y="1455"/>
                    <a:pt x="171" y="1442"/>
                    <a:pt x="179" y="1442"/>
                  </a:cubicBezTo>
                  <a:cubicBezTo>
                    <a:pt x="188" y="1442"/>
                    <a:pt x="188" y="1442"/>
                    <a:pt x="188" y="1428"/>
                  </a:cubicBezTo>
                  <a:cubicBezTo>
                    <a:pt x="188" y="1428"/>
                    <a:pt x="188" y="1414"/>
                    <a:pt x="180" y="1414"/>
                  </a:cubicBezTo>
                  <a:cubicBezTo>
                    <a:pt x="162" y="1414"/>
                    <a:pt x="162" y="1414"/>
                    <a:pt x="171" y="1400"/>
                  </a:cubicBezTo>
                  <a:cubicBezTo>
                    <a:pt x="188" y="1385"/>
                    <a:pt x="188" y="1372"/>
                    <a:pt x="171" y="1357"/>
                  </a:cubicBezTo>
                  <a:cubicBezTo>
                    <a:pt x="154" y="1357"/>
                    <a:pt x="154" y="1357"/>
                    <a:pt x="171" y="1344"/>
                  </a:cubicBezTo>
                  <a:cubicBezTo>
                    <a:pt x="180" y="1344"/>
                    <a:pt x="189" y="1330"/>
                    <a:pt x="189" y="1316"/>
                  </a:cubicBezTo>
                  <a:lnTo>
                    <a:pt x="180" y="1316"/>
                  </a:lnTo>
                  <a:cubicBezTo>
                    <a:pt x="163" y="1316"/>
                    <a:pt x="163" y="1302"/>
                    <a:pt x="172" y="1288"/>
                  </a:cubicBezTo>
                  <a:lnTo>
                    <a:pt x="172" y="1288"/>
                  </a:lnTo>
                  <a:cubicBezTo>
                    <a:pt x="172" y="1288"/>
                    <a:pt x="172" y="1288"/>
                    <a:pt x="173" y="1288"/>
                  </a:cubicBezTo>
                  <a:cubicBezTo>
                    <a:pt x="180" y="1288"/>
                    <a:pt x="179" y="1273"/>
                    <a:pt x="172" y="1246"/>
                  </a:cubicBezTo>
                  <a:cubicBezTo>
                    <a:pt x="172" y="1219"/>
                    <a:pt x="172" y="1205"/>
                    <a:pt x="180" y="1205"/>
                  </a:cubicBezTo>
                  <a:cubicBezTo>
                    <a:pt x="198" y="1205"/>
                    <a:pt x="198" y="1205"/>
                    <a:pt x="180" y="1191"/>
                  </a:cubicBezTo>
                  <a:cubicBezTo>
                    <a:pt x="172" y="1177"/>
                    <a:pt x="172" y="1177"/>
                    <a:pt x="181" y="1150"/>
                  </a:cubicBezTo>
                  <a:cubicBezTo>
                    <a:pt x="189" y="1135"/>
                    <a:pt x="189" y="1135"/>
                    <a:pt x="181" y="1122"/>
                  </a:cubicBezTo>
                  <a:cubicBezTo>
                    <a:pt x="164" y="1122"/>
                    <a:pt x="155" y="1122"/>
                    <a:pt x="155" y="1135"/>
                  </a:cubicBezTo>
                  <a:cubicBezTo>
                    <a:pt x="155" y="1149"/>
                    <a:pt x="155" y="1149"/>
                    <a:pt x="146" y="1149"/>
                  </a:cubicBezTo>
                  <a:cubicBezTo>
                    <a:pt x="146" y="1149"/>
                    <a:pt x="146" y="1135"/>
                    <a:pt x="146" y="1122"/>
                  </a:cubicBezTo>
                  <a:cubicBezTo>
                    <a:pt x="147" y="1103"/>
                    <a:pt x="144" y="1084"/>
                    <a:pt x="138" y="1066"/>
                  </a:cubicBezTo>
                  <a:cubicBezTo>
                    <a:pt x="134" y="1052"/>
                    <a:pt x="127" y="1045"/>
                    <a:pt x="123" y="1045"/>
                  </a:cubicBezTo>
                  <a:cubicBezTo>
                    <a:pt x="119" y="1045"/>
                    <a:pt x="117" y="1052"/>
                    <a:pt x="121" y="1066"/>
                  </a:cubicBezTo>
                  <a:lnTo>
                    <a:pt x="112" y="1079"/>
                  </a:lnTo>
                  <a:cubicBezTo>
                    <a:pt x="87" y="1079"/>
                    <a:pt x="87" y="1107"/>
                    <a:pt x="112" y="1107"/>
                  </a:cubicBezTo>
                  <a:cubicBezTo>
                    <a:pt x="138" y="1107"/>
                    <a:pt x="138" y="1107"/>
                    <a:pt x="120" y="1121"/>
                  </a:cubicBezTo>
                  <a:cubicBezTo>
                    <a:pt x="103" y="1121"/>
                    <a:pt x="103" y="1135"/>
                    <a:pt x="103" y="1149"/>
                  </a:cubicBezTo>
                  <a:cubicBezTo>
                    <a:pt x="103" y="1162"/>
                    <a:pt x="103" y="1162"/>
                    <a:pt x="94" y="1162"/>
                  </a:cubicBezTo>
                  <a:cubicBezTo>
                    <a:pt x="87" y="1162"/>
                    <a:pt x="78" y="1176"/>
                    <a:pt x="78" y="1190"/>
                  </a:cubicBezTo>
                  <a:cubicBezTo>
                    <a:pt x="78" y="1204"/>
                    <a:pt x="78" y="1204"/>
                    <a:pt x="87" y="1204"/>
                  </a:cubicBezTo>
                  <a:cubicBezTo>
                    <a:pt x="88" y="1201"/>
                    <a:pt x="89" y="1200"/>
                    <a:pt x="90" y="1200"/>
                  </a:cubicBezTo>
                  <a:cubicBezTo>
                    <a:pt x="94" y="1200"/>
                    <a:pt x="91" y="1221"/>
                    <a:pt x="78" y="1232"/>
                  </a:cubicBezTo>
                  <a:cubicBezTo>
                    <a:pt x="69" y="1245"/>
                    <a:pt x="69" y="1245"/>
                    <a:pt x="85" y="1246"/>
                  </a:cubicBezTo>
                  <a:cubicBezTo>
                    <a:pt x="103" y="1246"/>
                    <a:pt x="102" y="1274"/>
                    <a:pt x="85" y="1288"/>
                  </a:cubicBezTo>
                  <a:lnTo>
                    <a:pt x="85" y="1315"/>
                  </a:lnTo>
                  <a:cubicBezTo>
                    <a:pt x="85" y="1329"/>
                    <a:pt x="94" y="1329"/>
                    <a:pt x="102" y="1329"/>
                  </a:cubicBezTo>
                  <a:cubicBezTo>
                    <a:pt x="119" y="1329"/>
                    <a:pt x="119" y="1329"/>
                    <a:pt x="111" y="1344"/>
                  </a:cubicBezTo>
                  <a:cubicBezTo>
                    <a:pt x="102" y="1357"/>
                    <a:pt x="93" y="1357"/>
                    <a:pt x="93" y="1357"/>
                  </a:cubicBezTo>
                  <a:cubicBezTo>
                    <a:pt x="85" y="1357"/>
                    <a:pt x="85" y="1371"/>
                    <a:pt x="85" y="1384"/>
                  </a:cubicBezTo>
                  <a:cubicBezTo>
                    <a:pt x="85" y="1399"/>
                    <a:pt x="85" y="1427"/>
                    <a:pt x="93" y="1427"/>
                  </a:cubicBezTo>
                  <a:lnTo>
                    <a:pt x="85" y="1427"/>
                  </a:lnTo>
                  <a:cubicBezTo>
                    <a:pt x="85" y="1440"/>
                    <a:pt x="77" y="1440"/>
                    <a:pt x="85" y="1440"/>
                  </a:cubicBezTo>
                  <a:cubicBezTo>
                    <a:pt x="84" y="1455"/>
                    <a:pt x="81" y="1468"/>
                    <a:pt x="77" y="1482"/>
                  </a:cubicBezTo>
                  <a:cubicBezTo>
                    <a:pt x="70" y="1501"/>
                    <a:pt x="77" y="1528"/>
                    <a:pt x="87" y="1528"/>
                  </a:cubicBezTo>
                  <a:cubicBezTo>
                    <a:pt x="92" y="1528"/>
                    <a:pt x="97" y="1523"/>
                    <a:pt x="102" y="1510"/>
                  </a:cubicBezTo>
                  <a:lnTo>
                    <a:pt x="102" y="1525"/>
                  </a:lnTo>
                  <a:cubicBezTo>
                    <a:pt x="102" y="1538"/>
                    <a:pt x="110" y="1538"/>
                    <a:pt x="110" y="1538"/>
                  </a:cubicBezTo>
                  <a:cubicBezTo>
                    <a:pt x="119" y="1538"/>
                    <a:pt x="119" y="1553"/>
                    <a:pt x="119" y="1566"/>
                  </a:cubicBezTo>
                  <a:lnTo>
                    <a:pt x="101" y="1566"/>
                  </a:lnTo>
                  <a:cubicBezTo>
                    <a:pt x="96" y="1563"/>
                    <a:pt x="92" y="1562"/>
                    <a:pt x="89" y="1562"/>
                  </a:cubicBezTo>
                  <a:cubicBezTo>
                    <a:pt x="74" y="1562"/>
                    <a:pt x="73" y="1582"/>
                    <a:pt x="93" y="1593"/>
                  </a:cubicBezTo>
                  <a:lnTo>
                    <a:pt x="84" y="1593"/>
                  </a:lnTo>
                  <a:cubicBezTo>
                    <a:pt x="75" y="1593"/>
                    <a:pt x="75" y="1608"/>
                    <a:pt x="84" y="1634"/>
                  </a:cubicBezTo>
                  <a:cubicBezTo>
                    <a:pt x="85" y="1649"/>
                    <a:pt x="97" y="1660"/>
                    <a:pt x="110" y="1664"/>
                  </a:cubicBezTo>
                  <a:cubicBezTo>
                    <a:pt x="118" y="1664"/>
                    <a:pt x="118" y="1677"/>
                    <a:pt x="118" y="1677"/>
                  </a:cubicBezTo>
                  <a:cubicBezTo>
                    <a:pt x="118" y="1691"/>
                    <a:pt x="118" y="1691"/>
                    <a:pt x="109" y="1691"/>
                  </a:cubicBezTo>
                  <a:cubicBezTo>
                    <a:pt x="92" y="1691"/>
                    <a:pt x="92" y="1719"/>
                    <a:pt x="109" y="1733"/>
                  </a:cubicBezTo>
                  <a:lnTo>
                    <a:pt x="101" y="1732"/>
                  </a:lnTo>
                  <a:cubicBezTo>
                    <a:pt x="92" y="1732"/>
                    <a:pt x="83" y="1747"/>
                    <a:pt x="92" y="1816"/>
                  </a:cubicBezTo>
                  <a:cubicBezTo>
                    <a:pt x="91" y="1871"/>
                    <a:pt x="91" y="1913"/>
                    <a:pt x="83" y="1913"/>
                  </a:cubicBezTo>
                  <a:cubicBezTo>
                    <a:pt x="74" y="1913"/>
                    <a:pt x="91" y="1969"/>
                    <a:pt x="108" y="1997"/>
                  </a:cubicBezTo>
                  <a:cubicBezTo>
                    <a:pt x="100" y="1997"/>
                    <a:pt x="100" y="2010"/>
                    <a:pt x="99" y="2038"/>
                  </a:cubicBezTo>
                  <a:cubicBezTo>
                    <a:pt x="99" y="2080"/>
                    <a:pt x="99" y="2080"/>
                    <a:pt x="91" y="2080"/>
                  </a:cubicBezTo>
                  <a:cubicBezTo>
                    <a:pt x="84" y="2074"/>
                    <a:pt x="80" y="2071"/>
                    <a:pt x="79" y="2071"/>
                  </a:cubicBezTo>
                  <a:cubicBezTo>
                    <a:pt x="77" y="2071"/>
                    <a:pt x="81" y="2078"/>
                    <a:pt x="91" y="2094"/>
                  </a:cubicBezTo>
                  <a:cubicBezTo>
                    <a:pt x="107" y="2108"/>
                    <a:pt x="99" y="2149"/>
                    <a:pt x="83" y="2149"/>
                  </a:cubicBezTo>
                  <a:cubicBezTo>
                    <a:pt x="74" y="2149"/>
                    <a:pt x="75" y="2163"/>
                    <a:pt x="77" y="2191"/>
                  </a:cubicBezTo>
                  <a:cubicBezTo>
                    <a:pt x="87" y="2205"/>
                    <a:pt x="85" y="2232"/>
                    <a:pt x="90" y="2260"/>
                  </a:cubicBezTo>
                  <a:cubicBezTo>
                    <a:pt x="95" y="2294"/>
                    <a:pt x="95" y="2300"/>
                    <a:pt x="105" y="2300"/>
                  </a:cubicBezTo>
                  <a:cubicBezTo>
                    <a:pt x="107" y="2300"/>
                    <a:pt x="109" y="2300"/>
                    <a:pt x="112" y="2300"/>
                  </a:cubicBezTo>
                  <a:cubicBezTo>
                    <a:pt x="114" y="2300"/>
                    <a:pt x="115" y="2299"/>
                    <a:pt x="116" y="2299"/>
                  </a:cubicBezTo>
                  <a:cubicBezTo>
                    <a:pt x="130" y="2299"/>
                    <a:pt x="132" y="2312"/>
                    <a:pt x="135" y="2337"/>
                  </a:cubicBezTo>
                  <a:cubicBezTo>
                    <a:pt x="137" y="2350"/>
                    <a:pt x="140" y="2364"/>
                    <a:pt x="131" y="2365"/>
                  </a:cubicBezTo>
                  <a:cubicBezTo>
                    <a:pt x="129" y="2375"/>
                    <a:pt x="128" y="2384"/>
                    <a:pt x="130" y="2394"/>
                  </a:cubicBezTo>
                  <a:cubicBezTo>
                    <a:pt x="134" y="2406"/>
                    <a:pt x="137" y="2420"/>
                    <a:pt x="129" y="2422"/>
                  </a:cubicBezTo>
                  <a:cubicBezTo>
                    <a:pt x="126" y="2437"/>
                    <a:pt x="126" y="2451"/>
                    <a:pt x="130" y="2465"/>
                  </a:cubicBezTo>
                  <a:cubicBezTo>
                    <a:pt x="139" y="2492"/>
                    <a:pt x="149" y="2517"/>
                    <a:pt x="142" y="2520"/>
                  </a:cubicBezTo>
                  <a:cubicBezTo>
                    <a:pt x="145" y="2529"/>
                    <a:pt x="146" y="2532"/>
                    <a:pt x="149" y="2532"/>
                  </a:cubicBezTo>
                  <a:cubicBezTo>
                    <a:pt x="150" y="2532"/>
                    <a:pt x="152" y="2531"/>
                    <a:pt x="154" y="2531"/>
                  </a:cubicBezTo>
                  <a:cubicBezTo>
                    <a:pt x="155" y="2530"/>
                    <a:pt x="156" y="2530"/>
                    <a:pt x="157" y="2530"/>
                  </a:cubicBezTo>
                  <a:cubicBezTo>
                    <a:pt x="165" y="2530"/>
                    <a:pt x="174" y="2544"/>
                    <a:pt x="188" y="2591"/>
                  </a:cubicBezTo>
                  <a:cubicBezTo>
                    <a:pt x="198" y="2615"/>
                    <a:pt x="215" y="2650"/>
                    <a:pt x="223" y="2650"/>
                  </a:cubicBezTo>
                  <a:cubicBezTo>
                    <a:pt x="224" y="2650"/>
                    <a:pt x="224" y="2650"/>
                    <a:pt x="225" y="2650"/>
                  </a:cubicBezTo>
                  <a:lnTo>
                    <a:pt x="225" y="2650"/>
                  </a:lnTo>
                  <a:cubicBezTo>
                    <a:pt x="230" y="2662"/>
                    <a:pt x="230" y="2662"/>
                    <a:pt x="223" y="2667"/>
                  </a:cubicBezTo>
                  <a:cubicBezTo>
                    <a:pt x="207" y="2674"/>
                    <a:pt x="222" y="2699"/>
                    <a:pt x="252" y="2714"/>
                  </a:cubicBezTo>
                  <a:cubicBezTo>
                    <a:pt x="252" y="2713"/>
                    <a:pt x="253" y="2713"/>
                    <a:pt x="254" y="2713"/>
                  </a:cubicBezTo>
                  <a:cubicBezTo>
                    <a:pt x="260" y="2713"/>
                    <a:pt x="266" y="2724"/>
                    <a:pt x="265" y="2738"/>
                  </a:cubicBezTo>
                  <a:cubicBezTo>
                    <a:pt x="271" y="2746"/>
                    <a:pt x="278" y="2753"/>
                    <a:pt x="286" y="2756"/>
                  </a:cubicBezTo>
                  <a:cubicBezTo>
                    <a:pt x="302" y="2763"/>
                    <a:pt x="302" y="2763"/>
                    <a:pt x="311" y="2790"/>
                  </a:cubicBezTo>
                  <a:cubicBezTo>
                    <a:pt x="304" y="2796"/>
                    <a:pt x="312" y="2806"/>
                    <a:pt x="321" y="2817"/>
                  </a:cubicBezTo>
                  <a:cubicBezTo>
                    <a:pt x="340" y="2837"/>
                    <a:pt x="443" y="2948"/>
                    <a:pt x="450" y="2962"/>
                  </a:cubicBezTo>
                  <a:cubicBezTo>
                    <a:pt x="460" y="2962"/>
                    <a:pt x="469" y="2966"/>
                    <a:pt x="476" y="2974"/>
                  </a:cubicBezTo>
                  <a:cubicBezTo>
                    <a:pt x="475" y="2987"/>
                    <a:pt x="481" y="2993"/>
                    <a:pt x="488" y="2993"/>
                  </a:cubicBezTo>
                  <a:cubicBezTo>
                    <a:pt x="492" y="2993"/>
                    <a:pt x="497" y="2990"/>
                    <a:pt x="502" y="2985"/>
                  </a:cubicBezTo>
                  <a:lnTo>
                    <a:pt x="492" y="2976"/>
                  </a:lnTo>
                  <a:lnTo>
                    <a:pt x="481" y="2967"/>
                  </a:lnTo>
                  <a:cubicBezTo>
                    <a:pt x="484" y="2965"/>
                    <a:pt x="486" y="2964"/>
                    <a:pt x="489" y="2964"/>
                  </a:cubicBezTo>
                  <a:cubicBezTo>
                    <a:pt x="503" y="2964"/>
                    <a:pt x="520" y="2985"/>
                    <a:pt x="506" y="3001"/>
                  </a:cubicBezTo>
                  <a:cubicBezTo>
                    <a:pt x="506" y="3015"/>
                    <a:pt x="507" y="3021"/>
                    <a:pt x="514" y="3021"/>
                  </a:cubicBezTo>
                  <a:cubicBezTo>
                    <a:pt x="517" y="3021"/>
                    <a:pt x="522" y="3019"/>
                    <a:pt x="529" y="3018"/>
                  </a:cubicBezTo>
                  <a:cubicBezTo>
                    <a:pt x="532" y="3017"/>
                    <a:pt x="536" y="3016"/>
                    <a:pt x="539" y="3016"/>
                  </a:cubicBezTo>
                  <a:cubicBezTo>
                    <a:pt x="554" y="3016"/>
                    <a:pt x="561" y="3025"/>
                    <a:pt x="561" y="3042"/>
                  </a:cubicBezTo>
                  <a:cubicBezTo>
                    <a:pt x="555" y="3051"/>
                    <a:pt x="552" y="3054"/>
                    <a:pt x="557" y="3054"/>
                  </a:cubicBezTo>
                  <a:cubicBezTo>
                    <a:pt x="560" y="3054"/>
                    <a:pt x="565" y="3053"/>
                    <a:pt x="572" y="3051"/>
                  </a:cubicBezTo>
                  <a:cubicBezTo>
                    <a:pt x="583" y="3049"/>
                    <a:pt x="593" y="3048"/>
                    <a:pt x="602" y="3048"/>
                  </a:cubicBezTo>
                  <a:cubicBezTo>
                    <a:pt x="630" y="3048"/>
                    <a:pt x="648" y="3059"/>
                    <a:pt x="634" y="3082"/>
                  </a:cubicBezTo>
                  <a:cubicBezTo>
                    <a:pt x="626" y="3094"/>
                    <a:pt x="631" y="3111"/>
                    <a:pt x="644" y="3117"/>
                  </a:cubicBezTo>
                  <a:cubicBezTo>
                    <a:pt x="648" y="3120"/>
                    <a:pt x="651" y="3121"/>
                    <a:pt x="653" y="3121"/>
                  </a:cubicBezTo>
                  <a:cubicBezTo>
                    <a:pt x="659" y="3121"/>
                    <a:pt x="662" y="3115"/>
                    <a:pt x="665" y="3111"/>
                  </a:cubicBezTo>
                  <a:cubicBezTo>
                    <a:pt x="664" y="3102"/>
                    <a:pt x="665" y="3098"/>
                    <a:pt x="668" y="3098"/>
                  </a:cubicBezTo>
                  <a:cubicBezTo>
                    <a:pt x="672" y="3098"/>
                    <a:pt x="680" y="3107"/>
                    <a:pt x="689" y="3124"/>
                  </a:cubicBezTo>
                  <a:cubicBezTo>
                    <a:pt x="707" y="3159"/>
                    <a:pt x="742" y="3180"/>
                    <a:pt x="781" y="3180"/>
                  </a:cubicBezTo>
                  <a:cubicBezTo>
                    <a:pt x="782" y="3180"/>
                    <a:pt x="783" y="3180"/>
                    <a:pt x="784" y="3180"/>
                  </a:cubicBezTo>
                  <a:cubicBezTo>
                    <a:pt x="843" y="3184"/>
                    <a:pt x="881" y="3197"/>
                    <a:pt x="836" y="3199"/>
                  </a:cubicBezTo>
                  <a:cubicBezTo>
                    <a:pt x="805" y="3205"/>
                    <a:pt x="805" y="3205"/>
                    <a:pt x="834" y="3207"/>
                  </a:cubicBezTo>
                  <a:cubicBezTo>
                    <a:pt x="855" y="3216"/>
                    <a:pt x="877" y="3224"/>
                    <a:pt x="900" y="3230"/>
                  </a:cubicBezTo>
                  <a:cubicBezTo>
                    <a:pt x="903" y="3230"/>
                    <a:pt x="906" y="3231"/>
                    <a:pt x="909" y="3231"/>
                  </a:cubicBezTo>
                  <a:cubicBezTo>
                    <a:pt x="920" y="3231"/>
                    <a:pt x="930" y="3227"/>
                    <a:pt x="931" y="3221"/>
                  </a:cubicBezTo>
                  <a:cubicBezTo>
                    <a:pt x="940" y="3238"/>
                    <a:pt x="958" y="3249"/>
                    <a:pt x="977" y="3249"/>
                  </a:cubicBezTo>
                  <a:cubicBezTo>
                    <a:pt x="984" y="3249"/>
                    <a:pt x="990" y="3248"/>
                    <a:pt x="996" y="3245"/>
                  </a:cubicBezTo>
                  <a:lnTo>
                    <a:pt x="1023" y="3250"/>
                  </a:lnTo>
                  <a:cubicBezTo>
                    <a:pt x="1027" y="3251"/>
                    <a:pt x="1030" y="3251"/>
                    <a:pt x="1033" y="3251"/>
                  </a:cubicBezTo>
                  <a:cubicBezTo>
                    <a:pt x="1040" y="3251"/>
                    <a:pt x="1046" y="3249"/>
                    <a:pt x="1052" y="3246"/>
                  </a:cubicBezTo>
                  <a:cubicBezTo>
                    <a:pt x="1056" y="3245"/>
                    <a:pt x="1059" y="3244"/>
                    <a:pt x="1062" y="3244"/>
                  </a:cubicBezTo>
                  <a:cubicBezTo>
                    <a:pt x="1073" y="3244"/>
                    <a:pt x="1082" y="3252"/>
                    <a:pt x="1092" y="3261"/>
                  </a:cubicBezTo>
                  <a:cubicBezTo>
                    <a:pt x="1101" y="3269"/>
                    <a:pt x="1111" y="3275"/>
                    <a:pt x="1116" y="3275"/>
                  </a:cubicBezTo>
                  <a:cubicBezTo>
                    <a:pt x="1118" y="3275"/>
                    <a:pt x="1119" y="3275"/>
                    <a:pt x="1119" y="3272"/>
                  </a:cubicBezTo>
                  <a:cubicBezTo>
                    <a:pt x="1120" y="3264"/>
                    <a:pt x="1149" y="3257"/>
                    <a:pt x="1162" y="3249"/>
                  </a:cubicBezTo>
                  <a:cubicBezTo>
                    <a:pt x="1166" y="3247"/>
                    <a:pt x="1170" y="3246"/>
                    <a:pt x="1173" y="3246"/>
                  </a:cubicBezTo>
                  <a:cubicBezTo>
                    <a:pt x="1182" y="3246"/>
                    <a:pt x="1186" y="3253"/>
                    <a:pt x="1176" y="3259"/>
                  </a:cubicBezTo>
                  <a:cubicBezTo>
                    <a:pt x="1176" y="3267"/>
                    <a:pt x="1175" y="3267"/>
                    <a:pt x="1203" y="3277"/>
                  </a:cubicBezTo>
                  <a:cubicBezTo>
                    <a:pt x="1207" y="3277"/>
                    <a:pt x="1212" y="3277"/>
                    <a:pt x="1217" y="3277"/>
                  </a:cubicBezTo>
                  <a:cubicBezTo>
                    <a:pt x="1230" y="3277"/>
                    <a:pt x="1244" y="3276"/>
                    <a:pt x="1244" y="3270"/>
                  </a:cubicBezTo>
                  <a:cubicBezTo>
                    <a:pt x="1244" y="3266"/>
                    <a:pt x="1265" y="3263"/>
                    <a:pt x="1288" y="3263"/>
                  </a:cubicBezTo>
                  <a:cubicBezTo>
                    <a:pt x="1311" y="3263"/>
                    <a:pt x="1335" y="3266"/>
                    <a:pt x="1342" y="3270"/>
                  </a:cubicBezTo>
                  <a:lnTo>
                    <a:pt x="1370" y="3270"/>
                  </a:lnTo>
                  <a:cubicBezTo>
                    <a:pt x="1383" y="3270"/>
                    <a:pt x="1398" y="3262"/>
                    <a:pt x="1411" y="3262"/>
                  </a:cubicBezTo>
                  <a:cubicBezTo>
                    <a:pt x="1422" y="3261"/>
                    <a:pt x="1432" y="3259"/>
                    <a:pt x="1439" y="3253"/>
                  </a:cubicBezTo>
                  <a:cubicBezTo>
                    <a:pt x="1453" y="3253"/>
                    <a:pt x="1468" y="3253"/>
                    <a:pt x="1468" y="3262"/>
                  </a:cubicBezTo>
                  <a:cubicBezTo>
                    <a:pt x="1474" y="3254"/>
                    <a:pt x="1478" y="3250"/>
                    <a:pt x="1481" y="3250"/>
                  </a:cubicBezTo>
                  <a:cubicBezTo>
                    <a:pt x="1485" y="3250"/>
                    <a:pt x="1488" y="3254"/>
                    <a:pt x="1496" y="3262"/>
                  </a:cubicBezTo>
                  <a:cubicBezTo>
                    <a:pt x="1495" y="3271"/>
                    <a:pt x="1495" y="3275"/>
                    <a:pt x="1496" y="3275"/>
                  </a:cubicBezTo>
                  <a:cubicBezTo>
                    <a:pt x="1498" y="3275"/>
                    <a:pt x="1502" y="3271"/>
                    <a:pt x="1509" y="3262"/>
                  </a:cubicBezTo>
                  <a:cubicBezTo>
                    <a:pt x="1516" y="3258"/>
                    <a:pt x="1519" y="3256"/>
                    <a:pt x="1523" y="3256"/>
                  </a:cubicBezTo>
                  <a:cubicBezTo>
                    <a:pt x="1526" y="3256"/>
                    <a:pt x="1530" y="3258"/>
                    <a:pt x="1537" y="3262"/>
                  </a:cubicBezTo>
                  <a:cubicBezTo>
                    <a:pt x="1538" y="3266"/>
                    <a:pt x="1541" y="3268"/>
                    <a:pt x="1544" y="3268"/>
                  </a:cubicBezTo>
                  <a:cubicBezTo>
                    <a:pt x="1547" y="3268"/>
                    <a:pt x="1550" y="3266"/>
                    <a:pt x="1551" y="3262"/>
                  </a:cubicBezTo>
                  <a:cubicBezTo>
                    <a:pt x="1559" y="3252"/>
                    <a:pt x="1578" y="3245"/>
                    <a:pt x="1592" y="3245"/>
                  </a:cubicBezTo>
                  <a:cubicBezTo>
                    <a:pt x="1600" y="3245"/>
                    <a:pt x="1607" y="3248"/>
                    <a:pt x="1607" y="3254"/>
                  </a:cubicBezTo>
                  <a:cubicBezTo>
                    <a:pt x="1617" y="3253"/>
                    <a:pt x="1626" y="3251"/>
                    <a:pt x="1635" y="3245"/>
                  </a:cubicBezTo>
                  <a:cubicBezTo>
                    <a:pt x="1641" y="3237"/>
                    <a:pt x="1645" y="3233"/>
                    <a:pt x="1646" y="3233"/>
                  </a:cubicBezTo>
                  <a:cubicBezTo>
                    <a:pt x="1648" y="3233"/>
                    <a:pt x="1648" y="3237"/>
                    <a:pt x="1648" y="3245"/>
                  </a:cubicBezTo>
                  <a:cubicBezTo>
                    <a:pt x="1655" y="3254"/>
                    <a:pt x="1662" y="3259"/>
                    <a:pt x="1669" y="3259"/>
                  </a:cubicBezTo>
                  <a:cubicBezTo>
                    <a:pt x="1676" y="3259"/>
                    <a:pt x="1683" y="3255"/>
                    <a:pt x="1690" y="3246"/>
                  </a:cubicBezTo>
                  <a:cubicBezTo>
                    <a:pt x="1694" y="3244"/>
                    <a:pt x="1699" y="3242"/>
                    <a:pt x="1704" y="3242"/>
                  </a:cubicBezTo>
                  <a:cubicBezTo>
                    <a:pt x="1708" y="3242"/>
                    <a:pt x="1713" y="3244"/>
                    <a:pt x="1718" y="3246"/>
                  </a:cubicBezTo>
                  <a:cubicBezTo>
                    <a:pt x="1734" y="3251"/>
                    <a:pt x="1769" y="3256"/>
                    <a:pt x="1793" y="3256"/>
                  </a:cubicBezTo>
                  <a:cubicBezTo>
                    <a:pt x="1810" y="3256"/>
                    <a:pt x="1821" y="3254"/>
                    <a:pt x="1815" y="3246"/>
                  </a:cubicBezTo>
                  <a:lnTo>
                    <a:pt x="1842" y="3246"/>
                  </a:lnTo>
                  <a:cubicBezTo>
                    <a:pt x="1856" y="3251"/>
                    <a:pt x="1867" y="3253"/>
                    <a:pt x="1876" y="3253"/>
                  </a:cubicBezTo>
                  <a:cubicBezTo>
                    <a:pt x="1885" y="3253"/>
                    <a:pt x="1892" y="3251"/>
                    <a:pt x="1898" y="3246"/>
                  </a:cubicBezTo>
                  <a:lnTo>
                    <a:pt x="1913" y="3239"/>
                  </a:lnTo>
                  <a:lnTo>
                    <a:pt x="1913" y="3239"/>
                  </a:lnTo>
                  <a:cubicBezTo>
                    <a:pt x="1912" y="3246"/>
                    <a:pt x="1926" y="3255"/>
                    <a:pt x="1940" y="3255"/>
                  </a:cubicBezTo>
                  <a:cubicBezTo>
                    <a:pt x="1954" y="3255"/>
                    <a:pt x="1954" y="3255"/>
                    <a:pt x="1954" y="3248"/>
                  </a:cubicBezTo>
                  <a:cubicBezTo>
                    <a:pt x="1940" y="3239"/>
                    <a:pt x="1954" y="3239"/>
                    <a:pt x="1968" y="3239"/>
                  </a:cubicBezTo>
                  <a:cubicBezTo>
                    <a:pt x="1982" y="3239"/>
                    <a:pt x="1996" y="3248"/>
                    <a:pt x="1996" y="3255"/>
                  </a:cubicBezTo>
                  <a:lnTo>
                    <a:pt x="2009" y="3255"/>
                  </a:lnTo>
                  <a:cubicBezTo>
                    <a:pt x="2009" y="3246"/>
                    <a:pt x="2014" y="3242"/>
                    <a:pt x="2018" y="3242"/>
                  </a:cubicBezTo>
                  <a:cubicBezTo>
                    <a:pt x="2021" y="3242"/>
                    <a:pt x="2024" y="3244"/>
                    <a:pt x="2024" y="3248"/>
                  </a:cubicBezTo>
                  <a:cubicBezTo>
                    <a:pt x="2035" y="3253"/>
                    <a:pt x="2047" y="3257"/>
                    <a:pt x="2060" y="3257"/>
                  </a:cubicBezTo>
                  <a:cubicBezTo>
                    <a:pt x="2062" y="3257"/>
                    <a:pt x="2064" y="3257"/>
                    <a:pt x="2065" y="3257"/>
                  </a:cubicBezTo>
                  <a:cubicBezTo>
                    <a:pt x="2065" y="3254"/>
                    <a:pt x="2067" y="3253"/>
                    <a:pt x="2068" y="3253"/>
                  </a:cubicBezTo>
                  <a:cubicBezTo>
                    <a:pt x="2071" y="3253"/>
                    <a:pt x="2074" y="3257"/>
                    <a:pt x="2065" y="3257"/>
                  </a:cubicBezTo>
                  <a:lnTo>
                    <a:pt x="2065" y="3264"/>
                  </a:lnTo>
                  <a:cubicBezTo>
                    <a:pt x="2069" y="3267"/>
                    <a:pt x="2072" y="3268"/>
                    <a:pt x="2074" y="3268"/>
                  </a:cubicBezTo>
                  <a:cubicBezTo>
                    <a:pt x="2079" y="3268"/>
                    <a:pt x="2079" y="3262"/>
                    <a:pt x="2079" y="3257"/>
                  </a:cubicBezTo>
                  <a:lnTo>
                    <a:pt x="2107" y="3254"/>
                  </a:lnTo>
                  <a:cubicBezTo>
                    <a:pt x="2120" y="3254"/>
                    <a:pt x="2134" y="3253"/>
                    <a:pt x="2120" y="3245"/>
                  </a:cubicBezTo>
                  <a:cubicBezTo>
                    <a:pt x="2119" y="3238"/>
                    <a:pt x="2119" y="3229"/>
                    <a:pt x="2133" y="3229"/>
                  </a:cubicBezTo>
                  <a:cubicBezTo>
                    <a:pt x="2133" y="3225"/>
                    <a:pt x="2134" y="3224"/>
                    <a:pt x="2136" y="3224"/>
                  </a:cubicBezTo>
                  <a:cubicBezTo>
                    <a:pt x="2139" y="3224"/>
                    <a:pt x="2141" y="3228"/>
                    <a:pt x="2133" y="3229"/>
                  </a:cubicBezTo>
                  <a:cubicBezTo>
                    <a:pt x="2133" y="3236"/>
                    <a:pt x="2134" y="3244"/>
                    <a:pt x="2145" y="3244"/>
                  </a:cubicBezTo>
                  <a:cubicBezTo>
                    <a:pt x="2146" y="3244"/>
                    <a:pt x="2147" y="3244"/>
                    <a:pt x="2147" y="3244"/>
                  </a:cubicBezTo>
                  <a:cubicBezTo>
                    <a:pt x="2161" y="3244"/>
                    <a:pt x="2161" y="3252"/>
                    <a:pt x="2161" y="3252"/>
                  </a:cubicBezTo>
                  <a:cubicBezTo>
                    <a:pt x="2156" y="3259"/>
                    <a:pt x="2161" y="3261"/>
                    <a:pt x="2170" y="3261"/>
                  </a:cubicBezTo>
                  <a:cubicBezTo>
                    <a:pt x="2184" y="3261"/>
                    <a:pt x="2208" y="3254"/>
                    <a:pt x="2216" y="3246"/>
                  </a:cubicBezTo>
                  <a:cubicBezTo>
                    <a:pt x="2230" y="3235"/>
                    <a:pt x="2240" y="3230"/>
                    <a:pt x="2247" y="3230"/>
                  </a:cubicBezTo>
                  <a:cubicBezTo>
                    <a:pt x="2252" y="3230"/>
                    <a:pt x="2256" y="3233"/>
                    <a:pt x="2257" y="3241"/>
                  </a:cubicBezTo>
                  <a:cubicBezTo>
                    <a:pt x="2258" y="3245"/>
                    <a:pt x="2260" y="3247"/>
                    <a:pt x="2262" y="3247"/>
                  </a:cubicBezTo>
                  <a:cubicBezTo>
                    <a:pt x="2271" y="3247"/>
                    <a:pt x="2286" y="3230"/>
                    <a:pt x="2293" y="3209"/>
                  </a:cubicBezTo>
                  <a:lnTo>
                    <a:pt x="2301" y="3181"/>
                  </a:lnTo>
                  <a:lnTo>
                    <a:pt x="2305" y="3207"/>
                  </a:lnTo>
                  <a:cubicBezTo>
                    <a:pt x="2316" y="3222"/>
                    <a:pt x="2321" y="3230"/>
                    <a:pt x="2329" y="3230"/>
                  </a:cubicBezTo>
                  <a:cubicBezTo>
                    <a:pt x="2336" y="3230"/>
                    <a:pt x="2345" y="3223"/>
                    <a:pt x="2363" y="3211"/>
                  </a:cubicBezTo>
                  <a:cubicBezTo>
                    <a:pt x="2376" y="3202"/>
                    <a:pt x="2382" y="3198"/>
                    <a:pt x="2385" y="3198"/>
                  </a:cubicBezTo>
                  <a:cubicBezTo>
                    <a:pt x="2387" y="3198"/>
                    <a:pt x="2388" y="3200"/>
                    <a:pt x="2388" y="3204"/>
                  </a:cubicBezTo>
                  <a:cubicBezTo>
                    <a:pt x="2389" y="3207"/>
                    <a:pt x="2392" y="3208"/>
                    <a:pt x="2396" y="3208"/>
                  </a:cubicBezTo>
                  <a:cubicBezTo>
                    <a:pt x="2404" y="3208"/>
                    <a:pt x="2419" y="3204"/>
                    <a:pt x="2443" y="3195"/>
                  </a:cubicBezTo>
                  <a:cubicBezTo>
                    <a:pt x="2482" y="3180"/>
                    <a:pt x="2495" y="3176"/>
                    <a:pt x="2492" y="3168"/>
                  </a:cubicBezTo>
                  <a:cubicBezTo>
                    <a:pt x="2501" y="3166"/>
                    <a:pt x="2510" y="3162"/>
                    <a:pt x="2518" y="3158"/>
                  </a:cubicBezTo>
                  <a:cubicBezTo>
                    <a:pt x="2521" y="3160"/>
                    <a:pt x="2525" y="3161"/>
                    <a:pt x="2528" y="3161"/>
                  </a:cubicBezTo>
                  <a:cubicBezTo>
                    <a:pt x="2543" y="3161"/>
                    <a:pt x="2554" y="3146"/>
                    <a:pt x="2539" y="3139"/>
                  </a:cubicBezTo>
                  <a:lnTo>
                    <a:pt x="2562" y="3126"/>
                  </a:lnTo>
                  <a:lnTo>
                    <a:pt x="2567" y="3134"/>
                  </a:lnTo>
                  <a:cubicBezTo>
                    <a:pt x="2567" y="3136"/>
                    <a:pt x="2569" y="3136"/>
                    <a:pt x="2572" y="3136"/>
                  </a:cubicBezTo>
                  <a:cubicBezTo>
                    <a:pt x="2583" y="3136"/>
                    <a:pt x="2615" y="3122"/>
                    <a:pt x="2690" y="3075"/>
                  </a:cubicBezTo>
                  <a:cubicBezTo>
                    <a:pt x="2792" y="3004"/>
                    <a:pt x="2801" y="2993"/>
                    <a:pt x="2790" y="2981"/>
                  </a:cubicBezTo>
                  <a:cubicBezTo>
                    <a:pt x="2789" y="2965"/>
                    <a:pt x="2794" y="2956"/>
                    <a:pt x="2801" y="2956"/>
                  </a:cubicBezTo>
                  <a:cubicBezTo>
                    <a:pt x="2804" y="2956"/>
                    <a:pt x="2807" y="2958"/>
                    <a:pt x="2810" y="2962"/>
                  </a:cubicBezTo>
                  <a:cubicBezTo>
                    <a:pt x="2813" y="2964"/>
                    <a:pt x="2817" y="2966"/>
                    <a:pt x="2820" y="2966"/>
                  </a:cubicBezTo>
                  <a:cubicBezTo>
                    <a:pt x="2825" y="2966"/>
                    <a:pt x="2829" y="2963"/>
                    <a:pt x="2826" y="2959"/>
                  </a:cubicBezTo>
                  <a:cubicBezTo>
                    <a:pt x="2837" y="2949"/>
                    <a:pt x="2850" y="2942"/>
                    <a:pt x="2863" y="2938"/>
                  </a:cubicBezTo>
                  <a:cubicBezTo>
                    <a:pt x="2905" y="2921"/>
                    <a:pt x="2907" y="2903"/>
                    <a:pt x="2901" y="2899"/>
                  </a:cubicBezTo>
                  <a:cubicBezTo>
                    <a:pt x="2879" y="2896"/>
                    <a:pt x="2894" y="2892"/>
                    <a:pt x="2910" y="2889"/>
                  </a:cubicBezTo>
                  <a:cubicBezTo>
                    <a:pt x="2926" y="2884"/>
                    <a:pt x="2942" y="2879"/>
                    <a:pt x="2935" y="2873"/>
                  </a:cubicBezTo>
                  <a:cubicBezTo>
                    <a:pt x="2940" y="2860"/>
                    <a:pt x="2976" y="2797"/>
                    <a:pt x="2992" y="2797"/>
                  </a:cubicBezTo>
                  <a:cubicBezTo>
                    <a:pt x="2993" y="2797"/>
                    <a:pt x="2994" y="2797"/>
                    <a:pt x="2995" y="2798"/>
                  </a:cubicBezTo>
                  <a:lnTo>
                    <a:pt x="3012" y="2775"/>
                  </a:lnTo>
                  <a:cubicBezTo>
                    <a:pt x="3007" y="2771"/>
                    <a:pt x="3021" y="2747"/>
                    <a:pt x="3035" y="2724"/>
                  </a:cubicBezTo>
                  <a:cubicBezTo>
                    <a:pt x="3048" y="2703"/>
                    <a:pt x="3055" y="2692"/>
                    <a:pt x="3061" y="2692"/>
                  </a:cubicBezTo>
                  <a:cubicBezTo>
                    <a:pt x="3062" y="2692"/>
                    <a:pt x="3063" y="2692"/>
                    <a:pt x="3064" y="2692"/>
                  </a:cubicBezTo>
                  <a:cubicBezTo>
                    <a:pt x="3064" y="2698"/>
                    <a:pt x="3065" y="2700"/>
                    <a:pt x="3066" y="2700"/>
                  </a:cubicBezTo>
                  <a:cubicBezTo>
                    <a:pt x="3069" y="2700"/>
                    <a:pt x="3074" y="2688"/>
                    <a:pt x="3078" y="2669"/>
                  </a:cubicBezTo>
                  <a:cubicBezTo>
                    <a:pt x="3084" y="2656"/>
                    <a:pt x="3075" y="2636"/>
                    <a:pt x="3082" y="2624"/>
                  </a:cubicBezTo>
                  <a:cubicBezTo>
                    <a:pt x="3074" y="2619"/>
                    <a:pt x="3072" y="2604"/>
                    <a:pt x="3078" y="2591"/>
                  </a:cubicBezTo>
                  <a:lnTo>
                    <a:pt x="3078" y="2591"/>
                  </a:lnTo>
                  <a:lnTo>
                    <a:pt x="3085" y="2596"/>
                  </a:lnTo>
                  <a:lnTo>
                    <a:pt x="3101" y="2603"/>
                  </a:lnTo>
                  <a:cubicBezTo>
                    <a:pt x="3108" y="2590"/>
                    <a:pt x="3113" y="2578"/>
                    <a:pt x="3105" y="2575"/>
                  </a:cubicBezTo>
                  <a:cubicBezTo>
                    <a:pt x="3120" y="2566"/>
                    <a:pt x="3123" y="2552"/>
                    <a:pt x="3133" y="2526"/>
                  </a:cubicBezTo>
                  <a:cubicBezTo>
                    <a:pt x="3142" y="2501"/>
                    <a:pt x="3152" y="2475"/>
                    <a:pt x="3149" y="2459"/>
                  </a:cubicBezTo>
                  <a:cubicBezTo>
                    <a:pt x="3168" y="2451"/>
                    <a:pt x="3189" y="2369"/>
                    <a:pt x="3176" y="2352"/>
                  </a:cubicBezTo>
                  <a:cubicBezTo>
                    <a:pt x="3168" y="2351"/>
                    <a:pt x="3169" y="2338"/>
                    <a:pt x="3180" y="2326"/>
                  </a:cubicBezTo>
                  <a:cubicBezTo>
                    <a:pt x="3191" y="2313"/>
                    <a:pt x="3191" y="2313"/>
                    <a:pt x="3185" y="2299"/>
                  </a:cubicBezTo>
                  <a:cubicBezTo>
                    <a:pt x="3178" y="2284"/>
                    <a:pt x="3188" y="2272"/>
                    <a:pt x="3200" y="2259"/>
                  </a:cubicBezTo>
                  <a:cubicBezTo>
                    <a:pt x="3215" y="2253"/>
                    <a:pt x="3221" y="2232"/>
                    <a:pt x="3212" y="2218"/>
                  </a:cubicBezTo>
                  <a:cubicBezTo>
                    <a:pt x="3206" y="2195"/>
                    <a:pt x="3205" y="2172"/>
                    <a:pt x="3206" y="2148"/>
                  </a:cubicBezTo>
                  <a:cubicBezTo>
                    <a:pt x="3202" y="2128"/>
                    <a:pt x="3200" y="2115"/>
                    <a:pt x="3196" y="2115"/>
                  </a:cubicBezTo>
                  <a:cubicBezTo>
                    <a:pt x="3195" y="2115"/>
                    <a:pt x="3193" y="2117"/>
                    <a:pt x="3191" y="2120"/>
                  </a:cubicBezTo>
                  <a:cubicBezTo>
                    <a:pt x="3183" y="2120"/>
                    <a:pt x="3174" y="2107"/>
                    <a:pt x="3174" y="2107"/>
                  </a:cubicBezTo>
                  <a:cubicBezTo>
                    <a:pt x="3169" y="2090"/>
                    <a:pt x="3170" y="2083"/>
                    <a:pt x="3171" y="2083"/>
                  </a:cubicBezTo>
                  <a:cubicBezTo>
                    <a:pt x="3172" y="2083"/>
                    <a:pt x="3174" y="2087"/>
                    <a:pt x="3174" y="2092"/>
                  </a:cubicBezTo>
                  <a:cubicBezTo>
                    <a:pt x="3178" y="2104"/>
                    <a:pt x="3180" y="2109"/>
                    <a:pt x="3182" y="2109"/>
                  </a:cubicBezTo>
                  <a:cubicBezTo>
                    <a:pt x="3184" y="2109"/>
                    <a:pt x="3186" y="2101"/>
                    <a:pt x="3191" y="2093"/>
                  </a:cubicBezTo>
                  <a:cubicBezTo>
                    <a:pt x="3200" y="2079"/>
                    <a:pt x="3200" y="2051"/>
                    <a:pt x="3200" y="2037"/>
                  </a:cubicBezTo>
                  <a:cubicBezTo>
                    <a:pt x="3200" y="2024"/>
                    <a:pt x="3200" y="1996"/>
                    <a:pt x="3200" y="1982"/>
                  </a:cubicBezTo>
                  <a:cubicBezTo>
                    <a:pt x="3209" y="1940"/>
                    <a:pt x="3209" y="1926"/>
                    <a:pt x="3201" y="1926"/>
                  </a:cubicBezTo>
                  <a:lnTo>
                    <a:pt x="3192" y="1926"/>
                  </a:lnTo>
                  <a:cubicBezTo>
                    <a:pt x="3209" y="1913"/>
                    <a:pt x="3210" y="1759"/>
                    <a:pt x="3193" y="1746"/>
                  </a:cubicBezTo>
                  <a:lnTo>
                    <a:pt x="3201" y="1746"/>
                  </a:lnTo>
                  <a:cubicBezTo>
                    <a:pt x="3210" y="1746"/>
                    <a:pt x="3210" y="1732"/>
                    <a:pt x="3210" y="1704"/>
                  </a:cubicBezTo>
                  <a:cubicBezTo>
                    <a:pt x="3210" y="1689"/>
                    <a:pt x="3202" y="1634"/>
                    <a:pt x="3202" y="1593"/>
                  </a:cubicBezTo>
                  <a:cubicBezTo>
                    <a:pt x="3202" y="1537"/>
                    <a:pt x="3202" y="1495"/>
                    <a:pt x="3194" y="1495"/>
                  </a:cubicBezTo>
                  <a:cubicBezTo>
                    <a:pt x="3194" y="1481"/>
                    <a:pt x="3194" y="1481"/>
                    <a:pt x="3202" y="1481"/>
                  </a:cubicBezTo>
                  <a:cubicBezTo>
                    <a:pt x="3205" y="1485"/>
                    <a:pt x="3206" y="1487"/>
                    <a:pt x="3208" y="1487"/>
                  </a:cubicBezTo>
                  <a:cubicBezTo>
                    <a:pt x="3211" y="1487"/>
                    <a:pt x="3211" y="1477"/>
                    <a:pt x="3211" y="1467"/>
                  </a:cubicBezTo>
                  <a:cubicBezTo>
                    <a:pt x="3211" y="1454"/>
                    <a:pt x="3203" y="1454"/>
                    <a:pt x="3194" y="1454"/>
                  </a:cubicBezTo>
                  <a:cubicBezTo>
                    <a:pt x="3185" y="1453"/>
                    <a:pt x="3185" y="1439"/>
                    <a:pt x="3194" y="1411"/>
                  </a:cubicBezTo>
                  <a:cubicBezTo>
                    <a:pt x="3203" y="1375"/>
                    <a:pt x="3203" y="1337"/>
                    <a:pt x="3194" y="1300"/>
                  </a:cubicBezTo>
                  <a:cubicBezTo>
                    <a:pt x="3195" y="1287"/>
                    <a:pt x="3195" y="1273"/>
                    <a:pt x="3202" y="1273"/>
                  </a:cubicBezTo>
                  <a:cubicBezTo>
                    <a:pt x="3202" y="1273"/>
                    <a:pt x="3203" y="1273"/>
                    <a:pt x="3203" y="1273"/>
                  </a:cubicBezTo>
                  <a:cubicBezTo>
                    <a:pt x="3216" y="1252"/>
                    <a:pt x="3216" y="1225"/>
                    <a:pt x="3203" y="1204"/>
                  </a:cubicBezTo>
                  <a:cubicBezTo>
                    <a:pt x="3203" y="1189"/>
                    <a:pt x="3203" y="1189"/>
                    <a:pt x="3212" y="1189"/>
                  </a:cubicBezTo>
                  <a:cubicBezTo>
                    <a:pt x="3221" y="1176"/>
                    <a:pt x="3229" y="1176"/>
                    <a:pt x="3212" y="1161"/>
                  </a:cubicBezTo>
                  <a:cubicBezTo>
                    <a:pt x="3204" y="1130"/>
                    <a:pt x="3204" y="1096"/>
                    <a:pt x="3213" y="1065"/>
                  </a:cubicBezTo>
                  <a:cubicBezTo>
                    <a:pt x="3213" y="1050"/>
                    <a:pt x="3213" y="1037"/>
                    <a:pt x="3204" y="1037"/>
                  </a:cubicBezTo>
                  <a:lnTo>
                    <a:pt x="3196" y="1037"/>
                  </a:lnTo>
                  <a:cubicBezTo>
                    <a:pt x="3213" y="1023"/>
                    <a:pt x="3213" y="1023"/>
                    <a:pt x="3196" y="1009"/>
                  </a:cubicBezTo>
                  <a:cubicBezTo>
                    <a:pt x="3187" y="1007"/>
                    <a:pt x="3187" y="996"/>
                    <a:pt x="3196" y="995"/>
                  </a:cubicBezTo>
                  <a:cubicBezTo>
                    <a:pt x="3201" y="986"/>
                    <a:pt x="3204" y="977"/>
                    <a:pt x="3204" y="967"/>
                  </a:cubicBezTo>
                  <a:cubicBezTo>
                    <a:pt x="3204" y="954"/>
                    <a:pt x="3196" y="883"/>
                    <a:pt x="3196" y="814"/>
                  </a:cubicBezTo>
                  <a:cubicBezTo>
                    <a:pt x="3197" y="702"/>
                    <a:pt x="3197" y="661"/>
                    <a:pt x="3188" y="661"/>
                  </a:cubicBezTo>
                  <a:cubicBezTo>
                    <a:pt x="3180" y="647"/>
                    <a:pt x="3180" y="647"/>
                    <a:pt x="3189" y="633"/>
                  </a:cubicBezTo>
                  <a:cubicBezTo>
                    <a:pt x="3196" y="620"/>
                    <a:pt x="3198" y="606"/>
                    <a:pt x="3197" y="591"/>
                  </a:cubicBezTo>
                  <a:cubicBezTo>
                    <a:pt x="3197" y="578"/>
                    <a:pt x="3197" y="564"/>
                    <a:pt x="3205" y="564"/>
                  </a:cubicBezTo>
                  <a:cubicBezTo>
                    <a:pt x="3206" y="564"/>
                    <a:pt x="3206" y="564"/>
                    <a:pt x="3206" y="564"/>
                  </a:cubicBezTo>
                  <a:cubicBezTo>
                    <a:pt x="3200" y="556"/>
                    <a:pt x="3196" y="546"/>
                    <a:pt x="3198" y="536"/>
                  </a:cubicBezTo>
                  <a:cubicBezTo>
                    <a:pt x="3206" y="536"/>
                    <a:pt x="3206" y="522"/>
                    <a:pt x="3198" y="508"/>
                  </a:cubicBezTo>
                  <a:cubicBezTo>
                    <a:pt x="3182" y="494"/>
                    <a:pt x="3182" y="494"/>
                    <a:pt x="3198" y="494"/>
                  </a:cubicBezTo>
                  <a:cubicBezTo>
                    <a:pt x="3199" y="494"/>
                    <a:pt x="3199" y="494"/>
                    <a:pt x="3199" y="494"/>
                  </a:cubicBezTo>
                  <a:cubicBezTo>
                    <a:pt x="3205" y="494"/>
                    <a:pt x="3213" y="464"/>
                    <a:pt x="3209" y="464"/>
                  </a:cubicBezTo>
                  <a:cubicBezTo>
                    <a:pt x="3208" y="464"/>
                    <a:pt x="3208" y="465"/>
                    <a:pt x="3206" y="467"/>
                  </a:cubicBezTo>
                  <a:cubicBezTo>
                    <a:pt x="3198" y="467"/>
                    <a:pt x="3198" y="439"/>
                    <a:pt x="3189" y="424"/>
                  </a:cubicBezTo>
                  <a:cubicBezTo>
                    <a:pt x="3189" y="411"/>
                    <a:pt x="3191" y="397"/>
                    <a:pt x="3198" y="397"/>
                  </a:cubicBezTo>
                  <a:cubicBezTo>
                    <a:pt x="3207" y="383"/>
                    <a:pt x="3198" y="313"/>
                    <a:pt x="3191" y="300"/>
                  </a:cubicBezTo>
                  <a:cubicBezTo>
                    <a:pt x="3183" y="298"/>
                    <a:pt x="3183" y="286"/>
                    <a:pt x="3191" y="286"/>
                  </a:cubicBezTo>
                  <a:cubicBezTo>
                    <a:pt x="3200" y="286"/>
                    <a:pt x="3200" y="272"/>
                    <a:pt x="3200" y="258"/>
                  </a:cubicBezTo>
                  <a:cubicBezTo>
                    <a:pt x="3193" y="247"/>
                    <a:pt x="3196" y="244"/>
                    <a:pt x="3202" y="244"/>
                  </a:cubicBezTo>
                  <a:cubicBezTo>
                    <a:pt x="3204" y="244"/>
                    <a:pt x="3206" y="244"/>
                    <a:pt x="3207" y="245"/>
                  </a:cubicBezTo>
                  <a:cubicBezTo>
                    <a:pt x="3210" y="248"/>
                    <a:pt x="3212" y="250"/>
                    <a:pt x="3213" y="250"/>
                  </a:cubicBezTo>
                  <a:cubicBezTo>
                    <a:pt x="3216" y="250"/>
                    <a:pt x="3216" y="237"/>
                    <a:pt x="3216" y="217"/>
                  </a:cubicBezTo>
                  <a:cubicBezTo>
                    <a:pt x="3209" y="202"/>
                    <a:pt x="3209" y="147"/>
                    <a:pt x="3209" y="107"/>
                  </a:cubicBezTo>
                  <a:cubicBezTo>
                    <a:pt x="3209" y="49"/>
                    <a:pt x="3203" y="35"/>
                    <a:pt x="3191" y="28"/>
                  </a:cubicBezTo>
                  <a:lnTo>
                    <a:pt x="3174" y="36"/>
                  </a:lnTo>
                  <a:lnTo>
                    <a:pt x="3148" y="53"/>
                  </a:lnTo>
                  <a:lnTo>
                    <a:pt x="3148" y="53"/>
                  </a:lnTo>
                  <a:lnTo>
                    <a:pt x="3163" y="36"/>
                  </a:lnTo>
                  <a:cubicBezTo>
                    <a:pt x="3167" y="28"/>
                    <a:pt x="3170" y="19"/>
                    <a:pt x="3170" y="10"/>
                  </a:cubicBezTo>
                  <a:cubicBezTo>
                    <a:pt x="3157" y="10"/>
                    <a:pt x="3151" y="18"/>
                    <a:pt x="3146" y="27"/>
                  </a:cubicBezTo>
                  <a:cubicBezTo>
                    <a:pt x="3142" y="31"/>
                    <a:pt x="3138" y="34"/>
                    <a:pt x="3133" y="34"/>
                  </a:cubicBezTo>
                  <a:cubicBezTo>
                    <a:pt x="3127" y="34"/>
                    <a:pt x="3120" y="31"/>
                    <a:pt x="3110" y="27"/>
                  </a:cubicBezTo>
                  <a:cubicBezTo>
                    <a:pt x="3099" y="22"/>
                    <a:pt x="3090" y="20"/>
                    <a:pt x="3082" y="20"/>
                  </a:cubicBezTo>
                  <a:cubicBezTo>
                    <a:pt x="3074" y="20"/>
                    <a:pt x="3068" y="22"/>
                    <a:pt x="3062" y="27"/>
                  </a:cubicBezTo>
                  <a:cubicBezTo>
                    <a:pt x="3060" y="27"/>
                    <a:pt x="3058" y="27"/>
                    <a:pt x="3056" y="27"/>
                  </a:cubicBezTo>
                  <a:cubicBezTo>
                    <a:pt x="3043" y="27"/>
                    <a:pt x="3031" y="24"/>
                    <a:pt x="3020" y="18"/>
                  </a:cubicBezTo>
                  <a:cubicBezTo>
                    <a:pt x="3007" y="18"/>
                    <a:pt x="3007" y="18"/>
                    <a:pt x="3005" y="26"/>
                  </a:cubicBezTo>
                  <a:cubicBezTo>
                    <a:pt x="3005" y="30"/>
                    <a:pt x="3002" y="33"/>
                    <a:pt x="2997" y="33"/>
                  </a:cubicBezTo>
                  <a:cubicBezTo>
                    <a:pt x="2992" y="33"/>
                    <a:pt x="2985" y="30"/>
                    <a:pt x="2979" y="26"/>
                  </a:cubicBezTo>
                  <a:cubicBezTo>
                    <a:pt x="2970" y="16"/>
                    <a:pt x="2953" y="12"/>
                    <a:pt x="2940" y="12"/>
                  </a:cubicBezTo>
                  <a:cubicBezTo>
                    <a:pt x="2930" y="12"/>
                    <a:pt x="2922" y="14"/>
                    <a:pt x="2922" y="18"/>
                  </a:cubicBezTo>
                  <a:cubicBezTo>
                    <a:pt x="2922" y="26"/>
                    <a:pt x="2909" y="26"/>
                    <a:pt x="2894" y="26"/>
                  </a:cubicBezTo>
                  <a:cubicBezTo>
                    <a:pt x="2892" y="26"/>
                    <a:pt x="2890" y="26"/>
                    <a:pt x="2887" y="26"/>
                  </a:cubicBezTo>
                  <a:cubicBezTo>
                    <a:pt x="2875" y="26"/>
                    <a:pt x="2863" y="28"/>
                    <a:pt x="2853" y="34"/>
                  </a:cubicBezTo>
                  <a:lnTo>
                    <a:pt x="2825" y="34"/>
                  </a:lnTo>
                  <a:cubicBezTo>
                    <a:pt x="2811" y="34"/>
                    <a:pt x="2825" y="26"/>
                    <a:pt x="2839" y="26"/>
                  </a:cubicBezTo>
                  <a:lnTo>
                    <a:pt x="2825" y="17"/>
                  </a:lnTo>
                  <a:cubicBezTo>
                    <a:pt x="2798" y="17"/>
                    <a:pt x="2783" y="17"/>
                    <a:pt x="2770" y="26"/>
                  </a:cubicBezTo>
                  <a:cubicBezTo>
                    <a:pt x="2763" y="34"/>
                    <a:pt x="2759" y="38"/>
                    <a:pt x="2757" y="38"/>
                  </a:cubicBezTo>
                  <a:cubicBezTo>
                    <a:pt x="2755" y="38"/>
                    <a:pt x="2755" y="34"/>
                    <a:pt x="2755" y="26"/>
                  </a:cubicBezTo>
                  <a:cubicBezTo>
                    <a:pt x="2755" y="20"/>
                    <a:pt x="2749" y="13"/>
                    <a:pt x="2740" y="13"/>
                  </a:cubicBezTo>
                  <a:cubicBezTo>
                    <a:pt x="2736" y="13"/>
                    <a:pt x="2732" y="14"/>
                    <a:pt x="2728" y="17"/>
                  </a:cubicBezTo>
                  <a:cubicBezTo>
                    <a:pt x="2722" y="24"/>
                    <a:pt x="2716" y="26"/>
                    <a:pt x="2712" y="26"/>
                  </a:cubicBezTo>
                  <a:cubicBezTo>
                    <a:pt x="2705" y="26"/>
                    <a:pt x="2700" y="21"/>
                    <a:pt x="2700" y="17"/>
                  </a:cubicBezTo>
                  <a:cubicBezTo>
                    <a:pt x="2707" y="8"/>
                    <a:pt x="2710" y="4"/>
                    <a:pt x="2705" y="4"/>
                  </a:cubicBezTo>
                  <a:close/>
                  <a:moveTo>
                    <a:pt x="1646" y="3399"/>
                  </a:moveTo>
                  <a:cubicBezTo>
                    <a:pt x="1646" y="3399"/>
                    <a:pt x="1632" y="3408"/>
                    <a:pt x="1632" y="3416"/>
                  </a:cubicBezTo>
                  <a:cubicBezTo>
                    <a:pt x="1632" y="3420"/>
                    <a:pt x="1635" y="3422"/>
                    <a:pt x="1639" y="3422"/>
                  </a:cubicBezTo>
                  <a:cubicBezTo>
                    <a:pt x="1644" y="3422"/>
                    <a:pt x="1652" y="3418"/>
                    <a:pt x="1660" y="3408"/>
                  </a:cubicBezTo>
                  <a:cubicBezTo>
                    <a:pt x="1660" y="3399"/>
                    <a:pt x="1660" y="3399"/>
                    <a:pt x="1646" y="33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33"/>
            <p:cNvSpPr/>
            <p:nvPr/>
          </p:nvSpPr>
          <p:spPr>
            <a:xfrm>
              <a:off x="1422454" y="1109990"/>
              <a:ext cx="844391" cy="805034"/>
            </a:xfrm>
            <a:custGeom>
              <a:avLst/>
              <a:gdLst/>
              <a:ahLst/>
              <a:cxnLst/>
              <a:rect l="l" t="t" r="r" b="b"/>
              <a:pathLst>
                <a:path w="8453" h="8059" extrusionOk="0">
                  <a:moveTo>
                    <a:pt x="4423" y="1"/>
                  </a:moveTo>
                  <a:cubicBezTo>
                    <a:pt x="3392" y="1"/>
                    <a:pt x="2361" y="394"/>
                    <a:pt x="1575" y="1181"/>
                  </a:cubicBezTo>
                  <a:cubicBezTo>
                    <a:pt x="1" y="2755"/>
                    <a:pt x="1" y="5306"/>
                    <a:pt x="1575" y="6879"/>
                  </a:cubicBezTo>
                  <a:cubicBezTo>
                    <a:pt x="2330" y="7635"/>
                    <a:pt x="3355" y="8059"/>
                    <a:pt x="4423" y="8059"/>
                  </a:cubicBezTo>
                  <a:cubicBezTo>
                    <a:pt x="5492" y="8059"/>
                    <a:pt x="6516" y="7635"/>
                    <a:pt x="7272" y="6879"/>
                  </a:cubicBezTo>
                  <a:cubicBezTo>
                    <a:pt x="8028" y="6124"/>
                    <a:pt x="8452" y="5099"/>
                    <a:pt x="8452" y="4031"/>
                  </a:cubicBezTo>
                  <a:cubicBezTo>
                    <a:pt x="8452" y="2962"/>
                    <a:pt x="8028" y="1937"/>
                    <a:pt x="7272" y="1181"/>
                  </a:cubicBezTo>
                  <a:cubicBezTo>
                    <a:pt x="6485" y="394"/>
                    <a:pt x="5454" y="1"/>
                    <a:pt x="4423" y="1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33"/>
            <p:cNvSpPr/>
            <p:nvPr/>
          </p:nvSpPr>
          <p:spPr>
            <a:xfrm>
              <a:off x="1712151" y="1926034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70"/>
                    <a:pt x="70" y="70"/>
                  </a:cubicBezTo>
                  <a:cubicBezTo>
                    <a:pt x="70" y="70"/>
                    <a:pt x="69" y="70"/>
                    <a:pt x="69" y="69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6"/>
                  </a:moveTo>
                  <a:cubicBezTo>
                    <a:pt x="2961" y="46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5"/>
                    <a:pt x="2957" y="54"/>
                  </a:cubicBezTo>
                  <a:cubicBezTo>
                    <a:pt x="2957" y="48"/>
                    <a:pt x="2958" y="46"/>
                    <a:pt x="2959" y="46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8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2"/>
                  </a:moveTo>
                  <a:cubicBezTo>
                    <a:pt x="836" y="142"/>
                    <a:pt x="836" y="144"/>
                    <a:pt x="838" y="150"/>
                  </a:cubicBezTo>
                  <a:lnTo>
                    <a:pt x="844" y="151"/>
                  </a:lnTo>
                  <a:cubicBezTo>
                    <a:pt x="845" y="142"/>
                    <a:pt x="845" y="142"/>
                    <a:pt x="842" y="142"/>
                  </a:cubicBezTo>
                  <a:cubicBezTo>
                    <a:pt x="840" y="142"/>
                    <a:pt x="839" y="142"/>
                    <a:pt x="838" y="142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1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8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8"/>
                    <a:pt x="652" y="149"/>
                  </a:cubicBezTo>
                  <a:close/>
                  <a:moveTo>
                    <a:pt x="479" y="154"/>
                  </a:moveTo>
                  <a:cubicBezTo>
                    <a:pt x="479" y="154"/>
                    <a:pt x="480" y="154"/>
                    <a:pt x="481" y="154"/>
                  </a:cubicBezTo>
                  <a:lnTo>
                    <a:pt x="479" y="163"/>
                  </a:lnTo>
                  <a:lnTo>
                    <a:pt x="474" y="170"/>
                  </a:lnTo>
                  <a:lnTo>
                    <a:pt x="472" y="160"/>
                  </a:lnTo>
                  <a:cubicBezTo>
                    <a:pt x="474" y="154"/>
                    <a:pt x="476" y="154"/>
                    <a:pt x="479" y="154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1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5"/>
                    <a:pt x="326" y="185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7"/>
                  </a:cubicBezTo>
                  <a:lnTo>
                    <a:pt x="564" y="192"/>
                  </a:lnTo>
                  <a:cubicBezTo>
                    <a:pt x="561" y="192"/>
                    <a:pt x="566" y="184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8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2"/>
                  </a:moveTo>
                  <a:lnTo>
                    <a:pt x="495" y="172"/>
                  </a:lnTo>
                  <a:cubicBezTo>
                    <a:pt x="496" y="172"/>
                    <a:pt x="495" y="176"/>
                    <a:pt x="493" y="184"/>
                  </a:cubicBezTo>
                  <a:cubicBezTo>
                    <a:pt x="492" y="193"/>
                    <a:pt x="488" y="201"/>
                    <a:pt x="480" y="206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2"/>
                    <a:pt x="495" y="172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2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10"/>
                    <a:pt x="731" y="210"/>
                    <a:pt x="730" y="218"/>
                  </a:cubicBezTo>
                  <a:lnTo>
                    <a:pt x="730" y="218"/>
                  </a:ln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20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6"/>
                    <a:pt x="594" y="223"/>
                    <a:pt x="591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3"/>
                  </a:lnTo>
                  <a:cubicBezTo>
                    <a:pt x="589" y="218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4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5"/>
                    <a:pt x="2361" y="242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6" y="258"/>
                  </a:cubicBezTo>
                  <a:cubicBezTo>
                    <a:pt x="1316" y="258"/>
                    <a:pt x="1316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5" y="258"/>
                    <a:pt x="654" y="258"/>
                  </a:cubicBezTo>
                  <a:cubicBezTo>
                    <a:pt x="654" y="258"/>
                    <a:pt x="653" y="257"/>
                    <a:pt x="654" y="255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2"/>
                    <a:pt x="2225" y="252"/>
                  </a:cubicBezTo>
                  <a:cubicBezTo>
                    <a:pt x="2225" y="252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60"/>
                    <a:pt x="908" y="253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37" y="252"/>
                  </a:moveTo>
                  <a:lnTo>
                    <a:pt x="941" y="253"/>
                  </a:lnTo>
                  <a:cubicBezTo>
                    <a:pt x="940" y="261"/>
                    <a:pt x="939" y="269"/>
                    <a:pt x="936" y="269"/>
                  </a:cubicBezTo>
                  <a:cubicBezTo>
                    <a:pt x="936" y="269"/>
                    <a:pt x="935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7"/>
                  </a:lnTo>
                  <a:lnTo>
                    <a:pt x="2148" y="268"/>
                  </a:lnTo>
                  <a:close/>
                  <a:moveTo>
                    <a:pt x="2128" y="265"/>
                  </a:moveTo>
                  <a:cubicBezTo>
                    <a:pt x="2129" y="265"/>
                    <a:pt x="2130" y="266"/>
                    <a:pt x="2130" y="270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80"/>
                    <a:pt x="2125" y="280"/>
                    <a:pt x="2124" y="280"/>
                  </a:cubicBezTo>
                  <a:cubicBezTo>
                    <a:pt x="2121" y="280"/>
                    <a:pt x="2121" y="278"/>
                    <a:pt x="2123" y="271"/>
                  </a:cubicBezTo>
                  <a:cubicBezTo>
                    <a:pt x="2124" y="267"/>
                    <a:pt x="2126" y="265"/>
                    <a:pt x="2128" y="265"/>
                  </a:cubicBezTo>
                  <a:close/>
                  <a:moveTo>
                    <a:pt x="2181" y="279"/>
                  </a:moveTo>
                  <a:cubicBezTo>
                    <a:pt x="2180" y="279"/>
                    <a:pt x="2179" y="280"/>
                    <a:pt x="2178" y="283"/>
                  </a:cubicBezTo>
                  <a:cubicBezTo>
                    <a:pt x="2181" y="283"/>
                    <a:pt x="2182" y="279"/>
                    <a:pt x="2181" y="279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1"/>
                    <a:pt x="1756" y="311"/>
                  </a:cubicBezTo>
                  <a:lnTo>
                    <a:pt x="1753" y="311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4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7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2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2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5"/>
                  </a:cubicBezTo>
                  <a:cubicBezTo>
                    <a:pt x="1255" y="311"/>
                    <a:pt x="1253" y="316"/>
                    <a:pt x="1250" y="322"/>
                  </a:cubicBezTo>
                  <a:cubicBezTo>
                    <a:pt x="1247" y="321"/>
                    <a:pt x="1252" y="305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9"/>
                    <a:pt x="9" y="58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3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9"/>
                    <a:pt x="22" y="108"/>
                    <a:pt x="25" y="109"/>
                  </a:cubicBezTo>
                  <a:cubicBezTo>
                    <a:pt x="26" y="109"/>
                    <a:pt x="27" y="109"/>
                    <a:pt x="28" y="109"/>
                  </a:cubicBezTo>
                  <a:cubicBezTo>
                    <a:pt x="29" y="109"/>
                    <a:pt x="29" y="108"/>
                    <a:pt x="31" y="102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9"/>
                  </a:cubicBezTo>
                  <a:lnTo>
                    <a:pt x="59" y="111"/>
                  </a:lnTo>
                  <a:cubicBezTo>
                    <a:pt x="59" y="111"/>
                    <a:pt x="60" y="111"/>
                    <a:pt x="60" y="111"/>
                  </a:cubicBezTo>
                  <a:cubicBezTo>
                    <a:pt x="63" y="111"/>
                    <a:pt x="65" y="104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1"/>
                    <a:pt x="71" y="106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2" y="118"/>
                  </a:cubicBezTo>
                  <a:cubicBezTo>
                    <a:pt x="84" y="118"/>
                    <a:pt x="87" y="117"/>
                    <a:pt x="89" y="112"/>
                  </a:cubicBezTo>
                  <a:lnTo>
                    <a:pt x="89" y="112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1"/>
                  </a:cubicBezTo>
                  <a:cubicBezTo>
                    <a:pt x="110" y="110"/>
                    <a:pt x="109" y="109"/>
                    <a:pt x="110" y="109"/>
                  </a:cubicBezTo>
                  <a:lnTo>
                    <a:pt x="110" y="109"/>
                  </a:lnTo>
                  <a:cubicBezTo>
                    <a:pt x="110" y="109"/>
                    <a:pt x="111" y="110"/>
                    <a:pt x="115" y="112"/>
                  </a:cubicBezTo>
                  <a:cubicBezTo>
                    <a:pt x="115" y="112"/>
                    <a:pt x="116" y="112"/>
                    <a:pt x="116" y="112"/>
                  </a:cubicBezTo>
                  <a:cubicBezTo>
                    <a:pt x="119" y="112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6"/>
                    <a:pt x="125" y="115"/>
                  </a:cubicBezTo>
                  <a:cubicBezTo>
                    <a:pt x="118" y="129"/>
                    <a:pt x="117" y="139"/>
                    <a:pt x="120" y="139"/>
                  </a:cubicBezTo>
                  <a:cubicBezTo>
                    <a:pt x="122" y="139"/>
                    <a:pt x="125" y="135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3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8" y="144"/>
                  </a:cubicBezTo>
                  <a:cubicBezTo>
                    <a:pt x="180" y="144"/>
                    <a:pt x="182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8" y="161"/>
                  </a:cubicBezTo>
                  <a:cubicBezTo>
                    <a:pt x="212" y="161"/>
                    <a:pt x="226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5"/>
                    <a:pt x="252" y="155"/>
                    <a:pt x="250" y="163"/>
                  </a:cubicBezTo>
                  <a:cubicBezTo>
                    <a:pt x="246" y="171"/>
                    <a:pt x="244" y="175"/>
                    <a:pt x="244" y="175"/>
                  </a:cubicBezTo>
                  <a:cubicBezTo>
                    <a:pt x="245" y="175"/>
                    <a:pt x="248" y="171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6"/>
                  </a:cubicBezTo>
                  <a:cubicBezTo>
                    <a:pt x="263" y="184"/>
                    <a:pt x="267" y="185"/>
                    <a:pt x="273" y="187"/>
                  </a:cubicBezTo>
                  <a:cubicBezTo>
                    <a:pt x="276" y="183"/>
                    <a:pt x="280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7" y="185"/>
                    <a:pt x="299" y="186"/>
                    <a:pt x="300" y="186"/>
                  </a:cubicBezTo>
                  <a:cubicBezTo>
                    <a:pt x="304" y="186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9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7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4"/>
                  </a:cubicBezTo>
                  <a:cubicBezTo>
                    <a:pt x="363" y="198"/>
                    <a:pt x="366" y="194"/>
                    <a:pt x="371" y="194"/>
                  </a:cubicBezTo>
                  <a:cubicBezTo>
                    <a:pt x="374" y="194"/>
                    <a:pt x="378" y="195"/>
                    <a:pt x="382" y="200"/>
                  </a:cubicBezTo>
                  <a:cubicBezTo>
                    <a:pt x="385" y="201"/>
                    <a:pt x="389" y="202"/>
                    <a:pt x="393" y="202"/>
                  </a:cubicBezTo>
                  <a:cubicBezTo>
                    <a:pt x="397" y="202"/>
                    <a:pt x="400" y="200"/>
                    <a:pt x="401" y="196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9"/>
                    <a:pt x="405" y="219"/>
                  </a:cubicBezTo>
                  <a:cubicBezTo>
                    <a:pt x="407" y="219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4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9"/>
                  </a:cubicBezTo>
                  <a:cubicBezTo>
                    <a:pt x="502" y="223"/>
                    <a:pt x="503" y="222"/>
                    <a:pt x="504" y="222"/>
                  </a:cubicBezTo>
                  <a:cubicBezTo>
                    <a:pt x="505" y="222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7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4"/>
                    <a:pt x="517" y="238"/>
                    <a:pt x="518" y="238"/>
                  </a:cubicBezTo>
                  <a:cubicBezTo>
                    <a:pt x="519" y="238"/>
                    <a:pt x="520" y="234"/>
                    <a:pt x="523" y="227"/>
                  </a:cubicBezTo>
                  <a:cubicBezTo>
                    <a:pt x="527" y="219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3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8"/>
                  </a:cubicBezTo>
                  <a:cubicBezTo>
                    <a:pt x="576" y="254"/>
                    <a:pt x="580" y="261"/>
                    <a:pt x="585" y="261"/>
                  </a:cubicBezTo>
                  <a:cubicBezTo>
                    <a:pt x="589" y="261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7"/>
                  </a:lnTo>
                  <a:cubicBezTo>
                    <a:pt x="633" y="267"/>
                    <a:pt x="638" y="259"/>
                    <a:pt x="640" y="251"/>
                  </a:cubicBezTo>
                  <a:cubicBezTo>
                    <a:pt x="640" y="263"/>
                    <a:pt x="643" y="271"/>
                    <a:pt x="647" y="271"/>
                  </a:cubicBezTo>
                  <a:cubicBezTo>
                    <a:pt x="649" y="271"/>
                    <a:pt x="652" y="269"/>
                    <a:pt x="656" y="264"/>
                  </a:cubicBezTo>
                  <a:lnTo>
                    <a:pt x="663" y="265"/>
                  </a:lnTo>
                  <a:cubicBezTo>
                    <a:pt x="664" y="265"/>
                    <a:pt x="664" y="265"/>
                    <a:pt x="665" y="265"/>
                  </a:cubicBezTo>
                  <a:cubicBezTo>
                    <a:pt x="666" y="265"/>
                    <a:pt x="668" y="264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3"/>
                    <a:pt x="704" y="252"/>
                    <a:pt x="705" y="252"/>
                  </a:cubicBezTo>
                  <a:cubicBezTo>
                    <a:pt x="707" y="252"/>
                    <a:pt x="707" y="259"/>
                    <a:pt x="703" y="265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3" y="272"/>
                    <a:pt x="727" y="272"/>
                  </a:cubicBezTo>
                  <a:cubicBezTo>
                    <a:pt x="734" y="272"/>
                    <a:pt x="743" y="276"/>
                    <a:pt x="744" y="281"/>
                  </a:cubicBezTo>
                  <a:lnTo>
                    <a:pt x="751" y="283"/>
                  </a:lnTo>
                  <a:cubicBezTo>
                    <a:pt x="754" y="283"/>
                    <a:pt x="759" y="276"/>
                    <a:pt x="763" y="276"/>
                  </a:cubicBezTo>
                  <a:cubicBezTo>
                    <a:pt x="763" y="276"/>
                    <a:pt x="763" y="276"/>
                    <a:pt x="764" y="276"/>
                  </a:cubicBezTo>
                  <a:cubicBezTo>
                    <a:pt x="764" y="276"/>
                    <a:pt x="767" y="276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3"/>
                    <a:pt x="792" y="273"/>
                  </a:cubicBezTo>
                  <a:cubicBezTo>
                    <a:pt x="793" y="273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6"/>
                    <a:pt x="812" y="266"/>
                  </a:cubicBezTo>
                  <a:cubicBezTo>
                    <a:pt x="814" y="266"/>
                    <a:pt x="815" y="269"/>
                    <a:pt x="814" y="276"/>
                  </a:cubicBezTo>
                  <a:cubicBezTo>
                    <a:pt x="814" y="276"/>
                    <a:pt x="819" y="276"/>
                    <a:pt x="823" y="268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1"/>
                    <a:pt x="826" y="269"/>
                  </a:cubicBezTo>
                  <a:cubicBezTo>
                    <a:pt x="827" y="278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3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1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1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6"/>
                    <a:pt x="932" y="307"/>
                    <a:pt x="933" y="307"/>
                  </a:cubicBezTo>
                  <a:cubicBezTo>
                    <a:pt x="934" y="307"/>
                    <a:pt x="934" y="301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3" y="269"/>
                    <a:pt x="954" y="268"/>
                    <a:pt x="954" y="268"/>
                  </a:cubicBezTo>
                  <a:lnTo>
                    <a:pt x="954" y="268"/>
                  </a:lnTo>
                  <a:cubicBezTo>
                    <a:pt x="955" y="268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5" y="308"/>
                    <a:pt x="1038" y="308"/>
                    <a:pt x="1040" y="308"/>
                  </a:cubicBezTo>
                  <a:cubicBezTo>
                    <a:pt x="1044" y="308"/>
                    <a:pt x="1046" y="307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5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4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1"/>
                    <a:pt x="1146" y="291"/>
                  </a:cubicBezTo>
                  <a:cubicBezTo>
                    <a:pt x="1147" y="291"/>
                    <a:pt x="1148" y="295"/>
                    <a:pt x="1147" y="304"/>
                  </a:cubicBezTo>
                  <a:cubicBezTo>
                    <a:pt x="1147" y="310"/>
                    <a:pt x="1148" y="316"/>
                    <a:pt x="1149" y="316"/>
                  </a:cubicBezTo>
                  <a:cubicBezTo>
                    <a:pt x="1150" y="316"/>
                    <a:pt x="1150" y="315"/>
                    <a:pt x="1151" y="313"/>
                  </a:cubicBezTo>
                  <a:cubicBezTo>
                    <a:pt x="1155" y="313"/>
                    <a:pt x="1160" y="317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6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4" y="336"/>
                  </a:cubicBezTo>
                  <a:cubicBezTo>
                    <a:pt x="1184" y="336"/>
                    <a:pt x="1184" y="335"/>
                    <a:pt x="1184" y="333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30"/>
                    <a:pt x="1221" y="328"/>
                    <a:pt x="1226" y="328"/>
                  </a:cubicBezTo>
                  <a:cubicBezTo>
                    <a:pt x="1228" y="328"/>
                    <a:pt x="1230" y="328"/>
                    <a:pt x="1232" y="329"/>
                  </a:cubicBezTo>
                  <a:cubicBezTo>
                    <a:pt x="1239" y="329"/>
                    <a:pt x="1243" y="330"/>
                    <a:pt x="1243" y="338"/>
                  </a:cubicBezTo>
                  <a:cubicBezTo>
                    <a:pt x="1240" y="342"/>
                    <a:pt x="1240" y="344"/>
                    <a:pt x="1242" y="344"/>
                  </a:cubicBezTo>
                  <a:cubicBezTo>
                    <a:pt x="1243" y="344"/>
                    <a:pt x="1246" y="342"/>
                    <a:pt x="1249" y="339"/>
                  </a:cubicBezTo>
                  <a:cubicBezTo>
                    <a:pt x="1253" y="339"/>
                    <a:pt x="1257" y="322"/>
                    <a:pt x="1262" y="322"/>
                  </a:cubicBezTo>
                  <a:cubicBezTo>
                    <a:pt x="1262" y="314"/>
                    <a:pt x="1266" y="306"/>
                    <a:pt x="1269" y="306"/>
                  </a:cubicBezTo>
                  <a:cubicBezTo>
                    <a:pt x="1269" y="306"/>
                    <a:pt x="1269" y="306"/>
                    <a:pt x="1269" y="306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3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4"/>
                    <a:pt x="1338" y="322"/>
                    <a:pt x="1339" y="322"/>
                  </a:cubicBezTo>
                  <a:cubicBezTo>
                    <a:pt x="1340" y="322"/>
                    <a:pt x="1342" y="324"/>
                    <a:pt x="1344" y="329"/>
                  </a:cubicBezTo>
                  <a:cubicBezTo>
                    <a:pt x="1345" y="333"/>
                    <a:pt x="1346" y="334"/>
                    <a:pt x="1347" y="334"/>
                  </a:cubicBezTo>
                  <a:cubicBezTo>
                    <a:pt x="1348" y="334"/>
                    <a:pt x="1349" y="333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6" y="341"/>
                    <a:pt x="1383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3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6" y="305"/>
                  </a:cubicBezTo>
                  <a:cubicBezTo>
                    <a:pt x="1406" y="305"/>
                    <a:pt x="1405" y="305"/>
                    <a:pt x="1405" y="305"/>
                  </a:cubicBezTo>
                  <a:cubicBezTo>
                    <a:pt x="1398" y="314"/>
                    <a:pt x="1402" y="314"/>
                    <a:pt x="1405" y="323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40"/>
                    <a:pt x="1445" y="340"/>
                  </a:cubicBezTo>
                  <a:cubicBezTo>
                    <a:pt x="1447" y="340"/>
                    <a:pt x="1448" y="337"/>
                    <a:pt x="1448" y="333"/>
                  </a:cubicBezTo>
                  <a:lnTo>
                    <a:pt x="1448" y="325"/>
                  </a:lnTo>
                  <a:cubicBezTo>
                    <a:pt x="1450" y="334"/>
                    <a:pt x="1462" y="339"/>
                    <a:pt x="1473" y="339"/>
                  </a:cubicBezTo>
                  <a:cubicBezTo>
                    <a:pt x="1483" y="339"/>
                    <a:pt x="1493" y="335"/>
                    <a:pt x="1495" y="327"/>
                  </a:cubicBezTo>
                  <a:cubicBezTo>
                    <a:pt x="1495" y="330"/>
                    <a:pt x="1495" y="333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1"/>
                    <a:pt x="1524" y="338"/>
                    <a:pt x="1534" y="336"/>
                  </a:cubicBezTo>
                  <a:cubicBezTo>
                    <a:pt x="1549" y="336"/>
                    <a:pt x="1560" y="336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67" y="344"/>
                    <a:pt x="1567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9"/>
                  </a:cubicBezTo>
                  <a:cubicBezTo>
                    <a:pt x="1614" y="329"/>
                    <a:pt x="1617" y="329"/>
                    <a:pt x="1617" y="336"/>
                  </a:cubicBezTo>
                  <a:cubicBezTo>
                    <a:pt x="1619" y="342"/>
                    <a:pt x="1623" y="347"/>
                    <a:pt x="1627" y="347"/>
                  </a:cubicBezTo>
                  <a:cubicBezTo>
                    <a:pt x="1629" y="347"/>
                    <a:pt x="1632" y="344"/>
                    <a:pt x="1635" y="338"/>
                  </a:cubicBezTo>
                  <a:cubicBezTo>
                    <a:pt x="1639" y="338"/>
                    <a:pt x="1639" y="338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8" y="340"/>
                  </a:cubicBezTo>
                  <a:cubicBezTo>
                    <a:pt x="1663" y="340"/>
                    <a:pt x="1668" y="342"/>
                    <a:pt x="1671" y="347"/>
                  </a:cubicBezTo>
                  <a:cubicBezTo>
                    <a:pt x="1674" y="347"/>
                    <a:pt x="1679" y="347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8"/>
                    <a:pt x="1681" y="342"/>
                    <a:pt x="1682" y="342"/>
                  </a:cubicBezTo>
                  <a:cubicBezTo>
                    <a:pt x="1683" y="342"/>
                    <a:pt x="1684" y="338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3"/>
                    <a:pt x="1723" y="330"/>
                    <a:pt x="1735" y="327"/>
                  </a:cubicBezTo>
                  <a:cubicBezTo>
                    <a:pt x="1764" y="327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9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1" y="334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2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4"/>
                    <a:pt x="1876" y="324"/>
                    <a:pt x="1880" y="324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6" y="340"/>
                  </a:cubicBezTo>
                  <a:cubicBezTo>
                    <a:pt x="1888" y="340"/>
                    <a:pt x="1889" y="340"/>
                    <a:pt x="1891" y="340"/>
                  </a:cubicBezTo>
                  <a:cubicBezTo>
                    <a:pt x="1894" y="331"/>
                    <a:pt x="1909" y="331"/>
                    <a:pt x="1919" y="330"/>
                  </a:cubicBezTo>
                  <a:cubicBezTo>
                    <a:pt x="1937" y="329"/>
                    <a:pt x="1940" y="320"/>
                    <a:pt x="1946" y="303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7"/>
                    <a:pt x="1958" y="319"/>
                    <a:pt x="1958" y="310"/>
                  </a:cubicBezTo>
                  <a:cubicBezTo>
                    <a:pt x="1958" y="306"/>
                    <a:pt x="1958" y="304"/>
                    <a:pt x="1960" y="304"/>
                  </a:cubicBezTo>
                  <a:cubicBezTo>
                    <a:pt x="1962" y="304"/>
                    <a:pt x="1964" y="306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7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6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7" y="296"/>
                    <a:pt x="2044" y="304"/>
                    <a:pt x="2040" y="305"/>
                  </a:cubicBezTo>
                  <a:lnTo>
                    <a:pt x="2045" y="313"/>
                  </a:lnTo>
                  <a:cubicBezTo>
                    <a:pt x="2051" y="313"/>
                    <a:pt x="2056" y="312"/>
                    <a:pt x="2058" y="304"/>
                  </a:cubicBezTo>
                  <a:cubicBezTo>
                    <a:pt x="2059" y="295"/>
                    <a:pt x="2060" y="290"/>
                    <a:pt x="2060" y="290"/>
                  </a:cubicBezTo>
                  <a:cubicBezTo>
                    <a:pt x="2061" y="290"/>
                    <a:pt x="2061" y="295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6"/>
                    <a:pt x="2077" y="311"/>
                  </a:cubicBezTo>
                  <a:cubicBezTo>
                    <a:pt x="2076" y="319"/>
                    <a:pt x="2075" y="323"/>
                    <a:pt x="2077" y="323"/>
                  </a:cubicBezTo>
                  <a:cubicBezTo>
                    <a:pt x="2078" y="323"/>
                    <a:pt x="2081" y="319"/>
                    <a:pt x="2087" y="310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7" y="296"/>
                  </a:cubicBezTo>
                  <a:cubicBezTo>
                    <a:pt x="2173" y="296"/>
                    <a:pt x="2176" y="289"/>
                    <a:pt x="2178" y="283"/>
                  </a:cubicBezTo>
                  <a:lnTo>
                    <a:pt x="2178" y="283"/>
                  </a:lnTo>
                  <a:lnTo>
                    <a:pt x="2171" y="284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1"/>
                    <a:pt x="2181" y="274"/>
                  </a:cubicBezTo>
                  <a:cubicBezTo>
                    <a:pt x="2185" y="274"/>
                    <a:pt x="2186" y="281"/>
                    <a:pt x="2187" y="290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8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0"/>
                    <a:pt x="2213" y="270"/>
                    <a:pt x="2216" y="270"/>
                  </a:cubicBezTo>
                  <a:cubicBezTo>
                    <a:pt x="2219" y="275"/>
                    <a:pt x="2223" y="277"/>
                    <a:pt x="2229" y="277"/>
                  </a:cubicBezTo>
                  <a:lnTo>
                    <a:pt x="2230" y="286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4"/>
                    <a:pt x="2238" y="294"/>
                  </a:cubicBezTo>
                  <a:cubicBezTo>
                    <a:pt x="2236" y="286"/>
                    <a:pt x="2323" y="274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9"/>
                    <a:pt x="2385" y="256"/>
                  </a:cubicBezTo>
                  <a:cubicBezTo>
                    <a:pt x="2410" y="252"/>
                    <a:pt x="2427" y="249"/>
                    <a:pt x="2426" y="241"/>
                  </a:cubicBezTo>
                  <a:lnTo>
                    <a:pt x="2437" y="240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8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7" y="231"/>
                    <a:pt x="2487" y="231"/>
                    <a:pt x="2489" y="248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7"/>
                    <a:pt x="2526" y="217"/>
                  </a:cubicBezTo>
                  <a:cubicBezTo>
                    <a:pt x="2528" y="217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4"/>
                    <a:pt x="2655" y="198"/>
                    <a:pt x="2654" y="190"/>
                  </a:cubicBezTo>
                  <a:cubicBezTo>
                    <a:pt x="2657" y="190"/>
                    <a:pt x="2657" y="190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7"/>
                  </a:cubicBezTo>
                  <a:cubicBezTo>
                    <a:pt x="2668" y="182"/>
                    <a:pt x="2668" y="177"/>
                    <a:pt x="2668" y="177"/>
                  </a:cubicBezTo>
                  <a:cubicBezTo>
                    <a:pt x="2669" y="177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6"/>
                  </a:cubicBezTo>
                  <a:cubicBezTo>
                    <a:pt x="2719" y="171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1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4"/>
                    <a:pt x="2763" y="183"/>
                    <a:pt x="2770" y="173"/>
                  </a:cubicBezTo>
                  <a:lnTo>
                    <a:pt x="2795" y="167"/>
                  </a:lnTo>
                  <a:cubicBezTo>
                    <a:pt x="2802" y="165"/>
                    <a:pt x="2807" y="155"/>
                    <a:pt x="2807" y="155"/>
                  </a:cubicBezTo>
                  <a:lnTo>
                    <a:pt x="2811" y="155"/>
                  </a:lnTo>
                  <a:cubicBezTo>
                    <a:pt x="2812" y="158"/>
                    <a:pt x="2815" y="159"/>
                    <a:pt x="2819" y="159"/>
                  </a:cubicBezTo>
                  <a:cubicBezTo>
                    <a:pt x="2827" y="159"/>
                    <a:pt x="2839" y="156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7" y="125"/>
                  </a:cubicBezTo>
                  <a:cubicBezTo>
                    <a:pt x="2968" y="125"/>
                    <a:pt x="2969" y="124"/>
                    <a:pt x="2969" y="121"/>
                  </a:cubicBezTo>
                  <a:cubicBezTo>
                    <a:pt x="2970" y="121"/>
                    <a:pt x="2970" y="121"/>
                    <a:pt x="2971" y="121"/>
                  </a:cubicBezTo>
                  <a:cubicBezTo>
                    <a:pt x="2973" y="121"/>
                    <a:pt x="2973" y="123"/>
                    <a:pt x="2977" y="136"/>
                  </a:cubicBezTo>
                  <a:cubicBezTo>
                    <a:pt x="2980" y="144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8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1"/>
                  </a:cubicBezTo>
                  <a:cubicBezTo>
                    <a:pt x="2963" y="39"/>
                    <a:pt x="2956" y="37"/>
                    <a:pt x="2951" y="37"/>
                  </a:cubicBezTo>
                  <a:cubicBezTo>
                    <a:pt x="2946" y="37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2"/>
                    <a:pt x="2933" y="52"/>
                  </a:cubicBezTo>
                  <a:cubicBezTo>
                    <a:pt x="2932" y="48"/>
                    <a:pt x="2929" y="46"/>
                    <a:pt x="2925" y="46"/>
                  </a:cubicBezTo>
                  <a:cubicBezTo>
                    <a:pt x="2919" y="46"/>
                    <a:pt x="2910" y="49"/>
                    <a:pt x="2901" y="52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6"/>
                    <a:pt x="2855" y="46"/>
                  </a:cubicBezTo>
                  <a:cubicBezTo>
                    <a:pt x="2855" y="46"/>
                    <a:pt x="2855" y="46"/>
                    <a:pt x="2855" y="46"/>
                  </a:cubicBezTo>
                  <a:cubicBezTo>
                    <a:pt x="2857" y="54"/>
                    <a:pt x="2837" y="59"/>
                    <a:pt x="2813" y="66"/>
                  </a:cubicBezTo>
                  <a:cubicBezTo>
                    <a:pt x="2789" y="73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2"/>
                    <a:pt x="2732" y="93"/>
                  </a:cubicBezTo>
                  <a:cubicBezTo>
                    <a:pt x="2732" y="88"/>
                    <a:pt x="2730" y="87"/>
                    <a:pt x="2727" y="87"/>
                  </a:cubicBezTo>
                  <a:cubicBezTo>
                    <a:pt x="2725" y="87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9"/>
                  </a:cubicBezTo>
                  <a:cubicBezTo>
                    <a:pt x="2705" y="100"/>
                    <a:pt x="2699" y="101"/>
                    <a:pt x="2692" y="101"/>
                  </a:cubicBezTo>
                  <a:cubicBezTo>
                    <a:pt x="2685" y="101"/>
                    <a:pt x="2679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8"/>
                    <a:pt x="2664" y="127"/>
                    <a:pt x="2660" y="127"/>
                  </a:cubicBezTo>
                  <a:lnTo>
                    <a:pt x="2657" y="111"/>
                  </a:lnTo>
                  <a:cubicBezTo>
                    <a:pt x="2658" y="104"/>
                    <a:pt x="2658" y="103"/>
                    <a:pt x="2656" y="103"/>
                  </a:cubicBezTo>
                  <a:cubicBezTo>
                    <a:pt x="2655" y="103"/>
                    <a:pt x="2653" y="103"/>
                    <a:pt x="2652" y="103"/>
                  </a:cubicBezTo>
                  <a:lnTo>
                    <a:pt x="2645" y="104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8"/>
                    <a:pt x="2564" y="130"/>
                    <a:pt x="2565" y="138"/>
                  </a:cubicBezTo>
                  <a:cubicBezTo>
                    <a:pt x="2566" y="143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9"/>
                  </a:cubicBezTo>
                  <a:cubicBezTo>
                    <a:pt x="2524" y="129"/>
                    <a:pt x="2524" y="129"/>
                    <a:pt x="2524" y="129"/>
                  </a:cubicBezTo>
                  <a:cubicBezTo>
                    <a:pt x="2527" y="129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7" y="139"/>
                    <a:pt x="2473" y="151"/>
                    <a:pt x="2470" y="163"/>
                  </a:cubicBezTo>
                  <a:lnTo>
                    <a:pt x="2470" y="163"/>
                  </a:lnTo>
                  <a:cubicBezTo>
                    <a:pt x="2470" y="161"/>
                    <a:pt x="2469" y="159"/>
                    <a:pt x="2469" y="156"/>
                  </a:cubicBezTo>
                  <a:cubicBezTo>
                    <a:pt x="2467" y="151"/>
                    <a:pt x="2466" y="149"/>
                    <a:pt x="2461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5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3" y="177"/>
                    <a:pt x="2328" y="178"/>
                    <a:pt x="2322" y="178"/>
                  </a:cubicBezTo>
                  <a:cubicBezTo>
                    <a:pt x="2314" y="180"/>
                    <a:pt x="2308" y="181"/>
                    <a:pt x="2304" y="181"/>
                  </a:cubicBezTo>
                  <a:cubicBezTo>
                    <a:pt x="2298" y="181"/>
                    <a:pt x="2295" y="179"/>
                    <a:pt x="2293" y="175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9" y="179"/>
                    <a:pt x="2262" y="182"/>
                    <a:pt x="2259" y="188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5"/>
                    <a:pt x="2231" y="183"/>
                    <a:pt x="2229" y="183"/>
                  </a:cubicBezTo>
                  <a:cubicBezTo>
                    <a:pt x="2228" y="183"/>
                    <a:pt x="2227" y="184"/>
                    <a:pt x="2226" y="184"/>
                  </a:cubicBezTo>
                  <a:cubicBezTo>
                    <a:pt x="2223" y="189"/>
                    <a:pt x="2218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5"/>
                    <a:pt x="2196" y="195"/>
                    <a:pt x="2193" y="195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4"/>
                    <a:pt x="2177" y="214"/>
                    <a:pt x="2177" y="214"/>
                  </a:cubicBezTo>
                  <a:cubicBezTo>
                    <a:pt x="2174" y="214"/>
                    <a:pt x="2176" y="206"/>
                    <a:pt x="2178" y="197"/>
                  </a:cubicBezTo>
                  <a:cubicBezTo>
                    <a:pt x="2180" y="193"/>
                    <a:pt x="2180" y="191"/>
                    <a:pt x="2178" y="191"/>
                  </a:cubicBezTo>
                  <a:cubicBezTo>
                    <a:pt x="2176" y="191"/>
                    <a:pt x="2170" y="196"/>
                    <a:pt x="2166" y="206"/>
                  </a:cubicBezTo>
                  <a:cubicBezTo>
                    <a:pt x="2161" y="216"/>
                    <a:pt x="2159" y="221"/>
                    <a:pt x="2158" y="221"/>
                  </a:cubicBezTo>
                  <a:cubicBezTo>
                    <a:pt x="2158" y="221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4"/>
                    <a:pt x="2155" y="209"/>
                  </a:cubicBezTo>
                  <a:lnTo>
                    <a:pt x="2144" y="210"/>
                  </a:lnTo>
                  <a:cubicBezTo>
                    <a:pt x="2137" y="202"/>
                    <a:pt x="2132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2"/>
                    <a:pt x="2120" y="212"/>
                  </a:cubicBezTo>
                  <a:cubicBezTo>
                    <a:pt x="2119" y="217"/>
                    <a:pt x="2117" y="219"/>
                    <a:pt x="2115" y="219"/>
                  </a:cubicBezTo>
                  <a:cubicBezTo>
                    <a:pt x="2113" y="219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2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30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7"/>
                    <a:pt x="2007" y="237"/>
                  </a:cubicBezTo>
                  <a:cubicBezTo>
                    <a:pt x="2006" y="237"/>
                    <a:pt x="2005" y="234"/>
                    <a:pt x="2004" y="230"/>
                  </a:cubicBezTo>
                  <a:cubicBezTo>
                    <a:pt x="2001" y="224"/>
                    <a:pt x="1998" y="219"/>
                    <a:pt x="1997" y="219"/>
                  </a:cubicBezTo>
                  <a:cubicBezTo>
                    <a:pt x="1996" y="219"/>
                    <a:pt x="1996" y="220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1"/>
                    <a:pt x="1985" y="211"/>
                  </a:cubicBezTo>
                  <a:cubicBezTo>
                    <a:pt x="1983" y="211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7"/>
                  </a:cubicBezTo>
                  <a:cubicBezTo>
                    <a:pt x="1937" y="227"/>
                    <a:pt x="1934" y="227"/>
                    <a:pt x="1927" y="236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9"/>
                    <a:pt x="1904" y="229"/>
                  </a:cubicBezTo>
                  <a:lnTo>
                    <a:pt x="1899" y="238"/>
                  </a:lnTo>
                  <a:cubicBezTo>
                    <a:pt x="1897" y="248"/>
                    <a:pt x="1896" y="256"/>
                    <a:pt x="1894" y="256"/>
                  </a:cubicBezTo>
                  <a:cubicBezTo>
                    <a:pt x="1893" y="256"/>
                    <a:pt x="1892" y="253"/>
                    <a:pt x="1892" y="247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8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1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1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3"/>
                  </a:cubicBezTo>
                  <a:lnTo>
                    <a:pt x="1830" y="223"/>
                  </a:lnTo>
                  <a:cubicBezTo>
                    <a:pt x="1829" y="228"/>
                    <a:pt x="1826" y="230"/>
                    <a:pt x="1824" y="230"/>
                  </a:cubicBezTo>
                  <a:cubicBezTo>
                    <a:pt x="1822" y="230"/>
                    <a:pt x="1820" y="228"/>
                    <a:pt x="1820" y="223"/>
                  </a:cubicBezTo>
                  <a:cubicBezTo>
                    <a:pt x="1815" y="224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4"/>
                  </a:cubicBezTo>
                  <a:cubicBezTo>
                    <a:pt x="1798" y="220"/>
                    <a:pt x="1798" y="218"/>
                    <a:pt x="1798" y="218"/>
                  </a:cubicBezTo>
                  <a:cubicBezTo>
                    <a:pt x="1797" y="218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3"/>
                  </a:cubicBezTo>
                  <a:lnTo>
                    <a:pt x="1781" y="233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9" y="241"/>
                    <a:pt x="1778" y="241"/>
                    <a:pt x="1778" y="241"/>
                  </a:cubicBezTo>
                  <a:cubicBezTo>
                    <a:pt x="1773" y="241"/>
                    <a:pt x="1764" y="233"/>
                    <a:pt x="1761" y="233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40"/>
                    <a:pt x="1689" y="238"/>
                    <a:pt x="1687" y="238"/>
                  </a:cubicBezTo>
                  <a:cubicBezTo>
                    <a:pt x="1686" y="238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6"/>
                  </a:cubicBezTo>
                  <a:lnTo>
                    <a:pt x="1669" y="236"/>
                  </a:lnTo>
                  <a:cubicBezTo>
                    <a:pt x="1666" y="243"/>
                    <a:pt x="1661" y="245"/>
                    <a:pt x="1655" y="245"/>
                  </a:cubicBezTo>
                  <a:cubicBezTo>
                    <a:pt x="1647" y="245"/>
                    <a:pt x="1639" y="240"/>
                    <a:pt x="1637" y="236"/>
                  </a:cubicBezTo>
                  <a:cubicBezTo>
                    <a:pt x="1637" y="236"/>
                    <a:pt x="1633" y="236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9"/>
                    <a:pt x="1611" y="249"/>
                  </a:cubicBezTo>
                  <a:cubicBezTo>
                    <a:pt x="1605" y="249"/>
                    <a:pt x="1600" y="244"/>
                    <a:pt x="1602" y="234"/>
                  </a:cubicBezTo>
                  <a:cubicBezTo>
                    <a:pt x="1602" y="227"/>
                    <a:pt x="1602" y="218"/>
                    <a:pt x="1602" y="218"/>
                  </a:cubicBezTo>
                  <a:cubicBezTo>
                    <a:pt x="1598" y="227"/>
                    <a:pt x="1595" y="227"/>
                    <a:pt x="1595" y="227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4" y="234"/>
                    <a:pt x="1561" y="242"/>
                    <a:pt x="1553" y="242"/>
                  </a:cubicBezTo>
                  <a:cubicBezTo>
                    <a:pt x="1553" y="242"/>
                    <a:pt x="1553" y="242"/>
                    <a:pt x="1552" y="242"/>
                  </a:cubicBezTo>
                  <a:cubicBezTo>
                    <a:pt x="1545" y="242"/>
                    <a:pt x="1534" y="242"/>
                    <a:pt x="1531" y="234"/>
                  </a:cubicBezTo>
                  <a:cubicBezTo>
                    <a:pt x="1527" y="234"/>
                    <a:pt x="1524" y="234"/>
                    <a:pt x="1517" y="242"/>
                  </a:cubicBezTo>
                  <a:cubicBezTo>
                    <a:pt x="1515" y="247"/>
                    <a:pt x="1512" y="249"/>
                    <a:pt x="1510" y="249"/>
                  </a:cubicBezTo>
                  <a:cubicBezTo>
                    <a:pt x="1508" y="249"/>
                    <a:pt x="1506" y="247"/>
                    <a:pt x="1506" y="242"/>
                  </a:cubicBezTo>
                  <a:lnTo>
                    <a:pt x="1503" y="242"/>
                  </a:lnTo>
                  <a:cubicBezTo>
                    <a:pt x="1497" y="249"/>
                    <a:pt x="1494" y="250"/>
                    <a:pt x="1493" y="250"/>
                  </a:cubicBezTo>
                  <a:cubicBezTo>
                    <a:pt x="1493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50"/>
                    <a:pt x="1481" y="250"/>
                    <a:pt x="1475" y="250"/>
                  </a:cubicBezTo>
                  <a:cubicBezTo>
                    <a:pt x="1470" y="244"/>
                    <a:pt x="1417" y="240"/>
                    <a:pt x="1382" y="240"/>
                  </a:cubicBezTo>
                  <a:cubicBezTo>
                    <a:pt x="1364" y="240"/>
                    <a:pt x="1351" y="241"/>
                    <a:pt x="1351" y="243"/>
                  </a:cubicBezTo>
                  <a:lnTo>
                    <a:pt x="1340" y="243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7"/>
                    <a:pt x="1302" y="241"/>
                  </a:cubicBezTo>
                  <a:cubicBezTo>
                    <a:pt x="1299" y="247"/>
                    <a:pt x="1296" y="248"/>
                    <a:pt x="1294" y="248"/>
                  </a:cubicBezTo>
                  <a:cubicBezTo>
                    <a:pt x="1293" y="248"/>
                    <a:pt x="1292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6" y="251"/>
                    <a:pt x="1246" y="249"/>
                    <a:pt x="1245" y="244"/>
                  </a:cubicBezTo>
                  <a:cubicBezTo>
                    <a:pt x="1243" y="234"/>
                    <a:pt x="1242" y="230"/>
                    <a:pt x="1240" y="230"/>
                  </a:cubicBezTo>
                  <a:cubicBezTo>
                    <a:pt x="1239" y="230"/>
                    <a:pt x="1239" y="232"/>
                    <a:pt x="1238" y="236"/>
                  </a:cubicBezTo>
                  <a:cubicBezTo>
                    <a:pt x="1236" y="244"/>
                    <a:pt x="1234" y="248"/>
                    <a:pt x="1232" y="248"/>
                  </a:cubicBezTo>
                  <a:cubicBezTo>
                    <a:pt x="1231" y="248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20"/>
                    <a:pt x="1130" y="218"/>
                  </a:cubicBezTo>
                  <a:cubicBezTo>
                    <a:pt x="1112" y="216"/>
                    <a:pt x="1101" y="214"/>
                    <a:pt x="1095" y="214"/>
                  </a:cubicBezTo>
                  <a:cubicBezTo>
                    <a:pt x="1087" y="214"/>
                    <a:pt x="1085" y="216"/>
                    <a:pt x="1087" y="221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6"/>
                    <a:pt x="1034" y="210"/>
                    <a:pt x="1026" y="210"/>
                  </a:cubicBezTo>
                  <a:cubicBezTo>
                    <a:pt x="1019" y="210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8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7"/>
                    <a:pt x="948" y="203"/>
                  </a:cubicBezTo>
                  <a:cubicBezTo>
                    <a:pt x="947" y="210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9"/>
                    <a:pt x="912" y="203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8"/>
                  </a:cubicBezTo>
                  <a:cubicBezTo>
                    <a:pt x="899" y="174"/>
                    <a:pt x="898" y="172"/>
                    <a:pt x="897" y="172"/>
                  </a:cubicBezTo>
                  <a:cubicBezTo>
                    <a:pt x="896" y="172"/>
                    <a:pt x="895" y="176"/>
                    <a:pt x="896" y="186"/>
                  </a:cubicBezTo>
                  <a:cubicBezTo>
                    <a:pt x="894" y="200"/>
                    <a:pt x="894" y="202"/>
                    <a:pt x="890" y="202"/>
                  </a:cubicBezTo>
                  <a:cubicBezTo>
                    <a:pt x="889" y="202"/>
                    <a:pt x="888" y="202"/>
                    <a:pt x="887" y="202"/>
                  </a:cubicBezTo>
                  <a:cubicBezTo>
                    <a:pt x="882" y="201"/>
                    <a:pt x="879" y="201"/>
                    <a:pt x="880" y="192"/>
                  </a:cubicBezTo>
                  <a:cubicBezTo>
                    <a:pt x="882" y="184"/>
                    <a:pt x="882" y="184"/>
                    <a:pt x="875" y="183"/>
                  </a:cubicBezTo>
                  <a:cubicBezTo>
                    <a:pt x="874" y="183"/>
                    <a:pt x="874" y="183"/>
                    <a:pt x="873" y="183"/>
                  </a:cubicBezTo>
                  <a:cubicBezTo>
                    <a:pt x="863" y="183"/>
                    <a:pt x="850" y="205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7"/>
                    <a:pt x="813" y="172"/>
                  </a:cubicBezTo>
                  <a:cubicBezTo>
                    <a:pt x="811" y="171"/>
                    <a:pt x="809" y="171"/>
                    <a:pt x="807" y="171"/>
                  </a:cubicBezTo>
                  <a:cubicBezTo>
                    <a:pt x="803" y="171"/>
                    <a:pt x="801" y="173"/>
                    <a:pt x="801" y="178"/>
                  </a:cubicBezTo>
                  <a:cubicBezTo>
                    <a:pt x="800" y="185"/>
                    <a:pt x="797" y="186"/>
                    <a:pt x="795" y="186"/>
                  </a:cubicBezTo>
                  <a:cubicBezTo>
                    <a:pt x="794" y="186"/>
                    <a:pt x="793" y="186"/>
                    <a:pt x="793" y="186"/>
                  </a:cubicBezTo>
                  <a:cubicBezTo>
                    <a:pt x="792" y="186"/>
                    <a:pt x="791" y="186"/>
                    <a:pt x="790" y="186"/>
                  </a:cubicBezTo>
                  <a:cubicBezTo>
                    <a:pt x="787" y="186"/>
                    <a:pt x="785" y="187"/>
                    <a:pt x="784" y="193"/>
                  </a:cubicBezTo>
                  <a:cubicBezTo>
                    <a:pt x="783" y="201"/>
                    <a:pt x="779" y="209"/>
                    <a:pt x="772" y="209"/>
                  </a:cubicBezTo>
                  <a:cubicBezTo>
                    <a:pt x="771" y="209"/>
                    <a:pt x="771" y="209"/>
                    <a:pt x="770" y="209"/>
                  </a:cubicBezTo>
                  <a:cubicBezTo>
                    <a:pt x="767" y="211"/>
                    <a:pt x="765" y="213"/>
                    <a:pt x="764" y="213"/>
                  </a:cubicBezTo>
                  <a:cubicBezTo>
                    <a:pt x="762" y="213"/>
                    <a:pt x="762" y="209"/>
                    <a:pt x="761" y="198"/>
                  </a:cubicBezTo>
                  <a:cubicBezTo>
                    <a:pt x="764" y="190"/>
                    <a:pt x="759" y="190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3"/>
                    <a:pt x="739" y="185"/>
                    <a:pt x="740" y="177"/>
                  </a:cubicBezTo>
                  <a:cubicBezTo>
                    <a:pt x="740" y="168"/>
                    <a:pt x="740" y="164"/>
                    <a:pt x="740" y="164"/>
                  </a:cubicBezTo>
                  <a:cubicBezTo>
                    <a:pt x="739" y="164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7"/>
                    <a:pt x="630" y="188"/>
                  </a:cubicBezTo>
                  <a:cubicBezTo>
                    <a:pt x="631" y="181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4"/>
                    <a:pt x="641" y="165"/>
                    <a:pt x="635" y="164"/>
                  </a:cubicBezTo>
                  <a:cubicBezTo>
                    <a:pt x="633" y="159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3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9"/>
                    <a:pt x="595" y="147"/>
                    <a:pt x="593" y="138"/>
                  </a:cubicBezTo>
                  <a:cubicBezTo>
                    <a:pt x="591" y="137"/>
                    <a:pt x="589" y="137"/>
                    <a:pt x="587" y="137"/>
                  </a:cubicBezTo>
                  <a:cubicBezTo>
                    <a:pt x="584" y="137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5"/>
                    <a:pt x="538" y="125"/>
                  </a:cubicBezTo>
                  <a:cubicBezTo>
                    <a:pt x="532" y="125"/>
                    <a:pt x="528" y="127"/>
                    <a:pt x="526" y="131"/>
                  </a:cubicBezTo>
                  <a:lnTo>
                    <a:pt x="519" y="129"/>
                  </a:lnTo>
                  <a:cubicBezTo>
                    <a:pt x="516" y="122"/>
                    <a:pt x="505" y="118"/>
                    <a:pt x="497" y="118"/>
                  </a:cubicBezTo>
                  <a:cubicBezTo>
                    <a:pt x="493" y="118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1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3"/>
                    <a:pt x="440" y="110"/>
                  </a:cubicBezTo>
                  <a:cubicBezTo>
                    <a:pt x="435" y="109"/>
                    <a:pt x="432" y="108"/>
                    <a:pt x="430" y="108"/>
                  </a:cubicBezTo>
                  <a:cubicBezTo>
                    <a:pt x="427" y="108"/>
                    <a:pt x="427" y="110"/>
                    <a:pt x="428" y="115"/>
                  </a:cubicBezTo>
                  <a:cubicBezTo>
                    <a:pt x="425" y="116"/>
                    <a:pt x="423" y="117"/>
                    <a:pt x="421" y="117"/>
                  </a:cubicBezTo>
                  <a:cubicBezTo>
                    <a:pt x="413" y="117"/>
                    <a:pt x="415" y="110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5"/>
                  </a:cubicBezTo>
                  <a:cubicBezTo>
                    <a:pt x="396" y="109"/>
                    <a:pt x="399" y="109"/>
                    <a:pt x="402" y="109"/>
                  </a:cubicBezTo>
                  <a:cubicBezTo>
                    <a:pt x="403" y="109"/>
                    <a:pt x="404" y="109"/>
                    <a:pt x="405" y="109"/>
                  </a:cubicBezTo>
                  <a:cubicBezTo>
                    <a:pt x="405" y="109"/>
                    <a:pt x="406" y="101"/>
                    <a:pt x="408" y="93"/>
                  </a:cubicBezTo>
                  <a:cubicBezTo>
                    <a:pt x="407" y="93"/>
                    <a:pt x="406" y="92"/>
                    <a:pt x="406" y="92"/>
                  </a:cubicBezTo>
                  <a:cubicBezTo>
                    <a:pt x="404" y="92"/>
                    <a:pt x="403" y="94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3"/>
                    <a:pt x="383" y="122"/>
                    <a:pt x="384" y="130"/>
                  </a:cubicBezTo>
                  <a:cubicBezTo>
                    <a:pt x="385" y="137"/>
                    <a:pt x="384" y="139"/>
                    <a:pt x="382" y="139"/>
                  </a:cubicBezTo>
                  <a:cubicBezTo>
                    <a:pt x="381" y="139"/>
                    <a:pt x="380" y="138"/>
                    <a:pt x="379" y="138"/>
                  </a:cubicBezTo>
                  <a:cubicBezTo>
                    <a:pt x="374" y="130"/>
                    <a:pt x="375" y="120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5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8"/>
                    <a:pt x="353" y="95"/>
                  </a:cubicBezTo>
                  <a:cubicBezTo>
                    <a:pt x="350" y="94"/>
                    <a:pt x="348" y="94"/>
                    <a:pt x="347" y="94"/>
                  </a:cubicBezTo>
                  <a:cubicBezTo>
                    <a:pt x="344" y="94"/>
                    <a:pt x="342" y="95"/>
                    <a:pt x="341" y="101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6"/>
                    <a:pt x="332" y="133"/>
                  </a:cubicBezTo>
                  <a:cubicBezTo>
                    <a:pt x="329" y="127"/>
                    <a:pt x="327" y="121"/>
                    <a:pt x="326" y="114"/>
                  </a:cubicBezTo>
                  <a:cubicBezTo>
                    <a:pt x="324" y="95"/>
                    <a:pt x="319" y="85"/>
                    <a:pt x="306" y="82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9" y="66"/>
                    <a:pt x="277" y="67"/>
                    <a:pt x="274" y="73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5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100"/>
                  </a:lnTo>
                  <a:cubicBezTo>
                    <a:pt x="245" y="100"/>
                    <a:pt x="245" y="100"/>
                    <a:pt x="244" y="100"/>
                  </a:cubicBezTo>
                  <a:cubicBezTo>
                    <a:pt x="240" y="100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2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7"/>
                    <a:pt x="225" y="67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5"/>
                    <a:pt x="207" y="75"/>
                  </a:cubicBezTo>
                  <a:cubicBezTo>
                    <a:pt x="205" y="75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6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33"/>
            <p:cNvSpPr/>
            <p:nvPr/>
          </p:nvSpPr>
          <p:spPr>
            <a:xfrm>
              <a:off x="1712151" y="1980676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7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8"/>
                  </a:cubicBezTo>
                  <a:lnTo>
                    <a:pt x="134" y="27"/>
                  </a:lnTo>
                  <a:close/>
                  <a:moveTo>
                    <a:pt x="74" y="52"/>
                  </a:moveTo>
                  <a:cubicBezTo>
                    <a:pt x="75" y="52"/>
                    <a:pt x="76" y="53"/>
                    <a:pt x="77" y="53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9"/>
                    <a:pt x="70" y="69"/>
                  </a:cubicBezTo>
                  <a:cubicBezTo>
                    <a:pt x="70" y="69"/>
                    <a:pt x="69" y="69"/>
                    <a:pt x="69" y="69"/>
                  </a:cubicBezTo>
                  <a:lnTo>
                    <a:pt x="68" y="60"/>
                  </a:lnTo>
                  <a:cubicBezTo>
                    <a:pt x="70" y="54"/>
                    <a:pt x="72" y="52"/>
                    <a:pt x="74" y="52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70"/>
                  </a:cubicBezTo>
                  <a:cubicBezTo>
                    <a:pt x="2962" y="78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2"/>
                    <a:pt x="2953" y="54"/>
                    <a:pt x="2957" y="53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6"/>
                  </a:moveTo>
                  <a:cubicBezTo>
                    <a:pt x="111" y="66"/>
                    <a:pt x="112" y="66"/>
                    <a:pt x="114" y="67"/>
                  </a:cubicBezTo>
                  <a:cubicBezTo>
                    <a:pt x="117" y="68"/>
                    <a:pt x="121" y="69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3"/>
                  </a:cubicBezTo>
                  <a:lnTo>
                    <a:pt x="107" y="100"/>
                  </a:lnTo>
                  <a:cubicBezTo>
                    <a:pt x="104" y="99"/>
                    <a:pt x="104" y="89"/>
                    <a:pt x="106" y="81"/>
                  </a:cubicBezTo>
                  <a:cubicBezTo>
                    <a:pt x="107" y="69"/>
                    <a:pt x="107" y="66"/>
                    <a:pt x="110" y="66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50"/>
                  </a:cubicBezTo>
                  <a:lnTo>
                    <a:pt x="844" y="151"/>
                  </a:lnTo>
                  <a:cubicBezTo>
                    <a:pt x="845" y="143"/>
                    <a:pt x="845" y="143"/>
                    <a:pt x="842" y="142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2"/>
                  </a:moveTo>
                  <a:cubicBezTo>
                    <a:pt x="304" y="152"/>
                    <a:pt x="304" y="152"/>
                    <a:pt x="305" y="152"/>
                  </a:cubicBezTo>
                  <a:cubicBezTo>
                    <a:pt x="308" y="153"/>
                    <a:pt x="307" y="161"/>
                    <a:pt x="297" y="168"/>
                  </a:cubicBezTo>
                  <a:lnTo>
                    <a:pt x="290" y="165"/>
                  </a:lnTo>
                  <a:cubicBezTo>
                    <a:pt x="292" y="157"/>
                    <a:pt x="300" y="152"/>
                    <a:pt x="304" y="152"/>
                  </a:cubicBezTo>
                  <a:close/>
                  <a:moveTo>
                    <a:pt x="652" y="150"/>
                  </a:moveTo>
                  <a:lnTo>
                    <a:pt x="650" y="157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7"/>
                    <a:pt x="652" y="150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4"/>
                    <a:pt x="481" y="154"/>
                  </a:cubicBezTo>
                  <a:lnTo>
                    <a:pt x="479" y="162"/>
                  </a:lnTo>
                  <a:lnTo>
                    <a:pt x="474" y="170"/>
                  </a:lnTo>
                  <a:lnTo>
                    <a:pt x="472" y="161"/>
                  </a:lnTo>
                  <a:cubicBezTo>
                    <a:pt x="473" y="155"/>
                    <a:pt x="475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1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80"/>
                  </a:cubicBezTo>
                  <a:cubicBezTo>
                    <a:pt x="307" y="188"/>
                    <a:pt x="310" y="189"/>
                    <a:pt x="317" y="191"/>
                  </a:cubicBezTo>
                  <a:cubicBezTo>
                    <a:pt x="320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1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3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7" y="171"/>
                  </a:moveTo>
                  <a:cubicBezTo>
                    <a:pt x="2479" y="171"/>
                    <a:pt x="2479" y="173"/>
                    <a:pt x="2481" y="180"/>
                  </a:cubicBezTo>
                  <a:cubicBezTo>
                    <a:pt x="2482" y="188"/>
                    <a:pt x="2480" y="197"/>
                    <a:pt x="2477" y="198"/>
                  </a:cubicBezTo>
                  <a:cubicBezTo>
                    <a:pt x="2473" y="198"/>
                    <a:pt x="2470" y="181"/>
                    <a:pt x="2475" y="172"/>
                  </a:cubicBezTo>
                  <a:cubicBezTo>
                    <a:pt x="2476" y="172"/>
                    <a:pt x="2477" y="171"/>
                    <a:pt x="2477" y="171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0"/>
                    <a:pt x="480" y="207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6"/>
                    <a:pt x="766" y="201"/>
                    <a:pt x="768" y="207"/>
                  </a:cubicBezTo>
                  <a:cubicBezTo>
                    <a:pt x="768" y="207"/>
                    <a:pt x="768" y="207"/>
                    <a:pt x="769" y="207"/>
                  </a:cubicBezTo>
                  <a:cubicBezTo>
                    <a:pt x="772" y="207"/>
                    <a:pt x="773" y="199"/>
                    <a:pt x="773" y="199"/>
                  </a:cubicBezTo>
                  <a:cubicBezTo>
                    <a:pt x="773" y="199"/>
                    <a:pt x="774" y="191"/>
                    <a:pt x="770" y="190"/>
                  </a:cubicBezTo>
                  <a:close/>
                  <a:moveTo>
                    <a:pt x="728" y="208"/>
                  </a:moveTo>
                  <a:cubicBezTo>
                    <a:pt x="731" y="209"/>
                    <a:pt x="731" y="209"/>
                    <a:pt x="730" y="217"/>
                  </a:cubicBezTo>
                  <a:lnTo>
                    <a:pt x="727" y="217"/>
                  </a:lnTo>
                  <a:lnTo>
                    <a:pt x="724" y="208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8" y="207"/>
                  </a:moveTo>
                  <a:cubicBezTo>
                    <a:pt x="595" y="216"/>
                    <a:pt x="594" y="224"/>
                    <a:pt x="590" y="224"/>
                  </a:cubicBezTo>
                  <a:lnTo>
                    <a:pt x="586" y="222"/>
                  </a:lnTo>
                  <a:cubicBezTo>
                    <a:pt x="589" y="217"/>
                    <a:pt x="591" y="211"/>
                    <a:pt x="594" y="207"/>
                  </a:cubicBezTo>
                  <a:close/>
                  <a:moveTo>
                    <a:pt x="2095" y="213"/>
                  </a:moveTo>
                  <a:lnTo>
                    <a:pt x="2095" y="213"/>
                  </a:lnTo>
                  <a:cubicBezTo>
                    <a:pt x="2096" y="222"/>
                    <a:pt x="2097" y="230"/>
                    <a:pt x="2094" y="231"/>
                  </a:cubicBezTo>
                  <a:lnTo>
                    <a:pt x="2090" y="224"/>
                  </a:lnTo>
                  <a:lnTo>
                    <a:pt x="2092" y="215"/>
                  </a:lnTo>
                  <a:lnTo>
                    <a:pt x="2095" y="213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5"/>
                  </a:cubicBezTo>
                  <a:cubicBezTo>
                    <a:pt x="2055" y="235"/>
                    <a:pt x="2056" y="244"/>
                    <a:pt x="2052" y="244"/>
                  </a:cubicBezTo>
                  <a:lnTo>
                    <a:pt x="2048" y="236"/>
                  </a:lnTo>
                  <a:cubicBezTo>
                    <a:pt x="2047" y="227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1"/>
                    <a:pt x="2365" y="224"/>
                  </a:cubicBezTo>
                  <a:cubicBezTo>
                    <a:pt x="2367" y="229"/>
                    <a:pt x="2365" y="236"/>
                    <a:pt x="2364" y="242"/>
                  </a:cubicBezTo>
                  <a:cubicBezTo>
                    <a:pt x="2364" y="242"/>
                    <a:pt x="2363" y="246"/>
                    <a:pt x="2362" y="246"/>
                  </a:cubicBezTo>
                  <a:cubicBezTo>
                    <a:pt x="2362" y="246"/>
                    <a:pt x="2361" y="245"/>
                    <a:pt x="2361" y="242"/>
                  </a:cubicBezTo>
                  <a:lnTo>
                    <a:pt x="2360" y="234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2" y="247"/>
                  </a:moveTo>
                  <a:cubicBezTo>
                    <a:pt x="662" y="247"/>
                    <a:pt x="662" y="247"/>
                    <a:pt x="663" y="247"/>
                  </a:cubicBezTo>
                  <a:lnTo>
                    <a:pt x="660" y="255"/>
                  </a:lnTo>
                  <a:cubicBezTo>
                    <a:pt x="658" y="255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4"/>
                  </a:cubicBezTo>
                  <a:cubicBezTo>
                    <a:pt x="651" y="253"/>
                    <a:pt x="658" y="247"/>
                    <a:pt x="662" y="247"/>
                  </a:cubicBezTo>
                  <a:close/>
                  <a:moveTo>
                    <a:pt x="1320" y="242"/>
                  </a:moveTo>
                  <a:cubicBezTo>
                    <a:pt x="1319" y="249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3"/>
                    <a:pt x="1313" y="246"/>
                    <a:pt x="1315" y="242"/>
                  </a:cubicBezTo>
                  <a:close/>
                  <a:moveTo>
                    <a:pt x="2221" y="244"/>
                  </a:moveTo>
                  <a:cubicBezTo>
                    <a:pt x="2224" y="244"/>
                    <a:pt x="2225" y="252"/>
                    <a:pt x="2225" y="252"/>
                  </a:cubicBezTo>
                  <a:cubicBezTo>
                    <a:pt x="2225" y="252"/>
                    <a:pt x="2226" y="259"/>
                    <a:pt x="2223" y="261"/>
                  </a:cubicBezTo>
                  <a:cubicBezTo>
                    <a:pt x="2220" y="255"/>
                    <a:pt x="2219" y="249"/>
                    <a:pt x="2217" y="244"/>
                  </a:cubicBezTo>
                  <a:lnTo>
                    <a:pt x="2221" y="244"/>
                  </a:lnTo>
                  <a:cubicBezTo>
                    <a:pt x="2221" y="244"/>
                    <a:pt x="2221" y="244"/>
                    <a:pt x="2221" y="244"/>
                  </a:cubicBezTo>
                  <a:close/>
                  <a:moveTo>
                    <a:pt x="783" y="244"/>
                  </a:moveTo>
                  <a:cubicBezTo>
                    <a:pt x="786" y="245"/>
                    <a:pt x="790" y="245"/>
                    <a:pt x="788" y="254"/>
                  </a:cubicBezTo>
                  <a:cubicBezTo>
                    <a:pt x="788" y="254"/>
                    <a:pt x="787" y="262"/>
                    <a:pt x="784" y="262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4"/>
                    <a:pt x="783" y="244"/>
                    <a:pt x="783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7"/>
                  </a:cubicBezTo>
                  <a:cubicBezTo>
                    <a:pt x="914" y="264"/>
                    <a:pt x="914" y="266"/>
                    <a:pt x="913" y="266"/>
                  </a:cubicBezTo>
                  <a:cubicBezTo>
                    <a:pt x="912" y="266"/>
                    <a:pt x="911" y="265"/>
                    <a:pt x="911" y="265"/>
                  </a:cubicBezTo>
                  <a:cubicBezTo>
                    <a:pt x="908" y="259"/>
                    <a:pt x="908" y="254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4"/>
                  </a:moveTo>
                  <a:cubicBezTo>
                    <a:pt x="847" y="254"/>
                    <a:pt x="848" y="255"/>
                    <a:pt x="850" y="255"/>
                  </a:cubicBezTo>
                  <a:cubicBezTo>
                    <a:pt x="853" y="256"/>
                    <a:pt x="852" y="264"/>
                    <a:pt x="852" y="264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49" y="268"/>
                    <a:pt x="848" y="264"/>
                    <a:pt x="845" y="263"/>
                  </a:cubicBezTo>
                  <a:cubicBezTo>
                    <a:pt x="844" y="256"/>
                    <a:pt x="843" y="254"/>
                    <a:pt x="846" y="254"/>
                  </a:cubicBezTo>
                  <a:close/>
                  <a:moveTo>
                    <a:pt x="941" y="253"/>
                  </a:moveTo>
                  <a:cubicBezTo>
                    <a:pt x="940" y="261"/>
                    <a:pt x="939" y="270"/>
                    <a:pt x="935" y="270"/>
                  </a:cubicBezTo>
                  <a:lnTo>
                    <a:pt x="933" y="261"/>
                  </a:lnTo>
                  <a:lnTo>
                    <a:pt x="937" y="253"/>
                  </a:lnTo>
                  <a:close/>
                  <a:moveTo>
                    <a:pt x="2187" y="264"/>
                  </a:moveTo>
                  <a:cubicBezTo>
                    <a:pt x="2190" y="264"/>
                    <a:pt x="2190" y="264"/>
                    <a:pt x="2192" y="272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4"/>
                  </a:lnTo>
                  <a:close/>
                  <a:moveTo>
                    <a:pt x="2154" y="268"/>
                  </a:moveTo>
                  <a:cubicBezTo>
                    <a:pt x="2156" y="268"/>
                    <a:pt x="2156" y="270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lnTo>
                    <a:pt x="2152" y="268"/>
                  </a:lnTo>
                  <a:cubicBezTo>
                    <a:pt x="2153" y="268"/>
                    <a:pt x="2154" y="268"/>
                    <a:pt x="2154" y="268"/>
                  </a:cubicBezTo>
                  <a:close/>
                  <a:moveTo>
                    <a:pt x="2127" y="264"/>
                  </a:moveTo>
                  <a:cubicBezTo>
                    <a:pt x="2129" y="264"/>
                    <a:pt x="2130" y="266"/>
                    <a:pt x="2130" y="271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79"/>
                    <a:pt x="2125" y="279"/>
                    <a:pt x="2124" y="279"/>
                  </a:cubicBezTo>
                  <a:cubicBezTo>
                    <a:pt x="2121" y="279"/>
                    <a:pt x="2121" y="277"/>
                    <a:pt x="2123" y="271"/>
                  </a:cubicBezTo>
                  <a:cubicBezTo>
                    <a:pt x="2124" y="266"/>
                    <a:pt x="2126" y="264"/>
                    <a:pt x="2127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2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1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9"/>
                    <a:pt x="1756" y="293"/>
                  </a:cubicBezTo>
                  <a:close/>
                  <a:moveTo>
                    <a:pt x="1364" y="294"/>
                  </a:moveTo>
                  <a:cubicBezTo>
                    <a:pt x="1363" y="303"/>
                    <a:pt x="1363" y="311"/>
                    <a:pt x="1360" y="311"/>
                  </a:cubicBezTo>
                  <a:cubicBezTo>
                    <a:pt x="1360" y="311"/>
                    <a:pt x="1359" y="311"/>
                    <a:pt x="1359" y="311"/>
                  </a:cubicBezTo>
                  <a:lnTo>
                    <a:pt x="1356" y="303"/>
                  </a:lnTo>
                  <a:lnTo>
                    <a:pt x="1359" y="294"/>
                  </a:lnTo>
                  <a:close/>
                  <a:moveTo>
                    <a:pt x="2145" y="308"/>
                  </a:moveTo>
                  <a:cubicBezTo>
                    <a:pt x="2145" y="309"/>
                    <a:pt x="2145" y="310"/>
                    <a:pt x="2146" y="311"/>
                  </a:cubicBezTo>
                  <a:cubicBezTo>
                    <a:pt x="2146" y="311"/>
                    <a:pt x="2146" y="312"/>
                    <a:pt x="2146" y="312"/>
                  </a:cubicBezTo>
                  <a:lnTo>
                    <a:pt x="2146" y="312"/>
                  </a:lnTo>
                  <a:cubicBezTo>
                    <a:pt x="2146" y="311"/>
                    <a:pt x="2146" y="310"/>
                    <a:pt x="2145" y="308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3"/>
                    <a:pt x="1164" y="313"/>
                  </a:cubicBezTo>
                  <a:lnTo>
                    <a:pt x="1162" y="304"/>
                  </a:lnTo>
                  <a:lnTo>
                    <a:pt x="1166" y="297"/>
                  </a:lnTo>
                  <a:close/>
                  <a:moveTo>
                    <a:pt x="2146" y="312"/>
                  </a:moveTo>
                  <a:cubicBezTo>
                    <a:pt x="2147" y="315"/>
                    <a:pt x="2148" y="317"/>
                    <a:pt x="2148" y="317"/>
                  </a:cubicBezTo>
                  <a:cubicBezTo>
                    <a:pt x="2148" y="317"/>
                    <a:pt x="2148" y="315"/>
                    <a:pt x="2146" y="312"/>
                  </a:cubicBezTo>
                  <a:close/>
                  <a:moveTo>
                    <a:pt x="1609" y="302"/>
                  </a:moveTo>
                  <a:cubicBezTo>
                    <a:pt x="1617" y="302"/>
                    <a:pt x="1617" y="302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2"/>
                    <a:pt x="1609" y="302"/>
                  </a:cubicBezTo>
                  <a:close/>
                  <a:moveTo>
                    <a:pt x="1253" y="295"/>
                  </a:moveTo>
                  <a:cubicBezTo>
                    <a:pt x="1256" y="297"/>
                    <a:pt x="1256" y="297"/>
                    <a:pt x="1255" y="304"/>
                  </a:cubicBezTo>
                  <a:cubicBezTo>
                    <a:pt x="1255" y="310"/>
                    <a:pt x="1253" y="316"/>
                    <a:pt x="1250" y="321"/>
                  </a:cubicBezTo>
                  <a:lnTo>
                    <a:pt x="1250" y="321"/>
                  </a:lnTo>
                  <a:cubicBezTo>
                    <a:pt x="1247" y="321"/>
                    <a:pt x="1252" y="304"/>
                    <a:pt x="1253" y="295"/>
                  </a:cubicBezTo>
                  <a:close/>
                  <a:moveTo>
                    <a:pt x="64" y="1"/>
                  </a:moveTo>
                  <a:cubicBezTo>
                    <a:pt x="63" y="1"/>
                    <a:pt x="61" y="4"/>
                    <a:pt x="57" y="12"/>
                  </a:cubicBezTo>
                  <a:cubicBezTo>
                    <a:pt x="54" y="15"/>
                    <a:pt x="53" y="16"/>
                    <a:pt x="52" y="16"/>
                  </a:cubicBezTo>
                  <a:cubicBezTo>
                    <a:pt x="50" y="16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3"/>
                    <a:pt x="40" y="6"/>
                  </a:cubicBezTo>
                  <a:cubicBezTo>
                    <a:pt x="36" y="22"/>
                    <a:pt x="32" y="31"/>
                    <a:pt x="36" y="32"/>
                  </a:cubicBezTo>
                  <a:cubicBezTo>
                    <a:pt x="39" y="33"/>
                    <a:pt x="39" y="33"/>
                    <a:pt x="37" y="41"/>
                  </a:cubicBezTo>
                  <a:lnTo>
                    <a:pt x="30" y="38"/>
                  </a:lnTo>
                  <a:cubicBezTo>
                    <a:pt x="29" y="38"/>
                    <a:pt x="27" y="38"/>
                    <a:pt x="25" y="38"/>
                  </a:cubicBezTo>
                  <a:cubicBezTo>
                    <a:pt x="23" y="38"/>
                    <a:pt x="19" y="39"/>
                    <a:pt x="13" y="42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8"/>
                    <a:pt x="9" y="58"/>
                  </a:cubicBezTo>
                  <a:lnTo>
                    <a:pt x="9" y="67"/>
                  </a:lnTo>
                  <a:cubicBezTo>
                    <a:pt x="4" y="79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79"/>
                    <a:pt x="23" y="80"/>
                  </a:cubicBezTo>
                  <a:cubicBezTo>
                    <a:pt x="27" y="81"/>
                    <a:pt x="27" y="81"/>
                    <a:pt x="24" y="90"/>
                  </a:cubicBezTo>
                  <a:cubicBezTo>
                    <a:pt x="21" y="98"/>
                    <a:pt x="22" y="107"/>
                    <a:pt x="25" y="108"/>
                  </a:cubicBezTo>
                  <a:cubicBezTo>
                    <a:pt x="26" y="108"/>
                    <a:pt x="27" y="109"/>
                    <a:pt x="28" y="109"/>
                  </a:cubicBezTo>
                  <a:cubicBezTo>
                    <a:pt x="29" y="109"/>
                    <a:pt x="29" y="107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1"/>
                  </a:cubicBezTo>
                  <a:cubicBezTo>
                    <a:pt x="36" y="115"/>
                    <a:pt x="36" y="117"/>
                    <a:pt x="37" y="117"/>
                  </a:cubicBezTo>
                  <a:cubicBezTo>
                    <a:pt x="38" y="117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8"/>
                  </a:cubicBezTo>
                  <a:lnTo>
                    <a:pt x="59" y="110"/>
                  </a:lnTo>
                  <a:cubicBezTo>
                    <a:pt x="59" y="110"/>
                    <a:pt x="60" y="110"/>
                    <a:pt x="60" y="110"/>
                  </a:cubicBezTo>
                  <a:cubicBezTo>
                    <a:pt x="63" y="110"/>
                    <a:pt x="65" y="103"/>
                    <a:pt x="68" y="96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4"/>
                    <a:pt x="74" y="88"/>
                  </a:cubicBezTo>
                  <a:cubicBezTo>
                    <a:pt x="74" y="95"/>
                    <a:pt x="74" y="100"/>
                    <a:pt x="71" y="106"/>
                  </a:cubicBezTo>
                  <a:cubicBezTo>
                    <a:pt x="69" y="114"/>
                    <a:pt x="73" y="115"/>
                    <a:pt x="76" y="116"/>
                  </a:cubicBezTo>
                  <a:cubicBezTo>
                    <a:pt x="77" y="116"/>
                    <a:pt x="79" y="117"/>
                    <a:pt x="82" y="117"/>
                  </a:cubicBezTo>
                  <a:cubicBezTo>
                    <a:pt x="84" y="117"/>
                    <a:pt x="87" y="116"/>
                    <a:pt x="88" y="111"/>
                  </a:cubicBezTo>
                  <a:lnTo>
                    <a:pt x="88" y="111"/>
                  </a:lnTo>
                  <a:lnTo>
                    <a:pt x="86" y="119"/>
                  </a:lnTo>
                  <a:cubicBezTo>
                    <a:pt x="88" y="120"/>
                    <a:pt x="88" y="124"/>
                    <a:pt x="88" y="124"/>
                  </a:cubicBezTo>
                  <a:cubicBezTo>
                    <a:pt x="88" y="124"/>
                    <a:pt x="89" y="123"/>
                    <a:pt x="89" y="120"/>
                  </a:cubicBezTo>
                  <a:cubicBezTo>
                    <a:pt x="89" y="120"/>
                    <a:pt x="93" y="122"/>
                    <a:pt x="97" y="132"/>
                  </a:cubicBezTo>
                  <a:cubicBezTo>
                    <a:pt x="98" y="134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cubicBezTo>
                    <a:pt x="113" y="111"/>
                    <a:pt x="114" y="111"/>
                    <a:pt x="115" y="111"/>
                  </a:cubicBezTo>
                  <a:cubicBezTo>
                    <a:pt x="115" y="111"/>
                    <a:pt x="116" y="112"/>
                    <a:pt x="116" y="112"/>
                  </a:cubicBezTo>
                  <a:cubicBezTo>
                    <a:pt x="119" y="112"/>
                    <a:pt x="121" y="105"/>
                    <a:pt x="121" y="105"/>
                  </a:cubicBezTo>
                  <a:cubicBezTo>
                    <a:pt x="123" y="99"/>
                    <a:pt x="125" y="97"/>
                    <a:pt x="128" y="97"/>
                  </a:cubicBezTo>
                  <a:cubicBezTo>
                    <a:pt x="129" y="97"/>
                    <a:pt x="130" y="98"/>
                    <a:pt x="131" y="98"/>
                  </a:cubicBezTo>
                  <a:cubicBezTo>
                    <a:pt x="131" y="98"/>
                    <a:pt x="128" y="107"/>
                    <a:pt x="125" y="115"/>
                  </a:cubicBezTo>
                  <a:cubicBezTo>
                    <a:pt x="119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5"/>
                  </a:cubicBezTo>
                  <a:lnTo>
                    <a:pt x="130" y="125"/>
                  </a:lnTo>
                  <a:cubicBezTo>
                    <a:pt x="129" y="127"/>
                    <a:pt x="128" y="130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42" y="136"/>
                    <a:pt x="149" y="122"/>
                    <a:pt x="152" y="115"/>
                  </a:cubicBezTo>
                  <a:cubicBezTo>
                    <a:pt x="154" y="108"/>
                    <a:pt x="156" y="107"/>
                    <a:pt x="157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61" y="108"/>
                    <a:pt x="161" y="108"/>
                    <a:pt x="159" y="117"/>
                  </a:cubicBezTo>
                  <a:cubicBezTo>
                    <a:pt x="156" y="126"/>
                    <a:pt x="156" y="130"/>
                    <a:pt x="159" y="130"/>
                  </a:cubicBezTo>
                  <a:cubicBezTo>
                    <a:pt x="161" y="130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8"/>
                  </a:lnTo>
                  <a:cubicBezTo>
                    <a:pt x="164" y="135"/>
                    <a:pt x="164" y="143"/>
                    <a:pt x="178" y="143"/>
                  </a:cubicBezTo>
                  <a:cubicBezTo>
                    <a:pt x="180" y="143"/>
                    <a:pt x="182" y="143"/>
                    <a:pt x="185" y="143"/>
                  </a:cubicBezTo>
                  <a:cubicBezTo>
                    <a:pt x="198" y="147"/>
                    <a:pt x="208" y="150"/>
                    <a:pt x="206" y="159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39"/>
                  </a:cubicBezTo>
                  <a:lnTo>
                    <a:pt x="234" y="139"/>
                  </a:lnTo>
                  <a:cubicBezTo>
                    <a:pt x="232" y="147"/>
                    <a:pt x="235" y="148"/>
                    <a:pt x="242" y="151"/>
                  </a:cubicBezTo>
                  <a:cubicBezTo>
                    <a:pt x="252" y="154"/>
                    <a:pt x="252" y="154"/>
                    <a:pt x="250" y="162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3"/>
                  </a:cubicBezTo>
                  <a:cubicBezTo>
                    <a:pt x="256" y="158"/>
                    <a:pt x="259" y="155"/>
                    <a:pt x="261" y="155"/>
                  </a:cubicBezTo>
                  <a:cubicBezTo>
                    <a:pt x="266" y="155"/>
                    <a:pt x="268" y="164"/>
                    <a:pt x="265" y="175"/>
                  </a:cubicBezTo>
                  <a:cubicBezTo>
                    <a:pt x="263" y="183"/>
                    <a:pt x="267" y="184"/>
                    <a:pt x="273" y="187"/>
                  </a:cubicBezTo>
                  <a:cubicBezTo>
                    <a:pt x="277" y="183"/>
                    <a:pt x="280" y="181"/>
                    <a:pt x="284" y="181"/>
                  </a:cubicBezTo>
                  <a:cubicBezTo>
                    <a:pt x="287" y="181"/>
                    <a:pt x="290" y="182"/>
                    <a:pt x="294" y="183"/>
                  </a:cubicBezTo>
                  <a:cubicBezTo>
                    <a:pt x="297" y="184"/>
                    <a:pt x="299" y="185"/>
                    <a:pt x="300" y="185"/>
                  </a:cubicBezTo>
                  <a:cubicBezTo>
                    <a:pt x="304" y="185"/>
                    <a:pt x="305" y="181"/>
                    <a:pt x="308" y="170"/>
                  </a:cubicBezTo>
                  <a:cubicBezTo>
                    <a:pt x="311" y="158"/>
                    <a:pt x="314" y="155"/>
                    <a:pt x="317" y="155"/>
                  </a:cubicBezTo>
                  <a:cubicBezTo>
                    <a:pt x="319" y="155"/>
                    <a:pt x="321" y="156"/>
                    <a:pt x="323" y="156"/>
                  </a:cubicBezTo>
                  <a:cubicBezTo>
                    <a:pt x="326" y="157"/>
                    <a:pt x="329" y="159"/>
                    <a:pt x="327" y="166"/>
                  </a:cubicBezTo>
                  <a:cubicBezTo>
                    <a:pt x="327" y="166"/>
                    <a:pt x="328" y="176"/>
                    <a:pt x="332" y="176"/>
                  </a:cubicBezTo>
                  <a:cubicBezTo>
                    <a:pt x="335" y="178"/>
                    <a:pt x="338" y="179"/>
                    <a:pt x="337" y="188"/>
                  </a:cubicBezTo>
                  <a:cubicBezTo>
                    <a:pt x="337" y="188"/>
                    <a:pt x="338" y="197"/>
                    <a:pt x="345" y="199"/>
                  </a:cubicBezTo>
                  <a:cubicBezTo>
                    <a:pt x="352" y="200"/>
                    <a:pt x="359" y="202"/>
                    <a:pt x="356" y="210"/>
                  </a:cubicBezTo>
                  <a:cubicBezTo>
                    <a:pt x="358" y="210"/>
                    <a:pt x="358" y="211"/>
                    <a:pt x="359" y="211"/>
                  </a:cubicBezTo>
                  <a:cubicBezTo>
                    <a:pt x="361" y="211"/>
                    <a:pt x="361" y="209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199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6"/>
                  </a:cubicBezTo>
                  <a:cubicBezTo>
                    <a:pt x="405" y="197"/>
                    <a:pt x="405" y="197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7" y="218"/>
                    <a:pt x="412" y="215"/>
                    <a:pt x="417" y="208"/>
                  </a:cubicBezTo>
                  <a:cubicBezTo>
                    <a:pt x="418" y="204"/>
                    <a:pt x="419" y="203"/>
                    <a:pt x="420" y="203"/>
                  </a:cubicBezTo>
                  <a:cubicBezTo>
                    <a:pt x="422" y="203"/>
                    <a:pt x="423" y="205"/>
                    <a:pt x="424" y="210"/>
                  </a:cubicBezTo>
                  <a:cubicBezTo>
                    <a:pt x="424" y="210"/>
                    <a:pt x="427" y="210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0"/>
                    <a:pt x="444" y="206"/>
                  </a:cubicBezTo>
                  <a:cubicBezTo>
                    <a:pt x="442" y="215"/>
                    <a:pt x="445" y="215"/>
                    <a:pt x="448" y="216"/>
                  </a:cubicBezTo>
                  <a:cubicBezTo>
                    <a:pt x="450" y="214"/>
                    <a:pt x="454" y="214"/>
                    <a:pt x="458" y="214"/>
                  </a:cubicBezTo>
                  <a:cubicBezTo>
                    <a:pt x="473" y="214"/>
                    <a:pt x="496" y="221"/>
                    <a:pt x="498" y="228"/>
                  </a:cubicBezTo>
                  <a:cubicBezTo>
                    <a:pt x="502" y="222"/>
                    <a:pt x="503" y="221"/>
                    <a:pt x="504" y="221"/>
                  </a:cubicBezTo>
                  <a:cubicBezTo>
                    <a:pt x="505" y="221"/>
                    <a:pt x="506" y="221"/>
                    <a:pt x="507" y="221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3"/>
                  </a:lnTo>
                  <a:lnTo>
                    <a:pt x="508" y="213"/>
                  </a:lnTo>
                  <a:cubicBezTo>
                    <a:pt x="510" y="206"/>
                    <a:pt x="513" y="203"/>
                    <a:pt x="515" y="203"/>
                  </a:cubicBezTo>
                  <a:cubicBezTo>
                    <a:pt x="518" y="203"/>
                    <a:pt x="520" y="209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6"/>
                  </a:cubicBezTo>
                  <a:cubicBezTo>
                    <a:pt x="527" y="218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8"/>
                  </a:cubicBezTo>
                  <a:cubicBezTo>
                    <a:pt x="532" y="237"/>
                    <a:pt x="531" y="241"/>
                    <a:pt x="532" y="241"/>
                  </a:cubicBezTo>
                  <a:cubicBezTo>
                    <a:pt x="532" y="241"/>
                    <a:pt x="534" y="237"/>
                    <a:pt x="538" y="229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6"/>
                    <a:pt x="600" y="251"/>
                  </a:cubicBezTo>
                  <a:cubicBezTo>
                    <a:pt x="607" y="244"/>
                    <a:pt x="614" y="242"/>
                    <a:pt x="617" y="242"/>
                  </a:cubicBezTo>
                  <a:cubicBezTo>
                    <a:pt x="621" y="242"/>
                    <a:pt x="621" y="246"/>
                    <a:pt x="613" y="254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9" y="266"/>
                    <a:pt x="612" y="263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1"/>
                    <a:pt x="647" y="271"/>
                  </a:cubicBezTo>
                  <a:cubicBezTo>
                    <a:pt x="649" y="271"/>
                    <a:pt x="652" y="268"/>
                    <a:pt x="656" y="263"/>
                  </a:cubicBezTo>
                  <a:lnTo>
                    <a:pt x="663" y="264"/>
                  </a:lnTo>
                  <a:cubicBezTo>
                    <a:pt x="664" y="264"/>
                    <a:pt x="664" y="265"/>
                    <a:pt x="665" y="265"/>
                  </a:cubicBezTo>
                  <a:cubicBezTo>
                    <a:pt x="666" y="265"/>
                    <a:pt x="668" y="263"/>
                    <a:pt x="672" y="257"/>
                  </a:cubicBezTo>
                  <a:cubicBezTo>
                    <a:pt x="673" y="255"/>
                    <a:pt x="674" y="254"/>
                    <a:pt x="675" y="254"/>
                  </a:cubicBezTo>
                  <a:cubicBezTo>
                    <a:pt x="678" y="254"/>
                    <a:pt x="679" y="261"/>
                    <a:pt x="681" y="267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7"/>
                  </a:cubicBezTo>
                  <a:cubicBezTo>
                    <a:pt x="687" y="270"/>
                    <a:pt x="696" y="263"/>
                    <a:pt x="701" y="255"/>
                  </a:cubicBezTo>
                  <a:cubicBezTo>
                    <a:pt x="702" y="253"/>
                    <a:pt x="704" y="252"/>
                    <a:pt x="704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2"/>
                    <a:pt x="702" y="272"/>
                    <a:pt x="707" y="282"/>
                  </a:cubicBezTo>
                  <a:cubicBezTo>
                    <a:pt x="709" y="282"/>
                    <a:pt x="710" y="283"/>
                    <a:pt x="712" y="283"/>
                  </a:cubicBezTo>
                  <a:cubicBezTo>
                    <a:pt x="715" y="283"/>
                    <a:pt x="718" y="281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4" y="271"/>
                    <a:pt x="743" y="275"/>
                    <a:pt x="744" y="281"/>
                  </a:cubicBezTo>
                  <a:lnTo>
                    <a:pt x="751" y="282"/>
                  </a:lnTo>
                  <a:cubicBezTo>
                    <a:pt x="754" y="282"/>
                    <a:pt x="759" y="275"/>
                    <a:pt x="763" y="275"/>
                  </a:cubicBezTo>
                  <a:cubicBezTo>
                    <a:pt x="763" y="275"/>
                    <a:pt x="763" y="275"/>
                    <a:pt x="764" y="275"/>
                  </a:cubicBezTo>
                  <a:cubicBezTo>
                    <a:pt x="764" y="275"/>
                    <a:pt x="767" y="275"/>
                    <a:pt x="771" y="268"/>
                  </a:cubicBezTo>
                  <a:cubicBezTo>
                    <a:pt x="776" y="268"/>
                    <a:pt x="779" y="270"/>
                    <a:pt x="778" y="277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7"/>
                    <a:pt x="783" y="291"/>
                    <a:pt x="784" y="291"/>
                  </a:cubicBezTo>
                  <a:cubicBezTo>
                    <a:pt x="784" y="291"/>
                    <a:pt x="785" y="287"/>
                    <a:pt x="788" y="280"/>
                  </a:cubicBezTo>
                  <a:cubicBezTo>
                    <a:pt x="790" y="276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1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9" y="275"/>
                    <a:pt x="823" y="267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3" y="268"/>
                    <a:pt x="844" y="272"/>
                  </a:cubicBezTo>
                  <a:cubicBezTo>
                    <a:pt x="848" y="277"/>
                    <a:pt x="857" y="284"/>
                    <a:pt x="863" y="284"/>
                  </a:cubicBezTo>
                  <a:cubicBezTo>
                    <a:pt x="867" y="284"/>
                    <a:pt x="869" y="282"/>
                    <a:pt x="869" y="275"/>
                  </a:cubicBezTo>
                  <a:lnTo>
                    <a:pt x="869" y="275"/>
                  </a:lnTo>
                  <a:lnTo>
                    <a:pt x="876" y="276"/>
                  </a:lnTo>
                  <a:cubicBezTo>
                    <a:pt x="879" y="282"/>
                    <a:pt x="881" y="284"/>
                    <a:pt x="884" y="284"/>
                  </a:cubicBezTo>
                  <a:cubicBezTo>
                    <a:pt x="886" y="284"/>
                    <a:pt x="888" y="282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90"/>
                  </a:cubicBezTo>
                  <a:cubicBezTo>
                    <a:pt x="903" y="290"/>
                    <a:pt x="903" y="290"/>
                    <a:pt x="904" y="282"/>
                  </a:cubicBezTo>
                  <a:cubicBezTo>
                    <a:pt x="902" y="275"/>
                    <a:pt x="903" y="273"/>
                    <a:pt x="906" y="273"/>
                  </a:cubicBezTo>
                  <a:cubicBezTo>
                    <a:pt x="907" y="273"/>
                    <a:pt x="908" y="274"/>
                    <a:pt x="909" y="274"/>
                  </a:cubicBezTo>
                  <a:cubicBezTo>
                    <a:pt x="913" y="274"/>
                    <a:pt x="915" y="283"/>
                    <a:pt x="914" y="292"/>
                  </a:cubicBezTo>
                  <a:lnTo>
                    <a:pt x="917" y="292"/>
                  </a:lnTo>
                  <a:cubicBezTo>
                    <a:pt x="919" y="282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4"/>
                  </a:cubicBezTo>
                  <a:cubicBezTo>
                    <a:pt x="924" y="293"/>
                    <a:pt x="928" y="294"/>
                    <a:pt x="932" y="294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4"/>
                    <a:pt x="932" y="294"/>
                  </a:cubicBezTo>
                  <a:lnTo>
                    <a:pt x="931" y="303"/>
                  </a:lnTo>
                  <a:cubicBezTo>
                    <a:pt x="931" y="306"/>
                    <a:pt x="932" y="306"/>
                    <a:pt x="932" y="306"/>
                  </a:cubicBezTo>
                  <a:cubicBezTo>
                    <a:pt x="934" y="306"/>
                    <a:pt x="934" y="301"/>
                    <a:pt x="935" y="294"/>
                  </a:cubicBezTo>
                  <a:lnTo>
                    <a:pt x="942" y="295"/>
                  </a:lnTo>
                  <a:cubicBezTo>
                    <a:pt x="943" y="296"/>
                    <a:pt x="944" y="296"/>
                    <a:pt x="945" y="296"/>
                  </a:cubicBezTo>
                  <a:cubicBezTo>
                    <a:pt x="948" y="296"/>
                    <a:pt x="949" y="294"/>
                    <a:pt x="946" y="288"/>
                  </a:cubicBezTo>
                  <a:cubicBezTo>
                    <a:pt x="948" y="280"/>
                    <a:pt x="949" y="271"/>
                    <a:pt x="953" y="271"/>
                  </a:cubicBezTo>
                  <a:cubicBezTo>
                    <a:pt x="953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1"/>
                    <a:pt x="978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6"/>
                  </a:cubicBezTo>
                  <a:lnTo>
                    <a:pt x="1001" y="252"/>
                  </a:lnTo>
                  <a:lnTo>
                    <a:pt x="1001" y="252"/>
                  </a:lnTo>
                  <a:lnTo>
                    <a:pt x="999" y="277"/>
                  </a:lnTo>
                  <a:cubicBezTo>
                    <a:pt x="998" y="297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5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2"/>
                    <a:pt x="1018" y="297"/>
                  </a:cubicBezTo>
                  <a:cubicBezTo>
                    <a:pt x="1017" y="305"/>
                    <a:pt x="1020" y="305"/>
                    <a:pt x="1032" y="307"/>
                  </a:cubicBezTo>
                  <a:cubicBezTo>
                    <a:pt x="1035" y="307"/>
                    <a:pt x="1038" y="308"/>
                    <a:pt x="1040" y="308"/>
                  </a:cubicBezTo>
                  <a:cubicBezTo>
                    <a:pt x="1044" y="308"/>
                    <a:pt x="1046" y="306"/>
                    <a:pt x="1046" y="300"/>
                  </a:cubicBezTo>
                  <a:lnTo>
                    <a:pt x="1054" y="301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3"/>
                  </a:cubicBezTo>
                  <a:lnTo>
                    <a:pt x="1062" y="293"/>
                  </a:lnTo>
                  <a:lnTo>
                    <a:pt x="1069" y="294"/>
                  </a:lnTo>
                  <a:lnTo>
                    <a:pt x="1068" y="303"/>
                  </a:lnTo>
                  <a:cubicBezTo>
                    <a:pt x="1068" y="311"/>
                    <a:pt x="1074" y="312"/>
                    <a:pt x="1103" y="316"/>
                  </a:cubicBezTo>
                  <a:cubicBezTo>
                    <a:pt x="1113" y="317"/>
                    <a:pt x="1120" y="318"/>
                    <a:pt x="1125" y="318"/>
                  </a:cubicBezTo>
                  <a:cubicBezTo>
                    <a:pt x="1137" y="318"/>
                    <a:pt x="1139" y="314"/>
                    <a:pt x="1140" y="302"/>
                  </a:cubicBezTo>
                  <a:cubicBezTo>
                    <a:pt x="1143" y="294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3"/>
                  </a:cubicBezTo>
                  <a:cubicBezTo>
                    <a:pt x="1147" y="310"/>
                    <a:pt x="1148" y="315"/>
                    <a:pt x="1149" y="315"/>
                  </a:cubicBezTo>
                  <a:cubicBezTo>
                    <a:pt x="1150" y="315"/>
                    <a:pt x="1150" y="314"/>
                    <a:pt x="1151" y="312"/>
                  </a:cubicBezTo>
                  <a:cubicBezTo>
                    <a:pt x="1155" y="313"/>
                    <a:pt x="1160" y="317"/>
                    <a:pt x="1161" y="321"/>
                  </a:cubicBezTo>
                  <a:cubicBezTo>
                    <a:pt x="1165" y="329"/>
                    <a:pt x="1168" y="332"/>
                    <a:pt x="1170" y="332"/>
                  </a:cubicBezTo>
                  <a:cubicBezTo>
                    <a:pt x="1173" y="332"/>
                    <a:pt x="1174" y="327"/>
                    <a:pt x="1174" y="322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29"/>
                    <a:pt x="1221" y="327"/>
                    <a:pt x="1226" y="327"/>
                  </a:cubicBezTo>
                  <a:cubicBezTo>
                    <a:pt x="1228" y="327"/>
                    <a:pt x="1230" y="328"/>
                    <a:pt x="1232" y="328"/>
                  </a:cubicBezTo>
                  <a:cubicBezTo>
                    <a:pt x="1239" y="328"/>
                    <a:pt x="1243" y="329"/>
                    <a:pt x="1243" y="337"/>
                  </a:cubicBezTo>
                  <a:cubicBezTo>
                    <a:pt x="1240" y="342"/>
                    <a:pt x="1240" y="344"/>
                    <a:pt x="1241" y="344"/>
                  </a:cubicBezTo>
                  <a:cubicBezTo>
                    <a:pt x="1243" y="344"/>
                    <a:pt x="1245" y="342"/>
                    <a:pt x="1249" y="338"/>
                  </a:cubicBezTo>
                  <a:cubicBezTo>
                    <a:pt x="1253" y="338"/>
                    <a:pt x="1257" y="322"/>
                    <a:pt x="1261" y="322"/>
                  </a:cubicBezTo>
                  <a:cubicBezTo>
                    <a:pt x="1261" y="322"/>
                    <a:pt x="1261" y="322"/>
                    <a:pt x="1262" y="322"/>
                  </a:cubicBezTo>
                  <a:cubicBezTo>
                    <a:pt x="1262" y="313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72" y="331"/>
                    <a:pt x="1275" y="331"/>
                    <a:pt x="1275" y="323"/>
                  </a:cubicBezTo>
                  <a:cubicBezTo>
                    <a:pt x="1278" y="332"/>
                    <a:pt x="1282" y="332"/>
                    <a:pt x="1290" y="332"/>
                  </a:cubicBezTo>
                  <a:cubicBezTo>
                    <a:pt x="1292" y="333"/>
                    <a:pt x="1294" y="333"/>
                    <a:pt x="1297" y="333"/>
                  </a:cubicBezTo>
                  <a:cubicBezTo>
                    <a:pt x="1301" y="333"/>
                    <a:pt x="1305" y="332"/>
                    <a:pt x="1308" y="326"/>
                  </a:cubicBezTo>
                  <a:cubicBezTo>
                    <a:pt x="1308" y="334"/>
                    <a:pt x="1315" y="339"/>
                    <a:pt x="1322" y="339"/>
                  </a:cubicBezTo>
                  <a:cubicBezTo>
                    <a:pt x="1329" y="339"/>
                    <a:pt x="1335" y="335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8"/>
                  </a:cubicBezTo>
                  <a:cubicBezTo>
                    <a:pt x="1345" y="332"/>
                    <a:pt x="1346" y="335"/>
                    <a:pt x="1347" y="335"/>
                  </a:cubicBezTo>
                  <a:cubicBezTo>
                    <a:pt x="1348" y="335"/>
                    <a:pt x="1349" y="332"/>
                    <a:pt x="1351" y="328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7"/>
                  </a:cubicBezTo>
                  <a:cubicBezTo>
                    <a:pt x="1363" y="347"/>
                    <a:pt x="1365" y="351"/>
                    <a:pt x="1367" y="351"/>
                  </a:cubicBezTo>
                  <a:cubicBezTo>
                    <a:pt x="1369" y="351"/>
                    <a:pt x="1370" y="349"/>
                    <a:pt x="1372" y="346"/>
                  </a:cubicBezTo>
                  <a:cubicBezTo>
                    <a:pt x="1376" y="340"/>
                    <a:pt x="1383" y="338"/>
                    <a:pt x="1391" y="338"/>
                  </a:cubicBezTo>
                  <a:cubicBezTo>
                    <a:pt x="1397" y="330"/>
                    <a:pt x="1401" y="330"/>
                    <a:pt x="1398" y="322"/>
                  </a:cubicBezTo>
                  <a:cubicBezTo>
                    <a:pt x="1398" y="316"/>
                    <a:pt x="1400" y="310"/>
                    <a:pt x="1402" y="305"/>
                  </a:cubicBezTo>
                  <a:cubicBezTo>
                    <a:pt x="1404" y="302"/>
                    <a:pt x="1406" y="301"/>
                    <a:pt x="1407" y="301"/>
                  </a:cubicBezTo>
                  <a:cubicBezTo>
                    <a:pt x="1409" y="301"/>
                    <a:pt x="1408" y="305"/>
                    <a:pt x="1405" y="305"/>
                  </a:cubicBezTo>
                  <a:cubicBezTo>
                    <a:pt x="1398" y="313"/>
                    <a:pt x="1402" y="313"/>
                    <a:pt x="1405" y="322"/>
                  </a:cubicBezTo>
                  <a:cubicBezTo>
                    <a:pt x="1407" y="328"/>
                    <a:pt x="1413" y="331"/>
                    <a:pt x="1419" y="331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2"/>
                  </a:cubicBezTo>
                  <a:cubicBezTo>
                    <a:pt x="1448" y="329"/>
                    <a:pt x="1448" y="327"/>
                    <a:pt x="1448" y="325"/>
                  </a:cubicBezTo>
                  <a:cubicBezTo>
                    <a:pt x="1450" y="334"/>
                    <a:pt x="1462" y="338"/>
                    <a:pt x="1473" y="338"/>
                  </a:cubicBezTo>
                  <a:cubicBezTo>
                    <a:pt x="1483" y="338"/>
                    <a:pt x="1493" y="335"/>
                    <a:pt x="1495" y="327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7"/>
                    <a:pt x="1534" y="336"/>
                  </a:cubicBezTo>
                  <a:cubicBezTo>
                    <a:pt x="1549" y="336"/>
                    <a:pt x="1560" y="336"/>
                    <a:pt x="1560" y="328"/>
                  </a:cubicBezTo>
                  <a:cubicBezTo>
                    <a:pt x="1563" y="328"/>
                    <a:pt x="1563" y="328"/>
                    <a:pt x="1563" y="336"/>
                  </a:cubicBezTo>
                  <a:cubicBezTo>
                    <a:pt x="1559" y="345"/>
                    <a:pt x="1563" y="345"/>
                    <a:pt x="1567" y="345"/>
                  </a:cubicBezTo>
                  <a:cubicBezTo>
                    <a:pt x="1570" y="345"/>
                    <a:pt x="1570" y="336"/>
                    <a:pt x="1570" y="328"/>
                  </a:cubicBezTo>
                  <a:cubicBezTo>
                    <a:pt x="1570" y="323"/>
                    <a:pt x="1571" y="321"/>
                    <a:pt x="1573" y="321"/>
                  </a:cubicBezTo>
                  <a:cubicBezTo>
                    <a:pt x="1575" y="321"/>
                    <a:pt x="1577" y="323"/>
                    <a:pt x="1581" y="328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8"/>
                  </a:cubicBezTo>
                  <a:cubicBezTo>
                    <a:pt x="1614" y="328"/>
                    <a:pt x="1617" y="328"/>
                    <a:pt x="1617" y="337"/>
                  </a:cubicBezTo>
                  <a:cubicBezTo>
                    <a:pt x="1619" y="341"/>
                    <a:pt x="1623" y="346"/>
                    <a:pt x="1627" y="346"/>
                  </a:cubicBezTo>
                  <a:cubicBezTo>
                    <a:pt x="1629" y="346"/>
                    <a:pt x="1632" y="344"/>
                    <a:pt x="1635" y="337"/>
                  </a:cubicBezTo>
                  <a:cubicBezTo>
                    <a:pt x="1639" y="337"/>
                    <a:pt x="1639" y="337"/>
                    <a:pt x="1639" y="345"/>
                  </a:cubicBezTo>
                  <a:cubicBezTo>
                    <a:pt x="1641" y="350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6"/>
                  </a:cubicBezTo>
                  <a:cubicBezTo>
                    <a:pt x="1649" y="341"/>
                    <a:pt x="1654" y="339"/>
                    <a:pt x="1659" y="339"/>
                  </a:cubicBezTo>
                  <a:cubicBezTo>
                    <a:pt x="1664" y="339"/>
                    <a:pt x="1668" y="341"/>
                    <a:pt x="1671" y="346"/>
                  </a:cubicBezTo>
                  <a:cubicBezTo>
                    <a:pt x="1674" y="346"/>
                    <a:pt x="1679" y="346"/>
                    <a:pt x="1678" y="337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2"/>
                    <a:pt x="1682" y="342"/>
                  </a:cubicBezTo>
                  <a:cubicBezTo>
                    <a:pt x="1683" y="342"/>
                    <a:pt x="1684" y="337"/>
                    <a:pt x="1686" y="329"/>
                  </a:cubicBezTo>
                  <a:cubicBezTo>
                    <a:pt x="1685" y="325"/>
                    <a:pt x="1686" y="322"/>
                    <a:pt x="1687" y="322"/>
                  </a:cubicBezTo>
                  <a:cubicBezTo>
                    <a:pt x="1688" y="322"/>
                    <a:pt x="1689" y="325"/>
                    <a:pt x="1689" y="329"/>
                  </a:cubicBezTo>
                  <a:cubicBezTo>
                    <a:pt x="1692" y="337"/>
                    <a:pt x="1696" y="337"/>
                    <a:pt x="1696" y="337"/>
                  </a:cubicBezTo>
                  <a:cubicBezTo>
                    <a:pt x="1709" y="332"/>
                    <a:pt x="1722" y="329"/>
                    <a:pt x="1735" y="328"/>
                  </a:cubicBezTo>
                  <a:cubicBezTo>
                    <a:pt x="1764" y="327"/>
                    <a:pt x="1775" y="327"/>
                    <a:pt x="1774" y="318"/>
                  </a:cubicBezTo>
                  <a:cubicBezTo>
                    <a:pt x="1776" y="313"/>
                    <a:pt x="1777" y="311"/>
                    <a:pt x="1778" y="311"/>
                  </a:cubicBezTo>
                  <a:cubicBezTo>
                    <a:pt x="1779" y="311"/>
                    <a:pt x="1780" y="313"/>
                    <a:pt x="1782" y="318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0" y="335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6"/>
                  </a:cubicBezTo>
                  <a:cubicBezTo>
                    <a:pt x="1816" y="317"/>
                    <a:pt x="1816" y="312"/>
                    <a:pt x="1817" y="312"/>
                  </a:cubicBezTo>
                  <a:cubicBezTo>
                    <a:pt x="1817" y="312"/>
                    <a:pt x="1817" y="317"/>
                    <a:pt x="1818" y="326"/>
                  </a:cubicBezTo>
                  <a:cubicBezTo>
                    <a:pt x="1819" y="331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7"/>
                  </a:cubicBezTo>
                  <a:cubicBezTo>
                    <a:pt x="1837" y="316"/>
                    <a:pt x="1838" y="316"/>
                    <a:pt x="1839" y="316"/>
                  </a:cubicBezTo>
                  <a:cubicBezTo>
                    <a:pt x="1841" y="316"/>
                    <a:pt x="1843" y="318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1"/>
                    <a:pt x="1869" y="316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6"/>
                  </a:cubicBezTo>
                  <a:cubicBezTo>
                    <a:pt x="1872" y="323"/>
                    <a:pt x="1875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1"/>
                  </a:cubicBezTo>
                  <a:cubicBezTo>
                    <a:pt x="1881" y="338"/>
                    <a:pt x="1883" y="340"/>
                    <a:pt x="1886" y="340"/>
                  </a:cubicBezTo>
                  <a:cubicBezTo>
                    <a:pt x="1888" y="340"/>
                    <a:pt x="1889" y="339"/>
                    <a:pt x="1891" y="339"/>
                  </a:cubicBezTo>
                  <a:cubicBezTo>
                    <a:pt x="1894" y="331"/>
                    <a:pt x="1909" y="330"/>
                    <a:pt x="1919" y="329"/>
                  </a:cubicBezTo>
                  <a:cubicBezTo>
                    <a:pt x="1937" y="328"/>
                    <a:pt x="1940" y="319"/>
                    <a:pt x="1946" y="302"/>
                  </a:cubicBezTo>
                  <a:lnTo>
                    <a:pt x="1948" y="284"/>
                  </a:lnTo>
                  <a:lnTo>
                    <a:pt x="1950" y="302"/>
                  </a:lnTo>
                  <a:cubicBezTo>
                    <a:pt x="1952" y="310"/>
                    <a:pt x="1953" y="319"/>
                    <a:pt x="1955" y="327"/>
                  </a:cubicBezTo>
                  <a:cubicBezTo>
                    <a:pt x="1959" y="327"/>
                    <a:pt x="1958" y="318"/>
                    <a:pt x="1957" y="310"/>
                  </a:cubicBezTo>
                  <a:cubicBezTo>
                    <a:pt x="1957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09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2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5"/>
                    <a:pt x="2022" y="305"/>
                    <a:pt x="2026" y="305"/>
                  </a:cubicBezTo>
                  <a:cubicBezTo>
                    <a:pt x="2029" y="305"/>
                    <a:pt x="2033" y="304"/>
                    <a:pt x="2036" y="295"/>
                  </a:cubicBezTo>
                  <a:lnTo>
                    <a:pt x="2042" y="295"/>
                  </a:lnTo>
                  <a:cubicBezTo>
                    <a:pt x="2047" y="295"/>
                    <a:pt x="2044" y="304"/>
                    <a:pt x="2040" y="304"/>
                  </a:cubicBezTo>
                  <a:lnTo>
                    <a:pt x="2045" y="312"/>
                  </a:lnTo>
                  <a:cubicBezTo>
                    <a:pt x="2051" y="312"/>
                    <a:pt x="2055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4"/>
                    <a:pt x="2069" y="311"/>
                  </a:cubicBezTo>
                  <a:cubicBezTo>
                    <a:pt x="2070" y="303"/>
                    <a:pt x="2072" y="300"/>
                    <a:pt x="2073" y="300"/>
                  </a:cubicBezTo>
                  <a:cubicBezTo>
                    <a:pt x="2075" y="300"/>
                    <a:pt x="2077" y="305"/>
                    <a:pt x="2077" y="310"/>
                  </a:cubicBezTo>
                  <a:cubicBezTo>
                    <a:pt x="2076" y="318"/>
                    <a:pt x="2075" y="322"/>
                    <a:pt x="2077" y="322"/>
                  </a:cubicBezTo>
                  <a:cubicBezTo>
                    <a:pt x="2078" y="322"/>
                    <a:pt x="2081" y="318"/>
                    <a:pt x="2087" y="309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6"/>
                    <a:pt x="2128" y="296"/>
                    <a:pt x="2131" y="296"/>
                  </a:cubicBezTo>
                  <a:cubicBezTo>
                    <a:pt x="2137" y="296"/>
                    <a:pt x="2141" y="297"/>
                    <a:pt x="2144" y="303"/>
                  </a:cubicBezTo>
                  <a:cubicBezTo>
                    <a:pt x="2145" y="305"/>
                    <a:pt x="2145" y="307"/>
                    <a:pt x="2145" y="308"/>
                  </a:cubicBezTo>
                  <a:lnTo>
                    <a:pt x="2145" y="308"/>
                  </a:lnTo>
                  <a:cubicBezTo>
                    <a:pt x="2144" y="294"/>
                    <a:pt x="2148" y="294"/>
                    <a:pt x="2158" y="293"/>
                  </a:cubicBezTo>
                  <a:cubicBezTo>
                    <a:pt x="2161" y="295"/>
                    <a:pt x="2164" y="295"/>
                    <a:pt x="2166" y="295"/>
                  </a:cubicBezTo>
                  <a:cubicBezTo>
                    <a:pt x="2173" y="295"/>
                    <a:pt x="2176" y="289"/>
                    <a:pt x="2178" y="282"/>
                  </a:cubicBezTo>
                  <a:lnTo>
                    <a:pt x="2178" y="282"/>
                  </a:lnTo>
                  <a:lnTo>
                    <a:pt x="2171" y="283"/>
                  </a:lnTo>
                  <a:cubicBezTo>
                    <a:pt x="2170" y="273"/>
                    <a:pt x="2171" y="268"/>
                    <a:pt x="2174" y="268"/>
                  </a:cubicBezTo>
                  <a:cubicBezTo>
                    <a:pt x="2175" y="268"/>
                    <a:pt x="2178" y="270"/>
                    <a:pt x="2181" y="273"/>
                  </a:cubicBezTo>
                  <a:cubicBezTo>
                    <a:pt x="2185" y="273"/>
                    <a:pt x="2186" y="281"/>
                    <a:pt x="2187" y="290"/>
                  </a:cubicBezTo>
                  <a:cubicBezTo>
                    <a:pt x="2187" y="298"/>
                    <a:pt x="2192" y="306"/>
                    <a:pt x="2195" y="306"/>
                  </a:cubicBezTo>
                  <a:cubicBezTo>
                    <a:pt x="2196" y="306"/>
                    <a:pt x="2196" y="306"/>
                    <a:pt x="2196" y="305"/>
                  </a:cubicBezTo>
                  <a:cubicBezTo>
                    <a:pt x="2199" y="305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9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1"/>
                    <a:pt x="2213" y="270"/>
                    <a:pt x="2216" y="270"/>
                  </a:cubicBezTo>
                  <a:cubicBezTo>
                    <a:pt x="2219" y="274"/>
                    <a:pt x="2223" y="276"/>
                    <a:pt x="2229" y="276"/>
                  </a:cubicBezTo>
                  <a:lnTo>
                    <a:pt x="2230" y="285"/>
                  </a:lnTo>
                  <a:cubicBezTo>
                    <a:pt x="2231" y="291"/>
                    <a:pt x="2233" y="297"/>
                    <a:pt x="2235" y="302"/>
                  </a:cubicBezTo>
                  <a:cubicBezTo>
                    <a:pt x="2239" y="301"/>
                    <a:pt x="2238" y="293"/>
                    <a:pt x="2238" y="293"/>
                  </a:cubicBezTo>
                  <a:cubicBezTo>
                    <a:pt x="2236" y="285"/>
                    <a:pt x="2322" y="273"/>
                    <a:pt x="2333" y="272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70"/>
                  </a:cubicBezTo>
                  <a:cubicBezTo>
                    <a:pt x="2345" y="261"/>
                    <a:pt x="2363" y="258"/>
                    <a:pt x="2385" y="255"/>
                  </a:cubicBezTo>
                  <a:cubicBezTo>
                    <a:pt x="2410" y="252"/>
                    <a:pt x="2427" y="249"/>
                    <a:pt x="2426" y="240"/>
                  </a:cubicBezTo>
                  <a:lnTo>
                    <a:pt x="2437" y="239"/>
                  </a:lnTo>
                  <a:cubicBezTo>
                    <a:pt x="2444" y="238"/>
                    <a:pt x="2450" y="228"/>
                    <a:pt x="2453" y="228"/>
                  </a:cubicBezTo>
                  <a:cubicBezTo>
                    <a:pt x="2454" y="223"/>
                    <a:pt x="2456" y="221"/>
                    <a:pt x="2456" y="221"/>
                  </a:cubicBezTo>
                  <a:cubicBezTo>
                    <a:pt x="2457" y="221"/>
                    <a:pt x="2457" y="223"/>
                    <a:pt x="2456" y="227"/>
                  </a:cubicBezTo>
                  <a:cubicBezTo>
                    <a:pt x="2457" y="235"/>
                    <a:pt x="2459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7"/>
                    <a:pt x="2469" y="216"/>
                    <a:pt x="2469" y="216"/>
                  </a:cubicBezTo>
                  <a:cubicBezTo>
                    <a:pt x="2472" y="216"/>
                    <a:pt x="2472" y="216"/>
                    <a:pt x="2474" y="224"/>
                  </a:cubicBezTo>
                  <a:cubicBezTo>
                    <a:pt x="2475" y="233"/>
                    <a:pt x="2478" y="240"/>
                    <a:pt x="2478" y="240"/>
                  </a:cubicBezTo>
                  <a:lnTo>
                    <a:pt x="2481" y="240"/>
                  </a:lnTo>
                  <a:cubicBezTo>
                    <a:pt x="2479" y="231"/>
                    <a:pt x="2482" y="231"/>
                    <a:pt x="2482" y="231"/>
                  </a:cubicBezTo>
                  <a:cubicBezTo>
                    <a:pt x="2483" y="231"/>
                    <a:pt x="2484" y="231"/>
                    <a:pt x="2484" y="231"/>
                  </a:cubicBezTo>
                  <a:cubicBezTo>
                    <a:pt x="2487" y="231"/>
                    <a:pt x="2487" y="234"/>
                    <a:pt x="2489" y="247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6"/>
                  </a:lnTo>
                  <a:cubicBezTo>
                    <a:pt x="2504" y="240"/>
                    <a:pt x="2506" y="242"/>
                    <a:pt x="2507" y="242"/>
                  </a:cubicBezTo>
                  <a:cubicBezTo>
                    <a:pt x="2511" y="242"/>
                    <a:pt x="2513" y="231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4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8" y="216"/>
                    <a:pt x="2529" y="218"/>
                    <a:pt x="2531" y="221"/>
                  </a:cubicBezTo>
                  <a:cubicBezTo>
                    <a:pt x="2535" y="226"/>
                    <a:pt x="2538" y="228"/>
                    <a:pt x="2541" y="228"/>
                  </a:cubicBezTo>
                  <a:cubicBezTo>
                    <a:pt x="2543" y="228"/>
                    <a:pt x="2545" y="228"/>
                    <a:pt x="2547" y="227"/>
                  </a:cubicBezTo>
                  <a:cubicBezTo>
                    <a:pt x="2549" y="218"/>
                    <a:pt x="2574" y="213"/>
                    <a:pt x="2602" y="209"/>
                  </a:cubicBezTo>
                  <a:cubicBezTo>
                    <a:pt x="2635" y="203"/>
                    <a:pt x="2655" y="198"/>
                    <a:pt x="2654" y="190"/>
                  </a:cubicBezTo>
                  <a:cubicBezTo>
                    <a:pt x="2655" y="190"/>
                    <a:pt x="2655" y="189"/>
                    <a:pt x="2656" y="189"/>
                  </a:cubicBezTo>
                  <a:cubicBezTo>
                    <a:pt x="2657" y="189"/>
                    <a:pt x="2658" y="191"/>
                    <a:pt x="2662" y="197"/>
                  </a:cubicBezTo>
                  <a:cubicBezTo>
                    <a:pt x="2662" y="200"/>
                    <a:pt x="2663" y="201"/>
                    <a:pt x="2664" y="201"/>
                  </a:cubicBezTo>
                  <a:cubicBezTo>
                    <a:pt x="2666" y="201"/>
                    <a:pt x="2667" y="197"/>
                    <a:pt x="2667" y="187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5"/>
                  </a:cubicBezTo>
                  <a:cubicBezTo>
                    <a:pt x="2672" y="190"/>
                    <a:pt x="2674" y="192"/>
                    <a:pt x="2678" y="192"/>
                  </a:cubicBezTo>
                  <a:cubicBezTo>
                    <a:pt x="2682" y="192"/>
                    <a:pt x="2687" y="190"/>
                    <a:pt x="2694" y="189"/>
                  </a:cubicBezTo>
                  <a:cubicBezTo>
                    <a:pt x="2704" y="187"/>
                    <a:pt x="2718" y="183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0"/>
                    <a:pt x="2720" y="174"/>
                  </a:cubicBezTo>
                  <a:cubicBezTo>
                    <a:pt x="2720" y="184"/>
                    <a:pt x="2726" y="190"/>
                    <a:pt x="2733" y="190"/>
                  </a:cubicBezTo>
                  <a:cubicBezTo>
                    <a:pt x="2738" y="190"/>
                    <a:pt x="2743" y="186"/>
                    <a:pt x="2746" y="178"/>
                  </a:cubicBezTo>
                  <a:cubicBezTo>
                    <a:pt x="2747" y="177"/>
                    <a:pt x="2749" y="177"/>
                    <a:pt x="2750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2"/>
                    <a:pt x="2770" y="172"/>
                  </a:cubicBezTo>
                  <a:lnTo>
                    <a:pt x="2795" y="166"/>
                  </a:lnTo>
                  <a:cubicBezTo>
                    <a:pt x="2802" y="164"/>
                    <a:pt x="2807" y="155"/>
                    <a:pt x="2807" y="155"/>
                  </a:cubicBezTo>
                  <a:cubicBezTo>
                    <a:pt x="2809" y="155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8"/>
                    <a:pt x="2819" y="158"/>
                  </a:cubicBezTo>
                  <a:cubicBezTo>
                    <a:pt x="2827" y="158"/>
                    <a:pt x="2839" y="155"/>
                    <a:pt x="2855" y="151"/>
                  </a:cubicBezTo>
                  <a:cubicBezTo>
                    <a:pt x="2870" y="147"/>
                    <a:pt x="2885" y="143"/>
                    <a:pt x="2895" y="143"/>
                  </a:cubicBezTo>
                  <a:cubicBezTo>
                    <a:pt x="2900" y="143"/>
                    <a:pt x="2903" y="144"/>
                    <a:pt x="2905" y="146"/>
                  </a:cubicBezTo>
                  <a:cubicBezTo>
                    <a:pt x="2905" y="146"/>
                    <a:pt x="2908" y="145"/>
                    <a:pt x="2910" y="136"/>
                  </a:cubicBezTo>
                  <a:cubicBezTo>
                    <a:pt x="2909" y="125"/>
                    <a:pt x="2910" y="121"/>
                    <a:pt x="2912" y="121"/>
                  </a:cubicBezTo>
                  <a:cubicBezTo>
                    <a:pt x="2914" y="121"/>
                    <a:pt x="2915" y="122"/>
                    <a:pt x="2917" y="125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0" y="120"/>
                    <a:pt x="2970" y="120"/>
                    <a:pt x="2971" y="120"/>
                  </a:cubicBezTo>
                  <a:cubicBezTo>
                    <a:pt x="2973" y="120"/>
                    <a:pt x="2973" y="123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1"/>
                    <a:pt x="2987" y="142"/>
                    <a:pt x="2985" y="134"/>
                  </a:cubicBezTo>
                  <a:lnTo>
                    <a:pt x="2991" y="132"/>
                  </a:lnTo>
                  <a:cubicBezTo>
                    <a:pt x="2991" y="132"/>
                    <a:pt x="2995" y="132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7"/>
                    <a:pt x="2989" y="89"/>
                    <a:pt x="2993" y="88"/>
                  </a:cubicBezTo>
                  <a:lnTo>
                    <a:pt x="2988" y="71"/>
                  </a:lnTo>
                  <a:cubicBezTo>
                    <a:pt x="2982" y="55"/>
                    <a:pt x="2980" y="46"/>
                    <a:pt x="2971" y="41"/>
                  </a:cubicBezTo>
                  <a:cubicBezTo>
                    <a:pt x="2963" y="39"/>
                    <a:pt x="2956" y="36"/>
                    <a:pt x="2951" y="36"/>
                  </a:cubicBezTo>
                  <a:cubicBezTo>
                    <a:pt x="2946" y="36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6"/>
                  </a:cubicBezTo>
                  <a:cubicBezTo>
                    <a:pt x="2943" y="57"/>
                    <a:pt x="2942" y="57"/>
                    <a:pt x="2942" y="57"/>
                  </a:cubicBezTo>
                  <a:cubicBezTo>
                    <a:pt x="2938" y="57"/>
                    <a:pt x="2933" y="51"/>
                    <a:pt x="2933" y="51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1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5"/>
                    <a:pt x="2855" y="45"/>
                  </a:cubicBezTo>
                  <a:cubicBezTo>
                    <a:pt x="2855" y="45"/>
                    <a:pt x="2855" y="45"/>
                    <a:pt x="2855" y="45"/>
                  </a:cubicBezTo>
                  <a:cubicBezTo>
                    <a:pt x="2857" y="53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6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7"/>
                    <a:pt x="2730" y="86"/>
                    <a:pt x="2726" y="86"/>
                  </a:cubicBezTo>
                  <a:cubicBezTo>
                    <a:pt x="2725" y="86"/>
                    <a:pt x="2723" y="86"/>
                    <a:pt x="2720" y="87"/>
                  </a:cubicBezTo>
                  <a:cubicBezTo>
                    <a:pt x="2713" y="89"/>
                    <a:pt x="2710" y="89"/>
                    <a:pt x="2712" y="98"/>
                  </a:cubicBezTo>
                  <a:cubicBezTo>
                    <a:pt x="2705" y="100"/>
                    <a:pt x="2699" y="100"/>
                    <a:pt x="2692" y="100"/>
                  </a:cubicBezTo>
                  <a:cubicBezTo>
                    <a:pt x="2685" y="100"/>
                    <a:pt x="2679" y="100"/>
                    <a:pt x="2673" y="98"/>
                  </a:cubicBezTo>
                  <a:cubicBezTo>
                    <a:pt x="2671" y="96"/>
                    <a:pt x="2670" y="95"/>
                    <a:pt x="2669" y="95"/>
                  </a:cubicBezTo>
                  <a:cubicBezTo>
                    <a:pt x="2666" y="95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3" y="102"/>
                    <a:pt x="2652" y="102"/>
                  </a:cubicBezTo>
                  <a:lnTo>
                    <a:pt x="2645" y="105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7"/>
                    <a:pt x="2564" y="129"/>
                    <a:pt x="2565" y="137"/>
                  </a:cubicBezTo>
                  <a:cubicBezTo>
                    <a:pt x="2566" y="142"/>
                    <a:pt x="2566" y="144"/>
                    <a:pt x="2563" y="144"/>
                  </a:cubicBezTo>
                  <a:cubicBezTo>
                    <a:pt x="2561" y="144"/>
                    <a:pt x="2557" y="143"/>
                    <a:pt x="2552" y="141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8"/>
                  </a:cubicBezTo>
                  <a:cubicBezTo>
                    <a:pt x="2524" y="128"/>
                    <a:pt x="2524" y="128"/>
                    <a:pt x="2524" y="128"/>
                  </a:cubicBezTo>
                  <a:cubicBezTo>
                    <a:pt x="2527" y="128"/>
                    <a:pt x="2529" y="137"/>
                    <a:pt x="2530" y="144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5"/>
                  </a:cubicBezTo>
                  <a:cubicBezTo>
                    <a:pt x="2523" y="140"/>
                    <a:pt x="2518" y="138"/>
                    <a:pt x="2512" y="138"/>
                  </a:cubicBezTo>
                  <a:cubicBezTo>
                    <a:pt x="2497" y="138"/>
                    <a:pt x="2473" y="150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5"/>
                  </a:cubicBezTo>
                  <a:cubicBezTo>
                    <a:pt x="2467" y="151"/>
                    <a:pt x="2466" y="149"/>
                    <a:pt x="2462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3"/>
                  </a:lnTo>
                  <a:cubicBezTo>
                    <a:pt x="2441" y="161"/>
                    <a:pt x="2436" y="164"/>
                    <a:pt x="2431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1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50"/>
                  </a:cubicBezTo>
                  <a:cubicBezTo>
                    <a:pt x="2403" y="158"/>
                    <a:pt x="2397" y="161"/>
                    <a:pt x="2391" y="161"/>
                  </a:cubicBezTo>
                  <a:cubicBezTo>
                    <a:pt x="2385" y="161"/>
                    <a:pt x="2380" y="158"/>
                    <a:pt x="2379" y="153"/>
                  </a:cubicBezTo>
                  <a:lnTo>
                    <a:pt x="2371" y="154"/>
                  </a:lnTo>
                  <a:cubicBezTo>
                    <a:pt x="2370" y="160"/>
                    <a:pt x="2365" y="164"/>
                    <a:pt x="2359" y="164"/>
                  </a:cubicBezTo>
                  <a:cubicBezTo>
                    <a:pt x="2349" y="166"/>
                    <a:pt x="2345" y="166"/>
                    <a:pt x="2350" y="174"/>
                  </a:cubicBezTo>
                  <a:cubicBezTo>
                    <a:pt x="2351" y="183"/>
                    <a:pt x="2352" y="191"/>
                    <a:pt x="2349" y="192"/>
                  </a:cubicBezTo>
                  <a:lnTo>
                    <a:pt x="2348" y="183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2" y="177"/>
                    <a:pt x="2327" y="178"/>
                    <a:pt x="2322" y="179"/>
                  </a:cubicBezTo>
                  <a:cubicBezTo>
                    <a:pt x="2314" y="180"/>
                    <a:pt x="2309" y="180"/>
                    <a:pt x="2305" y="180"/>
                  </a:cubicBezTo>
                  <a:cubicBezTo>
                    <a:pt x="2299" y="180"/>
                    <a:pt x="2295" y="179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3" y="179"/>
                  </a:cubicBezTo>
                  <a:cubicBezTo>
                    <a:pt x="2268" y="179"/>
                    <a:pt x="2262" y="182"/>
                    <a:pt x="2259" y="188"/>
                  </a:cubicBezTo>
                  <a:lnTo>
                    <a:pt x="2252" y="189"/>
                  </a:lnTo>
                  <a:cubicBezTo>
                    <a:pt x="2249" y="181"/>
                    <a:pt x="2245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4"/>
                    <a:pt x="2231" y="183"/>
                    <a:pt x="2229" y="183"/>
                  </a:cubicBezTo>
                  <a:cubicBezTo>
                    <a:pt x="2228" y="183"/>
                    <a:pt x="2227" y="183"/>
                    <a:pt x="2226" y="183"/>
                  </a:cubicBezTo>
                  <a:cubicBezTo>
                    <a:pt x="2223" y="188"/>
                    <a:pt x="2217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5"/>
                  </a:lnTo>
                  <a:cubicBezTo>
                    <a:pt x="2199" y="194"/>
                    <a:pt x="2196" y="194"/>
                    <a:pt x="2193" y="196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3"/>
                    <a:pt x="2177" y="213"/>
                    <a:pt x="2177" y="213"/>
                  </a:cubicBezTo>
                  <a:cubicBezTo>
                    <a:pt x="2177" y="214"/>
                    <a:pt x="2177" y="214"/>
                    <a:pt x="2176" y="214"/>
                  </a:cubicBezTo>
                  <a:cubicBezTo>
                    <a:pt x="2174" y="214"/>
                    <a:pt x="2176" y="205"/>
                    <a:pt x="2178" y="197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6"/>
                    <a:pt x="2166" y="207"/>
                  </a:cubicBezTo>
                  <a:cubicBezTo>
                    <a:pt x="2161" y="216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4"/>
                    <a:pt x="2164" y="194"/>
                  </a:cubicBezTo>
                  <a:cubicBezTo>
                    <a:pt x="2164" y="194"/>
                    <a:pt x="2162" y="196"/>
                    <a:pt x="2160" y="199"/>
                  </a:cubicBezTo>
                  <a:cubicBezTo>
                    <a:pt x="2157" y="199"/>
                    <a:pt x="2153" y="203"/>
                    <a:pt x="2155" y="208"/>
                  </a:cubicBezTo>
                  <a:lnTo>
                    <a:pt x="2144" y="209"/>
                  </a:lnTo>
                  <a:cubicBezTo>
                    <a:pt x="2139" y="203"/>
                    <a:pt x="2135" y="202"/>
                    <a:pt x="2132" y="202"/>
                  </a:cubicBezTo>
                  <a:cubicBezTo>
                    <a:pt x="2131" y="202"/>
                    <a:pt x="2130" y="202"/>
                    <a:pt x="2129" y="202"/>
                  </a:cubicBezTo>
                  <a:cubicBezTo>
                    <a:pt x="2128" y="206"/>
                    <a:pt x="2127" y="208"/>
                    <a:pt x="2126" y="208"/>
                  </a:cubicBezTo>
                  <a:cubicBezTo>
                    <a:pt x="2125" y="208"/>
                    <a:pt x="2124" y="206"/>
                    <a:pt x="2122" y="202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1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6"/>
                    <a:pt x="2109" y="212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3"/>
                    <a:pt x="2098" y="213"/>
                  </a:cubicBezTo>
                  <a:cubicBezTo>
                    <a:pt x="2098" y="209"/>
                    <a:pt x="2091" y="208"/>
                    <a:pt x="2081" y="208"/>
                  </a:cubicBezTo>
                  <a:cubicBezTo>
                    <a:pt x="2069" y="208"/>
                    <a:pt x="2052" y="210"/>
                    <a:pt x="2035" y="211"/>
                  </a:cubicBezTo>
                  <a:cubicBezTo>
                    <a:pt x="2031" y="211"/>
                    <a:pt x="2028" y="220"/>
                    <a:pt x="2029" y="228"/>
                  </a:cubicBezTo>
                  <a:cubicBezTo>
                    <a:pt x="2029" y="235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8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8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29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1"/>
                  </a:cubicBezTo>
                  <a:cubicBezTo>
                    <a:pt x="1996" y="221"/>
                    <a:pt x="1996" y="221"/>
                    <a:pt x="1996" y="221"/>
                  </a:cubicBezTo>
                  <a:cubicBezTo>
                    <a:pt x="1995" y="221"/>
                    <a:pt x="1992" y="221"/>
                    <a:pt x="1989" y="213"/>
                  </a:cubicBezTo>
                  <a:cubicBezTo>
                    <a:pt x="1987" y="211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2"/>
                  </a:cubicBezTo>
                  <a:cubicBezTo>
                    <a:pt x="1974" y="232"/>
                    <a:pt x="1971" y="236"/>
                    <a:pt x="1969" y="236"/>
                  </a:cubicBezTo>
                  <a:cubicBezTo>
                    <a:pt x="1967" y="236"/>
                    <a:pt x="1967" y="232"/>
                    <a:pt x="1968" y="224"/>
                  </a:cubicBezTo>
                  <a:cubicBezTo>
                    <a:pt x="1969" y="217"/>
                    <a:pt x="1967" y="215"/>
                    <a:pt x="1965" y="215"/>
                  </a:cubicBezTo>
                  <a:cubicBezTo>
                    <a:pt x="1960" y="215"/>
                    <a:pt x="1953" y="222"/>
                    <a:pt x="1952" y="234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3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4" y="234"/>
                    <a:pt x="1943" y="234"/>
                    <a:pt x="1942" y="234"/>
                  </a:cubicBezTo>
                  <a:cubicBezTo>
                    <a:pt x="1939" y="234"/>
                    <a:pt x="1937" y="233"/>
                    <a:pt x="1937" y="226"/>
                  </a:cubicBezTo>
                  <a:cubicBezTo>
                    <a:pt x="1937" y="226"/>
                    <a:pt x="1934" y="226"/>
                    <a:pt x="1927" y="235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7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1"/>
                    <a:pt x="1873" y="221"/>
                    <a:pt x="1870" y="221"/>
                  </a:cubicBezTo>
                  <a:lnTo>
                    <a:pt x="1870" y="230"/>
                  </a:lnTo>
                  <a:cubicBezTo>
                    <a:pt x="1870" y="238"/>
                    <a:pt x="1871" y="247"/>
                    <a:pt x="1867" y="247"/>
                  </a:cubicBezTo>
                  <a:cubicBezTo>
                    <a:pt x="1864" y="247"/>
                    <a:pt x="1860" y="247"/>
                    <a:pt x="1860" y="239"/>
                  </a:cubicBezTo>
                  <a:cubicBezTo>
                    <a:pt x="1856" y="233"/>
                    <a:pt x="1854" y="227"/>
                    <a:pt x="1852" y="227"/>
                  </a:cubicBezTo>
                  <a:cubicBezTo>
                    <a:pt x="1852" y="227"/>
                    <a:pt x="1852" y="228"/>
                    <a:pt x="1852" y="230"/>
                  </a:cubicBezTo>
                  <a:cubicBezTo>
                    <a:pt x="1852" y="230"/>
                    <a:pt x="1848" y="230"/>
                    <a:pt x="1845" y="222"/>
                  </a:cubicBezTo>
                  <a:lnTo>
                    <a:pt x="1830" y="222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7"/>
                    <a:pt x="1820" y="224"/>
                  </a:cubicBezTo>
                  <a:cubicBezTo>
                    <a:pt x="1815" y="224"/>
                    <a:pt x="1811" y="227"/>
                    <a:pt x="1810" y="231"/>
                  </a:cubicBezTo>
                  <a:cubicBezTo>
                    <a:pt x="1808" y="232"/>
                    <a:pt x="1806" y="232"/>
                    <a:pt x="1805" y="232"/>
                  </a:cubicBezTo>
                  <a:cubicBezTo>
                    <a:pt x="1801" y="232"/>
                    <a:pt x="1799" y="230"/>
                    <a:pt x="1799" y="224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19"/>
                    <a:pt x="1796" y="224"/>
                  </a:cubicBezTo>
                  <a:cubicBezTo>
                    <a:pt x="1796" y="233"/>
                    <a:pt x="1792" y="233"/>
                    <a:pt x="1789" y="233"/>
                  </a:cubicBezTo>
                  <a:lnTo>
                    <a:pt x="1781" y="233"/>
                  </a:lnTo>
                  <a:cubicBezTo>
                    <a:pt x="1782" y="242"/>
                    <a:pt x="1782" y="242"/>
                    <a:pt x="1779" y="242"/>
                  </a:cubicBezTo>
                  <a:cubicBezTo>
                    <a:pt x="1775" y="242"/>
                    <a:pt x="1765" y="234"/>
                    <a:pt x="1761" y="234"/>
                  </a:cubicBezTo>
                  <a:cubicBezTo>
                    <a:pt x="1761" y="234"/>
                    <a:pt x="1761" y="234"/>
                    <a:pt x="1761" y="234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5"/>
                    <a:pt x="1711" y="235"/>
                    <a:pt x="1711" y="243"/>
                  </a:cubicBezTo>
                  <a:cubicBezTo>
                    <a:pt x="1713" y="251"/>
                    <a:pt x="1713" y="256"/>
                    <a:pt x="1712" y="256"/>
                  </a:cubicBezTo>
                  <a:cubicBezTo>
                    <a:pt x="1711" y="256"/>
                    <a:pt x="1710" y="251"/>
                    <a:pt x="1708" y="243"/>
                  </a:cubicBezTo>
                  <a:cubicBezTo>
                    <a:pt x="1704" y="233"/>
                    <a:pt x="1701" y="229"/>
                    <a:pt x="1699" y="229"/>
                  </a:cubicBezTo>
                  <a:cubicBezTo>
                    <a:pt x="1697" y="229"/>
                    <a:pt x="1697" y="231"/>
                    <a:pt x="1697" y="235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39"/>
                    <a:pt x="1689" y="237"/>
                    <a:pt x="1688" y="237"/>
                  </a:cubicBezTo>
                  <a:cubicBezTo>
                    <a:pt x="1686" y="237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5"/>
                  </a:cubicBezTo>
                  <a:lnTo>
                    <a:pt x="1669" y="235"/>
                  </a:lnTo>
                  <a:cubicBezTo>
                    <a:pt x="1666" y="242"/>
                    <a:pt x="1660" y="245"/>
                    <a:pt x="1655" y="245"/>
                  </a:cubicBezTo>
                  <a:cubicBezTo>
                    <a:pt x="1647" y="245"/>
                    <a:pt x="1639" y="240"/>
                    <a:pt x="1637" y="235"/>
                  </a:cubicBezTo>
                  <a:cubicBezTo>
                    <a:pt x="1637" y="235"/>
                    <a:pt x="1633" y="235"/>
                    <a:pt x="1630" y="244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4"/>
                    <a:pt x="1623" y="230"/>
                    <a:pt x="1622" y="230"/>
                  </a:cubicBezTo>
                  <a:cubicBezTo>
                    <a:pt x="1622" y="230"/>
                    <a:pt x="1621" y="234"/>
                    <a:pt x="1619" y="243"/>
                  </a:cubicBezTo>
                  <a:cubicBezTo>
                    <a:pt x="1618" y="246"/>
                    <a:pt x="1614" y="249"/>
                    <a:pt x="1610" y="249"/>
                  </a:cubicBezTo>
                  <a:cubicBezTo>
                    <a:pt x="1605" y="249"/>
                    <a:pt x="1600" y="245"/>
                    <a:pt x="1602" y="235"/>
                  </a:cubicBezTo>
                  <a:cubicBezTo>
                    <a:pt x="1602" y="226"/>
                    <a:pt x="1602" y="217"/>
                    <a:pt x="1602" y="217"/>
                  </a:cubicBezTo>
                  <a:cubicBezTo>
                    <a:pt x="1598" y="226"/>
                    <a:pt x="1595" y="226"/>
                    <a:pt x="1595" y="226"/>
                  </a:cubicBezTo>
                  <a:cubicBezTo>
                    <a:pt x="1595" y="232"/>
                    <a:pt x="1593" y="234"/>
                    <a:pt x="1587" y="234"/>
                  </a:cubicBezTo>
                  <a:cubicBezTo>
                    <a:pt x="1586" y="234"/>
                    <a:pt x="1583" y="234"/>
                    <a:pt x="1580" y="234"/>
                  </a:cubicBezTo>
                  <a:cubicBezTo>
                    <a:pt x="1573" y="234"/>
                    <a:pt x="1559" y="243"/>
                    <a:pt x="1552" y="243"/>
                  </a:cubicBezTo>
                  <a:cubicBezTo>
                    <a:pt x="1545" y="243"/>
                    <a:pt x="1534" y="243"/>
                    <a:pt x="1531" y="234"/>
                  </a:cubicBezTo>
                  <a:cubicBezTo>
                    <a:pt x="1527" y="234"/>
                    <a:pt x="1524" y="234"/>
                    <a:pt x="1517" y="243"/>
                  </a:cubicBezTo>
                  <a:cubicBezTo>
                    <a:pt x="1515" y="246"/>
                    <a:pt x="1513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1"/>
                    <a:pt x="1493" y="251"/>
                    <a:pt x="1493" y="251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2"/>
                  </a:cubicBezTo>
                  <a:cubicBezTo>
                    <a:pt x="1485" y="249"/>
                    <a:pt x="1481" y="249"/>
                    <a:pt x="1475" y="249"/>
                  </a:cubicBezTo>
                  <a:cubicBezTo>
                    <a:pt x="1470" y="243"/>
                    <a:pt x="1417" y="239"/>
                    <a:pt x="1382" y="239"/>
                  </a:cubicBezTo>
                  <a:cubicBezTo>
                    <a:pt x="1364" y="239"/>
                    <a:pt x="1351" y="240"/>
                    <a:pt x="1351" y="243"/>
                  </a:cubicBezTo>
                  <a:lnTo>
                    <a:pt x="1330" y="243"/>
                  </a:lnTo>
                  <a:cubicBezTo>
                    <a:pt x="1330" y="235"/>
                    <a:pt x="1326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8"/>
                    <a:pt x="1294" y="248"/>
                    <a:pt x="1291" y="248"/>
                  </a:cubicBezTo>
                  <a:cubicBezTo>
                    <a:pt x="1291" y="238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8" y="250"/>
                  </a:cubicBezTo>
                  <a:cubicBezTo>
                    <a:pt x="1266" y="250"/>
                    <a:pt x="1266" y="246"/>
                    <a:pt x="1266" y="237"/>
                  </a:cubicBezTo>
                  <a:cubicBezTo>
                    <a:pt x="1267" y="229"/>
                    <a:pt x="1266" y="225"/>
                    <a:pt x="1263" y="225"/>
                  </a:cubicBezTo>
                  <a:cubicBezTo>
                    <a:pt x="1261" y="225"/>
                    <a:pt x="1256" y="231"/>
                    <a:pt x="1252" y="245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7" y="251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5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1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0"/>
                  </a:cubicBezTo>
                  <a:lnTo>
                    <a:pt x="1186" y="221"/>
                  </a:lnTo>
                  <a:lnTo>
                    <a:pt x="1179" y="221"/>
                  </a:lnTo>
                  <a:lnTo>
                    <a:pt x="1179" y="229"/>
                  </a:lnTo>
                  <a:cubicBezTo>
                    <a:pt x="1163" y="224"/>
                    <a:pt x="1146" y="219"/>
                    <a:pt x="1130" y="217"/>
                  </a:cubicBezTo>
                  <a:cubicBezTo>
                    <a:pt x="1112" y="215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19"/>
                  </a:cubicBezTo>
                  <a:cubicBezTo>
                    <a:pt x="1077" y="219"/>
                    <a:pt x="1071" y="209"/>
                    <a:pt x="1063" y="209"/>
                  </a:cubicBezTo>
                  <a:cubicBezTo>
                    <a:pt x="1056" y="208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1"/>
                  </a:cubicBezTo>
                  <a:cubicBezTo>
                    <a:pt x="1006" y="201"/>
                    <a:pt x="1005" y="201"/>
                    <a:pt x="1004" y="201"/>
                  </a:cubicBezTo>
                  <a:cubicBezTo>
                    <a:pt x="998" y="201"/>
                    <a:pt x="993" y="203"/>
                    <a:pt x="989" y="208"/>
                  </a:cubicBezTo>
                  <a:cubicBezTo>
                    <a:pt x="985" y="212"/>
                    <a:pt x="983" y="214"/>
                    <a:pt x="982" y="214"/>
                  </a:cubicBezTo>
                  <a:cubicBezTo>
                    <a:pt x="981" y="214"/>
                    <a:pt x="980" y="211"/>
                    <a:pt x="979" y="207"/>
                  </a:cubicBezTo>
                  <a:cubicBezTo>
                    <a:pt x="979" y="201"/>
                    <a:pt x="972" y="195"/>
                    <a:pt x="965" y="195"/>
                  </a:cubicBezTo>
                  <a:cubicBezTo>
                    <a:pt x="962" y="195"/>
                    <a:pt x="958" y="197"/>
                    <a:pt x="958" y="203"/>
                  </a:cubicBezTo>
                  <a:lnTo>
                    <a:pt x="955" y="194"/>
                  </a:lnTo>
                  <a:cubicBezTo>
                    <a:pt x="955" y="192"/>
                    <a:pt x="954" y="190"/>
                    <a:pt x="953" y="190"/>
                  </a:cubicBezTo>
                  <a:cubicBezTo>
                    <a:pt x="950" y="190"/>
                    <a:pt x="947" y="196"/>
                    <a:pt x="946" y="202"/>
                  </a:cubicBezTo>
                  <a:cubicBezTo>
                    <a:pt x="946" y="210"/>
                    <a:pt x="945" y="214"/>
                    <a:pt x="944" y="214"/>
                  </a:cubicBezTo>
                  <a:cubicBezTo>
                    <a:pt x="942" y="214"/>
                    <a:pt x="941" y="208"/>
                    <a:pt x="941" y="193"/>
                  </a:cubicBezTo>
                  <a:cubicBezTo>
                    <a:pt x="942" y="183"/>
                    <a:pt x="941" y="179"/>
                    <a:pt x="940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90"/>
                    <a:pt x="932" y="195"/>
                    <a:pt x="930" y="195"/>
                  </a:cubicBezTo>
                  <a:cubicBezTo>
                    <a:pt x="929" y="195"/>
                    <a:pt x="928" y="194"/>
                    <a:pt x="927" y="191"/>
                  </a:cubicBezTo>
                  <a:cubicBezTo>
                    <a:pt x="927" y="191"/>
                    <a:pt x="926" y="191"/>
                    <a:pt x="925" y="191"/>
                  </a:cubicBezTo>
                  <a:cubicBezTo>
                    <a:pt x="923" y="191"/>
                    <a:pt x="920" y="193"/>
                    <a:pt x="918" y="207"/>
                  </a:cubicBezTo>
                  <a:cubicBezTo>
                    <a:pt x="918" y="212"/>
                    <a:pt x="915" y="214"/>
                    <a:pt x="912" y="214"/>
                  </a:cubicBezTo>
                  <a:cubicBezTo>
                    <a:pt x="911" y="214"/>
                    <a:pt x="910" y="214"/>
                    <a:pt x="909" y="213"/>
                  </a:cubicBezTo>
                  <a:cubicBezTo>
                    <a:pt x="911" y="208"/>
                    <a:pt x="912" y="202"/>
                    <a:pt x="916" y="198"/>
                  </a:cubicBezTo>
                  <a:lnTo>
                    <a:pt x="908" y="197"/>
                  </a:lnTo>
                  <a:cubicBezTo>
                    <a:pt x="905" y="196"/>
                    <a:pt x="899" y="187"/>
                    <a:pt x="900" y="178"/>
                  </a:cubicBezTo>
                  <a:cubicBezTo>
                    <a:pt x="899" y="174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9"/>
                    <a:pt x="894" y="202"/>
                    <a:pt x="890" y="202"/>
                  </a:cubicBezTo>
                  <a:cubicBezTo>
                    <a:pt x="889" y="202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1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3" y="182"/>
                  </a:cubicBezTo>
                  <a:cubicBezTo>
                    <a:pt x="863" y="182"/>
                    <a:pt x="850" y="204"/>
                    <a:pt x="844" y="220"/>
                  </a:cubicBezTo>
                  <a:cubicBezTo>
                    <a:pt x="843" y="229"/>
                    <a:pt x="843" y="233"/>
                    <a:pt x="842" y="233"/>
                  </a:cubicBezTo>
                  <a:cubicBezTo>
                    <a:pt x="842" y="233"/>
                    <a:pt x="842" y="228"/>
                    <a:pt x="841" y="219"/>
                  </a:cubicBezTo>
                  <a:cubicBezTo>
                    <a:pt x="842" y="211"/>
                    <a:pt x="839" y="210"/>
                    <a:pt x="835" y="210"/>
                  </a:cubicBezTo>
                  <a:cubicBezTo>
                    <a:pt x="835" y="213"/>
                    <a:pt x="835" y="213"/>
                    <a:pt x="834" y="213"/>
                  </a:cubicBezTo>
                  <a:cubicBezTo>
                    <a:pt x="833" y="213"/>
                    <a:pt x="833" y="210"/>
                    <a:pt x="835" y="210"/>
                  </a:cubicBezTo>
                  <a:cubicBezTo>
                    <a:pt x="835" y="210"/>
                    <a:pt x="835" y="210"/>
                    <a:pt x="835" y="210"/>
                  </a:cubicBezTo>
                  <a:cubicBezTo>
                    <a:pt x="836" y="203"/>
                    <a:pt x="839" y="202"/>
                    <a:pt x="841" y="202"/>
                  </a:cubicBezTo>
                  <a:cubicBezTo>
                    <a:pt x="842" y="202"/>
                    <a:pt x="843" y="202"/>
                    <a:pt x="843" y="202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2"/>
                  </a:cubicBezTo>
                  <a:cubicBezTo>
                    <a:pt x="832" y="196"/>
                    <a:pt x="831" y="198"/>
                    <a:pt x="830" y="198"/>
                  </a:cubicBezTo>
                  <a:cubicBezTo>
                    <a:pt x="829" y="198"/>
                    <a:pt x="829" y="196"/>
                    <a:pt x="827" y="191"/>
                  </a:cubicBezTo>
                  <a:cubicBezTo>
                    <a:pt x="826" y="185"/>
                    <a:pt x="824" y="178"/>
                    <a:pt x="823" y="178"/>
                  </a:cubicBezTo>
                  <a:cubicBezTo>
                    <a:pt x="823" y="178"/>
                    <a:pt x="822" y="179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2"/>
                    <a:pt x="808" y="171"/>
                    <a:pt x="806" y="171"/>
                  </a:cubicBezTo>
                  <a:cubicBezTo>
                    <a:pt x="803" y="171"/>
                    <a:pt x="801" y="173"/>
                    <a:pt x="801" y="179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6"/>
                    <a:pt x="793" y="185"/>
                  </a:cubicBezTo>
                  <a:cubicBezTo>
                    <a:pt x="792" y="185"/>
                    <a:pt x="791" y="185"/>
                    <a:pt x="790" y="185"/>
                  </a:cubicBezTo>
                  <a:cubicBezTo>
                    <a:pt x="788" y="185"/>
                    <a:pt x="785" y="186"/>
                    <a:pt x="784" y="192"/>
                  </a:cubicBezTo>
                  <a:cubicBezTo>
                    <a:pt x="783" y="201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8"/>
                  </a:cubicBezTo>
                  <a:cubicBezTo>
                    <a:pt x="767" y="210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8"/>
                  </a:cubicBezTo>
                  <a:cubicBezTo>
                    <a:pt x="762" y="189"/>
                    <a:pt x="759" y="189"/>
                    <a:pt x="756" y="188"/>
                  </a:cubicBezTo>
                  <a:cubicBezTo>
                    <a:pt x="756" y="188"/>
                    <a:pt x="752" y="188"/>
                    <a:pt x="750" y="179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0"/>
                    <a:pt x="746" y="187"/>
                  </a:cubicBezTo>
                  <a:lnTo>
                    <a:pt x="742" y="203"/>
                  </a:lnTo>
                  <a:cubicBezTo>
                    <a:pt x="739" y="202"/>
                    <a:pt x="739" y="184"/>
                    <a:pt x="740" y="176"/>
                  </a:cubicBezTo>
                  <a:cubicBezTo>
                    <a:pt x="740" y="167"/>
                    <a:pt x="740" y="163"/>
                    <a:pt x="740" y="163"/>
                  </a:cubicBezTo>
                  <a:cubicBezTo>
                    <a:pt x="739" y="163"/>
                    <a:pt x="738" y="167"/>
                    <a:pt x="737" y="175"/>
                  </a:cubicBezTo>
                  <a:cubicBezTo>
                    <a:pt x="736" y="181"/>
                    <a:pt x="733" y="187"/>
                    <a:pt x="730" y="187"/>
                  </a:cubicBezTo>
                  <a:cubicBezTo>
                    <a:pt x="728" y="187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1"/>
                  </a:cubicBezTo>
                  <a:cubicBezTo>
                    <a:pt x="712" y="168"/>
                    <a:pt x="711" y="167"/>
                    <a:pt x="709" y="167"/>
                  </a:cubicBezTo>
                  <a:cubicBezTo>
                    <a:pt x="707" y="167"/>
                    <a:pt x="705" y="170"/>
                    <a:pt x="705" y="170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5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4"/>
                    <a:pt x="670" y="162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2"/>
                  </a:cubicBezTo>
                  <a:cubicBezTo>
                    <a:pt x="667" y="158"/>
                    <a:pt x="666" y="157"/>
                    <a:pt x="664" y="157"/>
                  </a:cubicBezTo>
                  <a:cubicBezTo>
                    <a:pt x="662" y="157"/>
                    <a:pt x="658" y="162"/>
                    <a:pt x="653" y="166"/>
                  </a:cubicBezTo>
                  <a:cubicBezTo>
                    <a:pt x="647" y="178"/>
                    <a:pt x="644" y="189"/>
                    <a:pt x="642" y="200"/>
                  </a:cubicBezTo>
                  <a:cubicBezTo>
                    <a:pt x="641" y="210"/>
                    <a:pt x="640" y="214"/>
                    <a:pt x="638" y="214"/>
                  </a:cubicBezTo>
                  <a:cubicBezTo>
                    <a:pt x="637" y="214"/>
                    <a:pt x="636" y="211"/>
                    <a:pt x="633" y="207"/>
                  </a:cubicBezTo>
                  <a:cubicBezTo>
                    <a:pt x="630" y="206"/>
                    <a:pt x="628" y="197"/>
                    <a:pt x="630" y="189"/>
                  </a:cubicBezTo>
                  <a:cubicBezTo>
                    <a:pt x="631" y="182"/>
                    <a:pt x="633" y="181"/>
                    <a:pt x="634" y="181"/>
                  </a:cubicBezTo>
                  <a:cubicBezTo>
                    <a:pt x="634" y="181"/>
                    <a:pt x="635" y="181"/>
                    <a:pt x="635" y="181"/>
                  </a:cubicBezTo>
                  <a:lnTo>
                    <a:pt x="638" y="181"/>
                  </a:lnTo>
                  <a:cubicBezTo>
                    <a:pt x="640" y="173"/>
                    <a:pt x="641" y="165"/>
                    <a:pt x="635" y="163"/>
                  </a:cubicBezTo>
                  <a:cubicBezTo>
                    <a:pt x="633" y="158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2"/>
                  </a:cubicBezTo>
                  <a:cubicBezTo>
                    <a:pt x="626" y="153"/>
                    <a:pt x="619" y="152"/>
                    <a:pt x="612" y="150"/>
                  </a:cubicBezTo>
                  <a:cubicBezTo>
                    <a:pt x="605" y="148"/>
                    <a:pt x="595" y="146"/>
                    <a:pt x="593" y="137"/>
                  </a:cubicBezTo>
                  <a:cubicBezTo>
                    <a:pt x="591" y="137"/>
                    <a:pt x="589" y="136"/>
                    <a:pt x="587" y="136"/>
                  </a:cubicBezTo>
                  <a:cubicBezTo>
                    <a:pt x="584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5" y="138"/>
                    <a:pt x="553" y="125"/>
                    <a:pt x="538" y="125"/>
                  </a:cubicBezTo>
                  <a:cubicBezTo>
                    <a:pt x="532" y="125"/>
                    <a:pt x="528" y="126"/>
                    <a:pt x="526" y="130"/>
                  </a:cubicBezTo>
                  <a:lnTo>
                    <a:pt x="519" y="128"/>
                  </a:lnTo>
                  <a:cubicBezTo>
                    <a:pt x="516" y="122"/>
                    <a:pt x="506" y="118"/>
                    <a:pt x="498" y="118"/>
                  </a:cubicBezTo>
                  <a:cubicBezTo>
                    <a:pt x="494" y="118"/>
                    <a:pt x="490" y="119"/>
                    <a:pt x="489" y="122"/>
                  </a:cubicBezTo>
                  <a:lnTo>
                    <a:pt x="478" y="118"/>
                  </a:lnTo>
                  <a:cubicBezTo>
                    <a:pt x="475" y="113"/>
                    <a:pt x="473" y="110"/>
                    <a:pt x="471" y="110"/>
                  </a:cubicBezTo>
                  <a:cubicBezTo>
                    <a:pt x="469" y="110"/>
                    <a:pt x="467" y="112"/>
                    <a:pt x="464" y="115"/>
                  </a:cubicBezTo>
                  <a:cubicBezTo>
                    <a:pt x="461" y="120"/>
                    <a:pt x="459" y="126"/>
                    <a:pt x="458" y="126"/>
                  </a:cubicBezTo>
                  <a:cubicBezTo>
                    <a:pt x="458" y="126"/>
                    <a:pt x="458" y="125"/>
                    <a:pt x="458" y="123"/>
                  </a:cubicBezTo>
                  <a:cubicBezTo>
                    <a:pt x="461" y="115"/>
                    <a:pt x="454" y="113"/>
                    <a:pt x="440" y="109"/>
                  </a:cubicBezTo>
                  <a:cubicBezTo>
                    <a:pt x="435" y="108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5"/>
                  </a:cubicBezTo>
                  <a:cubicBezTo>
                    <a:pt x="425" y="116"/>
                    <a:pt x="423" y="116"/>
                    <a:pt x="421" y="116"/>
                  </a:cubicBezTo>
                  <a:cubicBezTo>
                    <a:pt x="413" y="116"/>
                    <a:pt x="415" y="110"/>
                    <a:pt x="417" y="104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9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6"/>
                  </a:cubicBezTo>
                  <a:cubicBezTo>
                    <a:pt x="396" y="110"/>
                    <a:pt x="399" y="108"/>
                    <a:pt x="401" y="108"/>
                  </a:cubicBezTo>
                  <a:cubicBezTo>
                    <a:pt x="402" y="108"/>
                    <a:pt x="403" y="109"/>
                    <a:pt x="405" y="109"/>
                  </a:cubicBezTo>
                  <a:cubicBezTo>
                    <a:pt x="405" y="109"/>
                    <a:pt x="406" y="100"/>
                    <a:pt x="408" y="92"/>
                  </a:cubicBezTo>
                  <a:cubicBezTo>
                    <a:pt x="407" y="92"/>
                    <a:pt x="406" y="92"/>
                    <a:pt x="406" y="92"/>
                  </a:cubicBezTo>
                  <a:cubicBezTo>
                    <a:pt x="404" y="92"/>
                    <a:pt x="403" y="93"/>
                    <a:pt x="399" y="99"/>
                  </a:cubicBezTo>
                  <a:cubicBezTo>
                    <a:pt x="399" y="99"/>
                    <a:pt x="399" y="99"/>
                    <a:pt x="398" y="99"/>
                  </a:cubicBezTo>
                  <a:cubicBezTo>
                    <a:pt x="397" y="99"/>
                    <a:pt x="394" y="100"/>
                    <a:pt x="390" y="106"/>
                  </a:cubicBezTo>
                  <a:cubicBezTo>
                    <a:pt x="386" y="113"/>
                    <a:pt x="382" y="122"/>
                    <a:pt x="384" y="130"/>
                  </a:cubicBezTo>
                  <a:cubicBezTo>
                    <a:pt x="385" y="136"/>
                    <a:pt x="384" y="138"/>
                    <a:pt x="382" y="138"/>
                  </a:cubicBezTo>
                  <a:cubicBezTo>
                    <a:pt x="381" y="138"/>
                    <a:pt x="380" y="138"/>
                    <a:pt x="379" y="137"/>
                  </a:cubicBezTo>
                  <a:cubicBezTo>
                    <a:pt x="374" y="129"/>
                    <a:pt x="375" y="119"/>
                    <a:pt x="381" y="113"/>
                  </a:cubicBezTo>
                  <a:cubicBezTo>
                    <a:pt x="384" y="113"/>
                    <a:pt x="387" y="105"/>
                    <a:pt x="389" y="97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4"/>
                    <a:pt x="362" y="116"/>
                  </a:cubicBezTo>
                  <a:cubicBezTo>
                    <a:pt x="361" y="119"/>
                    <a:pt x="361" y="121"/>
                    <a:pt x="360" y="121"/>
                  </a:cubicBezTo>
                  <a:cubicBezTo>
                    <a:pt x="360" y="121"/>
                    <a:pt x="362" y="117"/>
                    <a:pt x="364" y="107"/>
                  </a:cubicBezTo>
                  <a:cubicBezTo>
                    <a:pt x="366" y="99"/>
                    <a:pt x="360" y="97"/>
                    <a:pt x="353" y="95"/>
                  </a:cubicBezTo>
                  <a:cubicBezTo>
                    <a:pt x="351" y="94"/>
                    <a:pt x="349" y="94"/>
                    <a:pt x="347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6"/>
                  </a:cubicBezTo>
                  <a:lnTo>
                    <a:pt x="333" y="116"/>
                  </a:lnTo>
                  <a:cubicBezTo>
                    <a:pt x="336" y="117"/>
                    <a:pt x="334" y="125"/>
                    <a:pt x="332" y="133"/>
                  </a:cubicBezTo>
                  <a:cubicBezTo>
                    <a:pt x="329" y="127"/>
                    <a:pt x="327" y="120"/>
                    <a:pt x="326" y="114"/>
                  </a:cubicBezTo>
                  <a:cubicBezTo>
                    <a:pt x="324" y="96"/>
                    <a:pt x="319" y="86"/>
                    <a:pt x="306" y="81"/>
                  </a:cubicBezTo>
                  <a:cubicBezTo>
                    <a:pt x="299" y="79"/>
                    <a:pt x="289" y="77"/>
                    <a:pt x="288" y="67"/>
                  </a:cubicBezTo>
                  <a:cubicBezTo>
                    <a:pt x="286" y="66"/>
                    <a:pt x="284" y="66"/>
                    <a:pt x="282" y="66"/>
                  </a:cubicBezTo>
                  <a:cubicBezTo>
                    <a:pt x="279" y="66"/>
                    <a:pt x="277" y="67"/>
                    <a:pt x="274" y="72"/>
                  </a:cubicBezTo>
                  <a:lnTo>
                    <a:pt x="268" y="70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8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2"/>
                    <a:pt x="245" y="52"/>
                  </a:cubicBezTo>
                  <a:cubicBezTo>
                    <a:pt x="245" y="52"/>
                    <a:pt x="244" y="58"/>
                    <a:pt x="242" y="71"/>
                  </a:cubicBezTo>
                  <a:cubicBezTo>
                    <a:pt x="240" y="79"/>
                    <a:pt x="242" y="86"/>
                    <a:pt x="248" y="91"/>
                  </a:cubicBezTo>
                  <a:lnTo>
                    <a:pt x="258" y="93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3"/>
                  </a:cubicBezTo>
                  <a:cubicBezTo>
                    <a:pt x="231" y="113"/>
                    <a:pt x="229" y="119"/>
                    <a:pt x="226" y="119"/>
                  </a:cubicBezTo>
                  <a:cubicBezTo>
                    <a:pt x="226" y="119"/>
                    <a:pt x="225" y="119"/>
                    <a:pt x="225" y="119"/>
                  </a:cubicBezTo>
                  <a:cubicBezTo>
                    <a:pt x="225" y="119"/>
                    <a:pt x="227" y="111"/>
                    <a:pt x="230" y="104"/>
                  </a:cubicBezTo>
                  <a:cubicBezTo>
                    <a:pt x="234" y="97"/>
                    <a:pt x="237" y="88"/>
                    <a:pt x="240" y="80"/>
                  </a:cubicBezTo>
                  <a:cubicBezTo>
                    <a:pt x="240" y="68"/>
                    <a:pt x="237" y="59"/>
                    <a:pt x="234" y="59"/>
                  </a:cubicBezTo>
                  <a:cubicBezTo>
                    <a:pt x="232" y="59"/>
                    <a:pt x="230" y="62"/>
                    <a:pt x="228" y="68"/>
                  </a:cubicBezTo>
                  <a:cubicBezTo>
                    <a:pt x="225" y="67"/>
                    <a:pt x="225" y="67"/>
                    <a:pt x="224" y="58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3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9"/>
                    <a:pt x="197" y="42"/>
                    <a:pt x="192" y="42"/>
                  </a:cubicBezTo>
                  <a:cubicBezTo>
                    <a:pt x="189" y="42"/>
                    <a:pt x="188" y="44"/>
                    <a:pt x="187" y="46"/>
                  </a:cubicBezTo>
                  <a:cubicBezTo>
                    <a:pt x="185" y="54"/>
                    <a:pt x="181" y="57"/>
                    <a:pt x="178" y="57"/>
                  </a:cubicBezTo>
                  <a:cubicBezTo>
                    <a:pt x="175" y="57"/>
                    <a:pt x="172" y="54"/>
                    <a:pt x="171" y="50"/>
                  </a:cubicBezTo>
                  <a:cubicBezTo>
                    <a:pt x="171" y="45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1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8"/>
                    <a:pt x="141" y="76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6"/>
                    <a:pt x="129" y="44"/>
                  </a:cubicBezTo>
                  <a:lnTo>
                    <a:pt x="126" y="26"/>
                  </a:lnTo>
                  <a:lnTo>
                    <a:pt x="122" y="42"/>
                  </a:lnTo>
                  <a:cubicBezTo>
                    <a:pt x="119" y="41"/>
                    <a:pt x="115" y="40"/>
                    <a:pt x="117" y="32"/>
                  </a:cubicBezTo>
                  <a:cubicBezTo>
                    <a:pt x="120" y="24"/>
                    <a:pt x="120" y="24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5" y="23"/>
                    <a:pt x="112" y="23"/>
                    <a:pt x="111" y="30"/>
                  </a:cubicBezTo>
                  <a:cubicBezTo>
                    <a:pt x="107" y="38"/>
                    <a:pt x="106" y="42"/>
                    <a:pt x="106" y="42"/>
                  </a:cubicBezTo>
                  <a:cubicBezTo>
                    <a:pt x="105" y="42"/>
                    <a:pt x="105" y="40"/>
                    <a:pt x="105" y="36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3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4"/>
                    <a:pt x="93" y="15"/>
                    <a:pt x="90" y="14"/>
                  </a:cubicBezTo>
                  <a:lnTo>
                    <a:pt x="87" y="22"/>
                  </a:lnTo>
                  <a:cubicBezTo>
                    <a:pt x="85" y="30"/>
                    <a:pt x="83" y="34"/>
                    <a:pt x="81" y="34"/>
                  </a:cubicBezTo>
                  <a:cubicBezTo>
                    <a:pt x="80" y="34"/>
                    <a:pt x="79" y="31"/>
                    <a:pt x="78" y="27"/>
                  </a:cubicBezTo>
                  <a:cubicBezTo>
                    <a:pt x="79" y="23"/>
                    <a:pt x="79" y="20"/>
                    <a:pt x="76" y="20"/>
                  </a:cubicBezTo>
                  <a:cubicBezTo>
                    <a:pt x="75" y="20"/>
                    <a:pt x="72" y="22"/>
                    <a:pt x="68" y="24"/>
                  </a:cubicBezTo>
                  <a:cubicBezTo>
                    <a:pt x="61" y="22"/>
                    <a:pt x="58" y="21"/>
                    <a:pt x="60" y="13"/>
                  </a:cubicBezTo>
                  <a:cubicBezTo>
                    <a:pt x="63" y="5"/>
                    <a:pt x="64" y="1"/>
                    <a:pt x="64" y="1"/>
                  </a:cubicBezTo>
                  <a:close/>
                  <a:moveTo>
                    <a:pt x="803" y="420"/>
                  </a:moveTo>
                  <a:cubicBezTo>
                    <a:pt x="801" y="426"/>
                    <a:pt x="798" y="431"/>
                    <a:pt x="797" y="437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8"/>
                    <a:pt x="805" y="429"/>
                  </a:cubicBezTo>
                  <a:cubicBezTo>
                    <a:pt x="807" y="421"/>
                    <a:pt x="807" y="421"/>
                    <a:pt x="803" y="4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33"/>
            <p:cNvSpPr/>
            <p:nvPr/>
          </p:nvSpPr>
          <p:spPr>
            <a:xfrm>
              <a:off x="1712151" y="2034620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8"/>
                    <a:pt x="70" y="68"/>
                  </a:cubicBezTo>
                  <a:cubicBezTo>
                    <a:pt x="70" y="68"/>
                    <a:pt x="69" y="68"/>
                    <a:pt x="69" y="68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4"/>
                    <a:pt x="2957" y="54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6"/>
                  </a:cubicBezTo>
                  <a:lnTo>
                    <a:pt x="115" y="75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49"/>
                  </a:cubicBezTo>
                  <a:lnTo>
                    <a:pt x="844" y="150"/>
                  </a:lnTo>
                  <a:cubicBezTo>
                    <a:pt x="845" y="142"/>
                    <a:pt x="845" y="142"/>
                    <a:pt x="842" y="141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0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7"/>
                  </a:lnTo>
                  <a:cubicBezTo>
                    <a:pt x="649" y="163"/>
                    <a:pt x="648" y="169"/>
                    <a:pt x="648" y="169"/>
                  </a:cubicBezTo>
                  <a:cubicBezTo>
                    <a:pt x="648" y="169"/>
                    <a:pt x="648" y="168"/>
                    <a:pt x="649" y="166"/>
                  </a:cubicBezTo>
                  <a:cubicBezTo>
                    <a:pt x="649" y="166"/>
                    <a:pt x="650" y="157"/>
                    <a:pt x="652" y="149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3"/>
                    <a:pt x="481" y="154"/>
                  </a:cubicBezTo>
                  <a:lnTo>
                    <a:pt x="479" y="163"/>
                  </a:lnTo>
                  <a:lnTo>
                    <a:pt x="474" y="169"/>
                  </a:lnTo>
                  <a:lnTo>
                    <a:pt x="472" y="160"/>
                  </a:lnTo>
                  <a:cubicBezTo>
                    <a:pt x="474" y="155"/>
                    <a:pt x="476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4"/>
                    <a:pt x="573" y="167"/>
                  </a:cubicBezTo>
                  <a:cubicBezTo>
                    <a:pt x="576" y="164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7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1"/>
                    <a:pt x="480" y="206"/>
                  </a:cubicBezTo>
                  <a:lnTo>
                    <a:pt x="473" y="204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1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09"/>
                    <a:pt x="731" y="209"/>
                    <a:pt x="730" y="218"/>
                  </a:cubicBez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5"/>
                    <a:pt x="594" y="223"/>
                    <a:pt x="590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2"/>
                  </a:lnTo>
                  <a:cubicBezTo>
                    <a:pt x="589" y="216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3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4"/>
                    <a:pt x="2361" y="241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3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1"/>
                    <a:pt x="2225" y="251"/>
                  </a:cubicBezTo>
                  <a:cubicBezTo>
                    <a:pt x="2225" y="251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1" y="242"/>
                  </a:moveTo>
                  <a:cubicBezTo>
                    <a:pt x="913" y="242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59"/>
                    <a:pt x="908" y="253"/>
                    <a:pt x="909" y="248"/>
                  </a:cubicBezTo>
                  <a:cubicBezTo>
                    <a:pt x="910" y="244"/>
                    <a:pt x="911" y="242"/>
                    <a:pt x="911" y="242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41" y="252"/>
                  </a:moveTo>
                  <a:cubicBezTo>
                    <a:pt x="940" y="261"/>
                    <a:pt x="939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close/>
                  <a:moveTo>
                    <a:pt x="2128" y="264"/>
                  </a:moveTo>
                  <a:cubicBezTo>
                    <a:pt x="2129" y="264"/>
                    <a:pt x="2130" y="266"/>
                    <a:pt x="2130" y="270"/>
                  </a:cubicBezTo>
                  <a:cubicBezTo>
                    <a:pt x="2131" y="278"/>
                    <a:pt x="2131" y="278"/>
                    <a:pt x="2128" y="279"/>
                  </a:cubicBezTo>
                  <a:cubicBezTo>
                    <a:pt x="2121" y="279"/>
                    <a:pt x="2121" y="279"/>
                    <a:pt x="2123" y="271"/>
                  </a:cubicBezTo>
                  <a:cubicBezTo>
                    <a:pt x="2124" y="267"/>
                    <a:pt x="2126" y="264"/>
                    <a:pt x="2128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3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3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66" y="296"/>
                  </a:moveTo>
                  <a:lnTo>
                    <a:pt x="1170" y="297"/>
                  </a:ln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6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4"/>
                  </a:cubicBezTo>
                  <a:cubicBezTo>
                    <a:pt x="1255" y="311"/>
                    <a:pt x="1253" y="316"/>
                    <a:pt x="1250" y="321"/>
                  </a:cubicBezTo>
                  <a:cubicBezTo>
                    <a:pt x="1247" y="321"/>
                    <a:pt x="1252" y="304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6" y="46"/>
                    <a:pt x="0" y="59"/>
                    <a:pt x="5" y="59"/>
                  </a:cubicBezTo>
                  <a:cubicBezTo>
                    <a:pt x="6" y="59"/>
                    <a:pt x="7" y="58"/>
                    <a:pt x="9" y="57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8"/>
                    <a:pt x="22" y="108"/>
                    <a:pt x="25" y="109"/>
                  </a:cubicBezTo>
                  <a:cubicBezTo>
                    <a:pt x="26" y="109"/>
                    <a:pt x="27" y="109"/>
                    <a:pt x="27" y="109"/>
                  </a:cubicBezTo>
                  <a:cubicBezTo>
                    <a:pt x="29" y="109"/>
                    <a:pt x="29" y="108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4"/>
                  </a:cubicBezTo>
                  <a:cubicBezTo>
                    <a:pt x="44" y="97"/>
                    <a:pt x="47" y="94"/>
                    <a:pt x="49" y="94"/>
                  </a:cubicBezTo>
                  <a:cubicBezTo>
                    <a:pt x="51" y="94"/>
                    <a:pt x="53" y="98"/>
                    <a:pt x="52" y="108"/>
                  </a:cubicBezTo>
                  <a:lnTo>
                    <a:pt x="59" y="111"/>
                  </a:lnTo>
                  <a:cubicBezTo>
                    <a:pt x="59" y="111"/>
                    <a:pt x="59" y="111"/>
                    <a:pt x="60" y="111"/>
                  </a:cubicBezTo>
                  <a:cubicBezTo>
                    <a:pt x="63" y="111"/>
                    <a:pt x="65" y="103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0"/>
                    <a:pt x="71" y="105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1" y="118"/>
                  </a:cubicBezTo>
                  <a:cubicBezTo>
                    <a:pt x="84" y="118"/>
                    <a:pt x="87" y="116"/>
                    <a:pt x="89" y="111"/>
                  </a:cubicBezTo>
                  <a:lnTo>
                    <a:pt x="89" y="111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lnTo>
                    <a:pt x="115" y="111"/>
                  </a:lnTo>
                  <a:cubicBezTo>
                    <a:pt x="115" y="111"/>
                    <a:pt x="116" y="111"/>
                    <a:pt x="116" y="111"/>
                  </a:cubicBezTo>
                  <a:cubicBezTo>
                    <a:pt x="119" y="111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7"/>
                    <a:pt x="125" y="114"/>
                  </a:cubicBezTo>
                  <a:cubicBezTo>
                    <a:pt x="118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2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9" y="144"/>
                  </a:cubicBezTo>
                  <a:cubicBezTo>
                    <a:pt x="181" y="144"/>
                    <a:pt x="183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4"/>
                    <a:pt x="252" y="154"/>
                    <a:pt x="250" y="163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5"/>
                  </a:cubicBezTo>
                  <a:cubicBezTo>
                    <a:pt x="263" y="184"/>
                    <a:pt x="267" y="185"/>
                    <a:pt x="273" y="186"/>
                  </a:cubicBezTo>
                  <a:cubicBezTo>
                    <a:pt x="276" y="183"/>
                    <a:pt x="279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6" y="185"/>
                    <a:pt x="298" y="185"/>
                    <a:pt x="300" y="185"/>
                  </a:cubicBezTo>
                  <a:cubicBezTo>
                    <a:pt x="304" y="185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8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6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200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5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8" y="218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8"/>
                  </a:cubicBezTo>
                  <a:cubicBezTo>
                    <a:pt x="502" y="223"/>
                    <a:pt x="503" y="221"/>
                    <a:pt x="504" y="221"/>
                  </a:cubicBezTo>
                  <a:cubicBezTo>
                    <a:pt x="505" y="221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6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5"/>
                  </a:cubicBezTo>
                  <a:cubicBezTo>
                    <a:pt x="527" y="218"/>
                    <a:pt x="530" y="214"/>
                    <a:pt x="532" y="214"/>
                  </a:cubicBezTo>
                  <a:cubicBezTo>
                    <a:pt x="534" y="214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1"/>
                  </a:cubicBezTo>
                  <a:cubicBezTo>
                    <a:pt x="560" y="251"/>
                    <a:pt x="560" y="251"/>
                    <a:pt x="560" y="251"/>
                  </a:cubicBezTo>
                  <a:cubicBezTo>
                    <a:pt x="563" y="251"/>
                    <a:pt x="564" y="243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0"/>
                    <a:pt x="647" y="270"/>
                  </a:cubicBezTo>
                  <a:cubicBezTo>
                    <a:pt x="649" y="270"/>
                    <a:pt x="652" y="268"/>
                    <a:pt x="656" y="262"/>
                  </a:cubicBezTo>
                  <a:lnTo>
                    <a:pt x="663" y="265"/>
                  </a:lnTo>
                  <a:cubicBezTo>
                    <a:pt x="666" y="265"/>
                    <a:pt x="666" y="265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2"/>
                    <a:pt x="704" y="252"/>
                    <a:pt x="705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5" y="271"/>
                    <a:pt x="743" y="275"/>
                    <a:pt x="744" y="280"/>
                  </a:cubicBezTo>
                  <a:lnTo>
                    <a:pt x="751" y="282"/>
                  </a:lnTo>
                  <a:cubicBezTo>
                    <a:pt x="751" y="282"/>
                    <a:pt x="752" y="282"/>
                    <a:pt x="752" y="282"/>
                  </a:cubicBezTo>
                  <a:cubicBezTo>
                    <a:pt x="755" y="282"/>
                    <a:pt x="760" y="275"/>
                    <a:pt x="764" y="275"/>
                  </a:cubicBezTo>
                  <a:cubicBezTo>
                    <a:pt x="764" y="275"/>
                    <a:pt x="764" y="275"/>
                    <a:pt x="764" y="275"/>
                  </a:cubicBezTo>
                  <a:cubicBezTo>
                    <a:pt x="765" y="275"/>
                    <a:pt x="768" y="274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2"/>
                  </a:cubicBezTo>
                  <a:cubicBezTo>
                    <a:pt x="803" y="271"/>
                    <a:pt x="809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4" y="275"/>
                    <a:pt x="815" y="275"/>
                  </a:cubicBezTo>
                  <a:cubicBezTo>
                    <a:pt x="816" y="275"/>
                    <a:pt x="820" y="274"/>
                    <a:pt x="823" y="268"/>
                  </a:cubicBezTo>
                  <a:cubicBezTo>
                    <a:pt x="826" y="260"/>
                    <a:pt x="827" y="255"/>
                    <a:pt x="828" y="255"/>
                  </a:cubicBezTo>
                  <a:lnTo>
                    <a:pt x="828" y="255"/>
                  </a:lnTo>
                  <a:cubicBezTo>
                    <a:pt x="828" y="255"/>
                    <a:pt x="827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2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2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79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2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5"/>
                    <a:pt x="932" y="307"/>
                    <a:pt x="932" y="307"/>
                  </a:cubicBezTo>
                  <a:cubicBezTo>
                    <a:pt x="934" y="307"/>
                    <a:pt x="934" y="300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4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3" y="271"/>
                  </a:cubicBezTo>
                  <a:cubicBezTo>
                    <a:pt x="952" y="279"/>
                    <a:pt x="951" y="288"/>
                    <a:pt x="954" y="288"/>
                  </a:cubicBezTo>
                  <a:cubicBezTo>
                    <a:pt x="958" y="289"/>
                    <a:pt x="957" y="297"/>
                    <a:pt x="957" y="297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5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4" y="308"/>
                    <a:pt x="1037" y="308"/>
                    <a:pt x="1039" y="308"/>
                  </a:cubicBezTo>
                  <a:cubicBezTo>
                    <a:pt x="1044" y="308"/>
                    <a:pt x="1046" y="306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3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4"/>
                  </a:cubicBezTo>
                  <a:cubicBezTo>
                    <a:pt x="1147" y="309"/>
                    <a:pt x="1148" y="316"/>
                    <a:pt x="1149" y="316"/>
                  </a:cubicBezTo>
                  <a:cubicBezTo>
                    <a:pt x="1150" y="316"/>
                    <a:pt x="1150" y="314"/>
                    <a:pt x="1151" y="312"/>
                  </a:cubicBezTo>
                  <a:cubicBezTo>
                    <a:pt x="1155" y="313"/>
                    <a:pt x="1160" y="316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29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4"/>
                  </a:cubicBezTo>
                  <a:lnTo>
                    <a:pt x="1217" y="335"/>
                  </a:lnTo>
                  <a:cubicBezTo>
                    <a:pt x="1218" y="328"/>
                    <a:pt x="1222" y="327"/>
                    <a:pt x="1228" y="327"/>
                  </a:cubicBezTo>
                  <a:cubicBezTo>
                    <a:pt x="1229" y="327"/>
                    <a:pt x="1231" y="327"/>
                    <a:pt x="1232" y="327"/>
                  </a:cubicBezTo>
                  <a:cubicBezTo>
                    <a:pt x="1239" y="329"/>
                    <a:pt x="1243" y="329"/>
                    <a:pt x="1243" y="338"/>
                  </a:cubicBezTo>
                  <a:cubicBezTo>
                    <a:pt x="1240" y="342"/>
                    <a:pt x="1240" y="343"/>
                    <a:pt x="1241" y="343"/>
                  </a:cubicBezTo>
                  <a:cubicBezTo>
                    <a:pt x="1243" y="343"/>
                    <a:pt x="1245" y="342"/>
                    <a:pt x="1249" y="338"/>
                  </a:cubicBezTo>
                  <a:cubicBezTo>
                    <a:pt x="1249" y="338"/>
                    <a:pt x="1250" y="338"/>
                    <a:pt x="1250" y="338"/>
                  </a:cubicBezTo>
                  <a:cubicBezTo>
                    <a:pt x="1253" y="338"/>
                    <a:pt x="1257" y="322"/>
                    <a:pt x="1262" y="322"/>
                  </a:cubicBezTo>
                  <a:cubicBezTo>
                    <a:pt x="1262" y="314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2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7"/>
                  </a:cubicBezTo>
                  <a:cubicBezTo>
                    <a:pt x="1345" y="332"/>
                    <a:pt x="1346" y="334"/>
                    <a:pt x="1347" y="334"/>
                  </a:cubicBezTo>
                  <a:cubicBezTo>
                    <a:pt x="1348" y="334"/>
                    <a:pt x="1349" y="332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5" y="342"/>
                    <a:pt x="1381" y="338"/>
                    <a:pt x="1388" y="338"/>
                  </a:cubicBezTo>
                  <a:cubicBezTo>
                    <a:pt x="1389" y="338"/>
                    <a:pt x="1390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2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5" y="305"/>
                  </a:cubicBezTo>
                  <a:cubicBezTo>
                    <a:pt x="1398" y="313"/>
                    <a:pt x="1402" y="314"/>
                    <a:pt x="1405" y="322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3"/>
                  </a:cubicBezTo>
                  <a:cubicBezTo>
                    <a:pt x="1448" y="329"/>
                    <a:pt x="1448" y="326"/>
                    <a:pt x="1448" y="324"/>
                  </a:cubicBezTo>
                  <a:cubicBezTo>
                    <a:pt x="1450" y="334"/>
                    <a:pt x="1461" y="338"/>
                    <a:pt x="1473" y="338"/>
                  </a:cubicBezTo>
                  <a:cubicBezTo>
                    <a:pt x="1483" y="338"/>
                    <a:pt x="1493" y="334"/>
                    <a:pt x="1495" y="326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8"/>
                    <a:pt x="1534" y="335"/>
                  </a:cubicBezTo>
                  <a:cubicBezTo>
                    <a:pt x="1537" y="335"/>
                    <a:pt x="1540" y="335"/>
                    <a:pt x="1543" y="335"/>
                  </a:cubicBezTo>
                  <a:cubicBezTo>
                    <a:pt x="1553" y="335"/>
                    <a:pt x="1560" y="335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0" y="334"/>
                    <a:pt x="1595" y="334"/>
                  </a:cubicBezTo>
                  <a:cubicBezTo>
                    <a:pt x="1600" y="334"/>
                    <a:pt x="1605" y="332"/>
                    <a:pt x="1609" y="327"/>
                  </a:cubicBezTo>
                  <a:cubicBezTo>
                    <a:pt x="1614" y="327"/>
                    <a:pt x="1617" y="329"/>
                    <a:pt x="1617" y="336"/>
                  </a:cubicBezTo>
                  <a:cubicBezTo>
                    <a:pt x="1619" y="342"/>
                    <a:pt x="1623" y="346"/>
                    <a:pt x="1626" y="346"/>
                  </a:cubicBezTo>
                  <a:cubicBezTo>
                    <a:pt x="1629" y="346"/>
                    <a:pt x="1632" y="344"/>
                    <a:pt x="1635" y="336"/>
                  </a:cubicBezTo>
                  <a:cubicBezTo>
                    <a:pt x="1639" y="336"/>
                    <a:pt x="1639" y="336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9" y="340"/>
                  </a:cubicBezTo>
                  <a:cubicBezTo>
                    <a:pt x="1664" y="340"/>
                    <a:pt x="1668" y="342"/>
                    <a:pt x="1671" y="345"/>
                  </a:cubicBezTo>
                  <a:cubicBezTo>
                    <a:pt x="1674" y="345"/>
                    <a:pt x="1679" y="345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1"/>
                    <a:pt x="1682" y="341"/>
                  </a:cubicBezTo>
                  <a:cubicBezTo>
                    <a:pt x="1683" y="341"/>
                    <a:pt x="1684" y="337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2"/>
                    <a:pt x="1723" y="330"/>
                    <a:pt x="1735" y="327"/>
                  </a:cubicBezTo>
                  <a:cubicBezTo>
                    <a:pt x="1764" y="326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7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4" y="326"/>
                    <a:pt x="1795" y="326"/>
                    <a:pt x="1795" y="326"/>
                  </a:cubicBezTo>
                  <a:cubicBezTo>
                    <a:pt x="1798" y="326"/>
                    <a:pt x="1800" y="327"/>
                    <a:pt x="1801" y="334"/>
                  </a:cubicBezTo>
                  <a:cubicBezTo>
                    <a:pt x="1803" y="325"/>
                    <a:pt x="1803" y="325"/>
                    <a:pt x="1808" y="325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1"/>
                    <a:pt x="1824" y="337"/>
                    <a:pt x="1826" y="337"/>
                  </a:cubicBezTo>
                  <a:cubicBezTo>
                    <a:pt x="1827" y="337"/>
                    <a:pt x="1827" y="336"/>
                    <a:pt x="1826" y="333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4"/>
                  </a:cubicBezTo>
                  <a:cubicBezTo>
                    <a:pt x="1845" y="327"/>
                    <a:pt x="1847" y="328"/>
                    <a:pt x="1850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2"/>
                    <a:pt x="1874" y="324"/>
                    <a:pt x="1877" y="324"/>
                  </a:cubicBezTo>
                  <a:cubicBezTo>
                    <a:pt x="1878" y="324"/>
                    <a:pt x="1879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7" y="340"/>
                  </a:cubicBezTo>
                  <a:cubicBezTo>
                    <a:pt x="1888" y="340"/>
                    <a:pt x="1890" y="340"/>
                    <a:pt x="1891" y="340"/>
                  </a:cubicBezTo>
                  <a:cubicBezTo>
                    <a:pt x="1894" y="331"/>
                    <a:pt x="1909" y="330"/>
                    <a:pt x="1919" y="330"/>
                  </a:cubicBezTo>
                  <a:cubicBezTo>
                    <a:pt x="1937" y="329"/>
                    <a:pt x="1940" y="320"/>
                    <a:pt x="1946" y="302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6"/>
                    <a:pt x="1958" y="319"/>
                    <a:pt x="1958" y="310"/>
                  </a:cubicBezTo>
                  <a:cubicBezTo>
                    <a:pt x="1958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4" y="308"/>
                    <a:pt x="1984" y="308"/>
                    <a:pt x="1985" y="308"/>
                  </a:cubicBezTo>
                  <a:cubicBezTo>
                    <a:pt x="1988" y="308"/>
                    <a:pt x="1991" y="309"/>
                    <a:pt x="1994" y="316"/>
                  </a:cubicBezTo>
                  <a:cubicBezTo>
                    <a:pt x="1998" y="315"/>
                    <a:pt x="1998" y="315"/>
                    <a:pt x="1998" y="307"/>
                  </a:cubicBezTo>
                  <a:cubicBezTo>
                    <a:pt x="1997" y="303"/>
                    <a:pt x="1998" y="300"/>
                    <a:pt x="1999" y="300"/>
                  </a:cubicBezTo>
                  <a:cubicBezTo>
                    <a:pt x="2000" y="300"/>
                    <a:pt x="2002" y="302"/>
                    <a:pt x="2004" y="306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5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3" y="296"/>
                    <a:pt x="2043" y="296"/>
                    <a:pt x="2043" y="296"/>
                  </a:cubicBezTo>
                  <a:cubicBezTo>
                    <a:pt x="2046" y="296"/>
                    <a:pt x="2043" y="304"/>
                    <a:pt x="2040" y="304"/>
                  </a:cubicBezTo>
                  <a:lnTo>
                    <a:pt x="2045" y="313"/>
                  </a:lnTo>
                  <a:cubicBezTo>
                    <a:pt x="2051" y="312"/>
                    <a:pt x="2056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5"/>
                    <a:pt x="2077" y="310"/>
                  </a:cubicBezTo>
                  <a:cubicBezTo>
                    <a:pt x="2076" y="318"/>
                    <a:pt x="2075" y="323"/>
                    <a:pt x="2077" y="323"/>
                  </a:cubicBezTo>
                  <a:cubicBezTo>
                    <a:pt x="2078" y="323"/>
                    <a:pt x="2081" y="318"/>
                    <a:pt x="2087" y="308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6" y="296"/>
                  </a:cubicBezTo>
                  <a:cubicBezTo>
                    <a:pt x="2173" y="296"/>
                    <a:pt x="2176" y="288"/>
                    <a:pt x="2178" y="283"/>
                  </a:cubicBezTo>
                  <a:lnTo>
                    <a:pt x="2171" y="283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0"/>
                    <a:pt x="2181" y="274"/>
                  </a:cubicBezTo>
                  <a:cubicBezTo>
                    <a:pt x="2182" y="274"/>
                    <a:pt x="2182" y="274"/>
                    <a:pt x="2182" y="274"/>
                  </a:cubicBezTo>
                  <a:cubicBezTo>
                    <a:pt x="2185" y="274"/>
                    <a:pt x="2186" y="282"/>
                    <a:pt x="2187" y="289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8"/>
                    <a:pt x="2197" y="288"/>
                    <a:pt x="2201" y="288"/>
                  </a:cubicBezTo>
                  <a:cubicBezTo>
                    <a:pt x="2205" y="288"/>
                    <a:pt x="2208" y="287"/>
                    <a:pt x="2211" y="279"/>
                  </a:cubicBezTo>
                  <a:cubicBezTo>
                    <a:pt x="2210" y="270"/>
                    <a:pt x="2213" y="270"/>
                    <a:pt x="2216" y="269"/>
                  </a:cubicBezTo>
                  <a:cubicBezTo>
                    <a:pt x="2219" y="274"/>
                    <a:pt x="2223" y="277"/>
                    <a:pt x="2229" y="277"/>
                  </a:cubicBezTo>
                  <a:lnTo>
                    <a:pt x="2230" y="285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3"/>
                    <a:pt x="2238" y="293"/>
                  </a:cubicBezTo>
                  <a:cubicBezTo>
                    <a:pt x="2236" y="286"/>
                    <a:pt x="2323" y="273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8"/>
                    <a:pt x="2385" y="256"/>
                  </a:cubicBezTo>
                  <a:cubicBezTo>
                    <a:pt x="2410" y="251"/>
                    <a:pt x="2427" y="249"/>
                    <a:pt x="2426" y="241"/>
                  </a:cubicBezTo>
                  <a:lnTo>
                    <a:pt x="2437" y="239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3"/>
                    <a:pt x="2468" y="225"/>
                  </a:cubicBezTo>
                  <a:cubicBezTo>
                    <a:pt x="2465" y="216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4" y="231"/>
                    <a:pt x="2484" y="231"/>
                    <a:pt x="2485" y="231"/>
                  </a:cubicBezTo>
                  <a:cubicBezTo>
                    <a:pt x="2487" y="231"/>
                    <a:pt x="2487" y="233"/>
                    <a:pt x="2489" y="247"/>
                  </a:cubicBezTo>
                  <a:cubicBezTo>
                    <a:pt x="2491" y="255"/>
                    <a:pt x="2492" y="259"/>
                    <a:pt x="2494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7" y="216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3"/>
                    <a:pt x="2655" y="197"/>
                    <a:pt x="2654" y="190"/>
                  </a:cubicBezTo>
                  <a:cubicBezTo>
                    <a:pt x="2655" y="189"/>
                    <a:pt x="2655" y="189"/>
                    <a:pt x="2656" y="189"/>
                  </a:cubicBezTo>
                  <a:cubicBezTo>
                    <a:pt x="2658" y="189"/>
                    <a:pt x="2659" y="191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6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1" y="170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3"/>
                    <a:pt x="2770" y="172"/>
                  </a:cubicBezTo>
                  <a:lnTo>
                    <a:pt x="2795" y="166"/>
                  </a:lnTo>
                  <a:cubicBezTo>
                    <a:pt x="2802" y="165"/>
                    <a:pt x="2807" y="155"/>
                    <a:pt x="2807" y="155"/>
                  </a:cubicBezTo>
                  <a:cubicBezTo>
                    <a:pt x="2809" y="154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9"/>
                    <a:pt x="2820" y="159"/>
                  </a:cubicBezTo>
                  <a:cubicBezTo>
                    <a:pt x="2828" y="159"/>
                    <a:pt x="2840" y="155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cubicBezTo>
                    <a:pt x="2938" y="117"/>
                    <a:pt x="2938" y="116"/>
                    <a:pt x="2938" y="116"/>
                  </a:cubicBezTo>
                  <a:lnTo>
                    <a:pt x="2938" y="116"/>
                  </a:lnTo>
                  <a:cubicBezTo>
                    <a:pt x="2938" y="116"/>
                    <a:pt x="2939" y="122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2" y="120"/>
                    <a:pt x="2972" y="120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4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6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0"/>
                  </a:cubicBezTo>
                  <a:cubicBezTo>
                    <a:pt x="2963" y="38"/>
                    <a:pt x="2956" y="36"/>
                    <a:pt x="2951" y="36"/>
                  </a:cubicBezTo>
                  <a:cubicBezTo>
                    <a:pt x="2946" y="36"/>
                    <a:pt x="2944" y="38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0"/>
                    <a:pt x="2933" y="50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0"/>
                  </a:cubicBezTo>
                  <a:cubicBezTo>
                    <a:pt x="2889" y="54"/>
                    <a:pt x="2880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8" y="45"/>
                    <a:pt x="2855" y="45"/>
                    <a:pt x="2855" y="45"/>
                  </a:cubicBezTo>
                  <a:lnTo>
                    <a:pt x="2855" y="45"/>
                  </a:lnTo>
                  <a:cubicBezTo>
                    <a:pt x="2857" y="54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8"/>
                    <a:pt x="2730" y="86"/>
                    <a:pt x="2727" y="86"/>
                  </a:cubicBezTo>
                  <a:cubicBezTo>
                    <a:pt x="2725" y="86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8"/>
                  </a:cubicBezTo>
                  <a:cubicBezTo>
                    <a:pt x="2704" y="99"/>
                    <a:pt x="2696" y="101"/>
                    <a:pt x="2689" y="101"/>
                  </a:cubicBezTo>
                  <a:cubicBezTo>
                    <a:pt x="2683" y="101"/>
                    <a:pt x="2678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4" y="102"/>
                    <a:pt x="2652" y="103"/>
                  </a:cubicBezTo>
                  <a:lnTo>
                    <a:pt x="2645" y="104"/>
                  </a:lnTo>
                  <a:cubicBezTo>
                    <a:pt x="2647" y="112"/>
                    <a:pt x="2629" y="117"/>
                    <a:pt x="2606" y="122"/>
                  </a:cubicBezTo>
                  <a:cubicBezTo>
                    <a:pt x="2574" y="128"/>
                    <a:pt x="2564" y="129"/>
                    <a:pt x="2565" y="138"/>
                  </a:cubicBezTo>
                  <a:cubicBezTo>
                    <a:pt x="2566" y="142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7"/>
                    <a:pt x="2530" y="122"/>
                    <a:pt x="2527" y="122"/>
                  </a:cubicBezTo>
                  <a:cubicBezTo>
                    <a:pt x="2525" y="122"/>
                    <a:pt x="2525" y="124"/>
                    <a:pt x="2524" y="128"/>
                  </a:cubicBezTo>
                  <a:cubicBezTo>
                    <a:pt x="2527" y="128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6" y="139"/>
                    <a:pt x="2472" y="151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6"/>
                  </a:cubicBezTo>
                  <a:cubicBezTo>
                    <a:pt x="2467" y="150"/>
                    <a:pt x="2466" y="149"/>
                    <a:pt x="2461" y="149"/>
                  </a:cubicBezTo>
                  <a:cubicBezTo>
                    <a:pt x="2459" y="149"/>
                    <a:pt x="2455" y="149"/>
                    <a:pt x="2450" y="150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4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8"/>
                    <a:pt x="2343" y="177"/>
                    <a:pt x="2336" y="177"/>
                  </a:cubicBezTo>
                  <a:cubicBezTo>
                    <a:pt x="2332" y="177"/>
                    <a:pt x="2327" y="177"/>
                    <a:pt x="2322" y="178"/>
                  </a:cubicBezTo>
                  <a:cubicBezTo>
                    <a:pt x="2314" y="179"/>
                    <a:pt x="2309" y="180"/>
                    <a:pt x="2305" y="180"/>
                  </a:cubicBezTo>
                  <a:cubicBezTo>
                    <a:pt x="2299" y="180"/>
                    <a:pt x="2295" y="178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8" y="179"/>
                    <a:pt x="2262" y="182"/>
                    <a:pt x="2259" y="187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3"/>
                    <a:pt x="2230" y="183"/>
                    <a:pt x="2226" y="183"/>
                  </a:cubicBezTo>
                  <a:cubicBezTo>
                    <a:pt x="2223" y="188"/>
                    <a:pt x="2217" y="191"/>
                    <a:pt x="2212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4"/>
                    <a:pt x="2196" y="195"/>
                    <a:pt x="2193" y="195"/>
                  </a:cubicBezTo>
                  <a:cubicBezTo>
                    <a:pt x="2188" y="195"/>
                    <a:pt x="2185" y="196"/>
                    <a:pt x="2183" y="205"/>
                  </a:cubicBezTo>
                  <a:cubicBezTo>
                    <a:pt x="2180" y="213"/>
                    <a:pt x="2177" y="214"/>
                    <a:pt x="2177" y="214"/>
                  </a:cubicBezTo>
                  <a:cubicBezTo>
                    <a:pt x="2174" y="214"/>
                    <a:pt x="2176" y="205"/>
                    <a:pt x="2178" y="196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5"/>
                    <a:pt x="2166" y="206"/>
                  </a:cubicBezTo>
                  <a:cubicBezTo>
                    <a:pt x="2161" y="215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3"/>
                    <a:pt x="2155" y="207"/>
                  </a:cubicBezTo>
                  <a:lnTo>
                    <a:pt x="2144" y="209"/>
                  </a:lnTo>
                  <a:cubicBezTo>
                    <a:pt x="2138" y="202"/>
                    <a:pt x="2134" y="202"/>
                    <a:pt x="2131" y="202"/>
                  </a:cubicBezTo>
                  <a:cubicBezTo>
                    <a:pt x="2130" y="202"/>
                    <a:pt x="2130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2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4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1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1"/>
                    <a:pt x="2022" y="241"/>
                  </a:cubicBezTo>
                  <a:cubicBezTo>
                    <a:pt x="2021" y="241"/>
                    <a:pt x="2019" y="237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5"/>
                    <a:pt x="1946" y="234"/>
                    <a:pt x="1945" y="234"/>
                  </a:cubicBezTo>
                  <a:cubicBezTo>
                    <a:pt x="1945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5"/>
                  </a:cubicBezTo>
                  <a:cubicBezTo>
                    <a:pt x="1937" y="225"/>
                    <a:pt x="1934" y="227"/>
                    <a:pt x="1927" y="236"/>
                  </a:cubicBezTo>
                  <a:cubicBezTo>
                    <a:pt x="1925" y="242"/>
                    <a:pt x="1922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lnTo>
                    <a:pt x="1891" y="238"/>
                  </a:ln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0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2"/>
                  </a:cubicBezTo>
                  <a:lnTo>
                    <a:pt x="1830" y="223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8"/>
                    <a:pt x="1820" y="223"/>
                  </a:cubicBezTo>
                  <a:cubicBezTo>
                    <a:pt x="1815" y="223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3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2"/>
                  </a:cubicBezTo>
                  <a:lnTo>
                    <a:pt x="1781" y="232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4" y="241"/>
                    <a:pt x="1764" y="233"/>
                    <a:pt x="1761" y="233"/>
                  </a:cubicBezTo>
                  <a:cubicBezTo>
                    <a:pt x="1750" y="233"/>
                    <a:pt x="1750" y="233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3"/>
                    <a:pt x="1694" y="243"/>
                    <a:pt x="1690" y="243"/>
                  </a:cubicBezTo>
                  <a:cubicBezTo>
                    <a:pt x="1690" y="239"/>
                    <a:pt x="1689" y="237"/>
                    <a:pt x="1687" y="237"/>
                  </a:cubicBezTo>
                  <a:cubicBezTo>
                    <a:pt x="1686" y="237"/>
                    <a:pt x="1683" y="239"/>
                    <a:pt x="1679" y="243"/>
                  </a:cubicBezTo>
                  <a:cubicBezTo>
                    <a:pt x="1676" y="243"/>
                    <a:pt x="1676" y="243"/>
                    <a:pt x="1676" y="236"/>
                  </a:cubicBezTo>
                  <a:lnTo>
                    <a:pt x="1669" y="236"/>
                  </a:lnTo>
                  <a:cubicBezTo>
                    <a:pt x="1666" y="242"/>
                    <a:pt x="1661" y="245"/>
                    <a:pt x="1655" y="245"/>
                  </a:cubicBezTo>
                  <a:cubicBezTo>
                    <a:pt x="1648" y="245"/>
                    <a:pt x="1639" y="240"/>
                    <a:pt x="1637" y="234"/>
                  </a:cubicBezTo>
                  <a:cubicBezTo>
                    <a:pt x="1637" y="234"/>
                    <a:pt x="1633" y="234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8"/>
                    <a:pt x="1611" y="248"/>
                  </a:cubicBezTo>
                  <a:cubicBezTo>
                    <a:pt x="1605" y="248"/>
                    <a:pt x="1600" y="244"/>
                    <a:pt x="1602" y="234"/>
                  </a:cubicBezTo>
                  <a:cubicBezTo>
                    <a:pt x="1602" y="225"/>
                    <a:pt x="1602" y="218"/>
                    <a:pt x="1602" y="218"/>
                  </a:cubicBezTo>
                  <a:cubicBezTo>
                    <a:pt x="1598" y="225"/>
                    <a:pt x="1595" y="225"/>
                    <a:pt x="1595" y="225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3" y="234"/>
                    <a:pt x="1559" y="242"/>
                    <a:pt x="1552" y="242"/>
                  </a:cubicBezTo>
                  <a:cubicBezTo>
                    <a:pt x="1545" y="242"/>
                    <a:pt x="1534" y="242"/>
                    <a:pt x="1531" y="233"/>
                  </a:cubicBezTo>
                  <a:cubicBezTo>
                    <a:pt x="1527" y="233"/>
                    <a:pt x="1524" y="233"/>
                    <a:pt x="1517" y="242"/>
                  </a:cubicBezTo>
                  <a:cubicBezTo>
                    <a:pt x="1515" y="246"/>
                    <a:pt x="1512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48"/>
                    <a:pt x="1483" y="249"/>
                    <a:pt x="1479" y="249"/>
                  </a:cubicBezTo>
                  <a:cubicBezTo>
                    <a:pt x="1478" y="249"/>
                    <a:pt x="1477" y="249"/>
                    <a:pt x="1475" y="249"/>
                  </a:cubicBezTo>
                  <a:cubicBezTo>
                    <a:pt x="1470" y="243"/>
                    <a:pt x="1421" y="239"/>
                    <a:pt x="1386" y="239"/>
                  </a:cubicBezTo>
                  <a:cubicBezTo>
                    <a:pt x="1366" y="239"/>
                    <a:pt x="1351" y="240"/>
                    <a:pt x="1351" y="243"/>
                  </a:cubicBezTo>
                  <a:lnTo>
                    <a:pt x="1340" y="242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7"/>
                    <a:pt x="1296" y="248"/>
                    <a:pt x="1293" y="248"/>
                  </a:cubicBezTo>
                  <a:cubicBezTo>
                    <a:pt x="1292" y="248"/>
                    <a:pt x="1291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8"/>
                    <a:pt x="1248" y="250"/>
                    <a:pt x="1247" y="250"/>
                  </a:cubicBezTo>
                  <a:cubicBezTo>
                    <a:pt x="1246" y="250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4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0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19"/>
                    <a:pt x="1130" y="216"/>
                  </a:cubicBezTo>
                  <a:cubicBezTo>
                    <a:pt x="1112" y="214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6"/>
                    <a:pt x="1051" y="198"/>
                  </a:cubicBezTo>
                  <a:lnTo>
                    <a:pt x="1047" y="197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7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6"/>
                    <a:pt x="948" y="202"/>
                  </a:cubicBezTo>
                  <a:cubicBezTo>
                    <a:pt x="947" y="209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7"/>
                    <a:pt x="912" y="202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7"/>
                  </a:cubicBezTo>
                  <a:cubicBezTo>
                    <a:pt x="899" y="173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8"/>
                    <a:pt x="894" y="201"/>
                    <a:pt x="890" y="201"/>
                  </a:cubicBezTo>
                  <a:cubicBezTo>
                    <a:pt x="889" y="201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2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4" y="182"/>
                  </a:cubicBezTo>
                  <a:cubicBezTo>
                    <a:pt x="864" y="182"/>
                    <a:pt x="850" y="204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1"/>
                    <a:pt x="808" y="171"/>
                    <a:pt x="806" y="171"/>
                  </a:cubicBezTo>
                  <a:cubicBezTo>
                    <a:pt x="803" y="171"/>
                    <a:pt x="801" y="172"/>
                    <a:pt x="801" y="178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5"/>
                    <a:pt x="793" y="185"/>
                  </a:cubicBezTo>
                  <a:cubicBezTo>
                    <a:pt x="792" y="185"/>
                    <a:pt x="791" y="185"/>
                    <a:pt x="791" y="185"/>
                  </a:cubicBezTo>
                  <a:cubicBezTo>
                    <a:pt x="788" y="185"/>
                    <a:pt x="785" y="186"/>
                    <a:pt x="784" y="193"/>
                  </a:cubicBezTo>
                  <a:cubicBezTo>
                    <a:pt x="783" y="200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7"/>
                  </a:cubicBezTo>
                  <a:cubicBezTo>
                    <a:pt x="767" y="211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7"/>
                  </a:cubicBezTo>
                  <a:cubicBezTo>
                    <a:pt x="764" y="190"/>
                    <a:pt x="759" y="188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2"/>
                    <a:pt x="739" y="185"/>
                    <a:pt x="740" y="176"/>
                  </a:cubicBezTo>
                  <a:cubicBezTo>
                    <a:pt x="740" y="168"/>
                    <a:pt x="740" y="163"/>
                    <a:pt x="740" y="163"/>
                  </a:cubicBezTo>
                  <a:cubicBezTo>
                    <a:pt x="739" y="163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6"/>
                    <a:pt x="630" y="188"/>
                  </a:cubicBezTo>
                  <a:cubicBezTo>
                    <a:pt x="631" y="181"/>
                    <a:pt x="633" y="180"/>
                    <a:pt x="634" y="180"/>
                  </a:cubicBezTo>
                  <a:cubicBezTo>
                    <a:pt x="634" y="180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3"/>
                    <a:pt x="641" y="165"/>
                    <a:pt x="635" y="164"/>
                  </a:cubicBezTo>
                  <a:cubicBezTo>
                    <a:pt x="633" y="159"/>
                    <a:pt x="632" y="156"/>
                    <a:pt x="630" y="156"/>
                  </a:cubicBezTo>
                  <a:cubicBezTo>
                    <a:pt x="629" y="156"/>
                    <a:pt x="628" y="158"/>
                    <a:pt x="628" y="161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8"/>
                    <a:pt x="595" y="147"/>
                    <a:pt x="593" y="137"/>
                  </a:cubicBezTo>
                  <a:cubicBezTo>
                    <a:pt x="591" y="136"/>
                    <a:pt x="590" y="136"/>
                    <a:pt x="588" y="136"/>
                  </a:cubicBezTo>
                  <a:cubicBezTo>
                    <a:pt x="585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4"/>
                    <a:pt x="537" y="124"/>
                  </a:cubicBezTo>
                  <a:cubicBezTo>
                    <a:pt x="532" y="124"/>
                    <a:pt x="528" y="126"/>
                    <a:pt x="526" y="130"/>
                  </a:cubicBezTo>
                  <a:cubicBezTo>
                    <a:pt x="526" y="130"/>
                    <a:pt x="522" y="130"/>
                    <a:pt x="519" y="129"/>
                  </a:cubicBezTo>
                  <a:cubicBezTo>
                    <a:pt x="516" y="122"/>
                    <a:pt x="505" y="117"/>
                    <a:pt x="497" y="117"/>
                  </a:cubicBezTo>
                  <a:cubicBezTo>
                    <a:pt x="493" y="117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0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2"/>
                    <a:pt x="440" y="109"/>
                  </a:cubicBezTo>
                  <a:cubicBezTo>
                    <a:pt x="435" y="107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4"/>
                  </a:cubicBezTo>
                  <a:cubicBezTo>
                    <a:pt x="425" y="116"/>
                    <a:pt x="422" y="116"/>
                    <a:pt x="420" y="116"/>
                  </a:cubicBezTo>
                  <a:cubicBezTo>
                    <a:pt x="413" y="116"/>
                    <a:pt x="415" y="109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19"/>
                    <a:pt x="396" y="115"/>
                  </a:cubicBezTo>
                  <a:cubicBezTo>
                    <a:pt x="396" y="110"/>
                    <a:pt x="399" y="108"/>
                    <a:pt x="402" y="108"/>
                  </a:cubicBezTo>
                  <a:cubicBezTo>
                    <a:pt x="403" y="108"/>
                    <a:pt x="404" y="108"/>
                    <a:pt x="405" y="109"/>
                  </a:cubicBezTo>
                  <a:lnTo>
                    <a:pt x="408" y="92"/>
                  </a:lnTo>
                  <a:cubicBezTo>
                    <a:pt x="405" y="92"/>
                    <a:pt x="405" y="92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2"/>
                    <a:pt x="383" y="121"/>
                    <a:pt x="384" y="130"/>
                  </a:cubicBezTo>
                  <a:cubicBezTo>
                    <a:pt x="385" y="137"/>
                    <a:pt x="384" y="138"/>
                    <a:pt x="381" y="138"/>
                  </a:cubicBezTo>
                  <a:cubicBezTo>
                    <a:pt x="381" y="138"/>
                    <a:pt x="380" y="138"/>
                    <a:pt x="379" y="138"/>
                  </a:cubicBezTo>
                  <a:cubicBezTo>
                    <a:pt x="374" y="129"/>
                    <a:pt x="375" y="119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4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6"/>
                    <a:pt x="353" y="95"/>
                  </a:cubicBezTo>
                  <a:cubicBezTo>
                    <a:pt x="350" y="94"/>
                    <a:pt x="348" y="94"/>
                    <a:pt x="346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4"/>
                    <a:pt x="332" y="133"/>
                  </a:cubicBezTo>
                  <a:cubicBezTo>
                    <a:pt x="329" y="127"/>
                    <a:pt x="327" y="120"/>
                    <a:pt x="326" y="113"/>
                  </a:cubicBezTo>
                  <a:cubicBezTo>
                    <a:pt x="324" y="95"/>
                    <a:pt x="319" y="85"/>
                    <a:pt x="306" y="81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8" y="66"/>
                    <a:pt x="276" y="67"/>
                    <a:pt x="274" y="72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1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6"/>
                    <a:pt x="225" y="66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33"/>
            <p:cNvSpPr/>
            <p:nvPr/>
          </p:nvSpPr>
          <p:spPr>
            <a:xfrm>
              <a:off x="1550720" y="1329760"/>
              <a:ext cx="605748" cy="325150"/>
            </a:xfrm>
            <a:custGeom>
              <a:avLst/>
              <a:gdLst/>
              <a:ahLst/>
              <a:cxnLst/>
              <a:rect l="l" t="t" r="r" b="b"/>
              <a:pathLst>
                <a:path w="6064" h="3255" extrusionOk="0">
                  <a:moveTo>
                    <a:pt x="2590" y="11"/>
                  </a:moveTo>
                  <a:cubicBezTo>
                    <a:pt x="2590" y="14"/>
                    <a:pt x="2588" y="15"/>
                    <a:pt x="2586" y="15"/>
                  </a:cubicBezTo>
                  <a:cubicBezTo>
                    <a:pt x="2582" y="15"/>
                    <a:pt x="2578" y="12"/>
                    <a:pt x="2590" y="11"/>
                  </a:cubicBezTo>
                  <a:close/>
                  <a:moveTo>
                    <a:pt x="2503" y="49"/>
                  </a:moveTo>
                  <a:cubicBezTo>
                    <a:pt x="2504" y="53"/>
                    <a:pt x="2501" y="54"/>
                    <a:pt x="2499" y="54"/>
                  </a:cubicBezTo>
                  <a:cubicBezTo>
                    <a:pt x="2495" y="54"/>
                    <a:pt x="2492" y="51"/>
                    <a:pt x="2503" y="49"/>
                  </a:cubicBezTo>
                  <a:close/>
                  <a:moveTo>
                    <a:pt x="2592" y="37"/>
                  </a:moveTo>
                  <a:lnTo>
                    <a:pt x="2610" y="45"/>
                  </a:lnTo>
                  <a:lnTo>
                    <a:pt x="2592" y="54"/>
                  </a:lnTo>
                  <a:lnTo>
                    <a:pt x="2575" y="55"/>
                  </a:lnTo>
                  <a:cubicBezTo>
                    <a:pt x="2574" y="47"/>
                    <a:pt x="2574" y="38"/>
                    <a:pt x="2592" y="37"/>
                  </a:cubicBezTo>
                  <a:close/>
                  <a:moveTo>
                    <a:pt x="2702" y="44"/>
                  </a:moveTo>
                  <a:cubicBezTo>
                    <a:pt x="2705" y="44"/>
                    <a:pt x="2709" y="45"/>
                    <a:pt x="2716" y="46"/>
                  </a:cubicBezTo>
                  <a:cubicBezTo>
                    <a:pt x="2716" y="46"/>
                    <a:pt x="2732" y="57"/>
                    <a:pt x="2730" y="66"/>
                  </a:cubicBezTo>
                  <a:cubicBezTo>
                    <a:pt x="2729" y="69"/>
                    <a:pt x="2727" y="70"/>
                    <a:pt x="2724" y="70"/>
                  </a:cubicBezTo>
                  <a:cubicBezTo>
                    <a:pt x="2717" y="70"/>
                    <a:pt x="2707" y="64"/>
                    <a:pt x="2697" y="52"/>
                  </a:cubicBezTo>
                  <a:cubicBezTo>
                    <a:pt x="2698" y="46"/>
                    <a:pt x="2698" y="44"/>
                    <a:pt x="2702" y="44"/>
                  </a:cubicBezTo>
                  <a:close/>
                  <a:moveTo>
                    <a:pt x="2966" y="172"/>
                  </a:moveTo>
                  <a:cubicBezTo>
                    <a:pt x="2971" y="172"/>
                    <a:pt x="2977" y="188"/>
                    <a:pt x="2985" y="201"/>
                  </a:cubicBezTo>
                  <a:cubicBezTo>
                    <a:pt x="2986" y="209"/>
                    <a:pt x="2987" y="214"/>
                    <a:pt x="2986" y="214"/>
                  </a:cubicBezTo>
                  <a:cubicBezTo>
                    <a:pt x="2984" y="214"/>
                    <a:pt x="2980" y="207"/>
                    <a:pt x="2968" y="192"/>
                  </a:cubicBezTo>
                  <a:cubicBezTo>
                    <a:pt x="2957" y="178"/>
                    <a:pt x="2964" y="173"/>
                    <a:pt x="2964" y="173"/>
                  </a:cubicBezTo>
                  <a:cubicBezTo>
                    <a:pt x="2965" y="172"/>
                    <a:pt x="2965" y="172"/>
                    <a:pt x="2966" y="172"/>
                  </a:cubicBezTo>
                  <a:close/>
                  <a:moveTo>
                    <a:pt x="3177" y="196"/>
                  </a:moveTo>
                  <a:cubicBezTo>
                    <a:pt x="3169" y="200"/>
                    <a:pt x="3169" y="200"/>
                    <a:pt x="3178" y="223"/>
                  </a:cubicBezTo>
                  <a:cubicBezTo>
                    <a:pt x="3178" y="223"/>
                    <a:pt x="3193" y="242"/>
                    <a:pt x="3203" y="242"/>
                  </a:cubicBezTo>
                  <a:cubicBezTo>
                    <a:pt x="3203" y="242"/>
                    <a:pt x="3204" y="242"/>
                    <a:pt x="3204" y="242"/>
                  </a:cubicBezTo>
                  <a:cubicBezTo>
                    <a:pt x="3212" y="240"/>
                    <a:pt x="3203" y="214"/>
                    <a:pt x="3177" y="196"/>
                  </a:cubicBezTo>
                  <a:close/>
                  <a:moveTo>
                    <a:pt x="2922" y="317"/>
                  </a:moveTo>
                  <a:cubicBezTo>
                    <a:pt x="2915" y="321"/>
                    <a:pt x="2915" y="321"/>
                    <a:pt x="2919" y="332"/>
                  </a:cubicBezTo>
                  <a:cubicBezTo>
                    <a:pt x="2923" y="346"/>
                    <a:pt x="2925" y="352"/>
                    <a:pt x="2926" y="352"/>
                  </a:cubicBezTo>
                  <a:cubicBezTo>
                    <a:pt x="2928" y="352"/>
                    <a:pt x="2929" y="348"/>
                    <a:pt x="2931" y="342"/>
                  </a:cubicBezTo>
                  <a:cubicBezTo>
                    <a:pt x="2929" y="333"/>
                    <a:pt x="2926" y="325"/>
                    <a:pt x="2922" y="317"/>
                  </a:cubicBezTo>
                  <a:close/>
                  <a:moveTo>
                    <a:pt x="3053" y="472"/>
                  </a:moveTo>
                  <a:cubicBezTo>
                    <a:pt x="3053" y="472"/>
                    <a:pt x="3060" y="473"/>
                    <a:pt x="3059" y="492"/>
                  </a:cubicBezTo>
                  <a:cubicBezTo>
                    <a:pt x="3057" y="505"/>
                    <a:pt x="3053" y="516"/>
                    <a:pt x="3046" y="527"/>
                  </a:cubicBezTo>
                  <a:cubicBezTo>
                    <a:pt x="3037" y="526"/>
                    <a:pt x="3040" y="508"/>
                    <a:pt x="3040" y="508"/>
                  </a:cubicBezTo>
                  <a:cubicBezTo>
                    <a:pt x="3043" y="490"/>
                    <a:pt x="3044" y="472"/>
                    <a:pt x="3053" y="472"/>
                  </a:cubicBezTo>
                  <a:close/>
                  <a:moveTo>
                    <a:pt x="2980" y="585"/>
                  </a:moveTo>
                  <a:cubicBezTo>
                    <a:pt x="2978" y="585"/>
                    <a:pt x="2972" y="587"/>
                    <a:pt x="2968" y="600"/>
                  </a:cubicBezTo>
                  <a:lnTo>
                    <a:pt x="2964" y="617"/>
                  </a:lnTo>
                  <a:cubicBezTo>
                    <a:pt x="2965" y="617"/>
                    <a:pt x="2965" y="617"/>
                    <a:pt x="2966" y="617"/>
                  </a:cubicBezTo>
                  <a:cubicBezTo>
                    <a:pt x="2974" y="617"/>
                    <a:pt x="2985" y="605"/>
                    <a:pt x="2985" y="605"/>
                  </a:cubicBezTo>
                  <a:cubicBezTo>
                    <a:pt x="2990" y="588"/>
                    <a:pt x="2981" y="585"/>
                    <a:pt x="2981" y="585"/>
                  </a:cubicBezTo>
                  <a:cubicBezTo>
                    <a:pt x="2981" y="585"/>
                    <a:pt x="2980" y="585"/>
                    <a:pt x="2980" y="585"/>
                  </a:cubicBezTo>
                  <a:close/>
                  <a:moveTo>
                    <a:pt x="2931" y="779"/>
                  </a:moveTo>
                  <a:cubicBezTo>
                    <a:pt x="2932" y="779"/>
                    <a:pt x="2934" y="780"/>
                    <a:pt x="2936" y="781"/>
                  </a:cubicBezTo>
                  <a:lnTo>
                    <a:pt x="2928" y="798"/>
                  </a:lnTo>
                  <a:lnTo>
                    <a:pt x="2912" y="811"/>
                  </a:lnTo>
                  <a:lnTo>
                    <a:pt x="2920" y="794"/>
                  </a:lnTo>
                  <a:cubicBezTo>
                    <a:pt x="2926" y="783"/>
                    <a:pt x="2928" y="779"/>
                    <a:pt x="2931" y="779"/>
                  </a:cubicBezTo>
                  <a:close/>
                  <a:moveTo>
                    <a:pt x="1847" y="865"/>
                  </a:moveTo>
                  <a:cubicBezTo>
                    <a:pt x="1848" y="872"/>
                    <a:pt x="1850" y="878"/>
                    <a:pt x="1851" y="885"/>
                  </a:cubicBezTo>
                  <a:lnTo>
                    <a:pt x="1848" y="904"/>
                  </a:lnTo>
                  <a:cubicBezTo>
                    <a:pt x="1839" y="902"/>
                    <a:pt x="1831" y="900"/>
                    <a:pt x="1834" y="882"/>
                  </a:cubicBezTo>
                  <a:cubicBezTo>
                    <a:pt x="1839" y="876"/>
                    <a:pt x="1842" y="870"/>
                    <a:pt x="1847" y="865"/>
                  </a:cubicBezTo>
                  <a:close/>
                  <a:moveTo>
                    <a:pt x="2856" y="921"/>
                  </a:moveTo>
                  <a:cubicBezTo>
                    <a:pt x="2860" y="921"/>
                    <a:pt x="2864" y="925"/>
                    <a:pt x="2865" y="934"/>
                  </a:cubicBezTo>
                  <a:lnTo>
                    <a:pt x="2846" y="967"/>
                  </a:lnTo>
                  <a:cubicBezTo>
                    <a:pt x="2839" y="964"/>
                    <a:pt x="2832" y="959"/>
                    <a:pt x="2842" y="942"/>
                  </a:cubicBezTo>
                  <a:cubicBezTo>
                    <a:pt x="2843" y="930"/>
                    <a:pt x="2850" y="921"/>
                    <a:pt x="2856" y="921"/>
                  </a:cubicBezTo>
                  <a:close/>
                  <a:moveTo>
                    <a:pt x="4474" y="952"/>
                  </a:moveTo>
                  <a:cubicBezTo>
                    <a:pt x="4477" y="952"/>
                    <a:pt x="4479" y="952"/>
                    <a:pt x="4482" y="952"/>
                  </a:cubicBezTo>
                  <a:cubicBezTo>
                    <a:pt x="4482" y="952"/>
                    <a:pt x="4497" y="964"/>
                    <a:pt x="4495" y="971"/>
                  </a:cubicBezTo>
                  <a:lnTo>
                    <a:pt x="4478" y="969"/>
                  </a:lnTo>
                  <a:cubicBezTo>
                    <a:pt x="4463" y="966"/>
                    <a:pt x="4463" y="958"/>
                    <a:pt x="4463" y="958"/>
                  </a:cubicBezTo>
                  <a:cubicBezTo>
                    <a:pt x="4463" y="958"/>
                    <a:pt x="4463" y="952"/>
                    <a:pt x="4474" y="952"/>
                  </a:cubicBezTo>
                  <a:close/>
                  <a:moveTo>
                    <a:pt x="4632" y="998"/>
                  </a:moveTo>
                  <a:lnTo>
                    <a:pt x="4632" y="998"/>
                  </a:lnTo>
                  <a:cubicBezTo>
                    <a:pt x="4637" y="1001"/>
                    <a:pt x="4641" y="1004"/>
                    <a:pt x="4646" y="1008"/>
                  </a:cubicBezTo>
                  <a:lnTo>
                    <a:pt x="4655" y="1025"/>
                  </a:lnTo>
                  <a:lnTo>
                    <a:pt x="4641" y="1015"/>
                  </a:lnTo>
                  <a:cubicBezTo>
                    <a:pt x="4628" y="1005"/>
                    <a:pt x="4626" y="1005"/>
                    <a:pt x="4632" y="998"/>
                  </a:cubicBezTo>
                  <a:close/>
                  <a:moveTo>
                    <a:pt x="4681" y="1029"/>
                  </a:moveTo>
                  <a:cubicBezTo>
                    <a:pt x="4679" y="1029"/>
                    <a:pt x="4682" y="1032"/>
                    <a:pt x="4693" y="1035"/>
                  </a:cubicBezTo>
                  <a:cubicBezTo>
                    <a:pt x="4687" y="1031"/>
                    <a:pt x="4683" y="1029"/>
                    <a:pt x="4681" y="1029"/>
                  </a:cubicBezTo>
                  <a:close/>
                  <a:moveTo>
                    <a:pt x="2818" y="1085"/>
                  </a:moveTo>
                  <a:lnTo>
                    <a:pt x="2825" y="1089"/>
                  </a:lnTo>
                  <a:cubicBezTo>
                    <a:pt x="2816" y="1103"/>
                    <a:pt x="2813" y="1122"/>
                    <a:pt x="2807" y="1122"/>
                  </a:cubicBezTo>
                  <a:cubicBezTo>
                    <a:pt x="2806" y="1122"/>
                    <a:pt x="2805" y="1122"/>
                    <a:pt x="2805" y="1122"/>
                  </a:cubicBezTo>
                  <a:cubicBezTo>
                    <a:pt x="2803" y="1124"/>
                    <a:pt x="2802" y="1126"/>
                    <a:pt x="2801" y="1126"/>
                  </a:cubicBezTo>
                  <a:cubicBezTo>
                    <a:pt x="2799" y="1126"/>
                    <a:pt x="2810" y="1098"/>
                    <a:pt x="2818" y="1085"/>
                  </a:cubicBezTo>
                  <a:close/>
                  <a:moveTo>
                    <a:pt x="4751" y="1125"/>
                  </a:moveTo>
                  <a:lnTo>
                    <a:pt x="4760" y="1140"/>
                  </a:lnTo>
                  <a:cubicBezTo>
                    <a:pt x="4761" y="1146"/>
                    <a:pt x="4761" y="1153"/>
                    <a:pt x="4760" y="1160"/>
                  </a:cubicBezTo>
                  <a:cubicBezTo>
                    <a:pt x="4758" y="1154"/>
                    <a:pt x="4755" y="1149"/>
                    <a:pt x="4752" y="1144"/>
                  </a:cubicBezTo>
                  <a:cubicBezTo>
                    <a:pt x="4744" y="1128"/>
                    <a:pt x="4744" y="1128"/>
                    <a:pt x="4751" y="1125"/>
                  </a:cubicBezTo>
                  <a:close/>
                  <a:moveTo>
                    <a:pt x="4816" y="1168"/>
                  </a:moveTo>
                  <a:cubicBezTo>
                    <a:pt x="4816" y="1168"/>
                    <a:pt x="4815" y="1169"/>
                    <a:pt x="4815" y="1173"/>
                  </a:cubicBezTo>
                  <a:lnTo>
                    <a:pt x="4815" y="1173"/>
                  </a:lnTo>
                  <a:cubicBezTo>
                    <a:pt x="4817" y="1170"/>
                    <a:pt x="4817" y="1168"/>
                    <a:pt x="4816" y="1168"/>
                  </a:cubicBezTo>
                  <a:close/>
                  <a:moveTo>
                    <a:pt x="2659" y="1163"/>
                  </a:moveTo>
                  <a:lnTo>
                    <a:pt x="2666" y="1168"/>
                  </a:lnTo>
                  <a:cubicBezTo>
                    <a:pt x="2671" y="1171"/>
                    <a:pt x="2676" y="1174"/>
                    <a:pt x="2676" y="1174"/>
                  </a:cubicBezTo>
                  <a:cubicBezTo>
                    <a:pt x="2676" y="1174"/>
                    <a:pt x="2675" y="1174"/>
                    <a:pt x="2673" y="1172"/>
                  </a:cubicBezTo>
                  <a:lnTo>
                    <a:pt x="2659" y="1163"/>
                  </a:lnTo>
                  <a:close/>
                  <a:moveTo>
                    <a:pt x="4794" y="1241"/>
                  </a:moveTo>
                  <a:cubicBezTo>
                    <a:pt x="4798" y="1241"/>
                    <a:pt x="4799" y="1244"/>
                    <a:pt x="4803" y="1257"/>
                  </a:cubicBezTo>
                  <a:cubicBezTo>
                    <a:pt x="4807" y="1279"/>
                    <a:pt x="4808" y="1287"/>
                    <a:pt x="4806" y="1287"/>
                  </a:cubicBezTo>
                  <a:cubicBezTo>
                    <a:pt x="4805" y="1287"/>
                    <a:pt x="4802" y="1283"/>
                    <a:pt x="4798" y="1277"/>
                  </a:cubicBezTo>
                  <a:cubicBezTo>
                    <a:pt x="4786" y="1261"/>
                    <a:pt x="4781" y="1244"/>
                    <a:pt x="4790" y="1242"/>
                  </a:cubicBezTo>
                  <a:cubicBezTo>
                    <a:pt x="4792" y="1242"/>
                    <a:pt x="4793" y="1241"/>
                    <a:pt x="4794" y="1241"/>
                  </a:cubicBezTo>
                  <a:close/>
                  <a:moveTo>
                    <a:pt x="3900" y="1268"/>
                  </a:moveTo>
                  <a:cubicBezTo>
                    <a:pt x="3901" y="1268"/>
                    <a:pt x="3901" y="1268"/>
                    <a:pt x="3902" y="1269"/>
                  </a:cubicBezTo>
                  <a:lnTo>
                    <a:pt x="3910" y="1273"/>
                  </a:lnTo>
                  <a:cubicBezTo>
                    <a:pt x="3908" y="1290"/>
                    <a:pt x="3907" y="1309"/>
                    <a:pt x="3902" y="1309"/>
                  </a:cubicBezTo>
                  <a:cubicBezTo>
                    <a:pt x="3901" y="1309"/>
                    <a:pt x="3900" y="1308"/>
                    <a:pt x="3900" y="1308"/>
                  </a:cubicBezTo>
                  <a:cubicBezTo>
                    <a:pt x="3900" y="1308"/>
                    <a:pt x="3892" y="1305"/>
                    <a:pt x="3893" y="1284"/>
                  </a:cubicBezTo>
                  <a:cubicBezTo>
                    <a:pt x="3893" y="1284"/>
                    <a:pt x="3895" y="1268"/>
                    <a:pt x="3900" y="1268"/>
                  </a:cubicBezTo>
                  <a:close/>
                  <a:moveTo>
                    <a:pt x="1808" y="1327"/>
                  </a:moveTo>
                  <a:cubicBezTo>
                    <a:pt x="1813" y="1327"/>
                    <a:pt x="1822" y="1334"/>
                    <a:pt x="1828" y="1334"/>
                  </a:cubicBezTo>
                  <a:cubicBezTo>
                    <a:pt x="1828" y="1334"/>
                    <a:pt x="1828" y="1334"/>
                    <a:pt x="1829" y="1334"/>
                  </a:cubicBezTo>
                  <a:lnTo>
                    <a:pt x="1829" y="1334"/>
                  </a:lnTo>
                  <a:cubicBezTo>
                    <a:pt x="1830" y="1353"/>
                    <a:pt x="1830" y="1353"/>
                    <a:pt x="1821" y="1353"/>
                  </a:cubicBezTo>
                  <a:cubicBezTo>
                    <a:pt x="1821" y="1353"/>
                    <a:pt x="1820" y="1353"/>
                    <a:pt x="1820" y="1353"/>
                  </a:cubicBezTo>
                  <a:cubicBezTo>
                    <a:pt x="1812" y="1353"/>
                    <a:pt x="1803" y="1336"/>
                    <a:pt x="1803" y="1336"/>
                  </a:cubicBezTo>
                  <a:cubicBezTo>
                    <a:pt x="1803" y="1329"/>
                    <a:pt x="1805" y="1327"/>
                    <a:pt x="1808" y="1327"/>
                  </a:cubicBezTo>
                  <a:close/>
                  <a:moveTo>
                    <a:pt x="4749" y="1385"/>
                  </a:moveTo>
                  <a:cubicBezTo>
                    <a:pt x="4758" y="1385"/>
                    <a:pt x="4766" y="1385"/>
                    <a:pt x="4767" y="1402"/>
                  </a:cubicBezTo>
                  <a:cubicBezTo>
                    <a:pt x="4763" y="1408"/>
                    <a:pt x="4761" y="1413"/>
                    <a:pt x="4758" y="1419"/>
                  </a:cubicBezTo>
                  <a:cubicBezTo>
                    <a:pt x="4754" y="1413"/>
                    <a:pt x="4752" y="1408"/>
                    <a:pt x="4749" y="1402"/>
                  </a:cubicBezTo>
                  <a:lnTo>
                    <a:pt x="4749" y="1385"/>
                  </a:lnTo>
                  <a:close/>
                  <a:moveTo>
                    <a:pt x="2588" y="1390"/>
                  </a:moveTo>
                  <a:cubicBezTo>
                    <a:pt x="2595" y="1395"/>
                    <a:pt x="2602" y="1400"/>
                    <a:pt x="2590" y="1416"/>
                  </a:cubicBezTo>
                  <a:lnTo>
                    <a:pt x="2579" y="1431"/>
                  </a:lnTo>
                  <a:cubicBezTo>
                    <a:pt x="2573" y="1427"/>
                    <a:pt x="2577" y="1406"/>
                    <a:pt x="2577" y="1406"/>
                  </a:cubicBezTo>
                  <a:lnTo>
                    <a:pt x="2588" y="1390"/>
                  </a:lnTo>
                  <a:close/>
                  <a:moveTo>
                    <a:pt x="2475" y="1480"/>
                  </a:moveTo>
                  <a:cubicBezTo>
                    <a:pt x="2477" y="1480"/>
                    <a:pt x="2477" y="1487"/>
                    <a:pt x="2478" y="1499"/>
                  </a:cubicBezTo>
                  <a:lnTo>
                    <a:pt x="2468" y="1539"/>
                  </a:lnTo>
                  <a:cubicBezTo>
                    <a:pt x="2466" y="1543"/>
                    <a:pt x="2464" y="1544"/>
                    <a:pt x="2463" y="1544"/>
                  </a:cubicBezTo>
                  <a:cubicBezTo>
                    <a:pt x="2459" y="1544"/>
                    <a:pt x="2461" y="1528"/>
                    <a:pt x="2460" y="1509"/>
                  </a:cubicBezTo>
                  <a:lnTo>
                    <a:pt x="2459" y="1509"/>
                  </a:lnTo>
                  <a:cubicBezTo>
                    <a:pt x="2468" y="1489"/>
                    <a:pt x="2472" y="1480"/>
                    <a:pt x="2475" y="1480"/>
                  </a:cubicBezTo>
                  <a:close/>
                  <a:moveTo>
                    <a:pt x="4739" y="1591"/>
                  </a:moveTo>
                  <a:cubicBezTo>
                    <a:pt x="4740" y="1591"/>
                    <a:pt x="4741" y="1592"/>
                    <a:pt x="4743" y="1592"/>
                  </a:cubicBezTo>
                  <a:cubicBezTo>
                    <a:pt x="4743" y="1592"/>
                    <a:pt x="4751" y="1594"/>
                    <a:pt x="4747" y="1612"/>
                  </a:cubicBezTo>
                  <a:lnTo>
                    <a:pt x="4734" y="1627"/>
                  </a:lnTo>
                  <a:cubicBezTo>
                    <a:pt x="4726" y="1624"/>
                    <a:pt x="4731" y="1607"/>
                    <a:pt x="4731" y="1607"/>
                  </a:cubicBezTo>
                  <a:cubicBezTo>
                    <a:pt x="4733" y="1594"/>
                    <a:pt x="4734" y="1591"/>
                    <a:pt x="4739" y="1591"/>
                  </a:cubicBezTo>
                  <a:close/>
                  <a:moveTo>
                    <a:pt x="1921" y="1618"/>
                  </a:moveTo>
                  <a:cubicBezTo>
                    <a:pt x="1929" y="1618"/>
                    <a:pt x="1941" y="1632"/>
                    <a:pt x="1941" y="1632"/>
                  </a:cubicBezTo>
                  <a:lnTo>
                    <a:pt x="1945" y="1649"/>
                  </a:lnTo>
                  <a:cubicBezTo>
                    <a:pt x="1943" y="1650"/>
                    <a:pt x="1940" y="1650"/>
                    <a:pt x="1937" y="1650"/>
                  </a:cubicBezTo>
                  <a:cubicBezTo>
                    <a:pt x="1932" y="1650"/>
                    <a:pt x="1928" y="1648"/>
                    <a:pt x="1924" y="1637"/>
                  </a:cubicBezTo>
                  <a:lnTo>
                    <a:pt x="1920" y="1619"/>
                  </a:lnTo>
                  <a:cubicBezTo>
                    <a:pt x="1920" y="1619"/>
                    <a:pt x="1921" y="1618"/>
                    <a:pt x="1921" y="1618"/>
                  </a:cubicBezTo>
                  <a:close/>
                  <a:moveTo>
                    <a:pt x="1960" y="1859"/>
                  </a:moveTo>
                  <a:lnTo>
                    <a:pt x="1976" y="1872"/>
                  </a:lnTo>
                  <a:lnTo>
                    <a:pt x="1982" y="1889"/>
                  </a:lnTo>
                  <a:cubicBezTo>
                    <a:pt x="1979" y="1890"/>
                    <a:pt x="1976" y="1892"/>
                    <a:pt x="1973" y="1892"/>
                  </a:cubicBezTo>
                  <a:cubicBezTo>
                    <a:pt x="1969" y="1892"/>
                    <a:pt x="1965" y="1889"/>
                    <a:pt x="1960" y="1879"/>
                  </a:cubicBezTo>
                  <a:lnTo>
                    <a:pt x="1960" y="1859"/>
                  </a:lnTo>
                  <a:close/>
                  <a:moveTo>
                    <a:pt x="3845" y="1857"/>
                  </a:moveTo>
                  <a:cubicBezTo>
                    <a:pt x="3851" y="1857"/>
                    <a:pt x="3860" y="1864"/>
                    <a:pt x="3868" y="1882"/>
                  </a:cubicBezTo>
                  <a:cubicBezTo>
                    <a:pt x="3873" y="1899"/>
                    <a:pt x="3873" y="1899"/>
                    <a:pt x="3865" y="1901"/>
                  </a:cubicBezTo>
                  <a:cubicBezTo>
                    <a:pt x="3864" y="1901"/>
                    <a:pt x="3864" y="1902"/>
                    <a:pt x="3863" y="1902"/>
                  </a:cubicBezTo>
                  <a:cubicBezTo>
                    <a:pt x="3854" y="1902"/>
                    <a:pt x="3843" y="1887"/>
                    <a:pt x="3840" y="1870"/>
                  </a:cubicBezTo>
                  <a:cubicBezTo>
                    <a:pt x="3839" y="1862"/>
                    <a:pt x="3841" y="1857"/>
                    <a:pt x="3845" y="1857"/>
                  </a:cubicBezTo>
                  <a:close/>
                  <a:moveTo>
                    <a:pt x="2225" y="1835"/>
                  </a:moveTo>
                  <a:cubicBezTo>
                    <a:pt x="2227" y="1835"/>
                    <a:pt x="2230" y="1837"/>
                    <a:pt x="2235" y="1841"/>
                  </a:cubicBezTo>
                  <a:cubicBezTo>
                    <a:pt x="2240" y="1846"/>
                    <a:pt x="2247" y="1852"/>
                    <a:pt x="2228" y="1886"/>
                  </a:cubicBezTo>
                  <a:lnTo>
                    <a:pt x="2202" y="1915"/>
                  </a:lnTo>
                  <a:lnTo>
                    <a:pt x="2202" y="1915"/>
                  </a:lnTo>
                  <a:lnTo>
                    <a:pt x="2216" y="1874"/>
                  </a:lnTo>
                  <a:cubicBezTo>
                    <a:pt x="2220" y="1845"/>
                    <a:pt x="2221" y="1835"/>
                    <a:pt x="2225" y="1835"/>
                  </a:cubicBezTo>
                  <a:close/>
                  <a:moveTo>
                    <a:pt x="2152" y="1893"/>
                  </a:moveTo>
                  <a:lnTo>
                    <a:pt x="2159" y="1900"/>
                  </a:lnTo>
                  <a:lnTo>
                    <a:pt x="2152" y="1919"/>
                  </a:lnTo>
                  <a:lnTo>
                    <a:pt x="2133" y="1928"/>
                  </a:lnTo>
                  <a:cubicBezTo>
                    <a:pt x="2126" y="1922"/>
                    <a:pt x="2139" y="1908"/>
                    <a:pt x="2152" y="1893"/>
                  </a:cubicBezTo>
                  <a:close/>
                  <a:moveTo>
                    <a:pt x="2586" y="94"/>
                  </a:moveTo>
                  <a:cubicBezTo>
                    <a:pt x="2592" y="94"/>
                    <a:pt x="2601" y="100"/>
                    <a:pt x="2610" y="113"/>
                  </a:cubicBezTo>
                  <a:cubicBezTo>
                    <a:pt x="2610" y="123"/>
                    <a:pt x="2615" y="128"/>
                    <a:pt x="2619" y="128"/>
                  </a:cubicBezTo>
                  <a:cubicBezTo>
                    <a:pt x="2622" y="128"/>
                    <a:pt x="2624" y="126"/>
                    <a:pt x="2624" y="122"/>
                  </a:cubicBezTo>
                  <a:cubicBezTo>
                    <a:pt x="2634" y="116"/>
                    <a:pt x="2645" y="112"/>
                    <a:pt x="2655" y="112"/>
                  </a:cubicBezTo>
                  <a:cubicBezTo>
                    <a:pt x="2660" y="112"/>
                    <a:pt x="2665" y="113"/>
                    <a:pt x="2670" y="117"/>
                  </a:cubicBezTo>
                  <a:cubicBezTo>
                    <a:pt x="2675" y="117"/>
                    <a:pt x="2681" y="118"/>
                    <a:pt x="2685" y="118"/>
                  </a:cubicBezTo>
                  <a:cubicBezTo>
                    <a:pt x="2694" y="118"/>
                    <a:pt x="2702" y="115"/>
                    <a:pt x="2704" y="104"/>
                  </a:cubicBezTo>
                  <a:cubicBezTo>
                    <a:pt x="2705" y="100"/>
                    <a:pt x="2708" y="99"/>
                    <a:pt x="2713" y="99"/>
                  </a:cubicBezTo>
                  <a:cubicBezTo>
                    <a:pt x="2719" y="99"/>
                    <a:pt x="2728" y="101"/>
                    <a:pt x="2736" y="103"/>
                  </a:cubicBezTo>
                  <a:cubicBezTo>
                    <a:pt x="2734" y="112"/>
                    <a:pt x="2734" y="112"/>
                    <a:pt x="2717" y="115"/>
                  </a:cubicBezTo>
                  <a:cubicBezTo>
                    <a:pt x="2713" y="115"/>
                    <a:pt x="2712" y="114"/>
                    <a:pt x="2711" y="114"/>
                  </a:cubicBezTo>
                  <a:lnTo>
                    <a:pt x="2711" y="114"/>
                  </a:lnTo>
                  <a:cubicBezTo>
                    <a:pt x="2711" y="114"/>
                    <a:pt x="2725" y="118"/>
                    <a:pt x="2746" y="123"/>
                  </a:cubicBezTo>
                  <a:cubicBezTo>
                    <a:pt x="2762" y="128"/>
                    <a:pt x="2787" y="147"/>
                    <a:pt x="2782" y="155"/>
                  </a:cubicBezTo>
                  <a:cubicBezTo>
                    <a:pt x="2788" y="162"/>
                    <a:pt x="2793" y="167"/>
                    <a:pt x="2797" y="167"/>
                  </a:cubicBezTo>
                  <a:cubicBezTo>
                    <a:pt x="2800" y="167"/>
                    <a:pt x="2801" y="163"/>
                    <a:pt x="2799" y="154"/>
                  </a:cubicBezTo>
                  <a:cubicBezTo>
                    <a:pt x="2803" y="146"/>
                    <a:pt x="2805" y="142"/>
                    <a:pt x="2810" y="142"/>
                  </a:cubicBezTo>
                  <a:cubicBezTo>
                    <a:pt x="2814" y="142"/>
                    <a:pt x="2821" y="145"/>
                    <a:pt x="2834" y="152"/>
                  </a:cubicBezTo>
                  <a:cubicBezTo>
                    <a:pt x="2846" y="160"/>
                    <a:pt x="2859" y="168"/>
                    <a:pt x="2853" y="175"/>
                  </a:cubicBezTo>
                  <a:cubicBezTo>
                    <a:pt x="2848" y="182"/>
                    <a:pt x="2848" y="182"/>
                    <a:pt x="2870" y="200"/>
                  </a:cubicBezTo>
                  <a:cubicBezTo>
                    <a:pt x="2899" y="222"/>
                    <a:pt x="2931" y="240"/>
                    <a:pt x="2966" y="251"/>
                  </a:cubicBezTo>
                  <a:cubicBezTo>
                    <a:pt x="2972" y="248"/>
                    <a:pt x="2975" y="246"/>
                    <a:pt x="2977" y="246"/>
                  </a:cubicBezTo>
                  <a:cubicBezTo>
                    <a:pt x="2980" y="246"/>
                    <a:pt x="2979" y="252"/>
                    <a:pt x="2974" y="266"/>
                  </a:cubicBezTo>
                  <a:cubicBezTo>
                    <a:pt x="2966" y="269"/>
                    <a:pt x="2974" y="283"/>
                    <a:pt x="2979" y="297"/>
                  </a:cubicBezTo>
                  <a:cubicBezTo>
                    <a:pt x="2979" y="297"/>
                    <a:pt x="2980" y="297"/>
                    <a:pt x="2980" y="297"/>
                  </a:cubicBezTo>
                  <a:cubicBezTo>
                    <a:pt x="2984" y="297"/>
                    <a:pt x="2984" y="303"/>
                    <a:pt x="2983" y="303"/>
                  </a:cubicBezTo>
                  <a:cubicBezTo>
                    <a:pt x="2982" y="303"/>
                    <a:pt x="2980" y="302"/>
                    <a:pt x="2979" y="297"/>
                  </a:cubicBezTo>
                  <a:cubicBezTo>
                    <a:pt x="2978" y="298"/>
                    <a:pt x="2977" y="298"/>
                    <a:pt x="2976" y="298"/>
                  </a:cubicBezTo>
                  <a:cubicBezTo>
                    <a:pt x="2969" y="298"/>
                    <a:pt x="2965" y="285"/>
                    <a:pt x="2958" y="273"/>
                  </a:cubicBezTo>
                  <a:lnTo>
                    <a:pt x="2951" y="277"/>
                  </a:lnTo>
                  <a:cubicBezTo>
                    <a:pt x="2943" y="297"/>
                    <a:pt x="2946" y="308"/>
                    <a:pt x="2967" y="316"/>
                  </a:cubicBezTo>
                  <a:cubicBezTo>
                    <a:pt x="2981" y="327"/>
                    <a:pt x="2980" y="329"/>
                    <a:pt x="2975" y="345"/>
                  </a:cubicBezTo>
                  <a:cubicBezTo>
                    <a:pt x="2972" y="361"/>
                    <a:pt x="2965" y="376"/>
                    <a:pt x="2972" y="376"/>
                  </a:cubicBezTo>
                  <a:cubicBezTo>
                    <a:pt x="2972" y="376"/>
                    <a:pt x="2973" y="376"/>
                    <a:pt x="2973" y="376"/>
                  </a:cubicBezTo>
                  <a:lnTo>
                    <a:pt x="2973" y="376"/>
                  </a:lnTo>
                  <a:cubicBezTo>
                    <a:pt x="2975" y="390"/>
                    <a:pt x="2974" y="406"/>
                    <a:pt x="2968" y="421"/>
                  </a:cubicBezTo>
                  <a:cubicBezTo>
                    <a:pt x="2968" y="451"/>
                    <a:pt x="2967" y="465"/>
                    <a:pt x="2976" y="467"/>
                  </a:cubicBezTo>
                  <a:cubicBezTo>
                    <a:pt x="2984" y="468"/>
                    <a:pt x="2983" y="483"/>
                    <a:pt x="2981" y="500"/>
                  </a:cubicBezTo>
                  <a:cubicBezTo>
                    <a:pt x="2979" y="516"/>
                    <a:pt x="2975" y="533"/>
                    <a:pt x="2984" y="534"/>
                  </a:cubicBezTo>
                  <a:cubicBezTo>
                    <a:pt x="2992" y="536"/>
                    <a:pt x="2998" y="554"/>
                    <a:pt x="2990" y="589"/>
                  </a:cubicBezTo>
                  <a:cubicBezTo>
                    <a:pt x="2988" y="625"/>
                    <a:pt x="2988" y="626"/>
                    <a:pt x="2966" y="637"/>
                  </a:cubicBezTo>
                  <a:cubicBezTo>
                    <a:pt x="2966" y="637"/>
                    <a:pt x="2965" y="637"/>
                    <a:pt x="2964" y="637"/>
                  </a:cubicBezTo>
                  <a:cubicBezTo>
                    <a:pt x="2957" y="637"/>
                    <a:pt x="2952" y="652"/>
                    <a:pt x="2947" y="667"/>
                  </a:cubicBezTo>
                  <a:cubicBezTo>
                    <a:pt x="2942" y="679"/>
                    <a:pt x="2935" y="689"/>
                    <a:pt x="2926" y="698"/>
                  </a:cubicBezTo>
                  <a:cubicBezTo>
                    <a:pt x="2911" y="710"/>
                    <a:pt x="2919" y="713"/>
                    <a:pt x="2927" y="717"/>
                  </a:cubicBezTo>
                  <a:lnTo>
                    <a:pt x="2943" y="723"/>
                  </a:lnTo>
                  <a:cubicBezTo>
                    <a:pt x="2937" y="738"/>
                    <a:pt x="2918" y="748"/>
                    <a:pt x="2909" y="748"/>
                  </a:cubicBezTo>
                  <a:cubicBezTo>
                    <a:pt x="2908" y="748"/>
                    <a:pt x="2907" y="747"/>
                    <a:pt x="2906" y="747"/>
                  </a:cubicBezTo>
                  <a:cubicBezTo>
                    <a:pt x="2883" y="756"/>
                    <a:pt x="2882" y="756"/>
                    <a:pt x="2898" y="763"/>
                  </a:cubicBezTo>
                  <a:cubicBezTo>
                    <a:pt x="2906" y="766"/>
                    <a:pt x="2906" y="787"/>
                    <a:pt x="2882" y="815"/>
                  </a:cubicBezTo>
                  <a:cubicBezTo>
                    <a:pt x="2866" y="846"/>
                    <a:pt x="2850" y="876"/>
                    <a:pt x="2841" y="876"/>
                  </a:cubicBezTo>
                  <a:cubicBezTo>
                    <a:pt x="2841" y="876"/>
                    <a:pt x="2840" y="876"/>
                    <a:pt x="2839" y="876"/>
                  </a:cubicBezTo>
                  <a:cubicBezTo>
                    <a:pt x="2829" y="885"/>
                    <a:pt x="2823" y="896"/>
                    <a:pt x="2822" y="910"/>
                  </a:cubicBezTo>
                  <a:cubicBezTo>
                    <a:pt x="2819" y="930"/>
                    <a:pt x="2810" y="947"/>
                    <a:pt x="2774" y="990"/>
                  </a:cubicBezTo>
                  <a:cubicBezTo>
                    <a:pt x="2712" y="1063"/>
                    <a:pt x="2710" y="1062"/>
                    <a:pt x="2726" y="1072"/>
                  </a:cubicBezTo>
                  <a:cubicBezTo>
                    <a:pt x="2733" y="1077"/>
                    <a:pt x="2740" y="1081"/>
                    <a:pt x="2716" y="1088"/>
                  </a:cubicBezTo>
                  <a:cubicBezTo>
                    <a:pt x="2698" y="1099"/>
                    <a:pt x="2696" y="1119"/>
                    <a:pt x="2684" y="1156"/>
                  </a:cubicBezTo>
                  <a:cubicBezTo>
                    <a:pt x="2681" y="1171"/>
                    <a:pt x="2689" y="1186"/>
                    <a:pt x="2702" y="1191"/>
                  </a:cubicBezTo>
                  <a:cubicBezTo>
                    <a:pt x="2716" y="1201"/>
                    <a:pt x="2716" y="1201"/>
                    <a:pt x="2688" y="1228"/>
                  </a:cubicBezTo>
                  <a:cubicBezTo>
                    <a:pt x="2679" y="1242"/>
                    <a:pt x="2665" y="1252"/>
                    <a:pt x="2656" y="1252"/>
                  </a:cubicBezTo>
                  <a:cubicBezTo>
                    <a:pt x="2655" y="1252"/>
                    <a:pt x="2653" y="1251"/>
                    <a:pt x="2652" y="1251"/>
                  </a:cubicBezTo>
                  <a:cubicBezTo>
                    <a:pt x="2645" y="1245"/>
                    <a:pt x="2656" y="1229"/>
                    <a:pt x="2656" y="1229"/>
                  </a:cubicBezTo>
                  <a:lnTo>
                    <a:pt x="2667" y="1214"/>
                  </a:lnTo>
                  <a:cubicBezTo>
                    <a:pt x="2664" y="1212"/>
                    <a:pt x="2662" y="1211"/>
                    <a:pt x="2659" y="1211"/>
                  </a:cubicBezTo>
                  <a:cubicBezTo>
                    <a:pt x="2653" y="1211"/>
                    <a:pt x="2645" y="1216"/>
                    <a:pt x="2632" y="1236"/>
                  </a:cubicBezTo>
                  <a:cubicBezTo>
                    <a:pt x="2614" y="1247"/>
                    <a:pt x="2604" y="1262"/>
                    <a:pt x="2611" y="1268"/>
                  </a:cubicBezTo>
                  <a:cubicBezTo>
                    <a:pt x="2594" y="1279"/>
                    <a:pt x="2573" y="1310"/>
                    <a:pt x="2550" y="1340"/>
                  </a:cubicBezTo>
                  <a:cubicBezTo>
                    <a:pt x="2528" y="1371"/>
                    <a:pt x="2496" y="1418"/>
                    <a:pt x="2478" y="1428"/>
                  </a:cubicBezTo>
                  <a:cubicBezTo>
                    <a:pt x="2455" y="1458"/>
                    <a:pt x="2443" y="1473"/>
                    <a:pt x="2450" y="1478"/>
                  </a:cubicBezTo>
                  <a:cubicBezTo>
                    <a:pt x="2462" y="1487"/>
                    <a:pt x="2455" y="1499"/>
                    <a:pt x="2448" y="1499"/>
                  </a:cubicBezTo>
                  <a:cubicBezTo>
                    <a:pt x="2448" y="1499"/>
                    <a:pt x="2447" y="1499"/>
                    <a:pt x="2446" y="1499"/>
                  </a:cubicBezTo>
                  <a:cubicBezTo>
                    <a:pt x="2422" y="1504"/>
                    <a:pt x="2264" y="1690"/>
                    <a:pt x="2263" y="1715"/>
                  </a:cubicBezTo>
                  <a:lnTo>
                    <a:pt x="2239" y="1743"/>
                  </a:lnTo>
                  <a:cubicBezTo>
                    <a:pt x="2209" y="1767"/>
                    <a:pt x="2134" y="1852"/>
                    <a:pt x="2127" y="1871"/>
                  </a:cubicBezTo>
                  <a:lnTo>
                    <a:pt x="2089" y="1913"/>
                  </a:lnTo>
                  <a:cubicBezTo>
                    <a:pt x="2081" y="1919"/>
                    <a:pt x="2074" y="1924"/>
                    <a:pt x="2067" y="1929"/>
                  </a:cubicBezTo>
                  <a:lnTo>
                    <a:pt x="2067" y="1929"/>
                  </a:lnTo>
                  <a:cubicBezTo>
                    <a:pt x="2059" y="1914"/>
                    <a:pt x="2051" y="1899"/>
                    <a:pt x="2043" y="1885"/>
                  </a:cubicBezTo>
                  <a:cubicBezTo>
                    <a:pt x="2018" y="1836"/>
                    <a:pt x="2003" y="1803"/>
                    <a:pt x="1999" y="1803"/>
                  </a:cubicBezTo>
                  <a:cubicBezTo>
                    <a:pt x="1999" y="1803"/>
                    <a:pt x="1999" y="1803"/>
                    <a:pt x="1999" y="1803"/>
                  </a:cubicBezTo>
                  <a:cubicBezTo>
                    <a:pt x="1991" y="1786"/>
                    <a:pt x="1985" y="1769"/>
                    <a:pt x="1980" y="1752"/>
                  </a:cubicBezTo>
                  <a:lnTo>
                    <a:pt x="1961" y="1702"/>
                  </a:lnTo>
                  <a:cubicBezTo>
                    <a:pt x="1977" y="1696"/>
                    <a:pt x="1942" y="1614"/>
                    <a:pt x="1922" y="1563"/>
                  </a:cubicBezTo>
                  <a:cubicBezTo>
                    <a:pt x="1912" y="1547"/>
                    <a:pt x="1905" y="1530"/>
                    <a:pt x="1903" y="1511"/>
                  </a:cubicBezTo>
                  <a:cubicBezTo>
                    <a:pt x="1919" y="1509"/>
                    <a:pt x="1910" y="1455"/>
                    <a:pt x="1897" y="1420"/>
                  </a:cubicBezTo>
                  <a:cubicBezTo>
                    <a:pt x="1877" y="1404"/>
                    <a:pt x="1875" y="1386"/>
                    <a:pt x="1892" y="1385"/>
                  </a:cubicBezTo>
                  <a:cubicBezTo>
                    <a:pt x="1908" y="1383"/>
                    <a:pt x="1906" y="1348"/>
                    <a:pt x="1878" y="1314"/>
                  </a:cubicBezTo>
                  <a:cubicBezTo>
                    <a:pt x="1868" y="1296"/>
                    <a:pt x="1867" y="1296"/>
                    <a:pt x="1876" y="1278"/>
                  </a:cubicBezTo>
                  <a:cubicBezTo>
                    <a:pt x="1893" y="1259"/>
                    <a:pt x="1893" y="1241"/>
                    <a:pt x="1884" y="1241"/>
                  </a:cubicBezTo>
                  <a:cubicBezTo>
                    <a:pt x="1867" y="1227"/>
                    <a:pt x="1867" y="1201"/>
                    <a:pt x="1884" y="1187"/>
                  </a:cubicBezTo>
                  <a:cubicBezTo>
                    <a:pt x="1903" y="1151"/>
                    <a:pt x="1903" y="1152"/>
                    <a:pt x="1886" y="1133"/>
                  </a:cubicBezTo>
                  <a:cubicBezTo>
                    <a:pt x="1869" y="1114"/>
                    <a:pt x="1877" y="1040"/>
                    <a:pt x="1896" y="1025"/>
                  </a:cubicBezTo>
                  <a:cubicBezTo>
                    <a:pt x="1898" y="1007"/>
                    <a:pt x="1910" y="990"/>
                    <a:pt x="1901" y="989"/>
                  </a:cubicBezTo>
                  <a:lnTo>
                    <a:pt x="1912" y="974"/>
                  </a:lnTo>
                  <a:cubicBezTo>
                    <a:pt x="1915" y="956"/>
                    <a:pt x="1920" y="938"/>
                    <a:pt x="1920" y="938"/>
                  </a:cubicBezTo>
                  <a:lnTo>
                    <a:pt x="1911" y="937"/>
                  </a:lnTo>
                  <a:cubicBezTo>
                    <a:pt x="1931" y="855"/>
                    <a:pt x="1957" y="775"/>
                    <a:pt x="1986" y="698"/>
                  </a:cubicBezTo>
                  <a:cubicBezTo>
                    <a:pt x="2053" y="538"/>
                    <a:pt x="2082" y="499"/>
                    <a:pt x="2075" y="499"/>
                  </a:cubicBezTo>
                  <a:cubicBezTo>
                    <a:pt x="2074" y="499"/>
                    <a:pt x="2072" y="500"/>
                    <a:pt x="2070" y="501"/>
                  </a:cubicBezTo>
                  <a:cubicBezTo>
                    <a:pt x="2068" y="502"/>
                    <a:pt x="2066" y="502"/>
                    <a:pt x="2064" y="502"/>
                  </a:cubicBezTo>
                  <a:cubicBezTo>
                    <a:pt x="2050" y="502"/>
                    <a:pt x="2067" y="476"/>
                    <a:pt x="2089" y="471"/>
                  </a:cubicBezTo>
                  <a:cubicBezTo>
                    <a:pt x="2098" y="455"/>
                    <a:pt x="2124" y="431"/>
                    <a:pt x="2144" y="403"/>
                  </a:cubicBezTo>
                  <a:cubicBezTo>
                    <a:pt x="2163" y="377"/>
                    <a:pt x="2183" y="353"/>
                    <a:pt x="2191" y="353"/>
                  </a:cubicBezTo>
                  <a:cubicBezTo>
                    <a:pt x="2192" y="353"/>
                    <a:pt x="2193" y="353"/>
                    <a:pt x="2193" y="353"/>
                  </a:cubicBezTo>
                  <a:lnTo>
                    <a:pt x="2205" y="341"/>
                  </a:lnTo>
                  <a:cubicBezTo>
                    <a:pt x="2212" y="303"/>
                    <a:pt x="2288" y="230"/>
                    <a:pt x="2334" y="211"/>
                  </a:cubicBezTo>
                  <a:cubicBezTo>
                    <a:pt x="2357" y="196"/>
                    <a:pt x="2378" y="179"/>
                    <a:pt x="2399" y="161"/>
                  </a:cubicBezTo>
                  <a:cubicBezTo>
                    <a:pt x="2419" y="143"/>
                    <a:pt x="2424" y="140"/>
                    <a:pt x="2433" y="140"/>
                  </a:cubicBezTo>
                  <a:cubicBezTo>
                    <a:pt x="2436" y="140"/>
                    <a:pt x="2439" y="140"/>
                    <a:pt x="2442" y="140"/>
                  </a:cubicBezTo>
                  <a:cubicBezTo>
                    <a:pt x="2443" y="141"/>
                    <a:pt x="2445" y="141"/>
                    <a:pt x="2447" y="141"/>
                  </a:cubicBezTo>
                  <a:cubicBezTo>
                    <a:pt x="2467" y="141"/>
                    <a:pt x="2534" y="125"/>
                    <a:pt x="2532" y="113"/>
                  </a:cubicBezTo>
                  <a:lnTo>
                    <a:pt x="2532" y="113"/>
                  </a:lnTo>
                  <a:lnTo>
                    <a:pt x="2549" y="119"/>
                  </a:lnTo>
                  <a:cubicBezTo>
                    <a:pt x="2552" y="120"/>
                    <a:pt x="2556" y="121"/>
                    <a:pt x="2559" y="121"/>
                  </a:cubicBezTo>
                  <a:cubicBezTo>
                    <a:pt x="2570" y="121"/>
                    <a:pt x="2578" y="113"/>
                    <a:pt x="2578" y="106"/>
                  </a:cubicBezTo>
                  <a:cubicBezTo>
                    <a:pt x="2578" y="99"/>
                    <a:pt x="2581" y="94"/>
                    <a:pt x="2586" y="94"/>
                  </a:cubicBezTo>
                  <a:close/>
                  <a:moveTo>
                    <a:pt x="4304" y="2282"/>
                  </a:moveTo>
                  <a:lnTo>
                    <a:pt x="4304" y="2282"/>
                  </a:lnTo>
                  <a:cubicBezTo>
                    <a:pt x="4304" y="2282"/>
                    <a:pt x="4305" y="2283"/>
                    <a:pt x="4307" y="2284"/>
                  </a:cubicBezTo>
                  <a:lnTo>
                    <a:pt x="4307" y="2284"/>
                  </a:lnTo>
                  <a:cubicBezTo>
                    <a:pt x="4307" y="2284"/>
                    <a:pt x="4307" y="2284"/>
                    <a:pt x="4307" y="2284"/>
                  </a:cubicBezTo>
                  <a:cubicBezTo>
                    <a:pt x="4305" y="2282"/>
                    <a:pt x="4304" y="2282"/>
                    <a:pt x="4304" y="2282"/>
                  </a:cubicBezTo>
                  <a:close/>
                  <a:moveTo>
                    <a:pt x="4380" y="1016"/>
                  </a:moveTo>
                  <a:cubicBezTo>
                    <a:pt x="4381" y="1025"/>
                    <a:pt x="4395" y="1023"/>
                    <a:pt x="4410" y="1024"/>
                  </a:cubicBezTo>
                  <a:cubicBezTo>
                    <a:pt x="4419" y="1021"/>
                    <a:pt x="4431" y="1019"/>
                    <a:pt x="4443" y="1019"/>
                  </a:cubicBezTo>
                  <a:cubicBezTo>
                    <a:pt x="4470" y="1019"/>
                    <a:pt x="4499" y="1027"/>
                    <a:pt x="4497" y="1033"/>
                  </a:cubicBezTo>
                  <a:lnTo>
                    <a:pt x="4511" y="1036"/>
                  </a:lnTo>
                  <a:cubicBezTo>
                    <a:pt x="4515" y="1036"/>
                    <a:pt x="4518" y="1036"/>
                    <a:pt x="4522" y="1036"/>
                  </a:cubicBezTo>
                  <a:cubicBezTo>
                    <a:pt x="4533" y="1036"/>
                    <a:pt x="4543" y="1038"/>
                    <a:pt x="4552" y="1043"/>
                  </a:cubicBezTo>
                  <a:cubicBezTo>
                    <a:pt x="4566" y="1050"/>
                    <a:pt x="4579" y="1054"/>
                    <a:pt x="4594" y="1056"/>
                  </a:cubicBezTo>
                  <a:cubicBezTo>
                    <a:pt x="4604" y="1057"/>
                    <a:pt x="4614" y="1059"/>
                    <a:pt x="4623" y="1066"/>
                  </a:cubicBezTo>
                  <a:cubicBezTo>
                    <a:pt x="4629" y="1070"/>
                    <a:pt x="4627" y="1072"/>
                    <a:pt x="4622" y="1072"/>
                  </a:cubicBezTo>
                  <a:cubicBezTo>
                    <a:pt x="4617" y="1072"/>
                    <a:pt x="4609" y="1071"/>
                    <a:pt x="4601" y="1070"/>
                  </a:cubicBezTo>
                  <a:cubicBezTo>
                    <a:pt x="4597" y="1069"/>
                    <a:pt x="4594" y="1068"/>
                    <a:pt x="4593" y="1068"/>
                  </a:cubicBezTo>
                  <a:cubicBezTo>
                    <a:pt x="4585" y="1068"/>
                    <a:pt x="4613" y="1085"/>
                    <a:pt x="4649" y="1100"/>
                  </a:cubicBezTo>
                  <a:cubicBezTo>
                    <a:pt x="4673" y="1114"/>
                    <a:pt x="4683" y="1119"/>
                    <a:pt x="4681" y="1119"/>
                  </a:cubicBezTo>
                  <a:cubicBezTo>
                    <a:pt x="4679" y="1119"/>
                    <a:pt x="4671" y="1117"/>
                    <a:pt x="4658" y="1112"/>
                  </a:cubicBezTo>
                  <a:cubicBezTo>
                    <a:pt x="4650" y="1109"/>
                    <a:pt x="4643" y="1106"/>
                    <a:pt x="4640" y="1106"/>
                  </a:cubicBezTo>
                  <a:cubicBezTo>
                    <a:pt x="4637" y="1106"/>
                    <a:pt x="4640" y="1109"/>
                    <a:pt x="4652" y="1117"/>
                  </a:cubicBezTo>
                  <a:cubicBezTo>
                    <a:pt x="4652" y="1117"/>
                    <a:pt x="4652" y="1117"/>
                    <a:pt x="4652" y="1117"/>
                  </a:cubicBezTo>
                  <a:cubicBezTo>
                    <a:pt x="4653" y="1117"/>
                    <a:pt x="4667" y="1135"/>
                    <a:pt x="4674" y="1135"/>
                  </a:cubicBezTo>
                  <a:cubicBezTo>
                    <a:pt x="4675" y="1135"/>
                    <a:pt x="4675" y="1134"/>
                    <a:pt x="4676" y="1134"/>
                  </a:cubicBezTo>
                  <a:cubicBezTo>
                    <a:pt x="4685" y="1146"/>
                    <a:pt x="4693" y="1159"/>
                    <a:pt x="4699" y="1171"/>
                  </a:cubicBezTo>
                  <a:cubicBezTo>
                    <a:pt x="4703" y="1191"/>
                    <a:pt x="4708" y="1210"/>
                    <a:pt x="4715" y="1229"/>
                  </a:cubicBezTo>
                  <a:cubicBezTo>
                    <a:pt x="4727" y="1242"/>
                    <a:pt x="4729" y="1242"/>
                    <a:pt x="4724" y="1259"/>
                  </a:cubicBezTo>
                  <a:cubicBezTo>
                    <a:pt x="4716" y="1261"/>
                    <a:pt x="4718" y="1273"/>
                    <a:pt x="4731" y="1273"/>
                  </a:cubicBezTo>
                  <a:cubicBezTo>
                    <a:pt x="4732" y="1273"/>
                    <a:pt x="4734" y="1272"/>
                    <a:pt x="4735" y="1272"/>
                  </a:cubicBezTo>
                  <a:cubicBezTo>
                    <a:pt x="4748" y="1285"/>
                    <a:pt x="4751" y="1303"/>
                    <a:pt x="4744" y="1320"/>
                  </a:cubicBezTo>
                  <a:cubicBezTo>
                    <a:pt x="4727" y="1321"/>
                    <a:pt x="4729" y="1337"/>
                    <a:pt x="4738" y="1337"/>
                  </a:cubicBezTo>
                  <a:cubicBezTo>
                    <a:pt x="4743" y="1346"/>
                    <a:pt x="4747" y="1357"/>
                    <a:pt x="4749" y="1368"/>
                  </a:cubicBezTo>
                  <a:cubicBezTo>
                    <a:pt x="4743" y="1370"/>
                    <a:pt x="4744" y="1407"/>
                    <a:pt x="4739" y="1463"/>
                  </a:cubicBezTo>
                  <a:cubicBezTo>
                    <a:pt x="4732" y="1533"/>
                    <a:pt x="4716" y="1602"/>
                    <a:pt x="4695" y="1669"/>
                  </a:cubicBezTo>
                  <a:cubicBezTo>
                    <a:pt x="4688" y="1686"/>
                    <a:pt x="4690" y="1705"/>
                    <a:pt x="4698" y="1708"/>
                  </a:cubicBezTo>
                  <a:cubicBezTo>
                    <a:pt x="4714" y="1714"/>
                    <a:pt x="4706" y="1712"/>
                    <a:pt x="4692" y="1725"/>
                  </a:cubicBezTo>
                  <a:cubicBezTo>
                    <a:pt x="4664" y="1731"/>
                    <a:pt x="4652" y="1760"/>
                    <a:pt x="4672" y="1760"/>
                  </a:cubicBezTo>
                  <a:cubicBezTo>
                    <a:pt x="4674" y="1760"/>
                    <a:pt x="4677" y="1759"/>
                    <a:pt x="4679" y="1759"/>
                  </a:cubicBezTo>
                  <a:cubicBezTo>
                    <a:pt x="4687" y="1755"/>
                    <a:pt x="4692" y="1752"/>
                    <a:pt x="4694" y="1752"/>
                  </a:cubicBezTo>
                  <a:cubicBezTo>
                    <a:pt x="4697" y="1752"/>
                    <a:pt x="4691" y="1759"/>
                    <a:pt x="4672" y="1776"/>
                  </a:cubicBezTo>
                  <a:cubicBezTo>
                    <a:pt x="4657" y="1788"/>
                    <a:pt x="4657" y="1788"/>
                    <a:pt x="4657" y="1808"/>
                  </a:cubicBezTo>
                  <a:cubicBezTo>
                    <a:pt x="4664" y="1811"/>
                    <a:pt x="4658" y="1825"/>
                    <a:pt x="4652" y="1825"/>
                  </a:cubicBezTo>
                  <a:cubicBezTo>
                    <a:pt x="4652" y="1825"/>
                    <a:pt x="4651" y="1824"/>
                    <a:pt x="4650" y="1824"/>
                  </a:cubicBezTo>
                  <a:cubicBezTo>
                    <a:pt x="4634" y="1837"/>
                    <a:pt x="4620" y="1850"/>
                    <a:pt x="4626" y="1853"/>
                  </a:cubicBezTo>
                  <a:cubicBezTo>
                    <a:pt x="4621" y="1863"/>
                    <a:pt x="4612" y="1873"/>
                    <a:pt x="4602" y="1880"/>
                  </a:cubicBezTo>
                  <a:cubicBezTo>
                    <a:pt x="4586" y="1891"/>
                    <a:pt x="4585" y="1911"/>
                    <a:pt x="4584" y="1932"/>
                  </a:cubicBezTo>
                  <a:cubicBezTo>
                    <a:pt x="4575" y="1970"/>
                    <a:pt x="4566" y="1988"/>
                    <a:pt x="4561" y="1988"/>
                  </a:cubicBezTo>
                  <a:cubicBezTo>
                    <a:pt x="4559" y="1988"/>
                    <a:pt x="4557" y="1985"/>
                    <a:pt x="4556" y="1978"/>
                  </a:cubicBezTo>
                  <a:cubicBezTo>
                    <a:pt x="4555" y="1974"/>
                    <a:pt x="4554" y="1973"/>
                    <a:pt x="4552" y="1973"/>
                  </a:cubicBezTo>
                  <a:cubicBezTo>
                    <a:pt x="4541" y="1973"/>
                    <a:pt x="4511" y="2036"/>
                    <a:pt x="4512" y="2056"/>
                  </a:cubicBezTo>
                  <a:cubicBezTo>
                    <a:pt x="4514" y="2073"/>
                    <a:pt x="4514" y="2079"/>
                    <a:pt x="4512" y="2079"/>
                  </a:cubicBezTo>
                  <a:cubicBezTo>
                    <a:pt x="4511" y="2079"/>
                    <a:pt x="4510" y="2078"/>
                    <a:pt x="4508" y="2076"/>
                  </a:cubicBezTo>
                  <a:cubicBezTo>
                    <a:pt x="4506" y="2075"/>
                    <a:pt x="4505" y="2075"/>
                    <a:pt x="4504" y="2075"/>
                  </a:cubicBezTo>
                  <a:cubicBezTo>
                    <a:pt x="4498" y="2075"/>
                    <a:pt x="4490" y="2085"/>
                    <a:pt x="4490" y="2085"/>
                  </a:cubicBezTo>
                  <a:cubicBezTo>
                    <a:pt x="4481" y="2098"/>
                    <a:pt x="4472" y="2110"/>
                    <a:pt x="4465" y="2110"/>
                  </a:cubicBezTo>
                  <a:cubicBezTo>
                    <a:pt x="4464" y="2110"/>
                    <a:pt x="4463" y="2110"/>
                    <a:pt x="4462" y="2109"/>
                  </a:cubicBezTo>
                  <a:cubicBezTo>
                    <a:pt x="4450" y="2123"/>
                    <a:pt x="4441" y="2138"/>
                    <a:pt x="4432" y="2155"/>
                  </a:cubicBezTo>
                  <a:cubicBezTo>
                    <a:pt x="4423" y="2195"/>
                    <a:pt x="4377" y="2228"/>
                    <a:pt x="4353" y="2228"/>
                  </a:cubicBezTo>
                  <a:lnTo>
                    <a:pt x="4334" y="2260"/>
                  </a:lnTo>
                  <a:cubicBezTo>
                    <a:pt x="4332" y="2279"/>
                    <a:pt x="4327" y="2295"/>
                    <a:pt x="4319" y="2295"/>
                  </a:cubicBezTo>
                  <a:cubicBezTo>
                    <a:pt x="4317" y="2295"/>
                    <a:pt x="4315" y="2293"/>
                    <a:pt x="4312" y="2291"/>
                  </a:cubicBezTo>
                  <a:cubicBezTo>
                    <a:pt x="4310" y="2288"/>
                    <a:pt x="4308" y="2286"/>
                    <a:pt x="4307" y="2284"/>
                  </a:cubicBezTo>
                  <a:lnTo>
                    <a:pt x="4307" y="2284"/>
                  </a:lnTo>
                  <a:cubicBezTo>
                    <a:pt x="4305" y="2306"/>
                    <a:pt x="4260" y="2340"/>
                    <a:pt x="4240" y="2340"/>
                  </a:cubicBezTo>
                  <a:cubicBezTo>
                    <a:pt x="4237" y="2340"/>
                    <a:pt x="4234" y="2339"/>
                    <a:pt x="4233" y="2337"/>
                  </a:cubicBezTo>
                  <a:cubicBezTo>
                    <a:pt x="4230" y="2334"/>
                    <a:pt x="4229" y="2332"/>
                    <a:pt x="4227" y="2332"/>
                  </a:cubicBezTo>
                  <a:cubicBezTo>
                    <a:pt x="4225" y="2332"/>
                    <a:pt x="4221" y="2335"/>
                    <a:pt x="4214" y="2341"/>
                  </a:cubicBezTo>
                  <a:lnTo>
                    <a:pt x="4219" y="2348"/>
                  </a:lnTo>
                  <a:cubicBezTo>
                    <a:pt x="4224" y="2355"/>
                    <a:pt x="4229" y="2361"/>
                    <a:pt x="4215" y="2372"/>
                  </a:cubicBezTo>
                  <a:cubicBezTo>
                    <a:pt x="4203" y="2381"/>
                    <a:pt x="4192" y="2390"/>
                    <a:pt x="4186" y="2390"/>
                  </a:cubicBezTo>
                  <a:cubicBezTo>
                    <a:pt x="4184" y="2390"/>
                    <a:pt x="4182" y="2390"/>
                    <a:pt x="4181" y="2388"/>
                  </a:cubicBezTo>
                  <a:cubicBezTo>
                    <a:pt x="4176" y="2389"/>
                    <a:pt x="4171" y="2389"/>
                    <a:pt x="4166" y="2390"/>
                  </a:cubicBezTo>
                  <a:lnTo>
                    <a:pt x="4166" y="2390"/>
                  </a:lnTo>
                  <a:cubicBezTo>
                    <a:pt x="4151" y="2373"/>
                    <a:pt x="4136" y="2356"/>
                    <a:pt x="4122" y="2339"/>
                  </a:cubicBezTo>
                  <a:cubicBezTo>
                    <a:pt x="4102" y="2317"/>
                    <a:pt x="4092" y="2307"/>
                    <a:pt x="4088" y="2307"/>
                  </a:cubicBezTo>
                  <a:cubicBezTo>
                    <a:pt x="4088" y="2307"/>
                    <a:pt x="4087" y="2307"/>
                    <a:pt x="4087" y="2307"/>
                  </a:cubicBezTo>
                  <a:cubicBezTo>
                    <a:pt x="4086" y="2308"/>
                    <a:pt x="4085" y="2309"/>
                    <a:pt x="4084" y="2309"/>
                  </a:cubicBezTo>
                  <a:cubicBezTo>
                    <a:pt x="4077" y="2309"/>
                    <a:pt x="4066" y="2292"/>
                    <a:pt x="4047" y="2249"/>
                  </a:cubicBezTo>
                  <a:cubicBezTo>
                    <a:pt x="4011" y="2146"/>
                    <a:pt x="4015" y="2146"/>
                    <a:pt x="3998" y="2134"/>
                  </a:cubicBezTo>
                  <a:lnTo>
                    <a:pt x="3998" y="2134"/>
                  </a:lnTo>
                  <a:cubicBezTo>
                    <a:pt x="4006" y="2149"/>
                    <a:pt x="3999" y="2154"/>
                    <a:pt x="3992" y="2157"/>
                  </a:cubicBezTo>
                  <a:cubicBezTo>
                    <a:pt x="3989" y="2159"/>
                    <a:pt x="3986" y="2159"/>
                    <a:pt x="3984" y="2159"/>
                  </a:cubicBezTo>
                  <a:cubicBezTo>
                    <a:pt x="3974" y="2159"/>
                    <a:pt x="3969" y="2145"/>
                    <a:pt x="3975" y="2126"/>
                  </a:cubicBezTo>
                  <a:cubicBezTo>
                    <a:pt x="3983" y="2122"/>
                    <a:pt x="3955" y="2062"/>
                    <a:pt x="3930" y="1999"/>
                  </a:cubicBezTo>
                  <a:cubicBezTo>
                    <a:pt x="3904" y="1937"/>
                    <a:pt x="3883" y="1871"/>
                    <a:pt x="3873" y="1863"/>
                  </a:cubicBezTo>
                  <a:lnTo>
                    <a:pt x="3882" y="1862"/>
                  </a:lnTo>
                  <a:cubicBezTo>
                    <a:pt x="3891" y="1860"/>
                    <a:pt x="3885" y="1843"/>
                    <a:pt x="3876" y="1776"/>
                  </a:cubicBezTo>
                  <a:cubicBezTo>
                    <a:pt x="3873" y="1742"/>
                    <a:pt x="3872" y="1725"/>
                    <a:pt x="3872" y="1725"/>
                  </a:cubicBezTo>
                  <a:cubicBezTo>
                    <a:pt x="3854" y="1725"/>
                    <a:pt x="3862" y="1624"/>
                    <a:pt x="3872" y="1624"/>
                  </a:cubicBezTo>
                  <a:cubicBezTo>
                    <a:pt x="3872" y="1624"/>
                    <a:pt x="3873" y="1624"/>
                    <a:pt x="3873" y="1624"/>
                  </a:cubicBezTo>
                  <a:cubicBezTo>
                    <a:pt x="3882" y="1607"/>
                    <a:pt x="3883" y="1609"/>
                    <a:pt x="3886" y="1575"/>
                  </a:cubicBezTo>
                  <a:cubicBezTo>
                    <a:pt x="3875" y="1524"/>
                    <a:pt x="3906" y="1447"/>
                    <a:pt x="3915" y="1447"/>
                  </a:cubicBezTo>
                  <a:cubicBezTo>
                    <a:pt x="3915" y="1447"/>
                    <a:pt x="3915" y="1447"/>
                    <a:pt x="3915" y="1447"/>
                  </a:cubicBezTo>
                  <a:cubicBezTo>
                    <a:pt x="3915" y="1447"/>
                    <a:pt x="3921" y="1431"/>
                    <a:pt x="3926" y="1416"/>
                  </a:cubicBezTo>
                  <a:cubicBezTo>
                    <a:pt x="3928" y="1393"/>
                    <a:pt x="3934" y="1371"/>
                    <a:pt x="3944" y="1352"/>
                  </a:cubicBezTo>
                  <a:cubicBezTo>
                    <a:pt x="3962" y="1316"/>
                    <a:pt x="3972" y="1300"/>
                    <a:pt x="3968" y="1300"/>
                  </a:cubicBezTo>
                  <a:cubicBezTo>
                    <a:pt x="3967" y="1300"/>
                    <a:pt x="3965" y="1301"/>
                    <a:pt x="3961" y="1303"/>
                  </a:cubicBezTo>
                  <a:cubicBezTo>
                    <a:pt x="3953" y="1299"/>
                    <a:pt x="3946" y="1294"/>
                    <a:pt x="3955" y="1280"/>
                  </a:cubicBezTo>
                  <a:lnTo>
                    <a:pt x="3955" y="1280"/>
                  </a:lnTo>
                  <a:lnTo>
                    <a:pt x="3961" y="1284"/>
                  </a:lnTo>
                  <a:cubicBezTo>
                    <a:pt x="3962" y="1285"/>
                    <a:pt x="3962" y="1285"/>
                    <a:pt x="3962" y="1285"/>
                  </a:cubicBezTo>
                  <a:cubicBezTo>
                    <a:pt x="3972" y="1285"/>
                    <a:pt x="3996" y="1243"/>
                    <a:pt x="4038" y="1196"/>
                  </a:cubicBezTo>
                  <a:cubicBezTo>
                    <a:pt x="4093" y="1134"/>
                    <a:pt x="4122" y="1118"/>
                    <a:pt x="4139" y="1115"/>
                  </a:cubicBezTo>
                  <a:lnTo>
                    <a:pt x="4146" y="1099"/>
                  </a:lnTo>
                  <a:cubicBezTo>
                    <a:pt x="4153" y="1087"/>
                    <a:pt x="4162" y="1078"/>
                    <a:pt x="4168" y="1078"/>
                  </a:cubicBezTo>
                  <a:cubicBezTo>
                    <a:pt x="4170" y="1078"/>
                    <a:pt x="4172" y="1079"/>
                    <a:pt x="4173" y="1081"/>
                  </a:cubicBezTo>
                  <a:cubicBezTo>
                    <a:pt x="4190" y="1080"/>
                    <a:pt x="4245" y="1053"/>
                    <a:pt x="4273" y="1038"/>
                  </a:cubicBezTo>
                  <a:cubicBezTo>
                    <a:pt x="4288" y="1032"/>
                    <a:pt x="4303" y="1029"/>
                    <a:pt x="4303" y="1029"/>
                  </a:cubicBezTo>
                  <a:cubicBezTo>
                    <a:pt x="4312" y="1033"/>
                    <a:pt x="4322" y="1034"/>
                    <a:pt x="4331" y="1034"/>
                  </a:cubicBezTo>
                  <a:cubicBezTo>
                    <a:pt x="4349" y="1034"/>
                    <a:pt x="4366" y="1028"/>
                    <a:pt x="4380" y="1016"/>
                  </a:cubicBezTo>
                  <a:close/>
                  <a:moveTo>
                    <a:pt x="1643" y="2469"/>
                  </a:moveTo>
                  <a:cubicBezTo>
                    <a:pt x="1636" y="2469"/>
                    <a:pt x="1624" y="2479"/>
                    <a:pt x="1611" y="2489"/>
                  </a:cubicBezTo>
                  <a:cubicBezTo>
                    <a:pt x="1576" y="2507"/>
                    <a:pt x="1567" y="2525"/>
                    <a:pt x="1572" y="2532"/>
                  </a:cubicBezTo>
                  <a:cubicBezTo>
                    <a:pt x="1573" y="2533"/>
                    <a:pt x="1574" y="2534"/>
                    <a:pt x="1576" y="2534"/>
                  </a:cubicBezTo>
                  <a:cubicBezTo>
                    <a:pt x="1584" y="2534"/>
                    <a:pt x="1598" y="2523"/>
                    <a:pt x="1622" y="2503"/>
                  </a:cubicBezTo>
                  <a:cubicBezTo>
                    <a:pt x="1632" y="2494"/>
                    <a:pt x="1640" y="2484"/>
                    <a:pt x="1647" y="2471"/>
                  </a:cubicBezTo>
                  <a:cubicBezTo>
                    <a:pt x="1646" y="2470"/>
                    <a:pt x="1644" y="2469"/>
                    <a:pt x="1643" y="2469"/>
                  </a:cubicBezTo>
                  <a:close/>
                  <a:moveTo>
                    <a:pt x="1522" y="2542"/>
                  </a:moveTo>
                  <a:cubicBezTo>
                    <a:pt x="1528" y="2542"/>
                    <a:pt x="1525" y="2552"/>
                    <a:pt x="1507" y="2573"/>
                  </a:cubicBezTo>
                  <a:lnTo>
                    <a:pt x="1477" y="2597"/>
                  </a:lnTo>
                  <a:cubicBezTo>
                    <a:pt x="1471" y="2589"/>
                    <a:pt x="1497" y="2560"/>
                    <a:pt x="1511" y="2547"/>
                  </a:cubicBezTo>
                  <a:cubicBezTo>
                    <a:pt x="1516" y="2544"/>
                    <a:pt x="1520" y="2542"/>
                    <a:pt x="1522" y="2542"/>
                  </a:cubicBezTo>
                  <a:close/>
                  <a:moveTo>
                    <a:pt x="3728" y="2665"/>
                  </a:moveTo>
                  <a:lnTo>
                    <a:pt x="3728" y="2665"/>
                  </a:lnTo>
                  <a:cubicBezTo>
                    <a:pt x="3730" y="2673"/>
                    <a:pt x="3732" y="2682"/>
                    <a:pt x="3714" y="2687"/>
                  </a:cubicBezTo>
                  <a:lnTo>
                    <a:pt x="3695" y="2691"/>
                  </a:lnTo>
                  <a:cubicBezTo>
                    <a:pt x="3694" y="2683"/>
                    <a:pt x="3710" y="2670"/>
                    <a:pt x="3710" y="2670"/>
                  </a:cubicBezTo>
                  <a:lnTo>
                    <a:pt x="3728" y="2665"/>
                  </a:lnTo>
                  <a:close/>
                  <a:moveTo>
                    <a:pt x="2939" y="2672"/>
                  </a:moveTo>
                  <a:cubicBezTo>
                    <a:pt x="2944" y="2672"/>
                    <a:pt x="2949" y="2673"/>
                    <a:pt x="2954" y="2674"/>
                  </a:cubicBezTo>
                  <a:cubicBezTo>
                    <a:pt x="2991" y="2683"/>
                    <a:pt x="2991" y="2683"/>
                    <a:pt x="2989" y="2691"/>
                  </a:cubicBezTo>
                  <a:cubicBezTo>
                    <a:pt x="2988" y="2694"/>
                    <a:pt x="2984" y="2695"/>
                    <a:pt x="2979" y="2695"/>
                  </a:cubicBezTo>
                  <a:cubicBezTo>
                    <a:pt x="2967" y="2695"/>
                    <a:pt x="2944" y="2689"/>
                    <a:pt x="2931" y="2685"/>
                  </a:cubicBezTo>
                  <a:cubicBezTo>
                    <a:pt x="2920" y="2677"/>
                    <a:pt x="2927" y="2672"/>
                    <a:pt x="2939" y="2672"/>
                  </a:cubicBezTo>
                  <a:close/>
                  <a:moveTo>
                    <a:pt x="5942" y="2702"/>
                  </a:moveTo>
                  <a:cubicBezTo>
                    <a:pt x="5948" y="2702"/>
                    <a:pt x="5945" y="2715"/>
                    <a:pt x="5931" y="2736"/>
                  </a:cubicBezTo>
                  <a:cubicBezTo>
                    <a:pt x="5927" y="2749"/>
                    <a:pt x="5925" y="2755"/>
                    <a:pt x="5922" y="2755"/>
                  </a:cubicBezTo>
                  <a:cubicBezTo>
                    <a:pt x="5920" y="2755"/>
                    <a:pt x="5918" y="2751"/>
                    <a:pt x="5914" y="2744"/>
                  </a:cubicBezTo>
                  <a:cubicBezTo>
                    <a:pt x="5911" y="2736"/>
                    <a:pt x="5908" y="2730"/>
                    <a:pt x="5923" y="2720"/>
                  </a:cubicBezTo>
                  <a:cubicBezTo>
                    <a:pt x="5932" y="2708"/>
                    <a:pt x="5939" y="2702"/>
                    <a:pt x="5942" y="2702"/>
                  </a:cubicBezTo>
                  <a:close/>
                  <a:moveTo>
                    <a:pt x="610" y="3008"/>
                  </a:moveTo>
                  <a:cubicBezTo>
                    <a:pt x="607" y="3008"/>
                    <a:pt x="603" y="3009"/>
                    <a:pt x="595" y="3012"/>
                  </a:cubicBezTo>
                  <a:lnTo>
                    <a:pt x="578" y="3018"/>
                  </a:lnTo>
                  <a:lnTo>
                    <a:pt x="598" y="3020"/>
                  </a:lnTo>
                  <a:lnTo>
                    <a:pt x="615" y="3015"/>
                  </a:lnTo>
                  <a:cubicBezTo>
                    <a:pt x="614" y="3010"/>
                    <a:pt x="613" y="3008"/>
                    <a:pt x="610" y="3008"/>
                  </a:cubicBezTo>
                  <a:close/>
                  <a:moveTo>
                    <a:pt x="585" y="3062"/>
                  </a:moveTo>
                  <a:cubicBezTo>
                    <a:pt x="589" y="3062"/>
                    <a:pt x="592" y="3064"/>
                    <a:pt x="593" y="3067"/>
                  </a:cubicBezTo>
                  <a:lnTo>
                    <a:pt x="575" y="3072"/>
                  </a:lnTo>
                  <a:cubicBezTo>
                    <a:pt x="574" y="3070"/>
                    <a:pt x="573" y="3070"/>
                    <a:pt x="572" y="3070"/>
                  </a:cubicBezTo>
                  <a:cubicBezTo>
                    <a:pt x="567" y="3070"/>
                    <a:pt x="562" y="3079"/>
                    <a:pt x="577" y="3080"/>
                  </a:cubicBezTo>
                  <a:lnTo>
                    <a:pt x="581" y="3097"/>
                  </a:lnTo>
                  <a:cubicBezTo>
                    <a:pt x="576" y="3099"/>
                    <a:pt x="570" y="3100"/>
                    <a:pt x="565" y="3100"/>
                  </a:cubicBezTo>
                  <a:cubicBezTo>
                    <a:pt x="553" y="3100"/>
                    <a:pt x="543" y="3096"/>
                    <a:pt x="541" y="3089"/>
                  </a:cubicBezTo>
                  <a:lnTo>
                    <a:pt x="541" y="3090"/>
                  </a:lnTo>
                  <a:cubicBezTo>
                    <a:pt x="520" y="3078"/>
                    <a:pt x="520" y="3078"/>
                    <a:pt x="556" y="3069"/>
                  </a:cubicBezTo>
                  <a:cubicBezTo>
                    <a:pt x="566" y="3066"/>
                    <a:pt x="578" y="3062"/>
                    <a:pt x="585" y="3062"/>
                  </a:cubicBezTo>
                  <a:close/>
                  <a:moveTo>
                    <a:pt x="371" y="3105"/>
                  </a:moveTo>
                  <a:cubicBezTo>
                    <a:pt x="376" y="3105"/>
                    <a:pt x="376" y="3107"/>
                    <a:pt x="377" y="3112"/>
                  </a:cubicBezTo>
                  <a:cubicBezTo>
                    <a:pt x="367" y="3118"/>
                    <a:pt x="355" y="3123"/>
                    <a:pt x="341" y="3124"/>
                  </a:cubicBezTo>
                  <a:lnTo>
                    <a:pt x="323" y="3116"/>
                  </a:lnTo>
                  <a:cubicBezTo>
                    <a:pt x="322" y="3107"/>
                    <a:pt x="340" y="3107"/>
                    <a:pt x="358" y="3106"/>
                  </a:cubicBezTo>
                  <a:cubicBezTo>
                    <a:pt x="364" y="3105"/>
                    <a:pt x="368" y="3105"/>
                    <a:pt x="371" y="3105"/>
                  </a:cubicBezTo>
                  <a:close/>
                  <a:moveTo>
                    <a:pt x="2578" y="0"/>
                  </a:moveTo>
                  <a:cubicBezTo>
                    <a:pt x="2571" y="0"/>
                    <a:pt x="2571" y="7"/>
                    <a:pt x="2571" y="12"/>
                  </a:cubicBezTo>
                  <a:cubicBezTo>
                    <a:pt x="2571" y="12"/>
                    <a:pt x="2553" y="15"/>
                    <a:pt x="2534" y="17"/>
                  </a:cubicBezTo>
                  <a:cubicBezTo>
                    <a:pt x="2515" y="20"/>
                    <a:pt x="2497" y="25"/>
                    <a:pt x="2518" y="29"/>
                  </a:cubicBezTo>
                  <a:cubicBezTo>
                    <a:pt x="2519" y="37"/>
                    <a:pt x="2521" y="46"/>
                    <a:pt x="2503" y="49"/>
                  </a:cubicBezTo>
                  <a:cubicBezTo>
                    <a:pt x="2501" y="43"/>
                    <a:pt x="2500" y="35"/>
                    <a:pt x="2491" y="35"/>
                  </a:cubicBezTo>
                  <a:cubicBezTo>
                    <a:pt x="2488" y="35"/>
                    <a:pt x="2485" y="36"/>
                    <a:pt x="2482" y="37"/>
                  </a:cubicBezTo>
                  <a:cubicBezTo>
                    <a:pt x="2477" y="38"/>
                    <a:pt x="2474" y="39"/>
                    <a:pt x="2471" y="39"/>
                  </a:cubicBezTo>
                  <a:cubicBezTo>
                    <a:pt x="2463" y="39"/>
                    <a:pt x="2461" y="34"/>
                    <a:pt x="2461" y="34"/>
                  </a:cubicBezTo>
                  <a:cubicBezTo>
                    <a:pt x="2465" y="28"/>
                    <a:pt x="2463" y="26"/>
                    <a:pt x="2458" y="26"/>
                  </a:cubicBezTo>
                  <a:cubicBezTo>
                    <a:pt x="2443" y="26"/>
                    <a:pt x="2400" y="47"/>
                    <a:pt x="2391" y="61"/>
                  </a:cubicBezTo>
                  <a:cubicBezTo>
                    <a:pt x="2372" y="82"/>
                    <a:pt x="2360" y="93"/>
                    <a:pt x="2351" y="93"/>
                  </a:cubicBezTo>
                  <a:cubicBezTo>
                    <a:pt x="2346" y="93"/>
                    <a:pt x="2343" y="91"/>
                    <a:pt x="2340" y="86"/>
                  </a:cubicBezTo>
                  <a:cubicBezTo>
                    <a:pt x="2339" y="84"/>
                    <a:pt x="2337" y="82"/>
                    <a:pt x="2335" y="82"/>
                  </a:cubicBezTo>
                  <a:cubicBezTo>
                    <a:pt x="2324" y="82"/>
                    <a:pt x="2306" y="111"/>
                    <a:pt x="2306" y="137"/>
                  </a:cubicBezTo>
                  <a:lnTo>
                    <a:pt x="2306" y="168"/>
                  </a:lnTo>
                  <a:lnTo>
                    <a:pt x="2291" y="147"/>
                  </a:lnTo>
                  <a:cubicBezTo>
                    <a:pt x="2279" y="141"/>
                    <a:pt x="2270" y="137"/>
                    <a:pt x="2263" y="137"/>
                  </a:cubicBezTo>
                  <a:cubicBezTo>
                    <a:pt x="2251" y="137"/>
                    <a:pt x="2242" y="148"/>
                    <a:pt x="2223" y="179"/>
                  </a:cubicBezTo>
                  <a:cubicBezTo>
                    <a:pt x="2206" y="201"/>
                    <a:pt x="2202" y="208"/>
                    <a:pt x="2199" y="208"/>
                  </a:cubicBezTo>
                  <a:cubicBezTo>
                    <a:pt x="2197" y="208"/>
                    <a:pt x="2196" y="206"/>
                    <a:pt x="2194" y="204"/>
                  </a:cubicBezTo>
                  <a:cubicBezTo>
                    <a:pt x="2194" y="203"/>
                    <a:pt x="2193" y="203"/>
                    <a:pt x="2191" y="203"/>
                  </a:cubicBezTo>
                  <a:cubicBezTo>
                    <a:pt x="2184" y="203"/>
                    <a:pt x="2167" y="217"/>
                    <a:pt x="2135" y="252"/>
                  </a:cubicBezTo>
                  <a:cubicBezTo>
                    <a:pt x="2097" y="295"/>
                    <a:pt x="2086" y="311"/>
                    <a:pt x="2092" y="316"/>
                  </a:cubicBezTo>
                  <a:cubicBezTo>
                    <a:pt x="2092" y="316"/>
                    <a:pt x="2081" y="331"/>
                    <a:pt x="2070" y="347"/>
                  </a:cubicBezTo>
                  <a:cubicBezTo>
                    <a:pt x="2046" y="351"/>
                    <a:pt x="2033" y="383"/>
                    <a:pt x="2051" y="383"/>
                  </a:cubicBezTo>
                  <a:cubicBezTo>
                    <a:pt x="2052" y="383"/>
                    <a:pt x="2054" y="383"/>
                    <a:pt x="2055" y="382"/>
                  </a:cubicBezTo>
                  <a:lnTo>
                    <a:pt x="2055" y="382"/>
                  </a:lnTo>
                  <a:lnTo>
                    <a:pt x="2034" y="413"/>
                  </a:lnTo>
                  <a:lnTo>
                    <a:pt x="2027" y="408"/>
                  </a:lnTo>
                  <a:cubicBezTo>
                    <a:pt x="2027" y="408"/>
                    <a:pt x="2027" y="408"/>
                    <a:pt x="2026" y="408"/>
                  </a:cubicBezTo>
                  <a:cubicBezTo>
                    <a:pt x="2018" y="408"/>
                    <a:pt x="1993" y="441"/>
                    <a:pt x="1929" y="572"/>
                  </a:cubicBezTo>
                  <a:cubicBezTo>
                    <a:pt x="1906" y="620"/>
                    <a:pt x="1887" y="670"/>
                    <a:pt x="1873" y="721"/>
                  </a:cubicBezTo>
                  <a:cubicBezTo>
                    <a:pt x="1866" y="747"/>
                    <a:pt x="1869" y="753"/>
                    <a:pt x="1877" y="755"/>
                  </a:cubicBezTo>
                  <a:cubicBezTo>
                    <a:pt x="1885" y="776"/>
                    <a:pt x="1883" y="793"/>
                    <a:pt x="1871" y="793"/>
                  </a:cubicBezTo>
                  <a:cubicBezTo>
                    <a:pt x="1869" y="793"/>
                    <a:pt x="1868" y="792"/>
                    <a:pt x="1866" y="792"/>
                  </a:cubicBezTo>
                  <a:cubicBezTo>
                    <a:pt x="1865" y="792"/>
                    <a:pt x="1865" y="792"/>
                    <a:pt x="1864" y="792"/>
                  </a:cubicBezTo>
                  <a:cubicBezTo>
                    <a:pt x="1856" y="792"/>
                    <a:pt x="1846" y="806"/>
                    <a:pt x="1853" y="808"/>
                  </a:cubicBezTo>
                  <a:cubicBezTo>
                    <a:pt x="1849" y="827"/>
                    <a:pt x="1841" y="845"/>
                    <a:pt x="1831" y="860"/>
                  </a:cubicBezTo>
                  <a:cubicBezTo>
                    <a:pt x="1802" y="913"/>
                    <a:pt x="1807" y="934"/>
                    <a:pt x="1815" y="935"/>
                  </a:cubicBezTo>
                  <a:cubicBezTo>
                    <a:pt x="1821" y="932"/>
                    <a:pt x="1824" y="930"/>
                    <a:pt x="1825" y="930"/>
                  </a:cubicBezTo>
                  <a:cubicBezTo>
                    <a:pt x="1829" y="930"/>
                    <a:pt x="1821" y="942"/>
                    <a:pt x="1812" y="955"/>
                  </a:cubicBezTo>
                  <a:cubicBezTo>
                    <a:pt x="1800" y="971"/>
                    <a:pt x="1790" y="989"/>
                    <a:pt x="1797" y="992"/>
                  </a:cubicBezTo>
                  <a:cubicBezTo>
                    <a:pt x="1803" y="1012"/>
                    <a:pt x="1800" y="1125"/>
                    <a:pt x="1785" y="1125"/>
                  </a:cubicBezTo>
                  <a:cubicBezTo>
                    <a:pt x="1785" y="1125"/>
                    <a:pt x="1785" y="1125"/>
                    <a:pt x="1785" y="1125"/>
                  </a:cubicBezTo>
                  <a:lnTo>
                    <a:pt x="1783" y="1163"/>
                  </a:lnTo>
                  <a:cubicBezTo>
                    <a:pt x="1791" y="1164"/>
                    <a:pt x="1790" y="1202"/>
                    <a:pt x="1791" y="1241"/>
                  </a:cubicBezTo>
                  <a:cubicBezTo>
                    <a:pt x="1791" y="1279"/>
                    <a:pt x="1792" y="1298"/>
                    <a:pt x="1783" y="1298"/>
                  </a:cubicBezTo>
                  <a:cubicBezTo>
                    <a:pt x="1780" y="1293"/>
                    <a:pt x="1779" y="1291"/>
                    <a:pt x="1778" y="1291"/>
                  </a:cubicBezTo>
                  <a:cubicBezTo>
                    <a:pt x="1775" y="1291"/>
                    <a:pt x="1778" y="1309"/>
                    <a:pt x="1786" y="1337"/>
                  </a:cubicBezTo>
                  <a:cubicBezTo>
                    <a:pt x="1787" y="1356"/>
                    <a:pt x="1806" y="1374"/>
                    <a:pt x="1807" y="1392"/>
                  </a:cubicBezTo>
                  <a:cubicBezTo>
                    <a:pt x="1815" y="1392"/>
                    <a:pt x="1827" y="1410"/>
                    <a:pt x="1830" y="1428"/>
                  </a:cubicBezTo>
                  <a:lnTo>
                    <a:pt x="1821" y="1429"/>
                  </a:lnTo>
                  <a:lnTo>
                    <a:pt x="1804" y="1431"/>
                  </a:lnTo>
                  <a:cubicBezTo>
                    <a:pt x="1807" y="1450"/>
                    <a:pt x="1810" y="1468"/>
                    <a:pt x="1818" y="1468"/>
                  </a:cubicBezTo>
                  <a:cubicBezTo>
                    <a:pt x="1818" y="1468"/>
                    <a:pt x="1818" y="1468"/>
                    <a:pt x="1819" y="1468"/>
                  </a:cubicBezTo>
                  <a:lnTo>
                    <a:pt x="1819" y="1468"/>
                  </a:lnTo>
                  <a:cubicBezTo>
                    <a:pt x="1812" y="1489"/>
                    <a:pt x="1814" y="1508"/>
                    <a:pt x="1823" y="1545"/>
                  </a:cubicBezTo>
                  <a:cubicBezTo>
                    <a:pt x="1831" y="1582"/>
                    <a:pt x="1839" y="1620"/>
                    <a:pt x="1853" y="1635"/>
                  </a:cubicBezTo>
                  <a:cubicBezTo>
                    <a:pt x="1848" y="1647"/>
                    <a:pt x="1853" y="1680"/>
                    <a:pt x="1862" y="1713"/>
                  </a:cubicBezTo>
                  <a:cubicBezTo>
                    <a:pt x="1874" y="1744"/>
                    <a:pt x="1889" y="1775"/>
                    <a:pt x="1901" y="1781"/>
                  </a:cubicBezTo>
                  <a:cubicBezTo>
                    <a:pt x="1901" y="1781"/>
                    <a:pt x="1902" y="1781"/>
                    <a:pt x="1902" y="1781"/>
                  </a:cubicBezTo>
                  <a:cubicBezTo>
                    <a:pt x="1909" y="1781"/>
                    <a:pt x="1914" y="1798"/>
                    <a:pt x="1914" y="1816"/>
                  </a:cubicBezTo>
                  <a:cubicBezTo>
                    <a:pt x="1913" y="1837"/>
                    <a:pt x="1914" y="1837"/>
                    <a:pt x="1929" y="1852"/>
                  </a:cubicBezTo>
                  <a:cubicBezTo>
                    <a:pt x="1944" y="1865"/>
                    <a:pt x="1944" y="1886"/>
                    <a:pt x="1944" y="1907"/>
                  </a:cubicBezTo>
                  <a:cubicBezTo>
                    <a:pt x="1938" y="1928"/>
                    <a:pt x="1945" y="1951"/>
                    <a:pt x="1963" y="1962"/>
                  </a:cubicBezTo>
                  <a:cubicBezTo>
                    <a:pt x="1976" y="1978"/>
                    <a:pt x="1988" y="1995"/>
                    <a:pt x="1998" y="2009"/>
                  </a:cubicBezTo>
                  <a:lnTo>
                    <a:pt x="1998" y="2009"/>
                  </a:lnTo>
                  <a:cubicBezTo>
                    <a:pt x="1985" y="2022"/>
                    <a:pt x="1967" y="2040"/>
                    <a:pt x="1945" y="2062"/>
                  </a:cubicBezTo>
                  <a:cubicBezTo>
                    <a:pt x="1905" y="2101"/>
                    <a:pt x="1894" y="2111"/>
                    <a:pt x="1900" y="2111"/>
                  </a:cubicBezTo>
                  <a:cubicBezTo>
                    <a:pt x="1901" y="2111"/>
                    <a:pt x="1905" y="2110"/>
                    <a:pt x="1911" y="2108"/>
                  </a:cubicBezTo>
                  <a:lnTo>
                    <a:pt x="1911" y="2108"/>
                  </a:lnTo>
                  <a:cubicBezTo>
                    <a:pt x="1877" y="2149"/>
                    <a:pt x="1864" y="2158"/>
                    <a:pt x="1857" y="2158"/>
                  </a:cubicBezTo>
                  <a:cubicBezTo>
                    <a:pt x="1854" y="2158"/>
                    <a:pt x="1852" y="2157"/>
                    <a:pt x="1850" y="2155"/>
                  </a:cubicBezTo>
                  <a:cubicBezTo>
                    <a:pt x="1851" y="2147"/>
                    <a:pt x="1849" y="2144"/>
                    <a:pt x="1846" y="2144"/>
                  </a:cubicBezTo>
                  <a:cubicBezTo>
                    <a:pt x="1839" y="2144"/>
                    <a:pt x="1826" y="2164"/>
                    <a:pt x="1829" y="2186"/>
                  </a:cubicBezTo>
                  <a:cubicBezTo>
                    <a:pt x="1827" y="2209"/>
                    <a:pt x="1804" y="2232"/>
                    <a:pt x="1795" y="2232"/>
                  </a:cubicBezTo>
                  <a:cubicBezTo>
                    <a:pt x="1794" y="2232"/>
                    <a:pt x="1793" y="2232"/>
                    <a:pt x="1793" y="2231"/>
                  </a:cubicBezTo>
                  <a:cubicBezTo>
                    <a:pt x="1787" y="2224"/>
                    <a:pt x="1801" y="2212"/>
                    <a:pt x="1815" y="2199"/>
                  </a:cubicBezTo>
                  <a:lnTo>
                    <a:pt x="1803" y="2186"/>
                  </a:lnTo>
                  <a:cubicBezTo>
                    <a:pt x="1793" y="2194"/>
                    <a:pt x="1785" y="2205"/>
                    <a:pt x="1782" y="2219"/>
                  </a:cubicBezTo>
                  <a:cubicBezTo>
                    <a:pt x="1772" y="2228"/>
                    <a:pt x="1765" y="2238"/>
                    <a:pt x="1759" y="2250"/>
                  </a:cubicBezTo>
                  <a:cubicBezTo>
                    <a:pt x="1753" y="2264"/>
                    <a:pt x="1754" y="2272"/>
                    <a:pt x="1764" y="2272"/>
                  </a:cubicBezTo>
                  <a:cubicBezTo>
                    <a:pt x="1767" y="2272"/>
                    <a:pt x="1771" y="2271"/>
                    <a:pt x="1776" y="2269"/>
                  </a:cubicBezTo>
                  <a:cubicBezTo>
                    <a:pt x="1780" y="2268"/>
                    <a:pt x="1782" y="2267"/>
                    <a:pt x="1783" y="2267"/>
                  </a:cubicBezTo>
                  <a:cubicBezTo>
                    <a:pt x="1790" y="2267"/>
                    <a:pt x="1779" y="2278"/>
                    <a:pt x="1767" y="2288"/>
                  </a:cubicBezTo>
                  <a:cubicBezTo>
                    <a:pt x="1753" y="2297"/>
                    <a:pt x="1744" y="2300"/>
                    <a:pt x="1739" y="2300"/>
                  </a:cubicBezTo>
                  <a:cubicBezTo>
                    <a:pt x="1731" y="2300"/>
                    <a:pt x="1732" y="2293"/>
                    <a:pt x="1737" y="2283"/>
                  </a:cubicBezTo>
                  <a:cubicBezTo>
                    <a:pt x="1750" y="2269"/>
                    <a:pt x="1745" y="2263"/>
                    <a:pt x="1739" y="2257"/>
                  </a:cubicBezTo>
                  <a:cubicBezTo>
                    <a:pt x="1739" y="2257"/>
                    <a:pt x="1739" y="2257"/>
                    <a:pt x="1738" y="2257"/>
                  </a:cubicBezTo>
                  <a:cubicBezTo>
                    <a:pt x="1730" y="2257"/>
                    <a:pt x="1674" y="2326"/>
                    <a:pt x="1671" y="2351"/>
                  </a:cubicBezTo>
                  <a:lnTo>
                    <a:pt x="1665" y="2344"/>
                  </a:lnTo>
                  <a:cubicBezTo>
                    <a:pt x="1664" y="2344"/>
                    <a:pt x="1663" y="2343"/>
                    <a:pt x="1662" y="2343"/>
                  </a:cubicBezTo>
                  <a:cubicBezTo>
                    <a:pt x="1653" y="2343"/>
                    <a:pt x="1628" y="2365"/>
                    <a:pt x="1602" y="2387"/>
                  </a:cubicBezTo>
                  <a:cubicBezTo>
                    <a:pt x="1573" y="2411"/>
                    <a:pt x="1558" y="2423"/>
                    <a:pt x="1564" y="2430"/>
                  </a:cubicBezTo>
                  <a:cubicBezTo>
                    <a:pt x="1569" y="2436"/>
                    <a:pt x="1574" y="2442"/>
                    <a:pt x="1560" y="2454"/>
                  </a:cubicBezTo>
                  <a:cubicBezTo>
                    <a:pt x="1565" y="2449"/>
                    <a:pt x="1570" y="2448"/>
                    <a:pt x="1573" y="2448"/>
                  </a:cubicBezTo>
                  <a:cubicBezTo>
                    <a:pt x="1579" y="2448"/>
                    <a:pt x="1582" y="2452"/>
                    <a:pt x="1585" y="2456"/>
                  </a:cubicBezTo>
                  <a:cubicBezTo>
                    <a:pt x="1567" y="2464"/>
                    <a:pt x="1549" y="2472"/>
                    <a:pt x="1530" y="2478"/>
                  </a:cubicBezTo>
                  <a:cubicBezTo>
                    <a:pt x="1490" y="2489"/>
                    <a:pt x="1455" y="2505"/>
                    <a:pt x="1395" y="2551"/>
                  </a:cubicBezTo>
                  <a:cubicBezTo>
                    <a:pt x="1365" y="2574"/>
                    <a:pt x="1319" y="2607"/>
                    <a:pt x="1299" y="2611"/>
                  </a:cubicBezTo>
                  <a:cubicBezTo>
                    <a:pt x="1268" y="2633"/>
                    <a:pt x="1253" y="2644"/>
                    <a:pt x="1258" y="2651"/>
                  </a:cubicBezTo>
                  <a:lnTo>
                    <a:pt x="1227" y="2673"/>
                  </a:lnTo>
                  <a:cubicBezTo>
                    <a:pt x="1207" y="2678"/>
                    <a:pt x="1176" y="2698"/>
                    <a:pt x="1180" y="2705"/>
                  </a:cubicBezTo>
                  <a:cubicBezTo>
                    <a:pt x="1169" y="2722"/>
                    <a:pt x="1149" y="2726"/>
                    <a:pt x="1133" y="2736"/>
                  </a:cubicBezTo>
                  <a:cubicBezTo>
                    <a:pt x="1093" y="2743"/>
                    <a:pt x="1093" y="2743"/>
                    <a:pt x="1122" y="2754"/>
                  </a:cubicBezTo>
                  <a:cubicBezTo>
                    <a:pt x="1123" y="2755"/>
                    <a:pt x="1125" y="2756"/>
                    <a:pt x="1128" y="2756"/>
                  </a:cubicBezTo>
                  <a:cubicBezTo>
                    <a:pt x="1139" y="2756"/>
                    <a:pt x="1165" y="2745"/>
                    <a:pt x="1178" y="2737"/>
                  </a:cubicBezTo>
                  <a:lnTo>
                    <a:pt x="1226" y="2705"/>
                  </a:lnTo>
                  <a:lnTo>
                    <a:pt x="1226" y="2705"/>
                  </a:lnTo>
                  <a:lnTo>
                    <a:pt x="1184" y="2744"/>
                  </a:lnTo>
                  <a:cubicBezTo>
                    <a:pt x="1167" y="2754"/>
                    <a:pt x="1140" y="2783"/>
                    <a:pt x="1144" y="2790"/>
                  </a:cubicBezTo>
                  <a:cubicBezTo>
                    <a:pt x="1144" y="2790"/>
                    <a:pt x="1150" y="2797"/>
                    <a:pt x="1133" y="2808"/>
                  </a:cubicBezTo>
                  <a:lnTo>
                    <a:pt x="1124" y="2793"/>
                  </a:lnTo>
                  <a:cubicBezTo>
                    <a:pt x="1136" y="2775"/>
                    <a:pt x="1131" y="2768"/>
                    <a:pt x="1127" y="2761"/>
                  </a:cubicBezTo>
                  <a:cubicBezTo>
                    <a:pt x="1125" y="2760"/>
                    <a:pt x="1123" y="2760"/>
                    <a:pt x="1121" y="2760"/>
                  </a:cubicBezTo>
                  <a:cubicBezTo>
                    <a:pt x="1095" y="2760"/>
                    <a:pt x="1051" y="2782"/>
                    <a:pt x="1059" y="2795"/>
                  </a:cubicBezTo>
                  <a:cubicBezTo>
                    <a:pt x="1049" y="2803"/>
                    <a:pt x="1036" y="2808"/>
                    <a:pt x="1023" y="2808"/>
                  </a:cubicBezTo>
                  <a:cubicBezTo>
                    <a:pt x="1022" y="2806"/>
                    <a:pt x="1021" y="2805"/>
                    <a:pt x="1019" y="2805"/>
                  </a:cubicBezTo>
                  <a:cubicBezTo>
                    <a:pt x="1012" y="2805"/>
                    <a:pt x="1001" y="2815"/>
                    <a:pt x="995" y="2834"/>
                  </a:cubicBezTo>
                  <a:cubicBezTo>
                    <a:pt x="993" y="2852"/>
                    <a:pt x="976" y="2864"/>
                    <a:pt x="958" y="2864"/>
                  </a:cubicBezTo>
                  <a:cubicBezTo>
                    <a:pt x="955" y="2864"/>
                    <a:pt x="951" y="2864"/>
                    <a:pt x="947" y="2863"/>
                  </a:cubicBezTo>
                  <a:cubicBezTo>
                    <a:pt x="907" y="2866"/>
                    <a:pt x="843" y="2900"/>
                    <a:pt x="846" y="2908"/>
                  </a:cubicBezTo>
                  <a:cubicBezTo>
                    <a:pt x="854" y="2923"/>
                    <a:pt x="803" y="2947"/>
                    <a:pt x="783" y="2947"/>
                  </a:cubicBezTo>
                  <a:cubicBezTo>
                    <a:pt x="764" y="2947"/>
                    <a:pt x="746" y="2955"/>
                    <a:pt x="733" y="2969"/>
                  </a:cubicBezTo>
                  <a:cubicBezTo>
                    <a:pt x="732" y="2966"/>
                    <a:pt x="727" y="2964"/>
                    <a:pt x="721" y="2964"/>
                  </a:cubicBezTo>
                  <a:cubicBezTo>
                    <a:pt x="714" y="2964"/>
                    <a:pt x="704" y="2967"/>
                    <a:pt x="697" y="2975"/>
                  </a:cubicBezTo>
                  <a:cubicBezTo>
                    <a:pt x="697" y="2975"/>
                    <a:pt x="680" y="2983"/>
                    <a:pt x="700" y="2984"/>
                  </a:cubicBezTo>
                  <a:cubicBezTo>
                    <a:pt x="700" y="2984"/>
                    <a:pt x="686" y="2998"/>
                    <a:pt x="672" y="3012"/>
                  </a:cubicBezTo>
                  <a:cubicBezTo>
                    <a:pt x="676" y="3011"/>
                    <a:pt x="679" y="3010"/>
                    <a:pt x="682" y="3010"/>
                  </a:cubicBezTo>
                  <a:cubicBezTo>
                    <a:pt x="690" y="3010"/>
                    <a:pt x="692" y="3016"/>
                    <a:pt x="695" y="3022"/>
                  </a:cubicBezTo>
                  <a:cubicBezTo>
                    <a:pt x="697" y="3028"/>
                    <a:pt x="658" y="3040"/>
                    <a:pt x="620" y="3040"/>
                  </a:cubicBezTo>
                  <a:cubicBezTo>
                    <a:pt x="607" y="3040"/>
                    <a:pt x="594" y="3038"/>
                    <a:pt x="582" y="3034"/>
                  </a:cubicBezTo>
                  <a:cubicBezTo>
                    <a:pt x="570" y="3033"/>
                    <a:pt x="557" y="3031"/>
                    <a:pt x="544" y="3028"/>
                  </a:cubicBezTo>
                  <a:lnTo>
                    <a:pt x="544" y="3028"/>
                  </a:lnTo>
                  <a:cubicBezTo>
                    <a:pt x="547" y="3035"/>
                    <a:pt x="549" y="3044"/>
                    <a:pt x="549" y="3044"/>
                  </a:cubicBezTo>
                  <a:cubicBezTo>
                    <a:pt x="538" y="3047"/>
                    <a:pt x="528" y="3050"/>
                    <a:pt x="521" y="3050"/>
                  </a:cubicBezTo>
                  <a:cubicBezTo>
                    <a:pt x="516" y="3050"/>
                    <a:pt x="513" y="3048"/>
                    <a:pt x="512" y="3044"/>
                  </a:cubicBezTo>
                  <a:cubicBezTo>
                    <a:pt x="511" y="3040"/>
                    <a:pt x="510" y="3038"/>
                    <a:pt x="507" y="3038"/>
                  </a:cubicBezTo>
                  <a:cubicBezTo>
                    <a:pt x="504" y="3038"/>
                    <a:pt x="500" y="3039"/>
                    <a:pt x="493" y="3041"/>
                  </a:cubicBezTo>
                  <a:cubicBezTo>
                    <a:pt x="493" y="3041"/>
                    <a:pt x="476" y="3044"/>
                    <a:pt x="477" y="3053"/>
                  </a:cubicBezTo>
                  <a:cubicBezTo>
                    <a:pt x="479" y="3064"/>
                    <a:pt x="480" y="3067"/>
                    <a:pt x="475" y="3067"/>
                  </a:cubicBezTo>
                  <a:cubicBezTo>
                    <a:pt x="472" y="3067"/>
                    <a:pt x="468" y="3066"/>
                    <a:pt x="461" y="3065"/>
                  </a:cubicBezTo>
                  <a:cubicBezTo>
                    <a:pt x="453" y="3059"/>
                    <a:pt x="446" y="3057"/>
                    <a:pt x="439" y="3057"/>
                  </a:cubicBezTo>
                  <a:cubicBezTo>
                    <a:pt x="428" y="3057"/>
                    <a:pt x="418" y="3063"/>
                    <a:pt x="409" y="3074"/>
                  </a:cubicBezTo>
                  <a:cubicBezTo>
                    <a:pt x="410" y="3082"/>
                    <a:pt x="410" y="3087"/>
                    <a:pt x="408" y="3087"/>
                  </a:cubicBezTo>
                  <a:cubicBezTo>
                    <a:pt x="406" y="3087"/>
                    <a:pt x="401" y="3083"/>
                    <a:pt x="392" y="3076"/>
                  </a:cubicBezTo>
                  <a:cubicBezTo>
                    <a:pt x="391" y="3069"/>
                    <a:pt x="377" y="3063"/>
                    <a:pt x="362" y="3063"/>
                  </a:cubicBezTo>
                  <a:cubicBezTo>
                    <a:pt x="360" y="3063"/>
                    <a:pt x="357" y="3063"/>
                    <a:pt x="355" y="3064"/>
                  </a:cubicBezTo>
                  <a:lnTo>
                    <a:pt x="356" y="3071"/>
                  </a:lnTo>
                  <a:cubicBezTo>
                    <a:pt x="357" y="3082"/>
                    <a:pt x="350" y="3086"/>
                    <a:pt x="342" y="3086"/>
                  </a:cubicBezTo>
                  <a:cubicBezTo>
                    <a:pt x="336" y="3086"/>
                    <a:pt x="329" y="3085"/>
                    <a:pt x="322" y="3081"/>
                  </a:cubicBezTo>
                  <a:cubicBezTo>
                    <a:pt x="322" y="3078"/>
                    <a:pt x="318" y="3076"/>
                    <a:pt x="312" y="3076"/>
                  </a:cubicBezTo>
                  <a:cubicBezTo>
                    <a:pt x="303" y="3076"/>
                    <a:pt x="289" y="3079"/>
                    <a:pt x="269" y="3083"/>
                  </a:cubicBezTo>
                  <a:cubicBezTo>
                    <a:pt x="235" y="3081"/>
                    <a:pt x="218" y="3081"/>
                    <a:pt x="219" y="3072"/>
                  </a:cubicBezTo>
                  <a:cubicBezTo>
                    <a:pt x="220" y="3064"/>
                    <a:pt x="220" y="3060"/>
                    <a:pt x="218" y="3060"/>
                  </a:cubicBezTo>
                  <a:cubicBezTo>
                    <a:pt x="215" y="3060"/>
                    <a:pt x="211" y="3063"/>
                    <a:pt x="202" y="3070"/>
                  </a:cubicBezTo>
                  <a:cubicBezTo>
                    <a:pt x="195" y="3073"/>
                    <a:pt x="190" y="3075"/>
                    <a:pt x="185" y="3075"/>
                  </a:cubicBezTo>
                  <a:cubicBezTo>
                    <a:pt x="178" y="3075"/>
                    <a:pt x="170" y="3071"/>
                    <a:pt x="152" y="3064"/>
                  </a:cubicBezTo>
                  <a:cubicBezTo>
                    <a:pt x="143" y="3056"/>
                    <a:pt x="139" y="3053"/>
                    <a:pt x="134" y="3053"/>
                  </a:cubicBezTo>
                  <a:cubicBezTo>
                    <a:pt x="131" y="3053"/>
                    <a:pt x="126" y="3055"/>
                    <a:pt x="119" y="3057"/>
                  </a:cubicBezTo>
                  <a:cubicBezTo>
                    <a:pt x="115" y="3072"/>
                    <a:pt x="112" y="3081"/>
                    <a:pt x="129" y="3085"/>
                  </a:cubicBezTo>
                  <a:cubicBezTo>
                    <a:pt x="147" y="3088"/>
                    <a:pt x="147" y="3088"/>
                    <a:pt x="145" y="3097"/>
                  </a:cubicBezTo>
                  <a:lnTo>
                    <a:pt x="110" y="3089"/>
                  </a:lnTo>
                  <a:cubicBezTo>
                    <a:pt x="88" y="3085"/>
                    <a:pt x="64" y="3080"/>
                    <a:pt x="41" y="3078"/>
                  </a:cubicBezTo>
                  <a:cubicBezTo>
                    <a:pt x="37" y="3078"/>
                    <a:pt x="34" y="3078"/>
                    <a:pt x="31" y="3078"/>
                  </a:cubicBezTo>
                  <a:cubicBezTo>
                    <a:pt x="3" y="3078"/>
                    <a:pt x="1" y="3091"/>
                    <a:pt x="35" y="3094"/>
                  </a:cubicBezTo>
                  <a:lnTo>
                    <a:pt x="50" y="3108"/>
                  </a:lnTo>
                  <a:cubicBezTo>
                    <a:pt x="44" y="3123"/>
                    <a:pt x="56" y="3133"/>
                    <a:pt x="68" y="3133"/>
                  </a:cubicBezTo>
                  <a:cubicBezTo>
                    <a:pt x="75" y="3133"/>
                    <a:pt x="82" y="3129"/>
                    <a:pt x="84" y="3118"/>
                  </a:cubicBezTo>
                  <a:cubicBezTo>
                    <a:pt x="88" y="3106"/>
                    <a:pt x="90" y="3099"/>
                    <a:pt x="92" y="3099"/>
                  </a:cubicBezTo>
                  <a:cubicBezTo>
                    <a:pt x="95" y="3099"/>
                    <a:pt x="98" y="3104"/>
                    <a:pt x="105" y="3114"/>
                  </a:cubicBezTo>
                  <a:cubicBezTo>
                    <a:pt x="100" y="3131"/>
                    <a:pt x="119" y="3135"/>
                    <a:pt x="137" y="3139"/>
                  </a:cubicBezTo>
                  <a:cubicBezTo>
                    <a:pt x="155" y="3142"/>
                    <a:pt x="156" y="3142"/>
                    <a:pt x="154" y="3150"/>
                  </a:cubicBezTo>
                  <a:cubicBezTo>
                    <a:pt x="153" y="3159"/>
                    <a:pt x="171" y="3169"/>
                    <a:pt x="190" y="3171"/>
                  </a:cubicBezTo>
                  <a:cubicBezTo>
                    <a:pt x="197" y="3172"/>
                    <a:pt x="202" y="3173"/>
                    <a:pt x="204" y="3173"/>
                  </a:cubicBezTo>
                  <a:cubicBezTo>
                    <a:pt x="209" y="3173"/>
                    <a:pt x="209" y="3171"/>
                    <a:pt x="210" y="3166"/>
                  </a:cubicBezTo>
                  <a:cubicBezTo>
                    <a:pt x="203" y="3162"/>
                    <a:pt x="204" y="3160"/>
                    <a:pt x="209" y="3160"/>
                  </a:cubicBezTo>
                  <a:cubicBezTo>
                    <a:pt x="217" y="3160"/>
                    <a:pt x="236" y="3165"/>
                    <a:pt x="248" y="3176"/>
                  </a:cubicBezTo>
                  <a:cubicBezTo>
                    <a:pt x="256" y="3179"/>
                    <a:pt x="260" y="3182"/>
                    <a:pt x="263" y="3182"/>
                  </a:cubicBezTo>
                  <a:cubicBezTo>
                    <a:pt x="267" y="3182"/>
                    <a:pt x="267" y="3178"/>
                    <a:pt x="267" y="3168"/>
                  </a:cubicBezTo>
                  <a:cubicBezTo>
                    <a:pt x="268" y="3160"/>
                    <a:pt x="278" y="3155"/>
                    <a:pt x="290" y="3155"/>
                  </a:cubicBezTo>
                  <a:cubicBezTo>
                    <a:pt x="302" y="3155"/>
                    <a:pt x="315" y="3159"/>
                    <a:pt x="324" y="3167"/>
                  </a:cubicBezTo>
                  <a:lnTo>
                    <a:pt x="363" y="3166"/>
                  </a:lnTo>
                  <a:cubicBezTo>
                    <a:pt x="382" y="3162"/>
                    <a:pt x="382" y="3154"/>
                    <a:pt x="381" y="3145"/>
                  </a:cubicBezTo>
                  <a:cubicBezTo>
                    <a:pt x="380" y="3135"/>
                    <a:pt x="380" y="3131"/>
                    <a:pt x="384" y="3131"/>
                  </a:cubicBezTo>
                  <a:cubicBezTo>
                    <a:pt x="387" y="3131"/>
                    <a:pt x="391" y="3133"/>
                    <a:pt x="398" y="3135"/>
                  </a:cubicBezTo>
                  <a:cubicBezTo>
                    <a:pt x="418" y="3141"/>
                    <a:pt x="419" y="3150"/>
                    <a:pt x="419" y="3150"/>
                  </a:cubicBezTo>
                  <a:cubicBezTo>
                    <a:pt x="419" y="3154"/>
                    <a:pt x="424" y="3156"/>
                    <a:pt x="431" y="3156"/>
                  </a:cubicBezTo>
                  <a:cubicBezTo>
                    <a:pt x="438" y="3156"/>
                    <a:pt x="448" y="3154"/>
                    <a:pt x="458" y="3152"/>
                  </a:cubicBezTo>
                  <a:cubicBezTo>
                    <a:pt x="476" y="3149"/>
                    <a:pt x="511" y="3142"/>
                    <a:pt x="513" y="3134"/>
                  </a:cubicBezTo>
                  <a:lnTo>
                    <a:pt x="513" y="3134"/>
                  </a:lnTo>
                  <a:cubicBezTo>
                    <a:pt x="513" y="3136"/>
                    <a:pt x="514" y="3138"/>
                    <a:pt x="514" y="3141"/>
                  </a:cubicBezTo>
                  <a:cubicBezTo>
                    <a:pt x="519" y="3140"/>
                    <a:pt x="523" y="3139"/>
                    <a:pt x="526" y="3139"/>
                  </a:cubicBezTo>
                  <a:cubicBezTo>
                    <a:pt x="530" y="3139"/>
                    <a:pt x="532" y="3140"/>
                    <a:pt x="533" y="3140"/>
                  </a:cubicBezTo>
                  <a:cubicBezTo>
                    <a:pt x="534" y="3140"/>
                    <a:pt x="534" y="3139"/>
                    <a:pt x="533" y="3136"/>
                  </a:cubicBezTo>
                  <a:cubicBezTo>
                    <a:pt x="552" y="3132"/>
                    <a:pt x="571" y="3130"/>
                    <a:pt x="591" y="3130"/>
                  </a:cubicBezTo>
                  <a:cubicBezTo>
                    <a:pt x="630" y="3126"/>
                    <a:pt x="678" y="3094"/>
                    <a:pt x="623" y="3094"/>
                  </a:cubicBezTo>
                  <a:cubicBezTo>
                    <a:pt x="623" y="3094"/>
                    <a:pt x="622" y="3094"/>
                    <a:pt x="621" y="3094"/>
                  </a:cubicBezTo>
                  <a:lnTo>
                    <a:pt x="621" y="3094"/>
                  </a:lnTo>
                  <a:cubicBezTo>
                    <a:pt x="625" y="3092"/>
                    <a:pt x="631" y="3091"/>
                    <a:pt x="639" y="3088"/>
                  </a:cubicBezTo>
                  <a:cubicBezTo>
                    <a:pt x="657" y="3083"/>
                    <a:pt x="654" y="3074"/>
                    <a:pt x="654" y="3074"/>
                  </a:cubicBezTo>
                  <a:cubicBezTo>
                    <a:pt x="651" y="3066"/>
                    <a:pt x="669" y="3059"/>
                    <a:pt x="687" y="3052"/>
                  </a:cubicBezTo>
                  <a:cubicBezTo>
                    <a:pt x="687" y="3052"/>
                    <a:pt x="689" y="3060"/>
                    <a:pt x="692" y="3068"/>
                  </a:cubicBezTo>
                  <a:cubicBezTo>
                    <a:pt x="688" y="3082"/>
                    <a:pt x="694" y="3089"/>
                    <a:pt x="702" y="3089"/>
                  </a:cubicBezTo>
                  <a:cubicBezTo>
                    <a:pt x="712" y="3089"/>
                    <a:pt x="726" y="3079"/>
                    <a:pt x="731" y="3062"/>
                  </a:cubicBezTo>
                  <a:cubicBezTo>
                    <a:pt x="730" y="3060"/>
                    <a:pt x="730" y="3059"/>
                    <a:pt x="730" y="3059"/>
                  </a:cubicBezTo>
                  <a:lnTo>
                    <a:pt x="730" y="3059"/>
                  </a:lnTo>
                  <a:cubicBezTo>
                    <a:pt x="730" y="3059"/>
                    <a:pt x="732" y="3065"/>
                    <a:pt x="734" y="3071"/>
                  </a:cubicBezTo>
                  <a:cubicBezTo>
                    <a:pt x="735" y="3073"/>
                    <a:pt x="737" y="3074"/>
                    <a:pt x="739" y="3074"/>
                  </a:cubicBezTo>
                  <a:cubicBezTo>
                    <a:pt x="747" y="3074"/>
                    <a:pt x="763" y="3066"/>
                    <a:pt x="787" y="3049"/>
                  </a:cubicBezTo>
                  <a:cubicBezTo>
                    <a:pt x="805" y="3041"/>
                    <a:pt x="815" y="3016"/>
                    <a:pt x="811" y="3010"/>
                  </a:cubicBezTo>
                  <a:cubicBezTo>
                    <a:pt x="808" y="3002"/>
                    <a:pt x="825" y="2993"/>
                    <a:pt x="825" y="2993"/>
                  </a:cubicBezTo>
                  <a:cubicBezTo>
                    <a:pt x="834" y="2989"/>
                    <a:pt x="838" y="2987"/>
                    <a:pt x="841" y="2987"/>
                  </a:cubicBezTo>
                  <a:cubicBezTo>
                    <a:pt x="844" y="2987"/>
                    <a:pt x="844" y="2989"/>
                    <a:pt x="846" y="2993"/>
                  </a:cubicBezTo>
                  <a:cubicBezTo>
                    <a:pt x="848" y="2997"/>
                    <a:pt x="852" y="2999"/>
                    <a:pt x="857" y="2999"/>
                  </a:cubicBezTo>
                  <a:cubicBezTo>
                    <a:pt x="870" y="2999"/>
                    <a:pt x="890" y="2985"/>
                    <a:pt x="897" y="2967"/>
                  </a:cubicBezTo>
                  <a:lnTo>
                    <a:pt x="901" y="2975"/>
                  </a:lnTo>
                  <a:cubicBezTo>
                    <a:pt x="902" y="2977"/>
                    <a:pt x="904" y="2979"/>
                    <a:pt x="909" y="2979"/>
                  </a:cubicBezTo>
                  <a:cubicBezTo>
                    <a:pt x="921" y="2979"/>
                    <a:pt x="948" y="2968"/>
                    <a:pt x="1005" y="2928"/>
                  </a:cubicBezTo>
                  <a:cubicBezTo>
                    <a:pt x="1065" y="2893"/>
                    <a:pt x="1110" y="2864"/>
                    <a:pt x="1121" y="2864"/>
                  </a:cubicBezTo>
                  <a:cubicBezTo>
                    <a:pt x="1123" y="2864"/>
                    <a:pt x="1124" y="2864"/>
                    <a:pt x="1124" y="2865"/>
                  </a:cubicBezTo>
                  <a:cubicBezTo>
                    <a:pt x="1125" y="2865"/>
                    <a:pt x="1125" y="2866"/>
                    <a:pt x="1126" y="2866"/>
                  </a:cubicBezTo>
                  <a:cubicBezTo>
                    <a:pt x="1137" y="2866"/>
                    <a:pt x="1186" y="2812"/>
                    <a:pt x="1207" y="2780"/>
                  </a:cubicBezTo>
                  <a:cubicBezTo>
                    <a:pt x="1208" y="2781"/>
                    <a:pt x="1210" y="2782"/>
                    <a:pt x="1212" y="2782"/>
                  </a:cubicBezTo>
                  <a:cubicBezTo>
                    <a:pt x="1219" y="2782"/>
                    <a:pt x="1234" y="2772"/>
                    <a:pt x="1260" y="2755"/>
                  </a:cubicBezTo>
                  <a:cubicBezTo>
                    <a:pt x="1293" y="2732"/>
                    <a:pt x="1302" y="2725"/>
                    <a:pt x="1307" y="2725"/>
                  </a:cubicBezTo>
                  <a:cubicBezTo>
                    <a:pt x="1309" y="2725"/>
                    <a:pt x="1310" y="2726"/>
                    <a:pt x="1312" y="2728"/>
                  </a:cubicBezTo>
                  <a:cubicBezTo>
                    <a:pt x="1309" y="2740"/>
                    <a:pt x="1307" y="2746"/>
                    <a:pt x="1308" y="2746"/>
                  </a:cubicBezTo>
                  <a:cubicBezTo>
                    <a:pt x="1310" y="2746"/>
                    <a:pt x="1315" y="2737"/>
                    <a:pt x="1327" y="2717"/>
                  </a:cubicBezTo>
                  <a:cubicBezTo>
                    <a:pt x="1332" y="2697"/>
                    <a:pt x="1366" y="2676"/>
                    <a:pt x="1385" y="2676"/>
                  </a:cubicBezTo>
                  <a:cubicBezTo>
                    <a:pt x="1389" y="2676"/>
                    <a:pt x="1393" y="2677"/>
                    <a:pt x="1395" y="2680"/>
                  </a:cubicBezTo>
                  <a:cubicBezTo>
                    <a:pt x="1396" y="2681"/>
                    <a:pt x="1397" y="2682"/>
                    <a:pt x="1399" y="2682"/>
                  </a:cubicBezTo>
                  <a:cubicBezTo>
                    <a:pt x="1406" y="2682"/>
                    <a:pt x="1421" y="2671"/>
                    <a:pt x="1446" y="2652"/>
                  </a:cubicBezTo>
                  <a:cubicBezTo>
                    <a:pt x="1456" y="2634"/>
                    <a:pt x="1487" y="2610"/>
                    <a:pt x="1517" y="2587"/>
                  </a:cubicBezTo>
                  <a:cubicBezTo>
                    <a:pt x="1563" y="2552"/>
                    <a:pt x="1563" y="2551"/>
                    <a:pt x="1553" y="2537"/>
                  </a:cubicBezTo>
                  <a:cubicBezTo>
                    <a:pt x="1542" y="2524"/>
                    <a:pt x="1556" y="2513"/>
                    <a:pt x="1586" y="2488"/>
                  </a:cubicBezTo>
                  <a:cubicBezTo>
                    <a:pt x="1598" y="2478"/>
                    <a:pt x="1610" y="2469"/>
                    <a:pt x="1617" y="2469"/>
                  </a:cubicBezTo>
                  <a:cubicBezTo>
                    <a:pt x="1619" y="2469"/>
                    <a:pt x="1620" y="2469"/>
                    <a:pt x="1621" y="2470"/>
                  </a:cubicBezTo>
                  <a:cubicBezTo>
                    <a:pt x="1634" y="2467"/>
                    <a:pt x="1646" y="2461"/>
                    <a:pt x="1656" y="2453"/>
                  </a:cubicBezTo>
                  <a:cubicBezTo>
                    <a:pt x="1669" y="2443"/>
                    <a:pt x="1681" y="2433"/>
                    <a:pt x="1687" y="2433"/>
                  </a:cubicBezTo>
                  <a:cubicBezTo>
                    <a:pt x="1689" y="2433"/>
                    <a:pt x="1690" y="2433"/>
                    <a:pt x="1691" y="2434"/>
                  </a:cubicBezTo>
                  <a:cubicBezTo>
                    <a:pt x="1710" y="2427"/>
                    <a:pt x="1726" y="2417"/>
                    <a:pt x="1740" y="2404"/>
                  </a:cubicBezTo>
                  <a:cubicBezTo>
                    <a:pt x="1766" y="2381"/>
                    <a:pt x="1792" y="2359"/>
                    <a:pt x="1801" y="2359"/>
                  </a:cubicBezTo>
                  <a:cubicBezTo>
                    <a:pt x="1803" y="2359"/>
                    <a:pt x="1803" y="2359"/>
                    <a:pt x="1804" y="2360"/>
                  </a:cubicBezTo>
                  <a:cubicBezTo>
                    <a:pt x="1819" y="2347"/>
                    <a:pt x="1819" y="2347"/>
                    <a:pt x="1813" y="2340"/>
                  </a:cubicBezTo>
                  <a:cubicBezTo>
                    <a:pt x="1807" y="2333"/>
                    <a:pt x="1815" y="2314"/>
                    <a:pt x="1878" y="2268"/>
                  </a:cubicBezTo>
                  <a:cubicBezTo>
                    <a:pt x="1906" y="2243"/>
                    <a:pt x="1948" y="2203"/>
                    <a:pt x="1942" y="2196"/>
                  </a:cubicBezTo>
                  <a:cubicBezTo>
                    <a:pt x="1950" y="2188"/>
                    <a:pt x="1953" y="2185"/>
                    <a:pt x="1956" y="2185"/>
                  </a:cubicBezTo>
                  <a:cubicBezTo>
                    <a:pt x="1957" y="2185"/>
                    <a:pt x="1959" y="2187"/>
                    <a:pt x="1961" y="2190"/>
                  </a:cubicBezTo>
                  <a:cubicBezTo>
                    <a:pt x="1963" y="2192"/>
                    <a:pt x="1966" y="2193"/>
                    <a:pt x="1968" y="2193"/>
                  </a:cubicBezTo>
                  <a:cubicBezTo>
                    <a:pt x="1982" y="2193"/>
                    <a:pt x="2003" y="2169"/>
                    <a:pt x="2016" y="2136"/>
                  </a:cubicBezTo>
                  <a:cubicBezTo>
                    <a:pt x="2010" y="2129"/>
                    <a:pt x="2025" y="2117"/>
                    <a:pt x="2044" y="2108"/>
                  </a:cubicBezTo>
                  <a:cubicBezTo>
                    <a:pt x="2053" y="2099"/>
                    <a:pt x="2060" y="2088"/>
                    <a:pt x="2064" y="2074"/>
                  </a:cubicBezTo>
                  <a:cubicBezTo>
                    <a:pt x="2066" y="2071"/>
                    <a:pt x="2067" y="2068"/>
                    <a:pt x="2068" y="2066"/>
                  </a:cubicBezTo>
                  <a:lnTo>
                    <a:pt x="2068" y="2066"/>
                  </a:lnTo>
                  <a:cubicBezTo>
                    <a:pt x="2073" y="2068"/>
                    <a:pt x="2078" y="2071"/>
                    <a:pt x="2078" y="2071"/>
                  </a:cubicBezTo>
                  <a:cubicBezTo>
                    <a:pt x="2096" y="2087"/>
                    <a:pt x="2100" y="2095"/>
                    <a:pt x="2098" y="2095"/>
                  </a:cubicBezTo>
                  <a:cubicBezTo>
                    <a:pt x="2097" y="2095"/>
                    <a:pt x="2093" y="2092"/>
                    <a:pt x="2089" y="2086"/>
                  </a:cubicBezTo>
                  <a:cubicBezTo>
                    <a:pt x="2079" y="2077"/>
                    <a:pt x="2073" y="2073"/>
                    <a:pt x="2071" y="2073"/>
                  </a:cubicBezTo>
                  <a:cubicBezTo>
                    <a:pt x="2067" y="2073"/>
                    <a:pt x="2072" y="2084"/>
                    <a:pt x="2074" y="2097"/>
                  </a:cubicBezTo>
                  <a:cubicBezTo>
                    <a:pt x="2079" y="2117"/>
                    <a:pt x="2101" y="2147"/>
                    <a:pt x="2113" y="2163"/>
                  </a:cubicBezTo>
                  <a:cubicBezTo>
                    <a:pt x="2124" y="2178"/>
                    <a:pt x="2150" y="2206"/>
                    <a:pt x="2162" y="2221"/>
                  </a:cubicBezTo>
                  <a:cubicBezTo>
                    <a:pt x="2188" y="2263"/>
                    <a:pt x="2202" y="2278"/>
                    <a:pt x="2209" y="2278"/>
                  </a:cubicBezTo>
                  <a:cubicBezTo>
                    <a:pt x="2211" y="2278"/>
                    <a:pt x="2212" y="2278"/>
                    <a:pt x="2212" y="2277"/>
                  </a:cubicBezTo>
                  <a:cubicBezTo>
                    <a:pt x="2220" y="2271"/>
                    <a:pt x="2223" y="2268"/>
                    <a:pt x="2223" y="2268"/>
                  </a:cubicBezTo>
                  <a:lnTo>
                    <a:pt x="2223" y="2268"/>
                  </a:lnTo>
                  <a:cubicBezTo>
                    <a:pt x="2223" y="2268"/>
                    <a:pt x="2221" y="2269"/>
                    <a:pt x="2219" y="2272"/>
                  </a:cubicBezTo>
                  <a:cubicBezTo>
                    <a:pt x="2217" y="2299"/>
                    <a:pt x="2368" y="2434"/>
                    <a:pt x="2402" y="2434"/>
                  </a:cubicBezTo>
                  <a:cubicBezTo>
                    <a:pt x="2403" y="2434"/>
                    <a:pt x="2403" y="2434"/>
                    <a:pt x="2404" y="2434"/>
                  </a:cubicBezTo>
                  <a:lnTo>
                    <a:pt x="2404" y="2434"/>
                  </a:lnTo>
                  <a:cubicBezTo>
                    <a:pt x="2403" y="2436"/>
                    <a:pt x="2401" y="2438"/>
                    <a:pt x="2399" y="2441"/>
                  </a:cubicBezTo>
                  <a:cubicBezTo>
                    <a:pt x="2394" y="2448"/>
                    <a:pt x="2409" y="2460"/>
                    <a:pt x="2440" y="2482"/>
                  </a:cubicBezTo>
                  <a:cubicBezTo>
                    <a:pt x="2457" y="2493"/>
                    <a:pt x="2524" y="2530"/>
                    <a:pt x="2575" y="2555"/>
                  </a:cubicBezTo>
                  <a:cubicBezTo>
                    <a:pt x="2633" y="2590"/>
                    <a:pt x="2681" y="2610"/>
                    <a:pt x="2694" y="2610"/>
                  </a:cubicBezTo>
                  <a:cubicBezTo>
                    <a:pt x="2696" y="2610"/>
                    <a:pt x="2697" y="2610"/>
                    <a:pt x="2697" y="2609"/>
                  </a:cubicBezTo>
                  <a:cubicBezTo>
                    <a:pt x="2715" y="2617"/>
                    <a:pt x="2715" y="2617"/>
                    <a:pt x="2712" y="2625"/>
                  </a:cubicBezTo>
                  <a:cubicBezTo>
                    <a:pt x="2711" y="2625"/>
                    <a:pt x="2710" y="2625"/>
                    <a:pt x="2709" y="2625"/>
                  </a:cubicBezTo>
                  <a:cubicBezTo>
                    <a:pt x="2692" y="2625"/>
                    <a:pt x="2708" y="2634"/>
                    <a:pt x="2725" y="2641"/>
                  </a:cubicBezTo>
                  <a:cubicBezTo>
                    <a:pt x="2730" y="2642"/>
                    <a:pt x="2734" y="2643"/>
                    <a:pt x="2737" y="2643"/>
                  </a:cubicBezTo>
                  <a:cubicBezTo>
                    <a:pt x="2745" y="2643"/>
                    <a:pt x="2747" y="2637"/>
                    <a:pt x="2750" y="2632"/>
                  </a:cubicBezTo>
                  <a:cubicBezTo>
                    <a:pt x="2751" y="2630"/>
                    <a:pt x="2753" y="2628"/>
                    <a:pt x="2756" y="2628"/>
                  </a:cubicBezTo>
                  <a:cubicBezTo>
                    <a:pt x="2764" y="2628"/>
                    <a:pt x="2779" y="2636"/>
                    <a:pt x="2802" y="2653"/>
                  </a:cubicBezTo>
                  <a:cubicBezTo>
                    <a:pt x="2835" y="2673"/>
                    <a:pt x="2908" y="2699"/>
                    <a:pt x="2947" y="2699"/>
                  </a:cubicBezTo>
                  <a:cubicBezTo>
                    <a:pt x="2966" y="2703"/>
                    <a:pt x="2984" y="2708"/>
                    <a:pt x="2982" y="2717"/>
                  </a:cubicBezTo>
                  <a:cubicBezTo>
                    <a:pt x="3001" y="2731"/>
                    <a:pt x="3025" y="2740"/>
                    <a:pt x="3049" y="2740"/>
                  </a:cubicBezTo>
                  <a:cubicBezTo>
                    <a:pt x="3058" y="2740"/>
                    <a:pt x="3067" y="2738"/>
                    <a:pt x="3076" y="2736"/>
                  </a:cubicBezTo>
                  <a:cubicBezTo>
                    <a:pt x="3095" y="2739"/>
                    <a:pt x="3095" y="2739"/>
                    <a:pt x="3093" y="2748"/>
                  </a:cubicBezTo>
                  <a:cubicBezTo>
                    <a:pt x="3104" y="2755"/>
                    <a:pt x="3108" y="2761"/>
                    <a:pt x="3115" y="2761"/>
                  </a:cubicBezTo>
                  <a:cubicBezTo>
                    <a:pt x="3118" y="2761"/>
                    <a:pt x="3123" y="2759"/>
                    <a:pt x="3131" y="2754"/>
                  </a:cubicBezTo>
                  <a:cubicBezTo>
                    <a:pt x="3139" y="2754"/>
                    <a:pt x="3146" y="2753"/>
                    <a:pt x="3154" y="2753"/>
                  </a:cubicBezTo>
                  <a:cubicBezTo>
                    <a:pt x="3191" y="2753"/>
                    <a:pt x="3228" y="2758"/>
                    <a:pt x="3265" y="2767"/>
                  </a:cubicBezTo>
                  <a:cubicBezTo>
                    <a:pt x="3269" y="2767"/>
                    <a:pt x="3273" y="2767"/>
                    <a:pt x="3276" y="2767"/>
                  </a:cubicBezTo>
                  <a:cubicBezTo>
                    <a:pt x="3292" y="2767"/>
                    <a:pt x="3304" y="2767"/>
                    <a:pt x="3304" y="2760"/>
                  </a:cubicBezTo>
                  <a:cubicBezTo>
                    <a:pt x="3304" y="2757"/>
                    <a:pt x="3304" y="2754"/>
                    <a:pt x="3304" y="2752"/>
                  </a:cubicBezTo>
                  <a:lnTo>
                    <a:pt x="3304" y="2752"/>
                  </a:lnTo>
                  <a:cubicBezTo>
                    <a:pt x="3314" y="2761"/>
                    <a:pt x="3318" y="2765"/>
                    <a:pt x="3323" y="2765"/>
                  </a:cubicBezTo>
                  <a:cubicBezTo>
                    <a:pt x="3328" y="2765"/>
                    <a:pt x="3333" y="2761"/>
                    <a:pt x="3342" y="2753"/>
                  </a:cubicBezTo>
                  <a:cubicBezTo>
                    <a:pt x="3342" y="2748"/>
                    <a:pt x="3347" y="2746"/>
                    <a:pt x="3352" y="2746"/>
                  </a:cubicBezTo>
                  <a:cubicBezTo>
                    <a:pt x="3357" y="2746"/>
                    <a:pt x="3361" y="2748"/>
                    <a:pt x="3361" y="2752"/>
                  </a:cubicBezTo>
                  <a:cubicBezTo>
                    <a:pt x="3373" y="2757"/>
                    <a:pt x="3387" y="2760"/>
                    <a:pt x="3399" y="2760"/>
                  </a:cubicBezTo>
                  <a:cubicBezTo>
                    <a:pt x="3469" y="2753"/>
                    <a:pt x="3538" y="2743"/>
                    <a:pt x="3607" y="2728"/>
                  </a:cubicBezTo>
                  <a:cubicBezTo>
                    <a:pt x="3757" y="2699"/>
                    <a:pt x="3810" y="2674"/>
                    <a:pt x="3806" y="2668"/>
                  </a:cubicBezTo>
                  <a:cubicBezTo>
                    <a:pt x="3818" y="2657"/>
                    <a:pt x="3821" y="2654"/>
                    <a:pt x="3829" y="2654"/>
                  </a:cubicBezTo>
                  <a:cubicBezTo>
                    <a:pt x="3833" y="2654"/>
                    <a:pt x="3837" y="2655"/>
                    <a:pt x="3842" y="2655"/>
                  </a:cubicBezTo>
                  <a:cubicBezTo>
                    <a:pt x="3844" y="2655"/>
                    <a:pt x="3846" y="2655"/>
                    <a:pt x="3848" y="2655"/>
                  </a:cubicBezTo>
                  <a:cubicBezTo>
                    <a:pt x="3866" y="2655"/>
                    <a:pt x="3883" y="2651"/>
                    <a:pt x="3898" y="2642"/>
                  </a:cubicBezTo>
                  <a:cubicBezTo>
                    <a:pt x="3911" y="2637"/>
                    <a:pt x="3924" y="2632"/>
                    <a:pt x="3931" y="2632"/>
                  </a:cubicBezTo>
                  <a:cubicBezTo>
                    <a:pt x="3934" y="2632"/>
                    <a:pt x="3937" y="2633"/>
                    <a:pt x="3938" y="2635"/>
                  </a:cubicBezTo>
                  <a:cubicBezTo>
                    <a:pt x="3946" y="2625"/>
                    <a:pt x="3957" y="2617"/>
                    <a:pt x="3969" y="2611"/>
                  </a:cubicBezTo>
                  <a:cubicBezTo>
                    <a:pt x="3970" y="2614"/>
                    <a:pt x="3972" y="2614"/>
                    <a:pt x="3974" y="2614"/>
                  </a:cubicBezTo>
                  <a:cubicBezTo>
                    <a:pt x="3981" y="2614"/>
                    <a:pt x="3993" y="2607"/>
                    <a:pt x="4003" y="2595"/>
                  </a:cubicBezTo>
                  <a:cubicBezTo>
                    <a:pt x="4008" y="2582"/>
                    <a:pt x="4010" y="2576"/>
                    <a:pt x="4013" y="2576"/>
                  </a:cubicBezTo>
                  <a:cubicBezTo>
                    <a:pt x="4014" y="2576"/>
                    <a:pt x="4016" y="2580"/>
                    <a:pt x="4020" y="2587"/>
                  </a:cubicBezTo>
                  <a:cubicBezTo>
                    <a:pt x="4020" y="2588"/>
                    <a:pt x="4023" y="2589"/>
                    <a:pt x="4026" y="2589"/>
                  </a:cubicBezTo>
                  <a:cubicBezTo>
                    <a:pt x="4040" y="2589"/>
                    <a:pt x="4073" y="2577"/>
                    <a:pt x="4059" y="2577"/>
                  </a:cubicBezTo>
                  <a:cubicBezTo>
                    <a:pt x="4059" y="2577"/>
                    <a:pt x="4058" y="2577"/>
                    <a:pt x="4058" y="2577"/>
                  </a:cubicBezTo>
                  <a:cubicBezTo>
                    <a:pt x="4054" y="2569"/>
                    <a:pt x="4087" y="2550"/>
                    <a:pt x="4099" y="2533"/>
                  </a:cubicBezTo>
                  <a:cubicBezTo>
                    <a:pt x="4111" y="2525"/>
                    <a:pt x="4124" y="2518"/>
                    <a:pt x="4131" y="2518"/>
                  </a:cubicBezTo>
                  <a:cubicBezTo>
                    <a:pt x="4133" y="2518"/>
                    <a:pt x="4135" y="2519"/>
                    <a:pt x="4136" y="2521"/>
                  </a:cubicBezTo>
                  <a:cubicBezTo>
                    <a:pt x="4142" y="2520"/>
                    <a:pt x="4151" y="2515"/>
                    <a:pt x="4161" y="2509"/>
                  </a:cubicBezTo>
                  <a:lnTo>
                    <a:pt x="4161" y="2509"/>
                  </a:lnTo>
                  <a:cubicBezTo>
                    <a:pt x="4240" y="2585"/>
                    <a:pt x="4299" y="2625"/>
                    <a:pt x="4308" y="2625"/>
                  </a:cubicBezTo>
                  <a:cubicBezTo>
                    <a:pt x="4309" y="2625"/>
                    <a:pt x="4309" y="2625"/>
                    <a:pt x="4309" y="2625"/>
                  </a:cubicBezTo>
                  <a:cubicBezTo>
                    <a:pt x="4319" y="2633"/>
                    <a:pt x="4328" y="2643"/>
                    <a:pt x="4334" y="2655"/>
                  </a:cubicBezTo>
                  <a:cubicBezTo>
                    <a:pt x="4329" y="2661"/>
                    <a:pt x="4341" y="2669"/>
                    <a:pt x="4360" y="2669"/>
                  </a:cubicBezTo>
                  <a:cubicBezTo>
                    <a:pt x="4363" y="2669"/>
                    <a:pt x="4366" y="2669"/>
                    <a:pt x="4370" y="2669"/>
                  </a:cubicBezTo>
                  <a:cubicBezTo>
                    <a:pt x="4374" y="2669"/>
                    <a:pt x="4378" y="2670"/>
                    <a:pt x="4382" y="2670"/>
                  </a:cubicBezTo>
                  <a:cubicBezTo>
                    <a:pt x="4384" y="2670"/>
                    <a:pt x="4387" y="2669"/>
                    <a:pt x="4388" y="2669"/>
                  </a:cubicBezTo>
                  <a:cubicBezTo>
                    <a:pt x="4392" y="2669"/>
                    <a:pt x="4391" y="2671"/>
                    <a:pt x="4385" y="2679"/>
                  </a:cubicBezTo>
                  <a:cubicBezTo>
                    <a:pt x="4382" y="2684"/>
                    <a:pt x="4411" y="2710"/>
                    <a:pt x="4478" y="2745"/>
                  </a:cubicBezTo>
                  <a:cubicBezTo>
                    <a:pt x="4522" y="2769"/>
                    <a:pt x="4579" y="2798"/>
                    <a:pt x="4595" y="2798"/>
                  </a:cubicBezTo>
                  <a:cubicBezTo>
                    <a:pt x="4598" y="2798"/>
                    <a:pt x="4599" y="2798"/>
                    <a:pt x="4600" y="2797"/>
                  </a:cubicBezTo>
                  <a:cubicBezTo>
                    <a:pt x="4638" y="2803"/>
                    <a:pt x="4638" y="2803"/>
                    <a:pt x="4618" y="2804"/>
                  </a:cubicBezTo>
                  <a:cubicBezTo>
                    <a:pt x="4593" y="2810"/>
                    <a:pt x="4675" y="2859"/>
                    <a:pt x="4736" y="2859"/>
                  </a:cubicBezTo>
                  <a:cubicBezTo>
                    <a:pt x="4736" y="2859"/>
                    <a:pt x="4737" y="2859"/>
                    <a:pt x="4738" y="2859"/>
                  </a:cubicBezTo>
                  <a:cubicBezTo>
                    <a:pt x="4755" y="2865"/>
                    <a:pt x="4773" y="2871"/>
                    <a:pt x="4771" y="2880"/>
                  </a:cubicBezTo>
                  <a:cubicBezTo>
                    <a:pt x="4801" y="2890"/>
                    <a:pt x="4833" y="2895"/>
                    <a:pt x="4864" y="2897"/>
                  </a:cubicBezTo>
                  <a:cubicBezTo>
                    <a:pt x="4883" y="2901"/>
                    <a:pt x="4957" y="2920"/>
                    <a:pt x="4994" y="2924"/>
                  </a:cubicBezTo>
                  <a:cubicBezTo>
                    <a:pt x="5009" y="2926"/>
                    <a:pt x="5023" y="2927"/>
                    <a:pt x="5037" y="2927"/>
                  </a:cubicBezTo>
                  <a:cubicBezTo>
                    <a:pt x="5048" y="2927"/>
                    <a:pt x="5060" y="2927"/>
                    <a:pt x="5071" y="2926"/>
                  </a:cubicBezTo>
                  <a:cubicBezTo>
                    <a:pt x="5084" y="2928"/>
                    <a:pt x="5098" y="2930"/>
                    <a:pt x="5098" y="2930"/>
                  </a:cubicBezTo>
                  <a:cubicBezTo>
                    <a:pt x="5097" y="2930"/>
                    <a:pt x="5095" y="2930"/>
                    <a:pt x="5090" y="2929"/>
                  </a:cubicBezTo>
                  <a:lnTo>
                    <a:pt x="5090" y="2929"/>
                  </a:lnTo>
                  <a:cubicBezTo>
                    <a:pt x="5089" y="2936"/>
                    <a:pt x="5156" y="2946"/>
                    <a:pt x="5257" y="2946"/>
                  </a:cubicBezTo>
                  <a:cubicBezTo>
                    <a:pt x="5275" y="2946"/>
                    <a:pt x="5295" y="2945"/>
                    <a:pt x="5316" y="2945"/>
                  </a:cubicBezTo>
                  <a:cubicBezTo>
                    <a:pt x="5349" y="2943"/>
                    <a:pt x="5381" y="2943"/>
                    <a:pt x="5411" y="2940"/>
                  </a:cubicBezTo>
                  <a:lnTo>
                    <a:pt x="5491" y="2930"/>
                  </a:lnTo>
                  <a:cubicBezTo>
                    <a:pt x="5534" y="2927"/>
                    <a:pt x="5565" y="2922"/>
                    <a:pt x="5578" y="2922"/>
                  </a:cubicBezTo>
                  <a:cubicBezTo>
                    <a:pt x="5579" y="2922"/>
                    <a:pt x="5580" y="2922"/>
                    <a:pt x="5581" y="2922"/>
                  </a:cubicBezTo>
                  <a:cubicBezTo>
                    <a:pt x="5595" y="2919"/>
                    <a:pt x="5606" y="2913"/>
                    <a:pt x="5617" y="2905"/>
                  </a:cubicBezTo>
                  <a:cubicBezTo>
                    <a:pt x="5626" y="2891"/>
                    <a:pt x="5642" y="2883"/>
                    <a:pt x="5658" y="2883"/>
                  </a:cubicBezTo>
                  <a:cubicBezTo>
                    <a:pt x="5662" y="2883"/>
                    <a:pt x="5666" y="2883"/>
                    <a:pt x="5670" y="2884"/>
                  </a:cubicBezTo>
                  <a:cubicBezTo>
                    <a:pt x="5674" y="2887"/>
                    <a:pt x="5680" y="2888"/>
                    <a:pt x="5687" y="2888"/>
                  </a:cubicBezTo>
                  <a:cubicBezTo>
                    <a:pt x="5717" y="2888"/>
                    <a:pt x="5767" y="2867"/>
                    <a:pt x="5777" y="2849"/>
                  </a:cubicBezTo>
                  <a:lnTo>
                    <a:pt x="5781" y="2857"/>
                  </a:lnTo>
                  <a:cubicBezTo>
                    <a:pt x="5784" y="2859"/>
                    <a:pt x="5789" y="2860"/>
                    <a:pt x="5793" y="2860"/>
                  </a:cubicBezTo>
                  <a:cubicBezTo>
                    <a:pt x="5819" y="2860"/>
                    <a:pt x="5856" y="2834"/>
                    <a:pt x="5865" y="2813"/>
                  </a:cubicBezTo>
                  <a:cubicBezTo>
                    <a:pt x="5868" y="2814"/>
                    <a:pt x="5872" y="2814"/>
                    <a:pt x="5875" y="2814"/>
                  </a:cubicBezTo>
                  <a:cubicBezTo>
                    <a:pt x="5892" y="2814"/>
                    <a:pt x="5909" y="2811"/>
                    <a:pt x="5920" y="2798"/>
                  </a:cubicBezTo>
                  <a:cubicBezTo>
                    <a:pt x="5927" y="2795"/>
                    <a:pt x="5931" y="2793"/>
                    <a:pt x="5934" y="2793"/>
                  </a:cubicBezTo>
                  <a:cubicBezTo>
                    <a:pt x="5938" y="2793"/>
                    <a:pt x="5940" y="2797"/>
                    <a:pt x="5945" y="2806"/>
                  </a:cubicBezTo>
                  <a:cubicBezTo>
                    <a:pt x="5947" y="2811"/>
                    <a:pt x="5950" y="2816"/>
                    <a:pt x="5957" y="2816"/>
                  </a:cubicBezTo>
                  <a:cubicBezTo>
                    <a:pt x="5960" y="2816"/>
                    <a:pt x="5964" y="2815"/>
                    <a:pt x="5969" y="2812"/>
                  </a:cubicBezTo>
                  <a:cubicBezTo>
                    <a:pt x="5986" y="2802"/>
                    <a:pt x="5983" y="2794"/>
                    <a:pt x="5978" y="2788"/>
                  </a:cubicBezTo>
                  <a:lnTo>
                    <a:pt x="6012" y="2767"/>
                  </a:lnTo>
                  <a:cubicBezTo>
                    <a:pt x="6012" y="2767"/>
                    <a:pt x="6028" y="2757"/>
                    <a:pt x="6024" y="2751"/>
                  </a:cubicBezTo>
                  <a:cubicBezTo>
                    <a:pt x="6020" y="2743"/>
                    <a:pt x="6035" y="2734"/>
                    <a:pt x="6052" y="2724"/>
                  </a:cubicBezTo>
                  <a:cubicBezTo>
                    <a:pt x="6053" y="2725"/>
                    <a:pt x="6054" y="2726"/>
                    <a:pt x="6055" y="2726"/>
                  </a:cubicBezTo>
                  <a:cubicBezTo>
                    <a:pt x="6060" y="2726"/>
                    <a:pt x="6063" y="2717"/>
                    <a:pt x="6051" y="2717"/>
                  </a:cubicBezTo>
                  <a:cubicBezTo>
                    <a:pt x="6050" y="2717"/>
                    <a:pt x="6049" y="2717"/>
                    <a:pt x="6048" y="2717"/>
                  </a:cubicBezTo>
                  <a:cubicBezTo>
                    <a:pt x="6043" y="2709"/>
                    <a:pt x="6039" y="2702"/>
                    <a:pt x="6055" y="2693"/>
                  </a:cubicBezTo>
                  <a:lnTo>
                    <a:pt x="6046" y="2679"/>
                  </a:lnTo>
                  <a:cubicBezTo>
                    <a:pt x="6040" y="2669"/>
                    <a:pt x="6035" y="2663"/>
                    <a:pt x="6022" y="2663"/>
                  </a:cubicBezTo>
                  <a:cubicBezTo>
                    <a:pt x="6016" y="2663"/>
                    <a:pt x="6008" y="2664"/>
                    <a:pt x="5996" y="2668"/>
                  </a:cubicBezTo>
                  <a:cubicBezTo>
                    <a:pt x="5930" y="2698"/>
                    <a:pt x="5881" y="2715"/>
                    <a:pt x="5887" y="2729"/>
                  </a:cubicBezTo>
                  <a:cubicBezTo>
                    <a:pt x="5878" y="2738"/>
                    <a:pt x="5868" y="2746"/>
                    <a:pt x="5858" y="2752"/>
                  </a:cubicBezTo>
                  <a:cubicBezTo>
                    <a:pt x="5846" y="2756"/>
                    <a:pt x="5834" y="2758"/>
                    <a:pt x="5821" y="2758"/>
                  </a:cubicBezTo>
                  <a:cubicBezTo>
                    <a:pt x="5821" y="2757"/>
                    <a:pt x="5820" y="2757"/>
                    <a:pt x="5818" y="2757"/>
                  </a:cubicBezTo>
                  <a:cubicBezTo>
                    <a:pt x="5812" y="2757"/>
                    <a:pt x="5797" y="2763"/>
                    <a:pt x="5776" y="2770"/>
                  </a:cubicBezTo>
                  <a:cubicBezTo>
                    <a:pt x="5748" y="2779"/>
                    <a:pt x="5710" y="2791"/>
                    <a:pt x="5667" y="2806"/>
                  </a:cubicBezTo>
                  <a:cubicBezTo>
                    <a:pt x="5585" y="2826"/>
                    <a:pt x="5535" y="2837"/>
                    <a:pt x="5508" y="2837"/>
                  </a:cubicBezTo>
                  <a:cubicBezTo>
                    <a:pt x="5501" y="2837"/>
                    <a:pt x="5495" y="2836"/>
                    <a:pt x="5491" y="2835"/>
                  </a:cubicBezTo>
                  <a:cubicBezTo>
                    <a:pt x="5483" y="2832"/>
                    <a:pt x="5474" y="2831"/>
                    <a:pt x="5465" y="2831"/>
                  </a:cubicBezTo>
                  <a:cubicBezTo>
                    <a:pt x="5462" y="2831"/>
                    <a:pt x="5459" y="2831"/>
                    <a:pt x="5455" y="2831"/>
                  </a:cubicBezTo>
                  <a:cubicBezTo>
                    <a:pt x="5455" y="2835"/>
                    <a:pt x="5430" y="2841"/>
                    <a:pt x="5388" y="2847"/>
                  </a:cubicBezTo>
                  <a:cubicBezTo>
                    <a:pt x="5348" y="2850"/>
                    <a:pt x="5308" y="2852"/>
                    <a:pt x="5268" y="2852"/>
                  </a:cubicBezTo>
                  <a:cubicBezTo>
                    <a:pt x="5254" y="2852"/>
                    <a:pt x="5239" y="2852"/>
                    <a:pt x="5224" y="2851"/>
                  </a:cubicBezTo>
                  <a:lnTo>
                    <a:pt x="5132" y="2848"/>
                  </a:lnTo>
                  <a:lnTo>
                    <a:pt x="5053" y="2839"/>
                  </a:lnTo>
                  <a:cubicBezTo>
                    <a:pt x="5020" y="2836"/>
                    <a:pt x="4994" y="2833"/>
                    <a:pt x="4982" y="2833"/>
                  </a:cubicBezTo>
                  <a:cubicBezTo>
                    <a:pt x="4977" y="2833"/>
                    <a:pt x="4975" y="2834"/>
                    <a:pt x="4974" y="2835"/>
                  </a:cubicBezTo>
                  <a:lnTo>
                    <a:pt x="4939" y="2827"/>
                  </a:lnTo>
                  <a:cubicBezTo>
                    <a:pt x="4941" y="2818"/>
                    <a:pt x="4906" y="2810"/>
                    <a:pt x="4871" y="2802"/>
                  </a:cubicBezTo>
                  <a:cubicBezTo>
                    <a:pt x="4847" y="2802"/>
                    <a:pt x="4823" y="2798"/>
                    <a:pt x="4800" y="2790"/>
                  </a:cubicBezTo>
                  <a:cubicBezTo>
                    <a:pt x="4803" y="2782"/>
                    <a:pt x="4786" y="2776"/>
                    <a:pt x="4751" y="2766"/>
                  </a:cubicBezTo>
                  <a:cubicBezTo>
                    <a:pt x="4727" y="2758"/>
                    <a:pt x="4712" y="2751"/>
                    <a:pt x="4704" y="2751"/>
                  </a:cubicBezTo>
                  <a:cubicBezTo>
                    <a:pt x="4701" y="2751"/>
                    <a:pt x="4699" y="2752"/>
                    <a:pt x="4698" y="2755"/>
                  </a:cubicBezTo>
                  <a:lnTo>
                    <a:pt x="4620" y="2721"/>
                  </a:lnTo>
                  <a:cubicBezTo>
                    <a:pt x="4586" y="2705"/>
                    <a:pt x="4555" y="2685"/>
                    <a:pt x="4524" y="2663"/>
                  </a:cubicBezTo>
                  <a:cubicBezTo>
                    <a:pt x="4513" y="2647"/>
                    <a:pt x="4492" y="2648"/>
                    <a:pt x="4473" y="2645"/>
                  </a:cubicBezTo>
                  <a:cubicBezTo>
                    <a:pt x="4471" y="2648"/>
                    <a:pt x="4467" y="2649"/>
                    <a:pt x="4462" y="2649"/>
                  </a:cubicBezTo>
                  <a:cubicBezTo>
                    <a:pt x="4454" y="2649"/>
                    <a:pt x="4444" y="2646"/>
                    <a:pt x="4435" y="2639"/>
                  </a:cubicBezTo>
                  <a:cubicBezTo>
                    <a:pt x="4435" y="2639"/>
                    <a:pt x="4439" y="2633"/>
                    <a:pt x="4444" y="2625"/>
                  </a:cubicBezTo>
                  <a:cubicBezTo>
                    <a:pt x="4449" y="2626"/>
                    <a:pt x="4452" y="2626"/>
                    <a:pt x="4455" y="2626"/>
                  </a:cubicBezTo>
                  <a:cubicBezTo>
                    <a:pt x="4461" y="2626"/>
                    <a:pt x="4455" y="2622"/>
                    <a:pt x="4434" y="2608"/>
                  </a:cubicBezTo>
                  <a:lnTo>
                    <a:pt x="4403" y="2589"/>
                  </a:lnTo>
                  <a:cubicBezTo>
                    <a:pt x="4403" y="2590"/>
                    <a:pt x="4402" y="2590"/>
                    <a:pt x="4401" y="2590"/>
                  </a:cubicBezTo>
                  <a:cubicBezTo>
                    <a:pt x="4388" y="2590"/>
                    <a:pt x="4317" y="2541"/>
                    <a:pt x="4234" y="2461"/>
                  </a:cubicBezTo>
                  <a:cubicBezTo>
                    <a:pt x="4232" y="2459"/>
                    <a:pt x="4230" y="2457"/>
                    <a:pt x="4228" y="2455"/>
                  </a:cubicBezTo>
                  <a:lnTo>
                    <a:pt x="4228" y="2455"/>
                  </a:lnTo>
                  <a:cubicBezTo>
                    <a:pt x="4234" y="2448"/>
                    <a:pt x="4239" y="2443"/>
                    <a:pt x="4241" y="2439"/>
                  </a:cubicBezTo>
                  <a:cubicBezTo>
                    <a:pt x="4237" y="2433"/>
                    <a:pt x="4246" y="2424"/>
                    <a:pt x="4252" y="2424"/>
                  </a:cubicBezTo>
                  <a:cubicBezTo>
                    <a:pt x="4254" y="2424"/>
                    <a:pt x="4255" y="2425"/>
                    <a:pt x="4256" y="2426"/>
                  </a:cubicBezTo>
                  <a:cubicBezTo>
                    <a:pt x="4257" y="2428"/>
                    <a:pt x="4259" y="2428"/>
                    <a:pt x="4260" y="2428"/>
                  </a:cubicBezTo>
                  <a:cubicBezTo>
                    <a:pt x="4267" y="2428"/>
                    <a:pt x="4280" y="2419"/>
                    <a:pt x="4291" y="2410"/>
                  </a:cubicBezTo>
                  <a:cubicBezTo>
                    <a:pt x="4296" y="2401"/>
                    <a:pt x="4299" y="2398"/>
                    <a:pt x="4302" y="2398"/>
                  </a:cubicBezTo>
                  <a:cubicBezTo>
                    <a:pt x="4306" y="2398"/>
                    <a:pt x="4308" y="2402"/>
                    <a:pt x="4311" y="2405"/>
                  </a:cubicBezTo>
                  <a:cubicBezTo>
                    <a:pt x="4308" y="2411"/>
                    <a:pt x="4308" y="2414"/>
                    <a:pt x="4310" y="2414"/>
                  </a:cubicBezTo>
                  <a:cubicBezTo>
                    <a:pt x="4314" y="2414"/>
                    <a:pt x="4328" y="2404"/>
                    <a:pt x="4346" y="2386"/>
                  </a:cubicBezTo>
                  <a:cubicBezTo>
                    <a:pt x="4355" y="2367"/>
                    <a:pt x="4412" y="2316"/>
                    <a:pt x="4451" y="2274"/>
                  </a:cubicBezTo>
                  <a:cubicBezTo>
                    <a:pt x="4518" y="2204"/>
                    <a:pt x="4522" y="2182"/>
                    <a:pt x="4532" y="2143"/>
                  </a:cubicBezTo>
                  <a:lnTo>
                    <a:pt x="4531" y="2117"/>
                  </a:lnTo>
                  <a:lnTo>
                    <a:pt x="4545" y="2127"/>
                  </a:lnTo>
                  <a:cubicBezTo>
                    <a:pt x="4547" y="2129"/>
                    <a:pt x="4552" y="2130"/>
                    <a:pt x="4557" y="2130"/>
                  </a:cubicBezTo>
                  <a:cubicBezTo>
                    <a:pt x="4566" y="2130"/>
                    <a:pt x="4576" y="2128"/>
                    <a:pt x="4576" y="2128"/>
                  </a:cubicBezTo>
                  <a:cubicBezTo>
                    <a:pt x="4587" y="2112"/>
                    <a:pt x="4580" y="2107"/>
                    <a:pt x="4574" y="2102"/>
                  </a:cubicBezTo>
                  <a:cubicBezTo>
                    <a:pt x="4566" y="2097"/>
                    <a:pt x="4579" y="2083"/>
                    <a:pt x="4606" y="2056"/>
                  </a:cubicBezTo>
                  <a:cubicBezTo>
                    <a:pt x="4634" y="2028"/>
                    <a:pt x="4644" y="2012"/>
                    <a:pt x="4648" y="1992"/>
                  </a:cubicBezTo>
                  <a:cubicBezTo>
                    <a:pt x="4657" y="1974"/>
                    <a:pt x="4668" y="1960"/>
                    <a:pt x="4683" y="1946"/>
                  </a:cubicBezTo>
                  <a:cubicBezTo>
                    <a:pt x="4693" y="1929"/>
                    <a:pt x="4693" y="1929"/>
                    <a:pt x="4685" y="1926"/>
                  </a:cubicBezTo>
                  <a:cubicBezTo>
                    <a:pt x="4677" y="1922"/>
                    <a:pt x="4686" y="1905"/>
                    <a:pt x="4703" y="1892"/>
                  </a:cubicBezTo>
                  <a:cubicBezTo>
                    <a:pt x="4726" y="1883"/>
                    <a:pt x="4750" y="1831"/>
                    <a:pt x="4742" y="1827"/>
                  </a:cubicBezTo>
                  <a:cubicBezTo>
                    <a:pt x="4734" y="1823"/>
                    <a:pt x="4743" y="1806"/>
                    <a:pt x="4750" y="1789"/>
                  </a:cubicBezTo>
                  <a:cubicBezTo>
                    <a:pt x="4758" y="1771"/>
                    <a:pt x="4762" y="1752"/>
                    <a:pt x="4762" y="1732"/>
                  </a:cubicBezTo>
                  <a:lnTo>
                    <a:pt x="4776" y="1697"/>
                  </a:lnTo>
                  <a:cubicBezTo>
                    <a:pt x="4777" y="1692"/>
                    <a:pt x="4779" y="1690"/>
                    <a:pt x="4779" y="1690"/>
                  </a:cubicBezTo>
                  <a:cubicBezTo>
                    <a:pt x="4782" y="1690"/>
                    <a:pt x="4782" y="1704"/>
                    <a:pt x="4777" y="1717"/>
                  </a:cubicBezTo>
                  <a:lnTo>
                    <a:pt x="4791" y="1703"/>
                  </a:lnTo>
                  <a:cubicBezTo>
                    <a:pt x="4803" y="1666"/>
                    <a:pt x="4808" y="1648"/>
                    <a:pt x="4805" y="1628"/>
                  </a:cubicBezTo>
                  <a:cubicBezTo>
                    <a:pt x="4796" y="1611"/>
                    <a:pt x="4794" y="1607"/>
                    <a:pt x="4799" y="1607"/>
                  </a:cubicBezTo>
                  <a:cubicBezTo>
                    <a:pt x="4801" y="1607"/>
                    <a:pt x="4804" y="1608"/>
                    <a:pt x="4809" y="1609"/>
                  </a:cubicBezTo>
                  <a:cubicBezTo>
                    <a:pt x="4810" y="1609"/>
                    <a:pt x="4810" y="1609"/>
                    <a:pt x="4811" y="1609"/>
                  </a:cubicBezTo>
                  <a:cubicBezTo>
                    <a:pt x="4820" y="1609"/>
                    <a:pt x="4829" y="1593"/>
                    <a:pt x="4825" y="1574"/>
                  </a:cubicBezTo>
                  <a:cubicBezTo>
                    <a:pt x="4813" y="1553"/>
                    <a:pt x="4823" y="1537"/>
                    <a:pt x="4830" y="1537"/>
                  </a:cubicBezTo>
                  <a:cubicBezTo>
                    <a:pt x="4831" y="1537"/>
                    <a:pt x="4831" y="1537"/>
                    <a:pt x="4832" y="1537"/>
                  </a:cubicBezTo>
                  <a:cubicBezTo>
                    <a:pt x="4836" y="1544"/>
                    <a:pt x="4840" y="1549"/>
                    <a:pt x="4842" y="1549"/>
                  </a:cubicBezTo>
                  <a:cubicBezTo>
                    <a:pt x="4845" y="1549"/>
                    <a:pt x="4844" y="1531"/>
                    <a:pt x="4838" y="1480"/>
                  </a:cubicBezTo>
                  <a:cubicBezTo>
                    <a:pt x="4843" y="1441"/>
                    <a:pt x="4836" y="1365"/>
                    <a:pt x="4828" y="1310"/>
                  </a:cubicBezTo>
                  <a:cubicBezTo>
                    <a:pt x="4819" y="1235"/>
                    <a:pt x="4804" y="1201"/>
                    <a:pt x="4806" y="1180"/>
                  </a:cubicBezTo>
                  <a:cubicBezTo>
                    <a:pt x="4807" y="1180"/>
                    <a:pt x="4808" y="1179"/>
                    <a:pt x="4809" y="1179"/>
                  </a:cubicBezTo>
                  <a:lnTo>
                    <a:pt x="4809" y="1179"/>
                  </a:lnTo>
                  <a:cubicBezTo>
                    <a:pt x="4809" y="1179"/>
                    <a:pt x="4809" y="1179"/>
                    <a:pt x="4809" y="1179"/>
                  </a:cubicBezTo>
                  <a:cubicBezTo>
                    <a:pt x="4811" y="1179"/>
                    <a:pt x="4813" y="1178"/>
                    <a:pt x="4815" y="1178"/>
                  </a:cubicBezTo>
                  <a:cubicBezTo>
                    <a:pt x="4815" y="1176"/>
                    <a:pt x="4815" y="1175"/>
                    <a:pt x="4815" y="1173"/>
                  </a:cubicBezTo>
                  <a:lnTo>
                    <a:pt x="4815" y="1173"/>
                  </a:lnTo>
                  <a:cubicBezTo>
                    <a:pt x="4814" y="1175"/>
                    <a:pt x="4812" y="1177"/>
                    <a:pt x="4809" y="1179"/>
                  </a:cubicBezTo>
                  <a:lnTo>
                    <a:pt x="4809" y="1179"/>
                  </a:lnTo>
                  <a:cubicBezTo>
                    <a:pt x="4796" y="1178"/>
                    <a:pt x="4790" y="1159"/>
                    <a:pt x="4767" y="1116"/>
                  </a:cubicBezTo>
                  <a:cubicBezTo>
                    <a:pt x="4745" y="1064"/>
                    <a:pt x="4712" y="1042"/>
                    <a:pt x="4693" y="1035"/>
                  </a:cubicBezTo>
                  <a:lnTo>
                    <a:pt x="4693" y="1035"/>
                  </a:lnTo>
                  <a:cubicBezTo>
                    <a:pt x="4702" y="1044"/>
                    <a:pt x="4709" y="1052"/>
                    <a:pt x="4717" y="1062"/>
                  </a:cubicBezTo>
                  <a:cubicBezTo>
                    <a:pt x="4714" y="1065"/>
                    <a:pt x="4711" y="1066"/>
                    <a:pt x="4709" y="1066"/>
                  </a:cubicBezTo>
                  <a:cubicBezTo>
                    <a:pt x="4699" y="1066"/>
                    <a:pt x="4690" y="1052"/>
                    <a:pt x="4674" y="1030"/>
                  </a:cubicBezTo>
                  <a:cubicBezTo>
                    <a:pt x="4660" y="1019"/>
                    <a:pt x="4666" y="1012"/>
                    <a:pt x="4671" y="1005"/>
                  </a:cubicBezTo>
                  <a:cubicBezTo>
                    <a:pt x="4676" y="998"/>
                    <a:pt x="4667" y="980"/>
                    <a:pt x="4650" y="970"/>
                  </a:cubicBezTo>
                  <a:cubicBezTo>
                    <a:pt x="4640" y="964"/>
                    <a:pt x="4630" y="958"/>
                    <a:pt x="4627" y="958"/>
                  </a:cubicBezTo>
                  <a:cubicBezTo>
                    <a:pt x="4624" y="958"/>
                    <a:pt x="4625" y="960"/>
                    <a:pt x="4630" y="967"/>
                  </a:cubicBezTo>
                  <a:cubicBezTo>
                    <a:pt x="4628" y="971"/>
                    <a:pt x="4627" y="973"/>
                    <a:pt x="4624" y="973"/>
                  </a:cubicBezTo>
                  <a:cubicBezTo>
                    <a:pt x="4621" y="973"/>
                    <a:pt x="4617" y="970"/>
                    <a:pt x="4609" y="966"/>
                  </a:cubicBezTo>
                  <a:cubicBezTo>
                    <a:pt x="4594" y="957"/>
                    <a:pt x="4578" y="952"/>
                    <a:pt x="4560" y="952"/>
                  </a:cubicBezTo>
                  <a:cubicBezTo>
                    <a:pt x="4559" y="952"/>
                    <a:pt x="4557" y="952"/>
                    <a:pt x="4555" y="952"/>
                  </a:cubicBezTo>
                  <a:cubicBezTo>
                    <a:pt x="4554" y="955"/>
                    <a:pt x="4551" y="956"/>
                    <a:pt x="4547" y="956"/>
                  </a:cubicBezTo>
                  <a:cubicBezTo>
                    <a:pt x="4540" y="956"/>
                    <a:pt x="4529" y="953"/>
                    <a:pt x="4518" y="951"/>
                  </a:cubicBezTo>
                  <a:cubicBezTo>
                    <a:pt x="4503" y="938"/>
                    <a:pt x="4466" y="933"/>
                    <a:pt x="4466" y="933"/>
                  </a:cubicBezTo>
                  <a:cubicBezTo>
                    <a:pt x="4466" y="936"/>
                    <a:pt x="4466" y="936"/>
                    <a:pt x="4466" y="936"/>
                  </a:cubicBezTo>
                  <a:cubicBezTo>
                    <a:pt x="4466" y="936"/>
                    <a:pt x="4466" y="931"/>
                    <a:pt x="4467" y="924"/>
                  </a:cubicBezTo>
                  <a:cubicBezTo>
                    <a:pt x="4468" y="916"/>
                    <a:pt x="4450" y="906"/>
                    <a:pt x="4450" y="906"/>
                  </a:cubicBezTo>
                  <a:cubicBezTo>
                    <a:pt x="4448" y="906"/>
                    <a:pt x="4446" y="906"/>
                    <a:pt x="4445" y="906"/>
                  </a:cubicBezTo>
                  <a:cubicBezTo>
                    <a:pt x="4431" y="906"/>
                    <a:pt x="4431" y="913"/>
                    <a:pt x="4431" y="913"/>
                  </a:cubicBezTo>
                  <a:cubicBezTo>
                    <a:pt x="4430" y="915"/>
                    <a:pt x="4402" y="915"/>
                    <a:pt x="4359" y="920"/>
                  </a:cubicBezTo>
                  <a:cubicBezTo>
                    <a:pt x="4306" y="927"/>
                    <a:pt x="4253" y="941"/>
                    <a:pt x="4204" y="961"/>
                  </a:cubicBezTo>
                  <a:cubicBezTo>
                    <a:pt x="4091" y="1005"/>
                    <a:pt x="3998" y="1098"/>
                    <a:pt x="3980" y="1119"/>
                  </a:cubicBezTo>
                  <a:cubicBezTo>
                    <a:pt x="3951" y="1139"/>
                    <a:pt x="3921" y="1178"/>
                    <a:pt x="3928" y="1178"/>
                  </a:cubicBezTo>
                  <a:cubicBezTo>
                    <a:pt x="3929" y="1178"/>
                    <a:pt x="3930" y="1178"/>
                    <a:pt x="3932" y="1177"/>
                  </a:cubicBezTo>
                  <a:lnTo>
                    <a:pt x="3932" y="1177"/>
                  </a:lnTo>
                  <a:cubicBezTo>
                    <a:pt x="3940" y="1182"/>
                    <a:pt x="3879" y="1256"/>
                    <a:pt x="3839" y="1361"/>
                  </a:cubicBezTo>
                  <a:cubicBezTo>
                    <a:pt x="3790" y="1484"/>
                    <a:pt x="3783" y="1579"/>
                    <a:pt x="3792" y="1579"/>
                  </a:cubicBezTo>
                  <a:cubicBezTo>
                    <a:pt x="3789" y="1598"/>
                    <a:pt x="3787" y="1616"/>
                    <a:pt x="3786" y="1635"/>
                  </a:cubicBezTo>
                  <a:cubicBezTo>
                    <a:pt x="3784" y="1673"/>
                    <a:pt x="3794" y="1710"/>
                    <a:pt x="3795" y="1729"/>
                  </a:cubicBezTo>
                  <a:cubicBezTo>
                    <a:pt x="3802" y="1741"/>
                    <a:pt x="3805" y="1754"/>
                    <a:pt x="3802" y="1754"/>
                  </a:cubicBezTo>
                  <a:cubicBezTo>
                    <a:pt x="3801" y="1754"/>
                    <a:pt x="3799" y="1752"/>
                    <a:pt x="3796" y="1747"/>
                  </a:cubicBezTo>
                  <a:cubicBezTo>
                    <a:pt x="3787" y="1747"/>
                    <a:pt x="3780" y="1748"/>
                    <a:pt x="3781" y="1767"/>
                  </a:cubicBezTo>
                  <a:cubicBezTo>
                    <a:pt x="3783" y="1797"/>
                    <a:pt x="3791" y="1802"/>
                    <a:pt x="3798" y="1802"/>
                  </a:cubicBezTo>
                  <a:cubicBezTo>
                    <a:pt x="3799" y="1802"/>
                    <a:pt x="3801" y="1802"/>
                    <a:pt x="3802" y="1802"/>
                  </a:cubicBezTo>
                  <a:cubicBezTo>
                    <a:pt x="3802" y="1801"/>
                    <a:pt x="3802" y="1801"/>
                    <a:pt x="3803" y="1801"/>
                  </a:cubicBezTo>
                  <a:cubicBezTo>
                    <a:pt x="3811" y="1801"/>
                    <a:pt x="3813" y="1819"/>
                    <a:pt x="3813" y="1819"/>
                  </a:cubicBezTo>
                  <a:cubicBezTo>
                    <a:pt x="3815" y="1837"/>
                    <a:pt x="3817" y="1837"/>
                    <a:pt x="3808" y="1839"/>
                  </a:cubicBezTo>
                  <a:lnTo>
                    <a:pt x="3791" y="1841"/>
                  </a:lnTo>
                  <a:lnTo>
                    <a:pt x="3794" y="1860"/>
                  </a:lnTo>
                  <a:cubicBezTo>
                    <a:pt x="3794" y="1860"/>
                    <a:pt x="3795" y="1860"/>
                    <a:pt x="3795" y="1860"/>
                  </a:cubicBezTo>
                  <a:cubicBezTo>
                    <a:pt x="3803" y="1860"/>
                    <a:pt x="3806" y="1877"/>
                    <a:pt x="3806" y="1877"/>
                  </a:cubicBezTo>
                  <a:cubicBezTo>
                    <a:pt x="3810" y="1895"/>
                    <a:pt x="3810" y="1895"/>
                    <a:pt x="3794" y="1898"/>
                  </a:cubicBezTo>
                  <a:cubicBezTo>
                    <a:pt x="3777" y="1902"/>
                    <a:pt x="3781" y="1922"/>
                    <a:pt x="3802" y="1935"/>
                  </a:cubicBezTo>
                  <a:lnTo>
                    <a:pt x="3821" y="1970"/>
                  </a:lnTo>
                  <a:cubicBezTo>
                    <a:pt x="3810" y="1992"/>
                    <a:pt x="3839" y="2025"/>
                    <a:pt x="3854" y="2038"/>
                  </a:cubicBezTo>
                  <a:cubicBezTo>
                    <a:pt x="3842" y="2058"/>
                    <a:pt x="3852" y="2084"/>
                    <a:pt x="3875" y="2091"/>
                  </a:cubicBezTo>
                  <a:cubicBezTo>
                    <a:pt x="3876" y="2091"/>
                    <a:pt x="3876" y="2090"/>
                    <a:pt x="3877" y="2090"/>
                  </a:cubicBezTo>
                  <a:cubicBezTo>
                    <a:pt x="3884" y="2090"/>
                    <a:pt x="3889" y="2106"/>
                    <a:pt x="3889" y="2126"/>
                  </a:cubicBezTo>
                  <a:cubicBezTo>
                    <a:pt x="3889" y="2146"/>
                    <a:pt x="3898" y="2163"/>
                    <a:pt x="3916" y="2196"/>
                  </a:cubicBezTo>
                  <a:cubicBezTo>
                    <a:pt x="3933" y="2208"/>
                    <a:pt x="3992" y="2321"/>
                    <a:pt x="4088" y="2431"/>
                  </a:cubicBezTo>
                  <a:lnTo>
                    <a:pt x="4088" y="2431"/>
                  </a:lnTo>
                  <a:cubicBezTo>
                    <a:pt x="4076" y="2438"/>
                    <a:pt x="4064" y="2446"/>
                    <a:pt x="4052" y="2452"/>
                  </a:cubicBezTo>
                  <a:cubicBezTo>
                    <a:pt x="4043" y="2465"/>
                    <a:pt x="4019" y="2481"/>
                    <a:pt x="4010" y="2481"/>
                  </a:cubicBezTo>
                  <a:cubicBezTo>
                    <a:pt x="4008" y="2481"/>
                    <a:pt x="4007" y="2480"/>
                    <a:pt x="4006" y="2479"/>
                  </a:cubicBezTo>
                  <a:cubicBezTo>
                    <a:pt x="3989" y="2487"/>
                    <a:pt x="3975" y="2498"/>
                    <a:pt x="3961" y="2510"/>
                  </a:cubicBezTo>
                  <a:cubicBezTo>
                    <a:pt x="3938" y="2522"/>
                    <a:pt x="3923" y="2530"/>
                    <a:pt x="3915" y="2530"/>
                  </a:cubicBezTo>
                  <a:cubicBezTo>
                    <a:pt x="3913" y="2530"/>
                    <a:pt x="3911" y="2529"/>
                    <a:pt x="3910" y="2527"/>
                  </a:cubicBezTo>
                  <a:cubicBezTo>
                    <a:pt x="3908" y="2524"/>
                    <a:pt x="3907" y="2522"/>
                    <a:pt x="3906" y="2522"/>
                  </a:cubicBezTo>
                  <a:cubicBezTo>
                    <a:pt x="3904" y="2522"/>
                    <a:pt x="3901" y="2526"/>
                    <a:pt x="3894" y="2534"/>
                  </a:cubicBezTo>
                  <a:cubicBezTo>
                    <a:pt x="3897" y="2542"/>
                    <a:pt x="3880" y="2549"/>
                    <a:pt x="3864" y="2555"/>
                  </a:cubicBezTo>
                  <a:lnTo>
                    <a:pt x="3831" y="2569"/>
                  </a:lnTo>
                  <a:cubicBezTo>
                    <a:pt x="3833" y="2577"/>
                    <a:pt x="3835" y="2578"/>
                    <a:pt x="3817" y="2583"/>
                  </a:cubicBezTo>
                  <a:cubicBezTo>
                    <a:pt x="3800" y="2589"/>
                    <a:pt x="3746" y="2598"/>
                    <a:pt x="3729" y="2604"/>
                  </a:cubicBezTo>
                  <a:cubicBezTo>
                    <a:pt x="3677" y="2617"/>
                    <a:pt x="3677" y="2617"/>
                    <a:pt x="3698" y="2620"/>
                  </a:cubicBezTo>
                  <a:cubicBezTo>
                    <a:pt x="3701" y="2620"/>
                    <a:pt x="3704" y="2619"/>
                    <a:pt x="3706" y="2619"/>
                  </a:cubicBezTo>
                  <a:cubicBezTo>
                    <a:pt x="3714" y="2619"/>
                    <a:pt x="3709" y="2625"/>
                    <a:pt x="3680" y="2625"/>
                  </a:cubicBezTo>
                  <a:cubicBezTo>
                    <a:pt x="3663" y="2631"/>
                    <a:pt x="3608" y="2634"/>
                    <a:pt x="3556" y="2643"/>
                  </a:cubicBezTo>
                  <a:cubicBezTo>
                    <a:pt x="3486" y="2653"/>
                    <a:pt x="3486" y="2651"/>
                    <a:pt x="3487" y="2660"/>
                  </a:cubicBezTo>
                  <a:cubicBezTo>
                    <a:pt x="3497" y="2668"/>
                    <a:pt x="3497" y="2672"/>
                    <a:pt x="3491" y="2672"/>
                  </a:cubicBezTo>
                  <a:cubicBezTo>
                    <a:pt x="3487" y="2672"/>
                    <a:pt x="3478" y="2669"/>
                    <a:pt x="3469" y="2662"/>
                  </a:cubicBezTo>
                  <a:cubicBezTo>
                    <a:pt x="3448" y="2655"/>
                    <a:pt x="3434" y="2651"/>
                    <a:pt x="3425" y="2651"/>
                  </a:cubicBezTo>
                  <a:cubicBezTo>
                    <a:pt x="3418" y="2651"/>
                    <a:pt x="3414" y="2653"/>
                    <a:pt x="3415" y="2657"/>
                  </a:cubicBezTo>
                  <a:cubicBezTo>
                    <a:pt x="3405" y="2663"/>
                    <a:pt x="3395" y="2667"/>
                    <a:pt x="3384" y="2667"/>
                  </a:cubicBezTo>
                  <a:cubicBezTo>
                    <a:pt x="3382" y="2667"/>
                    <a:pt x="3381" y="2667"/>
                    <a:pt x="3379" y="2666"/>
                  </a:cubicBezTo>
                  <a:cubicBezTo>
                    <a:pt x="3379" y="2662"/>
                    <a:pt x="3375" y="2661"/>
                    <a:pt x="3368" y="2661"/>
                  </a:cubicBezTo>
                  <a:cubicBezTo>
                    <a:pt x="3359" y="2661"/>
                    <a:pt x="3345" y="2663"/>
                    <a:pt x="3325" y="2668"/>
                  </a:cubicBezTo>
                  <a:cubicBezTo>
                    <a:pt x="3307" y="2666"/>
                    <a:pt x="3307" y="2666"/>
                    <a:pt x="3307" y="2659"/>
                  </a:cubicBezTo>
                  <a:lnTo>
                    <a:pt x="3272" y="2656"/>
                  </a:lnTo>
                  <a:cubicBezTo>
                    <a:pt x="3263" y="2661"/>
                    <a:pt x="3248" y="2663"/>
                    <a:pt x="3231" y="2663"/>
                  </a:cubicBezTo>
                  <a:cubicBezTo>
                    <a:pt x="3185" y="2663"/>
                    <a:pt x="3124" y="2649"/>
                    <a:pt x="3112" y="2639"/>
                  </a:cubicBezTo>
                  <a:cubicBezTo>
                    <a:pt x="3107" y="2639"/>
                    <a:pt x="3103" y="2638"/>
                    <a:pt x="3098" y="2638"/>
                  </a:cubicBezTo>
                  <a:cubicBezTo>
                    <a:pt x="3090" y="2638"/>
                    <a:pt x="3083" y="2639"/>
                    <a:pt x="3076" y="2641"/>
                  </a:cubicBezTo>
                  <a:cubicBezTo>
                    <a:pt x="3067" y="2646"/>
                    <a:pt x="3058" y="2649"/>
                    <a:pt x="3052" y="2649"/>
                  </a:cubicBezTo>
                  <a:cubicBezTo>
                    <a:pt x="3043" y="2649"/>
                    <a:pt x="3038" y="2644"/>
                    <a:pt x="3040" y="2635"/>
                  </a:cubicBezTo>
                  <a:cubicBezTo>
                    <a:pt x="3042" y="2626"/>
                    <a:pt x="3043" y="2622"/>
                    <a:pt x="3040" y="2622"/>
                  </a:cubicBezTo>
                  <a:cubicBezTo>
                    <a:pt x="3037" y="2622"/>
                    <a:pt x="3032" y="2625"/>
                    <a:pt x="3022" y="2631"/>
                  </a:cubicBezTo>
                  <a:cubicBezTo>
                    <a:pt x="3021" y="2631"/>
                    <a:pt x="3019" y="2631"/>
                    <a:pt x="3017" y="2631"/>
                  </a:cubicBezTo>
                  <a:cubicBezTo>
                    <a:pt x="2991" y="2631"/>
                    <a:pt x="2917" y="2612"/>
                    <a:pt x="2938" y="2600"/>
                  </a:cubicBezTo>
                  <a:lnTo>
                    <a:pt x="2943" y="2583"/>
                  </a:lnTo>
                  <a:lnTo>
                    <a:pt x="2943" y="2583"/>
                  </a:lnTo>
                  <a:cubicBezTo>
                    <a:pt x="2940" y="2584"/>
                    <a:pt x="2937" y="2584"/>
                    <a:pt x="2933" y="2584"/>
                  </a:cubicBezTo>
                  <a:cubicBezTo>
                    <a:pt x="2924" y="2584"/>
                    <a:pt x="2915" y="2583"/>
                    <a:pt x="2907" y="2580"/>
                  </a:cubicBezTo>
                  <a:cubicBezTo>
                    <a:pt x="2906" y="2582"/>
                    <a:pt x="2904" y="2584"/>
                    <a:pt x="2900" y="2584"/>
                  </a:cubicBezTo>
                  <a:cubicBezTo>
                    <a:pt x="2890" y="2584"/>
                    <a:pt x="2871" y="2578"/>
                    <a:pt x="2836" y="2565"/>
                  </a:cubicBezTo>
                  <a:cubicBezTo>
                    <a:pt x="2802" y="2553"/>
                    <a:pt x="2733" y="2534"/>
                    <a:pt x="2700" y="2516"/>
                  </a:cubicBezTo>
                  <a:cubicBezTo>
                    <a:pt x="2668" y="2503"/>
                    <a:pt x="2621" y="2475"/>
                    <a:pt x="2610" y="2459"/>
                  </a:cubicBezTo>
                  <a:cubicBezTo>
                    <a:pt x="2588" y="2447"/>
                    <a:pt x="2567" y="2436"/>
                    <a:pt x="2544" y="2429"/>
                  </a:cubicBezTo>
                  <a:cubicBezTo>
                    <a:pt x="2524" y="2426"/>
                    <a:pt x="2494" y="2406"/>
                    <a:pt x="2498" y="2399"/>
                  </a:cubicBezTo>
                  <a:lnTo>
                    <a:pt x="2484" y="2389"/>
                  </a:lnTo>
                  <a:cubicBezTo>
                    <a:pt x="2467" y="2383"/>
                    <a:pt x="2451" y="2374"/>
                    <a:pt x="2436" y="2364"/>
                  </a:cubicBezTo>
                  <a:cubicBezTo>
                    <a:pt x="2441" y="2357"/>
                    <a:pt x="2432" y="2339"/>
                    <a:pt x="2412" y="2334"/>
                  </a:cubicBezTo>
                  <a:cubicBezTo>
                    <a:pt x="2411" y="2336"/>
                    <a:pt x="2409" y="2337"/>
                    <a:pt x="2408" y="2337"/>
                  </a:cubicBezTo>
                  <a:cubicBezTo>
                    <a:pt x="2400" y="2337"/>
                    <a:pt x="2388" y="2325"/>
                    <a:pt x="2366" y="2306"/>
                  </a:cubicBezTo>
                  <a:cubicBezTo>
                    <a:pt x="2354" y="2293"/>
                    <a:pt x="2238" y="2185"/>
                    <a:pt x="2151" y="2061"/>
                  </a:cubicBezTo>
                  <a:cubicBezTo>
                    <a:pt x="2142" y="2048"/>
                    <a:pt x="2134" y="2036"/>
                    <a:pt x="2125" y="2023"/>
                  </a:cubicBezTo>
                  <a:lnTo>
                    <a:pt x="2125" y="2023"/>
                  </a:lnTo>
                  <a:cubicBezTo>
                    <a:pt x="2129" y="2019"/>
                    <a:pt x="2133" y="2015"/>
                    <a:pt x="2137" y="2011"/>
                  </a:cubicBezTo>
                  <a:cubicBezTo>
                    <a:pt x="2157" y="1978"/>
                    <a:pt x="2299" y="1821"/>
                    <a:pt x="2317" y="1810"/>
                  </a:cubicBezTo>
                  <a:cubicBezTo>
                    <a:pt x="2319" y="1797"/>
                    <a:pt x="2325" y="1785"/>
                    <a:pt x="2335" y="1776"/>
                  </a:cubicBezTo>
                  <a:cubicBezTo>
                    <a:pt x="2360" y="1772"/>
                    <a:pt x="2366" y="1752"/>
                    <a:pt x="2354" y="1741"/>
                  </a:cubicBezTo>
                  <a:lnTo>
                    <a:pt x="2354" y="1741"/>
                  </a:lnTo>
                  <a:lnTo>
                    <a:pt x="2340" y="1756"/>
                  </a:lnTo>
                  <a:lnTo>
                    <a:pt x="2328" y="1770"/>
                  </a:lnTo>
                  <a:cubicBezTo>
                    <a:pt x="2318" y="1761"/>
                    <a:pt x="2342" y="1728"/>
                    <a:pt x="2362" y="1728"/>
                  </a:cubicBezTo>
                  <a:cubicBezTo>
                    <a:pt x="2365" y="1728"/>
                    <a:pt x="2369" y="1729"/>
                    <a:pt x="2372" y="1732"/>
                  </a:cubicBezTo>
                  <a:cubicBezTo>
                    <a:pt x="2396" y="1727"/>
                    <a:pt x="2396" y="1727"/>
                    <a:pt x="2395" y="1702"/>
                  </a:cubicBezTo>
                  <a:cubicBezTo>
                    <a:pt x="2392" y="1679"/>
                    <a:pt x="2409" y="1658"/>
                    <a:pt x="2432" y="1657"/>
                  </a:cubicBezTo>
                  <a:cubicBezTo>
                    <a:pt x="2437" y="1661"/>
                    <a:pt x="2440" y="1663"/>
                    <a:pt x="2442" y="1663"/>
                  </a:cubicBezTo>
                  <a:cubicBezTo>
                    <a:pt x="2444" y="1663"/>
                    <a:pt x="2444" y="1657"/>
                    <a:pt x="2443" y="1642"/>
                  </a:cubicBezTo>
                  <a:cubicBezTo>
                    <a:pt x="2443" y="1599"/>
                    <a:pt x="2461" y="1555"/>
                    <a:pt x="2483" y="1555"/>
                  </a:cubicBezTo>
                  <a:cubicBezTo>
                    <a:pt x="2487" y="1555"/>
                    <a:pt x="2492" y="1557"/>
                    <a:pt x="2496" y="1560"/>
                  </a:cubicBezTo>
                  <a:cubicBezTo>
                    <a:pt x="2500" y="1563"/>
                    <a:pt x="2504" y="1564"/>
                    <a:pt x="2508" y="1564"/>
                  </a:cubicBezTo>
                  <a:cubicBezTo>
                    <a:pt x="2519" y="1564"/>
                    <a:pt x="2531" y="1556"/>
                    <a:pt x="2539" y="1546"/>
                  </a:cubicBezTo>
                  <a:cubicBezTo>
                    <a:pt x="2550" y="1530"/>
                    <a:pt x="2543" y="1524"/>
                    <a:pt x="2537" y="1520"/>
                  </a:cubicBezTo>
                  <a:cubicBezTo>
                    <a:pt x="2534" y="1520"/>
                    <a:pt x="2531" y="1521"/>
                    <a:pt x="2529" y="1521"/>
                  </a:cubicBezTo>
                  <a:cubicBezTo>
                    <a:pt x="2515" y="1521"/>
                    <a:pt x="2527" y="1506"/>
                    <a:pt x="2560" y="1489"/>
                  </a:cubicBezTo>
                  <a:cubicBezTo>
                    <a:pt x="2614" y="1457"/>
                    <a:pt x="2636" y="1426"/>
                    <a:pt x="2656" y="1368"/>
                  </a:cubicBezTo>
                  <a:cubicBezTo>
                    <a:pt x="2676" y="1317"/>
                    <a:pt x="2697" y="1279"/>
                    <a:pt x="2703" y="1279"/>
                  </a:cubicBezTo>
                  <a:cubicBezTo>
                    <a:pt x="2705" y="1279"/>
                    <a:pt x="2704" y="1286"/>
                    <a:pt x="2699" y="1305"/>
                  </a:cubicBezTo>
                  <a:cubicBezTo>
                    <a:pt x="2695" y="1326"/>
                    <a:pt x="2693" y="1336"/>
                    <a:pt x="2694" y="1336"/>
                  </a:cubicBezTo>
                  <a:cubicBezTo>
                    <a:pt x="2695" y="1336"/>
                    <a:pt x="2699" y="1327"/>
                    <a:pt x="2706" y="1309"/>
                  </a:cubicBezTo>
                  <a:cubicBezTo>
                    <a:pt x="2727" y="1277"/>
                    <a:pt x="2749" y="1245"/>
                    <a:pt x="2759" y="1228"/>
                  </a:cubicBezTo>
                  <a:cubicBezTo>
                    <a:pt x="2770" y="1213"/>
                    <a:pt x="2772" y="1191"/>
                    <a:pt x="2765" y="1187"/>
                  </a:cubicBezTo>
                  <a:cubicBezTo>
                    <a:pt x="2797" y="1174"/>
                    <a:pt x="2819" y="1144"/>
                    <a:pt x="2823" y="1109"/>
                  </a:cubicBezTo>
                  <a:lnTo>
                    <a:pt x="2843" y="1077"/>
                  </a:lnTo>
                  <a:cubicBezTo>
                    <a:pt x="2851" y="1066"/>
                    <a:pt x="2855" y="1053"/>
                    <a:pt x="2855" y="1039"/>
                  </a:cubicBezTo>
                  <a:cubicBezTo>
                    <a:pt x="2857" y="1019"/>
                    <a:pt x="2874" y="1006"/>
                    <a:pt x="2891" y="994"/>
                  </a:cubicBezTo>
                  <a:cubicBezTo>
                    <a:pt x="2908" y="981"/>
                    <a:pt x="2925" y="969"/>
                    <a:pt x="2918" y="965"/>
                  </a:cubicBezTo>
                  <a:cubicBezTo>
                    <a:pt x="2910" y="960"/>
                    <a:pt x="2922" y="923"/>
                    <a:pt x="2924" y="902"/>
                  </a:cubicBezTo>
                  <a:cubicBezTo>
                    <a:pt x="2924" y="888"/>
                    <a:pt x="2932" y="878"/>
                    <a:pt x="2936" y="878"/>
                  </a:cubicBezTo>
                  <a:cubicBezTo>
                    <a:pt x="2939" y="878"/>
                    <a:pt x="2941" y="881"/>
                    <a:pt x="2940" y="888"/>
                  </a:cubicBezTo>
                  <a:cubicBezTo>
                    <a:pt x="2942" y="890"/>
                    <a:pt x="2944" y="891"/>
                    <a:pt x="2945" y="891"/>
                  </a:cubicBezTo>
                  <a:cubicBezTo>
                    <a:pt x="2950" y="891"/>
                    <a:pt x="2955" y="884"/>
                    <a:pt x="2973" y="863"/>
                  </a:cubicBezTo>
                  <a:cubicBezTo>
                    <a:pt x="2982" y="846"/>
                    <a:pt x="2998" y="810"/>
                    <a:pt x="2991" y="806"/>
                  </a:cubicBezTo>
                  <a:cubicBezTo>
                    <a:pt x="2984" y="803"/>
                    <a:pt x="3029" y="698"/>
                    <a:pt x="3041" y="682"/>
                  </a:cubicBezTo>
                  <a:cubicBezTo>
                    <a:pt x="3041" y="682"/>
                    <a:pt x="3048" y="664"/>
                    <a:pt x="3053" y="645"/>
                  </a:cubicBezTo>
                  <a:cubicBezTo>
                    <a:pt x="3058" y="627"/>
                    <a:pt x="3056" y="606"/>
                    <a:pt x="3060" y="588"/>
                  </a:cubicBezTo>
                  <a:cubicBezTo>
                    <a:pt x="3063" y="574"/>
                    <a:pt x="3063" y="562"/>
                    <a:pt x="3059" y="548"/>
                  </a:cubicBezTo>
                  <a:cubicBezTo>
                    <a:pt x="3063" y="531"/>
                    <a:pt x="3066" y="513"/>
                    <a:pt x="3073" y="513"/>
                  </a:cubicBezTo>
                  <a:cubicBezTo>
                    <a:pt x="3074" y="513"/>
                    <a:pt x="3074" y="513"/>
                    <a:pt x="3074" y="513"/>
                  </a:cubicBezTo>
                  <a:cubicBezTo>
                    <a:pt x="3059" y="491"/>
                    <a:pt x="3059" y="492"/>
                    <a:pt x="3078" y="474"/>
                  </a:cubicBezTo>
                  <a:cubicBezTo>
                    <a:pt x="3083" y="475"/>
                    <a:pt x="3086" y="475"/>
                    <a:pt x="3088" y="475"/>
                  </a:cubicBezTo>
                  <a:cubicBezTo>
                    <a:pt x="3094" y="475"/>
                    <a:pt x="3091" y="472"/>
                    <a:pt x="3080" y="456"/>
                  </a:cubicBezTo>
                  <a:cubicBezTo>
                    <a:pt x="3071" y="436"/>
                    <a:pt x="3072" y="437"/>
                    <a:pt x="3080" y="418"/>
                  </a:cubicBezTo>
                  <a:cubicBezTo>
                    <a:pt x="3088" y="418"/>
                    <a:pt x="3087" y="399"/>
                    <a:pt x="3079" y="399"/>
                  </a:cubicBezTo>
                  <a:cubicBezTo>
                    <a:pt x="3079" y="399"/>
                    <a:pt x="3079" y="399"/>
                    <a:pt x="3078" y="399"/>
                  </a:cubicBezTo>
                  <a:cubicBezTo>
                    <a:pt x="3062" y="380"/>
                    <a:pt x="3044" y="330"/>
                    <a:pt x="3059" y="326"/>
                  </a:cubicBezTo>
                  <a:cubicBezTo>
                    <a:pt x="3056" y="314"/>
                    <a:pt x="3049" y="303"/>
                    <a:pt x="3041" y="293"/>
                  </a:cubicBezTo>
                  <a:cubicBezTo>
                    <a:pt x="3019" y="281"/>
                    <a:pt x="3019" y="283"/>
                    <a:pt x="3035" y="276"/>
                  </a:cubicBezTo>
                  <a:cubicBezTo>
                    <a:pt x="3045" y="252"/>
                    <a:pt x="3035" y="234"/>
                    <a:pt x="3012" y="227"/>
                  </a:cubicBezTo>
                  <a:cubicBezTo>
                    <a:pt x="3002" y="219"/>
                    <a:pt x="2995" y="209"/>
                    <a:pt x="2993" y="196"/>
                  </a:cubicBezTo>
                  <a:cubicBezTo>
                    <a:pt x="2981" y="170"/>
                    <a:pt x="2965" y="146"/>
                    <a:pt x="2944" y="127"/>
                  </a:cubicBezTo>
                  <a:cubicBezTo>
                    <a:pt x="2929" y="111"/>
                    <a:pt x="2914" y="101"/>
                    <a:pt x="2908" y="101"/>
                  </a:cubicBezTo>
                  <a:cubicBezTo>
                    <a:pt x="2905" y="101"/>
                    <a:pt x="2904" y="103"/>
                    <a:pt x="2905" y="106"/>
                  </a:cubicBezTo>
                  <a:lnTo>
                    <a:pt x="2874" y="86"/>
                  </a:lnTo>
                  <a:cubicBezTo>
                    <a:pt x="2848" y="62"/>
                    <a:pt x="2831" y="55"/>
                    <a:pt x="2812" y="55"/>
                  </a:cubicBezTo>
                  <a:cubicBezTo>
                    <a:pt x="2811" y="55"/>
                    <a:pt x="2809" y="55"/>
                    <a:pt x="2808" y="55"/>
                  </a:cubicBezTo>
                  <a:lnTo>
                    <a:pt x="2788" y="56"/>
                  </a:lnTo>
                  <a:cubicBezTo>
                    <a:pt x="2790" y="48"/>
                    <a:pt x="2777" y="34"/>
                    <a:pt x="2758" y="29"/>
                  </a:cubicBezTo>
                  <a:cubicBezTo>
                    <a:pt x="2750" y="27"/>
                    <a:pt x="2745" y="26"/>
                    <a:pt x="2743" y="26"/>
                  </a:cubicBezTo>
                  <a:cubicBezTo>
                    <a:pt x="2739" y="26"/>
                    <a:pt x="2739" y="28"/>
                    <a:pt x="2737" y="32"/>
                  </a:cubicBezTo>
                  <a:cubicBezTo>
                    <a:pt x="2745" y="39"/>
                    <a:pt x="2745" y="41"/>
                    <a:pt x="2741" y="41"/>
                  </a:cubicBezTo>
                  <a:cubicBezTo>
                    <a:pt x="2736" y="41"/>
                    <a:pt x="2727" y="39"/>
                    <a:pt x="2718" y="37"/>
                  </a:cubicBezTo>
                  <a:cubicBezTo>
                    <a:pt x="2700" y="35"/>
                    <a:pt x="2684" y="22"/>
                    <a:pt x="2685" y="15"/>
                  </a:cubicBezTo>
                  <a:lnTo>
                    <a:pt x="2666" y="13"/>
                  </a:lnTo>
                  <a:cubicBezTo>
                    <a:pt x="2664" y="23"/>
                    <a:pt x="2658" y="26"/>
                    <a:pt x="2654" y="26"/>
                  </a:cubicBezTo>
                  <a:cubicBezTo>
                    <a:pt x="2649" y="26"/>
                    <a:pt x="2646" y="24"/>
                    <a:pt x="2647" y="20"/>
                  </a:cubicBezTo>
                  <a:cubicBezTo>
                    <a:pt x="2632" y="14"/>
                    <a:pt x="2617" y="10"/>
                    <a:pt x="2602" y="10"/>
                  </a:cubicBezTo>
                  <a:cubicBezTo>
                    <a:pt x="2598" y="10"/>
                    <a:pt x="2594" y="11"/>
                    <a:pt x="2590" y="11"/>
                  </a:cubicBezTo>
                  <a:lnTo>
                    <a:pt x="2590" y="3"/>
                  </a:lnTo>
                  <a:cubicBezTo>
                    <a:pt x="2585" y="1"/>
                    <a:pt x="2581" y="0"/>
                    <a:pt x="2578" y="0"/>
                  </a:cubicBezTo>
                  <a:close/>
                  <a:moveTo>
                    <a:pt x="327" y="3235"/>
                  </a:moveTo>
                  <a:lnTo>
                    <a:pt x="307" y="3236"/>
                  </a:lnTo>
                  <a:cubicBezTo>
                    <a:pt x="307" y="3236"/>
                    <a:pt x="285" y="3245"/>
                    <a:pt x="285" y="3254"/>
                  </a:cubicBezTo>
                  <a:lnTo>
                    <a:pt x="307" y="3253"/>
                  </a:lnTo>
                  <a:cubicBezTo>
                    <a:pt x="328" y="3252"/>
                    <a:pt x="327" y="3244"/>
                    <a:pt x="327" y="3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33"/>
            <p:cNvSpPr/>
            <p:nvPr/>
          </p:nvSpPr>
          <p:spPr>
            <a:xfrm>
              <a:off x="2993507" y="2515115"/>
              <a:ext cx="64630" cy="77117"/>
            </a:xfrm>
            <a:custGeom>
              <a:avLst/>
              <a:gdLst/>
              <a:ahLst/>
              <a:cxnLst/>
              <a:rect l="l" t="t" r="r" b="b"/>
              <a:pathLst>
                <a:path w="647" h="772" extrusionOk="0">
                  <a:moveTo>
                    <a:pt x="124" y="0"/>
                  </a:moveTo>
                  <a:lnTo>
                    <a:pt x="124" y="0"/>
                  </a:lnTo>
                  <a:lnTo>
                    <a:pt x="124" y="0"/>
                  </a:lnTo>
                  <a:cubicBezTo>
                    <a:pt x="124" y="0"/>
                    <a:pt x="124" y="0"/>
                    <a:pt x="124" y="0"/>
                  </a:cubicBezTo>
                  <a:close/>
                  <a:moveTo>
                    <a:pt x="124" y="0"/>
                  </a:moveTo>
                  <a:cubicBezTo>
                    <a:pt x="127" y="3"/>
                    <a:pt x="0" y="772"/>
                    <a:pt x="0" y="772"/>
                  </a:cubicBezTo>
                  <a:lnTo>
                    <a:pt x="646" y="306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33"/>
            <p:cNvSpPr/>
            <p:nvPr/>
          </p:nvSpPr>
          <p:spPr>
            <a:xfrm>
              <a:off x="3282704" y="2459673"/>
              <a:ext cx="65629" cy="59136"/>
            </a:xfrm>
            <a:custGeom>
              <a:avLst/>
              <a:gdLst/>
              <a:ahLst/>
              <a:cxnLst/>
              <a:rect l="l" t="t" r="r" b="b"/>
              <a:pathLst>
                <a:path w="657" h="59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3" y="565"/>
                    <a:pt x="608" y="591"/>
                  </a:cubicBezTo>
                  <a:lnTo>
                    <a:pt x="657" y="292"/>
                  </a:lnTo>
                  <a:lnTo>
                    <a:pt x="657" y="292"/>
                  </a:lnTo>
                  <a:cubicBezTo>
                    <a:pt x="657" y="292"/>
                    <a:pt x="641" y="295"/>
                    <a:pt x="613" y="295"/>
                  </a:cubicBezTo>
                  <a:cubicBezTo>
                    <a:pt x="521" y="295"/>
                    <a:pt x="294" y="26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33"/>
            <p:cNvSpPr/>
            <p:nvPr/>
          </p:nvSpPr>
          <p:spPr>
            <a:xfrm>
              <a:off x="2964638" y="2207238"/>
              <a:ext cx="153335" cy="156132"/>
            </a:xfrm>
            <a:custGeom>
              <a:avLst/>
              <a:gdLst/>
              <a:ahLst/>
              <a:cxnLst/>
              <a:rect l="l" t="t" r="r" b="b"/>
              <a:pathLst>
                <a:path w="1535" h="1563" extrusionOk="0">
                  <a:moveTo>
                    <a:pt x="533" y="53"/>
                  </a:moveTo>
                  <a:lnTo>
                    <a:pt x="533" y="53"/>
                  </a:lnTo>
                  <a:cubicBezTo>
                    <a:pt x="535" y="60"/>
                    <a:pt x="537" y="67"/>
                    <a:pt x="531" y="68"/>
                  </a:cubicBezTo>
                  <a:lnTo>
                    <a:pt x="525" y="63"/>
                  </a:lnTo>
                  <a:lnTo>
                    <a:pt x="528" y="56"/>
                  </a:lnTo>
                  <a:lnTo>
                    <a:pt x="533" y="53"/>
                  </a:lnTo>
                  <a:close/>
                  <a:moveTo>
                    <a:pt x="722" y="53"/>
                  </a:moveTo>
                  <a:cubicBezTo>
                    <a:pt x="728" y="53"/>
                    <a:pt x="728" y="60"/>
                    <a:pt x="728" y="60"/>
                  </a:cubicBezTo>
                  <a:cubicBezTo>
                    <a:pt x="728" y="60"/>
                    <a:pt x="728" y="67"/>
                    <a:pt x="723" y="68"/>
                  </a:cubicBezTo>
                  <a:cubicBezTo>
                    <a:pt x="720" y="63"/>
                    <a:pt x="718" y="59"/>
                    <a:pt x="717" y="54"/>
                  </a:cubicBezTo>
                  <a:lnTo>
                    <a:pt x="722" y="53"/>
                  </a:lnTo>
                  <a:close/>
                  <a:moveTo>
                    <a:pt x="674" y="72"/>
                  </a:moveTo>
                  <a:cubicBezTo>
                    <a:pt x="676" y="72"/>
                    <a:pt x="677" y="73"/>
                    <a:pt x="677" y="78"/>
                  </a:cubicBezTo>
                  <a:lnTo>
                    <a:pt x="672" y="79"/>
                  </a:lnTo>
                  <a:lnTo>
                    <a:pt x="666" y="72"/>
                  </a:lnTo>
                  <a:lnTo>
                    <a:pt x="671" y="72"/>
                  </a:lnTo>
                  <a:cubicBezTo>
                    <a:pt x="672" y="72"/>
                    <a:pt x="673" y="72"/>
                    <a:pt x="674" y="72"/>
                  </a:cubicBezTo>
                  <a:close/>
                  <a:moveTo>
                    <a:pt x="622" y="80"/>
                  </a:moveTo>
                  <a:cubicBezTo>
                    <a:pt x="624" y="80"/>
                    <a:pt x="624" y="81"/>
                    <a:pt x="626" y="86"/>
                  </a:cubicBezTo>
                  <a:lnTo>
                    <a:pt x="620" y="87"/>
                  </a:lnTo>
                  <a:lnTo>
                    <a:pt x="613" y="81"/>
                  </a:lnTo>
                  <a:lnTo>
                    <a:pt x="619" y="80"/>
                  </a:lnTo>
                  <a:cubicBezTo>
                    <a:pt x="620" y="80"/>
                    <a:pt x="621" y="80"/>
                    <a:pt x="622" y="80"/>
                  </a:cubicBezTo>
                  <a:close/>
                  <a:moveTo>
                    <a:pt x="660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1" y="87"/>
                    <a:pt x="662" y="84"/>
                    <a:pt x="660" y="84"/>
                  </a:cubicBezTo>
                  <a:close/>
                  <a:moveTo>
                    <a:pt x="939" y="72"/>
                  </a:moveTo>
                  <a:cubicBezTo>
                    <a:pt x="940" y="72"/>
                    <a:pt x="940" y="72"/>
                    <a:pt x="940" y="75"/>
                  </a:cubicBezTo>
                  <a:cubicBezTo>
                    <a:pt x="938" y="79"/>
                    <a:pt x="935" y="84"/>
                    <a:pt x="931" y="87"/>
                  </a:cubicBezTo>
                  <a:cubicBezTo>
                    <a:pt x="931" y="87"/>
                    <a:pt x="928" y="89"/>
                    <a:pt x="927" y="89"/>
                  </a:cubicBezTo>
                  <a:cubicBezTo>
                    <a:pt x="926" y="89"/>
                    <a:pt x="925" y="88"/>
                    <a:pt x="926" y="86"/>
                  </a:cubicBezTo>
                  <a:lnTo>
                    <a:pt x="927" y="79"/>
                  </a:lnTo>
                  <a:cubicBezTo>
                    <a:pt x="932" y="75"/>
                    <a:pt x="937" y="72"/>
                    <a:pt x="939" y="72"/>
                  </a:cubicBezTo>
                  <a:close/>
                  <a:moveTo>
                    <a:pt x="471" y="83"/>
                  </a:moveTo>
                  <a:cubicBezTo>
                    <a:pt x="472" y="83"/>
                    <a:pt x="473" y="85"/>
                    <a:pt x="475" y="89"/>
                  </a:cubicBezTo>
                  <a:cubicBezTo>
                    <a:pt x="475" y="89"/>
                    <a:pt x="478" y="95"/>
                    <a:pt x="472" y="97"/>
                  </a:cubicBezTo>
                  <a:lnTo>
                    <a:pt x="465" y="94"/>
                  </a:lnTo>
                  <a:cubicBezTo>
                    <a:pt x="463" y="90"/>
                    <a:pt x="464" y="87"/>
                    <a:pt x="468" y="85"/>
                  </a:cubicBezTo>
                  <a:cubicBezTo>
                    <a:pt x="469" y="84"/>
                    <a:pt x="470" y="83"/>
                    <a:pt x="471" y="83"/>
                  </a:cubicBezTo>
                  <a:close/>
                  <a:moveTo>
                    <a:pt x="584" y="84"/>
                  </a:moveTo>
                  <a:cubicBezTo>
                    <a:pt x="586" y="84"/>
                    <a:pt x="587" y="85"/>
                    <a:pt x="588" y="88"/>
                  </a:cubicBezTo>
                  <a:cubicBezTo>
                    <a:pt x="590" y="95"/>
                    <a:pt x="590" y="95"/>
                    <a:pt x="584" y="96"/>
                  </a:cubicBezTo>
                  <a:cubicBezTo>
                    <a:pt x="581" y="97"/>
                    <a:pt x="579" y="97"/>
                    <a:pt x="578" y="97"/>
                  </a:cubicBezTo>
                  <a:cubicBezTo>
                    <a:pt x="576" y="97"/>
                    <a:pt x="576" y="95"/>
                    <a:pt x="579" y="90"/>
                  </a:cubicBezTo>
                  <a:lnTo>
                    <a:pt x="577" y="90"/>
                  </a:lnTo>
                  <a:cubicBezTo>
                    <a:pt x="579" y="86"/>
                    <a:pt x="582" y="84"/>
                    <a:pt x="584" y="84"/>
                  </a:cubicBezTo>
                  <a:close/>
                  <a:moveTo>
                    <a:pt x="610" y="111"/>
                  </a:moveTo>
                  <a:cubicBezTo>
                    <a:pt x="610" y="113"/>
                    <a:pt x="611" y="115"/>
                    <a:pt x="611" y="117"/>
                  </a:cubicBezTo>
                  <a:cubicBezTo>
                    <a:pt x="612" y="118"/>
                    <a:pt x="613" y="118"/>
                    <a:pt x="613" y="119"/>
                  </a:cubicBezTo>
                  <a:lnTo>
                    <a:pt x="613" y="119"/>
                  </a:lnTo>
                  <a:cubicBezTo>
                    <a:pt x="612" y="117"/>
                    <a:pt x="611" y="115"/>
                    <a:pt x="610" y="111"/>
                  </a:cubicBezTo>
                  <a:close/>
                  <a:moveTo>
                    <a:pt x="613" y="119"/>
                  </a:moveTo>
                  <a:cubicBezTo>
                    <a:pt x="614" y="121"/>
                    <a:pt x="614" y="121"/>
                    <a:pt x="615" y="121"/>
                  </a:cubicBezTo>
                  <a:cubicBezTo>
                    <a:pt x="615" y="121"/>
                    <a:pt x="614" y="120"/>
                    <a:pt x="613" y="119"/>
                  </a:cubicBezTo>
                  <a:close/>
                  <a:moveTo>
                    <a:pt x="1116" y="114"/>
                  </a:moveTo>
                  <a:cubicBezTo>
                    <a:pt x="1120" y="116"/>
                    <a:pt x="1120" y="116"/>
                    <a:pt x="1118" y="123"/>
                  </a:cubicBezTo>
                  <a:cubicBezTo>
                    <a:pt x="1116" y="127"/>
                    <a:pt x="1111" y="130"/>
                    <a:pt x="1106" y="130"/>
                  </a:cubicBezTo>
                  <a:cubicBezTo>
                    <a:pt x="1104" y="130"/>
                    <a:pt x="1103" y="130"/>
                    <a:pt x="1101" y="130"/>
                  </a:cubicBezTo>
                  <a:cubicBezTo>
                    <a:pt x="1097" y="127"/>
                    <a:pt x="1102" y="115"/>
                    <a:pt x="1116" y="114"/>
                  </a:cubicBezTo>
                  <a:close/>
                  <a:moveTo>
                    <a:pt x="256" y="218"/>
                  </a:moveTo>
                  <a:lnTo>
                    <a:pt x="256" y="218"/>
                  </a:lnTo>
                  <a:cubicBezTo>
                    <a:pt x="256" y="218"/>
                    <a:pt x="257" y="218"/>
                    <a:pt x="258" y="220"/>
                  </a:cubicBezTo>
                  <a:lnTo>
                    <a:pt x="258" y="220"/>
                  </a:lnTo>
                  <a:cubicBezTo>
                    <a:pt x="258" y="220"/>
                    <a:pt x="258" y="219"/>
                    <a:pt x="258" y="219"/>
                  </a:cubicBezTo>
                  <a:cubicBezTo>
                    <a:pt x="256" y="218"/>
                    <a:pt x="256" y="218"/>
                    <a:pt x="256" y="218"/>
                  </a:cubicBezTo>
                  <a:close/>
                  <a:moveTo>
                    <a:pt x="156" y="404"/>
                  </a:moveTo>
                  <a:cubicBezTo>
                    <a:pt x="161" y="408"/>
                    <a:pt x="168" y="411"/>
                    <a:pt x="165" y="416"/>
                  </a:cubicBezTo>
                  <a:lnTo>
                    <a:pt x="162" y="420"/>
                  </a:lnTo>
                  <a:cubicBezTo>
                    <a:pt x="158" y="417"/>
                    <a:pt x="155" y="413"/>
                    <a:pt x="153" y="409"/>
                  </a:cubicBezTo>
                  <a:lnTo>
                    <a:pt x="156" y="404"/>
                  </a:lnTo>
                  <a:close/>
                  <a:moveTo>
                    <a:pt x="80" y="601"/>
                  </a:moveTo>
                  <a:cubicBezTo>
                    <a:pt x="81" y="601"/>
                    <a:pt x="83" y="601"/>
                    <a:pt x="85" y="602"/>
                  </a:cubicBezTo>
                  <a:cubicBezTo>
                    <a:pt x="92" y="603"/>
                    <a:pt x="89" y="613"/>
                    <a:pt x="88" y="619"/>
                  </a:cubicBezTo>
                  <a:cubicBezTo>
                    <a:pt x="87" y="619"/>
                    <a:pt x="86" y="620"/>
                    <a:pt x="84" y="620"/>
                  </a:cubicBezTo>
                  <a:cubicBezTo>
                    <a:pt x="79" y="620"/>
                    <a:pt x="75" y="615"/>
                    <a:pt x="76" y="610"/>
                  </a:cubicBezTo>
                  <a:cubicBezTo>
                    <a:pt x="78" y="603"/>
                    <a:pt x="78" y="601"/>
                    <a:pt x="80" y="601"/>
                  </a:cubicBezTo>
                  <a:close/>
                  <a:moveTo>
                    <a:pt x="1500" y="732"/>
                  </a:moveTo>
                  <a:cubicBezTo>
                    <a:pt x="1506" y="732"/>
                    <a:pt x="1513" y="732"/>
                    <a:pt x="1514" y="738"/>
                  </a:cubicBezTo>
                  <a:cubicBezTo>
                    <a:pt x="1521" y="743"/>
                    <a:pt x="1521" y="745"/>
                    <a:pt x="1517" y="745"/>
                  </a:cubicBezTo>
                  <a:cubicBezTo>
                    <a:pt x="1514" y="745"/>
                    <a:pt x="1507" y="743"/>
                    <a:pt x="1500" y="738"/>
                  </a:cubicBezTo>
                  <a:cubicBezTo>
                    <a:pt x="1486" y="733"/>
                    <a:pt x="1486" y="733"/>
                    <a:pt x="1500" y="732"/>
                  </a:cubicBezTo>
                  <a:close/>
                  <a:moveTo>
                    <a:pt x="1376" y="845"/>
                  </a:moveTo>
                  <a:lnTo>
                    <a:pt x="1376" y="850"/>
                  </a:lnTo>
                  <a:cubicBezTo>
                    <a:pt x="1375" y="854"/>
                    <a:pt x="1382" y="855"/>
                    <a:pt x="1389" y="857"/>
                  </a:cubicBezTo>
                  <a:lnTo>
                    <a:pt x="1390" y="851"/>
                  </a:lnTo>
                  <a:cubicBezTo>
                    <a:pt x="1385" y="849"/>
                    <a:pt x="1381" y="846"/>
                    <a:pt x="1376" y="845"/>
                  </a:cubicBezTo>
                  <a:close/>
                  <a:moveTo>
                    <a:pt x="1483" y="869"/>
                  </a:moveTo>
                  <a:cubicBezTo>
                    <a:pt x="1489" y="870"/>
                    <a:pt x="1488" y="874"/>
                    <a:pt x="1487" y="880"/>
                  </a:cubicBezTo>
                  <a:cubicBezTo>
                    <a:pt x="1487" y="884"/>
                    <a:pt x="1487" y="885"/>
                    <a:pt x="1485" y="885"/>
                  </a:cubicBezTo>
                  <a:cubicBezTo>
                    <a:pt x="1484" y="885"/>
                    <a:pt x="1483" y="885"/>
                    <a:pt x="1480" y="885"/>
                  </a:cubicBezTo>
                  <a:cubicBezTo>
                    <a:pt x="1480" y="885"/>
                    <a:pt x="1474" y="878"/>
                    <a:pt x="1475" y="873"/>
                  </a:cubicBezTo>
                  <a:lnTo>
                    <a:pt x="1483" y="869"/>
                  </a:lnTo>
                  <a:close/>
                  <a:moveTo>
                    <a:pt x="1475" y="929"/>
                  </a:moveTo>
                  <a:cubicBezTo>
                    <a:pt x="1479" y="929"/>
                    <a:pt x="1479" y="932"/>
                    <a:pt x="1477" y="938"/>
                  </a:cubicBezTo>
                  <a:cubicBezTo>
                    <a:pt x="1475" y="943"/>
                    <a:pt x="1474" y="948"/>
                    <a:pt x="1469" y="948"/>
                  </a:cubicBezTo>
                  <a:cubicBezTo>
                    <a:pt x="1468" y="948"/>
                    <a:pt x="1468" y="947"/>
                    <a:pt x="1467" y="947"/>
                  </a:cubicBezTo>
                  <a:lnTo>
                    <a:pt x="1468" y="942"/>
                  </a:lnTo>
                  <a:cubicBezTo>
                    <a:pt x="1469" y="942"/>
                    <a:pt x="1469" y="942"/>
                    <a:pt x="1470" y="942"/>
                  </a:cubicBezTo>
                  <a:cubicBezTo>
                    <a:pt x="1473" y="942"/>
                    <a:pt x="1472" y="939"/>
                    <a:pt x="1468" y="939"/>
                  </a:cubicBezTo>
                  <a:cubicBezTo>
                    <a:pt x="1466" y="939"/>
                    <a:pt x="1465" y="940"/>
                    <a:pt x="1463" y="941"/>
                  </a:cubicBezTo>
                  <a:lnTo>
                    <a:pt x="1449" y="937"/>
                  </a:lnTo>
                  <a:cubicBezTo>
                    <a:pt x="1451" y="933"/>
                    <a:pt x="1455" y="930"/>
                    <a:pt x="1461" y="930"/>
                  </a:cubicBezTo>
                  <a:cubicBezTo>
                    <a:pt x="1462" y="930"/>
                    <a:pt x="1463" y="930"/>
                    <a:pt x="1465" y="931"/>
                  </a:cubicBezTo>
                  <a:cubicBezTo>
                    <a:pt x="1469" y="930"/>
                    <a:pt x="1473" y="929"/>
                    <a:pt x="1475" y="929"/>
                  </a:cubicBezTo>
                  <a:close/>
                  <a:moveTo>
                    <a:pt x="1507" y="957"/>
                  </a:moveTo>
                  <a:lnTo>
                    <a:pt x="1498" y="961"/>
                  </a:lnTo>
                  <a:lnTo>
                    <a:pt x="1497" y="966"/>
                  </a:lnTo>
                  <a:cubicBezTo>
                    <a:pt x="1499" y="967"/>
                    <a:pt x="1501" y="967"/>
                    <a:pt x="1502" y="967"/>
                  </a:cubicBezTo>
                  <a:cubicBezTo>
                    <a:pt x="1504" y="967"/>
                    <a:pt x="1504" y="966"/>
                    <a:pt x="1505" y="962"/>
                  </a:cubicBezTo>
                  <a:lnTo>
                    <a:pt x="1507" y="957"/>
                  </a:lnTo>
                  <a:close/>
                  <a:moveTo>
                    <a:pt x="89" y="968"/>
                  </a:moveTo>
                  <a:cubicBezTo>
                    <a:pt x="91" y="968"/>
                    <a:pt x="93" y="969"/>
                    <a:pt x="94" y="972"/>
                  </a:cubicBezTo>
                  <a:lnTo>
                    <a:pt x="89" y="979"/>
                  </a:lnTo>
                  <a:lnTo>
                    <a:pt x="82" y="975"/>
                  </a:lnTo>
                  <a:lnTo>
                    <a:pt x="79" y="970"/>
                  </a:lnTo>
                  <a:cubicBezTo>
                    <a:pt x="83" y="969"/>
                    <a:pt x="86" y="968"/>
                    <a:pt x="89" y="968"/>
                  </a:cubicBezTo>
                  <a:close/>
                  <a:moveTo>
                    <a:pt x="73" y="1048"/>
                  </a:moveTo>
                  <a:cubicBezTo>
                    <a:pt x="75" y="1048"/>
                    <a:pt x="77" y="1048"/>
                    <a:pt x="77" y="1051"/>
                  </a:cubicBezTo>
                  <a:lnTo>
                    <a:pt x="79" y="1056"/>
                  </a:lnTo>
                  <a:cubicBezTo>
                    <a:pt x="78" y="1057"/>
                    <a:pt x="75" y="1057"/>
                    <a:pt x="73" y="1057"/>
                  </a:cubicBezTo>
                  <a:cubicBezTo>
                    <a:pt x="70" y="1057"/>
                    <a:pt x="67" y="1056"/>
                    <a:pt x="65" y="1055"/>
                  </a:cubicBezTo>
                  <a:lnTo>
                    <a:pt x="63" y="1051"/>
                  </a:lnTo>
                  <a:cubicBezTo>
                    <a:pt x="67" y="1049"/>
                    <a:pt x="71" y="1048"/>
                    <a:pt x="73" y="1048"/>
                  </a:cubicBezTo>
                  <a:close/>
                  <a:moveTo>
                    <a:pt x="160" y="1110"/>
                  </a:moveTo>
                  <a:cubicBezTo>
                    <a:pt x="161" y="1110"/>
                    <a:pt x="163" y="1110"/>
                    <a:pt x="165" y="1110"/>
                  </a:cubicBezTo>
                  <a:cubicBezTo>
                    <a:pt x="167" y="1113"/>
                    <a:pt x="152" y="1116"/>
                    <a:pt x="147" y="1119"/>
                  </a:cubicBezTo>
                  <a:cubicBezTo>
                    <a:pt x="143" y="1115"/>
                    <a:pt x="143" y="1115"/>
                    <a:pt x="150" y="1111"/>
                  </a:cubicBezTo>
                  <a:cubicBezTo>
                    <a:pt x="153" y="1110"/>
                    <a:pt x="156" y="1110"/>
                    <a:pt x="160" y="1110"/>
                  </a:cubicBezTo>
                  <a:close/>
                  <a:moveTo>
                    <a:pt x="1325" y="1183"/>
                  </a:moveTo>
                  <a:cubicBezTo>
                    <a:pt x="1329" y="1189"/>
                    <a:pt x="1330" y="1198"/>
                    <a:pt x="1326" y="1204"/>
                  </a:cubicBezTo>
                  <a:cubicBezTo>
                    <a:pt x="1325" y="1205"/>
                    <a:pt x="1325" y="1205"/>
                    <a:pt x="1324" y="1205"/>
                  </a:cubicBezTo>
                  <a:cubicBezTo>
                    <a:pt x="1321" y="1205"/>
                    <a:pt x="1318" y="1201"/>
                    <a:pt x="1319" y="1191"/>
                  </a:cubicBezTo>
                  <a:lnTo>
                    <a:pt x="1325" y="1183"/>
                  </a:lnTo>
                  <a:close/>
                  <a:moveTo>
                    <a:pt x="228" y="1210"/>
                  </a:moveTo>
                  <a:cubicBezTo>
                    <a:pt x="230" y="1210"/>
                    <a:pt x="231" y="1211"/>
                    <a:pt x="232" y="1212"/>
                  </a:cubicBezTo>
                  <a:lnTo>
                    <a:pt x="230" y="1220"/>
                  </a:lnTo>
                  <a:lnTo>
                    <a:pt x="221" y="1220"/>
                  </a:lnTo>
                  <a:lnTo>
                    <a:pt x="218" y="1215"/>
                  </a:lnTo>
                  <a:cubicBezTo>
                    <a:pt x="222" y="1213"/>
                    <a:pt x="225" y="1210"/>
                    <a:pt x="228" y="1210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1" y="1205"/>
                    <a:pt x="1286" y="1211"/>
                  </a:cubicBezTo>
                  <a:cubicBezTo>
                    <a:pt x="1283" y="1214"/>
                    <a:pt x="1284" y="1222"/>
                    <a:pt x="1284" y="1222"/>
                  </a:cubicBezTo>
                  <a:cubicBezTo>
                    <a:pt x="1286" y="1224"/>
                    <a:pt x="1288" y="1224"/>
                    <a:pt x="1289" y="1224"/>
                  </a:cubicBezTo>
                  <a:cubicBezTo>
                    <a:pt x="1292" y="1224"/>
                    <a:pt x="1294" y="1222"/>
                    <a:pt x="1297" y="1219"/>
                  </a:cubicBezTo>
                  <a:cubicBezTo>
                    <a:pt x="1309" y="1217"/>
                    <a:pt x="1306" y="1208"/>
                    <a:pt x="1301" y="1203"/>
                  </a:cubicBezTo>
                  <a:cubicBezTo>
                    <a:pt x="1299" y="1202"/>
                    <a:pt x="1298" y="1201"/>
                    <a:pt x="1297" y="1201"/>
                  </a:cubicBezTo>
                  <a:close/>
                  <a:moveTo>
                    <a:pt x="669" y="1322"/>
                  </a:moveTo>
                  <a:cubicBezTo>
                    <a:pt x="667" y="1322"/>
                    <a:pt x="664" y="1325"/>
                    <a:pt x="660" y="1332"/>
                  </a:cubicBezTo>
                  <a:cubicBezTo>
                    <a:pt x="658" y="1339"/>
                    <a:pt x="658" y="1339"/>
                    <a:pt x="663" y="1339"/>
                  </a:cubicBezTo>
                  <a:cubicBezTo>
                    <a:pt x="666" y="1336"/>
                    <a:pt x="668" y="1331"/>
                    <a:pt x="669" y="1327"/>
                  </a:cubicBezTo>
                  <a:cubicBezTo>
                    <a:pt x="670" y="1324"/>
                    <a:pt x="670" y="1322"/>
                    <a:pt x="669" y="1322"/>
                  </a:cubicBezTo>
                  <a:close/>
                  <a:moveTo>
                    <a:pt x="1156" y="1384"/>
                  </a:moveTo>
                  <a:lnTo>
                    <a:pt x="1165" y="1386"/>
                  </a:lnTo>
                  <a:cubicBezTo>
                    <a:pt x="1169" y="1393"/>
                    <a:pt x="1164" y="1395"/>
                    <a:pt x="1160" y="1398"/>
                  </a:cubicBezTo>
                  <a:lnTo>
                    <a:pt x="1156" y="1392"/>
                  </a:lnTo>
                  <a:lnTo>
                    <a:pt x="1156" y="1384"/>
                  </a:lnTo>
                  <a:close/>
                  <a:moveTo>
                    <a:pt x="1134" y="1366"/>
                  </a:moveTo>
                  <a:lnTo>
                    <a:pt x="1132" y="1383"/>
                  </a:lnTo>
                  <a:cubicBezTo>
                    <a:pt x="1132" y="1396"/>
                    <a:pt x="1133" y="1402"/>
                    <a:pt x="1131" y="1402"/>
                  </a:cubicBezTo>
                  <a:cubicBezTo>
                    <a:pt x="1130" y="1402"/>
                    <a:pt x="1129" y="1399"/>
                    <a:pt x="1126" y="1394"/>
                  </a:cubicBezTo>
                  <a:cubicBezTo>
                    <a:pt x="1120" y="1387"/>
                    <a:pt x="1120" y="1378"/>
                    <a:pt x="1125" y="1371"/>
                  </a:cubicBezTo>
                  <a:cubicBezTo>
                    <a:pt x="1129" y="1368"/>
                    <a:pt x="1134" y="1366"/>
                    <a:pt x="1134" y="1366"/>
                  </a:cubicBezTo>
                  <a:close/>
                  <a:moveTo>
                    <a:pt x="486" y="1426"/>
                  </a:moveTo>
                  <a:cubicBezTo>
                    <a:pt x="486" y="1426"/>
                    <a:pt x="487" y="1426"/>
                    <a:pt x="488" y="1426"/>
                  </a:cubicBezTo>
                  <a:lnTo>
                    <a:pt x="490" y="1434"/>
                  </a:lnTo>
                  <a:lnTo>
                    <a:pt x="482" y="1439"/>
                  </a:lnTo>
                  <a:lnTo>
                    <a:pt x="478" y="1436"/>
                  </a:lnTo>
                  <a:cubicBezTo>
                    <a:pt x="480" y="1431"/>
                    <a:pt x="482" y="1426"/>
                    <a:pt x="486" y="1426"/>
                  </a:cubicBezTo>
                  <a:close/>
                  <a:moveTo>
                    <a:pt x="987" y="1440"/>
                  </a:moveTo>
                  <a:lnTo>
                    <a:pt x="987" y="1440"/>
                  </a:lnTo>
                  <a:cubicBezTo>
                    <a:pt x="988" y="1445"/>
                    <a:pt x="987" y="1450"/>
                    <a:pt x="986" y="1454"/>
                  </a:cubicBezTo>
                  <a:lnTo>
                    <a:pt x="980" y="1457"/>
                  </a:lnTo>
                  <a:cubicBezTo>
                    <a:pt x="979" y="1450"/>
                    <a:pt x="977" y="1443"/>
                    <a:pt x="981" y="1442"/>
                  </a:cubicBezTo>
                  <a:lnTo>
                    <a:pt x="987" y="1440"/>
                  </a:lnTo>
                  <a:close/>
                  <a:moveTo>
                    <a:pt x="518" y="1439"/>
                  </a:moveTo>
                  <a:cubicBezTo>
                    <a:pt x="519" y="1439"/>
                    <a:pt x="520" y="1439"/>
                    <a:pt x="521" y="1440"/>
                  </a:cubicBezTo>
                  <a:cubicBezTo>
                    <a:pt x="522" y="1444"/>
                    <a:pt x="524" y="1449"/>
                    <a:pt x="521" y="1454"/>
                  </a:cubicBezTo>
                  <a:cubicBezTo>
                    <a:pt x="521" y="1456"/>
                    <a:pt x="520" y="1458"/>
                    <a:pt x="518" y="1458"/>
                  </a:cubicBezTo>
                  <a:cubicBezTo>
                    <a:pt x="517" y="1458"/>
                    <a:pt x="515" y="1454"/>
                    <a:pt x="515" y="1444"/>
                  </a:cubicBezTo>
                  <a:cubicBezTo>
                    <a:pt x="516" y="1440"/>
                    <a:pt x="517" y="1439"/>
                    <a:pt x="518" y="1439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3" y="1448"/>
                    <a:pt x="884" y="1450"/>
                  </a:cubicBezTo>
                  <a:cubicBezTo>
                    <a:pt x="889" y="1450"/>
                    <a:pt x="880" y="1458"/>
                    <a:pt x="875" y="1459"/>
                  </a:cubicBezTo>
                  <a:lnTo>
                    <a:pt x="874" y="1452"/>
                  </a:lnTo>
                  <a:cubicBezTo>
                    <a:pt x="878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60"/>
                    <a:pt x="613" y="1461"/>
                  </a:cubicBezTo>
                  <a:cubicBezTo>
                    <a:pt x="615" y="1466"/>
                    <a:pt x="616" y="1468"/>
                    <a:pt x="614" y="1468"/>
                  </a:cubicBezTo>
                  <a:cubicBezTo>
                    <a:pt x="613" y="1468"/>
                    <a:pt x="611" y="1467"/>
                    <a:pt x="607" y="1466"/>
                  </a:cubicBezTo>
                  <a:cubicBezTo>
                    <a:pt x="601" y="1465"/>
                    <a:pt x="603" y="1458"/>
                    <a:pt x="603" y="1458"/>
                  </a:cubicBezTo>
                  <a:cubicBezTo>
                    <a:pt x="604" y="1456"/>
                    <a:pt x="604" y="1455"/>
                    <a:pt x="605" y="1455"/>
                  </a:cubicBezTo>
                  <a:close/>
                  <a:moveTo>
                    <a:pt x="1034" y="1445"/>
                  </a:moveTo>
                  <a:cubicBezTo>
                    <a:pt x="1038" y="1445"/>
                    <a:pt x="1035" y="1454"/>
                    <a:pt x="1035" y="1467"/>
                  </a:cubicBezTo>
                  <a:cubicBezTo>
                    <a:pt x="1032" y="1471"/>
                    <a:pt x="1030" y="1474"/>
                    <a:pt x="1029" y="1474"/>
                  </a:cubicBezTo>
                  <a:cubicBezTo>
                    <a:pt x="1027" y="1474"/>
                    <a:pt x="1027" y="1470"/>
                    <a:pt x="1027" y="1462"/>
                  </a:cubicBezTo>
                  <a:lnTo>
                    <a:pt x="1033" y="1445"/>
                  </a:lnTo>
                  <a:cubicBezTo>
                    <a:pt x="1033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1" y="1477"/>
                    <a:pt x="711" y="1477"/>
                  </a:cubicBezTo>
                  <a:cubicBezTo>
                    <a:pt x="710" y="1484"/>
                    <a:pt x="704" y="1484"/>
                    <a:pt x="704" y="1484"/>
                  </a:cubicBezTo>
                  <a:cubicBezTo>
                    <a:pt x="700" y="1482"/>
                    <a:pt x="694" y="1482"/>
                    <a:pt x="695" y="1476"/>
                  </a:cubicBezTo>
                  <a:cubicBezTo>
                    <a:pt x="695" y="1476"/>
                    <a:pt x="695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5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90"/>
                  </a:moveTo>
                  <a:cubicBezTo>
                    <a:pt x="848" y="1497"/>
                    <a:pt x="849" y="1504"/>
                    <a:pt x="843" y="1504"/>
                  </a:cubicBezTo>
                  <a:cubicBezTo>
                    <a:pt x="842" y="1506"/>
                    <a:pt x="841" y="1507"/>
                    <a:pt x="839" y="1507"/>
                  </a:cubicBezTo>
                  <a:cubicBezTo>
                    <a:pt x="836" y="1507"/>
                    <a:pt x="833" y="1501"/>
                    <a:pt x="837" y="1490"/>
                  </a:cubicBezTo>
                  <a:close/>
                  <a:moveTo>
                    <a:pt x="927" y="1512"/>
                  </a:moveTo>
                  <a:lnTo>
                    <a:pt x="931" y="1525"/>
                  </a:lnTo>
                  <a:lnTo>
                    <a:pt x="931" y="1525"/>
                  </a:lnTo>
                  <a:lnTo>
                    <a:pt x="930" y="1518"/>
                  </a:lnTo>
                  <a:lnTo>
                    <a:pt x="927" y="1512"/>
                  </a:lnTo>
                  <a:close/>
                  <a:moveTo>
                    <a:pt x="735" y="1512"/>
                  </a:moveTo>
                  <a:cubicBezTo>
                    <a:pt x="730" y="1512"/>
                    <a:pt x="729" y="1518"/>
                    <a:pt x="729" y="1518"/>
                  </a:cubicBezTo>
                  <a:cubicBezTo>
                    <a:pt x="729" y="1518"/>
                    <a:pt x="729" y="1525"/>
                    <a:pt x="735" y="1526"/>
                  </a:cubicBezTo>
                  <a:lnTo>
                    <a:pt x="740" y="1526"/>
                  </a:lnTo>
                  <a:cubicBezTo>
                    <a:pt x="739" y="1521"/>
                    <a:pt x="738" y="1516"/>
                    <a:pt x="735" y="1512"/>
                  </a:cubicBezTo>
                  <a:close/>
                  <a:moveTo>
                    <a:pt x="768" y="1"/>
                  </a:moveTo>
                  <a:cubicBezTo>
                    <a:pt x="762" y="1"/>
                    <a:pt x="756" y="5"/>
                    <a:pt x="755" y="12"/>
                  </a:cubicBezTo>
                  <a:cubicBezTo>
                    <a:pt x="755" y="5"/>
                    <a:pt x="748" y="5"/>
                    <a:pt x="742" y="5"/>
                  </a:cubicBezTo>
                  <a:cubicBezTo>
                    <a:pt x="737" y="9"/>
                    <a:pt x="728" y="11"/>
                    <a:pt x="721" y="11"/>
                  </a:cubicBezTo>
                  <a:cubicBezTo>
                    <a:pt x="714" y="11"/>
                    <a:pt x="709" y="9"/>
                    <a:pt x="709" y="6"/>
                  </a:cubicBezTo>
                  <a:lnTo>
                    <a:pt x="703" y="7"/>
                  </a:lnTo>
                  <a:cubicBezTo>
                    <a:pt x="699" y="12"/>
                    <a:pt x="693" y="15"/>
                    <a:pt x="686" y="15"/>
                  </a:cubicBezTo>
                  <a:cubicBezTo>
                    <a:pt x="680" y="15"/>
                    <a:pt x="674" y="19"/>
                    <a:pt x="671" y="24"/>
                  </a:cubicBezTo>
                  <a:cubicBezTo>
                    <a:pt x="668" y="28"/>
                    <a:pt x="665" y="31"/>
                    <a:pt x="660" y="32"/>
                  </a:cubicBezTo>
                  <a:cubicBezTo>
                    <a:pt x="660" y="32"/>
                    <a:pt x="660" y="32"/>
                    <a:pt x="660" y="32"/>
                  </a:cubicBezTo>
                  <a:cubicBezTo>
                    <a:pt x="655" y="32"/>
                    <a:pt x="660" y="25"/>
                    <a:pt x="664" y="19"/>
                  </a:cubicBezTo>
                  <a:cubicBezTo>
                    <a:pt x="668" y="15"/>
                    <a:pt x="668" y="13"/>
                    <a:pt x="666" y="13"/>
                  </a:cubicBezTo>
                  <a:cubicBezTo>
                    <a:pt x="662" y="13"/>
                    <a:pt x="651" y="18"/>
                    <a:pt x="643" y="28"/>
                  </a:cubicBezTo>
                  <a:cubicBezTo>
                    <a:pt x="635" y="36"/>
                    <a:pt x="632" y="39"/>
                    <a:pt x="631" y="39"/>
                  </a:cubicBezTo>
                  <a:cubicBezTo>
                    <a:pt x="631" y="39"/>
                    <a:pt x="633" y="36"/>
                    <a:pt x="637" y="29"/>
                  </a:cubicBezTo>
                  <a:cubicBezTo>
                    <a:pt x="640" y="23"/>
                    <a:pt x="643" y="18"/>
                    <a:pt x="641" y="18"/>
                  </a:cubicBezTo>
                  <a:cubicBezTo>
                    <a:pt x="641" y="18"/>
                    <a:pt x="639" y="19"/>
                    <a:pt x="636" y="22"/>
                  </a:cubicBezTo>
                  <a:cubicBezTo>
                    <a:pt x="636" y="22"/>
                    <a:pt x="625" y="24"/>
                    <a:pt x="626" y="31"/>
                  </a:cubicBezTo>
                  <a:cubicBezTo>
                    <a:pt x="620" y="31"/>
                    <a:pt x="614" y="32"/>
                    <a:pt x="610" y="33"/>
                  </a:cubicBezTo>
                  <a:cubicBezTo>
                    <a:pt x="605" y="32"/>
                    <a:pt x="600" y="31"/>
                    <a:pt x="595" y="31"/>
                  </a:cubicBezTo>
                  <a:cubicBezTo>
                    <a:pt x="592" y="31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7"/>
                    <a:pt x="575" y="35"/>
                  </a:cubicBezTo>
                  <a:cubicBezTo>
                    <a:pt x="574" y="33"/>
                    <a:pt x="573" y="31"/>
                    <a:pt x="572" y="31"/>
                  </a:cubicBezTo>
                  <a:cubicBezTo>
                    <a:pt x="570" y="31"/>
                    <a:pt x="569" y="35"/>
                    <a:pt x="572" y="43"/>
                  </a:cubicBezTo>
                  <a:cubicBezTo>
                    <a:pt x="569" y="48"/>
                    <a:pt x="566" y="50"/>
                    <a:pt x="563" y="50"/>
                  </a:cubicBezTo>
                  <a:cubicBezTo>
                    <a:pt x="560" y="50"/>
                    <a:pt x="558" y="49"/>
                    <a:pt x="555" y="47"/>
                  </a:cubicBezTo>
                  <a:cubicBezTo>
                    <a:pt x="553" y="40"/>
                    <a:pt x="551" y="37"/>
                    <a:pt x="549" y="37"/>
                  </a:cubicBezTo>
                  <a:cubicBezTo>
                    <a:pt x="548" y="37"/>
                    <a:pt x="547" y="39"/>
                    <a:pt x="547" y="42"/>
                  </a:cubicBezTo>
                  <a:cubicBezTo>
                    <a:pt x="546" y="45"/>
                    <a:pt x="543" y="49"/>
                    <a:pt x="538" y="51"/>
                  </a:cubicBezTo>
                  <a:cubicBezTo>
                    <a:pt x="538" y="50"/>
                    <a:pt x="537" y="50"/>
                    <a:pt x="534" y="50"/>
                  </a:cubicBezTo>
                  <a:cubicBezTo>
                    <a:pt x="522" y="50"/>
                    <a:pt x="481" y="62"/>
                    <a:pt x="442" y="81"/>
                  </a:cubicBezTo>
                  <a:cubicBezTo>
                    <a:pt x="436" y="86"/>
                    <a:pt x="434" y="93"/>
                    <a:pt x="437" y="99"/>
                  </a:cubicBezTo>
                  <a:cubicBezTo>
                    <a:pt x="440" y="105"/>
                    <a:pt x="441" y="106"/>
                    <a:pt x="440" y="106"/>
                  </a:cubicBezTo>
                  <a:cubicBezTo>
                    <a:pt x="440" y="106"/>
                    <a:pt x="437" y="103"/>
                    <a:pt x="432" y="102"/>
                  </a:cubicBezTo>
                  <a:cubicBezTo>
                    <a:pt x="426" y="95"/>
                    <a:pt x="421" y="92"/>
                    <a:pt x="418" y="92"/>
                  </a:cubicBezTo>
                  <a:cubicBezTo>
                    <a:pt x="414" y="92"/>
                    <a:pt x="414" y="97"/>
                    <a:pt x="423" y="106"/>
                  </a:cubicBezTo>
                  <a:cubicBezTo>
                    <a:pt x="429" y="111"/>
                    <a:pt x="431" y="114"/>
                    <a:pt x="430" y="114"/>
                  </a:cubicBezTo>
                  <a:cubicBezTo>
                    <a:pt x="429" y="114"/>
                    <a:pt x="425" y="112"/>
                    <a:pt x="417" y="108"/>
                  </a:cubicBezTo>
                  <a:cubicBezTo>
                    <a:pt x="414" y="107"/>
                    <a:pt x="412" y="106"/>
                    <a:pt x="411" y="106"/>
                  </a:cubicBezTo>
                  <a:cubicBezTo>
                    <a:pt x="409" y="106"/>
                    <a:pt x="408" y="108"/>
                    <a:pt x="407" y="114"/>
                  </a:cubicBezTo>
                  <a:cubicBezTo>
                    <a:pt x="409" y="117"/>
                    <a:pt x="408" y="120"/>
                    <a:pt x="406" y="120"/>
                  </a:cubicBezTo>
                  <a:cubicBezTo>
                    <a:pt x="405" y="120"/>
                    <a:pt x="404" y="119"/>
                    <a:pt x="402" y="116"/>
                  </a:cubicBezTo>
                  <a:cubicBezTo>
                    <a:pt x="398" y="114"/>
                    <a:pt x="393" y="113"/>
                    <a:pt x="391" y="113"/>
                  </a:cubicBezTo>
                  <a:cubicBezTo>
                    <a:pt x="388" y="113"/>
                    <a:pt x="388" y="114"/>
                    <a:pt x="389" y="116"/>
                  </a:cubicBezTo>
                  <a:cubicBezTo>
                    <a:pt x="387" y="117"/>
                    <a:pt x="385" y="118"/>
                    <a:pt x="383" y="118"/>
                  </a:cubicBezTo>
                  <a:cubicBezTo>
                    <a:pt x="381" y="118"/>
                    <a:pt x="378" y="117"/>
                    <a:pt x="377" y="116"/>
                  </a:cubicBezTo>
                  <a:cubicBezTo>
                    <a:pt x="375" y="116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1"/>
                  </a:cubicBezTo>
                  <a:cubicBezTo>
                    <a:pt x="361" y="143"/>
                    <a:pt x="357" y="148"/>
                    <a:pt x="355" y="148"/>
                  </a:cubicBezTo>
                  <a:cubicBezTo>
                    <a:pt x="353" y="148"/>
                    <a:pt x="352" y="145"/>
                    <a:pt x="351" y="140"/>
                  </a:cubicBezTo>
                  <a:cubicBezTo>
                    <a:pt x="350" y="136"/>
                    <a:pt x="348" y="134"/>
                    <a:pt x="346" y="134"/>
                  </a:cubicBezTo>
                  <a:cubicBezTo>
                    <a:pt x="339" y="134"/>
                    <a:pt x="328" y="149"/>
                    <a:pt x="332" y="161"/>
                  </a:cubicBezTo>
                  <a:cubicBezTo>
                    <a:pt x="334" y="170"/>
                    <a:pt x="335" y="173"/>
                    <a:pt x="334" y="173"/>
                  </a:cubicBezTo>
                  <a:cubicBezTo>
                    <a:pt x="333" y="173"/>
                    <a:pt x="332" y="172"/>
                    <a:pt x="331" y="170"/>
                  </a:cubicBezTo>
                  <a:cubicBezTo>
                    <a:pt x="330" y="168"/>
                    <a:pt x="328" y="167"/>
                    <a:pt x="326" y="167"/>
                  </a:cubicBezTo>
                  <a:cubicBezTo>
                    <a:pt x="325" y="167"/>
                    <a:pt x="324" y="167"/>
                    <a:pt x="323" y="168"/>
                  </a:cubicBezTo>
                  <a:cubicBezTo>
                    <a:pt x="320" y="169"/>
                    <a:pt x="317" y="171"/>
                    <a:pt x="314" y="171"/>
                  </a:cubicBezTo>
                  <a:cubicBezTo>
                    <a:pt x="313" y="171"/>
                    <a:pt x="311" y="170"/>
                    <a:pt x="309" y="169"/>
                  </a:cubicBezTo>
                  <a:cubicBezTo>
                    <a:pt x="305" y="172"/>
                    <a:pt x="302" y="178"/>
                    <a:pt x="300" y="183"/>
                  </a:cubicBezTo>
                  <a:cubicBezTo>
                    <a:pt x="300" y="195"/>
                    <a:pt x="290" y="203"/>
                    <a:pt x="280" y="203"/>
                  </a:cubicBezTo>
                  <a:cubicBezTo>
                    <a:pt x="277" y="203"/>
                    <a:pt x="273" y="202"/>
                    <a:pt x="270" y="200"/>
                  </a:cubicBezTo>
                  <a:lnTo>
                    <a:pt x="266" y="213"/>
                  </a:lnTo>
                  <a:cubicBezTo>
                    <a:pt x="269" y="222"/>
                    <a:pt x="270" y="229"/>
                    <a:pt x="268" y="229"/>
                  </a:cubicBezTo>
                  <a:cubicBezTo>
                    <a:pt x="267" y="229"/>
                    <a:pt x="265" y="228"/>
                    <a:pt x="262" y="225"/>
                  </a:cubicBezTo>
                  <a:cubicBezTo>
                    <a:pt x="261" y="223"/>
                    <a:pt x="259" y="221"/>
                    <a:pt x="258" y="220"/>
                  </a:cubicBezTo>
                  <a:lnTo>
                    <a:pt x="258" y="220"/>
                  </a:lnTo>
                  <a:cubicBezTo>
                    <a:pt x="261" y="230"/>
                    <a:pt x="251" y="238"/>
                    <a:pt x="241" y="238"/>
                  </a:cubicBezTo>
                  <a:cubicBezTo>
                    <a:pt x="238" y="238"/>
                    <a:pt x="234" y="236"/>
                    <a:pt x="232" y="234"/>
                  </a:cubicBezTo>
                  <a:cubicBezTo>
                    <a:pt x="229" y="231"/>
                    <a:pt x="228" y="230"/>
                    <a:pt x="227" y="230"/>
                  </a:cubicBezTo>
                  <a:cubicBezTo>
                    <a:pt x="226" y="230"/>
                    <a:pt x="224" y="231"/>
                    <a:pt x="223" y="233"/>
                  </a:cubicBezTo>
                  <a:lnTo>
                    <a:pt x="227" y="237"/>
                  </a:lnTo>
                  <a:cubicBezTo>
                    <a:pt x="232" y="243"/>
                    <a:pt x="238" y="247"/>
                    <a:pt x="233" y="251"/>
                  </a:cubicBezTo>
                  <a:cubicBezTo>
                    <a:pt x="231" y="254"/>
                    <a:pt x="228" y="257"/>
                    <a:pt x="225" y="257"/>
                  </a:cubicBezTo>
                  <a:cubicBezTo>
                    <a:pt x="224" y="257"/>
                    <a:pt x="222" y="257"/>
                    <a:pt x="221" y="255"/>
                  </a:cubicBezTo>
                  <a:cubicBezTo>
                    <a:pt x="218" y="255"/>
                    <a:pt x="215" y="255"/>
                    <a:pt x="213" y="255"/>
                  </a:cubicBezTo>
                  <a:cubicBezTo>
                    <a:pt x="208" y="255"/>
                    <a:pt x="205" y="256"/>
                    <a:pt x="208" y="259"/>
                  </a:cubicBezTo>
                  <a:cubicBezTo>
                    <a:pt x="206" y="260"/>
                    <a:pt x="202" y="262"/>
                    <a:pt x="199" y="262"/>
                  </a:cubicBezTo>
                  <a:cubicBezTo>
                    <a:pt x="198" y="262"/>
                    <a:pt x="197" y="262"/>
                    <a:pt x="196" y="262"/>
                  </a:cubicBezTo>
                  <a:lnTo>
                    <a:pt x="180" y="279"/>
                  </a:lnTo>
                  <a:cubicBezTo>
                    <a:pt x="181" y="285"/>
                    <a:pt x="177" y="293"/>
                    <a:pt x="172" y="293"/>
                  </a:cubicBezTo>
                  <a:cubicBezTo>
                    <a:pt x="171" y="293"/>
                    <a:pt x="170" y="293"/>
                    <a:pt x="169" y="292"/>
                  </a:cubicBezTo>
                  <a:cubicBezTo>
                    <a:pt x="166" y="297"/>
                    <a:pt x="164" y="303"/>
                    <a:pt x="165" y="309"/>
                  </a:cubicBezTo>
                  <a:cubicBezTo>
                    <a:pt x="159" y="316"/>
                    <a:pt x="156" y="320"/>
                    <a:pt x="152" y="320"/>
                  </a:cubicBezTo>
                  <a:cubicBezTo>
                    <a:pt x="151" y="320"/>
                    <a:pt x="150" y="320"/>
                    <a:pt x="149" y="319"/>
                  </a:cubicBezTo>
                  <a:cubicBezTo>
                    <a:pt x="147" y="317"/>
                    <a:pt x="145" y="316"/>
                    <a:pt x="145" y="316"/>
                  </a:cubicBezTo>
                  <a:cubicBezTo>
                    <a:pt x="144" y="316"/>
                    <a:pt x="144" y="318"/>
                    <a:pt x="146" y="324"/>
                  </a:cubicBezTo>
                  <a:cubicBezTo>
                    <a:pt x="150" y="327"/>
                    <a:pt x="147" y="332"/>
                    <a:pt x="143" y="336"/>
                  </a:cubicBezTo>
                  <a:lnTo>
                    <a:pt x="137" y="345"/>
                  </a:lnTo>
                  <a:cubicBezTo>
                    <a:pt x="142" y="349"/>
                    <a:pt x="142" y="349"/>
                    <a:pt x="139" y="354"/>
                  </a:cubicBezTo>
                  <a:cubicBezTo>
                    <a:pt x="137" y="358"/>
                    <a:pt x="122" y="370"/>
                    <a:pt x="119" y="374"/>
                  </a:cubicBezTo>
                  <a:cubicBezTo>
                    <a:pt x="112" y="386"/>
                    <a:pt x="110" y="388"/>
                    <a:pt x="114" y="388"/>
                  </a:cubicBezTo>
                  <a:cubicBezTo>
                    <a:pt x="115" y="388"/>
                    <a:pt x="117" y="388"/>
                    <a:pt x="119" y="388"/>
                  </a:cubicBezTo>
                  <a:cubicBezTo>
                    <a:pt x="120" y="386"/>
                    <a:pt x="121" y="385"/>
                    <a:pt x="122" y="385"/>
                  </a:cubicBezTo>
                  <a:cubicBezTo>
                    <a:pt x="124" y="385"/>
                    <a:pt x="124" y="388"/>
                    <a:pt x="115" y="392"/>
                  </a:cubicBezTo>
                  <a:cubicBezTo>
                    <a:pt x="113" y="397"/>
                    <a:pt x="97" y="408"/>
                    <a:pt x="91" y="422"/>
                  </a:cubicBezTo>
                  <a:cubicBezTo>
                    <a:pt x="81" y="444"/>
                    <a:pt x="81" y="444"/>
                    <a:pt x="86" y="446"/>
                  </a:cubicBezTo>
                  <a:cubicBezTo>
                    <a:pt x="101" y="447"/>
                    <a:pt x="98" y="452"/>
                    <a:pt x="84" y="452"/>
                  </a:cubicBezTo>
                  <a:cubicBezTo>
                    <a:pt x="66" y="455"/>
                    <a:pt x="64" y="461"/>
                    <a:pt x="70" y="464"/>
                  </a:cubicBezTo>
                  <a:cubicBezTo>
                    <a:pt x="74" y="472"/>
                    <a:pt x="74" y="472"/>
                    <a:pt x="72" y="476"/>
                  </a:cubicBezTo>
                  <a:cubicBezTo>
                    <a:pt x="70" y="476"/>
                    <a:pt x="69" y="476"/>
                    <a:pt x="69" y="476"/>
                  </a:cubicBezTo>
                  <a:cubicBezTo>
                    <a:pt x="64" y="476"/>
                    <a:pt x="63" y="481"/>
                    <a:pt x="65" y="492"/>
                  </a:cubicBezTo>
                  <a:cubicBezTo>
                    <a:pt x="64" y="495"/>
                    <a:pt x="63" y="496"/>
                    <a:pt x="62" y="496"/>
                  </a:cubicBezTo>
                  <a:cubicBezTo>
                    <a:pt x="61" y="496"/>
                    <a:pt x="59" y="496"/>
                    <a:pt x="57" y="494"/>
                  </a:cubicBezTo>
                  <a:cubicBezTo>
                    <a:pt x="57" y="494"/>
                    <a:pt x="55" y="500"/>
                    <a:pt x="52" y="505"/>
                  </a:cubicBezTo>
                  <a:cubicBezTo>
                    <a:pt x="61" y="521"/>
                    <a:pt x="42" y="549"/>
                    <a:pt x="36" y="554"/>
                  </a:cubicBezTo>
                  <a:cubicBezTo>
                    <a:pt x="35" y="558"/>
                    <a:pt x="36" y="563"/>
                    <a:pt x="39" y="566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1" y="578"/>
                    <a:pt x="38" y="578"/>
                    <a:pt x="36" y="577"/>
                  </a:cubicBezTo>
                  <a:cubicBezTo>
                    <a:pt x="31" y="576"/>
                    <a:pt x="28" y="575"/>
                    <a:pt x="27" y="575"/>
                  </a:cubicBezTo>
                  <a:cubicBezTo>
                    <a:pt x="25" y="575"/>
                    <a:pt x="28" y="577"/>
                    <a:pt x="35" y="583"/>
                  </a:cubicBezTo>
                  <a:cubicBezTo>
                    <a:pt x="39" y="589"/>
                    <a:pt x="34" y="610"/>
                    <a:pt x="25" y="610"/>
                  </a:cubicBezTo>
                  <a:cubicBezTo>
                    <a:pt x="24" y="610"/>
                    <a:pt x="22" y="610"/>
                    <a:pt x="21" y="609"/>
                  </a:cubicBezTo>
                  <a:lnTo>
                    <a:pt x="8" y="605"/>
                  </a:lnTo>
                  <a:lnTo>
                    <a:pt x="8" y="605"/>
                  </a:lnTo>
                  <a:cubicBezTo>
                    <a:pt x="10" y="609"/>
                    <a:pt x="12" y="613"/>
                    <a:pt x="11" y="618"/>
                  </a:cubicBezTo>
                  <a:cubicBezTo>
                    <a:pt x="18" y="619"/>
                    <a:pt x="17" y="624"/>
                    <a:pt x="14" y="641"/>
                  </a:cubicBezTo>
                  <a:cubicBezTo>
                    <a:pt x="12" y="652"/>
                    <a:pt x="15" y="676"/>
                    <a:pt x="13" y="687"/>
                  </a:cubicBezTo>
                  <a:cubicBezTo>
                    <a:pt x="11" y="698"/>
                    <a:pt x="11" y="715"/>
                    <a:pt x="3" y="720"/>
                  </a:cubicBezTo>
                  <a:cubicBezTo>
                    <a:pt x="3" y="729"/>
                    <a:pt x="4" y="736"/>
                    <a:pt x="9" y="743"/>
                  </a:cubicBezTo>
                  <a:cubicBezTo>
                    <a:pt x="15" y="749"/>
                    <a:pt x="14" y="760"/>
                    <a:pt x="8" y="760"/>
                  </a:cubicBezTo>
                  <a:lnTo>
                    <a:pt x="8" y="766"/>
                  </a:lnTo>
                  <a:cubicBezTo>
                    <a:pt x="11" y="771"/>
                    <a:pt x="13" y="777"/>
                    <a:pt x="14" y="782"/>
                  </a:cubicBezTo>
                  <a:cubicBezTo>
                    <a:pt x="8" y="782"/>
                    <a:pt x="1" y="788"/>
                    <a:pt x="8" y="794"/>
                  </a:cubicBezTo>
                  <a:cubicBezTo>
                    <a:pt x="14" y="794"/>
                    <a:pt x="14" y="799"/>
                    <a:pt x="15" y="811"/>
                  </a:cubicBezTo>
                  <a:cubicBezTo>
                    <a:pt x="12" y="816"/>
                    <a:pt x="12" y="865"/>
                    <a:pt x="20" y="913"/>
                  </a:cubicBezTo>
                  <a:cubicBezTo>
                    <a:pt x="29" y="959"/>
                    <a:pt x="43" y="1002"/>
                    <a:pt x="47" y="1002"/>
                  </a:cubicBezTo>
                  <a:cubicBezTo>
                    <a:pt x="47" y="1002"/>
                    <a:pt x="47" y="1002"/>
                    <a:pt x="47" y="1002"/>
                  </a:cubicBezTo>
                  <a:lnTo>
                    <a:pt x="52" y="1018"/>
                  </a:lnTo>
                  <a:lnTo>
                    <a:pt x="58" y="1035"/>
                  </a:lnTo>
                  <a:cubicBezTo>
                    <a:pt x="46" y="1039"/>
                    <a:pt x="60" y="1064"/>
                    <a:pt x="74" y="1076"/>
                  </a:cubicBezTo>
                  <a:cubicBezTo>
                    <a:pt x="79" y="1078"/>
                    <a:pt x="85" y="1083"/>
                    <a:pt x="87" y="1089"/>
                  </a:cubicBezTo>
                  <a:cubicBezTo>
                    <a:pt x="75" y="1094"/>
                    <a:pt x="82" y="1110"/>
                    <a:pt x="93" y="1117"/>
                  </a:cubicBezTo>
                  <a:cubicBezTo>
                    <a:pt x="94" y="1117"/>
                    <a:pt x="95" y="1117"/>
                    <a:pt x="96" y="1117"/>
                  </a:cubicBezTo>
                  <a:cubicBezTo>
                    <a:pt x="108" y="1117"/>
                    <a:pt x="109" y="1122"/>
                    <a:pt x="97" y="1127"/>
                  </a:cubicBezTo>
                  <a:cubicBezTo>
                    <a:pt x="85" y="1134"/>
                    <a:pt x="89" y="1144"/>
                    <a:pt x="114" y="1144"/>
                  </a:cubicBezTo>
                  <a:cubicBezTo>
                    <a:pt x="123" y="1145"/>
                    <a:pt x="123" y="1145"/>
                    <a:pt x="120" y="1153"/>
                  </a:cubicBezTo>
                  <a:cubicBezTo>
                    <a:pt x="113" y="1162"/>
                    <a:pt x="113" y="1167"/>
                    <a:pt x="116" y="1167"/>
                  </a:cubicBezTo>
                  <a:cubicBezTo>
                    <a:pt x="117" y="1167"/>
                    <a:pt x="118" y="1167"/>
                    <a:pt x="120" y="1166"/>
                  </a:cubicBezTo>
                  <a:cubicBezTo>
                    <a:pt x="122" y="1166"/>
                    <a:pt x="124" y="1166"/>
                    <a:pt x="126" y="1166"/>
                  </a:cubicBezTo>
                  <a:cubicBezTo>
                    <a:pt x="135" y="1166"/>
                    <a:pt x="135" y="1170"/>
                    <a:pt x="128" y="1181"/>
                  </a:cubicBezTo>
                  <a:cubicBezTo>
                    <a:pt x="124" y="1193"/>
                    <a:pt x="122" y="1196"/>
                    <a:pt x="128" y="1196"/>
                  </a:cubicBezTo>
                  <a:cubicBezTo>
                    <a:pt x="130" y="1196"/>
                    <a:pt x="133" y="1196"/>
                    <a:pt x="137" y="1195"/>
                  </a:cubicBezTo>
                  <a:cubicBezTo>
                    <a:pt x="138" y="1195"/>
                    <a:pt x="138" y="1195"/>
                    <a:pt x="139" y="1195"/>
                  </a:cubicBezTo>
                  <a:cubicBezTo>
                    <a:pt x="153" y="1195"/>
                    <a:pt x="162" y="1210"/>
                    <a:pt x="156" y="1222"/>
                  </a:cubicBezTo>
                  <a:cubicBezTo>
                    <a:pt x="158" y="1226"/>
                    <a:pt x="157" y="1232"/>
                    <a:pt x="160" y="1232"/>
                  </a:cubicBezTo>
                  <a:cubicBezTo>
                    <a:pt x="161" y="1232"/>
                    <a:pt x="161" y="1232"/>
                    <a:pt x="162" y="1231"/>
                  </a:cubicBezTo>
                  <a:lnTo>
                    <a:pt x="162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5"/>
                  </a:lnTo>
                  <a:cubicBezTo>
                    <a:pt x="186" y="1268"/>
                    <a:pt x="201" y="1290"/>
                    <a:pt x="218" y="1310"/>
                  </a:cubicBezTo>
                  <a:cubicBezTo>
                    <a:pt x="252" y="1343"/>
                    <a:pt x="266" y="1355"/>
                    <a:pt x="270" y="1355"/>
                  </a:cubicBezTo>
                  <a:cubicBezTo>
                    <a:pt x="272" y="1355"/>
                    <a:pt x="272" y="1353"/>
                    <a:pt x="272" y="1351"/>
                  </a:cubicBezTo>
                  <a:cubicBezTo>
                    <a:pt x="274" y="1346"/>
                    <a:pt x="276" y="1344"/>
                    <a:pt x="278" y="1344"/>
                  </a:cubicBezTo>
                  <a:cubicBezTo>
                    <a:pt x="282" y="1344"/>
                    <a:pt x="284" y="1350"/>
                    <a:pt x="280" y="1359"/>
                  </a:cubicBezTo>
                  <a:cubicBezTo>
                    <a:pt x="286" y="1367"/>
                    <a:pt x="291" y="1375"/>
                    <a:pt x="298" y="1382"/>
                  </a:cubicBezTo>
                  <a:cubicBezTo>
                    <a:pt x="307" y="1388"/>
                    <a:pt x="316" y="1396"/>
                    <a:pt x="313" y="1401"/>
                  </a:cubicBezTo>
                  <a:lnTo>
                    <a:pt x="317" y="1404"/>
                  </a:lnTo>
                  <a:cubicBezTo>
                    <a:pt x="318" y="1404"/>
                    <a:pt x="319" y="1404"/>
                    <a:pt x="320" y="1404"/>
                  </a:cubicBezTo>
                  <a:cubicBezTo>
                    <a:pt x="337" y="1404"/>
                    <a:pt x="363" y="1420"/>
                    <a:pt x="373" y="1434"/>
                  </a:cubicBezTo>
                  <a:cubicBezTo>
                    <a:pt x="381" y="1440"/>
                    <a:pt x="390" y="1443"/>
                    <a:pt x="400" y="1443"/>
                  </a:cubicBezTo>
                  <a:cubicBezTo>
                    <a:pt x="403" y="1443"/>
                    <a:pt x="405" y="1443"/>
                    <a:pt x="407" y="1443"/>
                  </a:cubicBezTo>
                  <a:cubicBezTo>
                    <a:pt x="414" y="1443"/>
                    <a:pt x="414" y="1444"/>
                    <a:pt x="416" y="1451"/>
                  </a:cubicBezTo>
                  <a:cubicBezTo>
                    <a:pt x="413" y="1455"/>
                    <a:pt x="429" y="1469"/>
                    <a:pt x="439" y="1469"/>
                  </a:cubicBezTo>
                  <a:cubicBezTo>
                    <a:pt x="442" y="1469"/>
                    <a:pt x="445" y="1468"/>
                    <a:pt x="446" y="1466"/>
                  </a:cubicBezTo>
                  <a:lnTo>
                    <a:pt x="448" y="1475"/>
                  </a:lnTo>
                  <a:cubicBezTo>
                    <a:pt x="449" y="1478"/>
                    <a:pt x="451" y="1479"/>
                    <a:pt x="453" y="1479"/>
                  </a:cubicBezTo>
                  <a:cubicBezTo>
                    <a:pt x="456" y="1479"/>
                    <a:pt x="460" y="1477"/>
                    <a:pt x="461" y="1473"/>
                  </a:cubicBezTo>
                  <a:cubicBezTo>
                    <a:pt x="463" y="1469"/>
                    <a:pt x="465" y="1466"/>
                    <a:pt x="467" y="1466"/>
                  </a:cubicBezTo>
                  <a:cubicBezTo>
                    <a:pt x="469" y="1466"/>
                    <a:pt x="470" y="1472"/>
                    <a:pt x="469" y="1485"/>
                  </a:cubicBezTo>
                  <a:cubicBezTo>
                    <a:pt x="465" y="1493"/>
                    <a:pt x="466" y="1496"/>
                    <a:pt x="468" y="1496"/>
                  </a:cubicBezTo>
                  <a:cubicBezTo>
                    <a:pt x="469" y="1496"/>
                    <a:pt x="470" y="1495"/>
                    <a:pt x="471" y="1493"/>
                  </a:cubicBezTo>
                  <a:cubicBezTo>
                    <a:pt x="475" y="1490"/>
                    <a:pt x="480" y="1488"/>
                    <a:pt x="483" y="1488"/>
                  </a:cubicBezTo>
                  <a:cubicBezTo>
                    <a:pt x="486" y="1488"/>
                    <a:pt x="489" y="1489"/>
                    <a:pt x="490" y="1493"/>
                  </a:cubicBezTo>
                  <a:cubicBezTo>
                    <a:pt x="492" y="1493"/>
                    <a:pt x="494" y="1494"/>
                    <a:pt x="495" y="1494"/>
                  </a:cubicBezTo>
                  <a:cubicBezTo>
                    <a:pt x="499" y="1494"/>
                    <a:pt x="502" y="1492"/>
                    <a:pt x="505" y="1484"/>
                  </a:cubicBezTo>
                  <a:cubicBezTo>
                    <a:pt x="506" y="1481"/>
                    <a:pt x="508" y="1480"/>
                    <a:pt x="511" y="1480"/>
                  </a:cubicBezTo>
                  <a:cubicBezTo>
                    <a:pt x="513" y="1480"/>
                    <a:pt x="515" y="1480"/>
                    <a:pt x="518" y="1481"/>
                  </a:cubicBezTo>
                  <a:cubicBezTo>
                    <a:pt x="516" y="1488"/>
                    <a:pt x="516" y="1488"/>
                    <a:pt x="508" y="1492"/>
                  </a:cubicBezTo>
                  <a:lnTo>
                    <a:pt x="508" y="1492"/>
                  </a:lnTo>
                  <a:cubicBezTo>
                    <a:pt x="507" y="1492"/>
                    <a:pt x="506" y="1492"/>
                    <a:pt x="506" y="1492"/>
                  </a:cubicBezTo>
                  <a:lnTo>
                    <a:pt x="506" y="1492"/>
                  </a:lnTo>
                  <a:cubicBezTo>
                    <a:pt x="506" y="1492"/>
                    <a:pt x="506" y="1492"/>
                    <a:pt x="508" y="1493"/>
                  </a:cubicBezTo>
                  <a:cubicBezTo>
                    <a:pt x="508" y="1493"/>
                    <a:pt x="508" y="1493"/>
                    <a:pt x="508" y="1492"/>
                  </a:cubicBezTo>
                  <a:lnTo>
                    <a:pt x="508" y="1492"/>
                  </a:lnTo>
                  <a:cubicBezTo>
                    <a:pt x="510" y="1493"/>
                    <a:pt x="514" y="1494"/>
                    <a:pt x="518" y="1496"/>
                  </a:cubicBezTo>
                  <a:cubicBezTo>
                    <a:pt x="524" y="1498"/>
                    <a:pt x="533" y="1508"/>
                    <a:pt x="530" y="1515"/>
                  </a:cubicBezTo>
                  <a:cubicBezTo>
                    <a:pt x="532" y="1519"/>
                    <a:pt x="534" y="1522"/>
                    <a:pt x="536" y="1522"/>
                  </a:cubicBezTo>
                  <a:cubicBezTo>
                    <a:pt x="537" y="1522"/>
                    <a:pt x="539" y="1518"/>
                    <a:pt x="538" y="1511"/>
                  </a:cubicBezTo>
                  <a:cubicBezTo>
                    <a:pt x="540" y="1502"/>
                    <a:pt x="541" y="1499"/>
                    <a:pt x="545" y="1499"/>
                  </a:cubicBezTo>
                  <a:cubicBezTo>
                    <a:pt x="547" y="1499"/>
                    <a:pt x="549" y="1500"/>
                    <a:pt x="553" y="1500"/>
                  </a:cubicBezTo>
                  <a:cubicBezTo>
                    <a:pt x="558" y="1503"/>
                    <a:pt x="563" y="1504"/>
                    <a:pt x="562" y="1511"/>
                  </a:cubicBezTo>
                  <a:cubicBezTo>
                    <a:pt x="560" y="1517"/>
                    <a:pt x="560" y="1517"/>
                    <a:pt x="571" y="1519"/>
                  </a:cubicBezTo>
                  <a:cubicBezTo>
                    <a:pt x="573" y="1520"/>
                    <a:pt x="575" y="1520"/>
                    <a:pt x="577" y="1520"/>
                  </a:cubicBezTo>
                  <a:cubicBezTo>
                    <a:pt x="592" y="1520"/>
                    <a:pt x="610" y="1507"/>
                    <a:pt x="617" y="1497"/>
                  </a:cubicBezTo>
                  <a:cubicBezTo>
                    <a:pt x="618" y="1490"/>
                    <a:pt x="618" y="1487"/>
                    <a:pt x="619" y="1487"/>
                  </a:cubicBezTo>
                  <a:cubicBezTo>
                    <a:pt x="620" y="1487"/>
                    <a:pt x="620" y="1491"/>
                    <a:pt x="621" y="1498"/>
                  </a:cubicBezTo>
                  <a:cubicBezTo>
                    <a:pt x="620" y="1505"/>
                    <a:pt x="626" y="1505"/>
                    <a:pt x="631" y="1506"/>
                  </a:cubicBezTo>
                  <a:cubicBezTo>
                    <a:pt x="632" y="1504"/>
                    <a:pt x="632" y="1503"/>
                    <a:pt x="633" y="1503"/>
                  </a:cubicBezTo>
                  <a:cubicBezTo>
                    <a:pt x="634" y="1503"/>
                    <a:pt x="635" y="1506"/>
                    <a:pt x="632" y="1506"/>
                  </a:cubicBezTo>
                  <a:cubicBezTo>
                    <a:pt x="632" y="1506"/>
                    <a:pt x="632" y="1506"/>
                    <a:pt x="631" y="1506"/>
                  </a:cubicBezTo>
                  <a:cubicBezTo>
                    <a:pt x="630" y="1511"/>
                    <a:pt x="627" y="1512"/>
                    <a:pt x="623" y="1512"/>
                  </a:cubicBezTo>
                  <a:cubicBezTo>
                    <a:pt x="622" y="1512"/>
                    <a:pt x="620" y="1512"/>
                    <a:pt x="619" y="1512"/>
                  </a:cubicBezTo>
                  <a:lnTo>
                    <a:pt x="618" y="1518"/>
                  </a:lnTo>
                  <a:cubicBezTo>
                    <a:pt x="619" y="1526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5" y="1521"/>
                  </a:cubicBezTo>
                  <a:cubicBezTo>
                    <a:pt x="638" y="1518"/>
                    <a:pt x="639" y="1517"/>
                    <a:pt x="640" y="1517"/>
                  </a:cubicBezTo>
                  <a:cubicBezTo>
                    <a:pt x="642" y="1517"/>
                    <a:pt x="642" y="1519"/>
                    <a:pt x="645" y="1523"/>
                  </a:cubicBezTo>
                  <a:cubicBezTo>
                    <a:pt x="648" y="1528"/>
                    <a:pt x="651" y="1533"/>
                    <a:pt x="653" y="1533"/>
                  </a:cubicBezTo>
                  <a:cubicBezTo>
                    <a:pt x="654" y="1533"/>
                    <a:pt x="655" y="1533"/>
                    <a:pt x="655" y="1531"/>
                  </a:cubicBezTo>
                  <a:cubicBezTo>
                    <a:pt x="662" y="1532"/>
                    <a:pt x="667" y="1535"/>
                    <a:pt x="671" y="1541"/>
                  </a:cubicBezTo>
                  <a:cubicBezTo>
                    <a:pt x="675" y="1541"/>
                    <a:pt x="678" y="1542"/>
                    <a:pt x="681" y="1542"/>
                  </a:cubicBezTo>
                  <a:cubicBezTo>
                    <a:pt x="686" y="1542"/>
                    <a:pt x="689" y="1541"/>
                    <a:pt x="689" y="1536"/>
                  </a:cubicBezTo>
                  <a:cubicBezTo>
                    <a:pt x="689" y="1532"/>
                    <a:pt x="692" y="1530"/>
                    <a:pt x="696" y="1530"/>
                  </a:cubicBezTo>
                  <a:cubicBezTo>
                    <a:pt x="698" y="1530"/>
                    <a:pt x="699" y="1530"/>
                    <a:pt x="701" y="1531"/>
                  </a:cubicBezTo>
                  <a:cubicBezTo>
                    <a:pt x="706" y="1531"/>
                    <a:pt x="712" y="1531"/>
                    <a:pt x="712" y="1524"/>
                  </a:cubicBezTo>
                  <a:cubicBezTo>
                    <a:pt x="713" y="1517"/>
                    <a:pt x="720" y="1511"/>
                    <a:pt x="728" y="1511"/>
                  </a:cubicBezTo>
                  <a:cubicBezTo>
                    <a:pt x="728" y="1511"/>
                    <a:pt x="729" y="1512"/>
                    <a:pt x="730" y="1512"/>
                  </a:cubicBezTo>
                  <a:cubicBezTo>
                    <a:pt x="734" y="1509"/>
                    <a:pt x="737" y="1508"/>
                    <a:pt x="739" y="1508"/>
                  </a:cubicBezTo>
                  <a:cubicBezTo>
                    <a:pt x="742" y="1508"/>
                    <a:pt x="743" y="1511"/>
                    <a:pt x="746" y="1519"/>
                  </a:cubicBezTo>
                  <a:cubicBezTo>
                    <a:pt x="746" y="1526"/>
                    <a:pt x="751" y="1526"/>
                    <a:pt x="757" y="1527"/>
                  </a:cubicBezTo>
                  <a:cubicBezTo>
                    <a:pt x="761" y="1527"/>
                    <a:pt x="765" y="1531"/>
                    <a:pt x="768" y="1534"/>
                  </a:cubicBezTo>
                  <a:cubicBezTo>
                    <a:pt x="770" y="1536"/>
                    <a:pt x="771" y="1537"/>
                    <a:pt x="772" y="1537"/>
                  </a:cubicBezTo>
                  <a:cubicBezTo>
                    <a:pt x="774" y="1537"/>
                    <a:pt x="774" y="1532"/>
                    <a:pt x="774" y="1527"/>
                  </a:cubicBezTo>
                  <a:lnTo>
                    <a:pt x="774" y="1514"/>
                  </a:lnTo>
                  <a:cubicBezTo>
                    <a:pt x="778" y="1514"/>
                    <a:pt x="784" y="1527"/>
                    <a:pt x="785" y="1534"/>
                  </a:cubicBezTo>
                  <a:cubicBezTo>
                    <a:pt x="788" y="1541"/>
                    <a:pt x="789" y="1544"/>
                    <a:pt x="790" y="1544"/>
                  </a:cubicBezTo>
                  <a:cubicBezTo>
                    <a:pt x="791" y="1544"/>
                    <a:pt x="791" y="1541"/>
                    <a:pt x="791" y="1534"/>
                  </a:cubicBezTo>
                  <a:cubicBezTo>
                    <a:pt x="791" y="1529"/>
                    <a:pt x="793" y="1524"/>
                    <a:pt x="799" y="1524"/>
                  </a:cubicBezTo>
                  <a:cubicBezTo>
                    <a:pt x="801" y="1524"/>
                    <a:pt x="803" y="1524"/>
                    <a:pt x="806" y="1526"/>
                  </a:cubicBezTo>
                  <a:cubicBezTo>
                    <a:pt x="809" y="1526"/>
                    <a:pt x="812" y="1526"/>
                    <a:pt x="815" y="1526"/>
                  </a:cubicBezTo>
                  <a:cubicBezTo>
                    <a:pt x="823" y="1526"/>
                    <a:pt x="829" y="1527"/>
                    <a:pt x="830" y="1532"/>
                  </a:cubicBezTo>
                  <a:cubicBezTo>
                    <a:pt x="831" y="1534"/>
                    <a:pt x="833" y="1535"/>
                    <a:pt x="835" y="1535"/>
                  </a:cubicBezTo>
                  <a:cubicBezTo>
                    <a:pt x="837" y="1535"/>
                    <a:pt x="839" y="1534"/>
                    <a:pt x="841" y="1532"/>
                  </a:cubicBezTo>
                  <a:cubicBezTo>
                    <a:pt x="844" y="1528"/>
                    <a:pt x="847" y="1526"/>
                    <a:pt x="853" y="1526"/>
                  </a:cubicBezTo>
                  <a:cubicBezTo>
                    <a:pt x="856" y="1526"/>
                    <a:pt x="861" y="1527"/>
                    <a:pt x="868" y="1528"/>
                  </a:cubicBezTo>
                  <a:cubicBezTo>
                    <a:pt x="882" y="1533"/>
                    <a:pt x="889" y="1535"/>
                    <a:pt x="893" y="1535"/>
                  </a:cubicBezTo>
                  <a:cubicBezTo>
                    <a:pt x="898" y="1535"/>
                    <a:pt x="897" y="1531"/>
                    <a:pt x="896" y="1524"/>
                  </a:cubicBezTo>
                  <a:cubicBezTo>
                    <a:pt x="895" y="1520"/>
                    <a:pt x="895" y="1516"/>
                    <a:pt x="896" y="1516"/>
                  </a:cubicBezTo>
                  <a:cubicBezTo>
                    <a:pt x="897" y="1516"/>
                    <a:pt x="898" y="1518"/>
                    <a:pt x="902" y="1523"/>
                  </a:cubicBezTo>
                  <a:cubicBezTo>
                    <a:pt x="903" y="1525"/>
                    <a:pt x="905" y="1525"/>
                    <a:pt x="907" y="1525"/>
                  </a:cubicBezTo>
                  <a:cubicBezTo>
                    <a:pt x="911" y="1525"/>
                    <a:pt x="916" y="1519"/>
                    <a:pt x="923" y="1513"/>
                  </a:cubicBezTo>
                  <a:cubicBezTo>
                    <a:pt x="925" y="1504"/>
                    <a:pt x="925" y="1495"/>
                    <a:pt x="923" y="1485"/>
                  </a:cubicBezTo>
                  <a:cubicBezTo>
                    <a:pt x="921" y="1477"/>
                    <a:pt x="920" y="1474"/>
                    <a:pt x="923" y="1474"/>
                  </a:cubicBezTo>
                  <a:cubicBezTo>
                    <a:pt x="925" y="1474"/>
                    <a:pt x="928" y="1475"/>
                    <a:pt x="932" y="1476"/>
                  </a:cubicBezTo>
                  <a:cubicBezTo>
                    <a:pt x="932" y="1476"/>
                    <a:pt x="933" y="1476"/>
                    <a:pt x="933" y="1476"/>
                  </a:cubicBezTo>
                  <a:cubicBezTo>
                    <a:pt x="938" y="1476"/>
                    <a:pt x="943" y="1481"/>
                    <a:pt x="945" y="1487"/>
                  </a:cubicBezTo>
                  <a:cubicBezTo>
                    <a:pt x="947" y="1490"/>
                    <a:pt x="944" y="1494"/>
                    <a:pt x="941" y="1495"/>
                  </a:cubicBezTo>
                  <a:lnTo>
                    <a:pt x="936" y="1496"/>
                  </a:lnTo>
                  <a:cubicBezTo>
                    <a:pt x="937" y="1502"/>
                    <a:pt x="938" y="1508"/>
                    <a:pt x="946" y="1508"/>
                  </a:cubicBezTo>
                  <a:cubicBezTo>
                    <a:pt x="947" y="1508"/>
                    <a:pt x="948" y="1507"/>
                    <a:pt x="950" y="1507"/>
                  </a:cubicBezTo>
                  <a:cubicBezTo>
                    <a:pt x="953" y="1509"/>
                    <a:pt x="955" y="1510"/>
                    <a:pt x="957" y="1510"/>
                  </a:cubicBezTo>
                  <a:cubicBezTo>
                    <a:pt x="960" y="1510"/>
                    <a:pt x="962" y="1508"/>
                    <a:pt x="961" y="1504"/>
                  </a:cubicBezTo>
                  <a:lnTo>
                    <a:pt x="961" y="1504"/>
                  </a:lnTo>
                  <a:cubicBezTo>
                    <a:pt x="964" y="1506"/>
                    <a:pt x="967" y="1507"/>
                    <a:pt x="971" y="1507"/>
                  </a:cubicBezTo>
                  <a:cubicBezTo>
                    <a:pt x="977" y="1507"/>
                    <a:pt x="983" y="1505"/>
                    <a:pt x="989" y="1504"/>
                  </a:cubicBezTo>
                  <a:cubicBezTo>
                    <a:pt x="997" y="1501"/>
                    <a:pt x="1008" y="1498"/>
                    <a:pt x="1016" y="1498"/>
                  </a:cubicBezTo>
                  <a:cubicBezTo>
                    <a:pt x="1019" y="1498"/>
                    <a:pt x="1022" y="1498"/>
                    <a:pt x="1024" y="1499"/>
                  </a:cubicBezTo>
                  <a:cubicBezTo>
                    <a:pt x="1035" y="1496"/>
                    <a:pt x="1040" y="1494"/>
                    <a:pt x="1037" y="1487"/>
                  </a:cubicBezTo>
                  <a:cubicBezTo>
                    <a:pt x="1035" y="1479"/>
                    <a:pt x="1036" y="1475"/>
                    <a:pt x="1038" y="1475"/>
                  </a:cubicBezTo>
                  <a:cubicBezTo>
                    <a:pt x="1039" y="1475"/>
                    <a:pt x="1040" y="1477"/>
                    <a:pt x="1041" y="1479"/>
                  </a:cubicBezTo>
                  <a:cubicBezTo>
                    <a:pt x="1043" y="1481"/>
                    <a:pt x="1047" y="1482"/>
                    <a:pt x="1052" y="1482"/>
                  </a:cubicBezTo>
                  <a:cubicBezTo>
                    <a:pt x="1075" y="1482"/>
                    <a:pt x="1121" y="1464"/>
                    <a:pt x="1120" y="1451"/>
                  </a:cubicBezTo>
                  <a:lnTo>
                    <a:pt x="1131" y="1447"/>
                  </a:lnTo>
                  <a:cubicBezTo>
                    <a:pt x="1131" y="1447"/>
                    <a:pt x="1131" y="1447"/>
                    <a:pt x="1132" y="1447"/>
                  </a:cubicBezTo>
                  <a:cubicBezTo>
                    <a:pt x="1146" y="1447"/>
                    <a:pt x="1173" y="1429"/>
                    <a:pt x="1174" y="1421"/>
                  </a:cubicBezTo>
                  <a:lnTo>
                    <a:pt x="1189" y="1412"/>
                  </a:lnTo>
                  <a:cubicBezTo>
                    <a:pt x="1190" y="1412"/>
                    <a:pt x="1191" y="1412"/>
                    <a:pt x="1193" y="1412"/>
                  </a:cubicBezTo>
                  <a:cubicBezTo>
                    <a:pt x="1203" y="1412"/>
                    <a:pt x="1207" y="1408"/>
                    <a:pt x="1207" y="1399"/>
                  </a:cubicBezTo>
                  <a:cubicBezTo>
                    <a:pt x="1208" y="1393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7" y="1388"/>
                    <a:pt x="1207" y="1389"/>
                    <a:pt x="1208" y="1390"/>
                  </a:cubicBezTo>
                  <a:cubicBezTo>
                    <a:pt x="1209" y="1392"/>
                    <a:pt x="1210" y="1392"/>
                    <a:pt x="1212" y="1392"/>
                  </a:cubicBezTo>
                  <a:cubicBezTo>
                    <a:pt x="1217" y="1392"/>
                    <a:pt x="1226" y="1386"/>
                    <a:pt x="1239" y="1376"/>
                  </a:cubicBezTo>
                  <a:cubicBezTo>
                    <a:pt x="1257" y="1362"/>
                    <a:pt x="1257" y="1362"/>
                    <a:pt x="1248" y="1361"/>
                  </a:cubicBezTo>
                  <a:cubicBezTo>
                    <a:pt x="1255" y="1350"/>
                    <a:pt x="1260" y="1346"/>
                    <a:pt x="1263" y="1346"/>
                  </a:cubicBezTo>
                  <a:cubicBezTo>
                    <a:pt x="1266" y="1346"/>
                    <a:pt x="1268" y="1349"/>
                    <a:pt x="1270" y="1351"/>
                  </a:cubicBezTo>
                  <a:cubicBezTo>
                    <a:pt x="1271" y="1356"/>
                    <a:pt x="1273" y="1359"/>
                    <a:pt x="1275" y="1359"/>
                  </a:cubicBezTo>
                  <a:cubicBezTo>
                    <a:pt x="1278" y="1359"/>
                    <a:pt x="1280" y="1351"/>
                    <a:pt x="1274" y="1339"/>
                  </a:cubicBezTo>
                  <a:cubicBezTo>
                    <a:pt x="1270" y="1327"/>
                    <a:pt x="1274" y="1321"/>
                    <a:pt x="1279" y="1321"/>
                  </a:cubicBezTo>
                  <a:cubicBezTo>
                    <a:pt x="1280" y="1321"/>
                    <a:pt x="1281" y="1321"/>
                    <a:pt x="1282" y="1322"/>
                  </a:cubicBezTo>
                  <a:cubicBezTo>
                    <a:pt x="1286" y="1328"/>
                    <a:pt x="1282" y="1331"/>
                    <a:pt x="1277" y="1336"/>
                  </a:cubicBezTo>
                  <a:cubicBezTo>
                    <a:pt x="1277" y="1336"/>
                    <a:pt x="1282" y="1340"/>
                    <a:pt x="1286" y="1346"/>
                  </a:cubicBezTo>
                  <a:cubicBezTo>
                    <a:pt x="1291" y="1341"/>
                    <a:pt x="1291" y="1341"/>
                    <a:pt x="1291" y="1332"/>
                  </a:cubicBezTo>
                  <a:cubicBezTo>
                    <a:pt x="1294" y="1329"/>
                    <a:pt x="1295" y="1324"/>
                    <a:pt x="1294" y="1320"/>
                  </a:cubicBezTo>
                  <a:cubicBezTo>
                    <a:pt x="1294" y="1312"/>
                    <a:pt x="1289" y="1305"/>
                    <a:pt x="1281" y="1305"/>
                  </a:cubicBezTo>
                  <a:cubicBezTo>
                    <a:pt x="1272" y="1304"/>
                    <a:pt x="1276" y="1301"/>
                    <a:pt x="1280" y="1296"/>
                  </a:cubicBezTo>
                  <a:cubicBezTo>
                    <a:pt x="1282" y="1296"/>
                    <a:pt x="1284" y="1296"/>
                    <a:pt x="1286" y="1296"/>
                  </a:cubicBezTo>
                  <a:cubicBezTo>
                    <a:pt x="1295" y="1296"/>
                    <a:pt x="1298" y="1300"/>
                    <a:pt x="1298" y="1307"/>
                  </a:cubicBezTo>
                  <a:cubicBezTo>
                    <a:pt x="1294" y="1311"/>
                    <a:pt x="1299" y="1316"/>
                    <a:pt x="1303" y="1321"/>
                  </a:cubicBezTo>
                  <a:cubicBezTo>
                    <a:pt x="1304" y="1321"/>
                    <a:pt x="1304" y="1322"/>
                    <a:pt x="1305" y="1322"/>
                  </a:cubicBezTo>
                  <a:cubicBezTo>
                    <a:pt x="1310" y="1322"/>
                    <a:pt x="1318" y="1295"/>
                    <a:pt x="1312" y="1283"/>
                  </a:cubicBezTo>
                  <a:lnTo>
                    <a:pt x="1312" y="1283"/>
                  </a:lnTo>
                  <a:lnTo>
                    <a:pt x="1317" y="1287"/>
                  </a:lnTo>
                  <a:cubicBezTo>
                    <a:pt x="1318" y="1288"/>
                    <a:pt x="1319" y="1289"/>
                    <a:pt x="1320" y="1289"/>
                  </a:cubicBezTo>
                  <a:cubicBezTo>
                    <a:pt x="1325" y="1289"/>
                    <a:pt x="1332" y="1282"/>
                    <a:pt x="1337" y="1276"/>
                  </a:cubicBezTo>
                  <a:cubicBezTo>
                    <a:pt x="1345" y="1267"/>
                    <a:pt x="1349" y="1264"/>
                    <a:pt x="1344" y="1259"/>
                  </a:cubicBezTo>
                  <a:cubicBezTo>
                    <a:pt x="1338" y="1255"/>
                    <a:pt x="1334" y="1250"/>
                    <a:pt x="1337" y="1246"/>
                  </a:cubicBezTo>
                  <a:lnTo>
                    <a:pt x="1337" y="1246"/>
                  </a:lnTo>
                  <a:cubicBezTo>
                    <a:pt x="1336" y="1247"/>
                    <a:pt x="1335" y="1248"/>
                    <a:pt x="1333" y="1248"/>
                  </a:cubicBezTo>
                  <a:cubicBezTo>
                    <a:pt x="1330" y="1248"/>
                    <a:pt x="1326" y="1244"/>
                    <a:pt x="1322" y="1241"/>
                  </a:cubicBezTo>
                  <a:cubicBezTo>
                    <a:pt x="1330" y="1239"/>
                    <a:pt x="1337" y="1238"/>
                    <a:pt x="1344" y="1238"/>
                  </a:cubicBezTo>
                  <a:cubicBezTo>
                    <a:pt x="1362" y="1238"/>
                    <a:pt x="1377" y="1230"/>
                    <a:pt x="1386" y="1214"/>
                  </a:cubicBezTo>
                  <a:cubicBezTo>
                    <a:pt x="1394" y="1207"/>
                    <a:pt x="1403" y="1192"/>
                    <a:pt x="1412" y="1191"/>
                  </a:cubicBezTo>
                  <a:cubicBezTo>
                    <a:pt x="1418" y="1182"/>
                    <a:pt x="1421" y="1176"/>
                    <a:pt x="1414" y="1173"/>
                  </a:cubicBezTo>
                  <a:lnTo>
                    <a:pt x="1421" y="1164"/>
                  </a:lnTo>
                  <a:cubicBezTo>
                    <a:pt x="1430" y="1162"/>
                    <a:pt x="1436" y="1153"/>
                    <a:pt x="1430" y="1149"/>
                  </a:cubicBezTo>
                  <a:cubicBezTo>
                    <a:pt x="1427" y="1140"/>
                    <a:pt x="1436" y="1139"/>
                    <a:pt x="1438" y="1135"/>
                  </a:cubicBezTo>
                  <a:cubicBezTo>
                    <a:pt x="1455" y="1131"/>
                    <a:pt x="1455" y="1131"/>
                    <a:pt x="1435" y="1126"/>
                  </a:cubicBezTo>
                  <a:cubicBezTo>
                    <a:pt x="1434" y="1125"/>
                    <a:pt x="1433" y="1125"/>
                    <a:pt x="1432" y="1125"/>
                  </a:cubicBezTo>
                  <a:cubicBezTo>
                    <a:pt x="1426" y="1125"/>
                    <a:pt x="1417" y="1131"/>
                    <a:pt x="1414" y="1135"/>
                  </a:cubicBezTo>
                  <a:lnTo>
                    <a:pt x="1406" y="1148"/>
                  </a:lnTo>
                  <a:lnTo>
                    <a:pt x="1406" y="1148"/>
                  </a:lnTo>
                  <a:lnTo>
                    <a:pt x="1409" y="1131"/>
                  </a:lnTo>
                  <a:cubicBezTo>
                    <a:pt x="1412" y="1124"/>
                    <a:pt x="1411" y="1116"/>
                    <a:pt x="1404" y="1110"/>
                  </a:cubicBezTo>
                  <a:cubicBezTo>
                    <a:pt x="1404" y="1110"/>
                    <a:pt x="1399" y="1107"/>
                    <a:pt x="1401" y="1102"/>
                  </a:cubicBezTo>
                  <a:lnTo>
                    <a:pt x="1401" y="1102"/>
                  </a:lnTo>
                  <a:lnTo>
                    <a:pt x="1413" y="1109"/>
                  </a:lnTo>
                  <a:cubicBezTo>
                    <a:pt x="1417" y="1116"/>
                    <a:pt x="1422" y="1120"/>
                    <a:pt x="1429" y="1124"/>
                  </a:cubicBezTo>
                  <a:cubicBezTo>
                    <a:pt x="1430" y="1124"/>
                    <a:pt x="1430" y="1124"/>
                    <a:pt x="1431" y="1124"/>
                  </a:cubicBezTo>
                  <a:cubicBezTo>
                    <a:pt x="1445" y="1124"/>
                    <a:pt x="1456" y="1112"/>
                    <a:pt x="1445" y="1107"/>
                  </a:cubicBezTo>
                  <a:cubicBezTo>
                    <a:pt x="1447" y="1101"/>
                    <a:pt x="1447" y="1101"/>
                    <a:pt x="1456" y="1099"/>
                  </a:cubicBezTo>
                  <a:cubicBezTo>
                    <a:pt x="1457" y="1099"/>
                    <a:pt x="1458" y="1100"/>
                    <a:pt x="1459" y="1100"/>
                  </a:cubicBezTo>
                  <a:cubicBezTo>
                    <a:pt x="1462" y="1100"/>
                    <a:pt x="1462" y="1095"/>
                    <a:pt x="1455" y="1086"/>
                  </a:cubicBezTo>
                  <a:cubicBezTo>
                    <a:pt x="1446" y="1076"/>
                    <a:pt x="1447" y="1072"/>
                    <a:pt x="1457" y="1072"/>
                  </a:cubicBezTo>
                  <a:cubicBezTo>
                    <a:pt x="1459" y="1072"/>
                    <a:pt x="1460" y="1072"/>
                    <a:pt x="1461" y="1072"/>
                  </a:cubicBezTo>
                  <a:cubicBezTo>
                    <a:pt x="1478" y="1066"/>
                    <a:pt x="1486" y="1045"/>
                    <a:pt x="1480" y="1043"/>
                  </a:cubicBezTo>
                  <a:cubicBezTo>
                    <a:pt x="1467" y="1038"/>
                    <a:pt x="1474" y="1023"/>
                    <a:pt x="1482" y="1019"/>
                  </a:cubicBezTo>
                  <a:cubicBezTo>
                    <a:pt x="1489" y="1016"/>
                    <a:pt x="1492" y="1011"/>
                    <a:pt x="1487" y="1003"/>
                  </a:cubicBezTo>
                  <a:lnTo>
                    <a:pt x="1487" y="1003"/>
                  </a:lnTo>
                  <a:cubicBezTo>
                    <a:pt x="1489" y="1004"/>
                    <a:pt x="1490" y="1004"/>
                    <a:pt x="1491" y="1004"/>
                  </a:cubicBezTo>
                  <a:cubicBezTo>
                    <a:pt x="1497" y="1004"/>
                    <a:pt x="1502" y="1001"/>
                    <a:pt x="1497" y="994"/>
                  </a:cubicBezTo>
                  <a:cubicBezTo>
                    <a:pt x="1497" y="994"/>
                    <a:pt x="1498" y="992"/>
                    <a:pt x="1495" y="992"/>
                  </a:cubicBezTo>
                  <a:cubicBezTo>
                    <a:pt x="1494" y="992"/>
                    <a:pt x="1493" y="992"/>
                    <a:pt x="1491" y="993"/>
                  </a:cubicBezTo>
                  <a:lnTo>
                    <a:pt x="1480" y="979"/>
                  </a:lnTo>
                  <a:cubicBezTo>
                    <a:pt x="1480" y="981"/>
                    <a:pt x="1478" y="982"/>
                    <a:pt x="1475" y="982"/>
                  </a:cubicBezTo>
                  <a:cubicBezTo>
                    <a:pt x="1473" y="982"/>
                    <a:pt x="1469" y="981"/>
                    <a:pt x="1466" y="980"/>
                  </a:cubicBezTo>
                  <a:cubicBezTo>
                    <a:pt x="1459" y="978"/>
                    <a:pt x="1472" y="960"/>
                    <a:pt x="1494" y="954"/>
                  </a:cubicBezTo>
                  <a:lnTo>
                    <a:pt x="1511" y="946"/>
                  </a:lnTo>
                  <a:lnTo>
                    <a:pt x="1497" y="943"/>
                  </a:lnTo>
                  <a:cubicBezTo>
                    <a:pt x="1498" y="938"/>
                    <a:pt x="1499" y="933"/>
                    <a:pt x="1504" y="933"/>
                  </a:cubicBezTo>
                  <a:cubicBezTo>
                    <a:pt x="1504" y="933"/>
                    <a:pt x="1505" y="934"/>
                    <a:pt x="1506" y="934"/>
                  </a:cubicBezTo>
                  <a:cubicBezTo>
                    <a:pt x="1508" y="934"/>
                    <a:pt x="1510" y="935"/>
                    <a:pt x="1511" y="935"/>
                  </a:cubicBezTo>
                  <a:cubicBezTo>
                    <a:pt x="1513" y="935"/>
                    <a:pt x="1513" y="933"/>
                    <a:pt x="1514" y="929"/>
                  </a:cubicBezTo>
                  <a:cubicBezTo>
                    <a:pt x="1515" y="926"/>
                    <a:pt x="1513" y="923"/>
                    <a:pt x="1509" y="923"/>
                  </a:cubicBezTo>
                  <a:cubicBezTo>
                    <a:pt x="1496" y="920"/>
                    <a:pt x="1496" y="920"/>
                    <a:pt x="1503" y="916"/>
                  </a:cubicBezTo>
                  <a:cubicBezTo>
                    <a:pt x="1518" y="913"/>
                    <a:pt x="1519" y="907"/>
                    <a:pt x="1506" y="899"/>
                  </a:cubicBezTo>
                  <a:cubicBezTo>
                    <a:pt x="1493" y="897"/>
                    <a:pt x="1493" y="897"/>
                    <a:pt x="1507" y="895"/>
                  </a:cubicBezTo>
                  <a:cubicBezTo>
                    <a:pt x="1508" y="895"/>
                    <a:pt x="1509" y="895"/>
                    <a:pt x="1509" y="895"/>
                  </a:cubicBezTo>
                  <a:cubicBezTo>
                    <a:pt x="1514" y="895"/>
                    <a:pt x="1520" y="891"/>
                    <a:pt x="1522" y="886"/>
                  </a:cubicBezTo>
                  <a:lnTo>
                    <a:pt x="1515" y="885"/>
                  </a:lnTo>
                  <a:cubicBezTo>
                    <a:pt x="1502" y="882"/>
                    <a:pt x="1503" y="877"/>
                    <a:pt x="1511" y="872"/>
                  </a:cubicBezTo>
                  <a:lnTo>
                    <a:pt x="1511" y="872"/>
                  </a:lnTo>
                  <a:cubicBezTo>
                    <a:pt x="1511" y="872"/>
                    <a:pt x="1512" y="872"/>
                    <a:pt x="1512" y="872"/>
                  </a:cubicBezTo>
                  <a:cubicBezTo>
                    <a:pt x="1517" y="872"/>
                    <a:pt x="1517" y="867"/>
                    <a:pt x="1513" y="855"/>
                  </a:cubicBezTo>
                  <a:cubicBezTo>
                    <a:pt x="1514" y="845"/>
                    <a:pt x="1514" y="840"/>
                    <a:pt x="1521" y="840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3" y="840"/>
                    <a:pt x="1531" y="839"/>
                    <a:pt x="1522" y="834"/>
                  </a:cubicBezTo>
                  <a:cubicBezTo>
                    <a:pt x="1515" y="828"/>
                    <a:pt x="1515" y="828"/>
                    <a:pt x="1522" y="817"/>
                  </a:cubicBezTo>
                  <a:cubicBezTo>
                    <a:pt x="1530" y="813"/>
                    <a:pt x="1530" y="813"/>
                    <a:pt x="1523" y="806"/>
                  </a:cubicBezTo>
                  <a:cubicBezTo>
                    <a:pt x="1510" y="806"/>
                    <a:pt x="1503" y="806"/>
                    <a:pt x="1503" y="811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6" y="805"/>
                  </a:lnTo>
                  <a:cubicBezTo>
                    <a:pt x="1497" y="797"/>
                    <a:pt x="1495" y="790"/>
                    <a:pt x="1491" y="784"/>
                  </a:cubicBezTo>
                  <a:cubicBezTo>
                    <a:pt x="1487" y="779"/>
                    <a:pt x="1482" y="776"/>
                    <a:pt x="1479" y="776"/>
                  </a:cubicBezTo>
                  <a:cubicBezTo>
                    <a:pt x="1475" y="776"/>
                    <a:pt x="1473" y="779"/>
                    <a:pt x="1476" y="784"/>
                  </a:cubicBezTo>
                  <a:lnTo>
                    <a:pt x="1469" y="788"/>
                  </a:lnTo>
                  <a:cubicBezTo>
                    <a:pt x="1449" y="788"/>
                    <a:pt x="1448" y="798"/>
                    <a:pt x="1468" y="799"/>
                  </a:cubicBezTo>
                  <a:cubicBezTo>
                    <a:pt x="1488" y="799"/>
                    <a:pt x="1488" y="799"/>
                    <a:pt x="1475" y="805"/>
                  </a:cubicBezTo>
                  <a:cubicBezTo>
                    <a:pt x="1474" y="805"/>
                    <a:pt x="1473" y="805"/>
                    <a:pt x="1472" y="805"/>
                  </a:cubicBezTo>
                  <a:cubicBezTo>
                    <a:pt x="1461" y="805"/>
                    <a:pt x="1461" y="810"/>
                    <a:pt x="1460" y="814"/>
                  </a:cubicBezTo>
                  <a:cubicBezTo>
                    <a:pt x="1460" y="818"/>
                    <a:pt x="1460" y="819"/>
                    <a:pt x="1458" y="819"/>
                  </a:cubicBezTo>
                  <a:cubicBezTo>
                    <a:pt x="1457" y="819"/>
                    <a:pt x="1456" y="819"/>
                    <a:pt x="1454" y="818"/>
                  </a:cubicBezTo>
                  <a:cubicBezTo>
                    <a:pt x="1447" y="818"/>
                    <a:pt x="1440" y="823"/>
                    <a:pt x="1439" y="827"/>
                  </a:cubicBezTo>
                  <a:cubicBezTo>
                    <a:pt x="1439" y="833"/>
                    <a:pt x="1439" y="833"/>
                    <a:pt x="1446" y="833"/>
                  </a:cubicBezTo>
                  <a:cubicBezTo>
                    <a:pt x="1447" y="832"/>
                    <a:pt x="1448" y="832"/>
                    <a:pt x="1449" y="832"/>
                  </a:cubicBezTo>
                  <a:cubicBezTo>
                    <a:pt x="1453" y="832"/>
                    <a:pt x="1450" y="839"/>
                    <a:pt x="1439" y="843"/>
                  </a:cubicBezTo>
                  <a:cubicBezTo>
                    <a:pt x="1431" y="846"/>
                    <a:pt x="1431" y="846"/>
                    <a:pt x="1445" y="849"/>
                  </a:cubicBezTo>
                  <a:cubicBezTo>
                    <a:pt x="1458" y="850"/>
                    <a:pt x="1457" y="860"/>
                    <a:pt x="1442" y="863"/>
                  </a:cubicBezTo>
                  <a:lnTo>
                    <a:pt x="1440" y="873"/>
                  </a:lnTo>
                  <a:cubicBezTo>
                    <a:pt x="1440" y="878"/>
                    <a:pt x="1447" y="879"/>
                    <a:pt x="1454" y="880"/>
                  </a:cubicBezTo>
                  <a:cubicBezTo>
                    <a:pt x="1467" y="882"/>
                    <a:pt x="1467" y="882"/>
                    <a:pt x="1459" y="887"/>
                  </a:cubicBezTo>
                  <a:cubicBezTo>
                    <a:pt x="1456" y="888"/>
                    <a:pt x="1453" y="889"/>
                    <a:pt x="1449" y="889"/>
                  </a:cubicBezTo>
                  <a:cubicBezTo>
                    <a:pt x="1448" y="889"/>
                    <a:pt x="1446" y="889"/>
                    <a:pt x="1445" y="889"/>
                  </a:cubicBezTo>
                  <a:cubicBezTo>
                    <a:pt x="1444" y="889"/>
                    <a:pt x="1443" y="889"/>
                    <a:pt x="1443" y="889"/>
                  </a:cubicBezTo>
                  <a:cubicBezTo>
                    <a:pt x="1438" y="889"/>
                    <a:pt x="1438" y="893"/>
                    <a:pt x="1437" y="898"/>
                  </a:cubicBezTo>
                  <a:cubicBezTo>
                    <a:pt x="1436" y="903"/>
                    <a:pt x="1435" y="913"/>
                    <a:pt x="1441" y="914"/>
                  </a:cubicBezTo>
                  <a:lnTo>
                    <a:pt x="1435" y="913"/>
                  </a:lnTo>
                  <a:cubicBezTo>
                    <a:pt x="1433" y="917"/>
                    <a:pt x="1427" y="916"/>
                    <a:pt x="1433" y="917"/>
                  </a:cubicBezTo>
                  <a:cubicBezTo>
                    <a:pt x="1430" y="923"/>
                    <a:pt x="1427" y="927"/>
                    <a:pt x="1422" y="931"/>
                  </a:cubicBezTo>
                  <a:cubicBezTo>
                    <a:pt x="1415" y="937"/>
                    <a:pt x="1419" y="949"/>
                    <a:pt x="1429" y="949"/>
                  </a:cubicBezTo>
                  <a:cubicBezTo>
                    <a:pt x="1432" y="949"/>
                    <a:pt x="1435" y="948"/>
                    <a:pt x="1439" y="945"/>
                  </a:cubicBezTo>
                  <a:cubicBezTo>
                    <a:pt x="1440" y="943"/>
                    <a:pt x="1440" y="942"/>
                    <a:pt x="1441" y="942"/>
                  </a:cubicBezTo>
                  <a:lnTo>
                    <a:pt x="1441" y="942"/>
                  </a:lnTo>
                  <a:cubicBezTo>
                    <a:pt x="1441" y="942"/>
                    <a:pt x="1440" y="945"/>
                    <a:pt x="1438" y="951"/>
                  </a:cubicBezTo>
                  <a:cubicBezTo>
                    <a:pt x="1437" y="955"/>
                    <a:pt x="1443" y="957"/>
                    <a:pt x="1443" y="957"/>
                  </a:cubicBezTo>
                  <a:cubicBezTo>
                    <a:pt x="1450" y="959"/>
                    <a:pt x="1449" y="964"/>
                    <a:pt x="1447" y="969"/>
                  </a:cubicBezTo>
                  <a:lnTo>
                    <a:pt x="1435" y="965"/>
                  </a:lnTo>
                  <a:cubicBezTo>
                    <a:pt x="1428" y="961"/>
                    <a:pt x="1423" y="960"/>
                    <a:pt x="1419" y="960"/>
                  </a:cubicBezTo>
                  <a:cubicBezTo>
                    <a:pt x="1413" y="960"/>
                    <a:pt x="1413" y="966"/>
                    <a:pt x="1426" y="973"/>
                  </a:cubicBezTo>
                  <a:lnTo>
                    <a:pt x="1419" y="971"/>
                  </a:lnTo>
                  <a:cubicBezTo>
                    <a:pt x="1418" y="971"/>
                    <a:pt x="1417" y="970"/>
                    <a:pt x="1416" y="970"/>
                  </a:cubicBezTo>
                  <a:cubicBezTo>
                    <a:pt x="1412" y="970"/>
                    <a:pt x="1411" y="976"/>
                    <a:pt x="1414" y="986"/>
                  </a:cubicBezTo>
                  <a:cubicBezTo>
                    <a:pt x="1412" y="990"/>
                    <a:pt x="1423" y="999"/>
                    <a:pt x="1430" y="1001"/>
                  </a:cubicBezTo>
                  <a:cubicBezTo>
                    <a:pt x="1436" y="1003"/>
                    <a:pt x="1435" y="1009"/>
                    <a:pt x="1435" y="1009"/>
                  </a:cubicBezTo>
                  <a:cubicBezTo>
                    <a:pt x="1433" y="1012"/>
                    <a:pt x="1433" y="1013"/>
                    <a:pt x="1431" y="1013"/>
                  </a:cubicBezTo>
                  <a:cubicBezTo>
                    <a:pt x="1430" y="1013"/>
                    <a:pt x="1428" y="1012"/>
                    <a:pt x="1426" y="1011"/>
                  </a:cubicBezTo>
                  <a:cubicBezTo>
                    <a:pt x="1423" y="1011"/>
                    <a:pt x="1421" y="1010"/>
                    <a:pt x="1420" y="1010"/>
                  </a:cubicBezTo>
                  <a:cubicBezTo>
                    <a:pt x="1412" y="1010"/>
                    <a:pt x="1412" y="1018"/>
                    <a:pt x="1420" y="1026"/>
                  </a:cubicBezTo>
                  <a:lnTo>
                    <a:pt x="1414" y="1024"/>
                  </a:lnTo>
                  <a:cubicBezTo>
                    <a:pt x="1413" y="1023"/>
                    <a:pt x="1412" y="1023"/>
                    <a:pt x="1410" y="1023"/>
                  </a:cubicBezTo>
                  <a:cubicBezTo>
                    <a:pt x="1405" y="1023"/>
                    <a:pt x="1400" y="1029"/>
                    <a:pt x="1396" y="1048"/>
                  </a:cubicBezTo>
                  <a:cubicBezTo>
                    <a:pt x="1388" y="1065"/>
                    <a:pt x="1382" y="1078"/>
                    <a:pt x="1377" y="1078"/>
                  </a:cubicBezTo>
                  <a:cubicBezTo>
                    <a:pt x="1376" y="1078"/>
                    <a:pt x="1376" y="1078"/>
                    <a:pt x="1375" y="1078"/>
                  </a:cubicBezTo>
                  <a:cubicBezTo>
                    <a:pt x="1375" y="1077"/>
                    <a:pt x="1374" y="1077"/>
                    <a:pt x="1374" y="1077"/>
                  </a:cubicBezTo>
                  <a:cubicBezTo>
                    <a:pt x="1369" y="1077"/>
                    <a:pt x="1373" y="1100"/>
                    <a:pt x="1378" y="1115"/>
                  </a:cubicBezTo>
                  <a:cubicBezTo>
                    <a:pt x="1377" y="1114"/>
                    <a:pt x="1376" y="1113"/>
                    <a:pt x="1375" y="1113"/>
                  </a:cubicBezTo>
                  <a:cubicBezTo>
                    <a:pt x="1371" y="1113"/>
                    <a:pt x="1368" y="1117"/>
                    <a:pt x="1365" y="1124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3" y="1135"/>
                    <a:pt x="1352" y="1135"/>
                    <a:pt x="1350" y="1134"/>
                  </a:cubicBezTo>
                  <a:cubicBezTo>
                    <a:pt x="1346" y="1128"/>
                    <a:pt x="1344" y="1126"/>
                    <a:pt x="1343" y="1126"/>
                  </a:cubicBezTo>
                  <a:lnTo>
                    <a:pt x="1343" y="1126"/>
                  </a:lnTo>
                  <a:cubicBezTo>
                    <a:pt x="1343" y="1126"/>
                    <a:pt x="1344" y="1130"/>
                    <a:pt x="1348" y="1138"/>
                  </a:cubicBezTo>
                  <a:cubicBezTo>
                    <a:pt x="1355" y="1146"/>
                    <a:pt x="1349" y="1153"/>
                    <a:pt x="1340" y="1153"/>
                  </a:cubicBezTo>
                  <a:cubicBezTo>
                    <a:pt x="1337" y="1153"/>
                    <a:pt x="1334" y="1152"/>
                    <a:pt x="1331" y="1150"/>
                  </a:cubicBezTo>
                  <a:cubicBezTo>
                    <a:pt x="1330" y="1150"/>
                    <a:pt x="1329" y="1149"/>
                    <a:pt x="1328" y="1149"/>
                  </a:cubicBezTo>
                  <a:cubicBezTo>
                    <a:pt x="1324" y="1149"/>
                    <a:pt x="1322" y="1153"/>
                    <a:pt x="1317" y="1159"/>
                  </a:cubicBezTo>
                  <a:cubicBezTo>
                    <a:pt x="1320" y="1167"/>
                    <a:pt x="1313" y="1175"/>
                    <a:pt x="1308" y="1183"/>
                  </a:cubicBezTo>
                  <a:cubicBezTo>
                    <a:pt x="1299" y="1195"/>
                    <a:pt x="1299" y="1195"/>
                    <a:pt x="1309" y="1203"/>
                  </a:cubicBezTo>
                  <a:cubicBezTo>
                    <a:pt x="1320" y="1212"/>
                    <a:pt x="1317" y="1217"/>
                    <a:pt x="1310" y="1224"/>
                  </a:cubicBezTo>
                  <a:cubicBezTo>
                    <a:pt x="1308" y="1227"/>
                    <a:pt x="1305" y="1230"/>
                    <a:pt x="1302" y="1230"/>
                  </a:cubicBezTo>
                  <a:cubicBezTo>
                    <a:pt x="1301" y="1230"/>
                    <a:pt x="1299" y="1229"/>
                    <a:pt x="1298" y="1228"/>
                  </a:cubicBezTo>
                  <a:cubicBezTo>
                    <a:pt x="1298" y="1228"/>
                    <a:pt x="1296" y="1228"/>
                    <a:pt x="1295" y="1228"/>
                  </a:cubicBezTo>
                  <a:cubicBezTo>
                    <a:pt x="1292" y="1228"/>
                    <a:pt x="1288" y="1228"/>
                    <a:pt x="1285" y="1230"/>
                  </a:cubicBezTo>
                  <a:cubicBezTo>
                    <a:pt x="1283" y="1233"/>
                    <a:pt x="1281" y="1236"/>
                    <a:pt x="1278" y="1236"/>
                  </a:cubicBezTo>
                  <a:cubicBezTo>
                    <a:pt x="1277" y="1236"/>
                    <a:pt x="1276" y="1235"/>
                    <a:pt x="1274" y="1233"/>
                  </a:cubicBezTo>
                  <a:cubicBezTo>
                    <a:pt x="1268" y="1233"/>
                    <a:pt x="1263" y="1236"/>
                    <a:pt x="1258" y="1240"/>
                  </a:cubicBezTo>
                  <a:cubicBezTo>
                    <a:pt x="1253" y="1245"/>
                    <a:pt x="1248" y="1251"/>
                    <a:pt x="1244" y="1251"/>
                  </a:cubicBezTo>
                  <a:cubicBezTo>
                    <a:pt x="1243" y="1251"/>
                    <a:pt x="1242" y="1250"/>
                    <a:pt x="1240" y="1249"/>
                  </a:cubicBezTo>
                  <a:lnTo>
                    <a:pt x="1240" y="1249"/>
                  </a:lnTo>
                  <a:cubicBezTo>
                    <a:pt x="1237" y="1253"/>
                    <a:pt x="1237" y="1253"/>
                    <a:pt x="1242" y="1258"/>
                  </a:cubicBezTo>
                  <a:cubicBezTo>
                    <a:pt x="1246" y="1263"/>
                    <a:pt x="1247" y="1270"/>
                    <a:pt x="1227" y="1279"/>
                  </a:cubicBezTo>
                  <a:cubicBezTo>
                    <a:pt x="1219" y="1286"/>
                    <a:pt x="1208" y="1296"/>
                    <a:pt x="1212" y="1301"/>
                  </a:cubicBezTo>
                  <a:cubicBezTo>
                    <a:pt x="1211" y="1302"/>
                    <a:pt x="1210" y="1303"/>
                    <a:pt x="1209" y="1303"/>
                  </a:cubicBezTo>
                  <a:cubicBezTo>
                    <a:pt x="1208" y="1303"/>
                    <a:pt x="1207" y="1302"/>
                    <a:pt x="1205" y="1300"/>
                  </a:cubicBezTo>
                  <a:cubicBezTo>
                    <a:pt x="1202" y="1296"/>
                    <a:pt x="1199" y="1295"/>
                    <a:pt x="1196" y="1295"/>
                  </a:cubicBezTo>
                  <a:cubicBezTo>
                    <a:pt x="1192" y="1295"/>
                    <a:pt x="1189" y="1301"/>
                    <a:pt x="1189" y="1312"/>
                  </a:cubicBezTo>
                  <a:cubicBezTo>
                    <a:pt x="1191" y="1315"/>
                    <a:pt x="1190" y="1318"/>
                    <a:pt x="1185" y="1318"/>
                  </a:cubicBezTo>
                  <a:cubicBezTo>
                    <a:pt x="1184" y="1318"/>
                    <a:pt x="1182" y="1318"/>
                    <a:pt x="1180" y="1318"/>
                  </a:cubicBezTo>
                  <a:cubicBezTo>
                    <a:pt x="1178" y="1321"/>
                    <a:pt x="1175" y="1324"/>
                    <a:pt x="1176" y="1329"/>
                  </a:cubicBezTo>
                  <a:cubicBezTo>
                    <a:pt x="1176" y="1338"/>
                    <a:pt x="1176" y="1338"/>
                    <a:pt x="1164" y="1338"/>
                  </a:cubicBezTo>
                  <a:cubicBezTo>
                    <a:pt x="1162" y="1336"/>
                    <a:pt x="1161" y="1335"/>
                    <a:pt x="1159" y="1335"/>
                  </a:cubicBezTo>
                  <a:cubicBezTo>
                    <a:pt x="1157" y="1335"/>
                    <a:pt x="1155" y="1337"/>
                    <a:pt x="1152" y="1339"/>
                  </a:cubicBezTo>
                  <a:cubicBezTo>
                    <a:pt x="1148" y="1349"/>
                    <a:pt x="1104" y="1375"/>
                    <a:pt x="1093" y="1375"/>
                  </a:cubicBezTo>
                  <a:cubicBezTo>
                    <a:pt x="1092" y="1375"/>
                    <a:pt x="1092" y="1375"/>
                    <a:pt x="1091" y="1375"/>
                  </a:cubicBezTo>
                  <a:cubicBezTo>
                    <a:pt x="1090" y="1383"/>
                    <a:pt x="1090" y="1383"/>
                    <a:pt x="1086" y="1385"/>
                  </a:cubicBezTo>
                  <a:cubicBezTo>
                    <a:pt x="1082" y="1382"/>
                    <a:pt x="1079" y="1380"/>
                    <a:pt x="1078" y="1380"/>
                  </a:cubicBezTo>
                  <a:cubicBezTo>
                    <a:pt x="1074" y="1380"/>
                    <a:pt x="1075" y="1387"/>
                    <a:pt x="1079" y="1395"/>
                  </a:cubicBezTo>
                  <a:lnTo>
                    <a:pt x="1083" y="1393"/>
                  </a:lnTo>
                  <a:lnTo>
                    <a:pt x="1089" y="1390"/>
                  </a:lnTo>
                  <a:lnTo>
                    <a:pt x="1089" y="1390"/>
                  </a:lnTo>
                  <a:cubicBezTo>
                    <a:pt x="1092" y="1397"/>
                    <a:pt x="1089" y="1403"/>
                    <a:pt x="1084" y="1403"/>
                  </a:cubicBezTo>
                  <a:cubicBezTo>
                    <a:pt x="1080" y="1403"/>
                    <a:pt x="1076" y="1399"/>
                    <a:pt x="1072" y="1392"/>
                  </a:cubicBezTo>
                  <a:cubicBezTo>
                    <a:pt x="1067" y="1387"/>
                    <a:pt x="1064" y="1385"/>
                    <a:pt x="1063" y="1385"/>
                  </a:cubicBezTo>
                  <a:cubicBezTo>
                    <a:pt x="1061" y="1385"/>
                    <a:pt x="1061" y="1388"/>
                    <a:pt x="1062" y="1396"/>
                  </a:cubicBezTo>
                  <a:cubicBezTo>
                    <a:pt x="1063" y="1404"/>
                    <a:pt x="1061" y="1408"/>
                    <a:pt x="1058" y="1408"/>
                  </a:cubicBezTo>
                  <a:cubicBezTo>
                    <a:pt x="1056" y="1408"/>
                    <a:pt x="1053" y="1406"/>
                    <a:pt x="1049" y="1402"/>
                  </a:cubicBezTo>
                  <a:cubicBezTo>
                    <a:pt x="1046" y="1396"/>
                    <a:pt x="1045" y="1393"/>
                    <a:pt x="1044" y="1393"/>
                  </a:cubicBezTo>
                  <a:lnTo>
                    <a:pt x="1044" y="1393"/>
                  </a:lnTo>
                  <a:cubicBezTo>
                    <a:pt x="1043" y="1393"/>
                    <a:pt x="1044" y="1396"/>
                    <a:pt x="1044" y="1404"/>
                  </a:cubicBezTo>
                  <a:cubicBezTo>
                    <a:pt x="1046" y="1423"/>
                    <a:pt x="1041" y="1434"/>
                    <a:pt x="1035" y="1434"/>
                  </a:cubicBezTo>
                  <a:cubicBezTo>
                    <a:pt x="1031" y="1434"/>
                    <a:pt x="1027" y="1430"/>
                    <a:pt x="1023" y="1420"/>
                  </a:cubicBezTo>
                  <a:cubicBezTo>
                    <a:pt x="1019" y="1409"/>
                    <a:pt x="1012" y="1404"/>
                    <a:pt x="1007" y="1404"/>
                  </a:cubicBezTo>
                  <a:cubicBezTo>
                    <a:pt x="1007" y="1404"/>
                    <a:pt x="1006" y="1404"/>
                    <a:pt x="1006" y="1404"/>
                  </a:cubicBezTo>
                  <a:cubicBezTo>
                    <a:pt x="1001" y="1406"/>
                    <a:pt x="1004" y="1412"/>
                    <a:pt x="1006" y="1419"/>
                  </a:cubicBezTo>
                  <a:cubicBezTo>
                    <a:pt x="1012" y="1425"/>
                    <a:pt x="1012" y="1428"/>
                    <a:pt x="1009" y="1428"/>
                  </a:cubicBezTo>
                  <a:cubicBezTo>
                    <a:pt x="1007" y="1428"/>
                    <a:pt x="1003" y="1426"/>
                    <a:pt x="997" y="1422"/>
                  </a:cubicBezTo>
                  <a:cubicBezTo>
                    <a:pt x="988" y="1416"/>
                    <a:pt x="981" y="1413"/>
                    <a:pt x="976" y="1413"/>
                  </a:cubicBezTo>
                  <a:cubicBezTo>
                    <a:pt x="968" y="1413"/>
                    <a:pt x="962" y="1418"/>
                    <a:pt x="956" y="1428"/>
                  </a:cubicBezTo>
                  <a:cubicBezTo>
                    <a:pt x="947" y="1438"/>
                    <a:pt x="938" y="1443"/>
                    <a:pt x="934" y="1443"/>
                  </a:cubicBezTo>
                  <a:cubicBezTo>
                    <a:pt x="932" y="1443"/>
                    <a:pt x="932" y="1440"/>
                    <a:pt x="936" y="1432"/>
                  </a:cubicBezTo>
                  <a:cubicBezTo>
                    <a:pt x="940" y="1424"/>
                    <a:pt x="942" y="1420"/>
                    <a:pt x="941" y="1420"/>
                  </a:cubicBezTo>
                  <a:lnTo>
                    <a:pt x="941" y="1420"/>
                  </a:lnTo>
                  <a:cubicBezTo>
                    <a:pt x="941" y="1420"/>
                    <a:pt x="939" y="1422"/>
                    <a:pt x="935" y="1426"/>
                  </a:cubicBezTo>
                  <a:lnTo>
                    <a:pt x="911" y="1432"/>
                  </a:lnTo>
                  <a:cubicBezTo>
                    <a:pt x="905" y="1435"/>
                    <a:pt x="903" y="1441"/>
                    <a:pt x="904" y="1448"/>
                  </a:cubicBezTo>
                  <a:cubicBezTo>
                    <a:pt x="899" y="1440"/>
                    <a:pt x="894" y="1435"/>
                    <a:pt x="889" y="1435"/>
                  </a:cubicBezTo>
                  <a:cubicBezTo>
                    <a:pt x="885" y="1435"/>
                    <a:pt x="881" y="1438"/>
                    <a:pt x="878" y="1444"/>
                  </a:cubicBezTo>
                  <a:lnTo>
                    <a:pt x="868" y="1445"/>
                  </a:lnTo>
                  <a:cubicBezTo>
                    <a:pt x="862" y="1447"/>
                    <a:pt x="862" y="1447"/>
                    <a:pt x="859" y="1453"/>
                  </a:cubicBezTo>
                  <a:cubicBezTo>
                    <a:pt x="857" y="1456"/>
                    <a:pt x="856" y="1457"/>
                    <a:pt x="854" y="1457"/>
                  </a:cubicBezTo>
                  <a:cubicBezTo>
                    <a:pt x="851" y="1457"/>
                    <a:pt x="847" y="1453"/>
                    <a:pt x="843" y="1449"/>
                  </a:cubicBezTo>
                  <a:cubicBezTo>
                    <a:pt x="839" y="1445"/>
                    <a:pt x="835" y="1440"/>
                    <a:pt x="833" y="1440"/>
                  </a:cubicBezTo>
                  <a:cubicBezTo>
                    <a:pt x="833" y="1440"/>
                    <a:pt x="832" y="1441"/>
                    <a:pt x="832" y="1443"/>
                  </a:cubicBezTo>
                  <a:cubicBezTo>
                    <a:pt x="833" y="1450"/>
                    <a:pt x="823" y="1457"/>
                    <a:pt x="819" y="1465"/>
                  </a:cubicBezTo>
                  <a:cubicBezTo>
                    <a:pt x="817" y="1466"/>
                    <a:pt x="816" y="1467"/>
                    <a:pt x="815" y="1467"/>
                  </a:cubicBezTo>
                  <a:cubicBezTo>
                    <a:pt x="812" y="1467"/>
                    <a:pt x="810" y="1463"/>
                    <a:pt x="813" y="1458"/>
                  </a:cubicBezTo>
                  <a:cubicBezTo>
                    <a:pt x="813" y="1451"/>
                    <a:pt x="813" y="1451"/>
                    <a:pt x="803" y="1444"/>
                  </a:cubicBezTo>
                  <a:cubicBezTo>
                    <a:pt x="797" y="1444"/>
                    <a:pt x="787" y="1445"/>
                    <a:pt x="787" y="1452"/>
                  </a:cubicBezTo>
                  <a:cubicBezTo>
                    <a:pt x="788" y="1456"/>
                    <a:pt x="780" y="1458"/>
                    <a:pt x="771" y="1458"/>
                  </a:cubicBezTo>
                  <a:cubicBezTo>
                    <a:pt x="764" y="1458"/>
                    <a:pt x="755" y="1456"/>
                    <a:pt x="752" y="1452"/>
                  </a:cubicBezTo>
                  <a:lnTo>
                    <a:pt x="742" y="1451"/>
                  </a:lnTo>
                  <a:cubicBezTo>
                    <a:pt x="738" y="1451"/>
                    <a:pt x="733" y="1457"/>
                    <a:pt x="729" y="1457"/>
                  </a:cubicBezTo>
                  <a:cubicBezTo>
                    <a:pt x="728" y="1457"/>
                    <a:pt x="728" y="1457"/>
                    <a:pt x="728" y="1457"/>
                  </a:cubicBezTo>
                  <a:cubicBezTo>
                    <a:pt x="723" y="1458"/>
                    <a:pt x="719" y="1460"/>
                    <a:pt x="717" y="1463"/>
                  </a:cubicBezTo>
                  <a:cubicBezTo>
                    <a:pt x="712" y="1463"/>
                    <a:pt x="706" y="1462"/>
                    <a:pt x="708" y="1456"/>
                  </a:cubicBezTo>
                  <a:lnTo>
                    <a:pt x="708" y="1456"/>
                  </a:lnTo>
                  <a:cubicBezTo>
                    <a:pt x="704" y="1462"/>
                    <a:pt x="703" y="1466"/>
                    <a:pt x="701" y="1466"/>
                  </a:cubicBezTo>
                  <a:cubicBezTo>
                    <a:pt x="700" y="1466"/>
                    <a:pt x="699" y="1462"/>
                    <a:pt x="697" y="1456"/>
                  </a:cubicBezTo>
                  <a:cubicBezTo>
                    <a:pt x="698" y="1448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5" y="1448"/>
                    <a:pt x="692" y="1454"/>
                  </a:cubicBezTo>
                  <a:cubicBezTo>
                    <a:pt x="689" y="1457"/>
                    <a:pt x="688" y="1458"/>
                    <a:pt x="687" y="1458"/>
                  </a:cubicBezTo>
                  <a:cubicBezTo>
                    <a:pt x="685" y="1458"/>
                    <a:pt x="684" y="1456"/>
                    <a:pt x="682" y="1452"/>
                  </a:cubicBezTo>
                  <a:cubicBezTo>
                    <a:pt x="682" y="1449"/>
                    <a:pt x="682" y="1447"/>
                    <a:pt x="680" y="1447"/>
                  </a:cubicBezTo>
                  <a:cubicBezTo>
                    <a:pt x="679" y="1447"/>
                    <a:pt x="678" y="1449"/>
                    <a:pt x="677" y="1452"/>
                  </a:cubicBezTo>
                  <a:cubicBezTo>
                    <a:pt x="673" y="1459"/>
                    <a:pt x="666" y="1464"/>
                    <a:pt x="661" y="1464"/>
                  </a:cubicBezTo>
                  <a:cubicBezTo>
                    <a:pt x="658" y="1464"/>
                    <a:pt x="655" y="1461"/>
                    <a:pt x="656" y="1456"/>
                  </a:cubicBezTo>
                  <a:cubicBezTo>
                    <a:pt x="652" y="1456"/>
                    <a:pt x="648" y="1457"/>
                    <a:pt x="645" y="1460"/>
                  </a:cubicBezTo>
                  <a:cubicBezTo>
                    <a:pt x="641" y="1466"/>
                    <a:pt x="639" y="1469"/>
                    <a:pt x="638" y="1469"/>
                  </a:cubicBezTo>
                  <a:cubicBezTo>
                    <a:pt x="637" y="1469"/>
                    <a:pt x="638" y="1466"/>
                    <a:pt x="639" y="1459"/>
                  </a:cubicBezTo>
                  <a:cubicBezTo>
                    <a:pt x="638" y="1452"/>
                    <a:pt x="636" y="1448"/>
                    <a:pt x="634" y="1448"/>
                  </a:cubicBezTo>
                  <a:cubicBezTo>
                    <a:pt x="631" y="1448"/>
                    <a:pt x="628" y="1451"/>
                    <a:pt x="625" y="1457"/>
                  </a:cubicBezTo>
                  <a:cubicBezTo>
                    <a:pt x="623" y="1458"/>
                    <a:pt x="622" y="1458"/>
                    <a:pt x="621" y="1458"/>
                  </a:cubicBezTo>
                  <a:cubicBezTo>
                    <a:pt x="618" y="1458"/>
                    <a:pt x="615" y="1457"/>
                    <a:pt x="614" y="1454"/>
                  </a:cubicBezTo>
                  <a:cubicBezTo>
                    <a:pt x="608" y="1447"/>
                    <a:pt x="593" y="1438"/>
                    <a:pt x="585" y="1438"/>
                  </a:cubicBezTo>
                  <a:cubicBezTo>
                    <a:pt x="582" y="1438"/>
                    <a:pt x="579" y="1440"/>
                    <a:pt x="580" y="1444"/>
                  </a:cubicBezTo>
                  <a:lnTo>
                    <a:pt x="570" y="1442"/>
                  </a:lnTo>
                  <a:cubicBezTo>
                    <a:pt x="564" y="1436"/>
                    <a:pt x="561" y="1433"/>
                    <a:pt x="557" y="1433"/>
                  </a:cubicBezTo>
                  <a:cubicBezTo>
                    <a:pt x="555" y="1433"/>
                    <a:pt x="553" y="1434"/>
                    <a:pt x="551" y="1435"/>
                  </a:cubicBezTo>
                  <a:lnTo>
                    <a:pt x="544" y="1440"/>
                  </a:lnTo>
                  <a:cubicBezTo>
                    <a:pt x="546" y="1434"/>
                    <a:pt x="544" y="1428"/>
                    <a:pt x="538" y="1424"/>
                  </a:cubicBezTo>
                  <a:cubicBezTo>
                    <a:pt x="537" y="1423"/>
                    <a:pt x="536" y="1423"/>
                    <a:pt x="535" y="1423"/>
                  </a:cubicBezTo>
                  <a:cubicBezTo>
                    <a:pt x="533" y="1423"/>
                    <a:pt x="533" y="1424"/>
                    <a:pt x="531" y="1429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4"/>
                    <a:pt x="524" y="1433"/>
                  </a:cubicBezTo>
                  <a:cubicBezTo>
                    <a:pt x="518" y="1430"/>
                    <a:pt x="517" y="1422"/>
                    <a:pt x="519" y="1416"/>
                  </a:cubicBezTo>
                  <a:lnTo>
                    <a:pt x="515" y="1415"/>
                  </a:lnTo>
                  <a:cubicBezTo>
                    <a:pt x="512" y="1422"/>
                    <a:pt x="509" y="1424"/>
                    <a:pt x="507" y="1424"/>
                  </a:cubicBezTo>
                  <a:cubicBezTo>
                    <a:pt x="506" y="1424"/>
                    <a:pt x="506" y="1422"/>
                    <a:pt x="507" y="1420"/>
                  </a:cubicBezTo>
                  <a:cubicBezTo>
                    <a:pt x="506" y="1414"/>
                    <a:pt x="501" y="1408"/>
                    <a:pt x="496" y="1407"/>
                  </a:cubicBezTo>
                  <a:cubicBezTo>
                    <a:pt x="495" y="1409"/>
                    <a:pt x="494" y="1409"/>
                    <a:pt x="494" y="1409"/>
                  </a:cubicBezTo>
                  <a:cubicBezTo>
                    <a:pt x="493" y="1409"/>
                    <a:pt x="492" y="1407"/>
                    <a:pt x="494" y="1407"/>
                  </a:cubicBezTo>
                  <a:cubicBezTo>
                    <a:pt x="495" y="1407"/>
                    <a:pt x="495" y="1407"/>
                    <a:pt x="496" y="1407"/>
                  </a:cubicBezTo>
                  <a:lnTo>
                    <a:pt x="498" y="1401"/>
                  </a:lnTo>
                  <a:cubicBezTo>
                    <a:pt x="497" y="1398"/>
                    <a:pt x="497" y="1397"/>
                    <a:pt x="496" y="1397"/>
                  </a:cubicBezTo>
                  <a:cubicBezTo>
                    <a:pt x="494" y="1397"/>
                    <a:pt x="493" y="1401"/>
                    <a:pt x="491" y="1405"/>
                  </a:cubicBezTo>
                  <a:lnTo>
                    <a:pt x="482" y="1401"/>
                  </a:lnTo>
                  <a:cubicBezTo>
                    <a:pt x="480" y="1400"/>
                    <a:pt x="478" y="1398"/>
                    <a:pt x="476" y="1398"/>
                  </a:cubicBezTo>
                  <a:cubicBezTo>
                    <a:pt x="475" y="1398"/>
                    <a:pt x="474" y="1400"/>
                    <a:pt x="474" y="1404"/>
                  </a:cubicBezTo>
                  <a:cubicBezTo>
                    <a:pt x="472" y="1410"/>
                    <a:pt x="470" y="1415"/>
                    <a:pt x="466" y="1415"/>
                  </a:cubicBezTo>
                  <a:cubicBezTo>
                    <a:pt x="466" y="1415"/>
                    <a:pt x="465" y="1414"/>
                    <a:pt x="464" y="1414"/>
                  </a:cubicBezTo>
                  <a:cubicBezTo>
                    <a:pt x="463" y="1416"/>
                    <a:pt x="462" y="1417"/>
                    <a:pt x="462" y="1417"/>
                  </a:cubicBezTo>
                  <a:cubicBezTo>
                    <a:pt x="461" y="1417"/>
                    <a:pt x="461" y="1414"/>
                    <a:pt x="463" y="1414"/>
                  </a:cubicBezTo>
                  <a:cubicBezTo>
                    <a:pt x="463" y="1414"/>
                    <a:pt x="464" y="1414"/>
                    <a:pt x="464" y="1414"/>
                  </a:cubicBezTo>
                  <a:cubicBezTo>
                    <a:pt x="466" y="1408"/>
                    <a:pt x="470" y="1402"/>
                    <a:pt x="465" y="1399"/>
                  </a:cubicBezTo>
                  <a:cubicBezTo>
                    <a:pt x="461" y="1397"/>
                    <a:pt x="464" y="1392"/>
                    <a:pt x="464" y="1392"/>
                  </a:cubicBezTo>
                  <a:cubicBezTo>
                    <a:pt x="471" y="1384"/>
                    <a:pt x="463" y="1381"/>
                    <a:pt x="454" y="1381"/>
                  </a:cubicBezTo>
                  <a:cubicBezTo>
                    <a:pt x="451" y="1381"/>
                    <a:pt x="447" y="1381"/>
                    <a:pt x="445" y="1383"/>
                  </a:cubicBezTo>
                  <a:cubicBezTo>
                    <a:pt x="440" y="1385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3" y="1375"/>
                  </a:cubicBezTo>
                  <a:cubicBezTo>
                    <a:pt x="435" y="1370"/>
                    <a:pt x="435" y="1368"/>
                    <a:pt x="432" y="1368"/>
                  </a:cubicBezTo>
                  <a:cubicBezTo>
                    <a:pt x="428" y="1368"/>
                    <a:pt x="419" y="1374"/>
                    <a:pt x="409" y="1384"/>
                  </a:cubicBezTo>
                  <a:lnTo>
                    <a:pt x="393" y="1398"/>
                  </a:lnTo>
                  <a:lnTo>
                    <a:pt x="405" y="1382"/>
                  </a:lnTo>
                  <a:cubicBezTo>
                    <a:pt x="411" y="1363"/>
                    <a:pt x="414" y="1358"/>
                    <a:pt x="406" y="1358"/>
                  </a:cubicBezTo>
                  <a:cubicBezTo>
                    <a:pt x="403" y="1358"/>
                    <a:pt x="399" y="1358"/>
                    <a:pt x="393" y="1359"/>
                  </a:cubicBezTo>
                  <a:cubicBezTo>
                    <a:pt x="381" y="1359"/>
                    <a:pt x="381" y="1359"/>
                    <a:pt x="386" y="1353"/>
                  </a:cubicBezTo>
                  <a:cubicBezTo>
                    <a:pt x="389" y="1348"/>
                    <a:pt x="385" y="1346"/>
                    <a:pt x="372" y="1336"/>
                  </a:cubicBezTo>
                  <a:cubicBezTo>
                    <a:pt x="365" y="1330"/>
                    <a:pt x="360" y="1327"/>
                    <a:pt x="357" y="1327"/>
                  </a:cubicBezTo>
                  <a:cubicBezTo>
                    <a:pt x="355" y="1327"/>
                    <a:pt x="353" y="1327"/>
                    <a:pt x="352" y="1329"/>
                  </a:cubicBezTo>
                  <a:lnTo>
                    <a:pt x="344" y="1323"/>
                  </a:lnTo>
                  <a:cubicBezTo>
                    <a:pt x="346" y="1316"/>
                    <a:pt x="344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4" y="1315"/>
                  </a:lnTo>
                  <a:lnTo>
                    <a:pt x="328" y="1311"/>
                  </a:lnTo>
                  <a:cubicBezTo>
                    <a:pt x="332" y="1305"/>
                    <a:pt x="325" y="1299"/>
                    <a:pt x="295" y="1270"/>
                  </a:cubicBezTo>
                  <a:cubicBezTo>
                    <a:pt x="272" y="1248"/>
                    <a:pt x="264" y="1239"/>
                    <a:pt x="258" y="1239"/>
                  </a:cubicBezTo>
                  <a:cubicBezTo>
                    <a:pt x="256" y="1239"/>
                    <a:pt x="253" y="1241"/>
                    <a:pt x="250" y="1244"/>
                  </a:cubicBezTo>
                  <a:cubicBezTo>
                    <a:pt x="246" y="1245"/>
                    <a:pt x="243" y="1246"/>
                    <a:pt x="241" y="1246"/>
                  </a:cubicBezTo>
                  <a:cubicBezTo>
                    <a:pt x="236" y="1246"/>
                    <a:pt x="236" y="1242"/>
                    <a:pt x="243" y="1236"/>
                  </a:cubicBezTo>
                  <a:cubicBezTo>
                    <a:pt x="248" y="1232"/>
                    <a:pt x="249" y="1225"/>
                    <a:pt x="247" y="1225"/>
                  </a:cubicBezTo>
                  <a:cubicBezTo>
                    <a:pt x="247" y="1225"/>
                    <a:pt x="246" y="1226"/>
                    <a:pt x="245" y="1227"/>
                  </a:cubicBezTo>
                  <a:cubicBezTo>
                    <a:pt x="241" y="1223"/>
                    <a:pt x="240" y="1217"/>
                    <a:pt x="240" y="1211"/>
                  </a:cubicBezTo>
                  <a:cubicBezTo>
                    <a:pt x="241" y="1197"/>
                    <a:pt x="238" y="1193"/>
                    <a:pt x="234" y="1193"/>
                  </a:cubicBezTo>
                  <a:cubicBezTo>
                    <a:pt x="232" y="1193"/>
                    <a:pt x="230" y="1194"/>
                    <a:pt x="229" y="1195"/>
                  </a:cubicBezTo>
                  <a:cubicBezTo>
                    <a:pt x="226" y="1200"/>
                    <a:pt x="224" y="1201"/>
                    <a:pt x="224" y="1201"/>
                  </a:cubicBezTo>
                  <a:cubicBezTo>
                    <a:pt x="222" y="1201"/>
                    <a:pt x="224" y="1196"/>
                    <a:pt x="225" y="1191"/>
                  </a:cubicBezTo>
                  <a:cubicBezTo>
                    <a:pt x="227" y="1184"/>
                    <a:pt x="229" y="1178"/>
                    <a:pt x="227" y="1178"/>
                  </a:cubicBezTo>
                  <a:cubicBezTo>
                    <a:pt x="227" y="1178"/>
                    <a:pt x="226" y="1178"/>
                    <a:pt x="225" y="1178"/>
                  </a:cubicBezTo>
                  <a:cubicBezTo>
                    <a:pt x="216" y="1178"/>
                    <a:pt x="193" y="1158"/>
                    <a:pt x="204" y="1150"/>
                  </a:cubicBezTo>
                  <a:cubicBezTo>
                    <a:pt x="204" y="1150"/>
                    <a:pt x="202" y="1146"/>
                    <a:pt x="199" y="1141"/>
                  </a:cubicBez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7" y="1136"/>
                    <a:pt x="184" y="1128"/>
                  </a:cubicBezTo>
                  <a:cubicBezTo>
                    <a:pt x="178" y="1119"/>
                    <a:pt x="176" y="1115"/>
                    <a:pt x="181" y="1111"/>
                  </a:cubicBezTo>
                  <a:lnTo>
                    <a:pt x="181" y="1111"/>
                  </a:lnTo>
                  <a:cubicBezTo>
                    <a:pt x="182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3"/>
                  </a:cubicBezTo>
                  <a:cubicBezTo>
                    <a:pt x="174" y="1099"/>
                    <a:pt x="159" y="1100"/>
                    <a:pt x="158" y="1095"/>
                  </a:cubicBezTo>
                  <a:cubicBezTo>
                    <a:pt x="156" y="1097"/>
                    <a:pt x="153" y="1097"/>
                    <a:pt x="151" y="1097"/>
                  </a:cubicBezTo>
                  <a:cubicBezTo>
                    <a:pt x="147" y="1097"/>
                    <a:pt x="143" y="1096"/>
                    <a:pt x="141" y="1093"/>
                  </a:cubicBezTo>
                  <a:lnTo>
                    <a:pt x="147" y="1090"/>
                  </a:lnTo>
                  <a:lnTo>
                    <a:pt x="159" y="1083"/>
                  </a:lnTo>
                  <a:cubicBezTo>
                    <a:pt x="157" y="1080"/>
                    <a:pt x="156" y="1076"/>
                    <a:pt x="153" y="1076"/>
                  </a:cubicBezTo>
                  <a:cubicBezTo>
                    <a:pt x="151" y="1076"/>
                    <a:pt x="150" y="1077"/>
                    <a:pt x="149" y="1078"/>
                  </a:cubicBezTo>
                  <a:cubicBezTo>
                    <a:pt x="152" y="1070"/>
                    <a:pt x="150" y="1065"/>
                    <a:pt x="147" y="1056"/>
                  </a:cubicBezTo>
                  <a:cubicBezTo>
                    <a:pt x="142" y="1047"/>
                    <a:pt x="138" y="1038"/>
                    <a:pt x="130" y="1036"/>
                  </a:cubicBezTo>
                  <a:cubicBezTo>
                    <a:pt x="141" y="1026"/>
                    <a:pt x="131" y="998"/>
                    <a:pt x="116" y="997"/>
                  </a:cubicBezTo>
                  <a:cubicBezTo>
                    <a:pt x="115" y="997"/>
                    <a:pt x="114" y="997"/>
                    <a:pt x="113" y="997"/>
                  </a:cubicBezTo>
                  <a:cubicBezTo>
                    <a:pt x="109" y="997"/>
                    <a:pt x="109" y="993"/>
                    <a:pt x="113" y="988"/>
                  </a:cubicBezTo>
                  <a:cubicBezTo>
                    <a:pt x="118" y="981"/>
                    <a:pt x="118" y="981"/>
                    <a:pt x="110" y="978"/>
                  </a:cubicBezTo>
                  <a:cubicBezTo>
                    <a:pt x="102" y="974"/>
                    <a:pt x="107" y="968"/>
                    <a:pt x="113" y="961"/>
                  </a:cubicBezTo>
                  <a:cubicBezTo>
                    <a:pt x="124" y="953"/>
                    <a:pt x="123" y="949"/>
                    <a:pt x="115" y="945"/>
                  </a:cubicBezTo>
                  <a:cubicBezTo>
                    <a:pt x="110" y="938"/>
                    <a:pt x="105" y="931"/>
                    <a:pt x="103" y="922"/>
                  </a:cubicBezTo>
                  <a:cubicBezTo>
                    <a:pt x="97" y="916"/>
                    <a:pt x="94" y="912"/>
                    <a:pt x="92" y="912"/>
                  </a:cubicBezTo>
                  <a:cubicBezTo>
                    <a:pt x="90" y="912"/>
                    <a:pt x="89" y="913"/>
                    <a:pt x="87" y="915"/>
                  </a:cubicBezTo>
                  <a:cubicBezTo>
                    <a:pt x="83" y="915"/>
                    <a:pt x="77" y="915"/>
                    <a:pt x="74" y="913"/>
                  </a:cubicBezTo>
                  <a:cubicBezTo>
                    <a:pt x="68" y="907"/>
                    <a:pt x="69" y="904"/>
                    <a:pt x="70" y="904"/>
                  </a:cubicBezTo>
                  <a:cubicBezTo>
                    <a:pt x="71" y="904"/>
                    <a:pt x="72" y="905"/>
                    <a:pt x="73" y="907"/>
                  </a:cubicBezTo>
                  <a:cubicBezTo>
                    <a:pt x="76" y="911"/>
                    <a:pt x="78" y="912"/>
                    <a:pt x="79" y="912"/>
                  </a:cubicBezTo>
                  <a:cubicBezTo>
                    <a:pt x="81" y="912"/>
                    <a:pt x="83" y="909"/>
                    <a:pt x="86" y="905"/>
                  </a:cubicBezTo>
                  <a:cubicBezTo>
                    <a:pt x="91" y="898"/>
                    <a:pt x="92" y="890"/>
                    <a:pt x="89" y="883"/>
                  </a:cubicBezTo>
                  <a:lnTo>
                    <a:pt x="87" y="863"/>
                  </a:lnTo>
                  <a:cubicBezTo>
                    <a:pt x="91" y="849"/>
                    <a:pt x="91" y="843"/>
                    <a:pt x="85" y="843"/>
                  </a:cubicBezTo>
                  <a:cubicBezTo>
                    <a:pt x="85" y="843"/>
                    <a:pt x="84" y="843"/>
                    <a:pt x="84" y="843"/>
                  </a:cubicBezTo>
                  <a:cubicBezTo>
                    <a:pt x="77" y="844"/>
                    <a:pt x="74" y="844"/>
                    <a:pt x="73" y="844"/>
                  </a:cubicBezTo>
                  <a:cubicBezTo>
                    <a:pt x="72" y="844"/>
                    <a:pt x="74" y="844"/>
                    <a:pt x="77" y="843"/>
                  </a:cubicBezTo>
                  <a:cubicBezTo>
                    <a:pt x="91" y="837"/>
                    <a:pt x="88" y="782"/>
                    <a:pt x="75" y="777"/>
                  </a:cubicBezTo>
                  <a:lnTo>
                    <a:pt x="82" y="777"/>
                  </a:lnTo>
                  <a:cubicBezTo>
                    <a:pt x="88" y="777"/>
                    <a:pt x="88" y="772"/>
                    <a:pt x="89" y="762"/>
                  </a:cubicBezTo>
                  <a:cubicBezTo>
                    <a:pt x="87" y="749"/>
                    <a:pt x="85" y="735"/>
                    <a:pt x="85" y="721"/>
                  </a:cubicBezTo>
                  <a:cubicBezTo>
                    <a:pt x="85" y="701"/>
                    <a:pt x="89" y="686"/>
                    <a:pt x="83" y="685"/>
                  </a:cubicBezTo>
                  <a:cubicBezTo>
                    <a:pt x="83" y="682"/>
                    <a:pt x="83" y="681"/>
                    <a:pt x="85" y="681"/>
                  </a:cubicBezTo>
                  <a:cubicBezTo>
                    <a:pt x="86" y="681"/>
                    <a:pt x="87" y="681"/>
                    <a:pt x="89" y="682"/>
                  </a:cubicBezTo>
                  <a:cubicBezTo>
                    <a:pt x="92" y="683"/>
                    <a:pt x="93" y="684"/>
                    <a:pt x="94" y="684"/>
                  </a:cubicBezTo>
                  <a:cubicBezTo>
                    <a:pt x="96" y="684"/>
                    <a:pt x="97" y="680"/>
                    <a:pt x="97" y="677"/>
                  </a:cubicBezTo>
                  <a:cubicBezTo>
                    <a:pt x="98" y="673"/>
                    <a:pt x="92" y="671"/>
                    <a:pt x="85" y="670"/>
                  </a:cubicBezTo>
                  <a:cubicBezTo>
                    <a:pt x="78" y="669"/>
                    <a:pt x="79" y="664"/>
                    <a:pt x="87" y="655"/>
                  </a:cubicBezTo>
                  <a:cubicBezTo>
                    <a:pt x="96" y="643"/>
                    <a:pt x="98" y="629"/>
                    <a:pt x="96" y="615"/>
                  </a:cubicBezTo>
                  <a:cubicBezTo>
                    <a:pt x="97" y="610"/>
                    <a:pt x="98" y="606"/>
                    <a:pt x="103" y="606"/>
                  </a:cubicBezTo>
                  <a:cubicBezTo>
                    <a:pt x="104" y="606"/>
                    <a:pt x="104" y="606"/>
                    <a:pt x="105" y="606"/>
                  </a:cubicBezTo>
                  <a:cubicBezTo>
                    <a:pt x="116" y="604"/>
                    <a:pt x="121" y="590"/>
                    <a:pt x="112" y="582"/>
                  </a:cubicBezTo>
                  <a:cubicBezTo>
                    <a:pt x="113" y="579"/>
                    <a:pt x="113" y="578"/>
                    <a:pt x="114" y="578"/>
                  </a:cubicBezTo>
                  <a:cubicBezTo>
                    <a:pt x="115" y="578"/>
                    <a:pt x="117" y="579"/>
                    <a:pt x="120" y="579"/>
                  </a:cubicBezTo>
                  <a:cubicBezTo>
                    <a:pt x="128" y="576"/>
                    <a:pt x="133" y="578"/>
                    <a:pt x="123" y="569"/>
                  </a:cubicBezTo>
                  <a:cubicBezTo>
                    <a:pt x="120" y="557"/>
                    <a:pt x="125" y="545"/>
                    <a:pt x="135" y="537"/>
                  </a:cubicBezTo>
                  <a:cubicBezTo>
                    <a:pt x="137" y="532"/>
                    <a:pt x="139" y="528"/>
                    <a:pt x="132" y="526"/>
                  </a:cubicBezTo>
                  <a:lnTo>
                    <a:pt x="125" y="522"/>
                  </a:lnTo>
                  <a:lnTo>
                    <a:pt x="125" y="522"/>
                  </a:lnTo>
                  <a:cubicBezTo>
                    <a:pt x="129" y="523"/>
                    <a:pt x="132" y="523"/>
                    <a:pt x="134" y="523"/>
                  </a:cubicBezTo>
                  <a:cubicBezTo>
                    <a:pt x="139" y="523"/>
                    <a:pt x="137" y="521"/>
                    <a:pt x="130" y="513"/>
                  </a:cubicBezTo>
                  <a:cubicBezTo>
                    <a:pt x="125" y="511"/>
                    <a:pt x="125" y="508"/>
                    <a:pt x="128" y="508"/>
                  </a:cubicBezTo>
                  <a:cubicBezTo>
                    <a:pt x="128" y="508"/>
                    <a:pt x="130" y="508"/>
                    <a:pt x="131" y="509"/>
                  </a:cubicBezTo>
                  <a:cubicBezTo>
                    <a:pt x="135" y="508"/>
                    <a:pt x="140" y="505"/>
                    <a:pt x="142" y="502"/>
                  </a:cubicBezTo>
                  <a:cubicBezTo>
                    <a:pt x="147" y="484"/>
                    <a:pt x="153" y="466"/>
                    <a:pt x="160" y="448"/>
                  </a:cubicBezTo>
                  <a:cubicBezTo>
                    <a:pt x="181" y="413"/>
                    <a:pt x="190" y="401"/>
                    <a:pt x="185" y="397"/>
                  </a:cubicBezTo>
                  <a:cubicBezTo>
                    <a:pt x="181" y="389"/>
                    <a:pt x="181" y="389"/>
                    <a:pt x="189" y="389"/>
                  </a:cubicBezTo>
                  <a:cubicBezTo>
                    <a:pt x="196" y="389"/>
                    <a:pt x="202" y="385"/>
                    <a:pt x="205" y="380"/>
                  </a:cubicBezTo>
                  <a:cubicBezTo>
                    <a:pt x="207" y="377"/>
                    <a:pt x="209" y="375"/>
                    <a:pt x="212" y="375"/>
                  </a:cubicBezTo>
                  <a:cubicBezTo>
                    <a:pt x="213" y="375"/>
                    <a:pt x="215" y="375"/>
                    <a:pt x="216" y="376"/>
                  </a:cubicBezTo>
                  <a:cubicBezTo>
                    <a:pt x="214" y="367"/>
                    <a:pt x="214" y="367"/>
                    <a:pt x="217" y="364"/>
                  </a:cubicBezTo>
                  <a:cubicBezTo>
                    <a:pt x="219" y="365"/>
                    <a:pt x="220" y="365"/>
                    <a:pt x="221" y="365"/>
                  </a:cubicBezTo>
                  <a:cubicBezTo>
                    <a:pt x="223" y="365"/>
                    <a:pt x="225" y="362"/>
                    <a:pt x="223" y="356"/>
                  </a:cubicBezTo>
                  <a:cubicBezTo>
                    <a:pt x="219" y="349"/>
                    <a:pt x="217" y="345"/>
                    <a:pt x="218" y="345"/>
                  </a:cubicBezTo>
                  <a:cubicBezTo>
                    <a:pt x="219" y="345"/>
                    <a:pt x="221" y="348"/>
                    <a:pt x="226" y="352"/>
                  </a:cubicBezTo>
                  <a:cubicBezTo>
                    <a:pt x="228" y="353"/>
                    <a:pt x="229" y="353"/>
                    <a:pt x="231" y="353"/>
                  </a:cubicBezTo>
                  <a:cubicBezTo>
                    <a:pt x="237" y="353"/>
                    <a:pt x="244" y="348"/>
                    <a:pt x="238" y="348"/>
                  </a:cubicBezTo>
                  <a:cubicBezTo>
                    <a:pt x="232" y="344"/>
                    <a:pt x="239" y="335"/>
                    <a:pt x="236" y="327"/>
                  </a:cubicBezTo>
                  <a:cubicBezTo>
                    <a:pt x="239" y="325"/>
                    <a:pt x="242" y="323"/>
                    <a:pt x="244" y="323"/>
                  </a:cubicBezTo>
                  <a:cubicBezTo>
                    <a:pt x="246" y="323"/>
                    <a:pt x="247" y="323"/>
                    <a:pt x="249" y="325"/>
                  </a:cubicBezTo>
                  <a:cubicBezTo>
                    <a:pt x="258" y="325"/>
                    <a:pt x="270" y="302"/>
                    <a:pt x="269" y="293"/>
                  </a:cubicBezTo>
                  <a:cubicBezTo>
                    <a:pt x="265" y="290"/>
                    <a:pt x="265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4" y="292"/>
                    <a:pt x="275" y="292"/>
                    <a:pt x="277" y="292"/>
                  </a:cubicBezTo>
                  <a:cubicBezTo>
                    <a:pt x="279" y="292"/>
                    <a:pt x="281" y="290"/>
                    <a:pt x="284" y="288"/>
                  </a:cubicBezTo>
                  <a:cubicBezTo>
                    <a:pt x="283" y="284"/>
                    <a:pt x="284" y="283"/>
                    <a:pt x="285" y="283"/>
                  </a:cubicBezTo>
                  <a:cubicBezTo>
                    <a:pt x="287" y="283"/>
                    <a:pt x="290" y="286"/>
                    <a:pt x="293" y="289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1"/>
                    <a:pt x="305" y="287"/>
                  </a:cubicBezTo>
                  <a:cubicBezTo>
                    <a:pt x="304" y="279"/>
                    <a:pt x="318" y="265"/>
                    <a:pt x="330" y="255"/>
                  </a:cubicBezTo>
                  <a:cubicBezTo>
                    <a:pt x="344" y="247"/>
                    <a:pt x="352" y="231"/>
                    <a:pt x="350" y="215"/>
                  </a:cubicBezTo>
                  <a:lnTo>
                    <a:pt x="346" y="200"/>
                  </a:lnTo>
                  <a:lnTo>
                    <a:pt x="346" y="200"/>
                  </a:lnTo>
                  <a:lnTo>
                    <a:pt x="354" y="211"/>
                  </a:lnTo>
                  <a:cubicBezTo>
                    <a:pt x="359" y="217"/>
                    <a:pt x="364" y="222"/>
                    <a:pt x="370" y="225"/>
                  </a:cubicBezTo>
                  <a:cubicBezTo>
                    <a:pt x="374" y="222"/>
                    <a:pt x="370" y="216"/>
                    <a:pt x="367" y="211"/>
                  </a:cubicBezTo>
                  <a:cubicBezTo>
                    <a:pt x="362" y="206"/>
                    <a:pt x="367" y="203"/>
                    <a:pt x="379" y="201"/>
                  </a:cubicBezTo>
                  <a:cubicBezTo>
                    <a:pt x="391" y="201"/>
                    <a:pt x="396" y="199"/>
                    <a:pt x="397" y="191"/>
                  </a:cubicBezTo>
                  <a:cubicBezTo>
                    <a:pt x="400" y="189"/>
                    <a:pt x="404" y="188"/>
                    <a:pt x="407" y="188"/>
                  </a:cubicBezTo>
                  <a:cubicBezTo>
                    <a:pt x="409" y="188"/>
                    <a:pt x="411" y="188"/>
                    <a:pt x="413" y="189"/>
                  </a:cubicBezTo>
                  <a:cubicBezTo>
                    <a:pt x="417" y="187"/>
                    <a:pt x="417" y="187"/>
                    <a:pt x="414" y="181"/>
                  </a:cubicBezTo>
                  <a:cubicBezTo>
                    <a:pt x="411" y="177"/>
                    <a:pt x="413" y="174"/>
                    <a:pt x="416" y="174"/>
                  </a:cubicBezTo>
                  <a:cubicBezTo>
                    <a:pt x="418" y="174"/>
                    <a:pt x="420" y="175"/>
                    <a:pt x="423" y="176"/>
                  </a:cubicBezTo>
                  <a:cubicBezTo>
                    <a:pt x="426" y="179"/>
                    <a:pt x="430" y="180"/>
                    <a:pt x="433" y="180"/>
                  </a:cubicBezTo>
                  <a:cubicBezTo>
                    <a:pt x="440" y="180"/>
                    <a:pt x="445" y="175"/>
                    <a:pt x="444" y="171"/>
                  </a:cubicBezTo>
                  <a:cubicBezTo>
                    <a:pt x="441" y="166"/>
                    <a:pt x="445" y="163"/>
                    <a:pt x="450" y="161"/>
                  </a:cubicBezTo>
                  <a:cubicBezTo>
                    <a:pt x="455" y="159"/>
                    <a:pt x="460" y="154"/>
                    <a:pt x="461" y="149"/>
                  </a:cubicBezTo>
                  <a:lnTo>
                    <a:pt x="470" y="144"/>
                  </a:lnTo>
                  <a:cubicBezTo>
                    <a:pt x="470" y="144"/>
                    <a:pt x="471" y="144"/>
                    <a:pt x="471" y="144"/>
                  </a:cubicBezTo>
                  <a:cubicBezTo>
                    <a:pt x="474" y="144"/>
                    <a:pt x="473" y="150"/>
                    <a:pt x="469" y="152"/>
                  </a:cubicBezTo>
                  <a:lnTo>
                    <a:pt x="475" y="157"/>
                  </a:lnTo>
                  <a:cubicBezTo>
                    <a:pt x="485" y="152"/>
                    <a:pt x="490" y="150"/>
                    <a:pt x="491" y="142"/>
                  </a:cubicBezTo>
                  <a:cubicBezTo>
                    <a:pt x="491" y="134"/>
                    <a:pt x="491" y="130"/>
                    <a:pt x="492" y="130"/>
                  </a:cubicBezTo>
                  <a:cubicBezTo>
                    <a:pt x="492" y="130"/>
                    <a:pt x="493" y="133"/>
                    <a:pt x="496" y="140"/>
                  </a:cubicBezTo>
                  <a:cubicBezTo>
                    <a:pt x="498" y="143"/>
                    <a:pt x="501" y="146"/>
                    <a:pt x="504" y="146"/>
                  </a:cubicBezTo>
                  <a:cubicBezTo>
                    <a:pt x="506" y="146"/>
                    <a:pt x="507" y="145"/>
                    <a:pt x="508" y="142"/>
                  </a:cubicBezTo>
                  <a:cubicBezTo>
                    <a:pt x="508" y="135"/>
                    <a:pt x="510" y="132"/>
                    <a:pt x="512" y="132"/>
                  </a:cubicBezTo>
                  <a:cubicBezTo>
                    <a:pt x="514" y="132"/>
                    <a:pt x="517" y="135"/>
                    <a:pt x="518" y="139"/>
                  </a:cubicBezTo>
                  <a:cubicBezTo>
                    <a:pt x="518" y="145"/>
                    <a:pt x="518" y="149"/>
                    <a:pt x="519" y="149"/>
                  </a:cubicBezTo>
                  <a:cubicBezTo>
                    <a:pt x="521" y="149"/>
                    <a:pt x="525" y="144"/>
                    <a:pt x="533" y="133"/>
                  </a:cubicBezTo>
                  <a:cubicBezTo>
                    <a:pt x="542" y="131"/>
                    <a:pt x="558" y="116"/>
                    <a:pt x="573" y="113"/>
                  </a:cubicBezTo>
                  <a:cubicBezTo>
                    <a:pt x="586" y="110"/>
                    <a:pt x="594" y="108"/>
                    <a:pt x="601" y="108"/>
                  </a:cubicBezTo>
                  <a:cubicBezTo>
                    <a:pt x="605" y="108"/>
                    <a:pt x="607" y="108"/>
                    <a:pt x="610" y="111"/>
                  </a:cubicBezTo>
                  <a:cubicBezTo>
                    <a:pt x="610" y="111"/>
                    <a:pt x="610" y="111"/>
                    <a:pt x="610" y="111"/>
                  </a:cubicBezTo>
                  <a:lnTo>
                    <a:pt x="610" y="111"/>
                  </a:lnTo>
                  <a:cubicBezTo>
                    <a:pt x="610" y="103"/>
                    <a:pt x="616" y="102"/>
                    <a:pt x="628" y="99"/>
                  </a:cubicBezTo>
                  <a:cubicBezTo>
                    <a:pt x="631" y="100"/>
                    <a:pt x="633" y="101"/>
                    <a:pt x="636" y="101"/>
                  </a:cubicBezTo>
                  <a:cubicBezTo>
                    <a:pt x="645" y="101"/>
                    <a:pt x="653" y="96"/>
                    <a:pt x="657" y="88"/>
                  </a:cubicBezTo>
                  <a:lnTo>
                    <a:pt x="657" y="88"/>
                  </a:lnTo>
                  <a:cubicBezTo>
                    <a:pt x="653" y="89"/>
                    <a:pt x="647" y="89"/>
                    <a:pt x="647" y="89"/>
                  </a:cubicBezTo>
                  <a:cubicBezTo>
                    <a:pt x="646" y="81"/>
                    <a:pt x="647" y="78"/>
                    <a:pt x="652" y="78"/>
                  </a:cubicBezTo>
                  <a:cubicBezTo>
                    <a:pt x="654" y="78"/>
                    <a:pt x="657" y="79"/>
                    <a:pt x="662" y="80"/>
                  </a:cubicBezTo>
                  <a:cubicBezTo>
                    <a:pt x="667" y="80"/>
                    <a:pt x="667" y="87"/>
                    <a:pt x="668" y="94"/>
                  </a:cubicBezTo>
                  <a:cubicBezTo>
                    <a:pt x="669" y="100"/>
                    <a:pt x="674" y="105"/>
                    <a:pt x="679" y="105"/>
                  </a:cubicBezTo>
                  <a:cubicBezTo>
                    <a:pt x="680" y="105"/>
                    <a:pt x="680" y="105"/>
                    <a:pt x="681" y="105"/>
                  </a:cubicBezTo>
                  <a:cubicBezTo>
                    <a:pt x="685" y="105"/>
                    <a:pt x="691" y="104"/>
                    <a:pt x="684" y="98"/>
                  </a:cubicBezTo>
                  <a:cubicBezTo>
                    <a:pt x="684" y="91"/>
                    <a:pt x="684" y="91"/>
                    <a:pt x="689" y="90"/>
                  </a:cubicBezTo>
                  <a:cubicBezTo>
                    <a:pt x="695" y="90"/>
                    <a:pt x="700" y="87"/>
                    <a:pt x="703" y="82"/>
                  </a:cubicBezTo>
                  <a:cubicBezTo>
                    <a:pt x="703" y="76"/>
                    <a:pt x="708" y="75"/>
                    <a:pt x="713" y="75"/>
                  </a:cubicBezTo>
                  <a:cubicBezTo>
                    <a:pt x="718" y="79"/>
                    <a:pt x="723" y="81"/>
                    <a:pt x="729" y="81"/>
                  </a:cubicBezTo>
                  <a:cubicBezTo>
                    <a:pt x="729" y="79"/>
                    <a:pt x="729" y="79"/>
                    <a:pt x="729" y="79"/>
                  </a:cubicBezTo>
                  <a:cubicBezTo>
                    <a:pt x="729" y="79"/>
                    <a:pt x="729" y="83"/>
                    <a:pt x="730" y="88"/>
                  </a:cubicBezTo>
                  <a:cubicBezTo>
                    <a:pt x="730" y="93"/>
                    <a:pt x="732" y="97"/>
                    <a:pt x="736" y="102"/>
                  </a:cubicBezTo>
                  <a:cubicBezTo>
                    <a:pt x="740" y="100"/>
                    <a:pt x="740" y="94"/>
                    <a:pt x="740" y="94"/>
                  </a:cubicBezTo>
                  <a:cubicBezTo>
                    <a:pt x="740" y="90"/>
                    <a:pt x="756" y="89"/>
                    <a:pt x="778" y="89"/>
                  </a:cubicBezTo>
                  <a:cubicBezTo>
                    <a:pt x="815" y="89"/>
                    <a:pt x="868" y="93"/>
                    <a:pt x="877" y="97"/>
                  </a:cubicBezTo>
                  <a:cubicBezTo>
                    <a:pt x="882" y="102"/>
                    <a:pt x="889" y="104"/>
                    <a:pt x="893" y="104"/>
                  </a:cubicBezTo>
                  <a:cubicBezTo>
                    <a:pt x="897" y="104"/>
                    <a:pt x="899" y="103"/>
                    <a:pt x="897" y="99"/>
                  </a:cubicBezTo>
                  <a:cubicBezTo>
                    <a:pt x="898" y="97"/>
                    <a:pt x="900" y="96"/>
                    <a:pt x="904" y="96"/>
                  </a:cubicBezTo>
                  <a:cubicBezTo>
                    <a:pt x="914" y="96"/>
                    <a:pt x="932" y="101"/>
                    <a:pt x="953" y="107"/>
                  </a:cubicBezTo>
                  <a:cubicBezTo>
                    <a:pt x="980" y="113"/>
                    <a:pt x="1000" y="122"/>
                    <a:pt x="1009" y="122"/>
                  </a:cubicBezTo>
                  <a:cubicBezTo>
                    <a:pt x="1011" y="122"/>
                    <a:pt x="1013" y="121"/>
                    <a:pt x="1014" y="120"/>
                  </a:cubicBezTo>
                  <a:lnTo>
                    <a:pt x="1028" y="125"/>
                  </a:lnTo>
                  <a:cubicBezTo>
                    <a:pt x="1037" y="128"/>
                    <a:pt x="1050" y="127"/>
                    <a:pt x="1054" y="130"/>
                  </a:cubicBezTo>
                  <a:cubicBezTo>
                    <a:pt x="1057" y="128"/>
                    <a:pt x="1060" y="127"/>
                    <a:pt x="1061" y="127"/>
                  </a:cubicBezTo>
                  <a:cubicBezTo>
                    <a:pt x="1064" y="127"/>
                    <a:pt x="1064" y="129"/>
                    <a:pt x="1060" y="132"/>
                  </a:cubicBezTo>
                  <a:cubicBezTo>
                    <a:pt x="1056" y="137"/>
                    <a:pt x="1054" y="144"/>
                    <a:pt x="1059" y="146"/>
                  </a:cubicBezTo>
                  <a:cubicBezTo>
                    <a:pt x="1061" y="148"/>
                    <a:pt x="1063" y="148"/>
                    <a:pt x="1064" y="148"/>
                  </a:cubicBezTo>
                  <a:cubicBezTo>
                    <a:pt x="1069" y="148"/>
                    <a:pt x="1071" y="144"/>
                    <a:pt x="1073" y="139"/>
                  </a:cubicBezTo>
                  <a:cubicBezTo>
                    <a:pt x="1075" y="135"/>
                    <a:pt x="1077" y="135"/>
                    <a:pt x="1079" y="135"/>
                  </a:cubicBezTo>
                  <a:cubicBezTo>
                    <a:pt x="1080" y="135"/>
                    <a:pt x="1081" y="135"/>
                    <a:pt x="1081" y="135"/>
                  </a:cubicBezTo>
                  <a:cubicBezTo>
                    <a:pt x="1086" y="137"/>
                    <a:pt x="1086" y="137"/>
                    <a:pt x="1082" y="143"/>
                  </a:cubicBezTo>
                  <a:lnTo>
                    <a:pt x="1077" y="155"/>
                  </a:lnTo>
                  <a:lnTo>
                    <a:pt x="1081" y="158"/>
                  </a:lnTo>
                  <a:cubicBezTo>
                    <a:pt x="1083" y="155"/>
                    <a:pt x="1085" y="154"/>
                    <a:pt x="1087" y="154"/>
                  </a:cubicBezTo>
                  <a:cubicBezTo>
                    <a:pt x="1088" y="154"/>
                    <a:pt x="1089" y="154"/>
                    <a:pt x="1089" y="154"/>
                  </a:cubicBezTo>
                  <a:cubicBezTo>
                    <a:pt x="1093" y="157"/>
                    <a:pt x="1093" y="157"/>
                    <a:pt x="1087" y="168"/>
                  </a:cubicBezTo>
                  <a:cubicBezTo>
                    <a:pt x="1083" y="175"/>
                    <a:pt x="1084" y="179"/>
                    <a:pt x="1086" y="179"/>
                  </a:cubicBezTo>
                  <a:cubicBezTo>
                    <a:pt x="1088" y="179"/>
                    <a:pt x="1092" y="177"/>
                    <a:pt x="1096" y="173"/>
                  </a:cubicBezTo>
                  <a:lnTo>
                    <a:pt x="1108" y="172"/>
                  </a:ln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9"/>
                    <a:pt x="1129" y="178"/>
                  </a:cubicBezTo>
                  <a:lnTo>
                    <a:pt x="1129" y="178"/>
                  </a:lnTo>
                  <a:cubicBezTo>
                    <a:pt x="1128" y="186"/>
                    <a:pt x="1129" y="191"/>
                    <a:pt x="1133" y="191"/>
                  </a:cubicBezTo>
                  <a:cubicBezTo>
                    <a:pt x="1135" y="191"/>
                    <a:pt x="1138" y="189"/>
                    <a:pt x="1143" y="186"/>
                  </a:cubicBezTo>
                  <a:cubicBezTo>
                    <a:pt x="1144" y="184"/>
                    <a:pt x="1145" y="183"/>
                    <a:pt x="1147" y="183"/>
                  </a:cubicBezTo>
                  <a:cubicBezTo>
                    <a:pt x="1149" y="183"/>
                    <a:pt x="1151" y="186"/>
                    <a:pt x="1152" y="191"/>
                  </a:cubicBezTo>
                  <a:cubicBezTo>
                    <a:pt x="1152" y="199"/>
                    <a:pt x="1156" y="201"/>
                    <a:pt x="1164" y="208"/>
                  </a:cubicBezTo>
                  <a:cubicBezTo>
                    <a:pt x="1164" y="208"/>
                    <a:pt x="1165" y="208"/>
                    <a:pt x="1165" y="208"/>
                  </a:cubicBezTo>
                  <a:cubicBezTo>
                    <a:pt x="1174" y="208"/>
                    <a:pt x="1203" y="227"/>
                    <a:pt x="1233" y="255"/>
                  </a:cubicBezTo>
                  <a:cubicBezTo>
                    <a:pt x="1265" y="283"/>
                    <a:pt x="1283" y="306"/>
                    <a:pt x="1290" y="306"/>
                  </a:cubicBezTo>
                  <a:cubicBezTo>
                    <a:pt x="1291" y="306"/>
                    <a:pt x="1292" y="306"/>
                    <a:pt x="1292" y="306"/>
                  </a:cubicBezTo>
                  <a:cubicBezTo>
                    <a:pt x="1295" y="309"/>
                    <a:pt x="1295" y="309"/>
                    <a:pt x="1293" y="318"/>
                  </a:cubicBezTo>
                  <a:cubicBezTo>
                    <a:pt x="1290" y="321"/>
                    <a:pt x="1291" y="323"/>
                    <a:pt x="1295" y="323"/>
                  </a:cubicBezTo>
                  <a:cubicBezTo>
                    <a:pt x="1297" y="323"/>
                    <a:pt x="1300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5"/>
                  </a:cubicBezTo>
                  <a:cubicBezTo>
                    <a:pt x="1304" y="329"/>
                    <a:pt x="1310" y="337"/>
                    <a:pt x="1322" y="354"/>
                  </a:cubicBezTo>
                  <a:cubicBezTo>
                    <a:pt x="1330" y="365"/>
                    <a:pt x="1341" y="379"/>
                    <a:pt x="1347" y="379"/>
                  </a:cubicBezTo>
                  <a:cubicBezTo>
                    <a:pt x="1348" y="379"/>
                    <a:pt x="1349" y="379"/>
                    <a:pt x="1349" y="379"/>
                  </a:cubicBezTo>
                  <a:cubicBezTo>
                    <a:pt x="1357" y="383"/>
                    <a:pt x="1359" y="384"/>
                    <a:pt x="1358" y="384"/>
                  </a:cubicBezTo>
                  <a:cubicBezTo>
                    <a:pt x="1357" y="384"/>
                    <a:pt x="1355" y="383"/>
                    <a:pt x="1353" y="383"/>
                  </a:cubicBezTo>
                  <a:lnTo>
                    <a:pt x="1353" y="383"/>
                  </a:lnTo>
                  <a:cubicBezTo>
                    <a:pt x="1338" y="386"/>
                    <a:pt x="1346" y="412"/>
                    <a:pt x="1365" y="418"/>
                  </a:cubicBezTo>
                  <a:cubicBezTo>
                    <a:pt x="1367" y="422"/>
                    <a:pt x="1371" y="427"/>
                    <a:pt x="1364" y="430"/>
                  </a:cubicBezTo>
                  <a:cubicBezTo>
                    <a:pt x="1369" y="438"/>
                    <a:pt x="1375" y="444"/>
                    <a:pt x="1383" y="449"/>
                  </a:cubicBezTo>
                  <a:lnTo>
                    <a:pt x="1399" y="482"/>
                  </a:lnTo>
                  <a:cubicBezTo>
                    <a:pt x="1399" y="483"/>
                    <a:pt x="1399" y="483"/>
                    <a:pt x="1400" y="484"/>
                  </a:cubicBezTo>
                  <a:lnTo>
                    <a:pt x="1400" y="484"/>
                  </a:lnTo>
                  <a:cubicBezTo>
                    <a:pt x="1395" y="482"/>
                    <a:pt x="1390" y="480"/>
                    <a:pt x="1385" y="480"/>
                  </a:cubicBezTo>
                  <a:cubicBezTo>
                    <a:pt x="1363" y="480"/>
                    <a:pt x="1342" y="502"/>
                    <a:pt x="1354" y="528"/>
                  </a:cubicBezTo>
                  <a:cubicBezTo>
                    <a:pt x="1360" y="542"/>
                    <a:pt x="1372" y="548"/>
                    <a:pt x="1383" y="548"/>
                  </a:cubicBezTo>
                  <a:cubicBezTo>
                    <a:pt x="1397" y="548"/>
                    <a:pt x="1412" y="538"/>
                    <a:pt x="1416" y="524"/>
                  </a:cubicBezTo>
                  <a:lnTo>
                    <a:pt x="1416" y="524"/>
                  </a:lnTo>
                  <a:cubicBezTo>
                    <a:pt x="1419" y="534"/>
                    <a:pt x="1424" y="548"/>
                    <a:pt x="1430" y="564"/>
                  </a:cubicBezTo>
                  <a:cubicBezTo>
                    <a:pt x="1439" y="597"/>
                    <a:pt x="1446" y="628"/>
                    <a:pt x="1441" y="634"/>
                  </a:cubicBezTo>
                  <a:cubicBezTo>
                    <a:pt x="1442" y="638"/>
                    <a:pt x="1446" y="641"/>
                    <a:pt x="1449" y="643"/>
                  </a:cubicBezTo>
                  <a:cubicBezTo>
                    <a:pt x="1464" y="646"/>
                    <a:pt x="1464" y="651"/>
                    <a:pt x="1458" y="657"/>
                  </a:cubicBezTo>
                  <a:cubicBezTo>
                    <a:pt x="1446" y="665"/>
                    <a:pt x="1448" y="684"/>
                    <a:pt x="1463" y="688"/>
                  </a:cubicBezTo>
                  <a:lnTo>
                    <a:pt x="1456" y="688"/>
                  </a:lnTo>
                  <a:cubicBezTo>
                    <a:pt x="1443" y="695"/>
                    <a:pt x="1452" y="710"/>
                    <a:pt x="1465" y="713"/>
                  </a:cubicBezTo>
                  <a:cubicBezTo>
                    <a:pt x="1459" y="720"/>
                    <a:pt x="1452" y="724"/>
                    <a:pt x="1459" y="730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2" y="736"/>
                    <a:pt x="1432" y="741"/>
                  </a:cubicBezTo>
                  <a:cubicBezTo>
                    <a:pt x="1432" y="745"/>
                    <a:pt x="1439" y="745"/>
                    <a:pt x="1446" y="745"/>
                  </a:cubicBezTo>
                  <a:lnTo>
                    <a:pt x="1447" y="756"/>
                  </a:lnTo>
                  <a:cubicBezTo>
                    <a:pt x="1447" y="756"/>
                    <a:pt x="1447" y="760"/>
                    <a:pt x="1454" y="760"/>
                  </a:cubicBezTo>
                  <a:cubicBezTo>
                    <a:pt x="1460" y="760"/>
                    <a:pt x="1460" y="766"/>
                    <a:pt x="1460" y="770"/>
                  </a:cubicBezTo>
                  <a:cubicBezTo>
                    <a:pt x="1456" y="770"/>
                    <a:pt x="1458" y="773"/>
                    <a:pt x="1461" y="773"/>
                  </a:cubicBezTo>
                  <a:cubicBezTo>
                    <a:pt x="1463" y="773"/>
                    <a:pt x="1465" y="772"/>
                    <a:pt x="1467" y="770"/>
                  </a:cubicBezTo>
                  <a:cubicBezTo>
                    <a:pt x="1475" y="770"/>
                    <a:pt x="1482" y="770"/>
                    <a:pt x="1482" y="776"/>
                  </a:cubicBezTo>
                  <a:lnTo>
                    <a:pt x="1495" y="776"/>
                  </a:lnTo>
                  <a:cubicBezTo>
                    <a:pt x="1509" y="776"/>
                    <a:pt x="1515" y="776"/>
                    <a:pt x="1522" y="765"/>
                  </a:cubicBezTo>
                  <a:cubicBezTo>
                    <a:pt x="1528" y="742"/>
                    <a:pt x="1534" y="725"/>
                    <a:pt x="1520" y="725"/>
                  </a:cubicBezTo>
                  <a:cubicBezTo>
                    <a:pt x="1520" y="725"/>
                    <a:pt x="1513" y="721"/>
                    <a:pt x="1513" y="715"/>
                  </a:cubicBezTo>
                  <a:cubicBezTo>
                    <a:pt x="1513" y="710"/>
                    <a:pt x="1520" y="704"/>
                    <a:pt x="1520" y="704"/>
                  </a:cubicBezTo>
                  <a:cubicBezTo>
                    <a:pt x="1526" y="703"/>
                    <a:pt x="1523" y="680"/>
                    <a:pt x="1520" y="652"/>
                  </a:cubicBezTo>
                  <a:cubicBezTo>
                    <a:pt x="1515" y="619"/>
                    <a:pt x="1510" y="603"/>
                    <a:pt x="1515" y="596"/>
                  </a:cubicBezTo>
                  <a:cubicBezTo>
                    <a:pt x="1519" y="592"/>
                    <a:pt x="1520" y="587"/>
                    <a:pt x="1520" y="583"/>
                  </a:cubicBezTo>
                  <a:lnTo>
                    <a:pt x="1520" y="583"/>
                  </a:lnTo>
                  <a:cubicBezTo>
                    <a:pt x="1520" y="583"/>
                    <a:pt x="1519" y="583"/>
                    <a:pt x="1519" y="583"/>
                  </a:cubicBezTo>
                  <a:cubicBezTo>
                    <a:pt x="1512" y="583"/>
                    <a:pt x="1506" y="550"/>
                    <a:pt x="1492" y="514"/>
                  </a:cubicBezTo>
                  <a:cubicBezTo>
                    <a:pt x="1480" y="477"/>
                    <a:pt x="1462" y="442"/>
                    <a:pt x="1455" y="442"/>
                  </a:cubicBezTo>
                  <a:cubicBezTo>
                    <a:pt x="1455" y="442"/>
                    <a:pt x="1455" y="443"/>
                    <a:pt x="1455" y="443"/>
                  </a:cubicBezTo>
                  <a:lnTo>
                    <a:pt x="1450" y="432"/>
                  </a:lnTo>
                  <a:cubicBezTo>
                    <a:pt x="1457" y="430"/>
                    <a:pt x="1451" y="419"/>
                    <a:pt x="1447" y="409"/>
                  </a:cubicBezTo>
                  <a:cubicBezTo>
                    <a:pt x="1440" y="406"/>
                    <a:pt x="1433" y="400"/>
                    <a:pt x="1429" y="393"/>
                  </a:cubicBezTo>
                  <a:cubicBezTo>
                    <a:pt x="1436" y="390"/>
                    <a:pt x="1432" y="384"/>
                    <a:pt x="1427" y="375"/>
                  </a:cubicBezTo>
                  <a:cubicBezTo>
                    <a:pt x="1422" y="367"/>
                    <a:pt x="1419" y="363"/>
                    <a:pt x="1416" y="363"/>
                  </a:cubicBezTo>
                  <a:cubicBezTo>
                    <a:pt x="1414" y="363"/>
                    <a:pt x="1413" y="363"/>
                    <a:pt x="1412" y="364"/>
                  </a:cubicBezTo>
                  <a:cubicBezTo>
                    <a:pt x="1401" y="346"/>
                    <a:pt x="1391" y="328"/>
                    <a:pt x="1382" y="309"/>
                  </a:cubicBezTo>
                  <a:cubicBezTo>
                    <a:pt x="1384" y="300"/>
                    <a:pt x="1375" y="299"/>
                    <a:pt x="1366" y="299"/>
                  </a:cubicBezTo>
                  <a:cubicBezTo>
                    <a:pt x="1364" y="301"/>
                    <a:pt x="1361" y="302"/>
                    <a:pt x="1358" y="302"/>
                  </a:cubicBezTo>
                  <a:cubicBezTo>
                    <a:pt x="1355" y="302"/>
                    <a:pt x="1351" y="301"/>
                    <a:pt x="1349" y="299"/>
                  </a:cubicBezTo>
                  <a:lnTo>
                    <a:pt x="1359" y="290"/>
                  </a:lnTo>
                  <a:cubicBezTo>
                    <a:pt x="1368" y="290"/>
                    <a:pt x="1368" y="290"/>
                    <a:pt x="1362" y="281"/>
                  </a:cubicBezTo>
                  <a:lnTo>
                    <a:pt x="1354" y="273"/>
                  </a:lnTo>
                  <a:cubicBezTo>
                    <a:pt x="1353" y="274"/>
                    <a:pt x="1353" y="274"/>
                    <a:pt x="1352" y="274"/>
                  </a:cubicBezTo>
                  <a:cubicBezTo>
                    <a:pt x="1345" y="274"/>
                    <a:pt x="1328" y="253"/>
                    <a:pt x="1303" y="227"/>
                  </a:cubicBezTo>
                  <a:cubicBezTo>
                    <a:pt x="1271" y="198"/>
                    <a:pt x="1257" y="185"/>
                    <a:pt x="1251" y="185"/>
                  </a:cubicBezTo>
                  <a:cubicBezTo>
                    <a:pt x="1250" y="185"/>
                    <a:pt x="1249" y="186"/>
                    <a:pt x="1248" y="187"/>
                  </a:cubicBezTo>
                  <a:cubicBezTo>
                    <a:pt x="1247" y="188"/>
                    <a:pt x="1246" y="189"/>
                    <a:pt x="1244" y="189"/>
                  </a:cubicBezTo>
                  <a:cubicBezTo>
                    <a:pt x="1241" y="189"/>
                    <a:pt x="1237" y="184"/>
                    <a:pt x="1230" y="173"/>
                  </a:cubicBezTo>
                  <a:cubicBezTo>
                    <a:pt x="1219" y="144"/>
                    <a:pt x="1216" y="138"/>
                    <a:pt x="1211" y="138"/>
                  </a:cubicBezTo>
                  <a:cubicBezTo>
                    <a:pt x="1210" y="138"/>
                    <a:pt x="1209" y="138"/>
                    <a:pt x="1207" y="139"/>
                  </a:cubicBezTo>
                  <a:cubicBezTo>
                    <a:pt x="1211" y="142"/>
                    <a:pt x="1208" y="148"/>
                    <a:pt x="1203" y="152"/>
                  </a:cubicBezTo>
                  <a:cubicBezTo>
                    <a:pt x="1200" y="157"/>
                    <a:pt x="1198" y="159"/>
                    <a:pt x="1196" y="159"/>
                  </a:cubicBezTo>
                  <a:cubicBezTo>
                    <a:pt x="1193" y="159"/>
                    <a:pt x="1192" y="154"/>
                    <a:pt x="1194" y="145"/>
                  </a:cubicBezTo>
                  <a:cubicBezTo>
                    <a:pt x="1201" y="137"/>
                    <a:pt x="1144" y="104"/>
                    <a:pt x="1122" y="104"/>
                  </a:cubicBezTo>
                  <a:cubicBezTo>
                    <a:pt x="1119" y="104"/>
                    <a:pt x="1116" y="104"/>
                    <a:pt x="1115" y="106"/>
                  </a:cubicBezTo>
                  <a:cubicBezTo>
                    <a:pt x="1113" y="108"/>
                    <a:pt x="1113" y="110"/>
                    <a:pt x="1113" y="110"/>
                  </a:cubicBezTo>
                  <a:cubicBezTo>
                    <a:pt x="1112" y="110"/>
                    <a:pt x="1114" y="107"/>
                    <a:pt x="1117" y="99"/>
                  </a:cubicBezTo>
                  <a:cubicBezTo>
                    <a:pt x="1120" y="94"/>
                    <a:pt x="1116" y="91"/>
                    <a:pt x="1096" y="81"/>
                  </a:cubicBezTo>
                  <a:lnTo>
                    <a:pt x="1080" y="74"/>
                  </a:lnTo>
                  <a:cubicBezTo>
                    <a:pt x="1079" y="76"/>
                    <a:pt x="1076" y="77"/>
                    <a:pt x="1074" y="77"/>
                  </a:cubicBezTo>
                  <a:cubicBezTo>
                    <a:pt x="1064" y="77"/>
                    <a:pt x="1047" y="64"/>
                    <a:pt x="1049" y="60"/>
                  </a:cubicBezTo>
                  <a:cubicBezTo>
                    <a:pt x="1045" y="52"/>
                    <a:pt x="1045" y="52"/>
                    <a:pt x="1035" y="48"/>
                  </a:cubicBezTo>
                  <a:cubicBezTo>
                    <a:pt x="1032" y="49"/>
                    <a:pt x="1028" y="49"/>
                    <a:pt x="1024" y="49"/>
                  </a:cubicBezTo>
                  <a:cubicBezTo>
                    <a:pt x="1007" y="49"/>
                    <a:pt x="990" y="38"/>
                    <a:pt x="991" y="32"/>
                  </a:cubicBezTo>
                  <a:lnTo>
                    <a:pt x="980" y="30"/>
                  </a:lnTo>
                  <a:cubicBezTo>
                    <a:pt x="977" y="31"/>
                    <a:pt x="973" y="32"/>
                    <a:pt x="969" y="32"/>
                  </a:cubicBezTo>
                  <a:cubicBezTo>
                    <a:pt x="965" y="32"/>
                    <a:pt x="961" y="31"/>
                    <a:pt x="957" y="30"/>
                  </a:cubicBezTo>
                  <a:cubicBezTo>
                    <a:pt x="949" y="28"/>
                    <a:pt x="943" y="26"/>
                    <a:pt x="940" y="26"/>
                  </a:cubicBezTo>
                  <a:cubicBezTo>
                    <a:pt x="937" y="26"/>
                    <a:pt x="936" y="28"/>
                    <a:pt x="939" y="32"/>
                  </a:cubicBezTo>
                  <a:cubicBezTo>
                    <a:pt x="938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2" y="38"/>
                  </a:lnTo>
                  <a:cubicBezTo>
                    <a:pt x="933" y="31"/>
                    <a:pt x="917" y="26"/>
                    <a:pt x="895" y="23"/>
                  </a:cubicBezTo>
                  <a:cubicBezTo>
                    <a:pt x="867" y="19"/>
                    <a:pt x="856" y="17"/>
                    <a:pt x="850" y="10"/>
                  </a:cubicBezTo>
                  <a:lnTo>
                    <a:pt x="844" y="15"/>
                  </a:lnTo>
                  <a:cubicBezTo>
                    <a:pt x="841" y="19"/>
                    <a:pt x="838" y="20"/>
                    <a:pt x="836" y="20"/>
                  </a:cubicBezTo>
                  <a:cubicBezTo>
                    <a:pt x="834" y="20"/>
                    <a:pt x="833" y="19"/>
                    <a:pt x="833" y="15"/>
                  </a:cubicBezTo>
                  <a:cubicBezTo>
                    <a:pt x="830" y="11"/>
                    <a:pt x="822" y="9"/>
                    <a:pt x="813" y="9"/>
                  </a:cubicBezTo>
                  <a:cubicBezTo>
                    <a:pt x="806" y="9"/>
                    <a:pt x="799" y="10"/>
                    <a:pt x="794" y="13"/>
                  </a:cubicBezTo>
                  <a:lnTo>
                    <a:pt x="783" y="12"/>
                  </a:lnTo>
                  <a:cubicBezTo>
                    <a:pt x="781" y="5"/>
                    <a:pt x="774" y="1"/>
                    <a:pt x="768" y="1"/>
                  </a:cubicBezTo>
                  <a:close/>
                  <a:moveTo>
                    <a:pt x="622" y="1553"/>
                  </a:moveTo>
                  <a:lnTo>
                    <a:pt x="622" y="1553"/>
                  </a:lnTo>
                  <a:cubicBezTo>
                    <a:pt x="620" y="1560"/>
                    <a:pt x="620" y="1560"/>
                    <a:pt x="627" y="1561"/>
                  </a:cubicBezTo>
                  <a:cubicBezTo>
                    <a:pt x="631" y="1562"/>
                    <a:pt x="633" y="1562"/>
                    <a:pt x="635" y="1562"/>
                  </a:cubicBezTo>
                  <a:cubicBezTo>
                    <a:pt x="637" y="1562"/>
                    <a:pt x="636" y="1561"/>
                    <a:pt x="634" y="1555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33"/>
            <p:cNvSpPr/>
            <p:nvPr/>
          </p:nvSpPr>
          <p:spPr>
            <a:xfrm>
              <a:off x="3119475" y="2276765"/>
              <a:ext cx="153235" cy="156032"/>
            </a:xfrm>
            <a:custGeom>
              <a:avLst/>
              <a:gdLst/>
              <a:ahLst/>
              <a:cxnLst/>
              <a:rect l="l" t="t" r="r" b="b"/>
              <a:pathLst>
                <a:path w="1534" h="1562" extrusionOk="0">
                  <a:moveTo>
                    <a:pt x="722" y="53"/>
                  </a:moveTo>
                  <a:cubicBezTo>
                    <a:pt x="727" y="53"/>
                    <a:pt x="728" y="60"/>
                    <a:pt x="728" y="60"/>
                  </a:cubicBezTo>
                  <a:cubicBezTo>
                    <a:pt x="728" y="60"/>
                    <a:pt x="728" y="66"/>
                    <a:pt x="722" y="66"/>
                  </a:cubicBezTo>
                  <a:cubicBezTo>
                    <a:pt x="719" y="63"/>
                    <a:pt x="718" y="58"/>
                    <a:pt x="717" y="53"/>
                  </a:cubicBezTo>
                  <a:close/>
                  <a:moveTo>
                    <a:pt x="533" y="53"/>
                  </a:moveTo>
                  <a:cubicBezTo>
                    <a:pt x="535" y="60"/>
                    <a:pt x="537" y="65"/>
                    <a:pt x="532" y="67"/>
                  </a:cubicBezTo>
                  <a:lnTo>
                    <a:pt x="524" y="63"/>
                  </a:lnTo>
                  <a:lnTo>
                    <a:pt x="527" y="55"/>
                  </a:lnTo>
                  <a:lnTo>
                    <a:pt x="533" y="53"/>
                  </a:lnTo>
                  <a:close/>
                  <a:moveTo>
                    <a:pt x="674" y="71"/>
                  </a:moveTo>
                  <a:cubicBezTo>
                    <a:pt x="675" y="71"/>
                    <a:pt x="676" y="73"/>
                    <a:pt x="676" y="78"/>
                  </a:cubicBezTo>
                  <a:lnTo>
                    <a:pt x="671" y="79"/>
                  </a:lnTo>
                  <a:lnTo>
                    <a:pt x="665" y="72"/>
                  </a:lnTo>
                  <a:lnTo>
                    <a:pt x="671" y="72"/>
                  </a:lnTo>
                  <a:cubicBezTo>
                    <a:pt x="672" y="72"/>
                    <a:pt x="673" y="71"/>
                    <a:pt x="674" y="71"/>
                  </a:cubicBezTo>
                  <a:close/>
                  <a:moveTo>
                    <a:pt x="622" y="79"/>
                  </a:moveTo>
                  <a:cubicBezTo>
                    <a:pt x="624" y="79"/>
                    <a:pt x="624" y="81"/>
                    <a:pt x="625" y="85"/>
                  </a:cubicBezTo>
                  <a:lnTo>
                    <a:pt x="620" y="86"/>
                  </a:lnTo>
                  <a:lnTo>
                    <a:pt x="614" y="81"/>
                  </a:lnTo>
                  <a:lnTo>
                    <a:pt x="618" y="80"/>
                  </a:lnTo>
                  <a:cubicBezTo>
                    <a:pt x="620" y="79"/>
                    <a:pt x="621" y="79"/>
                    <a:pt x="622" y="79"/>
                  </a:cubicBezTo>
                  <a:close/>
                  <a:moveTo>
                    <a:pt x="661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0" y="87"/>
                    <a:pt x="661" y="84"/>
                    <a:pt x="661" y="84"/>
                  </a:cubicBezTo>
                  <a:close/>
                  <a:moveTo>
                    <a:pt x="938" y="71"/>
                  </a:moveTo>
                  <a:cubicBezTo>
                    <a:pt x="939" y="71"/>
                    <a:pt x="940" y="72"/>
                    <a:pt x="939" y="74"/>
                  </a:cubicBezTo>
                  <a:cubicBezTo>
                    <a:pt x="938" y="79"/>
                    <a:pt x="934" y="83"/>
                    <a:pt x="931" y="86"/>
                  </a:cubicBezTo>
                  <a:cubicBezTo>
                    <a:pt x="931" y="86"/>
                    <a:pt x="929" y="88"/>
                    <a:pt x="927" y="88"/>
                  </a:cubicBezTo>
                  <a:cubicBezTo>
                    <a:pt x="926" y="88"/>
                    <a:pt x="925" y="87"/>
                    <a:pt x="926" y="84"/>
                  </a:cubicBezTo>
                  <a:lnTo>
                    <a:pt x="928" y="78"/>
                  </a:lnTo>
                  <a:cubicBezTo>
                    <a:pt x="931" y="75"/>
                    <a:pt x="936" y="71"/>
                    <a:pt x="938" y="71"/>
                  </a:cubicBezTo>
                  <a:close/>
                  <a:moveTo>
                    <a:pt x="585" y="83"/>
                  </a:moveTo>
                  <a:cubicBezTo>
                    <a:pt x="586" y="83"/>
                    <a:pt x="587" y="84"/>
                    <a:pt x="588" y="86"/>
                  </a:cubicBezTo>
                  <a:cubicBezTo>
                    <a:pt x="590" y="93"/>
                    <a:pt x="590" y="93"/>
                    <a:pt x="584" y="94"/>
                  </a:cubicBezTo>
                  <a:cubicBezTo>
                    <a:pt x="581" y="96"/>
                    <a:pt x="578" y="96"/>
                    <a:pt x="577" y="96"/>
                  </a:cubicBezTo>
                  <a:cubicBezTo>
                    <a:pt x="575" y="96"/>
                    <a:pt x="576" y="95"/>
                    <a:pt x="578" y="90"/>
                  </a:cubicBezTo>
                  <a:cubicBezTo>
                    <a:pt x="580" y="85"/>
                    <a:pt x="582" y="83"/>
                    <a:pt x="585" y="83"/>
                  </a:cubicBezTo>
                  <a:close/>
                  <a:moveTo>
                    <a:pt x="471" y="83"/>
                  </a:moveTo>
                  <a:cubicBezTo>
                    <a:pt x="473" y="83"/>
                    <a:pt x="473" y="84"/>
                    <a:pt x="475" y="89"/>
                  </a:cubicBezTo>
                  <a:cubicBezTo>
                    <a:pt x="475" y="89"/>
                    <a:pt x="477" y="94"/>
                    <a:pt x="472" y="97"/>
                  </a:cubicBezTo>
                  <a:lnTo>
                    <a:pt x="464" y="93"/>
                  </a:lnTo>
                  <a:cubicBezTo>
                    <a:pt x="462" y="90"/>
                    <a:pt x="463" y="85"/>
                    <a:pt x="467" y="84"/>
                  </a:cubicBezTo>
                  <a:cubicBezTo>
                    <a:pt x="469" y="83"/>
                    <a:pt x="470" y="83"/>
                    <a:pt x="471" y="83"/>
                  </a:cubicBezTo>
                  <a:close/>
                  <a:moveTo>
                    <a:pt x="1116" y="113"/>
                  </a:moveTo>
                  <a:cubicBezTo>
                    <a:pt x="1121" y="116"/>
                    <a:pt x="1121" y="116"/>
                    <a:pt x="1117" y="121"/>
                  </a:cubicBezTo>
                  <a:cubicBezTo>
                    <a:pt x="1115" y="127"/>
                    <a:pt x="1109" y="129"/>
                    <a:pt x="1104" y="129"/>
                  </a:cubicBezTo>
                  <a:cubicBezTo>
                    <a:pt x="1103" y="129"/>
                    <a:pt x="1103" y="129"/>
                    <a:pt x="1102" y="129"/>
                  </a:cubicBezTo>
                  <a:cubicBezTo>
                    <a:pt x="1096" y="127"/>
                    <a:pt x="1103" y="115"/>
                    <a:pt x="1116" y="113"/>
                  </a:cubicBezTo>
                  <a:close/>
                  <a:moveTo>
                    <a:pt x="255" y="217"/>
                  </a:moveTo>
                  <a:lnTo>
                    <a:pt x="255" y="217"/>
                  </a:lnTo>
                  <a:cubicBezTo>
                    <a:pt x="255" y="217"/>
                    <a:pt x="256" y="218"/>
                    <a:pt x="257" y="219"/>
                  </a:cubicBezTo>
                  <a:lnTo>
                    <a:pt x="257" y="219"/>
                  </a:lnTo>
                  <a:cubicBezTo>
                    <a:pt x="257" y="219"/>
                    <a:pt x="257" y="219"/>
                    <a:pt x="257" y="219"/>
                  </a:cubicBezTo>
                  <a:cubicBezTo>
                    <a:pt x="256" y="218"/>
                    <a:pt x="255" y="217"/>
                    <a:pt x="255" y="217"/>
                  </a:cubicBezTo>
                  <a:close/>
                  <a:moveTo>
                    <a:pt x="156" y="403"/>
                  </a:moveTo>
                  <a:cubicBezTo>
                    <a:pt x="162" y="407"/>
                    <a:pt x="167" y="411"/>
                    <a:pt x="165" y="415"/>
                  </a:cubicBezTo>
                  <a:lnTo>
                    <a:pt x="162" y="420"/>
                  </a:lnTo>
                  <a:cubicBezTo>
                    <a:pt x="158" y="416"/>
                    <a:pt x="155" y="413"/>
                    <a:pt x="153" y="407"/>
                  </a:cubicBezTo>
                  <a:lnTo>
                    <a:pt x="156" y="403"/>
                  </a:lnTo>
                  <a:close/>
                  <a:moveTo>
                    <a:pt x="81" y="600"/>
                  </a:moveTo>
                  <a:cubicBezTo>
                    <a:pt x="82" y="600"/>
                    <a:pt x="83" y="601"/>
                    <a:pt x="85" y="601"/>
                  </a:cubicBezTo>
                  <a:cubicBezTo>
                    <a:pt x="92" y="603"/>
                    <a:pt x="89" y="613"/>
                    <a:pt x="88" y="618"/>
                  </a:cubicBezTo>
                  <a:cubicBezTo>
                    <a:pt x="86" y="619"/>
                    <a:pt x="85" y="619"/>
                    <a:pt x="84" y="619"/>
                  </a:cubicBezTo>
                  <a:cubicBezTo>
                    <a:pt x="79" y="619"/>
                    <a:pt x="75" y="615"/>
                    <a:pt x="76" y="609"/>
                  </a:cubicBezTo>
                  <a:cubicBezTo>
                    <a:pt x="78" y="602"/>
                    <a:pt x="78" y="600"/>
                    <a:pt x="81" y="600"/>
                  </a:cubicBezTo>
                  <a:close/>
                  <a:moveTo>
                    <a:pt x="1505" y="731"/>
                  </a:moveTo>
                  <a:cubicBezTo>
                    <a:pt x="1510" y="731"/>
                    <a:pt x="1513" y="732"/>
                    <a:pt x="1513" y="736"/>
                  </a:cubicBezTo>
                  <a:cubicBezTo>
                    <a:pt x="1521" y="742"/>
                    <a:pt x="1521" y="745"/>
                    <a:pt x="1517" y="745"/>
                  </a:cubicBezTo>
                  <a:cubicBezTo>
                    <a:pt x="1514" y="745"/>
                    <a:pt x="1507" y="742"/>
                    <a:pt x="1500" y="737"/>
                  </a:cubicBezTo>
                  <a:cubicBezTo>
                    <a:pt x="1486" y="733"/>
                    <a:pt x="1486" y="733"/>
                    <a:pt x="1500" y="732"/>
                  </a:cubicBezTo>
                  <a:cubicBezTo>
                    <a:pt x="1502" y="732"/>
                    <a:pt x="1504" y="731"/>
                    <a:pt x="1505" y="731"/>
                  </a:cubicBezTo>
                  <a:close/>
                  <a:moveTo>
                    <a:pt x="1376" y="845"/>
                  </a:moveTo>
                  <a:lnTo>
                    <a:pt x="1375" y="849"/>
                  </a:lnTo>
                  <a:cubicBezTo>
                    <a:pt x="1374" y="854"/>
                    <a:pt x="1381" y="854"/>
                    <a:pt x="1388" y="855"/>
                  </a:cubicBezTo>
                  <a:lnTo>
                    <a:pt x="1389" y="850"/>
                  </a:lnTo>
                  <a:cubicBezTo>
                    <a:pt x="1385" y="847"/>
                    <a:pt x="1381" y="846"/>
                    <a:pt x="1376" y="845"/>
                  </a:cubicBezTo>
                  <a:close/>
                  <a:moveTo>
                    <a:pt x="1483" y="868"/>
                  </a:moveTo>
                  <a:cubicBezTo>
                    <a:pt x="1490" y="868"/>
                    <a:pt x="1489" y="874"/>
                    <a:pt x="1488" y="880"/>
                  </a:cubicBezTo>
                  <a:cubicBezTo>
                    <a:pt x="1487" y="883"/>
                    <a:pt x="1487" y="885"/>
                    <a:pt x="1484" y="885"/>
                  </a:cubicBezTo>
                  <a:cubicBezTo>
                    <a:pt x="1483" y="885"/>
                    <a:pt x="1482" y="884"/>
                    <a:pt x="1480" y="884"/>
                  </a:cubicBezTo>
                  <a:cubicBezTo>
                    <a:pt x="1480" y="884"/>
                    <a:pt x="1474" y="877"/>
                    <a:pt x="1475" y="872"/>
                  </a:cubicBezTo>
                  <a:lnTo>
                    <a:pt x="1483" y="868"/>
                  </a:lnTo>
                  <a:close/>
                  <a:moveTo>
                    <a:pt x="1475" y="928"/>
                  </a:moveTo>
                  <a:cubicBezTo>
                    <a:pt x="1479" y="928"/>
                    <a:pt x="1479" y="930"/>
                    <a:pt x="1476" y="938"/>
                  </a:cubicBezTo>
                  <a:cubicBezTo>
                    <a:pt x="1475" y="942"/>
                    <a:pt x="1474" y="946"/>
                    <a:pt x="1470" y="946"/>
                  </a:cubicBezTo>
                  <a:cubicBezTo>
                    <a:pt x="1469" y="946"/>
                    <a:pt x="1468" y="946"/>
                    <a:pt x="1467" y="946"/>
                  </a:cubicBezTo>
                  <a:lnTo>
                    <a:pt x="1468" y="941"/>
                  </a:lnTo>
                  <a:cubicBezTo>
                    <a:pt x="1469" y="941"/>
                    <a:pt x="1469" y="941"/>
                    <a:pt x="1470" y="941"/>
                  </a:cubicBezTo>
                  <a:cubicBezTo>
                    <a:pt x="1473" y="941"/>
                    <a:pt x="1471" y="938"/>
                    <a:pt x="1466" y="938"/>
                  </a:cubicBezTo>
                  <a:cubicBezTo>
                    <a:pt x="1465" y="938"/>
                    <a:pt x="1463" y="938"/>
                    <a:pt x="1462" y="939"/>
                  </a:cubicBezTo>
                  <a:lnTo>
                    <a:pt x="1448" y="937"/>
                  </a:lnTo>
                  <a:cubicBezTo>
                    <a:pt x="1451" y="931"/>
                    <a:pt x="1456" y="929"/>
                    <a:pt x="1462" y="929"/>
                  </a:cubicBezTo>
                  <a:cubicBezTo>
                    <a:pt x="1463" y="929"/>
                    <a:pt x="1464" y="929"/>
                    <a:pt x="1465" y="929"/>
                  </a:cubicBezTo>
                  <a:cubicBezTo>
                    <a:pt x="1470" y="928"/>
                    <a:pt x="1473" y="928"/>
                    <a:pt x="1475" y="928"/>
                  </a:cubicBezTo>
                  <a:close/>
                  <a:moveTo>
                    <a:pt x="1507" y="956"/>
                  </a:moveTo>
                  <a:lnTo>
                    <a:pt x="1499" y="960"/>
                  </a:lnTo>
                  <a:lnTo>
                    <a:pt x="1498" y="965"/>
                  </a:lnTo>
                  <a:cubicBezTo>
                    <a:pt x="1500" y="966"/>
                    <a:pt x="1502" y="966"/>
                    <a:pt x="1503" y="966"/>
                  </a:cubicBezTo>
                  <a:cubicBezTo>
                    <a:pt x="1505" y="966"/>
                    <a:pt x="1505" y="965"/>
                    <a:pt x="1505" y="961"/>
                  </a:cubicBezTo>
                  <a:lnTo>
                    <a:pt x="1507" y="956"/>
                  </a:lnTo>
                  <a:close/>
                  <a:moveTo>
                    <a:pt x="90" y="968"/>
                  </a:moveTo>
                  <a:cubicBezTo>
                    <a:pt x="92" y="968"/>
                    <a:pt x="94" y="968"/>
                    <a:pt x="94" y="970"/>
                  </a:cubicBezTo>
                  <a:lnTo>
                    <a:pt x="89" y="978"/>
                  </a:lnTo>
                  <a:lnTo>
                    <a:pt x="81" y="975"/>
                  </a:lnTo>
                  <a:lnTo>
                    <a:pt x="80" y="969"/>
                  </a:lnTo>
                  <a:cubicBezTo>
                    <a:pt x="83" y="969"/>
                    <a:pt x="87" y="968"/>
                    <a:pt x="90" y="968"/>
                  </a:cubicBezTo>
                  <a:close/>
                  <a:moveTo>
                    <a:pt x="73" y="1047"/>
                  </a:moveTo>
                  <a:cubicBezTo>
                    <a:pt x="75" y="1047"/>
                    <a:pt x="76" y="1048"/>
                    <a:pt x="77" y="1050"/>
                  </a:cubicBezTo>
                  <a:lnTo>
                    <a:pt x="80" y="1055"/>
                  </a:lnTo>
                  <a:cubicBezTo>
                    <a:pt x="77" y="1056"/>
                    <a:pt x="74" y="1056"/>
                    <a:pt x="72" y="1056"/>
                  </a:cubicBezTo>
                  <a:cubicBezTo>
                    <a:pt x="70" y="1056"/>
                    <a:pt x="67" y="1056"/>
                    <a:pt x="65" y="1055"/>
                  </a:cubicBezTo>
                  <a:lnTo>
                    <a:pt x="63" y="1050"/>
                  </a:lnTo>
                  <a:cubicBezTo>
                    <a:pt x="67" y="1048"/>
                    <a:pt x="70" y="1047"/>
                    <a:pt x="73" y="1047"/>
                  </a:cubicBezTo>
                  <a:close/>
                  <a:moveTo>
                    <a:pt x="164" y="1108"/>
                  </a:moveTo>
                  <a:cubicBezTo>
                    <a:pt x="167" y="1113"/>
                    <a:pt x="153" y="1115"/>
                    <a:pt x="146" y="1119"/>
                  </a:cubicBezTo>
                  <a:cubicBezTo>
                    <a:pt x="144" y="1114"/>
                    <a:pt x="144" y="1114"/>
                    <a:pt x="149" y="1111"/>
                  </a:cubicBezTo>
                  <a:cubicBezTo>
                    <a:pt x="154" y="1108"/>
                    <a:pt x="159" y="1108"/>
                    <a:pt x="164" y="1108"/>
                  </a:cubicBezTo>
                  <a:close/>
                  <a:moveTo>
                    <a:pt x="1325" y="1182"/>
                  </a:moveTo>
                  <a:cubicBezTo>
                    <a:pt x="1329" y="1188"/>
                    <a:pt x="1329" y="1197"/>
                    <a:pt x="1326" y="1203"/>
                  </a:cubicBezTo>
                  <a:cubicBezTo>
                    <a:pt x="1325" y="1204"/>
                    <a:pt x="1324" y="1204"/>
                    <a:pt x="1323" y="1204"/>
                  </a:cubicBezTo>
                  <a:cubicBezTo>
                    <a:pt x="1320" y="1204"/>
                    <a:pt x="1317" y="1200"/>
                    <a:pt x="1318" y="1190"/>
                  </a:cubicBezTo>
                  <a:lnTo>
                    <a:pt x="1325" y="1182"/>
                  </a:lnTo>
                  <a:close/>
                  <a:moveTo>
                    <a:pt x="228" y="1209"/>
                  </a:moveTo>
                  <a:cubicBezTo>
                    <a:pt x="230" y="1209"/>
                    <a:pt x="230" y="1210"/>
                    <a:pt x="231" y="1211"/>
                  </a:cubicBezTo>
                  <a:lnTo>
                    <a:pt x="230" y="1219"/>
                  </a:lnTo>
                  <a:lnTo>
                    <a:pt x="221" y="1219"/>
                  </a:lnTo>
                  <a:lnTo>
                    <a:pt x="218" y="1215"/>
                  </a:lnTo>
                  <a:cubicBezTo>
                    <a:pt x="222" y="1212"/>
                    <a:pt x="226" y="1209"/>
                    <a:pt x="228" y="1209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0" y="1205"/>
                    <a:pt x="1286" y="1209"/>
                  </a:cubicBezTo>
                  <a:cubicBezTo>
                    <a:pt x="1282" y="1214"/>
                    <a:pt x="1284" y="1222"/>
                    <a:pt x="1284" y="1222"/>
                  </a:cubicBezTo>
                  <a:cubicBezTo>
                    <a:pt x="1286" y="1223"/>
                    <a:pt x="1287" y="1224"/>
                    <a:pt x="1288" y="1224"/>
                  </a:cubicBezTo>
                  <a:cubicBezTo>
                    <a:pt x="1291" y="1224"/>
                    <a:pt x="1293" y="1221"/>
                    <a:pt x="1296" y="1218"/>
                  </a:cubicBezTo>
                  <a:cubicBezTo>
                    <a:pt x="1308" y="1216"/>
                    <a:pt x="1306" y="1206"/>
                    <a:pt x="1300" y="1203"/>
                  </a:cubicBezTo>
                  <a:cubicBezTo>
                    <a:pt x="1299" y="1201"/>
                    <a:pt x="1298" y="1201"/>
                    <a:pt x="1297" y="1201"/>
                  </a:cubicBezTo>
                  <a:close/>
                  <a:moveTo>
                    <a:pt x="668" y="1321"/>
                  </a:moveTo>
                  <a:cubicBezTo>
                    <a:pt x="666" y="1321"/>
                    <a:pt x="663" y="1324"/>
                    <a:pt x="660" y="1332"/>
                  </a:cubicBezTo>
                  <a:cubicBezTo>
                    <a:pt x="659" y="1338"/>
                    <a:pt x="659" y="1338"/>
                    <a:pt x="663" y="1338"/>
                  </a:cubicBezTo>
                  <a:cubicBezTo>
                    <a:pt x="666" y="1335"/>
                    <a:pt x="669" y="1331"/>
                    <a:pt x="670" y="1326"/>
                  </a:cubicBezTo>
                  <a:cubicBezTo>
                    <a:pt x="670" y="1323"/>
                    <a:pt x="670" y="1321"/>
                    <a:pt x="668" y="1321"/>
                  </a:cubicBezTo>
                  <a:close/>
                  <a:moveTo>
                    <a:pt x="1157" y="1383"/>
                  </a:moveTo>
                  <a:lnTo>
                    <a:pt x="1164" y="1386"/>
                  </a:lnTo>
                  <a:cubicBezTo>
                    <a:pt x="1169" y="1391"/>
                    <a:pt x="1163" y="1394"/>
                    <a:pt x="1159" y="1397"/>
                  </a:cubicBezTo>
                  <a:lnTo>
                    <a:pt x="1155" y="1391"/>
                  </a:lnTo>
                  <a:lnTo>
                    <a:pt x="1157" y="1383"/>
                  </a:lnTo>
                  <a:close/>
                  <a:moveTo>
                    <a:pt x="1133" y="1365"/>
                  </a:moveTo>
                  <a:lnTo>
                    <a:pt x="1131" y="1382"/>
                  </a:lnTo>
                  <a:cubicBezTo>
                    <a:pt x="1132" y="1395"/>
                    <a:pt x="1132" y="1401"/>
                    <a:pt x="1131" y="1401"/>
                  </a:cubicBezTo>
                  <a:cubicBezTo>
                    <a:pt x="1130" y="1401"/>
                    <a:pt x="1128" y="1398"/>
                    <a:pt x="1125" y="1393"/>
                  </a:cubicBezTo>
                  <a:cubicBezTo>
                    <a:pt x="1121" y="1387"/>
                    <a:pt x="1120" y="1378"/>
                    <a:pt x="1124" y="1370"/>
                  </a:cubicBezTo>
                  <a:lnTo>
                    <a:pt x="1133" y="1365"/>
                  </a:lnTo>
                  <a:close/>
                  <a:moveTo>
                    <a:pt x="485" y="1424"/>
                  </a:moveTo>
                  <a:cubicBezTo>
                    <a:pt x="486" y="1424"/>
                    <a:pt x="486" y="1424"/>
                    <a:pt x="487" y="1425"/>
                  </a:cubicBezTo>
                  <a:lnTo>
                    <a:pt x="489" y="1434"/>
                  </a:lnTo>
                  <a:lnTo>
                    <a:pt x="481" y="1437"/>
                  </a:lnTo>
                  <a:lnTo>
                    <a:pt x="477" y="1435"/>
                  </a:lnTo>
                  <a:cubicBezTo>
                    <a:pt x="480" y="1430"/>
                    <a:pt x="482" y="1424"/>
                    <a:pt x="485" y="1424"/>
                  </a:cubicBezTo>
                  <a:close/>
                  <a:moveTo>
                    <a:pt x="986" y="1439"/>
                  </a:moveTo>
                  <a:lnTo>
                    <a:pt x="986" y="1439"/>
                  </a:lnTo>
                  <a:cubicBezTo>
                    <a:pt x="987" y="1444"/>
                    <a:pt x="987" y="1449"/>
                    <a:pt x="985" y="1454"/>
                  </a:cubicBezTo>
                  <a:lnTo>
                    <a:pt x="980" y="1456"/>
                  </a:lnTo>
                  <a:cubicBezTo>
                    <a:pt x="978" y="1449"/>
                    <a:pt x="977" y="1443"/>
                    <a:pt x="982" y="1442"/>
                  </a:cubicBezTo>
                  <a:lnTo>
                    <a:pt x="986" y="1439"/>
                  </a:lnTo>
                  <a:close/>
                  <a:moveTo>
                    <a:pt x="518" y="1438"/>
                  </a:moveTo>
                  <a:cubicBezTo>
                    <a:pt x="519" y="1438"/>
                    <a:pt x="520" y="1438"/>
                    <a:pt x="522" y="1438"/>
                  </a:cubicBezTo>
                  <a:cubicBezTo>
                    <a:pt x="523" y="1444"/>
                    <a:pt x="523" y="1448"/>
                    <a:pt x="522" y="1453"/>
                  </a:cubicBezTo>
                  <a:cubicBezTo>
                    <a:pt x="521" y="1455"/>
                    <a:pt x="520" y="1456"/>
                    <a:pt x="518" y="1456"/>
                  </a:cubicBezTo>
                  <a:cubicBezTo>
                    <a:pt x="516" y="1456"/>
                    <a:pt x="514" y="1452"/>
                    <a:pt x="514" y="1443"/>
                  </a:cubicBezTo>
                  <a:cubicBezTo>
                    <a:pt x="515" y="1439"/>
                    <a:pt x="516" y="1438"/>
                    <a:pt x="518" y="1438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4" y="1447"/>
                    <a:pt x="884" y="1449"/>
                  </a:cubicBezTo>
                  <a:cubicBezTo>
                    <a:pt x="884" y="1449"/>
                    <a:pt x="884" y="1449"/>
                    <a:pt x="885" y="1449"/>
                  </a:cubicBezTo>
                  <a:cubicBezTo>
                    <a:pt x="887" y="1449"/>
                    <a:pt x="879" y="1457"/>
                    <a:pt x="875" y="1457"/>
                  </a:cubicBezTo>
                  <a:lnTo>
                    <a:pt x="874" y="1451"/>
                  </a:lnTo>
                  <a:cubicBezTo>
                    <a:pt x="877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59"/>
                    <a:pt x="613" y="1460"/>
                  </a:cubicBezTo>
                  <a:cubicBezTo>
                    <a:pt x="615" y="1465"/>
                    <a:pt x="616" y="1467"/>
                    <a:pt x="614" y="1467"/>
                  </a:cubicBezTo>
                  <a:cubicBezTo>
                    <a:pt x="613" y="1467"/>
                    <a:pt x="611" y="1466"/>
                    <a:pt x="607" y="1465"/>
                  </a:cubicBezTo>
                  <a:cubicBezTo>
                    <a:pt x="601" y="1464"/>
                    <a:pt x="602" y="1457"/>
                    <a:pt x="602" y="1457"/>
                  </a:cubicBezTo>
                  <a:cubicBezTo>
                    <a:pt x="603" y="1455"/>
                    <a:pt x="604" y="1455"/>
                    <a:pt x="605" y="1455"/>
                  </a:cubicBezTo>
                  <a:close/>
                  <a:moveTo>
                    <a:pt x="714" y="74"/>
                  </a:moveTo>
                  <a:cubicBezTo>
                    <a:pt x="716" y="78"/>
                    <a:pt x="721" y="80"/>
                    <a:pt x="726" y="80"/>
                  </a:cubicBezTo>
                  <a:cubicBezTo>
                    <a:pt x="727" y="80"/>
                    <a:pt x="728" y="80"/>
                    <a:pt x="729" y="80"/>
                  </a:cubicBezTo>
                  <a:lnTo>
                    <a:pt x="729" y="86"/>
                  </a:lnTo>
                  <a:cubicBezTo>
                    <a:pt x="730" y="92"/>
                    <a:pt x="731" y="97"/>
                    <a:pt x="735" y="100"/>
                  </a:cubicBezTo>
                  <a:cubicBezTo>
                    <a:pt x="740" y="100"/>
                    <a:pt x="739" y="93"/>
                    <a:pt x="739" y="93"/>
                  </a:cubicBezTo>
                  <a:cubicBezTo>
                    <a:pt x="739" y="89"/>
                    <a:pt x="756" y="88"/>
                    <a:pt x="779" y="88"/>
                  </a:cubicBezTo>
                  <a:cubicBezTo>
                    <a:pt x="816" y="88"/>
                    <a:pt x="867" y="92"/>
                    <a:pt x="876" y="95"/>
                  </a:cubicBezTo>
                  <a:cubicBezTo>
                    <a:pt x="881" y="101"/>
                    <a:pt x="889" y="104"/>
                    <a:pt x="893" y="104"/>
                  </a:cubicBezTo>
                  <a:cubicBezTo>
                    <a:pt x="896" y="104"/>
                    <a:pt x="898" y="102"/>
                    <a:pt x="896" y="99"/>
                  </a:cubicBezTo>
                  <a:cubicBezTo>
                    <a:pt x="897" y="97"/>
                    <a:pt x="899" y="96"/>
                    <a:pt x="904" y="96"/>
                  </a:cubicBezTo>
                  <a:cubicBezTo>
                    <a:pt x="914" y="96"/>
                    <a:pt x="932" y="100"/>
                    <a:pt x="952" y="106"/>
                  </a:cubicBezTo>
                  <a:cubicBezTo>
                    <a:pt x="979" y="113"/>
                    <a:pt x="1000" y="122"/>
                    <a:pt x="1008" y="122"/>
                  </a:cubicBezTo>
                  <a:cubicBezTo>
                    <a:pt x="1011" y="122"/>
                    <a:pt x="1013" y="121"/>
                    <a:pt x="1013" y="119"/>
                  </a:cubicBezTo>
                  <a:lnTo>
                    <a:pt x="1028" y="125"/>
                  </a:lnTo>
                  <a:cubicBezTo>
                    <a:pt x="1038" y="128"/>
                    <a:pt x="1050" y="126"/>
                    <a:pt x="1055" y="129"/>
                  </a:cubicBezTo>
                  <a:cubicBezTo>
                    <a:pt x="1058" y="127"/>
                    <a:pt x="1060" y="127"/>
                    <a:pt x="1062" y="127"/>
                  </a:cubicBezTo>
                  <a:cubicBezTo>
                    <a:pt x="1064" y="127"/>
                    <a:pt x="1064" y="129"/>
                    <a:pt x="1059" y="131"/>
                  </a:cubicBezTo>
                  <a:cubicBezTo>
                    <a:pt x="1057" y="137"/>
                    <a:pt x="1053" y="144"/>
                    <a:pt x="1058" y="146"/>
                  </a:cubicBezTo>
                  <a:cubicBezTo>
                    <a:pt x="1060" y="147"/>
                    <a:pt x="1062" y="147"/>
                    <a:pt x="1063" y="147"/>
                  </a:cubicBezTo>
                  <a:cubicBezTo>
                    <a:pt x="1068" y="147"/>
                    <a:pt x="1071" y="142"/>
                    <a:pt x="1074" y="138"/>
                  </a:cubicBezTo>
                  <a:cubicBezTo>
                    <a:pt x="1075" y="134"/>
                    <a:pt x="1077" y="133"/>
                    <a:pt x="1079" y="133"/>
                  </a:cubicBezTo>
                  <a:cubicBezTo>
                    <a:pt x="1081" y="133"/>
                    <a:pt x="1081" y="134"/>
                    <a:pt x="1081" y="134"/>
                  </a:cubicBezTo>
                  <a:cubicBezTo>
                    <a:pt x="1086" y="137"/>
                    <a:pt x="1086" y="137"/>
                    <a:pt x="1083" y="143"/>
                  </a:cubicBezTo>
                  <a:lnTo>
                    <a:pt x="1077" y="155"/>
                  </a:lnTo>
                  <a:lnTo>
                    <a:pt x="1081" y="157"/>
                  </a:lnTo>
                  <a:cubicBezTo>
                    <a:pt x="1083" y="153"/>
                    <a:pt x="1085" y="152"/>
                    <a:pt x="1087" y="152"/>
                  </a:cubicBezTo>
                  <a:cubicBezTo>
                    <a:pt x="1088" y="152"/>
                    <a:pt x="1089" y="153"/>
                    <a:pt x="1089" y="153"/>
                  </a:cubicBezTo>
                  <a:cubicBezTo>
                    <a:pt x="1094" y="156"/>
                    <a:pt x="1094" y="156"/>
                    <a:pt x="1087" y="167"/>
                  </a:cubicBezTo>
                  <a:cubicBezTo>
                    <a:pt x="1083" y="174"/>
                    <a:pt x="1083" y="178"/>
                    <a:pt x="1086" y="178"/>
                  </a:cubicBezTo>
                  <a:cubicBezTo>
                    <a:pt x="1088" y="178"/>
                    <a:pt x="1091" y="176"/>
                    <a:pt x="1096" y="172"/>
                  </a:cubicBez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8"/>
                    <a:pt x="1130" y="176"/>
                  </a:cubicBezTo>
                  <a:lnTo>
                    <a:pt x="1130" y="176"/>
                  </a:lnTo>
                  <a:cubicBezTo>
                    <a:pt x="1128" y="185"/>
                    <a:pt x="1129" y="190"/>
                    <a:pt x="1132" y="190"/>
                  </a:cubicBezTo>
                  <a:cubicBezTo>
                    <a:pt x="1135" y="190"/>
                    <a:pt x="1138" y="188"/>
                    <a:pt x="1142" y="185"/>
                  </a:cubicBezTo>
                  <a:cubicBezTo>
                    <a:pt x="1144" y="183"/>
                    <a:pt x="1145" y="182"/>
                    <a:pt x="1147" y="182"/>
                  </a:cubicBezTo>
                  <a:cubicBezTo>
                    <a:pt x="1149" y="182"/>
                    <a:pt x="1151" y="185"/>
                    <a:pt x="1151" y="190"/>
                  </a:cubicBezTo>
                  <a:cubicBezTo>
                    <a:pt x="1152" y="199"/>
                    <a:pt x="1157" y="201"/>
                    <a:pt x="1164" y="208"/>
                  </a:cubicBezTo>
                  <a:cubicBezTo>
                    <a:pt x="1165" y="208"/>
                    <a:pt x="1165" y="207"/>
                    <a:pt x="1166" y="207"/>
                  </a:cubicBezTo>
                  <a:cubicBezTo>
                    <a:pt x="1174" y="207"/>
                    <a:pt x="1204" y="227"/>
                    <a:pt x="1232" y="254"/>
                  </a:cubicBezTo>
                  <a:cubicBezTo>
                    <a:pt x="1264" y="282"/>
                    <a:pt x="1282" y="305"/>
                    <a:pt x="1289" y="305"/>
                  </a:cubicBezTo>
                  <a:cubicBezTo>
                    <a:pt x="1290" y="305"/>
                    <a:pt x="1291" y="305"/>
                    <a:pt x="1291" y="304"/>
                  </a:cubicBezTo>
                  <a:cubicBezTo>
                    <a:pt x="1295" y="309"/>
                    <a:pt x="1295" y="309"/>
                    <a:pt x="1293" y="316"/>
                  </a:cubicBezTo>
                  <a:cubicBezTo>
                    <a:pt x="1290" y="319"/>
                    <a:pt x="1290" y="322"/>
                    <a:pt x="1295" y="322"/>
                  </a:cubicBezTo>
                  <a:cubicBezTo>
                    <a:pt x="1297" y="322"/>
                    <a:pt x="1301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4"/>
                  </a:cubicBezTo>
                  <a:cubicBezTo>
                    <a:pt x="1304" y="328"/>
                    <a:pt x="1310" y="337"/>
                    <a:pt x="1323" y="353"/>
                  </a:cubicBezTo>
                  <a:cubicBezTo>
                    <a:pt x="1331" y="365"/>
                    <a:pt x="1342" y="379"/>
                    <a:pt x="1348" y="379"/>
                  </a:cubicBezTo>
                  <a:cubicBezTo>
                    <a:pt x="1348" y="379"/>
                    <a:pt x="1349" y="378"/>
                    <a:pt x="1350" y="378"/>
                  </a:cubicBezTo>
                  <a:cubicBezTo>
                    <a:pt x="1358" y="382"/>
                    <a:pt x="1360" y="383"/>
                    <a:pt x="1357" y="383"/>
                  </a:cubicBezTo>
                  <a:cubicBezTo>
                    <a:pt x="1356" y="383"/>
                    <a:pt x="1354" y="383"/>
                    <a:pt x="1352" y="383"/>
                  </a:cubicBezTo>
                  <a:lnTo>
                    <a:pt x="1352" y="383"/>
                  </a:lnTo>
                  <a:cubicBezTo>
                    <a:pt x="1338" y="386"/>
                    <a:pt x="1345" y="411"/>
                    <a:pt x="1365" y="417"/>
                  </a:cubicBezTo>
                  <a:cubicBezTo>
                    <a:pt x="1367" y="422"/>
                    <a:pt x="1370" y="426"/>
                    <a:pt x="1364" y="430"/>
                  </a:cubicBezTo>
                  <a:cubicBezTo>
                    <a:pt x="1369" y="436"/>
                    <a:pt x="1375" y="443"/>
                    <a:pt x="1383" y="449"/>
                  </a:cubicBezTo>
                  <a:lnTo>
                    <a:pt x="1398" y="481"/>
                  </a:lnTo>
                  <a:cubicBezTo>
                    <a:pt x="1398" y="482"/>
                    <a:pt x="1399" y="483"/>
                    <a:pt x="1399" y="483"/>
                  </a:cubicBezTo>
                  <a:lnTo>
                    <a:pt x="1399" y="483"/>
                  </a:lnTo>
                  <a:cubicBezTo>
                    <a:pt x="1395" y="481"/>
                    <a:pt x="1390" y="480"/>
                    <a:pt x="1386" y="480"/>
                  </a:cubicBezTo>
                  <a:cubicBezTo>
                    <a:pt x="1365" y="480"/>
                    <a:pt x="1345" y="501"/>
                    <a:pt x="1356" y="526"/>
                  </a:cubicBezTo>
                  <a:cubicBezTo>
                    <a:pt x="1362" y="539"/>
                    <a:pt x="1373" y="545"/>
                    <a:pt x="1384" y="545"/>
                  </a:cubicBezTo>
                  <a:cubicBezTo>
                    <a:pt x="1398" y="545"/>
                    <a:pt x="1412" y="536"/>
                    <a:pt x="1416" y="523"/>
                  </a:cubicBezTo>
                  <a:lnTo>
                    <a:pt x="1416" y="523"/>
                  </a:lnTo>
                  <a:cubicBezTo>
                    <a:pt x="1419" y="533"/>
                    <a:pt x="1424" y="547"/>
                    <a:pt x="1429" y="562"/>
                  </a:cubicBezTo>
                  <a:cubicBezTo>
                    <a:pt x="1439" y="597"/>
                    <a:pt x="1446" y="627"/>
                    <a:pt x="1440" y="633"/>
                  </a:cubicBezTo>
                  <a:cubicBezTo>
                    <a:pt x="1443" y="637"/>
                    <a:pt x="1445" y="641"/>
                    <a:pt x="1449" y="642"/>
                  </a:cubicBezTo>
                  <a:cubicBezTo>
                    <a:pt x="1463" y="645"/>
                    <a:pt x="1464" y="650"/>
                    <a:pt x="1458" y="656"/>
                  </a:cubicBezTo>
                  <a:cubicBezTo>
                    <a:pt x="1445" y="664"/>
                    <a:pt x="1448" y="683"/>
                    <a:pt x="1463" y="687"/>
                  </a:cubicBezTo>
                  <a:cubicBezTo>
                    <a:pt x="1470" y="687"/>
                    <a:pt x="1463" y="687"/>
                    <a:pt x="1456" y="688"/>
                  </a:cubicBezTo>
                  <a:cubicBezTo>
                    <a:pt x="1443" y="694"/>
                    <a:pt x="1452" y="708"/>
                    <a:pt x="1465" y="712"/>
                  </a:cubicBezTo>
                  <a:cubicBezTo>
                    <a:pt x="1458" y="718"/>
                    <a:pt x="1452" y="724"/>
                    <a:pt x="1458" y="728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1" y="735"/>
                    <a:pt x="1433" y="740"/>
                  </a:cubicBezTo>
                  <a:cubicBezTo>
                    <a:pt x="1433" y="745"/>
                    <a:pt x="1439" y="745"/>
                    <a:pt x="1446" y="745"/>
                  </a:cubicBezTo>
                  <a:cubicBezTo>
                    <a:pt x="1446" y="745"/>
                    <a:pt x="1446" y="749"/>
                    <a:pt x="1446" y="754"/>
                  </a:cubicBezTo>
                  <a:cubicBezTo>
                    <a:pt x="1446" y="754"/>
                    <a:pt x="1446" y="760"/>
                    <a:pt x="1454" y="760"/>
                  </a:cubicBezTo>
                  <a:cubicBezTo>
                    <a:pt x="1461" y="760"/>
                    <a:pt x="1461" y="764"/>
                    <a:pt x="1461" y="770"/>
                  </a:cubicBezTo>
                  <a:cubicBezTo>
                    <a:pt x="1456" y="770"/>
                    <a:pt x="1458" y="772"/>
                    <a:pt x="1461" y="772"/>
                  </a:cubicBezTo>
                  <a:cubicBezTo>
                    <a:pt x="1463" y="772"/>
                    <a:pt x="1465" y="771"/>
                    <a:pt x="1467" y="770"/>
                  </a:cubicBezTo>
                  <a:cubicBezTo>
                    <a:pt x="1474" y="770"/>
                    <a:pt x="1481" y="770"/>
                    <a:pt x="1481" y="775"/>
                  </a:cubicBezTo>
                  <a:lnTo>
                    <a:pt x="1481" y="775"/>
                  </a:lnTo>
                  <a:cubicBezTo>
                    <a:pt x="1480" y="775"/>
                    <a:pt x="1479" y="775"/>
                    <a:pt x="1478" y="775"/>
                  </a:cubicBezTo>
                  <a:cubicBezTo>
                    <a:pt x="1475" y="775"/>
                    <a:pt x="1473" y="777"/>
                    <a:pt x="1476" y="783"/>
                  </a:cubicBezTo>
                  <a:lnTo>
                    <a:pt x="1468" y="788"/>
                  </a:lnTo>
                  <a:cubicBezTo>
                    <a:pt x="1448" y="788"/>
                    <a:pt x="1448" y="798"/>
                    <a:pt x="1468" y="798"/>
                  </a:cubicBezTo>
                  <a:cubicBezTo>
                    <a:pt x="1489" y="799"/>
                    <a:pt x="1489" y="799"/>
                    <a:pt x="1475" y="803"/>
                  </a:cubicBezTo>
                  <a:cubicBezTo>
                    <a:pt x="1461" y="803"/>
                    <a:pt x="1461" y="808"/>
                    <a:pt x="1461" y="813"/>
                  </a:cubicBezTo>
                  <a:cubicBezTo>
                    <a:pt x="1461" y="818"/>
                    <a:pt x="1461" y="818"/>
                    <a:pt x="1454" y="818"/>
                  </a:cubicBezTo>
                  <a:cubicBezTo>
                    <a:pt x="1447" y="818"/>
                    <a:pt x="1439" y="822"/>
                    <a:pt x="1439" y="827"/>
                  </a:cubicBezTo>
                  <a:cubicBezTo>
                    <a:pt x="1439" y="831"/>
                    <a:pt x="1439" y="831"/>
                    <a:pt x="1446" y="832"/>
                  </a:cubicBezTo>
                  <a:cubicBezTo>
                    <a:pt x="1447" y="832"/>
                    <a:pt x="1448" y="831"/>
                    <a:pt x="1449" y="831"/>
                  </a:cubicBezTo>
                  <a:cubicBezTo>
                    <a:pt x="1452" y="831"/>
                    <a:pt x="1450" y="839"/>
                    <a:pt x="1438" y="841"/>
                  </a:cubicBezTo>
                  <a:cubicBezTo>
                    <a:pt x="1431" y="846"/>
                    <a:pt x="1431" y="846"/>
                    <a:pt x="1445" y="847"/>
                  </a:cubicBezTo>
                  <a:cubicBezTo>
                    <a:pt x="1458" y="849"/>
                    <a:pt x="1456" y="859"/>
                    <a:pt x="1442" y="863"/>
                  </a:cubicBezTo>
                  <a:lnTo>
                    <a:pt x="1440" y="873"/>
                  </a:lnTo>
                  <a:cubicBezTo>
                    <a:pt x="1439" y="877"/>
                    <a:pt x="1446" y="878"/>
                    <a:pt x="1453" y="880"/>
                  </a:cubicBezTo>
                  <a:cubicBezTo>
                    <a:pt x="1466" y="882"/>
                    <a:pt x="1466" y="882"/>
                    <a:pt x="1459" y="885"/>
                  </a:cubicBezTo>
                  <a:cubicBezTo>
                    <a:pt x="1455" y="887"/>
                    <a:pt x="1449" y="889"/>
                    <a:pt x="1445" y="889"/>
                  </a:cubicBezTo>
                  <a:cubicBezTo>
                    <a:pt x="1444" y="888"/>
                    <a:pt x="1444" y="888"/>
                    <a:pt x="1443" y="888"/>
                  </a:cubicBezTo>
                  <a:cubicBezTo>
                    <a:pt x="1438" y="888"/>
                    <a:pt x="1437" y="893"/>
                    <a:pt x="1436" y="898"/>
                  </a:cubicBezTo>
                  <a:cubicBezTo>
                    <a:pt x="1436" y="902"/>
                    <a:pt x="1434" y="912"/>
                    <a:pt x="1440" y="913"/>
                  </a:cubicBezTo>
                  <a:lnTo>
                    <a:pt x="1440" y="913"/>
                  </a:lnTo>
                  <a:cubicBezTo>
                    <a:pt x="1439" y="913"/>
                    <a:pt x="1436" y="913"/>
                    <a:pt x="1434" y="912"/>
                  </a:cubicBezTo>
                  <a:cubicBezTo>
                    <a:pt x="1433" y="917"/>
                    <a:pt x="1426" y="915"/>
                    <a:pt x="1433" y="917"/>
                  </a:cubicBezTo>
                  <a:cubicBezTo>
                    <a:pt x="1430" y="922"/>
                    <a:pt x="1427" y="927"/>
                    <a:pt x="1422" y="930"/>
                  </a:cubicBezTo>
                  <a:cubicBezTo>
                    <a:pt x="1416" y="936"/>
                    <a:pt x="1419" y="948"/>
                    <a:pt x="1429" y="948"/>
                  </a:cubicBezTo>
                  <a:cubicBezTo>
                    <a:pt x="1432" y="948"/>
                    <a:pt x="1435" y="947"/>
                    <a:pt x="1439" y="945"/>
                  </a:cubicBezTo>
                  <a:lnTo>
                    <a:pt x="1439" y="945"/>
                  </a:lnTo>
                  <a:cubicBezTo>
                    <a:pt x="1439" y="946"/>
                    <a:pt x="1439" y="947"/>
                    <a:pt x="1438" y="949"/>
                  </a:cubicBezTo>
                  <a:cubicBezTo>
                    <a:pt x="1437" y="955"/>
                    <a:pt x="1444" y="956"/>
                    <a:pt x="1444" y="956"/>
                  </a:cubicBezTo>
                  <a:cubicBezTo>
                    <a:pt x="1449" y="958"/>
                    <a:pt x="1448" y="963"/>
                    <a:pt x="1447" y="968"/>
                  </a:cubicBezTo>
                  <a:lnTo>
                    <a:pt x="1434" y="965"/>
                  </a:lnTo>
                  <a:cubicBezTo>
                    <a:pt x="1428" y="961"/>
                    <a:pt x="1422" y="959"/>
                    <a:pt x="1419" y="959"/>
                  </a:cubicBezTo>
                  <a:cubicBezTo>
                    <a:pt x="1413" y="959"/>
                    <a:pt x="1413" y="965"/>
                    <a:pt x="1425" y="973"/>
                  </a:cubicBezTo>
                  <a:lnTo>
                    <a:pt x="1418" y="970"/>
                  </a:lnTo>
                  <a:cubicBezTo>
                    <a:pt x="1417" y="970"/>
                    <a:pt x="1416" y="970"/>
                    <a:pt x="1415" y="970"/>
                  </a:cubicBezTo>
                  <a:cubicBezTo>
                    <a:pt x="1411" y="970"/>
                    <a:pt x="1412" y="975"/>
                    <a:pt x="1413" y="985"/>
                  </a:cubicBezTo>
                  <a:cubicBezTo>
                    <a:pt x="1412" y="990"/>
                    <a:pt x="1422" y="998"/>
                    <a:pt x="1429" y="1001"/>
                  </a:cubicBezTo>
                  <a:cubicBezTo>
                    <a:pt x="1436" y="1003"/>
                    <a:pt x="1434" y="1007"/>
                    <a:pt x="1434" y="1007"/>
                  </a:cubicBezTo>
                  <a:cubicBezTo>
                    <a:pt x="1433" y="1011"/>
                    <a:pt x="1433" y="1012"/>
                    <a:pt x="1431" y="1012"/>
                  </a:cubicBezTo>
                  <a:cubicBezTo>
                    <a:pt x="1430" y="1012"/>
                    <a:pt x="1428" y="1012"/>
                    <a:pt x="1426" y="1011"/>
                  </a:cubicBezTo>
                  <a:cubicBezTo>
                    <a:pt x="1423" y="1010"/>
                    <a:pt x="1421" y="1009"/>
                    <a:pt x="1419" y="1009"/>
                  </a:cubicBezTo>
                  <a:cubicBezTo>
                    <a:pt x="1412" y="1009"/>
                    <a:pt x="1411" y="1017"/>
                    <a:pt x="1420" y="1024"/>
                  </a:cubicBezTo>
                  <a:lnTo>
                    <a:pt x="1413" y="1022"/>
                  </a:lnTo>
                  <a:cubicBezTo>
                    <a:pt x="1412" y="1022"/>
                    <a:pt x="1411" y="1021"/>
                    <a:pt x="1410" y="1021"/>
                  </a:cubicBezTo>
                  <a:cubicBezTo>
                    <a:pt x="1404" y="1021"/>
                    <a:pt x="1399" y="1027"/>
                    <a:pt x="1397" y="1048"/>
                  </a:cubicBezTo>
                  <a:cubicBezTo>
                    <a:pt x="1389" y="1064"/>
                    <a:pt x="1382" y="1078"/>
                    <a:pt x="1376" y="1078"/>
                  </a:cubicBezTo>
                  <a:cubicBezTo>
                    <a:pt x="1376" y="1078"/>
                    <a:pt x="1375" y="1077"/>
                    <a:pt x="1374" y="1077"/>
                  </a:cubicBezTo>
                  <a:cubicBezTo>
                    <a:pt x="1374" y="1077"/>
                    <a:pt x="1374" y="1077"/>
                    <a:pt x="1373" y="1077"/>
                  </a:cubicBezTo>
                  <a:cubicBezTo>
                    <a:pt x="1369" y="1077"/>
                    <a:pt x="1372" y="1099"/>
                    <a:pt x="1379" y="1113"/>
                  </a:cubicBezTo>
                  <a:cubicBezTo>
                    <a:pt x="1377" y="1112"/>
                    <a:pt x="1376" y="1112"/>
                    <a:pt x="1375" y="1112"/>
                  </a:cubicBezTo>
                  <a:cubicBezTo>
                    <a:pt x="1371" y="1112"/>
                    <a:pt x="1368" y="1116"/>
                    <a:pt x="1364" y="1123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4" y="1135"/>
                    <a:pt x="1353" y="1134"/>
                    <a:pt x="1351" y="1133"/>
                  </a:cubicBezTo>
                  <a:cubicBezTo>
                    <a:pt x="1346" y="1127"/>
                    <a:pt x="1344" y="1124"/>
                    <a:pt x="1344" y="1124"/>
                  </a:cubicBezTo>
                  <a:lnTo>
                    <a:pt x="1344" y="1124"/>
                  </a:lnTo>
                  <a:cubicBezTo>
                    <a:pt x="1343" y="1124"/>
                    <a:pt x="1344" y="1128"/>
                    <a:pt x="1347" y="1136"/>
                  </a:cubicBezTo>
                  <a:cubicBezTo>
                    <a:pt x="1354" y="1146"/>
                    <a:pt x="1348" y="1153"/>
                    <a:pt x="1340" y="1153"/>
                  </a:cubicBezTo>
                  <a:cubicBezTo>
                    <a:pt x="1338" y="1153"/>
                    <a:pt x="1335" y="1152"/>
                    <a:pt x="1332" y="1150"/>
                  </a:cubicBezTo>
                  <a:cubicBezTo>
                    <a:pt x="1330" y="1149"/>
                    <a:pt x="1329" y="1149"/>
                    <a:pt x="1328" y="1149"/>
                  </a:cubicBezTo>
                  <a:cubicBezTo>
                    <a:pt x="1325" y="1149"/>
                    <a:pt x="1322" y="1153"/>
                    <a:pt x="1317" y="1159"/>
                  </a:cubicBezTo>
                  <a:cubicBezTo>
                    <a:pt x="1319" y="1167"/>
                    <a:pt x="1314" y="1175"/>
                    <a:pt x="1307" y="1182"/>
                  </a:cubicBezTo>
                  <a:cubicBezTo>
                    <a:pt x="1298" y="1194"/>
                    <a:pt x="1298" y="1194"/>
                    <a:pt x="1309" y="1203"/>
                  </a:cubicBezTo>
                  <a:cubicBezTo>
                    <a:pt x="1319" y="1212"/>
                    <a:pt x="1317" y="1215"/>
                    <a:pt x="1310" y="1224"/>
                  </a:cubicBezTo>
                  <a:cubicBezTo>
                    <a:pt x="1308" y="1226"/>
                    <a:pt x="1305" y="1228"/>
                    <a:pt x="1303" y="1228"/>
                  </a:cubicBezTo>
                  <a:cubicBezTo>
                    <a:pt x="1301" y="1228"/>
                    <a:pt x="1299" y="1228"/>
                    <a:pt x="1298" y="1226"/>
                  </a:cubicBezTo>
                  <a:cubicBezTo>
                    <a:pt x="1298" y="1226"/>
                    <a:pt x="1289" y="1226"/>
                    <a:pt x="1286" y="1230"/>
                  </a:cubicBezTo>
                  <a:cubicBezTo>
                    <a:pt x="1283" y="1232"/>
                    <a:pt x="1281" y="1235"/>
                    <a:pt x="1278" y="1235"/>
                  </a:cubicBezTo>
                  <a:cubicBezTo>
                    <a:pt x="1276" y="1235"/>
                    <a:pt x="1275" y="1234"/>
                    <a:pt x="1273" y="1233"/>
                  </a:cubicBezTo>
                  <a:cubicBezTo>
                    <a:pt x="1268" y="1233"/>
                    <a:pt x="1262" y="1235"/>
                    <a:pt x="1259" y="1239"/>
                  </a:cubicBezTo>
                  <a:cubicBezTo>
                    <a:pt x="1254" y="1245"/>
                    <a:pt x="1248" y="1251"/>
                    <a:pt x="1244" y="1251"/>
                  </a:cubicBezTo>
                  <a:cubicBezTo>
                    <a:pt x="1242" y="1251"/>
                    <a:pt x="1241" y="1250"/>
                    <a:pt x="1240" y="1249"/>
                  </a:cubicBezTo>
                  <a:lnTo>
                    <a:pt x="1240" y="1249"/>
                  </a:lnTo>
                  <a:cubicBezTo>
                    <a:pt x="1236" y="1252"/>
                    <a:pt x="1236" y="1252"/>
                    <a:pt x="1241" y="1257"/>
                  </a:cubicBezTo>
                  <a:cubicBezTo>
                    <a:pt x="1246" y="1262"/>
                    <a:pt x="1246" y="1270"/>
                    <a:pt x="1227" y="1279"/>
                  </a:cubicBezTo>
                  <a:cubicBezTo>
                    <a:pt x="1219" y="1286"/>
                    <a:pt x="1208" y="1296"/>
                    <a:pt x="1213" y="1300"/>
                  </a:cubicBezTo>
                  <a:cubicBezTo>
                    <a:pt x="1211" y="1302"/>
                    <a:pt x="1209" y="1303"/>
                    <a:pt x="1209" y="1303"/>
                  </a:cubicBezTo>
                  <a:cubicBezTo>
                    <a:pt x="1207" y="1303"/>
                    <a:pt x="1207" y="1302"/>
                    <a:pt x="1205" y="1299"/>
                  </a:cubicBezTo>
                  <a:cubicBezTo>
                    <a:pt x="1202" y="1295"/>
                    <a:pt x="1199" y="1294"/>
                    <a:pt x="1196" y="1294"/>
                  </a:cubicBezTo>
                  <a:cubicBezTo>
                    <a:pt x="1191" y="1294"/>
                    <a:pt x="1188" y="1300"/>
                    <a:pt x="1188" y="1310"/>
                  </a:cubicBezTo>
                  <a:cubicBezTo>
                    <a:pt x="1192" y="1315"/>
                    <a:pt x="1190" y="1318"/>
                    <a:pt x="1185" y="1318"/>
                  </a:cubicBezTo>
                  <a:cubicBezTo>
                    <a:pt x="1183" y="1318"/>
                    <a:pt x="1182" y="1318"/>
                    <a:pt x="1180" y="1317"/>
                  </a:cubicBezTo>
                  <a:cubicBezTo>
                    <a:pt x="1177" y="1319"/>
                    <a:pt x="1176" y="1324"/>
                    <a:pt x="1176" y="1328"/>
                  </a:cubicBezTo>
                  <a:cubicBezTo>
                    <a:pt x="1176" y="1337"/>
                    <a:pt x="1176" y="1337"/>
                    <a:pt x="1163" y="1337"/>
                  </a:cubicBezTo>
                  <a:cubicBezTo>
                    <a:pt x="1162" y="1335"/>
                    <a:pt x="1160" y="1334"/>
                    <a:pt x="1159" y="1334"/>
                  </a:cubicBezTo>
                  <a:cubicBezTo>
                    <a:pt x="1157" y="1334"/>
                    <a:pt x="1154" y="1336"/>
                    <a:pt x="1152" y="1337"/>
                  </a:cubicBezTo>
                  <a:cubicBezTo>
                    <a:pt x="1148" y="1348"/>
                    <a:pt x="1103" y="1375"/>
                    <a:pt x="1093" y="1375"/>
                  </a:cubicBezTo>
                  <a:cubicBezTo>
                    <a:pt x="1092" y="1375"/>
                    <a:pt x="1092" y="1374"/>
                    <a:pt x="1092" y="1374"/>
                  </a:cubicBezTo>
                  <a:cubicBezTo>
                    <a:pt x="1090" y="1382"/>
                    <a:pt x="1090" y="1382"/>
                    <a:pt x="1085" y="1384"/>
                  </a:cubicBezTo>
                  <a:cubicBezTo>
                    <a:pt x="1082" y="1381"/>
                    <a:pt x="1079" y="1380"/>
                    <a:pt x="1078" y="1380"/>
                  </a:cubicBezTo>
                  <a:cubicBezTo>
                    <a:pt x="1075" y="1380"/>
                    <a:pt x="1075" y="1386"/>
                    <a:pt x="1079" y="1394"/>
                  </a:cubicBezTo>
                  <a:lnTo>
                    <a:pt x="1084" y="1392"/>
                  </a:lnTo>
                  <a:lnTo>
                    <a:pt x="1088" y="1390"/>
                  </a:lnTo>
                  <a:lnTo>
                    <a:pt x="1088" y="1390"/>
                  </a:lnTo>
                  <a:cubicBezTo>
                    <a:pt x="1092" y="1397"/>
                    <a:pt x="1089" y="1402"/>
                    <a:pt x="1084" y="1402"/>
                  </a:cubicBezTo>
                  <a:cubicBezTo>
                    <a:pt x="1080" y="1402"/>
                    <a:pt x="1075" y="1399"/>
                    <a:pt x="1071" y="1391"/>
                  </a:cubicBezTo>
                  <a:cubicBezTo>
                    <a:pt x="1067" y="1386"/>
                    <a:pt x="1064" y="1384"/>
                    <a:pt x="1063" y="1384"/>
                  </a:cubicBezTo>
                  <a:cubicBezTo>
                    <a:pt x="1061" y="1384"/>
                    <a:pt x="1062" y="1387"/>
                    <a:pt x="1062" y="1394"/>
                  </a:cubicBezTo>
                  <a:cubicBezTo>
                    <a:pt x="1063" y="1403"/>
                    <a:pt x="1062" y="1407"/>
                    <a:pt x="1058" y="1407"/>
                  </a:cubicBezTo>
                  <a:cubicBezTo>
                    <a:pt x="1056" y="1407"/>
                    <a:pt x="1053" y="1405"/>
                    <a:pt x="1049" y="1401"/>
                  </a:cubicBezTo>
                  <a:cubicBezTo>
                    <a:pt x="1046" y="1395"/>
                    <a:pt x="1045" y="1392"/>
                    <a:pt x="1044" y="1392"/>
                  </a:cubicBezTo>
                  <a:lnTo>
                    <a:pt x="1044" y="1392"/>
                  </a:lnTo>
                  <a:cubicBezTo>
                    <a:pt x="1044" y="1392"/>
                    <a:pt x="1044" y="1396"/>
                    <a:pt x="1044" y="1403"/>
                  </a:cubicBezTo>
                  <a:cubicBezTo>
                    <a:pt x="1045" y="1422"/>
                    <a:pt x="1040" y="1434"/>
                    <a:pt x="1034" y="1434"/>
                  </a:cubicBezTo>
                  <a:cubicBezTo>
                    <a:pt x="1031" y="1434"/>
                    <a:pt x="1027" y="1429"/>
                    <a:pt x="1023" y="1419"/>
                  </a:cubicBezTo>
                  <a:cubicBezTo>
                    <a:pt x="1018" y="1408"/>
                    <a:pt x="1012" y="1403"/>
                    <a:pt x="1008" y="1403"/>
                  </a:cubicBezTo>
                  <a:cubicBezTo>
                    <a:pt x="1007" y="1403"/>
                    <a:pt x="1007" y="1403"/>
                    <a:pt x="1006" y="1403"/>
                  </a:cubicBezTo>
                  <a:cubicBezTo>
                    <a:pt x="1002" y="1406"/>
                    <a:pt x="1004" y="1411"/>
                    <a:pt x="1006" y="1418"/>
                  </a:cubicBezTo>
                  <a:cubicBezTo>
                    <a:pt x="1011" y="1424"/>
                    <a:pt x="1012" y="1427"/>
                    <a:pt x="1009" y="1427"/>
                  </a:cubicBezTo>
                  <a:cubicBezTo>
                    <a:pt x="1007" y="1427"/>
                    <a:pt x="1003" y="1425"/>
                    <a:pt x="996" y="1421"/>
                  </a:cubicBezTo>
                  <a:cubicBezTo>
                    <a:pt x="987" y="1415"/>
                    <a:pt x="981" y="1413"/>
                    <a:pt x="975" y="1413"/>
                  </a:cubicBezTo>
                  <a:cubicBezTo>
                    <a:pt x="968" y="1413"/>
                    <a:pt x="962" y="1418"/>
                    <a:pt x="956" y="1427"/>
                  </a:cubicBezTo>
                  <a:cubicBezTo>
                    <a:pt x="947" y="1437"/>
                    <a:pt x="938" y="1442"/>
                    <a:pt x="934" y="1442"/>
                  </a:cubicBezTo>
                  <a:cubicBezTo>
                    <a:pt x="931" y="1442"/>
                    <a:pt x="931" y="1439"/>
                    <a:pt x="937" y="1431"/>
                  </a:cubicBezTo>
                  <a:cubicBezTo>
                    <a:pt x="940" y="1423"/>
                    <a:pt x="941" y="1419"/>
                    <a:pt x="940" y="1419"/>
                  </a:cubicBezTo>
                  <a:lnTo>
                    <a:pt x="940" y="1419"/>
                  </a:lnTo>
                  <a:cubicBezTo>
                    <a:pt x="940" y="1419"/>
                    <a:pt x="938" y="1421"/>
                    <a:pt x="934" y="1425"/>
                  </a:cubicBezTo>
                  <a:lnTo>
                    <a:pt x="911" y="1431"/>
                  </a:lnTo>
                  <a:cubicBezTo>
                    <a:pt x="905" y="1434"/>
                    <a:pt x="902" y="1440"/>
                    <a:pt x="903" y="1446"/>
                  </a:cubicBezTo>
                  <a:cubicBezTo>
                    <a:pt x="899" y="1439"/>
                    <a:pt x="894" y="1434"/>
                    <a:pt x="889" y="1434"/>
                  </a:cubicBezTo>
                  <a:cubicBezTo>
                    <a:pt x="885" y="1434"/>
                    <a:pt x="881" y="1437"/>
                    <a:pt x="877" y="1444"/>
                  </a:cubicBezTo>
                  <a:lnTo>
                    <a:pt x="867" y="1445"/>
                  </a:lnTo>
                  <a:cubicBezTo>
                    <a:pt x="863" y="1446"/>
                    <a:pt x="863" y="1446"/>
                    <a:pt x="858" y="1453"/>
                  </a:cubicBezTo>
                  <a:cubicBezTo>
                    <a:pt x="857" y="1455"/>
                    <a:pt x="856" y="1456"/>
                    <a:pt x="854" y="1456"/>
                  </a:cubicBezTo>
                  <a:cubicBezTo>
                    <a:pt x="851" y="1456"/>
                    <a:pt x="846" y="1452"/>
                    <a:pt x="843" y="1448"/>
                  </a:cubicBezTo>
                  <a:cubicBezTo>
                    <a:pt x="839" y="1444"/>
                    <a:pt x="835" y="1440"/>
                    <a:pt x="833" y="1440"/>
                  </a:cubicBezTo>
                  <a:cubicBezTo>
                    <a:pt x="832" y="1440"/>
                    <a:pt x="832" y="1441"/>
                    <a:pt x="832" y="1443"/>
                  </a:cubicBezTo>
                  <a:cubicBezTo>
                    <a:pt x="832" y="1449"/>
                    <a:pt x="823" y="1456"/>
                    <a:pt x="819" y="1464"/>
                  </a:cubicBezTo>
                  <a:cubicBezTo>
                    <a:pt x="818" y="1466"/>
                    <a:pt x="816" y="1467"/>
                    <a:pt x="815" y="1467"/>
                  </a:cubicBezTo>
                  <a:cubicBezTo>
                    <a:pt x="812" y="1467"/>
                    <a:pt x="810" y="1462"/>
                    <a:pt x="813" y="1457"/>
                  </a:cubicBezTo>
                  <a:cubicBezTo>
                    <a:pt x="812" y="1451"/>
                    <a:pt x="812" y="1451"/>
                    <a:pt x="802" y="1444"/>
                  </a:cubicBezTo>
                  <a:cubicBezTo>
                    <a:pt x="798" y="1444"/>
                    <a:pt x="788" y="1445"/>
                    <a:pt x="788" y="1452"/>
                  </a:cubicBezTo>
                  <a:cubicBezTo>
                    <a:pt x="788" y="1455"/>
                    <a:pt x="780" y="1457"/>
                    <a:pt x="772" y="1457"/>
                  </a:cubicBezTo>
                  <a:cubicBezTo>
                    <a:pt x="764" y="1457"/>
                    <a:pt x="755" y="1455"/>
                    <a:pt x="753" y="1451"/>
                  </a:cubicBezTo>
                  <a:lnTo>
                    <a:pt x="743" y="1451"/>
                  </a:lnTo>
                  <a:cubicBezTo>
                    <a:pt x="738" y="1451"/>
                    <a:pt x="733" y="1456"/>
                    <a:pt x="727" y="1456"/>
                  </a:cubicBezTo>
                  <a:cubicBezTo>
                    <a:pt x="722" y="1457"/>
                    <a:pt x="719" y="1460"/>
                    <a:pt x="717" y="1463"/>
                  </a:cubicBezTo>
                  <a:cubicBezTo>
                    <a:pt x="711" y="1462"/>
                    <a:pt x="707" y="1462"/>
                    <a:pt x="707" y="1455"/>
                  </a:cubicBezTo>
                  <a:cubicBezTo>
                    <a:pt x="704" y="1462"/>
                    <a:pt x="702" y="1465"/>
                    <a:pt x="701" y="1465"/>
                  </a:cubicBezTo>
                  <a:cubicBezTo>
                    <a:pt x="700" y="1465"/>
                    <a:pt x="698" y="1461"/>
                    <a:pt x="697" y="1454"/>
                  </a:cubicBezTo>
                  <a:cubicBezTo>
                    <a:pt x="698" y="1447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6" y="1447"/>
                    <a:pt x="692" y="1454"/>
                  </a:cubicBezTo>
                  <a:cubicBezTo>
                    <a:pt x="690" y="1457"/>
                    <a:pt x="688" y="1458"/>
                    <a:pt x="687" y="1458"/>
                  </a:cubicBezTo>
                  <a:cubicBezTo>
                    <a:pt x="686" y="1458"/>
                    <a:pt x="685" y="1456"/>
                    <a:pt x="682" y="1452"/>
                  </a:cubicBezTo>
                  <a:cubicBezTo>
                    <a:pt x="683" y="1448"/>
                    <a:pt x="682" y="1447"/>
                    <a:pt x="680" y="1447"/>
                  </a:cubicBezTo>
                  <a:cubicBezTo>
                    <a:pt x="679" y="1447"/>
                    <a:pt x="677" y="1448"/>
                    <a:pt x="676" y="1452"/>
                  </a:cubicBezTo>
                  <a:cubicBezTo>
                    <a:pt x="673" y="1459"/>
                    <a:pt x="666" y="1463"/>
                    <a:pt x="661" y="1463"/>
                  </a:cubicBezTo>
                  <a:cubicBezTo>
                    <a:pt x="658" y="1463"/>
                    <a:pt x="655" y="1461"/>
                    <a:pt x="656" y="1455"/>
                  </a:cubicBezTo>
                  <a:cubicBezTo>
                    <a:pt x="652" y="1455"/>
                    <a:pt x="647" y="1456"/>
                    <a:pt x="645" y="1460"/>
                  </a:cubicBezTo>
                  <a:cubicBezTo>
                    <a:pt x="641" y="1466"/>
                    <a:pt x="639" y="1469"/>
                    <a:pt x="639" y="1469"/>
                  </a:cubicBezTo>
                  <a:cubicBezTo>
                    <a:pt x="638" y="1469"/>
                    <a:pt x="638" y="1465"/>
                    <a:pt x="639" y="1458"/>
                  </a:cubicBezTo>
                  <a:cubicBezTo>
                    <a:pt x="638" y="1451"/>
                    <a:pt x="636" y="1448"/>
                    <a:pt x="634" y="1448"/>
                  </a:cubicBezTo>
                  <a:cubicBezTo>
                    <a:pt x="631" y="1448"/>
                    <a:pt x="629" y="1450"/>
                    <a:pt x="625" y="1456"/>
                  </a:cubicBezTo>
                  <a:cubicBezTo>
                    <a:pt x="624" y="1457"/>
                    <a:pt x="622" y="1458"/>
                    <a:pt x="621" y="1458"/>
                  </a:cubicBezTo>
                  <a:cubicBezTo>
                    <a:pt x="618" y="1458"/>
                    <a:pt x="616" y="1456"/>
                    <a:pt x="615" y="1454"/>
                  </a:cubicBezTo>
                  <a:cubicBezTo>
                    <a:pt x="609" y="1447"/>
                    <a:pt x="594" y="1438"/>
                    <a:pt x="585" y="1438"/>
                  </a:cubicBezTo>
                  <a:cubicBezTo>
                    <a:pt x="582" y="1438"/>
                    <a:pt x="580" y="1439"/>
                    <a:pt x="580" y="1444"/>
                  </a:cubicBezTo>
                  <a:lnTo>
                    <a:pt x="580" y="1444"/>
                  </a:lnTo>
                  <a:lnTo>
                    <a:pt x="570" y="1442"/>
                  </a:lnTo>
                  <a:cubicBezTo>
                    <a:pt x="565" y="1436"/>
                    <a:pt x="561" y="1433"/>
                    <a:pt x="557" y="1433"/>
                  </a:cubicBezTo>
                  <a:cubicBezTo>
                    <a:pt x="555" y="1433"/>
                    <a:pt x="552" y="1433"/>
                    <a:pt x="550" y="1435"/>
                  </a:cubicBezTo>
                  <a:lnTo>
                    <a:pt x="543" y="1439"/>
                  </a:lnTo>
                  <a:cubicBezTo>
                    <a:pt x="545" y="1434"/>
                    <a:pt x="543" y="1427"/>
                    <a:pt x="539" y="1424"/>
                  </a:cubicBezTo>
                  <a:cubicBezTo>
                    <a:pt x="536" y="1423"/>
                    <a:pt x="535" y="1422"/>
                    <a:pt x="534" y="1422"/>
                  </a:cubicBezTo>
                  <a:cubicBezTo>
                    <a:pt x="533" y="1422"/>
                    <a:pt x="532" y="1424"/>
                    <a:pt x="531" y="1428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3"/>
                    <a:pt x="524" y="1433"/>
                  </a:cubicBezTo>
                  <a:cubicBezTo>
                    <a:pt x="518" y="1429"/>
                    <a:pt x="516" y="1421"/>
                    <a:pt x="519" y="1416"/>
                  </a:cubicBezTo>
                  <a:lnTo>
                    <a:pt x="514" y="1415"/>
                  </a:lnTo>
                  <a:cubicBezTo>
                    <a:pt x="511" y="1421"/>
                    <a:pt x="509" y="1424"/>
                    <a:pt x="508" y="1424"/>
                  </a:cubicBezTo>
                  <a:cubicBezTo>
                    <a:pt x="506" y="1424"/>
                    <a:pt x="506" y="1422"/>
                    <a:pt x="507" y="1419"/>
                  </a:cubicBezTo>
                  <a:cubicBezTo>
                    <a:pt x="506" y="1412"/>
                    <a:pt x="501" y="1408"/>
                    <a:pt x="496" y="1407"/>
                  </a:cubicBezTo>
                  <a:cubicBezTo>
                    <a:pt x="495" y="1408"/>
                    <a:pt x="494" y="1409"/>
                    <a:pt x="494" y="1409"/>
                  </a:cubicBezTo>
                  <a:cubicBezTo>
                    <a:pt x="493" y="1409"/>
                    <a:pt x="493" y="1406"/>
                    <a:pt x="494" y="1406"/>
                  </a:cubicBezTo>
                  <a:cubicBezTo>
                    <a:pt x="495" y="1406"/>
                    <a:pt x="495" y="1407"/>
                    <a:pt x="496" y="1407"/>
                  </a:cubicBezTo>
                  <a:lnTo>
                    <a:pt x="498" y="1400"/>
                  </a:lnTo>
                  <a:cubicBezTo>
                    <a:pt x="498" y="1397"/>
                    <a:pt x="497" y="1396"/>
                    <a:pt x="496" y="1396"/>
                  </a:cubicBezTo>
                  <a:cubicBezTo>
                    <a:pt x="495" y="1396"/>
                    <a:pt x="493" y="1400"/>
                    <a:pt x="491" y="1405"/>
                  </a:cubicBezTo>
                  <a:lnTo>
                    <a:pt x="481" y="1400"/>
                  </a:lnTo>
                  <a:cubicBezTo>
                    <a:pt x="479" y="1399"/>
                    <a:pt x="477" y="1398"/>
                    <a:pt x="476" y="1398"/>
                  </a:cubicBezTo>
                  <a:cubicBezTo>
                    <a:pt x="474" y="1398"/>
                    <a:pt x="473" y="1399"/>
                    <a:pt x="475" y="1403"/>
                  </a:cubicBezTo>
                  <a:cubicBezTo>
                    <a:pt x="472" y="1409"/>
                    <a:pt x="470" y="1414"/>
                    <a:pt x="466" y="1414"/>
                  </a:cubicBezTo>
                  <a:cubicBezTo>
                    <a:pt x="465" y="1414"/>
                    <a:pt x="464" y="1414"/>
                    <a:pt x="463" y="1414"/>
                  </a:cubicBezTo>
                  <a:cubicBezTo>
                    <a:pt x="463" y="1415"/>
                    <a:pt x="462" y="1416"/>
                    <a:pt x="462" y="1416"/>
                  </a:cubicBezTo>
                  <a:cubicBezTo>
                    <a:pt x="461" y="1416"/>
                    <a:pt x="460" y="1413"/>
                    <a:pt x="462" y="1413"/>
                  </a:cubicBezTo>
                  <a:cubicBezTo>
                    <a:pt x="462" y="1413"/>
                    <a:pt x="463" y="1413"/>
                    <a:pt x="463" y="1414"/>
                  </a:cubicBezTo>
                  <a:cubicBezTo>
                    <a:pt x="467" y="1408"/>
                    <a:pt x="470" y="1401"/>
                    <a:pt x="466" y="1399"/>
                  </a:cubicBezTo>
                  <a:cubicBezTo>
                    <a:pt x="461" y="1397"/>
                    <a:pt x="463" y="1391"/>
                    <a:pt x="463" y="1391"/>
                  </a:cubicBezTo>
                  <a:cubicBezTo>
                    <a:pt x="471" y="1384"/>
                    <a:pt x="463" y="1380"/>
                    <a:pt x="455" y="1380"/>
                  </a:cubicBezTo>
                  <a:cubicBezTo>
                    <a:pt x="451" y="1380"/>
                    <a:pt x="448" y="1381"/>
                    <a:pt x="445" y="1382"/>
                  </a:cubicBezTo>
                  <a:cubicBezTo>
                    <a:pt x="440" y="1384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2" y="1374"/>
                  </a:cubicBezTo>
                  <a:cubicBezTo>
                    <a:pt x="434" y="1370"/>
                    <a:pt x="434" y="1368"/>
                    <a:pt x="432" y="1368"/>
                  </a:cubicBezTo>
                  <a:cubicBezTo>
                    <a:pt x="428" y="1368"/>
                    <a:pt x="418" y="1374"/>
                    <a:pt x="408" y="1383"/>
                  </a:cubicBezTo>
                  <a:lnTo>
                    <a:pt x="394" y="1398"/>
                  </a:lnTo>
                  <a:lnTo>
                    <a:pt x="404" y="1381"/>
                  </a:lnTo>
                  <a:cubicBezTo>
                    <a:pt x="411" y="1362"/>
                    <a:pt x="413" y="1357"/>
                    <a:pt x="406" y="1357"/>
                  </a:cubicBezTo>
                  <a:cubicBezTo>
                    <a:pt x="403" y="1357"/>
                    <a:pt x="399" y="1358"/>
                    <a:pt x="394" y="1359"/>
                  </a:cubicBezTo>
                  <a:cubicBezTo>
                    <a:pt x="381" y="1359"/>
                    <a:pt x="381" y="1359"/>
                    <a:pt x="385" y="1353"/>
                  </a:cubicBezTo>
                  <a:cubicBezTo>
                    <a:pt x="389" y="1347"/>
                    <a:pt x="385" y="1345"/>
                    <a:pt x="372" y="1335"/>
                  </a:cubicBezTo>
                  <a:cubicBezTo>
                    <a:pt x="364" y="1329"/>
                    <a:pt x="360" y="1326"/>
                    <a:pt x="357" y="1326"/>
                  </a:cubicBezTo>
                  <a:cubicBezTo>
                    <a:pt x="355" y="1326"/>
                    <a:pt x="354" y="1326"/>
                    <a:pt x="352" y="1328"/>
                  </a:cubicBezTo>
                  <a:lnTo>
                    <a:pt x="344" y="1323"/>
                  </a:lnTo>
                  <a:cubicBezTo>
                    <a:pt x="347" y="1315"/>
                    <a:pt x="345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3" y="1315"/>
                  </a:lnTo>
                  <a:lnTo>
                    <a:pt x="328" y="1310"/>
                  </a:lnTo>
                  <a:cubicBezTo>
                    <a:pt x="332" y="1305"/>
                    <a:pt x="325" y="1298"/>
                    <a:pt x="295" y="1270"/>
                  </a:cubicBezTo>
                  <a:cubicBezTo>
                    <a:pt x="272" y="1247"/>
                    <a:pt x="264" y="1238"/>
                    <a:pt x="258" y="1238"/>
                  </a:cubicBezTo>
                  <a:cubicBezTo>
                    <a:pt x="255" y="1238"/>
                    <a:pt x="253" y="1239"/>
                    <a:pt x="250" y="1242"/>
                  </a:cubicBezTo>
                  <a:cubicBezTo>
                    <a:pt x="246" y="1244"/>
                    <a:pt x="242" y="1245"/>
                    <a:pt x="240" y="1245"/>
                  </a:cubicBezTo>
                  <a:cubicBezTo>
                    <a:pt x="236" y="1245"/>
                    <a:pt x="237" y="1241"/>
                    <a:pt x="243" y="1235"/>
                  </a:cubicBezTo>
                  <a:cubicBezTo>
                    <a:pt x="247" y="1232"/>
                    <a:pt x="249" y="1225"/>
                    <a:pt x="247" y="1225"/>
                  </a:cubicBezTo>
                  <a:cubicBezTo>
                    <a:pt x="246" y="1225"/>
                    <a:pt x="246" y="1225"/>
                    <a:pt x="245" y="1226"/>
                  </a:cubicBezTo>
                  <a:cubicBezTo>
                    <a:pt x="241" y="1222"/>
                    <a:pt x="239" y="1216"/>
                    <a:pt x="240" y="1211"/>
                  </a:cubicBezTo>
                  <a:cubicBezTo>
                    <a:pt x="241" y="1197"/>
                    <a:pt x="237" y="1192"/>
                    <a:pt x="233" y="1192"/>
                  </a:cubicBezTo>
                  <a:cubicBezTo>
                    <a:pt x="232" y="1192"/>
                    <a:pt x="230" y="1193"/>
                    <a:pt x="228" y="1195"/>
                  </a:cubicBezTo>
                  <a:cubicBezTo>
                    <a:pt x="225" y="1199"/>
                    <a:pt x="224" y="1201"/>
                    <a:pt x="223" y="1201"/>
                  </a:cubicBezTo>
                  <a:cubicBezTo>
                    <a:pt x="222" y="1201"/>
                    <a:pt x="224" y="1195"/>
                    <a:pt x="226" y="1190"/>
                  </a:cubicBezTo>
                  <a:cubicBezTo>
                    <a:pt x="227" y="1184"/>
                    <a:pt x="229" y="1177"/>
                    <a:pt x="227" y="1177"/>
                  </a:cubicBezTo>
                  <a:cubicBezTo>
                    <a:pt x="226" y="1177"/>
                    <a:pt x="225" y="1177"/>
                    <a:pt x="224" y="1178"/>
                  </a:cubicBezTo>
                  <a:cubicBezTo>
                    <a:pt x="217" y="1178"/>
                    <a:pt x="192" y="1158"/>
                    <a:pt x="204" y="1150"/>
                  </a:cubicBezTo>
                  <a:lnTo>
                    <a:pt x="200" y="1141"/>
                  </a:ln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8" y="1135"/>
                    <a:pt x="183" y="1127"/>
                  </a:cubicBezTo>
                  <a:cubicBezTo>
                    <a:pt x="178" y="1119"/>
                    <a:pt x="175" y="1114"/>
                    <a:pt x="182" y="1111"/>
                  </a:cubicBezTo>
                  <a:lnTo>
                    <a:pt x="182" y="1111"/>
                  </a:lnTo>
                  <a:cubicBezTo>
                    <a:pt x="183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2"/>
                  </a:cubicBezTo>
                  <a:cubicBezTo>
                    <a:pt x="174" y="1098"/>
                    <a:pt x="159" y="1099"/>
                    <a:pt x="157" y="1095"/>
                  </a:cubicBezTo>
                  <a:cubicBezTo>
                    <a:pt x="155" y="1096"/>
                    <a:pt x="153" y="1097"/>
                    <a:pt x="150" y="1097"/>
                  </a:cubicBezTo>
                  <a:cubicBezTo>
                    <a:pt x="147" y="1097"/>
                    <a:pt x="143" y="1095"/>
                    <a:pt x="140" y="1092"/>
                  </a:cubicBezTo>
                  <a:lnTo>
                    <a:pt x="147" y="1089"/>
                  </a:lnTo>
                  <a:lnTo>
                    <a:pt x="159" y="1083"/>
                  </a:lnTo>
                  <a:cubicBezTo>
                    <a:pt x="158" y="1079"/>
                    <a:pt x="156" y="1076"/>
                    <a:pt x="152" y="1076"/>
                  </a:cubicBezTo>
                  <a:cubicBezTo>
                    <a:pt x="151" y="1076"/>
                    <a:pt x="150" y="1076"/>
                    <a:pt x="148" y="1077"/>
                  </a:cubicBezTo>
                  <a:cubicBezTo>
                    <a:pt x="153" y="1069"/>
                    <a:pt x="150" y="1065"/>
                    <a:pt x="146" y="1056"/>
                  </a:cubicBezTo>
                  <a:cubicBezTo>
                    <a:pt x="141" y="1047"/>
                    <a:pt x="138" y="1038"/>
                    <a:pt x="130" y="1034"/>
                  </a:cubicBezTo>
                  <a:cubicBezTo>
                    <a:pt x="140" y="1024"/>
                    <a:pt x="131" y="997"/>
                    <a:pt x="117" y="996"/>
                  </a:cubicBezTo>
                  <a:cubicBezTo>
                    <a:pt x="116" y="997"/>
                    <a:pt x="114" y="997"/>
                    <a:pt x="114" y="997"/>
                  </a:cubicBezTo>
                  <a:cubicBezTo>
                    <a:pt x="109" y="997"/>
                    <a:pt x="109" y="993"/>
                    <a:pt x="113" y="987"/>
                  </a:cubicBezTo>
                  <a:cubicBezTo>
                    <a:pt x="118" y="979"/>
                    <a:pt x="118" y="981"/>
                    <a:pt x="110" y="977"/>
                  </a:cubicBezTo>
                  <a:cubicBezTo>
                    <a:pt x="102" y="974"/>
                    <a:pt x="108" y="967"/>
                    <a:pt x="112" y="960"/>
                  </a:cubicBezTo>
                  <a:cubicBezTo>
                    <a:pt x="125" y="951"/>
                    <a:pt x="123" y="947"/>
                    <a:pt x="116" y="944"/>
                  </a:cubicBezTo>
                  <a:cubicBezTo>
                    <a:pt x="109" y="938"/>
                    <a:pt x="104" y="930"/>
                    <a:pt x="103" y="921"/>
                  </a:cubicBezTo>
                  <a:cubicBezTo>
                    <a:pt x="96" y="916"/>
                    <a:pt x="94" y="911"/>
                    <a:pt x="92" y="911"/>
                  </a:cubicBezTo>
                  <a:cubicBezTo>
                    <a:pt x="91" y="911"/>
                    <a:pt x="89" y="912"/>
                    <a:pt x="88" y="914"/>
                  </a:cubicBezTo>
                  <a:cubicBezTo>
                    <a:pt x="82" y="914"/>
                    <a:pt x="77" y="913"/>
                    <a:pt x="73" y="912"/>
                  </a:cubicBezTo>
                  <a:cubicBezTo>
                    <a:pt x="68" y="906"/>
                    <a:pt x="69" y="903"/>
                    <a:pt x="70" y="903"/>
                  </a:cubicBezTo>
                  <a:cubicBezTo>
                    <a:pt x="71" y="903"/>
                    <a:pt x="73" y="904"/>
                    <a:pt x="73" y="907"/>
                  </a:cubicBezTo>
                  <a:cubicBezTo>
                    <a:pt x="76" y="910"/>
                    <a:pt x="78" y="911"/>
                    <a:pt x="79" y="911"/>
                  </a:cubicBezTo>
                  <a:cubicBezTo>
                    <a:pt x="81" y="911"/>
                    <a:pt x="82" y="908"/>
                    <a:pt x="86" y="904"/>
                  </a:cubicBezTo>
                  <a:cubicBezTo>
                    <a:pt x="90" y="898"/>
                    <a:pt x="92" y="890"/>
                    <a:pt x="90" y="883"/>
                  </a:cubicBezTo>
                  <a:cubicBezTo>
                    <a:pt x="89" y="877"/>
                    <a:pt x="88" y="867"/>
                    <a:pt x="86" y="863"/>
                  </a:cubicBezTo>
                  <a:cubicBezTo>
                    <a:pt x="91" y="848"/>
                    <a:pt x="91" y="842"/>
                    <a:pt x="86" y="842"/>
                  </a:cubicBezTo>
                  <a:cubicBezTo>
                    <a:pt x="85" y="842"/>
                    <a:pt x="85" y="842"/>
                    <a:pt x="84" y="843"/>
                  </a:cubicBezTo>
                  <a:lnTo>
                    <a:pt x="77" y="843"/>
                  </a:lnTo>
                  <a:cubicBezTo>
                    <a:pt x="91" y="836"/>
                    <a:pt x="89" y="782"/>
                    <a:pt x="75" y="776"/>
                  </a:cubicBezTo>
                  <a:lnTo>
                    <a:pt x="82" y="776"/>
                  </a:lnTo>
                  <a:cubicBezTo>
                    <a:pt x="89" y="776"/>
                    <a:pt x="89" y="771"/>
                    <a:pt x="89" y="761"/>
                  </a:cubicBezTo>
                  <a:cubicBezTo>
                    <a:pt x="86" y="748"/>
                    <a:pt x="85" y="734"/>
                    <a:pt x="85" y="720"/>
                  </a:cubicBezTo>
                  <a:cubicBezTo>
                    <a:pt x="85" y="700"/>
                    <a:pt x="90" y="686"/>
                    <a:pt x="82" y="684"/>
                  </a:cubicBezTo>
                  <a:cubicBezTo>
                    <a:pt x="83" y="680"/>
                    <a:pt x="83" y="680"/>
                    <a:pt x="90" y="680"/>
                  </a:cubicBezTo>
                  <a:cubicBezTo>
                    <a:pt x="92" y="682"/>
                    <a:pt x="93" y="683"/>
                    <a:pt x="94" y="683"/>
                  </a:cubicBezTo>
                  <a:cubicBezTo>
                    <a:pt x="96" y="683"/>
                    <a:pt x="97" y="680"/>
                    <a:pt x="98" y="677"/>
                  </a:cubicBezTo>
                  <a:cubicBezTo>
                    <a:pt x="98" y="671"/>
                    <a:pt x="91" y="670"/>
                    <a:pt x="84" y="670"/>
                  </a:cubicBezTo>
                  <a:cubicBezTo>
                    <a:pt x="79" y="669"/>
                    <a:pt x="79" y="663"/>
                    <a:pt x="88" y="654"/>
                  </a:cubicBezTo>
                  <a:cubicBezTo>
                    <a:pt x="95" y="643"/>
                    <a:pt x="99" y="628"/>
                    <a:pt x="95" y="614"/>
                  </a:cubicBezTo>
                  <a:cubicBezTo>
                    <a:pt x="97" y="610"/>
                    <a:pt x="99" y="606"/>
                    <a:pt x="104" y="606"/>
                  </a:cubicBezTo>
                  <a:cubicBezTo>
                    <a:pt x="104" y="606"/>
                    <a:pt x="105" y="606"/>
                    <a:pt x="105" y="606"/>
                  </a:cubicBezTo>
                  <a:cubicBezTo>
                    <a:pt x="117" y="604"/>
                    <a:pt x="120" y="589"/>
                    <a:pt x="112" y="581"/>
                  </a:cubicBezTo>
                  <a:cubicBezTo>
                    <a:pt x="113" y="579"/>
                    <a:pt x="113" y="577"/>
                    <a:pt x="115" y="577"/>
                  </a:cubicBezTo>
                  <a:cubicBezTo>
                    <a:pt x="116" y="577"/>
                    <a:pt x="117" y="578"/>
                    <a:pt x="120" y="579"/>
                  </a:cubicBezTo>
                  <a:cubicBezTo>
                    <a:pt x="127" y="576"/>
                    <a:pt x="134" y="578"/>
                    <a:pt x="122" y="569"/>
                  </a:cubicBezTo>
                  <a:cubicBezTo>
                    <a:pt x="120" y="557"/>
                    <a:pt x="125" y="544"/>
                    <a:pt x="135" y="536"/>
                  </a:cubicBezTo>
                  <a:cubicBezTo>
                    <a:pt x="137" y="532"/>
                    <a:pt x="138" y="527"/>
                    <a:pt x="132" y="524"/>
                  </a:cubicBezTo>
                  <a:cubicBezTo>
                    <a:pt x="130" y="523"/>
                    <a:pt x="127" y="522"/>
                    <a:pt x="126" y="522"/>
                  </a:cubicBezTo>
                  <a:cubicBezTo>
                    <a:pt x="140" y="522"/>
                    <a:pt x="140" y="522"/>
                    <a:pt x="129" y="513"/>
                  </a:cubicBezTo>
                  <a:cubicBezTo>
                    <a:pt x="124" y="510"/>
                    <a:pt x="124" y="507"/>
                    <a:pt x="128" y="507"/>
                  </a:cubicBezTo>
                  <a:cubicBezTo>
                    <a:pt x="129" y="507"/>
                    <a:pt x="130" y="507"/>
                    <a:pt x="131" y="507"/>
                  </a:cubicBezTo>
                  <a:cubicBezTo>
                    <a:pt x="136" y="507"/>
                    <a:pt x="139" y="505"/>
                    <a:pt x="141" y="502"/>
                  </a:cubicBezTo>
                  <a:cubicBezTo>
                    <a:pt x="147" y="482"/>
                    <a:pt x="153" y="466"/>
                    <a:pt x="160" y="448"/>
                  </a:cubicBezTo>
                  <a:cubicBezTo>
                    <a:pt x="182" y="413"/>
                    <a:pt x="190" y="401"/>
                    <a:pt x="184" y="396"/>
                  </a:cubicBezTo>
                  <a:cubicBezTo>
                    <a:pt x="182" y="388"/>
                    <a:pt x="182" y="388"/>
                    <a:pt x="190" y="387"/>
                  </a:cubicBezTo>
                  <a:cubicBezTo>
                    <a:pt x="195" y="387"/>
                    <a:pt x="201" y="385"/>
                    <a:pt x="204" y="379"/>
                  </a:cubicBezTo>
                  <a:cubicBezTo>
                    <a:pt x="207" y="376"/>
                    <a:pt x="209" y="373"/>
                    <a:pt x="212" y="373"/>
                  </a:cubicBezTo>
                  <a:cubicBezTo>
                    <a:pt x="214" y="373"/>
                    <a:pt x="215" y="374"/>
                    <a:pt x="217" y="375"/>
                  </a:cubicBezTo>
                  <a:cubicBezTo>
                    <a:pt x="213" y="367"/>
                    <a:pt x="213" y="367"/>
                    <a:pt x="217" y="364"/>
                  </a:cubicBezTo>
                  <a:cubicBezTo>
                    <a:pt x="218" y="364"/>
                    <a:pt x="219" y="365"/>
                    <a:pt x="220" y="365"/>
                  </a:cubicBezTo>
                  <a:cubicBezTo>
                    <a:pt x="224" y="365"/>
                    <a:pt x="225" y="361"/>
                    <a:pt x="223" y="355"/>
                  </a:cubicBezTo>
                  <a:cubicBezTo>
                    <a:pt x="219" y="348"/>
                    <a:pt x="217" y="345"/>
                    <a:pt x="218" y="345"/>
                  </a:cubicBezTo>
                  <a:lnTo>
                    <a:pt x="218" y="345"/>
                  </a:lnTo>
                  <a:cubicBezTo>
                    <a:pt x="218" y="345"/>
                    <a:pt x="221" y="347"/>
                    <a:pt x="226" y="351"/>
                  </a:cubicBezTo>
                  <a:cubicBezTo>
                    <a:pt x="227" y="352"/>
                    <a:pt x="228" y="352"/>
                    <a:pt x="230" y="352"/>
                  </a:cubicBezTo>
                  <a:cubicBezTo>
                    <a:pt x="236" y="352"/>
                    <a:pt x="244" y="348"/>
                    <a:pt x="238" y="347"/>
                  </a:cubicBezTo>
                  <a:cubicBezTo>
                    <a:pt x="232" y="342"/>
                    <a:pt x="238" y="334"/>
                    <a:pt x="237" y="327"/>
                  </a:cubicBezTo>
                  <a:cubicBezTo>
                    <a:pt x="239" y="324"/>
                    <a:pt x="241" y="321"/>
                    <a:pt x="245" y="321"/>
                  </a:cubicBezTo>
                  <a:cubicBezTo>
                    <a:pt x="246" y="321"/>
                    <a:pt x="247" y="322"/>
                    <a:pt x="249" y="323"/>
                  </a:cubicBezTo>
                  <a:cubicBezTo>
                    <a:pt x="249" y="323"/>
                    <a:pt x="250" y="323"/>
                    <a:pt x="250" y="323"/>
                  </a:cubicBezTo>
                  <a:cubicBezTo>
                    <a:pt x="259" y="323"/>
                    <a:pt x="269" y="302"/>
                    <a:pt x="268" y="293"/>
                  </a:cubicBezTo>
                  <a:cubicBezTo>
                    <a:pt x="265" y="290"/>
                    <a:pt x="266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3" y="291"/>
                    <a:pt x="275" y="291"/>
                    <a:pt x="276" y="291"/>
                  </a:cubicBezTo>
                  <a:cubicBezTo>
                    <a:pt x="279" y="291"/>
                    <a:pt x="281" y="289"/>
                    <a:pt x="284" y="286"/>
                  </a:cubicBezTo>
                  <a:cubicBezTo>
                    <a:pt x="283" y="283"/>
                    <a:pt x="284" y="282"/>
                    <a:pt x="285" y="282"/>
                  </a:cubicBezTo>
                  <a:cubicBezTo>
                    <a:pt x="286" y="282"/>
                    <a:pt x="289" y="285"/>
                    <a:pt x="293" y="288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0"/>
                    <a:pt x="304" y="286"/>
                  </a:cubicBezTo>
                  <a:cubicBezTo>
                    <a:pt x="304" y="278"/>
                    <a:pt x="319" y="265"/>
                    <a:pt x="330" y="255"/>
                  </a:cubicBezTo>
                  <a:cubicBezTo>
                    <a:pt x="344" y="246"/>
                    <a:pt x="352" y="230"/>
                    <a:pt x="350" y="213"/>
                  </a:cubicBezTo>
                  <a:lnTo>
                    <a:pt x="346" y="200"/>
                  </a:lnTo>
                  <a:lnTo>
                    <a:pt x="355" y="211"/>
                  </a:lnTo>
                  <a:cubicBezTo>
                    <a:pt x="359" y="215"/>
                    <a:pt x="365" y="220"/>
                    <a:pt x="370" y="224"/>
                  </a:cubicBezTo>
                  <a:cubicBezTo>
                    <a:pt x="374" y="221"/>
                    <a:pt x="370" y="215"/>
                    <a:pt x="366" y="210"/>
                  </a:cubicBezTo>
                  <a:cubicBezTo>
                    <a:pt x="362" y="204"/>
                    <a:pt x="367" y="202"/>
                    <a:pt x="379" y="201"/>
                  </a:cubicBezTo>
                  <a:cubicBezTo>
                    <a:pt x="392" y="201"/>
                    <a:pt x="396" y="199"/>
                    <a:pt x="396" y="191"/>
                  </a:cubicBezTo>
                  <a:cubicBezTo>
                    <a:pt x="399" y="188"/>
                    <a:pt x="402" y="187"/>
                    <a:pt x="406" y="187"/>
                  </a:cubicBezTo>
                  <a:cubicBezTo>
                    <a:pt x="408" y="187"/>
                    <a:pt x="411" y="188"/>
                    <a:pt x="413" y="189"/>
                  </a:cubicBezTo>
                  <a:cubicBezTo>
                    <a:pt x="417" y="186"/>
                    <a:pt x="417" y="186"/>
                    <a:pt x="414" y="180"/>
                  </a:cubicBezTo>
                  <a:cubicBezTo>
                    <a:pt x="412" y="176"/>
                    <a:pt x="413" y="174"/>
                    <a:pt x="417" y="174"/>
                  </a:cubicBezTo>
                  <a:cubicBezTo>
                    <a:pt x="418" y="174"/>
                    <a:pt x="420" y="174"/>
                    <a:pt x="423" y="175"/>
                  </a:cubicBezTo>
                  <a:cubicBezTo>
                    <a:pt x="427" y="178"/>
                    <a:pt x="430" y="179"/>
                    <a:pt x="434" y="179"/>
                  </a:cubicBezTo>
                  <a:cubicBezTo>
                    <a:pt x="441" y="179"/>
                    <a:pt x="445" y="174"/>
                    <a:pt x="443" y="171"/>
                  </a:cubicBezTo>
                  <a:cubicBezTo>
                    <a:pt x="441" y="165"/>
                    <a:pt x="445" y="163"/>
                    <a:pt x="450" y="161"/>
                  </a:cubicBezTo>
                  <a:cubicBezTo>
                    <a:pt x="455" y="158"/>
                    <a:pt x="460" y="154"/>
                    <a:pt x="461" y="147"/>
                  </a:cubicBezTo>
                  <a:lnTo>
                    <a:pt x="470" y="144"/>
                  </a:lnTo>
                  <a:cubicBezTo>
                    <a:pt x="471" y="143"/>
                    <a:pt x="471" y="143"/>
                    <a:pt x="471" y="143"/>
                  </a:cubicBezTo>
                  <a:cubicBezTo>
                    <a:pt x="474" y="143"/>
                    <a:pt x="472" y="150"/>
                    <a:pt x="468" y="152"/>
                  </a:cubicBezTo>
                  <a:lnTo>
                    <a:pt x="476" y="156"/>
                  </a:lnTo>
                  <a:cubicBezTo>
                    <a:pt x="485" y="152"/>
                    <a:pt x="489" y="149"/>
                    <a:pt x="491" y="140"/>
                  </a:cubicBezTo>
                  <a:cubicBezTo>
                    <a:pt x="491" y="133"/>
                    <a:pt x="491" y="129"/>
                    <a:pt x="491" y="129"/>
                  </a:cubicBezTo>
                  <a:lnTo>
                    <a:pt x="491" y="129"/>
                  </a:lnTo>
                  <a:cubicBezTo>
                    <a:pt x="492" y="129"/>
                    <a:pt x="493" y="132"/>
                    <a:pt x="496" y="138"/>
                  </a:cubicBezTo>
                  <a:cubicBezTo>
                    <a:pt x="497" y="142"/>
                    <a:pt x="501" y="146"/>
                    <a:pt x="504" y="146"/>
                  </a:cubicBezTo>
                  <a:cubicBezTo>
                    <a:pt x="506" y="146"/>
                    <a:pt x="507" y="144"/>
                    <a:pt x="508" y="141"/>
                  </a:cubicBezTo>
                  <a:cubicBezTo>
                    <a:pt x="508" y="134"/>
                    <a:pt x="510" y="132"/>
                    <a:pt x="512" y="132"/>
                  </a:cubicBezTo>
                  <a:cubicBezTo>
                    <a:pt x="514" y="132"/>
                    <a:pt x="516" y="135"/>
                    <a:pt x="517" y="138"/>
                  </a:cubicBezTo>
                  <a:cubicBezTo>
                    <a:pt x="518" y="144"/>
                    <a:pt x="518" y="148"/>
                    <a:pt x="519" y="148"/>
                  </a:cubicBezTo>
                  <a:cubicBezTo>
                    <a:pt x="521" y="148"/>
                    <a:pt x="524" y="143"/>
                    <a:pt x="532" y="132"/>
                  </a:cubicBezTo>
                  <a:cubicBezTo>
                    <a:pt x="542" y="130"/>
                    <a:pt x="559" y="115"/>
                    <a:pt x="573" y="112"/>
                  </a:cubicBezTo>
                  <a:cubicBezTo>
                    <a:pt x="585" y="109"/>
                    <a:pt x="594" y="107"/>
                    <a:pt x="600" y="107"/>
                  </a:cubicBezTo>
                  <a:cubicBezTo>
                    <a:pt x="604" y="107"/>
                    <a:pt x="607" y="108"/>
                    <a:pt x="609" y="110"/>
                  </a:cubicBezTo>
                  <a:cubicBezTo>
                    <a:pt x="611" y="118"/>
                    <a:pt x="613" y="121"/>
                    <a:pt x="614" y="121"/>
                  </a:cubicBezTo>
                  <a:cubicBezTo>
                    <a:pt x="614" y="121"/>
                    <a:pt x="614" y="119"/>
                    <a:pt x="611" y="117"/>
                  </a:cubicBezTo>
                  <a:cubicBezTo>
                    <a:pt x="608" y="103"/>
                    <a:pt x="613" y="102"/>
                    <a:pt x="628" y="99"/>
                  </a:cubicBezTo>
                  <a:cubicBezTo>
                    <a:pt x="631" y="100"/>
                    <a:pt x="633" y="100"/>
                    <a:pt x="636" y="100"/>
                  </a:cubicBezTo>
                  <a:cubicBezTo>
                    <a:pt x="645" y="100"/>
                    <a:pt x="653" y="95"/>
                    <a:pt x="657" y="88"/>
                  </a:cubicBezTo>
                  <a:lnTo>
                    <a:pt x="657" y="88"/>
                  </a:lnTo>
                  <a:lnTo>
                    <a:pt x="647" y="89"/>
                  </a:lnTo>
                  <a:cubicBezTo>
                    <a:pt x="646" y="80"/>
                    <a:pt x="647" y="77"/>
                    <a:pt x="652" y="77"/>
                  </a:cubicBezTo>
                  <a:cubicBezTo>
                    <a:pt x="654" y="77"/>
                    <a:pt x="657" y="78"/>
                    <a:pt x="662" y="80"/>
                  </a:cubicBezTo>
                  <a:cubicBezTo>
                    <a:pt x="662" y="80"/>
                    <a:pt x="663" y="80"/>
                    <a:pt x="663" y="80"/>
                  </a:cubicBezTo>
                  <a:cubicBezTo>
                    <a:pt x="667" y="80"/>
                    <a:pt x="668" y="86"/>
                    <a:pt x="669" y="92"/>
                  </a:cubicBezTo>
                  <a:cubicBezTo>
                    <a:pt x="670" y="98"/>
                    <a:pt x="675" y="105"/>
                    <a:pt x="679" y="105"/>
                  </a:cubicBezTo>
                  <a:cubicBezTo>
                    <a:pt x="679" y="105"/>
                    <a:pt x="680" y="105"/>
                    <a:pt x="680" y="104"/>
                  </a:cubicBezTo>
                  <a:cubicBezTo>
                    <a:pt x="685" y="103"/>
                    <a:pt x="690" y="103"/>
                    <a:pt x="684" y="97"/>
                  </a:cubicBezTo>
                  <a:cubicBezTo>
                    <a:pt x="683" y="90"/>
                    <a:pt x="683" y="90"/>
                    <a:pt x="689" y="90"/>
                  </a:cubicBezTo>
                  <a:cubicBezTo>
                    <a:pt x="694" y="90"/>
                    <a:pt x="700" y="86"/>
                    <a:pt x="703" y="81"/>
                  </a:cubicBezTo>
                  <a:cubicBezTo>
                    <a:pt x="702" y="74"/>
                    <a:pt x="708" y="74"/>
                    <a:pt x="714" y="74"/>
                  </a:cubicBezTo>
                  <a:close/>
                  <a:moveTo>
                    <a:pt x="1034" y="1445"/>
                  </a:moveTo>
                  <a:cubicBezTo>
                    <a:pt x="1037" y="1445"/>
                    <a:pt x="1035" y="1452"/>
                    <a:pt x="1035" y="1465"/>
                  </a:cubicBezTo>
                  <a:cubicBezTo>
                    <a:pt x="1031" y="1470"/>
                    <a:pt x="1029" y="1472"/>
                    <a:pt x="1028" y="1472"/>
                  </a:cubicBezTo>
                  <a:cubicBezTo>
                    <a:pt x="1027" y="1472"/>
                    <a:pt x="1027" y="1469"/>
                    <a:pt x="1028" y="1461"/>
                  </a:cubicBezTo>
                  <a:lnTo>
                    <a:pt x="1033" y="1445"/>
                  </a:lnTo>
                  <a:cubicBezTo>
                    <a:pt x="1034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0" y="1475"/>
                    <a:pt x="710" y="1475"/>
                  </a:cubicBezTo>
                  <a:cubicBezTo>
                    <a:pt x="710" y="1481"/>
                    <a:pt x="707" y="1482"/>
                    <a:pt x="705" y="1482"/>
                  </a:cubicBezTo>
                  <a:cubicBezTo>
                    <a:pt x="705" y="1482"/>
                    <a:pt x="705" y="1482"/>
                    <a:pt x="705" y="1482"/>
                  </a:cubicBezTo>
                  <a:cubicBezTo>
                    <a:pt x="699" y="1482"/>
                    <a:pt x="694" y="1482"/>
                    <a:pt x="694" y="1475"/>
                  </a:cubicBezTo>
                  <a:cubicBezTo>
                    <a:pt x="694" y="1475"/>
                    <a:pt x="696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4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89"/>
                  </a:moveTo>
                  <a:cubicBezTo>
                    <a:pt x="848" y="1495"/>
                    <a:pt x="848" y="1502"/>
                    <a:pt x="843" y="1503"/>
                  </a:cubicBezTo>
                  <a:cubicBezTo>
                    <a:pt x="841" y="1505"/>
                    <a:pt x="840" y="1506"/>
                    <a:pt x="839" y="1506"/>
                  </a:cubicBezTo>
                  <a:cubicBezTo>
                    <a:pt x="836" y="1506"/>
                    <a:pt x="834" y="1500"/>
                    <a:pt x="837" y="1490"/>
                  </a:cubicBezTo>
                  <a:cubicBezTo>
                    <a:pt x="840" y="1490"/>
                    <a:pt x="844" y="1490"/>
                    <a:pt x="847" y="1489"/>
                  </a:cubicBezTo>
                  <a:close/>
                  <a:moveTo>
                    <a:pt x="927" y="1508"/>
                  </a:moveTo>
                  <a:cubicBezTo>
                    <a:pt x="927" y="1508"/>
                    <a:pt x="928" y="1513"/>
                    <a:pt x="929" y="1518"/>
                  </a:cubicBezTo>
                  <a:lnTo>
                    <a:pt x="928" y="1511"/>
                  </a:lnTo>
                  <a:cubicBezTo>
                    <a:pt x="927" y="1509"/>
                    <a:pt x="927" y="1508"/>
                    <a:pt x="927" y="1508"/>
                  </a:cubicBezTo>
                  <a:close/>
                  <a:moveTo>
                    <a:pt x="735" y="1511"/>
                  </a:moveTo>
                  <a:cubicBezTo>
                    <a:pt x="729" y="1511"/>
                    <a:pt x="729" y="1518"/>
                    <a:pt x="729" y="1518"/>
                  </a:cubicBezTo>
                  <a:cubicBezTo>
                    <a:pt x="729" y="1518"/>
                    <a:pt x="728" y="1525"/>
                    <a:pt x="734" y="1525"/>
                  </a:cubicBezTo>
                  <a:lnTo>
                    <a:pt x="739" y="1526"/>
                  </a:lnTo>
                  <a:cubicBezTo>
                    <a:pt x="739" y="1520"/>
                    <a:pt x="737" y="1516"/>
                    <a:pt x="735" y="1511"/>
                  </a:cubicBezTo>
                  <a:close/>
                  <a:moveTo>
                    <a:pt x="768" y="0"/>
                  </a:moveTo>
                  <a:cubicBezTo>
                    <a:pt x="762" y="0"/>
                    <a:pt x="756" y="4"/>
                    <a:pt x="754" y="11"/>
                  </a:cubicBezTo>
                  <a:cubicBezTo>
                    <a:pt x="754" y="5"/>
                    <a:pt x="748" y="5"/>
                    <a:pt x="743" y="5"/>
                  </a:cubicBezTo>
                  <a:cubicBezTo>
                    <a:pt x="737" y="8"/>
                    <a:pt x="727" y="10"/>
                    <a:pt x="720" y="10"/>
                  </a:cubicBezTo>
                  <a:cubicBezTo>
                    <a:pt x="713" y="10"/>
                    <a:pt x="708" y="9"/>
                    <a:pt x="708" y="6"/>
                  </a:cubicBezTo>
                  <a:lnTo>
                    <a:pt x="702" y="6"/>
                  </a:lnTo>
                  <a:cubicBezTo>
                    <a:pt x="699" y="11"/>
                    <a:pt x="693" y="15"/>
                    <a:pt x="687" y="15"/>
                  </a:cubicBezTo>
                  <a:cubicBezTo>
                    <a:pt x="680" y="15"/>
                    <a:pt x="674" y="18"/>
                    <a:pt x="671" y="24"/>
                  </a:cubicBezTo>
                  <a:cubicBezTo>
                    <a:pt x="669" y="27"/>
                    <a:pt x="664" y="30"/>
                    <a:pt x="660" y="32"/>
                  </a:cubicBezTo>
                  <a:cubicBezTo>
                    <a:pt x="659" y="32"/>
                    <a:pt x="659" y="32"/>
                    <a:pt x="659" y="32"/>
                  </a:cubicBezTo>
                  <a:cubicBezTo>
                    <a:pt x="656" y="32"/>
                    <a:pt x="660" y="24"/>
                    <a:pt x="664" y="17"/>
                  </a:cubicBezTo>
                  <a:cubicBezTo>
                    <a:pt x="668" y="14"/>
                    <a:pt x="668" y="13"/>
                    <a:pt x="666" y="13"/>
                  </a:cubicBezTo>
                  <a:cubicBezTo>
                    <a:pt x="662" y="13"/>
                    <a:pt x="652" y="17"/>
                    <a:pt x="643" y="27"/>
                  </a:cubicBezTo>
                  <a:cubicBezTo>
                    <a:pt x="635" y="35"/>
                    <a:pt x="632" y="39"/>
                    <a:pt x="631" y="39"/>
                  </a:cubicBezTo>
                  <a:cubicBezTo>
                    <a:pt x="631" y="39"/>
                    <a:pt x="633" y="35"/>
                    <a:pt x="637" y="28"/>
                  </a:cubicBezTo>
                  <a:cubicBezTo>
                    <a:pt x="640" y="23"/>
                    <a:pt x="643" y="17"/>
                    <a:pt x="642" y="17"/>
                  </a:cubicBezTo>
                  <a:cubicBezTo>
                    <a:pt x="641" y="17"/>
                    <a:pt x="639" y="19"/>
                    <a:pt x="636" y="21"/>
                  </a:cubicBezTo>
                  <a:cubicBezTo>
                    <a:pt x="636" y="21"/>
                    <a:pt x="625" y="23"/>
                    <a:pt x="626" y="29"/>
                  </a:cubicBezTo>
                  <a:cubicBezTo>
                    <a:pt x="620" y="30"/>
                    <a:pt x="615" y="32"/>
                    <a:pt x="609" y="33"/>
                  </a:cubicBezTo>
                  <a:cubicBezTo>
                    <a:pt x="605" y="31"/>
                    <a:pt x="601" y="30"/>
                    <a:pt x="597" y="30"/>
                  </a:cubicBezTo>
                  <a:cubicBezTo>
                    <a:pt x="593" y="30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6"/>
                    <a:pt x="574" y="34"/>
                  </a:cubicBezTo>
                  <a:cubicBezTo>
                    <a:pt x="574" y="31"/>
                    <a:pt x="573" y="30"/>
                    <a:pt x="572" y="30"/>
                  </a:cubicBezTo>
                  <a:cubicBezTo>
                    <a:pt x="570" y="30"/>
                    <a:pt x="569" y="34"/>
                    <a:pt x="571" y="42"/>
                  </a:cubicBezTo>
                  <a:cubicBezTo>
                    <a:pt x="569" y="46"/>
                    <a:pt x="566" y="49"/>
                    <a:pt x="562" y="49"/>
                  </a:cubicBezTo>
                  <a:cubicBezTo>
                    <a:pt x="560" y="49"/>
                    <a:pt x="558" y="48"/>
                    <a:pt x="555" y="46"/>
                  </a:cubicBezTo>
                  <a:cubicBezTo>
                    <a:pt x="553" y="39"/>
                    <a:pt x="550" y="36"/>
                    <a:pt x="548" y="36"/>
                  </a:cubicBezTo>
                  <a:cubicBezTo>
                    <a:pt x="547" y="36"/>
                    <a:pt x="546" y="38"/>
                    <a:pt x="547" y="40"/>
                  </a:cubicBezTo>
                  <a:cubicBezTo>
                    <a:pt x="545" y="45"/>
                    <a:pt x="543" y="48"/>
                    <a:pt x="539" y="51"/>
                  </a:cubicBezTo>
                  <a:cubicBezTo>
                    <a:pt x="538" y="50"/>
                    <a:pt x="537" y="49"/>
                    <a:pt x="535" y="49"/>
                  </a:cubicBezTo>
                  <a:cubicBezTo>
                    <a:pt x="522" y="49"/>
                    <a:pt x="480" y="62"/>
                    <a:pt x="441" y="81"/>
                  </a:cubicBezTo>
                  <a:cubicBezTo>
                    <a:pt x="436" y="85"/>
                    <a:pt x="434" y="92"/>
                    <a:pt x="438" y="99"/>
                  </a:cubicBezTo>
                  <a:cubicBezTo>
                    <a:pt x="440" y="104"/>
                    <a:pt x="441" y="105"/>
                    <a:pt x="440" y="105"/>
                  </a:cubicBezTo>
                  <a:cubicBezTo>
                    <a:pt x="439" y="105"/>
                    <a:pt x="436" y="103"/>
                    <a:pt x="432" y="101"/>
                  </a:cubicBezTo>
                  <a:cubicBezTo>
                    <a:pt x="426" y="94"/>
                    <a:pt x="421" y="91"/>
                    <a:pt x="418" y="91"/>
                  </a:cubicBezTo>
                  <a:cubicBezTo>
                    <a:pt x="414" y="91"/>
                    <a:pt x="413" y="97"/>
                    <a:pt x="422" y="106"/>
                  </a:cubicBezTo>
                  <a:cubicBezTo>
                    <a:pt x="428" y="111"/>
                    <a:pt x="431" y="113"/>
                    <a:pt x="430" y="113"/>
                  </a:cubicBezTo>
                  <a:cubicBezTo>
                    <a:pt x="429" y="113"/>
                    <a:pt x="425" y="111"/>
                    <a:pt x="417" y="108"/>
                  </a:cubicBezTo>
                  <a:cubicBezTo>
                    <a:pt x="414" y="106"/>
                    <a:pt x="412" y="106"/>
                    <a:pt x="410" y="106"/>
                  </a:cubicBezTo>
                  <a:cubicBezTo>
                    <a:pt x="408" y="106"/>
                    <a:pt x="408" y="108"/>
                    <a:pt x="407" y="112"/>
                  </a:cubicBezTo>
                  <a:cubicBezTo>
                    <a:pt x="409" y="116"/>
                    <a:pt x="408" y="119"/>
                    <a:pt x="406" y="119"/>
                  </a:cubicBezTo>
                  <a:cubicBezTo>
                    <a:pt x="405" y="119"/>
                    <a:pt x="403" y="118"/>
                    <a:pt x="402" y="116"/>
                  </a:cubicBezTo>
                  <a:cubicBezTo>
                    <a:pt x="397" y="114"/>
                    <a:pt x="393" y="112"/>
                    <a:pt x="390" y="112"/>
                  </a:cubicBezTo>
                  <a:cubicBezTo>
                    <a:pt x="388" y="112"/>
                    <a:pt x="388" y="113"/>
                    <a:pt x="389" y="116"/>
                  </a:cubicBezTo>
                  <a:cubicBezTo>
                    <a:pt x="387" y="116"/>
                    <a:pt x="385" y="116"/>
                    <a:pt x="383" y="116"/>
                  </a:cubicBezTo>
                  <a:cubicBezTo>
                    <a:pt x="380" y="116"/>
                    <a:pt x="378" y="116"/>
                    <a:pt x="376" y="116"/>
                  </a:cubicBezTo>
                  <a:cubicBezTo>
                    <a:pt x="375" y="115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0"/>
                  </a:cubicBezTo>
                  <a:cubicBezTo>
                    <a:pt x="361" y="142"/>
                    <a:pt x="358" y="147"/>
                    <a:pt x="355" y="147"/>
                  </a:cubicBezTo>
                  <a:cubicBezTo>
                    <a:pt x="353" y="147"/>
                    <a:pt x="351" y="144"/>
                    <a:pt x="350" y="138"/>
                  </a:cubicBezTo>
                  <a:cubicBezTo>
                    <a:pt x="350" y="135"/>
                    <a:pt x="348" y="133"/>
                    <a:pt x="346" y="133"/>
                  </a:cubicBezTo>
                  <a:cubicBezTo>
                    <a:pt x="340" y="133"/>
                    <a:pt x="328" y="148"/>
                    <a:pt x="331" y="159"/>
                  </a:cubicBezTo>
                  <a:cubicBezTo>
                    <a:pt x="333" y="168"/>
                    <a:pt x="334" y="172"/>
                    <a:pt x="333" y="172"/>
                  </a:cubicBezTo>
                  <a:cubicBezTo>
                    <a:pt x="333" y="172"/>
                    <a:pt x="332" y="171"/>
                    <a:pt x="331" y="168"/>
                  </a:cubicBezTo>
                  <a:cubicBezTo>
                    <a:pt x="329" y="167"/>
                    <a:pt x="327" y="166"/>
                    <a:pt x="325" y="166"/>
                  </a:cubicBezTo>
                  <a:cubicBezTo>
                    <a:pt x="324" y="166"/>
                    <a:pt x="323" y="166"/>
                    <a:pt x="322" y="166"/>
                  </a:cubicBezTo>
                  <a:cubicBezTo>
                    <a:pt x="319" y="168"/>
                    <a:pt x="317" y="170"/>
                    <a:pt x="314" y="170"/>
                  </a:cubicBezTo>
                  <a:cubicBezTo>
                    <a:pt x="312" y="170"/>
                    <a:pt x="311" y="169"/>
                    <a:pt x="310" y="167"/>
                  </a:cubicBezTo>
                  <a:cubicBezTo>
                    <a:pt x="305" y="172"/>
                    <a:pt x="302" y="177"/>
                    <a:pt x="300" y="183"/>
                  </a:cubicBezTo>
                  <a:cubicBezTo>
                    <a:pt x="300" y="194"/>
                    <a:pt x="291" y="202"/>
                    <a:pt x="281" y="202"/>
                  </a:cubicBezTo>
                  <a:cubicBezTo>
                    <a:pt x="277" y="202"/>
                    <a:pt x="273" y="201"/>
                    <a:pt x="269" y="199"/>
                  </a:cubicBezTo>
                  <a:lnTo>
                    <a:pt x="266" y="212"/>
                  </a:lnTo>
                  <a:cubicBezTo>
                    <a:pt x="269" y="222"/>
                    <a:pt x="270" y="229"/>
                    <a:pt x="267" y="229"/>
                  </a:cubicBezTo>
                  <a:cubicBezTo>
                    <a:pt x="266" y="229"/>
                    <a:pt x="264" y="227"/>
                    <a:pt x="261" y="224"/>
                  </a:cubicBezTo>
                  <a:cubicBezTo>
                    <a:pt x="260" y="223"/>
                    <a:pt x="258" y="221"/>
                    <a:pt x="257" y="219"/>
                  </a:cubicBezTo>
                  <a:lnTo>
                    <a:pt x="257" y="219"/>
                  </a:lnTo>
                  <a:cubicBezTo>
                    <a:pt x="261" y="230"/>
                    <a:pt x="251" y="237"/>
                    <a:pt x="241" y="237"/>
                  </a:cubicBezTo>
                  <a:cubicBezTo>
                    <a:pt x="238" y="237"/>
                    <a:pt x="234" y="236"/>
                    <a:pt x="231" y="233"/>
                  </a:cubicBezTo>
                  <a:cubicBezTo>
                    <a:pt x="229" y="230"/>
                    <a:pt x="228" y="229"/>
                    <a:pt x="227" y="229"/>
                  </a:cubicBezTo>
                  <a:cubicBezTo>
                    <a:pt x="226" y="229"/>
                    <a:pt x="225" y="230"/>
                    <a:pt x="223" y="232"/>
                  </a:cubicBezTo>
                  <a:lnTo>
                    <a:pt x="228" y="237"/>
                  </a:lnTo>
                  <a:cubicBezTo>
                    <a:pt x="232" y="241"/>
                    <a:pt x="237" y="247"/>
                    <a:pt x="233" y="250"/>
                  </a:cubicBezTo>
                  <a:cubicBezTo>
                    <a:pt x="231" y="253"/>
                    <a:pt x="228" y="256"/>
                    <a:pt x="225" y="256"/>
                  </a:cubicBezTo>
                  <a:cubicBezTo>
                    <a:pt x="224" y="256"/>
                    <a:pt x="223" y="255"/>
                    <a:pt x="221" y="254"/>
                  </a:cubicBezTo>
                  <a:cubicBezTo>
                    <a:pt x="218" y="254"/>
                    <a:pt x="215" y="254"/>
                    <a:pt x="213" y="254"/>
                  </a:cubicBezTo>
                  <a:cubicBezTo>
                    <a:pt x="208" y="254"/>
                    <a:pt x="205" y="254"/>
                    <a:pt x="209" y="257"/>
                  </a:cubicBezTo>
                  <a:cubicBezTo>
                    <a:pt x="204" y="260"/>
                    <a:pt x="200" y="261"/>
                    <a:pt x="195" y="261"/>
                  </a:cubicBezTo>
                  <a:lnTo>
                    <a:pt x="181" y="278"/>
                  </a:lnTo>
                  <a:cubicBezTo>
                    <a:pt x="182" y="285"/>
                    <a:pt x="177" y="292"/>
                    <a:pt x="172" y="292"/>
                  </a:cubicBezTo>
                  <a:cubicBezTo>
                    <a:pt x="171" y="292"/>
                    <a:pt x="170" y="291"/>
                    <a:pt x="169" y="291"/>
                  </a:cubicBezTo>
                  <a:cubicBezTo>
                    <a:pt x="165" y="296"/>
                    <a:pt x="164" y="303"/>
                    <a:pt x="164" y="309"/>
                  </a:cubicBezTo>
                  <a:cubicBezTo>
                    <a:pt x="159" y="316"/>
                    <a:pt x="155" y="320"/>
                    <a:pt x="152" y="320"/>
                  </a:cubicBezTo>
                  <a:cubicBezTo>
                    <a:pt x="151" y="320"/>
                    <a:pt x="149" y="319"/>
                    <a:pt x="148" y="319"/>
                  </a:cubicBezTo>
                  <a:cubicBezTo>
                    <a:pt x="146" y="317"/>
                    <a:pt x="144" y="316"/>
                    <a:pt x="144" y="316"/>
                  </a:cubicBezTo>
                  <a:cubicBezTo>
                    <a:pt x="143" y="316"/>
                    <a:pt x="143" y="318"/>
                    <a:pt x="145" y="323"/>
                  </a:cubicBezTo>
                  <a:cubicBezTo>
                    <a:pt x="150" y="327"/>
                    <a:pt x="147" y="331"/>
                    <a:pt x="144" y="336"/>
                  </a:cubicBezTo>
                  <a:lnTo>
                    <a:pt x="137" y="344"/>
                  </a:lnTo>
                  <a:cubicBezTo>
                    <a:pt x="143" y="349"/>
                    <a:pt x="143" y="349"/>
                    <a:pt x="139" y="353"/>
                  </a:cubicBezTo>
                  <a:cubicBezTo>
                    <a:pt x="136" y="358"/>
                    <a:pt x="121" y="368"/>
                    <a:pt x="119" y="374"/>
                  </a:cubicBezTo>
                  <a:cubicBezTo>
                    <a:pt x="113" y="384"/>
                    <a:pt x="111" y="387"/>
                    <a:pt x="113" y="387"/>
                  </a:cubicBezTo>
                  <a:cubicBezTo>
                    <a:pt x="114" y="387"/>
                    <a:pt x="116" y="387"/>
                    <a:pt x="118" y="386"/>
                  </a:cubicBezTo>
                  <a:cubicBezTo>
                    <a:pt x="119" y="385"/>
                    <a:pt x="120" y="384"/>
                    <a:pt x="121" y="384"/>
                  </a:cubicBezTo>
                  <a:cubicBezTo>
                    <a:pt x="123" y="384"/>
                    <a:pt x="123" y="387"/>
                    <a:pt x="116" y="392"/>
                  </a:cubicBezTo>
                  <a:cubicBezTo>
                    <a:pt x="113" y="396"/>
                    <a:pt x="97" y="406"/>
                    <a:pt x="90" y="422"/>
                  </a:cubicBezTo>
                  <a:cubicBezTo>
                    <a:pt x="80" y="442"/>
                    <a:pt x="80" y="442"/>
                    <a:pt x="86" y="445"/>
                  </a:cubicBezTo>
                  <a:cubicBezTo>
                    <a:pt x="99" y="446"/>
                    <a:pt x="98" y="450"/>
                    <a:pt x="87" y="450"/>
                  </a:cubicBezTo>
                  <a:cubicBezTo>
                    <a:pt x="86" y="450"/>
                    <a:pt x="85" y="450"/>
                    <a:pt x="83" y="450"/>
                  </a:cubicBezTo>
                  <a:cubicBezTo>
                    <a:pt x="66" y="454"/>
                    <a:pt x="64" y="460"/>
                    <a:pt x="70" y="462"/>
                  </a:cubicBezTo>
                  <a:cubicBezTo>
                    <a:pt x="74" y="470"/>
                    <a:pt x="74" y="470"/>
                    <a:pt x="71" y="476"/>
                  </a:cubicBezTo>
                  <a:cubicBezTo>
                    <a:pt x="70" y="475"/>
                    <a:pt x="69" y="475"/>
                    <a:pt x="68" y="475"/>
                  </a:cubicBezTo>
                  <a:cubicBezTo>
                    <a:pt x="64" y="475"/>
                    <a:pt x="62" y="481"/>
                    <a:pt x="65" y="491"/>
                  </a:cubicBezTo>
                  <a:cubicBezTo>
                    <a:pt x="64" y="494"/>
                    <a:pt x="63" y="496"/>
                    <a:pt x="62" y="496"/>
                  </a:cubicBezTo>
                  <a:cubicBezTo>
                    <a:pt x="60" y="496"/>
                    <a:pt x="59" y="495"/>
                    <a:pt x="56" y="494"/>
                  </a:cubicBezTo>
                  <a:lnTo>
                    <a:pt x="53" y="505"/>
                  </a:lnTo>
                  <a:cubicBezTo>
                    <a:pt x="62" y="519"/>
                    <a:pt x="43" y="549"/>
                    <a:pt x="35" y="552"/>
                  </a:cubicBezTo>
                  <a:cubicBezTo>
                    <a:pt x="35" y="558"/>
                    <a:pt x="36" y="562"/>
                    <a:pt x="38" y="565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0" y="578"/>
                    <a:pt x="38" y="577"/>
                    <a:pt x="36" y="577"/>
                  </a:cubicBezTo>
                  <a:cubicBezTo>
                    <a:pt x="30" y="575"/>
                    <a:pt x="27" y="574"/>
                    <a:pt x="26" y="574"/>
                  </a:cubicBezTo>
                  <a:cubicBezTo>
                    <a:pt x="25" y="574"/>
                    <a:pt x="28" y="576"/>
                    <a:pt x="35" y="581"/>
                  </a:cubicBezTo>
                  <a:cubicBezTo>
                    <a:pt x="39" y="588"/>
                    <a:pt x="34" y="609"/>
                    <a:pt x="25" y="609"/>
                  </a:cubicBezTo>
                  <a:cubicBezTo>
                    <a:pt x="24" y="609"/>
                    <a:pt x="22" y="608"/>
                    <a:pt x="20" y="607"/>
                  </a:cubicBezTo>
                  <a:lnTo>
                    <a:pt x="7" y="605"/>
                  </a:lnTo>
                  <a:lnTo>
                    <a:pt x="7" y="605"/>
                  </a:lnTo>
                  <a:cubicBezTo>
                    <a:pt x="10" y="608"/>
                    <a:pt x="11" y="613"/>
                    <a:pt x="11" y="617"/>
                  </a:cubicBezTo>
                  <a:cubicBezTo>
                    <a:pt x="17" y="618"/>
                    <a:pt x="17" y="624"/>
                    <a:pt x="14" y="641"/>
                  </a:cubicBezTo>
                  <a:cubicBezTo>
                    <a:pt x="12" y="652"/>
                    <a:pt x="15" y="675"/>
                    <a:pt x="14" y="687"/>
                  </a:cubicBezTo>
                  <a:cubicBezTo>
                    <a:pt x="11" y="698"/>
                    <a:pt x="11" y="715"/>
                    <a:pt x="3" y="719"/>
                  </a:cubicBezTo>
                  <a:cubicBezTo>
                    <a:pt x="2" y="727"/>
                    <a:pt x="5" y="736"/>
                    <a:pt x="9" y="743"/>
                  </a:cubicBezTo>
                  <a:cubicBezTo>
                    <a:pt x="16" y="748"/>
                    <a:pt x="15" y="760"/>
                    <a:pt x="8" y="760"/>
                  </a:cubicBezTo>
                  <a:lnTo>
                    <a:pt x="8" y="765"/>
                  </a:lnTo>
                  <a:cubicBezTo>
                    <a:pt x="10" y="770"/>
                    <a:pt x="12" y="775"/>
                    <a:pt x="14" y="782"/>
                  </a:cubicBezTo>
                  <a:cubicBezTo>
                    <a:pt x="7" y="782"/>
                    <a:pt x="0" y="788"/>
                    <a:pt x="8" y="793"/>
                  </a:cubicBezTo>
                  <a:cubicBezTo>
                    <a:pt x="15" y="793"/>
                    <a:pt x="15" y="799"/>
                    <a:pt x="15" y="809"/>
                  </a:cubicBezTo>
                  <a:cubicBezTo>
                    <a:pt x="11" y="816"/>
                    <a:pt x="11" y="864"/>
                    <a:pt x="20" y="912"/>
                  </a:cubicBezTo>
                  <a:cubicBezTo>
                    <a:pt x="28" y="959"/>
                    <a:pt x="43" y="1002"/>
                    <a:pt x="46" y="1002"/>
                  </a:cubicBezTo>
                  <a:cubicBezTo>
                    <a:pt x="46" y="1002"/>
                    <a:pt x="46" y="1002"/>
                    <a:pt x="46" y="1002"/>
                  </a:cubicBezTo>
                  <a:lnTo>
                    <a:pt x="52" y="1018"/>
                  </a:lnTo>
                  <a:cubicBezTo>
                    <a:pt x="54" y="1023"/>
                    <a:pt x="57" y="1033"/>
                    <a:pt x="57" y="1033"/>
                  </a:cubicBezTo>
                  <a:cubicBezTo>
                    <a:pt x="45" y="1038"/>
                    <a:pt x="61" y="1064"/>
                    <a:pt x="73" y="1076"/>
                  </a:cubicBezTo>
                  <a:cubicBezTo>
                    <a:pt x="80" y="1077"/>
                    <a:pt x="84" y="1082"/>
                    <a:pt x="86" y="1088"/>
                  </a:cubicBezTo>
                  <a:cubicBezTo>
                    <a:pt x="74" y="1094"/>
                    <a:pt x="82" y="1110"/>
                    <a:pt x="92" y="1116"/>
                  </a:cubicBezTo>
                  <a:cubicBezTo>
                    <a:pt x="94" y="1116"/>
                    <a:pt x="95" y="1116"/>
                    <a:pt x="96" y="1116"/>
                  </a:cubicBezTo>
                  <a:cubicBezTo>
                    <a:pt x="107" y="1116"/>
                    <a:pt x="108" y="1120"/>
                    <a:pt x="98" y="1126"/>
                  </a:cubicBezTo>
                  <a:cubicBezTo>
                    <a:pt x="85" y="1133"/>
                    <a:pt x="90" y="1143"/>
                    <a:pt x="113" y="1143"/>
                  </a:cubicBezTo>
                  <a:cubicBezTo>
                    <a:pt x="122" y="1144"/>
                    <a:pt x="122" y="1144"/>
                    <a:pt x="119" y="1152"/>
                  </a:cubicBezTo>
                  <a:cubicBezTo>
                    <a:pt x="112" y="1162"/>
                    <a:pt x="112" y="1167"/>
                    <a:pt x="116" y="1167"/>
                  </a:cubicBezTo>
                  <a:cubicBezTo>
                    <a:pt x="117" y="1167"/>
                    <a:pt x="118" y="1166"/>
                    <a:pt x="119" y="1166"/>
                  </a:cubicBezTo>
                  <a:cubicBezTo>
                    <a:pt x="121" y="1165"/>
                    <a:pt x="123" y="1165"/>
                    <a:pt x="125" y="1165"/>
                  </a:cubicBezTo>
                  <a:cubicBezTo>
                    <a:pt x="134" y="1165"/>
                    <a:pt x="135" y="1170"/>
                    <a:pt x="128" y="1180"/>
                  </a:cubicBezTo>
                  <a:cubicBezTo>
                    <a:pt x="124" y="1193"/>
                    <a:pt x="123" y="1196"/>
                    <a:pt x="128" y="1196"/>
                  </a:cubicBezTo>
                  <a:cubicBezTo>
                    <a:pt x="130" y="1196"/>
                    <a:pt x="133" y="1195"/>
                    <a:pt x="137" y="1195"/>
                  </a:cubicBezTo>
                  <a:cubicBezTo>
                    <a:pt x="138" y="1195"/>
                    <a:pt x="139" y="1195"/>
                    <a:pt x="140" y="1195"/>
                  </a:cubicBezTo>
                  <a:cubicBezTo>
                    <a:pt x="153" y="1195"/>
                    <a:pt x="162" y="1209"/>
                    <a:pt x="156" y="1222"/>
                  </a:cubicBezTo>
                  <a:cubicBezTo>
                    <a:pt x="159" y="1225"/>
                    <a:pt x="158" y="1232"/>
                    <a:pt x="160" y="1232"/>
                  </a:cubicBezTo>
                  <a:cubicBezTo>
                    <a:pt x="161" y="1232"/>
                    <a:pt x="162" y="1232"/>
                    <a:pt x="163" y="1231"/>
                  </a:cubicBezTo>
                  <a:lnTo>
                    <a:pt x="163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4"/>
                  </a:lnTo>
                  <a:cubicBezTo>
                    <a:pt x="185" y="1268"/>
                    <a:pt x="201" y="1289"/>
                    <a:pt x="219" y="1309"/>
                  </a:cubicBezTo>
                  <a:cubicBezTo>
                    <a:pt x="252" y="1342"/>
                    <a:pt x="266" y="1354"/>
                    <a:pt x="270" y="1354"/>
                  </a:cubicBezTo>
                  <a:cubicBezTo>
                    <a:pt x="272" y="1354"/>
                    <a:pt x="273" y="1353"/>
                    <a:pt x="273" y="1351"/>
                  </a:cubicBezTo>
                  <a:cubicBezTo>
                    <a:pt x="274" y="1345"/>
                    <a:pt x="276" y="1343"/>
                    <a:pt x="278" y="1343"/>
                  </a:cubicBezTo>
                  <a:cubicBezTo>
                    <a:pt x="281" y="1343"/>
                    <a:pt x="283" y="1349"/>
                    <a:pt x="280" y="1359"/>
                  </a:cubicBezTo>
                  <a:cubicBezTo>
                    <a:pt x="286" y="1366"/>
                    <a:pt x="292" y="1374"/>
                    <a:pt x="298" y="1381"/>
                  </a:cubicBezTo>
                  <a:cubicBezTo>
                    <a:pt x="307" y="1388"/>
                    <a:pt x="316" y="1394"/>
                    <a:pt x="312" y="1400"/>
                  </a:cubicBezTo>
                  <a:lnTo>
                    <a:pt x="316" y="1403"/>
                  </a:lnTo>
                  <a:cubicBezTo>
                    <a:pt x="318" y="1403"/>
                    <a:pt x="319" y="1403"/>
                    <a:pt x="321" y="1403"/>
                  </a:cubicBezTo>
                  <a:cubicBezTo>
                    <a:pt x="338" y="1403"/>
                    <a:pt x="362" y="1419"/>
                    <a:pt x="372" y="1433"/>
                  </a:cubicBezTo>
                  <a:cubicBezTo>
                    <a:pt x="379" y="1438"/>
                    <a:pt x="388" y="1442"/>
                    <a:pt x="397" y="1442"/>
                  </a:cubicBezTo>
                  <a:cubicBezTo>
                    <a:pt x="398" y="1442"/>
                    <a:pt x="399" y="1442"/>
                    <a:pt x="401" y="1442"/>
                  </a:cubicBezTo>
                  <a:cubicBezTo>
                    <a:pt x="413" y="1442"/>
                    <a:pt x="414" y="1442"/>
                    <a:pt x="415" y="1449"/>
                  </a:cubicBezTo>
                  <a:cubicBezTo>
                    <a:pt x="412" y="1455"/>
                    <a:pt x="429" y="1469"/>
                    <a:pt x="439" y="1469"/>
                  </a:cubicBezTo>
                  <a:cubicBezTo>
                    <a:pt x="442" y="1469"/>
                    <a:pt x="444" y="1468"/>
                    <a:pt x="445" y="1465"/>
                  </a:cubicBezTo>
                  <a:lnTo>
                    <a:pt x="448" y="1474"/>
                  </a:lnTo>
                  <a:cubicBezTo>
                    <a:pt x="449" y="1477"/>
                    <a:pt x="450" y="1479"/>
                    <a:pt x="453" y="1479"/>
                  </a:cubicBezTo>
                  <a:cubicBezTo>
                    <a:pt x="456" y="1479"/>
                    <a:pt x="459" y="1476"/>
                    <a:pt x="461" y="1472"/>
                  </a:cubicBezTo>
                  <a:cubicBezTo>
                    <a:pt x="463" y="1467"/>
                    <a:pt x="465" y="1465"/>
                    <a:pt x="467" y="1465"/>
                  </a:cubicBezTo>
                  <a:cubicBezTo>
                    <a:pt x="469" y="1465"/>
                    <a:pt x="470" y="1471"/>
                    <a:pt x="468" y="1483"/>
                  </a:cubicBezTo>
                  <a:cubicBezTo>
                    <a:pt x="464" y="1492"/>
                    <a:pt x="465" y="1496"/>
                    <a:pt x="467" y="1496"/>
                  </a:cubicBezTo>
                  <a:cubicBezTo>
                    <a:pt x="468" y="1496"/>
                    <a:pt x="470" y="1494"/>
                    <a:pt x="471" y="1492"/>
                  </a:cubicBezTo>
                  <a:cubicBezTo>
                    <a:pt x="476" y="1489"/>
                    <a:pt x="480" y="1487"/>
                    <a:pt x="484" y="1487"/>
                  </a:cubicBezTo>
                  <a:cubicBezTo>
                    <a:pt x="486" y="1487"/>
                    <a:pt x="488" y="1488"/>
                    <a:pt x="489" y="1492"/>
                  </a:cubicBezTo>
                  <a:cubicBezTo>
                    <a:pt x="491" y="1493"/>
                    <a:pt x="493" y="1493"/>
                    <a:pt x="495" y="1493"/>
                  </a:cubicBezTo>
                  <a:cubicBezTo>
                    <a:pt x="498" y="1493"/>
                    <a:pt x="502" y="1491"/>
                    <a:pt x="505" y="1483"/>
                  </a:cubicBezTo>
                  <a:cubicBezTo>
                    <a:pt x="506" y="1480"/>
                    <a:pt x="508" y="1479"/>
                    <a:pt x="510" y="1479"/>
                  </a:cubicBezTo>
                  <a:cubicBezTo>
                    <a:pt x="512" y="1479"/>
                    <a:pt x="515" y="1480"/>
                    <a:pt x="517" y="1481"/>
                  </a:cubicBezTo>
                  <a:cubicBezTo>
                    <a:pt x="515" y="1488"/>
                    <a:pt x="515" y="1488"/>
                    <a:pt x="508" y="1492"/>
                  </a:cubicBezTo>
                  <a:lnTo>
                    <a:pt x="518" y="1495"/>
                  </a:lnTo>
                  <a:cubicBezTo>
                    <a:pt x="524" y="1498"/>
                    <a:pt x="532" y="1508"/>
                    <a:pt x="530" y="1515"/>
                  </a:cubicBezTo>
                  <a:cubicBezTo>
                    <a:pt x="531" y="1518"/>
                    <a:pt x="533" y="1521"/>
                    <a:pt x="535" y="1521"/>
                  </a:cubicBezTo>
                  <a:cubicBezTo>
                    <a:pt x="537" y="1521"/>
                    <a:pt x="538" y="1518"/>
                    <a:pt x="537" y="1510"/>
                  </a:cubicBezTo>
                  <a:cubicBezTo>
                    <a:pt x="540" y="1501"/>
                    <a:pt x="541" y="1499"/>
                    <a:pt x="545" y="1499"/>
                  </a:cubicBezTo>
                  <a:cubicBezTo>
                    <a:pt x="546" y="1499"/>
                    <a:pt x="549" y="1499"/>
                    <a:pt x="552" y="1500"/>
                  </a:cubicBezTo>
                  <a:cubicBezTo>
                    <a:pt x="558" y="1501"/>
                    <a:pt x="563" y="1503"/>
                    <a:pt x="561" y="1510"/>
                  </a:cubicBezTo>
                  <a:cubicBezTo>
                    <a:pt x="560" y="1516"/>
                    <a:pt x="560" y="1516"/>
                    <a:pt x="570" y="1519"/>
                  </a:cubicBezTo>
                  <a:cubicBezTo>
                    <a:pt x="572" y="1520"/>
                    <a:pt x="574" y="1520"/>
                    <a:pt x="576" y="1520"/>
                  </a:cubicBezTo>
                  <a:cubicBezTo>
                    <a:pt x="592" y="1520"/>
                    <a:pt x="609" y="1506"/>
                    <a:pt x="616" y="1495"/>
                  </a:cubicBezTo>
                  <a:cubicBezTo>
                    <a:pt x="618" y="1490"/>
                    <a:pt x="618" y="1486"/>
                    <a:pt x="619" y="1486"/>
                  </a:cubicBezTo>
                  <a:cubicBezTo>
                    <a:pt x="620" y="1486"/>
                    <a:pt x="620" y="1490"/>
                    <a:pt x="622" y="1498"/>
                  </a:cubicBezTo>
                  <a:cubicBezTo>
                    <a:pt x="620" y="1504"/>
                    <a:pt x="626" y="1504"/>
                    <a:pt x="630" y="1506"/>
                  </a:cubicBezTo>
                  <a:cubicBezTo>
                    <a:pt x="631" y="1503"/>
                    <a:pt x="632" y="1503"/>
                    <a:pt x="633" y="1503"/>
                  </a:cubicBezTo>
                  <a:cubicBezTo>
                    <a:pt x="634" y="1503"/>
                    <a:pt x="634" y="1506"/>
                    <a:pt x="632" y="1506"/>
                  </a:cubicBezTo>
                  <a:cubicBezTo>
                    <a:pt x="631" y="1506"/>
                    <a:pt x="631" y="1506"/>
                    <a:pt x="630" y="1506"/>
                  </a:cubicBezTo>
                  <a:cubicBezTo>
                    <a:pt x="630" y="1510"/>
                    <a:pt x="627" y="1511"/>
                    <a:pt x="625" y="1511"/>
                  </a:cubicBezTo>
                  <a:cubicBezTo>
                    <a:pt x="623" y="1511"/>
                    <a:pt x="621" y="1510"/>
                    <a:pt x="619" y="1510"/>
                  </a:cubicBezTo>
                  <a:lnTo>
                    <a:pt x="617" y="1517"/>
                  </a:lnTo>
                  <a:cubicBezTo>
                    <a:pt x="619" y="1525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4" y="1520"/>
                  </a:cubicBezTo>
                  <a:cubicBezTo>
                    <a:pt x="637" y="1517"/>
                    <a:pt x="639" y="1516"/>
                    <a:pt x="640" y="1516"/>
                  </a:cubicBezTo>
                  <a:cubicBezTo>
                    <a:pt x="642" y="1516"/>
                    <a:pt x="643" y="1518"/>
                    <a:pt x="645" y="1521"/>
                  </a:cubicBezTo>
                  <a:cubicBezTo>
                    <a:pt x="648" y="1527"/>
                    <a:pt x="652" y="1533"/>
                    <a:pt x="654" y="1533"/>
                  </a:cubicBezTo>
                  <a:cubicBezTo>
                    <a:pt x="654" y="1533"/>
                    <a:pt x="655" y="1532"/>
                    <a:pt x="655" y="1530"/>
                  </a:cubicBezTo>
                  <a:cubicBezTo>
                    <a:pt x="661" y="1531"/>
                    <a:pt x="668" y="1535"/>
                    <a:pt x="671" y="1539"/>
                  </a:cubicBezTo>
                  <a:cubicBezTo>
                    <a:pt x="676" y="1540"/>
                    <a:pt x="680" y="1541"/>
                    <a:pt x="682" y="1541"/>
                  </a:cubicBezTo>
                  <a:cubicBezTo>
                    <a:pt x="686" y="1541"/>
                    <a:pt x="688" y="1540"/>
                    <a:pt x="689" y="1536"/>
                  </a:cubicBezTo>
                  <a:cubicBezTo>
                    <a:pt x="689" y="1531"/>
                    <a:pt x="692" y="1530"/>
                    <a:pt x="695" y="1530"/>
                  </a:cubicBezTo>
                  <a:cubicBezTo>
                    <a:pt x="697" y="1530"/>
                    <a:pt x="698" y="1530"/>
                    <a:pt x="700" y="1530"/>
                  </a:cubicBezTo>
                  <a:cubicBezTo>
                    <a:pt x="706" y="1530"/>
                    <a:pt x="711" y="1530"/>
                    <a:pt x="712" y="1523"/>
                  </a:cubicBezTo>
                  <a:cubicBezTo>
                    <a:pt x="713" y="1516"/>
                    <a:pt x="720" y="1511"/>
                    <a:pt x="727" y="1511"/>
                  </a:cubicBezTo>
                  <a:cubicBezTo>
                    <a:pt x="728" y="1511"/>
                    <a:pt x="729" y="1511"/>
                    <a:pt x="729" y="1511"/>
                  </a:cubicBezTo>
                  <a:cubicBezTo>
                    <a:pt x="734" y="1508"/>
                    <a:pt x="736" y="1507"/>
                    <a:pt x="738" y="1507"/>
                  </a:cubicBezTo>
                  <a:cubicBezTo>
                    <a:pt x="741" y="1507"/>
                    <a:pt x="743" y="1510"/>
                    <a:pt x="746" y="1519"/>
                  </a:cubicBezTo>
                  <a:cubicBezTo>
                    <a:pt x="745" y="1526"/>
                    <a:pt x="751" y="1526"/>
                    <a:pt x="756" y="1526"/>
                  </a:cubicBezTo>
                  <a:cubicBezTo>
                    <a:pt x="761" y="1527"/>
                    <a:pt x="765" y="1530"/>
                    <a:pt x="767" y="1534"/>
                  </a:cubicBezTo>
                  <a:cubicBezTo>
                    <a:pt x="769" y="1536"/>
                    <a:pt x="770" y="1536"/>
                    <a:pt x="771" y="1536"/>
                  </a:cubicBezTo>
                  <a:cubicBezTo>
                    <a:pt x="773" y="1536"/>
                    <a:pt x="773" y="1532"/>
                    <a:pt x="773" y="1527"/>
                  </a:cubicBezTo>
                  <a:lnTo>
                    <a:pt x="773" y="1513"/>
                  </a:lnTo>
                  <a:cubicBezTo>
                    <a:pt x="779" y="1513"/>
                    <a:pt x="784" y="1527"/>
                    <a:pt x="784" y="1534"/>
                  </a:cubicBezTo>
                  <a:cubicBezTo>
                    <a:pt x="787" y="1540"/>
                    <a:pt x="788" y="1544"/>
                    <a:pt x="789" y="1544"/>
                  </a:cubicBezTo>
                  <a:cubicBezTo>
                    <a:pt x="790" y="1544"/>
                    <a:pt x="790" y="1540"/>
                    <a:pt x="790" y="1532"/>
                  </a:cubicBezTo>
                  <a:cubicBezTo>
                    <a:pt x="790" y="1528"/>
                    <a:pt x="793" y="1523"/>
                    <a:pt x="798" y="1523"/>
                  </a:cubicBezTo>
                  <a:cubicBezTo>
                    <a:pt x="801" y="1523"/>
                    <a:pt x="803" y="1524"/>
                    <a:pt x="807" y="1526"/>
                  </a:cubicBezTo>
                  <a:cubicBezTo>
                    <a:pt x="810" y="1525"/>
                    <a:pt x="813" y="1525"/>
                    <a:pt x="816" y="1525"/>
                  </a:cubicBezTo>
                  <a:cubicBezTo>
                    <a:pt x="823" y="1525"/>
                    <a:pt x="829" y="1527"/>
                    <a:pt x="829" y="1531"/>
                  </a:cubicBezTo>
                  <a:cubicBezTo>
                    <a:pt x="831" y="1533"/>
                    <a:pt x="833" y="1534"/>
                    <a:pt x="835" y="1534"/>
                  </a:cubicBezTo>
                  <a:cubicBezTo>
                    <a:pt x="837" y="1534"/>
                    <a:pt x="839" y="1533"/>
                    <a:pt x="840" y="1530"/>
                  </a:cubicBezTo>
                  <a:cubicBezTo>
                    <a:pt x="844" y="1526"/>
                    <a:pt x="847" y="1524"/>
                    <a:pt x="852" y="1524"/>
                  </a:cubicBezTo>
                  <a:cubicBezTo>
                    <a:pt x="856" y="1524"/>
                    <a:pt x="861" y="1525"/>
                    <a:pt x="868" y="1527"/>
                  </a:cubicBezTo>
                  <a:cubicBezTo>
                    <a:pt x="882" y="1532"/>
                    <a:pt x="889" y="1534"/>
                    <a:pt x="893" y="1534"/>
                  </a:cubicBezTo>
                  <a:cubicBezTo>
                    <a:pt x="898" y="1534"/>
                    <a:pt x="898" y="1531"/>
                    <a:pt x="896" y="1523"/>
                  </a:cubicBezTo>
                  <a:cubicBezTo>
                    <a:pt x="896" y="1519"/>
                    <a:pt x="895" y="1515"/>
                    <a:pt x="896" y="1515"/>
                  </a:cubicBezTo>
                  <a:cubicBezTo>
                    <a:pt x="897" y="1515"/>
                    <a:pt x="899" y="1517"/>
                    <a:pt x="902" y="1522"/>
                  </a:cubicBezTo>
                  <a:cubicBezTo>
                    <a:pt x="904" y="1524"/>
                    <a:pt x="905" y="1524"/>
                    <a:pt x="907" y="1524"/>
                  </a:cubicBezTo>
                  <a:cubicBezTo>
                    <a:pt x="911" y="1524"/>
                    <a:pt x="915" y="1519"/>
                    <a:pt x="922" y="1512"/>
                  </a:cubicBezTo>
                  <a:cubicBezTo>
                    <a:pt x="926" y="1503"/>
                    <a:pt x="926" y="1493"/>
                    <a:pt x="922" y="1484"/>
                  </a:cubicBezTo>
                  <a:cubicBezTo>
                    <a:pt x="921" y="1476"/>
                    <a:pt x="920" y="1473"/>
                    <a:pt x="923" y="1473"/>
                  </a:cubicBezTo>
                  <a:cubicBezTo>
                    <a:pt x="924" y="1473"/>
                    <a:pt x="927" y="1474"/>
                    <a:pt x="931" y="1475"/>
                  </a:cubicBezTo>
                  <a:cubicBezTo>
                    <a:pt x="932" y="1475"/>
                    <a:pt x="932" y="1475"/>
                    <a:pt x="933" y="1475"/>
                  </a:cubicBezTo>
                  <a:cubicBezTo>
                    <a:pt x="938" y="1475"/>
                    <a:pt x="944" y="1480"/>
                    <a:pt x="945" y="1486"/>
                  </a:cubicBezTo>
                  <a:cubicBezTo>
                    <a:pt x="946" y="1489"/>
                    <a:pt x="945" y="1493"/>
                    <a:pt x="941" y="1494"/>
                  </a:cubicBezTo>
                  <a:lnTo>
                    <a:pt x="936" y="1495"/>
                  </a:lnTo>
                  <a:cubicBezTo>
                    <a:pt x="937" y="1501"/>
                    <a:pt x="939" y="1506"/>
                    <a:pt x="944" y="1506"/>
                  </a:cubicBezTo>
                  <a:cubicBezTo>
                    <a:pt x="946" y="1506"/>
                    <a:pt x="947" y="1506"/>
                    <a:pt x="949" y="1506"/>
                  </a:cubicBezTo>
                  <a:cubicBezTo>
                    <a:pt x="952" y="1508"/>
                    <a:pt x="955" y="1509"/>
                    <a:pt x="958" y="1509"/>
                  </a:cubicBezTo>
                  <a:cubicBezTo>
                    <a:pt x="960" y="1509"/>
                    <a:pt x="962" y="1507"/>
                    <a:pt x="960" y="1503"/>
                  </a:cubicBezTo>
                  <a:lnTo>
                    <a:pt x="960" y="1503"/>
                  </a:lnTo>
                  <a:cubicBezTo>
                    <a:pt x="963" y="1506"/>
                    <a:pt x="966" y="1506"/>
                    <a:pt x="970" y="1506"/>
                  </a:cubicBezTo>
                  <a:cubicBezTo>
                    <a:pt x="976" y="1506"/>
                    <a:pt x="983" y="1505"/>
                    <a:pt x="989" y="1503"/>
                  </a:cubicBezTo>
                  <a:cubicBezTo>
                    <a:pt x="998" y="1501"/>
                    <a:pt x="1008" y="1497"/>
                    <a:pt x="1017" y="1497"/>
                  </a:cubicBezTo>
                  <a:cubicBezTo>
                    <a:pt x="1020" y="1497"/>
                    <a:pt x="1022" y="1498"/>
                    <a:pt x="1024" y="1499"/>
                  </a:cubicBezTo>
                  <a:cubicBezTo>
                    <a:pt x="1034" y="1494"/>
                    <a:pt x="1040" y="1493"/>
                    <a:pt x="1038" y="1486"/>
                  </a:cubicBezTo>
                  <a:cubicBezTo>
                    <a:pt x="1035" y="1479"/>
                    <a:pt x="1036" y="1475"/>
                    <a:pt x="1037" y="1475"/>
                  </a:cubicBezTo>
                  <a:cubicBezTo>
                    <a:pt x="1038" y="1475"/>
                    <a:pt x="1039" y="1476"/>
                    <a:pt x="1040" y="1479"/>
                  </a:cubicBezTo>
                  <a:cubicBezTo>
                    <a:pt x="1042" y="1481"/>
                    <a:pt x="1046" y="1482"/>
                    <a:pt x="1051" y="1482"/>
                  </a:cubicBezTo>
                  <a:cubicBezTo>
                    <a:pt x="1075" y="1482"/>
                    <a:pt x="1121" y="1462"/>
                    <a:pt x="1120" y="1451"/>
                  </a:cubicBezTo>
                  <a:lnTo>
                    <a:pt x="1131" y="1446"/>
                  </a:lnTo>
                  <a:cubicBezTo>
                    <a:pt x="1143" y="1446"/>
                    <a:pt x="1172" y="1429"/>
                    <a:pt x="1173" y="1420"/>
                  </a:cubicBezTo>
                  <a:lnTo>
                    <a:pt x="1188" y="1411"/>
                  </a:lnTo>
                  <a:cubicBezTo>
                    <a:pt x="1203" y="1411"/>
                    <a:pt x="1206" y="1408"/>
                    <a:pt x="1207" y="1399"/>
                  </a:cubicBezTo>
                  <a:cubicBezTo>
                    <a:pt x="1208" y="1392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6" y="1388"/>
                    <a:pt x="1207" y="1388"/>
                    <a:pt x="1208" y="1390"/>
                  </a:cubicBezTo>
                  <a:cubicBezTo>
                    <a:pt x="1209" y="1391"/>
                    <a:pt x="1210" y="1392"/>
                    <a:pt x="1212" y="1392"/>
                  </a:cubicBezTo>
                  <a:cubicBezTo>
                    <a:pt x="1216" y="1392"/>
                    <a:pt x="1225" y="1386"/>
                    <a:pt x="1238" y="1375"/>
                  </a:cubicBezTo>
                  <a:cubicBezTo>
                    <a:pt x="1258" y="1362"/>
                    <a:pt x="1256" y="1362"/>
                    <a:pt x="1249" y="1360"/>
                  </a:cubicBezTo>
                  <a:cubicBezTo>
                    <a:pt x="1255" y="1349"/>
                    <a:pt x="1260" y="1346"/>
                    <a:pt x="1263" y="1346"/>
                  </a:cubicBezTo>
                  <a:cubicBezTo>
                    <a:pt x="1266" y="1346"/>
                    <a:pt x="1268" y="1348"/>
                    <a:pt x="1270" y="1351"/>
                  </a:cubicBezTo>
                  <a:cubicBezTo>
                    <a:pt x="1272" y="1356"/>
                    <a:pt x="1274" y="1358"/>
                    <a:pt x="1275" y="1358"/>
                  </a:cubicBezTo>
                  <a:cubicBezTo>
                    <a:pt x="1278" y="1358"/>
                    <a:pt x="1280" y="1351"/>
                    <a:pt x="1273" y="1338"/>
                  </a:cubicBezTo>
                  <a:cubicBezTo>
                    <a:pt x="1270" y="1327"/>
                    <a:pt x="1274" y="1320"/>
                    <a:pt x="1278" y="1320"/>
                  </a:cubicBezTo>
                  <a:cubicBezTo>
                    <a:pt x="1279" y="1320"/>
                    <a:pt x="1280" y="1321"/>
                    <a:pt x="1281" y="1322"/>
                  </a:cubicBezTo>
                  <a:cubicBezTo>
                    <a:pt x="1286" y="1327"/>
                    <a:pt x="1282" y="1331"/>
                    <a:pt x="1278" y="1334"/>
                  </a:cubicBezTo>
                  <a:lnTo>
                    <a:pt x="1287" y="1344"/>
                  </a:lnTo>
                  <a:cubicBezTo>
                    <a:pt x="1291" y="1341"/>
                    <a:pt x="1291" y="1341"/>
                    <a:pt x="1290" y="1332"/>
                  </a:cubicBezTo>
                  <a:cubicBezTo>
                    <a:pt x="1293" y="1328"/>
                    <a:pt x="1295" y="1324"/>
                    <a:pt x="1295" y="1319"/>
                  </a:cubicBezTo>
                  <a:cubicBezTo>
                    <a:pt x="1295" y="1311"/>
                    <a:pt x="1288" y="1305"/>
                    <a:pt x="1280" y="1305"/>
                  </a:cubicBezTo>
                  <a:cubicBezTo>
                    <a:pt x="1272" y="1304"/>
                    <a:pt x="1276" y="1299"/>
                    <a:pt x="1280" y="1296"/>
                  </a:cubicBezTo>
                  <a:cubicBezTo>
                    <a:pt x="1282" y="1295"/>
                    <a:pt x="1284" y="1295"/>
                    <a:pt x="1286" y="1295"/>
                  </a:cubicBezTo>
                  <a:cubicBezTo>
                    <a:pt x="1294" y="1295"/>
                    <a:pt x="1297" y="1300"/>
                    <a:pt x="1298" y="1307"/>
                  </a:cubicBezTo>
                  <a:cubicBezTo>
                    <a:pt x="1293" y="1310"/>
                    <a:pt x="1299" y="1316"/>
                    <a:pt x="1304" y="1320"/>
                  </a:cubicBezTo>
                  <a:cubicBezTo>
                    <a:pt x="1304" y="1321"/>
                    <a:pt x="1304" y="1321"/>
                    <a:pt x="1305" y="1321"/>
                  </a:cubicBezTo>
                  <a:cubicBezTo>
                    <a:pt x="1310" y="1321"/>
                    <a:pt x="1318" y="1295"/>
                    <a:pt x="1313" y="1282"/>
                  </a:cubicBezTo>
                  <a:lnTo>
                    <a:pt x="1313" y="1282"/>
                  </a:lnTo>
                  <a:lnTo>
                    <a:pt x="1317" y="1287"/>
                  </a:lnTo>
                  <a:cubicBezTo>
                    <a:pt x="1318" y="1288"/>
                    <a:pt x="1319" y="1288"/>
                    <a:pt x="1320" y="1288"/>
                  </a:cubicBezTo>
                  <a:cubicBezTo>
                    <a:pt x="1325" y="1288"/>
                    <a:pt x="1331" y="1282"/>
                    <a:pt x="1337" y="1274"/>
                  </a:cubicBezTo>
                  <a:cubicBezTo>
                    <a:pt x="1345" y="1267"/>
                    <a:pt x="1348" y="1262"/>
                    <a:pt x="1343" y="1258"/>
                  </a:cubicBezTo>
                  <a:cubicBezTo>
                    <a:pt x="1338" y="1253"/>
                    <a:pt x="1333" y="1250"/>
                    <a:pt x="1337" y="1245"/>
                  </a:cubicBezTo>
                  <a:lnTo>
                    <a:pt x="1337" y="1245"/>
                  </a:lnTo>
                  <a:cubicBezTo>
                    <a:pt x="1336" y="1247"/>
                    <a:pt x="1335" y="1247"/>
                    <a:pt x="1333" y="1247"/>
                  </a:cubicBezTo>
                  <a:cubicBezTo>
                    <a:pt x="1330" y="1247"/>
                    <a:pt x="1327" y="1244"/>
                    <a:pt x="1323" y="1241"/>
                  </a:cubicBezTo>
                  <a:cubicBezTo>
                    <a:pt x="1329" y="1239"/>
                    <a:pt x="1336" y="1237"/>
                    <a:pt x="1344" y="1236"/>
                  </a:cubicBezTo>
                  <a:cubicBezTo>
                    <a:pt x="1345" y="1236"/>
                    <a:pt x="1346" y="1236"/>
                    <a:pt x="1347" y="1236"/>
                  </a:cubicBezTo>
                  <a:cubicBezTo>
                    <a:pt x="1363" y="1236"/>
                    <a:pt x="1378" y="1228"/>
                    <a:pt x="1387" y="1214"/>
                  </a:cubicBezTo>
                  <a:cubicBezTo>
                    <a:pt x="1393" y="1205"/>
                    <a:pt x="1403" y="1191"/>
                    <a:pt x="1411" y="1190"/>
                  </a:cubicBezTo>
                  <a:cubicBezTo>
                    <a:pt x="1417" y="1180"/>
                    <a:pt x="1420" y="1176"/>
                    <a:pt x="1415" y="1172"/>
                  </a:cubicBezTo>
                  <a:lnTo>
                    <a:pt x="1420" y="1162"/>
                  </a:lnTo>
                  <a:cubicBezTo>
                    <a:pt x="1429" y="1161"/>
                    <a:pt x="1435" y="1151"/>
                    <a:pt x="1429" y="1148"/>
                  </a:cubicBezTo>
                  <a:cubicBezTo>
                    <a:pt x="1426" y="1140"/>
                    <a:pt x="1436" y="1139"/>
                    <a:pt x="1438" y="1134"/>
                  </a:cubicBezTo>
                  <a:cubicBezTo>
                    <a:pt x="1455" y="1130"/>
                    <a:pt x="1455" y="1130"/>
                    <a:pt x="1435" y="1125"/>
                  </a:cubicBezTo>
                  <a:cubicBezTo>
                    <a:pt x="1434" y="1125"/>
                    <a:pt x="1432" y="1124"/>
                    <a:pt x="1431" y="1124"/>
                  </a:cubicBezTo>
                  <a:cubicBezTo>
                    <a:pt x="1425" y="1124"/>
                    <a:pt x="1417" y="1129"/>
                    <a:pt x="1415" y="1133"/>
                  </a:cubicBezTo>
                  <a:lnTo>
                    <a:pt x="1406" y="1148"/>
                  </a:lnTo>
                  <a:lnTo>
                    <a:pt x="1409" y="1130"/>
                  </a:lnTo>
                  <a:cubicBezTo>
                    <a:pt x="1412" y="1123"/>
                    <a:pt x="1410" y="1115"/>
                    <a:pt x="1405" y="1110"/>
                  </a:cubicBezTo>
                  <a:cubicBezTo>
                    <a:pt x="1405" y="1110"/>
                    <a:pt x="1399" y="1106"/>
                    <a:pt x="1401" y="1102"/>
                  </a:cubicBezTo>
                  <a:lnTo>
                    <a:pt x="1401" y="1102"/>
                  </a:lnTo>
                  <a:lnTo>
                    <a:pt x="1412" y="1107"/>
                  </a:lnTo>
                  <a:cubicBezTo>
                    <a:pt x="1416" y="1114"/>
                    <a:pt x="1421" y="1120"/>
                    <a:pt x="1428" y="1122"/>
                  </a:cubicBezTo>
                  <a:cubicBezTo>
                    <a:pt x="1429" y="1122"/>
                    <a:pt x="1430" y="1122"/>
                    <a:pt x="1432" y="1122"/>
                  </a:cubicBezTo>
                  <a:cubicBezTo>
                    <a:pt x="1445" y="1122"/>
                    <a:pt x="1455" y="1111"/>
                    <a:pt x="1444" y="1105"/>
                  </a:cubicBezTo>
                  <a:cubicBezTo>
                    <a:pt x="1447" y="1101"/>
                    <a:pt x="1447" y="1101"/>
                    <a:pt x="1455" y="1098"/>
                  </a:cubicBezTo>
                  <a:cubicBezTo>
                    <a:pt x="1456" y="1099"/>
                    <a:pt x="1457" y="1099"/>
                    <a:pt x="1458" y="1099"/>
                  </a:cubicBezTo>
                  <a:cubicBezTo>
                    <a:pt x="1462" y="1099"/>
                    <a:pt x="1462" y="1094"/>
                    <a:pt x="1454" y="1086"/>
                  </a:cubicBezTo>
                  <a:cubicBezTo>
                    <a:pt x="1444" y="1075"/>
                    <a:pt x="1446" y="1070"/>
                    <a:pt x="1462" y="1070"/>
                  </a:cubicBezTo>
                  <a:cubicBezTo>
                    <a:pt x="1479" y="1066"/>
                    <a:pt x="1486" y="1044"/>
                    <a:pt x="1480" y="1042"/>
                  </a:cubicBezTo>
                  <a:cubicBezTo>
                    <a:pt x="1467" y="1037"/>
                    <a:pt x="1473" y="1022"/>
                    <a:pt x="1482" y="1019"/>
                  </a:cubicBezTo>
                  <a:cubicBezTo>
                    <a:pt x="1490" y="1015"/>
                    <a:pt x="1492" y="1010"/>
                    <a:pt x="1488" y="1003"/>
                  </a:cubicBezTo>
                  <a:lnTo>
                    <a:pt x="1488" y="1003"/>
                  </a:lnTo>
                  <a:cubicBezTo>
                    <a:pt x="1489" y="1003"/>
                    <a:pt x="1490" y="1004"/>
                    <a:pt x="1492" y="1004"/>
                  </a:cubicBezTo>
                  <a:cubicBezTo>
                    <a:pt x="1497" y="1004"/>
                    <a:pt x="1501" y="1000"/>
                    <a:pt x="1498" y="994"/>
                  </a:cubicBezTo>
                  <a:cubicBezTo>
                    <a:pt x="1498" y="994"/>
                    <a:pt x="1498" y="991"/>
                    <a:pt x="1495" y="991"/>
                  </a:cubicBezTo>
                  <a:cubicBezTo>
                    <a:pt x="1494" y="991"/>
                    <a:pt x="1493" y="991"/>
                    <a:pt x="1491" y="992"/>
                  </a:cubicBezTo>
                  <a:lnTo>
                    <a:pt x="1481" y="977"/>
                  </a:lnTo>
                  <a:cubicBezTo>
                    <a:pt x="1480" y="980"/>
                    <a:pt x="1478" y="981"/>
                    <a:pt x="1475" y="981"/>
                  </a:cubicBezTo>
                  <a:cubicBezTo>
                    <a:pt x="1473" y="981"/>
                    <a:pt x="1470" y="980"/>
                    <a:pt x="1466" y="979"/>
                  </a:cubicBezTo>
                  <a:cubicBezTo>
                    <a:pt x="1459" y="977"/>
                    <a:pt x="1472" y="958"/>
                    <a:pt x="1494" y="952"/>
                  </a:cubicBezTo>
                  <a:lnTo>
                    <a:pt x="1510" y="946"/>
                  </a:lnTo>
                  <a:lnTo>
                    <a:pt x="1497" y="942"/>
                  </a:lnTo>
                  <a:cubicBezTo>
                    <a:pt x="1499" y="937"/>
                    <a:pt x="1500" y="932"/>
                    <a:pt x="1505" y="932"/>
                  </a:cubicBezTo>
                  <a:cubicBezTo>
                    <a:pt x="1505" y="932"/>
                    <a:pt x="1506" y="932"/>
                    <a:pt x="1507" y="932"/>
                  </a:cubicBezTo>
                  <a:cubicBezTo>
                    <a:pt x="1509" y="933"/>
                    <a:pt x="1511" y="934"/>
                    <a:pt x="1512" y="934"/>
                  </a:cubicBezTo>
                  <a:cubicBezTo>
                    <a:pt x="1513" y="934"/>
                    <a:pt x="1514" y="932"/>
                    <a:pt x="1514" y="929"/>
                  </a:cubicBezTo>
                  <a:cubicBezTo>
                    <a:pt x="1514" y="926"/>
                    <a:pt x="1512" y="922"/>
                    <a:pt x="1509" y="922"/>
                  </a:cubicBezTo>
                  <a:cubicBezTo>
                    <a:pt x="1495" y="919"/>
                    <a:pt x="1495" y="919"/>
                    <a:pt x="1503" y="915"/>
                  </a:cubicBezTo>
                  <a:cubicBezTo>
                    <a:pt x="1518" y="912"/>
                    <a:pt x="1518" y="907"/>
                    <a:pt x="1505" y="899"/>
                  </a:cubicBezTo>
                  <a:cubicBezTo>
                    <a:pt x="1492" y="896"/>
                    <a:pt x="1492" y="896"/>
                    <a:pt x="1507" y="893"/>
                  </a:cubicBezTo>
                  <a:cubicBezTo>
                    <a:pt x="1507" y="893"/>
                    <a:pt x="1508" y="893"/>
                    <a:pt x="1509" y="893"/>
                  </a:cubicBezTo>
                  <a:cubicBezTo>
                    <a:pt x="1515" y="893"/>
                    <a:pt x="1520" y="890"/>
                    <a:pt x="1522" y="884"/>
                  </a:cubicBezTo>
                  <a:lnTo>
                    <a:pt x="1516" y="883"/>
                  </a:lnTo>
                  <a:cubicBezTo>
                    <a:pt x="1502" y="882"/>
                    <a:pt x="1502" y="876"/>
                    <a:pt x="1510" y="872"/>
                  </a:cubicBezTo>
                  <a:lnTo>
                    <a:pt x="1510" y="872"/>
                  </a:lnTo>
                  <a:cubicBezTo>
                    <a:pt x="1511" y="872"/>
                    <a:pt x="1511" y="872"/>
                    <a:pt x="1512" y="872"/>
                  </a:cubicBezTo>
                  <a:cubicBezTo>
                    <a:pt x="1517" y="872"/>
                    <a:pt x="1517" y="866"/>
                    <a:pt x="1513" y="855"/>
                  </a:cubicBezTo>
                  <a:cubicBezTo>
                    <a:pt x="1514" y="845"/>
                    <a:pt x="1514" y="839"/>
                    <a:pt x="1520" y="839"/>
                  </a:cubicBezTo>
                  <a:cubicBezTo>
                    <a:pt x="1520" y="839"/>
                    <a:pt x="1521" y="839"/>
                    <a:pt x="1521" y="839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4" y="840"/>
                    <a:pt x="1531" y="838"/>
                    <a:pt x="1521" y="834"/>
                  </a:cubicBezTo>
                  <a:cubicBezTo>
                    <a:pt x="1514" y="828"/>
                    <a:pt x="1514" y="828"/>
                    <a:pt x="1522" y="817"/>
                  </a:cubicBezTo>
                  <a:cubicBezTo>
                    <a:pt x="1529" y="811"/>
                    <a:pt x="1529" y="811"/>
                    <a:pt x="1523" y="806"/>
                  </a:cubicBezTo>
                  <a:cubicBezTo>
                    <a:pt x="1520" y="806"/>
                    <a:pt x="1516" y="805"/>
                    <a:pt x="1513" y="805"/>
                  </a:cubicBezTo>
                  <a:cubicBezTo>
                    <a:pt x="1506" y="805"/>
                    <a:pt x="1502" y="806"/>
                    <a:pt x="1502" y="810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5" y="804"/>
                  </a:lnTo>
                  <a:cubicBezTo>
                    <a:pt x="1497" y="797"/>
                    <a:pt x="1494" y="789"/>
                    <a:pt x="1490" y="783"/>
                  </a:cubicBezTo>
                  <a:cubicBezTo>
                    <a:pt x="1487" y="779"/>
                    <a:pt x="1484" y="776"/>
                    <a:pt x="1481" y="775"/>
                  </a:cubicBezTo>
                  <a:lnTo>
                    <a:pt x="1494" y="775"/>
                  </a:lnTo>
                  <a:cubicBezTo>
                    <a:pt x="1509" y="775"/>
                    <a:pt x="1516" y="775"/>
                    <a:pt x="1521" y="764"/>
                  </a:cubicBezTo>
                  <a:cubicBezTo>
                    <a:pt x="1528" y="742"/>
                    <a:pt x="1533" y="725"/>
                    <a:pt x="1521" y="725"/>
                  </a:cubicBezTo>
                  <a:cubicBezTo>
                    <a:pt x="1521" y="725"/>
                    <a:pt x="1520" y="725"/>
                    <a:pt x="1520" y="725"/>
                  </a:cubicBezTo>
                  <a:cubicBezTo>
                    <a:pt x="1520" y="725"/>
                    <a:pt x="1513" y="720"/>
                    <a:pt x="1513" y="715"/>
                  </a:cubicBezTo>
                  <a:cubicBezTo>
                    <a:pt x="1512" y="709"/>
                    <a:pt x="1519" y="702"/>
                    <a:pt x="1519" y="702"/>
                  </a:cubicBezTo>
                  <a:cubicBezTo>
                    <a:pt x="1527" y="702"/>
                    <a:pt x="1523" y="680"/>
                    <a:pt x="1519" y="652"/>
                  </a:cubicBezTo>
                  <a:cubicBezTo>
                    <a:pt x="1516" y="618"/>
                    <a:pt x="1510" y="603"/>
                    <a:pt x="1516" y="595"/>
                  </a:cubicBezTo>
                  <a:cubicBezTo>
                    <a:pt x="1518" y="591"/>
                    <a:pt x="1520" y="587"/>
                    <a:pt x="1519" y="582"/>
                  </a:cubicBezTo>
                  <a:lnTo>
                    <a:pt x="1519" y="582"/>
                  </a:lnTo>
                  <a:cubicBezTo>
                    <a:pt x="1519" y="582"/>
                    <a:pt x="1519" y="582"/>
                    <a:pt x="1518" y="582"/>
                  </a:cubicBezTo>
                  <a:cubicBezTo>
                    <a:pt x="1512" y="582"/>
                    <a:pt x="1506" y="549"/>
                    <a:pt x="1492" y="513"/>
                  </a:cubicBezTo>
                  <a:cubicBezTo>
                    <a:pt x="1480" y="476"/>
                    <a:pt x="1462" y="442"/>
                    <a:pt x="1456" y="442"/>
                  </a:cubicBezTo>
                  <a:cubicBezTo>
                    <a:pt x="1455" y="442"/>
                    <a:pt x="1455" y="442"/>
                    <a:pt x="1455" y="442"/>
                  </a:cubicBezTo>
                  <a:cubicBezTo>
                    <a:pt x="1453" y="438"/>
                    <a:pt x="1451" y="432"/>
                    <a:pt x="1451" y="432"/>
                  </a:cubicBezTo>
                  <a:cubicBezTo>
                    <a:pt x="1456" y="429"/>
                    <a:pt x="1452" y="419"/>
                    <a:pt x="1446" y="408"/>
                  </a:cubicBezTo>
                  <a:cubicBezTo>
                    <a:pt x="1439" y="404"/>
                    <a:pt x="1434" y="398"/>
                    <a:pt x="1429" y="393"/>
                  </a:cubicBezTo>
                  <a:cubicBezTo>
                    <a:pt x="1435" y="389"/>
                    <a:pt x="1433" y="384"/>
                    <a:pt x="1426" y="374"/>
                  </a:cubicBezTo>
                  <a:cubicBezTo>
                    <a:pt x="1422" y="367"/>
                    <a:pt x="1419" y="362"/>
                    <a:pt x="1415" y="362"/>
                  </a:cubicBezTo>
                  <a:cubicBezTo>
                    <a:pt x="1414" y="362"/>
                    <a:pt x="1413" y="362"/>
                    <a:pt x="1411" y="364"/>
                  </a:cubicBezTo>
                  <a:cubicBezTo>
                    <a:pt x="1400" y="346"/>
                    <a:pt x="1390" y="327"/>
                    <a:pt x="1382" y="307"/>
                  </a:cubicBezTo>
                  <a:cubicBezTo>
                    <a:pt x="1384" y="300"/>
                    <a:pt x="1375" y="298"/>
                    <a:pt x="1366" y="298"/>
                  </a:cubicBezTo>
                  <a:cubicBezTo>
                    <a:pt x="1364" y="300"/>
                    <a:pt x="1362" y="301"/>
                    <a:pt x="1359" y="301"/>
                  </a:cubicBezTo>
                  <a:cubicBezTo>
                    <a:pt x="1356" y="301"/>
                    <a:pt x="1352" y="300"/>
                    <a:pt x="1350" y="297"/>
                  </a:cubicBezTo>
                  <a:lnTo>
                    <a:pt x="1360" y="290"/>
                  </a:lnTo>
                  <a:cubicBezTo>
                    <a:pt x="1369" y="290"/>
                    <a:pt x="1369" y="290"/>
                    <a:pt x="1361" y="281"/>
                  </a:cubicBezTo>
                  <a:lnTo>
                    <a:pt x="1354" y="272"/>
                  </a:lnTo>
                  <a:cubicBezTo>
                    <a:pt x="1353" y="272"/>
                    <a:pt x="1353" y="272"/>
                    <a:pt x="1352" y="272"/>
                  </a:cubicBezTo>
                  <a:cubicBezTo>
                    <a:pt x="1345" y="272"/>
                    <a:pt x="1328" y="252"/>
                    <a:pt x="1302" y="227"/>
                  </a:cubicBezTo>
                  <a:cubicBezTo>
                    <a:pt x="1271" y="198"/>
                    <a:pt x="1258" y="185"/>
                    <a:pt x="1251" y="185"/>
                  </a:cubicBezTo>
                  <a:cubicBezTo>
                    <a:pt x="1250" y="185"/>
                    <a:pt x="1249" y="185"/>
                    <a:pt x="1249" y="186"/>
                  </a:cubicBezTo>
                  <a:cubicBezTo>
                    <a:pt x="1247" y="188"/>
                    <a:pt x="1246" y="188"/>
                    <a:pt x="1245" y="188"/>
                  </a:cubicBezTo>
                  <a:cubicBezTo>
                    <a:pt x="1241" y="188"/>
                    <a:pt x="1237" y="183"/>
                    <a:pt x="1231" y="172"/>
                  </a:cubicBezTo>
                  <a:cubicBezTo>
                    <a:pt x="1219" y="142"/>
                    <a:pt x="1216" y="136"/>
                    <a:pt x="1211" y="136"/>
                  </a:cubicBezTo>
                  <a:cubicBezTo>
                    <a:pt x="1210" y="136"/>
                    <a:pt x="1209" y="137"/>
                    <a:pt x="1207" y="137"/>
                  </a:cubicBezTo>
                  <a:cubicBezTo>
                    <a:pt x="1212" y="140"/>
                    <a:pt x="1207" y="146"/>
                    <a:pt x="1204" y="152"/>
                  </a:cubicBezTo>
                  <a:cubicBezTo>
                    <a:pt x="1201" y="156"/>
                    <a:pt x="1198" y="158"/>
                    <a:pt x="1196" y="158"/>
                  </a:cubicBezTo>
                  <a:cubicBezTo>
                    <a:pt x="1194" y="158"/>
                    <a:pt x="1193" y="154"/>
                    <a:pt x="1195" y="145"/>
                  </a:cubicBezTo>
                  <a:cubicBezTo>
                    <a:pt x="1202" y="135"/>
                    <a:pt x="1143" y="102"/>
                    <a:pt x="1121" y="102"/>
                  </a:cubicBezTo>
                  <a:cubicBezTo>
                    <a:pt x="1118" y="102"/>
                    <a:pt x="1115" y="103"/>
                    <a:pt x="1114" y="104"/>
                  </a:cubicBezTo>
                  <a:lnTo>
                    <a:pt x="1117" y="99"/>
                  </a:lnTo>
                  <a:cubicBezTo>
                    <a:pt x="1121" y="93"/>
                    <a:pt x="1115" y="90"/>
                    <a:pt x="1095" y="80"/>
                  </a:cubicBezTo>
                  <a:lnTo>
                    <a:pt x="1079" y="73"/>
                  </a:lnTo>
                  <a:cubicBezTo>
                    <a:pt x="1078" y="75"/>
                    <a:pt x="1076" y="76"/>
                    <a:pt x="1073" y="76"/>
                  </a:cubicBezTo>
                  <a:cubicBezTo>
                    <a:pt x="1063" y="76"/>
                    <a:pt x="1046" y="64"/>
                    <a:pt x="1048" y="60"/>
                  </a:cubicBezTo>
                  <a:cubicBezTo>
                    <a:pt x="1046" y="51"/>
                    <a:pt x="1046" y="51"/>
                    <a:pt x="1034" y="47"/>
                  </a:cubicBezTo>
                  <a:cubicBezTo>
                    <a:pt x="1031" y="48"/>
                    <a:pt x="1028" y="49"/>
                    <a:pt x="1024" y="49"/>
                  </a:cubicBezTo>
                  <a:cubicBezTo>
                    <a:pt x="1007" y="49"/>
                    <a:pt x="990" y="36"/>
                    <a:pt x="992" y="32"/>
                  </a:cubicBezTo>
                  <a:lnTo>
                    <a:pt x="980" y="28"/>
                  </a:lnTo>
                  <a:cubicBezTo>
                    <a:pt x="976" y="30"/>
                    <a:pt x="971" y="31"/>
                    <a:pt x="967" y="31"/>
                  </a:cubicBezTo>
                  <a:cubicBezTo>
                    <a:pt x="964" y="31"/>
                    <a:pt x="960" y="31"/>
                    <a:pt x="957" y="29"/>
                  </a:cubicBezTo>
                  <a:cubicBezTo>
                    <a:pt x="949" y="27"/>
                    <a:pt x="943" y="26"/>
                    <a:pt x="940" y="26"/>
                  </a:cubicBezTo>
                  <a:cubicBezTo>
                    <a:pt x="937" y="26"/>
                    <a:pt x="937" y="27"/>
                    <a:pt x="939" y="32"/>
                  </a:cubicBezTo>
                  <a:cubicBezTo>
                    <a:pt x="937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1" y="37"/>
                  </a:lnTo>
                  <a:cubicBezTo>
                    <a:pt x="933" y="29"/>
                    <a:pt x="917" y="26"/>
                    <a:pt x="894" y="23"/>
                  </a:cubicBezTo>
                  <a:cubicBezTo>
                    <a:pt x="866" y="18"/>
                    <a:pt x="855" y="17"/>
                    <a:pt x="850" y="9"/>
                  </a:cubicBezTo>
                  <a:lnTo>
                    <a:pt x="844" y="15"/>
                  </a:lnTo>
                  <a:cubicBezTo>
                    <a:pt x="841" y="18"/>
                    <a:pt x="838" y="20"/>
                    <a:pt x="836" y="20"/>
                  </a:cubicBezTo>
                  <a:cubicBezTo>
                    <a:pt x="834" y="20"/>
                    <a:pt x="832" y="18"/>
                    <a:pt x="832" y="15"/>
                  </a:cubicBezTo>
                  <a:cubicBezTo>
                    <a:pt x="830" y="10"/>
                    <a:pt x="821" y="8"/>
                    <a:pt x="812" y="8"/>
                  </a:cubicBezTo>
                  <a:cubicBezTo>
                    <a:pt x="805" y="8"/>
                    <a:pt x="798" y="9"/>
                    <a:pt x="793" y="11"/>
                  </a:cubicBezTo>
                  <a:lnTo>
                    <a:pt x="782" y="11"/>
                  </a:lnTo>
                  <a:cubicBezTo>
                    <a:pt x="780" y="4"/>
                    <a:pt x="774" y="0"/>
                    <a:pt x="768" y="0"/>
                  </a:cubicBezTo>
                  <a:close/>
                  <a:moveTo>
                    <a:pt x="622" y="1553"/>
                  </a:moveTo>
                  <a:cubicBezTo>
                    <a:pt x="620" y="1559"/>
                    <a:pt x="620" y="1559"/>
                    <a:pt x="626" y="1561"/>
                  </a:cubicBezTo>
                  <a:cubicBezTo>
                    <a:pt x="629" y="1561"/>
                    <a:pt x="632" y="1561"/>
                    <a:pt x="633" y="1561"/>
                  </a:cubicBezTo>
                  <a:cubicBezTo>
                    <a:pt x="637" y="1561"/>
                    <a:pt x="636" y="1559"/>
                    <a:pt x="633" y="1554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33"/>
            <p:cNvSpPr/>
            <p:nvPr/>
          </p:nvSpPr>
          <p:spPr>
            <a:xfrm>
              <a:off x="3076520" y="2356082"/>
              <a:ext cx="39657" cy="29069"/>
            </a:xfrm>
            <a:custGeom>
              <a:avLst/>
              <a:gdLst/>
              <a:ahLst/>
              <a:cxnLst/>
              <a:rect l="l" t="t" r="r" b="b"/>
              <a:pathLst>
                <a:path w="397" h="291" extrusionOk="0">
                  <a:moveTo>
                    <a:pt x="267" y="1"/>
                  </a:moveTo>
                  <a:cubicBezTo>
                    <a:pt x="266" y="1"/>
                    <a:pt x="267" y="5"/>
                    <a:pt x="267" y="15"/>
                  </a:cubicBezTo>
                  <a:cubicBezTo>
                    <a:pt x="267" y="17"/>
                    <a:pt x="267" y="21"/>
                    <a:pt x="269" y="23"/>
                  </a:cubicBezTo>
                  <a:cubicBezTo>
                    <a:pt x="269" y="23"/>
                    <a:pt x="269" y="15"/>
                    <a:pt x="267" y="6"/>
                  </a:cubicBezTo>
                  <a:cubicBezTo>
                    <a:pt x="267" y="3"/>
                    <a:pt x="267" y="1"/>
                    <a:pt x="267" y="1"/>
                  </a:cubicBezTo>
                  <a:close/>
                  <a:moveTo>
                    <a:pt x="346" y="55"/>
                  </a:moveTo>
                  <a:cubicBezTo>
                    <a:pt x="346" y="55"/>
                    <a:pt x="347" y="63"/>
                    <a:pt x="349" y="71"/>
                  </a:cubicBezTo>
                  <a:lnTo>
                    <a:pt x="350" y="71"/>
                  </a:lnTo>
                  <a:lnTo>
                    <a:pt x="346" y="55"/>
                  </a:lnTo>
                  <a:close/>
                  <a:moveTo>
                    <a:pt x="33" y="121"/>
                  </a:moveTo>
                  <a:cubicBezTo>
                    <a:pt x="33" y="121"/>
                    <a:pt x="33" y="122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3" y="122"/>
                    <a:pt x="33" y="121"/>
                    <a:pt x="33" y="121"/>
                  </a:cubicBezTo>
                  <a:close/>
                  <a:moveTo>
                    <a:pt x="232" y="141"/>
                  </a:moveTo>
                  <a:cubicBezTo>
                    <a:pt x="232" y="141"/>
                    <a:pt x="231" y="143"/>
                    <a:pt x="231" y="147"/>
                  </a:cubicBezTo>
                  <a:cubicBezTo>
                    <a:pt x="232" y="143"/>
                    <a:pt x="232" y="141"/>
                    <a:pt x="232" y="141"/>
                  </a:cubicBezTo>
                  <a:close/>
                  <a:moveTo>
                    <a:pt x="166" y="145"/>
                  </a:moveTo>
                  <a:cubicBezTo>
                    <a:pt x="166" y="145"/>
                    <a:pt x="166" y="148"/>
                    <a:pt x="166" y="152"/>
                  </a:cubicBezTo>
                  <a:lnTo>
                    <a:pt x="166" y="152"/>
                  </a:lnTo>
                  <a:cubicBezTo>
                    <a:pt x="166" y="151"/>
                    <a:pt x="166" y="150"/>
                    <a:pt x="166" y="148"/>
                  </a:cubicBezTo>
                  <a:cubicBezTo>
                    <a:pt x="166" y="146"/>
                    <a:pt x="166" y="145"/>
                    <a:pt x="166" y="145"/>
                  </a:cubicBezTo>
                  <a:close/>
                  <a:moveTo>
                    <a:pt x="336" y="137"/>
                  </a:moveTo>
                  <a:lnTo>
                    <a:pt x="336" y="145"/>
                  </a:lnTo>
                  <a:cubicBezTo>
                    <a:pt x="338" y="153"/>
                    <a:pt x="339" y="153"/>
                    <a:pt x="339" y="153"/>
                  </a:cubicBezTo>
                  <a:cubicBezTo>
                    <a:pt x="340" y="155"/>
                    <a:pt x="340" y="156"/>
                    <a:pt x="340" y="156"/>
                  </a:cubicBezTo>
                  <a:cubicBezTo>
                    <a:pt x="341" y="156"/>
                    <a:pt x="340" y="151"/>
                    <a:pt x="338" y="145"/>
                  </a:cubicBezTo>
                  <a:cubicBezTo>
                    <a:pt x="337" y="137"/>
                    <a:pt x="336" y="137"/>
                    <a:pt x="336" y="137"/>
                  </a:cubicBezTo>
                  <a:close/>
                  <a:moveTo>
                    <a:pt x="267" y="149"/>
                  </a:moveTo>
                  <a:lnTo>
                    <a:pt x="267" y="149"/>
                  </a:lnTo>
                  <a:cubicBezTo>
                    <a:pt x="266" y="149"/>
                    <a:pt x="267" y="154"/>
                    <a:pt x="267" y="160"/>
                  </a:cubicBezTo>
                  <a:lnTo>
                    <a:pt x="267" y="152"/>
                  </a:lnTo>
                  <a:cubicBezTo>
                    <a:pt x="267" y="149"/>
                    <a:pt x="267" y="149"/>
                    <a:pt x="267" y="149"/>
                  </a:cubicBezTo>
                  <a:close/>
                  <a:moveTo>
                    <a:pt x="63" y="151"/>
                  </a:moveTo>
                  <a:cubicBezTo>
                    <a:pt x="62" y="155"/>
                    <a:pt x="60" y="160"/>
                    <a:pt x="60" y="160"/>
                  </a:cubicBezTo>
                  <a:cubicBezTo>
                    <a:pt x="60" y="160"/>
                    <a:pt x="61" y="157"/>
                    <a:pt x="63" y="151"/>
                  </a:cubicBezTo>
                  <a:close/>
                  <a:moveTo>
                    <a:pt x="270" y="160"/>
                  </a:moveTo>
                  <a:cubicBezTo>
                    <a:pt x="270" y="162"/>
                    <a:pt x="270" y="164"/>
                    <a:pt x="270" y="166"/>
                  </a:cubicBezTo>
                  <a:lnTo>
                    <a:pt x="270" y="166"/>
                  </a:lnTo>
                  <a:cubicBezTo>
                    <a:pt x="270" y="164"/>
                    <a:pt x="270" y="162"/>
                    <a:pt x="270" y="160"/>
                  </a:cubicBezTo>
                  <a:close/>
                  <a:moveTo>
                    <a:pt x="343" y="153"/>
                  </a:moveTo>
                  <a:cubicBezTo>
                    <a:pt x="344" y="157"/>
                    <a:pt x="344" y="163"/>
                    <a:pt x="345" y="169"/>
                  </a:cubicBezTo>
                  <a:cubicBezTo>
                    <a:pt x="343" y="163"/>
                    <a:pt x="343" y="158"/>
                    <a:pt x="341" y="153"/>
                  </a:cubicBezTo>
                  <a:close/>
                  <a:moveTo>
                    <a:pt x="318" y="162"/>
                  </a:moveTo>
                  <a:cubicBezTo>
                    <a:pt x="319" y="169"/>
                    <a:pt x="319" y="173"/>
                    <a:pt x="319" y="173"/>
                  </a:cubicBezTo>
                  <a:cubicBezTo>
                    <a:pt x="319" y="173"/>
                    <a:pt x="318" y="169"/>
                    <a:pt x="317" y="162"/>
                  </a:cubicBezTo>
                  <a:close/>
                  <a:moveTo>
                    <a:pt x="119" y="166"/>
                  </a:moveTo>
                  <a:lnTo>
                    <a:pt x="119" y="167"/>
                  </a:lnTo>
                  <a:lnTo>
                    <a:pt x="118" y="175"/>
                  </a:lnTo>
                  <a:cubicBezTo>
                    <a:pt x="118" y="175"/>
                    <a:pt x="117" y="174"/>
                    <a:pt x="119" y="166"/>
                  </a:cubicBezTo>
                  <a:close/>
                  <a:moveTo>
                    <a:pt x="124" y="169"/>
                  </a:moveTo>
                  <a:lnTo>
                    <a:pt x="123" y="176"/>
                  </a:lnTo>
                  <a:cubicBezTo>
                    <a:pt x="123" y="176"/>
                    <a:pt x="122" y="176"/>
                    <a:pt x="124" y="169"/>
                  </a:cubicBezTo>
                  <a:close/>
                  <a:moveTo>
                    <a:pt x="127" y="170"/>
                  </a:moveTo>
                  <a:cubicBezTo>
                    <a:pt x="127" y="170"/>
                    <a:pt x="127" y="170"/>
                    <a:pt x="126" y="178"/>
                  </a:cubicBezTo>
                  <a:lnTo>
                    <a:pt x="125" y="178"/>
                  </a:lnTo>
                  <a:cubicBezTo>
                    <a:pt x="126" y="170"/>
                    <a:pt x="127" y="170"/>
                    <a:pt x="127" y="170"/>
                  </a:cubicBezTo>
                  <a:close/>
                  <a:moveTo>
                    <a:pt x="240" y="165"/>
                  </a:moveTo>
                  <a:lnTo>
                    <a:pt x="242" y="173"/>
                  </a:lnTo>
                  <a:lnTo>
                    <a:pt x="240" y="181"/>
                  </a:lnTo>
                  <a:cubicBezTo>
                    <a:pt x="240" y="173"/>
                    <a:pt x="240" y="165"/>
                    <a:pt x="240" y="165"/>
                  </a:cubicBezTo>
                  <a:close/>
                  <a:moveTo>
                    <a:pt x="125" y="178"/>
                  </a:moveTo>
                  <a:lnTo>
                    <a:pt x="125" y="178"/>
                  </a:lnTo>
                  <a:cubicBezTo>
                    <a:pt x="124" y="181"/>
                    <a:pt x="124" y="183"/>
                    <a:pt x="124" y="183"/>
                  </a:cubicBezTo>
                  <a:cubicBezTo>
                    <a:pt x="124" y="183"/>
                    <a:pt x="124" y="181"/>
                    <a:pt x="125" y="178"/>
                  </a:cubicBezTo>
                  <a:close/>
                  <a:moveTo>
                    <a:pt x="278" y="173"/>
                  </a:moveTo>
                  <a:cubicBezTo>
                    <a:pt x="279" y="173"/>
                    <a:pt x="280" y="176"/>
                    <a:pt x="280" y="176"/>
                  </a:cubicBezTo>
                  <a:cubicBezTo>
                    <a:pt x="280" y="184"/>
                    <a:pt x="280" y="184"/>
                    <a:pt x="280" y="184"/>
                  </a:cubicBezTo>
                  <a:lnTo>
                    <a:pt x="279" y="176"/>
                  </a:lnTo>
                  <a:cubicBezTo>
                    <a:pt x="278" y="174"/>
                    <a:pt x="278" y="173"/>
                    <a:pt x="278" y="173"/>
                  </a:cubicBezTo>
                  <a:close/>
                  <a:moveTo>
                    <a:pt x="99" y="164"/>
                  </a:moveTo>
                  <a:cubicBezTo>
                    <a:pt x="99" y="164"/>
                    <a:pt x="99" y="165"/>
                    <a:pt x="98" y="167"/>
                  </a:cubicBezTo>
                  <a:lnTo>
                    <a:pt x="96" y="175"/>
                  </a:lnTo>
                  <a:cubicBezTo>
                    <a:pt x="94" y="180"/>
                    <a:pt x="93" y="185"/>
                    <a:pt x="93" y="185"/>
                  </a:cubicBezTo>
                  <a:cubicBezTo>
                    <a:pt x="93" y="185"/>
                    <a:pt x="93" y="184"/>
                    <a:pt x="94" y="182"/>
                  </a:cubicBezTo>
                  <a:cubicBezTo>
                    <a:pt x="94" y="182"/>
                    <a:pt x="96" y="174"/>
                    <a:pt x="98" y="166"/>
                  </a:cubicBezTo>
                  <a:cubicBezTo>
                    <a:pt x="98" y="166"/>
                    <a:pt x="99" y="164"/>
                    <a:pt x="99" y="164"/>
                  </a:cubicBezTo>
                  <a:close/>
                  <a:moveTo>
                    <a:pt x="285" y="169"/>
                  </a:moveTo>
                  <a:lnTo>
                    <a:pt x="288" y="178"/>
                  </a:lnTo>
                  <a:cubicBezTo>
                    <a:pt x="288" y="185"/>
                    <a:pt x="288" y="185"/>
                    <a:pt x="288" y="185"/>
                  </a:cubicBezTo>
                  <a:cubicBezTo>
                    <a:pt x="288" y="185"/>
                    <a:pt x="286" y="185"/>
                    <a:pt x="286" y="178"/>
                  </a:cubicBezTo>
                  <a:lnTo>
                    <a:pt x="285" y="169"/>
                  </a:lnTo>
                  <a:close/>
                  <a:moveTo>
                    <a:pt x="310" y="170"/>
                  </a:moveTo>
                  <a:cubicBezTo>
                    <a:pt x="310" y="178"/>
                    <a:pt x="311" y="185"/>
                    <a:pt x="311" y="185"/>
                  </a:cubicBezTo>
                  <a:cubicBezTo>
                    <a:pt x="310" y="178"/>
                    <a:pt x="309" y="170"/>
                    <a:pt x="309" y="170"/>
                  </a:cubicBezTo>
                  <a:close/>
                  <a:moveTo>
                    <a:pt x="322" y="162"/>
                  </a:moveTo>
                  <a:lnTo>
                    <a:pt x="323" y="178"/>
                  </a:lnTo>
                  <a:cubicBezTo>
                    <a:pt x="324" y="181"/>
                    <a:pt x="324" y="183"/>
                    <a:pt x="325" y="185"/>
                  </a:cubicBezTo>
                  <a:cubicBezTo>
                    <a:pt x="322" y="178"/>
                    <a:pt x="321" y="170"/>
                    <a:pt x="321" y="162"/>
                  </a:cubicBezTo>
                  <a:close/>
                  <a:moveTo>
                    <a:pt x="189" y="171"/>
                  </a:moveTo>
                  <a:cubicBezTo>
                    <a:pt x="189" y="176"/>
                    <a:pt x="188" y="182"/>
                    <a:pt x="188" y="188"/>
                  </a:cubicBezTo>
                  <a:cubicBezTo>
                    <a:pt x="187" y="188"/>
                    <a:pt x="187" y="188"/>
                    <a:pt x="187" y="179"/>
                  </a:cubicBezTo>
                  <a:cubicBezTo>
                    <a:pt x="188" y="171"/>
                    <a:pt x="189" y="171"/>
                    <a:pt x="189" y="171"/>
                  </a:cubicBezTo>
                  <a:close/>
                  <a:moveTo>
                    <a:pt x="231" y="163"/>
                  </a:moveTo>
                  <a:cubicBezTo>
                    <a:pt x="231" y="163"/>
                    <a:pt x="230" y="180"/>
                    <a:pt x="230" y="188"/>
                  </a:cubicBezTo>
                  <a:cubicBezTo>
                    <a:pt x="230" y="188"/>
                    <a:pt x="230" y="188"/>
                    <a:pt x="230" y="180"/>
                  </a:cubicBezTo>
                  <a:cubicBezTo>
                    <a:pt x="230" y="171"/>
                    <a:pt x="231" y="163"/>
                    <a:pt x="231" y="163"/>
                  </a:cubicBezTo>
                  <a:close/>
                  <a:moveTo>
                    <a:pt x="376" y="173"/>
                  </a:moveTo>
                  <a:lnTo>
                    <a:pt x="380" y="181"/>
                  </a:lnTo>
                  <a:cubicBezTo>
                    <a:pt x="382" y="189"/>
                    <a:pt x="381" y="189"/>
                    <a:pt x="381" y="189"/>
                  </a:cubicBezTo>
                  <a:cubicBezTo>
                    <a:pt x="380" y="189"/>
                    <a:pt x="380" y="189"/>
                    <a:pt x="380" y="189"/>
                  </a:cubicBezTo>
                  <a:cubicBezTo>
                    <a:pt x="380" y="189"/>
                    <a:pt x="379" y="187"/>
                    <a:pt x="378" y="182"/>
                  </a:cubicBezTo>
                  <a:lnTo>
                    <a:pt x="376" y="173"/>
                  </a:lnTo>
                  <a:close/>
                  <a:moveTo>
                    <a:pt x="114" y="173"/>
                  </a:moveTo>
                  <a:cubicBezTo>
                    <a:pt x="114" y="173"/>
                    <a:pt x="113" y="181"/>
                    <a:pt x="110" y="190"/>
                  </a:cubicBezTo>
                  <a:lnTo>
                    <a:pt x="110" y="189"/>
                  </a:lnTo>
                  <a:cubicBezTo>
                    <a:pt x="110" y="187"/>
                    <a:pt x="111" y="184"/>
                    <a:pt x="111" y="181"/>
                  </a:cubicBezTo>
                  <a:lnTo>
                    <a:pt x="114" y="173"/>
                  </a:lnTo>
                  <a:close/>
                  <a:moveTo>
                    <a:pt x="367" y="158"/>
                  </a:moveTo>
                  <a:cubicBezTo>
                    <a:pt x="367" y="159"/>
                    <a:pt x="369" y="166"/>
                    <a:pt x="372" y="174"/>
                  </a:cubicBezTo>
                  <a:cubicBezTo>
                    <a:pt x="376" y="190"/>
                    <a:pt x="376" y="190"/>
                    <a:pt x="375" y="190"/>
                  </a:cubicBezTo>
                  <a:cubicBezTo>
                    <a:pt x="375" y="190"/>
                    <a:pt x="375" y="190"/>
                    <a:pt x="373" y="182"/>
                  </a:cubicBezTo>
                  <a:lnTo>
                    <a:pt x="373" y="182"/>
                  </a:lnTo>
                  <a:cubicBezTo>
                    <a:pt x="373" y="184"/>
                    <a:pt x="374" y="185"/>
                    <a:pt x="374" y="185"/>
                  </a:cubicBezTo>
                  <a:cubicBezTo>
                    <a:pt x="374" y="185"/>
                    <a:pt x="373" y="180"/>
                    <a:pt x="371" y="174"/>
                  </a:cubicBezTo>
                  <a:lnTo>
                    <a:pt x="367" y="158"/>
                  </a:lnTo>
                  <a:close/>
                  <a:moveTo>
                    <a:pt x="218" y="178"/>
                  </a:moveTo>
                  <a:lnTo>
                    <a:pt x="218" y="185"/>
                  </a:lnTo>
                  <a:lnTo>
                    <a:pt x="217" y="193"/>
                  </a:lnTo>
                  <a:cubicBezTo>
                    <a:pt x="217" y="185"/>
                    <a:pt x="218" y="178"/>
                    <a:pt x="218" y="178"/>
                  </a:cubicBezTo>
                  <a:close/>
                  <a:moveTo>
                    <a:pt x="269" y="184"/>
                  </a:moveTo>
                  <a:lnTo>
                    <a:pt x="270" y="192"/>
                  </a:lnTo>
                  <a:lnTo>
                    <a:pt x="270" y="200"/>
                  </a:lnTo>
                  <a:cubicBezTo>
                    <a:pt x="269" y="192"/>
                    <a:pt x="269" y="184"/>
                    <a:pt x="269" y="184"/>
                  </a:cubicBezTo>
                  <a:close/>
                  <a:moveTo>
                    <a:pt x="272" y="184"/>
                  </a:moveTo>
                  <a:cubicBezTo>
                    <a:pt x="272" y="184"/>
                    <a:pt x="273" y="192"/>
                    <a:pt x="274" y="201"/>
                  </a:cubicBezTo>
                  <a:lnTo>
                    <a:pt x="274" y="201"/>
                  </a:lnTo>
                  <a:cubicBezTo>
                    <a:pt x="274" y="204"/>
                    <a:pt x="274" y="206"/>
                    <a:pt x="274" y="206"/>
                  </a:cubicBezTo>
                  <a:cubicBezTo>
                    <a:pt x="274" y="206"/>
                    <a:pt x="273" y="202"/>
                    <a:pt x="272" y="192"/>
                  </a:cubicBezTo>
                  <a:cubicBezTo>
                    <a:pt x="272" y="184"/>
                    <a:pt x="272" y="184"/>
                    <a:pt x="272" y="184"/>
                  </a:cubicBezTo>
                  <a:close/>
                  <a:moveTo>
                    <a:pt x="78" y="184"/>
                  </a:moveTo>
                  <a:lnTo>
                    <a:pt x="78" y="184"/>
                  </a:lnTo>
                  <a:cubicBezTo>
                    <a:pt x="76" y="192"/>
                    <a:pt x="73" y="200"/>
                    <a:pt x="70" y="208"/>
                  </a:cubicBezTo>
                  <a:cubicBezTo>
                    <a:pt x="70" y="208"/>
                    <a:pt x="70" y="208"/>
                    <a:pt x="72" y="200"/>
                  </a:cubicBezTo>
                  <a:cubicBezTo>
                    <a:pt x="73" y="194"/>
                    <a:pt x="76" y="189"/>
                    <a:pt x="78" y="184"/>
                  </a:cubicBezTo>
                  <a:close/>
                  <a:moveTo>
                    <a:pt x="328" y="193"/>
                  </a:moveTo>
                  <a:lnTo>
                    <a:pt x="330" y="201"/>
                  </a:lnTo>
                  <a:cubicBezTo>
                    <a:pt x="331" y="209"/>
                    <a:pt x="331" y="210"/>
                    <a:pt x="330" y="210"/>
                  </a:cubicBezTo>
                  <a:lnTo>
                    <a:pt x="329" y="201"/>
                  </a:lnTo>
                  <a:lnTo>
                    <a:pt x="328" y="193"/>
                  </a:lnTo>
                  <a:close/>
                  <a:moveTo>
                    <a:pt x="300" y="193"/>
                  </a:moveTo>
                  <a:lnTo>
                    <a:pt x="300" y="193"/>
                  </a:lnTo>
                  <a:cubicBezTo>
                    <a:pt x="301" y="199"/>
                    <a:pt x="302" y="204"/>
                    <a:pt x="302" y="210"/>
                  </a:cubicBezTo>
                  <a:cubicBezTo>
                    <a:pt x="302" y="212"/>
                    <a:pt x="302" y="213"/>
                    <a:pt x="302" y="213"/>
                  </a:cubicBezTo>
                  <a:cubicBezTo>
                    <a:pt x="302" y="213"/>
                    <a:pt x="301" y="206"/>
                    <a:pt x="300" y="193"/>
                  </a:cubicBezTo>
                  <a:close/>
                  <a:moveTo>
                    <a:pt x="356" y="175"/>
                  </a:moveTo>
                  <a:lnTo>
                    <a:pt x="359" y="191"/>
                  </a:lnTo>
                  <a:lnTo>
                    <a:pt x="365" y="216"/>
                  </a:lnTo>
                  <a:lnTo>
                    <a:pt x="365" y="216"/>
                  </a:lnTo>
                  <a:cubicBezTo>
                    <a:pt x="364" y="213"/>
                    <a:pt x="363" y="210"/>
                    <a:pt x="362" y="208"/>
                  </a:cubicBezTo>
                  <a:lnTo>
                    <a:pt x="360" y="208"/>
                  </a:lnTo>
                  <a:lnTo>
                    <a:pt x="359" y="200"/>
                  </a:lnTo>
                  <a:cubicBezTo>
                    <a:pt x="359" y="194"/>
                    <a:pt x="359" y="189"/>
                    <a:pt x="357" y="183"/>
                  </a:cubicBezTo>
                  <a:lnTo>
                    <a:pt x="356" y="175"/>
                  </a:lnTo>
                  <a:close/>
                  <a:moveTo>
                    <a:pt x="317" y="193"/>
                  </a:moveTo>
                  <a:cubicBezTo>
                    <a:pt x="317" y="193"/>
                    <a:pt x="318" y="202"/>
                    <a:pt x="320" y="218"/>
                  </a:cubicBezTo>
                  <a:cubicBezTo>
                    <a:pt x="320" y="221"/>
                    <a:pt x="320" y="223"/>
                    <a:pt x="320" y="223"/>
                  </a:cubicBezTo>
                  <a:cubicBezTo>
                    <a:pt x="320" y="223"/>
                    <a:pt x="319" y="219"/>
                    <a:pt x="318" y="210"/>
                  </a:cubicBezTo>
                  <a:cubicBezTo>
                    <a:pt x="317" y="202"/>
                    <a:pt x="317" y="193"/>
                    <a:pt x="317" y="193"/>
                  </a:cubicBezTo>
                  <a:close/>
                  <a:moveTo>
                    <a:pt x="293" y="218"/>
                  </a:moveTo>
                  <a:cubicBezTo>
                    <a:pt x="293" y="220"/>
                    <a:pt x="293" y="224"/>
                    <a:pt x="294" y="226"/>
                  </a:cubicBezTo>
                  <a:cubicBezTo>
                    <a:pt x="294" y="221"/>
                    <a:pt x="293" y="218"/>
                    <a:pt x="293" y="218"/>
                  </a:cubicBezTo>
                  <a:close/>
                  <a:moveTo>
                    <a:pt x="127" y="212"/>
                  </a:moveTo>
                  <a:lnTo>
                    <a:pt x="126" y="220"/>
                  </a:lnTo>
                  <a:cubicBezTo>
                    <a:pt x="125" y="228"/>
                    <a:pt x="124" y="228"/>
                    <a:pt x="124" y="228"/>
                  </a:cubicBezTo>
                  <a:cubicBezTo>
                    <a:pt x="124" y="228"/>
                    <a:pt x="124" y="228"/>
                    <a:pt x="125" y="220"/>
                  </a:cubicBezTo>
                  <a:cubicBezTo>
                    <a:pt x="126" y="218"/>
                    <a:pt x="126" y="215"/>
                    <a:pt x="127" y="212"/>
                  </a:cubicBezTo>
                  <a:close/>
                  <a:moveTo>
                    <a:pt x="382" y="221"/>
                  </a:moveTo>
                  <a:cubicBezTo>
                    <a:pt x="384" y="229"/>
                    <a:pt x="384" y="229"/>
                    <a:pt x="384" y="229"/>
                  </a:cubicBezTo>
                  <a:lnTo>
                    <a:pt x="385" y="229"/>
                  </a:lnTo>
                  <a:lnTo>
                    <a:pt x="385" y="229"/>
                  </a:lnTo>
                  <a:lnTo>
                    <a:pt x="382" y="221"/>
                  </a:lnTo>
                  <a:close/>
                  <a:moveTo>
                    <a:pt x="131" y="224"/>
                  </a:moveTo>
                  <a:lnTo>
                    <a:pt x="131" y="224"/>
                  </a:lnTo>
                  <a:cubicBezTo>
                    <a:pt x="131" y="224"/>
                    <a:pt x="131" y="226"/>
                    <a:pt x="129" y="230"/>
                  </a:cubicBezTo>
                  <a:cubicBezTo>
                    <a:pt x="130" y="226"/>
                    <a:pt x="131" y="224"/>
                    <a:pt x="131" y="224"/>
                  </a:cubicBezTo>
                  <a:close/>
                  <a:moveTo>
                    <a:pt x="344" y="220"/>
                  </a:moveTo>
                  <a:cubicBezTo>
                    <a:pt x="344" y="220"/>
                    <a:pt x="345" y="221"/>
                    <a:pt x="346" y="225"/>
                  </a:cubicBezTo>
                  <a:cubicBezTo>
                    <a:pt x="347" y="233"/>
                    <a:pt x="346" y="233"/>
                    <a:pt x="346" y="233"/>
                  </a:cubicBezTo>
                  <a:cubicBezTo>
                    <a:pt x="344" y="223"/>
                    <a:pt x="344" y="220"/>
                    <a:pt x="344" y="220"/>
                  </a:cubicBezTo>
                  <a:close/>
                  <a:moveTo>
                    <a:pt x="294" y="226"/>
                  </a:moveTo>
                  <a:cubicBezTo>
                    <a:pt x="294" y="228"/>
                    <a:pt x="294" y="231"/>
                    <a:pt x="295" y="234"/>
                  </a:cubicBezTo>
                  <a:cubicBezTo>
                    <a:pt x="295" y="231"/>
                    <a:pt x="295" y="228"/>
                    <a:pt x="294" y="226"/>
                  </a:cubicBezTo>
                  <a:close/>
                  <a:moveTo>
                    <a:pt x="163" y="236"/>
                  </a:moveTo>
                  <a:lnTo>
                    <a:pt x="163" y="236"/>
                  </a:lnTo>
                  <a:cubicBezTo>
                    <a:pt x="163" y="236"/>
                    <a:pt x="163" y="237"/>
                    <a:pt x="163" y="239"/>
                  </a:cubicBezTo>
                  <a:lnTo>
                    <a:pt x="163" y="239"/>
                  </a:lnTo>
                  <a:cubicBezTo>
                    <a:pt x="162" y="239"/>
                    <a:pt x="163" y="236"/>
                    <a:pt x="163" y="236"/>
                  </a:cubicBezTo>
                  <a:close/>
                  <a:moveTo>
                    <a:pt x="147" y="235"/>
                  </a:moveTo>
                  <a:lnTo>
                    <a:pt x="147" y="235"/>
                  </a:lnTo>
                  <a:cubicBezTo>
                    <a:pt x="147" y="238"/>
                    <a:pt x="146" y="241"/>
                    <a:pt x="146" y="244"/>
                  </a:cubicBezTo>
                  <a:cubicBezTo>
                    <a:pt x="147" y="240"/>
                    <a:pt x="147" y="237"/>
                    <a:pt x="147" y="235"/>
                  </a:cubicBezTo>
                  <a:close/>
                  <a:moveTo>
                    <a:pt x="223" y="227"/>
                  </a:moveTo>
                  <a:cubicBezTo>
                    <a:pt x="223" y="236"/>
                    <a:pt x="221" y="244"/>
                    <a:pt x="221" y="244"/>
                  </a:cubicBezTo>
                  <a:cubicBezTo>
                    <a:pt x="221" y="238"/>
                    <a:pt x="221" y="233"/>
                    <a:pt x="223" y="227"/>
                  </a:cubicBezTo>
                  <a:close/>
                  <a:moveTo>
                    <a:pt x="312" y="234"/>
                  </a:moveTo>
                  <a:cubicBezTo>
                    <a:pt x="312" y="238"/>
                    <a:pt x="312" y="238"/>
                    <a:pt x="313" y="243"/>
                  </a:cubicBezTo>
                  <a:lnTo>
                    <a:pt x="315" y="250"/>
                  </a:lnTo>
                  <a:lnTo>
                    <a:pt x="315" y="250"/>
                  </a:lnTo>
                  <a:lnTo>
                    <a:pt x="312" y="234"/>
                  </a:lnTo>
                  <a:close/>
                  <a:moveTo>
                    <a:pt x="146" y="244"/>
                  </a:moveTo>
                  <a:cubicBezTo>
                    <a:pt x="144" y="252"/>
                    <a:pt x="144" y="252"/>
                    <a:pt x="145" y="252"/>
                  </a:cubicBezTo>
                  <a:lnTo>
                    <a:pt x="146" y="244"/>
                  </a:lnTo>
                  <a:close/>
                  <a:moveTo>
                    <a:pt x="274" y="260"/>
                  </a:moveTo>
                  <a:cubicBezTo>
                    <a:pt x="274" y="262"/>
                    <a:pt x="274" y="263"/>
                    <a:pt x="274" y="265"/>
                  </a:cubicBezTo>
                  <a:cubicBezTo>
                    <a:pt x="274" y="265"/>
                    <a:pt x="274" y="266"/>
                    <a:pt x="274" y="266"/>
                  </a:cubicBezTo>
                  <a:lnTo>
                    <a:pt x="274" y="266"/>
                  </a:lnTo>
                  <a:cubicBezTo>
                    <a:pt x="274" y="265"/>
                    <a:pt x="274" y="263"/>
                    <a:pt x="274" y="260"/>
                  </a:cubicBezTo>
                  <a:close/>
                  <a:moveTo>
                    <a:pt x="274" y="266"/>
                  </a:moveTo>
                  <a:cubicBezTo>
                    <a:pt x="274" y="269"/>
                    <a:pt x="275" y="270"/>
                    <a:pt x="275" y="270"/>
                  </a:cubicBezTo>
                  <a:cubicBezTo>
                    <a:pt x="275" y="270"/>
                    <a:pt x="275" y="269"/>
                    <a:pt x="274" y="266"/>
                  </a:cubicBezTo>
                  <a:close/>
                  <a:moveTo>
                    <a:pt x="46" y="96"/>
                  </a:moveTo>
                  <a:cubicBezTo>
                    <a:pt x="46" y="96"/>
                    <a:pt x="43" y="102"/>
                    <a:pt x="40" y="110"/>
                  </a:cubicBezTo>
                  <a:lnTo>
                    <a:pt x="40" y="109"/>
                  </a:lnTo>
                  <a:cubicBezTo>
                    <a:pt x="40" y="109"/>
                    <a:pt x="39" y="109"/>
                    <a:pt x="35" y="117"/>
                  </a:cubicBezTo>
                  <a:cubicBezTo>
                    <a:pt x="33" y="123"/>
                    <a:pt x="32" y="124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1" y="126"/>
                    <a:pt x="30" y="129"/>
                    <a:pt x="28" y="132"/>
                  </a:cubicBezTo>
                  <a:cubicBezTo>
                    <a:pt x="25" y="138"/>
                    <a:pt x="22" y="146"/>
                    <a:pt x="22" y="146"/>
                  </a:cubicBezTo>
                  <a:lnTo>
                    <a:pt x="15" y="161"/>
                  </a:lnTo>
                  <a:cubicBezTo>
                    <a:pt x="11" y="171"/>
                    <a:pt x="6" y="181"/>
                    <a:pt x="3" y="191"/>
                  </a:cubicBezTo>
                  <a:cubicBezTo>
                    <a:pt x="2" y="196"/>
                    <a:pt x="1" y="201"/>
                    <a:pt x="2" y="201"/>
                  </a:cubicBezTo>
                  <a:cubicBezTo>
                    <a:pt x="2" y="201"/>
                    <a:pt x="3" y="199"/>
                    <a:pt x="6" y="193"/>
                  </a:cubicBezTo>
                  <a:cubicBezTo>
                    <a:pt x="4" y="191"/>
                    <a:pt x="5" y="188"/>
                    <a:pt x="7" y="186"/>
                  </a:cubicBezTo>
                  <a:lnTo>
                    <a:pt x="7" y="186"/>
                  </a:lnTo>
                  <a:cubicBezTo>
                    <a:pt x="6" y="189"/>
                    <a:pt x="5" y="191"/>
                    <a:pt x="5" y="191"/>
                  </a:cubicBezTo>
                  <a:cubicBezTo>
                    <a:pt x="5" y="191"/>
                    <a:pt x="6" y="189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7" y="186"/>
                    <a:pt x="7" y="186"/>
                  </a:cubicBezTo>
                  <a:lnTo>
                    <a:pt x="7" y="186"/>
                  </a:lnTo>
                  <a:cubicBezTo>
                    <a:pt x="9" y="182"/>
                    <a:pt x="12" y="176"/>
                    <a:pt x="15" y="170"/>
                  </a:cubicBezTo>
                  <a:lnTo>
                    <a:pt x="15" y="170"/>
                  </a:lnTo>
                  <a:cubicBezTo>
                    <a:pt x="14" y="175"/>
                    <a:pt x="12" y="180"/>
                    <a:pt x="8" y="185"/>
                  </a:cubicBezTo>
                  <a:cubicBezTo>
                    <a:pt x="8" y="186"/>
                    <a:pt x="8" y="186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8" y="186"/>
                    <a:pt x="8" y="186"/>
                  </a:cubicBezTo>
                  <a:cubicBezTo>
                    <a:pt x="9" y="186"/>
                    <a:pt x="10" y="186"/>
                    <a:pt x="11" y="187"/>
                  </a:cubicBezTo>
                  <a:cubicBezTo>
                    <a:pt x="15" y="189"/>
                    <a:pt x="13" y="195"/>
                    <a:pt x="8" y="195"/>
                  </a:cubicBezTo>
                  <a:cubicBezTo>
                    <a:pt x="8" y="195"/>
                    <a:pt x="8" y="194"/>
                    <a:pt x="7" y="194"/>
                  </a:cubicBezTo>
                  <a:lnTo>
                    <a:pt x="7" y="194"/>
                  </a:lnTo>
                  <a:cubicBezTo>
                    <a:pt x="5" y="201"/>
                    <a:pt x="6" y="202"/>
                    <a:pt x="8" y="203"/>
                  </a:cubicBezTo>
                  <a:cubicBezTo>
                    <a:pt x="11" y="204"/>
                    <a:pt x="12" y="206"/>
                    <a:pt x="9" y="213"/>
                  </a:cubicBezTo>
                  <a:cubicBezTo>
                    <a:pt x="7" y="221"/>
                    <a:pt x="7" y="221"/>
                    <a:pt x="7" y="221"/>
                  </a:cubicBezTo>
                  <a:cubicBezTo>
                    <a:pt x="9" y="217"/>
                    <a:pt x="11" y="216"/>
                    <a:pt x="12" y="216"/>
                  </a:cubicBezTo>
                  <a:cubicBezTo>
                    <a:pt x="13" y="216"/>
                    <a:pt x="15" y="216"/>
                    <a:pt x="16" y="217"/>
                  </a:cubicBezTo>
                  <a:cubicBezTo>
                    <a:pt x="17" y="218"/>
                    <a:pt x="19" y="218"/>
                    <a:pt x="20" y="218"/>
                  </a:cubicBezTo>
                  <a:cubicBezTo>
                    <a:pt x="22" y="218"/>
                    <a:pt x="23" y="217"/>
                    <a:pt x="25" y="212"/>
                  </a:cubicBezTo>
                  <a:lnTo>
                    <a:pt x="26" y="213"/>
                  </a:lnTo>
                  <a:cubicBezTo>
                    <a:pt x="23" y="221"/>
                    <a:pt x="24" y="221"/>
                    <a:pt x="25" y="221"/>
                  </a:cubicBezTo>
                  <a:cubicBezTo>
                    <a:pt x="28" y="215"/>
                    <a:pt x="30" y="215"/>
                    <a:pt x="30" y="215"/>
                  </a:cubicBezTo>
                  <a:lnTo>
                    <a:pt x="30" y="215"/>
                  </a:lnTo>
                  <a:cubicBezTo>
                    <a:pt x="26" y="222"/>
                    <a:pt x="27" y="222"/>
                    <a:pt x="28" y="224"/>
                  </a:cubicBezTo>
                  <a:cubicBezTo>
                    <a:pt x="28" y="224"/>
                    <a:pt x="30" y="224"/>
                    <a:pt x="32" y="217"/>
                  </a:cubicBezTo>
                  <a:cubicBezTo>
                    <a:pt x="33" y="217"/>
                    <a:pt x="35" y="218"/>
                    <a:pt x="34" y="227"/>
                  </a:cubicBezTo>
                  <a:cubicBezTo>
                    <a:pt x="33" y="229"/>
                    <a:pt x="33" y="230"/>
                    <a:pt x="33" y="230"/>
                  </a:cubicBezTo>
                  <a:cubicBezTo>
                    <a:pt x="34" y="230"/>
                    <a:pt x="36" y="225"/>
                    <a:pt x="39" y="219"/>
                  </a:cubicBezTo>
                  <a:cubicBezTo>
                    <a:pt x="40" y="215"/>
                    <a:pt x="42" y="209"/>
                    <a:pt x="44" y="204"/>
                  </a:cubicBezTo>
                  <a:lnTo>
                    <a:pt x="44" y="204"/>
                  </a:lnTo>
                  <a:cubicBezTo>
                    <a:pt x="44" y="205"/>
                    <a:pt x="42" y="212"/>
                    <a:pt x="39" y="220"/>
                  </a:cubicBezTo>
                  <a:cubicBezTo>
                    <a:pt x="36" y="227"/>
                    <a:pt x="36" y="227"/>
                    <a:pt x="36" y="228"/>
                  </a:cubicBezTo>
                  <a:lnTo>
                    <a:pt x="37" y="228"/>
                  </a:lnTo>
                  <a:cubicBezTo>
                    <a:pt x="39" y="223"/>
                    <a:pt x="41" y="222"/>
                    <a:pt x="42" y="222"/>
                  </a:cubicBezTo>
                  <a:cubicBezTo>
                    <a:pt x="43" y="222"/>
                    <a:pt x="44" y="223"/>
                    <a:pt x="45" y="224"/>
                  </a:cubicBezTo>
                  <a:cubicBezTo>
                    <a:pt x="47" y="224"/>
                    <a:pt x="48" y="224"/>
                    <a:pt x="49" y="224"/>
                  </a:cubicBezTo>
                  <a:cubicBezTo>
                    <a:pt x="51" y="224"/>
                    <a:pt x="52" y="223"/>
                    <a:pt x="53" y="218"/>
                  </a:cubicBezTo>
                  <a:cubicBezTo>
                    <a:pt x="55" y="214"/>
                    <a:pt x="56" y="212"/>
                    <a:pt x="56" y="212"/>
                  </a:cubicBezTo>
                  <a:lnTo>
                    <a:pt x="56" y="212"/>
                  </a:lnTo>
                  <a:cubicBezTo>
                    <a:pt x="56" y="212"/>
                    <a:pt x="56" y="214"/>
                    <a:pt x="55" y="219"/>
                  </a:cubicBezTo>
                  <a:cubicBezTo>
                    <a:pt x="53" y="235"/>
                    <a:pt x="51" y="241"/>
                    <a:pt x="52" y="241"/>
                  </a:cubicBezTo>
                  <a:cubicBezTo>
                    <a:pt x="52" y="241"/>
                    <a:pt x="52" y="239"/>
                    <a:pt x="53" y="236"/>
                  </a:cubicBezTo>
                  <a:cubicBezTo>
                    <a:pt x="54" y="230"/>
                    <a:pt x="56" y="225"/>
                    <a:pt x="58" y="220"/>
                  </a:cubicBezTo>
                  <a:cubicBezTo>
                    <a:pt x="60" y="212"/>
                    <a:pt x="62" y="208"/>
                    <a:pt x="62" y="208"/>
                  </a:cubicBezTo>
                  <a:lnTo>
                    <a:pt x="62" y="208"/>
                  </a:lnTo>
                  <a:cubicBezTo>
                    <a:pt x="62" y="208"/>
                    <a:pt x="61" y="212"/>
                    <a:pt x="59" y="220"/>
                  </a:cubicBezTo>
                  <a:cubicBezTo>
                    <a:pt x="57" y="227"/>
                    <a:pt x="57" y="230"/>
                    <a:pt x="59" y="230"/>
                  </a:cubicBezTo>
                  <a:cubicBezTo>
                    <a:pt x="61" y="230"/>
                    <a:pt x="65" y="225"/>
                    <a:pt x="68" y="216"/>
                  </a:cubicBezTo>
                  <a:lnTo>
                    <a:pt x="68" y="216"/>
                  </a:lnTo>
                  <a:cubicBezTo>
                    <a:pt x="68" y="219"/>
                    <a:pt x="68" y="217"/>
                    <a:pt x="65" y="224"/>
                  </a:cubicBezTo>
                  <a:cubicBezTo>
                    <a:pt x="63" y="231"/>
                    <a:pt x="64" y="231"/>
                    <a:pt x="65" y="233"/>
                  </a:cubicBezTo>
                  <a:lnTo>
                    <a:pt x="68" y="233"/>
                  </a:lnTo>
                  <a:cubicBezTo>
                    <a:pt x="70" y="226"/>
                    <a:pt x="71" y="224"/>
                    <a:pt x="71" y="224"/>
                  </a:cubicBezTo>
                  <a:lnTo>
                    <a:pt x="71" y="224"/>
                  </a:lnTo>
                  <a:cubicBezTo>
                    <a:pt x="72" y="224"/>
                    <a:pt x="71" y="229"/>
                    <a:pt x="70" y="234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72" y="236"/>
                    <a:pt x="73" y="234"/>
                    <a:pt x="74" y="234"/>
                  </a:cubicBezTo>
                  <a:lnTo>
                    <a:pt x="74" y="234"/>
                  </a:lnTo>
                  <a:cubicBezTo>
                    <a:pt x="75" y="234"/>
                    <a:pt x="75" y="239"/>
                    <a:pt x="73" y="244"/>
                  </a:cubicBezTo>
                  <a:lnTo>
                    <a:pt x="74" y="245"/>
                  </a:lnTo>
                  <a:cubicBezTo>
                    <a:pt x="77" y="237"/>
                    <a:pt x="78" y="237"/>
                    <a:pt x="78" y="237"/>
                  </a:cubicBezTo>
                  <a:cubicBezTo>
                    <a:pt x="78" y="237"/>
                    <a:pt x="78" y="238"/>
                    <a:pt x="79" y="238"/>
                  </a:cubicBezTo>
                  <a:cubicBezTo>
                    <a:pt x="80" y="238"/>
                    <a:pt x="80" y="236"/>
                    <a:pt x="81" y="230"/>
                  </a:cubicBezTo>
                  <a:cubicBezTo>
                    <a:pt x="82" y="226"/>
                    <a:pt x="83" y="222"/>
                    <a:pt x="85" y="218"/>
                  </a:cubicBezTo>
                  <a:lnTo>
                    <a:pt x="85" y="218"/>
                  </a:lnTo>
                  <a:lnTo>
                    <a:pt x="83" y="222"/>
                  </a:lnTo>
                  <a:cubicBezTo>
                    <a:pt x="82" y="230"/>
                    <a:pt x="83" y="230"/>
                    <a:pt x="85" y="231"/>
                  </a:cubicBezTo>
                  <a:cubicBezTo>
                    <a:pt x="87" y="233"/>
                    <a:pt x="88" y="233"/>
                    <a:pt x="87" y="240"/>
                  </a:cubicBezTo>
                  <a:lnTo>
                    <a:pt x="89" y="233"/>
                  </a:lnTo>
                  <a:cubicBezTo>
                    <a:pt x="90" y="229"/>
                    <a:pt x="91" y="228"/>
                    <a:pt x="91" y="228"/>
                  </a:cubicBezTo>
                  <a:lnTo>
                    <a:pt x="91" y="228"/>
                  </a:lnTo>
                  <a:cubicBezTo>
                    <a:pt x="92" y="228"/>
                    <a:pt x="91" y="230"/>
                    <a:pt x="90" y="234"/>
                  </a:cubicBezTo>
                  <a:cubicBezTo>
                    <a:pt x="89" y="238"/>
                    <a:pt x="89" y="240"/>
                    <a:pt x="90" y="240"/>
                  </a:cubicBezTo>
                  <a:cubicBezTo>
                    <a:pt x="91" y="240"/>
                    <a:pt x="92" y="238"/>
                    <a:pt x="94" y="235"/>
                  </a:cubicBezTo>
                  <a:lnTo>
                    <a:pt x="94" y="235"/>
                  </a:lnTo>
                  <a:cubicBezTo>
                    <a:pt x="92" y="243"/>
                    <a:pt x="92" y="248"/>
                    <a:pt x="92" y="248"/>
                  </a:cubicBezTo>
                  <a:cubicBezTo>
                    <a:pt x="93" y="248"/>
                    <a:pt x="95" y="244"/>
                    <a:pt x="97" y="236"/>
                  </a:cubicBezTo>
                  <a:lnTo>
                    <a:pt x="97" y="236"/>
                  </a:lnTo>
                  <a:cubicBezTo>
                    <a:pt x="95" y="244"/>
                    <a:pt x="95" y="244"/>
                    <a:pt x="96" y="244"/>
                  </a:cubicBezTo>
                  <a:cubicBezTo>
                    <a:pt x="97" y="241"/>
                    <a:pt x="98" y="239"/>
                    <a:pt x="98" y="239"/>
                  </a:cubicBezTo>
                  <a:lnTo>
                    <a:pt x="98" y="239"/>
                  </a:lnTo>
                  <a:cubicBezTo>
                    <a:pt x="99" y="239"/>
                    <a:pt x="99" y="241"/>
                    <a:pt x="98" y="245"/>
                  </a:cubicBezTo>
                  <a:lnTo>
                    <a:pt x="99" y="245"/>
                  </a:lnTo>
                  <a:cubicBezTo>
                    <a:pt x="101" y="239"/>
                    <a:pt x="101" y="238"/>
                    <a:pt x="101" y="238"/>
                  </a:cubicBezTo>
                  <a:cubicBezTo>
                    <a:pt x="101" y="238"/>
                    <a:pt x="101" y="238"/>
                    <a:pt x="101" y="238"/>
                  </a:cubicBezTo>
                  <a:cubicBezTo>
                    <a:pt x="102" y="238"/>
                    <a:pt x="102" y="238"/>
                    <a:pt x="105" y="230"/>
                  </a:cubicBezTo>
                  <a:cubicBezTo>
                    <a:pt x="107" y="222"/>
                    <a:pt x="108" y="222"/>
                    <a:pt x="108" y="222"/>
                  </a:cubicBezTo>
                  <a:lnTo>
                    <a:pt x="108" y="222"/>
                  </a:lnTo>
                  <a:cubicBezTo>
                    <a:pt x="107" y="228"/>
                    <a:pt x="106" y="234"/>
                    <a:pt x="104" y="238"/>
                  </a:cubicBezTo>
                  <a:cubicBezTo>
                    <a:pt x="103" y="242"/>
                    <a:pt x="102" y="244"/>
                    <a:pt x="103" y="244"/>
                  </a:cubicBezTo>
                  <a:cubicBezTo>
                    <a:pt x="103" y="244"/>
                    <a:pt x="104" y="240"/>
                    <a:pt x="107" y="231"/>
                  </a:cubicBezTo>
                  <a:cubicBezTo>
                    <a:pt x="110" y="224"/>
                    <a:pt x="111" y="220"/>
                    <a:pt x="111" y="220"/>
                  </a:cubicBezTo>
                  <a:lnTo>
                    <a:pt x="111" y="220"/>
                  </a:lnTo>
                  <a:cubicBezTo>
                    <a:pt x="111" y="220"/>
                    <a:pt x="110" y="224"/>
                    <a:pt x="108" y="231"/>
                  </a:cubicBezTo>
                  <a:cubicBezTo>
                    <a:pt x="107" y="234"/>
                    <a:pt x="106" y="237"/>
                    <a:pt x="106" y="239"/>
                  </a:cubicBezTo>
                  <a:cubicBezTo>
                    <a:pt x="106" y="239"/>
                    <a:pt x="107" y="239"/>
                    <a:pt x="109" y="231"/>
                  </a:cubicBezTo>
                  <a:lnTo>
                    <a:pt x="110" y="233"/>
                  </a:lnTo>
                  <a:cubicBezTo>
                    <a:pt x="109" y="240"/>
                    <a:pt x="109" y="240"/>
                    <a:pt x="110" y="240"/>
                  </a:cubicBezTo>
                  <a:cubicBezTo>
                    <a:pt x="111" y="237"/>
                    <a:pt x="112" y="235"/>
                    <a:pt x="112" y="235"/>
                  </a:cubicBezTo>
                  <a:lnTo>
                    <a:pt x="112" y="235"/>
                  </a:lnTo>
                  <a:cubicBezTo>
                    <a:pt x="112" y="235"/>
                    <a:pt x="112" y="237"/>
                    <a:pt x="111" y="242"/>
                  </a:cubicBezTo>
                  <a:cubicBezTo>
                    <a:pt x="111" y="245"/>
                    <a:pt x="110" y="247"/>
                    <a:pt x="110" y="247"/>
                  </a:cubicBezTo>
                  <a:cubicBezTo>
                    <a:pt x="111" y="247"/>
                    <a:pt x="112" y="243"/>
                    <a:pt x="114" y="234"/>
                  </a:cubicBezTo>
                  <a:cubicBezTo>
                    <a:pt x="115" y="230"/>
                    <a:pt x="115" y="228"/>
                    <a:pt x="116" y="228"/>
                  </a:cubicBezTo>
                  <a:lnTo>
                    <a:pt x="116" y="228"/>
                  </a:lnTo>
                  <a:cubicBezTo>
                    <a:pt x="116" y="228"/>
                    <a:pt x="115" y="230"/>
                    <a:pt x="115" y="234"/>
                  </a:cubicBezTo>
                  <a:cubicBezTo>
                    <a:pt x="113" y="243"/>
                    <a:pt x="112" y="247"/>
                    <a:pt x="112" y="247"/>
                  </a:cubicBezTo>
                  <a:cubicBezTo>
                    <a:pt x="112" y="247"/>
                    <a:pt x="113" y="245"/>
                    <a:pt x="114" y="242"/>
                  </a:cubicBezTo>
                  <a:cubicBezTo>
                    <a:pt x="115" y="235"/>
                    <a:pt x="116" y="235"/>
                    <a:pt x="116" y="235"/>
                  </a:cubicBezTo>
                  <a:cubicBezTo>
                    <a:pt x="116" y="235"/>
                    <a:pt x="116" y="235"/>
                    <a:pt x="116" y="235"/>
                  </a:cubicBezTo>
                  <a:cubicBezTo>
                    <a:pt x="117" y="229"/>
                    <a:pt x="118" y="224"/>
                    <a:pt x="120" y="219"/>
                  </a:cubicBezTo>
                  <a:lnTo>
                    <a:pt x="120" y="219"/>
                  </a:lnTo>
                  <a:lnTo>
                    <a:pt x="119" y="227"/>
                  </a:lnTo>
                  <a:lnTo>
                    <a:pt x="117" y="235"/>
                  </a:lnTo>
                  <a:lnTo>
                    <a:pt x="116" y="235"/>
                  </a:lnTo>
                  <a:cubicBezTo>
                    <a:pt x="115" y="243"/>
                    <a:pt x="118" y="244"/>
                    <a:pt x="123" y="245"/>
                  </a:cubicBezTo>
                  <a:cubicBezTo>
                    <a:pt x="125" y="240"/>
                    <a:pt x="126" y="235"/>
                    <a:pt x="127" y="229"/>
                  </a:cubicBezTo>
                  <a:lnTo>
                    <a:pt x="127" y="229"/>
                  </a:lnTo>
                  <a:cubicBezTo>
                    <a:pt x="125" y="242"/>
                    <a:pt x="124" y="248"/>
                    <a:pt x="124" y="248"/>
                  </a:cubicBezTo>
                  <a:cubicBezTo>
                    <a:pt x="125" y="248"/>
                    <a:pt x="126" y="242"/>
                    <a:pt x="128" y="230"/>
                  </a:cubicBezTo>
                  <a:lnTo>
                    <a:pt x="128" y="230"/>
                  </a:lnTo>
                  <a:cubicBezTo>
                    <a:pt x="128" y="234"/>
                    <a:pt x="127" y="236"/>
                    <a:pt x="128" y="236"/>
                  </a:cubicBezTo>
                  <a:cubicBezTo>
                    <a:pt x="128" y="236"/>
                    <a:pt x="128" y="234"/>
                    <a:pt x="129" y="230"/>
                  </a:cubicBezTo>
                  <a:lnTo>
                    <a:pt x="129" y="230"/>
                  </a:lnTo>
                  <a:cubicBezTo>
                    <a:pt x="129" y="236"/>
                    <a:pt x="129" y="242"/>
                    <a:pt x="129" y="242"/>
                  </a:cubicBezTo>
                  <a:cubicBezTo>
                    <a:pt x="129" y="242"/>
                    <a:pt x="129" y="241"/>
                    <a:pt x="129" y="238"/>
                  </a:cubicBezTo>
                  <a:cubicBezTo>
                    <a:pt x="129" y="238"/>
                    <a:pt x="129" y="239"/>
                    <a:pt x="129" y="247"/>
                  </a:cubicBezTo>
                  <a:cubicBezTo>
                    <a:pt x="129" y="249"/>
                    <a:pt x="129" y="250"/>
                    <a:pt x="129" y="250"/>
                  </a:cubicBezTo>
                  <a:cubicBezTo>
                    <a:pt x="129" y="250"/>
                    <a:pt x="130" y="245"/>
                    <a:pt x="132" y="239"/>
                  </a:cubicBezTo>
                  <a:cubicBezTo>
                    <a:pt x="134" y="231"/>
                    <a:pt x="135" y="227"/>
                    <a:pt x="135" y="227"/>
                  </a:cubicBezTo>
                  <a:lnTo>
                    <a:pt x="135" y="227"/>
                  </a:lnTo>
                  <a:cubicBezTo>
                    <a:pt x="135" y="227"/>
                    <a:pt x="134" y="231"/>
                    <a:pt x="133" y="239"/>
                  </a:cubicBezTo>
                  <a:cubicBezTo>
                    <a:pt x="131" y="246"/>
                    <a:pt x="131" y="249"/>
                    <a:pt x="132" y="249"/>
                  </a:cubicBezTo>
                  <a:cubicBezTo>
                    <a:pt x="133" y="249"/>
                    <a:pt x="135" y="242"/>
                    <a:pt x="137" y="233"/>
                  </a:cubicBezTo>
                  <a:cubicBezTo>
                    <a:pt x="138" y="233"/>
                    <a:pt x="138" y="233"/>
                    <a:pt x="137" y="242"/>
                  </a:cubicBezTo>
                  <a:cubicBezTo>
                    <a:pt x="137" y="242"/>
                    <a:pt x="137" y="242"/>
                    <a:pt x="140" y="234"/>
                  </a:cubicBezTo>
                  <a:cubicBezTo>
                    <a:pt x="141" y="228"/>
                    <a:pt x="142" y="225"/>
                    <a:pt x="143" y="225"/>
                  </a:cubicBezTo>
                  <a:lnTo>
                    <a:pt x="143" y="225"/>
                  </a:lnTo>
                  <a:cubicBezTo>
                    <a:pt x="144" y="225"/>
                    <a:pt x="143" y="232"/>
                    <a:pt x="142" y="243"/>
                  </a:cubicBezTo>
                  <a:lnTo>
                    <a:pt x="144" y="235"/>
                  </a:lnTo>
                  <a:cubicBezTo>
                    <a:pt x="145" y="225"/>
                    <a:pt x="147" y="218"/>
                    <a:pt x="147" y="218"/>
                  </a:cubicBezTo>
                  <a:lnTo>
                    <a:pt x="147" y="218"/>
                  </a:lnTo>
                  <a:cubicBezTo>
                    <a:pt x="147" y="218"/>
                    <a:pt x="147" y="221"/>
                    <a:pt x="146" y="227"/>
                  </a:cubicBezTo>
                  <a:lnTo>
                    <a:pt x="145" y="235"/>
                  </a:lnTo>
                  <a:cubicBezTo>
                    <a:pt x="146" y="229"/>
                    <a:pt x="147" y="227"/>
                    <a:pt x="147" y="227"/>
                  </a:cubicBezTo>
                  <a:lnTo>
                    <a:pt x="147" y="227"/>
                  </a:lnTo>
                  <a:cubicBezTo>
                    <a:pt x="147" y="227"/>
                    <a:pt x="148" y="230"/>
                    <a:pt x="147" y="235"/>
                  </a:cubicBezTo>
                  <a:lnTo>
                    <a:pt x="147" y="235"/>
                  </a:lnTo>
                  <a:cubicBezTo>
                    <a:pt x="148" y="232"/>
                    <a:pt x="149" y="230"/>
                    <a:pt x="150" y="228"/>
                  </a:cubicBezTo>
                  <a:lnTo>
                    <a:pt x="150" y="228"/>
                  </a:lnTo>
                  <a:cubicBezTo>
                    <a:pt x="150" y="228"/>
                    <a:pt x="150" y="228"/>
                    <a:pt x="148" y="236"/>
                  </a:cubicBezTo>
                  <a:cubicBezTo>
                    <a:pt x="148" y="242"/>
                    <a:pt x="148" y="248"/>
                    <a:pt x="148" y="248"/>
                  </a:cubicBezTo>
                  <a:cubicBezTo>
                    <a:pt x="148" y="248"/>
                    <a:pt x="148" y="247"/>
                    <a:pt x="148" y="245"/>
                  </a:cubicBezTo>
                  <a:cubicBezTo>
                    <a:pt x="148" y="245"/>
                    <a:pt x="148" y="245"/>
                    <a:pt x="148" y="253"/>
                  </a:cubicBezTo>
                  <a:lnTo>
                    <a:pt x="151" y="253"/>
                  </a:lnTo>
                  <a:cubicBezTo>
                    <a:pt x="151" y="249"/>
                    <a:pt x="152" y="247"/>
                    <a:pt x="152" y="247"/>
                  </a:cubicBezTo>
                  <a:lnTo>
                    <a:pt x="152" y="247"/>
                  </a:lnTo>
                  <a:cubicBezTo>
                    <a:pt x="152" y="247"/>
                    <a:pt x="152" y="250"/>
                    <a:pt x="152" y="254"/>
                  </a:cubicBezTo>
                  <a:cubicBezTo>
                    <a:pt x="152" y="254"/>
                    <a:pt x="153" y="254"/>
                    <a:pt x="154" y="246"/>
                  </a:cubicBezTo>
                  <a:cubicBezTo>
                    <a:pt x="155" y="246"/>
                    <a:pt x="155" y="246"/>
                    <a:pt x="154" y="254"/>
                  </a:cubicBezTo>
                  <a:cubicBezTo>
                    <a:pt x="154" y="258"/>
                    <a:pt x="153" y="261"/>
                    <a:pt x="153" y="261"/>
                  </a:cubicBezTo>
                  <a:cubicBezTo>
                    <a:pt x="154" y="261"/>
                    <a:pt x="154" y="258"/>
                    <a:pt x="155" y="254"/>
                  </a:cubicBezTo>
                  <a:cubicBezTo>
                    <a:pt x="156" y="248"/>
                    <a:pt x="156" y="247"/>
                    <a:pt x="157" y="247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59" y="239"/>
                    <a:pt x="159" y="239"/>
                    <a:pt x="160" y="239"/>
                  </a:cubicBezTo>
                  <a:cubicBezTo>
                    <a:pt x="160" y="239"/>
                    <a:pt x="161" y="247"/>
                    <a:pt x="161" y="247"/>
                  </a:cubicBezTo>
                  <a:cubicBezTo>
                    <a:pt x="161" y="247"/>
                    <a:pt x="161" y="248"/>
                    <a:pt x="162" y="248"/>
                  </a:cubicBezTo>
                  <a:cubicBezTo>
                    <a:pt x="162" y="248"/>
                    <a:pt x="162" y="246"/>
                    <a:pt x="163" y="239"/>
                  </a:cubicBezTo>
                  <a:lnTo>
                    <a:pt x="163" y="239"/>
                  </a:lnTo>
                  <a:cubicBezTo>
                    <a:pt x="163" y="240"/>
                    <a:pt x="163" y="240"/>
                    <a:pt x="163" y="240"/>
                  </a:cubicBezTo>
                  <a:cubicBezTo>
                    <a:pt x="164" y="240"/>
                    <a:pt x="164" y="248"/>
                    <a:pt x="165" y="248"/>
                  </a:cubicBezTo>
                  <a:cubicBezTo>
                    <a:pt x="166" y="249"/>
                    <a:pt x="166" y="249"/>
                    <a:pt x="167" y="249"/>
                  </a:cubicBezTo>
                  <a:cubicBezTo>
                    <a:pt x="168" y="249"/>
                    <a:pt x="168" y="247"/>
                    <a:pt x="169" y="242"/>
                  </a:cubicBezTo>
                  <a:lnTo>
                    <a:pt x="169" y="242"/>
                  </a:lnTo>
                  <a:cubicBezTo>
                    <a:pt x="168" y="251"/>
                    <a:pt x="168" y="255"/>
                    <a:pt x="169" y="255"/>
                  </a:cubicBezTo>
                  <a:cubicBezTo>
                    <a:pt x="169" y="255"/>
                    <a:pt x="169" y="253"/>
                    <a:pt x="170" y="249"/>
                  </a:cubicBezTo>
                  <a:cubicBezTo>
                    <a:pt x="171" y="242"/>
                    <a:pt x="171" y="242"/>
                    <a:pt x="171" y="242"/>
                  </a:cubicBezTo>
                  <a:lnTo>
                    <a:pt x="171" y="242"/>
                  </a:lnTo>
                  <a:cubicBezTo>
                    <a:pt x="170" y="246"/>
                    <a:pt x="170" y="248"/>
                    <a:pt x="171" y="248"/>
                  </a:cubicBezTo>
                  <a:cubicBezTo>
                    <a:pt x="171" y="248"/>
                    <a:pt x="171" y="246"/>
                    <a:pt x="172" y="243"/>
                  </a:cubicBezTo>
                  <a:cubicBezTo>
                    <a:pt x="173" y="243"/>
                    <a:pt x="173" y="243"/>
                    <a:pt x="172" y="250"/>
                  </a:cubicBezTo>
                  <a:lnTo>
                    <a:pt x="173" y="250"/>
                  </a:lnTo>
                  <a:cubicBezTo>
                    <a:pt x="174" y="244"/>
                    <a:pt x="175" y="242"/>
                    <a:pt x="176" y="242"/>
                  </a:cubicBezTo>
                  <a:cubicBezTo>
                    <a:pt x="177" y="242"/>
                    <a:pt x="178" y="247"/>
                    <a:pt x="178" y="252"/>
                  </a:cubicBezTo>
                  <a:cubicBezTo>
                    <a:pt x="178" y="252"/>
                    <a:pt x="178" y="252"/>
                    <a:pt x="179" y="244"/>
                  </a:cubicBezTo>
                  <a:cubicBezTo>
                    <a:pt x="180" y="236"/>
                    <a:pt x="181" y="232"/>
                    <a:pt x="181" y="232"/>
                  </a:cubicBezTo>
                  <a:lnTo>
                    <a:pt x="181" y="232"/>
                  </a:lnTo>
                  <a:cubicBezTo>
                    <a:pt x="181" y="232"/>
                    <a:pt x="181" y="236"/>
                    <a:pt x="180" y="244"/>
                  </a:cubicBezTo>
                  <a:cubicBezTo>
                    <a:pt x="179" y="252"/>
                    <a:pt x="179" y="256"/>
                    <a:pt x="179" y="256"/>
                  </a:cubicBezTo>
                  <a:cubicBezTo>
                    <a:pt x="179" y="256"/>
                    <a:pt x="180" y="252"/>
                    <a:pt x="181" y="244"/>
                  </a:cubicBezTo>
                  <a:cubicBezTo>
                    <a:pt x="181" y="241"/>
                    <a:pt x="182" y="239"/>
                    <a:pt x="183" y="239"/>
                  </a:cubicBezTo>
                  <a:lnTo>
                    <a:pt x="183" y="239"/>
                  </a:lnTo>
                  <a:cubicBezTo>
                    <a:pt x="183" y="239"/>
                    <a:pt x="183" y="243"/>
                    <a:pt x="182" y="253"/>
                  </a:cubicBezTo>
                  <a:lnTo>
                    <a:pt x="181" y="268"/>
                  </a:lnTo>
                  <a:cubicBezTo>
                    <a:pt x="182" y="261"/>
                    <a:pt x="182" y="261"/>
                    <a:pt x="182" y="261"/>
                  </a:cubicBezTo>
                  <a:cubicBezTo>
                    <a:pt x="183" y="253"/>
                    <a:pt x="183" y="253"/>
                    <a:pt x="186" y="253"/>
                  </a:cubicBezTo>
                  <a:cubicBezTo>
                    <a:pt x="186" y="253"/>
                    <a:pt x="186" y="253"/>
                    <a:pt x="186" y="253"/>
                  </a:cubicBezTo>
                  <a:cubicBezTo>
                    <a:pt x="187" y="253"/>
                    <a:pt x="189" y="246"/>
                    <a:pt x="190" y="246"/>
                  </a:cubicBezTo>
                  <a:cubicBezTo>
                    <a:pt x="190" y="246"/>
                    <a:pt x="192" y="246"/>
                    <a:pt x="192" y="255"/>
                  </a:cubicBezTo>
                  <a:cubicBezTo>
                    <a:pt x="192" y="255"/>
                    <a:pt x="193" y="255"/>
                    <a:pt x="194" y="247"/>
                  </a:cubicBezTo>
                  <a:cubicBezTo>
                    <a:pt x="195" y="243"/>
                    <a:pt x="196" y="241"/>
                    <a:pt x="196" y="241"/>
                  </a:cubicBezTo>
                  <a:lnTo>
                    <a:pt x="196" y="241"/>
                  </a:lnTo>
                  <a:cubicBezTo>
                    <a:pt x="196" y="241"/>
                    <a:pt x="196" y="243"/>
                    <a:pt x="196" y="247"/>
                  </a:cubicBezTo>
                  <a:lnTo>
                    <a:pt x="197" y="247"/>
                  </a:lnTo>
                  <a:cubicBezTo>
                    <a:pt x="198" y="239"/>
                    <a:pt x="198" y="239"/>
                    <a:pt x="198" y="239"/>
                  </a:cubicBezTo>
                  <a:cubicBezTo>
                    <a:pt x="198" y="245"/>
                    <a:pt x="198" y="251"/>
                    <a:pt x="198" y="251"/>
                  </a:cubicBezTo>
                  <a:cubicBezTo>
                    <a:pt x="198" y="251"/>
                    <a:pt x="199" y="250"/>
                    <a:pt x="199" y="248"/>
                  </a:cubicBezTo>
                  <a:cubicBezTo>
                    <a:pt x="199" y="242"/>
                    <a:pt x="200" y="240"/>
                    <a:pt x="200" y="240"/>
                  </a:cubicBezTo>
                  <a:cubicBezTo>
                    <a:pt x="200" y="240"/>
                    <a:pt x="200" y="240"/>
                    <a:pt x="200" y="240"/>
                  </a:cubicBezTo>
                  <a:cubicBezTo>
                    <a:pt x="201" y="245"/>
                    <a:pt x="206" y="248"/>
                    <a:pt x="211" y="248"/>
                  </a:cubicBezTo>
                  <a:cubicBezTo>
                    <a:pt x="214" y="248"/>
                    <a:pt x="217" y="246"/>
                    <a:pt x="217" y="243"/>
                  </a:cubicBezTo>
                  <a:lnTo>
                    <a:pt x="220" y="243"/>
                  </a:lnTo>
                  <a:cubicBezTo>
                    <a:pt x="220" y="250"/>
                    <a:pt x="220" y="253"/>
                    <a:pt x="221" y="253"/>
                  </a:cubicBezTo>
                  <a:cubicBezTo>
                    <a:pt x="222" y="253"/>
                    <a:pt x="223" y="248"/>
                    <a:pt x="224" y="244"/>
                  </a:cubicBezTo>
                  <a:cubicBezTo>
                    <a:pt x="225" y="236"/>
                    <a:pt x="225" y="236"/>
                    <a:pt x="225" y="236"/>
                  </a:cubicBezTo>
                  <a:cubicBezTo>
                    <a:pt x="225" y="245"/>
                    <a:pt x="226" y="249"/>
                    <a:pt x="226" y="249"/>
                  </a:cubicBezTo>
                  <a:cubicBezTo>
                    <a:pt x="227" y="249"/>
                    <a:pt x="227" y="247"/>
                    <a:pt x="227" y="244"/>
                  </a:cubicBezTo>
                  <a:cubicBezTo>
                    <a:pt x="228" y="236"/>
                    <a:pt x="228" y="232"/>
                    <a:pt x="228" y="232"/>
                  </a:cubicBezTo>
                  <a:lnTo>
                    <a:pt x="228" y="232"/>
                  </a:lnTo>
                  <a:cubicBezTo>
                    <a:pt x="229" y="232"/>
                    <a:pt x="229" y="236"/>
                    <a:pt x="228" y="245"/>
                  </a:cubicBezTo>
                  <a:cubicBezTo>
                    <a:pt x="228" y="252"/>
                    <a:pt x="228" y="256"/>
                    <a:pt x="229" y="256"/>
                  </a:cubicBezTo>
                  <a:cubicBezTo>
                    <a:pt x="229" y="256"/>
                    <a:pt x="230" y="250"/>
                    <a:pt x="230" y="237"/>
                  </a:cubicBezTo>
                  <a:cubicBezTo>
                    <a:pt x="231" y="233"/>
                    <a:pt x="231" y="230"/>
                    <a:pt x="231" y="230"/>
                  </a:cubicBezTo>
                  <a:cubicBezTo>
                    <a:pt x="231" y="230"/>
                    <a:pt x="231" y="233"/>
                    <a:pt x="231" y="237"/>
                  </a:cubicBezTo>
                  <a:cubicBezTo>
                    <a:pt x="231" y="246"/>
                    <a:pt x="232" y="250"/>
                    <a:pt x="232" y="250"/>
                  </a:cubicBezTo>
                  <a:cubicBezTo>
                    <a:pt x="232" y="250"/>
                    <a:pt x="233" y="248"/>
                    <a:pt x="233" y="245"/>
                  </a:cubicBezTo>
                  <a:cubicBezTo>
                    <a:pt x="233" y="237"/>
                    <a:pt x="233" y="233"/>
                    <a:pt x="233" y="233"/>
                  </a:cubicBezTo>
                  <a:cubicBezTo>
                    <a:pt x="233" y="233"/>
                    <a:pt x="234" y="237"/>
                    <a:pt x="234" y="245"/>
                  </a:cubicBezTo>
                  <a:cubicBezTo>
                    <a:pt x="234" y="253"/>
                    <a:pt x="235" y="257"/>
                    <a:pt x="235" y="257"/>
                  </a:cubicBezTo>
                  <a:cubicBezTo>
                    <a:pt x="235" y="257"/>
                    <a:pt x="235" y="253"/>
                    <a:pt x="235" y="245"/>
                  </a:cubicBezTo>
                  <a:cubicBezTo>
                    <a:pt x="235" y="237"/>
                    <a:pt x="236" y="233"/>
                    <a:pt x="237" y="233"/>
                  </a:cubicBezTo>
                  <a:cubicBezTo>
                    <a:pt x="237" y="233"/>
                    <a:pt x="238" y="237"/>
                    <a:pt x="238" y="246"/>
                  </a:cubicBezTo>
                  <a:cubicBezTo>
                    <a:pt x="238" y="246"/>
                    <a:pt x="239" y="249"/>
                    <a:pt x="239" y="249"/>
                  </a:cubicBezTo>
                  <a:cubicBezTo>
                    <a:pt x="239" y="249"/>
                    <a:pt x="239" y="249"/>
                    <a:pt x="239" y="246"/>
                  </a:cubicBezTo>
                  <a:lnTo>
                    <a:pt x="239" y="254"/>
                  </a:lnTo>
                  <a:lnTo>
                    <a:pt x="240" y="254"/>
                  </a:lnTo>
                  <a:lnTo>
                    <a:pt x="240" y="246"/>
                  </a:lnTo>
                  <a:cubicBezTo>
                    <a:pt x="240" y="246"/>
                    <a:pt x="244" y="255"/>
                    <a:pt x="247" y="255"/>
                  </a:cubicBezTo>
                  <a:cubicBezTo>
                    <a:pt x="253" y="255"/>
                    <a:pt x="254" y="255"/>
                    <a:pt x="253" y="247"/>
                  </a:cubicBezTo>
                  <a:cubicBezTo>
                    <a:pt x="252" y="239"/>
                    <a:pt x="252" y="235"/>
                    <a:pt x="253" y="235"/>
                  </a:cubicBezTo>
                  <a:lnTo>
                    <a:pt x="253" y="235"/>
                  </a:lnTo>
                  <a:cubicBezTo>
                    <a:pt x="253" y="235"/>
                    <a:pt x="253" y="239"/>
                    <a:pt x="254" y="247"/>
                  </a:cubicBezTo>
                  <a:cubicBezTo>
                    <a:pt x="254" y="247"/>
                    <a:pt x="255" y="256"/>
                    <a:pt x="256" y="256"/>
                  </a:cubicBezTo>
                  <a:cubicBezTo>
                    <a:pt x="257" y="256"/>
                    <a:pt x="258" y="256"/>
                    <a:pt x="258" y="264"/>
                  </a:cubicBezTo>
                  <a:lnTo>
                    <a:pt x="260" y="264"/>
                  </a:lnTo>
                  <a:cubicBezTo>
                    <a:pt x="260" y="255"/>
                    <a:pt x="261" y="251"/>
                    <a:pt x="262" y="251"/>
                  </a:cubicBezTo>
                  <a:cubicBezTo>
                    <a:pt x="263" y="251"/>
                    <a:pt x="264" y="253"/>
                    <a:pt x="264" y="256"/>
                  </a:cubicBezTo>
                  <a:cubicBezTo>
                    <a:pt x="265" y="256"/>
                    <a:pt x="266" y="256"/>
                    <a:pt x="266" y="248"/>
                  </a:cubicBezTo>
                  <a:cubicBezTo>
                    <a:pt x="267" y="244"/>
                    <a:pt x="267" y="242"/>
                    <a:pt x="267" y="242"/>
                  </a:cubicBezTo>
                  <a:cubicBezTo>
                    <a:pt x="267" y="242"/>
                    <a:pt x="267" y="244"/>
                    <a:pt x="267" y="248"/>
                  </a:cubicBezTo>
                  <a:cubicBezTo>
                    <a:pt x="268" y="253"/>
                    <a:pt x="269" y="258"/>
                    <a:pt x="270" y="258"/>
                  </a:cubicBezTo>
                  <a:cubicBezTo>
                    <a:pt x="271" y="258"/>
                    <a:pt x="271" y="255"/>
                    <a:pt x="271" y="248"/>
                  </a:cubicBezTo>
                  <a:lnTo>
                    <a:pt x="271" y="248"/>
                  </a:lnTo>
                  <a:lnTo>
                    <a:pt x="272" y="257"/>
                  </a:lnTo>
                  <a:cubicBezTo>
                    <a:pt x="272" y="260"/>
                    <a:pt x="272" y="260"/>
                    <a:pt x="273" y="260"/>
                  </a:cubicBezTo>
                  <a:cubicBezTo>
                    <a:pt x="273" y="260"/>
                    <a:pt x="273" y="255"/>
                    <a:pt x="272" y="249"/>
                  </a:cubicBezTo>
                  <a:cubicBezTo>
                    <a:pt x="271" y="242"/>
                    <a:pt x="271" y="238"/>
                    <a:pt x="272" y="238"/>
                  </a:cubicBezTo>
                  <a:lnTo>
                    <a:pt x="272" y="238"/>
                  </a:lnTo>
                  <a:cubicBezTo>
                    <a:pt x="272" y="238"/>
                    <a:pt x="273" y="244"/>
                    <a:pt x="274" y="257"/>
                  </a:cubicBezTo>
                  <a:cubicBezTo>
                    <a:pt x="274" y="258"/>
                    <a:pt x="274" y="259"/>
                    <a:pt x="274" y="260"/>
                  </a:cubicBezTo>
                  <a:lnTo>
                    <a:pt x="274" y="260"/>
                  </a:lnTo>
                  <a:cubicBezTo>
                    <a:pt x="274" y="257"/>
                    <a:pt x="274" y="254"/>
                    <a:pt x="275" y="254"/>
                  </a:cubicBezTo>
                  <a:cubicBezTo>
                    <a:pt x="275" y="254"/>
                    <a:pt x="275" y="255"/>
                    <a:pt x="275" y="257"/>
                  </a:cubicBezTo>
                  <a:cubicBezTo>
                    <a:pt x="276" y="257"/>
                    <a:pt x="276" y="257"/>
                    <a:pt x="275" y="242"/>
                  </a:cubicBezTo>
                  <a:cubicBezTo>
                    <a:pt x="275" y="233"/>
                    <a:pt x="275" y="233"/>
                    <a:pt x="276" y="233"/>
                  </a:cubicBezTo>
                  <a:cubicBezTo>
                    <a:pt x="276" y="242"/>
                    <a:pt x="276" y="242"/>
                    <a:pt x="276" y="249"/>
                  </a:cubicBezTo>
                  <a:lnTo>
                    <a:pt x="277" y="249"/>
                  </a:lnTo>
                  <a:cubicBezTo>
                    <a:pt x="279" y="255"/>
                    <a:pt x="280" y="259"/>
                    <a:pt x="280" y="265"/>
                  </a:cubicBezTo>
                  <a:cubicBezTo>
                    <a:pt x="280" y="269"/>
                    <a:pt x="281" y="271"/>
                    <a:pt x="281" y="271"/>
                  </a:cubicBezTo>
                  <a:cubicBezTo>
                    <a:pt x="281" y="271"/>
                    <a:pt x="281" y="267"/>
                    <a:pt x="280" y="257"/>
                  </a:cubicBezTo>
                  <a:cubicBezTo>
                    <a:pt x="279" y="242"/>
                    <a:pt x="279" y="242"/>
                    <a:pt x="280" y="242"/>
                  </a:cubicBezTo>
                  <a:cubicBezTo>
                    <a:pt x="281" y="242"/>
                    <a:pt x="281" y="242"/>
                    <a:pt x="282" y="249"/>
                  </a:cubicBezTo>
                  <a:cubicBezTo>
                    <a:pt x="282" y="257"/>
                    <a:pt x="282" y="257"/>
                    <a:pt x="283" y="257"/>
                  </a:cubicBezTo>
                  <a:cubicBezTo>
                    <a:pt x="284" y="244"/>
                    <a:pt x="284" y="230"/>
                    <a:pt x="283" y="217"/>
                  </a:cubicBezTo>
                  <a:cubicBezTo>
                    <a:pt x="283" y="209"/>
                    <a:pt x="282" y="205"/>
                    <a:pt x="282" y="205"/>
                  </a:cubicBezTo>
                  <a:lnTo>
                    <a:pt x="282" y="205"/>
                  </a:lnTo>
                  <a:cubicBezTo>
                    <a:pt x="283" y="205"/>
                    <a:pt x="283" y="209"/>
                    <a:pt x="284" y="217"/>
                  </a:cubicBezTo>
                  <a:cubicBezTo>
                    <a:pt x="284" y="225"/>
                    <a:pt x="285" y="225"/>
                    <a:pt x="285" y="225"/>
                  </a:cubicBezTo>
                  <a:cubicBezTo>
                    <a:pt x="286" y="234"/>
                    <a:pt x="285" y="234"/>
                    <a:pt x="285" y="234"/>
                  </a:cubicBezTo>
                  <a:lnTo>
                    <a:pt x="285" y="242"/>
                  </a:lnTo>
                  <a:cubicBezTo>
                    <a:pt x="286" y="249"/>
                    <a:pt x="287" y="253"/>
                    <a:pt x="287" y="253"/>
                  </a:cubicBezTo>
                  <a:cubicBezTo>
                    <a:pt x="288" y="253"/>
                    <a:pt x="288" y="249"/>
                    <a:pt x="288" y="242"/>
                  </a:cubicBezTo>
                  <a:cubicBezTo>
                    <a:pt x="288" y="247"/>
                    <a:pt x="290" y="253"/>
                    <a:pt x="290" y="253"/>
                  </a:cubicBezTo>
                  <a:cubicBezTo>
                    <a:pt x="290" y="253"/>
                    <a:pt x="290" y="252"/>
                    <a:pt x="290" y="249"/>
                  </a:cubicBezTo>
                  <a:lnTo>
                    <a:pt x="290" y="249"/>
                  </a:lnTo>
                  <a:cubicBezTo>
                    <a:pt x="290" y="249"/>
                    <a:pt x="291" y="249"/>
                    <a:pt x="292" y="258"/>
                  </a:cubicBezTo>
                  <a:cubicBezTo>
                    <a:pt x="293" y="258"/>
                    <a:pt x="293" y="258"/>
                    <a:pt x="293" y="249"/>
                  </a:cubicBezTo>
                  <a:cubicBezTo>
                    <a:pt x="292" y="242"/>
                    <a:pt x="292" y="242"/>
                    <a:pt x="293" y="242"/>
                  </a:cubicBezTo>
                  <a:cubicBezTo>
                    <a:pt x="293" y="242"/>
                    <a:pt x="294" y="242"/>
                    <a:pt x="293" y="234"/>
                  </a:cubicBezTo>
                  <a:cubicBezTo>
                    <a:pt x="292" y="228"/>
                    <a:pt x="292" y="222"/>
                    <a:pt x="293" y="218"/>
                  </a:cubicBezTo>
                  <a:cubicBezTo>
                    <a:pt x="293" y="214"/>
                    <a:pt x="293" y="212"/>
                    <a:pt x="293" y="212"/>
                  </a:cubicBezTo>
                  <a:cubicBezTo>
                    <a:pt x="294" y="212"/>
                    <a:pt x="294" y="216"/>
                    <a:pt x="295" y="226"/>
                  </a:cubicBezTo>
                  <a:cubicBezTo>
                    <a:pt x="295" y="234"/>
                    <a:pt x="297" y="234"/>
                    <a:pt x="297" y="234"/>
                  </a:cubicBezTo>
                  <a:cubicBezTo>
                    <a:pt x="297" y="234"/>
                    <a:pt x="298" y="234"/>
                    <a:pt x="299" y="242"/>
                  </a:cubicBezTo>
                  <a:cubicBezTo>
                    <a:pt x="299" y="244"/>
                    <a:pt x="299" y="245"/>
                    <a:pt x="299" y="245"/>
                  </a:cubicBezTo>
                  <a:cubicBezTo>
                    <a:pt x="299" y="245"/>
                    <a:pt x="299" y="239"/>
                    <a:pt x="299" y="234"/>
                  </a:cubicBezTo>
                  <a:lnTo>
                    <a:pt x="299" y="234"/>
                  </a:lnTo>
                  <a:cubicBezTo>
                    <a:pt x="299" y="237"/>
                    <a:pt x="300" y="239"/>
                    <a:pt x="300" y="242"/>
                  </a:cubicBezTo>
                  <a:cubicBezTo>
                    <a:pt x="301" y="250"/>
                    <a:pt x="302" y="254"/>
                    <a:pt x="302" y="254"/>
                  </a:cubicBezTo>
                  <a:cubicBezTo>
                    <a:pt x="302" y="254"/>
                    <a:pt x="302" y="250"/>
                    <a:pt x="301" y="242"/>
                  </a:cubicBezTo>
                  <a:cubicBezTo>
                    <a:pt x="300" y="236"/>
                    <a:pt x="299" y="230"/>
                    <a:pt x="300" y="230"/>
                  </a:cubicBezTo>
                  <a:lnTo>
                    <a:pt x="300" y="230"/>
                  </a:lnTo>
                  <a:cubicBezTo>
                    <a:pt x="300" y="230"/>
                    <a:pt x="300" y="231"/>
                    <a:pt x="301" y="234"/>
                  </a:cubicBezTo>
                  <a:cubicBezTo>
                    <a:pt x="302" y="234"/>
                    <a:pt x="303" y="234"/>
                    <a:pt x="304" y="242"/>
                  </a:cubicBezTo>
                  <a:cubicBezTo>
                    <a:pt x="304" y="238"/>
                    <a:pt x="304" y="236"/>
                    <a:pt x="305" y="236"/>
                  </a:cubicBezTo>
                  <a:cubicBezTo>
                    <a:pt x="305" y="236"/>
                    <a:pt x="306" y="238"/>
                    <a:pt x="308" y="242"/>
                  </a:cubicBezTo>
                  <a:cubicBezTo>
                    <a:pt x="310" y="250"/>
                    <a:pt x="311" y="254"/>
                    <a:pt x="311" y="254"/>
                  </a:cubicBezTo>
                  <a:cubicBezTo>
                    <a:pt x="312" y="254"/>
                    <a:pt x="311" y="250"/>
                    <a:pt x="310" y="242"/>
                  </a:cubicBezTo>
                  <a:lnTo>
                    <a:pt x="310" y="242"/>
                  </a:lnTo>
                  <a:cubicBezTo>
                    <a:pt x="311" y="244"/>
                    <a:pt x="311" y="245"/>
                    <a:pt x="311" y="245"/>
                  </a:cubicBezTo>
                  <a:cubicBezTo>
                    <a:pt x="312" y="245"/>
                    <a:pt x="311" y="239"/>
                    <a:pt x="311" y="234"/>
                  </a:cubicBezTo>
                  <a:cubicBezTo>
                    <a:pt x="310" y="226"/>
                    <a:pt x="309" y="210"/>
                    <a:pt x="308" y="201"/>
                  </a:cubicBezTo>
                  <a:cubicBezTo>
                    <a:pt x="306" y="192"/>
                    <a:pt x="306" y="188"/>
                    <a:pt x="306" y="188"/>
                  </a:cubicBezTo>
                  <a:lnTo>
                    <a:pt x="306" y="188"/>
                  </a:lnTo>
                  <a:cubicBezTo>
                    <a:pt x="306" y="188"/>
                    <a:pt x="307" y="190"/>
                    <a:pt x="308" y="193"/>
                  </a:cubicBezTo>
                  <a:cubicBezTo>
                    <a:pt x="309" y="199"/>
                    <a:pt x="310" y="204"/>
                    <a:pt x="310" y="210"/>
                  </a:cubicBezTo>
                  <a:cubicBezTo>
                    <a:pt x="311" y="218"/>
                    <a:pt x="311" y="218"/>
                    <a:pt x="311" y="218"/>
                  </a:cubicBezTo>
                  <a:lnTo>
                    <a:pt x="310" y="218"/>
                  </a:lnTo>
                  <a:cubicBezTo>
                    <a:pt x="311" y="224"/>
                    <a:pt x="312" y="229"/>
                    <a:pt x="313" y="234"/>
                  </a:cubicBezTo>
                  <a:cubicBezTo>
                    <a:pt x="315" y="238"/>
                    <a:pt x="315" y="240"/>
                    <a:pt x="315" y="240"/>
                  </a:cubicBezTo>
                  <a:cubicBezTo>
                    <a:pt x="315" y="240"/>
                    <a:pt x="315" y="238"/>
                    <a:pt x="315" y="234"/>
                  </a:cubicBezTo>
                  <a:lnTo>
                    <a:pt x="315" y="234"/>
                  </a:lnTo>
                  <a:cubicBezTo>
                    <a:pt x="316" y="242"/>
                    <a:pt x="317" y="242"/>
                    <a:pt x="318" y="242"/>
                  </a:cubicBezTo>
                  <a:cubicBezTo>
                    <a:pt x="319" y="242"/>
                    <a:pt x="320" y="242"/>
                    <a:pt x="322" y="250"/>
                  </a:cubicBezTo>
                  <a:cubicBezTo>
                    <a:pt x="323" y="250"/>
                    <a:pt x="323" y="250"/>
                    <a:pt x="322" y="242"/>
                  </a:cubicBezTo>
                  <a:cubicBezTo>
                    <a:pt x="322" y="238"/>
                    <a:pt x="322" y="236"/>
                    <a:pt x="321" y="234"/>
                  </a:cubicBezTo>
                  <a:lnTo>
                    <a:pt x="321" y="234"/>
                  </a:lnTo>
                  <a:cubicBezTo>
                    <a:pt x="323" y="244"/>
                    <a:pt x="327" y="251"/>
                    <a:pt x="329" y="251"/>
                  </a:cubicBezTo>
                  <a:cubicBezTo>
                    <a:pt x="330" y="251"/>
                    <a:pt x="331" y="248"/>
                    <a:pt x="330" y="242"/>
                  </a:cubicBezTo>
                  <a:lnTo>
                    <a:pt x="331" y="242"/>
                  </a:lnTo>
                  <a:cubicBezTo>
                    <a:pt x="332" y="245"/>
                    <a:pt x="334" y="247"/>
                    <a:pt x="335" y="247"/>
                  </a:cubicBezTo>
                  <a:cubicBezTo>
                    <a:pt x="336" y="247"/>
                    <a:pt x="336" y="245"/>
                    <a:pt x="336" y="242"/>
                  </a:cubicBezTo>
                  <a:lnTo>
                    <a:pt x="337" y="242"/>
                  </a:lnTo>
                  <a:cubicBezTo>
                    <a:pt x="338" y="245"/>
                    <a:pt x="339" y="247"/>
                    <a:pt x="339" y="247"/>
                  </a:cubicBezTo>
                  <a:cubicBezTo>
                    <a:pt x="340" y="247"/>
                    <a:pt x="340" y="245"/>
                    <a:pt x="339" y="242"/>
                  </a:cubicBezTo>
                  <a:cubicBezTo>
                    <a:pt x="339" y="239"/>
                    <a:pt x="338" y="236"/>
                    <a:pt x="338" y="234"/>
                  </a:cubicBezTo>
                  <a:lnTo>
                    <a:pt x="338" y="234"/>
                  </a:lnTo>
                  <a:cubicBezTo>
                    <a:pt x="339" y="242"/>
                    <a:pt x="340" y="242"/>
                    <a:pt x="343" y="242"/>
                  </a:cubicBezTo>
                  <a:cubicBezTo>
                    <a:pt x="345" y="242"/>
                    <a:pt x="345" y="242"/>
                    <a:pt x="343" y="234"/>
                  </a:cubicBezTo>
                  <a:cubicBezTo>
                    <a:pt x="343" y="231"/>
                    <a:pt x="343" y="230"/>
                    <a:pt x="343" y="230"/>
                  </a:cubicBezTo>
                  <a:cubicBezTo>
                    <a:pt x="344" y="230"/>
                    <a:pt x="345" y="235"/>
                    <a:pt x="346" y="242"/>
                  </a:cubicBezTo>
                  <a:cubicBezTo>
                    <a:pt x="347" y="248"/>
                    <a:pt x="348" y="252"/>
                    <a:pt x="348" y="252"/>
                  </a:cubicBezTo>
                  <a:cubicBezTo>
                    <a:pt x="348" y="252"/>
                    <a:pt x="348" y="246"/>
                    <a:pt x="346" y="233"/>
                  </a:cubicBezTo>
                  <a:lnTo>
                    <a:pt x="346" y="233"/>
                  </a:lnTo>
                  <a:lnTo>
                    <a:pt x="349" y="249"/>
                  </a:lnTo>
                  <a:cubicBezTo>
                    <a:pt x="349" y="249"/>
                    <a:pt x="349" y="249"/>
                    <a:pt x="348" y="240"/>
                  </a:cubicBezTo>
                  <a:cubicBezTo>
                    <a:pt x="348" y="240"/>
                    <a:pt x="349" y="240"/>
                    <a:pt x="348" y="233"/>
                  </a:cubicBezTo>
                  <a:cubicBezTo>
                    <a:pt x="347" y="225"/>
                    <a:pt x="345" y="217"/>
                    <a:pt x="344" y="209"/>
                  </a:cubicBezTo>
                  <a:cubicBezTo>
                    <a:pt x="341" y="201"/>
                    <a:pt x="341" y="201"/>
                    <a:pt x="343" y="201"/>
                  </a:cubicBezTo>
                  <a:cubicBezTo>
                    <a:pt x="345" y="209"/>
                    <a:pt x="346" y="217"/>
                    <a:pt x="347" y="225"/>
                  </a:cubicBezTo>
                  <a:cubicBezTo>
                    <a:pt x="348" y="230"/>
                    <a:pt x="348" y="236"/>
                    <a:pt x="350" y="240"/>
                  </a:cubicBezTo>
                  <a:cubicBezTo>
                    <a:pt x="351" y="242"/>
                    <a:pt x="351" y="243"/>
                    <a:pt x="351" y="243"/>
                  </a:cubicBezTo>
                  <a:cubicBezTo>
                    <a:pt x="351" y="243"/>
                    <a:pt x="350" y="229"/>
                    <a:pt x="348" y="217"/>
                  </a:cubicBezTo>
                  <a:lnTo>
                    <a:pt x="348" y="217"/>
                  </a:lnTo>
                  <a:cubicBezTo>
                    <a:pt x="349" y="220"/>
                    <a:pt x="348" y="218"/>
                    <a:pt x="349" y="225"/>
                  </a:cubicBezTo>
                  <a:cubicBezTo>
                    <a:pt x="352" y="233"/>
                    <a:pt x="353" y="233"/>
                    <a:pt x="353" y="233"/>
                  </a:cubicBezTo>
                  <a:cubicBezTo>
                    <a:pt x="354" y="233"/>
                    <a:pt x="355" y="233"/>
                    <a:pt x="353" y="225"/>
                  </a:cubicBezTo>
                  <a:cubicBezTo>
                    <a:pt x="352" y="219"/>
                    <a:pt x="350" y="213"/>
                    <a:pt x="350" y="208"/>
                  </a:cubicBezTo>
                  <a:cubicBezTo>
                    <a:pt x="348" y="203"/>
                    <a:pt x="347" y="198"/>
                    <a:pt x="346" y="192"/>
                  </a:cubicBezTo>
                  <a:lnTo>
                    <a:pt x="346" y="192"/>
                  </a:lnTo>
                  <a:lnTo>
                    <a:pt x="352" y="208"/>
                  </a:lnTo>
                  <a:cubicBezTo>
                    <a:pt x="355" y="224"/>
                    <a:pt x="358" y="232"/>
                    <a:pt x="359" y="232"/>
                  </a:cubicBezTo>
                  <a:cubicBezTo>
                    <a:pt x="359" y="232"/>
                    <a:pt x="359" y="231"/>
                    <a:pt x="359" y="231"/>
                  </a:cubicBezTo>
                  <a:cubicBezTo>
                    <a:pt x="360" y="231"/>
                    <a:pt x="363" y="231"/>
                    <a:pt x="365" y="239"/>
                  </a:cubicBezTo>
                  <a:cubicBezTo>
                    <a:pt x="365" y="239"/>
                    <a:pt x="366" y="239"/>
                    <a:pt x="364" y="231"/>
                  </a:cubicBezTo>
                  <a:lnTo>
                    <a:pt x="365" y="231"/>
                  </a:lnTo>
                  <a:cubicBezTo>
                    <a:pt x="366" y="235"/>
                    <a:pt x="367" y="237"/>
                    <a:pt x="367" y="237"/>
                  </a:cubicBezTo>
                  <a:cubicBezTo>
                    <a:pt x="368" y="237"/>
                    <a:pt x="367" y="235"/>
                    <a:pt x="366" y="231"/>
                  </a:cubicBezTo>
                  <a:cubicBezTo>
                    <a:pt x="366" y="229"/>
                    <a:pt x="366" y="228"/>
                    <a:pt x="366" y="228"/>
                  </a:cubicBezTo>
                  <a:lnTo>
                    <a:pt x="366" y="228"/>
                  </a:lnTo>
                  <a:cubicBezTo>
                    <a:pt x="366" y="228"/>
                    <a:pt x="368" y="231"/>
                    <a:pt x="368" y="231"/>
                  </a:cubicBezTo>
                  <a:cubicBezTo>
                    <a:pt x="370" y="238"/>
                    <a:pt x="371" y="242"/>
                    <a:pt x="372" y="242"/>
                  </a:cubicBezTo>
                  <a:cubicBezTo>
                    <a:pt x="372" y="242"/>
                    <a:pt x="370" y="237"/>
                    <a:pt x="367" y="224"/>
                  </a:cubicBezTo>
                  <a:cubicBezTo>
                    <a:pt x="367" y="224"/>
                    <a:pt x="367" y="224"/>
                    <a:pt x="367" y="223"/>
                  </a:cubicBezTo>
                  <a:lnTo>
                    <a:pt x="367" y="223"/>
                  </a:lnTo>
                  <a:cubicBezTo>
                    <a:pt x="369" y="229"/>
                    <a:pt x="370" y="232"/>
                    <a:pt x="370" y="232"/>
                  </a:cubicBezTo>
                  <a:cubicBezTo>
                    <a:pt x="370" y="232"/>
                    <a:pt x="370" y="230"/>
                    <a:pt x="368" y="224"/>
                  </a:cubicBezTo>
                  <a:cubicBezTo>
                    <a:pt x="369" y="224"/>
                    <a:pt x="369" y="224"/>
                    <a:pt x="372" y="231"/>
                  </a:cubicBezTo>
                  <a:cubicBezTo>
                    <a:pt x="372" y="235"/>
                    <a:pt x="373" y="236"/>
                    <a:pt x="373" y="236"/>
                  </a:cubicBezTo>
                  <a:cubicBezTo>
                    <a:pt x="373" y="236"/>
                    <a:pt x="373" y="232"/>
                    <a:pt x="371" y="222"/>
                  </a:cubicBezTo>
                  <a:cubicBezTo>
                    <a:pt x="369" y="215"/>
                    <a:pt x="368" y="211"/>
                    <a:pt x="368" y="211"/>
                  </a:cubicBezTo>
                  <a:lnTo>
                    <a:pt x="368" y="211"/>
                  </a:lnTo>
                  <a:cubicBezTo>
                    <a:pt x="368" y="211"/>
                    <a:pt x="369" y="215"/>
                    <a:pt x="372" y="222"/>
                  </a:cubicBezTo>
                  <a:cubicBezTo>
                    <a:pt x="374" y="232"/>
                    <a:pt x="376" y="235"/>
                    <a:pt x="377" y="235"/>
                  </a:cubicBezTo>
                  <a:cubicBezTo>
                    <a:pt x="377" y="235"/>
                    <a:pt x="377" y="234"/>
                    <a:pt x="376" y="230"/>
                  </a:cubicBezTo>
                  <a:cubicBezTo>
                    <a:pt x="374" y="221"/>
                    <a:pt x="374" y="217"/>
                    <a:pt x="374" y="217"/>
                  </a:cubicBezTo>
                  <a:lnTo>
                    <a:pt x="374" y="217"/>
                  </a:lnTo>
                  <a:cubicBezTo>
                    <a:pt x="375" y="217"/>
                    <a:pt x="375" y="219"/>
                    <a:pt x="376" y="222"/>
                  </a:cubicBezTo>
                  <a:cubicBezTo>
                    <a:pt x="378" y="226"/>
                    <a:pt x="379" y="228"/>
                    <a:pt x="379" y="228"/>
                  </a:cubicBezTo>
                  <a:cubicBezTo>
                    <a:pt x="379" y="228"/>
                    <a:pt x="379" y="226"/>
                    <a:pt x="378" y="222"/>
                  </a:cubicBezTo>
                  <a:lnTo>
                    <a:pt x="378" y="222"/>
                  </a:lnTo>
                  <a:cubicBezTo>
                    <a:pt x="379" y="228"/>
                    <a:pt x="381" y="233"/>
                    <a:pt x="381" y="233"/>
                  </a:cubicBezTo>
                  <a:cubicBezTo>
                    <a:pt x="382" y="233"/>
                    <a:pt x="381" y="232"/>
                    <a:pt x="381" y="229"/>
                  </a:cubicBezTo>
                  <a:cubicBezTo>
                    <a:pt x="381" y="229"/>
                    <a:pt x="382" y="229"/>
                    <a:pt x="380" y="221"/>
                  </a:cubicBezTo>
                  <a:cubicBezTo>
                    <a:pt x="380" y="221"/>
                    <a:pt x="377" y="213"/>
                    <a:pt x="376" y="206"/>
                  </a:cubicBezTo>
                  <a:cubicBezTo>
                    <a:pt x="374" y="201"/>
                    <a:pt x="373" y="196"/>
                    <a:pt x="372" y="190"/>
                  </a:cubicBezTo>
                  <a:cubicBezTo>
                    <a:pt x="371" y="188"/>
                    <a:pt x="371" y="187"/>
                    <a:pt x="371" y="187"/>
                  </a:cubicBezTo>
                  <a:lnTo>
                    <a:pt x="371" y="187"/>
                  </a:lnTo>
                  <a:cubicBezTo>
                    <a:pt x="371" y="187"/>
                    <a:pt x="375" y="196"/>
                    <a:pt x="381" y="213"/>
                  </a:cubicBezTo>
                  <a:lnTo>
                    <a:pt x="385" y="229"/>
                  </a:lnTo>
                  <a:lnTo>
                    <a:pt x="382" y="213"/>
                  </a:lnTo>
                  <a:lnTo>
                    <a:pt x="382" y="213"/>
                  </a:lnTo>
                  <a:cubicBezTo>
                    <a:pt x="382" y="213"/>
                    <a:pt x="382" y="214"/>
                    <a:pt x="384" y="221"/>
                  </a:cubicBezTo>
                  <a:cubicBezTo>
                    <a:pt x="386" y="229"/>
                    <a:pt x="386" y="229"/>
                    <a:pt x="386" y="229"/>
                  </a:cubicBezTo>
                  <a:lnTo>
                    <a:pt x="386" y="229"/>
                  </a:lnTo>
                  <a:cubicBezTo>
                    <a:pt x="386" y="229"/>
                    <a:pt x="387" y="229"/>
                    <a:pt x="385" y="221"/>
                  </a:cubicBezTo>
                  <a:cubicBezTo>
                    <a:pt x="383" y="212"/>
                    <a:pt x="381" y="208"/>
                    <a:pt x="382" y="208"/>
                  </a:cubicBezTo>
                  <a:lnTo>
                    <a:pt x="382" y="208"/>
                  </a:lnTo>
                  <a:cubicBezTo>
                    <a:pt x="382" y="208"/>
                    <a:pt x="383" y="210"/>
                    <a:pt x="384" y="213"/>
                  </a:cubicBezTo>
                  <a:cubicBezTo>
                    <a:pt x="386" y="221"/>
                    <a:pt x="387" y="225"/>
                    <a:pt x="388" y="225"/>
                  </a:cubicBezTo>
                  <a:cubicBezTo>
                    <a:pt x="388" y="225"/>
                    <a:pt x="387" y="221"/>
                    <a:pt x="385" y="212"/>
                  </a:cubicBezTo>
                  <a:lnTo>
                    <a:pt x="385" y="212"/>
                  </a:lnTo>
                  <a:cubicBezTo>
                    <a:pt x="386" y="218"/>
                    <a:pt x="389" y="224"/>
                    <a:pt x="391" y="228"/>
                  </a:cubicBezTo>
                  <a:lnTo>
                    <a:pt x="389" y="220"/>
                  </a:lnTo>
                  <a:cubicBezTo>
                    <a:pt x="386" y="211"/>
                    <a:pt x="385" y="207"/>
                    <a:pt x="386" y="207"/>
                  </a:cubicBezTo>
                  <a:lnTo>
                    <a:pt x="386" y="207"/>
                  </a:lnTo>
                  <a:cubicBezTo>
                    <a:pt x="386" y="207"/>
                    <a:pt x="386" y="209"/>
                    <a:pt x="387" y="212"/>
                  </a:cubicBezTo>
                  <a:cubicBezTo>
                    <a:pt x="389" y="216"/>
                    <a:pt x="389" y="218"/>
                    <a:pt x="389" y="218"/>
                  </a:cubicBezTo>
                  <a:cubicBezTo>
                    <a:pt x="389" y="218"/>
                    <a:pt x="389" y="216"/>
                    <a:pt x="389" y="212"/>
                  </a:cubicBezTo>
                  <a:cubicBezTo>
                    <a:pt x="390" y="212"/>
                    <a:pt x="390" y="212"/>
                    <a:pt x="392" y="220"/>
                  </a:cubicBezTo>
                  <a:cubicBezTo>
                    <a:pt x="394" y="228"/>
                    <a:pt x="395" y="232"/>
                    <a:pt x="395" y="232"/>
                  </a:cubicBezTo>
                  <a:lnTo>
                    <a:pt x="395" y="232"/>
                  </a:lnTo>
                  <a:cubicBezTo>
                    <a:pt x="396" y="232"/>
                    <a:pt x="395" y="228"/>
                    <a:pt x="393" y="220"/>
                  </a:cubicBezTo>
                  <a:cubicBezTo>
                    <a:pt x="392" y="216"/>
                    <a:pt x="391" y="214"/>
                    <a:pt x="391" y="214"/>
                  </a:cubicBezTo>
                  <a:lnTo>
                    <a:pt x="391" y="214"/>
                  </a:lnTo>
                  <a:cubicBezTo>
                    <a:pt x="392" y="214"/>
                    <a:pt x="392" y="216"/>
                    <a:pt x="394" y="220"/>
                  </a:cubicBezTo>
                  <a:cubicBezTo>
                    <a:pt x="395" y="224"/>
                    <a:pt x="396" y="226"/>
                    <a:pt x="396" y="226"/>
                  </a:cubicBezTo>
                  <a:cubicBezTo>
                    <a:pt x="397" y="226"/>
                    <a:pt x="396" y="224"/>
                    <a:pt x="395" y="220"/>
                  </a:cubicBezTo>
                  <a:cubicBezTo>
                    <a:pt x="391" y="204"/>
                    <a:pt x="389" y="197"/>
                    <a:pt x="389" y="197"/>
                  </a:cubicBezTo>
                  <a:cubicBezTo>
                    <a:pt x="387" y="197"/>
                    <a:pt x="387" y="197"/>
                    <a:pt x="385" y="189"/>
                  </a:cubicBezTo>
                  <a:lnTo>
                    <a:pt x="386" y="189"/>
                  </a:lnTo>
                  <a:cubicBezTo>
                    <a:pt x="387" y="189"/>
                    <a:pt x="387" y="189"/>
                    <a:pt x="386" y="181"/>
                  </a:cubicBezTo>
                  <a:cubicBezTo>
                    <a:pt x="385" y="174"/>
                    <a:pt x="382" y="163"/>
                    <a:pt x="382" y="163"/>
                  </a:cubicBezTo>
                  <a:lnTo>
                    <a:pt x="382" y="163"/>
                  </a:lnTo>
                  <a:cubicBezTo>
                    <a:pt x="382" y="163"/>
                    <a:pt x="382" y="164"/>
                    <a:pt x="382" y="165"/>
                  </a:cubicBezTo>
                  <a:lnTo>
                    <a:pt x="380" y="157"/>
                  </a:lnTo>
                  <a:cubicBezTo>
                    <a:pt x="376" y="146"/>
                    <a:pt x="374" y="140"/>
                    <a:pt x="374" y="140"/>
                  </a:cubicBezTo>
                  <a:lnTo>
                    <a:pt x="374" y="140"/>
                  </a:lnTo>
                  <a:cubicBezTo>
                    <a:pt x="374" y="140"/>
                    <a:pt x="375" y="146"/>
                    <a:pt x="378" y="157"/>
                  </a:cubicBezTo>
                  <a:cubicBezTo>
                    <a:pt x="379" y="160"/>
                    <a:pt x="380" y="163"/>
                    <a:pt x="381" y="165"/>
                  </a:cubicBezTo>
                  <a:cubicBezTo>
                    <a:pt x="376" y="150"/>
                    <a:pt x="375" y="150"/>
                    <a:pt x="375" y="150"/>
                  </a:cubicBezTo>
                  <a:cubicBezTo>
                    <a:pt x="375" y="150"/>
                    <a:pt x="375" y="150"/>
                    <a:pt x="373" y="142"/>
                  </a:cubicBezTo>
                  <a:cubicBezTo>
                    <a:pt x="371" y="134"/>
                    <a:pt x="367" y="126"/>
                    <a:pt x="367" y="126"/>
                  </a:cubicBezTo>
                  <a:lnTo>
                    <a:pt x="367" y="126"/>
                  </a:lnTo>
                  <a:cubicBezTo>
                    <a:pt x="367" y="126"/>
                    <a:pt x="367" y="126"/>
                    <a:pt x="369" y="134"/>
                  </a:cubicBezTo>
                  <a:cubicBezTo>
                    <a:pt x="370" y="137"/>
                    <a:pt x="371" y="139"/>
                    <a:pt x="371" y="139"/>
                  </a:cubicBezTo>
                  <a:cubicBezTo>
                    <a:pt x="370" y="139"/>
                    <a:pt x="369" y="135"/>
                    <a:pt x="366" y="126"/>
                  </a:cubicBezTo>
                  <a:cubicBezTo>
                    <a:pt x="365" y="123"/>
                    <a:pt x="365" y="121"/>
                    <a:pt x="365" y="121"/>
                  </a:cubicBezTo>
                  <a:lnTo>
                    <a:pt x="365" y="121"/>
                  </a:lnTo>
                  <a:cubicBezTo>
                    <a:pt x="364" y="121"/>
                    <a:pt x="365" y="125"/>
                    <a:pt x="367" y="134"/>
                  </a:cubicBezTo>
                  <a:cubicBezTo>
                    <a:pt x="369" y="142"/>
                    <a:pt x="371" y="146"/>
                    <a:pt x="370" y="146"/>
                  </a:cubicBezTo>
                  <a:cubicBezTo>
                    <a:pt x="370" y="146"/>
                    <a:pt x="369" y="142"/>
                    <a:pt x="366" y="134"/>
                  </a:cubicBezTo>
                  <a:lnTo>
                    <a:pt x="366" y="134"/>
                  </a:lnTo>
                  <a:cubicBezTo>
                    <a:pt x="366" y="134"/>
                    <a:pt x="367" y="142"/>
                    <a:pt x="369" y="150"/>
                  </a:cubicBezTo>
                  <a:cubicBezTo>
                    <a:pt x="372" y="159"/>
                    <a:pt x="373" y="163"/>
                    <a:pt x="373" y="163"/>
                  </a:cubicBezTo>
                  <a:cubicBezTo>
                    <a:pt x="373" y="163"/>
                    <a:pt x="373" y="161"/>
                    <a:pt x="372" y="158"/>
                  </a:cubicBezTo>
                  <a:lnTo>
                    <a:pt x="366" y="143"/>
                  </a:lnTo>
                  <a:cubicBezTo>
                    <a:pt x="365" y="135"/>
                    <a:pt x="364" y="135"/>
                    <a:pt x="364" y="135"/>
                  </a:cubicBezTo>
                  <a:lnTo>
                    <a:pt x="364" y="135"/>
                  </a:lnTo>
                  <a:cubicBezTo>
                    <a:pt x="364" y="135"/>
                    <a:pt x="363" y="135"/>
                    <a:pt x="365" y="143"/>
                  </a:cubicBezTo>
                  <a:lnTo>
                    <a:pt x="363" y="135"/>
                  </a:lnTo>
                  <a:cubicBezTo>
                    <a:pt x="363" y="135"/>
                    <a:pt x="362" y="131"/>
                    <a:pt x="361" y="131"/>
                  </a:cubicBezTo>
                  <a:lnTo>
                    <a:pt x="361" y="131"/>
                  </a:lnTo>
                  <a:cubicBezTo>
                    <a:pt x="361" y="131"/>
                    <a:pt x="361" y="132"/>
                    <a:pt x="362" y="135"/>
                  </a:cubicBezTo>
                  <a:cubicBezTo>
                    <a:pt x="362" y="135"/>
                    <a:pt x="362" y="135"/>
                    <a:pt x="359" y="127"/>
                  </a:cubicBezTo>
                  <a:cubicBezTo>
                    <a:pt x="359" y="126"/>
                    <a:pt x="358" y="125"/>
                    <a:pt x="358" y="125"/>
                  </a:cubicBezTo>
                  <a:lnTo>
                    <a:pt x="358" y="125"/>
                  </a:lnTo>
                  <a:cubicBezTo>
                    <a:pt x="357" y="125"/>
                    <a:pt x="360" y="138"/>
                    <a:pt x="364" y="151"/>
                  </a:cubicBezTo>
                  <a:lnTo>
                    <a:pt x="365" y="158"/>
                  </a:lnTo>
                  <a:cubicBezTo>
                    <a:pt x="367" y="166"/>
                    <a:pt x="366" y="166"/>
                    <a:pt x="366" y="166"/>
                  </a:cubicBezTo>
                  <a:lnTo>
                    <a:pt x="366" y="166"/>
                  </a:lnTo>
                  <a:cubicBezTo>
                    <a:pt x="366" y="166"/>
                    <a:pt x="364" y="158"/>
                    <a:pt x="363" y="151"/>
                  </a:cubicBezTo>
                  <a:cubicBezTo>
                    <a:pt x="359" y="137"/>
                    <a:pt x="357" y="129"/>
                    <a:pt x="357" y="129"/>
                  </a:cubicBezTo>
                  <a:lnTo>
                    <a:pt x="357" y="129"/>
                  </a:lnTo>
                  <a:cubicBezTo>
                    <a:pt x="356" y="129"/>
                    <a:pt x="357" y="133"/>
                    <a:pt x="359" y="143"/>
                  </a:cubicBezTo>
                  <a:cubicBezTo>
                    <a:pt x="358" y="138"/>
                    <a:pt x="358" y="139"/>
                    <a:pt x="357" y="135"/>
                  </a:cubicBezTo>
                  <a:cubicBezTo>
                    <a:pt x="357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5" y="131"/>
                    <a:pt x="356" y="135"/>
                  </a:cubicBezTo>
                  <a:cubicBezTo>
                    <a:pt x="356" y="135"/>
                    <a:pt x="359" y="151"/>
                    <a:pt x="362" y="158"/>
                  </a:cubicBezTo>
                  <a:cubicBezTo>
                    <a:pt x="364" y="167"/>
                    <a:pt x="363" y="167"/>
                    <a:pt x="363" y="167"/>
                  </a:cubicBezTo>
                  <a:cubicBezTo>
                    <a:pt x="363" y="167"/>
                    <a:pt x="363" y="167"/>
                    <a:pt x="360" y="160"/>
                  </a:cubicBezTo>
                  <a:cubicBezTo>
                    <a:pt x="359" y="151"/>
                    <a:pt x="358" y="147"/>
                    <a:pt x="357" y="147"/>
                  </a:cubicBezTo>
                  <a:lnTo>
                    <a:pt x="357" y="147"/>
                  </a:lnTo>
                  <a:cubicBezTo>
                    <a:pt x="357" y="147"/>
                    <a:pt x="358" y="152"/>
                    <a:pt x="359" y="160"/>
                  </a:cubicBezTo>
                  <a:lnTo>
                    <a:pt x="357" y="152"/>
                  </a:lnTo>
                  <a:cubicBezTo>
                    <a:pt x="356" y="146"/>
                    <a:pt x="354" y="141"/>
                    <a:pt x="353" y="141"/>
                  </a:cubicBezTo>
                  <a:cubicBezTo>
                    <a:pt x="353" y="141"/>
                    <a:pt x="353" y="142"/>
                    <a:pt x="353" y="144"/>
                  </a:cubicBezTo>
                  <a:cubicBezTo>
                    <a:pt x="352" y="144"/>
                    <a:pt x="350" y="144"/>
                    <a:pt x="348" y="136"/>
                  </a:cubicBezTo>
                  <a:cubicBezTo>
                    <a:pt x="348" y="135"/>
                    <a:pt x="348" y="134"/>
                    <a:pt x="348" y="134"/>
                  </a:cubicBezTo>
                  <a:lnTo>
                    <a:pt x="348" y="134"/>
                  </a:lnTo>
                  <a:cubicBezTo>
                    <a:pt x="348" y="134"/>
                    <a:pt x="349" y="147"/>
                    <a:pt x="352" y="160"/>
                  </a:cubicBezTo>
                  <a:cubicBezTo>
                    <a:pt x="349" y="152"/>
                    <a:pt x="349" y="152"/>
                    <a:pt x="348" y="152"/>
                  </a:cubicBezTo>
                  <a:cubicBezTo>
                    <a:pt x="347" y="152"/>
                    <a:pt x="347" y="152"/>
                    <a:pt x="345" y="144"/>
                  </a:cubicBezTo>
                  <a:lnTo>
                    <a:pt x="345" y="144"/>
                  </a:lnTo>
                  <a:cubicBezTo>
                    <a:pt x="346" y="150"/>
                    <a:pt x="346" y="152"/>
                    <a:pt x="346" y="152"/>
                  </a:cubicBezTo>
                  <a:cubicBezTo>
                    <a:pt x="346" y="152"/>
                    <a:pt x="344" y="146"/>
                    <a:pt x="341" y="136"/>
                  </a:cubicBezTo>
                  <a:cubicBezTo>
                    <a:pt x="339" y="128"/>
                    <a:pt x="339" y="128"/>
                    <a:pt x="338" y="128"/>
                  </a:cubicBezTo>
                  <a:cubicBezTo>
                    <a:pt x="340" y="136"/>
                    <a:pt x="339" y="136"/>
                    <a:pt x="338" y="136"/>
                  </a:cubicBezTo>
                  <a:cubicBezTo>
                    <a:pt x="337" y="136"/>
                    <a:pt x="337" y="136"/>
                    <a:pt x="340" y="153"/>
                  </a:cubicBezTo>
                  <a:cubicBezTo>
                    <a:pt x="344" y="169"/>
                    <a:pt x="343" y="169"/>
                    <a:pt x="343" y="169"/>
                  </a:cubicBezTo>
                  <a:cubicBezTo>
                    <a:pt x="343" y="169"/>
                    <a:pt x="341" y="169"/>
                    <a:pt x="340" y="161"/>
                  </a:cubicBezTo>
                  <a:lnTo>
                    <a:pt x="337" y="153"/>
                  </a:lnTo>
                  <a:cubicBezTo>
                    <a:pt x="337" y="153"/>
                    <a:pt x="337" y="153"/>
                    <a:pt x="335" y="145"/>
                  </a:cubicBezTo>
                  <a:cubicBezTo>
                    <a:pt x="335" y="145"/>
                    <a:pt x="332" y="137"/>
                    <a:pt x="332" y="137"/>
                  </a:cubicBezTo>
                  <a:cubicBezTo>
                    <a:pt x="331" y="137"/>
                    <a:pt x="330" y="137"/>
                    <a:pt x="329" y="129"/>
                  </a:cubicBezTo>
                  <a:lnTo>
                    <a:pt x="329" y="129"/>
                  </a:lnTo>
                  <a:cubicBezTo>
                    <a:pt x="329" y="130"/>
                    <a:pt x="329" y="131"/>
                    <a:pt x="330" y="137"/>
                  </a:cubicBezTo>
                  <a:cubicBezTo>
                    <a:pt x="331" y="143"/>
                    <a:pt x="332" y="148"/>
                    <a:pt x="331" y="148"/>
                  </a:cubicBezTo>
                  <a:cubicBezTo>
                    <a:pt x="331" y="148"/>
                    <a:pt x="330" y="147"/>
                    <a:pt x="329" y="145"/>
                  </a:cubicBezTo>
                  <a:cubicBezTo>
                    <a:pt x="329" y="145"/>
                    <a:pt x="328" y="145"/>
                    <a:pt x="329" y="153"/>
                  </a:cubicBezTo>
                  <a:cubicBezTo>
                    <a:pt x="329" y="153"/>
                    <a:pt x="329" y="153"/>
                    <a:pt x="327" y="145"/>
                  </a:cubicBezTo>
                  <a:cubicBezTo>
                    <a:pt x="326" y="137"/>
                    <a:pt x="325" y="133"/>
                    <a:pt x="325" y="133"/>
                  </a:cubicBezTo>
                  <a:lnTo>
                    <a:pt x="325" y="133"/>
                  </a:lnTo>
                  <a:cubicBezTo>
                    <a:pt x="324" y="133"/>
                    <a:pt x="325" y="137"/>
                    <a:pt x="326" y="145"/>
                  </a:cubicBezTo>
                  <a:cubicBezTo>
                    <a:pt x="326" y="149"/>
                    <a:pt x="327" y="151"/>
                    <a:pt x="326" y="151"/>
                  </a:cubicBezTo>
                  <a:cubicBezTo>
                    <a:pt x="326" y="151"/>
                    <a:pt x="326" y="149"/>
                    <a:pt x="325" y="145"/>
                  </a:cubicBezTo>
                  <a:lnTo>
                    <a:pt x="325" y="145"/>
                  </a:lnTo>
                  <a:cubicBezTo>
                    <a:pt x="325" y="145"/>
                    <a:pt x="325" y="145"/>
                    <a:pt x="326" y="153"/>
                  </a:cubicBezTo>
                  <a:cubicBezTo>
                    <a:pt x="326" y="157"/>
                    <a:pt x="326" y="159"/>
                    <a:pt x="325" y="159"/>
                  </a:cubicBezTo>
                  <a:cubicBezTo>
                    <a:pt x="325" y="159"/>
                    <a:pt x="325" y="157"/>
                    <a:pt x="323" y="153"/>
                  </a:cubicBezTo>
                  <a:cubicBezTo>
                    <a:pt x="322" y="145"/>
                    <a:pt x="321" y="145"/>
                    <a:pt x="321" y="145"/>
                  </a:cubicBezTo>
                  <a:lnTo>
                    <a:pt x="321" y="145"/>
                  </a:lnTo>
                  <a:cubicBezTo>
                    <a:pt x="322" y="149"/>
                    <a:pt x="321" y="151"/>
                    <a:pt x="320" y="151"/>
                  </a:cubicBezTo>
                  <a:cubicBezTo>
                    <a:pt x="318" y="151"/>
                    <a:pt x="317" y="149"/>
                    <a:pt x="316" y="145"/>
                  </a:cubicBezTo>
                  <a:lnTo>
                    <a:pt x="316" y="145"/>
                  </a:lnTo>
                  <a:cubicBezTo>
                    <a:pt x="317" y="153"/>
                    <a:pt x="317" y="153"/>
                    <a:pt x="317" y="153"/>
                  </a:cubicBezTo>
                  <a:cubicBezTo>
                    <a:pt x="315" y="147"/>
                    <a:pt x="315" y="144"/>
                    <a:pt x="315" y="144"/>
                  </a:cubicBezTo>
                  <a:lnTo>
                    <a:pt x="315" y="144"/>
                  </a:lnTo>
                  <a:cubicBezTo>
                    <a:pt x="314" y="144"/>
                    <a:pt x="315" y="147"/>
                    <a:pt x="315" y="152"/>
                  </a:cubicBezTo>
                  <a:lnTo>
                    <a:pt x="315" y="152"/>
                  </a:lnTo>
                  <a:cubicBezTo>
                    <a:pt x="314" y="145"/>
                    <a:pt x="313" y="141"/>
                    <a:pt x="313" y="141"/>
                  </a:cubicBezTo>
                  <a:lnTo>
                    <a:pt x="313" y="141"/>
                  </a:lnTo>
                  <a:cubicBezTo>
                    <a:pt x="313" y="141"/>
                    <a:pt x="313" y="145"/>
                    <a:pt x="315" y="153"/>
                  </a:cubicBezTo>
                  <a:cubicBezTo>
                    <a:pt x="316" y="161"/>
                    <a:pt x="316" y="166"/>
                    <a:pt x="316" y="166"/>
                  </a:cubicBezTo>
                  <a:cubicBezTo>
                    <a:pt x="315" y="166"/>
                    <a:pt x="315" y="161"/>
                    <a:pt x="313" y="153"/>
                  </a:cubicBezTo>
                  <a:cubicBezTo>
                    <a:pt x="312" y="145"/>
                    <a:pt x="312" y="141"/>
                    <a:pt x="312" y="141"/>
                  </a:cubicBezTo>
                  <a:lnTo>
                    <a:pt x="312" y="141"/>
                  </a:lnTo>
                  <a:cubicBezTo>
                    <a:pt x="311" y="141"/>
                    <a:pt x="312" y="145"/>
                    <a:pt x="312" y="153"/>
                  </a:cubicBezTo>
                  <a:cubicBezTo>
                    <a:pt x="315" y="171"/>
                    <a:pt x="316" y="182"/>
                    <a:pt x="316" y="182"/>
                  </a:cubicBezTo>
                  <a:cubicBezTo>
                    <a:pt x="315" y="182"/>
                    <a:pt x="314" y="176"/>
                    <a:pt x="312" y="162"/>
                  </a:cubicBezTo>
                  <a:cubicBezTo>
                    <a:pt x="310" y="145"/>
                    <a:pt x="308" y="137"/>
                    <a:pt x="308" y="137"/>
                  </a:cubicBezTo>
                  <a:lnTo>
                    <a:pt x="308" y="137"/>
                  </a:lnTo>
                  <a:cubicBezTo>
                    <a:pt x="308" y="137"/>
                    <a:pt x="308" y="145"/>
                    <a:pt x="309" y="153"/>
                  </a:cubicBezTo>
                  <a:cubicBezTo>
                    <a:pt x="306" y="140"/>
                    <a:pt x="305" y="134"/>
                    <a:pt x="304" y="134"/>
                  </a:cubicBezTo>
                  <a:lnTo>
                    <a:pt x="304" y="134"/>
                  </a:lnTo>
                  <a:cubicBezTo>
                    <a:pt x="304" y="134"/>
                    <a:pt x="304" y="138"/>
                    <a:pt x="304" y="145"/>
                  </a:cubicBezTo>
                  <a:cubicBezTo>
                    <a:pt x="304" y="153"/>
                    <a:pt x="304" y="157"/>
                    <a:pt x="304" y="157"/>
                  </a:cubicBezTo>
                  <a:cubicBezTo>
                    <a:pt x="303" y="157"/>
                    <a:pt x="303" y="153"/>
                    <a:pt x="302" y="145"/>
                  </a:cubicBezTo>
                  <a:cubicBezTo>
                    <a:pt x="302" y="136"/>
                    <a:pt x="301" y="132"/>
                    <a:pt x="301" y="132"/>
                  </a:cubicBezTo>
                  <a:cubicBezTo>
                    <a:pt x="301" y="132"/>
                    <a:pt x="301" y="134"/>
                    <a:pt x="301" y="137"/>
                  </a:cubicBezTo>
                  <a:lnTo>
                    <a:pt x="300" y="137"/>
                  </a:lnTo>
                  <a:cubicBezTo>
                    <a:pt x="300" y="137"/>
                    <a:pt x="300" y="145"/>
                    <a:pt x="301" y="153"/>
                  </a:cubicBezTo>
                  <a:cubicBezTo>
                    <a:pt x="300" y="143"/>
                    <a:pt x="298" y="136"/>
                    <a:pt x="298" y="136"/>
                  </a:cubicBezTo>
                  <a:cubicBezTo>
                    <a:pt x="297" y="136"/>
                    <a:pt x="297" y="139"/>
                    <a:pt x="298" y="145"/>
                  </a:cubicBezTo>
                  <a:lnTo>
                    <a:pt x="297" y="145"/>
                  </a:lnTo>
                  <a:cubicBezTo>
                    <a:pt x="297" y="145"/>
                    <a:pt x="297" y="145"/>
                    <a:pt x="297" y="153"/>
                  </a:cubicBezTo>
                  <a:cubicBezTo>
                    <a:pt x="297" y="155"/>
                    <a:pt x="297" y="156"/>
                    <a:pt x="297" y="156"/>
                  </a:cubicBezTo>
                  <a:cubicBezTo>
                    <a:pt x="297" y="156"/>
                    <a:pt x="296" y="151"/>
                    <a:pt x="294" y="145"/>
                  </a:cubicBezTo>
                  <a:cubicBezTo>
                    <a:pt x="294" y="142"/>
                    <a:pt x="293" y="139"/>
                    <a:pt x="293" y="137"/>
                  </a:cubicBezTo>
                  <a:lnTo>
                    <a:pt x="293" y="137"/>
                  </a:lnTo>
                  <a:lnTo>
                    <a:pt x="294" y="161"/>
                  </a:lnTo>
                  <a:cubicBezTo>
                    <a:pt x="295" y="163"/>
                    <a:pt x="295" y="164"/>
                    <a:pt x="295" y="164"/>
                  </a:cubicBezTo>
                  <a:cubicBezTo>
                    <a:pt x="295" y="164"/>
                    <a:pt x="294" y="158"/>
                    <a:pt x="293" y="153"/>
                  </a:cubicBezTo>
                  <a:cubicBezTo>
                    <a:pt x="293" y="147"/>
                    <a:pt x="292" y="142"/>
                    <a:pt x="291" y="137"/>
                  </a:cubicBezTo>
                  <a:cubicBezTo>
                    <a:pt x="291" y="137"/>
                    <a:pt x="290" y="137"/>
                    <a:pt x="290" y="145"/>
                  </a:cubicBezTo>
                  <a:cubicBezTo>
                    <a:pt x="290" y="149"/>
                    <a:pt x="290" y="151"/>
                    <a:pt x="290" y="151"/>
                  </a:cubicBezTo>
                  <a:cubicBezTo>
                    <a:pt x="289" y="151"/>
                    <a:pt x="288" y="149"/>
                    <a:pt x="288" y="145"/>
                  </a:cubicBezTo>
                  <a:lnTo>
                    <a:pt x="286" y="145"/>
                  </a:lnTo>
                  <a:lnTo>
                    <a:pt x="286" y="153"/>
                  </a:lnTo>
                  <a:cubicBezTo>
                    <a:pt x="286" y="153"/>
                    <a:pt x="286" y="153"/>
                    <a:pt x="286" y="161"/>
                  </a:cubicBezTo>
                  <a:cubicBezTo>
                    <a:pt x="286" y="161"/>
                    <a:pt x="285" y="161"/>
                    <a:pt x="284" y="153"/>
                  </a:cubicBezTo>
                  <a:lnTo>
                    <a:pt x="284" y="153"/>
                  </a:lnTo>
                  <a:cubicBezTo>
                    <a:pt x="284" y="153"/>
                    <a:pt x="284" y="153"/>
                    <a:pt x="284" y="153"/>
                  </a:cubicBezTo>
                  <a:cubicBezTo>
                    <a:pt x="283" y="144"/>
                    <a:pt x="283" y="140"/>
                    <a:pt x="282" y="140"/>
                  </a:cubicBezTo>
                  <a:lnTo>
                    <a:pt x="282" y="140"/>
                  </a:lnTo>
                  <a:cubicBezTo>
                    <a:pt x="282" y="140"/>
                    <a:pt x="283" y="144"/>
                    <a:pt x="283" y="153"/>
                  </a:cubicBezTo>
                  <a:cubicBezTo>
                    <a:pt x="283" y="149"/>
                    <a:pt x="282" y="147"/>
                    <a:pt x="282" y="147"/>
                  </a:cubicBezTo>
                  <a:cubicBezTo>
                    <a:pt x="282" y="147"/>
                    <a:pt x="282" y="149"/>
                    <a:pt x="282" y="153"/>
                  </a:cubicBezTo>
                  <a:cubicBezTo>
                    <a:pt x="283" y="163"/>
                    <a:pt x="283" y="169"/>
                    <a:pt x="283" y="169"/>
                  </a:cubicBezTo>
                  <a:cubicBezTo>
                    <a:pt x="282" y="169"/>
                    <a:pt x="282" y="167"/>
                    <a:pt x="281" y="161"/>
                  </a:cubicBezTo>
                  <a:cubicBezTo>
                    <a:pt x="281" y="161"/>
                    <a:pt x="281" y="161"/>
                    <a:pt x="281" y="169"/>
                  </a:cubicBezTo>
                  <a:cubicBezTo>
                    <a:pt x="280" y="161"/>
                    <a:pt x="279" y="157"/>
                    <a:pt x="279" y="157"/>
                  </a:cubicBezTo>
                  <a:lnTo>
                    <a:pt x="279" y="157"/>
                  </a:lnTo>
                  <a:cubicBezTo>
                    <a:pt x="279" y="157"/>
                    <a:pt x="279" y="161"/>
                    <a:pt x="280" y="169"/>
                  </a:cubicBezTo>
                  <a:cubicBezTo>
                    <a:pt x="280" y="169"/>
                    <a:pt x="280" y="172"/>
                    <a:pt x="279" y="172"/>
                  </a:cubicBezTo>
                  <a:cubicBezTo>
                    <a:pt x="279" y="172"/>
                    <a:pt x="279" y="171"/>
                    <a:pt x="279" y="169"/>
                  </a:cubicBezTo>
                  <a:cubicBezTo>
                    <a:pt x="278" y="164"/>
                    <a:pt x="277" y="159"/>
                    <a:pt x="276" y="159"/>
                  </a:cubicBezTo>
                  <a:cubicBezTo>
                    <a:pt x="275" y="159"/>
                    <a:pt x="275" y="162"/>
                    <a:pt x="275" y="169"/>
                  </a:cubicBezTo>
                  <a:cubicBezTo>
                    <a:pt x="274" y="165"/>
                    <a:pt x="274" y="163"/>
                    <a:pt x="273" y="163"/>
                  </a:cubicBezTo>
                  <a:cubicBezTo>
                    <a:pt x="273" y="163"/>
                    <a:pt x="273" y="165"/>
                    <a:pt x="273" y="169"/>
                  </a:cubicBezTo>
                  <a:lnTo>
                    <a:pt x="273" y="176"/>
                  </a:lnTo>
                  <a:cubicBezTo>
                    <a:pt x="273" y="169"/>
                    <a:pt x="271" y="161"/>
                    <a:pt x="271" y="161"/>
                  </a:cubicBezTo>
                  <a:lnTo>
                    <a:pt x="271" y="161"/>
                  </a:lnTo>
                  <a:cubicBezTo>
                    <a:pt x="271" y="161"/>
                    <a:pt x="271" y="161"/>
                    <a:pt x="272" y="169"/>
                  </a:cubicBezTo>
                  <a:cubicBezTo>
                    <a:pt x="272" y="176"/>
                    <a:pt x="272" y="176"/>
                    <a:pt x="272" y="176"/>
                  </a:cubicBezTo>
                  <a:cubicBezTo>
                    <a:pt x="272" y="176"/>
                    <a:pt x="271" y="172"/>
                    <a:pt x="270" y="166"/>
                  </a:cubicBezTo>
                  <a:lnTo>
                    <a:pt x="270" y="166"/>
                  </a:lnTo>
                  <a:cubicBezTo>
                    <a:pt x="270" y="171"/>
                    <a:pt x="270" y="174"/>
                    <a:pt x="270" y="174"/>
                  </a:cubicBezTo>
                  <a:cubicBezTo>
                    <a:pt x="270" y="174"/>
                    <a:pt x="270" y="172"/>
                    <a:pt x="270" y="169"/>
                  </a:cubicBezTo>
                  <a:cubicBezTo>
                    <a:pt x="269" y="160"/>
                    <a:pt x="267" y="160"/>
                    <a:pt x="267" y="160"/>
                  </a:cubicBezTo>
                  <a:lnTo>
                    <a:pt x="266" y="160"/>
                  </a:lnTo>
                  <a:cubicBezTo>
                    <a:pt x="266" y="160"/>
                    <a:pt x="265" y="160"/>
                    <a:pt x="266" y="167"/>
                  </a:cubicBezTo>
                  <a:cubicBezTo>
                    <a:pt x="266" y="176"/>
                    <a:pt x="266" y="184"/>
                    <a:pt x="266" y="184"/>
                  </a:cubicBezTo>
                  <a:cubicBezTo>
                    <a:pt x="266" y="176"/>
                    <a:pt x="265" y="167"/>
                    <a:pt x="265" y="167"/>
                  </a:cubicBezTo>
                  <a:lnTo>
                    <a:pt x="264" y="160"/>
                  </a:lnTo>
                  <a:cubicBezTo>
                    <a:pt x="264" y="153"/>
                    <a:pt x="264" y="151"/>
                    <a:pt x="264" y="151"/>
                  </a:cubicBezTo>
                  <a:cubicBezTo>
                    <a:pt x="263" y="151"/>
                    <a:pt x="263" y="155"/>
                    <a:pt x="263" y="160"/>
                  </a:cubicBezTo>
                  <a:cubicBezTo>
                    <a:pt x="263" y="167"/>
                    <a:pt x="263" y="171"/>
                    <a:pt x="263" y="171"/>
                  </a:cubicBezTo>
                  <a:cubicBezTo>
                    <a:pt x="263" y="171"/>
                    <a:pt x="262" y="167"/>
                    <a:pt x="262" y="160"/>
                  </a:cubicBezTo>
                  <a:cubicBezTo>
                    <a:pt x="261" y="155"/>
                    <a:pt x="261" y="153"/>
                    <a:pt x="261" y="153"/>
                  </a:cubicBezTo>
                  <a:lnTo>
                    <a:pt x="261" y="153"/>
                  </a:lnTo>
                  <a:cubicBezTo>
                    <a:pt x="261" y="153"/>
                    <a:pt x="261" y="166"/>
                    <a:pt x="262" y="183"/>
                  </a:cubicBezTo>
                  <a:lnTo>
                    <a:pt x="262" y="208"/>
                  </a:lnTo>
                  <a:lnTo>
                    <a:pt x="261" y="183"/>
                  </a:lnTo>
                  <a:cubicBezTo>
                    <a:pt x="260" y="164"/>
                    <a:pt x="260" y="156"/>
                    <a:pt x="259" y="156"/>
                  </a:cubicBezTo>
                  <a:cubicBezTo>
                    <a:pt x="259" y="156"/>
                    <a:pt x="259" y="160"/>
                    <a:pt x="258" y="167"/>
                  </a:cubicBezTo>
                  <a:cubicBezTo>
                    <a:pt x="258" y="171"/>
                    <a:pt x="258" y="173"/>
                    <a:pt x="258" y="173"/>
                  </a:cubicBezTo>
                  <a:cubicBezTo>
                    <a:pt x="258" y="173"/>
                    <a:pt x="258" y="171"/>
                    <a:pt x="257" y="167"/>
                  </a:cubicBezTo>
                  <a:cubicBezTo>
                    <a:pt x="257" y="158"/>
                    <a:pt x="257" y="158"/>
                    <a:pt x="256" y="158"/>
                  </a:cubicBezTo>
                  <a:cubicBezTo>
                    <a:pt x="255" y="158"/>
                    <a:pt x="254" y="158"/>
                    <a:pt x="254" y="166"/>
                  </a:cubicBezTo>
                  <a:cubicBezTo>
                    <a:pt x="254" y="160"/>
                    <a:pt x="253" y="158"/>
                    <a:pt x="253" y="158"/>
                  </a:cubicBezTo>
                  <a:lnTo>
                    <a:pt x="253" y="158"/>
                  </a:lnTo>
                  <a:cubicBezTo>
                    <a:pt x="252" y="158"/>
                    <a:pt x="252" y="164"/>
                    <a:pt x="253" y="174"/>
                  </a:cubicBezTo>
                  <a:lnTo>
                    <a:pt x="252" y="174"/>
                  </a:lnTo>
                  <a:lnTo>
                    <a:pt x="252" y="166"/>
                  </a:lnTo>
                  <a:cubicBezTo>
                    <a:pt x="252" y="158"/>
                    <a:pt x="251" y="158"/>
                    <a:pt x="247" y="157"/>
                  </a:cubicBezTo>
                  <a:cubicBezTo>
                    <a:pt x="244" y="157"/>
                    <a:pt x="244" y="157"/>
                    <a:pt x="244" y="173"/>
                  </a:cubicBezTo>
                  <a:cubicBezTo>
                    <a:pt x="244" y="181"/>
                    <a:pt x="244" y="186"/>
                    <a:pt x="243" y="186"/>
                  </a:cubicBezTo>
                  <a:cubicBezTo>
                    <a:pt x="243" y="186"/>
                    <a:pt x="243" y="181"/>
                    <a:pt x="243" y="173"/>
                  </a:cubicBezTo>
                  <a:cubicBezTo>
                    <a:pt x="243" y="170"/>
                    <a:pt x="243" y="167"/>
                    <a:pt x="243" y="165"/>
                  </a:cubicBezTo>
                  <a:cubicBezTo>
                    <a:pt x="243" y="165"/>
                    <a:pt x="242" y="165"/>
                    <a:pt x="240" y="157"/>
                  </a:cubicBezTo>
                  <a:cubicBezTo>
                    <a:pt x="240" y="150"/>
                    <a:pt x="240" y="147"/>
                    <a:pt x="240" y="147"/>
                  </a:cubicBezTo>
                  <a:cubicBezTo>
                    <a:pt x="239" y="147"/>
                    <a:pt x="239" y="152"/>
                    <a:pt x="239" y="156"/>
                  </a:cubicBezTo>
                  <a:cubicBezTo>
                    <a:pt x="239" y="151"/>
                    <a:pt x="238" y="145"/>
                    <a:pt x="238" y="145"/>
                  </a:cubicBezTo>
                  <a:cubicBezTo>
                    <a:pt x="238" y="145"/>
                    <a:pt x="238" y="146"/>
                    <a:pt x="238" y="148"/>
                  </a:cubicBezTo>
                  <a:cubicBezTo>
                    <a:pt x="238" y="153"/>
                    <a:pt x="237" y="157"/>
                    <a:pt x="236" y="157"/>
                  </a:cubicBezTo>
                  <a:cubicBezTo>
                    <a:pt x="235" y="157"/>
                    <a:pt x="235" y="155"/>
                    <a:pt x="235" y="148"/>
                  </a:cubicBezTo>
                  <a:cubicBezTo>
                    <a:pt x="235" y="156"/>
                    <a:pt x="234" y="156"/>
                    <a:pt x="233" y="156"/>
                  </a:cubicBezTo>
                  <a:cubicBezTo>
                    <a:pt x="233" y="155"/>
                    <a:pt x="231" y="155"/>
                    <a:pt x="231" y="147"/>
                  </a:cubicBezTo>
                  <a:lnTo>
                    <a:pt x="229" y="163"/>
                  </a:lnTo>
                  <a:cubicBezTo>
                    <a:pt x="229" y="172"/>
                    <a:pt x="228" y="180"/>
                    <a:pt x="228" y="180"/>
                  </a:cubicBezTo>
                  <a:lnTo>
                    <a:pt x="228" y="172"/>
                  </a:lnTo>
                  <a:cubicBezTo>
                    <a:pt x="229" y="163"/>
                    <a:pt x="229" y="155"/>
                    <a:pt x="229" y="155"/>
                  </a:cubicBezTo>
                  <a:lnTo>
                    <a:pt x="229" y="155"/>
                  </a:lnTo>
                  <a:cubicBezTo>
                    <a:pt x="229" y="155"/>
                    <a:pt x="228" y="155"/>
                    <a:pt x="228" y="163"/>
                  </a:cubicBezTo>
                  <a:cubicBezTo>
                    <a:pt x="228" y="155"/>
                    <a:pt x="227" y="155"/>
                    <a:pt x="226" y="155"/>
                  </a:cubicBezTo>
                  <a:cubicBezTo>
                    <a:pt x="226" y="155"/>
                    <a:pt x="226" y="155"/>
                    <a:pt x="226" y="155"/>
                  </a:cubicBezTo>
                  <a:cubicBezTo>
                    <a:pt x="225" y="155"/>
                    <a:pt x="225" y="156"/>
                    <a:pt x="224" y="163"/>
                  </a:cubicBezTo>
                  <a:cubicBezTo>
                    <a:pt x="224" y="154"/>
                    <a:pt x="223" y="150"/>
                    <a:pt x="222" y="150"/>
                  </a:cubicBezTo>
                  <a:cubicBezTo>
                    <a:pt x="222" y="150"/>
                    <a:pt x="221" y="154"/>
                    <a:pt x="221" y="162"/>
                  </a:cubicBezTo>
                  <a:cubicBezTo>
                    <a:pt x="221" y="166"/>
                    <a:pt x="221" y="168"/>
                    <a:pt x="220" y="168"/>
                  </a:cubicBezTo>
                  <a:cubicBezTo>
                    <a:pt x="220" y="168"/>
                    <a:pt x="220" y="166"/>
                    <a:pt x="220" y="162"/>
                  </a:cubicBezTo>
                  <a:cubicBezTo>
                    <a:pt x="220" y="158"/>
                    <a:pt x="220" y="156"/>
                    <a:pt x="220" y="156"/>
                  </a:cubicBezTo>
                  <a:cubicBezTo>
                    <a:pt x="220" y="156"/>
                    <a:pt x="220" y="158"/>
                    <a:pt x="219" y="162"/>
                  </a:cubicBezTo>
                  <a:cubicBezTo>
                    <a:pt x="219" y="164"/>
                    <a:pt x="219" y="165"/>
                    <a:pt x="218" y="165"/>
                  </a:cubicBezTo>
                  <a:cubicBezTo>
                    <a:pt x="218" y="165"/>
                    <a:pt x="218" y="159"/>
                    <a:pt x="218" y="153"/>
                  </a:cubicBezTo>
                  <a:cubicBezTo>
                    <a:pt x="218" y="144"/>
                    <a:pt x="218" y="140"/>
                    <a:pt x="218" y="140"/>
                  </a:cubicBezTo>
                  <a:cubicBezTo>
                    <a:pt x="218" y="140"/>
                    <a:pt x="217" y="142"/>
                    <a:pt x="217" y="145"/>
                  </a:cubicBezTo>
                  <a:cubicBezTo>
                    <a:pt x="216" y="153"/>
                    <a:pt x="215" y="153"/>
                    <a:pt x="215" y="153"/>
                  </a:cubicBezTo>
                  <a:cubicBezTo>
                    <a:pt x="214" y="157"/>
                    <a:pt x="214" y="163"/>
                    <a:pt x="214" y="169"/>
                  </a:cubicBezTo>
                  <a:cubicBezTo>
                    <a:pt x="214" y="176"/>
                    <a:pt x="212" y="184"/>
                    <a:pt x="212" y="184"/>
                  </a:cubicBezTo>
                  <a:cubicBezTo>
                    <a:pt x="212" y="180"/>
                    <a:pt x="214" y="174"/>
                    <a:pt x="212" y="169"/>
                  </a:cubicBezTo>
                  <a:cubicBezTo>
                    <a:pt x="212" y="161"/>
                    <a:pt x="211" y="160"/>
                    <a:pt x="211" y="160"/>
                  </a:cubicBezTo>
                  <a:lnTo>
                    <a:pt x="210" y="160"/>
                  </a:lnTo>
                  <a:cubicBezTo>
                    <a:pt x="210" y="156"/>
                    <a:pt x="209" y="154"/>
                    <a:pt x="209" y="154"/>
                  </a:cubicBezTo>
                  <a:cubicBezTo>
                    <a:pt x="209" y="154"/>
                    <a:pt x="208" y="156"/>
                    <a:pt x="208" y="160"/>
                  </a:cubicBezTo>
                  <a:cubicBezTo>
                    <a:pt x="208" y="166"/>
                    <a:pt x="208" y="164"/>
                    <a:pt x="208" y="167"/>
                  </a:cubicBezTo>
                  <a:cubicBezTo>
                    <a:pt x="208" y="159"/>
                    <a:pt x="207" y="155"/>
                    <a:pt x="205" y="155"/>
                  </a:cubicBezTo>
                  <a:cubicBezTo>
                    <a:pt x="205" y="155"/>
                    <a:pt x="204" y="156"/>
                    <a:pt x="203" y="158"/>
                  </a:cubicBezTo>
                  <a:lnTo>
                    <a:pt x="203" y="158"/>
                  </a:lnTo>
                  <a:cubicBezTo>
                    <a:pt x="203" y="151"/>
                    <a:pt x="203" y="151"/>
                    <a:pt x="202" y="150"/>
                  </a:cubicBezTo>
                  <a:cubicBezTo>
                    <a:pt x="202" y="150"/>
                    <a:pt x="200" y="157"/>
                    <a:pt x="199" y="157"/>
                  </a:cubicBezTo>
                  <a:cubicBezTo>
                    <a:pt x="199" y="157"/>
                    <a:pt x="198" y="157"/>
                    <a:pt x="198" y="157"/>
                  </a:cubicBezTo>
                  <a:cubicBezTo>
                    <a:pt x="196" y="157"/>
                    <a:pt x="195" y="158"/>
                    <a:pt x="194" y="165"/>
                  </a:cubicBezTo>
                  <a:cubicBezTo>
                    <a:pt x="194" y="165"/>
                    <a:pt x="194" y="164"/>
                    <a:pt x="196" y="156"/>
                  </a:cubicBezTo>
                  <a:cubicBezTo>
                    <a:pt x="197" y="148"/>
                    <a:pt x="196" y="148"/>
                    <a:pt x="196" y="148"/>
                  </a:cubicBezTo>
                  <a:cubicBezTo>
                    <a:pt x="196" y="148"/>
                    <a:pt x="194" y="156"/>
                    <a:pt x="193" y="164"/>
                  </a:cubicBezTo>
                  <a:cubicBezTo>
                    <a:pt x="193" y="168"/>
                    <a:pt x="193" y="170"/>
                    <a:pt x="193" y="170"/>
                  </a:cubicBezTo>
                  <a:cubicBezTo>
                    <a:pt x="193" y="170"/>
                    <a:pt x="192" y="168"/>
                    <a:pt x="192" y="164"/>
                  </a:cubicBezTo>
                  <a:cubicBezTo>
                    <a:pt x="192" y="160"/>
                    <a:pt x="192" y="158"/>
                    <a:pt x="191" y="158"/>
                  </a:cubicBezTo>
                  <a:cubicBezTo>
                    <a:pt x="191" y="158"/>
                    <a:pt x="190" y="159"/>
                    <a:pt x="189" y="163"/>
                  </a:cubicBezTo>
                  <a:cubicBezTo>
                    <a:pt x="189" y="163"/>
                    <a:pt x="189" y="163"/>
                    <a:pt x="189" y="155"/>
                  </a:cubicBezTo>
                  <a:cubicBezTo>
                    <a:pt x="190" y="151"/>
                    <a:pt x="190" y="146"/>
                    <a:pt x="189" y="146"/>
                  </a:cubicBezTo>
                  <a:lnTo>
                    <a:pt x="189" y="146"/>
                  </a:lnTo>
                  <a:cubicBezTo>
                    <a:pt x="189" y="146"/>
                    <a:pt x="189" y="148"/>
                    <a:pt x="188" y="155"/>
                  </a:cubicBezTo>
                  <a:cubicBezTo>
                    <a:pt x="188" y="155"/>
                    <a:pt x="187" y="154"/>
                    <a:pt x="188" y="146"/>
                  </a:cubicBezTo>
                  <a:cubicBezTo>
                    <a:pt x="188" y="142"/>
                    <a:pt x="188" y="137"/>
                    <a:pt x="188" y="137"/>
                  </a:cubicBezTo>
                  <a:lnTo>
                    <a:pt x="188" y="137"/>
                  </a:lnTo>
                  <a:cubicBezTo>
                    <a:pt x="188" y="137"/>
                    <a:pt x="188" y="140"/>
                    <a:pt x="187" y="146"/>
                  </a:cubicBezTo>
                  <a:cubicBezTo>
                    <a:pt x="186" y="150"/>
                    <a:pt x="186" y="152"/>
                    <a:pt x="185" y="152"/>
                  </a:cubicBezTo>
                  <a:cubicBezTo>
                    <a:pt x="185" y="152"/>
                    <a:pt x="184" y="150"/>
                    <a:pt x="184" y="145"/>
                  </a:cubicBezTo>
                  <a:cubicBezTo>
                    <a:pt x="184" y="145"/>
                    <a:pt x="183" y="145"/>
                    <a:pt x="182" y="154"/>
                  </a:cubicBezTo>
                  <a:cubicBezTo>
                    <a:pt x="182" y="157"/>
                    <a:pt x="182" y="157"/>
                    <a:pt x="181" y="162"/>
                  </a:cubicBezTo>
                  <a:cubicBezTo>
                    <a:pt x="180" y="166"/>
                    <a:pt x="180" y="168"/>
                    <a:pt x="180" y="168"/>
                  </a:cubicBezTo>
                  <a:cubicBezTo>
                    <a:pt x="180" y="168"/>
                    <a:pt x="180" y="165"/>
                    <a:pt x="180" y="161"/>
                  </a:cubicBezTo>
                  <a:cubicBezTo>
                    <a:pt x="181" y="153"/>
                    <a:pt x="180" y="153"/>
                    <a:pt x="180" y="153"/>
                  </a:cubicBezTo>
                  <a:cubicBezTo>
                    <a:pt x="180" y="153"/>
                    <a:pt x="178" y="160"/>
                    <a:pt x="176" y="160"/>
                  </a:cubicBezTo>
                  <a:cubicBezTo>
                    <a:pt x="176" y="160"/>
                    <a:pt x="176" y="160"/>
                    <a:pt x="175" y="160"/>
                  </a:cubicBezTo>
                  <a:cubicBezTo>
                    <a:pt x="174" y="159"/>
                    <a:pt x="174" y="159"/>
                    <a:pt x="173" y="159"/>
                  </a:cubicBezTo>
                  <a:cubicBezTo>
                    <a:pt x="171" y="159"/>
                    <a:pt x="171" y="161"/>
                    <a:pt x="170" y="166"/>
                  </a:cubicBezTo>
                  <a:cubicBezTo>
                    <a:pt x="169" y="170"/>
                    <a:pt x="169" y="172"/>
                    <a:pt x="169" y="172"/>
                  </a:cubicBezTo>
                  <a:cubicBezTo>
                    <a:pt x="169" y="172"/>
                    <a:pt x="169" y="170"/>
                    <a:pt x="169" y="166"/>
                  </a:cubicBezTo>
                  <a:cubicBezTo>
                    <a:pt x="170" y="158"/>
                    <a:pt x="169" y="158"/>
                    <a:pt x="169" y="158"/>
                  </a:cubicBezTo>
                  <a:cubicBezTo>
                    <a:pt x="169" y="158"/>
                    <a:pt x="168" y="157"/>
                    <a:pt x="169" y="150"/>
                  </a:cubicBezTo>
                  <a:lnTo>
                    <a:pt x="169" y="150"/>
                  </a:lnTo>
                  <a:cubicBezTo>
                    <a:pt x="168" y="157"/>
                    <a:pt x="168" y="157"/>
                    <a:pt x="168" y="157"/>
                  </a:cubicBezTo>
                  <a:lnTo>
                    <a:pt x="168" y="157"/>
                  </a:lnTo>
                  <a:cubicBezTo>
                    <a:pt x="168" y="153"/>
                    <a:pt x="168" y="151"/>
                    <a:pt x="168" y="151"/>
                  </a:cubicBezTo>
                  <a:lnTo>
                    <a:pt x="168" y="151"/>
                  </a:lnTo>
                  <a:cubicBezTo>
                    <a:pt x="168" y="151"/>
                    <a:pt x="167" y="153"/>
                    <a:pt x="166" y="157"/>
                  </a:cubicBezTo>
                  <a:cubicBezTo>
                    <a:pt x="165" y="165"/>
                    <a:pt x="164" y="169"/>
                    <a:pt x="164" y="169"/>
                  </a:cubicBezTo>
                  <a:cubicBezTo>
                    <a:pt x="164" y="169"/>
                    <a:pt x="164" y="165"/>
                    <a:pt x="165" y="157"/>
                  </a:cubicBezTo>
                  <a:cubicBezTo>
                    <a:pt x="166" y="155"/>
                    <a:pt x="166" y="154"/>
                    <a:pt x="166" y="152"/>
                  </a:cubicBezTo>
                  <a:lnTo>
                    <a:pt x="166" y="152"/>
                  </a:lnTo>
                  <a:cubicBezTo>
                    <a:pt x="165" y="157"/>
                    <a:pt x="164" y="157"/>
                    <a:pt x="163" y="164"/>
                  </a:cubicBezTo>
                  <a:cubicBezTo>
                    <a:pt x="163" y="164"/>
                    <a:pt x="162" y="164"/>
                    <a:pt x="163" y="156"/>
                  </a:cubicBezTo>
                  <a:cubicBezTo>
                    <a:pt x="163" y="154"/>
                    <a:pt x="163" y="153"/>
                    <a:pt x="163" y="153"/>
                  </a:cubicBezTo>
                  <a:cubicBezTo>
                    <a:pt x="162" y="153"/>
                    <a:pt x="160" y="159"/>
                    <a:pt x="159" y="164"/>
                  </a:cubicBezTo>
                  <a:cubicBezTo>
                    <a:pt x="158" y="168"/>
                    <a:pt x="158" y="170"/>
                    <a:pt x="158" y="170"/>
                  </a:cubicBezTo>
                  <a:cubicBezTo>
                    <a:pt x="158" y="170"/>
                    <a:pt x="158" y="168"/>
                    <a:pt x="159" y="163"/>
                  </a:cubicBezTo>
                  <a:cubicBezTo>
                    <a:pt x="160" y="155"/>
                    <a:pt x="159" y="155"/>
                    <a:pt x="159" y="155"/>
                  </a:cubicBezTo>
                  <a:lnTo>
                    <a:pt x="159" y="155"/>
                  </a:lnTo>
                  <a:cubicBezTo>
                    <a:pt x="159" y="153"/>
                    <a:pt x="159" y="150"/>
                    <a:pt x="160" y="147"/>
                  </a:cubicBezTo>
                  <a:cubicBezTo>
                    <a:pt x="162" y="139"/>
                    <a:pt x="161" y="139"/>
                    <a:pt x="161" y="138"/>
                  </a:cubicBezTo>
                  <a:lnTo>
                    <a:pt x="161" y="138"/>
                  </a:lnTo>
                  <a:cubicBezTo>
                    <a:pt x="159" y="146"/>
                    <a:pt x="157" y="146"/>
                    <a:pt x="156" y="146"/>
                  </a:cubicBezTo>
                  <a:cubicBezTo>
                    <a:pt x="156" y="146"/>
                    <a:pt x="156" y="146"/>
                    <a:pt x="156" y="146"/>
                  </a:cubicBezTo>
                  <a:cubicBezTo>
                    <a:pt x="154" y="146"/>
                    <a:pt x="152" y="154"/>
                    <a:pt x="148" y="169"/>
                  </a:cubicBezTo>
                  <a:lnTo>
                    <a:pt x="152" y="145"/>
                  </a:lnTo>
                  <a:lnTo>
                    <a:pt x="152" y="145"/>
                  </a:lnTo>
                  <a:cubicBezTo>
                    <a:pt x="152" y="145"/>
                    <a:pt x="151" y="153"/>
                    <a:pt x="148" y="161"/>
                  </a:cubicBezTo>
                  <a:cubicBezTo>
                    <a:pt x="148" y="165"/>
                    <a:pt x="148" y="166"/>
                    <a:pt x="148" y="166"/>
                  </a:cubicBezTo>
                  <a:cubicBezTo>
                    <a:pt x="147" y="166"/>
                    <a:pt x="147" y="164"/>
                    <a:pt x="147" y="160"/>
                  </a:cubicBezTo>
                  <a:cubicBezTo>
                    <a:pt x="148" y="156"/>
                    <a:pt x="148" y="154"/>
                    <a:pt x="148" y="154"/>
                  </a:cubicBezTo>
                  <a:lnTo>
                    <a:pt x="148" y="154"/>
                  </a:lnTo>
                  <a:cubicBezTo>
                    <a:pt x="148" y="154"/>
                    <a:pt x="147" y="156"/>
                    <a:pt x="146" y="160"/>
                  </a:cubicBezTo>
                  <a:cubicBezTo>
                    <a:pt x="146" y="160"/>
                    <a:pt x="145" y="160"/>
                    <a:pt x="146" y="151"/>
                  </a:cubicBezTo>
                  <a:lnTo>
                    <a:pt x="146" y="151"/>
                  </a:lnTo>
                  <a:cubicBezTo>
                    <a:pt x="146" y="151"/>
                    <a:pt x="146" y="151"/>
                    <a:pt x="145" y="158"/>
                  </a:cubicBezTo>
                  <a:cubicBezTo>
                    <a:pt x="144" y="163"/>
                    <a:pt x="143" y="165"/>
                    <a:pt x="143" y="165"/>
                  </a:cubicBezTo>
                  <a:cubicBezTo>
                    <a:pt x="143" y="165"/>
                    <a:pt x="143" y="163"/>
                    <a:pt x="144" y="158"/>
                  </a:cubicBezTo>
                  <a:cubicBezTo>
                    <a:pt x="145" y="149"/>
                    <a:pt x="145" y="145"/>
                    <a:pt x="145" y="145"/>
                  </a:cubicBezTo>
                  <a:lnTo>
                    <a:pt x="145" y="145"/>
                  </a:lnTo>
                  <a:cubicBezTo>
                    <a:pt x="145" y="145"/>
                    <a:pt x="144" y="147"/>
                    <a:pt x="144" y="151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1" y="157"/>
                    <a:pt x="138" y="165"/>
                  </a:cubicBezTo>
                  <a:lnTo>
                    <a:pt x="140" y="157"/>
                  </a:lnTo>
                  <a:lnTo>
                    <a:pt x="141" y="150"/>
                  </a:lnTo>
                  <a:cubicBezTo>
                    <a:pt x="141" y="150"/>
                    <a:pt x="141" y="149"/>
                    <a:pt x="140" y="149"/>
                  </a:cubicBezTo>
                  <a:cubicBezTo>
                    <a:pt x="140" y="149"/>
                    <a:pt x="139" y="150"/>
                    <a:pt x="137" y="156"/>
                  </a:cubicBezTo>
                  <a:cubicBezTo>
                    <a:pt x="139" y="151"/>
                    <a:pt x="140" y="145"/>
                    <a:pt x="140" y="145"/>
                  </a:cubicBezTo>
                  <a:lnTo>
                    <a:pt x="140" y="145"/>
                  </a:lnTo>
                  <a:cubicBezTo>
                    <a:pt x="139" y="145"/>
                    <a:pt x="139" y="146"/>
                    <a:pt x="138" y="148"/>
                  </a:cubicBezTo>
                  <a:cubicBezTo>
                    <a:pt x="137" y="155"/>
                    <a:pt x="136" y="157"/>
                    <a:pt x="136" y="157"/>
                  </a:cubicBezTo>
                  <a:cubicBezTo>
                    <a:pt x="136" y="157"/>
                    <a:pt x="137" y="153"/>
                    <a:pt x="137" y="148"/>
                  </a:cubicBezTo>
                  <a:cubicBezTo>
                    <a:pt x="139" y="140"/>
                    <a:pt x="140" y="136"/>
                    <a:pt x="140" y="136"/>
                  </a:cubicBezTo>
                  <a:lnTo>
                    <a:pt x="140" y="136"/>
                  </a:lnTo>
                  <a:cubicBezTo>
                    <a:pt x="139" y="136"/>
                    <a:pt x="138" y="140"/>
                    <a:pt x="136" y="147"/>
                  </a:cubicBezTo>
                  <a:cubicBezTo>
                    <a:pt x="135" y="147"/>
                    <a:pt x="133" y="154"/>
                    <a:pt x="132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29" y="154"/>
                    <a:pt x="128" y="153"/>
                    <a:pt x="131" y="145"/>
                  </a:cubicBezTo>
                  <a:cubicBezTo>
                    <a:pt x="133" y="136"/>
                    <a:pt x="133" y="132"/>
                    <a:pt x="133" y="132"/>
                  </a:cubicBezTo>
                  <a:lnTo>
                    <a:pt x="133" y="132"/>
                  </a:lnTo>
                  <a:cubicBezTo>
                    <a:pt x="133" y="132"/>
                    <a:pt x="132" y="134"/>
                    <a:pt x="132" y="137"/>
                  </a:cubicBezTo>
                  <a:cubicBezTo>
                    <a:pt x="128" y="153"/>
                    <a:pt x="128" y="153"/>
                    <a:pt x="127" y="153"/>
                  </a:cubicBezTo>
                  <a:cubicBezTo>
                    <a:pt x="127" y="150"/>
                    <a:pt x="127" y="149"/>
                    <a:pt x="127" y="149"/>
                  </a:cubicBezTo>
                  <a:cubicBezTo>
                    <a:pt x="126" y="149"/>
                    <a:pt x="124" y="154"/>
                    <a:pt x="123" y="160"/>
                  </a:cubicBezTo>
                  <a:lnTo>
                    <a:pt x="124" y="160"/>
                  </a:lnTo>
                  <a:cubicBezTo>
                    <a:pt x="122" y="169"/>
                    <a:pt x="121" y="173"/>
                    <a:pt x="120" y="173"/>
                  </a:cubicBezTo>
                  <a:cubicBezTo>
                    <a:pt x="120" y="173"/>
                    <a:pt x="120" y="171"/>
                    <a:pt x="120" y="167"/>
                  </a:cubicBezTo>
                  <a:cubicBezTo>
                    <a:pt x="120" y="167"/>
                    <a:pt x="122" y="160"/>
                    <a:pt x="124" y="152"/>
                  </a:cubicBezTo>
                  <a:cubicBezTo>
                    <a:pt x="125" y="144"/>
                    <a:pt x="126" y="135"/>
                    <a:pt x="126" y="135"/>
                  </a:cubicBezTo>
                  <a:lnTo>
                    <a:pt x="126" y="135"/>
                  </a:lnTo>
                  <a:cubicBezTo>
                    <a:pt x="126" y="135"/>
                    <a:pt x="126" y="135"/>
                    <a:pt x="124" y="143"/>
                  </a:cubicBezTo>
                  <a:cubicBezTo>
                    <a:pt x="123" y="151"/>
                    <a:pt x="122" y="151"/>
                    <a:pt x="122" y="151"/>
                  </a:cubicBezTo>
                  <a:cubicBezTo>
                    <a:pt x="122" y="151"/>
                    <a:pt x="122" y="151"/>
                    <a:pt x="119" y="158"/>
                  </a:cubicBezTo>
                  <a:cubicBezTo>
                    <a:pt x="117" y="166"/>
                    <a:pt x="116" y="166"/>
                    <a:pt x="116" y="166"/>
                  </a:cubicBezTo>
                  <a:cubicBezTo>
                    <a:pt x="118" y="157"/>
                    <a:pt x="117" y="157"/>
                    <a:pt x="117" y="157"/>
                  </a:cubicBezTo>
                  <a:cubicBezTo>
                    <a:pt x="118" y="153"/>
                    <a:pt x="118" y="154"/>
                    <a:pt x="119" y="150"/>
                  </a:cubicBezTo>
                  <a:cubicBezTo>
                    <a:pt x="120" y="142"/>
                    <a:pt x="123" y="134"/>
                    <a:pt x="123" y="134"/>
                  </a:cubicBezTo>
                  <a:lnTo>
                    <a:pt x="123" y="134"/>
                  </a:lnTo>
                  <a:lnTo>
                    <a:pt x="120" y="142"/>
                  </a:lnTo>
                  <a:cubicBezTo>
                    <a:pt x="119" y="145"/>
                    <a:pt x="117" y="146"/>
                    <a:pt x="114" y="146"/>
                  </a:cubicBezTo>
                  <a:cubicBezTo>
                    <a:pt x="112" y="146"/>
                    <a:pt x="109" y="145"/>
                    <a:pt x="108" y="145"/>
                  </a:cubicBezTo>
                  <a:cubicBezTo>
                    <a:pt x="109" y="141"/>
                    <a:pt x="109" y="139"/>
                    <a:pt x="108" y="139"/>
                  </a:cubicBezTo>
                  <a:lnTo>
                    <a:pt x="108" y="139"/>
                  </a:lnTo>
                  <a:cubicBezTo>
                    <a:pt x="108" y="139"/>
                    <a:pt x="107" y="140"/>
                    <a:pt x="106" y="144"/>
                  </a:cubicBezTo>
                  <a:cubicBezTo>
                    <a:pt x="105" y="150"/>
                    <a:pt x="104" y="151"/>
                    <a:pt x="102" y="151"/>
                  </a:cubicBezTo>
                  <a:cubicBezTo>
                    <a:pt x="101" y="151"/>
                    <a:pt x="101" y="151"/>
                    <a:pt x="100" y="151"/>
                  </a:cubicBezTo>
                  <a:cubicBezTo>
                    <a:pt x="99" y="150"/>
                    <a:pt x="98" y="150"/>
                    <a:pt x="97" y="150"/>
                  </a:cubicBezTo>
                  <a:cubicBezTo>
                    <a:pt x="96" y="150"/>
                    <a:pt x="95" y="151"/>
                    <a:pt x="94" y="156"/>
                  </a:cubicBezTo>
                  <a:lnTo>
                    <a:pt x="92" y="156"/>
                  </a:lnTo>
                  <a:cubicBezTo>
                    <a:pt x="92" y="156"/>
                    <a:pt x="92" y="156"/>
                    <a:pt x="92" y="156"/>
                  </a:cubicBezTo>
                  <a:cubicBezTo>
                    <a:pt x="91" y="156"/>
                    <a:pt x="88" y="163"/>
                    <a:pt x="88" y="163"/>
                  </a:cubicBezTo>
                  <a:cubicBezTo>
                    <a:pt x="86" y="167"/>
                    <a:pt x="85" y="168"/>
                    <a:pt x="85" y="168"/>
                  </a:cubicBezTo>
                  <a:cubicBezTo>
                    <a:pt x="85" y="168"/>
                    <a:pt x="86" y="166"/>
                    <a:pt x="87" y="163"/>
                  </a:cubicBezTo>
                  <a:cubicBezTo>
                    <a:pt x="89" y="155"/>
                    <a:pt x="91" y="146"/>
                    <a:pt x="91" y="146"/>
                  </a:cubicBezTo>
                  <a:lnTo>
                    <a:pt x="91" y="146"/>
                  </a:lnTo>
                  <a:cubicBezTo>
                    <a:pt x="90" y="150"/>
                    <a:pt x="89" y="153"/>
                    <a:pt x="87" y="156"/>
                  </a:cubicBezTo>
                  <a:lnTo>
                    <a:pt x="87" y="156"/>
                  </a:lnTo>
                  <a:cubicBezTo>
                    <a:pt x="89" y="150"/>
                    <a:pt x="90" y="146"/>
                    <a:pt x="90" y="146"/>
                  </a:cubicBezTo>
                  <a:lnTo>
                    <a:pt x="89" y="146"/>
                  </a:lnTo>
                  <a:cubicBezTo>
                    <a:pt x="87" y="152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48"/>
                    <a:pt x="89" y="143"/>
                    <a:pt x="91" y="137"/>
                  </a:cubicBezTo>
                  <a:cubicBezTo>
                    <a:pt x="94" y="129"/>
                    <a:pt x="95" y="125"/>
                    <a:pt x="94" y="125"/>
                  </a:cubicBezTo>
                  <a:lnTo>
                    <a:pt x="94" y="125"/>
                  </a:lnTo>
                  <a:cubicBezTo>
                    <a:pt x="94" y="125"/>
                    <a:pt x="93" y="129"/>
                    <a:pt x="90" y="137"/>
                  </a:cubicBezTo>
                  <a:lnTo>
                    <a:pt x="87" y="145"/>
                  </a:lnTo>
                  <a:cubicBezTo>
                    <a:pt x="88" y="140"/>
                    <a:pt x="89" y="138"/>
                    <a:pt x="88" y="138"/>
                  </a:cubicBezTo>
                  <a:lnTo>
                    <a:pt x="88" y="138"/>
                  </a:lnTo>
                  <a:cubicBezTo>
                    <a:pt x="88" y="138"/>
                    <a:pt x="85" y="146"/>
                    <a:pt x="83" y="152"/>
                  </a:cubicBezTo>
                  <a:cubicBezTo>
                    <a:pt x="86" y="144"/>
                    <a:pt x="87" y="140"/>
                    <a:pt x="87" y="140"/>
                  </a:cubicBezTo>
                  <a:lnTo>
                    <a:pt x="87" y="140"/>
                  </a:lnTo>
                  <a:cubicBezTo>
                    <a:pt x="86" y="140"/>
                    <a:pt x="85" y="143"/>
                    <a:pt x="82" y="151"/>
                  </a:cubicBezTo>
                  <a:cubicBezTo>
                    <a:pt x="81" y="155"/>
                    <a:pt x="80" y="157"/>
                    <a:pt x="80" y="157"/>
                  </a:cubicBezTo>
                  <a:cubicBezTo>
                    <a:pt x="80" y="157"/>
                    <a:pt x="80" y="155"/>
                    <a:pt x="81" y="151"/>
                  </a:cubicBezTo>
                  <a:cubicBezTo>
                    <a:pt x="83" y="143"/>
                    <a:pt x="83" y="143"/>
                    <a:pt x="82" y="143"/>
                  </a:cubicBezTo>
                  <a:cubicBezTo>
                    <a:pt x="80" y="147"/>
                    <a:pt x="79" y="148"/>
                    <a:pt x="77" y="148"/>
                  </a:cubicBezTo>
                  <a:cubicBezTo>
                    <a:pt x="76" y="148"/>
                    <a:pt x="75" y="148"/>
                    <a:pt x="73" y="147"/>
                  </a:cubicBezTo>
                  <a:cubicBezTo>
                    <a:pt x="72" y="146"/>
                    <a:pt x="71" y="146"/>
                    <a:pt x="70" y="146"/>
                  </a:cubicBezTo>
                  <a:cubicBezTo>
                    <a:pt x="68" y="146"/>
                    <a:pt x="67" y="147"/>
                    <a:pt x="65" y="152"/>
                  </a:cubicBezTo>
                  <a:cubicBezTo>
                    <a:pt x="65" y="152"/>
                    <a:pt x="65" y="152"/>
                    <a:pt x="68" y="144"/>
                  </a:cubicBezTo>
                  <a:cubicBezTo>
                    <a:pt x="69" y="141"/>
                    <a:pt x="69" y="139"/>
                    <a:pt x="69" y="139"/>
                  </a:cubicBezTo>
                  <a:lnTo>
                    <a:pt x="69" y="139"/>
                  </a:lnTo>
                  <a:cubicBezTo>
                    <a:pt x="69" y="139"/>
                    <a:pt x="67" y="142"/>
                    <a:pt x="63" y="151"/>
                  </a:cubicBezTo>
                  <a:cubicBezTo>
                    <a:pt x="67" y="143"/>
                    <a:pt x="65" y="143"/>
                    <a:pt x="63" y="142"/>
                  </a:cubicBezTo>
                  <a:cubicBezTo>
                    <a:pt x="63" y="142"/>
                    <a:pt x="63" y="142"/>
                    <a:pt x="62" y="142"/>
                  </a:cubicBezTo>
                  <a:cubicBezTo>
                    <a:pt x="62" y="142"/>
                    <a:pt x="60" y="142"/>
                    <a:pt x="59" y="148"/>
                  </a:cubicBezTo>
                  <a:cubicBezTo>
                    <a:pt x="57" y="152"/>
                    <a:pt x="56" y="153"/>
                    <a:pt x="56" y="153"/>
                  </a:cubicBezTo>
                  <a:cubicBezTo>
                    <a:pt x="56" y="153"/>
                    <a:pt x="56" y="152"/>
                    <a:pt x="58" y="148"/>
                  </a:cubicBezTo>
                  <a:cubicBezTo>
                    <a:pt x="62" y="138"/>
                    <a:pt x="63" y="132"/>
                    <a:pt x="62" y="132"/>
                  </a:cubicBezTo>
                  <a:lnTo>
                    <a:pt x="62" y="132"/>
                  </a:lnTo>
                  <a:cubicBezTo>
                    <a:pt x="62" y="132"/>
                    <a:pt x="60" y="134"/>
                    <a:pt x="58" y="139"/>
                  </a:cubicBezTo>
                  <a:cubicBezTo>
                    <a:pt x="58" y="139"/>
                    <a:pt x="58" y="138"/>
                    <a:pt x="60" y="132"/>
                  </a:cubicBezTo>
                  <a:cubicBezTo>
                    <a:pt x="60" y="132"/>
                    <a:pt x="60" y="132"/>
                    <a:pt x="60" y="132"/>
                  </a:cubicBezTo>
                  <a:cubicBezTo>
                    <a:pt x="60" y="132"/>
                    <a:pt x="59" y="132"/>
                    <a:pt x="55" y="137"/>
                  </a:cubicBezTo>
                  <a:lnTo>
                    <a:pt x="53" y="136"/>
                  </a:lnTo>
                  <a:cubicBezTo>
                    <a:pt x="52" y="136"/>
                    <a:pt x="49" y="143"/>
                    <a:pt x="49" y="143"/>
                  </a:cubicBezTo>
                  <a:cubicBezTo>
                    <a:pt x="51" y="135"/>
                    <a:pt x="50" y="134"/>
                    <a:pt x="46" y="133"/>
                  </a:cubicBezTo>
                  <a:cubicBezTo>
                    <a:pt x="44" y="132"/>
                    <a:pt x="42" y="130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3" y="123"/>
                    <a:pt x="41" y="129"/>
                  </a:cubicBezTo>
                  <a:cubicBezTo>
                    <a:pt x="37" y="138"/>
                    <a:pt x="35" y="141"/>
                    <a:pt x="35" y="141"/>
                  </a:cubicBezTo>
                  <a:cubicBezTo>
                    <a:pt x="35" y="141"/>
                    <a:pt x="35" y="139"/>
                    <a:pt x="36" y="136"/>
                  </a:cubicBezTo>
                  <a:cubicBezTo>
                    <a:pt x="39" y="128"/>
                    <a:pt x="40" y="124"/>
                    <a:pt x="40" y="124"/>
                  </a:cubicBezTo>
                  <a:lnTo>
                    <a:pt x="40" y="124"/>
                  </a:lnTo>
                  <a:cubicBezTo>
                    <a:pt x="39" y="124"/>
                    <a:pt x="37" y="128"/>
                    <a:pt x="34" y="135"/>
                  </a:cubicBezTo>
                  <a:lnTo>
                    <a:pt x="37" y="127"/>
                  </a:lnTo>
                  <a:cubicBezTo>
                    <a:pt x="40" y="121"/>
                    <a:pt x="40" y="119"/>
                    <a:pt x="40" y="119"/>
                  </a:cubicBezTo>
                  <a:lnTo>
                    <a:pt x="40" y="119"/>
                  </a:lnTo>
                  <a:cubicBezTo>
                    <a:pt x="40" y="119"/>
                    <a:pt x="37" y="125"/>
                    <a:pt x="33" y="134"/>
                  </a:cubicBezTo>
                  <a:cubicBezTo>
                    <a:pt x="35" y="128"/>
                    <a:pt x="37" y="123"/>
                    <a:pt x="37" y="123"/>
                  </a:cubicBezTo>
                  <a:lnTo>
                    <a:pt x="37" y="123"/>
                  </a:lnTo>
                  <a:cubicBezTo>
                    <a:pt x="37" y="123"/>
                    <a:pt x="36" y="124"/>
                    <a:pt x="35" y="126"/>
                  </a:cubicBezTo>
                  <a:cubicBezTo>
                    <a:pt x="36" y="120"/>
                    <a:pt x="39" y="116"/>
                    <a:pt x="41" y="110"/>
                  </a:cubicBezTo>
                  <a:cubicBezTo>
                    <a:pt x="44" y="104"/>
                    <a:pt x="46" y="96"/>
                    <a:pt x="46" y="96"/>
                  </a:cubicBezTo>
                  <a:close/>
                  <a:moveTo>
                    <a:pt x="290" y="282"/>
                  </a:moveTo>
                  <a:cubicBezTo>
                    <a:pt x="291" y="290"/>
                    <a:pt x="291" y="290"/>
                    <a:pt x="291" y="291"/>
                  </a:cubicBezTo>
                  <a:cubicBezTo>
                    <a:pt x="292" y="291"/>
                    <a:pt x="292" y="291"/>
                    <a:pt x="29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33"/>
            <p:cNvSpPr/>
            <p:nvPr/>
          </p:nvSpPr>
          <p:spPr>
            <a:xfrm>
              <a:off x="3109186" y="2271771"/>
              <a:ext cx="45951" cy="27770"/>
            </a:xfrm>
            <a:custGeom>
              <a:avLst/>
              <a:gdLst/>
              <a:ahLst/>
              <a:cxnLst/>
              <a:rect l="l" t="t" r="r" b="b"/>
              <a:pathLst>
                <a:path w="460" h="278" extrusionOk="0">
                  <a:moveTo>
                    <a:pt x="60" y="10"/>
                  </a:moveTo>
                  <a:lnTo>
                    <a:pt x="59" y="15"/>
                  </a:lnTo>
                  <a:lnTo>
                    <a:pt x="59" y="16"/>
                  </a:ln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177" y="15"/>
                  </a:moveTo>
                  <a:cubicBezTo>
                    <a:pt x="177" y="15"/>
                    <a:pt x="176" y="16"/>
                    <a:pt x="175" y="21"/>
                  </a:cubicBezTo>
                  <a:lnTo>
                    <a:pt x="176" y="22"/>
                  </a:lnTo>
                  <a:cubicBezTo>
                    <a:pt x="178" y="15"/>
                    <a:pt x="178" y="15"/>
                    <a:pt x="178" y="15"/>
                  </a:cubicBezTo>
                  <a:cubicBezTo>
                    <a:pt x="178" y="15"/>
                    <a:pt x="178" y="15"/>
                    <a:pt x="177" y="15"/>
                  </a:cubicBezTo>
                  <a:close/>
                  <a:moveTo>
                    <a:pt x="139" y="33"/>
                  </a:moveTo>
                  <a:lnTo>
                    <a:pt x="137" y="39"/>
                  </a:lnTo>
                  <a:cubicBezTo>
                    <a:pt x="136" y="40"/>
                    <a:pt x="136" y="40"/>
                    <a:pt x="136" y="41"/>
                  </a:cubicBezTo>
                  <a:lnTo>
                    <a:pt x="136" y="41"/>
                  </a:lnTo>
                  <a:lnTo>
                    <a:pt x="139" y="33"/>
                  </a:lnTo>
                  <a:close/>
                  <a:moveTo>
                    <a:pt x="136" y="41"/>
                  </a:moveTo>
                  <a:lnTo>
                    <a:pt x="135" y="44"/>
                  </a:lnTo>
                  <a:lnTo>
                    <a:pt x="135" y="44"/>
                  </a:lnTo>
                  <a:cubicBezTo>
                    <a:pt x="136" y="43"/>
                    <a:pt x="136" y="42"/>
                    <a:pt x="136" y="41"/>
                  </a:cubicBezTo>
                  <a:close/>
                  <a:moveTo>
                    <a:pt x="135" y="44"/>
                  </a:moveTo>
                  <a:cubicBezTo>
                    <a:pt x="135" y="44"/>
                    <a:pt x="135" y="45"/>
                    <a:pt x="134" y="46"/>
                  </a:cubicBezTo>
                  <a:lnTo>
                    <a:pt x="135" y="44"/>
                  </a:lnTo>
                  <a:close/>
                  <a:moveTo>
                    <a:pt x="47" y="44"/>
                  </a:moveTo>
                  <a:cubicBezTo>
                    <a:pt x="47" y="44"/>
                    <a:pt x="46" y="45"/>
                    <a:pt x="46" y="47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6" y="45"/>
                    <a:pt x="47" y="44"/>
                    <a:pt x="47" y="44"/>
                  </a:cubicBezTo>
                  <a:close/>
                  <a:moveTo>
                    <a:pt x="42" y="38"/>
                  </a:moveTo>
                  <a:cubicBezTo>
                    <a:pt x="44" y="39"/>
                    <a:pt x="44" y="39"/>
                    <a:pt x="41" y="44"/>
                  </a:cubicBezTo>
                  <a:cubicBezTo>
                    <a:pt x="41" y="44"/>
                    <a:pt x="38" y="51"/>
                    <a:pt x="38" y="51"/>
                  </a:cubicBezTo>
                  <a:lnTo>
                    <a:pt x="39" y="44"/>
                  </a:lnTo>
                  <a:cubicBezTo>
                    <a:pt x="41" y="38"/>
                    <a:pt x="42" y="38"/>
                    <a:pt x="42" y="38"/>
                  </a:cubicBezTo>
                  <a:close/>
                  <a:moveTo>
                    <a:pt x="72" y="31"/>
                  </a:moveTo>
                  <a:cubicBezTo>
                    <a:pt x="72" y="33"/>
                    <a:pt x="72" y="35"/>
                    <a:pt x="72" y="37"/>
                  </a:cubicBezTo>
                  <a:lnTo>
                    <a:pt x="73" y="38"/>
                  </a:lnTo>
                  <a:lnTo>
                    <a:pt x="69" y="43"/>
                  </a:lnTo>
                  <a:cubicBezTo>
                    <a:pt x="66" y="47"/>
                    <a:pt x="65" y="50"/>
                    <a:pt x="63" y="55"/>
                  </a:cubicBezTo>
                  <a:lnTo>
                    <a:pt x="65" y="48"/>
                  </a:lnTo>
                  <a:lnTo>
                    <a:pt x="72" y="31"/>
                  </a:lnTo>
                  <a:close/>
                  <a:moveTo>
                    <a:pt x="103" y="53"/>
                  </a:moveTo>
                  <a:cubicBezTo>
                    <a:pt x="104" y="53"/>
                    <a:pt x="104" y="53"/>
                    <a:pt x="104" y="53"/>
                  </a:cubicBezTo>
                  <a:lnTo>
                    <a:pt x="102" y="59"/>
                  </a:lnTo>
                  <a:lnTo>
                    <a:pt x="99" y="66"/>
                  </a:lnTo>
                  <a:lnTo>
                    <a:pt x="101" y="59"/>
                  </a:lnTo>
                  <a:cubicBezTo>
                    <a:pt x="102" y="54"/>
                    <a:pt x="103" y="53"/>
                    <a:pt x="103" y="53"/>
                  </a:cubicBezTo>
                  <a:close/>
                  <a:moveTo>
                    <a:pt x="47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8" y="41"/>
                    <a:pt x="49" y="41"/>
                    <a:pt x="47" y="48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5" y="48"/>
                    <a:pt x="44" y="51"/>
                    <a:pt x="44" y="53"/>
                  </a:cubicBezTo>
                  <a:cubicBezTo>
                    <a:pt x="41" y="60"/>
                    <a:pt x="39" y="67"/>
                    <a:pt x="39" y="67"/>
                  </a:cubicBezTo>
                  <a:cubicBezTo>
                    <a:pt x="40" y="61"/>
                    <a:pt x="41" y="58"/>
                    <a:pt x="42" y="53"/>
                  </a:cubicBezTo>
                  <a:cubicBezTo>
                    <a:pt x="46" y="43"/>
                    <a:pt x="47" y="41"/>
                    <a:pt x="47" y="41"/>
                  </a:cubicBezTo>
                  <a:close/>
                  <a:moveTo>
                    <a:pt x="150" y="55"/>
                  </a:moveTo>
                  <a:cubicBezTo>
                    <a:pt x="148" y="60"/>
                    <a:pt x="146" y="67"/>
                    <a:pt x="146" y="67"/>
                  </a:cubicBezTo>
                  <a:cubicBezTo>
                    <a:pt x="147" y="67"/>
                    <a:pt x="149" y="61"/>
                    <a:pt x="149" y="61"/>
                  </a:cubicBezTo>
                  <a:cubicBezTo>
                    <a:pt x="150" y="59"/>
                    <a:pt x="150" y="57"/>
                    <a:pt x="151" y="55"/>
                  </a:cubicBezTo>
                  <a:close/>
                  <a:moveTo>
                    <a:pt x="121" y="49"/>
                  </a:moveTo>
                  <a:cubicBezTo>
                    <a:pt x="121" y="49"/>
                    <a:pt x="120" y="52"/>
                    <a:pt x="117" y="60"/>
                  </a:cubicBezTo>
                  <a:lnTo>
                    <a:pt x="111" y="71"/>
                  </a:lnTo>
                  <a:cubicBezTo>
                    <a:pt x="113" y="66"/>
                    <a:pt x="117" y="59"/>
                    <a:pt x="119" y="53"/>
                  </a:cubicBezTo>
                  <a:cubicBezTo>
                    <a:pt x="120" y="51"/>
                    <a:pt x="121" y="49"/>
                    <a:pt x="121" y="49"/>
                  </a:cubicBezTo>
                  <a:close/>
                  <a:moveTo>
                    <a:pt x="138" y="70"/>
                  </a:moveTo>
                  <a:cubicBezTo>
                    <a:pt x="139" y="70"/>
                    <a:pt x="139" y="70"/>
                    <a:pt x="136" y="77"/>
                  </a:cubicBezTo>
                  <a:lnTo>
                    <a:pt x="138" y="70"/>
                  </a:lnTo>
                  <a:close/>
                  <a:moveTo>
                    <a:pt x="135" y="66"/>
                  </a:moveTo>
                  <a:cubicBezTo>
                    <a:pt x="135" y="66"/>
                    <a:pt x="133" y="72"/>
                    <a:pt x="129" y="82"/>
                  </a:cubicBezTo>
                  <a:lnTo>
                    <a:pt x="128" y="80"/>
                  </a:lnTo>
                  <a:cubicBezTo>
                    <a:pt x="130" y="76"/>
                    <a:pt x="131" y="73"/>
                    <a:pt x="133" y="68"/>
                  </a:cubicBezTo>
                  <a:cubicBezTo>
                    <a:pt x="134" y="67"/>
                    <a:pt x="135" y="66"/>
                    <a:pt x="135" y="66"/>
                  </a:cubicBezTo>
                  <a:close/>
                  <a:moveTo>
                    <a:pt x="68" y="74"/>
                  </a:moveTo>
                  <a:cubicBezTo>
                    <a:pt x="68" y="78"/>
                    <a:pt x="66" y="82"/>
                    <a:pt x="64" y="86"/>
                  </a:cubicBezTo>
                  <a:lnTo>
                    <a:pt x="63" y="85"/>
                  </a:lnTo>
                  <a:cubicBezTo>
                    <a:pt x="64" y="82"/>
                    <a:pt x="66" y="77"/>
                    <a:pt x="68" y="74"/>
                  </a:cubicBezTo>
                  <a:close/>
                  <a:moveTo>
                    <a:pt x="102" y="64"/>
                  </a:moveTo>
                  <a:cubicBezTo>
                    <a:pt x="103" y="64"/>
                    <a:pt x="101" y="68"/>
                    <a:pt x="99" y="74"/>
                  </a:cubicBezTo>
                  <a:cubicBezTo>
                    <a:pt x="96" y="79"/>
                    <a:pt x="94" y="86"/>
                    <a:pt x="91" y="92"/>
                  </a:cubicBezTo>
                  <a:lnTo>
                    <a:pt x="90" y="92"/>
                  </a:lnTo>
                  <a:lnTo>
                    <a:pt x="95" y="79"/>
                  </a:lnTo>
                  <a:cubicBezTo>
                    <a:pt x="100" y="69"/>
                    <a:pt x="102" y="64"/>
                    <a:pt x="102" y="64"/>
                  </a:cubicBezTo>
                  <a:close/>
                  <a:moveTo>
                    <a:pt x="113" y="80"/>
                  </a:moveTo>
                  <a:cubicBezTo>
                    <a:pt x="112" y="85"/>
                    <a:pt x="110" y="89"/>
                    <a:pt x="108" y="93"/>
                  </a:cubicBezTo>
                  <a:lnTo>
                    <a:pt x="113" y="80"/>
                  </a:lnTo>
                  <a:close/>
                  <a:moveTo>
                    <a:pt x="231" y="83"/>
                  </a:moveTo>
                  <a:cubicBezTo>
                    <a:pt x="229" y="87"/>
                    <a:pt x="228" y="90"/>
                    <a:pt x="224" y="95"/>
                  </a:cubicBezTo>
                  <a:lnTo>
                    <a:pt x="230" y="83"/>
                  </a:lnTo>
                  <a:close/>
                  <a:moveTo>
                    <a:pt x="67" y="84"/>
                  </a:moveTo>
                  <a:cubicBezTo>
                    <a:pt x="66" y="84"/>
                    <a:pt x="64" y="89"/>
                    <a:pt x="63" y="93"/>
                  </a:cubicBezTo>
                  <a:cubicBezTo>
                    <a:pt x="60" y="99"/>
                    <a:pt x="62" y="99"/>
                    <a:pt x="62" y="101"/>
                  </a:cubicBezTo>
                  <a:cubicBezTo>
                    <a:pt x="63" y="101"/>
                    <a:pt x="65" y="94"/>
                    <a:pt x="65" y="94"/>
                  </a:cubicBezTo>
                  <a:cubicBezTo>
                    <a:pt x="68" y="88"/>
                    <a:pt x="67" y="87"/>
                    <a:pt x="67" y="87"/>
                  </a:cubicBezTo>
                  <a:cubicBezTo>
                    <a:pt x="67" y="85"/>
                    <a:pt x="67" y="84"/>
                    <a:pt x="67" y="84"/>
                  </a:cubicBezTo>
                  <a:close/>
                  <a:moveTo>
                    <a:pt x="162" y="86"/>
                  </a:moveTo>
                  <a:cubicBezTo>
                    <a:pt x="162" y="86"/>
                    <a:pt x="161" y="89"/>
                    <a:pt x="158" y="97"/>
                  </a:cubicBezTo>
                  <a:cubicBezTo>
                    <a:pt x="156" y="103"/>
                    <a:pt x="156" y="103"/>
                    <a:pt x="156" y="103"/>
                  </a:cubicBezTo>
                  <a:cubicBezTo>
                    <a:pt x="156" y="103"/>
                    <a:pt x="158" y="96"/>
                    <a:pt x="160" y="90"/>
                  </a:cubicBezTo>
                  <a:cubicBezTo>
                    <a:pt x="161" y="88"/>
                    <a:pt x="162" y="86"/>
                    <a:pt x="162" y="86"/>
                  </a:cubicBezTo>
                  <a:close/>
                  <a:moveTo>
                    <a:pt x="164" y="92"/>
                  </a:moveTo>
                  <a:lnTo>
                    <a:pt x="165" y="93"/>
                  </a:lnTo>
                  <a:cubicBezTo>
                    <a:pt x="163" y="96"/>
                    <a:pt x="161" y="101"/>
                    <a:pt x="158" y="105"/>
                  </a:cubicBezTo>
                  <a:lnTo>
                    <a:pt x="160" y="98"/>
                  </a:lnTo>
                  <a:lnTo>
                    <a:pt x="164" y="92"/>
                  </a:lnTo>
                  <a:close/>
                  <a:moveTo>
                    <a:pt x="162" y="103"/>
                  </a:moveTo>
                  <a:cubicBezTo>
                    <a:pt x="162" y="103"/>
                    <a:pt x="161" y="105"/>
                    <a:pt x="160" y="105"/>
                  </a:cubicBezTo>
                  <a:cubicBezTo>
                    <a:pt x="161" y="103"/>
                    <a:pt x="162" y="103"/>
                    <a:pt x="162" y="103"/>
                  </a:cubicBezTo>
                  <a:close/>
                  <a:moveTo>
                    <a:pt x="138" y="94"/>
                  </a:moveTo>
                  <a:cubicBezTo>
                    <a:pt x="139" y="94"/>
                    <a:pt x="139" y="94"/>
                    <a:pt x="137" y="101"/>
                  </a:cubicBezTo>
                  <a:cubicBezTo>
                    <a:pt x="137" y="101"/>
                    <a:pt x="135" y="106"/>
                    <a:pt x="134" y="106"/>
                  </a:cubicBezTo>
                  <a:cubicBezTo>
                    <a:pt x="134" y="106"/>
                    <a:pt x="133" y="106"/>
                    <a:pt x="133" y="106"/>
                  </a:cubicBezTo>
                  <a:cubicBezTo>
                    <a:pt x="134" y="104"/>
                    <a:pt x="134" y="102"/>
                    <a:pt x="136" y="99"/>
                  </a:cubicBezTo>
                  <a:cubicBezTo>
                    <a:pt x="138" y="94"/>
                    <a:pt x="138" y="94"/>
                    <a:pt x="138" y="94"/>
                  </a:cubicBezTo>
                  <a:close/>
                  <a:moveTo>
                    <a:pt x="147" y="98"/>
                  </a:moveTo>
                  <a:lnTo>
                    <a:pt x="147" y="98"/>
                  </a:lnTo>
                  <a:cubicBezTo>
                    <a:pt x="147" y="101"/>
                    <a:pt x="146" y="103"/>
                    <a:pt x="145" y="105"/>
                  </a:cubicBezTo>
                  <a:cubicBezTo>
                    <a:pt x="144" y="107"/>
                    <a:pt x="144" y="108"/>
                    <a:pt x="144" y="108"/>
                  </a:cubicBezTo>
                  <a:cubicBezTo>
                    <a:pt x="144" y="108"/>
                    <a:pt x="145" y="105"/>
                    <a:pt x="145" y="104"/>
                  </a:cubicBezTo>
                  <a:lnTo>
                    <a:pt x="145" y="105"/>
                  </a:lnTo>
                  <a:cubicBezTo>
                    <a:pt x="147" y="98"/>
                    <a:pt x="147" y="98"/>
                    <a:pt x="147" y="98"/>
                  </a:cubicBezTo>
                  <a:close/>
                  <a:moveTo>
                    <a:pt x="115" y="104"/>
                  </a:moveTo>
                  <a:lnTo>
                    <a:pt x="112" y="111"/>
                  </a:lnTo>
                  <a:cubicBezTo>
                    <a:pt x="112" y="108"/>
                    <a:pt x="113" y="106"/>
                    <a:pt x="115" y="104"/>
                  </a:cubicBezTo>
                  <a:close/>
                  <a:moveTo>
                    <a:pt x="153" y="112"/>
                  </a:moveTo>
                  <a:cubicBezTo>
                    <a:pt x="153" y="112"/>
                    <a:pt x="153" y="112"/>
                    <a:pt x="153" y="113"/>
                  </a:cubicBezTo>
                  <a:lnTo>
                    <a:pt x="153" y="113"/>
                  </a:lnTo>
                  <a:cubicBezTo>
                    <a:pt x="153" y="112"/>
                    <a:pt x="153" y="112"/>
                    <a:pt x="153" y="112"/>
                  </a:cubicBezTo>
                  <a:close/>
                  <a:moveTo>
                    <a:pt x="188" y="121"/>
                  </a:moveTo>
                  <a:lnTo>
                    <a:pt x="189" y="122"/>
                  </a:lnTo>
                  <a:cubicBezTo>
                    <a:pt x="188" y="125"/>
                    <a:pt x="186" y="130"/>
                    <a:pt x="184" y="134"/>
                  </a:cubicBezTo>
                  <a:lnTo>
                    <a:pt x="186" y="128"/>
                  </a:lnTo>
                  <a:lnTo>
                    <a:pt x="188" y="121"/>
                  </a:lnTo>
                  <a:close/>
                  <a:moveTo>
                    <a:pt x="220" y="123"/>
                  </a:moveTo>
                  <a:lnTo>
                    <a:pt x="220" y="123"/>
                  </a:lnTo>
                  <a:cubicBezTo>
                    <a:pt x="219" y="128"/>
                    <a:pt x="216" y="132"/>
                    <a:pt x="214" y="135"/>
                  </a:cubicBezTo>
                  <a:lnTo>
                    <a:pt x="216" y="129"/>
                  </a:lnTo>
                  <a:lnTo>
                    <a:pt x="220" y="123"/>
                  </a:lnTo>
                  <a:close/>
                  <a:moveTo>
                    <a:pt x="327" y="132"/>
                  </a:moveTo>
                  <a:lnTo>
                    <a:pt x="327" y="132"/>
                  </a:lnTo>
                  <a:cubicBezTo>
                    <a:pt x="325" y="137"/>
                    <a:pt x="324" y="139"/>
                    <a:pt x="324" y="139"/>
                  </a:cubicBezTo>
                  <a:cubicBezTo>
                    <a:pt x="324" y="139"/>
                    <a:pt x="325" y="136"/>
                    <a:pt x="327" y="132"/>
                  </a:cubicBezTo>
                  <a:close/>
                  <a:moveTo>
                    <a:pt x="203" y="121"/>
                  </a:moveTo>
                  <a:lnTo>
                    <a:pt x="203" y="122"/>
                  </a:lnTo>
                  <a:cubicBezTo>
                    <a:pt x="203" y="122"/>
                    <a:pt x="203" y="122"/>
                    <a:pt x="201" y="128"/>
                  </a:cubicBezTo>
                  <a:lnTo>
                    <a:pt x="194" y="140"/>
                  </a:lnTo>
                  <a:cubicBezTo>
                    <a:pt x="194" y="140"/>
                    <a:pt x="200" y="128"/>
                    <a:pt x="203" y="121"/>
                  </a:cubicBezTo>
                  <a:close/>
                  <a:moveTo>
                    <a:pt x="339" y="132"/>
                  </a:moveTo>
                  <a:cubicBezTo>
                    <a:pt x="338" y="136"/>
                    <a:pt x="335" y="140"/>
                    <a:pt x="333" y="144"/>
                  </a:cubicBezTo>
                  <a:lnTo>
                    <a:pt x="335" y="138"/>
                  </a:lnTo>
                  <a:lnTo>
                    <a:pt x="339" y="132"/>
                  </a:lnTo>
                  <a:close/>
                  <a:moveTo>
                    <a:pt x="7" y="133"/>
                  </a:moveTo>
                  <a:lnTo>
                    <a:pt x="1" y="145"/>
                  </a:lnTo>
                  <a:lnTo>
                    <a:pt x="2" y="147"/>
                  </a:lnTo>
                  <a:cubicBezTo>
                    <a:pt x="4" y="142"/>
                    <a:pt x="5" y="138"/>
                    <a:pt x="7" y="133"/>
                  </a:cubicBezTo>
                  <a:close/>
                  <a:moveTo>
                    <a:pt x="330" y="134"/>
                  </a:moveTo>
                  <a:cubicBezTo>
                    <a:pt x="331" y="134"/>
                    <a:pt x="331" y="134"/>
                    <a:pt x="327" y="141"/>
                  </a:cubicBezTo>
                  <a:cubicBezTo>
                    <a:pt x="327" y="141"/>
                    <a:pt x="324" y="147"/>
                    <a:pt x="324" y="147"/>
                  </a:cubicBezTo>
                  <a:lnTo>
                    <a:pt x="326" y="140"/>
                  </a:lnTo>
                  <a:cubicBezTo>
                    <a:pt x="330" y="134"/>
                    <a:pt x="330" y="134"/>
                    <a:pt x="330" y="134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0" y="149"/>
                  </a:cubicBezTo>
                  <a:cubicBezTo>
                    <a:pt x="247" y="154"/>
                    <a:pt x="246" y="154"/>
                    <a:pt x="246" y="154"/>
                  </a:cubicBezTo>
                  <a:cubicBezTo>
                    <a:pt x="247" y="150"/>
                    <a:pt x="249" y="145"/>
                    <a:pt x="252" y="142"/>
                  </a:cubicBezTo>
                  <a:close/>
                  <a:moveTo>
                    <a:pt x="274" y="148"/>
                  </a:moveTo>
                  <a:cubicBezTo>
                    <a:pt x="272" y="152"/>
                    <a:pt x="270" y="156"/>
                    <a:pt x="268" y="159"/>
                  </a:cubicBezTo>
                  <a:lnTo>
                    <a:pt x="267" y="159"/>
                  </a:lnTo>
                  <a:cubicBezTo>
                    <a:pt x="270" y="153"/>
                    <a:pt x="274" y="148"/>
                    <a:pt x="274" y="148"/>
                  </a:cubicBezTo>
                  <a:close/>
                  <a:moveTo>
                    <a:pt x="281" y="169"/>
                  </a:moveTo>
                  <a:cubicBezTo>
                    <a:pt x="281" y="169"/>
                    <a:pt x="281" y="171"/>
                    <a:pt x="279" y="174"/>
                  </a:cubicBezTo>
                  <a:cubicBezTo>
                    <a:pt x="280" y="171"/>
                    <a:pt x="281" y="169"/>
                    <a:pt x="281" y="169"/>
                  </a:cubicBezTo>
                  <a:close/>
                  <a:moveTo>
                    <a:pt x="323" y="172"/>
                  </a:moveTo>
                  <a:lnTo>
                    <a:pt x="323" y="172"/>
                  </a:lnTo>
                  <a:cubicBezTo>
                    <a:pt x="323" y="172"/>
                    <a:pt x="322" y="174"/>
                    <a:pt x="321" y="177"/>
                  </a:cubicBezTo>
                  <a:cubicBezTo>
                    <a:pt x="318" y="182"/>
                    <a:pt x="318" y="182"/>
                    <a:pt x="317" y="182"/>
                  </a:cubicBezTo>
                  <a:cubicBezTo>
                    <a:pt x="316" y="182"/>
                    <a:pt x="316" y="182"/>
                    <a:pt x="321" y="176"/>
                  </a:cubicBezTo>
                  <a:lnTo>
                    <a:pt x="321" y="177"/>
                  </a:lnTo>
                  <a:cubicBezTo>
                    <a:pt x="322" y="174"/>
                    <a:pt x="323" y="172"/>
                    <a:pt x="323" y="172"/>
                  </a:cubicBezTo>
                  <a:close/>
                  <a:moveTo>
                    <a:pt x="323" y="178"/>
                  </a:moveTo>
                  <a:lnTo>
                    <a:pt x="324" y="179"/>
                  </a:lnTo>
                  <a:cubicBezTo>
                    <a:pt x="324" y="179"/>
                    <a:pt x="324" y="179"/>
                    <a:pt x="321" y="185"/>
                  </a:cubicBezTo>
                  <a:lnTo>
                    <a:pt x="323" y="178"/>
                  </a:lnTo>
                  <a:close/>
                  <a:moveTo>
                    <a:pt x="339" y="172"/>
                  </a:moveTo>
                  <a:lnTo>
                    <a:pt x="339" y="172"/>
                  </a:lnTo>
                  <a:cubicBezTo>
                    <a:pt x="339" y="175"/>
                    <a:pt x="338" y="177"/>
                    <a:pt x="336" y="179"/>
                  </a:cubicBezTo>
                  <a:cubicBezTo>
                    <a:pt x="336" y="179"/>
                    <a:pt x="333" y="185"/>
                    <a:pt x="333" y="185"/>
                  </a:cubicBezTo>
                  <a:cubicBezTo>
                    <a:pt x="333" y="185"/>
                    <a:pt x="335" y="178"/>
                    <a:pt x="339" y="172"/>
                  </a:cubicBezTo>
                  <a:close/>
                  <a:moveTo>
                    <a:pt x="329" y="181"/>
                  </a:moveTo>
                  <a:cubicBezTo>
                    <a:pt x="329" y="181"/>
                    <a:pt x="329" y="181"/>
                    <a:pt x="325" y="188"/>
                  </a:cubicBezTo>
                  <a:lnTo>
                    <a:pt x="327" y="181"/>
                  </a:lnTo>
                  <a:close/>
                  <a:moveTo>
                    <a:pt x="386" y="170"/>
                  </a:moveTo>
                  <a:cubicBezTo>
                    <a:pt x="386" y="170"/>
                    <a:pt x="386" y="170"/>
                    <a:pt x="382" y="177"/>
                  </a:cubicBezTo>
                  <a:cubicBezTo>
                    <a:pt x="380" y="180"/>
                    <a:pt x="378" y="185"/>
                    <a:pt x="375" y="188"/>
                  </a:cubicBezTo>
                  <a:cubicBezTo>
                    <a:pt x="378" y="181"/>
                    <a:pt x="381" y="176"/>
                    <a:pt x="386" y="170"/>
                  </a:cubicBezTo>
                  <a:close/>
                  <a:moveTo>
                    <a:pt x="322" y="190"/>
                  </a:moveTo>
                  <a:lnTo>
                    <a:pt x="322" y="190"/>
                  </a:lnTo>
                  <a:cubicBezTo>
                    <a:pt x="322" y="190"/>
                    <a:pt x="322" y="191"/>
                    <a:pt x="321" y="193"/>
                  </a:cubicBezTo>
                  <a:cubicBezTo>
                    <a:pt x="321" y="193"/>
                    <a:pt x="323" y="190"/>
                    <a:pt x="322" y="190"/>
                  </a:cubicBezTo>
                  <a:close/>
                  <a:moveTo>
                    <a:pt x="359" y="182"/>
                  </a:moveTo>
                  <a:cubicBezTo>
                    <a:pt x="359" y="182"/>
                    <a:pt x="359" y="183"/>
                    <a:pt x="358" y="185"/>
                  </a:cubicBezTo>
                  <a:lnTo>
                    <a:pt x="351" y="196"/>
                  </a:lnTo>
                  <a:cubicBezTo>
                    <a:pt x="351" y="196"/>
                    <a:pt x="349" y="198"/>
                    <a:pt x="349" y="198"/>
                  </a:cubicBezTo>
                  <a:cubicBezTo>
                    <a:pt x="348" y="198"/>
                    <a:pt x="349" y="198"/>
                    <a:pt x="350" y="196"/>
                  </a:cubicBezTo>
                  <a:lnTo>
                    <a:pt x="353" y="190"/>
                  </a:lnTo>
                  <a:cubicBezTo>
                    <a:pt x="355" y="186"/>
                    <a:pt x="358" y="182"/>
                    <a:pt x="359" y="182"/>
                  </a:cubicBezTo>
                  <a:close/>
                  <a:moveTo>
                    <a:pt x="311" y="200"/>
                  </a:moveTo>
                  <a:cubicBezTo>
                    <a:pt x="310" y="202"/>
                    <a:pt x="309" y="204"/>
                    <a:pt x="307" y="207"/>
                  </a:cubicBezTo>
                  <a:cubicBezTo>
                    <a:pt x="306" y="210"/>
                    <a:pt x="305" y="212"/>
                    <a:pt x="305" y="212"/>
                  </a:cubicBezTo>
                  <a:cubicBezTo>
                    <a:pt x="305" y="212"/>
                    <a:pt x="307" y="209"/>
                    <a:pt x="311" y="202"/>
                  </a:cubicBezTo>
                  <a:cubicBezTo>
                    <a:pt x="311" y="201"/>
                    <a:pt x="311" y="200"/>
                    <a:pt x="311" y="200"/>
                  </a:cubicBezTo>
                  <a:close/>
                  <a:moveTo>
                    <a:pt x="454" y="203"/>
                  </a:moveTo>
                  <a:cubicBezTo>
                    <a:pt x="455" y="203"/>
                    <a:pt x="450" y="211"/>
                    <a:pt x="444" y="219"/>
                  </a:cubicBezTo>
                  <a:cubicBezTo>
                    <a:pt x="440" y="225"/>
                    <a:pt x="438" y="228"/>
                    <a:pt x="438" y="228"/>
                  </a:cubicBezTo>
                  <a:cubicBezTo>
                    <a:pt x="438" y="228"/>
                    <a:pt x="440" y="225"/>
                    <a:pt x="444" y="218"/>
                  </a:cubicBezTo>
                  <a:cubicBezTo>
                    <a:pt x="445" y="215"/>
                    <a:pt x="449" y="211"/>
                    <a:pt x="451" y="207"/>
                  </a:cubicBezTo>
                  <a:cubicBezTo>
                    <a:pt x="453" y="204"/>
                    <a:pt x="454" y="203"/>
                    <a:pt x="454" y="203"/>
                  </a:cubicBezTo>
                  <a:close/>
                  <a:moveTo>
                    <a:pt x="357" y="224"/>
                  </a:moveTo>
                  <a:cubicBezTo>
                    <a:pt x="353" y="230"/>
                    <a:pt x="351" y="233"/>
                    <a:pt x="352" y="233"/>
                  </a:cubicBezTo>
                  <a:cubicBezTo>
                    <a:pt x="352" y="233"/>
                    <a:pt x="353" y="230"/>
                    <a:pt x="357" y="224"/>
                  </a:cubicBezTo>
                  <a:close/>
                  <a:moveTo>
                    <a:pt x="92" y="223"/>
                  </a:moveTo>
                  <a:lnTo>
                    <a:pt x="86" y="235"/>
                  </a:lnTo>
                  <a:cubicBezTo>
                    <a:pt x="85" y="238"/>
                    <a:pt x="85" y="239"/>
                    <a:pt x="85" y="239"/>
                  </a:cubicBezTo>
                  <a:cubicBezTo>
                    <a:pt x="85" y="239"/>
                    <a:pt x="86" y="236"/>
                    <a:pt x="90" y="230"/>
                  </a:cubicBezTo>
                  <a:cubicBezTo>
                    <a:pt x="93" y="223"/>
                    <a:pt x="93" y="223"/>
                    <a:pt x="92" y="223"/>
                  </a:cubicBezTo>
                  <a:close/>
                  <a:moveTo>
                    <a:pt x="52" y="1"/>
                  </a:moveTo>
                  <a:cubicBezTo>
                    <a:pt x="52" y="1"/>
                    <a:pt x="51" y="4"/>
                    <a:pt x="48" y="10"/>
                  </a:cubicBezTo>
                  <a:cubicBezTo>
                    <a:pt x="47" y="13"/>
                    <a:pt x="46" y="15"/>
                    <a:pt x="46" y="15"/>
                  </a:cubicBezTo>
                  <a:cubicBezTo>
                    <a:pt x="46" y="15"/>
                    <a:pt x="46" y="13"/>
                    <a:pt x="47" y="10"/>
                  </a:cubicBezTo>
                  <a:cubicBezTo>
                    <a:pt x="48" y="6"/>
                    <a:pt x="49" y="5"/>
                    <a:pt x="48" y="5"/>
                  </a:cubicBezTo>
                  <a:lnTo>
                    <a:pt x="48" y="5"/>
                  </a:lnTo>
                  <a:cubicBezTo>
                    <a:pt x="48" y="5"/>
                    <a:pt x="47" y="6"/>
                    <a:pt x="46" y="9"/>
                  </a:cubicBezTo>
                  <a:cubicBezTo>
                    <a:pt x="44" y="15"/>
                    <a:pt x="41" y="22"/>
                    <a:pt x="39" y="29"/>
                  </a:cubicBezTo>
                  <a:cubicBezTo>
                    <a:pt x="40" y="29"/>
                    <a:pt x="40" y="29"/>
                    <a:pt x="38" y="36"/>
                  </a:cubicBezTo>
                  <a:lnTo>
                    <a:pt x="37" y="34"/>
                  </a:lnTo>
                  <a:cubicBezTo>
                    <a:pt x="36" y="34"/>
                    <a:pt x="36" y="34"/>
                    <a:pt x="32" y="40"/>
                  </a:cubicBezTo>
                  <a:cubicBezTo>
                    <a:pt x="30" y="45"/>
                    <a:pt x="25" y="55"/>
                    <a:pt x="26" y="55"/>
                  </a:cubicBezTo>
                  <a:cubicBezTo>
                    <a:pt x="26" y="55"/>
                    <a:pt x="26" y="54"/>
                    <a:pt x="27" y="53"/>
                  </a:cubicBezTo>
                  <a:lnTo>
                    <a:pt x="27" y="53"/>
                  </a:lnTo>
                  <a:lnTo>
                    <a:pt x="26" y="60"/>
                  </a:lnTo>
                  <a:cubicBezTo>
                    <a:pt x="22" y="70"/>
                    <a:pt x="21" y="75"/>
                    <a:pt x="21" y="75"/>
                  </a:cubicBezTo>
                  <a:cubicBezTo>
                    <a:pt x="21" y="75"/>
                    <a:pt x="23" y="70"/>
                    <a:pt x="27" y="60"/>
                  </a:cubicBezTo>
                  <a:cubicBezTo>
                    <a:pt x="30" y="50"/>
                    <a:pt x="32" y="45"/>
                    <a:pt x="32" y="45"/>
                  </a:cubicBezTo>
                  <a:lnTo>
                    <a:pt x="32" y="45"/>
                  </a:lnTo>
                  <a:cubicBezTo>
                    <a:pt x="32" y="45"/>
                    <a:pt x="31" y="48"/>
                    <a:pt x="29" y="55"/>
                  </a:cubicBezTo>
                  <a:cubicBezTo>
                    <a:pt x="25" y="67"/>
                    <a:pt x="25" y="67"/>
                    <a:pt x="26" y="67"/>
                  </a:cubicBezTo>
                  <a:cubicBezTo>
                    <a:pt x="26" y="68"/>
                    <a:pt x="26" y="68"/>
                    <a:pt x="23" y="74"/>
                  </a:cubicBezTo>
                  <a:cubicBezTo>
                    <a:pt x="22" y="78"/>
                    <a:pt x="20" y="83"/>
                    <a:pt x="20" y="87"/>
                  </a:cubicBezTo>
                  <a:cubicBezTo>
                    <a:pt x="20" y="87"/>
                    <a:pt x="20" y="87"/>
                    <a:pt x="22" y="82"/>
                  </a:cubicBezTo>
                  <a:cubicBezTo>
                    <a:pt x="23" y="79"/>
                    <a:pt x="24" y="77"/>
                    <a:pt x="24" y="77"/>
                  </a:cubicBezTo>
                  <a:lnTo>
                    <a:pt x="24" y="77"/>
                  </a:lnTo>
                  <a:cubicBezTo>
                    <a:pt x="24" y="77"/>
                    <a:pt x="24" y="80"/>
                    <a:pt x="21" y="88"/>
                  </a:cubicBezTo>
                  <a:cubicBezTo>
                    <a:pt x="20" y="91"/>
                    <a:pt x="20" y="93"/>
                    <a:pt x="20" y="93"/>
                  </a:cubicBezTo>
                  <a:cubicBezTo>
                    <a:pt x="20" y="93"/>
                    <a:pt x="21" y="89"/>
                    <a:pt x="25" y="82"/>
                  </a:cubicBezTo>
                  <a:cubicBezTo>
                    <a:pt x="27" y="75"/>
                    <a:pt x="28" y="72"/>
                    <a:pt x="28" y="72"/>
                  </a:cubicBezTo>
                  <a:lnTo>
                    <a:pt x="28" y="72"/>
                  </a:lnTo>
                  <a:cubicBezTo>
                    <a:pt x="29" y="72"/>
                    <a:pt x="28" y="76"/>
                    <a:pt x="26" y="83"/>
                  </a:cubicBezTo>
                  <a:lnTo>
                    <a:pt x="27" y="83"/>
                  </a:lnTo>
                  <a:cubicBezTo>
                    <a:pt x="29" y="79"/>
                    <a:pt x="30" y="75"/>
                    <a:pt x="31" y="70"/>
                  </a:cubicBezTo>
                  <a:cubicBezTo>
                    <a:pt x="34" y="63"/>
                    <a:pt x="35" y="60"/>
                    <a:pt x="35" y="60"/>
                  </a:cubicBezTo>
                  <a:lnTo>
                    <a:pt x="35" y="60"/>
                  </a:lnTo>
                  <a:cubicBezTo>
                    <a:pt x="35" y="60"/>
                    <a:pt x="35" y="62"/>
                    <a:pt x="35" y="65"/>
                  </a:cubicBezTo>
                  <a:lnTo>
                    <a:pt x="30" y="77"/>
                  </a:lnTo>
                  <a:cubicBezTo>
                    <a:pt x="28" y="84"/>
                    <a:pt x="28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0" y="84"/>
                    <a:pt x="31" y="83"/>
                    <a:pt x="32" y="78"/>
                  </a:cubicBezTo>
                  <a:lnTo>
                    <a:pt x="32" y="78"/>
                  </a:lnTo>
                  <a:cubicBezTo>
                    <a:pt x="31" y="82"/>
                    <a:pt x="31" y="82"/>
                    <a:pt x="30" y="85"/>
                  </a:cubicBezTo>
                  <a:cubicBezTo>
                    <a:pt x="31" y="85"/>
                    <a:pt x="30" y="88"/>
                    <a:pt x="30" y="88"/>
                  </a:cubicBezTo>
                  <a:cubicBezTo>
                    <a:pt x="30" y="88"/>
                    <a:pt x="30" y="87"/>
                    <a:pt x="31" y="85"/>
                  </a:cubicBezTo>
                  <a:lnTo>
                    <a:pt x="31" y="85"/>
                  </a:lnTo>
                  <a:cubicBezTo>
                    <a:pt x="31" y="85"/>
                    <a:pt x="31" y="85"/>
                    <a:pt x="30" y="92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31" y="94"/>
                    <a:pt x="35" y="84"/>
                    <a:pt x="38" y="74"/>
                  </a:cubicBezTo>
                  <a:cubicBezTo>
                    <a:pt x="39" y="74"/>
                    <a:pt x="41" y="67"/>
                    <a:pt x="41" y="67"/>
                  </a:cubicBezTo>
                  <a:cubicBezTo>
                    <a:pt x="44" y="61"/>
                    <a:pt x="44" y="61"/>
                    <a:pt x="45" y="61"/>
                  </a:cubicBezTo>
                  <a:lnTo>
                    <a:pt x="39" y="74"/>
                  </a:lnTo>
                  <a:cubicBezTo>
                    <a:pt x="35" y="85"/>
                    <a:pt x="33" y="92"/>
                    <a:pt x="34" y="92"/>
                  </a:cubicBezTo>
                  <a:cubicBezTo>
                    <a:pt x="34" y="92"/>
                    <a:pt x="34" y="91"/>
                    <a:pt x="35" y="88"/>
                  </a:cubicBezTo>
                  <a:lnTo>
                    <a:pt x="35" y="88"/>
                  </a:lnTo>
                  <a:cubicBezTo>
                    <a:pt x="34" y="91"/>
                    <a:pt x="34" y="92"/>
                    <a:pt x="34" y="92"/>
                  </a:cubicBezTo>
                  <a:cubicBezTo>
                    <a:pt x="34" y="92"/>
                    <a:pt x="35" y="91"/>
                    <a:pt x="37" y="88"/>
                  </a:cubicBezTo>
                  <a:cubicBezTo>
                    <a:pt x="40" y="82"/>
                    <a:pt x="44" y="76"/>
                    <a:pt x="46" y="69"/>
                  </a:cubicBezTo>
                  <a:cubicBezTo>
                    <a:pt x="48" y="64"/>
                    <a:pt x="48" y="63"/>
                    <a:pt x="48" y="63"/>
                  </a:cubicBezTo>
                  <a:cubicBezTo>
                    <a:pt x="48" y="63"/>
                    <a:pt x="48" y="64"/>
                    <a:pt x="48" y="64"/>
                  </a:cubicBezTo>
                  <a:cubicBezTo>
                    <a:pt x="48" y="64"/>
                    <a:pt x="48" y="64"/>
                    <a:pt x="46" y="70"/>
                  </a:cubicBezTo>
                  <a:cubicBezTo>
                    <a:pt x="44" y="76"/>
                    <a:pt x="43" y="80"/>
                    <a:pt x="43" y="80"/>
                  </a:cubicBezTo>
                  <a:cubicBezTo>
                    <a:pt x="44" y="80"/>
                    <a:pt x="45" y="76"/>
                    <a:pt x="48" y="70"/>
                  </a:cubicBezTo>
                  <a:lnTo>
                    <a:pt x="48" y="70"/>
                  </a:lnTo>
                  <a:lnTo>
                    <a:pt x="46" y="77"/>
                  </a:lnTo>
                  <a:cubicBezTo>
                    <a:pt x="43" y="82"/>
                    <a:pt x="42" y="86"/>
                    <a:pt x="43" y="86"/>
                  </a:cubicBezTo>
                  <a:cubicBezTo>
                    <a:pt x="44" y="86"/>
                    <a:pt x="45" y="86"/>
                    <a:pt x="46" y="85"/>
                  </a:cubicBezTo>
                  <a:cubicBezTo>
                    <a:pt x="48" y="86"/>
                    <a:pt x="49" y="86"/>
                    <a:pt x="47" y="93"/>
                  </a:cubicBezTo>
                  <a:cubicBezTo>
                    <a:pt x="47" y="94"/>
                    <a:pt x="46" y="95"/>
                    <a:pt x="47" y="95"/>
                  </a:cubicBezTo>
                  <a:cubicBezTo>
                    <a:pt x="47" y="95"/>
                    <a:pt x="53" y="85"/>
                    <a:pt x="57" y="75"/>
                  </a:cubicBezTo>
                  <a:lnTo>
                    <a:pt x="57" y="75"/>
                  </a:lnTo>
                  <a:cubicBezTo>
                    <a:pt x="55" y="82"/>
                    <a:pt x="55" y="82"/>
                    <a:pt x="56" y="82"/>
                  </a:cubicBezTo>
                  <a:cubicBezTo>
                    <a:pt x="57" y="83"/>
                    <a:pt x="57" y="83"/>
                    <a:pt x="55" y="89"/>
                  </a:cubicBezTo>
                  <a:cubicBezTo>
                    <a:pt x="57" y="85"/>
                    <a:pt x="58" y="83"/>
                    <a:pt x="58" y="83"/>
                  </a:cubicBezTo>
                  <a:lnTo>
                    <a:pt x="58" y="83"/>
                  </a:lnTo>
                  <a:cubicBezTo>
                    <a:pt x="59" y="83"/>
                    <a:pt x="58" y="88"/>
                    <a:pt x="55" y="96"/>
                  </a:cubicBezTo>
                  <a:cubicBezTo>
                    <a:pt x="53" y="103"/>
                    <a:pt x="53" y="103"/>
                    <a:pt x="54" y="104"/>
                  </a:cubicBezTo>
                  <a:cubicBezTo>
                    <a:pt x="56" y="99"/>
                    <a:pt x="57" y="98"/>
                    <a:pt x="57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1" y="99"/>
                    <a:pt x="61" y="96"/>
                    <a:pt x="65" y="86"/>
                  </a:cubicBezTo>
                  <a:cubicBezTo>
                    <a:pt x="68" y="77"/>
                    <a:pt x="70" y="74"/>
                    <a:pt x="70" y="74"/>
                  </a:cubicBezTo>
                  <a:cubicBezTo>
                    <a:pt x="70" y="74"/>
                    <a:pt x="71" y="75"/>
                    <a:pt x="71" y="75"/>
                  </a:cubicBezTo>
                  <a:cubicBezTo>
                    <a:pt x="72" y="75"/>
                    <a:pt x="72" y="75"/>
                    <a:pt x="69" y="82"/>
                  </a:cubicBezTo>
                  <a:cubicBezTo>
                    <a:pt x="69" y="84"/>
                    <a:pt x="68" y="86"/>
                    <a:pt x="68" y="88"/>
                  </a:cubicBezTo>
                  <a:cubicBezTo>
                    <a:pt x="68" y="88"/>
                    <a:pt x="69" y="88"/>
                    <a:pt x="67" y="95"/>
                  </a:cubicBezTo>
                  <a:cubicBezTo>
                    <a:pt x="67" y="95"/>
                    <a:pt x="65" y="102"/>
                    <a:pt x="66" y="102"/>
                  </a:cubicBezTo>
                  <a:cubicBezTo>
                    <a:pt x="67" y="102"/>
                    <a:pt x="67" y="103"/>
                    <a:pt x="65" y="110"/>
                  </a:cubicBezTo>
                  <a:cubicBezTo>
                    <a:pt x="66" y="110"/>
                    <a:pt x="66" y="110"/>
                    <a:pt x="68" y="103"/>
                  </a:cubicBezTo>
                  <a:cubicBezTo>
                    <a:pt x="70" y="98"/>
                    <a:pt x="72" y="94"/>
                    <a:pt x="73" y="94"/>
                  </a:cubicBezTo>
                  <a:cubicBezTo>
                    <a:pt x="73" y="94"/>
                    <a:pt x="73" y="95"/>
                    <a:pt x="73" y="97"/>
                  </a:cubicBezTo>
                  <a:cubicBezTo>
                    <a:pt x="73" y="98"/>
                    <a:pt x="74" y="98"/>
                    <a:pt x="74" y="98"/>
                  </a:cubicBezTo>
                  <a:cubicBezTo>
                    <a:pt x="75" y="98"/>
                    <a:pt x="76" y="97"/>
                    <a:pt x="77" y="93"/>
                  </a:cubicBezTo>
                  <a:cubicBezTo>
                    <a:pt x="78" y="93"/>
                    <a:pt x="78" y="93"/>
                    <a:pt x="76" y="99"/>
                  </a:cubicBezTo>
                  <a:cubicBezTo>
                    <a:pt x="73" y="106"/>
                    <a:pt x="72" y="109"/>
                    <a:pt x="73" y="109"/>
                  </a:cubicBezTo>
                  <a:cubicBezTo>
                    <a:pt x="73" y="109"/>
                    <a:pt x="75" y="106"/>
                    <a:pt x="77" y="101"/>
                  </a:cubicBezTo>
                  <a:cubicBezTo>
                    <a:pt x="78" y="97"/>
                    <a:pt x="79" y="96"/>
                    <a:pt x="79" y="96"/>
                  </a:cubicBezTo>
                  <a:lnTo>
                    <a:pt x="79" y="96"/>
                  </a:lnTo>
                  <a:cubicBezTo>
                    <a:pt x="80" y="96"/>
                    <a:pt x="79" y="97"/>
                    <a:pt x="78" y="101"/>
                  </a:cubicBezTo>
                  <a:cubicBezTo>
                    <a:pt x="78" y="101"/>
                    <a:pt x="79" y="101"/>
                    <a:pt x="82" y="95"/>
                  </a:cubicBezTo>
                  <a:cubicBezTo>
                    <a:pt x="83" y="92"/>
                    <a:pt x="84" y="90"/>
                    <a:pt x="84" y="90"/>
                  </a:cubicBezTo>
                  <a:lnTo>
                    <a:pt x="84" y="90"/>
                  </a:lnTo>
                  <a:cubicBezTo>
                    <a:pt x="85" y="90"/>
                    <a:pt x="84" y="92"/>
                    <a:pt x="83" y="95"/>
                  </a:cubicBezTo>
                  <a:cubicBezTo>
                    <a:pt x="81" y="102"/>
                    <a:pt x="82" y="102"/>
                    <a:pt x="82" y="102"/>
                  </a:cubicBezTo>
                  <a:cubicBezTo>
                    <a:pt x="83" y="100"/>
                    <a:pt x="84" y="99"/>
                    <a:pt x="86" y="99"/>
                  </a:cubicBezTo>
                  <a:cubicBezTo>
                    <a:pt x="88" y="99"/>
                    <a:pt x="90" y="101"/>
                    <a:pt x="88" y="105"/>
                  </a:cubicBezTo>
                  <a:cubicBezTo>
                    <a:pt x="92" y="100"/>
                    <a:pt x="92" y="99"/>
                    <a:pt x="92" y="99"/>
                  </a:cubicBezTo>
                  <a:lnTo>
                    <a:pt x="92" y="99"/>
                  </a:lnTo>
                  <a:cubicBezTo>
                    <a:pt x="90" y="105"/>
                    <a:pt x="90" y="107"/>
                    <a:pt x="90" y="107"/>
                  </a:cubicBezTo>
                  <a:cubicBezTo>
                    <a:pt x="90" y="107"/>
                    <a:pt x="92" y="101"/>
                    <a:pt x="95" y="94"/>
                  </a:cubicBezTo>
                  <a:lnTo>
                    <a:pt x="94" y="94"/>
                  </a:lnTo>
                  <a:cubicBezTo>
                    <a:pt x="97" y="88"/>
                    <a:pt x="98" y="85"/>
                    <a:pt x="98" y="85"/>
                  </a:cubicBezTo>
                  <a:lnTo>
                    <a:pt x="98" y="85"/>
                  </a:lnTo>
                  <a:cubicBezTo>
                    <a:pt x="99" y="85"/>
                    <a:pt x="97" y="90"/>
                    <a:pt x="93" y="101"/>
                  </a:cubicBezTo>
                  <a:cubicBezTo>
                    <a:pt x="91" y="107"/>
                    <a:pt x="90" y="110"/>
                    <a:pt x="90" y="110"/>
                  </a:cubicBezTo>
                  <a:cubicBezTo>
                    <a:pt x="90" y="110"/>
                    <a:pt x="91" y="107"/>
                    <a:pt x="94" y="101"/>
                  </a:cubicBezTo>
                  <a:cubicBezTo>
                    <a:pt x="97" y="95"/>
                    <a:pt x="98" y="91"/>
                    <a:pt x="98" y="91"/>
                  </a:cubicBezTo>
                  <a:lnTo>
                    <a:pt x="98" y="91"/>
                  </a:lnTo>
                  <a:cubicBezTo>
                    <a:pt x="99" y="91"/>
                    <a:pt x="97" y="95"/>
                    <a:pt x="95" y="102"/>
                  </a:cubicBezTo>
                  <a:cubicBezTo>
                    <a:pt x="93" y="108"/>
                    <a:pt x="92" y="111"/>
                    <a:pt x="92" y="111"/>
                  </a:cubicBezTo>
                  <a:cubicBezTo>
                    <a:pt x="92" y="111"/>
                    <a:pt x="94" y="108"/>
                    <a:pt x="96" y="102"/>
                  </a:cubicBezTo>
                  <a:cubicBezTo>
                    <a:pt x="102" y="88"/>
                    <a:pt x="106" y="80"/>
                    <a:pt x="107" y="80"/>
                  </a:cubicBezTo>
                  <a:lnTo>
                    <a:pt x="107" y="80"/>
                  </a:lnTo>
                  <a:cubicBezTo>
                    <a:pt x="107" y="80"/>
                    <a:pt x="105" y="86"/>
                    <a:pt x="101" y="97"/>
                  </a:cubicBezTo>
                  <a:cubicBezTo>
                    <a:pt x="97" y="103"/>
                    <a:pt x="95" y="110"/>
                    <a:pt x="94" y="116"/>
                  </a:cubicBezTo>
                  <a:cubicBezTo>
                    <a:pt x="96" y="112"/>
                    <a:pt x="99" y="108"/>
                    <a:pt x="100" y="104"/>
                  </a:cubicBezTo>
                  <a:cubicBezTo>
                    <a:pt x="102" y="97"/>
                    <a:pt x="103" y="94"/>
                    <a:pt x="104" y="94"/>
                  </a:cubicBezTo>
                  <a:lnTo>
                    <a:pt x="104" y="94"/>
                  </a:lnTo>
                  <a:cubicBezTo>
                    <a:pt x="104" y="94"/>
                    <a:pt x="103" y="98"/>
                    <a:pt x="101" y="104"/>
                  </a:cubicBezTo>
                  <a:cubicBezTo>
                    <a:pt x="97" y="116"/>
                    <a:pt x="96" y="120"/>
                    <a:pt x="97" y="120"/>
                  </a:cubicBezTo>
                  <a:cubicBezTo>
                    <a:pt x="97" y="120"/>
                    <a:pt x="99" y="118"/>
                    <a:pt x="102" y="113"/>
                  </a:cubicBezTo>
                  <a:cubicBezTo>
                    <a:pt x="105" y="107"/>
                    <a:pt x="107" y="104"/>
                    <a:pt x="108" y="104"/>
                  </a:cubicBezTo>
                  <a:lnTo>
                    <a:pt x="108" y="104"/>
                  </a:lnTo>
                  <a:cubicBezTo>
                    <a:pt x="109" y="104"/>
                    <a:pt x="108" y="108"/>
                    <a:pt x="104" y="114"/>
                  </a:cubicBezTo>
                  <a:cubicBezTo>
                    <a:pt x="103" y="116"/>
                    <a:pt x="102" y="118"/>
                    <a:pt x="101" y="120"/>
                  </a:cubicBezTo>
                  <a:lnTo>
                    <a:pt x="101" y="120"/>
                  </a:lnTo>
                  <a:lnTo>
                    <a:pt x="103" y="121"/>
                  </a:lnTo>
                  <a:cubicBezTo>
                    <a:pt x="105" y="118"/>
                    <a:pt x="107" y="116"/>
                    <a:pt x="108" y="113"/>
                  </a:cubicBezTo>
                  <a:lnTo>
                    <a:pt x="108" y="113"/>
                  </a:lnTo>
                  <a:cubicBezTo>
                    <a:pt x="106" y="119"/>
                    <a:pt x="105" y="123"/>
                    <a:pt x="106" y="123"/>
                  </a:cubicBezTo>
                  <a:cubicBezTo>
                    <a:pt x="106" y="123"/>
                    <a:pt x="107" y="121"/>
                    <a:pt x="110" y="116"/>
                  </a:cubicBezTo>
                  <a:lnTo>
                    <a:pt x="110" y="117"/>
                  </a:lnTo>
                  <a:cubicBezTo>
                    <a:pt x="111" y="117"/>
                    <a:pt x="111" y="117"/>
                    <a:pt x="114" y="111"/>
                  </a:cubicBezTo>
                  <a:cubicBezTo>
                    <a:pt x="115" y="109"/>
                    <a:pt x="115" y="109"/>
                    <a:pt x="115" y="109"/>
                  </a:cubicBezTo>
                  <a:lnTo>
                    <a:pt x="115" y="109"/>
                  </a:lnTo>
                  <a:cubicBezTo>
                    <a:pt x="115" y="109"/>
                    <a:pt x="114" y="114"/>
                    <a:pt x="113" y="119"/>
                  </a:cubicBezTo>
                  <a:cubicBezTo>
                    <a:pt x="111" y="123"/>
                    <a:pt x="110" y="127"/>
                    <a:pt x="110" y="127"/>
                  </a:cubicBezTo>
                  <a:cubicBezTo>
                    <a:pt x="110" y="127"/>
                    <a:pt x="110" y="127"/>
                    <a:pt x="111" y="125"/>
                  </a:cubicBezTo>
                  <a:cubicBezTo>
                    <a:pt x="113" y="119"/>
                    <a:pt x="118" y="113"/>
                    <a:pt x="120" y="106"/>
                  </a:cubicBezTo>
                  <a:cubicBezTo>
                    <a:pt x="121" y="105"/>
                    <a:pt x="121" y="104"/>
                    <a:pt x="121" y="104"/>
                  </a:cubicBezTo>
                  <a:lnTo>
                    <a:pt x="121" y="104"/>
                  </a:lnTo>
                  <a:cubicBezTo>
                    <a:pt x="122" y="104"/>
                    <a:pt x="120" y="109"/>
                    <a:pt x="118" y="113"/>
                  </a:cubicBezTo>
                  <a:cubicBezTo>
                    <a:pt x="117" y="117"/>
                    <a:pt x="114" y="122"/>
                    <a:pt x="114" y="126"/>
                  </a:cubicBezTo>
                  <a:cubicBezTo>
                    <a:pt x="114" y="126"/>
                    <a:pt x="114" y="126"/>
                    <a:pt x="114" y="126"/>
                  </a:cubicBezTo>
                  <a:cubicBezTo>
                    <a:pt x="115" y="126"/>
                    <a:pt x="116" y="126"/>
                    <a:pt x="118" y="121"/>
                  </a:cubicBezTo>
                  <a:cubicBezTo>
                    <a:pt x="119" y="118"/>
                    <a:pt x="120" y="117"/>
                    <a:pt x="121" y="117"/>
                  </a:cubicBezTo>
                  <a:cubicBezTo>
                    <a:pt x="122" y="117"/>
                    <a:pt x="122" y="119"/>
                    <a:pt x="121" y="122"/>
                  </a:cubicBezTo>
                  <a:lnTo>
                    <a:pt x="122" y="123"/>
                  </a:lnTo>
                  <a:cubicBezTo>
                    <a:pt x="122" y="123"/>
                    <a:pt x="125" y="117"/>
                    <a:pt x="125" y="117"/>
                  </a:cubicBezTo>
                  <a:cubicBezTo>
                    <a:pt x="125" y="117"/>
                    <a:pt x="127" y="117"/>
                    <a:pt x="130" y="112"/>
                  </a:cubicBezTo>
                  <a:lnTo>
                    <a:pt x="130" y="112"/>
                  </a:lnTo>
                  <a:cubicBezTo>
                    <a:pt x="130" y="112"/>
                    <a:pt x="130" y="112"/>
                    <a:pt x="128" y="119"/>
                  </a:cubicBezTo>
                  <a:cubicBezTo>
                    <a:pt x="131" y="112"/>
                    <a:pt x="132" y="109"/>
                    <a:pt x="132" y="109"/>
                  </a:cubicBezTo>
                  <a:lnTo>
                    <a:pt x="132" y="109"/>
                  </a:lnTo>
                  <a:cubicBezTo>
                    <a:pt x="132" y="109"/>
                    <a:pt x="131" y="112"/>
                    <a:pt x="129" y="119"/>
                  </a:cubicBezTo>
                  <a:cubicBezTo>
                    <a:pt x="130" y="116"/>
                    <a:pt x="131" y="114"/>
                    <a:pt x="131" y="114"/>
                  </a:cubicBezTo>
                  <a:lnTo>
                    <a:pt x="131" y="114"/>
                  </a:lnTo>
                  <a:cubicBezTo>
                    <a:pt x="132" y="114"/>
                    <a:pt x="131" y="116"/>
                    <a:pt x="130" y="120"/>
                  </a:cubicBezTo>
                  <a:cubicBezTo>
                    <a:pt x="129" y="123"/>
                    <a:pt x="128" y="124"/>
                    <a:pt x="128" y="124"/>
                  </a:cubicBezTo>
                  <a:cubicBezTo>
                    <a:pt x="129" y="124"/>
                    <a:pt x="129" y="123"/>
                    <a:pt x="131" y="120"/>
                  </a:cubicBezTo>
                  <a:cubicBezTo>
                    <a:pt x="135" y="112"/>
                    <a:pt x="137" y="107"/>
                    <a:pt x="138" y="107"/>
                  </a:cubicBezTo>
                  <a:lnTo>
                    <a:pt x="138" y="107"/>
                  </a:lnTo>
                  <a:cubicBezTo>
                    <a:pt x="138" y="107"/>
                    <a:pt x="137" y="109"/>
                    <a:pt x="136" y="114"/>
                  </a:cubicBezTo>
                  <a:cubicBezTo>
                    <a:pt x="136" y="114"/>
                    <a:pt x="136" y="114"/>
                    <a:pt x="136" y="114"/>
                  </a:cubicBezTo>
                  <a:cubicBezTo>
                    <a:pt x="136" y="114"/>
                    <a:pt x="136" y="113"/>
                    <a:pt x="139" y="108"/>
                  </a:cubicBezTo>
                  <a:lnTo>
                    <a:pt x="139" y="108"/>
                  </a:lnTo>
                  <a:cubicBezTo>
                    <a:pt x="137" y="115"/>
                    <a:pt x="136" y="119"/>
                    <a:pt x="136" y="119"/>
                  </a:cubicBezTo>
                  <a:cubicBezTo>
                    <a:pt x="136" y="119"/>
                    <a:pt x="137" y="116"/>
                    <a:pt x="140" y="110"/>
                  </a:cubicBezTo>
                  <a:cubicBezTo>
                    <a:pt x="140" y="110"/>
                    <a:pt x="141" y="107"/>
                    <a:pt x="142" y="107"/>
                  </a:cubicBezTo>
                  <a:lnTo>
                    <a:pt x="142" y="107"/>
                  </a:lnTo>
                  <a:cubicBezTo>
                    <a:pt x="142" y="107"/>
                    <a:pt x="142" y="108"/>
                    <a:pt x="141" y="111"/>
                  </a:cubicBezTo>
                  <a:cubicBezTo>
                    <a:pt x="141" y="115"/>
                    <a:pt x="140" y="119"/>
                    <a:pt x="141" y="119"/>
                  </a:cubicBezTo>
                  <a:cubicBezTo>
                    <a:pt x="142" y="119"/>
                    <a:pt x="143" y="117"/>
                    <a:pt x="145" y="112"/>
                  </a:cubicBezTo>
                  <a:lnTo>
                    <a:pt x="146" y="113"/>
                  </a:lnTo>
                  <a:cubicBezTo>
                    <a:pt x="145" y="116"/>
                    <a:pt x="144" y="118"/>
                    <a:pt x="145" y="118"/>
                  </a:cubicBezTo>
                  <a:cubicBezTo>
                    <a:pt x="145" y="118"/>
                    <a:pt x="146" y="116"/>
                    <a:pt x="148" y="113"/>
                  </a:cubicBezTo>
                  <a:lnTo>
                    <a:pt x="150" y="107"/>
                  </a:lnTo>
                  <a:lnTo>
                    <a:pt x="150" y="107"/>
                  </a:lnTo>
                  <a:cubicBezTo>
                    <a:pt x="149" y="112"/>
                    <a:pt x="147" y="116"/>
                    <a:pt x="147" y="121"/>
                  </a:cubicBezTo>
                  <a:cubicBezTo>
                    <a:pt x="147" y="121"/>
                    <a:pt x="147" y="121"/>
                    <a:pt x="149" y="114"/>
                  </a:cubicBezTo>
                  <a:cubicBezTo>
                    <a:pt x="151" y="108"/>
                    <a:pt x="152" y="108"/>
                    <a:pt x="152" y="108"/>
                  </a:cubicBezTo>
                  <a:lnTo>
                    <a:pt x="152" y="108"/>
                  </a:lnTo>
                  <a:cubicBezTo>
                    <a:pt x="151" y="113"/>
                    <a:pt x="150" y="117"/>
                    <a:pt x="148" y="122"/>
                  </a:cubicBezTo>
                  <a:lnTo>
                    <a:pt x="149" y="122"/>
                  </a:lnTo>
                  <a:cubicBezTo>
                    <a:pt x="150" y="121"/>
                    <a:pt x="150" y="119"/>
                    <a:pt x="150" y="118"/>
                  </a:cubicBezTo>
                  <a:lnTo>
                    <a:pt x="150" y="118"/>
                  </a:lnTo>
                  <a:cubicBezTo>
                    <a:pt x="149" y="122"/>
                    <a:pt x="150" y="123"/>
                    <a:pt x="150" y="123"/>
                  </a:cubicBezTo>
                  <a:cubicBezTo>
                    <a:pt x="151" y="121"/>
                    <a:pt x="152" y="120"/>
                    <a:pt x="152" y="120"/>
                  </a:cubicBezTo>
                  <a:lnTo>
                    <a:pt x="152" y="120"/>
                  </a:lnTo>
                  <a:cubicBezTo>
                    <a:pt x="152" y="120"/>
                    <a:pt x="151" y="123"/>
                    <a:pt x="150" y="123"/>
                  </a:cubicBezTo>
                  <a:lnTo>
                    <a:pt x="148" y="129"/>
                  </a:lnTo>
                  <a:cubicBezTo>
                    <a:pt x="147" y="131"/>
                    <a:pt x="147" y="132"/>
                    <a:pt x="147" y="132"/>
                  </a:cubicBezTo>
                  <a:cubicBezTo>
                    <a:pt x="147" y="132"/>
                    <a:pt x="149" y="128"/>
                    <a:pt x="151" y="123"/>
                  </a:cubicBezTo>
                  <a:lnTo>
                    <a:pt x="152" y="123"/>
                  </a:lnTo>
                  <a:cubicBezTo>
                    <a:pt x="152" y="123"/>
                    <a:pt x="152" y="124"/>
                    <a:pt x="152" y="124"/>
                  </a:cubicBezTo>
                  <a:cubicBezTo>
                    <a:pt x="153" y="124"/>
                    <a:pt x="153" y="122"/>
                    <a:pt x="155" y="117"/>
                  </a:cubicBezTo>
                  <a:cubicBezTo>
                    <a:pt x="157" y="113"/>
                    <a:pt x="158" y="110"/>
                    <a:pt x="160" y="105"/>
                  </a:cubicBezTo>
                  <a:lnTo>
                    <a:pt x="160" y="105"/>
                  </a:lnTo>
                  <a:cubicBezTo>
                    <a:pt x="159" y="110"/>
                    <a:pt x="157" y="114"/>
                    <a:pt x="156" y="119"/>
                  </a:cubicBezTo>
                  <a:cubicBezTo>
                    <a:pt x="156" y="121"/>
                    <a:pt x="155" y="122"/>
                    <a:pt x="154" y="124"/>
                  </a:cubicBezTo>
                  <a:cubicBezTo>
                    <a:pt x="151" y="130"/>
                    <a:pt x="151" y="132"/>
                    <a:pt x="151" y="132"/>
                  </a:cubicBezTo>
                  <a:cubicBezTo>
                    <a:pt x="152" y="132"/>
                    <a:pt x="154" y="129"/>
                    <a:pt x="156" y="125"/>
                  </a:cubicBezTo>
                  <a:cubicBezTo>
                    <a:pt x="159" y="120"/>
                    <a:pt x="160" y="117"/>
                    <a:pt x="161" y="117"/>
                  </a:cubicBezTo>
                  <a:lnTo>
                    <a:pt x="161" y="117"/>
                  </a:lnTo>
                  <a:cubicBezTo>
                    <a:pt x="161" y="117"/>
                    <a:pt x="160" y="120"/>
                    <a:pt x="157" y="126"/>
                  </a:cubicBezTo>
                  <a:cubicBezTo>
                    <a:pt x="155" y="130"/>
                    <a:pt x="155" y="131"/>
                    <a:pt x="155" y="131"/>
                  </a:cubicBezTo>
                  <a:cubicBezTo>
                    <a:pt x="155" y="131"/>
                    <a:pt x="161" y="121"/>
                    <a:pt x="167" y="108"/>
                  </a:cubicBezTo>
                  <a:lnTo>
                    <a:pt x="167" y="108"/>
                  </a:lnTo>
                  <a:cubicBezTo>
                    <a:pt x="161" y="124"/>
                    <a:pt x="159" y="130"/>
                    <a:pt x="159" y="130"/>
                  </a:cubicBezTo>
                  <a:cubicBezTo>
                    <a:pt x="159" y="130"/>
                    <a:pt x="161" y="127"/>
                    <a:pt x="164" y="122"/>
                  </a:cubicBezTo>
                  <a:cubicBezTo>
                    <a:pt x="165" y="119"/>
                    <a:pt x="166" y="118"/>
                    <a:pt x="166" y="118"/>
                  </a:cubicBezTo>
                  <a:lnTo>
                    <a:pt x="166" y="118"/>
                  </a:lnTo>
                  <a:cubicBezTo>
                    <a:pt x="166" y="118"/>
                    <a:pt x="166" y="120"/>
                    <a:pt x="165" y="123"/>
                  </a:cubicBezTo>
                  <a:cubicBezTo>
                    <a:pt x="161" y="129"/>
                    <a:pt x="163" y="129"/>
                    <a:pt x="164" y="130"/>
                  </a:cubicBezTo>
                  <a:cubicBezTo>
                    <a:pt x="164" y="130"/>
                    <a:pt x="164" y="130"/>
                    <a:pt x="165" y="130"/>
                  </a:cubicBezTo>
                  <a:cubicBezTo>
                    <a:pt x="165" y="130"/>
                    <a:pt x="167" y="129"/>
                    <a:pt x="168" y="124"/>
                  </a:cubicBezTo>
                  <a:lnTo>
                    <a:pt x="169" y="125"/>
                  </a:lnTo>
                  <a:cubicBezTo>
                    <a:pt x="167" y="130"/>
                    <a:pt x="166" y="132"/>
                    <a:pt x="167" y="132"/>
                  </a:cubicBezTo>
                  <a:cubicBezTo>
                    <a:pt x="167" y="132"/>
                    <a:pt x="170" y="127"/>
                    <a:pt x="173" y="120"/>
                  </a:cubicBezTo>
                  <a:lnTo>
                    <a:pt x="174" y="120"/>
                  </a:lnTo>
                  <a:lnTo>
                    <a:pt x="170" y="126"/>
                  </a:lnTo>
                  <a:cubicBezTo>
                    <a:pt x="168" y="132"/>
                    <a:pt x="169" y="133"/>
                    <a:pt x="173" y="135"/>
                  </a:cubicBezTo>
                  <a:cubicBezTo>
                    <a:pt x="174" y="136"/>
                    <a:pt x="175" y="137"/>
                    <a:pt x="176" y="137"/>
                  </a:cubicBezTo>
                  <a:cubicBezTo>
                    <a:pt x="178" y="137"/>
                    <a:pt x="179" y="134"/>
                    <a:pt x="183" y="125"/>
                  </a:cubicBezTo>
                  <a:cubicBezTo>
                    <a:pt x="185" y="119"/>
                    <a:pt x="187" y="116"/>
                    <a:pt x="187" y="116"/>
                  </a:cubicBezTo>
                  <a:lnTo>
                    <a:pt x="187" y="116"/>
                  </a:lnTo>
                  <a:cubicBezTo>
                    <a:pt x="188" y="116"/>
                    <a:pt x="187" y="119"/>
                    <a:pt x="184" y="125"/>
                  </a:cubicBezTo>
                  <a:cubicBezTo>
                    <a:pt x="181" y="130"/>
                    <a:pt x="180" y="135"/>
                    <a:pt x="180" y="135"/>
                  </a:cubicBezTo>
                  <a:cubicBezTo>
                    <a:pt x="180" y="135"/>
                    <a:pt x="181" y="134"/>
                    <a:pt x="182" y="132"/>
                  </a:cubicBezTo>
                  <a:lnTo>
                    <a:pt x="182" y="132"/>
                  </a:lnTo>
                  <a:cubicBezTo>
                    <a:pt x="182" y="132"/>
                    <a:pt x="183" y="133"/>
                    <a:pt x="180" y="139"/>
                  </a:cubicBezTo>
                  <a:cubicBezTo>
                    <a:pt x="178" y="145"/>
                    <a:pt x="178" y="147"/>
                    <a:pt x="178" y="147"/>
                  </a:cubicBezTo>
                  <a:cubicBezTo>
                    <a:pt x="179" y="147"/>
                    <a:pt x="180" y="144"/>
                    <a:pt x="182" y="140"/>
                  </a:cubicBezTo>
                  <a:cubicBezTo>
                    <a:pt x="184" y="135"/>
                    <a:pt x="185" y="133"/>
                    <a:pt x="185" y="133"/>
                  </a:cubicBezTo>
                  <a:lnTo>
                    <a:pt x="185" y="133"/>
                  </a:lnTo>
                  <a:cubicBezTo>
                    <a:pt x="185" y="133"/>
                    <a:pt x="184" y="137"/>
                    <a:pt x="183" y="141"/>
                  </a:cubicBezTo>
                  <a:cubicBezTo>
                    <a:pt x="181" y="145"/>
                    <a:pt x="179" y="150"/>
                    <a:pt x="180" y="150"/>
                  </a:cubicBezTo>
                  <a:cubicBezTo>
                    <a:pt x="180" y="150"/>
                    <a:pt x="180" y="149"/>
                    <a:pt x="180" y="148"/>
                  </a:cubicBezTo>
                  <a:cubicBezTo>
                    <a:pt x="182" y="144"/>
                    <a:pt x="185" y="141"/>
                    <a:pt x="186" y="141"/>
                  </a:cubicBezTo>
                  <a:cubicBezTo>
                    <a:pt x="187" y="141"/>
                    <a:pt x="186" y="143"/>
                    <a:pt x="184" y="149"/>
                  </a:cubicBezTo>
                  <a:lnTo>
                    <a:pt x="185" y="150"/>
                  </a:lnTo>
                  <a:cubicBezTo>
                    <a:pt x="187" y="145"/>
                    <a:pt x="188" y="144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91" y="144"/>
                    <a:pt x="191" y="145"/>
                    <a:pt x="188" y="151"/>
                  </a:cubicBezTo>
                  <a:cubicBezTo>
                    <a:pt x="187" y="155"/>
                    <a:pt x="186" y="156"/>
                    <a:pt x="186" y="156"/>
                  </a:cubicBezTo>
                  <a:cubicBezTo>
                    <a:pt x="186" y="156"/>
                    <a:pt x="187" y="155"/>
                    <a:pt x="188" y="152"/>
                  </a:cubicBezTo>
                  <a:cubicBezTo>
                    <a:pt x="189" y="152"/>
                    <a:pt x="195" y="140"/>
                    <a:pt x="196" y="140"/>
                  </a:cubicBezTo>
                  <a:cubicBezTo>
                    <a:pt x="197" y="136"/>
                    <a:pt x="200" y="132"/>
                    <a:pt x="202" y="129"/>
                  </a:cubicBezTo>
                  <a:lnTo>
                    <a:pt x="202" y="129"/>
                  </a:lnTo>
                  <a:lnTo>
                    <a:pt x="200" y="134"/>
                  </a:lnTo>
                  <a:lnTo>
                    <a:pt x="194" y="147"/>
                  </a:lnTo>
                  <a:cubicBezTo>
                    <a:pt x="194" y="147"/>
                    <a:pt x="194" y="147"/>
                    <a:pt x="194" y="147"/>
                  </a:cubicBezTo>
                  <a:cubicBezTo>
                    <a:pt x="195" y="147"/>
                    <a:pt x="196" y="146"/>
                    <a:pt x="197" y="141"/>
                  </a:cubicBezTo>
                  <a:lnTo>
                    <a:pt x="197" y="141"/>
                  </a:lnTo>
                  <a:cubicBezTo>
                    <a:pt x="195" y="148"/>
                    <a:pt x="196" y="148"/>
                    <a:pt x="196" y="149"/>
                  </a:cubicBezTo>
                  <a:cubicBezTo>
                    <a:pt x="196" y="149"/>
                    <a:pt x="197" y="149"/>
                    <a:pt x="197" y="149"/>
                  </a:cubicBezTo>
                  <a:cubicBezTo>
                    <a:pt x="198" y="149"/>
                    <a:pt x="199" y="148"/>
                    <a:pt x="202" y="143"/>
                  </a:cubicBezTo>
                  <a:lnTo>
                    <a:pt x="202" y="143"/>
                  </a:lnTo>
                  <a:cubicBezTo>
                    <a:pt x="199" y="150"/>
                    <a:pt x="198" y="154"/>
                    <a:pt x="199" y="154"/>
                  </a:cubicBezTo>
                  <a:cubicBezTo>
                    <a:pt x="200" y="154"/>
                    <a:pt x="203" y="151"/>
                    <a:pt x="205" y="145"/>
                  </a:cubicBezTo>
                  <a:cubicBezTo>
                    <a:pt x="207" y="143"/>
                    <a:pt x="208" y="141"/>
                    <a:pt x="208" y="141"/>
                  </a:cubicBezTo>
                  <a:lnTo>
                    <a:pt x="208" y="141"/>
                  </a:lnTo>
                  <a:cubicBezTo>
                    <a:pt x="208" y="141"/>
                    <a:pt x="207" y="143"/>
                    <a:pt x="206" y="147"/>
                  </a:cubicBezTo>
                  <a:cubicBezTo>
                    <a:pt x="205" y="150"/>
                    <a:pt x="205" y="151"/>
                    <a:pt x="205" y="151"/>
                  </a:cubicBezTo>
                  <a:cubicBezTo>
                    <a:pt x="205" y="151"/>
                    <a:pt x="206" y="150"/>
                    <a:pt x="207" y="147"/>
                  </a:cubicBezTo>
                  <a:cubicBezTo>
                    <a:pt x="208" y="145"/>
                    <a:pt x="209" y="144"/>
                    <a:pt x="209" y="144"/>
                  </a:cubicBezTo>
                  <a:lnTo>
                    <a:pt x="209" y="144"/>
                  </a:lnTo>
                  <a:cubicBezTo>
                    <a:pt x="210" y="144"/>
                    <a:pt x="208" y="149"/>
                    <a:pt x="206" y="153"/>
                  </a:cubicBezTo>
                  <a:cubicBezTo>
                    <a:pt x="203" y="161"/>
                    <a:pt x="202" y="165"/>
                    <a:pt x="202" y="165"/>
                  </a:cubicBezTo>
                  <a:cubicBezTo>
                    <a:pt x="202" y="165"/>
                    <a:pt x="203" y="163"/>
                    <a:pt x="204" y="161"/>
                  </a:cubicBezTo>
                  <a:cubicBezTo>
                    <a:pt x="208" y="156"/>
                    <a:pt x="208" y="156"/>
                    <a:pt x="210" y="156"/>
                  </a:cubicBezTo>
                  <a:cubicBezTo>
                    <a:pt x="212" y="152"/>
                    <a:pt x="214" y="149"/>
                    <a:pt x="216" y="144"/>
                  </a:cubicBezTo>
                  <a:lnTo>
                    <a:pt x="222" y="132"/>
                  </a:lnTo>
                  <a:cubicBezTo>
                    <a:pt x="223" y="130"/>
                    <a:pt x="224" y="130"/>
                    <a:pt x="224" y="130"/>
                  </a:cubicBezTo>
                  <a:lnTo>
                    <a:pt x="224" y="130"/>
                  </a:lnTo>
                  <a:cubicBezTo>
                    <a:pt x="225" y="130"/>
                    <a:pt x="223" y="132"/>
                    <a:pt x="223" y="132"/>
                  </a:cubicBezTo>
                  <a:cubicBezTo>
                    <a:pt x="223" y="132"/>
                    <a:pt x="223" y="132"/>
                    <a:pt x="223" y="132"/>
                  </a:cubicBezTo>
                  <a:cubicBezTo>
                    <a:pt x="220" y="136"/>
                    <a:pt x="219" y="140"/>
                    <a:pt x="217" y="144"/>
                  </a:cubicBezTo>
                  <a:cubicBezTo>
                    <a:pt x="215" y="151"/>
                    <a:pt x="215" y="152"/>
                    <a:pt x="216" y="152"/>
                  </a:cubicBezTo>
                  <a:lnTo>
                    <a:pt x="217" y="153"/>
                  </a:lnTo>
                  <a:cubicBezTo>
                    <a:pt x="217" y="157"/>
                    <a:pt x="217" y="159"/>
                    <a:pt x="217" y="159"/>
                  </a:cubicBezTo>
                  <a:cubicBezTo>
                    <a:pt x="217" y="159"/>
                    <a:pt x="218" y="157"/>
                    <a:pt x="220" y="154"/>
                  </a:cubicBezTo>
                  <a:lnTo>
                    <a:pt x="223" y="148"/>
                  </a:lnTo>
                  <a:lnTo>
                    <a:pt x="223" y="148"/>
                  </a:lnTo>
                  <a:cubicBezTo>
                    <a:pt x="220" y="155"/>
                    <a:pt x="220" y="159"/>
                    <a:pt x="222" y="159"/>
                  </a:cubicBezTo>
                  <a:cubicBezTo>
                    <a:pt x="223" y="159"/>
                    <a:pt x="226" y="156"/>
                    <a:pt x="229" y="151"/>
                  </a:cubicBezTo>
                  <a:lnTo>
                    <a:pt x="229" y="151"/>
                  </a:lnTo>
                  <a:lnTo>
                    <a:pt x="225" y="158"/>
                  </a:lnTo>
                  <a:cubicBezTo>
                    <a:pt x="223" y="163"/>
                    <a:pt x="223" y="163"/>
                    <a:pt x="224" y="165"/>
                  </a:cubicBezTo>
                  <a:cubicBezTo>
                    <a:pt x="224" y="165"/>
                    <a:pt x="230" y="160"/>
                    <a:pt x="231" y="160"/>
                  </a:cubicBezTo>
                  <a:cubicBezTo>
                    <a:pt x="231" y="160"/>
                    <a:pt x="232" y="161"/>
                    <a:pt x="233" y="161"/>
                  </a:cubicBezTo>
                  <a:cubicBezTo>
                    <a:pt x="234" y="161"/>
                    <a:pt x="235" y="160"/>
                    <a:pt x="237" y="157"/>
                  </a:cubicBezTo>
                  <a:cubicBezTo>
                    <a:pt x="238" y="157"/>
                    <a:pt x="238" y="157"/>
                    <a:pt x="234" y="162"/>
                  </a:cubicBezTo>
                  <a:cubicBezTo>
                    <a:pt x="231" y="169"/>
                    <a:pt x="231" y="169"/>
                    <a:pt x="232" y="169"/>
                  </a:cubicBezTo>
                  <a:cubicBezTo>
                    <a:pt x="234" y="166"/>
                    <a:pt x="237" y="161"/>
                    <a:pt x="238" y="157"/>
                  </a:cubicBezTo>
                  <a:cubicBezTo>
                    <a:pt x="239" y="154"/>
                    <a:pt x="240" y="153"/>
                    <a:pt x="240" y="153"/>
                  </a:cubicBezTo>
                  <a:lnTo>
                    <a:pt x="240" y="153"/>
                  </a:lnTo>
                  <a:cubicBezTo>
                    <a:pt x="241" y="153"/>
                    <a:pt x="240" y="154"/>
                    <a:pt x="240" y="158"/>
                  </a:cubicBezTo>
                  <a:cubicBezTo>
                    <a:pt x="239" y="162"/>
                    <a:pt x="238" y="164"/>
                    <a:pt x="239" y="164"/>
                  </a:cubicBezTo>
                  <a:cubicBezTo>
                    <a:pt x="240" y="164"/>
                    <a:pt x="241" y="162"/>
                    <a:pt x="243" y="160"/>
                  </a:cubicBezTo>
                  <a:lnTo>
                    <a:pt x="243" y="160"/>
                  </a:lnTo>
                  <a:cubicBezTo>
                    <a:pt x="243" y="160"/>
                    <a:pt x="244" y="161"/>
                    <a:pt x="241" y="167"/>
                  </a:cubicBezTo>
                  <a:cubicBezTo>
                    <a:pt x="240" y="171"/>
                    <a:pt x="238" y="175"/>
                    <a:pt x="239" y="175"/>
                  </a:cubicBezTo>
                  <a:cubicBezTo>
                    <a:pt x="239" y="175"/>
                    <a:pt x="241" y="173"/>
                    <a:pt x="243" y="168"/>
                  </a:cubicBezTo>
                  <a:lnTo>
                    <a:pt x="243" y="168"/>
                  </a:lnTo>
                  <a:cubicBezTo>
                    <a:pt x="243" y="169"/>
                    <a:pt x="243" y="169"/>
                    <a:pt x="241" y="175"/>
                  </a:cubicBezTo>
                  <a:cubicBezTo>
                    <a:pt x="240" y="178"/>
                    <a:pt x="238" y="182"/>
                    <a:pt x="238" y="182"/>
                  </a:cubicBezTo>
                  <a:cubicBezTo>
                    <a:pt x="238" y="182"/>
                    <a:pt x="239" y="180"/>
                    <a:pt x="242" y="175"/>
                  </a:cubicBezTo>
                  <a:cubicBezTo>
                    <a:pt x="244" y="172"/>
                    <a:pt x="245" y="171"/>
                    <a:pt x="245" y="171"/>
                  </a:cubicBezTo>
                  <a:lnTo>
                    <a:pt x="245" y="171"/>
                  </a:lnTo>
                  <a:cubicBezTo>
                    <a:pt x="246" y="171"/>
                    <a:pt x="246" y="173"/>
                    <a:pt x="244" y="177"/>
                  </a:cubicBezTo>
                  <a:cubicBezTo>
                    <a:pt x="245" y="177"/>
                    <a:pt x="245" y="177"/>
                    <a:pt x="245" y="177"/>
                  </a:cubicBezTo>
                  <a:cubicBezTo>
                    <a:pt x="246" y="177"/>
                    <a:pt x="246" y="176"/>
                    <a:pt x="249" y="171"/>
                  </a:cubicBezTo>
                  <a:lnTo>
                    <a:pt x="252" y="166"/>
                  </a:lnTo>
                  <a:lnTo>
                    <a:pt x="252" y="166"/>
                  </a:lnTo>
                  <a:cubicBezTo>
                    <a:pt x="252" y="166"/>
                    <a:pt x="252" y="166"/>
                    <a:pt x="252" y="166"/>
                  </a:cubicBezTo>
                  <a:cubicBezTo>
                    <a:pt x="254" y="163"/>
                    <a:pt x="255" y="161"/>
                    <a:pt x="255" y="161"/>
                  </a:cubicBezTo>
                  <a:lnTo>
                    <a:pt x="255" y="161"/>
                  </a:lnTo>
                  <a:cubicBezTo>
                    <a:pt x="255" y="161"/>
                    <a:pt x="254" y="163"/>
                    <a:pt x="253" y="166"/>
                  </a:cubicBezTo>
                  <a:cubicBezTo>
                    <a:pt x="251" y="172"/>
                    <a:pt x="251" y="172"/>
                    <a:pt x="251" y="172"/>
                  </a:cubicBezTo>
                  <a:cubicBezTo>
                    <a:pt x="251" y="172"/>
                    <a:pt x="251" y="173"/>
                    <a:pt x="251" y="173"/>
                  </a:cubicBezTo>
                  <a:cubicBezTo>
                    <a:pt x="252" y="173"/>
                    <a:pt x="255" y="170"/>
                    <a:pt x="258" y="170"/>
                  </a:cubicBezTo>
                  <a:cubicBezTo>
                    <a:pt x="258" y="170"/>
                    <a:pt x="259" y="170"/>
                    <a:pt x="259" y="170"/>
                  </a:cubicBezTo>
                  <a:cubicBezTo>
                    <a:pt x="260" y="171"/>
                    <a:pt x="261" y="172"/>
                    <a:pt x="262" y="172"/>
                  </a:cubicBezTo>
                  <a:cubicBezTo>
                    <a:pt x="264" y="172"/>
                    <a:pt x="265" y="170"/>
                    <a:pt x="267" y="167"/>
                  </a:cubicBezTo>
                  <a:cubicBezTo>
                    <a:pt x="269" y="164"/>
                    <a:pt x="269" y="163"/>
                    <a:pt x="269" y="163"/>
                  </a:cubicBezTo>
                  <a:lnTo>
                    <a:pt x="269" y="163"/>
                  </a:lnTo>
                  <a:cubicBezTo>
                    <a:pt x="270" y="163"/>
                    <a:pt x="269" y="164"/>
                    <a:pt x="268" y="167"/>
                  </a:cubicBezTo>
                  <a:cubicBezTo>
                    <a:pt x="266" y="174"/>
                    <a:pt x="266" y="174"/>
                    <a:pt x="266" y="175"/>
                  </a:cubicBezTo>
                  <a:cubicBezTo>
                    <a:pt x="267" y="175"/>
                    <a:pt x="267" y="175"/>
                    <a:pt x="265" y="180"/>
                  </a:cubicBezTo>
                  <a:cubicBezTo>
                    <a:pt x="267" y="176"/>
                    <a:pt x="268" y="175"/>
                    <a:pt x="268" y="175"/>
                  </a:cubicBezTo>
                  <a:cubicBezTo>
                    <a:pt x="268" y="175"/>
                    <a:pt x="268" y="175"/>
                    <a:pt x="268" y="176"/>
                  </a:cubicBezTo>
                  <a:cubicBezTo>
                    <a:pt x="266" y="179"/>
                    <a:pt x="266" y="180"/>
                    <a:pt x="266" y="180"/>
                  </a:cubicBezTo>
                  <a:cubicBezTo>
                    <a:pt x="266" y="180"/>
                    <a:pt x="267" y="179"/>
                    <a:pt x="269" y="176"/>
                  </a:cubicBezTo>
                  <a:lnTo>
                    <a:pt x="269" y="176"/>
                  </a:lnTo>
                  <a:cubicBezTo>
                    <a:pt x="268" y="178"/>
                    <a:pt x="267" y="181"/>
                    <a:pt x="267" y="182"/>
                  </a:cubicBezTo>
                  <a:cubicBezTo>
                    <a:pt x="269" y="179"/>
                    <a:pt x="272" y="175"/>
                    <a:pt x="275" y="171"/>
                  </a:cubicBezTo>
                  <a:lnTo>
                    <a:pt x="275" y="171"/>
                  </a:lnTo>
                  <a:cubicBezTo>
                    <a:pt x="275" y="171"/>
                    <a:pt x="276" y="172"/>
                    <a:pt x="272" y="178"/>
                  </a:cubicBezTo>
                  <a:cubicBezTo>
                    <a:pt x="272" y="180"/>
                    <a:pt x="272" y="181"/>
                    <a:pt x="272" y="181"/>
                  </a:cubicBezTo>
                  <a:cubicBezTo>
                    <a:pt x="273" y="181"/>
                    <a:pt x="276" y="177"/>
                    <a:pt x="279" y="174"/>
                  </a:cubicBezTo>
                  <a:lnTo>
                    <a:pt x="279" y="174"/>
                  </a:lnTo>
                  <a:cubicBezTo>
                    <a:pt x="276" y="180"/>
                    <a:pt x="277" y="180"/>
                    <a:pt x="277" y="180"/>
                  </a:cubicBezTo>
                  <a:cubicBezTo>
                    <a:pt x="278" y="179"/>
                    <a:pt x="278" y="178"/>
                    <a:pt x="278" y="178"/>
                  </a:cubicBezTo>
                  <a:lnTo>
                    <a:pt x="278" y="178"/>
                  </a:lnTo>
                  <a:cubicBezTo>
                    <a:pt x="279" y="178"/>
                    <a:pt x="276" y="183"/>
                    <a:pt x="275" y="187"/>
                  </a:cubicBezTo>
                  <a:cubicBezTo>
                    <a:pt x="271" y="193"/>
                    <a:pt x="271" y="194"/>
                    <a:pt x="272" y="194"/>
                  </a:cubicBezTo>
                  <a:cubicBezTo>
                    <a:pt x="274" y="190"/>
                    <a:pt x="276" y="189"/>
                    <a:pt x="277" y="189"/>
                  </a:cubicBezTo>
                  <a:cubicBezTo>
                    <a:pt x="278" y="189"/>
                    <a:pt x="279" y="190"/>
                    <a:pt x="279" y="190"/>
                  </a:cubicBezTo>
                  <a:cubicBezTo>
                    <a:pt x="279" y="190"/>
                    <a:pt x="280" y="190"/>
                    <a:pt x="280" y="190"/>
                  </a:cubicBezTo>
                  <a:cubicBezTo>
                    <a:pt x="282" y="190"/>
                    <a:pt x="285" y="185"/>
                    <a:pt x="292" y="174"/>
                  </a:cubicBezTo>
                  <a:lnTo>
                    <a:pt x="298" y="162"/>
                  </a:lnTo>
                  <a:lnTo>
                    <a:pt x="292" y="175"/>
                  </a:lnTo>
                  <a:lnTo>
                    <a:pt x="284" y="193"/>
                  </a:lnTo>
                  <a:cubicBezTo>
                    <a:pt x="286" y="189"/>
                    <a:pt x="288" y="185"/>
                    <a:pt x="290" y="180"/>
                  </a:cubicBezTo>
                  <a:cubicBezTo>
                    <a:pt x="291" y="178"/>
                    <a:pt x="292" y="176"/>
                    <a:pt x="293" y="176"/>
                  </a:cubicBezTo>
                  <a:lnTo>
                    <a:pt x="293" y="176"/>
                  </a:lnTo>
                  <a:cubicBezTo>
                    <a:pt x="293" y="176"/>
                    <a:pt x="293" y="178"/>
                    <a:pt x="292" y="181"/>
                  </a:cubicBezTo>
                  <a:cubicBezTo>
                    <a:pt x="290" y="185"/>
                    <a:pt x="290" y="187"/>
                    <a:pt x="290" y="187"/>
                  </a:cubicBezTo>
                  <a:cubicBezTo>
                    <a:pt x="290" y="187"/>
                    <a:pt x="291" y="185"/>
                    <a:pt x="293" y="182"/>
                  </a:cubicBezTo>
                  <a:lnTo>
                    <a:pt x="293" y="182"/>
                  </a:lnTo>
                  <a:cubicBezTo>
                    <a:pt x="294" y="182"/>
                    <a:pt x="294" y="184"/>
                    <a:pt x="292" y="189"/>
                  </a:cubicBezTo>
                  <a:cubicBezTo>
                    <a:pt x="292" y="190"/>
                    <a:pt x="292" y="190"/>
                    <a:pt x="292" y="190"/>
                  </a:cubicBezTo>
                  <a:cubicBezTo>
                    <a:pt x="292" y="190"/>
                    <a:pt x="292" y="188"/>
                    <a:pt x="295" y="184"/>
                  </a:cubicBezTo>
                  <a:cubicBezTo>
                    <a:pt x="296" y="181"/>
                    <a:pt x="297" y="180"/>
                    <a:pt x="298" y="180"/>
                  </a:cubicBezTo>
                  <a:lnTo>
                    <a:pt x="298" y="180"/>
                  </a:lnTo>
                  <a:cubicBezTo>
                    <a:pt x="298" y="180"/>
                    <a:pt x="297" y="181"/>
                    <a:pt x="296" y="185"/>
                  </a:cubicBezTo>
                  <a:cubicBezTo>
                    <a:pt x="293" y="192"/>
                    <a:pt x="292" y="196"/>
                    <a:pt x="292" y="196"/>
                  </a:cubicBezTo>
                  <a:cubicBezTo>
                    <a:pt x="293" y="196"/>
                    <a:pt x="294" y="194"/>
                    <a:pt x="295" y="191"/>
                  </a:cubicBezTo>
                  <a:cubicBezTo>
                    <a:pt x="297" y="186"/>
                    <a:pt x="298" y="186"/>
                    <a:pt x="298" y="186"/>
                  </a:cubicBezTo>
                  <a:cubicBezTo>
                    <a:pt x="299" y="186"/>
                    <a:pt x="299" y="186"/>
                    <a:pt x="299" y="186"/>
                  </a:cubicBezTo>
                  <a:cubicBezTo>
                    <a:pt x="300" y="186"/>
                    <a:pt x="300" y="185"/>
                    <a:pt x="303" y="181"/>
                  </a:cubicBezTo>
                  <a:lnTo>
                    <a:pt x="304" y="181"/>
                  </a:lnTo>
                  <a:cubicBezTo>
                    <a:pt x="303" y="184"/>
                    <a:pt x="302" y="186"/>
                    <a:pt x="300" y="187"/>
                  </a:cubicBezTo>
                  <a:lnTo>
                    <a:pt x="297" y="194"/>
                  </a:lnTo>
                  <a:cubicBezTo>
                    <a:pt x="297" y="194"/>
                    <a:pt x="298" y="194"/>
                    <a:pt x="298" y="194"/>
                  </a:cubicBezTo>
                  <a:cubicBezTo>
                    <a:pt x="299" y="194"/>
                    <a:pt x="300" y="193"/>
                    <a:pt x="303" y="189"/>
                  </a:cubicBezTo>
                  <a:lnTo>
                    <a:pt x="303" y="189"/>
                  </a:lnTo>
                  <a:cubicBezTo>
                    <a:pt x="300" y="193"/>
                    <a:pt x="298" y="198"/>
                    <a:pt x="299" y="198"/>
                  </a:cubicBezTo>
                  <a:cubicBezTo>
                    <a:pt x="299" y="198"/>
                    <a:pt x="300" y="197"/>
                    <a:pt x="300" y="196"/>
                  </a:cubicBezTo>
                  <a:cubicBezTo>
                    <a:pt x="303" y="191"/>
                    <a:pt x="305" y="189"/>
                    <a:pt x="305" y="189"/>
                  </a:cubicBezTo>
                  <a:lnTo>
                    <a:pt x="305" y="189"/>
                  </a:lnTo>
                  <a:cubicBezTo>
                    <a:pt x="305" y="189"/>
                    <a:pt x="304" y="193"/>
                    <a:pt x="302" y="196"/>
                  </a:cubicBezTo>
                  <a:cubicBezTo>
                    <a:pt x="298" y="202"/>
                    <a:pt x="296" y="205"/>
                    <a:pt x="297" y="205"/>
                  </a:cubicBezTo>
                  <a:cubicBezTo>
                    <a:pt x="297" y="205"/>
                    <a:pt x="299" y="203"/>
                    <a:pt x="303" y="197"/>
                  </a:cubicBezTo>
                  <a:cubicBezTo>
                    <a:pt x="304" y="197"/>
                    <a:pt x="307" y="194"/>
                    <a:pt x="310" y="194"/>
                  </a:cubicBezTo>
                  <a:cubicBezTo>
                    <a:pt x="310" y="194"/>
                    <a:pt x="310" y="194"/>
                    <a:pt x="311" y="194"/>
                  </a:cubicBezTo>
                  <a:cubicBezTo>
                    <a:pt x="312" y="195"/>
                    <a:pt x="313" y="195"/>
                    <a:pt x="311" y="200"/>
                  </a:cubicBezTo>
                  <a:lnTo>
                    <a:pt x="311" y="200"/>
                  </a:lnTo>
                  <a:cubicBezTo>
                    <a:pt x="313" y="197"/>
                    <a:pt x="314" y="197"/>
                    <a:pt x="314" y="197"/>
                  </a:cubicBezTo>
                  <a:cubicBezTo>
                    <a:pt x="315" y="197"/>
                    <a:pt x="315" y="197"/>
                    <a:pt x="315" y="197"/>
                  </a:cubicBezTo>
                  <a:cubicBezTo>
                    <a:pt x="314" y="199"/>
                    <a:pt x="314" y="200"/>
                    <a:pt x="315" y="200"/>
                  </a:cubicBezTo>
                  <a:cubicBezTo>
                    <a:pt x="316" y="200"/>
                    <a:pt x="318" y="196"/>
                    <a:pt x="321" y="193"/>
                  </a:cubicBezTo>
                  <a:lnTo>
                    <a:pt x="320" y="191"/>
                  </a:lnTo>
                  <a:cubicBezTo>
                    <a:pt x="323" y="185"/>
                    <a:pt x="325" y="182"/>
                    <a:pt x="325" y="182"/>
                  </a:cubicBezTo>
                  <a:lnTo>
                    <a:pt x="325" y="182"/>
                  </a:lnTo>
                  <a:cubicBezTo>
                    <a:pt x="326" y="182"/>
                    <a:pt x="325" y="184"/>
                    <a:pt x="324" y="187"/>
                  </a:cubicBezTo>
                  <a:cubicBezTo>
                    <a:pt x="323" y="191"/>
                    <a:pt x="321" y="195"/>
                    <a:pt x="318" y="199"/>
                  </a:cubicBezTo>
                  <a:cubicBezTo>
                    <a:pt x="316" y="203"/>
                    <a:pt x="314" y="207"/>
                    <a:pt x="313" y="212"/>
                  </a:cubicBezTo>
                  <a:cubicBezTo>
                    <a:pt x="314" y="212"/>
                    <a:pt x="314" y="212"/>
                    <a:pt x="317" y="206"/>
                  </a:cubicBezTo>
                  <a:cubicBezTo>
                    <a:pt x="319" y="201"/>
                    <a:pt x="319" y="200"/>
                    <a:pt x="320" y="200"/>
                  </a:cubicBezTo>
                  <a:cubicBezTo>
                    <a:pt x="320" y="200"/>
                    <a:pt x="320" y="200"/>
                    <a:pt x="321" y="200"/>
                  </a:cubicBezTo>
                  <a:cubicBezTo>
                    <a:pt x="321" y="200"/>
                    <a:pt x="322" y="200"/>
                    <a:pt x="325" y="195"/>
                  </a:cubicBezTo>
                  <a:cubicBezTo>
                    <a:pt x="328" y="189"/>
                    <a:pt x="329" y="189"/>
                    <a:pt x="329" y="189"/>
                  </a:cubicBezTo>
                  <a:lnTo>
                    <a:pt x="329" y="189"/>
                  </a:lnTo>
                  <a:cubicBezTo>
                    <a:pt x="326" y="196"/>
                    <a:pt x="327" y="196"/>
                    <a:pt x="327" y="196"/>
                  </a:cubicBezTo>
                  <a:cubicBezTo>
                    <a:pt x="325" y="199"/>
                    <a:pt x="325" y="199"/>
                    <a:pt x="324" y="203"/>
                  </a:cubicBezTo>
                  <a:lnTo>
                    <a:pt x="318" y="215"/>
                  </a:lnTo>
                  <a:cubicBezTo>
                    <a:pt x="318" y="215"/>
                    <a:pt x="322" y="209"/>
                    <a:pt x="322" y="209"/>
                  </a:cubicBezTo>
                  <a:cubicBezTo>
                    <a:pt x="323" y="207"/>
                    <a:pt x="325" y="206"/>
                    <a:pt x="327" y="206"/>
                  </a:cubicBezTo>
                  <a:cubicBezTo>
                    <a:pt x="331" y="206"/>
                    <a:pt x="336" y="210"/>
                    <a:pt x="336" y="211"/>
                  </a:cubicBezTo>
                  <a:cubicBezTo>
                    <a:pt x="335" y="214"/>
                    <a:pt x="335" y="216"/>
                    <a:pt x="336" y="216"/>
                  </a:cubicBezTo>
                  <a:cubicBezTo>
                    <a:pt x="336" y="216"/>
                    <a:pt x="337" y="215"/>
                    <a:pt x="339" y="212"/>
                  </a:cubicBezTo>
                  <a:cubicBezTo>
                    <a:pt x="340" y="209"/>
                    <a:pt x="342" y="208"/>
                    <a:pt x="343" y="208"/>
                  </a:cubicBezTo>
                  <a:cubicBezTo>
                    <a:pt x="344" y="208"/>
                    <a:pt x="345" y="208"/>
                    <a:pt x="346" y="209"/>
                  </a:cubicBezTo>
                  <a:cubicBezTo>
                    <a:pt x="348" y="210"/>
                    <a:pt x="349" y="211"/>
                    <a:pt x="351" y="211"/>
                  </a:cubicBezTo>
                  <a:cubicBezTo>
                    <a:pt x="352" y="211"/>
                    <a:pt x="354" y="210"/>
                    <a:pt x="355" y="207"/>
                  </a:cubicBezTo>
                  <a:lnTo>
                    <a:pt x="357" y="207"/>
                  </a:lnTo>
                  <a:cubicBezTo>
                    <a:pt x="357" y="207"/>
                    <a:pt x="357" y="207"/>
                    <a:pt x="357" y="207"/>
                  </a:cubicBezTo>
                  <a:cubicBezTo>
                    <a:pt x="358" y="207"/>
                    <a:pt x="361" y="203"/>
                    <a:pt x="362" y="203"/>
                  </a:cubicBezTo>
                  <a:cubicBezTo>
                    <a:pt x="364" y="200"/>
                    <a:pt x="365" y="199"/>
                    <a:pt x="365" y="199"/>
                  </a:cubicBezTo>
                  <a:lnTo>
                    <a:pt x="365" y="199"/>
                  </a:lnTo>
                  <a:cubicBezTo>
                    <a:pt x="365" y="199"/>
                    <a:pt x="364" y="201"/>
                    <a:pt x="362" y="204"/>
                  </a:cubicBezTo>
                  <a:cubicBezTo>
                    <a:pt x="360" y="207"/>
                    <a:pt x="358" y="212"/>
                    <a:pt x="357" y="216"/>
                  </a:cubicBezTo>
                  <a:cubicBezTo>
                    <a:pt x="358" y="216"/>
                    <a:pt x="361" y="211"/>
                    <a:pt x="363" y="204"/>
                  </a:cubicBezTo>
                  <a:cubicBezTo>
                    <a:pt x="367" y="198"/>
                    <a:pt x="368" y="198"/>
                    <a:pt x="368" y="198"/>
                  </a:cubicBezTo>
                  <a:lnTo>
                    <a:pt x="368" y="198"/>
                  </a:lnTo>
                  <a:cubicBezTo>
                    <a:pt x="368" y="199"/>
                    <a:pt x="368" y="199"/>
                    <a:pt x="364" y="205"/>
                  </a:cubicBezTo>
                  <a:lnTo>
                    <a:pt x="358" y="217"/>
                  </a:lnTo>
                  <a:lnTo>
                    <a:pt x="359" y="217"/>
                  </a:lnTo>
                  <a:cubicBezTo>
                    <a:pt x="362" y="212"/>
                    <a:pt x="362" y="212"/>
                    <a:pt x="362" y="212"/>
                  </a:cubicBezTo>
                  <a:lnTo>
                    <a:pt x="362" y="212"/>
                  </a:lnTo>
                  <a:cubicBezTo>
                    <a:pt x="362" y="212"/>
                    <a:pt x="362" y="212"/>
                    <a:pt x="357" y="224"/>
                  </a:cubicBezTo>
                  <a:lnTo>
                    <a:pt x="361" y="219"/>
                  </a:lnTo>
                  <a:lnTo>
                    <a:pt x="361" y="219"/>
                  </a:lnTo>
                  <a:cubicBezTo>
                    <a:pt x="359" y="223"/>
                    <a:pt x="359" y="224"/>
                    <a:pt x="359" y="224"/>
                  </a:cubicBezTo>
                  <a:cubicBezTo>
                    <a:pt x="359" y="224"/>
                    <a:pt x="364" y="218"/>
                    <a:pt x="367" y="214"/>
                  </a:cubicBezTo>
                  <a:lnTo>
                    <a:pt x="367" y="214"/>
                  </a:lnTo>
                  <a:cubicBezTo>
                    <a:pt x="363" y="220"/>
                    <a:pt x="362" y="223"/>
                    <a:pt x="362" y="223"/>
                  </a:cubicBezTo>
                  <a:cubicBezTo>
                    <a:pt x="363" y="223"/>
                    <a:pt x="365" y="220"/>
                    <a:pt x="368" y="215"/>
                  </a:cubicBezTo>
                  <a:cubicBezTo>
                    <a:pt x="369" y="212"/>
                    <a:pt x="370" y="211"/>
                    <a:pt x="370" y="211"/>
                  </a:cubicBezTo>
                  <a:lnTo>
                    <a:pt x="370" y="211"/>
                  </a:lnTo>
                  <a:cubicBezTo>
                    <a:pt x="371" y="211"/>
                    <a:pt x="370" y="213"/>
                    <a:pt x="369" y="216"/>
                  </a:cubicBezTo>
                  <a:cubicBezTo>
                    <a:pt x="366" y="222"/>
                    <a:pt x="366" y="222"/>
                    <a:pt x="367" y="223"/>
                  </a:cubicBezTo>
                  <a:cubicBezTo>
                    <a:pt x="369" y="220"/>
                    <a:pt x="370" y="219"/>
                    <a:pt x="372" y="219"/>
                  </a:cubicBezTo>
                  <a:cubicBezTo>
                    <a:pt x="373" y="219"/>
                    <a:pt x="375" y="221"/>
                    <a:pt x="377" y="222"/>
                  </a:cubicBezTo>
                  <a:cubicBezTo>
                    <a:pt x="379" y="223"/>
                    <a:pt x="381" y="224"/>
                    <a:pt x="383" y="224"/>
                  </a:cubicBezTo>
                  <a:cubicBezTo>
                    <a:pt x="384" y="224"/>
                    <a:pt x="385" y="223"/>
                    <a:pt x="387" y="221"/>
                  </a:cubicBezTo>
                  <a:cubicBezTo>
                    <a:pt x="388" y="221"/>
                    <a:pt x="388" y="221"/>
                    <a:pt x="385" y="226"/>
                  </a:cubicBezTo>
                  <a:cubicBezTo>
                    <a:pt x="383" y="229"/>
                    <a:pt x="382" y="231"/>
                    <a:pt x="383" y="231"/>
                  </a:cubicBezTo>
                  <a:cubicBezTo>
                    <a:pt x="383" y="231"/>
                    <a:pt x="385" y="228"/>
                    <a:pt x="389" y="222"/>
                  </a:cubicBezTo>
                  <a:lnTo>
                    <a:pt x="389" y="222"/>
                  </a:lnTo>
                  <a:cubicBezTo>
                    <a:pt x="386" y="227"/>
                    <a:pt x="387" y="228"/>
                    <a:pt x="389" y="230"/>
                  </a:cubicBezTo>
                  <a:cubicBezTo>
                    <a:pt x="390" y="230"/>
                    <a:pt x="390" y="230"/>
                    <a:pt x="390" y="230"/>
                  </a:cubicBezTo>
                  <a:cubicBezTo>
                    <a:pt x="391" y="230"/>
                    <a:pt x="393" y="229"/>
                    <a:pt x="395" y="225"/>
                  </a:cubicBezTo>
                  <a:cubicBezTo>
                    <a:pt x="397" y="223"/>
                    <a:pt x="398" y="222"/>
                    <a:pt x="398" y="222"/>
                  </a:cubicBezTo>
                  <a:lnTo>
                    <a:pt x="398" y="222"/>
                  </a:lnTo>
                  <a:cubicBezTo>
                    <a:pt x="398" y="222"/>
                    <a:pt x="398" y="223"/>
                    <a:pt x="396" y="226"/>
                  </a:cubicBezTo>
                  <a:cubicBezTo>
                    <a:pt x="391" y="234"/>
                    <a:pt x="388" y="240"/>
                    <a:pt x="390" y="240"/>
                  </a:cubicBezTo>
                  <a:cubicBezTo>
                    <a:pt x="390" y="240"/>
                    <a:pt x="392" y="238"/>
                    <a:pt x="395" y="234"/>
                  </a:cubicBezTo>
                  <a:cubicBezTo>
                    <a:pt x="396" y="234"/>
                    <a:pt x="396" y="234"/>
                    <a:pt x="392" y="241"/>
                  </a:cubicBezTo>
                  <a:cubicBezTo>
                    <a:pt x="394" y="241"/>
                    <a:pt x="394" y="241"/>
                    <a:pt x="398" y="236"/>
                  </a:cubicBezTo>
                  <a:lnTo>
                    <a:pt x="401" y="239"/>
                  </a:lnTo>
                  <a:cubicBezTo>
                    <a:pt x="403" y="239"/>
                    <a:pt x="406" y="234"/>
                    <a:pt x="406" y="234"/>
                  </a:cubicBezTo>
                  <a:lnTo>
                    <a:pt x="407" y="234"/>
                  </a:lnTo>
                  <a:cubicBezTo>
                    <a:pt x="404" y="240"/>
                    <a:pt x="406" y="241"/>
                    <a:pt x="408" y="243"/>
                  </a:cubicBezTo>
                  <a:cubicBezTo>
                    <a:pt x="412" y="245"/>
                    <a:pt x="414" y="248"/>
                    <a:pt x="412" y="253"/>
                  </a:cubicBezTo>
                  <a:cubicBezTo>
                    <a:pt x="412" y="253"/>
                    <a:pt x="412" y="253"/>
                    <a:pt x="412" y="253"/>
                  </a:cubicBezTo>
                  <a:cubicBezTo>
                    <a:pt x="412" y="253"/>
                    <a:pt x="412" y="253"/>
                    <a:pt x="415" y="249"/>
                  </a:cubicBezTo>
                  <a:cubicBezTo>
                    <a:pt x="419" y="242"/>
                    <a:pt x="421" y="239"/>
                    <a:pt x="422" y="239"/>
                  </a:cubicBezTo>
                  <a:lnTo>
                    <a:pt x="422" y="239"/>
                  </a:lnTo>
                  <a:cubicBezTo>
                    <a:pt x="422" y="239"/>
                    <a:pt x="421" y="241"/>
                    <a:pt x="421" y="243"/>
                  </a:cubicBezTo>
                  <a:cubicBezTo>
                    <a:pt x="417" y="250"/>
                    <a:pt x="416" y="253"/>
                    <a:pt x="416" y="253"/>
                  </a:cubicBezTo>
                  <a:cubicBezTo>
                    <a:pt x="417" y="253"/>
                    <a:pt x="419" y="251"/>
                    <a:pt x="423" y="245"/>
                  </a:cubicBezTo>
                  <a:lnTo>
                    <a:pt x="423" y="245"/>
                  </a:lnTo>
                  <a:cubicBezTo>
                    <a:pt x="421" y="249"/>
                    <a:pt x="422" y="248"/>
                    <a:pt x="419" y="251"/>
                  </a:cubicBezTo>
                  <a:cubicBezTo>
                    <a:pt x="417" y="256"/>
                    <a:pt x="416" y="258"/>
                    <a:pt x="416" y="258"/>
                  </a:cubicBezTo>
                  <a:cubicBezTo>
                    <a:pt x="417" y="258"/>
                    <a:pt x="420" y="254"/>
                    <a:pt x="425" y="246"/>
                  </a:cubicBezTo>
                  <a:lnTo>
                    <a:pt x="425" y="246"/>
                  </a:lnTo>
                  <a:cubicBezTo>
                    <a:pt x="423" y="251"/>
                    <a:pt x="421" y="255"/>
                    <a:pt x="421" y="255"/>
                  </a:cubicBezTo>
                  <a:cubicBezTo>
                    <a:pt x="421" y="255"/>
                    <a:pt x="422" y="255"/>
                    <a:pt x="423" y="253"/>
                  </a:cubicBezTo>
                  <a:lnTo>
                    <a:pt x="423" y="253"/>
                  </a:lnTo>
                  <a:cubicBezTo>
                    <a:pt x="423" y="254"/>
                    <a:pt x="423" y="254"/>
                    <a:pt x="416" y="265"/>
                  </a:cubicBezTo>
                  <a:cubicBezTo>
                    <a:pt x="414" y="270"/>
                    <a:pt x="412" y="273"/>
                    <a:pt x="410" y="278"/>
                  </a:cubicBezTo>
                  <a:cubicBezTo>
                    <a:pt x="413" y="274"/>
                    <a:pt x="415" y="270"/>
                    <a:pt x="417" y="267"/>
                  </a:cubicBezTo>
                  <a:lnTo>
                    <a:pt x="418" y="267"/>
                  </a:lnTo>
                  <a:cubicBezTo>
                    <a:pt x="418" y="267"/>
                    <a:pt x="418" y="267"/>
                    <a:pt x="422" y="261"/>
                  </a:cubicBezTo>
                  <a:cubicBezTo>
                    <a:pt x="424" y="257"/>
                    <a:pt x="425" y="256"/>
                    <a:pt x="426" y="256"/>
                  </a:cubicBezTo>
                  <a:cubicBezTo>
                    <a:pt x="426" y="256"/>
                    <a:pt x="426" y="256"/>
                    <a:pt x="426" y="257"/>
                  </a:cubicBezTo>
                  <a:cubicBezTo>
                    <a:pt x="425" y="258"/>
                    <a:pt x="425" y="259"/>
                    <a:pt x="425" y="259"/>
                  </a:cubicBezTo>
                  <a:cubicBezTo>
                    <a:pt x="425" y="259"/>
                    <a:pt x="428" y="255"/>
                    <a:pt x="429" y="250"/>
                  </a:cubicBezTo>
                  <a:cubicBezTo>
                    <a:pt x="432" y="246"/>
                    <a:pt x="434" y="242"/>
                    <a:pt x="437" y="239"/>
                  </a:cubicBezTo>
                  <a:lnTo>
                    <a:pt x="444" y="227"/>
                  </a:lnTo>
                  <a:cubicBezTo>
                    <a:pt x="449" y="219"/>
                    <a:pt x="453" y="212"/>
                    <a:pt x="456" y="203"/>
                  </a:cubicBezTo>
                  <a:cubicBezTo>
                    <a:pt x="458" y="199"/>
                    <a:pt x="459" y="194"/>
                    <a:pt x="458" y="194"/>
                  </a:cubicBezTo>
                  <a:lnTo>
                    <a:pt x="458" y="194"/>
                  </a:lnTo>
                  <a:cubicBezTo>
                    <a:pt x="458" y="194"/>
                    <a:pt x="456" y="196"/>
                    <a:pt x="453" y="200"/>
                  </a:cubicBezTo>
                  <a:cubicBezTo>
                    <a:pt x="453" y="200"/>
                    <a:pt x="450" y="206"/>
                    <a:pt x="450" y="206"/>
                  </a:cubicBezTo>
                  <a:cubicBezTo>
                    <a:pt x="450" y="204"/>
                    <a:pt x="451" y="202"/>
                    <a:pt x="452" y="199"/>
                  </a:cubicBezTo>
                  <a:cubicBezTo>
                    <a:pt x="455" y="194"/>
                    <a:pt x="453" y="193"/>
                    <a:pt x="451" y="190"/>
                  </a:cubicBezTo>
                  <a:cubicBezTo>
                    <a:pt x="449" y="189"/>
                    <a:pt x="447" y="188"/>
                    <a:pt x="450" y="181"/>
                  </a:cubicBezTo>
                  <a:cubicBezTo>
                    <a:pt x="453" y="176"/>
                    <a:pt x="453" y="175"/>
                    <a:pt x="453" y="175"/>
                  </a:cubicBezTo>
                  <a:lnTo>
                    <a:pt x="453" y="175"/>
                  </a:lnTo>
                  <a:cubicBezTo>
                    <a:pt x="451" y="178"/>
                    <a:pt x="450" y="179"/>
                    <a:pt x="448" y="179"/>
                  </a:cubicBezTo>
                  <a:cubicBezTo>
                    <a:pt x="446" y="179"/>
                    <a:pt x="445" y="178"/>
                    <a:pt x="443" y="177"/>
                  </a:cubicBezTo>
                  <a:cubicBezTo>
                    <a:pt x="442" y="176"/>
                    <a:pt x="440" y="174"/>
                    <a:pt x="439" y="174"/>
                  </a:cubicBezTo>
                  <a:cubicBezTo>
                    <a:pt x="437" y="174"/>
                    <a:pt x="436" y="175"/>
                    <a:pt x="434" y="178"/>
                  </a:cubicBezTo>
                  <a:lnTo>
                    <a:pt x="433" y="178"/>
                  </a:lnTo>
                  <a:cubicBezTo>
                    <a:pt x="436" y="172"/>
                    <a:pt x="435" y="171"/>
                    <a:pt x="434" y="170"/>
                  </a:cubicBezTo>
                  <a:lnTo>
                    <a:pt x="434" y="170"/>
                  </a:lnTo>
                  <a:cubicBezTo>
                    <a:pt x="431" y="176"/>
                    <a:pt x="429" y="176"/>
                    <a:pt x="429" y="176"/>
                  </a:cubicBezTo>
                  <a:cubicBezTo>
                    <a:pt x="433" y="169"/>
                    <a:pt x="432" y="169"/>
                    <a:pt x="432" y="168"/>
                  </a:cubicBezTo>
                  <a:cubicBezTo>
                    <a:pt x="431" y="168"/>
                    <a:pt x="429" y="168"/>
                    <a:pt x="426" y="174"/>
                  </a:cubicBezTo>
                  <a:cubicBezTo>
                    <a:pt x="426" y="174"/>
                    <a:pt x="423" y="171"/>
                    <a:pt x="425" y="165"/>
                  </a:cubicBezTo>
                  <a:cubicBezTo>
                    <a:pt x="426" y="162"/>
                    <a:pt x="426" y="161"/>
                    <a:pt x="426" y="161"/>
                  </a:cubicBezTo>
                  <a:lnTo>
                    <a:pt x="426" y="161"/>
                  </a:lnTo>
                  <a:cubicBezTo>
                    <a:pt x="426" y="161"/>
                    <a:pt x="423" y="165"/>
                    <a:pt x="421" y="169"/>
                  </a:cubicBezTo>
                  <a:cubicBezTo>
                    <a:pt x="418" y="174"/>
                    <a:pt x="416" y="177"/>
                    <a:pt x="413" y="180"/>
                  </a:cubicBezTo>
                  <a:lnTo>
                    <a:pt x="419" y="168"/>
                  </a:lnTo>
                  <a:cubicBezTo>
                    <a:pt x="423" y="162"/>
                    <a:pt x="423" y="162"/>
                    <a:pt x="423" y="162"/>
                  </a:cubicBezTo>
                  <a:lnTo>
                    <a:pt x="422" y="161"/>
                  </a:lnTo>
                  <a:cubicBezTo>
                    <a:pt x="420" y="165"/>
                    <a:pt x="419" y="166"/>
                    <a:pt x="417" y="166"/>
                  </a:cubicBezTo>
                  <a:cubicBezTo>
                    <a:pt x="416" y="166"/>
                    <a:pt x="414" y="165"/>
                    <a:pt x="413" y="163"/>
                  </a:cubicBezTo>
                  <a:cubicBezTo>
                    <a:pt x="411" y="162"/>
                    <a:pt x="409" y="162"/>
                    <a:pt x="408" y="162"/>
                  </a:cubicBezTo>
                  <a:cubicBezTo>
                    <a:pt x="407" y="162"/>
                    <a:pt x="405" y="163"/>
                    <a:pt x="404" y="166"/>
                  </a:cubicBezTo>
                  <a:cubicBezTo>
                    <a:pt x="402" y="169"/>
                    <a:pt x="401" y="170"/>
                    <a:pt x="401" y="170"/>
                  </a:cubicBezTo>
                  <a:cubicBezTo>
                    <a:pt x="401" y="170"/>
                    <a:pt x="401" y="168"/>
                    <a:pt x="403" y="165"/>
                  </a:cubicBezTo>
                  <a:cubicBezTo>
                    <a:pt x="407" y="152"/>
                    <a:pt x="408" y="148"/>
                    <a:pt x="408" y="148"/>
                  </a:cubicBezTo>
                  <a:lnTo>
                    <a:pt x="408" y="148"/>
                  </a:lnTo>
                  <a:cubicBezTo>
                    <a:pt x="408" y="148"/>
                    <a:pt x="407" y="149"/>
                    <a:pt x="406" y="151"/>
                  </a:cubicBezTo>
                  <a:cubicBezTo>
                    <a:pt x="404" y="156"/>
                    <a:pt x="401" y="159"/>
                    <a:pt x="399" y="163"/>
                  </a:cubicBezTo>
                  <a:cubicBezTo>
                    <a:pt x="396" y="169"/>
                    <a:pt x="394" y="172"/>
                    <a:pt x="394" y="172"/>
                  </a:cubicBezTo>
                  <a:cubicBezTo>
                    <a:pt x="394" y="172"/>
                    <a:pt x="395" y="169"/>
                    <a:pt x="398" y="162"/>
                  </a:cubicBezTo>
                  <a:cubicBezTo>
                    <a:pt x="401" y="157"/>
                    <a:pt x="401" y="154"/>
                    <a:pt x="398" y="154"/>
                  </a:cubicBezTo>
                  <a:cubicBezTo>
                    <a:pt x="396" y="154"/>
                    <a:pt x="392" y="158"/>
                    <a:pt x="388" y="163"/>
                  </a:cubicBezTo>
                  <a:cubicBezTo>
                    <a:pt x="389" y="161"/>
                    <a:pt x="388" y="162"/>
                    <a:pt x="391" y="158"/>
                  </a:cubicBezTo>
                  <a:cubicBezTo>
                    <a:pt x="395" y="152"/>
                    <a:pt x="394" y="151"/>
                    <a:pt x="392" y="150"/>
                  </a:cubicBezTo>
                  <a:lnTo>
                    <a:pt x="391" y="149"/>
                  </a:lnTo>
                  <a:cubicBezTo>
                    <a:pt x="389" y="154"/>
                    <a:pt x="387" y="155"/>
                    <a:pt x="386" y="155"/>
                  </a:cubicBezTo>
                  <a:cubicBezTo>
                    <a:pt x="385" y="155"/>
                    <a:pt x="386" y="151"/>
                    <a:pt x="388" y="148"/>
                  </a:cubicBezTo>
                  <a:cubicBezTo>
                    <a:pt x="391" y="141"/>
                    <a:pt x="391" y="141"/>
                    <a:pt x="390" y="141"/>
                  </a:cubicBezTo>
                  <a:cubicBezTo>
                    <a:pt x="387" y="145"/>
                    <a:pt x="386" y="146"/>
                    <a:pt x="385" y="146"/>
                  </a:cubicBezTo>
                  <a:cubicBezTo>
                    <a:pt x="383" y="146"/>
                    <a:pt x="385" y="142"/>
                    <a:pt x="387" y="138"/>
                  </a:cubicBezTo>
                  <a:lnTo>
                    <a:pt x="386" y="138"/>
                  </a:lnTo>
                  <a:cubicBezTo>
                    <a:pt x="383" y="142"/>
                    <a:pt x="382" y="142"/>
                    <a:pt x="381" y="142"/>
                  </a:cubicBezTo>
                  <a:cubicBezTo>
                    <a:pt x="381" y="142"/>
                    <a:pt x="380" y="142"/>
                    <a:pt x="380" y="142"/>
                  </a:cubicBezTo>
                  <a:cubicBezTo>
                    <a:pt x="380" y="142"/>
                    <a:pt x="380" y="142"/>
                    <a:pt x="379" y="142"/>
                  </a:cubicBezTo>
                  <a:cubicBezTo>
                    <a:pt x="379" y="142"/>
                    <a:pt x="378" y="143"/>
                    <a:pt x="376" y="148"/>
                  </a:cubicBezTo>
                  <a:cubicBezTo>
                    <a:pt x="375" y="151"/>
                    <a:pt x="371" y="156"/>
                    <a:pt x="369" y="159"/>
                  </a:cubicBezTo>
                  <a:lnTo>
                    <a:pt x="372" y="153"/>
                  </a:lnTo>
                  <a:cubicBezTo>
                    <a:pt x="376" y="147"/>
                    <a:pt x="375" y="147"/>
                    <a:pt x="372" y="145"/>
                  </a:cubicBezTo>
                  <a:cubicBezTo>
                    <a:pt x="370" y="143"/>
                    <a:pt x="369" y="143"/>
                    <a:pt x="372" y="136"/>
                  </a:cubicBezTo>
                  <a:lnTo>
                    <a:pt x="372" y="136"/>
                  </a:lnTo>
                  <a:lnTo>
                    <a:pt x="368" y="142"/>
                  </a:lnTo>
                  <a:cubicBezTo>
                    <a:pt x="366" y="145"/>
                    <a:pt x="365" y="146"/>
                    <a:pt x="365" y="146"/>
                  </a:cubicBezTo>
                  <a:cubicBezTo>
                    <a:pt x="365" y="146"/>
                    <a:pt x="366" y="145"/>
                    <a:pt x="367" y="142"/>
                  </a:cubicBezTo>
                  <a:cubicBezTo>
                    <a:pt x="369" y="138"/>
                    <a:pt x="369" y="136"/>
                    <a:pt x="368" y="136"/>
                  </a:cubicBezTo>
                  <a:cubicBezTo>
                    <a:pt x="367" y="136"/>
                    <a:pt x="366" y="137"/>
                    <a:pt x="364" y="140"/>
                  </a:cubicBezTo>
                  <a:cubicBezTo>
                    <a:pt x="363" y="140"/>
                    <a:pt x="363" y="139"/>
                    <a:pt x="363" y="139"/>
                  </a:cubicBezTo>
                  <a:cubicBezTo>
                    <a:pt x="366" y="132"/>
                    <a:pt x="367" y="129"/>
                    <a:pt x="367" y="129"/>
                  </a:cubicBezTo>
                  <a:lnTo>
                    <a:pt x="367" y="129"/>
                  </a:lnTo>
                  <a:cubicBezTo>
                    <a:pt x="366" y="129"/>
                    <a:pt x="365" y="131"/>
                    <a:pt x="362" y="135"/>
                  </a:cubicBezTo>
                  <a:lnTo>
                    <a:pt x="362" y="135"/>
                  </a:lnTo>
                  <a:cubicBezTo>
                    <a:pt x="364" y="132"/>
                    <a:pt x="363" y="131"/>
                    <a:pt x="363" y="131"/>
                  </a:cubicBezTo>
                  <a:lnTo>
                    <a:pt x="363" y="131"/>
                  </a:lnTo>
                  <a:cubicBezTo>
                    <a:pt x="361" y="133"/>
                    <a:pt x="360" y="134"/>
                    <a:pt x="359" y="134"/>
                  </a:cubicBezTo>
                  <a:cubicBezTo>
                    <a:pt x="358" y="134"/>
                    <a:pt x="358" y="132"/>
                    <a:pt x="360" y="129"/>
                  </a:cubicBezTo>
                  <a:lnTo>
                    <a:pt x="360" y="129"/>
                  </a:lnTo>
                  <a:cubicBezTo>
                    <a:pt x="357" y="134"/>
                    <a:pt x="355" y="134"/>
                    <a:pt x="355" y="134"/>
                  </a:cubicBezTo>
                  <a:cubicBezTo>
                    <a:pt x="355" y="134"/>
                    <a:pt x="355" y="134"/>
                    <a:pt x="355" y="134"/>
                  </a:cubicBezTo>
                  <a:cubicBezTo>
                    <a:pt x="354" y="134"/>
                    <a:pt x="353" y="135"/>
                    <a:pt x="351" y="139"/>
                  </a:cubicBezTo>
                  <a:cubicBezTo>
                    <a:pt x="348" y="144"/>
                    <a:pt x="347" y="144"/>
                    <a:pt x="347" y="144"/>
                  </a:cubicBezTo>
                  <a:cubicBezTo>
                    <a:pt x="347" y="144"/>
                    <a:pt x="346" y="144"/>
                    <a:pt x="346" y="144"/>
                  </a:cubicBezTo>
                  <a:cubicBezTo>
                    <a:pt x="349" y="141"/>
                    <a:pt x="351" y="136"/>
                    <a:pt x="353" y="133"/>
                  </a:cubicBezTo>
                  <a:cubicBezTo>
                    <a:pt x="355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3" y="131"/>
                    <a:pt x="349" y="138"/>
                  </a:cubicBezTo>
                  <a:cubicBezTo>
                    <a:pt x="345" y="143"/>
                    <a:pt x="343" y="146"/>
                    <a:pt x="343" y="146"/>
                  </a:cubicBezTo>
                  <a:cubicBezTo>
                    <a:pt x="343" y="146"/>
                    <a:pt x="344" y="143"/>
                    <a:pt x="348" y="138"/>
                  </a:cubicBezTo>
                  <a:cubicBezTo>
                    <a:pt x="351" y="133"/>
                    <a:pt x="354" y="129"/>
                    <a:pt x="353" y="129"/>
                  </a:cubicBezTo>
                  <a:lnTo>
                    <a:pt x="353" y="129"/>
                  </a:lnTo>
                  <a:cubicBezTo>
                    <a:pt x="353" y="129"/>
                    <a:pt x="352" y="130"/>
                    <a:pt x="351" y="131"/>
                  </a:cubicBezTo>
                  <a:cubicBezTo>
                    <a:pt x="351" y="131"/>
                    <a:pt x="350" y="131"/>
                    <a:pt x="348" y="136"/>
                  </a:cubicBezTo>
                  <a:lnTo>
                    <a:pt x="345" y="136"/>
                  </a:lnTo>
                  <a:cubicBezTo>
                    <a:pt x="348" y="130"/>
                    <a:pt x="348" y="129"/>
                    <a:pt x="346" y="129"/>
                  </a:cubicBezTo>
                  <a:cubicBezTo>
                    <a:pt x="347" y="126"/>
                    <a:pt x="348" y="124"/>
                    <a:pt x="348" y="124"/>
                  </a:cubicBezTo>
                  <a:lnTo>
                    <a:pt x="348" y="124"/>
                  </a:lnTo>
                  <a:cubicBezTo>
                    <a:pt x="348" y="124"/>
                    <a:pt x="346" y="127"/>
                    <a:pt x="342" y="134"/>
                  </a:cubicBezTo>
                  <a:cubicBezTo>
                    <a:pt x="340" y="137"/>
                    <a:pt x="340" y="138"/>
                    <a:pt x="339" y="138"/>
                  </a:cubicBezTo>
                  <a:cubicBezTo>
                    <a:pt x="339" y="138"/>
                    <a:pt x="340" y="137"/>
                    <a:pt x="341" y="133"/>
                  </a:cubicBezTo>
                  <a:cubicBezTo>
                    <a:pt x="345" y="126"/>
                    <a:pt x="346" y="123"/>
                    <a:pt x="346" y="123"/>
                  </a:cubicBezTo>
                  <a:lnTo>
                    <a:pt x="346" y="123"/>
                  </a:lnTo>
                  <a:cubicBezTo>
                    <a:pt x="346" y="123"/>
                    <a:pt x="345" y="124"/>
                    <a:pt x="344" y="126"/>
                  </a:cubicBezTo>
                  <a:cubicBezTo>
                    <a:pt x="340" y="132"/>
                    <a:pt x="340" y="132"/>
                    <a:pt x="340" y="132"/>
                  </a:cubicBezTo>
                  <a:cubicBezTo>
                    <a:pt x="343" y="126"/>
                    <a:pt x="339" y="123"/>
                    <a:pt x="334" y="121"/>
                  </a:cubicBezTo>
                  <a:cubicBezTo>
                    <a:pt x="332" y="124"/>
                    <a:pt x="330" y="129"/>
                    <a:pt x="327" y="132"/>
                  </a:cubicBezTo>
                  <a:cubicBezTo>
                    <a:pt x="331" y="123"/>
                    <a:pt x="333" y="118"/>
                    <a:pt x="333" y="118"/>
                  </a:cubicBezTo>
                  <a:lnTo>
                    <a:pt x="333" y="118"/>
                  </a:lnTo>
                  <a:cubicBezTo>
                    <a:pt x="333" y="118"/>
                    <a:pt x="331" y="123"/>
                    <a:pt x="326" y="132"/>
                  </a:cubicBezTo>
                  <a:cubicBezTo>
                    <a:pt x="324" y="138"/>
                    <a:pt x="322" y="141"/>
                    <a:pt x="322" y="141"/>
                  </a:cubicBezTo>
                  <a:cubicBezTo>
                    <a:pt x="322" y="141"/>
                    <a:pt x="323" y="138"/>
                    <a:pt x="325" y="131"/>
                  </a:cubicBezTo>
                  <a:lnTo>
                    <a:pt x="325" y="131"/>
                  </a:lnTo>
                  <a:cubicBezTo>
                    <a:pt x="323" y="134"/>
                    <a:pt x="322" y="135"/>
                    <a:pt x="322" y="135"/>
                  </a:cubicBezTo>
                  <a:cubicBezTo>
                    <a:pt x="322" y="135"/>
                    <a:pt x="322" y="134"/>
                    <a:pt x="324" y="131"/>
                  </a:cubicBezTo>
                  <a:cubicBezTo>
                    <a:pt x="326" y="126"/>
                    <a:pt x="328" y="121"/>
                    <a:pt x="328" y="121"/>
                  </a:cubicBezTo>
                  <a:lnTo>
                    <a:pt x="328" y="121"/>
                  </a:lnTo>
                  <a:cubicBezTo>
                    <a:pt x="328" y="121"/>
                    <a:pt x="327" y="122"/>
                    <a:pt x="326" y="124"/>
                  </a:cubicBezTo>
                  <a:cubicBezTo>
                    <a:pt x="326" y="124"/>
                    <a:pt x="326" y="123"/>
                    <a:pt x="329" y="117"/>
                  </a:cubicBezTo>
                  <a:cubicBezTo>
                    <a:pt x="329" y="115"/>
                    <a:pt x="329" y="114"/>
                    <a:pt x="329" y="114"/>
                  </a:cubicBezTo>
                  <a:lnTo>
                    <a:pt x="329" y="114"/>
                  </a:lnTo>
                  <a:cubicBezTo>
                    <a:pt x="329" y="114"/>
                    <a:pt x="326" y="118"/>
                    <a:pt x="324" y="122"/>
                  </a:cubicBezTo>
                  <a:cubicBezTo>
                    <a:pt x="320" y="128"/>
                    <a:pt x="318" y="130"/>
                    <a:pt x="318" y="130"/>
                  </a:cubicBezTo>
                  <a:cubicBezTo>
                    <a:pt x="318" y="130"/>
                    <a:pt x="320" y="128"/>
                    <a:pt x="323" y="122"/>
                  </a:cubicBezTo>
                  <a:cubicBezTo>
                    <a:pt x="326" y="117"/>
                    <a:pt x="326" y="115"/>
                    <a:pt x="326" y="115"/>
                  </a:cubicBezTo>
                  <a:lnTo>
                    <a:pt x="326" y="115"/>
                  </a:lnTo>
                  <a:cubicBezTo>
                    <a:pt x="325" y="115"/>
                    <a:pt x="321" y="119"/>
                    <a:pt x="317" y="126"/>
                  </a:cubicBezTo>
                  <a:cubicBezTo>
                    <a:pt x="316" y="129"/>
                    <a:pt x="315" y="131"/>
                    <a:pt x="314" y="132"/>
                  </a:cubicBezTo>
                  <a:lnTo>
                    <a:pt x="314" y="132"/>
                  </a:lnTo>
                  <a:cubicBezTo>
                    <a:pt x="317" y="125"/>
                    <a:pt x="316" y="125"/>
                    <a:pt x="316" y="125"/>
                  </a:cubicBezTo>
                  <a:cubicBezTo>
                    <a:pt x="316" y="125"/>
                    <a:pt x="315" y="125"/>
                    <a:pt x="318" y="119"/>
                  </a:cubicBezTo>
                  <a:lnTo>
                    <a:pt x="318" y="119"/>
                  </a:lnTo>
                  <a:cubicBezTo>
                    <a:pt x="318" y="119"/>
                    <a:pt x="318" y="119"/>
                    <a:pt x="314" y="124"/>
                  </a:cubicBezTo>
                  <a:cubicBezTo>
                    <a:pt x="312" y="128"/>
                    <a:pt x="310" y="130"/>
                    <a:pt x="310" y="130"/>
                  </a:cubicBezTo>
                  <a:cubicBezTo>
                    <a:pt x="309" y="130"/>
                    <a:pt x="310" y="124"/>
                    <a:pt x="314" y="116"/>
                  </a:cubicBezTo>
                  <a:lnTo>
                    <a:pt x="314" y="116"/>
                  </a:lnTo>
                  <a:lnTo>
                    <a:pt x="311" y="122"/>
                  </a:lnTo>
                  <a:cubicBezTo>
                    <a:pt x="306" y="129"/>
                    <a:pt x="304" y="134"/>
                    <a:pt x="303" y="134"/>
                  </a:cubicBezTo>
                  <a:cubicBezTo>
                    <a:pt x="303" y="134"/>
                    <a:pt x="304" y="132"/>
                    <a:pt x="306" y="128"/>
                  </a:cubicBezTo>
                  <a:cubicBezTo>
                    <a:pt x="308" y="124"/>
                    <a:pt x="308" y="124"/>
                    <a:pt x="309" y="121"/>
                  </a:cubicBezTo>
                  <a:lnTo>
                    <a:pt x="309" y="121"/>
                  </a:lnTo>
                  <a:cubicBezTo>
                    <a:pt x="307" y="125"/>
                    <a:pt x="306" y="127"/>
                    <a:pt x="305" y="127"/>
                  </a:cubicBezTo>
                  <a:cubicBezTo>
                    <a:pt x="304" y="127"/>
                    <a:pt x="306" y="121"/>
                    <a:pt x="311" y="114"/>
                  </a:cubicBezTo>
                  <a:cubicBezTo>
                    <a:pt x="313" y="107"/>
                    <a:pt x="313" y="107"/>
                    <a:pt x="313" y="107"/>
                  </a:cubicBezTo>
                  <a:lnTo>
                    <a:pt x="313" y="107"/>
                  </a:lnTo>
                  <a:lnTo>
                    <a:pt x="309" y="113"/>
                  </a:lnTo>
                  <a:cubicBezTo>
                    <a:pt x="308" y="117"/>
                    <a:pt x="306" y="122"/>
                    <a:pt x="303" y="125"/>
                  </a:cubicBezTo>
                  <a:cubicBezTo>
                    <a:pt x="303" y="125"/>
                    <a:pt x="303" y="124"/>
                    <a:pt x="305" y="119"/>
                  </a:cubicBezTo>
                  <a:cubicBezTo>
                    <a:pt x="307" y="114"/>
                    <a:pt x="309" y="110"/>
                    <a:pt x="309" y="110"/>
                  </a:cubicBezTo>
                  <a:lnTo>
                    <a:pt x="309" y="110"/>
                  </a:lnTo>
                  <a:cubicBezTo>
                    <a:pt x="309" y="110"/>
                    <a:pt x="308" y="110"/>
                    <a:pt x="307" y="112"/>
                  </a:cubicBezTo>
                  <a:cubicBezTo>
                    <a:pt x="307" y="112"/>
                    <a:pt x="307" y="112"/>
                    <a:pt x="309" y="105"/>
                  </a:cubicBezTo>
                  <a:lnTo>
                    <a:pt x="307" y="104"/>
                  </a:lnTo>
                  <a:cubicBezTo>
                    <a:pt x="306" y="107"/>
                    <a:pt x="305" y="108"/>
                    <a:pt x="304" y="108"/>
                  </a:cubicBezTo>
                  <a:cubicBezTo>
                    <a:pt x="304" y="108"/>
                    <a:pt x="304" y="106"/>
                    <a:pt x="306" y="103"/>
                  </a:cubicBezTo>
                  <a:lnTo>
                    <a:pt x="306" y="103"/>
                  </a:lnTo>
                  <a:cubicBezTo>
                    <a:pt x="306" y="103"/>
                    <a:pt x="305" y="103"/>
                    <a:pt x="302" y="108"/>
                  </a:cubicBezTo>
                  <a:cubicBezTo>
                    <a:pt x="300" y="108"/>
                    <a:pt x="300" y="107"/>
                    <a:pt x="304" y="102"/>
                  </a:cubicBezTo>
                  <a:cubicBezTo>
                    <a:pt x="305" y="98"/>
                    <a:pt x="306" y="97"/>
                    <a:pt x="305" y="97"/>
                  </a:cubicBezTo>
                  <a:lnTo>
                    <a:pt x="305" y="97"/>
                  </a:lnTo>
                  <a:cubicBezTo>
                    <a:pt x="305" y="97"/>
                    <a:pt x="304" y="98"/>
                    <a:pt x="303" y="102"/>
                  </a:cubicBezTo>
                  <a:cubicBezTo>
                    <a:pt x="299" y="107"/>
                    <a:pt x="299" y="107"/>
                    <a:pt x="299" y="107"/>
                  </a:cubicBezTo>
                  <a:lnTo>
                    <a:pt x="298" y="106"/>
                  </a:lnTo>
                  <a:cubicBezTo>
                    <a:pt x="296" y="111"/>
                    <a:pt x="295" y="112"/>
                    <a:pt x="295" y="112"/>
                  </a:cubicBezTo>
                  <a:cubicBezTo>
                    <a:pt x="295" y="112"/>
                    <a:pt x="295" y="112"/>
                    <a:pt x="295" y="112"/>
                  </a:cubicBezTo>
                  <a:cubicBezTo>
                    <a:pt x="294" y="112"/>
                    <a:pt x="296" y="105"/>
                    <a:pt x="295" y="105"/>
                  </a:cubicBezTo>
                  <a:cubicBezTo>
                    <a:pt x="295" y="105"/>
                    <a:pt x="294" y="105"/>
                    <a:pt x="294" y="105"/>
                  </a:cubicBezTo>
                  <a:cubicBezTo>
                    <a:pt x="294" y="105"/>
                    <a:pt x="293" y="106"/>
                    <a:pt x="292" y="111"/>
                  </a:cubicBezTo>
                  <a:cubicBezTo>
                    <a:pt x="292" y="111"/>
                    <a:pt x="291" y="113"/>
                    <a:pt x="290" y="113"/>
                  </a:cubicBezTo>
                  <a:cubicBezTo>
                    <a:pt x="290" y="113"/>
                    <a:pt x="290" y="112"/>
                    <a:pt x="290" y="110"/>
                  </a:cubicBezTo>
                  <a:cubicBezTo>
                    <a:pt x="290" y="110"/>
                    <a:pt x="292" y="103"/>
                    <a:pt x="290" y="102"/>
                  </a:cubicBezTo>
                  <a:cubicBezTo>
                    <a:pt x="290" y="101"/>
                    <a:pt x="290" y="101"/>
                    <a:pt x="290" y="101"/>
                  </a:cubicBezTo>
                  <a:cubicBezTo>
                    <a:pt x="289" y="101"/>
                    <a:pt x="288" y="103"/>
                    <a:pt x="286" y="107"/>
                  </a:cubicBezTo>
                  <a:cubicBezTo>
                    <a:pt x="283" y="113"/>
                    <a:pt x="282" y="116"/>
                    <a:pt x="282" y="116"/>
                  </a:cubicBezTo>
                  <a:cubicBezTo>
                    <a:pt x="281" y="116"/>
                    <a:pt x="282" y="113"/>
                    <a:pt x="285" y="106"/>
                  </a:cubicBezTo>
                  <a:cubicBezTo>
                    <a:pt x="288" y="99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8" y="97"/>
                    <a:pt x="287" y="99"/>
                  </a:cubicBezTo>
                  <a:cubicBezTo>
                    <a:pt x="284" y="105"/>
                    <a:pt x="284" y="105"/>
                    <a:pt x="283" y="105"/>
                  </a:cubicBezTo>
                  <a:cubicBezTo>
                    <a:pt x="284" y="102"/>
                    <a:pt x="285" y="100"/>
                    <a:pt x="285" y="100"/>
                  </a:cubicBezTo>
                  <a:lnTo>
                    <a:pt x="285" y="100"/>
                  </a:lnTo>
                  <a:cubicBezTo>
                    <a:pt x="285" y="100"/>
                    <a:pt x="283" y="101"/>
                    <a:pt x="281" y="104"/>
                  </a:cubicBezTo>
                  <a:cubicBezTo>
                    <a:pt x="281" y="104"/>
                    <a:pt x="281" y="104"/>
                    <a:pt x="284" y="98"/>
                  </a:cubicBezTo>
                  <a:lnTo>
                    <a:pt x="283" y="97"/>
                  </a:lnTo>
                  <a:cubicBezTo>
                    <a:pt x="280" y="102"/>
                    <a:pt x="278" y="103"/>
                    <a:pt x="278" y="103"/>
                  </a:cubicBezTo>
                  <a:cubicBezTo>
                    <a:pt x="277" y="103"/>
                    <a:pt x="278" y="99"/>
                    <a:pt x="279" y="95"/>
                  </a:cubicBezTo>
                  <a:lnTo>
                    <a:pt x="279" y="95"/>
                  </a:lnTo>
                  <a:cubicBezTo>
                    <a:pt x="279" y="95"/>
                    <a:pt x="278" y="95"/>
                    <a:pt x="275" y="101"/>
                  </a:cubicBezTo>
                  <a:cubicBezTo>
                    <a:pt x="272" y="106"/>
                    <a:pt x="270" y="109"/>
                    <a:pt x="270" y="109"/>
                  </a:cubicBezTo>
                  <a:cubicBezTo>
                    <a:pt x="270" y="109"/>
                    <a:pt x="271" y="106"/>
                    <a:pt x="274" y="99"/>
                  </a:cubicBezTo>
                  <a:lnTo>
                    <a:pt x="274" y="99"/>
                  </a:lnTo>
                  <a:cubicBezTo>
                    <a:pt x="272" y="102"/>
                    <a:pt x="271" y="103"/>
                    <a:pt x="271" y="103"/>
                  </a:cubicBezTo>
                  <a:cubicBezTo>
                    <a:pt x="270" y="103"/>
                    <a:pt x="270" y="99"/>
                    <a:pt x="275" y="92"/>
                  </a:cubicBezTo>
                  <a:lnTo>
                    <a:pt x="280" y="79"/>
                  </a:lnTo>
                  <a:lnTo>
                    <a:pt x="280" y="79"/>
                  </a:lnTo>
                  <a:cubicBezTo>
                    <a:pt x="278" y="84"/>
                    <a:pt x="277" y="85"/>
                    <a:pt x="276" y="85"/>
                  </a:cubicBezTo>
                  <a:cubicBezTo>
                    <a:pt x="276" y="85"/>
                    <a:pt x="276" y="85"/>
                    <a:pt x="276" y="85"/>
                  </a:cubicBezTo>
                  <a:cubicBezTo>
                    <a:pt x="274" y="90"/>
                    <a:pt x="273" y="91"/>
                    <a:pt x="272" y="91"/>
                  </a:cubicBezTo>
                  <a:cubicBezTo>
                    <a:pt x="272" y="91"/>
                    <a:pt x="272" y="91"/>
                    <a:pt x="271" y="90"/>
                  </a:cubicBezTo>
                  <a:cubicBezTo>
                    <a:pt x="271" y="90"/>
                    <a:pt x="271" y="90"/>
                    <a:pt x="271" y="90"/>
                  </a:cubicBezTo>
                  <a:cubicBezTo>
                    <a:pt x="270" y="90"/>
                    <a:pt x="266" y="94"/>
                    <a:pt x="265" y="94"/>
                  </a:cubicBezTo>
                  <a:cubicBezTo>
                    <a:pt x="265" y="94"/>
                    <a:pt x="265" y="94"/>
                    <a:pt x="265" y="94"/>
                  </a:cubicBezTo>
                  <a:cubicBezTo>
                    <a:pt x="263" y="94"/>
                    <a:pt x="262" y="93"/>
                    <a:pt x="265" y="86"/>
                  </a:cubicBezTo>
                  <a:lnTo>
                    <a:pt x="265" y="86"/>
                  </a:lnTo>
                  <a:cubicBezTo>
                    <a:pt x="265" y="86"/>
                    <a:pt x="263" y="86"/>
                    <a:pt x="260" y="92"/>
                  </a:cubicBezTo>
                  <a:cubicBezTo>
                    <a:pt x="258" y="94"/>
                    <a:pt x="257" y="96"/>
                    <a:pt x="257" y="96"/>
                  </a:cubicBezTo>
                  <a:cubicBezTo>
                    <a:pt x="257" y="96"/>
                    <a:pt x="257" y="94"/>
                    <a:pt x="259" y="90"/>
                  </a:cubicBezTo>
                  <a:lnTo>
                    <a:pt x="258" y="90"/>
                  </a:lnTo>
                  <a:cubicBezTo>
                    <a:pt x="254" y="96"/>
                    <a:pt x="253" y="96"/>
                    <a:pt x="253" y="96"/>
                  </a:cubicBezTo>
                  <a:cubicBezTo>
                    <a:pt x="256" y="91"/>
                    <a:pt x="258" y="87"/>
                    <a:pt x="257" y="87"/>
                  </a:cubicBezTo>
                  <a:lnTo>
                    <a:pt x="257" y="87"/>
                  </a:lnTo>
                  <a:cubicBezTo>
                    <a:pt x="257" y="87"/>
                    <a:pt x="257" y="87"/>
                    <a:pt x="256" y="89"/>
                  </a:cubicBezTo>
                  <a:cubicBezTo>
                    <a:pt x="254" y="93"/>
                    <a:pt x="253" y="94"/>
                    <a:pt x="252" y="94"/>
                  </a:cubicBezTo>
                  <a:cubicBezTo>
                    <a:pt x="252" y="94"/>
                    <a:pt x="251" y="94"/>
                    <a:pt x="251" y="94"/>
                  </a:cubicBezTo>
                  <a:cubicBezTo>
                    <a:pt x="253" y="89"/>
                    <a:pt x="244" y="82"/>
                    <a:pt x="239" y="82"/>
                  </a:cubicBezTo>
                  <a:cubicBezTo>
                    <a:pt x="237" y="82"/>
                    <a:pt x="236" y="83"/>
                    <a:pt x="235" y="85"/>
                  </a:cubicBezTo>
                  <a:lnTo>
                    <a:pt x="233" y="84"/>
                  </a:lnTo>
                  <a:lnTo>
                    <a:pt x="232" y="84"/>
                  </a:lnTo>
                  <a:cubicBezTo>
                    <a:pt x="235" y="78"/>
                    <a:pt x="235" y="76"/>
                    <a:pt x="234" y="76"/>
                  </a:cubicBezTo>
                  <a:lnTo>
                    <a:pt x="234" y="76"/>
                  </a:lnTo>
                  <a:cubicBezTo>
                    <a:pt x="233" y="76"/>
                    <a:pt x="231" y="79"/>
                    <a:pt x="229" y="82"/>
                  </a:cubicBezTo>
                  <a:cubicBezTo>
                    <a:pt x="226" y="85"/>
                    <a:pt x="226" y="87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8" y="79"/>
                    <a:pt x="228" y="76"/>
                    <a:pt x="228" y="76"/>
                  </a:cubicBezTo>
                  <a:lnTo>
                    <a:pt x="228" y="76"/>
                  </a:lnTo>
                  <a:cubicBezTo>
                    <a:pt x="228" y="76"/>
                    <a:pt x="227" y="77"/>
                    <a:pt x="225" y="79"/>
                  </a:cubicBezTo>
                  <a:cubicBezTo>
                    <a:pt x="222" y="85"/>
                    <a:pt x="220" y="88"/>
                    <a:pt x="220" y="88"/>
                  </a:cubicBezTo>
                  <a:cubicBezTo>
                    <a:pt x="220" y="88"/>
                    <a:pt x="221" y="85"/>
                    <a:pt x="224" y="78"/>
                  </a:cubicBezTo>
                  <a:cubicBezTo>
                    <a:pt x="227" y="73"/>
                    <a:pt x="228" y="69"/>
                    <a:pt x="228" y="69"/>
                  </a:cubicBezTo>
                  <a:lnTo>
                    <a:pt x="228" y="69"/>
                  </a:lnTo>
                  <a:cubicBezTo>
                    <a:pt x="227" y="69"/>
                    <a:pt x="225" y="74"/>
                    <a:pt x="220" y="84"/>
                  </a:cubicBezTo>
                  <a:cubicBezTo>
                    <a:pt x="218" y="86"/>
                    <a:pt x="217" y="88"/>
                    <a:pt x="217" y="88"/>
                  </a:cubicBezTo>
                  <a:cubicBezTo>
                    <a:pt x="217" y="88"/>
                    <a:pt x="217" y="86"/>
                    <a:pt x="219" y="83"/>
                  </a:cubicBezTo>
                  <a:cubicBezTo>
                    <a:pt x="221" y="75"/>
                    <a:pt x="222" y="72"/>
                    <a:pt x="222" y="72"/>
                  </a:cubicBezTo>
                  <a:lnTo>
                    <a:pt x="222" y="72"/>
                  </a:lnTo>
                  <a:cubicBezTo>
                    <a:pt x="222" y="72"/>
                    <a:pt x="221" y="74"/>
                    <a:pt x="220" y="76"/>
                  </a:cubicBezTo>
                  <a:cubicBezTo>
                    <a:pt x="217" y="82"/>
                    <a:pt x="215" y="85"/>
                    <a:pt x="215" y="85"/>
                  </a:cubicBezTo>
                  <a:cubicBezTo>
                    <a:pt x="215" y="85"/>
                    <a:pt x="216" y="82"/>
                    <a:pt x="219" y="76"/>
                  </a:cubicBezTo>
                  <a:cubicBezTo>
                    <a:pt x="221" y="69"/>
                    <a:pt x="222" y="66"/>
                    <a:pt x="222" y="66"/>
                  </a:cubicBezTo>
                  <a:lnTo>
                    <a:pt x="222" y="66"/>
                  </a:lnTo>
                  <a:cubicBezTo>
                    <a:pt x="222" y="66"/>
                    <a:pt x="220" y="69"/>
                    <a:pt x="217" y="75"/>
                  </a:cubicBezTo>
                  <a:cubicBezTo>
                    <a:pt x="214" y="81"/>
                    <a:pt x="212" y="83"/>
                    <a:pt x="212" y="83"/>
                  </a:cubicBezTo>
                  <a:cubicBezTo>
                    <a:pt x="211" y="83"/>
                    <a:pt x="212" y="80"/>
                    <a:pt x="214" y="74"/>
                  </a:cubicBezTo>
                  <a:cubicBezTo>
                    <a:pt x="214" y="73"/>
                    <a:pt x="215" y="70"/>
                    <a:pt x="215" y="70"/>
                  </a:cubicBezTo>
                  <a:lnTo>
                    <a:pt x="215" y="70"/>
                  </a:lnTo>
                  <a:cubicBezTo>
                    <a:pt x="215" y="70"/>
                    <a:pt x="214" y="70"/>
                    <a:pt x="213" y="73"/>
                  </a:cubicBezTo>
                  <a:lnTo>
                    <a:pt x="215" y="66"/>
                  </a:lnTo>
                  <a:lnTo>
                    <a:pt x="215" y="66"/>
                  </a:lnTo>
                  <a:lnTo>
                    <a:pt x="212" y="71"/>
                  </a:lnTo>
                  <a:cubicBezTo>
                    <a:pt x="212" y="71"/>
                    <a:pt x="212" y="64"/>
                    <a:pt x="208" y="61"/>
                  </a:cubicBezTo>
                  <a:cubicBezTo>
                    <a:pt x="206" y="60"/>
                    <a:pt x="204" y="60"/>
                    <a:pt x="203" y="60"/>
                  </a:cubicBezTo>
                  <a:cubicBezTo>
                    <a:pt x="202" y="60"/>
                    <a:pt x="201" y="61"/>
                    <a:pt x="200" y="65"/>
                  </a:cubicBezTo>
                  <a:cubicBezTo>
                    <a:pt x="197" y="71"/>
                    <a:pt x="196" y="74"/>
                    <a:pt x="196" y="74"/>
                  </a:cubicBezTo>
                  <a:cubicBezTo>
                    <a:pt x="195" y="74"/>
                    <a:pt x="196" y="71"/>
                    <a:pt x="198" y="65"/>
                  </a:cubicBezTo>
                  <a:cubicBezTo>
                    <a:pt x="198" y="64"/>
                    <a:pt x="200" y="57"/>
                    <a:pt x="200" y="57"/>
                  </a:cubicBezTo>
                  <a:cubicBezTo>
                    <a:pt x="198" y="57"/>
                    <a:pt x="197" y="56"/>
                    <a:pt x="200" y="49"/>
                  </a:cubicBezTo>
                  <a:lnTo>
                    <a:pt x="200" y="49"/>
                  </a:lnTo>
                  <a:cubicBezTo>
                    <a:pt x="196" y="55"/>
                    <a:pt x="194" y="58"/>
                    <a:pt x="192" y="58"/>
                  </a:cubicBezTo>
                  <a:cubicBezTo>
                    <a:pt x="191" y="58"/>
                    <a:pt x="191" y="56"/>
                    <a:pt x="192" y="52"/>
                  </a:cubicBezTo>
                  <a:cubicBezTo>
                    <a:pt x="191" y="52"/>
                    <a:pt x="189" y="52"/>
                    <a:pt x="186" y="58"/>
                  </a:cubicBezTo>
                  <a:cubicBezTo>
                    <a:pt x="184" y="61"/>
                    <a:pt x="184" y="62"/>
                    <a:pt x="183" y="62"/>
                  </a:cubicBezTo>
                  <a:cubicBezTo>
                    <a:pt x="183" y="62"/>
                    <a:pt x="184" y="60"/>
                    <a:pt x="185" y="57"/>
                  </a:cubicBezTo>
                  <a:cubicBezTo>
                    <a:pt x="186" y="53"/>
                    <a:pt x="187" y="48"/>
                    <a:pt x="186" y="48"/>
                  </a:cubicBezTo>
                  <a:lnTo>
                    <a:pt x="186" y="48"/>
                  </a:lnTo>
                  <a:cubicBezTo>
                    <a:pt x="185" y="48"/>
                    <a:pt x="184" y="50"/>
                    <a:pt x="182" y="56"/>
                  </a:cubicBezTo>
                  <a:lnTo>
                    <a:pt x="184" y="49"/>
                  </a:lnTo>
                  <a:cubicBezTo>
                    <a:pt x="185" y="47"/>
                    <a:pt x="185" y="46"/>
                    <a:pt x="185" y="46"/>
                  </a:cubicBezTo>
                  <a:lnTo>
                    <a:pt x="185" y="46"/>
                  </a:lnTo>
                  <a:cubicBezTo>
                    <a:pt x="185" y="46"/>
                    <a:pt x="183" y="50"/>
                    <a:pt x="180" y="55"/>
                  </a:cubicBezTo>
                  <a:cubicBezTo>
                    <a:pt x="178" y="60"/>
                    <a:pt x="177" y="63"/>
                    <a:pt x="176" y="63"/>
                  </a:cubicBezTo>
                  <a:cubicBezTo>
                    <a:pt x="176" y="63"/>
                    <a:pt x="178" y="58"/>
                    <a:pt x="183" y="48"/>
                  </a:cubicBezTo>
                  <a:cubicBezTo>
                    <a:pt x="185" y="40"/>
                    <a:pt x="186" y="37"/>
                    <a:pt x="186" y="37"/>
                  </a:cubicBezTo>
                  <a:lnTo>
                    <a:pt x="186" y="37"/>
                  </a:lnTo>
                  <a:cubicBezTo>
                    <a:pt x="186" y="37"/>
                    <a:pt x="186" y="38"/>
                    <a:pt x="185" y="41"/>
                  </a:cubicBezTo>
                  <a:cubicBezTo>
                    <a:pt x="183" y="45"/>
                    <a:pt x="180" y="50"/>
                    <a:pt x="180" y="50"/>
                  </a:cubicBezTo>
                  <a:cubicBezTo>
                    <a:pt x="180" y="50"/>
                    <a:pt x="180" y="49"/>
                    <a:pt x="180" y="47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0" y="47"/>
                    <a:pt x="179" y="48"/>
                    <a:pt x="174" y="59"/>
                  </a:cubicBezTo>
                  <a:cubicBezTo>
                    <a:pt x="171" y="65"/>
                    <a:pt x="171" y="65"/>
                    <a:pt x="170" y="65"/>
                  </a:cubicBezTo>
                  <a:cubicBezTo>
                    <a:pt x="173" y="60"/>
                    <a:pt x="174" y="56"/>
                    <a:pt x="176" y="52"/>
                  </a:cubicBezTo>
                  <a:lnTo>
                    <a:pt x="175" y="51"/>
                  </a:lnTo>
                  <a:cubicBezTo>
                    <a:pt x="176" y="47"/>
                    <a:pt x="177" y="42"/>
                    <a:pt x="179" y="38"/>
                  </a:cubicBezTo>
                  <a:cubicBezTo>
                    <a:pt x="180" y="35"/>
                    <a:pt x="181" y="34"/>
                    <a:pt x="180" y="34"/>
                  </a:cubicBezTo>
                  <a:lnTo>
                    <a:pt x="180" y="34"/>
                  </a:lnTo>
                  <a:cubicBezTo>
                    <a:pt x="180" y="34"/>
                    <a:pt x="179" y="37"/>
                    <a:pt x="176" y="44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9" y="56"/>
                    <a:pt x="169" y="56"/>
                    <a:pt x="171" y="50"/>
                  </a:cubicBezTo>
                  <a:cubicBezTo>
                    <a:pt x="174" y="43"/>
                    <a:pt x="174" y="43"/>
                    <a:pt x="174" y="42"/>
                  </a:cubicBezTo>
                  <a:lnTo>
                    <a:pt x="174" y="42"/>
                  </a:lnTo>
                  <a:cubicBezTo>
                    <a:pt x="167" y="52"/>
                    <a:pt x="161" y="61"/>
                    <a:pt x="157" y="73"/>
                  </a:cubicBezTo>
                  <a:cubicBezTo>
                    <a:pt x="154" y="79"/>
                    <a:pt x="153" y="82"/>
                    <a:pt x="153" y="82"/>
                  </a:cubicBezTo>
                  <a:cubicBezTo>
                    <a:pt x="152" y="82"/>
                    <a:pt x="154" y="79"/>
                    <a:pt x="156" y="73"/>
                  </a:cubicBezTo>
                  <a:cubicBezTo>
                    <a:pt x="159" y="66"/>
                    <a:pt x="158" y="66"/>
                    <a:pt x="158" y="66"/>
                  </a:cubicBezTo>
                  <a:lnTo>
                    <a:pt x="158" y="66"/>
                  </a:lnTo>
                  <a:cubicBezTo>
                    <a:pt x="157" y="68"/>
                    <a:pt x="157" y="68"/>
                    <a:pt x="157" y="68"/>
                  </a:cubicBezTo>
                  <a:cubicBezTo>
                    <a:pt x="156" y="68"/>
                    <a:pt x="157" y="66"/>
                    <a:pt x="158" y="66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60" y="59"/>
                    <a:pt x="161" y="59"/>
                    <a:pt x="161" y="59"/>
                  </a:cubicBezTo>
                  <a:lnTo>
                    <a:pt x="164" y="53"/>
                  </a:lnTo>
                  <a:cubicBezTo>
                    <a:pt x="166" y="47"/>
                    <a:pt x="168" y="43"/>
                    <a:pt x="167" y="43"/>
                  </a:cubicBezTo>
                  <a:lnTo>
                    <a:pt x="167" y="43"/>
                  </a:lnTo>
                  <a:cubicBezTo>
                    <a:pt x="167" y="43"/>
                    <a:pt x="165" y="46"/>
                    <a:pt x="163" y="52"/>
                  </a:cubicBezTo>
                  <a:cubicBezTo>
                    <a:pt x="161" y="56"/>
                    <a:pt x="160" y="57"/>
                    <a:pt x="160" y="57"/>
                  </a:cubicBezTo>
                  <a:cubicBezTo>
                    <a:pt x="160" y="57"/>
                    <a:pt x="160" y="56"/>
                    <a:pt x="161" y="52"/>
                  </a:cubicBezTo>
                  <a:cubicBezTo>
                    <a:pt x="162" y="50"/>
                    <a:pt x="163" y="47"/>
                    <a:pt x="164" y="46"/>
                  </a:cubicBezTo>
                  <a:cubicBezTo>
                    <a:pt x="164" y="46"/>
                    <a:pt x="163" y="44"/>
                    <a:pt x="165" y="38"/>
                  </a:cubicBezTo>
                  <a:cubicBezTo>
                    <a:pt x="164" y="38"/>
                    <a:pt x="164" y="38"/>
                    <a:pt x="160" y="43"/>
                  </a:cubicBezTo>
                  <a:cubicBezTo>
                    <a:pt x="159" y="48"/>
                    <a:pt x="158" y="50"/>
                    <a:pt x="157" y="50"/>
                  </a:cubicBezTo>
                  <a:cubicBezTo>
                    <a:pt x="157" y="50"/>
                    <a:pt x="157" y="49"/>
                    <a:pt x="157" y="49"/>
                  </a:cubicBezTo>
                  <a:cubicBezTo>
                    <a:pt x="157" y="49"/>
                    <a:pt x="156" y="49"/>
                    <a:pt x="154" y="56"/>
                  </a:cubicBezTo>
                  <a:cubicBezTo>
                    <a:pt x="151" y="61"/>
                    <a:pt x="148" y="67"/>
                    <a:pt x="14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5" y="69"/>
                    <a:pt x="145" y="71"/>
                    <a:pt x="144" y="71"/>
                  </a:cubicBezTo>
                  <a:cubicBezTo>
                    <a:pt x="144" y="71"/>
                    <a:pt x="145" y="68"/>
                    <a:pt x="148" y="60"/>
                  </a:cubicBezTo>
                  <a:cubicBezTo>
                    <a:pt x="150" y="53"/>
                    <a:pt x="150" y="53"/>
                    <a:pt x="149" y="53"/>
                  </a:cubicBezTo>
                  <a:cubicBezTo>
                    <a:pt x="149" y="53"/>
                    <a:pt x="149" y="53"/>
                    <a:pt x="151" y="47"/>
                  </a:cubicBezTo>
                  <a:cubicBezTo>
                    <a:pt x="152" y="45"/>
                    <a:pt x="152" y="44"/>
                    <a:pt x="152" y="44"/>
                  </a:cubicBezTo>
                  <a:lnTo>
                    <a:pt x="152" y="44"/>
                  </a:lnTo>
                  <a:cubicBezTo>
                    <a:pt x="152" y="44"/>
                    <a:pt x="149" y="48"/>
                    <a:pt x="148" y="52"/>
                  </a:cubicBezTo>
                  <a:lnTo>
                    <a:pt x="143" y="65"/>
                  </a:lnTo>
                  <a:cubicBezTo>
                    <a:pt x="145" y="59"/>
                    <a:pt x="147" y="52"/>
                    <a:pt x="150" y="46"/>
                  </a:cubicBezTo>
                  <a:cubicBezTo>
                    <a:pt x="152" y="39"/>
                    <a:pt x="154" y="36"/>
                    <a:pt x="153" y="36"/>
                  </a:cubicBezTo>
                  <a:lnTo>
                    <a:pt x="153" y="36"/>
                  </a:lnTo>
                  <a:cubicBezTo>
                    <a:pt x="153" y="36"/>
                    <a:pt x="152" y="39"/>
                    <a:pt x="149" y="46"/>
                  </a:cubicBezTo>
                  <a:cubicBezTo>
                    <a:pt x="148" y="50"/>
                    <a:pt x="145" y="54"/>
                    <a:pt x="145" y="54"/>
                  </a:cubicBezTo>
                  <a:cubicBezTo>
                    <a:pt x="145" y="54"/>
                    <a:pt x="145" y="53"/>
                    <a:pt x="146" y="51"/>
                  </a:cubicBezTo>
                  <a:cubicBezTo>
                    <a:pt x="145" y="50"/>
                    <a:pt x="143" y="50"/>
                    <a:pt x="146" y="43"/>
                  </a:cubicBezTo>
                  <a:cubicBezTo>
                    <a:pt x="146" y="42"/>
                    <a:pt x="147" y="41"/>
                    <a:pt x="146" y="41"/>
                  </a:cubicBezTo>
                  <a:lnTo>
                    <a:pt x="146" y="41"/>
                  </a:lnTo>
                  <a:cubicBezTo>
                    <a:pt x="146" y="41"/>
                    <a:pt x="145" y="43"/>
                    <a:pt x="145" y="43"/>
                  </a:cubicBezTo>
                  <a:cubicBezTo>
                    <a:pt x="143" y="46"/>
                    <a:pt x="143" y="47"/>
                    <a:pt x="142" y="47"/>
                  </a:cubicBezTo>
                  <a:cubicBezTo>
                    <a:pt x="142" y="47"/>
                    <a:pt x="142" y="46"/>
                    <a:pt x="142" y="42"/>
                  </a:cubicBezTo>
                  <a:cubicBezTo>
                    <a:pt x="144" y="35"/>
                    <a:pt x="145" y="31"/>
                    <a:pt x="145" y="31"/>
                  </a:cubicBezTo>
                  <a:lnTo>
                    <a:pt x="145" y="31"/>
                  </a:lnTo>
                  <a:cubicBezTo>
                    <a:pt x="144" y="31"/>
                    <a:pt x="143" y="35"/>
                    <a:pt x="140" y="41"/>
                  </a:cubicBezTo>
                  <a:cubicBezTo>
                    <a:pt x="139" y="44"/>
                    <a:pt x="137" y="48"/>
                    <a:pt x="137" y="48"/>
                  </a:cubicBezTo>
                  <a:cubicBezTo>
                    <a:pt x="137" y="48"/>
                    <a:pt x="138" y="46"/>
                    <a:pt x="140" y="40"/>
                  </a:cubicBezTo>
                  <a:cubicBezTo>
                    <a:pt x="140" y="38"/>
                    <a:pt x="140" y="38"/>
                    <a:pt x="140" y="38"/>
                  </a:cubicBezTo>
                  <a:lnTo>
                    <a:pt x="140" y="38"/>
                  </a:lnTo>
                  <a:cubicBezTo>
                    <a:pt x="140" y="38"/>
                    <a:pt x="138" y="42"/>
                    <a:pt x="136" y="46"/>
                  </a:cubicBezTo>
                  <a:cubicBezTo>
                    <a:pt x="132" y="52"/>
                    <a:pt x="127" y="65"/>
                    <a:pt x="124" y="70"/>
                  </a:cubicBezTo>
                  <a:cubicBezTo>
                    <a:pt x="121" y="78"/>
                    <a:pt x="120" y="81"/>
                    <a:pt x="120" y="81"/>
                  </a:cubicBezTo>
                  <a:cubicBezTo>
                    <a:pt x="120" y="81"/>
                    <a:pt x="120" y="80"/>
                    <a:pt x="121" y="77"/>
                  </a:cubicBezTo>
                  <a:cubicBezTo>
                    <a:pt x="122" y="73"/>
                    <a:pt x="123" y="68"/>
                    <a:pt x="125" y="64"/>
                  </a:cubicBezTo>
                  <a:cubicBezTo>
                    <a:pt x="127" y="59"/>
                    <a:pt x="128" y="58"/>
                    <a:pt x="128" y="58"/>
                  </a:cubicBezTo>
                  <a:cubicBezTo>
                    <a:pt x="128" y="58"/>
                    <a:pt x="128" y="58"/>
                    <a:pt x="128" y="58"/>
                  </a:cubicBezTo>
                  <a:lnTo>
                    <a:pt x="129" y="58"/>
                  </a:lnTo>
                  <a:cubicBezTo>
                    <a:pt x="131" y="51"/>
                    <a:pt x="133" y="46"/>
                    <a:pt x="132" y="44"/>
                  </a:cubicBezTo>
                  <a:cubicBezTo>
                    <a:pt x="133" y="38"/>
                    <a:pt x="133" y="37"/>
                    <a:pt x="132" y="37"/>
                  </a:cubicBezTo>
                  <a:cubicBezTo>
                    <a:pt x="131" y="36"/>
                    <a:pt x="130" y="36"/>
                    <a:pt x="131" y="29"/>
                  </a:cubicBezTo>
                  <a:cubicBezTo>
                    <a:pt x="131" y="28"/>
                    <a:pt x="131" y="28"/>
                    <a:pt x="131" y="28"/>
                  </a:cubicBezTo>
                  <a:cubicBezTo>
                    <a:pt x="130" y="28"/>
                    <a:pt x="129" y="30"/>
                    <a:pt x="128" y="34"/>
                  </a:cubicBezTo>
                  <a:cubicBezTo>
                    <a:pt x="125" y="41"/>
                    <a:pt x="123" y="45"/>
                    <a:pt x="123" y="45"/>
                  </a:cubicBezTo>
                  <a:cubicBezTo>
                    <a:pt x="123" y="45"/>
                    <a:pt x="123" y="43"/>
                    <a:pt x="124" y="40"/>
                  </a:cubicBezTo>
                  <a:cubicBezTo>
                    <a:pt x="127" y="32"/>
                    <a:pt x="127" y="24"/>
                    <a:pt x="124" y="24"/>
                  </a:cubicBezTo>
                  <a:cubicBezTo>
                    <a:pt x="123" y="24"/>
                    <a:pt x="122" y="26"/>
                    <a:pt x="120" y="30"/>
                  </a:cubicBezTo>
                  <a:lnTo>
                    <a:pt x="119" y="30"/>
                  </a:lnTo>
                  <a:cubicBezTo>
                    <a:pt x="119" y="26"/>
                    <a:pt x="119" y="24"/>
                    <a:pt x="118" y="24"/>
                  </a:cubicBezTo>
                  <a:cubicBezTo>
                    <a:pt x="117" y="24"/>
                    <a:pt x="116" y="25"/>
                    <a:pt x="114" y="28"/>
                  </a:cubicBezTo>
                  <a:lnTo>
                    <a:pt x="113" y="27"/>
                  </a:lnTo>
                  <a:cubicBezTo>
                    <a:pt x="114" y="23"/>
                    <a:pt x="114" y="21"/>
                    <a:pt x="114" y="21"/>
                  </a:cubicBezTo>
                  <a:lnTo>
                    <a:pt x="114" y="21"/>
                  </a:lnTo>
                  <a:cubicBezTo>
                    <a:pt x="113" y="21"/>
                    <a:pt x="113" y="23"/>
                    <a:pt x="111" y="25"/>
                  </a:cubicBezTo>
                  <a:cubicBezTo>
                    <a:pt x="109" y="30"/>
                    <a:pt x="107" y="35"/>
                    <a:pt x="107" y="35"/>
                  </a:cubicBezTo>
                  <a:cubicBezTo>
                    <a:pt x="107" y="35"/>
                    <a:pt x="107" y="34"/>
                    <a:pt x="108" y="32"/>
                  </a:cubicBezTo>
                  <a:cubicBezTo>
                    <a:pt x="111" y="25"/>
                    <a:pt x="110" y="25"/>
                    <a:pt x="108" y="24"/>
                  </a:cubicBezTo>
                  <a:cubicBezTo>
                    <a:pt x="107" y="24"/>
                    <a:pt x="106" y="24"/>
                    <a:pt x="106" y="24"/>
                  </a:cubicBezTo>
                  <a:cubicBezTo>
                    <a:pt x="105" y="24"/>
                    <a:pt x="105" y="25"/>
                    <a:pt x="104" y="30"/>
                  </a:cubicBezTo>
                  <a:cubicBezTo>
                    <a:pt x="103" y="31"/>
                    <a:pt x="102" y="32"/>
                    <a:pt x="102" y="32"/>
                  </a:cubicBezTo>
                  <a:cubicBezTo>
                    <a:pt x="101" y="32"/>
                    <a:pt x="103" y="27"/>
                    <a:pt x="104" y="22"/>
                  </a:cubicBezTo>
                  <a:cubicBezTo>
                    <a:pt x="107" y="17"/>
                    <a:pt x="108" y="14"/>
                    <a:pt x="108" y="14"/>
                  </a:cubicBezTo>
                  <a:lnTo>
                    <a:pt x="108" y="14"/>
                  </a:lnTo>
                  <a:cubicBezTo>
                    <a:pt x="107" y="14"/>
                    <a:pt x="105" y="18"/>
                    <a:pt x="101" y="29"/>
                  </a:cubicBezTo>
                  <a:cubicBezTo>
                    <a:pt x="98" y="36"/>
                    <a:pt x="96" y="38"/>
                    <a:pt x="96" y="38"/>
                  </a:cubicBezTo>
                  <a:cubicBezTo>
                    <a:pt x="95" y="38"/>
                    <a:pt x="96" y="37"/>
                    <a:pt x="97" y="34"/>
                  </a:cubicBezTo>
                  <a:cubicBezTo>
                    <a:pt x="100" y="28"/>
                    <a:pt x="100" y="28"/>
                    <a:pt x="101" y="28"/>
                  </a:cubicBezTo>
                  <a:cubicBezTo>
                    <a:pt x="101" y="28"/>
                    <a:pt x="103" y="22"/>
                    <a:pt x="105" y="15"/>
                  </a:cubicBezTo>
                  <a:lnTo>
                    <a:pt x="105" y="15"/>
                  </a:lnTo>
                  <a:cubicBezTo>
                    <a:pt x="105" y="15"/>
                    <a:pt x="104" y="15"/>
                    <a:pt x="102" y="21"/>
                  </a:cubicBezTo>
                  <a:cubicBezTo>
                    <a:pt x="102" y="21"/>
                    <a:pt x="101" y="21"/>
                    <a:pt x="99" y="28"/>
                  </a:cubicBezTo>
                  <a:cubicBezTo>
                    <a:pt x="95" y="33"/>
                    <a:pt x="93" y="40"/>
                    <a:pt x="91" y="47"/>
                  </a:cubicBezTo>
                  <a:cubicBezTo>
                    <a:pt x="90" y="52"/>
                    <a:pt x="88" y="52"/>
                    <a:pt x="88" y="52"/>
                  </a:cubicBezTo>
                  <a:cubicBezTo>
                    <a:pt x="90" y="46"/>
                    <a:pt x="92" y="39"/>
                    <a:pt x="95" y="33"/>
                  </a:cubicBezTo>
                  <a:cubicBezTo>
                    <a:pt x="97" y="29"/>
                    <a:pt x="99" y="25"/>
                    <a:pt x="101" y="21"/>
                  </a:cubicBezTo>
                  <a:cubicBezTo>
                    <a:pt x="101" y="20"/>
                    <a:pt x="101" y="19"/>
                    <a:pt x="101" y="19"/>
                  </a:cubicBezTo>
                  <a:lnTo>
                    <a:pt x="101" y="19"/>
                  </a:lnTo>
                  <a:cubicBezTo>
                    <a:pt x="100" y="19"/>
                    <a:pt x="97" y="23"/>
                    <a:pt x="94" y="29"/>
                  </a:cubicBezTo>
                  <a:lnTo>
                    <a:pt x="94" y="29"/>
                  </a:lnTo>
                  <a:cubicBezTo>
                    <a:pt x="95" y="25"/>
                    <a:pt x="94" y="25"/>
                    <a:pt x="93" y="24"/>
                  </a:cubicBezTo>
                  <a:cubicBezTo>
                    <a:pt x="92" y="24"/>
                    <a:pt x="92" y="24"/>
                    <a:pt x="90" y="30"/>
                  </a:cubicBezTo>
                  <a:cubicBezTo>
                    <a:pt x="87" y="34"/>
                    <a:pt x="86" y="39"/>
                    <a:pt x="84" y="42"/>
                  </a:cubicBezTo>
                  <a:cubicBezTo>
                    <a:pt x="83" y="47"/>
                    <a:pt x="82" y="51"/>
                    <a:pt x="79" y="56"/>
                  </a:cubicBezTo>
                  <a:cubicBezTo>
                    <a:pt x="79" y="56"/>
                    <a:pt x="81" y="49"/>
                    <a:pt x="83" y="42"/>
                  </a:cubicBezTo>
                  <a:cubicBezTo>
                    <a:pt x="86" y="29"/>
                    <a:pt x="88" y="22"/>
                    <a:pt x="86" y="21"/>
                  </a:cubicBezTo>
                  <a:cubicBezTo>
                    <a:pt x="85" y="21"/>
                    <a:pt x="84" y="20"/>
                    <a:pt x="85" y="13"/>
                  </a:cubicBezTo>
                  <a:lnTo>
                    <a:pt x="85" y="13"/>
                  </a:lnTo>
                  <a:cubicBezTo>
                    <a:pt x="85" y="13"/>
                    <a:pt x="84" y="13"/>
                    <a:pt x="82" y="19"/>
                  </a:cubicBezTo>
                  <a:lnTo>
                    <a:pt x="81" y="19"/>
                  </a:lnTo>
                  <a:cubicBezTo>
                    <a:pt x="82" y="15"/>
                    <a:pt x="82" y="13"/>
                    <a:pt x="82" y="13"/>
                  </a:cubicBezTo>
                  <a:lnTo>
                    <a:pt x="82" y="13"/>
                  </a:lnTo>
                  <a:cubicBezTo>
                    <a:pt x="81" y="13"/>
                    <a:pt x="81" y="14"/>
                    <a:pt x="79" y="18"/>
                  </a:cubicBezTo>
                  <a:cubicBezTo>
                    <a:pt x="78" y="20"/>
                    <a:pt x="78" y="21"/>
                    <a:pt x="78" y="21"/>
                  </a:cubicBezTo>
                  <a:cubicBezTo>
                    <a:pt x="77" y="21"/>
                    <a:pt x="78" y="17"/>
                    <a:pt x="78" y="16"/>
                  </a:cubicBezTo>
                  <a:cubicBezTo>
                    <a:pt x="80" y="11"/>
                    <a:pt x="81" y="8"/>
                    <a:pt x="81" y="8"/>
                  </a:cubicBezTo>
                  <a:lnTo>
                    <a:pt x="81" y="8"/>
                  </a:lnTo>
                  <a:cubicBezTo>
                    <a:pt x="80" y="8"/>
                    <a:pt x="79" y="13"/>
                    <a:pt x="75" y="23"/>
                  </a:cubicBezTo>
                  <a:cubicBezTo>
                    <a:pt x="75" y="23"/>
                    <a:pt x="75" y="24"/>
                    <a:pt x="75" y="24"/>
                  </a:cubicBezTo>
                  <a:lnTo>
                    <a:pt x="75" y="24"/>
                  </a:lnTo>
                  <a:cubicBezTo>
                    <a:pt x="76" y="19"/>
                    <a:pt x="77" y="16"/>
                    <a:pt x="76" y="16"/>
                  </a:cubicBezTo>
                  <a:lnTo>
                    <a:pt x="76" y="16"/>
                  </a:lnTo>
                  <a:cubicBezTo>
                    <a:pt x="76" y="16"/>
                    <a:pt x="75" y="18"/>
                    <a:pt x="73" y="22"/>
                  </a:cubicBezTo>
                  <a:cubicBezTo>
                    <a:pt x="73" y="22"/>
                    <a:pt x="73" y="22"/>
                    <a:pt x="75" y="15"/>
                  </a:cubicBezTo>
                  <a:cubicBezTo>
                    <a:pt x="76" y="12"/>
                    <a:pt x="76" y="11"/>
                    <a:pt x="76" y="11"/>
                  </a:cubicBezTo>
                  <a:lnTo>
                    <a:pt x="76" y="11"/>
                  </a:lnTo>
                  <a:cubicBezTo>
                    <a:pt x="76" y="11"/>
                    <a:pt x="74" y="14"/>
                    <a:pt x="72" y="21"/>
                  </a:cubicBezTo>
                  <a:cubicBezTo>
                    <a:pt x="69" y="27"/>
                    <a:pt x="67" y="30"/>
                    <a:pt x="67" y="30"/>
                  </a:cubicBezTo>
                  <a:cubicBezTo>
                    <a:pt x="66" y="30"/>
                    <a:pt x="67" y="27"/>
                    <a:pt x="69" y="21"/>
                  </a:cubicBezTo>
                  <a:cubicBezTo>
                    <a:pt x="72" y="13"/>
                    <a:pt x="72" y="9"/>
                    <a:pt x="72" y="9"/>
                  </a:cubicBezTo>
                  <a:lnTo>
                    <a:pt x="72" y="9"/>
                  </a:lnTo>
                  <a:cubicBezTo>
                    <a:pt x="71" y="9"/>
                    <a:pt x="70" y="10"/>
                    <a:pt x="69" y="13"/>
                  </a:cubicBezTo>
                  <a:cubicBezTo>
                    <a:pt x="67" y="20"/>
                    <a:pt x="65" y="23"/>
                    <a:pt x="64" y="23"/>
                  </a:cubicBezTo>
                  <a:cubicBezTo>
                    <a:pt x="64" y="23"/>
                    <a:pt x="64" y="21"/>
                    <a:pt x="65" y="18"/>
                  </a:cubicBezTo>
                  <a:cubicBezTo>
                    <a:pt x="66" y="15"/>
                    <a:pt x="66" y="13"/>
                    <a:pt x="66" y="13"/>
                  </a:cubicBezTo>
                  <a:lnTo>
                    <a:pt x="66" y="13"/>
                  </a:lnTo>
                  <a:cubicBezTo>
                    <a:pt x="66" y="13"/>
                    <a:pt x="65" y="14"/>
                    <a:pt x="64" y="18"/>
                  </a:cubicBezTo>
                  <a:cubicBezTo>
                    <a:pt x="65" y="13"/>
                    <a:pt x="66" y="8"/>
                    <a:pt x="66" y="8"/>
                  </a:cubicBezTo>
                  <a:lnTo>
                    <a:pt x="66" y="8"/>
                  </a:lnTo>
                  <a:cubicBezTo>
                    <a:pt x="66" y="8"/>
                    <a:pt x="66" y="9"/>
                    <a:pt x="65" y="11"/>
                  </a:cubicBezTo>
                  <a:cubicBezTo>
                    <a:pt x="65" y="11"/>
                    <a:pt x="64" y="11"/>
                    <a:pt x="63" y="16"/>
                  </a:cubicBezTo>
                  <a:cubicBezTo>
                    <a:pt x="63" y="16"/>
                    <a:pt x="59" y="23"/>
                    <a:pt x="57" y="29"/>
                  </a:cubicBezTo>
                  <a:cubicBezTo>
                    <a:pt x="56" y="33"/>
                    <a:pt x="55" y="38"/>
                    <a:pt x="53" y="42"/>
                  </a:cubicBezTo>
                  <a:cubicBezTo>
                    <a:pt x="52" y="44"/>
                    <a:pt x="52" y="45"/>
                    <a:pt x="51" y="45"/>
                  </a:cubicBezTo>
                  <a:cubicBezTo>
                    <a:pt x="51" y="45"/>
                    <a:pt x="52" y="37"/>
                    <a:pt x="57" y="22"/>
                  </a:cubicBezTo>
                  <a:lnTo>
                    <a:pt x="60" y="9"/>
                  </a:lnTo>
                  <a:lnTo>
                    <a:pt x="60" y="9"/>
                  </a:lnTo>
                  <a:cubicBezTo>
                    <a:pt x="58" y="15"/>
                    <a:pt x="56" y="21"/>
                    <a:pt x="56" y="21"/>
                  </a:cubicBezTo>
                  <a:cubicBezTo>
                    <a:pt x="55" y="21"/>
                    <a:pt x="55" y="21"/>
                    <a:pt x="57" y="14"/>
                  </a:cubicBezTo>
                  <a:cubicBezTo>
                    <a:pt x="59" y="7"/>
                    <a:pt x="59" y="7"/>
                    <a:pt x="59" y="7"/>
                  </a:cubicBezTo>
                  <a:lnTo>
                    <a:pt x="59" y="7"/>
                  </a:lnTo>
                  <a:cubicBezTo>
                    <a:pt x="59" y="7"/>
                    <a:pt x="58" y="7"/>
                    <a:pt x="56" y="14"/>
                  </a:cubicBezTo>
                  <a:cubicBezTo>
                    <a:pt x="53" y="21"/>
                    <a:pt x="52" y="24"/>
                    <a:pt x="52" y="24"/>
                  </a:cubicBezTo>
                  <a:cubicBezTo>
                    <a:pt x="52" y="24"/>
                    <a:pt x="53" y="23"/>
                    <a:pt x="54" y="20"/>
                  </a:cubicBezTo>
                  <a:cubicBezTo>
                    <a:pt x="55" y="14"/>
                    <a:pt x="56" y="10"/>
                    <a:pt x="56" y="10"/>
                  </a:cubicBezTo>
                  <a:lnTo>
                    <a:pt x="56" y="10"/>
                  </a:lnTo>
                  <a:cubicBezTo>
                    <a:pt x="56" y="10"/>
                    <a:pt x="54" y="13"/>
                    <a:pt x="51" y="20"/>
                  </a:cubicBezTo>
                  <a:cubicBezTo>
                    <a:pt x="49" y="26"/>
                    <a:pt x="48" y="29"/>
                    <a:pt x="48" y="29"/>
                  </a:cubicBezTo>
                  <a:cubicBezTo>
                    <a:pt x="48" y="29"/>
                    <a:pt x="49" y="26"/>
                    <a:pt x="51" y="19"/>
                  </a:cubicBezTo>
                  <a:cubicBezTo>
                    <a:pt x="54" y="15"/>
                    <a:pt x="55" y="11"/>
                    <a:pt x="55" y="6"/>
                  </a:cubicBezTo>
                  <a:lnTo>
                    <a:pt x="55" y="6"/>
                  </a:lnTo>
                  <a:lnTo>
                    <a:pt x="53" y="12"/>
                  </a:lnTo>
                  <a:cubicBezTo>
                    <a:pt x="50" y="20"/>
                    <a:pt x="49" y="23"/>
                    <a:pt x="49" y="23"/>
                  </a:cubicBezTo>
                  <a:cubicBezTo>
                    <a:pt x="48" y="23"/>
                    <a:pt x="49" y="21"/>
                    <a:pt x="49" y="19"/>
                  </a:cubicBezTo>
                  <a:cubicBezTo>
                    <a:pt x="50" y="15"/>
                    <a:pt x="51" y="13"/>
                    <a:pt x="51" y="13"/>
                  </a:cubicBezTo>
                  <a:lnTo>
                    <a:pt x="51" y="13"/>
                  </a:lnTo>
                  <a:cubicBezTo>
                    <a:pt x="51" y="13"/>
                    <a:pt x="50" y="15"/>
                    <a:pt x="48" y="18"/>
                  </a:cubicBezTo>
                  <a:cubicBezTo>
                    <a:pt x="47" y="18"/>
                    <a:pt x="47" y="16"/>
                    <a:pt x="49" y="11"/>
                  </a:cubicBezTo>
                  <a:cubicBezTo>
                    <a:pt x="51" y="4"/>
                    <a:pt x="5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33"/>
            <p:cNvSpPr/>
            <p:nvPr/>
          </p:nvSpPr>
          <p:spPr>
            <a:xfrm>
              <a:off x="3260328" y="2327812"/>
              <a:ext cx="69625" cy="29169"/>
            </a:xfrm>
            <a:custGeom>
              <a:avLst/>
              <a:gdLst/>
              <a:ahLst/>
              <a:cxnLst/>
              <a:rect l="l" t="t" r="r" b="b"/>
              <a:pathLst>
                <a:path w="697" h="292" extrusionOk="0">
                  <a:moveTo>
                    <a:pt x="61" y="11"/>
                  </a:moveTo>
                  <a:lnTo>
                    <a:pt x="60" y="17"/>
                  </a:lnTo>
                  <a:lnTo>
                    <a:pt x="61" y="17"/>
                  </a:lnTo>
                  <a:cubicBezTo>
                    <a:pt x="63" y="11"/>
                    <a:pt x="63" y="11"/>
                    <a:pt x="62" y="11"/>
                  </a:cubicBezTo>
                  <a:close/>
                  <a:moveTo>
                    <a:pt x="227" y="23"/>
                  </a:moveTo>
                  <a:cubicBezTo>
                    <a:pt x="227" y="23"/>
                    <a:pt x="226" y="24"/>
                    <a:pt x="225" y="29"/>
                  </a:cubicBezTo>
                  <a:lnTo>
                    <a:pt x="225" y="29"/>
                  </a:lnTo>
                  <a:lnTo>
                    <a:pt x="224" y="29"/>
                  </a:lnTo>
                  <a:lnTo>
                    <a:pt x="224" y="30"/>
                  </a:lnTo>
                  <a:cubicBezTo>
                    <a:pt x="225" y="29"/>
                    <a:pt x="225" y="29"/>
                    <a:pt x="225" y="29"/>
                  </a:cubicBezTo>
                  <a:lnTo>
                    <a:pt x="225" y="29"/>
                  </a:lnTo>
                  <a:lnTo>
                    <a:pt x="227" y="30"/>
                  </a:lnTo>
                  <a:cubicBezTo>
                    <a:pt x="229" y="23"/>
                    <a:pt x="229" y="23"/>
                    <a:pt x="228" y="23"/>
                  </a:cubicBezTo>
                  <a:cubicBezTo>
                    <a:pt x="228" y="23"/>
                    <a:pt x="227" y="23"/>
                    <a:pt x="227" y="23"/>
                  </a:cubicBezTo>
                  <a:close/>
                  <a:moveTo>
                    <a:pt x="40" y="39"/>
                  </a:moveTo>
                  <a:cubicBezTo>
                    <a:pt x="40" y="39"/>
                    <a:pt x="41" y="39"/>
                    <a:pt x="41" y="39"/>
                  </a:cubicBezTo>
                  <a:cubicBezTo>
                    <a:pt x="42" y="39"/>
                    <a:pt x="42" y="39"/>
                    <a:pt x="39" y="46"/>
                  </a:cubicBezTo>
                  <a:cubicBezTo>
                    <a:pt x="39" y="46"/>
                    <a:pt x="36" y="51"/>
                    <a:pt x="36" y="51"/>
                  </a:cubicBezTo>
                  <a:lnTo>
                    <a:pt x="37" y="44"/>
                  </a:lnTo>
                  <a:cubicBezTo>
                    <a:pt x="39" y="39"/>
                    <a:pt x="40" y="39"/>
                    <a:pt x="40" y="39"/>
                  </a:cubicBezTo>
                  <a:close/>
                  <a:moveTo>
                    <a:pt x="177" y="41"/>
                  </a:moveTo>
                  <a:lnTo>
                    <a:pt x="177" y="41"/>
                  </a:lnTo>
                  <a:cubicBezTo>
                    <a:pt x="177" y="45"/>
                    <a:pt x="175" y="49"/>
                    <a:pt x="175" y="52"/>
                  </a:cubicBezTo>
                  <a:lnTo>
                    <a:pt x="175" y="52"/>
                  </a:lnTo>
                  <a:cubicBezTo>
                    <a:pt x="175" y="50"/>
                    <a:pt x="175" y="50"/>
                    <a:pt x="176" y="48"/>
                  </a:cubicBezTo>
                  <a:lnTo>
                    <a:pt x="177" y="41"/>
                  </a:lnTo>
                  <a:close/>
                  <a:moveTo>
                    <a:pt x="175" y="52"/>
                  </a:moveTo>
                  <a:lnTo>
                    <a:pt x="175" y="52"/>
                  </a:lnTo>
                  <a:cubicBezTo>
                    <a:pt x="174" y="52"/>
                    <a:pt x="174" y="53"/>
                    <a:pt x="174" y="53"/>
                  </a:cubicBezTo>
                  <a:cubicBezTo>
                    <a:pt x="174" y="53"/>
                    <a:pt x="174" y="53"/>
                    <a:pt x="175" y="52"/>
                  </a:cubicBezTo>
                  <a:close/>
                  <a:moveTo>
                    <a:pt x="48" y="42"/>
                  </a:moveTo>
                  <a:cubicBezTo>
                    <a:pt x="49" y="42"/>
                    <a:pt x="49" y="42"/>
                    <a:pt x="49" y="42"/>
                  </a:cubicBezTo>
                  <a:cubicBezTo>
                    <a:pt x="49" y="42"/>
                    <a:pt x="51" y="42"/>
                    <a:pt x="48" y="49"/>
                  </a:cubicBezTo>
                  <a:lnTo>
                    <a:pt x="47" y="49"/>
                  </a:lnTo>
                  <a:cubicBezTo>
                    <a:pt x="48" y="47"/>
                    <a:pt x="48" y="46"/>
                    <a:pt x="48" y="46"/>
                  </a:cubicBezTo>
                  <a:lnTo>
                    <a:pt x="48" y="46"/>
                  </a:lnTo>
                  <a:cubicBezTo>
                    <a:pt x="48" y="46"/>
                    <a:pt x="47" y="50"/>
                    <a:pt x="45" y="54"/>
                  </a:cubicBezTo>
                  <a:lnTo>
                    <a:pt x="41" y="68"/>
                  </a:lnTo>
                  <a:cubicBezTo>
                    <a:pt x="42" y="63"/>
                    <a:pt x="42" y="59"/>
                    <a:pt x="44" y="54"/>
                  </a:cubicBezTo>
                  <a:cubicBezTo>
                    <a:pt x="46" y="44"/>
                    <a:pt x="47" y="42"/>
                    <a:pt x="48" y="42"/>
                  </a:cubicBezTo>
                  <a:close/>
                  <a:moveTo>
                    <a:pt x="132" y="60"/>
                  </a:moveTo>
                  <a:lnTo>
                    <a:pt x="130" y="67"/>
                  </a:lnTo>
                  <a:lnTo>
                    <a:pt x="128" y="72"/>
                  </a:lnTo>
                  <a:lnTo>
                    <a:pt x="129" y="66"/>
                  </a:lnTo>
                  <a:cubicBezTo>
                    <a:pt x="131" y="60"/>
                    <a:pt x="131" y="60"/>
                    <a:pt x="132" y="60"/>
                  </a:cubicBezTo>
                  <a:close/>
                  <a:moveTo>
                    <a:pt x="200" y="63"/>
                  </a:moveTo>
                  <a:cubicBezTo>
                    <a:pt x="199" y="68"/>
                    <a:pt x="198" y="72"/>
                    <a:pt x="196" y="77"/>
                  </a:cubicBezTo>
                  <a:cubicBezTo>
                    <a:pt x="198" y="77"/>
                    <a:pt x="200" y="70"/>
                    <a:pt x="200" y="70"/>
                  </a:cubicBezTo>
                  <a:cubicBezTo>
                    <a:pt x="200" y="70"/>
                    <a:pt x="201" y="63"/>
                    <a:pt x="201" y="63"/>
                  </a:cubicBezTo>
                  <a:close/>
                  <a:moveTo>
                    <a:pt x="156" y="58"/>
                  </a:moveTo>
                  <a:cubicBezTo>
                    <a:pt x="156" y="58"/>
                    <a:pt x="155" y="61"/>
                    <a:pt x="153" y="68"/>
                  </a:cubicBezTo>
                  <a:cubicBezTo>
                    <a:pt x="150" y="74"/>
                    <a:pt x="147" y="80"/>
                    <a:pt x="147" y="80"/>
                  </a:cubicBezTo>
                  <a:cubicBezTo>
                    <a:pt x="149" y="74"/>
                    <a:pt x="152" y="67"/>
                    <a:pt x="154" y="61"/>
                  </a:cubicBezTo>
                  <a:cubicBezTo>
                    <a:pt x="155" y="59"/>
                    <a:pt x="156" y="58"/>
                    <a:pt x="156" y="58"/>
                  </a:cubicBezTo>
                  <a:close/>
                  <a:moveTo>
                    <a:pt x="43" y="84"/>
                  </a:moveTo>
                  <a:cubicBezTo>
                    <a:pt x="43" y="84"/>
                    <a:pt x="42" y="85"/>
                    <a:pt x="42" y="85"/>
                  </a:cubicBezTo>
                  <a:lnTo>
                    <a:pt x="42" y="85"/>
                  </a:lnTo>
                  <a:cubicBezTo>
                    <a:pt x="42" y="85"/>
                    <a:pt x="43" y="84"/>
                    <a:pt x="43" y="84"/>
                  </a:cubicBezTo>
                  <a:close/>
                  <a:moveTo>
                    <a:pt x="186" y="80"/>
                  </a:moveTo>
                  <a:cubicBezTo>
                    <a:pt x="187" y="80"/>
                    <a:pt x="187" y="80"/>
                    <a:pt x="185" y="87"/>
                  </a:cubicBezTo>
                  <a:lnTo>
                    <a:pt x="184" y="87"/>
                  </a:lnTo>
                  <a:lnTo>
                    <a:pt x="185" y="80"/>
                  </a:lnTo>
                  <a:close/>
                  <a:moveTo>
                    <a:pt x="87" y="79"/>
                  </a:moveTo>
                  <a:lnTo>
                    <a:pt x="87" y="79"/>
                  </a:lnTo>
                  <a:cubicBezTo>
                    <a:pt x="85" y="84"/>
                    <a:pt x="84" y="88"/>
                    <a:pt x="81" y="92"/>
                  </a:cubicBezTo>
                  <a:lnTo>
                    <a:pt x="80" y="90"/>
                  </a:lnTo>
                  <a:cubicBezTo>
                    <a:pt x="81" y="86"/>
                    <a:pt x="83" y="83"/>
                    <a:pt x="87" y="79"/>
                  </a:cubicBezTo>
                  <a:close/>
                  <a:moveTo>
                    <a:pt x="181" y="75"/>
                  </a:moveTo>
                  <a:cubicBezTo>
                    <a:pt x="181" y="75"/>
                    <a:pt x="180" y="82"/>
                    <a:pt x="176" y="92"/>
                  </a:cubicBezTo>
                  <a:lnTo>
                    <a:pt x="175" y="90"/>
                  </a:lnTo>
                  <a:cubicBezTo>
                    <a:pt x="175" y="86"/>
                    <a:pt x="177" y="81"/>
                    <a:pt x="180" y="78"/>
                  </a:cubicBezTo>
                  <a:cubicBezTo>
                    <a:pt x="180" y="76"/>
                    <a:pt x="181" y="75"/>
                    <a:pt x="181" y="75"/>
                  </a:cubicBezTo>
                  <a:close/>
                  <a:moveTo>
                    <a:pt x="133" y="72"/>
                  </a:moveTo>
                  <a:cubicBezTo>
                    <a:pt x="133" y="72"/>
                    <a:pt x="132" y="75"/>
                    <a:pt x="130" y="81"/>
                  </a:cubicBezTo>
                  <a:cubicBezTo>
                    <a:pt x="128" y="88"/>
                    <a:pt x="126" y="94"/>
                    <a:pt x="122" y="100"/>
                  </a:cubicBezTo>
                  <a:lnTo>
                    <a:pt x="121" y="99"/>
                  </a:lnTo>
                  <a:cubicBezTo>
                    <a:pt x="121" y="99"/>
                    <a:pt x="124" y="94"/>
                    <a:pt x="127" y="87"/>
                  </a:cubicBezTo>
                  <a:cubicBezTo>
                    <a:pt x="131" y="77"/>
                    <a:pt x="133" y="72"/>
                    <a:pt x="133" y="72"/>
                  </a:cubicBezTo>
                  <a:close/>
                  <a:moveTo>
                    <a:pt x="153" y="89"/>
                  </a:moveTo>
                  <a:lnTo>
                    <a:pt x="153" y="89"/>
                  </a:lnTo>
                  <a:cubicBezTo>
                    <a:pt x="153" y="94"/>
                    <a:pt x="150" y="98"/>
                    <a:pt x="148" y="103"/>
                  </a:cubicBezTo>
                  <a:lnTo>
                    <a:pt x="147" y="102"/>
                  </a:lnTo>
                  <a:cubicBezTo>
                    <a:pt x="149" y="98"/>
                    <a:pt x="150" y="94"/>
                    <a:pt x="153" y="89"/>
                  </a:cubicBezTo>
                  <a:close/>
                  <a:moveTo>
                    <a:pt x="86" y="90"/>
                  </a:moveTo>
                  <a:cubicBezTo>
                    <a:pt x="85" y="90"/>
                    <a:pt x="84" y="95"/>
                    <a:pt x="82" y="99"/>
                  </a:cubicBezTo>
                  <a:cubicBezTo>
                    <a:pt x="80" y="105"/>
                    <a:pt x="81" y="106"/>
                    <a:pt x="82" y="106"/>
                  </a:cubicBezTo>
                  <a:cubicBezTo>
                    <a:pt x="83" y="106"/>
                    <a:pt x="85" y="100"/>
                    <a:pt x="85" y="100"/>
                  </a:cubicBezTo>
                  <a:cubicBezTo>
                    <a:pt x="88" y="94"/>
                    <a:pt x="88" y="94"/>
                    <a:pt x="87" y="94"/>
                  </a:cubicBezTo>
                  <a:cubicBezTo>
                    <a:pt x="87" y="91"/>
                    <a:pt x="86" y="90"/>
                    <a:pt x="86" y="90"/>
                  </a:cubicBezTo>
                  <a:close/>
                  <a:moveTo>
                    <a:pt x="323" y="93"/>
                  </a:moveTo>
                  <a:lnTo>
                    <a:pt x="323" y="94"/>
                  </a:lnTo>
                  <a:cubicBezTo>
                    <a:pt x="323" y="98"/>
                    <a:pt x="321" y="102"/>
                    <a:pt x="319" y="106"/>
                  </a:cubicBezTo>
                  <a:cubicBezTo>
                    <a:pt x="320" y="102"/>
                    <a:pt x="321" y="97"/>
                    <a:pt x="323" y="93"/>
                  </a:cubicBezTo>
                  <a:close/>
                  <a:moveTo>
                    <a:pt x="226" y="97"/>
                  </a:moveTo>
                  <a:cubicBezTo>
                    <a:pt x="226" y="97"/>
                    <a:pt x="225" y="100"/>
                    <a:pt x="223" y="108"/>
                  </a:cubicBezTo>
                  <a:cubicBezTo>
                    <a:pt x="222" y="115"/>
                    <a:pt x="222" y="115"/>
                    <a:pt x="221" y="115"/>
                  </a:cubicBezTo>
                  <a:cubicBezTo>
                    <a:pt x="221" y="114"/>
                    <a:pt x="222" y="107"/>
                    <a:pt x="224" y="102"/>
                  </a:cubicBezTo>
                  <a:cubicBezTo>
                    <a:pt x="225" y="99"/>
                    <a:pt x="225" y="97"/>
                    <a:pt x="226" y="97"/>
                  </a:cubicBezTo>
                  <a:close/>
                  <a:moveTo>
                    <a:pt x="231" y="104"/>
                  </a:moveTo>
                  <a:cubicBezTo>
                    <a:pt x="230" y="108"/>
                    <a:pt x="229" y="113"/>
                    <a:pt x="227" y="116"/>
                  </a:cubicBezTo>
                  <a:lnTo>
                    <a:pt x="228" y="109"/>
                  </a:lnTo>
                  <a:lnTo>
                    <a:pt x="230" y="104"/>
                  </a:lnTo>
                  <a:close/>
                  <a:moveTo>
                    <a:pt x="231" y="114"/>
                  </a:moveTo>
                  <a:lnTo>
                    <a:pt x="231" y="114"/>
                  </a:lnTo>
                  <a:cubicBezTo>
                    <a:pt x="232" y="114"/>
                    <a:pt x="231" y="117"/>
                    <a:pt x="230" y="117"/>
                  </a:cubicBezTo>
                  <a:cubicBezTo>
                    <a:pt x="231" y="115"/>
                    <a:pt x="231" y="114"/>
                    <a:pt x="231" y="114"/>
                  </a:cubicBezTo>
                  <a:close/>
                  <a:moveTo>
                    <a:pt x="193" y="105"/>
                  </a:moveTo>
                  <a:cubicBezTo>
                    <a:pt x="193" y="105"/>
                    <a:pt x="193" y="105"/>
                    <a:pt x="193" y="105"/>
                  </a:cubicBezTo>
                  <a:cubicBezTo>
                    <a:pt x="194" y="105"/>
                    <a:pt x="195" y="105"/>
                    <a:pt x="193" y="112"/>
                  </a:cubicBezTo>
                  <a:cubicBezTo>
                    <a:pt x="193" y="112"/>
                    <a:pt x="191" y="117"/>
                    <a:pt x="191" y="117"/>
                  </a:cubicBezTo>
                  <a:cubicBezTo>
                    <a:pt x="191" y="117"/>
                    <a:pt x="191" y="117"/>
                    <a:pt x="191" y="117"/>
                  </a:cubicBezTo>
                  <a:cubicBezTo>
                    <a:pt x="190" y="117"/>
                    <a:pt x="191" y="111"/>
                    <a:pt x="191" y="111"/>
                  </a:cubicBezTo>
                  <a:cubicBezTo>
                    <a:pt x="193" y="106"/>
                    <a:pt x="193" y="105"/>
                    <a:pt x="193" y="105"/>
                  </a:cubicBezTo>
                  <a:close/>
                  <a:moveTo>
                    <a:pt x="208" y="109"/>
                  </a:moveTo>
                  <a:cubicBezTo>
                    <a:pt x="209" y="111"/>
                    <a:pt x="207" y="116"/>
                    <a:pt x="207" y="116"/>
                  </a:cubicBezTo>
                  <a:cubicBezTo>
                    <a:pt x="206" y="118"/>
                    <a:pt x="206" y="119"/>
                    <a:pt x="206" y="119"/>
                  </a:cubicBezTo>
                  <a:cubicBezTo>
                    <a:pt x="206" y="119"/>
                    <a:pt x="206" y="116"/>
                    <a:pt x="205" y="116"/>
                  </a:cubicBezTo>
                  <a:cubicBezTo>
                    <a:pt x="207" y="109"/>
                    <a:pt x="207" y="109"/>
                    <a:pt x="208" y="109"/>
                  </a:cubicBezTo>
                  <a:close/>
                  <a:moveTo>
                    <a:pt x="163" y="115"/>
                  </a:moveTo>
                  <a:lnTo>
                    <a:pt x="161" y="122"/>
                  </a:lnTo>
                  <a:cubicBezTo>
                    <a:pt x="160" y="122"/>
                    <a:pt x="160" y="122"/>
                    <a:pt x="160" y="122"/>
                  </a:cubicBezTo>
                  <a:cubicBezTo>
                    <a:pt x="160" y="122"/>
                    <a:pt x="159" y="124"/>
                    <a:pt x="158" y="124"/>
                  </a:cubicBezTo>
                  <a:cubicBezTo>
                    <a:pt x="158" y="124"/>
                    <a:pt x="159" y="123"/>
                    <a:pt x="159" y="121"/>
                  </a:cubicBezTo>
                  <a:cubicBezTo>
                    <a:pt x="158" y="121"/>
                    <a:pt x="162" y="115"/>
                    <a:pt x="163" y="115"/>
                  </a:cubicBezTo>
                  <a:close/>
                  <a:moveTo>
                    <a:pt x="411" y="116"/>
                  </a:moveTo>
                  <a:cubicBezTo>
                    <a:pt x="410" y="123"/>
                    <a:pt x="409" y="126"/>
                    <a:pt x="409" y="126"/>
                  </a:cubicBezTo>
                  <a:cubicBezTo>
                    <a:pt x="408" y="126"/>
                    <a:pt x="409" y="123"/>
                    <a:pt x="411" y="116"/>
                  </a:cubicBezTo>
                  <a:close/>
                  <a:moveTo>
                    <a:pt x="476" y="140"/>
                  </a:moveTo>
                  <a:lnTo>
                    <a:pt x="476" y="140"/>
                  </a:lnTo>
                  <a:cubicBezTo>
                    <a:pt x="475" y="143"/>
                    <a:pt x="475" y="145"/>
                    <a:pt x="474" y="145"/>
                  </a:cubicBezTo>
                  <a:cubicBezTo>
                    <a:pt x="474" y="145"/>
                    <a:pt x="475" y="143"/>
                    <a:pt x="476" y="140"/>
                  </a:cubicBezTo>
                  <a:close/>
                  <a:moveTo>
                    <a:pt x="6" y="134"/>
                  </a:moveTo>
                  <a:cubicBezTo>
                    <a:pt x="3" y="139"/>
                    <a:pt x="2" y="142"/>
                    <a:pt x="0" y="146"/>
                  </a:cubicBezTo>
                  <a:lnTo>
                    <a:pt x="1" y="148"/>
                  </a:lnTo>
                  <a:cubicBezTo>
                    <a:pt x="3" y="143"/>
                    <a:pt x="6" y="139"/>
                    <a:pt x="7" y="134"/>
                  </a:cubicBezTo>
                  <a:close/>
                  <a:moveTo>
                    <a:pt x="277" y="134"/>
                  </a:moveTo>
                  <a:cubicBezTo>
                    <a:pt x="276" y="139"/>
                    <a:pt x="275" y="143"/>
                    <a:pt x="273" y="148"/>
                  </a:cubicBezTo>
                  <a:lnTo>
                    <a:pt x="274" y="141"/>
                  </a:lnTo>
                  <a:lnTo>
                    <a:pt x="276" y="134"/>
                  </a:lnTo>
                  <a:close/>
                  <a:moveTo>
                    <a:pt x="322" y="135"/>
                  </a:moveTo>
                  <a:lnTo>
                    <a:pt x="322" y="136"/>
                  </a:lnTo>
                  <a:cubicBezTo>
                    <a:pt x="322" y="141"/>
                    <a:pt x="320" y="145"/>
                    <a:pt x="318" y="149"/>
                  </a:cubicBezTo>
                  <a:lnTo>
                    <a:pt x="319" y="142"/>
                  </a:lnTo>
                  <a:lnTo>
                    <a:pt x="322" y="135"/>
                  </a:lnTo>
                  <a:close/>
                  <a:moveTo>
                    <a:pt x="496" y="140"/>
                  </a:moveTo>
                  <a:lnTo>
                    <a:pt x="497" y="141"/>
                  </a:lnTo>
                  <a:cubicBezTo>
                    <a:pt x="496" y="145"/>
                    <a:pt x="495" y="149"/>
                    <a:pt x="493" y="153"/>
                  </a:cubicBezTo>
                  <a:lnTo>
                    <a:pt x="494" y="146"/>
                  </a:lnTo>
                  <a:lnTo>
                    <a:pt x="496" y="140"/>
                  </a:lnTo>
                  <a:close/>
                  <a:moveTo>
                    <a:pt x="296" y="134"/>
                  </a:moveTo>
                  <a:cubicBezTo>
                    <a:pt x="297" y="134"/>
                    <a:pt x="297" y="134"/>
                    <a:pt x="295" y="141"/>
                  </a:cubicBezTo>
                  <a:cubicBezTo>
                    <a:pt x="294" y="145"/>
                    <a:pt x="293" y="150"/>
                    <a:pt x="291" y="154"/>
                  </a:cubicBezTo>
                  <a:cubicBezTo>
                    <a:pt x="293" y="148"/>
                    <a:pt x="294" y="141"/>
                    <a:pt x="296" y="134"/>
                  </a:cubicBezTo>
                  <a:close/>
                  <a:moveTo>
                    <a:pt x="485" y="143"/>
                  </a:moveTo>
                  <a:cubicBezTo>
                    <a:pt x="486" y="144"/>
                    <a:pt x="486" y="144"/>
                    <a:pt x="484" y="150"/>
                  </a:cubicBezTo>
                  <a:cubicBezTo>
                    <a:pt x="484" y="150"/>
                    <a:pt x="482" y="157"/>
                    <a:pt x="481" y="157"/>
                  </a:cubicBezTo>
                  <a:lnTo>
                    <a:pt x="482" y="150"/>
                  </a:lnTo>
                  <a:cubicBezTo>
                    <a:pt x="485" y="143"/>
                    <a:pt x="485" y="143"/>
                    <a:pt x="485" y="143"/>
                  </a:cubicBezTo>
                  <a:close/>
                  <a:moveTo>
                    <a:pt x="376" y="154"/>
                  </a:moveTo>
                  <a:cubicBezTo>
                    <a:pt x="377" y="155"/>
                    <a:pt x="377" y="155"/>
                    <a:pt x="375" y="162"/>
                  </a:cubicBezTo>
                  <a:cubicBezTo>
                    <a:pt x="374" y="167"/>
                    <a:pt x="372" y="168"/>
                    <a:pt x="372" y="168"/>
                  </a:cubicBezTo>
                  <a:cubicBezTo>
                    <a:pt x="372" y="168"/>
                    <a:pt x="371" y="168"/>
                    <a:pt x="371" y="168"/>
                  </a:cubicBezTo>
                  <a:cubicBezTo>
                    <a:pt x="371" y="163"/>
                    <a:pt x="373" y="159"/>
                    <a:pt x="376" y="154"/>
                  </a:cubicBezTo>
                  <a:close/>
                  <a:moveTo>
                    <a:pt x="410" y="160"/>
                  </a:moveTo>
                  <a:lnTo>
                    <a:pt x="410" y="160"/>
                  </a:lnTo>
                  <a:cubicBezTo>
                    <a:pt x="408" y="164"/>
                    <a:pt x="407" y="169"/>
                    <a:pt x="405" y="172"/>
                  </a:cubicBezTo>
                  <a:lnTo>
                    <a:pt x="404" y="172"/>
                  </a:lnTo>
                  <a:cubicBezTo>
                    <a:pt x="406" y="168"/>
                    <a:pt x="407" y="163"/>
                    <a:pt x="410" y="160"/>
                  </a:cubicBezTo>
                  <a:close/>
                  <a:moveTo>
                    <a:pt x="491" y="183"/>
                  </a:moveTo>
                  <a:cubicBezTo>
                    <a:pt x="491" y="183"/>
                    <a:pt x="491" y="185"/>
                    <a:pt x="490" y="188"/>
                  </a:cubicBezTo>
                  <a:cubicBezTo>
                    <a:pt x="488" y="195"/>
                    <a:pt x="488" y="195"/>
                    <a:pt x="487" y="195"/>
                  </a:cubicBezTo>
                  <a:cubicBezTo>
                    <a:pt x="486" y="194"/>
                    <a:pt x="486" y="194"/>
                    <a:pt x="488" y="188"/>
                  </a:cubicBezTo>
                  <a:cubicBezTo>
                    <a:pt x="490" y="185"/>
                    <a:pt x="491" y="183"/>
                    <a:pt x="491" y="183"/>
                  </a:cubicBezTo>
                  <a:close/>
                  <a:moveTo>
                    <a:pt x="514" y="182"/>
                  </a:moveTo>
                  <a:cubicBezTo>
                    <a:pt x="515" y="183"/>
                    <a:pt x="513" y="189"/>
                    <a:pt x="513" y="189"/>
                  </a:cubicBezTo>
                  <a:cubicBezTo>
                    <a:pt x="513" y="189"/>
                    <a:pt x="511" y="196"/>
                    <a:pt x="511" y="196"/>
                  </a:cubicBezTo>
                  <a:cubicBezTo>
                    <a:pt x="511" y="191"/>
                    <a:pt x="512" y="187"/>
                    <a:pt x="513" y="182"/>
                  </a:cubicBezTo>
                  <a:close/>
                  <a:moveTo>
                    <a:pt x="495" y="190"/>
                  </a:moveTo>
                  <a:cubicBezTo>
                    <a:pt x="496" y="190"/>
                    <a:pt x="496" y="190"/>
                    <a:pt x="494" y="197"/>
                  </a:cubicBezTo>
                  <a:lnTo>
                    <a:pt x="493" y="197"/>
                  </a:lnTo>
                  <a:lnTo>
                    <a:pt x="494" y="190"/>
                  </a:lnTo>
                  <a:close/>
                  <a:moveTo>
                    <a:pt x="579" y="178"/>
                  </a:moveTo>
                  <a:cubicBezTo>
                    <a:pt x="580" y="178"/>
                    <a:pt x="580" y="178"/>
                    <a:pt x="578" y="185"/>
                  </a:cubicBezTo>
                  <a:cubicBezTo>
                    <a:pt x="577" y="189"/>
                    <a:pt x="576" y="194"/>
                    <a:pt x="572" y="197"/>
                  </a:cubicBezTo>
                  <a:cubicBezTo>
                    <a:pt x="573" y="190"/>
                    <a:pt x="576" y="183"/>
                    <a:pt x="579" y="178"/>
                  </a:cubicBezTo>
                  <a:close/>
                  <a:moveTo>
                    <a:pt x="503" y="192"/>
                  </a:moveTo>
                  <a:cubicBezTo>
                    <a:pt x="503" y="194"/>
                    <a:pt x="503" y="194"/>
                    <a:pt x="502" y="199"/>
                  </a:cubicBezTo>
                  <a:lnTo>
                    <a:pt x="500" y="199"/>
                  </a:lnTo>
                  <a:lnTo>
                    <a:pt x="502" y="192"/>
                  </a:lnTo>
                  <a:close/>
                  <a:moveTo>
                    <a:pt x="498" y="202"/>
                  </a:moveTo>
                  <a:cubicBezTo>
                    <a:pt x="498" y="202"/>
                    <a:pt x="497" y="203"/>
                    <a:pt x="496" y="205"/>
                  </a:cubicBezTo>
                  <a:cubicBezTo>
                    <a:pt x="497" y="205"/>
                    <a:pt x="498" y="202"/>
                    <a:pt x="498" y="202"/>
                  </a:cubicBezTo>
                  <a:close/>
                  <a:moveTo>
                    <a:pt x="546" y="192"/>
                  </a:moveTo>
                  <a:cubicBezTo>
                    <a:pt x="546" y="192"/>
                    <a:pt x="546" y="193"/>
                    <a:pt x="545" y="195"/>
                  </a:cubicBezTo>
                  <a:cubicBezTo>
                    <a:pt x="544" y="198"/>
                    <a:pt x="543" y="203"/>
                    <a:pt x="541" y="207"/>
                  </a:cubicBezTo>
                  <a:lnTo>
                    <a:pt x="540" y="207"/>
                  </a:lnTo>
                  <a:lnTo>
                    <a:pt x="542" y="200"/>
                  </a:lnTo>
                  <a:cubicBezTo>
                    <a:pt x="544" y="196"/>
                    <a:pt x="546" y="192"/>
                    <a:pt x="546" y="192"/>
                  </a:cubicBezTo>
                  <a:close/>
                  <a:moveTo>
                    <a:pt x="485" y="215"/>
                  </a:moveTo>
                  <a:lnTo>
                    <a:pt x="485" y="215"/>
                  </a:lnTo>
                  <a:cubicBezTo>
                    <a:pt x="484" y="217"/>
                    <a:pt x="483" y="219"/>
                    <a:pt x="482" y="222"/>
                  </a:cubicBezTo>
                  <a:cubicBezTo>
                    <a:pt x="482" y="224"/>
                    <a:pt x="482" y="226"/>
                    <a:pt x="482" y="226"/>
                  </a:cubicBezTo>
                  <a:cubicBezTo>
                    <a:pt x="482" y="226"/>
                    <a:pt x="483" y="223"/>
                    <a:pt x="485" y="215"/>
                  </a:cubicBezTo>
                  <a:close/>
                  <a:moveTo>
                    <a:pt x="693" y="209"/>
                  </a:moveTo>
                  <a:cubicBezTo>
                    <a:pt x="693" y="209"/>
                    <a:pt x="690" y="218"/>
                    <a:pt x="686" y="226"/>
                  </a:cubicBezTo>
                  <a:cubicBezTo>
                    <a:pt x="683" y="233"/>
                    <a:pt x="681" y="236"/>
                    <a:pt x="681" y="236"/>
                  </a:cubicBezTo>
                  <a:cubicBezTo>
                    <a:pt x="681" y="236"/>
                    <a:pt x="682" y="233"/>
                    <a:pt x="684" y="226"/>
                  </a:cubicBezTo>
                  <a:cubicBezTo>
                    <a:pt x="686" y="222"/>
                    <a:pt x="688" y="217"/>
                    <a:pt x="690" y="214"/>
                  </a:cubicBezTo>
                  <a:cubicBezTo>
                    <a:pt x="692" y="210"/>
                    <a:pt x="692" y="209"/>
                    <a:pt x="693" y="209"/>
                  </a:cubicBezTo>
                  <a:close/>
                  <a:moveTo>
                    <a:pt x="165" y="238"/>
                  </a:moveTo>
                  <a:cubicBezTo>
                    <a:pt x="163" y="243"/>
                    <a:pt x="162" y="247"/>
                    <a:pt x="161" y="252"/>
                  </a:cubicBezTo>
                  <a:cubicBezTo>
                    <a:pt x="160" y="254"/>
                    <a:pt x="159" y="256"/>
                    <a:pt x="159" y="256"/>
                  </a:cubicBezTo>
                  <a:cubicBezTo>
                    <a:pt x="160" y="256"/>
                    <a:pt x="161" y="253"/>
                    <a:pt x="164" y="245"/>
                  </a:cubicBezTo>
                  <a:cubicBezTo>
                    <a:pt x="166" y="238"/>
                    <a:pt x="166" y="238"/>
                    <a:pt x="165" y="238"/>
                  </a:cubicBezTo>
                  <a:close/>
                  <a:moveTo>
                    <a:pt x="47" y="1"/>
                  </a:moveTo>
                  <a:cubicBezTo>
                    <a:pt x="47" y="1"/>
                    <a:pt x="46" y="4"/>
                    <a:pt x="43" y="11"/>
                  </a:cubicBezTo>
                  <a:cubicBezTo>
                    <a:pt x="42" y="13"/>
                    <a:pt x="41" y="15"/>
                    <a:pt x="40" y="15"/>
                  </a:cubicBezTo>
                  <a:cubicBezTo>
                    <a:pt x="40" y="15"/>
                    <a:pt x="40" y="13"/>
                    <a:pt x="41" y="10"/>
                  </a:cubicBezTo>
                  <a:cubicBezTo>
                    <a:pt x="42" y="6"/>
                    <a:pt x="42" y="4"/>
                    <a:pt x="42" y="4"/>
                  </a:cubicBezTo>
                  <a:lnTo>
                    <a:pt x="42" y="4"/>
                  </a:lnTo>
                  <a:cubicBezTo>
                    <a:pt x="42" y="4"/>
                    <a:pt x="41" y="6"/>
                    <a:pt x="39" y="8"/>
                  </a:cubicBezTo>
                  <a:cubicBezTo>
                    <a:pt x="36" y="15"/>
                    <a:pt x="35" y="22"/>
                    <a:pt x="34" y="29"/>
                  </a:cubicBezTo>
                  <a:cubicBezTo>
                    <a:pt x="34" y="29"/>
                    <a:pt x="34" y="29"/>
                    <a:pt x="32" y="35"/>
                  </a:cubicBezTo>
                  <a:lnTo>
                    <a:pt x="30" y="34"/>
                  </a:lnTo>
                  <a:cubicBezTo>
                    <a:pt x="29" y="34"/>
                    <a:pt x="29" y="34"/>
                    <a:pt x="25" y="40"/>
                  </a:cubicBezTo>
                  <a:cubicBezTo>
                    <a:pt x="22" y="45"/>
                    <a:pt x="19" y="54"/>
                    <a:pt x="19" y="54"/>
                  </a:cubicBezTo>
                  <a:cubicBezTo>
                    <a:pt x="19" y="54"/>
                    <a:pt x="20" y="53"/>
                    <a:pt x="20" y="52"/>
                  </a:cubicBezTo>
                  <a:lnTo>
                    <a:pt x="20" y="52"/>
                  </a:lnTo>
                  <a:lnTo>
                    <a:pt x="19" y="59"/>
                  </a:lnTo>
                  <a:cubicBezTo>
                    <a:pt x="16" y="69"/>
                    <a:pt x="14" y="74"/>
                    <a:pt x="15" y="74"/>
                  </a:cubicBezTo>
                  <a:cubicBezTo>
                    <a:pt x="15" y="74"/>
                    <a:pt x="17" y="69"/>
                    <a:pt x="20" y="60"/>
                  </a:cubicBezTo>
                  <a:cubicBezTo>
                    <a:pt x="24" y="49"/>
                    <a:pt x="26" y="44"/>
                    <a:pt x="26" y="44"/>
                  </a:cubicBezTo>
                  <a:lnTo>
                    <a:pt x="26" y="44"/>
                  </a:lnTo>
                  <a:cubicBezTo>
                    <a:pt x="26" y="44"/>
                    <a:pt x="25" y="47"/>
                    <a:pt x="24" y="53"/>
                  </a:cubicBezTo>
                  <a:cubicBezTo>
                    <a:pt x="19" y="67"/>
                    <a:pt x="20" y="67"/>
                    <a:pt x="20" y="67"/>
                  </a:cubicBezTo>
                  <a:cubicBezTo>
                    <a:pt x="21" y="67"/>
                    <a:pt x="21" y="67"/>
                    <a:pt x="19" y="74"/>
                  </a:cubicBezTo>
                  <a:cubicBezTo>
                    <a:pt x="17" y="78"/>
                    <a:pt x="17" y="83"/>
                    <a:pt x="17" y="87"/>
                  </a:cubicBezTo>
                  <a:cubicBezTo>
                    <a:pt x="17" y="87"/>
                    <a:pt x="17" y="88"/>
                    <a:pt x="17" y="88"/>
                  </a:cubicBezTo>
                  <a:cubicBezTo>
                    <a:pt x="17" y="88"/>
                    <a:pt x="18" y="86"/>
                    <a:pt x="19" y="81"/>
                  </a:cubicBezTo>
                  <a:cubicBezTo>
                    <a:pt x="20" y="79"/>
                    <a:pt x="20" y="77"/>
                    <a:pt x="21" y="77"/>
                  </a:cubicBezTo>
                  <a:lnTo>
                    <a:pt x="21" y="77"/>
                  </a:lnTo>
                  <a:cubicBezTo>
                    <a:pt x="21" y="77"/>
                    <a:pt x="21" y="80"/>
                    <a:pt x="19" y="88"/>
                  </a:cubicBezTo>
                  <a:cubicBezTo>
                    <a:pt x="18" y="91"/>
                    <a:pt x="18" y="93"/>
                    <a:pt x="18" y="93"/>
                  </a:cubicBezTo>
                  <a:cubicBezTo>
                    <a:pt x="18" y="93"/>
                    <a:pt x="19" y="90"/>
                    <a:pt x="21" y="83"/>
                  </a:cubicBezTo>
                  <a:cubicBezTo>
                    <a:pt x="24" y="76"/>
                    <a:pt x="25" y="73"/>
                    <a:pt x="25" y="73"/>
                  </a:cubicBezTo>
                  <a:lnTo>
                    <a:pt x="25" y="73"/>
                  </a:lnTo>
                  <a:cubicBezTo>
                    <a:pt x="26" y="73"/>
                    <a:pt x="25" y="76"/>
                    <a:pt x="24" y="83"/>
                  </a:cubicBezTo>
                  <a:lnTo>
                    <a:pt x="26" y="84"/>
                  </a:lnTo>
                  <a:cubicBezTo>
                    <a:pt x="28" y="79"/>
                    <a:pt x="29" y="76"/>
                    <a:pt x="30" y="71"/>
                  </a:cubicBezTo>
                  <a:cubicBezTo>
                    <a:pt x="33" y="63"/>
                    <a:pt x="34" y="60"/>
                    <a:pt x="34" y="60"/>
                  </a:cubicBezTo>
                  <a:lnTo>
                    <a:pt x="34" y="60"/>
                  </a:lnTo>
                  <a:cubicBezTo>
                    <a:pt x="35" y="60"/>
                    <a:pt x="34" y="62"/>
                    <a:pt x="34" y="65"/>
                  </a:cubicBezTo>
                  <a:cubicBezTo>
                    <a:pt x="33" y="69"/>
                    <a:pt x="32" y="74"/>
                    <a:pt x="30" y="78"/>
                  </a:cubicBezTo>
                  <a:cubicBezTo>
                    <a:pt x="28" y="85"/>
                    <a:pt x="28" y="85"/>
                    <a:pt x="29" y="85"/>
                  </a:cubicBezTo>
                  <a:cubicBezTo>
                    <a:pt x="30" y="85"/>
                    <a:pt x="30" y="85"/>
                    <a:pt x="30" y="85"/>
                  </a:cubicBezTo>
                  <a:cubicBezTo>
                    <a:pt x="31" y="85"/>
                    <a:pt x="32" y="84"/>
                    <a:pt x="34" y="79"/>
                  </a:cubicBezTo>
                  <a:lnTo>
                    <a:pt x="34" y="79"/>
                  </a:lnTo>
                  <a:lnTo>
                    <a:pt x="32" y="86"/>
                  </a:lnTo>
                  <a:cubicBezTo>
                    <a:pt x="32" y="86"/>
                    <a:pt x="32" y="89"/>
                    <a:pt x="32" y="89"/>
                  </a:cubicBezTo>
                  <a:cubicBezTo>
                    <a:pt x="32" y="89"/>
                    <a:pt x="32" y="88"/>
                    <a:pt x="33" y="86"/>
                  </a:cubicBezTo>
                  <a:cubicBezTo>
                    <a:pt x="33" y="86"/>
                    <a:pt x="33" y="87"/>
                    <a:pt x="33" y="94"/>
                  </a:cubicBezTo>
                  <a:cubicBezTo>
                    <a:pt x="32" y="95"/>
                    <a:pt x="33" y="96"/>
                    <a:pt x="33" y="96"/>
                  </a:cubicBezTo>
                  <a:cubicBezTo>
                    <a:pt x="34" y="96"/>
                    <a:pt x="39" y="86"/>
                    <a:pt x="41" y="75"/>
                  </a:cubicBezTo>
                  <a:lnTo>
                    <a:pt x="42" y="76"/>
                  </a:lnTo>
                  <a:cubicBezTo>
                    <a:pt x="42" y="76"/>
                    <a:pt x="44" y="69"/>
                    <a:pt x="44" y="69"/>
                  </a:cubicBezTo>
                  <a:cubicBezTo>
                    <a:pt x="46" y="64"/>
                    <a:pt x="47" y="63"/>
                    <a:pt x="47" y="63"/>
                  </a:cubicBezTo>
                  <a:cubicBezTo>
                    <a:pt x="47" y="63"/>
                    <a:pt x="47" y="63"/>
                    <a:pt x="47" y="63"/>
                  </a:cubicBezTo>
                  <a:lnTo>
                    <a:pt x="44" y="76"/>
                  </a:lnTo>
                  <a:cubicBezTo>
                    <a:pt x="39" y="87"/>
                    <a:pt x="37" y="95"/>
                    <a:pt x="38" y="95"/>
                  </a:cubicBezTo>
                  <a:cubicBezTo>
                    <a:pt x="38" y="95"/>
                    <a:pt x="39" y="93"/>
                    <a:pt x="40" y="91"/>
                  </a:cubicBezTo>
                  <a:lnTo>
                    <a:pt x="40" y="91"/>
                  </a:lnTo>
                  <a:cubicBezTo>
                    <a:pt x="39" y="93"/>
                    <a:pt x="39" y="94"/>
                    <a:pt x="40" y="94"/>
                  </a:cubicBezTo>
                  <a:cubicBezTo>
                    <a:pt x="40" y="94"/>
                    <a:pt x="41" y="93"/>
                    <a:pt x="43" y="90"/>
                  </a:cubicBezTo>
                  <a:cubicBezTo>
                    <a:pt x="46" y="85"/>
                    <a:pt x="48" y="78"/>
                    <a:pt x="51" y="71"/>
                  </a:cubicBezTo>
                  <a:cubicBezTo>
                    <a:pt x="53" y="66"/>
                    <a:pt x="54" y="66"/>
                    <a:pt x="54" y="66"/>
                  </a:cubicBezTo>
                  <a:lnTo>
                    <a:pt x="54" y="66"/>
                  </a:lnTo>
                  <a:cubicBezTo>
                    <a:pt x="54" y="66"/>
                    <a:pt x="54" y="66"/>
                    <a:pt x="52" y="72"/>
                  </a:cubicBezTo>
                  <a:cubicBezTo>
                    <a:pt x="50" y="79"/>
                    <a:pt x="49" y="83"/>
                    <a:pt x="50" y="83"/>
                  </a:cubicBezTo>
                  <a:cubicBezTo>
                    <a:pt x="50" y="83"/>
                    <a:pt x="52" y="80"/>
                    <a:pt x="54" y="74"/>
                  </a:cubicBezTo>
                  <a:lnTo>
                    <a:pt x="54" y="74"/>
                  </a:lnTo>
                  <a:lnTo>
                    <a:pt x="53" y="80"/>
                  </a:lnTo>
                  <a:cubicBezTo>
                    <a:pt x="51" y="85"/>
                    <a:pt x="49" y="90"/>
                    <a:pt x="52" y="90"/>
                  </a:cubicBezTo>
                  <a:cubicBezTo>
                    <a:pt x="52" y="90"/>
                    <a:pt x="54" y="89"/>
                    <a:pt x="55" y="88"/>
                  </a:cubicBezTo>
                  <a:cubicBezTo>
                    <a:pt x="57" y="89"/>
                    <a:pt x="60" y="90"/>
                    <a:pt x="58" y="97"/>
                  </a:cubicBezTo>
                  <a:cubicBezTo>
                    <a:pt x="58" y="98"/>
                    <a:pt x="58" y="99"/>
                    <a:pt x="58" y="99"/>
                  </a:cubicBezTo>
                  <a:cubicBezTo>
                    <a:pt x="59" y="99"/>
                    <a:pt x="64" y="89"/>
                    <a:pt x="69" y="79"/>
                  </a:cubicBezTo>
                  <a:lnTo>
                    <a:pt x="69" y="79"/>
                  </a:lnTo>
                  <a:cubicBezTo>
                    <a:pt x="66" y="86"/>
                    <a:pt x="67" y="86"/>
                    <a:pt x="69" y="86"/>
                  </a:cubicBezTo>
                  <a:cubicBezTo>
                    <a:pt x="71" y="87"/>
                    <a:pt x="71" y="87"/>
                    <a:pt x="70" y="94"/>
                  </a:cubicBezTo>
                  <a:cubicBezTo>
                    <a:pt x="72" y="89"/>
                    <a:pt x="73" y="88"/>
                    <a:pt x="74" y="88"/>
                  </a:cubicBezTo>
                  <a:lnTo>
                    <a:pt x="74" y="88"/>
                  </a:lnTo>
                  <a:cubicBezTo>
                    <a:pt x="75" y="88"/>
                    <a:pt x="74" y="94"/>
                    <a:pt x="71" y="102"/>
                  </a:cubicBezTo>
                  <a:cubicBezTo>
                    <a:pt x="69" y="108"/>
                    <a:pt x="70" y="108"/>
                    <a:pt x="71" y="109"/>
                  </a:cubicBezTo>
                  <a:cubicBezTo>
                    <a:pt x="73" y="104"/>
                    <a:pt x="75" y="104"/>
                    <a:pt x="76" y="104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78" y="104"/>
                    <a:pt x="78" y="104"/>
                    <a:pt x="79" y="104"/>
                  </a:cubicBezTo>
                  <a:cubicBezTo>
                    <a:pt x="80" y="104"/>
                    <a:pt x="81" y="102"/>
                    <a:pt x="83" y="92"/>
                  </a:cubicBezTo>
                  <a:cubicBezTo>
                    <a:pt x="87" y="82"/>
                    <a:pt x="88" y="80"/>
                    <a:pt x="89" y="80"/>
                  </a:cubicBezTo>
                  <a:cubicBezTo>
                    <a:pt x="89" y="80"/>
                    <a:pt x="90" y="80"/>
                    <a:pt x="90" y="80"/>
                  </a:cubicBezTo>
                  <a:cubicBezTo>
                    <a:pt x="91" y="80"/>
                    <a:pt x="91" y="80"/>
                    <a:pt x="89" y="87"/>
                  </a:cubicBezTo>
                  <a:cubicBezTo>
                    <a:pt x="89" y="87"/>
                    <a:pt x="88" y="94"/>
                    <a:pt x="89" y="94"/>
                  </a:cubicBezTo>
                  <a:cubicBezTo>
                    <a:pt x="90" y="95"/>
                    <a:pt x="90" y="95"/>
                    <a:pt x="89" y="102"/>
                  </a:cubicBezTo>
                  <a:cubicBezTo>
                    <a:pt x="89" y="102"/>
                    <a:pt x="87" y="108"/>
                    <a:pt x="89" y="108"/>
                  </a:cubicBezTo>
                  <a:cubicBezTo>
                    <a:pt x="90" y="109"/>
                    <a:pt x="91" y="109"/>
                    <a:pt x="90" y="116"/>
                  </a:cubicBezTo>
                  <a:cubicBezTo>
                    <a:pt x="90" y="116"/>
                    <a:pt x="90" y="116"/>
                    <a:pt x="92" y="109"/>
                  </a:cubicBezTo>
                  <a:cubicBezTo>
                    <a:pt x="94" y="106"/>
                    <a:pt x="95" y="101"/>
                    <a:pt x="96" y="101"/>
                  </a:cubicBezTo>
                  <a:cubicBezTo>
                    <a:pt x="97" y="101"/>
                    <a:pt x="97" y="102"/>
                    <a:pt x="98" y="105"/>
                  </a:cubicBezTo>
                  <a:cubicBezTo>
                    <a:pt x="98" y="105"/>
                    <a:pt x="99" y="105"/>
                    <a:pt x="99" y="105"/>
                  </a:cubicBezTo>
                  <a:cubicBezTo>
                    <a:pt x="101" y="105"/>
                    <a:pt x="103" y="104"/>
                    <a:pt x="104" y="99"/>
                  </a:cubicBezTo>
                  <a:lnTo>
                    <a:pt x="104" y="99"/>
                  </a:lnTo>
                  <a:cubicBezTo>
                    <a:pt x="104" y="100"/>
                    <a:pt x="104" y="100"/>
                    <a:pt x="102" y="106"/>
                  </a:cubicBezTo>
                  <a:cubicBezTo>
                    <a:pt x="100" y="113"/>
                    <a:pt x="100" y="117"/>
                    <a:pt x="101" y="117"/>
                  </a:cubicBezTo>
                  <a:cubicBezTo>
                    <a:pt x="101" y="117"/>
                    <a:pt x="103" y="114"/>
                    <a:pt x="106" y="107"/>
                  </a:cubicBezTo>
                  <a:cubicBezTo>
                    <a:pt x="107" y="105"/>
                    <a:pt x="107" y="103"/>
                    <a:pt x="108" y="103"/>
                  </a:cubicBezTo>
                  <a:lnTo>
                    <a:pt x="108" y="103"/>
                  </a:lnTo>
                  <a:cubicBezTo>
                    <a:pt x="108" y="103"/>
                    <a:pt x="108" y="105"/>
                    <a:pt x="108" y="108"/>
                  </a:cubicBezTo>
                  <a:cubicBezTo>
                    <a:pt x="108" y="108"/>
                    <a:pt x="108" y="108"/>
                    <a:pt x="111" y="103"/>
                  </a:cubicBezTo>
                  <a:cubicBezTo>
                    <a:pt x="112" y="99"/>
                    <a:pt x="113" y="98"/>
                    <a:pt x="113" y="98"/>
                  </a:cubicBezTo>
                  <a:cubicBezTo>
                    <a:pt x="113" y="98"/>
                    <a:pt x="113" y="99"/>
                    <a:pt x="113" y="103"/>
                  </a:cubicBezTo>
                  <a:cubicBezTo>
                    <a:pt x="111" y="109"/>
                    <a:pt x="112" y="111"/>
                    <a:pt x="112" y="111"/>
                  </a:cubicBezTo>
                  <a:cubicBezTo>
                    <a:pt x="114" y="108"/>
                    <a:pt x="116" y="107"/>
                    <a:pt x="118" y="107"/>
                  </a:cubicBezTo>
                  <a:cubicBezTo>
                    <a:pt x="121" y="107"/>
                    <a:pt x="124" y="110"/>
                    <a:pt x="124" y="114"/>
                  </a:cubicBezTo>
                  <a:cubicBezTo>
                    <a:pt x="126" y="108"/>
                    <a:pt x="126" y="108"/>
                    <a:pt x="127" y="108"/>
                  </a:cubicBezTo>
                  <a:cubicBezTo>
                    <a:pt x="126" y="114"/>
                    <a:pt x="125" y="116"/>
                    <a:pt x="126" y="116"/>
                  </a:cubicBezTo>
                  <a:cubicBezTo>
                    <a:pt x="126" y="116"/>
                    <a:pt x="128" y="110"/>
                    <a:pt x="130" y="103"/>
                  </a:cubicBezTo>
                  <a:lnTo>
                    <a:pt x="129" y="103"/>
                  </a:lnTo>
                  <a:lnTo>
                    <a:pt x="129" y="102"/>
                  </a:lnTo>
                  <a:cubicBezTo>
                    <a:pt x="131" y="96"/>
                    <a:pt x="132" y="94"/>
                    <a:pt x="132" y="94"/>
                  </a:cubicBezTo>
                  <a:lnTo>
                    <a:pt x="132" y="94"/>
                  </a:lnTo>
                  <a:cubicBezTo>
                    <a:pt x="133" y="94"/>
                    <a:pt x="132" y="99"/>
                    <a:pt x="129" y="109"/>
                  </a:cubicBezTo>
                  <a:cubicBezTo>
                    <a:pt x="127" y="116"/>
                    <a:pt x="127" y="120"/>
                    <a:pt x="127" y="120"/>
                  </a:cubicBezTo>
                  <a:lnTo>
                    <a:pt x="127" y="120"/>
                  </a:lnTo>
                  <a:cubicBezTo>
                    <a:pt x="127" y="120"/>
                    <a:pt x="128" y="116"/>
                    <a:pt x="130" y="109"/>
                  </a:cubicBezTo>
                  <a:cubicBezTo>
                    <a:pt x="133" y="103"/>
                    <a:pt x="134" y="100"/>
                    <a:pt x="135" y="100"/>
                  </a:cubicBezTo>
                  <a:lnTo>
                    <a:pt x="135" y="100"/>
                  </a:lnTo>
                  <a:cubicBezTo>
                    <a:pt x="135" y="100"/>
                    <a:pt x="134" y="104"/>
                    <a:pt x="132" y="111"/>
                  </a:cubicBezTo>
                  <a:cubicBezTo>
                    <a:pt x="131" y="117"/>
                    <a:pt x="130" y="121"/>
                    <a:pt x="130" y="121"/>
                  </a:cubicBezTo>
                  <a:cubicBezTo>
                    <a:pt x="130" y="121"/>
                    <a:pt x="131" y="117"/>
                    <a:pt x="134" y="111"/>
                  </a:cubicBezTo>
                  <a:cubicBezTo>
                    <a:pt x="139" y="97"/>
                    <a:pt x="143" y="89"/>
                    <a:pt x="143" y="89"/>
                  </a:cubicBezTo>
                  <a:lnTo>
                    <a:pt x="143" y="89"/>
                  </a:lnTo>
                  <a:cubicBezTo>
                    <a:pt x="144" y="89"/>
                    <a:pt x="143" y="94"/>
                    <a:pt x="139" y="106"/>
                  </a:cubicBezTo>
                  <a:cubicBezTo>
                    <a:pt x="137" y="113"/>
                    <a:pt x="136" y="120"/>
                    <a:pt x="135" y="126"/>
                  </a:cubicBezTo>
                  <a:cubicBezTo>
                    <a:pt x="137" y="122"/>
                    <a:pt x="139" y="117"/>
                    <a:pt x="140" y="113"/>
                  </a:cubicBezTo>
                  <a:cubicBezTo>
                    <a:pt x="141" y="107"/>
                    <a:pt x="142" y="104"/>
                    <a:pt x="143" y="104"/>
                  </a:cubicBezTo>
                  <a:lnTo>
                    <a:pt x="143" y="104"/>
                  </a:lnTo>
                  <a:cubicBezTo>
                    <a:pt x="143" y="104"/>
                    <a:pt x="143" y="107"/>
                    <a:pt x="141" y="114"/>
                  </a:cubicBezTo>
                  <a:cubicBezTo>
                    <a:pt x="140" y="126"/>
                    <a:pt x="139" y="131"/>
                    <a:pt x="140" y="131"/>
                  </a:cubicBezTo>
                  <a:cubicBezTo>
                    <a:pt x="141" y="131"/>
                    <a:pt x="143" y="128"/>
                    <a:pt x="146" y="123"/>
                  </a:cubicBezTo>
                  <a:cubicBezTo>
                    <a:pt x="149" y="117"/>
                    <a:pt x="151" y="114"/>
                    <a:pt x="152" y="114"/>
                  </a:cubicBezTo>
                  <a:lnTo>
                    <a:pt x="152" y="114"/>
                  </a:lnTo>
                  <a:cubicBezTo>
                    <a:pt x="153" y="114"/>
                    <a:pt x="152" y="118"/>
                    <a:pt x="148" y="124"/>
                  </a:cubicBezTo>
                  <a:cubicBezTo>
                    <a:pt x="146" y="131"/>
                    <a:pt x="144" y="134"/>
                    <a:pt x="144" y="134"/>
                  </a:cubicBezTo>
                  <a:cubicBezTo>
                    <a:pt x="144" y="134"/>
                    <a:pt x="145" y="133"/>
                    <a:pt x="147" y="131"/>
                  </a:cubicBezTo>
                  <a:lnTo>
                    <a:pt x="150" y="132"/>
                  </a:lnTo>
                  <a:cubicBezTo>
                    <a:pt x="153" y="129"/>
                    <a:pt x="155" y="124"/>
                    <a:pt x="156" y="120"/>
                  </a:cubicBezTo>
                  <a:lnTo>
                    <a:pt x="156" y="120"/>
                  </a:lnTo>
                  <a:cubicBezTo>
                    <a:pt x="154" y="128"/>
                    <a:pt x="153" y="134"/>
                    <a:pt x="154" y="134"/>
                  </a:cubicBezTo>
                  <a:cubicBezTo>
                    <a:pt x="155" y="134"/>
                    <a:pt x="156" y="132"/>
                    <a:pt x="158" y="127"/>
                  </a:cubicBezTo>
                  <a:lnTo>
                    <a:pt x="159" y="127"/>
                  </a:lnTo>
                  <a:cubicBezTo>
                    <a:pt x="160" y="128"/>
                    <a:pt x="160" y="128"/>
                    <a:pt x="160" y="128"/>
                  </a:cubicBezTo>
                  <a:cubicBezTo>
                    <a:pt x="161" y="128"/>
                    <a:pt x="161" y="127"/>
                    <a:pt x="163" y="122"/>
                  </a:cubicBezTo>
                  <a:cubicBezTo>
                    <a:pt x="163" y="120"/>
                    <a:pt x="164" y="119"/>
                    <a:pt x="164" y="119"/>
                  </a:cubicBezTo>
                  <a:lnTo>
                    <a:pt x="164" y="119"/>
                  </a:lnTo>
                  <a:cubicBezTo>
                    <a:pt x="164" y="119"/>
                    <a:pt x="164" y="125"/>
                    <a:pt x="163" y="130"/>
                  </a:cubicBezTo>
                  <a:cubicBezTo>
                    <a:pt x="162" y="134"/>
                    <a:pt x="161" y="139"/>
                    <a:pt x="162" y="139"/>
                  </a:cubicBezTo>
                  <a:cubicBezTo>
                    <a:pt x="162" y="139"/>
                    <a:pt x="162" y="138"/>
                    <a:pt x="163" y="136"/>
                  </a:cubicBezTo>
                  <a:cubicBezTo>
                    <a:pt x="165" y="130"/>
                    <a:pt x="167" y="124"/>
                    <a:pt x="171" y="117"/>
                  </a:cubicBezTo>
                  <a:cubicBezTo>
                    <a:pt x="172" y="116"/>
                    <a:pt x="172" y="115"/>
                    <a:pt x="172" y="115"/>
                  </a:cubicBezTo>
                  <a:lnTo>
                    <a:pt x="172" y="115"/>
                  </a:lnTo>
                  <a:cubicBezTo>
                    <a:pt x="173" y="115"/>
                    <a:pt x="172" y="120"/>
                    <a:pt x="170" y="124"/>
                  </a:cubicBezTo>
                  <a:cubicBezTo>
                    <a:pt x="168" y="129"/>
                    <a:pt x="167" y="133"/>
                    <a:pt x="167" y="137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9" y="138"/>
                    <a:pt x="170" y="137"/>
                    <a:pt x="172" y="132"/>
                  </a:cubicBezTo>
                  <a:cubicBezTo>
                    <a:pt x="173" y="129"/>
                    <a:pt x="174" y="128"/>
                    <a:pt x="175" y="128"/>
                  </a:cubicBezTo>
                  <a:cubicBezTo>
                    <a:pt x="177" y="128"/>
                    <a:pt x="178" y="130"/>
                    <a:pt x="177" y="134"/>
                  </a:cubicBezTo>
                  <a:lnTo>
                    <a:pt x="178" y="135"/>
                  </a:lnTo>
                  <a:cubicBezTo>
                    <a:pt x="180" y="135"/>
                    <a:pt x="182" y="130"/>
                    <a:pt x="183" y="130"/>
                  </a:cubicBezTo>
                  <a:cubicBezTo>
                    <a:pt x="183" y="130"/>
                    <a:pt x="183" y="130"/>
                    <a:pt x="183" y="130"/>
                  </a:cubicBezTo>
                  <a:cubicBezTo>
                    <a:pt x="183" y="130"/>
                    <a:pt x="183" y="130"/>
                    <a:pt x="186" y="123"/>
                  </a:cubicBezTo>
                  <a:lnTo>
                    <a:pt x="186" y="123"/>
                  </a:lnTo>
                  <a:cubicBezTo>
                    <a:pt x="187" y="123"/>
                    <a:pt x="187" y="124"/>
                    <a:pt x="185" y="131"/>
                  </a:cubicBezTo>
                  <a:cubicBezTo>
                    <a:pt x="188" y="124"/>
                    <a:pt x="189" y="121"/>
                    <a:pt x="190" y="121"/>
                  </a:cubicBezTo>
                  <a:lnTo>
                    <a:pt x="190" y="121"/>
                  </a:lnTo>
                  <a:cubicBezTo>
                    <a:pt x="190" y="121"/>
                    <a:pt x="189" y="124"/>
                    <a:pt x="187" y="131"/>
                  </a:cubicBezTo>
                  <a:cubicBezTo>
                    <a:pt x="185" y="137"/>
                    <a:pt x="184" y="141"/>
                    <a:pt x="184" y="141"/>
                  </a:cubicBezTo>
                  <a:cubicBezTo>
                    <a:pt x="184" y="141"/>
                    <a:pt x="186" y="137"/>
                    <a:pt x="189" y="131"/>
                  </a:cubicBezTo>
                  <a:cubicBezTo>
                    <a:pt x="190" y="128"/>
                    <a:pt x="190" y="127"/>
                    <a:pt x="190" y="127"/>
                  </a:cubicBezTo>
                  <a:lnTo>
                    <a:pt x="190" y="127"/>
                  </a:lnTo>
                  <a:cubicBezTo>
                    <a:pt x="191" y="127"/>
                    <a:pt x="190" y="128"/>
                    <a:pt x="190" y="132"/>
                  </a:cubicBezTo>
                  <a:cubicBezTo>
                    <a:pt x="189" y="135"/>
                    <a:pt x="188" y="137"/>
                    <a:pt x="189" y="137"/>
                  </a:cubicBezTo>
                  <a:cubicBezTo>
                    <a:pt x="189" y="137"/>
                    <a:pt x="190" y="135"/>
                    <a:pt x="191" y="132"/>
                  </a:cubicBezTo>
                  <a:cubicBezTo>
                    <a:pt x="194" y="124"/>
                    <a:pt x="196" y="119"/>
                    <a:pt x="197" y="119"/>
                  </a:cubicBezTo>
                  <a:lnTo>
                    <a:pt x="197" y="119"/>
                  </a:lnTo>
                  <a:cubicBezTo>
                    <a:pt x="197" y="119"/>
                    <a:pt x="197" y="121"/>
                    <a:pt x="195" y="126"/>
                  </a:cubicBezTo>
                  <a:cubicBezTo>
                    <a:pt x="195" y="126"/>
                    <a:pt x="196" y="126"/>
                    <a:pt x="199" y="121"/>
                  </a:cubicBezTo>
                  <a:cubicBezTo>
                    <a:pt x="201" y="114"/>
                    <a:pt x="202" y="111"/>
                    <a:pt x="202" y="111"/>
                  </a:cubicBezTo>
                  <a:lnTo>
                    <a:pt x="202" y="111"/>
                  </a:lnTo>
                  <a:cubicBezTo>
                    <a:pt x="202" y="111"/>
                    <a:pt x="201" y="114"/>
                    <a:pt x="200" y="121"/>
                  </a:cubicBezTo>
                  <a:cubicBezTo>
                    <a:pt x="198" y="128"/>
                    <a:pt x="198" y="131"/>
                    <a:pt x="198" y="131"/>
                  </a:cubicBezTo>
                  <a:cubicBezTo>
                    <a:pt x="198" y="131"/>
                    <a:pt x="200" y="128"/>
                    <a:pt x="202" y="122"/>
                  </a:cubicBezTo>
                  <a:cubicBezTo>
                    <a:pt x="202" y="122"/>
                    <a:pt x="203" y="119"/>
                    <a:pt x="203" y="119"/>
                  </a:cubicBezTo>
                  <a:lnTo>
                    <a:pt x="203" y="119"/>
                  </a:lnTo>
                  <a:cubicBezTo>
                    <a:pt x="204" y="119"/>
                    <a:pt x="204" y="120"/>
                    <a:pt x="203" y="122"/>
                  </a:cubicBezTo>
                  <a:cubicBezTo>
                    <a:pt x="203" y="127"/>
                    <a:pt x="204" y="131"/>
                    <a:pt x="205" y="131"/>
                  </a:cubicBezTo>
                  <a:cubicBezTo>
                    <a:pt x="206" y="131"/>
                    <a:pt x="207" y="129"/>
                    <a:pt x="209" y="124"/>
                  </a:cubicBezTo>
                  <a:lnTo>
                    <a:pt x="210" y="125"/>
                  </a:lnTo>
                  <a:cubicBezTo>
                    <a:pt x="210" y="129"/>
                    <a:pt x="210" y="130"/>
                    <a:pt x="211" y="130"/>
                  </a:cubicBezTo>
                  <a:cubicBezTo>
                    <a:pt x="211" y="130"/>
                    <a:pt x="212" y="129"/>
                    <a:pt x="213" y="126"/>
                  </a:cubicBezTo>
                  <a:lnTo>
                    <a:pt x="216" y="120"/>
                  </a:lnTo>
                  <a:lnTo>
                    <a:pt x="216" y="120"/>
                  </a:lnTo>
                  <a:cubicBezTo>
                    <a:pt x="214" y="124"/>
                    <a:pt x="213" y="129"/>
                    <a:pt x="213" y="133"/>
                  </a:cubicBezTo>
                  <a:cubicBezTo>
                    <a:pt x="214" y="133"/>
                    <a:pt x="214" y="133"/>
                    <a:pt x="217" y="127"/>
                  </a:cubicBezTo>
                  <a:cubicBezTo>
                    <a:pt x="218" y="121"/>
                    <a:pt x="219" y="121"/>
                    <a:pt x="219" y="121"/>
                  </a:cubicBezTo>
                  <a:lnTo>
                    <a:pt x="219" y="121"/>
                  </a:lnTo>
                  <a:cubicBezTo>
                    <a:pt x="219" y="125"/>
                    <a:pt x="219" y="130"/>
                    <a:pt x="217" y="134"/>
                  </a:cubicBezTo>
                  <a:lnTo>
                    <a:pt x="218" y="134"/>
                  </a:lnTo>
                  <a:cubicBezTo>
                    <a:pt x="220" y="127"/>
                    <a:pt x="221" y="124"/>
                    <a:pt x="221" y="124"/>
                  </a:cubicBezTo>
                  <a:lnTo>
                    <a:pt x="221" y="124"/>
                  </a:lnTo>
                  <a:cubicBezTo>
                    <a:pt x="221" y="124"/>
                    <a:pt x="221" y="126"/>
                    <a:pt x="220" y="129"/>
                  </a:cubicBezTo>
                  <a:cubicBezTo>
                    <a:pt x="219" y="135"/>
                    <a:pt x="220" y="135"/>
                    <a:pt x="221" y="135"/>
                  </a:cubicBezTo>
                  <a:cubicBezTo>
                    <a:pt x="221" y="134"/>
                    <a:pt x="222" y="133"/>
                    <a:pt x="222" y="133"/>
                  </a:cubicBezTo>
                  <a:lnTo>
                    <a:pt x="222" y="133"/>
                  </a:lnTo>
                  <a:cubicBezTo>
                    <a:pt x="222" y="133"/>
                    <a:pt x="221" y="135"/>
                    <a:pt x="221" y="135"/>
                  </a:cubicBezTo>
                  <a:cubicBezTo>
                    <a:pt x="221" y="135"/>
                    <a:pt x="221" y="135"/>
                    <a:pt x="221" y="135"/>
                  </a:cubicBezTo>
                  <a:lnTo>
                    <a:pt x="219" y="142"/>
                  </a:lnTo>
                  <a:cubicBezTo>
                    <a:pt x="219" y="144"/>
                    <a:pt x="219" y="145"/>
                    <a:pt x="219" y="145"/>
                  </a:cubicBezTo>
                  <a:cubicBezTo>
                    <a:pt x="219" y="145"/>
                    <a:pt x="220" y="140"/>
                    <a:pt x="221" y="136"/>
                  </a:cubicBezTo>
                  <a:lnTo>
                    <a:pt x="223" y="136"/>
                  </a:lnTo>
                  <a:cubicBezTo>
                    <a:pt x="223" y="136"/>
                    <a:pt x="223" y="136"/>
                    <a:pt x="224" y="136"/>
                  </a:cubicBezTo>
                  <a:cubicBezTo>
                    <a:pt x="224" y="136"/>
                    <a:pt x="225" y="136"/>
                    <a:pt x="226" y="131"/>
                  </a:cubicBezTo>
                  <a:cubicBezTo>
                    <a:pt x="227" y="126"/>
                    <a:pt x="228" y="122"/>
                    <a:pt x="230" y="117"/>
                  </a:cubicBezTo>
                  <a:lnTo>
                    <a:pt x="230" y="117"/>
                  </a:lnTo>
                  <a:cubicBezTo>
                    <a:pt x="229" y="122"/>
                    <a:pt x="228" y="126"/>
                    <a:pt x="227" y="131"/>
                  </a:cubicBezTo>
                  <a:cubicBezTo>
                    <a:pt x="228" y="131"/>
                    <a:pt x="226" y="137"/>
                    <a:pt x="226" y="137"/>
                  </a:cubicBezTo>
                  <a:cubicBezTo>
                    <a:pt x="224" y="143"/>
                    <a:pt x="224" y="145"/>
                    <a:pt x="224" y="145"/>
                  </a:cubicBezTo>
                  <a:cubicBezTo>
                    <a:pt x="226" y="145"/>
                    <a:pt x="228" y="142"/>
                    <a:pt x="229" y="139"/>
                  </a:cubicBezTo>
                  <a:cubicBezTo>
                    <a:pt x="232" y="133"/>
                    <a:pt x="233" y="129"/>
                    <a:pt x="234" y="129"/>
                  </a:cubicBezTo>
                  <a:lnTo>
                    <a:pt x="234" y="129"/>
                  </a:lnTo>
                  <a:cubicBezTo>
                    <a:pt x="234" y="129"/>
                    <a:pt x="234" y="133"/>
                    <a:pt x="231" y="140"/>
                  </a:cubicBezTo>
                  <a:cubicBezTo>
                    <a:pt x="230" y="143"/>
                    <a:pt x="230" y="145"/>
                    <a:pt x="230" y="145"/>
                  </a:cubicBezTo>
                  <a:cubicBezTo>
                    <a:pt x="231" y="145"/>
                    <a:pt x="235" y="134"/>
                    <a:pt x="239" y="121"/>
                  </a:cubicBezTo>
                  <a:lnTo>
                    <a:pt x="246" y="102"/>
                  </a:lnTo>
                  <a:lnTo>
                    <a:pt x="240" y="121"/>
                  </a:lnTo>
                  <a:cubicBezTo>
                    <a:pt x="236" y="137"/>
                    <a:pt x="235" y="143"/>
                    <a:pt x="235" y="143"/>
                  </a:cubicBezTo>
                  <a:cubicBezTo>
                    <a:pt x="235" y="143"/>
                    <a:pt x="237" y="140"/>
                    <a:pt x="239" y="135"/>
                  </a:cubicBezTo>
                  <a:cubicBezTo>
                    <a:pt x="241" y="132"/>
                    <a:pt x="242" y="131"/>
                    <a:pt x="242" y="131"/>
                  </a:cubicBezTo>
                  <a:lnTo>
                    <a:pt x="242" y="131"/>
                  </a:lnTo>
                  <a:cubicBezTo>
                    <a:pt x="242" y="131"/>
                    <a:pt x="242" y="132"/>
                    <a:pt x="241" y="135"/>
                  </a:cubicBezTo>
                  <a:cubicBezTo>
                    <a:pt x="239" y="142"/>
                    <a:pt x="240" y="143"/>
                    <a:pt x="242" y="143"/>
                  </a:cubicBezTo>
                  <a:cubicBezTo>
                    <a:pt x="243" y="143"/>
                    <a:pt x="244" y="144"/>
                    <a:pt x="244" y="144"/>
                  </a:cubicBezTo>
                  <a:cubicBezTo>
                    <a:pt x="245" y="144"/>
                    <a:pt x="246" y="142"/>
                    <a:pt x="247" y="137"/>
                  </a:cubicBezTo>
                  <a:cubicBezTo>
                    <a:pt x="247" y="137"/>
                    <a:pt x="248" y="139"/>
                    <a:pt x="249" y="139"/>
                  </a:cubicBezTo>
                  <a:cubicBezTo>
                    <a:pt x="248" y="144"/>
                    <a:pt x="248" y="146"/>
                    <a:pt x="248" y="146"/>
                  </a:cubicBezTo>
                  <a:cubicBezTo>
                    <a:pt x="248" y="146"/>
                    <a:pt x="250" y="141"/>
                    <a:pt x="253" y="133"/>
                  </a:cubicBezTo>
                  <a:lnTo>
                    <a:pt x="254" y="133"/>
                  </a:lnTo>
                  <a:lnTo>
                    <a:pt x="251" y="140"/>
                  </a:lnTo>
                  <a:cubicBezTo>
                    <a:pt x="250" y="146"/>
                    <a:pt x="251" y="146"/>
                    <a:pt x="258" y="149"/>
                  </a:cubicBezTo>
                  <a:cubicBezTo>
                    <a:pt x="260" y="149"/>
                    <a:pt x="262" y="150"/>
                    <a:pt x="263" y="150"/>
                  </a:cubicBezTo>
                  <a:cubicBezTo>
                    <a:pt x="265" y="150"/>
                    <a:pt x="266" y="148"/>
                    <a:pt x="269" y="139"/>
                  </a:cubicBezTo>
                  <a:cubicBezTo>
                    <a:pt x="272" y="132"/>
                    <a:pt x="273" y="129"/>
                    <a:pt x="273" y="129"/>
                  </a:cubicBezTo>
                  <a:lnTo>
                    <a:pt x="273" y="129"/>
                  </a:lnTo>
                  <a:cubicBezTo>
                    <a:pt x="273" y="129"/>
                    <a:pt x="272" y="132"/>
                    <a:pt x="270" y="139"/>
                  </a:cubicBezTo>
                  <a:cubicBezTo>
                    <a:pt x="269" y="143"/>
                    <a:pt x="268" y="148"/>
                    <a:pt x="268" y="148"/>
                  </a:cubicBezTo>
                  <a:cubicBezTo>
                    <a:pt x="268" y="148"/>
                    <a:pt x="269" y="147"/>
                    <a:pt x="269" y="145"/>
                  </a:cubicBezTo>
                  <a:cubicBezTo>
                    <a:pt x="269" y="145"/>
                    <a:pt x="270" y="146"/>
                    <a:pt x="270" y="153"/>
                  </a:cubicBezTo>
                  <a:cubicBezTo>
                    <a:pt x="269" y="159"/>
                    <a:pt x="270" y="161"/>
                    <a:pt x="270" y="161"/>
                  </a:cubicBezTo>
                  <a:cubicBezTo>
                    <a:pt x="271" y="161"/>
                    <a:pt x="272" y="158"/>
                    <a:pt x="273" y="154"/>
                  </a:cubicBezTo>
                  <a:cubicBezTo>
                    <a:pt x="274" y="149"/>
                    <a:pt x="275" y="147"/>
                    <a:pt x="275" y="147"/>
                  </a:cubicBezTo>
                  <a:lnTo>
                    <a:pt x="275" y="147"/>
                  </a:lnTo>
                  <a:cubicBezTo>
                    <a:pt x="275" y="147"/>
                    <a:pt x="274" y="150"/>
                    <a:pt x="274" y="154"/>
                  </a:cubicBezTo>
                  <a:cubicBezTo>
                    <a:pt x="273" y="159"/>
                    <a:pt x="272" y="164"/>
                    <a:pt x="273" y="164"/>
                  </a:cubicBezTo>
                  <a:cubicBezTo>
                    <a:pt x="273" y="164"/>
                    <a:pt x="273" y="164"/>
                    <a:pt x="274" y="162"/>
                  </a:cubicBezTo>
                  <a:cubicBezTo>
                    <a:pt x="275" y="159"/>
                    <a:pt x="278" y="156"/>
                    <a:pt x="279" y="156"/>
                  </a:cubicBezTo>
                  <a:cubicBezTo>
                    <a:pt x="280" y="156"/>
                    <a:pt x="280" y="158"/>
                    <a:pt x="278" y="163"/>
                  </a:cubicBezTo>
                  <a:lnTo>
                    <a:pt x="281" y="164"/>
                  </a:lnTo>
                  <a:cubicBezTo>
                    <a:pt x="281" y="160"/>
                    <a:pt x="283" y="158"/>
                    <a:pt x="284" y="158"/>
                  </a:cubicBezTo>
                  <a:cubicBezTo>
                    <a:pt x="284" y="158"/>
                    <a:pt x="285" y="158"/>
                    <a:pt x="285" y="159"/>
                  </a:cubicBezTo>
                  <a:cubicBezTo>
                    <a:pt x="287" y="159"/>
                    <a:pt x="287" y="160"/>
                    <a:pt x="286" y="166"/>
                  </a:cubicBezTo>
                  <a:cubicBezTo>
                    <a:pt x="284" y="169"/>
                    <a:pt x="284" y="171"/>
                    <a:pt x="284" y="171"/>
                  </a:cubicBezTo>
                  <a:cubicBezTo>
                    <a:pt x="285" y="171"/>
                    <a:pt x="286" y="169"/>
                    <a:pt x="287" y="167"/>
                  </a:cubicBezTo>
                  <a:cubicBezTo>
                    <a:pt x="288" y="167"/>
                    <a:pt x="293" y="154"/>
                    <a:pt x="293" y="154"/>
                  </a:cubicBezTo>
                  <a:cubicBezTo>
                    <a:pt x="294" y="150"/>
                    <a:pt x="296" y="145"/>
                    <a:pt x="299" y="142"/>
                  </a:cubicBezTo>
                  <a:lnTo>
                    <a:pt x="299" y="142"/>
                  </a:lnTo>
                  <a:lnTo>
                    <a:pt x="296" y="149"/>
                  </a:lnTo>
                  <a:lnTo>
                    <a:pt x="293" y="161"/>
                  </a:lnTo>
                  <a:cubicBezTo>
                    <a:pt x="293" y="161"/>
                    <a:pt x="293" y="162"/>
                    <a:pt x="294" y="162"/>
                  </a:cubicBezTo>
                  <a:cubicBezTo>
                    <a:pt x="294" y="162"/>
                    <a:pt x="295" y="160"/>
                    <a:pt x="296" y="155"/>
                  </a:cubicBezTo>
                  <a:lnTo>
                    <a:pt x="296" y="155"/>
                  </a:lnTo>
                  <a:cubicBezTo>
                    <a:pt x="295" y="162"/>
                    <a:pt x="296" y="162"/>
                    <a:pt x="297" y="163"/>
                  </a:cubicBezTo>
                  <a:cubicBezTo>
                    <a:pt x="298" y="163"/>
                    <a:pt x="298" y="163"/>
                    <a:pt x="299" y="163"/>
                  </a:cubicBezTo>
                  <a:cubicBezTo>
                    <a:pt x="300" y="163"/>
                    <a:pt x="301" y="163"/>
                    <a:pt x="303" y="158"/>
                  </a:cubicBezTo>
                  <a:lnTo>
                    <a:pt x="303" y="158"/>
                  </a:lnTo>
                  <a:cubicBezTo>
                    <a:pt x="302" y="165"/>
                    <a:pt x="303" y="169"/>
                    <a:pt x="304" y="169"/>
                  </a:cubicBezTo>
                  <a:cubicBezTo>
                    <a:pt x="306" y="169"/>
                    <a:pt x="308" y="166"/>
                    <a:pt x="310" y="160"/>
                  </a:cubicBezTo>
                  <a:cubicBezTo>
                    <a:pt x="310" y="157"/>
                    <a:pt x="311" y="155"/>
                    <a:pt x="311" y="155"/>
                  </a:cubicBezTo>
                  <a:lnTo>
                    <a:pt x="311" y="155"/>
                  </a:lnTo>
                  <a:cubicBezTo>
                    <a:pt x="311" y="155"/>
                    <a:pt x="311" y="157"/>
                    <a:pt x="311" y="161"/>
                  </a:cubicBezTo>
                  <a:cubicBezTo>
                    <a:pt x="310" y="164"/>
                    <a:pt x="310" y="166"/>
                    <a:pt x="310" y="166"/>
                  </a:cubicBezTo>
                  <a:cubicBezTo>
                    <a:pt x="311" y="166"/>
                    <a:pt x="311" y="164"/>
                    <a:pt x="313" y="161"/>
                  </a:cubicBezTo>
                  <a:cubicBezTo>
                    <a:pt x="314" y="159"/>
                    <a:pt x="314" y="158"/>
                    <a:pt x="314" y="158"/>
                  </a:cubicBezTo>
                  <a:lnTo>
                    <a:pt x="314" y="158"/>
                  </a:lnTo>
                  <a:cubicBezTo>
                    <a:pt x="315" y="158"/>
                    <a:pt x="314" y="164"/>
                    <a:pt x="313" y="169"/>
                  </a:cubicBezTo>
                  <a:cubicBezTo>
                    <a:pt x="311" y="177"/>
                    <a:pt x="311" y="180"/>
                    <a:pt x="311" y="180"/>
                  </a:cubicBezTo>
                  <a:cubicBezTo>
                    <a:pt x="311" y="180"/>
                    <a:pt x="312" y="178"/>
                    <a:pt x="313" y="176"/>
                  </a:cubicBezTo>
                  <a:cubicBezTo>
                    <a:pt x="315" y="172"/>
                    <a:pt x="317" y="171"/>
                    <a:pt x="318" y="171"/>
                  </a:cubicBezTo>
                  <a:cubicBezTo>
                    <a:pt x="318" y="171"/>
                    <a:pt x="319" y="171"/>
                    <a:pt x="319" y="171"/>
                  </a:cubicBezTo>
                  <a:cubicBezTo>
                    <a:pt x="322" y="167"/>
                    <a:pt x="324" y="162"/>
                    <a:pt x="324" y="158"/>
                  </a:cubicBezTo>
                  <a:cubicBezTo>
                    <a:pt x="325" y="153"/>
                    <a:pt x="328" y="150"/>
                    <a:pt x="329" y="145"/>
                  </a:cubicBezTo>
                  <a:cubicBezTo>
                    <a:pt x="330" y="143"/>
                    <a:pt x="331" y="143"/>
                    <a:pt x="331" y="143"/>
                  </a:cubicBezTo>
                  <a:lnTo>
                    <a:pt x="331" y="143"/>
                  </a:lnTo>
                  <a:cubicBezTo>
                    <a:pt x="331" y="143"/>
                    <a:pt x="331" y="145"/>
                    <a:pt x="330" y="145"/>
                  </a:cubicBezTo>
                  <a:cubicBezTo>
                    <a:pt x="328" y="150"/>
                    <a:pt x="327" y="154"/>
                    <a:pt x="327" y="159"/>
                  </a:cubicBezTo>
                  <a:cubicBezTo>
                    <a:pt x="325" y="166"/>
                    <a:pt x="327" y="166"/>
                    <a:pt x="328" y="167"/>
                  </a:cubicBezTo>
                  <a:lnTo>
                    <a:pt x="330" y="168"/>
                  </a:lnTo>
                  <a:cubicBezTo>
                    <a:pt x="331" y="171"/>
                    <a:pt x="331" y="173"/>
                    <a:pt x="331" y="173"/>
                  </a:cubicBezTo>
                  <a:cubicBezTo>
                    <a:pt x="332" y="173"/>
                    <a:pt x="332" y="172"/>
                    <a:pt x="333" y="169"/>
                  </a:cubicBezTo>
                  <a:cubicBezTo>
                    <a:pt x="336" y="163"/>
                    <a:pt x="334" y="164"/>
                    <a:pt x="336" y="162"/>
                  </a:cubicBezTo>
                  <a:lnTo>
                    <a:pt x="336" y="162"/>
                  </a:lnTo>
                  <a:cubicBezTo>
                    <a:pt x="334" y="170"/>
                    <a:pt x="336" y="174"/>
                    <a:pt x="338" y="174"/>
                  </a:cubicBezTo>
                  <a:cubicBezTo>
                    <a:pt x="341" y="174"/>
                    <a:pt x="344" y="171"/>
                    <a:pt x="346" y="166"/>
                  </a:cubicBezTo>
                  <a:lnTo>
                    <a:pt x="346" y="166"/>
                  </a:lnTo>
                  <a:cubicBezTo>
                    <a:pt x="345" y="169"/>
                    <a:pt x="345" y="169"/>
                    <a:pt x="343" y="172"/>
                  </a:cubicBezTo>
                  <a:cubicBezTo>
                    <a:pt x="341" y="179"/>
                    <a:pt x="342" y="179"/>
                    <a:pt x="343" y="179"/>
                  </a:cubicBezTo>
                  <a:cubicBezTo>
                    <a:pt x="343" y="179"/>
                    <a:pt x="344" y="179"/>
                    <a:pt x="344" y="179"/>
                  </a:cubicBezTo>
                  <a:cubicBezTo>
                    <a:pt x="346" y="179"/>
                    <a:pt x="350" y="175"/>
                    <a:pt x="352" y="175"/>
                  </a:cubicBezTo>
                  <a:cubicBezTo>
                    <a:pt x="353" y="175"/>
                    <a:pt x="354" y="175"/>
                    <a:pt x="355" y="175"/>
                  </a:cubicBezTo>
                  <a:cubicBezTo>
                    <a:pt x="356" y="175"/>
                    <a:pt x="358" y="174"/>
                    <a:pt x="359" y="170"/>
                  </a:cubicBezTo>
                  <a:lnTo>
                    <a:pt x="359" y="170"/>
                  </a:lnTo>
                  <a:cubicBezTo>
                    <a:pt x="360" y="171"/>
                    <a:pt x="360" y="171"/>
                    <a:pt x="358" y="177"/>
                  </a:cubicBezTo>
                  <a:cubicBezTo>
                    <a:pt x="356" y="183"/>
                    <a:pt x="356" y="183"/>
                    <a:pt x="357" y="183"/>
                  </a:cubicBezTo>
                  <a:cubicBezTo>
                    <a:pt x="359" y="180"/>
                    <a:pt x="360" y="176"/>
                    <a:pt x="361" y="171"/>
                  </a:cubicBezTo>
                  <a:cubicBezTo>
                    <a:pt x="362" y="168"/>
                    <a:pt x="363" y="166"/>
                    <a:pt x="363" y="166"/>
                  </a:cubicBezTo>
                  <a:cubicBezTo>
                    <a:pt x="364" y="166"/>
                    <a:pt x="364" y="168"/>
                    <a:pt x="364" y="172"/>
                  </a:cubicBezTo>
                  <a:cubicBezTo>
                    <a:pt x="364" y="176"/>
                    <a:pt x="365" y="178"/>
                    <a:pt x="366" y="178"/>
                  </a:cubicBezTo>
                  <a:cubicBezTo>
                    <a:pt x="367" y="178"/>
                    <a:pt x="369" y="177"/>
                    <a:pt x="370" y="175"/>
                  </a:cubicBezTo>
                  <a:lnTo>
                    <a:pt x="370" y="175"/>
                  </a:lnTo>
                  <a:cubicBezTo>
                    <a:pt x="370" y="175"/>
                    <a:pt x="371" y="175"/>
                    <a:pt x="369" y="181"/>
                  </a:cubicBezTo>
                  <a:cubicBezTo>
                    <a:pt x="369" y="185"/>
                    <a:pt x="368" y="189"/>
                    <a:pt x="369" y="189"/>
                  </a:cubicBezTo>
                  <a:cubicBezTo>
                    <a:pt x="370" y="189"/>
                    <a:pt x="371" y="187"/>
                    <a:pt x="374" y="182"/>
                  </a:cubicBezTo>
                  <a:cubicBezTo>
                    <a:pt x="375" y="182"/>
                    <a:pt x="375" y="182"/>
                    <a:pt x="373" y="189"/>
                  </a:cubicBezTo>
                  <a:cubicBezTo>
                    <a:pt x="372" y="193"/>
                    <a:pt x="371" y="197"/>
                    <a:pt x="371" y="197"/>
                  </a:cubicBezTo>
                  <a:cubicBezTo>
                    <a:pt x="371" y="197"/>
                    <a:pt x="372" y="195"/>
                    <a:pt x="374" y="190"/>
                  </a:cubicBezTo>
                  <a:cubicBezTo>
                    <a:pt x="375" y="187"/>
                    <a:pt x="377" y="186"/>
                    <a:pt x="377" y="186"/>
                  </a:cubicBezTo>
                  <a:cubicBezTo>
                    <a:pt x="379" y="186"/>
                    <a:pt x="379" y="188"/>
                    <a:pt x="379" y="191"/>
                  </a:cubicBezTo>
                  <a:cubicBezTo>
                    <a:pt x="380" y="192"/>
                    <a:pt x="380" y="192"/>
                    <a:pt x="380" y="192"/>
                  </a:cubicBezTo>
                  <a:cubicBezTo>
                    <a:pt x="381" y="192"/>
                    <a:pt x="381" y="191"/>
                    <a:pt x="383" y="186"/>
                  </a:cubicBezTo>
                  <a:cubicBezTo>
                    <a:pt x="384" y="182"/>
                    <a:pt x="384" y="183"/>
                    <a:pt x="385" y="179"/>
                  </a:cubicBezTo>
                  <a:lnTo>
                    <a:pt x="385" y="179"/>
                  </a:lnTo>
                  <a:cubicBezTo>
                    <a:pt x="383" y="186"/>
                    <a:pt x="382" y="189"/>
                    <a:pt x="383" y="189"/>
                  </a:cubicBezTo>
                  <a:cubicBezTo>
                    <a:pt x="383" y="189"/>
                    <a:pt x="384" y="186"/>
                    <a:pt x="386" y="180"/>
                  </a:cubicBezTo>
                  <a:cubicBezTo>
                    <a:pt x="387" y="177"/>
                    <a:pt x="388" y="175"/>
                    <a:pt x="388" y="175"/>
                  </a:cubicBezTo>
                  <a:lnTo>
                    <a:pt x="388" y="175"/>
                  </a:lnTo>
                  <a:cubicBezTo>
                    <a:pt x="388" y="175"/>
                    <a:pt x="388" y="177"/>
                    <a:pt x="387" y="180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8" y="187"/>
                    <a:pt x="392" y="183"/>
                    <a:pt x="396" y="183"/>
                  </a:cubicBezTo>
                  <a:cubicBezTo>
                    <a:pt x="396" y="183"/>
                    <a:pt x="397" y="183"/>
                    <a:pt x="397" y="183"/>
                  </a:cubicBezTo>
                  <a:cubicBezTo>
                    <a:pt x="400" y="184"/>
                    <a:pt x="401" y="185"/>
                    <a:pt x="403" y="185"/>
                  </a:cubicBezTo>
                  <a:cubicBezTo>
                    <a:pt x="405" y="185"/>
                    <a:pt x="406" y="184"/>
                    <a:pt x="407" y="180"/>
                  </a:cubicBezTo>
                  <a:cubicBezTo>
                    <a:pt x="408" y="177"/>
                    <a:pt x="409" y="175"/>
                    <a:pt x="409" y="175"/>
                  </a:cubicBezTo>
                  <a:lnTo>
                    <a:pt x="409" y="175"/>
                  </a:lnTo>
                  <a:cubicBezTo>
                    <a:pt x="409" y="175"/>
                    <a:pt x="409" y="177"/>
                    <a:pt x="408" y="180"/>
                  </a:cubicBezTo>
                  <a:cubicBezTo>
                    <a:pt x="407" y="188"/>
                    <a:pt x="408" y="188"/>
                    <a:pt x="410" y="188"/>
                  </a:cubicBezTo>
                  <a:cubicBezTo>
                    <a:pt x="410" y="188"/>
                    <a:pt x="411" y="189"/>
                    <a:pt x="408" y="195"/>
                  </a:cubicBezTo>
                  <a:cubicBezTo>
                    <a:pt x="412" y="189"/>
                    <a:pt x="412" y="189"/>
                    <a:pt x="412" y="189"/>
                  </a:cubicBezTo>
                  <a:lnTo>
                    <a:pt x="412" y="189"/>
                  </a:lnTo>
                  <a:cubicBezTo>
                    <a:pt x="411" y="192"/>
                    <a:pt x="411" y="194"/>
                    <a:pt x="411" y="194"/>
                  </a:cubicBezTo>
                  <a:cubicBezTo>
                    <a:pt x="412" y="194"/>
                    <a:pt x="412" y="192"/>
                    <a:pt x="414" y="189"/>
                  </a:cubicBezTo>
                  <a:cubicBezTo>
                    <a:pt x="416" y="183"/>
                    <a:pt x="417" y="180"/>
                    <a:pt x="418" y="180"/>
                  </a:cubicBezTo>
                  <a:lnTo>
                    <a:pt x="418" y="180"/>
                  </a:lnTo>
                  <a:cubicBezTo>
                    <a:pt x="418" y="180"/>
                    <a:pt x="417" y="183"/>
                    <a:pt x="415" y="190"/>
                  </a:cubicBezTo>
                  <a:cubicBezTo>
                    <a:pt x="414" y="195"/>
                    <a:pt x="413" y="200"/>
                    <a:pt x="413" y="200"/>
                  </a:cubicBezTo>
                  <a:cubicBezTo>
                    <a:pt x="414" y="200"/>
                    <a:pt x="414" y="199"/>
                    <a:pt x="414" y="197"/>
                  </a:cubicBezTo>
                  <a:cubicBezTo>
                    <a:pt x="416" y="190"/>
                    <a:pt x="417" y="191"/>
                    <a:pt x="421" y="185"/>
                  </a:cubicBezTo>
                  <a:lnTo>
                    <a:pt x="421" y="185"/>
                  </a:lnTo>
                  <a:cubicBezTo>
                    <a:pt x="421" y="185"/>
                    <a:pt x="422" y="186"/>
                    <a:pt x="420" y="191"/>
                  </a:cubicBezTo>
                  <a:cubicBezTo>
                    <a:pt x="419" y="194"/>
                    <a:pt x="420" y="195"/>
                    <a:pt x="421" y="195"/>
                  </a:cubicBezTo>
                  <a:cubicBezTo>
                    <a:pt x="422" y="195"/>
                    <a:pt x="425" y="191"/>
                    <a:pt x="428" y="187"/>
                  </a:cubicBezTo>
                  <a:cubicBezTo>
                    <a:pt x="428" y="184"/>
                    <a:pt x="429" y="182"/>
                    <a:pt x="429" y="182"/>
                  </a:cubicBezTo>
                  <a:lnTo>
                    <a:pt x="429" y="182"/>
                  </a:lnTo>
                  <a:cubicBezTo>
                    <a:pt x="429" y="182"/>
                    <a:pt x="429" y="184"/>
                    <a:pt x="429" y="188"/>
                  </a:cubicBezTo>
                  <a:cubicBezTo>
                    <a:pt x="426" y="194"/>
                    <a:pt x="428" y="195"/>
                    <a:pt x="428" y="195"/>
                  </a:cubicBezTo>
                  <a:cubicBezTo>
                    <a:pt x="429" y="193"/>
                    <a:pt x="429" y="192"/>
                    <a:pt x="429" y="192"/>
                  </a:cubicBezTo>
                  <a:lnTo>
                    <a:pt x="429" y="192"/>
                  </a:lnTo>
                  <a:cubicBezTo>
                    <a:pt x="430" y="192"/>
                    <a:pt x="428" y="197"/>
                    <a:pt x="426" y="201"/>
                  </a:cubicBezTo>
                  <a:cubicBezTo>
                    <a:pt x="424" y="208"/>
                    <a:pt x="425" y="208"/>
                    <a:pt x="426" y="208"/>
                  </a:cubicBezTo>
                  <a:cubicBezTo>
                    <a:pt x="428" y="204"/>
                    <a:pt x="430" y="204"/>
                    <a:pt x="432" y="204"/>
                  </a:cubicBezTo>
                  <a:cubicBezTo>
                    <a:pt x="433" y="204"/>
                    <a:pt x="434" y="204"/>
                    <a:pt x="434" y="204"/>
                  </a:cubicBezTo>
                  <a:cubicBezTo>
                    <a:pt x="435" y="204"/>
                    <a:pt x="435" y="204"/>
                    <a:pt x="436" y="204"/>
                  </a:cubicBezTo>
                  <a:cubicBezTo>
                    <a:pt x="439" y="204"/>
                    <a:pt x="442" y="198"/>
                    <a:pt x="447" y="187"/>
                  </a:cubicBezTo>
                  <a:lnTo>
                    <a:pt x="447" y="187"/>
                  </a:lnTo>
                  <a:lnTo>
                    <a:pt x="442" y="207"/>
                  </a:lnTo>
                  <a:cubicBezTo>
                    <a:pt x="444" y="203"/>
                    <a:pt x="445" y="198"/>
                    <a:pt x="447" y="194"/>
                  </a:cubicBezTo>
                  <a:cubicBezTo>
                    <a:pt x="448" y="191"/>
                    <a:pt x="448" y="190"/>
                    <a:pt x="449" y="190"/>
                  </a:cubicBezTo>
                  <a:cubicBezTo>
                    <a:pt x="449" y="190"/>
                    <a:pt x="449" y="191"/>
                    <a:pt x="449" y="195"/>
                  </a:cubicBezTo>
                  <a:cubicBezTo>
                    <a:pt x="449" y="199"/>
                    <a:pt x="449" y="201"/>
                    <a:pt x="449" y="201"/>
                  </a:cubicBezTo>
                  <a:cubicBezTo>
                    <a:pt x="450" y="201"/>
                    <a:pt x="451" y="199"/>
                    <a:pt x="452" y="196"/>
                  </a:cubicBezTo>
                  <a:cubicBezTo>
                    <a:pt x="453" y="196"/>
                    <a:pt x="453" y="197"/>
                    <a:pt x="452" y="204"/>
                  </a:cubicBezTo>
                  <a:cubicBezTo>
                    <a:pt x="453" y="204"/>
                    <a:pt x="453" y="204"/>
                    <a:pt x="456" y="197"/>
                  </a:cubicBezTo>
                  <a:cubicBezTo>
                    <a:pt x="456" y="194"/>
                    <a:pt x="457" y="192"/>
                    <a:pt x="457" y="192"/>
                  </a:cubicBezTo>
                  <a:lnTo>
                    <a:pt x="457" y="192"/>
                  </a:lnTo>
                  <a:cubicBezTo>
                    <a:pt x="457" y="192"/>
                    <a:pt x="457" y="194"/>
                    <a:pt x="457" y="198"/>
                  </a:cubicBezTo>
                  <a:cubicBezTo>
                    <a:pt x="455" y="206"/>
                    <a:pt x="455" y="209"/>
                    <a:pt x="455" y="209"/>
                  </a:cubicBezTo>
                  <a:cubicBezTo>
                    <a:pt x="456" y="209"/>
                    <a:pt x="457" y="208"/>
                    <a:pt x="458" y="205"/>
                  </a:cubicBezTo>
                  <a:cubicBezTo>
                    <a:pt x="460" y="199"/>
                    <a:pt x="460" y="199"/>
                    <a:pt x="461" y="199"/>
                  </a:cubicBezTo>
                  <a:cubicBezTo>
                    <a:pt x="461" y="199"/>
                    <a:pt x="462" y="199"/>
                    <a:pt x="462" y="199"/>
                  </a:cubicBezTo>
                  <a:cubicBezTo>
                    <a:pt x="463" y="199"/>
                    <a:pt x="463" y="199"/>
                    <a:pt x="466" y="194"/>
                  </a:cubicBezTo>
                  <a:lnTo>
                    <a:pt x="467" y="195"/>
                  </a:lnTo>
                  <a:cubicBezTo>
                    <a:pt x="468" y="195"/>
                    <a:pt x="465" y="200"/>
                    <a:pt x="465" y="200"/>
                  </a:cubicBezTo>
                  <a:lnTo>
                    <a:pt x="463" y="207"/>
                  </a:lnTo>
                  <a:cubicBezTo>
                    <a:pt x="464" y="207"/>
                    <a:pt x="464" y="208"/>
                    <a:pt x="464" y="208"/>
                  </a:cubicBezTo>
                  <a:cubicBezTo>
                    <a:pt x="465" y="208"/>
                    <a:pt x="466" y="206"/>
                    <a:pt x="468" y="201"/>
                  </a:cubicBezTo>
                  <a:cubicBezTo>
                    <a:pt x="470" y="195"/>
                    <a:pt x="471" y="192"/>
                    <a:pt x="471" y="192"/>
                  </a:cubicBezTo>
                  <a:lnTo>
                    <a:pt x="471" y="192"/>
                  </a:lnTo>
                  <a:cubicBezTo>
                    <a:pt x="472" y="192"/>
                    <a:pt x="471" y="196"/>
                    <a:pt x="469" y="203"/>
                  </a:cubicBezTo>
                  <a:cubicBezTo>
                    <a:pt x="467" y="207"/>
                    <a:pt x="466" y="211"/>
                    <a:pt x="467" y="211"/>
                  </a:cubicBezTo>
                  <a:cubicBezTo>
                    <a:pt x="468" y="211"/>
                    <a:pt x="468" y="211"/>
                    <a:pt x="469" y="209"/>
                  </a:cubicBezTo>
                  <a:cubicBezTo>
                    <a:pt x="471" y="204"/>
                    <a:pt x="472" y="202"/>
                    <a:pt x="472" y="202"/>
                  </a:cubicBezTo>
                  <a:lnTo>
                    <a:pt x="472" y="202"/>
                  </a:lnTo>
                  <a:cubicBezTo>
                    <a:pt x="472" y="202"/>
                    <a:pt x="471" y="206"/>
                    <a:pt x="470" y="209"/>
                  </a:cubicBezTo>
                  <a:cubicBezTo>
                    <a:pt x="468" y="216"/>
                    <a:pt x="467" y="220"/>
                    <a:pt x="467" y="220"/>
                  </a:cubicBezTo>
                  <a:cubicBezTo>
                    <a:pt x="467" y="220"/>
                    <a:pt x="469" y="216"/>
                    <a:pt x="472" y="210"/>
                  </a:cubicBezTo>
                  <a:cubicBezTo>
                    <a:pt x="472" y="211"/>
                    <a:pt x="473" y="211"/>
                    <a:pt x="473" y="211"/>
                  </a:cubicBezTo>
                  <a:cubicBezTo>
                    <a:pt x="474" y="211"/>
                    <a:pt x="478" y="207"/>
                    <a:pt x="481" y="207"/>
                  </a:cubicBezTo>
                  <a:cubicBezTo>
                    <a:pt x="481" y="207"/>
                    <a:pt x="481" y="207"/>
                    <a:pt x="481" y="207"/>
                  </a:cubicBezTo>
                  <a:cubicBezTo>
                    <a:pt x="485" y="208"/>
                    <a:pt x="486" y="208"/>
                    <a:pt x="485" y="215"/>
                  </a:cubicBezTo>
                  <a:cubicBezTo>
                    <a:pt x="485" y="215"/>
                    <a:pt x="485" y="215"/>
                    <a:pt x="485" y="215"/>
                  </a:cubicBezTo>
                  <a:lnTo>
                    <a:pt x="485" y="215"/>
                  </a:lnTo>
                  <a:cubicBezTo>
                    <a:pt x="487" y="210"/>
                    <a:pt x="487" y="209"/>
                    <a:pt x="488" y="209"/>
                  </a:cubicBezTo>
                  <a:cubicBezTo>
                    <a:pt x="489" y="209"/>
                    <a:pt x="489" y="209"/>
                    <a:pt x="489" y="209"/>
                  </a:cubicBezTo>
                  <a:cubicBezTo>
                    <a:pt x="490" y="212"/>
                    <a:pt x="490" y="213"/>
                    <a:pt x="491" y="213"/>
                  </a:cubicBezTo>
                  <a:cubicBezTo>
                    <a:pt x="493" y="213"/>
                    <a:pt x="494" y="209"/>
                    <a:pt x="496" y="205"/>
                  </a:cubicBezTo>
                  <a:cubicBezTo>
                    <a:pt x="496" y="205"/>
                    <a:pt x="495" y="204"/>
                    <a:pt x="495" y="204"/>
                  </a:cubicBezTo>
                  <a:cubicBezTo>
                    <a:pt x="497" y="197"/>
                    <a:pt x="498" y="194"/>
                    <a:pt x="499" y="194"/>
                  </a:cubicBezTo>
                  <a:cubicBezTo>
                    <a:pt x="499" y="194"/>
                    <a:pt x="499" y="195"/>
                    <a:pt x="499" y="198"/>
                  </a:cubicBezTo>
                  <a:cubicBezTo>
                    <a:pt x="498" y="203"/>
                    <a:pt x="497" y="207"/>
                    <a:pt x="496" y="212"/>
                  </a:cubicBezTo>
                  <a:cubicBezTo>
                    <a:pt x="494" y="216"/>
                    <a:pt x="494" y="221"/>
                    <a:pt x="494" y="225"/>
                  </a:cubicBezTo>
                  <a:cubicBezTo>
                    <a:pt x="494" y="225"/>
                    <a:pt x="494" y="226"/>
                    <a:pt x="494" y="226"/>
                  </a:cubicBezTo>
                  <a:cubicBezTo>
                    <a:pt x="495" y="226"/>
                    <a:pt x="495" y="224"/>
                    <a:pt x="496" y="219"/>
                  </a:cubicBezTo>
                  <a:cubicBezTo>
                    <a:pt x="498" y="213"/>
                    <a:pt x="498" y="213"/>
                    <a:pt x="499" y="213"/>
                  </a:cubicBezTo>
                  <a:cubicBezTo>
                    <a:pt x="499" y="213"/>
                    <a:pt x="499" y="213"/>
                    <a:pt x="500" y="213"/>
                  </a:cubicBezTo>
                  <a:cubicBezTo>
                    <a:pt x="500" y="213"/>
                    <a:pt x="501" y="212"/>
                    <a:pt x="503" y="207"/>
                  </a:cubicBezTo>
                  <a:cubicBezTo>
                    <a:pt x="504" y="202"/>
                    <a:pt x="505" y="201"/>
                    <a:pt x="506" y="201"/>
                  </a:cubicBezTo>
                  <a:cubicBezTo>
                    <a:pt x="507" y="201"/>
                    <a:pt x="507" y="201"/>
                    <a:pt x="507" y="201"/>
                  </a:cubicBezTo>
                  <a:cubicBezTo>
                    <a:pt x="505" y="208"/>
                    <a:pt x="507" y="208"/>
                    <a:pt x="507" y="208"/>
                  </a:cubicBezTo>
                  <a:cubicBezTo>
                    <a:pt x="506" y="213"/>
                    <a:pt x="506" y="212"/>
                    <a:pt x="505" y="215"/>
                  </a:cubicBezTo>
                  <a:cubicBezTo>
                    <a:pt x="504" y="219"/>
                    <a:pt x="503" y="224"/>
                    <a:pt x="502" y="228"/>
                  </a:cubicBezTo>
                  <a:cubicBezTo>
                    <a:pt x="503" y="228"/>
                    <a:pt x="505" y="223"/>
                    <a:pt x="505" y="223"/>
                  </a:cubicBezTo>
                  <a:cubicBezTo>
                    <a:pt x="505" y="221"/>
                    <a:pt x="508" y="220"/>
                    <a:pt x="511" y="220"/>
                  </a:cubicBezTo>
                  <a:cubicBezTo>
                    <a:pt x="517" y="220"/>
                    <a:pt x="526" y="223"/>
                    <a:pt x="527" y="224"/>
                  </a:cubicBezTo>
                  <a:cubicBezTo>
                    <a:pt x="527" y="228"/>
                    <a:pt x="528" y="230"/>
                    <a:pt x="529" y="230"/>
                  </a:cubicBezTo>
                  <a:cubicBezTo>
                    <a:pt x="529" y="230"/>
                    <a:pt x="530" y="228"/>
                    <a:pt x="531" y="225"/>
                  </a:cubicBezTo>
                  <a:cubicBezTo>
                    <a:pt x="531" y="221"/>
                    <a:pt x="533" y="220"/>
                    <a:pt x="535" y="220"/>
                  </a:cubicBezTo>
                  <a:cubicBezTo>
                    <a:pt x="537" y="220"/>
                    <a:pt x="539" y="221"/>
                    <a:pt x="541" y="222"/>
                  </a:cubicBezTo>
                  <a:cubicBezTo>
                    <a:pt x="543" y="222"/>
                    <a:pt x="546" y="223"/>
                    <a:pt x="547" y="223"/>
                  </a:cubicBezTo>
                  <a:cubicBezTo>
                    <a:pt x="549" y="223"/>
                    <a:pt x="551" y="222"/>
                    <a:pt x="552" y="218"/>
                  </a:cubicBezTo>
                  <a:lnTo>
                    <a:pt x="554" y="219"/>
                  </a:lnTo>
                  <a:cubicBezTo>
                    <a:pt x="555" y="219"/>
                    <a:pt x="560" y="214"/>
                    <a:pt x="560" y="214"/>
                  </a:cubicBezTo>
                  <a:cubicBezTo>
                    <a:pt x="561" y="211"/>
                    <a:pt x="562" y="209"/>
                    <a:pt x="563" y="209"/>
                  </a:cubicBezTo>
                  <a:lnTo>
                    <a:pt x="563" y="209"/>
                  </a:lnTo>
                  <a:cubicBezTo>
                    <a:pt x="563" y="209"/>
                    <a:pt x="562" y="211"/>
                    <a:pt x="561" y="214"/>
                  </a:cubicBezTo>
                  <a:cubicBezTo>
                    <a:pt x="559" y="218"/>
                    <a:pt x="558" y="223"/>
                    <a:pt x="558" y="227"/>
                  </a:cubicBezTo>
                  <a:cubicBezTo>
                    <a:pt x="558" y="227"/>
                    <a:pt x="558" y="227"/>
                    <a:pt x="558" y="227"/>
                  </a:cubicBezTo>
                  <a:cubicBezTo>
                    <a:pt x="559" y="227"/>
                    <a:pt x="561" y="221"/>
                    <a:pt x="563" y="215"/>
                  </a:cubicBezTo>
                  <a:cubicBezTo>
                    <a:pt x="565" y="208"/>
                    <a:pt x="567" y="208"/>
                    <a:pt x="567" y="208"/>
                  </a:cubicBezTo>
                  <a:lnTo>
                    <a:pt x="567" y="208"/>
                  </a:lnTo>
                  <a:cubicBezTo>
                    <a:pt x="567" y="209"/>
                    <a:pt x="567" y="209"/>
                    <a:pt x="564" y="216"/>
                  </a:cubicBezTo>
                  <a:lnTo>
                    <a:pt x="561" y="228"/>
                  </a:lnTo>
                  <a:lnTo>
                    <a:pt x="562" y="228"/>
                  </a:lnTo>
                  <a:cubicBezTo>
                    <a:pt x="563" y="223"/>
                    <a:pt x="564" y="223"/>
                    <a:pt x="564" y="223"/>
                  </a:cubicBezTo>
                  <a:cubicBezTo>
                    <a:pt x="566" y="223"/>
                    <a:pt x="566" y="223"/>
                    <a:pt x="561" y="236"/>
                  </a:cubicBezTo>
                  <a:cubicBezTo>
                    <a:pt x="559" y="243"/>
                    <a:pt x="558" y="246"/>
                    <a:pt x="559" y="246"/>
                  </a:cubicBezTo>
                  <a:cubicBezTo>
                    <a:pt x="559" y="246"/>
                    <a:pt x="561" y="243"/>
                    <a:pt x="563" y="236"/>
                  </a:cubicBezTo>
                  <a:lnTo>
                    <a:pt x="567" y="231"/>
                  </a:lnTo>
                  <a:lnTo>
                    <a:pt x="567" y="231"/>
                  </a:lnTo>
                  <a:cubicBezTo>
                    <a:pt x="566" y="235"/>
                    <a:pt x="565" y="237"/>
                    <a:pt x="566" y="237"/>
                  </a:cubicBezTo>
                  <a:cubicBezTo>
                    <a:pt x="567" y="237"/>
                    <a:pt x="570" y="230"/>
                    <a:pt x="571" y="225"/>
                  </a:cubicBezTo>
                  <a:lnTo>
                    <a:pt x="571" y="225"/>
                  </a:lnTo>
                  <a:cubicBezTo>
                    <a:pt x="569" y="232"/>
                    <a:pt x="569" y="235"/>
                    <a:pt x="569" y="235"/>
                  </a:cubicBezTo>
                  <a:cubicBezTo>
                    <a:pt x="570" y="235"/>
                    <a:pt x="571" y="232"/>
                    <a:pt x="573" y="226"/>
                  </a:cubicBezTo>
                  <a:cubicBezTo>
                    <a:pt x="574" y="223"/>
                    <a:pt x="575" y="221"/>
                    <a:pt x="576" y="221"/>
                  </a:cubicBezTo>
                  <a:lnTo>
                    <a:pt x="576" y="221"/>
                  </a:lnTo>
                  <a:cubicBezTo>
                    <a:pt x="576" y="221"/>
                    <a:pt x="576" y="223"/>
                    <a:pt x="576" y="226"/>
                  </a:cubicBezTo>
                  <a:cubicBezTo>
                    <a:pt x="574" y="234"/>
                    <a:pt x="574" y="234"/>
                    <a:pt x="577" y="234"/>
                  </a:cubicBezTo>
                  <a:cubicBezTo>
                    <a:pt x="578" y="231"/>
                    <a:pt x="580" y="230"/>
                    <a:pt x="582" y="230"/>
                  </a:cubicBezTo>
                  <a:cubicBezTo>
                    <a:pt x="584" y="230"/>
                    <a:pt x="587" y="232"/>
                    <a:pt x="590" y="233"/>
                  </a:cubicBezTo>
                  <a:cubicBezTo>
                    <a:pt x="594" y="234"/>
                    <a:pt x="597" y="235"/>
                    <a:pt x="599" y="235"/>
                  </a:cubicBezTo>
                  <a:cubicBezTo>
                    <a:pt x="601" y="235"/>
                    <a:pt x="603" y="234"/>
                    <a:pt x="604" y="231"/>
                  </a:cubicBezTo>
                  <a:cubicBezTo>
                    <a:pt x="605" y="231"/>
                    <a:pt x="605" y="231"/>
                    <a:pt x="604" y="237"/>
                  </a:cubicBezTo>
                  <a:cubicBezTo>
                    <a:pt x="603" y="240"/>
                    <a:pt x="602" y="242"/>
                    <a:pt x="603" y="242"/>
                  </a:cubicBezTo>
                  <a:cubicBezTo>
                    <a:pt x="603" y="242"/>
                    <a:pt x="604" y="239"/>
                    <a:pt x="607" y="232"/>
                  </a:cubicBezTo>
                  <a:cubicBezTo>
                    <a:pt x="609" y="228"/>
                    <a:pt x="610" y="224"/>
                    <a:pt x="611" y="224"/>
                  </a:cubicBezTo>
                  <a:lnTo>
                    <a:pt x="611" y="224"/>
                  </a:lnTo>
                  <a:cubicBezTo>
                    <a:pt x="611" y="224"/>
                    <a:pt x="610" y="226"/>
                    <a:pt x="608" y="232"/>
                  </a:cubicBezTo>
                  <a:cubicBezTo>
                    <a:pt x="606" y="238"/>
                    <a:pt x="607" y="238"/>
                    <a:pt x="610" y="241"/>
                  </a:cubicBezTo>
                  <a:cubicBezTo>
                    <a:pt x="611" y="241"/>
                    <a:pt x="612" y="241"/>
                    <a:pt x="613" y="241"/>
                  </a:cubicBezTo>
                  <a:cubicBezTo>
                    <a:pt x="614" y="241"/>
                    <a:pt x="617" y="240"/>
                    <a:pt x="618" y="236"/>
                  </a:cubicBezTo>
                  <a:lnTo>
                    <a:pt x="618" y="236"/>
                  </a:lnTo>
                  <a:cubicBezTo>
                    <a:pt x="615" y="244"/>
                    <a:pt x="615" y="251"/>
                    <a:pt x="617" y="251"/>
                  </a:cubicBezTo>
                  <a:cubicBezTo>
                    <a:pt x="618" y="251"/>
                    <a:pt x="620" y="249"/>
                    <a:pt x="622" y="245"/>
                  </a:cubicBezTo>
                  <a:cubicBezTo>
                    <a:pt x="623" y="245"/>
                    <a:pt x="624" y="245"/>
                    <a:pt x="622" y="252"/>
                  </a:cubicBezTo>
                  <a:cubicBezTo>
                    <a:pt x="623" y="252"/>
                    <a:pt x="623" y="252"/>
                    <a:pt x="627" y="246"/>
                  </a:cubicBezTo>
                  <a:lnTo>
                    <a:pt x="633" y="249"/>
                  </a:lnTo>
                  <a:cubicBezTo>
                    <a:pt x="633" y="249"/>
                    <a:pt x="633" y="249"/>
                    <a:pt x="633" y="249"/>
                  </a:cubicBezTo>
                  <a:cubicBezTo>
                    <a:pt x="635" y="249"/>
                    <a:pt x="638" y="244"/>
                    <a:pt x="638" y="244"/>
                  </a:cubicBezTo>
                  <a:lnTo>
                    <a:pt x="638" y="244"/>
                  </a:lnTo>
                  <a:cubicBezTo>
                    <a:pt x="636" y="251"/>
                    <a:pt x="641" y="252"/>
                    <a:pt x="645" y="254"/>
                  </a:cubicBezTo>
                  <a:cubicBezTo>
                    <a:pt x="651" y="256"/>
                    <a:pt x="655" y="259"/>
                    <a:pt x="654" y="265"/>
                  </a:cubicBezTo>
                  <a:cubicBezTo>
                    <a:pt x="654" y="265"/>
                    <a:pt x="655" y="265"/>
                    <a:pt x="657" y="259"/>
                  </a:cubicBezTo>
                  <a:cubicBezTo>
                    <a:pt x="661" y="252"/>
                    <a:pt x="662" y="249"/>
                    <a:pt x="663" y="249"/>
                  </a:cubicBezTo>
                  <a:lnTo>
                    <a:pt x="663" y="249"/>
                  </a:lnTo>
                  <a:cubicBezTo>
                    <a:pt x="663" y="249"/>
                    <a:pt x="663" y="250"/>
                    <a:pt x="662" y="253"/>
                  </a:cubicBezTo>
                  <a:cubicBezTo>
                    <a:pt x="660" y="260"/>
                    <a:pt x="660" y="264"/>
                    <a:pt x="661" y="264"/>
                  </a:cubicBezTo>
                  <a:cubicBezTo>
                    <a:pt x="663" y="264"/>
                    <a:pt x="664" y="261"/>
                    <a:pt x="666" y="255"/>
                  </a:cubicBezTo>
                  <a:lnTo>
                    <a:pt x="666" y="255"/>
                  </a:lnTo>
                  <a:cubicBezTo>
                    <a:pt x="665" y="259"/>
                    <a:pt x="666" y="259"/>
                    <a:pt x="664" y="262"/>
                  </a:cubicBezTo>
                  <a:cubicBezTo>
                    <a:pt x="663" y="267"/>
                    <a:pt x="663" y="270"/>
                    <a:pt x="664" y="270"/>
                  </a:cubicBezTo>
                  <a:cubicBezTo>
                    <a:pt x="665" y="270"/>
                    <a:pt x="668" y="264"/>
                    <a:pt x="671" y="256"/>
                  </a:cubicBezTo>
                  <a:lnTo>
                    <a:pt x="671" y="256"/>
                  </a:lnTo>
                  <a:cubicBezTo>
                    <a:pt x="670" y="261"/>
                    <a:pt x="669" y="267"/>
                    <a:pt x="669" y="267"/>
                  </a:cubicBezTo>
                  <a:cubicBezTo>
                    <a:pt x="670" y="267"/>
                    <a:pt x="670" y="266"/>
                    <a:pt x="671" y="264"/>
                  </a:cubicBezTo>
                  <a:cubicBezTo>
                    <a:pt x="672" y="264"/>
                    <a:pt x="672" y="264"/>
                    <a:pt x="668" y="278"/>
                  </a:cubicBezTo>
                  <a:cubicBezTo>
                    <a:pt x="665" y="282"/>
                    <a:pt x="664" y="286"/>
                    <a:pt x="663" y="291"/>
                  </a:cubicBezTo>
                  <a:cubicBezTo>
                    <a:pt x="665" y="287"/>
                    <a:pt x="668" y="282"/>
                    <a:pt x="669" y="278"/>
                  </a:cubicBezTo>
                  <a:lnTo>
                    <a:pt x="670" y="279"/>
                  </a:lnTo>
                  <a:cubicBezTo>
                    <a:pt x="670" y="279"/>
                    <a:pt x="671" y="279"/>
                    <a:pt x="673" y="272"/>
                  </a:cubicBezTo>
                  <a:cubicBezTo>
                    <a:pt x="675" y="267"/>
                    <a:pt x="677" y="266"/>
                    <a:pt x="677" y="266"/>
                  </a:cubicBezTo>
                  <a:lnTo>
                    <a:pt x="677" y="266"/>
                  </a:lnTo>
                  <a:cubicBezTo>
                    <a:pt x="676" y="269"/>
                    <a:pt x="676" y="270"/>
                    <a:pt x="676" y="270"/>
                  </a:cubicBezTo>
                  <a:cubicBezTo>
                    <a:pt x="676" y="270"/>
                    <a:pt x="678" y="265"/>
                    <a:pt x="679" y="261"/>
                  </a:cubicBezTo>
                  <a:cubicBezTo>
                    <a:pt x="680" y="256"/>
                    <a:pt x="682" y="252"/>
                    <a:pt x="684" y="247"/>
                  </a:cubicBezTo>
                  <a:cubicBezTo>
                    <a:pt x="684" y="247"/>
                    <a:pt x="687" y="242"/>
                    <a:pt x="689" y="235"/>
                  </a:cubicBezTo>
                  <a:cubicBezTo>
                    <a:pt x="692" y="226"/>
                    <a:pt x="695" y="217"/>
                    <a:pt x="697" y="208"/>
                  </a:cubicBezTo>
                  <a:cubicBezTo>
                    <a:pt x="696" y="204"/>
                    <a:pt x="696" y="199"/>
                    <a:pt x="695" y="199"/>
                  </a:cubicBezTo>
                  <a:cubicBezTo>
                    <a:pt x="694" y="199"/>
                    <a:pt x="693" y="201"/>
                    <a:pt x="691" y="206"/>
                  </a:cubicBezTo>
                  <a:cubicBezTo>
                    <a:pt x="691" y="206"/>
                    <a:pt x="688" y="213"/>
                    <a:pt x="687" y="213"/>
                  </a:cubicBezTo>
                  <a:cubicBezTo>
                    <a:pt x="687" y="212"/>
                    <a:pt x="688" y="205"/>
                    <a:pt x="688" y="205"/>
                  </a:cubicBezTo>
                  <a:cubicBezTo>
                    <a:pt x="690" y="199"/>
                    <a:pt x="687" y="197"/>
                    <a:pt x="683" y="196"/>
                  </a:cubicBezTo>
                  <a:cubicBezTo>
                    <a:pt x="678" y="194"/>
                    <a:pt x="675" y="194"/>
                    <a:pt x="678" y="186"/>
                  </a:cubicBezTo>
                  <a:cubicBezTo>
                    <a:pt x="679" y="179"/>
                    <a:pt x="678" y="179"/>
                    <a:pt x="678" y="179"/>
                  </a:cubicBezTo>
                  <a:cubicBezTo>
                    <a:pt x="677" y="182"/>
                    <a:pt x="675" y="183"/>
                    <a:pt x="673" y="183"/>
                  </a:cubicBezTo>
                  <a:cubicBezTo>
                    <a:pt x="671" y="183"/>
                    <a:pt x="668" y="182"/>
                    <a:pt x="665" y="181"/>
                  </a:cubicBezTo>
                  <a:cubicBezTo>
                    <a:pt x="663" y="180"/>
                    <a:pt x="660" y="179"/>
                    <a:pt x="657" y="179"/>
                  </a:cubicBezTo>
                  <a:cubicBezTo>
                    <a:pt x="655" y="179"/>
                    <a:pt x="653" y="180"/>
                    <a:pt x="652" y="183"/>
                  </a:cubicBezTo>
                  <a:lnTo>
                    <a:pt x="651" y="183"/>
                  </a:lnTo>
                  <a:cubicBezTo>
                    <a:pt x="653" y="177"/>
                    <a:pt x="652" y="176"/>
                    <a:pt x="650" y="176"/>
                  </a:cubicBezTo>
                  <a:cubicBezTo>
                    <a:pt x="647" y="180"/>
                    <a:pt x="645" y="180"/>
                    <a:pt x="645" y="180"/>
                  </a:cubicBezTo>
                  <a:cubicBezTo>
                    <a:pt x="644" y="180"/>
                    <a:pt x="644" y="180"/>
                    <a:pt x="644" y="180"/>
                  </a:cubicBezTo>
                  <a:cubicBezTo>
                    <a:pt x="646" y="175"/>
                    <a:pt x="646" y="173"/>
                    <a:pt x="644" y="173"/>
                  </a:cubicBezTo>
                  <a:cubicBezTo>
                    <a:pt x="644" y="173"/>
                    <a:pt x="643" y="173"/>
                    <a:pt x="643" y="173"/>
                  </a:cubicBezTo>
                  <a:cubicBezTo>
                    <a:pt x="642" y="173"/>
                    <a:pt x="641" y="174"/>
                    <a:pt x="640" y="179"/>
                  </a:cubicBezTo>
                  <a:cubicBezTo>
                    <a:pt x="636" y="177"/>
                    <a:pt x="633" y="173"/>
                    <a:pt x="633" y="169"/>
                  </a:cubicBezTo>
                  <a:cubicBezTo>
                    <a:pt x="633" y="167"/>
                    <a:pt x="634" y="166"/>
                    <a:pt x="633" y="166"/>
                  </a:cubicBezTo>
                  <a:lnTo>
                    <a:pt x="633" y="166"/>
                  </a:lnTo>
                  <a:cubicBezTo>
                    <a:pt x="633" y="166"/>
                    <a:pt x="631" y="171"/>
                    <a:pt x="629" y="175"/>
                  </a:cubicBezTo>
                  <a:cubicBezTo>
                    <a:pt x="628" y="179"/>
                    <a:pt x="626" y="183"/>
                    <a:pt x="623" y="187"/>
                  </a:cubicBezTo>
                  <a:cubicBezTo>
                    <a:pt x="623" y="187"/>
                    <a:pt x="625" y="180"/>
                    <a:pt x="627" y="175"/>
                  </a:cubicBezTo>
                  <a:cubicBezTo>
                    <a:pt x="631" y="168"/>
                    <a:pt x="631" y="168"/>
                    <a:pt x="628" y="168"/>
                  </a:cubicBezTo>
                  <a:lnTo>
                    <a:pt x="627" y="167"/>
                  </a:lnTo>
                  <a:cubicBezTo>
                    <a:pt x="626" y="170"/>
                    <a:pt x="624" y="171"/>
                    <a:pt x="622" y="171"/>
                  </a:cubicBezTo>
                  <a:cubicBezTo>
                    <a:pt x="621" y="171"/>
                    <a:pt x="619" y="171"/>
                    <a:pt x="616" y="170"/>
                  </a:cubicBezTo>
                  <a:cubicBezTo>
                    <a:pt x="613" y="168"/>
                    <a:pt x="610" y="167"/>
                    <a:pt x="609" y="167"/>
                  </a:cubicBezTo>
                  <a:cubicBezTo>
                    <a:pt x="607" y="167"/>
                    <a:pt x="605" y="169"/>
                    <a:pt x="605" y="172"/>
                  </a:cubicBezTo>
                  <a:cubicBezTo>
                    <a:pt x="604" y="176"/>
                    <a:pt x="603" y="177"/>
                    <a:pt x="602" y="177"/>
                  </a:cubicBezTo>
                  <a:cubicBezTo>
                    <a:pt x="602" y="177"/>
                    <a:pt x="601" y="175"/>
                    <a:pt x="601" y="171"/>
                  </a:cubicBezTo>
                  <a:cubicBezTo>
                    <a:pt x="602" y="158"/>
                    <a:pt x="602" y="153"/>
                    <a:pt x="602" y="153"/>
                  </a:cubicBezTo>
                  <a:lnTo>
                    <a:pt x="602" y="153"/>
                  </a:lnTo>
                  <a:cubicBezTo>
                    <a:pt x="602" y="153"/>
                    <a:pt x="601" y="154"/>
                    <a:pt x="600" y="157"/>
                  </a:cubicBezTo>
                  <a:cubicBezTo>
                    <a:pt x="599" y="161"/>
                    <a:pt x="598" y="166"/>
                    <a:pt x="597" y="170"/>
                  </a:cubicBezTo>
                  <a:cubicBezTo>
                    <a:pt x="595" y="176"/>
                    <a:pt x="593" y="179"/>
                    <a:pt x="593" y="179"/>
                  </a:cubicBezTo>
                  <a:cubicBezTo>
                    <a:pt x="592" y="179"/>
                    <a:pt x="593" y="176"/>
                    <a:pt x="595" y="169"/>
                  </a:cubicBezTo>
                  <a:cubicBezTo>
                    <a:pt x="597" y="163"/>
                    <a:pt x="595" y="160"/>
                    <a:pt x="592" y="160"/>
                  </a:cubicBezTo>
                  <a:cubicBezTo>
                    <a:pt x="588" y="160"/>
                    <a:pt x="583" y="164"/>
                    <a:pt x="580" y="171"/>
                  </a:cubicBezTo>
                  <a:cubicBezTo>
                    <a:pt x="581" y="168"/>
                    <a:pt x="581" y="170"/>
                    <a:pt x="582" y="164"/>
                  </a:cubicBezTo>
                  <a:cubicBezTo>
                    <a:pt x="585" y="158"/>
                    <a:pt x="583" y="158"/>
                    <a:pt x="580" y="157"/>
                  </a:cubicBezTo>
                  <a:lnTo>
                    <a:pt x="578" y="155"/>
                  </a:lnTo>
                  <a:cubicBezTo>
                    <a:pt x="577" y="161"/>
                    <a:pt x="575" y="162"/>
                    <a:pt x="574" y="162"/>
                  </a:cubicBezTo>
                  <a:cubicBezTo>
                    <a:pt x="573" y="162"/>
                    <a:pt x="572" y="157"/>
                    <a:pt x="573" y="153"/>
                  </a:cubicBezTo>
                  <a:cubicBezTo>
                    <a:pt x="574" y="146"/>
                    <a:pt x="574" y="146"/>
                    <a:pt x="573" y="146"/>
                  </a:cubicBezTo>
                  <a:cubicBezTo>
                    <a:pt x="571" y="151"/>
                    <a:pt x="569" y="153"/>
                    <a:pt x="568" y="153"/>
                  </a:cubicBezTo>
                  <a:cubicBezTo>
                    <a:pt x="566" y="153"/>
                    <a:pt x="566" y="148"/>
                    <a:pt x="567" y="144"/>
                  </a:cubicBezTo>
                  <a:lnTo>
                    <a:pt x="566" y="143"/>
                  </a:lnTo>
                  <a:cubicBezTo>
                    <a:pt x="563" y="148"/>
                    <a:pt x="562" y="149"/>
                    <a:pt x="561" y="149"/>
                  </a:cubicBezTo>
                  <a:cubicBezTo>
                    <a:pt x="560" y="149"/>
                    <a:pt x="560" y="149"/>
                    <a:pt x="560" y="149"/>
                  </a:cubicBezTo>
                  <a:cubicBezTo>
                    <a:pt x="559" y="148"/>
                    <a:pt x="559" y="148"/>
                    <a:pt x="558" y="148"/>
                  </a:cubicBezTo>
                  <a:cubicBezTo>
                    <a:pt x="558" y="148"/>
                    <a:pt x="557" y="150"/>
                    <a:pt x="557" y="154"/>
                  </a:cubicBezTo>
                  <a:cubicBezTo>
                    <a:pt x="555" y="159"/>
                    <a:pt x="553" y="163"/>
                    <a:pt x="551" y="167"/>
                  </a:cubicBezTo>
                  <a:lnTo>
                    <a:pt x="553" y="161"/>
                  </a:lnTo>
                  <a:cubicBezTo>
                    <a:pt x="555" y="154"/>
                    <a:pt x="553" y="153"/>
                    <a:pt x="550" y="152"/>
                  </a:cubicBezTo>
                  <a:cubicBezTo>
                    <a:pt x="546" y="151"/>
                    <a:pt x="544" y="150"/>
                    <a:pt x="545" y="143"/>
                  </a:cubicBezTo>
                  <a:lnTo>
                    <a:pt x="545" y="143"/>
                  </a:lnTo>
                  <a:lnTo>
                    <a:pt x="543" y="150"/>
                  </a:lnTo>
                  <a:cubicBezTo>
                    <a:pt x="541" y="153"/>
                    <a:pt x="541" y="154"/>
                    <a:pt x="540" y="154"/>
                  </a:cubicBezTo>
                  <a:cubicBezTo>
                    <a:pt x="540" y="154"/>
                    <a:pt x="540" y="152"/>
                    <a:pt x="541" y="149"/>
                  </a:cubicBezTo>
                  <a:cubicBezTo>
                    <a:pt x="541" y="145"/>
                    <a:pt x="541" y="143"/>
                    <a:pt x="540" y="143"/>
                  </a:cubicBezTo>
                  <a:cubicBezTo>
                    <a:pt x="539" y="143"/>
                    <a:pt x="538" y="144"/>
                    <a:pt x="536" y="146"/>
                  </a:cubicBezTo>
                  <a:lnTo>
                    <a:pt x="534" y="146"/>
                  </a:lnTo>
                  <a:cubicBezTo>
                    <a:pt x="536" y="139"/>
                    <a:pt x="536" y="136"/>
                    <a:pt x="535" y="136"/>
                  </a:cubicBezTo>
                  <a:lnTo>
                    <a:pt x="535" y="136"/>
                  </a:lnTo>
                  <a:cubicBezTo>
                    <a:pt x="535" y="136"/>
                    <a:pt x="533" y="139"/>
                    <a:pt x="531" y="145"/>
                  </a:cubicBezTo>
                  <a:cubicBezTo>
                    <a:pt x="532" y="139"/>
                    <a:pt x="532" y="139"/>
                    <a:pt x="531" y="137"/>
                  </a:cubicBezTo>
                  <a:cubicBezTo>
                    <a:pt x="529" y="141"/>
                    <a:pt x="528" y="142"/>
                    <a:pt x="527" y="142"/>
                  </a:cubicBezTo>
                  <a:cubicBezTo>
                    <a:pt x="525" y="142"/>
                    <a:pt x="525" y="140"/>
                    <a:pt x="526" y="136"/>
                  </a:cubicBezTo>
                  <a:lnTo>
                    <a:pt x="525" y="136"/>
                  </a:lnTo>
                  <a:cubicBezTo>
                    <a:pt x="523" y="142"/>
                    <a:pt x="522" y="142"/>
                    <a:pt x="521" y="142"/>
                  </a:cubicBezTo>
                  <a:cubicBezTo>
                    <a:pt x="521" y="142"/>
                    <a:pt x="521" y="141"/>
                    <a:pt x="520" y="141"/>
                  </a:cubicBezTo>
                  <a:cubicBezTo>
                    <a:pt x="520" y="141"/>
                    <a:pt x="519" y="143"/>
                    <a:pt x="517" y="148"/>
                  </a:cubicBezTo>
                  <a:cubicBezTo>
                    <a:pt x="514" y="153"/>
                    <a:pt x="514" y="153"/>
                    <a:pt x="514" y="153"/>
                  </a:cubicBezTo>
                  <a:cubicBezTo>
                    <a:pt x="514" y="149"/>
                    <a:pt x="516" y="144"/>
                    <a:pt x="518" y="141"/>
                  </a:cubicBezTo>
                  <a:cubicBezTo>
                    <a:pt x="520" y="138"/>
                    <a:pt x="520" y="136"/>
                    <a:pt x="520" y="136"/>
                  </a:cubicBezTo>
                  <a:lnTo>
                    <a:pt x="520" y="136"/>
                  </a:lnTo>
                  <a:cubicBezTo>
                    <a:pt x="519" y="136"/>
                    <a:pt x="517" y="139"/>
                    <a:pt x="513" y="145"/>
                  </a:cubicBezTo>
                  <a:cubicBezTo>
                    <a:pt x="514" y="141"/>
                    <a:pt x="516" y="137"/>
                    <a:pt x="515" y="137"/>
                  </a:cubicBezTo>
                  <a:lnTo>
                    <a:pt x="515" y="137"/>
                  </a:lnTo>
                  <a:cubicBezTo>
                    <a:pt x="515" y="137"/>
                    <a:pt x="515" y="137"/>
                    <a:pt x="514" y="139"/>
                  </a:cubicBezTo>
                  <a:cubicBezTo>
                    <a:pt x="514" y="139"/>
                    <a:pt x="513" y="139"/>
                    <a:pt x="511" y="145"/>
                  </a:cubicBezTo>
                  <a:lnTo>
                    <a:pt x="508" y="144"/>
                  </a:lnTo>
                  <a:cubicBezTo>
                    <a:pt x="508" y="137"/>
                    <a:pt x="508" y="136"/>
                    <a:pt x="507" y="136"/>
                  </a:cubicBezTo>
                  <a:cubicBezTo>
                    <a:pt x="506" y="140"/>
                    <a:pt x="505" y="141"/>
                    <a:pt x="505" y="141"/>
                  </a:cubicBezTo>
                  <a:cubicBezTo>
                    <a:pt x="505" y="141"/>
                    <a:pt x="505" y="140"/>
                    <a:pt x="506" y="136"/>
                  </a:cubicBezTo>
                  <a:cubicBezTo>
                    <a:pt x="507" y="134"/>
                    <a:pt x="507" y="132"/>
                    <a:pt x="507" y="132"/>
                  </a:cubicBezTo>
                  <a:lnTo>
                    <a:pt x="507" y="132"/>
                  </a:lnTo>
                  <a:cubicBezTo>
                    <a:pt x="506" y="132"/>
                    <a:pt x="505" y="135"/>
                    <a:pt x="503" y="142"/>
                  </a:cubicBezTo>
                  <a:cubicBezTo>
                    <a:pt x="502" y="145"/>
                    <a:pt x="501" y="147"/>
                    <a:pt x="500" y="147"/>
                  </a:cubicBezTo>
                  <a:cubicBezTo>
                    <a:pt x="500" y="147"/>
                    <a:pt x="500" y="145"/>
                    <a:pt x="500" y="141"/>
                  </a:cubicBezTo>
                  <a:cubicBezTo>
                    <a:pt x="503" y="133"/>
                    <a:pt x="504" y="131"/>
                    <a:pt x="503" y="131"/>
                  </a:cubicBezTo>
                  <a:lnTo>
                    <a:pt x="503" y="131"/>
                  </a:lnTo>
                  <a:cubicBezTo>
                    <a:pt x="503" y="131"/>
                    <a:pt x="502" y="132"/>
                    <a:pt x="502" y="134"/>
                  </a:cubicBezTo>
                  <a:cubicBezTo>
                    <a:pt x="499" y="141"/>
                    <a:pt x="498" y="141"/>
                    <a:pt x="498" y="141"/>
                  </a:cubicBezTo>
                  <a:cubicBezTo>
                    <a:pt x="500" y="134"/>
                    <a:pt x="494" y="132"/>
                    <a:pt x="486" y="129"/>
                  </a:cubicBezTo>
                  <a:cubicBezTo>
                    <a:pt x="484" y="133"/>
                    <a:pt x="481" y="137"/>
                    <a:pt x="481" y="142"/>
                  </a:cubicBezTo>
                  <a:cubicBezTo>
                    <a:pt x="480" y="147"/>
                    <a:pt x="479" y="149"/>
                    <a:pt x="479" y="149"/>
                  </a:cubicBezTo>
                  <a:cubicBezTo>
                    <a:pt x="479" y="149"/>
                    <a:pt x="480" y="145"/>
                    <a:pt x="480" y="141"/>
                  </a:cubicBezTo>
                  <a:cubicBezTo>
                    <a:pt x="483" y="131"/>
                    <a:pt x="483" y="126"/>
                    <a:pt x="483" y="126"/>
                  </a:cubicBezTo>
                  <a:lnTo>
                    <a:pt x="483" y="126"/>
                  </a:lnTo>
                  <a:cubicBezTo>
                    <a:pt x="483" y="126"/>
                    <a:pt x="481" y="131"/>
                    <a:pt x="479" y="141"/>
                  </a:cubicBezTo>
                  <a:cubicBezTo>
                    <a:pt x="477" y="148"/>
                    <a:pt x="477" y="151"/>
                    <a:pt x="476" y="151"/>
                  </a:cubicBezTo>
                  <a:cubicBezTo>
                    <a:pt x="476" y="151"/>
                    <a:pt x="477" y="148"/>
                    <a:pt x="478" y="141"/>
                  </a:cubicBezTo>
                  <a:cubicBezTo>
                    <a:pt x="479" y="137"/>
                    <a:pt x="479" y="135"/>
                    <a:pt x="479" y="135"/>
                  </a:cubicBezTo>
                  <a:lnTo>
                    <a:pt x="479" y="135"/>
                  </a:lnTo>
                  <a:cubicBezTo>
                    <a:pt x="478" y="135"/>
                    <a:pt x="477" y="137"/>
                    <a:pt x="476" y="140"/>
                  </a:cubicBezTo>
                  <a:cubicBezTo>
                    <a:pt x="477" y="135"/>
                    <a:pt x="477" y="130"/>
                    <a:pt x="477" y="130"/>
                  </a:cubicBezTo>
                  <a:lnTo>
                    <a:pt x="477" y="130"/>
                  </a:lnTo>
                  <a:cubicBezTo>
                    <a:pt x="477" y="130"/>
                    <a:pt x="476" y="130"/>
                    <a:pt x="476" y="132"/>
                  </a:cubicBezTo>
                  <a:cubicBezTo>
                    <a:pt x="476" y="132"/>
                    <a:pt x="475" y="132"/>
                    <a:pt x="476" y="125"/>
                  </a:cubicBezTo>
                  <a:cubicBezTo>
                    <a:pt x="476" y="123"/>
                    <a:pt x="476" y="122"/>
                    <a:pt x="476" y="122"/>
                  </a:cubicBezTo>
                  <a:lnTo>
                    <a:pt x="476" y="122"/>
                  </a:lnTo>
                  <a:cubicBezTo>
                    <a:pt x="476" y="122"/>
                    <a:pt x="474" y="127"/>
                    <a:pt x="472" y="131"/>
                  </a:cubicBezTo>
                  <a:cubicBezTo>
                    <a:pt x="469" y="137"/>
                    <a:pt x="467" y="140"/>
                    <a:pt x="467" y="140"/>
                  </a:cubicBezTo>
                  <a:cubicBezTo>
                    <a:pt x="467" y="140"/>
                    <a:pt x="468" y="137"/>
                    <a:pt x="470" y="130"/>
                  </a:cubicBezTo>
                  <a:cubicBezTo>
                    <a:pt x="472" y="125"/>
                    <a:pt x="472" y="123"/>
                    <a:pt x="471" y="123"/>
                  </a:cubicBezTo>
                  <a:cubicBezTo>
                    <a:pt x="470" y="123"/>
                    <a:pt x="466" y="128"/>
                    <a:pt x="463" y="135"/>
                  </a:cubicBezTo>
                  <a:cubicBezTo>
                    <a:pt x="463" y="137"/>
                    <a:pt x="463" y="138"/>
                    <a:pt x="462" y="139"/>
                  </a:cubicBezTo>
                  <a:lnTo>
                    <a:pt x="462" y="139"/>
                  </a:lnTo>
                  <a:cubicBezTo>
                    <a:pt x="463" y="135"/>
                    <a:pt x="462" y="135"/>
                    <a:pt x="462" y="135"/>
                  </a:cubicBezTo>
                  <a:cubicBezTo>
                    <a:pt x="461" y="134"/>
                    <a:pt x="461" y="134"/>
                    <a:pt x="462" y="127"/>
                  </a:cubicBezTo>
                  <a:lnTo>
                    <a:pt x="462" y="127"/>
                  </a:lnTo>
                  <a:cubicBezTo>
                    <a:pt x="462" y="127"/>
                    <a:pt x="462" y="127"/>
                    <a:pt x="459" y="133"/>
                  </a:cubicBezTo>
                  <a:cubicBezTo>
                    <a:pt x="457" y="138"/>
                    <a:pt x="455" y="140"/>
                    <a:pt x="455" y="140"/>
                  </a:cubicBezTo>
                  <a:cubicBezTo>
                    <a:pt x="453" y="140"/>
                    <a:pt x="453" y="134"/>
                    <a:pt x="456" y="125"/>
                  </a:cubicBezTo>
                  <a:lnTo>
                    <a:pt x="456" y="125"/>
                  </a:lnTo>
                  <a:lnTo>
                    <a:pt x="452" y="131"/>
                  </a:lnTo>
                  <a:cubicBezTo>
                    <a:pt x="449" y="139"/>
                    <a:pt x="448" y="144"/>
                    <a:pt x="447" y="144"/>
                  </a:cubicBezTo>
                  <a:cubicBezTo>
                    <a:pt x="447" y="144"/>
                    <a:pt x="448" y="142"/>
                    <a:pt x="449" y="137"/>
                  </a:cubicBezTo>
                  <a:cubicBezTo>
                    <a:pt x="450" y="134"/>
                    <a:pt x="450" y="134"/>
                    <a:pt x="451" y="131"/>
                  </a:cubicBezTo>
                  <a:lnTo>
                    <a:pt x="451" y="131"/>
                  </a:lnTo>
                  <a:cubicBezTo>
                    <a:pt x="449" y="135"/>
                    <a:pt x="448" y="137"/>
                    <a:pt x="448" y="137"/>
                  </a:cubicBezTo>
                  <a:cubicBezTo>
                    <a:pt x="446" y="137"/>
                    <a:pt x="447" y="131"/>
                    <a:pt x="449" y="123"/>
                  </a:cubicBezTo>
                  <a:cubicBezTo>
                    <a:pt x="451" y="116"/>
                    <a:pt x="451" y="116"/>
                    <a:pt x="450" y="116"/>
                  </a:cubicBezTo>
                  <a:lnTo>
                    <a:pt x="448" y="123"/>
                  </a:lnTo>
                  <a:cubicBezTo>
                    <a:pt x="447" y="127"/>
                    <a:pt x="445" y="131"/>
                    <a:pt x="443" y="135"/>
                  </a:cubicBezTo>
                  <a:cubicBezTo>
                    <a:pt x="442" y="135"/>
                    <a:pt x="442" y="135"/>
                    <a:pt x="443" y="129"/>
                  </a:cubicBezTo>
                  <a:cubicBezTo>
                    <a:pt x="444" y="124"/>
                    <a:pt x="445" y="119"/>
                    <a:pt x="445" y="119"/>
                  </a:cubicBezTo>
                  <a:lnTo>
                    <a:pt x="445" y="119"/>
                  </a:lnTo>
                  <a:cubicBezTo>
                    <a:pt x="445" y="119"/>
                    <a:pt x="445" y="119"/>
                    <a:pt x="444" y="121"/>
                  </a:cubicBezTo>
                  <a:cubicBezTo>
                    <a:pt x="444" y="121"/>
                    <a:pt x="443" y="121"/>
                    <a:pt x="444" y="114"/>
                  </a:cubicBezTo>
                  <a:lnTo>
                    <a:pt x="441" y="113"/>
                  </a:lnTo>
                  <a:cubicBezTo>
                    <a:pt x="440" y="116"/>
                    <a:pt x="439" y="117"/>
                    <a:pt x="439" y="117"/>
                  </a:cubicBezTo>
                  <a:cubicBezTo>
                    <a:pt x="438" y="117"/>
                    <a:pt x="438" y="115"/>
                    <a:pt x="439" y="112"/>
                  </a:cubicBezTo>
                  <a:lnTo>
                    <a:pt x="439" y="112"/>
                  </a:lnTo>
                  <a:cubicBezTo>
                    <a:pt x="439" y="112"/>
                    <a:pt x="438" y="112"/>
                    <a:pt x="434" y="117"/>
                  </a:cubicBezTo>
                  <a:cubicBezTo>
                    <a:pt x="433" y="117"/>
                    <a:pt x="432" y="117"/>
                    <a:pt x="434" y="111"/>
                  </a:cubicBezTo>
                  <a:cubicBezTo>
                    <a:pt x="435" y="107"/>
                    <a:pt x="436" y="106"/>
                    <a:pt x="436" y="106"/>
                  </a:cubicBezTo>
                  <a:lnTo>
                    <a:pt x="436" y="106"/>
                  </a:lnTo>
                  <a:cubicBezTo>
                    <a:pt x="436" y="106"/>
                    <a:pt x="435" y="107"/>
                    <a:pt x="433" y="111"/>
                  </a:cubicBezTo>
                  <a:cubicBezTo>
                    <a:pt x="432" y="116"/>
                    <a:pt x="431" y="116"/>
                    <a:pt x="430" y="116"/>
                  </a:cubicBezTo>
                  <a:lnTo>
                    <a:pt x="429" y="115"/>
                  </a:lnTo>
                  <a:cubicBezTo>
                    <a:pt x="426" y="122"/>
                    <a:pt x="426" y="122"/>
                    <a:pt x="426" y="122"/>
                  </a:cubicBezTo>
                  <a:cubicBezTo>
                    <a:pt x="425" y="122"/>
                    <a:pt x="425" y="114"/>
                    <a:pt x="424" y="114"/>
                  </a:cubicBezTo>
                  <a:cubicBezTo>
                    <a:pt x="424" y="114"/>
                    <a:pt x="423" y="113"/>
                    <a:pt x="423" y="113"/>
                  </a:cubicBezTo>
                  <a:cubicBezTo>
                    <a:pt x="422" y="113"/>
                    <a:pt x="422" y="115"/>
                    <a:pt x="421" y="120"/>
                  </a:cubicBezTo>
                  <a:cubicBezTo>
                    <a:pt x="421" y="120"/>
                    <a:pt x="420" y="123"/>
                    <a:pt x="420" y="123"/>
                  </a:cubicBezTo>
                  <a:cubicBezTo>
                    <a:pt x="420" y="123"/>
                    <a:pt x="420" y="122"/>
                    <a:pt x="420" y="120"/>
                  </a:cubicBezTo>
                  <a:cubicBezTo>
                    <a:pt x="419" y="120"/>
                    <a:pt x="419" y="112"/>
                    <a:pt x="416" y="112"/>
                  </a:cubicBezTo>
                  <a:cubicBezTo>
                    <a:pt x="415" y="111"/>
                    <a:pt x="415" y="111"/>
                    <a:pt x="414" y="111"/>
                  </a:cubicBezTo>
                  <a:cubicBezTo>
                    <a:pt x="413" y="111"/>
                    <a:pt x="412" y="112"/>
                    <a:pt x="411" y="116"/>
                  </a:cubicBezTo>
                  <a:cubicBezTo>
                    <a:pt x="412" y="108"/>
                    <a:pt x="412" y="105"/>
                    <a:pt x="412" y="105"/>
                  </a:cubicBezTo>
                  <a:lnTo>
                    <a:pt x="412" y="105"/>
                  </a:lnTo>
                  <a:cubicBezTo>
                    <a:pt x="411" y="105"/>
                    <a:pt x="411" y="107"/>
                    <a:pt x="410" y="109"/>
                  </a:cubicBezTo>
                  <a:cubicBezTo>
                    <a:pt x="407" y="115"/>
                    <a:pt x="407" y="115"/>
                    <a:pt x="406" y="115"/>
                  </a:cubicBezTo>
                  <a:cubicBezTo>
                    <a:pt x="407" y="112"/>
                    <a:pt x="408" y="110"/>
                    <a:pt x="407" y="110"/>
                  </a:cubicBezTo>
                  <a:lnTo>
                    <a:pt x="407" y="110"/>
                  </a:lnTo>
                  <a:cubicBezTo>
                    <a:pt x="407" y="110"/>
                    <a:pt x="406" y="111"/>
                    <a:pt x="404" y="114"/>
                  </a:cubicBezTo>
                  <a:cubicBezTo>
                    <a:pt x="404" y="114"/>
                    <a:pt x="404" y="114"/>
                    <a:pt x="405" y="107"/>
                  </a:cubicBezTo>
                  <a:lnTo>
                    <a:pt x="404" y="107"/>
                  </a:lnTo>
                  <a:cubicBezTo>
                    <a:pt x="402" y="112"/>
                    <a:pt x="400" y="114"/>
                    <a:pt x="399" y="114"/>
                  </a:cubicBezTo>
                  <a:cubicBezTo>
                    <a:pt x="397" y="114"/>
                    <a:pt x="397" y="109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6" y="106"/>
                    <a:pt x="394" y="111"/>
                  </a:cubicBezTo>
                  <a:cubicBezTo>
                    <a:pt x="392" y="117"/>
                    <a:pt x="390" y="120"/>
                    <a:pt x="390" y="120"/>
                  </a:cubicBezTo>
                  <a:cubicBezTo>
                    <a:pt x="389" y="120"/>
                    <a:pt x="390" y="116"/>
                    <a:pt x="392" y="109"/>
                  </a:cubicBezTo>
                  <a:lnTo>
                    <a:pt x="392" y="109"/>
                  </a:lnTo>
                  <a:cubicBezTo>
                    <a:pt x="390" y="112"/>
                    <a:pt x="389" y="113"/>
                    <a:pt x="388" y="113"/>
                  </a:cubicBezTo>
                  <a:cubicBezTo>
                    <a:pt x="387" y="113"/>
                    <a:pt x="387" y="110"/>
                    <a:pt x="389" y="102"/>
                  </a:cubicBezTo>
                  <a:cubicBezTo>
                    <a:pt x="390" y="95"/>
                    <a:pt x="393" y="88"/>
                    <a:pt x="393" y="88"/>
                  </a:cubicBezTo>
                  <a:lnTo>
                    <a:pt x="393" y="88"/>
                  </a:lnTo>
                  <a:cubicBezTo>
                    <a:pt x="391" y="95"/>
                    <a:pt x="389" y="95"/>
                    <a:pt x="389" y="95"/>
                  </a:cubicBezTo>
                  <a:cubicBezTo>
                    <a:pt x="388" y="100"/>
                    <a:pt x="387" y="101"/>
                    <a:pt x="386" y="101"/>
                  </a:cubicBezTo>
                  <a:cubicBezTo>
                    <a:pt x="386" y="101"/>
                    <a:pt x="385" y="100"/>
                    <a:pt x="385" y="100"/>
                  </a:cubicBezTo>
                  <a:cubicBezTo>
                    <a:pt x="385" y="100"/>
                    <a:pt x="384" y="100"/>
                    <a:pt x="384" y="100"/>
                  </a:cubicBezTo>
                  <a:cubicBezTo>
                    <a:pt x="382" y="100"/>
                    <a:pt x="378" y="105"/>
                    <a:pt x="376" y="105"/>
                  </a:cubicBezTo>
                  <a:cubicBezTo>
                    <a:pt x="375" y="104"/>
                    <a:pt x="373" y="103"/>
                    <a:pt x="374" y="96"/>
                  </a:cubicBezTo>
                  <a:cubicBezTo>
                    <a:pt x="373" y="96"/>
                    <a:pt x="373" y="96"/>
                    <a:pt x="369" y="102"/>
                  </a:cubicBezTo>
                  <a:cubicBezTo>
                    <a:pt x="368" y="105"/>
                    <a:pt x="367" y="106"/>
                    <a:pt x="366" y="106"/>
                  </a:cubicBezTo>
                  <a:cubicBezTo>
                    <a:pt x="365" y="106"/>
                    <a:pt x="365" y="104"/>
                    <a:pt x="366" y="100"/>
                  </a:cubicBezTo>
                  <a:lnTo>
                    <a:pt x="366" y="100"/>
                  </a:lnTo>
                  <a:cubicBezTo>
                    <a:pt x="362" y="106"/>
                    <a:pt x="361" y="106"/>
                    <a:pt x="361" y="106"/>
                  </a:cubicBezTo>
                  <a:cubicBezTo>
                    <a:pt x="363" y="101"/>
                    <a:pt x="364" y="97"/>
                    <a:pt x="363" y="97"/>
                  </a:cubicBezTo>
                  <a:lnTo>
                    <a:pt x="363" y="97"/>
                  </a:lnTo>
                  <a:cubicBezTo>
                    <a:pt x="363" y="97"/>
                    <a:pt x="362" y="97"/>
                    <a:pt x="361" y="99"/>
                  </a:cubicBezTo>
                  <a:cubicBezTo>
                    <a:pt x="361" y="104"/>
                    <a:pt x="360" y="106"/>
                    <a:pt x="359" y="106"/>
                  </a:cubicBezTo>
                  <a:cubicBezTo>
                    <a:pt x="359" y="106"/>
                    <a:pt x="358" y="105"/>
                    <a:pt x="358" y="105"/>
                  </a:cubicBezTo>
                  <a:cubicBezTo>
                    <a:pt x="358" y="100"/>
                    <a:pt x="343" y="94"/>
                    <a:pt x="336" y="94"/>
                  </a:cubicBezTo>
                  <a:cubicBezTo>
                    <a:pt x="333" y="94"/>
                    <a:pt x="331" y="94"/>
                    <a:pt x="331" y="96"/>
                  </a:cubicBezTo>
                  <a:lnTo>
                    <a:pt x="329" y="95"/>
                  </a:lnTo>
                  <a:lnTo>
                    <a:pt x="325" y="94"/>
                  </a:lnTo>
                  <a:cubicBezTo>
                    <a:pt x="328" y="88"/>
                    <a:pt x="327" y="86"/>
                    <a:pt x="326" y="86"/>
                  </a:cubicBezTo>
                  <a:cubicBezTo>
                    <a:pt x="325" y="86"/>
                    <a:pt x="322" y="89"/>
                    <a:pt x="320" y="92"/>
                  </a:cubicBezTo>
                  <a:cubicBezTo>
                    <a:pt x="318" y="96"/>
                    <a:pt x="317" y="98"/>
                    <a:pt x="316" y="98"/>
                  </a:cubicBezTo>
                  <a:cubicBezTo>
                    <a:pt x="316" y="98"/>
                    <a:pt x="316" y="97"/>
                    <a:pt x="315" y="97"/>
                  </a:cubicBezTo>
                  <a:cubicBezTo>
                    <a:pt x="318" y="89"/>
                    <a:pt x="318" y="86"/>
                    <a:pt x="316" y="86"/>
                  </a:cubicBezTo>
                  <a:cubicBezTo>
                    <a:pt x="316" y="86"/>
                    <a:pt x="314" y="87"/>
                    <a:pt x="313" y="89"/>
                  </a:cubicBezTo>
                  <a:cubicBezTo>
                    <a:pt x="311" y="96"/>
                    <a:pt x="310" y="99"/>
                    <a:pt x="310" y="99"/>
                  </a:cubicBezTo>
                  <a:cubicBezTo>
                    <a:pt x="309" y="99"/>
                    <a:pt x="310" y="96"/>
                    <a:pt x="312" y="89"/>
                  </a:cubicBezTo>
                  <a:cubicBezTo>
                    <a:pt x="314" y="83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1" y="85"/>
                    <a:pt x="307" y="95"/>
                  </a:cubicBezTo>
                  <a:cubicBezTo>
                    <a:pt x="306" y="98"/>
                    <a:pt x="305" y="99"/>
                    <a:pt x="305" y="99"/>
                  </a:cubicBezTo>
                  <a:cubicBezTo>
                    <a:pt x="304" y="99"/>
                    <a:pt x="305" y="97"/>
                    <a:pt x="305" y="94"/>
                  </a:cubicBezTo>
                  <a:cubicBezTo>
                    <a:pt x="307" y="86"/>
                    <a:pt x="308" y="83"/>
                    <a:pt x="307" y="83"/>
                  </a:cubicBezTo>
                  <a:lnTo>
                    <a:pt x="307" y="83"/>
                  </a:lnTo>
                  <a:cubicBezTo>
                    <a:pt x="307" y="83"/>
                    <a:pt x="307" y="84"/>
                    <a:pt x="306" y="87"/>
                  </a:cubicBezTo>
                  <a:cubicBezTo>
                    <a:pt x="304" y="93"/>
                    <a:pt x="303" y="96"/>
                    <a:pt x="302" y="96"/>
                  </a:cubicBezTo>
                  <a:cubicBezTo>
                    <a:pt x="302" y="96"/>
                    <a:pt x="302" y="93"/>
                    <a:pt x="304" y="86"/>
                  </a:cubicBezTo>
                  <a:cubicBezTo>
                    <a:pt x="305" y="79"/>
                    <a:pt x="306" y="76"/>
                    <a:pt x="306" y="76"/>
                  </a:cubicBezTo>
                  <a:lnTo>
                    <a:pt x="306" y="76"/>
                  </a:lnTo>
                  <a:cubicBezTo>
                    <a:pt x="305" y="76"/>
                    <a:pt x="304" y="79"/>
                    <a:pt x="302" y="85"/>
                  </a:cubicBezTo>
                  <a:cubicBezTo>
                    <a:pt x="299" y="91"/>
                    <a:pt x="297" y="94"/>
                    <a:pt x="296" y="94"/>
                  </a:cubicBezTo>
                  <a:cubicBezTo>
                    <a:pt x="295" y="94"/>
                    <a:pt x="295" y="91"/>
                    <a:pt x="296" y="84"/>
                  </a:cubicBezTo>
                  <a:cubicBezTo>
                    <a:pt x="296" y="84"/>
                    <a:pt x="297" y="80"/>
                    <a:pt x="296" y="80"/>
                  </a:cubicBezTo>
                  <a:lnTo>
                    <a:pt x="296" y="80"/>
                  </a:lnTo>
                  <a:cubicBezTo>
                    <a:pt x="296" y="80"/>
                    <a:pt x="296" y="81"/>
                    <a:pt x="295" y="83"/>
                  </a:cubicBezTo>
                  <a:lnTo>
                    <a:pt x="296" y="76"/>
                  </a:lnTo>
                  <a:lnTo>
                    <a:pt x="295" y="76"/>
                  </a:lnTo>
                  <a:lnTo>
                    <a:pt x="293" y="83"/>
                  </a:lnTo>
                  <a:cubicBezTo>
                    <a:pt x="292" y="83"/>
                    <a:pt x="290" y="74"/>
                    <a:pt x="284" y="72"/>
                  </a:cubicBezTo>
                  <a:cubicBezTo>
                    <a:pt x="280" y="71"/>
                    <a:pt x="278" y="70"/>
                    <a:pt x="276" y="70"/>
                  </a:cubicBezTo>
                  <a:cubicBezTo>
                    <a:pt x="274" y="70"/>
                    <a:pt x="273" y="71"/>
                    <a:pt x="273" y="75"/>
                  </a:cubicBezTo>
                  <a:cubicBezTo>
                    <a:pt x="272" y="81"/>
                    <a:pt x="270" y="85"/>
                    <a:pt x="270" y="85"/>
                  </a:cubicBezTo>
                  <a:lnTo>
                    <a:pt x="270" y="85"/>
                  </a:lnTo>
                  <a:cubicBezTo>
                    <a:pt x="270" y="85"/>
                    <a:pt x="270" y="81"/>
                    <a:pt x="272" y="75"/>
                  </a:cubicBezTo>
                  <a:cubicBezTo>
                    <a:pt x="270" y="75"/>
                    <a:pt x="272" y="67"/>
                    <a:pt x="269" y="67"/>
                  </a:cubicBezTo>
                  <a:cubicBezTo>
                    <a:pt x="268" y="66"/>
                    <a:pt x="266" y="66"/>
                    <a:pt x="268" y="59"/>
                  </a:cubicBezTo>
                  <a:lnTo>
                    <a:pt x="267" y="59"/>
                  </a:lnTo>
                  <a:cubicBezTo>
                    <a:pt x="265" y="65"/>
                    <a:pt x="262" y="68"/>
                    <a:pt x="260" y="68"/>
                  </a:cubicBezTo>
                  <a:cubicBezTo>
                    <a:pt x="259" y="68"/>
                    <a:pt x="258" y="66"/>
                    <a:pt x="257" y="62"/>
                  </a:cubicBezTo>
                  <a:cubicBezTo>
                    <a:pt x="257" y="62"/>
                    <a:pt x="256" y="62"/>
                    <a:pt x="256" y="62"/>
                  </a:cubicBezTo>
                  <a:cubicBezTo>
                    <a:pt x="255" y="62"/>
                    <a:pt x="254" y="63"/>
                    <a:pt x="251" y="68"/>
                  </a:cubicBezTo>
                  <a:cubicBezTo>
                    <a:pt x="250" y="71"/>
                    <a:pt x="249" y="72"/>
                    <a:pt x="249" y="72"/>
                  </a:cubicBezTo>
                  <a:cubicBezTo>
                    <a:pt x="248" y="72"/>
                    <a:pt x="249" y="70"/>
                    <a:pt x="249" y="67"/>
                  </a:cubicBezTo>
                  <a:cubicBezTo>
                    <a:pt x="251" y="63"/>
                    <a:pt x="250" y="58"/>
                    <a:pt x="248" y="58"/>
                  </a:cubicBezTo>
                  <a:cubicBezTo>
                    <a:pt x="247" y="58"/>
                    <a:pt x="246" y="60"/>
                    <a:pt x="245" y="65"/>
                  </a:cubicBezTo>
                  <a:lnTo>
                    <a:pt x="246" y="58"/>
                  </a:lnTo>
                  <a:cubicBezTo>
                    <a:pt x="246" y="56"/>
                    <a:pt x="246" y="55"/>
                    <a:pt x="246" y="55"/>
                  </a:cubicBezTo>
                  <a:lnTo>
                    <a:pt x="246" y="55"/>
                  </a:lnTo>
                  <a:cubicBezTo>
                    <a:pt x="246" y="55"/>
                    <a:pt x="244" y="60"/>
                    <a:pt x="242" y="65"/>
                  </a:cubicBezTo>
                  <a:cubicBezTo>
                    <a:pt x="241" y="70"/>
                    <a:pt x="240" y="73"/>
                    <a:pt x="240" y="73"/>
                  </a:cubicBezTo>
                  <a:cubicBezTo>
                    <a:pt x="239" y="73"/>
                    <a:pt x="240" y="68"/>
                    <a:pt x="242" y="57"/>
                  </a:cubicBezTo>
                  <a:cubicBezTo>
                    <a:pt x="245" y="49"/>
                    <a:pt x="246" y="46"/>
                    <a:pt x="245" y="46"/>
                  </a:cubicBezTo>
                  <a:lnTo>
                    <a:pt x="245" y="46"/>
                  </a:lnTo>
                  <a:cubicBezTo>
                    <a:pt x="245" y="46"/>
                    <a:pt x="244" y="47"/>
                    <a:pt x="244" y="50"/>
                  </a:cubicBezTo>
                  <a:cubicBezTo>
                    <a:pt x="242" y="55"/>
                    <a:pt x="240" y="59"/>
                    <a:pt x="240" y="59"/>
                  </a:cubicBezTo>
                  <a:cubicBezTo>
                    <a:pt x="240" y="59"/>
                    <a:pt x="240" y="58"/>
                    <a:pt x="240" y="56"/>
                  </a:cubicBezTo>
                  <a:cubicBezTo>
                    <a:pt x="239" y="56"/>
                    <a:pt x="238" y="56"/>
                    <a:pt x="235" y="69"/>
                  </a:cubicBezTo>
                  <a:cubicBezTo>
                    <a:pt x="232" y="75"/>
                    <a:pt x="231" y="75"/>
                    <a:pt x="231" y="75"/>
                  </a:cubicBezTo>
                  <a:cubicBezTo>
                    <a:pt x="232" y="70"/>
                    <a:pt x="233" y="66"/>
                    <a:pt x="236" y="61"/>
                  </a:cubicBezTo>
                  <a:lnTo>
                    <a:pt x="233" y="61"/>
                  </a:lnTo>
                  <a:cubicBezTo>
                    <a:pt x="233" y="57"/>
                    <a:pt x="233" y="52"/>
                    <a:pt x="236" y="48"/>
                  </a:cubicBezTo>
                  <a:cubicBezTo>
                    <a:pt x="236" y="45"/>
                    <a:pt x="236" y="43"/>
                    <a:pt x="236" y="43"/>
                  </a:cubicBezTo>
                  <a:lnTo>
                    <a:pt x="236" y="43"/>
                  </a:lnTo>
                  <a:cubicBezTo>
                    <a:pt x="235" y="43"/>
                    <a:pt x="234" y="46"/>
                    <a:pt x="232" y="53"/>
                  </a:cubicBezTo>
                  <a:cubicBezTo>
                    <a:pt x="230" y="64"/>
                    <a:pt x="229" y="66"/>
                    <a:pt x="228" y="66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7" y="66"/>
                    <a:pt x="226" y="66"/>
                    <a:pt x="228" y="59"/>
                  </a:cubicBezTo>
                  <a:cubicBezTo>
                    <a:pt x="230" y="52"/>
                    <a:pt x="230" y="52"/>
                    <a:pt x="228" y="52"/>
                  </a:cubicBezTo>
                  <a:cubicBezTo>
                    <a:pt x="228" y="52"/>
                    <a:pt x="228" y="52"/>
                    <a:pt x="228" y="52"/>
                  </a:cubicBezTo>
                  <a:cubicBezTo>
                    <a:pt x="225" y="52"/>
                    <a:pt x="218" y="71"/>
                    <a:pt x="213" y="83"/>
                  </a:cubicBezTo>
                  <a:cubicBezTo>
                    <a:pt x="212" y="89"/>
                    <a:pt x="211" y="93"/>
                    <a:pt x="211" y="93"/>
                  </a:cubicBezTo>
                  <a:cubicBezTo>
                    <a:pt x="210" y="93"/>
                    <a:pt x="211" y="89"/>
                    <a:pt x="212" y="83"/>
                  </a:cubicBezTo>
                  <a:cubicBezTo>
                    <a:pt x="214" y="76"/>
                    <a:pt x="213" y="76"/>
                    <a:pt x="213" y="76"/>
                  </a:cubicBezTo>
                  <a:lnTo>
                    <a:pt x="213" y="76"/>
                  </a:lnTo>
                  <a:cubicBezTo>
                    <a:pt x="213" y="77"/>
                    <a:pt x="212" y="78"/>
                    <a:pt x="212" y="78"/>
                  </a:cubicBezTo>
                  <a:cubicBezTo>
                    <a:pt x="212" y="78"/>
                    <a:pt x="212" y="76"/>
                    <a:pt x="213" y="76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6" y="69"/>
                    <a:pt x="216" y="69"/>
                    <a:pt x="217" y="69"/>
                  </a:cubicBezTo>
                  <a:lnTo>
                    <a:pt x="219" y="62"/>
                  </a:lnTo>
                  <a:cubicBezTo>
                    <a:pt x="220" y="56"/>
                    <a:pt x="221" y="53"/>
                    <a:pt x="220" y="53"/>
                  </a:cubicBezTo>
                  <a:lnTo>
                    <a:pt x="220" y="53"/>
                  </a:lnTo>
                  <a:cubicBezTo>
                    <a:pt x="220" y="53"/>
                    <a:pt x="219" y="56"/>
                    <a:pt x="217" y="62"/>
                  </a:cubicBezTo>
                  <a:cubicBezTo>
                    <a:pt x="215" y="65"/>
                    <a:pt x="214" y="66"/>
                    <a:pt x="214" y="66"/>
                  </a:cubicBezTo>
                  <a:cubicBezTo>
                    <a:pt x="214" y="66"/>
                    <a:pt x="214" y="65"/>
                    <a:pt x="214" y="61"/>
                  </a:cubicBezTo>
                  <a:cubicBezTo>
                    <a:pt x="215" y="59"/>
                    <a:pt x="215" y="56"/>
                    <a:pt x="216" y="54"/>
                  </a:cubicBezTo>
                  <a:lnTo>
                    <a:pt x="216" y="54"/>
                  </a:lnTo>
                  <a:cubicBezTo>
                    <a:pt x="216" y="54"/>
                    <a:pt x="213" y="53"/>
                    <a:pt x="214" y="47"/>
                  </a:cubicBezTo>
                  <a:cubicBezTo>
                    <a:pt x="213" y="47"/>
                    <a:pt x="212" y="47"/>
                    <a:pt x="210" y="52"/>
                  </a:cubicBezTo>
                  <a:cubicBezTo>
                    <a:pt x="209" y="59"/>
                    <a:pt x="208" y="59"/>
                    <a:pt x="207" y="59"/>
                  </a:cubicBezTo>
                  <a:cubicBezTo>
                    <a:pt x="207" y="59"/>
                    <a:pt x="206" y="59"/>
                    <a:pt x="206" y="59"/>
                  </a:cubicBezTo>
                  <a:cubicBezTo>
                    <a:pt x="206" y="59"/>
                    <a:pt x="205" y="60"/>
                    <a:pt x="203" y="65"/>
                  </a:cubicBezTo>
                  <a:cubicBezTo>
                    <a:pt x="202" y="71"/>
                    <a:pt x="199" y="77"/>
                    <a:pt x="198" y="77"/>
                  </a:cubicBezTo>
                  <a:cubicBezTo>
                    <a:pt x="196" y="79"/>
                    <a:pt x="195" y="80"/>
                    <a:pt x="195" y="80"/>
                  </a:cubicBezTo>
                  <a:cubicBezTo>
                    <a:pt x="195" y="80"/>
                    <a:pt x="196" y="77"/>
                    <a:pt x="198" y="69"/>
                  </a:cubicBezTo>
                  <a:cubicBezTo>
                    <a:pt x="199" y="63"/>
                    <a:pt x="199" y="62"/>
                    <a:pt x="198" y="62"/>
                  </a:cubicBezTo>
                  <a:cubicBezTo>
                    <a:pt x="198" y="62"/>
                    <a:pt x="196" y="62"/>
                    <a:pt x="198" y="56"/>
                  </a:cubicBezTo>
                  <a:cubicBezTo>
                    <a:pt x="198" y="54"/>
                    <a:pt x="198" y="53"/>
                    <a:pt x="198" y="53"/>
                  </a:cubicBezTo>
                  <a:lnTo>
                    <a:pt x="198" y="53"/>
                  </a:lnTo>
                  <a:cubicBezTo>
                    <a:pt x="198" y="53"/>
                    <a:pt x="197" y="57"/>
                    <a:pt x="195" y="61"/>
                  </a:cubicBezTo>
                  <a:lnTo>
                    <a:pt x="191" y="75"/>
                  </a:lnTo>
                  <a:cubicBezTo>
                    <a:pt x="192" y="68"/>
                    <a:pt x="193" y="61"/>
                    <a:pt x="195" y="55"/>
                  </a:cubicBezTo>
                  <a:lnTo>
                    <a:pt x="195" y="55"/>
                  </a:lnTo>
                  <a:cubicBezTo>
                    <a:pt x="194" y="59"/>
                    <a:pt x="192" y="63"/>
                    <a:pt x="191" y="63"/>
                  </a:cubicBezTo>
                  <a:cubicBezTo>
                    <a:pt x="191" y="63"/>
                    <a:pt x="190" y="62"/>
                    <a:pt x="191" y="60"/>
                  </a:cubicBezTo>
                  <a:cubicBezTo>
                    <a:pt x="189" y="60"/>
                    <a:pt x="187" y="59"/>
                    <a:pt x="190" y="52"/>
                  </a:cubicBezTo>
                  <a:cubicBezTo>
                    <a:pt x="190" y="50"/>
                    <a:pt x="190" y="49"/>
                    <a:pt x="190" y="49"/>
                  </a:cubicBezTo>
                  <a:cubicBezTo>
                    <a:pt x="189" y="49"/>
                    <a:pt x="187" y="52"/>
                    <a:pt x="187" y="52"/>
                  </a:cubicBezTo>
                  <a:cubicBezTo>
                    <a:pt x="186" y="55"/>
                    <a:pt x="186" y="56"/>
                    <a:pt x="185" y="56"/>
                  </a:cubicBezTo>
                  <a:cubicBezTo>
                    <a:pt x="184" y="56"/>
                    <a:pt x="184" y="54"/>
                    <a:pt x="184" y="50"/>
                  </a:cubicBezTo>
                  <a:cubicBezTo>
                    <a:pt x="184" y="43"/>
                    <a:pt x="184" y="40"/>
                    <a:pt x="184" y="40"/>
                  </a:cubicBezTo>
                  <a:cubicBezTo>
                    <a:pt x="183" y="40"/>
                    <a:pt x="182" y="43"/>
                    <a:pt x="181" y="49"/>
                  </a:cubicBezTo>
                  <a:cubicBezTo>
                    <a:pt x="179" y="53"/>
                    <a:pt x="178" y="57"/>
                    <a:pt x="178" y="57"/>
                  </a:cubicBezTo>
                  <a:cubicBezTo>
                    <a:pt x="178" y="57"/>
                    <a:pt x="178" y="55"/>
                    <a:pt x="180" y="49"/>
                  </a:cubicBezTo>
                  <a:cubicBezTo>
                    <a:pt x="180" y="47"/>
                    <a:pt x="180" y="46"/>
                    <a:pt x="180" y="46"/>
                  </a:cubicBezTo>
                  <a:lnTo>
                    <a:pt x="180" y="46"/>
                  </a:lnTo>
                  <a:cubicBezTo>
                    <a:pt x="179" y="46"/>
                    <a:pt x="177" y="50"/>
                    <a:pt x="175" y="54"/>
                  </a:cubicBezTo>
                  <a:cubicBezTo>
                    <a:pt x="172" y="60"/>
                    <a:pt x="168" y="74"/>
                    <a:pt x="166" y="80"/>
                  </a:cubicBezTo>
                  <a:cubicBezTo>
                    <a:pt x="164" y="87"/>
                    <a:pt x="162" y="90"/>
                    <a:pt x="162" y="90"/>
                  </a:cubicBezTo>
                  <a:cubicBezTo>
                    <a:pt x="162" y="90"/>
                    <a:pt x="162" y="89"/>
                    <a:pt x="163" y="86"/>
                  </a:cubicBezTo>
                  <a:cubicBezTo>
                    <a:pt x="163" y="81"/>
                    <a:pt x="163" y="77"/>
                    <a:pt x="165" y="72"/>
                  </a:cubicBezTo>
                  <a:cubicBezTo>
                    <a:pt x="167" y="66"/>
                    <a:pt x="167" y="66"/>
                    <a:pt x="167" y="66"/>
                  </a:cubicBezTo>
                  <a:lnTo>
                    <a:pt x="168" y="67"/>
                  </a:lnTo>
                  <a:cubicBezTo>
                    <a:pt x="171" y="60"/>
                    <a:pt x="173" y="53"/>
                    <a:pt x="171" y="53"/>
                  </a:cubicBezTo>
                  <a:cubicBezTo>
                    <a:pt x="171" y="49"/>
                    <a:pt x="171" y="47"/>
                    <a:pt x="171" y="47"/>
                  </a:cubicBezTo>
                  <a:lnTo>
                    <a:pt x="171" y="47"/>
                  </a:lnTo>
                  <a:cubicBezTo>
                    <a:pt x="171" y="47"/>
                    <a:pt x="171" y="49"/>
                    <a:pt x="170" y="52"/>
                  </a:cubicBezTo>
                  <a:cubicBezTo>
                    <a:pt x="171" y="46"/>
                    <a:pt x="170" y="44"/>
                    <a:pt x="167" y="44"/>
                  </a:cubicBezTo>
                  <a:cubicBezTo>
                    <a:pt x="166" y="43"/>
                    <a:pt x="164" y="43"/>
                    <a:pt x="165" y="37"/>
                  </a:cubicBezTo>
                  <a:cubicBezTo>
                    <a:pt x="165" y="36"/>
                    <a:pt x="164" y="36"/>
                    <a:pt x="164" y="36"/>
                  </a:cubicBezTo>
                  <a:cubicBezTo>
                    <a:pt x="163" y="36"/>
                    <a:pt x="162" y="37"/>
                    <a:pt x="161" y="42"/>
                  </a:cubicBezTo>
                  <a:cubicBezTo>
                    <a:pt x="159" y="49"/>
                    <a:pt x="157" y="52"/>
                    <a:pt x="157" y="52"/>
                  </a:cubicBezTo>
                  <a:cubicBezTo>
                    <a:pt x="157" y="52"/>
                    <a:pt x="157" y="51"/>
                    <a:pt x="158" y="48"/>
                  </a:cubicBezTo>
                  <a:cubicBezTo>
                    <a:pt x="161" y="39"/>
                    <a:pt x="158" y="31"/>
                    <a:pt x="154" y="31"/>
                  </a:cubicBezTo>
                  <a:cubicBezTo>
                    <a:pt x="152" y="31"/>
                    <a:pt x="150" y="33"/>
                    <a:pt x="148" y="38"/>
                  </a:cubicBezTo>
                  <a:lnTo>
                    <a:pt x="147" y="37"/>
                  </a:lnTo>
                  <a:cubicBezTo>
                    <a:pt x="148" y="33"/>
                    <a:pt x="146" y="30"/>
                    <a:pt x="145" y="30"/>
                  </a:cubicBezTo>
                  <a:cubicBezTo>
                    <a:pt x="143" y="30"/>
                    <a:pt x="142" y="31"/>
                    <a:pt x="140" y="34"/>
                  </a:cubicBezTo>
                  <a:lnTo>
                    <a:pt x="138" y="33"/>
                  </a:lnTo>
                  <a:cubicBezTo>
                    <a:pt x="139" y="30"/>
                    <a:pt x="139" y="28"/>
                    <a:pt x="138" y="28"/>
                  </a:cubicBezTo>
                  <a:cubicBezTo>
                    <a:pt x="137" y="28"/>
                    <a:pt x="136" y="29"/>
                    <a:pt x="135" y="32"/>
                  </a:cubicBezTo>
                  <a:cubicBezTo>
                    <a:pt x="134" y="34"/>
                    <a:pt x="134" y="36"/>
                    <a:pt x="133" y="37"/>
                  </a:cubicBezTo>
                  <a:lnTo>
                    <a:pt x="133" y="37"/>
                  </a:lnTo>
                  <a:cubicBezTo>
                    <a:pt x="134" y="32"/>
                    <a:pt x="132" y="31"/>
                    <a:pt x="130" y="30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7" y="29"/>
                    <a:pt x="127" y="31"/>
                    <a:pt x="126" y="35"/>
                  </a:cubicBezTo>
                  <a:cubicBezTo>
                    <a:pt x="125" y="37"/>
                    <a:pt x="124" y="38"/>
                    <a:pt x="123" y="38"/>
                  </a:cubicBezTo>
                  <a:cubicBezTo>
                    <a:pt x="122" y="38"/>
                    <a:pt x="123" y="33"/>
                    <a:pt x="125" y="29"/>
                  </a:cubicBezTo>
                  <a:cubicBezTo>
                    <a:pt x="127" y="23"/>
                    <a:pt x="128" y="19"/>
                    <a:pt x="127" y="19"/>
                  </a:cubicBezTo>
                  <a:lnTo>
                    <a:pt x="127" y="19"/>
                  </a:lnTo>
                  <a:cubicBezTo>
                    <a:pt x="127" y="19"/>
                    <a:pt x="125" y="24"/>
                    <a:pt x="121" y="34"/>
                  </a:cubicBezTo>
                  <a:cubicBezTo>
                    <a:pt x="119" y="41"/>
                    <a:pt x="117" y="44"/>
                    <a:pt x="116" y="44"/>
                  </a:cubicBezTo>
                  <a:cubicBezTo>
                    <a:pt x="116" y="44"/>
                    <a:pt x="116" y="43"/>
                    <a:pt x="117" y="40"/>
                  </a:cubicBezTo>
                  <a:cubicBezTo>
                    <a:pt x="118" y="35"/>
                    <a:pt x="119" y="34"/>
                    <a:pt x="120" y="34"/>
                  </a:cubicBezTo>
                  <a:cubicBezTo>
                    <a:pt x="120" y="34"/>
                    <a:pt x="120" y="34"/>
                    <a:pt x="120" y="34"/>
                  </a:cubicBezTo>
                  <a:lnTo>
                    <a:pt x="125" y="21"/>
                  </a:lnTo>
                  <a:cubicBezTo>
                    <a:pt x="124" y="21"/>
                    <a:pt x="124" y="21"/>
                    <a:pt x="121" y="26"/>
                  </a:cubicBezTo>
                  <a:cubicBezTo>
                    <a:pt x="121" y="26"/>
                    <a:pt x="120" y="26"/>
                    <a:pt x="118" y="33"/>
                  </a:cubicBezTo>
                  <a:cubicBezTo>
                    <a:pt x="115" y="39"/>
                    <a:pt x="112" y="46"/>
                    <a:pt x="111" y="52"/>
                  </a:cubicBezTo>
                  <a:cubicBezTo>
                    <a:pt x="110" y="57"/>
                    <a:pt x="110" y="58"/>
                    <a:pt x="109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09" y="51"/>
                    <a:pt x="111" y="44"/>
                    <a:pt x="113" y="39"/>
                  </a:cubicBezTo>
                  <a:cubicBezTo>
                    <a:pt x="116" y="34"/>
                    <a:pt x="118" y="30"/>
                    <a:pt x="119" y="25"/>
                  </a:cubicBezTo>
                  <a:cubicBezTo>
                    <a:pt x="119" y="24"/>
                    <a:pt x="120" y="24"/>
                    <a:pt x="119" y="24"/>
                  </a:cubicBezTo>
                  <a:lnTo>
                    <a:pt x="119" y="24"/>
                  </a:lnTo>
                  <a:cubicBezTo>
                    <a:pt x="119" y="24"/>
                    <a:pt x="114" y="31"/>
                    <a:pt x="109" y="40"/>
                  </a:cubicBezTo>
                  <a:lnTo>
                    <a:pt x="109" y="40"/>
                  </a:lnTo>
                  <a:cubicBezTo>
                    <a:pt x="110" y="39"/>
                    <a:pt x="110" y="38"/>
                    <a:pt x="110" y="37"/>
                  </a:cubicBezTo>
                  <a:cubicBezTo>
                    <a:pt x="112" y="31"/>
                    <a:pt x="111" y="30"/>
                    <a:pt x="109" y="30"/>
                  </a:cubicBezTo>
                  <a:cubicBezTo>
                    <a:pt x="109" y="29"/>
                    <a:pt x="108" y="29"/>
                    <a:pt x="108" y="29"/>
                  </a:cubicBezTo>
                  <a:cubicBezTo>
                    <a:pt x="107" y="29"/>
                    <a:pt x="106" y="31"/>
                    <a:pt x="104" y="35"/>
                  </a:cubicBezTo>
                  <a:cubicBezTo>
                    <a:pt x="104" y="40"/>
                    <a:pt x="102" y="43"/>
                    <a:pt x="100" y="48"/>
                  </a:cubicBezTo>
                  <a:cubicBezTo>
                    <a:pt x="100" y="52"/>
                    <a:pt x="99" y="57"/>
                    <a:pt x="97" y="61"/>
                  </a:cubicBezTo>
                  <a:lnTo>
                    <a:pt x="99" y="47"/>
                  </a:lnTo>
                  <a:cubicBezTo>
                    <a:pt x="101" y="33"/>
                    <a:pt x="102" y="26"/>
                    <a:pt x="99" y="25"/>
                  </a:cubicBezTo>
                  <a:cubicBezTo>
                    <a:pt x="98" y="24"/>
                    <a:pt x="95" y="24"/>
                    <a:pt x="97" y="17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5" y="17"/>
                    <a:pt x="94" y="18"/>
                    <a:pt x="92" y="23"/>
                  </a:cubicBezTo>
                  <a:lnTo>
                    <a:pt x="91" y="22"/>
                  </a:lnTo>
                  <a:cubicBezTo>
                    <a:pt x="92" y="18"/>
                    <a:pt x="92" y="17"/>
                    <a:pt x="91" y="17"/>
                  </a:cubicBezTo>
                  <a:lnTo>
                    <a:pt x="91" y="17"/>
                  </a:lnTo>
                  <a:cubicBezTo>
                    <a:pt x="91" y="17"/>
                    <a:pt x="90" y="18"/>
                    <a:pt x="89" y="21"/>
                  </a:cubicBezTo>
                  <a:cubicBezTo>
                    <a:pt x="88" y="23"/>
                    <a:pt x="87" y="24"/>
                    <a:pt x="87" y="24"/>
                  </a:cubicBezTo>
                  <a:cubicBezTo>
                    <a:pt x="86" y="24"/>
                    <a:pt x="87" y="21"/>
                    <a:pt x="87" y="21"/>
                  </a:cubicBezTo>
                  <a:cubicBezTo>
                    <a:pt x="88" y="15"/>
                    <a:pt x="88" y="11"/>
                    <a:pt x="88" y="11"/>
                  </a:cubicBezTo>
                  <a:lnTo>
                    <a:pt x="88" y="11"/>
                  </a:lnTo>
                  <a:cubicBezTo>
                    <a:pt x="88" y="11"/>
                    <a:pt x="86" y="16"/>
                    <a:pt x="83" y="26"/>
                  </a:cubicBezTo>
                  <a:cubicBezTo>
                    <a:pt x="82" y="31"/>
                    <a:pt x="81" y="35"/>
                    <a:pt x="82" y="40"/>
                  </a:cubicBezTo>
                  <a:lnTo>
                    <a:pt x="84" y="41"/>
                  </a:lnTo>
                  <a:lnTo>
                    <a:pt x="80" y="47"/>
                  </a:lnTo>
                  <a:cubicBezTo>
                    <a:pt x="76" y="50"/>
                    <a:pt x="74" y="54"/>
                    <a:pt x="73" y="59"/>
                  </a:cubicBezTo>
                  <a:cubicBezTo>
                    <a:pt x="73" y="59"/>
                    <a:pt x="71" y="65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0" y="65"/>
                    <a:pt x="72" y="59"/>
                    <a:pt x="74" y="52"/>
                  </a:cubicBezTo>
                  <a:cubicBezTo>
                    <a:pt x="78" y="46"/>
                    <a:pt x="80" y="40"/>
                    <a:pt x="81" y="33"/>
                  </a:cubicBezTo>
                  <a:cubicBezTo>
                    <a:pt x="83" y="25"/>
                    <a:pt x="84" y="19"/>
                    <a:pt x="83" y="19"/>
                  </a:cubicBezTo>
                  <a:lnTo>
                    <a:pt x="83" y="19"/>
                  </a:lnTo>
                  <a:cubicBezTo>
                    <a:pt x="83" y="19"/>
                    <a:pt x="82" y="21"/>
                    <a:pt x="81" y="25"/>
                  </a:cubicBezTo>
                  <a:cubicBezTo>
                    <a:pt x="80" y="25"/>
                    <a:pt x="80" y="25"/>
                    <a:pt x="81" y="19"/>
                  </a:cubicBezTo>
                  <a:cubicBezTo>
                    <a:pt x="82" y="16"/>
                    <a:pt x="82" y="14"/>
                    <a:pt x="82" y="14"/>
                  </a:cubicBezTo>
                  <a:lnTo>
                    <a:pt x="82" y="14"/>
                  </a:lnTo>
                  <a:cubicBezTo>
                    <a:pt x="82" y="14"/>
                    <a:pt x="80" y="17"/>
                    <a:pt x="78" y="24"/>
                  </a:cubicBezTo>
                  <a:cubicBezTo>
                    <a:pt x="75" y="30"/>
                    <a:pt x="74" y="33"/>
                    <a:pt x="73" y="33"/>
                  </a:cubicBezTo>
                  <a:cubicBezTo>
                    <a:pt x="73" y="33"/>
                    <a:pt x="74" y="30"/>
                    <a:pt x="75" y="23"/>
                  </a:cubicBezTo>
                  <a:cubicBezTo>
                    <a:pt x="77" y="15"/>
                    <a:pt x="76" y="11"/>
                    <a:pt x="75" y="11"/>
                  </a:cubicBezTo>
                  <a:lnTo>
                    <a:pt x="75" y="11"/>
                  </a:lnTo>
                  <a:cubicBezTo>
                    <a:pt x="75" y="11"/>
                    <a:pt x="74" y="13"/>
                    <a:pt x="73" y="15"/>
                  </a:cubicBezTo>
                  <a:cubicBezTo>
                    <a:pt x="70" y="22"/>
                    <a:pt x="69" y="25"/>
                    <a:pt x="68" y="25"/>
                  </a:cubicBezTo>
                  <a:cubicBezTo>
                    <a:pt x="67" y="25"/>
                    <a:pt x="67" y="24"/>
                    <a:pt x="67" y="21"/>
                  </a:cubicBezTo>
                  <a:cubicBezTo>
                    <a:pt x="69" y="17"/>
                    <a:pt x="69" y="15"/>
                    <a:pt x="68" y="15"/>
                  </a:cubicBezTo>
                  <a:lnTo>
                    <a:pt x="68" y="15"/>
                  </a:lnTo>
                  <a:cubicBezTo>
                    <a:pt x="68" y="15"/>
                    <a:pt x="67" y="17"/>
                    <a:pt x="65" y="20"/>
                  </a:cubicBezTo>
                  <a:cubicBezTo>
                    <a:pt x="67" y="15"/>
                    <a:pt x="68" y="10"/>
                    <a:pt x="68" y="10"/>
                  </a:cubicBezTo>
                  <a:lnTo>
                    <a:pt x="68" y="10"/>
                  </a:lnTo>
                  <a:cubicBezTo>
                    <a:pt x="68" y="10"/>
                    <a:pt x="67" y="11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5" y="14"/>
                    <a:pt x="64" y="19"/>
                  </a:cubicBezTo>
                  <a:lnTo>
                    <a:pt x="58" y="31"/>
                  </a:lnTo>
                  <a:cubicBezTo>
                    <a:pt x="58" y="35"/>
                    <a:pt x="56" y="40"/>
                    <a:pt x="55" y="44"/>
                  </a:cubicBezTo>
                  <a:cubicBezTo>
                    <a:pt x="55" y="46"/>
                    <a:pt x="54" y="47"/>
                    <a:pt x="54" y="47"/>
                  </a:cubicBezTo>
                  <a:cubicBezTo>
                    <a:pt x="53" y="47"/>
                    <a:pt x="53" y="39"/>
                    <a:pt x="57" y="23"/>
                  </a:cubicBezTo>
                  <a:lnTo>
                    <a:pt x="60" y="10"/>
                  </a:lnTo>
                  <a:lnTo>
                    <a:pt x="60" y="10"/>
                  </a:lnTo>
                  <a:cubicBezTo>
                    <a:pt x="57" y="16"/>
                    <a:pt x="55" y="23"/>
                    <a:pt x="55" y="23"/>
                  </a:cubicBezTo>
                  <a:cubicBezTo>
                    <a:pt x="55" y="22"/>
                    <a:pt x="54" y="22"/>
                    <a:pt x="56" y="15"/>
                  </a:cubicBezTo>
                  <a:cubicBezTo>
                    <a:pt x="58" y="10"/>
                    <a:pt x="58" y="10"/>
                    <a:pt x="57" y="8"/>
                  </a:cubicBezTo>
                  <a:lnTo>
                    <a:pt x="57" y="8"/>
                  </a:lnTo>
                  <a:cubicBezTo>
                    <a:pt x="57" y="8"/>
                    <a:pt x="57" y="9"/>
                    <a:pt x="55" y="15"/>
                  </a:cubicBezTo>
                  <a:cubicBezTo>
                    <a:pt x="53" y="22"/>
                    <a:pt x="51" y="25"/>
                    <a:pt x="51" y="25"/>
                  </a:cubicBezTo>
                  <a:cubicBezTo>
                    <a:pt x="51" y="25"/>
                    <a:pt x="51" y="24"/>
                    <a:pt x="52" y="21"/>
                  </a:cubicBezTo>
                  <a:cubicBezTo>
                    <a:pt x="53" y="15"/>
                    <a:pt x="54" y="11"/>
                    <a:pt x="54" y="11"/>
                  </a:cubicBezTo>
                  <a:lnTo>
                    <a:pt x="54" y="11"/>
                  </a:lnTo>
                  <a:cubicBezTo>
                    <a:pt x="54" y="11"/>
                    <a:pt x="52" y="14"/>
                    <a:pt x="49" y="21"/>
                  </a:cubicBezTo>
                  <a:cubicBezTo>
                    <a:pt x="47" y="27"/>
                    <a:pt x="46" y="30"/>
                    <a:pt x="46" y="30"/>
                  </a:cubicBezTo>
                  <a:cubicBezTo>
                    <a:pt x="46" y="30"/>
                    <a:pt x="47" y="27"/>
                    <a:pt x="48" y="20"/>
                  </a:cubicBezTo>
                  <a:cubicBezTo>
                    <a:pt x="51" y="15"/>
                    <a:pt x="52" y="11"/>
                    <a:pt x="52" y="6"/>
                  </a:cubicBezTo>
                  <a:lnTo>
                    <a:pt x="52" y="6"/>
                  </a:lnTo>
                  <a:lnTo>
                    <a:pt x="49" y="13"/>
                  </a:lnTo>
                  <a:cubicBezTo>
                    <a:pt x="47" y="20"/>
                    <a:pt x="45" y="23"/>
                    <a:pt x="45" y="23"/>
                  </a:cubicBezTo>
                  <a:cubicBezTo>
                    <a:pt x="45" y="23"/>
                    <a:pt x="45" y="21"/>
                    <a:pt x="46" y="19"/>
                  </a:cubicBezTo>
                  <a:cubicBezTo>
                    <a:pt x="47" y="15"/>
                    <a:pt x="48" y="13"/>
                    <a:pt x="47" y="13"/>
                  </a:cubicBezTo>
                  <a:lnTo>
                    <a:pt x="47" y="13"/>
                  </a:lnTo>
                  <a:cubicBezTo>
                    <a:pt x="47" y="13"/>
                    <a:pt x="45" y="15"/>
                    <a:pt x="44" y="17"/>
                  </a:cubicBezTo>
                  <a:cubicBezTo>
                    <a:pt x="42" y="17"/>
                    <a:pt x="42" y="17"/>
                    <a:pt x="44" y="11"/>
                  </a:cubicBezTo>
                  <a:cubicBezTo>
                    <a:pt x="46" y="4"/>
                    <a:pt x="47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33"/>
            <p:cNvSpPr/>
            <p:nvPr/>
          </p:nvSpPr>
          <p:spPr>
            <a:xfrm>
              <a:off x="2337395" y="1452331"/>
              <a:ext cx="140449" cy="30367"/>
            </a:xfrm>
            <a:custGeom>
              <a:avLst/>
              <a:gdLst/>
              <a:ahLst/>
              <a:cxnLst/>
              <a:rect l="l" t="t" r="r" b="b"/>
              <a:pathLst>
                <a:path w="1406" h="304" extrusionOk="0">
                  <a:moveTo>
                    <a:pt x="392" y="0"/>
                  </a:moveTo>
                  <a:cubicBezTo>
                    <a:pt x="388" y="0"/>
                    <a:pt x="388" y="0"/>
                    <a:pt x="391" y="8"/>
                  </a:cubicBezTo>
                  <a:lnTo>
                    <a:pt x="394" y="9"/>
                  </a:lnTo>
                  <a:cubicBezTo>
                    <a:pt x="394" y="0"/>
                    <a:pt x="394" y="0"/>
                    <a:pt x="392" y="0"/>
                  </a:cubicBezTo>
                  <a:close/>
                  <a:moveTo>
                    <a:pt x="55" y="46"/>
                  </a:moveTo>
                  <a:lnTo>
                    <a:pt x="56" y="55"/>
                  </a:lnTo>
                  <a:lnTo>
                    <a:pt x="58" y="55"/>
                  </a:lnTo>
                  <a:cubicBezTo>
                    <a:pt x="58" y="47"/>
                    <a:pt x="58" y="47"/>
                    <a:pt x="56" y="46"/>
                  </a:cubicBezTo>
                  <a:close/>
                  <a:moveTo>
                    <a:pt x="983" y="48"/>
                  </a:moveTo>
                  <a:cubicBezTo>
                    <a:pt x="983" y="57"/>
                    <a:pt x="983" y="65"/>
                    <a:pt x="982" y="65"/>
                  </a:cubicBezTo>
                  <a:lnTo>
                    <a:pt x="979" y="56"/>
                  </a:lnTo>
                  <a:lnTo>
                    <a:pt x="982" y="48"/>
                  </a:lnTo>
                  <a:close/>
                  <a:moveTo>
                    <a:pt x="619" y="52"/>
                  </a:moveTo>
                  <a:cubicBezTo>
                    <a:pt x="619" y="60"/>
                    <a:pt x="619" y="69"/>
                    <a:pt x="618" y="69"/>
                  </a:cubicBezTo>
                  <a:lnTo>
                    <a:pt x="616" y="69"/>
                  </a:lnTo>
                  <a:cubicBezTo>
                    <a:pt x="617" y="63"/>
                    <a:pt x="617" y="57"/>
                    <a:pt x="618" y="52"/>
                  </a:cubicBezTo>
                  <a:close/>
                  <a:moveTo>
                    <a:pt x="394" y="69"/>
                  </a:moveTo>
                  <a:cubicBezTo>
                    <a:pt x="394" y="71"/>
                    <a:pt x="394" y="72"/>
                    <a:pt x="393" y="72"/>
                  </a:cubicBezTo>
                  <a:cubicBezTo>
                    <a:pt x="393" y="72"/>
                    <a:pt x="392" y="69"/>
                    <a:pt x="394" y="69"/>
                  </a:cubicBezTo>
                  <a:close/>
                  <a:moveTo>
                    <a:pt x="962" y="56"/>
                  </a:moveTo>
                  <a:cubicBezTo>
                    <a:pt x="964" y="56"/>
                    <a:pt x="964" y="56"/>
                    <a:pt x="964" y="64"/>
                  </a:cubicBezTo>
                  <a:cubicBezTo>
                    <a:pt x="964" y="64"/>
                    <a:pt x="964" y="73"/>
                    <a:pt x="962" y="73"/>
                  </a:cubicBezTo>
                  <a:lnTo>
                    <a:pt x="960" y="64"/>
                  </a:lnTo>
                  <a:cubicBezTo>
                    <a:pt x="960" y="56"/>
                    <a:pt x="962" y="56"/>
                    <a:pt x="962" y="56"/>
                  </a:cubicBezTo>
                  <a:close/>
                  <a:moveTo>
                    <a:pt x="360" y="58"/>
                  </a:moveTo>
                  <a:cubicBezTo>
                    <a:pt x="360" y="64"/>
                    <a:pt x="361" y="70"/>
                    <a:pt x="362" y="75"/>
                  </a:cubicBezTo>
                  <a:cubicBezTo>
                    <a:pt x="364" y="75"/>
                    <a:pt x="364" y="67"/>
                    <a:pt x="364" y="67"/>
                  </a:cubicBezTo>
                  <a:cubicBezTo>
                    <a:pt x="364" y="67"/>
                    <a:pt x="364" y="58"/>
                    <a:pt x="362" y="58"/>
                  </a:cubicBezTo>
                  <a:close/>
                  <a:moveTo>
                    <a:pt x="1161" y="64"/>
                  </a:moveTo>
                  <a:cubicBezTo>
                    <a:pt x="1163" y="64"/>
                    <a:pt x="1163" y="64"/>
                    <a:pt x="1163" y="72"/>
                  </a:cubicBezTo>
                  <a:cubicBezTo>
                    <a:pt x="1163" y="81"/>
                    <a:pt x="1161" y="89"/>
                    <a:pt x="1160" y="89"/>
                  </a:cubicBezTo>
                  <a:cubicBezTo>
                    <a:pt x="1158" y="81"/>
                    <a:pt x="1159" y="72"/>
                    <a:pt x="1161" y="64"/>
                  </a:cubicBezTo>
                  <a:close/>
                  <a:moveTo>
                    <a:pt x="345" y="83"/>
                  </a:moveTo>
                  <a:cubicBezTo>
                    <a:pt x="346" y="83"/>
                    <a:pt x="346" y="83"/>
                    <a:pt x="346" y="92"/>
                  </a:cubicBezTo>
                  <a:lnTo>
                    <a:pt x="345" y="92"/>
                  </a:lnTo>
                  <a:lnTo>
                    <a:pt x="342" y="83"/>
                  </a:lnTo>
                  <a:close/>
                  <a:moveTo>
                    <a:pt x="1395" y="57"/>
                  </a:moveTo>
                  <a:cubicBezTo>
                    <a:pt x="1396" y="57"/>
                    <a:pt x="1396" y="69"/>
                    <a:pt x="1393" y="81"/>
                  </a:cubicBezTo>
                  <a:cubicBezTo>
                    <a:pt x="1392" y="89"/>
                    <a:pt x="1392" y="94"/>
                    <a:pt x="1391" y="94"/>
                  </a:cubicBezTo>
                  <a:cubicBezTo>
                    <a:pt x="1391" y="94"/>
                    <a:pt x="1391" y="89"/>
                    <a:pt x="1391" y="81"/>
                  </a:cubicBezTo>
                  <a:cubicBezTo>
                    <a:pt x="1391" y="73"/>
                    <a:pt x="1391" y="64"/>
                    <a:pt x="1393" y="64"/>
                  </a:cubicBezTo>
                  <a:cubicBezTo>
                    <a:pt x="1394" y="59"/>
                    <a:pt x="1395" y="57"/>
                    <a:pt x="1395" y="57"/>
                  </a:cubicBezTo>
                  <a:close/>
                  <a:moveTo>
                    <a:pt x="227" y="79"/>
                  </a:moveTo>
                  <a:lnTo>
                    <a:pt x="227" y="88"/>
                  </a:lnTo>
                  <a:lnTo>
                    <a:pt x="226" y="96"/>
                  </a:lnTo>
                  <a:lnTo>
                    <a:pt x="223" y="88"/>
                  </a:lnTo>
                  <a:cubicBezTo>
                    <a:pt x="223" y="79"/>
                    <a:pt x="226" y="79"/>
                    <a:pt x="227" y="79"/>
                  </a:cubicBezTo>
                  <a:close/>
                  <a:moveTo>
                    <a:pt x="272" y="66"/>
                  </a:moveTo>
                  <a:cubicBezTo>
                    <a:pt x="273" y="66"/>
                    <a:pt x="272" y="70"/>
                    <a:pt x="272" y="81"/>
                  </a:cubicBezTo>
                  <a:lnTo>
                    <a:pt x="268" y="98"/>
                  </a:lnTo>
                  <a:cubicBezTo>
                    <a:pt x="266" y="98"/>
                    <a:pt x="268" y="89"/>
                    <a:pt x="269" y="72"/>
                  </a:cubicBezTo>
                  <a:cubicBezTo>
                    <a:pt x="271" y="68"/>
                    <a:pt x="272" y="66"/>
                    <a:pt x="272" y="66"/>
                  </a:cubicBezTo>
                  <a:close/>
                  <a:moveTo>
                    <a:pt x="330" y="80"/>
                  </a:moveTo>
                  <a:cubicBezTo>
                    <a:pt x="332" y="80"/>
                    <a:pt x="332" y="88"/>
                    <a:pt x="331" y="100"/>
                  </a:cubicBezTo>
                  <a:lnTo>
                    <a:pt x="328" y="100"/>
                  </a:lnTo>
                  <a:cubicBezTo>
                    <a:pt x="328" y="91"/>
                    <a:pt x="328" y="83"/>
                    <a:pt x="329" y="83"/>
                  </a:cubicBezTo>
                  <a:cubicBezTo>
                    <a:pt x="329" y="81"/>
                    <a:pt x="330" y="80"/>
                    <a:pt x="330" y="80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4" y="89"/>
                  </a:cubicBezTo>
                  <a:cubicBezTo>
                    <a:pt x="35" y="89"/>
                    <a:pt x="35" y="89"/>
                    <a:pt x="35" y="97"/>
                  </a:cubicBezTo>
                  <a:cubicBezTo>
                    <a:pt x="35" y="97"/>
                    <a:pt x="34" y="106"/>
                    <a:pt x="32" y="106"/>
                  </a:cubicBezTo>
                  <a:lnTo>
                    <a:pt x="30" y="97"/>
                  </a:lnTo>
                  <a:cubicBezTo>
                    <a:pt x="30" y="89"/>
                    <a:pt x="31" y="89"/>
                    <a:pt x="33" y="89"/>
                  </a:cubicBezTo>
                  <a:close/>
                  <a:moveTo>
                    <a:pt x="1039" y="93"/>
                  </a:moveTo>
                  <a:cubicBezTo>
                    <a:pt x="1041" y="93"/>
                    <a:pt x="1041" y="101"/>
                    <a:pt x="1041" y="101"/>
                  </a:cubicBezTo>
                  <a:cubicBezTo>
                    <a:pt x="1041" y="101"/>
                    <a:pt x="1041" y="110"/>
                    <a:pt x="1039" y="110"/>
                  </a:cubicBezTo>
                  <a:cubicBezTo>
                    <a:pt x="1038" y="104"/>
                    <a:pt x="1038" y="99"/>
                    <a:pt x="1038" y="93"/>
                  </a:cubicBezTo>
                  <a:close/>
                  <a:moveTo>
                    <a:pt x="431" y="90"/>
                  </a:moveTo>
                  <a:cubicBezTo>
                    <a:pt x="431" y="90"/>
                    <a:pt x="433" y="94"/>
                    <a:pt x="433" y="103"/>
                  </a:cubicBezTo>
                  <a:cubicBezTo>
                    <a:pt x="433" y="112"/>
                    <a:pt x="433" y="112"/>
                    <a:pt x="432" y="112"/>
                  </a:cubicBezTo>
                  <a:cubicBezTo>
                    <a:pt x="431" y="107"/>
                    <a:pt x="430" y="101"/>
                    <a:pt x="430" y="96"/>
                  </a:cubicBezTo>
                  <a:cubicBezTo>
                    <a:pt x="430" y="92"/>
                    <a:pt x="430" y="90"/>
                    <a:pt x="431" y="90"/>
                  </a:cubicBezTo>
                  <a:close/>
                  <a:moveTo>
                    <a:pt x="444" y="96"/>
                  </a:moveTo>
                  <a:cubicBezTo>
                    <a:pt x="444" y="104"/>
                    <a:pt x="444" y="112"/>
                    <a:pt x="443" y="112"/>
                  </a:cubicBezTo>
                  <a:lnTo>
                    <a:pt x="441" y="104"/>
                  </a:lnTo>
                  <a:lnTo>
                    <a:pt x="443" y="96"/>
                  </a:lnTo>
                  <a:close/>
                  <a:moveTo>
                    <a:pt x="1107" y="92"/>
                  </a:moveTo>
                  <a:cubicBezTo>
                    <a:pt x="1107" y="92"/>
                    <a:pt x="1107" y="93"/>
                    <a:pt x="1107" y="96"/>
                  </a:cubicBezTo>
                  <a:cubicBezTo>
                    <a:pt x="1107" y="101"/>
                    <a:pt x="1106" y="107"/>
                    <a:pt x="1105" y="112"/>
                  </a:cubicBezTo>
                  <a:cubicBezTo>
                    <a:pt x="1105" y="112"/>
                    <a:pt x="1105" y="116"/>
                    <a:pt x="1104" y="116"/>
                  </a:cubicBezTo>
                  <a:cubicBezTo>
                    <a:pt x="1104" y="116"/>
                    <a:pt x="1104" y="115"/>
                    <a:pt x="1104" y="112"/>
                  </a:cubicBezTo>
                  <a:lnTo>
                    <a:pt x="1104" y="104"/>
                  </a:lnTo>
                  <a:cubicBezTo>
                    <a:pt x="1105" y="98"/>
                    <a:pt x="1106" y="92"/>
                    <a:pt x="1107" y="92"/>
                  </a:cubicBezTo>
                  <a:close/>
                  <a:moveTo>
                    <a:pt x="995" y="102"/>
                  </a:moveTo>
                  <a:cubicBezTo>
                    <a:pt x="996" y="102"/>
                    <a:pt x="996" y="104"/>
                    <a:pt x="996" y="109"/>
                  </a:cubicBezTo>
                  <a:cubicBezTo>
                    <a:pt x="996" y="117"/>
                    <a:pt x="996" y="117"/>
                    <a:pt x="995" y="117"/>
                  </a:cubicBezTo>
                  <a:cubicBezTo>
                    <a:pt x="992" y="117"/>
                    <a:pt x="992" y="117"/>
                    <a:pt x="993" y="108"/>
                  </a:cubicBezTo>
                  <a:cubicBezTo>
                    <a:pt x="994" y="104"/>
                    <a:pt x="995" y="102"/>
                    <a:pt x="995" y="102"/>
                  </a:cubicBezTo>
                  <a:close/>
                  <a:moveTo>
                    <a:pt x="1006" y="109"/>
                  </a:moveTo>
                  <a:cubicBezTo>
                    <a:pt x="1008" y="109"/>
                    <a:pt x="1008" y="109"/>
                    <a:pt x="1008" y="117"/>
                  </a:cubicBezTo>
                  <a:lnTo>
                    <a:pt x="1006" y="117"/>
                  </a:lnTo>
                  <a:lnTo>
                    <a:pt x="1004" y="109"/>
                  </a:lnTo>
                  <a:close/>
                  <a:moveTo>
                    <a:pt x="1023" y="109"/>
                  </a:moveTo>
                  <a:cubicBezTo>
                    <a:pt x="1024" y="109"/>
                    <a:pt x="1024" y="109"/>
                    <a:pt x="1024" y="118"/>
                  </a:cubicBezTo>
                  <a:lnTo>
                    <a:pt x="1023" y="118"/>
                  </a:lnTo>
                  <a:lnTo>
                    <a:pt x="1021" y="109"/>
                  </a:lnTo>
                  <a:close/>
                  <a:moveTo>
                    <a:pt x="825" y="102"/>
                  </a:moveTo>
                  <a:cubicBezTo>
                    <a:pt x="825" y="110"/>
                    <a:pt x="825" y="119"/>
                    <a:pt x="822" y="119"/>
                  </a:cubicBezTo>
                  <a:lnTo>
                    <a:pt x="821" y="119"/>
                  </a:lnTo>
                  <a:cubicBezTo>
                    <a:pt x="821" y="113"/>
                    <a:pt x="822" y="108"/>
                    <a:pt x="824" y="102"/>
                  </a:cubicBezTo>
                  <a:close/>
                  <a:moveTo>
                    <a:pt x="642" y="103"/>
                  </a:moveTo>
                  <a:cubicBezTo>
                    <a:pt x="642" y="112"/>
                    <a:pt x="642" y="120"/>
                    <a:pt x="640" y="120"/>
                  </a:cubicBezTo>
                  <a:lnTo>
                    <a:pt x="638" y="111"/>
                  </a:lnTo>
                  <a:lnTo>
                    <a:pt x="640" y="103"/>
                  </a:lnTo>
                  <a:close/>
                  <a:moveTo>
                    <a:pt x="52" y="89"/>
                  </a:moveTo>
                  <a:cubicBezTo>
                    <a:pt x="53" y="89"/>
                    <a:pt x="55" y="89"/>
                    <a:pt x="55" y="98"/>
                  </a:cubicBezTo>
                  <a:lnTo>
                    <a:pt x="53" y="98"/>
                  </a:lnTo>
                  <a:cubicBezTo>
                    <a:pt x="53" y="95"/>
                    <a:pt x="53" y="94"/>
                    <a:pt x="53" y="94"/>
                  </a:cubicBezTo>
                  <a:lnTo>
                    <a:pt x="53" y="94"/>
                  </a:lnTo>
                  <a:cubicBezTo>
                    <a:pt x="52" y="94"/>
                    <a:pt x="52" y="100"/>
                    <a:pt x="53" y="106"/>
                  </a:cubicBezTo>
                  <a:lnTo>
                    <a:pt x="53" y="124"/>
                  </a:lnTo>
                  <a:cubicBezTo>
                    <a:pt x="52" y="124"/>
                    <a:pt x="50" y="115"/>
                    <a:pt x="50" y="106"/>
                  </a:cubicBezTo>
                  <a:cubicBezTo>
                    <a:pt x="48" y="89"/>
                    <a:pt x="48" y="89"/>
                    <a:pt x="52" y="89"/>
                  </a:cubicBezTo>
                  <a:close/>
                  <a:moveTo>
                    <a:pt x="285" y="107"/>
                  </a:moveTo>
                  <a:cubicBezTo>
                    <a:pt x="285" y="115"/>
                    <a:pt x="285" y="124"/>
                    <a:pt x="283" y="124"/>
                  </a:cubicBezTo>
                  <a:lnTo>
                    <a:pt x="282" y="124"/>
                  </a:lnTo>
                  <a:cubicBezTo>
                    <a:pt x="282" y="118"/>
                    <a:pt x="282" y="112"/>
                    <a:pt x="283" y="107"/>
                  </a:cubicBezTo>
                  <a:close/>
                  <a:moveTo>
                    <a:pt x="404" y="111"/>
                  </a:moveTo>
                  <a:cubicBezTo>
                    <a:pt x="405" y="111"/>
                    <a:pt x="405" y="120"/>
                    <a:pt x="405" y="120"/>
                  </a:cubicBezTo>
                  <a:cubicBezTo>
                    <a:pt x="405" y="123"/>
                    <a:pt x="405" y="124"/>
                    <a:pt x="404" y="124"/>
                  </a:cubicBezTo>
                  <a:cubicBezTo>
                    <a:pt x="404" y="124"/>
                    <a:pt x="402" y="120"/>
                    <a:pt x="402" y="120"/>
                  </a:cubicBezTo>
                  <a:lnTo>
                    <a:pt x="402" y="119"/>
                  </a:lnTo>
                  <a:cubicBezTo>
                    <a:pt x="401" y="111"/>
                    <a:pt x="401" y="111"/>
                    <a:pt x="404" y="111"/>
                  </a:cubicBezTo>
                  <a:close/>
                  <a:moveTo>
                    <a:pt x="755" y="108"/>
                  </a:moveTo>
                  <a:cubicBezTo>
                    <a:pt x="758" y="108"/>
                    <a:pt x="758" y="108"/>
                    <a:pt x="758" y="117"/>
                  </a:cubicBezTo>
                  <a:cubicBezTo>
                    <a:pt x="758" y="125"/>
                    <a:pt x="755" y="125"/>
                    <a:pt x="754" y="125"/>
                  </a:cubicBezTo>
                  <a:cubicBezTo>
                    <a:pt x="752" y="116"/>
                    <a:pt x="754" y="108"/>
                    <a:pt x="755" y="108"/>
                  </a:cubicBezTo>
                  <a:close/>
                  <a:moveTo>
                    <a:pt x="1019" y="122"/>
                  </a:moveTo>
                  <a:cubicBezTo>
                    <a:pt x="1019" y="122"/>
                    <a:pt x="1019" y="123"/>
                    <a:pt x="1019" y="126"/>
                  </a:cubicBezTo>
                  <a:cubicBezTo>
                    <a:pt x="1019" y="126"/>
                    <a:pt x="1020" y="122"/>
                    <a:pt x="1019" y="122"/>
                  </a:cubicBezTo>
                  <a:close/>
                  <a:moveTo>
                    <a:pt x="373" y="110"/>
                  </a:moveTo>
                  <a:cubicBezTo>
                    <a:pt x="374" y="110"/>
                    <a:pt x="375" y="110"/>
                    <a:pt x="375" y="119"/>
                  </a:cubicBezTo>
                  <a:cubicBezTo>
                    <a:pt x="375" y="119"/>
                    <a:pt x="375" y="127"/>
                    <a:pt x="374" y="127"/>
                  </a:cubicBezTo>
                  <a:cubicBezTo>
                    <a:pt x="373" y="127"/>
                    <a:pt x="370" y="118"/>
                    <a:pt x="370" y="118"/>
                  </a:cubicBezTo>
                  <a:cubicBezTo>
                    <a:pt x="370" y="110"/>
                    <a:pt x="373" y="110"/>
                    <a:pt x="373" y="110"/>
                  </a:cubicBezTo>
                  <a:close/>
                  <a:moveTo>
                    <a:pt x="234" y="93"/>
                  </a:moveTo>
                  <a:cubicBezTo>
                    <a:pt x="235" y="93"/>
                    <a:pt x="235" y="97"/>
                    <a:pt x="235" y="104"/>
                  </a:cubicBezTo>
                  <a:cubicBezTo>
                    <a:pt x="236" y="113"/>
                    <a:pt x="235" y="122"/>
                    <a:pt x="231" y="130"/>
                  </a:cubicBezTo>
                  <a:lnTo>
                    <a:pt x="228" y="130"/>
                  </a:lnTo>
                  <a:cubicBezTo>
                    <a:pt x="228" y="130"/>
                    <a:pt x="230" y="121"/>
                    <a:pt x="231" y="113"/>
                  </a:cubicBezTo>
                  <a:cubicBezTo>
                    <a:pt x="233" y="99"/>
                    <a:pt x="234" y="93"/>
                    <a:pt x="234" y="93"/>
                  </a:cubicBezTo>
                  <a:close/>
                  <a:moveTo>
                    <a:pt x="552" y="117"/>
                  </a:moveTo>
                  <a:cubicBezTo>
                    <a:pt x="552" y="126"/>
                    <a:pt x="552" y="134"/>
                    <a:pt x="551" y="134"/>
                  </a:cubicBezTo>
                  <a:lnTo>
                    <a:pt x="549" y="125"/>
                  </a:lnTo>
                  <a:lnTo>
                    <a:pt x="551" y="117"/>
                  </a:lnTo>
                  <a:close/>
                  <a:moveTo>
                    <a:pt x="147" y="118"/>
                  </a:moveTo>
                  <a:cubicBezTo>
                    <a:pt x="149" y="118"/>
                    <a:pt x="149" y="127"/>
                    <a:pt x="146" y="135"/>
                  </a:cubicBezTo>
                  <a:lnTo>
                    <a:pt x="143" y="135"/>
                  </a:lnTo>
                  <a:cubicBezTo>
                    <a:pt x="143" y="127"/>
                    <a:pt x="146" y="118"/>
                    <a:pt x="147" y="118"/>
                  </a:cubicBezTo>
                  <a:close/>
                  <a:moveTo>
                    <a:pt x="590" y="110"/>
                  </a:moveTo>
                  <a:cubicBezTo>
                    <a:pt x="591" y="110"/>
                    <a:pt x="591" y="110"/>
                    <a:pt x="591" y="118"/>
                  </a:cubicBezTo>
                  <a:cubicBezTo>
                    <a:pt x="591" y="124"/>
                    <a:pt x="591" y="130"/>
                    <a:pt x="590" y="136"/>
                  </a:cubicBezTo>
                  <a:cubicBezTo>
                    <a:pt x="589" y="127"/>
                    <a:pt x="589" y="118"/>
                    <a:pt x="590" y="110"/>
                  </a:cubicBezTo>
                  <a:close/>
                  <a:moveTo>
                    <a:pt x="318" y="134"/>
                  </a:moveTo>
                  <a:lnTo>
                    <a:pt x="318" y="141"/>
                  </a:lnTo>
                  <a:cubicBezTo>
                    <a:pt x="316" y="141"/>
                    <a:pt x="315" y="145"/>
                    <a:pt x="315" y="145"/>
                  </a:cubicBezTo>
                  <a:cubicBezTo>
                    <a:pt x="314" y="145"/>
                    <a:pt x="314" y="144"/>
                    <a:pt x="314" y="141"/>
                  </a:cubicBezTo>
                  <a:cubicBezTo>
                    <a:pt x="313" y="141"/>
                    <a:pt x="315" y="134"/>
                    <a:pt x="318" y="134"/>
                  </a:cubicBezTo>
                  <a:close/>
                  <a:moveTo>
                    <a:pt x="155" y="132"/>
                  </a:moveTo>
                  <a:cubicBezTo>
                    <a:pt x="153" y="132"/>
                    <a:pt x="153" y="138"/>
                    <a:pt x="153" y="144"/>
                  </a:cubicBezTo>
                  <a:cubicBezTo>
                    <a:pt x="153" y="153"/>
                    <a:pt x="154" y="153"/>
                    <a:pt x="157" y="153"/>
                  </a:cubicBezTo>
                  <a:cubicBezTo>
                    <a:pt x="158" y="153"/>
                    <a:pt x="161" y="145"/>
                    <a:pt x="161" y="145"/>
                  </a:cubicBezTo>
                  <a:cubicBezTo>
                    <a:pt x="161" y="136"/>
                    <a:pt x="158" y="136"/>
                    <a:pt x="157" y="136"/>
                  </a:cubicBezTo>
                  <a:cubicBezTo>
                    <a:pt x="156" y="133"/>
                    <a:pt x="155" y="132"/>
                    <a:pt x="155" y="132"/>
                  </a:cubicBezTo>
                  <a:close/>
                  <a:moveTo>
                    <a:pt x="1002" y="147"/>
                  </a:moveTo>
                  <a:cubicBezTo>
                    <a:pt x="1002" y="148"/>
                    <a:pt x="1002" y="150"/>
                    <a:pt x="1002" y="152"/>
                  </a:cubicBezTo>
                  <a:cubicBezTo>
                    <a:pt x="1002" y="152"/>
                    <a:pt x="1002" y="153"/>
                    <a:pt x="1002" y="153"/>
                  </a:cubicBezTo>
                  <a:lnTo>
                    <a:pt x="1002" y="153"/>
                  </a:lnTo>
                  <a:cubicBezTo>
                    <a:pt x="1002" y="152"/>
                    <a:pt x="1002" y="150"/>
                    <a:pt x="1002" y="147"/>
                  </a:cubicBezTo>
                  <a:close/>
                  <a:moveTo>
                    <a:pt x="1002" y="153"/>
                  </a:moveTo>
                  <a:cubicBezTo>
                    <a:pt x="1002" y="156"/>
                    <a:pt x="1002" y="157"/>
                    <a:pt x="1002" y="157"/>
                  </a:cubicBezTo>
                  <a:cubicBezTo>
                    <a:pt x="1002" y="157"/>
                    <a:pt x="1002" y="155"/>
                    <a:pt x="1002" y="153"/>
                  </a:cubicBezTo>
                  <a:close/>
                  <a:moveTo>
                    <a:pt x="420" y="21"/>
                  </a:moveTo>
                  <a:cubicBezTo>
                    <a:pt x="420" y="21"/>
                    <a:pt x="420" y="25"/>
                    <a:pt x="421" y="35"/>
                  </a:cubicBezTo>
                  <a:cubicBezTo>
                    <a:pt x="421" y="52"/>
                    <a:pt x="421" y="52"/>
                    <a:pt x="417" y="52"/>
                  </a:cubicBezTo>
                  <a:cubicBezTo>
                    <a:pt x="415" y="52"/>
                    <a:pt x="414" y="52"/>
                    <a:pt x="414" y="44"/>
                  </a:cubicBezTo>
                  <a:cubicBezTo>
                    <a:pt x="414" y="35"/>
                    <a:pt x="414" y="35"/>
                    <a:pt x="411" y="35"/>
                  </a:cubicBezTo>
                  <a:cubicBezTo>
                    <a:pt x="405" y="35"/>
                    <a:pt x="401" y="60"/>
                    <a:pt x="398" y="76"/>
                  </a:cubicBezTo>
                  <a:cubicBezTo>
                    <a:pt x="398" y="85"/>
                    <a:pt x="398" y="90"/>
                    <a:pt x="398" y="90"/>
                  </a:cubicBezTo>
                  <a:cubicBezTo>
                    <a:pt x="398" y="90"/>
                    <a:pt x="398" y="85"/>
                    <a:pt x="397" y="76"/>
                  </a:cubicBezTo>
                  <a:cubicBezTo>
                    <a:pt x="397" y="69"/>
                    <a:pt x="395" y="69"/>
                    <a:pt x="394" y="69"/>
                  </a:cubicBezTo>
                  <a:cubicBezTo>
                    <a:pt x="394" y="60"/>
                    <a:pt x="395" y="60"/>
                    <a:pt x="397" y="60"/>
                  </a:cubicBezTo>
                  <a:lnTo>
                    <a:pt x="397" y="52"/>
                  </a:lnTo>
                  <a:cubicBezTo>
                    <a:pt x="396" y="43"/>
                    <a:pt x="395" y="38"/>
                    <a:pt x="394" y="38"/>
                  </a:cubicBezTo>
                  <a:cubicBezTo>
                    <a:pt x="394" y="38"/>
                    <a:pt x="393" y="42"/>
                    <a:pt x="392" y="51"/>
                  </a:cubicBezTo>
                  <a:cubicBezTo>
                    <a:pt x="391" y="55"/>
                    <a:pt x="391" y="57"/>
                    <a:pt x="391" y="57"/>
                  </a:cubicBezTo>
                  <a:cubicBezTo>
                    <a:pt x="390" y="57"/>
                    <a:pt x="390" y="55"/>
                    <a:pt x="389" y="51"/>
                  </a:cubicBezTo>
                  <a:cubicBezTo>
                    <a:pt x="388" y="45"/>
                    <a:pt x="387" y="39"/>
                    <a:pt x="386" y="39"/>
                  </a:cubicBezTo>
                  <a:cubicBezTo>
                    <a:pt x="386" y="39"/>
                    <a:pt x="386" y="40"/>
                    <a:pt x="386" y="43"/>
                  </a:cubicBezTo>
                  <a:cubicBezTo>
                    <a:pt x="386" y="43"/>
                    <a:pt x="383" y="42"/>
                    <a:pt x="380" y="34"/>
                  </a:cubicBezTo>
                  <a:cubicBezTo>
                    <a:pt x="377" y="34"/>
                    <a:pt x="376" y="34"/>
                    <a:pt x="376" y="42"/>
                  </a:cubicBezTo>
                  <a:cubicBezTo>
                    <a:pt x="376" y="51"/>
                    <a:pt x="374" y="51"/>
                    <a:pt x="373" y="51"/>
                  </a:cubicBezTo>
                  <a:cubicBezTo>
                    <a:pt x="370" y="51"/>
                    <a:pt x="369" y="51"/>
                    <a:pt x="369" y="58"/>
                  </a:cubicBezTo>
                  <a:cubicBezTo>
                    <a:pt x="369" y="67"/>
                    <a:pt x="367" y="75"/>
                    <a:pt x="364" y="75"/>
                  </a:cubicBezTo>
                  <a:cubicBezTo>
                    <a:pt x="362" y="79"/>
                    <a:pt x="361" y="81"/>
                    <a:pt x="361" y="81"/>
                  </a:cubicBezTo>
                  <a:cubicBezTo>
                    <a:pt x="360" y="81"/>
                    <a:pt x="360" y="77"/>
                    <a:pt x="359" y="67"/>
                  </a:cubicBezTo>
                  <a:cubicBezTo>
                    <a:pt x="359" y="58"/>
                    <a:pt x="358" y="58"/>
                    <a:pt x="356" y="58"/>
                  </a:cubicBezTo>
                  <a:cubicBezTo>
                    <a:pt x="356" y="58"/>
                    <a:pt x="355" y="58"/>
                    <a:pt x="352" y="50"/>
                  </a:cubicBezTo>
                  <a:cubicBezTo>
                    <a:pt x="352" y="47"/>
                    <a:pt x="352" y="46"/>
                    <a:pt x="352" y="46"/>
                  </a:cubicBezTo>
                  <a:cubicBezTo>
                    <a:pt x="351" y="46"/>
                    <a:pt x="351" y="52"/>
                    <a:pt x="351" y="58"/>
                  </a:cubicBezTo>
                  <a:cubicBezTo>
                    <a:pt x="351" y="66"/>
                    <a:pt x="351" y="75"/>
                    <a:pt x="351" y="75"/>
                  </a:cubicBezTo>
                  <a:cubicBezTo>
                    <a:pt x="348" y="66"/>
                    <a:pt x="347" y="58"/>
                    <a:pt x="348" y="50"/>
                  </a:cubicBezTo>
                  <a:cubicBezTo>
                    <a:pt x="347" y="41"/>
                    <a:pt x="346" y="37"/>
                    <a:pt x="346" y="37"/>
                  </a:cubicBezTo>
                  <a:cubicBezTo>
                    <a:pt x="346" y="37"/>
                    <a:pt x="346" y="41"/>
                    <a:pt x="346" y="50"/>
                  </a:cubicBezTo>
                  <a:cubicBezTo>
                    <a:pt x="346" y="55"/>
                    <a:pt x="345" y="61"/>
                    <a:pt x="344" y="61"/>
                  </a:cubicBezTo>
                  <a:cubicBezTo>
                    <a:pt x="343" y="61"/>
                    <a:pt x="342" y="60"/>
                    <a:pt x="341" y="57"/>
                  </a:cubicBezTo>
                  <a:cubicBezTo>
                    <a:pt x="338" y="57"/>
                    <a:pt x="334" y="57"/>
                    <a:pt x="334" y="48"/>
                  </a:cubicBezTo>
                  <a:cubicBezTo>
                    <a:pt x="334" y="46"/>
                    <a:pt x="333" y="45"/>
                    <a:pt x="333" y="45"/>
                  </a:cubicBezTo>
                  <a:cubicBezTo>
                    <a:pt x="332" y="45"/>
                    <a:pt x="331" y="48"/>
                    <a:pt x="331" y="48"/>
                  </a:cubicBezTo>
                  <a:cubicBezTo>
                    <a:pt x="330" y="53"/>
                    <a:pt x="329" y="55"/>
                    <a:pt x="328" y="55"/>
                  </a:cubicBezTo>
                  <a:cubicBezTo>
                    <a:pt x="327" y="55"/>
                    <a:pt x="325" y="53"/>
                    <a:pt x="323" y="48"/>
                  </a:cubicBezTo>
                  <a:cubicBezTo>
                    <a:pt x="319" y="40"/>
                    <a:pt x="316" y="36"/>
                    <a:pt x="315" y="36"/>
                  </a:cubicBezTo>
                  <a:cubicBezTo>
                    <a:pt x="314" y="36"/>
                    <a:pt x="314" y="40"/>
                    <a:pt x="314" y="48"/>
                  </a:cubicBezTo>
                  <a:cubicBezTo>
                    <a:pt x="314" y="53"/>
                    <a:pt x="314" y="58"/>
                    <a:pt x="314" y="58"/>
                  </a:cubicBezTo>
                  <a:cubicBezTo>
                    <a:pt x="314" y="58"/>
                    <a:pt x="314" y="55"/>
                    <a:pt x="313" y="48"/>
                  </a:cubicBezTo>
                  <a:cubicBezTo>
                    <a:pt x="312" y="46"/>
                    <a:pt x="312" y="45"/>
                    <a:pt x="311" y="45"/>
                  </a:cubicBezTo>
                  <a:cubicBezTo>
                    <a:pt x="310" y="45"/>
                    <a:pt x="309" y="51"/>
                    <a:pt x="306" y="56"/>
                  </a:cubicBezTo>
                  <a:cubicBezTo>
                    <a:pt x="305" y="67"/>
                    <a:pt x="304" y="79"/>
                    <a:pt x="304" y="90"/>
                  </a:cubicBezTo>
                  <a:cubicBezTo>
                    <a:pt x="304" y="100"/>
                    <a:pt x="304" y="105"/>
                    <a:pt x="303" y="105"/>
                  </a:cubicBezTo>
                  <a:cubicBezTo>
                    <a:pt x="303" y="105"/>
                    <a:pt x="302" y="103"/>
                    <a:pt x="301" y="99"/>
                  </a:cubicBezTo>
                  <a:cubicBezTo>
                    <a:pt x="300" y="99"/>
                    <a:pt x="297" y="90"/>
                    <a:pt x="297" y="82"/>
                  </a:cubicBezTo>
                  <a:cubicBezTo>
                    <a:pt x="297" y="73"/>
                    <a:pt x="300" y="73"/>
                    <a:pt x="300" y="73"/>
                  </a:cubicBezTo>
                  <a:lnTo>
                    <a:pt x="301" y="73"/>
                  </a:lnTo>
                  <a:cubicBezTo>
                    <a:pt x="301" y="65"/>
                    <a:pt x="301" y="56"/>
                    <a:pt x="299" y="56"/>
                  </a:cubicBezTo>
                  <a:cubicBezTo>
                    <a:pt x="297" y="52"/>
                    <a:pt x="297" y="50"/>
                    <a:pt x="296" y="50"/>
                  </a:cubicBezTo>
                  <a:cubicBezTo>
                    <a:pt x="295" y="50"/>
                    <a:pt x="295" y="52"/>
                    <a:pt x="295" y="56"/>
                  </a:cubicBezTo>
                  <a:cubicBezTo>
                    <a:pt x="293" y="47"/>
                    <a:pt x="290" y="47"/>
                    <a:pt x="286" y="47"/>
                  </a:cubicBezTo>
                  <a:cubicBezTo>
                    <a:pt x="283" y="47"/>
                    <a:pt x="278" y="47"/>
                    <a:pt x="276" y="38"/>
                  </a:cubicBezTo>
                  <a:cubicBezTo>
                    <a:pt x="273" y="38"/>
                    <a:pt x="272" y="38"/>
                    <a:pt x="272" y="46"/>
                  </a:cubicBezTo>
                  <a:cubicBezTo>
                    <a:pt x="272" y="57"/>
                    <a:pt x="271" y="61"/>
                    <a:pt x="270" y="61"/>
                  </a:cubicBezTo>
                  <a:cubicBezTo>
                    <a:pt x="270" y="61"/>
                    <a:pt x="269" y="58"/>
                    <a:pt x="269" y="55"/>
                  </a:cubicBezTo>
                  <a:cubicBezTo>
                    <a:pt x="269" y="44"/>
                    <a:pt x="260" y="36"/>
                    <a:pt x="253" y="36"/>
                  </a:cubicBezTo>
                  <a:cubicBezTo>
                    <a:pt x="249" y="36"/>
                    <a:pt x="246" y="39"/>
                    <a:pt x="245" y="45"/>
                  </a:cubicBezTo>
                  <a:lnTo>
                    <a:pt x="241" y="45"/>
                  </a:lnTo>
                  <a:cubicBezTo>
                    <a:pt x="240" y="41"/>
                    <a:pt x="237" y="39"/>
                    <a:pt x="234" y="39"/>
                  </a:cubicBezTo>
                  <a:cubicBezTo>
                    <a:pt x="231" y="39"/>
                    <a:pt x="228" y="41"/>
                    <a:pt x="227" y="45"/>
                  </a:cubicBezTo>
                  <a:lnTo>
                    <a:pt x="222" y="45"/>
                  </a:lnTo>
                  <a:cubicBezTo>
                    <a:pt x="221" y="40"/>
                    <a:pt x="219" y="38"/>
                    <a:pt x="218" y="38"/>
                  </a:cubicBezTo>
                  <a:cubicBezTo>
                    <a:pt x="217" y="38"/>
                    <a:pt x="216" y="40"/>
                    <a:pt x="216" y="44"/>
                  </a:cubicBezTo>
                  <a:cubicBezTo>
                    <a:pt x="214" y="50"/>
                    <a:pt x="213" y="56"/>
                    <a:pt x="213" y="56"/>
                  </a:cubicBezTo>
                  <a:cubicBezTo>
                    <a:pt x="213" y="56"/>
                    <a:pt x="213" y="55"/>
                    <a:pt x="213" y="53"/>
                  </a:cubicBezTo>
                  <a:cubicBezTo>
                    <a:pt x="213" y="44"/>
                    <a:pt x="210" y="44"/>
                    <a:pt x="204" y="44"/>
                  </a:cubicBezTo>
                  <a:cubicBezTo>
                    <a:pt x="198" y="44"/>
                    <a:pt x="198" y="44"/>
                    <a:pt x="199" y="52"/>
                  </a:cubicBezTo>
                  <a:cubicBezTo>
                    <a:pt x="197" y="54"/>
                    <a:pt x="195" y="56"/>
                    <a:pt x="194" y="56"/>
                  </a:cubicBezTo>
                  <a:cubicBezTo>
                    <a:pt x="192" y="56"/>
                    <a:pt x="192" y="49"/>
                    <a:pt x="192" y="44"/>
                  </a:cubicBezTo>
                  <a:cubicBezTo>
                    <a:pt x="193" y="36"/>
                    <a:pt x="193" y="31"/>
                    <a:pt x="192" y="31"/>
                  </a:cubicBezTo>
                  <a:lnTo>
                    <a:pt x="192" y="31"/>
                  </a:lnTo>
                  <a:cubicBezTo>
                    <a:pt x="191" y="31"/>
                    <a:pt x="190" y="38"/>
                    <a:pt x="189" y="52"/>
                  </a:cubicBezTo>
                  <a:cubicBezTo>
                    <a:pt x="188" y="62"/>
                    <a:pt x="186" y="66"/>
                    <a:pt x="185" y="66"/>
                  </a:cubicBezTo>
                  <a:cubicBezTo>
                    <a:pt x="185" y="66"/>
                    <a:pt x="184" y="64"/>
                    <a:pt x="184" y="61"/>
                  </a:cubicBezTo>
                  <a:cubicBezTo>
                    <a:pt x="184" y="52"/>
                    <a:pt x="185" y="52"/>
                    <a:pt x="187" y="52"/>
                  </a:cubicBezTo>
                  <a:lnTo>
                    <a:pt x="187" y="35"/>
                  </a:lnTo>
                  <a:cubicBezTo>
                    <a:pt x="185" y="35"/>
                    <a:pt x="185" y="35"/>
                    <a:pt x="184" y="43"/>
                  </a:cubicBezTo>
                  <a:cubicBezTo>
                    <a:pt x="184" y="43"/>
                    <a:pt x="182" y="43"/>
                    <a:pt x="181" y="52"/>
                  </a:cubicBezTo>
                  <a:cubicBezTo>
                    <a:pt x="179" y="60"/>
                    <a:pt x="179" y="69"/>
                    <a:pt x="181" y="78"/>
                  </a:cubicBezTo>
                  <a:cubicBezTo>
                    <a:pt x="182" y="85"/>
                    <a:pt x="181" y="85"/>
                    <a:pt x="179" y="85"/>
                  </a:cubicBezTo>
                  <a:cubicBezTo>
                    <a:pt x="176" y="78"/>
                    <a:pt x="175" y="69"/>
                    <a:pt x="177" y="60"/>
                  </a:cubicBezTo>
                  <a:cubicBezTo>
                    <a:pt x="180" y="60"/>
                    <a:pt x="180" y="52"/>
                    <a:pt x="180" y="43"/>
                  </a:cubicBezTo>
                  <a:cubicBezTo>
                    <a:pt x="180" y="41"/>
                    <a:pt x="179" y="41"/>
                    <a:pt x="179" y="41"/>
                  </a:cubicBezTo>
                  <a:cubicBezTo>
                    <a:pt x="177" y="41"/>
                    <a:pt x="170" y="54"/>
                    <a:pt x="170" y="69"/>
                  </a:cubicBezTo>
                  <a:lnTo>
                    <a:pt x="170" y="60"/>
                  </a:lnTo>
                  <a:cubicBezTo>
                    <a:pt x="170" y="51"/>
                    <a:pt x="166" y="51"/>
                    <a:pt x="163" y="51"/>
                  </a:cubicBezTo>
                  <a:cubicBezTo>
                    <a:pt x="159" y="51"/>
                    <a:pt x="157" y="51"/>
                    <a:pt x="157" y="60"/>
                  </a:cubicBezTo>
                  <a:cubicBezTo>
                    <a:pt x="157" y="67"/>
                    <a:pt x="157" y="76"/>
                    <a:pt x="156" y="76"/>
                  </a:cubicBezTo>
                  <a:cubicBezTo>
                    <a:pt x="157" y="76"/>
                    <a:pt x="157" y="84"/>
                    <a:pt x="157" y="93"/>
                  </a:cubicBezTo>
                  <a:cubicBezTo>
                    <a:pt x="155" y="88"/>
                    <a:pt x="154" y="82"/>
                    <a:pt x="153" y="76"/>
                  </a:cubicBezTo>
                  <a:cubicBezTo>
                    <a:pt x="149" y="58"/>
                    <a:pt x="146" y="51"/>
                    <a:pt x="139" y="50"/>
                  </a:cubicBezTo>
                  <a:cubicBezTo>
                    <a:pt x="136" y="50"/>
                    <a:pt x="131" y="50"/>
                    <a:pt x="129" y="41"/>
                  </a:cubicBezTo>
                  <a:cubicBezTo>
                    <a:pt x="126" y="41"/>
                    <a:pt x="125" y="41"/>
                    <a:pt x="125" y="50"/>
                  </a:cubicBezTo>
                  <a:lnTo>
                    <a:pt x="121" y="50"/>
                  </a:lnTo>
                  <a:cubicBezTo>
                    <a:pt x="121" y="45"/>
                    <a:pt x="120" y="43"/>
                    <a:pt x="119" y="43"/>
                  </a:cubicBezTo>
                  <a:cubicBezTo>
                    <a:pt x="118" y="43"/>
                    <a:pt x="117" y="45"/>
                    <a:pt x="117" y="50"/>
                  </a:cubicBezTo>
                  <a:cubicBezTo>
                    <a:pt x="116" y="52"/>
                    <a:pt x="115" y="53"/>
                    <a:pt x="115" y="53"/>
                  </a:cubicBezTo>
                  <a:cubicBezTo>
                    <a:pt x="114" y="53"/>
                    <a:pt x="113" y="50"/>
                    <a:pt x="111" y="50"/>
                  </a:cubicBezTo>
                  <a:cubicBezTo>
                    <a:pt x="110" y="41"/>
                    <a:pt x="109" y="37"/>
                    <a:pt x="109" y="37"/>
                  </a:cubicBezTo>
                  <a:lnTo>
                    <a:pt x="109" y="37"/>
                  </a:lnTo>
                  <a:cubicBezTo>
                    <a:pt x="108" y="37"/>
                    <a:pt x="109" y="43"/>
                    <a:pt x="110" y="57"/>
                  </a:cubicBezTo>
                  <a:cubicBezTo>
                    <a:pt x="110" y="66"/>
                    <a:pt x="113" y="74"/>
                    <a:pt x="115" y="74"/>
                  </a:cubicBezTo>
                  <a:lnTo>
                    <a:pt x="119" y="75"/>
                  </a:lnTo>
                  <a:lnTo>
                    <a:pt x="115" y="83"/>
                  </a:lnTo>
                  <a:cubicBezTo>
                    <a:pt x="113" y="83"/>
                    <a:pt x="110" y="91"/>
                    <a:pt x="110" y="100"/>
                  </a:cubicBezTo>
                  <a:cubicBezTo>
                    <a:pt x="110" y="100"/>
                    <a:pt x="110" y="108"/>
                    <a:pt x="108" y="108"/>
                  </a:cubicBezTo>
                  <a:cubicBezTo>
                    <a:pt x="108" y="108"/>
                    <a:pt x="108" y="108"/>
                    <a:pt x="108" y="108"/>
                  </a:cubicBezTo>
                  <a:lnTo>
                    <a:pt x="108" y="91"/>
                  </a:lnTo>
                  <a:cubicBezTo>
                    <a:pt x="109" y="83"/>
                    <a:pt x="110" y="74"/>
                    <a:pt x="110" y="66"/>
                  </a:cubicBezTo>
                  <a:cubicBezTo>
                    <a:pt x="109" y="55"/>
                    <a:pt x="106" y="48"/>
                    <a:pt x="105" y="48"/>
                  </a:cubicBezTo>
                  <a:cubicBezTo>
                    <a:pt x="104" y="48"/>
                    <a:pt x="103" y="51"/>
                    <a:pt x="103" y="57"/>
                  </a:cubicBezTo>
                  <a:cubicBezTo>
                    <a:pt x="101" y="57"/>
                    <a:pt x="101" y="57"/>
                    <a:pt x="100" y="48"/>
                  </a:cubicBezTo>
                  <a:cubicBezTo>
                    <a:pt x="100" y="45"/>
                    <a:pt x="100" y="42"/>
                    <a:pt x="99" y="42"/>
                  </a:cubicBezTo>
                  <a:cubicBezTo>
                    <a:pt x="98" y="42"/>
                    <a:pt x="97" y="47"/>
                    <a:pt x="97" y="57"/>
                  </a:cubicBezTo>
                  <a:cubicBezTo>
                    <a:pt x="96" y="66"/>
                    <a:pt x="95" y="70"/>
                    <a:pt x="94" y="70"/>
                  </a:cubicBezTo>
                  <a:cubicBezTo>
                    <a:pt x="93" y="70"/>
                    <a:pt x="92" y="65"/>
                    <a:pt x="91" y="56"/>
                  </a:cubicBezTo>
                  <a:cubicBezTo>
                    <a:pt x="90" y="46"/>
                    <a:pt x="87" y="42"/>
                    <a:pt x="85" y="42"/>
                  </a:cubicBezTo>
                  <a:cubicBezTo>
                    <a:pt x="83" y="42"/>
                    <a:pt x="82" y="44"/>
                    <a:pt x="82" y="47"/>
                  </a:cubicBezTo>
                  <a:cubicBezTo>
                    <a:pt x="82" y="58"/>
                    <a:pt x="80" y="62"/>
                    <a:pt x="78" y="62"/>
                  </a:cubicBezTo>
                  <a:cubicBezTo>
                    <a:pt x="77" y="62"/>
                    <a:pt x="76" y="60"/>
                    <a:pt x="75" y="56"/>
                  </a:cubicBezTo>
                  <a:cubicBezTo>
                    <a:pt x="74" y="52"/>
                    <a:pt x="73" y="50"/>
                    <a:pt x="73" y="50"/>
                  </a:cubicBezTo>
                  <a:cubicBezTo>
                    <a:pt x="72" y="50"/>
                    <a:pt x="71" y="52"/>
                    <a:pt x="70" y="56"/>
                  </a:cubicBezTo>
                  <a:cubicBezTo>
                    <a:pt x="70" y="50"/>
                    <a:pt x="69" y="44"/>
                    <a:pt x="68" y="44"/>
                  </a:cubicBezTo>
                  <a:cubicBezTo>
                    <a:pt x="68" y="44"/>
                    <a:pt x="67" y="45"/>
                    <a:pt x="66" y="47"/>
                  </a:cubicBezTo>
                  <a:cubicBezTo>
                    <a:pt x="66" y="47"/>
                    <a:pt x="65" y="47"/>
                    <a:pt x="66" y="56"/>
                  </a:cubicBezTo>
                  <a:cubicBezTo>
                    <a:pt x="66" y="56"/>
                    <a:pt x="65" y="64"/>
                    <a:pt x="63" y="73"/>
                  </a:cubicBezTo>
                  <a:cubicBezTo>
                    <a:pt x="65" y="73"/>
                    <a:pt x="65" y="81"/>
                    <a:pt x="65" y="90"/>
                  </a:cubicBezTo>
                  <a:cubicBezTo>
                    <a:pt x="65" y="92"/>
                    <a:pt x="65" y="93"/>
                    <a:pt x="64" y="93"/>
                  </a:cubicBezTo>
                  <a:cubicBezTo>
                    <a:pt x="62" y="93"/>
                    <a:pt x="58" y="84"/>
                    <a:pt x="55" y="64"/>
                  </a:cubicBezTo>
                  <a:lnTo>
                    <a:pt x="52" y="46"/>
                  </a:lnTo>
                  <a:lnTo>
                    <a:pt x="52" y="64"/>
                  </a:lnTo>
                  <a:cubicBezTo>
                    <a:pt x="51" y="64"/>
                    <a:pt x="48" y="63"/>
                    <a:pt x="48" y="55"/>
                  </a:cubicBezTo>
                  <a:cubicBezTo>
                    <a:pt x="48" y="46"/>
                    <a:pt x="48" y="46"/>
                    <a:pt x="47" y="46"/>
                  </a:cubicBezTo>
                  <a:cubicBezTo>
                    <a:pt x="47" y="46"/>
                    <a:pt x="45" y="46"/>
                    <a:pt x="45" y="55"/>
                  </a:cubicBezTo>
                  <a:cubicBezTo>
                    <a:pt x="45" y="65"/>
                    <a:pt x="45" y="69"/>
                    <a:pt x="45" y="69"/>
                  </a:cubicBezTo>
                  <a:cubicBezTo>
                    <a:pt x="45" y="69"/>
                    <a:pt x="44" y="67"/>
                    <a:pt x="44" y="63"/>
                  </a:cubicBezTo>
                  <a:cubicBezTo>
                    <a:pt x="43" y="55"/>
                    <a:pt x="42" y="50"/>
                    <a:pt x="41" y="50"/>
                  </a:cubicBezTo>
                  <a:cubicBezTo>
                    <a:pt x="40" y="50"/>
                    <a:pt x="39" y="55"/>
                    <a:pt x="38" y="63"/>
                  </a:cubicBezTo>
                  <a:cubicBezTo>
                    <a:pt x="38" y="71"/>
                    <a:pt x="38" y="76"/>
                    <a:pt x="38" y="76"/>
                  </a:cubicBezTo>
                  <a:cubicBezTo>
                    <a:pt x="38" y="76"/>
                    <a:pt x="38" y="71"/>
                    <a:pt x="37" y="63"/>
                  </a:cubicBezTo>
                  <a:cubicBezTo>
                    <a:pt x="37" y="54"/>
                    <a:pt x="35" y="46"/>
                    <a:pt x="34" y="46"/>
                  </a:cubicBezTo>
                  <a:lnTo>
                    <a:pt x="34" y="54"/>
                  </a:lnTo>
                  <a:cubicBezTo>
                    <a:pt x="34" y="64"/>
                    <a:pt x="33" y="68"/>
                    <a:pt x="33" y="68"/>
                  </a:cubicBezTo>
                  <a:cubicBezTo>
                    <a:pt x="32" y="68"/>
                    <a:pt x="31" y="66"/>
                    <a:pt x="30" y="63"/>
                  </a:cubicBezTo>
                  <a:cubicBezTo>
                    <a:pt x="30" y="58"/>
                    <a:pt x="30" y="56"/>
                    <a:pt x="29" y="56"/>
                  </a:cubicBezTo>
                  <a:cubicBezTo>
                    <a:pt x="29" y="56"/>
                    <a:pt x="28" y="58"/>
                    <a:pt x="26" y="63"/>
                  </a:cubicBezTo>
                  <a:cubicBezTo>
                    <a:pt x="23" y="63"/>
                    <a:pt x="20" y="63"/>
                    <a:pt x="20" y="54"/>
                  </a:cubicBezTo>
                  <a:cubicBezTo>
                    <a:pt x="20" y="46"/>
                    <a:pt x="20" y="41"/>
                    <a:pt x="20" y="41"/>
                  </a:cubicBezTo>
                  <a:cubicBezTo>
                    <a:pt x="20" y="41"/>
                    <a:pt x="20" y="46"/>
                    <a:pt x="19" y="54"/>
                  </a:cubicBezTo>
                  <a:cubicBezTo>
                    <a:pt x="18" y="58"/>
                    <a:pt x="18" y="60"/>
                    <a:pt x="17" y="60"/>
                  </a:cubicBezTo>
                  <a:cubicBezTo>
                    <a:pt x="16" y="60"/>
                    <a:pt x="15" y="58"/>
                    <a:pt x="14" y="54"/>
                  </a:cubicBezTo>
                  <a:cubicBezTo>
                    <a:pt x="13" y="50"/>
                    <a:pt x="13" y="47"/>
                    <a:pt x="12" y="47"/>
                  </a:cubicBezTo>
                  <a:cubicBezTo>
                    <a:pt x="12" y="47"/>
                    <a:pt x="11" y="50"/>
                    <a:pt x="10" y="54"/>
                  </a:cubicBezTo>
                  <a:cubicBezTo>
                    <a:pt x="10" y="71"/>
                    <a:pt x="10" y="79"/>
                    <a:pt x="12" y="79"/>
                  </a:cubicBezTo>
                  <a:cubicBezTo>
                    <a:pt x="14" y="79"/>
                    <a:pt x="14" y="79"/>
                    <a:pt x="14" y="88"/>
                  </a:cubicBezTo>
                  <a:lnTo>
                    <a:pt x="10" y="88"/>
                  </a:lnTo>
                  <a:cubicBezTo>
                    <a:pt x="9" y="88"/>
                    <a:pt x="7" y="88"/>
                    <a:pt x="4" y="96"/>
                  </a:cubicBezTo>
                  <a:cubicBezTo>
                    <a:pt x="1" y="103"/>
                    <a:pt x="0" y="115"/>
                    <a:pt x="2" y="115"/>
                  </a:cubicBezTo>
                  <a:cubicBezTo>
                    <a:pt x="2" y="115"/>
                    <a:pt x="3" y="114"/>
                    <a:pt x="4" y="112"/>
                  </a:cubicBezTo>
                  <a:lnTo>
                    <a:pt x="6" y="121"/>
                  </a:lnTo>
                  <a:cubicBezTo>
                    <a:pt x="6" y="134"/>
                    <a:pt x="7" y="141"/>
                    <a:pt x="7" y="141"/>
                  </a:cubicBezTo>
                  <a:cubicBezTo>
                    <a:pt x="8" y="141"/>
                    <a:pt x="9" y="134"/>
                    <a:pt x="9" y="121"/>
                  </a:cubicBezTo>
                  <a:cubicBezTo>
                    <a:pt x="9" y="107"/>
                    <a:pt x="9" y="101"/>
                    <a:pt x="9" y="101"/>
                  </a:cubicBezTo>
                  <a:cubicBezTo>
                    <a:pt x="9" y="101"/>
                    <a:pt x="10" y="105"/>
                    <a:pt x="10" y="113"/>
                  </a:cubicBezTo>
                  <a:cubicBezTo>
                    <a:pt x="10" y="130"/>
                    <a:pt x="11" y="130"/>
                    <a:pt x="14" y="130"/>
                  </a:cubicBezTo>
                  <a:cubicBezTo>
                    <a:pt x="15" y="130"/>
                    <a:pt x="15" y="130"/>
                    <a:pt x="15" y="139"/>
                  </a:cubicBezTo>
                  <a:cubicBezTo>
                    <a:pt x="15" y="147"/>
                    <a:pt x="17" y="156"/>
                    <a:pt x="18" y="156"/>
                  </a:cubicBezTo>
                  <a:cubicBezTo>
                    <a:pt x="20" y="156"/>
                    <a:pt x="20" y="156"/>
                    <a:pt x="20" y="147"/>
                  </a:cubicBezTo>
                  <a:cubicBezTo>
                    <a:pt x="19" y="144"/>
                    <a:pt x="19" y="142"/>
                    <a:pt x="20" y="142"/>
                  </a:cubicBezTo>
                  <a:lnTo>
                    <a:pt x="20" y="142"/>
                  </a:lnTo>
                  <a:cubicBezTo>
                    <a:pt x="21" y="142"/>
                    <a:pt x="22" y="146"/>
                    <a:pt x="24" y="156"/>
                  </a:cubicBezTo>
                  <a:cubicBezTo>
                    <a:pt x="24" y="160"/>
                    <a:pt x="24" y="162"/>
                    <a:pt x="25" y="162"/>
                  </a:cubicBezTo>
                  <a:cubicBezTo>
                    <a:pt x="25" y="162"/>
                    <a:pt x="25" y="158"/>
                    <a:pt x="25" y="148"/>
                  </a:cubicBezTo>
                  <a:cubicBezTo>
                    <a:pt x="25" y="139"/>
                    <a:pt x="26" y="135"/>
                    <a:pt x="27" y="135"/>
                  </a:cubicBezTo>
                  <a:cubicBezTo>
                    <a:pt x="28" y="135"/>
                    <a:pt x="29" y="140"/>
                    <a:pt x="30" y="148"/>
                  </a:cubicBezTo>
                  <a:lnTo>
                    <a:pt x="34" y="148"/>
                  </a:lnTo>
                  <a:cubicBezTo>
                    <a:pt x="35" y="148"/>
                    <a:pt x="35" y="139"/>
                    <a:pt x="35" y="131"/>
                  </a:cubicBezTo>
                  <a:cubicBezTo>
                    <a:pt x="35" y="121"/>
                    <a:pt x="35" y="117"/>
                    <a:pt x="35" y="117"/>
                  </a:cubicBezTo>
                  <a:cubicBezTo>
                    <a:pt x="36" y="117"/>
                    <a:pt x="36" y="119"/>
                    <a:pt x="37" y="122"/>
                  </a:cubicBezTo>
                  <a:cubicBezTo>
                    <a:pt x="37" y="128"/>
                    <a:pt x="38" y="134"/>
                    <a:pt x="38" y="139"/>
                  </a:cubicBezTo>
                  <a:cubicBezTo>
                    <a:pt x="38" y="148"/>
                    <a:pt x="41" y="148"/>
                    <a:pt x="42" y="148"/>
                  </a:cubicBezTo>
                  <a:cubicBezTo>
                    <a:pt x="43" y="148"/>
                    <a:pt x="46" y="148"/>
                    <a:pt x="46" y="140"/>
                  </a:cubicBezTo>
                  <a:lnTo>
                    <a:pt x="46" y="148"/>
                  </a:lnTo>
                  <a:cubicBezTo>
                    <a:pt x="48" y="148"/>
                    <a:pt x="48" y="152"/>
                    <a:pt x="48" y="152"/>
                  </a:cubicBezTo>
                  <a:cubicBezTo>
                    <a:pt x="48" y="152"/>
                    <a:pt x="48" y="151"/>
                    <a:pt x="48" y="148"/>
                  </a:cubicBezTo>
                  <a:cubicBezTo>
                    <a:pt x="48" y="148"/>
                    <a:pt x="50" y="148"/>
                    <a:pt x="53" y="157"/>
                  </a:cubicBezTo>
                  <a:cubicBezTo>
                    <a:pt x="54" y="159"/>
                    <a:pt x="54" y="160"/>
                    <a:pt x="55" y="160"/>
                  </a:cubicBezTo>
                  <a:cubicBezTo>
                    <a:pt x="58" y="160"/>
                    <a:pt x="61" y="146"/>
                    <a:pt x="56" y="133"/>
                  </a:cubicBezTo>
                  <a:lnTo>
                    <a:pt x="58" y="133"/>
                  </a:lnTo>
                  <a:cubicBezTo>
                    <a:pt x="60" y="133"/>
                    <a:pt x="60" y="124"/>
                    <a:pt x="60" y="124"/>
                  </a:cubicBezTo>
                  <a:cubicBezTo>
                    <a:pt x="60" y="116"/>
                    <a:pt x="61" y="116"/>
                    <a:pt x="62" y="116"/>
                  </a:cubicBezTo>
                  <a:cubicBezTo>
                    <a:pt x="62" y="116"/>
                    <a:pt x="63" y="116"/>
                    <a:pt x="63" y="116"/>
                  </a:cubicBezTo>
                  <a:lnTo>
                    <a:pt x="63" y="133"/>
                  </a:lnTo>
                  <a:cubicBezTo>
                    <a:pt x="62" y="147"/>
                    <a:pt x="63" y="156"/>
                    <a:pt x="64" y="156"/>
                  </a:cubicBezTo>
                  <a:cubicBezTo>
                    <a:pt x="65" y="156"/>
                    <a:pt x="66" y="151"/>
                    <a:pt x="66" y="140"/>
                  </a:cubicBezTo>
                  <a:lnTo>
                    <a:pt x="66" y="149"/>
                  </a:lnTo>
                  <a:cubicBezTo>
                    <a:pt x="66" y="154"/>
                    <a:pt x="67" y="156"/>
                    <a:pt x="68" y="156"/>
                  </a:cubicBezTo>
                  <a:cubicBezTo>
                    <a:pt x="69" y="156"/>
                    <a:pt x="70" y="154"/>
                    <a:pt x="72" y="149"/>
                  </a:cubicBezTo>
                  <a:cubicBezTo>
                    <a:pt x="74" y="141"/>
                    <a:pt x="75" y="133"/>
                    <a:pt x="74" y="125"/>
                  </a:cubicBezTo>
                  <a:cubicBezTo>
                    <a:pt x="74" y="116"/>
                    <a:pt x="76" y="116"/>
                    <a:pt x="76" y="116"/>
                  </a:cubicBezTo>
                  <a:cubicBezTo>
                    <a:pt x="78" y="116"/>
                    <a:pt x="78" y="116"/>
                    <a:pt x="78" y="125"/>
                  </a:cubicBezTo>
                  <a:cubicBezTo>
                    <a:pt x="78" y="133"/>
                    <a:pt x="78" y="137"/>
                    <a:pt x="80" y="137"/>
                  </a:cubicBezTo>
                  <a:cubicBezTo>
                    <a:pt x="81" y="137"/>
                    <a:pt x="82" y="133"/>
                    <a:pt x="83" y="125"/>
                  </a:cubicBezTo>
                  <a:lnTo>
                    <a:pt x="83" y="133"/>
                  </a:lnTo>
                  <a:cubicBezTo>
                    <a:pt x="83" y="139"/>
                    <a:pt x="84" y="145"/>
                    <a:pt x="87" y="145"/>
                  </a:cubicBezTo>
                  <a:cubicBezTo>
                    <a:pt x="89" y="145"/>
                    <a:pt x="91" y="144"/>
                    <a:pt x="93" y="141"/>
                  </a:cubicBezTo>
                  <a:cubicBezTo>
                    <a:pt x="100" y="143"/>
                    <a:pt x="104" y="143"/>
                    <a:pt x="104" y="150"/>
                  </a:cubicBezTo>
                  <a:cubicBezTo>
                    <a:pt x="104" y="152"/>
                    <a:pt x="105" y="153"/>
                    <a:pt x="105" y="153"/>
                  </a:cubicBezTo>
                  <a:cubicBezTo>
                    <a:pt x="107" y="153"/>
                    <a:pt x="112" y="139"/>
                    <a:pt x="115" y="126"/>
                  </a:cubicBezTo>
                  <a:cubicBezTo>
                    <a:pt x="115" y="134"/>
                    <a:pt x="116" y="135"/>
                    <a:pt x="119" y="135"/>
                  </a:cubicBezTo>
                  <a:cubicBezTo>
                    <a:pt x="125" y="135"/>
                    <a:pt x="125" y="135"/>
                    <a:pt x="125" y="143"/>
                  </a:cubicBezTo>
                  <a:cubicBezTo>
                    <a:pt x="124" y="152"/>
                    <a:pt x="123" y="156"/>
                    <a:pt x="123" y="156"/>
                  </a:cubicBezTo>
                  <a:cubicBezTo>
                    <a:pt x="123" y="156"/>
                    <a:pt x="124" y="152"/>
                    <a:pt x="126" y="143"/>
                  </a:cubicBezTo>
                  <a:cubicBezTo>
                    <a:pt x="127" y="136"/>
                    <a:pt x="128" y="134"/>
                    <a:pt x="129" y="134"/>
                  </a:cubicBezTo>
                  <a:cubicBezTo>
                    <a:pt x="131" y="134"/>
                    <a:pt x="133" y="141"/>
                    <a:pt x="133" y="152"/>
                  </a:cubicBezTo>
                  <a:cubicBezTo>
                    <a:pt x="133" y="161"/>
                    <a:pt x="134" y="161"/>
                    <a:pt x="137" y="161"/>
                  </a:cubicBezTo>
                  <a:cubicBezTo>
                    <a:pt x="139" y="153"/>
                    <a:pt x="143" y="153"/>
                    <a:pt x="146" y="153"/>
                  </a:cubicBezTo>
                  <a:cubicBezTo>
                    <a:pt x="150" y="153"/>
                    <a:pt x="150" y="153"/>
                    <a:pt x="150" y="136"/>
                  </a:cubicBezTo>
                  <a:cubicBezTo>
                    <a:pt x="150" y="119"/>
                    <a:pt x="153" y="119"/>
                    <a:pt x="156" y="119"/>
                  </a:cubicBezTo>
                  <a:cubicBezTo>
                    <a:pt x="157" y="119"/>
                    <a:pt x="159" y="119"/>
                    <a:pt x="159" y="127"/>
                  </a:cubicBezTo>
                  <a:cubicBezTo>
                    <a:pt x="159" y="127"/>
                    <a:pt x="161" y="136"/>
                    <a:pt x="163" y="136"/>
                  </a:cubicBezTo>
                  <a:cubicBezTo>
                    <a:pt x="164" y="136"/>
                    <a:pt x="165" y="136"/>
                    <a:pt x="165" y="145"/>
                  </a:cubicBezTo>
                  <a:cubicBezTo>
                    <a:pt x="165" y="145"/>
                    <a:pt x="167" y="153"/>
                    <a:pt x="171" y="154"/>
                  </a:cubicBezTo>
                  <a:cubicBezTo>
                    <a:pt x="174" y="154"/>
                    <a:pt x="177" y="154"/>
                    <a:pt x="177" y="162"/>
                  </a:cubicBezTo>
                  <a:cubicBezTo>
                    <a:pt x="179" y="162"/>
                    <a:pt x="179" y="162"/>
                    <a:pt x="179" y="154"/>
                  </a:cubicBezTo>
                  <a:cubicBezTo>
                    <a:pt x="179" y="148"/>
                    <a:pt x="180" y="142"/>
                    <a:pt x="182" y="142"/>
                  </a:cubicBezTo>
                  <a:cubicBezTo>
                    <a:pt x="184" y="142"/>
                    <a:pt x="185" y="143"/>
                    <a:pt x="187" y="146"/>
                  </a:cubicBezTo>
                  <a:cubicBezTo>
                    <a:pt x="191" y="146"/>
                    <a:pt x="195" y="146"/>
                    <a:pt x="195" y="137"/>
                  </a:cubicBezTo>
                  <a:cubicBezTo>
                    <a:pt x="196" y="137"/>
                    <a:pt x="196" y="137"/>
                    <a:pt x="196" y="146"/>
                  </a:cubicBezTo>
                  <a:cubicBezTo>
                    <a:pt x="196" y="154"/>
                    <a:pt x="197" y="159"/>
                    <a:pt x="199" y="159"/>
                  </a:cubicBezTo>
                  <a:cubicBezTo>
                    <a:pt x="200" y="159"/>
                    <a:pt x="202" y="154"/>
                    <a:pt x="203" y="146"/>
                  </a:cubicBezTo>
                  <a:cubicBezTo>
                    <a:pt x="203" y="142"/>
                    <a:pt x="204" y="140"/>
                    <a:pt x="204" y="140"/>
                  </a:cubicBezTo>
                  <a:cubicBezTo>
                    <a:pt x="205" y="140"/>
                    <a:pt x="206" y="142"/>
                    <a:pt x="207" y="146"/>
                  </a:cubicBezTo>
                  <a:cubicBezTo>
                    <a:pt x="207" y="146"/>
                    <a:pt x="209" y="146"/>
                    <a:pt x="210" y="138"/>
                  </a:cubicBezTo>
                  <a:cubicBezTo>
                    <a:pt x="211" y="134"/>
                    <a:pt x="212" y="131"/>
                    <a:pt x="212" y="131"/>
                  </a:cubicBezTo>
                  <a:cubicBezTo>
                    <a:pt x="213" y="131"/>
                    <a:pt x="214" y="134"/>
                    <a:pt x="216" y="138"/>
                  </a:cubicBezTo>
                  <a:cubicBezTo>
                    <a:pt x="216" y="147"/>
                    <a:pt x="217" y="147"/>
                    <a:pt x="219" y="147"/>
                  </a:cubicBezTo>
                  <a:cubicBezTo>
                    <a:pt x="221" y="143"/>
                    <a:pt x="226" y="141"/>
                    <a:pt x="230" y="141"/>
                  </a:cubicBezTo>
                  <a:cubicBezTo>
                    <a:pt x="236" y="141"/>
                    <a:pt x="241" y="143"/>
                    <a:pt x="241" y="147"/>
                  </a:cubicBezTo>
                  <a:cubicBezTo>
                    <a:pt x="244" y="139"/>
                    <a:pt x="244" y="139"/>
                    <a:pt x="245" y="139"/>
                  </a:cubicBezTo>
                  <a:cubicBezTo>
                    <a:pt x="246" y="146"/>
                    <a:pt x="246" y="149"/>
                    <a:pt x="247" y="149"/>
                  </a:cubicBezTo>
                  <a:cubicBezTo>
                    <a:pt x="248" y="149"/>
                    <a:pt x="248" y="141"/>
                    <a:pt x="248" y="130"/>
                  </a:cubicBezTo>
                  <a:lnTo>
                    <a:pt x="245" y="130"/>
                  </a:lnTo>
                  <a:cubicBezTo>
                    <a:pt x="245" y="123"/>
                    <a:pt x="246" y="119"/>
                    <a:pt x="247" y="119"/>
                  </a:cubicBezTo>
                  <a:cubicBezTo>
                    <a:pt x="249" y="119"/>
                    <a:pt x="250" y="125"/>
                    <a:pt x="250" y="139"/>
                  </a:cubicBezTo>
                  <a:cubicBezTo>
                    <a:pt x="251" y="148"/>
                    <a:pt x="251" y="152"/>
                    <a:pt x="252" y="152"/>
                  </a:cubicBezTo>
                  <a:cubicBezTo>
                    <a:pt x="252" y="152"/>
                    <a:pt x="253" y="148"/>
                    <a:pt x="254" y="139"/>
                  </a:cubicBezTo>
                  <a:cubicBezTo>
                    <a:pt x="254" y="131"/>
                    <a:pt x="255" y="127"/>
                    <a:pt x="255" y="127"/>
                  </a:cubicBezTo>
                  <a:cubicBezTo>
                    <a:pt x="256" y="127"/>
                    <a:pt x="257" y="131"/>
                    <a:pt x="258" y="139"/>
                  </a:cubicBezTo>
                  <a:cubicBezTo>
                    <a:pt x="258" y="148"/>
                    <a:pt x="258" y="153"/>
                    <a:pt x="258" y="153"/>
                  </a:cubicBezTo>
                  <a:cubicBezTo>
                    <a:pt x="258" y="153"/>
                    <a:pt x="259" y="148"/>
                    <a:pt x="259" y="139"/>
                  </a:cubicBezTo>
                  <a:cubicBezTo>
                    <a:pt x="261" y="120"/>
                    <a:pt x="264" y="110"/>
                    <a:pt x="266" y="110"/>
                  </a:cubicBezTo>
                  <a:cubicBezTo>
                    <a:pt x="267" y="110"/>
                    <a:pt x="268" y="117"/>
                    <a:pt x="268" y="131"/>
                  </a:cubicBezTo>
                  <a:cubicBezTo>
                    <a:pt x="268" y="148"/>
                    <a:pt x="269" y="157"/>
                    <a:pt x="272" y="157"/>
                  </a:cubicBezTo>
                  <a:cubicBezTo>
                    <a:pt x="273" y="157"/>
                    <a:pt x="273" y="149"/>
                    <a:pt x="273" y="140"/>
                  </a:cubicBezTo>
                  <a:cubicBezTo>
                    <a:pt x="272" y="132"/>
                    <a:pt x="272" y="128"/>
                    <a:pt x="273" y="128"/>
                  </a:cubicBezTo>
                  <a:cubicBezTo>
                    <a:pt x="273" y="128"/>
                    <a:pt x="274" y="132"/>
                    <a:pt x="276" y="140"/>
                  </a:cubicBezTo>
                  <a:cubicBezTo>
                    <a:pt x="279" y="155"/>
                    <a:pt x="281" y="161"/>
                    <a:pt x="283" y="161"/>
                  </a:cubicBezTo>
                  <a:cubicBezTo>
                    <a:pt x="285" y="161"/>
                    <a:pt x="287" y="157"/>
                    <a:pt x="290" y="149"/>
                  </a:cubicBezTo>
                  <a:cubicBezTo>
                    <a:pt x="293" y="141"/>
                    <a:pt x="296" y="137"/>
                    <a:pt x="297" y="137"/>
                  </a:cubicBezTo>
                  <a:cubicBezTo>
                    <a:pt x="299" y="137"/>
                    <a:pt x="299" y="141"/>
                    <a:pt x="296" y="149"/>
                  </a:cubicBezTo>
                  <a:cubicBezTo>
                    <a:pt x="294" y="159"/>
                    <a:pt x="293" y="163"/>
                    <a:pt x="294" y="163"/>
                  </a:cubicBezTo>
                  <a:cubicBezTo>
                    <a:pt x="294" y="163"/>
                    <a:pt x="295" y="162"/>
                    <a:pt x="296" y="158"/>
                  </a:cubicBezTo>
                  <a:lnTo>
                    <a:pt x="304" y="158"/>
                  </a:lnTo>
                  <a:cubicBezTo>
                    <a:pt x="306" y="158"/>
                    <a:pt x="308" y="150"/>
                    <a:pt x="308" y="141"/>
                  </a:cubicBezTo>
                  <a:cubicBezTo>
                    <a:pt x="309" y="152"/>
                    <a:pt x="311" y="159"/>
                    <a:pt x="312" y="159"/>
                  </a:cubicBezTo>
                  <a:cubicBezTo>
                    <a:pt x="314" y="159"/>
                    <a:pt x="315" y="157"/>
                    <a:pt x="315" y="150"/>
                  </a:cubicBezTo>
                  <a:lnTo>
                    <a:pt x="319" y="150"/>
                  </a:lnTo>
                  <a:cubicBezTo>
                    <a:pt x="321" y="150"/>
                    <a:pt x="321" y="150"/>
                    <a:pt x="322" y="143"/>
                  </a:cubicBezTo>
                  <a:cubicBezTo>
                    <a:pt x="323" y="140"/>
                    <a:pt x="323" y="139"/>
                    <a:pt x="324" y="139"/>
                  </a:cubicBezTo>
                  <a:cubicBezTo>
                    <a:pt x="325" y="139"/>
                    <a:pt x="326" y="145"/>
                    <a:pt x="328" y="150"/>
                  </a:cubicBezTo>
                  <a:cubicBezTo>
                    <a:pt x="329" y="157"/>
                    <a:pt x="330" y="163"/>
                    <a:pt x="331" y="163"/>
                  </a:cubicBezTo>
                  <a:cubicBezTo>
                    <a:pt x="331" y="163"/>
                    <a:pt x="331" y="162"/>
                    <a:pt x="331" y="159"/>
                  </a:cubicBezTo>
                  <a:cubicBezTo>
                    <a:pt x="331" y="150"/>
                    <a:pt x="333" y="143"/>
                    <a:pt x="336" y="134"/>
                  </a:cubicBezTo>
                  <a:cubicBezTo>
                    <a:pt x="336" y="132"/>
                    <a:pt x="337" y="131"/>
                    <a:pt x="337" y="131"/>
                  </a:cubicBezTo>
                  <a:cubicBezTo>
                    <a:pt x="338" y="131"/>
                    <a:pt x="339" y="137"/>
                    <a:pt x="338" y="143"/>
                  </a:cubicBezTo>
                  <a:cubicBezTo>
                    <a:pt x="337" y="148"/>
                    <a:pt x="338" y="155"/>
                    <a:pt x="341" y="159"/>
                  </a:cubicBezTo>
                  <a:cubicBezTo>
                    <a:pt x="341" y="160"/>
                    <a:pt x="342" y="160"/>
                    <a:pt x="342" y="160"/>
                  </a:cubicBezTo>
                  <a:cubicBezTo>
                    <a:pt x="344" y="160"/>
                    <a:pt x="346" y="158"/>
                    <a:pt x="346" y="152"/>
                  </a:cubicBezTo>
                  <a:cubicBezTo>
                    <a:pt x="346" y="147"/>
                    <a:pt x="348" y="145"/>
                    <a:pt x="351" y="145"/>
                  </a:cubicBezTo>
                  <a:cubicBezTo>
                    <a:pt x="353" y="145"/>
                    <a:pt x="356" y="148"/>
                    <a:pt x="357" y="152"/>
                  </a:cubicBezTo>
                  <a:lnTo>
                    <a:pt x="360" y="153"/>
                  </a:lnTo>
                  <a:cubicBezTo>
                    <a:pt x="362" y="153"/>
                    <a:pt x="364" y="144"/>
                    <a:pt x="366" y="144"/>
                  </a:cubicBezTo>
                  <a:cubicBezTo>
                    <a:pt x="366" y="144"/>
                    <a:pt x="367" y="144"/>
                    <a:pt x="369" y="136"/>
                  </a:cubicBezTo>
                  <a:cubicBezTo>
                    <a:pt x="370" y="136"/>
                    <a:pt x="373" y="136"/>
                    <a:pt x="373" y="144"/>
                  </a:cubicBezTo>
                  <a:cubicBezTo>
                    <a:pt x="373" y="135"/>
                    <a:pt x="373" y="131"/>
                    <a:pt x="374" y="131"/>
                  </a:cubicBezTo>
                  <a:cubicBezTo>
                    <a:pt x="374" y="131"/>
                    <a:pt x="375" y="135"/>
                    <a:pt x="376" y="144"/>
                  </a:cubicBezTo>
                  <a:cubicBezTo>
                    <a:pt x="376" y="153"/>
                    <a:pt x="376" y="157"/>
                    <a:pt x="376" y="157"/>
                  </a:cubicBezTo>
                  <a:cubicBezTo>
                    <a:pt x="376" y="157"/>
                    <a:pt x="377" y="153"/>
                    <a:pt x="377" y="144"/>
                  </a:cubicBezTo>
                  <a:cubicBezTo>
                    <a:pt x="378" y="140"/>
                    <a:pt x="378" y="138"/>
                    <a:pt x="378" y="138"/>
                  </a:cubicBezTo>
                  <a:cubicBezTo>
                    <a:pt x="379" y="138"/>
                    <a:pt x="379" y="140"/>
                    <a:pt x="380" y="145"/>
                  </a:cubicBezTo>
                  <a:cubicBezTo>
                    <a:pt x="380" y="149"/>
                    <a:pt x="381" y="151"/>
                    <a:pt x="381" y="151"/>
                  </a:cubicBezTo>
                  <a:cubicBezTo>
                    <a:pt x="381" y="151"/>
                    <a:pt x="382" y="149"/>
                    <a:pt x="382" y="145"/>
                  </a:cubicBezTo>
                  <a:cubicBezTo>
                    <a:pt x="383" y="134"/>
                    <a:pt x="385" y="127"/>
                    <a:pt x="387" y="127"/>
                  </a:cubicBezTo>
                  <a:cubicBezTo>
                    <a:pt x="388" y="127"/>
                    <a:pt x="388" y="129"/>
                    <a:pt x="388" y="136"/>
                  </a:cubicBezTo>
                  <a:cubicBezTo>
                    <a:pt x="388" y="136"/>
                    <a:pt x="391" y="136"/>
                    <a:pt x="392" y="128"/>
                  </a:cubicBezTo>
                  <a:cubicBezTo>
                    <a:pt x="393" y="120"/>
                    <a:pt x="393" y="115"/>
                    <a:pt x="394" y="115"/>
                  </a:cubicBezTo>
                  <a:cubicBezTo>
                    <a:pt x="394" y="115"/>
                    <a:pt x="394" y="120"/>
                    <a:pt x="394" y="128"/>
                  </a:cubicBezTo>
                  <a:cubicBezTo>
                    <a:pt x="394" y="136"/>
                    <a:pt x="395" y="141"/>
                    <a:pt x="396" y="141"/>
                  </a:cubicBezTo>
                  <a:cubicBezTo>
                    <a:pt x="397" y="141"/>
                    <a:pt x="398" y="136"/>
                    <a:pt x="398" y="128"/>
                  </a:cubicBezTo>
                  <a:cubicBezTo>
                    <a:pt x="398" y="128"/>
                    <a:pt x="399" y="124"/>
                    <a:pt x="400" y="124"/>
                  </a:cubicBezTo>
                  <a:cubicBezTo>
                    <a:pt x="401" y="124"/>
                    <a:pt x="401" y="125"/>
                    <a:pt x="402" y="128"/>
                  </a:cubicBezTo>
                  <a:cubicBezTo>
                    <a:pt x="404" y="133"/>
                    <a:pt x="408" y="138"/>
                    <a:pt x="411" y="138"/>
                  </a:cubicBezTo>
                  <a:cubicBezTo>
                    <a:pt x="413" y="138"/>
                    <a:pt x="414" y="136"/>
                    <a:pt x="413" y="128"/>
                  </a:cubicBezTo>
                  <a:lnTo>
                    <a:pt x="413" y="128"/>
                  </a:lnTo>
                  <a:lnTo>
                    <a:pt x="416" y="129"/>
                  </a:lnTo>
                  <a:cubicBezTo>
                    <a:pt x="418" y="133"/>
                    <a:pt x="419" y="135"/>
                    <a:pt x="421" y="135"/>
                  </a:cubicBezTo>
                  <a:cubicBezTo>
                    <a:pt x="422" y="135"/>
                    <a:pt x="423" y="133"/>
                    <a:pt x="423" y="129"/>
                  </a:cubicBezTo>
                  <a:lnTo>
                    <a:pt x="425" y="120"/>
                  </a:lnTo>
                  <a:cubicBezTo>
                    <a:pt x="425" y="129"/>
                    <a:pt x="426" y="138"/>
                    <a:pt x="429" y="138"/>
                  </a:cubicBezTo>
                  <a:cubicBezTo>
                    <a:pt x="430" y="138"/>
                    <a:pt x="430" y="138"/>
                    <a:pt x="430" y="129"/>
                  </a:cubicBezTo>
                  <a:cubicBezTo>
                    <a:pt x="429" y="122"/>
                    <a:pt x="429" y="121"/>
                    <a:pt x="431" y="121"/>
                  </a:cubicBezTo>
                  <a:cubicBezTo>
                    <a:pt x="431" y="121"/>
                    <a:pt x="432" y="121"/>
                    <a:pt x="432" y="121"/>
                  </a:cubicBezTo>
                  <a:cubicBezTo>
                    <a:pt x="433" y="121"/>
                    <a:pt x="435" y="129"/>
                    <a:pt x="435" y="138"/>
                  </a:cubicBezTo>
                  <a:lnTo>
                    <a:pt x="437" y="138"/>
                  </a:lnTo>
                  <a:cubicBezTo>
                    <a:pt x="437" y="128"/>
                    <a:pt x="437" y="124"/>
                    <a:pt x="437" y="124"/>
                  </a:cubicBezTo>
                  <a:cubicBezTo>
                    <a:pt x="437" y="124"/>
                    <a:pt x="438" y="126"/>
                    <a:pt x="438" y="129"/>
                  </a:cubicBezTo>
                  <a:cubicBezTo>
                    <a:pt x="440" y="138"/>
                    <a:pt x="441" y="138"/>
                    <a:pt x="443" y="138"/>
                  </a:cubicBezTo>
                  <a:cubicBezTo>
                    <a:pt x="443" y="136"/>
                    <a:pt x="443" y="135"/>
                    <a:pt x="444" y="135"/>
                  </a:cubicBezTo>
                  <a:lnTo>
                    <a:pt x="444" y="135"/>
                  </a:lnTo>
                  <a:cubicBezTo>
                    <a:pt x="444" y="135"/>
                    <a:pt x="444" y="138"/>
                    <a:pt x="443" y="138"/>
                  </a:cubicBezTo>
                  <a:lnTo>
                    <a:pt x="443" y="147"/>
                  </a:lnTo>
                  <a:cubicBezTo>
                    <a:pt x="444" y="149"/>
                    <a:pt x="444" y="150"/>
                    <a:pt x="444" y="150"/>
                  </a:cubicBezTo>
                  <a:cubicBezTo>
                    <a:pt x="444" y="150"/>
                    <a:pt x="444" y="145"/>
                    <a:pt x="444" y="138"/>
                  </a:cubicBezTo>
                  <a:lnTo>
                    <a:pt x="448" y="138"/>
                  </a:lnTo>
                  <a:cubicBezTo>
                    <a:pt x="448" y="138"/>
                    <a:pt x="449" y="138"/>
                    <a:pt x="449" y="138"/>
                  </a:cubicBezTo>
                  <a:cubicBezTo>
                    <a:pt x="450" y="138"/>
                    <a:pt x="451" y="137"/>
                    <a:pt x="450" y="130"/>
                  </a:cubicBezTo>
                  <a:cubicBezTo>
                    <a:pt x="450" y="121"/>
                    <a:pt x="450" y="113"/>
                    <a:pt x="451" y="113"/>
                  </a:cubicBezTo>
                  <a:cubicBezTo>
                    <a:pt x="451" y="110"/>
                    <a:pt x="451" y="109"/>
                    <a:pt x="452" y="109"/>
                  </a:cubicBezTo>
                  <a:lnTo>
                    <a:pt x="452" y="109"/>
                  </a:lnTo>
                  <a:cubicBezTo>
                    <a:pt x="452" y="109"/>
                    <a:pt x="453" y="113"/>
                    <a:pt x="451" y="113"/>
                  </a:cubicBezTo>
                  <a:cubicBezTo>
                    <a:pt x="451" y="121"/>
                    <a:pt x="451" y="130"/>
                    <a:pt x="453" y="130"/>
                  </a:cubicBezTo>
                  <a:cubicBezTo>
                    <a:pt x="454" y="130"/>
                    <a:pt x="454" y="139"/>
                    <a:pt x="454" y="139"/>
                  </a:cubicBezTo>
                  <a:cubicBezTo>
                    <a:pt x="454" y="146"/>
                    <a:pt x="455" y="149"/>
                    <a:pt x="456" y="149"/>
                  </a:cubicBezTo>
                  <a:cubicBezTo>
                    <a:pt x="458" y="149"/>
                    <a:pt x="461" y="144"/>
                    <a:pt x="461" y="139"/>
                  </a:cubicBezTo>
                  <a:cubicBezTo>
                    <a:pt x="463" y="131"/>
                    <a:pt x="464" y="127"/>
                    <a:pt x="465" y="127"/>
                  </a:cubicBezTo>
                  <a:cubicBezTo>
                    <a:pt x="466" y="127"/>
                    <a:pt x="467" y="131"/>
                    <a:pt x="467" y="139"/>
                  </a:cubicBezTo>
                  <a:cubicBezTo>
                    <a:pt x="467" y="144"/>
                    <a:pt x="467" y="146"/>
                    <a:pt x="467" y="146"/>
                  </a:cubicBezTo>
                  <a:cubicBezTo>
                    <a:pt x="468" y="146"/>
                    <a:pt x="470" y="132"/>
                    <a:pt x="471" y="113"/>
                  </a:cubicBezTo>
                  <a:lnTo>
                    <a:pt x="472" y="89"/>
                  </a:lnTo>
                  <a:lnTo>
                    <a:pt x="472" y="115"/>
                  </a:lnTo>
                  <a:cubicBezTo>
                    <a:pt x="474" y="134"/>
                    <a:pt x="474" y="142"/>
                    <a:pt x="475" y="142"/>
                  </a:cubicBezTo>
                  <a:cubicBezTo>
                    <a:pt x="476" y="142"/>
                    <a:pt x="477" y="138"/>
                    <a:pt x="479" y="131"/>
                  </a:cubicBezTo>
                  <a:cubicBezTo>
                    <a:pt x="481" y="127"/>
                    <a:pt x="482" y="125"/>
                    <a:pt x="482" y="125"/>
                  </a:cubicBezTo>
                  <a:cubicBezTo>
                    <a:pt x="483" y="125"/>
                    <a:pt x="483" y="127"/>
                    <a:pt x="483" y="131"/>
                  </a:cubicBezTo>
                  <a:cubicBezTo>
                    <a:pt x="483" y="140"/>
                    <a:pt x="485" y="140"/>
                    <a:pt x="489" y="140"/>
                  </a:cubicBezTo>
                  <a:cubicBezTo>
                    <a:pt x="495" y="140"/>
                    <a:pt x="496" y="140"/>
                    <a:pt x="496" y="133"/>
                  </a:cubicBezTo>
                  <a:lnTo>
                    <a:pt x="499" y="133"/>
                  </a:lnTo>
                  <a:cubicBezTo>
                    <a:pt x="500" y="139"/>
                    <a:pt x="501" y="142"/>
                    <a:pt x="501" y="142"/>
                  </a:cubicBezTo>
                  <a:cubicBezTo>
                    <a:pt x="502" y="142"/>
                    <a:pt x="503" y="134"/>
                    <a:pt x="503" y="124"/>
                  </a:cubicBezTo>
                  <a:lnTo>
                    <a:pt x="506" y="124"/>
                  </a:lnTo>
                  <a:lnTo>
                    <a:pt x="506" y="133"/>
                  </a:lnTo>
                  <a:cubicBezTo>
                    <a:pt x="506" y="140"/>
                    <a:pt x="509" y="141"/>
                    <a:pt x="523" y="141"/>
                  </a:cubicBezTo>
                  <a:cubicBezTo>
                    <a:pt x="526" y="142"/>
                    <a:pt x="528" y="142"/>
                    <a:pt x="530" y="142"/>
                  </a:cubicBezTo>
                  <a:cubicBezTo>
                    <a:pt x="538" y="142"/>
                    <a:pt x="539" y="139"/>
                    <a:pt x="539" y="125"/>
                  </a:cubicBezTo>
                  <a:cubicBezTo>
                    <a:pt x="540" y="116"/>
                    <a:pt x="541" y="112"/>
                    <a:pt x="541" y="112"/>
                  </a:cubicBezTo>
                  <a:cubicBezTo>
                    <a:pt x="542" y="112"/>
                    <a:pt x="542" y="116"/>
                    <a:pt x="542" y="125"/>
                  </a:cubicBezTo>
                  <a:cubicBezTo>
                    <a:pt x="542" y="131"/>
                    <a:pt x="543" y="137"/>
                    <a:pt x="544" y="137"/>
                  </a:cubicBezTo>
                  <a:cubicBezTo>
                    <a:pt x="544" y="137"/>
                    <a:pt x="544" y="136"/>
                    <a:pt x="544" y="134"/>
                  </a:cubicBezTo>
                  <a:cubicBezTo>
                    <a:pt x="544" y="134"/>
                    <a:pt x="548" y="134"/>
                    <a:pt x="549" y="143"/>
                  </a:cubicBezTo>
                  <a:cubicBezTo>
                    <a:pt x="551" y="150"/>
                    <a:pt x="553" y="153"/>
                    <a:pt x="554" y="153"/>
                  </a:cubicBezTo>
                  <a:cubicBezTo>
                    <a:pt x="555" y="153"/>
                    <a:pt x="555" y="148"/>
                    <a:pt x="555" y="143"/>
                  </a:cubicBezTo>
                  <a:cubicBezTo>
                    <a:pt x="555" y="136"/>
                    <a:pt x="555" y="133"/>
                    <a:pt x="555" y="133"/>
                  </a:cubicBezTo>
                  <a:lnTo>
                    <a:pt x="555" y="133"/>
                  </a:lnTo>
                  <a:cubicBezTo>
                    <a:pt x="555" y="133"/>
                    <a:pt x="556" y="138"/>
                    <a:pt x="558" y="143"/>
                  </a:cubicBezTo>
                  <a:cubicBezTo>
                    <a:pt x="558" y="149"/>
                    <a:pt x="559" y="155"/>
                    <a:pt x="560" y="155"/>
                  </a:cubicBezTo>
                  <a:cubicBezTo>
                    <a:pt x="560" y="155"/>
                    <a:pt x="561" y="154"/>
                    <a:pt x="561" y="152"/>
                  </a:cubicBezTo>
                  <a:cubicBezTo>
                    <a:pt x="562" y="146"/>
                    <a:pt x="565" y="142"/>
                    <a:pt x="568" y="142"/>
                  </a:cubicBezTo>
                  <a:cubicBezTo>
                    <a:pt x="570" y="142"/>
                    <a:pt x="572" y="144"/>
                    <a:pt x="572" y="152"/>
                  </a:cubicBezTo>
                  <a:lnTo>
                    <a:pt x="576" y="152"/>
                  </a:lnTo>
                  <a:cubicBezTo>
                    <a:pt x="576" y="144"/>
                    <a:pt x="579" y="144"/>
                    <a:pt x="582" y="144"/>
                  </a:cubicBezTo>
                  <a:cubicBezTo>
                    <a:pt x="586" y="144"/>
                    <a:pt x="587" y="144"/>
                    <a:pt x="587" y="153"/>
                  </a:cubicBezTo>
                  <a:cubicBezTo>
                    <a:pt x="586" y="157"/>
                    <a:pt x="586" y="159"/>
                    <a:pt x="587" y="159"/>
                  </a:cubicBezTo>
                  <a:cubicBezTo>
                    <a:pt x="587" y="159"/>
                    <a:pt x="589" y="157"/>
                    <a:pt x="590" y="153"/>
                  </a:cubicBezTo>
                  <a:cubicBezTo>
                    <a:pt x="591" y="153"/>
                    <a:pt x="594" y="136"/>
                    <a:pt x="595" y="136"/>
                  </a:cubicBezTo>
                  <a:cubicBezTo>
                    <a:pt x="595" y="127"/>
                    <a:pt x="597" y="119"/>
                    <a:pt x="598" y="119"/>
                  </a:cubicBezTo>
                  <a:lnTo>
                    <a:pt x="598" y="127"/>
                  </a:lnTo>
                  <a:lnTo>
                    <a:pt x="598" y="145"/>
                  </a:lnTo>
                  <a:cubicBezTo>
                    <a:pt x="600" y="145"/>
                    <a:pt x="601" y="145"/>
                    <a:pt x="601" y="136"/>
                  </a:cubicBezTo>
                  <a:cubicBezTo>
                    <a:pt x="604" y="145"/>
                    <a:pt x="605" y="145"/>
                    <a:pt x="608" y="145"/>
                  </a:cubicBezTo>
                  <a:cubicBezTo>
                    <a:pt x="612" y="145"/>
                    <a:pt x="615" y="145"/>
                    <a:pt x="617" y="137"/>
                  </a:cubicBezTo>
                  <a:cubicBezTo>
                    <a:pt x="618" y="145"/>
                    <a:pt x="620" y="150"/>
                    <a:pt x="623" y="150"/>
                  </a:cubicBezTo>
                  <a:cubicBezTo>
                    <a:pt x="626" y="150"/>
                    <a:pt x="629" y="145"/>
                    <a:pt x="629" y="137"/>
                  </a:cubicBezTo>
                  <a:cubicBezTo>
                    <a:pt x="629" y="133"/>
                    <a:pt x="630" y="131"/>
                    <a:pt x="631" y="131"/>
                  </a:cubicBezTo>
                  <a:cubicBezTo>
                    <a:pt x="631" y="131"/>
                    <a:pt x="632" y="133"/>
                    <a:pt x="633" y="137"/>
                  </a:cubicBezTo>
                  <a:cubicBezTo>
                    <a:pt x="634" y="141"/>
                    <a:pt x="635" y="144"/>
                    <a:pt x="635" y="144"/>
                  </a:cubicBezTo>
                  <a:cubicBezTo>
                    <a:pt x="635" y="144"/>
                    <a:pt x="636" y="141"/>
                    <a:pt x="636" y="137"/>
                  </a:cubicBezTo>
                  <a:cubicBezTo>
                    <a:pt x="637" y="135"/>
                    <a:pt x="637" y="134"/>
                    <a:pt x="638" y="134"/>
                  </a:cubicBezTo>
                  <a:cubicBezTo>
                    <a:pt x="639" y="134"/>
                    <a:pt x="640" y="140"/>
                    <a:pt x="642" y="146"/>
                  </a:cubicBezTo>
                  <a:cubicBezTo>
                    <a:pt x="642" y="156"/>
                    <a:pt x="644" y="160"/>
                    <a:pt x="645" y="160"/>
                  </a:cubicBezTo>
                  <a:cubicBezTo>
                    <a:pt x="645" y="160"/>
                    <a:pt x="646" y="158"/>
                    <a:pt x="646" y="155"/>
                  </a:cubicBezTo>
                  <a:cubicBezTo>
                    <a:pt x="650" y="146"/>
                    <a:pt x="653" y="146"/>
                    <a:pt x="654" y="146"/>
                  </a:cubicBezTo>
                  <a:cubicBezTo>
                    <a:pt x="658" y="138"/>
                    <a:pt x="660" y="138"/>
                    <a:pt x="658" y="129"/>
                  </a:cubicBezTo>
                  <a:cubicBezTo>
                    <a:pt x="659" y="124"/>
                    <a:pt x="659" y="118"/>
                    <a:pt x="660" y="112"/>
                  </a:cubicBezTo>
                  <a:cubicBezTo>
                    <a:pt x="661" y="110"/>
                    <a:pt x="662" y="109"/>
                    <a:pt x="662" y="109"/>
                  </a:cubicBezTo>
                  <a:lnTo>
                    <a:pt x="662" y="109"/>
                  </a:lnTo>
                  <a:cubicBezTo>
                    <a:pt x="663" y="109"/>
                    <a:pt x="662" y="112"/>
                    <a:pt x="661" y="112"/>
                  </a:cubicBezTo>
                  <a:cubicBezTo>
                    <a:pt x="658" y="121"/>
                    <a:pt x="660" y="121"/>
                    <a:pt x="661" y="129"/>
                  </a:cubicBezTo>
                  <a:cubicBezTo>
                    <a:pt x="663" y="138"/>
                    <a:pt x="666" y="138"/>
                    <a:pt x="668" y="138"/>
                  </a:cubicBezTo>
                  <a:lnTo>
                    <a:pt x="674" y="138"/>
                  </a:lnTo>
                  <a:cubicBezTo>
                    <a:pt x="677" y="143"/>
                    <a:pt x="679" y="145"/>
                    <a:pt x="680" y="145"/>
                  </a:cubicBezTo>
                  <a:cubicBezTo>
                    <a:pt x="681" y="145"/>
                    <a:pt x="681" y="143"/>
                    <a:pt x="681" y="139"/>
                  </a:cubicBezTo>
                  <a:lnTo>
                    <a:pt x="681" y="130"/>
                  </a:lnTo>
                  <a:cubicBezTo>
                    <a:pt x="682" y="139"/>
                    <a:pt x="688" y="143"/>
                    <a:pt x="693" y="143"/>
                  </a:cubicBezTo>
                  <a:cubicBezTo>
                    <a:pt x="697" y="143"/>
                    <a:pt x="702" y="140"/>
                    <a:pt x="702" y="131"/>
                  </a:cubicBezTo>
                  <a:lnTo>
                    <a:pt x="702" y="139"/>
                  </a:lnTo>
                  <a:cubicBezTo>
                    <a:pt x="702" y="148"/>
                    <a:pt x="705" y="148"/>
                    <a:pt x="708" y="148"/>
                  </a:cubicBezTo>
                  <a:cubicBezTo>
                    <a:pt x="709" y="148"/>
                    <a:pt x="716" y="140"/>
                    <a:pt x="720" y="140"/>
                  </a:cubicBezTo>
                  <a:cubicBezTo>
                    <a:pt x="727" y="140"/>
                    <a:pt x="733" y="140"/>
                    <a:pt x="733" y="133"/>
                  </a:cubicBezTo>
                  <a:cubicBezTo>
                    <a:pt x="734" y="133"/>
                    <a:pt x="734" y="133"/>
                    <a:pt x="734" y="141"/>
                  </a:cubicBezTo>
                  <a:cubicBezTo>
                    <a:pt x="733" y="149"/>
                    <a:pt x="734" y="149"/>
                    <a:pt x="736" y="149"/>
                  </a:cubicBezTo>
                  <a:cubicBezTo>
                    <a:pt x="737" y="149"/>
                    <a:pt x="737" y="141"/>
                    <a:pt x="737" y="133"/>
                  </a:cubicBezTo>
                  <a:cubicBezTo>
                    <a:pt x="737" y="128"/>
                    <a:pt x="738" y="126"/>
                    <a:pt x="739" y="126"/>
                  </a:cubicBezTo>
                  <a:cubicBezTo>
                    <a:pt x="740" y="126"/>
                    <a:pt x="741" y="128"/>
                    <a:pt x="743" y="133"/>
                  </a:cubicBezTo>
                  <a:cubicBezTo>
                    <a:pt x="745" y="137"/>
                    <a:pt x="747" y="139"/>
                    <a:pt x="749" y="139"/>
                  </a:cubicBezTo>
                  <a:cubicBezTo>
                    <a:pt x="751" y="139"/>
                    <a:pt x="753" y="137"/>
                    <a:pt x="755" y="134"/>
                  </a:cubicBezTo>
                  <a:cubicBezTo>
                    <a:pt x="757" y="134"/>
                    <a:pt x="758" y="134"/>
                    <a:pt x="758" y="141"/>
                  </a:cubicBezTo>
                  <a:cubicBezTo>
                    <a:pt x="760" y="147"/>
                    <a:pt x="762" y="152"/>
                    <a:pt x="763" y="152"/>
                  </a:cubicBezTo>
                  <a:cubicBezTo>
                    <a:pt x="765" y="152"/>
                    <a:pt x="766" y="150"/>
                    <a:pt x="767" y="143"/>
                  </a:cubicBezTo>
                  <a:cubicBezTo>
                    <a:pt x="769" y="143"/>
                    <a:pt x="769" y="143"/>
                    <a:pt x="769" y="150"/>
                  </a:cubicBezTo>
                  <a:cubicBezTo>
                    <a:pt x="770" y="156"/>
                    <a:pt x="770" y="161"/>
                    <a:pt x="771" y="161"/>
                  </a:cubicBezTo>
                  <a:cubicBezTo>
                    <a:pt x="771" y="161"/>
                    <a:pt x="771" y="158"/>
                    <a:pt x="772" y="150"/>
                  </a:cubicBezTo>
                  <a:cubicBezTo>
                    <a:pt x="774" y="147"/>
                    <a:pt x="775" y="145"/>
                    <a:pt x="777" y="145"/>
                  </a:cubicBezTo>
                  <a:cubicBezTo>
                    <a:pt x="779" y="145"/>
                    <a:pt x="781" y="147"/>
                    <a:pt x="783" y="152"/>
                  </a:cubicBezTo>
                  <a:cubicBezTo>
                    <a:pt x="785" y="152"/>
                    <a:pt x="787" y="152"/>
                    <a:pt x="787" y="143"/>
                  </a:cubicBezTo>
                  <a:lnTo>
                    <a:pt x="787" y="135"/>
                  </a:lnTo>
                  <a:cubicBezTo>
                    <a:pt x="788" y="143"/>
                    <a:pt x="788" y="147"/>
                    <a:pt x="789" y="147"/>
                  </a:cubicBezTo>
                  <a:cubicBezTo>
                    <a:pt x="789" y="147"/>
                    <a:pt x="789" y="143"/>
                    <a:pt x="790" y="135"/>
                  </a:cubicBezTo>
                  <a:cubicBezTo>
                    <a:pt x="790" y="130"/>
                    <a:pt x="790" y="128"/>
                    <a:pt x="791" y="128"/>
                  </a:cubicBezTo>
                  <a:cubicBezTo>
                    <a:pt x="792" y="128"/>
                    <a:pt x="792" y="130"/>
                    <a:pt x="792" y="135"/>
                  </a:cubicBezTo>
                  <a:cubicBezTo>
                    <a:pt x="793" y="144"/>
                    <a:pt x="795" y="144"/>
                    <a:pt x="795" y="144"/>
                  </a:cubicBezTo>
                  <a:cubicBezTo>
                    <a:pt x="797" y="144"/>
                    <a:pt x="805" y="136"/>
                    <a:pt x="812" y="136"/>
                  </a:cubicBezTo>
                  <a:cubicBezTo>
                    <a:pt x="813" y="136"/>
                    <a:pt x="813" y="136"/>
                    <a:pt x="813" y="136"/>
                  </a:cubicBezTo>
                  <a:cubicBezTo>
                    <a:pt x="827" y="136"/>
                    <a:pt x="831" y="136"/>
                    <a:pt x="831" y="128"/>
                  </a:cubicBezTo>
                  <a:cubicBezTo>
                    <a:pt x="833" y="124"/>
                    <a:pt x="833" y="121"/>
                    <a:pt x="833" y="121"/>
                  </a:cubicBezTo>
                  <a:cubicBezTo>
                    <a:pt x="834" y="121"/>
                    <a:pt x="834" y="124"/>
                    <a:pt x="835" y="128"/>
                  </a:cubicBezTo>
                  <a:cubicBezTo>
                    <a:pt x="837" y="136"/>
                    <a:pt x="838" y="136"/>
                    <a:pt x="840" y="137"/>
                  </a:cubicBezTo>
                  <a:cubicBezTo>
                    <a:pt x="841" y="137"/>
                    <a:pt x="843" y="137"/>
                    <a:pt x="843" y="145"/>
                  </a:cubicBezTo>
                  <a:cubicBezTo>
                    <a:pt x="845" y="137"/>
                    <a:pt x="845" y="137"/>
                    <a:pt x="846" y="137"/>
                  </a:cubicBezTo>
                  <a:cubicBezTo>
                    <a:pt x="846" y="141"/>
                    <a:pt x="847" y="143"/>
                    <a:pt x="847" y="143"/>
                  </a:cubicBezTo>
                  <a:cubicBezTo>
                    <a:pt x="848" y="143"/>
                    <a:pt x="849" y="141"/>
                    <a:pt x="849" y="137"/>
                  </a:cubicBezTo>
                  <a:cubicBezTo>
                    <a:pt x="850" y="129"/>
                    <a:pt x="851" y="124"/>
                    <a:pt x="851" y="124"/>
                  </a:cubicBezTo>
                  <a:cubicBezTo>
                    <a:pt x="852" y="124"/>
                    <a:pt x="852" y="129"/>
                    <a:pt x="852" y="137"/>
                  </a:cubicBezTo>
                  <a:cubicBezTo>
                    <a:pt x="852" y="143"/>
                    <a:pt x="854" y="149"/>
                    <a:pt x="855" y="149"/>
                  </a:cubicBezTo>
                  <a:cubicBezTo>
                    <a:pt x="855" y="149"/>
                    <a:pt x="855" y="148"/>
                    <a:pt x="855" y="146"/>
                  </a:cubicBezTo>
                  <a:cubicBezTo>
                    <a:pt x="855" y="137"/>
                    <a:pt x="858" y="137"/>
                    <a:pt x="859" y="129"/>
                  </a:cubicBezTo>
                  <a:cubicBezTo>
                    <a:pt x="862" y="129"/>
                    <a:pt x="863" y="129"/>
                    <a:pt x="863" y="137"/>
                  </a:cubicBezTo>
                  <a:cubicBezTo>
                    <a:pt x="864" y="140"/>
                    <a:pt x="865" y="141"/>
                    <a:pt x="866" y="141"/>
                  </a:cubicBezTo>
                  <a:cubicBezTo>
                    <a:pt x="869" y="141"/>
                    <a:pt x="873" y="135"/>
                    <a:pt x="874" y="129"/>
                  </a:cubicBezTo>
                  <a:cubicBezTo>
                    <a:pt x="874" y="125"/>
                    <a:pt x="875" y="123"/>
                    <a:pt x="875" y="123"/>
                  </a:cubicBezTo>
                  <a:cubicBezTo>
                    <a:pt x="876" y="123"/>
                    <a:pt x="876" y="125"/>
                    <a:pt x="876" y="129"/>
                  </a:cubicBezTo>
                  <a:cubicBezTo>
                    <a:pt x="876" y="138"/>
                    <a:pt x="877" y="138"/>
                    <a:pt x="880" y="138"/>
                  </a:cubicBezTo>
                  <a:cubicBezTo>
                    <a:pt x="880" y="135"/>
                    <a:pt x="880" y="134"/>
                    <a:pt x="880" y="134"/>
                  </a:cubicBezTo>
                  <a:cubicBezTo>
                    <a:pt x="881" y="134"/>
                    <a:pt x="881" y="140"/>
                    <a:pt x="881" y="146"/>
                  </a:cubicBezTo>
                  <a:cubicBezTo>
                    <a:pt x="880" y="155"/>
                    <a:pt x="881" y="155"/>
                    <a:pt x="884" y="155"/>
                  </a:cubicBezTo>
                  <a:cubicBezTo>
                    <a:pt x="886" y="147"/>
                    <a:pt x="893" y="147"/>
                    <a:pt x="898" y="147"/>
                  </a:cubicBezTo>
                  <a:cubicBezTo>
                    <a:pt x="905" y="147"/>
                    <a:pt x="908" y="139"/>
                    <a:pt x="911" y="122"/>
                  </a:cubicBezTo>
                  <a:lnTo>
                    <a:pt x="912" y="106"/>
                  </a:lnTo>
                  <a:lnTo>
                    <a:pt x="912" y="122"/>
                  </a:lnTo>
                  <a:cubicBezTo>
                    <a:pt x="912" y="130"/>
                    <a:pt x="914" y="148"/>
                    <a:pt x="914" y="148"/>
                  </a:cubicBezTo>
                  <a:cubicBezTo>
                    <a:pt x="916" y="148"/>
                    <a:pt x="916" y="139"/>
                    <a:pt x="916" y="130"/>
                  </a:cubicBezTo>
                  <a:cubicBezTo>
                    <a:pt x="916" y="126"/>
                    <a:pt x="916" y="125"/>
                    <a:pt x="917" y="125"/>
                  </a:cubicBezTo>
                  <a:cubicBezTo>
                    <a:pt x="918" y="125"/>
                    <a:pt x="919" y="127"/>
                    <a:pt x="921" y="131"/>
                  </a:cubicBezTo>
                  <a:cubicBezTo>
                    <a:pt x="923" y="135"/>
                    <a:pt x="924" y="137"/>
                    <a:pt x="925" y="137"/>
                  </a:cubicBezTo>
                  <a:cubicBezTo>
                    <a:pt x="926" y="137"/>
                    <a:pt x="927" y="135"/>
                    <a:pt x="928" y="131"/>
                  </a:cubicBezTo>
                  <a:cubicBezTo>
                    <a:pt x="929" y="131"/>
                    <a:pt x="931" y="131"/>
                    <a:pt x="932" y="140"/>
                  </a:cubicBezTo>
                  <a:cubicBezTo>
                    <a:pt x="933" y="140"/>
                    <a:pt x="933" y="140"/>
                    <a:pt x="933" y="131"/>
                  </a:cubicBezTo>
                  <a:cubicBezTo>
                    <a:pt x="933" y="127"/>
                    <a:pt x="934" y="126"/>
                    <a:pt x="935" y="126"/>
                  </a:cubicBezTo>
                  <a:cubicBezTo>
                    <a:pt x="935" y="126"/>
                    <a:pt x="936" y="127"/>
                    <a:pt x="937" y="131"/>
                  </a:cubicBezTo>
                  <a:cubicBezTo>
                    <a:pt x="938" y="141"/>
                    <a:pt x="940" y="146"/>
                    <a:pt x="942" y="146"/>
                  </a:cubicBezTo>
                  <a:cubicBezTo>
                    <a:pt x="943" y="146"/>
                    <a:pt x="944" y="144"/>
                    <a:pt x="944" y="140"/>
                  </a:cubicBezTo>
                  <a:cubicBezTo>
                    <a:pt x="944" y="133"/>
                    <a:pt x="945" y="132"/>
                    <a:pt x="946" y="132"/>
                  </a:cubicBezTo>
                  <a:cubicBezTo>
                    <a:pt x="946" y="132"/>
                    <a:pt x="947" y="133"/>
                    <a:pt x="947" y="133"/>
                  </a:cubicBezTo>
                  <a:cubicBezTo>
                    <a:pt x="949" y="133"/>
                    <a:pt x="950" y="133"/>
                    <a:pt x="953" y="124"/>
                  </a:cubicBezTo>
                  <a:lnTo>
                    <a:pt x="956" y="124"/>
                  </a:lnTo>
                  <a:cubicBezTo>
                    <a:pt x="957" y="124"/>
                    <a:pt x="956" y="133"/>
                    <a:pt x="954" y="133"/>
                  </a:cubicBezTo>
                  <a:lnTo>
                    <a:pt x="956" y="140"/>
                  </a:lnTo>
                  <a:cubicBezTo>
                    <a:pt x="957" y="140"/>
                    <a:pt x="957" y="140"/>
                    <a:pt x="958" y="140"/>
                  </a:cubicBezTo>
                  <a:cubicBezTo>
                    <a:pt x="960" y="140"/>
                    <a:pt x="961" y="140"/>
                    <a:pt x="963" y="133"/>
                  </a:cubicBezTo>
                  <a:cubicBezTo>
                    <a:pt x="963" y="124"/>
                    <a:pt x="963" y="120"/>
                    <a:pt x="964" y="120"/>
                  </a:cubicBezTo>
                  <a:cubicBezTo>
                    <a:pt x="964" y="120"/>
                    <a:pt x="964" y="124"/>
                    <a:pt x="964" y="133"/>
                  </a:cubicBezTo>
                  <a:cubicBezTo>
                    <a:pt x="964" y="139"/>
                    <a:pt x="964" y="145"/>
                    <a:pt x="965" y="145"/>
                  </a:cubicBezTo>
                  <a:cubicBezTo>
                    <a:pt x="966" y="145"/>
                    <a:pt x="966" y="144"/>
                    <a:pt x="967" y="141"/>
                  </a:cubicBezTo>
                  <a:cubicBezTo>
                    <a:pt x="968" y="134"/>
                    <a:pt x="968" y="132"/>
                    <a:pt x="969" y="132"/>
                  </a:cubicBezTo>
                  <a:cubicBezTo>
                    <a:pt x="970" y="132"/>
                    <a:pt x="970" y="136"/>
                    <a:pt x="970" y="141"/>
                  </a:cubicBezTo>
                  <a:cubicBezTo>
                    <a:pt x="969" y="150"/>
                    <a:pt x="969" y="154"/>
                    <a:pt x="969" y="154"/>
                  </a:cubicBezTo>
                  <a:cubicBezTo>
                    <a:pt x="970" y="154"/>
                    <a:pt x="972" y="150"/>
                    <a:pt x="975" y="141"/>
                  </a:cubicBezTo>
                  <a:cubicBezTo>
                    <a:pt x="978" y="141"/>
                    <a:pt x="985" y="134"/>
                    <a:pt x="991" y="134"/>
                  </a:cubicBezTo>
                  <a:cubicBezTo>
                    <a:pt x="996" y="134"/>
                    <a:pt x="1000" y="134"/>
                    <a:pt x="1002" y="143"/>
                  </a:cubicBezTo>
                  <a:cubicBezTo>
                    <a:pt x="1002" y="144"/>
                    <a:pt x="1002" y="146"/>
                    <a:pt x="1002" y="147"/>
                  </a:cubicBezTo>
                  <a:lnTo>
                    <a:pt x="1002" y="147"/>
                  </a:lnTo>
                  <a:cubicBezTo>
                    <a:pt x="1002" y="137"/>
                    <a:pt x="1003" y="134"/>
                    <a:pt x="1006" y="134"/>
                  </a:cubicBezTo>
                  <a:cubicBezTo>
                    <a:pt x="1007" y="134"/>
                    <a:pt x="1008" y="135"/>
                    <a:pt x="1009" y="135"/>
                  </a:cubicBezTo>
                  <a:cubicBezTo>
                    <a:pt x="1010" y="137"/>
                    <a:pt x="1011" y="138"/>
                    <a:pt x="1012" y="138"/>
                  </a:cubicBezTo>
                  <a:cubicBezTo>
                    <a:pt x="1015" y="138"/>
                    <a:pt x="1017" y="132"/>
                    <a:pt x="1019" y="126"/>
                  </a:cubicBezTo>
                  <a:lnTo>
                    <a:pt x="1015" y="126"/>
                  </a:lnTo>
                  <a:cubicBezTo>
                    <a:pt x="1015" y="116"/>
                    <a:pt x="1016" y="112"/>
                    <a:pt x="1017" y="112"/>
                  </a:cubicBezTo>
                  <a:cubicBezTo>
                    <a:pt x="1017" y="112"/>
                    <a:pt x="1018" y="114"/>
                    <a:pt x="1020" y="118"/>
                  </a:cubicBezTo>
                  <a:cubicBezTo>
                    <a:pt x="1022" y="118"/>
                    <a:pt x="1022" y="126"/>
                    <a:pt x="1022" y="135"/>
                  </a:cubicBezTo>
                  <a:cubicBezTo>
                    <a:pt x="1022" y="144"/>
                    <a:pt x="1023" y="152"/>
                    <a:pt x="1024" y="152"/>
                  </a:cubicBezTo>
                  <a:cubicBezTo>
                    <a:pt x="1027" y="152"/>
                    <a:pt x="1028" y="152"/>
                    <a:pt x="1027" y="144"/>
                  </a:cubicBezTo>
                  <a:cubicBezTo>
                    <a:pt x="1027" y="135"/>
                    <a:pt x="1027" y="135"/>
                    <a:pt x="1028" y="135"/>
                  </a:cubicBezTo>
                  <a:cubicBezTo>
                    <a:pt x="1030" y="135"/>
                    <a:pt x="1031" y="135"/>
                    <a:pt x="1033" y="127"/>
                  </a:cubicBezTo>
                  <a:cubicBezTo>
                    <a:pt x="1033" y="118"/>
                    <a:pt x="1034" y="118"/>
                    <a:pt x="1037" y="118"/>
                  </a:cubicBezTo>
                  <a:cubicBezTo>
                    <a:pt x="1038" y="127"/>
                    <a:pt x="1041" y="127"/>
                    <a:pt x="1041" y="127"/>
                  </a:cubicBezTo>
                  <a:lnTo>
                    <a:pt x="1041" y="136"/>
                  </a:lnTo>
                  <a:cubicBezTo>
                    <a:pt x="1041" y="141"/>
                    <a:pt x="1042" y="147"/>
                    <a:pt x="1043" y="153"/>
                  </a:cubicBezTo>
                  <a:cubicBezTo>
                    <a:pt x="1045" y="153"/>
                    <a:pt x="1045" y="144"/>
                    <a:pt x="1045" y="144"/>
                  </a:cubicBezTo>
                  <a:cubicBezTo>
                    <a:pt x="1045" y="138"/>
                    <a:pt x="1069" y="137"/>
                    <a:pt x="1082" y="137"/>
                  </a:cubicBezTo>
                  <a:cubicBezTo>
                    <a:pt x="1086" y="137"/>
                    <a:pt x="1088" y="137"/>
                    <a:pt x="1089" y="137"/>
                  </a:cubicBezTo>
                  <a:cubicBezTo>
                    <a:pt x="1091" y="142"/>
                    <a:pt x="1093" y="144"/>
                    <a:pt x="1095" y="144"/>
                  </a:cubicBezTo>
                  <a:cubicBezTo>
                    <a:pt x="1096" y="144"/>
                    <a:pt x="1097" y="142"/>
                    <a:pt x="1096" y="138"/>
                  </a:cubicBezTo>
                  <a:cubicBezTo>
                    <a:pt x="1096" y="132"/>
                    <a:pt x="1100" y="130"/>
                    <a:pt x="1107" y="130"/>
                  </a:cubicBezTo>
                  <a:cubicBezTo>
                    <a:pt x="1109" y="130"/>
                    <a:pt x="1111" y="130"/>
                    <a:pt x="1114" y="130"/>
                  </a:cubicBezTo>
                  <a:cubicBezTo>
                    <a:pt x="1125" y="130"/>
                    <a:pt x="1134" y="130"/>
                    <a:pt x="1134" y="122"/>
                  </a:cubicBezTo>
                  <a:lnTo>
                    <a:pt x="1139" y="122"/>
                  </a:lnTo>
                  <a:cubicBezTo>
                    <a:pt x="1142" y="122"/>
                    <a:pt x="1145" y="115"/>
                    <a:pt x="1148" y="115"/>
                  </a:cubicBezTo>
                  <a:cubicBezTo>
                    <a:pt x="1148" y="110"/>
                    <a:pt x="1149" y="108"/>
                    <a:pt x="1150" y="108"/>
                  </a:cubicBezTo>
                  <a:lnTo>
                    <a:pt x="1150" y="108"/>
                  </a:lnTo>
                  <a:cubicBezTo>
                    <a:pt x="1150" y="108"/>
                    <a:pt x="1150" y="110"/>
                    <a:pt x="1149" y="115"/>
                  </a:cubicBezTo>
                  <a:cubicBezTo>
                    <a:pt x="1149" y="122"/>
                    <a:pt x="1149" y="131"/>
                    <a:pt x="1150" y="131"/>
                  </a:cubicBezTo>
                  <a:cubicBezTo>
                    <a:pt x="1153" y="131"/>
                    <a:pt x="1153" y="122"/>
                    <a:pt x="1153" y="115"/>
                  </a:cubicBezTo>
                  <a:cubicBezTo>
                    <a:pt x="1153" y="106"/>
                    <a:pt x="1156" y="106"/>
                    <a:pt x="1156" y="106"/>
                  </a:cubicBezTo>
                  <a:cubicBezTo>
                    <a:pt x="1157" y="106"/>
                    <a:pt x="1157" y="106"/>
                    <a:pt x="1157" y="115"/>
                  </a:cubicBezTo>
                  <a:lnTo>
                    <a:pt x="1157" y="131"/>
                  </a:lnTo>
                  <a:lnTo>
                    <a:pt x="1159" y="131"/>
                  </a:lnTo>
                  <a:cubicBezTo>
                    <a:pt x="1159" y="124"/>
                    <a:pt x="1160" y="124"/>
                    <a:pt x="1160" y="124"/>
                  </a:cubicBezTo>
                  <a:cubicBezTo>
                    <a:pt x="1162" y="124"/>
                    <a:pt x="1162" y="124"/>
                    <a:pt x="1162" y="140"/>
                  </a:cubicBezTo>
                  <a:cubicBezTo>
                    <a:pt x="1162" y="149"/>
                    <a:pt x="1163" y="153"/>
                    <a:pt x="1163" y="153"/>
                  </a:cubicBezTo>
                  <a:cubicBezTo>
                    <a:pt x="1164" y="153"/>
                    <a:pt x="1165" y="149"/>
                    <a:pt x="1166" y="140"/>
                  </a:cubicBezTo>
                  <a:lnTo>
                    <a:pt x="1169" y="131"/>
                  </a:lnTo>
                  <a:cubicBezTo>
                    <a:pt x="1169" y="137"/>
                    <a:pt x="1170" y="139"/>
                    <a:pt x="1171" y="139"/>
                  </a:cubicBezTo>
                  <a:cubicBezTo>
                    <a:pt x="1172" y="139"/>
                    <a:pt x="1174" y="130"/>
                    <a:pt x="1176" y="124"/>
                  </a:cubicBezTo>
                  <a:cubicBezTo>
                    <a:pt x="1176" y="132"/>
                    <a:pt x="1177" y="136"/>
                    <a:pt x="1178" y="136"/>
                  </a:cubicBezTo>
                  <a:cubicBezTo>
                    <a:pt x="1179" y="136"/>
                    <a:pt x="1180" y="132"/>
                    <a:pt x="1180" y="124"/>
                  </a:cubicBezTo>
                  <a:cubicBezTo>
                    <a:pt x="1180" y="120"/>
                    <a:pt x="1181" y="118"/>
                    <a:pt x="1181" y="118"/>
                  </a:cubicBezTo>
                  <a:cubicBezTo>
                    <a:pt x="1182" y="118"/>
                    <a:pt x="1183" y="120"/>
                    <a:pt x="1184" y="124"/>
                  </a:cubicBezTo>
                  <a:cubicBezTo>
                    <a:pt x="1185" y="133"/>
                    <a:pt x="1187" y="133"/>
                    <a:pt x="1190" y="133"/>
                  </a:cubicBezTo>
                  <a:cubicBezTo>
                    <a:pt x="1191" y="127"/>
                    <a:pt x="1198" y="125"/>
                    <a:pt x="1206" y="125"/>
                  </a:cubicBezTo>
                  <a:cubicBezTo>
                    <a:pt x="1209" y="125"/>
                    <a:pt x="1213" y="125"/>
                    <a:pt x="1216" y="126"/>
                  </a:cubicBezTo>
                  <a:cubicBezTo>
                    <a:pt x="1232" y="126"/>
                    <a:pt x="1241" y="126"/>
                    <a:pt x="1242" y="118"/>
                  </a:cubicBezTo>
                  <a:cubicBezTo>
                    <a:pt x="1243" y="118"/>
                    <a:pt x="1243" y="118"/>
                    <a:pt x="1244" y="126"/>
                  </a:cubicBezTo>
                  <a:cubicBezTo>
                    <a:pt x="1244" y="130"/>
                    <a:pt x="1245" y="132"/>
                    <a:pt x="1245" y="132"/>
                  </a:cubicBezTo>
                  <a:cubicBezTo>
                    <a:pt x="1246" y="132"/>
                    <a:pt x="1247" y="128"/>
                    <a:pt x="1248" y="118"/>
                  </a:cubicBezTo>
                  <a:cubicBezTo>
                    <a:pt x="1249" y="113"/>
                    <a:pt x="1249" y="108"/>
                    <a:pt x="1250" y="108"/>
                  </a:cubicBezTo>
                  <a:cubicBezTo>
                    <a:pt x="1250" y="108"/>
                    <a:pt x="1250" y="111"/>
                    <a:pt x="1250" y="118"/>
                  </a:cubicBezTo>
                  <a:cubicBezTo>
                    <a:pt x="1250" y="127"/>
                    <a:pt x="1253" y="127"/>
                    <a:pt x="1260" y="127"/>
                  </a:cubicBezTo>
                  <a:cubicBezTo>
                    <a:pt x="1264" y="127"/>
                    <a:pt x="1271" y="127"/>
                    <a:pt x="1271" y="119"/>
                  </a:cubicBezTo>
                  <a:cubicBezTo>
                    <a:pt x="1273" y="115"/>
                    <a:pt x="1274" y="112"/>
                    <a:pt x="1274" y="112"/>
                  </a:cubicBezTo>
                  <a:lnTo>
                    <a:pt x="1274" y="112"/>
                  </a:lnTo>
                  <a:cubicBezTo>
                    <a:pt x="1274" y="112"/>
                    <a:pt x="1273" y="115"/>
                    <a:pt x="1272" y="119"/>
                  </a:cubicBezTo>
                  <a:cubicBezTo>
                    <a:pt x="1272" y="130"/>
                    <a:pt x="1274" y="137"/>
                    <a:pt x="1278" y="137"/>
                  </a:cubicBezTo>
                  <a:cubicBezTo>
                    <a:pt x="1280" y="137"/>
                    <a:pt x="1282" y="134"/>
                    <a:pt x="1285" y="128"/>
                  </a:cubicBezTo>
                  <a:cubicBezTo>
                    <a:pt x="1286" y="128"/>
                    <a:pt x="1288" y="128"/>
                    <a:pt x="1288" y="136"/>
                  </a:cubicBezTo>
                  <a:cubicBezTo>
                    <a:pt x="1288" y="136"/>
                    <a:pt x="1288" y="136"/>
                    <a:pt x="1289" y="136"/>
                  </a:cubicBezTo>
                  <a:cubicBezTo>
                    <a:pt x="1290" y="136"/>
                    <a:pt x="1292" y="135"/>
                    <a:pt x="1296" y="128"/>
                  </a:cubicBezTo>
                  <a:lnTo>
                    <a:pt x="1307" y="129"/>
                  </a:lnTo>
                  <a:cubicBezTo>
                    <a:pt x="1310" y="129"/>
                    <a:pt x="1314" y="120"/>
                    <a:pt x="1314" y="120"/>
                  </a:cubicBezTo>
                  <a:lnTo>
                    <a:pt x="1316" y="120"/>
                  </a:lnTo>
                  <a:cubicBezTo>
                    <a:pt x="1316" y="129"/>
                    <a:pt x="1324" y="129"/>
                    <a:pt x="1335" y="129"/>
                  </a:cubicBezTo>
                  <a:cubicBezTo>
                    <a:pt x="1347" y="130"/>
                    <a:pt x="1358" y="130"/>
                    <a:pt x="1359" y="139"/>
                  </a:cubicBezTo>
                  <a:cubicBezTo>
                    <a:pt x="1359" y="139"/>
                    <a:pt x="1360" y="139"/>
                    <a:pt x="1362" y="130"/>
                  </a:cubicBezTo>
                  <a:cubicBezTo>
                    <a:pt x="1363" y="121"/>
                    <a:pt x="1364" y="116"/>
                    <a:pt x="1365" y="116"/>
                  </a:cubicBezTo>
                  <a:cubicBezTo>
                    <a:pt x="1365" y="116"/>
                    <a:pt x="1366" y="119"/>
                    <a:pt x="1366" y="122"/>
                  </a:cubicBezTo>
                  <a:cubicBezTo>
                    <a:pt x="1368" y="131"/>
                    <a:pt x="1370" y="135"/>
                    <a:pt x="1372" y="135"/>
                  </a:cubicBezTo>
                  <a:cubicBezTo>
                    <a:pt x="1374" y="135"/>
                    <a:pt x="1376" y="131"/>
                    <a:pt x="1377" y="122"/>
                  </a:cubicBezTo>
                  <a:lnTo>
                    <a:pt x="1377" y="131"/>
                  </a:lnTo>
                  <a:cubicBezTo>
                    <a:pt x="1377" y="138"/>
                    <a:pt x="1379" y="141"/>
                    <a:pt x="1380" y="141"/>
                  </a:cubicBezTo>
                  <a:cubicBezTo>
                    <a:pt x="1382" y="141"/>
                    <a:pt x="1384" y="134"/>
                    <a:pt x="1386" y="124"/>
                  </a:cubicBezTo>
                  <a:cubicBezTo>
                    <a:pt x="1386" y="129"/>
                    <a:pt x="1387" y="135"/>
                    <a:pt x="1388" y="135"/>
                  </a:cubicBezTo>
                  <a:cubicBezTo>
                    <a:pt x="1389" y="135"/>
                    <a:pt x="1389" y="134"/>
                    <a:pt x="1390" y="131"/>
                  </a:cubicBezTo>
                  <a:cubicBezTo>
                    <a:pt x="1391" y="131"/>
                    <a:pt x="1391" y="131"/>
                    <a:pt x="1391" y="149"/>
                  </a:cubicBezTo>
                  <a:cubicBezTo>
                    <a:pt x="1391" y="157"/>
                    <a:pt x="1391" y="166"/>
                    <a:pt x="1393" y="166"/>
                  </a:cubicBezTo>
                  <a:cubicBezTo>
                    <a:pt x="1395" y="166"/>
                    <a:pt x="1395" y="157"/>
                    <a:pt x="1395" y="149"/>
                  </a:cubicBezTo>
                  <a:lnTo>
                    <a:pt x="1398" y="149"/>
                  </a:lnTo>
                  <a:cubicBezTo>
                    <a:pt x="1398" y="149"/>
                    <a:pt x="1400" y="149"/>
                    <a:pt x="1400" y="140"/>
                  </a:cubicBezTo>
                  <a:cubicBezTo>
                    <a:pt x="1400" y="133"/>
                    <a:pt x="1401" y="133"/>
                    <a:pt x="1403" y="133"/>
                  </a:cubicBezTo>
                  <a:cubicBezTo>
                    <a:pt x="1403" y="135"/>
                    <a:pt x="1404" y="136"/>
                    <a:pt x="1404" y="136"/>
                  </a:cubicBezTo>
                  <a:cubicBezTo>
                    <a:pt x="1404" y="136"/>
                    <a:pt x="1404" y="130"/>
                    <a:pt x="1403" y="124"/>
                  </a:cubicBezTo>
                  <a:cubicBezTo>
                    <a:pt x="1403" y="116"/>
                    <a:pt x="1403" y="107"/>
                    <a:pt x="1405" y="107"/>
                  </a:cubicBezTo>
                  <a:lnTo>
                    <a:pt x="1405" y="90"/>
                  </a:lnTo>
                  <a:cubicBezTo>
                    <a:pt x="1406" y="79"/>
                    <a:pt x="1405" y="66"/>
                    <a:pt x="1401" y="55"/>
                  </a:cubicBezTo>
                  <a:cubicBezTo>
                    <a:pt x="1397" y="51"/>
                    <a:pt x="1394" y="46"/>
                    <a:pt x="1392" y="46"/>
                  </a:cubicBezTo>
                  <a:cubicBezTo>
                    <a:pt x="1391" y="46"/>
                    <a:pt x="1390" y="48"/>
                    <a:pt x="1390" y="55"/>
                  </a:cubicBezTo>
                  <a:cubicBezTo>
                    <a:pt x="1390" y="55"/>
                    <a:pt x="1389" y="63"/>
                    <a:pt x="1387" y="63"/>
                  </a:cubicBezTo>
                  <a:cubicBezTo>
                    <a:pt x="1386" y="63"/>
                    <a:pt x="1383" y="55"/>
                    <a:pt x="1383" y="55"/>
                  </a:cubicBezTo>
                  <a:cubicBezTo>
                    <a:pt x="1383" y="46"/>
                    <a:pt x="1377" y="46"/>
                    <a:pt x="1369" y="46"/>
                  </a:cubicBezTo>
                  <a:cubicBezTo>
                    <a:pt x="1359" y="45"/>
                    <a:pt x="1354" y="45"/>
                    <a:pt x="1352" y="37"/>
                  </a:cubicBezTo>
                  <a:cubicBezTo>
                    <a:pt x="1351" y="28"/>
                    <a:pt x="1349" y="28"/>
                    <a:pt x="1349" y="28"/>
                  </a:cubicBezTo>
                  <a:cubicBezTo>
                    <a:pt x="1349" y="36"/>
                    <a:pt x="1338" y="36"/>
                    <a:pt x="1327" y="36"/>
                  </a:cubicBezTo>
                  <a:cubicBezTo>
                    <a:pt x="1324" y="36"/>
                    <a:pt x="1321" y="36"/>
                    <a:pt x="1318" y="36"/>
                  </a:cubicBezTo>
                  <a:cubicBezTo>
                    <a:pt x="1310" y="36"/>
                    <a:pt x="1304" y="37"/>
                    <a:pt x="1304" y="43"/>
                  </a:cubicBezTo>
                  <a:lnTo>
                    <a:pt x="1301" y="43"/>
                  </a:lnTo>
                  <a:cubicBezTo>
                    <a:pt x="1301" y="35"/>
                    <a:pt x="1298" y="35"/>
                    <a:pt x="1295" y="35"/>
                  </a:cubicBezTo>
                  <a:cubicBezTo>
                    <a:pt x="1291" y="43"/>
                    <a:pt x="1288" y="43"/>
                    <a:pt x="1288" y="43"/>
                  </a:cubicBezTo>
                  <a:cubicBezTo>
                    <a:pt x="1288" y="34"/>
                    <a:pt x="1286" y="34"/>
                    <a:pt x="1282" y="34"/>
                  </a:cubicBezTo>
                  <a:cubicBezTo>
                    <a:pt x="1279" y="34"/>
                    <a:pt x="1278" y="34"/>
                    <a:pt x="1278" y="43"/>
                  </a:cubicBezTo>
                  <a:cubicBezTo>
                    <a:pt x="1271" y="43"/>
                    <a:pt x="1263" y="39"/>
                    <a:pt x="1260" y="33"/>
                  </a:cubicBezTo>
                  <a:cubicBezTo>
                    <a:pt x="1259" y="30"/>
                    <a:pt x="1259" y="29"/>
                    <a:pt x="1258" y="29"/>
                  </a:cubicBezTo>
                  <a:cubicBezTo>
                    <a:pt x="1257" y="29"/>
                    <a:pt x="1256" y="35"/>
                    <a:pt x="1254" y="42"/>
                  </a:cubicBezTo>
                  <a:cubicBezTo>
                    <a:pt x="1254" y="50"/>
                    <a:pt x="1253" y="58"/>
                    <a:pt x="1251" y="58"/>
                  </a:cubicBezTo>
                  <a:lnTo>
                    <a:pt x="1251" y="42"/>
                  </a:lnTo>
                  <a:cubicBezTo>
                    <a:pt x="1253" y="33"/>
                    <a:pt x="1253" y="33"/>
                    <a:pt x="1250" y="33"/>
                  </a:cubicBezTo>
                  <a:lnTo>
                    <a:pt x="1246" y="33"/>
                  </a:lnTo>
                  <a:cubicBezTo>
                    <a:pt x="1246" y="41"/>
                    <a:pt x="1239" y="41"/>
                    <a:pt x="1226" y="41"/>
                  </a:cubicBezTo>
                  <a:cubicBezTo>
                    <a:pt x="1222" y="40"/>
                    <a:pt x="1219" y="40"/>
                    <a:pt x="1217" y="40"/>
                  </a:cubicBezTo>
                  <a:cubicBezTo>
                    <a:pt x="1210" y="40"/>
                    <a:pt x="1207" y="42"/>
                    <a:pt x="1207" y="48"/>
                  </a:cubicBezTo>
                  <a:cubicBezTo>
                    <a:pt x="1207" y="52"/>
                    <a:pt x="1207" y="54"/>
                    <a:pt x="1206" y="54"/>
                  </a:cubicBezTo>
                  <a:cubicBezTo>
                    <a:pt x="1204" y="54"/>
                    <a:pt x="1203" y="52"/>
                    <a:pt x="1200" y="47"/>
                  </a:cubicBezTo>
                  <a:cubicBezTo>
                    <a:pt x="1194" y="31"/>
                    <a:pt x="1192" y="25"/>
                    <a:pt x="1190" y="25"/>
                  </a:cubicBezTo>
                  <a:cubicBezTo>
                    <a:pt x="1189" y="25"/>
                    <a:pt x="1189" y="27"/>
                    <a:pt x="1188" y="30"/>
                  </a:cubicBezTo>
                  <a:cubicBezTo>
                    <a:pt x="1190" y="30"/>
                    <a:pt x="1190" y="39"/>
                    <a:pt x="1190" y="47"/>
                  </a:cubicBezTo>
                  <a:cubicBezTo>
                    <a:pt x="1190" y="56"/>
                    <a:pt x="1190" y="60"/>
                    <a:pt x="1189" y="60"/>
                  </a:cubicBezTo>
                  <a:cubicBezTo>
                    <a:pt x="1188" y="60"/>
                    <a:pt x="1188" y="56"/>
                    <a:pt x="1187" y="47"/>
                  </a:cubicBezTo>
                  <a:cubicBezTo>
                    <a:pt x="1187" y="41"/>
                    <a:pt x="1183" y="38"/>
                    <a:pt x="1179" y="38"/>
                  </a:cubicBezTo>
                  <a:cubicBezTo>
                    <a:pt x="1171" y="38"/>
                    <a:pt x="1161" y="45"/>
                    <a:pt x="1160" y="55"/>
                  </a:cubicBezTo>
                  <a:lnTo>
                    <a:pt x="1160" y="46"/>
                  </a:lnTo>
                  <a:cubicBezTo>
                    <a:pt x="1160" y="38"/>
                    <a:pt x="1159" y="37"/>
                    <a:pt x="1152" y="37"/>
                  </a:cubicBezTo>
                  <a:lnTo>
                    <a:pt x="1148" y="37"/>
                  </a:lnTo>
                  <a:cubicBezTo>
                    <a:pt x="1148" y="44"/>
                    <a:pt x="1146" y="47"/>
                    <a:pt x="1144" y="47"/>
                  </a:cubicBezTo>
                  <a:cubicBezTo>
                    <a:pt x="1141" y="47"/>
                    <a:pt x="1138" y="42"/>
                    <a:pt x="1138" y="37"/>
                  </a:cubicBezTo>
                  <a:cubicBezTo>
                    <a:pt x="1135" y="28"/>
                    <a:pt x="1135" y="28"/>
                    <a:pt x="1132" y="28"/>
                  </a:cubicBezTo>
                  <a:cubicBezTo>
                    <a:pt x="1130" y="35"/>
                    <a:pt x="1128" y="38"/>
                    <a:pt x="1126" y="38"/>
                  </a:cubicBezTo>
                  <a:cubicBezTo>
                    <a:pt x="1122" y="38"/>
                    <a:pt x="1120" y="32"/>
                    <a:pt x="1120" y="27"/>
                  </a:cubicBezTo>
                  <a:lnTo>
                    <a:pt x="1116" y="27"/>
                  </a:lnTo>
                  <a:cubicBezTo>
                    <a:pt x="1114" y="36"/>
                    <a:pt x="1111" y="36"/>
                    <a:pt x="1110" y="36"/>
                  </a:cubicBezTo>
                  <a:cubicBezTo>
                    <a:pt x="1104" y="36"/>
                    <a:pt x="1103" y="36"/>
                    <a:pt x="1104" y="44"/>
                  </a:cubicBezTo>
                  <a:cubicBezTo>
                    <a:pt x="1104" y="53"/>
                    <a:pt x="1104" y="61"/>
                    <a:pt x="1103" y="61"/>
                  </a:cubicBezTo>
                  <a:lnTo>
                    <a:pt x="1103" y="53"/>
                  </a:lnTo>
                  <a:cubicBezTo>
                    <a:pt x="1103" y="44"/>
                    <a:pt x="1097" y="44"/>
                    <a:pt x="1091" y="44"/>
                  </a:cubicBezTo>
                  <a:cubicBezTo>
                    <a:pt x="1083" y="43"/>
                    <a:pt x="1079" y="43"/>
                    <a:pt x="1078" y="35"/>
                  </a:cubicBezTo>
                  <a:lnTo>
                    <a:pt x="1076" y="43"/>
                  </a:lnTo>
                  <a:cubicBezTo>
                    <a:pt x="1075" y="47"/>
                    <a:pt x="1075" y="50"/>
                    <a:pt x="1074" y="50"/>
                  </a:cubicBezTo>
                  <a:cubicBezTo>
                    <a:pt x="1073" y="50"/>
                    <a:pt x="1073" y="47"/>
                    <a:pt x="1073" y="43"/>
                  </a:cubicBezTo>
                  <a:cubicBezTo>
                    <a:pt x="1072" y="38"/>
                    <a:pt x="1070" y="36"/>
                    <a:pt x="1068" y="36"/>
                  </a:cubicBezTo>
                  <a:cubicBezTo>
                    <a:pt x="1066" y="36"/>
                    <a:pt x="1063" y="38"/>
                    <a:pt x="1061" y="43"/>
                  </a:cubicBezTo>
                  <a:lnTo>
                    <a:pt x="1058" y="43"/>
                  </a:lnTo>
                  <a:cubicBezTo>
                    <a:pt x="1057" y="34"/>
                    <a:pt x="1056" y="29"/>
                    <a:pt x="1054" y="29"/>
                  </a:cubicBezTo>
                  <a:cubicBezTo>
                    <a:pt x="1052" y="29"/>
                    <a:pt x="1051" y="33"/>
                    <a:pt x="1050" y="42"/>
                  </a:cubicBezTo>
                  <a:cubicBezTo>
                    <a:pt x="1050" y="34"/>
                    <a:pt x="1048" y="34"/>
                    <a:pt x="1047" y="34"/>
                  </a:cubicBezTo>
                  <a:cubicBezTo>
                    <a:pt x="1045" y="38"/>
                    <a:pt x="1043" y="40"/>
                    <a:pt x="1041" y="40"/>
                  </a:cubicBezTo>
                  <a:cubicBezTo>
                    <a:pt x="1038" y="40"/>
                    <a:pt x="1037" y="37"/>
                    <a:pt x="1037" y="33"/>
                  </a:cubicBezTo>
                  <a:lnTo>
                    <a:pt x="1034" y="33"/>
                  </a:lnTo>
                  <a:cubicBezTo>
                    <a:pt x="1033" y="42"/>
                    <a:pt x="1031" y="42"/>
                    <a:pt x="1030" y="42"/>
                  </a:cubicBezTo>
                  <a:cubicBezTo>
                    <a:pt x="1029" y="42"/>
                    <a:pt x="1027" y="42"/>
                    <a:pt x="1025" y="50"/>
                  </a:cubicBezTo>
                  <a:cubicBezTo>
                    <a:pt x="1023" y="58"/>
                    <a:pt x="1022" y="58"/>
                    <a:pt x="1022" y="58"/>
                  </a:cubicBezTo>
                  <a:cubicBezTo>
                    <a:pt x="1020" y="57"/>
                    <a:pt x="1022" y="50"/>
                    <a:pt x="1023" y="41"/>
                  </a:cubicBezTo>
                  <a:cubicBezTo>
                    <a:pt x="1025" y="37"/>
                    <a:pt x="1025" y="35"/>
                    <a:pt x="1024" y="35"/>
                  </a:cubicBezTo>
                  <a:cubicBezTo>
                    <a:pt x="1023" y="35"/>
                    <a:pt x="1020" y="40"/>
                    <a:pt x="1016" y="50"/>
                  </a:cubicBezTo>
                  <a:cubicBezTo>
                    <a:pt x="1014" y="58"/>
                    <a:pt x="1013" y="62"/>
                    <a:pt x="1013" y="62"/>
                  </a:cubicBezTo>
                  <a:cubicBezTo>
                    <a:pt x="1013" y="62"/>
                    <a:pt x="1014" y="58"/>
                    <a:pt x="1015" y="50"/>
                  </a:cubicBezTo>
                  <a:cubicBezTo>
                    <a:pt x="1016" y="43"/>
                    <a:pt x="1018" y="37"/>
                    <a:pt x="1017" y="37"/>
                  </a:cubicBezTo>
                  <a:lnTo>
                    <a:pt x="1017" y="37"/>
                  </a:lnTo>
                  <a:cubicBezTo>
                    <a:pt x="1017" y="37"/>
                    <a:pt x="1016" y="38"/>
                    <a:pt x="1015" y="41"/>
                  </a:cubicBezTo>
                  <a:cubicBezTo>
                    <a:pt x="1015" y="41"/>
                    <a:pt x="1012" y="41"/>
                    <a:pt x="1012" y="50"/>
                  </a:cubicBezTo>
                  <a:lnTo>
                    <a:pt x="1006" y="50"/>
                  </a:lnTo>
                  <a:cubicBezTo>
                    <a:pt x="1003" y="41"/>
                    <a:pt x="1002" y="41"/>
                    <a:pt x="1000" y="41"/>
                  </a:cubicBezTo>
                  <a:cubicBezTo>
                    <a:pt x="999" y="44"/>
                    <a:pt x="999" y="46"/>
                    <a:pt x="999" y="46"/>
                  </a:cubicBezTo>
                  <a:cubicBezTo>
                    <a:pt x="998" y="46"/>
                    <a:pt x="998" y="44"/>
                    <a:pt x="997" y="41"/>
                  </a:cubicBezTo>
                  <a:cubicBezTo>
                    <a:pt x="997" y="37"/>
                    <a:pt x="997" y="35"/>
                    <a:pt x="997" y="35"/>
                  </a:cubicBezTo>
                  <a:cubicBezTo>
                    <a:pt x="996" y="35"/>
                    <a:pt x="995" y="39"/>
                    <a:pt x="995" y="48"/>
                  </a:cubicBezTo>
                  <a:cubicBezTo>
                    <a:pt x="995" y="53"/>
                    <a:pt x="994" y="55"/>
                    <a:pt x="993" y="55"/>
                  </a:cubicBezTo>
                  <a:cubicBezTo>
                    <a:pt x="992" y="55"/>
                    <a:pt x="991" y="53"/>
                    <a:pt x="991" y="48"/>
                  </a:cubicBezTo>
                  <a:cubicBezTo>
                    <a:pt x="991" y="38"/>
                    <a:pt x="990" y="34"/>
                    <a:pt x="989" y="34"/>
                  </a:cubicBezTo>
                  <a:cubicBezTo>
                    <a:pt x="989" y="34"/>
                    <a:pt x="988" y="36"/>
                    <a:pt x="988" y="39"/>
                  </a:cubicBezTo>
                  <a:cubicBezTo>
                    <a:pt x="987" y="48"/>
                    <a:pt x="985" y="48"/>
                    <a:pt x="985" y="48"/>
                  </a:cubicBezTo>
                  <a:cubicBezTo>
                    <a:pt x="985" y="39"/>
                    <a:pt x="970" y="39"/>
                    <a:pt x="956" y="38"/>
                  </a:cubicBezTo>
                  <a:cubicBezTo>
                    <a:pt x="954" y="38"/>
                    <a:pt x="953" y="47"/>
                    <a:pt x="953" y="55"/>
                  </a:cubicBezTo>
                  <a:cubicBezTo>
                    <a:pt x="953" y="62"/>
                    <a:pt x="953" y="65"/>
                    <a:pt x="952" y="65"/>
                  </a:cubicBezTo>
                  <a:cubicBezTo>
                    <a:pt x="952" y="65"/>
                    <a:pt x="952" y="60"/>
                    <a:pt x="950" y="55"/>
                  </a:cubicBezTo>
                  <a:cubicBezTo>
                    <a:pt x="950" y="42"/>
                    <a:pt x="949" y="36"/>
                    <a:pt x="948" y="36"/>
                  </a:cubicBezTo>
                  <a:cubicBezTo>
                    <a:pt x="947" y="36"/>
                    <a:pt x="946" y="42"/>
                    <a:pt x="947" y="55"/>
                  </a:cubicBezTo>
                  <a:cubicBezTo>
                    <a:pt x="948" y="64"/>
                    <a:pt x="949" y="68"/>
                    <a:pt x="948" y="68"/>
                  </a:cubicBezTo>
                  <a:cubicBezTo>
                    <a:pt x="948" y="68"/>
                    <a:pt x="947" y="64"/>
                    <a:pt x="946" y="55"/>
                  </a:cubicBezTo>
                  <a:cubicBezTo>
                    <a:pt x="945" y="51"/>
                    <a:pt x="944" y="48"/>
                    <a:pt x="944" y="48"/>
                  </a:cubicBezTo>
                  <a:cubicBezTo>
                    <a:pt x="943" y="48"/>
                    <a:pt x="943" y="51"/>
                    <a:pt x="942" y="55"/>
                  </a:cubicBezTo>
                  <a:cubicBezTo>
                    <a:pt x="942" y="59"/>
                    <a:pt x="942" y="61"/>
                    <a:pt x="941" y="61"/>
                  </a:cubicBezTo>
                  <a:cubicBezTo>
                    <a:pt x="941" y="61"/>
                    <a:pt x="940" y="59"/>
                    <a:pt x="940" y="55"/>
                  </a:cubicBezTo>
                  <a:cubicBezTo>
                    <a:pt x="939" y="49"/>
                    <a:pt x="939" y="43"/>
                    <a:pt x="938" y="43"/>
                  </a:cubicBezTo>
                  <a:cubicBezTo>
                    <a:pt x="937" y="43"/>
                    <a:pt x="937" y="44"/>
                    <a:pt x="937" y="46"/>
                  </a:cubicBezTo>
                  <a:cubicBezTo>
                    <a:pt x="937" y="46"/>
                    <a:pt x="936" y="46"/>
                    <a:pt x="935" y="37"/>
                  </a:cubicBezTo>
                  <a:cubicBezTo>
                    <a:pt x="934" y="35"/>
                    <a:pt x="933" y="34"/>
                    <a:pt x="933" y="34"/>
                  </a:cubicBezTo>
                  <a:cubicBezTo>
                    <a:pt x="932" y="34"/>
                    <a:pt x="931" y="40"/>
                    <a:pt x="929" y="46"/>
                  </a:cubicBezTo>
                  <a:cubicBezTo>
                    <a:pt x="927" y="55"/>
                    <a:pt x="925" y="59"/>
                    <a:pt x="924" y="59"/>
                  </a:cubicBezTo>
                  <a:cubicBezTo>
                    <a:pt x="923" y="59"/>
                    <a:pt x="923" y="55"/>
                    <a:pt x="924" y="46"/>
                  </a:cubicBezTo>
                  <a:cubicBezTo>
                    <a:pt x="925" y="40"/>
                    <a:pt x="924" y="37"/>
                    <a:pt x="923" y="37"/>
                  </a:cubicBezTo>
                  <a:cubicBezTo>
                    <a:pt x="920" y="37"/>
                    <a:pt x="917" y="44"/>
                    <a:pt x="916" y="54"/>
                  </a:cubicBezTo>
                  <a:cubicBezTo>
                    <a:pt x="915" y="64"/>
                    <a:pt x="915" y="68"/>
                    <a:pt x="914" y="68"/>
                  </a:cubicBezTo>
                  <a:cubicBezTo>
                    <a:pt x="914" y="68"/>
                    <a:pt x="914" y="66"/>
                    <a:pt x="914" y="63"/>
                  </a:cubicBezTo>
                  <a:cubicBezTo>
                    <a:pt x="914" y="54"/>
                    <a:pt x="912" y="54"/>
                    <a:pt x="912" y="54"/>
                  </a:cubicBezTo>
                  <a:cubicBezTo>
                    <a:pt x="911" y="54"/>
                    <a:pt x="909" y="54"/>
                    <a:pt x="909" y="45"/>
                  </a:cubicBezTo>
                  <a:cubicBezTo>
                    <a:pt x="909" y="45"/>
                    <a:pt x="908" y="45"/>
                    <a:pt x="904" y="54"/>
                  </a:cubicBezTo>
                  <a:cubicBezTo>
                    <a:pt x="903" y="60"/>
                    <a:pt x="902" y="63"/>
                    <a:pt x="900" y="63"/>
                  </a:cubicBezTo>
                  <a:cubicBezTo>
                    <a:pt x="898" y="63"/>
                    <a:pt x="896" y="56"/>
                    <a:pt x="894" y="45"/>
                  </a:cubicBezTo>
                  <a:lnTo>
                    <a:pt x="891" y="53"/>
                  </a:lnTo>
                  <a:cubicBezTo>
                    <a:pt x="890" y="63"/>
                    <a:pt x="889" y="71"/>
                    <a:pt x="888" y="71"/>
                  </a:cubicBezTo>
                  <a:cubicBezTo>
                    <a:pt x="888" y="71"/>
                    <a:pt x="887" y="68"/>
                    <a:pt x="887" y="62"/>
                  </a:cubicBezTo>
                  <a:lnTo>
                    <a:pt x="887" y="53"/>
                  </a:lnTo>
                  <a:cubicBezTo>
                    <a:pt x="887" y="59"/>
                    <a:pt x="886" y="62"/>
                    <a:pt x="885" y="62"/>
                  </a:cubicBezTo>
                  <a:cubicBezTo>
                    <a:pt x="882" y="62"/>
                    <a:pt x="880" y="54"/>
                    <a:pt x="880" y="44"/>
                  </a:cubicBezTo>
                  <a:cubicBezTo>
                    <a:pt x="880" y="36"/>
                    <a:pt x="880" y="36"/>
                    <a:pt x="877" y="36"/>
                  </a:cubicBezTo>
                  <a:lnTo>
                    <a:pt x="877" y="44"/>
                  </a:lnTo>
                  <a:cubicBezTo>
                    <a:pt x="877" y="53"/>
                    <a:pt x="877" y="61"/>
                    <a:pt x="876" y="61"/>
                  </a:cubicBezTo>
                  <a:cubicBezTo>
                    <a:pt x="874" y="61"/>
                    <a:pt x="873" y="61"/>
                    <a:pt x="873" y="53"/>
                  </a:cubicBezTo>
                  <a:cubicBezTo>
                    <a:pt x="872" y="47"/>
                    <a:pt x="871" y="40"/>
                    <a:pt x="870" y="40"/>
                  </a:cubicBezTo>
                  <a:cubicBezTo>
                    <a:pt x="870" y="40"/>
                    <a:pt x="870" y="41"/>
                    <a:pt x="870" y="44"/>
                  </a:cubicBezTo>
                  <a:cubicBezTo>
                    <a:pt x="870" y="44"/>
                    <a:pt x="868" y="44"/>
                    <a:pt x="866" y="35"/>
                  </a:cubicBezTo>
                  <a:lnTo>
                    <a:pt x="859" y="35"/>
                  </a:lnTo>
                  <a:cubicBezTo>
                    <a:pt x="859" y="39"/>
                    <a:pt x="858" y="41"/>
                    <a:pt x="857" y="41"/>
                  </a:cubicBezTo>
                  <a:cubicBezTo>
                    <a:pt x="856" y="41"/>
                    <a:pt x="855" y="39"/>
                    <a:pt x="855" y="35"/>
                  </a:cubicBezTo>
                  <a:cubicBezTo>
                    <a:pt x="855" y="35"/>
                    <a:pt x="852" y="35"/>
                    <a:pt x="849" y="43"/>
                  </a:cubicBezTo>
                  <a:cubicBezTo>
                    <a:pt x="846" y="43"/>
                    <a:pt x="845" y="43"/>
                    <a:pt x="845" y="34"/>
                  </a:cubicBezTo>
                  <a:cubicBezTo>
                    <a:pt x="845" y="30"/>
                    <a:pt x="845" y="28"/>
                    <a:pt x="845" y="28"/>
                  </a:cubicBezTo>
                  <a:cubicBezTo>
                    <a:pt x="845" y="28"/>
                    <a:pt x="844" y="30"/>
                    <a:pt x="844" y="34"/>
                  </a:cubicBezTo>
                  <a:cubicBezTo>
                    <a:pt x="844" y="43"/>
                    <a:pt x="841" y="43"/>
                    <a:pt x="840" y="43"/>
                  </a:cubicBezTo>
                  <a:lnTo>
                    <a:pt x="837" y="43"/>
                  </a:lnTo>
                  <a:cubicBezTo>
                    <a:pt x="837" y="51"/>
                    <a:pt x="837" y="51"/>
                    <a:pt x="835" y="51"/>
                  </a:cubicBezTo>
                  <a:cubicBezTo>
                    <a:pt x="834" y="51"/>
                    <a:pt x="828" y="42"/>
                    <a:pt x="827" y="42"/>
                  </a:cubicBezTo>
                  <a:cubicBezTo>
                    <a:pt x="821" y="42"/>
                    <a:pt x="821" y="42"/>
                    <a:pt x="824" y="51"/>
                  </a:cubicBezTo>
                  <a:cubicBezTo>
                    <a:pt x="824" y="51"/>
                    <a:pt x="825" y="55"/>
                    <a:pt x="824" y="55"/>
                  </a:cubicBezTo>
                  <a:cubicBezTo>
                    <a:pt x="823" y="55"/>
                    <a:pt x="822" y="54"/>
                    <a:pt x="821" y="51"/>
                  </a:cubicBezTo>
                  <a:cubicBezTo>
                    <a:pt x="820" y="51"/>
                    <a:pt x="816" y="42"/>
                    <a:pt x="810" y="42"/>
                  </a:cubicBezTo>
                  <a:cubicBezTo>
                    <a:pt x="803" y="42"/>
                    <a:pt x="803" y="42"/>
                    <a:pt x="803" y="50"/>
                  </a:cubicBezTo>
                  <a:cubicBezTo>
                    <a:pt x="804" y="58"/>
                    <a:pt x="804" y="62"/>
                    <a:pt x="804" y="62"/>
                  </a:cubicBezTo>
                  <a:cubicBezTo>
                    <a:pt x="804" y="62"/>
                    <a:pt x="803" y="58"/>
                    <a:pt x="802" y="50"/>
                  </a:cubicBezTo>
                  <a:cubicBezTo>
                    <a:pt x="800" y="40"/>
                    <a:pt x="799" y="35"/>
                    <a:pt x="798" y="35"/>
                  </a:cubicBezTo>
                  <a:cubicBezTo>
                    <a:pt x="797" y="35"/>
                    <a:pt x="797" y="37"/>
                    <a:pt x="797" y="41"/>
                  </a:cubicBezTo>
                  <a:cubicBezTo>
                    <a:pt x="795" y="50"/>
                    <a:pt x="795" y="50"/>
                    <a:pt x="793" y="50"/>
                  </a:cubicBezTo>
                  <a:cubicBezTo>
                    <a:pt x="793" y="45"/>
                    <a:pt x="793" y="43"/>
                    <a:pt x="792" y="43"/>
                  </a:cubicBezTo>
                  <a:cubicBezTo>
                    <a:pt x="792" y="43"/>
                    <a:pt x="790" y="45"/>
                    <a:pt x="789" y="50"/>
                  </a:cubicBezTo>
                  <a:cubicBezTo>
                    <a:pt x="787" y="50"/>
                    <a:pt x="787" y="50"/>
                    <a:pt x="787" y="41"/>
                  </a:cubicBezTo>
                  <a:lnTo>
                    <a:pt x="784" y="41"/>
                  </a:lnTo>
                  <a:cubicBezTo>
                    <a:pt x="783" y="48"/>
                    <a:pt x="780" y="50"/>
                    <a:pt x="778" y="50"/>
                  </a:cubicBezTo>
                  <a:cubicBezTo>
                    <a:pt x="774" y="50"/>
                    <a:pt x="770" y="45"/>
                    <a:pt x="769" y="41"/>
                  </a:cubicBezTo>
                  <a:cubicBezTo>
                    <a:pt x="769" y="41"/>
                    <a:pt x="769" y="40"/>
                    <a:pt x="768" y="40"/>
                  </a:cubicBezTo>
                  <a:cubicBezTo>
                    <a:pt x="768" y="40"/>
                    <a:pt x="767" y="41"/>
                    <a:pt x="765" y="48"/>
                  </a:cubicBezTo>
                  <a:cubicBezTo>
                    <a:pt x="765" y="57"/>
                    <a:pt x="764" y="61"/>
                    <a:pt x="763" y="61"/>
                  </a:cubicBezTo>
                  <a:cubicBezTo>
                    <a:pt x="762" y="61"/>
                    <a:pt x="762" y="57"/>
                    <a:pt x="762" y="48"/>
                  </a:cubicBezTo>
                  <a:cubicBezTo>
                    <a:pt x="762" y="40"/>
                    <a:pt x="762" y="36"/>
                    <a:pt x="762" y="36"/>
                  </a:cubicBezTo>
                  <a:cubicBezTo>
                    <a:pt x="762" y="36"/>
                    <a:pt x="761" y="40"/>
                    <a:pt x="761" y="48"/>
                  </a:cubicBezTo>
                  <a:cubicBezTo>
                    <a:pt x="760" y="52"/>
                    <a:pt x="758" y="53"/>
                    <a:pt x="756" y="53"/>
                  </a:cubicBezTo>
                  <a:cubicBezTo>
                    <a:pt x="754" y="53"/>
                    <a:pt x="752" y="49"/>
                    <a:pt x="753" y="39"/>
                  </a:cubicBezTo>
                  <a:lnTo>
                    <a:pt x="753" y="23"/>
                  </a:lnTo>
                  <a:cubicBezTo>
                    <a:pt x="751" y="30"/>
                    <a:pt x="750" y="30"/>
                    <a:pt x="750" y="30"/>
                  </a:cubicBezTo>
                  <a:cubicBezTo>
                    <a:pt x="750" y="39"/>
                    <a:pt x="747" y="39"/>
                    <a:pt x="743" y="39"/>
                  </a:cubicBezTo>
                  <a:cubicBezTo>
                    <a:pt x="739" y="39"/>
                    <a:pt x="733" y="47"/>
                    <a:pt x="729" y="47"/>
                  </a:cubicBezTo>
                  <a:cubicBezTo>
                    <a:pt x="726" y="47"/>
                    <a:pt x="721" y="47"/>
                    <a:pt x="719" y="38"/>
                  </a:cubicBezTo>
                  <a:cubicBezTo>
                    <a:pt x="718" y="38"/>
                    <a:pt x="716" y="38"/>
                    <a:pt x="712" y="46"/>
                  </a:cubicBezTo>
                  <a:cubicBezTo>
                    <a:pt x="712" y="51"/>
                    <a:pt x="711" y="53"/>
                    <a:pt x="710" y="53"/>
                  </a:cubicBezTo>
                  <a:cubicBezTo>
                    <a:pt x="709" y="53"/>
                    <a:pt x="708" y="51"/>
                    <a:pt x="708" y="46"/>
                  </a:cubicBezTo>
                  <a:lnTo>
                    <a:pt x="706" y="46"/>
                  </a:lnTo>
                  <a:cubicBezTo>
                    <a:pt x="702" y="55"/>
                    <a:pt x="701" y="55"/>
                    <a:pt x="701" y="55"/>
                  </a:cubicBezTo>
                  <a:cubicBezTo>
                    <a:pt x="701" y="49"/>
                    <a:pt x="700" y="42"/>
                    <a:pt x="699" y="42"/>
                  </a:cubicBezTo>
                  <a:cubicBezTo>
                    <a:pt x="699" y="42"/>
                    <a:pt x="698" y="44"/>
                    <a:pt x="698" y="46"/>
                  </a:cubicBezTo>
                  <a:cubicBezTo>
                    <a:pt x="698" y="54"/>
                    <a:pt x="696" y="54"/>
                    <a:pt x="693" y="54"/>
                  </a:cubicBezTo>
                  <a:cubicBezTo>
                    <a:pt x="691" y="50"/>
                    <a:pt x="673" y="47"/>
                    <a:pt x="657" y="47"/>
                  </a:cubicBezTo>
                  <a:cubicBezTo>
                    <a:pt x="645" y="47"/>
                    <a:pt x="635" y="48"/>
                    <a:pt x="635" y="52"/>
                  </a:cubicBezTo>
                  <a:lnTo>
                    <a:pt x="625" y="52"/>
                  </a:lnTo>
                  <a:cubicBezTo>
                    <a:pt x="625" y="44"/>
                    <a:pt x="623" y="42"/>
                    <a:pt x="621" y="42"/>
                  </a:cubicBezTo>
                  <a:cubicBezTo>
                    <a:pt x="619" y="42"/>
                    <a:pt x="615" y="46"/>
                    <a:pt x="612" y="51"/>
                  </a:cubicBezTo>
                  <a:cubicBezTo>
                    <a:pt x="610" y="60"/>
                    <a:pt x="608" y="60"/>
                    <a:pt x="607" y="60"/>
                  </a:cubicBezTo>
                  <a:cubicBezTo>
                    <a:pt x="607" y="50"/>
                    <a:pt x="605" y="46"/>
                    <a:pt x="603" y="46"/>
                  </a:cubicBezTo>
                  <a:cubicBezTo>
                    <a:pt x="602" y="46"/>
                    <a:pt x="601" y="47"/>
                    <a:pt x="599" y="51"/>
                  </a:cubicBezTo>
                  <a:cubicBezTo>
                    <a:pt x="598" y="59"/>
                    <a:pt x="597" y="63"/>
                    <a:pt x="597" y="63"/>
                  </a:cubicBezTo>
                  <a:cubicBezTo>
                    <a:pt x="596" y="63"/>
                    <a:pt x="596" y="59"/>
                    <a:pt x="596" y="51"/>
                  </a:cubicBezTo>
                  <a:cubicBezTo>
                    <a:pt x="596" y="43"/>
                    <a:pt x="595" y="39"/>
                    <a:pt x="594" y="39"/>
                  </a:cubicBezTo>
                  <a:cubicBezTo>
                    <a:pt x="593" y="39"/>
                    <a:pt x="591" y="45"/>
                    <a:pt x="589" y="58"/>
                  </a:cubicBezTo>
                  <a:cubicBezTo>
                    <a:pt x="588" y="63"/>
                    <a:pt x="587" y="65"/>
                    <a:pt x="587" y="65"/>
                  </a:cubicBezTo>
                  <a:cubicBezTo>
                    <a:pt x="587" y="65"/>
                    <a:pt x="586" y="63"/>
                    <a:pt x="586" y="58"/>
                  </a:cubicBezTo>
                  <a:cubicBezTo>
                    <a:pt x="584" y="48"/>
                    <a:pt x="583" y="44"/>
                    <a:pt x="583" y="44"/>
                  </a:cubicBezTo>
                  <a:cubicBezTo>
                    <a:pt x="583" y="44"/>
                    <a:pt x="582" y="46"/>
                    <a:pt x="582" y="50"/>
                  </a:cubicBezTo>
                  <a:cubicBezTo>
                    <a:pt x="581" y="58"/>
                    <a:pt x="580" y="63"/>
                    <a:pt x="580" y="63"/>
                  </a:cubicBezTo>
                  <a:cubicBezTo>
                    <a:pt x="579" y="63"/>
                    <a:pt x="578" y="58"/>
                    <a:pt x="577" y="50"/>
                  </a:cubicBezTo>
                  <a:cubicBezTo>
                    <a:pt x="576" y="41"/>
                    <a:pt x="575" y="37"/>
                    <a:pt x="575" y="37"/>
                  </a:cubicBezTo>
                  <a:cubicBezTo>
                    <a:pt x="574" y="37"/>
                    <a:pt x="573" y="41"/>
                    <a:pt x="572" y="50"/>
                  </a:cubicBezTo>
                  <a:cubicBezTo>
                    <a:pt x="572" y="58"/>
                    <a:pt x="570" y="62"/>
                    <a:pt x="568" y="62"/>
                  </a:cubicBezTo>
                  <a:cubicBezTo>
                    <a:pt x="566" y="62"/>
                    <a:pt x="563" y="58"/>
                    <a:pt x="562" y="50"/>
                  </a:cubicBezTo>
                  <a:cubicBezTo>
                    <a:pt x="561" y="50"/>
                    <a:pt x="560" y="46"/>
                    <a:pt x="559" y="46"/>
                  </a:cubicBezTo>
                  <a:cubicBezTo>
                    <a:pt x="559" y="46"/>
                    <a:pt x="559" y="47"/>
                    <a:pt x="559" y="50"/>
                  </a:cubicBezTo>
                  <a:lnTo>
                    <a:pt x="558" y="41"/>
                  </a:lnTo>
                  <a:lnTo>
                    <a:pt x="554" y="41"/>
                  </a:lnTo>
                  <a:lnTo>
                    <a:pt x="554" y="48"/>
                  </a:lnTo>
                  <a:cubicBezTo>
                    <a:pt x="548" y="44"/>
                    <a:pt x="540" y="41"/>
                    <a:pt x="531" y="39"/>
                  </a:cubicBezTo>
                  <a:cubicBezTo>
                    <a:pt x="526" y="39"/>
                    <a:pt x="522" y="39"/>
                    <a:pt x="520" y="39"/>
                  </a:cubicBezTo>
                  <a:cubicBezTo>
                    <a:pt x="511" y="39"/>
                    <a:pt x="510" y="41"/>
                    <a:pt x="512" y="47"/>
                  </a:cubicBezTo>
                  <a:cubicBezTo>
                    <a:pt x="512" y="56"/>
                    <a:pt x="512" y="60"/>
                    <a:pt x="511" y="60"/>
                  </a:cubicBezTo>
                  <a:cubicBezTo>
                    <a:pt x="510" y="60"/>
                    <a:pt x="509" y="56"/>
                    <a:pt x="508" y="47"/>
                  </a:cubicBezTo>
                  <a:cubicBezTo>
                    <a:pt x="506" y="47"/>
                    <a:pt x="503" y="38"/>
                    <a:pt x="499" y="38"/>
                  </a:cubicBezTo>
                  <a:cubicBezTo>
                    <a:pt x="496" y="38"/>
                    <a:pt x="493" y="38"/>
                    <a:pt x="493" y="29"/>
                  </a:cubicBezTo>
                  <a:lnTo>
                    <a:pt x="491" y="29"/>
                  </a:lnTo>
                  <a:cubicBezTo>
                    <a:pt x="490" y="39"/>
                    <a:pt x="485" y="43"/>
                    <a:pt x="481" y="43"/>
                  </a:cubicBezTo>
                  <a:cubicBezTo>
                    <a:pt x="478" y="43"/>
                    <a:pt x="475" y="41"/>
                    <a:pt x="474" y="37"/>
                  </a:cubicBezTo>
                  <a:cubicBezTo>
                    <a:pt x="470" y="37"/>
                    <a:pt x="468" y="37"/>
                    <a:pt x="465" y="45"/>
                  </a:cubicBezTo>
                  <a:cubicBezTo>
                    <a:pt x="463" y="50"/>
                    <a:pt x="462" y="52"/>
                    <a:pt x="461" y="52"/>
                  </a:cubicBezTo>
                  <a:cubicBezTo>
                    <a:pt x="461" y="52"/>
                    <a:pt x="461" y="50"/>
                    <a:pt x="460" y="45"/>
                  </a:cubicBezTo>
                  <a:cubicBezTo>
                    <a:pt x="460" y="40"/>
                    <a:pt x="457" y="35"/>
                    <a:pt x="454" y="35"/>
                  </a:cubicBezTo>
                  <a:cubicBezTo>
                    <a:pt x="452" y="35"/>
                    <a:pt x="450" y="38"/>
                    <a:pt x="450" y="45"/>
                  </a:cubicBezTo>
                  <a:lnTo>
                    <a:pt x="449" y="36"/>
                  </a:lnTo>
                  <a:cubicBezTo>
                    <a:pt x="448" y="34"/>
                    <a:pt x="448" y="33"/>
                    <a:pt x="447" y="33"/>
                  </a:cubicBezTo>
                  <a:cubicBezTo>
                    <a:pt x="446" y="33"/>
                    <a:pt x="445" y="39"/>
                    <a:pt x="445" y="45"/>
                  </a:cubicBezTo>
                  <a:cubicBezTo>
                    <a:pt x="445" y="53"/>
                    <a:pt x="445" y="57"/>
                    <a:pt x="444" y="57"/>
                  </a:cubicBezTo>
                  <a:cubicBezTo>
                    <a:pt x="444" y="57"/>
                    <a:pt x="443" y="50"/>
                    <a:pt x="442" y="36"/>
                  </a:cubicBezTo>
                  <a:cubicBezTo>
                    <a:pt x="442" y="26"/>
                    <a:pt x="441" y="22"/>
                    <a:pt x="441" y="22"/>
                  </a:cubicBezTo>
                  <a:cubicBezTo>
                    <a:pt x="440" y="22"/>
                    <a:pt x="440" y="24"/>
                    <a:pt x="440" y="27"/>
                  </a:cubicBezTo>
                  <a:cubicBezTo>
                    <a:pt x="439" y="33"/>
                    <a:pt x="438" y="39"/>
                    <a:pt x="437" y="39"/>
                  </a:cubicBezTo>
                  <a:cubicBezTo>
                    <a:pt x="436" y="39"/>
                    <a:pt x="436" y="38"/>
                    <a:pt x="435" y="36"/>
                  </a:cubicBezTo>
                  <a:cubicBezTo>
                    <a:pt x="433" y="36"/>
                    <a:pt x="432" y="36"/>
                    <a:pt x="432" y="53"/>
                  </a:cubicBezTo>
                  <a:cubicBezTo>
                    <a:pt x="432" y="61"/>
                    <a:pt x="430" y="61"/>
                    <a:pt x="429" y="61"/>
                  </a:cubicBezTo>
                  <a:cubicBezTo>
                    <a:pt x="429" y="55"/>
                    <a:pt x="429" y="50"/>
                    <a:pt x="430" y="44"/>
                  </a:cubicBezTo>
                  <a:lnTo>
                    <a:pt x="426" y="44"/>
                  </a:lnTo>
                  <a:cubicBezTo>
                    <a:pt x="425" y="44"/>
                    <a:pt x="422" y="35"/>
                    <a:pt x="422" y="27"/>
                  </a:cubicBezTo>
                  <a:cubicBezTo>
                    <a:pt x="421" y="23"/>
                    <a:pt x="421" y="21"/>
                    <a:pt x="420" y="21"/>
                  </a:cubicBezTo>
                  <a:close/>
                  <a:moveTo>
                    <a:pt x="28" y="217"/>
                  </a:moveTo>
                  <a:cubicBezTo>
                    <a:pt x="27" y="221"/>
                    <a:pt x="27" y="228"/>
                    <a:pt x="26" y="233"/>
                  </a:cubicBezTo>
                  <a:lnTo>
                    <a:pt x="28" y="233"/>
                  </a:lnTo>
                  <a:cubicBezTo>
                    <a:pt x="30" y="233"/>
                    <a:pt x="30" y="225"/>
                    <a:pt x="30" y="217"/>
                  </a:cubicBezTo>
                  <a:close/>
                  <a:moveTo>
                    <a:pt x="393" y="282"/>
                  </a:moveTo>
                  <a:cubicBezTo>
                    <a:pt x="392" y="287"/>
                    <a:pt x="392" y="293"/>
                    <a:pt x="392" y="299"/>
                  </a:cubicBezTo>
                  <a:cubicBezTo>
                    <a:pt x="392" y="302"/>
                    <a:pt x="392" y="304"/>
                    <a:pt x="392" y="304"/>
                  </a:cubicBezTo>
                  <a:cubicBezTo>
                    <a:pt x="393" y="304"/>
                    <a:pt x="394" y="300"/>
                    <a:pt x="395" y="290"/>
                  </a:cubicBezTo>
                  <a:cubicBezTo>
                    <a:pt x="395" y="282"/>
                    <a:pt x="395" y="282"/>
                    <a:pt x="39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33"/>
            <p:cNvSpPr/>
            <p:nvPr/>
          </p:nvSpPr>
          <p:spPr>
            <a:xfrm>
              <a:off x="1835222" y="951257"/>
              <a:ext cx="30667" cy="114677"/>
            </a:xfrm>
            <a:custGeom>
              <a:avLst/>
              <a:gdLst/>
              <a:ahLst/>
              <a:cxnLst/>
              <a:rect l="l" t="t" r="r" b="b"/>
              <a:pathLst>
                <a:path w="307" h="1148" extrusionOk="0">
                  <a:moveTo>
                    <a:pt x="60" y="12"/>
                  </a:moveTo>
                  <a:cubicBezTo>
                    <a:pt x="64" y="12"/>
                    <a:pt x="73" y="12"/>
                    <a:pt x="81" y="14"/>
                  </a:cubicBezTo>
                  <a:cubicBezTo>
                    <a:pt x="98" y="15"/>
                    <a:pt x="98" y="15"/>
                    <a:pt x="81" y="15"/>
                  </a:cubicBezTo>
                  <a:cubicBezTo>
                    <a:pt x="72" y="15"/>
                    <a:pt x="64" y="15"/>
                    <a:pt x="64" y="14"/>
                  </a:cubicBezTo>
                  <a:cubicBezTo>
                    <a:pt x="56" y="12"/>
                    <a:pt x="56" y="12"/>
                    <a:pt x="60" y="12"/>
                  </a:cubicBezTo>
                  <a:close/>
                  <a:moveTo>
                    <a:pt x="72" y="201"/>
                  </a:moveTo>
                  <a:cubicBezTo>
                    <a:pt x="81" y="201"/>
                    <a:pt x="89" y="203"/>
                    <a:pt x="89" y="204"/>
                  </a:cubicBezTo>
                  <a:cubicBezTo>
                    <a:pt x="86" y="204"/>
                    <a:pt x="82" y="204"/>
                    <a:pt x="79" y="204"/>
                  </a:cubicBezTo>
                  <a:cubicBezTo>
                    <a:pt x="74" y="204"/>
                    <a:pt x="69" y="204"/>
                    <a:pt x="64" y="203"/>
                  </a:cubicBezTo>
                  <a:cubicBezTo>
                    <a:pt x="64" y="201"/>
                    <a:pt x="64" y="201"/>
                    <a:pt x="72" y="201"/>
                  </a:cubicBezTo>
                  <a:close/>
                  <a:moveTo>
                    <a:pt x="96" y="246"/>
                  </a:moveTo>
                  <a:cubicBezTo>
                    <a:pt x="87" y="246"/>
                    <a:pt x="96" y="249"/>
                    <a:pt x="105" y="250"/>
                  </a:cubicBezTo>
                  <a:lnTo>
                    <a:pt x="113" y="250"/>
                  </a:lnTo>
                  <a:cubicBezTo>
                    <a:pt x="122" y="250"/>
                    <a:pt x="113" y="249"/>
                    <a:pt x="113" y="249"/>
                  </a:cubicBezTo>
                  <a:cubicBezTo>
                    <a:pt x="107" y="247"/>
                    <a:pt x="101" y="247"/>
                    <a:pt x="96" y="246"/>
                  </a:cubicBezTo>
                  <a:close/>
                  <a:moveTo>
                    <a:pt x="101" y="300"/>
                  </a:moveTo>
                  <a:cubicBezTo>
                    <a:pt x="101" y="300"/>
                    <a:pt x="94" y="300"/>
                    <a:pt x="94" y="302"/>
                  </a:cubicBezTo>
                  <a:lnTo>
                    <a:pt x="94" y="304"/>
                  </a:lnTo>
                  <a:cubicBezTo>
                    <a:pt x="99" y="304"/>
                    <a:pt x="105" y="302"/>
                    <a:pt x="110" y="302"/>
                  </a:cubicBezTo>
                  <a:cubicBezTo>
                    <a:pt x="110" y="300"/>
                    <a:pt x="101" y="300"/>
                    <a:pt x="101" y="300"/>
                  </a:cubicBezTo>
                  <a:close/>
                  <a:moveTo>
                    <a:pt x="117" y="327"/>
                  </a:moveTo>
                  <a:lnTo>
                    <a:pt x="117" y="329"/>
                  </a:lnTo>
                  <a:lnTo>
                    <a:pt x="109" y="330"/>
                  </a:lnTo>
                  <a:lnTo>
                    <a:pt x="109" y="329"/>
                  </a:lnTo>
                  <a:cubicBezTo>
                    <a:pt x="109" y="327"/>
                    <a:pt x="109" y="327"/>
                    <a:pt x="117" y="327"/>
                  </a:cubicBezTo>
                  <a:close/>
                  <a:moveTo>
                    <a:pt x="108" y="337"/>
                  </a:moveTo>
                  <a:cubicBezTo>
                    <a:pt x="117" y="337"/>
                    <a:pt x="117" y="337"/>
                    <a:pt x="117" y="338"/>
                  </a:cubicBezTo>
                  <a:cubicBezTo>
                    <a:pt x="117" y="340"/>
                    <a:pt x="117" y="340"/>
                    <a:pt x="115" y="340"/>
                  </a:cubicBezTo>
                  <a:cubicBezTo>
                    <a:pt x="114" y="340"/>
                    <a:pt x="112" y="340"/>
                    <a:pt x="108" y="339"/>
                  </a:cubicBezTo>
                  <a:cubicBezTo>
                    <a:pt x="100" y="338"/>
                    <a:pt x="100" y="337"/>
                    <a:pt x="108" y="337"/>
                  </a:cubicBezTo>
                  <a:close/>
                  <a:moveTo>
                    <a:pt x="49" y="347"/>
                  </a:moveTo>
                  <a:cubicBezTo>
                    <a:pt x="57" y="347"/>
                    <a:pt x="66" y="347"/>
                    <a:pt x="66" y="350"/>
                  </a:cubicBezTo>
                  <a:lnTo>
                    <a:pt x="57" y="351"/>
                  </a:lnTo>
                  <a:lnTo>
                    <a:pt x="49" y="350"/>
                  </a:lnTo>
                  <a:lnTo>
                    <a:pt x="49" y="347"/>
                  </a:lnTo>
                  <a:close/>
                  <a:moveTo>
                    <a:pt x="64" y="364"/>
                  </a:moveTo>
                  <a:cubicBezTo>
                    <a:pt x="64" y="364"/>
                    <a:pt x="73" y="364"/>
                    <a:pt x="73" y="365"/>
                  </a:cubicBezTo>
                  <a:lnTo>
                    <a:pt x="64" y="366"/>
                  </a:lnTo>
                  <a:cubicBezTo>
                    <a:pt x="57" y="366"/>
                    <a:pt x="57" y="365"/>
                    <a:pt x="57" y="365"/>
                  </a:cubicBezTo>
                  <a:cubicBezTo>
                    <a:pt x="57" y="364"/>
                    <a:pt x="57" y="364"/>
                    <a:pt x="64" y="364"/>
                  </a:cubicBezTo>
                  <a:close/>
                  <a:moveTo>
                    <a:pt x="101" y="477"/>
                  </a:moveTo>
                  <a:cubicBezTo>
                    <a:pt x="110" y="477"/>
                    <a:pt x="119" y="477"/>
                    <a:pt x="119" y="479"/>
                  </a:cubicBezTo>
                  <a:lnTo>
                    <a:pt x="119" y="480"/>
                  </a:lnTo>
                  <a:cubicBezTo>
                    <a:pt x="114" y="480"/>
                    <a:pt x="107" y="480"/>
                    <a:pt x="101" y="479"/>
                  </a:cubicBezTo>
                  <a:lnTo>
                    <a:pt x="101" y="477"/>
                  </a:lnTo>
                  <a:close/>
                  <a:moveTo>
                    <a:pt x="116" y="531"/>
                  </a:moveTo>
                  <a:cubicBezTo>
                    <a:pt x="125" y="531"/>
                    <a:pt x="125" y="534"/>
                    <a:pt x="125" y="535"/>
                  </a:cubicBezTo>
                  <a:cubicBezTo>
                    <a:pt x="122" y="535"/>
                    <a:pt x="120" y="535"/>
                    <a:pt x="118" y="535"/>
                  </a:cubicBezTo>
                  <a:cubicBezTo>
                    <a:pt x="112" y="535"/>
                    <a:pt x="108" y="534"/>
                    <a:pt x="108" y="534"/>
                  </a:cubicBezTo>
                  <a:cubicBezTo>
                    <a:pt x="108" y="531"/>
                    <a:pt x="108" y="531"/>
                    <a:pt x="116" y="531"/>
                  </a:cubicBezTo>
                  <a:close/>
                  <a:moveTo>
                    <a:pt x="104" y="627"/>
                  </a:moveTo>
                  <a:cubicBezTo>
                    <a:pt x="112" y="627"/>
                    <a:pt x="120" y="627"/>
                    <a:pt x="120" y="628"/>
                  </a:cubicBezTo>
                  <a:lnTo>
                    <a:pt x="112" y="629"/>
                  </a:lnTo>
                  <a:lnTo>
                    <a:pt x="104" y="628"/>
                  </a:lnTo>
                  <a:lnTo>
                    <a:pt x="104" y="627"/>
                  </a:lnTo>
                  <a:close/>
                  <a:moveTo>
                    <a:pt x="51" y="643"/>
                  </a:moveTo>
                  <a:cubicBezTo>
                    <a:pt x="60" y="643"/>
                    <a:pt x="69" y="643"/>
                    <a:pt x="69" y="646"/>
                  </a:cubicBezTo>
                  <a:lnTo>
                    <a:pt x="69" y="647"/>
                  </a:lnTo>
                  <a:cubicBezTo>
                    <a:pt x="62" y="647"/>
                    <a:pt x="57" y="646"/>
                    <a:pt x="51" y="646"/>
                  </a:cubicBezTo>
                  <a:lnTo>
                    <a:pt x="51" y="643"/>
                  </a:lnTo>
                  <a:close/>
                  <a:moveTo>
                    <a:pt x="118" y="667"/>
                  </a:moveTo>
                  <a:cubicBezTo>
                    <a:pt x="124" y="667"/>
                    <a:pt x="129" y="667"/>
                    <a:pt x="135" y="668"/>
                  </a:cubicBezTo>
                  <a:cubicBezTo>
                    <a:pt x="131" y="669"/>
                    <a:pt x="127" y="669"/>
                    <a:pt x="123" y="669"/>
                  </a:cubicBezTo>
                  <a:cubicBezTo>
                    <a:pt x="119" y="669"/>
                    <a:pt x="114" y="669"/>
                    <a:pt x="110" y="668"/>
                  </a:cubicBezTo>
                  <a:cubicBezTo>
                    <a:pt x="110" y="667"/>
                    <a:pt x="110" y="667"/>
                    <a:pt x="118" y="667"/>
                  </a:cubicBezTo>
                  <a:close/>
                  <a:moveTo>
                    <a:pt x="117" y="700"/>
                  </a:moveTo>
                  <a:cubicBezTo>
                    <a:pt x="125" y="700"/>
                    <a:pt x="134" y="700"/>
                    <a:pt x="134" y="701"/>
                  </a:cubicBezTo>
                  <a:lnTo>
                    <a:pt x="125" y="702"/>
                  </a:lnTo>
                  <a:lnTo>
                    <a:pt x="117" y="701"/>
                  </a:lnTo>
                  <a:lnTo>
                    <a:pt x="117" y="700"/>
                  </a:lnTo>
                  <a:close/>
                  <a:moveTo>
                    <a:pt x="96" y="787"/>
                  </a:moveTo>
                  <a:cubicBezTo>
                    <a:pt x="105" y="787"/>
                    <a:pt x="113" y="787"/>
                    <a:pt x="113" y="788"/>
                  </a:cubicBezTo>
                  <a:lnTo>
                    <a:pt x="104" y="789"/>
                  </a:lnTo>
                  <a:lnTo>
                    <a:pt x="96" y="788"/>
                  </a:lnTo>
                  <a:lnTo>
                    <a:pt x="96" y="787"/>
                  </a:lnTo>
                  <a:close/>
                  <a:moveTo>
                    <a:pt x="104" y="796"/>
                  </a:moveTo>
                  <a:cubicBezTo>
                    <a:pt x="113" y="796"/>
                    <a:pt x="113" y="796"/>
                    <a:pt x="113" y="797"/>
                  </a:cubicBezTo>
                  <a:cubicBezTo>
                    <a:pt x="107" y="798"/>
                    <a:pt x="101" y="798"/>
                    <a:pt x="96" y="798"/>
                  </a:cubicBezTo>
                  <a:lnTo>
                    <a:pt x="95" y="798"/>
                  </a:lnTo>
                  <a:cubicBezTo>
                    <a:pt x="87" y="798"/>
                    <a:pt x="87" y="797"/>
                    <a:pt x="104" y="796"/>
                  </a:cubicBezTo>
                  <a:close/>
                  <a:moveTo>
                    <a:pt x="119" y="818"/>
                  </a:moveTo>
                  <a:cubicBezTo>
                    <a:pt x="128" y="820"/>
                    <a:pt x="119" y="821"/>
                    <a:pt x="119" y="822"/>
                  </a:cubicBezTo>
                  <a:cubicBezTo>
                    <a:pt x="116" y="822"/>
                    <a:pt x="114" y="823"/>
                    <a:pt x="113" y="823"/>
                  </a:cubicBezTo>
                  <a:cubicBezTo>
                    <a:pt x="112" y="823"/>
                    <a:pt x="112" y="822"/>
                    <a:pt x="112" y="821"/>
                  </a:cubicBezTo>
                  <a:cubicBezTo>
                    <a:pt x="112" y="818"/>
                    <a:pt x="119" y="818"/>
                    <a:pt x="119" y="818"/>
                  </a:cubicBezTo>
                  <a:close/>
                  <a:moveTo>
                    <a:pt x="290" y="827"/>
                  </a:moveTo>
                  <a:cubicBezTo>
                    <a:pt x="281" y="827"/>
                    <a:pt x="281" y="827"/>
                    <a:pt x="281" y="829"/>
                  </a:cubicBezTo>
                  <a:cubicBezTo>
                    <a:pt x="287" y="830"/>
                    <a:pt x="292" y="830"/>
                    <a:pt x="299" y="830"/>
                  </a:cubicBezTo>
                  <a:cubicBezTo>
                    <a:pt x="307" y="830"/>
                    <a:pt x="307" y="829"/>
                    <a:pt x="290" y="827"/>
                  </a:cubicBezTo>
                  <a:close/>
                  <a:moveTo>
                    <a:pt x="8" y="829"/>
                  </a:moveTo>
                  <a:cubicBezTo>
                    <a:pt x="0" y="829"/>
                    <a:pt x="0" y="829"/>
                    <a:pt x="0" y="830"/>
                  </a:cubicBezTo>
                  <a:cubicBezTo>
                    <a:pt x="0" y="831"/>
                    <a:pt x="0" y="832"/>
                    <a:pt x="2" y="832"/>
                  </a:cubicBezTo>
                  <a:cubicBezTo>
                    <a:pt x="3" y="832"/>
                    <a:pt x="5" y="831"/>
                    <a:pt x="8" y="831"/>
                  </a:cubicBezTo>
                  <a:lnTo>
                    <a:pt x="8" y="829"/>
                  </a:lnTo>
                  <a:close/>
                  <a:moveTo>
                    <a:pt x="118" y="843"/>
                  </a:moveTo>
                  <a:cubicBezTo>
                    <a:pt x="118" y="843"/>
                    <a:pt x="127" y="843"/>
                    <a:pt x="127" y="844"/>
                  </a:cubicBezTo>
                  <a:cubicBezTo>
                    <a:pt x="127" y="846"/>
                    <a:pt x="118" y="848"/>
                    <a:pt x="118" y="848"/>
                  </a:cubicBezTo>
                  <a:cubicBezTo>
                    <a:pt x="110" y="848"/>
                    <a:pt x="110" y="845"/>
                    <a:pt x="110" y="845"/>
                  </a:cubicBezTo>
                  <a:cubicBezTo>
                    <a:pt x="110" y="844"/>
                    <a:pt x="110" y="843"/>
                    <a:pt x="118" y="843"/>
                  </a:cubicBezTo>
                  <a:close/>
                  <a:moveTo>
                    <a:pt x="92" y="868"/>
                  </a:moveTo>
                  <a:lnTo>
                    <a:pt x="92" y="869"/>
                  </a:lnTo>
                  <a:lnTo>
                    <a:pt x="83" y="870"/>
                  </a:lnTo>
                  <a:lnTo>
                    <a:pt x="83" y="869"/>
                  </a:lnTo>
                  <a:cubicBezTo>
                    <a:pt x="83" y="868"/>
                    <a:pt x="83" y="868"/>
                    <a:pt x="92" y="868"/>
                  </a:cubicBezTo>
                  <a:close/>
                  <a:moveTo>
                    <a:pt x="89" y="879"/>
                  </a:moveTo>
                  <a:cubicBezTo>
                    <a:pt x="92" y="879"/>
                    <a:pt x="96" y="879"/>
                    <a:pt x="100" y="879"/>
                  </a:cubicBezTo>
                  <a:lnTo>
                    <a:pt x="100" y="882"/>
                  </a:lnTo>
                  <a:cubicBezTo>
                    <a:pt x="91" y="882"/>
                    <a:pt x="82" y="882"/>
                    <a:pt x="82" y="881"/>
                  </a:cubicBezTo>
                  <a:cubicBezTo>
                    <a:pt x="77" y="880"/>
                    <a:pt x="80" y="879"/>
                    <a:pt x="89" y="879"/>
                  </a:cubicBezTo>
                  <a:close/>
                  <a:moveTo>
                    <a:pt x="142" y="890"/>
                  </a:moveTo>
                  <a:cubicBezTo>
                    <a:pt x="142" y="891"/>
                    <a:pt x="151" y="894"/>
                    <a:pt x="142" y="894"/>
                  </a:cubicBezTo>
                  <a:cubicBezTo>
                    <a:pt x="142" y="894"/>
                    <a:pt x="142" y="894"/>
                    <a:pt x="141" y="894"/>
                  </a:cubicBezTo>
                  <a:cubicBezTo>
                    <a:pt x="140" y="894"/>
                    <a:pt x="134" y="891"/>
                    <a:pt x="134" y="890"/>
                  </a:cubicBezTo>
                  <a:close/>
                  <a:moveTo>
                    <a:pt x="107" y="917"/>
                  </a:moveTo>
                  <a:cubicBezTo>
                    <a:pt x="115" y="917"/>
                    <a:pt x="124" y="917"/>
                    <a:pt x="124" y="918"/>
                  </a:cubicBezTo>
                  <a:lnTo>
                    <a:pt x="124" y="919"/>
                  </a:lnTo>
                  <a:cubicBezTo>
                    <a:pt x="118" y="919"/>
                    <a:pt x="113" y="919"/>
                    <a:pt x="107" y="918"/>
                  </a:cubicBezTo>
                  <a:lnTo>
                    <a:pt x="107" y="917"/>
                  </a:lnTo>
                  <a:close/>
                  <a:moveTo>
                    <a:pt x="67" y="927"/>
                  </a:moveTo>
                  <a:cubicBezTo>
                    <a:pt x="68" y="927"/>
                    <a:pt x="73" y="927"/>
                    <a:pt x="80" y="928"/>
                  </a:cubicBezTo>
                  <a:lnTo>
                    <a:pt x="98" y="931"/>
                  </a:lnTo>
                  <a:cubicBezTo>
                    <a:pt x="98" y="931"/>
                    <a:pt x="97" y="931"/>
                    <a:pt x="96" y="931"/>
                  </a:cubicBezTo>
                  <a:cubicBezTo>
                    <a:pt x="92" y="931"/>
                    <a:pt x="84" y="930"/>
                    <a:pt x="72" y="930"/>
                  </a:cubicBezTo>
                  <a:cubicBezTo>
                    <a:pt x="67" y="928"/>
                    <a:pt x="65" y="927"/>
                    <a:pt x="67" y="927"/>
                  </a:cubicBezTo>
                  <a:close/>
                  <a:moveTo>
                    <a:pt x="105" y="958"/>
                  </a:moveTo>
                  <a:cubicBezTo>
                    <a:pt x="114" y="958"/>
                    <a:pt x="122" y="958"/>
                    <a:pt x="131" y="960"/>
                  </a:cubicBezTo>
                  <a:cubicBezTo>
                    <a:pt x="131" y="962"/>
                    <a:pt x="131" y="963"/>
                    <a:pt x="131" y="963"/>
                  </a:cubicBezTo>
                  <a:lnTo>
                    <a:pt x="113" y="960"/>
                  </a:lnTo>
                  <a:cubicBezTo>
                    <a:pt x="88" y="958"/>
                    <a:pt x="88" y="958"/>
                    <a:pt x="105" y="958"/>
                  </a:cubicBezTo>
                  <a:close/>
                  <a:moveTo>
                    <a:pt x="87" y="964"/>
                  </a:moveTo>
                  <a:lnTo>
                    <a:pt x="96" y="965"/>
                  </a:lnTo>
                  <a:lnTo>
                    <a:pt x="87" y="967"/>
                  </a:lnTo>
                  <a:cubicBezTo>
                    <a:pt x="79" y="967"/>
                    <a:pt x="79" y="965"/>
                    <a:pt x="79" y="964"/>
                  </a:cubicBezTo>
                  <a:close/>
                  <a:moveTo>
                    <a:pt x="144" y="1018"/>
                  </a:moveTo>
                  <a:cubicBezTo>
                    <a:pt x="136" y="1018"/>
                    <a:pt x="136" y="1019"/>
                    <a:pt x="136" y="1021"/>
                  </a:cubicBezTo>
                  <a:cubicBezTo>
                    <a:pt x="127" y="1024"/>
                    <a:pt x="136" y="1025"/>
                    <a:pt x="144" y="1025"/>
                  </a:cubicBezTo>
                  <a:cubicBezTo>
                    <a:pt x="153" y="1025"/>
                    <a:pt x="153" y="1024"/>
                    <a:pt x="153" y="1021"/>
                  </a:cubicBezTo>
                  <a:cubicBezTo>
                    <a:pt x="153" y="1019"/>
                    <a:pt x="144" y="1018"/>
                    <a:pt x="144" y="1018"/>
                  </a:cubicBezTo>
                  <a:close/>
                  <a:moveTo>
                    <a:pt x="123" y="1028"/>
                  </a:moveTo>
                  <a:cubicBezTo>
                    <a:pt x="126" y="1028"/>
                    <a:pt x="131" y="1029"/>
                    <a:pt x="135" y="1030"/>
                  </a:cubicBezTo>
                  <a:lnTo>
                    <a:pt x="135" y="1033"/>
                  </a:lnTo>
                  <a:cubicBezTo>
                    <a:pt x="127" y="1033"/>
                    <a:pt x="118" y="1030"/>
                    <a:pt x="118" y="1029"/>
                  </a:cubicBezTo>
                  <a:cubicBezTo>
                    <a:pt x="118" y="1028"/>
                    <a:pt x="120" y="1028"/>
                    <a:pt x="123" y="1028"/>
                  </a:cubicBezTo>
                  <a:close/>
                  <a:moveTo>
                    <a:pt x="76" y="1050"/>
                  </a:moveTo>
                  <a:lnTo>
                    <a:pt x="83" y="1054"/>
                  </a:lnTo>
                  <a:cubicBezTo>
                    <a:pt x="83" y="1055"/>
                    <a:pt x="91" y="1057"/>
                    <a:pt x="100" y="1057"/>
                  </a:cubicBezTo>
                  <a:cubicBezTo>
                    <a:pt x="100" y="1057"/>
                    <a:pt x="109" y="1057"/>
                    <a:pt x="109" y="1060"/>
                  </a:cubicBezTo>
                  <a:lnTo>
                    <a:pt x="91" y="1060"/>
                  </a:lnTo>
                  <a:cubicBezTo>
                    <a:pt x="83" y="1059"/>
                    <a:pt x="74" y="1057"/>
                    <a:pt x="67" y="1057"/>
                  </a:cubicBezTo>
                  <a:cubicBezTo>
                    <a:pt x="66" y="1057"/>
                    <a:pt x="66" y="1057"/>
                    <a:pt x="66" y="1057"/>
                  </a:cubicBezTo>
                  <a:lnTo>
                    <a:pt x="66" y="1057"/>
                  </a:lnTo>
                  <a:cubicBezTo>
                    <a:pt x="69" y="1057"/>
                    <a:pt x="72" y="1056"/>
                    <a:pt x="74" y="1054"/>
                  </a:cubicBezTo>
                  <a:lnTo>
                    <a:pt x="76" y="1050"/>
                  </a:lnTo>
                  <a:close/>
                  <a:moveTo>
                    <a:pt x="55" y="1101"/>
                  </a:moveTo>
                  <a:cubicBezTo>
                    <a:pt x="46" y="1101"/>
                    <a:pt x="46" y="1101"/>
                    <a:pt x="46" y="1103"/>
                  </a:cubicBezTo>
                  <a:lnTo>
                    <a:pt x="46" y="1105"/>
                  </a:lnTo>
                  <a:lnTo>
                    <a:pt x="55" y="1103"/>
                  </a:lnTo>
                  <a:lnTo>
                    <a:pt x="55" y="1101"/>
                  </a:lnTo>
                  <a:close/>
                  <a:moveTo>
                    <a:pt x="98" y="1105"/>
                  </a:moveTo>
                  <a:lnTo>
                    <a:pt x="98" y="1106"/>
                  </a:lnTo>
                  <a:cubicBezTo>
                    <a:pt x="92" y="1106"/>
                    <a:pt x="94" y="1106"/>
                    <a:pt x="98" y="1106"/>
                  </a:cubicBezTo>
                  <a:cubicBezTo>
                    <a:pt x="101" y="1106"/>
                    <a:pt x="103" y="1106"/>
                    <a:pt x="106" y="1106"/>
                  </a:cubicBezTo>
                  <a:lnTo>
                    <a:pt x="124" y="1106"/>
                  </a:lnTo>
                  <a:cubicBezTo>
                    <a:pt x="124" y="1107"/>
                    <a:pt x="115" y="1109"/>
                    <a:pt x="106" y="1109"/>
                  </a:cubicBezTo>
                  <a:lnTo>
                    <a:pt x="106" y="1108"/>
                  </a:lnTo>
                  <a:cubicBezTo>
                    <a:pt x="98" y="1109"/>
                    <a:pt x="94" y="1109"/>
                    <a:pt x="92" y="1109"/>
                  </a:cubicBezTo>
                  <a:cubicBezTo>
                    <a:pt x="89" y="1109"/>
                    <a:pt x="89" y="1109"/>
                    <a:pt x="89" y="1107"/>
                  </a:cubicBezTo>
                  <a:cubicBezTo>
                    <a:pt x="89" y="1106"/>
                    <a:pt x="89" y="1105"/>
                    <a:pt x="98" y="1105"/>
                  </a:cubicBezTo>
                  <a:close/>
                  <a:moveTo>
                    <a:pt x="97" y="1120"/>
                  </a:moveTo>
                  <a:cubicBezTo>
                    <a:pt x="97" y="1120"/>
                    <a:pt x="106" y="1121"/>
                    <a:pt x="106" y="1124"/>
                  </a:cubicBezTo>
                  <a:lnTo>
                    <a:pt x="97" y="1125"/>
                  </a:lnTo>
                  <a:cubicBezTo>
                    <a:pt x="88" y="1125"/>
                    <a:pt x="88" y="1124"/>
                    <a:pt x="88" y="1121"/>
                  </a:cubicBezTo>
                  <a:cubicBezTo>
                    <a:pt x="88" y="1120"/>
                    <a:pt x="88" y="1120"/>
                    <a:pt x="97" y="1120"/>
                  </a:cubicBezTo>
                  <a:close/>
                  <a:moveTo>
                    <a:pt x="216" y="1125"/>
                  </a:moveTo>
                  <a:lnTo>
                    <a:pt x="216" y="1126"/>
                  </a:lnTo>
                  <a:cubicBezTo>
                    <a:pt x="221" y="1127"/>
                    <a:pt x="227" y="1127"/>
                    <a:pt x="233" y="1128"/>
                  </a:cubicBezTo>
                  <a:lnTo>
                    <a:pt x="233" y="1127"/>
                  </a:lnTo>
                  <a:lnTo>
                    <a:pt x="233" y="1126"/>
                  </a:lnTo>
                  <a:cubicBezTo>
                    <a:pt x="233" y="1125"/>
                    <a:pt x="225" y="1125"/>
                    <a:pt x="216" y="1125"/>
                  </a:cubicBezTo>
                  <a:close/>
                  <a:moveTo>
                    <a:pt x="89" y="1"/>
                  </a:moveTo>
                  <a:cubicBezTo>
                    <a:pt x="78" y="1"/>
                    <a:pt x="67" y="1"/>
                    <a:pt x="55" y="4"/>
                  </a:cubicBezTo>
                  <a:cubicBezTo>
                    <a:pt x="46" y="10"/>
                    <a:pt x="37" y="13"/>
                    <a:pt x="55" y="13"/>
                  </a:cubicBezTo>
                  <a:cubicBezTo>
                    <a:pt x="55" y="13"/>
                    <a:pt x="63" y="14"/>
                    <a:pt x="63" y="16"/>
                  </a:cubicBezTo>
                  <a:cubicBezTo>
                    <a:pt x="63" y="17"/>
                    <a:pt x="54" y="19"/>
                    <a:pt x="54" y="19"/>
                  </a:cubicBezTo>
                  <a:cubicBezTo>
                    <a:pt x="46" y="19"/>
                    <a:pt x="45" y="24"/>
                    <a:pt x="45" y="31"/>
                  </a:cubicBezTo>
                  <a:cubicBezTo>
                    <a:pt x="45" y="39"/>
                    <a:pt x="45" y="43"/>
                    <a:pt x="36" y="44"/>
                  </a:cubicBezTo>
                  <a:cubicBezTo>
                    <a:pt x="27" y="46"/>
                    <a:pt x="27" y="47"/>
                    <a:pt x="27" y="47"/>
                  </a:cubicBezTo>
                  <a:cubicBezTo>
                    <a:pt x="36" y="47"/>
                    <a:pt x="36" y="55"/>
                    <a:pt x="35" y="65"/>
                  </a:cubicBezTo>
                  <a:cubicBezTo>
                    <a:pt x="35" y="74"/>
                    <a:pt x="34" y="84"/>
                    <a:pt x="43" y="84"/>
                  </a:cubicBezTo>
                  <a:lnTo>
                    <a:pt x="43" y="86"/>
                  </a:lnTo>
                  <a:cubicBezTo>
                    <a:pt x="34" y="86"/>
                    <a:pt x="34" y="88"/>
                    <a:pt x="34" y="92"/>
                  </a:cubicBezTo>
                  <a:cubicBezTo>
                    <a:pt x="43" y="94"/>
                    <a:pt x="42" y="97"/>
                    <a:pt x="42" y="97"/>
                  </a:cubicBezTo>
                  <a:cubicBezTo>
                    <a:pt x="34" y="97"/>
                    <a:pt x="34" y="98"/>
                    <a:pt x="34" y="101"/>
                  </a:cubicBezTo>
                  <a:cubicBezTo>
                    <a:pt x="34" y="104"/>
                    <a:pt x="33" y="105"/>
                    <a:pt x="42" y="105"/>
                  </a:cubicBezTo>
                  <a:cubicBezTo>
                    <a:pt x="42" y="111"/>
                    <a:pt x="39" y="116"/>
                    <a:pt x="33" y="120"/>
                  </a:cubicBezTo>
                  <a:cubicBezTo>
                    <a:pt x="24" y="121"/>
                    <a:pt x="33" y="122"/>
                    <a:pt x="41" y="124"/>
                  </a:cubicBezTo>
                  <a:cubicBezTo>
                    <a:pt x="50" y="124"/>
                    <a:pt x="58" y="125"/>
                    <a:pt x="58" y="126"/>
                  </a:cubicBezTo>
                  <a:lnTo>
                    <a:pt x="41" y="126"/>
                  </a:lnTo>
                  <a:cubicBezTo>
                    <a:pt x="38" y="126"/>
                    <a:pt x="36" y="126"/>
                    <a:pt x="35" y="126"/>
                  </a:cubicBezTo>
                  <a:cubicBezTo>
                    <a:pt x="33" y="126"/>
                    <a:pt x="33" y="126"/>
                    <a:pt x="33" y="127"/>
                  </a:cubicBezTo>
                  <a:lnTo>
                    <a:pt x="32" y="131"/>
                  </a:lnTo>
                  <a:cubicBezTo>
                    <a:pt x="41" y="131"/>
                    <a:pt x="41" y="138"/>
                    <a:pt x="40" y="146"/>
                  </a:cubicBezTo>
                  <a:cubicBezTo>
                    <a:pt x="40" y="159"/>
                    <a:pt x="40" y="162"/>
                    <a:pt x="48" y="162"/>
                  </a:cubicBezTo>
                  <a:cubicBezTo>
                    <a:pt x="57" y="162"/>
                    <a:pt x="57" y="164"/>
                    <a:pt x="48" y="168"/>
                  </a:cubicBezTo>
                  <a:cubicBezTo>
                    <a:pt x="22" y="176"/>
                    <a:pt x="22" y="176"/>
                    <a:pt x="30" y="178"/>
                  </a:cubicBezTo>
                  <a:cubicBezTo>
                    <a:pt x="30" y="176"/>
                    <a:pt x="39" y="176"/>
                    <a:pt x="48" y="176"/>
                  </a:cubicBezTo>
                  <a:cubicBezTo>
                    <a:pt x="64" y="176"/>
                    <a:pt x="64" y="178"/>
                    <a:pt x="48" y="179"/>
                  </a:cubicBezTo>
                  <a:cubicBezTo>
                    <a:pt x="30" y="179"/>
                    <a:pt x="37" y="199"/>
                    <a:pt x="54" y="200"/>
                  </a:cubicBezTo>
                  <a:lnTo>
                    <a:pt x="46" y="200"/>
                  </a:lnTo>
                  <a:cubicBezTo>
                    <a:pt x="37" y="200"/>
                    <a:pt x="37" y="201"/>
                    <a:pt x="37" y="207"/>
                  </a:cubicBezTo>
                  <a:cubicBezTo>
                    <a:pt x="37" y="209"/>
                    <a:pt x="37" y="212"/>
                    <a:pt x="37" y="212"/>
                  </a:cubicBezTo>
                  <a:cubicBezTo>
                    <a:pt x="54" y="212"/>
                    <a:pt x="45" y="219"/>
                    <a:pt x="36" y="219"/>
                  </a:cubicBezTo>
                  <a:cubicBezTo>
                    <a:pt x="29" y="221"/>
                    <a:pt x="29" y="221"/>
                    <a:pt x="27" y="223"/>
                  </a:cubicBezTo>
                  <a:cubicBezTo>
                    <a:pt x="44" y="227"/>
                    <a:pt x="36" y="234"/>
                    <a:pt x="27" y="234"/>
                  </a:cubicBezTo>
                  <a:lnTo>
                    <a:pt x="27" y="236"/>
                  </a:lnTo>
                  <a:cubicBezTo>
                    <a:pt x="35" y="238"/>
                    <a:pt x="35" y="241"/>
                    <a:pt x="35" y="242"/>
                  </a:cubicBezTo>
                  <a:cubicBezTo>
                    <a:pt x="35" y="245"/>
                    <a:pt x="35" y="247"/>
                    <a:pt x="39" y="247"/>
                  </a:cubicBezTo>
                  <a:cubicBezTo>
                    <a:pt x="40" y="247"/>
                    <a:pt x="42" y="247"/>
                    <a:pt x="44" y="246"/>
                  </a:cubicBezTo>
                  <a:cubicBezTo>
                    <a:pt x="52" y="246"/>
                    <a:pt x="61" y="246"/>
                    <a:pt x="61" y="247"/>
                  </a:cubicBezTo>
                  <a:lnTo>
                    <a:pt x="52" y="247"/>
                  </a:lnTo>
                  <a:cubicBezTo>
                    <a:pt x="44" y="247"/>
                    <a:pt x="43" y="252"/>
                    <a:pt x="43" y="256"/>
                  </a:cubicBezTo>
                  <a:cubicBezTo>
                    <a:pt x="43" y="263"/>
                    <a:pt x="43" y="267"/>
                    <a:pt x="34" y="268"/>
                  </a:cubicBezTo>
                  <a:lnTo>
                    <a:pt x="43" y="269"/>
                  </a:lnTo>
                  <a:cubicBezTo>
                    <a:pt x="51" y="270"/>
                    <a:pt x="51" y="272"/>
                    <a:pt x="43" y="272"/>
                  </a:cubicBezTo>
                  <a:cubicBezTo>
                    <a:pt x="34" y="273"/>
                    <a:pt x="34" y="279"/>
                    <a:pt x="42" y="281"/>
                  </a:cubicBezTo>
                  <a:lnTo>
                    <a:pt x="42" y="283"/>
                  </a:lnTo>
                  <a:cubicBezTo>
                    <a:pt x="25" y="286"/>
                    <a:pt x="25" y="289"/>
                    <a:pt x="42" y="290"/>
                  </a:cubicBezTo>
                  <a:cubicBezTo>
                    <a:pt x="33" y="290"/>
                    <a:pt x="33" y="292"/>
                    <a:pt x="33" y="293"/>
                  </a:cubicBezTo>
                  <a:cubicBezTo>
                    <a:pt x="42" y="296"/>
                    <a:pt x="41" y="301"/>
                    <a:pt x="33" y="301"/>
                  </a:cubicBezTo>
                  <a:lnTo>
                    <a:pt x="33" y="302"/>
                  </a:lnTo>
                  <a:cubicBezTo>
                    <a:pt x="41" y="305"/>
                    <a:pt x="41" y="306"/>
                    <a:pt x="41" y="307"/>
                  </a:cubicBezTo>
                  <a:cubicBezTo>
                    <a:pt x="41" y="308"/>
                    <a:pt x="41" y="309"/>
                    <a:pt x="50" y="310"/>
                  </a:cubicBezTo>
                  <a:cubicBezTo>
                    <a:pt x="58" y="313"/>
                    <a:pt x="58" y="314"/>
                    <a:pt x="58" y="314"/>
                  </a:cubicBezTo>
                  <a:cubicBezTo>
                    <a:pt x="58" y="314"/>
                    <a:pt x="57" y="314"/>
                    <a:pt x="56" y="314"/>
                  </a:cubicBezTo>
                  <a:cubicBezTo>
                    <a:pt x="53" y="314"/>
                    <a:pt x="47" y="313"/>
                    <a:pt x="41" y="313"/>
                  </a:cubicBezTo>
                  <a:cubicBezTo>
                    <a:pt x="39" y="312"/>
                    <a:pt x="37" y="311"/>
                    <a:pt x="36" y="311"/>
                  </a:cubicBezTo>
                  <a:cubicBezTo>
                    <a:pt x="34" y="311"/>
                    <a:pt x="36" y="314"/>
                    <a:pt x="49" y="317"/>
                  </a:cubicBezTo>
                  <a:cubicBezTo>
                    <a:pt x="59" y="320"/>
                    <a:pt x="63" y="321"/>
                    <a:pt x="61" y="321"/>
                  </a:cubicBezTo>
                  <a:cubicBezTo>
                    <a:pt x="60" y="321"/>
                    <a:pt x="56" y="320"/>
                    <a:pt x="49" y="319"/>
                  </a:cubicBezTo>
                  <a:cubicBezTo>
                    <a:pt x="44" y="318"/>
                    <a:pt x="40" y="317"/>
                    <a:pt x="38" y="317"/>
                  </a:cubicBezTo>
                  <a:cubicBezTo>
                    <a:pt x="36" y="317"/>
                    <a:pt x="37" y="318"/>
                    <a:pt x="41" y="319"/>
                  </a:cubicBezTo>
                  <a:cubicBezTo>
                    <a:pt x="41" y="319"/>
                    <a:pt x="41" y="321"/>
                    <a:pt x="49" y="321"/>
                  </a:cubicBezTo>
                  <a:cubicBezTo>
                    <a:pt x="49" y="323"/>
                    <a:pt x="49" y="325"/>
                    <a:pt x="49" y="326"/>
                  </a:cubicBezTo>
                  <a:cubicBezTo>
                    <a:pt x="40" y="328"/>
                    <a:pt x="40" y="329"/>
                    <a:pt x="40" y="330"/>
                  </a:cubicBezTo>
                  <a:cubicBezTo>
                    <a:pt x="49" y="333"/>
                    <a:pt x="49" y="333"/>
                    <a:pt x="40" y="334"/>
                  </a:cubicBezTo>
                  <a:cubicBezTo>
                    <a:pt x="32" y="334"/>
                    <a:pt x="32" y="335"/>
                    <a:pt x="49" y="335"/>
                  </a:cubicBezTo>
                  <a:cubicBezTo>
                    <a:pt x="57" y="336"/>
                    <a:pt x="57" y="338"/>
                    <a:pt x="49" y="339"/>
                  </a:cubicBezTo>
                  <a:cubicBezTo>
                    <a:pt x="31" y="339"/>
                    <a:pt x="31" y="341"/>
                    <a:pt x="40" y="341"/>
                  </a:cubicBezTo>
                  <a:cubicBezTo>
                    <a:pt x="48" y="342"/>
                    <a:pt x="48" y="343"/>
                    <a:pt x="48" y="343"/>
                  </a:cubicBezTo>
                  <a:cubicBezTo>
                    <a:pt x="40" y="343"/>
                    <a:pt x="39" y="355"/>
                    <a:pt x="39" y="367"/>
                  </a:cubicBezTo>
                  <a:cubicBezTo>
                    <a:pt x="39" y="369"/>
                    <a:pt x="46" y="370"/>
                    <a:pt x="55" y="370"/>
                  </a:cubicBezTo>
                  <a:cubicBezTo>
                    <a:pt x="72" y="370"/>
                    <a:pt x="63" y="370"/>
                    <a:pt x="55" y="372"/>
                  </a:cubicBezTo>
                  <a:cubicBezTo>
                    <a:pt x="35" y="373"/>
                    <a:pt x="31" y="375"/>
                    <a:pt x="43" y="375"/>
                  </a:cubicBezTo>
                  <a:cubicBezTo>
                    <a:pt x="47" y="375"/>
                    <a:pt x="51" y="374"/>
                    <a:pt x="55" y="374"/>
                  </a:cubicBezTo>
                  <a:cubicBezTo>
                    <a:pt x="62" y="374"/>
                    <a:pt x="66" y="373"/>
                    <a:pt x="68" y="373"/>
                  </a:cubicBezTo>
                  <a:cubicBezTo>
                    <a:pt x="69" y="373"/>
                    <a:pt x="65" y="374"/>
                    <a:pt x="55" y="375"/>
                  </a:cubicBezTo>
                  <a:cubicBezTo>
                    <a:pt x="46" y="376"/>
                    <a:pt x="46" y="376"/>
                    <a:pt x="55" y="379"/>
                  </a:cubicBezTo>
                  <a:cubicBezTo>
                    <a:pt x="63" y="379"/>
                    <a:pt x="63" y="380"/>
                    <a:pt x="55" y="380"/>
                  </a:cubicBezTo>
                  <a:cubicBezTo>
                    <a:pt x="46" y="381"/>
                    <a:pt x="37" y="382"/>
                    <a:pt x="46" y="382"/>
                  </a:cubicBezTo>
                  <a:cubicBezTo>
                    <a:pt x="46" y="382"/>
                    <a:pt x="46" y="384"/>
                    <a:pt x="37" y="385"/>
                  </a:cubicBezTo>
                  <a:cubicBezTo>
                    <a:pt x="29" y="387"/>
                    <a:pt x="37" y="388"/>
                    <a:pt x="46" y="389"/>
                  </a:cubicBezTo>
                  <a:cubicBezTo>
                    <a:pt x="59" y="392"/>
                    <a:pt x="62" y="394"/>
                    <a:pt x="55" y="394"/>
                  </a:cubicBezTo>
                  <a:cubicBezTo>
                    <a:pt x="53" y="394"/>
                    <a:pt x="50" y="394"/>
                    <a:pt x="45" y="393"/>
                  </a:cubicBezTo>
                  <a:cubicBezTo>
                    <a:pt x="44" y="393"/>
                    <a:pt x="43" y="393"/>
                    <a:pt x="42" y="393"/>
                  </a:cubicBezTo>
                  <a:cubicBezTo>
                    <a:pt x="30" y="393"/>
                    <a:pt x="39" y="399"/>
                    <a:pt x="54" y="400"/>
                  </a:cubicBezTo>
                  <a:cubicBezTo>
                    <a:pt x="71" y="401"/>
                    <a:pt x="71" y="401"/>
                    <a:pt x="62" y="401"/>
                  </a:cubicBezTo>
                  <a:cubicBezTo>
                    <a:pt x="54" y="401"/>
                    <a:pt x="54" y="402"/>
                    <a:pt x="54" y="402"/>
                  </a:cubicBezTo>
                  <a:cubicBezTo>
                    <a:pt x="54" y="405"/>
                    <a:pt x="53" y="406"/>
                    <a:pt x="45" y="406"/>
                  </a:cubicBezTo>
                  <a:cubicBezTo>
                    <a:pt x="45" y="406"/>
                    <a:pt x="45" y="407"/>
                    <a:pt x="53" y="409"/>
                  </a:cubicBezTo>
                  <a:cubicBezTo>
                    <a:pt x="70" y="412"/>
                    <a:pt x="62" y="416"/>
                    <a:pt x="44" y="418"/>
                  </a:cubicBezTo>
                  <a:lnTo>
                    <a:pt x="53" y="420"/>
                  </a:lnTo>
                  <a:cubicBezTo>
                    <a:pt x="70" y="421"/>
                    <a:pt x="79" y="422"/>
                    <a:pt x="61" y="422"/>
                  </a:cubicBezTo>
                  <a:lnTo>
                    <a:pt x="53" y="422"/>
                  </a:lnTo>
                  <a:cubicBezTo>
                    <a:pt x="70" y="425"/>
                    <a:pt x="61" y="429"/>
                    <a:pt x="44" y="429"/>
                  </a:cubicBezTo>
                  <a:cubicBezTo>
                    <a:pt x="35" y="429"/>
                    <a:pt x="35" y="429"/>
                    <a:pt x="35" y="431"/>
                  </a:cubicBezTo>
                  <a:lnTo>
                    <a:pt x="44" y="431"/>
                  </a:lnTo>
                  <a:cubicBezTo>
                    <a:pt x="52" y="431"/>
                    <a:pt x="61" y="431"/>
                    <a:pt x="61" y="433"/>
                  </a:cubicBezTo>
                  <a:cubicBezTo>
                    <a:pt x="61" y="434"/>
                    <a:pt x="61" y="435"/>
                    <a:pt x="52" y="435"/>
                  </a:cubicBezTo>
                  <a:cubicBezTo>
                    <a:pt x="44" y="437"/>
                    <a:pt x="35" y="438"/>
                    <a:pt x="44" y="438"/>
                  </a:cubicBezTo>
                  <a:cubicBezTo>
                    <a:pt x="44" y="438"/>
                    <a:pt x="44" y="439"/>
                    <a:pt x="35" y="440"/>
                  </a:cubicBezTo>
                  <a:cubicBezTo>
                    <a:pt x="35" y="442"/>
                    <a:pt x="35" y="444"/>
                    <a:pt x="35" y="446"/>
                  </a:cubicBezTo>
                  <a:cubicBezTo>
                    <a:pt x="43" y="447"/>
                    <a:pt x="43" y="451"/>
                    <a:pt x="34" y="451"/>
                  </a:cubicBezTo>
                  <a:cubicBezTo>
                    <a:pt x="34" y="451"/>
                    <a:pt x="34" y="453"/>
                    <a:pt x="43" y="454"/>
                  </a:cubicBezTo>
                  <a:cubicBezTo>
                    <a:pt x="43" y="457"/>
                    <a:pt x="43" y="458"/>
                    <a:pt x="34" y="458"/>
                  </a:cubicBezTo>
                  <a:cubicBezTo>
                    <a:pt x="26" y="458"/>
                    <a:pt x="26" y="458"/>
                    <a:pt x="34" y="459"/>
                  </a:cubicBezTo>
                  <a:cubicBezTo>
                    <a:pt x="43" y="459"/>
                    <a:pt x="43" y="461"/>
                    <a:pt x="43" y="462"/>
                  </a:cubicBezTo>
                  <a:lnTo>
                    <a:pt x="43" y="465"/>
                  </a:lnTo>
                  <a:cubicBezTo>
                    <a:pt x="51" y="465"/>
                    <a:pt x="51" y="465"/>
                    <a:pt x="51" y="466"/>
                  </a:cubicBezTo>
                  <a:cubicBezTo>
                    <a:pt x="51" y="467"/>
                    <a:pt x="42" y="472"/>
                    <a:pt x="42" y="473"/>
                  </a:cubicBezTo>
                  <a:cubicBezTo>
                    <a:pt x="42" y="476"/>
                    <a:pt x="42" y="477"/>
                    <a:pt x="44" y="477"/>
                  </a:cubicBezTo>
                  <a:cubicBezTo>
                    <a:pt x="45" y="477"/>
                    <a:pt x="47" y="476"/>
                    <a:pt x="51" y="475"/>
                  </a:cubicBezTo>
                  <a:cubicBezTo>
                    <a:pt x="51" y="475"/>
                    <a:pt x="52" y="475"/>
                    <a:pt x="53" y="475"/>
                  </a:cubicBezTo>
                  <a:cubicBezTo>
                    <a:pt x="55" y="475"/>
                    <a:pt x="56" y="475"/>
                    <a:pt x="51" y="477"/>
                  </a:cubicBezTo>
                  <a:cubicBezTo>
                    <a:pt x="51" y="479"/>
                    <a:pt x="42" y="482"/>
                    <a:pt x="42" y="486"/>
                  </a:cubicBezTo>
                  <a:cubicBezTo>
                    <a:pt x="41" y="492"/>
                    <a:pt x="41" y="492"/>
                    <a:pt x="50" y="492"/>
                  </a:cubicBezTo>
                  <a:cubicBezTo>
                    <a:pt x="55" y="492"/>
                    <a:pt x="58" y="492"/>
                    <a:pt x="60" y="492"/>
                  </a:cubicBezTo>
                  <a:cubicBezTo>
                    <a:pt x="65" y="492"/>
                    <a:pt x="62" y="492"/>
                    <a:pt x="50" y="493"/>
                  </a:cubicBezTo>
                  <a:cubicBezTo>
                    <a:pt x="33" y="495"/>
                    <a:pt x="33" y="498"/>
                    <a:pt x="41" y="498"/>
                  </a:cubicBezTo>
                  <a:cubicBezTo>
                    <a:pt x="50" y="499"/>
                    <a:pt x="50" y="499"/>
                    <a:pt x="50" y="500"/>
                  </a:cubicBezTo>
                  <a:cubicBezTo>
                    <a:pt x="41" y="500"/>
                    <a:pt x="41" y="501"/>
                    <a:pt x="50" y="504"/>
                  </a:cubicBezTo>
                  <a:cubicBezTo>
                    <a:pt x="50" y="505"/>
                    <a:pt x="50" y="505"/>
                    <a:pt x="41" y="505"/>
                  </a:cubicBezTo>
                  <a:cubicBezTo>
                    <a:pt x="41" y="505"/>
                    <a:pt x="41" y="507"/>
                    <a:pt x="41" y="508"/>
                  </a:cubicBezTo>
                  <a:cubicBezTo>
                    <a:pt x="58" y="511"/>
                    <a:pt x="49" y="519"/>
                    <a:pt x="40" y="520"/>
                  </a:cubicBezTo>
                  <a:cubicBezTo>
                    <a:pt x="40" y="520"/>
                    <a:pt x="40" y="521"/>
                    <a:pt x="49" y="523"/>
                  </a:cubicBezTo>
                  <a:cubicBezTo>
                    <a:pt x="66" y="525"/>
                    <a:pt x="66" y="526"/>
                    <a:pt x="49" y="526"/>
                  </a:cubicBezTo>
                  <a:cubicBezTo>
                    <a:pt x="32" y="526"/>
                    <a:pt x="32" y="526"/>
                    <a:pt x="49" y="527"/>
                  </a:cubicBezTo>
                  <a:cubicBezTo>
                    <a:pt x="56" y="528"/>
                    <a:pt x="57" y="534"/>
                    <a:pt x="43" y="534"/>
                  </a:cubicBezTo>
                  <a:cubicBezTo>
                    <a:pt x="42" y="534"/>
                    <a:pt x="41" y="534"/>
                    <a:pt x="40" y="534"/>
                  </a:cubicBezTo>
                  <a:lnTo>
                    <a:pt x="23" y="534"/>
                  </a:lnTo>
                  <a:cubicBezTo>
                    <a:pt x="31" y="535"/>
                    <a:pt x="31" y="537"/>
                    <a:pt x="31" y="537"/>
                  </a:cubicBezTo>
                  <a:cubicBezTo>
                    <a:pt x="40" y="537"/>
                    <a:pt x="40" y="538"/>
                    <a:pt x="40" y="541"/>
                  </a:cubicBezTo>
                  <a:cubicBezTo>
                    <a:pt x="40" y="545"/>
                    <a:pt x="48" y="550"/>
                    <a:pt x="48" y="553"/>
                  </a:cubicBezTo>
                  <a:cubicBezTo>
                    <a:pt x="48" y="555"/>
                    <a:pt x="46" y="559"/>
                    <a:pt x="39" y="560"/>
                  </a:cubicBezTo>
                  <a:cubicBezTo>
                    <a:pt x="39" y="562"/>
                    <a:pt x="39" y="564"/>
                    <a:pt x="46" y="566"/>
                  </a:cubicBezTo>
                  <a:cubicBezTo>
                    <a:pt x="55" y="567"/>
                    <a:pt x="55" y="571"/>
                    <a:pt x="46" y="571"/>
                  </a:cubicBezTo>
                  <a:lnTo>
                    <a:pt x="46" y="572"/>
                  </a:lnTo>
                  <a:cubicBezTo>
                    <a:pt x="55" y="574"/>
                    <a:pt x="54" y="575"/>
                    <a:pt x="54" y="575"/>
                  </a:cubicBezTo>
                  <a:cubicBezTo>
                    <a:pt x="46" y="575"/>
                    <a:pt x="37" y="577"/>
                    <a:pt x="46" y="578"/>
                  </a:cubicBezTo>
                  <a:cubicBezTo>
                    <a:pt x="54" y="578"/>
                    <a:pt x="54" y="580"/>
                    <a:pt x="54" y="582"/>
                  </a:cubicBezTo>
                  <a:cubicBezTo>
                    <a:pt x="45" y="585"/>
                    <a:pt x="44" y="629"/>
                    <a:pt x="52" y="629"/>
                  </a:cubicBezTo>
                  <a:lnTo>
                    <a:pt x="52" y="633"/>
                  </a:lnTo>
                  <a:cubicBezTo>
                    <a:pt x="52" y="634"/>
                    <a:pt x="52" y="638"/>
                    <a:pt x="52" y="638"/>
                  </a:cubicBezTo>
                  <a:cubicBezTo>
                    <a:pt x="35" y="638"/>
                    <a:pt x="43" y="645"/>
                    <a:pt x="51" y="648"/>
                  </a:cubicBezTo>
                  <a:cubicBezTo>
                    <a:pt x="60" y="649"/>
                    <a:pt x="60" y="651"/>
                    <a:pt x="60" y="652"/>
                  </a:cubicBezTo>
                  <a:cubicBezTo>
                    <a:pt x="43" y="652"/>
                    <a:pt x="42" y="656"/>
                    <a:pt x="51" y="659"/>
                  </a:cubicBezTo>
                  <a:cubicBezTo>
                    <a:pt x="68" y="660"/>
                    <a:pt x="68" y="661"/>
                    <a:pt x="51" y="661"/>
                  </a:cubicBezTo>
                  <a:cubicBezTo>
                    <a:pt x="34" y="661"/>
                    <a:pt x="34" y="665"/>
                    <a:pt x="59" y="667"/>
                  </a:cubicBezTo>
                  <a:cubicBezTo>
                    <a:pt x="68" y="668"/>
                    <a:pt x="68" y="668"/>
                    <a:pt x="59" y="669"/>
                  </a:cubicBezTo>
                  <a:cubicBezTo>
                    <a:pt x="42" y="671"/>
                    <a:pt x="42" y="673"/>
                    <a:pt x="50" y="673"/>
                  </a:cubicBezTo>
                  <a:cubicBezTo>
                    <a:pt x="68" y="674"/>
                    <a:pt x="67" y="675"/>
                    <a:pt x="50" y="676"/>
                  </a:cubicBezTo>
                  <a:cubicBezTo>
                    <a:pt x="33" y="679"/>
                    <a:pt x="33" y="679"/>
                    <a:pt x="50" y="680"/>
                  </a:cubicBezTo>
                  <a:cubicBezTo>
                    <a:pt x="67" y="682"/>
                    <a:pt x="67" y="687"/>
                    <a:pt x="50" y="688"/>
                  </a:cubicBezTo>
                  <a:cubicBezTo>
                    <a:pt x="50" y="689"/>
                    <a:pt x="41" y="692"/>
                    <a:pt x="50" y="692"/>
                  </a:cubicBezTo>
                  <a:lnTo>
                    <a:pt x="41" y="693"/>
                  </a:lnTo>
                  <a:lnTo>
                    <a:pt x="41" y="695"/>
                  </a:lnTo>
                  <a:lnTo>
                    <a:pt x="49" y="695"/>
                  </a:lnTo>
                  <a:cubicBezTo>
                    <a:pt x="49" y="696"/>
                    <a:pt x="40" y="705"/>
                    <a:pt x="40" y="714"/>
                  </a:cubicBezTo>
                  <a:cubicBezTo>
                    <a:pt x="39" y="726"/>
                    <a:pt x="39" y="730"/>
                    <a:pt x="43" y="730"/>
                  </a:cubicBezTo>
                  <a:cubicBezTo>
                    <a:pt x="45" y="730"/>
                    <a:pt x="46" y="730"/>
                    <a:pt x="48" y="730"/>
                  </a:cubicBezTo>
                  <a:cubicBezTo>
                    <a:pt x="50" y="730"/>
                    <a:pt x="52" y="730"/>
                    <a:pt x="54" y="730"/>
                  </a:cubicBezTo>
                  <a:cubicBezTo>
                    <a:pt x="64" y="730"/>
                    <a:pt x="62" y="732"/>
                    <a:pt x="48" y="733"/>
                  </a:cubicBezTo>
                  <a:cubicBezTo>
                    <a:pt x="48" y="734"/>
                    <a:pt x="39" y="737"/>
                    <a:pt x="39" y="740"/>
                  </a:cubicBezTo>
                  <a:cubicBezTo>
                    <a:pt x="39" y="742"/>
                    <a:pt x="39" y="746"/>
                    <a:pt x="30" y="746"/>
                  </a:cubicBezTo>
                  <a:lnTo>
                    <a:pt x="30" y="747"/>
                  </a:lnTo>
                  <a:cubicBezTo>
                    <a:pt x="46" y="749"/>
                    <a:pt x="46" y="757"/>
                    <a:pt x="37" y="761"/>
                  </a:cubicBezTo>
                  <a:cubicBezTo>
                    <a:pt x="37" y="763"/>
                    <a:pt x="37" y="766"/>
                    <a:pt x="45" y="768"/>
                  </a:cubicBezTo>
                  <a:cubicBezTo>
                    <a:pt x="54" y="771"/>
                    <a:pt x="54" y="771"/>
                    <a:pt x="45" y="772"/>
                  </a:cubicBezTo>
                  <a:cubicBezTo>
                    <a:pt x="37" y="772"/>
                    <a:pt x="29" y="780"/>
                    <a:pt x="45" y="780"/>
                  </a:cubicBezTo>
                  <a:lnTo>
                    <a:pt x="36" y="781"/>
                  </a:lnTo>
                  <a:cubicBezTo>
                    <a:pt x="29" y="783"/>
                    <a:pt x="36" y="785"/>
                    <a:pt x="45" y="785"/>
                  </a:cubicBezTo>
                  <a:cubicBezTo>
                    <a:pt x="62" y="785"/>
                    <a:pt x="62" y="786"/>
                    <a:pt x="36" y="787"/>
                  </a:cubicBezTo>
                  <a:cubicBezTo>
                    <a:pt x="20" y="787"/>
                    <a:pt x="20" y="788"/>
                    <a:pt x="27" y="788"/>
                  </a:cubicBezTo>
                  <a:cubicBezTo>
                    <a:pt x="36" y="789"/>
                    <a:pt x="44" y="792"/>
                    <a:pt x="36" y="793"/>
                  </a:cubicBezTo>
                  <a:cubicBezTo>
                    <a:pt x="36" y="794"/>
                    <a:pt x="36" y="795"/>
                    <a:pt x="53" y="795"/>
                  </a:cubicBezTo>
                  <a:cubicBezTo>
                    <a:pt x="61" y="795"/>
                    <a:pt x="61" y="796"/>
                    <a:pt x="61" y="798"/>
                  </a:cubicBezTo>
                  <a:cubicBezTo>
                    <a:pt x="55" y="798"/>
                    <a:pt x="50" y="797"/>
                    <a:pt x="44" y="796"/>
                  </a:cubicBezTo>
                  <a:cubicBezTo>
                    <a:pt x="44" y="797"/>
                    <a:pt x="44" y="798"/>
                    <a:pt x="44" y="799"/>
                  </a:cubicBezTo>
                  <a:cubicBezTo>
                    <a:pt x="41" y="801"/>
                    <a:pt x="35" y="803"/>
                    <a:pt x="31" y="803"/>
                  </a:cubicBezTo>
                  <a:cubicBezTo>
                    <a:pt x="29" y="803"/>
                    <a:pt x="28" y="803"/>
                    <a:pt x="27" y="803"/>
                  </a:cubicBezTo>
                  <a:cubicBezTo>
                    <a:pt x="21" y="804"/>
                    <a:pt x="19" y="805"/>
                    <a:pt x="25" y="805"/>
                  </a:cubicBezTo>
                  <a:cubicBezTo>
                    <a:pt x="27" y="805"/>
                    <a:pt x="31" y="805"/>
                    <a:pt x="35" y="805"/>
                  </a:cubicBezTo>
                  <a:cubicBezTo>
                    <a:pt x="52" y="805"/>
                    <a:pt x="52" y="805"/>
                    <a:pt x="52" y="807"/>
                  </a:cubicBezTo>
                  <a:cubicBezTo>
                    <a:pt x="52" y="808"/>
                    <a:pt x="52" y="809"/>
                    <a:pt x="44" y="809"/>
                  </a:cubicBezTo>
                  <a:cubicBezTo>
                    <a:pt x="35" y="809"/>
                    <a:pt x="35" y="809"/>
                    <a:pt x="35" y="813"/>
                  </a:cubicBezTo>
                  <a:cubicBezTo>
                    <a:pt x="35" y="816"/>
                    <a:pt x="60" y="821"/>
                    <a:pt x="77" y="822"/>
                  </a:cubicBezTo>
                  <a:cubicBezTo>
                    <a:pt x="95" y="822"/>
                    <a:pt x="95" y="822"/>
                    <a:pt x="77" y="823"/>
                  </a:cubicBezTo>
                  <a:cubicBezTo>
                    <a:pt x="69" y="823"/>
                    <a:pt x="69" y="825"/>
                    <a:pt x="69" y="826"/>
                  </a:cubicBezTo>
                  <a:cubicBezTo>
                    <a:pt x="74" y="826"/>
                    <a:pt x="72" y="827"/>
                    <a:pt x="71" y="827"/>
                  </a:cubicBezTo>
                  <a:cubicBezTo>
                    <a:pt x="70" y="827"/>
                    <a:pt x="69" y="827"/>
                    <a:pt x="69" y="826"/>
                  </a:cubicBezTo>
                  <a:cubicBezTo>
                    <a:pt x="60" y="826"/>
                    <a:pt x="60" y="825"/>
                    <a:pt x="60" y="823"/>
                  </a:cubicBezTo>
                  <a:lnTo>
                    <a:pt x="52" y="823"/>
                  </a:lnTo>
                  <a:cubicBezTo>
                    <a:pt x="34" y="825"/>
                    <a:pt x="34" y="826"/>
                    <a:pt x="51" y="827"/>
                  </a:cubicBezTo>
                  <a:cubicBezTo>
                    <a:pt x="60" y="829"/>
                    <a:pt x="60" y="829"/>
                    <a:pt x="51" y="830"/>
                  </a:cubicBezTo>
                  <a:cubicBezTo>
                    <a:pt x="43" y="832"/>
                    <a:pt x="34" y="833"/>
                    <a:pt x="43" y="833"/>
                  </a:cubicBezTo>
                  <a:cubicBezTo>
                    <a:pt x="43" y="833"/>
                    <a:pt x="43" y="835"/>
                    <a:pt x="34" y="836"/>
                  </a:cubicBezTo>
                  <a:cubicBezTo>
                    <a:pt x="34" y="840"/>
                    <a:pt x="34" y="841"/>
                    <a:pt x="42" y="841"/>
                  </a:cubicBezTo>
                  <a:cubicBezTo>
                    <a:pt x="51" y="841"/>
                    <a:pt x="51" y="842"/>
                    <a:pt x="51" y="843"/>
                  </a:cubicBezTo>
                  <a:cubicBezTo>
                    <a:pt x="51" y="845"/>
                    <a:pt x="51" y="846"/>
                    <a:pt x="59" y="846"/>
                  </a:cubicBezTo>
                  <a:cubicBezTo>
                    <a:pt x="68" y="846"/>
                    <a:pt x="77" y="848"/>
                    <a:pt x="76" y="850"/>
                  </a:cubicBezTo>
                  <a:cubicBezTo>
                    <a:pt x="83" y="853"/>
                    <a:pt x="84" y="853"/>
                    <a:pt x="75" y="854"/>
                  </a:cubicBezTo>
                  <a:lnTo>
                    <a:pt x="75" y="854"/>
                  </a:lnTo>
                  <a:cubicBezTo>
                    <a:pt x="74" y="852"/>
                    <a:pt x="68" y="852"/>
                    <a:pt x="68" y="852"/>
                  </a:cubicBezTo>
                  <a:cubicBezTo>
                    <a:pt x="68" y="852"/>
                    <a:pt x="59" y="852"/>
                    <a:pt x="59" y="854"/>
                  </a:cubicBezTo>
                  <a:lnTo>
                    <a:pt x="59" y="855"/>
                  </a:lnTo>
                  <a:cubicBezTo>
                    <a:pt x="59" y="855"/>
                    <a:pt x="59" y="855"/>
                    <a:pt x="59" y="855"/>
                  </a:cubicBezTo>
                  <a:lnTo>
                    <a:pt x="59" y="855"/>
                  </a:lnTo>
                  <a:cubicBezTo>
                    <a:pt x="59" y="856"/>
                    <a:pt x="59" y="856"/>
                    <a:pt x="59" y="857"/>
                  </a:cubicBezTo>
                  <a:cubicBezTo>
                    <a:pt x="59" y="857"/>
                    <a:pt x="59" y="859"/>
                    <a:pt x="50" y="860"/>
                  </a:cubicBezTo>
                  <a:cubicBezTo>
                    <a:pt x="42" y="861"/>
                    <a:pt x="50" y="861"/>
                    <a:pt x="59" y="861"/>
                  </a:cubicBezTo>
                  <a:lnTo>
                    <a:pt x="76" y="861"/>
                  </a:lnTo>
                  <a:cubicBezTo>
                    <a:pt x="69" y="863"/>
                    <a:pt x="63" y="864"/>
                    <a:pt x="57" y="864"/>
                  </a:cubicBezTo>
                  <a:cubicBezTo>
                    <a:pt x="55" y="864"/>
                    <a:pt x="52" y="864"/>
                    <a:pt x="50" y="863"/>
                  </a:cubicBezTo>
                  <a:cubicBezTo>
                    <a:pt x="33" y="866"/>
                    <a:pt x="33" y="866"/>
                    <a:pt x="50" y="866"/>
                  </a:cubicBezTo>
                  <a:cubicBezTo>
                    <a:pt x="59" y="866"/>
                    <a:pt x="67" y="867"/>
                    <a:pt x="58" y="869"/>
                  </a:cubicBezTo>
                  <a:cubicBezTo>
                    <a:pt x="58" y="872"/>
                    <a:pt x="58" y="875"/>
                    <a:pt x="50" y="875"/>
                  </a:cubicBezTo>
                  <a:cubicBezTo>
                    <a:pt x="41" y="876"/>
                    <a:pt x="49" y="878"/>
                    <a:pt x="49" y="878"/>
                  </a:cubicBezTo>
                  <a:cubicBezTo>
                    <a:pt x="58" y="879"/>
                    <a:pt x="58" y="880"/>
                    <a:pt x="49" y="885"/>
                  </a:cubicBezTo>
                  <a:cubicBezTo>
                    <a:pt x="32" y="890"/>
                    <a:pt x="32" y="890"/>
                    <a:pt x="49" y="890"/>
                  </a:cubicBezTo>
                  <a:cubicBezTo>
                    <a:pt x="58" y="890"/>
                    <a:pt x="66" y="890"/>
                    <a:pt x="49" y="892"/>
                  </a:cubicBezTo>
                  <a:cubicBezTo>
                    <a:pt x="40" y="894"/>
                    <a:pt x="49" y="895"/>
                    <a:pt x="57" y="898"/>
                  </a:cubicBezTo>
                  <a:cubicBezTo>
                    <a:pt x="68" y="899"/>
                    <a:pt x="79" y="899"/>
                    <a:pt x="91" y="899"/>
                  </a:cubicBezTo>
                  <a:cubicBezTo>
                    <a:pt x="108" y="899"/>
                    <a:pt x="108" y="899"/>
                    <a:pt x="99" y="901"/>
                  </a:cubicBezTo>
                  <a:cubicBezTo>
                    <a:pt x="99" y="903"/>
                    <a:pt x="90" y="905"/>
                    <a:pt x="82" y="905"/>
                  </a:cubicBezTo>
                  <a:cubicBezTo>
                    <a:pt x="73" y="905"/>
                    <a:pt x="73" y="903"/>
                    <a:pt x="73" y="903"/>
                  </a:cubicBezTo>
                  <a:lnTo>
                    <a:pt x="73" y="901"/>
                  </a:lnTo>
                  <a:cubicBezTo>
                    <a:pt x="66" y="901"/>
                    <a:pt x="57" y="901"/>
                    <a:pt x="57" y="904"/>
                  </a:cubicBezTo>
                  <a:cubicBezTo>
                    <a:pt x="48" y="906"/>
                    <a:pt x="48" y="907"/>
                    <a:pt x="57" y="907"/>
                  </a:cubicBezTo>
                  <a:cubicBezTo>
                    <a:pt x="48" y="908"/>
                    <a:pt x="48" y="910"/>
                    <a:pt x="48" y="914"/>
                  </a:cubicBezTo>
                  <a:cubicBezTo>
                    <a:pt x="48" y="916"/>
                    <a:pt x="48" y="921"/>
                    <a:pt x="39" y="922"/>
                  </a:cubicBezTo>
                  <a:cubicBezTo>
                    <a:pt x="39" y="924"/>
                    <a:pt x="39" y="926"/>
                    <a:pt x="48" y="926"/>
                  </a:cubicBezTo>
                  <a:cubicBezTo>
                    <a:pt x="64" y="926"/>
                    <a:pt x="64" y="927"/>
                    <a:pt x="55" y="927"/>
                  </a:cubicBezTo>
                  <a:cubicBezTo>
                    <a:pt x="39" y="928"/>
                    <a:pt x="29" y="946"/>
                    <a:pt x="46" y="947"/>
                  </a:cubicBezTo>
                  <a:lnTo>
                    <a:pt x="45" y="950"/>
                  </a:lnTo>
                  <a:cubicBezTo>
                    <a:pt x="37" y="953"/>
                    <a:pt x="36" y="961"/>
                    <a:pt x="45" y="962"/>
                  </a:cubicBezTo>
                  <a:cubicBezTo>
                    <a:pt x="45" y="962"/>
                    <a:pt x="45" y="963"/>
                    <a:pt x="45" y="967"/>
                  </a:cubicBezTo>
                  <a:cubicBezTo>
                    <a:pt x="36" y="969"/>
                    <a:pt x="36" y="970"/>
                    <a:pt x="45" y="972"/>
                  </a:cubicBezTo>
                  <a:cubicBezTo>
                    <a:pt x="53" y="973"/>
                    <a:pt x="62" y="973"/>
                    <a:pt x="53" y="973"/>
                  </a:cubicBezTo>
                  <a:cubicBezTo>
                    <a:pt x="44" y="973"/>
                    <a:pt x="44" y="975"/>
                    <a:pt x="44" y="981"/>
                  </a:cubicBezTo>
                  <a:cubicBezTo>
                    <a:pt x="44" y="985"/>
                    <a:pt x="44" y="986"/>
                    <a:pt x="47" y="986"/>
                  </a:cubicBezTo>
                  <a:cubicBezTo>
                    <a:pt x="48" y="986"/>
                    <a:pt x="50" y="986"/>
                    <a:pt x="53" y="986"/>
                  </a:cubicBezTo>
                  <a:lnTo>
                    <a:pt x="53" y="986"/>
                  </a:lnTo>
                  <a:cubicBezTo>
                    <a:pt x="61" y="990"/>
                    <a:pt x="52" y="990"/>
                    <a:pt x="44" y="990"/>
                  </a:cubicBezTo>
                  <a:cubicBezTo>
                    <a:pt x="42" y="990"/>
                    <a:pt x="40" y="990"/>
                    <a:pt x="38" y="990"/>
                  </a:cubicBezTo>
                  <a:cubicBezTo>
                    <a:pt x="28" y="990"/>
                    <a:pt x="30" y="992"/>
                    <a:pt x="52" y="993"/>
                  </a:cubicBezTo>
                  <a:cubicBezTo>
                    <a:pt x="69" y="995"/>
                    <a:pt x="69" y="997"/>
                    <a:pt x="61" y="997"/>
                  </a:cubicBezTo>
                  <a:cubicBezTo>
                    <a:pt x="52" y="997"/>
                    <a:pt x="52" y="996"/>
                    <a:pt x="52" y="995"/>
                  </a:cubicBezTo>
                  <a:lnTo>
                    <a:pt x="35" y="995"/>
                  </a:lnTo>
                  <a:cubicBezTo>
                    <a:pt x="35" y="996"/>
                    <a:pt x="35" y="996"/>
                    <a:pt x="43" y="997"/>
                  </a:cubicBezTo>
                  <a:cubicBezTo>
                    <a:pt x="43" y="997"/>
                    <a:pt x="43" y="999"/>
                    <a:pt x="52" y="1000"/>
                  </a:cubicBezTo>
                  <a:cubicBezTo>
                    <a:pt x="56" y="1001"/>
                    <a:pt x="60" y="1001"/>
                    <a:pt x="65" y="1001"/>
                  </a:cubicBezTo>
                  <a:cubicBezTo>
                    <a:pt x="69" y="1001"/>
                    <a:pt x="73" y="1001"/>
                    <a:pt x="78" y="1000"/>
                  </a:cubicBezTo>
                  <a:cubicBezTo>
                    <a:pt x="80" y="1000"/>
                    <a:pt x="82" y="1000"/>
                    <a:pt x="83" y="1000"/>
                  </a:cubicBezTo>
                  <a:cubicBezTo>
                    <a:pt x="86" y="1000"/>
                    <a:pt x="86" y="1001"/>
                    <a:pt x="86" y="1001"/>
                  </a:cubicBezTo>
                  <a:cubicBezTo>
                    <a:pt x="81" y="1003"/>
                    <a:pt x="76" y="1004"/>
                    <a:pt x="70" y="1004"/>
                  </a:cubicBezTo>
                  <a:cubicBezTo>
                    <a:pt x="67" y="1004"/>
                    <a:pt x="63" y="1003"/>
                    <a:pt x="60" y="1002"/>
                  </a:cubicBezTo>
                  <a:cubicBezTo>
                    <a:pt x="60" y="1001"/>
                    <a:pt x="52" y="1001"/>
                    <a:pt x="43" y="1001"/>
                  </a:cubicBezTo>
                  <a:cubicBezTo>
                    <a:pt x="35" y="1001"/>
                    <a:pt x="52" y="1008"/>
                    <a:pt x="69" y="1009"/>
                  </a:cubicBezTo>
                  <a:lnTo>
                    <a:pt x="60" y="1009"/>
                  </a:lnTo>
                  <a:cubicBezTo>
                    <a:pt x="52" y="1009"/>
                    <a:pt x="51" y="1013"/>
                    <a:pt x="51" y="1015"/>
                  </a:cubicBezTo>
                  <a:cubicBezTo>
                    <a:pt x="51" y="1017"/>
                    <a:pt x="51" y="1019"/>
                    <a:pt x="60" y="1019"/>
                  </a:cubicBezTo>
                  <a:cubicBezTo>
                    <a:pt x="68" y="1019"/>
                    <a:pt x="77" y="1019"/>
                    <a:pt x="77" y="1020"/>
                  </a:cubicBezTo>
                  <a:cubicBezTo>
                    <a:pt x="77" y="1019"/>
                    <a:pt x="86" y="1019"/>
                    <a:pt x="94" y="1019"/>
                  </a:cubicBezTo>
                  <a:cubicBezTo>
                    <a:pt x="88" y="1020"/>
                    <a:pt x="82" y="1021"/>
                    <a:pt x="77" y="1023"/>
                  </a:cubicBezTo>
                  <a:cubicBezTo>
                    <a:pt x="59" y="1026"/>
                    <a:pt x="51" y="1028"/>
                    <a:pt x="51" y="1034"/>
                  </a:cubicBezTo>
                  <a:cubicBezTo>
                    <a:pt x="50" y="1036"/>
                    <a:pt x="50" y="1041"/>
                    <a:pt x="42" y="1042"/>
                  </a:cubicBezTo>
                  <a:cubicBezTo>
                    <a:pt x="42" y="1044"/>
                    <a:pt x="41" y="1046"/>
                    <a:pt x="50" y="1046"/>
                  </a:cubicBezTo>
                  <a:lnTo>
                    <a:pt x="50" y="1048"/>
                  </a:lnTo>
                  <a:cubicBezTo>
                    <a:pt x="41" y="1050"/>
                    <a:pt x="41" y="1053"/>
                    <a:pt x="50" y="1053"/>
                  </a:cubicBezTo>
                  <a:cubicBezTo>
                    <a:pt x="58" y="1054"/>
                    <a:pt x="50" y="1055"/>
                    <a:pt x="50" y="1056"/>
                  </a:cubicBezTo>
                  <a:cubicBezTo>
                    <a:pt x="40" y="1058"/>
                    <a:pt x="35" y="1059"/>
                    <a:pt x="38" y="1059"/>
                  </a:cubicBezTo>
                  <a:cubicBezTo>
                    <a:pt x="40" y="1059"/>
                    <a:pt x="46" y="1058"/>
                    <a:pt x="58" y="1057"/>
                  </a:cubicBezTo>
                  <a:cubicBezTo>
                    <a:pt x="59" y="1058"/>
                    <a:pt x="61" y="1058"/>
                    <a:pt x="62" y="1058"/>
                  </a:cubicBezTo>
                  <a:cubicBezTo>
                    <a:pt x="63" y="1058"/>
                    <a:pt x="63" y="1058"/>
                    <a:pt x="64" y="1058"/>
                  </a:cubicBezTo>
                  <a:lnTo>
                    <a:pt x="64" y="1058"/>
                  </a:lnTo>
                  <a:cubicBezTo>
                    <a:pt x="48" y="1060"/>
                    <a:pt x="42" y="1063"/>
                    <a:pt x="58" y="1063"/>
                  </a:cubicBezTo>
                  <a:cubicBezTo>
                    <a:pt x="58" y="1065"/>
                    <a:pt x="58" y="1065"/>
                    <a:pt x="49" y="1066"/>
                  </a:cubicBezTo>
                  <a:cubicBezTo>
                    <a:pt x="41" y="1066"/>
                    <a:pt x="40" y="1067"/>
                    <a:pt x="58" y="1069"/>
                  </a:cubicBezTo>
                  <a:cubicBezTo>
                    <a:pt x="74" y="1070"/>
                    <a:pt x="74" y="1071"/>
                    <a:pt x="57" y="1073"/>
                  </a:cubicBezTo>
                  <a:cubicBezTo>
                    <a:pt x="40" y="1075"/>
                    <a:pt x="40" y="1081"/>
                    <a:pt x="49" y="1081"/>
                  </a:cubicBezTo>
                  <a:cubicBezTo>
                    <a:pt x="66" y="1081"/>
                    <a:pt x="66" y="1084"/>
                    <a:pt x="57" y="1087"/>
                  </a:cubicBezTo>
                  <a:cubicBezTo>
                    <a:pt x="48" y="1088"/>
                    <a:pt x="48" y="1089"/>
                    <a:pt x="57" y="1090"/>
                  </a:cubicBezTo>
                  <a:cubicBezTo>
                    <a:pt x="48" y="1090"/>
                    <a:pt x="39" y="1091"/>
                    <a:pt x="48" y="1093"/>
                  </a:cubicBezTo>
                  <a:cubicBezTo>
                    <a:pt x="48" y="1093"/>
                    <a:pt x="48" y="1094"/>
                    <a:pt x="50" y="1094"/>
                  </a:cubicBezTo>
                  <a:cubicBezTo>
                    <a:pt x="52" y="1094"/>
                    <a:pt x="54" y="1094"/>
                    <a:pt x="57" y="1093"/>
                  </a:cubicBezTo>
                  <a:lnTo>
                    <a:pt x="73" y="1096"/>
                  </a:lnTo>
                  <a:cubicBezTo>
                    <a:pt x="73" y="1094"/>
                    <a:pt x="81" y="1094"/>
                    <a:pt x="90" y="1094"/>
                  </a:cubicBezTo>
                  <a:cubicBezTo>
                    <a:pt x="99" y="1094"/>
                    <a:pt x="90" y="1100"/>
                    <a:pt x="64" y="1102"/>
                  </a:cubicBezTo>
                  <a:lnTo>
                    <a:pt x="46" y="1105"/>
                  </a:lnTo>
                  <a:lnTo>
                    <a:pt x="64" y="1105"/>
                  </a:lnTo>
                  <a:cubicBezTo>
                    <a:pt x="64" y="1107"/>
                    <a:pt x="64" y="1108"/>
                    <a:pt x="55" y="1108"/>
                  </a:cubicBezTo>
                  <a:cubicBezTo>
                    <a:pt x="46" y="1108"/>
                    <a:pt x="46" y="1108"/>
                    <a:pt x="46" y="1109"/>
                  </a:cubicBezTo>
                  <a:cubicBezTo>
                    <a:pt x="46" y="1109"/>
                    <a:pt x="46" y="1110"/>
                    <a:pt x="55" y="1110"/>
                  </a:cubicBezTo>
                  <a:cubicBezTo>
                    <a:pt x="72" y="1110"/>
                    <a:pt x="72" y="1110"/>
                    <a:pt x="63" y="1112"/>
                  </a:cubicBezTo>
                  <a:cubicBezTo>
                    <a:pt x="46" y="1113"/>
                    <a:pt x="46" y="1115"/>
                    <a:pt x="63" y="1116"/>
                  </a:cubicBezTo>
                  <a:cubicBezTo>
                    <a:pt x="80" y="1116"/>
                    <a:pt x="80" y="1116"/>
                    <a:pt x="63" y="1117"/>
                  </a:cubicBezTo>
                  <a:cubicBezTo>
                    <a:pt x="55" y="1117"/>
                    <a:pt x="46" y="1119"/>
                    <a:pt x="46" y="1120"/>
                  </a:cubicBezTo>
                  <a:lnTo>
                    <a:pt x="54" y="1120"/>
                  </a:lnTo>
                  <a:cubicBezTo>
                    <a:pt x="72" y="1120"/>
                    <a:pt x="72" y="1121"/>
                    <a:pt x="63" y="1122"/>
                  </a:cubicBezTo>
                  <a:cubicBezTo>
                    <a:pt x="54" y="1122"/>
                    <a:pt x="54" y="1124"/>
                    <a:pt x="63" y="1127"/>
                  </a:cubicBezTo>
                  <a:cubicBezTo>
                    <a:pt x="63" y="1129"/>
                    <a:pt x="63" y="1130"/>
                    <a:pt x="54" y="1130"/>
                  </a:cubicBezTo>
                  <a:cubicBezTo>
                    <a:pt x="37" y="1130"/>
                    <a:pt x="37" y="1130"/>
                    <a:pt x="54" y="1133"/>
                  </a:cubicBezTo>
                  <a:cubicBezTo>
                    <a:pt x="63" y="1134"/>
                    <a:pt x="63" y="1134"/>
                    <a:pt x="54" y="1136"/>
                  </a:cubicBezTo>
                  <a:cubicBezTo>
                    <a:pt x="45" y="1137"/>
                    <a:pt x="45" y="1137"/>
                    <a:pt x="54" y="1139"/>
                  </a:cubicBezTo>
                  <a:cubicBezTo>
                    <a:pt x="71" y="1139"/>
                    <a:pt x="80" y="1139"/>
                    <a:pt x="80" y="1137"/>
                  </a:cubicBezTo>
                  <a:cubicBezTo>
                    <a:pt x="80" y="1136"/>
                    <a:pt x="80" y="1136"/>
                    <a:pt x="88" y="1136"/>
                  </a:cubicBezTo>
                  <a:cubicBezTo>
                    <a:pt x="88" y="1136"/>
                    <a:pt x="88" y="1137"/>
                    <a:pt x="88" y="1139"/>
                  </a:cubicBezTo>
                  <a:cubicBezTo>
                    <a:pt x="88" y="1140"/>
                    <a:pt x="88" y="1142"/>
                    <a:pt x="96" y="1144"/>
                  </a:cubicBezTo>
                  <a:cubicBezTo>
                    <a:pt x="102" y="1146"/>
                    <a:pt x="111" y="1148"/>
                    <a:pt x="114" y="1148"/>
                  </a:cubicBezTo>
                  <a:cubicBezTo>
                    <a:pt x="116" y="1148"/>
                    <a:pt x="116" y="1147"/>
                    <a:pt x="113" y="1146"/>
                  </a:cubicBezTo>
                  <a:lnTo>
                    <a:pt x="122" y="1145"/>
                  </a:lnTo>
                  <a:cubicBezTo>
                    <a:pt x="147" y="1145"/>
                    <a:pt x="147" y="1142"/>
                    <a:pt x="122" y="1142"/>
                  </a:cubicBezTo>
                  <a:cubicBezTo>
                    <a:pt x="96" y="1142"/>
                    <a:pt x="96" y="1142"/>
                    <a:pt x="113" y="1140"/>
                  </a:cubicBezTo>
                  <a:cubicBezTo>
                    <a:pt x="131" y="1140"/>
                    <a:pt x="131" y="1139"/>
                    <a:pt x="131" y="1138"/>
                  </a:cubicBezTo>
                  <a:cubicBezTo>
                    <a:pt x="131" y="1137"/>
                    <a:pt x="131" y="1137"/>
                    <a:pt x="138" y="1137"/>
                  </a:cubicBezTo>
                  <a:cubicBezTo>
                    <a:pt x="147" y="1137"/>
                    <a:pt x="156" y="1135"/>
                    <a:pt x="156" y="1134"/>
                  </a:cubicBezTo>
                  <a:cubicBezTo>
                    <a:pt x="156" y="1133"/>
                    <a:pt x="156" y="1133"/>
                    <a:pt x="147" y="1133"/>
                  </a:cubicBezTo>
                  <a:cubicBezTo>
                    <a:pt x="146" y="1133"/>
                    <a:pt x="145" y="1133"/>
                    <a:pt x="144" y="1133"/>
                  </a:cubicBezTo>
                  <a:cubicBezTo>
                    <a:pt x="140" y="1133"/>
                    <a:pt x="143" y="1131"/>
                    <a:pt x="156" y="1130"/>
                  </a:cubicBezTo>
                  <a:cubicBezTo>
                    <a:pt x="165" y="1128"/>
                    <a:pt x="165" y="1128"/>
                    <a:pt x="147" y="1128"/>
                  </a:cubicBezTo>
                  <a:cubicBezTo>
                    <a:pt x="131" y="1128"/>
                    <a:pt x="131" y="1126"/>
                    <a:pt x="149" y="1125"/>
                  </a:cubicBezTo>
                  <a:lnTo>
                    <a:pt x="149" y="1121"/>
                  </a:lnTo>
                  <a:cubicBezTo>
                    <a:pt x="149" y="1120"/>
                    <a:pt x="140" y="1120"/>
                    <a:pt x="132" y="1120"/>
                  </a:cubicBezTo>
                  <a:cubicBezTo>
                    <a:pt x="114" y="1120"/>
                    <a:pt x="114" y="1120"/>
                    <a:pt x="123" y="1119"/>
                  </a:cubicBezTo>
                  <a:cubicBezTo>
                    <a:pt x="128" y="1118"/>
                    <a:pt x="134" y="1118"/>
                    <a:pt x="140" y="1118"/>
                  </a:cubicBezTo>
                  <a:cubicBezTo>
                    <a:pt x="149" y="1118"/>
                    <a:pt x="149" y="1116"/>
                    <a:pt x="149" y="1115"/>
                  </a:cubicBezTo>
                  <a:cubicBezTo>
                    <a:pt x="149" y="1113"/>
                    <a:pt x="149" y="1111"/>
                    <a:pt x="141" y="1111"/>
                  </a:cubicBezTo>
                  <a:lnTo>
                    <a:pt x="149" y="1111"/>
                  </a:lnTo>
                  <a:cubicBezTo>
                    <a:pt x="149" y="1109"/>
                    <a:pt x="158" y="1109"/>
                    <a:pt x="149" y="1109"/>
                  </a:cubicBezTo>
                  <a:cubicBezTo>
                    <a:pt x="149" y="1109"/>
                    <a:pt x="149" y="1108"/>
                    <a:pt x="158" y="1106"/>
                  </a:cubicBezTo>
                  <a:cubicBezTo>
                    <a:pt x="164" y="1103"/>
                    <a:pt x="157" y="1101"/>
                    <a:pt x="147" y="1101"/>
                  </a:cubicBezTo>
                  <a:cubicBezTo>
                    <a:pt x="142" y="1101"/>
                    <a:pt x="137" y="1101"/>
                    <a:pt x="132" y="1102"/>
                  </a:cubicBezTo>
                  <a:lnTo>
                    <a:pt x="132" y="1101"/>
                  </a:lnTo>
                  <a:cubicBezTo>
                    <a:pt x="132" y="1100"/>
                    <a:pt x="124" y="1100"/>
                    <a:pt x="124" y="1100"/>
                  </a:cubicBezTo>
                  <a:cubicBezTo>
                    <a:pt x="115" y="1100"/>
                    <a:pt x="115" y="1098"/>
                    <a:pt x="115" y="1097"/>
                  </a:cubicBezTo>
                  <a:lnTo>
                    <a:pt x="132" y="1097"/>
                  </a:lnTo>
                  <a:cubicBezTo>
                    <a:pt x="138" y="1097"/>
                    <a:pt x="143" y="1097"/>
                    <a:pt x="147" y="1097"/>
                  </a:cubicBezTo>
                  <a:cubicBezTo>
                    <a:pt x="160" y="1097"/>
                    <a:pt x="160" y="1095"/>
                    <a:pt x="141" y="1094"/>
                  </a:cubicBezTo>
                  <a:lnTo>
                    <a:pt x="150" y="1094"/>
                  </a:lnTo>
                  <a:cubicBezTo>
                    <a:pt x="158" y="1094"/>
                    <a:pt x="158" y="1093"/>
                    <a:pt x="150" y="1090"/>
                  </a:cubicBezTo>
                  <a:cubicBezTo>
                    <a:pt x="142" y="1088"/>
                    <a:pt x="133" y="1088"/>
                    <a:pt x="124" y="1088"/>
                  </a:cubicBezTo>
                  <a:cubicBezTo>
                    <a:pt x="116" y="1088"/>
                    <a:pt x="116" y="1087"/>
                    <a:pt x="116" y="1087"/>
                  </a:cubicBezTo>
                  <a:cubicBezTo>
                    <a:pt x="116" y="1084"/>
                    <a:pt x="116" y="1084"/>
                    <a:pt x="124" y="1084"/>
                  </a:cubicBezTo>
                  <a:cubicBezTo>
                    <a:pt x="142" y="1084"/>
                    <a:pt x="142" y="1082"/>
                    <a:pt x="125" y="1081"/>
                  </a:cubicBezTo>
                  <a:lnTo>
                    <a:pt x="133" y="1081"/>
                  </a:lnTo>
                  <a:cubicBezTo>
                    <a:pt x="142" y="1081"/>
                    <a:pt x="150" y="1080"/>
                    <a:pt x="142" y="1073"/>
                  </a:cubicBezTo>
                  <a:cubicBezTo>
                    <a:pt x="142" y="1067"/>
                    <a:pt x="143" y="1063"/>
                    <a:pt x="151" y="1063"/>
                  </a:cubicBezTo>
                  <a:cubicBezTo>
                    <a:pt x="160" y="1063"/>
                    <a:pt x="143" y="1057"/>
                    <a:pt x="126" y="1055"/>
                  </a:cubicBezTo>
                  <a:cubicBezTo>
                    <a:pt x="134" y="1055"/>
                    <a:pt x="134" y="1054"/>
                    <a:pt x="134" y="1051"/>
                  </a:cubicBezTo>
                  <a:cubicBezTo>
                    <a:pt x="135" y="1047"/>
                    <a:pt x="135" y="1047"/>
                    <a:pt x="143" y="1047"/>
                  </a:cubicBezTo>
                  <a:cubicBezTo>
                    <a:pt x="150" y="1048"/>
                    <a:pt x="154" y="1048"/>
                    <a:pt x="155" y="1048"/>
                  </a:cubicBezTo>
                  <a:cubicBezTo>
                    <a:pt x="157" y="1048"/>
                    <a:pt x="153" y="1047"/>
                    <a:pt x="143" y="1046"/>
                  </a:cubicBezTo>
                  <a:cubicBezTo>
                    <a:pt x="126" y="1044"/>
                    <a:pt x="135" y="1041"/>
                    <a:pt x="152" y="1041"/>
                  </a:cubicBezTo>
                  <a:cubicBezTo>
                    <a:pt x="161" y="1041"/>
                    <a:pt x="161" y="1039"/>
                    <a:pt x="161" y="1036"/>
                  </a:cubicBezTo>
                  <a:cubicBezTo>
                    <a:pt x="152" y="1035"/>
                    <a:pt x="152" y="1033"/>
                    <a:pt x="152" y="1029"/>
                  </a:cubicBezTo>
                  <a:cubicBezTo>
                    <a:pt x="153" y="1026"/>
                    <a:pt x="153" y="1026"/>
                    <a:pt x="135" y="1026"/>
                  </a:cubicBezTo>
                  <a:cubicBezTo>
                    <a:pt x="118" y="1026"/>
                    <a:pt x="118" y="1024"/>
                    <a:pt x="118" y="1021"/>
                  </a:cubicBezTo>
                  <a:cubicBezTo>
                    <a:pt x="118" y="1020"/>
                    <a:pt x="119" y="1019"/>
                    <a:pt x="127" y="1019"/>
                  </a:cubicBezTo>
                  <a:cubicBezTo>
                    <a:pt x="127" y="1019"/>
                    <a:pt x="136" y="1017"/>
                    <a:pt x="136" y="1016"/>
                  </a:cubicBezTo>
                  <a:cubicBezTo>
                    <a:pt x="136" y="1015"/>
                    <a:pt x="136" y="1014"/>
                    <a:pt x="145" y="1014"/>
                  </a:cubicBezTo>
                  <a:cubicBezTo>
                    <a:pt x="145" y="1014"/>
                    <a:pt x="153" y="1013"/>
                    <a:pt x="153" y="1009"/>
                  </a:cubicBezTo>
                  <a:cubicBezTo>
                    <a:pt x="153" y="1007"/>
                    <a:pt x="154" y="1004"/>
                    <a:pt x="162" y="1004"/>
                  </a:cubicBezTo>
                  <a:cubicBezTo>
                    <a:pt x="162" y="1002"/>
                    <a:pt x="162" y="1002"/>
                    <a:pt x="154" y="1002"/>
                  </a:cubicBezTo>
                  <a:cubicBezTo>
                    <a:pt x="145" y="1002"/>
                    <a:pt x="136" y="1001"/>
                    <a:pt x="145" y="996"/>
                  </a:cubicBezTo>
                  <a:cubicBezTo>
                    <a:pt x="145" y="993"/>
                    <a:pt x="146" y="989"/>
                    <a:pt x="137" y="989"/>
                  </a:cubicBezTo>
                  <a:cubicBezTo>
                    <a:pt x="137" y="988"/>
                    <a:pt x="137" y="988"/>
                    <a:pt x="146" y="988"/>
                  </a:cubicBezTo>
                  <a:cubicBezTo>
                    <a:pt x="163" y="988"/>
                    <a:pt x="163" y="986"/>
                    <a:pt x="146" y="982"/>
                  </a:cubicBezTo>
                  <a:cubicBezTo>
                    <a:pt x="137" y="982"/>
                    <a:pt x="137" y="981"/>
                    <a:pt x="146" y="980"/>
                  </a:cubicBezTo>
                  <a:cubicBezTo>
                    <a:pt x="146" y="980"/>
                    <a:pt x="146" y="978"/>
                    <a:pt x="137" y="977"/>
                  </a:cubicBezTo>
                  <a:cubicBezTo>
                    <a:pt x="129" y="975"/>
                    <a:pt x="129" y="975"/>
                    <a:pt x="138" y="973"/>
                  </a:cubicBezTo>
                  <a:cubicBezTo>
                    <a:pt x="146" y="973"/>
                    <a:pt x="146" y="972"/>
                    <a:pt x="146" y="970"/>
                  </a:cubicBezTo>
                  <a:cubicBezTo>
                    <a:pt x="138" y="968"/>
                    <a:pt x="140" y="953"/>
                    <a:pt x="147" y="952"/>
                  </a:cubicBezTo>
                  <a:cubicBezTo>
                    <a:pt x="140" y="950"/>
                    <a:pt x="140" y="950"/>
                    <a:pt x="140" y="949"/>
                  </a:cubicBezTo>
                  <a:cubicBezTo>
                    <a:pt x="156" y="947"/>
                    <a:pt x="147" y="946"/>
                    <a:pt x="131" y="946"/>
                  </a:cubicBezTo>
                  <a:lnTo>
                    <a:pt x="131" y="947"/>
                  </a:lnTo>
                  <a:lnTo>
                    <a:pt x="131" y="949"/>
                  </a:lnTo>
                  <a:cubicBezTo>
                    <a:pt x="114" y="949"/>
                    <a:pt x="114" y="945"/>
                    <a:pt x="140" y="945"/>
                  </a:cubicBezTo>
                  <a:cubicBezTo>
                    <a:pt x="156" y="943"/>
                    <a:pt x="156" y="943"/>
                    <a:pt x="140" y="942"/>
                  </a:cubicBezTo>
                  <a:cubicBezTo>
                    <a:pt x="123" y="941"/>
                    <a:pt x="123" y="940"/>
                    <a:pt x="140" y="938"/>
                  </a:cubicBezTo>
                  <a:cubicBezTo>
                    <a:pt x="156" y="938"/>
                    <a:pt x="156" y="938"/>
                    <a:pt x="140" y="936"/>
                  </a:cubicBezTo>
                  <a:cubicBezTo>
                    <a:pt x="106" y="934"/>
                    <a:pt x="98" y="930"/>
                    <a:pt x="132" y="930"/>
                  </a:cubicBezTo>
                  <a:cubicBezTo>
                    <a:pt x="149" y="930"/>
                    <a:pt x="158" y="928"/>
                    <a:pt x="158" y="927"/>
                  </a:cubicBezTo>
                  <a:cubicBezTo>
                    <a:pt x="158" y="926"/>
                    <a:pt x="149" y="926"/>
                    <a:pt x="141" y="926"/>
                  </a:cubicBezTo>
                  <a:cubicBezTo>
                    <a:pt x="136" y="926"/>
                    <a:pt x="133" y="927"/>
                    <a:pt x="131" y="927"/>
                  </a:cubicBezTo>
                  <a:cubicBezTo>
                    <a:pt x="124" y="927"/>
                    <a:pt x="127" y="925"/>
                    <a:pt x="141" y="923"/>
                  </a:cubicBezTo>
                  <a:cubicBezTo>
                    <a:pt x="166" y="919"/>
                    <a:pt x="166" y="916"/>
                    <a:pt x="150" y="913"/>
                  </a:cubicBezTo>
                  <a:cubicBezTo>
                    <a:pt x="138" y="909"/>
                    <a:pt x="134" y="905"/>
                    <a:pt x="139" y="905"/>
                  </a:cubicBezTo>
                  <a:cubicBezTo>
                    <a:pt x="141" y="905"/>
                    <a:pt x="145" y="906"/>
                    <a:pt x="150" y="907"/>
                  </a:cubicBezTo>
                  <a:cubicBezTo>
                    <a:pt x="158" y="908"/>
                    <a:pt x="162" y="909"/>
                    <a:pt x="163" y="909"/>
                  </a:cubicBezTo>
                  <a:cubicBezTo>
                    <a:pt x="165" y="909"/>
                    <a:pt x="163" y="908"/>
                    <a:pt x="159" y="907"/>
                  </a:cubicBezTo>
                  <a:cubicBezTo>
                    <a:pt x="159" y="905"/>
                    <a:pt x="159" y="901"/>
                    <a:pt x="159" y="900"/>
                  </a:cubicBezTo>
                  <a:cubicBezTo>
                    <a:pt x="159" y="899"/>
                    <a:pt x="150" y="898"/>
                    <a:pt x="142" y="897"/>
                  </a:cubicBezTo>
                  <a:cubicBezTo>
                    <a:pt x="159" y="896"/>
                    <a:pt x="168" y="894"/>
                    <a:pt x="151" y="891"/>
                  </a:cubicBezTo>
                  <a:lnTo>
                    <a:pt x="151" y="888"/>
                  </a:lnTo>
                  <a:cubicBezTo>
                    <a:pt x="151" y="887"/>
                    <a:pt x="151" y="887"/>
                    <a:pt x="142" y="886"/>
                  </a:cubicBezTo>
                  <a:cubicBezTo>
                    <a:pt x="134" y="885"/>
                    <a:pt x="142" y="882"/>
                    <a:pt x="151" y="881"/>
                  </a:cubicBezTo>
                  <a:cubicBezTo>
                    <a:pt x="160" y="880"/>
                    <a:pt x="168" y="879"/>
                    <a:pt x="160" y="879"/>
                  </a:cubicBezTo>
                  <a:cubicBezTo>
                    <a:pt x="151" y="878"/>
                    <a:pt x="143" y="877"/>
                    <a:pt x="134" y="875"/>
                  </a:cubicBezTo>
                  <a:cubicBezTo>
                    <a:pt x="128" y="874"/>
                    <a:pt x="131" y="873"/>
                    <a:pt x="136" y="873"/>
                  </a:cubicBezTo>
                  <a:cubicBezTo>
                    <a:pt x="138" y="873"/>
                    <a:pt x="140" y="873"/>
                    <a:pt x="143" y="873"/>
                  </a:cubicBezTo>
                  <a:cubicBezTo>
                    <a:pt x="149" y="873"/>
                    <a:pt x="154" y="872"/>
                    <a:pt x="160" y="871"/>
                  </a:cubicBezTo>
                  <a:cubicBezTo>
                    <a:pt x="160" y="869"/>
                    <a:pt x="160" y="867"/>
                    <a:pt x="152" y="867"/>
                  </a:cubicBezTo>
                  <a:cubicBezTo>
                    <a:pt x="143" y="867"/>
                    <a:pt x="143" y="859"/>
                    <a:pt x="152" y="858"/>
                  </a:cubicBezTo>
                  <a:lnTo>
                    <a:pt x="152" y="854"/>
                  </a:lnTo>
                  <a:cubicBezTo>
                    <a:pt x="152" y="853"/>
                    <a:pt x="144" y="852"/>
                    <a:pt x="144" y="850"/>
                  </a:cubicBezTo>
                  <a:cubicBezTo>
                    <a:pt x="144" y="850"/>
                    <a:pt x="144" y="849"/>
                    <a:pt x="135" y="848"/>
                  </a:cubicBezTo>
                  <a:cubicBezTo>
                    <a:pt x="135" y="846"/>
                    <a:pt x="135" y="845"/>
                    <a:pt x="144" y="845"/>
                  </a:cubicBezTo>
                  <a:cubicBezTo>
                    <a:pt x="127" y="843"/>
                    <a:pt x="127" y="843"/>
                    <a:pt x="144" y="842"/>
                  </a:cubicBezTo>
                  <a:cubicBezTo>
                    <a:pt x="161" y="842"/>
                    <a:pt x="161" y="842"/>
                    <a:pt x="144" y="841"/>
                  </a:cubicBezTo>
                  <a:cubicBezTo>
                    <a:pt x="136" y="840"/>
                    <a:pt x="136" y="840"/>
                    <a:pt x="144" y="839"/>
                  </a:cubicBezTo>
                  <a:cubicBezTo>
                    <a:pt x="153" y="839"/>
                    <a:pt x="153" y="836"/>
                    <a:pt x="144" y="836"/>
                  </a:cubicBezTo>
                  <a:cubicBezTo>
                    <a:pt x="127" y="835"/>
                    <a:pt x="119" y="832"/>
                    <a:pt x="136" y="832"/>
                  </a:cubicBezTo>
                  <a:cubicBezTo>
                    <a:pt x="136" y="832"/>
                    <a:pt x="136" y="830"/>
                    <a:pt x="127" y="829"/>
                  </a:cubicBezTo>
                  <a:cubicBezTo>
                    <a:pt x="110" y="827"/>
                    <a:pt x="110" y="827"/>
                    <a:pt x="127" y="827"/>
                  </a:cubicBezTo>
                  <a:cubicBezTo>
                    <a:pt x="145" y="826"/>
                    <a:pt x="145" y="825"/>
                    <a:pt x="128" y="823"/>
                  </a:cubicBezTo>
                  <a:cubicBezTo>
                    <a:pt x="128" y="823"/>
                    <a:pt x="119" y="822"/>
                    <a:pt x="128" y="821"/>
                  </a:cubicBezTo>
                  <a:cubicBezTo>
                    <a:pt x="135" y="819"/>
                    <a:pt x="143" y="811"/>
                    <a:pt x="133" y="811"/>
                  </a:cubicBezTo>
                  <a:cubicBezTo>
                    <a:pt x="132" y="811"/>
                    <a:pt x="130" y="811"/>
                    <a:pt x="128" y="812"/>
                  </a:cubicBezTo>
                  <a:lnTo>
                    <a:pt x="128" y="808"/>
                  </a:lnTo>
                  <a:cubicBezTo>
                    <a:pt x="137" y="806"/>
                    <a:pt x="137" y="805"/>
                    <a:pt x="128" y="803"/>
                  </a:cubicBezTo>
                  <a:lnTo>
                    <a:pt x="120" y="802"/>
                  </a:lnTo>
                  <a:cubicBezTo>
                    <a:pt x="129" y="802"/>
                    <a:pt x="137" y="800"/>
                    <a:pt x="137" y="799"/>
                  </a:cubicBezTo>
                  <a:cubicBezTo>
                    <a:pt x="137" y="797"/>
                    <a:pt x="137" y="797"/>
                    <a:pt x="129" y="797"/>
                  </a:cubicBezTo>
                  <a:cubicBezTo>
                    <a:pt x="127" y="798"/>
                    <a:pt x="125" y="798"/>
                    <a:pt x="123" y="798"/>
                  </a:cubicBezTo>
                  <a:cubicBezTo>
                    <a:pt x="120" y="798"/>
                    <a:pt x="120" y="797"/>
                    <a:pt x="120" y="796"/>
                  </a:cubicBezTo>
                  <a:cubicBezTo>
                    <a:pt x="120" y="795"/>
                    <a:pt x="129" y="794"/>
                    <a:pt x="138" y="794"/>
                  </a:cubicBezTo>
                  <a:lnTo>
                    <a:pt x="138" y="793"/>
                  </a:lnTo>
                  <a:cubicBezTo>
                    <a:pt x="120" y="793"/>
                    <a:pt x="120" y="790"/>
                    <a:pt x="129" y="790"/>
                  </a:cubicBezTo>
                  <a:cubicBezTo>
                    <a:pt x="138" y="789"/>
                    <a:pt x="138" y="788"/>
                    <a:pt x="138" y="787"/>
                  </a:cubicBezTo>
                  <a:cubicBezTo>
                    <a:pt x="132" y="787"/>
                    <a:pt x="134" y="787"/>
                    <a:pt x="136" y="787"/>
                  </a:cubicBezTo>
                  <a:cubicBezTo>
                    <a:pt x="137" y="787"/>
                    <a:pt x="138" y="787"/>
                    <a:pt x="138" y="787"/>
                  </a:cubicBezTo>
                  <a:lnTo>
                    <a:pt x="146" y="787"/>
                  </a:lnTo>
                  <a:cubicBezTo>
                    <a:pt x="155" y="785"/>
                    <a:pt x="146" y="785"/>
                    <a:pt x="138" y="785"/>
                  </a:cubicBezTo>
                  <a:cubicBezTo>
                    <a:pt x="138" y="785"/>
                    <a:pt x="138" y="784"/>
                    <a:pt x="138" y="783"/>
                  </a:cubicBezTo>
                  <a:cubicBezTo>
                    <a:pt x="138" y="782"/>
                    <a:pt x="138" y="781"/>
                    <a:pt x="136" y="781"/>
                  </a:cubicBezTo>
                  <a:cubicBezTo>
                    <a:pt x="135" y="781"/>
                    <a:pt x="133" y="781"/>
                    <a:pt x="131" y="781"/>
                  </a:cubicBezTo>
                  <a:cubicBezTo>
                    <a:pt x="122" y="781"/>
                    <a:pt x="113" y="781"/>
                    <a:pt x="113" y="780"/>
                  </a:cubicBezTo>
                  <a:cubicBezTo>
                    <a:pt x="107" y="780"/>
                    <a:pt x="109" y="779"/>
                    <a:pt x="111" y="779"/>
                  </a:cubicBezTo>
                  <a:cubicBezTo>
                    <a:pt x="112" y="779"/>
                    <a:pt x="113" y="780"/>
                    <a:pt x="113" y="780"/>
                  </a:cubicBezTo>
                  <a:cubicBezTo>
                    <a:pt x="122" y="780"/>
                    <a:pt x="131" y="780"/>
                    <a:pt x="131" y="778"/>
                  </a:cubicBezTo>
                  <a:cubicBezTo>
                    <a:pt x="131" y="777"/>
                    <a:pt x="138" y="777"/>
                    <a:pt x="138" y="777"/>
                  </a:cubicBezTo>
                  <a:cubicBezTo>
                    <a:pt x="140" y="777"/>
                    <a:pt x="141" y="777"/>
                    <a:pt x="142" y="777"/>
                  </a:cubicBezTo>
                  <a:cubicBezTo>
                    <a:pt x="154" y="777"/>
                    <a:pt x="147" y="772"/>
                    <a:pt x="140" y="771"/>
                  </a:cubicBezTo>
                  <a:cubicBezTo>
                    <a:pt x="122" y="769"/>
                    <a:pt x="123" y="768"/>
                    <a:pt x="140" y="768"/>
                  </a:cubicBezTo>
                  <a:cubicBezTo>
                    <a:pt x="156" y="768"/>
                    <a:pt x="140" y="765"/>
                    <a:pt x="114" y="763"/>
                  </a:cubicBezTo>
                  <a:lnTo>
                    <a:pt x="88" y="762"/>
                  </a:lnTo>
                  <a:lnTo>
                    <a:pt x="114" y="762"/>
                  </a:lnTo>
                  <a:cubicBezTo>
                    <a:pt x="149" y="761"/>
                    <a:pt x="149" y="761"/>
                    <a:pt x="132" y="757"/>
                  </a:cubicBezTo>
                  <a:cubicBezTo>
                    <a:pt x="123" y="755"/>
                    <a:pt x="123" y="755"/>
                    <a:pt x="132" y="755"/>
                  </a:cubicBezTo>
                  <a:cubicBezTo>
                    <a:pt x="140" y="755"/>
                    <a:pt x="140" y="752"/>
                    <a:pt x="140" y="749"/>
                  </a:cubicBezTo>
                  <a:cubicBezTo>
                    <a:pt x="141" y="744"/>
                    <a:pt x="141" y="743"/>
                    <a:pt x="132" y="743"/>
                  </a:cubicBezTo>
                  <a:lnTo>
                    <a:pt x="132" y="741"/>
                  </a:lnTo>
                  <a:cubicBezTo>
                    <a:pt x="145" y="739"/>
                    <a:pt x="143" y="737"/>
                    <a:pt x="132" y="737"/>
                  </a:cubicBezTo>
                  <a:cubicBezTo>
                    <a:pt x="130" y="737"/>
                    <a:pt x="127" y="737"/>
                    <a:pt x="124" y="738"/>
                  </a:cubicBezTo>
                  <a:lnTo>
                    <a:pt x="124" y="735"/>
                  </a:lnTo>
                  <a:lnTo>
                    <a:pt x="132" y="735"/>
                  </a:lnTo>
                  <a:cubicBezTo>
                    <a:pt x="141" y="735"/>
                    <a:pt x="141" y="732"/>
                    <a:pt x="142" y="722"/>
                  </a:cubicBezTo>
                  <a:cubicBezTo>
                    <a:pt x="142" y="710"/>
                    <a:pt x="142" y="709"/>
                    <a:pt x="125" y="709"/>
                  </a:cubicBezTo>
                  <a:cubicBezTo>
                    <a:pt x="108" y="707"/>
                    <a:pt x="108" y="705"/>
                    <a:pt x="125" y="705"/>
                  </a:cubicBezTo>
                  <a:cubicBezTo>
                    <a:pt x="134" y="705"/>
                    <a:pt x="142" y="704"/>
                    <a:pt x="134" y="704"/>
                  </a:cubicBezTo>
                  <a:cubicBezTo>
                    <a:pt x="134" y="704"/>
                    <a:pt x="134" y="702"/>
                    <a:pt x="143" y="701"/>
                  </a:cubicBezTo>
                  <a:cubicBezTo>
                    <a:pt x="160" y="696"/>
                    <a:pt x="151" y="695"/>
                    <a:pt x="143" y="695"/>
                  </a:cubicBezTo>
                  <a:cubicBezTo>
                    <a:pt x="138" y="695"/>
                    <a:pt x="135" y="695"/>
                    <a:pt x="134" y="695"/>
                  </a:cubicBezTo>
                  <a:cubicBezTo>
                    <a:pt x="130" y="695"/>
                    <a:pt x="136" y="694"/>
                    <a:pt x="143" y="693"/>
                  </a:cubicBezTo>
                  <a:cubicBezTo>
                    <a:pt x="151" y="692"/>
                    <a:pt x="160" y="691"/>
                    <a:pt x="151" y="691"/>
                  </a:cubicBezTo>
                  <a:cubicBezTo>
                    <a:pt x="143" y="689"/>
                    <a:pt x="135" y="682"/>
                    <a:pt x="152" y="682"/>
                  </a:cubicBezTo>
                  <a:lnTo>
                    <a:pt x="152" y="678"/>
                  </a:lnTo>
                  <a:cubicBezTo>
                    <a:pt x="143" y="678"/>
                    <a:pt x="143" y="676"/>
                    <a:pt x="144" y="673"/>
                  </a:cubicBezTo>
                  <a:cubicBezTo>
                    <a:pt x="144" y="670"/>
                    <a:pt x="144" y="669"/>
                    <a:pt x="152" y="669"/>
                  </a:cubicBezTo>
                  <a:cubicBezTo>
                    <a:pt x="154" y="670"/>
                    <a:pt x="156" y="670"/>
                    <a:pt x="157" y="670"/>
                  </a:cubicBezTo>
                  <a:cubicBezTo>
                    <a:pt x="160" y="670"/>
                    <a:pt x="159" y="668"/>
                    <a:pt x="152" y="666"/>
                  </a:cubicBezTo>
                  <a:cubicBezTo>
                    <a:pt x="152" y="665"/>
                    <a:pt x="135" y="664"/>
                    <a:pt x="135" y="663"/>
                  </a:cubicBezTo>
                  <a:cubicBezTo>
                    <a:pt x="127" y="663"/>
                    <a:pt x="118" y="661"/>
                    <a:pt x="118" y="659"/>
                  </a:cubicBezTo>
                  <a:lnTo>
                    <a:pt x="144" y="659"/>
                  </a:lnTo>
                  <a:cubicBezTo>
                    <a:pt x="144" y="658"/>
                    <a:pt x="144" y="657"/>
                    <a:pt x="136" y="657"/>
                  </a:cubicBezTo>
                  <a:cubicBezTo>
                    <a:pt x="144" y="656"/>
                    <a:pt x="144" y="655"/>
                    <a:pt x="145" y="651"/>
                  </a:cubicBezTo>
                  <a:cubicBezTo>
                    <a:pt x="145" y="649"/>
                    <a:pt x="145" y="646"/>
                    <a:pt x="136" y="645"/>
                  </a:cubicBezTo>
                  <a:cubicBezTo>
                    <a:pt x="153" y="643"/>
                    <a:pt x="154" y="636"/>
                    <a:pt x="137" y="634"/>
                  </a:cubicBezTo>
                  <a:cubicBezTo>
                    <a:pt x="128" y="634"/>
                    <a:pt x="128" y="632"/>
                    <a:pt x="137" y="631"/>
                  </a:cubicBezTo>
                  <a:cubicBezTo>
                    <a:pt x="145" y="630"/>
                    <a:pt x="145" y="630"/>
                    <a:pt x="137" y="629"/>
                  </a:cubicBezTo>
                  <a:cubicBezTo>
                    <a:pt x="128" y="628"/>
                    <a:pt x="137" y="625"/>
                    <a:pt x="146" y="624"/>
                  </a:cubicBezTo>
                  <a:cubicBezTo>
                    <a:pt x="163" y="623"/>
                    <a:pt x="163" y="622"/>
                    <a:pt x="154" y="621"/>
                  </a:cubicBezTo>
                  <a:cubicBezTo>
                    <a:pt x="146" y="618"/>
                    <a:pt x="146" y="615"/>
                    <a:pt x="146" y="614"/>
                  </a:cubicBezTo>
                  <a:cubicBezTo>
                    <a:pt x="140" y="612"/>
                    <a:pt x="139" y="610"/>
                    <a:pt x="135" y="610"/>
                  </a:cubicBezTo>
                  <a:cubicBezTo>
                    <a:pt x="133" y="610"/>
                    <a:pt x="132" y="611"/>
                    <a:pt x="129" y="611"/>
                  </a:cubicBezTo>
                  <a:cubicBezTo>
                    <a:pt x="124" y="611"/>
                    <a:pt x="118" y="611"/>
                    <a:pt x="113" y="610"/>
                  </a:cubicBezTo>
                  <a:cubicBezTo>
                    <a:pt x="107" y="608"/>
                    <a:pt x="108" y="608"/>
                    <a:pt x="110" y="608"/>
                  </a:cubicBezTo>
                  <a:cubicBezTo>
                    <a:pt x="111" y="608"/>
                    <a:pt x="113" y="608"/>
                    <a:pt x="113" y="609"/>
                  </a:cubicBezTo>
                  <a:cubicBezTo>
                    <a:pt x="116" y="610"/>
                    <a:pt x="118" y="610"/>
                    <a:pt x="120" y="610"/>
                  </a:cubicBezTo>
                  <a:cubicBezTo>
                    <a:pt x="122" y="610"/>
                    <a:pt x="124" y="609"/>
                    <a:pt x="129" y="609"/>
                  </a:cubicBezTo>
                  <a:cubicBezTo>
                    <a:pt x="138" y="606"/>
                    <a:pt x="138" y="604"/>
                    <a:pt x="138" y="603"/>
                  </a:cubicBezTo>
                  <a:cubicBezTo>
                    <a:pt x="138" y="602"/>
                    <a:pt x="138" y="599"/>
                    <a:pt x="138" y="597"/>
                  </a:cubicBezTo>
                  <a:cubicBezTo>
                    <a:pt x="147" y="594"/>
                    <a:pt x="147" y="592"/>
                    <a:pt x="138" y="592"/>
                  </a:cubicBezTo>
                  <a:lnTo>
                    <a:pt x="131" y="592"/>
                  </a:lnTo>
                  <a:cubicBezTo>
                    <a:pt x="147" y="591"/>
                    <a:pt x="149" y="576"/>
                    <a:pt x="132" y="575"/>
                  </a:cubicBezTo>
                  <a:lnTo>
                    <a:pt x="140" y="575"/>
                  </a:lnTo>
                  <a:cubicBezTo>
                    <a:pt x="149" y="575"/>
                    <a:pt x="149" y="573"/>
                    <a:pt x="149" y="571"/>
                  </a:cubicBezTo>
                  <a:cubicBezTo>
                    <a:pt x="149" y="569"/>
                    <a:pt x="141" y="564"/>
                    <a:pt x="141" y="560"/>
                  </a:cubicBezTo>
                  <a:cubicBezTo>
                    <a:pt x="141" y="555"/>
                    <a:pt x="141" y="550"/>
                    <a:pt x="133" y="550"/>
                  </a:cubicBezTo>
                  <a:cubicBezTo>
                    <a:pt x="133" y="549"/>
                    <a:pt x="133" y="549"/>
                    <a:pt x="141" y="549"/>
                  </a:cubicBezTo>
                  <a:cubicBezTo>
                    <a:pt x="143" y="550"/>
                    <a:pt x="145" y="550"/>
                    <a:pt x="146" y="550"/>
                  </a:cubicBezTo>
                  <a:cubicBezTo>
                    <a:pt x="150" y="550"/>
                    <a:pt x="150" y="549"/>
                    <a:pt x="150" y="548"/>
                  </a:cubicBezTo>
                  <a:cubicBezTo>
                    <a:pt x="150" y="547"/>
                    <a:pt x="141" y="546"/>
                    <a:pt x="133" y="546"/>
                  </a:cubicBezTo>
                  <a:cubicBezTo>
                    <a:pt x="124" y="546"/>
                    <a:pt x="124" y="545"/>
                    <a:pt x="133" y="542"/>
                  </a:cubicBezTo>
                  <a:cubicBezTo>
                    <a:pt x="142" y="539"/>
                    <a:pt x="142" y="535"/>
                    <a:pt x="133" y="531"/>
                  </a:cubicBezTo>
                  <a:cubicBezTo>
                    <a:pt x="133" y="530"/>
                    <a:pt x="133" y="529"/>
                    <a:pt x="142" y="529"/>
                  </a:cubicBezTo>
                  <a:cubicBezTo>
                    <a:pt x="151" y="528"/>
                    <a:pt x="159" y="525"/>
                    <a:pt x="142" y="522"/>
                  </a:cubicBezTo>
                  <a:cubicBezTo>
                    <a:pt x="142" y="521"/>
                    <a:pt x="142" y="521"/>
                    <a:pt x="151" y="521"/>
                  </a:cubicBezTo>
                  <a:cubicBezTo>
                    <a:pt x="160" y="519"/>
                    <a:pt x="168" y="519"/>
                    <a:pt x="151" y="518"/>
                  </a:cubicBezTo>
                  <a:cubicBezTo>
                    <a:pt x="143" y="516"/>
                    <a:pt x="143" y="511"/>
                    <a:pt x="152" y="509"/>
                  </a:cubicBezTo>
                  <a:cubicBezTo>
                    <a:pt x="152" y="508"/>
                    <a:pt x="152" y="505"/>
                    <a:pt x="143" y="505"/>
                  </a:cubicBezTo>
                  <a:lnTo>
                    <a:pt x="134" y="505"/>
                  </a:lnTo>
                  <a:cubicBezTo>
                    <a:pt x="152" y="504"/>
                    <a:pt x="152" y="504"/>
                    <a:pt x="135" y="503"/>
                  </a:cubicBezTo>
                  <a:cubicBezTo>
                    <a:pt x="126" y="503"/>
                    <a:pt x="126" y="502"/>
                    <a:pt x="135" y="502"/>
                  </a:cubicBezTo>
                  <a:cubicBezTo>
                    <a:pt x="143" y="501"/>
                    <a:pt x="143" y="499"/>
                    <a:pt x="143" y="499"/>
                  </a:cubicBezTo>
                  <a:cubicBezTo>
                    <a:pt x="143" y="498"/>
                    <a:pt x="135" y="491"/>
                    <a:pt x="135" y="484"/>
                  </a:cubicBezTo>
                  <a:cubicBezTo>
                    <a:pt x="136" y="474"/>
                    <a:pt x="136" y="470"/>
                    <a:pt x="127" y="470"/>
                  </a:cubicBezTo>
                  <a:cubicBezTo>
                    <a:pt x="119" y="468"/>
                    <a:pt x="119" y="468"/>
                    <a:pt x="127" y="467"/>
                  </a:cubicBezTo>
                  <a:cubicBezTo>
                    <a:pt x="136" y="465"/>
                    <a:pt x="136" y="464"/>
                    <a:pt x="136" y="463"/>
                  </a:cubicBezTo>
                  <a:cubicBezTo>
                    <a:pt x="136" y="462"/>
                    <a:pt x="136" y="461"/>
                    <a:pt x="145" y="461"/>
                  </a:cubicBezTo>
                  <a:cubicBezTo>
                    <a:pt x="136" y="458"/>
                    <a:pt x="136" y="458"/>
                    <a:pt x="136" y="457"/>
                  </a:cubicBezTo>
                  <a:cubicBezTo>
                    <a:pt x="145" y="457"/>
                    <a:pt x="145" y="456"/>
                    <a:pt x="136" y="455"/>
                  </a:cubicBezTo>
                  <a:cubicBezTo>
                    <a:pt x="119" y="454"/>
                    <a:pt x="119" y="454"/>
                    <a:pt x="136" y="454"/>
                  </a:cubicBezTo>
                  <a:cubicBezTo>
                    <a:pt x="144" y="454"/>
                    <a:pt x="152" y="450"/>
                    <a:pt x="148" y="450"/>
                  </a:cubicBezTo>
                  <a:cubicBezTo>
                    <a:pt x="147" y="450"/>
                    <a:pt x="146" y="450"/>
                    <a:pt x="145" y="451"/>
                  </a:cubicBezTo>
                  <a:cubicBezTo>
                    <a:pt x="137" y="451"/>
                    <a:pt x="137" y="448"/>
                    <a:pt x="128" y="447"/>
                  </a:cubicBezTo>
                  <a:cubicBezTo>
                    <a:pt x="128" y="445"/>
                    <a:pt x="128" y="444"/>
                    <a:pt x="137" y="444"/>
                  </a:cubicBezTo>
                  <a:cubicBezTo>
                    <a:pt x="146" y="443"/>
                    <a:pt x="137" y="436"/>
                    <a:pt x="129" y="435"/>
                  </a:cubicBezTo>
                  <a:cubicBezTo>
                    <a:pt x="120" y="435"/>
                    <a:pt x="120" y="433"/>
                    <a:pt x="129" y="433"/>
                  </a:cubicBezTo>
                  <a:cubicBezTo>
                    <a:pt x="137" y="433"/>
                    <a:pt x="137" y="431"/>
                    <a:pt x="137" y="430"/>
                  </a:cubicBezTo>
                  <a:cubicBezTo>
                    <a:pt x="129" y="429"/>
                    <a:pt x="137" y="429"/>
                    <a:pt x="146" y="429"/>
                  </a:cubicBezTo>
                  <a:cubicBezTo>
                    <a:pt x="149" y="429"/>
                    <a:pt x="150" y="430"/>
                    <a:pt x="151" y="430"/>
                  </a:cubicBezTo>
                  <a:cubicBezTo>
                    <a:pt x="155" y="430"/>
                    <a:pt x="155" y="428"/>
                    <a:pt x="155" y="426"/>
                  </a:cubicBezTo>
                  <a:cubicBezTo>
                    <a:pt x="146" y="425"/>
                    <a:pt x="146" y="419"/>
                    <a:pt x="147" y="416"/>
                  </a:cubicBezTo>
                  <a:cubicBezTo>
                    <a:pt x="147" y="409"/>
                    <a:pt x="138" y="408"/>
                    <a:pt x="122" y="405"/>
                  </a:cubicBezTo>
                  <a:lnTo>
                    <a:pt x="105" y="403"/>
                  </a:lnTo>
                  <a:lnTo>
                    <a:pt x="122" y="403"/>
                  </a:lnTo>
                  <a:cubicBezTo>
                    <a:pt x="131" y="403"/>
                    <a:pt x="147" y="402"/>
                    <a:pt x="147" y="402"/>
                  </a:cubicBezTo>
                  <a:cubicBezTo>
                    <a:pt x="147" y="401"/>
                    <a:pt x="140" y="401"/>
                    <a:pt x="131" y="401"/>
                  </a:cubicBezTo>
                  <a:cubicBezTo>
                    <a:pt x="122" y="401"/>
                    <a:pt x="123" y="399"/>
                    <a:pt x="131" y="397"/>
                  </a:cubicBezTo>
                  <a:cubicBezTo>
                    <a:pt x="140" y="394"/>
                    <a:pt x="140" y="392"/>
                    <a:pt x="131" y="391"/>
                  </a:cubicBezTo>
                  <a:cubicBezTo>
                    <a:pt x="131" y="390"/>
                    <a:pt x="132" y="389"/>
                    <a:pt x="140" y="388"/>
                  </a:cubicBezTo>
                  <a:cubicBezTo>
                    <a:pt x="140" y="385"/>
                    <a:pt x="140" y="385"/>
                    <a:pt x="132" y="385"/>
                  </a:cubicBezTo>
                  <a:cubicBezTo>
                    <a:pt x="123" y="385"/>
                    <a:pt x="123" y="384"/>
                    <a:pt x="132" y="383"/>
                  </a:cubicBezTo>
                  <a:cubicBezTo>
                    <a:pt x="149" y="382"/>
                    <a:pt x="149" y="378"/>
                    <a:pt x="141" y="378"/>
                  </a:cubicBezTo>
                  <a:cubicBezTo>
                    <a:pt x="132" y="378"/>
                    <a:pt x="132" y="376"/>
                    <a:pt x="132" y="375"/>
                  </a:cubicBezTo>
                  <a:cubicBezTo>
                    <a:pt x="132" y="374"/>
                    <a:pt x="132" y="372"/>
                    <a:pt x="124" y="371"/>
                  </a:cubicBezTo>
                  <a:lnTo>
                    <a:pt x="124" y="369"/>
                  </a:lnTo>
                  <a:cubicBezTo>
                    <a:pt x="124" y="368"/>
                    <a:pt x="125" y="368"/>
                    <a:pt x="126" y="368"/>
                  </a:cubicBezTo>
                  <a:cubicBezTo>
                    <a:pt x="128" y="368"/>
                    <a:pt x="132" y="369"/>
                    <a:pt x="132" y="370"/>
                  </a:cubicBezTo>
                  <a:lnTo>
                    <a:pt x="141" y="369"/>
                  </a:lnTo>
                  <a:cubicBezTo>
                    <a:pt x="141" y="365"/>
                    <a:pt x="141" y="364"/>
                    <a:pt x="133" y="363"/>
                  </a:cubicBezTo>
                  <a:cubicBezTo>
                    <a:pt x="115" y="362"/>
                    <a:pt x="115" y="362"/>
                    <a:pt x="133" y="362"/>
                  </a:cubicBezTo>
                  <a:cubicBezTo>
                    <a:pt x="141" y="362"/>
                    <a:pt x="150" y="360"/>
                    <a:pt x="141" y="359"/>
                  </a:cubicBezTo>
                  <a:cubicBezTo>
                    <a:pt x="124" y="357"/>
                    <a:pt x="133" y="356"/>
                    <a:pt x="141" y="356"/>
                  </a:cubicBezTo>
                  <a:cubicBezTo>
                    <a:pt x="146" y="357"/>
                    <a:pt x="150" y="357"/>
                    <a:pt x="152" y="357"/>
                  </a:cubicBezTo>
                  <a:cubicBezTo>
                    <a:pt x="157" y="357"/>
                    <a:pt x="153" y="356"/>
                    <a:pt x="142" y="352"/>
                  </a:cubicBezTo>
                  <a:cubicBezTo>
                    <a:pt x="142" y="350"/>
                    <a:pt x="133" y="344"/>
                    <a:pt x="134" y="339"/>
                  </a:cubicBezTo>
                  <a:cubicBezTo>
                    <a:pt x="134" y="335"/>
                    <a:pt x="134" y="332"/>
                    <a:pt x="142" y="330"/>
                  </a:cubicBezTo>
                  <a:cubicBezTo>
                    <a:pt x="55" y="325"/>
                    <a:pt x="54" y="208"/>
                    <a:pt x="125" y="188"/>
                  </a:cubicBezTo>
                  <a:lnTo>
                    <a:pt x="125" y="188"/>
                  </a:lnTo>
                  <a:cubicBezTo>
                    <a:pt x="125" y="188"/>
                    <a:pt x="124" y="188"/>
                    <a:pt x="124" y="188"/>
                  </a:cubicBezTo>
                  <a:cubicBezTo>
                    <a:pt x="126" y="188"/>
                    <a:pt x="127" y="188"/>
                    <a:pt x="128" y="188"/>
                  </a:cubicBezTo>
                  <a:lnTo>
                    <a:pt x="128" y="188"/>
                  </a:lnTo>
                  <a:cubicBezTo>
                    <a:pt x="127" y="188"/>
                    <a:pt x="126" y="188"/>
                    <a:pt x="125" y="188"/>
                  </a:cubicBezTo>
                  <a:lnTo>
                    <a:pt x="125" y="188"/>
                  </a:lnTo>
                  <a:cubicBezTo>
                    <a:pt x="134" y="191"/>
                    <a:pt x="148" y="193"/>
                    <a:pt x="132" y="194"/>
                  </a:cubicBezTo>
                  <a:lnTo>
                    <a:pt x="141" y="197"/>
                  </a:lnTo>
                  <a:cubicBezTo>
                    <a:pt x="158" y="198"/>
                    <a:pt x="158" y="199"/>
                    <a:pt x="140" y="199"/>
                  </a:cubicBezTo>
                  <a:cubicBezTo>
                    <a:pt x="123" y="199"/>
                    <a:pt x="123" y="199"/>
                    <a:pt x="123" y="200"/>
                  </a:cubicBezTo>
                  <a:cubicBezTo>
                    <a:pt x="123" y="200"/>
                    <a:pt x="123" y="203"/>
                    <a:pt x="132" y="203"/>
                  </a:cubicBezTo>
                  <a:lnTo>
                    <a:pt x="132" y="204"/>
                  </a:lnTo>
                  <a:lnTo>
                    <a:pt x="114" y="204"/>
                  </a:lnTo>
                  <a:cubicBezTo>
                    <a:pt x="106" y="204"/>
                    <a:pt x="106" y="204"/>
                    <a:pt x="106" y="205"/>
                  </a:cubicBezTo>
                  <a:cubicBezTo>
                    <a:pt x="106" y="205"/>
                    <a:pt x="106" y="206"/>
                    <a:pt x="114" y="206"/>
                  </a:cubicBezTo>
                  <a:cubicBezTo>
                    <a:pt x="123" y="206"/>
                    <a:pt x="132" y="206"/>
                    <a:pt x="131" y="209"/>
                  </a:cubicBezTo>
                  <a:cubicBezTo>
                    <a:pt x="131" y="210"/>
                    <a:pt x="123" y="210"/>
                    <a:pt x="114" y="210"/>
                  </a:cubicBezTo>
                  <a:cubicBezTo>
                    <a:pt x="111" y="210"/>
                    <a:pt x="110" y="210"/>
                    <a:pt x="109" y="210"/>
                  </a:cubicBezTo>
                  <a:cubicBezTo>
                    <a:pt x="107" y="210"/>
                    <a:pt x="108" y="211"/>
                    <a:pt x="114" y="212"/>
                  </a:cubicBezTo>
                  <a:cubicBezTo>
                    <a:pt x="114" y="213"/>
                    <a:pt x="123" y="216"/>
                    <a:pt x="122" y="218"/>
                  </a:cubicBezTo>
                  <a:cubicBezTo>
                    <a:pt x="122" y="221"/>
                    <a:pt x="122" y="223"/>
                    <a:pt x="122" y="223"/>
                  </a:cubicBezTo>
                  <a:cubicBezTo>
                    <a:pt x="131" y="223"/>
                    <a:pt x="131" y="230"/>
                    <a:pt x="129" y="238"/>
                  </a:cubicBezTo>
                  <a:cubicBezTo>
                    <a:pt x="129" y="246"/>
                    <a:pt x="129" y="253"/>
                    <a:pt x="137" y="253"/>
                  </a:cubicBezTo>
                  <a:cubicBezTo>
                    <a:pt x="138" y="253"/>
                    <a:pt x="139" y="253"/>
                    <a:pt x="140" y="253"/>
                  </a:cubicBezTo>
                  <a:cubicBezTo>
                    <a:pt x="146" y="253"/>
                    <a:pt x="145" y="257"/>
                    <a:pt x="137" y="259"/>
                  </a:cubicBezTo>
                  <a:cubicBezTo>
                    <a:pt x="137" y="263"/>
                    <a:pt x="135" y="296"/>
                    <a:pt x="144" y="296"/>
                  </a:cubicBezTo>
                  <a:cubicBezTo>
                    <a:pt x="144" y="296"/>
                    <a:pt x="153" y="296"/>
                    <a:pt x="153" y="297"/>
                  </a:cubicBezTo>
                  <a:cubicBezTo>
                    <a:pt x="146" y="298"/>
                    <a:pt x="141" y="298"/>
                    <a:pt x="135" y="298"/>
                  </a:cubicBezTo>
                  <a:lnTo>
                    <a:pt x="127" y="298"/>
                  </a:lnTo>
                  <a:cubicBezTo>
                    <a:pt x="127" y="298"/>
                    <a:pt x="127" y="300"/>
                    <a:pt x="118" y="302"/>
                  </a:cubicBezTo>
                  <a:cubicBezTo>
                    <a:pt x="118" y="304"/>
                    <a:pt x="118" y="305"/>
                    <a:pt x="126" y="305"/>
                  </a:cubicBezTo>
                  <a:cubicBezTo>
                    <a:pt x="135" y="306"/>
                    <a:pt x="135" y="307"/>
                    <a:pt x="135" y="309"/>
                  </a:cubicBezTo>
                  <a:cubicBezTo>
                    <a:pt x="135" y="310"/>
                    <a:pt x="135" y="310"/>
                    <a:pt x="143" y="310"/>
                  </a:cubicBezTo>
                  <a:cubicBezTo>
                    <a:pt x="146" y="310"/>
                    <a:pt x="147" y="310"/>
                    <a:pt x="149" y="310"/>
                  </a:cubicBezTo>
                  <a:cubicBezTo>
                    <a:pt x="152" y="310"/>
                    <a:pt x="152" y="311"/>
                    <a:pt x="152" y="311"/>
                  </a:cubicBezTo>
                  <a:cubicBezTo>
                    <a:pt x="152" y="313"/>
                    <a:pt x="143" y="315"/>
                    <a:pt x="135" y="315"/>
                  </a:cubicBezTo>
                  <a:cubicBezTo>
                    <a:pt x="128" y="315"/>
                    <a:pt x="121" y="315"/>
                    <a:pt x="118" y="315"/>
                  </a:cubicBezTo>
                  <a:lnTo>
                    <a:pt x="118" y="315"/>
                  </a:lnTo>
                  <a:lnTo>
                    <a:pt x="118" y="314"/>
                  </a:lnTo>
                  <a:cubicBezTo>
                    <a:pt x="109" y="314"/>
                    <a:pt x="109" y="314"/>
                    <a:pt x="109" y="316"/>
                  </a:cubicBezTo>
                  <a:lnTo>
                    <a:pt x="109" y="317"/>
                  </a:lnTo>
                  <a:lnTo>
                    <a:pt x="116" y="316"/>
                  </a:lnTo>
                  <a:lnTo>
                    <a:pt x="116" y="316"/>
                  </a:lnTo>
                  <a:cubicBezTo>
                    <a:pt x="109" y="318"/>
                    <a:pt x="110" y="319"/>
                    <a:pt x="126" y="319"/>
                  </a:cubicBezTo>
                  <a:lnTo>
                    <a:pt x="126" y="317"/>
                  </a:lnTo>
                  <a:cubicBezTo>
                    <a:pt x="122" y="316"/>
                    <a:pt x="122" y="316"/>
                    <a:pt x="123" y="316"/>
                  </a:cubicBezTo>
                  <a:cubicBezTo>
                    <a:pt x="124" y="316"/>
                    <a:pt x="126" y="316"/>
                    <a:pt x="126" y="317"/>
                  </a:cubicBezTo>
                  <a:cubicBezTo>
                    <a:pt x="134" y="318"/>
                    <a:pt x="143" y="321"/>
                    <a:pt x="134" y="325"/>
                  </a:cubicBezTo>
                  <a:cubicBezTo>
                    <a:pt x="134" y="329"/>
                    <a:pt x="134" y="330"/>
                    <a:pt x="151" y="330"/>
                  </a:cubicBezTo>
                  <a:cubicBezTo>
                    <a:pt x="190" y="328"/>
                    <a:pt x="220" y="296"/>
                    <a:pt x="219" y="256"/>
                  </a:cubicBezTo>
                  <a:cubicBezTo>
                    <a:pt x="218" y="217"/>
                    <a:pt x="186" y="186"/>
                    <a:pt x="146" y="186"/>
                  </a:cubicBezTo>
                  <a:cubicBezTo>
                    <a:pt x="143" y="186"/>
                    <a:pt x="140" y="186"/>
                    <a:pt x="136" y="186"/>
                  </a:cubicBezTo>
                  <a:lnTo>
                    <a:pt x="136" y="186"/>
                  </a:lnTo>
                  <a:cubicBezTo>
                    <a:pt x="137" y="187"/>
                    <a:pt x="134" y="187"/>
                    <a:pt x="128" y="188"/>
                  </a:cubicBezTo>
                  <a:lnTo>
                    <a:pt x="128" y="188"/>
                  </a:lnTo>
                  <a:cubicBezTo>
                    <a:pt x="131" y="187"/>
                    <a:pt x="134" y="187"/>
                    <a:pt x="136" y="186"/>
                  </a:cubicBezTo>
                  <a:lnTo>
                    <a:pt x="136" y="186"/>
                  </a:lnTo>
                  <a:cubicBezTo>
                    <a:pt x="136" y="186"/>
                    <a:pt x="132" y="185"/>
                    <a:pt x="124" y="185"/>
                  </a:cubicBezTo>
                  <a:cubicBezTo>
                    <a:pt x="115" y="185"/>
                    <a:pt x="115" y="184"/>
                    <a:pt x="124" y="181"/>
                  </a:cubicBezTo>
                  <a:cubicBezTo>
                    <a:pt x="133" y="180"/>
                    <a:pt x="133" y="179"/>
                    <a:pt x="133" y="177"/>
                  </a:cubicBezTo>
                  <a:cubicBezTo>
                    <a:pt x="124" y="175"/>
                    <a:pt x="125" y="166"/>
                    <a:pt x="125" y="154"/>
                  </a:cubicBezTo>
                  <a:cubicBezTo>
                    <a:pt x="126" y="143"/>
                    <a:pt x="126" y="134"/>
                    <a:pt x="117" y="134"/>
                  </a:cubicBezTo>
                  <a:cubicBezTo>
                    <a:pt x="117" y="133"/>
                    <a:pt x="117" y="133"/>
                    <a:pt x="126" y="132"/>
                  </a:cubicBezTo>
                  <a:cubicBezTo>
                    <a:pt x="135" y="132"/>
                    <a:pt x="135" y="131"/>
                    <a:pt x="118" y="130"/>
                  </a:cubicBezTo>
                  <a:cubicBezTo>
                    <a:pt x="109" y="127"/>
                    <a:pt x="100" y="127"/>
                    <a:pt x="118" y="127"/>
                  </a:cubicBezTo>
                  <a:cubicBezTo>
                    <a:pt x="126" y="127"/>
                    <a:pt x="126" y="125"/>
                    <a:pt x="126" y="120"/>
                  </a:cubicBezTo>
                  <a:cubicBezTo>
                    <a:pt x="127" y="116"/>
                    <a:pt x="127" y="111"/>
                    <a:pt x="118" y="111"/>
                  </a:cubicBezTo>
                  <a:cubicBezTo>
                    <a:pt x="114" y="109"/>
                    <a:pt x="112" y="108"/>
                    <a:pt x="112" y="108"/>
                  </a:cubicBezTo>
                  <a:cubicBezTo>
                    <a:pt x="113" y="108"/>
                    <a:pt x="115" y="108"/>
                    <a:pt x="118" y="109"/>
                  </a:cubicBezTo>
                  <a:cubicBezTo>
                    <a:pt x="120" y="110"/>
                    <a:pt x="121" y="110"/>
                    <a:pt x="122" y="110"/>
                  </a:cubicBezTo>
                  <a:cubicBezTo>
                    <a:pt x="136" y="110"/>
                    <a:pt x="143" y="104"/>
                    <a:pt x="127" y="99"/>
                  </a:cubicBezTo>
                  <a:cubicBezTo>
                    <a:pt x="127" y="98"/>
                    <a:pt x="127" y="97"/>
                    <a:pt x="136" y="97"/>
                  </a:cubicBezTo>
                  <a:cubicBezTo>
                    <a:pt x="136" y="96"/>
                    <a:pt x="136" y="94"/>
                    <a:pt x="128" y="90"/>
                  </a:cubicBezTo>
                  <a:cubicBezTo>
                    <a:pt x="128" y="89"/>
                    <a:pt x="128" y="84"/>
                    <a:pt x="128" y="80"/>
                  </a:cubicBezTo>
                  <a:cubicBezTo>
                    <a:pt x="128" y="78"/>
                    <a:pt x="120" y="76"/>
                    <a:pt x="120" y="76"/>
                  </a:cubicBezTo>
                  <a:lnTo>
                    <a:pt x="120" y="74"/>
                  </a:lnTo>
                  <a:cubicBezTo>
                    <a:pt x="128" y="74"/>
                    <a:pt x="129" y="67"/>
                    <a:pt x="129" y="58"/>
                  </a:cubicBezTo>
                  <a:cubicBezTo>
                    <a:pt x="129" y="49"/>
                    <a:pt x="131" y="40"/>
                    <a:pt x="138" y="39"/>
                  </a:cubicBezTo>
                  <a:cubicBezTo>
                    <a:pt x="138" y="39"/>
                    <a:pt x="138" y="38"/>
                    <a:pt x="131" y="37"/>
                  </a:cubicBezTo>
                  <a:cubicBezTo>
                    <a:pt x="114" y="34"/>
                    <a:pt x="114" y="33"/>
                    <a:pt x="122" y="32"/>
                  </a:cubicBezTo>
                  <a:cubicBezTo>
                    <a:pt x="140" y="31"/>
                    <a:pt x="140" y="25"/>
                    <a:pt x="123" y="24"/>
                  </a:cubicBezTo>
                  <a:lnTo>
                    <a:pt x="131" y="24"/>
                  </a:lnTo>
                  <a:cubicBezTo>
                    <a:pt x="149" y="23"/>
                    <a:pt x="140" y="19"/>
                    <a:pt x="123" y="17"/>
                  </a:cubicBezTo>
                  <a:cubicBezTo>
                    <a:pt x="132" y="16"/>
                    <a:pt x="140" y="15"/>
                    <a:pt x="132" y="13"/>
                  </a:cubicBezTo>
                  <a:cubicBezTo>
                    <a:pt x="132" y="12"/>
                    <a:pt x="132" y="12"/>
                    <a:pt x="149" y="12"/>
                  </a:cubicBezTo>
                  <a:cubicBezTo>
                    <a:pt x="158" y="12"/>
                    <a:pt x="165" y="12"/>
                    <a:pt x="165" y="11"/>
                  </a:cubicBezTo>
                  <a:cubicBezTo>
                    <a:pt x="165" y="10"/>
                    <a:pt x="158" y="10"/>
                    <a:pt x="149" y="10"/>
                  </a:cubicBezTo>
                  <a:lnTo>
                    <a:pt x="149" y="6"/>
                  </a:lnTo>
                  <a:cubicBezTo>
                    <a:pt x="149" y="6"/>
                    <a:pt x="149" y="5"/>
                    <a:pt x="141" y="5"/>
                  </a:cubicBezTo>
                  <a:cubicBezTo>
                    <a:pt x="132" y="5"/>
                    <a:pt x="132" y="4"/>
                    <a:pt x="132" y="3"/>
                  </a:cubicBezTo>
                  <a:cubicBezTo>
                    <a:pt x="138" y="3"/>
                    <a:pt x="136" y="2"/>
                    <a:pt x="131" y="2"/>
                  </a:cubicBezTo>
                  <a:cubicBezTo>
                    <a:pt x="129" y="2"/>
                    <a:pt x="126" y="2"/>
                    <a:pt x="124" y="3"/>
                  </a:cubicBezTo>
                  <a:cubicBezTo>
                    <a:pt x="115" y="3"/>
                    <a:pt x="107" y="3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33"/>
            <p:cNvSpPr/>
            <p:nvPr/>
          </p:nvSpPr>
          <p:spPr>
            <a:xfrm>
              <a:off x="1244241" y="1495086"/>
              <a:ext cx="147741" cy="30367"/>
            </a:xfrm>
            <a:custGeom>
              <a:avLst/>
              <a:gdLst/>
              <a:ahLst/>
              <a:cxnLst/>
              <a:rect l="l" t="t" r="r" b="b"/>
              <a:pathLst>
                <a:path w="1479" h="304" extrusionOk="0">
                  <a:moveTo>
                    <a:pt x="1066" y="0"/>
                  </a:moveTo>
                  <a:cubicBezTo>
                    <a:pt x="1066" y="0"/>
                    <a:pt x="1065" y="4"/>
                    <a:pt x="1064" y="14"/>
                  </a:cubicBezTo>
                  <a:cubicBezTo>
                    <a:pt x="1064" y="23"/>
                    <a:pt x="1064" y="23"/>
                    <a:pt x="1066" y="23"/>
                  </a:cubicBezTo>
                  <a:cubicBezTo>
                    <a:pt x="1067" y="18"/>
                    <a:pt x="1067" y="12"/>
                    <a:pt x="1067" y="6"/>
                  </a:cubicBezTo>
                  <a:cubicBezTo>
                    <a:pt x="1067" y="2"/>
                    <a:pt x="1067" y="0"/>
                    <a:pt x="1066" y="0"/>
                  </a:cubicBezTo>
                  <a:close/>
                  <a:moveTo>
                    <a:pt x="1450" y="71"/>
                  </a:moveTo>
                  <a:cubicBezTo>
                    <a:pt x="1447" y="71"/>
                    <a:pt x="1447" y="79"/>
                    <a:pt x="1447" y="88"/>
                  </a:cubicBezTo>
                  <a:lnTo>
                    <a:pt x="1448" y="88"/>
                  </a:lnTo>
                  <a:cubicBezTo>
                    <a:pt x="1450" y="83"/>
                    <a:pt x="1451" y="77"/>
                    <a:pt x="1451" y="71"/>
                  </a:cubicBezTo>
                  <a:close/>
                  <a:moveTo>
                    <a:pt x="424" y="147"/>
                  </a:moveTo>
                  <a:cubicBezTo>
                    <a:pt x="424" y="147"/>
                    <a:pt x="424" y="149"/>
                    <a:pt x="425" y="152"/>
                  </a:cubicBezTo>
                  <a:lnTo>
                    <a:pt x="425" y="152"/>
                  </a:lnTo>
                  <a:cubicBezTo>
                    <a:pt x="425" y="149"/>
                    <a:pt x="425" y="147"/>
                    <a:pt x="424" y="147"/>
                  </a:cubicBezTo>
                  <a:close/>
                  <a:moveTo>
                    <a:pt x="425" y="152"/>
                  </a:moveTo>
                  <a:cubicBezTo>
                    <a:pt x="425" y="153"/>
                    <a:pt x="425" y="155"/>
                    <a:pt x="425" y="157"/>
                  </a:cubicBezTo>
                  <a:lnTo>
                    <a:pt x="425" y="157"/>
                  </a:lnTo>
                  <a:cubicBezTo>
                    <a:pt x="425" y="156"/>
                    <a:pt x="425" y="155"/>
                    <a:pt x="425" y="153"/>
                  </a:cubicBezTo>
                  <a:cubicBezTo>
                    <a:pt x="425" y="153"/>
                    <a:pt x="425" y="152"/>
                    <a:pt x="425" y="152"/>
                  </a:cubicBezTo>
                  <a:close/>
                  <a:moveTo>
                    <a:pt x="1087" y="160"/>
                  </a:moveTo>
                  <a:cubicBezTo>
                    <a:pt x="1087" y="160"/>
                    <a:pt x="1087" y="160"/>
                    <a:pt x="1087" y="160"/>
                  </a:cubicBezTo>
                  <a:cubicBezTo>
                    <a:pt x="1087" y="160"/>
                    <a:pt x="1087" y="160"/>
                    <a:pt x="1087" y="160"/>
                  </a:cubicBezTo>
                  <a:close/>
                  <a:moveTo>
                    <a:pt x="1013" y="166"/>
                  </a:moveTo>
                  <a:cubicBezTo>
                    <a:pt x="1013" y="169"/>
                    <a:pt x="1013" y="170"/>
                    <a:pt x="1013" y="170"/>
                  </a:cubicBezTo>
                  <a:cubicBezTo>
                    <a:pt x="1012" y="170"/>
                    <a:pt x="1012" y="166"/>
                    <a:pt x="1013" y="166"/>
                  </a:cubicBezTo>
                  <a:close/>
                  <a:moveTo>
                    <a:pt x="1148" y="158"/>
                  </a:moveTo>
                  <a:cubicBezTo>
                    <a:pt x="1149" y="158"/>
                    <a:pt x="1149" y="159"/>
                    <a:pt x="1149" y="162"/>
                  </a:cubicBezTo>
                  <a:cubicBezTo>
                    <a:pt x="1150" y="162"/>
                    <a:pt x="1147" y="171"/>
                    <a:pt x="1146" y="171"/>
                  </a:cubicBezTo>
                  <a:lnTo>
                    <a:pt x="1146" y="162"/>
                  </a:lnTo>
                  <a:cubicBezTo>
                    <a:pt x="1146" y="162"/>
                    <a:pt x="1148" y="158"/>
                    <a:pt x="1148" y="158"/>
                  </a:cubicBezTo>
                  <a:close/>
                  <a:moveTo>
                    <a:pt x="1314" y="151"/>
                  </a:moveTo>
                  <a:cubicBezTo>
                    <a:pt x="1312" y="151"/>
                    <a:pt x="1310" y="160"/>
                    <a:pt x="1310" y="160"/>
                  </a:cubicBezTo>
                  <a:cubicBezTo>
                    <a:pt x="1310" y="168"/>
                    <a:pt x="1312" y="168"/>
                    <a:pt x="1314" y="168"/>
                  </a:cubicBezTo>
                  <a:cubicBezTo>
                    <a:pt x="1315" y="170"/>
                    <a:pt x="1316" y="172"/>
                    <a:pt x="1316" y="172"/>
                  </a:cubicBezTo>
                  <a:cubicBezTo>
                    <a:pt x="1318" y="172"/>
                    <a:pt x="1318" y="165"/>
                    <a:pt x="1318" y="160"/>
                  </a:cubicBezTo>
                  <a:cubicBezTo>
                    <a:pt x="1318" y="151"/>
                    <a:pt x="1317" y="151"/>
                    <a:pt x="1314" y="151"/>
                  </a:cubicBezTo>
                  <a:close/>
                  <a:moveTo>
                    <a:pt x="407" y="178"/>
                  </a:moveTo>
                  <a:cubicBezTo>
                    <a:pt x="407" y="178"/>
                    <a:pt x="406" y="181"/>
                    <a:pt x="407" y="181"/>
                  </a:cubicBezTo>
                  <a:cubicBezTo>
                    <a:pt x="407" y="181"/>
                    <a:pt x="407" y="181"/>
                    <a:pt x="407" y="178"/>
                  </a:cubicBezTo>
                  <a:close/>
                  <a:moveTo>
                    <a:pt x="1330" y="169"/>
                  </a:moveTo>
                  <a:cubicBezTo>
                    <a:pt x="1330" y="178"/>
                    <a:pt x="1326" y="186"/>
                    <a:pt x="1324" y="186"/>
                  </a:cubicBezTo>
                  <a:cubicBezTo>
                    <a:pt x="1322" y="186"/>
                    <a:pt x="1322" y="177"/>
                    <a:pt x="1326" y="169"/>
                  </a:cubicBezTo>
                  <a:close/>
                  <a:moveTo>
                    <a:pt x="900" y="170"/>
                  </a:moveTo>
                  <a:lnTo>
                    <a:pt x="902" y="179"/>
                  </a:lnTo>
                  <a:lnTo>
                    <a:pt x="900" y="187"/>
                  </a:lnTo>
                  <a:lnTo>
                    <a:pt x="899" y="187"/>
                  </a:lnTo>
                  <a:cubicBezTo>
                    <a:pt x="899" y="179"/>
                    <a:pt x="899" y="170"/>
                    <a:pt x="900" y="170"/>
                  </a:cubicBezTo>
                  <a:close/>
                  <a:moveTo>
                    <a:pt x="1054" y="181"/>
                  </a:moveTo>
                  <a:cubicBezTo>
                    <a:pt x="1054" y="181"/>
                    <a:pt x="1055" y="185"/>
                    <a:pt x="1057" y="185"/>
                  </a:cubicBezTo>
                  <a:cubicBezTo>
                    <a:pt x="1058" y="192"/>
                    <a:pt x="1058" y="192"/>
                    <a:pt x="1055" y="192"/>
                  </a:cubicBezTo>
                  <a:cubicBezTo>
                    <a:pt x="1054" y="192"/>
                    <a:pt x="1054" y="185"/>
                    <a:pt x="1054" y="185"/>
                  </a:cubicBezTo>
                  <a:cubicBezTo>
                    <a:pt x="1054" y="182"/>
                    <a:pt x="1054" y="181"/>
                    <a:pt x="1054" y="181"/>
                  </a:cubicBezTo>
                  <a:close/>
                  <a:moveTo>
                    <a:pt x="858" y="169"/>
                  </a:moveTo>
                  <a:cubicBezTo>
                    <a:pt x="859" y="177"/>
                    <a:pt x="859" y="186"/>
                    <a:pt x="858" y="194"/>
                  </a:cubicBezTo>
                  <a:cubicBezTo>
                    <a:pt x="857" y="194"/>
                    <a:pt x="857" y="194"/>
                    <a:pt x="857" y="186"/>
                  </a:cubicBezTo>
                  <a:cubicBezTo>
                    <a:pt x="857" y="180"/>
                    <a:pt x="857" y="175"/>
                    <a:pt x="858" y="169"/>
                  </a:cubicBezTo>
                  <a:close/>
                  <a:moveTo>
                    <a:pt x="1086" y="177"/>
                  </a:moveTo>
                  <a:cubicBezTo>
                    <a:pt x="1087" y="177"/>
                    <a:pt x="1089" y="186"/>
                    <a:pt x="1089" y="186"/>
                  </a:cubicBezTo>
                  <a:cubicBezTo>
                    <a:pt x="1089" y="194"/>
                    <a:pt x="1087" y="194"/>
                    <a:pt x="1087" y="194"/>
                  </a:cubicBezTo>
                  <a:cubicBezTo>
                    <a:pt x="1086" y="194"/>
                    <a:pt x="1084" y="194"/>
                    <a:pt x="1084" y="186"/>
                  </a:cubicBezTo>
                  <a:cubicBezTo>
                    <a:pt x="1084" y="186"/>
                    <a:pt x="1084" y="177"/>
                    <a:pt x="1086" y="177"/>
                  </a:cubicBezTo>
                  <a:close/>
                  <a:moveTo>
                    <a:pt x="404" y="186"/>
                  </a:moveTo>
                  <a:lnTo>
                    <a:pt x="405" y="195"/>
                  </a:lnTo>
                  <a:lnTo>
                    <a:pt x="404" y="195"/>
                  </a:lnTo>
                  <a:cubicBezTo>
                    <a:pt x="402" y="195"/>
                    <a:pt x="402" y="195"/>
                    <a:pt x="402" y="186"/>
                  </a:cubicBezTo>
                  <a:close/>
                  <a:moveTo>
                    <a:pt x="421" y="187"/>
                  </a:moveTo>
                  <a:lnTo>
                    <a:pt x="423" y="195"/>
                  </a:lnTo>
                  <a:lnTo>
                    <a:pt x="421" y="195"/>
                  </a:lnTo>
                  <a:cubicBezTo>
                    <a:pt x="420" y="195"/>
                    <a:pt x="420" y="195"/>
                    <a:pt x="420" y="187"/>
                  </a:cubicBezTo>
                  <a:close/>
                  <a:moveTo>
                    <a:pt x="1004" y="191"/>
                  </a:moveTo>
                  <a:cubicBezTo>
                    <a:pt x="1004" y="194"/>
                    <a:pt x="1004" y="195"/>
                    <a:pt x="1004" y="195"/>
                  </a:cubicBezTo>
                  <a:cubicBezTo>
                    <a:pt x="1003" y="195"/>
                    <a:pt x="1003" y="191"/>
                    <a:pt x="1004" y="191"/>
                  </a:cubicBezTo>
                  <a:close/>
                  <a:moveTo>
                    <a:pt x="687" y="179"/>
                  </a:moveTo>
                  <a:cubicBezTo>
                    <a:pt x="689" y="188"/>
                    <a:pt x="687" y="196"/>
                    <a:pt x="684" y="196"/>
                  </a:cubicBezTo>
                  <a:cubicBezTo>
                    <a:pt x="681" y="196"/>
                    <a:pt x="681" y="196"/>
                    <a:pt x="681" y="188"/>
                  </a:cubicBezTo>
                  <a:cubicBezTo>
                    <a:pt x="681" y="179"/>
                    <a:pt x="684" y="179"/>
                    <a:pt x="687" y="179"/>
                  </a:cubicBezTo>
                  <a:close/>
                  <a:moveTo>
                    <a:pt x="1184" y="180"/>
                  </a:moveTo>
                  <a:cubicBezTo>
                    <a:pt x="1184" y="186"/>
                    <a:pt x="1183" y="191"/>
                    <a:pt x="1181" y="197"/>
                  </a:cubicBezTo>
                  <a:lnTo>
                    <a:pt x="1180" y="197"/>
                  </a:lnTo>
                  <a:cubicBezTo>
                    <a:pt x="1180" y="189"/>
                    <a:pt x="1180" y="180"/>
                    <a:pt x="1181" y="180"/>
                  </a:cubicBezTo>
                  <a:close/>
                  <a:moveTo>
                    <a:pt x="807" y="184"/>
                  </a:moveTo>
                  <a:lnTo>
                    <a:pt x="808" y="192"/>
                  </a:lnTo>
                  <a:lnTo>
                    <a:pt x="807" y="200"/>
                  </a:lnTo>
                  <a:lnTo>
                    <a:pt x="805" y="200"/>
                  </a:lnTo>
                  <a:cubicBezTo>
                    <a:pt x="805" y="192"/>
                    <a:pt x="805" y="184"/>
                    <a:pt x="807" y="184"/>
                  </a:cubicBezTo>
                  <a:close/>
                  <a:moveTo>
                    <a:pt x="433" y="187"/>
                  </a:moveTo>
                  <a:cubicBezTo>
                    <a:pt x="437" y="187"/>
                    <a:pt x="437" y="187"/>
                    <a:pt x="435" y="196"/>
                  </a:cubicBezTo>
                  <a:cubicBezTo>
                    <a:pt x="434" y="200"/>
                    <a:pt x="433" y="202"/>
                    <a:pt x="433" y="202"/>
                  </a:cubicBezTo>
                  <a:cubicBezTo>
                    <a:pt x="432" y="202"/>
                    <a:pt x="432" y="200"/>
                    <a:pt x="432" y="196"/>
                  </a:cubicBezTo>
                  <a:cubicBezTo>
                    <a:pt x="432" y="187"/>
                    <a:pt x="432" y="187"/>
                    <a:pt x="433" y="187"/>
                  </a:cubicBezTo>
                  <a:close/>
                  <a:moveTo>
                    <a:pt x="616" y="185"/>
                  </a:moveTo>
                  <a:cubicBezTo>
                    <a:pt x="615" y="191"/>
                    <a:pt x="615" y="197"/>
                    <a:pt x="614" y="203"/>
                  </a:cubicBezTo>
                  <a:lnTo>
                    <a:pt x="612" y="203"/>
                  </a:lnTo>
                  <a:cubicBezTo>
                    <a:pt x="612" y="194"/>
                    <a:pt x="612" y="185"/>
                    <a:pt x="614" y="185"/>
                  </a:cubicBezTo>
                  <a:close/>
                  <a:moveTo>
                    <a:pt x="1013" y="191"/>
                  </a:moveTo>
                  <a:lnTo>
                    <a:pt x="1014" y="200"/>
                  </a:lnTo>
                  <a:lnTo>
                    <a:pt x="1013" y="208"/>
                  </a:lnTo>
                  <a:lnTo>
                    <a:pt x="1011" y="208"/>
                  </a:lnTo>
                  <a:cubicBezTo>
                    <a:pt x="1011" y="199"/>
                    <a:pt x="1011" y="191"/>
                    <a:pt x="1013" y="191"/>
                  </a:cubicBezTo>
                  <a:close/>
                  <a:moveTo>
                    <a:pt x="386" y="194"/>
                  </a:moveTo>
                  <a:cubicBezTo>
                    <a:pt x="387" y="199"/>
                    <a:pt x="388" y="205"/>
                    <a:pt x="388" y="210"/>
                  </a:cubicBezTo>
                  <a:lnTo>
                    <a:pt x="386" y="210"/>
                  </a:lnTo>
                  <a:cubicBezTo>
                    <a:pt x="385" y="210"/>
                    <a:pt x="385" y="203"/>
                    <a:pt x="385" y="203"/>
                  </a:cubicBezTo>
                  <a:cubicBezTo>
                    <a:pt x="385" y="203"/>
                    <a:pt x="385" y="194"/>
                    <a:pt x="386" y="194"/>
                  </a:cubicBezTo>
                  <a:close/>
                  <a:moveTo>
                    <a:pt x="1235" y="173"/>
                  </a:moveTo>
                  <a:lnTo>
                    <a:pt x="1239" y="175"/>
                  </a:lnTo>
                  <a:lnTo>
                    <a:pt x="1235" y="191"/>
                  </a:lnTo>
                  <a:cubicBezTo>
                    <a:pt x="1233" y="205"/>
                    <a:pt x="1233" y="211"/>
                    <a:pt x="1232" y="211"/>
                  </a:cubicBezTo>
                  <a:cubicBezTo>
                    <a:pt x="1232" y="211"/>
                    <a:pt x="1232" y="207"/>
                    <a:pt x="1232" y="199"/>
                  </a:cubicBezTo>
                  <a:cubicBezTo>
                    <a:pt x="1231" y="190"/>
                    <a:pt x="1233" y="182"/>
                    <a:pt x="1235" y="173"/>
                  </a:cubicBezTo>
                  <a:close/>
                  <a:moveTo>
                    <a:pt x="318" y="187"/>
                  </a:moveTo>
                  <a:cubicBezTo>
                    <a:pt x="319" y="187"/>
                    <a:pt x="319" y="188"/>
                    <a:pt x="319" y="191"/>
                  </a:cubicBezTo>
                  <a:lnTo>
                    <a:pt x="319" y="200"/>
                  </a:lnTo>
                  <a:cubicBezTo>
                    <a:pt x="317" y="206"/>
                    <a:pt x="316" y="212"/>
                    <a:pt x="316" y="212"/>
                  </a:cubicBezTo>
                  <a:cubicBezTo>
                    <a:pt x="316" y="212"/>
                    <a:pt x="315" y="211"/>
                    <a:pt x="315" y="208"/>
                  </a:cubicBezTo>
                  <a:cubicBezTo>
                    <a:pt x="315" y="203"/>
                    <a:pt x="315" y="197"/>
                    <a:pt x="317" y="191"/>
                  </a:cubicBezTo>
                  <a:cubicBezTo>
                    <a:pt x="317" y="191"/>
                    <a:pt x="318" y="187"/>
                    <a:pt x="318" y="187"/>
                  </a:cubicBezTo>
                  <a:close/>
                  <a:moveTo>
                    <a:pt x="1026" y="191"/>
                  </a:moveTo>
                  <a:cubicBezTo>
                    <a:pt x="1027" y="197"/>
                    <a:pt x="1027" y="203"/>
                    <a:pt x="1027" y="208"/>
                  </a:cubicBezTo>
                  <a:lnTo>
                    <a:pt x="1027" y="209"/>
                  </a:lnTo>
                  <a:cubicBezTo>
                    <a:pt x="1027" y="213"/>
                    <a:pt x="1026" y="214"/>
                    <a:pt x="1026" y="214"/>
                  </a:cubicBezTo>
                  <a:cubicBezTo>
                    <a:pt x="1026" y="214"/>
                    <a:pt x="1025" y="210"/>
                    <a:pt x="1023" y="200"/>
                  </a:cubicBezTo>
                  <a:cubicBezTo>
                    <a:pt x="1023" y="191"/>
                    <a:pt x="1023" y="191"/>
                    <a:pt x="1026" y="191"/>
                  </a:cubicBezTo>
                  <a:close/>
                  <a:moveTo>
                    <a:pt x="1423" y="181"/>
                  </a:moveTo>
                  <a:cubicBezTo>
                    <a:pt x="1425" y="181"/>
                    <a:pt x="1426" y="189"/>
                    <a:pt x="1426" y="198"/>
                  </a:cubicBezTo>
                  <a:cubicBezTo>
                    <a:pt x="1428" y="215"/>
                    <a:pt x="1428" y="215"/>
                    <a:pt x="1425" y="215"/>
                  </a:cubicBezTo>
                  <a:cubicBezTo>
                    <a:pt x="1423" y="215"/>
                    <a:pt x="1421" y="215"/>
                    <a:pt x="1421" y="206"/>
                  </a:cubicBezTo>
                  <a:lnTo>
                    <a:pt x="1423" y="206"/>
                  </a:lnTo>
                  <a:cubicBezTo>
                    <a:pt x="1423" y="209"/>
                    <a:pt x="1423" y="210"/>
                    <a:pt x="1423" y="210"/>
                  </a:cubicBezTo>
                  <a:cubicBezTo>
                    <a:pt x="1424" y="210"/>
                    <a:pt x="1424" y="204"/>
                    <a:pt x="1423" y="198"/>
                  </a:cubicBezTo>
                  <a:lnTo>
                    <a:pt x="1423" y="181"/>
                  </a:lnTo>
                  <a:close/>
                  <a:moveTo>
                    <a:pt x="1445" y="198"/>
                  </a:moveTo>
                  <a:lnTo>
                    <a:pt x="1447" y="207"/>
                  </a:lnTo>
                  <a:cubicBezTo>
                    <a:pt x="1447" y="216"/>
                    <a:pt x="1445" y="216"/>
                    <a:pt x="1444" y="216"/>
                  </a:cubicBezTo>
                  <a:cubicBezTo>
                    <a:pt x="1442" y="216"/>
                    <a:pt x="1442" y="216"/>
                    <a:pt x="1442" y="207"/>
                  </a:cubicBezTo>
                  <a:cubicBezTo>
                    <a:pt x="1442" y="207"/>
                    <a:pt x="1444" y="198"/>
                    <a:pt x="1445" y="198"/>
                  </a:cubicBezTo>
                  <a:close/>
                  <a:moveTo>
                    <a:pt x="1115" y="212"/>
                  </a:moveTo>
                  <a:lnTo>
                    <a:pt x="1117" y="213"/>
                  </a:lnTo>
                  <a:lnTo>
                    <a:pt x="1119" y="221"/>
                  </a:lnTo>
                  <a:lnTo>
                    <a:pt x="1117" y="221"/>
                  </a:lnTo>
                  <a:cubicBezTo>
                    <a:pt x="1115" y="221"/>
                    <a:pt x="1115" y="221"/>
                    <a:pt x="1115" y="212"/>
                  </a:cubicBezTo>
                  <a:close/>
                  <a:moveTo>
                    <a:pt x="1131" y="204"/>
                  </a:moveTo>
                  <a:lnTo>
                    <a:pt x="1134" y="205"/>
                  </a:lnTo>
                  <a:cubicBezTo>
                    <a:pt x="1134" y="213"/>
                    <a:pt x="1134" y="222"/>
                    <a:pt x="1133" y="222"/>
                  </a:cubicBezTo>
                  <a:cubicBezTo>
                    <a:pt x="1133" y="224"/>
                    <a:pt x="1132" y="225"/>
                    <a:pt x="1132" y="225"/>
                  </a:cubicBezTo>
                  <a:cubicBezTo>
                    <a:pt x="1131" y="225"/>
                    <a:pt x="1130" y="217"/>
                    <a:pt x="1131" y="204"/>
                  </a:cubicBezTo>
                  <a:close/>
                  <a:moveTo>
                    <a:pt x="1242" y="208"/>
                  </a:moveTo>
                  <a:lnTo>
                    <a:pt x="1244" y="217"/>
                  </a:lnTo>
                  <a:cubicBezTo>
                    <a:pt x="1244" y="225"/>
                    <a:pt x="1242" y="225"/>
                    <a:pt x="1241" y="225"/>
                  </a:cubicBezTo>
                  <a:lnTo>
                    <a:pt x="1241" y="217"/>
                  </a:lnTo>
                  <a:lnTo>
                    <a:pt x="1242" y="208"/>
                  </a:lnTo>
                  <a:close/>
                  <a:moveTo>
                    <a:pt x="1197" y="207"/>
                  </a:moveTo>
                  <a:cubicBezTo>
                    <a:pt x="1199" y="207"/>
                    <a:pt x="1197" y="215"/>
                    <a:pt x="1195" y="232"/>
                  </a:cubicBezTo>
                  <a:cubicBezTo>
                    <a:pt x="1193" y="236"/>
                    <a:pt x="1193" y="238"/>
                    <a:pt x="1192" y="238"/>
                  </a:cubicBezTo>
                  <a:cubicBezTo>
                    <a:pt x="1192" y="238"/>
                    <a:pt x="1192" y="234"/>
                    <a:pt x="1194" y="224"/>
                  </a:cubicBezTo>
                  <a:lnTo>
                    <a:pt x="1197" y="207"/>
                  </a:lnTo>
                  <a:close/>
                  <a:moveTo>
                    <a:pt x="259" y="215"/>
                  </a:moveTo>
                  <a:lnTo>
                    <a:pt x="259" y="215"/>
                  </a:lnTo>
                  <a:cubicBezTo>
                    <a:pt x="262" y="223"/>
                    <a:pt x="260" y="232"/>
                    <a:pt x="258" y="241"/>
                  </a:cubicBezTo>
                  <a:cubicBezTo>
                    <a:pt x="256" y="240"/>
                    <a:pt x="256" y="240"/>
                    <a:pt x="256" y="232"/>
                  </a:cubicBezTo>
                  <a:cubicBezTo>
                    <a:pt x="256" y="223"/>
                    <a:pt x="258" y="215"/>
                    <a:pt x="259" y="215"/>
                  </a:cubicBezTo>
                  <a:close/>
                  <a:moveTo>
                    <a:pt x="1098" y="228"/>
                  </a:moveTo>
                  <a:cubicBezTo>
                    <a:pt x="1096" y="228"/>
                    <a:pt x="1096" y="237"/>
                    <a:pt x="1096" y="237"/>
                  </a:cubicBezTo>
                  <a:cubicBezTo>
                    <a:pt x="1096" y="237"/>
                    <a:pt x="1096" y="245"/>
                    <a:pt x="1098" y="245"/>
                  </a:cubicBezTo>
                  <a:lnTo>
                    <a:pt x="1100" y="245"/>
                  </a:lnTo>
                  <a:cubicBezTo>
                    <a:pt x="1100" y="240"/>
                    <a:pt x="1100" y="234"/>
                    <a:pt x="1098" y="228"/>
                  </a:cubicBezTo>
                  <a:close/>
                  <a:moveTo>
                    <a:pt x="17" y="210"/>
                  </a:moveTo>
                  <a:cubicBezTo>
                    <a:pt x="17" y="210"/>
                    <a:pt x="17" y="214"/>
                    <a:pt x="17" y="223"/>
                  </a:cubicBezTo>
                  <a:cubicBezTo>
                    <a:pt x="17" y="232"/>
                    <a:pt x="17" y="240"/>
                    <a:pt x="15" y="240"/>
                  </a:cubicBezTo>
                  <a:cubicBezTo>
                    <a:pt x="14" y="245"/>
                    <a:pt x="13" y="247"/>
                    <a:pt x="13" y="247"/>
                  </a:cubicBezTo>
                  <a:cubicBezTo>
                    <a:pt x="12" y="247"/>
                    <a:pt x="12" y="235"/>
                    <a:pt x="15" y="223"/>
                  </a:cubicBezTo>
                  <a:cubicBezTo>
                    <a:pt x="16" y="214"/>
                    <a:pt x="16" y="210"/>
                    <a:pt x="17" y="210"/>
                  </a:cubicBezTo>
                  <a:close/>
                  <a:moveTo>
                    <a:pt x="468" y="231"/>
                  </a:moveTo>
                  <a:lnTo>
                    <a:pt x="470" y="240"/>
                  </a:lnTo>
                  <a:cubicBezTo>
                    <a:pt x="470" y="247"/>
                    <a:pt x="468" y="247"/>
                    <a:pt x="468" y="247"/>
                  </a:cubicBezTo>
                  <a:cubicBezTo>
                    <a:pt x="466" y="247"/>
                    <a:pt x="466" y="247"/>
                    <a:pt x="466" y="240"/>
                  </a:cubicBezTo>
                  <a:cubicBezTo>
                    <a:pt x="466" y="240"/>
                    <a:pt x="466" y="231"/>
                    <a:pt x="468" y="231"/>
                  </a:cubicBezTo>
                  <a:close/>
                  <a:moveTo>
                    <a:pt x="829" y="236"/>
                  </a:moveTo>
                  <a:cubicBezTo>
                    <a:pt x="829" y="236"/>
                    <a:pt x="829" y="236"/>
                    <a:pt x="829" y="236"/>
                  </a:cubicBezTo>
                  <a:lnTo>
                    <a:pt x="830" y="236"/>
                  </a:lnTo>
                  <a:cubicBezTo>
                    <a:pt x="830" y="242"/>
                    <a:pt x="830" y="247"/>
                    <a:pt x="829" y="253"/>
                  </a:cubicBezTo>
                  <a:lnTo>
                    <a:pt x="827" y="253"/>
                  </a:lnTo>
                  <a:cubicBezTo>
                    <a:pt x="827" y="245"/>
                    <a:pt x="827" y="236"/>
                    <a:pt x="829" y="236"/>
                  </a:cubicBezTo>
                  <a:close/>
                  <a:moveTo>
                    <a:pt x="447" y="238"/>
                  </a:moveTo>
                  <a:lnTo>
                    <a:pt x="449" y="247"/>
                  </a:lnTo>
                  <a:lnTo>
                    <a:pt x="447" y="255"/>
                  </a:lnTo>
                  <a:lnTo>
                    <a:pt x="446" y="255"/>
                  </a:lnTo>
                  <a:cubicBezTo>
                    <a:pt x="446" y="247"/>
                    <a:pt x="446" y="238"/>
                    <a:pt x="447" y="238"/>
                  </a:cubicBezTo>
                  <a:close/>
                  <a:moveTo>
                    <a:pt x="1417" y="249"/>
                  </a:moveTo>
                  <a:cubicBezTo>
                    <a:pt x="1417" y="258"/>
                    <a:pt x="1417" y="258"/>
                    <a:pt x="1419" y="258"/>
                  </a:cubicBezTo>
                  <a:lnTo>
                    <a:pt x="1420" y="258"/>
                  </a:lnTo>
                  <a:lnTo>
                    <a:pt x="1419" y="249"/>
                  </a:lnTo>
                  <a:close/>
                  <a:moveTo>
                    <a:pt x="14" y="138"/>
                  </a:moveTo>
                  <a:cubicBezTo>
                    <a:pt x="11" y="138"/>
                    <a:pt x="11" y="147"/>
                    <a:pt x="11" y="154"/>
                  </a:cubicBezTo>
                  <a:lnTo>
                    <a:pt x="8" y="154"/>
                  </a:lnTo>
                  <a:cubicBezTo>
                    <a:pt x="8" y="154"/>
                    <a:pt x="7" y="154"/>
                    <a:pt x="7" y="163"/>
                  </a:cubicBezTo>
                  <a:cubicBezTo>
                    <a:pt x="7" y="171"/>
                    <a:pt x="5" y="171"/>
                    <a:pt x="4" y="171"/>
                  </a:cubicBezTo>
                  <a:cubicBezTo>
                    <a:pt x="4" y="169"/>
                    <a:pt x="3" y="168"/>
                    <a:pt x="3" y="168"/>
                  </a:cubicBezTo>
                  <a:lnTo>
                    <a:pt x="3" y="168"/>
                  </a:lnTo>
                  <a:cubicBezTo>
                    <a:pt x="3" y="168"/>
                    <a:pt x="2" y="174"/>
                    <a:pt x="4" y="180"/>
                  </a:cubicBezTo>
                  <a:cubicBezTo>
                    <a:pt x="4" y="188"/>
                    <a:pt x="4" y="197"/>
                    <a:pt x="1" y="197"/>
                  </a:cubicBezTo>
                  <a:lnTo>
                    <a:pt x="1" y="214"/>
                  </a:lnTo>
                  <a:cubicBezTo>
                    <a:pt x="0" y="225"/>
                    <a:pt x="1" y="237"/>
                    <a:pt x="5" y="249"/>
                  </a:cubicBezTo>
                  <a:cubicBezTo>
                    <a:pt x="9" y="253"/>
                    <a:pt x="12" y="258"/>
                    <a:pt x="14" y="258"/>
                  </a:cubicBezTo>
                  <a:cubicBezTo>
                    <a:pt x="16" y="258"/>
                    <a:pt x="17" y="256"/>
                    <a:pt x="17" y="249"/>
                  </a:cubicBezTo>
                  <a:cubicBezTo>
                    <a:pt x="17" y="249"/>
                    <a:pt x="19" y="241"/>
                    <a:pt x="20" y="241"/>
                  </a:cubicBezTo>
                  <a:cubicBezTo>
                    <a:pt x="23" y="241"/>
                    <a:pt x="24" y="249"/>
                    <a:pt x="24" y="249"/>
                  </a:cubicBezTo>
                  <a:cubicBezTo>
                    <a:pt x="24" y="258"/>
                    <a:pt x="30" y="258"/>
                    <a:pt x="39" y="258"/>
                  </a:cubicBezTo>
                  <a:cubicBezTo>
                    <a:pt x="50" y="259"/>
                    <a:pt x="55" y="259"/>
                    <a:pt x="57" y="267"/>
                  </a:cubicBezTo>
                  <a:cubicBezTo>
                    <a:pt x="59" y="276"/>
                    <a:pt x="61" y="276"/>
                    <a:pt x="61" y="276"/>
                  </a:cubicBezTo>
                  <a:cubicBezTo>
                    <a:pt x="61" y="268"/>
                    <a:pt x="71" y="268"/>
                    <a:pt x="83" y="268"/>
                  </a:cubicBezTo>
                  <a:cubicBezTo>
                    <a:pt x="87" y="268"/>
                    <a:pt x="90" y="268"/>
                    <a:pt x="93" y="268"/>
                  </a:cubicBezTo>
                  <a:cubicBezTo>
                    <a:pt x="101" y="268"/>
                    <a:pt x="107" y="267"/>
                    <a:pt x="107" y="261"/>
                  </a:cubicBezTo>
                  <a:lnTo>
                    <a:pt x="110" y="261"/>
                  </a:lnTo>
                  <a:cubicBezTo>
                    <a:pt x="110" y="269"/>
                    <a:pt x="115" y="269"/>
                    <a:pt x="118" y="269"/>
                  </a:cubicBezTo>
                  <a:cubicBezTo>
                    <a:pt x="121" y="261"/>
                    <a:pt x="125" y="261"/>
                    <a:pt x="125" y="261"/>
                  </a:cubicBezTo>
                  <a:cubicBezTo>
                    <a:pt x="125" y="270"/>
                    <a:pt x="126" y="270"/>
                    <a:pt x="130" y="270"/>
                  </a:cubicBezTo>
                  <a:cubicBezTo>
                    <a:pt x="134" y="270"/>
                    <a:pt x="135" y="270"/>
                    <a:pt x="135" y="261"/>
                  </a:cubicBezTo>
                  <a:cubicBezTo>
                    <a:pt x="143" y="261"/>
                    <a:pt x="149" y="264"/>
                    <a:pt x="154" y="271"/>
                  </a:cubicBezTo>
                  <a:cubicBezTo>
                    <a:pt x="155" y="273"/>
                    <a:pt x="155" y="274"/>
                    <a:pt x="156" y="274"/>
                  </a:cubicBezTo>
                  <a:cubicBezTo>
                    <a:pt x="157" y="274"/>
                    <a:pt x="158" y="268"/>
                    <a:pt x="159" y="262"/>
                  </a:cubicBezTo>
                  <a:cubicBezTo>
                    <a:pt x="159" y="254"/>
                    <a:pt x="161" y="245"/>
                    <a:pt x="163" y="245"/>
                  </a:cubicBezTo>
                  <a:lnTo>
                    <a:pt x="163" y="262"/>
                  </a:lnTo>
                  <a:cubicBezTo>
                    <a:pt x="161" y="271"/>
                    <a:pt x="161" y="271"/>
                    <a:pt x="165" y="271"/>
                  </a:cubicBezTo>
                  <a:lnTo>
                    <a:pt x="168" y="271"/>
                  </a:lnTo>
                  <a:cubicBezTo>
                    <a:pt x="168" y="263"/>
                    <a:pt x="176" y="263"/>
                    <a:pt x="189" y="263"/>
                  </a:cubicBezTo>
                  <a:cubicBezTo>
                    <a:pt x="193" y="263"/>
                    <a:pt x="196" y="264"/>
                    <a:pt x="199" y="264"/>
                  </a:cubicBezTo>
                  <a:cubicBezTo>
                    <a:pt x="207" y="264"/>
                    <a:pt x="210" y="262"/>
                    <a:pt x="210" y="255"/>
                  </a:cubicBezTo>
                  <a:cubicBezTo>
                    <a:pt x="210" y="252"/>
                    <a:pt x="210" y="250"/>
                    <a:pt x="211" y="250"/>
                  </a:cubicBezTo>
                  <a:cubicBezTo>
                    <a:pt x="212" y="250"/>
                    <a:pt x="214" y="252"/>
                    <a:pt x="217" y="256"/>
                  </a:cubicBezTo>
                  <a:cubicBezTo>
                    <a:pt x="223" y="273"/>
                    <a:pt x="225" y="279"/>
                    <a:pt x="227" y="279"/>
                  </a:cubicBezTo>
                  <a:cubicBezTo>
                    <a:pt x="228" y="279"/>
                    <a:pt x="228" y="277"/>
                    <a:pt x="229" y="273"/>
                  </a:cubicBezTo>
                  <a:cubicBezTo>
                    <a:pt x="227" y="273"/>
                    <a:pt x="227" y="264"/>
                    <a:pt x="227" y="256"/>
                  </a:cubicBezTo>
                  <a:cubicBezTo>
                    <a:pt x="227" y="248"/>
                    <a:pt x="227" y="244"/>
                    <a:pt x="228" y="244"/>
                  </a:cubicBezTo>
                  <a:cubicBezTo>
                    <a:pt x="229" y="244"/>
                    <a:pt x="230" y="248"/>
                    <a:pt x="230" y="256"/>
                  </a:cubicBezTo>
                  <a:cubicBezTo>
                    <a:pt x="230" y="263"/>
                    <a:pt x="234" y="266"/>
                    <a:pt x="239" y="266"/>
                  </a:cubicBezTo>
                  <a:cubicBezTo>
                    <a:pt x="247" y="266"/>
                    <a:pt x="258" y="259"/>
                    <a:pt x="258" y="249"/>
                  </a:cubicBezTo>
                  <a:lnTo>
                    <a:pt x="258" y="258"/>
                  </a:lnTo>
                  <a:cubicBezTo>
                    <a:pt x="258" y="265"/>
                    <a:pt x="260" y="267"/>
                    <a:pt x="267" y="267"/>
                  </a:cubicBezTo>
                  <a:lnTo>
                    <a:pt x="273" y="267"/>
                  </a:lnTo>
                  <a:cubicBezTo>
                    <a:pt x="273" y="260"/>
                    <a:pt x="275" y="257"/>
                    <a:pt x="277" y="257"/>
                  </a:cubicBezTo>
                  <a:cubicBezTo>
                    <a:pt x="279" y="257"/>
                    <a:pt x="283" y="262"/>
                    <a:pt x="283" y="267"/>
                  </a:cubicBezTo>
                  <a:cubicBezTo>
                    <a:pt x="284" y="276"/>
                    <a:pt x="284" y="276"/>
                    <a:pt x="287" y="276"/>
                  </a:cubicBezTo>
                  <a:cubicBezTo>
                    <a:pt x="290" y="269"/>
                    <a:pt x="293" y="266"/>
                    <a:pt x="295" y="266"/>
                  </a:cubicBezTo>
                  <a:cubicBezTo>
                    <a:pt x="299" y="266"/>
                    <a:pt x="302" y="271"/>
                    <a:pt x="302" y="276"/>
                  </a:cubicBezTo>
                  <a:lnTo>
                    <a:pt x="305" y="277"/>
                  </a:lnTo>
                  <a:cubicBezTo>
                    <a:pt x="306" y="268"/>
                    <a:pt x="311" y="268"/>
                    <a:pt x="312" y="268"/>
                  </a:cubicBezTo>
                  <a:cubicBezTo>
                    <a:pt x="318" y="268"/>
                    <a:pt x="319" y="268"/>
                    <a:pt x="318" y="260"/>
                  </a:cubicBezTo>
                  <a:cubicBezTo>
                    <a:pt x="318" y="251"/>
                    <a:pt x="318" y="243"/>
                    <a:pt x="319" y="243"/>
                  </a:cubicBezTo>
                  <a:lnTo>
                    <a:pt x="319" y="251"/>
                  </a:lnTo>
                  <a:cubicBezTo>
                    <a:pt x="319" y="260"/>
                    <a:pt x="324" y="260"/>
                    <a:pt x="331" y="260"/>
                  </a:cubicBezTo>
                  <a:cubicBezTo>
                    <a:pt x="340" y="261"/>
                    <a:pt x="343" y="261"/>
                    <a:pt x="346" y="269"/>
                  </a:cubicBezTo>
                  <a:lnTo>
                    <a:pt x="347" y="261"/>
                  </a:lnTo>
                  <a:cubicBezTo>
                    <a:pt x="348" y="256"/>
                    <a:pt x="349" y="254"/>
                    <a:pt x="349" y="254"/>
                  </a:cubicBezTo>
                  <a:cubicBezTo>
                    <a:pt x="350" y="254"/>
                    <a:pt x="350" y="256"/>
                    <a:pt x="350" y="261"/>
                  </a:cubicBezTo>
                  <a:cubicBezTo>
                    <a:pt x="351" y="265"/>
                    <a:pt x="354" y="268"/>
                    <a:pt x="356" y="268"/>
                  </a:cubicBezTo>
                  <a:cubicBezTo>
                    <a:pt x="358" y="268"/>
                    <a:pt x="361" y="265"/>
                    <a:pt x="363" y="261"/>
                  </a:cubicBezTo>
                  <a:lnTo>
                    <a:pt x="366" y="261"/>
                  </a:lnTo>
                  <a:cubicBezTo>
                    <a:pt x="367" y="270"/>
                    <a:pt x="369" y="275"/>
                    <a:pt x="370" y="275"/>
                  </a:cubicBezTo>
                  <a:cubicBezTo>
                    <a:pt x="372" y="275"/>
                    <a:pt x="374" y="270"/>
                    <a:pt x="375" y="262"/>
                  </a:cubicBezTo>
                  <a:cubicBezTo>
                    <a:pt x="375" y="270"/>
                    <a:pt x="376" y="270"/>
                    <a:pt x="378" y="270"/>
                  </a:cubicBezTo>
                  <a:cubicBezTo>
                    <a:pt x="380" y="266"/>
                    <a:pt x="382" y="264"/>
                    <a:pt x="384" y="264"/>
                  </a:cubicBezTo>
                  <a:cubicBezTo>
                    <a:pt x="387" y="264"/>
                    <a:pt x="388" y="266"/>
                    <a:pt x="388" y="271"/>
                  </a:cubicBezTo>
                  <a:lnTo>
                    <a:pt x="391" y="271"/>
                  </a:lnTo>
                  <a:cubicBezTo>
                    <a:pt x="392" y="262"/>
                    <a:pt x="394" y="262"/>
                    <a:pt x="395" y="262"/>
                  </a:cubicBezTo>
                  <a:cubicBezTo>
                    <a:pt x="397" y="262"/>
                    <a:pt x="400" y="262"/>
                    <a:pt x="401" y="254"/>
                  </a:cubicBezTo>
                  <a:cubicBezTo>
                    <a:pt x="403" y="245"/>
                    <a:pt x="404" y="245"/>
                    <a:pt x="404" y="245"/>
                  </a:cubicBezTo>
                  <a:lnTo>
                    <a:pt x="404" y="245"/>
                  </a:lnTo>
                  <a:cubicBezTo>
                    <a:pt x="406" y="245"/>
                    <a:pt x="404" y="254"/>
                    <a:pt x="403" y="263"/>
                  </a:cubicBezTo>
                  <a:cubicBezTo>
                    <a:pt x="402" y="266"/>
                    <a:pt x="401" y="268"/>
                    <a:pt x="402" y="268"/>
                  </a:cubicBezTo>
                  <a:cubicBezTo>
                    <a:pt x="403" y="268"/>
                    <a:pt x="406" y="264"/>
                    <a:pt x="410" y="254"/>
                  </a:cubicBezTo>
                  <a:cubicBezTo>
                    <a:pt x="412" y="246"/>
                    <a:pt x="414" y="242"/>
                    <a:pt x="414" y="242"/>
                  </a:cubicBezTo>
                  <a:lnTo>
                    <a:pt x="414" y="242"/>
                  </a:lnTo>
                  <a:cubicBezTo>
                    <a:pt x="414" y="242"/>
                    <a:pt x="413" y="246"/>
                    <a:pt x="411" y="254"/>
                  </a:cubicBezTo>
                  <a:cubicBezTo>
                    <a:pt x="410" y="261"/>
                    <a:pt x="409" y="266"/>
                    <a:pt x="409" y="266"/>
                  </a:cubicBezTo>
                  <a:cubicBezTo>
                    <a:pt x="409" y="266"/>
                    <a:pt x="410" y="265"/>
                    <a:pt x="411" y="263"/>
                  </a:cubicBezTo>
                  <a:cubicBezTo>
                    <a:pt x="411" y="263"/>
                    <a:pt x="415" y="263"/>
                    <a:pt x="415" y="254"/>
                  </a:cubicBezTo>
                  <a:lnTo>
                    <a:pt x="420" y="255"/>
                  </a:lnTo>
                  <a:cubicBezTo>
                    <a:pt x="423" y="263"/>
                    <a:pt x="425" y="263"/>
                    <a:pt x="426" y="263"/>
                  </a:cubicBezTo>
                  <a:cubicBezTo>
                    <a:pt x="428" y="259"/>
                    <a:pt x="428" y="257"/>
                    <a:pt x="429" y="257"/>
                  </a:cubicBezTo>
                  <a:cubicBezTo>
                    <a:pt x="429" y="257"/>
                    <a:pt x="429" y="259"/>
                    <a:pt x="430" y="263"/>
                  </a:cubicBezTo>
                  <a:cubicBezTo>
                    <a:pt x="430" y="267"/>
                    <a:pt x="430" y="269"/>
                    <a:pt x="431" y="269"/>
                  </a:cubicBezTo>
                  <a:cubicBezTo>
                    <a:pt x="431" y="269"/>
                    <a:pt x="432" y="265"/>
                    <a:pt x="432" y="255"/>
                  </a:cubicBezTo>
                  <a:cubicBezTo>
                    <a:pt x="433" y="251"/>
                    <a:pt x="434" y="249"/>
                    <a:pt x="435" y="249"/>
                  </a:cubicBezTo>
                  <a:cubicBezTo>
                    <a:pt x="436" y="249"/>
                    <a:pt x="437" y="251"/>
                    <a:pt x="438" y="255"/>
                  </a:cubicBezTo>
                  <a:cubicBezTo>
                    <a:pt x="438" y="265"/>
                    <a:pt x="438" y="269"/>
                    <a:pt x="438" y="269"/>
                  </a:cubicBezTo>
                  <a:cubicBezTo>
                    <a:pt x="439" y="269"/>
                    <a:pt x="439" y="267"/>
                    <a:pt x="439" y="264"/>
                  </a:cubicBezTo>
                  <a:cubicBezTo>
                    <a:pt x="441" y="255"/>
                    <a:pt x="442" y="255"/>
                    <a:pt x="442" y="255"/>
                  </a:cubicBezTo>
                  <a:cubicBezTo>
                    <a:pt x="442" y="264"/>
                    <a:pt x="458" y="264"/>
                    <a:pt x="474" y="265"/>
                  </a:cubicBezTo>
                  <a:cubicBezTo>
                    <a:pt x="476" y="265"/>
                    <a:pt x="477" y="256"/>
                    <a:pt x="477" y="249"/>
                  </a:cubicBezTo>
                  <a:cubicBezTo>
                    <a:pt x="477" y="241"/>
                    <a:pt x="477" y="239"/>
                    <a:pt x="477" y="239"/>
                  </a:cubicBezTo>
                  <a:cubicBezTo>
                    <a:pt x="477" y="239"/>
                    <a:pt x="478" y="243"/>
                    <a:pt x="479" y="249"/>
                  </a:cubicBezTo>
                  <a:cubicBezTo>
                    <a:pt x="480" y="261"/>
                    <a:pt x="481" y="268"/>
                    <a:pt x="482" y="268"/>
                  </a:cubicBezTo>
                  <a:cubicBezTo>
                    <a:pt x="483" y="268"/>
                    <a:pt x="483" y="261"/>
                    <a:pt x="483" y="249"/>
                  </a:cubicBezTo>
                  <a:cubicBezTo>
                    <a:pt x="481" y="240"/>
                    <a:pt x="481" y="236"/>
                    <a:pt x="481" y="236"/>
                  </a:cubicBezTo>
                  <a:lnTo>
                    <a:pt x="481" y="236"/>
                  </a:lnTo>
                  <a:cubicBezTo>
                    <a:pt x="481" y="236"/>
                    <a:pt x="482" y="240"/>
                    <a:pt x="484" y="249"/>
                  </a:cubicBezTo>
                  <a:cubicBezTo>
                    <a:pt x="485" y="253"/>
                    <a:pt x="485" y="255"/>
                    <a:pt x="486" y="255"/>
                  </a:cubicBezTo>
                  <a:cubicBezTo>
                    <a:pt x="486" y="255"/>
                    <a:pt x="487" y="253"/>
                    <a:pt x="488" y="249"/>
                  </a:cubicBezTo>
                  <a:cubicBezTo>
                    <a:pt x="488" y="245"/>
                    <a:pt x="488" y="243"/>
                    <a:pt x="489" y="243"/>
                  </a:cubicBezTo>
                  <a:cubicBezTo>
                    <a:pt x="489" y="243"/>
                    <a:pt x="489" y="245"/>
                    <a:pt x="489" y="249"/>
                  </a:cubicBezTo>
                  <a:cubicBezTo>
                    <a:pt x="491" y="255"/>
                    <a:pt x="492" y="261"/>
                    <a:pt x="492" y="261"/>
                  </a:cubicBezTo>
                  <a:cubicBezTo>
                    <a:pt x="493" y="261"/>
                    <a:pt x="493" y="260"/>
                    <a:pt x="493" y="258"/>
                  </a:cubicBezTo>
                  <a:cubicBezTo>
                    <a:pt x="493" y="258"/>
                    <a:pt x="495" y="258"/>
                    <a:pt x="496" y="267"/>
                  </a:cubicBezTo>
                  <a:cubicBezTo>
                    <a:pt x="497" y="269"/>
                    <a:pt x="497" y="270"/>
                    <a:pt x="498" y="270"/>
                  </a:cubicBezTo>
                  <a:cubicBezTo>
                    <a:pt x="499" y="270"/>
                    <a:pt x="500" y="264"/>
                    <a:pt x="502" y="258"/>
                  </a:cubicBezTo>
                  <a:cubicBezTo>
                    <a:pt x="504" y="249"/>
                    <a:pt x="506" y="245"/>
                    <a:pt x="507" y="245"/>
                  </a:cubicBezTo>
                  <a:cubicBezTo>
                    <a:pt x="508" y="245"/>
                    <a:pt x="508" y="249"/>
                    <a:pt x="507" y="258"/>
                  </a:cubicBezTo>
                  <a:cubicBezTo>
                    <a:pt x="506" y="264"/>
                    <a:pt x="507" y="267"/>
                    <a:pt x="509" y="267"/>
                  </a:cubicBezTo>
                  <a:cubicBezTo>
                    <a:pt x="511" y="267"/>
                    <a:pt x="514" y="260"/>
                    <a:pt x="515" y="250"/>
                  </a:cubicBezTo>
                  <a:cubicBezTo>
                    <a:pt x="516" y="240"/>
                    <a:pt x="517" y="236"/>
                    <a:pt x="517" y="236"/>
                  </a:cubicBezTo>
                  <a:cubicBezTo>
                    <a:pt x="517" y="236"/>
                    <a:pt x="517" y="238"/>
                    <a:pt x="517" y="242"/>
                  </a:cubicBezTo>
                  <a:cubicBezTo>
                    <a:pt x="517" y="250"/>
                    <a:pt x="518" y="250"/>
                    <a:pt x="518" y="250"/>
                  </a:cubicBezTo>
                  <a:cubicBezTo>
                    <a:pt x="521" y="250"/>
                    <a:pt x="523" y="250"/>
                    <a:pt x="523" y="259"/>
                  </a:cubicBezTo>
                  <a:cubicBezTo>
                    <a:pt x="523" y="259"/>
                    <a:pt x="524" y="259"/>
                    <a:pt x="527" y="250"/>
                  </a:cubicBezTo>
                  <a:cubicBezTo>
                    <a:pt x="529" y="243"/>
                    <a:pt x="530" y="241"/>
                    <a:pt x="532" y="241"/>
                  </a:cubicBezTo>
                  <a:cubicBezTo>
                    <a:pt x="534" y="241"/>
                    <a:pt x="537" y="248"/>
                    <a:pt x="538" y="259"/>
                  </a:cubicBezTo>
                  <a:lnTo>
                    <a:pt x="542" y="251"/>
                  </a:lnTo>
                  <a:cubicBezTo>
                    <a:pt x="543" y="240"/>
                    <a:pt x="544" y="233"/>
                    <a:pt x="545" y="233"/>
                  </a:cubicBezTo>
                  <a:cubicBezTo>
                    <a:pt x="545" y="233"/>
                    <a:pt x="545" y="236"/>
                    <a:pt x="545" y="242"/>
                  </a:cubicBezTo>
                  <a:lnTo>
                    <a:pt x="545" y="251"/>
                  </a:lnTo>
                  <a:cubicBezTo>
                    <a:pt x="546" y="245"/>
                    <a:pt x="547" y="242"/>
                    <a:pt x="548" y="242"/>
                  </a:cubicBezTo>
                  <a:cubicBezTo>
                    <a:pt x="551" y="242"/>
                    <a:pt x="553" y="249"/>
                    <a:pt x="553" y="260"/>
                  </a:cubicBezTo>
                  <a:cubicBezTo>
                    <a:pt x="553" y="268"/>
                    <a:pt x="553" y="268"/>
                    <a:pt x="555" y="269"/>
                  </a:cubicBezTo>
                  <a:lnTo>
                    <a:pt x="555" y="260"/>
                  </a:lnTo>
                  <a:cubicBezTo>
                    <a:pt x="555" y="251"/>
                    <a:pt x="555" y="243"/>
                    <a:pt x="557" y="243"/>
                  </a:cubicBezTo>
                  <a:cubicBezTo>
                    <a:pt x="559" y="243"/>
                    <a:pt x="561" y="243"/>
                    <a:pt x="561" y="251"/>
                  </a:cubicBezTo>
                  <a:cubicBezTo>
                    <a:pt x="562" y="257"/>
                    <a:pt x="563" y="264"/>
                    <a:pt x="564" y="264"/>
                  </a:cubicBezTo>
                  <a:cubicBezTo>
                    <a:pt x="564" y="264"/>
                    <a:pt x="564" y="262"/>
                    <a:pt x="564" y="260"/>
                  </a:cubicBezTo>
                  <a:cubicBezTo>
                    <a:pt x="564" y="260"/>
                    <a:pt x="566" y="260"/>
                    <a:pt x="568" y="269"/>
                  </a:cubicBezTo>
                  <a:lnTo>
                    <a:pt x="575" y="269"/>
                  </a:lnTo>
                  <a:cubicBezTo>
                    <a:pt x="576" y="265"/>
                    <a:pt x="577" y="263"/>
                    <a:pt x="578" y="263"/>
                  </a:cubicBezTo>
                  <a:cubicBezTo>
                    <a:pt x="579" y="263"/>
                    <a:pt x="580" y="265"/>
                    <a:pt x="580" y="269"/>
                  </a:cubicBezTo>
                  <a:cubicBezTo>
                    <a:pt x="580" y="269"/>
                    <a:pt x="584" y="269"/>
                    <a:pt x="585" y="261"/>
                  </a:cubicBezTo>
                  <a:cubicBezTo>
                    <a:pt x="588" y="261"/>
                    <a:pt x="590" y="261"/>
                    <a:pt x="590" y="270"/>
                  </a:cubicBezTo>
                  <a:cubicBezTo>
                    <a:pt x="590" y="274"/>
                    <a:pt x="590" y="276"/>
                    <a:pt x="590" y="276"/>
                  </a:cubicBezTo>
                  <a:cubicBezTo>
                    <a:pt x="591" y="276"/>
                    <a:pt x="591" y="274"/>
                    <a:pt x="591" y="270"/>
                  </a:cubicBezTo>
                  <a:cubicBezTo>
                    <a:pt x="591" y="261"/>
                    <a:pt x="594" y="261"/>
                    <a:pt x="596" y="261"/>
                  </a:cubicBezTo>
                  <a:lnTo>
                    <a:pt x="599" y="261"/>
                  </a:lnTo>
                  <a:cubicBezTo>
                    <a:pt x="599" y="253"/>
                    <a:pt x="599" y="253"/>
                    <a:pt x="600" y="253"/>
                  </a:cubicBezTo>
                  <a:cubicBezTo>
                    <a:pt x="603" y="253"/>
                    <a:pt x="607" y="262"/>
                    <a:pt x="609" y="262"/>
                  </a:cubicBezTo>
                  <a:cubicBezTo>
                    <a:pt x="615" y="262"/>
                    <a:pt x="615" y="262"/>
                    <a:pt x="613" y="253"/>
                  </a:cubicBezTo>
                  <a:cubicBezTo>
                    <a:pt x="612" y="253"/>
                    <a:pt x="612" y="249"/>
                    <a:pt x="613" y="249"/>
                  </a:cubicBezTo>
                  <a:cubicBezTo>
                    <a:pt x="613" y="249"/>
                    <a:pt x="614" y="250"/>
                    <a:pt x="615" y="253"/>
                  </a:cubicBezTo>
                  <a:cubicBezTo>
                    <a:pt x="616" y="253"/>
                    <a:pt x="622" y="262"/>
                    <a:pt x="626" y="262"/>
                  </a:cubicBezTo>
                  <a:cubicBezTo>
                    <a:pt x="634" y="262"/>
                    <a:pt x="634" y="262"/>
                    <a:pt x="634" y="254"/>
                  </a:cubicBezTo>
                  <a:cubicBezTo>
                    <a:pt x="633" y="246"/>
                    <a:pt x="633" y="242"/>
                    <a:pt x="633" y="242"/>
                  </a:cubicBezTo>
                  <a:lnTo>
                    <a:pt x="633" y="242"/>
                  </a:lnTo>
                  <a:cubicBezTo>
                    <a:pt x="634" y="242"/>
                    <a:pt x="635" y="246"/>
                    <a:pt x="635" y="254"/>
                  </a:cubicBezTo>
                  <a:cubicBezTo>
                    <a:pt x="637" y="264"/>
                    <a:pt x="639" y="268"/>
                    <a:pt x="640" y="268"/>
                  </a:cubicBezTo>
                  <a:cubicBezTo>
                    <a:pt x="640" y="268"/>
                    <a:pt x="641" y="266"/>
                    <a:pt x="641" y="263"/>
                  </a:cubicBezTo>
                  <a:cubicBezTo>
                    <a:pt x="642" y="254"/>
                    <a:pt x="642" y="254"/>
                    <a:pt x="644" y="254"/>
                  </a:cubicBezTo>
                  <a:cubicBezTo>
                    <a:pt x="644" y="259"/>
                    <a:pt x="644" y="261"/>
                    <a:pt x="645" y="261"/>
                  </a:cubicBezTo>
                  <a:cubicBezTo>
                    <a:pt x="646" y="261"/>
                    <a:pt x="647" y="259"/>
                    <a:pt x="650" y="254"/>
                  </a:cubicBezTo>
                  <a:cubicBezTo>
                    <a:pt x="651" y="254"/>
                    <a:pt x="651" y="254"/>
                    <a:pt x="651" y="263"/>
                  </a:cubicBezTo>
                  <a:lnTo>
                    <a:pt x="654" y="263"/>
                  </a:lnTo>
                  <a:cubicBezTo>
                    <a:pt x="656" y="256"/>
                    <a:pt x="658" y="254"/>
                    <a:pt x="661" y="254"/>
                  </a:cubicBezTo>
                  <a:cubicBezTo>
                    <a:pt x="665" y="254"/>
                    <a:pt x="669" y="259"/>
                    <a:pt x="670" y="264"/>
                  </a:cubicBezTo>
                  <a:cubicBezTo>
                    <a:pt x="670" y="264"/>
                    <a:pt x="672" y="264"/>
                    <a:pt x="673" y="255"/>
                  </a:cubicBezTo>
                  <a:cubicBezTo>
                    <a:pt x="674" y="247"/>
                    <a:pt x="675" y="243"/>
                    <a:pt x="676" y="243"/>
                  </a:cubicBezTo>
                  <a:cubicBezTo>
                    <a:pt x="676" y="243"/>
                    <a:pt x="677" y="247"/>
                    <a:pt x="677" y="255"/>
                  </a:cubicBezTo>
                  <a:cubicBezTo>
                    <a:pt x="677" y="264"/>
                    <a:pt x="677" y="268"/>
                    <a:pt x="677" y="268"/>
                  </a:cubicBezTo>
                  <a:cubicBezTo>
                    <a:pt x="677" y="268"/>
                    <a:pt x="678" y="264"/>
                    <a:pt x="679" y="255"/>
                  </a:cubicBezTo>
                  <a:cubicBezTo>
                    <a:pt x="679" y="252"/>
                    <a:pt x="681" y="250"/>
                    <a:pt x="683" y="250"/>
                  </a:cubicBezTo>
                  <a:cubicBezTo>
                    <a:pt x="686" y="250"/>
                    <a:pt x="689" y="254"/>
                    <a:pt x="688" y="264"/>
                  </a:cubicBezTo>
                  <a:lnTo>
                    <a:pt x="688" y="281"/>
                  </a:lnTo>
                  <a:cubicBezTo>
                    <a:pt x="689" y="273"/>
                    <a:pt x="691" y="273"/>
                    <a:pt x="691" y="273"/>
                  </a:cubicBezTo>
                  <a:cubicBezTo>
                    <a:pt x="691" y="264"/>
                    <a:pt x="692" y="264"/>
                    <a:pt x="698" y="264"/>
                  </a:cubicBezTo>
                  <a:cubicBezTo>
                    <a:pt x="701" y="264"/>
                    <a:pt x="708" y="256"/>
                    <a:pt x="711" y="256"/>
                  </a:cubicBezTo>
                  <a:cubicBezTo>
                    <a:pt x="717" y="256"/>
                    <a:pt x="722" y="260"/>
                    <a:pt x="723" y="265"/>
                  </a:cubicBezTo>
                  <a:cubicBezTo>
                    <a:pt x="724" y="265"/>
                    <a:pt x="726" y="265"/>
                    <a:pt x="729" y="258"/>
                  </a:cubicBezTo>
                  <a:cubicBezTo>
                    <a:pt x="730" y="253"/>
                    <a:pt x="731" y="251"/>
                    <a:pt x="733" y="251"/>
                  </a:cubicBezTo>
                  <a:cubicBezTo>
                    <a:pt x="734" y="251"/>
                    <a:pt x="735" y="253"/>
                    <a:pt x="735" y="258"/>
                  </a:cubicBezTo>
                  <a:lnTo>
                    <a:pt x="736" y="258"/>
                  </a:lnTo>
                  <a:cubicBezTo>
                    <a:pt x="739" y="250"/>
                    <a:pt x="741" y="250"/>
                    <a:pt x="741" y="250"/>
                  </a:cubicBezTo>
                  <a:cubicBezTo>
                    <a:pt x="742" y="250"/>
                    <a:pt x="742" y="250"/>
                    <a:pt x="742" y="250"/>
                  </a:cubicBezTo>
                  <a:cubicBezTo>
                    <a:pt x="742" y="255"/>
                    <a:pt x="742" y="261"/>
                    <a:pt x="743" y="261"/>
                  </a:cubicBezTo>
                  <a:cubicBezTo>
                    <a:pt x="744" y="261"/>
                    <a:pt x="744" y="260"/>
                    <a:pt x="745" y="258"/>
                  </a:cubicBezTo>
                  <a:cubicBezTo>
                    <a:pt x="745" y="250"/>
                    <a:pt x="746" y="250"/>
                    <a:pt x="750" y="250"/>
                  </a:cubicBezTo>
                  <a:cubicBezTo>
                    <a:pt x="752" y="255"/>
                    <a:pt x="770" y="257"/>
                    <a:pt x="786" y="257"/>
                  </a:cubicBezTo>
                  <a:cubicBezTo>
                    <a:pt x="800" y="257"/>
                    <a:pt x="811" y="255"/>
                    <a:pt x="811" y="252"/>
                  </a:cubicBezTo>
                  <a:lnTo>
                    <a:pt x="821" y="252"/>
                  </a:lnTo>
                  <a:cubicBezTo>
                    <a:pt x="821" y="259"/>
                    <a:pt x="823" y="262"/>
                    <a:pt x="825" y="262"/>
                  </a:cubicBezTo>
                  <a:cubicBezTo>
                    <a:pt x="828" y="262"/>
                    <a:pt x="832" y="258"/>
                    <a:pt x="835" y="253"/>
                  </a:cubicBezTo>
                  <a:cubicBezTo>
                    <a:pt x="837" y="244"/>
                    <a:pt x="838" y="244"/>
                    <a:pt x="840" y="244"/>
                  </a:cubicBezTo>
                  <a:cubicBezTo>
                    <a:pt x="840" y="254"/>
                    <a:pt x="842" y="259"/>
                    <a:pt x="845" y="259"/>
                  </a:cubicBezTo>
                  <a:cubicBezTo>
                    <a:pt x="846" y="259"/>
                    <a:pt x="848" y="257"/>
                    <a:pt x="849" y="253"/>
                  </a:cubicBezTo>
                  <a:cubicBezTo>
                    <a:pt x="850" y="245"/>
                    <a:pt x="851" y="240"/>
                    <a:pt x="851" y="240"/>
                  </a:cubicBezTo>
                  <a:cubicBezTo>
                    <a:pt x="852" y="240"/>
                    <a:pt x="853" y="245"/>
                    <a:pt x="853" y="253"/>
                  </a:cubicBezTo>
                  <a:cubicBezTo>
                    <a:pt x="853" y="261"/>
                    <a:pt x="853" y="265"/>
                    <a:pt x="855" y="265"/>
                  </a:cubicBezTo>
                  <a:cubicBezTo>
                    <a:pt x="856" y="265"/>
                    <a:pt x="858" y="259"/>
                    <a:pt x="859" y="245"/>
                  </a:cubicBezTo>
                  <a:cubicBezTo>
                    <a:pt x="861" y="241"/>
                    <a:pt x="861" y="238"/>
                    <a:pt x="862" y="238"/>
                  </a:cubicBezTo>
                  <a:cubicBezTo>
                    <a:pt x="862" y="238"/>
                    <a:pt x="862" y="241"/>
                    <a:pt x="863" y="245"/>
                  </a:cubicBezTo>
                  <a:cubicBezTo>
                    <a:pt x="864" y="255"/>
                    <a:pt x="865" y="259"/>
                    <a:pt x="866" y="259"/>
                  </a:cubicBezTo>
                  <a:cubicBezTo>
                    <a:pt x="866" y="259"/>
                    <a:pt x="866" y="257"/>
                    <a:pt x="866" y="254"/>
                  </a:cubicBezTo>
                  <a:cubicBezTo>
                    <a:pt x="867" y="245"/>
                    <a:pt x="868" y="241"/>
                    <a:pt x="869" y="241"/>
                  </a:cubicBezTo>
                  <a:cubicBezTo>
                    <a:pt x="870" y="241"/>
                    <a:pt x="871" y="246"/>
                    <a:pt x="872" y="254"/>
                  </a:cubicBezTo>
                  <a:cubicBezTo>
                    <a:pt x="874" y="263"/>
                    <a:pt x="874" y="267"/>
                    <a:pt x="875" y="267"/>
                  </a:cubicBezTo>
                  <a:cubicBezTo>
                    <a:pt x="875" y="267"/>
                    <a:pt x="876" y="263"/>
                    <a:pt x="876" y="254"/>
                  </a:cubicBezTo>
                  <a:cubicBezTo>
                    <a:pt x="877" y="246"/>
                    <a:pt x="880" y="242"/>
                    <a:pt x="882" y="242"/>
                  </a:cubicBezTo>
                  <a:cubicBezTo>
                    <a:pt x="884" y="242"/>
                    <a:pt x="886" y="246"/>
                    <a:pt x="888" y="254"/>
                  </a:cubicBezTo>
                  <a:cubicBezTo>
                    <a:pt x="888" y="254"/>
                    <a:pt x="890" y="258"/>
                    <a:pt x="890" y="258"/>
                  </a:cubicBezTo>
                  <a:cubicBezTo>
                    <a:pt x="891" y="258"/>
                    <a:pt x="891" y="257"/>
                    <a:pt x="891" y="254"/>
                  </a:cubicBezTo>
                  <a:lnTo>
                    <a:pt x="892" y="263"/>
                  </a:lnTo>
                  <a:lnTo>
                    <a:pt x="895" y="263"/>
                  </a:lnTo>
                  <a:lnTo>
                    <a:pt x="895" y="255"/>
                  </a:lnTo>
                  <a:cubicBezTo>
                    <a:pt x="903" y="260"/>
                    <a:pt x="911" y="263"/>
                    <a:pt x="920" y="264"/>
                  </a:cubicBezTo>
                  <a:cubicBezTo>
                    <a:pt x="925" y="265"/>
                    <a:pt x="929" y="265"/>
                    <a:pt x="932" y="265"/>
                  </a:cubicBezTo>
                  <a:cubicBezTo>
                    <a:pt x="941" y="265"/>
                    <a:pt x="942" y="263"/>
                    <a:pt x="941" y="256"/>
                  </a:cubicBezTo>
                  <a:cubicBezTo>
                    <a:pt x="940" y="248"/>
                    <a:pt x="941" y="244"/>
                    <a:pt x="941" y="244"/>
                  </a:cubicBezTo>
                  <a:cubicBezTo>
                    <a:pt x="942" y="244"/>
                    <a:pt x="944" y="248"/>
                    <a:pt x="945" y="256"/>
                  </a:cubicBezTo>
                  <a:cubicBezTo>
                    <a:pt x="946" y="256"/>
                    <a:pt x="949" y="265"/>
                    <a:pt x="954" y="265"/>
                  </a:cubicBezTo>
                  <a:cubicBezTo>
                    <a:pt x="957" y="265"/>
                    <a:pt x="960" y="265"/>
                    <a:pt x="960" y="274"/>
                  </a:cubicBezTo>
                  <a:lnTo>
                    <a:pt x="962" y="274"/>
                  </a:lnTo>
                  <a:cubicBezTo>
                    <a:pt x="964" y="265"/>
                    <a:pt x="968" y="261"/>
                    <a:pt x="972" y="261"/>
                  </a:cubicBezTo>
                  <a:cubicBezTo>
                    <a:pt x="976" y="261"/>
                    <a:pt x="979" y="263"/>
                    <a:pt x="981" y="267"/>
                  </a:cubicBezTo>
                  <a:cubicBezTo>
                    <a:pt x="984" y="267"/>
                    <a:pt x="986" y="267"/>
                    <a:pt x="990" y="259"/>
                  </a:cubicBezTo>
                  <a:cubicBezTo>
                    <a:pt x="991" y="254"/>
                    <a:pt x="992" y="252"/>
                    <a:pt x="993" y="252"/>
                  </a:cubicBezTo>
                  <a:cubicBezTo>
                    <a:pt x="994" y="252"/>
                    <a:pt x="994" y="254"/>
                    <a:pt x="995" y="259"/>
                  </a:cubicBezTo>
                  <a:cubicBezTo>
                    <a:pt x="995" y="263"/>
                    <a:pt x="999" y="268"/>
                    <a:pt x="1002" y="268"/>
                  </a:cubicBezTo>
                  <a:cubicBezTo>
                    <a:pt x="1004" y="268"/>
                    <a:pt x="1005" y="266"/>
                    <a:pt x="1005" y="259"/>
                  </a:cubicBezTo>
                  <a:lnTo>
                    <a:pt x="1008" y="268"/>
                  </a:lnTo>
                  <a:cubicBezTo>
                    <a:pt x="1008" y="270"/>
                    <a:pt x="1008" y="271"/>
                    <a:pt x="1009" y="271"/>
                  </a:cubicBezTo>
                  <a:cubicBezTo>
                    <a:pt x="1010" y="271"/>
                    <a:pt x="1011" y="265"/>
                    <a:pt x="1011" y="259"/>
                  </a:cubicBezTo>
                  <a:cubicBezTo>
                    <a:pt x="1011" y="251"/>
                    <a:pt x="1011" y="247"/>
                    <a:pt x="1012" y="247"/>
                  </a:cubicBezTo>
                  <a:cubicBezTo>
                    <a:pt x="1012" y="247"/>
                    <a:pt x="1013" y="253"/>
                    <a:pt x="1014" y="268"/>
                  </a:cubicBezTo>
                  <a:cubicBezTo>
                    <a:pt x="1014" y="278"/>
                    <a:pt x="1015" y="282"/>
                    <a:pt x="1015" y="282"/>
                  </a:cubicBezTo>
                  <a:cubicBezTo>
                    <a:pt x="1015" y="282"/>
                    <a:pt x="1015" y="280"/>
                    <a:pt x="1015" y="277"/>
                  </a:cubicBezTo>
                  <a:cubicBezTo>
                    <a:pt x="1017" y="270"/>
                    <a:pt x="1018" y="264"/>
                    <a:pt x="1019" y="264"/>
                  </a:cubicBezTo>
                  <a:cubicBezTo>
                    <a:pt x="1020" y="264"/>
                    <a:pt x="1020" y="265"/>
                    <a:pt x="1021" y="268"/>
                  </a:cubicBezTo>
                  <a:cubicBezTo>
                    <a:pt x="1022" y="268"/>
                    <a:pt x="1024" y="268"/>
                    <a:pt x="1024" y="251"/>
                  </a:cubicBezTo>
                  <a:cubicBezTo>
                    <a:pt x="1024" y="243"/>
                    <a:pt x="1027" y="243"/>
                    <a:pt x="1028" y="243"/>
                  </a:cubicBezTo>
                  <a:cubicBezTo>
                    <a:pt x="1028" y="249"/>
                    <a:pt x="1028" y="254"/>
                    <a:pt x="1027" y="260"/>
                  </a:cubicBezTo>
                  <a:lnTo>
                    <a:pt x="1030" y="260"/>
                  </a:lnTo>
                  <a:cubicBezTo>
                    <a:pt x="1031" y="260"/>
                    <a:pt x="1034" y="269"/>
                    <a:pt x="1034" y="277"/>
                  </a:cubicBezTo>
                  <a:cubicBezTo>
                    <a:pt x="1035" y="280"/>
                    <a:pt x="1036" y="283"/>
                    <a:pt x="1037" y="283"/>
                  </a:cubicBezTo>
                  <a:cubicBezTo>
                    <a:pt x="1037" y="283"/>
                    <a:pt x="1037" y="279"/>
                    <a:pt x="1037" y="269"/>
                  </a:cubicBezTo>
                  <a:cubicBezTo>
                    <a:pt x="1037" y="252"/>
                    <a:pt x="1037" y="252"/>
                    <a:pt x="1040" y="252"/>
                  </a:cubicBezTo>
                  <a:cubicBezTo>
                    <a:pt x="1041" y="252"/>
                    <a:pt x="1043" y="252"/>
                    <a:pt x="1043" y="260"/>
                  </a:cubicBezTo>
                  <a:cubicBezTo>
                    <a:pt x="1043" y="269"/>
                    <a:pt x="1043" y="269"/>
                    <a:pt x="1047" y="269"/>
                  </a:cubicBezTo>
                  <a:cubicBezTo>
                    <a:pt x="1052" y="269"/>
                    <a:pt x="1057" y="244"/>
                    <a:pt x="1059" y="227"/>
                  </a:cubicBezTo>
                  <a:cubicBezTo>
                    <a:pt x="1059" y="218"/>
                    <a:pt x="1059" y="214"/>
                    <a:pt x="1059" y="214"/>
                  </a:cubicBezTo>
                  <a:cubicBezTo>
                    <a:pt x="1060" y="214"/>
                    <a:pt x="1060" y="218"/>
                    <a:pt x="1061" y="227"/>
                  </a:cubicBezTo>
                  <a:cubicBezTo>
                    <a:pt x="1061" y="235"/>
                    <a:pt x="1063" y="235"/>
                    <a:pt x="1065" y="235"/>
                  </a:cubicBezTo>
                  <a:cubicBezTo>
                    <a:pt x="1065" y="233"/>
                    <a:pt x="1065" y="232"/>
                    <a:pt x="1065" y="232"/>
                  </a:cubicBezTo>
                  <a:lnTo>
                    <a:pt x="1065" y="232"/>
                  </a:lnTo>
                  <a:cubicBezTo>
                    <a:pt x="1065" y="232"/>
                    <a:pt x="1066" y="235"/>
                    <a:pt x="1065" y="235"/>
                  </a:cubicBezTo>
                  <a:cubicBezTo>
                    <a:pt x="1065" y="244"/>
                    <a:pt x="1063" y="244"/>
                    <a:pt x="1061" y="244"/>
                  </a:cubicBezTo>
                  <a:lnTo>
                    <a:pt x="1061" y="252"/>
                  </a:lnTo>
                  <a:cubicBezTo>
                    <a:pt x="1062" y="261"/>
                    <a:pt x="1063" y="266"/>
                    <a:pt x="1064" y="266"/>
                  </a:cubicBezTo>
                  <a:cubicBezTo>
                    <a:pt x="1065" y="266"/>
                    <a:pt x="1065" y="261"/>
                    <a:pt x="1066" y="253"/>
                  </a:cubicBezTo>
                  <a:cubicBezTo>
                    <a:pt x="1067" y="249"/>
                    <a:pt x="1068" y="246"/>
                    <a:pt x="1068" y="246"/>
                  </a:cubicBezTo>
                  <a:cubicBezTo>
                    <a:pt x="1068" y="246"/>
                    <a:pt x="1069" y="249"/>
                    <a:pt x="1069" y="253"/>
                  </a:cubicBezTo>
                  <a:cubicBezTo>
                    <a:pt x="1071" y="259"/>
                    <a:pt x="1072" y="265"/>
                    <a:pt x="1072" y="265"/>
                  </a:cubicBezTo>
                  <a:cubicBezTo>
                    <a:pt x="1073" y="265"/>
                    <a:pt x="1073" y="264"/>
                    <a:pt x="1073" y="261"/>
                  </a:cubicBezTo>
                  <a:cubicBezTo>
                    <a:pt x="1073" y="261"/>
                    <a:pt x="1076" y="261"/>
                    <a:pt x="1078" y="270"/>
                  </a:cubicBezTo>
                  <a:cubicBezTo>
                    <a:pt x="1082" y="270"/>
                    <a:pt x="1084" y="270"/>
                    <a:pt x="1084" y="262"/>
                  </a:cubicBezTo>
                  <a:cubicBezTo>
                    <a:pt x="1084" y="253"/>
                    <a:pt x="1085" y="253"/>
                    <a:pt x="1087" y="253"/>
                  </a:cubicBezTo>
                  <a:cubicBezTo>
                    <a:pt x="1088" y="253"/>
                    <a:pt x="1091" y="253"/>
                    <a:pt x="1091" y="245"/>
                  </a:cubicBezTo>
                  <a:cubicBezTo>
                    <a:pt x="1091" y="237"/>
                    <a:pt x="1092" y="228"/>
                    <a:pt x="1095" y="228"/>
                  </a:cubicBezTo>
                  <a:cubicBezTo>
                    <a:pt x="1095" y="228"/>
                    <a:pt x="1095" y="228"/>
                    <a:pt x="1095" y="228"/>
                  </a:cubicBezTo>
                  <a:cubicBezTo>
                    <a:pt x="1097" y="225"/>
                    <a:pt x="1098" y="222"/>
                    <a:pt x="1099" y="222"/>
                  </a:cubicBezTo>
                  <a:cubicBezTo>
                    <a:pt x="1100" y="222"/>
                    <a:pt x="1100" y="227"/>
                    <a:pt x="1101" y="236"/>
                  </a:cubicBezTo>
                  <a:cubicBezTo>
                    <a:pt x="1101" y="245"/>
                    <a:pt x="1103" y="245"/>
                    <a:pt x="1104" y="245"/>
                  </a:cubicBezTo>
                  <a:cubicBezTo>
                    <a:pt x="1104" y="245"/>
                    <a:pt x="1106" y="245"/>
                    <a:pt x="1107" y="254"/>
                  </a:cubicBezTo>
                  <a:cubicBezTo>
                    <a:pt x="1108" y="256"/>
                    <a:pt x="1109" y="257"/>
                    <a:pt x="1109" y="257"/>
                  </a:cubicBezTo>
                  <a:cubicBezTo>
                    <a:pt x="1110" y="257"/>
                    <a:pt x="1110" y="252"/>
                    <a:pt x="1110" y="245"/>
                  </a:cubicBezTo>
                  <a:lnTo>
                    <a:pt x="1110" y="228"/>
                  </a:lnTo>
                  <a:cubicBezTo>
                    <a:pt x="1112" y="237"/>
                    <a:pt x="1113" y="245"/>
                    <a:pt x="1113" y="254"/>
                  </a:cubicBezTo>
                  <a:cubicBezTo>
                    <a:pt x="1114" y="263"/>
                    <a:pt x="1114" y="267"/>
                    <a:pt x="1114" y="267"/>
                  </a:cubicBezTo>
                  <a:cubicBezTo>
                    <a:pt x="1114" y="267"/>
                    <a:pt x="1114" y="263"/>
                    <a:pt x="1114" y="254"/>
                  </a:cubicBezTo>
                  <a:cubicBezTo>
                    <a:pt x="1114" y="248"/>
                    <a:pt x="1115" y="242"/>
                    <a:pt x="1117" y="242"/>
                  </a:cubicBezTo>
                  <a:cubicBezTo>
                    <a:pt x="1118" y="242"/>
                    <a:pt x="1119" y="244"/>
                    <a:pt x="1120" y="246"/>
                  </a:cubicBezTo>
                  <a:cubicBezTo>
                    <a:pt x="1123" y="246"/>
                    <a:pt x="1126" y="246"/>
                    <a:pt x="1126" y="254"/>
                  </a:cubicBezTo>
                  <a:cubicBezTo>
                    <a:pt x="1127" y="257"/>
                    <a:pt x="1128" y="258"/>
                    <a:pt x="1128" y="258"/>
                  </a:cubicBezTo>
                  <a:cubicBezTo>
                    <a:pt x="1129" y="258"/>
                    <a:pt x="1130" y="255"/>
                    <a:pt x="1130" y="255"/>
                  </a:cubicBezTo>
                  <a:cubicBezTo>
                    <a:pt x="1131" y="251"/>
                    <a:pt x="1132" y="249"/>
                    <a:pt x="1133" y="249"/>
                  </a:cubicBezTo>
                  <a:cubicBezTo>
                    <a:pt x="1135" y="249"/>
                    <a:pt x="1137" y="251"/>
                    <a:pt x="1139" y="255"/>
                  </a:cubicBezTo>
                  <a:cubicBezTo>
                    <a:pt x="1143" y="264"/>
                    <a:pt x="1146" y="268"/>
                    <a:pt x="1147" y="268"/>
                  </a:cubicBezTo>
                  <a:cubicBezTo>
                    <a:pt x="1148" y="268"/>
                    <a:pt x="1148" y="264"/>
                    <a:pt x="1148" y="255"/>
                  </a:cubicBezTo>
                  <a:cubicBezTo>
                    <a:pt x="1148" y="250"/>
                    <a:pt x="1148" y="245"/>
                    <a:pt x="1148" y="245"/>
                  </a:cubicBezTo>
                  <a:cubicBezTo>
                    <a:pt x="1148" y="245"/>
                    <a:pt x="1148" y="248"/>
                    <a:pt x="1149" y="255"/>
                  </a:cubicBezTo>
                  <a:cubicBezTo>
                    <a:pt x="1150" y="258"/>
                    <a:pt x="1150" y="259"/>
                    <a:pt x="1151" y="259"/>
                  </a:cubicBezTo>
                  <a:cubicBezTo>
                    <a:pt x="1153" y="259"/>
                    <a:pt x="1154" y="253"/>
                    <a:pt x="1157" y="247"/>
                  </a:cubicBezTo>
                  <a:cubicBezTo>
                    <a:pt x="1158" y="236"/>
                    <a:pt x="1159" y="225"/>
                    <a:pt x="1158" y="213"/>
                  </a:cubicBezTo>
                  <a:cubicBezTo>
                    <a:pt x="1158" y="203"/>
                    <a:pt x="1158" y="199"/>
                    <a:pt x="1159" y="199"/>
                  </a:cubicBezTo>
                  <a:cubicBezTo>
                    <a:pt x="1159" y="199"/>
                    <a:pt x="1160" y="201"/>
                    <a:pt x="1161" y="205"/>
                  </a:cubicBezTo>
                  <a:cubicBezTo>
                    <a:pt x="1163" y="205"/>
                    <a:pt x="1165" y="214"/>
                    <a:pt x="1165" y="222"/>
                  </a:cubicBezTo>
                  <a:cubicBezTo>
                    <a:pt x="1165" y="231"/>
                    <a:pt x="1163" y="231"/>
                    <a:pt x="1163" y="231"/>
                  </a:cubicBezTo>
                  <a:lnTo>
                    <a:pt x="1161" y="231"/>
                  </a:lnTo>
                  <a:cubicBezTo>
                    <a:pt x="1161" y="238"/>
                    <a:pt x="1161" y="247"/>
                    <a:pt x="1165" y="247"/>
                  </a:cubicBezTo>
                  <a:cubicBezTo>
                    <a:pt x="1166" y="252"/>
                    <a:pt x="1167" y="254"/>
                    <a:pt x="1167" y="254"/>
                  </a:cubicBezTo>
                  <a:cubicBezTo>
                    <a:pt x="1168" y="254"/>
                    <a:pt x="1169" y="252"/>
                    <a:pt x="1169" y="247"/>
                  </a:cubicBezTo>
                  <a:cubicBezTo>
                    <a:pt x="1170" y="256"/>
                    <a:pt x="1174" y="256"/>
                    <a:pt x="1177" y="256"/>
                  </a:cubicBezTo>
                  <a:cubicBezTo>
                    <a:pt x="1178" y="256"/>
                    <a:pt x="1178" y="256"/>
                    <a:pt x="1179" y="256"/>
                  </a:cubicBezTo>
                  <a:cubicBezTo>
                    <a:pt x="1183" y="256"/>
                    <a:pt x="1187" y="260"/>
                    <a:pt x="1188" y="265"/>
                  </a:cubicBezTo>
                  <a:cubicBezTo>
                    <a:pt x="1192" y="265"/>
                    <a:pt x="1193" y="265"/>
                    <a:pt x="1193" y="258"/>
                  </a:cubicBezTo>
                  <a:cubicBezTo>
                    <a:pt x="1193" y="247"/>
                    <a:pt x="1193" y="243"/>
                    <a:pt x="1194" y="243"/>
                  </a:cubicBezTo>
                  <a:cubicBezTo>
                    <a:pt x="1195" y="243"/>
                    <a:pt x="1195" y="245"/>
                    <a:pt x="1195" y="249"/>
                  </a:cubicBezTo>
                  <a:cubicBezTo>
                    <a:pt x="1196" y="259"/>
                    <a:pt x="1205" y="267"/>
                    <a:pt x="1212" y="267"/>
                  </a:cubicBezTo>
                  <a:cubicBezTo>
                    <a:pt x="1216" y="267"/>
                    <a:pt x="1220" y="264"/>
                    <a:pt x="1221" y="258"/>
                  </a:cubicBezTo>
                  <a:lnTo>
                    <a:pt x="1224" y="259"/>
                  </a:lnTo>
                  <a:cubicBezTo>
                    <a:pt x="1226" y="263"/>
                    <a:pt x="1229" y="265"/>
                    <a:pt x="1233" y="265"/>
                  </a:cubicBezTo>
                  <a:cubicBezTo>
                    <a:pt x="1236" y="265"/>
                    <a:pt x="1239" y="263"/>
                    <a:pt x="1240" y="259"/>
                  </a:cubicBezTo>
                  <a:lnTo>
                    <a:pt x="1245" y="259"/>
                  </a:lnTo>
                  <a:cubicBezTo>
                    <a:pt x="1247" y="263"/>
                    <a:pt x="1248" y="265"/>
                    <a:pt x="1249" y="265"/>
                  </a:cubicBezTo>
                  <a:cubicBezTo>
                    <a:pt x="1250" y="265"/>
                    <a:pt x="1251" y="263"/>
                    <a:pt x="1252" y="259"/>
                  </a:cubicBezTo>
                  <a:cubicBezTo>
                    <a:pt x="1253" y="253"/>
                    <a:pt x="1253" y="247"/>
                    <a:pt x="1253" y="247"/>
                  </a:cubicBezTo>
                  <a:cubicBezTo>
                    <a:pt x="1253" y="247"/>
                    <a:pt x="1253" y="248"/>
                    <a:pt x="1253" y="251"/>
                  </a:cubicBezTo>
                  <a:cubicBezTo>
                    <a:pt x="1253" y="260"/>
                    <a:pt x="1257" y="260"/>
                    <a:pt x="1264" y="260"/>
                  </a:cubicBezTo>
                  <a:cubicBezTo>
                    <a:pt x="1271" y="260"/>
                    <a:pt x="1271" y="260"/>
                    <a:pt x="1269" y="251"/>
                  </a:cubicBezTo>
                  <a:cubicBezTo>
                    <a:pt x="1271" y="249"/>
                    <a:pt x="1273" y="248"/>
                    <a:pt x="1274" y="248"/>
                  </a:cubicBezTo>
                  <a:cubicBezTo>
                    <a:pt x="1277" y="248"/>
                    <a:pt x="1276" y="254"/>
                    <a:pt x="1276" y="260"/>
                  </a:cubicBezTo>
                  <a:cubicBezTo>
                    <a:pt x="1275" y="268"/>
                    <a:pt x="1276" y="272"/>
                    <a:pt x="1276" y="272"/>
                  </a:cubicBezTo>
                  <a:cubicBezTo>
                    <a:pt x="1277" y="272"/>
                    <a:pt x="1279" y="266"/>
                    <a:pt x="1280" y="252"/>
                  </a:cubicBezTo>
                  <a:cubicBezTo>
                    <a:pt x="1281" y="242"/>
                    <a:pt x="1282" y="238"/>
                    <a:pt x="1283" y="238"/>
                  </a:cubicBezTo>
                  <a:cubicBezTo>
                    <a:pt x="1284" y="238"/>
                    <a:pt x="1285" y="240"/>
                    <a:pt x="1285" y="243"/>
                  </a:cubicBezTo>
                  <a:cubicBezTo>
                    <a:pt x="1285" y="252"/>
                    <a:pt x="1284" y="252"/>
                    <a:pt x="1281" y="252"/>
                  </a:cubicBezTo>
                  <a:lnTo>
                    <a:pt x="1281" y="269"/>
                  </a:lnTo>
                  <a:cubicBezTo>
                    <a:pt x="1284" y="269"/>
                    <a:pt x="1284" y="269"/>
                    <a:pt x="1285" y="261"/>
                  </a:cubicBezTo>
                  <a:cubicBezTo>
                    <a:pt x="1285" y="261"/>
                    <a:pt x="1287" y="261"/>
                    <a:pt x="1288" y="252"/>
                  </a:cubicBezTo>
                  <a:cubicBezTo>
                    <a:pt x="1290" y="244"/>
                    <a:pt x="1290" y="235"/>
                    <a:pt x="1288" y="226"/>
                  </a:cubicBezTo>
                  <a:cubicBezTo>
                    <a:pt x="1287" y="218"/>
                    <a:pt x="1288" y="218"/>
                    <a:pt x="1290" y="218"/>
                  </a:cubicBezTo>
                  <a:cubicBezTo>
                    <a:pt x="1294" y="226"/>
                    <a:pt x="1294" y="235"/>
                    <a:pt x="1291" y="244"/>
                  </a:cubicBezTo>
                  <a:cubicBezTo>
                    <a:pt x="1290" y="244"/>
                    <a:pt x="1290" y="252"/>
                    <a:pt x="1290" y="261"/>
                  </a:cubicBezTo>
                  <a:cubicBezTo>
                    <a:pt x="1290" y="262"/>
                    <a:pt x="1291" y="263"/>
                    <a:pt x="1291" y="263"/>
                  </a:cubicBezTo>
                  <a:cubicBezTo>
                    <a:pt x="1293" y="263"/>
                    <a:pt x="1299" y="249"/>
                    <a:pt x="1300" y="235"/>
                  </a:cubicBezTo>
                  <a:lnTo>
                    <a:pt x="1300" y="244"/>
                  </a:lnTo>
                  <a:cubicBezTo>
                    <a:pt x="1300" y="252"/>
                    <a:pt x="1304" y="253"/>
                    <a:pt x="1307" y="253"/>
                  </a:cubicBezTo>
                  <a:cubicBezTo>
                    <a:pt x="1310" y="253"/>
                    <a:pt x="1313" y="253"/>
                    <a:pt x="1313" y="244"/>
                  </a:cubicBezTo>
                  <a:cubicBezTo>
                    <a:pt x="1313" y="236"/>
                    <a:pt x="1313" y="227"/>
                    <a:pt x="1315" y="227"/>
                  </a:cubicBezTo>
                  <a:cubicBezTo>
                    <a:pt x="1313" y="227"/>
                    <a:pt x="1313" y="218"/>
                    <a:pt x="1313" y="210"/>
                  </a:cubicBezTo>
                  <a:lnTo>
                    <a:pt x="1313" y="210"/>
                  </a:lnTo>
                  <a:cubicBezTo>
                    <a:pt x="1315" y="216"/>
                    <a:pt x="1317" y="222"/>
                    <a:pt x="1318" y="227"/>
                  </a:cubicBezTo>
                  <a:cubicBezTo>
                    <a:pt x="1322" y="245"/>
                    <a:pt x="1325" y="253"/>
                    <a:pt x="1332" y="253"/>
                  </a:cubicBezTo>
                  <a:cubicBezTo>
                    <a:pt x="1337" y="253"/>
                    <a:pt x="1342" y="258"/>
                    <a:pt x="1342" y="262"/>
                  </a:cubicBezTo>
                  <a:cubicBezTo>
                    <a:pt x="1343" y="262"/>
                    <a:pt x="1343" y="262"/>
                    <a:pt x="1344" y="262"/>
                  </a:cubicBezTo>
                  <a:cubicBezTo>
                    <a:pt x="1346" y="262"/>
                    <a:pt x="1347" y="261"/>
                    <a:pt x="1347" y="254"/>
                  </a:cubicBezTo>
                  <a:lnTo>
                    <a:pt x="1351" y="254"/>
                  </a:lnTo>
                  <a:cubicBezTo>
                    <a:pt x="1352" y="259"/>
                    <a:pt x="1353" y="261"/>
                    <a:pt x="1354" y="261"/>
                  </a:cubicBezTo>
                  <a:cubicBezTo>
                    <a:pt x="1356" y="261"/>
                    <a:pt x="1356" y="259"/>
                    <a:pt x="1356" y="254"/>
                  </a:cubicBezTo>
                  <a:cubicBezTo>
                    <a:pt x="1357" y="252"/>
                    <a:pt x="1357" y="251"/>
                    <a:pt x="1358" y="251"/>
                  </a:cubicBezTo>
                  <a:cubicBezTo>
                    <a:pt x="1359" y="251"/>
                    <a:pt x="1360" y="254"/>
                    <a:pt x="1361" y="254"/>
                  </a:cubicBezTo>
                  <a:cubicBezTo>
                    <a:pt x="1362" y="262"/>
                    <a:pt x="1363" y="267"/>
                    <a:pt x="1364" y="267"/>
                  </a:cubicBezTo>
                  <a:cubicBezTo>
                    <a:pt x="1364" y="267"/>
                    <a:pt x="1364" y="260"/>
                    <a:pt x="1363" y="246"/>
                  </a:cubicBezTo>
                  <a:cubicBezTo>
                    <a:pt x="1363" y="237"/>
                    <a:pt x="1360" y="230"/>
                    <a:pt x="1358" y="230"/>
                  </a:cubicBezTo>
                  <a:lnTo>
                    <a:pt x="1353" y="228"/>
                  </a:lnTo>
                  <a:lnTo>
                    <a:pt x="1358" y="221"/>
                  </a:lnTo>
                  <a:cubicBezTo>
                    <a:pt x="1360" y="221"/>
                    <a:pt x="1363" y="212"/>
                    <a:pt x="1363" y="204"/>
                  </a:cubicBezTo>
                  <a:cubicBezTo>
                    <a:pt x="1363" y="204"/>
                    <a:pt x="1363" y="195"/>
                    <a:pt x="1364" y="195"/>
                  </a:cubicBezTo>
                  <a:lnTo>
                    <a:pt x="1364" y="213"/>
                  </a:lnTo>
                  <a:cubicBezTo>
                    <a:pt x="1363" y="221"/>
                    <a:pt x="1363" y="230"/>
                    <a:pt x="1363" y="237"/>
                  </a:cubicBezTo>
                  <a:cubicBezTo>
                    <a:pt x="1364" y="248"/>
                    <a:pt x="1366" y="256"/>
                    <a:pt x="1368" y="256"/>
                  </a:cubicBezTo>
                  <a:cubicBezTo>
                    <a:pt x="1369" y="256"/>
                    <a:pt x="1370" y="253"/>
                    <a:pt x="1370" y="246"/>
                  </a:cubicBezTo>
                  <a:cubicBezTo>
                    <a:pt x="1372" y="246"/>
                    <a:pt x="1372" y="246"/>
                    <a:pt x="1373" y="255"/>
                  </a:cubicBezTo>
                  <a:cubicBezTo>
                    <a:pt x="1373" y="259"/>
                    <a:pt x="1374" y="261"/>
                    <a:pt x="1374" y="261"/>
                  </a:cubicBezTo>
                  <a:cubicBezTo>
                    <a:pt x="1375" y="261"/>
                    <a:pt x="1376" y="257"/>
                    <a:pt x="1377" y="246"/>
                  </a:cubicBezTo>
                  <a:cubicBezTo>
                    <a:pt x="1378" y="238"/>
                    <a:pt x="1379" y="234"/>
                    <a:pt x="1379" y="234"/>
                  </a:cubicBezTo>
                  <a:cubicBezTo>
                    <a:pt x="1380" y="234"/>
                    <a:pt x="1381" y="238"/>
                    <a:pt x="1382" y="247"/>
                  </a:cubicBezTo>
                  <a:cubicBezTo>
                    <a:pt x="1384" y="257"/>
                    <a:pt x="1387" y="261"/>
                    <a:pt x="1389" y="261"/>
                  </a:cubicBezTo>
                  <a:cubicBezTo>
                    <a:pt x="1391" y="261"/>
                    <a:pt x="1392" y="259"/>
                    <a:pt x="1392" y="255"/>
                  </a:cubicBezTo>
                  <a:cubicBezTo>
                    <a:pt x="1392" y="246"/>
                    <a:pt x="1394" y="241"/>
                    <a:pt x="1396" y="241"/>
                  </a:cubicBezTo>
                  <a:cubicBezTo>
                    <a:pt x="1398" y="241"/>
                    <a:pt x="1399" y="244"/>
                    <a:pt x="1400" y="247"/>
                  </a:cubicBezTo>
                  <a:cubicBezTo>
                    <a:pt x="1401" y="252"/>
                    <a:pt x="1402" y="254"/>
                    <a:pt x="1402" y="254"/>
                  </a:cubicBezTo>
                  <a:cubicBezTo>
                    <a:pt x="1403" y="254"/>
                    <a:pt x="1404" y="252"/>
                    <a:pt x="1405" y="247"/>
                  </a:cubicBezTo>
                  <a:cubicBezTo>
                    <a:pt x="1405" y="254"/>
                    <a:pt x="1406" y="260"/>
                    <a:pt x="1407" y="260"/>
                  </a:cubicBezTo>
                  <a:cubicBezTo>
                    <a:pt x="1407" y="260"/>
                    <a:pt x="1408" y="259"/>
                    <a:pt x="1408" y="256"/>
                  </a:cubicBezTo>
                  <a:cubicBezTo>
                    <a:pt x="1408" y="256"/>
                    <a:pt x="1410" y="256"/>
                    <a:pt x="1408" y="247"/>
                  </a:cubicBezTo>
                  <a:cubicBezTo>
                    <a:pt x="1408" y="247"/>
                    <a:pt x="1410" y="240"/>
                    <a:pt x="1411" y="231"/>
                  </a:cubicBezTo>
                  <a:cubicBezTo>
                    <a:pt x="1410" y="231"/>
                    <a:pt x="1410" y="223"/>
                    <a:pt x="1410" y="214"/>
                  </a:cubicBezTo>
                  <a:cubicBezTo>
                    <a:pt x="1410" y="212"/>
                    <a:pt x="1411" y="211"/>
                    <a:pt x="1411" y="211"/>
                  </a:cubicBezTo>
                  <a:cubicBezTo>
                    <a:pt x="1413" y="211"/>
                    <a:pt x="1418" y="220"/>
                    <a:pt x="1420" y="240"/>
                  </a:cubicBezTo>
                  <a:lnTo>
                    <a:pt x="1424" y="258"/>
                  </a:lnTo>
                  <a:lnTo>
                    <a:pt x="1424" y="240"/>
                  </a:lnTo>
                  <a:cubicBezTo>
                    <a:pt x="1426" y="240"/>
                    <a:pt x="1427" y="241"/>
                    <a:pt x="1427" y="249"/>
                  </a:cubicBezTo>
                  <a:cubicBezTo>
                    <a:pt x="1427" y="258"/>
                    <a:pt x="1427" y="258"/>
                    <a:pt x="1429" y="258"/>
                  </a:cubicBezTo>
                  <a:cubicBezTo>
                    <a:pt x="1429" y="258"/>
                    <a:pt x="1430" y="258"/>
                    <a:pt x="1430" y="249"/>
                  </a:cubicBezTo>
                  <a:cubicBezTo>
                    <a:pt x="1430" y="239"/>
                    <a:pt x="1430" y="235"/>
                    <a:pt x="1431" y="235"/>
                  </a:cubicBezTo>
                  <a:cubicBezTo>
                    <a:pt x="1431" y="235"/>
                    <a:pt x="1432" y="237"/>
                    <a:pt x="1433" y="241"/>
                  </a:cubicBezTo>
                  <a:cubicBezTo>
                    <a:pt x="1433" y="249"/>
                    <a:pt x="1434" y="253"/>
                    <a:pt x="1435" y="253"/>
                  </a:cubicBezTo>
                  <a:cubicBezTo>
                    <a:pt x="1436" y="253"/>
                    <a:pt x="1437" y="249"/>
                    <a:pt x="1438" y="241"/>
                  </a:cubicBezTo>
                  <a:cubicBezTo>
                    <a:pt x="1438" y="232"/>
                    <a:pt x="1438" y="228"/>
                    <a:pt x="1438" y="228"/>
                  </a:cubicBezTo>
                  <a:cubicBezTo>
                    <a:pt x="1439" y="228"/>
                    <a:pt x="1439" y="232"/>
                    <a:pt x="1439" y="241"/>
                  </a:cubicBezTo>
                  <a:cubicBezTo>
                    <a:pt x="1439" y="250"/>
                    <a:pt x="1442" y="258"/>
                    <a:pt x="1443" y="258"/>
                  </a:cubicBezTo>
                  <a:lnTo>
                    <a:pt x="1443" y="250"/>
                  </a:lnTo>
                  <a:cubicBezTo>
                    <a:pt x="1443" y="239"/>
                    <a:pt x="1444" y="235"/>
                    <a:pt x="1444" y="235"/>
                  </a:cubicBezTo>
                  <a:cubicBezTo>
                    <a:pt x="1445" y="235"/>
                    <a:pt x="1446" y="237"/>
                    <a:pt x="1446" y="241"/>
                  </a:cubicBezTo>
                  <a:cubicBezTo>
                    <a:pt x="1446" y="245"/>
                    <a:pt x="1447" y="247"/>
                    <a:pt x="1448" y="247"/>
                  </a:cubicBezTo>
                  <a:cubicBezTo>
                    <a:pt x="1449" y="247"/>
                    <a:pt x="1450" y="245"/>
                    <a:pt x="1452" y="241"/>
                  </a:cubicBezTo>
                  <a:cubicBezTo>
                    <a:pt x="1455" y="241"/>
                    <a:pt x="1457" y="242"/>
                    <a:pt x="1457" y="250"/>
                  </a:cubicBezTo>
                  <a:cubicBezTo>
                    <a:pt x="1457" y="258"/>
                    <a:pt x="1457" y="262"/>
                    <a:pt x="1458" y="262"/>
                  </a:cubicBezTo>
                  <a:cubicBezTo>
                    <a:pt x="1458" y="262"/>
                    <a:pt x="1458" y="258"/>
                    <a:pt x="1459" y="250"/>
                  </a:cubicBezTo>
                  <a:cubicBezTo>
                    <a:pt x="1460" y="246"/>
                    <a:pt x="1460" y="244"/>
                    <a:pt x="1461" y="244"/>
                  </a:cubicBezTo>
                  <a:cubicBezTo>
                    <a:pt x="1462" y="244"/>
                    <a:pt x="1462" y="246"/>
                    <a:pt x="1464" y="250"/>
                  </a:cubicBezTo>
                  <a:cubicBezTo>
                    <a:pt x="1465" y="254"/>
                    <a:pt x="1465" y="256"/>
                    <a:pt x="1465" y="256"/>
                  </a:cubicBezTo>
                  <a:cubicBezTo>
                    <a:pt x="1466" y="256"/>
                    <a:pt x="1466" y="254"/>
                    <a:pt x="1467" y="250"/>
                  </a:cubicBezTo>
                  <a:cubicBezTo>
                    <a:pt x="1467" y="233"/>
                    <a:pt x="1467" y="225"/>
                    <a:pt x="1465" y="225"/>
                  </a:cubicBezTo>
                  <a:cubicBezTo>
                    <a:pt x="1464" y="224"/>
                    <a:pt x="1464" y="225"/>
                    <a:pt x="1464" y="216"/>
                  </a:cubicBezTo>
                  <a:lnTo>
                    <a:pt x="1467" y="216"/>
                  </a:lnTo>
                  <a:cubicBezTo>
                    <a:pt x="1469" y="216"/>
                    <a:pt x="1471" y="216"/>
                    <a:pt x="1474" y="208"/>
                  </a:cubicBezTo>
                  <a:cubicBezTo>
                    <a:pt x="1477" y="201"/>
                    <a:pt x="1478" y="189"/>
                    <a:pt x="1477" y="189"/>
                  </a:cubicBezTo>
                  <a:lnTo>
                    <a:pt x="1477" y="189"/>
                  </a:lnTo>
                  <a:cubicBezTo>
                    <a:pt x="1477" y="189"/>
                    <a:pt x="1476" y="190"/>
                    <a:pt x="1475" y="191"/>
                  </a:cubicBezTo>
                  <a:lnTo>
                    <a:pt x="1473" y="182"/>
                  </a:lnTo>
                  <a:cubicBezTo>
                    <a:pt x="1473" y="170"/>
                    <a:pt x="1472" y="163"/>
                    <a:pt x="1471" y="163"/>
                  </a:cubicBezTo>
                  <a:cubicBezTo>
                    <a:pt x="1471" y="163"/>
                    <a:pt x="1470" y="170"/>
                    <a:pt x="1470" y="182"/>
                  </a:cubicBezTo>
                  <a:cubicBezTo>
                    <a:pt x="1470" y="197"/>
                    <a:pt x="1470" y="203"/>
                    <a:pt x="1469" y="203"/>
                  </a:cubicBezTo>
                  <a:cubicBezTo>
                    <a:pt x="1469" y="203"/>
                    <a:pt x="1468" y="199"/>
                    <a:pt x="1467" y="191"/>
                  </a:cubicBezTo>
                  <a:cubicBezTo>
                    <a:pt x="1467" y="173"/>
                    <a:pt x="1466" y="173"/>
                    <a:pt x="1464" y="173"/>
                  </a:cubicBezTo>
                  <a:cubicBezTo>
                    <a:pt x="1463" y="173"/>
                    <a:pt x="1463" y="173"/>
                    <a:pt x="1463" y="166"/>
                  </a:cubicBezTo>
                  <a:cubicBezTo>
                    <a:pt x="1463" y="157"/>
                    <a:pt x="1461" y="148"/>
                    <a:pt x="1460" y="148"/>
                  </a:cubicBezTo>
                  <a:cubicBezTo>
                    <a:pt x="1457" y="148"/>
                    <a:pt x="1457" y="148"/>
                    <a:pt x="1457" y="157"/>
                  </a:cubicBezTo>
                  <a:cubicBezTo>
                    <a:pt x="1458" y="160"/>
                    <a:pt x="1458" y="162"/>
                    <a:pt x="1458" y="162"/>
                  </a:cubicBezTo>
                  <a:cubicBezTo>
                    <a:pt x="1457" y="162"/>
                    <a:pt x="1455" y="158"/>
                    <a:pt x="1454" y="148"/>
                  </a:cubicBezTo>
                  <a:cubicBezTo>
                    <a:pt x="1454" y="144"/>
                    <a:pt x="1453" y="142"/>
                    <a:pt x="1453" y="142"/>
                  </a:cubicBezTo>
                  <a:cubicBezTo>
                    <a:pt x="1453" y="142"/>
                    <a:pt x="1453" y="146"/>
                    <a:pt x="1453" y="157"/>
                  </a:cubicBezTo>
                  <a:cubicBezTo>
                    <a:pt x="1453" y="165"/>
                    <a:pt x="1452" y="169"/>
                    <a:pt x="1451" y="169"/>
                  </a:cubicBezTo>
                  <a:cubicBezTo>
                    <a:pt x="1449" y="169"/>
                    <a:pt x="1448" y="165"/>
                    <a:pt x="1447" y="155"/>
                  </a:cubicBezTo>
                  <a:lnTo>
                    <a:pt x="1444" y="155"/>
                  </a:lnTo>
                  <a:cubicBezTo>
                    <a:pt x="1442" y="155"/>
                    <a:pt x="1442" y="164"/>
                    <a:pt x="1442" y="172"/>
                  </a:cubicBezTo>
                  <a:cubicBezTo>
                    <a:pt x="1442" y="183"/>
                    <a:pt x="1442" y="187"/>
                    <a:pt x="1441" y="187"/>
                  </a:cubicBezTo>
                  <a:cubicBezTo>
                    <a:pt x="1441" y="187"/>
                    <a:pt x="1441" y="185"/>
                    <a:pt x="1441" y="181"/>
                  </a:cubicBezTo>
                  <a:cubicBezTo>
                    <a:pt x="1439" y="176"/>
                    <a:pt x="1438" y="170"/>
                    <a:pt x="1438" y="164"/>
                  </a:cubicBezTo>
                  <a:cubicBezTo>
                    <a:pt x="1438" y="155"/>
                    <a:pt x="1437" y="155"/>
                    <a:pt x="1435" y="155"/>
                  </a:cubicBezTo>
                  <a:cubicBezTo>
                    <a:pt x="1434" y="155"/>
                    <a:pt x="1429" y="155"/>
                    <a:pt x="1429" y="163"/>
                  </a:cubicBezTo>
                  <a:cubicBezTo>
                    <a:pt x="1429" y="161"/>
                    <a:pt x="1429" y="158"/>
                    <a:pt x="1429" y="155"/>
                  </a:cubicBezTo>
                  <a:cubicBezTo>
                    <a:pt x="1429" y="155"/>
                    <a:pt x="1428" y="151"/>
                    <a:pt x="1428" y="151"/>
                  </a:cubicBezTo>
                  <a:cubicBezTo>
                    <a:pt x="1428" y="151"/>
                    <a:pt x="1428" y="152"/>
                    <a:pt x="1428" y="155"/>
                  </a:cubicBezTo>
                  <a:cubicBezTo>
                    <a:pt x="1428" y="155"/>
                    <a:pt x="1426" y="155"/>
                    <a:pt x="1423" y="147"/>
                  </a:cubicBezTo>
                  <a:cubicBezTo>
                    <a:pt x="1422" y="145"/>
                    <a:pt x="1421" y="144"/>
                    <a:pt x="1421" y="144"/>
                  </a:cubicBezTo>
                  <a:cubicBezTo>
                    <a:pt x="1418" y="144"/>
                    <a:pt x="1415" y="158"/>
                    <a:pt x="1419" y="172"/>
                  </a:cubicBezTo>
                  <a:lnTo>
                    <a:pt x="1418" y="172"/>
                  </a:lnTo>
                  <a:cubicBezTo>
                    <a:pt x="1416" y="172"/>
                    <a:pt x="1416" y="180"/>
                    <a:pt x="1416" y="180"/>
                  </a:cubicBezTo>
                  <a:cubicBezTo>
                    <a:pt x="1416" y="189"/>
                    <a:pt x="1414" y="189"/>
                    <a:pt x="1413" y="189"/>
                  </a:cubicBezTo>
                  <a:lnTo>
                    <a:pt x="1413" y="172"/>
                  </a:lnTo>
                  <a:cubicBezTo>
                    <a:pt x="1413" y="157"/>
                    <a:pt x="1412" y="148"/>
                    <a:pt x="1411" y="148"/>
                  </a:cubicBezTo>
                  <a:cubicBezTo>
                    <a:pt x="1410" y="148"/>
                    <a:pt x="1410" y="153"/>
                    <a:pt x="1409" y="163"/>
                  </a:cubicBezTo>
                  <a:lnTo>
                    <a:pt x="1409" y="154"/>
                  </a:lnTo>
                  <a:cubicBezTo>
                    <a:pt x="1409" y="150"/>
                    <a:pt x="1409" y="148"/>
                    <a:pt x="1408" y="148"/>
                  </a:cubicBezTo>
                  <a:cubicBezTo>
                    <a:pt x="1407" y="148"/>
                    <a:pt x="1405" y="150"/>
                    <a:pt x="1404" y="154"/>
                  </a:cubicBezTo>
                  <a:cubicBezTo>
                    <a:pt x="1401" y="162"/>
                    <a:pt x="1400" y="171"/>
                    <a:pt x="1400" y="180"/>
                  </a:cubicBezTo>
                  <a:cubicBezTo>
                    <a:pt x="1400" y="188"/>
                    <a:pt x="1398" y="188"/>
                    <a:pt x="1398" y="188"/>
                  </a:cubicBezTo>
                  <a:cubicBezTo>
                    <a:pt x="1397" y="188"/>
                    <a:pt x="1397" y="188"/>
                    <a:pt x="1397" y="180"/>
                  </a:cubicBezTo>
                  <a:cubicBezTo>
                    <a:pt x="1397" y="171"/>
                    <a:pt x="1396" y="167"/>
                    <a:pt x="1395" y="167"/>
                  </a:cubicBezTo>
                  <a:cubicBezTo>
                    <a:pt x="1394" y="167"/>
                    <a:pt x="1392" y="171"/>
                    <a:pt x="1391" y="179"/>
                  </a:cubicBezTo>
                  <a:lnTo>
                    <a:pt x="1391" y="171"/>
                  </a:lnTo>
                  <a:cubicBezTo>
                    <a:pt x="1391" y="165"/>
                    <a:pt x="1391" y="159"/>
                    <a:pt x="1387" y="159"/>
                  </a:cubicBezTo>
                  <a:cubicBezTo>
                    <a:pt x="1386" y="159"/>
                    <a:pt x="1384" y="160"/>
                    <a:pt x="1381" y="162"/>
                  </a:cubicBezTo>
                  <a:cubicBezTo>
                    <a:pt x="1374" y="162"/>
                    <a:pt x="1369" y="162"/>
                    <a:pt x="1369" y="153"/>
                  </a:cubicBezTo>
                  <a:cubicBezTo>
                    <a:pt x="1369" y="152"/>
                    <a:pt x="1369" y="151"/>
                    <a:pt x="1368" y="151"/>
                  </a:cubicBezTo>
                  <a:cubicBezTo>
                    <a:pt x="1366" y="151"/>
                    <a:pt x="1361" y="164"/>
                    <a:pt x="1359" y="178"/>
                  </a:cubicBezTo>
                  <a:cubicBezTo>
                    <a:pt x="1359" y="170"/>
                    <a:pt x="1356" y="170"/>
                    <a:pt x="1353" y="170"/>
                  </a:cubicBezTo>
                  <a:cubicBezTo>
                    <a:pt x="1349" y="169"/>
                    <a:pt x="1349" y="169"/>
                    <a:pt x="1349" y="161"/>
                  </a:cubicBezTo>
                  <a:cubicBezTo>
                    <a:pt x="1349" y="153"/>
                    <a:pt x="1349" y="148"/>
                    <a:pt x="1349" y="148"/>
                  </a:cubicBezTo>
                  <a:lnTo>
                    <a:pt x="1349" y="148"/>
                  </a:lnTo>
                  <a:cubicBezTo>
                    <a:pt x="1349" y="148"/>
                    <a:pt x="1348" y="153"/>
                    <a:pt x="1346" y="161"/>
                  </a:cubicBezTo>
                  <a:cubicBezTo>
                    <a:pt x="1345" y="167"/>
                    <a:pt x="1344" y="170"/>
                    <a:pt x="1343" y="170"/>
                  </a:cubicBezTo>
                  <a:cubicBezTo>
                    <a:pt x="1341" y="170"/>
                    <a:pt x="1340" y="163"/>
                    <a:pt x="1340" y="152"/>
                  </a:cubicBezTo>
                  <a:cubicBezTo>
                    <a:pt x="1340" y="143"/>
                    <a:pt x="1337" y="143"/>
                    <a:pt x="1334" y="143"/>
                  </a:cubicBezTo>
                  <a:cubicBezTo>
                    <a:pt x="1333" y="152"/>
                    <a:pt x="1330" y="152"/>
                    <a:pt x="1325" y="152"/>
                  </a:cubicBezTo>
                  <a:cubicBezTo>
                    <a:pt x="1324" y="152"/>
                    <a:pt x="1323" y="152"/>
                    <a:pt x="1323" y="152"/>
                  </a:cubicBezTo>
                  <a:cubicBezTo>
                    <a:pt x="1321" y="152"/>
                    <a:pt x="1321" y="155"/>
                    <a:pt x="1321" y="169"/>
                  </a:cubicBezTo>
                  <a:cubicBezTo>
                    <a:pt x="1321" y="186"/>
                    <a:pt x="1318" y="186"/>
                    <a:pt x="1315" y="186"/>
                  </a:cubicBezTo>
                  <a:cubicBezTo>
                    <a:pt x="1314" y="186"/>
                    <a:pt x="1312" y="185"/>
                    <a:pt x="1312" y="177"/>
                  </a:cubicBezTo>
                  <a:cubicBezTo>
                    <a:pt x="1312" y="177"/>
                    <a:pt x="1310" y="168"/>
                    <a:pt x="1308" y="168"/>
                  </a:cubicBezTo>
                  <a:cubicBezTo>
                    <a:pt x="1306" y="168"/>
                    <a:pt x="1305" y="168"/>
                    <a:pt x="1305" y="159"/>
                  </a:cubicBezTo>
                  <a:cubicBezTo>
                    <a:pt x="1305" y="159"/>
                    <a:pt x="1303" y="151"/>
                    <a:pt x="1299" y="151"/>
                  </a:cubicBezTo>
                  <a:cubicBezTo>
                    <a:pt x="1296" y="151"/>
                    <a:pt x="1292" y="150"/>
                    <a:pt x="1292" y="142"/>
                  </a:cubicBezTo>
                  <a:cubicBezTo>
                    <a:pt x="1290" y="142"/>
                    <a:pt x="1290" y="142"/>
                    <a:pt x="1290" y="150"/>
                  </a:cubicBezTo>
                  <a:cubicBezTo>
                    <a:pt x="1290" y="156"/>
                    <a:pt x="1290" y="163"/>
                    <a:pt x="1287" y="163"/>
                  </a:cubicBezTo>
                  <a:cubicBezTo>
                    <a:pt x="1286" y="163"/>
                    <a:pt x="1284" y="161"/>
                    <a:pt x="1282" y="159"/>
                  </a:cubicBezTo>
                  <a:cubicBezTo>
                    <a:pt x="1282" y="159"/>
                    <a:pt x="1281" y="159"/>
                    <a:pt x="1280" y="159"/>
                  </a:cubicBezTo>
                  <a:cubicBezTo>
                    <a:pt x="1277" y="159"/>
                    <a:pt x="1273" y="160"/>
                    <a:pt x="1273" y="167"/>
                  </a:cubicBezTo>
                  <a:cubicBezTo>
                    <a:pt x="1271" y="167"/>
                    <a:pt x="1271" y="167"/>
                    <a:pt x="1271" y="158"/>
                  </a:cubicBezTo>
                  <a:cubicBezTo>
                    <a:pt x="1271" y="149"/>
                    <a:pt x="1270" y="145"/>
                    <a:pt x="1269" y="145"/>
                  </a:cubicBezTo>
                  <a:cubicBezTo>
                    <a:pt x="1268" y="145"/>
                    <a:pt x="1266" y="149"/>
                    <a:pt x="1264" y="158"/>
                  </a:cubicBezTo>
                  <a:cubicBezTo>
                    <a:pt x="1264" y="162"/>
                    <a:pt x="1264" y="164"/>
                    <a:pt x="1264" y="164"/>
                  </a:cubicBezTo>
                  <a:cubicBezTo>
                    <a:pt x="1263" y="164"/>
                    <a:pt x="1262" y="162"/>
                    <a:pt x="1261" y="158"/>
                  </a:cubicBezTo>
                  <a:cubicBezTo>
                    <a:pt x="1261" y="158"/>
                    <a:pt x="1260" y="158"/>
                    <a:pt x="1258" y="167"/>
                  </a:cubicBezTo>
                  <a:cubicBezTo>
                    <a:pt x="1257" y="170"/>
                    <a:pt x="1256" y="172"/>
                    <a:pt x="1255" y="172"/>
                  </a:cubicBezTo>
                  <a:cubicBezTo>
                    <a:pt x="1255" y="172"/>
                    <a:pt x="1254" y="170"/>
                    <a:pt x="1252" y="166"/>
                  </a:cubicBezTo>
                  <a:cubicBezTo>
                    <a:pt x="1252" y="158"/>
                    <a:pt x="1251" y="158"/>
                    <a:pt x="1249" y="158"/>
                  </a:cubicBezTo>
                  <a:cubicBezTo>
                    <a:pt x="1247" y="161"/>
                    <a:pt x="1242" y="163"/>
                    <a:pt x="1237" y="163"/>
                  </a:cubicBezTo>
                  <a:cubicBezTo>
                    <a:pt x="1232" y="163"/>
                    <a:pt x="1226" y="161"/>
                    <a:pt x="1225" y="157"/>
                  </a:cubicBezTo>
                  <a:cubicBezTo>
                    <a:pt x="1223" y="164"/>
                    <a:pt x="1223" y="164"/>
                    <a:pt x="1222" y="164"/>
                  </a:cubicBezTo>
                  <a:cubicBezTo>
                    <a:pt x="1221" y="158"/>
                    <a:pt x="1220" y="155"/>
                    <a:pt x="1219" y="155"/>
                  </a:cubicBezTo>
                  <a:cubicBezTo>
                    <a:pt x="1218" y="155"/>
                    <a:pt x="1217" y="163"/>
                    <a:pt x="1217" y="173"/>
                  </a:cubicBezTo>
                  <a:lnTo>
                    <a:pt x="1221" y="173"/>
                  </a:lnTo>
                  <a:cubicBezTo>
                    <a:pt x="1221" y="181"/>
                    <a:pt x="1220" y="185"/>
                    <a:pt x="1219" y="185"/>
                  </a:cubicBezTo>
                  <a:cubicBezTo>
                    <a:pt x="1218" y="185"/>
                    <a:pt x="1216" y="179"/>
                    <a:pt x="1216" y="164"/>
                  </a:cubicBezTo>
                  <a:cubicBezTo>
                    <a:pt x="1215" y="156"/>
                    <a:pt x="1215" y="152"/>
                    <a:pt x="1214" y="152"/>
                  </a:cubicBezTo>
                  <a:cubicBezTo>
                    <a:pt x="1214" y="152"/>
                    <a:pt x="1213" y="156"/>
                    <a:pt x="1213" y="164"/>
                  </a:cubicBezTo>
                  <a:cubicBezTo>
                    <a:pt x="1212" y="173"/>
                    <a:pt x="1211" y="177"/>
                    <a:pt x="1210" y="177"/>
                  </a:cubicBezTo>
                  <a:cubicBezTo>
                    <a:pt x="1209" y="177"/>
                    <a:pt x="1208" y="173"/>
                    <a:pt x="1207" y="164"/>
                  </a:cubicBezTo>
                  <a:cubicBezTo>
                    <a:pt x="1207" y="156"/>
                    <a:pt x="1207" y="152"/>
                    <a:pt x="1207" y="152"/>
                  </a:cubicBezTo>
                  <a:cubicBezTo>
                    <a:pt x="1207" y="152"/>
                    <a:pt x="1207" y="156"/>
                    <a:pt x="1206" y="164"/>
                  </a:cubicBezTo>
                  <a:cubicBezTo>
                    <a:pt x="1204" y="183"/>
                    <a:pt x="1201" y="194"/>
                    <a:pt x="1199" y="194"/>
                  </a:cubicBezTo>
                  <a:cubicBezTo>
                    <a:pt x="1198" y="194"/>
                    <a:pt x="1197" y="188"/>
                    <a:pt x="1197" y="172"/>
                  </a:cubicBezTo>
                  <a:cubicBezTo>
                    <a:pt x="1197" y="155"/>
                    <a:pt x="1195" y="147"/>
                    <a:pt x="1194" y="147"/>
                  </a:cubicBezTo>
                  <a:cubicBezTo>
                    <a:pt x="1192" y="147"/>
                    <a:pt x="1192" y="155"/>
                    <a:pt x="1192" y="163"/>
                  </a:cubicBezTo>
                  <a:cubicBezTo>
                    <a:pt x="1193" y="172"/>
                    <a:pt x="1193" y="177"/>
                    <a:pt x="1192" y="177"/>
                  </a:cubicBezTo>
                  <a:cubicBezTo>
                    <a:pt x="1191" y="177"/>
                    <a:pt x="1190" y="172"/>
                    <a:pt x="1188" y="163"/>
                  </a:cubicBezTo>
                  <a:cubicBezTo>
                    <a:pt x="1185" y="149"/>
                    <a:pt x="1183" y="143"/>
                    <a:pt x="1180" y="143"/>
                  </a:cubicBezTo>
                  <a:cubicBezTo>
                    <a:pt x="1178" y="143"/>
                    <a:pt x="1177" y="147"/>
                    <a:pt x="1175" y="154"/>
                  </a:cubicBezTo>
                  <a:cubicBezTo>
                    <a:pt x="1171" y="163"/>
                    <a:pt x="1168" y="167"/>
                    <a:pt x="1166" y="167"/>
                  </a:cubicBezTo>
                  <a:cubicBezTo>
                    <a:pt x="1165" y="167"/>
                    <a:pt x="1165" y="163"/>
                    <a:pt x="1167" y="154"/>
                  </a:cubicBezTo>
                  <a:cubicBezTo>
                    <a:pt x="1170" y="144"/>
                    <a:pt x="1171" y="140"/>
                    <a:pt x="1170" y="140"/>
                  </a:cubicBezTo>
                  <a:lnTo>
                    <a:pt x="1170" y="140"/>
                  </a:lnTo>
                  <a:cubicBezTo>
                    <a:pt x="1170" y="140"/>
                    <a:pt x="1169" y="142"/>
                    <a:pt x="1167" y="145"/>
                  </a:cubicBezTo>
                  <a:lnTo>
                    <a:pt x="1159" y="145"/>
                  </a:lnTo>
                  <a:cubicBezTo>
                    <a:pt x="1157" y="145"/>
                    <a:pt x="1156" y="154"/>
                    <a:pt x="1156" y="162"/>
                  </a:cubicBezTo>
                  <a:cubicBezTo>
                    <a:pt x="1154" y="152"/>
                    <a:pt x="1152" y="144"/>
                    <a:pt x="1150" y="144"/>
                  </a:cubicBezTo>
                  <a:cubicBezTo>
                    <a:pt x="1149" y="144"/>
                    <a:pt x="1148" y="147"/>
                    <a:pt x="1147" y="153"/>
                  </a:cubicBezTo>
                  <a:lnTo>
                    <a:pt x="1143" y="153"/>
                  </a:lnTo>
                  <a:cubicBezTo>
                    <a:pt x="1141" y="153"/>
                    <a:pt x="1141" y="153"/>
                    <a:pt x="1140" y="162"/>
                  </a:cubicBezTo>
                  <a:cubicBezTo>
                    <a:pt x="1139" y="164"/>
                    <a:pt x="1139" y="165"/>
                    <a:pt x="1138" y="165"/>
                  </a:cubicBezTo>
                  <a:cubicBezTo>
                    <a:pt x="1137" y="165"/>
                    <a:pt x="1136" y="160"/>
                    <a:pt x="1134" y="153"/>
                  </a:cubicBezTo>
                  <a:cubicBezTo>
                    <a:pt x="1134" y="147"/>
                    <a:pt x="1132" y="141"/>
                    <a:pt x="1131" y="141"/>
                  </a:cubicBezTo>
                  <a:cubicBezTo>
                    <a:pt x="1131" y="141"/>
                    <a:pt x="1131" y="142"/>
                    <a:pt x="1131" y="144"/>
                  </a:cubicBezTo>
                  <a:cubicBezTo>
                    <a:pt x="1130" y="153"/>
                    <a:pt x="1129" y="161"/>
                    <a:pt x="1125" y="170"/>
                  </a:cubicBezTo>
                  <a:cubicBezTo>
                    <a:pt x="1125" y="172"/>
                    <a:pt x="1125" y="173"/>
                    <a:pt x="1124" y="173"/>
                  </a:cubicBezTo>
                  <a:cubicBezTo>
                    <a:pt x="1123" y="173"/>
                    <a:pt x="1123" y="167"/>
                    <a:pt x="1124" y="161"/>
                  </a:cubicBezTo>
                  <a:cubicBezTo>
                    <a:pt x="1124" y="155"/>
                    <a:pt x="1123" y="150"/>
                    <a:pt x="1121" y="144"/>
                  </a:cubicBezTo>
                  <a:cubicBezTo>
                    <a:pt x="1119" y="144"/>
                    <a:pt x="1115" y="144"/>
                    <a:pt x="1115" y="152"/>
                  </a:cubicBezTo>
                  <a:cubicBezTo>
                    <a:pt x="1115" y="157"/>
                    <a:pt x="1113" y="159"/>
                    <a:pt x="1110" y="159"/>
                  </a:cubicBezTo>
                  <a:cubicBezTo>
                    <a:pt x="1107" y="159"/>
                    <a:pt x="1104" y="157"/>
                    <a:pt x="1103" y="152"/>
                  </a:cubicBezTo>
                  <a:lnTo>
                    <a:pt x="1100" y="152"/>
                  </a:lnTo>
                  <a:cubicBezTo>
                    <a:pt x="1098" y="152"/>
                    <a:pt x="1096" y="160"/>
                    <a:pt x="1094" y="160"/>
                  </a:cubicBezTo>
                  <a:cubicBezTo>
                    <a:pt x="1094" y="160"/>
                    <a:pt x="1093" y="160"/>
                    <a:pt x="1091" y="169"/>
                  </a:cubicBezTo>
                  <a:cubicBezTo>
                    <a:pt x="1089" y="169"/>
                    <a:pt x="1087" y="169"/>
                    <a:pt x="1087" y="160"/>
                  </a:cubicBezTo>
                  <a:cubicBezTo>
                    <a:pt x="1087" y="168"/>
                    <a:pt x="1086" y="173"/>
                    <a:pt x="1086" y="173"/>
                  </a:cubicBezTo>
                  <a:cubicBezTo>
                    <a:pt x="1086" y="173"/>
                    <a:pt x="1085" y="168"/>
                    <a:pt x="1084" y="160"/>
                  </a:cubicBezTo>
                  <a:cubicBezTo>
                    <a:pt x="1084" y="152"/>
                    <a:pt x="1084" y="147"/>
                    <a:pt x="1084" y="147"/>
                  </a:cubicBezTo>
                  <a:cubicBezTo>
                    <a:pt x="1084" y="147"/>
                    <a:pt x="1083" y="152"/>
                    <a:pt x="1083" y="160"/>
                  </a:cubicBezTo>
                  <a:cubicBezTo>
                    <a:pt x="1082" y="164"/>
                    <a:pt x="1081" y="166"/>
                    <a:pt x="1081" y="166"/>
                  </a:cubicBezTo>
                  <a:cubicBezTo>
                    <a:pt x="1080" y="166"/>
                    <a:pt x="1080" y="164"/>
                    <a:pt x="1079" y="160"/>
                  </a:cubicBezTo>
                  <a:cubicBezTo>
                    <a:pt x="1079" y="155"/>
                    <a:pt x="1079" y="153"/>
                    <a:pt x="1078" y="153"/>
                  </a:cubicBezTo>
                  <a:cubicBezTo>
                    <a:pt x="1078" y="153"/>
                    <a:pt x="1077" y="155"/>
                    <a:pt x="1077" y="160"/>
                  </a:cubicBezTo>
                  <a:cubicBezTo>
                    <a:pt x="1076" y="170"/>
                    <a:pt x="1074" y="177"/>
                    <a:pt x="1072" y="177"/>
                  </a:cubicBezTo>
                  <a:cubicBezTo>
                    <a:pt x="1071" y="177"/>
                    <a:pt x="1070" y="174"/>
                    <a:pt x="1070" y="168"/>
                  </a:cubicBezTo>
                  <a:cubicBezTo>
                    <a:pt x="1070" y="168"/>
                    <a:pt x="1068" y="168"/>
                    <a:pt x="1067" y="177"/>
                  </a:cubicBezTo>
                  <a:cubicBezTo>
                    <a:pt x="1066" y="185"/>
                    <a:pt x="1065" y="189"/>
                    <a:pt x="1065" y="189"/>
                  </a:cubicBezTo>
                  <a:cubicBezTo>
                    <a:pt x="1065" y="189"/>
                    <a:pt x="1065" y="185"/>
                    <a:pt x="1065" y="177"/>
                  </a:cubicBezTo>
                  <a:cubicBezTo>
                    <a:pt x="1064" y="168"/>
                    <a:pt x="1063" y="163"/>
                    <a:pt x="1062" y="163"/>
                  </a:cubicBezTo>
                  <a:cubicBezTo>
                    <a:pt x="1061" y="163"/>
                    <a:pt x="1060" y="167"/>
                    <a:pt x="1059" y="176"/>
                  </a:cubicBezTo>
                  <a:cubicBezTo>
                    <a:pt x="1059" y="176"/>
                    <a:pt x="1059" y="180"/>
                    <a:pt x="1058" y="180"/>
                  </a:cubicBezTo>
                  <a:cubicBezTo>
                    <a:pt x="1057" y="180"/>
                    <a:pt x="1057" y="179"/>
                    <a:pt x="1056" y="176"/>
                  </a:cubicBezTo>
                  <a:cubicBezTo>
                    <a:pt x="1054" y="171"/>
                    <a:pt x="1050" y="166"/>
                    <a:pt x="1047" y="166"/>
                  </a:cubicBezTo>
                  <a:cubicBezTo>
                    <a:pt x="1045" y="166"/>
                    <a:pt x="1044" y="169"/>
                    <a:pt x="1045" y="176"/>
                  </a:cubicBezTo>
                  <a:lnTo>
                    <a:pt x="1040" y="176"/>
                  </a:lnTo>
                  <a:cubicBezTo>
                    <a:pt x="1038" y="171"/>
                    <a:pt x="1037" y="169"/>
                    <a:pt x="1036" y="169"/>
                  </a:cubicBezTo>
                  <a:cubicBezTo>
                    <a:pt x="1035" y="169"/>
                    <a:pt x="1034" y="171"/>
                    <a:pt x="1033" y="176"/>
                  </a:cubicBezTo>
                  <a:lnTo>
                    <a:pt x="1032" y="184"/>
                  </a:lnTo>
                  <a:cubicBezTo>
                    <a:pt x="1032" y="175"/>
                    <a:pt x="1030" y="167"/>
                    <a:pt x="1029" y="167"/>
                  </a:cubicBezTo>
                  <a:cubicBezTo>
                    <a:pt x="1027" y="167"/>
                    <a:pt x="1027" y="167"/>
                    <a:pt x="1027" y="175"/>
                  </a:cubicBezTo>
                  <a:cubicBezTo>
                    <a:pt x="1029" y="184"/>
                    <a:pt x="1027" y="184"/>
                    <a:pt x="1024" y="184"/>
                  </a:cubicBezTo>
                  <a:cubicBezTo>
                    <a:pt x="1023" y="184"/>
                    <a:pt x="1021" y="175"/>
                    <a:pt x="1021" y="166"/>
                  </a:cubicBezTo>
                  <a:lnTo>
                    <a:pt x="1020" y="166"/>
                  </a:lnTo>
                  <a:cubicBezTo>
                    <a:pt x="1020" y="176"/>
                    <a:pt x="1019" y="180"/>
                    <a:pt x="1018" y="180"/>
                  </a:cubicBezTo>
                  <a:cubicBezTo>
                    <a:pt x="1018" y="180"/>
                    <a:pt x="1018" y="178"/>
                    <a:pt x="1018" y="175"/>
                  </a:cubicBezTo>
                  <a:cubicBezTo>
                    <a:pt x="1017" y="166"/>
                    <a:pt x="1014" y="166"/>
                    <a:pt x="1013" y="166"/>
                  </a:cubicBezTo>
                  <a:lnTo>
                    <a:pt x="1013" y="158"/>
                  </a:lnTo>
                  <a:cubicBezTo>
                    <a:pt x="1013" y="155"/>
                    <a:pt x="1012" y="154"/>
                    <a:pt x="1012" y="154"/>
                  </a:cubicBezTo>
                  <a:cubicBezTo>
                    <a:pt x="1011" y="154"/>
                    <a:pt x="1011" y="160"/>
                    <a:pt x="1011" y="166"/>
                  </a:cubicBezTo>
                  <a:lnTo>
                    <a:pt x="1008" y="166"/>
                  </a:lnTo>
                  <a:cubicBezTo>
                    <a:pt x="1005" y="166"/>
                    <a:pt x="1004" y="166"/>
                    <a:pt x="1005" y="173"/>
                  </a:cubicBezTo>
                  <a:cubicBezTo>
                    <a:pt x="1005" y="182"/>
                    <a:pt x="1005" y="191"/>
                    <a:pt x="1004" y="191"/>
                  </a:cubicBezTo>
                  <a:cubicBezTo>
                    <a:pt x="1004" y="182"/>
                    <a:pt x="1004" y="173"/>
                    <a:pt x="1002" y="173"/>
                  </a:cubicBezTo>
                  <a:cubicBezTo>
                    <a:pt x="1001" y="173"/>
                    <a:pt x="1001" y="166"/>
                    <a:pt x="1001" y="166"/>
                  </a:cubicBezTo>
                  <a:cubicBezTo>
                    <a:pt x="1001" y="158"/>
                    <a:pt x="1000" y="156"/>
                    <a:pt x="999" y="156"/>
                  </a:cubicBezTo>
                  <a:cubicBezTo>
                    <a:pt x="997" y="156"/>
                    <a:pt x="995" y="160"/>
                    <a:pt x="994" y="164"/>
                  </a:cubicBezTo>
                  <a:cubicBezTo>
                    <a:pt x="992" y="173"/>
                    <a:pt x="990" y="177"/>
                    <a:pt x="990" y="177"/>
                  </a:cubicBezTo>
                  <a:cubicBezTo>
                    <a:pt x="989" y="177"/>
                    <a:pt x="988" y="173"/>
                    <a:pt x="988" y="164"/>
                  </a:cubicBezTo>
                  <a:cubicBezTo>
                    <a:pt x="988" y="160"/>
                    <a:pt x="988" y="158"/>
                    <a:pt x="988" y="158"/>
                  </a:cubicBezTo>
                  <a:cubicBezTo>
                    <a:pt x="987" y="158"/>
                    <a:pt x="984" y="172"/>
                    <a:pt x="983" y="190"/>
                  </a:cubicBezTo>
                  <a:lnTo>
                    <a:pt x="982" y="216"/>
                  </a:lnTo>
                  <a:lnTo>
                    <a:pt x="982" y="190"/>
                  </a:lnTo>
                  <a:cubicBezTo>
                    <a:pt x="980" y="170"/>
                    <a:pt x="980" y="161"/>
                    <a:pt x="979" y="161"/>
                  </a:cubicBezTo>
                  <a:cubicBezTo>
                    <a:pt x="978" y="161"/>
                    <a:pt x="976" y="165"/>
                    <a:pt x="974" y="172"/>
                  </a:cubicBezTo>
                  <a:cubicBezTo>
                    <a:pt x="972" y="177"/>
                    <a:pt x="971" y="179"/>
                    <a:pt x="971" y="179"/>
                  </a:cubicBezTo>
                  <a:cubicBezTo>
                    <a:pt x="971" y="179"/>
                    <a:pt x="971" y="177"/>
                    <a:pt x="971" y="172"/>
                  </a:cubicBezTo>
                  <a:cubicBezTo>
                    <a:pt x="971" y="164"/>
                    <a:pt x="969" y="164"/>
                    <a:pt x="964" y="164"/>
                  </a:cubicBezTo>
                  <a:cubicBezTo>
                    <a:pt x="963" y="164"/>
                    <a:pt x="962" y="164"/>
                    <a:pt x="961" y="164"/>
                  </a:cubicBezTo>
                  <a:cubicBezTo>
                    <a:pt x="958" y="164"/>
                    <a:pt x="957" y="166"/>
                    <a:pt x="957" y="172"/>
                  </a:cubicBezTo>
                  <a:lnTo>
                    <a:pt x="954" y="172"/>
                  </a:lnTo>
                  <a:cubicBezTo>
                    <a:pt x="953" y="166"/>
                    <a:pt x="952" y="163"/>
                    <a:pt x="951" y="163"/>
                  </a:cubicBezTo>
                  <a:cubicBezTo>
                    <a:pt x="950" y="163"/>
                    <a:pt x="949" y="170"/>
                    <a:pt x="950" y="180"/>
                  </a:cubicBezTo>
                  <a:lnTo>
                    <a:pt x="947" y="180"/>
                  </a:lnTo>
                  <a:lnTo>
                    <a:pt x="947" y="172"/>
                  </a:lnTo>
                  <a:cubicBezTo>
                    <a:pt x="947" y="163"/>
                    <a:pt x="944" y="163"/>
                    <a:pt x="929" y="162"/>
                  </a:cubicBezTo>
                  <a:cubicBezTo>
                    <a:pt x="913" y="162"/>
                    <a:pt x="912" y="162"/>
                    <a:pt x="912" y="179"/>
                  </a:cubicBezTo>
                  <a:cubicBezTo>
                    <a:pt x="911" y="187"/>
                    <a:pt x="910" y="192"/>
                    <a:pt x="910" y="192"/>
                  </a:cubicBezTo>
                  <a:cubicBezTo>
                    <a:pt x="909" y="192"/>
                    <a:pt x="909" y="187"/>
                    <a:pt x="909" y="179"/>
                  </a:cubicBezTo>
                  <a:cubicBezTo>
                    <a:pt x="909" y="173"/>
                    <a:pt x="908" y="167"/>
                    <a:pt x="907" y="167"/>
                  </a:cubicBezTo>
                  <a:cubicBezTo>
                    <a:pt x="907" y="167"/>
                    <a:pt x="907" y="168"/>
                    <a:pt x="907" y="170"/>
                  </a:cubicBezTo>
                  <a:cubicBezTo>
                    <a:pt x="907" y="170"/>
                    <a:pt x="903" y="170"/>
                    <a:pt x="901" y="162"/>
                  </a:cubicBezTo>
                  <a:cubicBezTo>
                    <a:pt x="899" y="155"/>
                    <a:pt x="898" y="152"/>
                    <a:pt x="896" y="152"/>
                  </a:cubicBezTo>
                  <a:cubicBezTo>
                    <a:pt x="895" y="152"/>
                    <a:pt x="894" y="157"/>
                    <a:pt x="894" y="161"/>
                  </a:cubicBezTo>
                  <a:cubicBezTo>
                    <a:pt x="895" y="169"/>
                    <a:pt x="895" y="171"/>
                    <a:pt x="895" y="171"/>
                  </a:cubicBezTo>
                  <a:cubicBezTo>
                    <a:pt x="895" y="171"/>
                    <a:pt x="894" y="166"/>
                    <a:pt x="893" y="161"/>
                  </a:cubicBezTo>
                  <a:cubicBezTo>
                    <a:pt x="892" y="156"/>
                    <a:pt x="891" y="149"/>
                    <a:pt x="890" y="149"/>
                  </a:cubicBezTo>
                  <a:cubicBezTo>
                    <a:pt x="890" y="149"/>
                    <a:pt x="890" y="151"/>
                    <a:pt x="890" y="153"/>
                  </a:cubicBezTo>
                  <a:cubicBezTo>
                    <a:pt x="889" y="158"/>
                    <a:pt x="885" y="162"/>
                    <a:pt x="882" y="162"/>
                  </a:cubicBezTo>
                  <a:cubicBezTo>
                    <a:pt x="879" y="162"/>
                    <a:pt x="877" y="159"/>
                    <a:pt x="877" y="152"/>
                  </a:cubicBezTo>
                  <a:lnTo>
                    <a:pt x="874" y="152"/>
                  </a:lnTo>
                  <a:cubicBezTo>
                    <a:pt x="874" y="159"/>
                    <a:pt x="872" y="160"/>
                    <a:pt x="869" y="160"/>
                  </a:cubicBezTo>
                  <a:cubicBezTo>
                    <a:pt x="868" y="160"/>
                    <a:pt x="867" y="160"/>
                    <a:pt x="866" y="160"/>
                  </a:cubicBezTo>
                  <a:cubicBezTo>
                    <a:pt x="863" y="160"/>
                    <a:pt x="862" y="160"/>
                    <a:pt x="862" y="152"/>
                  </a:cubicBezTo>
                  <a:cubicBezTo>
                    <a:pt x="862" y="147"/>
                    <a:pt x="862" y="145"/>
                    <a:pt x="862" y="145"/>
                  </a:cubicBezTo>
                  <a:cubicBezTo>
                    <a:pt x="861" y="145"/>
                    <a:pt x="860" y="147"/>
                    <a:pt x="858" y="151"/>
                  </a:cubicBezTo>
                  <a:cubicBezTo>
                    <a:pt x="856" y="151"/>
                    <a:pt x="855" y="168"/>
                    <a:pt x="853" y="168"/>
                  </a:cubicBezTo>
                  <a:cubicBezTo>
                    <a:pt x="853" y="168"/>
                    <a:pt x="853" y="168"/>
                    <a:pt x="853" y="168"/>
                  </a:cubicBezTo>
                  <a:cubicBezTo>
                    <a:pt x="853" y="176"/>
                    <a:pt x="851" y="185"/>
                    <a:pt x="850" y="185"/>
                  </a:cubicBezTo>
                  <a:cubicBezTo>
                    <a:pt x="850" y="185"/>
                    <a:pt x="849" y="185"/>
                    <a:pt x="849" y="185"/>
                  </a:cubicBezTo>
                  <a:lnTo>
                    <a:pt x="849" y="177"/>
                  </a:lnTo>
                  <a:lnTo>
                    <a:pt x="849" y="160"/>
                  </a:lnTo>
                  <a:cubicBezTo>
                    <a:pt x="847" y="160"/>
                    <a:pt x="846" y="160"/>
                    <a:pt x="846" y="168"/>
                  </a:cubicBezTo>
                  <a:cubicBezTo>
                    <a:pt x="844" y="160"/>
                    <a:pt x="843" y="160"/>
                    <a:pt x="839" y="159"/>
                  </a:cubicBezTo>
                  <a:cubicBezTo>
                    <a:pt x="835" y="159"/>
                    <a:pt x="831" y="159"/>
                    <a:pt x="830" y="168"/>
                  </a:cubicBezTo>
                  <a:cubicBezTo>
                    <a:pt x="829" y="159"/>
                    <a:pt x="826" y="154"/>
                    <a:pt x="823" y="154"/>
                  </a:cubicBezTo>
                  <a:cubicBezTo>
                    <a:pt x="820" y="154"/>
                    <a:pt x="817" y="158"/>
                    <a:pt x="816" y="167"/>
                  </a:cubicBezTo>
                  <a:cubicBezTo>
                    <a:pt x="816" y="171"/>
                    <a:pt x="815" y="173"/>
                    <a:pt x="815" y="173"/>
                  </a:cubicBezTo>
                  <a:cubicBezTo>
                    <a:pt x="814" y="173"/>
                    <a:pt x="813" y="171"/>
                    <a:pt x="812" y="167"/>
                  </a:cubicBezTo>
                  <a:cubicBezTo>
                    <a:pt x="812" y="163"/>
                    <a:pt x="812" y="160"/>
                    <a:pt x="811" y="160"/>
                  </a:cubicBezTo>
                  <a:cubicBezTo>
                    <a:pt x="811" y="160"/>
                    <a:pt x="810" y="162"/>
                    <a:pt x="809" y="167"/>
                  </a:cubicBezTo>
                  <a:cubicBezTo>
                    <a:pt x="809" y="169"/>
                    <a:pt x="808" y="170"/>
                    <a:pt x="808" y="170"/>
                  </a:cubicBezTo>
                  <a:cubicBezTo>
                    <a:pt x="807" y="170"/>
                    <a:pt x="805" y="164"/>
                    <a:pt x="805" y="158"/>
                  </a:cubicBezTo>
                  <a:cubicBezTo>
                    <a:pt x="803" y="148"/>
                    <a:pt x="802" y="144"/>
                    <a:pt x="801" y="144"/>
                  </a:cubicBezTo>
                  <a:cubicBezTo>
                    <a:pt x="801" y="144"/>
                    <a:pt x="800" y="146"/>
                    <a:pt x="799" y="150"/>
                  </a:cubicBezTo>
                  <a:cubicBezTo>
                    <a:pt x="796" y="158"/>
                    <a:pt x="792" y="158"/>
                    <a:pt x="790" y="158"/>
                  </a:cubicBezTo>
                  <a:cubicBezTo>
                    <a:pt x="787" y="166"/>
                    <a:pt x="785" y="166"/>
                    <a:pt x="787" y="175"/>
                  </a:cubicBezTo>
                  <a:cubicBezTo>
                    <a:pt x="787" y="180"/>
                    <a:pt x="787" y="186"/>
                    <a:pt x="785" y="191"/>
                  </a:cubicBezTo>
                  <a:cubicBezTo>
                    <a:pt x="784" y="194"/>
                    <a:pt x="783" y="195"/>
                    <a:pt x="782" y="195"/>
                  </a:cubicBezTo>
                  <a:cubicBezTo>
                    <a:pt x="781" y="195"/>
                    <a:pt x="782" y="191"/>
                    <a:pt x="783" y="191"/>
                  </a:cubicBezTo>
                  <a:cubicBezTo>
                    <a:pt x="787" y="182"/>
                    <a:pt x="785" y="182"/>
                    <a:pt x="783" y="175"/>
                  </a:cubicBezTo>
                  <a:cubicBezTo>
                    <a:pt x="781" y="166"/>
                    <a:pt x="778" y="166"/>
                    <a:pt x="776" y="166"/>
                  </a:cubicBezTo>
                  <a:lnTo>
                    <a:pt x="770" y="166"/>
                  </a:lnTo>
                  <a:cubicBezTo>
                    <a:pt x="767" y="161"/>
                    <a:pt x="765" y="159"/>
                    <a:pt x="764" y="159"/>
                  </a:cubicBezTo>
                  <a:cubicBezTo>
                    <a:pt x="762" y="159"/>
                    <a:pt x="762" y="161"/>
                    <a:pt x="762" y="166"/>
                  </a:cubicBezTo>
                  <a:lnTo>
                    <a:pt x="762" y="173"/>
                  </a:lnTo>
                  <a:cubicBezTo>
                    <a:pt x="761" y="165"/>
                    <a:pt x="756" y="160"/>
                    <a:pt x="751" y="160"/>
                  </a:cubicBezTo>
                  <a:cubicBezTo>
                    <a:pt x="746" y="160"/>
                    <a:pt x="741" y="164"/>
                    <a:pt x="739" y="172"/>
                  </a:cubicBezTo>
                  <a:lnTo>
                    <a:pt x="739" y="164"/>
                  </a:lnTo>
                  <a:cubicBezTo>
                    <a:pt x="739" y="155"/>
                    <a:pt x="738" y="155"/>
                    <a:pt x="735" y="155"/>
                  </a:cubicBezTo>
                  <a:cubicBezTo>
                    <a:pt x="733" y="155"/>
                    <a:pt x="726" y="163"/>
                    <a:pt x="720" y="163"/>
                  </a:cubicBezTo>
                  <a:cubicBezTo>
                    <a:pt x="714" y="163"/>
                    <a:pt x="708" y="163"/>
                    <a:pt x="708" y="171"/>
                  </a:cubicBezTo>
                  <a:cubicBezTo>
                    <a:pt x="707" y="171"/>
                    <a:pt x="707" y="171"/>
                    <a:pt x="707" y="163"/>
                  </a:cubicBezTo>
                  <a:cubicBezTo>
                    <a:pt x="708" y="154"/>
                    <a:pt x="707" y="154"/>
                    <a:pt x="705" y="154"/>
                  </a:cubicBezTo>
                  <a:cubicBezTo>
                    <a:pt x="704" y="154"/>
                    <a:pt x="704" y="163"/>
                    <a:pt x="704" y="171"/>
                  </a:cubicBezTo>
                  <a:cubicBezTo>
                    <a:pt x="704" y="176"/>
                    <a:pt x="703" y="178"/>
                    <a:pt x="702" y="178"/>
                  </a:cubicBezTo>
                  <a:cubicBezTo>
                    <a:pt x="701" y="178"/>
                    <a:pt x="700" y="176"/>
                    <a:pt x="698" y="171"/>
                  </a:cubicBezTo>
                  <a:cubicBezTo>
                    <a:pt x="696" y="167"/>
                    <a:pt x="694" y="164"/>
                    <a:pt x="691" y="164"/>
                  </a:cubicBezTo>
                  <a:cubicBezTo>
                    <a:pt x="689" y="164"/>
                    <a:pt x="686" y="167"/>
                    <a:pt x="684" y="171"/>
                  </a:cubicBezTo>
                  <a:cubicBezTo>
                    <a:pt x="682" y="170"/>
                    <a:pt x="681" y="170"/>
                    <a:pt x="681" y="162"/>
                  </a:cubicBezTo>
                  <a:cubicBezTo>
                    <a:pt x="680" y="157"/>
                    <a:pt x="678" y="152"/>
                    <a:pt x="676" y="152"/>
                  </a:cubicBezTo>
                  <a:cubicBezTo>
                    <a:pt x="675" y="152"/>
                    <a:pt x="674" y="155"/>
                    <a:pt x="672" y="162"/>
                  </a:cubicBezTo>
                  <a:cubicBezTo>
                    <a:pt x="670" y="162"/>
                    <a:pt x="670" y="162"/>
                    <a:pt x="670" y="153"/>
                  </a:cubicBezTo>
                  <a:cubicBezTo>
                    <a:pt x="669" y="148"/>
                    <a:pt x="669" y="143"/>
                    <a:pt x="668" y="143"/>
                  </a:cubicBezTo>
                  <a:cubicBezTo>
                    <a:pt x="668" y="143"/>
                    <a:pt x="667" y="146"/>
                    <a:pt x="667" y="153"/>
                  </a:cubicBezTo>
                  <a:cubicBezTo>
                    <a:pt x="665" y="157"/>
                    <a:pt x="663" y="159"/>
                    <a:pt x="661" y="159"/>
                  </a:cubicBezTo>
                  <a:cubicBezTo>
                    <a:pt x="658" y="159"/>
                    <a:pt x="656" y="157"/>
                    <a:pt x="654" y="152"/>
                  </a:cubicBezTo>
                  <a:cubicBezTo>
                    <a:pt x="653" y="152"/>
                    <a:pt x="651" y="152"/>
                    <a:pt x="651" y="161"/>
                  </a:cubicBezTo>
                  <a:cubicBezTo>
                    <a:pt x="651" y="164"/>
                    <a:pt x="651" y="167"/>
                    <a:pt x="651" y="169"/>
                  </a:cubicBezTo>
                  <a:cubicBezTo>
                    <a:pt x="650" y="161"/>
                    <a:pt x="650" y="156"/>
                    <a:pt x="650" y="156"/>
                  </a:cubicBezTo>
                  <a:cubicBezTo>
                    <a:pt x="649" y="156"/>
                    <a:pt x="649" y="161"/>
                    <a:pt x="647" y="169"/>
                  </a:cubicBezTo>
                  <a:cubicBezTo>
                    <a:pt x="647" y="173"/>
                    <a:pt x="647" y="176"/>
                    <a:pt x="647" y="176"/>
                  </a:cubicBezTo>
                  <a:cubicBezTo>
                    <a:pt x="647" y="176"/>
                    <a:pt x="646" y="173"/>
                    <a:pt x="646" y="169"/>
                  </a:cubicBezTo>
                  <a:cubicBezTo>
                    <a:pt x="644" y="161"/>
                    <a:pt x="643" y="161"/>
                    <a:pt x="643" y="161"/>
                  </a:cubicBezTo>
                  <a:cubicBezTo>
                    <a:pt x="641" y="161"/>
                    <a:pt x="632" y="169"/>
                    <a:pt x="624" y="169"/>
                  </a:cubicBezTo>
                  <a:cubicBezTo>
                    <a:pt x="620" y="169"/>
                    <a:pt x="617" y="168"/>
                    <a:pt x="614" y="168"/>
                  </a:cubicBezTo>
                  <a:cubicBezTo>
                    <a:pt x="607" y="168"/>
                    <a:pt x="605" y="170"/>
                    <a:pt x="605" y="177"/>
                  </a:cubicBezTo>
                  <a:cubicBezTo>
                    <a:pt x="604" y="181"/>
                    <a:pt x="603" y="183"/>
                    <a:pt x="603" y="183"/>
                  </a:cubicBezTo>
                  <a:cubicBezTo>
                    <a:pt x="602" y="183"/>
                    <a:pt x="602" y="180"/>
                    <a:pt x="600" y="176"/>
                  </a:cubicBezTo>
                  <a:cubicBezTo>
                    <a:pt x="599" y="168"/>
                    <a:pt x="597" y="168"/>
                    <a:pt x="596" y="168"/>
                  </a:cubicBezTo>
                  <a:cubicBezTo>
                    <a:pt x="594" y="168"/>
                    <a:pt x="592" y="168"/>
                    <a:pt x="592" y="159"/>
                  </a:cubicBezTo>
                  <a:cubicBezTo>
                    <a:pt x="590" y="168"/>
                    <a:pt x="590" y="168"/>
                    <a:pt x="589" y="168"/>
                  </a:cubicBezTo>
                  <a:cubicBezTo>
                    <a:pt x="589" y="163"/>
                    <a:pt x="589" y="161"/>
                    <a:pt x="588" y="161"/>
                  </a:cubicBezTo>
                  <a:cubicBezTo>
                    <a:pt x="587" y="161"/>
                    <a:pt x="586" y="163"/>
                    <a:pt x="586" y="167"/>
                  </a:cubicBezTo>
                  <a:cubicBezTo>
                    <a:pt x="585" y="176"/>
                    <a:pt x="584" y="180"/>
                    <a:pt x="584" y="180"/>
                  </a:cubicBezTo>
                  <a:cubicBezTo>
                    <a:pt x="584" y="180"/>
                    <a:pt x="584" y="176"/>
                    <a:pt x="584" y="167"/>
                  </a:cubicBezTo>
                  <a:cubicBezTo>
                    <a:pt x="584" y="161"/>
                    <a:pt x="581" y="155"/>
                    <a:pt x="580" y="155"/>
                  </a:cubicBezTo>
                  <a:lnTo>
                    <a:pt x="580" y="155"/>
                  </a:lnTo>
                  <a:cubicBezTo>
                    <a:pt x="580" y="155"/>
                    <a:pt x="579" y="156"/>
                    <a:pt x="580" y="159"/>
                  </a:cubicBezTo>
                  <a:cubicBezTo>
                    <a:pt x="580" y="167"/>
                    <a:pt x="577" y="167"/>
                    <a:pt x="575" y="176"/>
                  </a:cubicBezTo>
                  <a:cubicBezTo>
                    <a:pt x="573" y="176"/>
                    <a:pt x="571" y="176"/>
                    <a:pt x="571" y="167"/>
                  </a:cubicBezTo>
                  <a:cubicBezTo>
                    <a:pt x="571" y="164"/>
                    <a:pt x="570" y="163"/>
                    <a:pt x="568" y="163"/>
                  </a:cubicBezTo>
                  <a:cubicBezTo>
                    <a:pt x="565" y="163"/>
                    <a:pt x="560" y="169"/>
                    <a:pt x="559" y="175"/>
                  </a:cubicBezTo>
                  <a:cubicBezTo>
                    <a:pt x="559" y="179"/>
                    <a:pt x="559" y="181"/>
                    <a:pt x="558" y="181"/>
                  </a:cubicBezTo>
                  <a:cubicBezTo>
                    <a:pt x="558" y="181"/>
                    <a:pt x="558" y="179"/>
                    <a:pt x="558" y="175"/>
                  </a:cubicBezTo>
                  <a:cubicBezTo>
                    <a:pt x="558" y="167"/>
                    <a:pt x="555" y="166"/>
                    <a:pt x="554" y="166"/>
                  </a:cubicBezTo>
                  <a:cubicBezTo>
                    <a:pt x="554" y="168"/>
                    <a:pt x="553" y="169"/>
                    <a:pt x="553" y="169"/>
                  </a:cubicBezTo>
                  <a:cubicBezTo>
                    <a:pt x="552" y="169"/>
                    <a:pt x="552" y="163"/>
                    <a:pt x="552" y="158"/>
                  </a:cubicBezTo>
                  <a:cubicBezTo>
                    <a:pt x="554" y="149"/>
                    <a:pt x="552" y="149"/>
                    <a:pt x="549" y="149"/>
                  </a:cubicBezTo>
                  <a:cubicBezTo>
                    <a:pt x="547" y="156"/>
                    <a:pt x="542" y="157"/>
                    <a:pt x="538" y="157"/>
                  </a:cubicBezTo>
                  <a:cubicBezTo>
                    <a:pt x="537" y="157"/>
                    <a:pt x="536" y="157"/>
                    <a:pt x="535" y="157"/>
                  </a:cubicBezTo>
                  <a:cubicBezTo>
                    <a:pt x="526" y="157"/>
                    <a:pt x="524" y="164"/>
                    <a:pt x="521" y="181"/>
                  </a:cubicBezTo>
                  <a:lnTo>
                    <a:pt x="520" y="199"/>
                  </a:lnTo>
                  <a:lnTo>
                    <a:pt x="520" y="181"/>
                  </a:lnTo>
                  <a:cubicBezTo>
                    <a:pt x="520" y="173"/>
                    <a:pt x="517" y="157"/>
                    <a:pt x="517" y="157"/>
                  </a:cubicBezTo>
                  <a:cubicBezTo>
                    <a:pt x="516" y="157"/>
                    <a:pt x="516" y="164"/>
                    <a:pt x="516" y="173"/>
                  </a:cubicBezTo>
                  <a:cubicBezTo>
                    <a:pt x="516" y="177"/>
                    <a:pt x="516" y="179"/>
                    <a:pt x="515" y="179"/>
                  </a:cubicBezTo>
                  <a:cubicBezTo>
                    <a:pt x="514" y="179"/>
                    <a:pt x="512" y="177"/>
                    <a:pt x="511" y="173"/>
                  </a:cubicBezTo>
                  <a:cubicBezTo>
                    <a:pt x="509" y="169"/>
                    <a:pt x="507" y="167"/>
                    <a:pt x="506" y="167"/>
                  </a:cubicBezTo>
                  <a:cubicBezTo>
                    <a:pt x="505" y="167"/>
                    <a:pt x="504" y="169"/>
                    <a:pt x="504" y="172"/>
                  </a:cubicBezTo>
                  <a:cubicBezTo>
                    <a:pt x="502" y="172"/>
                    <a:pt x="501" y="172"/>
                    <a:pt x="498" y="164"/>
                  </a:cubicBezTo>
                  <a:cubicBezTo>
                    <a:pt x="496" y="164"/>
                    <a:pt x="496" y="164"/>
                    <a:pt x="496" y="172"/>
                  </a:cubicBezTo>
                  <a:cubicBezTo>
                    <a:pt x="496" y="177"/>
                    <a:pt x="496" y="179"/>
                    <a:pt x="495" y="179"/>
                  </a:cubicBezTo>
                  <a:cubicBezTo>
                    <a:pt x="495" y="179"/>
                    <a:pt x="494" y="177"/>
                    <a:pt x="493" y="172"/>
                  </a:cubicBezTo>
                  <a:cubicBezTo>
                    <a:pt x="492" y="162"/>
                    <a:pt x="490" y="158"/>
                    <a:pt x="488" y="158"/>
                  </a:cubicBezTo>
                  <a:cubicBezTo>
                    <a:pt x="487" y="158"/>
                    <a:pt x="486" y="160"/>
                    <a:pt x="486" y="163"/>
                  </a:cubicBezTo>
                  <a:cubicBezTo>
                    <a:pt x="486" y="172"/>
                    <a:pt x="485" y="172"/>
                    <a:pt x="483" y="172"/>
                  </a:cubicBezTo>
                  <a:cubicBezTo>
                    <a:pt x="480" y="172"/>
                    <a:pt x="479" y="172"/>
                    <a:pt x="477" y="180"/>
                  </a:cubicBezTo>
                  <a:lnTo>
                    <a:pt x="474" y="180"/>
                  </a:lnTo>
                  <a:cubicBezTo>
                    <a:pt x="472" y="180"/>
                    <a:pt x="474" y="171"/>
                    <a:pt x="476" y="171"/>
                  </a:cubicBezTo>
                  <a:lnTo>
                    <a:pt x="474" y="163"/>
                  </a:lnTo>
                  <a:cubicBezTo>
                    <a:pt x="470" y="163"/>
                    <a:pt x="469" y="163"/>
                    <a:pt x="467" y="171"/>
                  </a:cubicBezTo>
                  <a:cubicBezTo>
                    <a:pt x="466" y="180"/>
                    <a:pt x="465" y="184"/>
                    <a:pt x="465" y="184"/>
                  </a:cubicBezTo>
                  <a:cubicBezTo>
                    <a:pt x="465" y="184"/>
                    <a:pt x="465" y="180"/>
                    <a:pt x="466" y="171"/>
                  </a:cubicBezTo>
                  <a:cubicBezTo>
                    <a:pt x="466" y="165"/>
                    <a:pt x="465" y="159"/>
                    <a:pt x="463" y="159"/>
                  </a:cubicBezTo>
                  <a:cubicBezTo>
                    <a:pt x="462" y="159"/>
                    <a:pt x="462" y="160"/>
                    <a:pt x="461" y="162"/>
                  </a:cubicBezTo>
                  <a:cubicBezTo>
                    <a:pt x="461" y="170"/>
                    <a:pt x="460" y="173"/>
                    <a:pt x="459" y="173"/>
                  </a:cubicBezTo>
                  <a:cubicBezTo>
                    <a:pt x="459" y="173"/>
                    <a:pt x="458" y="167"/>
                    <a:pt x="458" y="162"/>
                  </a:cubicBezTo>
                  <a:cubicBezTo>
                    <a:pt x="459" y="154"/>
                    <a:pt x="460" y="150"/>
                    <a:pt x="459" y="150"/>
                  </a:cubicBezTo>
                  <a:lnTo>
                    <a:pt x="459" y="150"/>
                  </a:lnTo>
                  <a:cubicBezTo>
                    <a:pt x="458" y="150"/>
                    <a:pt x="457" y="154"/>
                    <a:pt x="453" y="162"/>
                  </a:cubicBezTo>
                  <a:cubicBezTo>
                    <a:pt x="450" y="162"/>
                    <a:pt x="442" y="170"/>
                    <a:pt x="438" y="170"/>
                  </a:cubicBezTo>
                  <a:cubicBezTo>
                    <a:pt x="431" y="170"/>
                    <a:pt x="426" y="170"/>
                    <a:pt x="425" y="161"/>
                  </a:cubicBezTo>
                  <a:cubicBezTo>
                    <a:pt x="425" y="160"/>
                    <a:pt x="425" y="158"/>
                    <a:pt x="425" y="157"/>
                  </a:cubicBezTo>
                  <a:lnTo>
                    <a:pt x="425" y="157"/>
                  </a:lnTo>
                  <a:cubicBezTo>
                    <a:pt x="425" y="170"/>
                    <a:pt x="423" y="170"/>
                    <a:pt x="419" y="170"/>
                  </a:cubicBezTo>
                  <a:cubicBezTo>
                    <a:pt x="417" y="167"/>
                    <a:pt x="415" y="166"/>
                    <a:pt x="414" y="166"/>
                  </a:cubicBezTo>
                  <a:cubicBezTo>
                    <a:pt x="411" y="166"/>
                    <a:pt x="409" y="172"/>
                    <a:pt x="407" y="178"/>
                  </a:cubicBezTo>
                  <a:lnTo>
                    <a:pt x="411" y="178"/>
                  </a:lnTo>
                  <a:cubicBezTo>
                    <a:pt x="411" y="188"/>
                    <a:pt x="410" y="192"/>
                    <a:pt x="409" y="192"/>
                  </a:cubicBezTo>
                  <a:cubicBezTo>
                    <a:pt x="409" y="192"/>
                    <a:pt x="408" y="190"/>
                    <a:pt x="406" y="186"/>
                  </a:cubicBezTo>
                  <a:cubicBezTo>
                    <a:pt x="404" y="186"/>
                    <a:pt x="404" y="178"/>
                    <a:pt x="404" y="169"/>
                  </a:cubicBezTo>
                  <a:cubicBezTo>
                    <a:pt x="404" y="161"/>
                    <a:pt x="403" y="152"/>
                    <a:pt x="401" y="152"/>
                  </a:cubicBezTo>
                  <a:cubicBezTo>
                    <a:pt x="400" y="152"/>
                    <a:pt x="397" y="152"/>
                    <a:pt x="400" y="160"/>
                  </a:cubicBezTo>
                  <a:cubicBezTo>
                    <a:pt x="400" y="169"/>
                    <a:pt x="400" y="169"/>
                    <a:pt x="397" y="169"/>
                  </a:cubicBezTo>
                  <a:cubicBezTo>
                    <a:pt x="396" y="169"/>
                    <a:pt x="394" y="169"/>
                    <a:pt x="392" y="177"/>
                  </a:cubicBezTo>
                  <a:cubicBezTo>
                    <a:pt x="392" y="186"/>
                    <a:pt x="391" y="186"/>
                    <a:pt x="388" y="186"/>
                  </a:cubicBezTo>
                  <a:cubicBezTo>
                    <a:pt x="387" y="177"/>
                    <a:pt x="384" y="177"/>
                    <a:pt x="384" y="177"/>
                  </a:cubicBezTo>
                  <a:lnTo>
                    <a:pt x="384" y="168"/>
                  </a:lnTo>
                  <a:cubicBezTo>
                    <a:pt x="384" y="162"/>
                    <a:pt x="383" y="157"/>
                    <a:pt x="382" y="151"/>
                  </a:cubicBezTo>
                  <a:cubicBezTo>
                    <a:pt x="380" y="151"/>
                    <a:pt x="380" y="160"/>
                    <a:pt x="380" y="160"/>
                  </a:cubicBezTo>
                  <a:cubicBezTo>
                    <a:pt x="380" y="166"/>
                    <a:pt x="355" y="167"/>
                    <a:pt x="342" y="167"/>
                  </a:cubicBezTo>
                  <a:cubicBezTo>
                    <a:pt x="338" y="167"/>
                    <a:pt x="335" y="167"/>
                    <a:pt x="333" y="167"/>
                  </a:cubicBezTo>
                  <a:cubicBezTo>
                    <a:pt x="332" y="162"/>
                    <a:pt x="329" y="160"/>
                    <a:pt x="328" y="160"/>
                  </a:cubicBezTo>
                  <a:cubicBezTo>
                    <a:pt x="326" y="160"/>
                    <a:pt x="326" y="162"/>
                    <a:pt x="327" y="167"/>
                  </a:cubicBezTo>
                  <a:cubicBezTo>
                    <a:pt x="327" y="172"/>
                    <a:pt x="322" y="174"/>
                    <a:pt x="315" y="174"/>
                  </a:cubicBezTo>
                  <a:cubicBezTo>
                    <a:pt x="313" y="174"/>
                    <a:pt x="310" y="174"/>
                    <a:pt x="308" y="173"/>
                  </a:cubicBezTo>
                  <a:cubicBezTo>
                    <a:pt x="295" y="173"/>
                    <a:pt x="286" y="173"/>
                    <a:pt x="286" y="181"/>
                  </a:cubicBezTo>
                  <a:lnTo>
                    <a:pt x="281" y="181"/>
                  </a:lnTo>
                  <a:cubicBezTo>
                    <a:pt x="277" y="181"/>
                    <a:pt x="274" y="190"/>
                    <a:pt x="273" y="190"/>
                  </a:cubicBezTo>
                  <a:cubicBezTo>
                    <a:pt x="272" y="194"/>
                    <a:pt x="271" y="196"/>
                    <a:pt x="270" y="196"/>
                  </a:cubicBezTo>
                  <a:cubicBezTo>
                    <a:pt x="269" y="196"/>
                    <a:pt x="269" y="194"/>
                    <a:pt x="271" y="189"/>
                  </a:cubicBezTo>
                  <a:cubicBezTo>
                    <a:pt x="271" y="181"/>
                    <a:pt x="271" y="172"/>
                    <a:pt x="269" y="172"/>
                  </a:cubicBezTo>
                  <a:cubicBezTo>
                    <a:pt x="265" y="172"/>
                    <a:pt x="265" y="181"/>
                    <a:pt x="265" y="189"/>
                  </a:cubicBezTo>
                  <a:cubicBezTo>
                    <a:pt x="265" y="198"/>
                    <a:pt x="264" y="198"/>
                    <a:pt x="264" y="198"/>
                  </a:cubicBezTo>
                  <a:cubicBezTo>
                    <a:pt x="262" y="198"/>
                    <a:pt x="262" y="198"/>
                    <a:pt x="262" y="189"/>
                  </a:cubicBezTo>
                  <a:lnTo>
                    <a:pt x="262" y="172"/>
                  </a:lnTo>
                  <a:lnTo>
                    <a:pt x="260" y="172"/>
                  </a:lnTo>
                  <a:cubicBezTo>
                    <a:pt x="260" y="180"/>
                    <a:pt x="258" y="180"/>
                    <a:pt x="258" y="180"/>
                  </a:cubicBezTo>
                  <a:cubicBezTo>
                    <a:pt x="257" y="180"/>
                    <a:pt x="257" y="180"/>
                    <a:pt x="257" y="163"/>
                  </a:cubicBezTo>
                  <a:cubicBezTo>
                    <a:pt x="257" y="155"/>
                    <a:pt x="257" y="151"/>
                    <a:pt x="256" y="151"/>
                  </a:cubicBezTo>
                  <a:cubicBezTo>
                    <a:pt x="255" y="151"/>
                    <a:pt x="254" y="155"/>
                    <a:pt x="254" y="163"/>
                  </a:cubicBezTo>
                  <a:lnTo>
                    <a:pt x="249" y="172"/>
                  </a:lnTo>
                  <a:cubicBezTo>
                    <a:pt x="249" y="167"/>
                    <a:pt x="248" y="164"/>
                    <a:pt x="248" y="164"/>
                  </a:cubicBezTo>
                  <a:cubicBezTo>
                    <a:pt x="246" y="164"/>
                    <a:pt x="244" y="174"/>
                    <a:pt x="243" y="180"/>
                  </a:cubicBezTo>
                  <a:cubicBezTo>
                    <a:pt x="242" y="172"/>
                    <a:pt x="241" y="168"/>
                    <a:pt x="240" y="168"/>
                  </a:cubicBezTo>
                  <a:cubicBezTo>
                    <a:pt x="239" y="168"/>
                    <a:pt x="239" y="172"/>
                    <a:pt x="238" y="180"/>
                  </a:cubicBezTo>
                  <a:cubicBezTo>
                    <a:pt x="238" y="184"/>
                    <a:pt x="237" y="186"/>
                    <a:pt x="237" y="186"/>
                  </a:cubicBezTo>
                  <a:cubicBezTo>
                    <a:pt x="236" y="186"/>
                    <a:pt x="235" y="184"/>
                    <a:pt x="234" y="180"/>
                  </a:cubicBezTo>
                  <a:cubicBezTo>
                    <a:pt x="232" y="171"/>
                    <a:pt x="230" y="171"/>
                    <a:pt x="227" y="171"/>
                  </a:cubicBezTo>
                  <a:cubicBezTo>
                    <a:pt x="226" y="177"/>
                    <a:pt x="219" y="178"/>
                    <a:pt x="210" y="178"/>
                  </a:cubicBezTo>
                  <a:cubicBezTo>
                    <a:pt x="207" y="178"/>
                    <a:pt x="204" y="178"/>
                    <a:pt x="200" y="178"/>
                  </a:cubicBezTo>
                  <a:cubicBezTo>
                    <a:pt x="184" y="178"/>
                    <a:pt x="173" y="178"/>
                    <a:pt x="173" y="186"/>
                  </a:cubicBezTo>
                  <a:cubicBezTo>
                    <a:pt x="172" y="186"/>
                    <a:pt x="172" y="186"/>
                    <a:pt x="170" y="178"/>
                  </a:cubicBezTo>
                  <a:cubicBezTo>
                    <a:pt x="170" y="174"/>
                    <a:pt x="169" y="172"/>
                    <a:pt x="169" y="172"/>
                  </a:cubicBezTo>
                  <a:cubicBezTo>
                    <a:pt x="168" y="172"/>
                    <a:pt x="168" y="176"/>
                    <a:pt x="166" y="186"/>
                  </a:cubicBezTo>
                  <a:cubicBezTo>
                    <a:pt x="166" y="191"/>
                    <a:pt x="165" y="196"/>
                    <a:pt x="165" y="196"/>
                  </a:cubicBezTo>
                  <a:cubicBezTo>
                    <a:pt x="165" y="196"/>
                    <a:pt x="165" y="193"/>
                    <a:pt x="165" y="186"/>
                  </a:cubicBezTo>
                  <a:cubicBezTo>
                    <a:pt x="165" y="177"/>
                    <a:pt x="162" y="177"/>
                    <a:pt x="154" y="177"/>
                  </a:cubicBezTo>
                  <a:cubicBezTo>
                    <a:pt x="149" y="177"/>
                    <a:pt x="142" y="177"/>
                    <a:pt x="142" y="185"/>
                  </a:cubicBezTo>
                  <a:cubicBezTo>
                    <a:pt x="140" y="189"/>
                    <a:pt x="139" y="191"/>
                    <a:pt x="139" y="191"/>
                  </a:cubicBezTo>
                  <a:lnTo>
                    <a:pt x="139" y="191"/>
                  </a:lnTo>
                  <a:cubicBezTo>
                    <a:pt x="139" y="191"/>
                    <a:pt x="139" y="189"/>
                    <a:pt x="140" y="185"/>
                  </a:cubicBezTo>
                  <a:cubicBezTo>
                    <a:pt x="141" y="174"/>
                    <a:pt x="138" y="167"/>
                    <a:pt x="135" y="167"/>
                  </a:cubicBezTo>
                  <a:cubicBezTo>
                    <a:pt x="133" y="167"/>
                    <a:pt x="130" y="169"/>
                    <a:pt x="128" y="176"/>
                  </a:cubicBezTo>
                  <a:cubicBezTo>
                    <a:pt x="127" y="176"/>
                    <a:pt x="125" y="176"/>
                    <a:pt x="125" y="168"/>
                  </a:cubicBezTo>
                  <a:cubicBezTo>
                    <a:pt x="124" y="168"/>
                    <a:pt x="124" y="168"/>
                    <a:pt x="123" y="168"/>
                  </a:cubicBezTo>
                  <a:cubicBezTo>
                    <a:pt x="122" y="168"/>
                    <a:pt x="120" y="168"/>
                    <a:pt x="116" y="176"/>
                  </a:cubicBezTo>
                  <a:lnTo>
                    <a:pt x="103" y="175"/>
                  </a:lnTo>
                  <a:cubicBezTo>
                    <a:pt x="100" y="175"/>
                    <a:pt x="97" y="184"/>
                    <a:pt x="97" y="184"/>
                  </a:cubicBezTo>
                  <a:lnTo>
                    <a:pt x="96" y="184"/>
                  </a:lnTo>
                  <a:cubicBezTo>
                    <a:pt x="96" y="175"/>
                    <a:pt x="87" y="175"/>
                    <a:pt x="74" y="175"/>
                  </a:cubicBezTo>
                  <a:cubicBezTo>
                    <a:pt x="62" y="173"/>
                    <a:pt x="52" y="173"/>
                    <a:pt x="50" y="164"/>
                  </a:cubicBezTo>
                  <a:cubicBezTo>
                    <a:pt x="50" y="164"/>
                    <a:pt x="48" y="164"/>
                    <a:pt x="46" y="173"/>
                  </a:cubicBezTo>
                  <a:cubicBezTo>
                    <a:pt x="46" y="183"/>
                    <a:pt x="45" y="187"/>
                    <a:pt x="44" y="187"/>
                  </a:cubicBezTo>
                  <a:cubicBezTo>
                    <a:pt x="43" y="187"/>
                    <a:pt x="42" y="185"/>
                    <a:pt x="42" y="181"/>
                  </a:cubicBezTo>
                  <a:cubicBezTo>
                    <a:pt x="41" y="173"/>
                    <a:pt x="38" y="169"/>
                    <a:pt x="36" y="169"/>
                  </a:cubicBezTo>
                  <a:cubicBezTo>
                    <a:pt x="34" y="169"/>
                    <a:pt x="32" y="173"/>
                    <a:pt x="30" y="181"/>
                  </a:cubicBezTo>
                  <a:lnTo>
                    <a:pt x="30" y="172"/>
                  </a:lnTo>
                  <a:cubicBezTo>
                    <a:pt x="30" y="166"/>
                    <a:pt x="29" y="163"/>
                    <a:pt x="28" y="163"/>
                  </a:cubicBezTo>
                  <a:cubicBezTo>
                    <a:pt x="26" y="163"/>
                    <a:pt x="23" y="170"/>
                    <a:pt x="23" y="180"/>
                  </a:cubicBezTo>
                  <a:cubicBezTo>
                    <a:pt x="21" y="175"/>
                    <a:pt x="20" y="169"/>
                    <a:pt x="19" y="169"/>
                  </a:cubicBezTo>
                  <a:cubicBezTo>
                    <a:pt x="18" y="169"/>
                    <a:pt x="18" y="170"/>
                    <a:pt x="17" y="172"/>
                  </a:cubicBezTo>
                  <a:cubicBezTo>
                    <a:pt x="15" y="172"/>
                    <a:pt x="15" y="172"/>
                    <a:pt x="16" y="154"/>
                  </a:cubicBezTo>
                  <a:cubicBezTo>
                    <a:pt x="16" y="147"/>
                    <a:pt x="16" y="138"/>
                    <a:pt x="14" y="138"/>
                  </a:cubicBezTo>
                  <a:close/>
                  <a:moveTo>
                    <a:pt x="1065" y="296"/>
                  </a:moveTo>
                  <a:cubicBezTo>
                    <a:pt x="1065" y="304"/>
                    <a:pt x="1065" y="304"/>
                    <a:pt x="1067" y="304"/>
                  </a:cubicBezTo>
                  <a:cubicBezTo>
                    <a:pt x="1070" y="304"/>
                    <a:pt x="1070" y="304"/>
                    <a:pt x="1068" y="2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33"/>
            <p:cNvSpPr/>
            <p:nvPr/>
          </p:nvSpPr>
          <p:spPr>
            <a:xfrm>
              <a:off x="2183956" y="1090111"/>
              <a:ext cx="105986" cy="81912"/>
            </a:xfrm>
            <a:custGeom>
              <a:avLst/>
              <a:gdLst/>
              <a:ahLst/>
              <a:cxnLst/>
              <a:rect l="l" t="t" r="r" b="b"/>
              <a:pathLst>
                <a:path w="1061" h="820" extrusionOk="0">
                  <a:moveTo>
                    <a:pt x="999" y="8"/>
                  </a:moveTo>
                  <a:cubicBezTo>
                    <a:pt x="1000" y="8"/>
                    <a:pt x="1007" y="18"/>
                    <a:pt x="1011" y="29"/>
                  </a:cubicBezTo>
                  <a:cubicBezTo>
                    <a:pt x="1016" y="37"/>
                    <a:pt x="1018" y="41"/>
                    <a:pt x="1018" y="41"/>
                  </a:cubicBezTo>
                  <a:cubicBezTo>
                    <a:pt x="1018" y="41"/>
                    <a:pt x="1015" y="37"/>
                    <a:pt x="1010" y="30"/>
                  </a:cubicBezTo>
                  <a:cubicBezTo>
                    <a:pt x="1006" y="23"/>
                    <a:pt x="1001" y="15"/>
                    <a:pt x="1002" y="15"/>
                  </a:cubicBezTo>
                  <a:cubicBezTo>
                    <a:pt x="1000" y="10"/>
                    <a:pt x="999" y="8"/>
                    <a:pt x="999" y="8"/>
                  </a:cubicBezTo>
                  <a:close/>
                  <a:moveTo>
                    <a:pt x="837" y="127"/>
                  </a:moveTo>
                  <a:cubicBezTo>
                    <a:pt x="838" y="127"/>
                    <a:pt x="839" y="128"/>
                    <a:pt x="842" y="133"/>
                  </a:cubicBezTo>
                  <a:cubicBezTo>
                    <a:pt x="846" y="141"/>
                    <a:pt x="850" y="149"/>
                    <a:pt x="849" y="149"/>
                  </a:cubicBezTo>
                  <a:cubicBezTo>
                    <a:pt x="843" y="143"/>
                    <a:pt x="838" y="135"/>
                    <a:pt x="835" y="127"/>
                  </a:cubicBezTo>
                  <a:cubicBezTo>
                    <a:pt x="836" y="127"/>
                    <a:pt x="836" y="127"/>
                    <a:pt x="837" y="127"/>
                  </a:cubicBezTo>
                  <a:close/>
                  <a:moveTo>
                    <a:pt x="812" y="177"/>
                  </a:moveTo>
                  <a:cubicBezTo>
                    <a:pt x="812" y="177"/>
                    <a:pt x="813" y="178"/>
                    <a:pt x="814" y="180"/>
                  </a:cubicBezTo>
                  <a:cubicBezTo>
                    <a:pt x="817" y="185"/>
                    <a:pt x="820" y="190"/>
                    <a:pt x="823" y="195"/>
                  </a:cubicBezTo>
                  <a:cubicBezTo>
                    <a:pt x="823" y="195"/>
                    <a:pt x="824" y="198"/>
                    <a:pt x="824" y="198"/>
                  </a:cubicBezTo>
                  <a:cubicBezTo>
                    <a:pt x="824" y="198"/>
                    <a:pt x="823" y="198"/>
                    <a:pt x="822" y="196"/>
                  </a:cubicBezTo>
                  <a:lnTo>
                    <a:pt x="817" y="189"/>
                  </a:lnTo>
                  <a:cubicBezTo>
                    <a:pt x="814" y="183"/>
                    <a:pt x="811" y="177"/>
                    <a:pt x="812" y="177"/>
                  </a:cubicBezTo>
                  <a:close/>
                  <a:moveTo>
                    <a:pt x="698" y="201"/>
                  </a:moveTo>
                  <a:cubicBezTo>
                    <a:pt x="704" y="208"/>
                    <a:pt x="708" y="215"/>
                    <a:pt x="707" y="216"/>
                  </a:cubicBezTo>
                  <a:lnTo>
                    <a:pt x="702" y="209"/>
                  </a:lnTo>
                  <a:lnTo>
                    <a:pt x="697" y="201"/>
                  </a:lnTo>
                  <a:close/>
                  <a:moveTo>
                    <a:pt x="764" y="210"/>
                  </a:moveTo>
                  <a:cubicBezTo>
                    <a:pt x="765" y="210"/>
                    <a:pt x="770" y="217"/>
                    <a:pt x="770" y="217"/>
                  </a:cubicBezTo>
                  <a:cubicBezTo>
                    <a:pt x="770" y="217"/>
                    <a:pt x="774" y="224"/>
                    <a:pt x="773" y="225"/>
                  </a:cubicBezTo>
                  <a:cubicBezTo>
                    <a:pt x="770" y="220"/>
                    <a:pt x="767" y="216"/>
                    <a:pt x="763" y="211"/>
                  </a:cubicBezTo>
                  <a:lnTo>
                    <a:pt x="764" y="210"/>
                  </a:lnTo>
                  <a:close/>
                  <a:moveTo>
                    <a:pt x="689" y="218"/>
                  </a:moveTo>
                  <a:cubicBezTo>
                    <a:pt x="690" y="218"/>
                    <a:pt x="691" y="219"/>
                    <a:pt x="694" y="224"/>
                  </a:cubicBezTo>
                  <a:cubicBezTo>
                    <a:pt x="694" y="224"/>
                    <a:pt x="698" y="232"/>
                    <a:pt x="697" y="232"/>
                  </a:cubicBezTo>
                  <a:lnTo>
                    <a:pt x="691" y="226"/>
                  </a:lnTo>
                  <a:cubicBezTo>
                    <a:pt x="686" y="218"/>
                    <a:pt x="688" y="218"/>
                    <a:pt x="688" y="218"/>
                  </a:cubicBezTo>
                  <a:cubicBezTo>
                    <a:pt x="688" y="218"/>
                    <a:pt x="689" y="218"/>
                    <a:pt x="689" y="218"/>
                  </a:cubicBezTo>
                  <a:close/>
                  <a:moveTo>
                    <a:pt x="762" y="232"/>
                  </a:moveTo>
                  <a:cubicBezTo>
                    <a:pt x="763" y="232"/>
                    <a:pt x="764" y="234"/>
                    <a:pt x="768" y="238"/>
                  </a:cubicBezTo>
                  <a:lnTo>
                    <a:pt x="767" y="239"/>
                  </a:lnTo>
                  <a:lnTo>
                    <a:pt x="760" y="233"/>
                  </a:lnTo>
                  <a:lnTo>
                    <a:pt x="761" y="233"/>
                  </a:lnTo>
                  <a:cubicBezTo>
                    <a:pt x="761" y="232"/>
                    <a:pt x="762" y="232"/>
                    <a:pt x="762" y="232"/>
                  </a:cubicBezTo>
                  <a:close/>
                  <a:moveTo>
                    <a:pt x="749" y="239"/>
                  </a:moveTo>
                  <a:cubicBezTo>
                    <a:pt x="751" y="239"/>
                    <a:pt x="751" y="239"/>
                    <a:pt x="755" y="246"/>
                  </a:cubicBezTo>
                  <a:lnTo>
                    <a:pt x="754" y="247"/>
                  </a:lnTo>
                  <a:lnTo>
                    <a:pt x="748" y="241"/>
                  </a:lnTo>
                  <a:lnTo>
                    <a:pt x="749" y="239"/>
                  </a:lnTo>
                  <a:close/>
                  <a:moveTo>
                    <a:pt x="767" y="246"/>
                  </a:moveTo>
                  <a:cubicBezTo>
                    <a:pt x="766" y="246"/>
                    <a:pt x="767" y="247"/>
                    <a:pt x="768" y="250"/>
                  </a:cubicBezTo>
                  <a:cubicBezTo>
                    <a:pt x="768" y="249"/>
                    <a:pt x="767" y="246"/>
                    <a:pt x="767" y="246"/>
                  </a:cubicBezTo>
                  <a:close/>
                  <a:moveTo>
                    <a:pt x="738" y="240"/>
                  </a:moveTo>
                  <a:cubicBezTo>
                    <a:pt x="739" y="240"/>
                    <a:pt x="740" y="241"/>
                    <a:pt x="742" y="244"/>
                  </a:cubicBezTo>
                  <a:cubicBezTo>
                    <a:pt x="746" y="252"/>
                    <a:pt x="746" y="252"/>
                    <a:pt x="745" y="252"/>
                  </a:cubicBezTo>
                  <a:cubicBezTo>
                    <a:pt x="745" y="253"/>
                    <a:pt x="744" y="253"/>
                    <a:pt x="744" y="253"/>
                  </a:cubicBezTo>
                  <a:cubicBezTo>
                    <a:pt x="743" y="253"/>
                    <a:pt x="742" y="251"/>
                    <a:pt x="740" y="246"/>
                  </a:cubicBezTo>
                  <a:cubicBezTo>
                    <a:pt x="738" y="242"/>
                    <a:pt x="737" y="240"/>
                    <a:pt x="738" y="240"/>
                  </a:cubicBezTo>
                  <a:close/>
                  <a:moveTo>
                    <a:pt x="615" y="323"/>
                  </a:moveTo>
                  <a:cubicBezTo>
                    <a:pt x="620" y="329"/>
                    <a:pt x="624" y="337"/>
                    <a:pt x="623" y="337"/>
                  </a:cubicBezTo>
                  <a:lnTo>
                    <a:pt x="622" y="338"/>
                  </a:lnTo>
                  <a:cubicBezTo>
                    <a:pt x="619" y="334"/>
                    <a:pt x="616" y="328"/>
                    <a:pt x="614" y="324"/>
                  </a:cubicBezTo>
                  <a:lnTo>
                    <a:pt x="615" y="323"/>
                  </a:lnTo>
                  <a:close/>
                  <a:moveTo>
                    <a:pt x="570" y="360"/>
                  </a:moveTo>
                  <a:cubicBezTo>
                    <a:pt x="571" y="360"/>
                    <a:pt x="572" y="361"/>
                    <a:pt x="575" y="366"/>
                  </a:cubicBezTo>
                  <a:cubicBezTo>
                    <a:pt x="580" y="374"/>
                    <a:pt x="578" y="375"/>
                    <a:pt x="576" y="376"/>
                  </a:cubicBezTo>
                  <a:cubicBezTo>
                    <a:pt x="570" y="370"/>
                    <a:pt x="567" y="362"/>
                    <a:pt x="568" y="361"/>
                  </a:cubicBezTo>
                  <a:cubicBezTo>
                    <a:pt x="569" y="360"/>
                    <a:pt x="569" y="360"/>
                    <a:pt x="570" y="360"/>
                  </a:cubicBezTo>
                  <a:close/>
                  <a:moveTo>
                    <a:pt x="439" y="380"/>
                  </a:moveTo>
                  <a:cubicBezTo>
                    <a:pt x="444" y="388"/>
                    <a:pt x="449" y="394"/>
                    <a:pt x="448" y="395"/>
                  </a:cubicBezTo>
                  <a:lnTo>
                    <a:pt x="447" y="395"/>
                  </a:lnTo>
                  <a:cubicBezTo>
                    <a:pt x="444" y="391"/>
                    <a:pt x="440" y="386"/>
                    <a:pt x="438" y="381"/>
                  </a:cubicBezTo>
                  <a:lnTo>
                    <a:pt x="439" y="380"/>
                  </a:lnTo>
                  <a:close/>
                  <a:moveTo>
                    <a:pt x="484" y="412"/>
                  </a:moveTo>
                  <a:cubicBezTo>
                    <a:pt x="488" y="420"/>
                    <a:pt x="493" y="427"/>
                    <a:pt x="492" y="428"/>
                  </a:cubicBezTo>
                  <a:lnTo>
                    <a:pt x="486" y="421"/>
                  </a:lnTo>
                  <a:lnTo>
                    <a:pt x="483" y="413"/>
                  </a:lnTo>
                  <a:lnTo>
                    <a:pt x="484" y="412"/>
                  </a:lnTo>
                  <a:close/>
                  <a:moveTo>
                    <a:pt x="247" y="448"/>
                  </a:moveTo>
                  <a:cubicBezTo>
                    <a:pt x="244" y="450"/>
                    <a:pt x="244" y="450"/>
                    <a:pt x="251" y="456"/>
                  </a:cubicBezTo>
                  <a:lnTo>
                    <a:pt x="253" y="455"/>
                  </a:lnTo>
                  <a:cubicBezTo>
                    <a:pt x="248" y="448"/>
                    <a:pt x="248" y="448"/>
                    <a:pt x="247" y="448"/>
                  </a:cubicBezTo>
                  <a:close/>
                  <a:moveTo>
                    <a:pt x="450" y="443"/>
                  </a:moveTo>
                  <a:cubicBezTo>
                    <a:pt x="451" y="443"/>
                    <a:pt x="451" y="443"/>
                    <a:pt x="457" y="449"/>
                  </a:cubicBezTo>
                  <a:cubicBezTo>
                    <a:pt x="459" y="454"/>
                    <a:pt x="463" y="459"/>
                    <a:pt x="465" y="464"/>
                  </a:cubicBezTo>
                  <a:cubicBezTo>
                    <a:pt x="459" y="457"/>
                    <a:pt x="455" y="450"/>
                    <a:pt x="450" y="443"/>
                  </a:cubicBezTo>
                  <a:close/>
                  <a:moveTo>
                    <a:pt x="427" y="467"/>
                  </a:moveTo>
                  <a:cubicBezTo>
                    <a:pt x="432" y="474"/>
                    <a:pt x="437" y="482"/>
                    <a:pt x="436" y="482"/>
                  </a:cubicBezTo>
                  <a:lnTo>
                    <a:pt x="430" y="476"/>
                  </a:lnTo>
                  <a:lnTo>
                    <a:pt x="426" y="468"/>
                  </a:lnTo>
                  <a:lnTo>
                    <a:pt x="427" y="467"/>
                  </a:lnTo>
                  <a:close/>
                  <a:moveTo>
                    <a:pt x="286" y="504"/>
                  </a:moveTo>
                  <a:lnTo>
                    <a:pt x="286" y="504"/>
                  </a:lnTo>
                  <a:cubicBezTo>
                    <a:pt x="288" y="506"/>
                    <a:pt x="288" y="507"/>
                    <a:pt x="288" y="507"/>
                  </a:cubicBezTo>
                  <a:cubicBezTo>
                    <a:pt x="288" y="507"/>
                    <a:pt x="286" y="504"/>
                    <a:pt x="286" y="504"/>
                  </a:cubicBezTo>
                  <a:close/>
                  <a:moveTo>
                    <a:pt x="351" y="510"/>
                  </a:moveTo>
                  <a:cubicBezTo>
                    <a:pt x="351" y="510"/>
                    <a:pt x="353" y="512"/>
                    <a:pt x="353" y="513"/>
                  </a:cubicBezTo>
                  <a:cubicBezTo>
                    <a:pt x="351" y="511"/>
                    <a:pt x="351" y="510"/>
                    <a:pt x="351" y="510"/>
                  </a:cubicBezTo>
                  <a:close/>
                  <a:moveTo>
                    <a:pt x="338" y="502"/>
                  </a:moveTo>
                  <a:cubicBezTo>
                    <a:pt x="343" y="509"/>
                    <a:pt x="348" y="517"/>
                    <a:pt x="347" y="517"/>
                  </a:cubicBezTo>
                  <a:lnTo>
                    <a:pt x="340" y="511"/>
                  </a:lnTo>
                  <a:lnTo>
                    <a:pt x="337" y="503"/>
                  </a:lnTo>
                  <a:lnTo>
                    <a:pt x="338" y="502"/>
                  </a:lnTo>
                  <a:close/>
                  <a:moveTo>
                    <a:pt x="325" y="504"/>
                  </a:moveTo>
                  <a:cubicBezTo>
                    <a:pt x="325" y="504"/>
                    <a:pt x="328" y="507"/>
                    <a:pt x="335" y="514"/>
                  </a:cubicBezTo>
                  <a:cubicBezTo>
                    <a:pt x="339" y="521"/>
                    <a:pt x="339" y="521"/>
                    <a:pt x="338" y="522"/>
                  </a:cubicBezTo>
                  <a:cubicBezTo>
                    <a:pt x="334" y="518"/>
                    <a:pt x="330" y="513"/>
                    <a:pt x="327" y="509"/>
                  </a:cubicBezTo>
                  <a:cubicBezTo>
                    <a:pt x="325" y="506"/>
                    <a:pt x="324" y="504"/>
                    <a:pt x="325" y="504"/>
                  </a:cubicBezTo>
                  <a:close/>
                  <a:moveTo>
                    <a:pt x="258" y="511"/>
                  </a:moveTo>
                  <a:lnTo>
                    <a:pt x="257" y="512"/>
                  </a:lnTo>
                  <a:cubicBezTo>
                    <a:pt x="261" y="517"/>
                    <a:pt x="264" y="521"/>
                    <a:pt x="267" y="526"/>
                  </a:cubicBezTo>
                  <a:cubicBezTo>
                    <a:pt x="269" y="524"/>
                    <a:pt x="264" y="518"/>
                    <a:pt x="264" y="518"/>
                  </a:cubicBezTo>
                  <a:cubicBezTo>
                    <a:pt x="264" y="518"/>
                    <a:pt x="260" y="511"/>
                    <a:pt x="258" y="511"/>
                  </a:cubicBezTo>
                  <a:close/>
                  <a:moveTo>
                    <a:pt x="206" y="523"/>
                  </a:moveTo>
                  <a:lnTo>
                    <a:pt x="210" y="530"/>
                  </a:lnTo>
                  <a:cubicBezTo>
                    <a:pt x="214" y="536"/>
                    <a:pt x="218" y="541"/>
                    <a:pt x="218" y="541"/>
                  </a:cubicBezTo>
                  <a:cubicBezTo>
                    <a:pt x="218" y="541"/>
                    <a:pt x="217" y="540"/>
                    <a:pt x="216" y="538"/>
                  </a:cubicBezTo>
                  <a:lnTo>
                    <a:pt x="206" y="523"/>
                  </a:lnTo>
                  <a:close/>
                  <a:moveTo>
                    <a:pt x="317" y="535"/>
                  </a:moveTo>
                  <a:lnTo>
                    <a:pt x="317" y="535"/>
                  </a:lnTo>
                  <a:cubicBezTo>
                    <a:pt x="318" y="535"/>
                    <a:pt x="324" y="541"/>
                    <a:pt x="324" y="541"/>
                  </a:cubicBezTo>
                  <a:cubicBezTo>
                    <a:pt x="325" y="544"/>
                    <a:pt x="325" y="545"/>
                    <a:pt x="325" y="545"/>
                  </a:cubicBezTo>
                  <a:cubicBezTo>
                    <a:pt x="324" y="545"/>
                    <a:pt x="322" y="542"/>
                    <a:pt x="321" y="542"/>
                  </a:cubicBezTo>
                  <a:cubicBezTo>
                    <a:pt x="315" y="537"/>
                    <a:pt x="315" y="537"/>
                    <a:pt x="317" y="535"/>
                  </a:cubicBezTo>
                  <a:close/>
                  <a:moveTo>
                    <a:pt x="259" y="541"/>
                  </a:moveTo>
                  <a:cubicBezTo>
                    <a:pt x="260" y="541"/>
                    <a:pt x="261" y="542"/>
                    <a:pt x="265" y="547"/>
                  </a:cubicBezTo>
                  <a:lnTo>
                    <a:pt x="264" y="548"/>
                  </a:lnTo>
                  <a:lnTo>
                    <a:pt x="257" y="541"/>
                  </a:lnTo>
                  <a:lnTo>
                    <a:pt x="258" y="541"/>
                  </a:lnTo>
                  <a:cubicBezTo>
                    <a:pt x="259" y="541"/>
                    <a:pt x="259" y="541"/>
                    <a:pt x="259" y="541"/>
                  </a:cubicBezTo>
                  <a:close/>
                  <a:moveTo>
                    <a:pt x="247" y="544"/>
                  </a:moveTo>
                  <a:cubicBezTo>
                    <a:pt x="248" y="544"/>
                    <a:pt x="253" y="550"/>
                    <a:pt x="258" y="560"/>
                  </a:cubicBezTo>
                  <a:lnTo>
                    <a:pt x="256" y="563"/>
                  </a:lnTo>
                  <a:cubicBezTo>
                    <a:pt x="252" y="556"/>
                    <a:pt x="247" y="548"/>
                    <a:pt x="248" y="548"/>
                  </a:cubicBezTo>
                  <a:cubicBezTo>
                    <a:pt x="247" y="546"/>
                    <a:pt x="247" y="544"/>
                    <a:pt x="247" y="544"/>
                  </a:cubicBezTo>
                  <a:close/>
                  <a:moveTo>
                    <a:pt x="295" y="549"/>
                  </a:moveTo>
                  <a:cubicBezTo>
                    <a:pt x="296" y="549"/>
                    <a:pt x="298" y="550"/>
                    <a:pt x="301" y="555"/>
                  </a:cubicBezTo>
                  <a:cubicBezTo>
                    <a:pt x="301" y="555"/>
                    <a:pt x="306" y="561"/>
                    <a:pt x="304" y="563"/>
                  </a:cubicBezTo>
                  <a:cubicBezTo>
                    <a:pt x="304" y="563"/>
                    <a:pt x="304" y="563"/>
                    <a:pt x="304" y="563"/>
                  </a:cubicBezTo>
                  <a:cubicBezTo>
                    <a:pt x="302" y="563"/>
                    <a:pt x="298" y="557"/>
                    <a:pt x="298" y="557"/>
                  </a:cubicBezTo>
                  <a:cubicBezTo>
                    <a:pt x="293" y="550"/>
                    <a:pt x="294" y="549"/>
                    <a:pt x="294" y="549"/>
                  </a:cubicBezTo>
                  <a:cubicBezTo>
                    <a:pt x="295" y="549"/>
                    <a:pt x="295" y="549"/>
                    <a:pt x="295" y="549"/>
                  </a:cubicBezTo>
                  <a:close/>
                  <a:moveTo>
                    <a:pt x="198" y="562"/>
                  </a:moveTo>
                  <a:lnTo>
                    <a:pt x="198" y="562"/>
                  </a:lnTo>
                  <a:cubicBezTo>
                    <a:pt x="198" y="562"/>
                    <a:pt x="200" y="565"/>
                    <a:pt x="205" y="574"/>
                  </a:cubicBezTo>
                  <a:cubicBezTo>
                    <a:pt x="209" y="582"/>
                    <a:pt x="212" y="589"/>
                    <a:pt x="212" y="589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1" y="590"/>
                    <a:pt x="207" y="582"/>
                    <a:pt x="199" y="567"/>
                  </a:cubicBezTo>
                  <a:cubicBezTo>
                    <a:pt x="198" y="564"/>
                    <a:pt x="197" y="562"/>
                    <a:pt x="198" y="562"/>
                  </a:cubicBezTo>
                  <a:close/>
                  <a:moveTo>
                    <a:pt x="229" y="588"/>
                  </a:moveTo>
                  <a:cubicBezTo>
                    <a:pt x="234" y="596"/>
                    <a:pt x="238" y="603"/>
                    <a:pt x="237" y="604"/>
                  </a:cubicBezTo>
                  <a:lnTo>
                    <a:pt x="236" y="604"/>
                  </a:lnTo>
                  <a:cubicBezTo>
                    <a:pt x="233" y="600"/>
                    <a:pt x="230" y="595"/>
                    <a:pt x="228" y="589"/>
                  </a:cubicBezTo>
                  <a:lnTo>
                    <a:pt x="229" y="588"/>
                  </a:lnTo>
                  <a:close/>
                  <a:moveTo>
                    <a:pt x="267" y="595"/>
                  </a:moveTo>
                  <a:lnTo>
                    <a:pt x="273" y="602"/>
                  </a:lnTo>
                  <a:cubicBezTo>
                    <a:pt x="272" y="603"/>
                    <a:pt x="274" y="607"/>
                    <a:pt x="273" y="607"/>
                  </a:cubicBezTo>
                  <a:cubicBezTo>
                    <a:pt x="273" y="607"/>
                    <a:pt x="272" y="606"/>
                    <a:pt x="271" y="604"/>
                  </a:cubicBezTo>
                  <a:cubicBezTo>
                    <a:pt x="269" y="604"/>
                    <a:pt x="266" y="596"/>
                    <a:pt x="267" y="595"/>
                  </a:cubicBezTo>
                  <a:close/>
                  <a:moveTo>
                    <a:pt x="172" y="594"/>
                  </a:moveTo>
                  <a:lnTo>
                    <a:pt x="177" y="601"/>
                  </a:lnTo>
                  <a:lnTo>
                    <a:pt x="180" y="609"/>
                  </a:lnTo>
                  <a:lnTo>
                    <a:pt x="180" y="609"/>
                  </a:lnTo>
                  <a:lnTo>
                    <a:pt x="174" y="603"/>
                  </a:lnTo>
                  <a:cubicBezTo>
                    <a:pt x="170" y="595"/>
                    <a:pt x="171" y="595"/>
                    <a:pt x="172" y="594"/>
                  </a:cubicBezTo>
                  <a:close/>
                  <a:moveTo>
                    <a:pt x="186" y="602"/>
                  </a:moveTo>
                  <a:cubicBezTo>
                    <a:pt x="186" y="602"/>
                    <a:pt x="188" y="605"/>
                    <a:pt x="192" y="612"/>
                  </a:cubicBezTo>
                  <a:cubicBezTo>
                    <a:pt x="198" y="619"/>
                    <a:pt x="201" y="625"/>
                    <a:pt x="205" y="634"/>
                  </a:cubicBezTo>
                  <a:lnTo>
                    <a:pt x="202" y="635"/>
                  </a:lnTo>
                  <a:cubicBezTo>
                    <a:pt x="202" y="635"/>
                    <a:pt x="198" y="628"/>
                    <a:pt x="195" y="620"/>
                  </a:cubicBezTo>
                  <a:cubicBezTo>
                    <a:pt x="188" y="607"/>
                    <a:pt x="186" y="602"/>
                    <a:pt x="186" y="602"/>
                  </a:cubicBezTo>
                  <a:close/>
                  <a:moveTo>
                    <a:pt x="33" y="650"/>
                  </a:moveTo>
                  <a:cubicBezTo>
                    <a:pt x="32" y="650"/>
                    <a:pt x="32" y="650"/>
                    <a:pt x="32" y="650"/>
                  </a:cubicBezTo>
                  <a:lnTo>
                    <a:pt x="31" y="651"/>
                  </a:lnTo>
                  <a:lnTo>
                    <a:pt x="36" y="657"/>
                  </a:lnTo>
                  <a:lnTo>
                    <a:pt x="37" y="657"/>
                  </a:lnTo>
                  <a:cubicBezTo>
                    <a:pt x="34" y="651"/>
                    <a:pt x="33" y="650"/>
                    <a:pt x="33" y="650"/>
                  </a:cubicBezTo>
                  <a:close/>
                  <a:moveTo>
                    <a:pt x="138" y="666"/>
                  </a:moveTo>
                  <a:cubicBezTo>
                    <a:pt x="139" y="666"/>
                    <a:pt x="143" y="672"/>
                    <a:pt x="145" y="680"/>
                  </a:cubicBezTo>
                  <a:lnTo>
                    <a:pt x="143" y="681"/>
                  </a:lnTo>
                  <a:cubicBezTo>
                    <a:pt x="138" y="675"/>
                    <a:pt x="136" y="666"/>
                    <a:pt x="137" y="666"/>
                  </a:cubicBezTo>
                  <a:cubicBezTo>
                    <a:pt x="137" y="666"/>
                    <a:pt x="137" y="666"/>
                    <a:pt x="138" y="666"/>
                  </a:cubicBezTo>
                  <a:close/>
                  <a:moveTo>
                    <a:pt x="151" y="673"/>
                  </a:moveTo>
                  <a:cubicBezTo>
                    <a:pt x="149" y="673"/>
                    <a:pt x="152" y="679"/>
                    <a:pt x="155" y="685"/>
                  </a:cubicBezTo>
                  <a:cubicBezTo>
                    <a:pt x="158" y="689"/>
                    <a:pt x="160" y="690"/>
                    <a:pt x="161" y="690"/>
                  </a:cubicBezTo>
                  <a:cubicBezTo>
                    <a:pt x="162" y="690"/>
                    <a:pt x="163" y="690"/>
                    <a:pt x="164" y="689"/>
                  </a:cubicBezTo>
                  <a:cubicBezTo>
                    <a:pt x="165" y="688"/>
                    <a:pt x="161" y="680"/>
                    <a:pt x="161" y="680"/>
                  </a:cubicBezTo>
                  <a:cubicBezTo>
                    <a:pt x="157" y="675"/>
                    <a:pt x="156" y="675"/>
                    <a:pt x="155" y="675"/>
                  </a:cubicBezTo>
                  <a:cubicBezTo>
                    <a:pt x="155" y="675"/>
                    <a:pt x="154" y="675"/>
                    <a:pt x="154" y="675"/>
                  </a:cubicBezTo>
                  <a:cubicBezTo>
                    <a:pt x="153" y="673"/>
                    <a:pt x="152" y="673"/>
                    <a:pt x="151" y="673"/>
                  </a:cubicBezTo>
                  <a:close/>
                  <a:moveTo>
                    <a:pt x="405" y="680"/>
                  </a:moveTo>
                  <a:cubicBezTo>
                    <a:pt x="408" y="686"/>
                    <a:pt x="410" y="690"/>
                    <a:pt x="413" y="696"/>
                  </a:cubicBezTo>
                  <a:cubicBezTo>
                    <a:pt x="415" y="699"/>
                    <a:pt x="416" y="700"/>
                    <a:pt x="417" y="700"/>
                  </a:cubicBezTo>
                  <a:cubicBezTo>
                    <a:pt x="418" y="700"/>
                    <a:pt x="417" y="696"/>
                    <a:pt x="411" y="687"/>
                  </a:cubicBezTo>
                  <a:cubicBezTo>
                    <a:pt x="407" y="680"/>
                    <a:pt x="407" y="680"/>
                    <a:pt x="405" y="680"/>
                  </a:cubicBezTo>
                  <a:close/>
                  <a:moveTo>
                    <a:pt x="39" y="696"/>
                  </a:moveTo>
                  <a:cubicBezTo>
                    <a:pt x="40" y="696"/>
                    <a:pt x="41" y="697"/>
                    <a:pt x="44" y="702"/>
                  </a:cubicBezTo>
                  <a:cubicBezTo>
                    <a:pt x="44" y="702"/>
                    <a:pt x="49" y="710"/>
                    <a:pt x="46" y="711"/>
                  </a:cubicBezTo>
                  <a:lnTo>
                    <a:pt x="41" y="704"/>
                  </a:lnTo>
                  <a:cubicBezTo>
                    <a:pt x="36" y="697"/>
                    <a:pt x="37" y="697"/>
                    <a:pt x="39" y="696"/>
                  </a:cubicBezTo>
                  <a:cubicBezTo>
                    <a:pt x="39" y="696"/>
                    <a:pt x="39" y="696"/>
                    <a:pt x="39" y="696"/>
                  </a:cubicBezTo>
                  <a:close/>
                  <a:moveTo>
                    <a:pt x="53" y="687"/>
                  </a:moveTo>
                  <a:cubicBezTo>
                    <a:pt x="54" y="687"/>
                    <a:pt x="56" y="689"/>
                    <a:pt x="59" y="694"/>
                  </a:cubicBezTo>
                  <a:lnTo>
                    <a:pt x="58" y="694"/>
                  </a:lnTo>
                  <a:cubicBezTo>
                    <a:pt x="56" y="692"/>
                    <a:pt x="56" y="691"/>
                    <a:pt x="56" y="691"/>
                  </a:cubicBezTo>
                  <a:lnTo>
                    <a:pt x="56" y="691"/>
                  </a:lnTo>
                  <a:cubicBezTo>
                    <a:pt x="55" y="691"/>
                    <a:pt x="58" y="696"/>
                    <a:pt x="63" y="701"/>
                  </a:cubicBezTo>
                  <a:lnTo>
                    <a:pt x="72" y="715"/>
                  </a:lnTo>
                  <a:cubicBezTo>
                    <a:pt x="72" y="715"/>
                    <a:pt x="72" y="715"/>
                    <a:pt x="72" y="715"/>
                  </a:cubicBezTo>
                  <a:cubicBezTo>
                    <a:pt x="70" y="715"/>
                    <a:pt x="65" y="709"/>
                    <a:pt x="60" y="703"/>
                  </a:cubicBezTo>
                  <a:cubicBezTo>
                    <a:pt x="50" y="689"/>
                    <a:pt x="50" y="689"/>
                    <a:pt x="52" y="688"/>
                  </a:cubicBezTo>
                  <a:cubicBezTo>
                    <a:pt x="52" y="688"/>
                    <a:pt x="53" y="687"/>
                    <a:pt x="53" y="687"/>
                  </a:cubicBezTo>
                  <a:close/>
                  <a:moveTo>
                    <a:pt x="992" y="1"/>
                  </a:moveTo>
                  <a:cubicBezTo>
                    <a:pt x="990" y="1"/>
                    <a:pt x="990" y="3"/>
                    <a:pt x="995" y="10"/>
                  </a:cubicBezTo>
                  <a:cubicBezTo>
                    <a:pt x="995" y="10"/>
                    <a:pt x="999" y="17"/>
                    <a:pt x="998" y="19"/>
                  </a:cubicBezTo>
                  <a:cubicBezTo>
                    <a:pt x="997" y="19"/>
                    <a:pt x="990" y="13"/>
                    <a:pt x="990" y="13"/>
                  </a:cubicBezTo>
                  <a:cubicBezTo>
                    <a:pt x="988" y="10"/>
                    <a:pt x="986" y="9"/>
                    <a:pt x="984" y="9"/>
                  </a:cubicBezTo>
                  <a:cubicBezTo>
                    <a:pt x="981" y="9"/>
                    <a:pt x="978" y="10"/>
                    <a:pt x="974" y="13"/>
                  </a:cubicBezTo>
                  <a:cubicBezTo>
                    <a:pt x="970" y="15"/>
                    <a:pt x="967" y="17"/>
                    <a:pt x="965" y="17"/>
                  </a:cubicBezTo>
                  <a:cubicBezTo>
                    <a:pt x="962" y="17"/>
                    <a:pt x="960" y="16"/>
                    <a:pt x="957" y="13"/>
                  </a:cubicBezTo>
                  <a:cubicBezTo>
                    <a:pt x="953" y="8"/>
                    <a:pt x="951" y="7"/>
                    <a:pt x="951" y="7"/>
                  </a:cubicBezTo>
                  <a:cubicBezTo>
                    <a:pt x="951" y="7"/>
                    <a:pt x="951" y="7"/>
                    <a:pt x="951" y="7"/>
                  </a:cubicBezTo>
                  <a:cubicBezTo>
                    <a:pt x="955" y="14"/>
                    <a:pt x="947" y="19"/>
                    <a:pt x="939" y="24"/>
                  </a:cubicBezTo>
                  <a:cubicBezTo>
                    <a:pt x="930" y="30"/>
                    <a:pt x="921" y="34"/>
                    <a:pt x="927" y="42"/>
                  </a:cubicBezTo>
                  <a:lnTo>
                    <a:pt x="924" y="43"/>
                  </a:lnTo>
                  <a:cubicBezTo>
                    <a:pt x="921" y="39"/>
                    <a:pt x="919" y="38"/>
                    <a:pt x="917" y="38"/>
                  </a:cubicBezTo>
                  <a:cubicBezTo>
                    <a:pt x="916" y="38"/>
                    <a:pt x="916" y="38"/>
                    <a:pt x="915" y="39"/>
                  </a:cubicBezTo>
                  <a:cubicBezTo>
                    <a:pt x="917" y="48"/>
                    <a:pt x="915" y="49"/>
                    <a:pt x="915" y="49"/>
                  </a:cubicBezTo>
                  <a:cubicBezTo>
                    <a:pt x="912" y="45"/>
                    <a:pt x="910" y="43"/>
                    <a:pt x="908" y="43"/>
                  </a:cubicBezTo>
                  <a:cubicBezTo>
                    <a:pt x="907" y="43"/>
                    <a:pt x="907" y="44"/>
                    <a:pt x="906" y="44"/>
                  </a:cubicBezTo>
                  <a:cubicBezTo>
                    <a:pt x="903" y="45"/>
                    <a:pt x="902" y="47"/>
                    <a:pt x="907" y="53"/>
                  </a:cubicBezTo>
                  <a:cubicBezTo>
                    <a:pt x="904" y="56"/>
                    <a:pt x="901" y="57"/>
                    <a:pt x="897" y="57"/>
                  </a:cubicBezTo>
                  <a:cubicBezTo>
                    <a:pt x="894" y="57"/>
                    <a:pt x="891" y="56"/>
                    <a:pt x="889" y="54"/>
                  </a:cubicBezTo>
                  <a:cubicBezTo>
                    <a:pt x="888" y="53"/>
                    <a:pt x="887" y="53"/>
                    <a:pt x="886" y="53"/>
                  </a:cubicBezTo>
                  <a:cubicBezTo>
                    <a:pt x="885" y="53"/>
                    <a:pt x="887" y="58"/>
                    <a:pt x="890" y="64"/>
                  </a:cubicBezTo>
                  <a:cubicBezTo>
                    <a:pt x="894" y="71"/>
                    <a:pt x="898" y="79"/>
                    <a:pt x="897" y="80"/>
                  </a:cubicBezTo>
                  <a:lnTo>
                    <a:pt x="888" y="66"/>
                  </a:lnTo>
                  <a:cubicBezTo>
                    <a:pt x="885" y="60"/>
                    <a:pt x="885" y="58"/>
                    <a:pt x="883" y="58"/>
                  </a:cubicBezTo>
                  <a:cubicBezTo>
                    <a:pt x="883" y="58"/>
                    <a:pt x="882" y="59"/>
                    <a:pt x="881" y="59"/>
                  </a:cubicBezTo>
                  <a:lnTo>
                    <a:pt x="879" y="61"/>
                  </a:lnTo>
                  <a:cubicBezTo>
                    <a:pt x="883" y="68"/>
                    <a:pt x="878" y="71"/>
                    <a:pt x="869" y="77"/>
                  </a:cubicBezTo>
                  <a:cubicBezTo>
                    <a:pt x="859" y="84"/>
                    <a:pt x="854" y="86"/>
                    <a:pt x="860" y="93"/>
                  </a:cubicBezTo>
                  <a:cubicBezTo>
                    <a:pt x="862" y="97"/>
                    <a:pt x="863" y="99"/>
                    <a:pt x="862" y="99"/>
                  </a:cubicBezTo>
                  <a:cubicBezTo>
                    <a:pt x="860" y="99"/>
                    <a:pt x="858" y="98"/>
                    <a:pt x="854" y="96"/>
                  </a:cubicBezTo>
                  <a:cubicBezTo>
                    <a:pt x="841" y="86"/>
                    <a:pt x="836" y="82"/>
                    <a:pt x="835" y="82"/>
                  </a:cubicBezTo>
                  <a:cubicBezTo>
                    <a:pt x="834" y="82"/>
                    <a:pt x="835" y="84"/>
                    <a:pt x="836" y="87"/>
                  </a:cubicBezTo>
                  <a:cubicBezTo>
                    <a:pt x="836" y="87"/>
                    <a:pt x="836" y="87"/>
                    <a:pt x="836" y="87"/>
                  </a:cubicBezTo>
                  <a:cubicBezTo>
                    <a:pt x="838" y="87"/>
                    <a:pt x="842" y="94"/>
                    <a:pt x="847" y="100"/>
                  </a:cubicBezTo>
                  <a:cubicBezTo>
                    <a:pt x="852" y="108"/>
                    <a:pt x="854" y="111"/>
                    <a:pt x="853" y="111"/>
                  </a:cubicBezTo>
                  <a:cubicBezTo>
                    <a:pt x="853" y="111"/>
                    <a:pt x="850" y="108"/>
                    <a:pt x="845" y="102"/>
                  </a:cubicBezTo>
                  <a:cubicBezTo>
                    <a:pt x="843" y="98"/>
                    <a:pt x="840" y="97"/>
                    <a:pt x="837" y="97"/>
                  </a:cubicBezTo>
                  <a:cubicBezTo>
                    <a:pt x="830" y="97"/>
                    <a:pt x="824" y="109"/>
                    <a:pt x="829" y="120"/>
                  </a:cubicBezTo>
                  <a:lnTo>
                    <a:pt x="829" y="120"/>
                  </a:lnTo>
                  <a:cubicBezTo>
                    <a:pt x="828" y="118"/>
                    <a:pt x="827" y="116"/>
                    <a:pt x="825" y="114"/>
                  </a:cubicBezTo>
                  <a:cubicBezTo>
                    <a:pt x="822" y="110"/>
                    <a:pt x="821" y="109"/>
                    <a:pt x="819" y="109"/>
                  </a:cubicBezTo>
                  <a:cubicBezTo>
                    <a:pt x="818" y="109"/>
                    <a:pt x="816" y="110"/>
                    <a:pt x="814" y="110"/>
                  </a:cubicBezTo>
                  <a:lnTo>
                    <a:pt x="810" y="113"/>
                  </a:lnTo>
                  <a:cubicBezTo>
                    <a:pt x="816" y="120"/>
                    <a:pt x="815" y="123"/>
                    <a:pt x="812" y="123"/>
                  </a:cubicBezTo>
                  <a:cubicBezTo>
                    <a:pt x="810" y="123"/>
                    <a:pt x="806" y="121"/>
                    <a:pt x="804" y="117"/>
                  </a:cubicBezTo>
                  <a:cubicBezTo>
                    <a:pt x="799" y="113"/>
                    <a:pt x="798" y="112"/>
                    <a:pt x="796" y="112"/>
                  </a:cubicBezTo>
                  <a:cubicBezTo>
                    <a:pt x="796" y="112"/>
                    <a:pt x="795" y="112"/>
                    <a:pt x="795" y="113"/>
                  </a:cubicBezTo>
                  <a:cubicBezTo>
                    <a:pt x="798" y="122"/>
                    <a:pt x="796" y="125"/>
                    <a:pt x="793" y="125"/>
                  </a:cubicBezTo>
                  <a:cubicBezTo>
                    <a:pt x="791" y="125"/>
                    <a:pt x="787" y="122"/>
                    <a:pt x="785" y="118"/>
                  </a:cubicBezTo>
                  <a:lnTo>
                    <a:pt x="782" y="121"/>
                  </a:lnTo>
                  <a:cubicBezTo>
                    <a:pt x="786" y="128"/>
                    <a:pt x="783" y="130"/>
                    <a:pt x="782" y="131"/>
                  </a:cubicBezTo>
                  <a:cubicBezTo>
                    <a:pt x="779" y="133"/>
                    <a:pt x="778" y="133"/>
                    <a:pt x="783" y="140"/>
                  </a:cubicBezTo>
                  <a:cubicBezTo>
                    <a:pt x="788" y="146"/>
                    <a:pt x="792" y="153"/>
                    <a:pt x="791" y="154"/>
                  </a:cubicBezTo>
                  <a:lnTo>
                    <a:pt x="787" y="148"/>
                  </a:lnTo>
                  <a:cubicBezTo>
                    <a:pt x="785" y="144"/>
                    <a:pt x="783" y="143"/>
                    <a:pt x="780" y="143"/>
                  </a:cubicBezTo>
                  <a:cubicBezTo>
                    <a:pt x="778" y="143"/>
                    <a:pt x="776" y="144"/>
                    <a:pt x="773" y="145"/>
                  </a:cubicBezTo>
                  <a:cubicBezTo>
                    <a:pt x="771" y="148"/>
                    <a:pt x="769" y="149"/>
                    <a:pt x="766" y="149"/>
                  </a:cubicBezTo>
                  <a:cubicBezTo>
                    <a:pt x="764" y="149"/>
                    <a:pt x="762" y="148"/>
                    <a:pt x="759" y="144"/>
                  </a:cubicBezTo>
                  <a:lnTo>
                    <a:pt x="759" y="144"/>
                  </a:lnTo>
                  <a:lnTo>
                    <a:pt x="762" y="152"/>
                  </a:lnTo>
                  <a:cubicBezTo>
                    <a:pt x="765" y="156"/>
                    <a:pt x="765" y="159"/>
                    <a:pt x="765" y="159"/>
                  </a:cubicBezTo>
                  <a:cubicBezTo>
                    <a:pt x="764" y="159"/>
                    <a:pt x="762" y="157"/>
                    <a:pt x="760" y="154"/>
                  </a:cubicBezTo>
                  <a:cubicBezTo>
                    <a:pt x="758" y="152"/>
                    <a:pt x="756" y="151"/>
                    <a:pt x="754" y="151"/>
                  </a:cubicBezTo>
                  <a:cubicBezTo>
                    <a:pt x="752" y="151"/>
                    <a:pt x="751" y="154"/>
                    <a:pt x="752" y="159"/>
                  </a:cubicBezTo>
                  <a:lnTo>
                    <a:pt x="749" y="161"/>
                  </a:lnTo>
                  <a:cubicBezTo>
                    <a:pt x="744" y="155"/>
                    <a:pt x="741" y="152"/>
                    <a:pt x="740" y="152"/>
                  </a:cubicBezTo>
                  <a:cubicBezTo>
                    <a:pt x="738" y="152"/>
                    <a:pt x="739" y="156"/>
                    <a:pt x="743" y="164"/>
                  </a:cubicBezTo>
                  <a:cubicBezTo>
                    <a:pt x="740" y="160"/>
                    <a:pt x="738" y="158"/>
                    <a:pt x="737" y="158"/>
                  </a:cubicBezTo>
                  <a:cubicBezTo>
                    <a:pt x="737" y="158"/>
                    <a:pt x="737" y="158"/>
                    <a:pt x="736" y="159"/>
                  </a:cubicBezTo>
                  <a:cubicBezTo>
                    <a:pt x="738" y="164"/>
                    <a:pt x="736" y="167"/>
                    <a:pt x="734" y="167"/>
                  </a:cubicBezTo>
                  <a:cubicBezTo>
                    <a:pt x="732" y="167"/>
                    <a:pt x="730" y="166"/>
                    <a:pt x="728" y="163"/>
                  </a:cubicBezTo>
                  <a:lnTo>
                    <a:pt x="727" y="164"/>
                  </a:lnTo>
                  <a:cubicBezTo>
                    <a:pt x="731" y="172"/>
                    <a:pt x="730" y="172"/>
                    <a:pt x="728" y="173"/>
                  </a:cubicBezTo>
                  <a:cubicBezTo>
                    <a:pt x="727" y="174"/>
                    <a:pt x="726" y="174"/>
                    <a:pt x="730" y="182"/>
                  </a:cubicBezTo>
                  <a:cubicBezTo>
                    <a:pt x="733" y="190"/>
                    <a:pt x="732" y="191"/>
                    <a:pt x="732" y="191"/>
                  </a:cubicBezTo>
                  <a:cubicBezTo>
                    <a:pt x="732" y="191"/>
                    <a:pt x="732" y="191"/>
                    <a:pt x="732" y="191"/>
                  </a:cubicBezTo>
                  <a:cubicBezTo>
                    <a:pt x="730" y="191"/>
                    <a:pt x="727" y="184"/>
                    <a:pt x="724" y="177"/>
                  </a:cubicBezTo>
                  <a:cubicBezTo>
                    <a:pt x="723" y="173"/>
                    <a:pt x="722" y="171"/>
                    <a:pt x="721" y="171"/>
                  </a:cubicBezTo>
                  <a:cubicBezTo>
                    <a:pt x="720" y="171"/>
                    <a:pt x="719" y="176"/>
                    <a:pt x="723" y="187"/>
                  </a:cubicBezTo>
                  <a:cubicBezTo>
                    <a:pt x="726" y="195"/>
                    <a:pt x="728" y="199"/>
                    <a:pt x="728" y="199"/>
                  </a:cubicBezTo>
                  <a:cubicBezTo>
                    <a:pt x="728" y="199"/>
                    <a:pt x="726" y="195"/>
                    <a:pt x="722" y="187"/>
                  </a:cubicBezTo>
                  <a:cubicBezTo>
                    <a:pt x="719" y="181"/>
                    <a:pt x="717" y="176"/>
                    <a:pt x="717" y="176"/>
                  </a:cubicBezTo>
                  <a:lnTo>
                    <a:pt x="717" y="176"/>
                  </a:lnTo>
                  <a:cubicBezTo>
                    <a:pt x="716" y="176"/>
                    <a:pt x="717" y="177"/>
                    <a:pt x="717" y="180"/>
                  </a:cubicBezTo>
                  <a:cubicBezTo>
                    <a:pt x="717" y="180"/>
                    <a:pt x="715" y="181"/>
                    <a:pt x="719" y="189"/>
                  </a:cubicBezTo>
                  <a:lnTo>
                    <a:pt x="716" y="191"/>
                  </a:lnTo>
                  <a:cubicBezTo>
                    <a:pt x="711" y="187"/>
                    <a:pt x="709" y="186"/>
                    <a:pt x="707" y="186"/>
                  </a:cubicBezTo>
                  <a:cubicBezTo>
                    <a:pt x="707" y="186"/>
                    <a:pt x="706" y="186"/>
                    <a:pt x="706" y="187"/>
                  </a:cubicBezTo>
                  <a:cubicBezTo>
                    <a:pt x="708" y="191"/>
                    <a:pt x="709" y="193"/>
                    <a:pt x="709" y="193"/>
                  </a:cubicBezTo>
                  <a:cubicBezTo>
                    <a:pt x="709" y="193"/>
                    <a:pt x="707" y="191"/>
                    <a:pt x="704" y="188"/>
                  </a:cubicBezTo>
                  <a:cubicBezTo>
                    <a:pt x="702" y="185"/>
                    <a:pt x="701" y="184"/>
                    <a:pt x="700" y="184"/>
                  </a:cubicBezTo>
                  <a:lnTo>
                    <a:pt x="700" y="184"/>
                  </a:lnTo>
                  <a:cubicBezTo>
                    <a:pt x="700" y="184"/>
                    <a:pt x="702" y="187"/>
                    <a:pt x="707" y="196"/>
                  </a:cubicBezTo>
                  <a:cubicBezTo>
                    <a:pt x="709" y="200"/>
                    <a:pt x="710" y="202"/>
                    <a:pt x="709" y="202"/>
                  </a:cubicBezTo>
                  <a:cubicBezTo>
                    <a:pt x="708" y="202"/>
                    <a:pt x="706" y="201"/>
                    <a:pt x="704" y="198"/>
                  </a:cubicBezTo>
                  <a:cubicBezTo>
                    <a:pt x="699" y="190"/>
                    <a:pt x="696" y="187"/>
                    <a:pt x="695" y="187"/>
                  </a:cubicBezTo>
                  <a:lnTo>
                    <a:pt x="695" y="187"/>
                  </a:lnTo>
                  <a:cubicBezTo>
                    <a:pt x="695" y="187"/>
                    <a:pt x="696" y="189"/>
                    <a:pt x="698" y="192"/>
                  </a:cubicBezTo>
                  <a:cubicBezTo>
                    <a:pt x="702" y="200"/>
                    <a:pt x="700" y="200"/>
                    <a:pt x="700" y="200"/>
                  </a:cubicBezTo>
                  <a:cubicBezTo>
                    <a:pt x="699" y="198"/>
                    <a:pt x="697" y="197"/>
                    <a:pt x="695" y="197"/>
                  </a:cubicBezTo>
                  <a:cubicBezTo>
                    <a:pt x="689" y="197"/>
                    <a:pt x="681" y="202"/>
                    <a:pt x="674" y="207"/>
                  </a:cubicBezTo>
                  <a:cubicBezTo>
                    <a:pt x="672" y="208"/>
                    <a:pt x="676" y="216"/>
                    <a:pt x="680" y="223"/>
                  </a:cubicBezTo>
                  <a:cubicBezTo>
                    <a:pt x="685" y="229"/>
                    <a:pt x="686" y="231"/>
                    <a:pt x="686" y="231"/>
                  </a:cubicBezTo>
                  <a:cubicBezTo>
                    <a:pt x="686" y="231"/>
                    <a:pt x="682" y="227"/>
                    <a:pt x="679" y="224"/>
                  </a:cubicBezTo>
                  <a:cubicBezTo>
                    <a:pt x="672" y="214"/>
                    <a:pt x="667" y="209"/>
                    <a:pt x="666" y="209"/>
                  </a:cubicBezTo>
                  <a:lnTo>
                    <a:pt x="666" y="209"/>
                  </a:lnTo>
                  <a:cubicBezTo>
                    <a:pt x="665" y="209"/>
                    <a:pt x="669" y="214"/>
                    <a:pt x="677" y="225"/>
                  </a:cubicBezTo>
                  <a:cubicBezTo>
                    <a:pt x="682" y="232"/>
                    <a:pt x="685" y="235"/>
                    <a:pt x="684" y="235"/>
                  </a:cubicBezTo>
                  <a:cubicBezTo>
                    <a:pt x="684" y="235"/>
                    <a:pt x="681" y="232"/>
                    <a:pt x="676" y="226"/>
                  </a:cubicBezTo>
                  <a:cubicBezTo>
                    <a:pt x="673" y="223"/>
                    <a:pt x="671" y="221"/>
                    <a:pt x="670" y="221"/>
                  </a:cubicBezTo>
                  <a:lnTo>
                    <a:pt x="670" y="221"/>
                  </a:lnTo>
                  <a:cubicBezTo>
                    <a:pt x="670" y="221"/>
                    <a:pt x="671" y="223"/>
                    <a:pt x="674" y="227"/>
                  </a:cubicBezTo>
                  <a:cubicBezTo>
                    <a:pt x="676" y="231"/>
                    <a:pt x="677" y="233"/>
                    <a:pt x="676" y="233"/>
                  </a:cubicBezTo>
                  <a:cubicBezTo>
                    <a:pt x="676" y="233"/>
                    <a:pt x="674" y="231"/>
                    <a:pt x="672" y="228"/>
                  </a:cubicBezTo>
                  <a:cubicBezTo>
                    <a:pt x="668" y="224"/>
                    <a:pt x="664" y="219"/>
                    <a:pt x="663" y="219"/>
                  </a:cubicBezTo>
                  <a:lnTo>
                    <a:pt x="663" y="219"/>
                  </a:lnTo>
                  <a:cubicBezTo>
                    <a:pt x="663" y="219"/>
                    <a:pt x="663" y="220"/>
                    <a:pt x="665" y="223"/>
                  </a:cubicBezTo>
                  <a:cubicBezTo>
                    <a:pt x="665" y="223"/>
                    <a:pt x="663" y="223"/>
                    <a:pt x="658" y="217"/>
                  </a:cubicBezTo>
                  <a:cubicBezTo>
                    <a:pt x="656" y="215"/>
                    <a:pt x="655" y="215"/>
                    <a:pt x="655" y="215"/>
                  </a:cubicBezTo>
                  <a:cubicBezTo>
                    <a:pt x="653" y="215"/>
                    <a:pt x="656" y="220"/>
                    <a:pt x="659" y="226"/>
                  </a:cubicBezTo>
                  <a:cubicBezTo>
                    <a:pt x="662" y="235"/>
                    <a:pt x="663" y="239"/>
                    <a:pt x="662" y="239"/>
                  </a:cubicBezTo>
                  <a:cubicBezTo>
                    <a:pt x="661" y="239"/>
                    <a:pt x="659" y="235"/>
                    <a:pt x="654" y="228"/>
                  </a:cubicBezTo>
                  <a:cubicBezTo>
                    <a:pt x="652" y="223"/>
                    <a:pt x="650" y="221"/>
                    <a:pt x="649" y="221"/>
                  </a:cubicBezTo>
                  <a:cubicBezTo>
                    <a:pt x="647" y="221"/>
                    <a:pt x="648" y="229"/>
                    <a:pt x="653" y="239"/>
                  </a:cubicBezTo>
                  <a:cubicBezTo>
                    <a:pt x="659" y="248"/>
                    <a:pt x="661" y="252"/>
                    <a:pt x="661" y="252"/>
                  </a:cubicBezTo>
                  <a:cubicBezTo>
                    <a:pt x="660" y="252"/>
                    <a:pt x="659" y="250"/>
                    <a:pt x="657" y="247"/>
                  </a:cubicBezTo>
                  <a:cubicBezTo>
                    <a:pt x="653" y="241"/>
                    <a:pt x="652" y="241"/>
                    <a:pt x="651" y="241"/>
                  </a:cubicBezTo>
                  <a:cubicBezTo>
                    <a:pt x="651" y="241"/>
                    <a:pt x="651" y="241"/>
                    <a:pt x="651" y="241"/>
                  </a:cubicBezTo>
                  <a:cubicBezTo>
                    <a:pt x="651" y="241"/>
                    <a:pt x="650" y="241"/>
                    <a:pt x="650" y="241"/>
                  </a:cubicBezTo>
                  <a:cubicBezTo>
                    <a:pt x="649" y="241"/>
                    <a:pt x="648" y="240"/>
                    <a:pt x="644" y="235"/>
                  </a:cubicBezTo>
                  <a:lnTo>
                    <a:pt x="644" y="235"/>
                  </a:lnTo>
                  <a:cubicBezTo>
                    <a:pt x="644" y="235"/>
                    <a:pt x="642" y="236"/>
                    <a:pt x="645" y="244"/>
                  </a:cubicBezTo>
                  <a:cubicBezTo>
                    <a:pt x="648" y="251"/>
                    <a:pt x="648" y="254"/>
                    <a:pt x="646" y="254"/>
                  </a:cubicBezTo>
                  <a:cubicBezTo>
                    <a:pt x="644" y="254"/>
                    <a:pt x="639" y="249"/>
                    <a:pt x="633" y="242"/>
                  </a:cubicBezTo>
                  <a:lnTo>
                    <a:pt x="633" y="242"/>
                  </a:lnTo>
                  <a:lnTo>
                    <a:pt x="635" y="251"/>
                  </a:lnTo>
                  <a:cubicBezTo>
                    <a:pt x="640" y="260"/>
                    <a:pt x="643" y="266"/>
                    <a:pt x="643" y="266"/>
                  </a:cubicBezTo>
                  <a:cubicBezTo>
                    <a:pt x="643" y="266"/>
                    <a:pt x="641" y="264"/>
                    <a:pt x="638" y="259"/>
                  </a:cubicBezTo>
                  <a:lnTo>
                    <a:pt x="633" y="252"/>
                  </a:lnTo>
                  <a:lnTo>
                    <a:pt x="633" y="252"/>
                  </a:lnTo>
                  <a:cubicBezTo>
                    <a:pt x="637" y="258"/>
                    <a:pt x="637" y="261"/>
                    <a:pt x="635" y="261"/>
                  </a:cubicBezTo>
                  <a:cubicBezTo>
                    <a:pt x="632" y="261"/>
                    <a:pt x="627" y="257"/>
                    <a:pt x="622" y="248"/>
                  </a:cubicBezTo>
                  <a:cubicBezTo>
                    <a:pt x="617" y="242"/>
                    <a:pt x="617" y="242"/>
                    <a:pt x="616" y="242"/>
                  </a:cubicBezTo>
                  <a:lnTo>
                    <a:pt x="621" y="250"/>
                  </a:lnTo>
                  <a:cubicBezTo>
                    <a:pt x="625" y="256"/>
                    <a:pt x="630" y="263"/>
                    <a:pt x="629" y="264"/>
                  </a:cubicBezTo>
                  <a:cubicBezTo>
                    <a:pt x="628" y="264"/>
                    <a:pt x="628" y="265"/>
                    <a:pt x="628" y="265"/>
                  </a:cubicBezTo>
                  <a:cubicBezTo>
                    <a:pt x="627" y="265"/>
                    <a:pt x="625" y="263"/>
                    <a:pt x="622" y="259"/>
                  </a:cubicBezTo>
                  <a:cubicBezTo>
                    <a:pt x="617" y="254"/>
                    <a:pt x="613" y="250"/>
                    <a:pt x="613" y="250"/>
                  </a:cubicBezTo>
                  <a:lnTo>
                    <a:pt x="613" y="250"/>
                  </a:lnTo>
                  <a:cubicBezTo>
                    <a:pt x="612" y="250"/>
                    <a:pt x="613" y="251"/>
                    <a:pt x="614" y="253"/>
                  </a:cubicBezTo>
                  <a:cubicBezTo>
                    <a:pt x="614" y="253"/>
                    <a:pt x="614" y="253"/>
                    <a:pt x="614" y="253"/>
                  </a:cubicBezTo>
                  <a:cubicBezTo>
                    <a:pt x="613" y="253"/>
                    <a:pt x="612" y="252"/>
                    <a:pt x="607" y="247"/>
                  </a:cubicBezTo>
                  <a:lnTo>
                    <a:pt x="603" y="251"/>
                  </a:lnTo>
                  <a:cubicBezTo>
                    <a:pt x="605" y="255"/>
                    <a:pt x="605" y="257"/>
                    <a:pt x="604" y="257"/>
                  </a:cubicBezTo>
                  <a:cubicBezTo>
                    <a:pt x="603" y="257"/>
                    <a:pt x="601" y="256"/>
                    <a:pt x="598" y="253"/>
                  </a:cubicBezTo>
                  <a:lnTo>
                    <a:pt x="598" y="253"/>
                  </a:lnTo>
                  <a:cubicBezTo>
                    <a:pt x="598" y="253"/>
                    <a:pt x="596" y="254"/>
                    <a:pt x="599" y="262"/>
                  </a:cubicBezTo>
                  <a:cubicBezTo>
                    <a:pt x="599" y="262"/>
                    <a:pt x="598" y="263"/>
                    <a:pt x="597" y="263"/>
                  </a:cubicBezTo>
                  <a:cubicBezTo>
                    <a:pt x="596" y="263"/>
                    <a:pt x="594" y="262"/>
                    <a:pt x="592" y="257"/>
                  </a:cubicBezTo>
                  <a:cubicBezTo>
                    <a:pt x="589" y="254"/>
                    <a:pt x="588" y="252"/>
                    <a:pt x="588" y="252"/>
                  </a:cubicBezTo>
                  <a:lnTo>
                    <a:pt x="588" y="252"/>
                  </a:lnTo>
                  <a:cubicBezTo>
                    <a:pt x="588" y="252"/>
                    <a:pt x="589" y="254"/>
                    <a:pt x="590" y="257"/>
                  </a:cubicBezTo>
                  <a:cubicBezTo>
                    <a:pt x="595" y="265"/>
                    <a:pt x="594" y="265"/>
                    <a:pt x="593" y="266"/>
                  </a:cubicBezTo>
                  <a:lnTo>
                    <a:pt x="590" y="268"/>
                  </a:lnTo>
                  <a:cubicBezTo>
                    <a:pt x="595" y="275"/>
                    <a:pt x="595" y="275"/>
                    <a:pt x="594" y="275"/>
                  </a:cubicBezTo>
                  <a:cubicBezTo>
                    <a:pt x="594" y="276"/>
                    <a:pt x="594" y="276"/>
                    <a:pt x="593" y="276"/>
                  </a:cubicBezTo>
                  <a:cubicBezTo>
                    <a:pt x="591" y="276"/>
                    <a:pt x="584" y="272"/>
                    <a:pt x="583" y="272"/>
                  </a:cubicBezTo>
                  <a:lnTo>
                    <a:pt x="583" y="272"/>
                  </a:lnTo>
                  <a:cubicBezTo>
                    <a:pt x="579" y="274"/>
                    <a:pt x="579" y="274"/>
                    <a:pt x="585" y="281"/>
                  </a:cubicBezTo>
                  <a:cubicBezTo>
                    <a:pt x="585" y="281"/>
                    <a:pt x="585" y="281"/>
                    <a:pt x="585" y="281"/>
                  </a:cubicBezTo>
                  <a:cubicBezTo>
                    <a:pt x="586" y="281"/>
                    <a:pt x="588" y="284"/>
                    <a:pt x="587" y="284"/>
                  </a:cubicBezTo>
                  <a:cubicBezTo>
                    <a:pt x="587" y="284"/>
                    <a:pt x="586" y="284"/>
                    <a:pt x="584" y="282"/>
                  </a:cubicBezTo>
                  <a:cubicBezTo>
                    <a:pt x="583" y="282"/>
                    <a:pt x="577" y="279"/>
                    <a:pt x="573" y="279"/>
                  </a:cubicBezTo>
                  <a:cubicBezTo>
                    <a:pt x="572" y="279"/>
                    <a:pt x="571" y="279"/>
                    <a:pt x="570" y="280"/>
                  </a:cubicBezTo>
                  <a:cubicBezTo>
                    <a:pt x="566" y="283"/>
                    <a:pt x="566" y="283"/>
                    <a:pt x="570" y="290"/>
                  </a:cubicBezTo>
                  <a:cubicBezTo>
                    <a:pt x="576" y="297"/>
                    <a:pt x="579" y="301"/>
                    <a:pt x="578" y="301"/>
                  </a:cubicBezTo>
                  <a:cubicBezTo>
                    <a:pt x="578" y="301"/>
                    <a:pt x="575" y="298"/>
                    <a:pt x="569" y="291"/>
                  </a:cubicBezTo>
                  <a:cubicBezTo>
                    <a:pt x="562" y="284"/>
                    <a:pt x="559" y="281"/>
                    <a:pt x="558" y="281"/>
                  </a:cubicBezTo>
                  <a:cubicBezTo>
                    <a:pt x="557" y="281"/>
                    <a:pt x="558" y="283"/>
                    <a:pt x="560" y="285"/>
                  </a:cubicBezTo>
                  <a:cubicBezTo>
                    <a:pt x="565" y="293"/>
                    <a:pt x="565" y="293"/>
                    <a:pt x="564" y="294"/>
                  </a:cubicBezTo>
                  <a:cubicBezTo>
                    <a:pt x="561" y="291"/>
                    <a:pt x="559" y="290"/>
                    <a:pt x="559" y="290"/>
                  </a:cubicBezTo>
                  <a:cubicBezTo>
                    <a:pt x="558" y="290"/>
                    <a:pt x="558" y="292"/>
                    <a:pt x="559" y="297"/>
                  </a:cubicBezTo>
                  <a:cubicBezTo>
                    <a:pt x="559" y="297"/>
                    <a:pt x="559" y="297"/>
                    <a:pt x="558" y="297"/>
                  </a:cubicBezTo>
                  <a:cubicBezTo>
                    <a:pt x="558" y="297"/>
                    <a:pt x="557" y="296"/>
                    <a:pt x="553" y="290"/>
                  </a:cubicBezTo>
                  <a:lnTo>
                    <a:pt x="551" y="292"/>
                  </a:lnTo>
                  <a:cubicBezTo>
                    <a:pt x="555" y="301"/>
                    <a:pt x="553" y="304"/>
                    <a:pt x="549" y="304"/>
                  </a:cubicBezTo>
                  <a:cubicBezTo>
                    <a:pt x="547" y="304"/>
                    <a:pt x="543" y="302"/>
                    <a:pt x="540" y="299"/>
                  </a:cubicBezTo>
                  <a:lnTo>
                    <a:pt x="540" y="299"/>
                  </a:lnTo>
                  <a:cubicBezTo>
                    <a:pt x="540" y="299"/>
                    <a:pt x="539" y="299"/>
                    <a:pt x="542" y="307"/>
                  </a:cubicBezTo>
                  <a:cubicBezTo>
                    <a:pt x="546" y="315"/>
                    <a:pt x="548" y="319"/>
                    <a:pt x="547" y="319"/>
                  </a:cubicBezTo>
                  <a:cubicBezTo>
                    <a:pt x="547" y="319"/>
                    <a:pt x="544" y="316"/>
                    <a:pt x="540" y="309"/>
                  </a:cubicBezTo>
                  <a:cubicBezTo>
                    <a:pt x="535" y="302"/>
                    <a:pt x="532" y="298"/>
                    <a:pt x="532" y="298"/>
                  </a:cubicBezTo>
                  <a:lnTo>
                    <a:pt x="532" y="298"/>
                  </a:lnTo>
                  <a:cubicBezTo>
                    <a:pt x="532" y="298"/>
                    <a:pt x="534" y="302"/>
                    <a:pt x="539" y="309"/>
                  </a:cubicBezTo>
                  <a:cubicBezTo>
                    <a:pt x="541" y="313"/>
                    <a:pt x="540" y="316"/>
                    <a:pt x="537" y="316"/>
                  </a:cubicBezTo>
                  <a:cubicBezTo>
                    <a:pt x="535" y="316"/>
                    <a:pt x="532" y="313"/>
                    <a:pt x="528" y="306"/>
                  </a:cubicBezTo>
                  <a:lnTo>
                    <a:pt x="519" y="292"/>
                  </a:lnTo>
                  <a:lnTo>
                    <a:pt x="519" y="292"/>
                  </a:lnTo>
                  <a:cubicBezTo>
                    <a:pt x="522" y="300"/>
                    <a:pt x="521" y="300"/>
                    <a:pt x="521" y="300"/>
                  </a:cubicBezTo>
                  <a:cubicBezTo>
                    <a:pt x="525" y="308"/>
                    <a:pt x="524" y="308"/>
                    <a:pt x="520" y="310"/>
                  </a:cubicBezTo>
                  <a:cubicBezTo>
                    <a:pt x="518" y="312"/>
                    <a:pt x="518" y="323"/>
                    <a:pt x="515" y="324"/>
                  </a:cubicBezTo>
                  <a:cubicBezTo>
                    <a:pt x="514" y="324"/>
                    <a:pt x="513" y="325"/>
                    <a:pt x="511" y="325"/>
                  </a:cubicBezTo>
                  <a:cubicBezTo>
                    <a:pt x="509" y="325"/>
                    <a:pt x="506" y="324"/>
                    <a:pt x="503" y="321"/>
                  </a:cubicBezTo>
                  <a:cubicBezTo>
                    <a:pt x="502" y="321"/>
                    <a:pt x="501" y="323"/>
                    <a:pt x="503" y="331"/>
                  </a:cubicBezTo>
                  <a:cubicBezTo>
                    <a:pt x="505" y="336"/>
                    <a:pt x="505" y="338"/>
                    <a:pt x="504" y="338"/>
                  </a:cubicBezTo>
                  <a:cubicBezTo>
                    <a:pt x="503" y="338"/>
                    <a:pt x="502" y="337"/>
                    <a:pt x="500" y="334"/>
                  </a:cubicBezTo>
                  <a:lnTo>
                    <a:pt x="499" y="334"/>
                  </a:lnTo>
                  <a:cubicBezTo>
                    <a:pt x="501" y="343"/>
                    <a:pt x="500" y="344"/>
                    <a:pt x="500" y="344"/>
                  </a:cubicBezTo>
                  <a:cubicBezTo>
                    <a:pt x="496" y="339"/>
                    <a:pt x="492" y="334"/>
                    <a:pt x="491" y="334"/>
                  </a:cubicBezTo>
                  <a:cubicBezTo>
                    <a:pt x="491" y="334"/>
                    <a:pt x="491" y="336"/>
                    <a:pt x="492" y="338"/>
                  </a:cubicBezTo>
                  <a:cubicBezTo>
                    <a:pt x="497" y="345"/>
                    <a:pt x="495" y="346"/>
                    <a:pt x="493" y="347"/>
                  </a:cubicBezTo>
                  <a:cubicBezTo>
                    <a:pt x="492" y="347"/>
                    <a:pt x="491" y="346"/>
                    <a:pt x="490" y="346"/>
                  </a:cubicBezTo>
                  <a:cubicBezTo>
                    <a:pt x="478" y="346"/>
                    <a:pt x="446" y="367"/>
                    <a:pt x="450" y="373"/>
                  </a:cubicBezTo>
                  <a:lnTo>
                    <a:pt x="447" y="375"/>
                  </a:lnTo>
                  <a:lnTo>
                    <a:pt x="444" y="377"/>
                  </a:lnTo>
                  <a:cubicBezTo>
                    <a:pt x="440" y="373"/>
                    <a:pt x="438" y="371"/>
                    <a:pt x="436" y="371"/>
                  </a:cubicBezTo>
                  <a:cubicBezTo>
                    <a:pt x="433" y="371"/>
                    <a:pt x="433" y="378"/>
                    <a:pt x="433" y="384"/>
                  </a:cubicBezTo>
                  <a:cubicBezTo>
                    <a:pt x="437" y="392"/>
                    <a:pt x="436" y="392"/>
                    <a:pt x="435" y="393"/>
                  </a:cubicBezTo>
                  <a:cubicBezTo>
                    <a:pt x="429" y="386"/>
                    <a:pt x="426" y="383"/>
                    <a:pt x="424" y="383"/>
                  </a:cubicBezTo>
                  <a:cubicBezTo>
                    <a:pt x="422" y="383"/>
                    <a:pt x="422" y="386"/>
                    <a:pt x="423" y="390"/>
                  </a:cubicBezTo>
                  <a:cubicBezTo>
                    <a:pt x="428" y="398"/>
                    <a:pt x="430" y="401"/>
                    <a:pt x="429" y="401"/>
                  </a:cubicBezTo>
                  <a:cubicBezTo>
                    <a:pt x="428" y="401"/>
                    <a:pt x="425" y="398"/>
                    <a:pt x="421" y="392"/>
                  </a:cubicBezTo>
                  <a:cubicBezTo>
                    <a:pt x="417" y="386"/>
                    <a:pt x="414" y="382"/>
                    <a:pt x="413" y="382"/>
                  </a:cubicBezTo>
                  <a:cubicBezTo>
                    <a:pt x="412" y="382"/>
                    <a:pt x="414" y="388"/>
                    <a:pt x="421" y="401"/>
                  </a:cubicBezTo>
                  <a:cubicBezTo>
                    <a:pt x="423" y="405"/>
                    <a:pt x="424" y="407"/>
                    <a:pt x="423" y="407"/>
                  </a:cubicBezTo>
                  <a:cubicBezTo>
                    <a:pt x="423" y="407"/>
                    <a:pt x="421" y="406"/>
                    <a:pt x="419" y="403"/>
                  </a:cubicBezTo>
                  <a:cubicBezTo>
                    <a:pt x="413" y="396"/>
                    <a:pt x="409" y="393"/>
                    <a:pt x="409" y="393"/>
                  </a:cubicBezTo>
                  <a:lnTo>
                    <a:pt x="409" y="393"/>
                  </a:lnTo>
                  <a:cubicBezTo>
                    <a:pt x="408" y="393"/>
                    <a:pt x="409" y="395"/>
                    <a:pt x="411" y="398"/>
                  </a:cubicBezTo>
                  <a:cubicBezTo>
                    <a:pt x="416" y="405"/>
                    <a:pt x="418" y="409"/>
                    <a:pt x="417" y="409"/>
                  </a:cubicBezTo>
                  <a:cubicBezTo>
                    <a:pt x="416" y="409"/>
                    <a:pt x="413" y="406"/>
                    <a:pt x="408" y="400"/>
                  </a:cubicBezTo>
                  <a:cubicBezTo>
                    <a:pt x="402" y="394"/>
                    <a:pt x="399" y="391"/>
                    <a:pt x="398" y="391"/>
                  </a:cubicBezTo>
                  <a:lnTo>
                    <a:pt x="398" y="391"/>
                  </a:lnTo>
                  <a:cubicBezTo>
                    <a:pt x="397" y="391"/>
                    <a:pt x="400" y="395"/>
                    <a:pt x="404" y="402"/>
                  </a:cubicBezTo>
                  <a:cubicBezTo>
                    <a:pt x="409" y="410"/>
                    <a:pt x="409" y="415"/>
                    <a:pt x="407" y="415"/>
                  </a:cubicBezTo>
                  <a:cubicBezTo>
                    <a:pt x="405" y="415"/>
                    <a:pt x="401" y="412"/>
                    <a:pt x="396" y="407"/>
                  </a:cubicBezTo>
                  <a:cubicBezTo>
                    <a:pt x="396" y="407"/>
                    <a:pt x="393" y="404"/>
                    <a:pt x="393" y="404"/>
                  </a:cubicBezTo>
                  <a:lnTo>
                    <a:pt x="393" y="404"/>
                  </a:lnTo>
                  <a:cubicBezTo>
                    <a:pt x="392" y="404"/>
                    <a:pt x="392" y="405"/>
                    <a:pt x="394" y="408"/>
                  </a:cubicBezTo>
                  <a:lnTo>
                    <a:pt x="389" y="402"/>
                  </a:lnTo>
                  <a:lnTo>
                    <a:pt x="385" y="403"/>
                  </a:lnTo>
                  <a:lnTo>
                    <a:pt x="391" y="410"/>
                  </a:lnTo>
                  <a:cubicBezTo>
                    <a:pt x="383" y="410"/>
                    <a:pt x="375" y="411"/>
                    <a:pt x="368" y="413"/>
                  </a:cubicBezTo>
                  <a:cubicBezTo>
                    <a:pt x="355" y="422"/>
                    <a:pt x="353" y="423"/>
                    <a:pt x="358" y="430"/>
                  </a:cubicBezTo>
                  <a:cubicBezTo>
                    <a:pt x="364" y="437"/>
                    <a:pt x="366" y="440"/>
                    <a:pt x="365" y="440"/>
                  </a:cubicBezTo>
                  <a:cubicBezTo>
                    <a:pt x="365" y="440"/>
                    <a:pt x="361" y="438"/>
                    <a:pt x="356" y="431"/>
                  </a:cubicBezTo>
                  <a:cubicBezTo>
                    <a:pt x="356" y="431"/>
                    <a:pt x="356" y="431"/>
                    <a:pt x="356" y="431"/>
                  </a:cubicBezTo>
                  <a:cubicBezTo>
                    <a:pt x="354" y="431"/>
                    <a:pt x="349" y="428"/>
                    <a:pt x="346" y="428"/>
                  </a:cubicBezTo>
                  <a:cubicBezTo>
                    <a:pt x="345" y="428"/>
                    <a:pt x="345" y="428"/>
                    <a:pt x="345" y="428"/>
                  </a:cubicBezTo>
                  <a:cubicBezTo>
                    <a:pt x="344" y="428"/>
                    <a:pt x="343" y="429"/>
                    <a:pt x="342" y="429"/>
                  </a:cubicBezTo>
                  <a:cubicBezTo>
                    <a:pt x="340" y="429"/>
                    <a:pt x="338" y="428"/>
                    <a:pt x="336" y="423"/>
                  </a:cubicBezTo>
                  <a:lnTo>
                    <a:pt x="335" y="425"/>
                  </a:lnTo>
                  <a:cubicBezTo>
                    <a:pt x="340" y="436"/>
                    <a:pt x="337" y="442"/>
                    <a:pt x="332" y="442"/>
                  </a:cubicBezTo>
                  <a:cubicBezTo>
                    <a:pt x="330" y="442"/>
                    <a:pt x="328" y="441"/>
                    <a:pt x="326" y="440"/>
                  </a:cubicBezTo>
                  <a:cubicBezTo>
                    <a:pt x="324" y="441"/>
                    <a:pt x="322" y="443"/>
                    <a:pt x="325" y="450"/>
                  </a:cubicBezTo>
                  <a:cubicBezTo>
                    <a:pt x="326" y="455"/>
                    <a:pt x="326" y="457"/>
                    <a:pt x="326" y="457"/>
                  </a:cubicBezTo>
                  <a:cubicBezTo>
                    <a:pt x="325" y="457"/>
                    <a:pt x="324" y="456"/>
                    <a:pt x="321" y="453"/>
                  </a:cubicBezTo>
                  <a:cubicBezTo>
                    <a:pt x="319" y="449"/>
                    <a:pt x="315" y="447"/>
                    <a:pt x="312" y="447"/>
                  </a:cubicBezTo>
                  <a:cubicBezTo>
                    <a:pt x="310" y="447"/>
                    <a:pt x="309" y="450"/>
                    <a:pt x="313" y="457"/>
                  </a:cubicBezTo>
                  <a:lnTo>
                    <a:pt x="308" y="452"/>
                  </a:lnTo>
                  <a:cubicBezTo>
                    <a:pt x="306" y="450"/>
                    <a:pt x="305" y="449"/>
                    <a:pt x="304" y="449"/>
                  </a:cubicBezTo>
                  <a:cubicBezTo>
                    <a:pt x="303" y="449"/>
                    <a:pt x="306" y="454"/>
                    <a:pt x="310" y="459"/>
                  </a:cubicBezTo>
                  <a:cubicBezTo>
                    <a:pt x="314" y="466"/>
                    <a:pt x="316" y="470"/>
                    <a:pt x="316" y="470"/>
                  </a:cubicBezTo>
                  <a:cubicBezTo>
                    <a:pt x="315" y="470"/>
                    <a:pt x="311" y="465"/>
                    <a:pt x="302" y="454"/>
                  </a:cubicBezTo>
                  <a:cubicBezTo>
                    <a:pt x="297" y="446"/>
                    <a:pt x="295" y="443"/>
                    <a:pt x="294" y="443"/>
                  </a:cubicBezTo>
                  <a:lnTo>
                    <a:pt x="294" y="443"/>
                  </a:lnTo>
                  <a:cubicBezTo>
                    <a:pt x="294" y="443"/>
                    <a:pt x="295" y="445"/>
                    <a:pt x="297" y="448"/>
                  </a:cubicBezTo>
                  <a:cubicBezTo>
                    <a:pt x="299" y="454"/>
                    <a:pt x="302" y="460"/>
                    <a:pt x="300" y="460"/>
                  </a:cubicBezTo>
                  <a:cubicBezTo>
                    <a:pt x="300" y="460"/>
                    <a:pt x="299" y="459"/>
                    <a:pt x="298" y="457"/>
                  </a:cubicBezTo>
                  <a:lnTo>
                    <a:pt x="298" y="457"/>
                  </a:lnTo>
                  <a:cubicBezTo>
                    <a:pt x="297" y="458"/>
                    <a:pt x="295" y="458"/>
                    <a:pt x="304" y="473"/>
                  </a:cubicBezTo>
                  <a:cubicBezTo>
                    <a:pt x="310" y="480"/>
                    <a:pt x="308" y="481"/>
                    <a:pt x="307" y="481"/>
                  </a:cubicBezTo>
                  <a:cubicBezTo>
                    <a:pt x="303" y="476"/>
                    <a:pt x="301" y="472"/>
                    <a:pt x="299" y="466"/>
                  </a:cubicBezTo>
                  <a:lnTo>
                    <a:pt x="297" y="468"/>
                  </a:lnTo>
                  <a:cubicBezTo>
                    <a:pt x="295" y="468"/>
                    <a:pt x="288" y="463"/>
                    <a:pt x="283" y="456"/>
                  </a:cubicBezTo>
                  <a:cubicBezTo>
                    <a:pt x="281" y="453"/>
                    <a:pt x="279" y="452"/>
                    <a:pt x="279" y="452"/>
                  </a:cubicBezTo>
                  <a:lnTo>
                    <a:pt x="279" y="452"/>
                  </a:lnTo>
                  <a:cubicBezTo>
                    <a:pt x="278" y="452"/>
                    <a:pt x="280" y="456"/>
                    <a:pt x="286" y="464"/>
                  </a:cubicBezTo>
                  <a:cubicBezTo>
                    <a:pt x="297" y="478"/>
                    <a:pt x="297" y="478"/>
                    <a:pt x="293" y="480"/>
                  </a:cubicBezTo>
                  <a:cubicBezTo>
                    <a:pt x="293" y="480"/>
                    <a:pt x="293" y="480"/>
                    <a:pt x="292" y="480"/>
                  </a:cubicBezTo>
                  <a:cubicBezTo>
                    <a:pt x="291" y="480"/>
                    <a:pt x="290" y="479"/>
                    <a:pt x="286" y="474"/>
                  </a:cubicBezTo>
                  <a:cubicBezTo>
                    <a:pt x="283" y="469"/>
                    <a:pt x="282" y="468"/>
                    <a:pt x="281" y="468"/>
                  </a:cubicBezTo>
                  <a:cubicBezTo>
                    <a:pt x="281" y="468"/>
                    <a:pt x="280" y="468"/>
                    <a:pt x="280" y="468"/>
                  </a:cubicBezTo>
                  <a:cubicBezTo>
                    <a:pt x="275" y="471"/>
                    <a:pt x="286" y="494"/>
                    <a:pt x="294" y="509"/>
                  </a:cubicBezTo>
                  <a:cubicBezTo>
                    <a:pt x="299" y="516"/>
                    <a:pt x="302" y="520"/>
                    <a:pt x="302" y="520"/>
                  </a:cubicBezTo>
                  <a:cubicBezTo>
                    <a:pt x="302" y="520"/>
                    <a:pt x="299" y="516"/>
                    <a:pt x="293" y="510"/>
                  </a:cubicBezTo>
                  <a:cubicBezTo>
                    <a:pt x="290" y="505"/>
                    <a:pt x="289" y="503"/>
                    <a:pt x="288" y="503"/>
                  </a:cubicBezTo>
                  <a:cubicBezTo>
                    <a:pt x="287" y="503"/>
                    <a:pt x="287" y="504"/>
                    <a:pt x="286" y="504"/>
                  </a:cubicBezTo>
                  <a:cubicBezTo>
                    <a:pt x="281" y="496"/>
                    <a:pt x="283" y="496"/>
                    <a:pt x="284" y="495"/>
                  </a:cubicBezTo>
                  <a:lnTo>
                    <a:pt x="279" y="489"/>
                  </a:lnTo>
                  <a:cubicBezTo>
                    <a:pt x="274" y="482"/>
                    <a:pt x="271" y="479"/>
                    <a:pt x="270" y="479"/>
                  </a:cubicBezTo>
                  <a:lnTo>
                    <a:pt x="270" y="479"/>
                  </a:lnTo>
                  <a:cubicBezTo>
                    <a:pt x="269" y="479"/>
                    <a:pt x="271" y="483"/>
                    <a:pt x="275" y="491"/>
                  </a:cubicBezTo>
                  <a:cubicBezTo>
                    <a:pt x="277" y="495"/>
                    <a:pt x="278" y="497"/>
                    <a:pt x="277" y="497"/>
                  </a:cubicBezTo>
                  <a:cubicBezTo>
                    <a:pt x="277" y="497"/>
                    <a:pt x="276" y="495"/>
                    <a:pt x="273" y="492"/>
                  </a:cubicBezTo>
                  <a:cubicBezTo>
                    <a:pt x="269" y="488"/>
                    <a:pt x="265" y="483"/>
                    <a:pt x="264" y="483"/>
                  </a:cubicBezTo>
                  <a:lnTo>
                    <a:pt x="264" y="483"/>
                  </a:lnTo>
                  <a:cubicBezTo>
                    <a:pt x="263" y="483"/>
                    <a:pt x="264" y="484"/>
                    <a:pt x="265" y="486"/>
                  </a:cubicBezTo>
                  <a:cubicBezTo>
                    <a:pt x="265" y="486"/>
                    <a:pt x="265" y="486"/>
                    <a:pt x="265" y="486"/>
                  </a:cubicBezTo>
                  <a:cubicBezTo>
                    <a:pt x="264" y="486"/>
                    <a:pt x="261" y="486"/>
                    <a:pt x="257" y="482"/>
                  </a:cubicBezTo>
                  <a:lnTo>
                    <a:pt x="257" y="482"/>
                  </a:lnTo>
                  <a:cubicBezTo>
                    <a:pt x="255" y="483"/>
                    <a:pt x="254" y="484"/>
                    <a:pt x="258" y="491"/>
                  </a:cubicBezTo>
                  <a:cubicBezTo>
                    <a:pt x="263" y="498"/>
                    <a:pt x="262" y="499"/>
                    <a:pt x="261" y="500"/>
                  </a:cubicBezTo>
                  <a:cubicBezTo>
                    <a:pt x="260" y="500"/>
                    <a:pt x="258" y="501"/>
                    <a:pt x="263" y="508"/>
                  </a:cubicBezTo>
                  <a:cubicBezTo>
                    <a:pt x="267" y="515"/>
                    <a:pt x="272" y="523"/>
                    <a:pt x="269" y="524"/>
                  </a:cubicBezTo>
                  <a:cubicBezTo>
                    <a:pt x="270" y="528"/>
                    <a:pt x="270" y="531"/>
                    <a:pt x="269" y="531"/>
                  </a:cubicBezTo>
                  <a:cubicBezTo>
                    <a:pt x="269" y="531"/>
                    <a:pt x="266" y="527"/>
                    <a:pt x="261" y="520"/>
                  </a:cubicBezTo>
                  <a:cubicBezTo>
                    <a:pt x="258" y="515"/>
                    <a:pt x="256" y="514"/>
                    <a:pt x="255" y="514"/>
                  </a:cubicBezTo>
                  <a:cubicBezTo>
                    <a:pt x="254" y="514"/>
                    <a:pt x="254" y="514"/>
                    <a:pt x="253" y="514"/>
                  </a:cubicBezTo>
                  <a:cubicBezTo>
                    <a:pt x="253" y="514"/>
                    <a:pt x="252" y="514"/>
                    <a:pt x="246" y="509"/>
                  </a:cubicBezTo>
                  <a:cubicBezTo>
                    <a:pt x="244" y="507"/>
                    <a:pt x="244" y="506"/>
                    <a:pt x="244" y="506"/>
                  </a:cubicBezTo>
                  <a:lnTo>
                    <a:pt x="244" y="506"/>
                  </a:lnTo>
                  <a:cubicBezTo>
                    <a:pt x="243" y="506"/>
                    <a:pt x="246" y="511"/>
                    <a:pt x="249" y="517"/>
                  </a:cubicBezTo>
                  <a:lnTo>
                    <a:pt x="260" y="530"/>
                  </a:lnTo>
                  <a:cubicBezTo>
                    <a:pt x="253" y="524"/>
                    <a:pt x="247" y="518"/>
                    <a:pt x="243" y="511"/>
                  </a:cubicBezTo>
                  <a:cubicBezTo>
                    <a:pt x="237" y="504"/>
                    <a:pt x="234" y="501"/>
                    <a:pt x="234" y="501"/>
                  </a:cubicBezTo>
                  <a:lnTo>
                    <a:pt x="234" y="501"/>
                  </a:lnTo>
                  <a:cubicBezTo>
                    <a:pt x="234" y="501"/>
                    <a:pt x="237" y="504"/>
                    <a:pt x="242" y="511"/>
                  </a:cubicBezTo>
                  <a:cubicBezTo>
                    <a:pt x="245" y="517"/>
                    <a:pt x="248" y="523"/>
                    <a:pt x="246" y="523"/>
                  </a:cubicBezTo>
                  <a:cubicBezTo>
                    <a:pt x="245" y="523"/>
                    <a:pt x="244" y="522"/>
                    <a:pt x="243" y="521"/>
                  </a:cubicBezTo>
                  <a:cubicBezTo>
                    <a:pt x="241" y="521"/>
                    <a:pt x="240" y="522"/>
                    <a:pt x="239" y="522"/>
                  </a:cubicBezTo>
                  <a:cubicBezTo>
                    <a:pt x="237" y="522"/>
                    <a:pt x="235" y="521"/>
                    <a:pt x="233" y="517"/>
                  </a:cubicBezTo>
                  <a:cubicBezTo>
                    <a:pt x="231" y="515"/>
                    <a:pt x="230" y="514"/>
                    <a:pt x="230" y="514"/>
                  </a:cubicBezTo>
                  <a:cubicBezTo>
                    <a:pt x="229" y="514"/>
                    <a:pt x="230" y="518"/>
                    <a:pt x="230" y="518"/>
                  </a:cubicBezTo>
                  <a:cubicBezTo>
                    <a:pt x="232" y="523"/>
                    <a:pt x="233" y="525"/>
                    <a:pt x="231" y="525"/>
                  </a:cubicBezTo>
                  <a:cubicBezTo>
                    <a:pt x="229" y="525"/>
                    <a:pt x="227" y="524"/>
                    <a:pt x="224" y="522"/>
                  </a:cubicBezTo>
                  <a:cubicBezTo>
                    <a:pt x="216" y="517"/>
                    <a:pt x="212" y="515"/>
                    <a:pt x="211" y="515"/>
                  </a:cubicBezTo>
                  <a:cubicBezTo>
                    <a:pt x="210" y="515"/>
                    <a:pt x="213" y="518"/>
                    <a:pt x="218" y="526"/>
                  </a:cubicBezTo>
                  <a:cubicBezTo>
                    <a:pt x="221" y="530"/>
                    <a:pt x="223" y="534"/>
                    <a:pt x="223" y="534"/>
                  </a:cubicBezTo>
                  <a:cubicBezTo>
                    <a:pt x="223" y="534"/>
                    <a:pt x="221" y="532"/>
                    <a:pt x="217" y="527"/>
                  </a:cubicBezTo>
                  <a:cubicBezTo>
                    <a:pt x="215" y="525"/>
                    <a:pt x="215" y="524"/>
                    <a:pt x="214" y="524"/>
                  </a:cubicBezTo>
                  <a:cubicBezTo>
                    <a:pt x="213" y="524"/>
                    <a:pt x="215" y="530"/>
                    <a:pt x="217" y="537"/>
                  </a:cubicBezTo>
                  <a:cubicBezTo>
                    <a:pt x="221" y="547"/>
                    <a:pt x="228" y="556"/>
                    <a:pt x="235" y="566"/>
                  </a:cubicBezTo>
                  <a:cubicBezTo>
                    <a:pt x="240" y="574"/>
                    <a:pt x="242" y="577"/>
                    <a:pt x="242" y="577"/>
                  </a:cubicBezTo>
                  <a:cubicBezTo>
                    <a:pt x="241" y="577"/>
                    <a:pt x="240" y="576"/>
                    <a:pt x="237" y="574"/>
                  </a:cubicBezTo>
                  <a:cubicBezTo>
                    <a:pt x="237" y="574"/>
                    <a:pt x="237" y="574"/>
                    <a:pt x="237" y="574"/>
                  </a:cubicBezTo>
                  <a:cubicBezTo>
                    <a:pt x="235" y="574"/>
                    <a:pt x="229" y="568"/>
                    <a:pt x="225" y="561"/>
                  </a:cubicBezTo>
                  <a:cubicBezTo>
                    <a:pt x="220" y="555"/>
                    <a:pt x="221" y="554"/>
                    <a:pt x="221" y="554"/>
                  </a:cubicBezTo>
                  <a:lnTo>
                    <a:pt x="223" y="552"/>
                  </a:lnTo>
                  <a:cubicBezTo>
                    <a:pt x="218" y="546"/>
                    <a:pt x="213" y="540"/>
                    <a:pt x="211" y="540"/>
                  </a:cubicBezTo>
                  <a:cubicBezTo>
                    <a:pt x="211" y="540"/>
                    <a:pt x="210" y="540"/>
                    <a:pt x="210" y="540"/>
                  </a:cubicBezTo>
                  <a:cubicBezTo>
                    <a:pt x="208" y="538"/>
                    <a:pt x="206" y="536"/>
                    <a:pt x="205" y="536"/>
                  </a:cubicBezTo>
                  <a:cubicBezTo>
                    <a:pt x="205" y="536"/>
                    <a:pt x="206" y="538"/>
                    <a:pt x="208" y="542"/>
                  </a:cubicBezTo>
                  <a:cubicBezTo>
                    <a:pt x="205" y="539"/>
                    <a:pt x="203" y="537"/>
                    <a:pt x="201" y="537"/>
                  </a:cubicBezTo>
                  <a:cubicBezTo>
                    <a:pt x="199" y="537"/>
                    <a:pt x="198" y="538"/>
                    <a:pt x="197" y="539"/>
                  </a:cubicBezTo>
                  <a:cubicBezTo>
                    <a:pt x="196" y="540"/>
                    <a:pt x="194" y="540"/>
                    <a:pt x="193" y="540"/>
                  </a:cubicBezTo>
                  <a:cubicBezTo>
                    <a:pt x="191" y="540"/>
                    <a:pt x="189" y="539"/>
                    <a:pt x="186" y="536"/>
                  </a:cubicBezTo>
                  <a:lnTo>
                    <a:pt x="186" y="536"/>
                  </a:lnTo>
                  <a:cubicBezTo>
                    <a:pt x="182" y="538"/>
                    <a:pt x="181" y="538"/>
                    <a:pt x="187" y="546"/>
                  </a:cubicBezTo>
                  <a:cubicBezTo>
                    <a:pt x="192" y="554"/>
                    <a:pt x="194" y="558"/>
                    <a:pt x="193" y="558"/>
                  </a:cubicBezTo>
                  <a:cubicBezTo>
                    <a:pt x="193" y="558"/>
                    <a:pt x="192" y="556"/>
                    <a:pt x="190" y="554"/>
                  </a:cubicBezTo>
                  <a:cubicBezTo>
                    <a:pt x="185" y="548"/>
                    <a:pt x="178" y="545"/>
                    <a:pt x="173" y="545"/>
                  </a:cubicBezTo>
                  <a:cubicBezTo>
                    <a:pt x="166" y="545"/>
                    <a:pt x="162" y="549"/>
                    <a:pt x="166" y="557"/>
                  </a:cubicBezTo>
                  <a:lnTo>
                    <a:pt x="164" y="559"/>
                  </a:lnTo>
                  <a:cubicBezTo>
                    <a:pt x="162" y="557"/>
                    <a:pt x="160" y="557"/>
                    <a:pt x="158" y="557"/>
                  </a:cubicBezTo>
                  <a:cubicBezTo>
                    <a:pt x="154" y="557"/>
                    <a:pt x="151" y="561"/>
                    <a:pt x="153" y="566"/>
                  </a:cubicBezTo>
                  <a:lnTo>
                    <a:pt x="150" y="568"/>
                  </a:lnTo>
                  <a:cubicBezTo>
                    <a:pt x="146" y="566"/>
                    <a:pt x="144" y="564"/>
                    <a:pt x="143" y="564"/>
                  </a:cubicBezTo>
                  <a:cubicBezTo>
                    <a:pt x="142" y="564"/>
                    <a:pt x="143" y="566"/>
                    <a:pt x="145" y="570"/>
                  </a:cubicBezTo>
                  <a:cubicBezTo>
                    <a:pt x="148" y="576"/>
                    <a:pt x="150" y="582"/>
                    <a:pt x="150" y="582"/>
                  </a:cubicBezTo>
                  <a:cubicBezTo>
                    <a:pt x="150" y="582"/>
                    <a:pt x="150" y="581"/>
                    <a:pt x="149" y="578"/>
                  </a:cubicBezTo>
                  <a:cubicBezTo>
                    <a:pt x="146" y="575"/>
                    <a:pt x="144" y="573"/>
                    <a:pt x="142" y="573"/>
                  </a:cubicBezTo>
                  <a:cubicBezTo>
                    <a:pt x="140" y="573"/>
                    <a:pt x="138" y="574"/>
                    <a:pt x="136" y="576"/>
                  </a:cubicBezTo>
                  <a:cubicBezTo>
                    <a:pt x="132" y="579"/>
                    <a:pt x="132" y="579"/>
                    <a:pt x="137" y="585"/>
                  </a:cubicBezTo>
                  <a:cubicBezTo>
                    <a:pt x="137" y="589"/>
                    <a:pt x="137" y="590"/>
                    <a:pt x="136" y="590"/>
                  </a:cubicBezTo>
                  <a:cubicBezTo>
                    <a:pt x="134" y="590"/>
                    <a:pt x="131" y="586"/>
                    <a:pt x="127" y="582"/>
                  </a:cubicBezTo>
                  <a:cubicBezTo>
                    <a:pt x="124" y="575"/>
                    <a:pt x="121" y="571"/>
                    <a:pt x="121" y="571"/>
                  </a:cubicBezTo>
                  <a:lnTo>
                    <a:pt x="121" y="571"/>
                  </a:lnTo>
                  <a:cubicBezTo>
                    <a:pt x="120" y="571"/>
                    <a:pt x="122" y="577"/>
                    <a:pt x="129" y="589"/>
                  </a:cubicBezTo>
                  <a:cubicBezTo>
                    <a:pt x="135" y="599"/>
                    <a:pt x="136" y="603"/>
                    <a:pt x="135" y="603"/>
                  </a:cubicBezTo>
                  <a:cubicBezTo>
                    <a:pt x="134" y="603"/>
                    <a:pt x="133" y="602"/>
                    <a:pt x="131" y="600"/>
                  </a:cubicBezTo>
                  <a:cubicBezTo>
                    <a:pt x="126" y="592"/>
                    <a:pt x="127" y="592"/>
                    <a:pt x="128" y="591"/>
                  </a:cubicBezTo>
                  <a:lnTo>
                    <a:pt x="119" y="576"/>
                  </a:lnTo>
                  <a:lnTo>
                    <a:pt x="119" y="576"/>
                  </a:lnTo>
                  <a:cubicBezTo>
                    <a:pt x="118" y="577"/>
                    <a:pt x="118" y="577"/>
                    <a:pt x="122" y="585"/>
                  </a:cubicBezTo>
                  <a:cubicBezTo>
                    <a:pt x="122" y="585"/>
                    <a:pt x="120" y="586"/>
                    <a:pt x="124" y="594"/>
                  </a:cubicBezTo>
                  <a:cubicBezTo>
                    <a:pt x="127" y="602"/>
                    <a:pt x="132" y="609"/>
                    <a:pt x="138" y="615"/>
                  </a:cubicBezTo>
                  <a:cubicBezTo>
                    <a:pt x="144" y="621"/>
                    <a:pt x="143" y="622"/>
                    <a:pt x="142" y="623"/>
                  </a:cubicBezTo>
                  <a:cubicBezTo>
                    <a:pt x="135" y="618"/>
                    <a:pt x="129" y="610"/>
                    <a:pt x="126" y="602"/>
                  </a:cubicBezTo>
                  <a:cubicBezTo>
                    <a:pt x="127" y="602"/>
                    <a:pt x="123" y="594"/>
                    <a:pt x="118" y="587"/>
                  </a:cubicBezTo>
                  <a:cubicBezTo>
                    <a:pt x="117" y="586"/>
                    <a:pt x="117" y="586"/>
                    <a:pt x="116" y="586"/>
                  </a:cubicBezTo>
                  <a:cubicBezTo>
                    <a:pt x="114" y="586"/>
                    <a:pt x="117" y="601"/>
                    <a:pt x="125" y="613"/>
                  </a:cubicBezTo>
                  <a:cubicBezTo>
                    <a:pt x="124" y="611"/>
                    <a:pt x="122" y="609"/>
                    <a:pt x="120" y="606"/>
                  </a:cubicBezTo>
                  <a:cubicBezTo>
                    <a:pt x="117" y="602"/>
                    <a:pt x="115" y="601"/>
                    <a:pt x="114" y="601"/>
                  </a:cubicBezTo>
                  <a:cubicBezTo>
                    <a:pt x="112" y="601"/>
                    <a:pt x="111" y="601"/>
                    <a:pt x="110" y="602"/>
                  </a:cubicBezTo>
                  <a:cubicBezTo>
                    <a:pt x="108" y="603"/>
                    <a:pt x="107" y="604"/>
                    <a:pt x="111" y="611"/>
                  </a:cubicBezTo>
                  <a:cubicBezTo>
                    <a:pt x="116" y="619"/>
                    <a:pt x="120" y="625"/>
                    <a:pt x="119" y="627"/>
                  </a:cubicBezTo>
                  <a:cubicBezTo>
                    <a:pt x="119" y="626"/>
                    <a:pt x="120" y="626"/>
                    <a:pt x="120" y="626"/>
                  </a:cubicBezTo>
                  <a:cubicBezTo>
                    <a:pt x="121" y="626"/>
                    <a:pt x="126" y="633"/>
                    <a:pt x="131" y="640"/>
                  </a:cubicBezTo>
                  <a:cubicBezTo>
                    <a:pt x="126" y="635"/>
                    <a:pt x="122" y="632"/>
                    <a:pt x="117" y="628"/>
                  </a:cubicBezTo>
                  <a:cubicBezTo>
                    <a:pt x="107" y="617"/>
                    <a:pt x="100" y="611"/>
                    <a:pt x="96" y="611"/>
                  </a:cubicBezTo>
                  <a:cubicBezTo>
                    <a:pt x="95" y="611"/>
                    <a:pt x="94" y="612"/>
                    <a:pt x="94" y="612"/>
                  </a:cubicBezTo>
                  <a:cubicBezTo>
                    <a:pt x="92" y="613"/>
                    <a:pt x="91" y="614"/>
                    <a:pt x="89" y="614"/>
                  </a:cubicBezTo>
                  <a:cubicBezTo>
                    <a:pt x="87" y="614"/>
                    <a:pt x="84" y="613"/>
                    <a:pt x="81" y="610"/>
                  </a:cubicBezTo>
                  <a:lnTo>
                    <a:pt x="81" y="610"/>
                  </a:lnTo>
                  <a:cubicBezTo>
                    <a:pt x="79" y="611"/>
                    <a:pt x="78" y="612"/>
                    <a:pt x="82" y="619"/>
                  </a:cubicBezTo>
                  <a:lnTo>
                    <a:pt x="80" y="621"/>
                  </a:lnTo>
                  <a:cubicBezTo>
                    <a:pt x="77" y="618"/>
                    <a:pt x="75" y="616"/>
                    <a:pt x="74" y="616"/>
                  </a:cubicBezTo>
                  <a:cubicBezTo>
                    <a:pt x="73" y="616"/>
                    <a:pt x="73" y="619"/>
                    <a:pt x="76" y="623"/>
                  </a:cubicBezTo>
                  <a:cubicBezTo>
                    <a:pt x="77" y="626"/>
                    <a:pt x="77" y="627"/>
                    <a:pt x="77" y="627"/>
                  </a:cubicBezTo>
                  <a:cubicBezTo>
                    <a:pt x="76" y="627"/>
                    <a:pt x="74" y="625"/>
                    <a:pt x="73" y="625"/>
                  </a:cubicBezTo>
                  <a:cubicBezTo>
                    <a:pt x="72" y="625"/>
                    <a:pt x="72" y="625"/>
                    <a:pt x="72" y="625"/>
                  </a:cubicBezTo>
                  <a:cubicBezTo>
                    <a:pt x="67" y="620"/>
                    <a:pt x="65" y="617"/>
                    <a:pt x="64" y="617"/>
                  </a:cubicBezTo>
                  <a:lnTo>
                    <a:pt x="64" y="617"/>
                  </a:lnTo>
                  <a:cubicBezTo>
                    <a:pt x="64" y="617"/>
                    <a:pt x="67" y="622"/>
                    <a:pt x="76" y="633"/>
                  </a:cubicBezTo>
                  <a:cubicBezTo>
                    <a:pt x="81" y="639"/>
                    <a:pt x="87" y="645"/>
                    <a:pt x="89" y="645"/>
                  </a:cubicBezTo>
                  <a:cubicBezTo>
                    <a:pt x="89" y="645"/>
                    <a:pt x="89" y="645"/>
                    <a:pt x="89" y="644"/>
                  </a:cubicBezTo>
                  <a:lnTo>
                    <a:pt x="92" y="642"/>
                  </a:lnTo>
                  <a:lnTo>
                    <a:pt x="94" y="652"/>
                  </a:lnTo>
                  <a:cubicBezTo>
                    <a:pt x="92" y="652"/>
                    <a:pt x="95" y="661"/>
                    <a:pt x="100" y="668"/>
                  </a:cubicBezTo>
                  <a:cubicBezTo>
                    <a:pt x="100" y="668"/>
                    <a:pt x="105" y="675"/>
                    <a:pt x="104" y="676"/>
                  </a:cubicBezTo>
                  <a:lnTo>
                    <a:pt x="94" y="662"/>
                  </a:lnTo>
                  <a:cubicBezTo>
                    <a:pt x="90" y="655"/>
                    <a:pt x="86" y="647"/>
                    <a:pt x="81" y="640"/>
                  </a:cubicBezTo>
                  <a:cubicBezTo>
                    <a:pt x="75" y="632"/>
                    <a:pt x="69" y="627"/>
                    <a:pt x="67" y="627"/>
                  </a:cubicBezTo>
                  <a:cubicBezTo>
                    <a:pt x="66" y="627"/>
                    <a:pt x="67" y="630"/>
                    <a:pt x="71" y="635"/>
                  </a:cubicBezTo>
                  <a:cubicBezTo>
                    <a:pt x="71" y="636"/>
                    <a:pt x="71" y="636"/>
                    <a:pt x="70" y="636"/>
                  </a:cubicBezTo>
                  <a:cubicBezTo>
                    <a:pt x="70" y="636"/>
                    <a:pt x="68" y="635"/>
                    <a:pt x="64" y="630"/>
                  </a:cubicBezTo>
                  <a:cubicBezTo>
                    <a:pt x="62" y="627"/>
                    <a:pt x="61" y="626"/>
                    <a:pt x="60" y="626"/>
                  </a:cubicBezTo>
                  <a:lnTo>
                    <a:pt x="60" y="626"/>
                  </a:lnTo>
                  <a:cubicBezTo>
                    <a:pt x="59" y="626"/>
                    <a:pt x="61" y="630"/>
                    <a:pt x="67" y="639"/>
                  </a:cubicBezTo>
                  <a:cubicBezTo>
                    <a:pt x="71" y="647"/>
                    <a:pt x="72" y="651"/>
                    <a:pt x="71" y="651"/>
                  </a:cubicBezTo>
                  <a:cubicBezTo>
                    <a:pt x="70" y="651"/>
                    <a:pt x="67" y="647"/>
                    <a:pt x="62" y="641"/>
                  </a:cubicBezTo>
                  <a:cubicBezTo>
                    <a:pt x="57" y="635"/>
                    <a:pt x="52" y="632"/>
                    <a:pt x="50" y="632"/>
                  </a:cubicBezTo>
                  <a:cubicBezTo>
                    <a:pt x="48" y="632"/>
                    <a:pt x="48" y="635"/>
                    <a:pt x="51" y="639"/>
                  </a:cubicBezTo>
                  <a:cubicBezTo>
                    <a:pt x="57" y="648"/>
                    <a:pt x="57" y="652"/>
                    <a:pt x="55" y="652"/>
                  </a:cubicBezTo>
                  <a:cubicBezTo>
                    <a:pt x="54" y="652"/>
                    <a:pt x="52" y="651"/>
                    <a:pt x="50" y="649"/>
                  </a:cubicBezTo>
                  <a:cubicBezTo>
                    <a:pt x="47" y="646"/>
                    <a:pt x="46" y="645"/>
                    <a:pt x="45" y="645"/>
                  </a:cubicBezTo>
                  <a:cubicBezTo>
                    <a:pt x="44" y="645"/>
                    <a:pt x="45" y="647"/>
                    <a:pt x="46" y="651"/>
                  </a:cubicBezTo>
                  <a:cubicBezTo>
                    <a:pt x="43" y="647"/>
                    <a:pt x="40" y="642"/>
                    <a:pt x="39" y="642"/>
                  </a:cubicBezTo>
                  <a:lnTo>
                    <a:pt x="39" y="642"/>
                  </a:lnTo>
                  <a:cubicBezTo>
                    <a:pt x="38" y="642"/>
                    <a:pt x="39" y="643"/>
                    <a:pt x="40" y="646"/>
                  </a:cubicBezTo>
                  <a:cubicBezTo>
                    <a:pt x="40" y="646"/>
                    <a:pt x="39" y="646"/>
                    <a:pt x="44" y="652"/>
                  </a:cubicBezTo>
                  <a:cubicBezTo>
                    <a:pt x="44" y="652"/>
                    <a:pt x="48" y="660"/>
                    <a:pt x="51" y="668"/>
                  </a:cubicBezTo>
                  <a:cubicBezTo>
                    <a:pt x="51" y="668"/>
                    <a:pt x="51" y="668"/>
                    <a:pt x="51" y="668"/>
                  </a:cubicBezTo>
                  <a:cubicBezTo>
                    <a:pt x="53" y="668"/>
                    <a:pt x="58" y="675"/>
                    <a:pt x="62" y="681"/>
                  </a:cubicBezTo>
                  <a:cubicBezTo>
                    <a:pt x="63" y="684"/>
                    <a:pt x="64" y="685"/>
                    <a:pt x="63" y="685"/>
                  </a:cubicBezTo>
                  <a:cubicBezTo>
                    <a:pt x="60" y="685"/>
                    <a:pt x="53" y="679"/>
                    <a:pt x="41" y="665"/>
                  </a:cubicBezTo>
                  <a:lnTo>
                    <a:pt x="28" y="652"/>
                  </a:lnTo>
                  <a:lnTo>
                    <a:pt x="28" y="652"/>
                  </a:lnTo>
                  <a:lnTo>
                    <a:pt x="37" y="666"/>
                  </a:lnTo>
                  <a:cubicBezTo>
                    <a:pt x="37" y="666"/>
                    <a:pt x="37" y="667"/>
                    <a:pt x="36" y="667"/>
                  </a:cubicBezTo>
                  <a:cubicBezTo>
                    <a:pt x="35" y="667"/>
                    <a:pt x="34" y="665"/>
                    <a:pt x="31" y="660"/>
                  </a:cubicBezTo>
                  <a:cubicBezTo>
                    <a:pt x="28" y="655"/>
                    <a:pt x="27" y="654"/>
                    <a:pt x="26" y="654"/>
                  </a:cubicBezTo>
                  <a:cubicBezTo>
                    <a:pt x="26" y="654"/>
                    <a:pt x="25" y="654"/>
                    <a:pt x="25" y="655"/>
                  </a:cubicBezTo>
                  <a:cubicBezTo>
                    <a:pt x="25" y="655"/>
                    <a:pt x="24" y="655"/>
                    <a:pt x="28" y="662"/>
                  </a:cubicBezTo>
                  <a:cubicBezTo>
                    <a:pt x="34" y="671"/>
                    <a:pt x="36" y="674"/>
                    <a:pt x="36" y="674"/>
                  </a:cubicBezTo>
                  <a:cubicBezTo>
                    <a:pt x="35" y="674"/>
                    <a:pt x="34" y="672"/>
                    <a:pt x="32" y="670"/>
                  </a:cubicBezTo>
                  <a:cubicBezTo>
                    <a:pt x="26" y="664"/>
                    <a:pt x="23" y="660"/>
                    <a:pt x="23" y="660"/>
                  </a:cubicBezTo>
                  <a:lnTo>
                    <a:pt x="23" y="660"/>
                  </a:lnTo>
                  <a:cubicBezTo>
                    <a:pt x="22" y="660"/>
                    <a:pt x="24" y="664"/>
                    <a:pt x="28" y="673"/>
                  </a:cubicBezTo>
                  <a:cubicBezTo>
                    <a:pt x="33" y="679"/>
                    <a:pt x="35" y="683"/>
                    <a:pt x="35" y="683"/>
                  </a:cubicBezTo>
                  <a:cubicBezTo>
                    <a:pt x="35" y="683"/>
                    <a:pt x="32" y="679"/>
                    <a:pt x="27" y="673"/>
                  </a:cubicBezTo>
                  <a:cubicBezTo>
                    <a:pt x="22" y="666"/>
                    <a:pt x="17" y="660"/>
                    <a:pt x="15" y="660"/>
                  </a:cubicBezTo>
                  <a:cubicBezTo>
                    <a:pt x="15" y="660"/>
                    <a:pt x="15" y="660"/>
                    <a:pt x="15" y="660"/>
                  </a:cubicBezTo>
                  <a:lnTo>
                    <a:pt x="20" y="667"/>
                  </a:lnTo>
                  <a:cubicBezTo>
                    <a:pt x="26" y="676"/>
                    <a:pt x="28" y="680"/>
                    <a:pt x="27" y="680"/>
                  </a:cubicBezTo>
                  <a:cubicBezTo>
                    <a:pt x="26" y="680"/>
                    <a:pt x="24" y="678"/>
                    <a:pt x="22" y="676"/>
                  </a:cubicBezTo>
                  <a:cubicBezTo>
                    <a:pt x="20" y="673"/>
                    <a:pt x="18" y="671"/>
                    <a:pt x="18" y="671"/>
                  </a:cubicBezTo>
                  <a:cubicBezTo>
                    <a:pt x="17" y="671"/>
                    <a:pt x="17" y="673"/>
                    <a:pt x="18" y="678"/>
                  </a:cubicBezTo>
                  <a:cubicBezTo>
                    <a:pt x="18" y="679"/>
                    <a:pt x="17" y="679"/>
                    <a:pt x="16" y="679"/>
                  </a:cubicBezTo>
                  <a:cubicBezTo>
                    <a:pt x="15" y="679"/>
                    <a:pt x="13" y="678"/>
                    <a:pt x="9" y="674"/>
                  </a:cubicBezTo>
                  <a:cubicBezTo>
                    <a:pt x="5" y="666"/>
                    <a:pt x="3" y="663"/>
                    <a:pt x="3" y="663"/>
                  </a:cubicBezTo>
                  <a:lnTo>
                    <a:pt x="3" y="663"/>
                  </a:lnTo>
                  <a:cubicBezTo>
                    <a:pt x="2" y="663"/>
                    <a:pt x="4" y="666"/>
                    <a:pt x="8" y="674"/>
                  </a:cubicBezTo>
                  <a:cubicBezTo>
                    <a:pt x="11" y="678"/>
                    <a:pt x="12" y="680"/>
                    <a:pt x="11" y="680"/>
                  </a:cubicBezTo>
                  <a:cubicBezTo>
                    <a:pt x="10" y="680"/>
                    <a:pt x="9" y="678"/>
                    <a:pt x="5" y="676"/>
                  </a:cubicBezTo>
                  <a:cubicBezTo>
                    <a:pt x="2" y="673"/>
                    <a:pt x="1" y="672"/>
                    <a:pt x="1" y="672"/>
                  </a:cubicBezTo>
                  <a:lnTo>
                    <a:pt x="1" y="672"/>
                  </a:lnTo>
                  <a:cubicBezTo>
                    <a:pt x="0" y="672"/>
                    <a:pt x="1" y="674"/>
                    <a:pt x="3" y="678"/>
                  </a:cubicBezTo>
                  <a:cubicBezTo>
                    <a:pt x="11" y="691"/>
                    <a:pt x="17" y="698"/>
                    <a:pt x="18" y="698"/>
                  </a:cubicBezTo>
                  <a:cubicBezTo>
                    <a:pt x="18" y="698"/>
                    <a:pt x="18" y="698"/>
                    <a:pt x="18" y="698"/>
                  </a:cubicBezTo>
                  <a:cubicBezTo>
                    <a:pt x="19" y="698"/>
                    <a:pt x="19" y="698"/>
                    <a:pt x="19" y="698"/>
                  </a:cubicBezTo>
                  <a:cubicBezTo>
                    <a:pt x="20" y="698"/>
                    <a:pt x="21" y="699"/>
                    <a:pt x="24" y="705"/>
                  </a:cubicBezTo>
                  <a:lnTo>
                    <a:pt x="22" y="706"/>
                  </a:lnTo>
                  <a:cubicBezTo>
                    <a:pt x="21" y="707"/>
                    <a:pt x="20" y="707"/>
                    <a:pt x="22" y="716"/>
                  </a:cubicBezTo>
                  <a:cubicBezTo>
                    <a:pt x="24" y="723"/>
                    <a:pt x="30" y="733"/>
                    <a:pt x="31" y="733"/>
                  </a:cubicBezTo>
                  <a:cubicBezTo>
                    <a:pt x="31" y="733"/>
                    <a:pt x="31" y="732"/>
                    <a:pt x="31" y="731"/>
                  </a:cubicBezTo>
                  <a:lnTo>
                    <a:pt x="31" y="731"/>
                  </a:lnTo>
                  <a:lnTo>
                    <a:pt x="36" y="736"/>
                  </a:lnTo>
                  <a:cubicBezTo>
                    <a:pt x="43" y="747"/>
                    <a:pt x="48" y="752"/>
                    <a:pt x="48" y="752"/>
                  </a:cubicBezTo>
                  <a:cubicBezTo>
                    <a:pt x="49" y="752"/>
                    <a:pt x="47" y="746"/>
                    <a:pt x="40" y="735"/>
                  </a:cubicBezTo>
                  <a:cubicBezTo>
                    <a:pt x="32" y="723"/>
                    <a:pt x="28" y="718"/>
                    <a:pt x="28" y="718"/>
                  </a:cubicBezTo>
                  <a:lnTo>
                    <a:pt x="28" y="718"/>
                  </a:lnTo>
                  <a:cubicBezTo>
                    <a:pt x="29" y="718"/>
                    <a:pt x="31" y="722"/>
                    <a:pt x="36" y="727"/>
                  </a:cubicBezTo>
                  <a:cubicBezTo>
                    <a:pt x="43" y="738"/>
                    <a:pt x="45" y="740"/>
                    <a:pt x="47" y="740"/>
                  </a:cubicBezTo>
                  <a:cubicBezTo>
                    <a:pt x="47" y="740"/>
                    <a:pt x="47" y="740"/>
                    <a:pt x="48" y="740"/>
                  </a:cubicBezTo>
                  <a:cubicBezTo>
                    <a:pt x="49" y="740"/>
                    <a:pt x="49" y="740"/>
                    <a:pt x="54" y="747"/>
                  </a:cubicBezTo>
                  <a:cubicBezTo>
                    <a:pt x="58" y="753"/>
                    <a:pt x="64" y="759"/>
                    <a:pt x="65" y="759"/>
                  </a:cubicBezTo>
                  <a:cubicBezTo>
                    <a:pt x="65" y="759"/>
                    <a:pt x="65" y="759"/>
                    <a:pt x="66" y="759"/>
                  </a:cubicBezTo>
                  <a:cubicBezTo>
                    <a:pt x="67" y="759"/>
                    <a:pt x="67" y="759"/>
                    <a:pt x="62" y="751"/>
                  </a:cubicBezTo>
                  <a:cubicBezTo>
                    <a:pt x="60" y="748"/>
                    <a:pt x="59" y="747"/>
                    <a:pt x="59" y="747"/>
                  </a:cubicBezTo>
                  <a:cubicBezTo>
                    <a:pt x="60" y="747"/>
                    <a:pt x="63" y="749"/>
                    <a:pt x="69" y="757"/>
                  </a:cubicBezTo>
                  <a:cubicBezTo>
                    <a:pt x="72" y="759"/>
                    <a:pt x="73" y="761"/>
                    <a:pt x="74" y="761"/>
                  </a:cubicBezTo>
                  <a:cubicBezTo>
                    <a:pt x="74" y="761"/>
                    <a:pt x="72" y="757"/>
                    <a:pt x="66" y="749"/>
                  </a:cubicBezTo>
                  <a:cubicBezTo>
                    <a:pt x="61" y="741"/>
                    <a:pt x="59" y="737"/>
                    <a:pt x="60" y="737"/>
                  </a:cubicBezTo>
                  <a:cubicBezTo>
                    <a:pt x="62" y="737"/>
                    <a:pt x="65" y="740"/>
                    <a:pt x="70" y="747"/>
                  </a:cubicBezTo>
                  <a:lnTo>
                    <a:pt x="72" y="745"/>
                  </a:lnTo>
                  <a:cubicBezTo>
                    <a:pt x="73" y="744"/>
                    <a:pt x="69" y="738"/>
                    <a:pt x="63" y="731"/>
                  </a:cubicBezTo>
                  <a:cubicBezTo>
                    <a:pt x="58" y="722"/>
                    <a:pt x="56" y="719"/>
                    <a:pt x="56" y="719"/>
                  </a:cubicBezTo>
                  <a:lnTo>
                    <a:pt x="56" y="719"/>
                  </a:lnTo>
                  <a:cubicBezTo>
                    <a:pt x="56" y="719"/>
                    <a:pt x="58" y="720"/>
                    <a:pt x="60" y="723"/>
                  </a:cubicBezTo>
                  <a:cubicBezTo>
                    <a:pt x="64" y="726"/>
                    <a:pt x="68" y="731"/>
                    <a:pt x="71" y="736"/>
                  </a:cubicBezTo>
                  <a:cubicBezTo>
                    <a:pt x="74" y="741"/>
                    <a:pt x="76" y="742"/>
                    <a:pt x="77" y="742"/>
                  </a:cubicBezTo>
                  <a:cubicBezTo>
                    <a:pt x="77" y="742"/>
                    <a:pt x="78" y="742"/>
                    <a:pt x="78" y="742"/>
                  </a:cubicBezTo>
                  <a:cubicBezTo>
                    <a:pt x="79" y="741"/>
                    <a:pt x="81" y="740"/>
                    <a:pt x="77" y="732"/>
                  </a:cubicBezTo>
                  <a:lnTo>
                    <a:pt x="77" y="732"/>
                  </a:lnTo>
                  <a:lnTo>
                    <a:pt x="81" y="740"/>
                  </a:lnTo>
                  <a:cubicBezTo>
                    <a:pt x="81" y="740"/>
                    <a:pt x="82" y="740"/>
                    <a:pt x="82" y="740"/>
                  </a:cubicBezTo>
                  <a:cubicBezTo>
                    <a:pt x="83" y="740"/>
                    <a:pt x="85" y="742"/>
                    <a:pt x="85" y="742"/>
                  </a:cubicBezTo>
                  <a:cubicBezTo>
                    <a:pt x="85" y="742"/>
                    <a:pt x="85" y="741"/>
                    <a:pt x="83" y="739"/>
                  </a:cubicBezTo>
                  <a:cubicBezTo>
                    <a:pt x="83" y="739"/>
                    <a:pt x="84" y="739"/>
                    <a:pt x="84" y="739"/>
                  </a:cubicBezTo>
                  <a:cubicBezTo>
                    <a:pt x="85" y="739"/>
                    <a:pt x="86" y="739"/>
                    <a:pt x="91" y="743"/>
                  </a:cubicBezTo>
                  <a:cubicBezTo>
                    <a:pt x="92" y="744"/>
                    <a:pt x="93" y="744"/>
                    <a:pt x="93" y="744"/>
                  </a:cubicBezTo>
                  <a:cubicBezTo>
                    <a:pt x="96" y="744"/>
                    <a:pt x="91" y="731"/>
                    <a:pt x="80" y="721"/>
                  </a:cubicBezTo>
                  <a:lnTo>
                    <a:pt x="81" y="720"/>
                  </a:lnTo>
                  <a:cubicBezTo>
                    <a:pt x="82" y="720"/>
                    <a:pt x="77" y="712"/>
                    <a:pt x="77" y="712"/>
                  </a:cubicBezTo>
                  <a:cubicBezTo>
                    <a:pt x="72" y="705"/>
                    <a:pt x="73" y="704"/>
                    <a:pt x="74" y="704"/>
                  </a:cubicBezTo>
                  <a:lnTo>
                    <a:pt x="85" y="717"/>
                  </a:lnTo>
                  <a:cubicBezTo>
                    <a:pt x="92" y="730"/>
                    <a:pt x="98" y="737"/>
                    <a:pt x="98" y="737"/>
                  </a:cubicBezTo>
                  <a:cubicBezTo>
                    <a:pt x="99" y="737"/>
                    <a:pt x="97" y="733"/>
                    <a:pt x="91" y="723"/>
                  </a:cubicBezTo>
                  <a:lnTo>
                    <a:pt x="91" y="723"/>
                  </a:lnTo>
                  <a:lnTo>
                    <a:pt x="97" y="731"/>
                  </a:lnTo>
                  <a:cubicBezTo>
                    <a:pt x="99" y="734"/>
                    <a:pt x="100" y="735"/>
                    <a:pt x="101" y="735"/>
                  </a:cubicBezTo>
                  <a:cubicBezTo>
                    <a:pt x="102" y="735"/>
                    <a:pt x="102" y="733"/>
                    <a:pt x="100" y="729"/>
                  </a:cubicBezTo>
                  <a:cubicBezTo>
                    <a:pt x="97" y="720"/>
                    <a:pt x="94" y="713"/>
                    <a:pt x="88" y="705"/>
                  </a:cubicBezTo>
                  <a:cubicBezTo>
                    <a:pt x="83" y="698"/>
                    <a:pt x="85" y="697"/>
                    <a:pt x="85" y="697"/>
                  </a:cubicBezTo>
                  <a:cubicBezTo>
                    <a:pt x="86" y="697"/>
                    <a:pt x="86" y="697"/>
                    <a:pt x="90" y="704"/>
                  </a:cubicBezTo>
                  <a:cubicBezTo>
                    <a:pt x="95" y="711"/>
                    <a:pt x="98" y="714"/>
                    <a:pt x="99" y="714"/>
                  </a:cubicBezTo>
                  <a:cubicBezTo>
                    <a:pt x="100" y="714"/>
                    <a:pt x="99" y="710"/>
                    <a:pt x="95" y="702"/>
                  </a:cubicBezTo>
                  <a:lnTo>
                    <a:pt x="95" y="702"/>
                  </a:lnTo>
                  <a:lnTo>
                    <a:pt x="99" y="708"/>
                  </a:lnTo>
                  <a:cubicBezTo>
                    <a:pt x="102" y="713"/>
                    <a:pt x="106" y="717"/>
                    <a:pt x="108" y="717"/>
                  </a:cubicBezTo>
                  <a:cubicBezTo>
                    <a:pt x="110" y="717"/>
                    <a:pt x="111" y="716"/>
                    <a:pt x="111" y="712"/>
                  </a:cubicBezTo>
                  <a:cubicBezTo>
                    <a:pt x="114" y="710"/>
                    <a:pt x="116" y="709"/>
                    <a:pt x="118" y="709"/>
                  </a:cubicBezTo>
                  <a:cubicBezTo>
                    <a:pt x="120" y="709"/>
                    <a:pt x="122" y="710"/>
                    <a:pt x="125" y="713"/>
                  </a:cubicBezTo>
                  <a:cubicBezTo>
                    <a:pt x="126" y="714"/>
                    <a:pt x="126" y="714"/>
                    <a:pt x="126" y="714"/>
                  </a:cubicBezTo>
                  <a:cubicBezTo>
                    <a:pt x="128" y="714"/>
                    <a:pt x="124" y="700"/>
                    <a:pt x="117" y="687"/>
                  </a:cubicBezTo>
                  <a:lnTo>
                    <a:pt x="117" y="687"/>
                  </a:lnTo>
                  <a:cubicBezTo>
                    <a:pt x="121" y="692"/>
                    <a:pt x="122" y="693"/>
                    <a:pt x="124" y="693"/>
                  </a:cubicBezTo>
                  <a:cubicBezTo>
                    <a:pt x="125" y="693"/>
                    <a:pt x="125" y="693"/>
                    <a:pt x="126" y="693"/>
                  </a:cubicBezTo>
                  <a:cubicBezTo>
                    <a:pt x="127" y="692"/>
                    <a:pt x="128" y="691"/>
                    <a:pt x="129" y="691"/>
                  </a:cubicBezTo>
                  <a:cubicBezTo>
                    <a:pt x="130" y="691"/>
                    <a:pt x="131" y="693"/>
                    <a:pt x="134" y="697"/>
                  </a:cubicBezTo>
                  <a:cubicBezTo>
                    <a:pt x="138" y="704"/>
                    <a:pt x="141" y="708"/>
                    <a:pt x="141" y="708"/>
                  </a:cubicBezTo>
                  <a:cubicBezTo>
                    <a:pt x="141" y="708"/>
                    <a:pt x="139" y="704"/>
                    <a:pt x="135" y="696"/>
                  </a:cubicBezTo>
                  <a:cubicBezTo>
                    <a:pt x="132" y="690"/>
                    <a:pt x="131" y="687"/>
                    <a:pt x="133" y="687"/>
                  </a:cubicBezTo>
                  <a:cubicBezTo>
                    <a:pt x="135" y="687"/>
                    <a:pt x="140" y="692"/>
                    <a:pt x="145" y="701"/>
                  </a:cubicBezTo>
                  <a:cubicBezTo>
                    <a:pt x="148" y="705"/>
                    <a:pt x="149" y="706"/>
                    <a:pt x="151" y="706"/>
                  </a:cubicBezTo>
                  <a:cubicBezTo>
                    <a:pt x="152" y="706"/>
                    <a:pt x="153" y="705"/>
                    <a:pt x="154" y="705"/>
                  </a:cubicBezTo>
                  <a:cubicBezTo>
                    <a:pt x="150" y="697"/>
                    <a:pt x="153" y="696"/>
                    <a:pt x="155" y="694"/>
                  </a:cubicBezTo>
                  <a:cubicBezTo>
                    <a:pt x="159" y="692"/>
                    <a:pt x="159" y="692"/>
                    <a:pt x="150" y="678"/>
                  </a:cubicBezTo>
                  <a:cubicBezTo>
                    <a:pt x="140" y="664"/>
                    <a:pt x="141" y="664"/>
                    <a:pt x="143" y="661"/>
                  </a:cubicBezTo>
                  <a:cubicBezTo>
                    <a:pt x="143" y="661"/>
                    <a:pt x="144" y="661"/>
                    <a:pt x="144" y="661"/>
                  </a:cubicBezTo>
                  <a:cubicBezTo>
                    <a:pt x="145" y="661"/>
                    <a:pt x="147" y="662"/>
                    <a:pt x="151" y="667"/>
                  </a:cubicBezTo>
                  <a:cubicBezTo>
                    <a:pt x="151" y="667"/>
                    <a:pt x="156" y="673"/>
                    <a:pt x="157" y="673"/>
                  </a:cubicBezTo>
                  <a:cubicBezTo>
                    <a:pt x="157" y="673"/>
                    <a:pt x="157" y="673"/>
                    <a:pt x="157" y="673"/>
                  </a:cubicBezTo>
                  <a:cubicBezTo>
                    <a:pt x="158" y="673"/>
                    <a:pt x="158" y="672"/>
                    <a:pt x="158" y="672"/>
                  </a:cubicBezTo>
                  <a:cubicBezTo>
                    <a:pt x="159" y="672"/>
                    <a:pt x="161" y="673"/>
                    <a:pt x="165" y="678"/>
                  </a:cubicBezTo>
                  <a:cubicBezTo>
                    <a:pt x="165" y="678"/>
                    <a:pt x="170" y="684"/>
                    <a:pt x="173" y="684"/>
                  </a:cubicBezTo>
                  <a:cubicBezTo>
                    <a:pt x="173" y="684"/>
                    <a:pt x="173" y="684"/>
                    <a:pt x="173" y="684"/>
                  </a:cubicBezTo>
                  <a:cubicBezTo>
                    <a:pt x="174" y="683"/>
                    <a:pt x="175" y="682"/>
                    <a:pt x="177" y="682"/>
                  </a:cubicBezTo>
                  <a:cubicBezTo>
                    <a:pt x="179" y="682"/>
                    <a:pt x="181" y="683"/>
                    <a:pt x="183" y="687"/>
                  </a:cubicBezTo>
                  <a:cubicBezTo>
                    <a:pt x="184" y="686"/>
                    <a:pt x="184" y="686"/>
                    <a:pt x="180" y="679"/>
                  </a:cubicBezTo>
                  <a:cubicBezTo>
                    <a:pt x="175" y="674"/>
                    <a:pt x="172" y="668"/>
                    <a:pt x="176" y="668"/>
                  </a:cubicBezTo>
                  <a:cubicBezTo>
                    <a:pt x="177" y="668"/>
                    <a:pt x="179" y="668"/>
                    <a:pt x="181" y="669"/>
                  </a:cubicBezTo>
                  <a:cubicBezTo>
                    <a:pt x="183" y="667"/>
                    <a:pt x="187" y="665"/>
                    <a:pt x="182" y="658"/>
                  </a:cubicBezTo>
                  <a:cubicBezTo>
                    <a:pt x="182" y="658"/>
                    <a:pt x="183" y="657"/>
                    <a:pt x="183" y="657"/>
                  </a:cubicBezTo>
                  <a:cubicBezTo>
                    <a:pt x="184" y="657"/>
                    <a:pt x="185" y="659"/>
                    <a:pt x="188" y="665"/>
                  </a:cubicBezTo>
                  <a:cubicBezTo>
                    <a:pt x="192" y="671"/>
                    <a:pt x="195" y="674"/>
                    <a:pt x="197" y="674"/>
                  </a:cubicBezTo>
                  <a:cubicBezTo>
                    <a:pt x="198" y="674"/>
                    <a:pt x="197" y="670"/>
                    <a:pt x="193" y="661"/>
                  </a:cubicBezTo>
                  <a:cubicBezTo>
                    <a:pt x="191" y="658"/>
                    <a:pt x="190" y="656"/>
                    <a:pt x="191" y="656"/>
                  </a:cubicBezTo>
                  <a:cubicBezTo>
                    <a:pt x="191" y="656"/>
                    <a:pt x="193" y="657"/>
                    <a:pt x="196" y="660"/>
                  </a:cubicBezTo>
                  <a:cubicBezTo>
                    <a:pt x="196" y="660"/>
                    <a:pt x="197" y="659"/>
                    <a:pt x="193" y="651"/>
                  </a:cubicBezTo>
                  <a:cubicBezTo>
                    <a:pt x="192" y="647"/>
                    <a:pt x="191" y="645"/>
                    <a:pt x="191" y="645"/>
                  </a:cubicBezTo>
                  <a:cubicBezTo>
                    <a:pt x="192" y="645"/>
                    <a:pt x="194" y="646"/>
                    <a:pt x="197" y="649"/>
                  </a:cubicBezTo>
                  <a:cubicBezTo>
                    <a:pt x="200" y="654"/>
                    <a:pt x="202" y="655"/>
                    <a:pt x="204" y="655"/>
                  </a:cubicBezTo>
                  <a:cubicBezTo>
                    <a:pt x="204" y="655"/>
                    <a:pt x="204" y="655"/>
                    <a:pt x="205" y="655"/>
                  </a:cubicBezTo>
                  <a:cubicBezTo>
                    <a:pt x="203" y="648"/>
                    <a:pt x="210" y="642"/>
                    <a:pt x="216" y="642"/>
                  </a:cubicBezTo>
                  <a:cubicBezTo>
                    <a:pt x="218" y="642"/>
                    <a:pt x="220" y="643"/>
                    <a:pt x="221" y="644"/>
                  </a:cubicBezTo>
                  <a:cubicBezTo>
                    <a:pt x="218" y="637"/>
                    <a:pt x="218" y="637"/>
                    <a:pt x="219" y="635"/>
                  </a:cubicBezTo>
                  <a:lnTo>
                    <a:pt x="219" y="635"/>
                  </a:lnTo>
                  <a:cubicBezTo>
                    <a:pt x="223" y="640"/>
                    <a:pt x="225" y="642"/>
                    <a:pt x="225" y="642"/>
                  </a:cubicBezTo>
                  <a:cubicBezTo>
                    <a:pt x="226" y="642"/>
                    <a:pt x="223" y="636"/>
                    <a:pt x="217" y="627"/>
                  </a:cubicBezTo>
                  <a:lnTo>
                    <a:pt x="216" y="628"/>
                  </a:lnTo>
                  <a:lnTo>
                    <a:pt x="215" y="629"/>
                  </a:lnTo>
                  <a:cubicBezTo>
                    <a:pt x="210" y="622"/>
                    <a:pt x="208" y="618"/>
                    <a:pt x="209" y="618"/>
                  </a:cubicBezTo>
                  <a:cubicBezTo>
                    <a:pt x="210" y="618"/>
                    <a:pt x="215" y="622"/>
                    <a:pt x="223" y="633"/>
                  </a:cubicBezTo>
                  <a:cubicBezTo>
                    <a:pt x="228" y="640"/>
                    <a:pt x="231" y="643"/>
                    <a:pt x="231" y="643"/>
                  </a:cubicBezTo>
                  <a:cubicBezTo>
                    <a:pt x="232" y="643"/>
                    <a:pt x="229" y="640"/>
                    <a:pt x="225" y="632"/>
                  </a:cubicBezTo>
                  <a:cubicBezTo>
                    <a:pt x="221" y="624"/>
                    <a:pt x="219" y="620"/>
                    <a:pt x="220" y="620"/>
                  </a:cubicBezTo>
                  <a:lnTo>
                    <a:pt x="220" y="620"/>
                  </a:lnTo>
                  <a:cubicBezTo>
                    <a:pt x="221" y="620"/>
                    <a:pt x="224" y="623"/>
                    <a:pt x="229" y="630"/>
                  </a:cubicBezTo>
                  <a:cubicBezTo>
                    <a:pt x="234" y="636"/>
                    <a:pt x="236" y="640"/>
                    <a:pt x="236" y="640"/>
                  </a:cubicBezTo>
                  <a:cubicBezTo>
                    <a:pt x="236" y="640"/>
                    <a:pt x="234" y="636"/>
                    <a:pt x="230" y="629"/>
                  </a:cubicBezTo>
                  <a:cubicBezTo>
                    <a:pt x="221" y="611"/>
                    <a:pt x="216" y="601"/>
                    <a:pt x="218" y="601"/>
                  </a:cubicBezTo>
                  <a:cubicBezTo>
                    <a:pt x="219" y="601"/>
                    <a:pt x="224" y="606"/>
                    <a:pt x="232" y="618"/>
                  </a:cubicBezTo>
                  <a:cubicBezTo>
                    <a:pt x="240" y="632"/>
                    <a:pt x="247" y="638"/>
                    <a:pt x="248" y="638"/>
                  </a:cubicBezTo>
                  <a:cubicBezTo>
                    <a:pt x="249" y="637"/>
                    <a:pt x="245" y="630"/>
                    <a:pt x="239" y="622"/>
                  </a:cubicBezTo>
                  <a:cubicBezTo>
                    <a:pt x="234" y="616"/>
                    <a:pt x="232" y="612"/>
                    <a:pt x="233" y="612"/>
                  </a:cubicBezTo>
                  <a:lnTo>
                    <a:pt x="233" y="612"/>
                  </a:lnTo>
                  <a:cubicBezTo>
                    <a:pt x="234" y="612"/>
                    <a:pt x="237" y="615"/>
                    <a:pt x="243" y="621"/>
                  </a:cubicBezTo>
                  <a:cubicBezTo>
                    <a:pt x="252" y="630"/>
                    <a:pt x="257" y="635"/>
                    <a:pt x="259" y="635"/>
                  </a:cubicBezTo>
                  <a:cubicBezTo>
                    <a:pt x="261" y="635"/>
                    <a:pt x="260" y="630"/>
                    <a:pt x="257" y="622"/>
                  </a:cubicBezTo>
                  <a:cubicBezTo>
                    <a:pt x="254" y="613"/>
                    <a:pt x="254" y="608"/>
                    <a:pt x="256" y="608"/>
                  </a:cubicBezTo>
                  <a:cubicBezTo>
                    <a:pt x="257" y="608"/>
                    <a:pt x="259" y="611"/>
                    <a:pt x="262" y="619"/>
                  </a:cubicBezTo>
                  <a:cubicBezTo>
                    <a:pt x="266" y="628"/>
                    <a:pt x="267" y="632"/>
                    <a:pt x="268" y="632"/>
                  </a:cubicBezTo>
                  <a:cubicBezTo>
                    <a:pt x="268" y="632"/>
                    <a:pt x="267" y="630"/>
                    <a:pt x="266" y="627"/>
                  </a:cubicBezTo>
                  <a:lnTo>
                    <a:pt x="273" y="622"/>
                  </a:lnTo>
                  <a:cubicBezTo>
                    <a:pt x="274" y="622"/>
                    <a:pt x="270" y="614"/>
                    <a:pt x="265" y="606"/>
                  </a:cubicBezTo>
                  <a:lnTo>
                    <a:pt x="265" y="606"/>
                  </a:lnTo>
                  <a:cubicBezTo>
                    <a:pt x="272" y="614"/>
                    <a:pt x="277" y="619"/>
                    <a:pt x="278" y="619"/>
                  </a:cubicBezTo>
                  <a:cubicBezTo>
                    <a:pt x="280" y="619"/>
                    <a:pt x="279" y="616"/>
                    <a:pt x="276" y="610"/>
                  </a:cubicBezTo>
                  <a:lnTo>
                    <a:pt x="279" y="609"/>
                  </a:lnTo>
                  <a:cubicBezTo>
                    <a:pt x="280" y="607"/>
                    <a:pt x="280" y="607"/>
                    <a:pt x="276" y="600"/>
                  </a:cubicBezTo>
                  <a:cubicBezTo>
                    <a:pt x="275" y="597"/>
                    <a:pt x="275" y="596"/>
                    <a:pt x="276" y="596"/>
                  </a:cubicBezTo>
                  <a:cubicBezTo>
                    <a:pt x="277" y="596"/>
                    <a:pt x="281" y="601"/>
                    <a:pt x="285" y="605"/>
                  </a:cubicBezTo>
                  <a:cubicBezTo>
                    <a:pt x="289" y="609"/>
                    <a:pt x="293" y="614"/>
                    <a:pt x="294" y="614"/>
                  </a:cubicBezTo>
                  <a:cubicBezTo>
                    <a:pt x="294" y="614"/>
                    <a:pt x="293" y="613"/>
                    <a:pt x="292" y="611"/>
                  </a:cubicBezTo>
                  <a:cubicBezTo>
                    <a:pt x="288" y="603"/>
                    <a:pt x="284" y="595"/>
                    <a:pt x="282" y="587"/>
                  </a:cubicBezTo>
                  <a:cubicBezTo>
                    <a:pt x="280" y="585"/>
                    <a:pt x="280" y="583"/>
                    <a:pt x="281" y="583"/>
                  </a:cubicBezTo>
                  <a:lnTo>
                    <a:pt x="281" y="583"/>
                  </a:lnTo>
                  <a:cubicBezTo>
                    <a:pt x="282" y="583"/>
                    <a:pt x="285" y="588"/>
                    <a:pt x="288" y="593"/>
                  </a:cubicBezTo>
                  <a:cubicBezTo>
                    <a:pt x="290" y="598"/>
                    <a:pt x="294" y="603"/>
                    <a:pt x="300" y="606"/>
                  </a:cubicBezTo>
                  <a:cubicBezTo>
                    <a:pt x="301" y="605"/>
                    <a:pt x="303" y="604"/>
                    <a:pt x="299" y="596"/>
                  </a:cubicBezTo>
                  <a:cubicBezTo>
                    <a:pt x="295" y="592"/>
                    <a:pt x="297" y="588"/>
                    <a:pt x="301" y="588"/>
                  </a:cubicBezTo>
                  <a:cubicBezTo>
                    <a:pt x="302" y="588"/>
                    <a:pt x="305" y="589"/>
                    <a:pt x="307" y="592"/>
                  </a:cubicBezTo>
                  <a:lnTo>
                    <a:pt x="309" y="589"/>
                  </a:lnTo>
                  <a:cubicBezTo>
                    <a:pt x="310" y="589"/>
                    <a:pt x="307" y="582"/>
                    <a:pt x="308" y="581"/>
                  </a:cubicBezTo>
                  <a:cubicBezTo>
                    <a:pt x="308" y="581"/>
                    <a:pt x="309" y="579"/>
                    <a:pt x="306" y="572"/>
                  </a:cubicBezTo>
                  <a:cubicBezTo>
                    <a:pt x="306" y="572"/>
                    <a:pt x="306" y="571"/>
                    <a:pt x="306" y="571"/>
                  </a:cubicBezTo>
                  <a:cubicBezTo>
                    <a:pt x="308" y="571"/>
                    <a:pt x="309" y="572"/>
                    <a:pt x="313" y="577"/>
                  </a:cubicBezTo>
                  <a:cubicBezTo>
                    <a:pt x="309" y="570"/>
                    <a:pt x="307" y="566"/>
                    <a:pt x="307" y="566"/>
                  </a:cubicBezTo>
                  <a:lnTo>
                    <a:pt x="307" y="566"/>
                  </a:lnTo>
                  <a:cubicBezTo>
                    <a:pt x="307" y="566"/>
                    <a:pt x="310" y="569"/>
                    <a:pt x="316" y="576"/>
                  </a:cubicBezTo>
                  <a:cubicBezTo>
                    <a:pt x="320" y="583"/>
                    <a:pt x="322" y="587"/>
                    <a:pt x="323" y="587"/>
                  </a:cubicBezTo>
                  <a:cubicBezTo>
                    <a:pt x="323" y="587"/>
                    <a:pt x="321" y="583"/>
                    <a:pt x="317" y="575"/>
                  </a:cubicBezTo>
                  <a:cubicBezTo>
                    <a:pt x="315" y="571"/>
                    <a:pt x="314" y="569"/>
                    <a:pt x="315" y="569"/>
                  </a:cubicBezTo>
                  <a:lnTo>
                    <a:pt x="315" y="569"/>
                  </a:lnTo>
                  <a:cubicBezTo>
                    <a:pt x="315" y="569"/>
                    <a:pt x="316" y="571"/>
                    <a:pt x="319" y="574"/>
                  </a:cubicBezTo>
                  <a:cubicBezTo>
                    <a:pt x="321" y="577"/>
                    <a:pt x="323" y="579"/>
                    <a:pt x="323" y="579"/>
                  </a:cubicBezTo>
                  <a:cubicBezTo>
                    <a:pt x="324" y="579"/>
                    <a:pt x="323" y="577"/>
                    <a:pt x="320" y="573"/>
                  </a:cubicBezTo>
                  <a:cubicBezTo>
                    <a:pt x="315" y="563"/>
                    <a:pt x="313" y="556"/>
                    <a:pt x="314" y="556"/>
                  </a:cubicBezTo>
                  <a:cubicBezTo>
                    <a:pt x="315" y="556"/>
                    <a:pt x="317" y="558"/>
                    <a:pt x="320" y="563"/>
                  </a:cubicBezTo>
                  <a:cubicBezTo>
                    <a:pt x="320" y="563"/>
                    <a:pt x="321" y="563"/>
                    <a:pt x="318" y="555"/>
                  </a:cubicBezTo>
                  <a:cubicBezTo>
                    <a:pt x="314" y="547"/>
                    <a:pt x="312" y="543"/>
                    <a:pt x="312" y="543"/>
                  </a:cubicBezTo>
                  <a:lnTo>
                    <a:pt x="312" y="543"/>
                  </a:lnTo>
                  <a:cubicBezTo>
                    <a:pt x="312" y="543"/>
                    <a:pt x="315" y="546"/>
                    <a:pt x="319" y="554"/>
                  </a:cubicBezTo>
                  <a:cubicBezTo>
                    <a:pt x="324" y="560"/>
                    <a:pt x="327" y="563"/>
                    <a:pt x="328" y="563"/>
                  </a:cubicBezTo>
                  <a:cubicBezTo>
                    <a:pt x="329" y="563"/>
                    <a:pt x="328" y="559"/>
                    <a:pt x="324" y="551"/>
                  </a:cubicBezTo>
                  <a:cubicBezTo>
                    <a:pt x="324" y="551"/>
                    <a:pt x="322" y="548"/>
                    <a:pt x="323" y="548"/>
                  </a:cubicBezTo>
                  <a:cubicBezTo>
                    <a:pt x="323" y="548"/>
                    <a:pt x="324" y="548"/>
                    <a:pt x="326" y="550"/>
                  </a:cubicBezTo>
                  <a:cubicBezTo>
                    <a:pt x="329" y="553"/>
                    <a:pt x="333" y="555"/>
                    <a:pt x="336" y="555"/>
                  </a:cubicBezTo>
                  <a:cubicBezTo>
                    <a:pt x="339" y="555"/>
                    <a:pt x="340" y="552"/>
                    <a:pt x="334" y="545"/>
                  </a:cubicBezTo>
                  <a:lnTo>
                    <a:pt x="337" y="543"/>
                  </a:lnTo>
                  <a:cubicBezTo>
                    <a:pt x="340" y="546"/>
                    <a:pt x="342" y="547"/>
                    <a:pt x="343" y="547"/>
                  </a:cubicBezTo>
                  <a:cubicBezTo>
                    <a:pt x="344" y="547"/>
                    <a:pt x="343" y="545"/>
                    <a:pt x="341" y="540"/>
                  </a:cubicBezTo>
                  <a:lnTo>
                    <a:pt x="338" y="532"/>
                  </a:lnTo>
                  <a:lnTo>
                    <a:pt x="338" y="532"/>
                  </a:lnTo>
                  <a:cubicBezTo>
                    <a:pt x="342" y="539"/>
                    <a:pt x="347" y="545"/>
                    <a:pt x="350" y="545"/>
                  </a:cubicBezTo>
                  <a:cubicBezTo>
                    <a:pt x="350" y="545"/>
                    <a:pt x="350" y="545"/>
                    <a:pt x="350" y="545"/>
                  </a:cubicBezTo>
                  <a:cubicBezTo>
                    <a:pt x="352" y="545"/>
                    <a:pt x="352" y="545"/>
                    <a:pt x="346" y="537"/>
                  </a:cubicBezTo>
                  <a:cubicBezTo>
                    <a:pt x="340" y="531"/>
                    <a:pt x="341" y="530"/>
                    <a:pt x="343" y="529"/>
                  </a:cubicBezTo>
                  <a:lnTo>
                    <a:pt x="343" y="529"/>
                  </a:lnTo>
                  <a:cubicBezTo>
                    <a:pt x="344" y="529"/>
                    <a:pt x="350" y="535"/>
                    <a:pt x="355" y="542"/>
                  </a:cubicBezTo>
                  <a:lnTo>
                    <a:pt x="356" y="541"/>
                  </a:lnTo>
                  <a:cubicBezTo>
                    <a:pt x="351" y="533"/>
                    <a:pt x="349" y="529"/>
                    <a:pt x="349" y="529"/>
                  </a:cubicBezTo>
                  <a:lnTo>
                    <a:pt x="349" y="529"/>
                  </a:lnTo>
                  <a:cubicBezTo>
                    <a:pt x="350" y="529"/>
                    <a:pt x="351" y="531"/>
                    <a:pt x="353" y="533"/>
                  </a:cubicBezTo>
                  <a:cubicBezTo>
                    <a:pt x="356" y="538"/>
                    <a:pt x="358" y="539"/>
                    <a:pt x="359" y="539"/>
                  </a:cubicBezTo>
                  <a:cubicBezTo>
                    <a:pt x="360" y="539"/>
                    <a:pt x="360" y="538"/>
                    <a:pt x="361" y="538"/>
                  </a:cubicBezTo>
                  <a:cubicBezTo>
                    <a:pt x="359" y="536"/>
                    <a:pt x="359" y="535"/>
                    <a:pt x="359" y="535"/>
                  </a:cubicBezTo>
                  <a:lnTo>
                    <a:pt x="359" y="535"/>
                  </a:lnTo>
                  <a:cubicBezTo>
                    <a:pt x="359" y="535"/>
                    <a:pt x="361" y="538"/>
                    <a:pt x="361" y="538"/>
                  </a:cubicBezTo>
                  <a:lnTo>
                    <a:pt x="366" y="546"/>
                  </a:lnTo>
                  <a:cubicBezTo>
                    <a:pt x="368" y="547"/>
                    <a:pt x="368" y="548"/>
                    <a:pt x="369" y="548"/>
                  </a:cubicBezTo>
                  <a:cubicBezTo>
                    <a:pt x="369" y="548"/>
                    <a:pt x="366" y="543"/>
                    <a:pt x="362" y="538"/>
                  </a:cubicBezTo>
                  <a:lnTo>
                    <a:pt x="365" y="536"/>
                  </a:lnTo>
                  <a:cubicBezTo>
                    <a:pt x="366" y="536"/>
                    <a:pt x="367" y="535"/>
                    <a:pt x="361" y="528"/>
                  </a:cubicBezTo>
                  <a:cubicBezTo>
                    <a:pt x="356" y="521"/>
                    <a:pt x="352" y="514"/>
                    <a:pt x="353" y="513"/>
                  </a:cubicBezTo>
                  <a:lnTo>
                    <a:pt x="353" y="513"/>
                  </a:lnTo>
                  <a:cubicBezTo>
                    <a:pt x="357" y="520"/>
                    <a:pt x="362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6" y="527"/>
                    <a:pt x="370" y="533"/>
                    <a:pt x="370" y="533"/>
                  </a:cubicBezTo>
                  <a:cubicBezTo>
                    <a:pt x="372" y="539"/>
                    <a:pt x="374" y="541"/>
                    <a:pt x="375" y="541"/>
                  </a:cubicBezTo>
                  <a:cubicBezTo>
                    <a:pt x="377" y="541"/>
                    <a:pt x="376" y="535"/>
                    <a:pt x="374" y="530"/>
                  </a:cubicBezTo>
                  <a:cubicBezTo>
                    <a:pt x="370" y="522"/>
                    <a:pt x="369" y="518"/>
                    <a:pt x="370" y="518"/>
                  </a:cubicBezTo>
                  <a:cubicBezTo>
                    <a:pt x="371" y="518"/>
                    <a:pt x="374" y="521"/>
                    <a:pt x="378" y="528"/>
                  </a:cubicBezTo>
                  <a:cubicBezTo>
                    <a:pt x="381" y="531"/>
                    <a:pt x="382" y="533"/>
                    <a:pt x="382" y="533"/>
                  </a:cubicBezTo>
                  <a:cubicBezTo>
                    <a:pt x="383" y="533"/>
                    <a:pt x="377" y="521"/>
                    <a:pt x="367" y="504"/>
                  </a:cubicBezTo>
                  <a:lnTo>
                    <a:pt x="354" y="482"/>
                  </a:lnTo>
                  <a:lnTo>
                    <a:pt x="368" y="503"/>
                  </a:lnTo>
                  <a:cubicBezTo>
                    <a:pt x="380" y="519"/>
                    <a:pt x="385" y="526"/>
                    <a:pt x="386" y="526"/>
                  </a:cubicBezTo>
                  <a:cubicBezTo>
                    <a:pt x="387" y="526"/>
                    <a:pt x="385" y="522"/>
                    <a:pt x="383" y="514"/>
                  </a:cubicBezTo>
                  <a:cubicBezTo>
                    <a:pt x="382" y="510"/>
                    <a:pt x="381" y="508"/>
                    <a:pt x="382" y="508"/>
                  </a:cubicBezTo>
                  <a:lnTo>
                    <a:pt x="382" y="508"/>
                  </a:lnTo>
                  <a:cubicBezTo>
                    <a:pt x="382" y="508"/>
                    <a:pt x="383" y="510"/>
                    <a:pt x="385" y="513"/>
                  </a:cubicBezTo>
                  <a:cubicBezTo>
                    <a:pt x="388" y="517"/>
                    <a:pt x="390" y="519"/>
                    <a:pt x="392" y="519"/>
                  </a:cubicBezTo>
                  <a:cubicBezTo>
                    <a:pt x="393" y="519"/>
                    <a:pt x="394" y="519"/>
                    <a:pt x="395" y="518"/>
                  </a:cubicBezTo>
                  <a:cubicBezTo>
                    <a:pt x="399" y="515"/>
                    <a:pt x="400" y="514"/>
                    <a:pt x="395" y="508"/>
                  </a:cubicBezTo>
                  <a:lnTo>
                    <a:pt x="398" y="505"/>
                  </a:lnTo>
                  <a:cubicBezTo>
                    <a:pt x="402" y="510"/>
                    <a:pt x="404" y="512"/>
                    <a:pt x="405" y="512"/>
                  </a:cubicBezTo>
                  <a:cubicBezTo>
                    <a:pt x="406" y="512"/>
                    <a:pt x="402" y="506"/>
                    <a:pt x="395" y="498"/>
                  </a:cubicBezTo>
                  <a:lnTo>
                    <a:pt x="398" y="495"/>
                  </a:lnTo>
                  <a:lnTo>
                    <a:pt x="402" y="503"/>
                  </a:lnTo>
                  <a:cubicBezTo>
                    <a:pt x="405" y="506"/>
                    <a:pt x="406" y="508"/>
                    <a:pt x="409" y="508"/>
                  </a:cubicBezTo>
                  <a:cubicBezTo>
                    <a:pt x="411" y="508"/>
                    <a:pt x="415" y="506"/>
                    <a:pt x="420" y="502"/>
                  </a:cubicBezTo>
                  <a:cubicBezTo>
                    <a:pt x="430" y="495"/>
                    <a:pt x="432" y="494"/>
                    <a:pt x="422" y="481"/>
                  </a:cubicBezTo>
                  <a:cubicBezTo>
                    <a:pt x="418" y="473"/>
                    <a:pt x="416" y="469"/>
                    <a:pt x="417" y="469"/>
                  </a:cubicBezTo>
                  <a:lnTo>
                    <a:pt x="417" y="469"/>
                  </a:lnTo>
                  <a:cubicBezTo>
                    <a:pt x="418" y="469"/>
                    <a:pt x="420" y="472"/>
                    <a:pt x="424" y="478"/>
                  </a:cubicBezTo>
                  <a:cubicBezTo>
                    <a:pt x="428" y="484"/>
                    <a:pt x="432" y="488"/>
                    <a:pt x="433" y="488"/>
                  </a:cubicBezTo>
                  <a:cubicBezTo>
                    <a:pt x="433" y="488"/>
                    <a:pt x="433" y="487"/>
                    <a:pt x="431" y="485"/>
                  </a:cubicBezTo>
                  <a:cubicBezTo>
                    <a:pt x="431" y="485"/>
                    <a:pt x="431" y="485"/>
                    <a:pt x="432" y="485"/>
                  </a:cubicBezTo>
                  <a:cubicBezTo>
                    <a:pt x="433" y="485"/>
                    <a:pt x="435" y="486"/>
                    <a:pt x="439" y="490"/>
                  </a:cubicBezTo>
                  <a:cubicBezTo>
                    <a:pt x="444" y="494"/>
                    <a:pt x="447" y="496"/>
                    <a:pt x="448" y="496"/>
                  </a:cubicBezTo>
                  <a:cubicBezTo>
                    <a:pt x="450" y="496"/>
                    <a:pt x="447" y="492"/>
                    <a:pt x="444" y="487"/>
                  </a:cubicBezTo>
                  <a:cubicBezTo>
                    <a:pt x="439" y="481"/>
                    <a:pt x="438" y="479"/>
                    <a:pt x="438" y="479"/>
                  </a:cubicBezTo>
                  <a:lnTo>
                    <a:pt x="438" y="479"/>
                  </a:lnTo>
                  <a:cubicBezTo>
                    <a:pt x="438" y="479"/>
                    <a:pt x="442" y="483"/>
                    <a:pt x="445" y="486"/>
                  </a:cubicBezTo>
                  <a:cubicBezTo>
                    <a:pt x="449" y="491"/>
                    <a:pt x="453" y="495"/>
                    <a:pt x="454" y="495"/>
                  </a:cubicBezTo>
                  <a:cubicBezTo>
                    <a:pt x="454" y="495"/>
                    <a:pt x="454" y="494"/>
                    <a:pt x="453" y="492"/>
                  </a:cubicBezTo>
                  <a:cubicBezTo>
                    <a:pt x="450" y="487"/>
                    <a:pt x="451" y="480"/>
                    <a:pt x="454" y="480"/>
                  </a:cubicBezTo>
                  <a:cubicBezTo>
                    <a:pt x="456" y="480"/>
                    <a:pt x="458" y="482"/>
                    <a:pt x="461" y="486"/>
                  </a:cubicBezTo>
                  <a:lnTo>
                    <a:pt x="464" y="485"/>
                  </a:lnTo>
                  <a:cubicBezTo>
                    <a:pt x="458" y="478"/>
                    <a:pt x="461" y="476"/>
                    <a:pt x="464" y="475"/>
                  </a:cubicBezTo>
                  <a:cubicBezTo>
                    <a:pt x="465" y="475"/>
                    <a:pt x="465" y="474"/>
                    <a:pt x="466" y="474"/>
                  </a:cubicBezTo>
                  <a:cubicBezTo>
                    <a:pt x="467" y="474"/>
                    <a:pt x="469" y="475"/>
                    <a:pt x="472" y="480"/>
                  </a:cubicBezTo>
                  <a:cubicBezTo>
                    <a:pt x="473" y="483"/>
                    <a:pt x="475" y="485"/>
                    <a:pt x="475" y="485"/>
                  </a:cubicBezTo>
                  <a:cubicBezTo>
                    <a:pt x="476" y="485"/>
                    <a:pt x="476" y="483"/>
                    <a:pt x="475" y="478"/>
                  </a:cubicBezTo>
                  <a:cubicBezTo>
                    <a:pt x="476" y="477"/>
                    <a:pt x="467" y="463"/>
                    <a:pt x="468" y="462"/>
                  </a:cubicBezTo>
                  <a:cubicBezTo>
                    <a:pt x="464" y="455"/>
                    <a:pt x="460" y="447"/>
                    <a:pt x="461" y="447"/>
                  </a:cubicBezTo>
                  <a:lnTo>
                    <a:pt x="461" y="447"/>
                  </a:lnTo>
                  <a:lnTo>
                    <a:pt x="466" y="454"/>
                  </a:lnTo>
                  <a:cubicBezTo>
                    <a:pt x="472" y="460"/>
                    <a:pt x="476" y="467"/>
                    <a:pt x="476" y="467"/>
                  </a:cubicBezTo>
                  <a:cubicBezTo>
                    <a:pt x="477" y="467"/>
                    <a:pt x="478" y="466"/>
                    <a:pt x="474" y="459"/>
                  </a:cubicBezTo>
                  <a:lnTo>
                    <a:pt x="474" y="459"/>
                  </a:lnTo>
                  <a:cubicBezTo>
                    <a:pt x="477" y="463"/>
                    <a:pt x="479" y="464"/>
                    <a:pt x="480" y="464"/>
                  </a:cubicBezTo>
                  <a:cubicBezTo>
                    <a:pt x="481" y="464"/>
                    <a:pt x="482" y="464"/>
                    <a:pt x="483" y="463"/>
                  </a:cubicBezTo>
                  <a:cubicBezTo>
                    <a:pt x="486" y="462"/>
                    <a:pt x="488" y="460"/>
                    <a:pt x="485" y="453"/>
                  </a:cubicBezTo>
                  <a:lnTo>
                    <a:pt x="485" y="453"/>
                  </a:lnTo>
                  <a:cubicBezTo>
                    <a:pt x="489" y="458"/>
                    <a:pt x="493" y="461"/>
                    <a:pt x="495" y="461"/>
                  </a:cubicBezTo>
                  <a:cubicBezTo>
                    <a:pt x="499" y="461"/>
                    <a:pt x="499" y="455"/>
                    <a:pt x="494" y="446"/>
                  </a:cubicBezTo>
                  <a:cubicBezTo>
                    <a:pt x="492" y="442"/>
                    <a:pt x="491" y="440"/>
                    <a:pt x="492" y="440"/>
                  </a:cubicBezTo>
                  <a:cubicBezTo>
                    <a:pt x="492" y="440"/>
                    <a:pt x="494" y="442"/>
                    <a:pt x="497" y="445"/>
                  </a:cubicBezTo>
                  <a:cubicBezTo>
                    <a:pt x="500" y="448"/>
                    <a:pt x="501" y="450"/>
                    <a:pt x="502" y="450"/>
                  </a:cubicBezTo>
                  <a:cubicBezTo>
                    <a:pt x="502" y="450"/>
                    <a:pt x="501" y="448"/>
                    <a:pt x="500" y="444"/>
                  </a:cubicBezTo>
                  <a:cubicBezTo>
                    <a:pt x="498" y="441"/>
                    <a:pt x="498" y="440"/>
                    <a:pt x="499" y="440"/>
                  </a:cubicBezTo>
                  <a:cubicBezTo>
                    <a:pt x="500" y="440"/>
                    <a:pt x="504" y="444"/>
                    <a:pt x="507" y="448"/>
                  </a:cubicBezTo>
                  <a:cubicBezTo>
                    <a:pt x="514" y="455"/>
                    <a:pt x="517" y="458"/>
                    <a:pt x="518" y="458"/>
                  </a:cubicBezTo>
                  <a:cubicBezTo>
                    <a:pt x="519" y="458"/>
                    <a:pt x="518" y="456"/>
                    <a:pt x="516" y="453"/>
                  </a:cubicBezTo>
                  <a:cubicBezTo>
                    <a:pt x="514" y="445"/>
                    <a:pt x="516" y="443"/>
                    <a:pt x="518" y="443"/>
                  </a:cubicBezTo>
                  <a:cubicBezTo>
                    <a:pt x="515" y="434"/>
                    <a:pt x="516" y="432"/>
                    <a:pt x="511" y="427"/>
                  </a:cubicBezTo>
                  <a:cubicBezTo>
                    <a:pt x="507" y="421"/>
                    <a:pt x="504" y="417"/>
                    <a:pt x="502" y="411"/>
                  </a:cubicBezTo>
                  <a:cubicBezTo>
                    <a:pt x="501" y="408"/>
                    <a:pt x="501" y="407"/>
                    <a:pt x="501" y="407"/>
                  </a:cubicBezTo>
                  <a:lnTo>
                    <a:pt x="501" y="407"/>
                  </a:lnTo>
                  <a:cubicBezTo>
                    <a:pt x="502" y="407"/>
                    <a:pt x="504" y="410"/>
                    <a:pt x="503" y="411"/>
                  </a:cubicBezTo>
                  <a:cubicBezTo>
                    <a:pt x="505" y="419"/>
                    <a:pt x="506" y="419"/>
                    <a:pt x="513" y="425"/>
                  </a:cubicBezTo>
                  <a:cubicBezTo>
                    <a:pt x="517" y="429"/>
                    <a:pt x="519" y="430"/>
                    <a:pt x="520" y="430"/>
                  </a:cubicBezTo>
                  <a:cubicBezTo>
                    <a:pt x="521" y="430"/>
                    <a:pt x="522" y="429"/>
                    <a:pt x="522" y="429"/>
                  </a:cubicBezTo>
                  <a:lnTo>
                    <a:pt x="528" y="426"/>
                  </a:lnTo>
                  <a:cubicBezTo>
                    <a:pt x="531" y="428"/>
                    <a:pt x="533" y="429"/>
                    <a:pt x="534" y="429"/>
                  </a:cubicBezTo>
                  <a:cubicBezTo>
                    <a:pt x="535" y="429"/>
                    <a:pt x="535" y="427"/>
                    <a:pt x="532" y="423"/>
                  </a:cubicBezTo>
                  <a:lnTo>
                    <a:pt x="528" y="416"/>
                  </a:lnTo>
                  <a:lnTo>
                    <a:pt x="528" y="416"/>
                  </a:lnTo>
                  <a:cubicBezTo>
                    <a:pt x="531" y="420"/>
                    <a:pt x="535" y="423"/>
                    <a:pt x="539" y="423"/>
                  </a:cubicBezTo>
                  <a:cubicBezTo>
                    <a:pt x="545" y="423"/>
                    <a:pt x="548" y="416"/>
                    <a:pt x="543" y="407"/>
                  </a:cubicBezTo>
                  <a:lnTo>
                    <a:pt x="543" y="407"/>
                  </a:lnTo>
                  <a:lnTo>
                    <a:pt x="548" y="413"/>
                  </a:lnTo>
                  <a:cubicBezTo>
                    <a:pt x="551" y="418"/>
                    <a:pt x="553" y="419"/>
                    <a:pt x="554" y="419"/>
                  </a:cubicBezTo>
                  <a:cubicBezTo>
                    <a:pt x="555" y="419"/>
                    <a:pt x="556" y="418"/>
                    <a:pt x="557" y="418"/>
                  </a:cubicBezTo>
                  <a:cubicBezTo>
                    <a:pt x="558" y="417"/>
                    <a:pt x="558" y="408"/>
                    <a:pt x="561" y="406"/>
                  </a:cubicBezTo>
                  <a:cubicBezTo>
                    <a:pt x="567" y="402"/>
                    <a:pt x="570" y="400"/>
                    <a:pt x="566" y="393"/>
                  </a:cubicBezTo>
                  <a:cubicBezTo>
                    <a:pt x="566" y="393"/>
                    <a:pt x="566" y="393"/>
                    <a:pt x="567" y="393"/>
                  </a:cubicBezTo>
                  <a:cubicBezTo>
                    <a:pt x="567" y="393"/>
                    <a:pt x="568" y="394"/>
                    <a:pt x="571" y="399"/>
                  </a:cubicBezTo>
                  <a:cubicBezTo>
                    <a:pt x="574" y="405"/>
                    <a:pt x="575" y="406"/>
                    <a:pt x="576" y="406"/>
                  </a:cubicBezTo>
                  <a:cubicBezTo>
                    <a:pt x="577" y="406"/>
                    <a:pt x="577" y="406"/>
                    <a:pt x="577" y="406"/>
                  </a:cubicBezTo>
                  <a:cubicBezTo>
                    <a:pt x="578" y="404"/>
                    <a:pt x="574" y="398"/>
                    <a:pt x="569" y="391"/>
                  </a:cubicBezTo>
                  <a:cubicBezTo>
                    <a:pt x="567" y="387"/>
                    <a:pt x="566" y="385"/>
                    <a:pt x="567" y="385"/>
                  </a:cubicBezTo>
                  <a:cubicBezTo>
                    <a:pt x="568" y="385"/>
                    <a:pt x="569" y="386"/>
                    <a:pt x="573" y="389"/>
                  </a:cubicBezTo>
                  <a:cubicBezTo>
                    <a:pt x="575" y="390"/>
                    <a:pt x="577" y="391"/>
                    <a:pt x="579" y="391"/>
                  </a:cubicBezTo>
                  <a:cubicBezTo>
                    <a:pt x="583" y="391"/>
                    <a:pt x="584" y="388"/>
                    <a:pt x="583" y="382"/>
                  </a:cubicBezTo>
                  <a:cubicBezTo>
                    <a:pt x="583" y="382"/>
                    <a:pt x="583" y="381"/>
                    <a:pt x="584" y="381"/>
                  </a:cubicBezTo>
                  <a:cubicBezTo>
                    <a:pt x="585" y="381"/>
                    <a:pt x="586" y="383"/>
                    <a:pt x="589" y="388"/>
                  </a:cubicBezTo>
                  <a:cubicBezTo>
                    <a:pt x="593" y="391"/>
                    <a:pt x="596" y="394"/>
                    <a:pt x="598" y="394"/>
                  </a:cubicBezTo>
                  <a:cubicBezTo>
                    <a:pt x="599" y="394"/>
                    <a:pt x="599" y="392"/>
                    <a:pt x="596" y="384"/>
                  </a:cubicBezTo>
                  <a:cubicBezTo>
                    <a:pt x="596" y="384"/>
                    <a:pt x="597" y="384"/>
                    <a:pt x="597" y="384"/>
                  </a:cubicBezTo>
                  <a:cubicBezTo>
                    <a:pt x="598" y="384"/>
                    <a:pt x="599" y="385"/>
                    <a:pt x="602" y="390"/>
                  </a:cubicBezTo>
                  <a:cubicBezTo>
                    <a:pt x="605" y="394"/>
                    <a:pt x="609" y="397"/>
                    <a:pt x="609" y="397"/>
                  </a:cubicBezTo>
                  <a:cubicBezTo>
                    <a:pt x="609" y="397"/>
                    <a:pt x="608" y="395"/>
                    <a:pt x="604" y="389"/>
                  </a:cubicBezTo>
                  <a:cubicBezTo>
                    <a:pt x="603" y="383"/>
                    <a:pt x="604" y="380"/>
                    <a:pt x="607" y="380"/>
                  </a:cubicBezTo>
                  <a:cubicBezTo>
                    <a:pt x="608" y="380"/>
                    <a:pt x="610" y="381"/>
                    <a:pt x="613" y="383"/>
                  </a:cubicBezTo>
                  <a:cubicBezTo>
                    <a:pt x="614" y="383"/>
                    <a:pt x="615" y="382"/>
                    <a:pt x="611" y="375"/>
                  </a:cubicBezTo>
                  <a:cubicBezTo>
                    <a:pt x="610" y="373"/>
                    <a:pt x="609" y="372"/>
                    <a:pt x="608" y="370"/>
                  </a:cubicBezTo>
                  <a:lnTo>
                    <a:pt x="608" y="370"/>
                  </a:lnTo>
                  <a:cubicBezTo>
                    <a:pt x="612" y="375"/>
                    <a:pt x="614" y="377"/>
                    <a:pt x="614" y="377"/>
                  </a:cubicBezTo>
                  <a:cubicBezTo>
                    <a:pt x="614" y="377"/>
                    <a:pt x="613" y="374"/>
                    <a:pt x="608" y="366"/>
                  </a:cubicBezTo>
                  <a:cubicBezTo>
                    <a:pt x="606" y="363"/>
                    <a:pt x="605" y="361"/>
                    <a:pt x="606" y="361"/>
                  </a:cubicBezTo>
                  <a:lnTo>
                    <a:pt x="606" y="361"/>
                  </a:lnTo>
                  <a:cubicBezTo>
                    <a:pt x="606" y="361"/>
                    <a:pt x="607" y="362"/>
                    <a:pt x="610" y="366"/>
                  </a:cubicBezTo>
                  <a:cubicBezTo>
                    <a:pt x="615" y="372"/>
                    <a:pt x="616" y="372"/>
                    <a:pt x="616" y="372"/>
                  </a:cubicBezTo>
                  <a:cubicBezTo>
                    <a:pt x="617" y="371"/>
                    <a:pt x="620" y="360"/>
                    <a:pt x="625" y="356"/>
                  </a:cubicBezTo>
                  <a:cubicBezTo>
                    <a:pt x="635" y="351"/>
                    <a:pt x="639" y="348"/>
                    <a:pt x="634" y="340"/>
                  </a:cubicBezTo>
                  <a:cubicBezTo>
                    <a:pt x="632" y="336"/>
                    <a:pt x="632" y="334"/>
                    <a:pt x="632" y="334"/>
                  </a:cubicBezTo>
                  <a:lnTo>
                    <a:pt x="632" y="334"/>
                  </a:lnTo>
                  <a:cubicBezTo>
                    <a:pt x="632" y="334"/>
                    <a:pt x="634" y="336"/>
                    <a:pt x="636" y="339"/>
                  </a:cubicBezTo>
                  <a:cubicBezTo>
                    <a:pt x="640" y="344"/>
                    <a:pt x="642" y="345"/>
                    <a:pt x="643" y="345"/>
                  </a:cubicBezTo>
                  <a:cubicBezTo>
                    <a:pt x="644" y="345"/>
                    <a:pt x="645" y="344"/>
                    <a:pt x="645" y="344"/>
                  </a:cubicBezTo>
                  <a:cubicBezTo>
                    <a:pt x="646" y="343"/>
                    <a:pt x="646" y="343"/>
                    <a:pt x="647" y="343"/>
                  </a:cubicBezTo>
                  <a:cubicBezTo>
                    <a:pt x="648" y="343"/>
                    <a:pt x="649" y="345"/>
                    <a:pt x="652" y="349"/>
                  </a:cubicBezTo>
                  <a:cubicBezTo>
                    <a:pt x="649" y="342"/>
                    <a:pt x="649" y="342"/>
                    <a:pt x="650" y="342"/>
                  </a:cubicBezTo>
                  <a:cubicBezTo>
                    <a:pt x="652" y="345"/>
                    <a:pt x="653" y="346"/>
                    <a:pt x="654" y="346"/>
                  </a:cubicBezTo>
                  <a:cubicBezTo>
                    <a:pt x="655" y="346"/>
                    <a:pt x="654" y="344"/>
                    <a:pt x="652" y="339"/>
                  </a:cubicBezTo>
                  <a:cubicBezTo>
                    <a:pt x="648" y="332"/>
                    <a:pt x="646" y="328"/>
                    <a:pt x="646" y="328"/>
                  </a:cubicBezTo>
                  <a:lnTo>
                    <a:pt x="646" y="328"/>
                  </a:lnTo>
                  <a:cubicBezTo>
                    <a:pt x="647" y="328"/>
                    <a:pt x="649" y="332"/>
                    <a:pt x="653" y="339"/>
                  </a:cubicBezTo>
                  <a:cubicBezTo>
                    <a:pt x="656" y="344"/>
                    <a:pt x="662" y="347"/>
                    <a:pt x="663" y="347"/>
                  </a:cubicBezTo>
                  <a:cubicBezTo>
                    <a:pt x="663" y="347"/>
                    <a:pt x="663" y="347"/>
                    <a:pt x="661" y="345"/>
                  </a:cubicBezTo>
                  <a:cubicBezTo>
                    <a:pt x="656" y="337"/>
                    <a:pt x="659" y="336"/>
                    <a:pt x="654" y="328"/>
                  </a:cubicBezTo>
                  <a:cubicBezTo>
                    <a:pt x="655" y="328"/>
                    <a:pt x="655" y="328"/>
                    <a:pt x="656" y="328"/>
                  </a:cubicBezTo>
                  <a:cubicBezTo>
                    <a:pt x="657" y="328"/>
                    <a:pt x="659" y="329"/>
                    <a:pt x="662" y="334"/>
                  </a:cubicBezTo>
                  <a:cubicBezTo>
                    <a:pt x="663" y="335"/>
                    <a:pt x="664" y="336"/>
                    <a:pt x="665" y="336"/>
                  </a:cubicBezTo>
                  <a:cubicBezTo>
                    <a:pt x="668" y="336"/>
                    <a:pt x="668" y="328"/>
                    <a:pt x="666" y="321"/>
                  </a:cubicBezTo>
                  <a:cubicBezTo>
                    <a:pt x="663" y="318"/>
                    <a:pt x="662" y="316"/>
                    <a:pt x="663" y="316"/>
                  </a:cubicBezTo>
                  <a:lnTo>
                    <a:pt x="663" y="316"/>
                  </a:lnTo>
                  <a:cubicBezTo>
                    <a:pt x="663" y="316"/>
                    <a:pt x="665" y="317"/>
                    <a:pt x="667" y="320"/>
                  </a:cubicBezTo>
                  <a:cubicBezTo>
                    <a:pt x="670" y="325"/>
                    <a:pt x="672" y="327"/>
                    <a:pt x="673" y="327"/>
                  </a:cubicBezTo>
                  <a:cubicBezTo>
                    <a:pt x="674" y="327"/>
                    <a:pt x="674" y="326"/>
                    <a:pt x="675" y="326"/>
                  </a:cubicBezTo>
                  <a:cubicBezTo>
                    <a:pt x="674" y="324"/>
                    <a:pt x="673" y="323"/>
                    <a:pt x="674" y="323"/>
                  </a:cubicBezTo>
                  <a:lnTo>
                    <a:pt x="674" y="323"/>
                  </a:lnTo>
                  <a:cubicBezTo>
                    <a:pt x="674" y="323"/>
                    <a:pt x="677" y="328"/>
                    <a:pt x="680" y="333"/>
                  </a:cubicBezTo>
                  <a:cubicBezTo>
                    <a:pt x="682" y="338"/>
                    <a:pt x="684" y="339"/>
                    <a:pt x="685" y="339"/>
                  </a:cubicBezTo>
                  <a:cubicBezTo>
                    <a:pt x="686" y="339"/>
                    <a:pt x="686" y="339"/>
                    <a:pt x="687" y="338"/>
                  </a:cubicBezTo>
                  <a:cubicBezTo>
                    <a:pt x="684" y="330"/>
                    <a:pt x="689" y="327"/>
                    <a:pt x="693" y="325"/>
                  </a:cubicBezTo>
                  <a:cubicBezTo>
                    <a:pt x="698" y="321"/>
                    <a:pt x="695" y="314"/>
                    <a:pt x="688" y="298"/>
                  </a:cubicBezTo>
                  <a:lnTo>
                    <a:pt x="679" y="283"/>
                  </a:lnTo>
                  <a:lnTo>
                    <a:pt x="679" y="283"/>
                  </a:lnTo>
                  <a:lnTo>
                    <a:pt x="689" y="297"/>
                  </a:lnTo>
                  <a:cubicBezTo>
                    <a:pt x="694" y="305"/>
                    <a:pt x="705" y="318"/>
                    <a:pt x="705" y="318"/>
                  </a:cubicBezTo>
                  <a:cubicBezTo>
                    <a:pt x="706" y="317"/>
                    <a:pt x="702" y="310"/>
                    <a:pt x="696" y="302"/>
                  </a:cubicBezTo>
                  <a:cubicBezTo>
                    <a:pt x="693" y="298"/>
                    <a:pt x="693" y="296"/>
                    <a:pt x="694" y="296"/>
                  </a:cubicBezTo>
                  <a:cubicBezTo>
                    <a:pt x="695" y="296"/>
                    <a:pt x="697" y="298"/>
                    <a:pt x="700" y="300"/>
                  </a:cubicBezTo>
                  <a:cubicBezTo>
                    <a:pt x="704" y="303"/>
                    <a:pt x="705" y="304"/>
                    <a:pt x="706" y="304"/>
                  </a:cubicBezTo>
                  <a:cubicBezTo>
                    <a:pt x="707" y="304"/>
                    <a:pt x="707" y="302"/>
                    <a:pt x="705" y="298"/>
                  </a:cubicBezTo>
                  <a:cubicBezTo>
                    <a:pt x="705" y="297"/>
                    <a:pt x="706" y="297"/>
                    <a:pt x="706" y="297"/>
                  </a:cubicBezTo>
                  <a:cubicBezTo>
                    <a:pt x="708" y="297"/>
                    <a:pt x="710" y="298"/>
                    <a:pt x="714" y="302"/>
                  </a:cubicBezTo>
                  <a:cubicBezTo>
                    <a:pt x="715" y="301"/>
                    <a:pt x="715" y="301"/>
                    <a:pt x="709" y="294"/>
                  </a:cubicBezTo>
                  <a:cubicBezTo>
                    <a:pt x="707" y="291"/>
                    <a:pt x="706" y="289"/>
                    <a:pt x="707" y="289"/>
                  </a:cubicBezTo>
                  <a:cubicBezTo>
                    <a:pt x="708" y="289"/>
                    <a:pt x="710" y="290"/>
                    <a:pt x="713" y="293"/>
                  </a:cubicBezTo>
                  <a:cubicBezTo>
                    <a:pt x="718" y="300"/>
                    <a:pt x="721" y="303"/>
                    <a:pt x="723" y="303"/>
                  </a:cubicBezTo>
                  <a:cubicBezTo>
                    <a:pt x="724" y="303"/>
                    <a:pt x="724" y="301"/>
                    <a:pt x="722" y="297"/>
                  </a:cubicBezTo>
                  <a:cubicBezTo>
                    <a:pt x="717" y="290"/>
                    <a:pt x="718" y="289"/>
                    <a:pt x="719" y="289"/>
                  </a:cubicBezTo>
                  <a:cubicBezTo>
                    <a:pt x="721" y="288"/>
                    <a:pt x="722" y="287"/>
                    <a:pt x="718" y="279"/>
                  </a:cubicBezTo>
                  <a:lnTo>
                    <a:pt x="721" y="278"/>
                  </a:lnTo>
                  <a:cubicBezTo>
                    <a:pt x="721" y="278"/>
                    <a:pt x="721" y="278"/>
                    <a:pt x="721" y="278"/>
                  </a:cubicBezTo>
                  <a:cubicBezTo>
                    <a:pt x="722" y="278"/>
                    <a:pt x="726" y="284"/>
                    <a:pt x="724" y="285"/>
                  </a:cubicBezTo>
                  <a:lnTo>
                    <a:pt x="731" y="292"/>
                  </a:lnTo>
                  <a:cubicBezTo>
                    <a:pt x="733" y="290"/>
                    <a:pt x="734" y="290"/>
                    <a:pt x="731" y="282"/>
                  </a:cubicBezTo>
                  <a:cubicBezTo>
                    <a:pt x="727" y="274"/>
                    <a:pt x="725" y="270"/>
                    <a:pt x="725" y="270"/>
                  </a:cubicBezTo>
                  <a:lnTo>
                    <a:pt x="725" y="270"/>
                  </a:lnTo>
                  <a:cubicBezTo>
                    <a:pt x="725" y="270"/>
                    <a:pt x="727" y="274"/>
                    <a:pt x="732" y="281"/>
                  </a:cubicBezTo>
                  <a:cubicBezTo>
                    <a:pt x="735" y="286"/>
                    <a:pt x="739" y="290"/>
                    <a:pt x="740" y="290"/>
                  </a:cubicBezTo>
                  <a:cubicBezTo>
                    <a:pt x="740" y="290"/>
                    <a:pt x="740" y="289"/>
                    <a:pt x="739" y="287"/>
                  </a:cubicBezTo>
                  <a:cubicBezTo>
                    <a:pt x="735" y="280"/>
                    <a:pt x="734" y="278"/>
                    <a:pt x="735" y="278"/>
                  </a:cubicBezTo>
                  <a:lnTo>
                    <a:pt x="735" y="278"/>
                  </a:lnTo>
                  <a:cubicBezTo>
                    <a:pt x="736" y="278"/>
                    <a:pt x="739" y="281"/>
                    <a:pt x="742" y="285"/>
                  </a:cubicBezTo>
                  <a:cubicBezTo>
                    <a:pt x="746" y="293"/>
                    <a:pt x="748" y="296"/>
                    <a:pt x="748" y="296"/>
                  </a:cubicBezTo>
                  <a:cubicBezTo>
                    <a:pt x="749" y="296"/>
                    <a:pt x="748" y="292"/>
                    <a:pt x="745" y="283"/>
                  </a:cubicBezTo>
                  <a:cubicBezTo>
                    <a:pt x="748" y="281"/>
                    <a:pt x="748" y="271"/>
                    <a:pt x="751" y="269"/>
                  </a:cubicBezTo>
                  <a:cubicBezTo>
                    <a:pt x="754" y="268"/>
                    <a:pt x="756" y="266"/>
                    <a:pt x="758" y="266"/>
                  </a:cubicBezTo>
                  <a:cubicBezTo>
                    <a:pt x="760" y="266"/>
                    <a:pt x="762" y="268"/>
                    <a:pt x="764" y="271"/>
                  </a:cubicBezTo>
                  <a:cubicBezTo>
                    <a:pt x="770" y="279"/>
                    <a:pt x="773" y="282"/>
                    <a:pt x="773" y="282"/>
                  </a:cubicBezTo>
                  <a:cubicBezTo>
                    <a:pt x="774" y="282"/>
                    <a:pt x="772" y="281"/>
                    <a:pt x="770" y="278"/>
                  </a:cubicBezTo>
                  <a:cubicBezTo>
                    <a:pt x="760" y="264"/>
                    <a:pt x="761" y="263"/>
                    <a:pt x="764" y="261"/>
                  </a:cubicBezTo>
                  <a:lnTo>
                    <a:pt x="764" y="261"/>
                  </a:lnTo>
                  <a:cubicBezTo>
                    <a:pt x="766" y="262"/>
                    <a:pt x="768" y="262"/>
                    <a:pt x="769" y="262"/>
                  </a:cubicBezTo>
                  <a:cubicBezTo>
                    <a:pt x="772" y="262"/>
                    <a:pt x="770" y="256"/>
                    <a:pt x="768" y="250"/>
                  </a:cubicBezTo>
                  <a:lnTo>
                    <a:pt x="765" y="251"/>
                  </a:lnTo>
                  <a:cubicBezTo>
                    <a:pt x="759" y="242"/>
                    <a:pt x="757" y="238"/>
                    <a:pt x="759" y="238"/>
                  </a:cubicBezTo>
                  <a:cubicBezTo>
                    <a:pt x="759" y="238"/>
                    <a:pt x="761" y="240"/>
                    <a:pt x="764" y="242"/>
                  </a:cubicBezTo>
                  <a:cubicBezTo>
                    <a:pt x="764" y="242"/>
                    <a:pt x="765" y="242"/>
                    <a:pt x="765" y="242"/>
                  </a:cubicBezTo>
                  <a:cubicBezTo>
                    <a:pt x="766" y="242"/>
                    <a:pt x="770" y="248"/>
                    <a:pt x="774" y="255"/>
                  </a:cubicBezTo>
                  <a:cubicBezTo>
                    <a:pt x="779" y="262"/>
                    <a:pt x="786" y="268"/>
                    <a:pt x="787" y="268"/>
                  </a:cubicBezTo>
                  <a:cubicBezTo>
                    <a:pt x="788" y="266"/>
                    <a:pt x="789" y="265"/>
                    <a:pt x="783" y="260"/>
                  </a:cubicBezTo>
                  <a:cubicBezTo>
                    <a:pt x="778" y="253"/>
                    <a:pt x="778" y="253"/>
                    <a:pt x="779" y="252"/>
                  </a:cubicBezTo>
                  <a:cubicBezTo>
                    <a:pt x="781" y="251"/>
                    <a:pt x="782" y="251"/>
                    <a:pt x="779" y="243"/>
                  </a:cubicBezTo>
                  <a:cubicBezTo>
                    <a:pt x="773" y="235"/>
                    <a:pt x="774" y="235"/>
                    <a:pt x="776" y="234"/>
                  </a:cubicBezTo>
                  <a:lnTo>
                    <a:pt x="776" y="234"/>
                  </a:lnTo>
                  <a:cubicBezTo>
                    <a:pt x="780" y="238"/>
                    <a:pt x="782" y="239"/>
                    <a:pt x="783" y="239"/>
                  </a:cubicBezTo>
                  <a:cubicBezTo>
                    <a:pt x="784" y="239"/>
                    <a:pt x="785" y="238"/>
                    <a:pt x="785" y="238"/>
                  </a:cubicBezTo>
                  <a:lnTo>
                    <a:pt x="785" y="238"/>
                  </a:lnTo>
                  <a:cubicBezTo>
                    <a:pt x="786" y="240"/>
                    <a:pt x="787" y="243"/>
                    <a:pt x="789" y="245"/>
                  </a:cubicBezTo>
                  <a:cubicBezTo>
                    <a:pt x="792" y="251"/>
                    <a:pt x="796" y="255"/>
                    <a:pt x="800" y="259"/>
                  </a:cubicBezTo>
                  <a:cubicBezTo>
                    <a:pt x="801" y="259"/>
                    <a:pt x="797" y="251"/>
                    <a:pt x="797" y="251"/>
                  </a:cubicBezTo>
                  <a:cubicBezTo>
                    <a:pt x="791" y="244"/>
                    <a:pt x="822" y="226"/>
                    <a:pt x="825" y="224"/>
                  </a:cubicBezTo>
                  <a:cubicBezTo>
                    <a:pt x="828" y="226"/>
                    <a:pt x="830" y="227"/>
                    <a:pt x="831" y="227"/>
                  </a:cubicBezTo>
                  <a:cubicBezTo>
                    <a:pt x="833" y="227"/>
                    <a:pt x="834" y="225"/>
                    <a:pt x="829" y="220"/>
                  </a:cubicBezTo>
                  <a:cubicBezTo>
                    <a:pt x="825" y="214"/>
                    <a:pt x="831" y="210"/>
                    <a:pt x="838" y="206"/>
                  </a:cubicBezTo>
                  <a:cubicBezTo>
                    <a:pt x="847" y="200"/>
                    <a:pt x="853" y="197"/>
                    <a:pt x="849" y="189"/>
                  </a:cubicBezTo>
                  <a:lnTo>
                    <a:pt x="852" y="187"/>
                  </a:lnTo>
                  <a:cubicBezTo>
                    <a:pt x="854" y="186"/>
                    <a:pt x="852" y="177"/>
                    <a:pt x="853" y="177"/>
                  </a:cubicBezTo>
                  <a:cubicBezTo>
                    <a:pt x="851" y="172"/>
                    <a:pt x="851" y="170"/>
                    <a:pt x="851" y="170"/>
                  </a:cubicBezTo>
                  <a:lnTo>
                    <a:pt x="851" y="170"/>
                  </a:lnTo>
                  <a:cubicBezTo>
                    <a:pt x="851" y="170"/>
                    <a:pt x="853" y="172"/>
                    <a:pt x="854" y="176"/>
                  </a:cubicBezTo>
                  <a:cubicBezTo>
                    <a:pt x="859" y="182"/>
                    <a:pt x="864" y="189"/>
                    <a:pt x="865" y="189"/>
                  </a:cubicBezTo>
                  <a:cubicBezTo>
                    <a:pt x="865" y="189"/>
                    <a:pt x="865" y="189"/>
                    <a:pt x="865" y="189"/>
                  </a:cubicBezTo>
                  <a:cubicBezTo>
                    <a:pt x="868" y="188"/>
                    <a:pt x="863" y="180"/>
                    <a:pt x="859" y="173"/>
                  </a:cubicBezTo>
                  <a:cubicBezTo>
                    <a:pt x="853" y="167"/>
                    <a:pt x="854" y="165"/>
                    <a:pt x="854" y="165"/>
                  </a:cubicBezTo>
                  <a:cubicBezTo>
                    <a:pt x="855" y="165"/>
                    <a:pt x="855" y="165"/>
                    <a:pt x="856" y="165"/>
                  </a:cubicBezTo>
                  <a:cubicBezTo>
                    <a:pt x="857" y="165"/>
                    <a:pt x="858" y="166"/>
                    <a:pt x="861" y="172"/>
                  </a:cubicBezTo>
                  <a:lnTo>
                    <a:pt x="870" y="186"/>
                  </a:lnTo>
                  <a:lnTo>
                    <a:pt x="871" y="186"/>
                  </a:lnTo>
                  <a:cubicBezTo>
                    <a:pt x="866" y="178"/>
                    <a:pt x="868" y="178"/>
                    <a:pt x="868" y="178"/>
                  </a:cubicBezTo>
                  <a:cubicBezTo>
                    <a:pt x="868" y="178"/>
                    <a:pt x="868" y="177"/>
                    <a:pt x="868" y="177"/>
                  </a:cubicBezTo>
                  <a:cubicBezTo>
                    <a:pt x="869" y="177"/>
                    <a:pt x="871" y="180"/>
                    <a:pt x="879" y="191"/>
                  </a:cubicBezTo>
                  <a:cubicBezTo>
                    <a:pt x="883" y="198"/>
                    <a:pt x="886" y="201"/>
                    <a:pt x="886" y="201"/>
                  </a:cubicBezTo>
                  <a:cubicBezTo>
                    <a:pt x="887" y="201"/>
                    <a:pt x="885" y="197"/>
                    <a:pt x="881" y="189"/>
                  </a:cubicBezTo>
                  <a:lnTo>
                    <a:pt x="879" y="181"/>
                  </a:lnTo>
                  <a:lnTo>
                    <a:pt x="879" y="181"/>
                  </a:lnTo>
                  <a:cubicBezTo>
                    <a:pt x="882" y="185"/>
                    <a:pt x="883" y="186"/>
                    <a:pt x="884" y="186"/>
                  </a:cubicBezTo>
                  <a:cubicBezTo>
                    <a:pt x="885" y="186"/>
                    <a:pt x="881" y="177"/>
                    <a:pt x="879" y="171"/>
                  </a:cubicBezTo>
                  <a:lnTo>
                    <a:pt x="879" y="171"/>
                  </a:lnTo>
                  <a:cubicBezTo>
                    <a:pt x="884" y="177"/>
                    <a:pt x="887" y="180"/>
                    <a:pt x="888" y="180"/>
                  </a:cubicBezTo>
                  <a:cubicBezTo>
                    <a:pt x="889" y="180"/>
                    <a:pt x="887" y="177"/>
                    <a:pt x="882" y="169"/>
                  </a:cubicBezTo>
                  <a:cubicBezTo>
                    <a:pt x="880" y="165"/>
                    <a:pt x="879" y="163"/>
                    <a:pt x="880" y="163"/>
                  </a:cubicBezTo>
                  <a:cubicBezTo>
                    <a:pt x="880" y="163"/>
                    <a:pt x="882" y="164"/>
                    <a:pt x="884" y="167"/>
                  </a:cubicBezTo>
                  <a:cubicBezTo>
                    <a:pt x="889" y="171"/>
                    <a:pt x="891" y="172"/>
                    <a:pt x="892" y="172"/>
                  </a:cubicBezTo>
                  <a:cubicBezTo>
                    <a:pt x="893" y="172"/>
                    <a:pt x="894" y="171"/>
                    <a:pt x="894" y="171"/>
                  </a:cubicBezTo>
                  <a:cubicBezTo>
                    <a:pt x="891" y="163"/>
                    <a:pt x="900" y="158"/>
                    <a:pt x="909" y="152"/>
                  </a:cubicBezTo>
                  <a:cubicBezTo>
                    <a:pt x="920" y="145"/>
                    <a:pt x="928" y="141"/>
                    <a:pt x="923" y="134"/>
                  </a:cubicBezTo>
                  <a:cubicBezTo>
                    <a:pt x="923" y="134"/>
                    <a:pt x="923" y="133"/>
                    <a:pt x="923" y="133"/>
                  </a:cubicBezTo>
                  <a:cubicBezTo>
                    <a:pt x="924" y="133"/>
                    <a:pt x="926" y="135"/>
                    <a:pt x="930" y="140"/>
                  </a:cubicBezTo>
                  <a:cubicBezTo>
                    <a:pt x="932" y="142"/>
                    <a:pt x="933" y="144"/>
                    <a:pt x="934" y="144"/>
                  </a:cubicBezTo>
                  <a:cubicBezTo>
                    <a:pt x="934" y="144"/>
                    <a:pt x="933" y="140"/>
                    <a:pt x="928" y="131"/>
                  </a:cubicBezTo>
                  <a:cubicBezTo>
                    <a:pt x="926" y="126"/>
                    <a:pt x="923" y="122"/>
                    <a:pt x="924" y="122"/>
                  </a:cubicBezTo>
                  <a:lnTo>
                    <a:pt x="924" y="122"/>
                  </a:lnTo>
                  <a:cubicBezTo>
                    <a:pt x="924" y="122"/>
                    <a:pt x="925" y="124"/>
                    <a:pt x="929" y="130"/>
                  </a:cubicBezTo>
                  <a:cubicBezTo>
                    <a:pt x="932" y="134"/>
                    <a:pt x="933" y="135"/>
                    <a:pt x="935" y="135"/>
                  </a:cubicBezTo>
                  <a:cubicBezTo>
                    <a:pt x="937" y="135"/>
                    <a:pt x="939" y="134"/>
                    <a:pt x="942" y="133"/>
                  </a:cubicBezTo>
                  <a:cubicBezTo>
                    <a:pt x="945" y="131"/>
                    <a:pt x="949" y="127"/>
                    <a:pt x="945" y="121"/>
                  </a:cubicBezTo>
                  <a:cubicBezTo>
                    <a:pt x="944" y="116"/>
                    <a:pt x="943" y="114"/>
                    <a:pt x="943" y="114"/>
                  </a:cubicBezTo>
                  <a:lnTo>
                    <a:pt x="943" y="114"/>
                  </a:lnTo>
                  <a:cubicBezTo>
                    <a:pt x="944" y="114"/>
                    <a:pt x="944" y="116"/>
                    <a:pt x="946" y="119"/>
                  </a:cubicBezTo>
                  <a:cubicBezTo>
                    <a:pt x="950" y="127"/>
                    <a:pt x="956" y="132"/>
                    <a:pt x="959" y="132"/>
                  </a:cubicBezTo>
                  <a:cubicBezTo>
                    <a:pt x="961" y="132"/>
                    <a:pt x="962" y="129"/>
                    <a:pt x="960" y="122"/>
                  </a:cubicBezTo>
                  <a:cubicBezTo>
                    <a:pt x="960" y="121"/>
                    <a:pt x="960" y="121"/>
                    <a:pt x="961" y="121"/>
                  </a:cubicBezTo>
                  <a:cubicBezTo>
                    <a:pt x="962" y="121"/>
                    <a:pt x="963" y="122"/>
                    <a:pt x="966" y="127"/>
                  </a:cubicBezTo>
                  <a:cubicBezTo>
                    <a:pt x="967" y="126"/>
                    <a:pt x="970" y="125"/>
                    <a:pt x="969" y="116"/>
                  </a:cubicBezTo>
                  <a:lnTo>
                    <a:pt x="976" y="110"/>
                  </a:lnTo>
                  <a:cubicBezTo>
                    <a:pt x="979" y="109"/>
                    <a:pt x="976" y="100"/>
                    <a:pt x="976" y="100"/>
                  </a:cubicBezTo>
                  <a:lnTo>
                    <a:pt x="978" y="100"/>
                  </a:lnTo>
                  <a:cubicBezTo>
                    <a:pt x="980" y="103"/>
                    <a:pt x="982" y="104"/>
                    <a:pt x="984" y="104"/>
                  </a:cubicBezTo>
                  <a:cubicBezTo>
                    <a:pt x="988" y="104"/>
                    <a:pt x="992" y="102"/>
                    <a:pt x="998" y="98"/>
                  </a:cubicBezTo>
                  <a:cubicBezTo>
                    <a:pt x="1003" y="95"/>
                    <a:pt x="1008" y="91"/>
                    <a:pt x="1012" y="91"/>
                  </a:cubicBezTo>
                  <a:cubicBezTo>
                    <a:pt x="1015" y="91"/>
                    <a:pt x="1017" y="92"/>
                    <a:pt x="1019" y="95"/>
                  </a:cubicBezTo>
                  <a:cubicBezTo>
                    <a:pt x="1019" y="95"/>
                    <a:pt x="1020" y="94"/>
                    <a:pt x="1017" y="86"/>
                  </a:cubicBezTo>
                  <a:cubicBezTo>
                    <a:pt x="1012" y="77"/>
                    <a:pt x="1010" y="73"/>
                    <a:pt x="1011" y="73"/>
                  </a:cubicBezTo>
                  <a:cubicBezTo>
                    <a:pt x="1012" y="73"/>
                    <a:pt x="1014" y="74"/>
                    <a:pt x="1016" y="77"/>
                  </a:cubicBezTo>
                  <a:cubicBezTo>
                    <a:pt x="1020" y="83"/>
                    <a:pt x="1024" y="85"/>
                    <a:pt x="1026" y="85"/>
                  </a:cubicBezTo>
                  <a:cubicBezTo>
                    <a:pt x="1028" y="85"/>
                    <a:pt x="1028" y="81"/>
                    <a:pt x="1023" y="72"/>
                  </a:cubicBezTo>
                  <a:lnTo>
                    <a:pt x="1023" y="72"/>
                  </a:lnTo>
                  <a:lnTo>
                    <a:pt x="1028" y="79"/>
                  </a:lnTo>
                  <a:cubicBezTo>
                    <a:pt x="1032" y="84"/>
                    <a:pt x="1034" y="86"/>
                    <a:pt x="1035" y="86"/>
                  </a:cubicBezTo>
                  <a:cubicBezTo>
                    <a:pt x="1037" y="86"/>
                    <a:pt x="1035" y="79"/>
                    <a:pt x="1029" y="69"/>
                  </a:cubicBezTo>
                  <a:lnTo>
                    <a:pt x="1029" y="69"/>
                  </a:lnTo>
                  <a:cubicBezTo>
                    <a:pt x="1034" y="73"/>
                    <a:pt x="1038" y="77"/>
                    <a:pt x="1039" y="77"/>
                  </a:cubicBezTo>
                  <a:cubicBezTo>
                    <a:pt x="1039" y="77"/>
                    <a:pt x="1039" y="76"/>
                    <a:pt x="1038" y="73"/>
                  </a:cubicBezTo>
                  <a:cubicBezTo>
                    <a:pt x="1038" y="73"/>
                    <a:pt x="1039" y="73"/>
                    <a:pt x="1039" y="73"/>
                  </a:cubicBezTo>
                  <a:cubicBezTo>
                    <a:pt x="1040" y="73"/>
                    <a:pt x="1041" y="76"/>
                    <a:pt x="1048" y="87"/>
                  </a:cubicBezTo>
                  <a:cubicBezTo>
                    <a:pt x="1054" y="94"/>
                    <a:pt x="1058" y="100"/>
                    <a:pt x="1059" y="100"/>
                  </a:cubicBezTo>
                  <a:cubicBezTo>
                    <a:pt x="1061" y="99"/>
                    <a:pt x="1056" y="93"/>
                    <a:pt x="1052" y="85"/>
                  </a:cubicBezTo>
                  <a:lnTo>
                    <a:pt x="1054" y="84"/>
                  </a:lnTo>
                  <a:cubicBezTo>
                    <a:pt x="1054" y="84"/>
                    <a:pt x="1055" y="82"/>
                    <a:pt x="1050" y="76"/>
                  </a:cubicBezTo>
                  <a:cubicBezTo>
                    <a:pt x="1045" y="69"/>
                    <a:pt x="1046" y="68"/>
                    <a:pt x="1048" y="67"/>
                  </a:cubicBezTo>
                  <a:lnTo>
                    <a:pt x="1048" y="67"/>
                  </a:lnTo>
                  <a:cubicBezTo>
                    <a:pt x="1050" y="69"/>
                    <a:pt x="1050" y="70"/>
                    <a:pt x="1050" y="70"/>
                  </a:cubicBezTo>
                  <a:cubicBezTo>
                    <a:pt x="1050" y="70"/>
                    <a:pt x="1047" y="65"/>
                    <a:pt x="1043" y="60"/>
                  </a:cubicBezTo>
                  <a:cubicBezTo>
                    <a:pt x="1038" y="53"/>
                    <a:pt x="1034" y="47"/>
                    <a:pt x="1035" y="45"/>
                  </a:cubicBezTo>
                  <a:lnTo>
                    <a:pt x="1025" y="31"/>
                  </a:lnTo>
                  <a:cubicBezTo>
                    <a:pt x="1019" y="21"/>
                    <a:pt x="1012" y="12"/>
                    <a:pt x="1003" y="5"/>
                  </a:cubicBezTo>
                  <a:cubicBezTo>
                    <a:pt x="999" y="3"/>
                    <a:pt x="994" y="1"/>
                    <a:pt x="992" y="1"/>
                  </a:cubicBezTo>
                  <a:close/>
                  <a:moveTo>
                    <a:pt x="107" y="804"/>
                  </a:moveTo>
                  <a:cubicBezTo>
                    <a:pt x="109" y="809"/>
                    <a:pt x="111" y="814"/>
                    <a:pt x="115" y="819"/>
                  </a:cubicBezTo>
                  <a:lnTo>
                    <a:pt x="116" y="818"/>
                  </a:lnTo>
                  <a:cubicBezTo>
                    <a:pt x="117" y="817"/>
                    <a:pt x="113" y="810"/>
                    <a:pt x="108" y="8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33"/>
            <p:cNvSpPr/>
            <p:nvPr/>
          </p:nvSpPr>
          <p:spPr>
            <a:xfrm>
              <a:off x="1387191" y="1136762"/>
              <a:ext cx="107085" cy="84909"/>
            </a:xfrm>
            <a:custGeom>
              <a:avLst/>
              <a:gdLst/>
              <a:ahLst/>
              <a:cxnLst/>
              <a:rect l="l" t="t" r="r" b="b"/>
              <a:pathLst>
                <a:path w="1072" h="850" extrusionOk="0">
                  <a:moveTo>
                    <a:pt x="38" y="51"/>
                  </a:moveTo>
                  <a:cubicBezTo>
                    <a:pt x="38" y="51"/>
                    <a:pt x="35" y="54"/>
                    <a:pt x="29" y="60"/>
                  </a:cubicBezTo>
                  <a:cubicBezTo>
                    <a:pt x="22" y="65"/>
                    <a:pt x="17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1" y="73"/>
                    <a:pt x="9" y="74"/>
                    <a:pt x="9" y="74"/>
                  </a:cubicBezTo>
                  <a:cubicBezTo>
                    <a:pt x="7" y="74"/>
                    <a:pt x="17" y="66"/>
                    <a:pt x="28" y="59"/>
                  </a:cubicBezTo>
                  <a:cubicBezTo>
                    <a:pt x="34" y="54"/>
                    <a:pt x="37" y="51"/>
                    <a:pt x="38" y="51"/>
                  </a:cubicBezTo>
                  <a:close/>
                  <a:moveTo>
                    <a:pt x="183" y="200"/>
                  </a:moveTo>
                  <a:cubicBezTo>
                    <a:pt x="183" y="200"/>
                    <a:pt x="183" y="200"/>
                    <a:pt x="183" y="200"/>
                  </a:cubicBezTo>
                  <a:cubicBezTo>
                    <a:pt x="185" y="201"/>
                    <a:pt x="173" y="213"/>
                    <a:pt x="165" y="218"/>
                  </a:cubicBezTo>
                  <a:cubicBezTo>
                    <a:pt x="164" y="217"/>
                    <a:pt x="164" y="217"/>
                    <a:pt x="170" y="211"/>
                  </a:cubicBezTo>
                  <a:cubicBezTo>
                    <a:pt x="175" y="205"/>
                    <a:pt x="181" y="200"/>
                    <a:pt x="183" y="200"/>
                  </a:cubicBezTo>
                  <a:close/>
                  <a:moveTo>
                    <a:pt x="238" y="213"/>
                  </a:moveTo>
                  <a:cubicBezTo>
                    <a:pt x="239" y="213"/>
                    <a:pt x="238" y="214"/>
                    <a:pt x="236" y="217"/>
                  </a:cubicBezTo>
                  <a:lnTo>
                    <a:pt x="231" y="222"/>
                  </a:lnTo>
                  <a:cubicBezTo>
                    <a:pt x="226" y="226"/>
                    <a:pt x="221" y="230"/>
                    <a:pt x="221" y="230"/>
                  </a:cubicBezTo>
                  <a:cubicBezTo>
                    <a:pt x="220" y="230"/>
                    <a:pt x="221" y="229"/>
                    <a:pt x="223" y="227"/>
                  </a:cubicBezTo>
                  <a:cubicBezTo>
                    <a:pt x="227" y="222"/>
                    <a:pt x="232" y="219"/>
                    <a:pt x="235" y="216"/>
                  </a:cubicBezTo>
                  <a:cubicBezTo>
                    <a:pt x="235" y="216"/>
                    <a:pt x="238" y="213"/>
                    <a:pt x="238" y="213"/>
                  </a:cubicBezTo>
                  <a:close/>
                  <a:moveTo>
                    <a:pt x="303" y="256"/>
                  </a:moveTo>
                  <a:cubicBezTo>
                    <a:pt x="302" y="256"/>
                    <a:pt x="300" y="258"/>
                    <a:pt x="300" y="258"/>
                  </a:cubicBezTo>
                  <a:cubicBezTo>
                    <a:pt x="301" y="258"/>
                    <a:pt x="301" y="258"/>
                    <a:pt x="303" y="256"/>
                  </a:cubicBezTo>
                  <a:cubicBezTo>
                    <a:pt x="303" y="256"/>
                    <a:pt x="303" y="256"/>
                    <a:pt x="303" y="256"/>
                  </a:cubicBezTo>
                  <a:close/>
                  <a:moveTo>
                    <a:pt x="293" y="258"/>
                  </a:moveTo>
                  <a:lnTo>
                    <a:pt x="294" y="259"/>
                  </a:lnTo>
                  <a:lnTo>
                    <a:pt x="290" y="267"/>
                  </a:lnTo>
                  <a:lnTo>
                    <a:pt x="289" y="266"/>
                  </a:lnTo>
                  <a:cubicBezTo>
                    <a:pt x="288" y="265"/>
                    <a:pt x="288" y="265"/>
                    <a:pt x="293" y="258"/>
                  </a:cubicBezTo>
                  <a:close/>
                  <a:moveTo>
                    <a:pt x="278" y="256"/>
                  </a:moveTo>
                  <a:cubicBezTo>
                    <a:pt x="279" y="256"/>
                    <a:pt x="279" y="256"/>
                    <a:pt x="279" y="256"/>
                  </a:cubicBezTo>
                  <a:cubicBezTo>
                    <a:pt x="275" y="260"/>
                    <a:pt x="272" y="265"/>
                    <a:pt x="269" y="269"/>
                  </a:cubicBezTo>
                  <a:lnTo>
                    <a:pt x="268" y="269"/>
                  </a:lnTo>
                  <a:cubicBezTo>
                    <a:pt x="266" y="268"/>
                    <a:pt x="272" y="262"/>
                    <a:pt x="272" y="262"/>
                  </a:cubicBezTo>
                  <a:cubicBezTo>
                    <a:pt x="272" y="262"/>
                    <a:pt x="277" y="256"/>
                    <a:pt x="278" y="256"/>
                  </a:cubicBezTo>
                  <a:close/>
                  <a:moveTo>
                    <a:pt x="305" y="268"/>
                  </a:moveTo>
                  <a:lnTo>
                    <a:pt x="306" y="269"/>
                  </a:lnTo>
                  <a:lnTo>
                    <a:pt x="301" y="277"/>
                  </a:lnTo>
                  <a:lnTo>
                    <a:pt x="300" y="276"/>
                  </a:lnTo>
                  <a:cubicBezTo>
                    <a:pt x="299" y="275"/>
                    <a:pt x="299" y="275"/>
                    <a:pt x="305" y="268"/>
                  </a:cubicBezTo>
                  <a:close/>
                  <a:moveTo>
                    <a:pt x="313" y="276"/>
                  </a:moveTo>
                  <a:cubicBezTo>
                    <a:pt x="313" y="276"/>
                    <a:pt x="313" y="276"/>
                    <a:pt x="314" y="276"/>
                  </a:cubicBezTo>
                  <a:cubicBezTo>
                    <a:pt x="316" y="278"/>
                    <a:pt x="316" y="278"/>
                    <a:pt x="309" y="284"/>
                  </a:cubicBezTo>
                  <a:cubicBezTo>
                    <a:pt x="306" y="286"/>
                    <a:pt x="304" y="288"/>
                    <a:pt x="304" y="288"/>
                  </a:cubicBezTo>
                  <a:cubicBezTo>
                    <a:pt x="303" y="288"/>
                    <a:pt x="304" y="286"/>
                    <a:pt x="307" y="282"/>
                  </a:cubicBezTo>
                  <a:cubicBezTo>
                    <a:pt x="311" y="277"/>
                    <a:pt x="312" y="276"/>
                    <a:pt x="313" y="276"/>
                  </a:cubicBezTo>
                  <a:close/>
                  <a:moveTo>
                    <a:pt x="289" y="323"/>
                  </a:moveTo>
                  <a:lnTo>
                    <a:pt x="286" y="331"/>
                  </a:lnTo>
                  <a:lnTo>
                    <a:pt x="279" y="337"/>
                  </a:lnTo>
                  <a:lnTo>
                    <a:pt x="278" y="336"/>
                  </a:lnTo>
                  <a:cubicBezTo>
                    <a:pt x="283" y="329"/>
                    <a:pt x="288" y="323"/>
                    <a:pt x="289" y="323"/>
                  </a:cubicBezTo>
                  <a:close/>
                  <a:moveTo>
                    <a:pt x="308" y="329"/>
                  </a:moveTo>
                  <a:cubicBezTo>
                    <a:pt x="308" y="329"/>
                    <a:pt x="308" y="329"/>
                    <a:pt x="308" y="329"/>
                  </a:cubicBezTo>
                  <a:lnTo>
                    <a:pt x="303" y="337"/>
                  </a:lnTo>
                  <a:cubicBezTo>
                    <a:pt x="300" y="342"/>
                    <a:pt x="299" y="342"/>
                    <a:pt x="298" y="342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297" y="341"/>
                    <a:pt x="297" y="341"/>
                    <a:pt x="301" y="335"/>
                  </a:cubicBezTo>
                  <a:cubicBezTo>
                    <a:pt x="301" y="335"/>
                    <a:pt x="306" y="329"/>
                    <a:pt x="308" y="329"/>
                  </a:cubicBezTo>
                  <a:close/>
                  <a:moveTo>
                    <a:pt x="433" y="370"/>
                  </a:moveTo>
                  <a:cubicBezTo>
                    <a:pt x="433" y="370"/>
                    <a:pt x="434" y="370"/>
                    <a:pt x="434" y="370"/>
                  </a:cubicBezTo>
                  <a:lnTo>
                    <a:pt x="435" y="372"/>
                  </a:lnTo>
                  <a:cubicBezTo>
                    <a:pt x="431" y="376"/>
                    <a:pt x="428" y="381"/>
                    <a:pt x="424" y="384"/>
                  </a:cubicBezTo>
                  <a:lnTo>
                    <a:pt x="422" y="383"/>
                  </a:lnTo>
                  <a:cubicBezTo>
                    <a:pt x="428" y="377"/>
                    <a:pt x="432" y="370"/>
                    <a:pt x="433" y="370"/>
                  </a:cubicBezTo>
                  <a:close/>
                  <a:moveTo>
                    <a:pt x="484" y="402"/>
                  </a:moveTo>
                  <a:cubicBezTo>
                    <a:pt x="485" y="402"/>
                    <a:pt x="486" y="403"/>
                    <a:pt x="486" y="403"/>
                  </a:cubicBezTo>
                  <a:cubicBezTo>
                    <a:pt x="482" y="411"/>
                    <a:pt x="476" y="416"/>
                    <a:pt x="475" y="416"/>
                  </a:cubicBezTo>
                  <a:cubicBezTo>
                    <a:pt x="473" y="414"/>
                    <a:pt x="473" y="414"/>
                    <a:pt x="477" y="407"/>
                  </a:cubicBezTo>
                  <a:cubicBezTo>
                    <a:pt x="481" y="403"/>
                    <a:pt x="483" y="402"/>
                    <a:pt x="484" y="402"/>
                  </a:cubicBezTo>
                  <a:close/>
                  <a:moveTo>
                    <a:pt x="848" y="445"/>
                  </a:moveTo>
                  <a:cubicBezTo>
                    <a:pt x="848" y="445"/>
                    <a:pt x="845" y="448"/>
                    <a:pt x="839" y="455"/>
                  </a:cubicBezTo>
                  <a:cubicBezTo>
                    <a:pt x="834" y="462"/>
                    <a:pt x="834" y="462"/>
                    <a:pt x="835" y="462"/>
                  </a:cubicBezTo>
                  <a:cubicBezTo>
                    <a:pt x="839" y="459"/>
                    <a:pt x="842" y="455"/>
                    <a:pt x="845" y="450"/>
                  </a:cubicBezTo>
                  <a:cubicBezTo>
                    <a:pt x="848" y="447"/>
                    <a:pt x="849" y="445"/>
                    <a:pt x="848" y="445"/>
                  </a:cubicBezTo>
                  <a:close/>
                  <a:moveTo>
                    <a:pt x="565" y="467"/>
                  </a:moveTo>
                  <a:cubicBezTo>
                    <a:pt x="565" y="467"/>
                    <a:pt x="565" y="467"/>
                    <a:pt x="565" y="467"/>
                  </a:cubicBezTo>
                  <a:lnTo>
                    <a:pt x="560" y="475"/>
                  </a:lnTo>
                  <a:lnTo>
                    <a:pt x="555" y="481"/>
                  </a:lnTo>
                  <a:lnTo>
                    <a:pt x="554" y="480"/>
                  </a:lnTo>
                  <a:cubicBezTo>
                    <a:pt x="558" y="474"/>
                    <a:pt x="563" y="467"/>
                    <a:pt x="565" y="467"/>
                  </a:cubicBezTo>
                  <a:close/>
                  <a:moveTo>
                    <a:pt x="610" y="480"/>
                  </a:moveTo>
                  <a:cubicBezTo>
                    <a:pt x="605" y="488"/>
                    <a:pt x="600" y="495"/>
                    <a:pt x="594" y="502"/>
                  </a:cubicBezTo>
                  <a:cubicBezTo>
                    <a:pt x="593" y="501"/>
                    <a:pt x="593" y="501"/>
                    <a:pt x="598" y="494"/>
                  </a:cubicBezTo>
                  <a:cubicBezTo>
                    <a:pt x="602" y="489"/>
                    <a:pt x="605" y="485"/>
                    <a:pt x="610" y="480"/>
                  </a:cubicBezTo>
                  <a:close/>
                  <a:moveTo>
                    <a:pt x="636" y="503"/>
                  </a:moveTo>
                  <a:cubicBezTo>
                    <a:pt x="636" y="503"/>
                    <a:pt x="637" y="503"/>
                    <a:pt x="637" y="503"/>
                  </a:cubicBezTo>
                  <a:lnTo>
                    <a:pt x="633" y="511"/>
                  </a:lnTo>
                  <a:lnTo>
                    <a:pt x="627" y="516"/>
                  </a:lnTo>
                  <a:lnTo>
                    <a:pt x="625" y="515"/>
                  </a:lnTo>
                  <a:cubicBezTo>
                    <a:pt x="631" y="509"/>
                    <a:pt x="635" y="503"/>
                    <a:pt x="636" y="503"/>
                  </a:cubicBezTo>
                  <a:close/>
                  <a:moveTo>
                    <a:pt x="549" y="521"/>
                  </a:moveTo>
                  <a:cubicBezTo>
                    <a:pt x="549" y="521"/>
                    <a:pt x="549" y="521"/>
                    <a:pt x="549" y="521"/>
                  </a:cubicBezTo>
                  <a:lnTo>
                    <a:pt x="550" y="521"/>
                  </a:lnTo>
                  <a:cubicBezTo>
                    <a:pt x="547" y="526"/>
                    <a:pt x="544" y="530"/>
                    <a:pt x="539" y="534"/>
                  </a:cubicBezTo>
                  <a:lnTo>
                    <a:pt x="538" y="533"/>
                  </a:lnTo>
                  <a:cubicBezTo>
                    <a:pt x="543" y="527"/>
                    <a:pt x="547" y="521"/>
                    <a:pt x="549" y="521"/>
                  </a:cubicBezTo>
                  <a:close/>
                  <a:moveTo>
                    <a:pt x="696" y="570"/>
                  </a:moveTo>
                  <a:cubicBezTo>
                    <a:pt x="694" y="573"/>
                    <a:pt x="693" y="574"/>
                    <a:pt x="693" y="574"/>
                  </a:cubicBezTo>
                  <a:cubicBezTo>
                    <a:pt x="693" y="574"/>
                    <a:pt x="695" y="570"/>
                    <a:pt x="696" y="570"/>
                  </a:cubicBezTo>
                  <a:close/>
                  <a:moveTo>
                    <a:pt x="702" y="575"/>
                  </a:moveTo>
                  <a:lnTo>
                    <a:pt x="698" y="582"/>
                  </a:lnTo>
                  <a:lnTo>
                    <a:pt x="692" y="589"/>
                  </a:lnTo>
                  <a:lnTo>
                    <a:pt x="690" y="588"/>
                  </a:lnTo>
                  <a:cubicBezTo>
                    <a:pt x="696" y="581"/>
                    <a:pt x="701" y="575"/>
                    <a:pt x="702" y="575"/>
                  </a:cubicBezTo>
                  <a:close/>
                  <a:moveTo>
                    <a:pt x="735" y="586"/>
                  </a:moveTo>
                  <a:lnTo>
                    <a:pt x="735" y="586"/>
                  </a:lnTo>
                  <a:cubicBezTo>
                    <a:pt x="736" y="586"/>
                    <a:pt x="735" y="590"/>
                    <a:pt x="735" y="590"/>
                  </a:cubicBezTo>
                  <a:cubicBezTo>
                    <a:pt x="733" y="596"/>
                    <a:pt x="732" y="598"/>
                    <a:pt x="731" y="598"/>
                  </a:cubicBezTo>
                  <a:cubicBezTo>
                    <a:pt x="731" y="598"/>
                    <a:pt x="730" y="597"/>
                    <a:pt x="730" y="597"/>
                  </a:cubicBezTo>
                  <a:cubicBezTo>
                    <a:pt x="729" y="596"/>
                    <a:pt x="733" y="589"/>
                    <a:pt x="733" y="589"/>
                  </a:cubicBezTo>
                  <a:cubicBezTo>
                    <a:pt x="735" y="587"/>
                    <a:pt x="735" y="586"/>
                    <a:pt x="735" y="586"/>
                  </a:cubicBezTo>
                  <a:close/>
                  <a:moveTo>
                    <a:pt x="709" y="581"/>
                  </a:moveTo>
                  <a:cubicBezTo>
                    <a:pt x="709" y="581"/>
                    <a:pt x="709" y="581"/>
                    <a:pt x="710" y="581"/>
                  </a:cubicBezTo>
                  <a:cubicBezTo>
                    <a:pt x="707" y="587"/>
                    <a:pt x="704" y="591"/>
                    <a:pt x="701" y="596"/>
                  </a:cubicBezTo>
                  <a:cubicBezTo>
                    <a:pt x="699" y="599"/>
                    <a:pt x="698" y="600"/>
                    <a:pt x="697" y="600"/>
                  </a:cubicBezTo>
                  <a:cubicBezTo>
                    <a:pt x="697" y="600"/>
                    <a:pt x="699" y="596"/>
                    <a:pt x="704" y="587"/>
                  </a:cubicBezTo>
                  <a:cubicBezTo>
                    <a:pt x="707" y="582"/>
                    <a:pt x="708" y="581"/>
                    <a:pt x="709" y="581"/>
                  </a:cubicBezTo>
                  <a:close/>
                  <a:moveTo>
                    <a:pt x="760" y="599"/>
                  </a:moveTo>
                  <a:cubicBezTo>
                    <a:pt x="760" y="599"/>
                    <a:pt x="760" y="599"/>
                    <a:pt x="760" y="599"/>
                  </a:cubicBezTo>
                  <a:cubicBezTo>
                    <a:pt x="761" y="599"/>
                    <a:pt x="758" y="607"/>
                    <a:pt x="758" y="607"/>
                  </a:cubicBezTo>
                  <a:cubicBezTo>
                    <a:pt x="753" y="613"/>
                    <a:pt x="752" y="614"/>
                    <a:pt x="751" y="614"/>
                  </a:cubicBezTo>
                  <a:cubicBezTo>
                    <a:pt x="751" y="614"/>
                    <a:pt x="751" y="614"/>
                    <a:pt x="751" y="614"/>
                  </a:cubicBezTo>
                  <a:cubicBezTo>
                    <a:pt x="750" y="613"/>
                    <a:pt x="749" y="612"/>
                    <a:pt x="754" y="605"/>
                  </a:cubicBezTo>
                  <a:cubicBezTo>
                    <a:pt x="754" y="605"/>
                    <a:pt x="758" y="599"/>
                    <a:pt x="760" y="599"/>
                  </a:cubicBezTo>
                  <a:close/>
                  <a:moveTo>
                    <a:pt x="813" y="614"/>
                  </a:moveTo>
                  <a:cubicBezTo>
                    <a:pt x="814" y="614"/>
                    <a:pt x="813" y="615"/>
                    <a:pt x="812" y="617"/>
                  </a:cubicBezTo>
                  <a:cubicBezTo>
                    <a:pt x="813" y="618"/>
                    <a:pt x="807" y="622"/>
                    <a:pt x="804" y="622"/>
                  </a:cubicBezTo>
                  <a:cubicBezTo>
                    <a:pt x="804" y="622"/>
                    <a:pt x="804" y="622"/>
                    <a:pt x="804" y="622"/>
                  </a:cubicBezTo>
                  <a:lnTo>
                    <a:pt x="809" y="615"/>
                  </a:lnTo>
                  <a:cubicBezTo>
                    <a:pt x="810" y="615"/>
                    <a:pt x="810" y="615"/>
                    <a:pt x="810" y="615"/>
                  </a:cubicBezTo>
                  <a:cubicBezTo>
                    <a:pt x="811" y="615"/>
                    <a:pt x="813" y="614"/>
                    <a:pt x="813" y="614"/>
                  </a:cubicBezTo>
                  <a:close/>
                  <a:moveTo>
                    <a:pt x="760" y="642"/>
                  </a:moveTo>
                  <a:lnTo>
                    <a:pt x="761" y="643"/>
                  </a:lnTo>
                  <a:lnTo>
                    <a:pt x="758" y="651"/>
                  </a:lnTo>
                  <a:lnTo>
                    <a:pt x="757" y="650"/>
                  </a:lnTo>
                  <a:cubicBezTo>
                    <a:pt x="756" y="649"/>
                    <a:pt x="756" y="649"/>
                    <a:pt x="760" y="642"/>
                  </a:cubicBezTo>
                  <a:close/>
                  <a:moveTo>
                    <a:pt x="776" y="643"/>
                  </a:moveTo>
                  <a:lnTo>
                    <a:pt x="778" y="644"/>
                  </a:lnTo>
                  <a:cubicBezTo>
                    <a:pt x="773" y="651"/>
                    <a:pt x="769" y="658"/>
                    <a:pt x="767" y="658"/>
                  </a:cubicBezTo>
                  <a:cubicBezTo>
                    <a:pt x="767" y="658"/>
                    <a:pt x="767" y="658"/>
                    <a:pt x="767" y="658"/>
                  </a:cubicBezTo>
                  <a:cubicBezTo>
                    <a:pt x="765" y="659"/>
                    <a:pt x="764" y="659"/>
                    <a:pt x="764" y="659"/>
                  </a:cubicBezTo>
                  <a:cubicBezTo>
                    <a:pt x="762" y="659"/>
                    <a:pt x="767" y="653"/>
                    <a:pt x="776" y="643"/>
                  </a:cubicBezTo>
                  <a:close/>
                  <a:moveTo>
                    <a:pt x="739" y="646"/>
                  </a:moveTo>
                  <a:cubicBezTo>
                    <a:pt x="738" y="646"/>
                    <a:pt x="732" y="653"/>
                    <a:pt x="732" y="653"/>
                  </a:cubicBezTo>
                  <a:cubicBezTo>
                    <a:pt x="732" y="653"/>
                    <a:pt x="728" y="660"/>
                    <a:pt x="729" y="661"/>
                  </a:cubicBezTo>
                  <a:lnTo>
                    <a:pt x="730" y="662"/>
                  </a:lnTo>
                  <a:cubicBezTo>
                    <a:pt x="733" y="656"/>
                    <a:pt x="736" y="652"/>
                    <a:pt x="739" y="646"/>
                  </a:cubicBezTo>
                  <a:close/>
                  <a:moveTo>
                    <a:pt x="824" y="647"/>
                  </a:moveTo>
                  <a:lnTo>
                    <a:pt x="825" y="649"/>
                  </a:lnTo>
                  <a:cubicBezTo>
                    <a:pt x="822" y="653"/>
                    <a:pt x="817" y="658"/>
                    <a:pt x="814" y="662"/>
                  </a:cubicBezTo>
                  <a:lnTo>
                    <a:pt x="813" y="661"/>
                  </a:lnTo>
                  <a:cubicBezTo>
                    <a:pt x="817" y="654"/>
                    <a:pt x="823" y="647"/>
                    <a:pt x="824" y="647"/>
                  </a:cubicBezTo>
                  <a:close/>
                  <a:moveTo>
                    <a:pt x="677" y="686"/>
                  </a:moveTo>
                  <a:cubicBezTo>
                    <a:pt x="673" y="692"/>
                    <a:pt x="673" y="692"/>
                    <a:pt x="674" y="693"/>
                  </a:cubicBezTo>
                  <a:cubicBezTo>
                    <a:pt x="674" y="694"/>
                    <a:pt x="675" y="694"/>
                    <a:pt x="675" y="694"/>
                  </a:cubicBezTo>
                  <a:cubicBezTo>
                    <a:pt x="676" y="694"/>
                    <a:pt x="677" y="692"/>
                    <a:pt x="679" y="687"/>
                  </a:cubicBezTo>
                  <a:lnTo>
                    <a:pt x="677" y="686"/>
                  </a:lnTo>
                  <a:close/>
                  <a:moveTo>
                    <a:pt x="864" y="669"/>
                  </a:moveTo>
                  <a:lnTo>
                    <a:pt x="867" y="670"/>
                  </a:lnTo>
                  <a:lnTo>
                    <a:pt x="854" y="682"/>
                  </a:lnTo>
                  <a:cubicBezTo>
                    <a:pt x="845" y="693"/>
                    <a:pt x="841" y="697"/>
                    <a:pt x="841" y="697"/>
                  </a:cubicBezTo>
                  <a:cubicBezTo>
                    <a:pt x="840" y="697"/>
                    <a:pt x="843" y="694"/>
                    <a:pt x="848" y="688"/>
                  </a:cubicBezTo>
                  <a:cubicBezTo>
                    <a:pt x="852" y="680"/>
                    <a:pt x="858" y="674"/>
                    <a:pt x="864" y="669"/>
                  </a:cubicBezTo>
                  <a:close/>
                  <a:moveTo>
                    <a:pt x="819" y="677"/>
                  </a:moveTo>
                  <a:cubicBezTo>
                    <a:pt x="821" y="678"/>
                    <a:pt x="814" y="683"/>
                    <a:pt x="804" y="697"/>
                  </a:cubicBezTo>
                  <a:cubicBezTo>
                    <a:pt x="801" y="699"/>
                    <a:pt x="799" y="700"/>
                    <a:pt x="798" y="700"/>
                  </a:cubicBezTo>
                  <a:cubicBezTo>
                    <a:pt x="798" y="700"/>
                    <a:pt x="800" y="697"/>
                    <a:pt x="807" y="689"/>
                  </a:cubicBezTo>
                  <a:lnTo>
                    <a:pt x="819" y="677"/>
                  </a:lnTo>
                  <a:close/>
                  <a:moveTo>
                    <a:pt x="1070" y="689"/>
                  </a:moveTo>
                  <a:cubicBezTo>
                    <a:pt x="1069" y="689"/>
                    <a:pt x="1064" y="695"/>
                    <a:pt x="1060" y="701"/>
                  </a:cubicBezTo>
                  <a:lnTo>
                    <a:pt x="1061" y="702"/>
                  </a:lnTo>
                  <a:cubicBezTo>
                    <a:pt x="1064" y="699"/>
                    <a:pt x="1069" y="695"/>
                    <a:pt x="1072" y="690"/>
                  </a:cubicBezTo>
                  <a:lnTo>
                    <a:pt x="1071" y="689"/>
                  </a:lnTo>
                  <a:cubicBezTo>
                    <a:pt x="1071" y="689"/>
                    <a:pt x="1071" y="689"/>
                    <a:pt x="1070" y="689"/>
                  </a:cubicBezTo>
                  <a:close/>
                  <a:moveTo>
                    <a:pt x="769" y="692"/>
                  </a:moveTo>
                  <a:lnTo>
                    <a:pt x="759" y="706"/>
                  </a:lnTo>
                  <a:lnTo>
                    <a:pt x="765" y="699"/>
                  </a:lnTo>
                  <a:lnTo>
                    <a:pt x="769" y="692"/>
                  </a:lnTo>
                  <a:close/>
                  <a:moveTo>
                    <a:pt x="930" y="688"/>
                  </a:moveTo>
                  <a:cubicBezTo>
                    <a:pt x="929" y="688"/>
                    <a:pt x="924" y="693"/>
                    <a:pt x="924" y="693"/>
                  </a:cubicBezTo>
                  <a:cubicBezTo>
                    <a:pt x="918" y="700"/>
                    <a:pt x="920" y="701"/>
                    <a:pt x="922" y="701"/>
                  </a:cubicBezTo>
                  <a:cubicBezTo>
                    <a:pt x="920" y="705"/>
                    <a:pt x="920" y="706"/>
                    <a:pt x="921" y="706"/>
                  </a:cubicBezTo>
                  <a:cubicBezTo>
                    <a:pt x="923" y="706"/>
                    <a:pt x="927" y="702"/>
                    <a:pt x="929" y="698"/>
                  </a:cubicBezTo>
                  <a:cubicBezTo>
                    <a:pt x="934" y="690"/>
                    <a:pt x="933" y="690"/>
                    <a:pt x="931" y="688"/>
                  </a:cubicBezTo>
                  <a:cubicBezTo>
                    <a:pt x="930" y="688"/>
                    <a:pt x="930" y="688"/>
                    <a:pt x="930" y="688"/>
                  </a:cubicBezTo>
                  <a:close/>
                  <a:moveTo>
                    <a:pt x="850" y="700"/>
                  </a:moveTo>
                  <a:lnTo>
                    <a:pt x="845" y="708"/>
                  </a:lnTo>
                  <a:cubicBezTo>
                    <a:pt x="842" y="712"/>
                    <a:pt x="841" y="713"/>
                    <a:pt x="840" y="713"/>
                  </a:cubicBezTo>
                  <a:cubicBezTo>
                    <a:pt x="839" y="713"/>
                    <a:pt x="839" y="713"/>
                    <a:pt x="839" y="713"/>
                  </a:cubicBezTo>
                  <a:lnTo>
                    <a:pt x="843" y="706"/>
                  </a:lnTo>
                  <a:lnTo>
                    <a:pt x="850" y="700"/>
                  </a:lnTo>
                  <a:close/>
                  <a:moveTo>
                    <a:pt x="929" y="708"/>
                  </a:moveTo>
                  <a:lnTo>
                    <a:pt x="932" y="710"/>
                  </a:lnTo>
                  <a:cubicBezTo>
                    <a:pt x="926" y="717"/>
                    <a:pt x="919" y="722"/>
                    <a:pt x="918" y="722"/>
                  </a:cubicBezTo>
                  <a:cubicBezTo>
                    <a:pt x="917" y="720"/>
                    <a:pt x="922" y="714"/>
                    <a:pt x="929" y="708"/>
                  </a:cubicBezTo>
                  <a:close/>
                  <a:moveTo>
                    <a:pt x="989" y="765"/>
                  </a:moveTo>
                  <a:cubicBezTo>
                    <a:pt x="990" y="766"/>
                    <a:pt x="986" y="774"/>
                    <a:pt x="981" y="781"/>
                  </a:cubicBezTo>
                  <a:cubicBezTo>
                    <a:pt x="975" y="791"/>
                    <a:pt x="973" y="794"/>
                    <a:pt x="971" y="794"/>
                  </a:cubicBezTo>
                  <a:cubicBezTo>
                    <a:pt x="971" y="794"/>
                    <a:pt x="970" y="794"/>
                    <a:pt x="970" y="793"/>
                  </a:cubicBezTo>
                  <a:cubicBezTo>
                    <a:pt x="969" y="793"/>
                    <a:pt x="968" y="792"/>
                    <a:pt x="972" y="785"/>
                  </a:cubicBezTo>
                  <a:lnTo>
                    <a:pt x="974" y="785"/>
                  </a:lnTo>
                  <a:cubicBezTo>
                    <a:pt x="973" y="788"/>
                    <a:pt x="972" y="789"/>
                    <a:pt x="972" y="789"/>
                  </a:cubicBezTo>
                  <a:cubicBezTo>
                    <a:pt x="973" y="789"/>
                    <a:pt x="976" y="784"/>
                    <a:pt x="979" y="779"/>
                  </a:cubicBezTo>
                  <a:lnTo>
                    <a:pt x="989" y="765"/>
                  </a:lnTo>
                  <a:close/>
                  <a:moveTo>
                    <a:pt x="993" y="791"/>
                  </a:moveTo>
                  <a:cubicBezTo>
                    <a:pt x="993" y="791"/>
                    <a:pt x="993" y="791"/>
                    <a:pt x="993" y="791"/>
                  </a:cubicBezTo>
                  <a:lnTo>
                    <a:pt x="990" y="799"/>
                  </a:lnTo>
                  <a:cubicBezTo>
                    <a:pt x="987" y="803"/>
                    <a:pt x="985" y="804"/>
                    <a:pt x="984" y="804"/>
                  </a:cubicBezTo>
                  <a:cubicBezTo>
                    <a:pt x="983" y="804"/>
                    <a:pt x="983" y="804"/>
                    <a:pt x="982" y="803"/>
                  </a:cubicBezTo>
                  <a:cubicBezTo>
                    <a:pt x="981" y="802"/>
                    <a:pt x="981" y="802"/>
                    <a:pt x="987" y="796"/>
                  </a:cubicBezTo>
                  <a:cubicBezTo>
                    <a:pt x="987" y="796"/>
                    <a:pt x="991" y="791"/>
                    <a:pt x="993" y="791"/>
                  </a:cubicBezTo>
                  <a:close/>
                  <a:moveTo>
                    <a:pt x="945" y="818"/>
                  </a:moveTo>
                  <a:cubicBezTo>
                    <a:pt x="941" y="825"/>
                    <a:pt x="941" y="825"/>
                    <a:pt x="942" y="826"/>
                  </a:cubicBezTo>
                  <a:lnTo>
                    <a:pt x="943" y="827"/>
                  </a:lnTo>
                  <a:lnTo>
                    <a:pt x="946" y="819"/>
                  </a:lnTo>
                  <a:lnTo>
                    <a:pt x="945" y="818"/>
                  </a:lnTo>
                  <a:close/>
                  <a:moveTo>
                    <a:pt x="89" y="0"/>
                  </a:moveTo>
                  <a:cubicBezTo>
                    <a:pt x="87" y="0"/>
                    <a:pt x="82" y="5"/>
                    <a:pt x="76" y="10"/>
                  </a:cubicBezTo>
                  <a:lnTo>
                    <a:pt x="74" y="8"/>
                  </a:lnTo>
                  <a:cubicBezTo>
                    <a:pt x="74" y="8"/>
                    <a:pt x="73" y="8"/>
                    <a:pt x="73" y="8"/>
                  </a:cubicBezTo>
                  <a:cubicBezTo>
                    <a:pt x="73" y="8"/>
                    <a:pt x="71" y="9"/>
                    <a:pt x="67" y="14"/>
                  </a:cubicBezTo>
                  <a:cubicBezTo>
                    <a:pt x="63" y="17"/>
                    <a:pt x="61" y="18"/>
                    <a:pt x="60" y="18"/>
                  </a:cubicBezTo>
                  <a:cubicBezTo>
                    <a:pt x="59" y="18"/>
                    <a:pt x="59" y="18"/>
                    <a:pt x="59" y="17"/>
                  </a:cubicBezTo>
                  <a:cubicBezTo>
                    <a:pt x="61" y="15"/>
                    <a:pt x="61" y="15"/>
                    <a:pt x="61" y="15"/>
                  </a:cubicBezTo>
                  <a:lnTo>
                    <a:pt x="61" y="15"/>
                  </a:lnTo>
                  <a:cubicBezTo>
                    <a:pt x="60" y="15"/>
                    <a:pt x="56" y="18"/>
                    <a:pt x="52" y="23"/>
                  </a:cubicBezTo>
                  <a:cubicBezTo>
                    <a:pt x="47" y="28"/>
                    <a:pt x="41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lnTo>
                    <a:pt x="26" y="45"/>
                  </a:lnTo>
                  <a:cubicBezTo>
                    <a:pt x="17" y="52"/>
                    <a:pt x="10" y="61"/>
                    <a:pt x="4" y="71"/>
                  </a:cubicBezTo>
                  <a:cubicBezTo>
                    <a:pt x="2" y="78"/>
                    <a:pt x="0" y="84"/>
                    <a:pt x="3" y="84"/>
                  </a:cubicBezTo>
                  <a:cubicBezTo>
                    <a:pt x="4" y="84"/>
                    <a:pt x="7" y="82"/>
                    <a:pt x="11" y="79"/>
                  </a:cubicBezTo>
                  <a:cubicBezTo>
                    <a:pt x="11" y="79"/>
                    <a:pt x="16" y="74"/>
                    <a:pt x="18" y="74"/>
                  </a:cubicBezTo>
                  <a:cubicBezTo>
                    <a:pt x="18" y="74"/>
                    <a:pt x="18" y="74"/>
                    <a:pt x="19" y="74"/>
                  </a:cubicBezTo>
                  <a:cubicBezTo>
                    <a:pt x="20" y="75"/>
                    <a:pt x="14" y="83"/>
                    <a:pt x="14" y="83"/>
                  </a:cubicBezTo>
                  <a:cubicBezTo>
                    <a:pt x="8" y="89"/>
                    <a:pt x="13" y="93"/>
                    <a:pt x="17" y="99"/>
                  </a:cubicBezTo>
                  <a:cubicBezTo>
                    <a:pt x="23" y="106"/>
                    <a:pt x="26" y="109"/>
                    <a:pt x="22" y="116"/>
                  </a:cubicBezTo>
                  <a:cubicBezTo>
                    <a:pt x="16" y="124"/>
                    <a:pt x="17" y="125"/>
                    <a:pt x="17" y="125"/>
                  </a:cubicBezTo>
                  <a:cubicBezTo>
                    <a:pt x="19" y="123"/>
                    <a:pt x="20" y="122"/>
                    <a:pt x="22" y="122"/>
                  </a:cubicBezTo>
                  <a:cubicBezTo>
                    <a:pt x="27" y="122"/>
                    <a:pt x="32" y="128"/>
                    <a:pt x="36" y="134"/>
                  </a:cubicBezTo>
                  <a:cubicBezTo>
                    <a:pt x="42" y="139"/>
                    <a:pt x="47" y="145"/>
                    <a:pt x="52" y="145"/>
                  </a:cubicBezTo>
                  <a:cubicBezTo>
                    <a:pt x="54" y="145"/>
                    <a:pt x="55" y="144"/>
                    <a:pt x="57" y="143"/>
                  </a:cubicBezTo>
                  <a:lnTo>
                    <a:pt x="59" y="145"/>
                  </a:lnTo>
                  <a:cubicBezTo>
                    <a:pt x="53" y="152"/>
                    <a:pt x="56" y="154"/>
                    <a:pt x="58" y="156"/>
                  </a:cubicBezTo>
                  <a:cubicBezTo>
                    <a:pt x="62" y="154"/>
                    <a:pt x="64" y="153"/>
                    <a:pt x="66" y="153"/>
                  </a:cubicBezTo>
                  <a:cubicBezTo>
                    <a:pt x="67" y="153"/>
                    <a:pt x="68" y="154"/>
                    <a:pt x="68" y="154"/>
                  </a:cubicBezTo>
                  <a:cubicBezTo>
                    <a:pt x="61" y="161"/>
                    <a:pt x="62" y="162"/>
                    <a:pt x="65" y="163"/>
                  </a:cubicBezTo>
                  <a:cubicBezTo>
                    <a:pt x="66" y="164"/>
                    <a:pt x="66" y="165"/>
                    <a:pt x="67" y="165"/>
                  </a:cubicBezTo>
                  <a:cubicBezTo>
                    <a:pt x="69" y="165"/>
                    <a:pt x="70" y="164"/>
                    <a:pt x="74" y="161"/>
                  </a:cubicBezTo>
                  <a:cubicBezTo>
                    <a:pt x="79" y="165"/>
                    <a:pt x="80" y="172"/>
                    <a:pt x="79" y="179"/>
                  </a:cubicBezTo>
                  <a:cubicBezTo>
                    <a:pt x="77" y="181"/>
                    <a:pt x="77" y="183"/>
                    <a:pt x="78" y="183"/>
                  </a:cubicBezTo>
                  <a:cubicBezTo>
                    <a:pt x="80" y="183"/>
                    <a:pt x="84" y="179"/>
                    <a:pt x="88" y="176"/>
                  </a:cubicBezTo>
                  <a:cubicBezTo>
                    <a:pt x="94" y="170"/>
                    <a:pt x="100" y="166"/>
                    <a:pt x="102" y="166"/>
                  </a:cubicBezTo>
                  <a:cubicBezTo>
                    <a:pt x="102" y="166"/>
                    <a:pt x="103" y="166"/>
                    <a:pt x="103" y="166"/>
                  </a:cubicBezTo>
                  <a:lnTo>
                    <a:pt x="90" y="179"/>
                  </a:lnTo>
                  <a:cubicBezTo>
                    <a:pt x="84" y="183"/>
                    <a:pt x="84" y="183"/>
                    <a:pt x="86" y="185"/>
                  </a:cubicBezTo>
                  <a:lnTo>
                    <a:pt x="88" y="188"/>
                  </a:lnTo>
                  <a:cubicBezTo>
                    <a:pt x="90" y="186"/>
                    <a:pt x="91" y="185"/>
                    <a:pt x="93" y="185"/>
                  </a:cubicBezTo>
                  <a:cubicBezTo>
                    <a:pt x="97" y="185"/>
                    <a:pt x="101" y="189"/>
                    <a:pt x="106" y="194"/>
                  </a:cubicBezTo>
                  <a:cubicBezTo>
                    <a:pt x="113" y="201"/>
                    <a:pt x="116" y="205"/>
                    <a:pt x="120" y="205"/>
                  </a:cubicBezTo>
                  <a:cubicBezTo>
                    <a:pt x="121" y="205"/>
                    <a:pt x="123" y="203"/>
                    <a:pt x="125" y="201"/>
                  </a:cubicBezTo>
                  <a:cubicBezTo>
                    <a:pt x="127" y="199"/>
                    <a:pt x="129" y="198"/>
                    <a:pt x="130" y="198"/>
                  </a:cubicBezTo>
                  <a:cubicBezTo>
                    <a:pt x="131" y="198"/>
                    <a:pt x="131" y="200"/>
                    <a:pt x="130" y="206"/>
                  </a:cubicBezTo>
                  <a:cubicBezTo>
                    <a:pt x="122" y="223"/>
                    <a:pt x="120" y="229"/>
                    <a:pt x="121" y="229"/>
                  </a:cubicBezTo>
                  <a:cubicBezTo>
                    <a:pt x="122" y="229"/>
                    <a:pt x="123" y="227"/>
                    <a:pt x="125" y="226"/>
                  </a:cubicBezTo>
                  <a:cubicBezTo>
                    <a:pt x="124" y="225"/>
                    <a:pt x="130" y="218"/>
                    <a:pt x="135" y="212"/>
                  </a:cubicBezTo>
                  <a:cubicBezTo>
                    <a:pt x="141" y="206"/>
                    <a:pt x="144" y="204"/>
                    <a:pt x="145" y="204"/>
                  </a:cubicBezTo>
                  <a:lnTo>
                    <a:pt x="145" y="204"/>
                  </a:lnTo>
                  <a:cubicBezTo>
                    <a:pt x="145" y="204"/>
                    <a:pt x="143" y="207"/>
                    <a:pt x="137" y="214"/>
                  </a:cubicBezTo>
                  <a:cubicBezTo>
                    <a:pt x="130" y="223"/>
                    <a:pt x="137" y="230"/>
                    <a:pt x="147" y="230"/>
                  </a:cubicBezTo>
                  <a:cubicBezTo>
                    <a:pt x="151" y="230"/>
                    <a:pt x="156" y="229"/>
                    <a:pt x="160" y="225"/>
                  </a:cubicBezTo>
                  <a:lnTo>
                    <a:pt x="160" y="225"/>
                  </a:lnTo>
                  <a:lnTo>
                    <a:pt x="154" y="231"/>
                  </a:lnTo>
                  <a:cubicBezTo>
                    <a:pt x="149" y="238"/>
                    <a:pt x="150" y="239"/>
                    <a:pt x="154" y="244"/>
                  </a:cubicBezTo>
                  <a:lnTo>
                    <a:pt x="158" y="246"/>
                  </a:lnTo>
                  <a:cubicBezTo>
                    <a:pt x="161" y="242"/>
                    <a:pt x="164" y="241"/>
                    <a:pt x="165" y="241"/>
                  </a:cubicBezTo>
                  <a:cubicBezTo>
                    <a:pt x="169" y="241"/>
                    <a:pt x="168" y="248"/>
                    <a:pt x="164" y="253"/>
                  </a:cubicBezTo>
                  <a:cubicBezTo>
                    <a:pt x="160" y="260"/>
                    <a:pt x="160" y="260"/>
                    <a:pt x="162" y="262"/>
                  </a:cubicBezTo>
                  <a:cubicBezTo>
                    <a:pt x="166" y="259"/>
                    <a:pt x="169" y="258"/>
                    <a:pt x="171" y="258"/>
                  </a:cubicBezTo>
                  <a:cubicBezTo>
                    <a:pt x="176" y="258"/>
                    <a:pt x="174" y="266"/>
                    <a:pt x="170" y="271"/>
                  </a:cubicBezTo>
                  <a:lnTo>
                    <a:pt x="172" y="273"/>
                  </a:lnTo>
                  <a:cubicBezTo>
                    <a:pt x="176" y="270"/>
                    <a:pt x="178" y="269"/>
                    <a:pt x="179" y="269"/>
                  </a:cubicBezTo>
                  <a:cubicBezTo>
                    <a:pt x="181" y="269"/>
                    <a:pt x="182" y="270"/>
                    <a:pt x="182" y="271"/>
                  </a:cubicBezTo>
                  <a:cubicBezTo>
                    <a:pt x="184" y="272"/>
                    <a:pt x="185" y="273"/>
                    <a:pt x="186" y="273"/>
                  </a:cubicBezTo>
                  <a:cubicBezTo>
                    <a:pt x="187" y="273"/>
                    <a:pt x="189" y="272"/>
                    <a:pt x="191" y="267"/>
                  </a:cubicBezTo>
                  <a:cubicBezTo>
                    <a:pt x="197" y="260"/>
                    <a:pt x="203" y="255"/>
                    <a:pt x="204" y="255"/>
                  </a:cubicBezTo>
                  <a:lnTo>
                    <a:pt x="204" y="255"/>
                  </a:lnTo>
                  <a:lnTo>
                    <a:pt x="198" y="262"/>
                  </a:lnTo>
                  <a:cubicBezTo>
                    <a:pt x="192" y="268"/>
                    <a:pt x="196" y="272"/>
                    <a:pt x="200" y="275"/>
                  </a:cubicBezTo>
                  <a:cubicBezTo>
                    <a:pt x="206" y="281"/>
                    <a:pt x="208" y="283"/>
                    <a:pt x="204" y="291"/>
                  </a:cubicBezTo>
                  <a:lnTo>
                    <a:pt x="210" y="285"/>
                  </a:lnTo>
                  <a:cubicBezTo>
                    <a:pt x="213" y="283"/>
                    <a:pt x="215" y="282"/>
                    <a:pt x="216" y="282"/>
                  </a:cubicBezTo>
                  <a:cubicBezTo>
                    <a:pt x="217" y="282"/>
                    <a:pt x="216" y="284"/>
                    <a:pt x="213" y="287"/>
                  </a:cubicBezTo>
                  <a:cubicBezTo>
                    <a:pt x="209" y="292"/>
                    <a:pt x="211" y="296"/>
                    <a:pt x="214" y="296"/>
                  </a:cubicBezTo>
                  <a:cubicBezTo>
                    <a:pt x="216" y="296"/>
                    <a:pt x="217" y="295"/>
                    <a:pt x="219" y="294"/>
                  </a:cubicBezTo>
                  <a:lnTo>
                    <a:pt x="222" y="296"/>
                  </a:lnTo>
                  <a:cubicBezTo>
                    <a:pt x="216" y="304"/>
                    <a:pt x="214" y="309"/>
                    <a:pt x="217" y="309"/>
                  </a:cubicBezTo>
                  <a:cubicBezTo>
                    <a:pt x="218" y="309"/>
                    <a:pt x="222" y="306"/>
                    <a:pt x="227" y="301"/>
                  </a:cubicBezTo>
                  <a:lnTo>
                    <a:pt x="227" y="301"/>
                  </a:lnTo>
                  <a:cubicBezTo>
                    <a:pt x="222" y="308"/>
                    <a:pt x="223" y="309"/>
                    <a:pt x="224" y="310"/>
                  </a:cubicBezTo>
                  <a:cubicBezTo>
                    <a:pt x="226" y="309"/>
                    <a:pt x="228" y="308"/>
                    <a:pt x="229" y="308"/>
                  </a:cubicBezTo>
                  <a:cubicBezTo>
                    <a:pt x="233" y="308"/>
                    <a:pt x="235" y="312"/>
                    <a:pt x="231" y="317"/>
                  </a:cubicBezTo>
                  <a:lnTo>
                    <a:pt x="232" y="317"/>
                  </a:lnTo>
                  <a:cubicBezTo>
                    <a:pt x="236" y="314"/>
                    <a:pt x="238" y="313"/>
                    <a:pt x="239" y="313"/>
                  </a:cubicBezTo>
                  <a:cubicBezTo>
                    <a:pt x="240" y="313"/>
                    <a:pt x="240" y="313"/>
                    <a:pt x="241" y="313"/>
                  </a:cubicBezTo>
                  <a:cubicBezTo>
                    <a:pt x="241" y="314"/>
                    <a:pt x="242" y="314"/>
                    <a:pt x="242" y="314"/>
                  </a:cubicBezTo>
                  <a:cubicBezTo>
                    <a:pt x="244" y="314"/>
                    <a:pt x="246" y="313"/>
                    <a:pt x="250" y="310"/>
                  </a:cubicBezTo>
                  <a:cubicBezTo>
                    <a:pt x="254" y="306"/>
                    <a:pt x="256" y="305"/>
                    <a:pt x="257" y="305"/>
                  </a:cubicBezTo>
                  <a:cubicBezTo>
                    <a:pt x="257" y="305"/>
                    <a:pt x="257" y="305"/>
                    <a:pt x="257" y="305"/>
                  </a:cubicBezTo>
                  <a:cubicBezTo>
                    <a:pt x="259" y="306"/>
                    <a:pt x="252" y="312"/>
                    <a:pt x="245" y="318"/>
                  </a:cubicBezTo>
                  <a:cubicBezTo>
                    <a:pt x="241" y="320"/>
                    <a:pt x="240" y="322"/>
                    <a:pt x="242" y="322"/>
                  </a:cubicBezTo>
                  <a:cubicBezTo>
                    <a:pt x="244" y="322"/>
                    <a:pt x="248" y="320"/>
                    <a:pt x="255" y="315"/>
                  </a:cubicBezTo>
                  <a:cubicBezTo>
                    <a:pt x="262" y="311"/>
                    <a:pt x="266" y="308"/>
                    <a:pt x="266" y="308"/>
                  </a:cubicBezTo>
                  <a:lnTo>
                    <a:pt x="266" y="308"/>
                  </a:lnTo>
                  <a:cubicBezTo>
                    <a:pt x="267" y="308"/>
                    <a:pt x="263" y="311"/>
                    <a:pt x="256" y="317"/>
                  </a:cubicBezTo>
                  <a:cubicBezTo>
                    <a:pt x="251" y="321"/>
                    <a:pt x="246" y="325"/>
                    <a:pt x="247" y="325"/>
                  </a:cubicBezTo>
                  <a:cubicBezTo>
                    <a:pt x="248" y="325"/>
                    <a:pt x="249" y="324"/>
                    <a:pt x="251" y="323"/>
                  </a:cubicBezTo>
                  <a:cubicBezTo>
                    <a:pt x="251" y="323"/>
                    <a:pt x="251" y="323"/>
                    <a:pt x="251" y="323"/>
                  </a:cubicBezTo>
                  <a:cubicBezTo>
                    <a:pt x="252" y="323"/>
                    <a:pt x="255" y="323"/>
                    <a:pt x="259" y="319"/>
                  </a:cubicBezTo>
                  <a:lnTo>
                    <a:pt x="262" y="321"/>
                  </a:lnTo>
                  <a:cubicBezTo>
                    <a:pt x="259" y="330"/>
                    <a:pt x="260" y="331"/>
                    <a:pt x="261" y="332"/>
                  </a:cubicBezTo>
                  <a:cubicBezTo>
                    <a:pt x="264" y="330"/>
                    <a:pt x="266" y="328"/>
                    <a:pt x="266" y="328"/>
                  </a:cubicBezTo>
                  <a:lnTo>
                    <a:pt x="266" y="328"/>
                  </a:lnTo>
                  <a:cubicBezTo>
                    <a:pt x="267" y="328"/>
                    <a:pt x="265" y="330"/>
                    <a:pt x="263" y="333"/>
                  </a:cubicBezTo>
                  <a:cubicBezTo>
                    <a:pt x="261" y="336"/>
                    <a:pt x="259" y="338"/>
                    <a:pt x="260" y="338"/>
                  </a:cubicBezTo>
                  <a:cubicBezTo>
                    <a:pt x="261" y="338"/>
                    <a:pt x="264" y="336"/>
                    <a:pt x="270" y="329"/>
                  </a:cubicBezTo>
                  <a:cubicBezTo>
                    <a:pt x="273" y="326"/>
                    <a:pt x="275" y="325"/>
                    <a:pt x="275" y="325"/>
                  </a:cubicBezTo>
                  <a:cubicBezTo>
                    <a:pt x="276" y="325"/>
                    <a:pt x="276" y="327"/>
                    <a:pt x="273" y="331"/>
                  </a:cubicBezTo>
                  <a:cubicBezTo>
                    <a:pt x="266" y="339"/>
                    <a:pt x="264" y="343"/>
                    <a:pt x="265" y="343"/>
                  </a:cubicBezTo>
                  <a:cubicBezTo>
                    <a:pt x="265" y="343"/>
                    <a:pt x="267" y="342"/>
                    <a:pt x="269" y="339"/>
                  </a:cubicBezTo>
                  <a:cubicBezTo>
                    <a:pt x="274" y="335"/>
                    <a:pt x="275" y="334"/>
                    <a:pt x="276" y="334"/>
                  </a:cubicBezTo>
                  <a:cubicBezTo>
                    <a:pt x="276" y="334"/>
                    <a:pt x="277" y="335"/>
                    <a:pt x="277" y="335"/>
                  </a:cubicBezTo>
                  <a:cubicBezTo>
                    <a:pt x="271" y="341"/>
                    <a:pt x="281" y="350"/>
                    <a:pt x="291" y="359"/>
                  </a:cubicBezTo>
                  <a:cubicBezTo>
                    <a:pt x="291" y="359"/>
                    <a:pt x="291" y="359"/>
                    <a:pt x="292" y="359"/>
                  </a:cubicBezTo>
                  <a:cubicBezTo>
                    <a:pt x="293" y="359"/>
                    <a:pt x="299" y="354"/>
                    <a:pt x="305" y="348"/>
                  </a:cubicBezTo>
                  <a:cubicBezTo>
                    <a:pt x="309" y="342"/>
                    <a:pt x="310" y="340"/>
                    <a:pt x="310" y="340"/>
                  </a:cubicBezTo>
                  <a:lnTo>
                    <a:pt x="310" y="340"/>
                  </a:lnTo>
                  <a:cubicBezTo>
                    <a:pt x="310" y="340"/>
                    <a:pt x="308" y="344"/>
                    <a:pt x="306" y="349"/>
                  </a:cubicBezTo>
                  <a:cubicBezTo>
                    <a:pt x="297" y="360"/>
                    <a:pt x="294" y="365"/>
                    <a:pt x="295" y="365"/>
                  </a:cubicBezTo>
                  <a:cubicBezTo>
                    <a:pt x="296" y="365"/>
                    <a:pt x="301" y="361"/>
                    <a:pt x="308" y="351"/>
                  </a:cubicBezTo>
                  <a:lnTo>
                    <a:pt x="308" y="351"/>
                  </a:lnTo>
                  <a:cubicBezTo>
                    <a:pt x="306" y="356"/>
                    <a:pt x="305" y="358"/>
                    <a:pt x="306" y="358"/>
                  </a:cubicBezTo>
                  <a:cubicBezTo>
                    <a:pt x="306" y="358"/>
                    <a:pt x="308" y="356"/>
                    <a:pt x="310" y="354"/>
                  </a:cubicBezTo>
                  <a:cubicBezTo>
                    <a:pt x="313" y="350"/>
                    <a:pt x="314" y="349"/>
                    <a:pt x="315" y="349"/>
                  </a:cubicBezTo>
                  <a:lnTo>
                    <a:pt x="315" y="349"/>
                  </a:lnTo>
                  <a:cubicBezTo>
                    <a:pt x="315" y="349"/>
                    <a:pt x="314" y="351"/>
                    <a:pt x="311" y="355"/>
                  </a:cubicBezTo>
                  <a:cubicBezTo>
                    <a:pt x="309" y="360"/>
                    <a:pt x="306" y="366"/>
                    <a:pt x="307" y="366"/>
                  </a:cubicBezTo>
                  <a:cubicBezTo>
                    <a:pt x="307" y="366"/>
                    <a:pt x="308" y="365"/>
                    <a:pt x="309" y="364"/>
                  </a:cubicBezTo>
                  <a:lnTo>
                    <a:pt x="309" y="364"/>
                  </a:lnTo>
                  <a:cubicBezTo>
                    <a:pt x="309" y="364"/>
                    <a:pt x="310" y="365"/>
                    <a:pt x="306" y="372"/>
                  </a:cubicBezTo>
                  <a:cubicBezTo>
                    <a:pt x="304" y="374"/>
                    <a:pt x="304" y="375"/>
                    <a:pt x="305" y="375"/>
                  </a:cubicBezTo>
                  <a:cubicBezTo>
                    <a:pt x="306" y="375"/>
                    <a:pt x="310" y="372"/>
                    <a:pt x="315" y="368"/>
                  </a:cubicBezTo>
                  <a:cubicBezTo>
                    <a:pt x="321" y="364"/>
                    <a:pt x="324" y="361"/>
                    <a:pt x="325" y="361"/>
                  </a:cubicBezTo>
                  <a:cubicBezTo>
                    <a:pt x="327" y="361"/>
                    <a:pt x="324" y="365"/>
                    <a:pt x="318" y="372"/>
                  </a:cubicBezTo>
                  <a:cubicBezTo>
                    <a:pt x="312" y="377"/>
                    <a:pt x="312" y="380"/>
                    <a:pt x="314" y="380"/>
                  </a:cubicBezTo>
                  <a:cubicBezTo>
                    <a:pt x="316" y="380"/>
                    <a:pt x="322" y="376"/>
                    <a:pt x="328" y="369"/>
                  </a:cubicBezTo>
                  <a:cubicBezTo>
                    <a:pt x="335" y="362"/>
                    <a:pt x="338" y="359"/>
                    <a:pt x="338" y="359"/>
                  </a:cubicBezTo>
                  <a:lnTo>
                    <a:pt x="338" y="359"/>
                  </a:lnTo>
                  <a:cubicBezTo>
                    <a:pt x="339" y="359"/>
                    <a:pt x="337" y="361"/>
                    <a:pt x="335" y="364"/>
                  </a:cubicBezTo>
                  <a:cubicBezTo>
                    <a:pt x="329" y="370"/>
                    <a:pt x="330" y="372"/>
                    <a:pt x="330" y="372"/>
                  </a:cubicBezTo>
                  <a:cubicBezTo>
                    <a:pt x="332" y="373"/>
                    <a:pt x="333" y="374"/>
                    <a:pt x="328" y="381"/>
                  </a:cubicBezTo>
                  <a:cubicBezTo>
                    <a:pt x="328" y="381"/>
                    <a:pt x="328" y="381"/>
                    <a:pt x="329" y="381"/>
                  </a:cubicBezTo>
                  <a:cubicBezTo>
                    <a:pt x="329" y="381"/>
                    <a:pt x="331" y="380"/>
                    <a:pt x="336" y="376"/>
                  </a:cubicBezTo>
                  <a:cubicBezTo>
                    <a:pt x="340" y="373"/>
                    <a:pt x="343" y="371"/>
                    <a:pt x="344" y="371"/>
                  </a:cubicBezTo>
                  <a:cubicBezTo>
                    <a:pt x="348" y="371"/>
                    <a:pt x="345" y="379"/>
                    <a:pt x="338" y="389"/>
                  </a:cubicBezTo>
                  <a:lnTo>
                    <a:pt x="345" y="385"/>
                  </a:lnTo>
                  <a:cubicBezTo>
                    <a:pt x="353" y="377"/>
                    <a:pt x="358" y="372"/>
                    <a:pt x="359" y="372"/>
                  </a:cubicBezTo>
                  <a:lnTo>
                    <a:pt x="359" y="372"/>
                  </a:lnTo>
                  <a:cubicBezTo>
                    <a:pt x="359" y="372"/>
                    <a:pt x="357" y="374"/>
                    <a:pt x="353" y="379"/>
                  </a:cubicBezTo>
                  <a:lnTo>
                    <a:pt x="348" y="386"/>
                  </a:lnTo>
                  <a:cubicBezTo>
                    <a:pt x="352" y="382"/>
                    <a:pt x="354" y="381"/>
                    <a:pt x="355" y="381"/>
                  </a:cubicBezTo>
                  <a:cubicBezTo>
                    <a:pt x="358" y="381"/>
                    <a:pt x="355" y="389"/>
                    <a:pt x="348" y="398"/>
                  </a:cubicBezTo>
                  <a:cubicBezTo>
                    <a:pt x="343" y="404"/>
                    <a:pt x="343" y="404"/>
                    <a:pt x="344" y="405"/>
                  </a:cubicBezTo>
                  <a:lnTo>
                    <a:pt x="349" y="398"/>
                  </a:lnTo>
                  <a:cubicBezTo>
                    <a:pt x="355" y="392"/>
                    <a:pt x="359" y="386"/>
                    <a:pt x="360" y="386"/>
                  </a:cubicBezTo>
                  <a:cubicBezTo>
                    <a:pt x="360" y="386"/>
                    <a:pt x="361" y="386"/>
                    <a:pt x="361" y="386"/>
                  </a:cubicBezTo>
                  <a:cubicBezTo>
                    <a:pt x="362" y="387"/>
                    <a:pt x="363" y="388"/>
                    <a:pt x="358" y="395"/>
                  </a:cubicBezTo>
                  <a:cubicBezTo>
                    <a:pt x="355" y="401"/>
                    <a:pt x="352" y="407"/>
                    <a:pt x="353" y="407"/>
                  </a:cubicBezTo>
                  <a:cubicBezTo>
                    <a:pt x="353" y="407"/>
                    <a:pt x="354" y="406"/>
                    <a:pt x="355" y="404"/>
                  </a:cubicBezTo>
                  <a:lnTo>
                    <a:pt x="355" y="404"/>
                  </a:lnTo>
                  <a:cubicBezTo>
                    <a:pt x="355" y="404"/>
                    <a:pt x="356" y="405"/>
                    <a:pt x="352" y="412"/>
                  </a:cubicBezTo>
                  <a:lnTo>
                    <a:pt x="356" y="416"/>
                  </a:lnTo>
                  <a:cubicBezTo>
                    <a:pt x="359" y="414"/>
                    <a:pt x="361" y="413"/>
                    <a:pt x="362" y="413"/>
                  </a:cubicBezTo>
                  <a:cubicBezTo>
                    <a:pt x="363" y="413"/>
                    <a:pt x="363" y="415"/>
                    <a:pt x="360" y="419"/>
                  </a:cubicBezTo>
                  <a:cubicBezTo>
                    <a:pt x="360" y="419"/>
                    <a:pt x="360" y="419"/>
                    <a:pt x="361" y="419"/>
                  </a:cubicBezTo>
                  <a:cubicBezTo>
                    <a:pt x="362" y="419"/>
                    <a:pt x="365" y="418"/>
                    <a:pt x="369" y="415"/>
                  </a:cubicBezTo>
                  <a:lnTo>
                    <a:pt x="369" y="415"/>
                  </a:lnTo>
                  <a:cubicBezTo>
                    <a:pt x="371" y="418"/>
                    <a:pt x="372" y="419"/>
                    <a:pt x="366" y="425"/>
                  </a:cubicBezTo>
                  <a:cubicBezTo>
                    <a:pt x="364" y="429"/>
                    <a:pt x="363" y="431"/>
                    <a:pt x="363" y="431"/>
                  </a:cubicBezTo>
                  <a:cubicBezTo>
                    <a:pt x="363" y="431"/>
                    <a:pt x="365" y="429"/>
                    <a:pt x="367" y="426"/>
                  </a:cubicBezTo>
                  <a:cubicBezTo>
                    <a:pt x="371" y="422"/>
                    <a:pt x="373" y="420"/>
                    <a:pt x="374" y="420"/>
                  </a:cubicBezTo>
                  <a:cubicBezTo>
                    <a:pt x="375" y="420"/>
                    <a:pt x="375" y="421"/>
                    <a:pt x="375" y="421"/>
                  </a:cubicBezTo>
                  <a:lnTo>
                    <a:pt x="378" y="423"/>
                  </a:lnTo>
                  <a:cubicBezTo>
                    <a:pt x="381" y="418"/>
                    <a:pt x="383" y="417"/>
                    <a:pt x="383" y="417"/>
                  </a:cubicBezTo>
                  <a:cubicBezTo>
                    <a:pt x="384" y="417"/>
                    <a:pt x="384" y="417"/>
                    <a:pt x="384" y="418"/>
                  </a:cubicBezTo>
                  <a:cubicBezTo>
                    <a:pt x="385" y="419"/>
                    <a:pt x="383" y="428"/>
                    <a:pt x="384" y="429"/>
                  </a:cubicBezTo>
                  <a:cubicBezTo>
                    <a:pt x="386" y="430"/>
                    <a:pt x="386" y="431"/>
                    <a:pt x="387" y="431"/>
                  </a:cubicBezTo>
                  <a:cubicBezTo>
                    <a:pt x="388" y="431"/>
                    <a:pt x="389" y="429"/>
                    <a:pt x="392" y="424"/>
                  </a:cubicBezTo>
                  <a:cubicBezTo>
                    <a:pt x="391" y="424"/>
                    <a:pt x="393" y="421"/>
                    <a:pt x="394" y="421"/>
                  </a:cubicBezTo>
                  <a:cubicBezTo>
                    <a:pt x="394" y="421"/>
                    <a:pt x="395" y="422"/>
                    <a:pt x="393" y="425"/>
                  </a:cubicBezTo>
                  <a:cubicBezTo>
                    <a:pt x="394" y="426"/>
                    <a:pt x="392" y="435"/>
                    <a:pt x="395" y="439"/>
                  </a:cubicBezTo>
                  <a:cubicBezTo>
                    <a:pt x="397" y="440"/>
                    <a:pt x="398" y="441"/>
                    <a:pt x="399" y="441"/>
                  </a:cubicBezTo>
                  <a:cubicBezTo>
                    <a:pt x="401" y="441"/>
                    <a:pt x="402" y="439"/>
                    <a:pt x="406" y="435"/>
                  </a:cubicBezTo>
                  <a:cubicBezTo>
                    <a:pt x="410" y="428"/>
                    <a:pt x="412" y="425"/>
                    <a:pt x="413" y="425"/>
                  </a:cubicBezTo>
                  <a:lnTo>
                    <a:pt x="413" y="425"/>
                  </a:lnTo>
                  <a:cubicBezTo>
                    <a:pt x="413" y="425"/>
                    <a:pt x="411" y="429"/>
                    <a:pt x="407" y="437"/>
                  </a:cubicBezTo>
                  <a:cubicBezTo>
                    <a:pt x="402" y="446"/>
                    <a:pt x="400" y="451"/>
                    <a:pt x="401" y="451"/>
                  </a:cubicBezTo>
                  <a:cubicBezTo>
                    <a:pt x="402" y="451"/>
                    <a:pt x="403" y="449"/>
                    <a:pt x="406" y="447"/>
                  </a:cubicBezTo>
                  <a:cubicBezTo>
                    <a:pt x="410" y="442"/>
                    <a:pt x="411" y="441"/>
                    <a:pt x="411" y="441"/>
                  </a:cubicBezTo>
                  <a:cubicBezTo>
                    <a:pt x="412" y="441"/>
                    <a:pt x="412" y="441"/>
                    <a:pt x="412" y="441"/>
                  </a:cubicBezTo>
                  <a:cubicBezTo>
                    <a:pt x="410" y="445"/>
                    <a:pt x="409" y="447"/>
                    <a:pt x="410" y="447"/>
                  </a:cubicBezTo>
                  <a:cubicBezTo>
                    <a:pt x="411" y="447"/>
                    <a:pt x="413" y="446"/>
                    <a:pt x="416" y="444"/>
                  </a:cubicBezTo>
                  <a:lnTo>
                    <a:pt x="416" y="444"/>
                  </a:lnTo>
                  <a:cubicBezTo>
                    <a:pt x="417" y="446"/>
                    <a:pt x="417" y="446"/>
                    <a:pt x="412" y="452"/>
                  </a:cubicBezTo>
                  <a:lnTo>
                    <a:pt x="415" y="453"/>
                  </a:lnTo>
                  <a:cubicBezTo>
                    <a:pt x="418" y="450"/>
                    <a:pt x="421" y="449"/>
                    <a:pt x="423" y="449"/>
                  </a:cubicBezTo>
                  <a:cubicBezTo>
                    <a:pt x="428" y="449"/>
                    <a:pt x="428" y="457"/>
                    <a:pt x="425" y="462"/>
                  </a:cubicBezTo>
                  <a:cubicBezTo>
                    <a:pt x="425" y="462"/>
                    <a:pt x="425" y="462"/>
                    <a:pt x="425" y="462"/>
                  </a:cubicBezTo>
                  <a:cubicBezTo>
                    <a:pt x="426" y="462"/>
                    <a:pt x="428" y="462"/>
                    <a:pt x="432" y="458"/>
                  </a:cubicBezTo>
                  <a:cubicBezTo>
                    <a:pt x="438" y="451"/>
                    <a:pt x="441" y="448"/>
                    <a:pt x="442" y="448"/>
                  </a:cubicBezTo>
                  <a:lnTo>
                    <a:pt x="442" y="448"/>
                  </a:lnTo>
                  <a:cubicBezTo>
                    <a:pt x="442" y="448"/>
                    <a:pt x="440" y="452"/>
                    <a:pt x="435" y="459"/>
                  </a:cubicBezTo>
                  <a:cubicBezTo>
                    <a:pt x="429" y="466"/>
                    <a:pt x="426" y="469"/>
                    <a:pt x="426" y="469"/>
                  </a:cubicBezTo>
                  <a:cubicBezTo>
                    <a:pt x="427" y="469"/>
                    <a:pt x="430" y="466"/>
                    <a:pt x="436" y="460"/>
                  </a:cubicBezTo>
                  <a:cubicBezTo>
                    <a:pt x="437" y="459"/>
                    <a:pt x="439" y="458"/>
                    <a:pt x="440" y="458"/>
                  </a:cubicBezTo>
                  <a:cubicBezTo>
                    <a:pt x="443" y="458"/>
                    <a:pt x="444" y="463"/>
                    <a:pt x="436" y="471"/>
                  </a:cubicBezTo>
                  <a:lnTo>
                    <a:pt x="426" y="486"/>
                  </a:lnTo>
                  <a:cubicBezTo>
                    <a:pt x="431" y="481"/>
                    <a:pt x="433" y="480"/>
                    <a:pt x="433" y="480"/>
                  </a:cubicBezTo>
                  <a:cubicBezTo>
                    <a:pt x="434" y="480"/>
                    <a:pt x="434" y="480"/>
                    <a:pt x="434" y="480"/>
                  </a:cubicBezTo>
                  <a:cubicBezTo>
                    <a:pt x="436" y="477"/>
                    <a:pt x="438" y="475"/>
                    <a:pt x="439" y="475"/>
                  </a:cubicBezTo>
                  <a:cubicBezTo>
                    <a:pt x="440" y="475"/>
                    <a:pt x="441" y="476"/>
                    <a:pt x="443" y="477"/>
                  </a:cubicBezTo>
                  <a:cubicBezTo>
                    <a:pt x="443" y="478"/>
                    <a:pt x="445" y="478"/>
                    <a:pt x="447" y="478"/>
                  </a:cubicBezTo>
                  <a:cubicBezTo>
                    <a:pt x="450" y="478"/>
                    <a:pt x="453" y="478"/>
                    <a:pt x="455" y="478"/>
                  </a:cubicBezTo>
                  <a:cubicBezTo>
                    <a:pt x="456" y="478"/>
                    <a:pt x="457" y="478"/>
                    <a:pt x="457" y="478"/>
                  </a:cubicBezTo>
                  <a:cubicBezTo>
                    <a:pt x="459" y="480"/>
                    <a:pt x="463" y="483"/>
                    <a:pt x="459" y="490"/>
                  </a:cubicBezTo>
                  <a:cubicBezTo>
                    <a:pt x="460" y="491"/>
                    <a:pt x="460" y="491"/>
                    <a:pt x="461" y="491"/>
                  </a:cubicBezTo>
                  <a:cubicBezTo>
                    <a:pt x="463" y="491"/>
                    <a:pt x="465" y="491"/>
                    <a:pt x="468" y="488"/>
                  </a:cubicBezTo>
                  <a:cubicBezTo>
                    <a:pt x="471" y="485"/>
                    <a:pt x="473" y="484"/>
                    <a:pt x="474" y="484"/>
                  </a:cubicBezTo>
                  <a:cubicBezTo>
                    <a:pt x="476" y="484"/>
                    <a:pt x="475" y="487"/>
                    <a:pt x="472" y="490"/>
                  </a:cubicBezTo>
                  <a:lnTo>
                    <a:pt x="473" y="492"/>
                  </a:lnTo>
                  <a:cubicBezTo>
                    <a:pt x="478" y="488"/>
                    <a:pt x="481" y="487"/>
                    <a:pt x="481" y="487"/>
                  </a:cubicBezTo>
                  <a:cubicBezTo>
                    <a:pt x="482" y="487"/>
                    <a:pt x="482" y="487"/>
                    <a:pt x="482" y="487"/>
                  </a:cubicBezTo>
                  <a:cubicBezTo>
                    <a:pt x="478" y="492"/>
                    <a:pt x="475" y="498"/>
                    <a:pt x="476" y="498"/>
                  </a:cubicBezTo>
                  <a:cubicBezTo>
                    <a:pt x="477" y="498"/>
                    <a:pt x="478" y="497"/>
                    <a:pt x="480" y="496"/>
                  </a:cubicBezTo>
                  <a:cubicBezTo>
                    <a:pt x="482" y="492"/>
                    <a:pt x="484" y="491"/>
                    <a:pt x="485" y="491"/>
                  </a:cubicBezTo>
                  <a:cubicBezTo>
                    <a:pt x="486" y="491"/>
                    <a:pt x="487" y="491"/>
                    <a:pt x="487" y="492"/>
                  </a:cubicBezTo>
                  <a:cubicBezTo>
                    <a:pt x="485" y="500"/>
                    <a:pt x="515" y="525"/>
                    <a:pt x="525" y="525"/>
                  </a:cubicBezTo>
                  <a:cubicBezTo>
                    <a:pt x="526" y="525"/>
                    <a:pt x="527" y="525"/>
                    <a:pt x="528" y="524"/>
                  </a:cubicBezTo>
                  <a:lnTo>
                    <a:pt x="531" y="527"/>
                  </a:lnTo>
                  <a:lnTo>
                    <a:pt x="535" y="530"/>
                  </a:lnTo>
                  <a:cubicBezTo>
                    <a:pt x="529" y="538"/>
                    <a:pt x="530" y="541"/>
                    <a:pt x="534" y="541"/>
                  </a:cubicBezTo>
                  <a:cubicBezTo>
                    <a:pt x="536" y="541"/>
                    <a:pt x="540" y="539"/>
                    <a:pt x="544" y="538"/>
                  </a:cubicBezTo>
                  <a:cubicBezTo>
                    <a:pt x="548" y="534"/>
                    <a:pt x="550" y="533"/>
                    <a:pt x="551" y="533"/>
                  </a:cubicBezTo>
                  <a:cubicBezTo>
                    <a:pt x="552" y="533"/>
                    <a:pt x="552" y="533"/>
                    <a:pt x="553" y="533"/>
                  </a:cubicBezTo>
                  <a:cubicBezTo>
                    <a:pt x="545" y="543"/>
                    <a:pt x="545" y="547"/>
                    <a:pt x="548" y="547"/>
                  </a:cubicBezTo>
                  <a:cubicBezTo>
                    <a:pt x="549" y="547"/>
                    <a:pt x="551" y="547"/>
                    <a:pt x="554" y="545"/>
                  </a:cubicBezTo>
                  <a:cubicBezTo>
                    <a:pt x="559" y="539"/>
                    <a:pt x="562" y="536"/>
                    <a:pt x="563" y="536"/>
                  </a:cubicBezTo>
                  <a:lnTo>
                    <a:pt x="563" y="536"/>
                  </a:lnTo>
                  <a:cubicBezTo>
                    <a:pt x="563" y="536"/>
                    <a:pt x="561" y="540"/>
                    <a:pt x="556" y="547"/>
                  </a:cubicBezTo>
                  <a:cubicBezTo>
                    <a:pt x="551" y="553"/>
                    <a:pt x="549" y="557"/>
                    <a:pt x="550" y="557"/>
                  </a:cubicBezTo>
                  <a:cubicBezTo>
                    <a:pt x="552" y="557"/>
                    <a:pt x="556" y="553"/>
                    <a:pt x="565" y="543"/>
                  </a:cubicBezTo>
                  <a:cubicBezTo>
                    <a:pt x="568" y="541"/>
                    <a:pt x="570" y="539"/>
                    <a:pt x="570" y="539"/>
                  </a:cubicBezTo>
                  <a:lnTo>
                    <a:pt x="570" y="539"/>
                  </a:lnTo>
                  <a:cubicBezTo>
                    <a:pt x="571" y="539"/>
                    <a:pt x="570" y="541"/>
                    <a:pt x="567" y="545"/>
                  </a:cubicBezTo>
                  <a:cubicBezTo>
                    <a:pt x="562" y="554"/>
                    <a:pt x="561" y="558"/>
                    <a:pt x="562" y="558"/>
                  </a:cubicBezTo>
                  <a:cubicBezTo>
                    <a:pt x="562" y="558"/>
                    <a:pt x="563" y="557"/>
                    <a:pt x="565" y="554"/>
                  </a:cubicBezTo>
                  <a:cubicBezTo>
                    <a:pt x="570" y="548"/>
                    <a:pt x="573" y="545"/>
                    <a:pt x="574" y="545"/>
                  </a:cubicBezTo>
                  <a:cubicBezTo>
                    <a:pt x="575" y="545"/>
                    <a:pt x="573" y="549"/>
                    <a:pt x="568" y="557"/>
                  </a:cubicBezTo>
                  <a:cubicBezTo>
                    <a:pt x="564" y="565"/>
                    <a:pt x="562" y="569"/>
                    <a:pt x="563" y="569"/>
                  </a:cubicBezTo>
                  <a:cubicBezTo>
                    <a:pt x="564" y="569"/>
                    <a:pt x="566" y="566"/>
                    <a:pt x="572" y="560"/>
                  </a:cubicBezTo>
                  <a:cubicBezTo>
                    <a:pt x="576" y="554"/>
                    <a:pt x="580" y="552"/>
                    <a:pt x="582" y="552"/>
                  </a:cubicBezTo>
                  <a:cubicBezTo>
                    <a:pt x="584" y="552"/>
                    <a:pt x="584" y="557"/>
                    <a:pt x="578" y="566"/>
                  </a:cubicBezTo>
                  <a:cubicBezTo>
                    <a:pt x="579" y="566"/>
                    <a:pt x="578" y="569"/>
                    <a:pt x="579" y="569"/>
                  </a:cubicBezTo>
                  <a:cubicBezTo>
                    <a:pt x="579" y="569"/>
                    <a:pt x="580" y="569"/>
                    <a:pt x="582" y="567"/>
                  </a:cubicBezTo>
                  <a:lnTo>
                    <a:pt x="582" y="567"/>
                  </a:lnTo>
                  <a:lnTo>
                    <a:pt x="577" y="575"/>
                  </a:lnTo>
                  <a:lnTo>
                    <a:pt x="579" y="577"/>
                  </a:lnTo>
                  <a:lnTo>
                    <a:pt x="585" y="570"/>
                  </a:lnTo>
                  <a:cubicBezTo>
                    <a:pt x="586" y="571"/>
                    <a:pt x="587" y="584"/>
                    <a:pt x="596" y="589"/>
                  </a:cubicBezTo>
                  <a:cubicBezTo>
                    <a:pt x="604" y="595"/>
                    <a:pt x="607" y="598"/>
                    <a:pt x="610" y="598"/>
                  </a:cubicBezTo>
                  <a:cubicBezTo>
                    <a:pt x="612" y="598"/>
                    <a:pt x="613" y="597"/>
                    <a:pt x="614" y="594"/>
                  </a:cubicBezTo>
                  <a:cubicBezTo>
                    <a:pt x="619" y="587"/>
                    <a:pt x="621" y="583"/>
                    <a:pt x="622" y="583"/>
                  </a:cubicBezTo>
                  <a:cubicBezTo>
                    <a:pt x="623" y="583"/>
                    <a:pt x="622" y="587"/>
                    <a:pt x="618" y="595"/>
                  </a:cubicBezTo>
                  <a:cubicBezTo>
                    <a:pt x="619" y="596"/>
                    <a:pt x="615" y="605"/>
                    <a:pt x="618" y="607"/>
                  </a:cubicBezTo>
                  <a:cubicBezTo>
                    <a:pt x="620" y="608"/>
                    <a:pt x="622" y="610"/>
                    <a:pt x="618" y="617"/>
                  </a:cubicBezTo>
                  <a:lnTo>
                    <a:pt x="619" y="618"/>
                  </a:lnTo>
                  <a:cubicBezTo>
                    <a:pt x="624" y="613"/>
                    <a:pt x="628" y="611"/>
                    <a:pt x="631" y="611"/>
                  </a:cubicBezTo>
                  <a:cubicBezTo>
                    <a:pt x="635" y="611"/>
                    <a:pt x="637" y="616"/>
                    <a:pt x="637" y="622"/>
                  </a:cubicBezTo>
                  <a:cubicBezTo>
                    <a:pt x="638" y="622"/>
                    <a:pt x="638" y="623"/>
                    <a:pt x="639" y="623"/>
                  </a:cubicBezTo>
                  <a:cubicBezTo>
                    <a:pt x="641" y="623"/>
                    <a:pt x="643" y="622"/>
                    <a:pt x="647" y="618"/>
                  </a:cubicBezTo>
                  <a:cubicBezTo>
                    <a:pt x="650" y="616"/>
                    <a:pt x="652" y="615"/>
                    <a:pt x="653" y="615"/>
                  </a:cubicBezTo>
                  <a:cubicBezTo>
                    <a:pt x="654" y="615"/>
                    <a:pt x="653" y="617"/>
                    <a:pt x="650" y="622"/>
                  </a:cubicBezTo>
                  <a:cubicBezTo>
                    <a:pt x="647" y="626"/>
                    <a:pt x="647" y="633"/>
                    <a:pt x="651" y="633"/>
                  </a:cubicBezTo>
                  <a:cubicBezTo>
                    <a:pt x="652" y="633"/>
                    <a:pt x="655" y="632"/>
                    <a:pt x="658" y="627"/>
                  </a:cubicBezTo>
                  <a:lnTo>
                    <a:pt x="658" y="627"/>
                  </a:lnTo>
                  <a:lnTo>
                    <a:pt x="653" y="635"/>
                  </a:lnTo>
                  <a:cubicBezTo>
                    <a:pt x="652" y="638"/>
                    <a:pt x="652" y="639"/>
                    <a:pt x="653" y="639"/>
                  </a:cubicBezTo>
                  <a:cubicBezTo>
                    <a:pt x="654" y="639"/>
                    <a:pt x="658" y="634"/>
                    <a:pt x="661" y="630"/>
                  </a:cubicBezTo>
                  <a:cubicBezTo>
                    <a:pt x="666" y="624"/>
                    <a:pt x="668" y="620"/>
                    <a:pt x="669" y="620"/>
                  </a:cubicBezTo>
                  <a:lnTo>
                    <a:pt x="669" y="620"/>
                  </a:lnTo>
                  <a:cubicBezTo>
                    <a:pt x="669" y="620"/>
                    <a:pt x="666" y="626"/>
                    <a:pt x="658" y="639"/>
                  </a:cubicBezTo>
                  <a:cubicBezTo>
                    <a:pt x="652" y="647"/>
                    <a:pt x="651" y="650"/>
                    <a:pt x="651" y="650"/>
                  </a:cubicBezTo>
                  <a:cubicBezTo>
                    <a:pt x="652" y="650"/>
                    <a:pt x="653" y="649"/>
                    <a:pt x="655" y="646"/>
                  </a:cubicBezTo>
                  <a:cubicBezTo>
                    <a:pt x="659" y="642"/>
                    <a:pt x="663" y="638"/>
                    <a:pt x="664" y="638"/>
                  </a:cubicBezTo>
                  <a:cubicBezTo>
                    <a:pt x="665" y="638"/>
                    <a:pt x="665" y="639"/>
                    <a:pt x="664" y="642"/>
                  </a:cubicBezTo>
                  <a:cubicBezTo>
                    <a:pt x="664" y="642"/>
                    <a:pt x="664" y="642"/>
                    <a:pt x="665" y="642"/>
                  </a:cubicBezTo>
                  <a:cubicBezTo>
                    <a:pt x="666" y="642"/>
                    <a:pt x="668" y="640"/>
                    <a:pt x="675" y="630"/>
                  </a:cubicBezTo>
                  <a:cubicBezTo>
                    <a:pt x="678" y="625"/>
                    <a:pt x="680" y="624"/>
                    <a:pt x="681" y="624"/>
                  </a:cubicBezTo>
                  <a:cubicBezTo>
                    <a:pt x="682" y="624"/>
                    <a:pt x="682" y="625"/>
                    <a:pt x="683" y="625"/>
                  </a:cubicBezTo>
                  <a:cubicBezTo>
                    <a:pt x="679" y="630"/>
                    <a:pt x="676" y="634"/>
                    <a:pt x="671" y="637"/>
                  </a:cubicBezTo>
                  <a:lnTo>
                    <a:pt x="674" y="640"/>
                  </a:lnTo>
                  <a:cubicBezTo>
                    <a:pt x="675" y="641"/>
                    <a:pt x="673" y="649"/>
                    <a:pt x="668" y="656"/>
                  </a:cubicBezTo>
                  <a:cubicBezTo>
                    <a:pt x="666" y="660"/>
                    <a:pt x="665" y="662"/>
                    <a:pt x="666" y="662"/>
                  </a:cubicBezTo>
                  <a:cubicBezTo>
                    <a:pt x="666" y="662"/>
                    <a:pt x="668" y="658"/>
                    <a:pt x="674" y="650"/>
                  </a:cubicBezTo>
                  <a:cubicBezTo>
                    <a:pt x="681" y="639"/>
                    <a:pt x="683" y="637"/>
                    <a:pt x="685" y="637"/>
                  </a:cubicBezTo>
                  <a:cubicBezTo>
                    <a:pt x="685" y="637"/>
                    <a:pt x="685" y="637"/>
                    <a:pt x="686" y="637"/>
                  </a:cubicBezTo>
                  <a:cubicBezTo>
                    <a:pt x="687" y="639"/>
                    <a:pt x="688" y="640"/>
                    <a:pt x="683" y="646"/>
                  </a:cubicBezTo>
                  <a:cubicBezTo>
                    <a:pt x="678" y="653"/>
                    <a:pt x="678" y="653"/>
                    <a:pt x="680" y="655"/>
                  </a:cubicBezTo>
                  <a:cubicBezTo>
                    <a:pt x="681" y="655"/>
                    <a:pt x="681" y="656"/>
                    <a:pt x="681" y="656"/>
                  </a:cubicBezTo>
                  <a:cubicBezTo>
                    <a:pt x="686" y="656"/>
                    <a:pt x="703" y="639"/>
                    <a:pt x="713" y="627"/>
                  </a:cubicBezTo>
                  <a:cubicBezTo>
                    <a:pt x="718" y="620"/>
                    <a:pt x="720" y="616"/>
                    <a:pt x="721" y="616"/>
                  </a:cubicBezTo>
                  <a:lnTo>
                    <a:pt x="721" y="616"/>
                  </a:lnTo>
                  <a:cubicBezTo>
                    <a:pt x="721" y="616"/>
                    <a:pt x="719" y="620"/>
                    <a:pt x="714" y="627"/>
                  </a:cubicBezTo>
                  <a:cubicBezTo>
                    <a:pt x="710" y="635"/>
                    <a:pt x="711" y="635"/>
                    <a:pt x="712" y="636"/>
                  </a:cubicBezTo>
                  <a:cubicBezTo>
                    <a:pt x="713" y="634"/>
                    <a:pt x="714" y="634"/>
                    <a:pt x="714" y="634"/>
                  </a:cubicBezTo>
                  <a:lnTo>
                    <a:pt x="714" y="634"/>
                  </a:lnTo>
                  <a:cubicBezTo>
                    <a:pt x="714" y="634"/>
                    <a:pt x="713" y="636"/>
                    <a:pt x="712" y="636"/>
                  </a:cubicBezTo>
                  <a:cubicBezTo>
                    <a:pt x="712" y="636"/>
                    <a:pt x="712" y="636"/>
                    <a:pt x="712" y="636"/>
                  </a:cubicBezTo>
                  <a:cubicBezTo>
                    <a:pt x="709" y="641"/>
                    <a:pt x="707" y="642"/>
                    <a:pt x="706" y="642"/>
                  </a:cubicBezTo>
                  <a:cubicBezTo>
                    <a:pt x="706" y="642"/>
                    <a:pt x="705" y="642"/>
                    <a:pt x="705" y="642"/>
                  </a:cubicBezTo>
                  <a:lnTo>
                    <a:pt x="699" y="649"/>
                  </a:lnTo>
                  <a:cubicBezTo>
                    <a:pt x="695" y="656"/>
                    <a:pt x="693" y="660"/>
                    <a:pt x="694" y="660"/>
                  </a:cubicBezTo>
                  <a:cubicBezTo>
                    <a:pt x="695" y="660"/>
                    <a:pt x="698" y="657"/>
                    <a:pt x="703" y="651"/>
                  </a:cubicBezTo>
                  <a:cubicBezTo>
                    <a:pt x="706" y="648"/>
                    <a:pt x="708" y="647"/>
                    <a:pt x="708" y="647"/>
                  </a:cubicBezTo>
                  <a:lnTo>
                    <a:pt x="708" y="647"/>
                  </a:lnTo>
                  <a:cubicBezTo>
                    <a:pt x="709" y="647"/>
                    <a:pt x="707" y="649"/>
                    <a:pt x="705" y="653"/>
                  </a:cubicBezTo>
                  <a:cubicBezTo>
                    <a:pt x="703" y="659"/>
                    <a:pt x="700" y="665"/>
                    <a:pt x="701" y="665"/>
                  </a:cubicBezTo>
                  <a:cubicBezTo>
                    <a:pt x="701" y="665"/>
                    <a:pt x="702" y="664"/>
                    <a:pt x="703" y="662"/>
                  </a:cubicBezTo>
                  <a:lnTo>
                    <a:pt x="703" y="662"/>
                  </a:lnTo>
                  <a:cubicBezTo>
                    <a:pt x="703" y="662"/>
                    <a:pt x="705" y="663"/>
                    <a:pt x="702" y="671"/>
                  </a:cubicBezTo>
                  <a:cubicBezTo>
                    <a:pt x="703" y="672"/>
                    <a:pt x="703" y="673"/>
                    <a:pt x="704" y="673"/>
                  </a:cubicBezTo>
                  <a:cubicBezTo>
                    <a:pt x="706" y="673"/>
                    <a:pt x="707" y="671"/>
                    <a:pt x="710" y="668"/>
                  </a:cubicBezTo>
                  <a:cubicBezTo>
                    <a:pt x="714" y="663"/>
                    <a:pt x="715" y="662"/>
                    <a:pt x="716" y="662"/>
                  </a:cubicBezTo>
                  <a:cubicBezTo>
                    <a:pt x="717" y="662"/>
                    <a:pt x="717" y="662"/>
                    <a:pt x="717" y="662"/>
                  </a:cubicBezTo>
                  <a:cubicBezTo>
                    <a:pt x="718" y="662"/>
                    <a:pt x="718" y="663"/>
                    <a:pt x="719" y="663"/>
                  </a:cubicBezTo>
                  <a:cubicBezTo>
                    <a:pt x="720" y="663"/>
                    <a:pt x="721" y="662"/>
                    <a:pt x="724" y="658"/>
                  </a:cubicBezTo>
                  <a:cubicBezTo>
                    <a:pt x="729" y="651"/>
                    <a:pt x="734" y="646"/>
                    <a:pt x="736" y="646"/>
                  </a:cubicBezTo>
                  <a:cubicBezTo>
                    <a:pt x="737" y="646"/>
                    <a:pt x="737" y="646"/>
                    <a:pt x="738" y="646"/>
                  </a:cubicBezTo>
                  <a:cubicBezTo>
                    <a:pt x="740" y="644"/>
                    <a:pt x="742" y="643"/>
                    <a:pt x="742" y="643"/>
                  </a:cubicBezTo>
                  <a:cubicBezTo>
                    <a:pt x="743" y="643"/>
                    <a:pt x="741" y="646"/>
                    <a:pt x="736" y="655"/>
                  </a:cubicBezTo>
                  <a:cubicBezTo>
                    <a:pt x="731" y="662"/>
                    <a:pt x="732" y="663"/>
                    <a:pt x="733" y="664"/>
                  </a:cubicBezTo>
                  <a:cubicBezTo>
                    <a:pt x="733" y="664"/>
                    <a:pt x="734" y="665"/>
                    <a:pt x="731" y="673"/>
                  </a:cubicBezTo>
                  <a:cubicBezTo>
                    <a:pt x="730" y="676"/>
                    <a:pt x="730" y="677"/>
                    <a:pt x="730" y="677"/>
                  </a:cubicBezTo>
                  <a:cubicBezTo>
                    <a:pt x="730" y="677"/>
                    <a:pt x="734" y="671"/>
                    <a:pt x="738" y="667"/>
                  </a:cubicBezTo>
                  <a:lnTo>
                    <a:pt x="747" y="653"/>
                  </a:lnTo>
                  <a:lnTo>
                    <a:pt x="747" y="653"/>
                  </a:lnTo>
                  <a:cubicBezTo>
                    <a:pt x="744" y="661"/>
                    <a:pt x="740" y="669"/>
                    <a:pt x="734" y="676"/>
                  </a:cubicBezTo>
                  <a:cubicBezTo>
                    <a:pt x="730" y="683"/>
                    <a:pt x="727" y="687"/>
                    <a:pt x="728" y="687"/>
                  </a:cubicBezTo>
                  <a:cubicBezTo>
                    <a:pt x="728" y="687"/>
                    <a:pt x="730" y="683"/>
                    <a:pt x="735" y="677"/>
                  </a:cubicBezTo>
                  <a:cubicBezTo>
                    <a:pt x="738" y="672"/>
                    <a:pt x="742" y="668"/>
                    <a:pt x="744" y="668"/>
                  </a:cubicBezTo>
                  <a:cubicBezTo>
                    <a:pt x="745" y="668"/>
                    <a:pt x="745" y="669"/>
                    <a:pt x="744" y="672"/>
                  </a:cubicBezTo>
                  <a:cubicBezTo>
                    <a:pt x="747" y="674"/>
                    <a:pt x="749" y="676"/>
                    <a:pt x="743" y="682"/>
                  </a:cubicBezTo>
                  <a:cubicBezTo>
                    <a:pt x="742" y="685"/>
                    <a:pt x="742" y="686"/>
                    <a:pt x="743" y="686"/>
                  </a:cubicBezTo>
                  <a:cubicBezTo>
                    <a:pt x="744" y="686"/>
                    <a:pt x="745" y="685"/>
                    <a:pt x="745" y="685"/>
                  </a:cubicBezTo>
                  <a:cubicBezTo>
                    <a:pt x="748" y="682"/>
                    <a:pt x="750" y="681"/>
                    <a:pt x="751" y="681"/>
                  </a:cubicBezTo>
                  <a:cubicBezTo>
                    <a:pt x="753" y="681"/>
                    <a:pt x="753" y="683"/>
                    <a:pt x="752" y="689"/>
                  </a:cubicBezTo>
                  <a:cubicBezTo>
                    <a:pt x="750" y="699"/>
                    <a:pt x="749" y="703"/>
                    <a:pt x="750" y="703"/>
                  </a:cubicBezTo>
                  <a:cubicBezTo>
                    <a:pt x="751" y="703"/>
                    <a:pt x="753" y="700"/>
                    <a:pt x="758" y="693"/>
                  </a:cubicBezTo>
                  <a:cubicBezTo>
                    <a:pt x="760" y="690"/>
                    <a:pt x="763" y="686"/>
                    <a:pt x="763" y="686"/>
                  </a:cubicBezTo>
                  <a:lnTo>
                    <a:pt x="763" y="686"/>
                  </a:lnTo>
                  <a:cubicBezTo>
                    <a:pt x="763" y="686"/>
                    <a:pt x="762" y="688"/>
                    <a:pt x="759" y="695"/>
                  </a:cubicBezTo>
                  <a:cubicBezTo>
                    <a:pt x="757" y="697"/>
                    <a:pt x="757" y="698"/>
                    <a:pt x="758" y="698"/>
                  </a:cubicBezTo>
                  <a:cubicBezTo>
                    <a:pt x="759" y="698"/>
                    <a:pt x="763" y="694"/>
                    <a:pt x="768" y="691"/>
                  </a:cubicBezTo>
                  <a:cubicBezTo>
                    <a:pt x="776" y="682"/>
                    <a:pt x="782" y="673"/>
                    <a:pt x="789" y="664"/>
                  </a:cubicBezTo>
                  <a:cubicBezTo>
                    <a:pt x="795" y="656"/>
                    <a:pt x="797" y="653"/>
                    <a:pt x="798" y="653"/>
                  </a:cubicBezTo>
                  <a:lnTo>
                    <a:pt x="798" y="653"/>
                  </a:lnTo>
                  <a:cubicBezTo>
                    <a:pt x="798" y="653"/>
                    <a:pt x="797" y="655"/>
                    <a:pt x="796" y="659"/>
                  </a:cubicBezTo>
                  <a:cubicBezTo>
                    <a:pt x="797" y="660"/>
                    <a:pt x="794" y="668"/>
                    <a:pt x="788" y="674"/>
                  </a:cubicBezTo>
                  <a:cubicBezTo>
                    <a:pt x="785" y="679"/>
                    <a:pt x="783" y="680"/>
                    <a:pt x="783" y="680"/>
                  </a:cubicBezTo>
                  <a:cubicBezTo>
                    <a:pt x="783" y="680"/>
                    <a:pt x="782" y="680"/>
                    <a:pt x="782" y="680"/>
                  </a:cubicBezTo>
                  <a:lnTo>
                    <a:pt x="781" y="680"/>
                  </a:lnTo>
                  <a:cubicBezTo>
                    <a:pt x="777" y="687"/>
                    <a:pt x="771" y="693"/>
                    <a:pt x="773" y="696"/>
                  </a:cubicBezTo>
                  <a:cubicBezTo>
                    <a:pt x="772" y="700"/>
                    <a:pt x="771" y="702"/>
                    <a:pt x="772" y="702"/>
                  </a:cubicBezTo>
                  <a:cubicBezTo>
                    <a:pt x="772" y="702"/>
                    <a:pt x="774" y="700"/>
                    <a:pt x="776" y="697"/>
                  </a:cubicBezTo>
                  <a:lnTo>
                    <a:pt x="776" y="697"/>
                  </a:lnTo>
                  <a:cubicBezTo>
                    <a:pt x="772" y="705"/>
                    <a:pt x="775" y="707"/>
                    <a:pt x="777" y="708"/>
                  </a:cubicBezTo>
                  <a:cubicBezTo>
                    <a:pt x="779" y="710"/>
                    <a:pt x="782" y="713"/>
                    <a:pt x="779" y="720"/>
                  </a:cubicBezTo>
                  <a:cubicBezTo>
                    <a:pt x="780" y="721"/>
                    <a:pt x="781" y="722"/>
                    <a:pt x="782" y="722"/>
                  </a:cubicBezTo>
                  <a:cubicBezTo>
                    <a:pt x="783" y="722"/>
                    <a:pt x="784" y="721"/>
                    <a:pt x="787" y="717"/>
                  </a:cubicBezTo>
                  <a:cubicBezTo>
                    <a:pt x="793" y="709"/>
                    <a:pt x="796" y="706"/>
                    <a:pt x="796" y="706"/>
                  </a:cubicBezTo>
                  <a:lnTo>
                    <a:pt x="796" y="706"/>
                  </a:lnTo>
                  <a:cubicBezTo>
                    <a:pt x="797" y="706"/>
                    <a:pt x="796" y="707"/>
                    <a:pt x="794" y="710"/>
                  </a:cubicBezTo>
                  <a:cubicBezTo>
                    <a:pt x="787" y="721"/>
                    <a:pt x="791" y="735"/>
                    <a:pt x="798" y="735"/>
                  </a:cubicBezTo>
                  <a:cubicBezTo>
                    <a:pt x="801" y="735"/>
                    <a:pt x="803" y="734"/>
                    <a:pt x="806" y="730"/>
                  </a:cubicBezTo>
                  <a:lnTo>
                    <a:pt x="808" y="733"/>
                  </a:lnTo>
                  <a:cubicBezTo>
                    <a:pt x="807" y="739"/>
                    <a:pt x="810" y="743"/>
                    <a:pt x="813" y="743"/>
                  </a:cubicBezTo>
                  <a:cubicBezTo>
                    <a:pt x="815" y="743"/>
                    <a:pt x="817" y="742"/>
                    <a:pt x="818" y="741"/>
                  </a:cubicBezTo>
                  <a:lnTo>
                    <a:pt x="822" y="743"/>
                  </a:lnTo>
                  <a:cubicBezTo>
                    <a:pt x="820" y="748"/>
                    <a:pt x="820" y="751"/>
                    <a:pt x="822" y="751"/>
                  </a:cubicBezTo>
                  <a:cubicBezTo>
                    <a:pt x="822" y="751"/>
                    <a:pt x="824" y="750"/>
                    <a:pt x="826" y="747"/>
                  </a:cubicBezTo>
                  <a:cubicBezTo>
                    <a:pt x="831" y="743"/>
                    <a:pt x="835" y="738"/>
                    <a:pt x="835" y="738"/>
                  </a:cubicBezTo>
                  <a:lnTo>
                    <a:pt x="835" y="738"/>
                  </a:lnTo>
                  <a:cubicBezTo>
                    <a:pt x="835" y="738"/>
                    <a:pt x="834" y="739"/>
                    <a:pt x="833" y="741"/>
                  </a:cubicBezTo>
                  <a:cubicBezTo>
                    <a:pt x="827" y="747"/>
                    <a:pt x="831" y="750"/>
                    <a:pt x="835" y="753"/>
                  </a:cubicBezTo>
                  <a:cubicBezTo>
                    <a:pt x="837" y="754"/>
                    <a:pt x="838" y="755"/>
                    <a:pt x="839" y="755"/>
                  </a:cubicBezTo>
                  <a:cubicBezTo>
                    <a:pt x="840" y="755"/>
                    <a:pt x="841" y="753"/>
                    <a:pt x="843" y="748"/>
                  </a:cubicBezTo>
                  <a:cubicBezTo>
                    <a:pt x="845" y="748"/>
                    <a:pt x="846" y="748"/>
                    <a:pt x="847" y="748"/>
                  </a:cubicBezTo>
                  <a:cubicBezTo>
                    <a:pt x="851" y="748"/>
                    <a:pt x="847" y="754"/>
                    <a:pt x="843" y="760"/>
                  </a:cubicBezTo>
                  <a:cubicBezTo>
                    <a:pt x="838" y="766"/>
                    <a:pt x="835" y="769"/>
                    <a:pt x="836" y="769"/>
                  </a:cubicBezTo>
                  <a:cubicBezTo>
                    <a:pt x="837" y="769"/>
                    <a:pt x="842" y="765"/>
                    <a:pt x="850" y="754"/>
                  </a:cubicBezTo>
                  <a:cubicBezTo>
                    <a:pt x="856" y="747"/>
                    <a:pt x="859" y="745"/>
                    <a:pt x="860" y="745"/>
                  </a:cubicBezTo>
                  <a:cubicBezTo>
                    <a:pt x="861" y="745"/>
                    <a:pt x="861" y="747"/>
                    <a:pt x="859" y="750"/>
                  </a:cubicBezTo>
                  <a:cubicBezTo>
                    <a:pt x="855" y="754"/>
                    <a:pt x="853" y="756"/>
                    <a:pt x="852" y="756"/>
                  </a:cubicBezTo>
                  <a:cubicBezTo>
                    <a:pt x="852" y="756"/>
                    <a:pt x="851" y="756"/>
                    <a:pt x="851" y="755"/>
                  </a:cubicBezTo>
                  <a:cubicBezTo>
                    <a:pt x="851" y="755"/>
                    <a:pt x="846" y="762"/>
                    <a:pt x="842" y="769"/>
                  </a:cubicBezTo>
                  <a:cubicBezTo>
                    <a:pt x="842" y="769"/>
                    <a:pt x="843" y="769"/>
                    <a:pt x="843" y="769"/>
                  </a:cubicBezTo>
                  <a:cubicBezTo>
                    <a:pt x="844" y="769"/>
                    <a:pt x="845" y="768"/>
                    <a:pt x="849" y="764"/>
                  </a:cubicBezTo>
                  <a:cubicBezTo>
                    <a:pt x="849" y="764"/>
                    <a:pt x="850" y="764"/>
                    <a:pt x="855" y="759"/>
                  </a:cubicBezTo>
                  <a:cubicBezTo>
                    <a:pt x="862" y="753"/>
                    <a:pt x="867" y="745"/>
                    <a:pt x="871" y="738"/>
                  </a:cubicBezTo>
                  <a:cubicBezTo>
                    <a:pt x="874" y="733"/>
                    <a:pt x="875" y="731"/>
                    <a:pt x="876" y="731"/>
                  </a:cubicBezTo>
                  <a:cubicBezTo>
                    <a:pt x="876" y="731"/>
                    <a:pt x="876" y="731"/>
                    <a:pt x="877" y="732"/>
                  </a:cubicBezTo>
                  <a:cubicBezTo>
                    <a:pt x="874" y="739"/>
                    <a:pt x="870" y="747"/>
                    <a:pt x="863" y="753"/>
                  </a:cubicBezTo>
                  <a:cubicBezTo>
                    <a:pt x="862" y="753"/>
                    <a:pt x="858" y="760"/>
                    <a:pt x="852" y="766"/>
                  </a:cubicBezTo>
                  <a:cubicBezTo>
                    <a:pt x="851" y="768"/>
                    <a:pt x="851" y="769"/>
                    <a:pt x="852" y="769"/>
                  </a:cubicBezTo>
                  <a:cubicBezTo>
                    <a:pt x="855" y="769"/>
                    <a:pt x="866" y="761"/>
                    <a:pt x="873" y="751"/>
                  </a:cubicBezTo>
                  <a:lnTo>
                    <a:pt x="873" y="751"/>
                  </a:lnTo>
                  <a:lnTo>
                    <a:pt x="869" y="759"/>
                  </a:lnTo>
                  <a:cubicBezTo>
                    <a:pt x="864" y="765"/>
                    <a:pt x="867" y="766"/>
                    <a:pt x="869" y="769"/>
                  </a:cubicBezTo>
                  <a:cubicBezTo>
                    <a:pt x="870" y="769"/>
                    <a:pt x="870" y="769"/>
                    <a:pt x="871" y="769"/>
                  </a:cubicBezTo>
                  <a:cubicBezTo>
                    <a:pt x="872" y="769"/>
                    <a:pt x="874" y="768"/>
                    <a:pt x="877" y="764"/>
                  </a:cubicBezTo>
                  <a:cubicBezTo>
                    <a:pt x="882" y="758"/>
                    <a:pt x="886" y="752"/>
                    <a:pt x="888" y="752"/>
                  </a:cubicBezTo>
                  <a:cubicBezTo>
                    <a:pt x="888" y="752"/>
                    <a:pt x="888" y="752"/>
                    <a:pt x="888" y="752"/>
                  </a:cubicBezTo>
                  <a:cubicBezTo>
                    <a:pt x="887" y="751"/>
                    <a:pt x="891" y="744"/>
                    <a:pt x="897" y="736"/>
                  </a:cubicBezTo>
                  <a:lnTo>
                    <a:pt x="897" y="736"/>
                  </a:lnTo>
                  <a:cubicBezTo>
                    <a:pt x="895" y="742"/>
                    <a:pt x="892" y="747"/>
                    <a:pt x="890" y="753"/>
                  </a:cubicBezTo>
                  <a:cubicBezTo>
                    <a:pt x="882" y="769"/>
                    <a:pt x="880" y="778"/>
                    <a:pt x="885" y="781"/>
                  </a:cubicBezTo>
                  <a:cubicBezTo>
                    <a:pt x="887" y="783"/>
                    <a:pt x="890" y="785"/>
                    <a:pt x="887" y="793"/>
                  </a:cubicBezTo>
                  <a:cubicBezTo>
                    <a:pt x="888" y="794"/>
                    <a:pt x="888" y="795"/>
                    <a:pt x="889" y="795"/>
                  </a:cubicBezTo>
                  <a:cubicBezTo>
                    <a:pt x="890" y="795"/>
                    <a:pt x="892" y="793"/>
                    <a:pt x="895" y="789"/>
                  </a:cubicBezTo>
                  <a:lnTo>
                    <a:pt x="897" y="791"/>
                  </a:lnTo>
                  <a:cubicBezTo>
                    <a:pt x="895" y="795"/>
                    <a:pt x="895" y="798"/>
                    <a:pt x="896" y="798"/>
                  </a:cubicBezTo>
                  <a:cubicBezTo>
                    <a:pt x="897" y="798"/>
                    <a:pt x="898" y="796"/>
                    <a:pt x="900" y="793"/>
                  </a:cubicBezTo>
                  <a:cubicBezTo>
                    <a:pt x="902" y="792"/>
                    <a:pt x="903" y="791"/>
                    <a:pt x="904" y="791"/>
                  </a:cubicBezTo>
                  <a:cubicBezTo>
                    <a:pt x="906" y="791"/>
                    <a:pt x="904" y="796"/>
                    <a:pt x="905" y="797"/>
                  </a:cubicBezTo>
                  <a:cubicBezTo>
                    <a:pt x="901" y="804"/>
                    <a:pt x="899" y="808"/>
                    <a:pt x="899" y="808"/>
                  </a:cubicBezTo>
                  <a:cubicBezTo>
                    <a:pt x="900" y="808"/>
                    <a:pt x="903" y="802"/>
                    <a:pt x="910" y="790"/>
                  </a:cubicBezTo>
                  <a:cubicBezTo>
                    <a:pt x="915" y="783"/>
                    <a:pt x="918" y="774"/>
                    <a:pt x="917" y="773"/>
                  </a:cubicBezTo>
                  <a:lnTo>
                    <a:pt x="914" y="771"/>
                  </a:lnTo>
                  <a:lnTo>
                    <a:pt x="922" y="766"/>
                  </a:lnTo>
                  <a:cubicBezTo>
                    <a:pt x="922" y="767"/>
                    <a:pt x="922" y="767"/>
                    <a:pt x="922" y="767"/>
                  </a:cubicBezTo>
                  <a:cubicBezTo>
                    <a:pt x="924" y="767"/>
                    <a:pt x="931" y="762"/>
                    <a:pt x="935" y="755"/>
                  </a:cubicBezTo>
                  <a:cubicBezTo>
                    <a:pt x="935" y="755"/>
                    <a:pt x="939" y="749"/>
                    <a:pt x="940" y="749"/>
                  </a:cubicBezTo>
                  <a:cubicBezTo>
                    <a:pt x="940" y="749"/>
                    <a:pt x="941" y="749"/>
                    <a:pt x="941" y="750"/>
                  </a:cubicBezTo>
                  <a:lnTo>
                    <a:pt x="932" y="763"/>
                  </a:lnTo>
                  <a:cubicBezTo>
                    <a:pt x="925" y="770"/>
                    <a:pt x="920" y="776"/>
                    <a:pt x="915" y="783"/>
                  </a:cubicBezTo>
                  <a:cubicBezTo>
                    <a:pt x="910" y="793"/>
                    <a:pt x="907" y="800"/>
                    <a:pt x="909" y="800"/>
                  </a:cubicBezTo>
                  <a:cubicBezTo>
                    <a:pt x="909" y="800"/>
                    <a:pt x="911" y="798"/>
                    <a:pt x="915" y="793"/>
                  </a:cubicBezTo>
                  <a:lnTo>
                    <a:pt x="915" y="793"/>
                  </a:lnTo>
                  <a:cubicBezTo>
                    <a:pt x="916" y="794"/>
                    <a:pt x="916" y="794"/>
                    <a:pt x="913" y="802"/>
                  </a:cubicBezTo>
                  <a:cubicBezTo>
                    <a:pt x="910" y="805"/>
                    <a:pt x="909" y="807"/>
                    <a:pt x="909" y="807"/>
                  </a:cubicBezTo>
                  <a:cubicBezTo>
                    <a:pt x="910" y="807"/>
                    <a:pt x="913" y="805"/>
                    <a:pt x="919" y="798"/>
                  </a:cubicBezTo>
                  <a:cubicBezTo>
                    <a:pt x="925" y="791"/>
                    <a:pt x="928" y="788"/>
                    <a:pt x="928" y="788"/>
                  </a:cubicBezTo>
                  <a:cubicBezTo>
                    <a:pt x="929" y="788"/>
                    <a:pt x="927" y="792"/>
                    <a:pt x="923" y="800"/>
                  </a:cubicBezTo>
                  <a:cubicBezTo>
                    <a:pt x="917" y="811"/>
                    <a:pt x="918" y="816"/>
                    <a:pt x="921" y="816"/>
                  </a:cubicBezTo>
                  <a:cubicBezTo>
                    <a:pt x="922" y="816"/>
                    <a:pt x="923" y="815"/>
                    <a:pt x="925" y="812"/>
                  </a:cubicBezTo>
                  <a:cubicBezTo>
                    <a:pt x="930" y="805"/>
                    <a:pt x="934" y="803"/>
                    <a:pt x="935" y="803"/>
                  </a:cubicBezTo>
                  <a:cubicBezTo>
                    <a:pt x="936" y="803"/>
                    <a:pt x="936" y="805"/>
                    <a:pt x="934" y="809"/>
                  </a:cubicBezTo>
                  <a:cubicBezTo>
                    <a:pt x="932" y="813"/>
                    <a:pt x="932" y="816"/>
                    <a:pt x="933" y="816"/>
                  </a:cubicBezTo>
                  <a:cubicBezTo>
                    <a:pt x="934" y="816"/>
                    <a:pt x="935" y="814"/>
                    <a:pt x="938" y="811"/>
                  </a:cubicBezTo>
                  <a:lnTo>
                    <a:pt x="938" y="811"/>
                  </a:lnTo>
                  <a:cubicBezTo>
                    <a:pt x="934" y="817"/>
                    <a:pt x="931" y="823"/>
                    <a:pt x="932" y="823"/>
                  </a:cubicBezTo>
                  <a:cubicBezTo>
                    <a:pt x="933" y="823"/>
                    <a:pt x="934" y="822"/>
                    <a:pt x="935" y="820"/>
                  </a:cubicBezTo>
                  <a:cubicBezTo>
                    <a:pt x="935" y="820"/>
                    <a:pt x="935" y="820"/>
                    <a:pt x="935" y="820"/>
                  </a:cubicBezTo>
                  <a:cubicBezTo>
                    <a:pt x="936" y="820"/>
                    <a:pt x="937" y="820"/>
                    <a:pt x="941" y="814"/>
                  </a:cubicBezTo>
                  <a:lnTo>
                    <a:pt x="952" y="801"/>
                  </a:lnTo>
                  <a:cubicBezTo>
                    <a:pt x="951" y="800"/>
                    <a:pt x="956" y="793"/>
                    <a:pt x="961" y="787"/>
                  </a:cubicBezTo>
                  <a:cubicBezTo>
                    <a:pt x="962" y="785"/>
                    <a:pt x="963" y="785"/>
                    <a:pt x="963" y="785"/>
                  </a:cubicBezTo>
                  <a:cubicBezTo>
                    <a:pt x="966" y="785"/>
                    <a:pt x="963" y="795"/>
                    <a:pt x="953" y="812"/>
                  </a:cubicBezTo>
                  <a:lnTo>
                    <a:pt x="945" y="828"/>
                  </a:lnTo>
                  <a:lnTo>
                    <a:pt x="955" y="815"/>
                  </a:lnTo>
                  <a:lnTo>
                    <a:pt x="955" y="815"/>
                  </a:lnTo>
                  <a:cubicBezTo>
                    <a:pt x="956" y="816"/>
                    <a:pt x="957" y="817"/>
                    <a:pt x="953" y="824"/>
                  </a:cubicBezTo>
                  <a:cubicBezTo>
                    <a:pt x="947" y="830"/>
                    <a:pt x="947" y="830"/>
                    <a:pt x="948" y="831"/>
                  </a:cubicBezTo>
                  <a:cubicBezTo>
                    <a:pt x="948" y="831"/>
                    <a:pt x="949" y="832"/>
                    <a:pt x="949" y="832"/>
                  </a:cubicBezTo>
                  <a:cubicBezTo>
                    <a:pt x="949" y="832"/>
                    <a:pt x="951" y="831"/>
                    <a:pt x="955" y="825"/>
                  </a:cubicBezTo>
                  <a:cubicBezTo>
                    <a:pt x="961" y="817"/>
                    <a:pt x="963" y="814"/>
                    <a:pt x="964" y="814"/>
                  </a:cubicBezTo>
                  <a:lnTo>
                    <a:pt x="964" y="814"/>
                  </a:lnTo>
                  <a:cubicBezTo>
                    <a:pt x="964" y="814"/>
                    <a:pt x="963" y="816"/>
                    <a:pt x="961" y="819"/>
                  </a:cubicBezTo>
                  <a:cubicBezTo>
                    <a:pt x="956" y="827"/>
                    <a:pt x="954" y="831"/>
                    <a:pt x="955" y="831"/>
                  </a:cubicBezTo>
                  <a:cubicBezTo>
                    <a:pt x="956" y="831"/>
                    <a:pt x="959" y="828"/>
                    <a:pt x="964" y="821"/>
                  </a:cubicBezTo>
                  <a:cubicBezTo>
                    <a:pt x="969" y="815"/>
                    <a:pt x="972" y="811"/>
                    <a:pt x="972" y="811"/>
                  </a:cubicBezTo>
                  <a:lnTo>
                    <a:pt x="972" y="811"/>
                  </a:lnTo>
                  <a:cubicBezTo>
                    <a:pt x="972" y="811"/>
                    <a:pt x="970" y="815"/>
                    <a:pt x="965" y="822"/>
                  </a:cubicBezTo>
                  <a:cubicBezTo>
                    <a:pt x="961" y="829"/>
                    <a:pt x="956" y="837"/>
                    <a:pt x="957" y="838"/>
                  </a:cubicBezTo>
                  <a:lnTo>
                    <a:pt x="963" y="831"/>
                  </a:lnTo>
                  <a:cubicBezTo>
                    <a:pt x="969" y="824"/>
                    <a:pt x="972" y="821"/>
                    <a:pt x="972" y="821"/>
                  </a:cubicBezTo>
                  <a:lnTo>
                    <a:pt x="972" y="821"/>
                  </a:lnTo>
                  <a:cubicBezTo>
                    <a:pt x="973" y="821"/>
                    <a:pt x="972" y="822"/>
                    <a:pt x="970" y="826"/>
                  </a:cubicBezTo>
                  <a:cubicBezTo>
                    <a:pt x="967" y="830"/>
                    <a:pt x="967" y="832"/>
                    <a:pt x="968" y="832"/>
                  </a:cubicBezTo>
                  <a:cubicBezTo>
                    <a:pt x="968" y="832"/>
                    <a:pt x="970" y="831"/>
                    <a:pt x="973" y="829"/>
                  </a:cubicBezTo>
                  <a:lnTo>
                    <a:pt x="973" y="829"/>
                  </a:lnTo>
                  <a:cubicBezTo>
                    <a:pt x="975" y="830"/>
                    <a:pt x="977" y="831"/>
                    <a:pt x="972" y="838"/>
                  </a:cubicBezTo>
                  <a:cubicBezTo>
                    <a:pt x="967" y="846"/>
                    <a:pt x="964" y="849"/>
                    <a:pt x="965" y="849"/>
                  </a:cubicBezTo>
                  <a:cubicBezTo>
                    <a:pt x="965" y="849"/>
                    <a:pt x="968" y="846"/>
                    <a:pt x="973" y="839"/>
                  </a:cubicBezTo>
                  <a:cubicBezTo>
                    <a:pt x="976" y="837"/>
                    <a:pt x="977" y="835"/>
                    <a:pt x="978" y="835"/>
                  </a:cubicBezTo>
                  <a:cubicBezTo>
                    <a:pt x="978" y="835"/>
                    <a:pt x="978" y="838"/>
                    <a:pt x="977" y="843"/>
                  </a:cubicBezTo>
                  <a:cubicBezTo>
                    <a:pt x="975" y="846"/>
                    <a:pt x="974" y="848"/>
                    <a:pt x="974" y="848"/>
                  </a:cubicBezTo>
                  <a:cubicBezTo>
                    <a:pt x="975" y="848"/>
                    <a:pt x="976" y="846"/>
                    <a:pt x="979" y="844"/>
                  </a:cubicBezTo>
                  <a:cubicBezTo>
                    <a:pt x="989" y="830"/>
                    <a:pt x="993" y="824"/>
                    <a:pt x="992" y="822"/>
                  </a:cubicBezTo>
                  <a:cubicBezTo>
                    <a:pt x="991" y="821"/>
                    <a:pt x="991" y="821"/>
                    <a:pt x="997" y="815"/>
                  </a:cubicBezTo>
                  <a:lnTo>
                    <a:pt x="999" y="816"/>
                  </a:lnTo>
                  <a:cubicBezTo>
                    <a:pt x="999" y="816"/>
                    <a:pt x="1000" y="817"/>
                    <a:pt x="1001" y="817"/>
                  </a:cubicBezTo>
                  <a:cubicBezTo>
                    <a:pt x="1002" y="817"/>
                    <a:pt x="1004" y="816"/>
                    <a:pt x="1008" y="814"/>
                  </a:cubicBezTo>
                  <a:cubicBezTo>
                    <a:pt x="1015" y="809"/>
                    <a:pt x="1022" y="798"/>
                    <a:pt x="1020" y="798"/>
                  </a:cubicBezTo>
                  <a:cubicBezTo>
                    <a:pt x="1020" y="798"/>
                    <a:pt x="1019" y="798"/>
                    <a:pt x="1018" y="799"/>
                  </a:cubicBezTo>
                  <a:lnTo>
                    <a:pt x="1021" y="791"/>
                  </a:lnTo>
                  <a:cubicBezTo>
                    <a:pt x="1030" y="781"/>
                    <a:pt x="1033" y="775"/>
                    <a:pt x="1032" y="775"/>
                  </a:cubicBezTo>
                  <a:lnTo>
                    <a:pt x="1032" y="775"/>
                  </a:lnTo>
                  <a:cubicBezTo>
                    <a:pt x="1031" y="775"/>
                    <a:pt x="1027" y="780"/>
                    <a:pt x="1019" y="790"/>
                  </a:cubicBezTo>
                  <a:cubicBezTo>
                    <a:pt x="1011" y="801"/>
                    <a:pt x="1008" y="806"/>
                    <a:pt x="1007" y="806"/>
                  </a:cubicBezTo>
                  <a:cubicBezTo>
                    <a:pt x="1007" y="806"/>
                    <a:pt x="1009" y="802"/>
                    <a:pt x="1014" y="796"/>
                  </a:cubicBezTo>
                  <a:cubicBezTo>
                    <a:pt x="1024" y="782"/>
                    <a:pt x="1023" y="781"/>
                    <a:pt x="1021" y="780"/>
                  </a:cubicBezTo>
                  <a:cubicBezTo>
                    <a:pt x="1020" y="779"/>
                    <a:pt x="1020" y="779"/>
                    <a:pt x="1025" y="772"/>
                  </a:cubicBezTo>
                  <a:cubicBezTo>
                    <a:pt x="1030" y="765"/>
                    <a:pt x="1034" y="757"/>
                    <a:pt x="1033" y="756"/>
                  </a:cubicBezTo>
                  <a:cubicBezTo>
                    <a:pt x="1032" y="756"/>
                    <a:pt x="1032" y="756"/>
                    <a:pt x="1032" y="756"/>
                  </a:cubicBezTo>
                  <a:cubicBezTo>
                    <a:pt x="1031" y="756"/>
                    <a:pt x="1030" y="757"/>
                    <a:pt x="1027" y="762"/>
                  </a:cubicBezTo>
                  <a:cubicBezTo>
                    <a:pt x="1025" y="765"/>
                    <a:pt x="1024" y="767"/>
                    <a:pt x="1023" y="767"/>
                  </a:cubicBezTo>
                  <a:cubicBezTo>
                    <a:pt x="1023" y="767"/>
                    <a:pt x="1024" y="763"/>
                    <a:pt x="1029" y="754"/>
                  </a:cubicBezTo>
                  <a:cubicBezTo>
                    <a:pt x="1031" y="751"/>
                    <a:pt x="1032" y="749"/>
                    <a:pt x="1031" y="749"/>
                  </a:cubicBezTo>
                  <a:lnTo>
                    <a:pt x="1031" y="749"/>
                  </a:lnTo>
                  <a:cubicBezTo>
                    <a:pt x="1031" y="749"/>
                    <a:pt x="1028" y="752"/>
                    <a:pt x="1023" y="760"/>
                  </a:cubicBezTo>
                  <a:cubicBezTo>
                    <a:pt x="1018" y="766"/>
                    <a:pt x="1016" y="769"/>
                    <a:pt x="1015" y="769"/>
                  </a:cubicBezTo>
                  <a:cubicBezTo>
                    <a:pt x="1014" y="769"/>
                    <a:pt x="1015" y="765"/>
                    <a:pt x="1019" y="757"/>
                  </a:cubicBezTo>
                  <a:lnTo>
                    <a:pt x="1017" y="755"/>
                  </a:lnTo>
                  <a:cubicBezTo>
                    <a:pt x="1017" y="755"/>
                    <a:pt x="1017" y="755"/>
                    <a:pt x="1017" y="755"/>
                  </a:cubicBezTo>
                  <a:cubicBezTo>
                    <a:pt x="1015" y="755"/>
                    <a:pt x="1011" y="761"/>
                    <a:pt x="1006" y="769"/>
                  </a:cubicBezTo>
                  <a:cubicBezTo>
                    <a:pt x="1001" y="776"/>
                    <a:pt x="998" y="780"/>
                    <a:pt x="998" y="780"/>
                  </a:cubicBezTo>
                  <a:cubicBezTo>
                    <a:pt x="998" y="780"/>
                    <a:pt x="999" y="778"/>
                    <a:pt x="1000" y="774"/>
                  </a:cubicBezTo>
                  <a:cubicBezTo>
                    <a:pt x="1002" y="769"/>
                    <a:pt x="1006" y="764"/>
                    <a:pt x="1009" y="760"/>
                  </a:cubicBezTo>
                  <a:cubicBezTo>
                    <a:pt x="1014" y="753"/>
                    <a:pt x="1012" y="752"/>
                    <a:pt x="1011" y="751"/>
                  </a:cubicBezTo>
                  <a:cubicBezTo>
                    <a:pt x="1011" y="750"/>
                    <a:pt x="1010" y="750"/>
                    <a:pt x="1009" y="750"/>
                  </a:cubicBezTo>
                  <a:cubicBezTo>
                    <a:pt x="1008" y="750"/>
                    <a:pt x="1006" y="751"/>
                    <a:pt x="1003" y="755"/>
                  </a:cubicBezTo>
                  <a:cubicBezTo>
                    <a:pt x="1006" y="751"/>
                    <a:pt x="1006" y="752"/>
                    <a:pt x="1008" y="748"/>
                  </a:cubicBezTo>
                  <a:cubicBezTo>
                    <a:pt x="1007" y="748"/>
                    <a:pt x="1010" y="744"/>
                    <a:pt x="1009" y="744"/>
                  </a:cubicBezTo>
                  <a:lnTo>
                    <a:pt x="1009" y="744"/>
                  </a:lnTo>
                  <a:cubicBezTo>
                    <a:pt x="1009" y="744"/>
                    <a:pt x="1009" y="745"/>
                    <a:pt x="1007" y="747"/>
                  </a:cubicBezTo>
                  <a:cubicBezTo>
                    <a:pt x="1007" y="747"/>
                    <a:pt x="1006" y="746"/>
                    <a:pt x="1009" y="737"/>
                  </a:cubicBezTo>
                  <a:cubicBezTo>
                    <a:pt x="1010" y="735"/>
                    <a:pt x="1009" y="734"/>
                    <a:pt x="1008" y="734"/>
                  </a:cubicBezTo>
                  <a:cubicBezTo>
                    <a:pt x="1005" y="734"/>
                    <a:pt x="996" y="744"/>
                    <a:pt x="991" y="756"/>
                  </a:cubicBezTo>
                  <a:lnTo>
                    <a:pt x="990" y="755"/>
                  </a:lnTo>
                  <a:cubicBezTo>
                    <a:pt x="989" y="755"/>
                    <a:pt x="984" y="762"/>
                    <a:pt x="984" y="762"/>
                  </a:cubicBezTo>
                  <a:cubicBezTo>
                    <a:pt x="981" y="766"/>
                    <a:pt x="979" y="767"/>
                    <a:pt x="978" y="767"/>
                  </a:cubicBezTo>
                  <a:cubicBezTo>
                    <a:pt x="977" y="767"/>
                    <a:pt x="977" y="767"/>
                    <a:pt x="977" y="766"/>
                  </a:cubicBezTo>
                  <a:lnTo>
                    <a:pt x="987" y="753"/>
                  </a:lnTo>
                  <a:cubicBezTo>
                    <a:pt x="996" y="741"/>
                    <a:pt x="1001" y="733"/>
                    <a:pt x="1000" y="733"/>
                  </a:cubicBezTo>
                  <a:cubicBezTo>
                    <a:pt x="999" y="733"/>
                    <a:pt x="996" y="736"/>
                    <a:pt x="989" y="744"/>
                  </a:cubicBezTo>
                  <a:lnTo>
                    <a:pt x="994" y="737"/>
                  </a:lnTo>
                  <a:cubicBezTo>
                    <a:pt x="997" y="733"/>
                    <a:pt x="998" y="731"/>
                    <a:pt x="997" y="731"/>
                  </a:cubicBezTo>
                  <a:cubicBezTo>
                    <a:pt x="996" y="731"/>
                    <a:pt x="994" y="733"/>
                    <a:pt x="991" y="735"/>
                  </a:cubicBezTo>
                  <a:cubicBezTo>
                    <a:pt x="991" y="735"/>
                    <a:pt x="991" y="735"/>
                    <a:pt x="991" y="735"/>
                  </a:cubicBezTo>
                  <a:cubicBezTo>
                    <a:pt x="989" y="735"/>
                    <a:pt x="979" y="746"/>
                    <a:pt x="974" y="753"/>
                  </a:cubicBezTo>
                  <a:cubicBezTo>
                    <a:pt x="970" y="759"/>
                    <a:pt x="968" y="760"/>
                    <a:pt x="968" y="760"/>
                  </a:cubicBezTo>
                  <a:cubicBezTo>
                    <a:pt x="968" y="760"/>
                    <a:pt x="968" y="760"/>
                    <a:pt x="968" y="760"/>
                  </a:cubicBezTo>
                  <a:cubicBezTo>
                    <a:pt x="966" y="759"/>
                    <a:pt x="966" y="759"/>
                    <a:pt x="971" y="752"/>
                  </a:cubicBezTo>
                  <a:cubicBezTo>
                    <a:pt x="977" y="744"/>
                    <a:pt x="978" y="740"/>
                    <a:pt x="977" y="740"/>
                  </a:cubicBezTo>
                  <a:cubicBezTo>
                    <a:pt x="976" y="740"/>
                    <a:pt x="973" y="743"/>
                    <a:pt x="968" y="748"/>
                  </a:cubicBezTo>
                  <a:lnTo>
                    <a:pt x="973" y="742"/>
                  </a:lnTo>
                  <a:cubicBezTo>
                    <a:pt x="977" y="736"/>
                    <a:pt x="981" y="729"/>
                    <a:pt x="974" y="729"/>
                  </a:cubicBezTo>
                  <a:cubicBezTo>
                    <a:pt x="973" y="729"/>
                    <a:pt x="972" y="729"/>
                    <a:pt x="971" y="729"/>
                  </a:cubicBezTo>
                  <a:cubicBezTo>
                    <a:pt x="966" y="726"/>
                    <a:pt x="963" y="724"/>
                    <a:pt x="968" y="717"/>
                  </a:cubicBezTo>
                  <a:cubicBezTo>
                    <a:pt x="969" y="715"/>
                    <a:pt x="969" y="714"/>
                    <a:pt x="968" y="714"/>
                  </a:cubicBezTo>
                  <a:cubicBezTo>
                    <a:pt x="966" y="714"/>
                    <a:pt x="956" y="723"/>
                    <a:pt x="946" y="732"/>
                  </a:cubicBezTo>
                  <a:cubicBezTo>
                    <a:pt x="951" y="725"/>
                    <a:pt x="950" y="724"/>
                    <a:pt x="947" y="723"/>
                  </a:cubicBezTo>
                  <a:cubicBezTo>
                    <a:pt x="944" y="719"/>
                    <a:pt x="944" y="719"/>
                    <a:pt x="950" y="713"/>
                  </a:cubicBezTo>
                  <a:cubicBezTo>
                    <a:pt x="955" y="706"/>
                    <a:pt x="957" y="703"/>
                    <a:pt x="957" y="703"/>
                  </a:cubicBezTo>
                  <a:lnTo>
                    <a:pt x="957" y="703"/>
                  </a:lnTo>
                  <a:cubicBezTo>
                    <a:pt x="957" y="703"/>
                    <a:pt x="954" y="706"/>
                    <a:pt x="948" y="711"/>
                  </a:cubicBezTo>
                  <a:cubicBezTo>
                    <a:pt x="945" y="716"/>
                    <a:pt x="942" y="718"/>
                    <a:pt x="941" y="718"/>
                  </a:cubicBezTo>
                  <a:cubicBezTo>
                    <a:pt x="939" y="718"/>
                    <a:pt x="942" y="710"/>
                    <a:pt x="948" y="701"/>
                  </a:cubicBezTo>
                  <a:cubicBezTo>
                    <a:pt x="953" y="695"/>
                    <a:pt x="952" y="693"/>
                    <a:pt x="950" y="691"/>
                  </a:cubicBezTo>
                  <a:lnTo>
                    <a:pt x="950" y="691"/>
                  </a:lnTo>
                  <a:cubicBezTo>
                    <a:pt x="947" y="695"/>
                    <a:pt x="945" y="696"/>
                    <a:pt x="943" y="696"/>
                  </a:cubicBezTo>
                  <a:cubicBezTo>
                    <a:pt x="942" y="696"/>
                    <a:pt x="941" y="695"/>
                    <a:pt x="940" y="695"/>
                  </a:cubicBezTo>
                  <a:cubicBezTo>
                    <a:pt x="938" y="694"/>
                    <a:pt x="938" y="693"/>
                    <a:pt x="937" y="693"/>
                  </a:cubicBezTo>
                  <a:cubicBezTo>
                    <a:pt x="935" y="693"/>
                    <a:pt x="933" y="696"/>
                    <a:pt x="926" y="706"/>
                  </a:cubicBezTo>
                  <a:cubicBezTo>
                    <a:pt x="919" y="716"/>
                    <a:pt x="916" y="718"/>
                    <a:pt x="914" y="718"/>
                  </a:cubicBezTo>
                  <a:cubicBezTo>
                    <a:pt x="914" y="718"/>
                    <a:pt x="913" y="717"/>
                    <a:pt x="913" y="717"/>
                  </a:cubicBezTo>
                  <a:cubicBezTo>
                    <a:pt x="911" y="716"/>
                    <a:pt x="910" y="715"/>
                    <a:pt x="915" y="708"/>
                  </a:cubicBezTo>
                  <a:cubicBezTo>
                    <a:pt x="915" y="708"/>
                    <a:pt x="919" y="700"/>
                    <a:pt x="918" y="699"/>
                  </a:cubicBezTo>
                  <a:cubicBezTo>
                    <a:pt x="917" y="698"/>
                    <a:pt x="916" y="697"/>
                    <a:pt x="920" y="690"/>
                  </a:cubicBezTo>
                  <a:cubicBezTo>
                    <a:pt x="920" y="690"/>
                    <a:pt x="924" y="682"/>
                    <a:pt x="922" y="681"/>
                  </a:cubicBezTo>
                  <a:cubicBezTo>
                    <a:pt x="919" y="679"/>
                    <a:pt x="917" y="677"/>
                    <a:pt x="922" y="670"/>
                  </a:cubicBezTo>
                  <a:cubicBezTo>
                    <a:pt x="921" y="670"/>
                    <a:pt x="921" y="669"/>
                    <a:pt x="921" y="669"/>
                  </a:cubicBezTo>
                  <a:cubicBezTo>
                    <a:pt x="920" y="669"/>
                    <a:pt x="919" y="671"/>
                    <a:pt x="916" y="677"/>
                  </a:cubicBezTo>
                  <a:cubicBezTo>
                    <a:pt x="913" y="681"/>
                    <a:pt x="910" y="684"/>
                    <a:pt x="908" y="684"/>
                  </a:cubicBezTo>
                  <a:cubicBezTo>
                    <a:pt x="906" y="684"/>
                    <a:pt x="905" y="683"/>
                    <a:pt x="906" y="679"/>
                  </a:cubicBezTo>
                  <a:cubicBezTo>
                    <a:pt x="904" y="678"/>
                    <a:pt x="903" y="677"/>
                    <a:pt x="901" y="677"/>
                  </a:cubicBezTo>
                  <a:cubicBezTo>
                    <a:pt x="899" y="677"/>
                    <a:pt x="897" y="678"/>
                    <a:pt x="895" y="681"/>
                  </a:cubicBezTo>
                  <a:cubicBezTo>
                    <a:pt x="894" y="680"/>
                    <a:pt x="894" y="680"/>
                    <a:pt x="898" y="673"/>
                  </a:cubicBezTo>
                  <a:cubicBezTo>
                    <a:pt x="904" y="666"/>
                    <a:pt x="905" y="662"/>
                    <a:pt x="904" y="662"/>
                  </a:cubicBezTo>
                  <a:cubicBezTo>
                    <a:pt x="903" y="662"/>
                    <a:pt x="899" y="664"/>
                    <a:pt x="894" y="670"/>
                  </a:cubicBezTo>
                  <a:cubicBezTo>
                    <a:pt x="892" y="673"/>
                    <a:pt x="890" y="674"/>
                    <a:pt x="890" y="674"/>
                  </a:cubicBezTo>
                  <a:cubicBezTo>
                    <a:pt x="889" y="674"/>
                    <a:pt x="889" y="672"/>
                    <a:pt x="891" y="668"/>
                  </a:cubicBezTo>
                  <a:cubicBezTo>
                    <a:pt x="891" y="668"/>
                    <a:pt x="891" y="668"/>
                    <a:pt x="891" y="668"/>
                  </a:cubicBezTo>
                  <a:cubicBezTo>
                    <a:pt x="890" y="668"/>
                    <a:pt x="889" y="668"/>
                    <a:pt x="885" y="673"/>
                  </a:cubicBezTo>
                  <a:cubicBezTo>
                    <a:pt x="881" y="676"/>
                    <a:pt x="880" y="677"/>
                    <a:pt x="879" y="677"/>
                  </a:cubicBezTo>
                  <a:cubicBezTo>
                    <a:pt x="879" y="677"/>
                    <a:pt x="879" y="675"/>
                    <a:pt x="881" y="671"/>
                  </a:cubicBezTo>
                  <a:cubicBezTo>
                    <a:pt x="886" y="663"/>
                    <a:pt x="885" y="663"/>
                    <a:pt x="883" y="662"/>
                  </a:cubicBezTo>
                  <a:lnTo>
                    <a:pt x="883" y="662"/>
                  </a:lnTo>
                  <a:cubicBezTo>
                    <a:pt x="882" y="663"/>
                    <a:pt x="881" y="663"/>
                    <a:pt x="879" y="663"/>
                  </a:cubicBezTo>
                  <a:cubicBezTo>
                    <a:pt x="872" y="663"/>
                    <a:pt x="864" y="656"/>
                    <a:pt x="868" y="650"/>
                  </a:cubicBezTo>
                  <a:lnTo>
                    <a:pt x="868" y="650"/>
                  </a:lnTo>
                  <a:cubicBezTo>
                    <a:pt x="863" y="654"/>
                    <a:pt x="862" y="655"/>
                    <a:pt x="861" y="655"/>
                  </a:cubicBezTo>
                  <a:cubicBezTo>
                    <a:pt x="860" y="655"/>
                    <a:pt x="860" y="655"/>
                    <a:pt x="860" y="654"/>
                  </a:cubicBezTo>
                  <a:cubicBezTo>
                    <a:pt x="864" y="648"/>
                    <a:pt x="865" y="646"/>
                    <a:pt x="864" y="646"/>
                  </a:cubicBezTo>
                  <a:lnTo>
                    <a:pt x="864" y="646"/>
                  </a:lnTo>
                  <a:cubicBezTo>
                    <a:pt x="863" y="646"/>
                    <a:pt x="858" y="651"/>
                    <a:pt x="853" y="660"/>
                  </a:cubicBezTo>
                  <a:lnTo>
                    <a:pt x="854" y="661"/>
                  </a:lnTo>
                  <a:lnTo>
                    <a:pt x="855" y="661"/>
                  </a:lnTo>
                  <a:cubicBezTo>
                    <a:pt x="851" y="667"/>
                    <a:pt x="848" y="670"/>
                    <a:pt x="847" y="670"/>
                  </a:cubicBezTo>
                  <a:cubicBezTo>
                    <a:pt x="846" y="670"/>
                    <a:pt x="848" y="664"/>
                    <a:pt x="857" y="652"/>
                  </a:cubicBezTo>
                  <a:cubicBezTo>
                    <a:pt x="861" y="644"/>
                    <a:pt x="863" y="641"/>
                    <a:pt x="863" y="641"/>
                  </a:cubicBezTo>
                  <a:lnTo>
                    <a:pt x="863" y="641"/>
                  </a:lnTo>
                  <a:cubicBezTo>
                    <a:pt x="862" y="641"/>
                    <a:pt x="860" y="644"/>
                    <a:pt x="854" y="650"/>
                  </a:cubicBezTo>
                  <a:cubicBezTo>
                    <a:pt x="849" y="656"/>
                    <a:pt x="846" y="659"/>
                    <a:pt x="845" y="659"/>
                  </a:cubicBezTo>
                  <a:cubicBezTo>
                    <a:pt x="844" y="659"/>
                    <a:pt x="846" y="655"/>
                    <a:pt x="851" y="647"/>
                  </a:cubicBezTo>
                  <a:cubicBezTo>
                    <a:pt x="856" y="640"/>
                    <a:pt x="859" y="636"/>
                    <a:pt x="858" y="636"/>
                  </a:cubicBezTo>
                  <a:lnTo>
                    <a:pt x="858" y="636"/>
                  </a:lnTo>
                  <a:cubicBezTo>
                    <a:pt x="858" y="636"/>
                    <a:pt x="855" y="640"/>
                    <a:pt x="850" y="646"/>
                  </a:cubicBezTo>
                  <a:cubicBezTo>
                    <a:pt x="838" y="660"/>
                    <a:pt x="830" y="668"/>
                    <a:pt x="828" y="668"/>
                  </a:cubicBezTo>
                  <a:cubicBezTo>
                    <a:pt x="827" y="668"/>
                    <a:pt x="830" y="662"/>
                    <a:pt x="839" y="649"/>
                  </a:cubicBezTo>
                  <a:cubicBezTo>
                    <a:pt x="849" y="635"/>
                    <a:pt x="852" y="627"/>
                    <a:pt x="851" y="626"/>
                  </a:cubicBezTo>
                  <a:cubicBezTo>
                    <a:pt x="851" y="626"/>
                    <a:pt x="851" y="626"/>
                    <a:pt x="851" y="626"/>
                  </a:cubicBezTo>
                  <a:cubicBezTo>
                    <a:pt x="849" y="626"/>
                    <a:pt x="845" y="632"/>
                    <a:pt x="841" y="640"/>
                  </a:cubicBezTo>
                  <a:cubicBezTo>
                    <a:pt x="837" y="647"/>
                    <a:pt x="834" y="650"/>
                    <a:pt x="833" y="650"/>
                  </a:cubicBezTo>
                  <a:cubicBezTo>
                    <a:pt x="833" y="650"/>
                    <a:pt x="834" y="646"/>
                    <a:pt x="839" y="637"/>
                  </a:cubicBezTo>
                  <a:cubicBezTo>
                    <a:pt x="845" y="623"/>
                    <a:pt x="847" y="617"/>
                    <a:pt x="845" y="617"/>
                  </a:cubicBezTo>
                  <a:cubicBezTo>
                    <a:pt x="843" y="617"/>
                    <a:pt x="839" y="619"/>
                    <a:pt x="834" y="624"/>
                  </a:cubicBezTo>
                  <a:cubicBezTo>
                    <a:pt x="828" y="628"/>
                    <a:pt x="824" y="630"/>
                    <a:pt x="822" y="630"/>
                  </a:cubicBezTo>
                  <a:cubicBezTo>
                    <a:pt x="820" y="630"/>
                    <a:pt x="822" y="626"/>
                    <a:pt x="830" y="619"/>
                  </a:cubicBezTo>
                  <a:cubicBezTo>
                    <a:pt x="836" y="613"/>
                    <a:pt x="839" y="610"/>
                    <a:pt x="839" y="610"/>
                  </a:cubicBezTo>
                  <a:lnTo>
                    <a:pt x="839" y="610"/>
                  </a:lnTo>
                  <a:cubicBezTo>
                    <a:pt x="838" y="610"/>
                    <a:pt x="837" y="611"/>
                    <a:pt x="834" y="613"/>
                  </a:cubicBezTo>
                  <a:lnTo>
                    <a:pt x="828" y="608"/>
                  </a:lnTo>
                  <a:cubicBezTo>
                    <a:pt x="828" y="608"/>
                    <a:pt x="828" y="608"/>
                    <a:pt x="828" y="608"/>
                  </a:cubicBezTo>
                  <a:cubicBezTo>
                    <a:pt x="826" y="608"/>
                    <a:pt x="820" y="614"/>
                    <a:pt x="816" y="621"/>
                  </a:cubicBezTo>
                  <a:cubicBezTo>
                    <a:pt x="822" y="611"/>
                    <a:pt x="825" y="604"/>
                    <a:pt x="823" y="604"/>
                  </a:cubicBezTo>
                  <a:cubicBezTo>
                    <a:pt x="822" y="604"/>
                    <a:pt x="819" y="605"/>
                    <a:pt x="815" y="609"/>
                  </a:cubicBezTo>
                  <a:lnTo>
                    <a:pt x="813" y="607"/>
                  </a:lnTo>
                  <a:cubicBezTo>
                    <a:pt x="812" y="607"/>
                    <a:pt x="812" y="607"/>
                    <a:pt x="812" y="607"/>
                  </a:cubicBezTo>
                  <a:cubicBezTo>
                    <a:pt x="811" y="607"/>
                    <a:pt x="810" y="608"/>
                    <a:pt x="806" y="613"/>
                  </a:cubicBezTo>
                  <a:cubicBezTo>
                    <a:pt x="804" y="614"/>
                    <a:pt x="803" y="615"/>
                    <a:pt x="803" y="615"/>
                  </a:cubicBezTo>
                  <a:cubicBezTo>
                    <a:pt x="801" y="615"/>
                    <a:pt x="805" y="609"/>
                    <a:pt x="807" y="603"/>
                  </a:cubicBezTo>
                  <a:cubicBezTo>
                    <a:pt x="810" y="597"/>
                    <a:pt x="813" y="591"/>
                    <a:pt x="812" y="591"/>
                  </a:cubicBezTo>
                  <a:lnTo>
                    <a:pt x="812" y="591"/>
                  </a:lnTo>
                  <a:cubicBezTo>
                    <a:pt x="812" y="591"/>
                    <a:pt x="811" y="592"/>
                    <a:pt x="809" y="594"/>
                  </a:cubicBezTo>
                  <a:cubicBezTo>
                    <a:pt x="804" y="600"/>
                    <a:pt x="798" y="607"/>
                    <a:pt x="791" y="613"/>
                  </a:cubicBezTo>
                  <a:cubicBezTo>
                    <a:pt x="790" y="614"/>
                    <a:pt x="789" y="615"/>
                    <a:pt x="789" y="615"/>
                  </a:cubicBezTo>
                  <a:cubicBezTo>
                    <a:pt x="788" y="615"/>
                    <a:pt x="791" y="609"/>
                    <a:pt x="795" y="605"/>
                  </a:cubicBezTo>
                  <a:cubicBezTo>
                    <a:pt x="799" y="600"/>
                    <a:pt x="802" y="595"/>
                    <a:pt x="803" y="589"/>
                  </a:cubicBezTo>
                  <a:cubicBezTo>
                    <a:pt x="802" y="589"/>
                    <a:pt x="801" y="588"/>
                    <a:pt x="800" y="588"/>
                  </a:cubicBezTo>
                  <a:cubicBezTo>
                    <a:pt x="799" y="588"/>
                    <a:pt x="797" y="589"/>
                    <a:pt x="795" y="593"/>
                  </a:cubicBezTo>
                  <a:cubicBezTo>
                    <a:pt x="793" y="595"/>
                    <a:pt x="791" y="596"/>
                    <a:pt x="789" y="596"/>
                  </a:cubicBezTo>
                  <a:cubicBezTo>
                    <a:pt x="786" y="596"/>
                    <a:pt x="784" y="592"/>
                    <a:pt x="786" y="587"/>
                  </a:cubicBezTo>
                  <a:lnTo>
                    <a:pt x="784" y="585"/>
                  </a:lnTo>
                  <a:cubicBezTo>
                    <a:pt x="784" y="585"/>
                    <a:pt x="783" y="585"/>
                    <a:pt x="783" y="585"/>
                  </a:cubicBezTo>
                  <a:cubicBezTo>
                    <a:pt x="782" y="585"/>
                    <a:pt x="778" y="589"/>
                    <a:pt x="776" y="589"/>
                  </a:cubicBezTo>
                  <a:cubicBezTo>
                    <a:pt x="776" y="589"/>
                    <a:pt x="776" y="589"/>
                    <a:pt x="776" y="589"/>
                  </a:cubicBezTo>
                  <a:cubicBezTo>
                    <a:pt x="776" y="589"/>
                    <a:pt x="776" y="589"/>
                    <a:pt x="775" y="589"/>
                  </a:cubicBezTo>
                  <a:cubicBezTo>
                    <a:pt x="775" y="589"/>
                    <a:pt x="773" y="590"/>
                    <a:pt x="768" y="595"/>
                  </a:cubicBezTo>
                  <a:cubicBezTo>
                    <a:pt x="767" y="594"/>
                    <a:pt x="766" y="593"/>
                    <a:pt x="771" y="586"/>
                  </a:cubicBezTo>
                  <a:lnTo>
                    <a:pt x="771" y="586"/>
                  </a:lnTo>
                  <a:cubicBezTo>
                    <a:pt x="766" y="592"/>
                    <a:pt x="763" y="595"/>
                    <a:pt x="763" y="595"/>
                  </a:cubicBezTo>
                  <a:cubicBezTo>
                    <a:pt x="762" y="595"/>
                    <a:pt x="764" y="591"/>
                    <a:pt x="769" y="584"/>
                  </a:cubicBezTo>
                  <a:cubicBezTo>
                    <a:pt x="774" y="577"/>
                    <a:pt x="776" y="573"/>
                    <a:pt x="776" y="573"/>
                  </a:cubicBezTo>
                  <a:lnTo>
                    <a:pt x="776" y="573"/>
                  </a:lnTo>
                  <a:cubicBezTo>
                    <a:pt x="775" y="573"/>
                    <a:pt x="773" y="576"/>
                    <a:pt x="768" y="582"/>
                  </a:cubicBezTo>
                  <a:cubicBezTo>
                    <a:pt x="765" y="586"/>
                    <a:pt x="763" y="587"/>
                    <a:pt x="763" y="587"/>
                  </a:cubicBezTo>
                  <a:cubicBezTo>
                    <a:pt x="762" y="587"/>
                    <a:pt x="763" y="585"/>
                    <a:pt x="766" y="581"/>
                  </a:cubicBezTo>
                  <a:cubicBezTo>
                    <a:pt x="768" y="578"/>
                    <a:pt x="769" y="576"/>
                    <a:pt x="768" y="576"/>
                  </a:cubicBezTo>
                  <a:cubicBezTo>
                    <a:pt x="768" y="576"/>
                    <a:pt x="766" y="577"/>
                    <a:pt x="763" y="580"/>
                  </a:cubicBezTo>
                  <a:cubicBezTo>
                    <a:pt x="758" y="588"/>
                    <a:pt x="752" y="592"/>
                    <a:pt x="751" y="592"/>
                  </a:cubicBezTo>
                  <a:cubicBezTo>
                    <a:pt x="749" y="592"/>
                    <a:pt x="750" y="589"/>
                    <a:pt x="754" y="584"/>
                  </a:cubicBezTo>
                  <a:cubicBezTo>
                    <a:pt x="754" y="584"/>
                    <a:pt x="754" y="583"/>
                    <a:pt x="754" y="583"/>
                  </a:cubicBezTo>
                  <a:cubicBezTo>
                    <a:pt x="754" y="583"/>
                    <a:pt x="752" y="584"/>
                    <a:pt x="748" y="589"/>
                  </a:cubicBezTo>
                  <a:cubicBezTo>
                    <a:pt x="742" y="595"/>
                    <a:pt x="739" y="598"/>
                    <a:pt x="739" y="598"/>
                  </a:cubicBezTo>
                  <a:cubicBezTo>
                    <a:pt x="739" y="598"/>
                    <a:pt x="741" y="595"/>
                    <a:pt x="747" y="588"/>
                  </a:cubicBezTo>
                  <a:cubicBezTo>
                    <a:pt x="751" y="580"/>
                    <a:pt x="752" y="576"/>
                    <a:pt x="751" y="576"/>
                  </a:cubicBezTo>
                  <a:cubicBezTo>
                    <a:pt x="750" y="576"/>
                    <a:pt x="747" y="579"/>
                    <a:pt x="742" y="586"/>
                  </a:cubicBezTo>
                  <a:cubicBezTo>
                    <a:pt x="742" y="586"/>
                    <a:pt x="740" y="588"/>
                    <a:pt x="739" y="588"/>
                  </a:cubicBezTo>
                  <a:cubicBezTo>
                    <a:pt x="739" y="588"/>
                    <a:pt x="738" y="587"/>
                    <a:pt x="740" y="584"/>
                  </a:cubicBezTo>
                  <a:cubicBezTo>
                    <a:pt x="742" y="578"/>
                    <a:pt x="742" y="570"/>
                    <a:pt x="739" y="570"/>
                  </a:cubicBezTo>
                  <a:cubicBezTo>
                    <a:pt x="737" y="570"/>
                    <a:pt x="735" y="572"/>
                    <a:pt x="732" y="577"/>
                  </a:cubicBezTo>
                  <a:lnTo>
                    <a:pt x="730" y="576"/>
                  </a:lnTo>
                  <a:cubicBezTo>
                    <a:pt x="731" y="571"/>
                    <a:pt x="731" y="568"/>
                    <a:pt x="730" y="568"/>
                  </a:cubicBezTo>
                  <a:cubicBezTo>
                    <a:pt x="729" y="568"/>
                    <a:pt x="728" y="569"/>
                    <a:pt x="725" y="572"/>
                  </a:cubicBezTo>
                  <a:lnTo>
                    <a:pt x="720" y="578"/>
                  </a:lnTo>
                  <a:cubicBezTo>
                    <a:pt x="724" y="571"/>
                    <a:pt x="728" y="563"/>
                    <a:pt x="726" y="562"/>
                  </a:cubicBezTo>
                  <a:cubicBezTo>
                    <a:pt x="726" y="562"/>
                    <a:pt x="726" y="562"/>
                    <a:pt x="726" y="562"/>
                  </a:cubicBezTo>
                  <a:cubicBezTo>
                    <a:pt x="725" y="562"/>
                    <a:pt x="724" y="563"/>
                    <a:pt x="721" y="568"/>
                  </a:cubicBezTo>
                  <a:cubicBezTo>
                    <a:pt x="718" y="574"/>
                    <a:pt x="716" y="575"/>
                    <a:pt x="715" y="575"/>
                  </a:cubicBezTo>
                  <a:cubicBezTo>
                    <a:pt x="715" y="575"/>
                    <a:pt x="714" y="575"/>
                    <a:pt x="714" y="575"/>
                  </a:cubicBezTo>
                  <a:cubicBezTo>
                    <a:pt x="713" y="573"/>
                    <a:pt x="717" y="566"/>
                    <a:pt x="722" y="559"/>
                  </a:cubicBezTo>
                  <a:lnTo>
                    <a:pt x="721" y="558"/>
                  </a:lnTo>
                  <a:cubicBezTo>
                    <a:pt x="715" y="565"/>
                    <a:pt x="712" y="569"/>
                    <a:pt x="712" y="569"/>
                  </a:cubicBezTo>
                  <a:cubicBezTo>
                    <a:pt x="712" y="569"/>
                    <a:pt x="713" y="567"/>
                    <a:pt x="715" y="563"/>
                  </a:cubicBezTo>
                  <a:cubicBezTo>
                    <a:pt x="719" y="555"/>
                    <a:pt x="717" y="555"/>
                    <a:pt x="716" y="554"/>
                  </a:cubicBezTo>
                  <a:lnTo>
                    <a:pt x="716" y="554"/>
                  </a:lnTo>
                  <a:cubicBezTo>
                    <a:pt x="715" y="556"/>
                    <a:pt x="714" y="557"/>
                    <a:pt x="714" y="557"/>
                  </a:cubicBezTo>
                  <a:cubicBezTo>
                    <a:pt x="714" y="557"/>
                    <a:pt x="715" y="554"/>
                    <a:pt x="716" y="554"/>
                  </a:cubicBezTo>
                  <a:cubicBezTo>
                    <a:pt x="716" y="554"/>
                    <a:pt x="716" y="554"/>
                    <a:pt x="716" y="554"/>
                  </a:cubicBezTo>
                  <a:lnTo>
                    <a:pt x="721" y="548"/>
                  </a:lnTo>
                  <a:cubicBezTo>
                    <a:pt x="722" y="545"/>
                    <a:pt x="723" y="544"/>
                    <a:pt x="722" y="544"/>
                  </a:cubicBezTo>
                  <a:lnTo>
                    <a:pt x="722" y="544"/>
                  </a:lnTo>
                  <a:cubicBezTo>
                    <a:pt x="722" y="544"/>
                    <a:pt x="718" y="549"/>
                    <a:pt x="715" y="553"/>
                  </a:cubicBezTo>
                  <a:lnTo>
                    <a:pt x="713" y="551"/>
                  </a:lnTo>
                  <a:cubicBezTo>
                    <a:pt x="713" y="551"/>
                    <a:pt x="712" y="551"/>
                    <a:pt x="712" y="551"/>
                  </a:cubicBezTo>
                  <a:cubicBezTo>
                    <a:pt x="711" y="551"/>
                    <a:pt x="710" y="552"/>
                    <a:pt x="707" y="558"/>
                  </a:cubicBezTo>
                  <a:cubicBezTo>
                    <a:pt x="702" y="564"/>
                    <a:pt x="698" y="570"/>
                    <a:pt x="696" y="570"/>
                  </a:cubicBezTo>
                  <a:cubicBezTo>
                    <a:pt x="696" y="570"/>
                    <a:pt x="696" y="570"/>
                    <a:pt x="696" y="570"/>
                  </a:cubicBezTo>
                  <a:cubicBezTo>
                    <a:pt x="701" y="563"/>
                    <a:pt x="705" y="557"/>
                    <a:pt x="704" y="555"/>
                  </a:cubicBezTo>
                  <a:cubicBezTo>
                    <a:pt x="703" y="554"/>
                    <a:pt x="708" y="548"/>
                    <a:pt x="708" y="548"/>
                  </a:cubicBezTo>
                  <a:cubicBezTo>
                    <a:pt x="714" y="541"/>
                    <a:pt x="714" y="539"/>
                    <a:pt x="712" y="539"/>
                  </a:cubicBezTo>
                  <a:cubicBezTo>
                    <a:pt x="711" y="539"/>
                    <a:pt x="707" y="541"/>
                    <a:pt x="704" y="544"/>
                  </a:cubicBezTo>
                  <a:cubicBezTo>
                    <a:pt x="698" y="550"/>
                    <a:pt x="695" y="553"/>
                    <a:pt x="694" y="553"/>
                  </a:cubicBezTo>
                  <a:cubicBezTo>
                    <a:pt x="693" y="553"/>
                    <a:pt x="695" y="549"/>
                    <a:pt x="701" y="542"/>
                  </a:cubicBezTo>
                  <a:cubicBezTo>
                    <a:pt x="703" y="538"/>
                    <a:pt x="704" y="536"/>
                    <a:pt x="704" y="536"/>
                  </a:cubicBezTo>
                  <a:cubicBezTo>
                    <a:pt x="702" y="536"/>
                    <a:pt x="693" y="546"/>
                    <a:pt x="682" y="560"/>
                  </a:cubicBezTo>
                  <a:lnTo>
                    <a:pt x="666" y="579"/>
                  </a:lnTo>
                  <a:lnTo>
                    <a:pt x="680" y="559"/>
                  </a:lnTo>
                  <a:cubicBezTo>
                    <a:pt x="692" y="541"/>
                    <a:pt x="697" y="534"/>
                    <a:pt x="695" y="534"/>
                  </a:cubicBezTo>
                  <a:cubicBezTo>
                    <a:pt x="694" y="534"/>
                    <a:pt x="691" y="537"/>
                    <a:pt x="686" y="541"/>
                  </a:cubicBezTo>
                  <a:cubicBezTo>
                    <a:pt x="683" y="544"/>
                    <a:pt x="681" y="545"/>
                    <a:pt x="681" y="545"/>
                  </a:cubicBezTo>
                  <a:cubicBezTo>
                    <a:pt x="680" y="545"/>
                    <a:pt x="681" y="543"/>
                    <a:pt x="684" y="540"/>
                  </a:cubicBezTo>
                  <a:cubicBezTo>
                    <a:pt x="688" y="533"/>
                    <a:pt x="687" y="532"/>
                    <a:pt x="684" y="529"/>
                  </a:cubicBezTo>
                  <a:cubicBezTo>
                    <a:pt x="682" y="528"/>
                    <a:pt x="681" y="527"/>
                    <a:pt x="680" y="527"/>
                  </a:cubicBezTo>
                  <a:cubicBezTo>
                    <a:pt x="679" y="527"/>
                    <a:pt x="677" y="528"/>
                    <a:pt x="675" y="532"/>
                  </a:cubicBezTo>
                  <a:lnTo>
                    <a:pt x="673" y="531"/>
                  </a:lnTo>
                  <a:cubicBezTo>
                    <a:pt x="676" y="525"/>
                    <a:pt x="677" y="522"/>
                    <a:pt x="676" y="522"/>
                  </a:cubicBezTo>
                  <a:cubicBezTo>
                    <a:pt x="675" y="522"/>
                    <a:pt x="670" y="527"/>
                    <a:pt x="665" y="535"/>
                  </a:cubicBezTo>
                  <a:lnTo>
                    <a:pt x="662" y="534"/>
                  </a:lnTo>
                  <a:lnTo>
                    <a:pt x="668" y="526"/>
                  </a:lnTo>
                  <a:cubicBezTo>
                    <a:pt x="673" y="520"/>
                    <a:pt x="670" y="518"/>
                    <a:pt x="661" y="511"/>
                  </a:cubicBezTo>
                  <a:cubicBezTo>
                    <a:pt x="657" y="507"/>
                    <a:pt x="654" y="505"/>
                    <a:pt x="652" y="505"/>
                  </a:cubicBezTo>
                  <a:cubicBezTo>
                    <a:pt x="648" y="505"/>
                    <a:pt x="646" y="508"/>
                    <a:pt x="640" y="516"/>
                  </a:cubicBezTo>
                  <a:cubicBezTo>
                    <a:pt x="635" y="522"/>
                    <a:pt x="632" y="525"/>
                    <a:pt x="631" y="525"/>
                  </a:cubicBezTo>
                  <a:cubicBezTo>
                    <a:pt x="630" y="525"/>
                    <a:pt x="632" y="521"/>
                    <a:pt x="638" y="514"/>
                  </a:cubicBezTo>
                  <a:cubicBezTo>
                    <a:pt x="641" y="509"/>
                    <a:pt x="644" y="504"/>
                    <a:pt x="643" y="504"/>
                  </a:cubicBezTo>
                  <a:lnTo>
                    <a:pt x="643" y="504"/>
                  </a:lnTo>
                  <a:cubicBezTo>
                    <a:pt x="643" y="504"/>
                    <a:pt x="642" y="504"/>
                    <a:pt x="641" y="506"/>
                  </a:cubicBezTo>
                  <a:cubicBezTo>
                    <a:pt x="641" y="506"/>
                    <a:pt x="639" y="504"/>
                    <a:pt x="642" y="496"/>
                  </a:cubicBezTo>
                  <a:cubicBezTo>
                    <a:pt x="645" y="489"/>
                    <a:pt x="646" y="486"/>
                    <a:pt x="645" y="486"/>
                  </a:cubicBezTo>
                  <a:cubicBezTo>
                    <a:pt x="644" y="486"/>
                    <a:pt x="641" y="489"/>
                    <a:pt x="638" y="493"/>
                  </a:cubicBezTo>
                  <a:cubicBezTo>
                    <a:pt x="634" y="499"/>
                    <a:pt x="633" y="501"/>
                    <a:pt x="633" y="501"/>
                  </a:cubicBezTo>
                  <a:cubicBezTo>
                    <a:pt x="632" y="501"/>
                    <a:pt x="635" y="496"/>
                    <a:pt x="637" y="492"/>
                  </a:cubicBezTo>
                  <a:cubicBezTo>
                    <a:pt x="640" y="486"/>
                    <a:pt x="642" y="480"/>
                    <a:pt x="642" y="480"/>
                  </a:cubicBezTo>
                  <a:lnTo>
                    <a:pt x="642" y="480"/>
                  </a:lnTo>
                  <a:cubicBezTo>
                    <a:pt x="642" y="480"/>
                    <a:pt x="641" y="481"/>
                    <a:pt x="640" y="484"/>
                  </a:cubicBezTo>
                  <a:cubicBezTo>
                    <a:pt x="637" y="486"/>
                    <a:pt x="634" y="488"/>
                    <a:pt x="631" y="488"/>
                  </a:cubicBezTo>
                  <a:cubicBezTo>
                    <a:pt x="628" y="488"/>
                    <a:pt x="626" y="485"/>
                    <a:pt x="632" y="477"/>
                  </a:cubicBezTo>
                  <a:lnTo>
                    <a:pt x="630" y="475"/>
                  </a:lnTo>
                  <a:cubicBezTo>
                    <a:pt x="627" y="479"/>
                    <a:pt x="625" y="480"/>
                    <a:pt x="623" y="480"/>
                  </a:cubicBezTo>
                  <a:cubicBezTo>
                    <a:pt x="622" y="480"/>
                    <a:pt x="621" y="479"/>
                    <a:pt x="620" y="478"/>
                  </a:cubicBezTo>
                  <a:cubicBezTo>
                    <a:pt x="618" y="477"/>
                    <a:pt x="616" y="476"/>
                    <a:pt x="621" y="469"/>
                  </a:cubicBezTo>
                  <a:cubicBezTo>
                    <a:pt x="625" y="465"/>
                    <a:pt x="626" y="464"/>
                    <a:pt x="625" y="464"/>
                  </a:cubicBezTo>
                  <a:cubicBezTo>
                    <a:pt x="624" y="464"/>
                    <a:pt x="622" y="465"/>
                    <a:pt x="619" y="467"/>
                  </a:cubicBezTo>
                  <a:cubicBezTo>
                    <a:pt x="619" y="467"/>
                    <a:pt x="619" y="467"/>
                    <a:pt x="619" y="467"/>
                  </a:cubicBezTo>
                  <a:cubicBezTo>
                    <a:pt x="617" y="467"/>
                    <a:pt x="607" y="478"/>
                    <a:pt x="605" y="478"/>
                  </a:cubicBezTo>
                  <a:cubicBezTo>
                    <a:pt x="605" y="478"/>
                    <a:pt x="605" y="478"/>
                    <a:pt x="605" y="478"/>
                  </a:cubicBezTo>
                  <a:cubicBezTo>
                    <a:pt x="601" y="485"/>
                    <a:pt x="594" y="490"/>
                    <a:pt x="593" y="490"/>
                  </a:cubicBezTo>
                  <a:lnTo>
                    <a:pt x="598" y="483"/>
                  </a:lnTo>
                  <a:lnTo>
                    <a:pt x="609" y="469"/>
                  </a:lnTo>
                  <a:cubicBezTo>
                    <a:pt x="608" y="469"/>
                    <a:pt x="608" y="469"/>
                    <a:pt x="608" y="469"/>
                  </a:cubicBezTo>
                  <a:cubicBezTo>
                    <a:pt x="606" y="469"/>
                    <a:pt x="605" y="470"/>
                    <a:pt x="601" y="475"/>
                  </a:cubicBezTo>
                  <a:cubicBezTo>
                    <a:pt x="605" y="467"/>
                    <a:pt x="604" y="466"/>
                    <a:pt x="602" y="464"/>
                  </a:cubicBezTo>
                  <a:cubicBezTo>
                    <a:pt x="601" y="463"/>
                    <a:pt x="600" y="462"/>
                    <a:pt x="598" y="462"/>
                  </a:cubicBezTo>
                  <a:cubicBezTo>
                    <a:pt x="596" y="462"/>
                    <a:pt x="594" y="463"/>
                    <a:pt x="591" y="466"/>
                  </a:cubicBezTo>
                  <a:cubicBezTo>
                    <a:pt x="596" y="457"/>
                    <a:pt x="596" y="451"/>
                    <a:pt x="592" y="451"/>
                  </a:cubicBezTo>
                  <a:cubicBezTo>
                    <a:pt x="590" y="451"/>
                    <a:pt x="586" y="454"/>
                    <a:pt x="582" y="459"/>
                  </a:cubicBezTo>
                  <a:cubicBezTo>
                    <a:pt x="579" y="462"/>
                    <a:pt x="578" y="463"/>
                    <a:pt x="577" y="463"/>
                  </a:cubicBezTo>
                  <a:cubicBezTo>
                    <a:pt x="576" y="463"/>
                    <a:pt x="577" y="461"/>
                    <a:pt x="579" y="457"/>
                  </a:cubicBezTo>
                  <a:cubicBezTo>
                    <a:pt x="581" y="453"/>
                    <a:pt x="582" y="451"/>
                    <a:pt x="582" y="451"/>
                  </a:cubicBezTo>
                  <a:lnTo>
                    <a:pt x="582" y="451"/>
                  </a:lnTo>
                  <a:cubicBezTo>
                    <a:pt x="581" y="451"/>
                    <a:pt x="580" y="452"/>
                    <a:pt x="577" y="456"/>
                  </a:cubicBezTo>
                  <a:cubicBezTo>
                    <a:pt x="576" y="457"/>
                    <a:pt x="575" y="458"/>
                    <a:pt x="574" y="458"/>
                  </a:cubicBezTo>
                  <a:cubicBezTo>
                    <a:pt x="573" y="458"/>
                    <a:pt x="576" y="452"/>
                    <a:pt x="578" y="446"/>
                  </a:cubicBezTo>
                  <a:cubicBezTo>
                    <a:pt x="584" y="436"/>
                    <a:pt x="586" y="432"/>
                    <a:pt x="585" y="432"/>
                  </a:cubicBezTo>
                  <a:cubicBezTo>
                    <a:pt x="584" y="432"/>
                    <a:pt x="583" y="433"/>
                    <a:pt x="581" y="435"/>
                  </a:cubicBezTo>
                  <a:cubicBezTo>
                    <a:pt x="577" y="438"/>
                    <a:pt x="574" y="439"/>
                    <a:pt x="572" y="439"/>
                  </a:cubicBezTo>
                  <a:cubicBezTo>
                    <a:pt x="571" y="439"/>
                    <a:pt x="570" y="438"/>
                    <a:pt x="569" y="438"/>
                  </a:cubicBezTo>
                  <a:cubicBezTo>
                    <a:pt x="563" y="443"/>
                    <a:pt x="561" y="442"/>
                    <a:pt x="557" y="450"/>
                  </a:cubicBezTo>
                  <a:cubicBezTo>
                    <a:pt x="554" y="455"/>
                    <a:pt x="550" y="459"/>
                    <a:pt x="546" y="462"/>
                  </a:cubicBezTo>
                  <a:cubicBezTo>
                    <a:pt x="544" y="464"/>
                    <a:pt x="543" y="465"/>
                    <a:pt x="542" y="465"/>
                  </a:cubicBezTo>
                  <a:cubicBezTo>
                    <a:pt x="542" y="465"/>
                    <a:pt x="543" y="462"/>
                    <a:pt x="544" y="462"/>
                  </a:cubicBezTo>
                  <a:cubicBezTo>
                    <a:pt x="544" y="462"/>
                    <a:pt x="545" y="462"/>
                    <a:pt x="545" y="462"/>
                  </a:cubicBezTo>
                  <a:cubicBezTo>
                    <a:pt x="553" y="457"/>
                    <a:pt x="551" y="456"/>
                    <a:pt x="555" y="448"/>
                  </a:cubicBezTo>
                  <a:cubicBezTo>
                    <a:pt x="559" y="440"/>
                    <a:pt x="557" y="439"/>
                    <a:pt x="556" y="438"/>
                  </a:cubicBezTo>
                  <a:cubicBezTo>
                    <a:pt x="555" y="437"/>
                    <a:pt x="553" y="435"/>
                    <a:pt x="551" y="434"/>
                  </a:cubicBezTo>
                  <a:cubicBezTo>
                    <a:pt x="552" y="428"/>
                    <a:pt x="552" y="426"/>
                    <a:pt x="551" y="426"/>
                  </a:cubicBezTo>
                  <a:cubicBezTo>
                    <a:pt x="550" y="426"/>
                    <a:pt x="549" y="427"/>
                    <a:pt x="547" y="430"/>
                  </a:cubicBezTo>
                  <a:lnTo>
                    <a:pt x="541" y="438"/>
                  </a:lnTo>
                  <a:cubicBezTo>
                    <a:pt x="547" y="428"/>
                    <a:pt x="544" y="420"/>
                    <a:pt x="537" y="420"/>
                  </a:cubicBezTo>
                  <a:cubicBezTo>
                    <a:pt x="534" y="420"/>
                    <a:pt x="530" y="421"/>
                    <a:pt x="527" y="425"/>
                  </a:cubicBezTo>
                  <a:lnTo>
                    <a:pt x="531" y="419"/>
                  </a:lnTo>
                  <a:cubicBezTo>
                    <a:pt x="537" y="412"/>
                    <a:pt x="536" y="411"/>
                    <a:pt x="533" y="409"/>
                  </a:cubicBezTo>
                  <a:cubicBezTo>
                    <a:pt x="533" y="408"/>
                    <a:pt x="533" y="408"/>
                    <a:pt x="532" y="408"/>
                  </a:cubicBezTo>
                  <a:cubicBezTo>
                    <a:pt x="530" y="408"/>
                    <a:pt x="526" y="409"/>
                    <a:pt x="523" y="409"/>
                  </a:cubicBezTo>
                  <a:cubicBezTo>
                    <a:pt x="521" y="409"/>
                    <a:pt x="520" y="409"/>
                    <a:pt x="519" y="409"/>
                  </a:cubicBezTo>
                  <a:cubicBezTo>
                    <a:pt x="516" y="406"/>
                    <a:pt x="514" y="404"/>
                    <a:pt x="512" y="404"/>
                  </a:cubicBezTo>
                  <a:cubicBezTo>
                    <a:pt x="510" y="404"/>
                    <a:pt x="509" y="406"/>
                    <a:pt x="507" y="409"/>
                  </a:cubicBezTo>
                  <a:cubicBezTo>
                    <a:pt x="505" y="407"/>
                    <a:pt x="505" y="407"/>
                    <a:pt x="510" y="401"/>
                  </a:cubicBezTo>
                  <a:cubicBezTo>
                    <a:pt x="517" y="395"/>
                    <a:pt x="515" y="394"/>
                    <a:pt x="514" y="393"/>
                  </a:cubicBezTo>
                  <a:cubicBezTo>
                    <a:pt x="514" y="393"/>
                    <a:pt x="514" y="393"/>
                    <a:pt x="514" y="393"/>
                  </a:cubicBezTo>
                  <a:cubicBezTo>
                    <a:pt x="512" y="393"/>
                    <a:pt x="507" y="399"/>
                    <a:pt x="503" y="405"/>
                  </a:cubicBezTo>
                  <a:cubicBezTo>
                    <a:pt x="501" y="409"/>
                    <a:pt x="499" y="410"/>
                    <a:pt x="498" y="410"/>
                  </a:cubicBezTo>
                  <a:cubicBezTo>
                    <a:pt x="497" y="410"/>
                    <a:pt x="498" y="408"/>
                    <a:pt x="500" y="403"/>
                  </a:cubicBezTo>
                  <a:cubicBezTo>
                    <a:pt x="501" y="397"/>
                    <a:pt x="500" y="393"/>
                    <a:pt x="496" y="393"/>
                  </a:cubicBezTo>
                  <a:cubicBezTo>
                    <a:pt x="495" y="393"/>
                    <a:pt x="493" y="394"/>
                    <a:pt x="491" y="395"/>
                  </a:cubicBezTo>
                  <a:cubicBezTo>
                    <a:pt x="490" y="394"/>
                    <a:pt x="489" y="394"/>
                    <a:pt x="493" y="387"/>
                  </a:cubicBezTo>
                  <a:cubicBezTo>
                    <a:pt x="496" y="382"/>
                    <a:pt x="498" y="376"/>
                    <a:pt x="495" y="376"/>
                  </a:cubicBezTo>
                  <a:cubicBezTo>
                    <a:pt x="494" y="376"/>
                    <a:pt x="492" y="378"/>
                    <a:pt x="487" y="382"/>
                  </a:cubicBezTo>
                  <a:cubicBezTo>
                    <a:pt x="486" y="382"/>
                    <a:pt x="486" y="382"/>
                    <a:pt x="492" y="375"/>
                  </a:cubicBezTo>
                  <a:cubicBezTo>
                    <a:pt x="494" y="370"/>
                    <a:pt x="497" y="366"/>
                    <a:pt x="496" y="366"/>
                  </a:cubicBezTo>
                  <a:lnTo>
                    <a:pt x="496" y="366"/>
                  </a:lnTo>
                  <a:cubicBezTo>
                    <a:pt x="496" y="366"/>
                    <a:pt x="494" y="368"/>
                    <a:pt x="490" y="373"/>
                  </a:cubicBezTo>
                  <a:cubicBezTo>
                    <a:pt x="487" y="374"/>
                    <a:pt x="485" y="375"/>
                    <a:pt x="483" y="375"/>
                  </a:cubicBezTo>
                  <a:cubicBezTo>
                    <a:pt x="480" y="375"/>
                    <a:pt x="480" y="372"/>
                    <a:pt x="482" y="366"/>
                  </a:cubicBezTo>
                  <a:cubicBezTo>
                    <a:pt x="481" y="365"/>
                    <a:pt x="481" y="365"/>
                    <a:pt x="480" y="365"/>
                  </a:cubicBezTo>
                  <a:cubicBezTo>
                    <a:pt x="479" y="365"/>
                    <a:pt x="477" y="366"/>
                    <a:pt x="474" y="370"/>
                  </a:cubicBezTo>
                  <a:cubicBezTo>
                    <a:pt x="472" y="375"/>
                    <a:pt x="472" y="374"/>
                    <a:pt x="468" y="377"/>
                  </a:cubicBezTo>
                  <a:cubicBezTo>
                    <a:pt x="474" y="370"/>
                    <a:pt x="476" y="367"/>
                    <a:pt x="476" y="367"/>
                  </a:cubicBezTo>
                  <a:lnTo>
                    <a:pt x="476" y="367"/>
                  </a:lnTo>
                  <a:cubicBezTo>
                    <a:pt x="475" y="367"/>
                    <a:pt x="472" y="370"/>
                    <a:pt x="466" y="376"/>
                  </a:cubicBezTo>
                  <a:cubicBezTo>
                    <a:pt x="464" y="379"/>
                    <a:pt x="463" y="381"/>
                    <a:pt x="462" y="381"/>
                  </a:cubicBezTo>
                  <a:cubicBezTo>
                    <a:pt x="462" y="381"/>
                    <a:pt x="463" y="379"/>
                    <a:pt x="465" y="375"/>
                  </a:cubicBezTo>
                  <a:cubicBezTo>
                    <a:pt x="469" y="367"/>
                    <a:pt x="468" y="366"/>
                    <a:pt x="468" y="366"/>
                  </a:cubicBezTo>
                  <a:cubicBezTo>
                    <a:pt x="467" y="365"/>
                    <a:pt x="456" y="367"/>
                    <a:pt x="450" y="363"/>
                  </a:cubicBezTo>
                  <a:cubicBezTo>
                    <a:pt x="446" y="358"/>
                    <a:pt x="443" y="355"/>
                    <a:pt x="440" y="355"/>
                  </a:cubicBezTo>
                  <a:cubicBezTo>
                    <a:pt x="438" y="355"/>
                    <a:pt x="436" y="356"/>
                    <a:pt x="434" y="359"/>
                  </a:cubicBezTo>
                  <a:cubicBezTo>
                    <a:pt x="431" y="362"/>
                    <a:pt x="429" y="363"/>
                    <a:pt x="428" y="363"/>
                  </a:cubicBezTo>
                  <a:cubicBezTo>
                    <a:pt x="428" y="363"/>
                    <a:pt x="429" y="361"/>
                    <a:pt x="431" y="357"/>
                  </a:cubicBezTo>
                  <a:cubicBezTo>
                    <a:pt x="436" y="349"/>
                    <a:pt x="435" y="348"/>
                    <a:pt x="434" y="348"/>
                  </a:cubicBezTo>
                  <a:cubicBezTo>
                    <a:pt x="432" y="347"/>
                    <a:pt x="431" y="346"/>
                    <a:pt x="436" y="339"/>
                  </a:cubicBezTo>
                  <a:lnTo>
                    <a:pt x="436" y="339"/>
                  </a:lnTo>
                  <a:cubicBezTo>
                    <a:pt x="432" y="343"/>
                    <a:pt x="431" y="344"/>
                    <a:pt x="430" y="344"/>
                  </a:cubicBezTo>
                  <a:cubicBezTo>
                    <a:pt x="430" y="344"/>
                    <a:pt x="429" y="344"/>
                    <a:pt x="429" y="343"/>
                  </a:cubicBezTo>
                  <a:cubicBezTo>
                    <a:pt x="432" y="340"/>
                    <a:pt x="432" y="338"/>
                    <a:pt x="432" y="338"/>
                  </a:cubicBezTo>
                  <a:cubicBezTo>
                    <a:pt x="431" y="338"/>
                    <a:pt x="429" y="339"/>
                    <a:pt x="427" y="341"/>
                  </a:cubicBezTo>
                  <a:cubicBezTo>
                    <a:pt x="421" y="348"/>
                    <a:pt x="418" y="351"/>
                    <a:pt x="417" y="351"/>
                  </a:cubicBezTo>
                  <a:lnTo>
                    <a:pt x="417" y="351"/>
                  </a:lnTo>
                  <a:cubicBezTo>
                    <a:pt x="417" y="351"/>
                    <a:pt x="420" y="348"/>
                    <a:pt x="426" y="341"/>
                  </a:cubicBezTo>
                  <a:cubicBezTo>
                    <a:pt x="429" y="336"/>
                    <a:pt x="431" y="329"/>
                    <a:pt x="430" y="329"/>
                  </a:cubicBezTo>
                  <a:lnTo>
                    <a:pt x="430" y="329"/>
                  </a:lnTo>
                  <a:cubicBezTo>
                    <a:pt x="430" y="329"/>
                    <a:pt x="429" y="330"/>
                    <a:pt x="428" y="332"/>
                  </a:cubicBezTo>
                  <a:cubicBezTo>
                    <a:pt x="424" y="339"/>
                    <a:pt x="421" y="337"/>
                    <a:pt x="415" y="342"/>
                  </a:cubicBezTo>
                  <a:cubicBezTo>
                    <a:pt x="413" y="341"/>
                    <a:pt x="412" y="341"/>
                    <a:pt x="418" y="335"/>
                  </a:cubicBezTo>
                  <a:cubicBezTo>
                    <a:pt x="419" y="331"/>
                    <a:pt x="418" y="329"/>
                    <a:pt x="416" y="329"/>
                  </a:cubicBezTo>
                  <a:cubicBezTo>
                    <a:pt x="413" y="329"/>
                    <a:pt x="408" y="331"/>
                    <a:pt x="404" y="335"/>
                  </a:cubicBezTo>
                  <a:cubicBezTo>
                    <a:pt x="402" y="338"/>
                    <a:pt x="400" y="339"/>
                    <a:pt x="400" y="339"/>
                  </a:cubicBezTo>
                  <a:cubicBezTo>
                    <a:pt x="399" y="339"/>
                    <a:pt x="400" y="337"/>
                    <a:pt x="403" y="333"/>
                  </a:cubicBezTo>
                  <a:cubicBezTo>
                    <a:pt x="409" y="327"/>
                    <a:pt x="408" y="326"/>
                    <a:pt x="407" y="324"/>
                  </a:cubicBezTo>
                  <a:lnTo>
                    <a:pt x="407" y="324"/>
                  </a:lnTo>
                  <a:cubicBezTo>
                    <a:pt x="405" y="326"/>
                    <a:pt x="404" y="327"/>
                    <a:pt x="404" y="327"/>
                  </a:cubicBezTo>
                  <a:cubicBezTo>
                    <a:pt x="403" y="327"/>
                    <a:pt x="407" y="322"/>
                    <a:pt x="410" y="317"/>
                  </a:cubicBezTo>
                  <a:cubicBezTo>
                    <a:pt x="417" y="311"/>
                    <a:pt x="416" y="310"/>
                    <a:pt x="413" y="309"/>
                  </a:cubicBezTo>
                  <a:lnTo>
                    <a:pt x="413" y="309"/>
                  </a:lnTo>
                  <a:cubicBezTo>
                    <a:pt x="411" y="311"/>
                    <a:pt x="410" y="311"/>
                    <a:pt x="408" y="311"/>
                  </a:cubicBezTo>
                  <a:cubicBezTo>
                    <a:pt x="405" y="311"/>
                    <a:pt x="402" y="309"/>
                    <a:pt x="400" y="308"/>
                  </a:cubicBezTo>
                  <a:cubicBezTo>
                    <a:pt x="399" y="307"/>
                    <a:pt x="397" y="306"/>
                    <a:pt x="396" y="306"/>
                  </a:cubicBezTo>
                  <a:cubicBezTo>
                    <a:pt x="391" y="306"/>
                    <a:pt x="385" y="311"/>
                    <a:pt x="375" y="320"/>
                  </a:cubicBezTo>
                  <a:lnTo>
                    <a:pt x="363" y="332"/>
                  </a:lnTo>
                  <a:lnTo>
                    <a:pt x="363" y="332"/>
                  </a:lnTo>
                  <a:lnTo>
                    <a:pt x="374" y="319"/>
                  </a:lnTo>
                  <a:lnTo>
                    <a:pt x="389" y="297"/>
                  </a:lnTo>
                  <a:cubicBezTo>
                    <a:pt x="389" y="297"/>
                    <a:pt x="389" y="297"/>
                    <a:pt x="388" y="297"/>
                  </a:cubicBezTo>
                  <a:cubicBezTo>
                    <a:pt x="387" y="297"/>
                    <a:pt x="382" y="304"/>
                    <a:pt x="376" y="310"/>
                  </a:cubicBezTo>
                  <a:cubicBezTo>
                    <a:pt x="374" y="313"/>
                    <a:pt x="373" y="314"/>
                    <a:pt x="372" y="314"/>
                  </a:cubicBezTo>
                  <a:cubicBezTo>
                    <a:pt x="372" y="314"/>
                    <a:pt x="372" y="312"/>
                    <a:pt x="373" y="308"/>
                  </a:cubicBezTo>
                  <a:cubicBezTo>
                    <a:pt x="375" y="302"/>
                    <a:pt x="375" y="300"/>
                    <a:pt x="374" y="300"/>
                  </a:cubicBezTo>
                  <a:cubicBezTo>
                    <a:pt x="373" y="300"/>
                    <a:pt x="372" y="301"/>
                    <a:pt x="370" y="303"/>
                  </a:cubicBezTo>
                  <a:cubicBezTo>
                    <a:pt x="369" y="302"/>
                    <a:pt x="367" y="301"/>
                    <a:pt x="371" y="294"/>
                  </a:cubicBezTo>
                  <a:cubicBezTo>
                    <a:pt x="370" y="294"/>
                    <a:pt x="370" y="294"/>
                    <a:pt x="370" y="294"/>
                  </a:cubicBezTo>
                  <a:cubicBezTo>
                    <a:pt x="369" y="294"/>
                    <a:pt x="368" y="295"/>
                    <a:pt x="365" y="300"/>
                  </a:cubicBezTo>
                  <a:cubicBezTo>
                    <a:pt x="363" y="302"/>
                    <a:pt x="361" y="304"/>
                    <a:pt x="360" y="304"/>
                  </a:cubicBezTo>
                  <a:cubicBezTo>
                    <a:pt x="360" y="304"/>
                    <a:pt x="360" y="302"/>
                    <a:pt x="363" y="297"/>
                  </a:cubicBezTo>
                  <a:cubicBezTo>
                    <a:pt x="369" y="288"/>
                    <a:pt x="369" y="284"/>
                    <a:pt x="368" y="284"/>
                  </a:cubicBezTo>
                  <a:cubicBezTo>
                    <a:pt x="367" y="284"/>
                    <a:pt x="366" y="285"/>
                    <a:pt x="364" y="287"/>
                  </a:cubicBezTo>
                  <a:cubicBezTo>
                    <a:pt x="360" y="291"/>
                    <a:pt x="358" y="292"/>
                    <a:pt x="357" y="292"/>
                  </a:cubicBezTo>
                  <a:cubicBezTo>
                    <a:pt x="357" y="292"/>
                    <a:pt x="357" y="292"/>
                    <a:pt x="356" y="292"/>
                  </a:cubicBezTo>
                  <a:cubicBezTo>
                    <a:pt x="356" y="291"/>
                    <a:pt x="355" y="291"/>
                    <a:pt x="354" y="291"/>
                  </a:cubicBezTo>
                  <a:cubicBezTo>
                    <a:pt x="353" y="291"/>
                    <a:pt x="351" y="292"/>
                    <a:pt x="347" y="295"/>
                  </a:cubicBezTo>
                  <a:lnTo>
                    <a:pt x="345" y="293"/>
                  </a:lnTo>
                  <a:cubicBezTo>
                    <a:pt x="344" y="292"/>
                    <a:pt x="349" y="287"/>
                    <a:pt x="351" y="287"/>
                  </a:cubicBezTo>
                  <a:cubicBezTo>
                    <a:pt x="351" y="287"/>
                    <a:pt x="352" y="287"/>
                    <a:pt x="352" y="287"/>
                  </a:cubicBezTo>
                  <a:lnTo>
                    <a:pt x="356" y="280"/>
                  </a:lnTo>
                  <a:cubicBezTo>
                    <a:pt x="355" y="279"/>
                    <a:pt x="355" y="279"/>
                    <a:pt x="354" y="279"/>
                  </a:cubicBezTo>
                  <a:cubicBezTo>
                    <a:pt x="352" y="279"/>
                    <a:pt x="350" y="280"/>
                    <a:pt x="346" y="283"/>
                  </a:cubicBezTo>
                  <a:cubicBezTo>
                    <a:pt x="340" y="289"/>
                    <a:pt x="337" y="292"/>
                    <a:pt x="337" y="292"/>
                  </a:cubicBezTo>
                  <a:cubicBezTo>
                    <a:pt x="336" y="292"/>
                    <a:pt x="339" y="289"/>
                    <a:pt x="345" y="282"/>
                  </a:cubicBezTo>
                  <a:cubicBezTo>
                    <a:pt x="349" y="277"/>
                    <a:pt x="353" y="271"/>
                    <a:pt x="351" y="271"/>
                  </a:cubicBezTo>
                  <a:cubicBezTo>
                    <a:pt x="351" y="271"/>
                    <a:pt x="350" y="271"/>
                    <a:pt x="348" y="273"/>
                  </a:cubicBezTo>
                  <a:cubicBezTo>
                    <a:pt x="343" y="278"/>
                    <a:pt x="341" y="280"/>
                    <a:pt x="341" y="280"/>
                  </a:cubicBezTo>
                  <a:cubicBezTo>
                    <a:pt x="340" y="280"/>
                    <a:pt x="343" y="276"/>
                    <a:pt x="346" y="272"/>
                  </a:cubicBezTo>
                  <a:cubicBezTo>
                    <a:pt x="353" y="265"/>
                    <a:pt x="356" y="262"/>
                    <a:pt x="355" y="262"/>
                  </a:cubicBezTo>
                  <a:cubicBezTo>
                    <a:pt x="354" y="262"/>
                    <a:pt x="350" y="264"/>
                    <a:pt x="343" y="268"/>
                  </a:cubicBezTo>
                  <a:cubicBezTo>
                    <a:pt x="342" y="268"/>
                    <a:pt x="341" y="267"/>
                    <a:pt x="339" y="267"/>
                  </a:cubicBezTo>
                  <a:cubicBezTo>
                    <a:pt x="337" y="267"/>
                    <a:pt x="335" y="268"/>
                    <a:pt x="333" y="268"/>
                  </a:cubicBezTo>
                  <a:cubicBezTo>
                    <a:pt x="331" y="268"/>
                    <a:pt x="328" y="267"/>
                    <a:pt x="327" y="266"/>
                  </a:cubicBezTo>
                  <a:cubicBezTo>
                    <a:pt x="324" y="262"/>
                    <a:pt x="321" y="260"/>
                    <a:pt x="326" y="253"/>
                  </a:cubicBezTo>
                  <a:cubicBezTo>
                    <a:pt x="332" y="245"/>
                    <a:pt x="334" y="241"/>
                    <a:pt x="334" y="241"/>
                  </a:cubicBezTo>
                  <a:lnTo>
                    <a:pt x="334" y="241"/>
                  </a:lnTo>
                  <a:cubicBezTo>
                    <a:pt x="334" y="241"/>
                    <a:pt x="332" y="243"/>
                    <a:pt x="330" y="246"/>
                  </a:cubicBezTo>
                  <a:cubicBezTo>
                    <a:pt x="324" y="254"/>
                    <a:pt x="321" y="257"/>
                    <a:pt x="319" y="257"/>
                  </a:cubicBezTo>
                  <a:cubicBezTo>
                    <a:pt x="318" y="257"/>
                    <a:pt x="317" y="256"/>
                    <a:pt x="316" y="255"/>
                  </a:cubicBezTo>
                  <a:cubicBezTo>
                    <a:pt x="317" y="251"/>
                    <a:pt x="316" y="250"/>
                    <a:pt x="314" y="250"/>
                  </a:cubicBezTo>
                  <a:cubicBezTo>
                    <a:pt x="312" y="250"/>
                    <a:pt x="307" y="253"/>
                    <a:pt x="303" y="256"/>
                  </a:cubicBezTo>
                  <a:lnTo>
                    <a:pt x="306" y="258"/>
                  </a:lnTo>
                  <a:cubicBezTo>
                    <a:pt x="300" y="265"/>
                    <a:pt x="297" y="268"/>
                    <a:pt x="296" y="268"/>
                  </a:cubicBezTo>
                  <a:cubicBezTo>
                    <a:pt x="295" y="268"/>
                    <a:pt x="295" y="265"/>
                    <a:pt x="297" y="262"/>
                  </a:cubicBezTo>
                  <a:cubicBezTo>
                    <a:pt x="296" y="260"/>
                    <a:pt x="301" y="254"/>
                    <a:pt x="307" y="247"/>
                  </a:cubicBezTo>
                  <a:cubicBezTo>
                    <a:pt x="312" y="240"/>
                    <a:pt x="317" y="234"/>
                    <a:pt x="316" y="232"/>
                  </a:cubicBezTo>
                  <a:cubicBezTo>
                    <a:pt x="315" y="232"/>
                    <a:pt x="315" y="232"/>
                    <a:pt x="314" y="232"/>
                  </a:cubicBezTo>
                  <a:cubicBezTo>
                    <a:pt x="313" y="232"/>
                    <a:pt x="312" y="233"/>
                    <a:pt x="309" y="238"/>
                  </a:cubicBezTo>
                  <a:cubicBezTo>
                    <a:pt x="305" y="243"/>
                    <a:pt x="304" y="244"/>
                    <a:pt x="303" y="244"/>
                  </a:cubicBezTo>
                  <a:cubicBezTo>
                    <a:pt x="303" y="244"/>
                    <a:pt x="303" y="244"/>
                    <a:pt x="302" y="244"/>
                  </a:cubicBezTo>
                  <a:cubicBezTo>
                    <a:pt x="302" y="243"/>
                    <a:pt x="301" y="243"/>
                    <a:pt x="301" y="243"/>
                  </a:cubicBezTo>
                  <a:cubicBezTo>
                    <a:pt x="299" y="243"/>
                    <a:pt x="297" y="244"/>
                    <a:pt x="293" y="247"/>
                  </a:cubicBezTo>
                  <a:cubicBezTo>
                    <a:pt x="291" y="251"/>
                    <a:pt x="289" y="252"/>
                    <a:pt x="288" y="252"/>
                  </a:cubicBezTo>
                  <a:cubicBezTo>
                    <a:pt x="287" y="252"/>
                    <a:pt x="287" y="252"/>
                    <a:pt x="287" y="251"/>
                  </a:cubicBezTo>
                  <a:cubicBezTo>
                    <a:pt x="291" y="244"/>
                    <a:pt x="289" y="241"/>
                    <a:pt x="289" y="241"/>
                  </a:cubicBezTo>
                  <a:cubicBezTo>
                    <a:pt x="291" y="238"/>
                    <a:pt x="291" y="239"/>
                    <a:pt x="294" y="236"/>
                  </a:cubicBezTo>
                  <a:cubicBezTo>
                    <a:pt x="298" y="231"/>
                    <a:pt x="301" y="227"/>
                    <a:pt x="303" y="221"/>
                  </a:cubicBezTo>
                  <a:cubicBezTo>
                    <a:pt x="303" y="221"/>
                    <a:pt x="303" y="221"/>
                    <a:pt x="303" y="221"/>
                  </a:cubicBezTo>
                  <a:cubicBezTo>
                    <a:pt x="303" y="221"/>
                    <a:pt x="298" y="227"/>
                    <a:pt x="298" y="227"/>
                  </a:cubicBezTo>
                  <a:cubicBezTo>
                    <a:pt x="297" y="228"/>
                    <a:pt x="296" y="228"/>
                    <a:pt x="295" y="228"/>
                  </a:cubicBezTo>
                  <a:cubicBezTo>
                    <a:pt x="286" y="228"/>
                    <a:pt x="266" y="209"/>
                    <a:pt x="263" y="207"/>
                  </a:cubicBezTo>
                  <a:cubicBezTo>
                    <a:pt x="265" y="201"/>
                    <a:pt x="265" y="198"/>
                    <a:pt x="263" y="198"/>
                  </a:cubicBezTo>
                  <a:cubicBezTo>
                    <a:pt x="262" y="198"/>
                    <a:pt x="260" y="199"/>
                    <a:pt x="259" y="202"/>
                  </a:cubicBezTo>
                  <a:cubicBezTo>
                    <a:pt x="257" y="204"/>
                    <a:pt x="255" y="205"/>
                    <a:pt x="253" y="205"/>
                  </a:cubicBezTo>
                  <a:cubicBezTo>
                    <a:pt x="250" y="205"/>
                    <a:pt x="246" y="201"/>
                    <a:pt x="242" y="198"/>
                  </a:cubicBezTo>
                  <a:cubicBezTo>
                    <a:pt x="236" y="192"/>
                    <a:pt x="233" y="188"/>
                    <a:pt x="228" y="188"/>
                  </a:cubicBezTo>
                  <a:cubicBezTo>
                    <a:pt x="227" y="188"/>
                    <a:pt x="225" y="189"/>
                    <a:pt x="223" y="191"/>
                  </a:cubicBezTo>
                  <a:lnTo>
                    <a:pt x="220" y="189"/>
                  </a:lnTo>
                  <a:cubicBezTo>
                    <a:pt x="220" y="188"/>
                    <a:pt x="219" y="188"/>
                    <a:pt x="218" y="188"/>
                  </a:cubicBezTo>
                  <a:cubicBezTo>
                    <a:pt x="216" y="188"/>
                    <a:pt x="212" y="190"/>
                    <a:pt x="210" y="190"/>
                  </a:cubicBezTo>
                  <a:cubicBezTo>
                    <a:pt x="210" y="190"/>
                    <a:pt x="209" y="190"/>
                    <a:pt x="209" y="190"/>
                  </a:cubicBezTo>
                  <a:cubicBezTo>
                    <a:pt x="206" y="192"/>
                    <a:pt x="204" y="193"/>
                    <a:pt x="204" y="193"/>
                  </a:cubicBezTo>
                  <a:cubicBezTo>
                    <a:pt x="203" y="193"/>
                    <a:pt x="205" y="192"/>
                    <a:pt x="208" y="189"/>
                  </a:cubicBezTo>
                  <a:cubicBezTo>
                    <a:pt x="214" y="182"/>
                    <a:pt x="219" y="176"/>
                    <a:pt x="218" y="175"/>
                  </a:cubicBezTo>
                  <a:cubicBezTo>
                    <a:pt x="218" y="175"/>
                    <a:pt x="217" y="175"/>
                    <a:pt x="217" y="175"/>
                  </a:cubicBezTo>
                  <a:cubicBezTo>
                    <a:pt x="214" y="175"/>
                    <a:pt x="210" y="180"/>
                    <a:pt x="205" y="185"/>
                  </a:cubicBezTo>
                  <a:cubicBezTo>
                    <a:pt x="201" y="190"/>
                    <a:pt x="199" y="191"/>
                    <a:pt x="198" y="191"/>
                  </a:cubicBezTo>
                  <a:cubicBezTo>
                    <a:pt x="198" y="191"/>
                    <a:pt x="198" y="191"/>
                    <a:pt x="198" y="191"/>
                  </a:cubicBezTo>
                  <a:cubicBezTo>
                    <a:pt x="197" y="190"/>
                    <a:pt x="197" y="190"/>
                    <a:pt x="203" y="183"/>
                  </a:cubicBezTo>
                  <a:lnTo>
                    <a:pt x="214" y="171"/>
                  </a:lnTo>
                  <a:lnTo>
                    <a:pt x="213" y="170"/>
                  </a:lnTo>
                  <a:cubicBezTo>
                    <a:pt x="208" y="175"/>
                    <a:pt x="207" y="175"/>
                    <a:pt x="206" y="175"/>
                  </a:cubicBezTo>
                  <a:cubicBezTo>
                    <a:pt x="206" y="175"/>
                    <a:pt x="206" y="175"/>
                    <a:pt x="206" y="175"/>
                  </a:cubicBezTo>
                  <a:cubicBezTo>
                    <a:pt x="206" y="174"/>
                    <a:pt x="206" y="174"/>
                    <a:pt x="217" y="162"/>
                  </a:cubicBezTo>
                  <a:cubicBezTo>
                    <a:pt x="223" y="155"/>
                    <a:pt x="226" y="151"/>
                    <a:pt x="225" y="151"/>
                  </a:cubicBezTo>
                  <a:cubicBezTo>
                    <a:pt x="224" y="151"/>
                    <a:pt x="221" y="154"/>
                    <a:pt x="215" y="160"/>
                  </a:cubicBezTo>
                  <a:lnTo>
                    <a:pt x="207" y="163"/>
                  </a:lnTo>
                  <a:cubicBezTo>
                    <a:pt x="211" y="158"/>
                    <a:pt x="211" y="156"/>
                    <a:pt x="210" y="156"/>
                  </a:cubicBezTo>
                  <a:cubicBezTo>
                    <a:pt x="208" y="156"/>
                    <a:pt x="201" y="162"/>
                    <a:pt x="197" y="165"/>
                  </a:cubicBezTo>
                  <a:cubicBezTo>
                    <a:pt x="202" y="158"/>
                    <a:pt x="205" y="154"/>
                    <a:pt x="204" y="154"/>
                  </a:cubicBezTo>
                  <a:cubicBezTo>
                    <a:pt x="203" y="154"/>
                    <a:pt x="200" y="157"/>
                    <a:pt x="194" y="162"/>
                  </a:cubicBezTo>
                  <a:cubicBezTo>
                    <a:pt x="191" y="165"/>
                    <a:pt x="189" y="166"/>
                    <a:pt x="189" y="166"/>
                  </a:cubicBezTo>
                  <a:cubicBezTo>
                    <a:pt x="188" y="166"/>
                    <a:pt x="189" y="164"/>
                    <a:pt x="192" y="161"/>
                  </a:cubicBezTo>
                  <a:cubicBezTo>
                    <a:pt x="197" y="153"/>
                    <a:pt x="196" y="152"/>
                    <a:pt x="194" y="149"/>
                  </a:cubicBezTo>
                  <a:lnTo>
                    <a:pt x="194" y="149"/>
                  </a:lnTo>
                  <a:cubicBezTo>
                    <a:pt x="192" y="151"/>
                    <a:pt x="190" y="151"/>
                    <a:pt x="189" y="151"/>
                  </a:cubicBezTo>
                  <a:cubicBezTo>
                    <a:pt x="183" y="151"/>
                    <a:pt x="177" y="145"/>
                    <a:pt x="171" y="139"/>
                  </a:cubicBezTo>
                  <a:cubicBezTo>
                    <a:pt x="164" y="133"/>
                    <a:pt x="159" y="127"/>
                    <a:pt x="154" y="127"/>
                  </a:cubicBezTo>
                  <a:cubicBezTo>
                    <a:pt x="153" y="127"/>
                    <a:pt x="151" y="128"/>
                    <a:pt x="150" y="129"/>
                  </a:cubicBezTo>
                  <a:cubicBezTo>
                    <a:pt x="149" y="128"/>
                    <a:pt x="149" y="128"/>
                    <a:pt x="153" y="121"/>
                  </a:cubicBezTo>
                  <a:cubicBezTo>
                    <a:pt x="156" y="118"/>
                    <a:pt x="158" y="117"/>
                    <a:pt x="157" y="117"/>
                  </a:cubicBezTo>
                  <a:lnTo>
                    <a:pt x="157" y="117"/>
                  </a:lnTo>
                  <a:cubicBezTo>
                    <a:pt x="157" y="117"/>
                    <a:pt x="153" y="120"/>
                    <a:pt x="145" y="126"/>
                  </a:cubicBezTo>
                  <a:cubicBezTo>
                    <a:pt x="141" y="128"/>
                    <a:pt x="138" y="132"/>
                    <a:pt x="138" y="132"/>
                  </a:cubicBezTo>
                  <a:cubicBezTo>
                    <a:pt x="138" y="132"/>
                    <a:pt x="139" y="130"/>
                    <a:pt x="144" y="125"/>
                  </a:cubicBezTo>
                  <a:cubicBezTo>
                    <a:pt x="151" y="118"/>
                    <a:pt x="149" y="116"/>
                    <a:pt x="144" y="111"/>
                  </a:cubicBezTo>
                  <a:cubicBezTo>
                    <a:pt x="143" y="109"/>
                    <a:pt x="141" y="107"/>
                    <a:pt x="138" y="107"/>
                  </a:cubicBezTo>
                  <a:cubicBezTo>
                    <a:pt x="136" y="107"/>
                    <a:pt x="134" y="108"/>
                    <a:pt x="132" y="110"/>
                  </a:cubicBezTo>
                  <a:cubicBezTo>
                    <a:pt x="128" y="112"/>
                    <a:pt x="126" y="113"/>
                    <a:pt x="126" y="113"/>
                  </a:cubicBezTo>
                  <a:cubicBezTo>
                    <a:pt x="125" y="113"/>
                    <a:pt x="127" y="112"/>
                    <a:pt x="131" y="109"/>
                  </a:cubicBezTo>
                  <a:cubicBezTo>
                    <a:pt x="140" y="101"/>
                    <a:pt x="143" y="92"/>
                    <a:pt x="138" y="92"/>
                  </a:cubicBezTo>
                  <a:cubicBezTo>
                    <a:pt x="136" y="92"/>
                    <a:pt x="133" y="93"/>
                    <a:pt x="130" y="96"/>
                  </a:cubicBezTo>
                  <a:cubicBezTo>
                    <a:pt x="128" y="94"/>
                    <a:pt x="127" y="93"/>
                    <a:pt x="133" y="88"/>
                  </a:cubicBezTo>
                  <a:cubicBezTo>
                    <a:pt x="132" y="87"/>
                    <a:pt x="132" y="86"/>
                    <a:pt x="130" y="86"/>
                  </a:cubicBezTo>
                  <a:cubicBezTo>
                    <a:pt x="129" y="86"/>
                    <a:pt x="127" y="87"/>
                    <a:pt x="123" y="88"/>
                  </a:cubicBezTo>
                  <a:lnTo>
                    <a:pt x="115" y="81"/>
                  </a:lnTo>
                  <a:cubicBezTo>
                    <a:pt x="115" y="80"/>
                    <a:pt x="114" y="80"/>
                    <a:pt x="113" y="80"/>
                  </a:cubicBezTo>
                  <a:cubicBezTo>
                    <a:pt x="110" y="80"/>
                    <a:pt x="105" y="82"/>
                    <a:pt x="105" y="82"/>
                  </a:cubicBezTo>
                  <a:lnTo>
                    <a:pt x="104" y="81"/>
                  </a:lnTo>
                  <a:cubicBezTo>
                    <a:pt x="111" y="75"/>
                    <a:pt x="105" y="70"/>
                    <a:pt x="98" y="62"/>
                  </a:cubicBezTo>
                  <a:cubicBezTo>
                    <a:pt x="91" y="54"/>
                    <a:pt x="86" y="47"/>
                    <a:pt x="91" y="41"/>
                  </a:cubicBezTo>
                  <a:cubicBezTo>
                    <a:pt x="91" y="41"/>
                    <a:pt x="91" y="40"/>
                    <a:pt x="91" y="40"/>
                  </a:cubicBezTo>
                  <a:cubicBezTo>
                    <a:pt x="90" y="40"/>
                    <a:pt x="88" y="41"/>
                    <a:pt x="82" y="44"/>
                  </a:cubicBezTo>
                  <a:cubicBezTo>
                    <a:pt x="76" y="50"/>
                    <a:pt x="73" y="52"/>
                    <a:pt x="71" y="52"/>
                  </a:cubicBezTo>
                  <a:cubicBezTo>
                    <a:pt x="71" y="52"/>
                    <a:pt x="71" y="50"/>
                    <a:pt x="74" y="47"/>
                  </a:cubicBezTo>
                  <a:cubicBezTo>
                    <a:pt x="80" y="39"/>
                    <a:pt x="82" y="34"/>
                    <a:pt x="79" y="34"/>
                  </a:cubicBezTo>
                  <a:cubicBezTo>
                    <a:pt x="77" y="34"/>
                    <a:pt x="73" y="36"/>
                    <a:pt x="68" y="41"/>
                  </a:cubicBezTo>
                  <a:lnTo>
                    <a:pt x="75" y="35"/>
                  </a:lnTo>
                  <a:cubicBezTo>
                    <a:pt x="80" y="29"/>
                    <a:pt x="81" y="26"/>
                    <a:pt x="79" y="26"/>
                  </a:cubicBezTo>
                  <a:cubicBezTo>
                    <a:pt x="76" y="26"/>
                    <a:pt x="70" y="29"/>
                    <a:pt x="63" y="35"/>
                  </a:cubicBezTo>
                  <a:cubicBezTo>
                    <a:pt x="67" y="30"/>
                    <a:pt x="71" y="24"/>
                    <a:pt x="70" y="24"/>
                  </a:cubicBezTo>
                  <a:cubicBezTo>
                    <a:pt x="69" y="24"/>
                    <a:pt x="68" y="25"/>
                    <a:pt x="67" y="26"/>
                  </a:cubicBezTo>
                  <a:cubicBezTo>
                    <a:pt x="66" y="25"/>
                    <a:pt x="66" y="25"/>
                    <a:pt x="78" y="13"/>
                  </a:cubicBezTo>
                  <a:cubicBezTo>
                    <a:pt x="84" y="7"/>
                    <a:pt x="90" y="1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33"/>
            <p:cNvSpPr/>
            <p:nvPr/>
          </p:nvSpPr>
          <p:spPr>
            <a:xfrm>
              <a:off x="1356124" y="1762306"/>
              <a:ext cx="106785" cy="87506"/>
            </a:xfrm>
            <a:custGeom>
              <a:avLst/>
              <a:gdLst/>
              <a:ahLst/>
              <a:cxnLst/>
              <a:rect l="l" t="t" r="r" b="b"/>
              <a:pathLst>
                <a:path w="1069" h="876" extrusionOk="0">
                  <a:moveTo>
                    <a:pt x="948" y="0"/>
                  </a:moveTo>
                  <a:lnTo>
                    <a:pt x="947" y="1"/>
                  </a:lnTo>
                  <a:cubicBezTo>
                    <a:pt x="945" y="2"/>
                    <a:pt x="951" y="9"/>
                    <a:pt x="955" y="16"/>
                  </a:cubicBezTo>
                  <a:lnTo>
                    <a:pt x="957" y="15"/>
                  </a:lnTo>
                  <a:cubicBezTo>
                    <a:pt x="954" y="10"/>
                    <a:pt x="951" y="4"/>
                    <a:pt x="948" y="0"/>
                  </a:cubicBezTo>
                  <a:close/>
                  <a:moveTo>
                    <a:pt x="1019" y="105"/>
                  </a:moveTo>
                  <a:lnTo>
                    <a:pt x="1026" y="112"/>
                  </a:lnTo>
                  <a:cubicBezTo>
                    <a:pt x="1031" y="119"/>
                    <a:pt x="1030" y="120"/>
                    <a:pt x="1028" y="120"/>
                  </a:cubicBezTo>
                  <a:cubicBezTo>
                    <a:pt x="1028" y="120"/>
                    <a:pt x="1028" y="121"/>
                    <a:pt x="1028" y="121"/>
                  </a:cubicBezTo>
                  <a:cubicBezTo>
                    <a:pt x="1027" y="121"/>
                    <a:pt x="1026" y="119"/>
                    <a:pt x="1023" y="114"/>
                  </a:cubicBezTo>
                  <a:cubicBezTo>
                    <a:pt x="1023" y="114"/>
                    <a:pt x="1018" y="107"/>
                    <a:pt x="1019" y="105"/>
                  </a:cubicBezTo>
                  <a:close/>
                  <a:moveTo>
                    <a:pt x="994" y="103"/>
                  </a:moveTo>
                  <a:cubicBezTo>
                    <a:pt x="996" y="103"/>
                    <a:pt x="1002" y="108"/>
                    <a:pt x="1006" y="116"/>
                  </a:cubicBezTo>
                  <a:lnTo>
                    <a:pt x="1006" y="114"/>
                  </a:lnTo>
                  <a:cubicBezTo>
                    <a:pt x="1017" y="128"/>
                    <a:pt x="1017" y="128"/>
                    <a:pt x="1015" y="129"/>
                  </a:cubicBezTo>
                  <a:cubicBezTo>
                    <a:pt x="1015" y="129"/>
                    <a:pt x="1014" y="130"/>
                    <a:pt x="1013" y="130"/>
                  </a:cubicBezTo>
                  <a:cubicBezTo>
                    <a:pt x="1012" y="130"/>
                    <a:pt x="1011" y="129"/>
                    <a:pt x="1007" y="125"/>
                  </a:cubicBezTo>
                  <a:lnTo>
                    <a:pt x="1008" y="123"/>
                  </a:lnTo>
                  <a:cubicBezTo>
                    <a:pt x="1010" y="125"/>
                    <a:pt x="1011" y="126"/>
                    <a:pt x="1011" y="126"/>
                  </a:cubicBezTo>
                  <a:cubicBezTo>
                    <a:pt x="1012" y="126"/>
                    <a:pt x="1009" y="121"/>
                    <a:pt x="1004" y="117"/>
                  </a:cubicBezTo>
                  <a:lnTo>
                    <a:pt x="994" y="103"/>
                  </a:lnTo>
                  <a:cubicBezTo>
                    <a:pt x="994" y="103"/>
                    <a:pt x="994" y="103"/>
                    <a:pt x="994" y="103"/>
                  </a:cubicBezTo>
                  <a:close/>
                  <a:moveTo>
                    <a:pt x="904" y="133"/>
                  </a:moveTo>
                  <a:cubicBezTo>
                    <a:pt x="903" y="133"/>
                    <a:pt x="903" y="134"/>
                    <a:pt x="902" y="135"/>
                  </a:cubicBezTo>
                  <a:cubicBezTo>
                    <a:pt x="901" y="135"/>
                    <a:pt x="904" y="142"/>
                    <a:pt x="904" y="142"/>
                  </a:cubicBezTo>
                  <a:cubicBezTo>
                    <a:pt x="907" y="147"/>
                    <a:pt x="909" y="149"/>
                    <a:pt x="910" y="149"/>
                  </a:cubicBezTo>
                  <a:cubicBezTo>
                    <a:pt x="911" y="149"/>
                    <a:pt x="911" y="148"/>
                    <a:pt x="912" y="148"/>
                  </a:cubicBezTo>
                  <a:cubicBezTo>
                    <a:pt x="913" y="149"/>
                    <a:pt x="914" y="150"/>
                    <a:pt x="915" y="150"/>
                  </a:cubicBezTo>
                  <a:cubicBezTo>
                    <a:pt x="917" y="150"/>
                    <a:pt x="914" y="144"/>
                    <a:pt x="909" y="139"/>
                  </a:cubicBezTo>
                  <a:cubicBezTo>
                    <a:pt x="907" y="134"/>
                    <a:pt x="905" y="133"/>
                    <a:pt x="904" y="133"/>
                  </a:cubicBezTo>
                  <a:close/>
                  <a:moveTo>
                    <a:pt x="643" y="137"/>
                  </a:moveTo>
                  <a:cubicBezTo>
                    <a:pt x="642" y="137"/>
                    <a:pt x="644" y="141"/>
                    <a:pt x="649" y="150"/>
                  </a:cubicBezTo>
                  <a:cubicBezTo>
                    <a:pt x="652" y="155"/>
                    <a:pt x="653" y="156"/>
                    <a:pt x="654" y="156"/>
                  </a:cubicBezTo>
                  <a:cubicBezTo>
                    <a:pt x="654" y="156"/>
                    <a:pt x="655" y="156"/>
                    <a:pt x="655" y="156"/>
                  </a:cubicBezTo>
                  <a:cubicBezTo>
                    <a:pt x="653" y="150"/>
                    <a:pt x="649" y="146"/>
                    <a:pt x="646" y="141"/>
                  </a:cubicBezTo>
                  <a:cubicBezTo>
                    <a:pt x="644" y="139"/>
                    <a:pt x="643" y="137"/>
                    <a:pt x="643" y="137"/>
                  </a:cubicBezTo>
                  <a:close/>
                  <a:moveTo>
                    <a:pt x="922" y="140"/>
                  </a:moveTo>
                  <a:cubicBezTo>
                    <a:pt x="927" y="147"/>
                    <a:pt x="930" y="156"/>
                    <a:pt x="929" y="157"/>
                  </a:cubicBezTo>
                  <a:cubicBezTo>
                    <a:pt x="927" y="157"/>
                    <a:pt x="923" y="150"/>
                    <a:pt x="920" y="142"/>
                  </a:cubicBezTo>
                  <a:lnTo>
                    <a:pt x="922" y="140"/>
                  </a:lnTo>
                  <a:close/>
                  <a:moveTo>
                    <a:pt x="1032" y="159"/>
                  </a:moveTo>
                  <a:lnTo>
                    <a:pt x="1031" y="160"/>
                  </a:lnTo>
                  <a:cubicBezTo>
                    <a:pt x="1034" y="165"/>
                    <a:pt x="1035" y="167"/>
                    <a:pt x="1035" y="167"/>
                  </a:cubicBezTo>
                  <a:cubicBezTo>
                    <a:pt x="1036" y="167"/>
                    <a:pt x="1036" y="166"/>
                    <a:pt x="1036" y="166"/>
                  </a:cubicBezTo>
                  <a:lnTo>
                    <a:pt x="1037" y="166"/>
                  </a:lnTo>
                  <a:lnTo>
                    <a:pt x="1032" y="159"/>
                  </a:lnTo>
                  <a:close/>
                  <a:moveTo>
                    <a:pt x="864" y="190"/>
                  </a:moveTo>
                  <a:cubicBezTo>
                    <a:pt x="864" y="190"/>
                    <a:pt x="867" y="197"/>
                    <a:pt x="871" y="205"/>
                  </a:cubicBezTo>
                  <a:cubicBezTo>
                    <a:pt x="878" y="218"/>
                    <a:pt x="881" y="223"/>
                    <a:pt x="881" y="223"/>
                  </a:cubicBezTo>
                  <a:cubicBezTo>
                    <a:pt x="880" y="223"/>
                    <a:pt x="878" y="220"/>
                    <a:pt x="874" y="214"/>
                  </a:cubicBezTo>
                  <a:cubicBezTo>
                    <a:pt x="868" y="208"/>
                    <a:pt x="864" y="200"/>
                    <a:pt x="861" y="192"/>
                  </a:cubicBezTo>
                  <a:lnTo>
                    <a:pt x="864" y="190"/>
                  </a:lnTo>
                  <a:close/>
                  <a:moveTo>
                    <a:pt x="794" y="226"/>
                  </a:moveTo>
                  <a:cubicBezTo>
                    <a:pt x="794" y="226"/>
                    <a:pt x="794" y="227"/>
                    <a:pt x="794" y="227"/>
                  </a:cubicBezTo>
                  <a:lnTo>
                    <a:pt x="795" y="227"/>
                  </a:lnTo>
                  <a:cubicBezTo>
                    <a:pt x="795" y="227"/>
                    <a:pt x="795" y="226"/>
                    <a:pt x="794" y="226"/>
                  </a:cubicBezTo>
                  <a:close/>
                  <a:moveTo>
                    <a:pt x="886" y="215"/>
                  </a:moveTo>
                  <a:lnTo>
                    <a:pt x="893" y="222"/>
                  </a:lnTo>
                  <a:cubicBezTo>
                    <a:pt x="897" y="229"/>
                    <a:pt x="896" y="230"/>
                    <a:pt x="895" y="230"/>
                  </a:cubicBezTo>
                  <a:lnTo>
                    <a:pt x="889" y="223"/>
                  </a:lnTo>
                  <a:lnTo>
                    <a:pt x="886" y="215"/>
                  </a:lnTo>
                  <a:close/>
                  <a:moveTo>
                    <a:pt x="792" y="224"/>
                  </a:moveTo>
                  <a:cubicBezTo>
                    <a:pt x="792" y="224"/>
                    <a:pt x="793" y="224"/>
                    <a:pt x="795" y="227"/>
                  </a:cubicBezTo>
                  <a:lnTo>
                    <a:pt x="795" y="227"/>
                  </a:lnTo>
                  <a:cubicBezTo>
                    <a:pt x="797" y="227"/>
                    <a:pt x="798" y="233"/>
                    <a:pt x="797" y="234"/>
                  </a:cubicBezTo>
                  <a:lnTo>
                    <a:pt x="792" y="228"/>
                  </a:lnTo>
                  <a:cubicBezTo>
                    <a:pt x="792" y="227"/>
                    <a:pt x="791" y="224"/>
                    <a:pt x="792" y="224"/>
                  </a:cubicBezTo>
                  <a:close/>
                  <a:moveTo>
                    <a:pt x="829" y="223"/>
                  </a:moveTo>
                  <a:cubicBezTo>
                    <a:pt x="832" y="228"/>
                    <a:pt x="835" y="233"/>
                    <a:pt x="838" y="238"/>
                  </a:cubicBezTo>
                  <a:lnTo>
                    <a:pt x="837" y="239"/>
                  </a:lnTo>
                  <a:cubicBezTo>
                    <a:pt x="832" y="232"/>
                    <a:pt x="826" y="225"/>
                    <a:pt x="828" y="224"/>
                  </a:cubicBezTo>
                  <a:lnTo>
                    <a:pt x="829" y="223"/>
                  </a:lnTo>
                  <a:close/>
                  <a:moveTo>
                    <a:pt x="855" y="238"/>
                  </a:moveTo>
                  <a:cubicBezTo>
                    <a:pt x="856" y="238"/>
                    <a:pt x="860" y="245"/>
                    <a:pt x="868" y="259"/>
                  </a:cubicBezTo>
                  <a:cubicBezTo>
                    <a:pt x="869" y="262"/>
                    <a:pt x="869" y="264"/>
                    <a:pt x="869" y="264"/>
                  </a:cubicBezTo>
                  <a:cubicBezTo>
                    <a:pt x="869" y="264"/>
                    <a:pt x="866" y="261"/>
                    <a:pt x="861" y="252"/>
                  </a:cubicBezTo>
                  <a:lnTo>
                    <a:pt x="855" y="238"/>
                  </a:lnTo>
                  <a:cubicBezTo>
                    <a:pt x="855" y="238"/>
                    <a:pt x="855" y="238"/>
                    <a:pt x="855" y="238"/>
                  </a:cubicBezTo>
                  <a:close/>
                  <a:moveTo>
                    <a:pt x="761" y="269"/>
                  </a:moveTo>
                  <a:cubicBezTo>
                    <a:pt x="762" y="269"/>
                    <a:pt x="768" y="275"/>
                    <a:pt x="768" y="275"/>
                  </a:cubicBezTo>
                  <a:cubicBezTo>
                    <a:pt x="773" y="282"/>
                    <a:pt x="772" y="283"/>
                    <a:pt x="772" y="283"/>
                  </a:cubicBezTo>
                  <a:cubicBezTo>
                    <a:pt x="771" y="283"/>
                    <a:pt x="771" y="283"/>
                    <a:pt x="771" y="283"/>
                  </a:cubicBezTo>
                  <a:cubicBezTo>
                    <a:pt x="770" y="283"/>
                    <a:pt x="768" y="282"/>
                    <a:pt x="764" y="277"/>
                  </a:cubicBezTo>
                  <a:cubicBezTo>
                    <a:pt x="764" y="277"/>
                    <a:pt x="759" y="270"/>
                    <a:pt x="760" y="269"/>
                  </a:cubicBezTo>
                  <a:cubicBezTo>
                    <a:pt x="760" y="269"/>
                    <a:pt x="761" y="269"/>
                    <a:pt x="761" y="269"/>
                  </a:cubicBezTo>
                  <a:close/>
                  <a:moveTo>
                    <a:pt x="810" y="267"/>
                  </a:moveTo>
                  <a:cubicBezTo>
                    <a:pt x="815" y="274"/>
                    <a:pt x="820" y="280"/>
                    <a:pt x="819" y="282"/>
                  </a:cubicBezTo>
                  <a:cubicBezTo>
                    <a:pt x="820" y="284"/>
                    <a:pt x="820" y="285"/>
                    <a:pt x="820" y="285"/>
                  </a:cubicBezTo>
                  <a:cubicBezTo>
                    <a:pt x="819" y="285"/>
                    <a:pt x="814" y="278"/>
                    <a:pt x="807" y="268"/>
                  </a:cubicBezTo>
                  <a:lnTo>
                    <a:pt x="810" y="267"/>
                  </a:lnTo>
                  <a:close/>
                  <a:moveTo>
                    <a:pt x="803" y="282"/>
                  </a:moveTo>
                  <a:lnTo>
                    <a:pt x="809" y="288"/>
                  </a:lnTo>
                  <a:lnTo>
                    <a:pt x="807" y="289"/>
                  </a:lnTo>
                  <a:cubicBezTo>
                    <a:pt x="806" y="289"/>
                    <a:pt x="806" y="289"/>
                    <a:pt x="802" y="283"/>
                  </a:cubicBezTo>
                  <a:lnTo>
                    <a:pt x="803" y="282"/>
                  </a:lnTo>
                  <a:close/>
                  <a:moveTo>
                    <a:pt x="740" y="289"/>
                  </a:moveTo>
                  <a:cubicBezTo>
                    <a:pt x="741" y="289"/>
                    <a:pt x="743" y="291"/>
                    <a:pt x="744" y="291"/>
                  </a:cubicBezTo>
                  <a:cubicBezTo>
                    <a:pt x="744" y="291"/>
                    <a:pt x="745" y="291"/>
                    <a:pt x="745" y="291"/>
                  </a:cubicBezTo>
                  <a:cubicBezTo>
                    <a:pt x="751" y="296"/>
                    <a:pt x="751" y="296"/>
                    <a:pt x="748" y="298"/>
                  </a:cubicBezTo>
                  <a:cubicBezTo>
                    <a:pt x="747" y="298"/>
                    <a:pt x="742" y="292"/>
                    <a:pt x="742" y="292"/>
                  </a:cubicBezTo>
                  <a:cubicBezTo>
                    <a:pt x="740" y="289"/>
                    <a:pt x="740" y="289"/>
                    <a:pt x="740" y="289"/>
                  </a:cubicBezTo>
                  <a:close/>
                  <a:moveTo>
                    <a:pt x="704" y="297"/>
                  </a:moveTo>
                  <a:lnTo>
                    <a:pt x="704" y="297"/>
                  </a:lnTo>
                  <a:cubicBezTo>
                    <a:pt x="706" y="300"/>
                    <a:pt x="706" y="301"/>
                    <a:pt x="706" y="301"/>
                  </a:cubicBezTo>
                  <a:cubicBezTo>
                    <a:pt x="706" y="301"/>
                    <a:pt x="703" y="298"/>
                    <a:pt x="704" y="297"/>
                  </a:cubicBezTo>
                  <a:close/>
                  <a:moveTo>
                    <a:pt x="850" y="287"/>
                  </a:moveTo>
                  <a:cubicBezTo>
                    <a:pt x="850" y="287"/>
                    <a:pt x="851" y="287"/>
                    <a:pt x="852" y="289"/>
                  </a:cubicBezTo>
                  <a:lnTo>
                    <a:pt x="862" y="304"/>
                  </a:lnTo>
                  <a:lnTo>
                    <a:pt x="858" y="297"/>
                  </a:lnTo>
                  <a:cubicBezTo>
                    <a:pt x="854" y="292"/>
                    <a:pt x="850" y="287"/>
                    <a:pt x="850" y="287"/>
                  </a:cubicBezTo>
                  <a:close/>
                  <a:moveTo>
                    <a:pt x="800" y="305"/>
                  </a:moveTo>
                  <a:cubicBezTo>
                    <a:pt x="798" y="306"/>
                    <a:pt x="803" y="313"/>
                    <a:pt x="803" y="313"/>
                  </a:cubicBezTo>
                  <a:cubicBezTo>
                    <a:pt x="803" y="313"/>
                    <a:pt x="808" y="319"/>
                    <a:pt x="809" y="319"/>
                  </a:cubicBezTo>
                  <a:cubicBezTo>
                    <a:pt x="809" y="319"/>
                    <a:pt x="810" y="319"/>
                    <a:pt x="810" y="319"/>
                  </a:cubicBezTo>
                  <a:lnTo>
                    <a:pt x="811" y="317"/>
                  </a:lnTo>
                  <a:cubicBezTo>
                    <a:pt x="807" y="313"/>
                    <a:pt x="803" y="310"/>
                    <a:pt x="800" y="305"/>
                  </a:cubicBezTo>
                  <a:close/>
                  <a:moveTo>
                    <a:pt x="713" y="322"/>
                  </a:moveTo>
                  <a:cubicBezTo>
                    <a:pt x="715" y="324"/>
                    <a:pt x="715" y="325"/>
                    <a:pt x="715" y="325"/>
                  </a:cubicBezTo>
                  <a:cubicBezTo>
                    <a:pt x="714" y="325"/>
                    <a:pt x="712" y="323"/>
                    <a:pt x="713" y="322"/>
                  </a:cubicBezTo>
                  <a:close/>
                  <a:moveTo>
                    <a:pt x="728" y="312"/>
                  </a:moveTo>
                  <a:lnTo>
                    <a:pt x="728" y="312"/>
                  </a:lnTo>
                  <a:cubicBezTo>
                    <a:pt x="731" y="316"/>
                    <a:pt x="736" y="321"/>
                    <a:pt x="739" y="325"/>
                  </a:cubicBezTo>
                  <a:cubicBezTo>
                    <a:pt x="741" y="328"/>
                    <a:pt x="742" y="330"/>
                    <a:pt x="741" y="330"/>
                  </a:cubicBezTo>
                  <a:cubicBezTo>
                    <a:pt x="740" y="330"/>
                    <a:pt x="737" y="327"/>
                    <a:pt x="731" y="320"/>
                  </a:cubicBezTo>
                  <a:cubicBezTo>
                    <a:pt x="727" y="313"/>
                    <a:pt x="727" y="313"/>
                    <a:pt x="728" y="312"/>
                  </a:cubicBezTo>
                  <a:close/>
                  <a:moveTo>
                    <a:pt x="719" y="317"/>
                  </a:moveTo>
                  <a:lnTo>
                    <a:pt x="726" y="324"/>
                  </a:lnTo>
                  <a:lnTo>
                    <a:pt x="729" y="332"/>
                  </a:lnTo>
                  <a:lnTo>
                    <a:pt x="728" y="332"/>
                  </a:lnTo>
                  <a:cubicBezTo>
                    <a:pt x="722" y="325"/>
                    <a:pt x="718" y="319"/>
                    <a:pt x="719" y="317"/>
                  </a:cubicBezTo>
                  <a:close/>
                  <a:moveTo>
                    <a:pt x="629" y="358"/>
                  </a:moveTo>
                  <a:lnTo>
                    <a:pt x="635" y="363"/>
                  </a:lnTo>
                  <a:lnTo>
                    <a:pt x="639" y="371"/>
                  </a:lnTo>
                  <a:lnTo>
                    <a:pt x="638" y="372"/>
                  </a:lnTo>
                  <a:cubicBezTo>
                    <a:pt x="632" y="366"/>
                    <a:pt x="628" y="359"/>
                    <a:pt x="629" y="358"/>
                  </a:cubicBezTo>
                  <a:close/>
                  <a:moveTo>
                    <a:pt x="819" y="374"/>
                  </a:moveTo>
                  <a:lnTo>
                    <a:pt x="816" y="376"/>
                  </a:lnTo>
                  <a:cubicBezTo>
                    <a:pt x="820" y="381"/>
                    <a:pt x="821" y="382"/>
                    <a:pt x="821" y="382"/>
                  </a:cubicBezTo>
                  <a:cubicBezTo>
                    <a:pt x="821" y="382"/>
                    <a:pt x="822" y="382"/>
                    <a:pt x="822" y="381"/>
                  </a:cubicBezTo>
                  <a:cubicBezTo>
                    <a:pt x="825" y="380"/>
                    <a:pt x="825" y="380"/>
                    <a:pt x="819" y="374"/>
                  </a:cubicBezTo>
                  <a:close/>
                  <a:moveTo>
                    <a:pt x="600" y="377"/>
                  </a:moveTo>
                  <a:lnTo>
                    <a:pt x="600" y="377"/>
                  </a:lnTo>
                  <a:cubicBezTo>
                    <a:pt x="605" y="384"/>
                    <a:pt x="610" y="390"/>
                    <a:pt x="614" y="398"/>
                  </a:cubicBezTo>
                  <a:cubicBezTo>
                    <a:pt x="614" y="399"/>
                    <a:pt x="614" y="399"/>
                    <a:pt x="614" y="399"/>
                  </a:cubicBezTo>
                  <a:cubicBezTo>
                    <a:pt x="613" y="399"/>
                    <a:pt x="612" y="397"/>
                    <a:pt x="608" y="392"/>
                  </a:cubicBezTo>
                  <a:cubicBezTo>
                    <a:pt x="605" y="387"/>
                    <a:pt x="602" y="383"/>
                    <a:pt x="600" y="377"/>
                  </a:cubicBezTo>
                  <a:close/>
                  <a:moveTo>
                    <a:pt x="573" y="416"/>
                  </a:moveTo>
                  <a:lnTo>
                    <a:pt x="579" y="422"/>
                  </a:lnTo>
                  <a:lnTo>
                    <a:pt x="583" y="430"/>
                  </a:lnTo>
                  <a:lnTo>
                    <a:pt x="582" y="431"/>
                  </a:lnTo>
                  <a:cubicBezTo>
                    <a:pt x="576" y="424"/>
                    <a:pt x="572" y="416"/>
                    <a:pt x="573" y="416"/>
                  </a:cubicBezTo>
                  <a:close/>
                  <a:moveTo>
                    <a:pt x="620" y="445"/>
                  </a:moveTo>
                  <a:cubicBezTo>
                    <a:pt x="623" y="450"/>
                    <a:pt x="627" y="455"/>
                    <a:pt x="629" y="460"/>
                  </a:cubicBezTo>
                  <a:lnTo>
                    <a:pt x="628" y="461"/>
                  </a:lnTo>
                  <a:cubicBezTo>
                    <a:pt x="622" y="454"/>
                    <a:pt x="618" y="448"/>
                    <a:pt x="619" y="446"/>
                  </a:cubicBezTo>
                  <a:lnTo>
                    <a:pt x="620" y="445"/>
                  </a:lnTo>
                  <a:close/>
                  <a:moveTo>
                    <a:pt x="488" y="472"/>
                  </a:moveTo>
                  <a:cubicBezTo>
                    <a:pt x="494" y="479"/>
                    <a:pt x="498" y="487"/>
                    <a:pt x="497" y="488"/>
                  </a:cubicBezTo>
                  <a:lnTo>
                    <a:pt x="497" y="487"/>
                  </a:lnTo>
                  <a:cubicBezTo>
                    <a:pt x="496" y="488"/>
                    <a:pt x="495" y="488"/>
                    <a:pt x="495" y="488"/>
                  </a:cubicBezTo>
                  <a:cubicBezTo>
                    <a:pt x="494" y="488"/>
                    <a:pt x="492" y="487"/>
                    <a:pt x="489" y="482"/>
                  </a:cubicBezTo>
                  <a:cubicBezTo>
                    <a:pt x="484" y="476"/>
                    <a:pt x="487" y="473"/>
                    <a:pt x="488" y="472"/>
                  </a:cubicBezTo>
                  <a:close/>
                  <a:moveTo>
                    <a:pt x="443" y="514"/>
                  </a:moveTo>
                  <a:cubicBezTo>
                    <a:pt x="446" y="518"/>
                    <a:pt x="448" y="523"/>
                    <a:pt x="452" y="528"/>
                  </a:cubicBezTo>
                  <a:lnTo>
                    <a:pt x="451" y="528"/>
                  </a:lnTo>
                  <a:cubicBezTo>
                    <a:pt x="445" y="522"/>
                    <a:pt x="441" y="515"/>
                    <a:pt x="442" y="514"/>
                  </a:cubicBezTo>
                  <a:close/>
                  <a:moveTo>
                    <a:pt x="290" y="578"/>
                  </a:moveTo>
                  <a:cubicBezTo>
                    <a:pt x="290" y="578"/>
                    <a:pt x="290" y="579"/>
                    <a:pt x="291" y="580"/>
                  </a:cubicBezTo>
                  <a:lnTo>
                    <a:pt x="291" y="580"/>
                  </a:lnTo>
                  <a:cubicBezTo>
                    <a:pt x="290" y="579"/>
                    <a:pt x="290" y="578"/>
                    <a:pt x="290" y="578"/>
                  </a:cubicBezTo>
                  <a:close/>
                  <a:moveTo>
                    <a:pt x="291" y="580"/>
                  </a:moveTo>
                  <a:cubicBezTo>
                    <a:pt x="293" y="582"/>
                    <a:pt x="295" y="585"/>
                    <a:pt x="298" y="590"/>
                  </a:cubicBezTo>
                  <a:cubicBezTo>
                    <a:pt x="299" y="590"/>
                    <a:pt x="299" y="591"/>
                    <a:pt x="300" y="591"/>
                  </a:cubicBezTo>
                  <a:lnTo>
                    <a:pt x="300" y="591"/>
                  </a:lnTo>
                  <a:cubicBezTo>
                    <a:pt x="298" y="589"/>
                    <a:pt x="296" y="586"/>
                    <a:pt x="294" y="582"/>
                  </a:cubicBezTo>
                  <a:cubicBezTo>
                    <a:pt x="293" y="581"/>
                    <a:pt x="292" y="581"/>
                    <a:pt x="291" y="580"/>
                  </a:cubicBezTo>
                  <a:close/>
                  <a:moveTo>
                    <a:pt x="297" y="611"/>
                  </a:moveTo>
                  <a:cubicBezTo>
                    <a:pt x="296" y="612"/>
                    <a:pt x="297" y="615"/>
                    <a:pt x="298" y="615"/>
                  </a:cubicBezTo>
                  <a:cubicBezTo>
                    <a:pt x="298" y="615"/>
                    <a:pt x="298" y="614"/>
                    <a:pt x="297" y="611"/>
                  </a:cubicBezTo>
                  <a:close/>
                  <a:moveTo>
                    <a:pt x="320" y="606"/>
                  </a:moveTo>
                  <a:cubicBezTo>
                    <a:pt x="321" y="606"/>
                    <a:pt x="322" y="608"/>
                    <a:pt x="325" y="612"/>
                  </a:cubicBezTo>
                  <a:cubicBezTo>
                    <a:pt x="327" y="617"/>
                    <a:pt x="327" y="619"/>
                    <a:pt x="327" y="619"/>
                  </a:cubicBezTo>
                  <a:cubicBezTo>
                    <a:pt x="326" y="619"/>
                    <a:pt x="325" y="618"/>
                    <a:pt x="323" y="615"/>
                  </a:cubicBezTo>
                  <a:cubicBezTo>
                    <a:pt x="317" y="608"/>
                    <a:pt x="317" y="608"/>
                    <a:pt x="318" y="607"/>
                  </a:cubicBezTo>
                  <a:cubicBezTo>
                    <a:pt x="319" y="607"/>
                    <a:pt x="319" y="606"/>
                    <a:pt x="320" y="606"/>
                  </a:cubicBezTo>
                  <a:close/>
                  <a:moveTo>
                    <a:pt x="310" y="612"/>
                  </a:moveTo>
                  <a:lnTo>
                    <a:pt x="316" y="618"/>
                  </a:lnTo>
                  <a:lnTo>
                    <a:pt x="315" y="619"/>
                  </a:lnTo>
                  <a:cubicBezTo>
                    <a:pt x="315" y="620"/>
                    <a:pt x="314" y="620"/>
                    <a:pt x="314" y="620"/>
                  </a:cubicBezTo>
                  <a:cubicBezTo>
                    <a:pt x="313" y="620"/>
                    <a:pt x="312" y="618"/>
                    <a:pt x="308" y="614"/>
                  </a:cubicBezTo>
                  <a:lnTo>
                    <a:pt x="310" y="612"/>
                  </a:lnTo>
                  <a:close/>
                  <a:moveTo>
                    <a:pt x="298" y="620"/>
                  </a:moveTo>
                  <a:lnTo>
                    <a:pt x="304" y="627"/>
                  </a:lnTo>
                  <a:lnTo>
                    <a:pt x="303" y="628"/>
                  </a:lnTo>
                  <a:cubicBezTo>
                    <a:pt x="301" y="628"/>
                    <a:pt x="301" y="628"/>
                    <a:pt x="297" y="621"/>
                  </a:cubicBezTo>
                  <a:lnTo>
                    <a:pt x="298" y="620"/>
                  </a:lnTo>
                  <a:close/>
                  <a:moveTo>
                    <a:pt x="369" y="625"/>
                  </a:moveTo>
                  <a:lnTo>
                    <a:pt x="374" y="630"/>
                  </a:lnTo>
                  <a:cubicBezTo>
                    <a:pt x="380" y="637"/>
                    <a:pt x="379" y="638"/>
                    <a:pt x="379" y="638"/>
                  </a:cubicBezTo>
                  <a:cubicBezTo>
                    <a:pt x="378" y="639"/>
                    <a:pt x="378" y="639"/>
                    <a:pt x="377" y="639"/>
                  </a:cubicBezTo>
                  <a:cubicBezTo>
                    <a:pt x="376" y="639"/>
                    <a:pt x="375" y="637"/>
                    <a:pt x="372" y="633"/>
                  </a:cubicBezTo>
                  <a:cubicBezTo>
                    <a:pt x="372" y="633"/>
                    <a:pt x="367" y="626"/>
                    <a:pt x="369" y="625"/>
                  </a:cubicBezTo>
                  <a:close/>
                  <a:moveTo>
                    <a:pt x="290" y="636"/>
                  </a:moveTo>
                  <a:cubicBezTo>
                    <a:pt x="295" y="640"/>
                    <a:pt x="298" y="644"/>
                    <a:pt x="301" y="649"/>
                  </a:cubicBezTo>
                  <a:lnTo>
                    <a:pt x="301" y="649"/>
                  </a:lnTo>
                  <a:lnTo>
                    <a:pt x="300" y="650"/>
                  </a:lnTo>
                  <a:cubicBezTo>
                    <a:pt x="300" y="650"/>
                    <a:pt x="300" y="650"/>
                    <a:pt x="300" y="650"/>
                  </a:cubicBezTo>
                  <a:cubicBezTo>
                    <a:pt x="299" y="650"/>
                    <a:pt x="295" y="644"/>
                    <a:pt x="295" y="644"/>
                  </a:cubicBezTo>
                  <a:cubicBezTo>
                    <a:pt x="295" y="644"/>
                    <a:pt x="289" y="637"/>
                    <a:pt x="290" y="636"/>
                  </a:cubicBezTo>
                  <a:close/>
                  <a:moveTo>
                    <a:pt x="359" y="642"/>
                  </a:moveTo>
                  <a:lnTo>
                    <a:pt x="365" y="647"/>
                  </a:lnTo>
                  <a:lnTo>
                    <a:pt x="369" y="655"/>
                  </a:lnTo>
                  <a:lnTo>
                    <a:pt x="368" y="656"/>
                  </a:lnTo>
                  <a:cubicBezTo>
                    <a:pt x="362" y="650"/>
                    <a:pt x="358" y="643"/>
                    <a:pt x="359" y="642"/>
                  </a:cubicBezTo>
                  <a:close/>
                  <a:moveTo>
                    <a:pt x="240" y="666"/>
                  </a:moveTo>
                  <a:cubicBezTo>
                    <a:pt x="240" y="666"/>
                    <a:pt x="241" y="666"/>
                    <a:pt x="242" y="669"/>
                  </a:cubicBezTo>
                  <a:lnTo>
                    <a:pt x="248" y="675"/>
                  </a:lnTo>
                  <a:cubicBezTo>
                    <a:pt x="250" y="681"/>
                    <a:pt x="253" y="686"/>
                    <a:pt x="252" y="686"/>
                  </a:cubicBezTo>
                  <a:cubicBezTo>
                    <a:pt x="252" y="686"/>
                    <a:pt x="252" y="685"/>
                    <a:pt x="250" y="683"/>
                  </a:cubicBezTo>
                  <a:cubicBezTo>
                    <a:pt x="247" y="679"/>
                    <a:pt x="244" y="674"/>
                    <a:pt x="241" y="669"/>
                  </a:cubicBezTo>
                  <a:cubicBezTo>
                    <a:pt x="241" y="669"/>
                    <a:pt x="239" y="666"/>
                    <a:pt x="240" y="666"/>
                  </a:cubicBezTo>
                  <a:close/>
                  <a:moveTo>
                    <a:pt x="216" y="717"/>
                  </a:moveTo>
                  <a:lnTo>
                    <a:pt x="216" y="717"/>
                  </a:lnTo>
                  <a:cubicBezTo>
                    <a:pt x="222" y="722"/>
                    <a:pt x="227" y="730"/>
                    <a:pt x="230" y="738"/>
                  </a:cubicBezTo>
                  <a:cubicBezTo>
                    <a:pt x="229" y="738"/>
                    <a:pt x="229" y="739"/>
                    <a:pt x="229" y="739"/>
                  </a:cubicBezTo>
                  <a:cubicBezTo>
                    <a:pt x="228" y="739"/>
                    <a:pt x="227" y="737"/>
                    <a:pt x="223" y="733"/>
                  </a:cubicBezTo>
                  <a:cubicBezTo>
                    <a:pt x="218" y="726"/>
                    <a:pt x="215" y="718"/>
                    <a:pt x="216" y="717"/>
                  </a:cubicBezTo>
                  <a:close/>
                  <a:moveTo>
                    <a:pt x="46" y="836"/>
                  </a:moveTo>
                  <a:cubicBezTo>
                    <a:pt x="46" y="836"/>
                    <a:pt x="49" y="839"/>
                    <a:pt x="54" y="846"/>
                  </a:cubicBezTo>
                  <a:cubicBezTo>
                    <a:pt x="59" y="853"/>
                    <a:pt x="64" y="859"/>
                    <a:pt x="63" y="860"/>
                  </a:cubicBezTo>
                  <a:cubicBezTo>
                    <a:pt x="65" y="865"/>
                    <a:pt x="66" y="867"/>
                    <a:pt x="65" y="867"/>
                  </a:cubicBezTo>
                  <a:cubicBezTo>
                    <a:pt x="64" y="867"/>
                    <a:pt x="58" y="858"/>
                    <a:pt x="52" y="847"/>
                  </a:cubicBezTo>
                  <a:cubicBezTo>
                    <a:pt x="48" y="840"/>
                    <a:pt x="46" y="836"/>
                    <a:pt x="46" y="836"/>
                  </a:cubicBezTo>
                  <a:close/>
                  <a:moveTo>
                    <a:pt x="991" y="56"/>
                  </a:moveTo>
                  <a:cubicBezTo>
                    <a:pt x="991" y="56"/>
                    <a:pt x="993" y="60"/>
                    <a:pt x="999" y="68"/>
                  </a:cubicBezTo>
                  <a:cubicBezTo>
                    <a:pt x="1005" y="76"/>
                    <a:pt x="1006" y="79"/>
                    <a:pt x="1005" y="79"/>
                  </a:cubicBezTo>
                  <a:cubicBezTo>
                    <a:pt x="1004" y="79"/>
                    <a:pt x="1001" y="76"/>
                    <a:pt x="996" y="71"/>
                  </a:cubicBezTo>
                  <a:lnTo>
                    <a:pt x="994" y="72"/>
                  </a:lnTo>
                  <a:cubicBezTo>
                    <a:pt x="993" y="73"/>
                    <a:pt x="997" y="80"/>
                    <a:pt x="1003" y="86"/>
                  </a:cubicBezTo>
                  <a:cubicBezTo>
                    <a:pt x="1009" y="95"/>
                    <a:pt x="1011" y="99"/>
                    <a:pt x="1011" y="99"/>
                  </a:cubicBezTo>
                  <a:cubicBezTo>
                    <a:pt x="1010" y="99"/>
                    <a:pt x="1009" y="97"/>
                    <a:pt x="1006" y="94"/>
                  </a:cubicBezTo>
                  <a:cubicBezTo>
                    <a:pt x="1001" y="91"/>
                    <a:pt x="998" y="86"/>
                    <a:pt x="995" y="82"/>
                  </a:cubicBezTo>
                  <a:cubicBezTo>
                    <a:pt x="991" y="77"/>
                    <a:pt x="989" y="76"/>
                    <a:pt x="988" y="76"/>
                  </a:cubicBezTo>
                  <a:cubicBezTo>
                    <a:pt x="988" y="76"/>
                    <a:pt x="987" y="76"/>
                    <a:pt x="987" y="76"/>
                  </a:cubicBezTo>
                  <a:cubicBezTo>
                    <a:pt x="986" y="77"/>
                    <a:pt x="984" y="79"/>
                    <a:pt x="988" y="85"/>
                  </a:cubicBezTo>
                  <a:lnTo>
                    <a:pt x="984" y="79"/>
                  </a:lnTo>
                  <a:cubicBezTo>
                    <a:pt x="983" y="79"/>
                    <a:pt x="983" y="79"/>
                    <a:pt x="983" y="79"/>
                  </a:cubicBezTo>
                  <a:cubicBezTo>
                    <a:pt x="982" y="79"/>
                    <a:pt x="980" y="77"/>
                    <a:pt x="980" y="77"/>
                  </a:cubicBezTo>
                  <a:lnTo>
                    <a:pt x="980" y="77"/>
                  </a:lnTo>
                  <a:cubicBezTo>
                    <a:pt x="980" y="77"/>
                    <a:pt x="980" y="77"/>
                    <a:pt x="982" y="80"/>
                  </a:cubicBezTo>
                  <a:cubicBezTo>
                    <a:pt x="982" y="80"/>
                    <a:pt x="982" y="80"/>
                    <a:pt x="982" y="80"/>
                  </a:cubicBezTo>
                  <a:cubicBezTo>
                    <a:pt x="981" y="80"/>
                    <a:pt x="979" y="79"/>
                    <a:pt x="973" y="75"/>
                  </a:cubicBezTo>
                  <a:cubicBezTo>
                    <a:pt x="972" y="74"/>
                    <a:pt x="972" y="74"/>
                    <a:pt x="971" y="74"/>
                  </a:cubicBezTo>
                  <a:cubicBezTo>
                    <a:pt x="968" y="74"/>
                    <a:pt x="974" y="88"/>
                    <a:pt x="986" y="98"/>
                  </a:cubicBezTo>
                  <a:lnTo>
                    <a:pt x="985" y="99"/>
                  </a:lnTo>
                  <a:cubicBezTo>
                    <a:pt x="984" y="99"/>
                    <a:pt x="989" y="105"/>
                    <a:pt x="989" y="105"/>
                  </a:cubicBezTo>
                  <a:cubicBezTo>
                    <a:pt x="994" y="113"/>
                    <a:pt x="993" y="113"/>
                    <a:pt x="991" y="114"/>
                  </a:cubicBezTo>
                  <a:lnTo>
                    <a:pt x="981" y="101"/>
                  </a:lnTo>
                  <a:cubicBezTo>
                    <a:pt x="974" y="89"/>
                    <a:pt x="968" y="82"/>
                    <a:pt x="967" y="82"/>
                  </a:cubicBezTo>
                  <a:cubicBezTo>
                    <a:pt x="966" y="82"/>
                    <a:pt x="968" y="86"/>
                    <a:pt x="973" y="95"/>
                  </a:cubicBezTo>
                  <a:lnTo>
                    <a:pt x="969" y="89"/>
                  </a:lnTo>
                  <a:cubicBezTo>
                    <a:pt x="966" y="86"/>
                    <a:pt x="965" y="84"/>
                    <a:pt x="964" y="84"/>
                  </a:cubicBezTo>
                  <a:cubicBezTo>
                    <a:pt x="963" y="84"/>
                    <a:pt x="964" y="86"/>
                    <a:pt x="966" y="91"/>
                  </a:cubicBezTo>
                  <a:cubicBezTo>
                    <a:pt x="968" y="99"/>
                    <a:pt x="972" y="107"/>
                    <a:pt x="978" y="113"/>
                  </a:cubicBezTo>
                  <a:cubicBezTo>
                    <a:pt x="982" y="120"/>
                    <a:pt x="981" y="121"/>
                    <a:pt x="981" y="121"/>
                  </a:cubicBezTo>
                  <a:cubicBezTo>
                    <a:pt x="981" y="121"/>
                    <a:pt x="981" y="122"/>
                    <a:pt x="980" y="122"/>
                  </a:cubicBezTo>
                  <a:cubicBezTo>
                    <a:pt x="980" y="122"/>
                    <a:pt x="979" y="120"/>
                    <a:pt x="976" y="116"/>
                  </a:cubicBezTo>
                  <a:cubicBezTo>
                    <a:pt x="971" y="109"/>
                    <a:pt x="968" y="106"/>
                    <a:pt x="967" y="106"/>
                  </a:cubicBezTo>
                  <a:cubicBezTo>
                    <a:pt x="965" y="106"/>
                    <a:pt x="966" y="110"/>
                    <a:pt x="971" y="118"/>
                  </a:cubicBezTo>
                  <a:lnTo>
                    <a:pt x="967" y="111"/>
                  </a:lnTo>
                  <a:cubicBezTo>
                    <a:pt x="963" y="107"/>
                    <a:pt x="960" y="103"/>
                    <a:pt x="957" y="103"/>
                  </a:cubicBezTo>
                  <a:cubicBezTo>
                    <a:pt x="956" y="103"/>
                    <a:pt x="955" y="104"/>
                    <a:pt x="954" y="109"/>
                  </a:cubicBezTo>
                  <a:cubicBezTo>
                    <a:pt x="951" y="111"/>
                    <a:pt x="949" y="112"/>
                    <a:pt x="947" y="112"/>
                  </a:cubicBezTo>
                  <a:cubicBezTo>
                    <a:pt x="945" y="112"/>
                    <a:pt x="943" y="111"/>
                    <a:pt x="941" y="108"/>
                  </a:cubicBezTo>
                  <a:cubicBezTo>
                    <a:pt x="940" y="107"/>
                    <a:pt x="939" y="106"/>
                    <a:pt x="939" y="106"/>
                  </a:cubicBezTo>
                  <a:cubicBezTo>
                    <a:pt x="937" y="106"/>
                    <a:pt x="942" y="120"/>
                    <a:pt x="949" y="133"/>
                  </a:cubicBezTo>
                  <a:cubicBezTo>
                    <a:pt x="945" y="129"/>
                    <a:pt x="943" y="128"/>
                    <a:pt x="942" y="128"/>
                  </a:cubicBezTo>
                  <a:cubicBezTo>
                    <a:pt x="941" y="128"/>
                    <a:pt x="941" y="128"/>
                    <a:pt x="940" y="129"/>
                  </a:cubicBezTo>
                  <a:cubicBezTo>
                    <a:pt x="938" y="130"/>
                    <a:pt x="937" y="130"/>
                    <a:pt x="936" y="130"/>
                  </a:cubicBezTo>
                  <a:cubicBezTo>
                    <a:pt x="935" y="130"/>
                    <a:pt x="934" y="129"/>
                    <a:pt x="931" y="125"/>
                  </a:cubicBezTo>
                  <a:cubicBezTo>
                    <a:pt x="926" y="117"/>
                    <a:pt x="924" y="114"/>
                    <a:pt x="924" y="114"/>
                  </a:cubicBezTo>
                  <a:lnTo>
                    <a:pt x="924" y="114"/>
                  </a:lnTo>
                  <a:cubicBezTo>
                    <a:pt x="924" y="114"/>
                    <a:pt x="926" y="118"/>
                    <a:pt x="930" y="126"/>
                  </a:cubicBezTo>
                  <a:cubicBezTo>
                    <a:pt x="934" y="132"/>
                    <a:pt x="934" y="135"/>
                    <a:pt x="933" y="135"/>
                  </a:cubicBezTo>
                  <a:cubicBezTo>
                    <a:pt x="931" y="135"/>
                    <a:pt x="925" y="130"/>
                    <a:pt x="920" y="121"/>
                  </a:cubicBezTo>
                  <a:cubicBezTo>
                    <a:pt x="917" y="117"/>
                    <a:pt x="915" y="116"/>
                    <a:pt x="914" y="116"/>
                  </a:cubicBezTo>
                  <a:cubicBezTo>
                    <a:pt x="913" y="116"/>
                    <a:pt x="912" y="117"/>
                    <a:pt x="911" y="118"/>
                  </a:cubicBezTo>
                  <a:cubicBezTo>
                    <a:pt x="915" y="125"/>
                    <a:pt x="912" y="127"/>
                    <a:pt x="909" y="128"/>
                  </a:cubicBezTo>
                  <a:cubicBezTo>
                    <a:pt x="906" y="131"/>
                    <a:pt x="906" y="131"/>
                    <a:pt x="916" y="145"/>
                  </a:cubicBezTo>
                  <a:cubicBezTo>
                    <a:pt x="926" y="158"/>
                    <a:pt x="925" y="159"/>
                    <a:pt x="923" y="160"/>
                  </a:cubicBezTo>
                  <a:cubicBezTo>
                    <a:pt x="923" y="161"/>
                    <a:pt x="922" y="161"/>
                    <a:pt x="921" y="161"/>
                  </a:cubicBezTo>
                  <a:cubicBezTo>
                    <a:pt x="920" y="161"/>
                    <a:pt x="918" y="160"/>
                    <a:pt x="915" y="156"/>
                  </a:cubicBezTo>
                  <a:cubicBezTo>
                    <a:pt x="915" y="156"/>
                    <a:pt x="909" y="150"/>
                    <a:pt x="908" y="150"/>
                  </a:cubicBezTo>
                  <a:cubicBezTo>
                    <a:pt x="907" y="150"/>
                    <a:pt x="907" y="150"/>
                    <a:pt x="907" y="150"/>
                  </a:cubicBezTo>
                  <a:cubicBezTo>
                    <a:pt x="907" y="151"/>
                    <a:pt x="907" y="151"/>
                    <a:pt x="906" y="151"/>
                  </a:cubicBezTo>
                  <a:cubicBezTo>
                    <a:pt x="905" y="151"/>
                    <a:pt x="904" y="149"/>
                    <a:pt x="901" y="145"/>
                  </a:cubicBezTo>
                  <a:cubicBezTo>
                    <a:pt x="901" y="145"/>
                    <a:pt x="895" y="140"/>
                    <a:pt x="892" y="140"/>
                  </a:cubicBezTo>
                  <a:cubicBezTo>
                    <a:pt x="892" y="140"/>
                    <a:pt x="892" y="140"/>
                    <a:pt x="892" y="140"/>
                  </a:cubicBezTo>
                  <a:cubicBezTo>
                    <a:pt x="891" y="141"/>
                    <a:pt x="889" y="142"/>
                    <a:pt x="888" y="142"/>
                  </a:cubicBezTo>
                  <a:cubicBezTo>
                    <a:pt x="886" y="142"/>
                    <a:pt x="884" y="141"/>
                    <a:pt x="881" y="137"/>
                  </a:cubicBezTo>
                  <a:lnTo>
                    <a:pt x="881" y="137"/>
                  </a:lnTo>
                  <a:cubicBezTo>
                    <a:pt x="880" y="138"/>
                    <a:pt x="880" y="138"/>
                    <a:pt x="885" y="145"/>
                  </a:cubicBezTo>
                  <a:cubicBezTo>
                    <a:pt x="890" y="150"/>
                    <a:pt x="893" y="157"/>
                    <a:pt x="888" y="157"/>
                  </a:cubicBezTo>
                  <a:cubicBezTo>
                    <a:pt x="887" y="157"/>
                    <a:pt x="885" y="156"/>
                    <a:pt x="884" y="156"/>
                  </a:cubicBezTo>
                  <a:cubicBezTo>
                    <a:pt x="881" y="157"/>
                    <a:pt x="878" y="159"/>
                    <a:pt x="883" y="167"/>
                  </a:cubicBezTo>
                  <a:cubicBezTo>
                    <a:pt x="881" y="167"/>
                    <a:pt x="881" y="167"/>
                    <a:pt x="877" y="160"/>
                  </a:cubicBezTo>
                  <a:cubicBezTo>
                    <a:pt x="872" y="154"/>
                    <a:pt x="869" y="151"/>
                    <a:pt x="868" y="151"/>
                  </a:cubicBezTo>
                  <a:cubicBezTo>
                    <a:pt x="867" y="151"/>
                    <a:pt x="868" y="155"/>
                    <a:pt x="871" y="164"/>
                  </a:cubicBezTo>
                  <a:cubicBezTo>
                    <a:pt x="875" y="168"/>
                    <a:pt x="876" y="170"/>
                    <a:pt x="875" y="170"/>
                  </a:cubicBezTo>
                  <a:cubicBezTo>
                    <a:pt x="874" y="170"/>
                    <a:pt x="872" y="168"/>
                    <a:pt x="869" y="166"/>
                  </a:cubicBezTo>
                  <a:lnTo>
                    <a:pt x="869" y="166"/>
                  </a:lnTo>
                  <a:cubicBezTo>
                    <a:pt x="869" y="166"/>
                    <a:pt x="868" y="166"/>
                    <a:pt x="871" y="174"/>
                  </a:cubicBezTo>
                  <a:cubicBezTo>
                    <a:pt x="874" y="178"/>
                    <a:pt x="875" y="180"/>
                    <a:pt x="874" y="180"/>
                  </a:cubicBezTo>
                  <a:cubicBezTo>
                    <a:pt x="874" y="180"/>
                    <a:pt x="872" y="179"/>
                    <a:pt x="868" y="176"/>
                  </a:cubicBezTo>
                  <a:cubicBezTo>
                    <a:pt x="865" y="172"/>
                    <a:pt x="864" y="171"/>
                    <a:pt x="863" y="171"/>
                  </a:cubicBezTo>
                  <a:cubicBezTo>
                    <a:pt x="862" y="171"/>
                    <a:pt x="862" y="171"/>
                    <a:pt x="861" y="172"/>
                  </a:cubicBezTo>
                  <a:cubicBezTo>
                    <a:pt x="863" y="178"/>
                    <a:pt x="855" y="185"/>
                    <a:pt x="848" y="185"/>
                  </a:cubicBezTo>
                  <a:cubicBezTo>
                    <a:pt x="847" y="185"/>
                    <a:pt x="845" y="184"/>
                    <a:pt x="843" y="183"/>
                  </a:cubicBezTo>
                  <a:lnTo>
                    <a:pt x="843" y="183"/>
                  </a:lnTo>
                  <a:cubicBezTo>
                    <a:pt x="848" y="191"/>
                    <a:pt x="848" y="191"/>
                    <a:pt x="846" y="192"/>
                  </a:cubicBezTo>
                  <a:cubicBezTo>
                    <a:pt x="841" y="187"/>
                    <a:pt x="839" y="185"/>
                    <a:pt x="839" y="185"/>
                  </a:cubicBezTo>
                  <a:lnTo>
                    <a:pt x="839" y="185"/>
                  </a:lnTo>
                  <a:cubicBezTo>
                    <a:pt x="838" y="185"/>
                    <a:pt x="843" y="191"/>
                    <a:pt x="849" y="200"/>
                  </a:cubicBezTo>
                  <a:lnTo>
                    <a:pt x="850" y="200"/>
                  </a:lnTo>
                  <a:lnTo>
                    <a:pt x="851" y="199"/>
                  </a:lnTo>
                  <a:cubicBezTo>
                    <a:pt x="856" y="205"/>
                    <a:pt x="858" y="209"/>
                    <a:pt x="856" y="209"/>
                  </a:cubicBezTo>
                  <a:cubicBezTo>
                    <a:pt x="855" y="209"/>
                    <a:pt x="850" y="205"/>
                    <a:pt x="842" y="194"/>
                  </a:cubicBezTo>
                  <a:cubicBezTo>
                    <a:pt x="837" y="187"/>
                    <a:pt x="834" y="184"/>
                    <a:pt x="834" y="184"/>
                  </a:cubicBezTo>
                  <a:lnTo>
                    <a:pt x="834" y="184"/>
                  </a:lnTo>
                  <a:cubicBezTo>
                    <a:pt x="833" y="184"/>
                    <a:pt x="835" y="188"/>
                    <a:pt x="840" y="195"/>
                  </a:cubicBezTo>
                  <a:cubicBezTo>
                    <a:pt x="845" y="203"/>
                    <a:pt x="847" y="207"/>
                    <a:pt x="846" y="207"/>
                  </a:cubicBezTo>
                  <a:cubicBezTo>
                    <a:pt x="845" y="207"/>
                    <a:pt x="842" y="204"/>
                    <a:pt x="837" y="199"/>
                  </a:cubicBezTo>
                  <a:cubicBezTo>
                    <a:pt x="832" y="191"/>
                    <a:pt x="829" y="188"/>
                    <a:pt x="829" y="188"/>
                  </a:cubicBezTo>
                  <a:lnTo>
                    <a:pt x="829" y="188"/>
                  </a:lnTo>
                  <a:cubicBezTo>
                    <a:pt x="829" y="188"/>
                    <a:pt x="831" y="191"/>
                    <a:pt x="835" y="199"/>
                  </a:cubicBezTo>
                  <a:cubicBezTo>
                    <a:pt x="845" y="216"/>
                    <a:pt x="850" y="226"/>
                    <a:pt x="848" y="226"/>
                  </a:cubicBezTo>
                  <a:cubicBezTo>
                    <a:pt x="847" y="226"/>
                    <a:pt x="843" y="221"/>
                    <a:pt x="834" y="210"/>
                  </a:cubicBezTo>
                  <a:cubicBezTo>
                    <a:pt x="825" y="197"/>
                    <a:pt x="818" y="191"/>
                    <a:pt x="817" y="191"/>
                  </a:cubicBezTo>
                  <a:cubicBezTo>
                    <a:pt x="817" y="191"/>
                    <a:pt x="816" y="191"/>
                    <a:pt x="816" y="191"/>
                  </a:cubicBezTo>
                  <a:cubicBezTo>
                    <a:pt x="815" y="192"/>
                    <a:pt x="820" y="199"/>
                    <a:pt x="825" y="205"/>
                  </a:cubicBezTo>
                  <a:cubicBezTo>
                    <a:pt x="831" y="212"/>
                    <a:pt x="834" y="216"/>
                    <a:pt x="833" y="216"/>
                  </a:cubicBezTo>
                  <a:cubicBezTo>
                    <a:pt x="832" y="216"/>
                    <a:pt x="829" y="213"/>
                    <a:pt x="823" y="208"/>
                  </a:cubicBezTo>
                  <a:cubicBezTo>
                    <a:pt x="814" y="198"/>
                    <a:pt x="808" y="194"/>
                    <a:pt x="806" y="194"/>
                  </a:cubicBezTo>
                  <a:cubicBezTo>
                    <a:pt x="804" y="194"/>
                    <a:pt x="805" y="198"/>
                    <a:pt x="807" y="206"/>
                  </a:cubicBezTo>
                  <a:cubicBezTo>
                    <a:pt x="810" y="216"/>
                    <a:pt x="811" y="221"/>
                    <a:pt x="810" y="221"/>
                  </a:cubicBezTo>
                  <a:cubicBezTo>
                    <a:pt x="808" y="221"/>
                    <a:pt x="806" y="218"/>
                    <a:pt x="803" y="210"/>
                  </a:cubicBezTo>
                  <a:cubicBezTo>
                    <a:pt x="798" y="201"/>
                    <a:pt x="796" y="198"/>
                    <a:pt x="796" y="198"/>
                  </a:cubicBezTo>
                  <a:lnTo>
                    <a:pt x="796" y="198"/>
                  </a:lnTo>
                  <a:cubicBezTo>
                    <a:pt x="796" y="198"/>
                    <a:pt x="797" y="200"/>
                    <a:pt x="798" y="203"/>
                  </a:cubicBezTo>
                  <a:lnTo>
                    <a:pt x="792" y="208"/>
                  </a:lnTo>
                  <a:cubicBezTo>
                    <a:pt x="791" y="209"/>
                    <a:pt x="794" y="215"/>
                    <a:pt x="800" y="223"/>
                  </a:cubicBezTo>
                  <a:cubicBezTo>
                    <a:pt x="793" y="216"/>
                    <a:pt x="788" y="210"/>
                    <a:pt x="786" y="210"/>
                  </a:cubicBezTo>
                  <a:cubicBezTo>
                    <a:pt x="785" y="210"/>
                    <a:pt x="785" y="213"/>
                    <a:pt x="788" y="220"/>
                  </a:cubicBezTo>
                  <a:lnTo>
                    <a:pt x="786" y="222"/>
                  </a:lnTo>
                  <a:cubicBezTo>
                    <a:pt x="785" y="222"/>
                    <a:pt x="785" y="222"/>
                    <a:pt x="788" y="230"/>
                  </a:cubicBezTo>
                  <a:cubicBezTo>
                    <a:pt x="790" y="233"/>
                    <a:pt x="790" y="234"/>
                    <a:pt x="789" y="234"/>
                  </a:cubicBezTo>
                  <a:cubicBezTo>
                    <a:pt x="788" y="234"/>
                    <a:pt x="784" y="230"/>
                    <a:pt x="779" y="225"/>
                  </a:cubicBezTo>
                  <a:cubicBezTo>
                    <a:pt x="776" y="222"/>
                    <a:pt x="771" y="217"/>
                    <a:pt x="771" y="217"/>
                  </a:cubicBezTo>
                  <a:lnTo>
                    <a:pt x="771" y="217"/>
                  </a:lnTo>
                  <a:cubicBezTo>
                    <a:pt x="770" y="217"/>
                    <a:pt x="771" y="218"/>
                    <a:pt x="773" y="221"/>
                  </a:cubicBezTo>
                  <a:cubicBezTo>
                    <a:pt x="776" y="228"/>
                    <a:pt x="780" y="236"/>
                    <a:pt x="784" y="243"/>
                  </a:cubicBezTo>
                  <a:cubicBezTo>
                    <a:pt x="785" y="246"/>
                    <a:pt x="785" y="247"/>
                    <a:pt x="785" y="247"/>
                  </a:cubicBezTo>
                  <a:cubicBezTo>
                    <a:pt x="784" y="247"/>
                    <a:pt x="780" y="243"/>
                    <a:pt x="777" y="238"/>
                  </a:cubicBezTo>
                  <a:cubicBezTo>
                    <a:pt x="774" y="232"/>
                    <a:pt x="770" y="229"/>
                    <a:pt x="765" y="225"/>
                  </a:cubicBezTo>
                  <a:lnTo>
                    <a:pt x="765" y="225"/>
                  </a:lnTo>
                  <a:cubicBezTo>
                    <a:pt x="764" y="227"/>
                    <a:pt x="761" y="228"/>
                    <a:pt x="766" y="234"/>
                  </a:cubicBezTo>
                  <a:cubicBezTo>
                    <a:pt x="770" y="239"/>
                    <a:pt x="767" y="243"/>
                    <a:pt x="764" y="243"/>
                  </a:cubicBezTo>
                  <a:cubicBezTo>
                    <a:pt x="762" y="243"/>
                    <a:pt x="760" y="242"/>
                    <a:pt x="758" y="240"/>
                  </a:cubicBezTo>
                  <a:lnTo>
                    <a:pt x="755" y="242"/>
                  </a:lnTo>
                  <a:cubicBezTo>
                    <a:pt x="754" y="243"/>
                    <a:pt x="758" y="251"/>
                    <a:pt x="757" y="251"/>
                  </a:cubicBezTo>
                  <a:cubicBezTo>
                    <a:pt x="757" y="251"/>
                    <a:pt x="755" y="252"/>
                    <a:pt x="759" y="260"/>
                  </a:cubicBezTo>
                  <a:cubicBezTo>
                    <a:pt x="759" y="261"/>
                    <a:pt x="759" y="261"/>
                    <a:pt x="758" y="261"/>
                  </a:cubicBezTo>
                  <a:cubicBezTo>
                    <a:pt x="757" y="261"/>
                    <a:pt x="755" y="259"/>
                    <a:pt x="751" y="255"/>
                  </a:cubicBezTo>
                  <a:lnTo>
                    <a:pt x="751" y="255"/>
                  </a:lnTo>
                  <a:cubicBezTo>
                    <a:pt x="756" y="262"/>
                    <a:pt x="758" y="266"/>
                    <a:pt x="758" y="266"/>
                  </a:cubicBezTo>
                  <a:cubicBezTo>
                    <a:pt x="757" y="266"/>
                    <a:pt x="754" y="263"/>
                    <a:pt x="749" y="257"/>
                  </a:cubicBezTo>
                  <a:cubicBezTo>
                    <a:pt x="744" y="250"/>
                    <a:pt x="742" y="246"/>
                    <a:pt x="741" y="246"/>
                  </a:cubicBezTo>
                  <a:lnTo>
                    <a:pt x="741" y="246"/>
                  </a:lnTo>
                  <a:cubicBezTo>
                    <a:pt x="741" y="246"/>
                    <a:pt x="743" y="250"/>
                    <a:pt x="748" y="257"/>
                  </a:cubicBezTo>
                  <a:cubicBezTo>
                    <a:pt x="750" y="261"/>
                    <a:pt x="751" y="263"/>
                    <a:pt x="750" y="263"/>
                  </a:cubicBezTo>
                  <a:cubicBezTo>
                    <a:pt x="750" y="263"/>
                    <a:pt x="748" y="262"/>
                    <a:pt x="746" y="259"/>
                  </a:cubicBezTo>
                  <a:cubicBezTo>
                    <a:pt x="743" y="256"/>
                    <a:pt x="741" y="254"/>
                    <a:pt x="741" y="254"/>
                  </a:cubicBezTo>
                  <a:lnTo>
                    <a:pt x="741" y="254"/>
                  </a:lnTo>
                  <a:cubicBezTo>
                    <a:pt x="741" y="254"/>
                    <a:pt x="742" y="256"/>
                    <a:pt x="745" y="260"/>
                  </a:cubicBezTo>
                  <a:cubicBezTo>
                    <a:pt x="750" y="270"/>
                    <a:pt x="753" y="277"/>
                    <a:pt x="751" y="277"/>
                  </a:cubicBezTo>
                  <a:cubicBezTo>
                    <a:pt x="750" y="277"/>
                    <a:pt x="748" y="275"/>
                    <a:pt x="745" y="270"/>
                  </a:cubicBezTo>
                  <a:lnTo>
                    <a:pt x="745" y="270"/>
                  </a:lnTo>
                  <a:cubicBezTo>
                    <a:pt x="745" y="270"/>
                    <a:pt x="743" y="270"/>
                    <a:pt x="747" y="278"/>
                  </a:cubicBezTo>
                  <a:cubicBezTo>
                    <a:pt x="751" y="286"/>
                    <a:pt x="754" y="289"/>
                    <a:pt x="753" y="289"/>
                  </a:cubicBezTo>
                  <a:cubicBezTo>
                    <a:pt x="753" y="289"/>
                    <a:pt x="751" y="286"/>
                    <a:pt x="746" y="279"/>
                  </a:cubicBezTo>
                  <a:cubicBezTo>
                    <a:pt x="740" y="273"/>
                    <a:pt x="737" y="270"/>
                    <a:pt x="737" y="270"/>
                  </a:cubicBezTo>
                  <a:cubicBezTo>
                    <a:pt x="736" y="270"/>
                    <a:pt x="738" y="274"/>
                    <a:pt x="742" y="282"/>
                  </a:cubicBezTo>
                  <a:cubicBezTo>
                    <a:pt x="742" y="282"/>
                    <a:pt x="744" y="286"/>
                    <a:pt x="742" y="286"/>
                  </a:cubicBezTo>
                  <a:cubicBezTo>
                    <a:pt x="742" y="286"/>
                    <a:pt x="741" y="285"/>
                    <a:pt x="739" y="284"/>
                  </a:cubicBezTo>
                  <a:cubicBezTo>
                    <a:pt x="736" y="281"/>
                    <a:pt x="732" y="279"/>
                    <a:pt x="729" y="279"/>
                  </a:cubicBezTo>
                  <a:cubicBezTo>
                    <a:pt x="726" y="279"/>
                    <a:pt x="725" y="282"/>
                    <a:pt x="731" y="289"/>
                  </a:cubicBezTo>
                  <a:lnTo>
                    <a:pt x="729" y="291"/>
                  </a:lnTo>
                  <a:cubicBezTo>
                    <a:pt x="726" y="289"/>
                    <a:pt x="723" y="288"/>
                    <a:pt x="722" y="288"/>
                  </a:cubicBezTo>
                  <a:cubicBezTo>
                    <a:pt x="721" y="288"/>
                    <a:pt x="721" y="289"/>
                    <a:pt x="723" y="294"/>
                  </a:cubicBezTo>
                  <a:lnTo>
                    <a:pt x="728" y="302"/>
                  </a:lnTo>
                  <a:cubicBezTo>
                    <a:pt x="722" y="295"/>
                    <a:pt x="717" y="289"/>
                    <a:pt x="714" y="289"/>
                  </a:cubicBezTo>
                  <a:cubicBezTo>
                    <a:pt x="713" y="291"/>
                    <a:pt x="713" y="291"/>
                    <a:pt x="719" y="297"/>
                  </a:cubicBezTo>
                  <a:cubicBezTo>
                    <a:pt x="724" y="304"/>
                    <a:pt x="723" y="304"/>
                    <a:pt x="722" y="305"/>
                  </a:cubicBezTo>
                  <a:cubicBezTo>
                    <a:pt x="722" y="305"/>
                    <a:pt x="722" y="305"/>
                    <a:pt x="722" y="305"/>
                  </a:cubicBezTo>
                  <a:cubicBezTo>
                    <a:pt x="720" y="305"/>
                    <a:pt x="715" y="299"/>
                    <a:pt x="710" y="293"/>
                  </a:cubicBezTo>
                  <a:lnTo>
                    <a:pt x="709" y="294"/>
                  </a:lnTo>
                  <a:cubicBezTo>
                    <a:pt x="715" y="302"/>
                    <a:pt x="717" y="306"/>
                    <a:pt x="716" y="306"/>
                  </a:cubicBezTo>
                  <a:cubicBezTo>
                    <a:pt x="716" y="306"/>
                    <a:pt x="714" y="304"/>
                    <a:pt x="712" y="302"/>
                  </a:cubicBezTo>
                  <a:cubicBezTo>
                    <a:pt x="709" y="298"/>
                    <a:pt x="707" y="296"/>
                    <a:pt x="706" y="296"/>
                  </a:cubicBezTo>
                  <a:cubicBezTo>
                    <a:pt x="705" y="296"/>
                    <a:pt x="705" y="297"/>
                    <a:pt x="704" y="297"/>
                  </a:cubicBezTo>
                  <a:lnTo>
                    <a:pt x="699" y="291"/>
                  </a:lnTo>
                  <a:cubicBezTo>
                    <a:pt x="697" y="289"/>
                    <a:pt x="696" y="288"/>
                    <a:pt x="696" y="288"/>
                  </a:cubicBezTo>
                  <a:lnTo>
                    <a:pt x="696" y="288"/>
                  </a:lnTo>
                  <a:cubicBezTo>
                    <a:pt x="696" y="288"/>
                    <a:pt x="699" y="293"/>
                    <a:pt x="703" y="298"/>
                  </a:cubicBezTo>
                  <a:lnTo>
                    <a:pt x="700" y="300"/>
                  </a:lnTo>
                  <a:cubicBezTo>
                    <a:pt x="699" y="301"/>
                    <a:pt x="697" y="302"/>
                    <a:pt x="704" y="307"/>
                  </a:cubicBezTo>
                  <a:cubicBezTo>
                    <a:pt x="709" y="314"/>
                    <a:pt x="714" y="321"/>
                    <a:pt x="713" y="322"/>
                  </a:cubicBezTo>
                  <a:cubicBezTo>
                    <a:pt x="708" y="315"/>
                    <a:pt x="703" y="308"/>
                    <a:pt x="702" y="308"/>
                  </a:cubicBezTo>
                  <a:cubicBezTo>
                    <a:pt x="702" y="309"/>
                    <a:pt x="702" y="309"/>
                    <a:pt x="701" y="309"/>
                  </a:cubicBezTo>
                  <a:cubicBezTo>
                    <a:pt x="699" y="309"/>
                    <a:pt x="695" y="303"/>
                    <a:pt x="695" y="303"/>
                  </a:cubicBezTo>
                  <a:cubicBezTo>
                    <a:pt x="692" y="297"/>
                    <a:pt x="690" y="295"/>
                    <a:pt x="689" y="295"/>
                  </a:cubicBezTo>
                  <a:cubicBezTo>
                    <a:pt x="687" y="295"/>
                    <a:pt x="688" y="301"/>
                    <a:pt x="691" y="306"/>
                  </a:cubicBezTo>
                  <a:cubicBezTo>
                    <a:pt x="694" y="314"/>
                    <a:pt x="696" y="318"/>
                    <a:pt x="695" y="318"/>
                  </a:cubicBezTo>
                  <a:cubicBezTo>
                    <a:pt x="694" y="318"/>
                    <a:pt x="691" y="315"/>
                    <a:pt x="686" y="308"/>
                  </a:cubicBezTo>
                  <a:cubicBezTo>
                    <a:pt x="684" y="305"/>
                    <a:pt x="682" y="303"/>
                    <a:pt x="682" y="303"/>
                  </a:cubicBezTo>
                  <a:lnTo>
                    <a:pt x="682" y="303"/>
                  </a:lnTo>
                  <a:cubicBezTo>
                    <a:pt x="681" y="303"/>
                    <a:pt x="687" y="316"/>
                    <a:pt x="697" y="332"/>
                  </a:cubicBezTo>
                  <a:lnTo>
                    <a:pt x="712" y="353"/>
                  </a:lnTo>
                  <a:lnTo>
                    <a:pt x="712" y="353"/>
                  </a:lnTo>
                  <a:lnTo>
                    <a:pt x="696" y="333"/>
                  </a:lnTo>
                  <a:cubicBezTo>
                    <a:pt x="684" y="318"/>
                    <a:pt x="679" y="311"/>
                    <a:pt x="678" y="311"/>
                  </a:cubicBezTo>
                  <a:lnTo>
                    <a:pt x="678" y="311"/>
                  </a:lnTo>
                  <a:cubicBezTo>
                    <a:pt x="677" y="311"/>
                    <a:pt x="679" y="315"/>
                    <a:pt x="682" y="322"/>
                  </a:cubicBezTo>
                  <a:cubicBezTo>
                    <a:pt x="683" y="327"/>
                    <a:pt x="684" y="329"/>
                    <a:pt x="683" y="329"/>
                  </a:cubicBezTo>
                  <a:cubicBezTo>
                    <a:pt x="683" y="329"/>
                    <a:pt x="682" y="327"/>
                    <a:pt x="680" y="324"/>
                  </a:cubicBezTo>
                  <a:cubicBezTo>
                    <a:pt x="676" y="320"/>
                    <a:pt x="674" y="318"/>
                    <a:pt x="673" y="318"/>
                  </a:cubicBezTo>
                  <a:cubicBezTo>
                    <a:pt x="672" y="318"/>
                    <a:pt x="671" y="319"/>
                    <a:pt x="669" y="320"/>
                  </a:cubicBezTo>
                  <a:cubicBezTo>
                    <a:pt x="666" y="323"/>
                    <a:pt x="665" y="323"/>
                    <a:pt x="669" y="331"/>
                  </a:cubicBezTo>
                  <a:lnTo>
                    <a:pt x="667" y="332"/>
                  </a:lnTo>
                  <a:cubicBezTo>
                    <a:pt x="663" y="327"/>
                    <a:pt x="661" y="325"/>
                    <a:pt x="660" y="325"/>
                  </a:cubicBezTo>
                  <a:cubicBezTo>
                    <a:pt x="659" y="325"/>
                    <a:pt x="662" y="332"/>
                    <a:pt x="669" y="341"/>
                  </a:cubicBezTo>
                  <a:lnTo>
                    <a:pt x="667" y="342"/>
                  </a:lnTo>
                  <a:lnTo>
                    <a:pt x="662" y="335"/>
                  </a:lnTo>
                  <a:cubicBezTo>
                    <a:pt x="660" y="332"/>
                    <a:pt x="658" y="331"/>
                    <a:pt x="656" y="331"/>
                  </a:cubicBezTo>
                  <a:cubicBezTo>
                    <a:pt x="653" y="331"/>
                    <a:pt x="650" y="333"/>
                    <a:pt x="645" y="337"/>
                  </a:cubicBezTo>
                  <a:cubicBezTo>
                    <a:pt x="634" y="344"/>
                    <a:pt x="632" y="346"/>
                    <a:pt x="643" y="359"/>
                  </a:cubicBezTo>
                  <a:cubicBezTo>
                    <a:pt x="647" y="367"/>
                    <a:pt x="649" y="370"/>
                    <a:pt x="648" y="370"/>
                  </a:cubicBezTo>
                  <a:cubicBezTo>
                    <a:pt x="648" y="370"/>
                    <a:pt x="645" y="367"/>
                    <a:pt x="640" y="360"/>
                  </a:cubicBezTo>
                  <a:cubicBezTo>
                    <a:pt x="636" y="356"/>
                    <a:pt x="633" y="351"/>
                    <a:pt x="632" y="351"/>
                  </a:cubicBezTo>
                  <a:lnTo>
                    <a:pt x="632" y="351"/>
                  </a:lnTo>
                  <a:cubicBezTo>
                    <a:pt x="632" y="351"/>
                    <a:pt x="632" y="352"/>
                    <a:pt x="634" y="354"/>
                  </a:cubicBezTo>
                  <a:cubicBezTo>
                    <a:pt x="634" y="354"/>
                    <a:pt x="633" y="355"/>
                    <a:pt x="633" y="355"/>
                  </a:cubicBezTo>
                  <a:cubicBezTo>
                    <a:pt x="632" y="355"/>
                    <a:pt x="629" y="354"/>
                    <a:pt x="625" y="350"/>
                  </a:cubicBezTo>
                  <a:cubicBezTo>
                    <a:pt x="620" y="346"/>
                    <a:pt x="617" y="344"/>
                    <a:pt x="616" y="344"/>
                  </a:cubicBezTo>
                  <a:cubicBezTo>
                    <a:pt x="614" y="344"/>
                    <a:pt x="617" y="349"/>
                    <a:pt x="620" y="353"/>
                  </a:cubicBezTo>
                  <a:cubicBezTo>
                    <a:pt x="625" y="359"/>
                    <a:pt x="627" y="361"/>
                    <a:pt x="626" y="361"/>
                  </a:cubicBezTo>
                  <a:cubicBezTo>
                    <a:pt x="626" y="361"/>
                    <a:pt x="623" y="358"/>
                    <a:pt x="619" y="354"/>
                  </a:cubicBezTo>
                  <a:cubicBezTo>
                    <a:pt x="614" y="350"/>
                    <a:pt x="610" y="346"/>
                    <a:pt x="610" y="346"/>
                  </a:cubicBezTo>
                  <a:lnTo>
                    <a:pt x="610" y="346"/>
                  </a:lnTo>
                  <a:cubicBezTo>
                    <a:pt x="609" y="346"/>
                    <a:pt x="610" y="347"/>
                    <a:pt x="611" y="349"/>
                  </a:cubicBezTo>
                  <a:cubicBezTo>
                    <a:pt x="614" y="354"/>
                    <a:pt x="614" y="361"/>
                    <a:pt x="611" y="361"/>
                  </a:cubicBezTo>
                  <a:cubicBezTo>
                    <a:pt x="609" y="361"/>
                    <a:pt x="607" y="359"/>
                    <a:pt x="603" y="354"/>
                  </a:cubicBezTo>
                  <a:lnTo>
                    <a:pt x="600" y="357"/>
                  </a:lnTo>
                  <a:cubicBezTo>
                    <a:pt x="605" y="363"/>
                    <a:pt x="603" y="365"/>
                    <a:pt x="601" y="367"/>
                  </a:cubicBezTo>
                  <a:cubicBezTo>
                    <a:pt x="600" y="367"/>
                    <a:pt x="599" y="368"/>
                    <a:pt x="598" y="368"/>
                  </a:cubicBezTo>
                  <a:cubicBezTo>
                    <a:pt x="596" y="368"/>
                    <a:pt x="595" y="367"/>
                    <a:pt x="592" y="362"/>
                  </a:cubicBezTo>
                  <a:cubicBezTo>
                    <a:pt x="590" y="359"/>
                    <a:pt x="589" y="357"/>
                    <a:pt x="588" y="357"/>
                  </a:cubicBezTo>
                  <a:lnTo>
                    <a:pt x="588" y="357"/>
                  </a:lnTo>
                  <a:cubicBezTo>
                    <a:pt x="587" y="357"/>
                    <a:pt x="588" y="359"/>
                    <a:pt x="590" y="363"/>
                  </a:cubicBezTo>
                  <a:cubicBezTo>
                    <a:pt x="589" y="365"/>
                    <a:pt x="597" y="379"/>
                    <a:pt x="595" y="380"/>
                  </a:cubicBezTo>
                  <a:cubicBezTo>
                    <a:pt x="601" y="387"/>
                    <a:pt x="604" y="395"/>
                    <a:pt x="603" y="395"/>
                  </a:cubicBezTo>
                  <a:lnTo>
                    <a:pt x="599" y="388"/>
                  </a:lnTo>
                  <a:lnTo>
                    <a:pt x="589" y="375"/>
                  </a:lnTo>
                  <a:lnTo>
                    <a:pt x="589" y="375"/>
                  </a:lnTo>
                  <a:cubicBezTo>
                    <a:pt x="588" y="376"/>
                    <a:pt x="585" y="376"/>
                    <a:pt x="591" y="384"/>
                  </a:cubicBezTo>
                  <a:cubicBezTo>
                    <a:pt x="587" y="379"/>
                    <a:pt x="585" y="378"/>
                    <a:pt x="583" y="378"/>
                  </a:cubicBezTo>
                  <a:cubicBezTo>
                    <a:pt x="582" y="378"/>
                    <a:pt x="582" y="379"/>
                    <a:pt x="581" y="379"/>
                  </a:cubicBezTo>
                  <a:cubicBezTo>
                    <a:pt x="579" y="381"/>
                    <a:pt x="576" y="383"/>
                    <a:pt x="580" y="390"/>
                  </a:cubicBezTo>
                  <a:cubicBezTo>
                    <a:pt x="575" y="385"/>
                    <a:pt x="571" y="383"/>
                    <a:pt x="569" y="383"/>
                  </a:cubicBezTo>
                  <a:cubicBezTo>
                    <a:pt x="565" y="383"/>
                    <a:pt x="564" y="388"/>
                    <a:pt x="570" y="397"/>
                  </a:cubicBezTo>
                  <a:cubicBezTo>
                    <a:pt x="573" y="401"/>
                    <a:pt x="574" y="403"/>
                    <a:pt x="573" y="403"/>
                  </a:cubicBezTo>
                  <a:cubicBezTo>
                    <a:pt x="572" y="403"/>
                    <a:pt x="570" y="402"/>
                    <a:pt x="567" y="399"/>
                  </a:cubicBezTo>
                  <a:cubicBezTo>
                    <a:pt x="565" y="396"/>
                    <a:pt x="563" y="394"/>
                    <a:pt x="563" y="394"/>
                  </a:cubicBezTo>
                  <a:lnTo>
                    <a:pt x="563" y="394"/>
                  </a:lnTo>
                  <a:cubicBezTo>
                    <a:pt x="563" y="394"/>
                    <a:pt x="563" y="396"/>
                    <a:pt x="565" y="400"/>
                  </a:cubicBezTo>
                  <a:cubicBezTo>
                    <a:pt x="566" y="403"/>
                    <a:pt x="566" y="404"/>
                    <a:pt x="566" y="404"/>
                  </a:cubicBezTo>
                  <a:cubicBezTo>
                    <a:pt x="564" y="404"/>
                    <a:pt x="561" y="400"/>
                    <a:pt x="556" y="396"/>
                  </a:cubicBezTo>
                  <a:cubicBezTo>
                    <a:pt x="550" y="389"/>
                    <a:pt x="547" y="386"/>
                    <a:pt x="546" y="386"/>
                  </a:cubicBezTo>
                  <a:cubicBezTo>
                    <a:pt x="545" y="386"/>
                    <a:pt x="546" y="388"/>
                    <a:pt x="547" y="392"/>
                  </a:cubicBezTo>
                  <a:cubicBezTo>
                    <a:pt x="551" y="400"/>
                    <a:pt x="548" y="402"/>
                    <a:pt x="546" y="403"/>
                  </a:cubicBezTo>
                  <a:cubicBezTo>
                    <a:pt x="549" y="412"/>
                    <a:pt x="548" y="412"/>
                    <a:pt x="554" y="418"/>
                  </a:cubicBezTo>
                  <a:cubicBezTo>
                    <a:pt x="557" y="423"/>
                    <a:pt x="561" y="427"/>
                    <a:pt x="563" y="433"/>
                  </a:cubicBezTo>
                  <a:cubicBezTo>
                    <a:pt x="564" y="436"/>
                    <a:pt x="564" y="437"/>
                    <a:pt x="563" y="437"/>
                  </a:cubicBezTo>
                  <a:cubicBezTo>
                    <a:pt x="563" y="437"/>
                    <a:pt x="561" y="434"/>
                    <a:pt x="562" y="433"/>
                  </a:cubicBezTo>
                  <a:cubicBezTo>
                    <a:pt x="560" y="425"/>
                    <a:pt x="558" y="426"/>
                    <a:pt x="552" y="420"/>
                  </a:cubicBezTo>
                  <a:cubicBezTo>
                    <a:pt x="548" y="416"/>
                    <a:pt x="545" y="415"/>
                    <a:pt x="544" y="415"/>
                  </a:cubicBezTo>
                  <a:cubicBezTo>
                    <a:pt x="543" y="415"/>
                    <a:pt x="542" y="416"/>
                    <a:pt x="542" y="416"/>
                  </a:cubicBezTo>
                  <a:lnTo>
                    <a:pt x="537" y="420"/>
                  </a:lnTo>
                  <a:cubicBezTo>
                    <a:pt x="533" y="418"/>
                    <a:pt x="531" y="417"/>
                    <a:pt x="530" y="417"/>
                  </a:cubicBezTo>
                  <a:cubicBezTo>
                    <a:pt x="528" y="417"/>
                    <a:pt x="529" y="419"/>
                    <a:pt x="531" y="423"/>
                  </a:cubicBezTo>
                  <a:lnTo>
                    <a:pt x="537" y="430"/>
                  </a:lnTo>
                  <a:cubicBezTo>
                    <a:pt x="533" y="426"/>
                    <a:pt x="529" y="424"/>
                    <a:pt x="526" y="424"/>
                  </a:cubicBezTo>
                  <a:cubicBezTo>
                    <a:pt x="519" y="424"/>
                    <a:pt x="515" y="431"/>
                    <a:pt x="521" y="441"/>
                  </a:cubicBezTo>
                  <a:lnTo>
                    <a:pt x="516" y="433"/>
                  </a:lnTo>
                  <a:cubicBezTo>
                    <a:pt x="513" y="429"/>
                    <a:pt x="512" y="428"/>
                    <a:pt x="510" y="428"/>
                  </a:cubicBezTo>
                  <a:cubicBezTo>
                    <a:pt x="509" y="428"/>
                    <a:pt x="508" y="429"/>
                    <a:pt x="507" y="430"/>
                  </a:cubicBezTo>
                  <a:cubicBezTo>
                    <a:pt x="506" y="430"/>
                    <a:pt x="506" y="440"/>
                    <a:pt x="502" y="443"/>
                  </a:cubicBezTo>
                  <a:cubicBezTo>
                    <a:pt x="498" y="445"/>
                    <a:pt x="493" y="449"/>
                    <a:pt x="499" y="455"/>
                  </a:cubicBezTo>
                  <a:cubicBezTo>
                    <a:pt x="499" y="456"/>
                    <a:pt x="498" y="456"/>
                    <a:pt x="498" y="456"/>
                  </a:cubicBezTo>
                  <a:cubicBezTo>
                    <a:pt x="497" y="456"/>
                    <a:pt x="496" y="454"/>
                    <a:pt x="492" y="449"/>
                  </a:cubicBezTo>
                  <a:cubicBezTo>
                    <a:pt x="490" y="444"/>
                    <a:pt x="489" y="443"/>
                    <a:pt x="488" y="443"/>
                  </a:cubicBezTo>
                  <a:cubicBezTo>
                    <a:pt x="487" y="443"/>
                    <a:pt x="487" y="443"/>
                    <a:pt x="487" y="443"/>
                  </a:cubicBezTo>
                  <a:cubicBezTo>
                    <a:pt x="485" y="444"/>
                    <a:pt x="490" y="451"/>
                    <a:pt x="496" y="458"/>
                  </a:cubicBezTo>
                  <a:cubicBezTo>
                    <a:pt x="498" y="462"/>
                    <a:pt x="499" y="464"/>
                    <a:pt x="498" y="464"/>
                  </a:cubicBezTo>
                  <a:cubicBezTo>
                    <a:pt x="497" y="464"/>
                    <a:pt x="494" y="462"/>
                    <a:pt x="491" y="460"/>
                  </a:cubicBezTo>
                  <a:cubicBezTo>
                    <a:pt x="489" y="459"/>
                    <a:pt x="487" y="458"/>
                    <a:pt x="485" y="458"/>
                  </a:cubicBezTo>
                  <a:cubicBezTo>
                    <a:pt x="482" y="458"/>
                    <a:pt x="480" y="461"/>
                    <a:pt x="482" y="467"/>
                  </a:cubicBezTo>
                  <a:cubicBezTo>
                    <a:pt x="481" y="467"/>
                    <a:pt x="481" y="467"/>
                    <a:pt x="480" y="467"/>
                  </a:cubicBezTo>
                  <a:cubicBezTo>
                    <a:pt x="479" y="467"/>
                    <a:pt x="477" y="466"/>
                    <a:pt x="474" y="461"/>
                  </a:cubicBezTo>
                  <a:cubicBezTo>
                    <a:pt x="471" y="458"/>
                    <a:pt x="467" y="455"/>
                    <a:pt x="466" y="455"/>
                  </a:cubicBezTo>
                  <a:cubicBezTo>
                    <a:pt x="464" y="455"/>
                    <a:pt x="464" y="458"/>
                    <a:pt x="468" y="466"/>
                  </a:cubicBezTo>
                  <a:cubicBezTo>
                    <a:pt x="467" y="466"/>
                    <a:pt x="467" y="466"/>
                    <a:pt x="467" y="466"/>
                  </a:cubicBezTo>
                  <a:cubicBezTo>
                    <a:pt x="466" y="466"/>
                    <a:pt x="465" y="465"/>
                    <a:pt x="462" y="460"/>
                  </a:cubicBezTo>
                  <a:cubicBezTo>
                    <a:pt x="458" y="456"/>
                    <a:pt x="455" y="452"/>
                    <a:pt x="455" y="452"/>
                  </a:cubicBezTo>
                  <a:lnTo>
                    <a:pt x="455" y="452"/>
                  </a:lnTo>
                  <a:cubicBezTo>
                    <a:pt x="454" y="452"/>
                    <a:pt x="456" y="455"/>
                    <a:pt x="460" y="461"/>
                  </a:cubicBezTo>
                  <a:cubicBezTo>
                    <a:pt x="461" y="467"/>
                    <a:pt x="460" y="470"/>
                    <a:pt x="457" y="470"/>
                  </a:cubicBezTo>
                  <a:cubicBezTo>
                    <a:pt x="456" y="470"/>
                    <a:pt x="454" y="469"/>
                    <a:pt x="451" y="467"/>
                  </a:cubicBezTo>
                  <a:lnTo>
                    <a:pt x="451" y="467"/>
                  </a:lnTo>
                  <a:cubicBezTo>
                    <a:pt x="450" y="468"/>
                    <a:pt x="448" y="469"/>
                    <a:pt x="453" y="476"/>
                  </a:cubicBezTo>
                  <a:lnTo>
                    <a:pt x="459" y="482"/>
                  </a:lnTo>
                  <a:cubicBezTo>
                    <a:pt x="453" y="476"/>
                    <a:pt x="450" y="473"/>
                    <a:pt x="450" y="473"/>
                  </a:cubicBezTo>
                  <a:lnTo>
                    <a:pt x="450" y="473"/>
                  </a:lnTo>
                  <a:cubicBezTo>
                    <a:pt x="449" y="473"/>
                    <a:pt x="452" y="477"/>
                    <a:pt x="456" y="485"/>
                  </a:cubicBezTo>
                  <a:cubicBezTo>
                    <a:pt x="459" y="488"/>
                    <a:pt x="459" y="490"/>
                    <a:pt x="459" y="490"/>
                  </a:cubicBezTo>
                  <a:cubicBezTo>
                    <a:pt x="459" y="490"/>
                    <a:pt x="457" y="488"/>
                    <a:pt x="454" y="485"/>
                  </a:cubicBezTo>
                  <a:cubicBezTo>
                    <a:pt x="450" y="481"/>
                    <a:pt x="448" y="480"/>
                    <a:pt x="448" y="480"/>
                  </a:cubicBezTo>
                  <a:cubicBezTo>
                    <a:pt x="447" y="480"/>
                    <a:pt x="447" y="480"/>
                    <a:pt x="447" y="480"/>
                  </a:cubicBezTo>
                  <a:cubicBezTo>
                    <a:pt x="446" y="480"/>
                    <a:pt x="445" y="491"/>
                    <a:pt x="438" y="496"/>
                  </a:cubicBezTo>
                  <a:cubicBezTo>
                    <a:pt x="429" y="503"/>
                    <a:pt x="425" y="505"/>
                    <a:pt x="430" y="512"/>
                  </a:cubicBezTo>
                  <a:cubicBezTo>
                    <a:pt x="432" y="516"/>
                    <a:pt x="433" y="518"/>
                    <a:pt x="433" y="518"/>
                  </a:cubicBezTo>
                  <a:cubicBezTo>
                    <a:pt x="432" y="518"/>
                    <a:pt x="431" y="516"/>
                    <a:pt x="428" y="513"/>
                  </a:cubicBezTo>
                  <a:cubicBezTo>
                    <a:pt x="424" y="509"/>
                    <a:pt x="422" y="508"/>
                    <a:pt x="421" y="508"/>
                  </a:cubicBezTo>
                  <a:cubicBezTo>
                    <a:pt x="420" y="508"/>
                    <a:pt x="420" y="509"/>
                    <a:pt x="419" y="509"/>
                  </a:cubicBezTo>
                  <a:cubicBezTo>
                    <a:pt x="419" y="509"/>
                    <a:pt x="419" y="509"/>
                    <a:pt x="418" y="509"/>
                  </a:cubicBezTo>
                  <a:cubicBezTo>
                    <a:pt x="417" y="509"/>
                    <a:pt x="416" y="509"/>
                    <a:pt x="411" y="504"/>
                  </a:cubicBezTo>
                  <a:lnTo>
                    <a:pt x="411" y="504"/>
                  </a:lnTo>
                  <a:cubicBezTo>
                    <a:pt x="415" y="512"/>
                    <a:pt x="415" y="512"/>
                    <a:pt x="414" y="513"/>
                  </a:cubicBezTo>
                  <a:cubicBezTo>
                    <a:pt x="412" y="509"/>
                    <a:pt x="410" y="507"/>
                    <a:pt x="410" y="507"/>
                  </a:cubicBezTo>
                  <a:lnTo>
                    <a:pt x="410" y="507"/>
                  </a:lnTo>
                  <a:cubicBezTo>
                    <a:pt x="409" y="507"/>
                    <a:pt x="410" y="510"/>
                    <a:pt x="411" y="514"/>
                  </a:cubicBezTo>
                  <a:cubicBezTo>
                    <a:pt x="416" y="521"/>
                    <a:pt x="418" y="525"/>
                    <a:pt x="418" y="525"/>
                  </a:cubicBezTo>
                  <a:cubicBezTo>
                    <a:pt x="418" y="525"/>
                    <a:pt x="415" y="521"/>
                    <a:pt x="410" y="515"/>
                  </a:cubicBezTo>
                  <a:cubicBezTo>
                    <a:pt x="407" y="510"/>
                    <a:pt x="402" y="507"/>
                    <a:pt x="401" y="507"/>
                  </a:cubicBezTo>
                  <a:cubicBezTo>
                    <a:pt x="400" y="507"/>
                    <a:pt x="401" y="508"/>
                    <a:pt x="402" y="509"/>
                  </a:cubicBezTo>
                  <a:cubicBezTo>
                    <a:pt x="408" y="516"/>
                    <a:pt x="406" y="518"/>
                    <a:pt x="409" y="526"/>
                  </a:cubicBezTo>
                  <a:cubicBezTo>
                    <a:pt x="409" y="526"/>
                    <a:pt x="409" y="526"/>
                    <a:pt x="408" y="526"/>
                  </a:cubicBezTo>
                  <a:cubicBezTo>
                    <a:pt x="407" y="526"/>
                    <a:pt x="406" y="526"/>
                    <a:pt x="401" y="521"/>
                  </a:cubicBezTo>
                  <a:cubicBezTo>
                    <a:pt x="400" y="519"/>
                    <a:pt x="399" y="518"/>
                    <a:pt x="398" y="518"/>
                  </a:cubicBezTo>
                  <a:cubicBezTo>
                    <a:pt x="395" y="518"/>
                    <a:pt x="395" y="527"/>
                    <a:pt x="398" y="533"/>
                  </a:cubicBezTo>
                  <a:cubicBezTo>
                    <a:pt x="401" y="536"/>
                    <a:pt x="402" y="538"/>
                    <a:pt x="402" y="538"/>
                  </a:cubicBezTo>
                  <a:cubicBezTo>
                    <a:pt x="401" y="538"/>
                    <a:pt x="399" y="537"/>
                    <a:pt x="397" y="534"/>
                  </a:cubicBezTo>
                  <a:cubicBezTo>
                    <a:pt x="394" y="529"/>
                    <a:pt x="392" y="528"/>
                    <a:pt x="391" y="528"/>
                  </a:cubicBezTo>
                  <a:cubicBezTo>
                    <a:pt x="390" y="528"/>
                    <a:pt x="390" y="528"/>
                    <a:pt x="389" y="528"/>
                  </a:cubicBezTo>
                  <a:cubicBezTo>
                    <a:pt x="390" y="531"/>
                    <a:pt x="391" y="532"/>
                    <a:pt x="391" y="532"/>
                  </a:cubicBezTo>
                  <a:cubicBezTo>
                    <a:pt x="390" y="532"/>
                    <a:pt x="386" y="527"/>
                    <a:pt x="383" y="523"/>
                  </a:cubicBezTo>
                  <a:cubicBezTo>
                    <a:pt x="381" y="518"/>
                    <a:pt x="380" y="516"/>
                    <a:pt x="378" y="516"/>
                  </a:cubicBezTo>
                  <a:cubicBezTo>
                    <a:pt x="377" y="516"/>
                    <a:pt x="376" y="517"/>
                    <a:pt x="376" y="517"/>
                  </a:cubicBezTo>
                  <a:cubicBezTo>
                    <a:pt x="380" y="525"/>
                    <a:pt x="374" y="528"/>
                    <a:pt x="371" y="531"/>
                  </a:cubicBezTo>
                  <a:cubicBezTo>
                    <a:pt x="364" y="535"/>
                    <a:pt x="369" y="543"/>
                    <a:pt x="377" y="558"/>
                  </a:cubicBezTo>
                  <a:lnTo>
                    <a:pt x="386" y="572"/>
                  </a:lnTo>
                  <a:lnTo>
                    <a:pt x="386" y="572"/>
                  </a:lnTo>
                  <a:lnTo>
                    <a:pt x="376" y="559"/>
                  </a:lnTo>
                  <a:cubicBezTo>
                    <a:pt x="370" y="552"/>
                    <a:pt x="359" y="538"/>
                    <a:pt x="359" y="538"/>
                  </a:cubicBezTo>
                  <a:lnTo>
                    <a:pt x="359" y="538"/>
                  </a:lnTo>
                  <a:cubicBezTo>
                    <a:pt x="358" y="540"/>
                    <a:pt x="362" y="546"/>
                    <a:pt x="368" y="553"/>
                  </a:cubicBezTo>
                  <a:cubicBezTo>
                    <a:pt x="370" y="558"/>
                    <a:pt x="371" y="559"/>
                    <a:pt x="370" y="559"/>
                  </a:cubicBezTo>
                  <a:cubicBezTo>
                    <a:pt x="369" y="559"/>
                    <a:pt x="367" y="558"/>
                    <a:pt x="364" y="556"/>
                  </a:cubicBezTo>
                  <a:cubicBezTo>
                    <a:pt x="361" y="554"/>
                    <a:pt x="359" y="553"/>
                    <a:pt x="358" y="553"/>
                  </a:cubicBezTo>
                  <a:cubicBezTo>
                    <a:pt x="356" y="553"/>
                    <a:pt x="357" y="555"/>
                    <a:pt x="359" y="560"/>
                  </a:cubicBezTo>
                  <a:cubicBezTo>
                    <a:pt x="358" y="560"/>
                    <a:pt x="358" y="560"/>
                    <a:pt x="358" y="560"/>
                  </a:cubicBezTo>
                  <a:cubicBezTo>
                    <a:pt x="356" y="560"/>
                    <a:pt x="355" y="559"/>
                    <a:pt x="350" y="555"/>
                  </a:cubicBezTo>
                  <a:cubicBezTo>
                    <a:pt x="349" y="555"/>
                    <a:pt x="349" y="555"/>
                    <a:pt x="354" y="563"/>
                  </a:cubicBezTo>
                  <a:cubicBezTo>
                    <a:pt x="357" y="567"/>
                    <a:pt x="357" y="568"/>
                    <a:pt x="357" y="568"/>
                  </a:cubicBezTo>
                  <a:cubicBezTo>
                    <a:pt x="356" y="568"/>
                    <a:pt x="355" y="567"/>
                    <a:pt x="352" y="564"/>
                  </a:cubicBezTo>
                  <a:cubicBezTo>
                    <a:pt x="346" y="558"/>
                    <a:pt x="342" y="555"/>
                    <a:pt x="341" y="555"/>
                  </a:cubicBezTo>
                  <a:cubicBezTo>
                    <a:pt x="339" y="555"/>
                    <a:pt x="339" y="558"/>
                    <a:pt x="342" y="561"/>
                  </a:cubicBezTo>
                  <a:cubicBezTo>
                    <a:pt x="346" y="568"/>
                    <a:pt x="345" y="569"/>
                    <a:pt x="344" y="569"/>
                  </a:cubicBezTo>
                  <a:cubicBezTo>
                    <a:pt x="343" y="570"/>
                    <a:pt x="342" y="571"/>
                    <a:pt x="345" y="579"/>
                  </a:cubicBezTo>
                  <a:lnTo>
                    <a:pt x="343" y="580"/>
                  </a:lnTo>
                  <a:cubicBezTo>
                    <a:pt x="343" y="580"/>
                    <a:pt x="343" y="580"/>
                    <a:pt x="343" y="580"/>
                  </a:cubicBezTo>
                  <a:cubicBezTo>
                    <a:pt x="341" y="580"/>
                    <a:pt x="339" y="573"/>
                    <a:pt x="340" y="572"/>
                  </a:cubicBezTo>
                  <a:lnTo>
                    <a:pt x="333" y="567"/>
                  </a:lnTo>
                  <a:cubicBezTo>
                    <a:pt x="331" y="568"/>
                    <a:pt x="330" y="569"/>
                    <a:pt x="333" y="577"/>
                  </a:cubicBezTo>
                  <a:cubicBezTo>
                    <a:pt x="337" y="584"/>
                    <a:pt x="340" y="588"/>
                    <a:pt x="339" y="588"/>
                  </a:cubicBezTo>
                  <a:cubicBezTo>
                    <a:pt x="339" y="588"/>
                    <a:pt x="337" y="584"/>
                    <a:pt x="332" y="578"/>
                  </a:cubicBezTo>
                  <a:cubicBezTo>
                    <a:pt x="329" y="573"/>
                    <a:pt x="325" y="569"/>
                    <a:pt x="323" y="569"/>
                  </a:cubicBezTo>
                  <a:cubicBezTo>
                    <a:pt x="323" y="569"/>
                    <a:pt x="323" y="570"/>
                    <a:pt x="324" y="572"/>
                  </a:cubicBezTo>
                  <a:cubicBezTo>
                    <a:pt x="328" y="579"/>
                    <a:pt x="329" y="581"/>
                    <a:pt x="328" y="581"/>
                  </a:cubicBezTo>
                  <a:cubicBezTo>
                    <a:pt x="328" y="581"/>
                    <a:pt x="325" y="578"/>
                    <a:pt x="322" y="574"/>
                  </a:cubicBezTo>
                  <a:cubicBezTo>
                    <a:pt x="317" y="567"/>
                    <a:pt x="315" y="564"/>
                    <a:pt x="315" y="564"/>
                  </a:cubicBezTo>
                  <a:lnTo>
                    <a:pt x="315" y="564"/>
                  </a:lnTo>
                  <a:cubicBezTo>
                    <a:pt x="314" y="564"/>
                    <a:pt x="315" y="568"/>
                    <a:pt x="318" y="577"/>
                  </a:cubicBezTo>
                  <a:cubicBezTo>
                    <a:pt x="316" y="578"/>
                    <a:pt x="316" y="588"/>
                    <a:pt x="313" y="591"/>
                  </a:cubicBezTo>
                  <a:cubicBezTo>
                    <a:pt x="310" y="592"/>
                    <a:pt x="308" y="594"/>
                    <a:pt x="305" y="594"/>
                  </a:cubicBezTo>
                  <a:cubicBezTo>
                    <a:pt x="304" y="594"/>
                    <a:pt x="302" y="593"/>
                    <a:pt x="300" y="591"/>
                  </a:cubicBezTo>
                  <a:lnTo>
                    <a:pt x="300" y="591"/>
                  </a:lnTo>
                  <a:cubicBezTo>
                    <a:pt x="303" y="597"/>
                    <a:pt x="302" y="598"/>
                    <a:pt x="299" y="600"/>
                  </a:cubicBezTo>
                  <a:cubicBezTo>
                    <a:pt x="297" y="599"/>
                    <a:pt x="296" y="599"/>
                    <a:pt x="295" y="599"/>
                  </a:cubicBezTo>
                  <a:cubicBezTo>
                    <a:pt x="291" y="599"/>
                    <a:pt x="293" y="605"/>
                    <a:pt x="297" y="611"/>
                  </a:cubicBezTo>
                  <a:lnTo>
                    <a:pt x="299" y="610"/>
                  </a:lnTo>
                  <a:cubicBezTo>
                    <a:pt x="306" y="619"/>
                    <a:pt x="308" y="622"/>
                    <a:pt x="306" y="622"/>
                  </a:cubicBezTo>
                  <a:cubicBezTo>
                    <a:pt x="305" y="622"/>
                    <a:pt x="303" y="621"/>
                    <a:pt x="300" y="619"/>
                  </a:cubicBezTo>
                  <a:cubicBezTo>
                    <a:pt x="300" y="619"/>
                    <a:pt x="300" y="619"/>
                    <a:pt x="300" y="619"/>
                  </a:cubicBezTo>
                  <a:cubicBezTo>
                    <a:pt x="298" y="619"/>
                    <a:pt x="293" y="613"/>
                    <a:pt x="289" y="606"/>
                  </a:cubicBezTo>
                  <a:cubicBezTo>
                    <a:pt x="284" y="600"/>
                    <a:pt x="279" y="594"/>
                    <a:pt x="277" y="594"/>
                  </a:cubicBezTo>
                  <a:cubicBezTo>
                    <a:pt x="277" y="594"/>
                    <a:pt x="277" y="594"/>
                    <a:pt x="277" y="595"/>
                  </a:cubicBezTo>
                  <a:cubicBezTo>
                    <a:pt x="276" y="595"/>
                    <a:pt x="275" y="596"/>
                    <a:pt x="280" y="602"/>
                  </a:cubicBezTo>
                  <a:cubicBezTo>
                    <a:pt x="286" y="609"/>
                    <a:pt x="286" y="609"/>
                    <a:pt x="285" y="609"/>
                  </a:cubicBezTo>
                  <a:cubicBezTo>
                    <a:pt x="282" y="610"/>
                    <a:pt x="281" y="611"/>
                    <a:pt x="286" y="619"/>
                  </a:cubicBezTo>
                  <a:cubicBezTo>
                    <a:pt x="290" y="626"/>
                    <a:pt x="289" y="627"/>
                    <a:pt x="288" y="627"/>
                  </a:cubicBezTo>
                  <a:cubicBezTo>
                    <a:pt x="283" y="623"/>
                    <a:pt x="281" y="623"/>
                    <a:pt x="280" y="623"/>
                  </a:cubicBezTo>
                  <a:cubicBezTo>
                    <a:pt x="279" y="623"/>
                    <a:pt x="279" y="623"/>
                    <a:pt x="279" y="623"/>
                  </a:cubicBezTo>
                  <a:lnTo>
                    <a:pt x="279" y="623"/>
                  </a:lnTo>
                  <a:cubicBezTo>
                    <a:pt x="278" y="621"/>
                    <a:pt x="276" y="618"/>
                    <a:pt x="275" y="616"/>
                  </a:cubicBezTo>
                  <a:cubicBezTo>
                    <a:pt x="271" y="611"/>
                    <a:pt x="267" y="607"/>
                    <a:pt x="263" y="604"/>
                  </a:cubicBezTo>
                  <a:lnTo>
                    <a:pt x="263" y="604"/>
                  </a:lnTo>
                  <a:cubicBezTo>
                    <a:pt x="262" y="605"/>
                    <a:pt x="267" y="611"/>
                    <a:pt x="267" y="611"/>
                  </a:cubicBezTo>
                  <a:cubicBezTo>
                    <a:pt x="272" y="618"/>
                    <a:pt x="242" y="637"/>
                    <a:pt x="239" y="641"/>
                  </a:cubicBezTo>
                  <a:cubicBezTo>
                    <a:pt x="236" y="638"/>
                    <a:pt x="233" y="637"/>
                    <a:pt x="232" y="637"/>
                  </a:cubicBezTo>
                  <a:cubicBezTo>
                    <a:pt x="230" y="637"/>
                    <a:pt x="230" y="640"/>
                    <a:pt x="234" y="644"/>
                  </a:cubicBezTo>
                  <a:cubicBezTo>
                    <a:pt x="239" y="651"/>
                    <a:pt x="233" y="654"/>
                    <a:pt x="225" y="660"/>
                  </a:cubicBezTo>
                  <a:cubicBezTo>
                    <a:pt x="216" y="665"/>
                    <a:pt x="211" y="669"/>
                    <a:pt x="215" y="676"/>
                  </a:cubicBezTo>
                  <a:lnTo>
                    <a:pt x="212" y="679"/>
                  </a:lnTo>
                  <a:cubicBezTo>
                    <a:pt x="210" y="680"/>
                    <a:pt x="212" y="689"/>
                    <a:pt x="211" y="690"/>
                  </a:cubicBezTo>
                  <a:cubicBezTo>
                    <a:pt x="213" y="694"/>
                    <a:pt x="213" y="696"/>
                    <a:pt x="213" y="696"/>
                  </a:cubicBezTo>
                  <a:cubicBezTo>
                    <a:pt x="213" y="696"/>
                    <a:pt x="211" y="694"/>
                    <a:pt x="210" y="690"/>
                  </a:cubicBezTo>
                  <a:cubicBezTo>
                    <a:pt x="205" y="684"/>
                    <a:pt x="200" y="677"/>
                    <a:pt x="199" y="677"/>
                  </a:cubicBezTo>
                  <a:cubicBezTo>
                    <a:pt x="198" y="677"/>
                    <a:pt x="198" y="677"/>
                    <a:pt x="198" y="678"/>
                  </a:cubicBezTo>
                  <a:cubicBezTo>
                    <a:pt x="196" y="679"/>
                    <a:pt x="201" y="685"/>
                    <a:pt x="206" y="693"/>
                  </a:cubicBezTo>
                  <a:cubicBezTo>
                    <a:pt x="211" y="700"/>
                    <a:pt x="210" y="700"/>
                    <a:pt x="210" y="700"/>
                  </a:cubicBezTo>
                  <a:cubicBezTo>
                    <a:pt x="209" y="700"/>
                    <a:pt x="209" y="701"/>
                    <a:pt x="209" y="701"/>
                  </a:cubicBezTo>
                  <a:cubicBezTo>
                    <a:pt x="208" y="701"/>
                    <a:pt x="207" y="699"/>
                    <a:pt x="204" y="694"/>
                  </a:cubicBezTo>
                  <a:lnTo>
                    <a:pt x="194" y="681"/>
                  </a:lnTo>
                  <a:lnTo>
                    <a:pt x="193" y="682"/>
                  </a:lnTo>
                  <a:cubicBezTo>
                    <a:pt x="197" y="689"/>
                    <a:pt x="196" y="689"/>
                    <a:pt x="196" y="689"/>
                  </a:cubicBezTo>
                  <a:cubicBezTo>
                    <a:pt x="196" y="689"/>
                    <a:pt x="196" y="689"/>
                    <a:pt x="195" y="689"/>
                  </a:cubicBezTo>
                  <a:cubicBezTo>
                    <a:pt x="194" y="689"/>
                    <a:pt x="193" y="687"/>
                    <a:pt x="185" y="676"/>
                  </a:cubicBezTo>
                  <a:cubicBezTo>
                    <a:pt x="180" y="670"/>
                    <a:pt x="177" y="666"/>
                    <a:pt x="177" y="666"/>
                  </a:cubicBezTo>
                  <a:lnTo>
                    <a:pt x="177" y="666"/>
                  </a:lnTo>
                  <a:cubicBezTo>
                    <a:pt x="176" y="666"/>
                    <a:pt x="178" y="670"/>
                    <a:pt x="183" y="678"/>
                  </a:cubicBezTo>
                  <a:lnTo>
                    <a:pt x="185" y="687"/>
                  </a:lnTo>
                  <a:cubicBezTo>
                    <a:pt x="182" y="683"/>
                    <a:pt x="180" y="681"/>
                    <a:pt x="179" y="681"/>
                  </a:cubicBezTo>
                  <a:cubicBezTo>
                    <a:pt x="178" y="681"/>
                    <a:pt x="182" y="691"/>
                    <a:pt x="185" y="697"/>
                  </a:cubicBezTo>
                  <a:cubicBezTo>
                    <a:pt x="179" y="691"/>
                    <a:pt x="176" y="688"/>
                    <a:pt x="176" y="688"/>
                  </a:cubicBezTo>
                  <a:cubicBezTo>
                    <a:pt x="175" y="688"/>
                    <a:pt x="177" y="691"/>
                    <a:pt x="181" y="699"/>
                  </a:cubicBezTo>
                  <a:cubicBezTo>
                    <a:pt x="184" y="703"/>
                    <a:pt x="185" y="705"/>
                    <a:pt x="184" y="705"/>
                  </a:cubicBezTo>
                  <a:cubicBezTo>
                    <a:pt x="183" y="705"/>
                    <a:pt x="182" y="704"/>
                    <a:pt x="179" y="701"/>
                  </a:cubicBezTo>
                  <a:cubicBezTo>
                    <a:pt x="175" y="697"/>
                    <a:pt x="173" y="696"/>
                    <a:pt x="172" y="696"/>
                  </a:cubicBezTo>
                  <a:cubicBezTo>
                    <a:pt x="171" y="696"/>
                    <a:pt x="170" y="697"/>
                    <a:pt x="169" y="698"/>
                  </a:cubicBezTo>
                  <a:cubicBezTo>
                    <a:pt x="172" y="704"/>
                    <a:pt x="164" y="711"/>
                    <a:pt x="155" y="717"/>
                  </a:cubicBezTo>
                  <a:cubicBezTo>
                    <a:pt x="143" y="725"/>
                    <a:pt x="135" y="729"/>
                    <a:pt x="141" y="737"/>
                  </a:cubicBezTo>
                  <a:cubicBezTo>
                    <a:pt x="140" y="737"/>
                    <a:pt x="140" y="737"/>
                    <a:pt x="133" y="731"/>
                  </a:cubicBezTo>
                  <a:cubicBezTo>
                    <a:pt x="132" y="729"/>
                    <a:pt x="130" y="727"/>
                    <a:pt x="130" y="727"/>
                  </a:cubicBezTo>
                  <a:cubicBezTo>
                    <a:pt x="129" y="727"/>
                    <a:pt x="130" y="731"/>
                    <a:pt x="135" y="740"/>
                  </a:cubicBezTo>
                  <a:cubicBezTo>
                    <a:pt x="138" y="744"/>
                    <a:pt x="141" y="748"/>
                    <a:pt x="140" y="748"/>
                  </a:cubicBezTo>
                  <a:cubicBezTo>
                    <a:pt x="140" y="748"/>
                    <a:pt x="139" y="746"/>
                    <a:pt x="134" y="740"/>
                  </a:cubicBezTo>
                  <a:cubicBezTo>
                    <a:pt x="132" y="737"/>
                    <a:pt x="131" y="736"/>
                    <a:pt x="129" y="736"/>
                  </a:cubicBezTo>
                  <a:cubicBezTo>
                    <a:pt x="127" y="736"/>
                    <a:pt x="125" y="737"/>
                    <a:pt x="122" y="739"/>
                  </a:cubicBezTo>
                  <a:cubicBezTo>
                    <a:pt x="119" y="742"/>
                    <a:pt x="114" y="745"/>
                    <a:pt x="119" y="752"/>
                  </a:cubicBezTo>
                  <a:cubicBezTo>
                    <a:pt x="120" y="756"/>
                    <a:pt x="120" y="758"/>
                    <a:pt x="120" y="758"/>
                  </a:cubicBezTo>
                  <a:cubicBezTo>
                    <a:pt x="120" y="758"/>
                    <a:pt x="119" y="756"/>
                    <a:pt x="118" y="753"/>
                  </a:cubicBezTo>
                  <a:cubicBezTo>
                    <a:pt x="113" y="745"/>
                    <a:pt x="107" y="740"/>
                    <a:pt x="104" y="740"/>
                  </a:cubicBezTo>
                  <a:cubicBezTo>
                    <a:pt x="102" y="740"/>
                    <a:pt x="101" y="744"/>
                    <a:pt x="104" y="752"/>
                  </a:cubicBezTo>
                  <a:cubicBezTo>
                    <a:pt x="104" y="752"/>
                    <a:pt x="104" y="752"/>
                    <a:pt x="103" y="752"/>
                  </a:cubicBezTo>
                  <a:cubicBezTo>
                    <a:pt x="102" y="752"/>
                    <a:pt x="100" y="751"/>
                    <a:pt x="96" y="746"/>
                  </a:cubicBezTo>
                  <a:cubicBezTo>
                    <a:pt x="95" y="747"/>
                    <a:pt x="94" y="747"/>
                    <a:pt x="95" y="757"/>
                  </a:cubicBezTo>
                  <a:lnTo>
                    <a:pt x="86" y="763"/>
                  </a:lnTo>
                  <a:cubicBezTo>
                    <a:pt x="84" y="764"/>
                    <a:pt x="87" y="773"/>
                    <a:pt x="87" y="773"/>
                  </a:cubicBezTo>
                  <a:lnTo>
                    <a:pt x="85" y="774"/>
                  </a:lnTo>
                  <a:cubicBezTo>
                    <a:pt x="83" y="771"/>
                    <a:pt x="81" y="770"/>
                    <a:pt x="79" y="770"/>
                  </a:cubicBezTo>
                  <a:cubicBezTo>
                    <a:pt x="75" y="770"/>
                    <a:pt x="71" y="773"/>
                    <a:pt x="66" y="776"/>
                  </a:cubicBezTo>
                  <a:cubicBezTo>
                    <a:pt x="60" y="780"/>
                    <a:pt x="55" y="784"/>
                    <a:pt x="50" y="784"/>
                  </a:cubicBezTo>
                  <a:cubicBezTo>
                    <a:pt x="48" y="784"/>
                    <a:pt x="46" y="783"/>
                    <a:pt x="43" y="781"/>
                  </a:cubicBezTo>
                  <a:lnTo>
                    <a:pt x="43" y="781"/>
                  </a:lnTo>
                  <a:cubicBezTo>
                    <a:pt x="43" y="781"/>
                    <a:pt x="42" y="782"/>
                    <a:pt x="46" y="790"/>
                  </a:cubicBezTo>
                  <a:cubicBezTo>
                    <a:pt x="51" y="799"/>
                    <a:pt x="53" y="803"/>
                    <a:pt x="52" y="803"/>
                  </a:cubicBezTo>
                  <a:cubicBezTo>
                    <a:pt x="52" y="803"/>
                    <a:pt x="50" y="801"/>
                    <a:pt x="48" y="799"/>
                  </a:cubicBezTo>
                  <a:cubicBezTo>
                    <a:pt x="43" y="794"/>
                    <a:pt x="39" y="791"/>
                    <a:pt x="37" y="791"/>
                  </a:cubicBezTo>
                  <a:cubicBezTo>
                    <a:pt x="34" y="791"/>
                    <a:pt x="35" y="796"/>
                    <a:pt x="40" y="804"/>
                  </a:cubicBezTo>
                  <a:lnTo>
                    <a:pt x="35" y="798"/>
                  </a:lnTo>
                  <a:cubicBezTo>
                    <a:pt x="31" y="793"/>
                    <a:pt x="28" y="791"/>
                    <a:pt x="27" y="791"/>
                  </a:cubicBezTo>
                  <a:cubicBezTo>
                    <a:pt x="26" y="791"/>
                    <a:pt x="28" y="798"/>
                    <a:pt x="33" y="808"/>
                  </a:cubicBezTo>
                  <a:cubicBezTo>
                    <a:pt x="30" y="804"/>
                    <a:pt x="26" y="800"/>
                    <a:pt x="24" y="800"/>
                  </a:cubicBezTo>
                  <a:cubicBezTo>
                    <a:pt x="24" y="800"/>
                    <a:pt x="24" y="802"/>
                    <a:pt x="26" y="804"/>
                  </a:cubicBezTo>
                  <a:cubicBezTo>
                    <a:pt x="24" y="804"/>
                    <a:pt x="24" y="804"/>
                    <a:pt x="14" y="791"/>
                  </a:cubicBezTo>
                  <a:cubicBezTo>
                    <a:pt x="9" y="785"/>
                    <a:pt x="5" y="778"/>
                    <a:pt x="3" y="778"/>
                  </a:cubicBezTo>
                  <a:cubicBezTo>
                    <a:pt x="3" y="778"/>
                    <a:pt x="3" y="778"/>
                    <a:pt x="3" y="779"/>
                  </a:cubicBezTo>
                  <a:cubicBezTo>
                    <a:pt x="1" y="779"/>
                    <a:pt x="6" y="785"/>
                    <a:pt x="11" y="793"/>
                  </a:cubicBezTo>
                  <a:lnTo>
                    <a:pt x="9" y="794"/>
                  </a:lnTo>
                  <a:cubicBezTo>
                    <a:pt x="9" y="794"/>
                    <a:pt x="8" y="795"/>
                    <a:pt x="13" y="802"/>
                  </a:cubicBezTo>
                  <a:cubicBezTo>
                    <a:pt x="18" y="809"/>
                    <a:pt x="17" y="810"/>
                    <a:pt x="15" y="810"/>
                  </a:cubicBezTo>
                  <a:cubicBezTo>
                    <a:pt x="14" y="808"/>
                    <a:pt x="13" y="807"/>
                    <a:pt x="13" y="807"/>
                  </a:cubicBezTo>
                  <a:lnTo>
                    <a:pt x="13" y="807"/>
                  </a:lnTo>
                  <a:cubicBezTo>
                    <a:pt x="12" y="807"/>
                    <a:pt x="16" y="813"/>
                    <a:pt x="20" y="818"/>
                  </a:cubicBezTo>
                  <a:cubicBezTo>
                    <a:pt x="26" y="825"/>
                    <a:pt x="30" y="831"/>
                    <a:pt x="29" y="832"/>
                  </a:cubicBezTo>
                  <a:lnTo>
                    <a:pt x="39" y="846"/>
                  </a:lnTo>
                  <a:cubicBezTo>
                    <a:pt x="46" y="856"/>
                    <a:pt x="52" y="864"/>
                    <a:pt x="61" y="872"/>
                  </a:cubicBezTo>
                  <a:cubicBezTo>
                    <a:pt x="66" y="873"/>
                    <a:pt x="71" y="875"/>
                    <a:pt x="73" y="875"/>
                  </a:cubicBezTo>
                  <a:cubicBezTo>
                    <a:pt x="76" y="875"/>
                    <a:pt x="76" y="873"/>
                    <a:pt x="70" y="866"/>
                  </a:cubicBezTo>
                  <a:cubicBezTo>
                    <a:pt x="70" y="866"/>
                    <a:pt x="67" y="858"/>
                    <a:pt x="68" y="857"/>
                  </a:cubicBezTo>
                  <a:cubicBezTo>
                    <a:pt x="68" y="857"/>
                    <a:pt x="68" y="857"/>
                    <a:pt x="68" y="857"/>
                  </a:cubicBezTo>
                  <a:cubicBezTo>
                    <a:pt x="70" y="857"/>
                    <a:pt x="75" y="863"/>
                    <a:pt x="75" y="863"/>
                  </a:cubicBezTo>
                  <a:cubicBezTo>
                    <a:pt x="77" y="865"/>
                    <a:pt x="79" y="866"/>
                    <a:pt x="81" y="866"/>
                  </a:cubicBezTo>
                  <a:cubicBezTo>
                    <a:pt x="85" y="866"/>
                    <a:pt x="88" y="864"/>
                    <a:pt x="92" y="862"/>
                  </a:cubicBezTo>
                  <a:cubicBezTo>
                    <a:pt x="96" y="859"/>
                    <a:pt x="99" y="857"/>
                    <a:pt x="102" y="857"/>
                  </a:cubicBezTo>
                  <a:cubicBezTo>
                    <a:pt x="104" y="857"/>
                    <a:pt x="106" y="858"/>
                    <a:pt x="109" y="860"/>
                  </a:cubicBezTo>
                  <a:cubicBezTo>
                    <a:pt x="115" y="866"/>
                    <a:pt x="116" y="866"/>
                    <a:pt x="116" y="866"/>
                  </a:cubicBezTo>
                  <a:cubicBezTo>
                    <a:pt x="111" y="859"/>
                    <a:pt x="119" y="854"/>
                    <a:pt x="128" y="848"/>
                  </a:cubicBezTo>
                  <a:cubicBezTo>
                    <a:pt x="135" y="842"/>
                    <a:pt x="144" y="837"/>
                    <a:pt x="140" y="830"/>
                  </a:cubicBezTo>
                  <a:lnTo>
                    <a:pt x="142" y="828"/>
                  </a:lnTo>
                  <a:cubicBezTo>
                    <a:pt x="145" y="832"/>
                    <a:pt x="147" y="833"/>
                    <a:pt x="148" y="833"/>
                  </a:cubicBezTo>
                  <a:cubicBezTo>
                    <a:pt x="150" y="833"/>
                    <a:pt x="151" y="832"/>
                    <a:pt x="152" y="831"/>
                  </a:cubicBezTo>
                  <a:cubicBezTo>
                    <a:pt x="149" y="823"/>
                    <a:pt x="152" y="821"/>
                    <a:pt x="152" y="821"/>
                  </a:cubicBezTo>
                  <a:cubicBezTo>
                    <a:pt x="155" y="825"/>
                    <a:pt x="157" y="827"/>
                    <a:pt x="158" y="827"/>
                  </a:cubicBezTo>
                  <a:cubicBezTo>
                    <a:pt x="159" y="827"/>
                    <a:pt x="159" y="826"/>
                    <a:pt x="160" y="826"/>
                  </a:cubicBezTo>
                  <a:cubicBezTo>
                    <a:pt x="162" y="825"/>
                    <a:pt x="165" y="823"/>
                    <a:pt x="159" y="817"/>
                  </a:cubicBezTo>
                  <a:cubicBezTo>
                    <a:pt x="162" y="814"/>
                    <a:pt x="166" y="813"/>
                    <a:pt x="170" y="813"/>
                  </a:cubicBezTo>
                  <a:cubicBezTo>
                    <a:pt x="173" y="813"/>
                    <a:pt x="175" y="813"/>
                    <a:pt x="178" y="814"/>
                  </a:cubicBezTo>
                  <a:cubicBezTo>
                    <a:pt x="179" y="816"/>
                    <a:pt x="180" y="816"/>
                    <a:pt x="181" y="816"/>
                  </a:cubicBezTo>
                  <a:cubicBezTo>
                    <a:pt x="182" y="816"/>
                    <a:pt x="179" y="811"/>
                    <a:pt x="176" y="805"/>
                  </a:cubicBezTo>
                  <a:cubicBezTo>
                    <a:pt x="171" y="798"/>
                    <a:pt x="167" y="791"/>
                    <a:pt x="169" y="790"/>
                  </a:cubicBezTo>
                  <a:lnTo>
                    <a:pt x="169" y="790"/>
                  </a:lnTo>
                  <a:lnTo>
                    <a:pt x="179" y="803"/>
                  </a:lnTo>
                  <a:cubicBezTo>
                    <a:pt x="181" y="808"/>
                    <a:pt x="182" y="810"/>
                    <a:pt x="183" y="810"/>
                  </a:cubicBezTo>
                  <a:cubicBezTo>
                    <a:pt x="184" y="810"/>
                    <a:pt x="184" y="810"/>
                    <a:pt x="185" y="809"/>
                  </a:cubicBezTo>
                  <a:lnTo>
                    <a:pt x="187" y="808"/>
                  </a:lnTo>
                  <a:cubicBezTo>
                    <a:pt x="183" y="801"/>
                    <a:pt x="188" y="796"/>
                    <a:pt x="197" y="791"/>
                  </a:cubicBezTo>
                  <a:cubicBezTo>
                    <a:pt x="208" y="783"/>
                    <a:pt x="212" y="781"/>
                    <a:pt x="207" y="774"/>
                  </a:cubicBezTo>
                  <a:cubicBezTo>
                    <a:pt x="204" y="770"/>
                    <a:pt x="203" y="768"/>
                    <a:pt x="205" y="768"/>
                  </a:cubicBezTo>
                  <a:cubicBezTo>
                    <a:pt x="206" y="768"/>
                    <a:pt x="208" y="769"/>
                    <a:pt x="212" y="771"/>
                  </a:cubicBezTo>
                  <a:cubicBezTo>
                    <a:pt x="225" y="780"/>
                    <a:pt x="230" y="784"/>
                    <a:pt x="232" y="784"/>
                  </a:cubicBezTo>
                  <a:cubicBezTo>
                    <a:pt x="233" y="784"/>
                    <a:pt x="232" y="782"/>
                    <a:pt x="231" y="779"/>
                  </a:cubicBezTo>
                  <a:cubicBezTo>
                    <a:pt x="231" y="779"/>
                    <a:pt x="231" y="779"/>
                    <a:pt x="231" y="779"/>
                  </a:cubicBezTo>
                  <a:cubicBezTo>
                    <a:pt x="229" y="779"/>
                    <a:pt x="224" y="772"/>
                    <a:pt x="220" y="766"/>
                  </a:cubicBezTo>
                  <a:cubicBezTo>
                    <a:pt x="214" y="759"/>
                    <a:pt x="212" y="755"/>
                    <a:pt x="213" y="755"/>
                  </a:cubicBezTo>
                  <a:lnTo>
                    <a:pt x="213" y="755"/>
                  </a:lnTo>
                  <a:cubicBezTo>
                    <a:pt x="213" y="755"/>
                    <a:pt x="216" y="758"/>
                    <a:pt x="222" y="764"/>
                  </a:cubicBezTo>
                  <a:cubicBezTo>
                    <a:pt x="224" y="767"/>
                    <a:pt x="227" y="769"/>
                    <a:pt x="229" y="769"/>
                  </a:cubicBezTo>
                  <a:cubicBezTo>
                    <a:pt x="237" y="769"/>
                    <a:pt x="243" y="755"/>
                    <a:pt x="236" y="744"/>
                  </a:cubicBezTo>
                  <a:lnTo>
                    <a:pt x="236" y="744"/>
                  </a:lnTo>
                  <a:lnTo>
                    <a:pt x="241" y="750"/>
                  </a:lnTo>
                  <a:cubicBezTo>
                    <a:pt x="244" y="755"/>
                    <a:pt x="246" y="756"/>
                    <a:pt x="247" y="756"/>
                  </a:cubicBezTo>
                  <a:cubicBezTo>
                    <a:pt x="249" y="756"/>
                    <a:pt x="250" y="755"/>
                    <a:pt x="252" y="754"/>
                  </a:cubicBezTo>
                  <a:lnTo>
                    <a:pt x="257" y="752"/>
                  </a:lnTo>
                  <a:cubicBezTo>
                    <a:pt x="251" y="744"/>
                    <a:pt x="252" y="741"/>
                    <a:pt x="255" y="741"/>
                  </a:cubicBezTo>
                  <a:cubicBezTo>
                    <a:pt x="258" y="741"/>
                    <a:pt x="261" y="743"/>
                    <a:pt x="263" y="746"/>
                  </a:cubicBezTo>
                  <a:cubicBezTo>
                    <a:pt x="268" y="750"/>
                    <a:pt x="269" y="752"/>
                    <a:pt x="270" y="752"/>
                  </a:cubicBezTo>
                  <a:cubicBezTo>
                    <a:pt x="271" y="752"/>
                    <a:pt x="272" y="751"/>
                    <a:pt x="272" y="750"/>
                  </a:cubicBezTo>
                  <a:cubicBezTo>
                    <a:pt x="269" y="742"/>
                    <a:pt x="270" y="739"/>
                    <a:pt x="274" y="739"/>
                  </a:cubicBezTo>
                  <a:cubicBezTo>
                    <a:pt x="276" y="739"/>
                    <a:pt x="280" y="741"/>
                    <a:pt x="282" y="744"/>
                  </a:cubicBezTo>
                  <a:lnTo>
                    <a:pt x="285" y="743"/>
                  </a:lnTo>
                  <a:cubicBezTo>
                    <a:pt x="280" y="735"/>
                    <a:pt x="284" y="734"/>
                    <a:pt x="285" y="733"/>
                  </a:cubicBezTo>
                  <a:cubicBezTo>
                    <a:pt x="288" y="730"/>
                    <a:pt x="289" y="729"/>
                    <a:pt x="282" y="722"/>
                  </a:cubicBezTo>
                  <a:cubicBezTo>
                    <a:pt x="278" y="716"/>
                    <a:pt x="273" y="709"/>
                    <a:pt x="275" y="709"/>
                  </a:cubicBezTo>
                  <a:lnTo>
                    <a:pt x="275" y="709"/>
                  </a:lnTo>
                  <a:lnTo>
                    <a:pt x="279" y="716"/>
                  </a:lnTo>
                  <a:cubicBezTo>
                    <a:pt x="282" y="719"/>
                    <a:pt x="284" y="720"/>
                    <a:pt x="286" y="720"/>
                  </a:cubicBezTo>
                  <a:cubicBezTo>
                    <a:pt x="288" y="720"/>
                    <a:pt x="290" y="719"/>
                    <a:pt x="293" y="717"/>
                  </a:cubicBezTo>
                  <a:cubicBezTo>
                    <a:pt x="296" y="714"/>
                    <a:pt x="299" y="713"/>
                    <a:pt x="301" y="713"/>
                  </a:cubicBezTo>
                  <a:cubicBezTo>
                    <a:pt x="303" y="713"/>
                    <a:pt x="305" y="714"/>
                    <a:pt x="307" y="717"/>
                  </a:cubicBezTo>
                  <a:lnTo>
                    <a:pt x="304" y="709"/>
                  </a:lnTo>
                  <a:cubicBezTo>
                    <a:pt x="302" y="705"/>
                    <a:pt x="301" y="702"/>
                    <a:pt x="302" y="702"/>
                  </a:cubicBezTo>
                  <a:lnTo>
                    <a:pt x="302" y="702"/>
                  </a:lnTo>
                  <a:cubicBezTo>
                    <a:pt x="303" y="702"/>
                    <a:pt x="304" y="704"/>
                    <a:pt x="306" y="708"/>
                  </a:cubicBezTo>
                  <a:cubicBezTo>
                    <a:pt x="308" y="710"/>
                    <a:pt x="310" y="711"/>
                    <a:pt x="312" y="711"/>
                  </a:cubicBezTo>
                  <a:cubicBezTo>
                    <a:pt x="315" y="711"/>
                    <a:pt x="316" y="707"/>
                    <a:pt x="315" y="701"/>
                  </a:cubicBezTo>
                  <a:lnTo>
                    <a:pt x="317" y="700"/>
                  </a:lnTo>
                  <a:cubicBezTo>
                    <a:pt x="322" y="705"/>
                    <a:pt x="326" y="708"/>
                    <a:pt x="327" y="708"/>
                  </a:cubicBezTo>
                  <a:cubicBezTo>
                    <a:pt x="330" y="708"/>
                    <a:pt x="329" y="704"/>
                    <a:pt x="324" y="696"/>
                  </a:cubicBezTo>
                  <a:lnTo>
                    <a:pt x="324" y="696"/>
                  </a:lnTo>
                  <a:cubicBezTo>
                    <a:pt x="327" y="700"/>
                    <a:pt x="329" y="702"/>
                    <a:pt x="330" y="702"/>
                  </a:cubicBezTo>
                  <a:cubicBezTo>
                    <a:pt x="330" y="702"/>
                    <a:pt x="330" y="701"/>
                    <a:pt x="331" y="701"/>
                  </a:cubicBezTo>
                  <a:cubicBezTo>
                    <a:pt x="329" y="696"/>
                    <a:pt x="330" y="692"/>
                    <a:pt x="333" y="692"/>
                  </a:cubicBezTo>
                  <a:cubicBezTo>
                    <a:pt x="334" y="692"/>
                    <a:pt x="336" y="694"/>
                    <a:pt x="339" y="697"/>
                  </a:cubicBezTo>
                  <a:lnTo>
                    <a:pt x="340" y="696"/>
                  </a:lnTo>
                  <a:cubicBezTo>
                    <a:pt x="336" y="688"/>
                    <a:pt x="337" y="687"/>
                    <a:pt x="339" y="685"/>
                  </a:cubicBezTo>
                  <a:cubicBezTo>
                    <a:pt x="340" y="685"/>
                    <a:pt x="341" y="684"/>
                    <a:pt x="336" y="676"/>
                  </a:cubicBezTo>
                  <a:cubicBezTo>
                    <a:pt x="333" y="669"/>
                    <a:pt x="334" y="669"/>
                    <a:pt x="334" y="669"/>
                  </a:cubicBezTo>
                  <a:cubicBezTo>
                    <a:pt x="334" y="669"/>
                    <a:pt x="334" y="668"/>
                    <a:pt x="334" y="668"/>
                  </a:cubicBezTo>
                  <a:cubicBezTo>
                    <a:pt x="336" y="668"/>
                    <a:pt x="340" y="676"/>
                    <a:pt x="343" y="682"/>
                  </a:cubicBezTo>
                  <a:cubicBezTo>
                    <a:pt x="344" y="685"/>
                    <a:pt x="345" y="687"/>
                    <a:pt x="346" y="687"/>
                  </a:cubicBezTo>
                  <a:cubicBezTo>
                    <a:pt x="347" y="687"/>
                    <a:pt x="347" y="682"/>
                    <a:pt x="343" y="672"/>
                  </a:cubicBezTo>
                  <a:cubicBezTo>
                    <a:pt x="340" y="664"/>
                    <a:pt x="338" y="660"/>
                    <a:pt x="338" y="660"/>
                  </a:cubicBezTo>
                  <a:lnTo>
                    <a:pt x="338" y="660"/>
                  </a:lnTo>
                  <a:cubicBezTo>
                    <a:pt x="338" y="660"/>
                    <a:pt x="340" y="664"/>
                    <a:pt x="344" y="672"/>
                  </a:cubicBezTo>
                  <a:cubicBezTo>
                    <a:pt x="346" y="677"/>
                    <a:pt x="349" y="682"/>
                    <a:pt x="350" y="682"/>
                  </a:cubicBezTo>
                  <a:cubicBezTo>
                    <a:pt x="350" y="682"/>
                    <a:pt x="350" y="681"/>
                    <a:pt x="350" y="679"/>
                  </a:cubicBezTo>
                  <a:cubicBezTo>
                    <a:pt x="350" y="679"/>
                    <a:pt x="352" y="676"/>
                    <a:pt x="346" y="670"/>
                  </a:cubicBezTo>
                  <a:lnTo>
                    <a:pt x="351" y="667"/>
                  </a:lnTo>
                  <a:cubicBezTo>
                    <a:pt x="355" y="671"/>
                    <a:pt x="357" y="672"/>
                    <a:pt x="358" y="672"/>
                  </a:cubicBezTo>
                  <a:cubicBezTo>
                    <a:pt x="359" y="672"/>
                    <a:pt x="359" y="671"/>
                    <a:pt x="360" y="671"/>
                  </a:cubicBezTo>
                  <a:cubicBezTo>
                    <a:pt x="358" y="667"/>
                    <a:pt x="357" y="665"/>
                    <a:pt x="358" y="665"/>
                  </a:cubicBezTo>
                  <a:lnTo>
                    <a:pt x="358" y="665"/>
                  </a:lnTo>
                  <a:cubicBezTo>
                    <a:pt x="358" y="665"/>
                    <a:pt x="360" y="666"/>
                    <a:pt x="363" y="670"/>
                  </a:cubicBezTo>
                  <a:cubicBezTo>
                    <a:pt x="365" y="672"/>
                    <a:pt x="366" y="674"/>
                    <a:pt x="366" y="674"/>
                  </a:cubicBezTo>
                  <a:cubicBezTo>
                    <a:pt x="367" y="674"/>
                    <a:pt x="365" y="670"/>
                    <a:pt x="359" y="662"/>
                  </a:cubicBezTo>
                  <a:cubicBezTo>
                    <a:pt x="357" y="657"/>
                    <a:pt x="356" y="655"/>
                    <a:pt x="357" y="655"/>
                  </a:cubicBezTo>
                  <a:cubicBezTo>
                    <a:pt x="358" y="655"/>
                    <a:pt x="360" y="657"/>
                    <a:pt x="362" y="660"/>
                  </a:cubicBezTo>
                  <a:cubicBezTo>
                    <a:pt x="368" y="667"/>
                    <a:pt x="371" y="670"/>
                    <a:pt x="372" y="670"/>
                  </a:cubicBezTo>
                  <a:cubicBezTo>
                    <a:pt x="372" y="670"/>
                    <a:pt x="371" y="668"/>
                    <a:pt x="369" y="665"/>
                  </a:cubicBezTo>
                  <a:cubicBezTo>
                    <a:pt x="365" y="657"/>
                    <a:pt x="367" y="656"/>
                    <a:pt x="367" y="656"/>
                  </a:cubicBezTo>
                  <a:lnTo>
                    <a:pt x="367" y="656"/>
                  </a:lnTo>
                  <a:cubicBezTo>
                    <a:pt x="368" y="659"/>
                    <a:pt x="370" y="659"/>
                    <a:pt x="372" y="659"/>
                  </a:cubicBezTo>
                  <a:cubicBezTo>
                    <a:pt x="378" y="659"/>
                    <a:pt x="386" y="654"/>
                    <a:pt x="393" y="648"/>
                  </a:cubicBezTo>
                  <a:cubicBezTo>
                    <a:pt x="395" y="648"/>
                    <a:pt x="391" y="641"/>
                    <a:pt x="386" y="634"/>
                  </a:cubicBezTo>
                  <a:cubicBezTo>
                    <a:pt x="381" y="628"/>
                    <a:pt x="380" y="625"/>
                    <a:pt x="380" y="625"/>
                  </a:cubicBezTo>
                  <a:lnTo>
                    <a:pt x="380" y="625"/>
                  </a:lnTo>
                  <a:cubicBezTo>
                    <a:pt x="380" y="625"/>
                    <a:pt x="384" y="629"/>
                    <a:pt x="387" y="633"/>
                  </a:cubicBezTo>
                  <a:cubicBezTo>
                    <a:pt x="395" y="642"/>
                    <a:pt x="399" y="647"/>
                    <a:pt x="400" y="647"/>
                  </a:cubicBezTo>
                  <a:cubicBezTo>
                    <a:pt x="401" y="647"/>
                    <a:pt x="398" y="641"/>
                    <a:pt x="389" y="630"/>
                  </a:cubicBezTo>
                  <a:cubicBezTo>
                    <a:pt x="383" y="624"/>
                    <a:pt x="381" y="621"/>
                    <a:pt x="381" y="621"/>
                  </a:cubicBezTo>
                  <a:lnTo>
                    <a:pt x="381" y="621"/>
                  </a:lnTo>
                  <a:cubicBezTo>
                    <a:pt x="381" y="621"/>
                    <a:pt x="385" y="624"/>
                    <a:pt x="391" y="630"/>
                  </a:cubicBezTo>
                  <a:cubicBezTo>
                    <a:pt x="394" y="633"/>
                    <a:pt x="395" y="634"/>
                    <a:pt x="396" y="634"/>
                  </a:cubicBezTo>
                  <a:cubicBezTo>
                    <a:pt x="396" y="634"/>
                    <a:pt x="395" y="632"/>
                    <a:pt x="393" y="628"/>
                  </a:cubicBezTo>
                  <a:cubicBezTo>
                    <a:pt x="390" y="625"/>
                    <a:pt x="389" y="623"/>
                    <a:pt x="390" y="623"/>
                  </a:cubicBezTo>
                  <a:lnTo>
                    <a:pt x="390" y="623"/>
                  </a:lnTo>
                  <a:cubicBezTo>
                    <a:pt x="390" y="623"/>
                    <a:pt x="392" y="624"/>
                    <a:pt x="395" y="627"/>
                  </a:cubicBezTo>
                  <a:cubicBezTo>
                    <a:pt x="398" y="632"/>
                    <a:pt x="403" y="636"/>
                    <a:pt x="404" y="636"/>
                  </a:cubicBezTo>
                  <a:cubicBezTo>
                    <a:pt x="404" y="636"/>
                    <a:pt x="404" y="635"/>
                    <a:pt x="402" y="633"/>
                  </a:cubicBezTo>
                  <a:cubicBezTo>
                    <a:pt x="402" y="633"/>
                    <a:pt x="403" y="633"/>
                    <a:pt x="403" y="633"/>
                  </a:cubicBezTo>
                  <a:cubicBezTo>
                    <a:pt x="403" y="633"/>
                    <a:pt x="405" y="633"/>
                    <a:pt x="409" y="638"/>
                  </a:cubicBezTo>
                  <a:cubicBezTo>
                    <a:pt x="411" y="640"/>
                    <a:pt x="412" y="640"/>
                    <a:pt x="412" y="640"/>
                  </a:cubicBezTo>
                  <a:cubicBezTo>
                    <a:pt x="414" y="640"/>
                    <a:pt x="411" y="634"/>
                    <a:pt x="408" y="628"/>
                  </a:cubicBezTo>
                  <a:cubicBezTo>
                    <a:pt x="405" y="620"/>
                    <a:pt x="403" y="616"/>
                    <a:pt x="404" y="616"/>
                  </a:cubicBezTo>
                  <a:lnTo>
                    <a:pt x="404" y="616"/>
                  </a:lnTo>
                  <a:cubicBezTo>
                    <a:pt x="405" y="616"/>
                    <a:pt x="407" y="619"/>
                    <a:pt x="411" y="626"/>
                  </a:cubicBezTo>
                  <a:cubicBezTo>
                    <a:pt x="414" y="631"/>
                    <a:pt x="416" y="633"/>
                    <a:pt x="418" y="633"/>
                  </a:cubicBezTo>
                  <a:cubicBezTo>
                    <a:pt x="420" y="633"/>
                    <a:pt x="419" y="625"/>
                    <a:pt x="413" y="615"/>
                  </a:cubicBezTo>
                  <a:cubicBezTo>
                    <a:pt x="407" y="606"/>
                    <a:pt x="405" y="603"/>
                    <a:pt x="405" y="603"/>
                  </a:cubicBezTo>
                  <a:lnTo>
                    <a:pt x="405" y="603"/>
                  </a:lnTo>
                  <a:cubicBezTo>
                    <a:pt x="405" y="603"/>
                    <a:pt x="407" y="605"/>
                    <a:pt x="409" y="608"/>
                  </a:cubicBezTo>
                  <a:cubicBezTo>
                    <a:pt x="413" y="613"/>
                    <a:pt x="414" y="614"/>
                    <a:pt x="415" y="614"/>
                  </a:cubicBezTo>
                  <a:cubicBezTo>
                    <a:pt x="415" y="614"/>
                    <a:pt x="415" y="614"/>
                    <a:pt x="415" y="614"/>
                  </a:cubicBezTo>
                  <a:cubicBezTo>
                    <a:pt x="415" y="613"/>
                    <a:pt x="416" y="613"/>
                    <a:pt x="417" y="613"/>
                  </a:cubicBezTo>
                  <a:cubicBezTo>
                    <a:pt x="418" y="613"/>
                    <a:pt x="419" y="614"/>
                    <a:pt x="423" y="619"/>
                  </a:cubicBezTo>
                  <a:cubicBezTo>
                    <a:pt x="423" y="619"/>
                    <a:pt x="424" y="618"/>
                    <a:pt x="422" y="609"/>
                  </a:cubicBezTo>
                  <a:cubicBezTo>
                    <a:pt x="418" y="603"/>
                    <a:pt x="418" y="600"/>
                    <a:pt x="420" y="600"/>
                  </a:cubicBezTo>
                  <a:cubicBezTo>
                    <a:pt x="422" y="600"/>
                    <a:pt x="428" y="604"/>
                    <a:pt x="434" y="611"/>
                  </a:cubicBezTo>
                  <a:lnTo>
                    <a:pt x="432" y="602"/>
                  </a:lnTo>
                  <a:cubicBezTo>
                    <a:pt x="426" y="593"/>
                    <a:pt x="422" y="587"/>
                    <a:pt x="423" y="587"/>
                  </a:cubicBezTo>
                  <a:lnTo>
                    <a:pt x="423" y="587"/>
                  </a:lnTo>
                  <a:cubicBezTo>
                    <a:pt x="423" y="587"/>
                    <a:pt x="424" y="589"/>
                    <a:pt x="428" y="595"/>
                  </a:cubicBezTo>
                  <a:cubicBezTo>
                    <a:pt x="432" y="599"/>
                    <a:pt x="436" y="604"/>
                    <a:pt x="436" y="604"/>
                  </a:cubicBezTo>
                  <a:cubicBezTo>
                    <a:pt x="436" y="604"/>
                    <a:pt x="435" y="603"/>
                    <a:pt x="434" y="601"/>
                  </a:cubicBezTo>
                  <a:cubicBezTo>
                    <a:pt x="430" y="595"/>
                    <a:pt x="430" y="592"/>
                    <a:pt x="432" y="592"/>
                  </a:cubicBezTo>
                  <a:cubicBezTo>
                    <a:pt x="434" y="592"/>
                    <a:pt x="440" y="596"/>
                    <a:pt x="445" y="604"/>
                  </a:cubicBezTo>
                  <a:cubicBezTo>
                    <a:pt x="448" y="609"/>
                    <a:pt x="449" y="611"/>
                    <a:pt x="450" y="611"/>
                  </a:cubicBezTo>
                  <a:cubicBezTo>
                    <a:pt x="450" y="611"/>
                    <a:pt x="450" y="611"/>
                    <a:pt x="451" y="610"/>
                  </a:cubicBezTo>
                  <a:lnTo>
                    <a:pt x="446" y="604"/>
                  </a:lnTo>
                  <a:cubicBezTo>
                    <a:pt x="441" y="597"/>
                    <a:pt x="436" y="589"/>
                    <a:pt x="437" y="589"/>
                  </a:cubicBezTo>
                  <a:cubicBezTo>
                    <a:pt x="438" y="589"/>
                    <a:pt x="438" y="588"/>
                    <a:pt x="439" y="588"/>
                  </a:cubicBezTo>
                  <a:cubicBezTo>
                    <a:pt x="440" y="588"/>
                    <a:pt x="442" y="589"/>
                    <a:pt x="445" y="593"/>
                  </a:cubicBezTo>
                  <a:cubicBezTo>
                    <a:pt x="449" y="598"/>
                    <a:pt x="453" y="602"/>
                    <a:pt x="454" y="602"/>
                  </a:cubicBezTo>
                  <a:cubicBezTo>
                    <a:pt x="454" y="602"/>
                    <a:pt x="454" y="601"/>
                    <a:pt x="452" y="599"/>
                  </a:cubicBezTo>
                  <a:cubicBezTo>
                    <a:pt x="452" y="599"/>
                    <a:pt x="452" y="599"/>
                    <a:pt x="452" y="599"/>
                  </a:cubicBezTo>
                  <a:cubicBezTo>
                    <a:pt x="453" y="599"/>
                    <a:pt x="455" y="600"/>
                    <a:pt x="460" y="605"/>
                  </a:cubicBezTo>
                  <a:lnTo>
                    <a:pt x="464" y="601"/>
                  </a:lnTo>
                  <a:cubicBezTo>
                    <a:pt x="462" y="597"/>
                    <a:pt x="462" y="594"/>
                    <a:pt x="463" y="594"/>
                  </a:cubicBezTo>
                  <a:cubicBezTo>
                    <a:pt x="464" y="594"/>
                    <a:pt x="466" y="596"/>
                    <a:pt x="469" y="599"/>
                  </a:cubicBezTo>
                  <a:cubicBezTo>
                    <a:pt x="469" y="599"/>
                    <a:pt x="471" y="597"/>
                    <a:pt x="466" y="589"/>
                  </a:cubicBezTo>
                  <a:cubicBezTo>
                    <a:pt x="468" y="589"/>
                    <a:pt x="469" y="588"/>
                    <a:pt x="470" y="588"/>
                  </a:cubicBezTo>
                  <a:cubicBezTo>
                    <a:pt x="471" y="588"/>
                    <a:pt x="473" y="589"/>
                    <a:pt x="475" y="593"/>
                  </a:cubicBezTo>
                  <a:cubicBezTo>
                    <a:pt x="478" y="597"/>
                    <a:pt x="479" y="598"/>
                    <a:pt x="480" y="598"/>
                  </a:cubicBezTo>
                  <a:cubicBezTo>
                    <a:pt x="480" y="598"/>
                    <a:pt x="479" y="596"/>
                    <a:pt x="476" y="592"/>
                  </a:cubicBezTo>
                  <a:cubicBezTo>
                    <a:pt x="472" y="586"/>
                    <a:pt x="473" y="586"/>
                    <a:pt x="474" y="584"/>
                  </a:cubicBezTo>
                  <a:lnTo>
                    <a:pt x="476" y="582"/>
                  </a:lnTo>
                  <a:cubicBezTo>
                    <a:pt x="472" y="575"/>
                    <a:pt x="472" y="575"/>
                    <a:pt x="473" y="575"/>
                  </a:cubicBezTo>
                  <a:cubicBezTo>
                    <a:pt x="473" y="575"/>
                    <a:pt x="473" y="575"/>
                    <a:pt x="474" y="575"/>
                  </a:cubicBezTo>
                  <a:cubicBezTo>
                    <a:pt x="476" y="575"/>
                    <a:pt x="482" y="578"/>
                    <a:pt x="484" y="578"/>
                  </a:cubicBezTo>
                  <a:cubicBezTo>
                    <a:pt x="484" y="578"/>
                    <a:pt x="484" y="578"/>
                    <a:pt x="484" y="578"/>
                  </a:cubicBezTo>
                  <a:cubicBezTo>
                    <a:pt x="488" y="575"/>
                    <a:pt x="488" y="575"/>
                    <a:pt x="482" y="569"/>
                  </a:cubicBezTo>
                  <a:cubicBezTo>
                    <a:pt x="482" y="569"/>
                    <a:pt x="482" y="569"/>
                    <a:pt x="482" y="569"/>
                  </a:cubicBezTo>
                  <a:cubicBezTo>
                    <a:pt x="480" y="569"/>
                    <a:pt x="478" y="566"/>
                    <a:pt x="479" y="566"/>
                  </a:cubicBezTo>
                  <a:cubicBezTo>
                    <a:pt x="480" y="566"/>
                    <a:pt x="481" y="567"/>
                    <a:pt x="483" y="569"/>
                  </a:cubicBezTo>
                  <a:cubicBezTo>
                    <a:pt x="483" y="569"/>
                    <a:pt x="484" y="569"/>
                    <a:pt x="484" y="569"/>
                  </a:cubicBezTo>
                  <a:cubicBezTo>
                    <a:pt x="486" y="569"/>
                    <a:pt x="490" y="571"/>
                    <a:pt x="494" y="571"/>
                  </a:cubicBezTo>
                  <a:cubicBezTo>
                    <a:pt x="495" y="571"/>
                    <a:pt x="496" y="570"/>
                    <a:pt x="497" y="570"/>
                  </a:cubicBezTo>
                  <a:cubicBezTo>
                    <a:pt x="501" y="567"/>
                    <a:pt x="501" y="567"/>
                    <a:pt x="497" y="560"/>
                  </a:cubicBezTo>
                  <a:cubicBezTo>
                    <a:pt x="491" y="553"/>
                    <a:pt x="488" y="549"/>
                    <a:pt x="489" y="549"/>
                  </a:cubicBezTo>
                  <a:lnTo>
                    <a:pt x="489" y="549"/>
                  </a:lnTo>
                  <a:cubicBezTo>
                    <a:pt x="489" y="549"/>
                    <a:pt x="492" y="552"/>
                    <a:pt x="498" y="559"/>
                  </a:cubicBezTo>
                  <a:cubicBezTo>
                    <a:pt x="505" y="565"/>
                    <a:pt x="508" y="568"/>
                    <a:pt x="509" y="568"/>
                  </a:cubicBezTo>
                  <a:cubicBezTo>
                    <a:pt x="510" y="568"/>
                    <a:pt x="509" y="566"/>
                    <a:pt x="507" y="563"/>
                  </a:cubicBezTo>
                  <a:cubicBezTo>
                    <a:pt x="502" y="555"/>
                    <a:pt x="502" y="555"/>
                    <a:pt x="503" y="554"/>
                  </a:cubicBezTo>
                  <a:lnTo>
                    <a:pt x="503" y="554"/>
                  </a:lnTo>
                  <a:cubicBezTo>
                    <a:pt x="506" y="557"/>
                    <a:pt x="508" y="559"/>
                    <a:pt x="508" y="559"/>
                  </a:cubicBezTo>
                  <a:cubicBezTo>
                    <a:pt x="509" y="559"/>
                    <a:pt x="509" y="557"/>
                    <a:pt x="508" y="552"/>
                  </a:cubicBezTo>
                  <a:cubicBezTo>
                    <a:pt x="508" y="552"/>
                    <a:pt x="508" y="551"/>
                    <a:pt x="509" y="551"/>
                  </a:cubicBezTo>
                  <a:cubicBezTo>
                    <a:pt x="509" y="551"/>
                    <a:pt x="510" y="553"/>
                    <a:pt x="514" y="558"/>
                  </a:cubicBezTo>
                  <a:lnTo>
                    <a:pt x="516" y="556"/>
                  </a:lnTo>
                  <a:cubicBezTo>
                    <a:pt x="512" y="547"/>
                    <a:pt x="514" y="544"/>
                    <a:pt x="518" y="544"/>
                  </a:cubicBezTo>
                  <a:cubicBezTo>
                    <a:pt x="521" y="544"/>
                    <a:pt x="525" y="546"/>
                    <a:pt x="527" y="549"/>
                  </a:cubicBezTo>
                  <a:cubicBezTo>
                    <a:pt x="527" y="549"/>
                    <a:pt x="528" y="549"/>
                    <a:pt x="525" y="541"/>
                  </a:cubicBezTo>
                  <a:cubicBezTo>
                    <a:pt x="520" y="533"/>
                    <a:pt x="518" y="529"/>
                    <a:pt x="519" y="529"/>
                  </a:cubicBezTo>
                  <a:lnTo>
                    <a:pt x="519" y="529"/>
                  </a:lnTo>
                  <a:cubicBezTo>
                    <a:pt x="519" y="529"/>
                    <a:pt x="522" y="532"/>
                    <a:pt x="527" y="538"/>
                  </a:cubicBezTo>
                  <a:cubicBezTo>
                    <a:pt x="532" y="546"/>
                    <a:pt x="534" y="549"/>
                    <a:pt x="535" y="549"/>
                  </a:cubicBezTo>
                  <a:cubicBezTo>
                    <a:pt x="535" y="549"/>
                    <a:pt x="533" y="545"/>
                    <a:pt x="528" y="538"/>
                  </a:cubicBezTo>
                  <a:cubicBezTo>
                    <a:pt x="526" y="534"/>
                    <a:pt x="527" y="531"/>
                    <a:pt x="529" y="531"/>
                  </a:cubicBezTo>
                  <a:cubicBezTo>
                    <a:pt x="532" y="531"/>
                    <a:pt x="535" y="534"/>
                    <a:pt x="539" y="541"/>
                  </a:cubicBezTo>
                  <a:lnTo>
                    <a:pt x="549" y="554"/>
                  </a:lnTo>
                  <a:cubicBezTo>
                    <a:pt x="546" y="546"/>
                    <a:pt x="547" y="546"/>
                    <a:pt x="547" y="546"/>
                  </a:cubicBezTo>
                  <a:cubicBezTo>
                    <a:pt x="542" y="540"/>
                    <a:pt x="543" y="538"/>
                    <a:pt x="547" y="536"/>
                  </a:cubicBezTo>
                  <a:cubicBezTo>
                    <a:pt x="549" y="534"/>
                    <a:pt x="549" y="524"/>
                    <a:pt x="552" y="523"/>
                  </a:cubicBezTo>
                  <a:cubicBezTo>
                    <a:pt x="553" y="522"/>
                    <a:pt x="554" y="520"/>
                    <a:pt x="557" y="520"/>
                  </a:cubicBezTo>
                  <a:cubicBezTo>
                    <a:pt x="558" y="520"/>
                    <a:pt x="561" y="521"/>
                    <a:pt x="564" y="524"/>
                  </a:cubicBezTo>
                  <a:cubicBezTo>
                    <a:pt x="565" y="524"/>
                    <a:pt x="566" y="523"/>
                    <a:pt x="564" y="514"/>
                  </a:cubicBezTo>
                  <a:cubicBezTo>
                    <a:pt x="562" y="509"/>
                    <a:pt x="562" y="507"/>
                    <a:pt x="563" y="507"/>
                  </a:cubicBezTo>
                  <a:cubicBezTo>
                    <a:pt x="564" y="507"/>
                    <a:pt x="565" y="509"/>
                    <a:pt x="567" y="512"/>
                  </a:cubicBezTo>
                  <a:lnTo>
                    <a:pt x="568" y="510"/>
                  </a:lnTo>
                  <a:cubicBezTo>
                    <a:pt x="566" y="503"/>
                    <a:pt x="567" y="501"/>
                    <a:pt x="567" y="501"/>
                  </a:cubicBezTo>
                  <a:lnTo>
                    <a:pt x="567" y="501"/>
                  </a:lnTo>
                  <a:cubicBezTo>
                    <a:pt x="571" y="506"/>
                    <a:pt x="575" y="511"/>
                    <a:pt x="576" y="511"/>
                  </a:cubicBezTo>
                  <a:cubicBezTo>
                    <a:pt x="576" y="511"/>
                    <a:pt x="576" y="510"/>
                    <a:pt x="575" y="507"/>
                  </a:cubicBezTo>
                  <a:cubicBezTo>
                    <a:pt x="570" y="500"/>
                    <a:pt x="571" y="499"/>
                    <a:pt x="574" y="497"/>
                  </a:cubicBezTo>
                  <a:lnTo>
                    <a:pt x="574" y="497"/>
                  </a:lnTo>
                  <a:cubicBezTo>
                    <a:pt x="575" y="497"/>
                    <a:pt x="576" y="498"/>
                    <a:pt x="577" y="498"/>
                  </a:cubicBezTo>
                  <a:cubicBezTo>
                    <a:pt x="588" y="498"/>
                    <a:pt x="621" y="475"/>
                    <a:pt x="617" y="469"/>
                  </a:cubicBezTo>
                  <a:lnTo>
                    <a:pt x="620" y="466"/>
                  </a:lnTo>
                  <a:lnTo>
                    <a:pt x="623" y="463"/>
                  </a:lnTo>
                  <a:cubicBezTo>
                    <a:pt x="627" y="468"/>
                    <a:pt x="629" y="470"/>
                    <a:pt x="631" y="470"/>
                  </a:cubicBezTo>
                  <a:cubicBezTo>
                    <a:pt x="634" y="470"/>
                    <a:pt x="634" y="463"/>
                    <a:pt x="634" y="457"/>
                  </a:cubicBezTo>
                  <a:cubicBezTo>
                    <a:pt x="630" y="449"/>
                    <a:pt x="631" y="449"/>
                    <a:pt x="632" y="448"/>
                  </a:cubicBezTo>
                  <a:lnTo>
                    <a:pt x="632" y="448"/>
                  </a:lnTo>
                  <a:cubicBezTo>
                    <a:pt x="637" y="454"/>
                    <a:pt x="641" y="457"/>
                    <a:pt x="643" y="457"/>
                  </a:cubicBezTo>
                  <a:cubicBezTo>
                    <a:pt x="644" y="457"/>
                    <a:pt x="645" y="454"/>
                    <a:pt x="644" y="450"/>
                  </a:cubicBezTo>
                  <a:cubicBezTo>
                    <a:pt x="639" y="443"/>
                    <a:pt x="637" y="439"/>
                    <a:pt x="638" y="439"/>
                  </a:cubicBezTo>
                  <a:lnTo>
                    <a:pt x="638" y="439"/>
                  </a:lnTo>
                  <a:cubicBezTo>
                    <a:pt x="638" y="439"/>
                    <a:pt x="641" y="442"/>
                    <a:pt x="646" y="449"/>
                  </a:cubicBezTo>
                  <a:cubicBezTo>
                    <a:pt x="650" y="454"/>
                    <a:pt x="653" y="457"/>
                    <a:pt x="654" y="457"/>
                  </a:cubicBezTo>
                  <a:cubicBezTo>
                    <a:pt x="655" y="457"/>
                    <a:pt x="653" y="452"/>
                    <a:pt x="646" y="439"/>
                  </a:cubicBezTo>
                  <a:cubicBezTo>
                    <a:pt x="644" y="434"/>
                    <a:pt x="643" y="432"/>
                    <a:pt x="644" y="432"/>
                  </a:cubicBezTo>
                  <a:lnTo>
                    <a:pt x="644" y="432"/>
                  </a:lnTo>
                  <a:cubicBezTo>
                    <a:pt x="644" y="432"/>
                    <a:pt x="646" y="434"/>
                    <a:pt x="648" y="436"/>
                  </a:cubicBezTo>
                  <a:cubicBezTo>
                    <a:pt x="654" y="444"/>
                    <a:pt x="657" y="447"/>
                    <a:pt x="658" y="447"/>
                  </a:cubicBezTo>
                  <a:cubicBezTo>
                    <a:pt x="659" y="447"/>
                    <a:pt x="658" y="445"/>
                    <a:pt x="656" y="442"/>
                  </a:cubicBezTo>
                  <a:cubicBezTo>
                    <a:pt x="651" y="434"/>
                    <a:pt x="649" y="430"/>
                    <a:pt x="650" y="430"/>
                  </a:cubicBezTo>
                  <a:cubicBezTo>
                    <a:pt x="651" y="430"/>
                    <a:pt x="654" y="433"/>
                    <a:pt x="659" y="440"/>
                  </a:cubicBezTo>
                  <a:cubicBezTo>
                    <a:pt x="665" y="446"/>
                    <a:pt x="668" y="449"/>
                    <a:pt x="669" y="449"/>
                  </a:cubicBezTo>
                  <a:cubicBezTo>
                    <a:pt x="670" y="449"/>
                    <a:pt x="667" y="445"/>
                    <a:pt x="663" y="437"/>
                  </a:cubicBezTo>
                  <a:cubicBezTo>
                    <a:pt x="658" y="429"/>
                    <a:pt x="658" y="424"/>
                    <a:pt x="660" y="424"/>
                  </a:cubicBezTo>
                  <a:cubicBezTo>
                    <a:pt x="662" y="424"/>
                    <a:pt x="666" y="427"/>
                    <a:pt x="671" y="432"/>
                  </a:cubicBezTo>
                  <a:cubicBezTo>
                    <a:pt x="671" y="432"/>
                    <a:pt x="674" y="434"/>
                    <a:pt x="675" y="434"/>
                  </a:cubicBezTo>
                  <a:cubicBezTo>
                    <a:pt x="675" y="434"/>
                    <a:pt x="675" y="433"/>
                    <a:pt x="673" y="431"/>
                  </a:cubicBezTo>
                  <a:lnTo>
                    <a:pt x="673" y="431"/>
                  </a:lnTo>
                  <a:lnTo>
                    <a:pt x="680" y="436"/>
                  </a:lnTo>
                  <a:lnTo>
                    <a:pt x="682" y="435"/>
                  </a:lnTo>
                  <a:lnTo>
                    <a:pt x="676" y="429"/>
                  </a:lnTo>
                  <a:cubicBezTo>
                    <a:pt x="684" y="429"/>
                    <a:pt x="692" y="426"/>
                    <a:pt x="699" y="423"/>
                  </a:cubicBezTo>
                  <a:cubicBezTo>
                    <a:pt x="712" y="414"/>
                    <a:pt x="715" y="413"/>
                    <a:pt x="709" y="407"/>
                  </a:cubicBezTo>
                  <a:cubicBezTo>
                    <a:pt x="703" y="400"/>
                    <a:pt x="701" y="396"/>
                    <a:pt x="702" y="396"/>
                  </a:cubicBezTo>
                  <a:cubicBezTo>
                    <a:pt x="702" y="396"/>
                    <a:pt x="706" y="399"/>
                    <a:pt x="711" y="405"/>
                  </a:cubicBezTo>
                  <a:cubicBezTo>
                    <a:pt x="711" y="405"/>
                    <a:pt x="711" y="405"/>
                    <a:pt x="711" y="405"/>
                  </a:cubicBezTo>
                  <a:cubicBezTo>
                    <a:pt x="713" y="405"/>
                    <a:pt x="719" y="408"/>
                    <a:pt x="721" y="408"/>
                  </a:cubicBezTo>
                  <a:cubicBezTo>
                    <a:pt x="722" y="408"/>
                    <a:pt x="722" y="408"/>
                    <a:pt x="722" y="408"/>
                  </a:cubicBezTo>
                  <a:cubicBezTo>
                    <a:pt x="723" y="407"/>
                    <a:pt x="724" y="407"/>
                    <a:pt x="726" y="407"/>
                  </a:cubicBezTo>
                  <a:cubicBezTo>
                    <a:pt x="728" y="407"/>
                    <a:pt x="730" y="408"/>
                    <a:pt x="732" y="412"/>
                  </a:cubicBezTo>
                  <a:lnTo>
                    <a:pt x="733" y="411"/>
                  </a:lnTo>
                  <a:cubicBezTo>
                    <a:pt x="727" y="399"/>
                    <a:pt x="730" y="393"/>
                    <a:pt x="736" y="393"/>
                  </a:cubicBezTo>
                  <a:cubicBezTo>
                    <a:pt x="738" y="393"/>
                    <a:pt x="740" y="394"/>
                    <a:pt x="742" y="395"/>
                  </a:cubicBezTo>
                  <a:cubicBezTo>
                    <a:pt x="745" y="393"/>
                    <a:pt x="746" y="393"/>
                    <a:pt x="743" y="384"/>
                  </a:cubicBezTo>
                  <a:cubicBezTo>
                    <a:pt x="742" y="379"/>
                    <a:pt x="741" y="377"/>
                    <a:pt x="741" y="377"/>
                  </a:cubicBezTo>
                  <a:cubicBezTo>
                    <a:pt x="742" y="377"/>
                    <a:pt x="744" y="378"/>
                    <a:pt x="747" y="381"/>
                  </a:cubicBezTo>
                  <a:cubicBezTo>
                    <a:pt x="749" y="385"/>
                    <a:pt x="753" y="387"/>
                    <a:pt x="755" y="387"/>
                  </a:cubicBezTo>
                  <a:cubicBezTo>
                    <a:pt x="758" y="387"/>
                    <a:pt x="759" y="384"/>
                    <a:pt x="754" y="376"/>
                  </a:cubicBezTo>
                  <a:lnTo>
                    <a:pt x="754" y="376"/>
                  </a:lnTo>
                  <a:lnTo>
                    <a:pt x="760" y="383"/>
                  </a:lnTo>
                  <a:cubicBezTo>
                    <a:pt x="762" y="384"/>
                    <a:pt x="763" y="384"/>
                    <a:pt x="763" y="384"/>
                  </a:cubicBezTo>
                  <a:cubicBezTo>
                    <a:pt x="765" y="384"/>
                    <a:pt x="761" y="379"/>
                    <a:pt x="758" y="374"/>
                  </a:cubicBezTo>
                  <a:cubicBezTo>
                    <a:pt x="753" y="367"/>
                    <a:pt x="751" y="364"/>
                    <a:pt x="752" y="364"/>
                  </a:cubicBezTo>
                  <a:lnTo>
                    <a:pt x="752" y="364"/>
                  </a:lnTo>
                  <a:cubicBezTo>
                    <a:pt x="752" y="364"/>
                    <a:pt x="756" y="368"/>
                    <a:pt x="765" y="379"/>
                  </a:cubicBezTo>
                  <a:cubicBezTo>
                    <a:pt x="770" y="387"/>
                    <a:pt x="773" y="390"/>
                    <a:pt x="774" y="390"/>
                  </a:cubicBezTo>
                  <a:cubicBezTo>
                    <a:pt x="774" y="390"/>
                    <a:pt x="774" y="388"/>
                    <a:pt x="772" y="385"/>
                  </a:cubicBezTo>
                  <a:cubicBezTo>
                    <a:pt x="769" y="379"/>
                    <a:pt x="766" y="374"/>
                    <a:pt x="767" y="374"/>
                  </a:cubicBezTo>
                  <a:cubicBezTo>
                    <a:pt x="768" y="374"/>
                    <a:pt x="769" y="374"/>
                    <a:pt x="770" y="376"/>
                  </a:cubicBezTo>
                  <a:cubicBezTo>
                    <a:pt x="772" y="375"/>
                    <a:pt x="773" y="374"/>
                    <a:pt x="763" y="360"/>
                  </a:cubicBezTo>
                  <a:cubicBezTo>
                    <a:pt x="757" y="353"/>
                    <a:pt x="759" y="352"/>
                    <a:pt x="760" y="352"/>
                  </a:cubicBezTo>
                  <a:cubicBezTo>
                    <a:pt x="764" y="357"/>
                    <a:pt x="767" y="361"/>
                    <a:pt x="769" y="367"/>
                  </a:cubicBezTo>
                  <a:lnTo>
                    <a:pt x="772" y="365"/>
                  </a:lnTo>
                  <a:cubicBezTo>
                    <a:pt x="772" y="364"/>
                    <a:pt x="772" y="364"/>
                    <a:pt x="772" y="364"/>
                  </a:cubicBezTo>
                  <a:cubicBezTo>
                    <a:pt x="774" y="364"/>
                    <a:pt x="781" y="370"/>
                    <a:pt x="785" y="376"/>
                  </a:cubicBezTo>
                  <a:cubicBezTo>
                    <a:pt x="788" y="378"/>
                    <a:pt x="789" y="379"/>
                    <a:pt x="790" y="379"/>
                  </a:cubicBezTo>
                  <a:cubicBezTo>
                    <a:pt x="791" y="379"/>
                    <a:pt x="788" y="376"/>
                    <a:pt x="782" y="368"/>
                  </a:cubicBezTo>
                  <a:cubicBezTo>
                    <a:pt x="772" y="354"/>
                    <a:pt x="772" y="354"/>
                    <a:pt x="774" y="352"/>
                  </a:cubicBezTo>
                  <a:cubicBezTo>
                    <a:pt x="774" y="352"/>
                    <a:pt x="774" y="352"/>
                    <a:pt x="775" y="352"/>
                  </a:cubicBezTo>
                  <a:cubicBezTo>
                    <a:pt x="776" y="352"/>
                    <a:pt x="777" y="353"/>
                    <a:pt x="782" y="358"/>
                  </a:cubicBezTo>
                  <a:cubicBezTo>
                    <a:pt x="785" y="363"/>
                    <a:pt x="786" y="364"/>
                    <a:pt x="787" y="364"/>
                  </a:cubicBezTo>
                  <a:cubicBezTo>
                    <a:pt x="787" y="364"/>
                    <a:pt x="788" y="364"/>
                    <a:pt x="788" y="363"/>
                  </a:cubicBezTo>
                  <a:cubicBezTo>
                    <a:pt x="792" y="361"/>
                    <a:pt x="780" y="338"/>
                    <a:pt x="772" y="323"/>
                  </a:cubicBezTo>
                  <a:cubicBezTo>
                    <a:pt x="766" y="316"/>
                    <a:pt x="764" y="313"/>
                    <a:pt x="764" y="313"/>
                  </a:cubicBezTo>
                  <a:lnTo>
                    <a:pt x="764" y="313"/>
                  </a:lnTo>
                  <a:cubicBezTo>
                    <a:pt x="764" y="313"/>
                    <a:pt x="767" y="316"/>
                    <a:pt x="773" y="322"/>
                  </a:cubicBezTo>
                  <a:cubicBezTo>
                    <a:pt x="777" y="327"/>
                    <a:pt x="778" y="328"/>
                    <a:pt x="779" y="328"/>
                  </a:cubicBezTo>
                  <a:cubicBezTo>
                    <a:pt x="780" y="328"/>
                    <a:pt x="780" y="328"/>
                    <a:pt x="780" y="328"/>
                  </a:cubicBezTo>
                  <a:cubicBezTo>
                    <a:pt x="779" y="325"/>
                    <a:pt x="779" y="324"/>
                    <a:pt x="779" y="324"/>
                  </a:cubicBezTo>
                  <a:lnTo>
                    <a:pt x="779" y="324"/>
                  </a:lnTo>
                  <a:cubicBezTo>
                    <a:pt x="779" y="324"/>
                    <a:pt x="781" y="327"/>
                    <a:pt x="780" y="328"/>
                  </a:cubicBezTo>
                  <a:cubicBezTo>
                    <a:pt x="786" y="334"/>
                    <a:pt x="785" y="335"/>
                    <a:pt x="783" y="337"/>
                  </a:cubicBezTo>
                  <a:lnTo>
                    <a:pt x="788" y="343"/>
                  </a:lnTo>
                  <a:cubicBezTo>
                    <a:pt x="793" y="349"/>
                    <a:pt x="797" y="352"/>
                    <a:pt x="797" y="352"/>
                  </a:cubicBezTo>
                  <a:cubicBezTo>
                    <a:pt x="798" y="352"/>
                    <a:pt x="797" y="348"/>
                    <a:pt x="792" y="340"/>
                  </a:cubicBezTo>
                  <a:cubicBezTo>
                    <a:pt x="790" y="336"/>
                    <a:pt x="789" y="335"/>
                    <a:pt x="790" y="335"/>
                  </a:cubicBezTo>
                  <a:lnTo>
                    <a:pt x="790" y="335"/>
                  </a:lnTo>
                  <a:cubicBezTo>
                    <a:pt x="790" y="335"/>
                    <a:pt x="791" y="336"/>
                    <a:pt x="794" y="339"/>
                  </a:cubicBezTo>
                  <a:cubicBezTo>
                    <a:pt x="799" y="343"/>
                    <a:pt x="803" y="347"/>
                    <a:pt x="804" y="347"/>
                  </a:cubicBezTo>
                  <a:cubicBezTo>
                    <a:pt x="804" y="347"/>
                    <a:pt x="803" y="346"/>
                    <a:pt x="802" y="344"/>
                  </a:cubicBezTo>
                  <a:cubicBezTo>
                    <a:pt x="802" y="344"/>
                    <a:pt x="802" y="344"/>
                    <a:pt x="803" y="344"/>
                  </a:cubicBezTo>
                  <a:cubicBezTo>
                    <a:pt x="804" y="344"/>
                    <a:pt x="807" y="345"/>
                    <a:pt x="811" y="349"/>
                  </a:cubicBezTo>
                  <a:cubicBezTo>
                    <a:pt x="813" y="347"/>
                    <a:pt x="814" y="346"/>
                    <a:pt x="810" y="339"/>
                  </a:cubicBezTo>
                  <a:cubicBezTo>
                    <a:pt x="804" y="332"/>
                    <a:pt x="805" y="331"/>
                    <a:pt x="806" y="331"/>
                  </a:cubicBezTo>
                  <a:cubicBezTo>
                    <a:pt x="807" y="330"/>
                    <a:pt x="810" y="329"/>
                    <a:pt x="804" y="322"/>
                  </a:cubicBezTo>
                  <a:cubicBezTo>
                    <a:pt x="800" y="315"/>
                    <a:pt x="795" y="307"/>
                    <a:pt x="797" y="306"/>
                  </a:cubicBezTo>
                  <a:cubicBezTo>
                    <a:pt x="796" y="302"/>
                    <a:pt x="796" y="300"/>
                    <a:pt x="796" y="300"/>
                  </a:cubicBezTo>
                  <a:cubicBezTo>
                    <a:pt x="797" y="300"/>
                    <a:pt x="800" y="303"/>
                    <a:pt x="806" y="311"/>
                  </a:cubicBezTo>
                  <a:cubicBezTo>
                    <a:pt x="810" y="315"/>
                    <a:pt x="812" y="316"/>
                    <a:pt x="813" y="316"/>
                  </a:cubicBezTo>
                  <a:cubicBezTo>
                    <a:pt x="813" y="316"/>
                    <a:pt x="814" y="316"/>
                    <a:pt x="814" y="315"/>
                  </a:cubicBezTo>
                  <a:cubicBezTo>
                    <a:pt x="814" y="315"/>
                    <a:pt x="814" y="315"/>
                    <a:pt x="814" y="315"/>
                  </a:cubicBezTo>
                  <a:cubicBezTo>
                    <a:pt x="815" y="315"/>
                    <a:pt x="817" y="316"/>
                    <a:pt x="821" y="321"/>
                  </a:cubicBezTo>
                  <a:cubicBezTo>
                    <a:pt x="823" y="322"/>
                    <a:pt x="824" y="323"/>
                    <a:pt x="824" y="323"/>
                  </a:cubicBezTo>
                  <a:cubicBezTo>
                    <a:pt x="825" y="323"/>
                    <a:pt x="822" y="318"/>
                    <a:pt x="818" y="313"/>
                  </a:cubicBezTo>
                  <a:lnTo>
                    <a:pt x="807" y="300"/>
                  </a:lnTo>
                  <a:cubicBezTo>
                    <a:pt x="807" y="299"/>
                    <a:pt x="808" y="299"/>
                    <a:pt x="808" y="299"/>
                  </a:cubicBezTo>
                  <a:cubicBezTo>
                    <a:pt x="809" y="299"/>
                    <a:pt x="820" y="311"/>
                    <a:pt x="825" y="319"/>
                  </a:cubicBezTo>
                  <a:cubicBezTo>
                    <a:pt x="831" y="325"/>
                    <a:pt x="834" y="328"/>
                    <a:pt x="834" y="328"/>
                  </a:cubicBezTo>
                  <a:cubicBezTo>
                    <a:pt x="834" y="328"/>
                    <a:pt x="832" y="324"/>
                    <a:pt x="826" y="317"/>
                  </a:cubicBezTo>
                  <a:cubicBezTo>
                    <a:pt x="822" y="312"/>
                    <a:pt x="819" y="307"/>
                    <a:pt x="822" y="307"/>
                  </a:cubicBezTo>
                  <a:cubicBezTo>
                    <a:pt x="822" y="307"/>
                    <a:pt x="823" y="307"/>
                    <a:pt x="825" y="308"/>
                  </a:cubicBezTo>
                  <a:cubicBezTo>
                    <a:pt x="826" y="308"/>
                    <a:pt x="827" y="307"/>
                    <a:pt x="828" y="307"/>
                  </a:cubicBezTo>
                  <a:cubicBezTo>
                    <a:pt x="830" y="307"/>
                    <a:pt x="832" y="308"/>
                    <a:pt x="834" y="312"/>
                  </a:cubicBezTo>
                  <a:cubicBezTo>
                    <a:pt x="836" y="313"/>
                    <a:pt x="837" y="314"/>
                    <a:pt x="838" y="314"/>
                  </a:cubicBezTo>
                  <a:cubicBezTo>
                    <a:pt x="840" y="314"/>
                    <a:pt x="838" y="310"/>
                    <a:pt x="838" y="310"/>
                  </a:cubicBezTo>
                  <a:cubicBezTo>
                    <a:pt x="835" y="305"/>
                    <a:pt x="834" y="303"/>
                    <a:pt x="836" y="303"/>
                  </a:cubicBezTo>
                  <a:cubicBezTo>
                    <a:pt x="837" y="303"/>
                    <a:pt x="839" y="304"/>
                    <a:pt x="843" y="306"/>
                  </a:cubicBezTo>
                  <a:cubicBezTo>
                    <a:pt x="851" y="310"/>
                    <a:pt x="855" y="313"/>
                    <a:pt x="856" y="313"/>
                  </a:cubicBezTo>
                  <a:cubicBezTo>
                    <a:pt x="858" y="313"/>
                    <a:pt x="856" y="309"/>
                    <a:pt x="850" y="302"/>
                  </a:cubicBezTo>
                  <a:cubicBezTo>
                    <a:pt x="847" y="298"/>
                    <a:pt x="844" y="294"/>
                    <a:pt x="844" y="294"/>
                  </a:cubicBezTo>
                  <a:lnTo>
                    <a:pt x="844" y="294"/>
                  </a:lnTo>
                  <a:cubicBezTo>
                    <a:pt x="845" y="294"/>
                    <a:pt x="847" y="296"/>
                    <a:pt x="851" y="301"/>
                  </a:cubicBezTo>
                  <a:cubicBezTo>
                    <a:pt x="853" y="302"/>
                    <a:pt x="853" y="303"/>
                    <a:pt x="854" y="303"/>
                  </a:cubicBezTo>
                  <a:cubicBezTo>
                    <a:pt x="855" y="303"/>
                    <a:pt x="853" y="297"/>
                    <a:pt x="851" y="291"/>
                  </a:cubicBezTo>
                  <a:cubicBezTo>
                    <a:pt x="846" y="280"/>
                    <a:pt x="839" y="271"/>
                    <a:pt x="832" y="263"/>
                  </a:cubicBezTo>
                  <a:cubicBezTo>
                    <a:pt x="826" y="254"/>
                    <a:pt x="823" y="251"/>
                    <a:pt x="824" y="251"/>
                  </a:cubicBezTo>
                  <a:cubicBezTo>
                    <a:pt x="825" y="251"/>
                    <a:pt x="826" y="252"/>
                    <a:pt x="829" y="254"/>
                  </a:cubicBezTo>
                  <a:cubicBezTo>
                    <a:pt x="831" y="254"/>
                    <a:pt x="837" y="259"/>
                    <a:pt x="842" y="266"/>
                  </a:cubicBezTo>
                  <a:cubicBezTo>
                    <a:pt x="847" y="273"/>
                    <a:pt x="846" y="274"/>
                    <a:pt x="846" y="274"/>
                  </a:cubicBezTo>
                  <a:lnTo>
                    <a:pt x="844" y="275"/>
                  </a:lnTo>
                  <a:cubicBezTo>
                    <a:pt x="848" y="281"/>
                    <a:pt x="853" y="286"/>
                    <a:pt x="856" y="286"/>
                  </a:cubicBezTo>
                  <a:cubicBezTo>
                    <a:pt x="856" y="286"/>
                    <a:pt x="856" y="286"/>
                    <a:pt x="857" y="286"/>
                  </a:cubicBezTo>
                  <a:cubicBezTo>
                    <a:pt x="860" y="289"/>
                    <a:pt x="862" y="291"/>
                    <a:pt x="862" y="291"/>
                  </a:cubicBezTo>
                  <a:cubicBezTo>
                    <a:pt x="863" y="291"/>
                    <a:pt x="862" y="289"/>
                    <a:pt x="859" y="285"/>
                  </a:cubicBezTo>
                  <a:lnTo>
                    <a:pt x="859" y="285"/>
                  </a:lnTo>
                  <a:cubicBezTo>
                    <a:pt x="863" y="288"/>
                    <a:pt x="865" y="289"/>
                    <a:pt x="867" y="289"/>
                  </a:cubicBezTo>
                  <a:cubicBezTo>
                    <a:pt x="868" y="289"/>
                    <a:pt x="869" y="288"/>
                    <a:pt x="870" y="287"/>
                  </a:cubicBezTo>
                  <a:cubicBezTo>
                    <a:pt x="872" y="287"/>
                    <a:pt x="874" y="286"/>
                    <a:pt x="876" y="286"/>
                  </a:cubicBezTo>
                  <a:cubicBezTo>
                    <a:pt x="878" y="286"/>
                    <a:pt x="880" y="287"/>
                    <a:pt x="883" y="289"/>
                  </a:cubicBezTo>
                  <a:cubicBezTo>
                    <a:pt x="886" y="288"/>
                    <a:pt x="887" y="287"/>
                    <a:pt x="881" y="280"/>
                  </a:cubicBezTo>
                  <a:cubicBezTo>
                    <a:pt x="875" y="272"/>
                    <a:pt x="873" y="269"/>
                    <a:pt x="874" y="269"/>
                  </a:cubicBezTo>
                  <a:lnTo>
                    <a:pt x="874" y="269"/>
                  </a:lnTo>
                  <a:cubicBezTo>
                    <a:pt x="874" y="269"/>
                    <a:pt x="876" y="270"/>
                    <a:pt x="878" y="273"/>
                  </a:cubicBezTo>
                  <a:cubicBezTo>
                    <a:pt x="883" y="278"/>
                    <a:pt x="889" y="281"/>
                    <a:pt x="894" y="281"/>
                  </a:cubicBezTo>
                  <a:cubicBezTo>
                    <a:pt x="901" y="281"/>
                    <a:pt x="906" y="276"/>
                    <a:pt x="902" y="267"/>
                  </a:cubicBezTo>
                  <a:lnTo>
                    <a:pt x="904" y="266"/>
                  </a:lnTo>
                  <a:cubicBezTo>
                    <a:pt x="906" y="267"/>
                    <a:pt x="908" y="268"/>
                    <a:pt x="910" y="268"/>
                  </a:cubicBezTo>
                  <a:cubicBezTo>
                    <a:pt x="915" y="268"/>
                    <a:pt x="918" y="264"/>
                    <a:pt x="915" y="258"/>
                  </a:cubicBezTo>
                  <a:lnTo>
                    <a:pt x="918" y="256"/>
                  </a:lnTo>
                  <a:cubicBezTo>
                    <a:pt x="922" y="258"/>
                    <a:pt x="924" y="259"/>
                    <a:pt x="925" y="259"/>
                  </a:cubicBezTo>
                  <a:cubicBezTo>
                    <a:pt x="926" y="259"/>
                    <a:pt x="926" y="257"/>
                    <a:pt x="923" y="252"/>
                  </a:cubicBezTo>
                  <a:cubicBezTo>
                    <a:pt x="921" y="247"/>
                    <a:pt x="917" y="242"/>
                    <a:pt x="917" y="242"/>
                  </a:cubicBezTo>
                  <a:lnTo>
                    <a:pt x="917" y="242"/>
                  </a:lnTo>
                  <a:cubicBezTo>
                    <a:pt x="917" y="242"/>
                    <a:pt x="918" y="243"/>
                    <a:pt x="920" y="245"/>
                  </a:cubicBezTo>
                  <a:cubicBezTo>
                    <a:pt x="922" y="248"/>
                    <a:pt x="924" y="249"/>
                    <a:pt x="926" y="249"/>
                  </a:cubicBezTo>
                  <a:cubicBezTo>
                    <a:pt x="928" y="249"/>
                    <a:pt x="930" y="248"/>
                    <a:pt x="932" y="247"/>
                  </a:cubicBezTo>
                  <a:cubicBezTo>
                    <a:pt x="936" y="243"/>
                    <a:pt x="936" y="243"/>
                    <a:pt x="931" y="237"/>
                  </a:cubicBezTo>
                  <a:cubicBezTo>
                    <a:pt x="931" y="233"/>
                    <a:pt x="931" y="232"/>
                    <a:pt x="932" y="232"/>
                  </a:cubicBezTo>
                  <a:cubicBezTo>
                    <a:pt x="934" y="232"/>
                    <a:pt x="937" y="236"/>
                    <a:pt x="941" y="241"/>
                  </a:cubicBezTo>
                  <a:cubicBezTo>
                    <a:pt x="945" y="247"/>
                    <a:pt x="947" y="250"/>
                    <a:pt x="948" y="250"/>
                  </a:cubicBezTo>
                  <a:cubicBezTo>
                    <a:pt x="949" y="250"/>
                    <a:pt x="946" y="245"/>
                    <a:pt x="938" y="232"/>
                  </a:cubicBezTo>
                  <a:cubicBezTo>
                    <a:pt x="932" y="223"/>
                    <a:pt x="931" y="219"/>
                    <a:pt x="932" y="219"/>
                  </a:cubicBezTo>
                  <a:cubicBezTo>
                    <a:pt x="933" y="219"/>
                    <a:pt x="935" y="221"/>
                    <a:pt x="936" y="223"/>
                  </a:cubicBezTo>
                  <a:cubicBezTo>
                    <a:pt x="942" y="230"/>
                    <a:pt x="940" y="231"/>
                    <a:pt x="939" y="231"/>
                  </a:cubicBezTo>
                  <a:lnTo>
                    <a:pt x="949" y="246"/>
                  </a:lnTo>
                  <a:cubicBezTo>
                    <a:pt x="950" y="245"/>
                    <a:pt x="950" y="245"/>
                    <a:pt x="947" y="237"/>
                  </a:cubicBezTo>
                  <a:cubicBezTo>
                    <a:pt x="947" y="237"/>
                    <a:pt x="948" y="236"/>
                    <a:pt x="944" y="228"/>
                  </a:cubicBezTo>
                  <a:cubicBezTo>
                    <a:pt x="940" y="221"/>
                    <a:pt x="935" y="213"/>
                    <a:pt x="929" y="208"/>
                  </a:cubicBezTo>
                  <a:cubicBezTo>
                    <a:pt x="923" y="202"/>
                    <a:pt x="924" y="201"/>
                    <a:pt x="925" y="200"/>
                  </a:cubicBezTo>
                  <a:lnTo>
                    <a:pt x="925" y="200"/>
                  </a:lnTo>
                  <a:cubicBezTo>
                    <a:pt x="932" y="205"/>
                    <a:pt x="938" y="212"/>
                    <a:pt x="941" y="220"/>
                  </a:cubicBezTo>
                  <a:cubicBezTo>
                    <a:pt x="940" y="220"/>
                    <a:pt x="945" y="228"/>
                    <a:pt x="950" y="234"/>
                  </a:cubicBezTo>
                  <a:cubicBezTo>
                    <a:pt x="951" y="235"/>
                    <a:pt x="951" y="236"/>
                    <a:pt x="952" y="236"/>
                  </a:cubicBezTo>
                  <a:cubicBezTo>
                    <a:pt x="954" y="236"/>
                    <a:pt x="950" y="221"/>
                    <a:pt x="942" y="209"/>
                  </a:cubicBezTo>
                  <a:lnTo>
                    <a:pt x="942" y="209"/>
                  </a:lnTo>
                  <a:lnTo>
                    <a:pt x="948" y="215"/>
                  </a:lnTo>
                  <a:cubicBezTo>
                    <a:pt x="950" y="219"/>
                    <a:pt x="952" y="220"/>
                    <a:pt x="954" y="220"/>
                  </a:cubicBezTo>
                  <a:cubicBezTo>
                    <a:pt x="956" y="220"/>
                    <a:pt x="957" y="220"/>
                    <a:pt x="958" y="219"/>
                  </a:cubicBezTo>
                  <a:cubicBezTo>
                    <a:pt x="960" y="218"/>
                    <a:pt x="961" y="217"/>
                    <a:pt x="957" y="210"/>
                  </a:cubicBezTo>
                  <a:cubicBezTo>
                    <a:pt x="951" y="203"/>
                    <a:pt x="947" y="196"/>
                    <a:pt x="948" y="195"/>
                  </a:cubicBezTo>
                  <a:lnTo>
                    <a:pt x="948" y="195"/>
                  </a:lnTo>
                  <a:cubicBezTo>
                    <a:pt x="948" y="195"/>
                    <a:pt x="947" y="195"/>
                    <a:pt x="947" y="195"/>
                  </a:cubicBezTo>
                  <a:cubicBezTo>
                    <a:pt x="946" y="195"/>
                    <a:pt x="941" y="189"/>
                    <a:pt x="936" y="182"/>
                  </a:cubicBezTo>
                  <a:lnTo>
                    <a:pt x="936" y="182"/>
                  </a:lnTo>
                  <a:cubicBezTo>
                    <a:pt x="941" y="186"/>
                    <a:pt x="945" y="190"/>
                    <a:pt x="950" y="193"/>
                  </a:cubicBezTo>
                  <a:cubicBezTo>
                    <a:pt x="960" y="203"/>
                    <a:pt x="967" y="208"/>
                    <a:pt x="972" y="208"/>
                  </a:cubicBezTo>
                  <a:cubicBezTo>
                    <a:pt x="973" y="208"/>
                    <a:pt x="974" y="208"/>
                    <a:pt x="975" y="208"/>
                  </a:cubicBezTo>
                  <a:cubicBezTo>
                    <a:pt x="976" y="206"/>
                    <a:pt x="977" y="205"/>
                    <a:pt x="979" y="205"/>
                  </a:cubicBezTo>
                  <a:cubicBezTo>
                    <a:pt x="982" y="205"/>
                    <a:pt x="984" y="206"/>
                    <a:pt x="987" y="210"/>
                  </a:cubicBezTo>
                  <a:cubicBezTo>
                    <a:pt x="989" y="208"/>
                    <a:pt x="990" y="206"/>
                    <a:pt x="986" y="200"/>
                  </a:cubicBezTo>
                  <a:lnTo>
                    <a:pt x="988" y="199"/>
                  </a:lnTo>
                  <a:cubicBezTo>
                    <a:pt x="991" y="201"/>
                    <a:pt x="993" y="202"/>
                    <a:pt x="994" y="202"/>
                  </a:cubicBezTo>
                  <a:cubicBezTo>
                    <a:pt x="995" y="202"/>
                    <a:pt x="995" y="200"/>
                    <a:pt x="991" y="196"/>
                  </a:cubicBezTo>
                  <a:cubicBezTo>
                    <a:pt x="990" y="193"/>
                    <a:pt x="990" y="192"/>
                    <a:pt x="991" y="192"/>
                  </a:cubicBezTo>
                  <a:cubicBezTo>
                    <a:pt x="993" y="192"/>
                    <a:pt x="994" y="193"/>
                    <a:pt x="995" y="193"/>
                  </a:cubicBezTo>
                  <a:cubicBezTo>
                    <a:pt x="996" y="193"/>
                    <a:pt x="996" y="193"/>
                    <a:pt x="996" y="193"/>
                  </a:cubicBezTo>
                  <a:cubicBezTo>
                    <a:pt x="1001" y="198"/>
                    <a:pt x="1004" y="201"/>
                    <a:pt x="1005" y="201"/>
                  </a:cubicBezTo>
                  <a:cubicBezTo>
                    <a:pt x="1005" y="201"/>
                    <a:pt x="1001" y="197"/>
                    <a:pt x="991" y="186"/>
                  </a:cubicBezTo>
                  <a:cubicBezTo>
                    <a:pt x="987" y="179"/>
                    <a:pt x="981" y="175"/>
                    <a:pt x="978" y="175"/>
                  </a:cubicBezTo>
                  <a:cubicBezTo>
                    <a:pt x="978" y="175"/>
                    <a:pt x="978" y="175"/>
                    <a:pt x="978" y="175"/>
                  </a:cubicBezTo>
                  <a:lnTo>
                    <a:pt x="975" y="177"/>
                  </a:lnTo>
                  <a:lnTo>
                    <a:pt x="972" y="167"/>
                  </a:lnTo>
                  <a:cubicBezTo>
                    <a:pt x="975" y="167"/>
                    <a:pt x="971" y="158"/>
                    <a:pt x="967" y="151"/>
                  </a:cubicBezTo>
                  <a:cubicBezTo>
                    <a:pt x="967" y="151"/>
                    <a:pt x="961" y="145"/>
                    <a:pt x="962" y="144"/>
                  </a:cubicBezTo>
                  <a:lnTo>
                    <a:pt x="962" y="144"/>
                  </a:lnTo>
                  <a:lnTo>
                    <a:pt x="972" y="157"/>
                  </a:lnTo>
                  <a:cubicBezTo>
                    <a:pt x="977" y="165"/>
                    <a:pt x="981" y="173"/>
                    <a:pt x="987" y="179"/>
                  </a:cubicBezTo>
                  <a:cubicBezTo>
                    <a:pt x="993" y="187"/>
                    <a:pt x="999" y="191"/>
                    <a:pt x="1001" y="191"/>
                  </a:cubicBezTo>
                  <a:cubicBezTo>
                    <a:pt x="1002" y="191"/>
                    <a:pt x="1001" y="189"/>
                    <a:pt x="997" y="183"/>
                  </a:cubicBezTo>
                  <a:cubicBezTo>
                    <a:pt x="997" y="183"/>
                    <a:pt x="998" y="182"/>
                    <a:pt x="998" y="182"/>
                  </a:cubicBezTo>
                  <a:cubicBezTo>
                    <a:pt x="999" y="182"/>
                    <a:pt x="1000" y="183"/>
                    <a:pt x="1004" y="187"/>
                  </a:cubicBezTo>
                  <a:cubicBezTo>
                    <a:pt x="1006" y="190"/>
                    <a:pt x="1008" y="192"/>
                    <a:pt x="1008" y="192"/>
                  </a:cubicBezTo>
                  <a:cubicBezTo>
                    <a:pt x="1009" y="192"/>
                    <a:pt x="1007" y="188"/>
                    <a:pt x="1001" y="179"/>
                  </a:cubicBezTo>
                  <a:cubicBezTo>
                    <a:pt x="997" y="172"/>
                    <a:pt x="995" y="168"/>
                    <a:pt x="996" y="168"/>
                  </a:cubicBezTo>
                  <a:cubicBezTo>
                    <a:pt x="997" y="168"/>
                    <a:pt x="1000" y="171"/>
                    <a:pt x="1005" y="177"/>
                  </a:cubicBezTo>
                  <a:cubicBezTo>
                    <a:pt x="1011" y="183"/>
                    <a:pt x="1015" y="185"/>
                    <a:pt x="1017" y="185"/>
                  </a:cubicBezTo>
                  <a:cubicBezTo>
                    <a:pt x="1020" y="185"/>
                    <a:pt x="1020" y="182"/>
                    <a:pt x="1017" y="178"/>
                  </a:cubicBezTo>
                  <a:cubicBezTo>
                    <a:pt x="1010" y="169"/>
                    <a:pt x="1010" y="165"/>
                    <a:pt x="1012" y="165"/>
                  </a:cubicBezTo>
                  <a:cubicBezTo>
                    <a:pt x="1014" y="165"/>
                    <a:pt x="1015" y="166"/>
                    <a:pt x="1017" y="168"/>
                  </a:cubicBezTo>
                  <a:cubicBezTo>
                    <a:pt x="1020" y="171"/>
                    <a:pt x="1022" y="173"/>
                    <a:pt x="1023" y="173"/>
                  </a:cubicBezTo>
                  <a:cubicBezTo>
                    <a:pt x="1024" y="173"/>
                    <a:pt x="1024" y="170"/>
                    <a:pt x="1022" y="166"/>
                  </a:cubicBezTo>
                  <a:lnTo>
                    <a:pt x="1022" y="166"/>
                  </a:lnTo>
                  <a:cubicBezTo>
                    <a:pt x="1025" y="171"/>
                    <a:pt x="1029" y="175"/>
                    <a:pt x="1030" y="175"/>
                  </a:cubicBezTo>
                  <a:cubicBezTo>
                    <a:pt x="1030" y="175"/>
                    <a:pt x="1030" y="174"/>
                    <a:pt x="1028" y="172"/>
                  </a:cubicBezTo>
                  <a:cubicBezTo>
                    <a:pt x="1028" y="172"/>
                    <a:pt x="1030" y="171"/>
                    <a:pt x="1024" y="165"/>
                  </a:cubicBezTo>
                  <a:cubicBezTo>
                    <a:pt x="1024" y="165"/>
                    <a:pt x="1019" y="157"/>
                    <a:pt x="1016" y="149"/>
                  </a:cubicBezTo>
                  <a:cubicBezTo>
                    <a:pt x="1016" y="149"/>
                    <a:pt x="1016" y="149"/>
                    <a:pt x="1016" y="149"/>
                  </a:cubicBezTo>
                  <a:cubicBezTo>
                    <a:pt x="1014" y="149"/>
                    <a:pt x="1009" y="142"/>
                    <a:pt x="1005" y="136"/>
                  </a:cubicBezTo>
                  <a:cubicBezTo>
                    <a:pt x="1003" y="134"/>
                    <a:pt x="1003" y="133"/>
                    <a:pt x="1004" y="133"/>
                  </a:cubicBezTo>
                  <a:cubicBezTo>
                    <a:pt x="1006" y="133"/>
                    <a:pt x="1015" y="138"/>
                    <a:pt x="1027" y="151"/>
                  </a:cubicBezTo>
                  <a:lnTo>
                    <a:pt x="1040" y="164"/>
                  </a:lnTo>
                  <a:lnTo>
                    <a:pt x="1040" y="164"/>
                  </a:lnTo>
                  <a:lnTo>
                    <a:pt x="1030" y="150"/>
                  </a:lnTo>
                  <a:cubicBezTo>
                    <a:pt x="1030" y="150"/>
                    <a:pt x="1030" y="149"/>
                    <a:pt x="1031" y="149"/>
                  </a:cubicBezTo>
                  <a:cubicBezTo>
                    <a:pt x="1032" y="149"/>
                    <a:pt x="1034" y="151"/>
                    <a:pt x="1037" y="155"/>
                  </a:cubicBezTo>
                  <a:cubicBezTo>
                    <a:pt x="1041" y="161"/>
                    <a:pt x="1042" y="162"/>
                    <a:pt x="1042" y="162"/>
                  </a:cubicBezTo>
                  <a:cubicBezTo>
                    <a:pt x="1042" y="162"/>
                    <a:pt x="1043" y="162"/>
                    <a:pt x="1043" y="162"/>
                  </a:cubicBezTo>
                  <a:cubicBezTo>
                    <a:pt x="1043" y="162"/>
                    <a:pt x="1044" y="160"/>
                    <a:pt x="1040" y="154"/>
                  </a:cubicBezTo>
                  <a:cubicBezTo>
                    <a:pt x="1033" y="146"/>
                    <a:pt x="1031" y="142"/>
                    <a:pt x="1032" y="142"/>
                  </a:cubicBezTo>
                  <a:lnTo>
                    <a:pt x="1032" y="142"/>
                  </a:lnTo>
                  <a:cubicBezTo>
                    <a:pt x="1032" y="142"/>
                    <a:pt x="1034" y="144"/>
                    <a:pt x="1036" y="146"/>
                  </a:cubicBezTo>
                  <a:cubicBezTo>
                    <a:pt x="1042" y="152"/>
                    <a:pt x="1045" y="155"/>
                    <a:pt x="1045" y="155"/>
                  </a:cubicBezTo>
                  <a:cubicBezTo>
                    <a:pt x="1046" y="155"/>
                    <a:pt x="1044" y="151"/>
                    <a:pt x="1040" y="144"/>
                  </a:cubicBezTo>
                  <a:cubicBezTo>
                    <a:pt x="1034" y="137"/>
                    <a:pt x="1032" y="133"/>
                    <a:pt x="1032" y="133"/>
                  </a:cubicBezTo>
                  <a:lnTo>
                    <a:pt x="1032" y="133"/>
                  </a:lnTo>
                  <a:cubicBezTo>
                    <a:pt x="1032" y="133"/>
                    <a:pt x="1035" y="136"/>
                    <a:pt x="1041" y="142"/>
                  </a:cubicBezTo>
                  <a:cubicBezTo>
                    <a:pt x="1045" y="149"/>
                    <a:pt x="1051" y="155"/>
                    <a:pt x="1053" y="155"/>
                  </a:cubicBezTo>
                  <a:cubicBezTo>
                    <a:pt x="1053" y="155"/>
                    <a:pt x="1053" y="155"/>
                    <a:pt x="1053" y="155"/>
                  </a:cubicBezTo>
                  <a:lnTo>
                    <a:pt x="1049" y="148"/>
                  </a:lnTo>
                  <a:cubicBezTo>
                    <a:pt x="1042" y="139"/>
                    <a:pt x="1040" y="136"/>
                    <a:pt x="1041" y="136"/>
                  </a:cubicBezTo>
                  <a:cubicBezTo>
                    <a:pt x="1042" y="136"/>
                    <a:pt x="1043" y="137"/>
                    <a:pt x="1045" y="139"/>
                  </a:cubicBezTo>
                  <a:cubicBezTo>
                    <a:pt x="1048" y="142"/>
                    <a:pt x="1049" y="144"/>
                    <a:pt x="1050" y="144"/>
                  </a:cubicBezTo>
                  <a:cubicBezTo>
                    <a:pt x="1051" y="144"/>
                    <a:pt x="1051" y="142"/>
                    <a:pt x="1050" y="137"/>
                  </a:cubicBezTo>
                  <a:cubicBezTo>
                    <a:pt x="1051" y="136"/>
                    <a:pt x="1051" y="136"/>
                    <a:pt x="1052" y="136"/>
                  </a:cubicBezTo>
                  <a:cubicBezTo>
                    <a:pt x="1053" y="136"/>
                    <a:pt x="1055" y="137"/>
                    <a:pt x="1058" y="141"/>
                  </a:cubicBezTo>
                  <a:cubicBezTo>
                    <a:pt x="1063" y="148"/>
                    <a:pt x="1065" y="151"/>
                    <a:pt x="1065" y="151"/>
                  </a:cubicBezTo>
                  <a:cubicBezTo>
                    <a:pt x="1066" y="151"/>
                    <a:pt x="1063" y="148"/>
                    <a:pt x="1059" y="140"/>
                  </a:cubicBezTo>
                  <a:cubicBezTo>
                    <a:pt x="1057" y="136"/>
                    <a:pt x="1056" y="134"/>
                    <a:pt x="1057" y="134"/>
                  </a:cubicBezTo>
                  <a:cubicBezTo>
                    <a:pt x="1058" y="134"/>
                    <a:pt x="1060" y="135"/>
                    <a:pt x="1063" y="138"/>
                  </a:cubicBezTo>
                  <a:cubicBezTo>
                    <a:pt x="1066" y="141"/>
                    <a:pt x="1067" y="142"/>
                    <a:pt x="1068" y="142"/>
                  </a:cubicBezTo>
                  <a:cubicBezTo>
                    <a:pt x="1068" y="142"/>
                    <a:pt x="1067" y="140"/>
                    <a:pt x="1065" y="137"/>
                  </a:cubicBezTo>
                  <a:cubicBezTo>
                    <a:pt x="1056" y="123"/>
                    <a:pt x="1051" y="117"/>
                    <a:pt x="1049" y="117"/>
                  </a:cubicBezTo>
                  <a:cubicBezTo>
                    <a:pt x="1049" y="117"/>
                    <a:pt x="1049" y="117"/>
                    <a:pt x="1049" y="117"/>
                  </a:cubicBezTo>
                  <a:cubicBezTo>
                    <a:pt x="1048" y="117"/>
                    <a:pt x="1048" y="117"/>
                    <a:pt x="1048" y="117"/>
                  </a:cubicBezTo>
                  <a:cubicBezTo>
                    <a:pt x="1047" y="117"/>
                    <a:pt x="1046" y="116"/>
                    <a:pt x="1043" y="111"/>
                  </a:cubicBezTo>
                  <a:lnTo>
                    <a:pt x="1045" y="109"/>
                  </a:lnTo>
                  <a:cubicBezTo>
                    <a:pt x="1046" y="108"/>
                    <a:pt x="1047" y="108"/>
                    <a:pt x="1045" y="99"/>
                  </a:cubicBezTo>
                  <a:cubicBezTo>
                    <a:pt x="1044" y="92"/>
                    <a:pt x="1037" y="82"/>
                    <a:pt x="1035" y="82"/>
                  </a:cubicBezTo>
                  <a:cubicBezTo>
                    <a:pt x="1035" y="82"/>
                    <a:pt x="1035" y="83"/>
                    <a:pt x="1035" y="85"/>
                  </a:cubicBezTo>
                  <a:lnTo>
                    <a:pt x="1030" y="79"/>
                  </a:lnTo>
                  <a:cubicBezTo>
                    <a:pt x="1022" y="69"/>
                    <a:pt x="1018" y="64"/>
                    <a:pt x="1017" y="64"/>
                  </a:cubicBezTo>
                  <a:lnTo>
                    <a:pt x="1017" y="64"/>
                  </a:lnTo>
                  <a:cubicBezTo>
                    <a:pt x="1016" y="64"/>
                    <a:pt x="1019" y="70"/>
                    <a:pt x="1027" y="81"/>
                  </a:cubicBezTo>
                  <a:cubicBezTo>
                    <a:pt x="1035" y="92"/>
                    <a:pt x="1039" y="97"/>
                    <a:pt x="1039" y="97"/>
                  </a:cubicBezTo>
                  <a:cubicBezTo>
                    <a:pt x="1038" y="97"/>
                    <a:pt x="1036" y="94"/>
                    <a:pt x="1031" y="89"/>
                  </a:cubicBezTo>
                  <a:cubicBezTo>
                    <a:pt x="1023" y="78"/>
                    <a:pt x="1021" y="76"/>
                    <a:pt x="1019" y="76"/>
                  </a:cubicBezTo>
                  <a:cubicBezTo>
                    <a:pt x="1019" y="76"/>
                    <a:pt x="1019" y="76"/>
                    <a:pt x="1018" y="76"/>
                  </a:cubicBezTo>
                  <a:cubicBezTo>
                    <a:pt x="1018" y="77"/>
                    <a:pt x="1018" y="77"/>
                    <a:pt x="1018" y="77"/>
                  </a:cubicBezTo>
                  <a:cubicBezTo>
                    <a:pt x="1017" y="77"/>
                    <a:pt x="1016" y="75"/>
                    <a:pt x="1012" y="70"/>
                  </a:cubicBezTo>
                  <a:cubicBezTo>
                    <a:pt x="1007" y="63"/>
                    <a:pt x="1002" y="58"/>
                    <a:pt x="1000" y="58"/>
                  </a:cubicBezTo>
                  <a:cubicBezTo>
                    <a:pt x="999" y="58"/>
                    <a:pt x="999" y="58"/>
                    <a:pt x="999" y="58"/>
                  </a:cubicBezTo>
                  <a:cubicBezTo>
                    <a:pt x="998" y="58"/>
                    <a:pt x="998" y="58"/>
                    <a:pt x="1003" y="65"/>
                  </a:cubicBezTo>
                  <a:cubicBezTo>
                    <a:pt x="1006" y="68"/>
                    <a:pt x="1007" y="70"/>
                    <a:pt x="1006" y="70"/>
                  </a:cubicBezTo>
                  <a:cubicBezTo>
                    <a:pt x="1005" y="70"/>
                    <a:pt x="1002" y="67"/>
                    <a:pt x="996" y="61"/>
                  </a:cubicBezTo>
                  <a:cubicBezTo>
                    <a:pt x="993" y="58"/>
                    <a:pt x="992" y="56"/>
                    <a:pt x="991" y="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33"/>
            <p:cNvSpPr/>
            <p:nvPr/>
          </p:nvSpPr>
          <p:spPr>
            <a:xfrm>
              <a:off x="3340843" y="2450683"/>
              <a:ext cx="67028" cy="55440"/>
            </a:xfrm>
            <a:custGeom>
              <a:avLst/>
              <a:gdLst/>
              <a:ahLst/>
              <a:cxnLst/>
              <a:rect l="l" t="t" r="r" b="b"/>
              <a:pathLst>
                <a:path w="671" h="555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80" y="127"/>
                    <a:pt x="280" y="128"/>
                    <a:pt x="280" y="128"/>
                  </a:cubicBezTo>
                  <a:cubicBezTo>
                    <a:pt x="280" y="128"/>
                    <a:pt x="280" y="127"/>
                    <a:pt x="279" y="125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78" y="123"/>
                    <a:pt x="276" y="120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6" y="298"/>
                    <a:pt x="204" y="299"/>
                    <a:pt x="196" y="299"/>
                  </a:cubicBezTo>
                  <a:cubicBezTo>
                    <a:pt x="193" y="299"/>
                    <a:pt x="188" y="299"/>
                    <a:pt x="184" y="299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53" y="334"/>
                  </a:moveTo>
                  <a:cubicBezTo>
                    <a:pt x="248" y="334"/>
                    <a:pt x="243" y="335"/>
                    <a:pt x="237" y="335"/>
                  </a:cubicBezTo>
                  <a:lnTo>
                    <a:pt x="237" y="335"/>
                  </a:lnTo>
                  <a:cubicBezTo>
                    <a:pt x="236" y="335"/>
                    <a:pt x="235" y="335"/>
                    <a:pt x="234" y="335"/>
                  </a:cubicBezTo>
                  <a:cubicBezTo>
                    <a:pt x="230" y="335"/>
                    <a:pt x="226" y="336"/>
                    <a:pt x="223" y="338"/>
                  </a:cubicBezTo>
                  <a:lnTo>
                    <a:pt x="223" y="338"/>
                  </a:lnTo>
                  <a:cubicBezTo>
                    <a:pt x="228" y="337"/>
                    <a:pt x="233" y="336"/>
                    <a:pt x="237" y="335"/>
                  </a:cubicBezTo>
                  <a:lnTo>
                    <a:pt x="237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7"/>
                    <a:pt x="253" y="337"/>
                    <a:pt x="253" y="334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2"/>
                    <a:pt x="256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lnTo>
                    <a:pt x="270" y="343"/>
                  </a:ln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4" y="347"/>
                    <a:pt x="249" y="349"/>
                  </a:cubicBezTo>
                  <a:lnTo>
                    <a:pt x="249" y="349"/>
                  </a:lnTo>
                  <a:cubicBezTo>
                    <a:pt x="249" y="349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5"/>
                    <a:pt x="235" y="355"/>
                  </a:cubicBezTo>
                  <a:cubicBezTo>
                    <a:pt x="236" y="355"/>
                    <a:pt x="238" y="354"/>
                    <a:pt x="242" y="352"/>
                  </a:cubicBezTo>
                  <a:cubicBezTo>
                    <a:pt x="245" y="351"/>
                    <a:pt x="247" y="350"/>
                    <a:pt x="249" y="349"/>
                  </a:cubicBezTo>
                  <a:lnTo>
                    <a:pt x="249" y="349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8"/>
                    <a:pt x="176" y="358"/>
                  </a:cubicBezTo>
                  <a:cubicBezTo>
                    <a:pt x="174" y="359"/>
                    <a:pt x="173" y="359"/>
                    <a:pt x="172" y="359"/>
                  </a:cubicBezTo>
                  <a:cubicBezTo>
                    <a:pt x="171" y="359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249" y="355"/>
                  </a:moveTo>
                  <a:cubicBezTo>
                    <a:pt x="243" y="358"/>
                    <a:pt x="241" y="360"/>
                    <a:pt x="242" y="360"/>
                  </a:cubicBezTo>
                  <a:cubicBezTo>
                    <a:pt x="242" y="360"/>
                    <a:pt x="245" y="359"/>
                    <a:pt x="249" y="357"/>
                  </a:cubicBezTo>
                  <a:lnTo>
                    <a:pt x="249" y="357"/>
                  </a:lnTo>
                  <a:cubicBezTo>
                    <a:pt x="249" y="357"/>
                    <a:pt x="249" y="356"/>
                    <a:pt x="249" y="355"/>
                  </a:cubicBezTo>
                  <a:close/>
                  <a:moveTo>
                    <a:pt x="600" y="351"/>
                  </a:moveTo>
                  <a:cubicBezTo>
                    <a:pt x="600" y="351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4" y="355"/>
                    <a:pt x="599" y="351"/>
                    <a:pt x="600" y="351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5"/>
                    <a:pt x="318" y="432"/>
                  </a:cubicBezTo>
                  <a:close/>
                  <a:moveTo>
                    <a:pt x="594" y="450"/>
                  </a:moveTo>
                  <a:lnTo>
                    <a:pt x="594" y="450"/>
                  </a:lnTo>
                  <a:cubicBezTo>
                    <a:pt x="596" y="451"/>
                    <a:pt x="597" y="453"/>
                    <a:pt x="599" y="454"/>
                  </a:cubicBezTo>
                  <a:cubicBezTo>
                    <a:pt x="600" y="455"/>
                    <a:pt x="601" y="456"/>
                    <a:pt x="602" y="456"/>
                  </a:cubicBezTo>
                  <a:lnTo>
                    <a:pt x="602" y="456"/>
                  </a:lnTo>
                  <a:cubicBezTo>
                    <a:pt x="600" y="455"/>
                    <a:pt x="598" y="453"/>
                    <a:pt x="594" y="450"/>
                  </a:cubicBezTo>
                  <a:close/>
                  <a:moveTo>
                    <a:pt x="602" y="456"/>
                  </a:moveTo>
                  <a:cubicBezTo>
                    <a:pt x="603" y="457"/>
                    <a:pt x="604" y="458"/>
                    <a:pt x="604" y="458"/>
                  </a:cubicBezTo>
                  <a:cubicBezTo>
                    <a:pt x="604" y="458"/>
                    <a:pt x="603" y="457"/>
                    <a:pt x="602" y="456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1" y="482"/>
                  </a:move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8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6" y="90"/>
                  </a:cubicBezTo>
                  <a:cubicBezTo>
                    <a:pt x="280" y="99"/>
                    <a:pt x="281" y="102"/>
                    <a:pt x="281" y="102"/>
                  </a:cubicBezTo>
                  <a:cubicBezTo>
                    <a:pt x="281" y="102"/>
                    <a:pt x="280" y="100"/>
                    <a:pt x="278" y="98"/>
                  </a:cubicBezTo>
                  <a:cubicBezTo>
                    <a:pt x="274" y="93"/>
                    <a:pt x="271" y="89"/>
                    <a:pt x="269" y="84"/>
                  </a:cubicBezTo>
                  <a:cubicBezTo>
                    <a:pt x="266" y="79"/>
                    <a:pt x="264" y="78"/>
                    <a:pt x="263" y="78"/>
                  </a:cubicBezTo>
                  <a:cubicBezTo>
                    <a:pt x="263" y="78"/>
                    <a:pt x="262" y="78"/>
                    <a:pt x="262" y="79"/>
                  </a:cubicBezTo>
                  <a:cubicBezTo>
                    <a:pt x="261" y="79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5" y="78"/>
                    <a:pt x="254" y="78"/>
                  </a:cubicBezTo>
                  <a:lnTo>
                    <a:pt x="254" y="78"/>
                  </a:lnTo>
                  <a:cubicBezTo>
                    <a:pt x="254" y="78"/>
                    <a:pt x="255" y="79"/>
                    <a:pt x="256" y="81"/>
                  </a:cubicBezTo>
                  <a:cubicBezTo>
                    <a:pt x="256" y="81"/>
                    <a:pt x="256" y="81"/>
                    <a:pt x="256" y="81"/>
                  </a:cubicBezTo>
                  <a:cubicBezTo>
                    <a:pt x="255" y="81"/>
                    <a:pt x="253" y="80"/>
                    <a:pt x="249" y="76"/>
                  </a:cubicBezTo>
                  <a:cubicBezTo>
                    <a:pt x="248" y="76"/>
                    <a:pt x="247" y="76"/>
                    <a:pt x="246" y="76"/>
                  </a:cubicBezTo>
                  <a:cubicBezTo>
                    <a:pt x="242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0"/>
                    <a:pt x="261" y="107"/>
                    <a:pt x="261" y="107"/>
                  </a:cubicBezTo>
                  <a:cubicBezTo>
                    <a:pt x="265" y="113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2" y="83"/>
                    <a:pt x="240" y="83"/>
                  </a:cubicBezTo>
                  <a:lnTo>
                    <a:pt x="240" y="83"/>
                  </a:lnTo>
                  <a:cubicBezTo>
                    <a:pt x="239" y="83"/>
                    <a:pt x="241" y="87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9" y="85"/>
                    <a:pt x="238" y="85"/>
                  </a:cubicBezTo>
                  <a:lnTo>
                    <a:pt x="238" y="85"/>
                  </a:lnTo>
                  <a:cubicBezTo>
                    <a:pt x="237" y="85"/>
                    <a:pt x="237" y="88"/>
                    <a:pt x="239" y="92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3" y="121"/>
                    <a:pt x="253" y="121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9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3" y="104"/>
                    <a:pt x="231" y="104"/>
                  </a:cubicBezTo>
                  <a:cubicBezTo>
                    <a:pt x="229" y="104"/>
                    <a:pt x="228" y="106"/>
                    <a:pt x="227" y="110"/>
                  </a:cubicBezTo>
                  <a:cubicBezTo>
                    <a:pt x="225" y="113"/>
                    <a:pt x="222" y="114"/>
                    <a:pt x="220" y="114"/>
                  </a:cubicBezTo>
                  <a:cubicBezTo>
                    <a:pt x="218" y="114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1"/>
                    <a:pt x="219" y="130"/>
                    <a:pt x="218" y="130"/>
                  </a:cubicBezTo>
                  <a:cubicBezTo>
                    <a:pt x="218" y="130"/>
                    <a:pt x="217" y="131"/>
                    <a:pt x="216" y="131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2"/>
                    <a:pt x="207" y="129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0"/>
                  </a:cubicBezTo>
                  <a:cubicBezTo>
                    <a:pt x="211" y="136"/>
                    <a:pt x="212" y="139"/>
                    <a:pt x="210" y="139"/>
                  </a:cubicBezTo>
                  <a:cubicBezTo>
                    <a:pt x="208" y="139"/>
                    <a:pt x="202" y="135"/>
                    <a:pt x="196" y="129"/>
                  </a:cubicBezTo>
                  <a:cubicBezTo>
                    <a:pt x="193" y="127"/>
                    <a:pt x="191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2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4" y="160"/>
                    <a:pt x="192" y="160"/>
                  </a:cubicBezTo>
                  <a:cubicBezTo>
                    <a:pt x="192" y="160"/>
                    <a:pt x="192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8" y="156"/>
                    <a:pt x="175" y="156"/>
                  </a:cubicBezTo>
                  <a:cubicBezTo>
                    <a:pt x="174" y="156"/>
                    <a:pt x="174" y="157"/>
                    <a:pt x="173" y="157"/>
                  </a:cubicBezTo>
                  <a:cubicBezTo>
                    <a:pt x="172" y="159"/>
                    <a:pt x="171" y="161"/>
                    <a:pt x="169" y="161"/>
                  </a:cubicBezTo>
                  <a:cubicBezTo>
                    <a:pt x="168" y="161"/>
                    <a:pt x="166" y="160"/>
                    <a:pt x="163" y="158"/>
                  </a:cubicBezTo>
                  <a:lnTo>
                    <a:pt x="163" y="158"/>
                  </a:lnTo>
                  <a:cubicBezTo>
                    <a:pt x="162" y="159"/>
                    <a:pt x="162" y="159"/>
                    <a:pt x="169" y="164"/>
                  </a:cubicBezTo>
                  <a:cubicBezTo>
                    <a:pt x="176" y="168"/>
                    <a:pt x="181" y="173"/>
                    <a:pt x="172" y="174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5" y="186"/>
                  </a:cubicBezTo>
                  <a:cubicBezTo>
                    <a:pt x="174" y="186"/>
                    <a:pt x="172" y="185"/>
                    <a:pt x="168" y="182"/>
                  </a:cubicBezTo>
                  <a:cubicBezTo>
                    <a:pt x="162" y="179"/>
                    <a:pt x="158" y="178"/>
                    <a:pt x="157" y="178"/>
                  </a:cubicBezTo>
                  <a:cubicBezTo>
                    <a:pt x="154" y="178"/>
                    <a:pt x="156" y="181"/>
                    <a:pt x="164" y="187"/>
                  </a:cubicBezTo>
                  <a:cubicBezTo>
                    <a:pt x="169" y="190"/>
                    <a:pt x="170" y="191"/>
                    <a:pt x="169" y="191"/>
                  </a:cubicBezTo>
                  <a:cubicBezTo>
                    <a:pt x="168" y="191"/>
                    <a:pt x="166" y="190"/>
                    <a:pt x="163" y="190"/>
                  </a:cubicBezTo>
                  <a:lnTo>
                    <a:pt x="163" y="190"/>
                  </a:lnTo>
                  <a:cubicBezTo>
                    <a:pt x="163" y="190"/>
                    <a:pt x="162" y="192"/>
                    <a:pt x="169" y="196"/>
                  </a:cubicBezTo>
                  <a:cubicBezTo>
                    <a:pt x="173" y="199"/>
                    <a:pt x="175" y="200"/>
                    <a:pt x="173" y="200"/>
                  </a:cubicBezTo>
                  <a:cubicBezTo>
                    <a:pt x="172" y="200"/>
                    <a:pt x="170" y="200"/>
                    <a:pt x="167" y="200"/>
                  </a:cubicBezTo>
                  <a:cubicBezTo>
                    <a:pt x="164" y="199"/>
                    <a:pt x="162" y="198"/>
                    <a:pt x="161" y="198"/>
                  </a:cubicBezTo>
                  <a:cubicBezTo>
                    <a:pt x="159" y="198"/>
                    <a:pt x="159" y="199"/>
                    <a:pt x="159" y="200"/>
                  </a:cubicBezTo>
                  <a:cubicBezTo>
                    <a:pt x="164" y="205"/>
                    <a:pt x="159" y="219"/>
                    <a:pt x="151" y="219"/>
                  </a:cubicBezTo>
                  <a:cubicBezTo>
                    <a:pt x="151" y="219"/>
                    <a:pt x="150" y="219"/>
                    <a:pt x="150" y="219"/>
                  </a:cubicBezTo>
                  <a:lnTo>
                    <a:pt x="150" y="219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7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8" y="227"/>
                    <a:pt x="144" y="227"/>
                    <a:pt x="143" y="227"/>
                  </a:cubicBezTo>
                  <a:cubicBezTo>
                    <a:pt x="142" y="227"/>
                    <a:pt x="146" y="228"/>
                    <a:pt x="154" y="231"/>
                  </a:cubicBezTo>
                  <a:cubicBezTo>
                    <a:pt x="165" y="235"/>
                    <a:pt x="168" y="237"/>
                    <a:pt x="164" y="237"/>
                  </a:cubicBezTo>
                  <a:cubicBezTo>
                    <a:pt x="162" y="237"/>
                    <a:pt x="158" y="236"/>
                    <a:pt x="153" y="236"/>
                  </a:cubicBezTo>
                  <a:cubicBezTo>
                    <a:pt x="146" y="234"/>
                    <a:pt x="142" y="232"/>
                    <a:pt x="142" y="232"/>
                  </a:cubicBezTo>
                  <a:lnTo>
                    <a:pt x="142" y="232"/>
                  </a:lnTo>
                  <a:cubicBezTo>
                    <a:pt x="141" y="232"/>
                    <a:pt x="145" y="234"/>
                    <a:pt x="153" y="237"/>
                  </a:cubicBezTo>
                  <a:cubicBezTo>
                    <a:pt x="174" y="244"/>
                    <a:pt x="184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5"/>
                    <a:pt x="142" y="247"/>
                    <a:pt x="150" y="248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5"/>
                    <a:pt x="139" y="261"/>
                  </a:cubicBezTo>
                  <a:cubicBezTo>
                    <a:pt x="149" y="267"/>
                    <a:pt x="152" y="271"/>
                    <a:pt x="148" y="271"/>
                  </a:cubicBezTo>
                  <a:cubicBezTo>
                    <a:pt x="146" y="271"/>
                    <a:pt x="142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3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2"/>
                  </a:cubicBezTo>
                  <a:cubicBezTo>
                    <a:pt x="151" y="294"/>
                    <a:pt x="143" y="295"/>
                    <a:pt x="135" y="296"/>
                  </a:cubicBezTo>
                  <a:cubicBezTo>
                    <a:pt x="128" y="298"/>
                    <a:pt x="121" y="300"/>
                    <a:pt x="123" y="300"/>
                  </a:cubicBezTo>
                  <a:cubicBezTo>
                    <a:pt x="124" y="300"/>
                    <a:pt x="125" y="300"/>
                    <a:pt x="126" y="300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7" y="305"/>
                    <a:pt x="154" y="306"/>
                    <a:pt x="150" y="306"/>
                  </a:cubicBezTo>
                  <a:cubicBezTo>
                    <a:pt x="148" y="306"/>
                    <a:pt x="145" y="306"/>
                    <a:pt x="143" y="305"/>
                  </a:cubicBezTo>
                  <a:cubicBezTo>
                    <a:pt x="138" y="305"/>
                    <a:pt x="132" y="306"/>
                    <a:pt x="126" y="310"/>
                  </a:cubicBezTo>
                  <a:cubicBezTo>
                    <a:pt x="126" y="311"/>
                    <a:pt x="127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4" y="322"/>
                    <a:pt x="136" y="324"/>
                  </a:cubicBezTo>
                  <a:cubicBezTo>
                    <a:pt x="136" y="324"/>
                    <a:pt x="136" y="327"/>
                    <a:pt x="136" y="328"/>
                  </a:cubicBezTo>
                  <a:cubicBezTo>
                    <a:pt x="136" y="329"/>
                    <a:pt x="144" y="330"/>
                    <a:pt x="144" y="331"/>
                  </a:cubicBezTo>
                  <a:cubicBezTo>
                    <a:pt x="144" y="331"/>
                    <a:pt x="145" y="332"/>
                    <a:pt x="153" y="332"/>
                  </a:cubicBezTo>
                  <a:cubicBezTo>
                    <a:pt x="153" y="333"/>
                    <a:pt x="153" y="336"/>
                    <a:pt x="145" y="337"/>
                  </a:cubicBezTo>
                  <a:cubicBezTo>
                    <a:pt x="152" y="336"/>
                    <a:pt x="156" y="335"/>
                    <a:pt x="157" y="335"/>
                  </a:cubicBezTo>
                  <a:cubicBezTo>
                    <a:pt x="160" y="335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3"/>
                  </a:cubicBezTo>
                  <a:cubicBezTo>
                    <a:pt x="141" y="345"/>
                    <a:pt x="140" y="346"/>
                    <a:pt x="143" y="346"/>
                  </a:cubicBezTo>
                  <a:cubicBezTo>
                    <a:pt x="144" y="346"/>
                    <a:pt x="146" y="346"/>
                    <a:pt x="148" y="346"/>
                  </a:cubicBezTo>
                  <a:cubicBezTo>
                    <a:pt x="153" y="345"/>
                    <a:pt x="157" y="344"/>
                    <a:pt x="160" y="344"/>
                  </a:cubicBezTo>
                  <a:cubicBezTo>
                    <a:pt x="166" y="344"/>
                    <a:pt x="166" y="346"/>
                    <a:pt x="157" y="349"/>
                  </a:cubicBezTo>
                  <a:cubicBezTo>
                    <a:pt x="157" y="349"/>
                    <a:pt x="157" y="350"/>
                    <a:pt x="164" y="350"/>
                  </a:cubicBezTo>
                  <a:cubicBezTo>
                    <a:pt x="172" y="349"/>
                    <a:pt x="176" y="348"/>
                    <a:pt x="177" y="348"/>
                  </a:cubicBezTo>
                  <a:cubicBezTo>
                    <a:pt x="177" y="348"/>
                    <a:pt x="173" y="349"/>
                    <a:pt x="166" y="351"/>
                  </a:cubicBezTo>
                  <a:cubicBezTo>
                    <a:pt x="155" y="355"/>
                    <a:pt x="151" y="357"/>
                    <a:pt x="156" y="357"/>
                  </a:cubicBezTo>
                  <a:cubicBezTo>
                    <a:pt x="158" y="357"/>
                    <a:pt x="161" y="357"/>
                    <a:pt x="167" y="356"/>
                  </a:cubicBezTo>
                  <a:cubicBezTo>
                    <a:pt x="167" y="356"/>
                    <a:pt x="169" y="355"/>
                    <a:pt x="170" y="355"/>
                  </a:cubicBezTo>
                  <a:cubicBezTo>
                    <a:pt x="171" y="355"/>
                    <a:pt x="171" y="356"/>
                    <a:pt x="167" y="358"/>
                  </a:cubicBezTo>
                  <a:cubicBezTo>
                    <a:pt x="162" y="362"/>
                    <a:pt x="157" y="370"/>
                    <a:pt x="162" y="370"/>
                  </a:cubicBezTo>
                  <a:cubicBezTo>
                    <a:pt x="164" y="370"/>
                    <a:pt x="166" y="369"/>
                    <a:pt x="170" y="367"/>
                  </a:cubicBezTo>
                  <a:lnTo>
                    <a:pt x="170" y="370"/>
                  </a:lnTo>
                  <a:cubicBezTo>
                    <a:pt x="166" y="374"/>
                    <a:pt x="165" y="376"/>
                    <a:pt x="167" y="376"/>
                  </a:cubicBezTo>
                  <a:cubicBezTo>
                    <a:pt x="168" y="376"/>
                    <a:pt x="170" y="375"/>
                    <a:pt x="172" y="375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3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8"/>
                  </a:cubicBezTo>
                  <a:cubicBezTo>
                    <a:pt x="182" y="379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3"/>
                    <a:pt x="171" y="395"/>
                  </a:cubicBezTo>
                  <a:cubicBezTo>
                    <a:pt x="174" y="394"/>
                    <a:pt x="175" y="393"/>
                    <a:pt x="175" y="393"/>
                  </a:cubicBezTo>
                  <a:lnTo>
                    <a:pt x="175" y="393"/>
                  </a:lnTo>
                  <a:cubicBezTo>
                    <a:pt x="175" y="393"/>
                    <a:pt x="173" y="395"/>
                    <a:pt x="172" y="395"/>
                  </a:cubicBezTo>
                  <a:cubicBezTo>
                    <a:pt x="171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2" y="401"/>
                    <a:pt x="162" y="401"/>
                  </a:cubicBezTo>
                  <a:cubicBezTo>
                    <a:pt x="163" y="401"/>
                    <a:pt x="168" y="398"/>
                    <a:pt x="172" y="396"/>
                  </a:cubicBezTo>
                  <a:cubicBezTo>
                    <a:pt x="172" y="396"/>
                    <a:pt x="173" y="397"/>
                    <a:pt x="173" y="398"/>
                  </a:cubicBezTo>
                  <a:cubicBezTo>
                    <a:pt x="174" y="399"/>
                    <a:pt x="174" y="399"/>
                    <a:pt x="175" y="399"/>
                  </a:cubicBezTo>
                  <a:cubicBezTo>
                    <a:pt x="176" y="399"/>
                    <a:pt x="178" y="399"/>
                    <a:pt x="181" y="396"/>
                  </a:cubicBezTo>
                  <a:cubicBezTo>
                    <a:pt x="187" y="392"/>
                    <a:pt x="194" y="389"/>
                    <a:pt x="195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2" y="397"/>
                    <a:pt x="182" y="398"/>
                  </a:cubicBezTo>
                  <a:cubicBezTo>
                    <a:pt x="184" y="399"/>
                    <a:pt x="176" y="404"/>
                    <a:pt x="176" y="404"/>
                  </a:cubicBezTo>
                  <a:cubicBezTo>
                    <a:pt x="166" y="408"/>
                    <a:pt x="167" y="410"/>
                    <a:pt x="171" y="410"/>
                  </a:cubicBezTo>
                  <a:cubicBezTo>
                    <a:pt x="173" y="410"/>
                    <a:pt x="176" y="410"/>
                    <a:pt x="179" y="408"/>
                  </a:cubicBezTo>
                  <a:cubicBezTo>
                    <a:pt x="185" y="406"/>
                    <a:pt x="189" y="405"/>
                    <a:pt x="191" y="405"/>
                  </a:cubicBezTo>
                  <a:cubicBezTo>
                    <a:pt x="193" y="405"/>
                    <a:pt x="189" y="408"/>
                    <a:pt x="181" y="413"/>
                  </a:cubicBezTo>
                  <a:cubicBezTo>
                    <a:pt x="177" y="416"/>
                    <a:pt x="175" y="417"/>
                    <a:pt x="176" y="417"/>
                  </a:cubicBezTo>
                  <a:cubicBezTo>
                    <a:pt x="177" y="417"/>
                    <a:pt x="189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4" y="422"/>
                  </a:cubicBezTo>
                  <a:cubicBezTo>
                    <a:pt x="185" y="422"/>
                    <a:pt x="188" y="420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4" y="434"/>
                    <a:pt x="195" y="434"/>
                  </a:cubicBezTo>
                  <a:cubicBezTo>
                    <a:pt x="196" y="434"/>
                    <a:pt x="198" y="433"/>
                    <a:pt x="201" y="430"/>
                  </a:cubicBezTo>
                  <a:lnTo>
                    <a:pt x="204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2"/>
                    <a:pt x="203" y="444"/>
                    <a:pt x="209" y="454"/>
                  </a:cubicBezTo>
                  <a:cubicBezTo>
                    <a:pt x="214" y="459"/>
                    <a:pt x="216" y="461"/>
                    <a:pt x="219" y="461"/>
                  </a:cubicBezTo>
                  <a:cubicBezTo>
                    <a:pt x="222" y="461"/>
                    <a:pt x="225" y="459"/>
                    <a:pt x="231" y="453"/>
                  </a:cubicBezTo>
                  <a:cubicBezTo>
                    <a:pt x="236" y="448"/>
                    <a:pt x="240" y="446"/>
                    <a:pt x="240" y="446"/>
                  </a:cubicBezTo>
                  <a:lnTo>
                    <a:pt x="240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4"/>
                    <a:pt x="226" y="464"/>
                  </a:cubicBezTo>
                  <a:cubicBezTo>
                    <a:pt x="226" y="464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7" y="468"/>
                    <a:pt x="234" y="472"/>
                    <a:pt x="232" y="477"/>
                  </a:cubicBezTo>
                  <a:cubicBezTo>
                    <a:pt x="228" y="482"/>
                    <a:pt x="226" y="487"/>
                    <a:pt x="226" y="487"/>
                  </a:cubicBezTo>
                  <a:cubicBezTo>
                    <a:pt x="227" y="487"/>
                    <a:pt x="227" y="487"/>
                    <a:pt x="228" y="485"/>
                  </a:cubicBezTo>
                  <a:cubicBezTo>
                    <a:pt x="231" y="482"/>
                    <a:pt x="235" y="481"/>
                    <a:pt x="237" y="481"/>
                  </a:cubicBezTo>
                  <a:cubicBezTo>
                    <a:pt x="241" y="481"/>
                    <a:pt x="242" y="484"/>
                    <a:pt x="236" y="491"/>
                  </a:cubicBezTo>
                  <a:lnTo>
                    <a:pt x="240" y="494"/>
                  </a:lnTo>
                  <a:cubicBezTo>
                    <a:pt x="242" y="490"/>
                    <a:pt x="244" y="489"/>
                    <a:pt x="245" y="489"/>
                  </a:cubicBezTo>
                  <a:cubicBezTo>
                    <a:pt x="246" y="489"/>
                    <a:pt x="247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1" y="491"/>
                    <a:pt x="263" y="491"/>
                  </a:cubicBezTo>
                  <a:cubicBezTo>
                    <a:pt x="263" y="491"/>
                    <a:pt x="263" y="491"/>
                    <a:pt x="263" y="491"/>
                  </a:cubicBezTo>
                  <a:cubicBezTo>
                    <a:pt x="267" y="485"/>
                    <a:pt x="272" y="479"/>
                    <a:pt x="274" y="479"/>
                  </a:cubicBezTo>
                  <a:cubicBezTo>
                    <a:pt x="274" y="479"/>
                    <a:pt x="274" y="479"/>
                    <a:pt x="274" y="479"/>
                  </a:cubicBezTo>
                  <a:lnTo>
                    <a:pt x="270" y="486"/>
                  </a:lnTo>
                  <a:cubicBezTo>
                    <a:pt x="265" y="493"/>
                    <a:pt x="261" y="499"/>
                    <a:pt x="261" y="499"/>
                  </a:cubicBezTo>
                  <a:cubicBezTo>
                    <a:pt x="261" y="500"/>
                    <a:pt x="262" y="500"/>
                    <a:pt x="262" y="500"/>
                  </a:cubicBezTo>
                  <a:cubicBezTo>
                    <a:pt x="263" y="500"/>
                    <a:pt x="265" y="499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3"/>
                    <a:pt x="269" y="505"/>
                  </a:cubicBezTo>
                  <a:cubicBezTo>
                    <a:pt x="270" y="505"/>
                    <a:pt x="271" y="506"/>
                    <a:pt x="272" y="506"/>
                  </a:cubicBezTo>
                  <a:cubicBezTo>
                    <a:pt x="274" y="506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79" y="516"/>
                  </a:cubicBezTo>
                  <a:cubicBezTo>
                    <a:pt x="282" y="516"/>
                    <a:pt x="285" y="513"/>
                    <a:pt x="289" y="507"/>
                  </a:cubicBezTo>
                  <a:cubicBezTo>
                    <a:pt x="291" y="504"/>
                    <a:pt x="292" y="502"/>
                    <a:pt x="292" y="502"/>
                  </a:cubicBezTo>
                  <a:lnTo>
                    <a:pt x="292" y="502"/>
                  </a:lnTo>
                  <a:cubicBezTo>
                    <a:pt x="293" y="502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6" y="508"/>
                    <a:pt x="296" y="508"/>
                  </a:cubicBezTo>
                  <a:cubicBezTo>
                    <a:pt x="298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0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3" y="497"/>
                  </a:cubicBezTo>
                  <a:cubicBezTo>
                    <a:pt x="317" y="504"/>
                    <a:pt x="318" y="504"/>
                    <a:pt x="317" y="512"/>
                  </a:cubicBezTo>
                  <a:cubicBezTo>
                    <a:pt x="315" y="519"/>
                    <a:pt x="318" y="521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7" y="531"/>
                  </a:cubicBezTo>
                  <a:cubicBezTo>
                    <a:pt x="328" y="531"/>
                    <a:pt x="329" y="529"/>
                    <a:pt x="330" y="525"/>
                  </a:cubicBezTo>
                  <a:lnTo>
                    <a:pt x="333" y="517"/>
                  </a:lnTo>
                  <a:lnTo>
                    <a:pt x="333" y="517"/>
                  </a:lnTo>
                  <a:cubicBezTo>
                    <a:pt x="331" y="527"/>
                    <a:pt x="336" y="533"/>
                    <a:pt x="341" y="533"/>
                  </a:cubicBezTo>
                  <a:cubicBezTo>
                    <a:pt x="345" y="533"/>
                    <a:pt x="349" y="530"/>
                    <a:pt x="351" y="523"/>
                  </a:cubicBezTo>
                  <a:lnTo>
                    <a:pt x="351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3" y="540"/>
                    <a:pt x="360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8" y="535"/>
                    <a:pt x="369" y="535"/>
                  </a:cubicBezTo>
                  <a:cubicBezTo>
                    <a:pt x="373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5"/>
                  </a:cubicBezTo>
                  <a:cubicBezTo>
                    <a:pt x="374" y="543"/>
                    <a:pt x="375" y="544"/>
                    <a:pt x="378" y="544"/>
                  </a:cubicBezTo>
                  <a:cubicBezTo>
                    <a:pt x="379" y="544"/>
                    <a:pt x="379" y="536"/>
                    <a:pt x="380" y="527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3" y="524"/>
                    <a:pt x="384" y="528"/>
                  </a:cubicBezTo>
                  <a:cubicBezTo>
                    <a:pt x="385" y="533"/>
                    <a:pt x="388" y="535"/>
                    <a:pt x="390" y="535"/>
                  </a:cubicBezTo>
                  <a:cubicBezTo>
                    <a:pt x="392" y="535"/>
                    <a:pt x="394" y="533"/>
                    <a:pt x="396" y="528"/>
                  </a:cubicBezTo>
                  <a:cubicBezTo>
                    <a:pt x="397" y="528"/>
                    <a:pt x="398" y="528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10" y="554"/>
                    <a:pt x="410" y="554"/>
                  </a:cubicBezTo>
                  <a:cubicBezTo>
                    <a:pt x="411" y="554"/>
                    <a:pt x="411" y="552"/>
                    <a:pt x="411" y="545"/>
                  </a:cubicBezTo>
                  <a:cubicBezTo>
                    <a:pt x="412" y="541"/>
                    <a:pt x="414" y="539"/>
                    <a:pt x="416" y="539"/>
                  </a:cubicBezTo>
                  <a:cubicBezTo>
                    <a:pt x="418" y="539"/>
                    <a:pt x="420" y="541"/>
                    <a:pt x="421" y="544"/>
                  </a:cubicBezTo>
                  <a:cubicBezTo>
                    <a:pt x="424" y="544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4"/>
                    <a:pt x="425" y="522"/>
                    <a:pt x="426" y="522"/>
                  </a:cubicBezTo>
                  <a:lnTo>
                    <a:pt x="426" y="522"/>
                  </a:lnTo>
                  <a:cubicBezTo>
                    <a:pt x="426" y="522"/>
                    <a:pt x="426" y="524"/>
                    <a:pt x="427" y="527"/>
                  </a:cubicBezTo>
                  <a:cubicBezTo>
                    <a:pt x="429" y="535"/>
                    <a:pt x="431" y="535"/>
                    <a:pt x="431" y="535"/>
                  </a:cubicBezTo>
                  <a:cubicBezTo>
                    <a:pt x="431" y="535"/>
                    <a:pt x="431" y="535"/>
                    <a:pt x="431" y="535"/>
                  </a:cubicBezTo>
                  <a:cubicBezTo>
                    <a:pt x="433" y="535"/>
                    <a:pt x="438" y="526"/>
                    <a:pt x="446" y="525"/>
                  </a:cubicBezTo>
                  <a:cubicBezTo>
                    <a:pt x="457" y="524"/>
                    <a:pt x="462" y="522"/>
                    <a:pt x="459" y="514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5" y="521"/>
                    <a:pt x="467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1" y="521"/>
                    <a:pt x="472" y="521"/>
                    <a:pt x="474" y="527"/>
                  </a:cubicBezTo>
                  <a:cubicBezTo>
                    <a:pt x="473" y="519"/>
                    <a:pt x="473" y="519"/>
                    <a:pt x="474" y="518"/>
                  </a:cubicBezTo>
                  <a:cubicBezTo>
                    <a:pt x="475" y="522"/>
                    <a:pt x="476" y="524"/>
                    <a:pt x="477" y="524"/>
                  </a:cubicBezTo>
                  <a:cubicBezTo>
                    <a:pt x="478" y="524"/>
                    <a:pt x="478" y="522"/>
                    <a:pt x="477" y="518"/>
                  </a:cubicBezTo>
                  <a:cubicBezTo>
                    <a:pt x="475" y="510"/>
                    <a:pt x="474" y="506"/>
                    <a:pt x="474" y="506"/>
                  </a:cubicBezTo>
                  <a:lnTo>
                    <a:pt x="474" y="506"/>
                  </a:lnTo>
                  <a:cubicBezTo>
                    <a:pt x="474" y="506"/>
                    <a:pt x="476" y="510"/>
                    <a:pt x="479" y="517"/>
                  </a:cubicBezTo>
                  <a:cubicBezTo>
                    <a:pt x="480" y="523"/>
                    <a:pt x="484" y="527"/>
                    <a:pt x="485" y="527"/>
                  </a:cubicBezTo>
                  <a:cubicBezTo>
                    <a:pt x="486" y="527"/>
                    <a:pt x="486" y="526"/>
                    <a:pt x="484" y="524"/>
                  </a:cubicBezTo>
                  <a:cubicBezTo>
                    <a:pt x="481" y="516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9" y="515"/>
                  </a:cubicBezTo>
                  <a:cubicBezTo>
                    <a:pt x="490" y="517"/>
                    <a:pt x="491" y="517"/>
                    <a:pt x="492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2" y="500"/>
                    <a:pt x="492" y="497"/>
                    <a:pt x="492" y="497"/>
                  </a:cubicBezTo>
                  <a:lnTo>
                    <a:pt x="492" y="497"/>
                  </a:lnTo>
                  <a:cubicBezTo>
                    <a:pt x="493" y="497"/>
                    <a:pt x="494" y="499"/>
                    <a:pt x="495" y="503"/>
                  </a:cubicBezTo>
                  <a:cubicBezTo>
                    <a:pt x="498" y="509"/>
                    <a:pt x="500" y="509"/>
                    <a:pt x="501" y="509"/>
                  </a:cubicBezTo>
                  <a:cubicBezTo>
                    <a:pt x="502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1"/>
                    <a:pt x="509" y="523"/>
                    <a:pt x="510" y="523"/>
                  </a:cubicBezTo>
                  <a:cubicBezTo>
                    <a:pt x="511" y="523"/>
                    <a:pt x="512" y="522"/>
                    <a:pt x="513" y="522"/>
                  </a:cubicBezTo>
                  <a:cubicBezTo>
                    <a:pt x="511" y="514"/>
                    <a:pt x="517" y="512"/>
                    <a:pt x="520" y="509"/>
                  </a:cubicBezTo>
                  <a:cubicBezTo>
                    <a:pt x="527" y="506"/>
                    <a:pt x="525" y="498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89"/>
                    <a:pt x="535" y="503"/>
                    <a:pt x="535" y="503"/>
                  </a:cubicBezTo>
                  <a:cubicBezTo>
                    <a:pt x="536" y="502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6" y="482"/>
                    <a:pt x="528" y="483"/>
                    <a:pt x="531" y="486"/>
                  </a:cubicBezTo>
                  <a:cubicBezTo>
                    <a:pt x="534" y="488"/>
                    <a:pt x="536" y="489"/>
                    <a:pt x="537" y="489"/>
                  </a:cubicBezTo>
                  <a:cubicBezTo>
                    <a:pt x="538" y="489"/>
                    <a:pt x="538" y="487"/>
                    <a:pt x="536" y="484"/>
                  </a:cubicBezTo>
                  <a:cubicBezTo>
                    <a:pt x="536" y="483"/>
                    <a:pt x="537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6" y="487"/>
                    <a:pt x="546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cubicBezTo>
                    <a:pt x="539" y="475"/>
                    <a:pt x="541" y="476"/>
                    <a:pt x="544" y="479"/>
                  </a:cubicBezTo>
                  <a:cubicBezTo>
                    <a:pt x="549" y="485"/>
                    <a:pt x="552" y="487"/>
                    <a:pt x="553" y="487"/>
                  </a:cubicBezTo>
                  <a:cubicBezTo>
                    <a:pt x="555" y="487"/>
                    <a:pt x="555" y="485"/>
                    <a:pt x="553" y="481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2"/>
                    <a:pt x="553" y="472"/>
                    <a:pt x="549" y="465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0"/>
                  </a:cubicBezTo>
                  <a:lnTo>
                    <a:pt x="562" y="476"/>
                  </a:lnTo>
                  <a:cubicBezTo>
                    <a:pt x="564" y="475"/>
                    <a:pt x="565" y="474"/>
                    <a:pt x="560" y="466"/>
                  </a:cubicBezTo>
                  <a:cubicBezTo>
                    <a:pt x="556" y="459"/>
                    <a:pt x="554" y="456"/>
                    <a:pt x="554" y="456"/>
                  </a:cubicBezTo>
                  <a:lnTo>
                    <a:pt x="554" y="456"/>
                  </a:lnTo>
                  <a:cubicBezTo>
                    <a:pt x="554" y="456"/>
                    <a:pt x="557" y="459"/>
                    <a:pt x="562" y="466"/>
                  </a:cubicBezTo>
                  <a:cubicBezTo>
                    <a:pt x="565" y="469"/>
                    <a:pt x="570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1"/>
                    <a:pt x="565" y="461"/>
                  </a:cubicBezTo>
                  <a:lnTo>
                    <a:pt x="565" y="461"/>
                  </a:lnTo>
                  <a:cubicBezTo>
                    <a:pt x="566" y="461"/>
                    <a:pt x="569" y="464"/>
                    <a:pt x="572" y="468"/>
                  </a:cubicBezTo>
                  <a:cubicBezTo>
                    <a:pt x="576" y="474"/>
                    <a:pt x="579" y="478"/>
                    <a:pt x="580" y="478"/>
                  </a:cubicBezTo>
                  <a:cubicBezTo>
                    <a:pt x="580" y="478"/>
                    <a:pt x="579" y="473"/>
                    <a:pt x="575" y="465"/>
                  </a:cubicBezTo>
                  <a:cubicBezTo>
                    <a:pt x="578" y="463"/>
                    <a:pt x="576" y="453"/>
                    <a:pt x="580" y="450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50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2"/>
                    <a:pt x="591" y="439"/>
                  </a:cubicBezTo>
                  <a:lnTo>
                    <a:pt x="591" y="439"/>
                  </a:lnTo>
                  <a:cubicBezTo>
                    <a:pt x="592" y="439"/>
                    <a:pt x="593" y="439"/>
                    <a:pt x="594" y="439"/>
                  </a:cubicBezTo>
                  <a:cubicBezTo>
                    <a:pt x="599" y="439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1" y="423"/>
                    <a:pt x="578" y="420"/>
                    <a:pt x="580" y="420"/>
                  </a:cubicBezTo>
                  <a:cubicBezTo>
                    <a:pt x="580" y="420"/>
                    <a:pt x="582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8" y="422"/>
                    <a:pt x="594" y="426"/>
                    <a:pt x="600" y="431"/>
                  </a:cubicBezTo>
                  <a:cubicBezTo>
                    <a:pt x="605" y="435"/>
                    <a:pt x="612" y="439"/>
                    <a:pt x="614" y="439"/>
                  </a:cubicBezTo>
                  <a:cubicBezTo>
                    <a:pt x="614" y="439"/>
                    <a:pt x="614" y="439"/>
                    <a:pt x="614" y="439"/>
                  </a:cubicBezTo>
                  <a:cubicBezTo>
                    <a:pt x="614" y="438"/>
                    <a:pt x="615" y="436"/>
                    <a:pt x="609" y="432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4" y="425"/>
                    <a:pt x="605" y="424"/>
                    <a:pt x="600" y="419"/>
                  </a:cubicBezTo>
                  <a:cubicBezTo>
                    <a:pt x="593" y="413"/>
                    <a:pt x="594" y="412"/>
                    <a:pt x="594" y="411"/>
                  </a:cubicBezTo>
                  <a:lnTo>
                    <a:pt x="594" y="411"/>
                  </a:lnTo>
                  <a:cubicBezTo>
                    <a:pt x="598" y="413"/>
                    <a:pt x="600" y="413"/>
                    <a:pt x="602" y="413"/>
                  </a:cubicBezTo>
                  <a:cubicBezTo>
                    <a:pt x="603" y="413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20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3" y="415"/>
                    <a:pt x="632" y="386"/>
                    <a:pt x="633" y="382"/>
                  </a:cubicBezTo>
                  <a:cubicBezTo>
                    <a:pt x="634" y="382"/>
                    <a:pt x="635" y="382"/>
                    <a:pt x="636" y="382"/>
                  </a:cubicBezTo>
                  <a:cubicBezTo>
                    <a:pt x="643" y="382"/>
                    <a:pt x="644" y="378"/>
                    <a:pt x="636" y="377"/>
                  </a:cubicBezTo>
                  <a:cubicBezTo>
                    <a:pt x="629" y="374"/>
                    <a:pt x="632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39"/>
                    <a:pt x="634" y="337"/>
                  </a:cubicBezTo>
                  <a:cubicBezTo>
                    <a:pt x="636" y="334"/>
                    <a:pt x="629" y="329"/>
                    <a:pt x="629" y="328"/>
                  </a:cubicBezTo>
                  <a:cubicBezTo>
                    <a:pt x="625" y="326"/>
                    <a:pt x="623" y="325"/>
                    <a:pt x="624" y="325"/>
                  </a:cubicBezTo>
                  <a:cubicBezTo>
                    <a:pt x="625" y="325"/>
                    <a:pt x="627" y="325"/>
                    <a:pt x="630" y="327"/>
                  </a:cubicBezTo>
                  <a:cubicBezTo>
                    <a:pt x="636" y="328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4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19"/>
                    <a:pt x="631" y="320"/>
                  </a:cubicBezTo>
                  <a:lnTo>
                    <a:pt x="648" y="324"/>
                  </a:lnTo>
                  <a:lnTo>
                    <a:pt x="648" y="322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8"/>
                    <a:pt x="642" y="318"/>
                  </a:cubicBezTo>
                  <a:cubicBezTo>
                    <a:pt x="643" y="318"/>
                    <a:pt x="648" y="319"/>
                    <a:pt x="657" y="321"/>
                  </a:cubicBezTo>
                  <a:cubicBezTo>
                    <a:pt x="663" y="322"/>
                    <a:pt x="667" y="323"/>
                    <a:pt x="668" y="323"/>
                  </a:cubicBezTo>
                  <a:cubicBezTo>
                    <a:pt x="670" y="323"/>
                    <a:pt x="666" y="321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4"/>
                    <a:pt x="653" y="314"/>
                    <a:pt x="654" y="314"/>
                  </a:cubicBezTo>
                  <a:cubicBezTo>
                    <a:pt x="663" y="314"/>
                    <a:pt x="651" y="310"/>
                    <a:pt x="643" y="307"/>
                  </a:cubicBezTo>
                  <a:lnTo>
                    <a:pt x="643" y="307"/>
                  </a:lnTo>
                  <a:cubicBezTo>
                    <a:pt x="646" y="308"/>
                    <a:pt x="649" y="308"/>
                    <a:pt x="650" y="308"/>
                  </a:cubicBezTo>
                  <a:cubicBezTo>
                    <a:pt x="659" y="308"/>
                    <a:pt x="656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0"/>
                    <a:pt x="654" y="299"/>
                    <a:pt x="654" y="295"/>
                  </a:cubicBezTo>
                  <a:cubicBezTo>
                    <a:pt x="646" y="293"/>
                    <a:pt x="647" y="284"/>
                    <a:pt x="648" y="273"/>
                  </a:cubicBezTo>
                  <a:cubicBezTo>
                    <a:pt x="649" y="259"/>
                    <a:pt x="649" y="251"/>
                    <a:pt x="640" y="251"/>
                  </a:cubicBezTo>
                  <a:cubicBezTo>
                    <a:pt x="640" y="250"/>
                    <a:pt x="640" y="250"/>
                    <a:pt x="649" y="248"/>
                  </a:cubicBezTo>
                  <a:cubicBezTo>
                    <a:pt x="657" y="248"/>
                    <a:pt x="657" y="246"/>
                    <a:pt x="640" y="246"/>
                  </a:cubicBezTo>
                  <a:cubicBezTo>
                    <a:pt x="636" y="245"/>
                    <a:pt x="632" y="245"/>
                    <a:pt x="631" y="245"/>
                  </a:cubicBezTo>
                  <a:cubicBezTo>
                    <a:pt x="630" y="245"/>
                    <a:pt x="632" y="245"/>
                    <a:pt x="640" y="245"/>
                  </a:cubicBezTo>
                  <a:cubicBezTo>
                    <a:pt x="649" y="244"/>
                    <a:pt x="649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lnTo>
                    <a:pt x="557" y="226"/>
                  </a:lnTo>
                  <a:cubicBezTo>
                    <a:pt x="565" y="226"/>
                    <a:pt x="566" y="228"/>
                    <a:pt x="566" y="228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1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5"/>
                  </a:cubicBezTo>
                  <a:cubicBezTo>
                    <a:pt x="566" y="273"/>
                    <a:pt x="566" y="276"/>
                    <a:pt x="574" y="277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5"/>
                    <a:pt x="548" y="284"/>
                    <a:pt x="556" y="286"/>
                  </a:cubicBezTo>
                  <a:cubicBezTo>
                    <a:pt x="558" y="286"/>
                    <a:pt x="559" y="286"/>
                    <a:pt x="561" y="286"/>
                  </a:cubicBezTo>
                  <a:cubicBezTo>
                    <a:pt x="565" y="286"/>
                    <a:pt x="569" y="286"/>
                    <a:pt x="573" y="287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80" y="289"/>
                    <a:pt x="577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30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7"/>
                    <a:pt x="548" y="347"/>
                  </a:cubicBezTo>
                  <a:cubicBezTo>
                    <a:pt x="546" y="347"/>
                    <a:pt x="545" y="346"/>
                    <a:pt x="543" y="346"/>
                  </a:cubicBezTo>
                  <a:lnTo>
                    <a:pt x="543" y="346"/>
                  </a:lnTo>
                  <a:lnTo>
                    <a:pt x="548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4" y="369"/>
                    <a:pt x="534" y="370"/>
                    <a:pt x="532" y="371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9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5" y="384"/>
                    <a:pt x="523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cubicBezTo>
                    <a:pt x="517" y="383"/>
                    <a:pt x="515" y="381"/>
                    <a:pt x="515" y="381"/>
                  </a:cubicBezTo>
                  <a:lnTo>
                    <a:pt x="515" y="381"/>
                  </a:lnTo>
                  <a:cubicBezTo>
                    <a:pt x="515" y="381"/>
                    <a:pt x="518" y="384"/>
                    <a:pt x="525" y="392"/>
                  </a:cubicBezTo>
                  <a:cubicBezTo>
                    <a:pt x="527" y="395"/>
                    <a:pt x="528" y="396"/>
                    <a:pt x="528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7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6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1" y="393"/>
                    <a:pt x="506" y="397"/>
                    <a:pt x="501" y="401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6"/>
                    <a:pt x="507" y="415"/>
                  </a:cubicBezTo>
                  <a:cubicBezTo>
                    <a:pt x="512" y="422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4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1" y="414"/>
                    <a:pt x="503" y="417"/>
                  </a:cubicBezTo>
                  <a:cubicBezTo>
                    <a:pt x="506" y="421"/>
                    <a:pt x="507" y="423"/>
                    <a:pt x="506" y="423"/>
                  </a:cubicBezTo>
                  <a:cubicBezTo>
                    <a:pt x="506" y="423"/>
                    <a:pt x="505" y="421"/>
                    <a:pt x="502" y="419"/>
                  </a:cubicBezTo>
                  <a:cubicBezTo>
                    <a:pt x="498" y="414"/>
                    <a:pt x="494" y="410"/>
                    <a:pt x="494" y="410"/>
                  </a:cubicBezTo>
                  <a:lnTo>
                    <a:pt x="494" y="410"/>
                  </a:lnTo>
                  <a:cubicBezTo>
                    <a:pt x="494" y="410"/>
                    <a:pt x="495" y="411"/>
                    <a:pt x="497" y="413"/>
                  </a:cubicBezTo>
                  <a:cubicBezTo>
                    <a:pt x="497" y="413"/>
                    <a:pt x="495" y="413"/>
                    <a:pt x="490" y="407"/>
                  </a:cubicBezTo>
                  <a:cubicBezTo>
                    <a:pt x="488" y="405"/>
                    <a:pt x="487" y="405"/>
                    <a:pt x="487" y="405"/>
                  </a:cubicBezTo>
                  <a:lnTo>
                    <a:pt x="487" y="405"/>
                  </a:lnTo>
                  <a:cubicBezTo>
                    <a:pt x="487" y="405"/>
                    <a:pt x="490" y="410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2"/>
                    <a:pt x="484" y="410"/>
                    <a:pt x="484" y="410"/>
                  </a:cubicBezTo>
                  <a:lnTo>
                    <a:pt x="484" y="410"/>
                  </a:lnTo>
                  <a:cubicBezTo>
                    <a:pt x="482" y="410"/>
                    <a:pt x="484" y="417"/>
                    <a:pt x="489" y="426"/>
                  </a:cubicBezTo>
                  <a:cubicBezTo>
                    <a:pt x="493" y="435"/>
                    <a:pt x="495" y="438"/>
                    <a:pt x="495" y="438"/>
                  </a:cubicBezTo>
                  <a:cubicBezTo>
                    <a:pt x="495" y="438"/>
                    <a:pt x="494" y="436"/>
                    <a:pt x="492" y="433"/>
                  </a:cubicBezTo>
                  <a:cubicBezTo>
                    <a:pt x="489" y="428"/>
                    <a:pt x="488" y="427"/>
                    <a:pt x="488" y="427"/>
                  </a:cubicBezTo>
                  <a:cubicBezTo>
                    <a:pt x="488" y="427"/>
                    <a:pt x="488" y="428"/>
                    <a:pt x="488" y="428"/>
                  </a:cubicBezTo>
                  <a:cubicBezTo>
                    <a:pt x="486" y="428"/>
                    <a:pt x="485" y="428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0" y="422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5"/>
                  </a:cubicBezTo>
                  <a:lnTo>
                    <a:pt x="473" y="425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4"/>
                  </a:lnTo>
                  <a:lnTo>
                    <a:pt x="473" y="434"/>
                  </a:lnTo>
                  <a:cubicBezTo>
                    <a:pt x="475" y="440"/>
                    <a:pt x="475" y="443"/>
                    <a:pt x="474" y="443"/>
                  </a:cubicBezTo>
                  <a:cubicBezTo>
                    <a:pt x="472" y="443"/>
                    <a:pt x="468" y="437"/>
                    <a:pt x="464" y="429"/>
                  </a:cubicBezTo>
                  <a:lnTo>
                    <a:pt x="464" y="429"/>
                  </a:lnTo>
                  <a:cubicBezTo>
                    <a:pt x="467" y="436"/>
                    <a:pt x="471" y="443"/>
                    <a:pt x="470" y="444"/>
                  </a:cubicBezTo>
                  <a:cubicBezTo>
                    <a:pt x="468" y="444"/>
                    <a:pt x="467" y="444"/>
                    <a:pt x="464" y="438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1"/>
                  </a:cubicBezTo>
                  <a:cubicBezTo>
                    <a:pt x="458" y="431"/>
                    <a:pt x="458" y="431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6"/>
                    <a:pt x="447" y="434"/>
                  </a:cubicBezTo>
                  <a:cubicBezTo>
                    <a:pt x="446" y="434"/>
                    <a:pt x="445" y="434"/>
                    <a:pt x="443" y="428"/>
                  </a:cubicBezTo>
                  <a:cubicBezTo>
                    <a:pt x="441" y="424"/>
                    <a:pt x="440" y="422"/>
                    <a:pt x="440" y="422"/>
                  </a:cubicBezTo>
                  <a:lnTo>
                    <a:pt x="440" y="422"/>
                  </a:lnTo>
                  <a:cubicBezTo>
                    <a:pt x="440" y="422"/>
                    <a:pt x="440" y="424"/>
                    <a:pt x="442" y="428"/>
                  </a:cubicBezTo>
                  <a:cubicBezTo>
                    <a:pt x="444" y="435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4"/>
                  </a:cubicBezTo>
                  <a:cubicBezTo>
                    <a:pt x="440" y="444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8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8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2" y="448"/>
                    <a:pt x="412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50"/>
                    <a:pt x="407" y="450"/>
                  </a:cubicBezTo>
                  <a:cubicBezTo>
                    <a:pt x="405" y="450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2"/>
                    <a:pt x="391" y="432"/>
                    <a:pt x="391" y="432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5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75" y="438"/>
                    <a:pt x="373" y="438"/>
                    <a:pt x="371" y="444"/>
                  </a:cubicBezTo>
                  <a:cubicBezTo>
                    <a:pt x="370" y="448"/>
                    <a:pt x="369" y="450"/>
                    <a:pt x="368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4"/>
                  </a:lnTo>
                  <a:cubicBezTo>
                    <a:pt x="364" y="451"/>
                    <a:pt x="363" y="451"/>
                    <a:pt x="363" y="451"/>
                  </a:cubicBezTo>
                  <a:cubicBezTo>
                    <a:pt x="365" y="445"/>
                    <a:pt x="366" y="440"/>
                    <a:pt x="365" y="440"/>
                  </a:cubicBezTo>
                  <a:lnTo>
                    <a:pt x="365" y="440"/>
                  </a:lnTo>
                  <a:cubicBezTo>
                    <a:pt x="364" y="440"/>
                    <a:pt x="364" y="440"/>
                    <a:pt x="363" y="442"/>
                  </a:cubicBezTo>
                  <a:cubicBezTo>
                    <a:pt x="362" y="449"/>
                    <a:pt x="361" y="450"/>
                    <a:pt x="360" y="450"/>
                  </a:cubicBezTo>
                  <a:cubicBezTo>
                    <a:pt x="359" y="450"/>
                    <a:pt x="359" y="450"/>
                    <a:pt x="359" y="450"/>
                  </a:cubicBezTo>
                  <a:cubicBezTo>
                    <a:pt x="359" y="444"/>
                    <a:pt x="340" y="435"/>
                    <a:pt x="331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5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7"/>
                    <a:pt x="316" y="430"/>
                  </a:cubicBezTo>
                  <a:cubicBezTo>
                    <a:pt x="312" y="434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1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8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5"/>
                    <a:pt x="304" y="415"/>
                  </a:cubicBezTo>
                  <a:lnTo>
                    <a:pt x="304" y="415"/>
                  </a:lnTo>
                  <a:cubicBezTo>
                    <a:pt x="304" y="415"/>
                    <a:pt x="303" y="416"/>
                    <a:pt x="301" y="419"/>
                  </a:cubicBezTo>
                  <a:cubicBezTo>
                    <a:pt x="296" y="424"/>
                    <a:pt x="293" y="428"/>
                    <a:pt x="293" y="428"/>
                  </a:cubicBezTo>
                  <a:cubicBezTo>
                    <a:pt x="292" y="428"/>
                    <a:pt x="294" y="424"/>
                    <a:pt x="299" y="416"/>
                  </a:cubicBezTo>
                  <a:cubicBezTo>
                    <a:pt x="303" y="409"/>
                    <a:pt x="305" y="406"/>
                    <a:pt x="305" y="406"/>
                  </a:cubicBezTo>
                  <a:lnTo>
                    <a:pt x="305" y="406"/>
                  </a:lnTo>
                  <a:cubicBezTo>
                    <a:pt x="304" y="406"/>
                    <a:pt x="301" y="409"/>
                    <a:pt x="296" y="415"/>
                  </a:cubicBezTo>
                  <a:cubicBezTo>
                    <a:pt x="291" y="420"/>
                    <a:pt x="288" y="423"/>
                    <a:pt x="287" y="423"/>
                  </a:cubicBezTo>
                  <a:cubicBezTo>
                    <a:pt x="285" y="423"/>
                    <a:pt x="286" y="418"/>
                    <a:pt x="291" y="411"/>
                  </a:cubicBezTo>
                  <a:cubicBezTo>
                    <a:pt x="291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3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7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3" y="392"/>
                    <a:pt x="270" y="386"/>
                  </a:cubicBezTo>
                  <a:cubicBezTo>
                    <a:pt x="270" y="386"/>
                    <a:pt x="274" y="379"/>
                    <a:pt x="273" y="377"/>
                  </a:cubicBezTo>
                  <a:cubicBezTo>
                    <a:pt x="272" y="376"/>
                    <a:pt x="271" y="375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60"/>
                    <a:pt x="264" y="355"/>
                    <a:pt x="261" y="355"/>
                  </a:cubicBezTo>
                  <a:cubicBezTo>
                    <a:pt x="259" y="355"/>
                    <a:pt x="257" y="356"/>
                    <a:pt x="253" y="358"/>
                  </a:cubicBezTo>
                  <a:lnTo>
                    <a:pt x="260" y="353"/>
                  </a:lnTo>
                  <a:cubicBezTo>
                    <a:pt x="262" y="351"/>
                    <a:pt x="263" y="351"/>
                    <a:pt x="262" y="351"/>
                  </a:cubicBezTo>
                  <a:cubicBezTo>
                    <a:pt x="261" y="351"/>
                    <a:pt x="256" y="353"/>
                    <a:pt x="252" y="356"/>
                  </a:cubicBezTo>
                  <a:cubicBezTo>
                    <a:pt x="251" y="356"/>
                    <a:pt x="250" y="357"/>
                    <a:pt x="249" y="357"/>
                  </a:cubicBezTo>
                  <a:lnTo>
                    <a:pt x="249" y="357"/>
                  </a:lnTo>
                  <a:cubicBezTo>
                    <a:pt x="247" y="364"/>
                    <a:pt x="239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3" y="338"/>
                  </a:cubicBezTo>
                  <a:lnTo>
                    <a:pt x="223" y="338"/>
                  </a:lnTo>
                  <a:cubicBezTo>
                    <a:pt x="220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6"/>
                  </a:cubicBez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4" y="324"/>
                    <a:pt x="243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8" y="320"/>
                    <a:pt x="236" y="321"/>
                    <a:pt x="235" y="321"/>
                  </a:cubicBezTo>
                  <a:cubicBezTo>
                    <a:pt x="234" y="321"/>
                    <a:pt x="234" y="320"/>
                    <a:pt x="234" y="320"/>
                  </a:cubicBezTo>
                  <a:cubicBezTo>
                    <a:pt x="233" y="319"/>
                    <a:pt x="233" y="319"/>
                    <a:pt x="231" y="319"/>
                  </a:cubicBezTo>
                  <a:cubicBezTo>
                    <a:pt x="230" y="319"/>
                    <a:pt x="228" y="319"/>
                    <a:pt x="225" y="320"/>
                  </a:cubicBezTo>
                  <a:cubicBezTo>
                    <a:pt x="222" y="320"/>
                    <a:pt x="219" y="321"/>
                    <a:pt x="216" y="321"/>
                  </a:cubicBezTo>
                  <a:cubicBezTo>
                    <a:pt x="212" y="321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9"/>
                    <a:pt x="216" y="315"/>
                  </a:cubicBezTo>
                  <a:cubicBezTo>
                    <a:pt x="225" y="314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6" y="308"/>
                    <a:pt x="236" y="308"/>
                    <a:pt x="236" y="308"/>
                  </a:cubicBezTo>
                  <a:cubicBezTo>
                    <a:pt x="236" y="308"/>
                    <a:pt x="230" y="309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7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6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lnTo>
                    <a:pt x="234" y="288"/>
                  </a:ln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81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80"/>
                    <a:pt x="218" y="280"/>
                    <a:pt x="221" y="280"/>
                  </a:cubicBezTo>
                  <a:cubicBezTo>
                    <a:pt x="224" y="280"/>
                    <a:pt x="226" y="280"/>
                    <a:pt x="226" y="279"/>
                  </a:cubicBezTo>
                  <a:cubicBezTo>
                    <a:pt x="234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6"/>
                  </a:cubicBezTo>
                  <a:cubicBezTo>
                    <a:pt x="226" y="263"/>
                    <a:pt x="223" y="262"/>
                    <a:pt x="225" y="262"/>
                  </a:cubicBezTo>
                  <a:cubicBezTo>
                    <a:pt x="226" y="262"/>
                    <a:pt x="228" y="262"/>
                    <a:pt x="230" y="263"/>
                  </a:cubicBezTo>
                  <a:cubicBezTo>
                    <a:pt x="232" y="263"/>
                    <a:pt x="233" y="263"/>
                    <a:pt x="235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4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1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4"/>
                  </a:cubicBezTo>
                  <a:cubicBezTo>
                    <a:pt x="244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6"/>
                    <a:pt x="265" y="226"/>
                    <a:pt x="259" y="220"/>
                  </a:cubicBezTo>
                  <a:cubicBezTo>
                    <a:pt x="259" y="220"/>
                    <a:pt x="259" y="220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9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4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8"/>
                    <a:pt x="257" y="208"/>
                  </a:cubicBezTo>
                  <a:cubicBezTo>
                    <a:pt x="258" y="208"/>
                    <a:pt x="258" y="207"/>
                    <a:pt x="259" y="207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1"/>
                  </a:cubicBezTo>
                  <a:lnTo>
                    <a:pt x="227" y="181"/>
                  </a:lnTo>
                  <a:cubicBezTo>
                    <a:pt x="233" y="182"/>
                    <a:pt x="237" y="184"/>
                    <a:pt x="243" y="187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9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90"/>
                    <a:pt x="277" y="186"/>
                  </a:cubicBezTo>
                  <a:cubicBezTo>
                    <a:pt x="274" y="184"/>
                    <a:pt x="274" y="183"/>
                    <a:pt x="275" y="183"/>
                  </a:cubicBezTo>
                  <a:cubicBezTo>
                    <a:pt x="275" y="183"/>
                    <a:pt x="277" y="184"/>
                    <a:pt x="278" y="184"/>
                  </a:cubicBezTo>
                  <a:cubicBezTo>
                    <a:pt x="279" y="184"/>
                    <a:pt x="279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3" y="187"/>
                    <a:pt x="273" y="177"/>
                  </a:cubicBezTo>
                  <a:cubicBezTo>
                    <a:pt x="268" y="172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4"/>
                    <a:pt x="241" y="143"/>
                  </a:cubicBezTo>
                  <a:lnTo>
                    <a:pt x="241" y="143"/>
                  </a:ln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75" y="178"/>
                    <a:pt x="280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5" y="162"/>
                  </a:cubicBezTo>
                  <a:cubicBezTo>
                    <a:pt x="286" y="162"/>
                    <a:pt x="288" y="164"/>
                    <a:pt x="290" y="166"/>
                  </a:cubicBezTo>
                  <a:cubicBezTo>
                    <a:pt x="293" y="169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8" y="152"/>
                    <a:pt x="298" y="152"/>
                    <a:pt x="302" y="158"/>
                  </a:cubicBezTo>
                  <a:cubicBezTo>
                    <a:pt x="307" y="165"/>
                    <a:pt x="307" y="165"/>
                    <a:pt x="308" y="165"/>
                  </a:cubicBezTo>
                  <a:cubicBezTo>
                    <a:pt x="308" y="165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60"/>
                    <a:pt x="308" y="160"/>
                  </a:cubicBezTo>
                  <a:cubicBezTo>
                    <a:pt x="309" y="160"/>
                    <a:pt x="307" y="156"/>
                    <a:pt x="304" y="148"/>
                  </a:cubicBezTo>
                  <a:cubicBezTo>
                    <a:pt x="300" y="141"/>
                    <a:pt x="298" y="138"/>
                    <a:pt x="298" y="138"/>
                  </a:cubicBezTo>
                  <a:lnTo>
                    <a:pt x="298" y="138"/>
                  </a:lnTo>
                  <a:cubicBezTo>
                    <a:pt x="298" y="138"/>
                    <a:pt x="300" y="141"/>
                    <a:pt x="305" y="148"/>
                  </a:cubicBezTo>
                  <a:cubicBezTo>
                    <a:pt x="307" y="154"/>
                    <a:pt x="310" y="158"/>
                    <a:pt x="314" y="162"/>
                  </a:cubicBezTo>
                  <a:lnTo>
                    <a:pt x="310" y="155"/>
                  </a:lnTo>
                  <a:cubicBezTo>
                    <a:pt x="306" y="146"/>
                    <a:pt x="304" y="143"/>
                    <a:pt x="305" y="143"/>
                  </a:cubicBezTo>
                  <a:lnTo>
                    <a:pt x="305" y="143"/>
                  </a:lnTo>
                  <a:cubicBezTo>
                    <a:pt x="305" y="143"/>
                    <a:pt x="306" y="144"/>
                    <a:pt x="308" y="147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50"/>
                    <a:pt x="310" y="146"/>
                  </a:cubicBezTo>
                  <a:cubicBezTo>
                    <a:pt x="311" y="146"/>
                    <a:pt x="312" y="145"/>
                    <a:pt x="312" y="145"/>
                  </a:cubicBezTo>
                  <a:cubicBezTo>
                    <a:pt x="313" y="145"/>
                    <a:pt x="315" y="147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1"/>
                  </a:cubicBezTo>
                  <a:lnTo>
                    <a:pt x="309" y="120"/>
                  </a:lnTo>
                  <a:cubicBezTo>
                    <a:pt x="310" y="120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7"/>
                    <a:pt x="294" y="72"/>
                    <a:pt x="294" y="72"/>
                  </a:cubicBezTo>
                  <a:lnTo>
                    <a:pt x="294" y="72"/>
                  </a:lnTo>
                  <a:cubicBezTo>
                    <a:pt x="293" y="72"/>
                    <a:pt x="294" y="78"/>
                    <a:pt x="299" y="90"/>
                  </a:cubicBezTo>
                  <a:cubicBezTo>
                    <a:pt x="304" y="102"/>
                    <a:pt x="306" y="108"/>
                    <a:pt x="306" y="108"/>
                  </a:cubicBezTo>
                  <a:cubicBezTo>
                    <a:pt x="306" y="108"/>
                    <a:pt x="304" y="104"/>
                    <a:pt x="300" y="98"/>
                  </a:cubicBezTo>
                  <a:cubicBezTo>
                    <a:pt x="295" y="84"/>
                    <a:pt x="294" y="83"/>
                    <a:pt x="292" y="83"/>
                  </a:cubicBezTo>
                  <a:cubicBezTo>
                    <a:pt x="292" y="83"/>
                    <a:pt x="292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0" y="83"/>
                    <a:pt x="289" y="82"/>
                    <a:pt x="287" y="76"/>
                  </a:cubicBezTo>
                  <a:cubicBezTo>
                    <a:pt x="284" y="69"/>
                    <a:pt x="280" y="62"/>
                    <a:pt x="278" y="62"/>
                  </a:cubicBezTo>
                  <a:lnTo>
                    <a:pt x="278" y="62"/>
                  </a:ln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3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33"/>
            <p:cNvSpPr/>
            <p:nvPr/>
          </p:nvSpPr>
          <p:spPr>
            <a:xfrm>
              <a:off x="4015036" y="2234010"/>
              <a:ext cx="80913" cy="85408"/>
            </a:xfrm>
            <a:custGeom>
              <a:avLst/>
              <a:gdLst/>
              <a:ahLst/>
              <a:cxnLst/>
              <a:rect l="l" t="t" r="r" b="b"/>
              <a:pathLst>
                <a:path w="810" h="855" extrusionOk="0">
                  <a:moveTo>
                    <a:pt x="418" y="0"/>
                  </a:moveTo>
                  <a:cubicBezTo>
                    <a:pt x="418" y="0"/>
                    <a:pt x="418" y="2"/>
                    <a:pt x="418" y="5"/>
                  </a:cubicBezTo>
                  <a:lnTo>
                    <a:pt x="418" y="5"/>
                  </a:lnTo>
                  <a:cubicBezTo>
                    <a:pt x="418" y="2"/>
                    <a:pt x="418" y="0"/>
                    <a:pt x="418" y="0"/>
                  </a:cubicBezTo>
                  <a:close/>
                  <a:moveTo>
                    <a:pt x="418" y="5"/>
                  </a:moveTo>
                  <a:lnTo>
                    <a:pt x="418" y="5"/>
                  </a:lnTo>
                  <a:cubicBezTo>
                    <a:pt x="419" y="6"/>
                    <a:pt x="419" y="8"/>
                    <a:pt x="419" y="10"/>
                  </a:cubicBezTo>
                  <a:lnTo>
                    <a:pt x="419" y="10"/>
                  </a:lnTo>
                  <a:cubicBezTo>
                    <a:pt x="419" y="9"/>
                    <a:pt x="419" y="8"/>
                    <a:pt x="419" y="6"/>
                  </a:cubicBezTo>
                  <a:cubicBezTo>
                    <a:pt x="419" y="6"/>
                    <a:pt x="419" y="6"/>
                    <a:pt x="418" y="5"/>
                  </a:cubicBezTo>
                  <a:close/>
                  <a:moveTo>
                    <a:pt x="393" y="31"/>
                  </a:moveTo>
                  <a:cubicBezTo>
                    <a:pt x="391" y="31"/>
                    <a:pt x="391" y="34"/>
                    <a:pt x="391" y="34"/>
                  </a:cubicBezTo>
                  <a:cubicBezTo>
                    <a:pt x="392" y="34"/>
                    <a:pt x="392" y="34"/>
                    <a:pt x="393" y="31"/>
                  </a:cubicBezTo>
                  <a:close/>
                  <a:moveTo>
                    <a:pt x="386" y="40"/>
                  </a:moveTo>
                  <a:lnTo>
                    <a:pt x="388" y="48"/>
                  </a:lnTo>
                  <a:lnTo>
                    <a:pt x="386" y="48"/>
                  </a:lnTo>
                  <a:cubicBezTo>
                    <a:pt x="386" y="48"/>
                    <a:pt x="385" y="48"/>
                    <a:pt x="385" y="48"/>
                  </a:cubicBezTo>
                  <a:cubicBezTo>
                    <a:pt x="384" y="48"/>
                    <a:pt x="384" y="47"/>
                    <a:pt x="383" y="40"/>
                  </a:cubicBezTo>
                  <a:close/>
                  <a:moveTo>
                    <a:pt x="410" y="40"/>
                  </a:moveTo>
                  <a:lnTo>
                    <a:pt x="413" y="49"/>
                  </a:lnTo>
                  <a:lnTo>
                    <a:pt x="410" y="49"/>
                  </a:lnTo>
                  <a:cubicBezTo>
                    <a:pt x="408" y="49"/>
                    <a:pt x="408" y="49"/>
                    <a:pt x="408" y="40"/>
                  </a:cubicBezTo>
                  <a:close/>
                  <a:moveTo>
                    <a:pt x="426" y="41"/>
                  </a:moveTo>
                  <a:cubicBezTo>
                    <a:pt x="427" y="41"/>
                    <a:pt x="427" y="41"/>
                    <a:pt x="428" y="41"/>
                  </a:cubicBezTo>
                  <a:cubicBezTo>
                    <a:pt x="432" y="41"/>
                    <a:pt x="432" y="41"/>
                    <a:pt x="429" y="50"/>
                  </a:cubicBezTo>
                  <a:cubicBezTo>
                    <a:pt x="428" y="54"/>
                    <a:pt x="427" y="56"/>
                    <a:pt x="426" y="56"/>
                  </a:cubicBezTo>
                  <a:cubicBezTo>
                    <a:pt x="425" y="56"/>
                    <a:pt x="424" y="54"/>
                    <a:pt x="424" y="49"/>
                  </a:cubicBezTo>
                  <a:cubicBezTo>
                    <a:pt x="425" y="42"/>
                    <a:pt x="425" y="41"/>
                    <a:pt x="426" y="41"/>
                  </a:cubicBezTo>
                  <a:close/>
                  <a:moveTo>
                    <a:pt x="363" y="51"/>
                  </a:moveTo>
                  <a:cubicBezTo>
                    <a:pt x="365" y="56"/>
                    <a:pt x="366" y="61"/>
                    <a:pt x="367" y="67"/>
                  </a:cubicBezTo>
                  <a:lnTo>
                    <a:pt x="365" y="68"/>
                  </a:lnTo>
                  <a:cubicBezTo>
                    <a:pt x="363" y="68"/>
                    <a:pt x="362" y="59"/>
                    <a:pt x="362" y="59"/>
                  </a:cubicBezTo>
                  <a:cubicBezTo>
                    <a:pt x="362" y="59"/>
                    <a:pt x="360" y="51"/>
                    <a:pt x="363" y="51"/>
                  </a:cubicBezTo>
                  <a:close/>
                  <a:moveTo>
                    <a:pt x="270" y="73"/>
                  </a:moveTo>
                  <a:cubicBezTo>
                    <a:pt x="270" y="73"/>
                    <a:pt x="271" y="74"/>
                    <a:pt x="272" y="76"/>
                  </a:cubicBezTo>
                  <a:lnTo>
                    <a:pt x="275" y="84"/>
                  </a:lnTo>
                  <a:cubicBezTo>
                    <a:pt x="277" y="90"/>
                    <a:pt x="278" y="97"/>
                    <a:pt x="277" y="97"/>
                  </a:cubicBezTo>
                  <a:cubicBezTo>
                    <a:pt x="277" y="97"/>
                    <a:pt x="276" y="96"/>
                    <a:pt x="275" y="94"/>
                  </a:cubicBezTo>
                  <a:cubicBezTo>
                    <a:pt x="273" y="88"/>
                    <a:pt x="271" y="83"/>
                    <a:pt x="270" y="77"/>
                  </a:cubicBezTo>
                  <a:cubicBezTo>
                    <a:pt x="270" y="77"/>
                    <a:pt x="269" y="73"/>
                    <a:pt x="270" y="73"/>
                  </a:cubicBezTo>
                  <a:close/>
                  <a:moveTo>
                    <a:pt x="467" y="90"/>
                  </a:moveTo>
                  <a:lnTo>
                    <a:pt x="467" y="99"/>
                  </a:lnTo>
                  <a:cubicBezTo>
                    <a:pt x="465" y="107"/>
                    <a:pt x="463" y="107"/>
                    <a:pt x="463" y="107"/>
                  </a:cubicBezTo>
                  <a:cubicBezTo>
                    <a:pt x="463" y="107"/>
                    <a:pt x="462" y="107"/>
                    <a:pt x="462" y="107"/>
                  </a:cubicBezTo>
                  <a:cubicBezTo>
                    <a:pt x="461" y="107"/>
                    <a:pt x="461" y="107"/>
                    <a:pt x="462" y="98"/>
                  </a:cubicBezTo>
                  <a:cubicBezTo>
                    <a:pt x="462" y="98"/>
                    <a:pt x="465" y="90"/>
                    <a:pt x="467" y="90"/>
                  </a:cubicBezTo>
                  <a:close/>
                  <a:moveTo>
                    <a:pt x="440" y="94"/>
                  </a:moveTo>
                  <a:lnTo>
                    <a:pt x="441" y="103"/>
                  </a:lnTo>
                  <a:lnTo>
                    <a:pt x="438" y="111"/>
                  </a:lnTo>
                  <a:lnTo>
                    <a:pt x="437" y="111"/>
                  </a:lnTo>
                  <a:cubicBezTo>
                    <a:pt x="438" y="103"/>
                    <a:pt x="438" y="94"/>
                    <a:pt x="440" y="94"/>
                  </a:cubicBezTo>
                  <a:close/>
                  <a:moveTo>
                    <a:pt x="657" y="147"/>
                  </a:moveTo>
                  <a:cubicBezTo>
                    <a:pt x="657" y="147"/>
                    <a:pt x="657" y="147"/>
                    <a:pt x="658" y="148"/>
                  </a:cubicBezTo>
                  <a:lnTo>
                    <a:pt x="660" y="149"/>
                  </a:lnTo>
                  <a:cubicBezTo>
                    <a:pt x="655" y="153"/>
                    <a:pt x="651" y="157"/>
                    <a:pt x="645" y="159"/>
                  </a:cubicBezTo>
                  <a:lnTo>
                    <a:pt x="644" y="158"/>
                  </a:lnTo>
                  <a:cubicBezTo>
                    <a:pt x="649" y="152"/>
                    <a:pt x="655" y="147"/>
                    <a:pt x="657" y="147"/>
                  </a:cubicBezTo>
                  <a:close/>
                  <a:moveTo>
                    <a:pt x="216" y="139"/>
                  </a:moveTo>
                  <a:cubicBezTo>
                    <a:pt x="219" y="139"/>
                    <a:pt x="228" y="151"/>
                    <a:pt x="229" y="160"/>
                  </a:cubicBezTo>
                  <a:cubicBezTo>
                    <a:pt x="229" y="160"/>
                    <a:pt x="229" y="161"/>
                    <a:pt x="228" y="161"/>
                  </a:cubicBezTo>
                  <a:cubicBezTo>
                    <a:pt x="228" y="161"/>
                    <a:pt x="226" y="159"/>
                    <a:pt x="222" y="154"/>
                  </a:cubicBezTo>
                  <a:cubicBezTo>
                    <a:pt x="217" y="148"/>
                    <a:pt x="213" y="140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lose/>
                  <a:moveTo>
                    <a:pt x="722" y="223"/>
                  </a:moveTo>
                  <a:cubicBezTo>
                    <a:pt x="725" y="223"/>
                    <a:pt x="726" y="226"/>
                    <a:pt x="727" y="227"/>
                  </a:cubicBezTo>
                  <a:cubicBezTo>
                    <a:pt x="722" y="232"/>
                    <a:pt x="716" y="235"/>
                    <a:pt x="713" y="235"/>
                  </a:cubicBezTo>
                  <a:cubicBezTo>
                    <a:pt x="712" y="235"/>
                    <a:pt x="712" y="235"/>
                    <a:pt x="712" y="234"/>
                  </a:cubicBezTo>
                  <a:cubicBezTo>
                    <a:pt x="709" y="230"/>
                    <a:pt x="709" y="230"/>
                    <a:pt x="716" y="225"/>
                  </a:cubicBezTo>
                  <a:cubicBezTo>
                    <a:pt x="718" y="224"/>
                    <a:pt x="720" y="223"/>
                    <a:pt x="722" y="223"/>
                  </a:cubicBezTo>
                  <a:close/>
                  <a:moveTo>
                    <a:pt x="750" y="391"/>
                  </a:moveTo>
                  <a:cubicBezTo>
                    <a:pt x="759" y="391"/>
                    <a:pt x="766" y="391"/>
                    <a:pt x="766" y="393"/>
                  </a:cubicBezTo>
                  <a:lnTo>
                    <a:pt x="759" y="396"/>
                  </a:lnTo>
                  <a:lnTo>
                    <a:pt x="750" y="393"/>
                  </a:lnTo>
                  <a:lnTo>
                    <a:pt x="750" y="391"/>
                  </a:lnTo>
                  <a:close/>
                  <a:moveTo>
                    <a:pt x="696" y="415"/>
                  </a:moveTo>
                  <a:cubicBezTo>
                    <a:pt x="705" y="416"/>
                    <a:pt x="713" y="417"/>
                    <a:pt x="713" y="419"/>
                  </a:cubicBezTo>
                  <a:lnTo>
                    <a:pt x="713" y="421"/>
                  </a:lnTo>
                  <a:cubicBezTo>
                    <a:pt x="707" y="420"/>
                    <a:pt x="701" y="418"/>
                    <a:pt x="696" y="417"/>
                  </a:cubicBezTo>
                  <a:lnTo>
                    <a:pt x="696" y="415"/>
                  </a:lnTo>
                  <a:close/>
                  <a:moveTo>
                    <a:pt x="86" y="419"/>
                  </a:moveTo>
                  <a:cubicBezTo>
                    <a:pt x="95" y="419"/>
                    <a:pt x="102" y="419"/>
                    <a:pt x="102" y="420"/>
                  </a:cubicBezTo>
                  <a:cubicBezTo>
                    <a:pt x="113" y="422"/>
                    <a:pt x="111" y="423"/>
                    <a:pt x="105" y="423"/>
                  </a:cubicBezTo>
                  <a:cubicBezTo>
                    <a:pt x="100" y="423"/>
                    <a:pt x="93" y="423"/>
                    <a:pt x="86" y="421"/>
                  </a:cubicBezTo>
                  <a:cubicBezTo>
                    <a:pt x="69" y="419"/>
                    <a:pt x="69" y="419"/>
                    <a:pt x="86" y="419"/>
                  </a:cubicBezTo>
                  <a:close/>
                  <a:moveTo>
                    <a:pt x="748" y="462"/>
                  </a:moveTo>
                  <a:cubicBezTo>
                    <a:pt x="749" y="462"/>
                    <a:pt x="751" y="463"/>
                    <a:pt x="755" y="464"/>
                  </a:cubicBezTo>
                  <a:cubicBezTo>
                    <a:pt x="761" y="465"/>
                    <a:pt x="766" y="467"/>
                    <a:pt x="771" y="471"/>
                  </a:cubicBezTo>
                  <a:cubicBezTo>
                    <a:pt x="771" y="471"/>
                    <a:pt x="770" y="471"/>
                    <a:pt x="770" y="471"/>
                  </a:cubicBezTo>
                  <a:cubicBezTo>
                    <a:pt x="766" y="471"/>
                    <a:pt x="753" y="466"/>
                    <a:pt x="746" y="464"/>
                  </a:cubicBezTo>
                  <a:cubicBezTo>
                    <a:pt x="747" y="463"/>
                    <a:pt x="747" y="462"/>
                    <a:pt x="748" y="462"/>
                  </a:cubicBezTo>
                  <a:close/>
                  <a:moveTo>
                    <a:pt x="147" y="507"/>
                  </a:moveTo>
                  <a:cubicBezTo>
                    <a:pt x="149" y="507"/>
                    <a:pt x="150" y="507"/>
                    <a:pt x="150" y="509"/>
                  </a:cubicBezTo>
                  <a:cubicBezTo>
                    <a:pt x="151" y="511"/>
                    <a:pt x="151" y="511"/>
                    <a:pt x="143" y="514"/>
                  </a:cubicBezTo>
                  <a:cubicBezTo>
                    <a:pt x="143" y="514"/>
                    <a:pt x="141" y="515"/>
                    <a:pt x="138" y="515"/>
                  </a:cubicBezTo>
                  <a:cubicBezTo>
                    <a:pt x="136" y="515"/>
                    <a:pt x="134" y="514"/>
                    <a:pt x="134" y="513"/>
                  </a:cubicBezTo>
                  <a:lnTo>
                    <a:pt x="141" y="508"/>
                  </a:lnTo>
                  <a:cubicBezTo>
                    <a:pt x="144" y="507"/>
                    <a:pt x="146" y="507"/>
                    <a:pt x="147" y="507"/>
                  </a:cubicBezTo>
                  <a:close/>
                  <a:moveTo>
                    <a:pt x="199" y="516"/>
                  </a:moveTo>
                  <a:lnTo>
                    <a:pt x="193" y="521"/>
                  </a:lnTo>
                  <a:lnTo>
                    <a:pt x="193" y="523"/>
                  </a:lnTo>
                  <a:cubicBezTo>
                    <a:pt x="201" y="519"/>
                    <a:pt x="201" y="519"/>
                    <a:pt x="200" y="518"/>
                  </a:cubicBezTo>
                  <a:lnTo>
                    <a:pt x="199" y="516"/>
                  </a:lnTo>
                  <a:close/>
                  <a:moveTo>
                    <a:pt x="733" y="519"/>
                  </a:moveTo>
                  <a:cubicBezTo>
                    <a:pt x="741" y="522"/>
                    <a:pt x="749" y="526"/>
                    <a:pt x="747" y="528"/>
                  </a:cubicBezTo>
                  <a:lnTo>
                    <a:pt x="738" y="527"/>
                  </a:lnTo>
                  <a:lnTo>
                    <a:pt x="732" y="521"/>
                  </a:lnTo>
                  <a:lnTo>
                    <a:pt x="733" y="519"/>
                  </a:lnTo>
                  <a:close/>
                  <a:moveTo>
                    <a:pt x="157" y="530"/>
                  </a:moveTo>
                  <a:cubicBezTo>
                    <a:pt x="158" y="530"/>
                    <a:pt x="159" y="531"/>
                    <a:pt x="160" y="532"/>
                  </a:cubicBezTo>
                  <a:cubicBezTo>
                    <a:pt x="161" y="534"/>
                    <a:pt x="162" y="536"/>
                    <a:pt x="154" y="540"/>
                  </a:cubicBezTo>
                  <a:lnTo>
                    <a:pt x="153" y="538"/>
                  </a:lnTo>
                  <a:cubicBezTo>
                    <a:pt x="156" y="536"/>
                    <a:pt x="156" y="536"/>
                    <a:pt x="156" y="536"/>
                  </a:cubicBezTo>
                  <a:cubicBezTo>
                    <a:pt x="155" y="536"/>
                    <a:pt x="150" y="538"/>
                    <a:pt x="146" y="541"/>
                  </a:cubicBezTo>
                  <a:lnTo>
                    <a:pt x="130" y="549"/>
                  </a:lnTo>
                  <a:cubicBezTo>
                    <a:pt x="129" y="547"/>
                    <a:pt x="136" y="541"/>
                    <a:pt x="144" y="538"/>
                  </a:cubicBezTo>
                  <a:cubicBezTo>
                    <a:pt x="152" y="532"/>
                    <a:pt x="155" y="530"/>
                    <a:pt x="157" y="530"/>
                  </a:cubicBezTo>
                  <a:close/>
                  <a:moveTo>
                    <a:pt x="28" y="549"/>
                  </a:moveTo>
                  <a:cubicBezTo>
                    <a:pt x="23" y="549"/>
                    <a:pt x="17" y="550"/>
                    <a:pt x="12" y="552"/>
                  </a:cubicBezTo>
                  <a:lnTo>
                    <a:pt x="13" y="555"/>
                  </a:lnTo>
                  <a:cubicBezTo>
                    <a:pt x="13" y="556"/>
                    <a:pt x="14" y="556"/>
                    <a:pt x="15" y="556"/>
                  </a:cubicBezTo>
                  <a:cubicBezTo>
                    <a:pt x="18" y="556"/>
                    <a:pt x="24" y="554"/>
                    <a:pt x="29" y="552"/>
                  </a:cubicBezTo>
                  <a:lnTo>
                    <a:pt x="28" y="549"/>
                  </a:lnTo>
                  <a:close/>
                  <a:moveTo>
                    <a:pt x="515" y="584"/>
                  </a:moveTo>
                  <a:cubicBezTo>
                    <a:pt x="515" y="584"/>
                    <a:pt x="514" y="584"/>
                    <a:pt x="514" y="584"/>
                  </a:cubicBezTo>
                  <a:cubicBezTo>
                    <a:pt x="511" y="585"/>
                    <a:pt x="511" y="585"/>
                    <a:pt x="516" y="592"/>
                  </a:cubicBezTo>
                  <a:lnTo>
                    <a:pt x="520" y="591"/>
                  </a:lnTo>
                  <a:cubicBezTo>
                    <a:pt x="516" y="585"/>
                    <a:pt x="516" y="584"/>
                    <a:pt x="515" y="584"/>
                  </a:cubicBezTo>
                  <a:close/>
                  <a:moveTo>
                    <a:pt x="637" y="632"/>
                  </a:moveTo>
                  <a:cubicBezTo>
                    <a:pt x="638" y="632"/>
                    <a:pt x="640" y="634"/>
                    <a:pt x="639" y="636"/>
                  </a:cubicBezTo>
                  <a:cubicBezTo>
                    <a:pt x="636" y="633"/>
                    <a:pt x="636" y="632"/>
                    <a:pt x="637" y="632"/>
                  </a:cubicBezTo>
                  <a:close/>
                  <a:moveTo>
                    <a:pt x="621" y="628"/>
                  </a:moveTo>
                  <a:cubicBezTo>
                    <a:pt x="626" y="635"/>
                    <a:pt x="631" y="641"/>
                    <a:pt x="630" y="642"/>
                  </a:cubicBezTo>
                  <a:lnTo>
                    <a:pt x="622" y="638"/>
                  </a:lnTo>
                  <a:lnTo>
                    <a:pt x="618" y="630"/>
                  </a:lnTo>
                  <a:lnTo>
                    <a:pt x="621" y="628"/>
                  </a:lnTo>
                  <a:close/>
                  <a:moveTo>
                    <a:pt x="547" y="643"/>
                  </a:moveTo>
                  <a:lnTo>
                    <a:pt x="547" y="643"/>
                  </a:lnTo>
                  <a:cubicBezTo>
                    <a:pt x="548" y="646"/>
                    <a:pt x="549" y="647"/>
                    <a:pt x="548" y="647"/>
                  </a:cubicBezTo>
                  <a:cubicBezTo>
                    <a:pt x="548" y="647"/>
                    <a:pt x="546" y="644"/>
                    <a:pt x="547" y="643"/>
                  </a:cubicBezTo>
                  <a:close/>
                  <a:moveTo>
                    <a:pt x="601" y="635"/>
                  </a:moveTo>
                  <a:cubicBezTo>
                    <a:pt x="602" y="635"/>
                    <a:pt x="606" y="638"/>
                    <a:pt x="612" y="645"/>
                  </a:cubicBezTo>
                  <a:cubicBezTo>
                    <a:pt x="617" y="651"/>
                    <a:pt x="617" y="651"/>
                    <a:pt x="615" y="654"/>
                  </a:cubicBezTo>
                  <a:cubicBezTo>
                    <a:pt x="611" y="649"/>
                    <a:pt x="607" y="646"/>
                    <a:pt x="603" y="640"/>
                  </a:cubicBezTo>
                  <a:lnTo>
                    <a:pt x="603" y="640"/>
                  </a:lnTo>
                  <a:lnTo>
                    <a:pt x="604" y="641"/>
                  </a:lnTo>
                  <a:cubicBezTo>
                    <a:pt x="601" y="638"/>
                    <a:pt x="600" y="635"/>
                    <a:pt x="601" y="635"/>
                  </a:cubicBezTo>
                  <a:close/>
                  <a:moveTo>
                    <a:pt x="224" y="656"/>
                  </a:moveTo>
                  <a:cubicBezTo>
                    <a:pt x="224" y="656"/>
                    <a:pt x="224" y="656"/>
                    <a:pt x="225" y="656"/>
                  </a:cubicBezTo>
                  <a:cubicBezTo>
                    <a:pt x="227" y="657"/>
                    <a:pt x="222" y="664"/>
                    <a:pt x="212" y="667"/>
                  </a:cubicBezTo>
                  <a:lnTo>
                    <a:pt x="209" y="664"/>
                  </a:lnTo>
                  <a:cubicBezTo>
                    <a:pt x="214" y="658"/>
                    <a:pt x="221" y="656"/>
                    <a:pt x="224" y="656"/>
                  </a:cubicBezTo>
                  <a:close/>
                  <a:moveTo>
                    <a:pt x="507" y="651"/>
                  </a:moveTo>
                  <a:cubicBezTo>
                    <a:pt x="507" y="651"/>
                    <a:pt x="506" y="651"/>
                    <a:pt x="506" y="651"/>
                  </a:cubicBezTo>
                  <a:lnTo>
                    <a:pt x="505" y="651"/>
                  </a:lnTo>
                  <a:cubicBezTo>
                    <a:pt x="506" y="657"/>
                    <a:pt x="510" y="663"/>
                    <a:pt x="512" y="667"/>
                  </a:cubicBezTo>
                  <a:cubicBezTo>
                    <a:pt x="514" y="666"/>
                    <a:pt x="512" y="658"/>
                    <a:pt x="512" y="658"/>
                  </a:cubicBezTo>
                  <a:cubicBezTo>
                    <a:pt x="512" y="658"/>
                    <a:pt x="509" y="651"/>
                    <a:pt x="507" y="651"/>
                  </a:cubicBezTo>
                  <a:close/>
                  <a:moveTo>
                    <a:pt x="437" y="647"/>
                  </a:moveTo>
                  <a:cubicBezTo>
                    <a:pt x="438" y="656"/>
                    <a:pt x="438" y="664"/>
                    <a:pt x="438" y="664"/>
                  </a:cubicBezTo>
                  <a:cubicBezTo>
                    <a:pt x="438" y="666"/>
                    <a:pt x="438" y="667"/>
                    <a:pt x="438" y="667"/>
                  </a:cubicBezTo>
                  <a:cubicBezTo>
                    <a:pt x="438" y="667"/>
                    <a:pt x="438" y="661"/>
                    <a:pt x="438" y="656"/>
                  </a:cubicBezTo>
                  <a:lnTo>
                    <a:pt x="437" y="647"/>
                  </a:lnTo>
                  <a:close/>
                  <a:moveTo>
                    <a:pt x="581" y="675"/>
                  </a:moveTo>
                  <a:cubicBezTo>
                    <a:pt x="582" y="675"/>
                    <a:pt x="586" y="682"/>
                    <a:pt x="586" y="682"/>
                  </a:cubicBezTo>
                  <a:cubicBezTo>
                    <a:pt x="588" y="684"/>
                    <a:pt x="588" y="685"/>
                    <a:pt x="587" y="685"/>
                  </a:cubicBezTo>
                  <a:cubicBezTo>
                    <a:pt x="586" y="685"/>
                    <a:pt x="584" y="684"/>
                    <a:pt x="582" y="684"/>
                  </a:cubicBezTo>
                  <a:cubicBezTo>
                    <a:pt x="582" y="684"/>
                    <a:pt x="582" y="684"/>
                    <a:pt x="581" y="684"/>
                  </a:cubicBezTo>
                  <a:cubicBezTo>
                    <a:pt x="576" y="677"/>
                    <a:pt x="576" y="677"/>
                    <a:pt x="580" y="675"/>
                  </a:cubicBezTo>
                  <a:cubicBezTo>
                    <a:pt x="580" y="675"/>
                    <a:pt x="580" y="675"/>
                    <a:pt x="581" y="675"/>
                  </a:cubicBezTo>
                  <a:close/>
                  <a:moveTo>
                    <a:pt x="339" y="674"/>
                  </a:moveTo>
                  <a:cubicBezTo>
                    <a:pt x="340" y="674"/>
                    <a:pt x="341" y="675"/>
                    <a:pt x="341" y="675"/>
                  </a:cubicBezTo>
                  <a:lnTo>
                    <a:pt x="339" y="683"/>
                  </a:lnTo>
                  <a:lnTo>
                    <a:pt x="335" y="689"/>
                  </a:lnTo>
                  <a:lnTo>
                    <a:pt x="335" y="682"/>
                  </a:lnTo>
                  <a:cubicBezTo>
                    <a:pt x="337" y="676"/>
                    <a:pt x="338" y="674"/>
                    <a:pt x="339" y="674"/>
                  </a:cubicBezTo>
                  <a:close/>
                  <a:moveTo>
                    <a:pt x="492" y="682"/>
                  </a:moveTo>
                  <a:cubicBezTo>
                    <a:pt x="494" y="682"/>
                    <a:pt x="494" y="682"/>
                    <a:pt x="496" y="689"/>
                  </a:cubicBezTo>
                  <a:lnTo>
                    <a:pt x="494" y="689"/>
                  </a:lnTo>
                  <a:lnTo>
                    <a:pt x="489" y="683"/>
                  </a:lnTo>
                  <a:lnTo>
                    <a:pt x="492" y="682"/>
                  </a:lnTo>
                  <a:close/>
                  <a:moveTo>
                    <a:pt x="225" y="673"/>
                  </a:moveTo>
                  <a:cubicBezTo>
                    <a:pt x="222" y="673"/>
                    <a:pt x="218" y="676"/>
                    <a:pt x="216" y="681"/>
                  </a:cubicBezTo>
                  <a:cubicBezTo>
                    <a:pt x="210" y="687"/>
                    <a:pt x="212" y="688"/>
                    <a:pt x="217" y="693"/>
                  </a:cubicBezTo>
                  <a:cubicBezTo>
                    <a:pt x="217" y="693"/>
                    <a:pt x="217" y="693"/>
                    <a:pt x="218" y="693"/>
                  </a:cubicBezTo>
                  <a:cubicBezTo>
                    <a:pt x="220" y="693"/>
                    <a:pt x="226" y="688"/>
                    <a:pt x="226" y="688"/>
                  </a:cubicBezTo>
                  <a:cubicBezTo>
                    <a:pt x="230" y="682"/>
                    <a:pt x="229" y="681"/>
                    <a:pt x="227" y="678"/>
                  </a:cubicBezTo>
                  <a:cubicBezTo>
                    <a:pt x="227" y="674"/>
                    <a:pt x="226" y="673"/>
                    <a:pt x="225" y="673"/>
                  </a:cubicBezTo>
                  <a:close/>
                  <a:moveTo>
                    <a:pt x="473" y="682"/>
                  </a:moveTo>
                  <a:cubicBezTo>
                    <a:pt x="475" y="682"/>
                    <a:pt x="477" y="690"/>
                    <a:pt x="478" y="703"/>
                  </a:cubicBezTo>
                  <a:lnTo>
                    <a:pt x="474" y="703"/>
                  </a:lnTo>
                  <a:cubicBezTo>
                    <a:pt x="471" y="695"/>
                    <a:pt x="470" y="686"/>
                    <a:pt x="473" y="686"/>
                  </a:cubicBezTo>
                  <a:cubicBezTo>
                    <a:pt x="473" y="684"/>
                    <a:pt x="473" y="682"/>
                    <a:pt x="473" y="682"/>
                  </a:cubicBezTo>
                  <a:close/>
                  <a:moveTo>
                    <a:pt x="400" y="673"/>
                  </a:moveTo>
                  <a:cubicBezTo>
                    <a:pt x="400" y="673"/>
                    <a:pt x="399" y="677"/>
                    <a:pt x="397" y="687"/>
                  </a:cubicBezTo>
                  <a:cubicBezTo>
                    <a:pt x="394" y="696"/>
                    <a:pt x="392" y="704"/>
                    <a:pt x="392" y="704"/>
                  </a:cubicBezTo>
                  <a:cubicBezTo>
                    <a:pt x="390" y="704"/>
                    <a:pt x="393" y="695"/>
                    <a:pt x="396" y="678"/>
                  </a:cubicBezTo>
                  <a:cubicBezTo>
                    <a:pt x="398" y="675"/>
                    <a:pt x="399" y="673"/>
                    <a:pt x="400" y="673"/>
                  </a:cubicBezTo>
                  <a:close/>
                  <a:moveTo>
                    <a:pt x="539" y="694"/>
                  </a:moveTo>
                  <a:cubicBezTo>
                    <a:pt x="541" y="694"/>
                    <a:pt x="543" y="695"/>
                    <a:pt x="545" y="701"/>
                  </a:cubicBezTo>
                  <a:cubicBezTo>
                    <a:pt x="545" y="701"/>
                    <a:pt x="549" y="709"/>
                    <a:pt x="547" y="710"/>
                  </a:cubicBezTo>
                  <a:cubicBezTo>
                    <a:pt x="544" y="710"/>
                    <a:pt x="539" y="703"/>
                    <a:pt x="539" y="703"/>
                  </a:cubicBezTo>
                  <a:cubicBezTo>
                    <a:pt x="535" y="695"/>
                    <a:pt x="538" y="694"/>
                    <a:pt x="538" y="694"/>
                  </a:cubicBezTo>
                  <a:cubicBezTo>
                    <a:pt x="538" y="694"/>
                    <a:pt x="539" y="694"/>
                    <a:pt x="539" y="694"/>
                  </a:cubicBezTo>
                  <a:close/>
                  <a:moveTo>
                    <a:pt x="348" y="691"/>
                  </a:moveTo>
                  <a:cubicBezTo>
                    <a:pt x="348" y="691"/>
                    <a:pt x="347" y="695"/>
                    <a:pt x="345" y="703"/>
                  </a:cubicBezTo>
                  <a:cubicBezTo>
                    <a:pt x="344" y="711"/>
                    <a:pt x="339" y="719"/>
                    <a:pt x="333" y="725"/>
                  </a:cubicBezTo>
                  <a:lnTo>
                    <a:pt x="328" y="724"/>
                  </a:lnTo>
                  <a:lnTo>
                    <a:pt x="338" y="710"/>
                  </a:lnTo>
                  <a:cubicBezTo>
                    <a:pt x="345" y="697"/>
                    <a:pt x="347" y="691"/>
                    <a:pt x="348" y="691"/>
                  </a:cubicBezTo>
                  <a:close/>
                  <a:moveTo>
                    <a:pt x="414" y="715"/>
                  </a:moveTo>
                  <a:cubicBezTo>
                    <a:pt x="413" y="723"/>
                    <a:pt x="413" y="732"/>
                    <a:pt x="411" y="732"/>
                  </a:cubicBezTo>
                  <a:lnTo>
                    <a:pt x="409" y="732"/>
                  </a:lnTo>
                  <a:cubicBezTo>
                    <a:pt x="409" y="726"/>
                    <a:pt x="410" y="721"/>
                    <a:pt x="411" y="715"/>
                  </a:cubicBezTo>
                  <a:close/>
                  <a:moveTo>
                    <a:pt x="465" y="739"/>
                  </a:moveTo>
                  <a:lnTo>
                    <a:pt x="466" y="747"/>
                  </a:lnTo>
                  <a:cubicBezTo>
                    <a:pt x="464" y="747"/>
                    <a:pt x="462" y="751"/>
                    <a:pt x="461" y="751"/>
                  </a:cubicBezTo>
                  <a:cubicBezTo>
                    <a:pt x="461" y="751"/>
                    <a:pt x="461" y="750"/>
                    <a:pt x="460" y="748"/>
                  </a:cubicBezTo>
                  <a:cubicBezTo>
                    <a:pt x="458" y="748"/>
                    <a:pt x="461" y="739"/>
                    <a:pt x="465" y="739"/>
                  </a:cubicBezTo>
                  <a:close/>
                  <a:moveTo>
                    <a:pt x="381" y="6"/>
                  </a:moveTo>
                  <a:cubicBezTo>
                    <a:pt x="381" y="6"/>
                    <a:pt x="381" y="6"/>
                    <a:pt x="381" y="6"/>
                  </a:cubicBezTo>
                  <a:cubicBezTo>
                    <a:pt x="378" y="6"/>
                    <a:pt x="375" y="6"/>
                    <a:pt x="378" y="14"/>
                  </a:cubicBezTo>
                  <a:cubicBezTo>
                    <a:pt x="379" y="23"/>
                    <a:pt x="379" y="23"/>
                    <a:pt x="377" y="23"/>
                  </a:cubicBezTo>
                  <a:cubicBezTo>
                    <a:pt x="374" y="23"/>
                    <a:pt x="372" y="24"/>
                    <a:pt x="370" y="32"/>
                  </a:cubicBezTo>
                  <a:cubicBezTo>
                    <a:pt x="372" y="41"/>
                    <a:pt x="369" y="41"/>
                    <a:pt x="366" y="41"/>
                  </a:cubicBezTo>
                  <a:cubicBezTo>
                    <a:pt x="363" y="33"/>
                    <a:pt x="358" y="33"/>
                    <a:pt x="358" y="33"/>
                  </a:cubicBezTo>
                  <a:lnTo>
                    <a:pt x="358" y="33"/>
                  </a:lnTo>
                  <a:cubicBezTo>
                    <a:pt x="358" y="36"/>
                    <a:pt x="359" y="37"/>
                    <a:pt x="359" y="37"/>
                  </a:cubicBezTo>
                  <a:cubicBezTo>
                    <a:pt x="359" y="37"/>
                    <a:pt x="357" y="31"/>
                    <a:pt x="356" y="25"/>
                  </a:cubicBezTo>
                  <a:cubicBezTo>
                    <a:pt x="355" y="20"/>
                    <a:pt x="354" y="14"/>
                    <a:pt x="351" y="9"/>
                  </a:cubicBezTo>
                  <a:cubicBezTo>
                    <a:pt x="348" y="9"/>
                    <a:pt x="349" y="18"/>
                    <a:pt x="349" y="18"/>
                  </a:cubicBezTo>
                  <a:cubicBezTo>
                    <a:pt x="350" y="24"/>
                    <a:pt x="290" y="40"/>
                    <a:pt x="283" y="43"/>
                  </a:cubicBezTo>
                  <a:cubicBezTo>
                    <a:pt x="280" y="41"/>
                    <a:pt x="277" y="41"/>
                    <a:pt x="275" y="41"/>
                  </a:cubicBezTo>
                  <a:cubicBezTo>
                    <a:pt x="271" y="41"/>
                    <a:pt x="269" y="43"/>
                    <a:pt x="273" y="48"/>
                  </a:cubicBezTo>
                  <a:cubicBezTo>
                    <a:pt x="276" y="56"/>
                    <a:pt x="265" y="60"/>
                    <a:pt x="250" y="67"/>
                  </a:cubicBezTo>
                  <a:cubicBezTo>
                    <a:pt x="235" y="75"/>
                    <a:pt x="224" y="83"/>
                    <a:pt x="228" y="89"/>
                  </a:cubicBezTo>
                  <a:lnTo>
                    <a:pt x="221" y="93"/>
                  </a:lnTo>
                  <a:cubicBezTo>
                    <a:pt x="217" y="95"/>
                    <a:pt x="218" y="106"/>
                    <a:pt x="216" y="107"/>
                  </a:cubicBezTo>
                  <a:cubicBezTo>
                    <a:pt x="218" y="112"/>
                    <a:pt x="218" y="114"/>
                    <a:pt x="217" y="114"/>
                  </a:cubicBezTo>
                  <a:cubicBezTo>
                    <a:pt x="216" y="114"/>
                    <a:pt x="215" y="112"/>
                    <a:pt x="213" y="108"/>
                  </a:cubicBezTo>
                  <a:cubicBezTo>
                    <a:pt x="209" y="102"/>
                    <a:pt x="205" y="96"/>
                    <a:pt x="203" y="96"/>
                  </a:cubicBezTo>
                  <a:cubicBezTo>
                    <a:pt x="203" y="96"/>
                    <a:pt x="202" y="96"/>
                    <a:pt x="202" y="96"/>
                  </a:cubicBezTo>
                  <a:cubicBezTo>
                    <a:pt x="198" y="99"/>
                    <a:pt x="202" y="106"/>
                    <a:pt x="208" y="113"/>
                  </a:cubicBezTo>
                  <a:cubicBezTo>
                    <a:pt x="213" y="120"/>
                    <a:pt x="211" y="121"/>
                    <a:pt x="211" y="121"/>
                  </a:cubicBezTo>
                  <a:cubicBezTo>
                    <a:pt x="211" y="121"/>
                    <a:pt x="210" y="121"/>
                    <a:pt x="210" y="121"/>
                  </a:cubicBezTo>
                  <a:cubicBezTo>
                    <a:pt x="208" y="121"/>
                    <a:pt x="207" y="120"/>
                    <a:pt x="203" y="115"/>
                  </a:cubicBezTo>
                  <a:cubicBezTo>
                    <a:pt x="199" y="108"/>
                    <a:pt x="193" y="102"/>
                    <a:pt x="193" y="102"/>
                  </a:cubicBezTo>
                  <a:lnTo>
                    <a:pt x="191" y="104"/>
                  </a:lnTo>
                  <a:cubicBezTo>
                    <a:pt x="197" y="111"/>
                    <a:pt x="194" y="112"/>
                    <a:pt x="194" y="112"/>
                  </a:cubicBezTo>
                  <a:cubicBezTo>
                    <a:pt x="194" y="112"/>
                    <a:pt x="193" y="112"/>
                    <a:pt x="193" y="112"/>
                  </a:cubicBezTo>
                  <a:cubicBezTo>
                    <a:pt x="192" y="112"/>
                    <a:pt x="190" y="110"/>
                    <a:pt x="182" y="99"/>
                  </a:cubicBezTo>
                  <a:cubicBezTo>
                    <a:pt x="177" y="94"/>
                    <a:pt x="174" y="91"/>
                    <a:pt x="172" y="91"/>
                  </a:cubicBezTo>
                  <a:lnTo>
                    <a:pt x="172" y="91"/>
                  </a:lnTo>
                  <a:cubicBezTo>
                    <a:pt x="171" y="91"/>
                    <a:pt x="173" y="95"/>
                    <a:pt x="178" y="103"/>
                  </a:cubicBezTo>
                  <a:lnTo>
                    <a:pt x="179" y="113"/>
                  </a:lnTo>
                  <a:cubicBezTo>
                    <a:pt x="176" y="110"/>
                    <a:pt x="174" y="109"/>
                    <a:pt x="173" y="109"/>
                  </a:cubicBezTo>
                  <a:cubicBezTo>
                    <a:pt x="169" y="109"/>
                    <a:pt x="174" y="120"/>
                    <a:pt x="176" y="126"/>
                  </a:cubicBezTo>
                  <a:cubicBezTo>
                    <a:pt x="171" y="121"/>
                    <a:pt x="167" y="119"/>
                    <a:pt x="165" y="119"/>
                  </a:cubicBezTo>
                  <a:cubicBezTo>
                    <a:pt x="163" y="119"/>
                    <a:pt x="165" y="123"/>
                    <a:pt x="171" y="131"/>
                  </a:cubicBezTo>
                  <a:cubicBezTo>
                    <a:pt x="174" y="135"/>
                    <a:pt x="175" y="137"/>
                    <a:pt x="174" y="137"/>
                  </a:cubicBezTo>
                  <a:cubicBezTo>
                    <a:pt x="173" y="137"/>
                    <a:pt x="171" y="136"/>
                    <a:pt x="167" y="134"/>
                  </a:cubicBezTo>
                  <a:cubicBezTo>
                    <a:pt x="164" y="132"/>
                    <a:pt x="162" y="132"/>
                    <a:pt x="160" y="132"/>
                  </a:cubicBezTo>
                  <a:cubicBezTo>
                    <a:pt x="157" y="132"/>
                    <a:pt x="156" y="133"/>
                    <a:pt x="153" y="135"/>
                  </a:cubicBezTo>
                  <a:cubicBezTo>
                    <a:pt x="157" y="143"/>
                    <a:pt x="145" y="156"/>
                    <a:pt x="132" y="171"/>
                  </a:cubicBezTo>
                  <a:cubicBezTo>
                    <a:pt x="117" y="189"/>
                    <a:pt x="107" y="202"/>
                    <a:pt x="115" y="206"/>
                  </a:cubicBezTo>
                  <a:cubicBezTo>
                    <a:pt x="114" y="207"/>
                    <a:pt x="113" y="208"/>
                    <a:pt x="112" y="208"/>
                  </a:cubicBezTo>
                  <a:cubicBezTo>
                    <a:pt x="111" y="208"/>
                    <a:pt x="109" y="207"/>
                    <a:pt x="105" y="206"/>
                  </a:cubicBezTo>
                  <a:cubicBezTo>
                    <a:pt x="102" y="204"/>
                    <a:pt x="101" y="203"/>
                    <a:pt x="100" y="203"/>
                  </a:cubicBezTo>
                  <a:cubicBezTo>
                    <a:pt x="98" y="203"/>
                    <a:pt x="100" y="207"/>
                    <a:pt x="109" y="215"/>
                  </a:cubicBezTo>
                  <a:cubicBezTo>
                    <a:pt x="112" y="219"/>
                    <a:pt x="116" y="222"/>
                    <a:pt x="116" y="222"/>
                  </a:cubicBezTo>
                  <a:cubicBezTo>
                    <a:pt x="115" y="222"/>
                    <a:pt x="113" y="220"/>
                    <a:pt x="107" y="216"/>
                  </a:cubicBezTo>
                  <a:cubicBezTo>
                    <a:pt x="105" y="215"/>
                    <a:pt x="104" y="214"/>
                    <a:pt x="102" y="214"/>
                  </a:cubicBezTo>
                  <a:cubicBezTo>
                    <a:pt x="99" y="214"/>
                    <a:pt x="96" y="218"/>
                    <a:pt x="91" y="225"/>
                  </a:cubicBezTo>
                  <a:cubicBezTo>
                    <a:pt x="88" y="232"/>
                    <a:pt x="83" y="241"/>
                    <a:pt x="90" y="244"/>
                  </a:cubicBezTo>
                  <a:cubicBezTo>
                    <a:pt x="93" y="249"/>
                    <a:pt x="94" y="251"/>
                    <a:pt x="94" y="251"/>
                  </a:cubicBezTo>
                  <a:cubicBezTo>
                    <a:pt x="94" y="251"/>
                    <a:pt x="92" y="249"/>
                    <a:pt x="89" y="246"/>
                  </a:cubicBezTo>
                  <a:cubicBezTo>
                    <a:pt x="85" y="243"/>
                    <a:pt x="80" y="242"/>
                    <a:pt x="77" y="242"/>
                  </a:cubicBezTo>
                  <a:cubicBezTo>
                    <a:pt x="69" y="242"/>
                    <a:pt x="65" y="249"/>
                    <a:pt x="73" y="259"/>
                  </a:cubicBezTo>
                  <a:cubicBezTo>
                    <a:pt x="73" y="260"/>
                    <a:pt x="72" y="262"/>
                    <a:pt x="69" y="262"/>
                  </a:cubicBezTo>
                  <a:cubicBezTo>
                    <a:pt x="68" y="262"/>
                    <a:pt x="66" y="261"/>
                    <a:pt x="63" y="260"/>
                  </a:cubicBezTo>
                  <a:lnTo>
                    <a:pt x="63" y="260"/>
                  </a:lnTo>
                  <a:cubicBezTo>
                    <a:pt x="62" y="262"/>
                    <a:pt x="61" y="264"/>
                    <a:pt x="65" y="276"/>
                  </a:cubicBezTo>
                  <a:lnTo>
                    <a:pt x="59" y="291"/>
                  </a:lnTo>
                  <a:cubicBezTo>
                    <a:pt x="56" y="297"/>
                    <a:pt x="63" y="304"/>
                    <a:pt x="63" y="304"/>
                  </a:cubicBezTo>
                  <a:cubicBezTo>
                    <a:pt x="62" y="306"/>
                    <a:pt x="62" y="308"/>
                    <a:pt x="62" y="308"/>
                  </a:cubicBezTo>
                  <a:cubicBezTo>
                    <a:pt x="62" y="308"/>
                    <a:pt x="62" y="308"/>
                    <a:pt x="62" y="307"/>
                  </a:cubicBezTo>
                  <a:cubicBezTo>
                    <a:pt x="61" y="307"/>
                    <a:pt x="60" y="306"/>
                    <a:pt x="60" y="306"/>
                  </a:cubicBezTo>
                  <a:cubicBezTo>
                    <a:pt x="53" y="306"/>
                    <a:pt x="49" y="318"/>
                    <a:pt x="45" y="334"/>
                  </a:cubicBezTo>
                  <a:cubicBezTo>
                    <a:pt x="42" y="351"/>
                    <a:pt x="38" y="366"/>
                    <a:pt x="29" y="368"/>
                  </a:cubicBezTo>
                  <a:cubicBezTo>
                    <a:pt x="29" y="368"/>
                    <a:pt x="29" y="370"/>
                    <a:pt x="37" y="374"/>
                  </a:cubicBezTo>
                  <a:cubicBezTo>
                    <a:pt x="54" y="379"/>
                    <a:pt x="54" y="381"/>
                    <a:pt x="45" y="382"/>
                  </a:cubicBezTo>
                  <a:cubicBezTo>
                    <a:pt x="28" y="383"/>
                    <a:pt x="27" y="394"/>
                    <a:pt x="44" y="397"/>
                  </a:cubicBezTo>
                  <a:lnTo>
                    <a:pt x="35" y="397"/>
                  </a:lnTo>
                  <a:cubicBezTo>
                    <a:pt x="18" y="399"/>
                    <a:pt x="26" y="407"/>
                    <a:pt x="43" y="410"/>
                  </a:cubicBezTo>
                  <a:cubicBezTo>
                    <a:pt x="35" y="412"/>
                    <a:pt x="26" y="415"/>
                    <a:pt x="35" y="417"/>
                  </a:cubicBezTo>
                  <a:cubicBezTo>
                    <a:pt x="35" y="420"/>
                    <a:pt x="35" y="420"/>
                    <a:pt x="18" y="420"/>
                  </a:cubicBezTo>
                  <a:cubicBezTo>
                    <a:pt x="9" y="420"/>
                    <a:pt x="0" y="421"/>
                    <a:pt x="0" y="424"/>
                  </a:cubicBezTo>
                  <a:cubicBezTo>
                    <a:pt x="0" y="426"/>
                    <a:pt x="4" y="426"/>
                    <a:pt x="8" y="426"/>
                  </a:cubicBezTo>
                  <a:cubicBezTo>
                    <a:pt x="11" y="426"/>
                    <a:pt x="15" y="426"/>
                    <a:pt x="18" y="426"/>
                  </a:cubicBezTo>
                  <a:lnTo>
                    <a:pt x="18" y="431"/>
                  </a:lnTo>
                  <a:cubicBezTo>
                    <a:pt x="18" y="431"/>
                    <a:pt x="18" y="434"/>
                    <a:pt x="26" y="434"/>
                  </a:cubicBezTo>
                  <a:cubicBezTo>
                    <a:pt x="27" y="434"/>
                    <a:pt x="28" y="433"/>
                    <a:pt x="29" y="433"/>
                  </a:cubicBezTo>
                  <a:cubicBezTo>
                    <a:pt x="35" y="433"/>
                    <a:pt x="35" y="436"/>
                    <a:pt x="35" y="438"/>
                  </a:cubicBezTo>
                  <a:cubicBezTo>
                    <a:pt x="31" y="439"/>
                    <a:pt x="31" y="439"/>
                    <a:pt x="33" y="439"/>
                  </a:cubicBezTo>
                  <a:cubicBezTo>
                    <a:pt x="35" y="439"/>
                    <a:pt x="39" y="439"/>
                    <a:pt x="43" y="437"/>
                  </a:cubicBezTo>
                  <a:cubicBezTo>
                    <a:pt x="47" y="437"/>
                    <a:pt x="52" y="437"/>
                    <a:pt x="55" y="437"/>
                  </a:cubicBezTo>
                  <a:cubicBezTo>
                    <a:pt x="59" y="437"/>
                    <a:pt x="61" y="437"/>
                    <a:pt x="61" y="438"/>
                  </a:cubicBezTo>
                  <a:lnTo>
                    <a:pt x="78" y="437"/>
                  </a:lnTo>
                  <a:cubicBezTo>
                    <a:pt x="89" y="437"/>
                    <a:pt x="100" y="435"/>
                    <a:pt x="111" y="430"/>
                  </a:cubicBezTo>
                  <a:cubicBezTo>
                    <a:pt x="120" y="421"/>
                    <a:pt x="128" y="416"/>
                    <a:pt x="111" y="416"/>
                  </a:cubicBezTo>
                  <a:cubicBezTo>
                    <a:pt x="111" y="416"/>
                    <a:pt x="102" y="415"/>
                    <a:pt x="102" y="412"/>
                  </a:cubicBezTo>
                  <a:cubicBezTo>
                    <a:pt x="102" y="410"/>
                    <a:pt x="111" y="408"/>
                    <a:pt x="111" y="408"/>
                  </a:cubicBezTo>
                  <a:cubicBezTo>
                    <a:pt x="119" y="408"/>
                    <a:pt x="120" y="400"/>
                    <a:pt x="121" y="391"/>
                  </a:cubicBezTo>
                  <a:cubicBezTo>
                    <a:pt x="123" y="379"/>
                    <a:pt x="124" y="373"/>
                    <a:pt x="133" y="373"/>
                  </a:cubicBezTo>
                  <a:cubicBezTo>
                    <a:pt x="142" y="372"/>
                    <a:pt x="142" y="371"/>
                    <a:pt x="142" y="371"/>
                  </a:cubicBezTo>
                  <a:cubicBezTo>
                    <a:pt x="134" y="370"/>
                    <a:pt x="135" y="357"/>
                    <a:pt x="139" y="345"/>
                  </a:cubicBezTo>
                  <a:cubicBezTo>
                    <a:pt x="144" y="332"/>
                    <a:pt x="147" y="319"/>
                    <a:pt x="141" y="316"/>
                  </a:cubicBezTo>
                  <a:lnTo>
                    <a:pt x="142" y="313"/>
                  </a:lnTo>
                  <a:cubicBezTo>
                    <a:pt x="144" y="314"/>
                    <a:pt x="146" y="314"/>
                    <a:pt x="147" y="314"/>
                  </a:cubicBezTo>
                  <a:cubicBezTo>
                    <a:pt x="151" y="314"/>
                    <a:pt x="152" y="311"/>
                    <a:pt x="153" y="308"/>
                  </a:cubicBezTo>
                  <a:cubicBezTo>
                    <a:pt x="147" y="301"/>
                    <a:pt x="148" y="298"/>
                    <a:pt x="148" y="298"/>
                  </a:cubicBezTo>
                  <a:lnTo>
                    <a:pt x="148" y="298"/>
                  </a:lnTo>
                  <a:cubicBezTo>
                    <a:pt x="151" y="299"/>
                    <a:pt x="153" y="300"/>
                    <a:pt x="154" y="300"/>
                  </a:cubicBezTo>
                  <a:cubicBezTo>
                    <a:pt x="157" y="300"/>
                    <a:pt x="157" y="298"/>
                    <a:pt x="158" y="296"/>
                  </a:cubicBezTo>
                  <a:cubicBezTo>
                    <a:pt x="161" y="292"/>
                    <a:pt x="162" y="291"/>
                    <a:pt x="154" y="287"/>
                  </a:cubicBezTo>
                  <a:cubicBezTo>
                    <a:pt x="155" y="286"/>
                    <a:pt x="162" y="272"/>
                    <a:pt x="172" y="272"/>
                  </a:cubicBezTo>
                  <a:cubicBezTo>
                    <a:pt x="173" y="273"/>
                    <a:pt x="174" y="273"/>
                    <a:pt x="175" y="273"/>
                  </a:cubicBezTo>
                  <a:cubicBezTo>
                    <a:pt x="179" y="273"/>
                    <a:pt x="173" y="268"/>
                    <a:pt x="169" y="262"/>
                  </a:cubicBezTo>
                  <a:cubicBezTo>
                    <a:pt x="161" y="258"/>
                    <a:pt x="155" y="252"/>
                    <a:pt x="156" y="250"/>
                  </a:cubicBezTo>
                  <a:lnTo>
                    <a:pt x="156" y="250"/>
                  </a:lnTo>
                  <a:lnTo>
                    <a:pt x="171" y="259"/>
                  </a:lnTo>
                  <a:cubicBezTo>
                    <a:pt x="174" y="263"/>
                    <a:pt x="175" y="264"/>
                    <a:pt x="176" y="264"/>
                  </a:cubicBezTo>
                  <a:cubicBezTo>
                    <a:pt x="177" y="264"/>
                    <a:pt x="178" y="263"/>
                    <a:pt x="179" y="262"/>
                  </a:cubicBezTo>
                  <a:lnTo>
                    <a:pt x="181" y="259"/>
                  </a:lnTo>
                  <a:cubicBezTo>
                    <a:pt x="174" y="254"/>
                    <a:pt x="180" y="245"/>
                    <a:pt x="189" y="234"/>
                  </a:cubicBezTo>
                  <a:cubicBezTo>
                    <a:pt x="200" y="219"/>
                    <a:pt x="204" y="216"/>
                    <a:pt x="199" y="210"/>
                  </a:cubicBezTo>
                  <a:cubicBezTo>
                    <a:pt x="194" y="206"/>
                    <a:pt x="194" y="204"/>
                    <a:pt x="198" y="204"/>
                  </a:cubicBezTo>
                  <a:cubicBezTo>
                    <a:pt x="200" y="204"/>
                    <a:pt x="202" y="204"/>
                    <a:pt x="204" y="205"/>
                  </a:cubicBezTo>
                  <a:cubicBezTo>
                    <a:pt x="219" y="209"/>
                    <a:pt x="226" y="211"/>
                    <a:pt x="228" y="211"/>
                  </a:cubicBezTo>
                  <a:cubicBezTo>
                    <a:pt x="230" y="211"/>
                    <a:pt x="229" y="210"/>
                    <a:pt x="227" y="206"/>
                  </a:cubicBezTo>
                  <a:cubicBezTo>
                    <a:pt x="227" y="206"/>
                    <a:pt x="226" y="206"/>
                    <a:pt x="226" y="206"/>
                  </a:cubicBezTo>
                  <a:cubicBezTo>
                    <a:pt x="224" y="206"/>
                    <a:pt x="219" y="201"/>
                    <a:pt x="213" y="196"/>
                  </a:cubicBezTo>
                  <a:cubicBezTo>
                    <a:pt x="207" y="189"/>
                    <a:pt x="204" y="185"/>
                    <a:pt x="205" y="185"/>
                  </a:cubicBezTo>
                  <a:cubicBezTo>
                    <a:pt x="207" y="185"/>
                    <a:pt x="210" y="188"/>
                    <a:pt x="217" y="193"/>
                  </a:cubicBezTo>
                  <a:cubicBezTo>
                    <a:pt x="219" y="195"/>
                    <a:pt x="221" y="196"/>
                    <a:pt x="223" y="196"/>
                  </a:cubicBezTo>
                  <a:cubicBezTo>
                    <a:pt x="233" y="196"/>
                    <a:pt x="242" y="178"/>
                    <a:pt x="238" y="166"/>
                  </a:cubicBezTo>
                  <a:lnTo>
                    <a:pt x="238" y="166"/>
                  </a:lnTo>
                  <a:cubicBezTo>
                    <a:pt x="239" y="168"/>
                    <a:pt x="240" y="169"/>
                    <a:pt x="241" y="171"/>
                  </a:cubicBezTo>
                  <a:cubicBezTo>
                    <a:pt x="244" y="175"/>
                    <a:pt x="246" y="176"/>
                    <a:pt x="248" y="176"/>
                  </a:cubicBezTo>
                  <a:cubicBezTo>
                    <a:pt x="250" y="176"/>
                    <a:pt x="252" y="175"/>
                    <a:pt x="255" y="172"/>
                  </a:cubicBezTo>
                  <a:lnTo>
                    <a:pt x="261" y="169"/>
                  </a:lnTo>
                  <a:cubicBezTo>
                    <a:pt x="255" y="161"/>
                    <a:pt x="257" y="158"/>
                    <a:pt x="261" y="158"/>
                  </a:cubicBezTo>
                  <a:cubicBezTo>
                    <a:pt x="264" y="158"/>
                    <a:pt x="268" y="159"/>
                    <a:pt x="271" y="162"/>
                  </a:cubicBezTo>
                  <a:cubicBezTo>
                    <a:pt x="274" y="167"/>
                    <a:pt x="276" y="168"/>
                    <a:pt x="277" y="168"/>
                  </a:cubicBezTo>
                  <a:cubicBezTo>
                    <a:pt x="278" y="168"/>
                    <a:pt x="278" y="168"/>
                    <a:pt x="280" y="167"/>
                  </a:cubicBezTo>
                  <a:cubicBezTo>
                    <a:pt x="278" y="158"/>
                    <a:pt x="281" y="154"/>
                    <a:pt x="284" y="154"/>
                  </a:cubicBezTo>
                  <a:cubicBezTo>
                    <a:pt x="287" y="154"/>
                    <a:pt x="291" y="156"/>
                    <a:pt x="293" y="160"/>
                  </a:cubicBezTo>
                  <a:cubicBezTo>
                    <a:pt x="294" y="159"/>
                    <a:pt x="295" y="158"/>
                    <a:pt x="296" y="158"/>
                  </a:cubicBezTo>
                  <a:cubicBezTo>
                    <a:pt x="294" y="150"/>
                    <a:pt x="298" y="148"/>
                    <a:pt x="300" y="148"/>
                  </a:cubicBezTo>
                  <a:cubicBezTo>
                    <a:pt x="304" y="145"/>
                    <a:pt x="307" y="144"/>
                    <a:pt x="301" y="138"/>
                  </a:cubicBezTo>
                  <a:cubicBezTo>
                    <a:pt x="298" y="130"/>
                    <a:pt x="294" y="122"/>
                    <a:pt x="295" y="121"/>
                  </a:cubicBezTo>
                  <a:lnTo>
                    <a:pt x="295" y="121"/>
                  </a:lnTo>
                  <a:lnTo>
                    <a:pt x="299" y="129"/>
                  </a:lnTo>
                  <a:cubicBezTo>
                    <a:pt x="301" y="133"/>
                    <a:pt x="303" y="134"/>
                    <a:pt x="306" y="134"/>
                  </a:cubicBezTo>
                  <a:cubicBezTo>
                    <a:pt x="309" y="134"/>
                    <a:pt x="312" y="133"/>
                    <a:pt x="316" y="131"/>
                  </a:cubicBezTo>
                  <a:cubicBezTo>
                    <a:pt x="319" y="130"/>
                    <a:pt x="322" y="129"/>
                    <a:pt x="325" y="129"/>
                  </a:cubicBezTo>
                  <a:cubicBezTo>
                    <a:pt x="328" y="129"/>
                    <a:pt x="330" y="130"/>
                    <a:pt x="332" y="134"/>
                  </a:cubicBezTo>
                  <a:lnTo>
                    <a:pt x="332" y="126"/>
                  </a:lnTo>
                  <a:cubicBezTo>
                    <a:pt x="332" y="121"/>
                    <a:pt x="332" y="119"/>
                    <a:pt x="333" y="119"/>
                  </a:cubicBezTo>
                  <a:cubicBezTo>
                    <a:pt x="334" y="119"/>
                    <a:pt x="335" y="121"/>
                    <a:pt x="336" y="124"/>
                  </a:cubicBezTo>
                  <a:cubicBezTo>
                    <a:pt x="338" y="128"/>
                    <a:pt x="340" y="129"/>
                    <a:pt x="343" y="129"/>
                  </a:cubicBezTo>
                  <a:cubicBezTo>
                    <a:pt x="345" y="129"/>
                    <a:pt x="348" y="127"/>
                    <a:pt x="349" y="122"/>
                  </a:cubicBezTo>
                  <a:lnTo>
                    <a:pt x="353" y="121"/>
                  </a:lnTo>
                  <a:cubicBezTo>
                    <a:pt x="355" y="128"/>
                    <a:pt x="358" y="132"/>
                    <a:pt x="359" y="132"/>
                  </a:cubicBezTo>
                  <a:cubicBezTo>
                    <a:pt x="361" y="132"/>
                    <a:pt x="362" y="128"/>
                    <a:pt x="362" y="118"/>
                  </a:cubicBezTo>
                  <a:lnTo>
                    <a:pt x="362" y="118"/>
                  </a:lnTo>
                  <a:cubicBezTo>
                    <a:pt x="363" y="126"/>
                    <a:pt x="364" y="126"/>
                    <a:pt x="366" y="126"/>
                  </a:cubicBezTo>
                  <a:cubicBezTo>
                    <a:pt x="366" y="126"/>
                    <a:pt x="367" y="126"/>
                    <a:pt x="367" y="126"/>
                  </a:cubicBezTo>
                  <a:cubicBezTo>
                    <a:pt x="368" y="122"/>
                    <a:pt x="371" y="119"/>
                    <a:pt x="373" y="119"/>
                  </a:cubicBezTo>
                  <a:cubicBezTo>
                    <a:pt x="375" y="119"/>
                    <a:pt x="377" y="121"/>
                    <a:pt x="377" y="125"/>
                  </a:cubicBezTo>
                  <a:lnTo>
                    <a:pt x="379" y="125"/>
                  </a:lnTo>
                  <a:cubicBezTo>
                    <a:pt x="381" y="116"/>
                    <a:pt x="382" y="116"/>
                    <a:pt x="384" y="116"/>
                  </a:cubicBezTo>
                  <a:cubicBezTo>
                    <a:pt x="386" y="116"/>
                    <a:pt x="387" y="116"/>
                    <a:pt x="388" y="107"/>
                  </a:cubicBezTo>
                  <a:cubicBezTo>
                    <a:pt x="390" y="98"/>
                    <a:pt x="392" y="98"/>
                    <a:pt x="392" y="98"/>
                  </a:cubicBezTo>
                  <a:lnTo>
                    <a:pt x="392" y="98"/>
                  </a:lnTo>
                  <a:cubicBezTo>
                    <a:pt x="394" y="98"/>
                    <a:pt x="393" y="107"/>
                    <a:pt x="391" y="115"/>
                  </a:cubicBezTo>
                  <a:cubicBezTo>
                    <a:pt x="390" y="119"/>
                    <a:pt x="390" y="121"/>
                    <a:pt x="391" y="121"/>
                  </a:cubicBezTo>
                  <a:cubicBezTo>
                    <a:pt x="392" y="121"/>
                    <a:pt x="395" y="117"/>
                    <a:pt x="399" y="107"/>
                  </a:cubicBezTo>
                  <a:cubicBezTo>
                    <a:pt x="401" y="99"/>
                    <a:pt x="402" y="95"/>
                    <a:pt x="402" y="95"/>
                  </a:cubicBezTo>
                  <a:lnTo>
                    <a:pt x="402" y="95"/>
                  </a:lnTo>
                  <a:cubicBezTo>
                    <a:pt x="402" y="95"/>
                    <a:pt x="401" y="99"/>
                    <a:pt x="400" y="107"/>
                  </a:cubicBezTo>
                  <a:cubicBezTo>
                    <a:pt x="399" y="113"/>
                    <a:pt x="398" y="119"/>
                    <a:pt x="399" y="119"/>
                  </a:cubicBezTo>
                  <a:cubicBezTo>
                    <a:pt x="399" y="119"/>
                    <a:pt x="400" y="118"/>
                    <a:pt x="401" y="116"/>
                  </a:cubicBezTo>
                  <a:cubicBezTo>
                    <a:pt x="401" y="116"/>
                    <a:pt x="404" y="116"/>
                    <a:pt x="404" y="107"/>
                  </a:cubicBezTo>
                  <a:lnTo>
                    <a:pt x="410" y="107"/>
                  </a:lnTo>
                  <a:cubicBezTo>
                    <a:pt x="413" y="116"/>
                    <a:pt x="415" y="116"/>
                    <a:pt x="416" y="116"/>
                  </a:cubicBezTo>
                  <a:cubicBezTo>
                    <a:pt x="418" y="112"/>
                    <a:pt x="418" y="110"/>
                    <a:pt x="419" y="110"/>
                  </a:cubicBezTo>
                  <a:cubicBezTo>
                    <a:pt x="419" y="110"/>
                    <a:pt x="420" y="112"/>
                    <a:pt x="421" y="116"/>
                  </a:cubicBezTo>
                  <a:cubicBezTo>
                    <a:pt x="420" y="120"/>
                    <a:pt x="421" y="122"/>
                    <a:pt x="421" y="122"/>
                  </a:cubicBezTo>
                  <a:cubicBezTo>
                    <a:pt x="422" y="122"/>
                    <a:pt x="423" y="118"/>
                    <a:pt x="423" y="108"/>
                  </a:cubicBezTo>
                  <a:cubicBezTo>
                    <a:pt x="424" y="104"/>
                    <a:pt x="425" y="102"/>
                    <a:pt x="426" y="102"/>
                  </a:cubicBezTo>
                  <a:cubicBezTo>
                    <a:pt x="427" y="102"/>
                    <a:pt x="428" y="105"/>
                    <a:pt x="429" y="110"/>
                  </a:cubicBezTo>
                  <a:cubicBezTo>
                    <a:pt x="428" y="119"/>
                    <a:pt x="428" y="123"/>
                    <a:pt x="428" y="123"/>
                  </a:cubicBezTo>
                  <a:cubicBezTo>
                    <a:pt x="429" y="123"/>
                    <a:pt x="429" y="121"/>
                    <a:pt x="430" y="117"/>
                  </a:cubicBezTo>
                  <a:cubicBezTo>
                    <a:pt x="432" y="110"/>
                    <a:pt x="434" y="110"/>
                    <a:pt x="434" y="110"/>
                  </a:cubicBezTo>
                  <a:lnTo>
                    <a:pt x="434" y="110"/>
                  </a:lnTo>
                  <a:cubicBezTo>
                    <a:pt x="433" y="118"/>
                    <a:pt x="450" y="121"/>
                    <a:pt x="466" y="125"/>
                  </a:cubicBezTo>
                  <a:cubicBezTo>
                    <a:pt x="468" y="125"/>
                    <a:pt x="473" y="117"/>
                    <a:pt x="475" y="110"/>
                  </a:cubicBezTo>
                  <a:cubicBezTo>
                    <a:pt x="477" y="103"/>
                    <a:pt x="477" y="100"/>
                    <a:pt x="477" y="100"/>
                  </a:cubicBezTo>
                  <a:lnTo>
                    <a:pt x="477" y="100"/>
                  </a:lnTo>
                  <a:cubicBezTo>
                    <a:pt x="478" y="100"/>
                    <a:pt x="477" y="105"/>
                    <a:pt x="476" y="111"/>
                  </a:cubicBezTo>
                  <a:cubicBezTo>
                    <a:pt x="474" y="123"/>
                    <a:pt x="473" y="130"/>
                    <a:pt x="474" y="130"/>
                  </a:cubicBezTo>
                  <a:cubicBezTo>
                    <a:pt x="475" y="130"/>
                    <a:pt x="478" y="124"/>
                    <a:pt x="480" y="112"/>
                  </a:cubicBezTo>
                  <a:cubicBezTo>
                    <a:pt x="482" y="103"/>
                    <a:pt x="482" y="99"/>
                    <a:pt x="482" y="99"/>
                  </a:cubicBezTo>
                  <a:lnTo>
                    <a:pt x="482" y="99"/>
                  </a:lnTo>
                  <a:cubicBezTo>
                    <a:pt x="482" y="99"/>
                    <a:pt x="482" y="103"/>
                    <a:pt x="482" y="112"/>
                  </a:cubicBezTo>
                  <a:cubicBezTo>
                    <a:pt x="482" y="117"/>
                    <a:pt x="482" y="119"/>
                    <a:pt x="482" y="119"/>
                  </a:cubicBezTo>
                  <a:cubicBezTo>
                    <a:pt x="483" y="119"/>
                    <a:pt x="484" y="117"/>
                    <a:pt x="486" y="114"/>
                  </a:cubicBezTo>
                  <a:cubicBezTo>
                    <a:pt x="487" y="110"/>
                    <a:pt x="488" y="108"/>
                    <a:pt x="489" y="108"/>
                  </a:cubicBezTo>
                  <a:lnTo>
                    <a:pt x="489" y="108"/>
                  </a:lnTo>
                  <a:cubicBezTo>
                    <a:pt x="489" y="108"/>
                    <a:pt x="489" y="110"/>
                    <a:pt x="488" y="114"/>
                  </a:cubicBezTo>
                  <a:cubicBezTo>
                    <a:pt x="487" y="121"/>
                    <a:pt x="487" y="127"/>
                    <a:pt x="488" y="127"/>
                  </a:cubicBezTo>
                  <a:cubicBezTo>
                    <a:pt x="488" y="127"/>
                    <a:pt x="488" y="126"/>
                    <a:pt x="489" y="124"/>
                  </a:cubicBezTo>
                  <a:cubicBezTo>
                    <a:pt x="489" y="124"/>
                    <a:pt x="491" y="124"/>
                    <a:pt x="489" y="133"/>
                  </a:cubicBezTo>
                  <a:cubicBezTo>
                    <a:pt x="489" y="136"/>
                    <a:pt x="489" y="137"/>
                    <a:pt x="490" y="137"/>
                  </a:cubicBezTo>
                  <a:cubicBezTo>
                    <a:pt x="491" y="137"/>
                    <a:pt x="495" y="132"/>
                    <a:pt x="498" y="127"/>
                  </a:cubicBezTo>
                  <a:cubicBezTo>
                    <a:pt x="504" y="121"/>
                    <a:pt x="507" y="118"/>
                    <a:pt x="508" y="118"/>
                  </a:cubicBezTo>
                  <a:cubicBezTo>
                    <a:pt x="510" y="118"/>
                    <a:pt x="508" y="122"/>
                    <a:pt x="504" y="130"/>
                  </a:cubicBezTo>
                  <a:cubicBezTo>
                    <a:pt x="501" y="136"/>
                    <a:pt x="501" y="139"/>
                    <a:pt x="503" y="139"/>
                  </a:cubicBezTo>
                  <a:cubicBezTo>
                    <a:pt x="506" y="139"/>
                    <a:pt x="511" y="134"/>
                    <a:pt x="516" y="126"/>
                  </a:cubicBezTo>
                  <a:cubicBezTo>
                    <a:pt x="521" y="118"/>
                    <a:pt x="524" y="114"/>
                    <a:pt x="524" y="114"/>
                  </a:cubicBezTo>
                  <a:lnTo>
                    <a:pt x="524" y="114"/>
                  </a:lnTo>
                  <a:cubicBezTo>
                    <a:pt x="524" y="114"/>
                    <a:pt x="523" y="116"/>
                    <a:pt x="522" y="120"/>
                  </a:cubicBezTo>
                  <a:cubicBezTo>
                    <a:pt x="517" y="127"/>
                    <a:pt x="520" y="129"/>
                    <a:pt x="520" y="129"/>
                  </a:cubicBezTo>
                  <a:cubicBezTo>
                    <a:pt x="522" y="129"/>
                    <a:pt x="523" y="130"/>
                    <a:pt x="520" y="138"/>
                  </a:cubicBezTo>
                  <a:cubicBezTo>
                    <a:pt x="520" y="138"/>
                    <a:pt x="520" y="138"/>
                    <a:pt x="520" y="138"/>
                  </a:cubicBezTo>
                  <a:cubicBezTo>
                    <a:pt x="521" y="138"/>
                    <a:pt x="524" y="137"/>
                    <a:pt x="529" y="132"/>
                  </a:cubicBezTo>
                  <a:cubicBezTo>
                    <a:pt x="532" y="128"/>
                    <a:pt x="535" y="126"/>
                    <a:pt x="537" y="126"/>
                  </a:cubicBezTo>
                  <a:cubicBezTo>
                    <a:pt x="541" y="126"/>
                    <a:pt x="540" y="136"/>
                    <a:pt x="535" y="147"/>
                  </a:cubicBezTo>
                  <a:lnTo>
                    <a:pt x="543" y="141"/>
                  </a:lnTo>
                  <a:cubicBezTo>
                    <a:pt x="549" y="133"/>
                    <a:pt x="554" y="127"/>
                    <a:pt x="555" y="127"/>
                  </a:cubicBezTo>
                  <a:lnTo>
                    <a:pt x="555" y="127"/>
                  </a:lnTo>
                  <a:cubicBezTo>
                    <a:pt x="556" y="127"/>
                    <a:pt x="555" y="130"/>
                    <a:pt x="551" y="136"/>
                  </a:cubicBezTo>
                  <a:lnTo>
                    <a:pt x="547" y="143"/>
                  </a:lnTo>
                  <a:cubicBezTo>
                    <a:pt x="550" y="139"/>
                    <a:pt x="553" y="137"/>
                    <a:pt x="554" y="137"/>
                  </a:cubicBezTo>
                  <a:cubicBezTo>
                    <a:pt x="558" y="137"/>
                    <a:pt x="557" y="146"/>
                    <a:pt x="551" y="156"/>
                  </a:cubicBezTo>
                  <a:cubicBezTo>
                    <a:pt x="547" y="163"/>
                    <a:pt x="547" y="163"/>
                    <a:pt x="549" y="164"/>
                  </a:cubicBezTo>
                  <a:lnTo>
                    <a:pt x="553" y="157"/>
                  </a:lnTo>
                  <a:cubicBezTo>
                    <a:pt x="557" y="150"/>
                    <a:pt x="562" y="144"/>
                    <a:pt x="563" y="144"/>
                  </a:cubicBezTo>
                  <a:cubicBezTo>
                    <a:pt x="563" y="144"/>
                    <a:pt x="563" y="144"/>
                    <a:pt x="563" y="144"/>
                  </a:cubicBezTo>
                  <a:cubicBezTo>
                    <a:pt x="566" y="145"/>
                    <a:pt x="567" y="147"/>
                    <a:pt x="562" y="153"/>
                  </a:cubicBezTo>
                  <a:cubicBezTo>
                    <a:pt x="560" y="160"/>
                    <a:pt x="558" y="166"/>
                    <a:pt x="559" y="166"/>
                  </a:cubicBezTo>
                  <a:cubicBezTo>
                    <a:pt x="559" y="166"/>
                    <a:pt x="560" y="165"/>
                    <a:pt x="561" y="163"/>
                  </a:cubicBezTo>
                  <a:lnTo>
                    <a:pt x="561" y="163"/>
                  </a:lnTo>
                  <a:cubicBezTo>
                    <a:pt x="561" y="163"/>
                    <a:pt x="562" y="164"/>
                    <a:pt x="559" y="172"/>
                  </a:cubicBezTo>
                  <a:lnTo>
                    <a:pt x="566" y="177"/>
                  </a:lnTo>
                  <a:cubicBezTo>
                    <a:pt x="568" y="175"/>
                    <a:pt x="570" y="174"/>
                    <a:pt x="571" y="174"/>
                  </a:cubicBezTo>
                  <a:cubicBezTo>
                    <a:pt x="574" y="174"/>
                    <a:pt x="574" y="177"/>
                    <a:pt x="570" y="181"/>
                  </a:cubicBezTo>
                  <a:cubicBezTo>
                    <a:pt x="570" y="181"/>
                    <a:pt x="571" y="182"/>
                    <a:pt x="572" y="182"/>
                  </a:cubicBezTo>
                  <a:cubicBezTo>
                    <a:pt x="574" y="182"/>
                    <a:pt x="577" y="181"/>
                    <a:pt x="580" y="178"/>
                  </a:cubicBezTo>
                  <a:lnTo>
                    <a:pt x="580" y="178"/>
                  </a:lnTo>
                  <a:cubicBezTo>
                    <a:pt x="584" y="181"/>
                    <a:pt x="585" y="182"/>
                    <a:pt x="579" y="189"/>
                  </a:cubicBezTo>
                  <a:cubicBezTo>
                    <a:pt x="576" y="193"/>
                    <a:pt x="575" y="194"/>
                    <a:pt x="575" y="194"/>
                  </a:cubicBezTo>
                  <a:cubicBezTo>
                    <a:pt x="575" y="194"/>
                    <a:pt x="577" y="193"/>
                    <a:pt x="580" y="190"/>
                  </a:cubicBezTo>
                  <a:cubicBezTo>
                    <a:pt x="583" y="186"/>
                    <a:pt x="586" y="185"/>
                    <a:pt x="587" y="185"/>
                  </a:cubicBezTo>
                  <a:cubicBezTo>
                    <a:pt x="588" y="185"/>
                    <a:pt x="589" y="186"/>
                    <a:pt x="589" y="187"/>
                  </a:cubicBezTo>
                  <a:lnTo>
                    <a:pt x="593" y="189"/>
                  </a:lnTo>
                  <a:cubicBezTo>
                    <a:pt x="596" y="185"/>
                    <a:pt x="597" y="183"/>
                    <a:pt x="598" y="183"/>
                  </a:cubicBezTo>
                  <a:cubicBezTo>
                    <a:pt x="599" y="183"/>
                    <a:pt x="599" y="184"/>
                    <a:pt x="599" y="185"/>
                  </a:cubicBezTo>
                  <a:cubicBezTo>
                    <a:pt x="602" y="186"/>
                    <a:pt x="599" y="196"/>
                    <a:pt x="602" y="198"/>
                  </a:cubicBezTo>
                  <a:cubicBezTo>
                    <a:pt x="603" y="200"/>
                    <a:pt x="604" y="201"/>
                    <a:pt x="605" y="201"/>
                  </a:cubicBezTo>
                  <a:cubicBezTo>
                    <a:pt x="606" y="201"/>
                    <a:pt x="607" y="199"/>
                    <a:pt x="609" y="195"/>
                  </a:cubicBezTo>
                  <a:cubicBezTo>
                    <a:pt x="609" y="194"/>
                    <a:pt x="611" y="191"/>
                    <a:pt x="612" y="191"/>
                  </a:cubicBezTo>
                  <a:cubicBezTo>
                    <a:pt x="612" y="191"/>
                    <a:pt x="613" y="192"/>
                    <a:pt x="612" y="196"/>
                  </a:cubicBezTo>
                  <a:cubicBezTo>
                    <a:pt x="613" y="198"/>
                    <a:pt x="611" y="208"/>
                    <a:pt x="615" y="213"/>
                  </a:cubicBezTo>
                  <a:cubicBezTo>
                    <a:pt x="618" y="216"/>
                    <a:pt x="619" y="218"/>
                    <a:pt x="621" y="218"/>
                  </a:cubicBezTo>
                  <a:cubicBezTo>
                    <a:pt x="622" y="218"/>
                    <a:pt x="623" y="216"/>
                    <a:pt x="626" y="214"/>
                  </a:cubicBezTo>
                  <a:cubicBezTo>
                    <a:pt x="632" y="208"/>
                    <a:pt x="635" y="205"/>
                    <a:pt x="636" y="205"/>
                  </a:cubicBezTo>
                  <a:lnTo>
                    <a:pt x="636" y="205"/>
                  </a:lnTo>
                  <a:cubicBezTo>
                    <a:pt x="636" y="205"/>
                    <a:pt x="634" y="208"/>
                    <a:pt x="627" y="215"/>
                  </a:cubicBezTo>
                  <a:cubicBezTo>
                    <a:pt x="621" y="224"/>
                    <a:pt x="619" y="228"/>
                    <a:pt x="620" y="228"/>
                  </a:cubicBezTo>
                  <a:cubicBezTo>
                    <a:pt x="621" y="228"/>
                    <a:pt x="623" y="227"/>
                    <a:pt x="625" y="225"/>
                  </a:cubicBezTo>
                  <a:cubicBezTo>
                    <a:pt x="630" y="223"/>
                    <a:pt x="632" y="222"/>
                    <a:pt x="633" y="222"/>
                  </a:cubicBezTo>
                  <a:cubicBezTo>
                    <a:pt x="633" y="222"/>
                    <a:pt x="634" y="222"/>
                    <a:pt x="634" y="223"/>
                  </a:cubicBezTo>
                  <a:cubicBezTo>
                    <a:pt x="629" y="227"/>
                    <a:pt x="628" y="229"/>
                    <a:pt x="632" y="229"/>
                  </a:cubicBezTo>
                  <a:cubicBezTo>
                    <a:pt x="633" y="229"/>
                    <a:pt x="635" y="229"/>
                    <a:pt x="637" y="228"/>
                  </a:cubicBezTo>
                  <a:lnTo>
                    <a:pt x="637" y="228"/>
                  </a:lnTo>
                  <a:cubicBezTo>
                    <a:pt x="639" y="230"/>
                    <a:pt x="639" y="230"/>
                    <a:pt x="632" y="235"/>
                  </a:cubicBezTo>
                  <a:lnTo>
                    <a:pt x="634" y="239"/>
                  </a:lnTo>
                  <a:cubicBezTo>
                    <a:pt x="637" y="237"/>
                    <a:pt x="639" y="237"/>
                    <a:pt x="641" y="237"/>
                  </a:cubicBezTo>
                  <a:cubicBezTo>
                    <a:pt x="650" y="237"/>
                    <a:pt x="649" y="248"/>
                    <a:pt x="644" y="253"/>
                  </a:cubicBezTo>
                  <a:cubicBezTo>
                    <a:pt x="644" y="253"/>
                    <a:pt x="645" y="254"/>
                    <a:pt x="646" y="254"/>
                  </a:cubicBezTo>
                  <a:cubicBezTo>
                    <a:pt x="648" y="254"/>
                    <a:pt x="650" y="253"/>
                    <a:pt x="653" y="252"/>
                  </a:cubicBezTo>
                  <a:cubicBezTo>
                    <a:pt x="660" y="249"/>
                    <a:pt x="664" y="248"/>
                    <a:pt x="665" y="248"/>
                  </a:cubicBezTo>
                  <a:cubicBezTo>
                    <a:pt x="667" y="248"/>
                    <a:pt x="664" y="250"/>
                    <a:pt x="655" y="255"/>
                  </a:cubicBezTo>
                  <a:cubicBezTo>
                    <a:pt x="648" y="260"/>
                    <a:pt x="644" y="262"/>
                    <a:pt x="645" y="262"/>
                  </a:cubicBezTo>
                  <a:cubicBezTo>
                    <a:pt x="645" y="262"/>
                    <a:pt x="649" y="261"/>
                    <a:pt x="657" y="258"/>
                  </a:cubicBezTo>
                  <a:cubicBezTo>
                    <a:pt x="658" y="257"/>
                    <a:pt x="659" y="257"/>
                    <a:pt x="660" y="257"/>
                  </a:cubicBezTo>
                  <a:cubicBezTo>
                    <a:pt x="666" y="257"/>
                    <a:pt x="667" y="265"/>
                    <a:pt x="653" y="270"/>
                  </a:cubicBezTo>
                  <a:lnTo>
                    <a:pt x="639" y="279"/>
                  </a:lnTo>
                  <a:cubicBezTo>
                    <a:pt x="643" y="278"/>
                    <a:pt x="645" y="278"/>
                    <a:pt x="646" y="278"/>
                  </a:cubicBezTo>
                  <a:cubicBezTo>
                    <a:pt x="647" y="278"/>
                    <a:pt x="648" y="278"/>
                    <a:pt x="648" y="278"/>
                  </a:cubicBezTo>
                  <a:cubicBezTo>
                    <a:pt x="651" y="277"/>
                    <a:pt x="653" y="276"/>
                    <a:pt x="654" y="276"/>
                  </a:cubicBezTo>
                  <a:cubicBezTo>
                    <a:pt x="656" y="276"/>
                    <a:pt x="657" y="278"/>
                    <a:pt x="659" y="281"/>
                  </a:cubicBezTo>
                  <a:cubicBezTo>
                    <a:pt x="660" y="285"/>
                    <a:pt x="671" y="288"/>
                    <a:pt x="672" y="291"/>
                  </a:cubicBezTo>
                  <a:cubicBezTo>
                    <a:pt x="676" y="297"/>
                    <a:pt x="673" y="304"/>
                    <a:pt x="669" y="306"/>
                  </a:cubicBezTo>
                  <a:cubicBezTo>
                    <a:pt x="669" y="308"/>
                    <a:pt x="670" y="309"/>
                    <a:pt x="679" y="310"/>
                  </a:cubicBezTo>
                  <a:cubicBezTo>
                    <a:pt x="680" y="310"/>
                    <a:pt x="681" y="310"/>
                    <a:pt x="682" y="310"/>
                  </a:cubicBezTo>
                  <a:cubicBezTo>
                    <a:pt x="688" y="310"/>
                    <a:pt x="688" y="313"/>
                    <a:pt x="681" y="316"/>
                  </a:cubicBezTo>
                  <a:lnTo>
                    <a:pt x="681" y="317"/>
                  </a:lnTo>
                  <a:cubicBezTo>
                    <a:pt x="690" y="319"/>
                    <a:pt x="690" y="320"/>
                    <a:pt x="690" y="320"/>
                  </a:cubicBezTo>
                  <a:cubicBezTo>
                    <a:pt x="682" y="324"/>
                    <a:pt x="674" y="327"/>
                    <a:pt x="683" y="327"/>
                  </a:cubicBezTo>
                  <a:cubicBezTo>
                    <a:pt x="686" y="327"/>
                    <a:pt x="687" y="326"/>
                    <a:pt x="689" y="326"/>
                  </a:cubicBezTo>
                  <a:cubicBezTo>
                    <a:pt x="692" y="326"/>
                    <a:pt x="693" y="328"/>
                    <a:pt x="694" y="331"/>
                  </a:cubicBezTo>
                  <a:cubicBezTo>
                    <a:pt x="690" y="342"/>
                    <a:pt x="689" y="354"/>
                    <a:pt x="692" y="366"/>
                  </a:cubicBezTo>
                  <a:cubicBezTo>
                    <a:pt x="691" y="382"/>
                    <a:pt x="695" y="397"/>
                    <a:pt x="698" y="398"/>
                  </a:cubicBezTo>
                  <a:lnTo>
                    <a:pt x="697" y="403"/>
                  </a:lnTo>
                  <a:cubicBezTo>
                    <a:pt x="697" y="405"/>
                    <a:pt x="697" y="409"/>
                    <a:pt x="697" y="409"/>
                  </a:cubicBezTo>
                  <a:cubicBezTo>
                    <a:pt x="695" y="409"/>
                    <a:pt x="694" y="409"/>
                    <a:pt x="692" y="409"/>
                  </a:cubicBezTo>
                  <a:cubicBezTo>
                    <a:pt x="681" y="409"/>
                    <a:pt x="689" y="418"/>
                    <a:pt x="695" y="424"/>
                  </a:cubicBezTo>
                  <a:cubicBezTo>
                    <a:pt x="703" y="427"/>
                    <a:pt x="701" y="428"/>
                    <a:pt x="701" y="430"/>
                  </a:cubicBezTo>
                  <a:cubicBezTo>
                    <a:pt x="698" y="430"/>
                    <a:pt x="695" y="429"/>
                    <a:pt x="693" y="429"/>
                  </a:cubicBezTo>
                  <a:cubicBezTo>
                    <a:pt x="685" y="429"/>
                    <a:pt x="685" y="434"/>
                    <a:pt x="691" y="438"/>
                  </a:cubicBezTo>
                  <a:cubicBezTo>
                    <a:pt x="701" y="442"/>
                    <a:pt x="705" y="444"/>
                    <a:pt x="702" y="444"/>
                  </a:cubicBezTo>
                  <a:cubicBezTo>
                    <a:pt x="700" y="444"/>
                    <a:pt x="696" y="443"/>
                    <a:pt x="690" y="442"/>
                  </a:cubicBezTo>
                  <a:cubicBezTo>
                    <a:pt x="686" y="441"/>
                    <a:pt x="683" y="440"/>
                    <a:pt x="681" y="440"/>
                  </a:cubicBezTo>
                  <a:cubicBezTo>
                    <a:pt x="675" y="440"/>
                    <a:pt x="679" y="444"/>
                    <a:pt x="696" y="452"/>
                  </a:cubicBezTo>
                  <a:cubicBezTo>
                    <a:pt x="701" y="455"/>
                    <a:pt x="703" y="456"/>
                    <a:pt x="701" y="456"/>
                  </a:cubicBezTo>
                  <a:cubicBezTo>
                    <a:pt x="700" y="456"/>
                    <a:pt x="698" y="455"/>
                    <a:pt x="695" y="455"/>
                  </a:cubicBezTo>
                  <a:cubicBezTo>
                    <a:pt x="688" y="454"/>
                    <a:pt x="684" y="454"/>
                    <a:pt x="682" y="454"/>
                  </a:cubicBezTo>
                  <a:cubicBezTo>
                    <a:pt x="678" y="454"/>
                    <a:pt x="680" y="455"/>
                    <a:pt x="686" y="456"/>
                  </a:cubicBezTo>
                  <a:cubicBezTo>
                    <a:pt x="696" y="461"/>
                    <a:pt x="699" y="464"/>
                    <a:pt x="695" y="464"/>
                  </a:cubicBezTo>
                  <a:cubicBezTo>
                    <a:pt x="693" y="464"/>
                    <a:pt x="689" y="463"/>
                    <a:pt x="683" y="462"/>
                  </a:cubicBezTo>
                  <a:cubicBezTo>
                    <a:pt x="677" y="461"/>
                    <a:pt x="673" y="460"/>
                    <a:pt x="671" y="460"/>
                  </a:cubicBezTo>
                  <a:cubicBezTo>
                    <a:pt x="667" y="460"/>
                    <a:pt x="671" y="462"/>
                    <a:pt x="681" y="467"/>
                  </a:cubicBezTo>
                  <a:cubicBezTo>
                    <a:pt x="694" y="474"/>
                    <a:pt x="694" y="480"/>
                    <a:pt x="685" y="480"/>
                  </a:cubicBezTo>
                  <a:cubicBezTo>
                    <a:pt x="683" y="480"/>
                    <a:pt x="680" y="479"/>
                    <a:pt x="677" y="479"/>
                  </a:cubicBezTo>
                  <a:cubicBezTo>
                    <a:pt x="676" y="480"/>
                    <a:pt x="667" y="479"/>
                    <a:pt x="674" y="482"/>
                  </a:cubicBezTo>
                  <a:lnTo>
                    <a:pt x="667" y="480"/>
                  </a:lnTo>
                  <a:lnTo>
                    <a:pt x="664" y="483"/>
                  </a:lnTo>
                  <a:lnTo>
                    <a:pt x="672" y="486"/>
                  </a:lnTo>
                  <a:cubicBezTo>
                    <a:pt x="664" y="493"/>
                    <a:pt x="658" y="500"/>
                    <a:pt x="651" y="507"/>
                  </a:cubicBezTo>
                  <a:cubicBezTo>
                    <a:pt x="641" y="525"/>
                    <a:pt x="636" y="527"/>
                    <a:pt x="645" y="530"/>
                  </a:cubicBezTo>
                  <a:cubicBezTo>
                    <a:pt x="654" y="535"/>
                    <a:pt x="657" y="539"/>
                    <a:pt x="654" y="539"/>
                  </a:cubicBezTo>
                  <a:cubicBezTo>
                    <a:pt x="653" y="539"/>
                    <a:pt x="648" y="537"/>
                    <a:pt x="642" y="534"/>
                  </a:cubicBezTo>
                  <a:cubicBezTo>
                    <a:pt x="641" y="536"/>
                    <a:pt x="632" y="534"/>
                    <a:pt x="630" y="537"/>
                  </a:cubicBezTo>
                  <a:cubicBezTo>
                    <a:pt x="628" y="538"/>
                    <a:pt x="627" y="540"/>
                    <a:pt x="624" y="540"/>
                  </a:cubicBezTo>
                  <a:cubicBezTo>
                    <a:pt x="623" y="540"/>
                    <a:pt x="621" y="539"/>
                    <a:pt x="618" y="537"/>
                  </a:cubicBezTo>
                  <a:lnTo>
                    <a:pt x="616" y="538"/>
                  </a:lnTo>
                  <a:cubicBezTo>
                    <a:pt x="626" y="551"/>
                    <a:pt x="620" y="560"/>
                    <a:pt x="611" y="560"/>
                  </a:cubicBezTo>
                  <a:cubicBezTo>
                    <a:pt x="610" y="560"/>
                    <a:pt x="609" y="560"/>
                    <a:pt x="608" y="559"/>
                  </a:cubicBezTo>
                  <a:cubicBezTo>
                    <a:pt x="605" y="563"/>
                    <a:pt x="604" y="564"/>
                    <a:pt x="606" y="573"/>
                  </a:cubicBezTo>
                  <a:cubicBezTo>
                    <a:pt x="608" y="577"/>
                    <a:pt x="609" y="580"/>
                    <a:pt x="608" y="580"/>
                  </a:cubicBezTo>
                  <a:cubicBezTo>
                    <a:pt x="607" y="580"/>
                    <a:pt x="605" y="579"/>
                    <a:pt x="602" y="576"/>
                  </a:cubicBezTo>
                  <a:cubicBezTo>
                    <a:pt x="599" y="574"/>
                    <a:pt x="596" y="573"/>
                    <a:pt x="593" y="573"/>
                  </a:cubicBezTo>
                  <a:cubicBezTo>
                    <a:pt x="589" y="573"/>
                    <a:pt x="586" y="576"/>
                    <a:pt x="593" y="584"/>
                  </a:cubicBezTo>
                  <a:lnTo>
                    <a:pt x="586" y="580"/>
                  </a:lnTo>
                  <a:cubicBezTo>
                    <a:pt x="584" y="578"/>
                    <a:pt x="583" y="578"/>
                    <a:pt x="583" y="578"/>
                  </a:cubicBezTo>
                  <a:cubicBezTo>
                    <a:pt x="581" y="578"/>
                    <a:pt x="584" y="583"/>
                    <a:pt x="588" y="589"/>
                  </a:cubicBezTo>
                  <a:cubicBezTo>
                    <a:pt x="594" y="594"/>
                    <a:pt x="596" y="598"/>
                    <a:pt x="595" y="598"/>
                  </a:cubicBezTo>
                  <a:cubicBezTo>
                    <a:pt x="594" y="598"/>
                    <a:pt x="588" y="594"/>
                    <a:pt x="579" y="584"/>
                  </a:cubicBezTo>
                  <a:cubicBezTo>
                    <a:pt x="574" y="577"/>
                    <a:pt x="570" y="574"/>
                    <a:pt x="570" y="574"/>
                  </a:cubicBezTo>
                  <a:lnTo>
                    <a:pt x="570" y="574"/>
                  </a:lnTo>
                  <a:cubicBezTo>
                    <a:pt x="569" y="574"/>
                    <a:pt x="570" y="575"/>
                    <a:pt x="572" y="578"/>
                  </a:cubicBezTo>
                  <a:cubicBezTo>
                    <a:pt x="575" y="584"/>
                    <a:pt x="578" y="590"/>
                    <a:pt x="576" y="590"/>
                  </a:cubicBezTo>
                  <a:cubicBezTo>
                    <a:pt x="575" y="590"/>
                    <a:pt x="574" y="590"/>
                    <a:pt x="572" y="589"/>
                  </a:cubicBezTo>
                  <a:lnTo>
                    <a:pt x="572" y="589"/>
                  </a:lnTo>
                  <a:cubicBezTo>
                    <a:pt x="571" y="590"/>
                    <a:pt x="570" y="591"/>
                    <a:pt x="580" y="604"/>
                  </a:cubicBezTo>
                  <a:cubicBezTo>
                    <a:pt x="585" y="611"/>
                    <a:pt x="584" y="612"/>
                    <a:pt x="581" y="613"/>
                  </a:cubicBezTo>
                  <a:cubicBezTo>
                    <a:pt x="578" y="609"/>
                    <a:pt x="575" y="604"/>
                    <a:pt x="574" y="599"/>
                  </a:cubicBezTo>
                  <a:cubicBezTo>
                    <a:pt x="574" y="598"/>
                    <a:pt x="574" y="598"/>
                    <a:pt x="574" y="598"/>
                  </a:cubicBezTo>
                  <a:lnTo>
                    <a:pt x="574" y="598"/>
                  </a:lnTo>
                  <a:cubicBezTo>
                    <a:pt x="574" y="598"/>
                    <a:pt x="573" y="599"/>
                    <a:pt x="570" y="601"/>
                  </a:cubicBezTo>
                  <a:cubicBezTo>
                    <a:pt x="570" y="601"/>
                    <a:pt x="570" y="601"/>
                    <a:pt x="569" y="601"/>
                  </a:cubicBezTo>
                  <a:cubicBezTo>
                    <a:pt x="566" y="601"/>
                    <a:pt x="560" y="597"/>
                    <a:pt x="556" y="590"/>
                  </a:cubicBezTo>
                  <a:cubicBezTo>
                    <a:pt x="553" y="588"/>
                    <a:pt x="551" y="586"/>
                    <a:pt x="551" y="586"/>
                  </a:cubicBezTo>
                  <a:lnTo>
                    <a:pt x="551" y="586"/>
                  </a:lnTo>
                  <a:cubicBezTo>
                    <a:pt x="550" y="586"/>
                    <a:pt x="552" y="590"/>
                    <a:pt x="559" y="599"/>
                  </a:cubicBezTo>
                  <a:cubicBezTo>
                    <a:pt x="568" y="612"/>
                    <a:pt x="568" y="612"/>
                    <a:pt x="565" y="614"/>
                  </a:cubicBezTo>
                  <a:cubicBezTo>
                    <a:pt x="564" y="615"/>
                    <a:pt x="563" y="615"/>
                    <a:pt x="562" y="615"/>
                  </a:cubicBezTo>
                  <a:cubicBezTo>
                    <a:pt x="561" y="615"/>
                    <a:pt x="560" y="614"/>
                    <a:pt x="557" y="609"/>
                  </a:cubicBezTo>
                  <a:cubicBezTo>
                    <a:pt x="554" y="604"/>
                    <a:pt x="552" y="603"/>
                    <a:pt x="551" y="603"/>
                  </a:cubicBezTo>
                  <a:cubicBezTo>
                    <a:pt x="550" y="603"/>
                    <a:pt x="549" y="603"/>
                    <a:pt x="548" y="604"/>
                  </a:cubicBezTo>
                  <a:cubicBezTo>
                    <a:pt x="543" y="606"/>
                    <a:pt x="551" y="632"/>
                    <a:pt x="557" y="648"/>
                  </a:cubicBezTo>
                  <a:cubicBezTo>
                    <a:pt x="561" y="655"/>
                    <a:pt x="563" y="659"/>
                    <a:pt x="562" y="659"/>
                  </a:cubicBezTo>
                  <a:cubicBezTo>
                    <a:pt x="562" y="659"/>
                    <a:pt x="559" y="656"/>
                    <a:pt x="554" y="649"/>
                  </a:cubicBezTo>
                  <a:cubicBezTo>
                    <a:pt x="552" y="644"/>
                    <a:pt x="551" y="643"/>
                    <a:pt x="549" y="643"/>
                  </a:cubicBezTo>
                  <a:cubicBezTo>
                    <a:pt x="548" y="643"/>
                    <a:pt x="547" y="643"/>
                    <a:pt x="547" y="643"/>
                  </a:cubicBezTo>
                  <a:cubicBezTo>
                    <a:pt x="543" y="636"/>
                    <a:pt x="544" y="635"/>
                    <a:pt x="547" y="635"/>
                  </a:cubicBezTo>
                  <a:lnTo>
                    <a:pt x="543" y="627"/>
                  </a:lnTo>
                  <a:cubicBezTo>
                    <a:pt x="538" y="620"/>
                    <a:pt x="535" y="616"/>
                    <a:pt x="534" y="616"/>
                  </a:cubicBezTo>
                  <a:cubicBezTo>
                    <a:pt x="533" y="616"/>
                    <a:pt x="534" y="621"/>
                    <a:pt x="538" y="629"/>
                  </a:cubicBezTo>
                  <a:cubicBezTo>
                    <a:pt x="538" y="634"/>
                    <a:pt x="539" y="636"/>
                    <a:pt x="538" y="636"/>
                  </a:cubicBezTo>
                  <a:cubicBezTo>
                    <a:pt x="537" y="636"/>
                    <a:pt x="536" y="634"/>
                    <a:pt x="533" y="631"/>
                  </a:cubicBezTo>
                  <a:cubicBezTo>
                    <a:pt x="529" y="626"/>
                    <a:pt x="525" y="621"/>
                    <a:pt x="525" y="621"/>
                  </a:cubicBezTo>
                  <a:lnTo>
                    <a:pt x="525" y="621"/>
                  </a:lnTo>
                  <a:cubicBezTo>
                    <a:pt x="525" y="621"/>
                    <a:pt x="525" y="622"/>
                    <a:pt x="526" y="624"/>
                  </a:cubicBezTo>
                  <a:cubicBezTo>
                    <a:pt x="526" y="624"/>
                    <a:pt x="526" y="625"/>
                    <a:pt x="525" y="625"/>
                  </a:cubicBezTo>
                  <a:cubicBezTo>
                    <a:pt x="523" y="625"/>
                    <a:pt x="520" y="624"/>
                    <a:pt x="517" y="619"/>
                  </a:cubicBezTo>
                  <a:cubicBezTo>
                    <a:pt x="514" y="621"/>
                    <a:pt x="512" y="622"/>
                    <a:pt x="515" y="630"/>
                  </a:cubicBezTo>
                  <a:cubicBezTo>
                    <a:pt x="519" y="637"/>
                    <a:pt x="516" y="638"/>
                    <a:pt x="515" y="639"/>
                  </a:cubicBezTo>
                  <a:cubicBezTo>
                    <a:pt x="513" y="639"/>
                    <a:pt x="511" y="640"/>
                    <a:pt x="514" y="648"/>
                  </a:cubicBezTo>
                  <a:cubicBezTo>
                    <a:pt x="517" y="656"/>
                    <a:pt x="519" y="665"/>
                    <a:pt x="514" y="666"/>
                  </a:cubicBezTo>
                  <a:cubicBezTo>
                    <a:pt x="514" y="670"/>
                    <a:pt x="513" y="672"/>
                    <a:pt x="513" y="672"/>
                  </a:cubicBezTo>
                  <a:cubicBezTo>
                    <a:pt x="512" y="672"/>
                    <a:pt x="510" y="668"/>
                    <a:pt x="505" y="659"/>
                  </a:cubicBezTo>
                  <a:cubicBezTo>
                    <a:pt x="503" y="653"/>
                    <a:pt x="502" y="652"/>
                    <a:pt x="500" y="652"/>
                  </a:cubicBezTo>
                  <a:cubicBezTo>
                    <a:pt x="499" y="652"/>
                    <a:pt x="499" y="652"/>
                    <a:pt x="498" y="652"/>
                  </a:cubicBezTo>
                  <a:cubicBezTo>
                    <a:pt x="498" y="652"/>
                    <a:pt x="498" y="653"/>
                    <a:pt x="498" y="653"/>
                  </a:cubicBezTo>
                  <a:cubicBezTo>
                    <a:pt x="497" y="653"/>
                    <a:pt x="495" y="652"/>
                    <a:pt x="493" y="646"/>
                  </a:cubicBezTo>
                  <a:cubicBezTo>
                    <a:pt x="492" y="644"/>
                    <a:pt x="491" y="643"/>
                    <a:pt x="490" y="643"/>
                  </a:cubicBezTo>
                  <a:lnTo>
                    <a:pt x="490" y="643"/>
                  </a:lnTo>
                  <a:cubicBezTo>
                    <a:pt x="489" y="643"/>
                    <a:pt x="491" y="649"/>
                    <a:pt x="493" y="655"/>
                  </a:cubicBezTo>
                  <a:lnTo>
                    <a:pt x="497" y="672"/>
                  </a:lnTo>
                  <a:cubicBezTo>
                    <a:pt x="496" y="672"/>
                    <a:pt x="488" y="656"/>
                    <a:pt x="486" y="647"/>
                  </a:cubicBezTo>
                  <a:cubicBezTo>
                    <a:pt x="483" y="639"/>
                    <a:pt x="482" y="635"/>
                    <a:pt x="482" y="635"/>
                  </a:cubicBezTo>
                  <a:lnTo>
                    <a:pt x="482" y="635"/>
                  </a:lnTo>
                  <a:cubicBezTo>
                    <a:pt x="482" y="635"/>
                    <a:pt x="483" y="639"/>
                    <a:pt x="485" y="648"/>
                  </a:cubicBezTo>
                  <a:cubicBezTo>
                    <a:pt x="487" y="654"/>
                    <a:pt x="487" y="660"/>
                    <a:pt x="485" y="660"/>
                  </a:cubicBezTo>
                  <a:cubicBezTo>
                    <a:pt x="484" y="660"/>
                    <a:pt x="483" y="659"/>
                    <a:pt x="482" y="657"/>
                  </a:cubicBezTo>
                  <a:cubicBezTo>
                    <a:pt x="480" y="657"/>
                    <a:pt x="479" y="658"/>
                    <a:pt x="477" y="658"/>
                  </a:cubicBezTo>
                  <a:cubicBezTo>
                    <a:pt x="475" y="658"/>
                    <a:pt x="473" y="656"/>
                    <a:pt x="471" y="650"/>
                  </a:cubicBezTo>
                  <a:cubicBezTo>
                    <a:pt x="470" y="648"/>
                    <a:pt x="470" y="647"/>
                    <a:pt x="469" y="647"/>
                  </a:cubicBezTo>
                  <a:cubicBezTo>
                    <a:pt x="468" y="647"/>
                    <a:pt x="468" y="651"/>
                    <a:pt x="468" y="651"/>
                  </a:cubicBezTo>
                  <a:cubicBezTo>
                    <a:pt x="468" y="656"/>
                    <a:pt x="467" y="658"/>
                    <a:pt x="465" y="658"/>
                  </a:cubicBezTo>
                  <a:cubicBezTo>
                    <a:pt x="463" y="658"/>
                    <a:pt x="461" y="656"/>
                    <a:pt x="458" y="652"/>
                  </a:cubicBezTo>
                  <a:cubicBezTo>
                    <a:pt x="452" y="645"/>
                    <a:pt x="449" y="641"/>
                    <a:pt x="448" y="641"/>
                  </a:cubicBezTo>
                  <a:lnTo>
                    <a:pt x="448" y="641"/>
                  </a:lnTo>
                  <a:cubicBezTo>
                    <a:pt x="447" y="641"/>
                    <a:pt x="448" y="645"/>
                    <a:pt x="449" y="654"/>
                  </a:cubicBezTo>
                  <a:cubicBezTo>
                    <a:pt x="450" y="659"/>
                    <a:pt x="450" y="663"/>
                    <a:pt x="449" y="663"/>
                  </a:cubicBezTo>
                  <a:cubicBezTo>
                    <a:pt x="449" y="663"/>
                    <a:pt x="448" y="661"/>
                    <a:pt x="447" y="654"/>
                  </a:cubicBezTo>
                  <a:cubicBezTo>
                    <a:pt x="446" y="651"/>
                    <a:pt x="445" y="651"/>
                    <a:pt x="445" y="651"/>
                  </a:cubicBezTo>
                  <a:cubicBezTo>
                    <a:pt x="443" y="651"/>
                    <a:pt x="442" y="657"/>
                    <a:pt x="440" y="664"/>
                  </a:cubicBezTo>
                  <a:cubicBezTo>
                    <a:pt x="439" y="675"/>
                    <a:pt x="439" y="686"/>
                    <a:pt x="440" y="697"/>
                  </a:cubicBezTo>
                  <a:cubicBezTo>
                    <a:pt x="441" y="707"/>
                    <a:pt x="442" y="711"/>
                    <a:pt x="440" y="711"/>
                  </a:cubicBezTo>
                  <a:cubicBezTo>
                    <a:pt x="440" y="711"/>
                    <a:pt x="438" y="709"/>
                    <a:pt x="437" y="706"/>
                  </a:cubicBezTo>
                  <a:cubicBezTo>
                    <a:pt x="434" y="706"/>
                    <a:pt x="431" y="697"/>
                    <a:pt x="431" y="688"/>
                  </a:cubicBezTo>
                  <a:cubicBezTo>
                    <a:pt x="431" y="681"/>
                    <a:pt x="433" y="681"/>
                    <a:pt x="433" y="681"/>
                  </a:cubicBezTo>
                  <a:lnTo>
                    <a:pt x="436" y="681"/>
                  </a:lnTo>
                  <a:cubicBezTo>
                    <a:pt x="434" y="672"/>
                    <a:pt x="434" y="664"/>
                    <a:pt x="430" y="664"/>
                  </a:cubicBezTo>
                  <a:cubicBezTo>
                    <a:pt x="429" y="659"/>
                    <a:pt x="428" y="657"/>
                    <a:pt x="427" y="657"/>
                  </a:cubicBezTo>
                  <a:cubicBezTo>
                    <a:pt x="427" y="657"/>
                    <a:pt x="427" y="659"/>
                    <a:pt x="427" y="664"/>
                  </a:cubicBezTo>
                  <a:cubicBezTo>
                    <a:pt x="424" y="655"/>
                    <a:pt x="421" y="655"/>
                    <a:pt x="416" y="655"/>
                  </a:cubicBezTo>
                  <a:cubicBezTo>
                    <a:pt x="413" y="655"/>
                    <a:pt x="408" y="655"/>
                    <a:pt x="406" y="646"/>
                  </a:cubicBezTo>
                  <a:cubicBezTo>
                    <a:pt x="405" y="645"/>
                    <a:pt x="405" y="645"/>
                    <a:pt x="404" y="645"/>
                  </a:cubicBezTo>
                  <a:cubicBezTo>
                    <a:pt x="402" y="645"/>
                    <a:pt x="402" y="647"/>
                    <a:pt x="401" y="652"/>
                  </a:cubicBezTo>
                  <a:cubicBezTo>
                    <a:pt x="399" y="663"/>
                    <a:pt x="399" y="667"/>
                    <a:pt x="398" y="667"/>
                  </a:cubicBezTo>
                  <a:cubicBezTo>
                    <a:pt x="398" y="667"/>
                    <a:pt x="397" y="665"/>
                    <a:pt x="397" y="661"/>
                  </a:cubicBezTo>
                  <a:cubicBezTo>
                    <a:pt x="397" y="650"/>
                    <a:pt x="388" y="641"/>
                    <a:pt x="380" y="641"/>
                  </a:cubicBezTo>
                  <a:cubicBezTo>
                    <a:pt x="377" y="641"/>
                    <a:pt x="373" y="643"/>
                    <a:pt x="372" y="648"/>
                  </a:cubicBezTo>
                  <a:lnTo>
                    <a:pt x="368" y="647"/>
                  </a:lnTo>
                  <a:cubicBezTo>
                    <a:pt x="368" y="641"/>
                    <a:pt x="363" y="637"/>
                    <a:pt x="359" y="637"/>
                  </a:cubicBezTo>
                  <a:cubicBezTo>
                    <a:pt x="357" y="637"/>
                    <a:pt x="354" y="638"/>
                    <a:pt x="353" y="641"/>
                  </a:cubicBezTo>
                  <a:cubicBezTo>
                    <a:pt x="350" y="641"/>
                    <a:pt x="348" y="640"/>
                    <a:pt x="347" y="639"/>
                  </a:cubicBezTo>
                  <a:cubicBezTo>
                    <a:pt x="346" y="634"/>
                    <a:pt x="346" y="632"/>
                    <a:pt x="345" y="632"/>
                  </a:cubicBezTo>
                  <a:cubicBezTo>
                    <a:pt x="344" y="632"/>
                    <a:pt x="342" y="633"/>
                    <a:pt x="340" y="637"/>
                  </a:cubicBezTo>
                  <a:cubicBezTo>
                    <a:pt x="336" y="641"/>
                    <a:pt x="333" y="647"/>
                    <a:pt x="333" y="647"/>
                  </a:cubicBezTo>
                  <a:cubicBezTo>
                    <a:pt x="333" y="647"/>
                    <a:pt x="334" y="646"/>
                    <a:pt x="335" y="643"/>
                  </a:cubicBezTo>
                  <a:cubicBezTo>
                    <a:pt x="338" y="636"/>
                    <a:pt x="335" y="635"/>
                    <a:pt x="328" y="631"/>
                  </a:cubicBezTo>
                  <a:cubicBezTo>
                    <a:pt x="325" y="630"/>
                    <a:pt x="324" y="629"/>
                    <a:pt x="322" y="629"/>
                  </a:cubicBezTo>
                  <a:cubicBezTo>
                    <a:pt x="321" y="629"/>
                    <a:pt x="320" y="631"/>
                    <a:pt x="319" y="636"/>
                  </a:cubicBezTo>
                  <a:cubicBezTo>
                    <a:pt x="317" y="637"/>
                    <a:pt x="315" y="637"/>
                    <a:pt x="314" y="637"/>
                  </a:cubicBezTo>
                  <a:cubicBezTo>
                    <a:pt x="309" y="637"/>
                    <a:pt x="313" y="631"/>
                    <a:pt x="316" y="624"/>
                  </a:cubicBezTo>
                  <a:cubicBezTo>
                    <a:pt x="320" y="618"/>
                    <a:pt x="322" y="614"/>
                    <a:pt x="321" y="614"/>
                  </a:cubicBezTo>
                  <a:lnTo>
                    <a:pt x="321" y="614"/>
                  </a:lnTo>
                  <a:cubicBezTo>
                    <a:pt x="320" y="614"/>
                    <a:pt x="316" y="619"/>
                    <a:pt x="309" y="630"/>
                  </a:cubicBezTo>
                  <a:cubicBezTo>
                    <a:pt x="303" y="638"/>
                    <a:pt x="300" y="641"/>
                    <a:pt x="298" y="641"/>
                  </a:cubicBezTo>
                  <a:cubicBezTo>
                    <a:pt x="297" y="641"/>
                    <a:pt x="297" y="638"/>
                    <a:pt x="299" y="635"/>
                  </a:cubicBezTo>
                  <a:cubicBezTo>
                    <a:pt x="302" y="629"/>
                    <a:pt x="304" y="628"/>
                    <a:pt x="305" y="628"/>
                  </a:cubicBezTo>
                  <a:cubicBezTo>
                    <a:pt x="306" y="628"/>
                    <a:pt x="306" y="629"/>
                    <a:pt x="307" y="629"/>
                  </a:cubicBezTo>
                  <a:lnTo>
                    <a:pt x="314" y="614"/>
                  </a:lnTo>
                  <a:cubicBezTo>
                    <a:pt x="314" y="614"/>
                    <a:pt x="314" y="614"/>
                    <a:pt x="314" y="614"/>
                  </a:cubicBezTo>
                  <a:cubicBezTo>
                    <a:pt x="313" y="614"/>
                    <a:pt x="312" y="615"/>
                    <a:pt x="308" y="620"/>
                  </a:cubicBezTo>
                  <a:cubicBezTo>
                    <a:pt x="308" y="620"/>
                    <a:pt x="308" y="620"/>
                    <a:pt x="307" y="620"/>
                  </a:cubicBezTo>
                  <a:cubicBezTo>
                    <a:pt x="306" y="620"/>
                    <a:pt x="304" y="620"/>
                    <a:pt x="300" y="626"/>
                  </a:cubicBezTo>
                  <a:cubicBezTo>
                    <a:pt x="294" y="631"/>
                    <a:pt x="290" y="639"/>
                    <a:pt x="286" y="647"/>
                  </a:cubicBezTo>
                  <a:cubicBezTo>
                    <a:pt x="285" y="653"/>
                    <a:pt x="284" y="654"/>
                    <a:pt x="283" y="654"/>
                  </a:cubicBezTo>
                  <a:cubicBezTo>
                    <a:pt x="282" y="654"/>
                    <a:pt x="281" y="654"/>
                    <a:pt x="281" y="654"/>
                  </a:cubicBezTo>
                  <a:cubicBezTo>
                    <a:pt x="282" y="645"/>
                    <a:pt x="285" y="637"/>
                    <a:pt x="292" y="630"/>
                  </a:cubicBezTo>
                  <a:cubicBezTo>
                    <a:pt x="292" y="630"/>
                    <a:pt x="292" y="630"/>
                    <a:pt x="292" y="630"/>
                  </a:cubicBezTo>
                  <a:cubicBezTo>
                    <a:pt x="295" y="630"/>
                    <a:pt x="298" y="624"/>
                    <a:pt x="302" y="617"/>
                  </a:cubicBezTo>
                  <a:cubicBezTo>
                    <a:pt x="303" y="615"/>
                    <a:pt x="303" y="614"/>
                    <a:pt x="302" y="614"/>
                  </a:cubicBezTo>
                  <a:cubicBezTo>
                    <a:pt x="299" y="614"/>
                    <a:pt x="287" y="622"/>
                    <a:pt x="279" y="631"/>
                  </a:cubicBezTo>
                  <a:lnTo>
                    <a:pt x="283" y="624"/>
                  </a:lnTo>
                  <a:cubicBezTo>
                    <a:pt x="289" y="618"/>
                    <a:pt x="285" y="615"/>
                    <a:pt x="282" y="613"/>
                  </a:cubicBezTo>
                  <a:cubicBezTo>
                    <a:pt x="280" y="612"/>
                    <a:pt x="279" y="611"/>
                    <a:pt x="278" y="611"/>
                  </a:cubicBezTo>
                  <a:cubicBezTo>
                    <a:pt x="276" y="611"/>
                    <a:pt x="275" y="612"/>
                    <a:pt x="272" y="615"/>
                  </a:cubicBezTo>
                  <a:cubicBezTo>
                    <a:pt x="268" y="623"/>
                    <a:pt x="263" y="629"/>
                    <a:pt x="261" y="629"/>
                  </a:cubicBezTo>
                  <a:cubicBezTo>
                    <a:pt x="261" y="629"/>
                    <a:pt x="261" y="629"/>
                    <a:pt x="261" y="629"/>
                  </a:cubicBezTo>
                  <a:lnTo>
                    <a:pt x="261" y="629"/>
                  </a:lnTo>
                  <a:cubicBezTo>
                    <a:pt x="262" y="630"/>
                    <a:pt x="257" y="637"/>
                    <a:pt x="252" y="643"/>
                  </a:cubicBezTo>
                  <a:cubicBezTo>
                    <a:pt x="253" y="638"/>
                    <a:pt x="254" y="631"/>
                    <a:pt x="257" y="626"/>
                  </a:cubicBezTo>
                  <a:cubicBezTo>
                    <a:pt x="264" y="610"/>
                    <a:pt x="266" y="601"/>
                    <a:pt x="261" y="595"/>
                  </a:cubicBezTo>
                  <a:cubicBezTo>
                    <a:pt x="255" y="592"/>
                    <a:pt x="254" y="585"/>
                    <a:pt x="257" y="581"/>
                  </a:cubicBezTo>
                  <a:cubicBezTo>
                    <a:pt x="256" y="579"/>
                    <a:pt x="254" y="578"/>
                    <a:pt x="253" y="578"/>
                  </a:cubicBezTo>
                  <a:cubicBezTo>
                    <a:pt x="252" y="578"/>
                    <a:pt x="250" y="579"/>
                    <a:pt x="247" y="582"/>
                  </a:cubicBezTo>
                  <a:lnTo>
                    <a:pt x="245" y="580"/>
                  </a:lnTo>
                  <a:cubicBezTo>
                    <a:pt x="248" y="575"/>
                    <a:pt x="247" y="572"/>
                    <a:pt x="245" y="572"/>
                  </a:cubicBezTo>
                  <a:cubicBezTo>
                    <a:pt x="244" y="572"/>
                    <a:pt x="242" y="573"/>
                    <a:pt x="240" y="575"/>
                  </a:cubicBezTo>
                  <a:cubicBezTo>
                    <a:pt x="239" y="576"/>
                    <a:pt x="238" y="576"/>
                    <a:pt x="237" y="576"/>
                  </a:cubicBezTo>
                  <a:cubicBezTo>
                    <a:pt x="234" y="576"/>
                    <a:pt x="237" y="571"/>
                    <a:pt x="236" y="571"/>
                  </a:cubicBezTo>
                  <a:cubicBezTo>
                    <a:pt x="241" y="564"/>
                    <a:pt x="243" y="560"/>
                    <a:pt x="243" y="560"/>
                  </a:cubicBezTo>
                  <a:lnTo>
                    <a:pt x="243" y="560"/>
                  </a:lnTo>
                  <a:cubicBezTo>
                    <a:pt x="242" y="560"/>
                    <a:pt x="238" y="565"/>
                    <a:pt x="229" y="575"/>
                  </a:cubicBezTo>
                  <a:cubicBezTo>
                    <a:pt x="222" y="581"/>
                    <a:pt x="219" y="590"/>
                    <a:pt x="220" y="591"/>
                  </a:cubicBezTo>
                  <a:lnTo>
                    <a:pt x="225" y="596"/>
                  </a:lnTo>
                  <a:lnTo>
                    <a:pt x="215" y="597"/>
                  </a:lnTo>
                  <a:cubicBezTo>
                    <a:pt x="214" y="597"/>
                    <a:pt x="213" y="597"/>
                    <a:pt x="212" y="597"/>
                  </a:cubicBezTo>
                  <a:cubicBezTo>
                    <a:pt x="208" y="597"/>
                    <a:pt x="202" y="599"/>
                    <a:pt x="197" y="603"/>
                  </a:cubicBezTo>
                  <a:cubicBezTo>
                    <a:pt x="197" y="603"/>
                    <a:pt x="192" y="608"/>
                    <a:pt x="189" y="608"/>
                  </a:cubicBezTo>
                  <a:cubicBezTo>
                    <a:pt x="189" y="608"/>
                    <a:pt x="189" y="608"/>
                    <a:pt x="189" y="608"/>
                  </a:cubicBezTo>
                  <a:lnTo>
                    <a:pt x="202" y="596"/>
                  </a:lnTo>
                  <a:cubicBezTo>
                    <a:pt x="209" y="592"/>
                    <a:pt x="216" y="586"/>
                    <a:pt x="222" y="581"/>
                  </a:cubicBezTo>
                  <a:cubicBezTo>
                    <a:pt x="230" y="571"/>
                    <a:pt x="234" y="564"/>
                    <a:pt x="231" y="564"/>
                  </a:cubicBezTo>
                  <a:cubicBezTo>
                    <a:pt x="230" y="564"/>
                    <a:pt x="228" y="565"/>
                    <a:pt x="224" y="568"/>
                  </a:cubicBezTo>
                  <a:cubicBezTo>
                    <a:pt x="222" y="567"/>
                    <a:pt x="222" y="567"/>
                    <a:pt x="227" y="559"/>
                  </a:cubicBezTo>
                  <a:cubicBezTo>
                    <a:pt x="230" y="557"/>
                    <a:pt x="232" y="555"/>
                    <a:pt x="230" y="555"/>
                  </a:cubicBezTo>
                  <a:cubicBezTo>
                    <a:pt x="229" y="555"/>
                    <a:pt x="225" y="557"/>
                    <a:pt x="218" y="562"/>
                  </a:cubicBezTo>
                  <a:cubicBezTo>
                    <a:pt x="212" y="565"/>
                    <a:pt x="208" y="567"/>
                    <a:pt x="207" y="567"/>
                  </a:cubicBezTo>
                  <a:cubicBezTo>
                    <a:pt x="205" y="567"/>
                    <a:pt x="208" y="564"/>
                    <a:pt x="215" y="557"/>
                  </a:cubicBezTo>
                  <a:cubicBezTo>
                    <a:pt x="223" y="547"/>
                    <a:pt x="223" y="541"/>
                    <a:pt x="219" y="541"/>
                  </a:cubicBezTo>
                  <a:cubicBezTo>
                    <a:pt x="218" y="541"/>
                    <a:pt x="216" y="541"/>
                    <a:pt x="215" y="543"/>
                  </a:cubicBezTo>
                  <a:cubicBezTo>
                    <a:pt x="209" y="546"/>
                    <a:pt x="205" y="548"/>
                    <a:pt x="203" y="548"/>
                  </a:cubicBezTo>
                  <a:cubicBezTo>
                    <a:pt x="200" y="548"/>
                    <a:pt x="200" y="544"/>
                    <a:pt x="203" y="540"/>
                  </a:cubicBezTo>
                  <a:cubicBezTo>
                    <a:pt x="207" y="536"/>
                    <a:pt x="208" y="534"/>
                    <a:pt x="206" y="534"/>
                  </a:cubicBezTo>
                  <a:cubicBezTo>
                    <a:pt x="205" y="534"/>
                    <a:pt x="203" y="534"/>
                    <a:pt x="200" y="535"/>
                  </a:cubicBezTo>
                  <a:cubicBezTo>
                    <a:pt x="207" y="531"/>
                    <a:pt x="212" y="526"/>
                    <a:pt x="208" y="526"/>
                  </a:cubicBezTo>
                  <a:cubicBezTo>
                    <a:pt x="208" y="526"/>
                    <a:pt x="207" y="526"/>
                    <a:pt x="206" y="527"/>
                  </a:cubicBezTo>
                  <a:cubicBezTo>
                    <a:pt x="206" y="527"/>
                    <a:pt x="205" y="527"/>
                    <a:pt x="205" y="527"/>
                  </a:cubicBezTo>
                  <a:cubicBezTo>
                    <a:pt x="204" y="527"/>
                    <a:pt x="203" y="527"/>
                    <a:pt x="198" y="531"/>
                  </a:cubicBezTo>
                  <a:lnTo>
                    <a:pt x="182" y="537"/>
                  </a:lnTo>
                  <a:cubicBezTo>
                    <a:pt x="182" y="538"/>
                    <a:pt x="175" y="543"/>
                    <a:pt x="167" y="547"/>
                  </a:cubicBezTo>
                  <a:cubicBezTo>
                    <a:pt x="166" y="548"/>
                    <a:pt x="166" y="548"/>
                    <a:pt x="165" y="548"/>
                  </a:cubicBezTo>
                  <a:cubicBezTo>
                    <a:pt x="162" y="548"/>
                    <a:pt x="167" y="537"/>
                    <a:pt x="184" y="523"/>
                  </a:cubicBezTo>
                  <a:lnTo>
                    <a:pt x="198" y="511"/>
                  </a:lnTo>
                  <a:lnTo>
                    <a:pt x="198" y="511"/>
                  </a:lnTo>
                  <a:lnTo>
                    <a:pt x="182" y="519"/>
                  </a:lnTo>
                  <a:cubicBezTo>
                    <a:pt x="181" y="518"/>
                    <a:pt x="181" y="516"/>
                    <a:pt x="188" y="512"/>
                  </a:cubicBezTo>
                  <a:cubicBezTo>
                    <a:pt x="195" y="508"/>
                    <a:pt x="195" y="508"/>
                    <a:pt x="195" y="507"/>
                  </a:cubicBezTo>
                  <a:cubicBezTo>
                    <a:pt x="195" y="507"/>
                    <a:pt x="195" y="506"/>
                    <a:pt x="193" y="506"/>
                  </a:cubicBezTo>
                  <a:cubicBezTo>
                    <a:pt x="192" y="506"/>
                    <a:pt x="190" y="506"/>
                    <a:pt x="187" y="508"/>
                  </a:cubicBezTo>
                  <a:cubicBezTo>
                    <a:pt x="178" y="512"/>
                    <a:pt x="174" y="514"/>
                    <a:pt x="174" y="514"/>
                  </a:cubicBezTo>
                  <a:cubicBezTo>
                    <a:pt x="173" y="514"/>
                    <a:pt x="175" y="513"/>
                    <a:pt x="179" y="510"/>
                  </a:cubicBezTo>
                  <a:cubicBezTo>
                    <a:pt x="188" y="504"/>
                    <a:pt x="191" y="502"/>
                    <a:pt x="188" y="502"/>
                  </a:cubicBezTo>
                  <a:cubicBezTo>
                    <a:pt x="186" y="502"/>
                    <a:pt x="182" y="503"/>
                    <a:pt x="175" y="504"/>
                  </a:cubicBezTo>
                  <a:cubicBezTo>
                    <a:pt x="169" y="508"/>
                    <a:pt x="165" y="509"/>
                    <a:pt x="164" y="509"/>
                  </a:cubicBezTo>
                  <a:cubicBezTo>
                    <a:pt x="163" y="509"/>
                    <a:pt x="167" y="507"/>
                    <a:pt x="175" y="502"/>
                  </a:cubicBezTo>
                  <a:cubicBezTo>
                    <a:pt x="183" y="499"/>
                    <a:pt x="190" y="494"/>
                    <a:pt x="189" y="492"/>
                  </a:cubicBezTo>
                  <a:lnTo>
                    <a:pt x="189" y="492"/>
                  </a:lnTo>
                  <a:lnTo>
                    <a:pt x="181" y="495"/>
                  </a:lnTo>
                  <a:cubicBezTo>
                    <a:pt x="174" y="498"/>
                    <a:pt x="170" y="500"/>
                    <a:pt x="168" y="500"/>
                  </a:cubicBezTo>
                  <a:cubicBezTo>
                    <a:pt x="167" y="500"/>
                    <a:pt x="168" y="498"/>
                    <a:pt x="172" y="495"/>
                  </a:cubicBezTo>
                  <a:cubicBezTo>
                    <a:pt x="180" y="492"/>
                    <a:pt x="180" y="490"/>
                    <a:pt x="170" y="490"/>
                  </a:cubicBezTo>
                  <a:cubicBezTo>
                    <a:pt x="169" y="485"/>
                    <a:pt x="169" y="483"/>
                    <a:pt x="176" y="481"/>
                  </a:cubicBezTo>
                  <a:cubicBezTo>
                    <a:pt x="185" y="478"/>
                    <a:pt x="189" y="476"/>
                    <a:pt x="188" y="476"/>
                  </a:cubicBezTo>
                  <a:cubicBezTo>
                    <a:pt x="187" y="476"/>
                    <a:pt x="183" y="477"/>
                    <a:pt x="175" y="479"/>
                  </a:cubicBezTo>
                  <a:cubicBezTo>
                    <a:pt x="173" y="479"/>
                    <a:pt x="171" y="479"/>
                    <a:pt x="170" y="479"/>
                  </a:cubicBezTo>
                  <a:cubicBezTo>
                    <a:pt x="167" y="479"/>
                    <a:pt x="169" y="478"/>
                    <a:pt x="174" y="473"/>
                  </a:cubicBezTo>
                  <a:cubicBezTo>
                    <a:pt x="179" y="470"/>
                    <a:pt x="181" y="469"/>
                    <a:pt x="179" y="469"/>
                  </a:cubicBezTo>
                  <a:cubicBezTo>
                    <a:pt x="178" y="469"/>
                    <a:pt x="176" y="470"/>
                    <a:pt x="173" y="470"/>
                  </a:cubicBezTo>
                  <a:cubicBezTo>
                    <a:pt x="156" y="474"/>
                    <a:pt x="148" y="476"/>
                    <a:pt x="150" y="479"/>
                  </a:cubicBezTo>
                  <a:cubicBezTo>
                    <a:pt x="150" y="481"/>
                    <a:pt x="150" y="481"/>
                    <a:pt x="142" y="483"/>
                  </a:cubicBezTo>
                  <a:cubicBezTo>
                    <a:pt x="142" y="483"/>
                    <a:pt x="141" y="481"/>
                    <a:pt x="141" y="479"/>
                  </a:cubicBezTo>
                  <a:cubicBezTo>
                    <a:pt x="139" y="477"/>
                    <a:pt x="139" y="475"/>
                    <a:pt x="130" y="473"/>
                  </a:cubicBezTo>
                  <a:cubicBezTo>
                    <a:pt x="129" y="473"/>
                    <a:pt x="126" y="472"/>
                    <a:pt x="124" y="472"/>
                  </a:cubicBezTo>
                  <a:cubicBezTo>
                    <a:pt x="115" y="472"/>
                    <a:pt x="106" y="476"/>
                    <a:pt x="114" y="477"/>
                  </a:cubicBezTo>
                  <a:lnTo>
                    <a:pt x="106" y="482"/>
                  </a:lnTo>
                  <a:cubicBezTo>
                    <a:pt x="90" y="486"/>
                    <a:pt x="85" y="490"/>
                    <a:pt x="90" y="490"/>
                  </a:cubicBezTo>
                  <a:cubicBezTo>
                    <a:pt x="93" y="490"/>
                    <a:pt x="98" y="489"/>
                    <a:pt x="107" y="486"/>
                  </a:cubicBezTo>
                  <a:cubicBezTo>
                    <a:pt x="119" y="483"/>
                    <a:pt x="125" y="481"/>
                    <a:pt x="127" y="481"/>
                  </a:cubicBezTo>
                  <a:cubicBezTo>
                    <a:pt x="128" y="481"/>
                    <a:pt x="124" y="483"/>
                    <a:pt x="116" y="486"/>
                  </a:cubicBezTo>
                  <a:cubicBezTo>
                    <a:pt x="100" y="491"/>
                    <a:pt x="100" y="494"/>
                    <a:pt x="101" y="497"/>
                  </a:cubicBezTo>
                  <a:cubicBezTo>
                    <a:pt x="101" y="499"/>
                    <a:pt x="101" y="499"/>
                    <a:pt x="93" y="501"/>
                  </a:cubicBezTo>
                  <a:cubicBezTo>
                    <a:pt x="86" y="504"/>
                    <a:pt x="78" y="509"/>
                    <a:pt x="79" y="512"/>
                  </a:cubicBezTo>
                  <a:cubicBezTo>
                    <a:pt x="79" y="513"/>
                    <a:pt x="80" y="514"/>
                    <a:pt x="80" y="514"/>
                  </a:cubicBezTo>
                  <a:cubicBezTo>
                    <a:pt x="82" y="514"/>
                    <a:pt x="83" y="513"/>
                    <a:pt x="88" y="511"/>
                  </a:cubicBezTo>
                  <a:cubicBezTo>
                    <a:pt x="90" y="510"/>
                    <a:pt x="91" y="509"/>
                    <a:pt x="92" y="509"/>
                  </a:cubicBezTo>
                  <a:cubicBezTo>
                    <a:pt x="94" y="509"/>
                    <a:pt x="93" y="514"/>
                    <a:pt x="81" y="520"/>
                  </a:cubicBezTo>
                  <a:cubicBezTo>
                    <a:pt x="78" y="522"/>
                    <a:pt x="76" y="524"/>
                    <a:pt x="77" y="524"/>
                  </a:cubicBezTo>
                  <a:cubicBezTo>
                    <a:pt x="78" y="524"/>
                    <a:pt x="82" y="522"/>
                    <a:pt x="90" y="519"/>
                  </a:cubicBezTo>
                  <a:cubicBezTo>
                    <a:pt x="95" y="517"/>
                    <a:pt x="99" y="516"/>
                    <a:pt x="101" y="516"/>
                  </a:cubicBezTo>
                  <a:cubicBezTo>
                    <a:pt x="106" y="516"/>
                    <a:pt x="104" y="521"/>
                    <a:pt x="93" y="527"/>
                  </a:cubicBezTo>
                  <a:cubicBezTo>
                    <a:pt x="93" y="527"/>
                    <a:pt x="93" y="529"/>
                    <a:pt x="95" y="532"/>
                  </a:cubicBezTo>
                  <a:cubicBezTo>
                    <a:pt x="95" y="533"/>
                    <a:pt x="95" y="533"/>
                    <a:pt x="96" y="533"/>
                  </a:cubicBezTo>
                  <a:cubicBezTo>
                    <a:pt x="99" y="533"/>
                    <a:pt x="105" y="531"/>
                    <a:pt x="111" y="528"/>
                  </a:cubicBezTo>
                  <a:cubicBezTo>
                    <a:pt x="120" y="524"/>
                    <a:pt x="123" y="523"/>
                    <a:pt x="124" y="523"/>
                  </a:cubicBezTo>
                  <a:cubicBezTo>
                    <a:pt x="125" y="523"/>
                    <a:pt x="124" y="524"/>
                    <a:pt x="120" y="527"/>
                  </a:cubicBezTo>
                  <a:cubicBezTo>
                    <a:pt x="116" y="530"/>
                    <a:pt x="111" y="534"/>
                    <a:pt x="106" y="536"/>
                  </a:cubicBezTo>
                  <a:cubicBezTo>
                    <a:pt x="98" y="539"/>
                    <a:pt x="99" y="541"/>
                    <a:pt x="100" y="545"/>
                  </a:cubicBezTo>
                  <a:cubicBezTo>
                    <a:pt x="101" y="546"/>
                    <a:pt x="102" y="549"/>
                    <a:pt x="106" y="549"/>
                  </a:cubicBezTo>
                  <a:cubicBezTo>
                    <a:pt x="108" y="549"/>
                    <a:pt x="109" y="549"/>
                    <a:pt x="111" y="548"/>
                  </a:cubicBezTo>
                  <a:lnTo>
                    <a:pt x="111" y="548"/>
                  </a:lnTo>
                  <a:lnTo>
                    <a:pt x="104" y="552"/>
                  </a:lnTo>
                  <a:cubicBezTo>
                    <a:pt x="104" y="553"/>
                    <a:pt x="101" y="556"/>
                    <a:pt x="101" y="556"/>
                  </a:cubicBezTo>
                  <a:cubicBezTo>
                    <a:pt x="101" y="556"/>
                    <a:pt x="102" y="555"/>
                    <a:pt x="105" y="554"/>
                  </a:cubicBezTo>
                  <a:lnTo>
                    <a:pt x="105" y="554"/>
                  </a:lnTo>
                  <a:cubicBezTo>
                    <a:pt x="105" y="554"/>
                    <a:pt x="106" y="557"/>
                    <a:pt x="100" y="565"/>
                  </a:cubicBezTo>
                  <a:cubicBezTo>
                    <a:pt x="98" y="569"/>
                    <a:pt x="101" y="571"/>
                    <a:pt x="105" y="571"/>
                  </a:cubicBezTo>
                  <a:cubicBezTo>
                    <a:pt x="110" y="571"/>
                    <a:pt x="119" y="567"/>
                    <a:pt x="126" y="558"/>
                  </a:cubicBezTo>
                  <a:lnTo>
                    <a:pt x="126" y="558"/>
                  </a:lnTo>
                  <a:cubicBezTo>
                    <a:pt x="126" y="559"/>
                    <a:pt x="127" y="560"/>
                    <a:pt x="127" y="560"/>
                  </a:cubicBezTo>
                  <a:cubicBezTo>
                    <a:pt x="127" y="561"/>
                    <a:pt x="128" y="561"/>
                    <a:pt x="128" y="561"/>
                  </a:cubicBezTo>
                  <a:cubicBezTo>
                    <a:pt x="131" y="561"/>
                    <a:pt x="135" y="558"/>
                    <a:pt x="135" y="558"/>
                  </a:cubicBezTo>
                  <a:cubicBezTo>
                    <a:pt x="138" y="557"/>
                    <a:pt x="141" y="556"/>
                    <a:pt x="142" y="556"/>
                  </a:cubicBezTo>
                  <a:cubicBezTo>
                    <a:pt x="144" y="556"/>
                    <a:pt x="144" y="557"/>
                    <a:pt x="145" y="558"/>
                  </a:cubicBezTo>
                  <a:lnTo>
                    <a:pt x="130" y="567"/>
                  </a:lnTo>
                  <a:cubicBezTo>
                    <a:pt x="114" y="574"/>
                    <a:pt x="107" y="581"/>
                    <a:pt x="112" y="581"/>
                  </a:cubicBezTo>
                  <a:cubicBezTo>
                    <a:pt x="114" y="581"/>
                    <a:pt x="119" y="580"/>
                    <a:pt x="126" y="576"/>
                  </a:cubicBezTo>
                  <a:lnTo>
                    <a:pt x="126" y="576"/>
                  </a:lnTo>
                  <a:lnTo>
                    <a:pt x="118" y="581"/>
                  </a:lnTo>
                  <a:cubicBezTo>
                    <a:pt x="111" y="585"/>
                    <a:pt x="112" y="587"/>
                    <a:pt x="123" y="587"/>
                  </a:cubicBezTo>
                  <a:cubicBezTo>
                    <a:pt x="123" y="588"/>
                    <a:pt x="123" y="588"/>
                    <a:pt x="124" y="588"/>
                  </a:cubicBezTo>
                  <a:cubicBezTo>
                    <a:pt x="128" y="588"/>
                    <a:pt x="140" y="582"/>
                    <a:pt x="147" y="578"/>
                  </a:cubicBezTo>
                  <a:cubicBezTo>
                    <a:pt x="152" y="575"/>
                    <a:pt x="154" y="575"/>
                    <a:pt x="155" y="575"/>
                  </a:cubicBezTo>
                  <a:cubicBezTo>
                    <a:pt x="155" y="575"/>
                    <a:pt x="155" y="575"/>
                    <a:pt x="155" y="575"/>
                  </a:cubicBezTo>
                  <a:cubicBezTo>
                    <a:pt x="156" y="577"/>
                    <a:pt x="156" y="577"/>
                    <a:pt x="150" y="583"/>
                  </a:cubicBezTo>
                  <a:cubicBezTo>
                    <a:pt x="140" y="589"/>
                    <a:pt x="138" y="593"/>
                    <a:pt x="142" y="593"/>
                  </a:cubicBezTo>
                  <a:cubicBezTo>
                    <a:pt x="144" y="593"/>
                    <a:pt x="148" y="591"/>
                    <a:pt x="154" y="589"/>
                  </a:cubicBezTo>
                  <a:lnTo>
                    <a:pt x="154" y="589"/>
                  </a:lnTo>
                  <a:lnTo>
                    <a:pt x="146" y="594"/>
                  </a:lnTo>
                  <a:cubicBezTo>
                    <a:pt x="139" y="599"/>
                    <a:pt x="135" y="605"/>
                    <a:pt x="150" y="612"/>
                  </a:cubicBezTo>
                  <a:cubicBezTo>
                    <a:pt x="155" y="620"/>
                    <a:pt x="161" y="626"/>
                    <a:pt x="154" y="632"/>
                  </a:cubicBezTo>
                  <a:cubicBezTo>
                    <a:pt x="152" y="634"/>
                    <a:pt x="153" y="635"/>
                    <a:pt x="155" y="635"/>
                  </a:cubicBezTo>
                  <a:cubicBezTo>
                    <a:pt x="161" y="635"/>
                    <a:pt x="173" y="632"/>
                    <a:pt x="183" y="627"/>
                  </a:cubicBezTo>
                  <a:lnTo>
                    <a:pt x="183" y="627"/>
                  </a:lnTo>
                  <a:cubicBezTo>
                    <a:pt x="178" y="632"/>
                    <a:pt x="179" y="635"/>
                    <a:pt x="182" y="638"/>
                  </a:cubicBezTo>
                  <a:cubicBezTo>
                    <a:pt x="188" y="643"/>
                    <a:pt x="188" y="643"/>
                    <a:pt x="182" y="650"/>
                  </a:cubicBezTo>
                  <a:cubicBezTo>
                    <a:pt x="175" y="655"/>
                    <a:pt x="171" y="658"/>
                    <a:pt x="172" y="658"/>
                  </a:cubicBezTo>
                  <a:cubicBezTo>
                    <a:pt x="172" y="658"/>
                    <a:pt x="176" y="656"/>
                    <a:pt x="183" y="651"/>
                  </a:cubicBezTo>
                  <a:cubicBezTo>
                    <a:pt x="187" y="649"/>
                    <a:pt x="190" y="647"/>
                    <a:pt x="192" y="647"/>
                  </a:cubicBezTo>
                  <a:cubicBezTo>
                    <a:pt x="196" y="647"/>
                    <a:pt x="194" y="656"/>
                    <a:pt x="185" y="666"/>
                  </a:cubicBezTo>
                  <a:cubicBezTo>
                    <a:pt x="180" y="672"/>
                    <a:pt x="182" y="674"/>
                    <a:pt x="187" y="677"/>
                  </a:cubicBezTo>
                  <a:cubicBezTo>
                    <a:pt x="189" y="676"/>
                    <a:pt x="190" y="675"/>
                    <a:pt x="192" y="675"/>
                  </a:cubicBezTo>
                  <a:cubicBezTo>
                    <a:pt x="196" y="675"/>
                    <a:pt x="199" y="678"/>
                    <a:pt x="202" y="681"/>
                  </a:cubicBezTo>
                  <a:cubicBezTo>
                    <a:pt x="204" y="682"/>
                    <a:pt x="206" y="683"/>
                    <a:pt x="207" y="683"/>
                  </a:cubicBezTo>
                  <a:cubicBezTo>
                    <a:pt x="209" y="683"/>
                    <a:pt x="212" y="680"/>
                    <a:pt x="219" y="672"/>
                  </a:cubicBezTo>
                  <a:cubicBezTo>
                    <a:pt x="225" y="663"/>
                    <a:pt x="229" y="661"/>
                    <a:pt x="231" y="661"/>
                  </a:cubicBezTo>
                  <a:cubicBezTo>
                    <a:pt x="232" y="661"/>
                    <a:pt x="233" y="662"/>
                    <a:pt x="235" y="663"/>
                  </a:cubicBezTo>
                  <a:cubicBezTo>
                    <a:pt x="237" y="665"/>
                    <a:pt x="239" y="666"/>
                    <a:pt x="234" y="673"/>
                  </a:cubicBezTo>
                  <a:cubicBezTo>
                    <a:pt x="234" y="673"/>
                    <a:pt x="230" y="682"/>
                    <a:pt x="233" y="683"/>
                  </a:cubicBezTo>
                  <a:cubicBezTo>
                    <a:pt x="235" y="685"/>
                    <a:pt x="237" y="686"/>
                    <a:pt x="233" y="693"/>
                  </a:cubicBezTo>
                  <a:cubicBezTo>
                    <a:pt x="233" y="693"/>
                    <a:pt x="230" y="702"/>
                    <a:pt x="235" y="705"/>
                  </a:cubicBezTo>
                  <a:cubicBezTo>
                    <a:pt x="239" y="707"/>
                    <a:pt x="244" y="711"/>
                    <a:pt x="239" y="719"/>
                  </a:cubicBezTo>
                  <a:cubicBezTo>
                    <a:pt x="240" y="719"/>
                    <a:pt x="240" y="719"/>
                    <a:pt x="241" y="719"/>
                  </a:cubicBezTo>
                  <a:cubicBezTo>
                    <a:pt x="242" y="719"/>
                    <a:pt x="243" y="718"/>
                    <a:pt x="246" y="712"/>
                  </a:cubicBezTo>
                  <a:cubicBezTo>
                    <a:pt x="249" y="708"/>
                    <a:pt x="252" y="705"/>
                    <a:pt x="255" y="705"/>
                  </a:cubicBezTo>
                  <a:cubicBezTo>
                    <a:pt x="257" y="705"/>
                    <a:pt x="260" y="707"/>
                    <a:pt x="262" y="712"/>
                  </a:cubicBezTo>
                  <a:cubicBezTo>
                    <a:pt x="264" y="713"/>
                    <a:pt x="268" y="715"/>
                    <a:pt x="271" y="715"/>
                  </a:cubicBezTo>
                  <a:cubicBezTo>
                    <a:pt x="274" y="715"/>
                    <a:pt x="276" y="714"/>
                    <a:pt x="277" y="711"/>
                  </a:cubicBezTo>
                  <a:lnTo>
                    <a:pt x="277" y="711"/>
                  </a:lnTo>
                  <a:cubicBezTo>
                    <a:pt x="280" y="712"/>
                    <a:pt x="280" y="712"/>
                    <a:pt x="276" y="720"/>
                  </a:cubicBezTo>
                  <a:cubicBezTo>
                    <a:pt x="272" y="729"/>
                    <a:pt x="272" y="733"/>
                    <a:pt x="274" y="733"/>
                  </a:cubicBezTo>
                  <a:cubicBezTo>
                    <a:pt x="276" y="733"/>
                    <a:pt x="280" y="730"/>
                    <a:pt x="285" y="724"/>
                  </a:cubicBezTo>
                  <a:cubicBezTo>
                    <a:pt x="287" y="721"/>
                    <a:pt x="288" y="719"/>
                    <a:pt x="289" y="719"/>
                  </a:cubicBezTo>
                  <a:cubicBezTo>
                    <a:pt x="290" y="719"/>
                    <a:pt x="291" y="722"/>
                    <a:pt x="291" y="726"/>
                  </a:cubicBezTo>
                  <a:cubicBezTo>
                    <a:pt x="291" y="726"/>
                    <a:pt x="291" y="727"/>
                    <a:pt x="291" y="727"/>
                  </a:cubicBezTo>
                  <a:cubicBezTo>
                    <a:pt x="292" y="727"/>
                    <a:pt x="294" y="726"/>
                    <a:pt x="299" y="721"/>
                  </a:cubicBezTo>
                  <a:cubicBezTo>
                    <a:pt x="301" y="718"/>
                    <a:pt x="303" y="716"/>
                    <a:pt x="303" y="716"/>
                  </a:cubicBezTo>
                  <a:cubicBezTo>
                    <a:pt x="305" y="716"/>
                    <a:pt x="305" y="719"/>
                    <a:pt x="305" y="724"/>
                  </a:cubicBezTo>
                  <a:cubicBezTo>
                    <a:pt x="303" y="732"/>
                    <a:pt x="305" y="733"/>
                    <a:pt x="308" y="734"/>
                  </a:cubicBezTo>
                  <a:cubicBezTo>
                    <a:pt x="309" y="733"/>
                    <a:pt x="312" y="733"/>
                    <a:pt x="315" y="733"/>
                  </a:cubicBezTo>
                  <a:cubicBezTo>
                    <a:pt x="326" y="733"/>
                    <a:pt x="343" y="740"/>
                    <a:pt x="344" y="747"/>
                  </a:cubicBezTo>
                  <a:cubicBezTo>
                    <a:pt x="348" y="739"/>
                    <a:pt x="348" y="739"/>
                    <a:pt x="350" y="739"/>
                  </a:cubicBezTo>
                  <a:cubicBezTo>
                    <a:pt x="350" y="746"/>
                    <a:pt x="350" y="749"/>
                    <a:pt x="351" y="749"/>
                  </a:cubicBezTo>
                  <a:cubicBezTo>
                    <a:pt x="353" y="749"/>
                    <a:pt x="355" y="742"/>
                    <a:pt x="357" y="732"/>
                  </a:cubicBezTo>
                  <a:lnTo>
                    <a:pt x="355" y="732"/>
                  </a:lnTo>
                  <a:lnTo>
                    <a:pt x="353" y="731"/>
                  </a:lnTo>
                  <a:cubicBezTo>
                    <a:pt x="354" y="724"/>
                    <a:pt x="356" y="720"/>
                    <a:pt x="358" y="720"/>
                  </a:cubicBezTo>
                  <a:cubicBezTo>
                    <a:pt x="360" y="720"/>
                    <a:pt x="361" y="727"/>
                    <a:pt x="358" y="741"/>
                  </a:cubicBezTo>
                  <a:cubicBezTo>
                    <a:pt x="358" y="750"/>
                    <a:pt x="357" y="754"/>
                    <a:pt x="358" y="754"/>
                  </a:cubicBezTo>
                  <a:cubicBezTo>
                    <a:pt x="359" y="754"/>
                    <a:pt x="360" y="750"/>
                    <a:pt x="364" y="742"/>
                  </a:cubicBezTo>
                  <a:cubicBezTo>
                    <a:pt x="366" y="735"/>
                    <a:pt x="368" y="731"/>
                    <a:pt x="370" y="731"/>
                  </a:cubicBezTo>
                  <a:cubicBezTo>
                    <a:pt x="371" y="731"/>
                    <a:pt x="371" y="735"/>
                    <a:pt x="370" y="744"/>
                  </a:cubicBezTo>
                  <a:cubicBezTo>
                    <a:pt x="369" y="753"/>
                    <a:pt x="369" y="757"/>
                    <a:pt x="369" y="757"/>
                  </a:cubicBezTo>
                  <a:cubicBezTo>
                    <a:pt x="370" y="757"/>
                    <a:pt x="371" y="753"/>
                    <a:pt x="374" y="744"/>
                  </a:cubicBezTo>
                  <a:cubicBezTo>
                    <a:pt x="379" y="726"/>
                    <a:pt x="384" y="716"/>
                    <a:pt x="386" y="716"/>
                  </a:cubicBezTo>
                  <a:cubicBezTo>
                    <a:pt x="388" y="716"/>
                    <a:pt x="389" y="723"/>
                    <a:pt x="387" y="738"/>
                  </a:cubicBezTo>
                  <a:cubicBezTo>
                    <a:pt x="385" y="755"/>
                    <a:pt x="387" y="764"/>
                    <a:pt x="391" y="764"/>
                  </a:cubicBezTo>
                  <a:cubicBezTo>
                    <a:pt x="393" y="764"/>
                    <a:pt x="394" y="756"/>
                    <a:pt x="394" y="747"/>
                  </a:cubicBezTo>
                  <a:cubicBezTo>
                    <a:pt x="393" y="738"/>
                    <a:pt x="394" y="734"/>
                    <a:pt x="395" y="734"/>
                  </a:cubicBezTo>
                  <a:cubicBezTo>
                    <a:pt x="396" y="734"/>
                    <a:pt x="397" y="739"/>
                    <a:pt x="400" y="748"/>
                  </a:cubicBezTo>
                  <a:cubicBezTo>
                    <a:pt x="403" y="763"/>
                    <a:pt x="406" y="769"/>
                    <a:pt x="410" y="769"/>
                  </a:cubicBezTo>
                  <a:cubicBezTo>
                    <a:pt x="413" y="769"/>
                    <a:pt x="417" y="765"/>
                    <a:pt x="421" y="757"/>
                  </a:cubicBezTo>
                  <a:cubicBezTo>
                    <a:pt x="426" y="748"/>
                    <a:pt x="431" y="744"/>
                    <a:pt x="433" y="744"/>
                  </a:cubicBezTo>
                  <a:cubicBezTo>
                    <a:pt x="435" y="744"/>
                    <a:pt x="435" y="748"/>
                    <a:pt x="431" y="757"/>
                  </a:cubicBezTo>
                  <a:cubicBezTo>
                    <a:pt x="428" y="767"/>
                    <a:pt x="427" y="772"/>
                    <a:pt x="428" y="772"/>
                  </a:cubicBezTo>
                  <a:cubicBezTo>
                    <a:pt x="429" y="772"/>
                    <a:pt x="430" y="769"/>
                    <a:pt x="432" y="766"/>
                  </a:cubicBezTo>
                  <a:lnTo>
                    <a:pt x="446" y="766"/>
                  </a:lnTo>
                  <a:cubicBezTo>
                    <a:pt x="449" y="766"/>
                    <a:pt x="450" y="757"/>
                    <a:pt x="450" y="748"/>
                  </a:cubicBezTo>
                  <a:cubicBezTo>
                    <a:pt x="452" y="758"/>
                    <a:pt x="456" y="765"/>
                    <a:pt x="459" y="765"/>
                  </a:cubicBezTo>
                  <a:cubicBezTo>
                    <a:pt x="460" y="765"/>
                    <a:pt x="462" y="762"/>
                    <a:pt x="464" y="756"/>
                  </a:cubicBezTo>
                  <a:lnTo>
                    <a:pt x="469" y="755"/>
                  </a:lnTo>
                  <a:cubicBezTo>
                    <a:pt x="473" y="755"/>
                    <a:pt x="473" y="755"/>
                    <a:pt x="474" y="746"/>
                  </a:cubicBezTo>
                  <a:cubicBezTo>
                    <a:pt x="474" y="743"/>
                    <a:pt x="475" y="742"/>
                    <a:pt x="475" y="742"/>
                  </a:cubicBezTo>
                  <a:cubicBezTo>
                    <a:pt x="477" y="742"/>
                    <a:pt x="480" y="748"/>
                    <a:pt x="483" y="753"/>
                  </a:cubicBezTo>
                  <a:cubicBezTo>
                    <a:pt x="486" y="759"/>
                    <a:pt x="489" y="764"/>
                    <a:pt x="490" y="764"/>
                  </a:cubicBezTo>
                  <a:cubicBezTo>
                    <a:pt x="490" y="764"/>
                    <a:pt x="490" y="763"/>
                    <a:pt x="489" y="760"/>
                  </a:cubicBezTo>
                  <a:cubicBezTo>
                    <a:pt x="489" y="751"/>
                    <a:pt x="491" y="742"/>
                    <a:pt x="493" y="733"/>
                  </a:cubicBezTo>
                  <a:cubicBezTo>
                    <a:pt x="493" y="731"/>
                    <a:pt x="493" y="730"/>
                    <a:pt x="494" y="730"/>
                  </a:cubicBezTo>
                  <a:cubicBezTo>
                    <a:pt x="495" y="730"/>
                    <a:pt x="497" y="735"/>
                    <a:pt x="497" y="741"/>
                  </a:cubicBezTo>
                  <a:cubicBezTo>
                    <a:pt x="498" y="750"/>
                    <a:pt x="498" y="750"/>
                    <a:pt x="506" y="757"/>
                  </a:cubicBezTo>
                  <a:cubicBezTo>
                    <a:pt x="508" y="756"/>
                    <a:pt x="514" y="755"/>
                    <a:pt x="512" y="747"/>
                  </a:cubicBezTo>
                  <a:cubicBezTo>
                    <a:pt x="510" y="742"/>
                    <a:pt x="517" y="738"/>
                    <a:pt x="523" y="738"/>
                  </a:cubicBezTo>
                  <a:cubicBezTo>
                    <a:pt x="526" y="738"/>
                    <a:pt x="529" y="739"/>
                    <a:pt x="531" y="741"/>
                  </a:cubicBezTo>
                  <a:lnTo>
                    <a:pt x="535" y="740"/>
                  </a:lnTo>
                  <a:cubicBezTo>
                    <a:pt x="538" y="739"/>
                    <a:pt x="538" y="730"/>
                    <a:pt x="540" y="729"/>
                  </a:cubicBezTo>
                  <a:cubicBezTo>
                    <a:pt x="540" y="729"/>
                    <a:pt x="543" y="729"/>
                    <a:pt x="542" y="720"/>
                  </a:cubicBezTo>
                  <a:cubicBezTo>
                    <a:pt x="543" y="719"/>
                    <a:pt x="544" y="719"/>
                    <a:pt x="545" y="719"/>
                  </a:cubicBezTo>
                  <a:cubicBezTo>
                    <a:pt x="547" y="719"/>
                    <a:pt x="549" y="720"/>
                    <a:pt x="550" y="725"/>
                  </a:cubicBezTo>
                  <a:cubicBezTo>
                    <a:pt x="548" y="717"/>
                    <a:pt x="547" y="713"/>
                    <a:pt x="548" y="713"/>
                  </a:cubicBezTo>
                  <a:lnTo>
                    <a:pt x="548" y="713"/>
                  </a:lnTo>
                  <a:cubicBezTo>
                    <a:pt x="549" y="713"/>
                    <a:pt x="551" y="717"/>
                    <a:pt x="556" y="724"/>
                  </a:cubicBezTo>
                  <a:cubicBezTo>
                    <a:pt x="559" y="732"/>
                    <a:pt x="561" y="736"/>
                    <a:pt x="561" y="736"/>
                  </a:cubicBezTo>
                  <a:cubicBezTo>
                    <a:pt x="561" y="736"/>
                    <a:pt x="560" y="732"/>
                    <a:pt x="558" y="723"/>
                  </a:cubicBezTo>
                  <a:cubicBezTo>
                    <a:pt x="557" y="718"/>
                    <a:pt x="557" y="716"/>
                    <a:pt x="558" y="716"/>
                  </a:cubicBezTo>
                  <a:lnTo>
                    <a:pt x="558" y="716"/>
                  </a:lnTo>
                  <a:cubicBezTo>
                    <a:pt x="558" y="716"/>
                    <a:pt x="560" y="718"/>
                    <a:pt x="562" y="721"/>
                  </a:cubicBezTo>
                  <a:cubicBezTo>
                    <a:pt x="564" y="725"/>
                    <a:pt x="566" y="726"/>
                    <a:pt x="567" y="726"/>
                  </a:cubicBezTo>
                  <a:cubicBezTo>
                    <a:pt x="568" y="726"/>
                    <a:pt x="567" y="724"/>
                    <a:pt x="566" y="720"/>
                  </a:cubicBezTo>
                  <a:cubicBezTo>
                    <a:pt x="563" y="709"/>
                    <a:pt x="563" y="700"/>
                    <a:pt x="565" y="700"/>
                  </a:cubicBezTo>
                  <a:cubicBezTo>
                    <a:pt x="567" y="700"/>
                    <a:pt x="569" y="702"/>
                    <a:pt x="571" y="707"/>
                  </a:cubicBezTo>
                  <a:cubicBezTo>
                    <a:pt x="571" y="707"/>
                    <a:pt x="574" y="706"/>
                    <a:pt x="572" y="697"/>
                  </a:cubicBezTo>
                  <a:cubicBezTo>
                    <a:pt x="570" y="689"/>
                    <a:pt x="568" y="685"/>
                    <a:pt x="569" y="685"/>
                  </a:cubicBezTo>
                  <a:lnTo>
                    <a:pt x="569" y="685"/>
                  </a:lnTo>
                  <a:cubicBezTo>
                    <a:pt x="569" y="685"/>
                    <a:pt x="571" y="689"/>
                    <a:pt x="575" y="696"/>
                  </a:cubicBezTo>
                  <a:cubicBezTo>
                    <a:pt x="579" y="703"/>
                    <a:pt x="582" y="706"/>
                    <a:pt x="584" y="706"/>
                  </a:cubicBezTo>
                  <a:cubicBezTo>
                    <a:pt x="585" y="706"/>
                    <a:pt x="584" y="702"/>
                    <a:pt x="581" y="693"/>
                  </a:cubicBezTo>
                  <a:cubicBezTo>
                    <a:pt x="581" y="693"/>
                    <a:pt x="580" y="689"/>
                    <a:pt x="582" y="689"/>
                  </a:cubicBezTo>
                  <a:cubicBezTo>
                    <a:pt x="583" y="689"/>
                    <a:pt x="584" y="689"/>
                    <a:pt x="586" y="691"/>
                  </a:cubicBezTo>
                  <a:cubicBezTo>
                    <a:pt x="589" y="693"/>
                    <a:pt x="594" y="694"/>
                    <a:pt x="597" y="694"/>
                  </a:cubicBezTo>
                  <a:cubicBezTo>
                    <a:pt x="604" y="694"/>
                    <a:pt x="609" y="690"/>
                    <a:pt x="602" y="682"/>
                  </a:cubicBezTo>
                  <a:lnTo>
                    <a:pt x="606" y="679"/>
                  </a:lnTo>
                  <a:cubicBezTo>
                    <a:pt x="609" y="681"/>
                    <a:pt x="612" y="682"/>
                    <a:pt x="613" y="682"/>
                  </a:cubicBezTo>
                  <a:cubicBezTo>
                    <a:pt x="616" y="682"/>
                    <a:pt x="616" y="679"/>
                    <a:pt x="615" y="674"/>
                  </a:cubicBezTo>
                  <a:lnTo>
                    <a:pt x="612" y="666"/>
                  </a:lnTo>
                  <a:lnTo>
                    <a:pt x="612" y="666"/>
                  </a:lnTo>
                  <a:cubicBezTo>
                    <a:pt x="616" y="672"/>
                    <a:pt x="622" y="677"/>
                    <a:pt x="625" y="677"/>
                  </a:cubicBezTo>
                  <a:cubicBezTo>
                    <a:pt x="625" y="677"/>
                    <a:pt x="626" y="676"/>
                    <a:pt x="626" y="676"/>
                  </a:cubicBezTo>
                  <a:cubicBezTo>
                    <a:pt x="629" y="675"/>
                    <a:pt x="629" y="675"/>
                    <a:pt x="623" y="668"/>
                  </a:cubicBezTo>
                  <a:cubicBezTo>
                    <a:pt x="616" y="663"/>
                    <a:pt x="618" y="661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4" y="659"/>
                    <a:pt x="630" y="664"/>
                    <a:pt x="635" y="670"/>
                  </a:cubicBezTo>
                  <a:lnTo>
                    <a:pt x="636" y="669"/>
                  </a:lnTo>
                  <a:cubicBezTo>
                    <a:pt x="630" y="660"/>
                    <a:pt x="629" y="656"/>
                    <a:pt x="630" y="656"/>
                  </a:cubicBezTo>
                  <a:lnTo>
                    <a:pt x="630" y="656"/>
                  </a:lnTo>
                  <a:cubicBezTo>
                    <a:pt x="630" y="656"/>
                    <a:pt x="632" y="658"/>
                    <a:pt x="634" y="660"/>
                  </a:cubicBezTo>
                  <a:cubicBezTo>
                    <a:pt x="637" y="663"/>
                    <a:pt x="640" y="664"/>
                    <a:pt x="641" y="664"/>
                  </a:cubicBezTo>
                  <a:cubicBezTo>
                    <a:pt x="643" y="664"/>
                    <a:pt x="644" y="663"/>
                    <a:pt x="645" y="663"/>
                  </a:cubicBezTo>
                  <a:cubicBezTo>
                    <a:pt x="643" y="660"/>
                    <a:pt x="643" y="659"/>
                    <a:pt x="643" y="659"/>
                  </a:cubicBezTo>
                  <a:lnTo>
                    <a:pt x="643" y="659"/>
                  </a:lnTo>
                  <a:cubicBezTo>
                    <a:pt x="644" y="659"/>
                    <a:pt x="647" y="662"/>
                    <a:pt x="645" y="663"/>
                  </a:cubicBezTo>
                  <a:lnTo>
                    <a:pt x="651" y="669"/>
                  </a:lnTo>
                  <a:cubicBezTo>
                    <a:pt x="653" y="670"/>
                    <a:pt x="654" y="671"/>
                    <a:pt x="655" y="671"/>
                  </a:cubicBezTo>
                  <a:cubicBezTo>
                    <a:pt x="656" y="671"/>
                    <a:pt x="652" y="666"/>
                    <a:pt x="648" y="661"/>
                  </a:cubicBezTo>
                  <a:lnTo>
                    <a:pt x="652" y="658"/>
                  </a:lnTo>
                  <a:cubicBezTo>
                    <a:pt x="654" y="656"/>
                    <a:pt x="655" y="655"/>
                    <a:pt x="649" y="650"/>
                  </a:cubicBezTo>
                  <a:cubicBezTo>
                    <a:pt x="643" y="643"/>
                    <a:pt x="637" y="637"/>
                    <a:pt x="639" y="636"/>
                  </a:cubicBezTo>
                  <a:lnTo>
                    <a:pt x="639" y="636"/>
                  </a:lnTo>
                  <a:cubicBezTo>
                    <a:pt x="644" y="641"/>
                    <a:pt x="649" y="647"/>
                    <a:pt x="652" y="647"/>
                  </a:cubicBezTo>
                  <a:cubicBezTo>
                    <a:pt x="652" y="647"/>
                    <a:pt x="652" y="647"/>
                    <a:pt x="652" y="647"/>
                  </a:cubicBezTo>
                  <a:cubicBezTo>
                    <a:pt x="652" y="647"/>
                    <a:pt x="653" y="646"/>
                    <a:pt x="653" y="646"/>
                  </a:cubicBezTo>
                  <a:cubicBezTo>
                    <a:pt x="656" y="646"/>
                    <a:pt x="660" y="651"/>
                    <a:pt x="660" y="651"/>
                  </a:cubicBezTo>
                  <a:cubicBezTo>
                    <a:pt x="663" y="656"/>
                    <a:pt x="665" y="658"/>
                    <a:pt x="666" y="658"/>
                  </a:cubicBezTo>
                  <a:cubicBezTo>
                    <a:pt x="670" y="658"/>
                    <a:pt x="670" y="650"/>
                    <a:pt x="668" y="643"/>
                  </a:cubicBezTo>
                  <a:cubicBezTo>
                    <a:pt x="663" y="635"/>
                    <a:pt x="662" y="631"/>
                    <a:pt x="664" y="631"/>
                  </a:cubicBezTo>
                  <a:cubicBezTo>
                    <a:pt x="665" y="631"/>
                    <a:pt x="668" y="633"/>
                    <a:pt x="673" y="639"/>
                  </a:cubicBezTo>
                  <a:cubicBezTo>
                    <a:pt x="676" y="642"/>
                    <a:pt x="678" y="643"/>
                    <a:pt x="679" y="643"/>
                  </a:cubicBezTo>
                  <a:cubicBezTo>
                    <a:pt x="681" y="643"/>
                    <a:pt x="674" y="630"/>
                    <a:pt x="661" y="615"/>
                  </a:cubicBezTo>
                  <a:lnTo>
                    <a:pt x="645" y="596"/>
                  </a:lnTo>
                  <a:lnTo>
                    <a:pt x="663" y="613"/>
                  </a:lnTo>
                  <a:cubicBezTo>
                    <a:pt x="677" y="625"/>
                    <a:pt x="683" y="631"/>
                    <a:pt x="685" y="631"/>
                  </a:cubicBezTo>
                  <a:cubicBezTo>
                    <a:pt x="687" y="631"/>
                    <a:pt x="686" y="626"/>
                    <a:pt x="682" y="618"/>
                  </a:cubicBezTo>
                  <a:cubicBezTo>
                    <a:pt x="681" y="613"/>
                    <a:pt x="680" y="610"/>
                    <a:pt x="681" y="610"/>
                  </a:cubicBezTo>
                  <a:lnTo>
                    <a:pt x="681" y="610"/>
                  </a:lnTo>
                  <a:cubicBezTo>
                    <a:pt x="681" y="610"/>
                    <a:pt x="683" y="612"/>
                    <a:pt x="686" y="614"/>
                  </a:cubicBezTo>
                  <a:cubicBezTo>
                    <a:pt x="688" y="617"/>
                    <a:pt x="690" y="618"/>
                    <a:pt x="692" y="618"/>
                  </a:cubicBezTo>
                  <a:cubicBezTo>
                    <a:pt x="694" y="618"/>
                    <a:pt x="696" y="615"/>
                    <a:pt x="699" y="612"/>
                  </a:cubicBezTo>
                  <a:cubicBezTo>
                    <a:pt x="705" y="606"/>
                    <a:pt x="707" y="604"/>
                    <a:pt x="700" y="599"/>
                  </a:cubicBezTo>
                  <a:lnTo>
                    <a:pt x="704" y="595"/>
                  </a:lnTo>
                  <a:cubicBezTo>
                    <a:pt x="708" y="597"/>
                    <a:pt x="710" y="598"/>
                    <a:pt x="712" y="598"/>
                  </a:cubicBezTo>
                  <a:cubicBezTo>
                    <a:pt x="716" y="598"/>
                    <a:pt x="711" y="592"/>
                    <a:pt x="699" y="585"/>
                  </a:cubicBezTo>
                  <a:lnTo>
                    <a:pt x="703" y="582"/>
                  </a:lnTo>
                  <a:lnTo>
                    <a:pt x="709" y="586"/>
                  </a:lnTo>
                  <a:cubicBezTo>
                    <a:pt x="711" y="588"/>
                    <a:pt x="713" y="589"/>
                    <a:pt x="714" y="589"/>
                  </a:cubicBezTo>
                  <a:cubicBezTo>
                    <a:pt x="719" y="589"/>
                    <a:pt x="724" y="583"/>
                    <a:pt x="732" y="571"/>
                  </a:cubicBezTo>
                  <a:cubicBezTo>
                    <a:pt x="745" y="550"/>
                    <a:pt x="746" y="548"/>
                    <a:pt x="732" y="540"/>
                  </a:cubicBezTo>
                  <a:cubicBezTo>
                    <a:pt x="723" y="534"/>
                    <a:pt x="721" y="531"/>
                    <a:pt x="722" y="531"/>
                  </a:cubicBezTo>
                  <a:cubicBezTo>
                    <a:pt x="724" y="531"/>
                    <a:pt x="728" y="532"/>
                    <a:pt x="734" y="536"/>
                  </a:cubicBezTo>
                  <a:cubicBezTo>
                    <a:pt x="739" y="538"/>
                    <a:pt x="744" y="539"/>
                    <a:pt x="745" y="539"/>
                  </a:cubicBezTo>
                  <a:cubicBezTo>
                    <a:pt x="747" y="539"/>
                    <a:pt x="746" y="539"/>
                    <a:pt x="743" y="537"/>
                  </a:cubicBezTo>
                  <a:cubicBezTo>
                    <a:pt x="743" y="537"/>
                    <a:pt x="745" y="533"/>
                    <a:pt x="751" y="533"/>
                  </a:cubicBezTo>
                  <a:cubicBezTo>
                    <a:pt x="752" y="533"/>
                    <a:pt x="753" y="533"/>
                    <a:pt x="754" y="534"/>
                  </a:cubicBezTo>
                  <a:cubicBezTo>
                    <a:pt x="756" y="534"/>
                    <a:pt x="757" y="534"/>
                    <a:pt x="758" y="534"/>
                  </a:cubicBezTo>
                  <a:cubicBezTo>
                    <a:pt x="772" y="534"/>
                    <a:pt x="766" y="528"/>
                    <a:pt x="759" y="525"/>
                  </a:cubicBezTo>
                  <a:cubicBezTo>
                    <a:pt x="749" y="522"/>
                    <a:pt x="748" y="521"/>
                    <a:pt x="750" y="521"/>
                  </a:cubicBezTo>
                  <a:cubicBezTo>
                    <a:pt x="752" y="521"/>
                    <a:pt x="756" y="522"/>
                    <a:pt x="760" y="522"/>
                  </a:cubicBezTo>
                  <a:cubicBezTo>
                    <a:pt x="763" y="523"/>
                    <a:pt x="767" y="523"/>
                    <a:pt x="770" y="523"/>
                  </a:cubicBezTo>
                  <a:cubicBezTo>
                    <a:pt x="773" y="523"/>
                    <a:pt x="774" y="523"/>
                    <a:pt x="770" y="521"/>
                  </a:cubicBezTo>
                  <a:cubicBezTo>
                    <a:pt x="764" y="515"/>
                    <a:pt x="762" y="502"/>
                    <a:pt x="772" y="502"/>
                  </a:cubicBezTo>
                  <a:cubicBezTo>
                    <a:pt x="774" y="502"/>
                    <a:pt x="776" y="502"/>
                    <a:pt x="778" y="503"/>
                  </a:cubicBezTo>
                  <a:cubicBezTo>
                    <a:pt x="778" y="503"/>
                    <a:pt x="778" y="501"/>
                    <a:pt x="779" y="498"/>
                  </a:cubicBezTo>
                  <a:cubicBezTo>
                    <a:pt x="771" y="495"/>
                    <a:pt x="773" y="490"/>
                    <a:pt x="774" y="485"/>
                  </a:cubicBezTo>
                  <a:cubicBezTo>
                    <a:pt x="776" y="481"/>
                    <a:pt x="777" y="479"/>
                    <a:pt x="781" y="479"/>
                  </a:cubicBezTo>
                  <a:cubicBezTo>
                    <a:pt x="782" y="479"/>
                    <a:pt x="784" y="479"/>
                    <a:pt x="786" y="480"/>
                  </a:cubicBezTo>
                  <a:cubicBezTo>
                    <a:pt x="788" y="482"/>
                    <a:pt x="790" y="483"/>
                    <a:pt x="791" y="483"/>
                  </a:cubicBezTo>
                  <a:cubicBezTo>
                    <a:pt x="792" y="483"/>
                    <a:pt x="791" y="480"/>
                    <a:pt x="788" y="475"/>
                  </a:cubicBezTo>
                  <a:cubicBezTo>
                    <a:pt x="789" y="472"/>
                    <a:pt x="772" y="465"/>
                    <a:pt x="773" y="463"/>
                  </a:cubicBezTo>
                  <a:cubicBezTo>
                    <a:pt x="764" y="461"/>
                    <a:pt x="756" y="456"/>
                    <a:pt x="758" y="454"/>
                  </a:cubicBezTo>
                  <a:lnTo>
                    <a:pt x="758" y="454"/>
                  </a:lnTo>
                  <a:lnTo>
                    <a:pt x="765" y="456"/>
                  </a:lnTo>
                  <a:cubicBezTo>
                    <a:pt x="774" y="457"/>
                    <a:pt x="782" y="460"/>
                    <a:pt x="782" y="460"/>
                  </a:cubicBezTo>
                  <a:cubicBezTo>
                    <a:pt x="783" y="457"/>
                    <a:pt x="783" y="455"/>
                    <a:pt x="775" y="453"/>
                  </a:cubicBezTo>
                  <a:cubicBezTo>
                    <a:pt x="784" y="452"/>
                    <a:pt x="784" y="449"/>
                    <a:pt x="786" y="444"/>
                  </a:cubicBezTo>
                  <a:cubicBezTo>
                    <a:pt x="787" y="439"/>
                    <a:pt x="789" y="434"/>
                    <a:pt x="780" y="430"/>
                  </a:cubicBezTo>
                  <a:cubicBezTo>
                    <a:pt x="798" y="429"/>
                    <a:pt x="799" y="412"/>
                    <a:pt x="782" y="409"/>
                  </a:cubicBezTo>
                  <a:cubicBezTo>
                    <a:pt x="774" y="409"/>
                    <a:pt x="774" y="406"/>
                    <a:pt x="783" y="403"/>
                  </a:cubicBezTo>
                  <a:cubicBezTo>
                    <a:pt x="791" y="402"/>
                    <a:pt x="791" y="401"/>
                    <a:pt x="783" y="399"/>
                  </a:cubicBezTo>
                  <a:cubicBezTo>
                    <a:pt x="775" y="396"/>
                    <a:pt x="784" y="393"/>
                    <a:pt x="792" y="391"/>
                  </a:cubicBezTo>
                  <a:cubicBezTo>
                    <a:pt x="809" y="389"/>
                    <a:pt x="809" y="385"/>
                    <a:pt x="801" y="383"/>
                  </a:cubicBezTo>
                  <a:cubicBezTo>
                    <a:pt x="792" y="378"/>
                    <a:pt x="792" y="372"/>
                    <a:pt x="792" y="370"/>
                  </a:cubicBezTo>
                  <a:cubicBezTo>
                    <a:pt x="786" y="367"/>
                    <a:pt x="784" y="364"/>
                    <a:pt x="781" y="364"/>
                  </a:cubicBezTo>
                  <a:cubicBezTo>
                    <a:pt x="779" y="364"/>
                    <a:pt x="778" y="364"/>
                    <a:pt x="775" y="365"/>
                  </a:cubicBezTo>
                  <a:cubicBezTo>
                    <a:pt x="769" y="365"/>
                    <a:pt x="763" y="365"/>
                    <a:pt x="758" y="364"/>
                  </a:cubicBezTo>
                  <a:cubicBezTo>
                    <a:pt x="753" y="362"/>
                    <a:pt x="754" y="360"/>
                    <a:pt x="755" y="360"/>
                  </a:cubicBezTo>
                  <a:cubicBezTo>
                    <a:pt x="756" y="360"/>
                    <a:pt x="758" y="361"/>
                    <a:pt x="758" y="362"/>
                  </a:cubicBezTo>
                  <a:cubicBezTo>
                    <a:pt x="761" y="364"/>
                    <a:pt x="763" y="364"/>
                    <a:pt x="765" y="364"/>
                  </a:cubicBezTo>
                  <a:cubicBezTo>
                    <a:pt x="768" y="364"/>
                    <a:pt x="770" y="363"/>
                    <a:pt x="775" y="361"/>
                  </a:cubicBezTo>
                  <a:cubicBezTo>
                    <a:pt x="783" y="357"/>
                    <a:pt x="782" y="352"/>
                    <a:pt x="782" y="350"/>
                  </a:cubicBezTo>
                  <a:cubicBezTo>
                    <a:pt x="782" y="346"/>
                    <a:pt x="781" y="342"/>
                    <a:pt x="781" y="338"/>
                  </a:cubicBezTo>
                  <a:cubicBezTo>
                    <a:pt x="787" y="331"/>
                    <a:pt x="788" y="328"/>
                    <a:pt x="783" y="328"/>
                  </a:cubicBezTo>
                  <a:cubicBezTo>
                    <a:pt x="782" y="328"/>
                    <a:pt x="781" y="328"/>
                    <a:pt x="780" y="328"/>
                  </a:cubicBezTo>
                  <a:lnTo>
                    <a:pt x="771" y="329"/>
                  </a:lnTo>
                  <a:cubicBezTo>
                    <a:pt x="788" y="324"/>
                    <a:pt x="782" y="297"/>
                    <a:pt x="766" y="297"/>
                  </a:cubicBezTo>
                  <a:cubicBezTo>
                    <a:pt x="765" y="297"/>
                    <a:pt x="765" y="297"/>
                    <a:pt x="764" y="297"/>
                  </a:cubicBezTo>
                  <a:lnTo>
                    <a:pt x="772" y="295"/>
                  </a:lnTo>
                  <a:cubicBezTo>
                    <a:pt x="780" y="292"/>
                    <a:pt x="780" y="290"/>
                    <a:pt x="779" y="285"/>
                  </a:cubicBezTo>
                  <a:cubicBezTo>
                    <a:pt x="778" y="282"/>
                    <a:pt x="766" y="274"/>
                    <a:pt x="763" y="268"/>
                  </a:cubicBezTo>
                  <a:cubicBezTo>
                    <a:pt x="760" y="259"/>
                    <a:pt x="757" y="252"/>
                    <a:pt x="753" y="252"/>
                  </a:cubicBezTo>
                  <a:cubicBezTo>
                    <a:pt x="752" y="252"/>
                    <a:pt x="751" y="253"/>
                    <a:pt x="750" y="253"/>
                  </a:cubicBezTo>
                  <a:cubicBezTo>
                    <a:pt x="749" y="251"/>
                    <a:pt x="749" y="251"/>
                    <a:pt x="756" y="247"/>
                  </a:cubicBezTo>
                  <a:cubicBezTo>
                    <a:pt x="764" y="246"/>
                    <a:pt x="764" y="244"/>
                    <a:pt x="763" y="242"/>
                  </a:cubicBezTo>
                  <a:cubicBezTo>
                    <a:pt x="763" y="241"/>
                    <a:pt x="762" y="241"/>
                    <a:pt x="761" y="241"/>
                  </a:cubicBezTo>
                  <a:cubicBezTo>
                    <a:pt x="757" y="241"/>
                    <a:pt x="752" y="244"/>
                    <a:pt x="746" y="246"/>
                  </a:cubicBezTo>
                  <a:cubicBezTo>
                    <a:pt x="744" y="247"/>
                    <a:pt x="742" y="248"/>
                    <a:pt x="741" y="248"/>
                  </a:cubicBezTo>
                  <a:cubicBezTo>
                    <a:pt x="738" y="248"/>
                    <a:pt x="739" y="245"/>
                    <a:pt x="743" y="240"/>
                  </a:cubicBezTo>
                  <a:cubicBezTo>
                    <a:pt x="749" y="232"/>
                    <a:pt x="743" y="221"/>
                    <a:pt x="733" y="221"/>
                  </a:cubicBezTo>
                  <a:cubicBezTo>
                    <a:pt x="732" y="218"/>
                    <a:pt x="731" y="216"/>
                    <a:pt x="738" y="212"/>
                  </a:cubicBezTo>
                  <a:cubicBezTo>
                    <a:pt x="743" y="206"/>
                    <a:pt x="747" y="199"/>
                    <a:pt x="739" y="199"/>
                  </a:cubicBezTo>
                  <a:cubicBezTo>
                    <a:pt x="737" y="199"/>
                    <a:pt x="735" y="200"/>
                    <a:pt x="732" y="200"/>
                  </a:cubicBezTo>
                  <a:cubicBezTo>
                    <a:pt x="729" y="198"/>
                    <a:pt x="729" y="198"/>
                    <a:pt x="737" y="194"/>
                  </a:cubicBezTo>
                  <a:cubicBezTo>
                    <a:pt x="741" y="189"/>
                    <a:pt x="745" y="186"/>
                    <a:pt x="743" y="186"/>
                  </a:cubicBezTo>
                  <a:cubicBezTo>
                    <a:pt x="742" y="186"/>
                    <a:pt x="739" y="187"/>
                    <a:pt x="734" y="189"/>
                  </a:cubicBezTo>
                  <a:cubicBezTo>
                    <a:pt x="724" y="189"/>
                    <a:pt x="720" y="182"/>
                    <a:pt x="724" y="173"/>
                  </a:cubicBezTo>
                  <a:cubicBezTo>
                    <a:pt x="723" y="172"/>
                    <a:pt x="722" y="171"/>
                    <a:pt x="720" y="171"/>
                  </a:cubicBezTo>
                  <a:cubicBezTo>
                    <a:pt x="719" y="171"/>
                    <a:pt x="717" y="172"/>
                    <a:pt x="714" y="173"/>
                  </a:cubicBezTo>
                  <a:lnTo>
                    <a:pt x="707" y="179"/>
                  </a:lnTo>
                  <a:cubicBezTo>
                    <a:pt x="714" y="172"/>
                    <a:pt x="717" y="169"/>
                    <a:pt x="716" y="169"/>
                  </a:cubicBezTo>
                  <a:cubicBezTo>
                    <a:pt x="715" y="169"/>
                    <a:pt x="711" y="171"/>
                    <a:pt x="704" y="175"/>
                  </a:cubicBezTo>
                  <a:cubicBezTo>
                    <a:pt x="701" y="177"/>
                    <a:pt x="699" y="178"/>
                    <a:pt x="698" y="178"/>
                  </a:cubicBezTo>
                  <a:cubicBezTo>
                    <a:pt x="697" y="178"/>
                    <a:pt x="699" y="176"/>
                    <a:pt x="703" y="172"/>
                  </a:cubicBezTo>
                  <a:cubicBezTo>
                    <a:pt x="707" y="166"/>
                    <a:pt x="706" y="163"/>
                    <a:pt x="706" y="163"/>
                  </a:cubicBezTo>
                  <a:cubicBezTo>
                    <a:pt x="697" y="158"/>
                    <a:pt x="688" y="152"/>
                    <a:pt x="681" y="147"/>
                  </a:cubicBezTo>
                  <a:cubicBezTo>
                    <a:pt x="670" y="135"/>
                    <a:pt x="664" y="129"/>
                    <a:pt x="660" y="129"/>
                  </a:cubicBezTo>
                  <a:cubicBezTo>
                    <a:pt x="658" y="129"/>
                    <a:pt x="657" y="129"/>
                    <a:pt x="655" y="131"/>
                  </a:cubicBezTo>
                  <a:cubicBezTo>
                    <a:pt x="652" y="133"/>
                    <a:pt x="650" y="134"/>
                    <a:pt x="649" y="134"/>
                  </a:cubicBezTo>
                  <a:cubicBezTo>
                    <a:pt x="648" y="134"/>
                    <a:pt x="649" y="132"/>
                    <a:pt x="651" y="127"/>
                  </a:cubicBezTo>
                  <a:cubicBezTo>
                    <a:pt x="655" y="120"/>
                    <a:pt x="653" y="118"/>
                    <a:pt x="651" y="116"/>
                  </a:cubicBezTo>
                  <a:cubicBezTo>
                    <a:pt x="650" y="115"/>
                    <a:pt x="648" y="113"/>
                    <a:pt x="653" y="106"/>
                  </a:cubicBezTo>
                  <a:lnTo>
                    <a:pt x="653" y="106"/>
                  </a:lnTo>
                  <a:cubicBezTo>
                    <a:pt x="648" y="109"/>
                    <a:pt x="646" y="110"/>
                    <a:pt x="645" y="110"/>
                  </a:cubicBezTo>
                  <a:cubicBezTo>
                    <a:pt x="644" y="110"/>
                    <a:pt x="644" y="110"/>
                    <a:pt x="643" y="110"/>
                  </a:cubicBezTo>
                  <a:cubicBezTo>
                    <a:pt x="647" y="105"/>
                    <a:pt x="647" y="103"/>
                    <a:pt x="645" y="103"/>
                  </a:cubicBezTo>
                  <a:cubicBezTo>
                    <a:pt x="644" y="103"/>
                    <a:pt x="642" y="104"/>
                    <a:pt x="640" y="106"/>
                  </a:cubicBezTo>
                  <a:cubicBezTo>
                    <a:pt x="634" y="112"/>
                    <a:pt x="631" y="114"/>
                    <a:pt x="630" y="114"/>
                  </a:cubicBezTo>
                  <a:cubicBezTo>
                    <a:pt x="630" y="114"/>
                    <a:pt x="632" y="111"/>
                    <a:pt x="637" y="104"/>
                  </a:cubicBezTo>
                  <a:cubicBezTo>
                    <a:pt x="642" y="99"/>
                    <a:pt x="642" y="91"/>
                    <a:pt x="641" y="91"/>
                  </a:cubicBezTo>
                  <a:lnTo>
                    <a:pt x="641" y="91"/>
                  </a:lnTo>
                  <a:cubicBezTo>
                    <a:pt x="640" y="91"/>
                    <a:pt x="639" y="92"/>
                    <a:pt x="639" y="94"/>
                  </a:cubicBezTo>
                  <a:cubicBezTo>
                    <a:pt x="633" y="101"/>
                    <a:pt x="630" y="97"/>
                    <a:pt x="622" y="103"/>
                  </a:cubicBezTo>
                  <a:cubicBezTo>
                    <a:pt x="620" y="102"/>
                    <a:pt x="618" y="99"/>
                    <a:pt x="623" y="93"/>
                  </a:cubicBezTo>
                  <a:cubicBezTo>
                    <a:pt x="625" y="88"/>
                    <a:pt x="620" y="86"/>
                    <a:pt x="615" y="86"/>
                  </a:cubicBezTo>
                  <a:cubicBezTo>
                    <a:pt x="611" y="86"/>
                    <a:pt x="607" y="87"/>
                    <a:pt x="604" y="89"/>
                  </a:cubicBezTo>
                  <a:cubicBezTo>
                    <a:pt x="601" y="92"/>
                    <a:pt x="600" y="94"/>
                    <a:pt x="599" y="94"/>
                  </a:cubicBezTo>
                  <a:cubicBezTo>
                    <a:pt x="598" y="94"/>
                    <a:pt x="599" y="91"/>
                    <a:pt x="602" y="87"/>
                  </a:cubicBezTo>
                  <a:cubicBezTo>
                    <a:pt x="606" y="80"/>
                    <a:pt x="604" y="78"/>
                    <a:pt x="602" y="77"/>
                  </a:cubicBezTo>
                  <a:cubicBezTo>
                    <a:pt x="600" y="78"/>
                    <a:pt x="599" y="79"/>
                    <a:pt x="598" y="79"/>
                  </a:cubicBezTo>
                  <a:cubicBezTo>
                    <a:pt x="597" y="79"/>
                    <a:pt x="600" y="74"/>
                    <a:pt x="604" y="68"/>
                  </a:cubicBezTo>
                  <a:cubicBezTo>
                    <a:pt x="611" y="62"/>
                    <a:pt x="608" y="61"/>
                    <a:pt x="604" y="58"/>
                  </a:cubicBezTo>
                  <a:cubicBezTo>
                    <a:pt x="602" y="60"/>
                    <a:pt x="599" y="61"/>
                    <a:pt x="597" y="61"/>
                  </a:cubicBezTo>
                  <a:cubicBezTo>
                    <a:pt x="591" y="61"/>
                    <a:pt x="586" y="58"/>
                    <a:pt x="581" y="55"/>
                  </a:cubicBezTo>
                  <a:cubicBezTo>
                    <a:pt x="578" y="53"/>
                    <a:pt x="575" y="52"/>
                    <a:pt x="572" y="52"/>
                  </a:cubicBezTo>
                  <a:cubicBezTo>
                    <a:pt x="565" y="52"/>
                    <a:pt x="559" y="58"/>
                    <a:pt x="551" y="68"/>
                  </a:cubicBezTo>
                  <a:lnTo>
                    <a:pt x="541" y="81"/>
                  </a:lnTo>
                  <a:lnTo>
                    <a:pt x="549" y="67"/>
                  </a:lnTo>
                  <a:cubicBezTo>
                    <a:pt x="552" y="59"/>
                    <a:pt x="554" y="50"/>
                    <a:pt x="557" y="42"/>
                  </a:cubicBezTo>
                  <a:cubicBezTo>
                    <a:pt x="557" y="42"/>
                    <a:pt x="556" y="42"/>
                    <a:pt x="556" y="42"/>
                  </a:cubicBezTo>
                  <a:cubicBezTo>
                    <a:pt x="554" y="42"/>
                    <a:pt x="551" y="49"/>
                    <a:pt x="548" y="57"/>
                  </a:cubicBezTo>
                  <a:cubicBezTo>
                    <a:pt x="546" y="60"/>
                    <a:pt x="545" y="62"/>
                    <a:pt x="544" y="62"/>
                  </a:cubicBezTo>
                  <a:cubicBezTo>
                    <a:pt x="543" y="62"/>
                    <a:pt x="542" y="59"/>
                    <a:pt x="541" y="53"/>
                  </a:cubicBezTo>
                  <a:cubicBezTo>
                    <a:pt x="540" y="48"/>
                    <a:pt x="538" y="45"/>
                    <a:pt x="536" y="45"/>
                  </a:cubicBezTo>
                  <a:cubicBezTo>
                    <a:pt x="535" y="45"/>
                    <a:pt x="533" y="46"/>
                    <a:pt x="531" y="49"/>
                  </a:cubicBezTo>
                  <a:cubicBezTo>
                    <a:pt x="529" y="48"/>
                    <a:pt x="526" y="47"/>
                    <a:pt x="526" y="39"/>
                  </a:cubicBezTo>
                  <a:cubicBezTo>
                    <a:pt x="526" y="39"/>
                    <a:pt x="525" y="38"/>
                    <a:pt x="525" y="38"/>
                  </a:cubicBezTo>
                  <a:cubicBezTo>
                    <a:pt x="524" y="38"/>
                    <a:pt x="524" y="40"/>
                    <a:pt x="522" y="46"/>
                  </a:cubicBezTo>
                  <a:cubicBezTo>
                    <a:pt x="520" y="49"/>
                    <a:pt x="519" y="51"/>
                    <a:pt x="518" y="51"/>
                  </a:cubicBezTo>
                  <a:cubicBezTo>
                    <a:pt x="517" y="51"/>
                    <a:pt x="516" y="48"/>
                    <a:pt x="516" y="43"/>
                  </a:cubicBezTo>
                  <a:cubicBezTo>
                    <a:pt x="518" y="33"/>
                    <a:pt x="516" y="28"/>
                    <a:pt x="513" y="28"/>
                  </a:cubicBezTo>
                  <a:cubicBezTo>
                    <a:pt x="512" y="28"/>
                    <a:pt x="510" y="29"/>
                    <a:pt x="510" y="32"/>
                  </a:cubicBezTo>
                  <a:cubicBezTo>
                    <a:pt x="508" y="38"/>
                    <a:pt x="505" y="39"/>
                    <a:pt x="503" y="39"/>
                  </a:cubicBezTo>
                  <a:cubicBezTo>
                    <a:pt x="503" y="39"/>
                    <a:pt x="502" y="39"/>
                    <a:pt x="502" y="39"/>
                  </a:cubicBezTo>
                  <a:cubicBezTo>
                    <a:pt x="501" y="38"/>
                    <a:pt x="500" y="38"/>
                    <a:pt x="499" y="38"/>
                  </a:cubicBezTo>
                  <a:cubicBezTo>
                    <a:pt x="498" y="38"/>
                    <a:pt x="496" y="39"/>
                    <a:pt x="493" y="44"/>
                  </a:cubicBezTo>
                  <a:lnTo>
                    <a:pt x="487" y="43"/>
                  </a:lnTo>
                  <a:cubicBezTo>
                    <a:pt x="485" y="42"/>
                    <a:pt x="489" y="35"/>
                    <a:pt x="491" y="35"/>
                  </a:cubicBezTo>
                  <a:cubicBezTo>
                    <a:pt x="491" y="35"/>
                    <a:pt x="491" y="35"/>
                    <a:pt x="492" y="35"/>
                  </a:cubicBezTo>
                  <a:lnTo>
                    <a:pt x="492" y="27"/>
                  </a:lnTo>
                  <a:cubicBezTo>
                    <a:pt x="490" y="26"/>
                    <a:pt x="488" y="26"/>
                    <a:pt x="487" y="26"/>
                  </a:cubicBezTo>
                  <a:cubicBezTo>
                    <a:pt x="484" y="26"/>
                    <a:pt x="482" y="27"/>
                    <a:pt x="479" y="32"/>
                  </a:cubicBezTo>
                  <a:cubicBezTo>
                    <a:pt x="476" y="40"/>
                    <a:pt x="475" y="44"/>
                    <a:pt x="475" y="44"/>
                  </a:cubicBezTo>
                  <a:cubicBezTo>
                    <a:pt x="475" y="44"/>
                    <a:pt x="475" y="40"/>
                    <a:pt x="477" y="32"/>
                  </a:cubicBezTo>
                  <a:cubicBezTo>
                    <a:pt x="479" y="26"/>
                    <a:pt x="479" y="19"/>
                    <a:pt x="477" y="19"/>
                  </a:cubicBezTo>
                  <a:cubicBezTo>
                    <a:pt x="476" y="19"/>
                    <a:pt x="475" y="20"/>
                    <a:pt x="474" y="22"/>
                  </a:cubicBezTo>
                  <a:cubicBezTo>
                    <a:pt x="471" y="28"/>
                    <a:pt x="470" y="31"/>
                    <a:pt x="469" y="31"/>
                  </a:cubicBezTo>
                  <a:cubicBezTo>
                    <a:pt x="468" y="31"/>
                    <a:pt x="467" y="26"/>
                    <a:pt x="468" y="21"/>
                  </a:cubicBezTo>
                  <a:cubicBezTo>
                    <a:pt x="472" y="13"/>
                    <a:pt x="473" y="8"/>
                    <a:pt x="472" y="8"/>
                  </a:cubicBezTo>
                  <a:cubicBezTo>
                    <a:pt x="470" y="8"/>
                    <a:pt x="467" y="12"/>
                    <a:pt x="460" y="19"/>
                  </a:cubicBezTo>
                  <a:cubicBezTo>
                    <a:pt x="456" y="19"/>
                    <a:pt x="445" y="24"/>
                    <a:pt x="438" y="24"/>
                  </a:cubicBezTo>
                  <a:cubicBezTo>
                    <a:pt x="438" y="24"/>
                    <a:pt x="437" y="24"/>
                    <a:pt x="437" y="24"/>
                  </a:cubicBezTo>
                  <a:cubicBezTo>
                    <a:pt x="427" y="23"/>
                    <a:pt x="421" y="23"/>
                    <a:pt x="419" y="14"/>
                  </a:cubicBezTo>
                  <a:cubicBezTo>
                    <a:pt x="419" y="13"/>
                    <a:pt x="419" y="11"/>
                    <a:pt x="419" y="10"/>
                  </a:cubicBezTo>
                  <a:lnTo>
                    <a:pt x="419" y="10"/>
                  </a:lnTo>
                  <a:cubicBezTo>
                    <a:pt x="418" y="23"/>
                    <a:pt x="415" y="23"/>
                    <a:pt x="408" y="23"/>
                  </a:cubicBezTo>
                  <a:cubicBezTo>
                    <a:pt x="405" y="20"/>
                    <a:pt x="403" y="19"/>
                    <a:pt x="401" y="19"/>
                  </a:cubicBezTo>
                  <a:cubicBezTo>
                    <a:pt x="397" y="19"/>
                    <a:pt x="394" y="25"/>
                    <a:pt x="393" y="31"/>
                  </a:cubicBezTo>
                  <a:lnTo>
                    <a:pt x="397" y="31"/>
                  </a:lnTo>
                  <a:cubicBezTo>
                    <a:pt x="398" y="41"/>
                    <a:pt x="398" y="45"/>
                    <a:pt x="396" y="45"/>
                  </a:cubicBezTo>
                  <a:cubicBezTo>
                    <a:pt x="395" y="45"/>
                    <a:pt x="393" y="43"/>
                    <a:pt x="391" y="39"/>
                  </a:cubicBezTo>
                  <a:cubicBezTo>
                    <a:pt x="388" y="39"/>
                    <a:pt x="387" y="31"/>
                    <a:pt x="387" y="22"/>
                  </a:cubicBezTo>
                  <a:cubicBezTo>
                    <a:pt x="386" y="15"/>
                    <a:pt x="384" y="6"/>
                    <a:pt x="381" y="6"/>
                  </a:cubicBezTo>
                  <a:close/>
                  <a:moveTo>
                    <a:pt x="647" y="833"/>
                  </a:moveTo>
                  <a:cubicBezTo>
                    <a:pt x="646" y="833"/>
                    <a:pt x="646" y="833"/>
                    <a:pt x="645" y="833"/>
                  </a:cubicBezTo>
                  <a:cubicBezTo>
                    <a:pt x="645" y="839"/>
                    <a:pt x="646" y="844"/>
                    <a:pt x="649" y="850"/>
                  </a:cubicBezTo>
                  <a:cubicBezTo>
                    <a:pt x="650" y="853"/>
                    <a:pt x="652" y="854"/>
                    <a:pt x="653" y="854"/>
                  </a:cubicBezTo>
                  <a:cubicBezTo>
                    <a:pt x="655" y="854"/>
                    <a:pt x="655" y="849"/>
                    <a:pt x="652" y="839"/>
                  </a:cubicBezTo>
                  <a:cubicBezTo>
                    <a:pt x="649" y="834"/>
                    <a:pt x="648" y="833"/>
                    <a:pt x="647" y="8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33"/>
            <p:cNvSpPr/>
            <p:nvPr/>
          </p:nvSpPr>
          <p:spPr>
            <a:xfrm>
              <a:off x="3908748" y="2376860"/>
              <a:ext cx="56539" cy="62033"/>
            </a:xfrm>
            <a:custGeom>
              <a:avLst/>
              <a:gdLst/>
              <a:ahLst/>
              <a:cxnLst/>
              <a:rect l="l" t="t" r="r" b="b"/>
              <a:pathLst>
                <a:path w="566" h="621" extrusionOk="0">
                  <a:moveTo>
                    <a:pt x="299" y="1"/>
                  </a:moveTo>
                  <a:cubicBezTo>
                    <a:pt x="299" y="1"/>
                    <a:pt x="299" y="2"/>
                    <a:pt x="299" y="5"/>
                  </a:cubicBezTo>
                  <a:lnTo>
                    <a:pt x="299" y="5"/>
                  </a:lnTo>
                  <a:cubicBezTo>
                    <a:pt x="299" y="2"/>
                    <a:pt x="299" y="1"/>
                    <a:pt x="299" y="1"/>
                  </a:cubicBezTo>
                  <a:close/>
                  <a:moveTo>
                    <a:pt x="299" y="5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7"/>
                  </a:cubicBezTo>
                  <a:cubicBezTo>
                    <a:pt x="299" y="6"/>
                    <a:pt x="299" y="6"/>
                    <a:pt x="299" y="5"/>
                  </a:cubicBezTo>
                  <a:close/>
                  <a:moveTo>
                    <a:pt x="282" y="31"/>
                  </a:moveTo>
                  <a:cubicBezTo>
                    <a:pt x="281" y="31"/>
                    <a:pt x="281" y="35"/>
                    <a:pt x="281" y="35"/>
                  </a:cubicBezTo>
                  <a:cubicBezTo>
                    <a:pt x="282" y="35"/>
                    <a:pt x="282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9" y="48"/>
                  </a:lnTo>
                  <a:cubicBezTo>
                    <a:pt x="277" y="48"/>
                    <a:pt x="277" y="48"/>
                    <a:pt x="277" y="40"/>
                  </a:cubicBezTo>
                  <a:close/>
                  <a:moveTo>
                    <a:pt x="294" y="40"/>
                  </a:moveTo>
                  <a:lnTo>
                    <a:pt x="295" y="49"/>
                  </a:lnTo>
                  <a:lnTo>
                    <a:pt x="294" y="49"/>
                  </a:lnTo>
                  <a:cubicBezTo>
                    <a:pt x="293" y="49"/>
                    <a:pt x="293" y="49"/>
                    <a:pt x="293" y="40"/>
                  </a:cubicBezTo>
                  <a:close/>
                  <a:moveTo>
                    <a:pt x="304" y="41"/>
                  </a:moveTo>
                  <a:cubicBezTo>
                    <a:pt x="304" y="41"/>
                    <a:pt x="304" y="41"/>
                    <a:pt x="305" y="41"/>
                  </a:cubicBezTo>
                  <a:cubicBezTo>
                    <a:pt x="307" y="41"/>
                    <a:pt x="307" y="41"/>
                    <a:pt x="306" y="49"/>
                  </a:cubicBezTo>
                  <a:cubicBezTo>
                    <a:pt x="305" y="54"/>
                    <a:pt x="304" y="56"/>
                    <a:pt x="303" y="56"/>
                  </a:cubicBezTo>
                  <a:cubicBezTo>
                    <a:pt x="303" y="56"/>
                    <a:pt x="303" y="54"/>
                    <a:pt x="303" y="49"/>
                  </a:cubicBezTo>
                  <a:cubicBezTo>
                    <a:pt x="303" y="43"/>
                    <a:pt x="303" y="41"/>
                    <a:pt x="304" y="41"/>
                  </a:cubicBezTo>
                  <a:close/>
                  <a:moveTo>
                    <a:pt x="263" y="49"/>
                  </a:moveTo>
                  <a:cubicBezTo>
                    <a:pt x="266" y="55"/>
                    <a:pt x="267" y="60"/>
                    <a:pt x="268" y="66"/>
                  </a:cubicBezTo>
                  <a:lnTo>
                    <a:pt x="267" y="66"/>
                  </a:lnTo>
                  <a:cubicBezTo>
                    <a:pt x="267" y="66"/>
                    <a:pt x="266" y="66"/>
                    <a:pt x="266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5" y="62"/>
                    <a:pt x="205" y="63"/>
                    <a:pt x="206" y="65"/>
                  </a:cubicBezTo>
                  <a:lnTo>
                    <a:pt x="210" y="73"/>
                  </a:lnTo>
                  <a:cubicBezTo>
                    <a:pt x="211" y="78"/>
                    <a:pt x="213" y="85"/>
                    <a:pt x="213" y="85"/>
                  </a:cubicBezTo>
                  <a:cubicBezTo>
                    <a:pt x="212" y="85"/>
                    <a:pt x="212" y="84"/>
                    <a:pt x="211" y="82"/>
                  </a:cubicBezTo>
                  <a:cubicBezTo>
                    <a:pt x="208" y="76"/>
                    <a:pt x="206" y="72"/>
                    <a:pt x="205" y="66"/>
                  </a:cubicBezTo>
                  <a:cubicBezTo>
                    <a:pt x="205" y="66"/>
                    <a:pt x="204" y="62"/>
                    <a:pt x="204" y="62"/>
                  </a:cubicBezTo>
                  <a:close/>
                  <a:moveTo>
                    <a:pt x="326" y="88"/>
                  </a:moveTo>
                  <a:lnTo>
                    <a:pt x="325" y="97"/>
                  </a:lnTo>
                  <a:cubicBezTo>
                    <a:pt x="323" y="105"/>
                    <a:pt x="323" y="105"/>
                    <a:pt x="323" y="105"/>
                  </a:cubicBezTo>
                  <a:cubicBezTo>
                    <a:pt x="322" y="104"/>
                    <a:pt x="322" y="104"/>
                    <a:pt x="323" y="96"/>
                  </a:cubicBezTo>
                  <a:cubicBezTo>
                    <a:pt x="323" y="96"/>
                    <a:pt x="325" y="88"/>
                    <a:pt x="326" y="88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1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3" y="109"/>
                  </a:moveTo>
                  <a:cubicBezTo>
                    <a:pt x="453" y="109"/>
                    <a:pt x="453" y="109"/>
                    <a:pt x="453" y="109"/>
                  </a:cubicBezTo>
                  <a:lnTo>
                    <a:pt x="454" y="110"/>
                  </a:lnTo>
                  <a:cubicBezTo>
                    <a:pt x="450" y="114"/>
                    <a:pt x="445" y="118"/>
                    <a:pt x="441" y="121"/>
                  </a:cubicBezTo>
                  <a:lnTo>
                    <a:pt x="439" y="120"/>
                  </a:lnTo>
                  <a:cubicBezTo>
                    <a:pt x="445" y="114"/>
                    <a:pt x="451" y="109"/>
                    <a:pt x="453" y="109"/>
                  </a:cubicBezTo>
                  <a:close/>
                  <a:moveTo>
                    <a:pt x="176" y="112"/>
                  </a:moveTo>
                  <a:cubicBezTo>
                    <a:pt x="181" y="118"/>
                    <a:pt x="187" y="124"/>
                    <a:pt x="190" y="132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89" y="133"/>
                    <a:pt x="188" y="131"/>
                    <a:pt x="184" y="127"/>
                  </a:cubicBezTo>
                  <a:cubicBezTo>
                    <a:pt x="178" y="120"/>
                    <a:pt x="175" y="112"/>
                    <a:pt x="176" y="112"/>
                  </a:cubicBezTo>
                  <a:close/>
                  <a:moveTo>
                    <a:pt x="495" y="157"/>
                  </a:moveTo>
                  <a:cubicBezTo>
                    <a:pt x="498" y="157"/>
                    <a:pt x="498" y="158"/>
                    <a:pt x="499" y="159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4" y="167"/>
                    <a:pt x="483" y="167"/>
                    <a:pt x="483" y="167"/>
                  </a:cubicBezTo>
                  <a:cubicBezTo>
                    <a:pt x="482" y="164"/>
                    <a:pt x="482" y="164"/>
                    <a:pt x="490" y="159"/>
                  </a:cubicBezTo>
                  <a:cubicBezTo>
                    <a:pt x="492" y="157"/>
                    <a:pt x="494" y="157"/>
                    <a:pt x="495" y="157"/>
                  </a:cubicBezTo>
                  <a:close/>
                  <a:moveTo>
                    <a:pt x="506" y="265"/>
                  </a:moveTo>
                  <a:cubicBezTo>
                    <a:pt x="515" y="265"/>
                    <a:pt x="524" y="265"/>
                    <a:pt x="524" y="267"/>
                  </a:cubicBezTo>
                  <a:lnTo>
                    <a:pt x="515" y="268"/>
                  </a:lnTo>
                  <a:lnTo>
                    <a:pt x="506" y="267"/>
                  </a:lnTo>
                  <a:lnTo>
                    <a:pt x="506" y="265"/>
                  </a:lnTo>
                  <a:close/>
                  <a:moveTo>
                    <a:pt x="453" y="277"/>
                  </a:moveTo>
                  <a:cubicBezTo>
                    <a:pt x="459" y="277"/>
                    <a:pt x="464" y="278"/>
                    <a:pt x="470" y="280"/>
                  </a:cubicBezTo>
                  <a:lnTo>
                    <a:pt x="470" y="281"/>
                  </a:lnTo>
                  <a:cubicBezTo>
                    <a:pt x="462" y="280"/>
                    <a:pt x="453" y="278"/>
                    <a:pt x="453" y="278"/>
                  </a:cubicBezTo>
                  <a:lnTo>
                    <a:pt x="453" y="277"/>
                  </a:lnTo>
                  <a:close/>
                  <a:moveTo>
                    <a:pt x="107" y="283"/>
                  </a:moveTo>
                  <a:cubicBezTo>
                    <a:pt x="110" y="283"/>
                    <a:pt x="112" y="283"/>
                    <a:pt x="115" y="284"/>
                  </a:cubicBezTo>
                  <a:cubicBezTo>
                    <a:pt x="126" y="285"/>
                    <a:pt x="123" y="286"/>
                    <a:pt x="116" y="286"/>
                  </a:cubicBezTo>
                  <a:cubicBezTo>
                    <a:pt x="111" y="286"/>
                    <a:pt x="105" y="286"/>
                    <a:pt x="98" y="285"/>
                  </a:cubicBezTo>
                  <a:cubicBezTo>
                    <a:pt x="82" y="284"/>
                    <a:pt x="82" y="284"/>
                    <a:pt x="98" y="284"/>
                  </a:cubicBezTo>
                  <a:cubicBezTo>
                    <a:pt x="101" y="283"/>
                    <a:pt x="104" y="283"/>
                    <a:pt x="107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5" y="312"/>
                  </a:cubicBezTo>
                  <a:cubicBezTo>
                    <a:pt x="520" y="313"/>
                    <a:pt x="526" y="315"/>
                    <a:pt x="531" y="317"/>
                  </a:cubicBezTo>
                  <a:cubicBezTo>
                    <a:pt x="522" y="316"/>
                    <a:pt x="515" y="314"/>
                    <a:pt x="507" y="311"/>
                  </a:cubicBezTo>
                  <a:cubicBezTo>
                    <a:pt x="507" y="310"/>
                    <a:pt x="507" y="310"/>
                    <a:pt x="507" y="310"/>
                  </a:cubicBezTo>
                  <a:close/>
                  <a:moveTo>
                    <a:pt x="183" y="333"/>
                  </a:moveTo>
                  <a:lnTo>
                    <a:pt x="175" y="338"/>
                  </a:lnTo>
                  <a:lnTo>
                    <a:pt x="176" y="339"/>
                  </a:lnTo>
                  <a:cubicBezTo>
                    <a:pt x="183" y="334"/>
                    <a:pt x="184" y="334"/>
                    <a:pt x="183" y="333"/>
                  </a:cubicBezTo>
                  <a:close/>
                  <a:moveTo>
                    <a:pt x="136" y="335"/>
                  </a:moveTo>
                  <a:cubicBezTo>
                    <a:pt x="137" y="335"/>
                    <a:pt x="138" y="336"/>
                    <a:pt x="138" y="336"/>
                  </a:cubicBezTo>
                  <a:cubicBezTo>
                    <a:pt x="138" y="338"/>
                    <a:pt x="139" y="338"/>
                    <a:pt x="131" y="341"/>
                  </a:cubicBezTo>
                  <a:cubicBezTo>
                    <a:pt x="131" y="341"/>
                    <a:pt x="125" y="342"/>
                    <a:pt x="123" y="342"/>
                  </a:cubicBezTo>
                  <a:cubicBezTo>
                    <a:pt x="122" y="342"/>
                    <a:pt x="122" y="342"/>
                    <a:pt x="122" y="342"/>
                  </a:cubicBezTo>
                  <a:lnTo>
                    <a:pt x="129" y="338"/>
                  </a:lnTo>
                  <a:cubicBezTo>
                    <a:pt x="133" y="336"/>
                    <a:pt x="135" y="335"/>
                    <a:pt x="136" y="335"/>
                  </a:cubicBezTo>
                  <a:close/>
                  <a:moveTo>
                    <a:pt x="500" y="346"/>
                  </a:moveTo>
                  <a:cubicBezTo>
                    <a:pt x="508" y="350"/>
                    <a:pt x="516" y="353"/>
                    <a:pt x="515" y="354"/>
                  </a:cubicBezTo>
                  <a:lnTo>
                    <a:pt x="507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0" y="351"/>
                    <a:pt x="340" y="351"/>
                    <a:pt x="344" y="359"/>
                  </a:cubicBezTo>
                  <a:lnTo>
                    <a:pt x="345" y="358"/>
                  </a:lnTo>
                  <a:cubicBezTo>
                    <a:pt x="342" y="351"/>
                    <a:pt x="342" y="351"/>
                    <a:pt x="341" y="351"/>
                  </a:cubicBezTo>
                  <a:close/>
                  <a:moveTo>
                    <a:pt x="142" y="349"/>
                  </a:moveTo>
                  <a:cubicBezTo>
                    <a:pt x="143" y="349"/>
                    <a:pt x="143" y="349"/>
                    <a:pt x="143" y="350"/>
                  </a:cubicBezTo>
                  <a:cubicBezTo>
                    <a:pt x="144" y="352"/>
                    <a:pt x="144" y="353"/>
                    <a:pt x="138" y="357"/>
                  </a:cubicBezTo>
                  <a:lnTo>
                    <a:pt x="137" y="355"/>
                  </a:lnTo>
                  <a:cubicBezTo>
                    <a:pt x="139" y="354"/>
                    <a:pt x="140" y="354"/>
                    <a:pt x="140" y="354"/>
                  </a:cubicBezTo>
                  <a:lnTo>
                    <a:pt x="140" y="354"/>
                  </a:lnTo>
                  <a:cubicBezTo>
                    <a:pt x="139" y="354"/>
                    <a:pt x="133" y="356"/>
                    <a:pt x="129" y="360"/>
                  </a:cubicBezTo>
                  <a:lnTo>
                    <a:pt x="114" y="368"/>
                  </a:lnTo>
                  <a:cubicBezTo>
                    <a:pt x="113" y="366"/>
                    <a:pt x="120" y="361"/>
                    <a:pt x="128" y="357"/>
                  </a:cubicBezTo>
                  <a:cubicBezTo>
                    <a:pt x="137" y="351"/>
                    <a:pt x="141" y="349"/>
                    <a:pt x="142" y="349"/>
                  </a:cubicBezTo>
                  <a:close/>
                  <a:moveTo>
                    <a:pt x="18" y="379"/>
                  </a:moveTo>
                  <a:cubicBezTo>
                    <a:pt x="12" y="380"/>
                    <a:pt x="6" y="381"/>
                    <a:pt x="1" y="382"/>
                  </a:cubicBezTo>
                  <a:lnTo>
                    <a:pt x="2" y="385"/>
                  </a:lnTo>
                  <a:cubicBezTo>
                    <a:pt x="2" y="386"/>
                    <a:pt x="3" y="386"/>
                    <a:pt x="4" y="386"/>
                  </a:cubicBezTo>
                  <a:cubicBezTo>
                    <a:pt x="7" y="386"/>
                    <a:pt x="12" y="384"/>
                    <a:pt x="18" y="381"/>
                  </a:cubicBezTo>
                  <a:lnTo>
                    <a:pt x="18" y="379"/>
                  </a:lnTo>
                  <a:close/>
                  <a:moveTo>
                    <a:pt x="373" y="410"/>
                  </a:moveTo>
                  <a:cubicBezTo>
                    <a:pt x="374" y="413"/>
                    <a:pt x="375" y="414"/>
                    <a:pt x="375" y="414"/>
                  </a:cubicBezTo>
                  <a:cubicBezTo>
                    <a:pt x="374" y="414"/>
                    <a:pt x="373" y="411"/>
                    <a:pt x="373" y="410"/>
                  </a:cubicBezTo>
                  <a:close/>
                  <a:moveTo>
                    <a:pt x="309" y="400"/>
                  </a:moveTo>
                  <a:lnTo>
                    <a:pt x="309" y="409"/>
                  </a:lnTo>
                  <a:cubicBezTo>
                    <a:pt x="309" y="414"/>
                    <a:pt x="309" y="413"/>
                    <a:pt x="310" y="417"/>
                  </a:cubicBezTo>
                  <a:lnTo>
                    <a:pt x="309" y="400"/>
                  </a:lnTo>
                  <a:close/>
                  <a:moveTo>
                    <a:pt x="437" y="417"/>
                  </a:moveTo>
                  <a:cubicBezTo>
                    <a:pt x="437" y="417"/>
                    <a:pt x="440" y="419"/>
                    <a:pt x="439" y="419"/>
                  </a:cubicBezTo>
                  <a:cubicBezTo>
                    <a:pt x="438" y="418"/>
                    <a:pt x="437" y="417"/>
                    <a:pt x="437" y="417"/>
                  </a:cubicBezTo>
                  <a:close/>
                  <a:moveTo>
                    <a:pt x="424" y="410"/>
                  </a:moveTo>
                  <a:cubicBezTo>
                    <a:pt x="429" y="417"/>
                    <a:pt x="434" y="424"/>
                    <a:pt x="433" y="425"/>
                  </a:cubicBezTo>
                  <a:lnTo>
                    <a:pt x="426" y="418"/>
                  </a:lnTo>
                  <a:lnTo>
                    <a:pt x="423" y="412"/>
                  </a:lnTo>
                  <a:lnTo>
                    <a:pt x="424" y="410"/>
                  </a:lnTo>
                  <a:close/>
                  <a:moveTo>
                    <a:pt x="349" y="411"/>
                  </a:moveTo>
                  <a:cubicBezTo>
                    <a:pt x="349" y="411"/>
                    <a:pt x="349" y="411"/>
                    <a:pt x="349" y="412"/>
                  </a:cubicBezTo>
                  <a:lnTo>
                    <a:pt x="347" y="412"/>
                  </a:lnTo>
                  <a:cubicBezTo>
                    <a:pt x="349" y="417"/>
                    <a:pt x="351" y="422"/>
                    <a:pt x="354" y="427"/>
                  </a:cubicBezTo>
                  <a:cubicBezTo>
                    <a:pt x="355" y="427"/>
                    <a:pt x="352" y="418"/>
                    <a:pt x="352" y="418"/>
                  </a:cubicBezTo>
                  <a:cubicBezTo>
                    <a:pt x="352" y="418"/>
                    <a:pt x="350" y="411"/>
                    <a:pt x="349" y="411"/>
                  </a:cubicBezTo>
                  <a:close/>
                  <a:moveTo>
                    <a:pt x="410" y="413"/>
                  </a:moveTo>
                  <a:lnTo>
                    <a:pt x="410" y="413"/>
                  </a:lnTo>
                  <a:cubicBezTo>
                    <a:pt x="411" y="413"/>
                    <a:pt x="414" y="416"/>
                    <a:pt x="420" y="423"/>
                  </a:cubicBezTo>
                  <a:cubicBezTo>
                    <a:pt x="425" y="429"/>
                    <a:pt x="425" y="429"/>
                    <a:pt x="424" y="431"/>
                  </a:cubicBezTo>
                  <a:cubicBezTo>
                    <a:pt x="419" y="427"/>
                    <a:pt x="416" y="423"/>
                    <a:pt x="413" y="418"/>
                  </a:cubicBezTo>
                  <a:cubicBezTo>
                    <a:pt x="411" y="415"/>
                    <a:pt x="410" y="413"/>
                    <a:pt x="410" y="413"/>
                  </a:cubicBezTo>
                  <a:close/>
                  <a:moveTo>
                    <a:pt x="176" y="434"/>
                  </a:moveTo>
                  <a:cubicBezTo>
                    <a:pt x="177" y="435"/>
                    <a:pt x="172" y="442"/>
                    <a:pt x="164" y="446"/>
                  </a:cubicBezTo>
                  <a:lnTo>
                    <a:pt x="161" y="444"/>
                  </a:lnTo>
                  <a:cubicBezTo>
                    <a:pt x="167" y="437"/>
                    <a:pt x="175" y="434"/>
                    <a:pt x="176" y="434"/>
                  </a:cubicBezTo>
                  <a:close/>
                  <a:moveTo>
                    <a:pt x="343" y="438"/>
                  </a:moveTo>
                  <a:cubicBezTo>
                    <a:pt x="344" y="438"/>
                    <a:pt x="344" y="438"/>
                    <a:pt x="346" y="447"/>
                  </a:cubicBezTo>
                  <a:lnTo>
                    <a:pt x="345" y="447"/>
                  </a:lnTo>
                  <a:lnTo>
                    <a:pt x="342" y="440"/>
                  </a:lnTo>
                  <a:lnTo>
                    <a:pt x="343" y="438"/>
                  </a:lnTo>
                  <a:close/>
                  <a:moveTo>
                    <a:pt x="254" y="433"/>
                  </a:moveTo>
                  <a:cubicBezTo>
                    <a:pt x="255" y="433"/>
                    <a:pt x="255" y="433"/>
                    <a:pt x="256" y="433"/>
                  </a:cubicBezTo>
                  <a:lnTo>
                    <a:pt x="252" y="441"/>
                  </a:lnTo>
                  <a:lnTo>
                    <a:pt x="249" y="449"/>
                  </a:lnTo>
                  <a:lnTo>
                    <a:pt x="250" y="440"/>
                  </a:lnTo>
                  <a:cubicBezTo>
                    <a:pt x="252" y="433"/>
                    <a:pt x="253" y="433"/>
                    <a:pt x="254" y="433"/>
                  </a:cubicBezTo>
                  <a:close/>
                  <a:moveTo>
                    <a:pt x="401" y="444"/>
                  </a:moveTo>
                  <a:cubicBezTo>
                    <a:pt x="402" y="444"/>
                    <a:pt x="407" y="451"/>
                    <a:pt x="407" y="451"/>
                  </a:cubicBezTo>
                  <a:cubicBezTo>
                    <a:pt x="409" y="454"/>
                    <a:pt x="409" y="455"/>
                    <a:pt x="408" y="455"/>
                  </a:cubicBezTo>
                  <a:cubicBezTo>
                    <a:pt x="408" y="455"/>
                    <a:pt x="406" y="453"/>
                    <a:pt x="404" y="453"/>
                  </a:cubicBezTo>
                  <a:cubicBezTo>
                    <a:pt x="404" y="453"/>
                    <a:pt x="404" y="453"/>
                    <a:pt x="404" y="453"/>
                  </a:cubicBezTo>
                  <a:cubicBezTo>
                    <a:pt x="398" y="446"/>
                    <a:pt x="398" y="446"/>
                    <a:pt x="401" y="444"/>
                  </a:cubicBezTo>
                  <a:close/>
                  <a:moveTo>
                    <a:pt x="289" y="427"/>
                  </a:moveTo>
                  <a:cubicBezTo>
                    <a:pt x="290" y="427"/>
                    <a:pt x="289" y="431"/>
                    <a:pt x="287" y="441"/>
                  </a:cubicBezTo>
                  <a:cubicBezTo>
                    <a:pt x="285" y="450"/>
                    <a:pt x="284" y="458"/>
                    <a:pt x="284" y="458"/>
                  </a:cubicBezTo>
                  <a:cubicBezTo>
                    <a:pt x="281" y="458"/>
                    <a:pt x="285" y="450"/>
                    <a:pt x="287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2" y="438"/>
                    <a:pt x="335" y="446"/>
                    <a:pt x="336" y="458"/>
                  </a:cubicBezTo>
                  <a:cubicBezTo>
                    <a:pt x="335" y="458"/>
                    <a:pt x="334" y="459"/>
                    <a:pt x="333" y="459"/>
                  </a:cubicBezTo>
                  <a:cubicBezTo>
                    <a:pt x="332" y="450"/>
                    <a:pt x="330" y="442"/>
                    <a:pt x="331" y="442"/>
                  </a:cubicBezTo>
                  <a:cubicBezTo>
                    <a:pt x="331" y="439"/>
                    <a:pt x="331" y="438"/>
                    <a:pt x="331" y="438"/>
                  </a:cubicBezTo>
                  <a:close/>
                  <a:moveTo>
                    <a:pt x="173" y="450"/>
                  </a:moveTo>
                  <a:cubicBezTo>
                    <a:pt x="171" y="450"/>
                    <a:pt x="167" y="453"/>
                    <a:pt x="165" y="458"/>
                  </a:cubicBezTo>
                  <a:cubicBezTo>
                    <a:pt x="159" y="464"/>
                    <a:pt x="160" y="465"/>
                    <a:pt x="164" y="468"/>
                  </a:cubicBezTo>
                  <a:cubicBezTo>
                    <a:pt x="164" y="468"/>
                    <a:pt x="164" y="468"/>
                    <a:pt x="164" y="468"/>
                  </a:cubicBezTo>
                  <a:cubicBezTo>
                    <a:pt x="166" y="468"/>
                    <a:pt x="171" y="463"/>
                    <a:pt x="171" y="463"/>
                  </a:cubicBezTo>
                  <a:cubicBezTo>
                    <a:pt x="176" y="456"/>
                    <a:pt x="175" y="455"/>
                    <a:pt x="174" y="454"/>
                  </a:cubicBezTo>
                  <a:cubicBezTo>
                    <a:pt x="174" y="451"/>
                    <a:pt x="174" y="450"/>
                    <a:pt x="173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7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1" y="472"/>
                    <a:pt x="376" y="465"/>
                    <a:pt x="376" y="465"/>
                  </a:cubicBezTo>
                  <a:lnTo>
                    <a:pt x="376" y="464"/>
                  </a:lnTo>
                  <a:cubicBezTo>
                    <a:pt x="373" y="456"/>
                    <a:pt x="374" y="456"/>
                    <a:pt x="374" y="456"/>
                  </a:cubicBezTo>
                  <a:cubicBezTo>
                    <a:pt x="375" y="456"/>
                    <a:pt x="375" y="456"/>
                    <a:pt x="375" y="456"/>
                  </a:cubicBezTo>
                  <a:close/>
                  <a:moveTo>
                    <a:pt x="257" y="448"/>
                  </a:moveTo>
                  <a:cubicBezTo>
                    <a:pt x="258" y="448"/>
                    <a:pt x="256" y="452"/>
                    <a:pt x="254" y="460"/>
                  </a:cubicBezTo>
                  <a:cubicBezTo>
                    <a:pt x="252" y="468"/>
                    <a:pt x="249" y="475"/>
                    <a:pt x="244" y="483"/>
                  </a:cubicBezTo>
                  <a:lnTo>
                    <a:pt x="241" y="482"/>
                  </a:lnTo>
                  <a:lnTo>
                    <a:pt x="249" y="467"/>
                  </a:lnTo>
                  <a:cubicBezTo>
                    <a:pt x="254" y="454"/>
                    <a:pt x="257" y="448"/>
                    <a:pt x="257" y="448"/>
                  </a:cubicBezTo>
                  <a:close/>
                  <a:moveTo>
                    <a:pt x="296" y="468"/>
                  </a:moveTo>
                  <a:cubicBezTo>
                    <a:pt x="296" y="476"/>
                    <a:pt x="296" y="485"/>
                    <a:pt x="295" y="485"/>
                  </a:cubicBezTo>
                  <a:cubicBezTo>
                    <a:pt x="295" y="485"/>
                    <a:pt x="295" y="485"/>
                    <a:pt x="295" y="484"/>
                  </a:cubicBezTo>
                  <a:lnTo>
                    <a:pt x="293" y="486"/>
                  </a:lnTo>
                  <a:cubicBezTo>
                    <a:pt x="293" y="479"/>
                    <a:pt x="294" y="473"/>
                    <a:pt x="295" y="468"/>
                  </a:cubicBezTo>
                  <a:close/>
                  <a:moveTo>
                    <a:pt x="330" y="492"/>
                  </a:moveTo>
                  <a:lnTo>
                    <a:pt x="331" y="501"/>
                  </a:lnTo>
                  <a:cubicBezTo>
                    <a:pt x="329" y="501"/>
                    <a:pt x="329" y="505"/>
                    <a:pt x="328" y="505"/>
                  </a:cubicBezTo>
                  <a:cubicBezTo>
                    <a:pt x="328" y="505"/>
                    <a:pt x="328" y="504"/>
                    <a:pt x="327" y="501"/>
                  </a:cubicBezTo>
                  <a:cubicBezTo>
                    <a:pt x="325" y="501"/>
                    <a:pt x="327" y="492"/>
                    <a:pt x="330" y="492"/>
                  </a:cubicBezTo>
                  <a:close/>
                  <a:moveTo>
                    <a:pt x="274" y="6"/>
                  </a:moveTo>
                  <a:cubicBezTo>
                    <a:pt x="274" y="6"/>
                    <a:pt x="274" y="7"/>
                    <a:pt x="273" y="7"/>
                  </a:cubicBezTo>
                  <a:cubicBezTo>
                    <a:pt x="271" y="7"/>
                    <a:pt x="270" y="7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8" y="23"/>
                    <a:pt x="268" y="32"/>
                  </a:cubicBezTo>
                  <a:cubicBezTo>
                    <a:pt x="269" y="40"/>
                    <a:pt x="267" y="41"/>
                    <a:pt x="266" y="41"/>
                  </a:cubicBezTo>
                  <a:cubicBezTo>
                    <a:pt x="263" y="34"/>
                    <a:pt x="260" y="33"/>
                    <a:pt x="259" y="33"/>
                  </a:cubicBezTo>
                  <a:cubicBezTo>
                    <a:pt x="259" y="33"/>
                    <a:pt x="259" y="34"/>
                    <a:pt x="259" y="34"/>
                  </a:cubicBezTo>
                  <a:cubicBezTo>
                    <a:pt x="259" y="28"/>
                    <a:pt x="259" y="29"/>
                    <a:pt x="258" y="25"/>
                  </a:cubicBezTo>
                  <a:cubicBezTo>
                    <a:pt x="257" y="19"/>
                    <a:pt x="256" y="13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5"/>
                    <a:pt x="214" y="34"/>
                    <a:pt x="210" y="36"/>
                  </a:cubicBezTo>
                  <a:cubicBezTo>
                    <a:pt x="207" y="33"/>
                    <a:pt x="204" y="32"/>
                    <a:pt x="203" y="32"/>
                  </a:cubicBezTo>
                  <a:cubicBezTo>
                    <a:pt x="201" y="32"/>
                    <a:pt x="200" y="34"/>
                    <a:pt x="203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9"/>
                    <a:pt x="171" y="64"/>
                    <a:pt x="176" y="71"/>
                  </a:cubicBezTo>
                  <a:lnTo>
                    <a:pt x="171" y="73"/>
                  </a:lnTo>
                  <a:cubicBezTo>
                    <a:pt x="169" y="74"/>
                    <a:pt x="171" y="84"/>
                    <a:pt x="170" y="84"/>
                  </a:cubicBezTo>
                  <a:cubicBezTo>
                    <a:pt x="172" y="88"/>
                    <a:pt x="173" y="90"/>
                    <a:pt x="172" y="90"/>
                  </a:cubicBezTo>
                  <a:cubicBezTo>
                    <a:pt x="171" y="90"/>
                    <a:pt x="170" y="89"/>
                    <a:pt x="168" y="85"/>
                  </a:cubicBezTo>
                  <a:cubicBezTo>
                    <a:pt x="164" y="79"/>
                    <a:pt x="160" y="73"/>
                    <a:pt x="157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5" y="74"/>
                    <a:pt x="159" y="81"/>
                    <a:pt x="165" y="87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8" y="96"/>
                    <a:pt x="167" y="96"/>
                    <a:pt x="167" y="96"/>
                  </a:cubicBezTo>
                  <a:cubicBezTo>
                    <a:pt x="167" y="96"/>
                    <a:pt x="166" y="94"/>
                    <a:pt x="162" y="90"/>
                  </a:cubicBezTo>
                  <a:cubicBezTo>
                    <a:pt x="157" y="83"/>
                    <a:pt x="151" y="76"/>
                    <a:pt x="151" y="76"/>
                  </a:cubicBezTo>
                  <a:lnTo>
                    <a:pt x="150" y="77"/>
                  </a:lnTo>
                  <a:cubicBezTo>
                    <a:pt x="156" y="84"/>
                    <a:pt x="155" y="85"/>
                    <a:pt x="155" y="85"/>
                  </a:cubicBezTo>
                  <a:cubicBezTo>
                    <a:pt x="154" y="85"/>
                    <a:pt x="154" y="86"/>
                    <a:pt x="153" y="86"/>
                  </a:cubicBezTo>
                  <a:cubicBezTo>
                    <a:pt x="152" y="86"/>
                    <a:pt x="150" y="83"/>
                    <a:pt x="142" y="73"/>
                  </a:cubicBezTo>
                  <a:cubicBezTo>
                    <a:pt x="137" y="66"/>
                    <a:pt x="134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9" y="75"/>
                  </a:cubicBezTo>
                  <a:lnTo>
                    <a:pt x="142" y="83"/>
                  </a:lnTo>
                  <a:cubicBezTo>
                    <a:pt x="139" y="80"/>
                    <a:pt x="137" y="79"/>
                    <a:pt x="136" y="79"/>
                  </a:cubicBezTo>
                  <a:cubicBezTo>
                    <a:pt x="134" y="79"/>
                    <a:pt x="139" y="88"/>
                    <a:pt x="142" y="94"/>
                  </a:cubicBezTo>
                  <a:cubicBezTo>
                    <a:pt x="137" y="89"/>
                    <a:pt x="133" y="86"/>
                    <a:pt x="132" y="86"/>
                  </a:cubicBezTo>
                  <a:lnTo>
                    <a:pt x="132" y="86"/>
                  </a:lnTo>
                  <a:cubicBezTo>
                    <a:pt x="131" y="86"/>
                    <a:pt x="133" y="90"/>
                    <a:pt x="139" y="97"/>
                  </a:cubicBezTo>
                  <a:cubicBezTo>
                    <a:pt x="142" y="101"/>
                    <a:pt x="143" y="102"/>
                    <a:pt x="142" y="102"/>
                  </a:cubicBezTo>
                  <a:cubicBezTo>
                    <a:pt x="141" y="102"/>
                    <a:pt x="139" y="102"/>
                    <a:pt x="135" y="100"/>
                  </a:cubicBezTo>
                  <a:cubicBezTo>
                    <a:pt x="132" y="97"/>
                    <a:pt x="130" y="96"/>
                    <a:pt x="128" y="96"/>
                  </a:cubicBezTo>
                  <a:cubicBezTo>
                    <a:pt x="127" y="96"/>
                    <a:pt x="126" y="96"/>
                    <a:pt x="125" y="97"/>
                  </a:cubicBezTo>
                  <a:cubicBezTo>
                    <a:pt x="130" y="105"/>
                    <a:pt x="121" y="113"/>
                    <a:pt x="112" y="123"/>
                  </a:cubicBezTo>
                  <a:cubicBezTo>
                    <a:pt x="103" y="134"/>
                    <a:pt x="96" y="142"/>
                    <a:pt x="104" y="147"/>
                  </a:cubicBezTo>
                  <a:cubicBezTo>
                    <a:pt x="104" y="148"/>
                    <a:pt x="103" y="148"/>
                    <a:pt x="102" y="148"/>
                  </a:cubicBezTo>
                  <a:cubicBezTo>
                    <a:pt x="101" y="148"/>
                    <a:pt x="99" y="148"/>
                    <a:pt x="95" y="146"/>
                  </a:cubicBezTo>
                  <a:cubicBezTo>
                    <a:pt x="92" y="144"/>
                    <a:pt x="90" y="143"/>
                    <a:pt x="90" y="143"/>
                  </a:cubicBezTo>
                  <a:cubicBezTo>
                    <a:pt x="88" y="143"/>
                    <a:pt x="91" y="146"/>
                    <a:pt x="100" y="152"/>
                  </a:cubicBezTo>
                  <a:cubicBezTo>
                    <a:pt x="104" y="156"/>
                    <a:pt x="108" y="159"/>
                    <a:pt x="107" y="159"/>
                  </a:cubicBezTo>
                  <a:cubicBezTo>
                    <a:pt x="107" y="159"/>
                    <a:pt x="104" y="157"/>
                    <a:pt x="98" y="154"/>
                  </a:cubicBezTo>
                  <a:cubicBezTo>
                    <a:pt x="96" y="152"/>
                    <a:pt x="95" y="151"/>
                    <a:pt x="93" y="151"/>
                  </a:cubicBezTo>
                  <a:cubicBezTo>
                    <a:pt x="90" y="151"/>
                    <a:pt x="88" y="154"/>
                    <a:pt x="86" y="158"/>
                  </a:cubicBezTo>
                  <a:cubicBezTo>
                    <a:pt x="83" y="161"/>
                    <a:pt x="81" y="168"/>
                    <a:pt x="87" y="171"/>
                  </a:cubicBezTo>
                  <a:cubicBezTo>
                    <a:pt x="91" y="175"/>
                    <a:pt x="93" y="177"/>
                    <a:pt x="92" y="177"/>
                  </a:cubicBezTo>
                  <a:cubicBezTo>
                    <a:pt x="92" y="177"/>
                    <a:pt x="90" y="176"/>
                    <a:pt x="87" y="174"/>
                  </a:cubicBezTo>
                  <a:cubicBezTo>
                    <a:pt x="82" y="170"/>
                    <a:pt x="76" y="168"/>
                    <a:pt x="73" y="168"/>
                  </a:cubicBezTo>
                  <a:cubicBezTo>
                    <a:pt x="67" y="168"/>
                    <a:pt x="66" y="172"/>
                    <a:pt x="74" y="179"/>
                  </a:cubicBezTo>
                  <a:cubicBezTo>
                    <a:pt x="73" y="181"/>
                    <a:pt x="73" y="181"/>
                    <a:pt x="71" y="181"/>
                  </a:cubicBezTo>
                  <a:cubicBezTo>
                    <a:pt x="70" y="181"/>
                    <a:pt x="68" y="181"/>
                    <a:pt x="65" y="179"/>
                  </a:cubicBezTo>
                  <a:lnTo>
                    <a:pt x="65" y="179"/>
                  </a:lnTo>
                  <a:cubicBezTo>
                    <a:pt x="64" y="180"/>
                    <a:pt x="63" y="183"/>
                    <a:pt x="68" y="191"/>
                  </a:cubicBezTo>
                  <a:lnTo>
                    <a:pt x="64" y="201"/>
                  </a:lnTo>
                  <a:cubicBezTo>
                    <a:pt x="63" y="204"/>
                    <a:pt x="69" y="210"/>
                    <a:pt x="69" y="210"/>
                  </a:cubicBezTo>
                  <a:lnTo>
                    <a:pt x="69" y="212"/>
                  </a:lnTo>
                  <a:cubicBezTo>
                    <a:pt x="68" y="212"/>
                    <a:pt x="68" y="211"/>
                    <a:pt x="67" y="211"/>
                  </a:cubicBezTo>
                  <a:cubicBezTo>
                    <a:pt x="61" y="211"/>
                    <a:pt x="58" y="219"/>
                    <a:pt x="55" y="229"/>
                  </a:cubicBezTo>
                  <a:cubicBezTo>
                    <a:pt x="52" y="240"/>
                    <a:pt x="50" y="250"/>
                    <a:pt x="41" y="250"/>
                  </a:cubicBezTo>
                  <a:cubicBezTo>
                    <a:pt x="41" y="250"/>
                    <a:pt x="41" y="252"/>
                    <a:pt x="49" y="255"/>
                  </a:cubicBezTo>
                  <a:cubicBezTo>
                    <a:pt x="66" y="258"/>
                    <a:pt x="66" y="260"/>
                    <a:pt x="57" y="260"/>
                  </a:cubicBezTo>
                  <a:cubicBezTo>
                    <a:pt x="40" y="260"/>
                    <a:pt x="39" y="268"/>
                    <a:pt x="56" y="270"/>
                  </a:cubicBezTo>
                  <a:lnTo>
                    <a:pt x="48" y="270"/>
                  </a:lnTo>
                  <a:cubicBezTo>
                    <a:pt x="30" y="270"/>
                    <a:pt x="39" y="277"/>
                    <a:pt x="56" y="278"/>
                  </a:cubicBezTo>
                  <a:cubicBezTo>
                    <a:pt x="47" y="279"/>
                    <a:pt x="39" y="281"/>
                    <a:pt x="47" y="284"/>
                  </a:cubicBezTo>
                  <a:cubicBezTo>
                    <a:pt x="47" y="285"/>
                    <a:pt x="47" y="285"/>
                    <a:pt x="30" y="285"/>
                  </a:cubicBezTo>
                  <a:cubicBezTo>
                    <a:pt x="22" y="286"/>
                    <a:pt x="13" y="286"/>
                    <a:pt x="13" y="288"/>
                  </a:cubicBezTo>
                  <a:cubicBezTo>
                    <a:pt x="13" y="289"/>
                    <a:pt x="22" y="289"/>
                    <a:pt x="30" y="289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5" y="294"/>
                  </a:cubicBezTo>
                  <a:cubicBezTo>
                    <a:pt x="36" y="294"/>
                    <a:pt x="37" y="294"/>
                    <a:pt x="39" y="294"/>
                  </a:cubicBezTo>
                  <a:cubicBezTo>
                    <a:pt x="47" y="294"/>
                    <a:pt x="47" y="295"/>
                    <a:pt x="47" y="297"/>
                  </a:cubicBezTo>
                  <a:cubicBezTo>
                    <a:pt x="43" y="297"/>
                    <a:pt x="43" y="297"/>
                    <a:pt x="45" y="297"/>
                  </a:cubicBezTo>
                  <a:cubicBezTo>
                    <a:pt x="47" y="297"/>
                    <a:pt x="51" y="297"/>
                    <a:pt x="56" y="296"/>
                  </a:cubicBezTo>
                  <a:cubicBezTo>
                    <a:pt x="60" y="295"/>
                    <a:pt x="64" y="295"/>
                    <a:pt x="67" y="295"/>
                  </a:cubicBezTo>
                  <a:cubicBezTo>
                    <a:pt x="70" y="295"/>
                    <a:pt x="73" y="295"/>
                    <a:pt x="73" y="296"/>
                  </a:cubicBezTo>
                  <a:lnTo>
                    <a:pt x="89" y="295"/>
                  </a:lnTo>
                  <a:cubicBezTo>
                    <a:pt x="101" y="294"/>
                    <a:pt x="113" y="293"/>
                    <a:pt x="123" y="289"/>
                  </a:cubicBezTo>
                  <a:cubicBezTo>
                    <a:pt x="132" y="285"/>
                    <a:pt x="141" y="281"/>
                    <a:pt x="124" y="281"/>
                  </a:cubicBezTo>
                  <a:cubicBezTo>
                    <a:pt x="124" y="281"/>
                    <a:pt x="115" y="280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2"/>
                    <a:pt x="134" y="259"/>
                    <a:pt x="143" y="259"/>
                  </a:cubicBezTo>
                  <a:lnTo>
                    <a:pt x="152" y="259"/>
                  </a:lnTo>
                  <a:cubicBezTo>
                    <a:pt x="144" y="257"/>
                    <a:pt x="146" y="251"/>
                    <a:pt x="148" y="244"/>
                  </a:cubicBezTo>
                  <a:cubicBezTo>
                    <a:pt x="150" y="238"/>
                    <a:pt x="152" y="231"/>
                    <a:pt x="146" y="228"/>
                  </a:cubicBezTo>
                  <a:lnTo>
                    <a:pt x="146" y="225"/>
                  </a:lnTo>
                  <a:cubicBezTo>
                    <a:pt x="149" y="227"/>
                    <a:pt x="151" y="227"/>
                    <a:pt x="152" y="227"/>
                  </a:cubicBezTo>
                  <a:cubicBezTo>
                    <a:pt x="155" y="227"/>
                    <a:pt x="155" y="226"/>
                    <a:pt x="156" y="224"/>
                  </a:cubicBezTo>
                  <a:cubicBezTo>
                    <a:pt x="149" y="220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20"/>
                    <a:pt x="157" y="220"/>
                  </a:cubicBezTo>
                  <a:cubicBezTo>
                    <a:pt x="158" y="220"/>
                    <a:pt x="158" y="219"/>
                    <a:pt x="159" y="217"/>
                  </a:cubicBezTo>
                  <a:cubicBezTo>
                    <a:pt x="160" y="216"/>
                    <a:pt x="161" y="215"/>
                    <a:pt x="153" y="212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5" y="205"/>
                    <a:pt x="166" y="205"/>
                    <a:pt x="167" y="205"/>
                  </a:cubicBezTo>
                  <a:cubicBezTo>
                    <a:pt x="169" y="206"/>
                    <a:pt x="170" y="206"/>
                    <a:pt x="170" y="206"/>
                  </a:cubicBezTo>
                  <a:cubicBezTo>
                    <a:pt x="172" y="206"/>
                    <a:pt x="167" y="202"/>
                    <a:pt x="161" y="198"/>
                  </a:cubicBezTo>
                  <a:cubicBezTo>
                    <a:pt x="155" y="194"/>
                    <a:pt x="148" y="188"/>
                    <a:pt x="149" y="187"/>
                  </a:cubicBezTo>
                  <a:lnTo>
                    <a:pt x="149" y="187"/>
                  </a:lnTo>
                  <a:lnTo>
                    <a:pt x="164" y="196"/>
                  </a:lnTo>
                  <a:cubicBezTo>
                    <a:pt x="167" y="200"/>
                    <a:pt x="168" y="201"/>
                    <a:pt x="169" y="201"/>
                  </a:cubicBezTo>
                  <a:cubicBezTo>
                    <a:pt x="170" y="201"/>
                    <a:pt x="170" y="200"/>
                    <a:pt x="171" y="200"/>
                  </a:cubicBezTo>
                  <a:lnTo>
                    <a:pt x="172" y="197"/>
                  </a:lnTo>
                  <a:cubicBezTo>
                    <a:pt x="165" y="193"/>
                    <a:pt x="168" y="188"/>
                    <a:pt x="174" y="183"/>
                  </a:cubicBezTo>
                  <a:cubicBezTo>
                    <a:pt x="180" y="175"/>
                    <a:pt x="183" y="173"/>
                    <a:pt x="177" y="167"/>
                  </a:cubicBezTo>
                  <a:cubicBezTo>
                    <a:pt x="173" y="163"/>
                    <a:pt x="172" y="162"/>
                    <a:pt x="174" y="162"/>
                  </a:cubicBezTo>
                  <a:cubicBezTo>
                    <a:pt x="175" y="162"/>
                    <a:pt x="177" y="162"/>
                    <a:pt x="180" y="164"/>
                  </a:cubicBezTo>
                  <a:cubicBezTo>
                    <a:pt x="194" y="171"/>
                    <a:pt x="199" y="174"/>
                    <a:pt x="201" y="174"/>
                  </a:cubicBezTo>
                  <a:cubicBezTo>
                    <a:pt x="201" y="174"/>
                    <a:pt x="200" y="172"/>
                    <a:pt x="198" y="169"/>
                  </a:cubicBezTo>
                  <a:cubicBezTo>
                    <a:pt x="198" y="169"/>
                    <a:pt x="198" y="169"/>
                    <a:pt x="198" y="169"/>
                  </a:cubicBezTo>
                  <a:cubicBezTo>
                    <a:pt x="196" y="169"/>
                    <a:pt x="190" y="164"/>
                    <a:pt x="185" y="158"/>
                  </a:cubicBezTo>
                  <a:cubicBezTo>
                    <a:pt x="179" y="152"/>
                    <a:pt x="176" y="149"/>
                    <a:pt x="176" y="149"/>
                  </a:cubicBezTo>
                  <a:lnTo>
                    <a:pt x="176" y="149"/>
                  </a:lnTo>
                  <a:cubicBezTo>
                    <a:pt x="177" y="149"/>
                    <a:pt x="181" y="151"/>
                    <a:pt x="187" y="157"/>
                  </a:cubicBezTo>
                  <a:cubicBezTo>
                    <a:pt x="190" y="160"/>
                    <a:pt x="193" y="161"/>
                    <a:pt x="195" y="161"/>
                  </a:cubicBezTo>
                  <a:cubicBezTo>
                    <a:pt x="201" y="161"/>
                    <a:pt x="203" y="149"/>
                    <a:pt x="196" y="139"/>
                  </a:cubicBezTo>
                  <a:lnTo>
                    <a:pt x="196" y="139"/>
                  </a:lnTo>
                  <a:cubicBezTo>
                    <a:pt x="198" y="141"/>
                    <a:pt x="197" y="139"/>
                    <a:pt x="202" y="145"/>
                  </a:cubicBezTo>
                  <a:cubicBezTo>
                    <a:pt x="205" y="149"/>
                    <a:pt x="207" y="150"/>
                    <a:pt x="208" y="150"/>
                  </a:cubicBezTo>
                  <a:cubicBezTo>
                    <a:pt x="209" y="150"/>
                    <a:pt x="210" y="150"/>
                    <a:pt x="212" y="149"/>
                  </a:cubicBezTo>
                  <a:lnTo>
                    <a:pt x="214" y="147"/>
                  </a:lnTo>
                  <a:cubicBezTo>
                    <a:pt x="209" y="140"/>
                    <a:pt x="209" y="137"/>
                    <a:pt x="212" y="137"/>
                  </a:cubicBezTo>
                  <a:cubicBezTo>
                    <a:pt x="214" y="137"/>
                    <a:pt x="217" y="140"/>
                    <a:pt x="220" y="143"/>
                  </a:cubicBezTo>
                  <a:cubicBezTo>
                    <a:pt x="224" y="148"/>
                    <a:pt x="225" y="150"/>
                    <a:pt x="226" y="150"/>
                  </a:cubicBezTo>
                  <a:cubicBezTo>
                    <a:pt x="226" y="150"/>
                    <a:pt x="227" y="149"/>
                    <a:pt x="227" y="149"/>
                  </a:cubicBezTo>
                  <a:cubicBezTo>
                    <a:pt x="224" y="141"/>
                    <a:pt x="225" y="139"/>
                    <a:pt x="227" y="139"/>
                  </a:cubicBezTo>
                  <a:cubicBezTo>
                    <a:pt x="229" y="139"/>
                    <a:pt x="232" y="142"/>
                    <a:pt x="234" y="146"/>
                  </a:cubicBezTo>
                  <a:cubicBezTo>
                    <a:pt x="234" y="145"/>
                    <a:pt x="235" y="145"/>
                    <a:pt x="236" y="145"/>
                  </a:cubicBezTo>
                  <a:cubicBezTo>
                    <a:pt x="233" y="137"/>
                    <a:pt x="235" y="136"/>
                    <a:pt x="235" y="136"/>
                  </a:cubicBezTo>
                  <a:cubicBezTo>
                    <a:pt x="239" y="134"/>
                    <a:pt x="240" y="134"/>
                    <a:pt x="235" y="127"/>
                  </a:cubicBezTo>
                  <a:cubicBezTo>
                    <a:pt x="231" y="119"/>
                    <a:pt x="227" y="111"/>
                    <a:pt x="229" y="111"/>
                  </a:cubicBezTo>
                  <a:lnTo>
                    <a:pt x="229" y="111"/>
                  </a:lnTo>
                  <a:lnTo>
                    <a:pt x="232" y="119"/>
                  </a:lnTo>
                  <a:cubicBezTo>
                    <a:pt x="234" y="123"/>
                    <a:pt x="236" y="124"/>
                    <a:pt x="238" y="124"/>
                  </a:cubicBezTo>
                  <a:cubicBezTo>
                    <a:pt x="240" y="124"/>
                    <a:pt x="241" y="124"/>
                    <a:pt x="243" y="123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1" y="116"/>
                    <a:pt x="251" y="114"/>
                    <a:pt x="251" y="114"/>
                  </a:cubicBezTo>
                  <a:lnTo>
                    <a:pt x="251" y="114"/>
                  </a:lnTo>
                  <a:cubicBezTo>
                    <a:pt x="252" y="114"/>
                    <a:pt x="253" y="116"/>
                    <a:pt x="254" y="120"/>
                  </a:cubicBezTo>
                  <a:cubicBezTo>
                    <a:pt x="256" y="124"/>
                    <a:pt x="258" y="126"/>
                    <a:pt x="259" y="126"/>
                  </a:cubicBezTo>
                  <a:cubicBezTo>
                    <a:pt x="260" y="126"/>
                    <a:pt x="261" y="123"/>
                    <a:pt x="261" y="119"/>
                  </a:cubicBezTo>
                  <a:lnTo>
                    <a:pt x="263" y="119"/>
                  </a:lnTo>
                  <a:cubicBezTo>
                    <a:pt x="266" y="126"/>
                    <a:pt x="267" y="130"/>
                    <a:pt x="268" y="130"/>
                  </a:cubicBezTo>
                  <a:cubicBezTo>
                    <a:pt x="269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70" y="125"/>
                    <a:pt x="270" y="126"/>
                    <a:pt x="271" y="126"/>
                  </a:cubicBezTo>
                  <a:cubicBezTo>
                    <a:pt x="271" y="126"/>
                    <a:pt x="271" y="125"/>
                    <a:pt x="271" y="125"/>
                  </a:cubicBezTo>
                  <a:cubicBezTo>
                    <a:pt x="271" y="122"/>
                    <a:pt x="272" y="120"/>
                    <a:pt x="274" y="120"/>
                  </a:cubicBezTo>
                  <a:cubicBezTo>
                    <a:pt x="275" y="120"/>
                    <a:pt x="276" y="122"/>
                    <a:pt x="277" y="125"/>
                  </a:cubicBezTo>
                  <a:lnTo>
                    <a:pt x="278" y="125"/>
                  </a:lnTo>
                  <a:cubicBezTo>
                    <a:pt x="278" y="117"/>
                    <a:pt x="279" y="117"/>
                    <a:pt x="279" y="117"/>
                  </a:cubicBezTo>
                  <a:cubicBezTo>
                    <a:pt x="280" y="117"/>
                    <a:pt x="281" y="117"/>
                    <a:pt x="281" y="109"/>
                  </a:cubicBezTo>
                  <a:cubicBezTo>
                    <a:pt x="282" y="100"/>
                    <a:pt x="284" y="100"/>
                    <a:pt x="284" y="100"/>
                  </a:cubicBezTo>
                  <a:cubicBezTo>
                    <a:pt x="284" y="105"/>
                    <a:pt x="285" y="111"/>
                    <a:pt x="284" y="117"/>
                  </a:cubicBezTo>
                  <a:cubicBezTo>
                    <a:pt x="283" y="120"/>
                    <a:pt x="283" y="122"/>
                    <a:pt x="284" y="122"/>
                  </a:cubicBezTo>
                  <a:cubicBezTo>
                    <a:pt x="284" y="122"/>
                    <a:pt x="286" y="118"/>
                    <a:pt x="287" y="109"/>
                  </a:cubicBezTo>
                  <a:cubicBezTo>
                    <a:pt x="288" y="100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9" y="100"/>
                    <a:pt x="288" y="109"/>
                  </a:cubicBezTo>
                  <a:cubicBezTo>
                    <a:pt x="287" y="114"/>
                    <a:pt x="287" y="120"/>
                    <a:pt x="287" y="120"/>
                  </a:cubicBezTo>
                  <a:cubicBezTo>
                    <a:pt x="287" y="120"/>
                    <a:pt x="288" y="119"/>
                    <a:pt x="288" y="117"/>
                  </a:cubicBezTo>
                  <a:cubicBezTo>
                    <a:pt x="288" y="117"/>
                    <a:pt x="290" y="117"/>
                    <a:pt x="290" y="109"/>
                  </a:cubicBezTo>
                  <a:lnTo>
                    <a:pt x="293" y="109"/>
                  </a:lnTo>
                  <a:cubicBezTo>
                    <a:pt x="295" y="118"/>
                    <a:pt x="296" y="118"/>
                    <a:pt x="296" y="118"/>
                  </a:cubicBezTo>
                  <a:cubicBezTo>
                    <a:pt x="297" y="113"/>
                    <a:pt x="298" y="111"/>
                    <a:pt x="298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9" y="119"/>
                    <a:pt x="299" y="109"/>
                  </a:cubicBezTo>
                  <a:cubicBezTo>
                    <a:pt x="300" y="105"/>
                    <a:pt x="301" y="103"/>
                    <a:pt x="302" y="103"/>
                  </a:cubicBezTo>
                  <a:cubicBezTo>
                    <a:pt x="302" y="103"/>
                    <a:pt x="303" y="105"/>
                    <a:pt x="303" y="110"/>
                  </a:cubicBezTo>
                  <a:cubicBezTo>
                    <a:pt x="302" y="120"/>
                    <a:pt x="302" y="124"/>
                    <a:pt x="302" y="124"/>
                  </a:cubicBezTo>
                  <a:cubicBezTo>
                    <a:pt x="302" y="124"/>
                    <a:pt x="303" y="122"/>
                    <a:pt x="303" y="119"/>
                  </a:cubicBezTo>
                  <a:cubicBezTo>
                    <a:pt x="305" y="110"/>
                    <a:pt x="306" y="110"/>
                    <a:pt x="306" y="110"/>
                  </a:cubicBezTo>
                  <a:lnTo>
                    <a:pt x="306" y="110"/>
                  </a:lnTo>
                  <a:cubicBezTo>
                    <a:pt x="305" y="119"/>
                    <a:pt x="314" y="120"/>
                    <a:pt x="322" y="123"/>
                  </a:cubicBezTo>
                  <a:cubicBezTo>
                    <a:pt x="325" y="118"/>
                    <a:pt x="327" y="112"/>
                    <a:pt x="328" y="106"/>
                  </a:cubicBezTo>
                  <a:cubicBezTo>
                    <a:pt x="330" y="100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30" y="108"/>
                  </a:cubicBezTo>
                  <a:cubicBezTo>
                    <a:pt x="327" y="120"/>
                    <a:pt x="326" y="126"/>
                    <a:pt x="326" y="126"/>
                  </a:cubicBezTo>
                  <a:cubicBezTo>
                    <a:pt x="326" y="126"/>
                    <a:pt x="328" y="120"/>
                    <a:pt x="332" y="108"/>
                  </a:cubicBezTo>
                  <a:cubicBezTo>
                    <a:pt x="333" y="99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5" y="95"/>
                    <a:pt x="334" y="100"/>
                    <a:pt x="333" y="109"/>
                  </a:cubicBezTo>
                  <a:cubicBezTo>
                    <a:pt x="332" y="113"/>
                    <a:pt x="332" y="115"/>
                    <a:pt x="332" y="115"/>
                  </a:cubicBezTo>
                  <a:cubicBezTo>
                    <a:pt x="332" y="115"/>
                    <a:pt x="333" y="113"/>
                    <a:pt x="335" y="110"/>
                  </a:cubicBezTo>
                  <a:cubicBezTo>
                    <a:pt x="336" y="105"/>
                    <a:pt x="337" y="103"/>
                    <a:pt x="337" y="103"/>
                  </a:cubicBezTo>
                  <a:lnTo>
                    <a:pt x="337" y="103"/>
                  </a:lnTo>
                  <a:cubicBezTo>
                    <a:pt x="338" y="103"/>
                    <a:pt x="337" y="106"/>
                    <a:pt x="336" y="110"/>
                  </a:cubicBezTo>
                  <a:cubicBezTo>
                    <a:pt x="335" y="116"/>
                    <a:pt x="334" y="122"/>
                    <a:pt x="334" y="122"/>
                  </a:cubicBezTo>
                  <a:cubicBezTo>
                    <a:pt x="334" y="122"/>
                    <a:pt x="335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4" y="130"/>
                    <a:pt x="334" y="131"/>
                    <a:pt x="334" y="131"/>
                  </a:cubicBezTo>
                  <a:cubicBezTo>
                    <a:pt x="335" y="131"/>
                    <a:pt x="338" y="126"/>
                    <a:pt x="341" y="121"/>
                  </a:cubicBezTo>
                  <a:cubicBezTo>
                    <a:pt x="345" y="113"/>
                    <a:pt x="348" y="110"/>
                    <a:pt x="348" y="110"/>
                  </a:cubicBezTo>
                  <a:lnTo>
                    <a:pt x="348" y="110"/>
                  </a:lnTo>
                  <a:cubicBezTo>
                    <a:pt x="349" y="110"/>
                    <a:pt x="347" y="114"/>
                    <a:pt x="343" y="122"/>
                  </a:cubicBezTo>
                  <a:cubicBezTo>
                    <a:pt x="340" y="128"/>
                    <a:pt x="340" y="131"/>
                    <a:pt x="341" y="131"/>
                  </a:cubicBezTo>
                  <a:cubicBezTo>
                    <a:pt x="343" y="131"/>
                    <a:pt x="347" y="126"/>
                    <a:pt x="352" y="117"/>
                  </a:cubicBezTo>
                  <a:cubicBezTo>
                    <a:pt x="357" y="108"/>
                    <a:pt x="358" y="105"/>
                    <a:pt x="359" y="105"/>
                  </a:cubicBezTo>
                  <a:lnTo>
                    <a:pt x="359" y="105"/>
                  </a:lnTo>
                  <a:cubicBezTo>
                    <a:pt x="359" y="105"/>
                    <a:pt x="358" y="106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5" y="119"/>
                    <a:pt x="356" y="119"/>
                    <a:pt x="352" y="127"/>
                  </a:cubicBezTo>
                  <a:cubicBezTo>
                    <a:pt x="352" y="127"/>
                    <a:pt x="353" y="127"/>
                    <a:pt x="359" y="121"/>
                  </a:cubicBezTo>
                  <a:cubicBezTo>
                    <a:pt x="362" y="116"/>
                    <a:pt x="364" y="114"/>
                    <a:pt x="366" y="114"/>
                  </a:cubicBezTo>
                  <a:cubicBezTo>
                    <a:pt x="368" y="114"/>
                    <a:pt x="366" y="122"/>
                    <a:pt x="361" y="132"/>
                  </a:cubicBezTo>
                  <a:lnTo>
                    <a:pt x="367" y="125"/>
                  </a:lnTo>
                  <a:cubicBezTo>
                    <a:pt x="373" y="117"/>
                    <a:pt x="377" y="111"/>
                    <a:pt x="378" y="111"/>
                  </a:cubicBezTo>
                  <a:lnTo>
                    <a:pt x="378" y="111"/>
                  </a:lnTo>
                  <a:cubicBezTo>
                    <a:pt x="378" y="111"/>
                    <a:pt x="377" y="114"/>
                    <a:pt x="373" y="120"/>
                  </a:cubicBezTo>
                  <a:lnTo>
                    <a:pt x="369" y="127"/>
                  </a:lnTo>
                  <a:cubicBezTo>
                    <a:pt x="372" y="122"/>
                    <a:pt x="374" y="120"/>
                    <a:pt x="376" y="120"/>
                  </a:cubicBezTo>
                  <a:cubicBezTo>
                    <a:pt x="378" y="120"/>
                    <a:pt x="376" y="128"/>
                    <a:pt x="370" y="137"/>
                  </a:cubicBezTo>
                  <a:cubicBezTo>
                    <a:pt x="365" y="145"/>
                    <a:pt x="365" y="145"/>
                    <a:pt x="365" y="145"/>
                  </a:cubicBezTo>
                  <a:lnTo>
                    <a:pt x="370" y="138"/>
                  </a:lnTo>
                  <a:cubicBezTo>
                    <a:pt x="375" y="132"/>
                    <a:pt x="379" y="124"/>
                    <a:pt x="381" y="124"/>
                  </a:cubicBezTo>
                  <a:cubicBezTo>
                    <a:pt x="381" y="124"/>
                    <a:pt x="381" y="124"/>
                    <a:pt x="381" y="124"/>
                  </a:cubicBezTo>
                  <a:cubicBezTo>
                    <a:pt x="381" y="125"/>
                    <a:pt x="382" y="125"/>
                    <a:pt x="378" y="133"/>
                  </a:cubicBezTo>
                  <a:cubicBezTo>
                    <a:pt x="375" y="139"/>
                    <a:pt x="372" y="144"/>
                    <a:pt x="373" y="144"/>
                  </a:cubicBezTo>
                  <a:cubicBezTo>
                    <a:pt x="373" y="144"/>
                    <a:pt x="373" y="144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6" y="142"/>
                    <a:pt x="372" y="150"/>
                  </a:cubicBezTo>
                  <a:lnTo>
                    <a:pt x="376" y="152"/>
                  </a:lnTo>
                  <a:cubicBezTo>
                    <a:pt x="378" y="150"/>
                    <a:pt x="380" y="149"/>
                    <a:pt x="381" y="149"/>
                  </a:cubicBezTo>
                  <a:cubicBezTo>
                    <a:pt x="382" y="149"/>
                    <a:pt x="381" y="151"/>
                    <a:pt x="378" y="155"/>
                  </a:cubicBezTo>
                  <a:cubicBezTo>
                    <a:pt x="378" y="155"/>
                    <a:pt x="378" y="155"/>
                    <a:pt x="378" y="155"/>
                  </a:cubicBezTo>
                  <a:cubicBezTo>
                    <a:pt x="379" y="155"/>
                    <a:pt x="381" y="154"/>
                    <a:pt x="386" y="150"/>
                  </a:cubicBezTo>
                  <a:lnTo>
                    <a:pt x="386" y="150"/>
                  </a:lnTo>
                  <a:cubicBezTo>
                    <a:pt x="387" y="151"/>
                    <a:pt x="388" y="152"/>
                    <a:pt x="382" y="159"/>
                  </a:cubicBezTo>
                  <a:cubicBezTo>
                    <a:pt x="379" y="163"/>
                    <a:pt x="378" y="164"/>
                    <a:pt x="378" y="164"/>
                  </a:cubicBezTo>
                  <a:cubicBezTo>
                    <a:pt x="378" y="164"/>
                    <a:pt x="380" y="163"/>
                    <a:pt x="383" y="160"/>
                  </a:cubicBezTo>
                  <a:cubicBezTo>
                    <a:pt x="388" y="155"/>
                    <a:pt x="389" y="155"/>
                    <a:pt x="389" y="155"/>
                  </a:cubicBezTo>
                  <a:cubicBezTo>
                    <a:pt x="390" y="155"/>
                    <a:pt x="390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8" y="151"/>
                  </a:cubicBezTo>
                  <a:cubicBezTo>
                    <a:pt x="399" y="151"/>
                    <a:pt x="399" y="151"/>
                    <a:pt x="399" y="151"/>
                  </a:cubicBezTo>
                  <a:cubicBezTo>
                    <a:pt x="399" y="151"/>
                    <a:pt x="396" y="160"/>
                    <a:pt x="397" y="161"/>
                  </a:cubicBezTo>
                  <a:cubicBezTo>
                    <a:pt x="398" y="162"/>
                    <a:pt x="398" y="163"/>
                    <a:pt x="399" y="163"/>
                  </a:cubicBezTo>
                  <a:cubicBezTo>
                    <a:pt x="400" y="163"/>
                    <a:pt x="401" y="161"/>
                    <a:pt x="405" y="157"/>
                  </a:cubicBezTo>
                  <a:cubicBezTo>
                    <a:pt x="404" y="156"/>
                    <a:pt x="406" y="154"/>
                    <a:pt x="406" y="154"/>
                  </a:cubicBezTo>
                  <a:lnTo>
                    <a:pt x="406" y="154"/>
                  </a:lnTo>
                  <a:cubicBezTo>
                    <a:pt x="407" y="154"/>
                    <a:pt x="406" y="155"/>
                    <a:pt x="405" y="158"/>
                  </a:cubicBezTo>
                  <a:cubicBezTo>
                    <a:pt x="406" y="159"/>
                    <a:pt x="402" y="167"/>
                    <a:pt x="405" y="170"/>
                  </a:cubicBezTo>
                  <a:cubicBezTo>
                    <a:pt x="406" y="172"/>
                    <a:pt x="406" y="173"/>
                    <a:pt x="407" y="173"/>
                  </a:cubicBezTo>
                  <a:cubicBezTo>
                    <a:pt x="408" y="173"/>
                    <a:pt x="410" y="171"/>
                    <a:pt x="414" y="168"/>
                  </a:cubicBezTo>
                  <a:cubicBezTo>
                    <a:pt x="420" y="162"/>
                    <a:pt x="423" y="159"/>
                    <a:pt x="423" y="159"/>
                  </a:cubicBezTo>
                  <a:lnTo>
                    <a:pt x="423" y="159"/>
                  </a:lnTo>
                  <a:cubicBezTo>
                    <a:pt x="423" y="159"/>
                    <a:pt x="420" y="163"/>
                    <a:pt x="414" y="169"/>
                  </a:cubicBezTo>
                  <a:cubicBezTo>
                    <a:pt x="407" y="177"/>
                    <a:pt x="404" y="180"/>
                    <a:pt x="405" y="180"/>
                  </a:cubicBezTo>
                  <a:cubicBezTo>
                    <a:pt x="405" y="180"/>
                    <a:pt x="407" y="179"/>
                    <a:pt x="409" y="177"/>
                  </a:cubicBezTo>
                  <a:cubicBezTo>
                    <a:pt x="414" y="174"/>
                    <a:pt x="416" y="173"/>
                    <a:pt x="417" y="173"/>
                  </a:cubicBezTo>
                  <a:cubicBezTo>
                    <a:pt x="417" y="173"/>
                    <a:pt x="417" y="173"/>
                    <a:pt x="417" y="174"/>
                  </a:cubicBezTo>
                  <a:cubicBezTo>
                    <a:pt x="414" y="177"/>
                    <a:pt x="412" y="178"/>
                    <a:pt x="413" y="178"/>
                  </a:cubicBezTo>
                  <a:cubicBezTo>
                    <a:pt x="414" y="178"/>
                    <a:pt x="416" y="177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4" y="183"/>
                  </a:cubicBezTo>
                  <a:lnTo>
                    <a:pt x="415" y="184"/>
                  </a:lnTo>
                  <a:cubicBezTo>
                    <a:pt x="419" y="182"/>
                    <a:pt x="421" y="181"/>
                    <a:pt x="423" y="181"/>
                  </a:cubicBezTo>
                  <a:cubicBezTo>
                    <a:pt x="428" y="181"/>
                    <a:pt x="425" y="189"/>
                    <a:pt x="420" y="193"/>
                  </a:cubicBezTo>
                  <a:cubicBezTo>
                    <a:pt x="420" y="193"/>
                    <a:pt x="420" y="193"/>
                    <a:pt x="421" y="193"/>
                  </a:cubicBezTo>
                  <a:cubicBezTo>
                    <a:pt x="422" y="193"/>
                    <a:pt x="424" y="193"/>
                    <a:pt x="428" y="191"/>
                  </a:cubicBezTo>
                  <a:cubicBezTo>
                    <a:pt x="435" y="187"/>
                    <a:pt x="439" y="185"/>
                    <a:pt x="440" y="185"/>
                  </a:cubicBezTo>
                  <a:lnTo>
                    <a:pt x="440" y="185"/>
                  </a:lnTo>
                  <a:cubicBezTo>
                    <a:pt x="440" y="185"/>
                    <a:pt x="437" y="187"/>
                    <a:pt x="429" y="192"/>
                  </a:cubicBezTo>
                  <a:cubicBezTo>
                    <a:pt x="422" y="196"/>
                    <a:pt x="418" y="199"/>
                    <a:pt x="419" y="199"/>
                  </a:cubicBezTo>
                  <a:cubicBezTo>
                    <a:pt x="419" y="199"/>
                    <a:pt x="423" y="197"/>
                    <a:pt x="430" y="193"/>
                  </a:cubicBezTo>
                  <a:cubicBezTo>
                    <a:pt x="432" y="192"/>
                    <a:pt x="433" y="192"/>
                    <a:pt x="434" y="192"/>
                  </a:cubicBezTo>
                  <a:cubicBezTo>
                    <a:pt x="439" y="192"/>
                    <a:pt x="437" y="197"/>
                    <a:pt x="425" y="203"/>
                  </a:cubicBezTo>
                  <a:lnTo>
                    <a:pt x="410" y="211"/>
                  </a:lnTo>
                  <a:cubicBezTo>
                    <a:pt x="415" y="209"/>
                    <a:pt x="417" y="208"/>
                    <a:pt x="418" y="208"/>
                  </a:cubicBezTo>
                  <a:cubicBezTo>
                    <a:pt x="418" y="208"/>
                    <a:pt x="418" y="209"/>
                    <a:pt x="418" y="209"/>
                  </a:cubicBezTo>
                  <a:cubicBezTo>
                    <a:pt x="422" y="206"/>
                    <a:pt x="424" y="206"/>
                    <a:pt x="425" y="206"/>
                  </a:cubicBezTo>
                  <a:cubicBezTo>
                    <a:pt x="426" y="206"/>
                    <a:pt x="427" y="207"/>
                    <a:pt x="427" y="209"/>
                  </a:cubicBezTo>
                  <a:cubicBezTo>
                    <a:pt x="428" y="210"/>
                    <a:pt x="438" y="211"/>
                    <a:pt x="438" y="212"/>
                  </a:cubicBezTo>
                  <a:cubicBezTo>
                    <a:pt x="438" y="214"/>
                    <a:pt x="441" y="217"/>
                    <a:pt x="433" y="222"/>
                  </a:cubicBezTo>
                  <a:cubicBezTo>
                    <a:pt x="433" y="222"/>
                    <a:pt x="433" y="222"/>
                    <a:pt x="435" y="222"/>
                  </a:cubicBezTo>
                  <a:cubicBezTo>
                    <a:pt x="437" y="222"/>
                    <a:pt x="439" y="222"/>
                    <a:pt x="442" y="222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50" y="222"/>
                    <a:pt x="449" y="224"/>
                    <a:pt x="443" y="225"/>
                  </a:cubicBezTo>
                  <a:lnTo>
                    <a:pt x="443" y="226"/>
                  </a:lnTo>
                  <a:cubicBezTo>
                    <a:pt x="452" y="226"/>
                    <a:pt x="452" y="228"/>
                    <a:pt x="452" y="228"/>
                  </a:cubicBezTo>
                  <a:cubicBezTo>
                    <a:pt x="444" y="230"/>
                    <a:pt x="437" y="232"/>
                    <a:pt x="441" y="232"/>
                  </a:cubicBezTo>
                  <a:cubicBezTo>
                    <a:pt x="442" y="232"/>
                    <a:pt x="443" y="232"/>
                    <a:pt x="444" y="232"/>
                  </a:cubicBezTo>
                  <a:cubicBezTo>
                    <a:pt x="447" y="231"/>
                    <a:pt x="449" y="231"/>
                    <a:pt x="450" y="231"/>
                  </a:cubicBezTo>
                  <a:cubicBezTo>
                    <a:pt x="452" y="231"/>
                    <a:pt x="452" y="231"/>
                    <a:pt x="453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1"/>
                  </a:cubicBezTo>
                  <a:cubicBezTo>
                    <a:pt x="454" y="272"/>
                    <a:pt x="453" y="275"/>
                    <a:pt x="453" y="275"/>
                  </a:cubicBezTo>
                  <a:cubicBezTo>
                    <a:pt x="450" y="274"/>
                    <a:pt x="448" y="274"/>
                    <a:pt x="447" y="274"/>
                  </a:cubicBezTo>
                  <a:cubicBezTo>
                    <a:pt x="439" y="274"/>
                    <a:pt x="446" y="279"/>
                    <a:pt x="452" y="283"/>
                  </a:cubicBezTo>
                  <a:cubicBezTo>
                    <a:pt x="460" y="285"/>
                    <a:pt x="460" y="286"/>
                    <a:pt x="460" y="287"/>
                  </a:cubicBezTo>
                  <a:cubicBezTo>
                    <a:pt x="454" y="286"/>
                    <a:pt x="450" y="285"/>
                    <a:pt x="448" y="285"/>
                  </a:cubicBezTo>
                  <a:cubicBezTo>
                    <a:pt x="443" y="285"/>
                    <a:pt x="444" y="287"/>
                    <a:pt x="450" y="290"/>
                  </a:cubicBezTo>
                  <a:cubicBezTo>
                    <a:pt x="459" y="293"/>
                    <a:pt x="463" y="294"/>
                    <a:pt x="462" y="294"/>
                  </a:cubicBezTo>
                  <a:cubicBezTo>
                    <a:pt x="461" y="294"/>
                    <a:pt x="457" y="293"/>
                    <a:pt x="450" y="292"/>
                  </a:cubicBezTo>
                  <a:cubicBezTo>
                    <a:pt x="444" y="290"/>
                    <a:pt x="440" y="290"/>
                    <a:pt x="439" y="290"/>
                  </a:cubicBezTo>
                  <a:cubicBezTo>
                    <a:pt x="435" y="290"/>
                    <a:pt x="441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1" y="301"/>
                    <a:pt x="458" y="301"/>
                    <a:pt x="455" y="300"/>
                  </a:cubicBezTo>
                  <a:cubicBezTo>
                    <a:pt x="447" y="298"/>
                    <a:pt x="443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6" y="303"/>
                    <a:pt x="460" y="305"/>
                    <a:pt x="458" y="305"/>
                  </a:cubicBezTo>
                  <a:cubicBezTo>
                    <a:pt x="456" y="305"/>
                    <a:pt x="452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lnTo>
                    <a:pt x="432" y="300"/>
                  </a:lnTo>
                  <a:cubicBezTo>
                    <a:pt x="432" y="300"/>
                    <a:pt x="436" y="301"/>
                    <a:pt x="444" y="305"/>
                  </a:cubicBezTo>
                  <a:cubicBezTo>
                    <a:pt x="456" y="310"/>
                    <a:pt x="458" y="314"/>
                    <a:pt x="452" y="314"/>
                  </a:cubicBezTo>
                  <a:cubicBezTo>
                    <a:pt x="450" y="314"/>
                    <a:pt x="447" y="313"/>
                    <a:pt x="442" y="312"/>
                  </a:cubicBezTo>
                  <a:cubicBezTo>
                    <a:pt x="441" y="312"/>
                    <a:pt x="438" y="311"/>
                    <a:pt x="437" y="311"/>
                  </a:cubicBezTo>
                  <a:cubicBezTo>
                    <a:pt x="437" y="311"/>
                    <a:pt x="437" y="311"/>
                    <a:pt x="441" y="313"/>
                  </a:cubicBezTo>
                  <a:lnTo>
                    <a:pt x="433" y="311"/>
                  </a:lnTo>
                  <a:lnTo>
                    <a:pt x="432" y="313"/>
                  </a:lnTo>
                  <a:lnTo>
                    <a:pt x="439" y="316"/>
                  </a:lnTo>
                  <a:cubicBezTo>
                    <a:pt x="438" y="317"/>
                    <a:pt x="428" y="318"/>
                    <a:pt x="424" y="324"/>
                  </a:cubicBezTo>
                  <a:cubicBezTo>
                    <a:pt x="418" y="334"/>
                    <a:pt x="415" y="335"/>
                    <a:pt x="424" y="340"/>
                  </a:cubicBezTo>
                  <a:cubicBezTo>
                    <a:pt x="432" y="345"/>
                    <a:pt x="435" y="348"/>
                    <a:pt x="433" y="348"/>
                  </a:cubicBezTo>
                  <a:cubicBezTo>
                    <a:pt x="432" y="348"/>
                    <a:pt x="428" y="345"/>
                    <a:pt x="422" y="341"/>
                  </a:cubicBezTo>
                  <a:cubicBezTo>
                    <a:pt x="422" y="341"/>
                    <a:pt x="421" y="341"/>
                    <a:pt x="421" y="341"/>
                  </a:cubicBezTo>
                  <a:cubicBezTo>
                    <a:pt x="420" y="341"/>
                    <a:pt x="416" y="340"/>
                    <a:pt x="414" y="340"/>
                  </a:cubicBezTo>
                  <a:cubicBezTo>
                    <a:pt x="413" y="340"/>
                    <a:pt x="412" y="340"/>
                    <a:pt x="411" y="341"/>
                  </a:cubicBezTo>
                  <a:cubicBezTo>
                    <a:pt x="411" y="341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1" y="349"/>
                    <a:pt x="410" y="354"/>
                    <a:pt x="404" y="354"/>
                  </a:cubicBezTo>
                  <a:cubicBezTo>
                    <a:pt x="403" y="354"/>
                    <a:pt x="402" y="354"/>
                    <a:pt x="400" y="353"/>
                  </a:cubicBezTo>
                  <a:lnTo>
                    <a:pt x="400" y="353"/>
                  </a:lnTo>
                  <a:cubicBezTo>
                    <a:pt x="398" y="354"/>
                    <a:pt x="397" y="354"/>
                    <a:pt x="401" y="362"/>
                  </a:cubicBezTo>
                  <a:cubicBezTo>
                    <a:pt x="404" y="366"/>
                    <a:pt x="405" y="368"/>
                    <a:pt x="404" y="368"/>
                  </a:cubicBezTo>
                  <a:cubicBezTo>
                    <a:pt x="404" y="368"/>
                    <a:pt x="402" y="367"/>
                    <a:pt x="399" y="364"/>
                  </a:cubicBezTo>
                  <a:cubicBezTo>
                    <a:pt x="396" y="362"/>
                    <a:pt x="392" y="360"/>
                    <a:pt x="390" y="360"/>
                  </a:cubicBezTo>
                  <a:cubicBezTo>
                    <a:pt x="388" y="360"/>
                    <a:pt x="388" y="362"/>
                    <a:pt x="393" y="369"/>
                  </a:cubicBezTo>
                  <a:lnTo>
                    <a:pt x="388" y="363"/>
                  </a:lnTo>
                  <a:cubicBezTo>
                    <a:pt x="386" y="362"/>
                    <a:pt x="385" y="361"/>
                    <a:pt x="385" y="361"/>
                  </a:cubicBezTo>
                  <a:lnTo>
                    <a:pt x="385" y="361"/>
                  </a:lnTo>
                  <a:cubicBezTo>
                    <a:pt x="384" y="361"/>
                    <a:pt x="387" y="366"/>
                    <a:pt x="391" y="371"/>
                  </a:cubicBezTo>
                  <a:cubicBezTo>
                    <a:pt x="396" y="377"/>
                    <a:pt x="398" y="381"/>
                    <a:pt x="398" y="381"/>
                  </a:cubicBezTo>
                  <a:cubicBezTo>
                    <a:pt x="397" y="381"/>
                    <a:pt x="393" y="376"/>
                    <a:pt x="383" y="366"/>
                  </a:cubicBezTo>
                  <a:cubicBezTo>
                    <a:pt x="378" y="358"/>
                    <a:pt x="375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7"/>
                    <a:pt x="378" y="360"/>
                  </a:cubicBezTo>
                  <a:cubicBezTo>
                    <a:pt x="381" y="365"/>
                    <a:pt x="384" y="370"/>
                    <a:pt x="383" y="370"/>
                  </a:cubicBezTo>
                  <a:cubicBezTo>
                    <a:pt x="382" y="370"/>
                    <a:pt x="382" y="370"/>
                    <a:pt x="380" y="368"/>
                  </a:cubicBezTo>
                  <a:lnTo>
                    <a:pt x="380" y="368"/>
                  </a:lnTo>
                  <a:cubicBezTo>
                    <a:pt x="379" y="369"/>
                    <a:pt x="379" y="369"/>
                    <a:pt x="388" y="382"/>
                  </a:cubicBezTo>
                  <a:cubicBezTo>
                    <a:pt x="393" y="389"/>
                    <a:pt x="392" y="390"/>
                    <a:pt x="391" y="391"/>
                  </a:cubicBezTo>
                  <a:cubicBezTo>
                    <a:pt x="388" y="387"/>
                    <a:pt x="385" y="381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2" y="377"/>
                    <a:pt x="381" y="378"/>
                  </a:cubicBezTo>
                  <a:cubicBezTo>
                    <a:pt x="381" y="378"/>
                    <a:pt x="381" y="378"/>
                    <a:pt x="381" y="378"/>
                  </a:cubicBezTo>
                  <a:cubicBezTo>
                    <a:pt x="379" y="378"/>
                    <a:pt x="373" y="372"/>
                    <a:pt x="368" y="366"/>
                  </a:cubicBezTo>
                  <a:cubicBezTo>
                    <a:pt x="365" y="363"/>
                    <a:pt x="364" y="361"/>
                    <a:pt x="364" y="361"/>
                  </a:cubicBezTo>
                  <a:lnTo>
                    <a:pt x="364" y="361"/>
                  </a:lnTo>
                  <a:cubicBezTo>
                    <a:pt x="364" y="361"/>
                    <a:pt x="366" y="365"/>
                    <a:pt x="372" y="373"/>
                  </a:cubicBezTo>
                  <a:cubicBezTo>
                    <a:pt x="381" y="387"/>
                    <a:pt x="381" y="387"/>
                    <a:pt x="379" y="388"/>
                  </a:cubicBezTo>
                  <a:cubicBezTo>
                    <a:pt x="379" y="388"/>
                    <a:pt x="379" y="389"/>
                    <a:pt x="379" y="389"/>
                  </a:cubicBezTo>
                  <a:cubicBezTo>
                    <a:pt x="378" y="389"/>
                    <a:pt x="376" y="387"/>
                    <a:pt x="373" y="382"/>
                  </a:cubicBezTo>
                  <a:cubicBezTo>
                    <a:pt x="370" y="377"/>
                    <a:pt x="369" y="375"/>
                    <a:pt x="368" y="375"/>
                  </a:cubicBezTo>
                  <a:cubicBezTo>
                    <a:pt x="368" y="375"/>
                    <a:pt x="367" y="375"/>
                    <a:pt x="367" y="376"/>
                  </a:cubicBezTo>
                  <a:cubicBezTo>
                    <a:pt x="364" y="378"/>
                    <a:pt x="373" y="401"/>
                    <a:pt x="380" y="417"/>
                  </a:cubicBezTo>
                  <a:cubicBezTo>
                    <a:pt x="385" y="424"/>
                    <a:pt x="387" y="428"/>
                    <a:pt x="387" y="428"/>
                  </a:cubicBezTo>
                  <a:cubicBezTo>
                    <a:pt x="386" y="428"/>
                    <a:pt x="384" y="424"/>
                    <a:pt x="379" y="417"/>
                  </a:cubicBezTo>
                  <a:cubicBezTo>
                    <a:pt x="376" y="410"/>
                    <a:pt x="374" y="410"/>
                    <a:pt x="373" y="410"/>
                  </a:cubicBezTo>
                  <a:cubicBezTo>
                    <a:pt x="369" y="404"/>
                    <a:pt x="370" y="403"/>
                    <a:pt x="371" y="403"/>
                  </a:cubicBezTo>
                  <a:lnTo>
                    <a:pt x="368" y="395"/>
                  </a:lnTo>
                  <a:cubicBezTo>
                    <a:pt x="363" y="388"/>
                    <a:pt x="360" y="384"/>
                    <a:pt x="360" y="384"/>
                  </a:cubicBezTo>
                  <a:lnTo>
                    <a:pt x="360" y="384"/>
                  </a:lnTo>
                  <a:cubicBezTo>
                    <a:pt x="359" y="384"/>
                    <a:pt x="361" y="388"/>
                    <a:pt x="364" y="396"/>
                  </a:cubicBezTo>
                  <a:cubicBezTo>
                    <a:pt x="365" y="400"/>
                    <a:pt x="366" y="403"/>
                    <a:pt x="366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2"/>
                    <a:pt x="355" y="387"/>
                    <a:pt x="355" y="387"/>
                  </a:cubicBezTo>
                  <a:lnTo>
                    <a:pt x="355" y="387"/>
                  </a:lnTo>
                  <a:cubicBezTo>
                    <a:pt x="355" y="387"/>
                    <a:pt x="355" y="388"/>
                    <a:pt x="356" y="390"/>
                  </a:cubicBezTo>
                  <a:cubicBezTo>
                    <a:pt x="356" y="390"/>
                    <a:pt x="356" y="390"/>
                    <a:pt x="356" y="390"/>
                  </a:cubicBezTo>
                  <a:cubicBezTo>
                    <a:pt x="355" y="390"/>
                    <a:pt x="353" y="390"/>
                    <a:pt x="350" y="384"/>
                  </a:cubicBezTo>
                  <a:cubicBezTo>
                    <a:pt x="347" y="385"/>
                    <a:pt x="346" y="385"/>
                    <a:pt x="350" y="392"/>
                  </a:cubicBezTo>
                  <a:cubicBezTo>
                    <a:pt x="353" y="400"/>
                    <a:pt x="352" y="401"/>
                    <a:pt x="351" y="401"/>
                  </a:cubicBezTo>
                  <a:cubicBezTo>
                    <a:pt x="351" y="401"/>
                    <a:pt x="350" y="401"/>
                    <a:pt x="352" y="409"/>
                  </a:cubicBezTo>
                  <a:cubicBezTo>
                    <a:pt x="355" y="418"/>
                    <a:pt x="358" y="426"/>
                    <a:pt x="355" y="427"/>
                  </a:cubicBezTo>
                  <a:cubicBezTo>
                    <a:pt x="355" y="431"/>
                    <a:pt x="355" y="433"/>
                    <a:pt x="355" y="433"/>
                  </a:cubicBezTo>
                  <a:cubicBezTo>
                    <a:pt x="354" y="433"/>
                    <a:pt x="352" y="429"/>
                    <a:pt x="349" y="419"/>
                  </a:cubicBezTo>
                  <a:cubicBezTo>
                    <a:pt x="346" y="413"/>
                    <a:pt x="345" y="413"/>
                    <a:pt x="344" y="413"/>
                  </a:cubicBezTo>
                  <a:cubicBezTo>
                    <a:pt x="343" y="413"/>
                    <a:pt x="343" y="413"/>
                    <a:pt x="343" y="413"/>
                  </a:cubicBezTo>
                  <a:cubicBezTo>
                    <a:pt x="343" y="413"/>
                    <a:pt x="342" y="413"/>
                    <a:pt x="339" y="405"/>
                  </a:cubicBezTo>
                  <a:cubicBezTo>
                    <a:pt x="338" y="403"/>
                    <a:pt x="337" y="402"/>
                    <a:pt x="337" y="402"/>
                  </a:cubicBezTo>
                  <a:lnTo>
                    <a:pt x="337" y="402"/>
                  </a:lnTo>
                  <a:cubicBezTo>
                    <a:pt x="336" y="402"/>
                    <a:pt x="338" y="408"/>
                    <a:pt x="341" y="414"/>
                  </a:cubicBezTo>
                  <a:cubicBezTo>
                    <a:pt x="343" y="422"/>
                    <a:pt x="345" y="429"/>
                    <a:pt x="345" y="429"/>
                  </a:cubicBezTo>
                  <a:cubicBezTo>
                    <a:pt x="341" y="423"/>
                    <a:pt x="337" y="414"/>
                    <a:pt x="335" y="406"/>
                  </a:cubicBezTo>
                  <a:lnTo>
                    <a:pt x="335" y="406"/>
                  </a:lnTo>
                  <a:cubicBezTo>
                    <a:pt x="337" y="412"/>
                    <a:pt x="338" y="418"/>
                    <a:pt x="337" y="418"/>
                  </a:cubicBezTo>
                  <a:cubicBezTo>
                    <a:pt x="336" y="418"/>
                    <a:pt x="335" y="417"/>
                    <a:pt x="334" y="415"/>
                  </a:cubicBezTo>
                  <a:cubicBezTo>
                    <a:pt x="334" y="415"/>
                    <a:pt x="333" y="415"/>
                    <a:pt x="333" y="415"/>
                  </a:cubicBezTo>
                  <a:cubicBezTo>
                    <a:pt x="331" y="415"/>
                    <a:pt x="329" y="414"/>
                    <a:pt x="327" y="407"/>
                  </a:cubicBezTo>
                  <a:cubicBezTo>
                    <a:pt x="327" y="405"/>
                    <a:pt x="326" y="404"/>
                    <a:pt x="326" y="404"/>
                  </a:cubicBezTo>
                  <a:cubicBezTo>
                    <a:pt x="325" y="404"/>
                    <a:pt x="325" y="408"/>
                    <a:pt x="325" y="408"/>
                  </a:cubicBezTo>
                  <a:cubicBezTo>
                    <a:pt x="326" y="412"/>
                    <a:pt x="326" y="414"/>
                    <a:pt x="325" y="414"/>
                  </a:cubicBezTo>
                  <a:cubicBezTo>
                    <a:pt x="324" y="414"/>
                    <a:pt x="323" y="412"/>
                    <a:pt x="321" y="408"/>
                  </a:cubicBezTo>
                  <a:cubicBezTo>
                    <a:pt x="317" y="400"/>
                    <a:pt x="315" y="396"/>
                    <a:pt x="314" y="396"/>
                  </a:cubicBezTo>
                  <a:lnTo>
                    <a:pt x="314" y="396"/>
                  </a:lnTo>
                  <a:cubicBezTo>
                    <a:pt x="313" y="396"/>
                    <a:pt x="314" y="400"/>
                    <a:pt x="315" y="408"/>
                  </a:cubicBezTo>
                  <a:cubicBezTo>
                    <a:pt x="316" y="413"/>
                    <a:pt x="316" y="418"/>
                    <a:pt x="316" y="418"/>
                  </a:cubicBezTo>
                  <a:cubicBezTo>
                    <a:pt x="316" y="418"/>
                    <a:pt x="315" y="415"/>
                    <a:pt x="314" y="408"/>
                  </a:cubicBezTo>
                  <a:cubicBezTo>
                    <a:pt x="314" y="406"/>
                    <a:pt x="313" y="405"/>
                    <a:pt x="313" y="405"/>
                  </a:cubicBezTo>
                  <a:cubicBezTo>
                    <a:pt x="313" y="405"/>
                    <a:pt x="312" y="411"/>
                    <a:pt x="310" y="417"/>
                  </a:cubicBezTo>
                  <a:cubicBezTo>
                    <a:pt x="310" y="426"/>
                    <a:pt x="312" y="443"/>
                    <a:pt x="313" y="452"/>
                  </a:cubicBezTo>
                  <a:cubicBezTo>
                    <a:pt x="313" y="462"/>
                    <a:pt x="314" y="466"/>
                    <a:pt x="313" y="466"/>
                  </a:cubicBezTo>
                  <a:cubicBezTo>
                    <a:pt x="313" y="466"/>
                    <a:pt x="312" y="464"/>
                    <a:pt x="310" y="460"/>
                  </a:cubicBezTo>
                  <a:cubicBezTo>
                    <a:pt x="309" y="460"/>
                    <a:pt x="307" y="452"/>
                    <a:pt x="307" y="443"/>
                  </a:cubicBezTo>
                  <a:cubicBezTo>
                    <a:pt x="306" y="434"/>
                    <a:pt x="307" y="434"/>
                    <a:pt x="307" y="434"/>
                  </a:cubicBezTo>
                  <a:lnTo>
                    <a:pt x="309" y="434"/>
                  </a:lnTo>
                  <a:cubicBezTo>
                    <a:pt x="308" y="426"/>
                    <a:pt x="308" y="417"/>
                    <a:pt x="306" y="417"/>
                  </a:cubicBezTo>
                  <a:cubicBezTo>
                    <a:pt x="305" y="413"/>
                    <a:pt x="305" y="411"/>
                    <a:pt x="304" y="411"/>
                  </a:cubicBezTo>
                  <a:cubicBezTo>
                    <a:pt x="304" y="411"/>
                    <a:pt x="304" y="413"/>
                    <a:pt x="304" y="417"/>
                  </a:cubicBezTo>
                  <a:cubicBezTo>
                    <a:pt x="303" y="408"/>
                    <a:pt x="300" y="408"/>
                    <a:pt x="299" y="408"/>
                  </a:cubicBezTo>
                  <a:cubicBezTo>
                    <a:pt x="297" y="408"/>
                    <a:pt x="294" y="408"/>
                    <a:pt x="294" y="399"/>
                  </a:cubicBezTo>
                  <a:cubicBezTo>
                    <a:pt x="293" y="399"/>
                    <a:pt x="291" y="399"/>
                    <a:pt x="290" y="407"/>
                  </a:cubicBezTo>
                  <a:cubicBezTo>
                    <a:pt x="290" y="417"/>
                    <a:pt x="289" y="421"/>
                    <a:pt x="289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9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6" y="405"/>
                  </a:cubicBezTo>
                  <a:lnTo>
                    <a:pt x="273" y="404"/>
                  </a:lnTo>
                  <a:cubicBezTo>
                    <a:pt x="273" y="398"/>
                    <a:pt x="272" y="396"/>
                    <a:pt x="270" y="396"/>
                  </a:cubicBezTo>
                  <a:cubicBezTo>
                    <a:pt x="269" y="396"/>
                    <a:pt x="267" y="397"/>
                    <a:pt x="266" y="400"/>
                  </a:cubicBezTo>
                  <a:lnTo>
                    <a:pt x="262" y="399"/>
                  </a:lnTo>
                  <a:cubicBezTo>
                    <a:pt x="263" y="395"/>
                    <a:pt x="263" y="392"/>
                    <a:pt x="263" y="392"/>
                  </a:cubicBezTo>
                  <a:lnTo>
                    <a:pt x="263" y="392"/>
                  </a:lnTo>
                  <a:cubicBezTo>
                    <a:pt x="262" y="392"/>
                    <a:pt x="261" y="394"/>
                    <a:pt x="259" y="398"/>
                  </a:cubicBezTo>
                  <a:cubicBezTo>
                    <a:pt x="256" y="403"/>
                    <a:pt x="254" y="409"/>
                    <a:pt x="254" y="409"/>
                  </a:cubicBezTo>
                  <a:cubicBezTo>
                    <a:pt x="253" y="409"/>
                    <a:pt x="254" y="408"/>
                    <a:pt x="254" y="405"/>
                  </a:cubicBezTo>
                  <a:cubicBezTo>
                    <a:pt x="258" y="397"/>
                    <a:pt x="256" y="397"/>
                    <a:pt x="252" y="395"/>
                  </a:cubicBezTo>
                  <a:cubicBezTo>
                    <a:pt x="251" y="394"/>
                    <a:pt x="250" y="393"/>
                    <a:pt x="250" y="393"/>
                  </a:cubicBezTo>
                  <a:cubicBezTo>
                    <a:pt x="249" y="393"/>
                    <a:pt x="248" y="395"/>
                    <a:pt x="247" y="401"/>
                  </a:cubicBezTo>
                  <a:cubicBezTo>
                    <a:pt x="245" y="403"/>
                    <a:pt x="243" y="403"/>
                    <a:pt x="243" y="403"/>
                  </a:cubicBezTo>
                  <a:cubicBezTo>
                    <a:pt x="240" y="403"/>
                    <a:pt x="243" y="397"/>
                    <a:pt x="247" y="391"/>
                  </a:cubicBezTo>
                  <a:cubicBezTo>
                    <a:pt x="250" y="385"/>
                    <a:pt x="252" y="381"/>
                    <a:pt x="251" y="381"/>
                  </a:cubicBezTo>
                  <a:lnTo>
                    <a:pt x="251" y="381"/>
                  </a:lnTo>
                  <a:cubicBezTo>
                    <a:pt x="251" y="381"/>
                    <a:pt x="248" y="386"/>
                    <a:pt x="241" y="398"/>
                  </a:cubicBezTo>
                  <a:cubicBezTo>
                    <a:pt x="236" y="406"/>
                    <a:pt x="233" y="409"/>
                    <a:pt x="232" y="409"/>
                  </a:cubicBezTo>
                  <a:cubicBezTo>
                    <a:pt x="231" y="409"/>
                    <a:pt x="232" y="407"/>
                    <a:pt x="233" y="404"/>
                  </a:cubicBezTo>
                  <a:cubicBezTo>
                    <a:pt x="237" y="398"/>
                    <a:pt x="238" y="397"/>
                    <a:pt x="239" y="397"/>
                  </a:cubicBezTo>
                  <a:cubicBezTo>
                    <a:pt x="239" y="397"/>
                    <a:pt x="240" y="397"/>
                    <a:pt x="240" y="397"/>
                  </a:cubicBezTo>
                  <a:cubicBezTo>
                    <a:pt x="240" y="397"/>
                    <a:pt x="243" y="389"/>
                    <a:pt x="248" y="382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1" y="388"/>
                    <a:pt x="235" y="395"/>
                  </a:cubicBezTo>
                  <a:cubicBezTo>
                    <a:pt x="231" y="401"/>
                    <a:pt x="226" y="409"/>
                    <a:pt x="223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8" y="424"/>
                    <a:pt x="217" y="424"/>
                  </a:cubicBezTo>
                  <a:cubicBezTo>
                    <a:pt x="220" y="415"/>
                    <a:pt x="224" y="407"/>
                    <a:pt x="230" y="400"/>
                  </a:cubicBezTo>
                  <a:cubicBezTo>
                    <a:pt x="230" y="400"/>
                    <a:pt x="230" y="400"/>
                    <a:pt x="230" y="400"/>
                  </a:cubicBezTo>
                  <a:cubicBezTo>
                    <a:pt x="231" y="400"/>
                    <a:pt x="236" y="393"/>
                    <a:pt x="239" y="387"/>
                  </a:cubicBezTo>
                  <a:cubicBezTo>
                    <a:pt x="240" y="385"/>
                    <a:pt x="240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20" y="405"/>
                  </a:cubicBezTo>
                  <a:lnTo>
                    <a:pt x="225" y="397"/>
                  </a:lnTo>
                  <a:cubicBezTo>
                    <a:pt x="230" y="390"/>
                    <a:pt x="227" y="389"/>
                    <a:pt x="226" y="388"/>
                  </a:cubicBezTo>
                  <a:cubicBezTo>
                    <a:pt x="225" y="388"/>
                    <a:pt x="225" y="387"/>
                    <a:pt x="224" y="387"/>
                  </a:cubicBezTo>
                  <a:cubicBezTo>
                    <a:pt x="223" y="387"/>
                    <a:pt x="221" y="388"/>
                    <a:pt x="218" y="392"/>
                  </a:cubicBezTo>
                  <a:cubicBezTo>
                    <a:pt x="213" y="399"/>
                    <a:pt x="209" y="405"/>
                    <a:pt x="208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3" y="413"/>
                    <a:pt x="198" y="419"/>
                  </a:cubicBezTo>
                  <a:cubicBezTo>
                    <a:pt x="201" y="414"/>
                    <a:pt x="203" y="409"/>
                    <a:pt x="205" y="404"/>
                  </a:cubicBezTo>
                  <a:cubicBezTo>
                    <a:pt x="214" y="388"/>
                    <a:pt x="217" y="380"/>
                    <a:pt x="214" y="378"/>
                  </a:cubicBezTo>
                  <a:cubicBezTo>
                    <a:pt x="213" y="376"/>
                    <a:pt x="211" y="373"/>
                    <a:pt x="215" y="367"/>
                  </a:cubicBezTo>
                  <a:cubicBezTo>
                    <a:pt x="215" y="366"/>
                    <a:pt x="214" y="365"/>
                    <a:pt x="214" y="365"/>
                  </a:cubicBezTo>
                  <a:cubicBezTo>
                    <a:pt x="212" y="365"/>
                    <a:pt x="211" y="367"/>
                    <a:pt x="207" y="370"/>
                  </a:cubicBezTo>
                  <a:lnTo>
                    <a:pt x="206" y="369"/>
                  </a:lnTo>
                  <a:cubicBezTo>
                    <a:pt x="209" y="365"/>
                    <a:pt x="209" y="363"/>
                    <a:pt x="209" y="363"/>
                  </a:cubicBezTo>
                  <a:cubicBezTo>
                    <a:pt x="208" y="363"/>
                    <a:pt x="206" y="364"/>
                    <a:pt x="204" y="367"/>
                  </a:cubicBezTo>
                  <a:cubicBezTo>
                    <a:pt x="202" y="368"/>
                    <a:pt x="201" y="368"/>
                    <a:pt x="200" y="368"/>
                  </a:cubicBezTo>
                  <a:cubicBezTo>
                    <a:pt x="198" y="368"/>
                    <a:pt x="202" y="364"/>
                    <a:pt x="202" y="363"/>
                  </a:cubicBezTo>
                  <a:cubicBezTo>
                    <a:pt x="207" y="358"/>
                    <a:pt x="210" y="355"/>
                    <a:pt x="209" y="355"/>
                  </a:cubicBezTo>
                  <a:lnTo>
                    <a:pt x="209" y="355"/>
                  </a:lnTo>
                  <a:cubicBezTo>
                    <a:pt x="209" y="355"/>
                    <a:pt x="204" y="359"/>
                    <a:pt x="194" y="369"/>
                  </a:cubicBezTo>
                  <a:cubicBezTo>
                    <a:pt x="188" y="375"/>
                    <a:pt x="183" y="382"/>
                    <a:pt x="184" y="382"/>
                  </a:cubicBezTo>
                  <a:lnTo>
                    <a:pt x="187" y="386"/>
                  </a:lnTo>
                  <a:lnTo>
                    <a:pt x="178" y="389"/>
                  </a:lnTo>
                  <a:cubicBezTo>
                    <a:pt x="178" y="389"/>
                    <a:pt x="178" y="389"/>
                    <a:pt x="177" y="389"/>
                  </a:cubicBezTo>
                  <a:cubicBezTo>
                    <a:pt x="175" y="389"/>
                    <a:pt x="168" y="392"/>
                    <a:pt x="162" y="397"/>
                  </a:cubicBezTo>
                  <a:cubicBezTo>
                    <a:pt x="162" y="397"/>
                    <a:pt x="158" y="402"/>
                    <a:pt x="156" y="402"/>
                  </a:cubicBezTo>
                  <a:cubicBezTo>
                    <a:pt x="156" y="402"/>
                    <a:pt x="156" y="402"/>
                    <a:pt x="156" y="401"/>
                  </a:cubicBezTo>
                  <a:lnTo>
                    <a:pt x="168" y="390"/>
                  </a:lnTo>
                  <a:cubicBezTo>
                    <a:pt x="175" y="386"/>
                    <a:pt x="181" y="380"/>
                    <a:pt x="188" y="375"/>
                  </a:cubicBezTo>
                  <a:cubicBezTo>
                    <a:pt x="196" y="366"/>
                    <a:pt x="201" y="359"/>
                    <a:pt x="199" y="359"/>
                  </a:cubicBezTo>
                  <a:cubicBezTo>
                    <a:pt x="198" y="359"/>
                    <a:pt x="196" y="361"/>
                    <a:pt x="192" y="364"/>
                  </a:cubicBezTo>
                  <a:cubicBezTo>
                    <a:pt x="190" y="363"/>
                    <a:pt x="190" y="363"/>
                    <a:pt x="197" y="358"/>
                  </a:cubicBezTo>
                  <a:cubicBezTo>
                    <a:pt x="200" y="355"/>
                    <a:pt x="201" y="353"/>
                    <a:pt x="200" y="353"/>
                  </a:cubicBezTo>
                  <a:lnTo>
                    <a:pt x="200" y="353"/>
                  </a:lnTo>
                  <a:cubicBezTo>
                    <a:pt x="200" y="353"/>
                    <a:pt x="196" y="356"/>
                    <a:pt x="188" y="361"/>
                  </a:cubicBezTo>
                  <a:cubicBezTo>
                    <a:pt x="182" y="366"/>
                    <a:pt x="179" y="368"/>
                    <a:pt x="178" y="368"/>
                  </a:cubicBezTo>
                  <a:cubicBezTo>
                    <a:pt x="177" y="368"/>
                    <a:pt x="180" y="364"/>
                    <a:pt x="187" y="358"/>
                  </a:cubicBezTo>
                  <a:cubicBezTo>
                    <a:pt x="196" y="349"/>
                    <a:pt x="197" y="345"/>
                    <a:pt x="195" y="345"/>
                  </a:cubicBezTo>
                  <a:cubicBezTo>
                    <a:pt x="194" y="345"/>
                    <a:pt x="192" y="346"/>
                    <a:pt x="189" y="348"/>
                  </a:cubicBezTo>
                  <a:cubicBezTo>
                    <a:pt x="183" y="352"/>
                    <a:pt x="179" y="354"/>
                    <a:pt x="178" y="354"/>
                  </a:cubicBezTo>
                  <a:cubicBezTo>
                    <a:pt x="176" y="354"/>
                    <a:pt x="177" y="352"/>
                    <a:pt x="180" y="349"/>
                  </a:cubicBezTo>
                  <a:cubicBezTo>
                    <a:pt x="185" y="345"/>
                    <a:pt x="186" y="343"/>
                    <a:pt x="185" y="343"/>
                  </a:cubicBezTo>
                  <a:cubicBezTo>
                    <a:pt x="184" y="343"/>
                    <a:pt x="182" y="344"/>
                    <a:pt x="179" y="345"/>
                  </a:cubicBezTo>
                  <a:cubicBezTo>
                    <a:pt x="184" y="342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8" y="338"/>
                    <a:pt x="187" y="339"/>
                    <a:pt x="185" y="340"/>
                  </a:cubicBezTo>
                  <a:cubicBezTo>
                    <a:pt x="185" y="340"/>
                    <a:pt x="185" y="340"/>
                    <a:pt x="185" y="340"/>
                  </a:cubicBezTo>
                  <a:cubicBezTo>
                    <a:pt x="184" y="340"/>
                    <a:pt x="183" y="340"/>
                    <a:pt x="178" y="344"/>
                  </a:cubicBezTo>
                  <a:lnTo>
                    <a:pt x="162" y="350"/>
                  </a:lnTo>
                  <a:cubicBezTo>
                    <a:pt x="162" y="351"/>
                    <a:pt x="156" y="355"/>
                    <a:pt x="148" y="360"/>
                  </a:cubicBezTo>
                  <a:cubicBezTo>
                    <a:pt x="147" y="361"/>
                    <a:pt x="146" y="361"/>
                    <a:pt x="145" y="361"/>
                  </a:cubicBezTo>
                  <a:cubicBezTo>
                    <a:pt x="143" y="361"/>
                    <a:pt x="149" y="352"/>
                    <a:pt x="167" y="341"/>
                  </a:cubicBezTo>
                  <a:lnTo>
                    <a:pt x="181" y="331"/>
                  </a:lnTo>
                  <a:lnTo>
                    <a:pt x="181" y="331"/>
                  </a:lnTo>
                  <a:lnTo>
                    <a:pt x="166" y="339"/>
                  </a:lnTo>
                  <a:cubicBezTo>
                    <a:pt x="166" y="338"/>
                    <a:pt x="165" y="336"/>
                    <a:pt x="172" y="333"/>
                  </a:cubicBezTo>
                  <a:cubicBezTo>
                    <a:pt x="180" y="329"/>
                    <a:pt x="180" y="329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1"/>
                  </a:cubicBezTo>
                  <a:cubicBezTo>
                    <a:pt x="163" y="334"/>
                    <a:pt x="160" y="336"/>
                    <a:pt x="159" y="336"/>
                  </a:cubicBezTo>
                  <a:cubicBezTo>
                    <a:pt x="159" y="336"/>
                    <a:pt x="160" y="335"/>
                    <a:pt x="164" y="333"/>
                  </a:cubicBezTo>
                  <a:cubicBezTo>
                    <a:pt x="172" y="328"/>
                    <a:pt x="176" y="326"/>
                    <a:pt x="174" y="326"/>
                  </a:cubicBezTo>
                  <a:cubicBezTo>
                    <a:pt x="173" y="326"/>
                    <a:pt x="169" y="327"/>
                    <a:pt x="162" y="330"/>
                  </a:cubicBezTo>
                  <a:cubicBezTo>
                    <a:pt x="155" y="333"/>
                    <a:pt x="151" y="335"/>
                    <a:pt x="151" y="335"/>
                  </a:cubicBezTo>
                  <a:cubicBezTo>
                    <a:pt x="150" y="335"/>
                    <a:pt x="154" y="333"/>
                    <a:pt x="162" y="329"/>
                  </a:cubicBezTo>
                  <a:cubicBezTo>
                    <a:pt x="167" y="327"/>
                    <a:pt x="172" y="324"/>
                    <a:pt x="177" y="321"/>
                  </a:cubicBezTo>
                  <a:lnTo>
                    <a:pt x="177" y="321"/>
                  </a:lnTo>
                  <a:lnTo>
                    <a:pt x="169" y="324"/>
                  </a:lnTo>
                  <a:cubicBezTo>
                    <a:pt x="161" y="327"/>
                    <a:pt x="157" y="328"/>
                    <a:pt x="156" y="328"/>
                  </a:cubicBezTo>
                  <a:cubicBezTo>
                    <a:pt x="155" y="328"/>
                    <a:pt x="156" y="327"/>
                    <a:pt x="160" y="325"/>
                  </a:cubicBezTo>
                  <a:cubicBezTo>
                    <a:pt x="166" y="323"/>
                    <a:pt x="168" y="321"/>
                    <a:pt x="164" y="321"/>
                  </a:cubicBezTo>
                  <a:cubicBezTo>
                    <a:pt x="163" y="321"/>
                    <a:pt x="161" y="322"/>
                    <a:pt x="159" y="322"/>
                  </a:cubicBezTo>
                  <a:cubicBezTo>
                    <a:pt x="159" y="320"/>
                    <a:pt x="158" y="318"/>
                    <a:pt x="167" y="315"/>
                  </a:cubicBezTo>
                  <a:cubicBezTo>
                    <a:pt x="175" y="312"/>
                    <a:pt x="179" y="311"/>
                    <a:pt x="178" y="311"/>
                  </a:cubicBezTo>
                  <a:lnTo>
                    <a:pt x="178" y="311"/>
                  </a:lnTo>
                  <a:cubicBezTo>
                    <a:pt x="178" y="311"/>
                    <a:pt x="174" y="312"/>
                    <a:pt x="166" y="314"/>
                  </a:cubicBezTo>
                  <a:cubicBezTo>
                    <a:pt x="163" y="315"/>
                    <a:pt x="161" y="315"/>
                    <a:pt x="160" y="315"/>
                  </a:cubicBezTo>
                  <a:cubicBezTo>
                    <a:pt x="159" y="315"/>
                    <a:pt x="161" y="314"/>
                    <a:pt x="166" y="312"/>
                  </a:cubicBezTo>
                  <a:cubicBezTo>
                    <a:pt x="171" y="310"/>
                    <a:pt x="173" y="309"/>
                    <a:pt x="171" y="309"/>
                  </a:cubicBezTo>
                  <a:cubicBezTo>
                    <a:pt x="170" y="309"/>
                    <a:pt x="168" y="309"/>
                    <a:pt x="165" y="309"/>
                  </a:cubicBezTo>
                  <a:cubicBezTo>
                    <a:pt x="149" y="314"/>
                    <a:pt x="140" y="316"/>
                    <a:pt x="141" y="317"/>
                  </a:cubicBezTo>
                  <a:cubicBezTo>
                    <a:pt x="141" y="318"/>
                    <a:pt x="141" y="318"/>
                    <a:pt x="133" y="322"/>
                  </a:cubicBezTo>
                  <a:lnTo>
                    <a:pt x="132" y="318"/>
                  </a:lnTo>
                  <a:cubicBezTo>
                    <a:pt x="132" y="317"/>
                    <a:pt x="132" y="316"/>
                    <a:pt x="123" y="316"/>
                  </a:cubicBezTo>
                  <a:cubicBezTo>
                    <a:pt x="122" y="316"/>
                    <a:pt x="121" y="316"/>
                    <a:pt x="120" y="316"/>
                  </a:cubicBezTo>
                  <a:cubicBezTo>
                    <a:pt x="111" y="316"/>
                    <a:pt x="98" y="320"/>
                    <a:pt x="106" y="320"/>
                  </a:cubicBezTo>
                  <a:lnTo>
                    <a:pt x="98" y="324"/>
                  </a:lnTo>
                  <a:cubicBezTo>
                    <a:pt x="83" y="327"/>
                    <a:pt x="78" y="331"/>
                    <a:pt x="82" y="331"/>
                  </a:cubicBezTo>
                  <a:cubicBezTo>
                    <a:pt x="84" y="331"/>
                    <a:pt x="90" y="329"/>
                    <a:pt x="100" y="326"/>
                  </a:cubicBezTo>
                  <a:cubicBezTo>
                    <a:pt x="112" y="323"/>
                    <a:pt x="118" y="321"/>
                    <a:pt x="119" y="321"/>
                  </a:cubicBezTo>
                  <a:cubicBezTo>
                    <a:pt x="120" y="321"/>
                    <a:pt x="116" y="323"/>
                    <a:pt x="109" y="326"/>
                  </a:cubicBezTo>
                  <a:cubicBezTo>
                    <a:pt x="92" y="331"/>
                    <a:pt x="92" y="332"/>
                    <a:pt x="93" y="334"/>
                  </a:cubicBezTo>
                  <a:cubicBezTo>
                    <a:pt x="93" y="335"/>
                    <a:pt x="93" y="335"/>
                    <a:pt x="85" y="339"/>
                  </a:cubicBezTo>
                  <a:cubicBezTo>
                    <a:pt x="77" y="341"/>
                    <a:pt x="69" y="345"/>
                    <a:pt x="69" y="346"/>
                  </a:cubicBezTo>
                  <a:cubicBezTo>
                    <a:pt x="70" y="347"/>
                    <a:pt x="70" y="348"/>
                    <a:pt x="71" y="348"/>
                  </a:cubicBezTo>
                  <a:cubicBezTo>
                    <a:pt x="72" y="348"/>
                    <a:pt x="74" y="347"/>
                    <a:pt x="78" y="345"/>
                  </a:cubicBezTo>
                  <a:cubicBezTo>
                    <a:pt x="81" y="344"/>
                    <a:pt x="82" y="344"/>
                    <a:pt x="83" y="344"/>
                  </a:cubicBezTo>
                  <a:cubicBezTo>
                    <a:pt x="85" y="344"/>
                    <a:pt x="83" y="347"/>
                    <a:pt x="72" y="352"/>
                  </a:cubicBezTo>
                  <a:cubicBezTo>
                    <a:pt x="68" y="354"/>
                    <a:pt x="66" y="355"/>
                    <a:pt x="66" y="355"/>
                  </a:cubicBezTo>
                  <a:cubicBezTo>
                    <a:pt x="67" y="355"/>
                    <a:pt x="71" y="354"/>
                    <a:pt x="79" y="351"/>
                  </a:cubicBezTo>
                  <a:cubicBezTo>
                    <a:pt x="86" y="349"/>
                    <a:pt x="90" y="348"/>
                    <a:pt x="92" y="348"/>
                  </a:cubicBezTo>
                  <a:cubicBezTo>
                    <a:pt x="95" y="348"/>
                    <a:pt x="92" y="351"/>
                    <a:pt x="82" y="357"/>
                  </a:cubicBezTo>
                  <a:lnTo>
                    <a:pt x="83" y="360"/>
                  </a:lnTo>
                  <a:cubicBezTo>
                    <a:pt x="83" y="360"/>
                    <a:pt x="83" y="360"/>
                    <a:pt x="84" y="360"/>
                  </a:cubicBezTo>
                  <a:cubicBezTo>
                    <a:pt x="86" y="360"/>
                    <a:pt x="93" y="357"/>
                    <a:pt x="100" y="354"/>
                  </a:cubicBezTo>
                  <a:cubicBezTo>
                    <a:pt x="108" y="351"/>
                    <a:pt x="112" y="349"/>
                    <a:pt x="112" y="349"/>
                  </a:cubicBezTo>
                  <a:lnTo>
                    <a:pt x="112" y="349"/>
                  </a:lnTo>
                  <a:cubicBezTo>
                    <a:pt x="113" y="349"/>
                    <a:pt x="111" y="351"/>
                    <a:pt x="107" y="353"/>
                  </a:cubicBezTo>
                  <a:cubicBezTo>
                    <a:pt x="103" y="355"/>
                    <a:pt x="97" y="359"/>
                    <a:pt x="93" y="361"/>
                  </a:cubicBezTo>
                  <a:cubicBezTo>
                    <a:pt x="85" y="364"/>
                    <a:pt x="85" y="367"/>
                    <a:pt x="86" y="368"/>
                  </a:cubicBezTo>
                  <a:cubicBezTo>
                    <a:pt x="87" y="369"/>
                    <a:pt x="88" y="371"/>
                    <a:pt x="90" y="371"/>
                  </a:cubicBezTo>
                  <a:cubicBezTo>
                    <a:pt x="91" y="371"/>
                    <a:pt x="93" y="371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9" y="374"/>
                    <a:pt x="86" y="376"/>
                    <a:pt x="86" y="376"/>
                  </a:cubicBezTo>
                  <a:cubicBezTo>
                    <a:pt x="86" y="376"/>
                    <a:pt x="87" y="376"/>
                    <a:pt x="89" y="375"/>
                  </a:cubicBezTo>
                  <a:lnTo>
                    <a:pt x="89" y="375"/>
                  </a:lnTo>
                  <a:cubicBezTo>
                    <a:pt x="89" y="375"/>
                    <a:pt x="89" y="376"/>
                    <a:pt x="84" y="384"/>
                  </a:cubicBezTo>
                  <a:cubicBezTo>
                    <a:pt x="82" y="386"/>
                    <a:pt x="83" y="388"/>
                    <a:pt x="85" y="388"/>
                  </a:cubicBezTo>
                  <a:cubicBezTo>
                    <a:pt x="90" y="388"/>
                    <a:pt x="100" y="383"/>
                    <a:pt x="109" y="375"/>
                  </a:cubicBezTo>
                  <a:lnTo>
                    <a:pt x="109" y="376"/>
                  </a:lnTo>
                  <a:cubicBezTo>
                    <a:pt x="109" y="376"/>
                    <a:pt x="109" y="376"/>
                    <a:pt x="110" y="376"/>
                  </a:cubicBezTo>
                  <a:cubicBezTo>
                    <a:pt x="112" y="376"/>
                    <a:pt x="116" y="373"/>
                    <a:pt x="116" y="373"/>
                  </a:cubicBezTo>
                  <a:cubicBezTo>
                    <a:pt x="120" y="371"/>
                    <a:pt x="123" y="370"/>
                    <a:pt x="124" y="370"/>
                  </a:cubicBezTo>
                  <a:cubicBezTo>
                    <a:pt x="125" y="370"/>
                    <a:pt x="125" y="371"/>
                    <a:pt x="125" y="372"/>
                  </a:cubicBezTo>
                  <a:lnTo>
                    <a:pt x="111" y="380"/>
                  </a:lnTo>
                  <a:cubicBezTo>
                    <a:pt x="96" y="388"/>
                    <a:pt x="89" y="393"/>
                    <a:pt x="92" y="393"/>
                  </a:cubicBezTo>
                  <a:cubicBezTo>
                    <a:pt x="93" y="393"/>
                    <a:pt x="98" y="392"/>
                    <a:pt x="105" y="388"/>
                  </a:cubicBezTo>
                  <a:lnTo>
                    <a:pt x="105" y="388"/>
                  </a:lnTo>
                  <a:lnTo>
                    <a:pt x="98" y="392"/>
                  </a:lnTo>
                  <a:cubicBezTo>
                    <a:pt x="92" y="396"/>
                    <a:pt x="92" y="397"/>
                    <a:pt x="96" y="397"/>
                  </a:cubicBezTo>
                  <a:cubicBezTo>
                    <a:pt x="97" y="397"/>
                    <a:pt x="99" y="397"/>
                    <a:pt x="101" y="397"/>
                  </a:cubicBezTo>
                  <a:cubicBezTo>
                    <a:pt x="101" y="397"/>
                    <a:pt x="101" y="397"/>
                    <a:pt x="101" y="397"/>
                  </a:cubicBezTo>
                  <a:cubicBezTo>
                    <a:pt x="104" y="397"/>
                    <a:pt x="118" y="391"/>
                    <a:pt x="124" y="386"/>
                  </a:cubicBezTo>
                  <a:cubicBezTo>
                    <a:pt x="129" y="383"/>
                    <a:pt x="131" y="382"/>
                    <a:pt x="132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3" y="385"/>
                    <a:pt x="133" y="385"/>
                    <a:pt x="125" y="389"/>
                  </a:cubicBezTo>
                  <a:cubicBezTo>
                    <a:pt x="117" y="395"/>
                    <a:pt x="114" y="398"/>
                    <a:pt x="117" y="398"/>
                  </a:cubicBezTo>
                  <a:cubicBezTo>
                    <a:pt x="119" y="398"/>
                    <a:pt x="123" y="397"/>
                    <a:pt x="129" y="394"/>
                  </a:cubicBezTo>
                  <a:lnTo>
                    <a:pt x="129" y="394"/>
                  </a:lnTo>
                  <a:lnTo>
                    <a:pt x="121" y="398"/>
                  </a:lnTo>
                  <a:cubicBezTo>
                    <a:pt x="114" y="403"/>
                    <a:pt x="109" y="409"/>
                    <a:pt x="121" y="412"/>
                  </a:cubicBezTo>
                  <a:cubicBezTo>
                    <a:pt x="124" y="417"/>
                    <a:pt x="128" y="422"/>
                    <a:pt x="122" y="427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5" y="430"/>
                    <a:pt x="137" y="425"/>
                    <a:pt x="147" y="418"/>
                  </a:cubicBezTo>
                  <a:lnTo>
                    <a:pt x="147" y="418"/>
                  </a:lnTo>
                  <a:cubicBezTo>
                    <a:pt x="141" y="424"/>
                    <a:pt x="142" y="425"/>
                    <a:pt x="144" y="427"/>
                  </a:cubicBezTo>
                  <a:cubicBezTo>
                    <a:pt x="148" y="432"/>
                    <a:pt x="148" y="432"/>
                    <a:pt x="142" y="437"/>
                  </a:cubicBezTo>
                  <a:cubicBezTo>
                    <a:pt x="135" y="443"/>
                    <a:pt x="132" y="446"/>
                    <a:pt x="132" y="446"/>
                  </a:cubicBezTo>
                  <a:cubicBezTo>
                    <a:pt x="133" y="446"/>
                    <a:pt x="136" y="443"/>
                    <a:pt x="143" y="438"/>
                  </a:cubicBezTo>
                  <a:cubicBezTo>
                    <a:pt x="147" y="435"/>
                    <a:pt x="149" y="434"/>
                    <a:pt x="151" y="434"/>
                  </a:cubicBezTo>
                  <a:cubicBezTo>
                    <a:pt x="153" y="434"/>
                    <a:pt x="150" y="441"/>
                    <a:pt x="142" y="450"/>
                  </a:cubicBezTo>
                  <a:cubicBezTo>
                    <a:pt x="137" y="456"/>
                    <a:pt x="138" y="458"/>
                    <a:pt x="141" y="460"/>
                  </a:cubicBezTo>
                  <a:cubicBezTo>
                    <a:pt x="144" y="458"/>
                    <a:pt x="146" y="457"/>
                    <a:pt x="148" y="457"/>
                  </a:cubicBezTo>
                  <a:cubicBezTo>
                    <a:pt x="150" y="457"/>
                    <a:pt x="151" y="458"/>
                    <a:pt x="153" y="460"/>
                  </a:cubicBezTo>
                  <a:cubicBezTo>
                    <a:pt x="155" y="461"/>
                    <a:pt x="156" y="462"/>
                    <a:pt x="157" y="462"/>
                  </a:cubicBezTo>
                  <a:cubicBezTo>
                    <a:pt x="159" y="462"/>
                    <a:pt x="161" y="459"/>
                    <a:pt x="168" y="450"/>
                  </a:cubicBezTo>
                  <a:cubicBezTo>
                    <a:pt x="175" y="441"/>
                    <a:pt x="177" y="438"/>
                    <a:pt x="180" y="438"/>
                  </a:cubicBezTo>
                  <a:cubicBezTo>
                    <a:pt x="181" y="438"/>
                    <a:pt x="181" y="439"/>
                    <a:pt x="183" y="440"/>
                  </a:cubicBezTo>
                  <a:cubicBezTo>
                    <a:pt x="184" y="441"/>
                    <a:pt x="185" y="442"/>
                    <a:pt x="179" y="449"/>
                  </a:cubicBezTo>
                  <a:cubicBezTo>
                    <a:pt x="179" y="449"/>
                    <a:pt x="176" y="456"/>
                    <a:pt x="177" y="458"/>
                  </a:cubicBezTo>
                  <a:cubicBezTo>
                    <a:pt x="179" y="459"/>
                    <a:pt x="180" y="460"/>
                    <a:pt x="176" y="467"/>
                  </a:cubicBezTo>
                  <a:cubicBezTo>
                    <a:pt x="176" y="467"/>
                    <a:pt x="172" y="474"/>
                    <a:pt x="175" y="477"/>
                  </a:cubicBezTo>
                  <a:cubicBezTo>
                    <a:pt x="178" y="479"/>
                    <a:pt x="181" y="481"/>
                    <a:pt x="177" y="489"/>
                  </a:cubicBezTo>
                  <a:cubicBezTo>
                    <a:pt x="178" y="489"/>
                    <a:pt x="178" y="489"/>
                    <a:pt x="183" y="482"/>
                  </a:cubicBezTo>
                  <a:cubicBezTo>
                    <a:pt x="185" y="477"/>
                    <a:pt x="189" y="473"/>
                    <a:pt x="191" y="473"/>
                  </a:cubicBezTo>
                  <a:cubicBezTo>
                    <a:pt x="193" y="473"/>
                    <a:pt x="194" y="475"/>
                    <a:pt x="195" y="479"/>
                  </a:cubicBezTo>
                  <a:cubicBezTo>
                    <a:pt x="197" y="480"/>
                    <a:pt x="199" y="482"/>
                    <a:pt x="201" y="482"/>
                  </a:cubicBezTo>
                  <a:cubicBezTo>
                    <a:pt x="203" y="482"/>
                    <a:pt x="205" y="480"/>
                    <a:pt x="206" y="477"/>
                  </a:cubicBezTo>
                  <a:cubicBezTo>
                    <a:pt x="208" y="477"/>
                    <a:pt x="208" y="477"/>
                    <a:pt x="204" y="484"/>
                  </a:cubicBezTo>
                  <a:cubicBezTo>
                    <a:pt x="200" y="493"/>
                    <a:pt x="199" y="497"/>
                    <a:pt x="201" y="497"/>
                  </a:cubicBezTo>
                  <a:cubicBezTo>
                    <a:pt x="203" y="497"/>
                    <a:pt x="206" y="494"/>
                    <a:pt x="211" y="488"/>
                  </a:cubicBezTo>
                  <a:cubicBezTo>
                    <a:pt x="212" y="484"/>
                    <a:pt x="213" y="482"/>
                    <a:pt x="214" y="482"/>
                  </a:cubicBezTo>
                  <a:cubicBezTo>
                    <a:pt x="215" y="482"/>
                    <a:pt x="215" y="485"/>
                    <a:pt x="214" y="489"/>
                  </a:cubicBezTo>
                  <a:cubicBezTo>
                    <a:pt x="214" y="489"/>
                    <a:pt x="214" y="489"/>
                    <a:pt x="214" y="489"/>
                  </a:cubicBezTo>
                  <a:cubicBezTo>
                    <a:pt x="215" y="489"/>
                    <a:pt x="217" y="488"/>
                    <a:pt x="221" y="483"/>
                  </a:cubicBezTo>
                  <a:cubicBezTo>
                    <a:pt x="223" y="480"/>
                    <a:pt x="224" y="478"/>
                    <a:pt x="225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2" y="493"/>
                    <a:pt x="224" y="493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9" y="497"/>
                    <a:pt x="249" y="502"/>
                  </a:cubicBezTo>
                  <a:cubicBezTo>
                    <a:pt x="252" y="497"/>
                    <a:pt x="253" y="495"/>
                    <a:pt x="254" y="495"/>
                  </a:cubicBezTo>
                  <a:cubicBezTo>
                    <a:pt x="254" y="495"/>
                    <a:pt x="254" y="495"/>
                    <a:pt x="254" y="496"/>
                  </a:cubicBezTo>
                  <a:cubicBezTo>
                    <a:pt x="254" y="502"/>
                    <a:pt x="253" y="505"/>
                    <a:pt x="254" y="505"/>
                  </a:cubicBezTo>
                  <a:cubicBezTo>
                    <a:pt x="255" y="505"/>
                    <a:pt x="257" y="498"/>
                    <a:pt x="260" y="488"/>
                  </a:cubicBezTo>
                  <a:lnTo>
                    <a:pt x="258" y="488"/>
                  </a:lnTo>
                  <a:lnTo>
                    <a:pt x="257" y="487"/>
                  </a:lnTo>
                  <a:cubicBezTo>
                    <a:pt x="258" y="480"/>
                    <a:pt x="260" y="476"/>
                    <a:pt x="261" y="476"/>
                  </a:cubicBezTo>
                  <a:lnTo>
                    <a:pt x="261" y="476"/>
                  </a:lnTo>
                  <a:cubicBezTo>
                    <a:pt x="262" y="476"/>
                    <a:pt x="263" y="483"/>
                    <a:pt x="260" y="497"/>
                  </a:cubicBezTo>
                  <a:cubicBezTo>
                    <a:pt x="259" y="505"/>
                    <a:pt x="258" y="510"/>
                    <a:pt x="259" y="510"/>
                  </a:cubicBezTo>
                  <a:cubicBezTo>
                    <a:pt x="259" y="510"/>
                    <a:pt x="261" y="506"/>
                    <a:pt x="263" y="498"/>
                  </a:cubicBezTo>
                  <a:cubicBezTo>
                    <a:pt x="266" y="490"/>
                    <a:pt x="267" y="486"/>
                    <a:pt x="268" y="486"/>
                  </a:cubicBezTo>
                  <a:cubicBezTo>
                    <a:pt x="268" y="486"/>
                    <a:pt x="268" y="490"/>
                    <a:pt x="268" y="499"/>
                  </a:cubicBezTo>
                  <a:cubicBezTo>
                    <a:pt x="267" y="507"/>
                    <a:pt x="266" y="512"/>
                    <a:pt x="266" y="512"/>
                  </a:cubicBezTo>
                  <a:cubicBezTo>
                    <a:pt x="267" y="512"/>
                    <a:pt x="268" y="507"/>
                    <a:pt x="270" y="499"/>
                  </a:cubicBezTo>
                  <a:cubicBezTo>
                    <a:pt x="274" y="480"/>
                    <a:pt x="278" y="470"/>
                    <a:pt x="279" y="470"/>
                  </a:cubicBezTo>
                  <a:lnTo>
                    <a:pt x="279" y="470"/>
                  </a:lnTo>
                  <a:cubicBezTo>
                    <a:pt x="280" y="470"/>
                    <a:pt x="281" y="477"/>
                    <a:pt x="279" y="492"/>
                  </a:cubicBezTo>
                  <a:cubicBezTo>
                    <a:pt x="277" y="509"/>
                    <a:pt x="278" y="517"/>
                    <a:pt x="280" y="518"/>
                  </a:cubicBezTo>
                  <a:cubicBezTo>
                    <a:pt x="282" y="518"/>
                    <a:pt x="282" y="509"/>
                    <a:pt x="284" y="501"/>
                  </a:cubicBezTo>
                  <a:cubicBezTo>
                    <a:pt x="284" y="492"/>
                    <a:pt x="284" y="488"/>
                    <a:pt x="284" y="488"/>
                  </a:cubicBezTo>
                  <a:cubicBezTo>
                    <a:pt x="285" y="488"/>
                    <a:pt x="286" y="493"/>
                    <a:pt x="287" y="501"/>
                  </a:cubicBezTo>
                  <a:cubicBezTo>
                    <a:pt x="289" y="516"/>
                    <a:pt x="291" y="523"/>
                    <a:pt x="294" y="523"/>
                  </a:cubicBezTo>
                  <a:cubicBezTo>
                    <a:pt x="296" y="523"/>
                    <a:pt x="298" y="519"/>
                    <a:pt x="300" y="511"/>
                  </a:cubicBezTo>
                  <a:cubicBezTo>
                    <a:pt x="304" y="503"/>
                    <a:pt x="307" y="498"/>
                    <a:pt x="308" y="498"/>
                  </a:cubicBezTo>
                  <a:cubicBezTo>
                    <a:pt x="310" y="498"/>
                    <a:pt x="311" y="503"/>
                    <a:pt x="308" y="511"/>
                  </a:cubicBezTo>
                  <a:cubicBezTo>
                    <a:pt x="306" y="521"/>
                    <a:pt x="305" y="525"/>
                    <a:pt x="306" y="525"/>
                  </a:cubicBezTo>
                  <a:cubicBezTo>
                    <a:pt x="306" y="525"/>
                    <a:pt x="307" y="523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1" y="510"/>
                    <a:pt x="319" y="502"/>
                  </a:cubicBezTo>
                  <a:lnTo>
                    <a:pt x="319" y="502"/>
                  </a:lnTo>
                  <a:cubicBezTo>
                    <a:pt x="321" y="513"/>
                    <a:pt x="324" y="520"/>
                    <a:pt x="327" y="520"/>
                  </a:cubicBezTo>
                  <a:cubicBezTo>
                    <a:pt x="328" y="520"/>
                    <a:pt x="329" y="517"/>
                    <a:pt x="330" y="510"/>
                  </a:cubicBezTo>
                  <a:lnTo>
                    <a:pt x="333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6" y="497"/>
                    <a:pt x="337" y="497"/>
                  </a:cubicBezTo>
                  <a:cubicBezTo>
                    <a:pt x="338" y="497"/>
                    <a:pt x="340" y="503"/>
                    <a:pt x="342" y="509"/>
                  </a:cubicBezTo>
                  <a:cubicBezTo>
                    <a:pt x="345" y="515"/>
                    <a:pt x="347" y="520"/>
                    <a:pt x="348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7" y="508"/>
                    <a:pt x="346" y="499"/>
                    <a:pt x="347" y="490"/>
                  </a:cubicBezTo>
                  <a:cubicBezTo>
                    <a:pt x="347" y="487"/>
                    <a:pt x="348" y="486"/>
                    <a:pt x="348" y="486"/>
                  </a:cubicBezTo>
                  <a:cubicBezTo>
                    <a:pt x="349" y="486"/>
                    <a:pt x="351" y="492"/>
                    <a:pt x="351" y="498"/>
                  </a:cubicBezTo>
                  <a:cubicBezTo>
                    <a:pt x="352" y="504"/>
                    <a:pt x="354" y="509"/>
                    <a:pt x="359" y="514"/>
                  </a:cubicBezTo>
                  <a:cubicBezTo>
                    <a:pt x="361" y="514"/>
                    <a:pt x="364" y="513"/>
                    <a:pt x="362" y="505"/>
                  </a:cubicBezTo>
                  <a:cubicBezTo>
                    <a:pt x="361" y="500"/>
                    <a:pt x="364" y="497"/>
                    <a:pt x="367" y="497"/>
                  </a:cubicBezTo>
                  <a:cubicBezTo>
                    <a:pt x="370" y="497"/>
                    <a:pt x="373" y="499"/>
                    <a:pt x="374" y="501"/>
                  </a:cubicBezTo>
                  <a:lnTo>
                    <a:pt x="378" y="500"/>
                  </a:lnTo>
                  <a:cubicBezTo>
                    <a:pt x="380" y="499"/>
                    <a:pt x="379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1" y="481"/>
                    <a:pt x="381" y="481"/>
                    <a:pt x="381" y="481"/>
                  </a:cubicBezTo>
                  <a:cubicBezTo>
                    <a:pt x="383" y="481"/>
                    <a:pt x="384" y="482"/>
                    <a:pt x="387" y="488"/>
                  </a:cubicBezTo>
                  <a:cubicBezTo>
                    <a:pt x="384" y="480"/>
                    <a:pt x="383" y="476"/>
                    <a:pt x="384" y="476"/>
                  </a:cubicBezTo>
                  <a:lnTo>
                    <a:pt x="384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8"/>
                    <a:pt x="395" y="498"/>
                  </a:cubicBezTo>
                  <a:cubicBezTo>
                    <a:pt x="396" y="498"/>
                    <a:pt x="395" y="495"/>
                    <a:pt x="392" y="487"/>
                  </a:cubicBezTo>
                  <a:cubicBezTo>
                    <a:pt x="391" y="482"/>
                    <a:pt x="391" y="480"/>
                    <a:pt x="391" y="480"/>
                  </a:cubicBezTo>
                  <a:lnTo>
                    <a:pt x="391" y="480"/>
                  </a:lnTo>
                  <a:cubicBezTo>
                    <a:pt x="392" y="480"/>
                    <a:pt x="393" y="481"/>
                    <a:pt x="396" y="484"/>
                  </a:cubicBezTo>
                  <a:cubicBezTo>
                    <a:pt x="397" y="488"/>
                    <a:pt x="399" y="490"/>
                    <a:pt x="399" y="490"/>
                  </a:cubicBezTo>
                  <a:cubicBezTo>
                    <a:pt x="399" y="490"/>
                    <a:pt x="399" y="488"/>
                    <a:pt x="397" y="484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6" y="466"/>
                    <a:pt x="397" y="468"/>
                    <a:pt x="400" y="473"/>
                  </a:cubicBezTo>
                  <a:cubicBezTo>
                    <a:pt x="400" y="473"/>
                    <a:pt x="401" y="473"/>
                    <a:pt x="399" y="464"/>
                  </a:cubicBezTo>
                  <a:cubicBezTo>
                    <a:pt x="396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5" y="471"/>
                    <a:pt x="408" y="475"/>
                    <a:pt x="409" y="475"/>
                  </a:cubicBezTo>
                  <a:cubicBezTo>
                    <a:pt x="410" y="475"/>
                    <a:pt x="408" y="470"/>
                    <a:pt x="405" y="462"/>
                  </a:cubicBezTo>
                  <a:cubicBezTo>
                    <a:pt x="405" y="462"/>
                    <a:pt x="404" y="458"/>
                    <a:pt x="405" y="458"/>
                  </a:cubicBezTo>
                  <a:cubicBezTo>
                    <a:pt x="405" y="458"/>
                    <a:pt x="406" y="459"/>
                    <a:pt x="408" y="461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3" y="465"/>
                    <a:pt x="425" y="462"/>
                    <a:pt x="418" y="454"/>
                  </a:cubicBezTo>
                  <a:lnTo>
                    <a:pt x="422" y="453"/>
                  </a:lnTo>
                  <a:cubicBezTo>
                    <a:pt x="424" y="455"/>
                    <a:pt x="426" y="457"/>
                    <a:pt x="428" y="457"/>
                  </a:cubicBezTo>
                  <a:cubicBezTo>
                    <a:pt x="429" y="457"/>
                    <a:pt x="429" y="454"/>
                    <a:pt x="427" y="450"/>
                  </a:cubicBezTo>
                  <a:lnTo>
                    <a:pt x="424" y="442"/>
                  </a:lnTo>
                  <a:lnTo>
                    <a:pt x="424" y="442"/>
                  </a:lnTo>
                  <a:cubicBezTo>
                    <a:pt x="428" y="449"/>
                    <a:pt x="435" y="454"/>
                    <a:pt x="436" y="454"/>
                  </a:cubicBezTo>
                  <a:cubicBezTo>
                    <a:pt x="437" y="453"/>
                    <a:pt x="437" y="453"/>
                    <a:pt x="433" y="445"/>
                  </a:cubicBezTo>
                  <a:cubicBezTo>
                    <a:pt x="426" y="440"/>
                    <a:pt x="427" y="438"/>
                    <a:pt x="429" y="438"/>
                  </a:cubicBezTo>
                  <a:cubicBezTo>
                    <a:pt x="429" y="438"/>
                    <a:pt x="430" y="438"/>
                    <a:pt x="430" y="438"/>
                  </a:cubicBezTo>
                  <a:cubicBezTo>
                    <a:pt x="432" y="438"/>
                    <a:pt x="438" y="444"/>
                    <a:pt x="442" y="450"/>
                  </a:cubicBezTo>
                  <a:lnTo>
                    <a:pt x="443" y="449"/>
                  </a:lnTo>
                  <a:cubicBezTo>
                    <a:pt x="437" y="440"/>
                    <a:pt x="435" y="437"/>
                    <a:pt x="435" y="437"/>
                  </a:cubicBezTo>
                  <a:lnTo>
                    <a:pt x="435" y="437"/>
                  </a:lnTo>
                  <a:cubicBezTo>
                    <a:pt x="436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8" y="445"/>
                    <a:pt x="448" y="445"/>
                    <a:pt x="448" y="444"/>
                  </a:cubicBezTo>
                  <a:cubicBezTo>
                    <a:pt x="447" y="442"/>
                    <a:pt x="447" y="442"/>
                    <a:pt x="447" y="442"/>
                  </a:cubicBezTo>
                  <a:lnTo>
                    <a:pt x="447" y="442"/>
                  </a:lnTo>
                  <a:cubicBezTo>
                    <a:pt x="447" y="442"/>
                    <a:pt x="450" y="444"/>
                    <a:pt x="448" y="444"/>
                  </a:cubicBezTo>
                  <a:lnTo>
                    <a:pt x="454" y="451"/>
                  </a:lnTo>
                  <a:cubicBezTo>
                    <a:pt x="456" y="452"/>
                    <a:pt x="457" y="453"/>
                    <a:pt x="457" y="453"/>
                  </a:cubicBezTo>
                  <a:cubicBezTo>
                    <a:pt x="458" y="453"/>
                    <a:pt x="455" y="448"/>
                    <a:pt x="451" y="444"/>
                  </a:cubicBezTo>
                  <a:lnTo>
                    <a:pt x="453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4" y="427"/>
                    <a:pt x="438" y="421"/>
                    <a:pt x="439" y="419"/>
                  </a:cubicBezTo>
                  <a:lnTo>
                    <a:pt x="439" y="419"/>
                  </a:lnTo>
                  <a:cubicBezTo>
                    <a:pt x="445" y="426"/>
                    <a:pt x="450" y="432"/>
                    <a:pt x="451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4" y="432"/>
                    <a:pt x="459" y="437"/>
                    <a:pt x="459" y="437"/>
                  </a:cubicBezTo>
                  <a:cubicBezTo>
                    <a:pt x="462" y="442"/>
                    <a:pt x="464" y="444"/>
                    <a:pt x="466" y="444"/>
                  </a:cubicBezTo>
                  <a:cubicBezTo>
                    <a:pt x="468" y="444"/>
                    <a:pt x="467" y="437"/>
                    <a:pt x="464" y="433"/>
                  </a:cubicBezTo>
                  <a:cubicBezTo>
                    <a:pt x="459" y="425"/>
                    <a:pt x="457" y="421"/>
                    <a:pt x="458" y="421"/>
                  </a:cubicBezTo>
                  <a:lnTo>
                    <a:pt x="458" y="421"/>
                  </a:lnTo>
                  <a:cubicBezTo>
                    <a:pt x="459" y="421"/>
                    <a:pt x="462" y="424"/>
                    <a:pt x="468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5" y="433"/>
                    <a:pt x="467" y="422"/>
                    <a:pt x="454" y="407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5" y="406"/>
                  </a:lnTo>
                  <a:cubicBezTo>
                    <a:pt x="469" y="419"/>
                    <a:pt x="475" y="424"/>
                    <a:pt x="477" y="424"/>
                  </a:cubicBezTo>
                  <a:cubicBezTo>
                    <a:pt x="478" y="424"/>
                    <a:pt x="476" y="420"/>
                    <a:pt x="472" y="414"/>
                  </a:cubicBezTo>
                  <a:cubicBezTo>
                    <a:pt x="470" y="409"/>
                    <a:pt x="468" y="407"/>
                    <a:pt x="469" y="407"/>
                  </a:cubicBezTo>
                  <a:lnTo>
                    <a:pt x="469" y="407"/>
                  </a:lnTo>
                  <a:cubicBezTo>
                    <a:pt x="469" y="407"/>
                    <a:pt x="471" y="408"/>
                    <a:pt x="474" y="412"/>
                  </a:cubicBezTo>
                  <a:cubicBezTo>
                    <a:pt x="477" y="414"/>
                    <a:pt x="479" y="415"/>
                    <a:pt x="480" y="415"/>
                  </a:cubicBezTo>
                  <a:cubicBezTo>
                    <a:pt x="482" y="415"/>
                    <a:pt x="483" y="414"/>
                    <a:pt x="485" y="412"/>
                  </a:cubicBezTo>
                  <a:cubicBezTo>
                    <a:pt x="489" y="408"/>
                    <a:pt x="490" y="407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3" y="403"/>
                    <a:pt x="494" y="403"/>
                  </a:cubicBezTo>
                  <a:cubicBezTo>
                    <a:pt x="496" y="403"/>
                    <a:pt x="491" y="396"/>
                    <a:pt x="481" y="390"/>
                  </a:cubicBezTo>
                  <a:cubicBezTo>
                    <a:pt x="481" y="390"/>
                    <a:pt x="482" y="389"/>
                    <a:pt x="483" y="388"/>
                  </a:cubicBezTo>
                  <a:lnTo>
                    <a:pt x="490" y="394"/>
                  </a:lnTo>
                  <a:cubicBezTo>
                    <a:pt x="492" y="395"/>
                    <a:pt x="494" y="396"/>
                    <a:pt x="495" y="396"/>
                  </a:cubicBezTo>
                  <a:cubicBezTo>
                    <a:pt x="499" y="396"/>
                    <a:pt x="501" y="392"/>
                    <a:pt x="507" y="385"/>
                  </a:cubicBezTo>
                  <a:cubicBezTo>
                    <a:pt x="516" y="371"/>
                    <a:pt x="517" y="369"/>
                    <a:pt x="502" y="361"/>
                  </a:cubicBezTo>
                  <a:cubicBezTo>
                    <a:pt x="494" y="356"/>
                    <a:pt x="491" y="354"/>
                    <a:pt x="492" y="354"/>
                  </a:cubicBezTo>
                  <a:cubicBezTo>
                    <a:pt x="493" y="354"/>
                    <a:pt x="497" y="355"/>
                    <a:pt x="503" y="359"/>
                  </a:cubicBezTo>
                  <a:cubicBezTo>
                    <a:pt x="509" y="361"/>
                    <a:pt x="514" y="363"/>
                    <a:pt x="515" y="363"/>
                  </a:cubicBezTo>
                  <a:cubicBezTo>
                    <a:pt x="515" y="363"/>
                    <a:pt x="515" y="362"/>
                    <a:pt x="512" y="361"/>
                  </a:cubicBezTo>
                  <a:cubicBezTo>
                    <a:pt x="512" y="361"/>
                    <a:pt x="513" y="359"/>
                    <a:pt x="517" y="359"/>
                  </a:cubicBezTo>
                  <a:cubicBezTo>
                    <a:pt x="518" y="359"/>
                    <a:pt x="519" y="359"/>
                    <a:pt x="521" y="360"/>
                  </a:cubicBezTo>
                  <a:cubicBezTo>
                    <a:pt x="525" y="361"/>
                    <a:pt x="528" y="361"/>
                    <a:pt x="530" y="361"/>
                  </a:cubicBezTo>
                  <a:cubicBezTo>
                    <a:pt x="536" y="361"/>
                    <a:pt x="531" y="357"/>
                    <a:pt x="525" y="354"/>
                  </a:cubicBezTo>
                  <a:cubicBezTo>
                    <a:pt x="516" y="351"/>
                    <a:pt x="515" y="350"/>
                    <a:pt x="516" y="350"/>
                  </a:cubicBezTo>
                  <a:cubicBezTo>
                    <a:pt x="518" y="350"/>
                    <a:pt x="522" y="351"/>
                    <a:pt x="526" y="352"/>
                  </a:cubicBezTo>
                  <a:cubicBezTo>
                    <a:pt x="531" y="353"/>
                    <a:pt x="535" y="354"/>
                    <a:pt x="537" y="354"/>
                  </a:cubicBezTo>
                  <a:cubicBezTo>
                    <a:pt x="539" y="354"/>
                    <a:pt x="538" y="354"/>
                    <a:pt x="535" y="352"/>
                  </a:cubicBezTo>
                  <a:cubicBezTo>
                    <a:pt x="529" y="348"/>
                    <a:pt x="526" y="339"/>
                    <a:pt x="534" y="339"/>
                  </a:cubicBezTo>
                  <a:cubicBezTo>
                    <a:pt x="535" y="339"/>
                    <a:pt x="538" y="340"/>
                    <a:pt x="540" y="341"/>
                  </a:cubicBezTo>
                  <a:lnTo>
                    <a:pt x="542" y="338"/>
                  </a:lnTo>
                  <a:cubicBezTo>
                    <a:pt x="534" y="334"/>
                    <a:pt x="535" y="331"/>
                    <a:pt x="536" y="327"/>
                  </a:cubicBezTo>
                  <a:cubicBezTo>
                    <a:pt x="537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6" y="325"/>
                  </a:cubicBezTo>
                  <a:cubicBezTo>
                    <a:pt x="549" y="327"/>
                    <a:pt x="551" y="328"/>
                    <a:pt x="552" y="328"/>
                  </a:cubicBezTo>
                  <a:cubicBezTo>
                    <a:pt x="553" y="328"/>
                    <a:pt x="551" y="325"/>
                    <a:pt x="547" y="322"/>
                  </a:cubicBezTo>
                  <a:cubicBezTo>
                    <a:pt x="548" y="320"/>
                    <a:pt x="531" y="314"/>
                    <a:pt x="533" y="313"/>
                  </a:cubicBezTo>
                  <a:cubicBezTo>
                    <a:pt x="524" y="311"/>
                    <a:pt x="516" y="307"/>
                    <a:pt x="517" y="305"/>
                  </a:cubicBezTo>
                  <a:lnTo>
                    <a:pt x="517" y="305"/>
                  </a:lnTo>
                  <a:lnTo>
                    <a:pt x="525" y="307"/>
                  </a:lnTo>
                  <a:lnTo>
                    <a:pt x="542" y="311"/>
                  </a:lnTo>
                  <a:cubicBezTo>
                    <a:pt x="542" y="309"/>
                    <a:pt x="543" y="307"/>
                    <a:pt x="534" y="306"/>
                  </a:cubicBezTo>
                  <a:cubicBezTo>
                    <a:pt x="543" y="306"/>
                    <a:pt x="543" y="304"/>
                    <a:pt x="544" y="300"/>
                  </a:cubicBezTo>
                  <a:cubicBezTo>
                    <a:pt x="545" y="297"/>
                    <a:pt x="546" y="294"/>
                    <a:pt x="537" y="290"/>
                  </a:cubicBezTo>
                  <a:lnTo>
                    <a:pt x="537" y="290"/>
                  </a:lnTo>
                  <a:cubicBezTo>
                    <a:pt x="538" y="290"/>
                    <a:pt x="539" y="290"/>
                    <a:pt x="539" y="290"/>
                  </a:cubicBezTo>
                  <a:cubicBezTo>
                    <a:pt x="554" y="290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3" y="249"/>
                    <a:pt x="541" y="248"/>
                    <a:pt x="538" y="248"/>
                  </a:cubicBezTo>
                  <a:cubicBezTo>
                    <a:pt x="537" y="248"/>
                    <a:pt x="535" y="248"/>
                    <a:pt x="531" y="249"/>
                  </a:cubicBezTo>
                  <a:lnTo>
                    <a:pt x="515" y="249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5" y="246"/>
                    <a:pt x="515" y="247"/>
                  </a:cubicBezTo>
                  <a:cubicBezTo>
                    <a:pt x="518" y="248"/>
                    <a:pt x="519" y="248"/>
                    <a:pt x="521" y="248"/>
                  </a:cubicBezTo>
                  <a:cubicBezTo>
                    <a:pt x="524" y="248"/>
                    <a:pt x="526" y="247"/>
                    <a:pt x="531" y="246"/>
                  </a:cubicBezTo>
                  <a:cubicBezTo>
                    <a:pt x="540" y="243"/>
                    <a:pt x="539" y="240"/>
                    <a:pt x="539" y="238"/>
                  </a:cubicBezTo>
                  <a:cubicBezTo>
                    <a:pt x="539" y="237"/>
                    <a:pt x="538" y="233"/>
                    <a:pt x="538" y="231"/>
                  </a:cubicBezTo>
                  <a:cubicBezTo>
                    <a:pt x="544" y="226"/>
                    <a:pt x="546" y="223"/>
                    <a:pt x="543" y="223"/>
                  </a:cubicBezTo>
                  <a:cubicBezTo>
                    <a:pt x="542" y="223"/>
                    <a:pt x="540" y="224"/>
                    <a:pt x="538" y="224"/>
                  </a:cubicBezTo>
                  <a:lnTo>
                    <a:pt x="529" y="225"/>
                  </a:lnTo>
                  <a:cubicBezTo>
                    <a:pt x="545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5" y="204"/>
                  </a:cubicBezTo>
                  <a:lnTo>
                    <a:pt x="533" y="202"/>
                  </a:lnTo>
                  <a:cubicBezTo>
                    <a:pt x="542" y="200"/>
                    <a:pt x="540" y="197"/>
                    <a:pt x="540" y="194"/>
                  </a:cubicBezTo>
                  <a:cubicBezTo>
                    <a:pt x="539" y="193"/>
                    <a:pt x="529" y="188"/>
                    <a:pt x="527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8" y="175"/>
                    <a:pt x="516" y="176"/>
                  </a:cubicBezTo>
                  <a:cubicBezTo>
                    <a:pt x="515" y="174"/>
                    <a:pt x="515" y="174"/>
                    <a:pt x="522" y="170"/>
                  </a:cubicBezTo>
                  <a:cubicBezTo>
                    <a:pt x="531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9" y="165"/>
                  </a:cubicBezTo>
                  <a:cubicBezTo>
                    <a:pt x="527" y="165"/>
                    <a:pt x="520" y="167"/>
                    <a:pt x="514" y="170"/>
                  </a:cubicBezTo>
                  <a:cubicBezTo>
                    <a:pt x="511" y="172"/>
                    <a:pt x="509" y="173"/>
                    <a:pt x="508" y="173"/>
                  </a:cubicBezTo>
                  <a:cubicBezTo>
                    <a:pt x="506" y="173"/>
                    <a:pt x="508" y="170"/>
                    <a:pt x="511" y="166"/>
                  </a:cubicBezTo>
                  <a:cubicBezTo>
                    <a:pt x="517" y="160"/>
                    <a:pt x="515" y="153"/>
                    <a:pt x="508" y="153"/>
                  </a:cubicBezTo>
                  <a:cubicBezTo>
                    <a:pt x="507" y="153"/>
                    <a:pt x="506" y="153"/>
                    <a:pt x="506" y="154"/>
                  </a:cubicBezTo>
                  <a:cubicBezTo>
                    <a:pt x="505" y="152"/>
                    <a:pt x="505" y="151"/>
                    <a:pt x="511" y="147"/>
                  </a:cubicBezTo>
                  <a:cubicBezTo>
                    <a:pt x="516" y="143"/>
                    <a:pt x="520" y="137"/>
                    <a:pt x="515" y="137"/>
                  </a:cubicBezTo>
                  <a:cubicBezTo>
                    <a:pt x="513" y="137"/>
                    <a:pt x="511" y="138"/>
                    <a:pt x="507" y="139"/>
                  </a:cubicBezTo>
                  <a:cubicBezTo>
                    <a:pt x="506" y="138"/>
                    <a:pt x="506" y="138"/>
                    <a:pt x="512" y="133"/>
                  </a:cubicBezTo>
                  <a:cubicBezTo>
                    <a:pt x="517" y="129"/>
                    <a:pt x="521" y="126"/>
                    <a:pt x="520" y="126"/>
                  </a:cubicBezTo>
                  <a:lnTo>
                    <a:pt x="520" y="126"/>
                  </a:lnTo>
                  <a:cubicBezTo>
                    <a:pt x="519" y="126"/>
                    <a:pt x="517" y="127"/>
                    <a:pt x="511" y="130"/>
                  </a:cubicBezTo>
                  <a:cubicBezTo>
                    <a:pt x="510" y="130"/>
                    <a:pt x="510" y="130"/>
                    <a:pt x="509" y="130"/>
                  </a:cubicBezTo>
                  <a:cubicBezTo>
                    <a:pt x="502" y="130"/>
                    <a:pt x="501" y="126"/>
                    <a:pt x="505" y="119"/>
                  </a:cubicBezTo>
                  <a:cubicBezTo>
                    <a:pt x="504" y="118"/>
                    <a:pt x="503" y="117"/>
                    <a:pt x="502" y="117"/>
                  </a:cubicBezTo>
                  <a:cubicBezTo>
                    <a:pt x="501" y="117"/>
                    <a:pt x="499" y="118"/>
                    <a:pt x="496" y="121"/>
                  </a:cubicBezTo>
                  <a:lnTo>
                    <a:pt x="489" y="127"/>
                  </a:lnTo>
                  <a:cubicBezTo>
                    <a:pt x="495" y="120"/>
                    <a:pt x="499" y="117"/>
                    <a:pt x="498" y="117"/>
                  </a:cubicBezTo>
                  <a:lnTo>
                    <a:pt x="498" y="117"/>
                  </a:lnTo>
                  <a:cubicBezTo>
                    <a:pt x="497" y="117"/>
                    <a:pt x="493" y="119"/>
                    <a:pt x="487" y="123"/>
                  </a:cubicBezTo>
                  <a:cubicBezTo>
                    <a:pt x="484" y="126"/>
                    <a:pt x="482" y="127"/>
                    <a:pt x="481" y="127"/>
                  </a:cubicBezTo>
                  <a:cubicBezTo>
                    <a:pt x="480" y="127"/>
                    <a:pt x="482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2"/>
                    <a:pt x="476" y="109"/>
                    <a:pt x="471" y="104"/>
                  </a:cubicBezTo>
                  <a:cubicBezTo>
                    <a:pt x="465" y="97"/>
                    <a:pt x="461" y="93"/>
                    <a:pt x="458" y="93"/>
                  </a:cubicBezTo>
                  <a:cubicBezTo>
                    <a:pt x="456" y="93"/>
                    <a:pt x="455" y="94"/>
                    <a:pt x="453" y="96"/>
                  </a:cubicBezTo>
                  <a:cubicBezTo>
                    <a:pt x="450" y="99"/>
                    <a:pt x="448" y="100"/>
                    <a:pt x="448" y="100"/>
                  </a:cubicBezTo>
                  <a:cubicBezTo>
                    <a:pt x="447" y="100"/>
                    <a:pt x="448" y="98"/>
                    <a:pt x="451" y="94"/>
                  </a:cubicBezTo>
                  <a:cubicBezTo>
                    <a:pt x="455" y="87"/>
                    <a:pt x="453" y="85"/>
                    <a:pt x="452" y="84"/>
                  </a:cubicBezTo>
                  <a:cubicBezTo>
                    <a:pt x="451" y="83"/>
                    <a:pt x="450" y="82"/>
                    <a:pt x="455" y="76"/>
                  </a:cubicBezTo>
                  <a:lnTo>
                    <a:pt x="455" y="76"/>
                  </a:lnTo>
                  <a:cubicBezTo>
                    <a:pt x="451" y="79"/>
                    <a:pt x="449" y="80"/>
                    <a:pt x="448" y="80"/>
                  </a:cubicBezTo>
                  <a:cubicBezTo>
                    <a:pt x="448" y="80"/>
                    <a:pt x="448" y="80"/>
                    <a:pt x="447" y="80"/>
                  </a:cubicBezTo>
                  <a:cubicBezTo>
                    <a:pt x="451" y="76"/>
                    <a:pt x="451" y="74"/>
                    <a:pt x="450" y="74"/>
                  </a:cubicBezTo>
                  <a:cubicBezTo>
                    <a:pt x="449" y="74"/>
                    <a:pt x="447" y="75"/>
                    <a:pt x="444" y="77"/>
                  </a:cubicBezTo>
                  <a:cubicBezTo>
                    <a:pt x="438" y="83"/>
                    <a:pt x="436" y="86"/>
                    <a:pt x="435" y="86"/>
                  </a:cubicBezTo>
                  <a:cubicBezTo>
                    <a:pt x="435" y="86"/>
                    <a:pt x="438" y="83"/>
                    <a:pt x="443" y="76"/>
                  </a:cubicBezTo>
                  <a:cubicBezTo>
                    <a:pt x="447" y="71"/>
                    <a:pt x="449" y="64"/>
                    <a:pt x="448" y="64"/>
                  </a:cubicBezTo>
                  <a:lnTo>
                    <a:pt x="448" y="64"/>
                  </a:lnTo>
                  <a:cubicBezTo>
                    <a:pt x="448" y="64"/>
                    <a:pt x="447" y="65"/>
                    <a:pt x="446" y="67"/>
                  </a:cubicBezTo>
                  <a:cubicBezTo>
                    <a:pt x="441" y="74"/>
                    <a:pt x="438" y="72"/>
                    <a:pt x="432" y="77"/>
                  </a:cubicBezTo>
                  <a:cubicBezTo>
                    <a:pt x="430" y="76"/>
                    <a:pt x="428" y="75"/>
                    <a:pt x="434" y="68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7" y="63"/>
                    <a:pt x="422" y="65"/>
                    <a:pt x="419" y="68"/>
                  </a:cubicBezTo>
                  <a:cubicBezTo>
                    <a:pt x="417" y="71"/>
                    <a:pt x="416" y="73"/>
                    <a:pt x="415" y="73"/>
                  </a:cubicBezTo>
                  <a:cubicBezTo>
                    <a:pt x="415" y="73"/>
                    <a:pt x="416" y="71"/>
                    <a:pt x="418" y="67"/>
                  </a:cubicBezTo>
                  <a:cubicBezTo>
                    <a:pt x="423" y="60"/>
                    <a:pt x="422" y="59"/>
                    <a:pt x="419" y="58"/>
                  </a:cubicBezTo>
                  <a:lnTo>
                    <a:pt x="419" y="58"/>
                  </a:lnTo>
                  <a:cubicBezTo>
                    <a:pt x="418" y="60"/>
                    <a:pt x="417" y="60"/>
                    <a:pt x="417" y="60"/>
                  </a:cubicBezTo>
                  <a:cubicBezTo>
                    <a:pt x="416" y="60"/>
                    <a:pt x="419" y="55"/>
                    <a:pt x="423" y="50"/>
                  </a:cubicBezTo>
                  <a:cubicBezTo>
                    <a:pt x="428" y="44"/>
                    <a:pt x="427" y="42"/>
                    <a:pt x="424" y="40"/>
                  </a:cubicBezTo>
                  <a:lnTo>
                    <a:pt x="424" y="40"/>
                  </a:lnTo>
                  <a:cubicBezTo>
                    <a:pt x="421" y="43"/>
                    <a:pt x="419" y="44"/>
                    <a:pt x="417" y="44"/>
                  </a:cubicBezTo>
                  <a:cubicBezTo>
                    <a:pt x="413" y="44"/>
                    <a:pt x="410" y="42"/>
                    <a:pt x="407" y="40"/>
                  </a:cubicBezTo>
                  <a:cubicBezTo>
                    <a:pt x="406" y="39"/>
                    <a:pt x="404" y="39"/>
                    <a:pt x="403" y="39"/>
                  </a:cubicBezTo>
                  <a:cubicBezTo>
                    <a:pt x="397" y="39"/>
                    <a:pt x="391" y="45"/>
                    <a:pt x="383" y="57"/>
                  </a:cubicBezTo>
                  <a:lnTo>
                    <a:pt x="376" y="72"/>
                  </a:lnTo>
                  <a:lnTo>
                    <a:pt x="382" y="56"/>
                  </a:lnTo>
                  <a:cubicBezTo>
                    <a:pt x="386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90" y="32"/>
                    <a:pt x="387" y="40"/>
                    <a:pt x="383" y="47"/>
                  </a:cubicBezTo>
                  <a:cubicBezTo>
                    <a:pt x="382" y="51"/>
                    <a:pt x="381" y="52"/>
                    <a:pt x="380" y="52"/>
                  </a:cubicBezTo>
                  <a:cubicBezTo>
                    <a:pt x="379" y="52"/>
                    <a:pt x="378" y="50"/>
                    <a:pt x="379" y="45"/>
                  </a:cubicBezTo>
                  <a:cubicBezTo>
                    <a:pt x="379" y="39"/>
                    <a:pt x="378" y="37"/>
                    <a:pt x="377" y="37"/>
                  </a:cubicBezTo>
                  <a:cubicBezTo>
                    <a:pt x="376" y="37"/>
                    <a:pt x="374" y="38"/>
                    <a:pt x="372" y="41"/>
                  </a:cubicBezTo>
                  <a:cubicBezTo>
                    <a:pt x="371" y="41"/>
                    <a:pt x="369" y="40"/>
                    <a:pt x="370" y="31"/>
                  </a:cubicBezTo>
                  <a:lnTo>
                    <a:pt x="370" y="31"/>
                  </a:lnTo>
                  <a:cubicBezTo>
                    <a:pt x="369" y="31"/>
                    <a:pt x="369" y="31"/>
                    <a:pt x="365" y="39"/>
                  </a:cubicBezTo>
                  <a:cubicBezTo>
                    <a:pt x="364" y="43"/>
                    <a:pt x="364" y="45"/>
                    <a:pt x="363" y="45"/>
                  </a:cubicBezTo>
                  <a:cubicBezTo>
                    <a:pt x="363" y="45"/>
                    <a:pt x="363" y="43"/>
                    <a:pt x="363" y="38"/>
                  </a:cubicBezTo>
                  <a:cubicBezTo>
                    <a:pt x="365" y="28"/>
                    <a:pt x="364" y="23"/>
                    <a:pt x="362" y="23"/>
                  </a:cubicBezTo>
                  <a:cubicBezTo>
                    <a:pt x="361" y="23"/>
                    <a:pt x="360" y="25"/>
                    <a:pt x="359" y="28"/>
                  </a:cubicBezTo>
                  <a:cubicBezTo>
                    <a:pt x="357" y="34"/>
                    <a:pt x="356" y="35"/>
                    <a:pt x="354" y="35"/>
                  </a:cubicBezTo>
                  <a:cubicBezTo>
                    <a:pt x="354" y="35"/>
                    <a:pt x="354" y="35"/>
                    <a:pt x="353" y="35"/>
                  </a:cubicBezTo>
                  <a:cubicBezTo>
                    <a:pt x="353" y="34"/>
                    <a:pt x="352" y="34"/>
                    <a:pt x="352" y="34"/>
                  </a:cubicBezTo>
                  <a:cubicBezTo>
                    <a:pt x="351" y="34"/>
                    <a:pt x="349" y="36"/>
                    <a:pt x="346" y="41"/>
                  </a:cubicBezTo>
                  <a:lnTo>
                    <a:pt x="343" y="40"/>
                  </a:lnTo>
                  <a:cubicBezTo>
                    <a:pt x="342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7" y="23"/>
                    <a:pt x="346" y="23"/>
                    <a:pt x="345" y="23"/>
                  </a:cubicBezTo>
                  <a:cubicBezTo>
                    <a:pt x="343" y="23"/>
                    <a:pt x="341" y="24"/>
                    <a:pt x="339" y="30"/>
                  </a:cubicBezTo>
                  <a:cubicBezTo>
                    <a:pt x="336" y="39"/>
                    <a:pt x="335" y="43"/>
                    <a:pt x="335" y="43"/>
                  </a:cubicBezTo>
                  <a:cubicBezTo>
                    <a:pt x="335" y="43"/>
                    <a:pt x="336" y="39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7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2" y="30"/>
                  </a:cubicBezTo>
                  <a:cubicBezTo>
                    <a:pt x="331" y="30"/>
                    <a:pt x="331" y="25"/>
                    <a:pt x="332" y="20"/>
                  </a:cubicBezTo>
                  <a:cubicBezTo>
                    <a:pt x="335" y="11"/>
                    <a:pt x="336" y="7"/>
                    <a:pt x="335" y="7"/>
                  </a:cubicBezTo>
                  <a:lnTo>
                    <a:pt x="335" y="7"/>
                  </a:lnTo>
                  <a:cubicBezTo>
                    <a:pt x="334" y="7"/>
                    <a:pt x="332" y="11"/>
                    <a:pt x="327" y="19"/>
                  </a:cubicBezTo>
                  <a:cubicBezTo>
                    <a:pt x="327" y="19"/>
                    <a:pt x="327" y="19"/>
                    <a:pt x="326" y="19"/>
                  </a:cubicBezTo>
                  <a:cubicBezTo>
                    <a:pt x="322" y="19"/>
                    <a:pt x="316" y="25"/>
                    <a:pt x="311" y="25"/>
                  </a:cubicBezTo>
                  <a:cubicBezTo>
                    <a:pt x="311" y="25"/>
                    <a:pt x="311" y="25"/>
                    <a:pt x="310" y="25"/>
                  </a:cubicBezTo>
                  <a:cubicBezTo>
                    <a:pt x="304" y="23"/>
                    <a:pt x="300" y="23"/>
                    <a:pt x="299" y="14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7" y="23"/>
                    <a:pt x="291" y="23"/>
                  </a:cubicBezTo>
                  <a:cubicBezTo>
                    <a:pt x="290" y="21"/>
                    <a:pt x="289" y="20"/>
                    <a:pt x="288" y="20"/>
                  </a:cubicBezTo>
                  <a:cubicBezTo>
                    <a:pt x="285" y="20"/>
                    <a:pt x="283" y="26"/>
                    <a:pt x="282" y="31"/>
                  </a:cubicBezTo>
                  <a:lnTo>
                    <a:pt x="286" y="31"/>
                  </a:lnTo>
                  <a:cubicBezTo>
                    <a:pt x="286" y="41"/>
                    <a:pt x="285" y="45"/>
                    <a:pt x="284" y="45"/>
                  </a:cubicBezTo>
                  <a:cubicBezTo>
                    <a:pt x="284" y="45"/>
                    <a:pt x="283" y="43"/>
                    <a:pt x="281" y="40"/>
                  </a:cubicBezTo>
                  <a:cubicBezTo>
                    <a:pt x="279" y="40"/>
                    <a:pt x="279" y="31"/>
                    <a:pt x="278" y="22"/>
                  </a:cubicBezTo>
                  <a:cubicBezTo>
                    <a:pt x="278" y="15"/>
                    <a:pt x="276" y="6"/>
                    <a:pt x="274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600"/>
                    <a:pt x="471" y="600"/>
                  </a:cubicBezTo>
                  <a:cubicBezTo>
                    <a:pt x="472" y="606"/>
                    <a:pt x="474" y="611"/>
                    <a:pt x="476" y="617"/>
                  </a:cubicBezTo>
                  <a:cubicBezTo>
                    <a:pt x="478" y="619"/>
                    <a:pt x="479" y="621"/>
                    <a:pt x="480" y="621"/>
                  </a:cubicBezTo>
                  <a:cubicBezTo>
                    <a:pt x="481" y="621"/>
                    <a:pt x="481" y="617"/>
                    <a:pt x="478" y="607"/>
                  </a:cubicBezTo>
                  <a:cubicBezTo>
                    <a:pt x="474" y="601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33"/>
            <p:cNvSpPr/>
            <p:nvPr/>
          </p:nvSpPr>
          <p:spPr>
            <a:xfrm>
              <a:off x="2401728" y="2575152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7" y="0"/>
                  </a:moveTo>
                  <a:lnTo>
                    <a:pt x="297" y="0"/>
                  </a:lnTo>
                  <a:cubicBezTo>
                    <a:pt x="297" y="0"/>
                    <a:pt x="297" y="2"/>
                    <a:pt x="298" y="5"/>
                  </a:cubicBezTo>
                  <a:lnTo>
                    <a:pt x="298" y="5"/>
                  </a:lnTo>
                  <a:cubicBezTo>
                    <a:pt x="298" y="2"/>
                    <a:pt x="298" y="0"/>
                    <a:pt x="297" y="0"/>
                  </a:cubicBezTo>
                  <a:close/>
                  <a:moveTo>
                    <a:pt x="298" y="5"/>
                  </a:moveTo>
                  <a:cubicBezTo>
                    <a:pt x="298" y="6"/>
                    <a:pt x="298" y="7"/>
                    <a:pt x="298" y="8"/>
                  </a:cubicBezTo>
                  <a:lnTo>
                    <a:pt x="298" y="8"/>
                  </a:lnTo>
                  <a:cubicBezTo>
                    <a:pt x="298" y="7"/>
                    <a:pt x="298" y="7"/>
                    <a:pt x="298" y="6"/>
                  </a:cubicBezTo>
                  <a:cubicBezTo>
                    <a:pt x="298" y="6"/>
                    <a:pt x="298" y="5"/>
                    <a:pt x="298" y="5"/>
                  </a:cubicBezTo>
                  <a:close/>
                  <a:moveTo>
                    <a:pt x="282" y="31"/>
                  </a:moveTo>
                  <a:lnTo>
                    <a:pt x="282" y="31"/>
                  </a:lnTo>
                  <a:cubicBezTo>
                    <a:pt x="280" y="31"/>
                    <a:pt x="280" y="35"/>
                    <a:pt x="280" y="35"/>
                  </a:cubicBezTo>
                  <a:cubicBezTo>
                    <a:pt x="280" y="35"/>
                    <a:pt x="281" y="34"/>
                    <a:pt x="282" y="31"/>
                  </a:cubicBezTo>
                  <a:close/>
                  <a:moveTo>
                    <a:pt x="277" y="40"/>
                  </a:moveTo>
                  <a:lnTo>
                    <a:pt x="279" y="48"/>
                  </a:lnTo>
                  <a:lnTo>
                    <a:pt x="277" y="48"/>
                  </a:lnTo>
                  <a:cubicBezTo>
                    <a:pt x="277" y="48"/>
                    <a:pt x="277" y="48"/>
                    <a:pt x="276" y="48"/>
                  </a:cubicBezTo>
                  <a:cubicBezTo>
                    <a:pt x="276" y="48"/>
                    <a:pt x="276" y="46"/>
                    <a:pt x="276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1"/>
                  </a:moveTo>
                  <a:cubicBezTo>
                    <a:pt x="306" y="41"/>
                    <a:pt x="306" y="41"/>
                    <a:pt x="304" y="50"/>
                  </a:cubicBezTo>
                  <a:cubicBezTo>
                    <a:pt x="303" y="54"/>
                    <a:pt x="302" y="56"/>
                    <a:pt x="302" y="56"/>
                  </a:cubicBezTo>
                  <a:cubicBezTo>
                    <a:pt x="301" y="56"/>
                    <a:pt x="301" y="53"/>
                    <a:pt x="302" y="49"/>
                  </a:cubicBezTo>
                  <a:cubicBezTo>
                    <a:pt x="302" y="41"/>
                    <a:pt x="302" y="41"/>
                    <a:pt x="303" y="41"/>
                  </a:cubicBezTo>
                  <a:close/>
                  <a:moveTo>
                    <a:pt x="263" y="50"/>
                  </a:moveTo>
                  <a:cubicBezTo>
                    <a:pt x="265" y="54"/>
                    <a:pt x="266" y="59"/>
                    <a:pt x="267" y="66"/>
                  </a:cubicBezTo>
                  <a:lnTo>
                    <a:pt x="267" y="66"/>
                  </a:lnTo>
                  <a:lnTo>
                    <a:pt x="265" y="67"/>
                  </a:lnTo>
                  <a:cubicBezTo>
                    <a:pt x="264" y="67"/>
                    <a:pt x="263" y="58"/>
                    <a:pt x="263" y="58"/>
                  </a:cubicBezTo>
                  <a:cubicBezTo>
                    <a:pt x="263" y="58"/>
                    <a:pt x="261" y="50"/>
                    <a:pt x="263" y="50"/>
                  </a:cubicBezTo>
                  <a:close/>
                  <a:moveTo>
                    <a:pt x="204" y="61"/>
                  </a:moveTo>
                  <a:cubicBezTo>
                    <a:pt x="204" y="61"/>
                    <a:pt x="204" y="62"/>
                    <a:pt x="205" y="64"/>
                  </a:cubicBezTo>
                  <a:lnTo>
                    <a:pt x="209" y="72"/>
                  </a:lnTo>
                  <a:cubicBezTo>
                    <a:pt x="210" y="78"/>
                    <a:pt x="212" y="84"/>
                    <a:pt x="211" y="84"/>
                  </a:cubicBezTo>
                  <a:cubicBezTo>
                    <a:pt x="211" y="84"/>
                    <a:pt x="211" y="83"/>
                    <a:pt x="210" y="81"/>
                  </a:cubicBezTo>
                  <a:cubicBezTo>
                    <a:pt x="208" y="76"/>
                    <a:pt x="205" y="71"/>
                    <a:pt x="204" y="65"/>
                  </a:cubicBezTo>
                  <a:cubicBezTo>
                    <a:pt x="204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4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4" y="88"/>
                    <a:pt x="325" y="88"/>
                  </a:cubicBezTo>
                  <a:close/>
                  <a:moveTo>
                    <a:pt x="310" y="94"/>
                  </a:moveTo>
                  <a:lnTo>
                    <a:pt x="310" y="101"/>
                  </a:lnTo>
                  <a:lnTo>
                    <a:pt x="307" y="110"/>
                  </a:lnTo>
                  <a:lnTo>
                    <a:pt x="306" y="110"/>
                  </a:lnTo>
                  <a:cubicBezTo>
                    <a:pt x="306" y="104"/>
                    <a:pt x="307" y="98"/>
                    <a:pt x="310" y="94"/>
                  </a:cubicBezTo>
                  <a:close/>
                  <a:moveTo>
                    <a:pt x="452" y="108"/>
                  </a:moveTo>
                  <a:cubicBezTo>
                    <a:pt x="452" y="108"/>
                    <a:pt x="452" y="108"/>
                    <a:pt x="452" y="108"/>
                  </a:cubicBezTo>
                  <a:lnTo>
                    <a:pt x="453" y="109"/>
                  </a:lnTo>
                  <a:cubicBezTo>
                    <a:pt x="449" y="114"/>
                    <a:pt x="444" y="117"/>
                    <a:pt x="440" y="120"/>
                  </a:cubicBezTo>
                  <a:lnTo>
                    <a:pt x="439" y="119"/>
                  </a:lnTo>
                  <a:cubicBezTo>
                    <a:pt x="444" y="114"/>
                    <a:pt x="450" y="108"/>
                    <a:pt x="452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6" y="124"/>
                    <a:pt x="190" y="132"/>
                  </a:cubicBezTo>
                  <a:cubicBezTo>
                    <a:pt x="189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7" y="119"/>
                    <a:pt x="173" y="111"/>
                    <a:pt x="174" y="111"/>
                  </a:cubicBezTo>
                  <a:close/>
                  <a:moveTo>
                    <a:pt x="494" y="157"/>
                  </a:moveTo>
                  <a:cubicBezTo>
                    <a:pt x="497" y="157"/>
                    <a:pt x="497" y="158"/>
                    <a:pt x="498" y="160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3" y="167"/>
                    <a:pt x="483" y="167"/>
                    <a:pt x="482" y="166"/>
                  </a:cubicBezTo>
                  <a:cubicBezTo>
                    <a:pt x="481" y="163"/>
                    <a:pt x="481" y="163"/>
                    <a:pt x="488" y="159"/>
                  </a:cubicBezTo>
                  <a:cubicBezTo>
                    <a:pt x="491" y="157"/>
                    <a:pt x="493" y="157"/>
                    <a:pt x="494" y="157"/>
                  </a:cubicBezTo>
                  <a:close/>
                  <a:moveTo>
                    <a:pt x="505" y="264"/>
                  </a:moveTo>
                  <a:cubicBezTo>
                    <a:pt x="514" y="265"/>
                    <a:pt x="522" y="265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2" y="276"/>
                  </a:moveTo>
                  <a:cubicBezTo>
                    <a:pt x="458" y="276"/>
                    <a:pt x="463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2" y="277"/>
                    <a:pt x="452" y="277"/>
                  </a:cubicBezTo>
                  <a:lnTo>
                    <a:pt x="452" y="276"/>
                  </a:lnTo>
                  <a:close/>
                  <a:moveTo>
                    <a:pt x="105" y="282"/>
                  </a:moveTo>
                  <a:cubicBezTo>
                    <a:pt x="108" y="282"/>
                    <a:pt x="111" y="283"/>
                    <a:pt x="114" y="284"/>
                  </a:cubicBezTo>
                  <a:cubicBezTo>
                    <a:pt x="124" y="285"/>
                    <a:pt x="123" y="286"/>
                    <a:pt x="116" y="286"/>
                  </a:cubicBezTo>
                  <a:cubicBezTo>
                    <a:pt x="112" y="286"/>
                    <a:pt x="105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0" y="283"/>
                    <a:pt x="102" y="282"/>
                    <a:pt x="105" y="282"/>
                  </a:cubicBezTo>
                  <a:close/>
                  <a:moveTo>
                    <a:pt x="506" y="309"/>
                  </a:moveTo>
                  <a:cubicBezTo>
                    <a:pt x="507" y="309"/>
                    <a:pt x="509" y="310"/>
                    <a:pt x="514" y="311"/>
                  </a:cubicBezTo>
                  <a:cubicBezTo>
                    <a:pt x="519" y="312"/>
                    <a:pt x="525" y="315"/>
                    <a:pt x="530" y="317"/>
                  </a:cubicBezTo>
                  <a:cubicBezTo>
                    <a:pt x="522" y="316"/>
                    <a:pt x="514" y="313"/>
                    <a:pt x="505" y="310"/>
                  </a:cubicBezTo>
                  <a:cubicBezTo>
                    <a:pt x="505" y="310"/>
                    <a:pt x="506" y="309"/>
                    <a:pt x="506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6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1" y="342"/>
                  </a:cubicBezTo>
                  <a:cubicBezTo>
                    <a:pt x="121" y="342"/>
                    <a:pt x="120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499" y="346"/>
                  </a:moveTo>
                  <a:cubicBezTo>
                    <a:pt x="507" y="349"/>
                    <a:pt x="515" y="353"/>
                    <a:pt x="514" y="355"/>
                  </a:cubicBezTo>
                  <a:lnTo>
                    <a:pt x="506" y="353"/>
                  </a:lnTo>
                  <a:lnTo>
                    <a:pt x="498" y="347"/>
                  </a:lnTo>
                  <a:lnTo>
                    <a:pt x="499" y="346"/>
                  </a:lnTo>
                  <a:close/>
                  <a:moveTo>
                    <a:pt x="340" y="350"/>
                  </a:moveTo>
                  <a:cubicBezTo>
                    <a:pt x="339" y="350"/>
                    <a:pt x="339" y="350"/>
                    <a:pt x="343" y="358"/>
                  </a:cubicBezTo>
                  <a:lnTo>
                    <a:pt x="344" y="357"/>
                  </a:lnTo>
                  <a:cubicBezTo>
                    <a:pt x="341" y="350"/>
                    <a:pt x="341" y="350"/>
                    <a:pt x="340" y="350"/>
                  </a:cubicBezTo>
                  <a:close/>
                  <a:moveTo>
                    <a:pt x="141" y="348"/>
                  </a:moveTo>
                  <a:cubicBezTo>
                    <a:pt x="142" y="348"/>
                    <a:pt x="142" y="349"/>
                    <a:pt x="143" y="350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8" y="353"/>
                  </a:cubicBezTo>
                  <a:lnTo>
                    <a:pt x="138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2" y="366"/>
                    <a:pt x="119" y="361"/>
                    <a:pt x="127" y="356"/>
                  </a:cubicBezTo>
                  <a:cubicBezTo>
                    <a:pt x="136" y="350"/>
                    <a:pt x="139" y="348"/>
                    <a:pt x="141" y="348"/>
                  </a:cubicBezTo>
                  <a:close/>
                  <a:moveTo>
                    <a:pt x="17" y="378"/>
                  </a:moveTo>
                  <a:cubicBezTo>
                    <a:pt x="10" y="380"/>
                    <a:pt x="5" y="381"/>
                    <a:pt x="0" y="383"/>
                  </a:cubicBezTo>
                  <a:lnTo>
                    <a:pt x="0" y="385"/>
                  </a:lnTo>
                  <a:cubicBezTo>
                    <a:pt x="0" y="386"/>
                    <a:pt x="1" y="386"/>
                    <a:pt x="2" y="386"/>
                  </a:cubicBezTo>
                  <a:cubicBezTo>
                    <a:pt x="5" y="386"/>
                    <a:pt x="11" y="383"/>
                    <a:pt x="17" y="381"/>
                  </a:cubicBezTo>
                  <a:lnTo>
                    <a:pt x="17" y="378"/>
                  </a:lnTo>
                  <a:close/>
                  <a:moveTo>
                    <a:pt x="371" y="410"/>
                  </a:moveTo>
                  <a:lnTo>
                    <a:pt x="371" y="410"/>
                  </a:lnTo>
                  <a:cubicBezTo>
                    <a:pt x="373" y="413"/>
                    <a:pt x="373" y="414"/>
                    <a:pt x="373" y="414"/>
                  </a:cubicBezTo>
                  <a:cubicBezTo>
                    <a:pt x="373" y="414"/>
                    <a:pt x="371" y="411"/>
                    <a:pt x="371" y="410"/>
                  </a:cubicBezTo>
                  <a:close/>
                  <a:moveTo>
                    <a:pt x="307" y="400"/>
                  </a:moveTo>
                  <a:lnTo>
                    <a:pt x="309" y="418"/>
                  </a:lnTo>
                  <a:cubicBezTo>
                    <a:pt x="309" y="412"/>
                    <a:pt x="309" y="413"/>
                    <a:pt x="309" y="409"/>
                  </a:cubicBezTo>
                  <a:lnTo>
                    <a:pt x="307" y="400"/>
                  </a:lnTo>
                  <a:close/>
                  <a:moveTo>
                    <a:pt x="436" y="417"/>
                  </a:moveTo>
                  <a:cubicBezTo>
                    <a:pt x="437" y="417"/>
                    <a:pt x="439" y="419"/>
                    <a:pt x="439" y="420"/>
                  </a:cubicBezTo>
                  <a:cubicBezTo>
                    <a:pt x="437" y="418"/>
                    <a:pt x="436" y="417"/>
                    <a:pt x="436" y="417"/>
                  </a:cubicBezTo>
                  <a:close/>
                  <a:moveTo>
                    <a:pt x="423" y="410"/>
                  </a:moveTo>
                  <a:cubicBezTo>
                    <a:pt x="427" y="417"/>
                    <a:pt x="433" y="423"/>
                    <a:pt x="432" y="424"/>
                  </a:cubicBezTo>
                  <a:lnTo>
                    <a:pt x="425" y="419"/>
                  </a:lnTo>
                  <a:lnTo>
                    <a:pt x="421" y="411"/>
                  </a:lnTo>
                  <a:lnTo>
                    <a:pt x="423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2" y="427"/>
                  </a:cubicBez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8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09" y="413"/>
                    <a:pt x="413" y="415"/>
                    <a:pt x="420" y="422"/>
                  </a:cubicBezTo>
                  <a:cubicBezTo>
                    <a:pt x="424" y="430"/>
                    <a:pt x="424" y="430"/>
                    <a:pt x="423" y="430"/>
                  </a:cubicBezTo>
                  <a:cubicBezTo>
                    <a:pt x="418" y="427"/>
                    <a:pt x="415" y="422"/>
                    <a:pt x="412" y="418"/>
                  </a:cubicBezTo>
                  <a:cubicBezTo>
                    <a:pt x="409" y="415"/>
                    <a:pt x="408" y="413"/>
                    <a:pt x="409" y="413"/>
                  </a:cubicBezTo>
                  <a:close/>
                  <a:moveTo>
                    <a:pt x="174" y="434"/>
                  </a:moveTo>
                  <a:cubicBezTo>
                    <a:pt x="175" y="434"/>
                    <a:pt x="175" y="434"/>
                    <a:pt x="175" y="435"/>
                  </a:cubicBezTo>
                  <a:cubicBezTo>
                    <a:pt x="176" y="435"/>
                    <a:pt x="171" y="441"/>
                    <a:pt x="163" y="446"/>
                  </a:cubicBezTo>
                  <a:lnTo>
                    <a:pt x="160" y="444"/>
                  </a:lnTo>
                  <a:cubicBezTo>
                    <a:pt x="165" y="438"/>
                    <a:pt x="172" y="434"/>
                    <a:pt x="174" y="434"/>
                  </a:cubicBezTo>
                  <a:close/>
                  <a:moveTo>
                    <a:pt x="342" y="439"/>
                  </a:moveTo>
                  <a:cubicBezTo>
                    <a:pt x="343" y="439"/>
                    <a:pt x="344" y="440"/>
                    <a:pt x="346" y="447"/>
                  </a:cubicBezTo>
                  <a:lnTo>
                    <a:pt x="343" y="447"/>
                  </a:lnTo>
                  <a:lnTo>
                    <a:pt x="340" y="439"/>
                  </a:lnTo>
                  <a:lnTo>
                    <a:pt x="341" y="439"/>
                  </a:lnTo>
                  <a:cubicBezTo>
                    <a:pt x="342" y="439"/>
                    <a:pt x="342" y="439"/>
                    <a:pt x="342" y="439"/>
                  </a:cubicBezTo>
                  <a:close/>
                  <a:moveTo>
                    <a:pt x="253" y="432"/>
                  </a:moveTo>
                  <a:cubicBezTo>
                    <a:pt x="253" y="432"/>
                    <a:pt x="253" y="432"/>
                    <a:pt x="254" y="432"/>
                  </a:cubicBezTo>
                  <a:lnTo>
                    <a:pt x="251" y="440"/>
                  </a:lnTo>
                  <a:lnTo>
                    <a:pt x="247" y="448"/>
                  </a:lnTo>
                  <a:lnTo>
                    <a:pt x="249" y="440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1" y="445"/>
                  </a:moveTo>
                  <a:cubicBezTo>
                    <a:pt x="402" y="445"/>
                    <a:pt x="406" y="450"/>
                    <a:pt x="406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7" y="446"/>
                    <a:pt x="397" y="446"/>
                    <a:pt x="401" y="445"/>
                  </a:cubicBezTo>
                  <a:cubicBezTo>
                    <a:pt x="401" y="445"/>
                    <a:pt x="401" y="445"/>
                    <a:pt x="401" y="445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lnTo>
                    <a:pt x="282" y="457"/>
                  </a:lnTo>
                  <a:cubicBezTo>
                    <a:pt x="280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9" y="427"/>
                  </a:cubicBezTo>
                  <a:close/>
                  <a:moveTo>
                    <a:pt x="330" y="438"/>
                  </a:moveTo>
                  <a:cubicBezTo>
                    <a:pt x="331" y="438"/>
                    <a:pt x="333" y="445"/>
                    <a:pt x="334" y="457"/>
                  </a:cubicBezTo>
                  <a:cubicBezTo>
                    <a:pt x="334" y="458"/>
                    <a:pt x="333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8"/>
                    <a:pt x="330" y="438"/>
                  </a:cubicBezTo>
                  <a:close/>
                  <a:moveTo>
                    <a:pt x="172" y="449"/>
                  </a:moveTo>
                  <a:cubicBezTo>
                    <a:pt x="170" y="449"/>
                    <a:pt x="166" y="453"/>
                    <a:pt x="163" y="457"/>
                  </a:cubicBezTo>
                  <a:cubicBezTo>
                    <a:pt x="158" y="464"/>
                    <a:pt x="159" y="465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6"/>
                    <a:pt x="174" y="455"/>
                    <a:pt x="173" y="454"/>
                  </a:cubicBezTo>
                  <a:cubicBezTo>
                    <a:pt x="174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5" y="456"/>
                    <a:pt x="377" y="456"/>
                    <a:pt x="379" y="463"/>
                  </a:cubicBezTo>
                  <a:cubicBezTo>
                    <a:pt x="379" y="463"/>
                    <a:pt x="383" y="470"/>
                    <a:pt x="381" y="472"/>
                  </a:cubicBezTo>
                  <a:cubicBezTo>
                    <a:pt x="379" y="472"/>
                    <a:pt x="375" y="465"/>
                    <a:pt x="375" y="465"/>
                  </a:cubicBezTo>
                  <a:cubicBezTo>
                    <a:pt x="371" y="457"/>
                    <a:pt x="374" y="456"/>
                    <a:pt x="374" y="456"/>
                  </a:cubicBezTo>
                  <a:cubicBezTo>
                    <a:pt x="374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2"/>
                    <a:pt x="252" y="459"/>
                  </a:cubicBezTo>
                  <a:cubicBezTo>
                    <a:pt x="251" y="467"/>
                    <a:pt x="248" y="476"/>
                    <a:pt x="242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3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3"/>
                    <a:pt x="294" y="467"/>
                  </a:cubicBezTo>
                  <a:close/>
                  <a:moveTo>
                    <a:pt x="328" y="493"/>
                  </a:moveTo>
                  <a:lnTo>
                    <a:pt x="329" y="501"/>
                  </a:lnTo>
                  <a:cubicBezTo>
                    <a:pt x="328" y="501"/>
                    <a:pt x="327" y="505"/>
                    <a:pt x="326" y="505"/>
                  </a:cubicBezTo>
                  <a:cubicBezTo>
                    <a:pt x="326" y="505"/>
                    <a:pt x="326" y="504"/>
                    <a:pt x="325" y="501"/>
                  </a:cubicBezTo>
                  <a:cubicBezTo>
                    <a:pt x="324" y="501"/>
                    <a:pt x="326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0" y="6"/>
                    <a:pt x="269" y="6"/>
                    <a:pt x="272" y="14"/>
                  </a:cubicBezTo>
                  <a:cubicBezTo>
                    <a:pt x="273" y="23"/>
                    <a:pt x="273" y="23"/>
                    <a:pt x="270" y="23"/>
                  </a:cubicBezTo>
                  <a:cubicBezTo>
                    <a:pt x="269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59" y="33"/>
                    <a:pt x="258" y="33"/>
                  </a:cubicBezTo>
                  <a:cubicBezTo>
                    <a:pt x="258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2" y="7"/>
                  </a:cubicBezTo>
                  <a:cubicBezTo>
                    <a:pt x="250" y="7"/>
                    <a:pt x="252" y="16"/>
                    <a:pt x="252" y="16"/>
                  </a:cubicBezTo>
                  <a:cubicBezTo>
                    <a:pt x="254" y="24"/>
                    <a:pt x="213" y="33"/>
                    <a:pt x="209" y="35"/>
                  </a:cubicBezTo>
                  <a:cubicBezTo>
                    <a:pt x="206" y="32"/>
                    <a:pt x="203" y="31"/>
                    <a:pt x="202" y="31"/>
                  </a:cubicBezTo>
                  <a:cubicBezTo>
                    <a:pt x="199" y="31"/>
                    <a:pt x="199" y="34"/>
                    <a:pt x="202" y="37"/>
                  </a:cubicBezTo>
                  <a:cubicBezTo>
                    <a:pt x="205" y="45"/>
                    <a:pt x="197" y="49"/>
                    <a:pt x="189" y="53"/>
                  </a:cubicBezTo>
                  <a:cubicBezTo>
                    <a:pt x="177" y="59"/>
                    <a:pt x="171" y="63"/>
                    <a:pt x="175" y="70"/>
                  </a:cubicBezTo>
                  <a:lnTo>
                    <a:pt x="171" y="72"/>
                  </a:lnTo>
                  <a:cubicBezTo>
                    <a:pt x="167" y="73"/>
                    <a:pt x="171" y="83"/>
                    <a:pt x="168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69" y="88"/>
                    <a:pt x="167" y="85"/>
                  </a:cubicBezTo>
                  <a:cubicBezTo>
                    <a:pt x="163" y="78"/>
                    <a:pt x="158" y="72"/>
                    <a:pt x="156" y="72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4" y="73"/>
                    <a:pt x="158" y="80"/>
                    <a:pt x="164" y="88"/>
                  </a:cubicBezTo>
                  <a:cubicBezTo>
                    <a:pt x="168" y="95"/>
                    <a:pt x="167" y="95"/>
                    <a:pt x="167" y="95"/>
                  </a:cubicBezTo>
                  <a:cubicBezTo>
                    <a:pt x="167" y="95"/>
                    <a:pt x="167" y="95"/>
                    <a:pt x="166" y="95"/>
                  </a:cubicBezTo>
                  <a:cubicBezTo>
                    <a:pt x="166" y="95"/>
                    <a:pt x="164" y="94"/>
                    <a:pt x="160" y="89"/>
                  </a:cubicBezTo>
                  <a:lnTo>
                    <a:pt x="150" y="76"/>
                  </a:lnTo>
                  <a:lnTo>
                    <a:pt x="149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2" y="85"/>
                    <a:pt x="152" y="85"/>
                    <a:pt x="152" y="85"/>
                  </a:cubicBezTo>
                  <a:cubicBezTo>
                    <a:pt x="151" y="85"/>
                    <a:pt x="149" y="83"/>
                    <a:pt x="141" y="72"/>
                  </a:cubicBezTo>
                  <a:cubicBezTo>
                    <a:pt x="136" y="66"/>
                    <a:pt x="133" y="63"/>
                    <a:pt x="132" y="63"/>
                  </a:cubicBezTo>
                  <a:lnTo>
                    <a:pt x="132" y="63"/>
                  </a:lnTo>
                  <a:cubicBezTo>
                    <a:pt x="131" y="63"/>
                    <a:pt x="133" y="67"/>
                    <a:pt x="138" y="74"/>
                  </a:cubicBezTo>
                  <a:lnTo>
                    <a:pt x="141" y="82"/>
                  </a:lnTo>
                  <a:cubicBezTo>
                    <a:pt x="138" y="79"/>
                    <a:pt x="136" y="78"/>
                    <a:pt x="135" y="78"/>
                  </a:cubicBezTo>
                  <a:cubicBezTo>
                    <a:pt x="133" y="78"/>
                    <a:pt x="138" y="88"/>
                    <a:pt x="141" y="94"/>
                  </a:cubicBezTo>
                  <a:cubicBezTo>
                    <a:pt x="136" y="88"/>
                    <a:pt x="132" y="86"/>
                    <a:pt x="131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1" y="100"/>
                    <a:pt x="142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7" y="95"/>
                  </a:cubicBezTo>
                  <a:cubicBezTo>
                    <a:pt x="126" y="95"/>
                    <a:pt x="125" y="96"/>
                    <a:pt x="123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1" y="134"/>
                    <a:pt x="95" y="142"/>
                    <a:pt x="102" y="146"/>
                  </a:cubicBezTo>
                  <a:cubicBezTo>
                    <a:pt x="102" y="147"/>
                    <a:pt x="102" y="148"/>
                    <a:pt x="101" y="148"/>
                  </a:cubicBezTo>
                  <a:cubicBezTo>
                    <a:pt x="100" y="148"/>
                    <a:pt x="98" y="147"/>
                    <a:pt x="93" y="145"/>
                  </a:cubicBezTo>
                  <a:cubicBezTo>
                    <a:pt x="91" y="143"/>
                    <a:pt x="89" y="142"/>
                    <a:pt x="89" y="142"/>
                  </a:cubicBezTo>
                  <a:cubicBezTo>
                    <a:pt x="87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6" y="159"/>
                  </a:cubicBezTo>
                  <a:cubicBezTo>
                    <a:pt x="106" y="159"/>
                    <a:pt x="104" y="157"/>
                    <a:pt x="98" y="153"/>
                  </a:cubicBezTo>
                  <a:cubicBezTo>
                    <a:pt x="95" y="152"/>
                    <a:pt x="94" y="151"/>
                    <a:pt x="92" y="151"/>
                  </a:cubicBezTo>
                  <a:cubicBezTo>
                    <a:pt x="89" y="151"/>
                    <a:pt x="88" y="154"/>
                    <a:pt x="85" y="157"/>
                  </a:cubicBezTo>
                  <a:cubicBezTo>
                    <a:pt x="82" y="162"/>
                    <a:pt x="80" y="168"/>
                    <a:pt x="86" y="171"/>
                  </a:cubicBezTo>
                  <a:cubicBezTo>
                    <a:pt x="90" y="175"/>
                    <a:pt x="92" y="176"/>
                    <a:pt x="91" y="176"/>
                  </a:cubicBezTo>
                  <a:cubicBezTo>
                    <a:pt x="91" y="176"/>
                    <a:pt x="89" y="175"/>
                    <a:pt x="85" y="173"/>
                  </a:cubicBezTo>
                  <a:cubicBezTo>
                    <a:pt x="80" y="169"/>
                    <a:pt x="75" y="168"/>
                    <a:pt x="72" y="168"/>
                  </a:cubicBezTo>
                  <a:cubicBezTo>
                    <a:pt x="66" y="168"/>
                    <a:pt x="65" y="172"/>
                    <a:pt x="73" y="179"/>
                  </a:cubicBezTo>
                  <a:cubicBezTo>
                    <a:pt x="72" y="180"/>
                    <a:pt x="72" y="181"/>
                    <a:pt x="70" y="181"/>
                  </a:cubicBezTo>
                  <a:cubicBezTo>
                    <a:pt x="69" y="181"/>
                    <a:pt x="66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7" y="190"/>
                  </a:cubicBezTo>
                  <a:lnTo>
                    <a:pt x="63" y="201"/>
                  </a:lnTo>
                  <a:cubicBezTo>
                    <a:pt x="62" y="203"/>
                    <a:pt x="68" y="210"/>
                    <a:pt x="68" y="210"/>
                  </a:cubicBezTo>
                  <a:cubicBezTo>
                    <a:pt x="68" y="211"/>
                    <a:pt x="68" y="211"/>
                    <a:pt x="68" y="211"/>
                  </a:cubicBezTo>
                  <a:lnTo>
                    <a:pt x="68" y="211"/>
                  </a:lnTo>
                  <a:cubicBezTo>
                    <a:pt x="67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49" y="249"/>
                    <a:pt x="40" y="249"/>
                  </a:cubicBezTo>
                  <a:cubicBezTo>
                    <a:pt x="40" y="249"/>
                    <a:pt x="40" y="252"/>
                    <a:pt x="48" y="254"/>
                  </a:cubicBezTo>
                  <a:cubicBezTo>
                    <a:pt x="65" y="257"/>
                    <a:pt x="65" y="260"/>
                    <a:pt x="56" y="260"/>
                  </a:cubicBezTo>
                  <a:cubicBezTo>
                    <a:pt x="39" y="260"/>
                    <a:pt x="38" y="267"/>
                    <a:pt x="55" y="270"/>
                  </a:cubicBezTo>
                  <a:lnTo>
                    <a:pt x="47" y="270"/>
                  </a:lnTo>
                  <a:cubicBezTo>
                    <a:pt x="29" y="271"/>
                    <a:pt x="37" y="276"/>
                    <a:pt x="55" y="277"/>
                  </a:cubicBezTo>
                  <a:cubicBezTo>
                    <a:pt x="46" y="280"/>
                    <a:pt x="38" y="281"/>
                    <a:pt x="46" y="283"/>
                  </a:cubicBezTo>
                  <a:cubicBezTo>
                    <a:pt x="46" y="284"/>
                    <a:pt x="46" y="284"/>
                    <a:pt x="29" y="284"/>
                  </a:cubicBezTo>
                  <a:cubicBezTo>
                    <a:pt x="20" y="285"/>
                    <a:pt x="12" y="285"/>
                    <a:pt x="12" y="288"/>
                  </a:cubicBezTo>
                  <a:cubicBezTo>
                    <a:pt x="12" y="289"/>
                    <a:pt x="20" y="289"/>
                    <a:pt x="29" y="289"/>
                  </a:cubicBezTo>
                  <a:lnTo>
                    <a:pt x="29" y="292"/>
                  </a:lnTo>
                  <a:cubicBezTo>
                    <a:pt x="29" y="292"/>
                    <a:pt x="29" y="294"/>
                    <a:pt x="34" y="294"/>
                  </a:cubicBezTo>
                  <a:cubicBezTo>
                    <a:pt x="35" y="294"/>
                    <a:pt x="36" y="293"/>
                    <a:pt x="38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4" y="297"/>
                  </a:cubicBezTo>
                  <a:cubicBezTo>
                    <a:pt x="46" y="297"/>
                    <a:pt x="51" y="297"/>
                    <a:pt x="55" y="295"/>
                  </a:cubicBezTo>
                  <a:cubicBezTo>
                    <a:pt x="59" y="295"/>
                    <a:pt x="63" y="295"/>
                    <a:pt x="66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2" y="289"/>
                  </a:cubicBezTo>
                  <a:cubicBezTo>
                    <a:pt x="131" y="284"/>
                    <a:pt x="140" y="281"/>
                    <a:pt x="122" y="281"/>
                  </a:cubicBezTo>
                  <a:cubicBezTo>
                    <a:pt x="122" y="281"/>
                    <a:pt x="114" y="280"/>
                    <a:pt x="114" y="279"/>
                  </a:cubicBezTo>
                  <a:cubicBezTo>
                    <a:pt x="114" y="277"/>
                    <a:pt x="122" y="276"/>
                    <a:pt x="122" y="276"/>
                  </a:cubicBezTo>
                  <a:cubicBezTo>
                    <a:pt x="123" y="276"/>
                    <a:pt x="124" y="277"/>
                    <a:pt x="125" y="277"/>
                  </a:cubicBezTo>
                  <a:cubicBezTo>
                    <a:pt x="131" y="277"/>
                    <a:pt x="131" y="272"/>
                    <a:pt x="132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1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49" y="237"/>
                    <a:pt x="151" y="230"/>
                    <a:pt x="144" y="227"/>
                  </a:cubicBezTo>
                  <a:lnTo>
                    <a:pt x="145" y="225"/>
                  </a:lnTo>
                  <a:cubicBezTo>
                    <a:pt x="148" y="226"/>
                    <a:pt x="150" y="227"/>
                    <a:pt x="151" y="227"/>
                  </a:cubicBezTo>
                  <a:cubicBezTo>
                    <a:pt x="153" y="227"/>
                    <a:pt x="154" y="225"/>
                    <a:pt x="155" y="225"/>
                  </a:cubicBezTo>
                  <a:cubicBezTo>
                    <a:pt x="148" y="219"/>
                    <a:pt x="149" y="217"/>
                    <a:pt x="149" y="217"/>
                  </a:cubicBezTo>
                  <a:lnTo>
                    <a:pt x="149" y="217"/>
                  </a:lnTo>
                  <a:cubicBezTo>
                    <a:pt x="153" y="219"/>
                    <a:pt x="155" y="219"/>
                    <a:pt x="156" y="219"/>
                  </a:cubicBezTo>
                  <a:cubicBezTo>
                    <a:pt x="157" y="219"/>
                    <a:pt x="158" y="219"/>
                    <a:pt x="158" y="218"/>
                  </a:cubicBezTo>
                  <a:cubicBezTo>
                    <a:pt x="159" y="216"/>
                    <a:pt x="159" y="215"/>
                    <a:pt x="153" y="211"/>
                  </a:cubicBezTo>
                  <a:cubicBezTo>
                    <a:pt x="154" y="207"/>
                    <a:pt x="159" y="204"/>
                    <a:pt x="163" y="204"/>
                  </a:cubicBezTo>
                  <a:cubicBezTo>
                    <a:pt x="164" y="204"/>
                    <a:pt x="165" y="204"/>
                    <a:pt x="166" y="205"/>
                  </a:cubicBezTo>
                  <a:cubicBezTo>
                    <a:pt x="168" y="205"/>
                    <a:pt x="169" y="206"/>
                    <a:pt x="169" y="206"/>
                  </a:cubicBezTo>
                  <a:cubicBezTo>
                    <a:pt x="171" y="206"/>
                    <a:pt x="166" y="201"/>
                    <a:pt x="160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7" y="200"/>
                    <a:pt x="168" y="200"/>
                  </a:cubicBezTo>
                  <a:cubicBezTo>
                    <a:pt x="169" y="200"/>
                    <a:pt x="169" y="200"/>
                    <a:pt x="169" y="199"/>
                  </a:cubicBezTo>
                  <a:lnTo>
                    <a:pt x="171" y="198"/>
                  </a:lnTo>
                  <a:cubicBezTo>
                    <a:pt x="164" y="193"/>
                    <a:pt x="167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0" y="161"/>
                    <a:pt x="172" y="161"/>
                  </a:cubicBezTo>
                  <a:cubicBezTo>
                    <a:pt x="173" y="161"/>
                    <a:pt x="175" y="162"/>
                    <a:pt x="178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6" y="169"/>
                  </a:cubicBezTo>
                  <a:cubicBezTo>
                    <a:pt x="196" y="169"/>
                    <a:pt x="196" y="169"/>
                    <a:pt x="196" y="169"/>
                  </a:cubicBezTo>
                  <a:cubicBezTo>
                    <a:pt x="195" y="169"/>
                    <a:pt x="189" y="164"/>
                    <a:pt x="184" y="157"/>
                  </a:cubicBezTo>
                  <a:cubicBezTo>
                    <a:pt x="178" y="151"/>
                    <a:pt x="175" y="148"/>
                    <a:pt x="175" y="148"/>
                  </a:cubicBezTo>
                  <a:lnTo>
                    <a:pt x="175" y="148"/>
                  </a:lnTo>
                  <a:cubicBezTo>
                    <a:pt x="176" y="148"/>
                    <a:pt x="179" y="151"/>
                    <a:pt x="185" y="156"/>
                  </a:cubicBezTo>
                  <a:cubicBezTo>
                    <a:pt x="188" y="159"/>
                    <a:pt x="191" y="161"/>
                    <a:pt x="193" y="161"/>
                  </a:cubicBezTo>
                  <a:cubicBezTo>
                    <a:pt x="200" y="161"/>
                    <a:pt x="202" y="149"/>
                    <a:pt x="195" y="138"/>
                  </a:cubicBezTo>
                  <a:lnTo>
                    <a:pt x="195" y="138"/>
                  </a:lnTo>
                  <a:lnTo>
                    <a:pt x="201" y="145"/>
                  </a:lnTo>
                  <a:cubicBezTo>
                    <a:pt x="203" y="149"/>
                    <a:pt x="205" y="150"/>
                    <a:pt x="206" y="150"/>
                  </a:cubicBezTo>
                  <a:cubicBezTo>
                    <a:pt x="208" y="150"/>
                    <a:pt x="209" y="149"/>
                    <a:pt x="211" y="148"/>
                  </a:cubicBezTo>
                  <a:lnTo>
                    <a:pt x="213" y="146"/>
                  </a:lnTo>
                  <a:cubicBezTo>
                    <a:pt x="208" y="140"/>
                    <a:pt x="208" y="137"/>
                    <a:pt x="211" y="137"/>
                  </a:cubicBezTo>
                  <a:cubicBezTo>
                    <a:pt x="213" y="137"/>
                    <a:pt x="217" y="140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5" y="149"/>
                    <a:pt x="225" y="149"/>
                    <a:pt x="226" y="148"/>
                  </a:cubicBezTo>
                  <a:cubicBezTo>
                    <a:pt x="223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3" y="145"/>
                  </a:cubicBezTo>
                  <a:cubicBezTo>
                    <a:pt x="233" y="145"/>
                    <a:pt x="235" y="144"/>
                    <a:pt x="235" y="144"/>
                  </a:cubicBezTo>
                  <a:cubicBezTo>
                    <a:pt x="232" y="136"/>
                    <a:pt x="233" y="135"/>
                    <a:pt x="235" y="135"/>
                  </a:cubicBezTo>
                  <a:cubicBezTo>
                    <a:pt x="238" y="134"/>
                    <a:pt x="239" y="134"/>
                    <a:pt x="233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1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4"/>
                    <a:pt x="242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8" y="122"/>
                    <a:pt x="250" y="124"/>
                    <a:pt x="252" y="129"/>
                  </a:cubicBezTo>
                  <a:lnTo>
                    <a:pt x="251" y="120"/>
                  </a:lnTo>
                  <a:cubicBezTo>
                    <a:pt x="250" y="116"/>
                    <a:pt x="250" y="114"/>
                    <a:pt x="250" y="114"/>
                  </a:cubicBezTo>
                  <a:lnTo>
                    <a:pt x="250" y="114"/>
                  </a:lnTo>
                  <a:cubicBezTo>
                    <a:pt x="251" y="114"/>
                    <a:pt x="251" y="116"/>
                    <a:pt x="252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59" y="125"/>
                    <a:pt x="260" y="123"/>
                    <a:pt x="260" y="118"/>
                  </a:cubicBezTo>
                  <a:lnTo>
                    <a:pt x="261" y="118"/>
                  </a:lnTo>
                  <a:cubicBezTo>
                    <a:pt x="264" y="126"/>
                    <a:pt x="266" y="130"/>
                    <a:pt x="267" y="130"/>
                  </a:cubicBezTo>
                  <a:cubicBezTo>
                    <a:pt x="268" y="130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270" y="121"/>
                    <a:pt x="272" y="119"/>
                    <a:pt x="273" y="119"/>
                  </a:cubicBezTo>
                  <a:cubicBezTo>
                    <a:pt x="274" y="119"/>
                    <a:pt x="275" y="121"/>
                    <a:pt x="276" y="125"/>
                  </a:cubicBezTo>
                  <a:lnTo>
                    <a:pt x="277" y="125"/>
                  </a:lnTo>
                  <a:cubicBezTo>
                    <a:pt x="276" y="116"/>
                    <a:pt x="277" y="116"/>
                    <a:pt x="278" y="116"/>
                  </a:cubicBezTo>
                  <a:cubicBezTo>
                    <a:pt x="279" y="116"/>
                    <a:pt x="280" y="116"/>
                    <a:pt x="280" y="108"/>
                  </a:cubicBezTo>
                  <a:cubicBezTo>
                    <a:pt x="280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2" y="120"/>
                    <a:pt x="282" y="122"/>
                    <a:pt x="283" y="122"/>
                  </a:cubicBezTo>
                  <a:cubicBezTo>
                    <a:pt x="283" y="122"/>
                    <a:pt x="285" y="117"/>
                    <a:pt x="286" y="108"/>
                  </a:cubicBezTo>
                  <a:lnTo>
                    <a:pt x="286" y="108"/>
                  </a:lnTo>
                  <a:cubicBezTo>
                    <a:pt x="286" y="114"/>
                    <a:pt x="286" y="120"/>
                    <a:pt x="286" y="120"/>
                  </a:cubicBezTo>
                  <a:cubicBezTo>
                    <a:pt x="286" y="120"/>
                    <a:pt x="287" y="119"/>
                    <a:pt x="287" y="116"/>
                  </a:cubicBezTo>
                  <a:cubicBezTo>
                    <a:pt x="287" y="116"/>
                    <a:pt x="288" y="116"/>
                    <a:pt x="288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6" y="110"/>
                    <a:pt x="296" y="110"/>
                  </a:cubicBezTo>
                  <a:cubicBezTo>
                    <a:pt x="296" y="110"/>
                    <a:pt x="297" y="113"/>
                    <a:pt x="297" y="117"/>
                  </a:cubicBezTo>
                  <a:cubicBezTo>
                    <a:pt x="297" y="120"/>
                    <a:pt x="297" y="122"/>
                    <a:pt x="297" y="122"/>
                  </a:cubicBezTo>
                  <a:cubicBezTo>
                    <a:pt x="297" y="122"/>
                    <a:pt x="298" y="118"/>
                    <a:pt x="298" y="108"/>
                  </a:cubicBezTo>
                  <a:cubicBezTo>
                    <a:pt x="300" y="104"/>
                    <a:pt x="300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1" y="119"/>
                    <a:pt x="301" y="123"/>
                    <a:pt x="301" y="123"/>
                  </a:cubicBezTo>
                  <a:cubicBezTo>
                    <a:pt x="301" y="123"/>
                    <a:pt x="301" y="121"/>
                    <a:pt x="302" y="118"/>
                  </a:cubicBezTo>
                  <a:cubicBezTo>
                    <a:pt x="304" y="109"/>
                    <a:pt x="305" y="109"/>
                    <a:pt x="305" y="109"/>
                  </a:cubicBezTo>
                  <a:lnTo>
                    <a:pt x="305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4" y="117"/>
                    <a:pt x="326" y="111"/>
                    <a:pt x="328" y="106"/>
                  </a:cubicBezTo>
                  <a:cubicBezTo>
                    <a:pt x="329" y="99"/>
                    <a:pt x="330" y="97"/>
                    <a:pt x="330" y="97"/>
                  </a:cubicBezTo>
                  <a:lnTo>
                    <a:pt x="330" y="97"/>
                  </a:lnTo>
                  <a:cubicBezTo>
                    <a:pt x="330" y="97"/>
                    <a:pt x="329" y="102"/>
                    <a:pt x="329" y="107"/>
                  </a:cubicBezTo>
                  <a:cubicBezTo>
                    <a:pt x="326" y="119"/>
                    <a:pt x="325" y="126"/>
                    <a:pt x="325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3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3" y="99"/>
                    <a:pt x="332" y="108"/>
                  </a:cubicBezTo>
                  <a:cubicBezTo>
                    <a:pt x="331" y="112"/>
                    <a:pt x="330" y="114"/>
                    <a:pt x="331" y="114"/>
                  </a:cubicBezTo>
                  <a:cubicBezTo>
                    <a:pt x="331" y="114"/>
                    <a:pt x="332" y="112"/>
                    <a:pt x="333" y="109"/>
                  </a:cubicBezTo>
                  <a:cubicBezTo>
                    <a:pt x="335" y="105"/>
                    <a:pt x="336" y="103"/>
                    <a:pt x="336" y="103"/>
                  </a:cubicBezTo>
                  <a:lnTo>
                    <a:pt x="336" y="103"/>
                  </a:lnTo>
                  <a:cubicBezTo>
                    <a:pt x="337" y="103"/>
                    <a:pt x="336" y="105"/>
                    <a:pt x="334" y="109"/>
                  </a:cubicBezTo>
                  <a:cubicBezTo>
                    <a:pt x="334" y="116"/>
                    <a:pt x="332" y="121"/>
                    <a:pt x="333" y="121"/>
                  </a:cubicBezTo>
                  <a:cubicBezTo>
                    <a:pt x="333" y="121"/>
                    <a:pt x="333" y="120"/>
                    <a:pt x="334" y="118"/>
                  </a:cubicBezTo>
                  <a:lnTo>
                    <a:pt x="334" y="118"/>
                  </a:lnTo>
                  <a:cubicBezTo>
                    <a:pt x="334" y="118"/>
                    <a:pt x="335" y="118"/>
                    <a:pt x="333" y="127"/>
                  </a:cubicBezTo>
                  <a:cubicBezTo>
                    <a:pt x="333" y="130"/>
                    <a:pt x="332" y="130"/>
                    <a:pt x="333" y="130"/>
                  </a:cubicBezTo>
                  <a:cubicBezTo>
                    <a:pt x="334" y="130"/>
                    <a:pt x="336" y="125"/>
                    <a:pt x="339" y="120"/>
                  </a:cubicBezTo>
                  <a:cubicBezTo>
                    <a:pt x="344" y="113"/>
                    <a:pt x="346" y="109"/>
                    <a:pt x="347" y="109"/>
                  </a:cubicBezTo>
                  <a:lnTo>
                    <a:pt x="347" y="109"/>
                  </a:lnTo>
                  <a:cubicBezTo>
                    <a:pt x="348" y="109"/>
                    <a:pt x="346" y="113"/>
                    <a:pt x="342" y="122"/>
                  </a:cubicBezTo>
                  <a:cubicBezTo>
                    <a:pt x="339" y="128"/>
                    <a:pt x="339" y="131"/>
                    <a:pt x="340" y="131"/>
                  </a:cubicBezTo>
                  <a:cubicBezTo>
                    <a:pt x="341" y="131"/>
                    <a:pt x="346" y="125"/>
                    <a:pt x="351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1" y="117"/>
                    <a:pt x="352" y="117"/>
                    <a:pt x="352" y="117"/>
                  </a:cubicBezTo>
                  <a:cubicBezTo>
                    <a:pt x="353" y="118"/>
                    <a:pt x="355" y="118"/>
                    <a:pt x="351" y="126"/>
                  </a:cubicBezTo>
                  <a:cubicBezTo>
                    <a:pt x="351" y="126"/>
                    <a:pt x="351" y="126"/>
                    <a:pt x="351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1" y="115"/>
                    <a:pt x="363" y="113"/>
                    <a:pt x="365" y="113"/>
                  </a:cubicBezTo>
                  <a:cubicBezTo>
                    <a:pt x="367" y="113"/>
                    <a:pt x="365" y="121"/>
                    <a:pt x="360" y="132"/>
                  </a:cubicBezTo>
                  <a:lnTo>
                    <a:pt x="366" y="125"/>
                  </a:lnTo>
                  <a:cubicBezTo>
                    <a:pt x="372" y="117"/>
                    <a:pt x="376" y="111"/>
                    <a:pt x="377" y="111"/>
                  </a:cubicBezTo>
                  <a:lnTo>
                    <a:pt x="377" y="111"/>
                  </a:lnTo>
                  <a:cubicBezTo>
                    <a:pt x="377" y="111"/>
                    <a:pt x="376" y="114"/>
                    <a:pt x="372" y="119"/>
                  </a:cubicBezTo>
                  <a:cubicBezTo>
                    <a:pt x="370" y="123"/>
                    <a:pt x="370" y="123"/>
                    <a:pt x="368" y="126"/>
                  </a:cubicBezTo>
                  <a:cubicBezTo>
                    <a:pt x="371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3" y="131"/>
                    <a:pt x="378" y="124"/>
                    <a:pt x="379" y="124"/>
                  </a:cubicBezTo>
                  <a:cubicBezTo>
                    <a:pt x="379" y="124"/>
                    <a:pt x="379" y="124"/>
                    <a:pt x="379" y="124"/>
                  </a:cubicBezTo>
                  <a:cubicBezTo>
                    <a:pt x="380" y="125"/>
                    <a:pt x="381" y="125"/>
                    <a:pt x="377" y="133"/>
                  </a:cubicBezTo>
                  <a:cubicBezTo>
                    <a:pt x="374" y="138"/>
                    <a:pt x="371" y="144"/>
                    <a:pt x="372" y="144"/>
                  </a:cubicBezTo>
                  <a:cubicBezTo>
                    <a:pt x="372" y="144"/>
                    <a:pt x="372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0" y="150"/>
                  </a:cubicBezTo>
                  <a:cubicBezTo>
                    <a:pt x="371" y="150"/>
                    <a:pt x="372" y="151"/>
                    <a:pt x="374" y="152"/>
                  </a:cubicBezTo>
                  <a:cubicBezTo>
                    <a:pt x="377" y="149"/>
                    <a:pt x="378" y="148"/>
                    <a:pt x="379" y="148"/>
                  </a:cubicBezTo>
                  <a:cubicBezTo>
                    <a:pt x="380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7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1" y="159"/>
                  </a:cubicBezTo>
                  <a:cubicBezTo>
                    <a:pt x="379" y="162"/>
                    <a:pt x="377" y="164"/>
                    <a:pt x="377" y="164"/>
                  </a:cubicBezTo>
                  <a:cubicBezTo>
                    <a:pt x="378" y="164"/>
                    <a:pt x="379" y="162"/>
                    <a:pt x="383" y="160"/>
                  </a:cubicBezTo>
                  <a:cubicBezTo>
                    <a:pt x="386" y="155"/>
                    <a:pt x="387" y="154"/>
                    <a:pt x="388" y="154"/>
                  </a:cubicBezTo>
                  <a:cubicBezTo>
                    <a:pt x="389" y="154"/>
                    <a:pt x="389" y="154"/>
                    <a:pt x="389" y="154"/>
                  </a:cubicBezTo>
                  <a:lnTo>
                    <a:pt x="390" y="156"/>
                  </a:lnTo>
                  <a:cubicBezTo>
                    <a:pt x="394" y="152"/>
                    <a:pt x="396" y="150"/>
                    <a:pt x="396" y="150"/>
                  </a:cubicBezTo>
                  <a:cubicBezTo>
                    <a:pt x="397" y="150"/>
                    <a:pt x="397" y="150"/>
                    <a:pt x="397" y="151"/>
                  </a:cubicBezTo>
                  <a:cubicBezTo>
                    <a:pt x="398" y="152"/>
                    <a:pt x="395" y="160"/>
                    <a:pt x="396" y="161"/>
                  </a:cubicBezTo>
                  <a:cubicBezTo>
                    <a:pt x="397" y="162"/>
                    <a:pt x="397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5" y="153"/>
                  </a:cubicBezTo>
                  <a:lnTo>
                    <a:pt x="405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4" y="171"/>
                    <a:pt x="405" y="172"/>
                    <a:pt x="406" y="172"/>
                  </a:cubicBezTo>
                  <a:cubicBezTo>
                    <a:pt x="407" y="172"/>
                    <a:pt x="409" y="171"/>
                    <a:pt x="413" y="168"/>
                  </a:cubicBezTo>
                  <a:cubicBezTo>
                    <a:pt x="418" y="162"/>
                    <a:pt x="421" y="159"/>
                    <a:pt x="422" y="159"/>
                  </a:cubicBezTo>
                  <a:lnTo>
                    <a:pt x="422" y="159"/>
                  </a:lnTo>
                  <a:cubicBezTo>
                    <a:pt x="422" y="159"/>
                    <a:pt x="419" y="162"/>
                    <a:pt x="413" y="169"/>
                  </a:cubicBezTo>
                  <a:cubicBezTo>
                    <a:pt x="406" y="176"/>
                    <a:pt x="403" y="180"/>
                    <a:pt x="404" y="180"/>
                  </a:cubicBezTo>
                  <a:cubicBezTo>
                    <a:pt x="404" y="180"/>
                    <a:pt x="406" y="179"/>
                    <a:pt x="408" y="177"/>
                  </a:cubicBezTo>
                  <a:cubicBezTo>
                    <a:pt x="414" y="174"/>
                    <a:pt x="415" y="173"/>
                    <a:pt x="416" y="173"/>
                  </a:cubicBezTo>
                  <a:cubicBezTo>
                    <a:pt x="416" y="173"/>
                    <a:pt x="416" y="173"/>
                    <a:pt x="416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8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2" y="181"/>
                  </a:cubicBezTo>
                  <a:cubicBezTo>
                    <a:pt x="427" y="181"/>
                    <a:pt x="423" y="188"/>
                    <a:pt x="418" y="192"/>
                  </a:cubicBezTo>
                  <a:cubicBezTo>
                    <a:pt x="418" y="192"/>
                    <a:pt x="419" y="192"/>
                    <a:pt x="419" y="192"/>
                  </a:cubicBezTo>
                  <a:cubicBezTo>
                    <a:pt x="420" y="192"/>
                    <a:pt x="423" y="192"/>
                    <a:pt x="427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0" y="192"/>
                    <a:pt x="432" y="191"/>
                    <a:pt x="433" y="191"/>
                  </a:cubicBezTo>
                  <a:cubicBezTo>
                    <a:pt x="437" y="191"/>
                    <a:pt x="436" y="196"/>
                    <a:pt x="424" y="202"/>
                  </a:cubicBezTo>
                  <a:lnTo>
                    <a:pt x="408" y="210"/>
                  </a:lnTo>
                  <a:cubicBezTo>
                    <a:pt x="413" y="208"/>
                    <a:pt x="415" y="208"/>
                    <a:pt x="416" y="208"/>
                  </a:cubicBezTo>
                  <a:cubicBezTo>
                    <a:pt x="417" y="208"/>
                    <a:pt x="417" y="208"/>
                    <a:pt x="417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5" y="205"/>
                    <a:pt x="426" y="206"/>
                    <a:pt x="426" y="208"/>
                  </a:cubicBezTo>
                  <a:cubicBezTo>
                    <a:pt x="427" y="209"/>
                    <a:pt x="436" y="210"/>
                    <a:pt x="438" y="212"/>
                  </a:cubicBezTo>
                  <a:cubicBezTo>
                    <a:pt x="438" y="214"/>
                    <a:pt x="439" y="217"/>
                    <a:pt x="431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49" y="222"/>
                    <a:pt x="447" y="223"/>
                    <a:pt x="441" y="225"/>
                  </a:cubicBezTo>
                  <a:lnTo>
                    <a:pt x="442" y="226"/>
                  </a:lnTo>
                  <a:cubicBezTo>
                    <a:pt x="450" y="226"/>
                    <a:pt x="450" y="227"/>
                    <a:pt x="450" y="227"/>
                  </a:cubicBezTo>
                  <a:cubicBezTo>
                    <a:pt x="443" y="229"/>
                    <a:pt x="436" y="232"/>
                    <a:pt x="440" y="232"/>
                  </a:cubicBezTo>
                  <a:cubicBezTo>
                    <a:pt x="441" y="232"/>
                    <a:pt x="442" y="232"/>
                    <a:pt x="443" y="231"/>
                  </a:cubicBezTo>
                  <a:cubicBezTo>
                    <a:pt x="446" y="231"/>
                    <a:pt x="448" y="230"/>
                    <a:pt x="450" y="230"/>
                  </a:cubicBezTo>
                  <a:cubicBezTo>
                    <a:pt x="451" y="230"/>
                    <a:pt x="451" y="231"/>
                    <a:pt x="452" y="231"/>
                  </a:cubicBezTo>
                  <a:cubicBezTo>
                    <a:pt x="445" y="237"/>
                    <a:pt x="447" y="267"/>
                    <a:pt x="453" y="269"/>
                  </a:cubicBezTo>
                  <a:lnTo>
                    <a:pt x="453" y="271"/>
                  </a:lnTo>
                  <a:cubicBezTo>
                    <a:pt x="452" y="272"/>
                    <a:pt x="452" y="274"/>
                    <a:pt x="452" y="274"/>
                  </a:cubicBezTo>
                  <a:cubicBezTo>
                    <a:pt x="449" y="274"/>
                    <a:pt x="447" y="274"/>
                    <a:pt x="446" y="274"/>
                  </a:cubicBezTo>
                  <a:cubicBezTo>
                    <a:pt x="438" y="274"/>
                    <a:pt x="444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3" y="285"/>
                    <a:pt x="449" y="285"/>
                    <a:pt x="447" y="285"/>
                  </a:cubicBezTo>
                  <a:cubicBezTo>
                    <a:pt x="442" y="285"/>
                    <a:pt x="444" y="287"/>
                    <a:pt x="449" y="290"/>
                  </a:cubicBezTo>
                  <a:cubicBezTo>
                    <a:pt x="458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3" y="290"/>
                    <a:pt x="439" y="289"/>
                    <a:pt x="438" y="289"/>
                  </a:cubicBezTo>
                  <a:cubicBezTo>
                    <a:pt x="435" y="289"/>
                    <a:pt x="440" y="292"/>
                    <a:pt x="455" y="298"/>
                  </a:cubicBezTo>
                  <a:cubicBezTo>
                    <a:pt x="460" y="300"/>
                    <a:pt x="462" y="301"/>
                    <a:pt x="461" y="301"/>
                  </a:cubicBezTo>
                  <a:cubicBezTo>
                    <a:pt x="460" y="301"/>
                    <a:pt x="458" y="300"/>
                    <a:pt x="454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1" y="298"/>
                    <a:pt x="445" y="299"/>
                  </a:cubicBezTo>
                  <a:cubicBezTo>
                    <a:pt x="455" y="303"/>
                    <a:pt x="459" y="305"/>
                    <a:pt x="456" y="305"/>
                  </a:cubicBezTo>
                  <a:cubicBezTo>
                    <a:pt x="455" y="305"/>
                    <a:pt x="451" y="304"/>
                    <a:pt x="444" y="302"/>
                  </a:cubicBezTo>
                  <a:cubicBezTo>
                    <a:pt x="436" y="301"/>
                    <a:pt x="432" y="299"/>
                    <a:pt x="432" y="299"/>
                  </a:cubicBezTo>
                  <a:cubicBezTo>
                    <a:pt x="431" y="299"/>
                    <a:pt x="435" y="301"/>
                    <a:pt x="443" y="304"/>
                  </a:cubicBezTo>
                  <a:cubicBezTo>
                    <a:pt x="454" y="310"/>
                    <a:pt x="456" y="314"/>
                    <a:pt x="451" y="314"/>
                  </a:cubicBezTo>
                  <a:cubicBezTo>
                    <a:pt x="449" y="314"/>
                    <a:pt x="446" y="313"/>
                    <a:pt x="441" y="311"/>
                  </a:cubicBezTo>
                  <a:cubicBezTo>
                    <a:pt x="440" y="311"/>
                    <a:pt x="437" y="310"/>
                    <a:pt x="437" y="310"/>
                  </a:cubicBezTo>
                  <a:cubicBezTo>
                    <a:pt x="436" y="310"/>
                    <a:pt x="436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8" y="316"/>
                  </a:lnTo>
                  <a:cubicBezTo>
                    <a:pt x="438" y="317"/>
                    <a:pt x="427" y="318"/>
                    <a:pt x="423" y="325"/>
                  </a:cubicBezTo>
                  <a:cubicBezTo>
                    <a:pt x="417" y="334"/>
                    <a:pt x="414" y="335"/>
                    <a:pt x="422" y="339"/>
                  </a:cubicBezTo>
                  <a:cubicBezTo>
                    <a:pt x="430" y="344"/>
                    <a:pt x="433" y="347"/>
                    <a:pt x="432" y="347"/>
                  </a:cubicBezTo>
                  <a:cubicBezTo>
                    <a:pt x="431" y="347"/>
                    <a:pt x="427" y="345"/>
                    <a:pt x="421" y="341"/>
                  </a:cubicBezTo>
                  <a:cubicBezTo>
                    <a:pt x="420" y="341"/>
                    <a:pt x="415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09" y="342"/>
                    <a:pt x="408" y="342"/>
                  </a:cubicBezTo>
                  <a:cubicBezTo>
                    <a:pt x="406" y="342"/>
                    <a:pt x="404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8" y="354"/>
                    <a:pt x="403" y="354"/>
                  </a:cubicBezTo>
                  <a:cubicBezTo>
                    <a:pt x="402" y="354"/>
                    <a:pt x="400" y="353"/>
                    <a:pt x="398" y="353"/>
                  </a:cubicBezTo>
                  <a:lnTo>
                    <a:pt x="398" y="353"/>
                  </a:lnTo>
                  <a:cubicBezTo>
                    <a:pt x="397" y="354"/>
                    <a:pt x="396" y="355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2" y="368"/>
                    <a:pt x="400" y="366"/>
                    <a:pt x="397" y="364"/>
                  </a:cubicBezTo>
                  <a:cubicBezTo>
                    <a:pt x="395" y="361"/>
                    <a:pt x="391" y="359"/>
                    <a:pt x="389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4" y="361"/>
                    <a:pt x="384" y="361"/>
                    <a:pt x="383" y="361"/>
                  </a:cubicBezTo>
                  <a:lnTo>
                    <a:pt x="383" y="361"/>
                  </a:lnTo>
                  <a:cubicBezTo>
                    <a:pt x="383" y="361"/>
                    <a:pt x="386" y="366"/>
                    <a:pt x="389" y="371"/>
                  </a:cubicBezTo>
                  <a:cubicBezTo>
                    <a:pt x="394" y="377"/>
                    <a:pt x="397" y="380"/>
                    <a:pt x="397" y="380"/>
                  </a:cubicBezTo>
                  <a:cubicBezTo>
                    <a:pt x="396" y="380"/>
                    <a:pt x="392" y="375"/>
                    <a:pt x="383" y="365"/>
                  </a:cubicBezTo>
                  <a:cubicBezTo>
                    <a:pt x="376" y="357"/>
                    <a:pt x="374" y="355"/>
                    <a:pt x="373" y="355"/>
                  </a:cubicBezTo>
                  <a:lnTo>
                    <a:pt x="373" y="355"/>
                  </a:lnTo>
                  <a:cubicBezTo>
                    <a:pt x="373" y="355"/>
                    <a:pt x="374" y="356"/>
                    <a:pt x="376" y="359"/>
                  </a:cubicBezTo>
                  <a:cubicBezTo>
                    <a:pt x="379" y="364"/>
                    <a:pt x="382" y="370"/>
                    <a:pt x="382" y="370"/>
                  </a:cubicBezTo>
                  <a:cubicBezTo>
                    <a:pt x="382" y="370"/>
                    <a:pt x="381" y="369"/>
                    <a:pt x="379" y="367"/>
                  </a:cubicBezTo>
                  <a:lnTo>
                    <a:pt x="379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0" y="391"/>
                  </a:cubicBezTo>
                  <a:cubicBezTo>
                    <a:pt x="387" y="386"/>
                    <a:pt x="384" y="381"/>
                    <a:pt x="381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79" y="377"/>
                  </a:cubicBezTo>
                  <a:cubicBezTo>
                    <a:pt x="379" y="377"/>
                    <a:pt x="379" y="377"/>
                    <a:pt x="379" y="377"/>
                  </a:cubicBezTo>
                  <a:cubicBezTo>
                    <a:pt x="377" y="377"/>
                    <a:pt x="371" y="371"/>
                    <a:pt x="367" y="365"/>
                  </a:cubicBezTo>
                  <a:cubicBezTo>
                    <a:pt x="365" y="362"/>
                    <a:pt x="363" y="361"/>
                    <a:pt x="363" y="361"/>
                  </a:cubicBezTo>
                  <a:lnTo>
                    <a:pt x="363" y="361"/>
                  </a:lnTo>
                  <a:cubicBezTo>
                    <a:pt x="362" y="361"/>
                    <a:pt x="364" y="365"/>
                    <a:pt x="371" y="373"/>
                  </a:cubicBezTo>
                  <a:cubicBezTo>
                    <a:pt x="380" y="386"/>
                    <a:pt x="380" y="386"/>
                    <a:pt x="378" y="387"/>
                  </a:cubicBezTo>
                  <a:cubicBezTo>
                    <a:pt x="378" y="388"/>
                    <a:pt x="377" y="388"/>
                    <a:pt x="377" y="388"/>
                  </a:cubicBezTo>
                  <a:cubicBezTo>
                    <a:pt x="376" y="388"/>
                    <a:pt x="375" y="387"/>
                    <a:pt x="371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2" y="377"/>
                    <a:pt x="372" y="401"/>
                    <a:pt x="379" y="417"/>
                  </a:cubicBezTo>
                  <a:cubicBezTo>
                    <a:pt x="383" y="424"/>
                    <a:pt x="385" y="428"/>
                    <a:pt x="385" y="428"/>
                  </a:cubicBezTo>
                  <a:lnTo>
                    <a:pt x="385" y="428"/>
                  </a:ln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2" y="410"/>
                    <a:pt x="371" y="410"/>
                  </a:cubicBezTo>
                  <a:cubicBezTo>
                    <a:pt x="368" y="403"/>
                    <a:pt x="369" y="402"/>
                    <a:pt x="370" y="402"/>
                  </a:cubicBezTo>
                  <a:lnTo>
                    <a:pt x="366" y="394"/>
                  </a:lnTo>
                  <a:cubicBezTo>
                    <a:pt x="361" y="387"/>
                    <a:pt x="359" y="384"/>
                    <a:pt x="358" y="384"/>
                  </a:cubicBezTo>
                  <a:lnTo>
                    <a:pt x="358" y="384"/>
                  </a:lnTo>
                  <a:cubicBezTo>
                    <a:pt x="358" y="384"/>
                    <a:pt x="359" y="388"/>
                    <a:pt x="362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3" y="400"/>
                    <a:pt x="361" y="396"/>
                  </a:cubicBezTo>
                  <a:cubicBezTo>
                    <a:pt x="357" y="392"/>
                    <a:pt x="354" y="386"/>
                    <a:pt x="353" y="386"/>
                  </a:cubicBezTo>
                  <a:lnTo>
                    <a:pt x="353" y="386"/>
                  </a:lnTo>
                  <a:cubicBezTo>
                    <a:pt x="353" y="386"/>
                    <a:pt x="354" y="387"/>
                    <a:pt x="355" y="390"/>
                  </a:cubicBezTo>
                  <a:cubicBezTo>
                    <a:pt x="355" y="390"/>
                    <a:pt x="354" y="390"/>
                    <a:pt x="354" y="390"/>
                  </a:cubicBezTo>
                  <a:cubicBezTo>
                    <a:pt x="354" y="390"/>
                    <a:pt x="352" y="389"/>
                    <a:pt x="349" y="383"/>
                  </a:cubicBezTo>
                  <a:cubicBezTo>
                    <a:pt x="347" y="384"/>
                    <a:pt x="346" y="384"/>
                    <a:pt x="349" y="392"/>
                  </a:cubicBezTo>
                  <a:cubicBezTo>
                    <a:pt x="352" y="400"/>
                    <a:pt x="351" y="401"/>
                    <a:pt x="350" y="401"/>
                  </a:cubicBezTo>
                  <a:cubicBezTo>
                    <a:pt x="349" y="401"/>
                    <a:pt x="348" y="401"/>
                    <a:pt x="351" y="410"/>
                  </a:cubicBezTo>
                  <a:cubicBezTo>
                    <a:pt x="355" y="418"/>
                    <a:pt x="357" y="426"/>
                    <a:pt x="353" y="427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3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2" y="412"/>
                    <a:pt x="342" y="412"/>
                  </a:cubicBezTo>
                  <a:cubicBezTo>
                    <a:pt x="342" y="412"/>
                    <a:pt x="341" y="412"/>
                    <a:pt x="338" y="404"/>
                  </a:cubicBezTo>
                  <a:cubicBezTo>
                    <a:pt x="337" y="402"/>
                    <a:pt x="336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7" y="408"/>
                    <a:pt x="339" y="413"/>
                  </a:cubicBezTo>
                  <a:lnTo>
                    <a:pt x="344" y="429"/>
                  </a:lnTo>
                  <a:cubicBezTo>
                    <a:pt x="340" y="422"/>
                    <a:pt x="337" y="413"/>
                    <a:pt x="334" y="405"/>
                  </a:cubicBezTo>
                  <a:cubicBezTo>
                    <a:pt x="332" y="397"/>
                    <a:pt x="330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3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4" y="417"/>
                    <a:pt x="333" y="416"/>
                    <a:pt x="332" y="414"/>
                  </a:cubicBezTo>
                  <a:cubicBezTo>
                    <a:pt x="332" y="414"/>
                    <a:pt x="331" y="414"/>
                    <a:pt x="331" y="414"/>
                  </a:cubicBezTo>
                  <a:cubicBezTo>
                    <a:pt x="329" y="414"/>
                    <a:pt x="327" y="414"/>
                    <a:pt x="326" y="406"/>
                  </a:cubicBezTo>
                  <a:cubicBezTo>
                    <a:pt x="325" y="404"/>
                    <a:pt x="325" y="403"/>
                    <a:pt x="325" y="403"/>
                  </a:cubicBezTo>
                  <a:cubicBezTo>
                    <a:pt x="324" y="403"/>
                    <a:pt x="324" y="408"/>
                    <a:pt x="324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5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2" y="395"/>
                    <a:pt x="313" y="399"/>
                    <a:pt x="314" y="408"/>
                  </a:cubicBezTo>
                  <a:cubicBezTo>
                    <a:pt x="315" y="413"/>
                    <a:pt x="315" y="418"/>
                    <a:pt x="315" y="418"/>
                  </a:cubicBezTo>
                  <a:cubicBezTo>
                    <a:pt x="315" y="418"/>
                    <a:pt x="314" y="415"/>
                    <a:pt x="313" y="408"/>
                  </a:cubicBezTo>
                  <a:cubicBezTo>
                    <a:pt x="312" y="405"/>
                    <a:pt x="312" y="405"/>
                    <a:pt x="312" y="405"/>
                  </a:cubicBezTo>
                  <a:cubicBezTo>
                    <a:pt x="311" y="405"/>
                    <a:pt x="310" y="411"/>
                    <a:pt x="310" y="417"/>
                  </a:cubicBezTo>
                  <a:cubicBezTo>
                    <a:pt x="310" y="426"/>
                    <a:pt x="311" y="442"/>
                    <a:pt x="311" y="451"/>
                  </a:cubicBezTo>
                  <a:cubicBezTo>
                    <a:pt x="312" y="461"/>
                    <a:pt x="313" y="465"/>
                    <a:pt x="312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7" y="459"/>
                    <a:pt x="306" y="451"/>
                    <a:pt x="305" y="442"/>
                  </a:cubicBezTo>
                  <a:cubicBezTo>
                    <a:pt x="305" y="433"/>
                    <a:pt x="306" y="433"/>
                    <a:pt x="306" y="433"/>
                  </a:cubicBezTo>
                  <a:lnTo>
                    <a:pt x="307" y="435"/>
                  </a:lnTo>
                  <a:cubicBezTo>
                    <a:pt x="307" y="426"/>
                    <a:pt x="306" y="417"/>
                    <a:pt x="304" y="417"/>
                  </a:cubicBezTo>
                  <a:cubicBezTo>
                    <a:pt x="303" y="413"/>
                    <a:pt x="303" y="411"/>
                    <a:pt x="303" y="411"/>
                  </a:cubicBezTo>
                  <a:lnTo>
                    <a:pt x="303" y="411"/>
                  </a:lnTo>
                  <a:cubicBezTo>
                    <a:pt x="302" y="411"/>
                    <a:pt x="302" y="413"/>
                    <a:pt x="303" y="417"/>
                  </a:cubicBezTo>
                  <a:cubicBezTo>
                    <a:pt x="302" y="409"/>
                    <a:pt x="300" y="408"/>
                    <a:pt x="297" y="408"/>
                  </a:cubicBezTo>
                  <a:cubicBezTo>
                    <a:pt x="295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89" y="406"/>
                  </a:cubicBezTo>
                  <a:cubicBezTo>
                    <a:pt x="288" y="416"/>
                    <a:pt x="287" y="421"/>
                    <a:pt x="287" y="421"/>
                  </a:cubicBezTo>
                  <a:cubicBezTo>
                    <a:pt x="287" y="421"/>
                    <a:pt x="287" y="419"/>
                    <a:pt x="287" y="415"/>
                  </a:cubicBezTo>
                  <a:cubicBezTo>
                    <a:pt x="287" y="405"/>
                    <a:pt x="284" y="396"/>
                    <a:pt x="280" y="396"/>
                  </a:cubicBezTo>
                  <a:cubicBezTo>
                    <a:pt x="278" y="396"/>
                    <a:pt x="276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69" y="395"/>
                  </a:cubicBezTo>
                  <a:cubicBezTo>
                    <a:pt x="267" y="395"/>
                    <a:pt x="266" y="396"/>
                    <a:pt x="264" y="400"/>
                  </a:cubicBezTo>
                  <a:lnTo>
                    <a:pt x="261" y="399"/>
                  </a:lnTo>
                  <a:cubicBezTo>
                    <a:pt x="262" y="394"/>
                    <a:pt x="262" y="392"/>
                    <a:pt x="261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2" y="409"/>
                    <a:pt x="252" y="409"/>
                  </a:cubicBezTo>
                  <a:cubicBezTo>
                    <a:pt x="252" y="409"/>
                    <a:pt x="253" y="408"/>
                    <a:pt x="254" y="405"/>
                  </a:cubicBezTo>
                  <a:cubicBezTo>
                    <a:pt x="257" y="396"/>
                    <a:pt x="255" y="396"/>
                    <a:pt x="251" y="394"/>
                  </a:cubicBezTo>
                  <a:cubicBezTo>
                    <a:pt x="250" y="393"/>
                    <a:pt x="249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1" y="403"/>
                  </a:cubicBezTo>
                  <a:cubicBezTo>
                    <a:pt x="239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0" y="380"/>
                  </a:cubicBezTo>
                  <a:lnTo>
                    <a:pt x="250" y="380"/>
                  </a:lnTo>
                  <a:cubicBezTo>
                    <a:pt x="250" y="380"/>
                    <a:pt x="246" y="385"/>
                    <a:pt x="239" y="398"/>
                  </a:cubicBezTo>
                  <a:cubicBezTo>
                    <a:pt x="234" y="405"/>
                    <a:pt x="231" y="408"/>
                    <a:pt x="230" y="408"/>
                  </a:cubicBezTo>
                  <a:cubicBezTo>
                    <a:pt x="230" y="408"/>
                    <a:pt x="230" y="406"/>
                    <a:pt x="232" y="403"/>
                  </a:cubicBezTo>
                  <a:cubicBezTo>
                    <a:pt x="236" y="397"/>
                    <a:pt x="237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lnTo>
                    <a:pt x="247" y="382"/>
                  </a:lnTo>
                  <a:cubicBezTo>
                    <a:pt x="247" y="381"/>
                    <a:pt x="246" y="381"/>
                    <a:pt x="246" y="381"/>
                  </a:cubicBezTo>
                  <a:cubicBezTo>
                    <a:pt x="245" y="381"/>
                    <a:pt x="244" y="383"/>
                    <a:pt x="240" y="387"/>
                  </a:cubicBezTo>
                  <a:cubicBezTo>
                    <a:pt x="240" y="387"/>
                    <a:pt x="240" y="387"/>
                    <a:pt x="235" y="394"/>
                  </a:cubicBezTo>
                  <a:cubicBezTo>
                    <a:pt x="229" y="401"/>
                    <a:pt x="224" y="409"/>
                    <a:pt x="222" y="417"/>
                  </a:cubicBezTo>
                  <a:cubicBezTo>
                    <a:pt x="220" y="423"/>
                    <a:pt x="218" y="423"/>
                    <a:pt x="217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2" y="406"/>
                    <a:pt x="228" y="400"/>
                  </a:cubicBezTo>
                  <a:cubicBezTo>
                    <a:pt x="228" y="400"/>
                    <a:pt x="228" y="400"/>
                    <a:pt x="228" y="400"/>
                  </a:cubicBezTo>
                  <a:cubicBezTo>
                    <a:pt x="229" y="400"/>
                    <a:pt x="234" y="393"/>
                    <a:pt x="238" y="386"/>
                  </a:cubicBezTo>
                  <a:cubicBezTo>
                    <a:pt x="239" y="385"/>
                    <a:pt x="239" y="384"/>
                    <a:pt x="238" y="384"/>
                  </a:cubicBezTo>
                  <a:cubicBezTo>
                    <a:pt x="237" y="384"/>
                    <a:pt x="227" y="394"/>
                    <a:pt x="219" y="404"/>
                  </a:cubicBezTo>
                  <a:cubicBezTo>
                    <a:pt x="221" y="401"/>
                    <a:pt x="220" y="403"/>
                    <a:pt x="223" y="396"/>
                  </a:cubicBezTo>
                  <a:cubicBezTo>
                    <a:pt x="228" y="390"/>
                    <a:pt x="227" y="389"/>
                    <a:pt x="224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0" y="388"/>
                    <a:pt x="217" y="392"/>
                  </a:cubicBezTo>
                  <a:cubicBezTo>
                    <a:pt x="212" y="398"/>
                    <a:pt x="208" y="404"/>
                    <a:pt x="207" y="404"/>
                  </a:cubicBezTo>
                  <a:cubicBezTo>
                    <a:pt x="207" y="404"/>
                    <a:pt x="207" y="404"/>
                    <a:pt x="206" y="404"/>
                  </a:cubicBezTo>
                  <a:cubicBezTo>
                    <a:pt x="206" y="405"/>
                    <a:pt x="202" y="412"/>
                    <a:pt x="197" y="420"/>
                  </a:cubicBezTo>
                  <a:cubicBezTo>
                    <a:pt x="199" y="414"/>
                    <a:pt x="201" y="409"/>
                    <a:pt x="204" y="403"/>
                  </a:cubicBezTo>
                  <a:cubicBezTo>
                    <a:pt x="212" y="387"/>
                    <a:pt x="215" y="380"/>
                    <a:pt x="213" y="377"/>
                  </a:cubicBezTo>
                  <a:cubicBezTo>
                    <a:pt x="211" y="375"/>
                    <a:pt x="209" y="373"/>
                    <a:pt x="214" y="366"/>
                  </a:cubicBezTo>
                  <a:cubicBezTo>
                    <a:pt x="213" y="365"/>
                    <a:pt x="213" y="365"/>
                    <a:pt x="212" y="365"/>
                  </a:cubicBezTo>
                  <a:cubicBezTo>
                    <a:pt x="211" y="365"/>
                    <a:pt x="209" y="366"/>
                    <a:pt x="205" y="369"/>
                  </a:cubicBezTo>
                  <a:lnTo>
                    <a:pt x="204" y="368"/>
                  </a:lnTo>
                  <a:cubicBezTo>
                    <a:pt x="207" y="364"/>
                    <a:pt x="208" y="362"/>
                    <a:pt x="207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5" y="357"/>
                    <a:pt x="208" y="354"/>
                    <a:pt x="207" y="354"/>
                  </a:cubicBezTo>
                  <a:lnTo>
                    <a:pt x="207" y="354"/>
                  </a:lnTo>
                  <a:cubicBezTo>
                    <a:pt x="207" y="354"/>
                    <a:pt x="203" y="359"/>
                    <a:pt x="193" y="368"/>
                  </a:cubicBezTo>
                  <a:cubicBezTo>
                    <a:pt x="186" y="374"/>
                    <a:pt x="182" y="382"/>
                    <a:pt x="183" y="382"/>
                  </a:cubicBezTo>
                  <a:lnTo>
                    <a:pt x="185" y="385"/>
                  </a:lnTo>
                  <a:lnTo>
                    <a:pt x="176" y="389"/>
                  </a:lnTo>
                  <a:cubicBezTo>
                    <a:pt x="176" y="388"/>
                    <a:pt x="176" y="388"/>
                    <a:pt x="176" y="388"/>
                  </a:cubicBezTo>
                  <a:cubicBezTo>
                    <a:pt x="174" y="388"/>
                    <a:pt x="167" y="392"/>
                    <a:pt x="162" y="396"/>
                  </a:cubicBezTo>
                  <a:cubicBezTo>
                    <a:pt x="162" y="396"/>
                    <a:pt x="156" y="401"/>
                    <a:pt x="154" y="401"/>
                  </a:cubicBezTo>
                  <a:cubicBezTo>
                    <a:pt x="154" y="401"/>
                    <a:pt x="154" y="401"/>
                    <a:pt x="154" y="401"/>
                  </a:cubicBezTo>
                  <a:lnTo>
                    <a:pt x="167" y="390"/>
                  </a:lnTo>
                  <a:cubicBezTo>
                    <a:pt x="174" y="385"/>
                    <a:pt x="181" y="380"/>
                    <a:pt x="186" y="374"/>
                  </a:cubicBezTo>
                  <a:cubicBezTo>
                    <a:pt x="195" y="366"/>
                    <a:pt x="199" y="359"/>
                    <a:pt x="198" y="359"/>
                  </a:cubicBezTo>
                  <a:cubicBezTo>
                    <a:pt x="197" y="359"/>
                    <a:pt x="195" y="360"/>
                    <a:pt x="191" y="364"/>
                  </a:cubicBezTo>
                  <a:cubicBezTo>
                    <a:pt x="190" y="364"/>
                    <a:pt x="190" y="363"/>
                    <a:pt x="195" y="357"/>
                  </a:cubicBezTo>
                  <a:cubicBezTo>
                    <a:pt x="198" y="355"/>
                    <a:pt x="200" y="353"/>
                    <a:pt x="199" y="353"/>
                  </a:cubicBezTo>
                  <a:cubicBezTo>
                    <a:pt x="198" y="353"/>
                    <a:pt x="195" y="355"/>
                    <a:pt x="187" y="361"/>
                  </a:cubicBezTo>
                  <a:cubicBezTo>
                    <a:pt x="181" y="365"/>
                    <a:pt x="178" y="367"/>
                    <a:pt x="177" y="367"/>
                  </a:cubicBezTo>
                  <a:cubicBezTo>
                    <a:pt x="176" y="367"/>
                    <a:pt x="178" y="364"/>
                    <a:pt x="185" y="357"/>
                  </a:cubicBezTo>
                  <a:cubicBezTo>
                    <a:pt x="194" y="349"/>
                    <a:pt x="195" y="345"/>
                    <a:pt x="193" y="345"/>
                  </a:cubicBezTo>
                  <a:cubicBezTo>
                    <a:pt x="192" y="345"/>
                    <a:pt x="190" y="346"/>
                    <a:pt x="189" y="347"/>
                  </a:cubicBezTo>
                  <a:cubicBezTo>
                    <a:pt x="182" y="352"/>
                    <a:pt x="178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3" y="343"/>
                  </a:cubicBezTo>
                  <a:cubicBezTo>
                    <a:pt x="182" y="343"/>
                    <a:pt x="180" y="344"/>
                    <a:pt x="177" y="345"/>
                  </a:cubicBezTo>
                  <a:cubicBezTo>
                    <a:pt x="183" y="341"/>
                    <a:pt x="188" y="338"/>
                    <a:pt x="187" y="338"/>
                  </a:cubicBezTo>
                  <a:lnTo>
                    <a:pt x="187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6" y="344"/>
                  </a:cubicBezTo>
                  <a:lnTo>
                    <a:pt x="160" y="349"/>
                  </a:lnTo>
                  <a:cubicBezTo>
                    <a:pt x="162" y="350"/>
                    <a:pt x="154" y="355"/>
                    <a:pt x="147" y="359"/>
                  </a:cubicBezTo>
                  <a:cubicBezTo>
                    <a:pt x="146" y="360"/>
                    <a:pt x="145" y="360"/>
                    <a:pt x="144" y="360"/>
                  </a:cubicBezTo>
                  <a:cubicBezTo>
                    <a:pt x="141" y="360"/>
                    <a:pt x="148" y="352"/>
                    <a:pt x="166" y="340"/>
                  </a:cubicBez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78" y="328"/>
                    <a:pt x="178" y="328"/>
                    <a:pt x="178" y="327"/>
                  </a:cubicBezTo>
                  <a:lnTo>
                    <a:pt x="178" y="327"/>
                  </a:lnTo>
                  <a:cubicBezTo>
                    <a:pt x="178" y="327"/>
                    <a:pt x="178" y="327"/>
                    <a:pt x="171" y="330"/>
                  </a:cubicBezTo>
                  <a:cubicBezTo>
                    <a:pt x="162" y="334"/>
                    <a:pt x="158" y="336"/>
                    <a:pt x="158" y="336"/>
                  </a:cubicBezTo>
                  <a:cubicBezTo>
                    <a:pt x="157" y="336"/>
                    <a:pt x="159" y="334"/>
                    <a:pt x="163" y="332"/>
                  </a:cubicBezTo>
                  <a:cubicBezTo>
                    <a:pt x="171" y="328"/>
                    <a:pt x="175" y="326"/>
                    <a:pt x="173" y="326"/>
                  </a:cubicBezTo>
                  <a:cubicBezTo>
                    <a:pt x="172" y="326"/>
                    <a:pt x="168" y="327"/>
                    <a:pt x="162" y="329"/>
                  </a:cubicBezTo>
                  <a:cubicBezTo>
                    <a:pt x="154" y="333"/>
                    <a:pt x="150" y="334"/>
                    <a:pt x="150" y="334"/>
                  </a:cubicBezTo>
                  <a:cubicBezTo>
                    <a:pt x="149" y="334"/>
                    <a:pt x="153" y="332"/>
                    <a:pt x="160" y="328"/>
                  </a:cubicBezTo>
                  <a:cubicBezTo>
                    <a:pt x="166" y="327"/>
                    <a:pt x="172" y="323"/>
                    <a:pt x="175" y="320"/>
                  </a:cubicBezTo>
                  <a:lnTo>
                    <a:pt x="175" y="320"/>
                  </a:lnTo>
                  <a:lnTo>
                    <a:pt x="167" y="323"/>
                  </a:lnTo>
                  <a:cubicBezTo>
                    <a:pt x="159" y="326"/>
                    <a:pt x="155" y="327"/>
                    <a:pt x="154" y="327"/>
                  </a:cubicBezTo>
                  <a:cubicBezTo>
                    <a:pt x="153" y="327"/>
                    <a:pt x="155" y="326"/>
                    <a:pt x="159" y="325"/>
                  </a:cubicBezTo>
                  <a:cubicBezTo>
                    <a:pt x="165" y="322"/>
                    <a:pt x="167" y="321"/>
                    <a:pt x="163" y="321"/>
                  </a:cubicBezTo>
                  <a:cubicBezTo>
                    <a:pt x="162" y="321"/>
                    <a:pt x="160" y="321"/>
                    <a:pt x="158" y="321"/>
                  </a:cubicBezTo>
                  <a:cubicBezTo>
                    <a:pt x="157" y="319"/>
                    <a:pt x="157" y="318"/>
                    <a:pt x="165" y="315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1" y="314"/>
                    <a:pt x="159" y="315"/>
                    <a:pt x="158" y="315"/>
                  </a:cubicBezTo>
                  <a:cubicBezTo>
                    <a:pt x="157" y="315"/>
                    <a:pt x="159" y="314"/>
                    <a:pt x="164" y="311"/>
                  </a:cubicBezTo>
                  <a:cubicBezTo>
                    <a:pt x="169" y="309"/>
                    <a:pt x="171" y="308"/>
                    <a:pt x="169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39" y="316"/>
                    <a:pt x="139" y="317"/>
                  </a:cubicBezTo>
                  <a:cubicBezTo>
                    <a:pt x="140" y="319"/>
                    <a:pt x="140" y="318"/>
                    <a:pt x="131" y="321"/>
                  </a:cubicBezTo>
                  <a:lnTo>
                    <a:pt x="131" y="318"/>
                  </a:lnTo>
                  <a:cubicBezTo>
                    <a:pt x="130" y="317"/>
                    <a:pt x="130" y="316"/>
                    <a:pt x="121" y="316"/>
                  </a:cubicBezTo>
                  <a:cubicBezTo>
                    <a:pt x="120" y="316"/>
                    <a:pt x="119" y="315"/>
                    <a:pt x="118" y="315"/>
                  </a:cubicBezTo>
                  <a:cubicBezTo>
                    <a:pt x="109" y="315"/>
                    <a:pt x="98" y="319"/>
                    <a:pt x="106" y="320"/>
                  </a:cubicBezTo>
                  <a:lnTo>
                    <a:pt x="98" y="323"/>
                  </a:lnTo>
                  <a:cubicBezTo>
                    <a:pt x="82" y="328"/>
                    <a:pt x="77" y="331"/>
                    <a:pt x="81" y="331"/>
                  </a:cubicBezTo>
                  <a:cubicBezTo>
                    <a:pt x="83" y="331"/>
                    <a:pt x="89" y="329"/>
                    <a:pt x="99" y="327"/>
                  </a:cubicBezTo>
                  <a:cubicBezTo>
                    <a:pt x="112" y="323"/>
                    <a:pt x="118" y="321"/>
                    <a:pt x="118" y="321"/>
                  </a:cubicBezTo>
                  <a:lnTo>
                    <a:pt x="118" y="321"/>
                  </a:ln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4" y="338"/>
                  </a:cubicBezTo>
                  <a:cubicBezTo>
                    <a:pt x="75" y="340"/>
                    <a:pt x="67" y="345"/>
                    <a:pt x="68" y="346"/>
                  </a:cubicBezTo>
                  <a:cubicBezTo>
                    <a:pt x="69" y="347"/>
                    <a:pt x="69" y="348"/>
                    <a:pt x="70" y="348"/>
                  </a:cubicBezTo>
                  <a:cubicBezTo>
                    <a:pt x="72" y="348"/>
                    <a:pt x="74" y="347"/>
                    <a:pt x="77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3" y="344"/>
                    <a:pt x="80" y="346"/>
                    <a:pt x="71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6" y="355"/>
                    <a:pt x="70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cubicBezTo>
                    <a:pt x="81" y="356"/>
                    <a:pt x="81" y="357"/>
                    <a:pt x="82" y="359"/>
                  </a:cubicBezTo>
                  <a:cubicBezTo>
                    <a:pt x="82" y="360"/>
                    <a:pt x="82" y="360"/>
                    <a:pt x="82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2" y="355"/>
                    <a:pt x="97" y="358"/>
                    <a:pt x="92" y="361"/>
                  </a:cubicBezTo>
                  <a:cubicBezTo>
                    <a:pt x="84" y="364"/>
                    <a:pt x="84" y="366"/>
                    <a:pt x="85" y="367"/>
                  </a:cubicBezTo>
                  <a:cubicBezTo>
                    <a:pt x="85" y="369"/>
                    <a:pt x="86" y="371"/>
                    <a:pt x="89" y="371"/>
                  </a:cubicBezTo>
                  <a:cubicBezTo>
                    <a:pt x="90" y="371"/>
                    <a:pt x="93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6"/>
                    <a:pt x="85" y="376"/>
                  </a:cubicBezTo>
                  <a:cubicBezTo>
                    <a:pt x="85" y="376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6"/>
                    <a:pt x="83" y="383"/>
                  </a:cubicBezTo>
                  <a:cubicBezTo>
                    <a:pt x="81" y="386"/>
                    <a:pt x="82" y="387"/>
                    <a:pt x="84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8" y="375"/>
                  </a:ln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19" y="371"/>
                    <a:pt x="121" y="370"/>
                    <a:pt x="122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8" y="393"/>
                    <a:pt x="91" y="393"/>
                  </a:cubicBezTo>
                  <a:cubicBezTo>
                    <a:pt x="92" y="393"/>
                    <a:pt x="97" y="391"/>
                    <a:pt x="104" y="387"/>
                  </a:cubicBezTo>
                  <a:lnTo>
                    <a:pt x="104" y="387"/>
                  </a:lnTo>
                  <a:lnTo>
                    <a:pt x="97" y="392"/>
                  </a:lnTo>
                  <a:cubicBezTo>
                    <a:pt x="91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4" y="397"/>
                    <a:pt x="117" y="390"/>
                    <a:pt x="123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1" y="382"/>
                    <a:pt x="131" y="382"/>
                    <a:pt x="131" y="382"/>
                  </a:cubicBezTo>
                  <a:cubicBezTo>
                    <a:pt x="131" y="384"/>
                    <a:pt x="131" y="384"/>
                    <a:pt x="125" y="389"/>
                  </a:cubicBezTo>
                  <a:cubicBezTo>
                    <a:pt x="116" y="394"/>
                    <a:pt x="114" y="397"/>
                    <a:pt x="116" y="397"/>
                  </a:cubicBezTo>
                  <a:cubicBezTo>
                    <a:pt x="118" y="397"/>
                    <a:pt x="121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3" y="402"/>
                    <a:pt x="108" y="409"/>
                    <a:pt x="119" y="411"/>
                  </a:cubicBezTo>
                  <a:cubicBezTo>
                    <a:pt x="123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5" y="424"/>
                    <a:pt x="146" y="418"/>
                  </a:cubicBezTo>
                  <a:lnTo>
                    <a:pt x="146" y="418"/>
                  </a:lnTo>
                  <a:cubicBezTo>
                    <a:pt x="140" y="423"/>
                    <a:pt x="141" y="424"/>
                    <a:pt x="144" y="427"/>
                  </a:cubicBezTo>
                  <a:cubicBezTo>
                    <a:pt x="147" y="431"/>
                    <a:pt x="147" y="431"/>
                    <a:pt x="141" y="437"/>
                  </a:cubicBezTo>
                  <a:cubicBezTo>
                    <a:pt x="134" y="443"/>
                    <a:pt x="131" y="445"/>
                    <a:pt x="131" y="445"/>
                  </a:cubicBezTo>
                  <a:cubicBezTo>
                    <a:pt x="132" y="445"/>
                    <a:pt x="135" y="443"/>
                    <a:pt x="143" y="438"/>
                  </a:cubicBezTo>
                  <a:cubicBezTo>
                    <a:pt x="146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1" y="449"/>
                  </a:cubicBezTo>
                  <a:cubicBezTo>
                    <a:pt x="136" y="456"/>
                    <a:pt x="137" y="457"/>
                    <a:pt x="140" y="459"/>
                  </a:cubicBezTo>
                  <a:cubicBezTo>
                    <a:pt x="143" y="457"/>
                    <a:pt x="145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7" y="449"/>
                  </a:cubicBezTo>
                  <a:cubicBezTo>
                    <a:pt x="174" y="440"/>
                    <a:pt x="177" y="438"/>
                    <a:pt x="178" y="438"/>
                  </a:cubicBezTo>
                  <a:cubicBezTo>
                    <a:pt x="179" y="438"/>
                    <a:pt x="180" y="438"/>
                    <a:pt x="181" y="439"/>
                  </a:cubicBezTo>
                  <a:cubicBezTo>
                    <a:pt x="183" y="440"/>
                    <a:pt x="184" y="441"/>
                    <a:pt x="178" y="448"/>
                  </a:cubicBezTo>
                  <a:cubicBezTo>
                    <a:pt x="178" y="448"/>
                    <a:pt x="175" y="456"/>
                    <a:pt x="176" y="457"/>
                  </a:cubicBezTo>
                  <a:cubicBezTo>
                    <a:pt x="177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7" y="478"/>
                    <a:pt x="181" y="481"/>
                    <a:pt x="176" y="488"/>
                  </a:cubicBezTo>
                  <a:cubicBezTo>
                    <a:pt x="176" y="489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4" y="477"/>
                    <a:pt x="188" y="473"/>
                    <a:pt x="190" y="473"/>
                  </a:cubicBezTo>
                  <a:cubicBezTo>
                    <a:pt x="192" y="473"/>
                    <a:pt x="193" y="475"/>
                    <a:pt x="194" y="479"/>
                  </a:cubicBezTo>
                  <a:cubicBezTo>
                    <a:pt x="195" y="480"/>
                    <a:pt x="197" y="481"/>
                    <a:pt x="199" y="481"/>
                  </a:cubicBezTo>
                  <a:cubicBezTo>
                    <a:pt x="201" y="481"/>
                    <a:pt x="204" y="480"/>
                    <a:pt x="205" y="476"/>
                  </a:cubicBezTo>
                  <a:cubicBezTo>
                    <a:pt x="206" y="476"/>
                    <a:pt x="206" y="476"/>
                    <a:pt x="203" y="484"/>
                  </a:cubicBezTo>
                  <a:cubicBezTo>
                    <a:pt x="199" y="492"/>
                    <a:pt x="198" y="497"/>
                    <a:pt x="200" y="497"/>
                  </a:cubicBezTo>
                  <a:cubicBezTo>
                    <a:pt x="202" y="497"/>
                    <a:pt x="205" y="494"/>
                    <a:pt x="210" y="487"/>
                  </a:cubicBezTo>
                  <a:cubicBezTo>
                    <a:pt x="211" y="484"/>
                    <a:pt x="212" y="482"/>
                    <a:pt x="213" y="482"/>
                  </a:cubicBezTo>
                  <a:cubicBezTo>
                    <a:pt x="214" y="482"/>
                    <a:pt x="214" y="485"/>
                    <a:pt x="213" y="490"/>
                  </a:cubicBezTo>
                  <a:cubicBezTo>
                    <a:pt x="213" y="490"/>
                    <a:pt x="214" y="490"/>
                    <a:pt x="219" y="483"/>
                  </a:cubicBezTo>
                  <a:cubicBezTo>
                    <a:pt x="221" y="480"/>
                    <a:pt x="223" y="478"/>
                    <a:pt x="224" y="478"/>
                  </a:cubicBezTo>
                  <a:cubicBezTo>
                    <a:pt x="224" y="478"/>
                    <a:pt x="224" y="480"/>
                    <a:pt x="224" y="485"/>
                  </a:cubicBezTo>
                  <a:cubicBezTo>
                    <a:pt x="221" y="493"/>
                    <a:pt x="222" y="493"/>
                    <a:pt x="224" y="494"/>
                  </a:cubicBezTo>
                  <a:cubicBezTo>
                    <a:pt x="226" y="492"/>
                    <a:pt x="228" y="492"/>
                    <a:pt x="231" y="492"/>
                  </a:cubicBezTo>
                  <a:cubicBezTo>
                    <a:pt x="239" y="492"/>
                    <a:pt x="248" y="496"/>
                    <a:pt x="248" y="503"/>
                  </a:cubicBezTo>
                  <a:cubicBezTo>
                    <a:pt x="251" y="495"/>
                    <a:pt x="251" y="495"/>
                    <a:pt x="254" y="495"/>
                  </a:cubicBezTo>
                  <a:cubicBezTo>
                    <a:pt x="253" y="502"/>
                    <a:pt x="253" y="504"/>
                    <a:pt x="253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6" y="487"/>
                  </a:lnTo>
                  <a:cubicBezTo>
                    <a:pt x="257" y="480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1" y="476"/>
                    <a:pt x="261" y="482"/>
                    <a:pt x="258" y="496"/>
                  </a:cubicBezTo>
                  <a:cubicBezTo>
                    <a:pt x="257" y="505"/>
                    <a:pt x="257" y="509"/>
                    <a:pt x="258" y="509"/>
                  </a:cubicBezTo>
                  <a:cubicBezTo>
                    <a:pt x="258" y="509"/>
                    <a:pt x="259" y="505"/>
                    <a:pt x="261" y="497"/>
                  </a:cubicBezTo>
                  <a:cubicBezTo>
                    <a:pt x="264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5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8" y="498"/>
                  </a:cubicBezTo>
                  <a:cubicBezTo>
                    <a:pt x="273" y="480"/>
                    <a:pt x="277" y="469"/>
                    <a:pt x="278" y="469"/>
                  </a:cubicBezTo>
                  <a:cubicBezTo>
                    <a:pt x="280" y="469"/>
                    <a:pt x="280" y="476"/>
                    <a:pt x="278" y="492"/>
                  </a:cubicBezTo>
                  <a:cubicBezTo>
                    <a:pt x="276" y="509"/>
                    <a:pt x="277" y="516"/>
                    <a:pt x="279" y="518"/>
                  </a:cubicBezTo>
                  <a:cubicBezTo>
                    <a:pt x="280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0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09" y="498"/>
                    <a:pt x="309" y="502"/>
                    <a:pt x="306" y="511"/>
                  </a:cubicBezTo>
                  <a:cubicBezTo>
                    <a:pt x="305" y="521"/>
                    <a:pt x="304" y="525"/>
                    <a:pt x="304" y="525"/>
                  </a:cubicBezTo>
                  <a:cubicBezTo>
                    <a:pt x="305" y="525"/>
                    <a:pt x="306" y="522"/>
                    <a:pt x="307" y="519"/>
                  </a:cubicBezTo>
                  <a:lnTo>
                    <a:pt x="316" y="519"/>
                  </a:lnTo>
                  <a:cubicBezTo>
                    <a:pt x="319" y="519"/>
                    <a:pt x="320" y="511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7" y="519"/>
                    <a:pt x="328" y="516"/>
                    <a:pt x="329" y="510"/>
                  </a:cubicBezTo>
                  <a:lnTo>
                    <a:pt x="332" y="509"/>
                  </a:lnTo>
                  <a:cubicBezTo>
                    <a:pt x="334" y="509"/>
                    <a:pt x="334" y="509"/>
                    <a:pt x="334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3" y="514"/>
                    <a:pt x="346" y="520"/>
                    <a:pt x="347" y="520"/>
                  </a:cubicBezTo>
                  <a:cubicBezTo>
                    <a:pt x="347" y="520"/>
                    <a:pt x="347" y="519"/>
                    <a:pt x="347" y="516"/>
                  </a:cubicBezTo>
                  <a:cubicBezTo>
                    <a:pt x="346" y="507"/>
                    <a:pt x="346" y="498"/>
                    <a:pt x="347" y="490"/>
                  </a:cubicBezTo>
                  <a:cubicBezTo>
                    <a:pt x="347" y="487"/>
                    <a:pt x="347" y="486"/>
                    <a:pt x="347" y="486"/>
                  </a:cubicBezTo>
                  <a:cubicBezTo>
                    <a:pt x="348" y="486"/>
                    <a:pt x="350" y="492"/>
                    <a:pt x="350" y="497"/>
                  </a:cubicBezTo>
                  <a:cubicBezTo>
                    <a:pt x="351" y="504"/>
                    <a:pt x="353" y="510"/>
                    <a:pt x="358" y="513"/>
                  </a:cubicBezTo>
                  <a:cubicBezTo>
                    <a:pt x="360" y="513"/>
                    <a:pt x="364" y="512"/>
                    <a:pt x="361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9" y="498"/>
                    <a:pt x="377" y="491"/>
                    <a:pt x="379" y="490"/>
                  </a:cubicBezTo>
                  <a:cubicBezTo>
                    <a:pt x="379" y="490"/>
                    <a:pt x="381" y="490"/>
                    <a:pt x="379" y="481"/>
                  </a:cubicBezTo>
                  <a:cubicBezTo>
                    <a:pt x="380" y="481"/>
                    <a:pt x="380" y="480"/>
                    <a:pt x="381" y="480"/>
                  </a:cubicBezTo>
                  <a:cubicBezTo>
                    <a:pt x="382" y="480"/>
                    <a:pt x="383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3" y="475"/>
                    <a:pt x="385" y="479"/>
                    <a:pt x="389" y="486"/>
                  </a:cubicBezTo>
                  <a:cubicBezTo>
                    <a:pt x="393" y="494"/>
                    <a:pt x="394" y="498"/>
                    <a:pt x="395" y="498"/>
                  </a:cubicBezTo>
                  <a:cubicBezTo>
                    <a:pt x="395" y="498"/>
                    <a:pt x="394" y="494"/>
                    <a:pt x="392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5" y="488"/>
                    <a:pt x="397" y="490"/>
                    <a:pt x="397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2" y="473"/>
                    <a:pt x="392" y="465"/>
                    <a:pt x="393" y="465"/>
                  </a:cubicBezTo>
                  <a:cubicBezTo>
                    <a:pt x="394" y="465"/>
                    <a:pt x="396" y="468"/>
                    <a:pt x="398" y="473"/>
                  </a:cubicBezTo>
                  <a:cubicBezTo>
                    <a:pt x="398" y="473"/>
                    <a:pt x="401" y="473"/>
                    <a:pt x="398" y="464"/>
                  </a:cubicBezTo>
                  <a:cubicBezTo>
                    <a:pt x="395" y="456"/>
                    <a:pt x="393" y="452"/>
                    <a:pt x="393" y="452"/>
                  </a:cubicBezTo>
                  <a:lnTo>
                    <a:pt x="393" y="452"/>
                  </a:lnTo>
                  <a:cubicBezTo>
                    <a:pt x="394" y="452"/>
                    <a:pt x="395" y="456"/>
                    <a:pt x="399" y="464"/>
                  </a:cubicBezTo>
                  <a:cubicBezTo>
                    <a:pt x="404" y="471"/>
                    <a:pt x="406" y="474"/>
                    <a:pt x="407" y="474"/>
                  </a:cubicBezTo>
                  <a:cubicBezTo>
                    <a:pt x="408" y="474"/>
                    <a:pt x="407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7" y="460"/>
                  </a:cubicBezTo>
                  <a:cubicBezTo>
                    <a:pt x="410" y="463"/>
                    <a:pt x="414" y="464"/>
                    <a:pt x="417" y="464"/>
                  </a:cubicBezTo>
                  <a:cubicBezTo>
                    <a:pt x="421" y="464"/>
                    <a:pt x="423" y="461"/>
                    <a:pt x="417" y="454"/>
                  </a:cubicBezTo>
                  <a:lnTo>
                    <a:pt x="421" y="452"/>
                  </a:lnTo>
                  <a:cubicBezTo>
                    <a:pt x="424" y="455"/>
                    <a:pt x="426" y="456"/>
                    <a:pt x="427" y="456"/>
                  </a:cubicBezTo>
                  <a:cubicBezTo>
                    <a:pt x="428" y="456"/>
                    <a:pt x="428" y="454"/>
                    <a:pt x="426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7" y="448"/>
                    <a:pt x="433" y="454"/>
                    <a:pt x="435" y="454"/>
                  </a:cubicBezTo>
                  <a:cubicBezTo>
                    <a:pt x="435" y="454"/>
                    <a:pt x="435" y="454"/>
                    <a:pt x="435" y="454"/>
                  </a:cubicBezTo>
                  <a:cubicBezTo>
                    <a:pt x="436" y="452"/>
                    <a:pt x="436" y="452"/>
                    <a:pt x="432" y="446"/>
                  </a:cubicBezTo>
                  <a:cubicBezTo>
                    <a:pt x="425" y="439"/>
                    <a:pt x="426" y="438"/>
                    <a:pt x="427" y="438"/>
                  </a:cubicBezTo>
                  <a:cubicBezTo>
                    <a:pt x="428" y="438"/>
                    <a:pt x="428" y="438"/>
                    <a:pt x="428" y="438"/>
                  </a:cubicBezTo>
                  <a:cubicBezTo>
                    <a:pt x="431" y="438"/>
                    <a:pt x="436" y="443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7" y="445"/>
                    <a:pt x="447" y="445"/>
                    <a:pt x="448" y="445"/>
                  </a:cubicBezTo>
                  <a:cubicBezTo>
                    <a:pt x="446" y="442"/>
                    <a:pt x="445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4"/>
                    <a:pt x="448" y="445"/>
                  </a:cubicBezTo>
                  <a:lnTo>
                    <a:pt x="453" y="450"/>
                  </a:lnTo>
                  <a:cubicBezTo>
                    <a:pt x="455" y="452"/>
                    <a:pt x="456" y="452"/>
                    <a:pt x="456" y="452"/>
                  </a:cubicBezTo>
                  <a:cubicBezTo>
                    <a:pt x="457" y="452"/>
                    <a:pt x="453" y="448"/>
                    <a:pt x="450" y="444"/>
                  </a:cubicBezTo>
                  <a:lnTo>
                    <a:pt x="452" y="441"/>
                  </a:lnTo>
                  <a:cubicBezTo>
                    <a:pt x="453" y="440"/>
                    <a:pt x="454" y="439"/>
                    <a:pt x="448" y="433"/>
                  </a:cubicBezTo>
                  <a:cubicBezTo>
                    <a:pt x="442" y="427"/>
                    <a:pt x="436" y="420"/>
                    <a:pt x="439" y="420"/>
                  </a:cubicBezTo>
                  <a:lnTo>
                    <a:pt x="439" y="420"/>
                  </a:lnTo>
                  <a:cubicBezTo>
                    <a:pt x="444" y="425"/>
                    <a:pt x="448" y="431"/>
                    <a:pt x="450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1" y="441"/>
                    <a:pt x="463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1" y="433"/>
                    <a:pt x="472" y="433"/>
                  </a:cubicBezTo>
                  <a:cubicBezTo>
                    <a:pt x="474" y="433"/>
                    <a:pt x="466" y="421"/>
                    <a:pt x="452" y="408"/>
                  </a:cubicBezTo>
                  <a:lnTo>
                    <a:pt x="435" y="389"/>
                  </a:lnTo>
                  <a:lnTo>
                    <a:pt x="453" y="406"/>
                  </a:lnTo>
                  <a:cubicBezTo>
                    <a:pt x="467" y="419"/>
                    <a:pt x="474" y="424"/>
                    <a:pt x="475" y="424"/>
                  </a:cubicBezTo>
                  <a:cubicBezTo>
                    <a:pt x="476" y="424"/>
                    <a:pt x="474" y="420"/>
                    <a:pt x="470" y="413"/>
                  </a:cubicBezTo>
                  <a:cubicBezTo>
                    <a:pt x="468" y="409"/>
                    <a:pt x="467" y="407"/>
                    <a:pt x="468" y="407"/>
                  </a:cubicBezTo>
                  <a:lnTo>
                    <a:pt x="468" y="407"/>
                  </a:lnTo>
                  <a:cubicBezTo>
                    <a:pt x="469" y="407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5" y="411"/>
                  </a:cubicBezTo>
                  <a:cubicBezTo>
                    <a:pt x="488" y="408"/>
                    <a:pt x="489" y="406"/>
                    <a:pt x="482" y="401"/>
                  </a:cubicBezTo>
                  <a:cubicBezTo>
                    <a:pt x="482" y="401"/>
                    <a:pt x="484" y="400"/>
                    <a:pt x="485" y="398"/>
                  </a:cubicBezTo>
                  <a:cubicBezTo>
                    <a:pt x="489" y="401"/>
                    <a:pt x="492" y="402"/>
                    <a:pt x="493" y="402"/>
                  </a:cubicBezTo>
                  <a:cubicBezTo>
                    <a:pt x="495" y="402"/>
                    <a:pt x="490" y="396"/>
                    <a:pt x="480" y="390"/>
                  </a:cubicBezTo>
                  <a:lnTo>
                    <a:pt x="482" y="387"/>
                  </a:lnTo>
                  <a:lnTo>
                    <a:pt x="489" y="393"/>
                  </a:lnTo>
                  <a:cubicBezTo>
                    <a:pt x="491" y="394"/>
                    <a:pt x="493" y="395"/>
                    <a:pt x="495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0" y="361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3"/>
                    <a:pt x="514" y="363"/>
                  </a:cubicBezTo>
                  <a:cubicBezTo>
                    <a:pt x="514" y="363"/>
                    <a:pt x="513" y="362"/>
                    <a:pt x="510" y="361"/>
                  </a:cubicBezTo>
                  <a:cubicBezTo>
                    <a:pt x="510" y="361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4" y="360"/>
                    <a:pt x="527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6" y="351"/>
                    <a:pt x="514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29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8" y="348"/>
                    <a:pt x="525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5" y="327"/>
                  </a:cubicBezTo>
                  <a:cubicBezTo>
                    <a:pt x="536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5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6" y="321"/>
                  </a:cubicBezTo>
                  <a:cubicBezTo>
                    <a:pt x="547" y="319"/>
                    <a:pt x="531" y="313"/>
                    <a:pt x="532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5" y="293"/>
                    <a:pt x="536" y="290"/>
                  </a:cubicBezTo>
                  <a:lnTo>
                    <a:pt x="536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3" y="290"/>
                    <a:pt x="553" y="280"/>
                    <a:pt x="537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7" y="272"/>
                    <a:pt x="547" y="272"/>
                    <a:pt x="539" y="270"/>
                  </a:cubicBezTo>
                  <a:cubicBezTo>
                    <a:pt x="531" y="269"/>
                    <a:pt x="540" y="266"/>
                    <a:pt x="547" y="265"/>
                  </a:cubicBezTo>
                  <a:cubicBezTo>
                    <a:pt x="564" y="263"/>
                    <a:pt x="564" y="261"/>
                    <a:pt x="556" y="260"/>
                  </a:cubicBezTo>
                  <a:cubicBezTo>
                    <a:pt x="547" y="256"/>
                    <a:pt x="547" y="253"/>
                    <a:pt x="547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5" y="247"/>
                    <a:pt x="533" y="248"/>
                    <a:pt x="531" y="248"/>
                  </a:cubicBezTo>
                  <a:lnTo>
                    <a:pt x="514" y="248"/>
                  </a:lnTo>
                  <a:cubicBezTo>
                    <a:pt x="507" y="247"/>
                    <a:pt x="510" y="246"/>
                    <a:pt x="512" y="246"/>
                  </a:cubicBezTo>
                  <a:cubicBezTo>
                    <a:pt x="513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0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7" y="233"/>
                    <a:pt x="537" y="230"/>
                  </a:cubicBezTo>
                  <a:cubicBezTo>
                    <a:pt x="544" y="225"/>
                    <a:pt x="545" y="223"/>
                    <a:pt x="541" y="223"/>
                  </a:cubicBezTo>
                  <a:cubicBezTo>
                    <a:pt x="540" y="223"/>
                    <a:pt x="538" y="223"/>
                    <a:pt x="536" y="224"/>
                  </a:cubicBezTo>
                  <a:lnTo>
                    <a:pt x="528" y="225"/>
                  </a:lnTo>
                  <a:cubicBezTo>
                    <a:pt x="544" y="221"/>
                    <a:pt x="541" y="203"/>
                    <a:pt x="528" y="203"/>
                  </a:cubicBezTo>
                  <a:cubicBezTo>
                    <a:pt x="526" y="203"/>
                    <a:pt x="525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8"/>
                    <a:pt x="539" y="193"/>
                  </a:cubicBezTo>
                  <a:cubicBezTo>
                    <a:pt x="539" y="192"/>
                    <a:pt x="528" y="188"/>
                    <a:pt x="526" y="183"/>
                  </a:cubicBezTo>
                  <a:cubicBezTo>
                    <a:pt x="524" y="178"/>
                    <a:pt x="523" y="174"/>
                    <a:pt x="519" y="174"/>
                  </a:cubicBezTo>
                  <a:cubicBezTo>
                    <a:pt x="518" y="174"/>
                    <a:pt x="517" y="175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8" y="164"/>
                  </a:cubicBezTo>
                  <a:cubicBezTo>
                    <a:pt x="528" y="164"/>
                    <a:pt x="528" y="164"/>
                    <a:pt x="528" y="164"/>
                  </a:cubicBezTo>
                  <a:cubicBezTo>
                    <a:pt x="525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0" y="165"/>
                  </a:cubicBezTo>
                  <a:cubicBezTo>
                    <a:pt x="516" y="159"/>
                    <a:pt x="513" y="153"/>
                    <a:pt x="507" y="153"/>
                  </a:cubicBezTo>
                  <a:cubicBezTo>
                    <a:pt x="506" y="153"/>
                    <a:pt x="505" y="153"/>
                    <a:pt x="505" y="153"/>
                  </a:cubicBezTo>
                  <a:cubicBezTo>
                    <a:pt x="504" y="152"/>
                    <a:pt x="503" y="151"/>
                    <a:pt x="510" y="146"/>
                  </a:cubicBezTo>
                  <a:cubicBezTo>
                    <a:pt x="516" y="142"/>
                    <a:pt x="519" y="136"/>
                    <a:pt x="514" y="136"/>
                  </a:cubicBezTo>
                  <a:cubicBezTo>
                    <a:pt x="512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8" y="125"/>
                    <a:pt x="516" y="126"/>
                    <a:pt x="510" y="129"/>
                  </a:cubicBezTo>
                  <a:cubicBezTo>
                    <a:pt x="509" y="130"/>
                    <a:pt x="508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2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cubicBezTo>
                    <a:pt x="490" y="124"/>
                    <a:pt x="491" y="123"/>
                    <a:pt x="487" y="126"/>
                  </a:cubicBezTo>
                  <a:cubicBezTo>
                    <a:pt x="494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2" y="119"/>
                    <a:pt x="486" y="123"/>
                  </a:cubicBezTo>
                  <a:cubicBezTo>
                    <a:pt x="483" y="125"/>
                    <a:pt x="481" y="126"/>
                    <a:pt x="480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0" y="115"/>
                    <a:pt x="489" y="114"/>
                    <a:pt x="489" y="114"/>
                  </a:cubicBezTo>
                  <a:cubicBezTo>
                    <a:pt x="482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5" y="100"/>
                    <a:pt x="446" y="98"/>
                    <a:pt x="449" y="94"/>
                  </a:cubicBezTo>
                  <a:cubicBezTo>
                    <a:pt x="453" y="87"/>
                    <a:pt x="452" y="85"/>
                    <a:pt x="451" y="83"/>
                  </a:cubicBezTo>
                  <a:cubicBezTo>
                    <a:pt x="450" y="82"/>
                    <a:pt x="449" y="81"/>
                    <a:pt x="454" y="76"/>
                  </a:cubicBezTo>
                  <a:lnTo>
                    <a:pt x="454" y="76"/>
                  </a:lnTo>
                  <a:cubicBezTo>
                    <a:pt x="450" y="79"/>
                    <a:pt x="448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3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4" y="86"/>
                    <a:pt x="437" y="82"/>
                    <a:pt x="442" y="76"/>
                  </a:cubicBezTo>
                  <a:cubicBezTo>
                    <a:pt x="446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6" y="64"/>
                    <a:pt x="445" y="65"/>
                    <a:pt x="444" y="67"/>
                  </a:cubicBezTo>
                  <a:cubicBezTo>
                    <a:pt x="440" y="73"/>
                    <a:pt x="436" y="71"/>
                    <a:pt x="431" y="77"/>
                  </a:cubicBezTo>
                  <a:cubicBezTo>
                    <a:pt x="429" y="76"/>
                    <a:pt x="427" y="74"/>
                    <a:pt x="433" y="68"/>
                  </a:cubicBezTo>
                  <a:cubicBezTo>
                    <a:pt x="435" y="64"/>
                    <a:pt x="433" y="63"/>
                    <a:pt x="430" y="63"/>
                  </a:cubicBezTo>
                  <a:cubicBezTo>
                    <a:pt x="427" y="63"/>
                    <a:pt x="422" y="65"/>
                    <a:pt x="418" y="68"/>
                  </a:cubicBezTo>
                  <a:cubicBezTo>
                    <a:pt x="416" y="71"/>
                    <a:pt x="415" y="72"/>
                    <a:pt x="414" y="72"/>
                  </a:cubicBezTo>
                  <a:cubicBezTo>
                    <a:pt x="414" y="72"/>
                    <a:pt x="414" y="70"/>
                    <a:pt x="417" y="67"/>
                  </a:cubicBezTo>
                  <a:cubicBezTo>
                    <a:pt x="422" y="60"/>
                    <a:pt x="420" y="59"/>
                    <a:pt x="418" y="58"/>
                  </a:cubicBezTo>
                  <a:lnTo>
                    <a:pt x="418" y="58"/>
                  </a:lnTo>
                  <a:cubicBezTo>
                    <a:pt x="417" y="59"/>
                    <a:pt x="416" y="60"/>
                    <a:pt x="416" y="60"/>
                  </a:cubicBezTo>
                  <a:cubicBezTo>
                    <a:pt x="415" y="60"/>
                    <a:pt x="419" y="55"/>
                    <a:pt x="422" y="50"/>
                  </a:cubicBezTo>
                  <a:cubicBezTo>
                    <a:pt x="427" y="43"/>
                    <a:pt x="426" y="42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1" y="55"/>
                  </a:lnTo>
                  <a:cubicBezTo>
                    <a:pt x="385" y="48"/>
                    <a:pt x="390" y="32"/>
                    <a:pt x="390" y="32"/>
                  </a:cubicBezTo>
                  <a:cubicBezTo>
                    <a:pt x="390" y="32"/>
                    <a:pt x="390" y="32"/>
                    <a:pt x="390" y="32"/>
                  </a:cubicBezTo>
                  <a:cubicBezTo>
                    <a:pt x="389" y="32"/>
                    <a:pt x="385" y="39"/>
                    <a:pt x="381" y="46"/>
                  </a:cubicBezTo>
                  <a:cubicBezTo>
                    <a:pt x="380" y="50"/>
                    <a:pt x="379" y="52"/>
                    <a:pt x="378" y="52"/>
                  </a:cubicBezTo>
                  <a:cubicBezTo>
                    <a:pt x="377" y="52"/>
                    <a:pt x="377" y="49"/>
                    <a:pt x="377" y="44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3" y="38"/>
                    <a:pt x="371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2" y="44"/>
                    <a:pt x="362" y="44"/>
                  </a:cubicBezTo>
                  <a:cubicBezTo>
                    <a:pt x="361" y="44"/>
                    <a:pt x="361" y="42"/>
                    <a:pt x="361" y="37"/>
                  </a:cubicBezTo>
                  <a:cubicBezTo>
                    <a:pt x="364" y="27"/>
                    <a:pt x="363" y="22"/>
                    <a:pt x="361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6" y="33"/>
                    <a:pt x="354" y="34"/>
                    <a:pt x="353" y="34"/>
                  </a:cubicBezTo>
                  <a:cubicBezTo>
                    <a:pt x="353" y="34"/>
                    <a:pt x="353" y="34"/>
                    <a:pt x="352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2" y="40"/>
                  </a:lnTo>
                  <a:cubicBezTo>
                    <a:pt x="341" y="40"/>
                    <a:pt x="344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3"/>
                    <a:pt x="345" y="23"/>
                  </a:cubicBezTo>
                  <a:cubicBezTo>
                    <a:pt x="342" y="23"/>
                    <a:pt x="340" y="23"/>
                    <a:pt x="338" y="30"/>
                  </a:cubicBezTo>
                  <a:cubicBezTo>
                    <a:pt x="335" y="38"/>
                    <a:pt x="334" y="42"/>
                    <a:pt x="333" y="42"/>
                  </a:cubicBezTo>
                  <a:cubicBezTo>
                    <a:pt x="333" y="42"/>
                    <a:pt x="334" y="38"/>
                    <a:pt x="337" y="30"/>
                  </a:cubicBezTo>
                  <a:cubicBezTo>
                    <a:pt x="337" y="23"/>
                    <a:pt x="338" y="17"/>
                    <a:pt x="336" y="17"/>
                  </a:cubicBezTo>
                  <a:cubicBezTo>
                    <a:pt x="336" y="17"/>
                    <a:pt x="335" y="18"/>
                    <a:pt x="334" y="21"/>
                  </a:cubicBezTo>
                  <a:cubicBezTo>
                    <a:pt x="333" y="27"/>
                    <a:pt x="331" y="29"/>
                    <a:pt x="331" y="29"/>
                  </a:cubicBezTo>
                  <a:cubicBezTo>
                    <a:pt x="330" y="29"/>
                    <a:pt x="330" y="24"/>
                    <a:pt x="331" y="19"/>
                  </a:cubicBezTo>
                  <a:cubicBezTo>
                    <a:pt x="333" y="11"/>
                    <a:pt x="334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0" y="11"/>
                    <a:pt x="325" y="18"/>
                  </a:cubicBezTo>
                  <a:cubicBezTo>
                    <a:pt x="325" y="18"/>
                    <a:pt x="325" y="18"/>
                    <a:pt x="325" y="18"/>
                  </a:cubicBezTo>
                  <a:cubicBezTo>
                    <a:pt x="321" y="18"/>
                    <a:pt x="315" y="24"/>
                    <a:pt x="311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8" y="14"/>
                  </a:cubicBezTo>
                  <a:cubicBezTo>
                    <a:pt x="298" y="11"/>
                    <a:pt x="298" y="9"/>
                    <a:pt x="298" y="8"/>
                  </a:cubicBezTo>
                  <a:lnTo>
                    <a:pt x="298" y="8"/>
                  </a:lnTo>
                  <a:cubicBezTo>
                    <a:pt x="297" y="23"/>
                    <a:pt x="296" y="23"/>
                    <a:pt x="291" y="23"/>
                  </a:cubicBezTo>
                  <a:cubicBezTo>
                    <a:pt x="289" y="20"/>
                    <a:pt x="288" y="19"/>
                    <a:pt x="287" y="19"/>
                  </a:cubicBezTo>
                  <a:cubicBezTo>
                    <a:pt x="284" y="19"/>
                    <a:pt x="282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4" y="45"/>
                    <a:pt x="283" y="45"/>
                  </a:cubicBezTo>
                  <a:cubicBezTo>
                    <a:pt x="282" y="45"/>
                    <a:pt x="281" y="43"/>
                    <a:pt x="279" y="40"/>
                  </a:cubicBezTo>
                  <a:cubicBezTo>
                    <a:pt x="278" y="40"/>
                    <a:pt x="278" y="31"/>
                    <a:pt x="277" y="23"/>
                  </a:cubicBezTo>
                  <a:cubicBezTo>
                    <a:pt x="277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1" y="599"/>
                    <a:pt x="471" y="599"/>
                    <a:pt x="470" y="599"/>
                  </a:cubicBezTo>
                  <a:cubicBezTo>
                    <a:pt x="471" y="605"/>
                    <a:pt x="472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6"/>
                    <a:pt x="477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33"/>
            <p:cNvSpPr/>
            <p:nvPr/>
          </p:nvSpPr>
          <p:spPr>
            <a:xfrm>
              <a:off x="2810599" y="1731338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0"/>
                  </a:moveTo>
                  <a:lnTo>
                    <a:pt x="298" y="0"/>
                  </a:lnTo>
                  <a:cubicBezTo>
                    <a:pt x="298" y="0"/>
                    <a:pt x="298" y="2"/>
                    <a:pt x="299" y="5"/>
                  </a:cubicBezTo>
                  <a:lnTo>
                    <a:pt x="299" y="5"/>
                  </a:lnTo>
                  <a:cubicBezTo>
                    <a:pt x="298" y="2"/>
                    <a:pt x="298" y="0"/>
                    <a:pt x="298" y="0"/>
                  </a:cubicBezTo>
                  <a:close/>
                  <a:moveTo>
                    <a:pt x="299" y="5"/>
                  </a:moveTo>
                  <a:lnTo>
                    <a:pt x="299" y="5"/>
                  </a:ln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6"/>
                  </a:cubicBezTo>
                  <a:cubicBezTo>
                    <a:pt x="299" y="6"/>
                    <a:pt x="299" y="5"/>
                    <a:pt x="299" y="5"/>
                  </a:cubicBezTo>
                  <a:close/>
                  <a:moveTo>
                    <a:pt x="282" y="31"/>
                  </a:moveTo>
                  <a:cubicBezTo>
                    <a:pt x="280" y="31"/>
                    <a:pt x="280" y="35"/>
                    <a:pt x="280" y="35"/>
                  </a:cubicBezTo>
                  <a:cubicBezTo>
                    <a:pt x="281" y="35"/>
                    <a:pt x="281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8" y="48"/>
                  </a:lnTo>
                  <a:cubicBezTo>
                    <a:pt x="276" y="48"/>
                    <a:pt x="276" y="48"/>
                    <a:pt x="275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0"/>
                  </a:moveTo>
                  <a:cubicBezTo>
                    <a:pt x="303" y="40"/>
                    <a:pt x="303" y="40"/>
                    <a:pt x="303" y="41"/>
                  </a:cubicBezTo>
                  <a:cubicBezTo>
                    <a:pt x="307" y="41"/>
                    <a:pt x="307" y="41"/>
                    <a:pt x="304" y="50"/>
                  </a:cubicBezTo>
                  <a:lnTo>
                    <a:pt x="304" y="49"/>
                  </a:lnTo>
                  <a:cubicBezTo>
                    <a:pt x="303" y="53"/>
                    <a:pt x="302" y="55"/>
                    <a:pt x="302" y="55"/>
                  </a:cubicBezTo>
                  <a:cubicBezTo>
                    <a:pt x="302" y="55"/>
                    <a:pt x="302" y="53"/>
                    <a:pt x="302" y="49"/>
                  </a:cubicBezTo>
                  <a:cubicBezTo>
                    <a:pt x="302" y="42"/>
                    <a:pt x="302" y="40"/>
                    <a:pt x="303" y="40"/>
                  </a:cubicBezTo>
                  <a:close/>
                  <a:moveTo>
                    <a:pt x="263" y="49"/>
                  </a:moveTo>
                  <a:cubicBezTo>
                    <a:pt x="265" y="54"/>
                    <a:pt x="266" y="60"/>
                    <a:pt x="266" y="65"/>
                  </a:cubicBezTo>
                  <a:lnTo>
                    <a:pt x="265" y="65"/>
                  </a:lnTo>
                  <a:cubicBezTo>
                    <a:pt x="265" y="66"/>
                    <a:pt x="265" y="66"/>
                    <a:pt x="265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50"/>
                    <a:pt x="263" y="49"/>
                  </a:cubicBezTo>
                  <a:close/>
                  <a:moveTo>
                    <a:pt x="204" y="61"/>
                  </a:moveTo>
                  <a:cubicBezTo>
                    <a:pt x="204" y="61"/>
                    <a:pt x="205" y="62"/>
                    <a:pt x="206" y="64"/>
                  </a:cubicBezTo>
                  <a:lnTo>
                    <a:pt x="209" y="72"/>
                  </a:lnTo>
                  <a:cubicBezTo>
                    <a:pt x="211" y="78"/>
                    <a:pt x="212" y="84"/>
                    <a:pt x="212" y="84"/>
                  </a:cubicBezTo>
                  <a:cubicBezTo>
                    <a:pt x="212" y="84"/>
                    <a:pt x="211" y="83"/>
                    <a:pt x="210" y="81"/>
                  </a:cubicBezTo>
                  <a:cubicBezTo>
                    <a:pt x="208" y="76"/>
                    <a:pt x="206" y="71"/>
                    <a:pt x="203" y="65"/>
                  </a:cubicBezTo>
                  <a:cubicBezTo>
                    <a:pt x="203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5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3" y="88"/>
                    <a:pt x="325" y="88"/>
                  </a:cubicBezTo>
                  <a:close/>
                  <a:moveTo>
                    <a:pt x="310" y="93"/>
                  </a:moveTo>
                  <a:cubicBezTo>
                    <a:pt x="310" y="93"/>
                    <a:pt x="310" y="93"/>
                    <a:pt x="310" y="93"/>
                  </a:cubicBezTo>
                  <a:lnTo>
                    <a:pt x="310" y="101"/>
                  </a:lnTo>
                  <a:lnTo>
                    <a:pt x="308" y="110"/>
                  </a:lnTo>
                  <a:lnTo>
                    <a:pt x="307" y="109"/>
                  </a:lnTo>
                  <a:cubicBezTo>
                    <a:pt x="308" y="102"/>
                    <a:pt x="309" y="93"/>
                    <a:pt x="310" y="93"/>
                  </a:cubicBezTo>
                  <a:close/>
                  <a:moveTo>
                    <a:pt x="451" y="108"/>
                  </a:moveTo>
                  <a:cubicBezTo>
                    <a:pt x="451" y="108"/>
                    <a:pt x="451" y="108"/>
                    <a:pt x="451" y="108"/>
                  </a:cubicBezTo>
                  <a:lnTo>
                    <a:pt x="453" y="109"/>
                  </a:lnTo>
                  <a:cubicBezTo>
                    <a:pt x="449" y="114"/>
                    <a:pt x="445" y="117"/>
                    <a:pt x="440" y="120"/>
                  </a:cubicBezTo>
                  <a:lnTo>
                    <a:pt x="439" y="119"/>
                  </a:lnTo>
                  <a:cubicBezTo>
                    <a:pt x="444" y="113"/>
                    <a:pt x="449" y="108"/>
                    <a:pt x="451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7" y="124"/>
                    <a:pt x="190" y="132"/>
                  </a:cubicBezTo>
                  <a:cubicBezTo>
                    <a:pt x="190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8" y="119"/>
                    <a:pt x="173" y="111"/>
                    <a:pt x="174" y="111"/>
                  </a:cubicBezTo>
                  <a:close/>
                  <a:moveTo>
                    <a:pt x="495" y="156"/>
                  </a:moveTo>
                  <a:cubicBezTo>
                    <a:pt x="497" y="156"/>
                    <a:pt x="498" y="158"/>
                    <a:pt x="498" y="159"/>
                  </a:cubicBezTo>
                  <a:cubicBezTo>
                    <a:pt x="493" y="163"/>
                    <a:pt x="485" y="167"/>
                    <a:pt x="483" y="167"/>
                  </a:cubicBezTo>
                  <a:cubicBezTo>
                    <a:pt x="483" y="167"/>
                    <a:pt x="483" y="167"/>
                    <a:pt x="483" y="166"/>
                  </a:cubicBezTo>
                  <a:cubicBezTo>
                    <a:pt x="482" y="163"/>
                    <a:pt x="482" y="163"/>
                    <a:pt x="488" y="159"/>
                  </a:cubicBezTo>
                  <a:cubicBezTo>
                    <a:pt x="491" y="157"/>
                    <a:pt x="493" y="156"/>
                    <a:pt x="495" y="156"/>
                  </a:cubicBezTo>
                  <a:close/>
                  <a:moveTo>
                    <a:pt x="505" y="264"/>
                  </a:moveTo>
                  <a:cubicBezTo>
                    <a:pt x="514" y="264"/>
                    <a:pt x="522" y="264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3" y="276"/>
                  </a:moveTo>
                  <a:cubicBezTo>
                    <a:pt x="458" y="276"/>
                    <a:pt x="464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3" y="277"/>
                    <a:pt x="453" y="277"/>
                  </a:cubicBezTo>
                  <a:lnTo>
                    <a:pt x="453" y="276"/>
                  </a:lnTo>
                  <a:close/>
                  <a:moveTo>
                    <a:pt x="106" y="282"/>
                  </a:moveTo>
                  <a:cubicBezTo>
                    <a:pt x="109" y="282"/>
                    <a:pt x="112" y="283"/>
                    <a:pt x="115" y="283"/>
                  </a:cubicBezTo>
                  <a:cubicBezTo>
                    <a:pt x="125" y="284"/>
                    <a:pt x="123" y="285"/>
                    <a:pt x="115" y="285"/>
                  </a:cubicBezTo>
                  <a:cubicBezTo>
                    <a:pt x="111" y="285"/>
                    <a:pt x="104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1" y="283"/>
                    <a:pt x="104" y="282"/>
                    <a:pt x="106" y="282"/>
                  </a:cubicBezTo>
                  <a:close/>
                  <a:moveTo>
                    <a:pt x="507" y="309"/>
                  </a:moveTo>
                  <a:cubicBezTo>
                    <a:pt x="508" y="309"/>
                    <a:pt x="510" y="310"/>
                    <a:pt x="514" y="311"/>
                  </a:cubicBezTo>
                  <a:cubicBezTo>
                    <a:pt x="520" y="312"/>
                    <a:pt x="525" y="314"/>
                    <a:pt x="530" y="317"/>
                  </a:cubicBezTo>
                  <a:cubicBezTo>
                    <a:pt x="522" y="316"/>
                    <a:pt x="513" y="313"/>
                    <a:pt x="505" y="310"/>
                  </a:cubicBezTo>
                  <a:cubicBezTo>
                    <a:pt x="506" y="310"/>
                    <a:pt x="506" y="309"/>
                    <a:pt x="507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7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2" y="342"/>
                  </a:cubicBezTo>
                  <a:cubicBezTo>
                    <a:pt x="121" y="342"/>
                    <a:pt x="121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500" y="346"/>
                  </a:moveTo>
                  <a:cubicBezTo>
                    <a:pt x="507" y="349"/>
                    <a:pt x="515" y="353"/>
                    <a:pt x="514" y="354"/>
                  </a:cubicBezTo>
                  <a:lnTo>
                    <a:pt x="506" y="352"/>
                  </a:lnTo>
                  <a:lnTo>
                    <a:pt x="498" y="347"/>
                  </a:lnTo>
                  <a:lnTo>
                    <a:pt x="500" y="346"/>
                  </a:lnTo>
                  <a:close/>
                  <a:moveTo>
                    <a:pt x="340" y="350"/>
                  </a:moveTo>
                  <a:cubicBezTo>
                    <a:pt x="338" y="350"/>
                    <a:pt x="338" y="350"/>
                    <a:pt x="344" y="358"/>
                  </a:cubicBezTo>
                  <a:lnTo>
                    <a:pt x="345" y="357"/>
                  </a:lnTo>
                  <a:cubicBezTo>
                    <a:pt x="340" y="350"/>
                    <a:pt x="340" y="350"/>
                    <a:pt x="340" y="350"/>
                  </a:cubicBezTo>
                  <a:close/>
                  <a:moveTo>
                    <a:pt x="142" y="348"/>
                  </a:moveTo>
                  <a:cubicBezTo>
                    <a:pt x="142" y="348"/>
                    <a:pt x="143" y="349"/>
                    <a:pt x="143" y="349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9" y="353"/>
                  </a:cubicBezTo>
                  <a:lnTo>
                    <a:pt x="139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3" y="365"/>
                    <a:pt x="119" y="360"/>
                    <a:pt x="127" y="356"/>
                  </a:cubicBezTo>
                  <a:cubicBezTo>
                    <a:pt x="137" y="350"/>
                    <a:pt x="140" y="348"/>
                    <a:pt x="142" y="348"/>
                  </a:cubicBezTo>
                  <a:close/>
                  <a:moveTo>
                    <a:pt x="16" y="378"/>
                  </a:moveTo>
                  <a:cubicBezTo>
                    <a:pt x="11" y="380"/>
                    <a:pt x="5" y="381"/>
                    <a:pt x="0" y="382"/>
                  </a:cubicBezTo>
                  <a:lnTo>
                    <a:pt x="0" y="384"/>
                  </a:lnTo>
                  <a:cubicBezTo>
                    <a:pt x="1" y="385"/>
                    <a:pt x="2" y="385"/>
                    <a:pt x="3" y="385"/>
                  </a:cubicBezTo>
                  <a:cubicBezTo>
                    <a:pt x="6" y="385"/>
                    <a:pt x="12" y="383"/>
                    <a:pt x="17" y="381"/>
                  </a:cubicBezTo>
                  <a:lnTo>
                    <a:pt x="16" y="378"/>
                  </a:lnTo>
                  <a:close/>
                  <a:moveTo>
                    <a:pt x="372" y="410"/>
                  </a:moveTo>
                  <a:lnTo>
                    <a:pt x="372" y="410"/>
                  </a:lnTo>
                  <a:cubicBezTo>
                    <a:pt x="373" y="413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0"/>
                  </a:cubicBezTo>
                  <a:close/>
                  <a:moveTo>
                    <a:pt x="308" y="400"/>
                  </a:moveTo>
                  <a:cubicBezTo>
                    <a:pt x="309" y="409"/>
                    <a:pt x="309" y="417"/>
                    <a:pt x="309" y="417"/>
                  </a:cubicBezTo>
                  <a:cubicBezTo>
                    <a:pt x="309" y="412"/>
                    <a:pt x="309" y="413"/>
                    <a:pt x="309" y="409"/>
                  </a:cubicBezTo>
                  <a:lnTo>
                    <a:pt x="308" y="400"/>
                  </a:lnTo>
                  <a:close/>
                  <a:moveTo>
                    <a:pt x="436" y="416"/>
                  </a:moveTo>
                  <a:cubicBezTo>
                    <a:pt x="436" y="416"/>
                    <a:pt x="439" y="419"/>
                    <a:pt x="438" y="419"/>
                  </a:cubicBezTo>
                  <a:cubicBezTo>
                    <a:pt x="436" y="417"/>
                    <a:pt x="436" y="416"/>
                    <a:pt x="436" y="416"/>
                  </a:cubicBezTo>
                  <a:close/>
                  <a:moveTo>
                    <a:pt x="422" y="410"/>
                  </a:moveTo>
                  <a:cubicBezTo>
                    <a:pt x="428" y="417"/>
                    <a:pt x="433" y="423"/>
                    <a:pt x="432" y="424"/>
                  </a:cubicBezTo>
                  <a:lnTo>
                    <a:pt x="426" y="418"/>
                  </a:lnTo>
                  <a:lnTo>
                    <a:pt x="421" y="411"/>
                  </a:lnTo>
                  <a:lnTo>
                    <a:pt x="422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3" y="427"/>
                  </a:cubicBezTo>
                  <a:cubicBezTo>
                    <a:pt x="354" y="427"/>
                    <a:pt x="352" y="419"/>
                    <a:pt x="352" y="419"/>
                  </a:cubicBezTo>
                  <a:cubicBezTo>
                    <a:pt x="352" y="419"/>
                    <a:pt x="349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10" y="413"/>
                    <a:pt x="413" y="415"/>
                    <a:pt x="419" y="422"/>
                  </a:cubicBezTo>
                  <a:cubicBezTo>
                    <a:pt x="424" y="429"/>
                    <a:pt x="424" y="429"/>
                    <a:pt x="423" y="430"/>
                  </a:cubicBezTo>
                  <a:cubicBezTo>
                    <a:pt x="419" y="427"/>
                    <a:pt x="415" y="422"/>
                    <a:pt x="412" y="418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3"/>
                  </a:moveTo>
                  <a:cubicBezTo>
                    <a:pt x="177" y="435"/>
                    <a:pt x="171" y="441"/>
                    <a:pt x="163" y="446"/>
                  </a:cubicBezTo>
                  <a:lnTo>
                    <a:pt x="161" y="443"/>
                  </a:lnTo>
                  <a:cubicBezTo>
                    <a:pt x="166" y="437"/>
                    <a:pt x="174" y="433"/>
                    <a:pt x="175" y="433"/>
                  </a:cubicBezTo>
                  <a:close/>
                  <a:moveTo>
                    <a:pt x="341" y="438"/>
                  </a:moveTo>
                  <a:cubicBezTo>
                    <a:pt x="343" y="438"/>
                    <a:pt x="343" y="438"/>
                    <a:pt x="346" y="447"/>
                  </a:cubicBezTo>
                  <a:lnTo>
                    <a:pt x="344" y="447"/>
                  </a:lnTo>
                  <a:lnTo>
                    <a:pt x="340" y="439"/>
                  </a:lnTo>
                  <a:lnTo>
                    <a:pt x="341" y="438"/>
                  </a:lnTo>
                  <a:close/>
                  <a:moveTo>
                    <a:pt x="253" y="432"/>
                  </a:moveTo>
                  <a:cubicBezTo>
                    <a:pt x="253" y="432"/>
                    <a:pt x="254" y="432"/>
                    <a:pt x="254" y="432"/>
                  </a:cubicBezTo>
                  <a:lnTo>
                    <a:pt x="252" y="440"/>
                  </a:lnTo>
                  <a:lnTo>
                    <a:pt x="247" y="448"/>
                  </a:lnTo>
                  <a:lnTo>
                    <a:pt x="249" y="439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0" y="443"/>
                  </a:moveTo>
                  <a:cubicBezTo>
                    <a:pt x="402" y="443"/>
                    <a:pt x="405" y="450"/>
                    <a:pt x="405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8" y="446"/>
                    <a:pt x="398" y="446"/>
                    <a:pt x="400" y="443"/>
                  </a:cubicBezTo>
                  <a:close/>
                  <a:moveTo>
                    <a:pt x="288" y="427"/>
                  </a:moveTo>
                  <a:cubicBezTo>
                    <a:pt x="288" y="427"/>
                    <a:pt x="288" y="431"/>
                    <a:pt x="286" y="440"/>
                  </a:cubicBezTo>
                  <a:lnTo>
                    <a:pt x="282" y="457"/>
                  </a:lnTo>
                  <a:cubicBezTo>
                    <a:pt x="281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8" y="427"/>
                  </a:cubicBezTo>
                  <a:close/>
                  <a:moveTo>
                    <a:pt x="331" y="437"/>
                  </a:moveTo>
                  <a:cubicBezTo>
                    <a:pt x="332" y="437"/>
                    <a:pt x="333" y="445"/>
                    <a:pt x="335" y="457"/>
                  </a:cubicBezTo>
                  <a:cubicBezTo>
                    <a:pt x="334" y="458"/>
                    <a:pt x="334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7"/>
                    <a:pt x="331" y="437"/>
                  </a:cubicBezTo>
                  <a:close/>
                  <a:moveTo>
                    <a:pt x="172" y="449"/>
                  </a:moveTo>
                  <a:cubicBezTo>
                    <a:pt x="171" y="449"/>
                    <a:pt x="167" y="453"/>
                    <a:pt x="163" y="457"/>
                  </a:cubicBezTo>
                  <a:cubicBezTo>
                    <a:pt x="159" y="464"/>
                    <a:pt x="160" y="465"/>
                    <a:pt x="163" y="467"/>
                  </a:cubicBezTo>
                  <a:cubicBezTo>
                    <a:pt x="163" y="467"/>
                    <a:pt x="163" y="467"/>
                    <a:pt x="163" y="467"/>
                  </a:cubicBezTo>
                  <a:cubicBezTo>
                    <a:pt x="165" y="467"/>
                    <a:pt x="170" y="463"/>
                    <a:pt x="170" y="463"/>
                  </a:cubicBezTo>
                  <a:cubicBezTo>
                    <a:pt x="175" y="456"/>
                    <a:pt x="174" y="455"/>
                    <a:pt x="172" y="454"/>
                  </a:cubicBezTo>
                  <a:cubicBezTo>
                    <a:pt x="173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6" y="456"/>
                    <a:pt x="377" y="456"/>
                    <a:pt x="380" y="463"/>
                  </a:cubicBezTo>
                  <a:cubicBezTo>
                    <a:pt x="380" y="463"/>
                    <a:pt x="383" y="470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lnTo>
                    <a:pt x="375" y="464"/>
                  </a:lnTo>
                  <a:cubicBezTo>
                    <a:pt x="372" y="456"/>
                    <a:pt x="373" y="456"/>
                    <a:pt x="373" y="456"/>
                  </a:cubicBezTo>
                  <a:cubicBezTo>
                    <a:pt x="373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1"/>
                    <a:pt x="253" y="459"/>
                  </a:cubicBezTo>
                  <a:cubicBezTo>
                    <a:pt x="252" y="467"/>
                    <a:pt x="247" y="475"/>
                    <a:pt x="243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4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8"/>
                    <a:pt x="293" y="473"/>
                    <a:pt x="294" y="467"/>
                  </a:cubicBezTo>
                  <a:close/>
                  <a:moveTo>
                    <a:pt x="328" y="492"/>
                  </a:moveTo>
                  <a:lnTo>
                    <a:pt x="329" y="501"/>
                  </a:lnTo>
                  <a:cubicBezTo>
                    <a:pt x="328" y="501"/>
                    <a:pt x="328" y="505"/>
                    <a:pt x="327" y="505"/>
                  </a:cubicBezTo>
                  <a:cubicBezTo>
                    <a:pt x="326" y="505"/>
                    <a:pt x="326" y="504"/>
                    <a:pt x="326" y="501"/>
                  </a:cubicBezTo>
                  <a:cubicBezTo>
                    <a:pt x="325" y="501"/>
                    <a:pt x="327" y="493"/>
                    <a:pt x="328" y="492"/>
                  </a:cubicBezTo>
                  <a:close/>
                  <a:moveTo>
                    <a:pt x="273" y="6"/>
                  </a:moveTo>
                  <a:cubicBezTo>
                    <a:pt x="271" y="6"/>
                    <a:pt x="270" y="6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60" y="33"/>
                    <a:pt x="259" y="33"/>
                  </a:cubicBezTo>
                  <a:cubicBezTo>
                    <a:pt x="259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3" y="7"/>
                  </a:cubicBezTo>
                  <a:cubicBezTo>
                    <a:pt x="251" y="7"/>
                    <a:pt x="253" y="16"/>
                    <a:pt x="253" y="16"/>
                  </a:cubicBezTo>
                  <a:cubicBezTo>
                    <a:pt x="254" y="24"/>
                    <a:pt x="214" y="33"/>
                    <a:pt x="209" y="35"/>
                  </a:cubicBezTo>
                  <a:cubicBezTo>
                    <a:pt x="206" y="32"/>
                    <a:pt x="204" y="31"/>
                    <a:pt x="202" y="31"/>
                  </a:cubicBezTo>
                  <a:cubicBezTo>
                    <a:pt x="200" y="31"/>
                    <a:pt x="199" y="33"/>
                    <a:pt x="202" y="37"/>
                  </a:cubicBezTo>
                  <a:cubicBezTo>
                    <a:pt x="206" y="45"/>
                    <a:pt x="198" y="49"/>
                    <a:pt x="189" y="53"/>
                  </a:cubicBezTo>
                  <a:cubicBezTo>
                    <a:pt x="178" y="59"/>
                    <a:pt x="171" y="63"/>
                    <a:pt x="175" y="70"/>
                  </a:cubicBezTo>
                  <a:cubicBezTo>
                    <a:pt x="175" y="70"/>
                    <a:pt x="174" y="71"/>
                    <a:pt x="171" y="72"/>
                  </a:cubicBezTo>
                  <a:cubicBezTo>
                    <a:pt x="169" y="74"/>
                    <a:pt x="171" y="83"/>
                    <a:pt x="169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70" y="88"/>
                    <a:pt x="168" y="85"/>
                  </a:cubicBezTo>
                  <a:cubicBezTo>
                    <a:pt x="163" y="78"/>
                    <a:pt x="158" y="72"/>
                    <a:pt x="157" y="72"/>
                  </a:cubicBezTo>
                  <a:cubicBezTo>
                    <a:pt x="157" y="72"/>
                    <a:pt x="156" y="72"/>
                    <a:pt x="156" y="72"/>
                  </a:cubicBezTo>
                  <a:cubicBezTo>
                    <a:pt x="154" y="73"/>
                    <a:pt x="159" y="80"/>
                    <a:pt x="164" y="88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6" y="95"/>
                    <a:pt x="165" y="94"/>
                    <a:pt x="161" y="89"/>
                  </a:cubicBezTo>
                  <a:lnTo>
                    <a:pt x="151" y="76"/>
                  </a:lnTo>
                  <a:lnTo>
                    <a:pt x="150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3" y="85"/>
                    <a:pt x="153" y="85"/>
                    <a:pt x="152" y="85"/>
                  </a:cubicBezTo>
                  <a:cubicBezTo>
                    <a:pt x="151" y="85"/>
                    <a:pt x="150" y="83"/>
                    <a:pt x="142" y="72"/>
                  </a:cubicBezTo>
                  <a:cubicBezTo>
                    <a:pt x="136" y="66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2"/>
                  </a:lnTo>
                  <a:cubicBezTo>
                    <a:pt x="139" y="79"/>
                    <a:pt x="137" y="78"/>
                    <a:pt x="136" y="78"/>
                  </a:cubicBezTo>
                  <a:cubicBezTo>
                    <a:pt x="133" y="78"/>
                    <a:pt x="138" y="88"/>
                    <a:pt x="142" y="93"/>
                  </a:cubicBezTo>
                  <a:cubicBezTo>
                    <a:pt x="136" y="88"/>
                    <a:pt x="133" y="86"/>
                    <a:pt x="132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2" y="100"/>
                    <a:pt x="143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8" y="95"/>
                  </a:cubicBezTo>
                  <a:cubicBezTo>
                    <a:pt x="126" y="95"/>
                    <a:pt x="125" y="96"/>
                    <a:pt x="124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3" y="134"/>
                    <a:pt x="96" y="142"/>
                    <a:pt x="103" y="146"/>
                  </a:cubicBezTo>
                  <a:cubicBezTo>
                    <a:pt x="103" y="147"/>
                    <a:pt x="103" y="148"/>
                    <a:pt x="102" y="148"/>
                  </a:cubicBezTo>
                  <a:cubicBezTo>
                    <a:pt x="101" y="148"/>
                    <a:pt x="98" y="147"/>
                    <a:pt x="94" y="145"/>
                  </a:cubicBezTo>
                  <a:cubicBezTo>
                    <a:pt x="91" y="143"/>
                    <a:pt x="89" y="142"/>
                    <a:pt x="89" y="142"/>
                  </a:cubicBezTo>
                  <a:lnTo>
                    <a:pt x="89" y="142"/>
                  </a:lnTo>
                  <a:cubicBezTo>
                    <a:pt x="88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7" y="159"/>
                    <a:pt x="104" y="157"/>
                    <a:pt x="98" y="153"/>
                  </a:cubicBezTo>
                  <a:cubicBezTo>
                    <a:pt x="96" y="152"/>
                    <a:pt x="94" y="151"/>
                    <a:pt x="93" y="151"/>
                  </a:cubicBezTo>
                  <a:cubicBezTo>
                    <a:pt x="90" y="151"/>
                    <a:pt x="88" y="154"/>
                    <a:pt x="86" y="157"/>
                  </a:cubicBezTo>
                  <a:cubicBezTo>
                    <a:pt x="82" y="162"/>
                    <a:pt x="80" y="168"/>
                    <a:pt x="87" y="171"/>
                  </a:cubicBezTo>
                  <a:cubicBezTo>
                    <a:pt x="91" y="175"/>
                    <a:pt x="92" y="176"/>
                    <a:pt x="92" y="176"/>
                  </a:cubicBezTo>
                  <a:cubicBezTo>
                    <a:pt x="91" y="176"/>
                    <a:pt x="90" y="175"/>
                    <a:pt x="87" y="173"/>
                  </a:cubicBezTo>
                  <a:cubicBezTo>
                    <a:pt x="81" y="169"/>
                    <a:pt x="76" y="168"/>
                    <a:pt x="72" y="168"/>
                  </a:cubicBezTo>
                  <a:cubicBezTo>
                    <a:pt x="67" y="168"/>
                    <a:pt x="65" y="172"/>
                    <a:pt x="73" y="179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9" y="181"/>
                    <a:pt x="67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8" y="190"/>
                  </a:cubicBezTo>
                  <a:cubicBezTo>
                    <a:pt x="68" y="191"/>
                    <a:pt x="64" y="198"/>
                    <a:pt x="63" y="201"/>
                  </a:cubicBezTo>
                  <a:cubicBezTo>
                    <a:pt x="62" y="203"/>
                    <a:pt x="69" y="210"/>
                    <a:pt x="69" y="210"/>
                  </a:cubicBezTo>
                  <a:cubicBezTo>
                    <a:pt x="69" y="211"/>
                    <a:pt x="69" y="211"/>
                    <a:pt x="69" y="211"/>
                  </a:cubicBezTo>
                  <a:lnTo>
                    <a:pt x="69" y="211"/>
                  </a:lnTo>
                  <a:cubicBezTo>
                    <a:pt x="68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50" y="249"/>
                    <a:pt x="41" y="249"/>
                  </a:cubicBezTo>
                  <a:cubicBezTo>
                    <a:pt x="41" y="249"/>
                    <a:pt x="41" y="252"/>
                    <a:pt x="49" y="254"/>
                  </a:cubicBezTo>
                  <a:cubicBezTo>
                    <a:pt x="65" y="257"/>
                    <a:pt x="65" y="260"/>
                    <a:pt x="57" y="260"/>
                  </a:cubicBezTo>
                  <a:cubicBezTo>
                    <a:pt x="40" y="260"/>
                    <a:pt x="39" y="267"/>
                    <a:pt x="55" y="270"/>
                  </a:cubicBezTo>
                  <a:lnTo>
                    <a:pt x="48" y="270"/>
                  </a:lnTo>
                  <a:cubicBezTo>
                    <a:pt x="30" y="271"/>
                    <a:pt x="37" y="276"/>
                    <a:pt x="55" y="277"/>
                  </a:cubicBezTo>
                  <a:cubicBezTo>
                    <a:pt x="46" y="280"/>
                    <a:pt x="39" y="281"/>
                    <a:pt x="46" y="283"/>
                  </a:cubicBezTo>
                  <a:cubicBezTo>
                    <a:pt x="46" y="284"/>
                    <a:pt x="46" y="284"/>
                    <a:pt x="30" y="284"/>
                  </a:cubicBezTo>
                  <a:cubicBezTo>
                    <a:pt x="21" y="285"/>
                    <a:pt x="13" y="285"/>
                    <a:pt x="13" y="288"/>
                  </a:cubicBezTo>
                  <a:cubicBezTo>
                    <a:pt x="13" y="289"/>
                    <a:pt x="21" y="289"/>
                    <a:pt x="30" y="289"/>
                  </a:cubicBezTo>
                  <a:lnTo>
                    <a:pt x="30" y="292"/>
                  </a:lnTo>
                  <a:cubicBezTo>
                    <a:pt x="30" y="292"/>
                    <a:pt x="30" y="293"/>
                    <a:pt x="34" y="293"/>
                  </a:cubicBezTo>
                  <a:cubicBezTo>
                    <a:pt x="35" y="293"/>
                    <a:pt x="37" y="293"/>
                    <a:pt x="39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5" y="297"/>
                  </a:cubicBezTo>
                  <a:cubicBezTo>
                    <a:pt x="47" y="297"/>
                    <a:pt x="51" y="297"/>
                    <a:pt x="55" y="295"/>
                  </a:cubicBezTo>
                  <a:cubicBezTo>
                    <a:pt x="59" y="295"/>
                    <a:pt x="64" y="295"/>
                    <a:pt x="67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3" y="289"/>
                  </a:cubicBezTo>
                  <a:cubicBezTo>
                    <a:pt x="132" y="284"/>
                    <a:pt x="141" y="281"/>
                    <a:pt x="123" y="281"/>
                  </a:cubicBezTo>
                  <a:cubicBezTo>
                    <a:pt x="123" y="281"/>
                    <a:pt x="115" y="280"/>
                    <a:pt x="115" y="279"/>
                  </a:cubicBezTo>
                  <a:cubicBezTo>
                    <a:pt x="115" y="277"/>
                    <a:pt x="124" y="276"/>
                    <a:pt x="124" y="276"/>
                  </a:cubicBezTo>
                  <a:cubicBezTo>
                    <a:pt x="125" y="276"/>
                    <a:pt x="125" y="277"/>
                    <a:pt x="126" y="277"/>
                  </a:cubicBezTo>
                  <a:cubicBezTo>
                    <a:pt x="132" y="277"/>
                    <a:pt x="132" y="272"/>
                    <a:pt x="133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2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50" y="237"/>
                    <a:pt x="152" y="230"/>
                    <a:pt x="144" y="227"/>
                  </a:cubicBezTo>
                  <a:cubicBezTo>
                    <a:pt x="145" y="226"/>
                    <a:pt x="145" y="225"/>
                    <a:pt x="145" y="225"/>
                  </a:cubicBezTo>
                  <a:cubicBezTo>
                    <a:pt x="148" y="226"/>
                    <a:pt x="150" y="227"/>
                    <a:pt x="152" y="227"/>
                  </a:cubicBezTo>
                  <a:cubicBezTo>
                    <a:pt x="154" y="227"/>
                    <a:pt x="155" y="225"/>
                    <a:pt x="155" y="225"/>
                  </a:cubicBezTo>
                  <a:cubicBezTo>
                    <a:pt x="149" y="219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19"/>
                    <a:pt x="157" y="219"/>
                  </a:cubicBezTo>
                  <a:cubicBezTo>
                    <a:pt x="158" y="219"/>
                    <a:pt x="158" y="219"/>
                    <a:pt x="159" y="218"/>
                  </a:cubicBezTo>
                  <a:cubicBezTo>
                    <a:pt x="160" y="216"/>
                    <a:pt x="160" y="215"/>
                    <a:pt x="153" y="211"/>
                  </a:cubicBezTo>
                  <a:cubicBezTo>
                    <a:pt x="155" y="207"/>
                    <a:pt x="159" y="204"/>
                    <a:pt x="164" y="204"/>
                  </a:cubicBezTo>
                  <a:cubicBezTo>
                    <a:pt x="165" y="204"/>
                    <a:pt x="166" y="204"/>
                    <a:pt x="166" y="205"/>
                  </a:cubicBezTo>
                  <a:cubicBezTo>
                    <a:pt x="168" y="205"/>
                    <a:pt x="169" y="206"/>
                    <a:pt x="170" y="206"/>
                  </a:cubicBezTo>
                  <a:cubicBezTo>
                    <a:pt x="171" y="206"/>
                    <a:pt x="166" y="201"/>
                    <a:pt x="161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8" y="200"/>
                    <a:pt x="169" y="200"/>
                  </a:cubicBezTo>
                  <a:cubicBezTo>
                    <a:pt x="169" y="200"/>
                    <a:pt x="169" y="200"/>
                    <a:pt x="170" y="199"/>
                  </a:cubicBezTo>
                  <a:cubicBezTo>
                    <a:pt x="171" y="198"/>
                    <a:pt x="172" y="198"/>
                    <a:pt x="172" y="198"/>
                  </a:cubicBezTo>
                  <a:cubicBezTo>
                    <a:pt x="164" y="192"/>
                    <a:pt x="168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1" y="161"/>
                    <a:pt x="173" y="161"/>
                  </a:cubicBezTo>
                  <a:cubicBezTo>
                    <a:pt x="174" y="161"/>
                    <a:pt x="176" y="162"/>
                    <a:pt x="179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7" y="169"/>
                  </a:cubicBezTo>
                  <a:cubicBezTo>
                    <a:pt x="197" y="169"/>
                    <a:pt x="197" y="169"/>
                    <a:pt x="197" y="169"/>
                  </a:cubicBezTo>
                  <a:cubicBezTo>
                    <a:pt x="196" y="169"/>
                    <a:pt x="190" y="164"/>
                    <a:pt x="184" y="157"/>
                  </a:cubicBezTo>
                  <a:cubicBezTo>
                    <a:pt x="178" y="151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6" y="148"/>
                    <a:pt x="180" y="151"/>
                    <a:pt x="187" y="156"/>
                  </a:cubicBezTo>
                  <a:cubicBezTo>
                    <a:pt x="189" y="159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cubicBezTo>
                    <a:pt x="198" y="141"/>
                    <a:pt x="197" y="138"/>
                    <a:pt x="201" y="145"/>
                  </a:cubicBezTo>
                  <a:cubicBezTo>
                    <a:pt x="204" y="149"/>
                    <a:pt x="205" y="150"/>
                    <a:pt x="207" y="150"/>
                  </a:cubicBezTo>
                  <a:cubicBezTo>
                    <a:pt x="208" y="150"/>
                    <a:pt x="210" y="149"/>
                    <a:pt x="211" y="148"/>
                  </a:cubicBezTo>
                  <a:lnTo>
                    <a:pt x="214" y="146"/>
                  </a:lnTo>
                  <a:cubicBezTo>
                    <a:pt x="208" y="139"/>
                    <a:pt x="209" y="137"/>
                    <a:pt x="211" y="137"/>
                  </a:cubicBezTo>
                  <a:cubicBezTo>
                    <a:pt x="213" y="137"/>
                    <a:pt x="217" y="139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6" y="149"/>
                    <a:pt x="226" y="149"/>
                    <a:pt x="227" y="148"/>
                  </a:cubicBezTo>
                  <a:cubicBezTo>
                    <a:pt x="224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4" y="145"/>
                  </a:cubicBezTo>
                  <a:cubicBezTo>
                    <a:pt x="234" y="145"/>
                    <a:pt x="235" y="144"/>
                    <a:pt x="235" y="144"/>
                  </a:cubicBezTo>
                  <a:cubicBezTo>
                    <a:pt x="233" y="136"/>
                    <a:pt x="234" y="135"/>
                    <a:pt x="235" y="135"/>
                  </a:cubicBezTo>
                  <a:cubicBezTo>
                    <a:pt x="238" y="134"/>
                    <a:pt x="239" y="134"/>
                    <a:pt x="234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2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3"/>
                    <a:pt x="243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9" y="122"/>
                    <a:pt x="250" y="124"/>
                    <a:pt x="253" y="129"/>
                  </a:cubicBezTo>
                  <a:lnTo>
                    <a:pt x="252" y="120"/>
                  </a:lnTo>
                  <a:cubicBezTo>
                    <a:pt x="251" y="116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3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60" y="125"/>
                    <a:pt x="261" y="123"/>
                    <a:pt x="261" y="118"/>
                  </a:cubicBezTo>
                  <a:lnTo>
                    <a:pt x="262" y="118"/>
                  </a:lnTo>
                  <a:cubicBezTo>
                    <a:pt x="265" y="126"/>
                    <a:pt x="266" y="130"/>
                    <a:pt x="267" y="130"/>
                  </a:cubicBezTo>
                  <a:cubicBezTo>
                    <a:pt x="268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1" y="125"/>
                    <a:pt x="271" y="125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5"/>
                  </a:cubicBezTo>
                  <a:lnTo>
                    <a:pt x="278" y="125"/>
                  </a:lnTo>
                  <a:cubicBezTo>
                    <a:pt x="276" y="117"/>
                    <a:pt x="278" y="116"/>
                    <a:pt x="279" y="116"/>
                  </a:cubicBezTo>
                  <a:cubicBezTo>
                    <a:pt x="280" y="116"/>
                    <a:pt x="281" y="116"/>
                    <a:pt x="281" y="108"/>
                  </a:cubicBezTo>
                  <a:cubicBezTo>
                    <a:pt x="281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7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8"/>
                  </a:cubicBezTo>
                  <a:cubicBezTo>
                    <a:pt x="287" y="114"/>
                    <a:pt x="286" y="120"/>
                    <a:pt x="286" y="120"/>
                  </a:cubicBezTo>
                  <a:cubicBezTo>
                    <a:pt x="287" y="120"/>
                    <a:pt x="287" y="119"/>
                    <a:pt x="288" y="116"/>
                  </a:cubicBezTo>
                  <a:cubicBezTo>
                    <a:pt x="288" y="116"/>
                    <a:pt x="289" y="116"/>
                    <a:pt x="289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7" y="110"/>
                    <a:pt x="297" y="110"/>
                  </a:cubicBezTo>
                  <a:cubicBezTo>
                    <a:pt x="297" y="110"/>
                    <a:pt x="298" y="113"/>
                    <a:pt x="298" y="117"/>
                  </a:cubicBezTo>
                  <a:cubicBezTo>
                    <a:pt x="298" y="120"/>
                    <a:pt x="298" y="122"/>
                    <a:pt x="298" y="122"/>
                  </a:cubicBezTo>
                  <a:cubicBezTo>
                    <a:pt x="298" y="122"/>
                    <a:pt x="298" y="118"/>
                    <a:pt x="299" y="108"/>
                  </a:cubicBezTo>
                  <a:cubicBezTo>
                    <a:pt x="300" y="104"/>
                    <a:pt x="301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2" y="119"/>
                    <a:pt x="301" y="123"/>
                    <a:pt x="301" y="123"/>
                  </a:cubicBezTo>
                  <a:cubicBezTo>
                    <a:pt x="301" y="123"/>
                    <a:pt x="302" y="121"/>
                    <a:pt x="302" y="118"/>
                  </a:cubicBezTo>
                  <a:cubicBezTo>
                    <a:pt x="304" y="109"/>
                    <a:pt x="306" y="109"/>
                    <a:pt x="306" y="109"/>
                  </a:cubicBezTo>
                  <a:lnTo>
                    <a:pt x="306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5" y="117"/>
                    <a:pt x="327" y="111"/>
                    <a:pt x="328" y="106"/>
                  </a:cubicBezTo>
                  <a:cubicBezTo>
                    <a:pt x="330" y="99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29" y="107"/>
                  </a:cubicBezTo>
                  <a:cubicBezTo>
                    <a:pt x="326" y="119"/>
                    <a:pt x="325" y="126"/>
                    <a:pt x="326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4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4" y="99"/>
                    <a:pt x="332" y="108"/>
                  </a:cubicBezTo>
                  <a:cubicBezTo>
                    <a:pt x="331" y="112"/>
                    <a:pt x="331" y="114"/>
                    <a:pt x="331" y="114"/>
                  </a:cubicBezTo>
                  <a:cubicBezTo>
                    <a:pt x="331" y="114"/>
                    <a:pt x="332" y="112"/>
                    <a:pt x="334" y="109"/>
                  </a:cubicBezTo>
                  <a:cubicBezTo>
                    <a:pt x="335" y="105"/>
                    <a:pt x="336" y="103"/>
                    <a:pt x="337" y="103"/>
                  </a:cubicBezTo>
                  <a:lnTo>
                    <a:pt x="337" y="103"/>
                  </a:lnTo>
                  <a:cubicBezTo>
                    <a:pt x="337" y="103"/>
                    <a:pt x="336" y="105"/>
                    <a:pt x="335" y="109"/>
                  </a:cubicBezTo>
                  <a:cubicBezTo>
                    <a:pt x="334" y="116"/>
                    <a:pt x="333" y="121"/>
                    <a:pt x="333" y="121"/>
                  </a:cubicBezTo>
                  <a:cubicBezTo>
                    <a:pt x="333" y="121"/>
                    <a:pt x="334" y="120"/>
                    <a:pt x="335" y="118"/>
                  </a:cubicBezTo>
                  <a:lnTo>
                    <a:pt x="335" y="118"/>
                  </a:lnTo>
                  <a:cubicBezTo>
                    <a:pt x="335" y="118"/>
                    <a:pt x="336" y="118"/>
                    <a:pt x="334" y="127"/>
                  </a:cubicBezTo>
                  <a:cubicBezTo>
                    <a:pt x="333" y="129"/>
                    <a:pt x="333" y="130"/>
                    <a:pt x="333" y="130"/>
                  </a:cubicBezTo>
                  <a:cubicBezTo>
                    <a:pt x="334" y="130"/>
                    <a:pt x="337" y="125"/>
                    <a:pt x="339" y="120"/>
                  </a:cubicBezTo>
                  <a:cubicBezTo>
                    <a:pt x="344" y="113"/>
                    <a:pt x="347" y="109"/>
                    <a:pt x="348" y="109"/>
                  </a:cubicBezTo>
                  <a:lnTo>
                    <a:pt x="348" y="109"/>
                  </a:lnTo>
                  <a:cubicBezTo>
                    <a:pt x="348" y="109"/>
                    <a:pt x="347" y="113"/>
                    <a:pt x="343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5"/>
                    <a:pt x="352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2" y="117"/>
                    <a:pt x="353" y="117"/>
                    <a:pt x="353" y="117"/>
                  </a:cubicBezTo>
                  <a:cubicBezTo>
                    <a:pt x="354" y="118"/>
                    <a:pt x="355" y="118"/>
                    <a:pt x="352" y="126"/>
                  </a:cubicBezTo>
                  <a:cubicBezTo>
                    <a:pt x="352" y="126"/>
                    <a:pt x="352" y="126"/>
                    <a:pt x="352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2" y="115"/>
                    <a:pt x="364" y="113"/>
                    <a:pt x="365" y="113"/>
                  </a:cubicBezTo>
                  <a:cubicBezTo>
                    <a:pt x="367" y="113"/>
                    <a:pt x="365" y="121"/>
                    <a:pt x="361" y="132"/>
                  </a:cubicBezTo>
                  <a:lnTo>
                    <a:pt x="366" y="125"/>
                  </a:lnTo>
                  <a:cubicBezTo>
                    <a:pt x="372" y="117"/>
                    <a:pt x="377" y="111"/>
                    <a:pt x="377" y="111"/>
                  </a:cubicBezTo>
                  <a:lnTo>
                    <a:pt x="377" y="111"/>
                  </a:lnTo>
                  <a:cubicBezTo>
                    <a:pt x="378" y="111"/>
                    <a:pt x="376" y="114"/>
                    <a:pt x="373" y="119"/>
                  </a:cubicBezTo>
                  <a:lnTo>
                    <a:pt x="368" y="126"/>
                  </a:lnTo>
                  <a:cubicBezTo>
                    <a:pt x="372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4" y="131"/>
                    <a:pt x="378" y="124"/>
                    <a:pt x="379" y="124"/>
                  </a:cubicBezTo>
                  <a:cubicBezTo>
                    <a:pt x="379" y="124"/>
                    <a:pt x="380" y="124"/>
                    <a:pt x="380" y="124"/>
                  </a:cubicBezTo>
                  <a:cubicBezTo>
                    <a:pt x="381" y="125"/>
                    <a:pt x="382" y="125"/>
                    <a:pt x="377" y="133"/>
                  </a:cubicBezTo>
                  <a:cubicBezTo>
                    <a:pt x="374" y="138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1" y="150"/>
                  </a:cubicBezTo>
                  <a:cubicBezTo>
                    <a:pt x="372" y="150"/>
                    <a:pt x="373" y="151"/>
                    <a:pt x="374" y="152"/>
                  </a:cubicBezTo>
                  <a:cubicBezTo>
                    <a:pt x="377" y="149"/>
                    <a:pt x="379" y="148"/>
                    <a:pt x="380" y="148"/>
                  </a:cubicBezTo>
                  <a:cubicBezTo>
                    <a:pt x="381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8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2" y="159"/>
                  </a:cubicBezTo>
                  <a:cubicBezTo>
                    <a:pt x="379" y="162"/>
                    <a:pt x="377" y="164"/>
                    <a:pt x="378" y="164"/>
                  </a:cubicBezTo>
                  <a:cubicBezTo>
                    <a:pt x="378" y="164"/>
                    <a:pt x="380" y="162"/>
                    <a:pt x="383" y="160"/>
                  </a:cubicBezTo>
                  <a:cubicBezTo>
                    <a:pt x="387" y="155"/>
                    <a:pt x="388" y="154"/>
                    <a:pt x="389" y="154"/>
                  </a:cubicBezTo>
                  <a:cubicBezTo>
                    <a:pt x="389" y="154"/>
                    <a:pt x="389" y="154"/>
                    <a:pt x="390" y="154"/>
                  </a:cubicBezTo>
                  <a:lnTo>
                    <a:pt x="391" y="156"/>
                  </a:lnTo>
                  <a:cubicBezTo>
                    <a:pt x="396" y="152"/>
                    <a:pt x="397" y="150"/>
                    <a:pt x="397" y="150"/>
                  </a:cubicBezTo>
                  <a:cubicBezTo>
                    <a:pt x="398" y="150"/>
                    <a:pt x="398" y="150"/>
                    <a:pt x="398" y="151"/>
                  </a:cubicBezTo>
                  <a:cubicBezTo>
                    <a:pt x="399" y="152"/>
                    <a:pt x="395" y="160"/>
                    <a:pt x="396" y="161"/>
                  </a:cubicBezTo>
                  <a:cubicBezTo>
                    <a:pt x="397" y="162"/>
                    <a:pt x="398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6" y="153"/>
                  </a:cubicBezTo>
                  <a:lnTo>
                    <a:pt x="406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5" y="171"/>
                    <a:pt x="405" y="172"/>
                    <a:pt x="406" y="172"/>
                  </a:cubicBezTo>
                  <a:cubicBezTo>
                    <a:pt x="408" y="172"/>
                    <a:pt x="409" y="171"/>
                    <a:pt x="413" y="168"/>
                  </a:cubicBezTo>
                  <a:cubicBezTo>
                    <a:pt x="419" y="162"/>
                    <a:pt x="422" y="159"/>
                    <a:pt x="422" y="159"/>
                  </a:cubicBezTo>
                  <a:lnTo>
                    <a:pt x="422" y="159"/>
                  </a:lnTo>
                  <a:cubicBezTo>
                    <a:pt x="423" y="159"/>
                    <a:pt x="420" y="162"/>
                    <a:pt x="413" y="169"/>
                  </a:cubicBezTo>
                  <a:cubicBezTo>
                    <a:pt x="406" y="176"/>
                    <a:pt x="404" y="180"/>
                    <a:pt x="404" y="180"/>
                  </a:cubicBezTo>
                  <a:cubicBezTo>
                    <a:pt x="405" y="180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3"/>
                    <a:pt x="417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9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3" y="181"/>
                  </a:cubicBezTo>
                  <a:cubicBezTo>
                    <a:pt x="427" y="181"/>
                    <a:pt x="424" y="188"/>
                    <a:pt x="419" y="192"/>
                  </a:cubicBezTo>
                  <a:cubicBezTo>
                    <a:pt x="419" y="192"/>
                    <a:pt x="419" y="192"/>
                    <a:pt x="420" y="192"/>
                  </a:cubicBezTo>
                  <a:cubicBezTo>
                    <a:pt x="421" y="192"/>
                    <a:pt x="423" y="192"/>
                    <a:pt x="428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1" y="192"/>
                    <a:pt x="432" y="191"/>
                    <a:pt x="433" y="191"/>
                  </a:cubicBezTo>
                  <a:cubicBezTo>
                    <a:pt x="438" y="191"/>
                    <a:pt x="436" y="196"/>
                    <a:pt x="424" y="202"/>
                  </a:cubicBezTo>
                  <a:lnTo>
                    <a:pt x="410" y="210"/>
                  </a:lnTo>
                  <a:cubicBezTo>
                    <a:pt x="415" y="208"/>
                    <a:pt x="416" y="208"/>
                    <a:pt x="417" y="208"/>
                  </a:cubicBezTo>
                  <a:cubicBezTo>
                    <a:pt x="418" y="208"/>
                    <a:pt x="418" y="208"/>
                    <a:pt x="418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6" y="205"/>
                    <a:pt x="426" y="206"/>
                    <a:pt x="427" y="208"/>
                  </a:cubicBezTo>
                  <a:cubicBezTo>
                    <a:pt x="428" y="209"/>
                    <a:pt x="437" y="210"/>
                    <a:pt x="438" y="212"/>
                  </a:cubicBezTo>
                  <a:cubicBezTo>
                    <a:pt x="438" y="214"/>
                    <a:pt x="439" y="217"/>
                    <a:pt x="432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4" y="222"/>
                    <a:pt x="446" y="222"/>
                    <a:pt x="447" y="222"/>
                  </a:cubicBezTo>
                  <a:cubicBezTo>
                    <a:pt x="450" y="222"/>
                    <a:pt x="448" y="223"/>
                    <a:pt x="442" y="225"/>
                  </a:cubicBezTo>
                  <a:lnTo>
                    <a:pt x="442" y="226"/>
                  </a:lnTo>
                  <a:cubicBezTo>
                    <a:pt x="450" y="226"/>
                    <a:pt x="451" y="227"/>
                    <a:pt x="451" y="227"/>
                  </a:cubicBezTo>
                  <a:cubicBezTo>
                    <a:pt x="444" y="229"/>
                    <a:pt x="437" y="232"/>
                    <a:pt x="441" y="232"/>
                  </a:cubicBezTo>
                  <a:cubicBezTo>
                    <a:pt x="441" y="232"/>
                    <a:pt x="442" y="232"/>
                    <a:pt x="444" y="231"/>
                  </a:cubicBezTo>
                  <a:cubicBezTo>
                    <a:pt x="447" y="231"/>
                    <a:pt x="449" y="230"/>
                    <a:pt x="450" y="230"/>
                  </a:cubicBezTo>
                  <a:cubicBezTo>
                    <a:pt x="452" y="230"/>
                    <a:pt x="452" y="231"/>
                    <a:pt x="453" y="231"/>
                  </a:cubicBezTo>
                  <a:cubicBezTo>
                    <a:pt x="446" y="237"/>
                    <a:pt x="447" y="267"/>
                    <a:pt x="454" y="268"/>
                  </a:cubicBezTo>
                  <a:lnTo>
                    <a:pt x="454" y="271"/>
                  </a:lnTo>
                  <a:cubicBezTo>
                    <a:pt x="453" y="272"/>
                    <a:pt x="453" y="274"/>
                    <a:pt x="453" y="274"/>
                  </a:cubicBezTo>
                  <a:cubicBezTo>
                    <a:pt x="450" y="274"/>
                    <a:pt x="448" y="274"/>
                    <a:pt x="446" y="274"/>
                  </a:cubicBezTo>
                  <a:cubicBezTo>
                    <a:pt x="438" y="274"/>
                    <a:pt x="446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4" y="285"/>
                    <a:pt x="450" y="285"/>
                    <a:pt x="447" y="285"/>
                  </a:cubicBezTo>
                  <a:cubicBezTo>
                    <a:pt x="443" y="285"/>
                    <a:pt x="444" y="287"/>
                    <a:pt x="449" y="290"/>
                  </a:cubicBezTo>
                  <a:cubicBezTo>
                    <a:pt x="459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4" y="290"/>
                    <a:pt x="440" y="289"/>
                    <a:pt x="438" y="289"/>
                  </a:cubicBezTo>
                  <a:cubicBezTo>
                    <a:pt x="435" y="289"/>
                    <a:pt x="440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0" y="301"/>
                    <a:pt x="458" y="300"/>
                    <a:pt x="455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5" y="303"/>
                    <a:pt x="459" y="305"/>
                    <a:pt x="457" y="305"/>
                  </a:cubicBezTo>
                  <a:cubicBezTo>
                    <a:pt x="455" y="305"/>
                    <a:pt x="451" y="304"/>
                    <a:pt x="445" y="302"/>
                  </a:cubicBezTo>
                  <a:cubicBezTo>
                    <a:pt x="437" y="301"/>
                    <a:pt x="433" y="299"/>
                    <a:pt x="432" y="299"/>
                  </a:cubicBezTo>
                  <a:cubicBezTo>
                    <a:pt x="431" y="299"/>
                    <a:pt x="435" y="301"/>
                    <a:pt x="444" y="304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38" y="310"/>
                    <a:pt x="437" y="310"/>
                  </a:cubicBezTo>
                  <a:cubicBezTo>
                    <a:pt x="436" y="310"/>
                    <a:pt x="437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9" y="316"/>
                  </a:lnTo>
                  <a:cubicBezTo>
                    <a:pt x="438" y="317"/>
                    <a:pt x="428" y="318"/>
                    <a:pt x="423" y="325"/>
                  </a:cubicBezTo>
                  <a:cubicBezTo>
                    <a:pt x="418" y="334"/>
                    <a:pt x="414" y="335"/>
                    <a:pt x="422" y="339"/>
                  </a:cubicBezTo>
                  <a:cubicBezTo>
                    <a:pt x="431" y="344"/>
                    <a:pt x="434" y="347"/>
                    <a:pt x="433" y="347"/>
                  </a:cubicBezTo>
                  <a:cubicBezTo>
                    <a:pt x="432" y="347"/>
                    <a:pt x="427" y="345"/>
                    <a:pt x="421" y="341"/>
                  </a:cubicBezTo>
                  <a:cubicBezTo>
                    <a:pt x="421" y="341"/>
                    <a:pt x="416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10" y="342"/>
                    <a:pt x="409" y="342"/>
                  </a:cubicBezTo>
                  <a:cubicBezTo>
                    <a:pt x="407" y="342"/>
                    <a:pt x="405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9" y="354"/>
                    <a:pt x="403" y="354"/>
                  </a:cubicBezTo>
                  <a:cubicBezTo>
                    <a:pt x="402" y="354"/>
                    <a:pt x="400" y="353"/>
                    <a:pt x="399" y="353"/>
                  </a:cubicBezTo>
                  <a:lnTo>
                    <a:pt x="399" y="353"/>
                  </a:lnTo>
                  <a:cubicBezTo>
                    <a:pt x="398" y="354"/>
                    <a:pt x="396" y="354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3" y="368"/>
                    <a:pt x="401" y="366"/>
                    <a:pt x="399" y="364"/>
                  </a:cubicBezTo>
                  <a:cubicBezTo>
                    <a:pt x="396" y="361"/>
                    <a:pt x="392" y="359"/>
                    <a:pt x="390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5" y="361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6" y="366"/>
                    <a:pt x="390" y="371"/>
                  </a:cubicBezTo>
                  <a:cubicBezTo>
                    <a:pt x="395" y="377"/>
                    <a:pt x="397" y="380"/>
                    <a:pt x="397" y="380"/>
                  </a:cubicBezTo>
                  <a:cubicBezTo>
                    <a:pt x="397" y="380"/>
                    <a:pt x="392" y="375"/>
                    <a:pt x="383" y="365"/>
                  </a:cubicBezTo>
                  <a:cubicBezTo>
                    <a:pt x="377" y="357"/>
                    <a:pt x="374" y="354"/>
                    <a:pt x="374" y="354"/>
                  </a:cubicBezTo>
                  <a:lnTo>
                    <a:pt x="374" y="354"/>
                  </a:lnTo>
                  <a:cubicBezTo>
                    <a:pt x="374" y="354"/>
                    <a:pt x="375" y="356"/>
                    <a:pt x="377" y="359"/>
                  </a:cubicBezTo>
                  <a:cubicBezTo>
                    <a:pt x="380" y="364"/>
                    <a:pt x="383" y="370"/>
                    <a:pt x="382" y="370"/>
                  </a:cubicBezTo>
                  <a:cubicBezTo>
                    <a:pt x="382" y="370"/>
                    <a:pt x="381" y="369"/>
                    <a:pt x="380" y="367"/>
                  </a:cubicBezTo>
                  <a:lnTo>
                    <a:pt x="380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1" y="391"/>
                  </a:cubicBezTo>
                  <a:cubicBezTo>
                    <a:pt x="387" y="386"/>
                    <a:pt x="384" y="381"/>
                    <a:pt x="382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80" y="377"/>
                  </a:cubicBezTo>
                  <a:cubicBezTo>
                    <a:pt x="380" y="377"/>
                    <a:pt x="380" y="377"/>
                    <a:pt x="379" y="377"/>
                  </a:cubicBezTo>
                  <a:cubicBezTo>
                    <a:pt x="378" y="377"/>
                    <a:pt x="371" y="371"/>
                    <a:pt x="367" y="365"/>
                  </a:cubicBezTo>
                  <a:cubicBezTo>
                    <a:pt x="365" y="362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5" y="365"/>
                    <a:pt x="372" y="373"/>
                  </a:cubicBezTo>
                  <a:cubicBezTo>
                    <a:pt x="381" y="386"/>
                    <a:pt x="381" y="386"/>
                    <a:pt x="378" y="387"/>
                  </a:cubicBezTo>
                  <a:cubicBezTo>
                    <a:pt x="378" y="388"/>
                    <a:pt x="378" y="388"/>
                    <a:pt x="377" y="388"/>
                  </a:cubicBezTo>
                  <a:cubicBezTo>
                    <a:pt x="376" y="388"/>
                    <a:pt x="375" y="387"/>
                    <a:pt x="372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3" y="377"/>
                    <a:pt x="373" y="401"/>
                    <a:pt x="380" y="417"/>
                  </a:cubicBezTo>
                  <a:cubicBezTo>
                    <a:pt x="384" y="424"/>
                    <a:pt x="385" y="428"/>
                    <a:pt x="385" y="428"/>
                  </a:cubicBez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3" y="410"/>
                    <a:pt x="372" y="410"/>
                  </a:cubicBezTo>
                  <a:cubicBezTo>
                    <a:pt x="368" y="403"/>
                    <a:pt x="369" y="402"/>
                    <a:pt x="371" y="402"/>
                  </a:cubicBezTo>
                  <a:lnTo>
                    <a:pt x="366" y="394"/>
                  </a:lnTo>
                  <a:cubicBezTo>
                    <a:pt x="362" y="387"/>
                    <a:pt x="360" y="384"/>
                    <a:pt x="359" y="384"/>
                  </a:cubicBezTo>
                  <a:lnTo>
                    <a:pt x="359" y="384"/>
                  </a:lnTo>
                  <a:cubicBezTo>
                    <a:pt x="358" y="384"/>
                    <a:pt x="360" y="388"/>
                    <a:pt x="363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4" y="400"/>
                    <a:pt x="362" y="396"/>
                  </a:cubicBezTo>
                  <a:cubicBezTo>
                    <a:pt x="358" y="392"/>
                    <a:pt x="354" y="386"/>
                    <a:pt x="354" y="386"/>
                  </a:cubicBezTo>
                  <a:lnTo>
                    <a:pt x="354" y="386"/>
                  </a:lnTo>
                  <a:cubicBezTo>
                    <a:pt x="354" y="386"/>
                    <a:pt x="354" y="387"/>
                    <a:pt x="355" y="390"/>
                  </a:cubicBezTo>
                  <a:cubicBezTo>
                    <a:pt x="355" y="390"/>
                    <a:pt x="355" y="390"/>
                    <a:pt x="355" y="390"/>
                  </a:cubicBezTo>
                  <a:cubicBezTo>
                    <a:pt x="354" y="390"/>
                    <a:pt x="353" y="389"/>
                    <a:pt x="349" y="383"/>
                  </a:cubicBezTo>
                  <a:cubicBezTo>
                    <a:pt x="347" y="384"/>
                    <a:pt x="346" y="385"/>
                    <a:pt x="349" y="392"/>
                  </a:cubicBezTo>
                  <a:cubicBezTo>
                    <a:pt x="353" y="400"/>
                    <a:pt x="352" y="401"/>
                    <a:pt x="350" y="401"/>
                  </a:cubicBezTo>
                  <a:cubicBezTo>
                    <a:pt x="349" y="401"/>
                    <a:pt x="348" y="401"/>
                    <a:pt x="352" y="410"/>
                  </a:cubicBezTo>
                  <a:cubicBezTo>
                    <a:pt x="355" y="418"/>
                    <a:pt x="357" y="426"/>
                    <a:pt x="354" y="427"/>
                  </a:cubicBezTo>
                  <a:cubicBezTo>
                    <a:pt x="354" y="431"/>
                    <a:pt x="355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3" y="412"/>
                    <a:pt x="343" y="412"/>
                  </a:cubicBezTo>
                  <a:cubicBezTo>
                    <a:pt x="343" y="412"/>
                    <a:pt x="341" y="412"/>
                    <a:pt x="338" y="404"/>
                  </a:cubicBezTo>
                  <a:cubicBezTo>
                    <a:pt x="337" y="402"/>
                    <a:pt x="337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8" y="407"/>
                    <a:pt x="339" y="413"/>
                  </a:cubicBezTo>
                  <a:lnTo>
                    <a:pt x="345" y="429"/>
                  </a:lnTo>
                  <a:cubicBezTo>
                    <a:pt x="340" y="422"/>
                    <a:pt x="337" y="413"/>
                    <a:pt x="335" y="405"/>
                  </a:cubicBezTo>
                  <a:cubicBezTo>
                    <a:pt x="332" y="397"/>
                    <a:pt x="331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4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5" y="417"/>
                    <a:pt x="334" y="416"/>
                    <a:pt x="332" y="414"/>
                  </a:cubicBezTo>
                  <a:cubicBezTo>
                    <a:pt x="332" y="414"/>
                    <a:pt x="332" y="414"/>
                    <a:pt x="331" y="414"/>
                  </a:cubicBezTo>
                  <a:cubicBezTo>
                    <a:pt x="329" y="414"/>
                    <a:pt x="328" y="414"/>
                    <a:pt x="327" y="406"/>
                  </a:cubicBezTo>
                  <a:cubicBezTo>
                    <a:pt x="326" y="404"/>
                    <a:pt x="325" y="403"/>
                    <a:pt x="325" y="403"/>
                  </a:cubicBezTo>
                  <a:cubicBezTo>
                    <a:pt x="324" y="403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6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3" y="395"/>
                    <a:pt x="313" y="399"/>
                    <a:pt x="315" y="408"/>
                  </a:cubicBezTo>
                  <a:cubicBezTo>
                    <a:pt x="315" y="413"/>
                    <a:pt x="316" y="417"/>
                    <a:pt x="316" y="417"/>
                  </a:cubicBezTo>
                  <a:cubicBezTo>
                    <a:pt x="315" y="417"/>
                    <a:pt x="315" y="415"/>
                    <a:pt x="313" y="408"/>
                  </a:cubicBezTo>
                  <a:cubicBezTo>
                    <a:pt x="313" y="405"/>
                    <a:pt x="312" y="405"/>
                    <a:pt x="312" y="405"/>
                  </a:cubicBezTo>
                  <a:cubicBezTo>
                    <a:pt x="311" y="405"/>
                    <a:pt x="311" y="411"/>
                    <a:pt x="310" y="417"/>
                  </a:cubicBezTo>
                  <a:cubicBezTo>
                    <a:pt x="310" y="426"/>
                    <a:pt x="311" y="442"/>
                    <a:pt x="312" y="451"/>
                  </a:cubicBezTo>
                  <a:cubicBezTo>
                    <a:pt x="313" y="461"/>
                    <a:pt x="313" y="465"/>
                    <a:pt x="313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8" y="459"/>
                    <a:pt x="307" y="451"/>
                    <a:pt x="307" y="442"/>
                  </a:cubicBezTo>
                  <a:cubicBezTo>
                    <a:pt x="306" y="435"/>
                    <a:pt x="306" y="434"/>
                    <a:pt x="307" y="434"/>
                  </a:cubicBezTo>
                  <a:lnTo>
                    <a:pt x="307" y="434"/>
                  </a:lnTo>
                  <a:cubicBezTo>
                    <a:pt x="307" y="434"/>
                    <a:pt x="307" y="435"/>
                    <a:pt x="307" y="435"/>
                  </a:cubicBezTo>
                  <a:lnTo>
                    <a:pt x="308" y="435"/>
                  </a:lnTo>
                  <a:cubicBezTo>
                    <a:pt x="308" y="426"/>
                    <a:pt x="307" y="417"/>
                    <a:pt x="306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9"/>
                    <a:pt x="300" y="408"/>
                    <a:pt x="298" y="408"/>
                  </a:cubicBezTo>
                  <a:cubicBezTo>
                    <a:pt x="297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6"/>
                  </a:cubicBezTo>
                  <a:cubicBezTo>
                    <a:pt x="289" y="417"/>
                    <a:pt x="288" y="421"/>
                    <a:pt x="287" y="421"/>
                  </a:cubicBezTo>
                  <a:cubicBezTo>
                    <a:pt x="287" y="421"/>
                    <a:pt x="287" y="419"/>
                    <a:pt x="288" y="415"/>
                  </a:cubicBezTo>
                  <a:cubicBezTo>
                    <a:pt x="288" y="404"/>
                    <a:pt x="285" y="396"/>
                    <a:pt x="281" y="396"/>
                  </a:cubicBezTo>
                  <a:cubicBezTo>
                    <a:pt x="279" y="396"/>
                    <a:pt x="277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70" y="395"/>
                  </a:cubicBezTo>
                  <a:cubicBezTo>
                    <a:pt x="268" y="395"/>
                    <a:pt x="267" y="396"/>
                    <a:pt x="265" y="400"/>
                  </a:cubicBezTo>
                  <a:lnTo>
                    <a:pt x="262" y="399"/>
                  </a:lnTo>
                  <a:cubicBezTo>
                    <a:pt x="262" y="394"/>
                    <a:pt x="262" y="392"/>
                    <a:pt x="262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3" y="409"/>
                    <a:pt x="253" y="409"/>
                  </a:cubicBezTo>
                  <a:cubicBezTo>
                    <a:pt x="253" y="409"/>
                    <a:pt x="253" y="408"/>
                    <a:pt x="254" y="405"/>
                  </a:cubicBezTo>
                  <a:cubicBezTo>
                    <a:pt x="257" y="398"/>
                    <a:pt x="255" y="396"/>
                    <a:pt x="252" y="394"/>
                  </a:cubicBezTo>
                  <a:cubicBezTo>
                    <a:pt x="251" y="393"/>
                    <a:pt x="250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1" y="380"/>
                  </a:cubicBezTo>
                  <a:lnTo>
                    <a:pt x="251" y="380"/>
                  </a:lnTo>
                  <a:cubicBezTo>
                    <a:pt x="250" y="380"/>
                    <a:pt x="247" y="385"/>
                    <a:pt x="239" y="398"/>
                  </a:cubicBezTo>
                  <a:cubicBezTo>
                    <a:pt x="235" y="405"/>
                    <a:pt x="232" y="408"/>
                    <a:pt x="231" y="408"/>
                  </a:cubicBezTo>
                  <a:cubicBezTo>
                    <a:pt x="230" y="408"/>
                    <a:pt x="231" y="406"/>
                    <a:pt x="233" y="403"/>
                  </a:cubicBezTo>
                  <a:cubicBezTo>
                    <a:pt x="236" y="397"/>
                    <a:pt x="238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cubicBezTo>
                    <a:pt x="238" y="396"/>
                    <a:pt x="243" y="389"/>
                    <a:pt x="247" y="382"/>
                  </a:cubicBezTo>
                  <a:cubicBezTo>
                    <a:pt x="247" y="381"/>
                    <a:pt x="247" y="381"/>
                    <a:pt x="246" y="381"/>
                  </a:cubicBezTo>
                  <a:cubicBezTo>
                    <a:pt x="246" y="381"/>
                    <a:pt x="245" y="383"/>
                    <a:pt x="242" y="387"/>
                  </a:cubicBezTo>
                  <a:cubicBezTo>
                    <a:pt x="242" y="387"/>
                    <a:pt x="240" y="387"/>
                    <a:pt x="235" y="394"/>
                  </a:cubicBezTo>
                  <a:cubicBezTo>
                    <a:pt x="229" y="401"/>
                    <a:pt x="226" y="409"/>
                    <a:pt x="223" y="417"/>
                  </a:cubicBezTo>
                  <a:cubicBezTo>
                    <a:pt x="220" y="423"/>
                    <a:pt x="219" y="423"/>
                    <a:pt x="218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4" y="406"/>
                    <a:pt x="229" y="401"/>
                  </a:cubicBezTo>
                  <a:cubicBezTo>
                    <a:pt x="229" y="401"/>
                    <a:pt x="234" y="394"/>
                    <a:pt x="238" y="386"/>
                  </a:cubicBezTo>
                  <a:cubicBezTo>
                    <a:pt x="239" y="385"/>
                    <a:pt x="239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19" y="404"/>
                  </a:cubicBezTo>
                  <a:cubicBezTo>
                    <a:pt x="221" y="401"/>
                    <a:pt x="220" y="403"/>
                    <a:pt x="224" y="396"/>
                  </a:cubicBezTo>
                  <a:cubicBezTo>
                    <a:pt x="229" y="390"/>
                    <a:pt x="227" y="389"/>
                    <a:pt x="225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2"/>
                  </a:cubicBezTo>
                  <a:cubicBezTo>
                    <a:pt x="212" y="399"/>
                    <a:pt x="208" y="405"/>
                    <a:pt x="207" y="405"/>
                  </a:cubicBezTo>
                  <a:cubicBezTo>
                    <a:pt x="208" y="405"/>
                    <a:pt x="202" y="412"/>
                    <a:pt x="198" y="420"/>
                  </a:cubicBezTo>
                  <a:cubicBezTo>
                    <a:pt x="199" y="414"/>
                    <a:pt x="201" y="409"/>
                    <a:pt x="205" y="403"/>
                  </a:cubicBezTo>
                  <a:cubicBezTo>
                    <a:pt x="212" y="387"/>
                    <a:pt x="217" y="380"/>
                    <a:pt x="214" y="377"/>
                  </a:cubicBezTo>
                  <a:cubicBezTo>
                    <a:pt x="211" y="375"/>
                    <a:pt x="209" y="373"/>
                    <a:pt x="215" y="366"/>
                  </a:cubicBezTo>
                  <a:cubicBezTo>
                    <a:pt x="214" y="366"/>
                    <a:pt x="214" y="365"/>
                    <a:pt x="213" y="365"/>
                  </a:cubicBezTo>
                  <a:cubicBezTo>
                    <a:pt x="212" y="365"/>
                    <a:pt x="210" y="366"/>
                    <a:pt x="207" y="369"/>
                  </a:cubicBezTo>
                  <a:lnTo>
                    <a:pt x="205" y="368"/>
                  </a:lnTo>
                  <a:cubicBezTo>
                    <a:pt x="208" y="364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1" y="367"/>
                    <a:pt x="200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9" y="354"/>
                    <a:pt x="204" y="359"/>
                    <a:pt x="193" y="368"/>
                  </a:cubicBezTo>
                  <a:cubicBezTo>
                    <a:pt x="188" y="374"/>
                    <a:pt x="182" y="382"/>
                    <a:pt x="183" y="383"/>
                  </a:cubicBezTo>
                  <a:lnTo>
                    <a:pt x="186" y="385"/>
                  </a:lnTo>
                  <a:lnTo>
                    <a:pt x="178" y="389"/>
                  </a:lnTo>
                  <a:cubicBezTo>
                    <a:pt x="178" y="388"/>
                    <a:pt x="177" y="388"/>
                    <a:pt x="177" y="388"/>
                  </a:cubicBezTo>
                  <a:cubicBezTo>
                    <a:pt x="175" y="388"/>
                    <a:pt x="168" y="391"/>
                    <a:pt x="162" y="396"/>
                  </a:cubicBezTo>
                  <a:cubicBezTo>
                    <a:pt x="162" y="396"/>
                    <a:pt x="156" y="401"/>
                    <a:pt x="155" y="401"/>
                  </a:cubicBezTo>
                  <a:cubicBezTo>
                    <a:pt x="155" y="401"/>
                    <a:pt x="155" y="401"/>
                    <a:pt x="155" y="401"/>
                  </a:cubicBezTo>
                  <a:lnTo>
                    <a:pt x="168" y="390"/>
                  </a:lnTo>
                  <a:cubicBezTo>
                    <a:pt x="174" y="385"/>
                    <a:pt x="181" y="380"/>
                    <a:pt x="188" y="374"/>
                  </a:cubicBezTo>
                  <a:cubicBezTo>
                    <a:pt x="195" y="366"/>
                    <a:pt x="200" y="359"/>
                    <a:pt x="198" y="359"/>
                  </a:cubicBezTo>
                  <a:cubicBezTo>
                    <a:pt x="197" y="359"/>
                    <a:pt x="195" y="361"/>
                    <a:pt x="191" y="364"/>
                  </a:cubicBezTo>
                  <a:cubicBezTo>
                    <a:pt x="190" y="364"/>
                    <a:pt x="190" y="364"/>
                    <a:pt x="196" y="357"/>
                  </a:cubicBezTo>
                  <a:cubicBezTo>
                    <a:pt x="199" y="355"/>
                    <a:pt x="200" y="353"/>
                    <a:pt x="200" y="353"/>
                  </a:cubicBezTo>
                  <a:lnTo>
                    <a:pt x="200" y="353"/>
                  </a:lnTo>
                  <a:cubicBezTo>
                    <a:pt x="199" y="353"/>
                    <a:pt x="196" y="355"/>
                    <a:pt x="188" y="360"/>
                  </a:cubicBezTo>
                  <a:cubicBezTo>
                    <a:pt x="182" y="365"/>
                    <a:pt x="178" y="367"/>
                    <a:pt x="177" y="367"/>
                  </a:cubicBezTo>
                  <a:cubicBezTo>
                    <a:pt x="176" y="367"/>
                    <a:pt x="179" y="364"/>
                    <a:pt x="186" y="358"/>
                  </a:cubicBezTo>
                  <a:cubicBezTo>
                    <a:pt x="194" y="349"/>
                    <a:pt x="196" y="345"/>
                    <a:pt x="193" y="345"/>
                  </a:cubicBezTo>
                  <a:cubicBezTo>
                    <a:pt x="192" y="345"/>
                    <a:pt x="191" y="346"/>
                    <a:pt x="189" y="347"/>
                  </a:cubicBezTo>
                  <a:cubicBezTo>
                    <a:pt x="183" y="352"/>
                    <a:pt x="179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4" y="343"/>
                  </a:cubicBezTo>
                  <a:cubicBezTo>
                    <a:pt x="183" y="343"/>
                    <a:pt x="181" y="344"/>
                    <a:pt x="179" y="345"/>
                  </a:cubicBezTo>
                  <a:cubicBezTo>
                    <a:pt x="184" y="341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7" y="344"/>
                  </a:cubicBezTo>
                  <a:lnTo>
                    <a:pt x="161" y="350"/>
                  </a:lnTo>
                  <a:cubicBezTo>
                    <a:pt x="162" y="352"/>
                    <a:pt x="154" y="355"/>
                    <a:pt x="147" y="359"/>
                  </a:cubicBezTo>
                  <a:cubicBezTo>
                    <a:pt x="146" y="360"/>
                    <a:pt x="145" y="361"/>
                    <a:pt x="144" y="361"/>
                  </a:cubicBezTo>
                  <a:cubicBezTo>
                    <a:pt x="142" y="361"/>
                    <a:pt x="149" y="352"/>
                    <a:pt x="166" y="340"/>
                  </a:cubicBezTo>
                  <a:lnTo>
                    <a:pt x="180" y="330"/>
                  </a:ln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80" y="328"/>
                    <a:pt x="179" y="328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0"/>
                  </a:cubicBezTo>
                  <a:cubicBezTo>
                    <a:pt x="163" y="334"/>
                    <a:pt x="159" y="336"/>
                    <a:pt x="158" y="336"/>
                  </a:cubicBezTo>
                  <a:cubicBezTo>
                    <a:pt x="157" y="336"/>
                    <a:pt x="159" y="335"/>
                    <a:pt x="163" y="332"/>
                  </a:cubicBezTo>
                  <a:cubicBezTo>
                    <a:pt x="172" y="328"/>
                    <a:pt x="175" y="326"/>
                    <a:pt x="173" y="326"/>
                  </a:cubicBezTo>
                  <a:cubicBezTo>
                    <a:pt x="172" y="326"/>
                    <a:pt x="169" y="327"/>
                    <a:pt x="162" y="329"/>
                  </a:cubicBezTo>
                  <a:cubicBezTo>
                    <a:pt x="155" y="333"/>
                    <a:pt x="151" y="334"/>
                    <a:pt x="150" y="334"/>
                  </a:cubicBezTo>
                  <a:cubicBezTo>
                    <a:pt x="149" y="334"/>
                    <a:pt x="153" y="332"/>
                    <a:pt x="161" y="328"/>
                  </a:cubicBezTo>
                  <a:cubicBezTo>
                    <a:pt x="166" y="327"/>
                    <a:pt x="172" y="323"/>
                    <a:pt x="177" y="320"/>
                  </a:cubicBezTo>
                  <a:lnTo>
                    <a:pt x="177" y="320"/>
                  </a:lnTo>
                  <a:lnTo>
                    <a:pt x="168" y="323"/>
                  </a:lnTo>
                  <a:cubicBezTo>
                    <a:pt x="160" y="327"/>
                    <a:pt x="156" y="328"/>
                    <a:pt x="155" y="328"/>
                  </a:cubicBezTo>
                  <a:cubicBezTo>
                    <a:pt x="154" y="328"/>
                    <a:pt x="156" y="326"/>
                    <a:pt x="160" y="325"/>
                  </a:cubicBezTo>
                  <a:cubicBezTo>
                    <a:pt x="166" y="322"/>
                    <a:pt x="167" y="321"/>
                    <a:pt x="164" y="321"/>
                  </a:cubicBezTo>
                  <a:cubicBezTo>
                    <a:pt x="163" y="321"/>
                    <a:pt x="161" y="321"/>
                    <a:pt x="159" y="321"/>
                  </a:cubicBezTo>
                  <a:cubicBezTo>
                    <a:pt x="157" y="319"/>
                    <a:pt x="157" y="318"/>
                    <a:pt x="165" y="314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2" y="314"/>
                    <a:pt x="159" y="315"/>
                    <a:pt x="159" y="315"/>
                  </a:cubicBezTo>
                  <a:cubicBezTo>
                    <a:pt x="158" y="315"/>
                    <a:pt x="160" y="314"/>
                    <a:pt x="164" y="311"/>
                  </a:cubicBezTo>
                  <a:cubicBezTo>
                    <a:pt x="169" y="309"/>
                    <a:pt x="171" y="308"/>
                    <a:pt x="170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40" y="316"/>
                    <a:pt x="140" y="317"/>
                  </a:cubicBezTo>
                  <a:cubicBezTo>
                    <a:pt x="141" y="319"/>
                    <a:pt x="141" y="319"/>
                    <a:pt x="132" y="321"/>
                  </a:cubicBezTo>
                  <a:lnTo>
                    <a:pt x="132" y="318"/>
                  </a:lnTo>
                  <a:cubicBezTo>
                    <a:pt x="132" y="317"/>
                    <a:pt x="131" y="316"/>
                    <a:pt x="122" y="316"/>
                  </a:cubicBezTo>
                  <a:cubicBezTo>
                    <a:pt x="121" y="315"/>
                    <a:pt x="120" y="315"/>
                    <a:pt x="118" y="315"/>
                  </a:cubicBezTo>
                  <a:cubicBezTo>
                    <a:pt x="109" y="315"/>
                    <a:pt x="98" y="319"/>
                    <a:pt x="106" y="319"/>
                  </a:cubicBezTo>
                  <a:lnTo>
                    <a:pt x="98" y="323"/>
                  </a:lnTo>
                  <a:cubicBezTo>
                    <a:pt x="83" y="327"/>
                    <a:pt x="77" y="330"/>
                    <a:pt x="81" y="330"/>
                  </a:cubicBezTo>
                  <a:cubicBezTo>
                    <a:pt x="84" y="330"/>
                    <a:pt x="90" y="329"/>
                    <a:pt x="99" y="326"/>
                  </a:cubicBezTo>
                  <a:cubicBezTo>
                    <a:pt x="111" y="322"/>
                    <a:pt x="117" y="321"/>
                    <a:pt x="118" y="321"/>
                  </a:cubicBez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3" y="338"/>
                  </a:cubicBezTo>
                  <a:cubicBezTo>
                    <a:pt x="76" y="340"/>
                    <a:pt x="68" y="345"/>
                    <a:pt x="69" y="346"/>
                  </a:cubicBezTo>
                  <a:cubicBezTo>
                    <a:pt x="69" y="347"/>
                    <a:pt x="69" y="347"/>
                    <a:pt x="70" y="347"/>
                  </a:cubicBezTo>
                  <a:cubicBezTo>
                    <a:pt x="71" y="347"/>
                    <a:pt x="73" y="347"/>
                    <a:pt x="78" y="345"/>
                  </a:cubicBezTo>
                  <a:cubicBezTo>
                    <a:pt x="80" y="344"/>
                    <a:pt x="81" y="343"/>
                    <a:pt x="82" y="343"/>
                  </a:cubicBezTo>
                  <a:cubicBezTo>
                    <a:pt x="84" y="343"/>
                    <a:pt x="81" y="346"/>
                    <a:pt x="70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7" y="355"/>
                    <a:pt x="71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4" y="348"/>
                    <a:pt x="91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2" y="360"/>
                    <a:pt x="83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1" y="355"/>
                    <a:pt x="97" y="358"/>
                    <a:pt x="91" y="360"/>
                  </a:cubicBezTo>
                  <a:cubicBezTo>
                    <a:pt x="83" y="364"/>
                    <a:pt x="85" y="366"/>
                    <a:pt x="86" y="367"/>
                  </a:cubicBezTo>
                  <a:cubicBezTo>
                    <a:pt x="86" y="369"/>
                    <a:pt x="87" y="371"/>
                    <a:pt x="89" y="371"/>
                  </a:cubicBezTo>
                  <a:cubicBezTo>
                    <a:pt x="90" y="371"/>
                    <a:pt x="92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5"/>
                    <a:pt x="84" y="375"/>
                  </a:cubicBezTo>
                  <a:cubicBezTo>
                    <a:pt x="85" y="375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5"/>
                    <a:pt x="83" y="383"/>
                  </a:cubicBezTo>
                  <a:cubicBezTo>
                    <a:pt x="81" y="386"/>
                    <a:pt x="82" y="387"/>
                    <a:pt x="85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7" y="374"/>
                  </a:lnTo>
                  <a:cubicBezTo>
                    <a:pt x="107" y="374"/>
                    <a:pt x="108" y="375"/>
                    <a:pt x="108" y="375"/>
                  </a:cubicBez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20" y="371"/>
                    <a:pt x="122" y="370"/>
                    <a:pt x="123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7" y="393"/>
                    <a:pt x="90" y="393"/>
                  </a:cubicBezTo>
                  <a:cubicBezTo>
                    <a:pt x="92" y="393"/>
                    <a:pt x="97" y="391"/>
                    <a:pt x="105" y="387"/>
                  </a:cubicBezTo>
                  <a:lnTo>
                    <a:pt x="105" y="387"/>
                  </a:lnTo>
                  <a:lnTo>
                    <a:pt x="97" y="392"/>
                  </a:lnTo>
                  <a:cubicBezTo>
                    <a:pt x="92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6"/>
                    <a:pt x="101" y="397"/>
                    <a:pt x="101" y="397"/>
                  </a:cubicBezTo>
                  <a:cubicBezTo>
                    <a:pt x="104" y="397"/>
                    <a:pt x="117" y="390"/>
                    <a:pt x="124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2" y="384"/>
                    <a:pt x="132" y="384"/>
                    <a:pt x="125" y="389"/>
                  </a:cubicBezTo>
                  <a:cubicBezTo>
                    <a:pt x="116" y="394"/>
                    <a:pt x="113" y="397"/>
                    <a:pt x="116" y="397"/>
                  </a:cubicBezTo>
                  <a:cubicBezTo>
                    <a:pt x="118" y="397"/>
                    <a:pt x="122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4" y="402"/>
                    <a:pt x="108" y="409"/>
                    <a:pt x="119" y="411"/>
                  </a:cubicBezTo>
                  <a:cubicBezTo>
                    <a:pt x="124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6" y="424"/>
                    <a:pt x="146" y="418"/>
                  </a:cubicBezTo>
                  <a:lnTo>
                    <a:pt x="146" y="418"/>
                  </a:lnTo>
                  <a:cubicBezTo>
                    <a:pt x="141" y="423"/>
                    <a:pt x="142" y="424"/>
                    <a:pt x="144" y="427"/>
                  </a:cubicBezTo>
                  <a:cubicBezTo>
                    <a:pt x="147" y="431"/>
                    <a:pt x="147" y="431"/>
                    <a:pt x="142" y="437"/>
                  </a:cubicBezTo>
                  <a:cubicBezTo>
                    <a:pt x="135" y="443"/>
                    <a:pt x="131" y="445"/>
                    <a:pt x="132" y="445"/>
                  </a:cubicBezTo>
                  <a:cubicBezTo>
                    <a:pt x="132" y="445"/>
                    <a:pt x="136" y="443"/>
                    <a:pt x="143" y="438"/>
                  </a:cubicBezTo>
                  <a:cubicBezTo>
                    <a:pt x="147" y="434"/>
                    <a:pt x="149" y="433"/>
                    <a:pt x="150" y="433"/>
                  </a:cubicBezTo>
                  <a:cubicBezTo>
                    <a:pt x="153" y="433"/>
                    <a:pt x="150" y="441"/>
                    <a:pt x="142" y="449"/>
                  </a:cubicBezTo>
                  <a:cubicBezTo>
                    <a:pt x="136" y="456"/>
                    <a:pt x="137" y="457"/>
                    <a:pt x="141" y="459"/>
                  </a:cubicBezTo>
                  <a:cubicBezTo>
                    <a:pt x="143" y="457"/>
                    <a:pt x="146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8" y="449"/>
                  </a:cubicBezTo>
                  <a:cubicBezTo>
                    <a:pt x="174" y="440"/>
                    <a:pt x="177" y="438"/>
                    <a:pt x="179" y="438"/>
                  </a:cubicBezTo>
                  <a:cubicBezTo>
                    <a:pt x="180" y="438"/>
                    <a:pt x="180" y="438"/>
                    <a:pt x="181" y="439"/>
                  </a:cubicBezTo>
                  <a:cubicBezTo>
                    <a:pt x="182" y="440"/>
                    <a:pt x="184" y="441"/>
                    <a:pt x="179" y="448"/>
                  </a:cubicBezTo>
                  <a:cubicBezTo>
                    <a:pt x="179" y="448"/>
                    <a:pt x="175" y="456"/>
                    <a:pt x="177" y="457"/>
                  </a:cubicBezTo>
                  <a:cubicBezTo>
                    <a:pt x="178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8" y="478"/>
                    <a:pt x="181" y="481"/>
                    <a:pt x="177" y="488"/>
                  </a:cubicBezTo>
                  <a:cubicBezTo>
                    <a:pt x="178" y="488"/>
                    <a:pt x="178" y="488"/>
                    <a:pt x="182" y="482"/>
                  </a:cubicBezTo>
                  <a:cubicBezTo>
                    <a:pt x="185" y="477"/>
                    <a:pt x="188" y="473"/>
                    <a:pt x="191" y="473"/>
                  </a:cubicBezTo>
                  <a:cubicBezTo>
                    <a:pt x="192" y="473"/>
                    <a:pt x="194" y="474"/>
                    <a:pt x="194" y="478"/>
                  </a:cubicBezTo>
                  <a:cubicBezTo>
                    <a:pt x="196" y="479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6"/>
                  </a:cubicBezTo>
                  <a:cubicBezTo>
                    <a:pt x="207" y="476"/>
                    <a:pt x="207" y="476"/>
                    <a:pt x="203" y="484"/>
                  </a:cubicBezTo>
                  <a:cubicBezTo>
                    <a:pt x="199" y="492"/>
                    <a:pt x="199" y="497"/>
                    <a:pt x="200" y="497"/>
                  </a:cubicBezTo>
                  <a:cubicBezTo>
                    <a:pt x="202" y="497"/>
                    <a:pt x="206" y="493"/>
                    <a:pt x="210" y="487"/>
                  </a:cubicBezTo>
                  <a:cubicBezTo>
                    <a:pt x="212" y="484"/>
                    <a:pt x="213" y="482"/>
                    <a:pt x="213" y="482"/>
                  </a:cubicBezTo>
                  <a:cubicBezTo>
                    <a:pt x="214" y="482"/>
                    <a:pt x="214" y="484"/>
                    <a:pt x="214" y="488"/>
                  </a:cubicBezTo>
                  <a:cubicBezTo>
                    <a:pt x="214" y="488"/>
                    <a:pt x="214" y="488"/>
                    <a:pt x="214" y="488"/>
                  </a:cubicBezTo>
                  <a:cubicBezTo>
                    <a:pt x="214" y="488"/>
                    <a:pt x="216" y="488"/>
                    <a:pt x="219" y="483"/>
                  </a:cubicBezTo>
                  <a:cubicBezTo>
                    <a:pt x="222" y="479"/>
                    <a:pt x="223" y="477"/>
                    <a:pt x="224" y="477"/>
                  </a:cubicBezTo>
                  <a:cubicBezTo>
                    <a:pt x="225" y="477"/>
                    <a:pt x="225" y="480"/>
                    <a:pt x="225" y="485"/>
                  </a:cubicBezTo>
                  <a:cubicBezTo>
                    <a:pt x="221" y="493"/>
                    <a:pt x="223" y="493"/>
                    <a:pt x="225" y="494"/>
                  </a:cubicBezTo>
                  <a:cubicBezTo>
                    <a:pt x="226" y="492"/>
                    <a:pt x="229" y="491"/>
                    <a:pt x="232" y="491"/>
                  </a:cubicBezTo>
                  <a:cubicBezTo>
                    <a:pt x="239" y="491"/>
                    <a:pt x="248" y="496"/>
                    <a:pt x="248" y="502"/>
                  </a:cubicBezTo>
                  <a:cubicBezTo>
                    <a:pt x="251" y="496"/>
                    <a:pt x="251" y="495"/>
                    <a:pt x="252" y="495"/>
                  </a:cubicBezTo>
                  <a:cubicBezTo>
                    <a:pt x="253" y="495"/>
                    <a:pt x="253" y="495"/>
                    <a:pt x="254" y="495"/>
                  </a:cubicBezTo>
                  <a:cubicBezTo>
                    <a:pt x="253" y="502"/>
                    <a:pt x="253" y="504"/>
                    <a:pt x="254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7" y="487"/>
                  </a:lnTo>
                  <a:lnTo>
                    <a:pt x="256" y="486"/>
                  </a:lnTo>
                  <a:cubicBezTo>
                    <a:pt x="258" y="479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2" y="476"/>
                    <a:pt x="262" y="482"/>
                    <a:pt x="258" y="496"/>
                  </a:cubicBezTo>
                  <a:cubicBezTo>
                    <a:pt x="258" y="505"/>
                    <a:pt x="258" y="509"/>
                    <a:pt x="258" y="509"/>
                  </a:cubicBezTo>
                  <a:cubicBezTo>
                    <a:pt x="258" y="509"/>
                    <a:pt x="260" y="505"/>
                    <a:pt x="262" y="497"/>
                  </a:cubicBezTo>
                  <a:cubicBezTo>
                    <a:pt x="265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6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9" y="498"/>
                  </a:cubicBezTo>
                  <a:cubicBezTo>
                    <a:pt x="274" y="480"/>
                    <a:pt x="277" y="469"/>
                    <a:pt x="279" y="469"/>
                  </a:cubicBezTo>
                  <a:lnTo>
                    <a:pt x="279" y="469"/>
                  </a:lnTo>
                  <a:cubicBezTo>
                    <a:pt x="280" y="469"/>
                    <a:pt x="280" y="476"/>
                    <a:pt x="279" y="491"/>
                  </a:cubicBezTo>
                  <a:cubicBezTo>
                    <a:pt x="276" y="509"/>
                    <a:pt x="278" y="516"/>
                    <a:pt x="280" y="518"/>
                  </a:cubicBezTo>
                  <a:cubicBezTo>
                    <a:pt x="281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1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7" y="498"/>
                  </a:cubicBezTo>
                  <a:cubicBezTo>
                    <a:pt x="309" y="498"/>
                    <a:pt x="309" y="502"/>
                    <a:pt x="307" y="511"/>
                  </a:cubicBezTo>
                  <a:cubicBezTo>
                    <a:pt x="305" y="521"/>
                    <a:pt x="304" y="525"/>
                    <a:pt x="305" y="525"/>
                  </a:cubicBezTo>
                  <a:cubicBezTo>
                    <a:pt x="305" y="525"/>
                    <a:pt x="306" y="522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0" y="510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8" y="519"/>
                    <a:pt x="329" y="516"/>
                    <a:pt x="329" y="510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4" y="514"/>
                    <a:pt x="346" y="519"/>
                    <a:pt x="347" y="519"/>
                  </a:cubicBezTo>
                  <a:cubicBezTo>
                    <a:pt x="347" y="519"/>
                    <a:pt x="347" y="518"/>
                    <a:pt x="347" y="515"/>
                  </a:cubicBezTo>
                  <a:cubicBezTo>
                    <a:pt x="346" y="507"/>
                    <a:pt x="346" y="498"/>
                    <a:pt x="347" y="489"/>
                  </a:cubicBezTo>
                  <a:cubicBezTo>
                    <a:pt x="347" y="487"/>
                    <a:pt x="347" y="486"/>
                    <a:pt x="348" y="486"/>
                  </a:cubicBezTo>
                  <a:cubicBezTo>
                    <a:pt x="349" y="486"/>
                    <a:pt x="350" y="491"/>
                    <a:pt x="350" y="497"/>
                  </a:cubicBezTo>
                  <a:cubicBezTo>
                    <a:pt x="352" y="503"/>
                    <a:pt x="354" y="509"/>
                    <a:pt x="358" y="513"/>
                  </a:cubicBezTo>
                  <a:cubicBezTo>
                    <a:pt x="359" y="513"/>
                    <a:pt x="364" y="512"/>
                    <a:pt x="362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8" y="498"/>
                    <a:pt x="377" y="491"/>
                    <a:pt x="380" y="489"/>
                  </a:cubicBezTo>
                  <a:cubicBezTo>
                    <a:pt x="380" y="489"/>
                    <a:pt x="381" y="489"/>
                    <a:pt x="380" y="481"/>
                  </a:cubicBezTo>
                  <a:cubicBezTo>
                    <a:pt x="380" y="481"/>
                    <a:pt x="381" y="480"/>
                    <a:pt x="381" y="480"/>
                  </a:cubicBezTo>
                  <a:cubicBezTo>
                    <a:pt x="382" y="480"/>
                    <a:pt x="384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4" y="475"/>
                    <a:pt x="386" y="479"/>
                    <a:pt x="390" y="486"/>
                  </a:cubicBezTo>
                  <a:cubicBezTo>
                    <a:pt x="393" y="494"/>
                    <a:pt x="395" y="498"/>
                    <a:pt x="395" y="498"/>
                  </a:cubicBezTo>
                  <a:cubicBezTo>
                    <a:pt x="395" y="498"/>
                    <a:pt x="394" y="494"/>
                    <a:pt x="391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6" y="488"/>
                    <a:pt x="397" y="490"/>
                    <a:pt x="398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3" y="473"/>
                    <a:pt x="391" y="465"/>
                    <a:pt x="393" y="465"/>
                  </a:cubicBezTo>
                  <a:cubicBezTo>
                    <a:pt x="394" y="465"/>
                    <a:pt x="396" y="468"/>
                    <a:pt x="399" y="473"/>
                  </a:cubicBezTo>
                  <a:cubicBezTo>
                    <a:pt x="399" y="473"/>
                    <a:pt x="401" y="473"/>
                    <a:pt x="399" y="464"/>
                  </a:cubicBezTo>
                  <a:cubicBezTo>
                    <a:pt x="395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4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8" y="460"/>
                  </a:cubicBezTo>
                  <a:cubicBezTo>
                    <a:pt x="410" y="463"/>
                    <a:pt x="415" y="464"/>
                    <a:pt x="418" y="464"/>
                  </a:cubicBezTo>
                  <a:cubicBezTo>
                    <a:pt x="422" y="464"/>
                    <a:pt x="424" y="461"/>
                    <a:pt x="418" y="454"/>
                  </a:cubicBezTo>
                  <a:lnTo>
                    <a:pt x="420" y="452"/>
                  </a:lnTo>
                  <a:cubicBezTo>
                    <a:pt x="423" y="455"/>
                    <a:pt x="426" y="456"/>
                    <a:pt x="427" y="456"/>
                  </a:cubicBezTo>
                  <a:cubicBezTo>
                    <a:pt x="429" y="456"/>
                    <a:pt x="429" y="454"/>
                    <a:pt x="427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8" y="448"/>
                    <a:pt x="435" y="454"/>
                    <a:pt x="436" y="454"/>
                  </a:cubicBezTo>
                  <a:cubicBezTo>
                    <a:pt x="437" y="452"/>
                    <a:pt x="437" y="452"/>
                    <a:pt x="432" y="445"/>
                  </a:cubicBezTo>
                  <a:cubicBezTo>
                    <a:pt x="426" y="439"/>
                    <a:pt x="427" y="438"/>
                    <a:pt x="428" y="437"/>
                  </a:cubicBezTo>
                  <a:lnTo>
                    <a:pt x="428" y="437"/>
                  </a:lnTo>
                  <a:cubicBezTo>
                    <a:pt x="430" y="437"/>
                    <a:pt x="436" y="442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3"/>
                    <a:pt x="445" y="444"/>
                    <a:pt x="446" y="444"/>
                  </a:cubicBezTo>
                  <a:cubicBezTo>
                    <a:pt x="447" y="444"/>
                    <a:pt x="448" y="444"/>
                    <a:pt x="448" y="443"/>
                  </a:cubicBezTo>
                  <a:cubicBezTo>
                    <a:pt x="446" y="442"/>
                    <a:pt x="446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3"/>
                    <a:pt x="448" y="443"/>
                  </a:cubicBezTo>
                  <a:lnTo>
                    <a:pt x="454" y="450"/>
                  </a:lnTo>
                  <a:cubicBezTo>
                    <a:pt x="455" y="452"/>
                    <a:pt x="456" y="452"/>
                    <a:pt x="457" y="452"/>
                  </a:cubicBezTo>
                  <a:cubicBezTo>
                    <a:pt x="457" y="452"/>
                    <a:pt x="453" y="448"/>
                    <a:pt x="449" y="443"/>
                  </a:cubicBezTo>
                  <a:lnTo>
                    <a:pt x="453" y="441"/>
                  </a:lnTo>
                  <a:cubicBezTo>
                    <a:pt x="454" y="440"/>
                    <a:pt x="455" y="439"/>
                    <a:pt x="448" y="433"/>
                  </a:cubicBezTo>
                  <a:cubicBezTo>
                    <a:pt x="442" y="427"/>
                    <a:pt x="437" y="420"/>
                    <a:pt x="438" y="419"/>
                  </a:cubicBezTo>
                  <a:lnTo>
                    <a:pt x="438" y="419"/>
                  </a:lnTo>
                  <a:cubicBezTo>
                    <a:pt x="443" y="425"/>
                    <a:pt x="448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2" y="431"/>
                    <a:pt x="452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2" y="441"/>
                    <a:pt x="464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2" y="433"/>
                    <a:pt x="472" y="433"/>
                  </a:cubicBezTo>
                  <a:cubicBezTo>
                    <a:pt x="474" y="433"/>
                    <a:pt x="465" y="421"/>
                    <a:pt x="453" y="406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4" y="405"/>
                  </a:lnTo>
                  <a:cubicBezTo>
                    <a:pt x="468" y="418"/>
                    <a:pt x="474" y="424"/>
                    <a:pt x="476" y="424"/>
                  </a:cubicBezTo>
                  <a:cubicBezTo>
                    <a:pt x="477" y="424"/>
                    <a:pt x="475" y="420"/>
                    <a:pt x="470" y="413"/>
                  </a:cubicBezTo>
                  <a:cubicBezTo>
                    <a:pt x="469" y="408"/>
                    <a:pt x="468" y="406"/>
                    <a:pt x="468" y="406"/>
                  </a:cubicBezTo>
                  <a:lnTo>
                    <a:pt x="468" y="406"/>
                  </a:lnTo>
                  <a:cubicBezTo>
                    <a:pt x="469" y="406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4" y="411"/>
                  </a:cubicBezTo>
                  <a:cubicBezTo>
                    <a:pt x="488" y="408"/>
                    <a:pt x="490" y="406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6"/>
                    <a:pt x="481" y="390"/>
                  </a:cubicBezTo>
                  <a:lnTo>
                    <a:pt x="482" y="387"/>
                  </a:lnTo>
                  <a:lnTo>
                    <a:pt x="490" y="393"/>
                  </a:lnTo>
                  <a:cubicBezTo>
                    <a:pt x="491" y="394"/>
                    <a:pt x="493" y="395"/>
                    <a:pt x="494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1" y="360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2"/>
                    <a:pt x="514" y="362"/>
                  </a:cubicBezTo>
                  <a:cubicBezTo>
                    <a:pt x="514" y="362"/>
                    <a:pt x="514" y="362"/>
                    <a:pt x="511" y="360"/>
                  </a:cubicBezTo>
                  <a:cubicBezTo>
                    <a:pt x="511" y="360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5" y="360"/>
                    <a:pt x="528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5" y="351"/>
                    <a:pt x="514" y="350"/>
                    <a:pt x="516" y="350"/>
                  </a:cubicBezTo>
                  <a:cubicBezTo>
                    <a:pt x="517" y="350"/>
                    <a:pt x="521" y="350"/>
                    <a:pt x="525" y="352"/>
                  </a:cubicBezTo>
                  <a:cubicBezTo>
                    <a:pt x="530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9" y="348"/>
                    <a:pt x="526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6" y="327"/>
                  </a:cubicBezTo>
                  <a:cubicBezTo>
                    <a:pt x="536" y="325"/>
                    <a:pt x="536" y="323"/>
                    <a:pt x="539" y="323"/>
                  </a:cubicBezTo>
                  <a:cubicBezTo>
                    <a:pt x="540" y="323"/>
                    <a:pt x="542" y="324"/>
                    <a:pt x="546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7" y="321"/>
                  </a:cubicBezTo>
                  <a:cubicBezTo>
                    <a:pt x="548" y="319"/>
                    <a:pt x="531" y="313"/>
                    <a:pt x="531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4" y="293"/>
                    <a:pt x="537" y="290"/>
                  </a:cubicBezTo>
                  <a:lnTo>
                    <a:pt x="537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4" y="290"/>
                    <a:pt x="554" y="280"/>
                    <a:pt x="538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7"/>
                    <a:pt x="539" y="266"/>
                    <a:pt x="548" y="265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6"/>
                    <a:pt x="548" y="253"/>
                    <a:pt x="548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6" y="247"/>
                    <a:pt x="534" y="248"/>
                    <a:pt x="531" y="248"/>
                  </a:cubicBezTo>
                  <a:lnTo>
                    <a:pt x="514" y="248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1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8" y="233"/>
                    <a:pt x="538" y="230"/>
                  </a:cubicBezTo>
                  <a:cubicBezTo>
                    <a:pt x="544" y="225"/>
                    <a:pt x="545" y="223"/>
                    <a:pt x="542" y="223"/>
                  </a:cubicBezTo>
                  <a:cubicBezTo>
                    <a:pt x="541" y="223"/>
                    <a:pt x="539" y="223"/>
                    <a:pt x="537" y="224"/>
                  </a:cubicBezTo>
                  <a:lnTo>
                    <a:pt x="529" y="225"/>
                  </a:lnTo>
                  <a:cubicBezTo>
                    <a:pt x="544" y="221"/>
                    <a:pt x="542" y="203"/>
                    <a:pt x="528" y="203"/>
                  </a:cubicBezTo>
                  <a:cubicBezTo>
                    <a:pt x="527" y="203"/>
                    <a:pt x="526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7"/>
                    <a:pt x="539" y="193"/>
                  </a:cubicBezTo>
                  <a:cubicBezTo>
                    <a:pt x="539" y="192"/>
                    <a:pt x="529" y="188"/>
                    <a:pt x="527" y="183"/>
                  </a:cubicBezTo>
                  <a:cubicBezTo>
                    <a:pt x="525" y="178"/>
                    <a:pt x="523" y="174"/>
                    <a:pt x="520" y="174"/>
                  </a:cubicBezTo>
                  <a:cubicBezTo>
                    <a:pt x="518" y="174"/>
                    <a:pt x="517" y="174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9" y="164"/>
                  </a:cubicBezTo>
                  <a:cubicBezTo>
                    <a:pt x="529" y="164"/>
                    <a:pt x="528" y="164"/>
                    <a:pt x="528" y="164"/>
                  </a:cubicBezTo>
                  <a:cubicBezTo>
                    <a:pt x="526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1" y="165"/>
                  </a:cubicBezTo>
                  <a:cubicBezTo>
                    <a:pt x="516" y="159"/>
                    <a:pt x="514" y="153"/>
                    <a:pt x="507" y="153"/>
                  </a:cubicBezTo>
                  <a:cubicBezTo>
                    <a:pt x="506" y="153"/>
                    <a:pt x="506" y="153"/>
                    <a:pt x="505" y="153"/>
                  </a:cubicBezTo>
                  <a:cubicBezTo>
                    <a:pt x="504" y="152"/>
                    <a:pt x="503" y="151"/>
                    <a:pt x="511" y="146"/>
                  </a:cubicBezTo>
                  <a:cubicBezTo>
                    <a:pt x="516" y="142"/>
                    <a:pt x="520" y="136"/>
                    <a:pt x="514" y="136"/>
                  </a:cubicBezTo>
                  <a:cubicBezTo>
                    <a:pt x="513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9" y="125"/>
                    <a:pt x="516" y="126"/>
                    <a:pt x="511" y="129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3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lnTo>
                    <a:pt x="487" y="126"/>
                  </a:lnTo>
                  <a:cubicBezTo>
                    <a:pt x="495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3" y="119"/>
                    <a:pt x="486" y="123"/>
                  </a:cubicBezTo>
                  <a:cubicBezTo>
                    <a:pt x="483" y="125"/>
                    <a:pt x="481" y="126"/>
                    <a:pt x="481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8" y="93"/>
                  </a:cubicBezTo>
                  <a:cubicBezTo>
                    <a:pt x="456" y="93"/>
                    <a:pt x="454" y="94"/>
                    <a:pt x="453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6" y="100"/>
                    <a:pt x="447" y="98"/>
                    <a:pt x="449" y="93"/>
                  </a:cubicBezTo>
                  <a:cubicBezTo>
                    <a:pt x="454" y="87"/>
                    <a:pt x="453" y="85"/>
                    <a:pt x="451" y="83"/>
                  </a:cubicBezTo>
                  <a:cubicBezTo>
                    <a:pt x="450" y="82"/>
                    <a:pt x="449" y="81"/>
                    <a:pt x="455" y="74"/>
                  </a:cubicBezTo>
                  <a:lnTo>
                    <a:pt x="455" y="74"/>
                  </a:lnTo>
                  <a:cubicBezTo>
                    <a:pt x="450" y="78"/>
                    <a:pt x="449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4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5" y="86"/>
                    <a:pt x="437" y="82"/>
                    <a:pt x="442" y="76"/>
                  </a:cubicBezTo>
                  <a:cubicBezTo>
                    <a:pt x="447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7" y="64"/>
                    <a:pt x="446" y="65"/>
                    <a:pt x="445" y="67"/>
                  </a:cubicBezTo>
                  <a:cubicBezTo>
                    <a:pt x="440" y="73"/>
                    <a:pt x="437" y="71"/>
                    <a:pt x="431" y="77"/>
                  </a:cubicBezTo>
                  <a:cubicBezTo>
                    <a:pt x="429" y="76"/>
                    <a:pt x="428" y="74"/>
                    <a:pt x="433" y="68"/>
                  </a:cubicBezTo>
                  <a:cubicBezTo>
                    <a:pt x="435" y="64"/>
                    <a:pt x="433" y="62"/>
                    <a:pt x="430" y="62"/>
                  </a:cubicBezTo>
                  <a:cubicBezTo>
                    <a:pt x="426" y="62"/>
                    <a:pt x="422" y="64"/>
                    <a:pt x="419" y="68"/>
                  </a:cubicBezTo>
                  <a:cubicBezTo>
                    <a:pt x="417" y="71"/>
                    <a:pt x="415" y="72"/>
                    <a:pt x="415" y="72"/>
                  </a:cubicBezTo>
                  <a:cubicBezTo>
                    <a:pt x="414" y="72"/>
                    <a:pt x="415" y="70"/>
                    <a:pt x="418" y="67"/>
                  </a:cubicBezTo>
                  <a:cubicBezTo>
                    <a:pt x="422" y="60"/>
                    <a:pt x="420" y="59"/>
                    <a:pt x="419" y="58"/>
                  </a:cubicBezTo>
                  <a:lnTo>
                    <a:pt x="419" y="58"/>
                  </a:lnTo>
                  <a:cubicBezTo>
                    <a:pt x="417" y="59"/>
                    <a:pt x="417" y="60"/>
                    <a:pt x="416" y="60"/>
                  </a:cubicBezTo>
                  <a:cubicBezTo>
                    <a:pt x="416" y="60"/>
                    <a:pt x="419" y="55"/>
                    <a:pt x="422" y="50"/>
                  </a:cubicBezTo>
                  <a:cubicBezTo>
                    <a:pt x="428" y="43"/>
                    <a:pt x="427" y="42"/>
                    <a:pt x="423" y="40"/>
                  </a:cubicBezTo>
                  <a:lnTo>
                    <a:pt x="423" y="40"/>
                  </a:lnTo>
                  <a:cubicBezTo>
                    <a:pt x="421" y="42"/>
                    <a:pt x="418" y="44"/>
                    <a:pt x="416" y="44"/>
                  </a:cubicBezTo>
                  <a:cubicBezTo>
                    <a:pt x="412" y="44"/>
                    <a:pt x="409" y="42"/>
                    <a:pt x="407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2" y="55"/>
                  </a:lnTo>
                  <a:cubicBezTo>
                    <a:pt x="385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89" y="32"/>
                    <a:pt x="385" y="39"/>
                    <a:pt x="382" y="46"/>
                  </a:cubicBezTo>
                  <a:cubicBezTo>
                    <a:pt x="380" y="50"/>
                    <a:pt x="379" y="52"/>
                    <a:pt x="379" y="52"/>
                  </a:cubicBezTo>
                  <a:cubicBezTo>
                    <a:pt x="378" y="52"/>
                    <a:pt x="377" y="49"/>
                    <a:pt x="377" y="44"/>
                  </a:cubicBezTo>
                  <a:cubicBezTo>
                    <a:pt x="378" y="39"/>
                    <a:pt x="378" y="36"/>
                    <a:pt x="376" y="36"/>
                  </a:cubicBezTo>
                  <a:cubicBezTo>
                    <a:pt x="375" y="36"/>
                    <a:pt x="374" y="38"/>
                    <a:pt x="372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3" y="44"/>
                    <a:pt x="362" y="44"/>
                  </a:cubicBezTo>
                  <a:cubicBezTo>
                    <a:pt x="361" y="44"/>
                    <a:pt x="361" y="42"/>
                    <a:pt x="362" y="37"/>
                  </a:cubicBezTo>
                  <a:cubicBezTo>
                    <a:pt x="364" y="27"/>
                    <a:pt x="363" y="22"/>
                    <a:pt x="362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7" y="33"/>
                    <a:pt x="355" y="34"/>
                    <a:pt x="354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3" y="40"/>
                  </a:lnTo>
                  <a:cubicBezTo>
                    <a:pt x="341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2"/>
                    <a:pt x="344" y="22"/>
                  </a:cubicBezTo>
                  <a:cubicBezTo>
                    <a:pt x="342" y="22"/>
                    <a:pt x="341" y="24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3"/>
                    <a:pt x="338" y="16"/>
                    <a:pt x="337" y="16"/>
                  </a:cubicBezTo>
                  <a:cubicBezTo>
                    <a:pt x="336" y="16"/>
                    <a:pt x="336" y="17"/>
                    <a:pt x="335" y="19"/>
                  </a:cubicBezTo>
                  <a:cubicBezTo>
                    <a:pt x="333" y="26"/>
                    <a:pt x="332" y="29"/>
                    <a:pt x="331" y="29"/>
                  </a:cubicBezTo>
                  <a:cubicBezTo>
                    <a:pt x="330" y="29"/>
                    <a:pt x="331" y="24"/>
                    <a:pt x="331" y="19"/>
                  </a:cubicBezTo>
                  <a:cubicBezTo>
                    <a:pt x="334" y="11"/>
                    <a:pt x="335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1" y="11"/>
                    <a:pt x="326" y="18"/>
                  </a:cubicBezTo>
                  <a:cubicBezTo>
                    <a:pt x="326" y="18"/>
                    <a:pt x="325" y="18"/>
                    <a:pt x="325" y="18"/>
                  </a:cubicBezTo>
                  <a:cubicBezTo>
                    <a:pt x="322" y="18"/>
                    <a:pt x="315" y="24"/>
                    <a:pt x="311" y="24"/>
                  </a:cubicBezTo>
                  <a:cubicBezTo>
                    <a:pt x="311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9" y="14"/>
                  </a:cubicBezTo>
                  <a:cubicBezTo>
                    <a:pt x="299" y="11"/>
                    <a:pt x="299" y="9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6" y="23"/>
                    <a:pt x="291" y="23"/>
                  </a:cubicBezTo>
                  <a:cubicBezTo>
                    <a:pt x="290" y="20"/>
                    <a:pt x="288" y="19"/>
                    <a:pt x="287" y="19"/>
                  </a:cubicBezTo>
                  <a:cubicBezTo>
                    <a:pt x="285" y="19"/>
                    <a:pt x="283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5" y="45"/>
                    <a:pt x="284" y="45"/>
                  </a:cubicBezTo>
                  <a:cubicBezTo>
                    <a:pt x="283" y="45"/>
                    <a:pt x="282" y="43"/>
                    <a:pt x="281" y="40"/>
                  </a:cubicBezTo>
                  <a:cubicBezTo>
                    <a:pt x="279" y="40"/>
                    <a:pt x="279" y="31"/>
                    <a:pt x="278" y="23"/>
                  </a:cubicBezTo>
                  <a:cubicBezTo>
                    <a:pt x="278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599"/>
                    <a:pt x="470" y="599"/>
                  </a:cubicBezTo>
                  <a:cubicBezTo>
                    <a:pt x="472" y="605"/>
                    <a:pt x="473" y="611"/>
                    <a:pt x="475" y="616"/>
                  </a:cubicBezTo>
                  <a:cubicBezTo>
                    <a:pt x="477" y="619"/>
                    <a:pt x="478" y="620"/>
                    <a:pt x="479" y="620"/>
                  </a:cubicBezTo>
                  <a:cubicBezTo>
                    <a:pt x="480" y="620"/>
                    <a:pt x="480" y="616"/>
                    <a:pt x="476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33"/>
            <p:cNvSpPr/>
            <p:nvPr/>
          </p:nvSpPr>
          <p:spPr>
            <a:xfrm>
              <a:off x="1495578" y="2955073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1"/>
                  </a:moveTo>
                  <a:cubicBezTo>
                    <a:pt x="298" y="1"/>
                    <a:pt x="298" y="3"/>
                    <a:pt x="299" y="6"/>
                  </a:cubicBezTo>
                  <a:lnTo>
                    <a:pt x="299" y="6"/>
                  </a:lnTo>
                  <a:cubicBezTo>
                    <a:pt x="298" y="2"/>
                    <a:pt x="298" y="1"/>
                    <a:pt x="298" y="1"/>
                  </a:cubicBezTo>
                  <a:close/>
                  <a:moveTo>
                    <a:pt x="299" y="6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8"/>
                    <a:pt x="299" y="7"/>
                    <a:pt x="299" y="7"/>
                  </a:cubicBezTo>
                  <a:cubicBezTo>
                    <a:pt x="299" y="6"/>
                    <a:pt x="299" y="6"/>
                    <a:pt x="299" y="6"/>
                  </a:cubicBezTo>
                  <a:close/>
                  <a:moveTo>
                    <a:pt x="282" y="32"/>
                  </a:moveTo>
                  <a:cubicBezTo>
                    <a:pt x="280" y="32"/>
                    <a:pt x="280" y="35"/>
                    <a:pt x="281" y="35"/>
                  </a:cubicBezTo>
                  <a:cubicBezTo>
                    <a:pt x="281" y="35"/>
                    <a:pt x="282" y="34"/>
                    <a:pt x="282" y="32"/>
                  </a:cubicBezTo>
                  <a:close/>
                  <a:moveTo>
                    <a:pt x="277" y="41"/>
                  </a:moveTo>
                  <a:lnTo>
                    <a:pt x="280" y="48"/>
                  </a:lnTo>
                  <a:lnTo>
                    <a:pt x="277" y="48"/>
                  </a:lnTo>
                  <a:cubicBezTo>
                    <a:pt x="276" y="48"/>
                    <a:pt x="276" y="48"/>
                    <a:pt x="276" y="41"/>
                  </a:cubicBezTo>
                  <a:close/>
                  <a:moveTo>
                    <a:pt x="293" y="41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1"/>
                  </a:cubicBezTo>
                  <a:close/>
                  <a:moveTo>
                    <a:pt x="303" y="41"/>
                  </a:moveTo>
                  <a:cubicBezTo>
                    <a:pt x="303" y="41"/>
                    <a:pt x="304" y="41"/>
                    <a:pt x="304" y="42"/>
                  </a:cubicBezTo>
                  <a:cubicBezTo>
                    <a:pt x="307" y="42"/>
                    <a:pt x="307" y="42"/>
                    <a:pt x="304" y="49"/>
                  </a:cubicBezTo>
                  <a:cubicBezTo>
                    <a:pt x="304" y="54"/>
                    <a:pt x="303" y="56"/>
                    <a:pt x="302" y="56"/>
                  </a:cubicBezTo>
                  <a:cubicBezTo>
                    <a:pt x="302" y="56"/>
                    <a:pt x="302" y="54"/>
                    <a:pt x="302" y="49"/>
                  </a:cubicBezTo>
                  <a:cubicBezTo>
                    <a:pt x="302" y="43"/>
                    <a:pt x="302" y="41"/>
                    <a:pt x="303" y="41"/>
                  </a:cubicBezTo>
                  <a:close/>
                  <a:moveTo>
                    <a:pt x="263" y="49"/>
                  </a:moveTo>
                  <a:cubicBezTo>
                    <a:pt x="265" y="55"/>
                    <a:pt x="266" y="61"/>
                    <a:pt x="267" y="66"/>
                  </a:cubicBezTo>
                  <a:lnTo>
                    <a:pt x="265" y="66"/>
                  </a:ln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4" y="62"/>
                    <a:pt x="205" y="63"/>
                    <a:pt x="206" y="65"/>
                  </a:cubicBezTo>
                  <a:lnTo>
                    <a:pt x="209" y="73"/>
                  </a:lnTo>
                  <a:cubicBezTo>
                    <a:pt x="211" y="79"/>
                    <a:pt x="212" y="85"/>
                    <a:pt x="212" y="85"/>
                  </a:cubicBezTo>
                  <a:cubicBezTo>
                    <a:pt x="212" y="85"/>
                    <a:pt x="211" y="84"/>
                    <a:pt x="210" y="82"/>
                  </a:cubicBezTo>
                  <a:cubicBezTo>
                    <a:pt x="208" y="76"/>
                    <a:pt x="206" y="71"/>
                    <a:pt x="205" y="66"/>
                  </a:cubicBezTo>
                  <a:cubicBezTo>
                    <a:pt x="205" y="66"/>
                    <a:pt x="203" y="62"/>
                    <a:pt x="204" y="62"/>
                  </a:cubicBezTo>
                  <a:close/>
                  <a:moveTo>
                    <a:pt x="326" y="89"/>
                  </a:moveTo>
                  <a:lnTo>
                    <a:pt x="325" y="98"/>
                  </a:lnTo>
                  <a:cubicBezTo>
                    <a:pt x="322" y="106"/>
                    <a:pt x="321" y="106"/>
                    <a:pt x="321" y="106"/>
                  </a:cubicBezTo>
                  <a:cubicBezTo>
                    <a:pt x="320" y="104"/>
                    <a:pt x="320" y="104"/>
                    <a:pt x="322" y="97"/>
                  </a:cubicBezTo>
                  <a:cubicBezTo>
                    <a:pt x="322" y="97"/>
                    <a:pt x="325" y="89"/>
                    <a:pt x="326" y="89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0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2" y="109"/>
                  </a:moveTo>
                  <a:cubicBezTo>
                    <a:pt x="452" y="109"/>
                    <a:pt x="452" y="109"/>
                    <a:pt x="452" y="109"/>
                  </a:cubicBezTo>
                  <a:lnTo>
                    <a:pt x="454" y="110"/>
                  </a:lnTo>
                  <a:cubicBezTo>
                    <a:pt x="449" y="115"/>
                    <a:pt x="445" y="118"/>
                    <a:pt x="440" y="121"/>
                  </a:cubicBezTo>
                  <a:lnTo>
                    <a:pt x="439" y="120"/>
                  </a:lnTo>
                  <a:cubicBezTo>
                    <a:pt x="444" y="114"/>
                    <a:pt x="450" y="109"/>
                    <a:pt x="452" y="109"/>
                  </a:cubicBezTo>
                  <a:close/>
                  <a:moveTo>
                    <a:pt x="174" y="112"/>
                  </a:moveTo>
                  <a:lnTo>
                    <a:pt x="174" y="112"/>
                  </a:lnTo>
                  <a:cubicBezTo>
                    <a:pt x="181" y="118"/>
                    <a:pt x="187" y="125"/>
                    <a:pt x="190" y="132"/>
                  </a:cubicBezTo>
                  <a:cubicBezTo>
                    <a:pt x="190" y="133"/>
                    <a:pt x="189" y="133"/>
                    <a:pt x="189" y="133"/>
                  </a:cubicBezTo>
                  <a:cubicBezTo>
                    <a:pt x="188" y="133"/>
                    <a:pt x="187" y="132"/>
                    <a:pt x="183" y="127"/>
                  </a:cubicBezTo>
                  <a:cubicBezTo>
                    <a:pt x="178" y="120"/>
                    <a:pt x="173" y="112"/>
                    <a:pt x="174" y="112"/>
                  </a:cubicBezTo>
                  <a:close/>
                  <a:moveTo>
                    <a:pt x="495" y="157"/>
                  </a:moveTo>
                  <a:cubicBezTo>
                    <a:pt x="497" y="157"/>
                    <a:pt x="498" y="159"/>
                    <a:pt x="498" y="159"/>
                  </a:cubicBezTo>
                  <a:cubicBezTo>
                    <a:pt x="493" y="164"/>
                    <a:pt x="486" y="167"/>
                    <a:pt x="483" y="167"/>
                  </a:cubicBezTo>
                  <a:cubicBezTo>
                    <a:pt x="483" y="167"/>
                    <a:pt x="483" y="167"/>
                    <a:pt x="483" y="167"/>
                  </a:cubicBezTo>
                  <a:lnTo>
                    <a:pt x="483" y="166"/>
                  </a:lnTo>
                  <a:cubicBezTo>
                    <a:pt x="482" y="164"/>
                    <a:pt x="482" y="164"/>
                    <a:pt x="488" y="159"/>
                  </a:cubicBezTo>
                  <a:cubicBezTo>
                    <a:pt x="491" y="158"/>
                    <a:pt x="493" y="157"/>
                    <a:pt x="495" y="157"/>
                  </a:cubicBezTo>
                  <a:close/>
                  <a:moveTo>
                    <a:pt x="505" y="265"/>
                  </a:moveTo>
                  <a:cubicBezTo>
                    <a:pt x="514" y="265"/>
                    <a:pt x="522" y="265"/>
                    <a:pt x="522" y="267"/>
                  </a:cubicBezTo>
                  <a:lnTo>
                    <a:pt x="514" y="268"/>
                  </a:lnTo>
                  <a:lnTo>
                    <a:pt x="505" y="266"/>
                  </a:lnTo>
                  <a:lnTo>
                    <a:pt x="505" y="265"/>
                  </a:lnTo>
                  <a:close/>
                  <a:moveTo>
                    <a:pt x="452" y="277"/>
                  </a:moveTo>
                  <a:cubicBezTo>
                    <a:pt x="458" y="277"/>
                    <a:pt x="464" y="278"/>
                    <a:pt x="469" y="281"/>
                  </a:cubicBezTo>
                  <a:lnTo>
                    <a:pt x="469" y="282"/>
                  </a:lnTo>
                  <a:cubicBezTo>
                    <a:pt x="461" y="281"/>
                    <a:pt x="452" y="278"/>
                    <a:pt x="452" y="278"/>
                  </a:cubicBezTo>
                  <a:lnTo>
                    <a:pt x="452" y="277"/>
                  </a:lnTo>
                  <a:close/>
                  <a:moveTo>
                    <a:pt x="106" y="283"/>
                  </a:moveTo>
                  <a:cubicBezTo>
                    <a:pt x="109" y="283"/>
                    <a:pt x="112" y="283"/>
                    <a:pt x="115" y="284"/>
                  </a:cubicBezTo>
                  <a:cubicBezTo>
                    <a:pt x="125" y="285"/>
                    <a:pt x="123" y="286"/>
                    <a:pt x="115" y="286"/>
                  </a:cubicBezTo>
                  <a:cubicBezTo>
                    <a:pt x="111" y="286"/>
                    <a:pt x="104" y="286"/>
                    <a:pt x="98" y="285"/>
                  </a:cubicBezTo>
                  <a:cubicBezTo>
                    <a:pt x="81" y="284"/>
                    <a:pt x="81" y="284"/>
                    <a:pt x="98" y="284"/>
                  </a:cubicBezTo>
                  <a:cubicBezTo>
                    <a:pt x="101" y="283"/>
                    <a:pt x="104" y="283"/>
                    <a:pt x="106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4" y="311"/>
                  </a:cubicBezTo>
                  <a:cubicBezTo>
                    <a:pt x="520" y="313"/>
                    <a:pt x="525" y="315"/>
                    <a:pt x="530" y="318"/>
                  </a:cubicBezTo>
                  <a:cubicBezTo>
                    <a:pt x="522" y="316"/>
                    <a:pt x="514" y="314"/>
                    <a:pt x="506" y="311"/>
                  </a:cubicBezTo>
                  <a:cubicBezTo>
                    <a:pt x="506" y="310"/>
                    <a:pt x="506" y="310"/>
                    <a:pt x="507" y="310"/>
                  </a:cubicBezTo>
                  <a:close/>
                  <a:moveTo>
                    <a:pt x="181" y="333"/>
                  </a:moveTo>
                  <a:lnTo>
                    <a:pt x="174" y="338"/>
                  </a:lnTo>
                  <a:lnTo>
                    <a:pt x="175" y="339"/>
                  </a:lnTo>
                  <a:cubicBezTo>
                    <a:pt x="182" y="334"/>
                    <a:pt x="182" y="334"/>
                    <a:pt x="182" y="333"/>
                  </a:cubicBezTo>
                  <a:close/>
                  <a:moveTo>
                    <a:pt x="136" y="336"/>
                  </a:moveTo>
                  <a:cubicBezTo>
                    <a:pt x="137" y="336"/>
                    <a:pt x="137" y="336"/>
                    <a:pt x="137" y="337"/>
                  </a:cubicBezTo>
                  <a:cubicBezTo>
                    <a:pt x="137" y="338"/>
                    <a:pt x="137" y="338"/>
                    <a:pt x="129" y="341"/>
                  </a:cubicBezTo>
                  <a:cubicBezTo>
                    <a:pt x="129" y="341"/>
                    <a:pt x="124" y="343"/>
                    <a:pt x="122" y="343"/>
                  </a:cubicBezTo>
                  <a:cubicBezTo>
                    <a:pt x="121" y="343"/>
                    <a:pt x="121" y="342"/>
                    <a:pt x="120" y="342"/>
                  </a:cubicBezTo>
                  <a:lnTo>
                    <a:pt x="128" y="338"/>
                  </a:lnTo>
                  <a:cubicBezTo>
                    <a:pt x="132" y="336"/>
                    <a:pt x="134" y="336"/>
                    <a:pt x="136" y="336"/>
                  </a:cubicBezTo>
                  <a:close/>
                  <a:moveTo>
                    <a:pt x="500" y="346"/>
                  </a:moveTo>
                  <a:cubicBezTo>
                    <a:pt x="507" y="350"/>
                    <a:pt x="515" y="353"/>
                    <a:pt x="514" y="355"/>
                  </a:cubicBezTo>
                  <a:lnTo>
                    <a:pt x="506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1" y="351"/>
                    <a:pt x="341" y="351"/>
                    <a:pt x="340" y="351"/>
                  </a:cubicBezTo>
                  <a:cubicBezTo>
                    <a:pt x="339" y="351"/>
                    <a:pt x="339" y="351"/>
                    <a:pt x="344" y="359"/>
                  </a:cubicBezTo>
                  <a:lnTo>
                    <a:pt x="345" y="358"/>
                  </a:lnTo>
                  <a:cubicBezTo>
                    <a:pt x="342" y="352"/>
                    <a:pt x="342" y="351"/>
                    <a:pt x="341" y="351"/>
                  </a:cubicBezTo>
                  <a:close/>
                  <a:moveTo>
                    <a:pt x="141" y="349"/>
                  </a:moveTo>
                  <a:cubicBezTo>
                    <a:pt x="142" y="349"/>
                    <a:pt x="142" y="349"/>
                    <a:pt x="143" y="350"/>
                  </a:cubicBezTo>
                  <a:cubicBezTo>
                    <a:pt x="143" y="351"/>
                    <a:pt x="144" y="352"/>
                    <a:pt x="136" y="357"/>
                  </a:cubicBezTo>
                  <a:lnTo>
                    <a:pt x="136" y="356"/>
                  </a:lnTo>
                  <a:cubicBezTo>
                    <a:pt x="138" y="354"/>
                    <a:pt x="139" y="354"/>
                    <a:pt x="139" y="354"/>
                  </a:cubicBezTo>
                  <a:cubicBezTo>
                    <a:pt x="138" y="354"/>
                    <a:pt x="133" y="356"/>
                    <a:pt x="128" y="359"/>
                  </a:cubicBezTo>
                  <a:lnTo>
                    <a:pt x="114" y="368"/>
                  </a:lnTo>
                  <a:cubicBezTo>
                    <a:pt x="113" y="366"/>
                    <a:pt x="119" y="361"/>
                    <a:pt x="127" y="357"/>
                  </a:cubicBezTo>
                  <a:cubicBezTo>
                    <a:pt x="137" y="351"/>
                    <a:pt x="140" y="349"/>
                    <a:pt x="141" y="349"/>
                  </a:cubicBezTo>
                  <a:close/>
                  <a:moveTo>
                    <a:pt x="17" y="379"/>
                  </a:moveTo>
                  <a:cubicBezTo>
                    <a:pt x="12" y="379"/>
                    <a:pt x="6" y="382"/>
                    <a:pt x="0" y="383"/>
                  </a:cubicBezTo>
                  <a:lnTo>
                    <a:pt x="0" y="385"/>
                  </a:lnTo>
                  <a:cubicBezTo>
                    <a:pt x="1" y="386"/>
                    <a:pt x="2" y="386"/>
                    <a:pt x="3" y="386"/>
                  </a:cubicBezTo>
                  <a:cubicBezTo>
                    <a:pt x="6" y="386"/>
                    <a:pt x="12" y="384"/>
                    <a:pt x="17" y="382"/>
                  </a:cubicBezTo>
                  <a:lnTo>
                    <a:pt x="17" y="379"/>
                  </a:lnTo>
                  <a:close/>
                  <a:moveTo>
                    <a:pt x="187" y="375"/>
                  </a:moveTo>
                  <a:lnTo>
                    <a:pt x="187" y="375"/>
                  </a:lnTo>
                  <a:cubicBezTo>
                    <a:pt x="184" y="379"/>
                    <a:pt x="183" y="382"/>
                    <a:pt x="183" y="383"/>
                  </a:cubicBezTo>
                  <a:lnTo>
                    <a:pt x="185" y="386"/>
                  </a:lnTo>
                  <a:lnTo>
                    <a:pt x="178" y="389"/>
                  </a:lnTo>
                  <a:cubicBezTo>
                    <a:pt x="177" y="389"/>
                    <a:pt x="177" y="389"/>
                    <a:pt x="177" y="389"/>
                  </a:cubicBezTo>
                  <a:cubicBezTo>
                    <a:pt x="174" y="389"/>
                    <a:pt x="168" y="392"/>
                    <a:pt x="162" y="397"/>
                  </a:cubicBezTo>
                  <a:cubicBezTo>
                    <a:pt x="162" y="397"/>
                    <a:pt x="156" y="402"/>
                    <a:pt x="155" y="402"/>
                  </a:cubicBezTo>
                  <a:cubicBezTo>
                    <a:pt x="155" y="402"/>
                    <a:pt x="155" y="402"/>
                    <a:pt x="155" y="402"/>
                  </a:cubicBezTo>
                  <a:lnTo>
                    <a:pt x="167" y="391"/>
                  </a:lnTo>
                  <a:cubicBezTo>
                    <a:pt x="174" y="386"/>
                    <a:pt x="180" y="381"/>
                    <a:pt x="187" y="375"/>
                  </a:cubicBezTo>
                  <a:close/>
                  <a:moveTo>
                    <a:pt x="372" y="411"/>
                  </a:moveTo>
                  <a:cubicBezTo>
                    <a:pt x="373" y="414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1"/>
                  </a:cubicBezTo>
                  <a:close/>
                  <a:moveTo>
                    <a:pt x="308" y="401"/>
                  </a:moveTo>
                  <a:lnTo>
                    <a:pt x="309" y="417"/>
                  </a:lnTo>
                  <a:cubicBezTo>
                    <a:pt x="309" y="413"/>
                    <a:pt x="309" y="414"/>
                    <a:pt x="309" y="410"/>
                  </a:cubicBezTo>
                  <a:lnTo>
                    <a:pt x="308" y="401"/>
                  </a:lnTo>
                  <a:close/>
                  <a:moveTo>
                    <a:pt x="437" y="417"/>
                  </a:moveTo>
                  <a:lnTo>
                    <a:pt x="437" y="417"/>
                  </a:lnTo>
                  <a:cubicBezTo>
                    <a:pt x="437" y="417"/>
                    <a:pt x="440" y="419"/>
                    <a:pt x="439" y="420"/>
                  </a:cubicBezTo>
                  <a:cubicBezTo>
                    <a:pt x="437" y="418"/>
                    <a:pt x="437" y="417"/>
                    <a:pt x="437" y="417"/>
                  </a:cubicBezTo>
                  <a:close/>
                  <a:moveTo>
                    <a:pt x="423" y="411"/>
                  </a:moveTo>
                  <a:cubicBezTo>
                    <a:pt x="428" y="417"/>
                    <a:pt x="433" y="424"/>
                    <a:pt x="432" y="424"/>
                  </a:cubicBezTo>
                  <a:lnTo>
                    <a:pt x="426" y="419"/>
                  </a:lnTo>
                  <a:lnTo>
                    <a:pt x="421" y="412"/>
                  </a:lnTo>
                  <a:lnTo>
                    <a:pt x="423" y="411"/>
                  </a:lnTo>
                  <a:close/>
                  <a:moveTo>
                    <a:pt x="409" y="413"/>
                  </a:moveTo>
                  <a:cubicBezTo>
                    <a:pt x="410" y="413"/>
                    <a:pt x="413" y="416"/>
                    <a:pt x="420" y="423"/>
                  </a:cubicBezTo>
                  <a:cubicBezTo>
                    <a:pt x="424" y="430"/>
                    <a:pt x="424" y="430"/>
                    <a:pt x="423" y="431"/>
                  </a:cubicBezTo>
                  <a:cubicBezTo>
                    <a:pt x="419" y="428"/>
                    <a:pt x="415" y="423"/>
                    <a:pt x="412" y="419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4"/>
                  </a:moveTo>
                  <a:cubicBezTo>
                    <a:pt x="175" y="434"/>
                    <a:pt x="175" y="434"/>
                    <a:pt x="175" y="434"/>
                  </a:cubicBezTo>
                  <a:cubicBezTo>
                    <a:pt x="176" y="435"/>
                    <a:pt x="171" y="442"/>
                    <a:pt x="163" y="447"/>
                  </a:cubicBezTo>
                  <a:lnTo>
                    <a:pt x="161" y="444"/>
                  </a:lnTo>
                  <a:cubicBezTo>
                    <a:pt x="166" y="438"/>
                    <a:pt x="173" y="434"/>
                    <a:pt x="175" y="434"/>
                  </a:cubicBezTo>
                  <a:close/>
                  <a:moveTo>
                    <a:pt x="342" y="439"/>
                  </a:moveTo>
                  <a:cubicBezTo>
                    <a:pt x="344" y="439"/>
                    <a:pt x="344" y="439"/>
                    <a:pt x="346" y="447"/>
                  </a:cubicBezTo>
                  <a:lnTo>
                    <a:pt x="344" y="448"/>
                  </a:lnTo>
                  <a:lnTo>
                    <a:pt x="340" y="440"/>
                  </a:lnTo>
                  <a:lnTo>
                    <a:pt x="342" y="439"/>
                  </a:lnTo>
                  <a:close/>
                  <a:moveTo>
                    <a:pt x="253" y="433"/>
                  </a:moveTo>
                  <a:cubicBezTo>
                    <a:pt x="253" y="433"/>
                    <a:pt x="254" y="433"/>
                    <a:pt x="254" y="433"/>
                  </a:cubicBezTo>
                  <a:lnTo>
                    <a:pt x="252" y="441"/>
                  </a:lnTo>
                  <a:lnTo>
                    <a:pt x="247" y="449"/>
                  </a:lnTo>
                  <a:lnTo>
                    <a:pt x="247" y="449"/>
                  </a:lnTo>
                  <a:lnTo>
                    <a:pt x="249" y="440"/>
                  </a:lnTo>
                  <a:cubicBezTo>
                    <a:pt x="251" y="434"/>
                    <a:pt x="252" y="433"/>
                    <a:pt x="253" y="433"/>
                  </a:cubicBezTo>
                  <a:close/>
                  <a:moveTo>
                    <a:pt x="401" y="444"/>
                  </a:moveTo>
                  <a:lnTo>
                    <a:pt x="401" y="444"/>
                  </a:lnTo>
                  <a:cubicBezTo>
                    <a:pt x="402" y="444"/>
                    <a:pt x="406" y="451"/>
                    <a:pt x="406" y="451"/>
                  </a:cubicBezTo>
                  <a:cubicBezTo>
                    <a:pt x="408" y="454"/>
                    <a:pt x="408" y="455"/>
                    <a:pt x="407" y="455"/>
                  </a:cubicBezTo>
                  <a:cubicBezTo>
                    <a:pt x="406" y="455"/>
                    <a:pt x="404" y="453"/>
                    <a:pt x="403" y="453"/>
                  </a:cubicBezTo>
                  <a:cubicBezTo>
                    <a:pt x="403" y="453"/>
                    <a:pt x="403" y="453"/>
                    <a:pt x="403" y="453"/>
                  </a:cubicBezTo>
                  <a:cubicBezTo>
                    <a:pt x="397" y="447"/>
                    <a:pt x="397" y="447"/>
                    <a:pt x="401" y="444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cubicBezTo>
                    <a:pt x="284" y="450"/>
                    <a:pt x="282" y="458"/>
                    <a:pt x="282" y="458"/>
                  </a:cubicBezTo>
                  <a:cubicBezTo>
                    <a:pt x="281" y="458"/>
                    <a:pt x="283" y="450"/>
                    <a:pt x="286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1" y="438"/>
                    <a:pt x="333" y="446"/>
                    <a:pt x="335" y="458"/>
                  </a:cubicBezTo>
                  <a:cubicBezTo>
                    <a:pt x="335" y="458"/>
                    <a:pt x="334" y="459"/>
                    <a:pt x="332" y="459"/>
                  </a:cubicBezTo>
                  <a:cubicBezTo>
                    <a:pt x="330" y="450"/>
                    <a:pt x="329" y="442"/>
                    <a:pt x="330" y="442"/>
                  </a:cubicBezTo>
                  <a:cubicBezTo>
                    <a:pt x="330" y="440"/>
                    <a:pt x="330" y="438"/>
                    <a:pt x="331" y="438"/>
                  </a:cubicBezTo>
                  <a:close/>
                  <a:moveTo>
                    <a:pt x="172" y="450"/>
                  </a:moveTo>
                  <a:cubicBezTo>
                    <a:pt x="171" y="450"/>
                    <a:pt x="167" y="454"/>
                    <a:pt x="163" y="458"/>
                  </a:cubicBezTo>
                  <a:cubicBezTo>
                    <a:pt x="159" y="465"/>
                    <a:pt x="160" y="466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7"/>
                    <a:pt x="174" y="456"/>
                    <a:pt x="173" y="454"/>
                  </a:cubicBezTo>
                  <a:cubicBezTo>
                    <a:pt x="174" y="451"/>
                    <a:pt x="174" y="450"/>
                    <a:pt x="172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8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cubicBezTo>
                    <a:pt x="372" y="457"/>
                    <a:pt x="374" y="457"/>
                    <a:pt x="374" y="457"/>
                  </a:cubicBezTo>
                  <a:cubicBezTo>
                    <a:pt x="374" y="456"/>
                    <a:pt x="375" y="456"/>
                    <a:pt x="375" y="456"/>
                  </a:cubicBezTo>
                  <a:close/>
                  <a:moveTo>
                    <a:pt x="256" y="448"/>
                  </a:moveTo>
                  <a:cubicBezTo>
                    <a:pt x="256" y="448"/>
                    <a:pt x="255" y="452"/>
                    <a:pt x="253" y="460"/>
                  </a:cubicBezTo>
                  <a:cubicBezTo>
                    <a:pt x="252" y="468"/>
                    <a:pt x="248" y="476"/>
                    <a:pt x="243" y="484"/>
                  </a:cubicBezTo>
                  <a:lnTo>
                    <a:pt x="239" y="482"/>
                  </a:lnTo>
                  <a:lnTo>
                    <a:pt x="248" y="467"/>
                  </a:lnTo>
                  <a:cubicBezTo>
                    <a:pt x="254" y="454"/>
                    <a:pt x="256" y="448"/>
                    <a:pt x="256" y="448"/>
                  </a:cubicBezTo>
                  <a:close/>
                  <a:moveTo>
                    <a:pt x="295" y="468"/>
                  </a:moveTo>
                  <a:cubicBezTo>
                    <a:pt x="295" y="477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4"/>
                    <a:pt x="294" y="468"/>
                  </a:cubicBezTo>
                  <a:close/>
                  <a:moveTo>
                    <a:pt x="328" y="493"/>
                  </a:moveTo>
                  <a:lnTo>
                    <a:pt x="330" y="502"/>
                  </a:lnTo>
                  <a:cubicBezTo>
                    <a:pt x="329" y="502"/>
                    <a:pt x="328" y="506"/>
                    <a:pt x="327" y="506"/>
                  </a:cubicBezTo>
                  <a:cubicBezTo>
                    <a:pt x="326" y="506"/>
                    <a:pt x="326" y="505"/>
                    <a:pt x="326" y="502"/>
                  </a:cubicBezTo>
                  <a:cubicBezTo>
                    <a:pt x="325" y="502"/>
                    <a:pt x="327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1" y="7"/>
                    <a:pt x="270" y="7"/>
                    <a:pt x="272" y="15"/>
                  </a:cubicBezTo>
                  <a:cubicBezTo>
                    <a:pt x="273" y="24"/>
                    <a:pt x="273" y="24"/>
                    <a:pt x="271" y="24"/>
                  </a:cubicBezTo>
                  <a:cubicBezTo>
                    <a:pt x="270" y="24"/>
                    <a:pt x="267" y="24"/>
                    <a:pt x="267" y="33"/>
                  </a:cubicBezTo>
                  <a:cubicBezTo>
                    <a:pt x="267" y="41"/>
                    <a:pt x="266" y="41"/>
                    <a:pt x="265" y="42"/>
                  </a:cubicBezTo>
                  <a:cubicBezTo>
                    <a:pt x="262" y="33"/>
                    <a:pt x="258" y="33"/>
                    <a:pt x="258" y="33"/>
                  </a:cubicBezTo>
                  <a:cubicBezTo>
                    <a:pt x="258" y="28"/>
                    <a:pt x="258" y="29"/>
                    <a:pt x="257" y="25"/>
                  </a:cubicBezTo>
                  <a:cubicBezTo>
                    <a:pt x="256" y="19"/>
                    <a:pt x="255" y="14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4"/>
                    <a:pt x="213" y="34"/>
                    <a:pt x="209" y="36"/>
                  </a:cubicBezTo>
                  <a:cubicBezTo>
                    <a:pt x="206" y="33"/>
                    <a:pt x="204" y="32"/>
                    <a:pt x="202" y="32"/>
                  </a:cubicBezTo>
                  <a:cubicBezTo>
                    <a:pt x="200" y="32"/>
                    <a:pt x="200" y="34"/>
                    <a:pt x="202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8"/>
                    <a:pt x="171" y="64"/>
                    <a:pt x="175" y="71"/>
                  </a:cubicBezTo>
                  <a:lnTo>
                    <a:pt x="171" y="73"/>
                  </a:lnTo>
                  <a:cubicBezTo>
                    <a:pt x="169" y="74"/>
                    <a:pt x="171" y="83"/>
                    <a:pt x="170" y="84"/>
                  </a:cubicBezTo>
                  <a:cubicBezTo>
                    <a:pt x="172" y="88"/>
                    <a:pt x="172" y="91"/>
                    <a:pt x="171" y="91"/>
                  </a:cubicBezTo>
                  <a:cubicBezTo>
                    <a:pt x="171" y="91"/>
                    <a:pt x="170" y="89"/>
                    <a:pt x="167" y="85"/>
                  </a:cubicBezTo>
                  <a:cubicBezTo>
                    <a:pt x="163" y="79"/>
                    <a:pt x="159" y="72"/>
                    <a:pt x="156" y="72"/>
                  </a:cubicBezTo>
                  <a:cubicBezTo>
                    <a:pt x="154" y="74"/>
                    <a:pt x="159" y="81"/>
                    <a:pt x="164" y="88"/>
                  </a:cubicBezTo>
                  <a:cubicBezTo>
                    <a:pt x="169" y="94"/>
                    <a:pt x="167" y="95"/>
                    <a:pt x="167" y="95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6" y="96"/>
                    <a:pt x="165" y="95"/>
                    <a:pt x="162" y="90"/>
                  </a:cubicBezTo>
                  <a:lnTo>
                    <a:pt x="151" y="76"/>
                  </a:lnTo>
                  <a:lnTo>
                    <a:pt x="150" y="78"/>
                  </a:lnTo>
                  <a:cubicBezTo>
                    <a:pt x="155" y="84"/>
                    <a:pt x="153" y="85"/>
                    <a:pt x="153" y="85"/>
                  </a:cubicBezTo>
                  <a:cubicBezTo>
                    <a:pt x="152" y="85"/>
                    <a:pt x="152" y="85"/>
                    <a:pt x="142" y="73"/>
                  </a:cubicBezTo>
                  <a:cubicBezTo>
                    <a:pt x="136" y="67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3"/>
                  </a:lnTo>
                  <a:cubicBezTo>
                    <a:pt x="138" y="80"/>
                    <a:pt x="137" y="79"/>
                    <a:pt x="136" y="79"/>
                  </a:cubicBezTo>
                  <a:cubicBezTo>
                    <a:pt x="133" y="79"/>
                    <a:pt x="138" y="89"/>
                    <a:pt x="142" y="94"/>
                  </a:cubicBezTo>
                  <a:cubicBezTo>
                    <a:pt x="136" y="89"/>
                    <a:pt x="133" y="86"/>
                    <a:pt x="132" y="86"/>
                  </a:cubicBezTo>
                  <a:cubicBezTo>
                    <a:pt x="131" y="86"/>
                    <a:pt x="133" y="90"/>
                    <a:pt x="138" y="98"/>
                  </a:cubicBezTo>
                  <a:cubicBezTo>
                    <a:pt x="142" y="101"/>
                    <a:pt x="143" y="103"/>
                    <a:pt x="141" y="103"/>
                  </a:cubicBezTo>
                  <a:cubicBezTo>
                    <a:pt x="140" y="103"/>
                    <a:pt x="138" y="102"/>
                    <a:pt x="135" y="100"/>
                  </a:cubicBezTo>
                  <a:cubicBezTo>
                    <a:pt x="131" y="97"/>
                    <a:pt x="129" y="96"/>
                    <a:pt x="128" y="96"/>
                  </a:cubicBezTo>
                  <a:cubicBezTo>
                    <a:pt x="126" y="96"/>
                    <a:pt x="125" y="97"/>
                    <a:pt x="124" y="98"/>
                  </a:cubicBezTo>
                  <a:cubicBezTo>
                    <a:pt x="129" y="106"/>
                    <a:pt x="120" y="113"/>
                    <a:pt x="111" y="124"/>
                  </a:cubicBezTo>
                  <a:cubicBezTo>
                    <a:pt x="102" y="135"/>
                    <a:pt x="96" y="143"/>
                    <a:pt x="102" y="147"/>
                  </a:cubicBezTo>
                  <a:cubicBezTo>
                    <a:pt x="102" y="148"/>
                    <a:pt x="102" y="148"/>
                    <a:pt x="102" y="148"/>
                  </a:cubicBezTo>
                  <a:cubicBezTo>
                    <a:pt x="101" y="148"/>
                    <a:pt x="100" y="147"/>
                    <a:pt x="95" y="145"/>
                  </a:cubicBezTo>
                  <a:cubicBezTo>
                    <a:pt x="92" y="143"/>
                    <a:pt x="90" y="143"/>
                    <a:pt x="89" y="143"/>
                  </a:cubicBezTo>
                  <a:cubicBezTo>
                    <a:pt x="88" y="143"/>
                    <a:pt x="90" y="146"/>
                    <a:pt x="99" y="153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6" y="159"/>
                    <a:pt x="104" y="157"/>
                    <a:pt x="98" y="154"/>
                  </a:cubicBezTo>
                  <a:cubicBezTo>
                    <a:pt x="96" y="152"/>
                    <a:pt x="94" y="152"/>
                    <a:pt x="93" y="152"/>
                  </a:cubicBezTo>
                  <a:cubicBezTo>
                    <a:pt x="90" y="152"/>
                    <a:pt x="88" y="154"/>
                    <a:pt x="86" y="158"/>
                  </a:cubicBezTo>
                  <a:cubicBezTo>
                    <a:pt x="82" y="162"/>
                    <a:pt x="80" y="168"/>
                    <a:pt x="87" y="172"/>
                  </a:cubicBezTo>
                  <a:cubicBezTo>
                    <a:pt x="90" y="175"/>
                    <a:pt x="92" y="177"/>
                    <a:pt x="92" y="177"/>
                  </a:cubicBezTo>
                  <a:cubicBezTo>
                    <a:pt x="92" y="177"/>
                    <a:pt x="90" y="176"/>
                    <a:pt x="87" y="173"/>
                  </a:cubicBezTo>
                  <a:cubicBezTo>
                    <a:pt x="81" y="170"/>
                    <a:pt x="76" y="168"/>
                    <a:pt x="73" y="168"/>
                  </a:cubicBezTo>
                  <a:cubicBezTo>
                    <a:pt x="67" y="168"/>
                    <a:pt x="65" y="173"/>
                    <a:pt x="73" y="180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8" y="181"/>
                    <a:pt x="66" y="181"/>
                    <a:pt x="63" y="180"/>
                  </a:cubicBezTo>
                  <a:lnTo>
                    <a:pt x="63" y="180"/>
                  </a:lnTo>
                  <a:cubicBezTo>
                    <a:pt x="63" y="181"/>
                    <a:pt x="62" y="183"/>
                    <a:pt x="68" y="191"/>
                  </a:cubicBezTo>
                  <a:cubicBezTo>
                    <a:pt x="68" y="192"/>
                    <a:pt x="64" y="199"/>
                    <a:pt x="63" y="201"/>
                  </a:cubicBezTo>
                  <a:cubicBezTo>
                    <a:pt x="62" y="204"/>
                    <a:pt x="69" y="210"/>
                    <a:pt x="69" y="210"/>
                  </a:cubicBezTo>
                  <a:cubicBezTo>
                    <a:pt x="69" y="211"/>
                    <a:pt x="69" y="212"/>
                    <a:pt x="68" y="212"/>
                  </a:cubicBezTo>
                  <a:lnTo>
                    <a:pt x="68" y="212"/>
                  </a:lnTo>
                  <a:cubicBezTo>
                    <a:pt x="67" y="212"/>
                    <a:pt x="66" y="211"/>
                    <a:pt x="65" y="211"/>
                  </a:cubicBezTo>
                  <a:cubicBezTo>
                    <a:pt x="60" y="211"/>
                    <a:pt x="57" y="219"/>
                    <a:pt x="54" y="229"/>
                  </a:cubicBezTo>
                  <a:cubicBezTo>
                    <a:pt x="52" y="240"/>
                    <a:pt x="50" y="249"/>
                    <a:pt x="41" y="250"/>
                  </a:cubicBezTo>
                  <a:cubicBezTo>
                    <a:pt x="41" y="250"/>
                    <a:pt x="41" y="253"/>
                    <a:pt x="49" y="255"/>
                  </a:cubicBezTo>
                  <a:cubicBezTo>
                    <a:pt x="65" y="258"/>
                    <a:pt x="65" y="259"/>
                    <a:pt x="56" y="260"/>
                  </a:cubicBezTo>
                  <a:cubicBezTo>
                    <a:pt x="40" y="260"/>
                    <a:pt x="39" y="268"/>
                    <a:pt x="54" y="270"/>
                  </a:cubicBezTo>
                  <a:lnTo>
                    <a:pt x="54" y="270"/>
                  </a:lnTo>
                  <a:lnTo>
                    <a:pt x="47" y="269"/>
                  </a:lnTo>
                  <a:lnTo>
                    <a:pt x="47" y="269"/>
                  </a:lnTo>
                  <a:cubicBezTo>
                    <a:pt x="30" y="270"/>
                    <a:pt x="38" y="277"/>
                    <a:pt x="55" y="278"/>
                  </a:cubicBezTo>
                  <a:cubicBezTo>
                    <a:pt x="46" y="279"/>
                    <a:pt x="38" y="282"/>
                    <a:pt x="46" y="283"/>
                  </a:cubicBezTo>
                  <a:cubicBezTo>
                    <a:pt x="46" y="285"/>
                    <a:pt x="46" y="285"/>
                    <a:pt x="30" y="285"/>
                  </a:cubicBezTo>
                  <a:cubicBezTo>
                    <a:pt x="22" y="285"/>
                    <a:pt x="13" y="286"/>
                    <a:pt x="13" y="287"/>
                  </a:cubicBezTo>
                  <a:cubicBezTo>
                    <a:pt x="13" y="290"/>
                    <a:pt x="22" y="290"/>
                    <a:pt x="30" y="290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8" y="294"/>
                  </a:cubicBezTo>
                  <a:cubicBezTo>
                    <a:pt x="40" y="294"/>
                    <a:pt x="41" y="294"/>
                    <a:pt x="42" y="294"/>
                  </a:cubicBezTo>
                  <a:cubicBezTo>
                    <a:pt x="46" y="294"/>
                    <a:pt x="46" y="295"/>
                    <a:pt x="46" y="296"/>
                  </a:cubicBezTo>
                  <a:cubicBezTo>
                    <a:pt x="42" y="297"/>
                    <a:pt x="43" y="298"/>
                    <a:pt x="46" y="298"/>
                  </a:cubicBezTo>
                  <a:cubicBezTo>
                    <a:pt x="48" y="298"/>
                    <a:pt x="52" y="297"/>
                    <a:pt x="55" y="296"/>
                  </a:cubicBezTo>
                  <a:cubicBezTo>
                    <a:pt x="59" y="296"/>
                    <a:pt x="63" y="295"/>
                    <a:pt x="67" y="295"/>
                  </a:cubicBezTo>
                  <a:cubicBezTo>
                    <a:pt x="70" y="295"/>
                    <a:pt x="72" y="296"/>
                    <a:pt x="72" y="296"/>
                  </a:cubicBezTo>
                  <a:lnTo>
                    <a:pt x="89" y="295"/>
                  </a:lnTo>
                  <a:cubicBezTo>
                    <a:pt x="100" y="294"/>
                    <a:pt x="111" y="293"/>
                    <a:pt x="123" y="290"/>
                  </a:cubicBezTo>
                  <a:cubicBezTo>
                    <a:pt x="132" y="285"/>
                    <a:pt x="141" y="282"/>
                    <a:pt x="124" y="282"/>
                  </a:cubicBezTo>
                  <a:cubicBezTo>
                    <a:pt x="124" y="282"/>
                    <a:pt x="115" y="281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1"/>
                    <a:pt x="134" y="259"/>
                    <a:pt x="143" y="259"/>
                  </a:cubicBezTo>
                  <a:cubicBezTo>
                    <a:pt x="152" y="259"/>
                    <a:pt x="152" y="258"/>
                    <a:pt x="152" y="258"/>
                  </a:cubicBezTo>
                  <a:cubicBezTo>
                    <a:pt x="144" y="257"/>
                    <a:pt x="145" y="251"/>
                    <a:pt x="147" y="245"/>
                  </a:cubicBezTo>
                  <a:cubicBezTo>
                    <a:pt x="150" y="238"/>
                    <a:pt x="152" y="231"/>
                    <a:pt x="144" y="228"/>
                  </a:cubicBezTo>
                  <a:cubicBezTo>
                    <a:pt x="145" y="227"/>
                    <a:pt x="145" y="226"/>
                    <a:pt x="145" y="226"/>
                  </a:cubicBezTo>
                  <a:cubicBezTo>
                    <a:pt x="148" y="227"/>
                    <a:pt x="150" y="227"/>
                    <a:pt x="151" y="227"/>
                  </a:cubicBezTo>
                  <a:cubicBezTo>
                    <a:pt x="154" y="227"/>
                    <a:pt x="154" y="226"/>
                    <a:pt x="155" y="224"/>
                  </a:cubicBezTo>
                  <a:cubicBezTo>
                    <a:pt x="148" y="220"/>
                    <a:pt x="150" y="218"/>
                    <a:pt x="150" y="218"/>
                  </a:cubicBezTo>
                  <a:lnTo>
                    <a:pt x="150" y="218"/>
                  </a:lnTo>
                  <a:cubicBezTo>
                    <a:pt x="153" y="219"/>
                    <a:pt x="155" y="220"/>
                    <a:pt x="156" y="220"/>
                  </a:cubicBezTo>
                  <a:cubicBezTo>
                    <a:pt x="158" y="220"/>
                    <a:pt x="158" y="219"/>
                    <a:pt x="159" y="218"/>
                  </a:cubicBezTo>
                  <a:cubicBezTo>
                    <a:pt x="160" y="217"/>
                    <a:pt x="161" y="216"/>
                    <a:pt x="153" y="211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4" y="205"/>
                    <a:pt x="165" y="205"/>
                    <a:pt x="166" y="205"/>
                  </a:cubicBezTo>
                  <a:cubicBezTo>
                    <a:pt x="168" y="206"/>
                    <a:pt x="169" y="206"/>
                    <a:pt x="170" y="206"/>
                  </a:cubicBezTo>
                  <a:cubicBezTo>
                    <a:pt x="171" y="206"/>
                    <a:pt x="166" y="202"/>
                    <a:pt x="161" y="198"/>
                  </a:cubicBezTo>
                  <a:cubicBezTo>
                    <a:pt x="154" y="193"/>
                    <a:pt x="147" y="189"/>
                    <a:pt x="148" y="187"/>
                  </a:cubicBezTo>
                  <a:lnTo>
                    <a:pt x="148" y="187"/>
                  </a:lnTo>
                  <a:lnTo>
                    <a:pt x="162" y="196"/>
                  </a:lnTo>
                  <a:cubicBezTo>
                    <a:pt x="166" y="200"/>
                    <a:pt x="168" y="201"/>
                    <a:pt x="168" y="201"/>
                  </a:cubicBezTo>
                  <a:cubicBezTo>
                    <a:pt x="169" y="201"/>
                    <a:pt x="169" y="201"/>
                    <a:pt x="170" y="200"/>
                  </a:cubicBezTo>
                  <a:cubicBezTo>
                    <a:pt x="171" y="199"/>
                    <a:pt x="172" y="198"/>
                    <a:pt x="172" y="198"/>
                  </a:cubicBezTo>
                  <a:cubicBezTo>
                    <a:pt x="164" y="193"/>
                    <a:pt x="167" y="189"/>
                    <a:pt x="173" y="183"/>
                  </a:cubicBezTo>
                  <a:cubicBezTo>
                    <a:pt x="180" y="174"/>
                    <a:pt x="182" y="173"/>
                    <a:pt x="175" y="167"/>
                  </a:cubicBezTo>
                  <a:cubicBezTo>
                    <a:pt x="172" y="163"/>
                    <a:pt x="171" y="162"/>
                    <a:pt x="172" y="162"/>
                  </a:cubicBezTo>
                  <a:cubicBezTo>
                    <a:pt x="173" y="162"/>
                    <a:pt x="175" y="163"/>
                    <a:pt x="179" y="164"/>
                  </a:cubicBezTo>
                  <a:cubicBezTo>
                    <a:pt x="192" y="171"/>
                    <a:pt x="198" y="174"/>
                    <a:pt x="199" y="174"/>
                  </a:cubicBezTo>
                  <a:cubicBezTo>
                    <a:pt x="200" y="174"/>
                    <a:pt x="199" y="172"/>
                    <a:pt x="197" y="170"/>
                  </a:cubicBezTo>
                  <a:cubicBezTo>
                    <a:pt x="197" y="170"/>
                    <a:pt x="197" y="170"/>
                    <a:pt x="197" y="170"/>
                  </a:cubicBezTo>
                  <a:cubicBezTo>
                    <a:pt x="196" y="170"/>
                    <a:pt x="190" y="163"/>
                    <a:pt x="184" y="158"/>
                  </a:cubicBezTo>
                  <a:cubicBezTo>
                    <a:pt x="178" y="152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7" y="148"/>
                    <a:pt x="180" y="151"/>
                    <a:pt x="187" y="157"/>
                  </a:cubicBezTo>
                  <a:cubicBezTo>
                    <a:pt x="189" y="160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lnTo>
                    <a:pt x="201" y="145"/>
                  </a:lnTo>
                  <a:cubicBezTo>
                    <a:pt x="205" y="149"/>
                    <a:pt x="206" y="151"/>
                    <a:pt x="208" y="151"/>
                  </a:cubicBezTo>
                  <a:cubicBezTo>
                    <a:pt x="209" y="151"/>
                    <a:pt x="210" y="150"/>
                    <a:pt x="211" y="149"/>
                  </a:cubicBezTo>
                  <a:lnTo>
                    <a:pt x="213" y="147"/>
                  </a:lnTo>
                  <a:cubicBezTo>
                    <a:pt x="208" y="140"/>
                    <a:pt x="209" y="137"/>
                    <a:pt x="211" y="137"/>
                  </a:cubicBezTo>
                  <a:cubicBezTo>
                    <a:pt x="213" y="137"/>
                    <a:pt x="217" y="140"/>
                    <a:pt x="219" y="144"/>
                  </a:cubicBezTo>
                  <a:cubicBezTo>
                    <a:pt x="223" y="148"/>
                    <a:pt x="224" y="150"/>
                    <a:pt x="225" y="150"/>
                  </a:cubicBezTo>
                  <a:cubicBezTo>
                    <a:pt x="226" y="150"/>
                    <a:pt x="226" y="150"/>
                    <a:pt x="227" y="149"/>
                  </a:cubicBezTo>
                  <a:cubicBezTo>
                    <a:pt x="224" y="142"/>
                    <a:pt x="224" y="139"/>
                    <a:pt x="226" y="139"/>
                  </a:cubicBezTo>
                  <a:cubicBezTo>
                    <a:pt x="228" y="139"/>
                    <a:pt x="231" y="142"/>
                    <a:pt x="234" y="146"/>
                  </a:cubicBezTo>
                  <a:cubicBezTo>
                    <a:pt x="234" y="145"/>
                    <a:pt x="235" y="145"/>
                    <a:pt x="235" y="145"/>
                  </a:cubicBezTo>
                  <a:cubicBezTo>
                    <a:pt x="233" y="137"/>
                    <a:pt x="234" y="136"/>
                    <a:pt x="235" y="136"/>
                  </a:cubicBezTo>
                  <a:cubicBezTo>
                    <a:pt x="238" y="135"/>
                    <a:pt x="239" y="135"/>
                    <a:pt x="235" y="127"/>
                  </a:cubicBezTo>
                  <a:cubicBezTo>
                    <a:pt x="230" y="119"/>
                    <a:pt x="227" y="111"/>
                    <a:pt x="228" y="111"/>
                  </a:cubicBezTo>
                  <a:lnTo>
                    <a:pt x="228" y="111"/>
                  </a:lnTo>
                  <a:lnTo>
                    <a:pt x="231" y="119"/>
                  </a:lnTo>
                  <a:cubicBezTo>
                    <a:pt x="234" y="123"/>
                    <a:pt x="236" y="125"/>
                    <a:pt x="238" y="125"/>
                  </a:cubicBezTo>
                  <a:cubicBezTo>
                    <a:pt x="239" y="125"/>
                    <a:pt x="241" y="124"/>
                    <a:pt x="243" y="124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0" y="117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4" y="120"/>
                  </a:cubicBezTo>
                  <a:cubicBezTo>
                    <a:pt x="255" y="124"/>
                    <a:pt x="257" y="126"/>
                    <a:pt x="258" y="126"/>
                  </a:cubicBezTo>
                  <a:cubicBezTo>
                    <a:pt x="260" y="126"/>
                    <a:pt x="261" y="124"/>
                    <a:pt x="261" y="119"/>
                  </a:cubicBezTo>
                  <a:lnTo>
                    <a:pt x="263" y="119"/>
                  </a:lnTo>
                  <a:cubicBezTo>
                    <a:pt x="265" y="127"/>
                    <a:pt x="267" y="131"/>
                    <a:pt x="268" y="131"/>
                  </a:cubicBezTo>
                  <a:cubicBezTo>
                    <a:pt x="268" y="131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6"/>
                    <a:pt x="270" y="126"/>
                    <a:pt x="271" y="126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6"/>
                  </a:cubicBezTo>
                  <a:lnTo>
                    <a:pt x="277" y="126"/>
                  </a:lnTo>
                  <a:cubicBezTo>
                    <a:pt x="277" y="117"/>
                    <a:pt x="277" y="117"/>
                    <a:pt x="279" y="117"/>
                  </a:cubicBezTo>
                  <a:cubicBezTo>
                    <a:pt x="280" y="117"/>
                    <a:pt x="281" y="117"/>
                    <a:pt x="281" y="108"/>
                  </a:cubicBezTo>
                  <a:cubicBezTo>
                    <a:pt x="282" y="100"/>
                    <a:pt x="283" y="100"/>
                    <a:pt x="283" y="100"/>
                  </a:cubicBezTo>
                  <a:cubicBezTo>
                    <a:pt x="283" y="106"/>
                    <a:pt x="283" y="111"/>
                    <a:pt x="283" y="117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8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9"/>
                  </a:cubicBezTo>
                  <a:cubicBezTo>
                    <a:pt x="287" y="114"/>
                    <a:pt x="287" y="121"/>
                    <a:pt x="287" y="121"/>
                  </a:cubicBezTo>
                  <a:cubicBezTo>
                    <a:pt x="287" y="121"/>
                    <a:pt x="287" y="119"/>
                    <a:pt x="288" y="117"/>
                  </a:cubicBezTo>
                  <a:cubicBezTo>
                    <a:pt x="288" y="117"/>
                    <a:pt x="290" y="117"/>
                    <a:pt x="289" y="109"/>
                  </a:cubicBezTo>
                  <a:lnTo>
                    <a:pt x="292" y="109"/>
                  </a:lnTo>
                  <a:cubicBezTo>
                    <a:pt x="294" y="117"/>
                    <a:pt x="295" y="117"/>
                    <a:pt x="295" y="117"/>
                  </a:cubicBezTo>
                  <a:cubicBezTo>
                    <a:pt x="296" y="113"/>
                    <a:pt x="297" y="111"/>
                    <a:pt x="297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8" y="119"/>
                    <a:pt x="299" y="109"/>
                  </a:cubicBezTo>
                  <a:cubicBezTo>
                    <a:pt x="300" y="105"/>
                    <a:pt x="301" y="103"/>
                    <a:pt x="301" y="103"/>
                  </a:cubicBezTo>
                  <a:cubicBezTo>
                    <a:pt x="302" y="103"/>
                    <a:pt x="302" y="105"/>
                    <a:pt x="302" y="110"/>
                  </a:cubicBezTo>
                  <a:cubicBezTo>
                    <a:pt x="301" y="120"/>
                    <a:pt x="302" y="124"/>
                    <a:pt x="302" y="124"/>
                  </a:cubicBezTo>
                  <a:cubicBezTo>
                    <a:pt x="302" y="124"/>
                    <a:pt x="302" y="122"/>
                    <a:pt x="302" y="118"/>
                  </a:cubicBezTo>
                  <a:cubicBezTo>
                    <a:pt x="304" y="110"/>
                    <a:pt x="305" y="110"/>
                    <a:pt x="305" y="110"/>
                  </a:cubicBezTo>
                  <a:lnTo>
                    <a:pt x="305" y="110"/>
                  </a:lnTo>
                  <a:cubicBezTo>
                    <a:pt x="304" y="119"/>
                    <a:pt x="313" y="120"/>
                    <a:pt x="321" y="122"/>
                  </a:cubicBezTo>
                  <a:cubicBezTo>
                    <a:pt x="325" y="118"/>
                    <a:pt x="327" y="112"/>
                    <a:pt x="328" y="107"/>
                  </a:cubicBezTo>
                  <a:cubicBezTo>
                    <a:pt x="330" y="100"/>
                    <a:pt x="330" y="98"/>
                    <a:pt x="331" y="98"/>
                  </a:cubicBezTo>
                  <a:lnTo>
                    <a:pt x="331" y="98"/>
                  </a:lnTo>
                  <a:cubicBezTo>
                    <a:pt x="331" y="98"/>
                    <a:pt x="330" y="103"/>
                    <a:pt x="329" y="108"/>
                  </a:cubicBezTo>
                  <a:cubicBezTo>
                    <a:pt x="326" y="120"/>
                    <a:pt x="325" y="127"/>
                    <a:pt x="326" y="127"/>
                  </a:cubicBezTo>
                  <a:cubicBezTo>
                    <a:pt x="326" y="127"/>
                    <a:pt x="328" y="121"/>
                    <a:pt x="331" y="108"/>
                  </a:cubicBezTo>
                  <a:cubicBezTo>
                    <a:pt x="333" y="100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4" y="95"/>
                    <a:pt x="334" y="100"/>
                    <a:pt x="332" y="109"/>
                  </a:cubicBezTo>
                  <a:cubicBezTo>
                    <a:pt x="331" y="113"/>
                    <a:pt x="331" y="115"/>
                    <a:pt x="331" y="115"/>
                  </a:cubicBezTo>
                  <a:cubicBezTo>
                    <a:pt x="331" y="115"/>
                    <a:pt x="332" y="113"/>
                    <a:pt x="335" y="109"/>
                  </a:cubicBezTo>
                  <a:cubicBezTo>
                    <a:pt x="336" y="105"/>
                    <a:pt x="336" y="104"/>
                    <a:pt x="337" y="104"/>
                  </a:cubicBezTo>
                  <a:lnTo>
                    <a:pt x="337" y="104"/>
                  </a:lnTo>
                  <a:cubicBezTo>
                    <a:pt x="337" y="104"/>
                    <a:pt x="337" y="106"/>
                    <a:pt x="336" y="110"/>
                  </a:cubicBezTo>
                  <a:cubicBezTo>
                    <a:pt x="334" y="116"/>
                    <a:pt x="333" y="122"/>
                    <a:pt x="334" y="122"/>
                  </a:cubicBezTo>
                  <a:cubicBezTo>
                    <a:pt x="334" y="122"/>
                    <a:pt x="334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3" y="130"/>
                    <a:pt x="333" y="131"/>
                    <a:pt x="334" y="131"/>
                  </a:cubicBezTo>
                  <a:cubicBezTo>
                    <a:pt x="334" y="131"/>
                    <a:pt x="337" y="126"/>
                    <a:pt x="340" y="121"/>
                  </a:cubicBezTo>
                  <a:cubicBezTo>
                    <a:pt x="345" y="114"/>
                    <a:pt x="347" y="110"/>
                    <a:pt x="348" y="110"/>
                  </a:cubicBezTo>
                  <a:lnTo>
                    <a:pt x="348" y="110"/>
                  </a:lnTo>
                  <a:cubicBezTo>
                    <a:pt x="348" y="110"/>
                    <a:pt x="347" y="114"/>
                    <a:pt x="342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6"/>
                    <a:pt x="351" y="117"/>
                  </a:cubicBezTo>
                  <a:cubicBezTo>
                    <a:pt x="356" y="108"/>
                    <a:pt x="358" y="105"/>
                    <a:pt x="358" y="105"/>
                  </a:cubicBezTo>
                  <a:lnTo>
                    <a:pt x="358" y="105"/>
                  </a:lnTo>
                  <a:cubicBezTo>
                    <a:pt x="358" y="105"/>
                    <a:pt x="357" y="107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4" y="119"/>
                    <a:pt x="355" y="119"/>
                    <a:pt x="351" y="127"/>
                  </a:cubicBezTo>
                  <a:cubicBezTo>
                    <a:pt x="351" y="127"/>
                    <a:pt x="353" y="127"/>
                    <a:pt x="358" y="121"/>
                  </a:cubicBezTo>
                  <a:cubicBezTo>
                    <a:pt x="362" y="116"/>
                    <a:pt x="364" y="114"/>
                    <a:pt x="365" y="114"/>
                  </a:cubicBezTo>
                  <a:cubicBezTo>
                    <a:pt x="367" y="114"/>
                    <a:pt x="365" y="122"/>
                    <a:pt x="360" y="132"/>
                  </a:cubicBezTo>
                  <a:lnTo>
                    <a:pt x="366" y="126"/>
                  </a:lnTo>
                  <a:cubicBezTo>
                    <a:pt x="372" y="117"/>
                    <a:pt x="376" y="112"/>
                    <a:pt x="377" y="112"/>
                  </a:cubicBezTo>
                  <a:lnTo>
                    <a:pt x="377" y="112"/>
                  </a:lnTo>
                  <a:cubicBezTo>
                    <a:pt x="378" y="112"/>
                    <a:pt x="376" y="114"/>
                    <a:pt x="373" y="120"/>
                  </a:cubicBezTo>
                  <a:lnTo>
                    <a:pt x="368" y="127"/>
                  </a:lnTo>
                  <a:cubicBezTo>
                    <a:pt x="372" y="122"/>
                    <a:pt x="374" y="121"/>
                    <a:pt x="375" y="121"/>
                  </a:cubicBezTo>
                  <a:cubicBezTo>
                    <a:pt x="377" y="121"/>
                    <a:pt x="375" y="128"/>
                    <a:pt x="369" y="137"/>
                  </a:cubicBezTo>
                  <a:cubicBezTo>
                    <a:pt x="364" y="145"/>
                    <a:pt x="364" y="145"/>
                    <a:pt x="365" y="145"/>
                  </a:cubicBezTo>
                  <a:lnTo>
                    <a:pt x="369" y="138"/>
                  </a:lnTo>
                  <a:cubicBezTo>
                    <a:pt x="374" y="132"/>
                    <a:pt x="379" y="125"/>
                    <a:pt x="379" y="125"/>
                  </a:cubicBezTo>
                  <a:cubicBezTo>
                    <a:pt x="379" y="125"/>
                    <a:pt x="380" y="125"/>
                    <a:pt x="380" y="125"/>
                  </a:cubicBezTo>
                  <a:cubicBezTo>
                    <a:pt x="381" y="126"/>
                    <a:pt x="382" y="126"/>
                    <a:pt x="377" y="134"/>
                  </a:cubicBezTo>
                  <a:cubicBezTo>
                    <a:pt x="375" y="139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3"/>
                    <a:pt x="372" y="150"/>
                  </a:cubicBezTo>
                  <a:lnTo>
                    <a:pt x="375" y="153"/>
                  </a:lnTo>
                  <a:cubicBezTo>
                    <a:pt x="377" y="150"/>
                    <a:pt x="379" y="149"/>
                    <a:pt x="380" y="149"/>
                  </a:cubicBezTo>
                  <a:cubicBezTo>
                    <a:pt x="381" y="149"/>
                    <a:pt x="380" y="151"/>
                    <a:pt x="377" y="155"/>
                  </a:cubicBezTo>
                  <a:cubicBezTo>
                    <a:pt x="377" y="155"/>
                    <a:pt x="377" y="155"/>
                    <a:pt x="378" y="155"/>
                  </a:cubicBezTo>
                  <a:cubicBezTo>
                    <a:pt x="378" y="155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3"/>
                    <a:pt x="382" y="159"/>
                  </a:cubicBezTo>
                  <a:cubicBezTo>
                    <a:pt x="379" y="163"/>
                    <a:pt x="377" y="165"/>
                    <a:pt x="378" y="165"/>
                  </a:cubicBezTo>
                  <a:cubicBezTo>
                    <a:pt x="378" y="165"/>
                    <a:pt x="380" y="163"/>
                    <a:pt x="383" y="161"/>
                  </a:cubicBezTo>
                  <a:cubicBezTo>
                    <a:pt x="387" y="155"/>
                    <a:pt x="388" y="155"/>
                    <a:pt x="389" y="155"/>
                  </a:cubicBezTo>
                  <a:cubicBezTo>
                    <a:pt x="389" y="155"/>
                    <a:pt x="389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7" y="151"/>
                  </a:cubicBezTo>
                  <a:cubicBezTo>
                    <a:pt x="397" y="151"/>
                    <a:pt x="397" y="151"/>
                    <a:pt x="397" y="152"/>
                  </a:cubicBezTo>
                  <a:cubicBezTo>
                    <a:pt x="399" y="152"/>
                    <a:pt x="395" y="161"/>
                    <a:pt x="396" y="162"/>
                  </a:cubicBezTo>
                  <a:cubicBezTo>
                    <a:pt x="397" y="162"/>
                    <a:pt x="398" y="163"/>
                    <a:pt x="398" y="163"/>
                  </a:cubicBezTo>
                  <a:cubicBezTo>
                    <a:pt x="399" y="163"/>
                    <a:pt x="401" y="161"/>
                    <a:pt x="404" y="157"/>
                  </a:cubicBezTo>
                  <a:cubicBezTo>
                    <a:pt x="404" y="156"/>
                    <a:pt x="405" y="154"/>
                    <a:pt x="406" y="154"/>
                  </a:cubicBezTo>
                  <a:lnTo>
                    <a:pt x="406" y="154"/>
                  </a:lnTo>
                  <a:cubicBezTo>
                    <a:pt x="406" y="154"/>
                    <a:pt x="406" y="155"/>
                    <a:pt x="404" y="158"/>
                  </a:cubicBezTo>
                  <a:cubicBezTo>
                    <a:pt x="405" y="159"/>
                    <a:pt x="402" y="167"/>
                    <a:pt x="404" y="171"/>
                  </a:cubicBezTo>
                  <a:cubicBezTo>
                    <a:pt x="405" y="172"/>
                    <a:pt x="406" y="173"/>
                    <a:pt x="407" y="173"/>
                  </a:cubicBezTo>
                  <a:cubicBezTo>
                    <a:pt x="408" y="173"/>
                    <a:pt x="409" y="172"/>
                    <a:pt x="413" y="168"/>
                  </a:cubicBezTo>
                  <a:cubicBezTo>
                    <a:pt x="419" y="162"/>
                    <a:pt x="422" y="160"/>
                    <a:pt x="422" y="160"/>
                  </a:cubicBezTo>
                  <a:lnTo>
                    <a:pt x="422" y="160"/>
                  </a:lnTo>
                  <a:cubicBezTo>
                    <a:pt x="423" y="160"/>
                    <a:pt x="420" y="163"/>
                    <a:pt x="413" y="170"/>
                  </a:cubicBezTo>
                  <a:cubicBezTo>
                    <a:pt x="406" y="177"/>
                    <a:pt x="403" y="181"/>
                    <a:pt x="404" y="181"/>
                  </a:cubicBezTo>
                  <a:cubicBezTo>
                    <a:pt x="405" y="181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4"/>
                    <a:pt x="417" y="174"/>
                  </a:cubicBezTo>
                  <a:cubicBezTo>
                    <a:pt x="413" y="177"/>
                    <a:pt x="411" y="179"/>
                    <a:pt x="412" y="179"/>
                  </a:cubicBezTo>
                  <a:cubicBezTo>
                    <a:pt x="413" y="179"/>
                    <a:pt x="415" y="178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3" y="183"/>
                  </a:cubicBezTo>
                  <a:lnTo>
                    <a:pt x="414" y="184"/>
                  </a:lnTo>
                  <a:cubicBezTo>
                    <a:pt x="418" y="182"/>
                    <a:pt x="420" y="181"/>
                    <a:pt x="422" y="181"/>
                  </a:cubicBezTo>
                  <a:cubicBezTo>
                    <a:pt x="427" y="181"/>
                    <a:pt x="424" y="189"/>
                    <a:pt x="419" y="193"/>
                  </a:cubicBezTo>
                  <a:cubicBezTo>
                    <a:pt x="419" y="193"/>
                    <a:pt x="419" y="193"/>
                    <a:pt x="420" y="193"/>
                  </a:cubicBezTo>
                  <a:cubicBezTo>
                    <a:pt x="421" y="193"/>
                    <a:pt x="423" y="193"/>
                    <a:pt x="428" y="191"/>
                  </a:cubicBezTo>
                  <a:cubicBezTo>
                    <a:pt x="434" y="187"/>
                    <a:pt x="438" y="185"/>
                    <a:pt x="439" y="185"/>
                  </a:cubicBezTo>
                  <a:cubicBezTo>
                    <a:pt x="440" y="185"/>
                    <a:pt x="437" y="188"/>
                    <a:pt x="429" y="192"/>
                  </a:cubicBezTo>
                  <a:cubicBezTo>
                    <a:pt x="421" y="197"/>
                    <a:pt x="418" y="199"/>
                    <a:pt x="418" y="199"/>
                  </a:cubicBezTo>
                  <a:cubicBezTo>
                    <a:pt x="418" y="199"/>
                    <a:pt x="422" y="197"/>
                    <a:pt x="429" y="193"/>
                  </a:cubicBezTo>
                  <a:cubicBezTo>
                    <a:pt x="431" y="192"/>
                    <a:pt x="432" y="192"/>
                    <a:pt x="433" y="192"/>
                  </a:cubicBezTo>
                  <a:cubicBezTo>
                    <a:pt x="438" y="192"/>
                    <a:pt x="436" y="197"/>
                    <a:pt x="424" y="202"/>
                  </a:cubicBezTo>
                  <a:lnTo>
                    <a:pt x="410" y="211"/>
                  </a:lnTo>
                  <a:cubicBezTo>
                    <a:pt x="415" y="209"/>
                    <a:pt x="416" y="209"/>
                    <a:pt x="417" y="209"/>
                  </a:cubicBezTo>
                  <a:cubicBezTo>
                    <a:pt x="418" y="209"/>
                    <a:pt x="418" y="209"/>
                    <a:pt x="418" y="209"/>
                  </a:cubicBezTo>
                  <a:cubicBezTo>
                    <a:pt x="421" y="207"/>
                    <a:pt x="423" y="206"/>
                    <a:pt x="424" y="206"/>
                  </a:cubicBezTo>
                  <a:cubicBezTo>
                    <a:pt x="426" y="206"/>
                    <a:pt x="426" y="207"/>
                    <a:pt x="427" y="209"/>
                  </a:cubicBezTo>
                  <a:cubicBezTo>
                    <a:pt x="428" y="210"/>
                    <a:pt x="437" y="210"/>
                    <a:pt x="438" y="212"/>
                  </a:cubicBezTo>
                  <a:cubicBezTo>
                    <a:pt x="438" y="214"/>
                    <a:pt x="439" y="218"/>
                    <a:pt x="432" y="222"/>
                  </a:cubicBezTo>
                  <a:cubicBezTo>
                    <a:pt x="432" y="222"/>
                    <a:pt x="432" y="223"/>
                    <a:pt x="435" y="223"/>
                  </a:cubicBezTo>
                  <a:cubicBezTo>
                    <a:pt x="436" y="223"/>
                    <a:pt x="438" y="223"/>
                    <a:pt x="441" y="222"/>
                  </a:cubicBezTo>
                  <a:cubicBezTo>
                    <a:pt x="443" y="222"/>
                    <a:pt x="444" y="222"/>
                    <a:pt x="445" y="222"/>
                  </a:cubicBezTo>
                  <a:cubicBezTo>
                    <a:pt x="450" y="222"/>
                    <a:pt x="449" y="224"/>
                    <a:pt x="442" y="226"/>
                  </a:cubicBezTo>
                  <a:lnTo>
                    <a:pt x="442" y="227"/>
                  </a:lnTo>
                  <a:cubicBezTo>
                    <a:pt x="450" y="227"/>
                    <a:pt x="451" y="228"/>
                    <a:pt x="451" y="228"/>
                  </a:cubicBezTo>
                  <a:cubicBezTo>
                    <a:pt x="444" y="230"/>
                    <a:pt x="438" y="232"/>
                    <a:pt x="440" y="232"/>
                  </a:cubicBezTo>
                  <a:cubicBezTo>
                    <a:pt x="440" y="232"/>
                    <a:pt x="441" y="232"/>
                    <a:pt x="443" y="231"/>
                  </a:cubicBezTo>
                  <a:cubicBezTo>
                    <a:pt x="446" y="230"/>
                    <a:pt x="448" y="230"/>
                    <a:pt x="450" y="230"/>
                  </a:cubicBezTo>
                  <a:cubicBezTo>
                    <a:pt x="451" y="230"/>
                    <a:pt x="452" y="231"/>
                    <a:pt x="452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2"/>
                  </a:cubicBezTo>
                  <a:cubicBezTo>
                    <a:pt x="454" y="273"/>
                    <a:pt x="452" y="275"/>
                    <a:pt x="452" y="275"/>
                  </a:cubicBezTo>
                  <a:cubicBezTo>
                    <a:pt x="450" y="275"/>
                    <a:pt x="448" y="274"/>
                    <a:pt x="446" y="274"/>
                  </a:cubicBezTo>
                  <a:cubicBezTo>
                    <a:pt x="438" y="274"/>
                    <a:pt x="446" y="279"/>
                    <a:pt x="451" y="283"/>
                  </a:cubicBezTo>
                  <a:cubicBezTo>
                    <a:pt x="459" y="285"/>
                    <a:pt x="459" y="286"/>
                    <a:pt x="459" y="287"/>
                  </a:cubicBezTo>
                  <a:cubicBezTo>
                    <a:pt x="453" y="286"/>
                    <a:pt x="449" y="286"/>
                    <a:pt x="447" y="286"/>
                  </a:cubicBezTo>
                  <a:cubicBezTo>
                    <a:pt x="443" y="286"/>
                    <a:pt x="444" y="287"/>
                    <a:pt x="449" y="290"/>
                  </a:cubicBezTo>
                  <a:cubicBezTo>
                    <a:pt x="459" y="293"/>
                    <a:pt x="463" y="295"/>
                    <a:pt x="461" y="295"/>
                  </a:cubicBezTo>
                  <a:cubicBezTo>
                    <a:pt x="460" y="295"/>
                    <a:pt x="456" y="294"/>
                    <a:pt x="449" y="292"/>
                  </a:cubicBezTo>
                  <a:cubicBezTo>
                    <a:pt x="443" y="291"/>
                    <a:pt x="440" y="290"/>
                    <a:pt x="438" y="290"/>
                  </a:cubicBezTo>
                  <a:cubicBezTo>
                    <a:pt x="435" y="290"/>
                    <a:pt x="440" y="293"/>
                    <a:pt x="456" y="299"/>
                  </a:cubicBezTo>
                  <a:cubicBezTo>
                    <a:pt x="461" y="301"/>
                    <a:pt x="463" y="301"/>
                    <a:pt x="461" y="301"/>
                  </a:cubicBezTo>
                  <a:cubicBezTo>
                    <a:pt x="460" y="301"/>
                    <a:pt x="458" y="301"/>
                    <a:pt x="455" y="301"/>
                  </a:cubicBezTo>
                  <a:cubicBezTo>
                    <a:pt x="446" y="299"/>
                    <a:pt x="442" y="298"/>
                    <a:pt x="441" y="298"/>
                  </a:cubicBezTo>
                  <a:cubicBezTo>
                    <a:pt x="440" y="298"/>
                    <a:pt x="442" y="299"/>
                    <a:pt x="446" y="300"/>
                  </a:cubicBezTo>
                  <a:cubicBezTo>
                    <a:pt x="455" y="304"/>
                    <a:pt x="459" y="306"/>
                    <a:pt x="457" y="306"/>
                  </a:cubicBezTo>
                  <a:cubicBezTo>
                    <a:pt x="455" y="306"/>
                    <a:pt x="451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cubicBezTo>
                    <a:pt x="431" y="300"/>
                    <a:pt x="435" y="302"/>
                    <a:pt x="443" y="305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40" y="311"/>
                    <a:pt x="439" y="311"/>
                  </a:cubicBezTo>
                  <a:cubicBezTo>
                    <a:pt x="439" y="311"/>
                    <a:pt x="438" y="311"/>
                    <a:pt x="437" y="311"/>
                  </a:cubicBezTo>
                  <a:cubicBezTo>
                    <a:pt x="436" y="311"/>
                    <a:pt x="436" y="311"/>
                    <a:pt x="440" y="313"/>
                  </a:cubicBezTo>
                  <a:lnTo>
                    <a:pt x="432" y="311"/>
                  </a:lnTo>
                  <a:lnTo>
                    <a:pt x="431" y="312"/>
                  </a:lnTo>
                  <a:lnTo>
                    <a:pt x="439" y="316"/>
                  </a:lnTo>
                  <a:cubicBezTo>
                    <a:pt x="438" y="318"/>
                    <a:pt x="428" y="319"/>
                    <a:pt x="423" y="324"/>
                  </a:cubicBezTo>
                  <a:cubicBezTo>
                    <a:pt x="418" y="334"/>
                    <a:pt x="414" y="336"/>
                    <a:pt x="423" y="340"/>
                  </a:cubicBezTo>
                  <a:cubicBezTo>
                    <a:pt x="431" y="345"/>
                    <a:pt x="434" y="348"/>
                    <a:pt x="433" y="348"/>
                  </a:cubicBezTo>
                  <a:cubicBezTo>
                    <a:pt x="432" y="348"/>
                    <a:pt x="428" y="346"/>
                    <a:pt x="421" y="341"/>
                  </a:cubicBezTo>
                  <a:cubicBezTo>
                    <a:pt x="421" y="341"/>
                    <a:pt x="421" y="341"/>
                    <a:pt x="420" y="341"/>
                  </a:cubicBezTo>
                  <a:cubicBezTo>
                    <a:pt x="419" y="341"/>
                    <a:pt x="416" y="340"/>
                    <a:pt x="413" y="340"/>
                  </a:cubicBezTo>
                  <a:cubicBezTo>
                    <a:pt x="412" y="340"/>
                    <a:pt x="411" y="341"/>
                    <a:pt x="411" y="341"/>
                  </a:cubicBezTo>
                  <a:cubicBezTo>
                    <a:pt x="410" y="342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0" y="349"/>
                    <a:pt x="409" y="354"/>
                    <a:pt x="403" y="354"/>
                  </a:cubicBezTo>
                  <a:cubicBezTo>
                    <a:pt x="402" y="354"/>
                    <a:pt x="400" y="354"/>
                    <a:pt x="399" y="353"/>
                  </a:cubicBezTo>
                  <a:lnTo>
                    <a:pt x="399" y="353"/>
                  </a:lnTo>
                  <a:cubicBezTo>
                    <a:pt x="397" y="355"/>
                    <a:pt x="396" y="355"/>
                    <a:pt x="401" y="362"/>
                  </a:cubicBezTo>
                  <a:cubicBezTo>
                    <a:pt x="403" y="367"/>
                    <a:pt x="404" y="369"/>
                    <a:pt x="404" y="369"/>
                  </a:cubicBezTo>
                  <a:cubicBezTo>
                    <a:pt x="403" y="369"/>
                    <a:pt x="402" y="367"/>
                    <a:pt x="399" y="365"/>
                  </a:cubicBezTo>
                  <a:cubicBezTo>
                    <a:pt x="395" y="362"/>
                    <a:pt x="391" y="360"/>
                    <a:pt x="389" y="360"/>
                  </a:cubicBezTo>
                  <a:cubicBezTo>
                    <a:pt x="387" y="360"/>
                    <a:pt x="387" y="362"/>
                    <a:pt x="393" y="369"/>
                  </a:cubicBezTo>
                  <a:lnTo>
                    <a:pt x="386" y="364"/>
                  </a:lnTo>
                  <a:cubicBezTo>
                    <a:pt x="385" y="362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7" y="366"/>
                    <a:pt x="391" y="371"/>
                  </a:cubicBezTo>
                  <a:cubicBezTo>
                    <a:pt x="395" y="377"/>
                    <a:pt x="398" y="380"/>
                    <a:pt x="397" y="380"/>
                  </a:cubicBezTo>
                  <a:cubicBezTo>
                    <a:pt x="396" y="380"/>
                    <a:pt x="392" y="376"/>
                    <a:pt x="383" y="366"/>
                  </a:cubicBezTo>
                  <a:cubicBezTo>
                    <a:pt x="377" y="358"/>
                    <a:pt x="374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6"/>
                    <a:pt x="377" y="359"/>
                  </a:cubicBezTo>
                  <a:cubicBezTo>
                    <a:pt x="381" y="365"/>
                    <a:pt x="383" y="371"/>
                    <a:pt x="382" y="371"/>
                  </a:cubicBezTo>
                  <a:cubicBezTo>
                    <a:pt x="382" y="371"/>
                    <a:pt x="381" y="370"/>
                    <a:pt x="380" y="368"/>
                  </a:cubicBezTo>
                  <a:lnTo>
                    <a:pt x="380" y="368"/>
                  </a:lnTo>
                  <a:cubicBezTo>
                    <a:pt x="378" y="369"/>
                    <a:pt x="377" y="369"/>
                    <a:pt x="387" y="383"/>
                  </a:cubicBezTo>
                  <a:cubicBezTo>
                    <a:pt x="393" y="389"/>
                    <a:pt x="392" y="391"/>
                    <a:pt x="391" y="392"/>
                  </a:cubicBezTo>
                  <a:cubicBezTo>
                    <a:pt x="387" y="387"/>
                    <a:pt x="384" y="382"/>
                    <a:pt x="382" y="377"/>
                  </a:cubicBezTo>
                  <a:cubicBezTo>
                    <a:pt x="382" y="377"/>
                    <a:pt x="382" y="377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1" y="377"/>
                    <a:pt x="380" y="378"/>
                  </a:cubicBezTo>
                  <a:cubicBezTo>
                    <a:pt x="380" y="378"/>
                    <a:pt x="379" y="378"/>
                    <a:pt x="379" y="378"/>
                  </a:cubicBezTo>
                  <a:cubicBezTo>
                    <a:pt x="379" y="378"/>
                    <a:pt x="372" y="372"/>
                    <a:pt x="367" y="366"/>
                  </a:cubicBezTo>
                  <a:cubicBezTo>
                    <a:pt x="365" y="363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6" y="365"/>
                    <a:pt x="372" y="374"/>
                  </a:cubicBezTo>
                  <a:cubicBezTo>
                    <a:pt x="381" y="387"/>
                    <a:pt x="381" y="387"/>
                    <a:pt x="378" y="388"/>
                  </a:cubicBezTo>
                  <a:cubicBezTo>
                    <a:pt x="378" y="389"/>
                    <a:pt x="378" y="389"/>
                    <a:pt x="377" y="389"/>
                  </a:cubicBezTo>
                  <a:cubicBezTo>
                    <a:pt x="376" y="389"/>
                    <a:pt x="375" y="387"/>
                    <a:pt x="372" y="383"/>
                  </a:cubicBezTo>
                  <a:cubicBezTo>
                    <a:pt x="368" y="377"/>
                    <a:pt x="368" y="375"/>
                    <a:pt x="367" y="375"/>
                  </a:cubicBezTo>
                  <a:cubicBezTo>
                    <a:pt x="367" y="375"/>
                    <a:pt x="366" y="376"/>
                    <a:pt x="366" y="376"/>
                  </a:cubicBezTo>
                  <a:cubicBezTo>
                    <a:pt x="363" y="378"/>
                    <a:pt x="373" y="402"/>
                    <a:pt x="380" y="417"/>
                  </a:cubicBezTo>
                  <a:cubicBezTo>
                    <a:pt x="384" y="425"/>
                    <a:pt x="386" y="428"/>
                    <a:pt x="386" y="428"/>
                  </a:cubicBezTo>
                  <a:cubicBezTo>
                    <a:pt x="385" y="428"/>
                    <a:pt x="383" y="425"/>
                    <a:pt x="378" y="417"/>
                  </a:cubicBezTo>
                  <a:cubicBezTo>
                    <a:pt x="375" y="411"/>
                    <a:pt x="373" y="411"/>
                    <a:pt x="372" y="411"/>
                  </a:cubicBezTo>
                  <a:cubicBezTo>
                    <a:pt x="368" y="404"/>
                    <a:pt x="369" y="403"/>
                    <a:pt x="371" y="403"/>
                  </a:cubicBezTo>
                  <a:lnTo>
                    <a:pt x="366" y="395"/>
                  </a:lnTo>
                  <a:cubicBezTo>
                    <a:pt x="362" y="388"/>
                    <a:pt x="359" y="384"/>
                    <a:pt x="359" y="384"/>
                  </a:cubicBezTo>
                  <a:lnTo>
                    <a:pt x="359" y="384"/>
                  </a:lnTo>
                  <a:cubicBezTo>
                    <a:pt x="359" y="384"/>
                    <a:pt x="360" y="388"/>
                    <a:pt x="364" y="396"/>
                  </a:cubicBezTo>
                  <a:cubicBezTo>
                    <a:pt x="365" y="400"/>
                    <a:pt x="366" y="403"/>
                    <a:pt x="365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3"/>
                    <a:pt x="354" y="387"/>
                    <a:pt x="354" y="387"/>
                  </a:cubicBezTo>
                  <a:lnTo>
                    <a:pt x="354" y="387"/>
                  </a:lnTo>
                  <a:cubicBezTo>
                    <a:pt x="354" y="387"/>
                    <a:pt x="355" y="388"/>
                    <a:pt x="356" y="391"/>
                  </a:cubicBezTo>
                  <a:cubicBezTo>
                    <a:pt x="356" y="391"/>
                    <a:pt x="356" y="391"/>
                    <a:pt x="356" y="391"/>
                  </a:cubicBezTo>
                  <a:cubicBezTo>
                    <a:pt x="355" y="391"/>
                    <a:pt x="353" y="390"/>
                    <a:pt x="349" y="384"/>
                  </a:cubicBezTo>
                  <a:cubicBezTo>
                    <a:pt x="347" y="385"/>
                    <a:pt x="346" y="385"/>
                    <a:pt x="349" y="393"/>
                  </a:cubicBezTo>
                  <a:cubicBezTo>
                    <a:pt x="353" y="401"/>
                    <a:pt x="351" y="402"/>
                    <a:pt x="350" y="402"/>
                  </a:cubicBezTo>
                  <a:cubicBezTo>
                    <a:pt x="349" y="402"/>
                    <a:pt x="348" y="402"/>
                    <a:pt x="351" y="410"/>
                  </a:cubicBezTo>
                  <a:cubicBezTo>
                    <a:pt x="355" y="418"/>
                    <a:pt x="357" y="426"/>
                    <a:pt x="354" y="427"/>
                  </a:cubicBezTo>
                  <a:lnTo>
                    <a:pt x="354" y="427"/>
                  </a:ln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9" y="412"/>
                    <a:pt x="347" y="412"/>
                  </a:cubicBezTo>
                  <a:cubicBezTo>
                    <a:pt x="347" y="412"/>
                    <a:pt x="347" y="412"/>
                    <a:pt x="347" y="412"/>
                  </a:cubicBezTo>
                  <a:lnTo>
                    <a:pt x="346" y="412"/>
                  </a:lnTo>
                  <a:cubicBezTo>
                    <a:pt x="348" y="417"/>
                    <a:pt x="350" y="422"/>
                    <a:pt x="354" y="428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4"/>
                    <a:pt x="344" y="413"/>
                    <a:pt x="343" y="413"/>
                  </a:cubicBezTo>
                  <a:cubicBezTo>
                    <a:pt x="343" y="413"/>
                    <a:pt x="343" y="413"/>
                    <a:pt x="342" y="413"/>
                  </a:cubicBezTo>
                  <a:cubicBezTo>
                    <a:pt x="342" y="413"/>
                    <a:pt x="341" y="413"/>
                    <a:pt x="338" y="405"/>
                  </a:cubicBezTo>
                  <a:cubicBezTo>
                    <a:pt x="337" y="403"/>
                    <a:pt x="337" y="402"/>
                    <a:pt x="336" y="402"/>
                  </a:cubicBezTo>
                  <a:lnTo>
                    <a:pt x="336" y="402"/>
                  </a:lnTo>
                  <a:cubicBezTo>
                    <a:pt x="336" y="402"/>
                    <a:pt x="338" y="408"/>
                    <a:pt x="339" y="414"/>
                  </a:cubicBezTo>
                  <a:cubicBezTo>
                    <a:pt x="342" y="422"/>
                    <a:pt x="345" y="430"/>
                    <a:pt x="345" y="430"/>
                  </a:cubicBezTo>
                  <a:cubicBezTo>
                    <a:pt x="340" y="423"/>
                    <a:pt x="337" y="414"/>
                    <a:pt x="335" y="406"/>
                  </a:cubicBezTo>
                  <a:cubicBezTo>
                    <a:pt x="332" y="398"/>
                    <a:pt x="330" y="394"/>
                    <a:pt x="330" y="394"/>
                  </a:cubicBezTo>
                  <a:lnTo>
                    <a:pt x="330" y="394"/>
                  </a:lnTo>
                  <a:cubicBezTo>
                    <a:pt x="330" y="394"/>
                    <a:pt x="331" y="398"/>
                    <a:pt x="334" y="406"/>
                  </a:cubicBezTo>
                  <a:cubicBezTo>
                    <a:pt x="335" y="412"/>
                    <a:pt x="336" y="418"/>
                    <a:pt x="335" y="418"/>
                  </a:cubicBezTo>
                  <a:cubicBezTo>
                    <a:pt x="334" y="418"/>
                    <a:pt x="334" y="417"/>
                    <a:pt x="332" y="415"/>
                  </a:cubicBezTo>
                  <a:cubicBezTo>
                    <a:pt x="332" y="415"/>
                    <a:pt x="332" y="415"/>
                    <a:pt x="331" y="415"/>
                  </a:cubicBezTo>
                  <a:cubicBezTo>
                    <a:pt x="330" y="415"/>
                    <a:pt x="329" y="415"/>
                    <a:pt x="327" y="407"/>
                  </a:cubicBezTo>
                  <a:cubicBezTo>
                    <a:pt x="326" y="405"/>
                    <a:pt x="325" y="404"/>
                    <a:pt x="325" y="404"/>
                  </a:cubicBezTo>
                  <a:cubicBezTo>
                    <a:pt x="324" y="404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4" y="414"/>
                    <a:pt x="322" y="412"/>
                    <a:pt x="320" y="408"/>
                  </a:cubicBezTo>
                  <a:cubicBezTo>
                    <a:pt x="316" y="400"/>
                    <a:pt x="314" y="396"/>
                    <a:pt x="313" y="396"/>
                  </a:cubicBezTo>
                  <a:lnTo>
                    <a:pt x="313" y="396"/>
                  </a:lnTo>
                  <a:cubicBezTo>
                    <a:pt x="313" y="396"/>
                    <a:pt x="313" y="400"/>
                    <a:pt x="314" y="408"/>
                  </a:cubicBezTo>
                  <a:cubicBezTo>
                    <a:pt x="315" y="414"/>
                    <a:pt x="316" y="418"/>
                    <a:pt x="316" y="418"/>
                  </a:cubicBezTo>
                  <a:cubicBezTo>
                    <a:pt x="315" y="418"/>
                    <a:pt x="315" y="416"/>
                    <a:pt x="313" y="408"/>
                  </a:cubicBezTo>
                  <a:cubicBezTo>
                    <a:pt x="313" y="406"/>
                    <a:pt x="312" y="405"/>
                    <a:pt x="312" y="405"/>
                  </a:cubicBezTo>
                  <a:cubicBezTo>
                    <a:pt x="311" y="405"/>
                    <a:pt x="312" y="412"/>
                    <a:pt x="310" y="417"/>
                  </a:cubicBezTo>
                  <a:cubicBezTo>
                    <a:pt x="310" y="426"/>
                    <a:pt x="311" y="443"/>
                    <a:pt x="312" y="452"/>
                  </a:cubicBezTo>
                  <a:cubicBezTo>
                    <a:pt x="313" y="462"/>
                    <a:pt x="313" y="466"/>
                    <a:pt x="313" y="466"/>
                  </a:cubicBezTo>
                  <a:cubicBezTo>
                    <a:pt x="312" y="466"/>
                    <a:pt x="311" y="464"/>
                    <a:pt x="310" y="460"/>
                  </a:cubicBezTo>
                  <a:cubicBezTo>
                    <a:pt x="308" y="460"/>
                    <a:pt x="307" y="451"/>
                    <a:pt x="307" y="443"/>
                  </a:cubicBezTo>
                  <a:cubicBezTo>
                    <a:pt x="305" y="434"/>
                    <a:pt x="307" y="434"/>
                    <a:pt x="307" y="434"/>
                  </a:cubicBezTo>
                  <a:lnTo>
                    <a:pt x="308" y="434"/>
                  </a:lnTo>
                  <a:cubicBezTo>
                    <a:pt x="308" y="426"/>
                    <a:pt x="307" y="417"/>
                    <a:pt x="305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8"/>
                    <a:pt x="300" y="408"/>
                    <a:pt x="298" y="408"/>
                  </a:cubicBezTo>
                  <a:cubicBezTo>
                    <a:pt x="296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7"/>
                  </a:cubicBezTo>
                  <a:cubicBezTo>
                    <a:pt x="288" y="417"/>
                    <a:pt x="288" y="421"/>
                    <a:pt x="288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8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5" y="404"/>
                  </a:cubicBezTo>
                  <a:lnTo>
                    <a:pt x="273" y="404"/>
                  </a:lnTo>
                  <a:cubicBezTo>
                    <a:pt x="273" y="399"/>
                    <a:pt x="271" y="396"/>
                    <a:pt x="269" y="396"/>
                  </a:cubicBezTo>
                  <a:cubicBezTo>
                    <a:pt x="268" y="396"/>
                    <a:pt x="266" y="397"/>
                    <a:pt x="265" y="401"/>
                  </a:cubicBezTo>
                  <a:lnTo>
                    <a:pt x="262" y="399"/>
                  </a:lnTo>
                  <a:cubicBezTo>
                    <a:pt x="262" y="395"/>
                    <a:pt x="262" y="393"/>
                    <a:pt x="262" y="393"/>
                  </a:cubicBezTo>
                  <a:cubicBezTo>
                    <a:pt x="261" y="393"/>
                    <a:pt x="260" y="395"/>
                    <a:pt x="258" y="398"/>
                  </a:cubicBezTo>
                  <a:cubicBezTo>
                    <a:pt x="255" y="403"/>
                    <a:pt x="253" y="408"/>
                    <a:pt x="253" y="408"/>
                  </a:cubicBezTo>
                  <a:cubicBezTo>
                    <a:pt x="252" y="408"/>
                    <a:pt x="253" y="407"/>
                    <a:pt x="254" y="405"/>
                  </a:cubicBezTo>
                  <a:cubicBezTo>
                    <a:pt x="257" y="397"/>
                    <a:pt x="255" y="397"/>
                    <a:pt x="252" y="395"/>
                  </a:cubicBezTo>
                  <a:cubicBezTo>
                    <a:pt x="250" y="394"/>
                    <a:pt x="250" y="394"/>
                    <a:pt x="249" y="394"/>
                  </a:cubicBezTo>
                  <a:cubicBezTo>
                    <a:pt x="248" y="394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3" y="397"/>
                    <a:pt x="246" y="392"/>
                  </a:cubicBezTo>
                  <a:cubicBezTo>
                    <a:pt x="250" y="385"/>
                    <a:pt x="251" y="381"/>
                    <a:pt x="251" y="381"/>
                  </a:cubicBezTo>
                  <a:lnTo>
                    <a:pt x="251" y="381"/>
                  </a:lnTo>
                  <a:cubicBezTo>
                    <a:pt x="250" y="381"/>
                    <a:pt x="247" y="386"/>
                    <a:pt x="239" y="398"/>
                  </a:cubicBezTo>
                  <a:cubicBezTo>
                    <a:pt x="234" y="406"/>
                    <a:pt x="231" y="409"/>
                    <a:pt x="231" y="409"/>
                  </a:cubicBezTo>
                  <a:cubicBezTo>
                    <a:pt x="230" y="409"/>
                    <a:pt x="231" y="407"/>
                    <a:pt x="233" y="404"/>
                  </a:cubicBezTo>
                  <a:cubicBezTo>
                    <a:pt x="236" y="398"/>
                    <a:pt x="237" y="397"/>
                    <a:pt x="238" y="397"/>
                  </a:cubicBezTo>
                  <a:cubicBezTo>
                    <a:pt x="239" y="397"/>
                    <a:pt x="239" y="397"/>
                    <a:pt x="239" y="397"/>
                  </a:cubicBezTo>
                  <a:lnTo>
                    <a:pt x="247" y="383"/>
                  </a:lnTo>
                  <a:cubicBezTo>
                    <a:pt x="247" y="382"/>
                    <a:pt x="247" y="382"/>
                    <a:pt x="246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0" y="388"/>
                    <a:pt x="235" y="395"/>
                  </a:cubicBezTo>
                  <a:cubicBezTo>
                    <a:pt x="229" y="402"/>
                    <a:pt x="226" y="408"/>
                    <a:pt x="222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7" y="423"/>
                    <a:pt x="217" y="423"/>
                  </a:cubicBezTo>
                  <a:cubicBezTo>
                    <a:pt x="219" y="415"/>
                    <a:pt x="224" y="407"/>
                    <a:pt x="229" y="401"/>
                  </a:cubicBezTo>
                  <a:cubicBezTo>
                    <a:pt x="229" y="401"/>
                    <a:pt x="229" y="401"/>
                    <a:pt x="229" y="401"/>
                  </a:cubicBezTo>
                  <a:cubicBezTo>
                    <a:pt x="231" y="401"/>
                    <a:pt x="234" y="393"/>
                    <a:pt x="238" y="387"/>
                  </a:cubicBezTo>
                  <a:cubicBezTo>
                    <a:pt x="239" y="385"/>
                    <a:pt x="239" y="385"/>
                    <a:pt x="239" y="385"/>
                  </a:cubicBezTo>
                  <a:cubicBezTo>
                    <a:pt x="237" y="385"/>
                    <a:pt x="228" y="395"/>
                    <a:pt x="219" y="405"/>
                  </a:cubicBezTo>
                  <a:cubicBezTo>
                    <a:pt x="221" y="402"/>
                    <a:pt x="220" y="404"/>
                    <a:pt x="224" y="397"/>
                  </a:cubicBezTo>
                  <a:cubicBezTo>
                    <a:pt x="229" y="391"/>
                    <a:pt x="227" y="389"/>
                    <a:pt x="225" y="388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3"/>
                  </a:cubicBezTo>
                  <a:cubicBezTo>
                    <a:pt x="213" y="399"/>
                    <a:pt x="209" y="405"/>
                    <a:pt x="207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2" y="413"/>
                    <a:pt x="198" y="420"/>
                  </a:cubicBezTo>
                  <a:cubicBezTo>
                    <a:pt x="199" y="414"/>
                    <a:pt x="202" y="410"/>
                    <a:pt x="205" y="404"/>
                  </a:cubicBezTo>
                  <a:cubicBezTo>
                    <a:pt x="212" y="388"/>
                    <a:pt x="217" y="380"/>
                    <a:pt x="213" y="377"/>
                  </a:cubicBezTo>
                  <a:cubicBezTo>
                    <a:pt x="212" y="376"/>
                    <a:pt x="209" y="374"/>
                    <a:pt x="215" y="367"/>
                  </a:cubicBezTo>
                  <a:cubicBezTo>
                    <a:pt x="214" y="366"/>
                    <a:pt x="214" y="366"/>
                    <a:pt x="213" y="366"/>
                  </a:cubicBezTo>
                  <a:cubicBezTo>
                    <a:pt x="212" y="366"/>
                    <a:pt x="210" y="367"/>
                    <a:pt x="207" y="370"/>
                  </a:cubicBezTo>
                  <a:lnTo>
                    <a:pt x="205" y="369"/>
                  </a:lnTo>
                  <a:cubicBezTo>
                    <a:pt x="208" y="365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4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8" y="354"/>
                    <a:pt x="204" y="358"/>
                    <a:pt x="193" y="368"/>
                  </a:cubicBezTo>
                  <a:cubicBezTo>
                    <a:pt x="193" y="368"/>
                    <a:pt x="193" y="369"/>
                    <a:pt x="192" y="369"/>
                  </a:cubicBezTo>
                  <a:lnTo>
                    <a:pt x="192" y="369"/>
                  </a:lnTo>
                  <a:cubicBezTo>
                    <a:pt x="197" y="363"/>
                    <a:pt x="199" y="359"/>
                    <a:pt x="198" y="359"/>
                  </a:cubicBezTo>
                  <a:cubicBezTo>
                    <a:pt x="197" y="359"/>
                    <a:pt x="195" y="361"/>
                    <a:pt x="191" y="365"/>
                  </a:cubicBezTo>
                  <a:cubicBezTo>
                    <a:pt x="190" y="364"/>
                    <a:pt x="190" y="364"/>
                    <a:pt x="196" y="358"/>
                  </a:cubicBezTo>
                  <a:cubicBezTo>
                    <a:pt x="199" y="355"/>
                    <a:pt x="200" y="354"/>
                    <a:pt x="200" y="354"/>
                  </a:cubicBezTo>
                  <a:cubicBezTo>
                    <a:pt x="199" y="354"/>
                    <a:pt x="196" y="356"/>
                    <a:pt x="188" y="361"/>
                  </a:cubicBezTo>
                  <a:cubicBezTo>
                    <a:pt x="182" y="366"/>
                    <a:pt x="178" y="368"/>
                    <a:pt x="177" y="368"/>
                  </a:cubicBezTo>
                  <a:cubicBezTo>
                    <a:pt x="176" y="368"/>
                    <a:pt x="178" y="364"/>
                    <a:pt x="185" y="358"/>
                  </a:cubicBezTo>
                  <a:cubicBezTo>
                    <a:pt x="194" y="349"/>
                    <a:pt x="196" y="346"/>
                    <a:pt x="193" y="346"/>
                  </a:cubicBezTo>
                  <a:cubicBezTo>
                    <a:pt x="193" y="346"/>
                    <a:pt x="191" y="346"/>
                    <a:pt x="189" y="348"/>
                  </a:cubicBezTo>
                  <a:cubicBezTo>
                    <a:pt x="183" y="353"/>
                    <a:pt x="179" y="354"/>
                    <a:pt x="177" y="354"/>
                  </a:cubicBezTo>
                  <a:cubicBezTo>
                    <a:pt x="175" y="354"/>
                    <a:pt x="176" y="352"/>
                    <a:pt x="180" y="349"/>
                  </a:cubicBezTo>
                  <a:cubicBezTo>
                    <a:pt x="184" y="345"/>
                    <a:pt x="185" y="344"/>
                    <a:pt x="184" y="344"/>
                  </a:cubicBezTo>
                  <a:cubicBezTo>
                    <a:pt x="183" y="344"/>
                    <a:pt x="181" y="344"/>
                    <a:pt x="179" y="346"/>
                  </a:cubicBezTo>
                  <a:cubicBezTo>
                    <a:pt x="184" y="342"/>
                    <a:pt x="189" y="338"/>
                    <a:pt x="187" y="338"/>
                  </a:cubicBez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3" y="339"/>
                    <a:pt x="176" y="343"/>
                  </a:cubicBezTo>
                  <a:lnTo>
                    <a:pt x="161" y="350"/>
                  </a:lnTo>
                  <a:cubicBezTo>
                    <a:pt x="162" y="351"/>
                    <a:pt x="154" y="356"/>
                    <a:pt x="147" y="360"/>
                  </a:cubicBezTo>
                  <a:cubicBezTo>
                    <a:pt x="146" y="361"/>
                    <a:pt x="145" y="361"/>
                    <a:pt x="145" y="361"/>
                  </a:cubicBezTo>
                  <a:cubicBezTo>
                    <a:pt x="143" y="361"/>
                    <a:pt x="149" y="352"/>
                    <a:pt x="166" y="341"/>
                  </a:cubicBezTo>
                  <a:lnTo>
                    <a:pt x="180" y="331"/>
                  </a:lnTo>
                  <a:lnTo>
                    <a:pt x="165" y="339"/>
                  </a:lnTo>
                  <a:cubicBezTo>
                    <a:pt x="164" y="338"/>
                    <a:pt x="164" y="337"/>
                    <a:pt x="172" y="333"/>
                  </a:cubicBezTo>
                  <a:cubicBezTo>
                    <a:pt x="180" y="329"/>
                    <a:pt x="180" y="329"/>
                    <a:pt x="179" y="328"/>
                  </a:cubicBezTo>
                  <a:cubicBezTo>
                    <a:pt x="179" y="328"/>
                    <a:pt x="179" y="328"/>
                    <a:pt x="178" y="328"/>
                  </a:cubicBezTo>
                  <a:cubicBezTo>
                    <a:pt x="178" y="328"/>
                    <a:pt x="176" y="328"/>
                    <a:pt x="171" y="331"/>
                  </a:cubicBezTo>
                  <a:cubicBezTo>
                    <a:pt x="162" y="335"/>
                    <a:pt x="158" y="336"/>
                    <a:pt x="158" y="336"/>
                  </a:cubicBezTo>
                  <a:cubicBezTo>
                    <a:pt x="158" y="336"/>
                    <a:pt x="159" y="335"/>
                    <a:pt x="163" y="333"/>
                  </a:cubicBezTo>
                  <a:cubicBezTo>
                    <a:pt x="172" y="329"/>
                    <a:pt x="175" y="326"/>
                    <a:pt x="173" y="326"/>
                  </a:cubicBezTo>
                  <a:cubicBezTo>
                    <a:pt x="172" y="326"/>
                    <a:pt x="168" y="328"/>
                    <a:pt x="162" y="330"/>
                  </a:cubicBezTo>
                  <a:cubicBezTo>
                    <a:pt x="154" y="333"/>
                    <a:pt x="150" y="335"/>
                    <a:pt x="150" y="335"/>
                  </a:cubicBezTo>
                  <a:cubicBezTo>
                    <a:pt x="150" y="335"/>
                    <a:pt x="153" y="333"/>
                    <a:pt x="161" y="329"/>
                  </a:cubicBezTo>
                  <a:cubicBezTo>
                    <a:pt x="166" y="328"/>
                    <a:pt x="172" y="324"/>
                    <a:pt x="176" y="321"/>
                  </a:cubicBezTo>
                  <a:lnTo>
                    <a:pt x="176" y="321"/>
                  </a:lnTo>
                  <a:lnTo>
                    <a:pt x="169" y="323"/>
                  </a:lnTo>
                  <a:cubicBezTo>
                    <a:pt x="161" y="327"/>
                    <a:pt x="157" y="328"/>
                    <a:pt x="155" y="328"/>
                  </a:cubicBezTo>
                  <a:cubicBezTo>
                    <a:pt x="154" y="328"/>
                    <a:pt x="156" y="327"/>
                    <a:pt x="160" y="324"/>
                  </a:cubicBezTo>
                  <a:cubicBezTo>
                    <a:pt x="165" y="323"/>
                    <a:pt x="167" y="322"/>
                    <a:pt x="164" y="322"/>
                  </a:cubicBezTo>
                  <a:cubicBezTo>
                    <a:pt x="163" y="322"/>
                    <a:pt x="161" y="322"/>
                    <a:pt x="159" y="322"/>
                  </a:cubicBezTo>
                  <a:cubicBezTo>
                    <a:pt x="159" y="320"/>
                    <a:pt x="157" y="319"/>
                    <a:pt x="165" y="315"/>
                  </a:cubicBezTo>
                  <a:cubicBezTo>
                    <a:pt x="174" y="312"/>
                    <a:pt x="178" y="311"/>
                    <a:pt x="178" y="311"/>
                  </a:cubicBezTo>
                  <a:lnTo>
                    <a:pt x="178" y="311"/>
                  </a:lnTo>
                  <a:cubicBezTo>
                    <a:pt x="177" y="311"/>
                    <a:pt x="173" y="312"/>
                    <a:pt x="165" y="314"/>
                  </a:cubicBezTo>
                  <a:cubicBezTo>
                    <a:pt x="162" y="315"/>
                    <a:pt x="160" y="316"/>
                    <a:pt x="159" y="316"/>
                  </a:cubicBezTo>
                  <a:cubicBezTo>
                    <a:pt x="159" y="316"/>
                    <a:pt x="160" y="315"/>
                    <a:pt x="164" y="312"/>
                  </a:cubicBezTo>
                  <a:cubicBezTo>
                    <a:pt x="169" y="309"/>
                    <a:pt x="171" y="309"/>
                    <a:pt x="171" y="309"/>
                  </a:cubicBezTo>
                  <a:cubicBezTo>
                    <a:pt x="170" y="309"/>
                    <a:pt x="168" y="309"/>
                    <a:pt x="164" y="310"/>
                  </a:cubicBezTo>
                  <a:cubicBezTo>
                    <a:pt x="147" y="314"/>
                    <a:pt x="139" y="316"/>
                    <a:pt x="139" y="318"/>
                  </a:cubicBezTo>
                  <a:cubicBezTo>
                    <a:pt x="141" y="319"/>
                    <a:pt x="141" y="319"/>
                    <a:pt x="132" y="322"/>
                  </a:cubicBezTo>
                  <a:lnTo>
                    <a:pt x="132" y="319"/>
                  </a:lnTo>
                  <a:cubicBezTo>
                    <a:pt x="132" y="318"/>
                    <a:pt x="130" y="316"/>
                    <a:pt x="122" y="316"/>
                  </a:cubicBezTo>
                  <a:cubicBezTo>
                    <a:pt x="120" y="316"/>
                    <a:pt x="119" y="316"/>
                    <a:pt x="118" y="316"/>
                  </a:cubicBezTo>
                  <a:cubicBezTo>
                    <a:pt x="109" y="316"/>
                    <a:pt x="98" y="319"/>
                    <a:pt x="106" y="320"/>
                  </a:cubicBezTo>
                  <a:lnTo>
                    <a:pt x="98" y="324"/>
                  </a:lnTo>
                  <a:cubicBezTo>
                    <a:pt x="83" y="328"/>
                    <a:pt x="77" y="331"/>
                    <a:pt x="81" y="331"/>
                  </a:cubicBezTo>
                  <a:cubicBezTo>
                    <a:pt x="84" y="331"/>
                    <a:pt x="90" y="330"/>
                    <a:pt x="99" y="327"/>
                  </a:cubicBezTo>
                  <a:cubicBezTo>
                    <a:pt x="111" y="323"/>
                    <a:pt x="118" y="322"/>
                    <a:pt x="119" y="322"/>
                  </a:cubicBezTo>
                  <a:cubicBezTo>
                    <a:pt x="120" y="322"/>
                    <a:pt x="115" y="323"/>
                    <a:pt x="107" y="327"/>
                  </a:cubicBezTo>
                  <a:cubicBezTo>
                    <a:pt x="91" y="331"/>
                    <a:pt x="91" y="332"/>
                    <a:pt x="92" y="334"/>
                  </a:cubicBezTo>
                  <a:cubicBezTo>
                    <a:pt x="92" y="336"/>
                    <a:pt x="92" y="336"/>
                    <a:pt x="84" y="338"/>
                  </a:cubicBezTo>
                  <a:cubicBezTo>
                    <a:pt x="76" y="341"/>
                    <a:pt x="68" y="346"/>
                    <a:pt x="69" y="347"/>
                  </a:cubicBezTo>
                  <a:cubicBezTo>
                    <a:pt x="69" y="348"/>
                    <a:pt x="70" y="348"/>
                    <a:pt x="70" y="348"/>
                  </a:cubicBezTo>
                  <a:cubicBezTo>
                    <a:pt x="71" y="348"/>
                    <a:pt x="73" y="347"/>
                    <a:pt x="78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4" y="344"/>
                    <a:pt x="81" y="347"/>
                    <a:pt x="71" y="352"/>
                  </a:cubicBezTo>
                  <a:cubicBezTo>
                    <a:pt x="67" y="354"/>
                    <a:pt x="65" y="356"/>
                    <a:pt x="66" y="356"/>
                  </a:cubicBezTo>
                  <a:cubicBezTo>
                    <a:pt x="67" y="356"/>
                    <a:pt x="71" y="354"/>
                    <a:pt x="79" y="351"/>
                  </a:cubicBezTo>
                  <a:cubicBezTo>
                    <a:pt x="85" y="349"/>
                    <a:pt x="89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3" y="360"/>
                    <a:pt x="83" y="360"/>
                  </a:cubicBezTo>
                  <a:cubicBezTo>
                    <a:pt x="86" y="360"/>
                    <a:pt x="92" y="357"/>
                    <a:pt x="98" y="355"/>
                  </a:cubicBezTo>
                  <a:cubicBezTo>
                    <a:pt x="107" y="351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2"/>
                  </a:cubicBezTo>
                  <a:cubicBezTo>
                    <a:pt x="102" y="356"/>
                    <a:pt x="97" y="359"/>
                    <a:pt x="92" y="361"/>
                  </a:cubicBezTo>
                  <a:cubicBezTo>
                    <a:pt x="84" y="365"/>
                    <a:pt x="84" y="366"/>
                    <a:pt x="86" y="368"/>
                  </a:cubicBezTo>
                  <a:cubicBezTo>
                    <a:pt x="86" y="369"/>
                    <a:pt x="87" y="371"/>
                    <a:pt x="90" y="371"/>
                  </a:cubicBezTo>
                  <a:cubicBezTo>
                    <a:pt x="91" y="371"/>
                    <a:pt x="93" y="370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8" y="374"/>
                    <a:pt x="85" y="376"/>
                    <a:pt x="85" y="376"/>
                  </a:cubicBezTo>
                  <a:cubicBezTo>
                    <a:pt x="85" y="376"/>
                    <a:pt x="86" y="376"/>
                    <a:pt x="88" y="375"/>
                  </a:cubicBezTo>
                  <a:lnTo>
                    <a:pt x="88" y="375"/>
                  </a:lnTo>
                  <a:cubicBezTo>
                    <a:pt x="88" y="375"/>
                    <a:pt x="89" y="376"/>
                    <a:pt x="83" y="384"/>
                  </a:cubicBezTo>
                  <a:cubicBezTo>
                    <a:pt x="81" y="386"/>
                    <a:pt x="82" y="388"/>
                    <a:pt x="84" y="388"/>
                  </a:cubicBezTo>
                  <a:cubicBezTo>
                    <a:pt x="89" y="388"/>
                    <a:pt x="99" y="383"/>
                    <a:pt x="107" y="375"/>
                  </a:cubicBezTo>
                  <a:cubicBezTo>
                    <a:pt x="107" y="374"/>
                    <a:pt x="107" y="374"/>
                    <a:pt x="107" y="374"/>
                  </a:cubicBezTo>
                  <a:cubicBezTo>
                    <a:pt x="107" y="374"/>
                    <a:pt x="107" y="375"/>
                    <a:pt x="108" y="376"/>
                  </a:cubicBezTo>
                  <a:cubicBezTo>
                    <a:pt x="108" y="376"/>
                    <a:pt x="109" y="377"/>
                    <a:pt x="109" y="377"/>
                  </a:cubicBezTo>
                  <a:cubicBezTo>
                    <a:pt x="112" y="377"/>
                    <a:pt x="116" y="374"/>
                    <a:pt x="116" y="374"/>
                  </a:cubicBezTo>
                  <a:cubicBezTo>
                    <a:pt x="120" y="371"/>
                    <a:pt x="122" y="371"/>
                    <a:pt x="123" y="371"/>
                  </a:cubicBezTo>
                  <a:cubicBezTo>
                    <a:pt x="125" y="371"/>
                    <a:pt x="125" y="371"/>
                    <a:pt x="125" y="373"/>
                  </a:cubicBezTo>
                  <a:lnTo>
                    <a:pt x="110" y="380"/>
                  </a:lnTo>
                  <a:cubicBezTo>
                    <a:pt x="96" y="388"/>
                    <a:pt x="88" y="394"/>
                    <a:pt x="91" y="394"/>
                  </a:cubicBezTo>
                  <a:cubicBezTo>
                    <a:pt x="93" y="394"/>
                    <a:pt x="97" y="392"/>
                    <a:pt x="105" y="388"/>
                  </a:cubicBezTo>
                  <a:lnTo>
                    <a:pt x="105" y="388"/>
                  </a:lnTo>
                  <a:lnTo>
                    <a:pt x="98" y="393"/>
                  </a:lnTo>
                  <a:cubicBezTo>
                    <a:pt x="92" y="396"/>
                    <a:pt x="91" y="398"/>
                    <a:pt x="95" y="398"/>
                  </a:cubicBezTo>
                  <a:cubicBezTo>
                    <a:pt x="96" y="398"/>
                    <a:pt x="98" y="397"/>
                    <a:pt x="100" y="397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3" y="397"/>
                    <a:pt x="116" y="390"/>
                    <a:pt x="124" y="386"/>
                  </a:cubicBezTo>
                  <a:cubicBezTo>
                    <a:pt x="128" y="383"/>
                    <a:pt x="130" y="383"/>
                    <a:pt x="131" y="383"/>
                  </a:cubicBezTo>
                  <a:cubicBezTo>
                    <a:pt x="131" y="383"/>
                    <a:pt x="132" y="383"/>
                    <a:pt x="132" y="383"/>
                  </a:cubicBezTo>
                  <a:cubicBezTo>
                    <a:pt x="133" y="384"/>
                    <a:pt x="133" y="384"/>
                    <a:pt x="125" y="389"/>
                  </a:cubicBezTo>
                  <a:cubicBezTo>
                    <a:pt x="117" y="395"/>
                    <a:pt x="114" y="398"/>
                    <a:pt x="116" y="398"/>
                  </a:cubicBezTo>
                  <a:cubicBezTo>
                    <a:pt x="118" y="398"/>
                    <a:pt x="122" y="396"/>
                    <a:pt x="128" y="393"/>
                  </a:cubicBezTo>
                  <a:lnTo>
                    <a:pt x="128" y="393"/>
                  </a:lnTo>
                  <a:lnTo>
                    <a:pt x="120" y="398"/>
                  </a:lnTo>
                  <a:cubicBezTo>
                    <a:pt x="114" y="403"/>
                    <a:pt x="108" y="410"/>
                    <a:pt x="120" y="412"/>
                  </a:cubicBezTo>
                  <a:cubicBezTo>
                    <a:pt x="124" y="417"/>
                    <a:pt x="127" y="422"/>
                    <a:pt x="122" y="428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4" y="430"/>
                    <a:pt x="136" y="425"/>
                    <a:pt x="146" y="419"/>
                  </a:cubicBezTo>
                  <a:lnTo>
                    <a:pt x="146" y="419"/>
                  </a:lnTo>
                  <a:cubicBezTo>
                    <a:pt x="141" y="424"/>
                    <a:pt x="142" y="425"/>
                    <a:pt x="144" y="428"/>
                  </a:cubicBezTo>
                  <a:cubicBezTo>
                    <a:pt x="147" y="432"/>
                    <a:pt x="147" y="432"/>
                    <a:pt x="142" y="438"/>
                  </a:cubicBezTo>
                  <a:cubicBezTo>
                    <a:pt x="135" y="443"/>
                    <a:pt x="131" y="446"/>
                    <a:pt x="132" y="446"/>
                  </a:cubicBezTo>
                  <a:cubicBezTo>
                    <a:pt x="132" y="446"/>
                    <a:pt x="136" y="444"/>
                    <a:pt x="143" y="439"/>
                  </a:cubicBezTo>
                  <a:cubicBezTo>
                    <a:pt x="147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2" y="450"/>
                  </a:cubicBezTo>
                  <a:cubicBezTo>
                    <a:pt x="136" y="457"/>
                    <a:pt x="137" y="458"/>
                    <a:pt x="141" y="460"/>
                  </a:cubicBezTo>
                  <a:cubicBezTo>
                    <a:pt x="143" y="458"/>
                    <a:pt x="145" y="457"/>
                    <a:pt x="147" y="457"/>
                  </a:cubicBezTo>
                  <a:cubicBezTo>
                    <a:pt x="149" y="457"/>
                    <a:pt x="151" y="459"/>
                    <a:pt x="153" y="460"/>
                  </a:cubicBezTo>
                  <a:cubicBezTo>
                    <a:pt x="154" y="461"/>
                    <a:pt x="155" y="462"/>
                    <a:pt x="156" y="462"/>
                  </a:cubicBezTo>
                  <a:cubicBezTo>
                    <a:pt x="159" y="462"/>
                    <a:pt x="161" y="459"/>
                    <a:pt x="167" y="450"/>
                  </a:cubicBezTo>
                  <a:cubicBezTo>
                    <a:pt x="174" y="441"/>
                    <a:pt x="177" y="438"/>
                    <a:pt x="179" y="438"/>
                  </a:cubicBezTo>
                  <a:cubicBezTo>
                    <a:pt x="180" y="438"/>
                    <a:pt x="181" y="439"/>
                    <a:pt x="182" y="440"/>
                  </a:cubicBezTo>
                  <a:cubicBezTo>
                    <a:pt x="183" y="441"/>
                    <a:pt x="184" y="442"/>
                    <a:pt x="179" y="449"/>
                  </a:cubicBezTo>
                  <a:cubicBezTo>
                    <a:pt x="179" y="449"/>
                    <a:pt x="175" y="457"/>
                    <a:pt x="176" y="458"/>
                  </a:cubicBezTo>
                  <a:cubicBezTo>
                    <a:pt x="179" y="459"/>
                    <a:pt x="180" y="460"/>
                    <a:pt x="175" y="467"/>
                  </a:cubicBezTo>
                  <a:cubicBezTo>
                    <a:pt x="175" y="467"/>
                    <a:pt x="172" y="475"/>
                    <a:pt x="174" y="477"/>
                  </a:cubicBezTo>
                  <a:cubicBezTo>
                    <a:pt x="178" y="479"/>
                    <a:pt x="181" y="481"/>
                    <a:pt x="176" y="488"/>
                  </a:cubicBezTo>
                  <a:cubicBezTo>
                    <a:pt x="177" y="488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5" y="478"/>
                    <a:pt x="188" y="473"/>
                    <a:pt x="191" y="473"/>
                  </a:cubicBezTo>
                  <a:cubicBezTo>
                    <a:pt x="192" y="473"/>
                    <a:pt x="194" y="475"/>
                    <a:pt x="194" y="479"/>
                  </a:cubicBezTo>
                  <a:cubicBezTo>
                    <a:pt x="196" y="480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7"/>
                  </a:cubicBezTo>
                  <a:cubicBezTo>
                    <a:pt x="208" y="477"/>
                    <a:pt x="208" y="477"/>
                    <a:pt x="203" y="485"/>
                  </a:cubicBezTo>
                  <a:cubicBezTo>
                    <a:pt x="199" y="493"/>
                    <a:pt x="199" y="497"/>
                    <a:pt x="200" y="497"/>
                  </a:cubicBezTo>
                  <a:cubicBezTo>
                    <a:pt x="202" y="497"/>
                    <a:pt x="205" y="494"/>
                    <a:pt x="210" y="488"/>
                  </a:cubicBezTo>
                  <a:cubicBezTo>
                    <a:pt x="212" y="484"/>
                    <a:pt x="213" y="483"/>
                    <a:pt x="213" y="483"/>
                  </a:cubicBezTo>
                  <a:cubicBezTo>
                    <a:pt x="214" y="483"/>
                    <a:pt x="214" y="485"/>
                    <a:pt x="213" y="489"/>
                  </a:cubicBezTo>
                  <a:cubicBezTo>
                    <a:pt x="213" y="489"/>
                    <a:pt x="214" y="489"/>
                    <a:pt x="214" y="489"/>
                  </a:cubicBezTo>
                  <a:cubicBezTo>
                    <a:pt x="214" y="489"/>
                    <a:pt x="216" y="489"/>
                    <a:pt x="220" y="484"/>
                  </a:cubicBezTo>
                  <a:cubicBezTo>
                    <a:pt x="222" y="480"/>
                    <a:pt x="223" y="478"/>
                    <a:pt x="224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1" y="494"/>
                    <a:pt x="224" y="494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8" y="496"/>
                    <a:pt x="248" y="503"/>
                  </a:cubicBezTo>
                  <a:cubicBezTo>
                    <a:pt x="252" y="497"/>
                    <a:pt x="252" y="495"/>
                    <a:pt x="253" y="495"/>
                  </a:cubicBezTo>
                  <a:cubicBezTo>
                    <a:pt x="253" y="495"/>
                    <a:pt x="253" y="496"/>
                    <a:pt x="254" y="496"/>
                  </a:cubicBezTo>
                  <a:cubicBezTo>
                    <a:pt x="253" y="502"/>
                    <a:pt x="253" y="505"/>
                    <a:pt x="254" y="505"/>
                  </a:cubicBezTo>
                  <a:cubicBezTo>
                    <a:pt x="254" y="505"/>
                    <a:pt x="257" y="498"/>
                    <a:pt x="259" y="488"/>
                  </a:cubicBezTo>
                  <a:lnTo>
                    <a:pt x="257" y="488"/>
                  </a:lnTo>
                  <a:lnTo>
                    <a:pt x="256" y="487"/>
                  </a:lnTo>
                  <a:cubicBezTo>
                    <a:pt x="258" y="480"/>
                    <a:pt x="259" y="477"/>
                    <a:pt x="260" y="477"/>
                  </a:cubicBezTo>
                  <a:cubicBezTo>
                    <a:pt x="261" y="477"/>
                    <a:pt x="262" y="483"/>
                    <a:pt x="258" y="497"/>
                  </a:cubicBezTo>
                  <a:cubicBezTo>
                    <a:pt x="258" y="506"/>
                    <a:pt x="258" y="510"/>
                    <a:pt x="258" y="510"/>
                  </a:cubicBezTo>
                  <a:cubicBezTo>
                    <a:pt x="258" y="510"/>
                    <a:pt x="260" y="506"/>
                    <a:pt x="262" y="498"/>
                  </a:cubicBezTo>
                  <a:cubicBezTo>
                    <a:pt x="264" y="490"/>
                    <a:pt x="266" y="486"/>
                    <a:pt x="267" y="486"/>
                  </a:cubicBezTo>
                  <a:cubicBezTo>
                    <a:pt x="268" y="486"/>
                    <a:pt x="268" y="490"/>
                    <a:pt x="267" y="499"/>
                  </a:cubicBezTo>
                  <a:cubicBezTo>
                    <a:pt x="266" y="508"/>
                    <a:pt x="265" y="512"/>
                    <a:pt x="266" y="512"/>
                  </a:cubicBezTo>
                  <a:cubicBezTo>
                    <a:pt x="266" y="512"/>
                    <a:pt x="267" y="508"/>
                    <a:pt x="270" y="499"/>
                  </a:cubicBezTo>
                  <a:cubicBezTo>
                    <a:pt x="274" y="481"/>
                    <a:pt x="277" y="470"/>
                    <a:pt x="279" y="470"/>
                  </a:cubicBezTo>
                  <a:cubicBezTo>
                    <a:pt x="280" y="470"/>
                    <a:pt x="280" y="477"/>
                    <a:pt x="279" y="491"/>
                  </a:cubicBezTo>
                  <a:cubicBezTo>
                    <a:pt x="276" y="508"/>
                    <a:pt x="277" y="517"/>
                    <a:pt x="280" y="517"/>
                  </a:cubicBezTo>
                  <a:cubicBezTo>
                    <a:pt x="280" y="517"/>
                    <a:pt x="280" y="517"/>
                    <a:pt x="280" y="517"/>
                  </a:cubicBezTo>
                  <a:cubicBezTo>
                    <a:pt x="281" y="517"/>
                    <a:pt x="282" y="509"/>
                    <a:pt x="283" y="502"/>
                  </a:cubicBezTo>
                  <a:cubicBezTo>
                    <a:pt x="283" y="493"/>
                    <a:pt x="283" y="488"/>
                    <a:pt x="284" y="488"/>
                  </a:cubicBezTo>
                  <a:cubicBezTo>
                    <a:pt x="284" y="488"/>
                    <a:pt x="285" y="493"/>
                    <a:pt x="286" y="502"/>
                  </a:cubicBezTo>
                  <a:cubicBezTo>
                    <a:pt x="288" y="516"/>
                    <a:pt x="290" y="523"/>
                    <a:pt x="293" y="523"/>
                  </a:cubicBezTo>
                  <a:cubicBezTo>
                    <a:pt x="295" y="523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10" y="498"/>
                    <a:pt x="310" y="502"/>
                    <a:pt x="308" y="511"/>
                  </a:cubicBezTo>
                  <a:cubicBezTo>
                    <a:pt x="306" y="521"/>
                    <a:pt x="305" y="525"/>
                    <a:pt x="305" y="525"/>
                  </a:cubicBezTo>
                  <a:cubicBezTo>
                    <a:pt x="306" y="525"/>
                    <a:pt x="306" y="523"/>
                    <a:pt x="308" y="520"/>
                  </a:cubicBezTo>
                  <a:lnTo>
                    <a:pt x="317" y="520"/>
                  </a:lnTo>
                  <a:cubicBezTo>
                    <a:pt x="319" y="520"/>
                    <a:pt x="320" y="511"/>
                    <a:pt x="319" y="503"/>
                  </a:cubicBezTo>
                  <a:lnTo>
                    <a:pt x="319" y="503"/>
                  </a:lnTo>
                  <a:cubicBezTo>
                    <a:pt x="321" y="513"/>
                    <a:pt x="324" y="520"/>
                    <a:pt x="326" y="520"/>
                  </a:cubicBezTo>
                  <a:cubicBezTo>
                    <a:pt x="327" y="520"/>
                    <a:pt x="329" y="517"/>
                    <a:pt x="329" y="511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0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3"/>
                    <a:pt x="341" y="508"/>
                  </a:cubicBezTo>
                  <a:cubicBezTo>
                    <a:pt x="344" y="514"/>
                    <a:pt x="347" y="520"/>
                    <a:pt x="347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6" y="508"/>
                    <a:pt x="346" y="499"/>
                    <a:pt x="347" y="490"/>
                  </a:cubicBezTo>
                  <a:cubicBezTo>
                    <a:pt x="347" y="488"/>
                    <a:pt x="347" y="486"/>
                    <a:pt x="348" y="486"/>
                  </a:cubicBezTo>
                  <a:cubicBezTo>
                    <a:pt x="349" y="486"/>
                    <a:pt x="350" y="492"/>
                    <a:pt x="350" y="498"/>
                  </a:cubicBezTo>
                  <a:cubicBezTo>
                    <a:pt x="351" y="504"/>
                    <a:pt x="354" y="509"/>
                    <a:pt x="358" y="514"/>
                  </a:cubicBezTo>
                  <a:cubicBezTo>
                    <a:pt x="360" y="514"/>
                    <a:pt x="364" y="513"/>
                    <a:pt x="362" y="505"/>
                  </a:cubicBezTo>
                  <a:cubicBezTo>
                    <a:pt x="360" y="500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2"/>
                  </a:cubicBezTo>
                  <a:lnTo>
                    <a:pt x="377" y="500"/>
                  </a:lnTo>
                  <a:cubicBezTo>
                    <a:pt x="380" y="499"/>
                    <a:pt x="378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0" y="481"/>
                    <a:pt x="380" y="481"/>
                    <a:pt x="381" y="481"/>
                  </a:cubicBezTo>
                  <a:cubicBezTo>
                    <a:pt x="382" y="481"/>
                    <a:pt x="384" y="482"/>
                    <a:pt x="386" y="488"/>
                  </a:cubicBezTo>
                  <a:cubicBezTo>
                    <a:pt x="384" y="480"/>
                    <a:pt x="383" y="476"/>
                    <a:pt x="383" y="476"/>
                  </a:cubicBezTo>
                  <a:lnTo>
                    <a:pt x="383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9"/>
                    <a:pt x="395" y="499"/>
                  </a:cubicBezTo>
                  <a:cubicBezTo>
                    <a:pt x="395" y="499"/>
                    <a:pt x="394" y="495"/>
                    <a:pt x="392" y="487"/>
                  </a:cubicBezTo>
                  <a:cubicBezTo>
                    <a:pt x="391" y="482"/>
                    <a:pt x="390" y="480"/>
                    <a:pt x="391" y="480"/>
                  </a:cubicBezTo>
                  <a:lnTo>
                    <a:pt x="391" y="480"/>
                  </a:lnTo>
                  <a:cubicBezTo>
                    <a:pt x="391" y="480"/>
                    <a:pt x="393" y="482"/>
                    <a:pt x="395" y="485"/>
                  </a:cubicBezTo>
                  <a:cubicBezTo>
                    <a:pt x="397" y="489"/>
                    <a:pt x="398" y="491"/>
                    <a:pt x="398" y="491"/>
                  </a:cubicBezTo>
                  <a:cubicBezTo>
                    <a:pt x="399" y="491"/>
                    <a:pt x="398" y="489"/>
                    <a:pt x="396" y="485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5" y="466"/>
                    <a:pt x="396" y="468"/>
                    <a:pt x="399" y="474"/>
                  </a:cubicBezTo>
                  <a:cubicBezTo>
                    <a:pt x="399" y="474"/>
                    <a:pt x="401" y="474"/>
                    <a:pt x="399" y="465"/>
                  </a:cubicBezTo>
                  <a:cubicBezTo>
                    <a:pt x="395" y="457"/>
                    <a:pt x="394" y="453"/>
                    <a:pt x="394" y="453"/>
                  </a:cubicBezTo>
                  <a:lnTo>
                    <a:pt x="394" y="453"/>
                  </a:lnTo>
                  <a:cubicBezTo>
                    <a:pt x="394" y="453"/>
                    <a:pt x="396" y="457"/>
                    <a:pt x="400" y="465"/>
                  </a:cubicBezTo>
                  <a:cubicBezTo>
                    <a:pt x="405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2"/>
                  </a:cubicBezTo>
                  <a:cubicBezTo>
                    <a:pt x="404" y="462"/>
                    <a:pt x="403" y="458"/>
                    <a:pt x="405" y="458"/>
                  </a:cubicBezTo>
                  <a:cubicBezTo>
                    <a:pt x="405" y="458"/>
                    <a:pt x="406" y="459"/>
                    <a:pt x="408" y="460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2" y="465"/>
                    <a:pt x="423" y="462"/>
                    <a:pt x="418" y="454"/>
                  </a:cubicBezTo>
                  <a:lnTo>
                    <a:pt x="421" y="453"/>
                  </a:lnTo>
                  <a:cubicBezTo>
                    <a:pt x="424" y="456"/>
                    <a:pt x="426" y="457"/>
                    <a:pt x="427" y="457"/>
                  </a:cubicBezTo>
                  <a:cubicBezTo>
                    <a:pt x="429" y="457"/>
                    <a:pt x="429" y="455"/>
                    <a:pt x="427" y="450"/>
                  </a:cubicBezTo>
                  <a:lnTo>
                    <a:pt x="423" y="442"/>
                  </a:lnTo>
                  <a:lnTo>
                    <a:pt x="423" y="442"/>
                  </a:lnTo>
                  <a:cubicBezTo>
                    <a:pt x="427" y="448"/>
                    <a:pt x="433" y="453"/>
                    <a:pt x="435" y="453"/>
                  </a:cubicBezTo>
                  <a:cubicBezTo>
                    <a:pt x="435" y="453"/>
                    <a:pt x="436" y="453"/>
                    <a:pt x="436" y="453"/>
                  </a:cubicBezTo>
                  <a:cubicBezTo>
                    <a:pt x="437" y="452"/>
                    <a:pt x="437" y="453"/>
                    <a:pt x="432" y="445"/>
                  </a:cubicBezTo>
                  <a:cubicBezTo>
                    <a:pt x="426" y="440"/>
                    <a:pt x="427" y="439"/>
                    <a:pt x="429" y="438"/>
                  </a:cubicBezTo>
                  <a:lnTo>
                    <a:pt x="429" y="438"/>
                  </a:lnTo>
                  <a:cubicBezTo>
                    <a:pt x="430" y="438"/>
                    <a:pt x="436" y="443"/>
                    <a:pt x="441" y="450"/>
                  </a:cubicBezTo>
                  <a:lnTo>
                    <a:pt x="442" y="449"/>
                  </a:lnTo>
                  <a:cubicBezTo>
                    <a:pt x="436" y="441"/>
                    <a:pt x="434" y="437"/>
                    <a:pt x="435" y="437"/>
                  </a:cubicBezTo>
                  <a:lnTo>
                    <a:pt x="435" y="437"/>
                  </a:lnTo>
                  <a:cubicBezTo>
                    <a:pt x="435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6" y="445"/>
                  </a:cubicBezTo>
                  <a:cubicBezTo>
                    <a:pt x="447" y="445"/>
                    <a:pt x="447" y="445"/>
                    <a:pt x="448" y="444"/>
                  </a:cubicBezTo>
                  <a:cubicBezTo>
                    <a:pt x="446" y="442"/>
                    <a:pt x="446" y="441"/>
                    <a:pt x="447" y="441"/>
                  </a:cubicBezTo>
                  <a:lnTo>
                    <a:pt x="447" y="441"/>
                  </a:lnTo>
                  <a:cubicBezTo>
                    <a:pt x="447" y="441"/>
                    <a:pt x="449" y="444"/>
                    <a:pt x="448" y="444"/>
                  </a:cubicBezTo>
                  <a:lnTo>
                    <a:pt x="454" y="451"/>
                  </a:lnTo>
                  <a:cubicBezTo>
                    <a:pt x="455" y="453"/>
                    <a:pt x="456" y="453"/>
                    <a:pt x="457" y="453"/>
                  </a:cubicBezTo>
                  <a:cubicBezTo>
                    <a:pt x="457" y="453"/>
                    <a:pt x="453" y="448"/>
                    <a:pt x="450" y="443"/>
                  </a:cubicBezTo>
                  <a:lnTo>
                    <a:pt x="452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2" y="428"/>
                    <a:pt x="438" y="421"/>
                    <a:pt x="439" y="420"/>
                  </a:cubicBezTo>
                  <a:lnTo>
                    <a:pt x="439" y="420"/>
                  </a:lnTo>
                  <a:cubicBezTo>
                    <a:pt x="444" y="426"/>
                    <a:pt x="449" y="432"/>
                    <a:pt x="451" y="432"/>
                  </a:cubicBezTo>
                  <a:cubicBezTo>
                    <a:pt x="451" y="432"/>
                    <a:pt x="451" y="432"/>
                    <a:pt x="451" y="432"/>
                  </a:cubicBezTo>
                  <a:cubicBezTo>
                    <a:pt x="451" y="432"/>
                    <a:pt x="452" y="432"/>
                    <a:pt x="452" y="432"/>
                  </a:cubicBezTo>
                  <a:cubicBezTo>
                    <a:pt x="453" y="432"/>
                    <a:pt x="458" y="438"/>
                    <a:pt x="458" y="438"/>
                  </a:cubicBezTo>
                  <a:cubicBezTo>
                    <a:pt x="461" y="442"/>
                    <a:pt x="464" y="444"/>
                    <a:pt x="465" y="444"/>
                  </a:cubicBezTo>
                  <a:cubicBezTo>
                    <a:pt x="468" y="444"/>
                    <a:pt x="467" y="437"/>
                    <a:pt x="464" y="432"/>
                  </a:cubicBezTo>
                  <a:cubicBezTo>
                    <a:pt x="459" y="424"/>
                    <a:pt x="457" y="421"/>
                    <a:pt x="458" y="421"/>
                  </a:cubicBezTo>
                  <a:cubicBezTo>
                    <a:pt x="459" y="421"/>
                    <a:pt x="462" y="423"/>
                    <a:pt x="467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4" y="433"/>
                    <a:pt x="466" y="422"/>
                    <a:pt x="454" y="407"/>
                  </a:cubicBezTo>
                  <a:lnTo>
                    <a:pt x="436" y="388"/>
                  </a:lnTo>
                  <a:lnTo>
                    <a:pt x="455" y="406"/>
                  </a:lnTo>
                  <a:cubicBezTo>
                    <a:pt x="468" y="419"/>
                    <a:pt x="475" y="425"/>
                    <a:pt x="476" y="425"/>
                  </a:cubicBezTo>
                  <a:cubicBezTo>
                    <a:pt x="478" y="425"/>
                    <a:pt x="476" y="421"/>
                    <a:pt x="471" y="414"/>
                  </a:cubicBezTo>
                  <a:cubicBezTo>
                    <a:pt x="469" y="409"/>
                    <a:pt x="468" y="407"/>
                    <a:pt x="469" y="407"/>
                  </a:cubicBezTo>
                  <a:cubicBezTo>
                    <a:pt x="469" y="407"/>
                    <a:pt x="471" y="408"/>
                    <a:pt x="474" y="411"/>
                  </a:cubicBezTo>
                  <a:cubicBezTo>
                    <a:pt x="476" y="414"/>
                    <a:pt x="478" y="415"/>
                    <a:pt x="480" y="415"/>
                  </a:cubicBezTo>
                  <a:cubicBezTo>
                    <a:pt x="481" y="415"/>
                    <a:pt x="483" y="414"/>
                    <a:pt x="485" y="412"/>
                  </a:cubicBezTo>
                  <a:cubicBezTo>
                    <a:pt x="488" y="408"/>
                    <a:pt x="489" y="406"/>
                    <a:pt x="483" y="402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7"/>
                    <a:pt x="480" y="391"/>
                  </a:cubicBezTo>
                  <a:lnTo>
                    <a:pt x="483" y="388"/>
                  </a:lnTo>
                  <a:lnTo>
                    <a:pt x="489" y="394"/>
                  </a:lnTo>
                  <a:cubicBezTo>
                    <a:pt x="492" y="395"/>
                    <a:pt x="493" y="396"/>
                    <a:pt x="495" y="396"/>
                  </a:cubicBezTo>
                  <a:cubicBezTo>
                    <a:pt x="498" y="396"/>
                    <a:pt x="501" y="393"/>
                    <a:pt x="506" y="385"/>
                  </a:cubicBezTo>
                  <a:cubicBezTo>
                    <a:pt x="515" y="371"/>
                    <a:pt x="516" y="369"/>
                    <a:pt x="501" y="361"/>
                  </a:cubicBezTo>
                  <a:cubicBezTo>
                    <a:pt x="493" y="356"/>
                    <a:pt x="490" y="354"/>
                    <a:pt x="491" y="354"/>
                  </a:cubicBezTo>
                  <a:cubicBezTo>
                    <a:pt x="493" y="354"/>
                    <a:pt x="496" y="356"/>
                    <a:pt x="503" y="359"/>
                  </a:cubicBezTo>
                  <a:cubicBezTo>
                    <a:pt x="508" y="361"/>
                    <a:pt x="513" y="363"/>
                    <a:pt x="514" y="363"/>
                  </a:cubicBezTo>
                  <a:cubicBezTo>
                    <a:pt x="515" y="363"/>
                    <a:pt x="514" y="363"/>
                    <a:pt x="512" y="361"/>
                  </a:cubicBezTo>
                  <a:cubicBezTo>
                    <a:pt x="512" y="361"/>
                    <a:pt x="513" y="359"/>
                    <a:pt x="516" y="359"/>
                  </a:cubicBezTo>
                  <a:cubicBezTo>
                    <a:pt x="517" y="359"/>
                    <a:pt x="519" y="360"/>
                    <a:pt x="521" y="360"/>
                  </a:cubicBezTo>
                  <a:cubicBezTo>
                    <a:pt x="524" y="361"/>
                    <a:pt x="527" y="361"/>
                    <a:pt x="528" y="361"/>
                  </a:cubicBezTo>
                  <a:cubicBezTo>
                    <a:pt x="536" y="361"/>
                    <a:pt x="531" y="357"/>
                    <a:pt x="524" y="353"/>
                  </a:cubicBezTo>
                  <a:cubicBezTo>
                    <a:pt x="517" y="351"/>
                    <a:pt x="515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30" y="354"/>
                    <a:pt x="535" y="354"/>
                    <a:pt x="537" y="354"/>
                  </a:cubicBezTo>
                  <a:cubicBezTo>
                    <a:pt x="538" y="354"/>
                    <a:pt x="538" y="354"/>
                    <a:pt x="534" y="352"/>
                  </a:cubicBezTo>
                  <a:cubicBezTo>
                    <a:pt x="529" y="349"/>
                    <a:pt x="526" y="340"/>
                    <a:pt x="533" y="340"/>
                  </a:cubicBezTo>
                  <a:cubicBezTo>
                    <a:pt x="535" y="340"/>
                    <a:pt x="537" y="340"/>
                    <a:pt x="540" y="341"/>
                  </a:cubicBezTo>
                  <a:lnTo>
                    <a:pt x="541" y="338"/>
                  </a:lnTo>
                  <a:cubicBezTo>
                    <a:pt x="533" y="334"/>
                    <a:pt x="534" y="331"/>
                    <a:pt x="535" y="328"/>
                  </a:cubicBezTo>
                  <a:cubicBezTo>
                    <a:pt x="536" y="326"/>
                    <a:pt x="537" y="324"/>
                    <a:pt x="539" y="324"/>
                  </a:cubicBezTo>
                  <a:cubicBezTo>
                    <a:pt x="541" y="324"/>
                    <a:pt x="543" y="325"/>
                    <a:pt x="546" y="325"/>
                  </a:cubicBezTo>
                  <a:cubicBezTo>
                    <a:pt x="548" y="327"/>
                    <a:pt x="550" y="328"/>
                    <a:pt x="551" y="328"/>
                  </a:cubicBezTo>
                  <a:cubicBezTo>
                    <a:pt x="552" y="328"/>
                    <a:pt x="551" y="326"/>
                    <a:pt x="547" y="322"/>
                  </a:cubicBezTo>
                  <a:cubicBezTo>
                    <a:pt x="548" y="320"/>
                    <a:pt x="531" y="314"/>
                    <a:pt x="532" y="312"/>
                  </a:cubicBezTo>
                  <a:cubicBezTo>
                    <a:pt x="523" y="311"/>
                    <a:pt x="515" y="306"/>
                    <a:pt x="516" y="305"/>
                  </a:cubicBezTo>
                  <a:lnTo>
                    <a:pt x="516" y="305"/>
                  </a:lnTo>
                  <a:lnTo>
                    <a:pt x="524" y="307"/>
                  </a:lnTo>
                  <a:lnTo>
                    <a:pt x="541" y="311"/>
                  </a:lnTo>
                  <a:cubicBezTo>
                    <a:pt x="541" y="310"/>
                    <a:pt x="541" y="307"/>
                    <a:pt x="533" y="306"/>
                  </a:cubicBezTo>
                  <a:cubicBezTo>
                    <a:pt x="542" y="306"/>
                    <a:pt x="542" y="304"/>
                    <a:pt x="543" y="301"/>
                  </a:cubicBezTo>
                  <a:cubicBezTo>
                    <a:pt x="544" y="297"/>
                    <a:pt x="546" y="294"/>
                    <a:pt x="537" y="291"/>
                  </a:cubicBezTo>
                  <a:lnTo>
                    <a:pt x="537" y="291"/>
                  </a:lnTo>
                  <a:cubicBezTo>
                    <a:pt x="537" y="291"/>
                    <a:pt x="538" y="291"/>
                    <a:pt x="539" y="291"/>
                  </a:cubicBezTo>
                  <a:cubicBezTo>
                    <a:pt x="554" y="291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3"/>
                    <a:pt x="548" y="273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4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2" y="249"/>
                    <a:pt x="540" y="248"/>
                    <a:pt x="537" y="248"/>
                  </a:cubicBezTo>
                  <a:cubicBezTo>
                    <a:pt x="536" y="248"/>
                    <a:pt x="534" y="248"/>
                    <a:pt x="531" y="249"/>
                  </a:cubicBezTo>
                  <a:lnTo>
                    <a:pt x="514" y="249"/>
                  </a:lnTo>
                  <a:cubicBezTo>
                    <a:pt x="508" y="248"/>
                    <a:pt x="511" y="246"/>
                    <a:pt x="513" y="246"/>
                  </a:cubicBezTo>
                  <a:cubicBezTo>
                    <a:pt x="513" y="246"/>
                    <a:pt x="514" y="247"/>
                    <a:pt x="514" y="247"/>
                  </a:cubicBezTo>
                  <a:cubicBezTo>
                    <a:pt x="517" y="248"/>
                    <a:pt x="519" y="248"/>
                    <a:pt x="521" y="248"/>
                  </a:cubicBezTo>
                  <a:cubicBezTo>
                    <a:pt x="523" y="248"/>
                    <a:pt x="525" y="247"/>
                    <a:pt x="531" y="246"/>
                  </a:cubicBezTo>
                  <a:cubicBezTo>
                    <a:pt x="539" y="244"/>
                    <a:pt x="539" y="240"/>
                    <a:pt x="539" y="238"/>
                  </a:cubicBezTo>
                  <a:cubicBezTo>
                    <a:pt x="539" y="237"/>
                    <a:pt x="538" y="232"/>
                    <a:pt x="538" y="231"/>
                  </a:cubicBezTo>
                  <a:cubicBezTo>
                    <a:pt x="544" y="226"/>
                    <a:pt x="545" y="224"/>
                    <a:pt x="542" y="224"/>
                  </a:cubicBezTo>
                  <a:cubicBezTo>
                    <a:pt x="540" y="224"/>
                    <a:pt x="539" y="224"/>
                    <a:pt x="537" y="224"/>
                  </a:cubicBezTo>
                  <a:lnTo>
                    <a:pt x="529" y="226"/>
                  </a:lnTo>
                  <a:cubicBezTo>
                    <a:pt x="544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4" y="204"/>
                  </a:cubicBezTo>
                  <a:lnTo>
                    <a:pt x="532" y="202"/>
                  </a:lnTo>
                  <a:cubicBezTo>
                    <a:pt x="541" y="200"/>
                    <a:pt x="540" y="198"/>
                    <a:pt x="539" y="194"/>
                  </a:cubicBezTo>
                  <a:cubicBezTo>
                    <a:pt x="539" y="193"/>
                    <a:pt x="529" y="189"/>
                    <a:pt x="526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7" y="175"/>
                    <a:pt x="515" y="176"/>
                  </a:cubicBezTo>
                  <a:cubicBezTo>
                    <a:pt x="514" y="174"/>
                    <a:pt x="514" y="174"/>
                    <a:pt x="522" y="171"/>
                  </a:cubicBezTo>
                  <a:cubicBezTo>
                    <a:pt x="530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8" y="165"/>
                  </a:cubicBezTo>
                  <a:cubicBezTo>
                    <a:pt x="527" y="165"/>
                    <a:pt x="520" y="168"/>
                    <a:pt x="513" y="171"/>
                  </a:cubicBezTo>
                  <a:cubicBezTo>
                    <a:pt x="510" y="172"/>
                    <a:pt x="508" y="173"/>
                    <a:pt x="507" y="173"/>
                  </a:cubicBezTo>
                  <a:cubicBezTo>
                    <a:pt x="505" y="173"/>
                    <a:pt x="506" y="170"/>
                    <a:pt x="511" y="166"/>
                  </a:cubicBezTo>
                  <a:cubicBezTo>
                    <a:pt x="516" y="160"/>
                    <a:pt x="514" y="154"/>
                    <a:pt x="507" y="154"/>
                  </a:cubicBezTo>
                  <a:cubicBezTo>
                    <a:pt x="506" y="154"/>
                    <a:pt x="506" y="154"/>
                    <a:pt x="505" y="154"/>
                  </a:cubicBezTo>
                  <a:cubicBezTo>
                    <a:pt x="504" y="153"/>
                    <a:pt x="503" y="150"/>
                    <a:pt x="511" y="147"/>
                  </a:cubicBezTo>
                  <a:cubicBezTo>
                    <a:pt x="516" y="142"/>
                    <a:pt x="519" y="137"/>
                    <a:pt x="515" y="137"/>
                  </a:cubicBezTo>
                  <a:cubicBezTo>
                    <a:pt x="513" y="137"/>
                    <a:pt x="511" y="137"/>
                    <a:pt x="506" y="139"/>
                  </a:cubicBezTo>
                  <a:cubicBezTo>
                    <a:pt x="505" y="138"/>
                    <a:pt x="505" y="138"/>
                    <a:pt x="512" y="132"/>
                  </a:cubicBezTo>
                  <a:cubicBezTo>
                    <a:pt x="516" y="129"/>
                    <a:pt x="520" y="126"/>
                    <a:pt x="519" y="126"/>
                  </a:cubicBezTo>
                  <a:cubicBezTo>
                    <a:pt x="519" y="126"/>
                    <a:pt x="516" y="127"/>
                    <a:pt x="511" y="130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1" y="130"/>
                    <a:pt x="499" y="126"/>
                    <a:pt x="504" y="119"/>
                  </a:cubicBezTo>
                  <a:cubicBezTo>
                    <a:pt x="503" y="118"/>
                    <a:pt x="503" y="118"/>
                    <a:pt x="502" y="118"/>
                  </a:cubicBezTo>
                  <a:cubicBezTo>
                    <a:pt x="500" y="118"/>
                    <a:pt x="498" y="118"/>
                    <a:pt x="495" y="121"/>
                  </a:cubicBezTo>
                  <a:lnTo>
                    <a:pt x="488" y="126"/>
                  </a:lnTo>
                  <a:cubicBezTo>
                    <a:pt x="495" y="120"/>
                    <a:pt x="498" y="117"/>
                    <a:pt x="497" y="117"/>
                  </a:cubicBezTo>
                  <a:lnTo>
                    <a:pt x="497" y="117"/>
                  </a:lnTo>
                  <a:cubicBezTo>
                    <a:pt x="497" y="117"/>
                    <a:pt x="493" y="119"/>
                    <a:pt x="486" y="124"/>
                  </a:cubicBezTo>
                  <a:cubicBezTo>
                    <a:pt x="483" y="126"/>
                    <a:pt x="481" y="127"/>
                    <a:pt x="481" y="127"/>
                  </a:cubicBezTo>
                  <a:cubicBezTo>
                    <a:pt x="480" y="127"/>
                    <a:pt x="481" y="125"/>
                    <a:pt x="485" y="122"/>
                  </a:cubicBezTo>
                  <a:cubicBezTo>
                    <a:pt x="491" y="116"/>
                    <a:pt x="489" y="113"/>
                    <a:pt x="489" y="113"/>
                  </a:cubicBezTo>
                  <a:cubicBezTo>
                    <a:pt x="483" y="112"/>
                    <a:pt x="476" y="109"/>
                    <a:pt x="470" y="104"/>
                  </a:cubicBezTo>
                  <a:cubicBezTo>
                    <a:pt x="464" y="98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7"/>
                  </a:cubicBezTo>
                  <a:cubicBezTo>
                    <a:pt x="449" y="99"/>
                    <a:pt x="447" y="101"/>
                    <a:pt x="446" y="101"/>
                  </a:cubicBezTo>
                  <a:cubicBezTo>
                    <a:pt x="446" y="101"/>
                    <a:pt x="447" y="99"/>
                    <a:pt x="449" y="94"/>
                  </a:cubicBezTo>
                  <a:cubicBezTo>
                    <a:pt x="455" y="86"/>
                    <a:pt x="452" y="85"/>
                    <a:pt x="451" y="84"/>
                  </a:cubicBezTo>
                  <a:cubicBezTo>
                    <a:pt x="450" y="83"/>
                    <a:pt x="449" y="82"/>
                    <a:pt x="455" y="75"/>
                  </a:cubicBezTo>
                  <a:lnTo>
                    <a:pt x="455" y="75"/>
                  </a:lnTo>
                  <a:cubicBezTo>
                    <a:pt x="450" y="79"/>
                    <a:pt x="449" y="80"/>
                    <a:pt x="448" y="80"/>
                  </a:cubicBezTo>
                  <a:cubicBezTo>
                    <a:pt x="447" y="80"/>
                    <a:pt x="447" y="80"/>
                    <a:pt x="447" y="80"/>
                  </a:cubicBezTo>
                  <a:cubicBezTo>
                    <a:pt x="449" y="76"/>
                    <a:pt x="450" y="74"/>
                    <a:pt x="449" y="74"/>
                  </a:cubicBezTo>
                  <a:cubicBezTo>
                    <a:pt x="448" y="74"/>
                    <a:pt x="446" y="75"/>
                    <a:pt x="443" y="78"/>
                  </a:cubicBezTo>
                  <a:cubicBezTo>
                    <a:pt x="438" y="84"/>
                    <a:pt x="435" y="87"/>
                    <a:pt x="435" y="87"/>
                  </a:cubicBezTo>
                  <a:cubicBezTo>
                    <a:pt x="435" y="87"/>
                    <a:pt x="437" y="83"/>
                    <a:pt x="442" y="76"/>
                  </a:cubicBezTo>
                  <a:cubicBezTo>
                    <a:pt x="446" y="71"/>
                    <a:pt x="448" y="65"/>
                    <a:pt x="447" y="65"/>
                  </a:cubicBezTo>
                  <a:lnTo>
                    <a:pt x="447" y="65"/>
                  </a:lnTo>
                  <a:cubicBezTo>
                    <a:pt x="447" y="65"/>
                    <a:pt x="447" y="65"/>
                    <a:pt x="446" y="67"/>
                  </a:cubicBezTo>
                  <a:cubicBezTo>
                    <a:pt x="440" y="74"/>
                    <a:pt x="437" y="72"/>
                    <a:pt x="431" y="78"/>
                  </a:cubicBezTo>
                  <a:cubicBezTo>
                    <a:pt x="429" y="76"/>
                    <a:pt x="428" y="75"/>
                    <a:pt x="433" y="69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6" y="63"/>
                    <a:pt x="422" y="65"/>
                    <a:pt x="419" y="69"/>
                  </a:cubicBezTo>
                  <a:cubicBezTo>
                    <a:pt x="417" y="72"/>
                    <a:pt x="415" y="73"/>
                    <a:pt x="415" y="73"/>
                  </a:cubicBezTo>
                  <a:cubicBezTo>
                    <a:pt x="414" y="73"/>
                    <a:pt x="415" y="71"/>
                    <a:pt x="418" y="67"/>
                  </a:cubicBezTo>
                  <a:cubicBezTo>
                    <a:pt x="422" y="61"/>
                    <a:pt x="421" y="60"/>
                    <a:pt x="419" y="58"/>
                  </a:cubicBezTo>
                  <a:lnTo>
                    <a:pt x="419" y="58"/>
                  </a:lnTo>
                  <a:cubicBezTo>
                    <a:pt x="417" y="60"/>
                    <a:pt x="417" y="61"/>
                    <a:pt x="416" y="61"/>
                  </a:cubicBezTo>
                  <a:cubicBezTo>
                    <a:pt x="415" y="61"/>
                    <a:pt x="419" y="55"/>
                    <a:pt x="422" y="49"/>
                  </a:cubicBezTo>
                  <a:cubicBezTo>
                    <a:pt x="428" y="44"/>
                    <a:pt x="427" y="43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1"/>
                  </a:cubicBezTo>
                  <a:cubicBezTo>
                    <a:pt x="405" y="40"/>
                    <a:pt x="404" y="39"/>
                    <a:pt x="402" y="39"/>
                  </a:cubicBezTo>
                  <a:cubicBezTo>
                    <a:pt x="397" y="39"/>
                    <a:pt x="391" y="46"/>
                    <a:pt x="383" y="57"/>
                  </a:cubicBezTo>
                  <a:lnTo>
                    <a:pt x="375" y="72"/>
                  </a:lnTo>
                  <a:lnTo>
                    <a:pt x="382" y="56"/>
                  </a:lnTo>
                  <a:cubicBezTo>
                    <a:pt x="385" y="48"/>
                    <a:pt x="391" y="33"/>
                    <a:pt x="391" y="33"/>
                  </a:cubicBezTo>
                  <a:cubicBezTo>
                    <a:pt x="391" y="33"/>
                    <a:pt x="391" y="33"/>
                    <a:pt x="390" y="33"/>
                  </a:cubicBezTo>
                  <a:cubicBezTo>
                    <a:pt x="389" y="33"/>
                    <a:pt x="386" y="40"/>
                    <a:pt x="383" y="47"/>
                  </a:cubicBezTo>
                  <a:cubicBezTo>
                    <a:pt x="381" y="51"/>
                    <a:pt x="380" y="52"/>
                    <a:pt x="379" y="52"/>
                  </a:cubicBezTo>
                  <a:cubicBezTo>
                    <a:pt x="378" y="52"/>
                    <a:pt x="377" y="50"/>
                    <a:pt x="377" y="45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4" y="38"/>
                    <a:pt x="372" y="42"/>
                  </a:cubicBezTo>
                  <a:cubicBezTo>
                    <a:pt x="371" y="42"/>
                    <a:pt x="368" y="41"/>
                    <a:pt x="369" y="32"/>
                  </a:cubicBezTo>
                  <a:lnTo>
                    <a:pt x="369" y="32"/>
                  </a:lnTo>
                  <a:cubicBezTo>
                    <a:pt x="368" y="32"/>
                    <a:pt x="368" y="32"/>
                    <a:pt x="365" y="39"/>
                  </a:cubicBezTo>
                  <a:cubicBezTo>
                    <a:pt x="364" y="43"/>
                    <a:pt x="363" y="45"/>
                    <a:pt x="362" y="45"/>
                  </a:cubicBezTo>
                  <a:cubicBezTo>
                    <a:pt x="362" y="45"/>
                    <a:pt x="362" y="43"/>
                    <a:pt x="363" y="38"/>
                  </a:cubicBezTo>
                  <a:cubicBezTo>
                    <a:pt x="365" y="27"/>
                    <a:pt x="363" y="23"/>
                    <a:pt x="361" y="23"/>
                  </a:cubicBezTo>
                  <a:cubicBezTo>
                    <a:pt x="360" y="23"/>
                    <a:pt x="359" y="24"/>
                    <a:pt x="358" y="27"/>
                  </a:cubicBezTo>
                  <a:cubicBezTo>
                    <a:pt x="356" y="34"/>
                    <a:pt x="355" y="35"/>
                    <a:pt x="353" y="35"/>
                  </a:cubicBezTo>
                  <a:cubicBezTo>
                    <a:pt x="353" y="35"/>
                    <a:pt x="353" y="35"/>
                    <a:pt x="353" y="35"/>
                  </a:cubicBezTo>
                  <a:cubicBezTo>
                    <a:pt x="352" y="35"/>
                    <a:pt x="352" y="34"/>
                    <a:pt x="351" y="34"/>
                  </a:cubicBezTo>
                  <a:cubicBezTo>
                    <a:pt x="350" y="34"/>
                    <a:pt x="348" y="36"/>
                    <a:pt x="346" y="42"/>
                  </a:cubicBezTo>
                  <a:lnTo>
                    <a:pt x="342" y="41"/>
                  </a:lnTo>
                  <a:cubicBezTo>
                    <a:pt x="341" y="39"/>
                    <a:pt x="344" y="33"/>
                    <a:pt x="346" y="33"/>
                  </a:cubicBezTo>
                  <a:cubicBezTo>
                    <a:pt x="346" y="33"/>
                    <a:pt x="346" y="33"/>
                    <a:pt x="346" y="33"/>
                  </a:cubicBezTo>
                  <a:lnTo>
                    <a:pt x="347" y="24"/>
                  </a:lnTo>
                  <a:cubicBezTo>
                    <a:pt x="346" y="23"/>
                    <a:pt x="345" y="23"/>
                    <a:pt x="344" y="23"/>
                  </a:cubicBezTo>
                  <a:cubicBezTo>
                    <a:pt x="342" y="23"/>
                    <a:pt x="340" y="25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6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1" y="30"/>
                  </a:cubicBezTo>
                  <a:cubicBezTo>
                    <a:pt x="330" y="30"/>
                    <a:pt x="331" y="25"/>
                    <a:pt x="331" y="20"/>
                  </a:cubicBezTo>
                  <a:cubicBezTo>
                    <a:pt x="334" y="12"/>
                    <a:pt x="335" y="7"/>
                    <a:pt x="334" y="7"/>
                  </a:cubicBezTo>
                  <a:cubicBezTo>
                    <a:pt x="334" y="7"/>
                    <a:pt x="331" y="11"/>
                    <a:pt x="327" y="18"/>
                  </a:cubicBezTo>
                  <a:cubicBezTo>
                    <a:pt x="323" y="18"/>
                    <a:pt x="315" y="25"/>
                    <a:pt x="311" y="25"/>
                  </a:cubicBezTo>
                  <a:cubicBezTo>
                    <a:pt x="311" y="25"/>
                    <a:pt x="310" y="25"/>
                    <a:pt x="310" y="25"/>
                  </a:cubicBezTo>
                  <a:cubicBezTo>
                    <a:pt x="303" y="24"/>
                    <a:pt x="300" y="24"/>
                    <a:pt x="299" y="15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4"/>
                    <a:pt x="296" y="24"/>
                    <a:pt x="291" y="24"/>
                  </a:cubicBezTo>
                  <a:cubicBezTo>
                    <a:pt x="289" y="21"/>
                    <a:pt x="288" y="20"/>
                    <a:pt x="287" y="20"/>
                  </a:cubicBezTo>
                  <a:cubicBezTo>
                    <a:pt x="285" y="20"/>
                    <a:pt x="283" y="25"/>
                    <a:pt x="282" y="32"/>
                  </a:cubicBezTo>
                  <a:lnTo>
                    <a:pt x="285" y="32"/>
                  </a:lnTo>
                  <a:cubicBezTo>
                    <a:pt x="285" y="42"/>
                    <a:pt x="285" y="46"/>
                    <a:pt x="284" y="46"/>
                  </a:cubicBezTo>
                  <a:cubicBezTo>
                    <a:pt x="283" y="46"/>
                    <a:pt x="282" y="44"/>
                    <a:pt x="281" y="41"/>
                  </a:cubicBezTo>
                  <a:cubicBezTo>
                    <a:pt x="279" y="41"/>
                    <a:pt x="279" y="32"/>
                    <a:pt x="277" y="23"/>
                  </a:cubicBezTo>
                  <a:cubicBezTo>
                    <a:pt x="277" y="15"/>
                    <a:pt x="275" y="6"/>
                    <a:pt x="273" y="6"/>
                  </a:cubicBezTo>
                  <a:close/>
                  <a:moveTo>
                    <a:pt x="472" y="600"/>
                  </a:moveTo>
                  <a:cubicBezTo>
                    <a:pt x="471" y="600"/>
                    <a:pt x="471" y="600"/>
                    <a:pt x="470" y="600"/>
                  </a:cubicBezTo>
                  <a:cubicBezTo>
                    <a:pt x="471" y="606"/>
                    <a:pt x="473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7"/>
                    <a:pt x="477" y="607"/>
                  </a:cubicBezTo>
                  <a:cubicBezTo>
                    <a:pt x="474" y="601"/>
                    <a:pt x="473" y="600"/>
                    <a:pt x="472" y="6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33"/>
            <p:cNvSpPr/>
            <p:nvPr/>
          </p:nvSpPr>
          <p:spPr>
            <a:xfrm>
              <a:off x="1562875" y="2039738"/>
              <a:ext cx="72600" cy="6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58" name="Google Shape;9058;p33"/>
            <p:cNvGrpSpPr/>
            <p:nvPr/>
          </p:nvGrpSpPr>
          <p:grpSpPr>
            <a:xfrm>
              <a:off x="593066" y="1253680"/>
              <a:ext cx="4063694" cy="2564897"/>
              <a:chOff x="5618971" y="1197520"/>
              <a:chExt cx="3448777" cy="2176778"/>
            </a:xfrm>
          </p:grpSpPr>
          <p:sp>
            <p:nvSpPr>
              <p:cNvPr id="9059" name="Google Shape;9059;p33"/>
              <p:cNvSpPr/>
              <p:nvPr/>
            </p:nvSpPr>
            <p:spPr>
              <a:xfrm>
                <a:off x="7567375" y="1197520"/>
                <a:ext cx="554585" cy="218988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2447" extrusionOk="0">
                    <a:moveTo>
                      <a:pt x="4466" y="102"/>
                    </a:moveTo>
                    <a:cubicBezTo>
                      <a:pt x="4476" y="102"/>
                      <a:pt x="4477" y="113"/>
                      <a:pt x="4477" y="113"/>
                    </a:cubicBezTo>
                    <a:cubicBezTo>
                      <a:pt x="4477" y="113"/>
                      <a:pt x="4478" y="126"/>
                      <a:pt x="4468" y="127"/>
                    </a:cubicBezTo>
                    <a:cubicBezTo>
                      <a:pt x="4460" y="121"/>
                      <a:pt x="4456" y="113"/>
                      <a:pt x="4453" y="104"/>
                    </a:cubicBezTo>
                    <a:lnTo>
                      <a:pt x="4453" y="103"/>
                    </a:lnTo>
                    <a:lnTo>
                      <a:pt x="4465" y="102"/>
                    </a:lnTo>
                    <a:cubicBezTo>
                      <a:pt x="4465" y="102"/>
                      <a:pt x="4466" y="102"/>
                      <a:pt x="4466" y="102"/>
                    </a:cubicBezTo>
                    <a:close/>
                    <a:moveTo>
                      <a:pt x="4366" y="146"/>
                    </a:moveTo>
                    <a:cubicBezTo>
                      <a:pt x="4370" y="146"/>
                      <a:pt x="4370" y="149"/>
                      <a:pt x="4372" y="157"/>
                    </a:cubicBezTo>
                    <a:lnTo>
                      <a:pt x="4362" y="159"/>
                    </a:lnTo>
                    <a:lnTo>
                      <a:pt x="4347" y="150"/>
                    </a:lnTo>
                    <a:lnTo>
                      <a:pt x="4358" y="148"/>
                    </a:lnTo>
                    <a:cubicBezTo>
                      <a:pt x="4362" y="147"/>
                      <a:pt x="4365" y="146"/>
                      <a:pt x="4366" y="146"/>
                    </a:cubicBezTo>
                    <a:close/>
                    <a:moveTo>
                      <a:pt x="4917" y="142"/>
                    </a:moveTo>
                    <a:cubicBezTo>
                      <a:pt x="4920" y="142"/>
                      <a:pt x="4921" y="144"/>
                      <a:pt x="4920" y="148"/>
                    </a:cubicBezTo>
                    <a:cubicBezTo>
                      <a:pt x="4915" y="157"/>
                      <a:pt x="4910" y="164"/>
                      <a:pt x="4902" y="168"/>
                    </a:cubicBezTo>
                    <a:cubicBezTo>
                      <a:pt x="4902" y="168"/>
                      <a:pt x="4897" y="171"/>
                      <a:pt x="4893" y="171"/>
                    </a:cubicBezTo>
                    <a:cubicBezTo>
                      <a:pt x="4891" y="171"/>
                      <a:pt x="4889" y="170"/>
                      <a:pt x="4891" y="165"/>
                    </a:cubicBezTo>
                    <a:lnTo>
                      <a:pt x="4895" y="154"/>
                    </a:lnTo>
                    <a:cubicBezTo>
                      <a:pt x="4904" y="148"/>
                      <a:pt x="4913" y="142"/>
                      <a:pt x="4917" y="142"/>
                    </a:cubicBezTo>
                    <a:close/>
                    <a:moveTo>
                      <a:pt x="4339" y="172"/>
                    </a:moveTo>
                    <a:cubicBezTo>
                      <a:pt x="4338" y="172"/>
                      <a:pt x="4335" y="174"/>
                      <a:pt x="4332" y="179"/>
                    </a:cubicBezTo>
                    <a:cubicBezTo>
                      <a:pt x="4340" y="178"/>
                      <a:pt x="4341" y="172"/>
                      <a:pt x="4339" y="172"/>
                    </a:cubicBezTo>
                    <a:close/>
                    <a:moveTo>
                      <a:pt x="4260" y="179"/>
                    </a:moveTo>
                    <a:cubicBezTo>
                      <a:pt x="4264" y="179"/>
                      <a:pt x="4265" y="181"/>
                      <a:pt x="4267" y="189"/>
                    </a:cubicBezTo>
                    <a:lnTo>
                      <a:pt x="4256" y="193"/>
                    </a:lnTo>
                    <a:lnTo>
                      <a:pt x="4242" y="185"/>
                    </a:lnTo>
                    <a:cubicBezTo>
                      <a:pt x="4245" y="184"/>
                      <a:pt x="4248" y="182"/>
                      <a:pt x="4252" y="180"/>
                    </a:cubicBezTo>
                    <a:cubicBezTo>
                      <a:pt x="4256" y="179"/>
                      <a:pt x="4258" y="179"/>
                      <a:pt x="4260" y="179"/>
                    </a:cubicBezTo>
                    <a:close/>
                    <a:moveTo>
                      <a:pt x="4067" y="175"/>
                    </a:moveTo>
                    <a:cubicBezTo>
                      <a:pt x="4074" y="185"/>
                      <a:pt x="4079" y="196"/>
                      <a:pt x="4070" y="203"/>
                    </a:cubicBezTo>
                    <a:lnTo>
                      <a:pt x="4053" y="198"/>
                    </a:lnTo>
                    <a:lnTo>
                      <a:pt x="4057" y="182"/>
                    </a:lnTo>
                    <a:lnTo>
                      <a:pt x="4067" y="175"/>
                    </a:lnTo>
                    <a:close/>
                    <a:moveTo>
                      <a:pt x="4183" y="201"/>
                    </a:moveTo>
                    <a:cubicBezTo>
                      <a:pt x="4186" y="201"/>
                      <a:pt x="4188" y="203"/>
                      <a:pt x="4190" y="207"/>
                    </a:cubicBezTo>
                    <a:cubicBezTo>
                      <a:pt x="4196" y="219"/>
                      <a:pt x="4196" y="219"/>
                      <a:pt x="4186" y="223"/>
                    </a:cubicBezTo>
                    <a:cubicBezTo>
                      <a:pt x="4177" y="228"/>
                      <a:pt x="4172" y="231"/>
                      <a:pt x="4170" y="231"/>
                    </a:cubicBezTo>
                    <a:cubicBezTo>
                      <a:pt x="4168" y="231"/>
                      <a:pt x="4169" y="227"/>
                      <a:pt x="4171" y="217"/>
                    </a:cubicBezTo>
                    <a:cubicBezTo>
                      <a:pt x="4173" y="207"/>
                      <a:pt x="4178" y="201"/>
                      <a:pt x="4183" y="201"/>
                    </a:cubicBezTo>
                    <a:close/>
                    <a:moveTo>
                      <a:pt x="4243" y="243"/>
                    </a:moveTo>
                    <a:cubicBezTo>
                      <a:pt x="4244" y="246"/>
                      <a:pt x="4245" y="248"/>
                      <a:pt x="4246" y="251"/>
                    </a:cubicBezTo>
                    <a:cubicBezTo>
                      <a:pt x="4247" y="251"/>
                      <a:pt x="4248" y="252"/>
                      <a:pt x="4249" y="252"/>
                    </a:cubicBezTo>
                    <a:lnTo>
                      <a:pt x="4249" y="252"/>
                    </a:lnTo>
                    <a:cubicBezTo>
                      <a:pt x="4247" y="250"/>
                      <a:pt x="4245" y="247"/>
                      <a:pt x="4243" y="243"/>
                    </a:cubicBezTo>
                    <a:close/>
                    <a:moveTo>
                      <a:pt x="4249" y="252"/>
                    </a:moveTo>
                    <a:cubicBezTo>
                      <a:pt x="4251" y="256"/>
                      <a:pt x="4253" y="257"/>
                      <a:pt x="4254" y="257"/>
                    </a:cubicBezTo>
                    <a:cubicBezTo>
                      <a:pt x="4254" y="257"/>
                      <a:pt x="4253" y="255"/>
                      <a:pt x="4249" y="252"/>
                    </a:cubicBezTo>
                    <a:close/>
                    <a:moveTo>
                      <a:pt x="5270" y="260"/>
                    </a:moveTo>
                    <a:cubicBezTo>
                      <a:pt x="5271" y="260"/>
                      <a:pt x="5273" y="260"/>
                      <a:pt x="5274" y="260"/>
                    </a:cubicBezTo>
                    <a:cubicBezTo>
                      <a:pt x="5284" y="266"/>
                      <a:pt x="5284" y="266"/>
                      <a:pt x="5277" y="277"/>
                    </a:cubicBezTo>
                    <a:cubicBezTo>
                      <a:pt x="5272" y="284"/>
                      <a:pt x="5263" y="288"/>
                      <a:pt x="5255" y="288"/>
                    </a:cubicBezTo>
                    <a:cubicBezTo>
                      <a:pt x="5252" y="288"/>
                      <a:pt x="5248" y="287"/>
                      <a:pt x="5245" y="286"/>
                    </a:cubicBezTo>
                    <a:cubicBezTo>
                      <a:pt x="5235" y="280"/>
                      <a:pt x="5247" y="260"/>
                      <a:pt x="5270" y="260"/>
                    </a:cubicBezTo>
                    <a:close/>
                    <a:moveTo>
                      <a:pt x="3955" y="269"/>
                    </a:moveTo>
                    <a:cubicBezTo>
                      <a:pt x="3958" y="269"/>
                      <a:pt x="3960" y="271"/>
                      <a:pt x="3964" y="277"/>
                    </a:cubicBezTo>
                    <a:cubicBezTo>
                      <a:pt x="3968" y="282"/>
                      <a:pt x="3968" y="290"/>
                      <a:pt x="3963" y="295"/>
                    </a:cubicBezTo>
                    <a:lnTo>
                      <a:pt x="3946" y="292"/>
                    </a:lnTo>
                    <a:cubicBezTo>
                      <a:pt x="3941" y="287"/>
                      <a:pt x="3942" y="279"/>
                      <a:pt x="3947" y="275"/>
                    </a:cubicBezTo>
                    <a:cubicBezTo>
                      <a:pt x="3951" y="271"/>
                      <a:pt x="3953" y="269"/>
                      <a:pt x="3955" y="269"/>
                    </a:cubicBezTo>
                    <a:close/>
                    <a:moveTo>
                      <a:pt x="749" y="932"/>
                    </a:moveTo>
                    <a:cubicBezTo>
                      <a:pt x="750" y="932"/>
                      <a:pt x="751" y="932"/>
                      <a:pt x="752" y="932"/>
                    </a:cubicBezTo>
                    <a:cubicBezTo>
                      <a:pt x="763" y="935"/>
                      <a:pt x="760" y="946"/>
                      <a:pt x="737" y="956"/>
                    </a:cubicBezTo>
                    <a:lnTo>
                      <a:pt x="716" y="953"/>
                    </a:lnTo>
                    <a:cubicBezTo>
                      <a:pt x="717" y="941"/>
                      <a:pt x="737" y="932"/>
                      <a:pt x="749" y="932"/>
                    </a:cubicBezTo>
                    <a:close/>
                    <a:moveTo>
                      <a:pt x="792" y="962"/>
                    </a:moveTo>
                    <a:cubicBezTo>
                      <a:pt x="784" y="962"/>
                      <a:pt x="778" y="968"/>
                      <a:pt x="777" y="976"/>
                    </a:cubicBezTo>
                    <a:cubicBezTo>
                      <a:pt x="773" y="988"/>
                      <a:pt x="783" y="991"/>
                      <a:pt x="804" y="995"/>
                    </a:cubicBezTo>
                    <a:cubicBezTo>
                      <a:pt x="805" y="995"/>
                      <a:pt x="807" y="995"/>
                      <a:pt x="808" y="995"/>
                    </a:cubicBezTo>
                    <a:cubicBezTo>
                      <a:pt x="815" y="995"/>
                      <a:pt x="822" y="993"/>
                      <a:pt x="827" y="990"/>
                    </a:cubicBezTo>
                    <a:cubicBezTo>
                      <a:pt x="830" y="977"/>
                      <a:pt x="820" y="974"/>
                      <a:pt x="810" y="970"/>
                    </a:cubicBezTo>
                    <a:cubicBezTo>
                      <a:pt x="803" y="964"/>
                      <a:pt x="797" y="962"/>
                      <a:pt x="792" y="962"/>
                    </a:cubicBezTo>
                    <a:close/>
                    <a:moveTo>
                      <a:pt x="3509" y="1072"/>
                    </a:moveTo>
                    <a:cubicBezTo>
                      <a:pt x="3520" y="1077"/>
                      <a:pt x="3532" y="1081"/>
                      <a:pt x="3528" y="1092"/>
                    </a:cubicBezTo>
                    <a:lnTo>
                      <a:pt x="3524" y="1100"/>
                    </a:lnTo>
                    <a:cubicBezTo>
                      <a:pt x="3516" y="1097"/>
                      <a:pt x="3509" y="1090"/>
                      <a:pt x="3504" y="1083"/>
                    </a:cubicBezTo>
                    <a:lnTo>
                      <a:pt x="3509" y="1072"/>
                    </a:lnTo>
                    <a:close/>
                    <a:moveTo>
                      <a:pt x="128" y="1085"/>
                    </a:moveTo>
                    <a:cubicBezTo>
                      <a:pt x="125" y="1085"/>
                      <a:pt x="123" y="1088"/>
                      <a:pt x="119" y="1094"/>
                    </a:cubicBezTo>
                    <a:lnTo>
                      <a:pt x="111" y="1105"/>
                    </a:lnTo>
                    <a:lnTo>
                      <a:pt x="129" y="1102"/>
                    </a:lnTo>
                    <a:lnTo>
                      <a:pt x="137" y="1090"/>
                    </a:lnTo>
                    <a:cubicBezTo>
                      <a:pt x="132" y="1087"/>
                      <a:pt x="130" y="1085"/>
                      <a:pt x="128" y="1085"/>
                    </a:cubicBezTo>
                    <a:close/>
                    <a:moveTo>
                      <a:pt x="1232" y="1125"/>
                    </a:moveTo>
                    <a:cubicBezTo>
                      <a:pt x="1238" y="1125"/>
                      <a:pt x="1243" y="1130"/>
                      <a:pt x="1250" y="1135"/>
                    </a:cubicBezTo>
                    <a:lnTo>
                      <a:pt x="1241" y="1144"/>
                    </a:lnTo>
                    <a:lnTo>
                      <a:pt x="1224" y="1145"/>
                    </a:lnTo>
                    <a:lnTo>
                      <a:pt x="1224" y="1128"/>
                    </a:lnTo>
                    <a:cubicBezTo>
                      <a:pt x="1227" y="1126"/>
                      <a:pt x="1229" y="1125"/>
                      <a:pt x="1232" y="1125"/>
                    </a:cubicBezTo>
                    <a:close/>
                    <a:moveTo>
                      <a:pt x="166" y="1145"/>
                    </a:moveTo>
                    <a:cubicBezTo>
                      <a:pt x="168" y="1145"/>
                      <a:pt x="170" y="1146"/>
                      <a:pt x="173" y="1148"/>
                    </a:cubicBezTo>
                    <a:cubicBezTo>
                      <a:pt x="173" y="1148"/>
                      <a:pt x="173" y="1148"/>
                      <a:pt x="166" y="1158"/>
                    </a:cubicBezTo>
                    <a:cubicBezTo>
                      <a:pt x="164" y="1156"/>
                      <a:pt x="163" y="1156"/>
                      <a:pt x="162" y="1156"/>
                    </a:cubicBezTo>
                    <a:lnTo>
                      <a:pt x="162" y="1156"/>
                    </a:lnTo>
                    <a:cubicBezTo>
                      <a:pt x="158" y="1156"/>
                      <a:pt x="161" y="1165"/>
                      <a:pt x="172" y="1165"/>
                    </a:cubicBezTo>
                    <a:cubicBezTo>
                      <a:pt x="173" y="1165"/>
                      <a:pt x="174" y="1165"/>
                      <a:pt x="176" y="1164"/>
                    </a:cubicBezTo>
                    <a:lnTo>
                      <a:pt x="197" y="1179"/>
                    </a:lnTo>
                    <a:cubicBezTo>
                      <a:pt x="192" y="1185"/>
                      <a:pt x="185" y="1188"/>
                      <a:pt x="177" y="1188"/>
                    </a:cubicBezTo>
                    <a:cubicBezTo>
                      <a:pt x="173" y="1188"/>
                      <a:pt x="168" y="1187"/>
                      <a:pt x="164" y="1185"/>
                    </a:cubicBezTo>
                    <a:cubicBezTo>
                      <a:pt x="136" y="1182"/>
                      <a:pt x="136" y="1183"/>
                      <a:pt x="149" y="1161"/>
                    </a:cubicBezTo>
                    <a:cubicBezTo>
                      <a:pt x="154" y="1153"/>
                      <a:pt x="159" y="1145"/>
                      <a:pt x="166" y="1145"/>
                    </a:cubicBezTo>
                    <a:close/>
                    <a:moveTo>
                      <a:pt x="1271" y="1187"/>
                    </a:moveTo>
                    <a:cubicBezTo>
                      <a:pt x="1276" y="1187"/>
                      <a:pt x="1272" y="1191"/>
                      <a:pt x="1262" y="1201"/>
                    </a:cubicBezTo>
                    <a:cubicBezTo>
                      <a:pt x="1255" y="1210"/>
                      <a:pt x="1245" y="1215"/>
                      <a:pt x="1235" y="1215"/>
                    </a:cubicBezTo>
                    <a:cubicBezTo>
                      <a:pt x="1230" y="1215"/>
                      <a:pt x="1225" y="1214"/>
                      <a:pt x="1220" y="1211"/>
                    </a:cubicBezTo>
                    <a:lnTo>
                      <a:pt x="1205" y="1197"/>
                    </a:lnTo>
                    <a:lnTo>
                      <a:pt x="1237" y="1195"/>
                    </a:lnTo>
                    <a:cubicBezTo>
                      <a:pt x="1256" y="1190"/>
                      <a:pt x="1267" y="1187"/>
                      <a:pt x="1271" y="1187"/>
                    </a:cubicBezTo>
                    <a:close/>
                    <a:moveTo>
                      <a:pt x="98" y="1277"/>
                    </a:moveTo>
                    <a:cubicBezTo>
                      <a:pt x="100" y="1277"/>
                      <a:pt x="103" y="1278"/>
                      <a:pt x="108" y="1280"/>
                    </a:cubicBezTo>
                    <a:cubicBezTo>
                      <a:pt x="112" y="1288"/>
                      <a:pt x="113" y="1298"/>
                      <a:pt x="112" y="1307"/>
                    </a:cubicBezTo>
                    <a:cubicBezTo>
                      <a:pt x="106" y="1310"/>
                      <a:pt x="102" y="1312"/>
                      <a:pt x="98" y="1316"/>
                    </a:cubicBezTo>
                    <a:cubicBezTo>
                      <a:pt x="84" y="1313"/>
                      <a:pt x="87" y="1300"/>
                      <a:pt x="92" y="1288"/>
                    </a:cubicBezTo>
                    <a:cubicBezTo>
                      <a:pt x="94" y="1280"/>
                      <a:pt x="95" y="1277"/>
                      <a:pt x="98" y="1277"/>
                    </a:cubicBezTo>
                    <a:close/>
                    <a:moveTo>
                      <a:pt x="1446" y="1349"/>
                    </a:moveTo>
                    <a:lnTo>
                      <a:pt x="1446" y="1349"/>
                    </a:lnTo>
                    <a:cubicBezTo>
                      <a:pt x="1469" y="1359"/>
                      <a:pt x="1469" y="1359"/>
                      <a:pt x="1442" y="1365"/>
                    </a:cubicBezTo>
                    <a:lnTo>
                      <a:pt x="1409" y="1362"/>
                    </a:lnTo>
                    <a:cubicBezTo>
                      <a:pt x="1403" y="1354"/>
                      <a:pt x="1420" y="1355"/>
                      <a:pt x="1446" y="1349"/>
                    </a:cubicBezTo>
                    <a:close/>
                    <a:moveTo>
                      <a:pt x="269" y="1355"/>
                    </a:moveTo>
                    <a:lnTo>
                      <a:pt x="267" y="1363"/>
                    </a:lnTo>
                    <a:cubicBezTo>
                      <a:pt x="273" y="1368"/>
                      <a:pt x="282" y="1373"/>
                      <a:pt x="290" y="1374"/>
                    </a:cubicBezTo>
                    <a:lnTo>
                      <a:pt x="291" y="1367"/>
                    </a:lnTo>
                    <a:cubicBezTo>
                      <a:pt x="294" y="1360"/>
                      <a:pt x="281" y="1358"/>
                      <a:pt x="269" y="1355"/>
                    </a:cubicBezTo>
                    <a:close/>
                    <a:moveTo>
                      <a:pt x="1446" y="1449"/>
                    </a:moveTo>
                    <a:cubicBezTo>
                      <a:pt x="1448" y="1449"/>
                      <a:pt x="1450" y="1449"/>
                      <a:pt x="1452" y="1449"/>
                    </a:cubicBezTo>
                    <a:lnTo>
                      <a:pt x="1458" y="1458"/>
                    </a:lnTo>
                    <a:cubicBezTo>
                      <a:pt x="1451" y="1462"/>
                      <a:pt x="1445" y="1467"/>
                      <a:pt x="1439" y="1467"/>
                    </a:cubicBezTo>
                    <a:cubicBezTo>
                      <a:pt x="1436" y="1467"/>
                      <a:pt x="1433" y="1466"/>
                      <a:pt x="1431" y="1462"/>
                    </a:cubicBezTo>
                    <a:lnTo>
                      <a:pt x="1425" y="1453"/>
                    </a:lnTo>
                    <a:cubicBezTo>
                      <a:pt x="1432" y="1450"/>
                      <a:pt x="1439" y="1449"/>
                      <a:pt x="1446" y="1449"/>
                    </a:cubicBezTo>
                    <a:close/>
                    <a:moveTo>
                      <a:pt x="6155" y="1465"/>
                    </a:moveTo>
                    <a:cubicBezTo>
                      <a:pt x="6159" y="1465"/>
                      <a:pt x="6162" y="1467"/>
                      <a:pt x="6164" y="1470"/>
                    </a:cubicBezTo>
                    <a:cubicBezTo>
                      <a:pt x="6186" y="1477"/>
                      <a:pt x="6181" y="1484"/>
                      <a:pt x="6164" y="1484"/>
                    </a:cubicBezTo>
                    <a:cubicBezTo>
                      <a:pt x="6158" y="1484"/>
                      <a:pt x="6150" y="1483"/>
                      <a:pt x="6141" y="1480"/>
                    </a:cubicBezTo>
                    <a:cubicBezTo>
                      <a:pt x="6134" y="1481"/>
                      <a:pt x="6129" y="1481"/>
                      <a:pt x="6126" y="1481"/>
                    </a:cubicBezTo>
                    <a:cubicBezTo>
                      <a:pt x="6116" y="1481"/>
                      <a:pt x="6120" y="1479"/>
                      <a:pt x="6137" y="1471"/>
                    </a:cubicBezTo>
                    <a:cubicBezTo>
                      <a:pt x="6143" y="1468"/>
                      <a:pt x="6150" y="1465"/>
                      <a:pt x="6155" y="1465"/>
                    </a:cubicBezTo>
                    <a:close/>
                    <a:moveTo>
                      <a:pt x="3377" y="1467"/>
                    </a:moveTo>
                    <a:cubicBezTo>
                      <a:pt x="3379" y="1467"/>
                      <a:pt x="3382" y="1468"/>
                      <a:pt x="3386" y="1469"/>
                    </a:cubicBezTo>
                    <a:cubicBezTo>
                      <a:pt x="3397" y="1474"/>
                      <a:pt x="3390" y="1494"/>
                      <a:pt x="3387" y="1503"/>
                    </a:cubicBezTo>
                    <a:cubicBezTo>
                      <a:pt x="3385" y="1504"/>
                      <a:pt x="3382" y="1504"/>
                      <a:pt x="3380" y="1504"/>
                    </a:cubicBezTo>
                    <a:cubicBezTo>
                      <a:pt x="3371" y="1504"/>
                      <a:pt x="3363" y="1494"/>
                      <a:pt x="3366" y="1484"/>
                    </a:cubicBezTo>
                    <a:cubicBezTo>
                      <a:pt x="3372" y="1471"/>
                      <a:pt x="3373" y="1467"/>
                      <a:pt x="3377" y="1467"/>
                    </a:cubicBezTo>
                    <a:close/>
                    <a:moveTo>
                      <a:pt x="1612" y="1514"/>
                    </a:moveTo>
                    <a:lnTo>
                      <a:pt x="1589" y="1526"/>
                    </a:lnTo>
                    <a:cubicBezTo>
                      <a:pt x="1586" y="1528"/>
                      <a:pt x="1585" y="1529"/>
                      <a:pt x="1585" y="1529"/>
                    </a:cubicBezTo>
                    <a:cubicBezTo>
                      <a:pt x="1585" y="1529"/>
                      <a:pt x="1592" y="1525"/>
                      <a:pt x="1600" y="1521"/>
                    </a:cubicBezTo>
                    <a:lnTo>
                      <a:pt x="1612" y="1514"/>
                    </a:lnTo>
                    <a:close/>
                    <a:moveTo>
                      <a:pt x="1514" y="1642"/>
                    </a:moveTo>
                    <a:cubicBezTo>
                      <a:pt x="1518" y="1642"/>
                      <a:pt x="1531" y="1650"/>
                      <a:pt x="1534" y="1656"/>
                    </a:cubicBezTo>
                    <a:lnTo>
                      <a:pt x="1524" y="1663"/>
                    </a:lnTo>
                    <a:cubicBezTo>
                      <a:pt x="1519" y="1654"/>
                      <a:pt x="1503" y="1651"/>
                      <a:pt x="1513" y="1645"/>
                    </a:cubicBezTo>
                    <a:cubicBezTo>
                      <a:pt x="1512" y="1643"/>
                      <a:pt x="1512" y="1642"/>
                      <a:pt x="1514" y="1642"/>
                    </a:cubicBezTo>
                    <a:close/>
                    <a:moveTo>
                      <a:pt x="1629" y="1677"/>
                    </a:moveTo>
                    <a:cubicBezTo>
                      <a:pt x="1632" y="1677"/>
                      <a:pt x="1634" y="1678"/>
                      <a:pt x="1636" y="1681"/>
                    </a:cubicBezTo>
                    <a:cubicBezTo>
                      <a:pt x="1652" y="1684"/>
                      <a:pt x="1646" y="1699"/>
                      <a:pt x="1619" y="1703"/>
                    </a:cubicBezTo>
                    <a:cubicBezTo>
                      <a:pt x="1614" y="1694"/>
                      <a:pt x="1614" y="1694"/>
                      <a:pt x="1609" y="1685"/>
                    </a:cubicBezTo>
                    <a:cubicBezTo>
                      <a:pt x="1616" y="1681"/>
                      <a:pt x="1623" y="1677"/>
                      <a:pt x="1629" y="1677"/>
                    </a:cubicBezTo>
                    <a:close/>
                    <a:moveTo>
                      <a:pt x="1678" y="1753"/>
                    </a:moveTo>
                    <a:lnTo>
                      <a:pt x="1682" y="1762"/>
                    </a:lnTo>
                    <a:cubicBezTo>
                      <a:pt x="1688" y="1770"/>
                      <a:pt x="1688" y="1770"/>
                      <a:pt x="1677" y="1776"/>
                    </a:cubicBezTo>
                    <a:lnTo>
                      <a:pt x="1672" y="1767"/>
                    </a:lnTo>
                    <a:lnTo>
                      <a:pt x="1678" y="1753"/>
                    </a:lnTo>
                    <a:close/>
                    <a:moveTo>
                      <a:pt x="1766" y="1828"/>
                    </a:moveTo>
                    <a:cubicBezTo>
                      <a:pt x="1759" y="1833"/>
                      <a:pt x="1754" y="1841"/>
                      <a:pt x="1750" y="1850"/>
                    </a:cubicBezTo>
                    <a:cubicBezTo>
                      <a:pt x="1753" y="1853"/>
                      <a:pt x="1755" y="1854"/>
                      <a:pt x="1758" y="1854"/>
                    </a:cubicBezTo>
                    <a:cubicBezTo>
                      <a:pt x="1762" y="1854"/>
                      <a:pt x="1766" y="1851"/>
                      <a:pt x="1766" y="1851"/>
                    </a:cubicBezTo>
                    <a:cubicBezTo>
                      <a:pt x="1766" y="1851"/>
                      <a:pt x="1777" y="1845"/>
                      <a:pt x="1772" y="1837"/>
                    </a:cubicBezTo>
                    <a:lnTo>
                      <a:pt x="1766" y="1828"/>
                    </a:lnTo>
                    <a:close/>
                    <a:moveTo>
                      <a:pt x="1930" y="1917"/>
                    </a:moveTo>
                    <a:cubicBezTo>
                      <a:pt x="1928" y="1917"/>
                      <a:pt x="1926" y="1920"/>
                      <a:pt x="1924" y="1928"/>
                    </a:cubicBezTo>
                    <a:lnTo>
                      <a:pt x="1935" y="1942"/>
                    </a:lnTo>
                    <a:cubicBezTo>
                      <a:pt x="1945" y="1934"/>
                      <a:pt x="1945" y="1934"/>
                      <a:pt x="1940" y="1928"/>
                    </a:cubicBezTo>
                    <a:cubicBezTo>
                      <a:pt x="1934" y="1920"/>
                      <a:pt x="1931" y="1917"/>
                      <a:pt x="1930" y="1917"/>
                    </a:cubicBezTo>
                    <a:close/>
                    <a:moveTo>
                      <a:pt x="1732" y="1924"/>
                    </a:moveTo>
                    <a:cubicBezTo>
                      <a:pt x="1735" y="1924"/>
                      <a:pt x="1739" y="1925"/>
                      <a:pt x="1740" y="1928"/>
                    </a:cubicBezTo>
                    <a:cubicBezTo>
                      <a:pt x="1746" y="1936"/>
                      <a:pt x="1752" y="1944"/>
                      <a:pt x="1742" y="1951"/>
                    </a:cubicBezTo>
                    <a:cubicBezTo>
                      <a:pt x="1742" y="1951"/>
                      <a:pt x="1737" y="1954"/>
                      <a:pt x="1733" y="1954"/>
                    </a:cubicBezTo>
                    <a:cubicBezTo>
                      <a:pt x="1730" y="1954"/>
                      <a:pt x="1728" y="1953"/>
                      <a:pt x="1726" y="1950"/>
                    </a:cubicBezTo>
                    <a:cubicBezTo>
                      <a:pt x="1722" y="1942"/>
                      <a:pt x="1722" y="1934"/>
                      <a:pt x="1725" y="1926"/>
                    </a:cubicBezTo>
                    <a:cubicBezTo>
                      <a:pt x="1727" y="1924"/>
                      <a:pt x="1729" y="1924"/>
                      <a:pt x="1732" y="1924"/>
                    </a:cubicBezTo>
                    <a:close/>
                    <a:moveTo>
                      <a:pt x="1841" y="2069"/>
                    </a:moveTo>
                    <a:cubicBezTo>
                      <a:pt x="1843" y="2069"/>
                      <a:pt x="1846" y="2073"/>
                      <a:pt x="1852" y="2081"/>
                    </a:cubicBezTo>
                    <a:cubicBezTo>
                      <a:pt x="1859" y="2089"/>
                      <a:pt x="1850" y="2097"/>
                      <a:pt x="1850" y="2097"/>
                    </a:cubicBezTo>
                    <a:cubicBezTo>
                      <a:pt x="1848" y="2098"/>
                      <a:pt x="1847" y="2099"/>
                      <a:pt x="1846" y="2099"/>
                    </a:cubicBezTo>
                    <a:cubicBezTo>
                      <a:pt x="1841" y="2099"/>
                      <a:pt x="1842" y="2087"/>
                      <a:pt x="1837" y="2081"/>
                    </a:cubicBezTo>
                    <a:cubicBezTo>
                      <a:pt x="1838" y="2073"/>
                      <a:pt x="1839" y="2069"/>
                      <a:pt x="1841" y="2069"/>
                    </a:cubicBezTo>
                    <a:close/>
                    <a:moveTo>
                      <a:pt x="3033" y="2082"/>
                    </a:moveTo>
                    <a:cubicBezTo>
                      <a:pt x="3041" y="2091"/>
                      <a:pt x="3050" y="2099"/>
                      <a:pt x="3044" y="2107"/>
                    </a:cubicBezTo>
                    <a:lnTo>
                      <a:pt x="3028" y="2105"/>
                    </a:lnTo>
                    <a:lnTo>
                      <a:pt x="3026" y="2090"/>
                    </a:lnTo>
                    <a:lnTo>
                      <a:pt x="3033" y="2082"/>
                    </a:lnTo>
                    <a:close/>
                    <a:moveTo>
                      <a:pt x="2892" y="2115"/>
                    </a:moveTo>
                    <a:cubicBezTo>
                      <a:pt x="2900" y="2124"/>
                      <a:pt x="2909" y="2134"/>
                      <a:pt x="2901" y="2139"/>
                    </a:cubicBezTo>
                    <a:lnTo>
                      <a:pt x="2895" y="2145"/>
                    </a:lnTo>
                    <a:cubicBezTo>
                      <a:pt x="2889" y="2138"/>
                      <a:pt x="2886" y="2129"/>
                      <a:pt x="2886" y="2120"/>
                    </a:cubicBezTo>
                    <a:lnTo>
                      <a:pt x="2892" y="2115"/>
                    </a:lnTo>
                    <a:close/>
                    <a:moveTo>
                      <a:pt x="1611" y="2187"/>
                    </a:moveTo>
                    <a:cubicBezTo>
                      <a:pt x="1604" y="2187"/>
                      <a:pt x="1597" y="2189"/>
                      <a:pt x="1589" y="2193"/>
                    </a:cubicBezTo>
                    <a:cubicBezTo>
                      <a:pt x="1581" y="2199"/>
                      <a:pt x="1584" y="2206"/>
                      <a:pt x="1599" y="2206"/>
                    </a:cubicBezTo>
                    <a:cubicBezTo>
                      <a:pt x="1603" y="2206"/>
                      <a:pt x="1608" y="2206"/>
                      <a:pt x="1614" y="2204"/>
                    </a:cubicBezTo>
                    <a:cubicBezTo>
                      <a:pt x="1624" y="2196"/>
                      <a:pt x="1624" y="2196"/>
                      <a:pt x="1616" y="2188"/>
                    </a:cubicBezTo>
                    <a:cubicBezTo>
                      <a:pt x="1614" y="2187"/>
                      <a:pt x="1613" y="2187"/>
                      <a:pt x="1611" y="2187"/>
                    </a:cubicBezTo>
                    <a:close/>
                    <a:moveTo>
                      <a:pt x="1985" y="2174"/>
                    </a:moveTo>
                    <a:lnTo>
                      <a:pt x="1985" y="2174"/>
                    </a:lnTo>
                    <a:cubicBezTo>
                      <a:pt x="1989" y="2174"/>
                      <a:pt x="1991" y="2182"/>
                      <a:pt x="1984" y="2200"/>
                    </a:cubicBezTo>
                    <a:cubicBezTo>
                      <a:pt x="1979" y="2205"/>
                      <a:pt x="1977" y="2208"/>
                      <a:pt x="1975" y="2208"/>
                    </a:cubicBezTo>
                    <a:cubicBezTo>
                      <a:pt x="1973" y="2208"/>
                      <a:pt x="1971" y="2206"/>
                      <a:pt x="1968" y="2203"/>
                    </a:cubicBezTo>
                    <a:cubicBezTo>
                      <a:pt x="1969" y="2193"/>
                      <a:pt x="1972" y="2185"/>
                      <a:pt x="1978" y="2177"/>
                    </a:cubicBezTo>
                    <a:cubicBezTo>
                      <a:pt x="1980" y="2175"/>
                      <a:pt x="1983" y="2174"/>
                      <a:pt x="1985" y="2174"/>
                    </a:cubicBezTo>
                    <a:close/>
                    <a:moveTo>
                      <a:pt x="2036" y="2228"/>
                    </a:moveTo>
                    <a:lnTo>
                      <a:pt x="2043" y="2233"/>
                    </a:lnTo>
                    <a:cubicBezTo>
                      <a:pt x="2037" y="2242"/>
                      <a:pt x="2031" y="2250"/>
                      <a:pt x="2025" y="2250"/>
                    </a:cubicBezTo>
                    <a:cubicBezTo>
                      <a:pt x="2024" y="2250"/>
                      <a:pt x="2022" y="2249"/>
                      <a:pt x="2021" y="2248"/>
                    </a:cubicBezTo>
                    <a:lnTo>
                      <a:pt x="2021" y="2231"/>
                    </a:lnTo>
                    <a:lnTo>
                      <a:pt x="2036" y="2228"/>
                    </a:lnTo>
                    <a:close/>
                    <a:moveTo>
                      <a:pt x="2816" y="2281"/>
                    </a:moveTo>
                    <a:cubicBezTo>
                      <a:pt x="2818" y="2281"/>
                      <a:pt x="2820" y="2283"/>
                      <a:pt x="2824" y="2289"/>
                    </a:cubicBezTo>
                    <a:cubicBezTo>
                      <a:pt x="2829" y="2298"/>
                      <a:pt x="2830" y="2307"/>
                      <a:pt x="2829" y="2316"/>
                    </a:cubicBezTo>
                    <a:cubicBezTo>
                      <a:pt x="2828" y="2317"/>
                      <a:pt x="2827" y="2317"/>
                      <a:pt x="2826" y="2317"/>
                    </a:cubicBezTo>
                    <a:cubicBezTo>
                      <a:pt x="2820" y="2317"/>
                      <a:pt x="2816" y="2294"/>
                      <a:pt x="2809" y="2284"/>
                    </a:cubicBezTo>
                    <a:cubicBezTo>
                      <a:pt x="2813" y="2282"/>
                      <a:pt x="2815" y="2281"/>
                      <a:pt x="2816" y="2281"/>
                    </a:cubicBezTo>
                    <a:close/>
                    <a:moveTo>
                      <a:pt x="2611" y="2385"/>
                    </a:moveTo>
                    <a:cubicBezTo>
                      <a:pt x="2615" y="2397"/>
                      <a:pt x="2618" y="2409"/>
                      <a:pt x="2608" y="2412"/>
                    </a:cubicBezTo>
                    <a:lnTo>
                      <a:pt x="2595" y="2402"/>
                    </a:lnTo>
                    <a:lnTo>
                      <a:pt x="2602" y="2387"/>
                    </a:lnTo>
                    <a:lnTo>
                      <a:pt x="2611" y="2385"/>
                    </a:lnTo>
                    <a:close/>
                    <a:moveTo>
                      <a:pt x="4560" y="0"/>
                    </a:moveTo>
                    <a:cubicBezTo>
                      <a:pt x="4547" y="0"/>
                      <a:pt x="4534" y="7"/>
                      <a:pt x="4529" y="21"/>
                    </a:cubicBezTo>
                    <a:cubicBezTo>
                      <a:pt x="4528" y="12"/>
                      <a:pt x="4521" y="9"/>
                      <a:pt x="4513" y="9"/>
                    </a:cubicBezTo>
                    <a:cubicBezTo>
                      <a:pt x="4510" y="9"/>
                      <a:pt x="4506" y="10"/>
                      <a:pt x="4503" y="10"/>
                    </a:cubicBezTo>
                    <a:cubicBezTo>
                      <a:pt x="4488" y="18"/>
                      <a:pt x="4462" y="25"/>
                      <a:pt x="4445" y="25"/>
                    </a:cubicBezTo>
                    <a:cubicBezTo>
                      <a:pt x="4436" y="25"/>
                      <a:pt x="4430" y="23"/>
                      <a:pt x="4429" y="18"/>
                    </a:cubicBezTo>
                    <a:lnTo>
                      <a:pt x="4417" y="20"/>
                    </a:lnTo>
                    <a:cubicBezTo>
                      <a:pt x="4408" y="30"/>
                      <a:pt x="4395" y="37"/>
                      <a:pt x="4382" y="38"/>
                    </a:cubicBezTo>
                    <a:cubicBezTo>
                      <a:pt x="4368" y="39"/>
                      <a:pt x="4356" y="47"/>
                      <a:pt x="4348" y="59"/>
                    </a:cubicBezTo>
                    <a:cubicBezTo>
                      <a:pt x="4344" y="67"/>
                      <a:pt x="4337" y="74"/>
                      <a:pt x="4328" y="77"/>
                    </a:cubicBezTo>
                    <a:cubicBezTo>
                      <a:pt x="4327" y="77"/>
                      <a:pt x="4326" y="78"/>
                      <a:pt x="4326" y="78"/>
                    </a:cubicBezTo>
                    <a:cubicBezTo>
                      <a:pt x="4317" y="78"/>
                      <a:pt x="4325" y="64"/>
                      <a:pt x="4334" y="49"/>
                    </a:cubicBezTo>
                    <a:cubicBezTo>
                      <a:pt x="4341" y="44"/>
                      <a:pt x="4341" y="41"/>
                      <a:pt x="4337" y="41"/>
                    </a:cubicBezTo>
                    <a:lnTo>
                      <a:pt x="4337" y="41"/>
                    </a:lnTo>
                    <a:cubicBezTo>
                      <a:pt x="4330" y="41"/>
                      <a:pt x="4307" y="52"/>
                      <a:pt x="4289" y="75"/>
                    </a:cubicBezTo>
                    <a:cubicBezTo>
                      <a:pt x="4275" y="93"/>
                      <a:pt x="4268" y="102"/>
                      <a:pt x="4267" y="102"/>
                    </a:cubicBezTo>
                    <a:cubicBezTo>
                      <a:pt x="4266" y="102"/>
                      <a:pt x="4270" y="94"/>
                      <a:pt x="4278" y="78"/>
                    </a:cubicBezTo>
                    <a:cubicBezTo>
                      <a:pt x="4283" y="68"/>
                      <a:pt x="4288" y="58"/>
                      <a:pt x="4285" y="58"/>
                    </a:cubicBezTo>
                    <a:lnTo>
                      <a:pt x="4285" y="58"/>
                    </a:lnTo>
                    <a:cubicBezTo>
                      <a:pt x="4284" y="58"/>
                      <a:pt x="4281" y="60"/>
                      <a:pt x="4274" y="67"/>
                    </a:cubicBezTo>
                    <a:cubicBezTo>
                      <a:pt x="4274" y="67"/>
                      <a:pt x="4250" y="75"/>
                      <a:pt x="4254" y="86"/>
                    </a:cubicBezTo>
                    <a:lnTo>
                      <a:pt x="4219" y="99"/>
                    </a:lnTo>
                    <a:cubicBezTo>
                      <a:pt x="4215" y="98"/>
                      <a:pt x="4211" y="98"/>
                      <a:pt x="4207" y="98"/>
                    </a:cubicBezTo>
                    <a:cubicBezTo>
                      <a:pt x="4194" y="98"/>
                      <a:pt x="4181" y="101"/>
                      <a:pt x="4169" y="106"/>
                    </a:cubicBezTo>
                    <a:cubicBezTo>
                      <a:pt x="4165" y="117"/>
                      <a:pt x="4164" y="121"/>
                      <a:pt x="4160" y="121"/>
                    </a:cubicBezTo>
                    <a:cubicBezTo>
                      <a:pt x="4157" y="121"/>
                      <a:pt x="4153" y="119"/>
                      <a:pt x="4146" y="117"/>
                    </a:cubicBezTo>
                    <a:cubicBezTo>
                      <a:pt x="4145" y="113"/>
                      <a:pt x="4142" y="111"/>
                      <a:pt x="4140" y="111"/>
                    </a:cubicBezTo>
                    <a:lnTo>
                      <a:pt x="4140" y="111"/>
                    </a:lnTo>
                    <a:cubicBezTo>
                      <a:pt x="4136" y="111"/>
                      <a:pt x="4133" y="118"/>
                      <a:pt x="4141" y="133"/>
                    </a:cubicBezTo>
                    <a:cubicBezTo>
                      <a:pt x="4140" y="145"/>
                      <a:pt x="4130" y="153"/>
                      <a:pt x="4119" y="153"/>
                    </a:cubicBezTo>
                    <a:cubicBezTo>
                      <a:pt x="4116" y="153"/>
                      <a:pt x="4112" y="152"/>
                      <a:pt x="4108" y="150"/>
                    </a:cubicBezTo>
                    <a:cubicBezTo>
                      <a:pt x="4103" y="140"/>
                      <a:pt x="4097" y="136"/>
                      <a:pt x="4094" y="136"/>
                    </a:cubicBezTo>
                    <a:cubicBezTo>
                      <a:pt x="4090" y="136"/>
                      <a:pt x="4089" y="140"/>
                      <a:pt x="4092" y="146"/>
                    </a:cubicBezTo>
                    <a:cubicBezTo>
                      <a:pt x="4090" y="155"/>
                      <a:pt x="4085" y="162"/>
                      <a:pt x="4077" y="168"/>
                    </a:cubicBezTo>
                    <a:cubicBezTo>
                      <a:pt x="4076" y="167"/>
                      <a:pt x="4075" y="167"/>
                      <a:pt x="4074" y="167"/>
                    </a:cubicBezTo>
                    <a:cubicBezTo>
                      <a:pt x="4055" y="167"/>
                      <a:pt x="3967" y="219"/>
                      <a:pt x="3894" y="287"/>
                    </a:cubicBezTo>
                    <a:cubicBezTo>
                      <a:pt x="3885" y="296"/>
                      <a:pt x="3885" y="312"/>
                      <a:pt x="3894" y="321"/>
                    </a:cubicBezTo>
                    <a:cubicBezTo>
                      <a:pt x="3903" y="330"/>
                      <a:pt x="3905" y="333"/>
                      <a:pt x="3902" y="333"/>
                    </a:cubicBezTo>
                    <a:cubicBezTo>
                      <a:pt x="3900" y="333"/>
                      <a:pt x="3894" y="330"/>
                      <a:pt x="3885" y="329"/>
                    </a:cubicBezTo>
                    <a:cubicBezTo>
                      <a:pt x="3874" y="323"/>
                      <a:pt x="3865" y="320"/>
                      <a:pt x="3859" y="320"/>
                    </a:cubicBezTo>
                    <a:cubicBezTo>
                      <a:pt x="3845" y="320"/>
                      <a:pt x="3845" y="332"/>
                      <a:pt x="3869" y="345"/>
                    </a:cubicBezTo>
                    <a:cubicBezTo>
                      <a:pt x="3886" y="352"/>
                      <a:pt x="3892" y="354"/>
                      <a:pt x="3883" y="354"/>
                    </a:cubicBezTo>
                    <a:cubicBezTo>
                      <a:pt x="3878" y="354"/>
                      <a:pt x="3871" y="354"/>
                      <a:pt x="3860" y="353"/>
                    </a:cubicBezTo>
                    <a:cubicBezTo>
                      <a:pt x="3843" y="353"/>
                      <a:pt x="3843" y="353"/>
                      <a:pt x="3844" y="370"/>
                    </a:cubicBezTo>
                    <a:cubicBezTo>
                      <a:pt x="3850" y="376"/>
                      <a:pt x="3848" y="382"/>
                      <a:pt x="3843" y="382"/>
                    </a:cubicBezTo>
                    <a:cubicBezTo>
                      <a:pt x="3841" y="382"/>
                      <a:pt x="3839" y="381"/>
                      <a:pt x="3836" y="379"/>
                    </a:cubicBezTo>
                    <a:cubicBezTo>
                      <a:pt x="3833" y="379"/>
                      <a:pt x="3829" y="378"/>
                      <a:pt x="3826" y="378"/>
                    </a:cubicBezTo>
                    <a:cubicBezTo>
                      <a:pt x="3813" y="378"/>
                      <a:pt x="3803" y="380"/>
                      <a:pt x="3810" y="387"/>
                    </a:cubicBezTo>
                    <a:cubicBezTo>
                      <a:pt x="3804" y="392"/>
                      <a:pt x="3795" y="396"/>
                      <a:pt x="3786" y="396"/>
                    </a:cubicBezTo>
                    <a:cubicBezTo>
                      <a:pt x="3769" y="396"/>
                      <a:pt x="3770" y="414"/>
                      <a:pt x="3772" y="430"/>
                    </a:cubicBezTo>
                    <a:cubicBezTo>
                      <a:pt x="3770" y="457"/>
                      <a:pt x="3767" y="471"/>
                      <a:pt x="3761" y="471"/>
                    </a:cubicBezTo>
                    <a:cubicBezTo>
                      <a:pt x="3758" y="471"/>
                      <a:pt x="3754" y="466"/>
                      <a:pt x="3750" y="457"/>
                    </a:cubicBezTo>
                    <a:cubicBezTo>
                      <a:pt x="3747" y="453"/>
                      <a:pt x="3745" y="450"/>
                      <a:pt x="3742" y="450"/>
                    </a:cubicBezTo>
                    <a:cubicBezTo>
                      <a:pt x="3729" y="450"/>
                      <a:pt x="3714" y="491"/>
                      <a:pt x="3725" y="510"/>
                    </a:cubicBezTo>
                    <a:cubicBezTo>
                      <a:pt x="3734" y="525"/>
                      <a:pt x="3737" y="531"/>
                      <a:pt x="3735" y="531"/>
                    </a:cubicBezTo>
                    <a:cubicBezTo>
                      <a:pt x="3734" y="531"/>
                      <a:pt x="3732" y="529"/>
                      <a:pt x="3728" y="527"/>
                    </a:cubicBezTo>
                    <a:cubicBezTo>
                      <a:pt x="3726" y="525"/>
                      <a:pt x="3723" y="523"/>
                      <a:pt x="3720" y="523"/>
                    </a:cubicBezTo>
                    <a:cubicBezTo>
                      <a:pt x="3716" y="523"/>
                      <a:pt x="3713" y="525"/>
                      <a:pt x="3712" y="528"/>
                    </a:cubicBezTo>
                    <a:cubicBezTo>
                      <a:pt x="3707" y="535"/>
                      <a:pt x="3702" y="542"/>
                      <a:pt x="3695" y="542"/>
                    </a:cubicBezTo>
                    <a:cubicBezTo>
                      <a:pt x="3693" y="542"/>
                      <a:pt x="3691" y="541"/>
                      <a:pt x="3688" y="539"/>
                    </a:cubicBezTo>
                    <a:cubicBezTo>
                      <a:pt x="3682" y="550"/>
                      <a:pt x="3679" y="563"/>
                      <a:pt x="3679" y="575"/>
                    </a:cubicBezTo>
                    <a:cubicBezTo>
                      <a:pt x="3685" y="600"/>
                      <a:pt x="3665" y="625"/>
                      <a:pt x="3639" y="625"/>
                    </a:cubicBezTo>
                    <a:cubicBezTo>
                      <a:pt x="3636" y="625"/>
                      <a:pt x="3634" y="625"/>
                      <a:pt x="3631" y="624"/>
                    </a:cubicBezTo>
                    <a:lnTo>
                      <a:pt x="3630" y="650"/>
                    </a:lnTo>
                    <a:cubicBezTo>
                      <a:pt x="3642" y="667"/>
                      <a:pt x="3648" y="680"/>
                      <a:pt x="3641" y="680"/>
                    </a:cubicBezTo>
                    <a:cubicBezTo>
                      <a:pt x="3639" y="680"/>
                      <a:pt x="3635" y="679"/>
                      <a:pt x="3630" y="676"/>
                    </a:cubicBezTo>
                    <a:lnTo>
                      <a:pt x="3619" y="669"/>
                    </a:lnTo>
                    <a:lnTo>
                      <a:pt x="3619" y="669"/>
                    </a:lnTo>
                    <a:cubicBezTo>
                      <a:pt x="3632" y="688"/>
                      <a:pt x="3610" y="714"/>
                      <a:pt x="3590" y="714"/>
                    </a:cubicBezTo>
                    <a:cubicBezTo>
                      <a:pt x="3586" y="714"/>
                      <a:pt x="3583" y="713"/>
                      <a:pt x="3579" y="712"/>
                    </a:cubicBezTo>
                    <a:cubicBezTo>
                      <a:pt x="3575" y="709"/>
                      <a:pt x="3572" y="707"/>
                      <a:pt x="3570" y="707"/>
                    </a:cubicBezTo>
                    <a:cubicBezTo>
                      <a:pt x="3568" y="707"/>
                      <a:pt x="3567" y="709"/>
                      <a:pt x="3564" y="715"/>
                    </a:cubicBezTo>
                    <a:lnTo>
                      <a:pt x="3575" y="721"/>
                    </a:lnTo>
                    <a:cubicBezTo>
                      <a:pt x="3585" y="727"/>
                      <a:pt x="3596" y="733"/>
                      <a:pt x="3592" y="743"/>
                    </a:cubicBezTo>
                    <a:cubicBezTo>
                      <a:pt x="3587" y="751"/>
                      <a:pt x="3583" y="758"/>
                      <a:pt x="3576" y="758"/>
                    </a:cubicBezTo>
                    <a:cubicBezTo>
                      <a:pt x="3574" y="758"/>
                      <a:pt x="3572" y="758"/>
                      <a:pt x="3569" y="756"/>
                    </a:cubicBezTo>
                    <a:cubicBezTo>
                      <a:pt x="3554" y="760"/>
                      <a:pt x="3537" y="764"/>
                      <a:pt x="3548" y="770"/>
                    </a:cubicBezTo>
                    <a:cubicBezTo>
                      <a:pt x="3544" y="778"/>
                      <a:pt x="3536" y="782"/>
                      <a:pt x="3527" y="784"/>
                    </a:cubicBezTo>
                    <a:cubicBezTo>
                      <a:pt x="3522" y="795"/>
                      <a:pt x="3517" y="805"/>
                      <a:pt x="3507" y="824"/>
                    </a:cubicBezTo>
                    <a:cubicBezTo>
                      <a:pt x="3512" y="838"/>
                      <a:pt x="3506" y="855"/>
                      <a:pt x="3497" y="855"/>
                    </a:cubicBezTo>
                    <a:cubicBezTo>
                      <a:pt x="3496" y="855"/>
                      <a:pt x="3494" y="855"/>
                      <a:pt x="3493" y="854"/>
                    </a:cubicBezTo>
                    <a:cubicBezTo>
                      <a:pt x="3487" y="865"/>
                      <a:pt x="3486" y="877"/>
                      <a:pt x="3490" y="890"/>
                    </a:cubicBezTo>
                    <a:cubicBezTo>
                      <a:pt x="3482" y="906"/>
                      <a:pt x="3478" y="916"/>
                      <a:pt x="3471" y="916"/>
                    </a:cubicBezTo>
                    <a:cubicBezTo>
                      <a:pt x="3469" y="916"/>
                      <a:pt x="3467" y="915"/>
                      <a:pt x="3465" y="914"/>
                    </a:cubicBezTo>
                    <a:cubicBezTo>
                      <a:pt x="3461" y="913"/>
                      <a:pt x="3459" y="912"/>
                      <a:pt x="3457" y="912"/>
                    </a:cubicBezTo>
                    <a:lnTo>
                      <a:pt x="3457" y="912"/>
                    </a:lnTo>
                    <a:cubicBezTo>
                      <a:pt x="3455" y="912"/>
                      <a:pt x="3456" y="915"/>
                      <a:pt x="3461" y="925"/>
                    </a:cubicBezTo>
                    <a:cubicBezTo>
                      <a:pt x="3472" y="930"/>
                      <a:pt x="3468" y="940"/>
                      <a:pt x="3464" y="950"/>
                    </a:cubicBezTo>
                    <a:lnTo>
                      <a:pt x="3455" y="970"/>
                    </a:lnTo>
                    <a:cubicBezTo>
                      <a:pt x="3466" y="975"/>
                      <a:pt x="3466" y="975"/>
                      <a:pt x="3463" y="985"/>
                    </a:cubicBezTo>
                    <a:cubicBezTo>
                      <a:pt x="3458" y="995"/>
                      <a:pt x="3435" y="1020"/>
                      <a:pt x="3430" y="1030"/>
                    </a:cubicBezTo>
                    <a:cubicBezTo>
                      <a:pt x="3422" y="1051"/>
                      <a:pt x="3420" y="1057"/>
                      <a:pt x="3425" y="1057"/>
                    </a:cubicBezTo>
                    <a:cubicBezTo>
                      <a:pt x="3427" y="1057"/>
                      <a:pt x="3430" y="1056"/>
                      <a:pt x="3435" y="1055"/>
                    </a:cubicBezTo>
                    <a:cubicBezTo>
                      <a:pt x="3436" y="1051"/>
                      <a:pt x="3438" y="1049"/>
                      <a:pt x="3440" y="1049"/>
                    </a:cubicBezTo>
                    <a:lnTo>
                      <a:pt x="3440" y="1049"/>
                    </a:lnTo>
                    <a:cubicBezTo>
                      <a:pt x="3443" y="1049"/>
                      <a:pt x="3443" y="1055"/>
                      <a:pt x="3430" y="1065"/>
                    </a:cubicBezTo>
                    <a:cubicBezTo>
                      <a:pt x="3427" y="1074"/>
                      <a:pt x="3403" y="1099"/>
                      <a:pt x="3392" y="1128"/>
                    </a:cubicBezTo>
                    <a:cubicBezTo>
                      <a:pt x="3377" y="1169"/>
                      <a:pt x="3378" y="1169"/>
                      <a:pt x="3389" y="1172"/>
                    </a:cubicBezTo>
                    <a:cubicBezTo>
                      <a:pt x="3416" y="1172"/>
                      <a:pt x="3412" y="1181"/>
                      <a:pt x="3386" y="1182"/>
                    </a:cubicBezTo>
                    <a:cubicBezTo>
                      <a:pt x="3354" y="1193"/>
                      <a:pt x="3351" y="1204"/>
                      <a:pt x="3362" y="1208"/>
                    </a:cubicBezTo>
                    <a:cubicBezTo>
                      <a:pt x="3371" y="1222"/>
                      <a:pt x="3371" y="1222"/>
                      <a:pt x="3366" y="1232"/>
                    </a:cubicBezTo>
                    <a:cubicBezTo>
                      <a:pt x="3365" y="1231"/>
                      <a:pt x="3363" y="1231"/>
                      <a:pt x="3362" y="1231"/>
                    </a:cubicBezTo>
                    <a:cubicBezTo>
                      <a:pt x="3354" y="1231"/>
                      <a:pt x="3353" y="1241"/>
                      <a:pt x="3356" y="1261"/>
                    </a:cubicBezTo>
                    <a:cubicBezTo>
                      <a:pt x="3354" y="1267"/>
                      <a:pt x="3354" y="1269"/>
                      <a:pt x="3351" y="1269"/>
                    </a:cubicBezTo>
                    <a:cubicBezTo>
                      <a:pt x="3349" y="1269"/>
                      <a:pt x="3346" y="1268"/>
                      <a:pt x="3341" y="1266"/>
                    </a:cubicBezTo>
                    <a:cubicBezTo>
                      <a:pt x="3341" y="1266"/>
                      <a:pt x="3337" y="1276"/>
                      <a:pt x="3334" y="1285"/>
                    </a:cubicBezTo>
                    <a:cubicBezTo>
                      <a:pt x="3350" y="1313"/>
                      <a:pt x="3317" y="1367"/>
                      <a:pt x="3301" y="1372"/>
                    </a:cubicBezTo>
                    <a:cubicBezTo>
                      <a:pt x="3299" y="1381"/>
                      <a:pt x="3301" y="1388"/>
                      <a:pt x="3306" y="1395"/>
                    </a:cubicBezTo>
                    <a:cubicBezTo>
                      <a:pt x="3321" y="1409"/>
                      <a:pt x="3322" y="1418"/>
                      <a:pt x="3313" y="1418"/>
                    </a:cubicBezTo>
                    <a:cubicBezTo>
                      <a:pt x="3309" y="1418"/>
                      <a:pt x="3304" y="1417"/>
                      <a:pt x="3298" y="1414"/>
                    </a:cubicBezTo>
                    <a:cubicBezTo>
                      <a:pt x="3289" y="1411"/>
                      <a:pt x="3284" y="1408"/>
                      <a:pt x="3282" y="1408"/>
                    </a:cubicBezTo>
                    <a:lnTo>
                      <a:pt x="3282" y="1408"/>
                    </a:lnTo>
                    <a:cubicBezTo>
                      <a:pt x="3279" y="1408"/>
                      <a:pt x="3283" y="1413"/>
                      <a:pt x="3295" y="1424"/>
                    </a:cubicBezTo>
                    <a:cubicBezTo>
                      <a:pt x="3302" y="1436"/>
                      <a:pt x="3290" y="1471"/>
                      <a:pt x="3274" y="1471"/>
                    </a:cubicBezTo>
                    <a:cubicBezTo>
                      <a:pt x="3272" y="1471"/>
                      <a:pt x="3269" y="1470"/>
                      <a:pt x="3266" y="1467"/>
                    </a:cubicBezTo>
                    <a:lnTo>
                      <a:pt x="3242" y="1457"/>
                    </a:lnTo>
                    <a:lnTo>
                      <a:pt x="3242" y="1457"/>
                    </a:lnTo>
                    <a:cubicBezTo>
                      <a:pt x="3247" y="1464"/>
                      <a:pt x="3248" y="1473"/>
                      <a:pt x="3247" y="1480"/>
                    </a:cubicBezTo>
                    <a:cubicBezTo>
                      <a:pt x="3258" y="1485"/>
                      <a:pt x="3254" y="1495"/>
                      <a:pt x="3243" y="1522"/>
                    </a:cubicBezTo>
                    <a:cubicBezTo>
                      <a:pt x="3235" y="1541"/>
                      <a:pt x="3232" y="1582"/>
                      <a:pt x="3224" y="1600"/>
                    </a:cubicBezTo>
                    <a:cubicBezTo>
                      <a:pt x="3216" y="1618"/>
                      <a:pt x="3204" y="1645"/>
                      <a:pt x="3188" y="1648"/>
                    </a:cubicBezTo>
                    <a:cubicBezTo>
                      <a:pt x="3182" y="1661"/>
                      <a:pt x="3180" y="1675"/>
                      <a:pt x="3183" y="1689"/>
                    </a:cubicBezTo>
                    <a:cubicBezTo>
                      <a:pt x="3190" y="1701"/>
                      <a:pt x="3184" y="1716"/>
                      <a:pt x="3175" y="1716"/>
                    </a:cubicBezTo>
                    <a:cubicBezTo>
                      <a:pt x="3173" y="1716"/>
                      <a:pt x="3172" y="1715"/>
                      <a:pt x="3170" y="1715"/>
                    </a:cubicBezTo>
                    <a:lnTo>
                      <a:pt x="3166" y="1724"/>
                    </a:lnTo>
                    <a:cubicBezTo>
                      <a:pt x="3168" y="1734"/>
                      <a:pt x="3167" y="1745"/>
                      <a:pt x="3164" y="1755"/>
                    </a:cubicBezTo>
                    <a:cubicBezTo>
                      <a:pt x="3160" y="1753"/>
                      <a:pt x="3156" y="1752"/>
                      <a:pt x="3152" y="1752"/>
                    </a:cubicBezTo>
                    <a:cubicBezTo>
                      <a:pt x="3145" y="1752"/>
                      <a:pt x="3139" y="1756"/>
                      <a:pt x="3143" y="1766"/>
                    </a:cubicBezTo>
                    <a:cubicBezTo>
                      <a:pt x="3155" y="1772"/>
                      <a:pt x="3150" y="1780"/>
                      <a:pt x="3141" y="1798"/>
                    </a:cubicBezTo>
                    <a:cubicBezTo>
                      <a:pt x="3131" y="1802"/>
                      <a:pt x="3087" y="1875"/>
                      <a:pt x="3041" y="1935"/>
                    </a:cubicBezTo>
                    <a:cubicBezTo>
                      <a:pt x="2997" y="1998"/>
                      <a:pt x="2946" y="2053"/>
                      <a:pt x="2951" y="2058"/>
                    </a:cubicBezTo>
                    <a:lnTo>
                      <a:pt x="2932" y="2078"/>
                    </a:lnTo>
                    <a:lnTo>
                      <a:pt x="2911" y="2096"/>
                    </a:lnTo>
                    <a:cubicBezTo>
                      <a:pt x="2909" y="2092"/>
                      <a:pt x="2905" y="2091"/>
                      <a:pt x="2902" y="2091"/>
                    </a:cubicBezTo>
                    <a:cubicBezTo>
                      <a:pt x="2887" y="2091"/>
                      <a:pt x="2869" y="2121"/>
                      <a:pt x="2858" y="2143"/>
                    </a:cubicBezTo>
                    <a:cubicBezTo>
                      <a:pt x="2859" y="2154"/>
                      <a:pt x="2853" y="2164"/>
                      <a:pt x="2844" y="2170"/>
                    </a:cubicBezTo>
                    <a:cubicBezTo>
                      <a:pt x="2839" y="2163"/>
                      <a:pt x="2833" y="2160"/>
                      <a:pt x="2828" y="2160"/>
                    </a:cubicBezTo>
                    <a:cubicBezTo>
                      <a:pt x="2816" y="2160"/>
                      <a:pt x="2805" y="2172"/>
                      <a:pt x="2801" y="2185"/>
                    </a:cubicBezTo>
                    <a:cubicBezTo>
                      <a:pt x="2804" y="2200"/>
                      <a:pt x="2803" y="2208"/>
                      <a:pt x="2799" y="2208"/>
                    </a:cubicBezTo>
                    <a:cubicBezTo>
                      <a:pt x="2796" y="2208"/>
                      <a:pt x="2791" y="2204"/>
                      <a:pt x="2785" y="2195"/>
                    </a:cubicBezTo>
                    <a:cubicBezTo>
                      <a:pt x="2780" y="2188"/>
                      <a:pt x="2775" y="2184"/>
                      <a:pt x="2771" y="2184"/>
                    </a:cubicBezTo>
                    <a:cubicBezTo>
                      <a:pt x="2764" y="2184"/>
                      <a:pt x="2758" y="2197"/>
                      <a:pt x="2761" y="2224"/>
                    </a:cubicBezTo>
                    <a:cubicBezTo>
                      <a:pt x="2761" y="2234"/>
                      <a:pt x="2761" y="2238"/>
                      <a:pt x="2758" y="2238"/>
                    </a:cubicBezTo>
                    <a:cubicBezTo>
                      <a:pt x="2755" y="2238"/>
                      <a:pt x="2752" y="2236"/>
                      <a:pt x="2747" y="2233"/>
                    </a:cubicBezTo>
                    <a:cubicBezTo>
                      <a:pt x="2737" y="2224"/>
                      <a:pt x="2730" y="2221"/>
                      <a:pt x="2726" y="2221"/>
                    </a:cubicBezTo>
                    <a:cubicBezTo>
                      <a:pt x="2722" y="2221"/>
                      <a:pt x="2722" y="2224"/>
                      <a:pt x="2724" y="2230"/>
                    </a:cubicBezTo>
                    <a:cubicBezTo>
                      <a:pt x="2727" y="2246"/>
                      <a:pt x="2725" y="2254"/>
                      <a:pt x="2720" y="2254"/>
                    </a:cubicBezTo>
                    <a:cubicBezTo>
                      <a:pt x="2716" y="2254"/>
                      <a:pt x="2710" y="2250"/>
                      <a:pt x="2702" y="2242"/>
                    </a:cubicBezTo>
                    <a:cubicBezTo>
                      <a:pt x="2690" y="2236"/>
                      <a:pt x="2684" y="2232"/>
                      <a:pt x="2680" y="2232"/>
                    </a:cubicBezTo>
                    <a:cubicBezTo>
                      <a:pt x="2676" y="2232"/>
                      <a:pt x="2677" y="2239"/>
                      <a:pt x="2678" y="2254"/>
                    </a:cubicBezTo>
                    <a:cubicBezTo>
                      <a:pt x="2681" y="2271"/>
                      <a:pt x="2667" y="2283"/>
                      <a:pt x="2652" y="2283"/>
                    </a:cubicBezTo>
                    <a:cubicBezTo>
                      <a:pt x="2645" y="2283"/>
                      <a:pt x="2637" y="2280"/>
                      <a:pt x="2631" y="2273"/>
                    </a:cubicBezTo>
                    <a:cubicBezTo>
                      <a:pt x="2630" y="2273"/>
                      <a:pt x="2629" y="2273"/>
                      <a:pt x="2628" y="2273"/>
                    </a:cubicBezTo>
                    <a:cubicBezTo>
                      <a:pt x="2624" y="2273"/>
                      <a:pt x="2620" y="2272"/>
                      <a:pt x="2618" y="2272"/>
                    </a:cubicBezTo>
                    <a:cubicBezTo>
                      <a:pt x="2615" y="2272"/>
                      <a:pt x="2614" y="2273"/>
                      <a:pt x="2616" y="2278"/>
                    </a:cubicBezTo>
                    <a:lnTo>
                      <a:pt x="2603" y="2269"/>
                    </a:lnTo>
                    <a:cubicBezTo>
                      <a:pt x="2599" y="2270"/>
                      <a:pt x="2593" y="2273"/>
                      <a:pt x="2588" y="2274"/>
                    </a:cubicBezTo>
                    <a:lnTo>
                      <a:pt x="2592" y="2285"/>
                    </a:lnTo>
                    <a:cubicBezTo>
                      <a:pt x="2588" y="2286"/>
                      <a:pt x="2573" y="2287"/>
                      <a:pt x="2553" y="2289"/>
                    </a:cubicBezTo>
                    <a:cubicBezTo>
                      <a:pt x="2532" y="2289"/>
                      <a:pt x="2506" y="2293"/>
                      <a:pt x="2479" y="2293"/>
                    </a:cubicBezTo>
                    <a:cubicBezTo>
                      <a:pt x="2394" y="2297"/>
                      <a:pt x="2379" y="2289"/>
                      <a:pt x="2386" y="2304"/>
                    </a:cubicBezTo>
                    <a:cubicBezTo>
                      <a:pt x="2389" y="2317"/>
                      <a:pt x="2386" y="2322"/>
                      <a:pt x="2382" y="2322"/>
                    </a:cubicBezTo>
                    <a:cubicBezTo>
                      <a:pt x="2378" y="2322"/>
                      <a:pt x="2373" y="2316"/>
                      <a:pt x="2370" y="2303"/>
                    </a:cubicBezTo>
                    <a:cubicBezTo>
                      <a:pt x="2362" y="2302"/>
                      <a:pt x="2349" y="2286"/>
                      <a:pt x="2334" y="2283"/>
                    </a:cubicBezTo>
                    <a:cubicBezTo>
                      <a:pt x="2319" y="2281"/>
                      <a:pt x="2304" y="2275"/>
                      <a:pt x="2307" y="2263"/>
                    </a:cubicBezTo>
                    <a:lnTo>
                      <a:pt x="2301" y="2260"/>
                    </a:lnTo>
                    <a:cubicBezTo>
                      <a:pt x="2294" y="2267"/>
                      <a:pt x="2285" y="2270"/>
                      <a:pt x="2275" y="2270"/>
                    </a:cubicBezTo>
                    <a:cubicBezTo>
                      <a:pt x="2253" y="2270"/>
                      <a:pt x="2228" y="2256"/>
                      <a:pt x="2217" y="2240"/>
                    </a:cubicBezTo>
                    <a:cubicBezTo>
                      <a:pt x="2207" y="2234"/>
                      <a:pt x="2195" y="2231"/>
                      <a:pt x="2183" y="2231"/>
                    </a:cubicBezTo>
                    <a:cubicBezTo>
                      <a:pt x="2180" y="2231"/>
                      <a:pt x="2177" y="2231"/>
                      <a:pt x="2174" y="2231"/>
                    </a:cubicBezTo>
                    <a:cubicBezTo>
                      <a:pt x="2168" y="2232"/>
                      <a:pt x="2164" y="2232"/>
                      <a:pt x="2161" y="2232"/>
                    </a:cubicBezTo>
                    <a:cubicBezTo>
                      <a:pt x="2153" y="2232"/>
                      <a:pt x="2153" y="2229"/>
                      <a:pt x="2153" y="2219"/>
                    </a:cubicBezTo>
                    <a:cubicBezTo>
                      <a:pt x="2157" y="2210"/>
                      <a:pt x="2137" y="2184"/>
                      <a:pt x="2121" y="2184"/>
                    </a:cubicBezTo>
                    <a:cubicBezTo>
                      <a:pt x="2117" y="2184"/>
                      <a:pt x="2113" y="2186"/>
                      <a:pt x="2110" y="2190"/>
                    </a:cubicBezTo>
                    <a:lnTo>
                      <a:pt x="2111" y="2174"/>
                    </a:lnTo>
                    <a:cubicBezTo>
                      <a:pt x="2111" y="2167"/>
                      <a:pt x="2109" y="2164"/>
                      <a:pt x="2105" y="2164"/>
                    </a:cubicBezTo>
                    <a:cubicBezTo>
                      <a:pt x="2100" y="2164"/>
                      <a:pt x="2094" y="2168"/>
                      <a:pt x="2090" y="2174"/>
                    </a:cubicBezTo>
                    <a:cubicBezTo>
                      <a:pt x="2084" y="2181"/>
                      <a:pt x="2079" y="2185"/>
                      <a:pt x="2076" y="2185"/>
                    </a:cubicBezTo>
                    <a:cubicBezTo>
                      <a:pt x="2072" y="2185"/>
                      <a:pt x="2073" y="2175"/>
                      <a:pt x="2083" y="2153"/>
                    </a:cubicBezTo>
                    <a:cubicBezTo>
                      <a:pt x="2095" y="2140"/>
                      <a:pt x="2095" y="2133"/>
                      <a:pt x="2092" y="2133"/>
                    </a:cubicBezTo>
                    <a:lnTo>
                      <a:pt x="2092" y="2133"/>
                    </a:lnTo>
                    <a:cubicBezTo>
                      <a:pt x="2091" y="2133"/>
                      <a:pt x="2088" y="2135"/>
                      <a:pt x="2086" y="2138"/>
                    </a:cubicBezTo>
                    <a:cubicBezTo>
                      <a:pt x="2079" y="2140"/>
                      <a:pt x="2072" y="2141"/>
                      <a:pt x="2067" y="2141"/>
                    </a:cubicBezTo>
                    <a:cubicBezTo>
                      <a:pt x="2060" y="2141"/>
                      <a:pt x="2056" y="2139"/>
                      <a:pt x="2058" y="2130"/>
                    </a:cubicBezTo>
                    <a:cubicBezTo>
                      <a:pt x="2054" y="2128"/>
                      <a:pt x="2051" y="2125"/>
                      <a:pt x="2047" y="2125"/>
                    </a:cubicBezTo>
                    <a:cubicBezTo>
                      <a:pt x="2042" y="2125"/>
                      <a:pt x="2036" y="2128"/>
                      <a:pt x="2027" y="2137"/>
                    </a:cubicBezTo>
                    <a:cubicBezTo>
                      <a:pt x="2024" y="2140"/>
                      <a:pt x="2022" y="2142"/>
                      <a:pt x="2019" y="2142"/>
                    </a:cubicBezTo>
                    <a:cubicBezTo>
                      <a:pt x="2014" y="2142"/>
                      <a:pt x="2010" y="2138"/>
                      <a:pt x="2006" y="2134"/>
                    </a:cubicBezTo>
                    <a:cubicBezTo>
                      <a:pt x="2014" y="2125"/>
                      <a:pt x="2014" y="2125"/>
                      <a:pt x="2030" y="2121"/>
                    </a:cubicBezTo>
                    <a:lnTo>
                      <a:pt x="2016" y="2110"/>
                    </a:lnTo>
                    <a:cubicBezTo>
                      <a:pt x="2008" y="2099"/>
                      <a:pt x="2008" y="2084"/>
                      <a:pt x="2015" y="2073"/>
                    </a:cubicBezTo>
                    <a:cubicBezTo>
                      <a:pt x="2017" y="2065"/>
                      <a:pt x="2016" y="2060"/>
                      <a:pt x="2013" y="2060"/>
                    </a:cubicBezTo>
                    <a:cubicBezTo>
                      <a:pt x="2010" y="2060"/>
                      <a:pt x="2006" y="2064"/>
                      <a:pt x="2000" y="2075"/>
                    </a:cubicBezTo>
                    <a:cubicBezTo>
                      <a:pt x="1991" y="2085"/>
                      <a:pt x="1986" y="2089"/>
                      <a:pt x="1981" y="2089"/>
                    </a:cubicBezTo>
                    <a:cubicBezTo>
                      <a:pt x="1978" y="2089"/>
                      <a:pt x="1975" y="2086"/>
                      <a:pt x="1969" y="2080"/>
                    </a:cubicBezTo>
                    <a:cubicBezTo>
                      <a:pt x="1963" y="2073"/>
                      <a:pt x="1957" y="2065"/>
                      <a:pt x="1966" y="2058"/>
                    </a:cubicBezTo>
                    <a:cubicBezTo>
                      <a:pt x="1976" y="2049"/>
                      <a:pt x="1976" y="2049"/>
                      <a:pt x="1963" y="2035"/>
                    </a:cubicBezTo>
                    <a:cubicBezTo>
                      <a:pt x="1954" y="2024"/>
                      <a:pt x="1935" y="2020"/>
                      <a:pt x="1916" y="2020"/>
                    </a:cubicBezTo>
                    <a:cubicBezTo>
                      <a:pt x="1900" y="2020"/>
                      <a:pt x="1885" y="2023"/>
                      <a:pt x="1874" y="2026"/>
                    </a:cubicBezTo>
                    <a:cubicBezTo>
                      <a:pt x="1865" y="2033"/>
                      <a:pt x="1860" y="2037"/>
                      <a:pt x="1858" y="2037"/>
                    </a:cubicBezTo>
                    <a:cubicBezTo>
                      <a:pt x="1856" y="2037"/>
                      <a:pt x="1860" y="2031"/>
                      <a:pt x="1867" y="2018"/>
                    </a:cubicBezTo>
                    <a:cubicBezTo>
                      <a:pt x="1877" y="2010"/>
                      <a:pt x="1872" y="2003"/>
                      <a:pt x="1866" y="1996"/>
                    </a:cubicBezTo>
                    <a:cubicBezTo>
                      <a:pt x="1864" y="1997"/>
                      <a:pt x="1862" y="1998"/>
                      <a:pt x="1861" y="1998"/>
                    </a:cubicBezTo>
                    <a:cubicBezTo>
                      <a:pt x="1858" y="1998"/>
                      <a:pt x="1859" y="1993"/>
                      <a:pt x="1862" y="1993"/>
                    </a:cubicBezTo>
                    <a:cubicBezTo>
                      <a:pt x="1863" y="1993"/>
                      <a:pt x="1864" y="1994"/>
                      <a:pt x="1866" y="1996"/>
                    </a:cubicBezTo>
                    <a:cubicBezTo>
                      <a:pt x="1869" y="1994"/>
                      <a:pt x="1871" y="1993"/>
                      <a:pt x="1873" y="1993"/>
                    </a:cubicBezTo>
                    <a:cubicBezTo>
                      <a:pt x="1879" y="1993"/>
                      <a:pt x="1883" y="1998"/>
                      <a:pt x="1887" y="2003"/>
                    </a:cubicBezTo>
                    <a:lnTo>
                      <a:pt x="1897" y="1995"/>
                    </a:lnTo>
                    <a:cubicBezTo>
                      <a:pt x="1907" y="1978"/>
                      <a:pt x="1907" y="1969"/>
                      <a:pt x="1895" y="1969"/>
                    </a:cubicBezTo>
                    <a:cubicBezTo>
                      <a:pt x="1891" y="1969"/>
                      <a:pt x="1886" y="1970"/>
                      <a:pt x="1879" y="1972"/>
                    </a:cubicBezTo>
                    <a:cubicBezTo>
                      <a:pt x="1864" y="1972"/>
                      <a:pt x="1864" y="1972"/>
                      <a:pt x="1868" y="1958"/>
                    </a:cubicBezTo>
                    <a:cubicBezTo>
                      <a:pt x="1872" y="1945"/>
                      <a:pt x="1876" y="1933"/>
                      <a:pt x="1871" y="1933"/>
                    </a:cubicBezTo>
                    <a:lnTo>
                      <a:pt x="1871" y="1933"/>
                    </a:lnTo>
                    <a:cubicBezTo>
                      <a:pt x="1870" y="1933"/>
                      <a:pt x="1869" y="1933"/>
                      <a:pt x="1867" y="1934"/>
                    </a:cubicBezTo>
                    <a:cubicBezTo>
                      <a:pt x="1861" y="1925"/>
                      <a:pt x="1859" y="1915"/>
                      <a:pt x="1861" y="1904"/>
                    </a:cubicBezTo>
                    <a:cubicBezTo>
                      <a:pt x="1854" y="1893"/>
                      <a:pt x="1849" y="1885"/>
                      <a:pt x="1843" y="1885"/>
                    </a:cubicBezTo>
                    <a:cubicBezTo>
                      <a:pt x="1841" y="1885"/>
                      <a:pt x="1838" y="1886"/>
                      <a:pt x="1836" y="1888"/>
                    </a:cubicBezTo>
                    <a:cubicBezTo>
                      <a:pt x="1833" y="1890"/>
                      <a:pt x="1830" y="1891"/>
                      <a:pt x="1828" y="1891"/>
                    </a:cubicBezTo>
                    <a:cubicBezTo>
                      <a:pt x="1822" y="1891"/>
                      <a:pt x="1818" y="1885"/>
                      <a:pt x="1814" y="1878"/>
                    </a:cubicBezTo>
                    <a:cubicBezTo>
                      <a:pt x="1810" y="1872"/>
                      <a:pt x="1806" y="1867"/>
                      <a:pt x="1800" y="1867"/>
                    </a:cubicBezTo>
                    <a:cubicBezTo>
                      <a:pt x="1798" y="1867"/>
                      <a:pt x="1796" y="1867"/>
                      <a:pt x="1793" y="1869"/>
                    </a:cubicBezTo>
                    <a:cubicBezTo>
                      <a:pt x="1789" y="1872"/>
                      <a:pt x="1784" y="1873"/>
                      <a:pt x="1780" y="1873"/>
                    </a:cubicBezTo>
                    <a:cubicBezTo>
                      <a:pt x="1770" y="1873"/>
                      <a:pt x="1761" y="1867"/>
                      <a:pt x="1756" y="1858"/>
                    </a:cubicBezTo>
                    <a:cubicBezTo>
                      <a:pt x="1735" y="1848"/>
                      <a:pt x="1735" y="1847"/>
                      <a:pt x="1750" y="1826"/>
                    </a:cubicBezTo>
                    <a:cubicBezTo>
                      <a:pt x="1762" y="1819"/>
                      <a:pt x="1756" y="1811"/>
                      <a:pt x="1750" y="1802"/>
                    </a:cubicBezTo>
                    <a:cubicBezTo>
                      <a:pt x="1747" y="1794"/>
                      <a:pt x="1747" y="1786"/>
                      <a:pt x="1752" y="1778"/>
                    </a:cubicBezTo>
                    <a:cubicBezTo>
                      <a:pt x="1754" y="1771"/>
                      <a:pt x="1753" y="1769"/>
                      <a:pt x="1750" y="1769"/>
                    </a:cubicBezTo>
                    <a:cubicBezTo>
                      <a:pt x="1747" y="1769"/>
                      <a:pt x="1741" y="1773"/>
                      <a:pt x="1735" y="1776"/>
                    </a:cubicBezTo>
                    <a:lnTo>
                      <a:pt x="1714" y="1790"/>
                    </a:lnTo>
                    <a:cubicBezTo>
                      <a:pt x="1709" y="1781"/>
                      <a:pt x="1725" y="1759"/>
                      <a:pt x="1736" y="1753"/>
                    </a:cubicBezTo>
                    <a:cubicBezTo>
                      <a:pt x="1745" y="1741"/>
                      <a:pt x="1750" y="1735"/>
                      <a:pt x="1747" y="1735"/>
                    </a:cubicBezTo>
                    <a:lnTo>
                      <a:pt x="1747" y="1735"/>
                    </a:lnTo>
                    <a:cubicBezTo>
                      <a:pt x="1745" y="1735"/>
                      <a:pt x="1740" y="1738"/>
                      <a:pt x="1730" y="1744"/>
                    </a:cubicBezTo>
                    <a:cubicBezTo>
                      <a:pt x="1727" y="1746"/>
                      <a:pt x="1724" y="1747"/>
                      <a:pt x="1720" y="1747"/>
                    </a:cubicBezTo>
                    <a:cubicBezTo>
                      <a:pt x="1712" y="1747"/>
                      <a:pt x="1704" y="1741"/>
                      <a:pt x="1705" y="1724"/>
                    </a:cubicBezTo>
                    <a:cubicBezTo>
                      <a:pt x="1694" y="1707"/>
                      <a:pt x="1684" y="1689"/>
                      <a:pt x="1694" y="1682"/>
                    </a:cubicBezTo>
                    <a:cubicBezTo>
                      <a:pt x="1698" y="1674"/>
                      <a:pt x="1693" y="1665"/>
                      <a:pt x="1684" y="1664"/>
                    </a:cubicBezTo>
                    <a:cubicBezTo>
                      <a:pt x="1669" y="1662"/>
                      <a:pt x="1663" y="1653"/>
                      <a:pt x="1659" y="1619"/>
                    </a:cubicBezTo>
                    <a:cubicBezTo>
                      <a:pt x="1656" y="1580"/>
                      <a:pt x="1655" y="1568"/>
                      <a:pt x="1647" y="1568"/>
                    </a:cubicBezTo>
                    <a:cubicBezTo>
                      <a:pt x="1644" y="1568"/>
                      <a:pt x="1640" y="1571"/>
                      <a:pt x="1633" y="1575"/>
                    </a:cubicBezTo>
                    <a:cubicBezTo>
                      <a:pt x="1628" y="1578"/>
                      <a:pt x="1622" y="1581"/>
                      <a:pt x="1620" y="1581"/>
                    </a:cubicBezTo>
                    <a:cubicBezTo>
                      <a:pt x="1617" y="1581"/>
                      <a:pt x="1618" y="1577"/>
                      <a:pt x="1627" y="1566"/>
                    </a:cubicBezTo>
                    <a:cubicBezTo>
                      <a:pt x="1633" y="1550"/>
                      <a:pt x="1616" y="1548"/>
                      <a:pt x="1595" y="1535"/>
                    </a:cubicBezTo>
                    <a:cubicBezTo>
                      <a:pt x="1593" y="1535"/>
                      <a:pt x="1592" y="1535"/>
                      <a:pt x="1591" y="1535"/>
                    </a:cubicBezTo>
                    <a:cubicBezTo>
                      <a:pt x="1575" y="1535"/>
                      <a:pt x="1556" y="1546"/>
                      <a:pt x="1547" y="1552"/>
                    </a:cubicBezTo>
                    <a:cubicBezTo>
                      <a:pt x="1537" y="1557"/>
                      <a:pt x="1532" y="1560"/>
                      <a:pt x="1529" y="1560"/>
                    </a:cubicBezTo>
                    <a:cubicBezTo>
                      <a:pt x="1525" y="1560"/>
                      <a:pt x="1525" y="1555"/>
                      <a:pt x="1525" y="1541"/>
                    </a:cubicBezTo>
                    <a:cubicBezTo>
                      <a:pt x="1520" y="1529"/>
                      <a:pt x="1524" y="1516"/>
                      <a:pt x="1535" y="1510"/>
                    </a:cubicBezTo>
                    <a:cubicBezTo>
                      <a:pt x="1537" y="1508"/>
                      <a:pt x="1540" y="1507"/>
                      <a:pt x="1542" y="1507"/>
                    </a:cubicBezTo>
                    <a:cubicBezTo>
                      <a:pt x="1546" y="1507"/>
                      <a:pt x="1549" y="1508"/>
                      <a:pt x="1551" y="1512"/>
                    </a:cubicBezTo>
                    <a:lnTo>
                      <a:pt x="1557" y="1521"/>
                    </a:lnTo>
                    <a:cubicBezTo>
                      <a:pt x="1568" y="1514"/>
                      <a:pt x="1579" y="1508"/>
                      <a:pt x="1568" y="1489"/>
                    </a:cubicBezTo>
                    <a:cubicBezTo>
                      <a:pt x="1571" y="1477"/>
                      <a:pt x="1569" y="1469"/>
                      <a:pt x="1563" y="1469"/>
                    </a:cubicBezTo>
                    <a:cubicBezTo>
                      <a:pt x="1561" y="1469"/>
                      <a:pt x="1559" y="1470"/>
                      <a:pt x="1557" y="1471"/>
                    </a:cubicBezTo>
                    <a:cubicBezTo>
                      <a:pt x="1561" y="1456"/>
                      <a:pt x="1550" y="1437"/>
                      <a:pt x="1538" y="1419"/>
                    </a:cubicBezTo>
                    <a:cubicBezTo>
                      <a:pt x="1526" y="1400"/>
                      <a:pt x="1508" y="1373"/>
                      <a:pt x="1513" y="1356"/>
                    </a:cubicBezTo>
                    <a:cubicBezTo>
                      <a:pt x="1502" y="1342"/>
                      <a:pt x="1497" y="1334"/>
                      <a:pt x="1490" y="1334"/>
                    </a:cubicBezTo>
                    <a:cubicBezTo>
                      <a:pt x="1488" y="1334"/>
                      <a:pt x="1486" y="1334"/>
                      <a:pt x="1484" y="1336"/>
                    </a:cubicBezTo>
                    <a:cubicBezTo>
                      <a:pt x="1475" y="1341"/>
                      <a:pt x="1470" y="1344"/>
                      <a:pt x="1466" y="1344"/>
                    </a:cubicBezTo>
                    <a:cubicBezTo>
                      <a:pt x="1460" y="1344"/>
                      <a:pt x="1461" y="1338"/>
                      <a:pt x="1467" y="1334"/>
                    </a:cubicBezTo>
                    <a:cubicBezTo>
                      <a:pt x="1482" y="1312"/>
                      <a:pt x="1406" y="1191"/>
                      <a:pt x="1375" y="1191"/>
                    </a:cubicBezTo>
                    <a:cubicBezTo>
                      <a:pt x="1374" y="1191"/>
                      <a:pt x="1374" y="1191"/>
                      <a:pt x="1373" y="1191"/>
                    </a:cubicBezTo>
                    <a:cubicBezTo>
                      <a:pt x="1373" y="1191"/>
                      <a:pt x="1365" y="1183"/>
                      <a:pt x="1357" y="1174"/>
                    </a:cubicBezTo>
                    <a:cubicBezTo>
                      <a:pt x="1352" y="1148"/>
                      <a:pt x="1303" y="1098"/>
                      <a:pt x="1285" y="1098"/>
                    </a:cubicBezTo>
                    <a:cubicBezTo>
                      <a:pt x="1285" y="1098"/>
                      <a:pt x="1284" y="1098"/>
                      <a:pt x="1284" y="1098"/>
                    </a:cubicBezTo>
                    <a:lnTo>
                      <a:pt x="1259" y="1074"/>
                    </a:lnTo>
                    <a:cubicBezTo>
                      <a:pt x="1251" y="1052"/>
                      <a:pt x="1242" y="1043"/>
                      <a:pt x="1228" y="1043"/>
                    </a:cubicBezTo>
                    <a:cubicBezTo>
                      <a:pt x="1226" y="1043"/>
                      <a:pt x="1224" y="1043"/>
                      <a:pt x="1223" y="1043"/>
                    </a:cubicBezTo>
                    <a:cubicBezTo>
                      <a:pt x="1211" y="1044"/>
                      <a:pt x="1204" y="1049"/>
                      <a:pt x="1203" y="1049"/>
                    </a:cubicBezTo>
                    <a:cubicBezTo>
                      <a:pt x="1202" y="1049"/>
                      <a:pt x="1203" y="1048"/>
                      <a:pt x="1206" y="1044"/>
                    </a:cubicBezTo>
                    <a:cubicBezTo>
                      <a:pt x="1214" y="1035"/>
                      <a:pt x="1196" y="1020"/>
                      <a:pt x="1157" y="991"/>
                    </a:cubicBezTo>
                    <a:cubicBezTo>
                      <a:pt x="1135" y="976"/>
                      <a:pt x="1125" y="969"/>
                      <a:pt x="1121" y="969"/>
                    </a:cubicBezTo>
                    <a:cubicBezTo>
                      <a:pt x="1118" y="969"/>
                      <a:pt x="1119" y="973"/>
                      <a:pt x="1121" y="981"/>
                    </a:cubicBezTo>
                    <a:cubicBezTo>
                      <a:pt x="1074" y="965"/>
                      <a:pt x="1080" y="955"/>
                      <a:pt x="1087" y="944"/>
                    </a:cubicBezTo>
                    <a:cubicBezTo>
                      <a:pt x="1101" y="935"/>
                      <a:pt x="1099" y="927"/>
                      <a:pt x="1090" y="927"/>
                    </a:cubicBezTo>
                    <a:lnTo>
                      <a:pt x="1090" y="927"/>
                    </a:lnTo>
                    <a:cubicBezTo>
                      <a:pt x="1083" y="927"/>
                      <a:pt x="1072" y="931"/>
                      <a:pt x="1059" y="942"/>
                    </a:cubicBezTo>
                    <a:cubicBezTo>
                      <a:pt x="1051" y="948"/>
                      <a:pt x="1043" y="950"/>
                      <a:pt x="1037" y="950"/>
                    </a:cubicBezTo>
                    <a:cubicBezTo>
                      <a:pt x="1025" y="950"/>
                      <a:pt x="1018" y="943"/>
                      <a:pt x="1022" y="936"/>
                    </a:cubicBezTo>
                    <a:cubicBezTo>
                      <a:pt x="1024" y="931"/>
                      <a:pt x="1028" y="929"/>
                      <a:pt x="1032" y="929"/>
                    </a:cubicBezTo>
                    <a:cubicBezTo>
                      <a:pt x="1037" y="929"/>
                      <a:pt x="1043" y="933"/>
                      <a:pt x="1049" y="936"/>
                    </a:cubicBezTo>
                    <a:lnTo>
                      <a:pt x="1061" y="914"/>
                    </a:lnTo>
                    <a:cubicBezTo>
                      <a:pt x="1055" y="911"/>
                      <a:pt x="1053" y="909"/>
                      <a:pt x="1049" y="909"/>
                    </a:cubicBezTo>
                    <a:cubicBezTo>
                      <a:pt x="1045" y="909"/>
                      <a:pt x="1041" y="911"/>
                      <a:pt x="1033" y="913"/>
                    </a:cubicBezTo>
                    <a:cubicBezTo>
                      <a:pt x="1028" y="911"/>
                      <a:pt x="1023" y="910"/>
                      <a:pt x="1018" y="910"/>
                    </a:cubicBezTo>
                    <a:cubicBezTo>
                      <a:pt x="1014" y="910"/>
                      <a:pt x="1010" y="911"/>
                      <a:pt x="1006" y="912"/>
                    </a:cubicBezTo>
                    <a:cubicBezTo>
                      <a:pt x="991" y="916"/>
                      <a:pt x="983" y="932"/>
                      <a:pt x="990" y="946"/>
                    </a:cubicBezTo>
                    <a:cubicBezTo>
                      <a:pt x="992" y="954"/>
                      <a:pt x="990" y="957"/>
                      <a:pt x="987" y="957"/>
                    </a:cubicBezTo>
                    <a:cubicBezTo>
                      <a:pt x="983" y="957"/>
                      <a:pt x="978" y="955"/>
                      <a:pt x="973" y="953"/>
                    </a:cubicBezTo>
                    <a:cubicBezTo>
                      <a:pt x="957" y="931"/>
                      <a:pt x="963" y="920"/>
                      <a:pt x="978" y="913"/>
                    </a:cubicBezTo>
                    <a:cubicBezTo>
                      <a:pt x="980" y="914"/>
                      <a:pt x="982" y="915"/>
                      <a:pt x="984" y="915"/>
                    </a:cubicBezTo>
                    <a:cubicBezTo>
                      <a:pt x="992" y="915"/>
                      <a:pt x="996" y="906"/>
                      <a:pt x="1001" y="897"/>
                    </a:cubicBezTo>
                    <a:cubicBezTo>
                      <a:pt x="1004" y="890"/>
                      <a:pt x="988" y="887"/>
                      <a:pt x="970" y="887"/>
                    </a:cubicBezTo>
                    <a:cubicBezTo>
                      <a:pt x="951" y="887"/>
                      <a:pt x="928" y="891"/>
                      <a:pt x="918" y="901"/>
                    </a:cubicBezTo>
                    <a:cubicBezTo>
                      <a:pt x="919" y="898"/>
                      <a:pt x="920" y="894"/>
                      <a:pt x="922" y="890"/>
                    </a:cubicBezTo>
                    <a:cubicBezTo>
                      <a:pt x="927" y="879"/>
                      <a:pt x="904" y="867"/>
                      <a:pt x="880" y="861"/>
                    </a:cubicBezTo>
                    <a:cubicBezTo>
                      <a:pt x="867" y="857"/>
                      <a:pt x="858" y="854"/>
                      <a:pt x="852" y="854"/>
                    </a:cubicBezTo>
                    <a:cubicBezTo>
                      <a:pt x="846" y="854"/>
                      <a:pt x="842" y="856"/>
                      <a:pt x="841" y="862"/>
                    </a:cubicBezTo>
                    <a:cubicBezTo>
                      <a:pt x="837" y="872"/>
                      <a:pt x="834" y="883"/>
                      <a:pt x="825" y="883"/>
                    </a:cubicBezTo>
                    <a:cubicBezTo>
                      <a:pt x="824" y="883"/>
                      <a:pt x="823" y="883"/>
                      <a:pt x="823" y="883"/>
                    </a:cubicBezTo>
                    <a:lnTo>
                      <a:pt x="823" y="883"/>
                    </a:lnTo>
                    <a:cubicBezTo>
                      <a:pt x="834" y="885"/>
                      <a:pt x="830" y="898"/>
                      <a:pt x="827" y="910"/>
                    </a:cubicBezTo>
                    <a:cubicBezTo>
                      <a:pt x="816" y="900"/>
                      <a:pt x="807" y="889"/>
                      <a:pt x="798" y="877"/>
                    </a:cubicBezTo>
                    <a:cubicBezTo>
                      <a:pt x="780" y="847"/>
                      <a:pt x="756" y="829"/>
                      <a:pt x="705" y="825"/>
                    </a:cubicBezTo>
                    <a:cubicBezTo>
                      <a:pt x="679" y="821"/>
                      <a:pt x="640" y="821"/>
                      <a:pt x="626" y="809"/>
                    </a:cubicBezTo>
                    <a:cubicBezTo>
                      <a:pt x="601" y="809"/>
                      <a:pt x="586" y="811"/>
                      <a:pt x="587" y="824"/>
                    </a:cubicBezTo>
                    <a:lnTo>
                      <a:pt x="559" y="827"/>
                    </a:lnTo>
                    <a:cubicBezTo>
                      <a:pt x="553" y="823"/>
                      <a:pt x="545" y="821"/>
                      <a:pt x="537" y="821"/>
                    </a:cubicBezTo>
                    <a:cubicBezTo>
                      <a:pt x="526" y="821"/>
                      <a:pt x="516" y="826"/>
                      <a:pt x="518" y="834"/>
                    </a:cubicBezTo>
                    <a:cubicBezTo>
                      <a:pt x="512" y="841"/>
                      <a:pt x="506" y="843"/>
                      <a:pt x="499" y="843"/>
                    </a:cubicBezTo>
                    <a:cubicBezTo>
                      <a:pt x="494" y="843"/>
                      <a:pt x="489" y="842"/>
                      <a:pt x="484" y="842"/>
                    </a:cubicBezTo>
                    <a:cubicBezTo>
                      <a:pt x="482" y="842"/>
                      <a:pt x="480" y="842"/>
                      <a:pt x="477" y="843"/>
                    </a:cubicBezTo>
                    <a:cubicBezTo>
                      <a:pt x="464" y="836"/>
                      <a:pt x="455" y="832"/>
                      <a:pt x="452" y="832"/>
                    </a:cubicBezTo>
                    <a:lnTo>
                      <a:pt x="452" y="832"/>
                    </a:lnTo>
                    <a:cubicBezTo>
                      <a:pt x="448" y="832"/>
                      <a:pt x="453" y="840"/>
                      <a:pt x="467" y="858"/>
                    </a:cubicBezTo>
                    <a:cubicBezTo>
                      <a:pt x="470" y="868"/>
                      <a:pt x="490" y="874"/>
                      <a:pt x="504" y="874"/>
                    </a:cubicBezTo>
                    <a:cubicBezTo>
                      <a:pt x="507" y="874"/>
                      <a:pt x="510" y="874"/>
                      <a:pt x="512" y="873"/>
                    </a:cubicBezTo>
                    <a:cubicBezTo>
                      <a:pt x="524" y="870"/>
                      <a:pt x="538" y="867"/>
                      <a:pt x="550" y="866"/>
                    </a:cubicBezTo>
                    <a:lnTo>
                      <a:pt x="550" y="866"/>
                    </a:lnTo>
                    <a:cubicBezTo>
                      <a:pt x="538" y="872"/>
                      <a:pt x="527" y="879"/>
                      <a:pt x="516" y="885"/>
                    </a:cubicBezTo>
                    <a:cubicBezTo>
                      <a:pt x="503" y="889"/>
                      <a:pt x="482" y="907"/>
                      <a:pt x="485" y="919"/>
                    </a:cubicBezTo>
                    <a:cubicBezTo>
                      <a:pt x="488" y="926"/>
                      <a:pt x="484" y="932"/>
                      <a:pt x="479" y="935"/>
                    </a:cubicBezTo>
                    <a:lnTo>
                      <a:pt x="471" y="911"/>
                    </a:lnTo>
                    <a:cubicBezTo>
                      <a:pt x="476" y="899"/>
                      <a:pt x="476" y="884"/>
                      <a:pt x="471" y="871"/>
                    </a:cubicBezTo>
                    <a:cubicBezTo>
                      <a:pt x="462" y="862"/>
                      <a:pt x="448" y="857"/>
                      <a:pt x="437" y="857"/>
                    </a:cubicBezTo>
                    <a:cubicBezTo>
                      <a:pt x="423" y="857"/>
                      <a:pt x="412" y="864"/>
                      <a:pt x="417" y="876"/>
                    </a:cubicBezTo>
                    <a:cubicBezTo>
                      <a:pt x="411" y="879"/>
                      <a:pt x="408" y="880"/>
                      <a:pt x="404" y="880"/>
                    </a:cubicBezTo>
                    <a:cubicBezTo>
                      <a:pt x="400" y="880"/>
                      <a:pt x="396" y="879"/>
                      <a:pt x="388" y="875"/>
                    </a:cubicBezTo>
                    <a:cubicBezTo>
                      <a:pt x="386" y="872"/>
                      <a:pt x="384" y="870"/>
                      <a:pt x="381" y="870"/>
                    </a:cubicBezTo>
                    <a:cubicBezTo>
                      <a:pt x="376" y="870"/>
                      <a:pt x="369" y="879"/>
                      <a:pt x="369" y="899"/>
                    </a:cubicBezTo>
                    <a:cubicBezTo>
                      <a:pt x="368" y="917"/>
                      <a:pt x="364" y="925"/>
                      <a:pt x="355" y="925"/>
                    </a:cubicBezTo>
                    <a:cubicBezTo>
                      <a:pt x="349" y="925"/>
                      <a:pt x="343" y="922"/>
                      <a:pt x="334" y="917"/>
                    </a:cubicBezTo>
                    <a:cubicBezTo>
                      <a:pt x="330" y="916"/>
                      <a:pt x="325" y="915"/>
                      <a:pt x="321" y="915"/>
                    </a:cubicBezTo>
                    <a:cubicBezTo>
                      <a:pt x="288" y="915"/>
                      <a:pt x="253" y="941"/>
                      <a:pt x="260" y="950"/>
                    </a:cubicBezTo>
                    <a:cubicBezTo>
                      <a:pt x="275" y="970"/>
                      <a:pt x="244" y="993"/>
                      <a:pt x="228" y="993"/>
                    </a:cubicBezTo>
                    <a:cubicBezTo>
                      <a:pt x="226" y="993"/>
                      <a:pt x="225" y="993"/>
                      <a:pt x="224" y="993"/>
                    </a:cubicBezTo>
                    <a:cubicBezTo>
                      <a:pt x="209" y="993"/>
                      <a:pt x="197" y="1005"/>
                      <a:pt x="198" y="1020"/>
                    </a:cubicBezTo>
                    <a:cubicBezTo>
                      <a:pt x="195" y="1016"/>
                      <a:pt x="190" y="1014"/>
                      <a:pt x="186" y="1014"/>
                    </a:cubicBezTo>
                    <a:cubicBezTo>
                      <a:pt x="178" y="1014"/>
                      <a:pt x="170" y="1021"/>
                      <a:pt x="170" y="1031"/>
                    </a:cubicBezTo>
                    <a:cubicBezTo>
                      <a:pt x="170" y="1031"/>
                      <a:pt x="162" y="1039"/>
                      <a:pt x="176" y="1039"/>
                    </a:cubicBezTo>
                    <a:cubicBezTo>
                      <a:pt x="177" y="1039"/>
                      <a:pt x="178" y="1039"/>
                      <a:pt x="179" y="1039"/>
                    </a:cubicBezTo>
                    <a:lnTo>
                      <a:pt x="180" y="1075"/>
                    </a:lnTo>
                    <a:cubicBezTo>
                      <a:pt x="183" y="1072"/>
                      <a:pt x="186" y="1071"/>
                      <a:pt x="189" y="1071"/>
                    </a:cubicBezTo>
                    <a:cubicBezTo>
                      <a:pt x="195" y="1071"/>
                      <a:pt x="202" y="1076"/>
                      <a:pt x="208" y="1083"/>
                    </a:cubicBezTo>
                    <a:cubicBezTo>
                      <a:pt x="216" y="1090"/>
                      <a:pt x="177" y="1118"/>
                      <a:pt x="131" y="1118"/>
                    </a:cubicBezTo>
                    <a:cubicBezTo>
                      <a:pt x="119" y="1121"/>
                      <a:pt x="108" y="1124"/>
                      <a:pt x="95" y="1127"/>
                    </a:cubicBezTo>
                    <a:lnTo>
                      <a:pt x="117" y="1141"/>
                    </a:lnTo>
                    <a:cubicBezTo>
                      <a:pt x="111" y="1150"/>
                      <a:pt x="106" y="1160"/>
                      <a:pt x="98" y="1160"/>
                    </a:cubicBezTo>
                    <a:cubicBezTo>
                      <a:pt x="96" y="1160"/>
                      <a:pt x="94" y="1159"/>
                      <a:pt x="92" y="1158"/>
                    </a:cubicBezTo>
                    <a:cubicBezTo>
                      <a:pt x="87" y="1155"/>
                      <a:pt x="85" y="1154"/>
                      <a:pt x="82" y="1154"/>
                    </a:cubicBezTo>
                    <a:cubicBezTo>
                      <a:pt x="80" y="1154"/>
                      <a:pt x="78" y="1157"/>
                      <a:pt x="74" y="1163"/>
                    </a:cubicBezTo>
                    <a:cubicBezTo>
                      <a:pt x="74" y="1163"/>
                      <a:pt x="68" y="1177"/>
                      <a:pt x="80" y="1182"/>
                    </a:cubicBezTo>
                    <a:cubicBezTo>
                      <a:pt x="102" y="1193"/>
                      <a:pt x="102" y="1193"/>
                      <a:pt x="85" y="1200"/>
                    </a:cubicBezTo>
                    <a:cubicBezTo>
                      <a:pt x="56" y="1201"/>
                      <a:pt x="49" y="1216"/>
                      <a:pt x="68" y="1237"/>
                    </a:cubicBezTo>
                    <a:cubicBezTo>
                      <a:pt x="92" y="1246"/>
                      <a:pt x="92" y="1246"/>
                      <a:pt x="64" y="1251"/>
                    </a:cubicBezTo>
                    <a:cubicBezTo>
                      <a:pt x="62" y="1250"/>
                      <a:pt x="60" y="1250"/>
                      <a:pt x="58" y="1250"/>
                    </a:cubicBezTo>
                    <a:cubicBezTo>
                      <a:pt x="46" y="1250"/>
                      <a:pt x="35" y="1258"/>
                      <a:pt x="31" y="1270"/>
                    </a:cubicBezTo>
                    <a:lnTo>
                      <a:pt x="44" y="1273"/>
                    </a:lnTo>
                    <a:cubicBezTo>
                      <a:pt x="67" y="1281"/>
                      <a:pt x="63" y="1293"/>
                      <a:pt x="48" y="1304"/>
                    </a:cubicBezTo>
                    <a:cubicBezTo>
                      <a:pt x="47" y="1304"/>
                      <a:pt x="46" y="1304"/>
                      <a:pt x="45" y="1304"/>
                    </a:cubicBezTo>
                    <a:cubicBezTo>
                      <a:pt x="35" y="1304"/>
                      <a:pt x="33" y="1318"/>
                      <a:pt x="40" y="1346"/>
                    </a:cubicBezTo>
                    <a:cubicBezTo>
                      <a:pt x="36" y="1374"/>
                      <a:pt x="37" y="1388"/>
                      <a:pt x="24" y="1388"/>
                    </a:cubicBezTo>
                    <a:cubicBezTo>
                      <a:pt x="18" y="1388"/>
                      <a:pt x="13" y="1388"/>
                      <a:pt x="10" y="1388"/>
                    </a:cubicBezTo>
                    <a:cubicBezTo>
                      <a:pt x="0" y="1388"/>
                      <a:pt x="5" y="1391"/>
                      <a:pt x="24" y="1403"/>
                    </a:cubicBezTo>
                    <a:cubicBezTo>
                      <a:pt x="35" y="1418"/>
                      <a:pt x="35" y="1417"/>
                      <a:pt x="25" y="1448"/>
                    </a:cubicBezTo>
                    <a:cubicBezTo>
                      <a:pt x="13" y="1464"/>
                      <a:pt x="13" y="1465"/>
                      <a:pt x="28" y="1478"/>
                    </a:cubicBezTo>
                    <a:cubicBezTo>
                      <a:pt x="53" y="1474"/>
                      <a:pt x="65" y="1473"/>
                      <a:pt x="64" y="1459"/>
                    </a:cubicBezTo>
                    <a:cubicBezTo>
                      <a:pt x="62" y="1445"/>
                      <a:pt x="62" y="1445"/>
                      <a:pt x="75" y="1443"/>
                    </a:cubicBezTo>
                    <a:cubicBezTo>
                      <a:pt x="75" y="1443"/>
                      <a:pt x="76" y="1457"/>
                      <a:pt x="77" y="1470"/>
                    </a:cubicBezTo>
                    <a:cubicBezTo>
                      <a:pt x="80" y="1489"/>
                      <a:pt x="87" y="1506"/>
                      <a:pt x="101" y="1520"/>
                    </a:cubicBezTo>
                    <a:cubicBezTo>
                      <a:pt x="108" y="1529"/>
                      <a:pt x="117" y="1533"/>
                      <a:pt x="123" y="1533"/>
                    </a:cubicBezTo>
                    <a:cubicBezTo>
                      <a:pt x="131" y="1533"/>
                      <a:pt x="135" y="1525"/>
                      <a:pt x="124" y="1513"/>
                    </a:cubicBezTo>
                    <a:lnTo>
                      <a:pt x="135" y="1498"/>
                    </a:lnTo>
                    <a:cubicBezTo>
                      <a:pt x="165" y="1491"/>
                      <a:pt x="166" y="1475"/>
                      <a:pt x="142" y="1475"/>
                    </a:cubicBezTo>
                    <a:cubicBezTo>
                      <a:pt x="139" y="1475"/>
                      <a:pt x="134" y="1475"/>
                      <a:pt x="129" y="1476"/>
                    </a:cubicBezTo>
                    <a:cubicBezTo>
                      <a:pt x="115" y="1478"/>
                      <a:pt x="106" y="1480"/>
                      <a:pt x="102" y="1480"/>
                    </a:cubicBezTo>
                    <a:cubicBezTo>
                      <a:pt x="94" y="1480"/>
                      <a:pt x="100" y="1476"/>
                      <a:pt x="114" y="1466"/>
                    </a:cubicBezTo>
                    <a:cubicBezTo>
                      <a:pt x="139" y="1462"/>
                      <a:pt x="138" y="1451"/>
                      <a:pt x="137" y="1440"/>
                    </a:cubicBezTo>
                    <a:cubicBezTo>
                      <a:pt x="136" y="1428"/>
                      <a:pt x="137" y="1428"/>
                      <a:pt x="149" y="1428"/>
                    </a:cubicBezTo>
                    <a:cubicBezTo>
                      <a:pt x="161" y="1427"/>
                      <a:pt x="171" y="1418"/>
                      <a:pt x="174" y="1406"/>
                    </a:cubicBezTo>
                    <a:cubicBezTo>
                      <a:pt x="175" y="1396"/>
                      <a:pt x="175" y="1396"/>
                      <a:pt x="161" y="1395"/>
                    </a:cubicBezTo>
                    <a:cubicBezTo>
                      <a:pt x="159" y="1397"/>
                      <a:pt x="157" y="1398"/>
                      <a:pt x="156" y="1398"/>
                    </a:cubicBezTo>
                    <a:cubicBezTo>
                      <a:pt x="150" y="1398"/>
                      <a:pt x="155" y="1382"/>
                      <a:pt x="176" y="1376"/>
                    </a:cubicBezTo>
                    <a:cubicBezTo>
                      <a:pt x="188" y="1367"/>
                      <a:pt x="189" y="1367"/>
                      <a:pt x="165" y="1364"/>
                    </a:cubicBezTo>
                    <a:cubicBezTo>
                      <a:pt x="139" y="1360"/>
                      <a:pt x="143" y="1338"/>
                      <a:pt x="170" y="1332"/>
                    </a:cubicBezTo>
                    <a:cubicBezTo>
                      <a:pt x="171" y="1326"/>
                      <a:pt x="174" y="1319"/>
                      <a:pt x="176" y="1312"/>
                    </a:cubicBezTo>
                    <a:cubicBezTo>
                      <a:pt x="179" y="1302"/>
                      <a:pt x="167" y="1299"/>
                      <a:pt x="155" y="1295"/>
                    </a:cubicBezTo>
                    <a:cubicBezTo>
                      <a:pt x="131" y="1288"/>
                      <a:pt x="131" y="1288"/>
                      <a:pt x="147" y="1280"/>
                    </a:cubicBezTo>
                    <a:cubicBezTo>
                      <a:pt x="151" y="1278"/>
                      <a:pt x="157" y="1277"/>
                      <a:pt x="162" y="1277"/>
                    </a:cubicBezTo>
                    <a:cubicBezTo>
                      <a:pt x="166" y="1277"/>
                      <a:pt x="170" y="1277"/>
                      <a:pt x="174" y="1279"/>
                    </a:cubicBezTo>
                    <a:cubicBezTo>
                      <a:pt x="175" y="1279"/>
                      <a:pt x="177" y="1279"/>
                      <a:pt x="178" y="1279"/>
                    </a:cubicBezTo>
                    <a:cubicBezTo>
                      <a:pt x="186" y="1279"/>
                      <a:pt x="190" y="1272"/>
                      <a:pt x="194" y="1263"/>
                    </a:cubicBezTo>
                    <a:cubicBezTo>
                      <a:pt x="198" y="1254"/>
                      <a:pt x="207" y="1235"/>
                      <a:pt x="196" y="1229"/>
                    </a:cubicBezTo>
                    <a:lnTo>
                      <a:pt x="196" y="1229"/>
                    </a:lnTo>
                    <a:lnTo>
                      <a:pt x="207" y="1235"/>
                    </a:lnTo>
                    <a:cubicBezTo>
                      <a:pt x="213" y="1226"/>
                      <a:pt x="223" y="1232"/>
                      <a:pt x="213" y="1226"/>
                    </a:cubicBezTo>
                    <a:cubicBezTo>
                      <a:pt x="220" y="1217"/>
                      <a:pt x="229" y="1210"/>
                      <a:pt x="240" y="1206"/>
                    </a:cubicBezTo>
                    <a:cubicBezTo>
                      <a:pt x="258" y="1198"/>
                      <a:pt x="260" y="1166"/>
                      <a:pt x="233" y="1166"/>
                    </a:cubicBezTo>
                    <a:cubicBezTo>
                      <a:pt x="230" y="1166"/>
                      <a:pt x="226" y="1166"/>
                      <a:pt x="221" y="1168"/>
                    </a:cubicBezTo>
                    <a:cubicBezTo>
                      <a:pt x="218" y="1171"/>
                      <a:pt x="217" y="1173"/>
                      <a:pt x="216" y="1173"/>
                    </a:cubicBezTo>
                    <a:cubicBezTo>
                      <a:pt x="216" y="1173"/>
                      <a:pt x="219" y="1169"/>
                      <a:pt x="228" y="1159"/>
                    </a:cubicBezTo>
                    <a:cubicBezTo>
                      <a:pt x="233" y="1150"/>
                      <a:pt x="224" y="1142"/>
                      <a:pt x="224" y="1142"/>
                    </a:cubicBezTo>
                    <a:cubicBezTo>
                      <a:pt x="214" y="1134"/>
                      <a:pt x="221" y="1125"/>
                      <a:pt x="229" y="1116"/>
                    </a:cubicBezTo>
                    <a:lnTo>
                      <a:pt x="248" y="1133"/>
                    </a:lnTo>
                    <a:cubicBezTo>
                      <a:pt x="257" y="1147"/>
                      <a:pt x="267" y="1154"/>
                      <a:pt x="273" y="1154"/>
                    </a:cubicBezTo>
                    <a:cubicBezTo>
                      <a:pt x="281" y="1154"/>
                      <a:pt x="283" y="1144"/>
                      <a:pt x="271" y="1125"/>
                    </a:cubicBezTo>
                    <a:lnTo>
                      <a:pt x="271" y="1125"/>
                    </a:lnTo>
                    <a:cubicBezTo>
                      <a:pt x="274" y="1127"/>
                      <a:pt x="278" y="1131"/>
                      <a:pt x="281" y="1134"/>
                    </a:cubicBezTo>
                    <a:cubicBezTo>
                      <a:pt x="284" y="1137"/>
                      <a:pt x="286" y="1138"/>
                      <a:pt x="288" y="1138"/>
                    </a:cubicBezTo>
                    <a:cubicBezTo>
                      <a:pt x="293" y="1138"/>
                      <a:pt x="298" y="1129"/>
                      <a:pt x="303" y="1112"/>
                    </a:cubicBezTo>
                    <a:cubicBezTo>
                      <a:pt x="310" y="1105"/>
                      <a:pt x="301" y="1079"/>
                      <a:pt x="294" y="1069"/>
                    </a:cubicBezTo>
                    <a:cubicBezTo>
                      <a:pt x="288" y="1065"/>
                      <a:pt x="288" y="1057"/>
                      <a:pt x="294" y="1052"/>
                    </a:cubicBezTo>
                    <a:cubicBezTo>
                      <a:pt x="298" y="1049"/>
                      <a:pt x="300" y="1047"/>
                      <a:pt x="302" y="1047"/>
                    </a:cubicBezTo>
                    <a:cubicBezTo>
                      <a:pt x="304" y="1047"/>
                      <a:pt x="306" y="1049"/>
                      <a:pt x="310" y="1055"/>
                    </a:cubicBezTo>
                    <a:cubicBezTo>
                      <a:pt x="316" y="1061"/>
                      <a:pt x="321" y="1064"/>
                      <a:pt x="326" y="1064"/>
                    </a:cubicBezTo>
                    <a:cubicBezTo>
                      <a:pt x="335" y="1064"/>
                      <a:pt x="341" y="1052"/>
                      <a:pt x="337" y="1034"/>
                    </a:cubicBezTo>
                    <a:lnTo>
                      <a:pt x="337" y="1034"/>
                    </a:lnTo>
                    <a:lnTo>
                      <a:pt x="344" y="1044"/>
                    </a:lnTo>
                    <a:cubicBezTo>
                      <a:pt x="347" y="1049"/>
                      <a:pt x="351" y="1052"/>
                      <a:pt x="357" y="1052"/>
                    </a:cubicBezTo>
                    <a:cubicBezTo>
                      <a:pt x="367" y="1052"/>
                      <a:pt x="381" y="1044"/>
                      <a:pt x="406" y="1021"/>
                    </a:cubicBezTo>
                    <a:cubicBezTo>
                      <a:pt x="433" y="1007"/>
                      <a:pt x="455" y="997"/>
                      <a:pt x="468" y="997"/>
                    </a:cubicBezTo>
                    <a:cubicBezTo>
                      <a:pt x="473" y="997"/>
                      <a:pt x="476" y="998"/>
                      <a:pt x="477" y="1002"/>
                    </a:cubicBezTo>
                    <a:cubicBezTo>
                      <a:pt x="478" y="1003"/>
                      <a:pt x="479" y="1004"/>
                      <a:pt x="480" y="1004"/>
                    </a:cubicBezTo>
                    <a:cubicBezTo>
                      <a:pt x="489" y="1004"/>
                      <a:pt x="513" y="972"/>
                      <a:pt x="529" y="947"/>
                    </a:cubicBezTo>
                    <a:cubicBezTo>
                      <a:pt x="531" y="954"/>
                      <a:pt x="535" y="956"/>
                      <a:pt x="541" y="956"/>
                    </a:cubicBezTo>
                    <a:cubicBezTo>
                      <a:pt x="546" y="956"/>
                      <a:pt x="554" y="955"/>
                      <a:pt x="564" y="954"/>
                    </a:cubicBezTo>
                    <a:cubicBezTo>
                      <a:pt x="576" y="952"/>
                      <a:pt x="584" y="951"/>
                      <a:pt x="588" y="951"/>
                    </a:cubicBezTo>
                    <a:cubicBezTo>
                      <a:pt x="596" y="951"/>
                      <a:pt x="597" y="954"/>
                      <a:pt x="597" y="962"/>
                    </a:cubicBezTo>
                    <a:cubicBezTo>
                      <a:pt x="593" y="975"/>
                      <a:pt x="591" y="982"/>
                      <a:pt x="593" y="982"/>
                    </a:cubicBezTo>
                    <a:cubicBezTo>
                      <a:pt x="594" y="982"/>
                      <a:pt x="599" y="975"/>
                      <a:pt x="609" y="960"/>
                    </a:cubicBezTo>
                    <a:cubicBezTo>
                      <a:pt x="612" y="951"/>
                      <a:pt x="619" y="947"/>
                      <a:pt x="626" y="947"/>
                    </a:cubicBezTo>
                    <a:cubicBezTo>
                      <a:pt x="638" y="947"/>
                      <a:pt x="651" y="957"/>
                      <a:pt x="650" y="973"/>
                    </a:cubicBezTo>
                    <a:cubicBezTo>
                      <a:pt x="650" y="985"/>
                      <a:pt x="660" y="985"/>
                      <a:pt x="680" y="987"/>
                    </a:cubicBezTo>
                    <a:cubicBezTo>
                      <a:pt x="687" y="980"/>
                      <a:pt x="697" y="977"/>
                      <a:pt x="708" y="977"/>
                    </a:cubicBezTo>
                    <a:cubicBezTo>
                      <a:pt x="716" y="977"/>
                      <a:pt x="725" y="979"/>
                      <a:pt x="733" y="981"/>
                    </a:cubicBezTo>
                    <a:cubicBezTo>
                      <a:pt x="743" y="982"/>
                      <a:pt x="749" y="983"/>
                      <a:pt x="754" y="983"/>
                    </a:cubicBezTo>
                    <a:cubicBezTo>
                      <a:pt x="764" y="983"/>
                      <a:pt x="765" y="978"/>
                      <a:pt x="769" y="960"/>
                    </a:cubicBezTo>
                    <a:cubicBezTo>
                      <a:pt x="772" y="945"/>
                      <a:pt x="777" y="940"/>
                      <a:pt x="786" y="940"/>
                    </a:cubicBezTo>
                    <a:cubicBezTo>
                      <a:pt x="791" y="940"/>
                      <a:pt x="798" y="942"/>
                      <a:pt x="806" y="944"/>
                    </a:cubicBezTo>
                    <a:cubicBezTo>
                      <a:pt x="817" y="946"/>
                      <a:pt x="827" y="950"/>
                      <a:pt x="824" y="962"/>
                    </a:cubicBezTo>
                    <a:cubicBezTo>
                      <a:pt x="824" y="962"/>
                      <a:pt x="830" y="977"/>
                      <a:pt x="841" y="981"/>
                    </a:cubicBezTo>
                    <a:cubicBezTo>
                      <a:pt x="851" y="984"/>
                      <a:pt x="862" y="987"/>
                      <a:pt x="857" y="998"/>
                    </a:cubicBezTo>
                    <a:cubicBezTo>
                      <a:pt x="862" y="1010"/>
                      <a:pt x="871" y="1019"/>
                      <a:pt x="882" y="1022"/>
                    </a:cubicBezTo>
                    <a:cubicBezTo>
                      <a:pt x="901" y="1030"/>
                      <a:pt x="919" y="1039"/>
                      <a:pt x="914" y="1050"/>
                    </a:cubicBezTo>
                    <a:cubicBezTo>
                      <a:pt x="918" y="1052"/>
                      <a:pt x="920" y="1053"/>
                      <a:pt x="922" y="1053"/>
                    </a:cubicBezTo>
                    <a:cubicBezTo>
                      <a:pt x="924" y="1053"/>
                      <a:pt x="926" y="1050"/>
                      <a:pt x="929" y="1043"/>
                    </a:cubicBezTo>
                    <a:cubicBezTo>
                      <a:pt x="932" y="1038"/>
                      <a:pt x="936" y="1034"/>
                      <a:pt x="943" y="1034"/>
                    </a:cubicBezTo>
                    <a:cubicBezTo>
                      <a:pt x="952" y="1034"/>
                      <a:pt x="964" y="1040"/>
                      <a:pt x="981" y="1057"/>
                    </a:cubicBezTo>
                    <a:cubicBezTo>
                      <a:pt x="995" y="1065"/>
                      <a:pt x="1014" y="1077"/>
                      <a:pt x="1025" y="1077"/>
                    </a:cubicBezTo>
                    <a:cubicBezTo>
                      <a:pt x="1028" y="1077"/>
                      <a:pt x="1031" y="1076"/>
                      <a:pt x="1032" y="1074"/>
                    </a:cubicBezTo>
                    <a:cubicBezTo>
                      <a:pt x="1041" y="1079"/>
                      <a:pt x="1041" y="1079"/>
                      <a:pt x="1034" y="1089"/>
                    </a:cubicBezTo>
                    <a:cubicBezTo>
                      <a:pt x="1023" y="1106"/>
                      <a:pt x="1031" y="1116"/>
                      <a:pt x="1050" y="1116"/>
                    </a:cubicBezTo>
                    <a:cubicBezTo>
                      <a:pt x="1055" y="1116"/>
                      <a:pt x="1061" y="1116"/>
                      <a:pt x="1068" y="1114"/>
                    </a:cubicBezTo>
                    <a:cubicBezTo>
                      <a:pt x="1071" y="1110"/>
                      <a:pt x="1073" y="1108"/>
                      <a:pt x="1076" y="1108"/>
                    </a:cubicBezTo>
                    <a:cubicBezTo>
                      <a:pt x="1081" y="1108"/>
                      <a:pt x="1085" y="1115"/>
                      <a:pt x="1085" y="1126"/>
                    </a:cubicBezTo>
                    <a:cubicBezTo>
                      <a:pt x="1090" y="1129"/>
                      <a:pt x="1094" y="1130"/>
                      <a:pt x="1099" y="1130"/>
                    </a:cubicBezTo>
                    <a:cubicBezTo>
                      <a:pt x="1103" y="1130"/>
                      <a:pt x="1106" y="1130"/>
                      <a:pt x="1109" y="1128"/>
                    </a:cubicBezTo>
                    <a:cubicBezTo>
                      <a:pt x="1114" y="1128"/>
                      <a:pt x="1117" y="1127"/>
                      <a:pt x="1119" y="1127"/>
                    </a:cubicBezTo>
                    <a:cubicBezTo>
                      <a:pt x="1126" y="1127"/>
                      <a:pt x="1128" y="1132"/>
                      <a:pt x="1134" y="1149"/>
                    </a:cubicBezTo>
                    <a:cubicBezTo>
                      <a:pt x="1125" y="1159"/>
                      <a:pt x="1133" y="1165"/>
                      <a:pt x="1142" y="1172"/>
                    </a:cubicBezTo>
                    <a:cubicBezTo>
                      <a:pt x="1167" y="1176"/>
                      <a:pt x="1248" y="1257"/>
                      <a:pt x="1245" y="1275"/>
                    </a:cubicBezTo>
                    <a:cubicBezTo>
                      <a:pt x="1249" y="1275"/>
                      <a:pt x="1253" y="1275"/>
                      <a:pt x="1255" y="1275"/>
                    </a:cubicBezTo>
                    <a:cubicBezTo>
                      <a:pt x="1261" y="1275"/>
                      <a:pt x="1263" y="1276"/>
                      <a:pt x="1269" y="1282"/>
                    </a:cubicBezTo>
                    <a:cubicBezTo>
                      <a:pt x="1261" y="1296"/>
                      <a:pt x="1263" y="1302"/>
                      <a:pt x="1269" y="1302"/>
                    </a:cubicBezTo>
                    <a:cubicBezTo>
                      <a:pt x="1275" y="1302"/>
                      <a:pt x="1283" y="1298"/>
                      <a:pt x="1291" y="1291"/>
                    </a:cubicBezTo>
                    <a:lnTo>
                      <a:pt x="1284" y="1282"/>
                    </a:lnTo>
                    <a:lnTo>
                      <a:pt x="1278" y="1274"/>
                    </a:lnTo>
                    <a:cubicBezTo>
                      <a:pt x="1282" y="1270"/>
                      <a:pt x="1286" y="1269"/>
                      <a:pt x="1290" y="1269"/>
                    </a:cubicBezTo>
                    <a:lnTo>
                      <a:pt x="1290" y="1269"/>
                    </a:lnTo>
                    <a:cubicBezTo>
                      <a:pt x="1304" y="1269"/>
                      <a:pt x="1311" y="1288"/>
                      <a:pt x="1288" y="1307"/>
                    </a:cubicBezTo>
                    <a:cubicBezTo>
                      <a:pt x="1280" y="1322"/>
                      <a:pt x="1277" y="1327"/>
                      <a:pt x="1283" y="1327"/>
                    </a:cubicBezTo>
                    <a:cubicBezTo>
                      <a:pt x="1286" y="1327"/>
                      <a:pt x="1292" y="1325"/>
                      <a:pt x="1301" y="1322"/>
                    </a:cubicBezTo>
                    <a:cubicBezTo>
                      <a:pt x="1307" y="1321"/>
                      <a:pt x="1312" y="1320"/>
                      <a:pt x="1316" y="1320"/>
                    </a:cubicBezTo>
                    <a:cubicBezTo>
                      <a:pt x="1330" y="1320"/>
                      <a:pt x="1332" y="1330"/>
                      <a:pt x="1320" y="1348"/>
                    </a:cubicBezTo>
                    <a:cubicBezTo>
                      <a:pt x="1309" y="1357"/>
                      <a:pt x="1304" y="1360"/>
                      <a:pt x="1308" y="1360"/>
                    </a:cubicBezTo>
                    <a:cubicBezTo>
                      <a:pt x="1310" y="1360"/>
                      <a:pt x="1316" y="1359"/>
                      <a:pt x="1327" y="1356"/>
                    </a:cubicBezTo>
                    <a:cubicBezTo>
                      <a:pt x="1339" y="1353"/>
                      <a:pt x="1349" y="1352"/>
                      <a:pt x="1358" y="1352"/>
                    </a:cubicBezTo>
                    <a:cubicBezTo>
                      <a:pt x="1389" y="1352"/>
                      <a:pt x="1400" y="1368"/>
                      <a:pt x="1368" y="1391"/>
                    </a:cubicBezTo>
                    <a:cubicBezTo>
                      <a:pt x="1348" y="1405"/>
                      <a:pt x="1344" y="1421"/>
                      <a:pt x="1349" y="1430"/>
                    </a:cubicBezTo>
                    <a:cubicBezTo>
                      <a:pt x="1351" y="1432"/>
                      <a:pt x="1353" y="1433"/>
                      <a:pt x="1356" y="1433"/>
                    </a:cubicBezTo>
                    <a:cubicBezTo>
                      <a:pt x="1361" y="1433"/>
                      <a:pt x="1369" y="1429"/>
                      <a:pt x="1376" y="1424"/>
                    </a:cubicBezTo>
                    <a:cubicBezTo>
                      <a:pt x="1382" y="1415"/>
                      <a:pt x="1386" y="1411"/>
                      <a:pt x="1389" y="1411"/>
                    </a:cubicBezTo>
                    <a:lnTo>
                      <a:pt x="1389" y="1411"/>
                    </a:lnTo>
                    <a:cubicBezTo>
                      <a:pt x="1393" y="1411"/>
                      <a:pt x="1393" y="1422"/>
                      <a:pt x="1387" y="1441"/>
                    </a:cubicBezTo>
                    <a:cubicBezTo>
                      <a:pt x="1374" y="1488"/>
                      <a:pt x="1384" y="1505"/>
                      <a:pt x="1422" y="1518"/>
                    </a:cubicBezTo>
                    <a:cubicBezTo>
                      <a:pt x="1458" y="1536"/>
                      <a:pt x="1475" y="1557"/>
                      <a:pt x="1460" y="1557"/>
                    </a:cubicBezTo>
                    <a:cubicBezTo>
                      <a:pt x="1457" y="1557"/>
                      <a:pt x="1451" y="1556"/>
                      <a:pt x="1445" y="1553"/>
                    </a:cubicBezTo>
                    <a:cubicBezTo>
                      <a:pt x="1432" y="1551"/>
                      <a:pt x="1424" y="1550"/>
                      <a:pt x="1421" y="1550"/>
                    </a:cubicBezTo>
                    <a:lnTo>
                      <a:pt x="1421" y="1550"/>
                    </a:lnTo>
                    <a:cubicBezTo>
                      <a:pt x="1415" y="1550"/>
                      <a:pt x="1420" y="1553"/>
                      <a:pt x="1433" y="1560"/>
                    </a:cubicBezTo>
                    <a:lnTo>
                      <a:pt x="1460" y="1604"/>
                    </a:lnTo>
                    <a:cubicBezTo>
                      <a:pt x="1465" y="1610"/>
                      <a:pt x="1472" y="1613"/>
                      <a:pt x="1479" y="1613"/>
                    </a:cubicBezTo>
                    <a:cubicBezTo>
                      <a:pt x="1484" y="1613"/>
                      <a:pt x="1488" y="1612"/>
                      <a:pt x="1493" y="1609"/>
                    </a:cubicBezTo>
                    <a:lnTo>
                      <a:pt x="1493" y="1609"/>
                    </a:lnTo>
                    <a:cubicBezTo>
                      <a:pt x="1476" y="1631"/>
                      <a:pt x="1476" y="1655"/>
                      <a:pt x="1507" y="1660"/>
                    </a:cubicBezTo>
                    <a:lnTo>
                      <a:pt x="1517" y="1678"/>
                    </a:lnTo>
                    <a:cubicBezTo>
                      <a:pt x="1523" y="1687"/>
                      <a:pt x="1523" y="1687"/>
                      <a:pt x="1539" y="1690"/>
                    </a:cubicBezTo>
                    <a:cubicBezTo>
                      <a:pt x="1555" y="1692"/>
                      <a:pt x="1550" y="1708"/>
                      <a:pt x="1544" y="1722"/>
                    </a:cubicBezTo>
                    <a:cubicBezTo>
                      <a:pt x="1539" y="1736"/>
                      <a:pt x="1534" y="1749"/>
                      <a:pt x="1539" y="1749"/>
                    </a:cubicBezTo>
                    <a:cubicBezTo>
                      <a:pt x="1540" y="1749"/>
                      <a:pt x="1541" y="1748"/>
                      <a:pt x="1543" y="1747"/>
                    </a:cubicBezTo>
                    <a:cubicBezTo>
                      <a:pt x="1546" y="1746"/>
                      <a:pt x="1548" y="1745"/>
                      <a:pt x="1551" y="1745"/>
                    </a:cubicBezTo>
                    <a:cubicBezTo>
                      <a:pt x="1563" y="1745"/>
                      <a:pt x="1579" y="1753"/>
                      <a:pt x="1591" y="1755"/>
                    </a:cubicBezTo>
                    <a:cubicBezTo>
                      <a:pt x="1606" y="1757"/>
                      <a:pt x="1602" y="1771"/>
                      <a:pt x="1589" y="1771"/>
                    </a:cubicBezTo>
                    <a:cubicBezTo>
                      <a:pt x="1588" y="1771"/>
                      <a:pt x="1587" y="1771"/>
                      <a:pt x="1586" y="1771"/>
                    </a:cubicBezTo>
                    <a:cubicBezTo>
                      <a:pt x="1575" y="1776"/>
                      <a:pt x="1575" y="1776"/>
                      <a:pt x="1575" y="1801"/>
                    </a:cubicBezTo>
                    <a:cubicBezTo>
                      <a:pt x="1579" y="1808"/>
                      <a:pt x="1587" y="1823"/>
                      <a:pt x="1596" y="1823"/>
                    </a:cubicBezTo>
                    <a:cubicBezTo>
                      <a:pt x="1598" y="1823"/>
                      <a:pt x="1600" y="1822"/>
                      <a:pt x="1601" y="1821"/>
                    </a:cubicBezTo>
                    <a:cubicBezTo>
                      <a:pt x="1602" y="1821"/>
                      <a:pt x="1603" y="1820"/>
                      <a:pt x="1604" y="1820"/>
                    </a:cubicBezTo>
                    <a:cubicBezTo>
                      <a:pt x="1616" y="1820"/>
                      <a:pt x="1644" y="1869"/>
                      <a:pt x="1638" y="1884"/>
                    </a:cubicBezTo>
                    <a:cubicBezTo>
                      <a:pt x="1638" y="1884"/>
                      <a:pt x="1644" y="1892"/>
                      <a:pt x="1650" y="1901"/>
                    </a:cubicBezTo>
                    <a:cubicBezTo>
                      <a:pt x="1655" y="1910"/>
                      <a:pt x="1671" y="1912"/>
                      <a:pt x="1677" y="1921"/>
                    </a:cubicBezTo>
                    <a:cubicBezTo>
                      <a:pt x="1682" y="1928"/>
                      <a:pt x="1690" y="1931"/>
                      <a:pt x="1698" y="1931"/>
                    </a:cubicBezTo>
                    <a:cubicBezTo>
                      <a:pt x="1703" y="1940"/>
                      <a:pt x="1709" y="1949"/>
                      <a:pt x="1699" y="1956"/>
                    </a:cubicBezTo>
                    <a:cubicBezTo>
                      <a:pt x="1708" y="1954"/>
                      <a:pt x="1714" y="1952"/>
                      <a:pt x="1717" y="1952"/>
                    </a:cubicBezTo>
                    <a:lnTo>
                      <a:pt x="1717" y="1952"/>
                    </a:lnTo>
                    <a:cubicBezTo>
                      <a:pt x="1724" y="1952"/>
                      <a:pt x="1721" y="1957"/>
                      <a:pt x="1710" y="1972"/>
                    </a:cubicBezTo>
                    <a:cubicBezTo>
                      <a:pt x="1698" y="1981"/>
                      <a:pt x="1693" y="1985"/>
                      <a:pt x="1697" y="1985"/>
                    </a:cubicBezTo>
                    <a:cubicBezTo>
                      <a:pt x="1700" y="1985"/>
                      <a:pt x="1706" y="1983"/>
                      <a:pt x="1716" y="1981"/>
                    </a:cubicBezTo>
                    <a:cubicBezTo>
                      <a:pt x="1733" y="1982"/>
                      <a:pt x="1733" y="1982"/>
                      <a:pt x="1728" y="1998"/>
                    </a:cubicBezTo>
                    <a:cubicBezTo>
                      <a:pt x="1720" y="2003"/>
                      <a:pt x="1721" y="2009"/>
                      <a:pt x="1726" y="2009"/>
                    </a:cubicBezTo>
                    <a:cubicBezTo>
                      <a:pt x="1728" y="2009"/>
                      <a:pt x="1731" y="2008"/>
                      <a:pt x="1734" y="2006"/>
                    </a:cubicBezTo>
                    <a:cubicBezTo>
                      <a:pt x="1737" y="2005"/>
                      <a:pt x="1741" y="2005"/>
                      <a:pt x="1744" y="2005"/>
                    </a:cubicBezTo>
                    <a:cubicBezTo>
                      <a:pt x="1767" y="2005"/>
                      <a:pt x="1785" y="2019"/>
                      <a:pt x="1767" y="2033"/>
                    </a:cubicBezTo>
                    <a:cubicBezTo>
                      <a:pt x="1772" y="2038"/>
                      <a:pt x="1780" y="2041"/>
                      <a:pt x="1787" y="2041"/>
                    </a:cubicBezTo>
                    <a:cubicBezTo>
                      <a:pt x="1788" y="2041"/>
                      <a:pt x="1789" y="2041"/>
                      <a:pt x="1790" y="2041"/>
                    </a:cubicBezTo>
                    <a:cubicBezTo>
                      <a:pt x="1800" y="2038"/>
                      <a:pt x="1806" y="2036"/>
                      <a:pt x="1809" y="2036"/>
                    </a:cubicBezTo>
                    <a:lnTo>
                      <a:pt x="1809" y="2036"/>
                    </a:lnTo>
                    <a:cubicBezTo>
                      <a:pt x="1813" y="2036"/>
                      <a:pt x="1808" y="2040"/>
                      <a:pt x="1796" y="2050"/>
                    </a:cubicBezTo>
                    <a:cubicBezTo>
                      <a:pt x="1786" y="2067"/>
                      <a:pt x="1787" y="2076"/>
                      <a:pt x="1799" y="2076"/>
                    </a:cubicBezTo>
                    <a:cubicBezTo>
                      <a:pt x="1803" y="2076"/>
                      <a:pt x="1808" y="2075"/>
                      <a:pt x="1814" y="2073"/>
                    </a:cubicBezTo>
                    <a:cubicBezTo>
                      <a:pt x="1815" y="2073"/>
                      <a:pt x="1815" y="2073"/>
                      <a:pt x="1816" y="2073"/>
                    </a:cubicBezTo>
                    <a:cubicBezTo>
                      <a:pt x="1824" y="2073"/>
                      <a:pt x="1830" y="2081"/>
                      <a:pt x="1828" y="2089"/>
                    </a:cubicBezTo>
                    <a:cubicBezTo>
                      <a:pt x="1830" y="2108"/>
                      <a:pt x="1851" y="2149"/>
                      <a:pt x="1866" y="2149"/>
                    </a:cubicBezTo>
                    <a:cubicBezTo>
                      <a:pt x="1869" y="2149"/>
                      <a:pt x="1872" y="2147"/>
                      <a:pt x="1874" y="2143"/>
                    </a:cubicBezTo>
                    <a:lnTo>
                      <a:pt x="1887" y="2157"/>
                    </a:lnTo>
                    <a:cubicBezTo>
                      <a:pt x="1891" y="2179"/>
                      <a:pt x="1898" y="2187"/>
                      <a:pt x="1912" y="2187"/>
                    </a:cubicBezTo>
                    <a:cubicBezTo>
                      <a:pt x="1913" y="2187"/>
                      <a:pt x="1914" y="2186"/>
                      <a:pt x="1915" y="2186"/>
                    </a:cubicBezTo>
                    <a:lnTo>
                      <a:pt x="1931" y="2184"/>
                    </a:lnTo>
                    <a:lnTo>
                      <a:pt x="1931" y="2184"/>
                    </a:lnTo>
                    <a:cubicBezTo>
                      <a:pt x="1922" y="2193"/>
                      <a:pt x="1921" y="2207"/>
                      <a:pt x="1929" y="2217"/>
                    </a:cubicBezTo>
                    <a:cubicBezTo>
                      <a:pt x="1932" y="2220"/>
                      <a:pt x="1933" y="2221"/>
                      <a:pt x="1935" y="2221"/>
                    </a:cubicBezTo>
                    <a:cubicBezTo>
                      <a:pt x="1937" y="2221"/>
                      <a:pt x="1940" y="2219"/>
                      <a:pt x="1944" y="2214"/>
                    </a:cubicBezTo>
                    <a:cubicBezTo>
                      <a:pt x="1945" y="2207"/>
                      <a:pt x="1947" y="2205"/>
                      <a:pt x="1949" y="2205"/>
                    </a:cubicBezTo>
                    <a:cubicBezTo>
                      <a:pt x="1952" y="2205"/>
                      <a:pt x="1956" y="2208"/>
                      <a:pt x="1960" y="2212"/>
                    </a:cubicBezTo>
                    <a:cubicBezTo>
                      <a:pt x="1967" y="2222"/>
                      <a:pt x="1967" y="2236"/>
                      <a:pt x="1958" y="2245"/>
                    </a:cubicBezTo>
                    <a:lnTo>
                      <a:pt x="1966" y="2250"/>
                    </a:lnTo>
                    <a:cubicBezTo>
                      <a:pt x="1973" y="2241"/>
                      <a:pt x="1979" y="2238"/>
                      <a:pt x="1982" y="2238"/>
                    </a:cubicBezTo>
                    <a:lnTo>
                      <a:pt x="1982" y="2238"/>
                    </a:lnTo>
                    <a:cubicBezTo>
                      <a:pt x="1986" y="2238"/>
                      <a:pt x="1986" y="2243"/>
                      <a:pt x="1981" y="2248"/>
                    </a:cubicBezTo>
                    <a:cubicBezTo>
                      <a:pt x="1981" y="2259"/>
                      <a:pt x="1987" y="2270"/>
                      <a:pt x="1997" y="2277"/>
                    </a:cubicBezTo>
                    <a:cubicBezTo>
                      <a:pt x="1999" y="2275"/>
                      <a:pt x="2001" y="2274"/>
                      <a:pt x="2001" y="2274"/>
                    </a:cubicBezTo>
                    <a:lnTo>
                      <a:pt x="2001" y="2274"/>
                    </a:lnTo>
                    <a:cubicBezTo>
                      <a:pt x="2004" y="2274"/>
                      <a:pt x="2003" y="2278"/>
                      <a:pt x="2000" y="2278"/>
                    </a:cubicBezTo>
                    <a:cubicBezTo>
                      <a:pt x="1999" y="2278"/>
                      <a:pt x="1998" y="2278"/>
                      <a:pt x="1997" y="2277"/>
                    </a:cubicBezTo>
                    <a:lnTo>
                      <a:pt x="1989" y="2287"/>
                    </a:lnTo>
                    <a:cubicBezTo>
                      <a:pt x="1989" y="2293"/>
                      <a:pt x="1990" y="2295"/>
                      <a:pt x="1992" y="2295"/>
                    </a:cubicBezTo>
                    <a:cubicBezTo>
                      <a:pt x="1995" y="2295"/>
                      <a:pt x="2000" y="2289"/>
                      <a:pt x="2005" y="2283"/>
                    </a:cubicBezTo>
                    <a:lnTo>
                      <a:pt x="2021" y="2295"/>
                    </a:lnTo>
                    <a:cubicBezTo>
                      <a:pt x="2025" y="2299"/>
                      <a:pt x="2030" y="2302"/>
                      <a:pt x="2033" y="2302"/>
                    </a:cubicBezTo>
                    <a:cubicBezTo>
                      <a:pt x="2035" y="2302"/>
                      <a:pt x="2037" y="2299"/>
                      <a:pt x="2036" y="2292"/>
                    </a:cubicBezTo>
                    <a:cubicBezTo>
                      <a:pt x="2043" y="2284"/>
                      <a:pt x="2048" y="2276"/>
                      <a:pt x="2054" y="2276"/>
                    </a:cubicBezTo>
                    <a:cubicBezTo>
                      <a:pt x="2056" y="2276"/>
                      <a:pt x="2057" y="2276"/>
                      <a:pt x="2059" y="2277"/>
                    </a:cubicBezTo>
                    <a:cubicBezTo>
                      <a:pt x="2061" y="2275"/>
                      <a:pt x="2062" y="2274"/>
                      <a:pt x="2063" y="2274"/>
                    </a:cubicBezTo>
                    <a:lnTo>
                      <a:pt x="2063" y="2274"/>
                    </a:lnTo>
                    <a:cubicBezTo>
                      <a:pt x="2065" y="2274"/>
                      <a:pt x="2065" y="2278"/>
                      <a:pt x="2062" y="2278"/>
                    </a:cubicBezTo>
                    <a:cubicBezTo>
                      <a:pt x="2061" y="2278"/>
                      <a:pt x="2060" y="2278"/>
                      <a:pt x="2059" y="2277"/>
                    </a:cubicBezTo>
                    <a:cubicBezTo>
                      <a:pt x="2052" y="2287"/>
                      <a:pt x="2044" y="2297"/>
                      <a:pt x="2053" y="2303"/>
                    </a:cubicBezTo>
                    <a:cubicBezTo>
                      <a:pt x="2061" y="2309"/>
                      <a:pt x="2054" y="2319"/>
                      <a:pt x="2054" y="2319"/>
                    </a:cubicBezTo>
                    <a:cubicBezTo>
                      <a:pt x="2036" y="2331"/>
                      <a:pt x="2060" y="2343"/>
                      <a:pt x="2077" y="2343"/>
                    </a:cubicBezTo>
                    <a:cubicBezTo>
                      <a:pt x="2081" y="2343"/>
                      <a:pt x="2085" y="2342"/>
                      <a:pt x="2088" y="2341"/>
                    </a:cubicBezTo>
                    <a:cubicBezTo>
                      <a:pt x="2098" y="2337"/>
                      <a:pt x="2106" y="2335"/>
                      <a:pt x="2111" y="2335"/>
                    </a:cubicBezTo>
                    <a:cubicBezTo>
                      <a:pt x="2121" y="2335"/>
                      <a:pt x="2122" y="2342"/>
                      <a:pt x="2114" y="2357"/>
                    </a:cubicBezTo>
                    <a:cubicBezTo>
                      <a:pt x="2109" y="2365"/>
                      <a:pt x="2110" y="2368"/>
                      <a:pt x="2115" y="2368"/>
                    </a:cubicBezTo>
                    <a:cubicBezTo>
                      <a:pt x="2123" y="2368"/>
                      <a:pt x="2141" y="2356"/>
                      <a:pt x="2157" y="2338"/>
                    </a:cubicBezTo>
                    <a:lnTo>
                      <a:pt x="2183" y="2309"/>
                    </a:lnTo>
                    <a:lnTo>
                      <a:pt x="2166" y="2342"/>
                    </a:lnTo>
                    <a:cubicBezTo>
                      <a:pt x="2157" y="2376"/>
                      <a:pt x="2155" y="2387"/>
                      <a:pt x="2166" y="2387"/>
                    </a:cubicBezTo>
                    <a:cubicBezTo>
                      <a:pt x="2171" y="2387"/>
                      <a:pt x="2179" y="2385"/>
                      <a:pt x="2191" y="2381"/>
                    </a:cubicBezTo>
                    <a:cubicBezTo>
                      <a:pt x="2200" y="2380"/>
                      <a:pt x="2205" y="2379"/>
                      <a:pt x="2209" y="2379"/>
                    </a:cubicBezTo>
                    <a:cubicBezTo>
                      <a:pt x="2214" y="2379"/>
                      <a:pt x="2213" y="2382"/>
                      <a:pt x="2210" y="2389"/>
                    </a:cubicBezTo>
                    <a:cubicBezTo>
                      <a:pt x="2204" y="2400"/>
                      <a:pt x="2214" y="2404"/>
                      <a:pt x="2242" y="2415"/>
                    </a:cubicBezTo>
                    <a:cubicBezTo>
                      <a:pt x="2258" y="2419"/>
                      <a:pt x="2268" y="2422"/>
                      <a:pt x="2274" y="2422"/>
                    </a:cubicBezTo>
                    <a:cubicBezTo>
                      <a:pt x="2280" y="2422"/>
                      <a:pt x="2283" y="2420"/>
                      <a:pt x="2285" y="2414"/>
                    </a:cubicBezTo>
                    <a:cubicBezTo>
                      <a:pt x="2291" y="2415"/>
                      <a:pt x="2297" y="2417"/>
                      <a:pt x="2304" y="2418"/>
                    </a:cubicBezTo>
                    <a:cubicBezTo>
                      <a:pt x="2306" y="2430"/>
                      <a:pt x="2311" y="2435"/>
                      <a:pt x="2316" y="2435"/>
                    </a:cubicBezTo>
                    <a:cubicBezTo>
                      <a:pt x="2323" y="2435"/>
                      <a:pt x="2329" y="2425"/>
                      <a:pt x="2325" y="2411"/>
                    </a:cubicBezTo>
                    <a:lnTo>
                      <a:pt x="2325" y="2411"/>
                    </a:lnTo>
                    <a:cubicBezTo>
                      <a:pt x="2325" y="2411"/>
                      <a:pt x="2335" y="2413"/>
                      <a:pt x="2344" y="2414"/>
                    </a:cubicBezTo>
                    <a:lnTo>
                      <a:pt x="2342" y="2426"/>
                    </a:lnTo>
                    <a:cubicBezTo>
                      <a:pt x="2341" y="2432"/>
                      <a:pt x="2346" y="2436"/>
                      <a:pt x="2361" y="2440"/>
                    </a:cubicBezTo>
                    <a:cubicBezTo>
                      <a:pt x="2384" y="2444"/>
                      <a:pt x="2407" y="2447"/>
                      <a:pt x="2430" y="2447"/>
                    </a:cubicBezTo>
                    <a:cubicBezTo>
                      <a:pt x="2434" y="2447"/>
                      <a:pt x="2437" y="2447"/>
                      <a:pt x="2441" y="2446"/>
                    </a:cubicBezTo>
                    <a:cubicBezTo>
                      <a:pt x="2533" y="2444"/>
                      <a:pt x="2542" y="2437"/>
                      <a:pt x="2538" y="2414"/>
                    </a:cubicBezTo>
                    <a:cubicBezTo>
                      <a:pt x="2541" y="2400"/>
                      <a:pt x="2545" y="2393"/>
                      <a:pt x="2548" y="2393"/>
                    </a:cubicBezTo>
                    <a:cubicBezTo>
                      <a:pt x="2551" y="2393"/>
                      <a:pt x="2555" y="2399"/>
                      <a:pt x="2557" y="2411"/>
                    </a:cubicBezTo>
                    <a:cubicBezTo>
                      <a:pt x="2559" y="2419"/>
                      <a:pt x="2565" y="2426"/>
                      <a:pt x="2568" y="2426"/>
                    </a:cubicBezTo>
                    <a:cubicBezTo>
                      <a:pt x="2570" y="2426"/>
                      <a:pt x="2570" y="2425"/>
                      <a:pt x="2570" y="2421"/>
                    </a:cubicBezTo>
                    <a:cubicBezTo>
                      <a:pt x="2573" y="2420"/>
                      <a:pt x="2575" y="2420"/>
                      <a:pt x="2578" y="2420"/>
                    </a:cubicBezTo>
                    <a:cubicBezTo>
                      <a:pt x="2587" y="2420"/>
                      <a:pt x="2594" y="2422"/>
                      <a:pt x="2601" y="2426"/>
                    </a:cubicBezTo>
                    <a:cubicBezTo>
                      <a:pt x="2613" y="2432"/>
                      <a:pt x="2621" y="2434"/>
                      <a:pt x="2628" y="2434"/>
                    </a:cubicBezTo>
                    <a:cubicBezTo>
                      <a:pt x="2641" y="2434"/>
                      <a:pt x="2643" y="2424"/>
                      <a:pt x="2640" y="2416"/>
                    </a:cubicBezTo>
                    <a:cubicBezTo>
                      <a:pt x="2633" y="2406"/>
                      <a:pt x="2631" y="2403"/>
                      <a:pt x="2633" y="2403"/>
                    </a:cubicBezTo>
                    <a:lnTo>
                      <a:pt x="2633" y="2403"/>
                    </a:lnTo>
                    <a:cubicBezTo>
                      <a:pt x="2636" y="2403"/>
                      <a:pt x="2643" y="2408"/>
                      <a:pt x="2650" y="2413"/>
                    </a:cubicBezTo>
                    <a:cubicBezTo>
                      <a:pt x="2659" y="2418"/>
                      <a:pt x="2668" y="2424"/>
                      <a:pt x="2672" y="2424"/>
                    </a:cubicBezTo>
                    <a:cubicBezTo>
                      <a:pt x="2675" y="2424"/>
                      <a:pt x="2676" y="2422"/>
                      <a:pt x="2674" y="2417"/>
                    </a:cubicBezTo>
                    <a:cubicBezTo>
                      <a:pt x="2682" y="2406"/>
                      <a:pt x="2693" y="2397"/>
                      <a:pt x="2706" y="2391"/>
                    </a:cubicBezTo>
                    <a:cubicBezTo>
                      <a:pt x="2714" y="2386"/>
                      <a:pt x="2723" y="2383"/>
                      <a:pt x="2729" y="2383"/>
                    </a:cubicBezTo>
                    <a:cubicBezTo>
                      <a:pt x="2734" y="2383"/>
                      <a:pt x="2739" y="2385"/>
                      <a:pt x="2741" y="2390"/>
                    </a:cubicBezTo>
                    <a:lnTo>
                      <a:pt x="2760" y="2383"/>
                    </a:lnTo>
                    <a:cubicBezTo>
                      <a:pt x="2755" y="2371"/>
                      <a:pt x="2773" y="2362"/>
                      <a:pt x="2790" y="2352"/>
                    </a:cubicBezTo>
                    <a:cubicBezTo>
                      <a:pt x="2801" y="2347"/>
                      <a:pt x="2809" y="2343"/>
                      <a:pt x="2815" y="2343"/>
                    </a:cubicBezTo>
                    <a:cubicBezTo>
                      <a:pt x="2818" y="2343"/>
                      <a:pt x="2821" y="2344"/>
                      <a:pt x="2824" y="2349"/>
                    </a:cubicBezTo>
                    <a:cubicBezTo>
                      <a:pt x="2823" y="2355"/>
                      <a:pt x="2824" y="2358"/>
                      <a:pt x="2826" y="2358"/>
                    </a:cubicBezTo>
                    <a:cubicBezTo>
                      <a:pt x="2829" y="2358"/>
                      <a:pt x="2835" y="2351"/>
                      <a:pt x="2842" y="2338"/>
                    </a:cubicBezTo>
                    <a:cubicBezTo>
                      <a:pt x="2851" y="2332"/>
                      <a:pt x="2845" y="2305"/>
                      <a:pt x="2854" y="2301"/>
                    </a:cubicBezTo>
                    <a:cubicBezTo>
                      <a:pt x="2848" y="2291"/>
                      <a:pt x="2849" y="2277"/>
                      <a:pt x="2858" y="2268"/>
                    </a:cubicBezTo>
                    <a:lnTo>
                      <a:pt x="2864" y="2279"/>
                    </a:lnTo>
                    <a:lnTo>
                      <a:pt x="2879" y="2300"/>
                    </a:lnTo>
                    <a:cubicBezTo>
                      <a:pt x="2887" y="2294"/>
                      <a:pt x="2895" y="2287"/>
                      <a:pt x="2888" y="2277"/>
                    </a:cubicBezTo>
                    <a:lnTo>
                      <a:pt x="2888" y="2277"/>
                    </a:lnTo>
                    <a:cubicBezTo>
                      <a:pt x="2892" y="2278"/>
                      <a:pt x="2895" y="2279"/>
                      <a:pt x="2898" y="2279"/>
                    </a:cubicBezTo>
                    <a:cubicBezTo>
                      <a:pt x="2908" y="2279"/>
                      <a:pt x="2915" y="2273"/>
                      <a:pt x="2928" y="2264"/>
                    </a:cubicBezTo>
                    <a:cubicBezTo>
                      <a:pt x="2944" y="2250"/>
                      <a:pt x="2961" y="2238"/>
                      <a:pt x="2960" y="2222"/>
                    </a:cubicBezTo>
                    <a:lnTo>
                      <a:pt x="2960" y="2222"/>
                    </a:lnTo>
                    <a:cubicBezTo>
                      <a:pt x="2963" y="2224"/>
                      <a:pt x="2966" y="2225"/>
                      <a:pt x="2970" y="2225"/>
                    </a:cubicBezTo>
                    <a:cubicBezTo>
                      <a:pt x="2995" y="2225"/>
                      <a:pt x="3029" y="2189"/>
                      <a:pt x="3020" y="2167"/>
                    </a:cubicBezTo>
                    <a:cubicBezTo>
                      <a:pt x="3012" y="2159"/>
                      <a:pt x="3017" y="2153"/>
                      <a:pt x="3031" y="2153"/>
                    </a:cubicBezTo>
                    <a:cubicBezTo>
                      <a:pt x="3032" y="2153"/>
                      <a:pt x="3034" y="2153"/>
                      <a:pt x="3035" y="2153"/>
                    </a:cubicBezTo>
                    <a:cubicBezTo>
                      <a:pt x="3038" y="2153"/>
                      <a:pt x="3041" y="2153"/>
                      <a:pt x="3043" y="2153"/>
                    </a:cubicBezTo>
                    <a:cubicBezTo>
                      <a:pt x="3050" y="2153"/>
                      <a:pt x="3050" y="2151"/>
                      <a:pt x="3048" y="2138"/>
                    </a:cubicBezTo>
                    <a:cubicBezTo>
                      <a:pt x="3047" y="2127"/>
                      <a:pt x="3056" y="2124"/>
                      <a:pt x="3067" y="2124"/>
                    </a:cubicBezTo>
                    <a:cubicBezTo>
                      <a:pt x="3070" y="2124"/>
                      <a:pt x="3074" y="2124"/>
                      <a:pt x="3078" y="2125"/>
                    </a:cubicBezTo>
                    <a:cubicBezTo>
                      <a:pt x="3086" y="2127"/>
                      <a:pt x="3092" y="2129"/>
                      <a:pt x="3096" y="2129"/>
                    </a:cubicBezTo>
                    <a:cubicBezTo>
                      <a:pt x="3107" y="2129"/>
                      <a:pt x="3110" y="2121"/>
                      <a:pt x="3109" y="2109"/>
                    </a:cubicBezTo>
                    <a:cubicBezTo>
                      <a:pt x="3112" y="2092"/>
                      <a:pt x="3120" y="2075"/>
                      <a:pt x="3132" y="2062"/>
                    </a:cubicBezTo>
                    <a:cubicBezTo>
                      <a:pt x="3134" y="2039"/>
                      <a:pt x="3140" y="2031"/>
                      <a:pt x="3127" y="2031"/>
                    </a:cubicBezTo>
                    <a:cubicBezTo>
                      <a:pt x="3126" y="2031"/>
                      <a:pt x="3125" y="2031"/>
                      <a:pt x="3124" y="2031"/>
                    </a:cubicBezTo>
                    <a:cubicBezTo>
                      <a:pt x="3118" y="2024"/>
                      <a:pt x="3113" y="2016"/>
                      <a:pt x="3111" y="2007"/>
                    </a:cubicBezTo>
                    <a:cubicBezTo>
                      <a:pt x="3112" y="1996"/>
                      <a:pt x="3115" y="1992"/>
                      <a:pt x="3117" y="1992"/>
                    </a:cubicBezTo>
                    <a:lnTo>
                      <a:pt x="3117" y="1992"/>
                    </a:lnTo>
                    <a:cubicBezTo>
                      <a:pt x="3119" y="1992"/>
                      <a:pt x="3119" y="1995"/>
                      <a:pt x="3117" y="1999"/>
                    </a:cubicBezTo>
                    <a:cubicBezTo>
                      <a:pt x="3115" y="2013"/>
                      <a:pt x="3117" y="2016"/>
                      <a:pt x="3122" y="2016"/>
                    </a:cubicBezTo>
                    <a:cubicBezTo>
                      <a:pt x="3125" y="2016"/>
                      <a:pt x="3130" y="2014"/>
                      <a:pt x="3137" y="2014"/>
                    </a:cubicBezTo>
                    <a:cubicBezTo>
                      <a:pt x="3154" y="2014"/>
                      <a:pt x="3165" y="1997"/>
                      <a:pt x="3170" y="1988"/>
                    </a:cubicBezTo>
                    <a:cubicBezTo>
                      <a:pt x="3176" y="1980"/>
                      <a:pt x="3188" y="1963"/>
                      <a:pt x="3194" y="1954"/>
                    </a:cubicBezTo>
                    <a:cubicBezTo>
                      <a:pt x="3221" y="1935"/>
                      <a:pt x="3226" y="1926"/>
                      <a:pt x="3215" y="1920"/>
                    </a:cubicBezTo>
                    <a:lnTo>
                      <a:pt x="3204" y="1913"/>
                    </a:lnTo>
                    <a:lnTo>
                      <a:pt x="3204" y="1913"/>
                    </a:lnTo>
                    <a:cubicBezTo>
                      <a:pt x="3205" y="1913"/>
                      <a:pt x="3206" y="1913"/>
                      <a:pt x="3206" y="1913"/>
                    </a:cubicBezTo>
                    <a:cubicBezTo>
                      <a:pt x="3235" y="1913"/>
                      <a:pt x="3287" y="1818"/>
                      <a:pt x="3269" y="1798"/>
                    </a:cubicBezTo>
                    <a:lnTo>
                      <a:pt x="3269" y="1798"/>
                    </a:lnTo>
                    <a:cubicBezTo>
                      <a:pt x="3272" y="1799"/>
                      <a:pt x="3276" y="1801"/>
                      <a:pt x="3280" y="1803"/>
                    </a:cubicBezTo>
                    <a:cubicBezTo>
                      <a:pt x="3283" y="1805"/>
                      <a:pt x="3285" y="1805"/>
                      <a:pt x="3287" y="1805"/>
                    </a:cubicBezTo>
                    <a:cubicBezTo>
                      <a:pt x="3294" y="1805"/>
                      <a:pt x="3298" y="1796"/>
                      <a:pt x="3306" y="1782"/>
                    </a:cubicBezTo>
                    <a:cubicBezTo>
                      <a:pt x="3310" y="1773"/>
                      <a:pt x="3317" y="1730"/>
                      <a:pt x="3329" y="1702"/>
                    </a:cubicBezTo>
                    <a:cubicBezTo>
                      <a:pt x="3347" y="1664"/>
                      <a:pt x="3359" y="1636"/>
                      <a:pt x="3347" y="1631"/>
                    </a:cubicBezTo>
                    <a:cubicBezTo>
                      <a:pt x="3350" y="1625"/>
                      <a:pt x="3351" y="1623"/>
                      <a:pt x="3354" y="1623"/>
                    </a:cubicBezTo>
                    <a:cubicBezTo>
                      <a:pt x="3356" y="1623"/>
                      <a:pt x="3358" y="1624"/>
                      <a:pt x="3363" y="1626"/>
                    </a:cubicBezTo>
                    <a:cubicBezTo>
                      <a:pt x="3366" y="1632"/>
                      <a:pt x="3368" y="1634"/>
                      <a:pt x="3370" y="1634"/>
                    </a:cubicBezTo>
                    <a:cubicBezTo>
                      <a:pt x="3374" y="1634"/>
                      <a:pt x="3376" y="1628"/>
                      <a:pt x="3379" y="1622"/>
                    </a:cubicBezTo>
                    <a:cubicBezTo>
                      <a:pt x="3382" y="1613"/>
                      <a:pt x="3371" y="1607"/>
                      <a:pt x="3360" y="1603"/>
                    </a:cubicBezTo>
                    <a:cubicBezTo>
                      <a:pt x="3347" y="1598"/>
                      <a:pt x="3352" y="1588"/>
                      <a:pt x="3371" y="1575"/>
                    </a:cubicBezTo>
                    <a:cubicBezTo>
                      <a:pt x="3392" y="1554"/>
                      <a:pt x="3403" y="1526"/>
                      <a:pt x="3401" y="1497"/>
                    </a:cubicBezTo>
                    <a:cubicBezTo>
                      <a:pt x="3405" y="1490"/>
                      <a:pt x="3408" y="1482"/>
                      <a:pt x="3416" y="1482"/>
                    </a:cubicBezTo>
                    <a:cubicBezTo>
                      <a:pt x="3417" y="1482"/>
                      <a:pt x="3419" y="1482"/>
                      <a:pt x="3421" y="1483"/>
                    </a:cubicBezTo>
                    <a:cubicBezTo>
                      <a:pt x="3436" y="1478"/>
                      <a:pt x="3455" y="1462"/>
                      <a:pt x="3439" y="1434"/>
                    </a:cubicBezTo>
                    <a:cubicBezTo>
                      <a:pt x="3441" y="1429"/>
                      <a:pt x="3442" y="1427"/>
                      <a:pt x="3445" y="1427"/>
                    </a:cubicBezTo>
                    <a:cubicBezTo>
                      <a:pt x="3447" y="1427"/>
                      <a:pt x="3450" y="1428"/>
                      <a:pt x="3455" y="1429"/>
                    </a:cubicBezTo>
                    <a:cubicBezTo>
                      <a:pt x="3470" y="1424"/>
                      <a:pt x="3482" y="1429"/>
                      <a:pt x="3462" y="1410"/>
                    </a:cubicBezTo>
                    <a:cubicBezTo>
                      <a:pt x="3458" y="1384"/>
                      <a:pt x="3467" y="1358"/>
                      <a:pt x="3487" y="1341"/>
                    </a:cubicBezTo>
                    <a:cubicBezTo>
                      <a:pt x="3491" y="1332"/>
                      <a:pt x="3494" y="1322"/>
                      <a:pt x="3483" y="1318"/>
                    </a:cubicBezTo>
                    <a:cubicBezTo>
                      <a:pt x="3474" y="1315"/>
                      <a:pt x="3465" y="1312"/>
                      <a:pt x="3466" y="1312"/>
                    </a:cubicBezTo>
                    <a:lnTo>
                      <a:pt x="3466" y="1312"/>
                    </a:lnTo>
                    <a:cubicBezTo>
                      <a:pt x="3466" y="1312"/>
                      <a:pt x="3467" y="1312"/>
                      <a:pt x="3471" y="1313"/>
                    </a:cubicBezTo>
                    <a:cubicBezTo>
                      <a:pt x="3498" y="1312"/>
                      <a:pt x="3498" y="1313"/>
                      <a:pt x="3477" y="1294"/>
                    </a:cubicBezTo>
                    <a:cubicBezTo>
                      <a:pt x="3468" y="1291"/>
                      <a:pt x="3469" y="1284"/>
                      <a:pt x="3477" y="1284"/>
                    </a:cubicBezTo>
                    <a:lnTo>
                      <a:pt x="3477" y="1284"/>
                    </a:lnTo>
                    <a:cubicBezTo>
                      <a:pt x="3478" y="1284"/>
                      <a:pt x="3480" y="1284"/>
                      <a:pt x="3482" y="1284"/>
                    </a:cubicBezTo>
                    <a:cubicBezTo>
                      <a:pt x="3490" y="1283"/>
                      <a:pt x="3496" y="1278"/>
                      <a:pt x="3501" y="1270"/>
                    </a:cubicBezTo>
                    <a:cubicBezTo>
                      <a:pt x="3508" y="1232"/>
                      <a:pt x="3517" y="1195"/>
                      <a:pt x="3529" y="1159"/>
                    </a:cubicBezTo>
                    <a:cubicBezTo>
                      <a:pt x="3559" y="1081"/>
                      <a:pt x="3572" y="1052"/>
                      <a:pt x="3559" y="1048"/>
                    </a:cubicBezTo>
                    <a:cubicBezTo>
                      <a:pt x="3551" y="1033"/>
                      <a:pt x="3551" y="1033"/>
                      <a:pt x="3567" y="1028"/>
                    </a:cubicBezTo>
                    <a:cubicBezTo>
                      <a:pt x="3579" y="1024"/>
                      <a:pt x="3588" y="1015"/>
                      <a:pt x="3591" y="1004"/>
                    </a:cubicBezTo>
                    <a:cubicBezTo>
                      <a:pt x="3594" y="996"/>
                      <a:pt x="3598" y="988"/>
                      <a:pt x="3605" y="988"/>
                    </a:cubicBezTo>
                    <a:cubicBezTo>
                      <a:pt x="3607" y="988"/>
                      <a:pt x="3609" y="989"/>
                      <a:pt x="3611" y="990"/>
                    </a:cubicBezTo>
                    <a:cubicBezTo>
                      <a:pt x="3604" y="975"/>
                      <a:pt x="3604" y="975"/>
                      <a:pt x="3607" y="966"/>
                    </a:cubicBezTo>
                    <a:lnTo>
                      <a:pt x="3607" y="966"/>
                    </a:lnTo>
                    <a:cubicBezTo>
                      <a:pt x="3610" y="967"/>
                      <a:pt x="3611" y="967"/>
                      <a:pt x="3613" y="967"/>
                    </a:cubicBezTo>
                    <a:cubicBezTo>
                      <a:pt x="3621" y="967"/>
                      <a:pt x="3622" y="959"/>
                      <a:pt x="3616" y="947"/>
                    </a:cubicBezTo>
                    <a:cubicBezTo>
                      <a:pt x="3605" y="935"/>
                      <a:pt x="3601" y="930"/>
                      <a:pt x="3603" y="930"/>
                    </a:cubicBezTo>
                    <a:lnTo>
                      <a:pt x="3603" y="930"/>
                    </a:lnTo>
                    <a:cubicBezTo>
                      <a:pt x="3605" y="930"/>
                      <a:pt x="3611" y="933"/>
                      <a:pt x="3621" y="937"/>
                    </a:cubicBezTo>
                    <a:cubicBezTo>
                      <a:pt x="3622" y="937"/>
                      <a:pt x="3623" y="938"/>
                      <a:pt x="3625" y="938"/>
                    </a:cubicBezTo>
                    <a:cubicBezTo>
                      <a:pt x="3636" y="938"/>
                      <a:pt x="3652" y="923"/>
                      <a:pt x="3644" y="923"/>
                    </a:cubicBezTo>
                    <a:lnTo>
                      <a:pt x="3644" y="923"/>
                    </a:lnTo>
                    <a:cubicBezTo>
                      <a:pt x="3643" y="923"/>
                      <a:pt x="3642" y="923"/>
                      <a:pt x="3641" y="923"/>
                    </a:cubicBezTo>
                    <a:cubicBezTo>
                      <a:pt x="3630" y="918"/>
                      <a:pt x="3639" y="900"/>
                      <a:pt x="3632" y="884"/>
                    </a:cubicBezTo>
                    <a:cubicBezTo>
                      <a:pt x="3636" y="877"/>
                      <a:pt x="3639" y="869"/>
                      <a:pt x="3646" y="869"/>
                    </a:cubicBezTo>
                    <a:cubicBezTo>
                      <a:pt x="3648" y="869"/>
                      <a:pt x="3650" y="870"/>
                      <a:pt x="3652" y="871"/>
                    </a:cubicBezTo>
                    <a:cubicBezTo>
                      <a:pt x="3668" y="867"/>
                      <a:pt x="3680" y="816"/>
                      <a:pt x="3675" y="800"/>
                    </a:cubicBezTo>
                    <a:cubicBezTo>
                      <a:pt x="3666" y="796"/>
                      <a:pt x="3667" y="789"/>
                      <a:pt x="3673" y="789"/>
                    </a:cubicBezTo>
                    <a:lnTo>
                      <a:pt x="3673" y="789"/>
                    </a:lnTo>
                    <a:cubicBezTo>
                      <a:pt x="3675" y="789"/>
                      <a:pt x="3678" y="790"/>
                      <a:pt x="3680" y="791"/>
                    </a:cubicBezTo>
                    <a:cubicBezTo>
                      <a:pt x="3682" y="792"/>
                      <a:pt x="3684" y="793"/>
                      <a:pt x="3686" y="793"/>
                    </a:cubicBezTo>
                    <a:cubicBezTo>
                      <a:pt x="3693" y="793"/>
                      <a:pt x="3697" y="786"/>
                      <a:pt x="3700" y="779"/>
                    </a:cubicBezTo>
                    <a:cubicBezTo>
                      <a:pt x="3698" y="772"/>
                      <a:pt x="3699" y="769"/>
                      <a:pt x="3702" y="769"/>
                    </a:cubicBezTo>
                    <a:cubicBezTo>
                      <a:pt x="3705" y="769"/>
                      <a:pt x="3711" y="772"/>
                      <a:pt x="3717" y="775"/>
                    </a:cubicBezTo>
                    <a:cubicBezTo>
                      <a:pt x="3719" y="781"/>
                      <a:pt x="3721" y="783"/>
                      <a:pt x="3723" y="783"/>
                    </a:cubicBezTo>
                    <a:cubicBezTo>
                      <a:pt x="3727" y="783"/>
                      <a:pt x="3731" y="775"/>
                      <a:pt x="3739" y="764"/>
                    </a:cubicBezTo>
                    <a:cubicBezTo>
                      <a:pt x="3733" y="749"/>
                      <a:pt x="3753" y="713"/>
                      <a:pt x="3771" y="687"/>
                    </a:cubicBezTo>
                    <a:cubicBezTo>
                      <a:pt x="3798" y="643"/>
                      <a:pt x="3796" y="629"/>
                      <a:pt x="3787" y="596"/>
                    </a:cubicBezTo>
                    <a:lnTo>
                      <a:pt x="3772" y="573"/>
                    </a:lnTo>
                    <a:lnTo>
                      <a:pt x="3792" y="587"/>
                    </a:lnTo>
                    <a:cubicBezTo>
                      <a:pt x="3805" y="593"/>
                      <a:pt x="3817" y="598"/>
                      <a:pt x="3829" y="601"/>
                    </a:cubicBezTo>
                    <a:cubicBezTo>
                      <a:pt x="3836" y="593"/>
                      <a:pt x="3826" y="585"/>
                      <a:pt x="3816" y="577"/>
                    </a:cubicBezTo>
                    <a:cubicBezTo>
                      <a:pt x="3806" y="570"/>
                      <a:pt x="3812" y="561"/>
                      <a:pt x="3835" y="552"/>
                    </a:cubicBezTo>
                    <a:cubicBezTo>
                      <a:pt x="3857" y="544"/>
                      <a:pt x="3864" y="536"/>
                      <a:pt x="3862" y="520"/>
                    </a:cubicBezTo>
                    <a:cubicBezTo>
                      <a:pt x="3869" y="510"/>
                      <a:pt x="3880" y="503"/>
                      <a:pt x="3892" y="503"/>
                    </a:cubicBezTo>
                    <a:cubicBezTo>
                      <a:pt x="3899" y="495"/>
                      <a:pt x="3899" y="495"/>
                      <a:pt x="3889" y="487"/>
                    </a:cubicBezTo>
                    <a:cubicBezTo>
                      <a:pt x="3880" y="479"/>
                      <a:pt x="3886" y="472"/>
                      <a:pt x="3900" y="472"/>
                    </a:cubicBezTo>
                    <a:cubicBezTo>
                      <a:pt x="3901" y="472"/>
                      <a:pt x="3902" y="472"/>
                      <a:pt x="3903" y="472"/>
                    </a:cubicBezTo>
                    <a:cubicBezTo>
                      <a:pt x="3907" y="473"/>
                      <a:pt x="3911" y="474"/>
                      <a:pt x="3915" y="474"/>
                    </a:cubicBezTo>
                    <a:cubicBezTo>
                      <a:pt x="3935" y="474"/>
                      <a:pt x="3949" y="457"/>
                      <a:pt x="3941" y="449"/>
                    </a:cubicBezTo>
                    <a:cubicBezTo>
                      <a:pt x="3932" y="440"/>
                      <a:pt x="3940" y="434"/>
                      <a:pt x="3948" y="426"/>
                    </a:cubicBezTo>
                    <a:cubicBezTo>
                      <a:pt x="3957" y="419"/>
                      <a:pt x="3963" y="407"/>
                      <a:pt x="3963" y="394"/>
                    </a:cubicBezTo>
                    <a:cubicBezTo>
                      <a:pt x="3970" y="388"/>
                      <a:pt x="3978" y="380"/>
                      <a:pt x="3978" y="380"/>
                    </a:cubicBezTo>
                    <a:cubicBezTo>
                      <a:pt x="3980" y="379"/>
                      <a:pt x="3981" y="378"/>
                      <a:pt x="3982" y="378"/>
                    </a:cubicBezTo>
                    <a:lnTo>
                      <a:pt x="3982" y="378"/>
                    </a:lnTo>
                    <a:cubicBezTo>
                      <a:pt x="3986" y="378"/>
                      <a:pt x="3985" y="391"/>
                      <a:pt x="3978" y="397"/>
                    </a:cubicBezTo>
                    <a:lnTo>
                      <a:pt x="3995" y="399"/>
                    </a:lnTo>
                    <a:cubicBezTo>
                      <a:pt x="4011" y="386"/>
                      <a:pt x="4019" y="379"/>
                      <a:pt x="4019" y="362"/>
                    </a:cubicBezTo>
                    <a:cubicBezTo>
                      <a:pt x="4014" y="348"/>
                      <a:pt x="4013" y="342"/>
                      <a:pt x="4014" y="342"/>
                    </a:cubicBezTo>
                    <a:lnTo>
                      <a:pt x="4014" y="342"/>
                    </a:lnTo>
                    <a:cubicBezTo>
                      <a:pt x="4016" y="342"/>
                      <a:pt x="4020" y="346"/>
                      <a:pt x="4028" y="355"/>
                    </a:cubicBezTo>
                    <a:cubicBezTo>
                      <a:pt x="4032" y="360"/>
                      <a:pt x="4037" y="364"/>
                      <a:pt x="4042" y="364"/>
                    </a:cubicBezTo>
                    <a:cubicBezTo>
                      <a:pt x="4047" y="364"/>
                      <a:pt x="4051" y="360"/>
                      <a:pt x="4051" y="352"/>
                    </a:cubicBezTo>
                    <a:cubicBezTo>
                      <a:pt x="4047" y="337"/>
                      <a:pt x="4051" y="332"/>
                      <a:pt x="4056" y="332"/>
                    </a:cubicBezTo>
                    <a:cubicBezTo>
                      <a:pt x="4061" y="332"/>
                      <a:pt x="4066" y="335"/>
                      <a:pt x="4069" y="340"/>
                    </a:cubicBezTo>
                    <a:cubicBezTo>
                      <a:pt x="4072" y="351"/>
                      <a:pt x="4073" y="358"/>
                      <a:pt x="4076" y="358"/>
                    </a:cubicBezTo>
                    <a:cubicBezTo>
                      <a:pt x="4079" y="358"/>
                      <a:pt x="4083" y="347"/>
                      <a:pt x="4094" y="322"/>
                    </a:cubicBezTo>
                    <a:cubicBezTo>
                      <a:pt x="4112" y="310"/>
                      <a:pt x="4140" y="276"/>
                      <a:pt x="4169" y="261"/>
                    </a:cubicBezTo>
                    <a:cubicBezTo>
                      <a:pt x="4197" y="245"/>
                      <a:pt x="4216" y="237"/>
                      <a:pt x="4229" y="237"/>
                    </a:cubicBezTo>
                    <a:cubicBezTo>
                      <a:pt x="4234" y="237"/>
                      <a:pt x="4238" y="238"/>
                      <a:pt x="4242" y="240"/>
                    </a:cubicBezTo>
                    <a:cubicBezTo>
                      <a:pt x="4242" y="241"/>
                      <a:pt x="4243" y="242"/>
                      <a:pt x="4243" y="243"/>
                    </a:cubicBezTo>
                    <a:lnTo>
                      <a:pt x="4243" y="243"/>
                    </a:lnTo>
                    <a:cubicBezTo>
                      <a:pt x="4239" y="227"/>
                      <a:pt x="4249" y="222"/>
                      <a:pt x="4275" y="212"/>
                    </a:cubicBezTo>
                    <a:cubicBezTo>
                      <a:pt x="4278" y="212"/>
                      <a:pt x="4280" y="212"/>
                      <a:pt x="4283" y="212"/>
                    </a:cubicBezTo>
                    <a:cubicBezTo>
                      <a:pt x="4305" y="212"/>
                      <a:pt x="4324" y="199"/>
                      <a:pt x="4332" y="179"/>
                    </a:cubicBezTo>
                    <a:lnTo>
                      <a:pt x="4332" y="179"/>
                    </a:lnTo>
                    <a:lnTo>
                      <a:pt x="4312" y="186"/>
                    </a:lnTo>
                    <a:cubicBezTo>
                      <a:pt x="4307" y="169"/>
                      <a:pt x="4310" y="162"/>
                      <a:pt x="4323" y="162"/>
                    </a:cubicBezTo>
                    <a:cubicBezTo>
                      <a:pt x="4327" y="162"/>
                      <a:pt x="4333" y="163"/>
                      <a:pt x="4340" y="165"/>
                    </a:cubicBezTo>
                    <a:cubicBezTo>
                      <a:pt x="4341" y="165"/>
                      <a:pt x="4342" y="164"/>
                      <a:pt x="4343" y="164"/>
                    </a:cubicBezTo>
                    <a:cubicBezTo>
                      <a:pt x="4351" y="164"/>
                      <a:pt x="4354" y="176"/>
                      <a:pt x="4357" y="186"/>
                    </a:cubicBezTo>
                    <a:cubicBezTo>
                      <a:pt x="4360" y="198"/>
                      <a:pt x="4372" y="206"/>
                      <a:pt x="4384" y="206"/>
                    </a:cubicBezTo>
                    <a:cubicBezTo>
                      <a:pt x="4394" y="204"/>
                      <a:pt x="4404" y="201"/>
                      <a:pt x="4391" y="192"/>
                    </a:cubicBezTo>
                    <a:cubicBezTo>
                      <a:pt x="4388" y="179"/>
                      <a:pt x="4388" y="179"/>
                      <a:pt x="4399" y="176"/>
                    </a:cubicBezTo>
                    <a:cubicBezTo>
                      <a:pt x="4411" y="175"/>
                      <a:pt x="4421" y="168"/>
                      <a:pt x="4428" y="158"/>
                    </a:cubicBezTo>
                    <a:cubicBezTo>
                      <a:pt x="4425" y="146"/>
                      <a:pt x="4437" y="145"/>
                      <a:pt x="4447" y="142"/>
                    </a:cubicBezTo>
                    <a:cubicBezTo>
                      <a:pt x="4455" y="148"/>
                      <a:pt x="4464" y="151"/>
                      <a:pt x="4474" y="151"/>
                    </a:cubicBezTo>
                    <a:cubicBezTo>
                      <a:pt x="4476" y="151"/>
                      <a:pt x="4479" y="151"/>
                      <a:pt x="4481" y="150"/>
                    </a:cubicBezTo>
                    <a:lnTo>
                      <a:pt x="4483" y="162"/>
                    </a:lnTo>
                    <a:cubicBezTo>
                      <a:pt x="4485" y="171"/>
                      <a:pt x="4489" y="180"/>
                      <a:pt x="4496" y="186"/>
                    </a:cubicBezTo>
                    <a:cubicBezTo>
                      <a:pt x="4506" y="186"/>
                      <a:pt x="4505" y="174"/>
                      <a:pt x="4505" y="174"/>
                    </a:cubicBezTo>
                    <a:cubicBezTo>
                      <a:pt x="4504" y="169"/>
                      <a:pt x="4556" y="160"/>
                      <a:pt x="4616" y="160"/>
                    </a:cubicBezTo>
                    <a:cubicBezTo>
                      <a:pt x="4622" y="160"/>
                      <a:pt x="4628" y="160"/>
                      <a:pt x="4635" y="160"/>
                    </a:cubicBezTo>
                    <a:cubicBezTo>
                      <a:pt x="4669" y="161"/>
                      <a:pt x="4703" y="166"/>
                      <a:pt x="4731" y="168"/>
                    </a:cubicBezTo>
                    <a:lnTo>
                      <a:pt x="4789" y="179"/>
                    </a:lnTo>
                    <a:cubicBezTo>
                      <a:pt x="4800" y="189"/>
                      <a:pt x="4817" y="196"/>
                      <a:pt x="4825" y="196"/>
                    </a:cubicBezTo>
                    <a:cubicBezTo>
                      <a:pt x="4830" y="196"/>
                      <a:pt x="4832" y="194"/>
                      <a:pt x="4829" y="188"/>
                    </a:cubicBezTo>
                    <a:cubicBezTo>
                      <a:pt x="4830" y="185"/>
                      <a:pt x="4834" y="183"/>
                      <a:pt x="4842" y="183"/>
                    </a:cubicBezTo>
                    <a:cubicBezTo>
                      <a:pt x="4861" y="183"/>
                      <a:pt x="4900" y="194"/>
                      <a:pt x="4944" y="210"/>
                    </a:cubicBezTo>
                    <a:cubicBezTo>
                      <a:pt x="5002" y="230"/>
                      <a:pt x="5045" y="249"/>
                      <a:pt x="5061" y="249"/>
                    </a:cubicBezTo>
                    <a:cubicBezTo>
                      <a:pt x="5064" y="249"/>
                      <a:pt x="5067" y="249"/>
                      <a:pt x="5068" y="247"/>
                    </a:cubicBezTo>
                    <a:lnTo>
                      <a:pt x="5097" y="260"/>
                    </a:lnTo>
                    <a:cubicBezTo>
                      <a:pt x="5116" y="269"/>
                      <a:pt x="5140" y="269"/>
                      <a:pt x="5149" y="273"/>
                    </a:cubicBezTo>
                    <a:cubicBezTo>
                      <a:pt x="5154" y="272"/>
                      <a:pt x="5158" y="271"/>
                      <a:pt x="5161" y="271"/>
                    </a:cubicBezTo>
                    <a:cubicBezTo>
                      <a:pt x="5169" y="271"/>
                      <a:pt x="5171" y="275"/>
                      <a:pt x="5159" y="279"/>
                    </a:cubicBezTo>
                    <a:cubicBezTo>
                      <a:pt x="5153" y="290"/>
                      <a:pt x="5147" y="301"/>
                      <a:pt x="5156" y="306"/>
                    </a:cubicBezTo>
                    <a:cubicBezTo>
                      <a:pt x="5162" y="309"/>
                      <a:pt x="5166" y="310"/>
                      <a:pt x="5170" y="310"/>
                    </a:cubicBezTo>
                    <a:cubicBezTo>
                      <a:pt x="5179" y="310"/>
                      <a:pt x="5183" y="303"/>
                      <a:pt x="5188" y="295"/>
                    </a:cubicBezTo>
                    <a:cubicBezTo>
                      <a:pt x="5189" y="291"/>
                      <a:pt x="5194" y="288"/>
                      <a:pt x="5198" y="288"/>
                    </a:cubicBezTo>
                    <a:cubicBezTo>
                      <a:pt x="5200" y="288"/>
                      <a:pt x="5202" y="288"/>
                      <a:pt x="5203" y="289"/>
                    </a:cubicBezTo>
                    <a:cubicBezTo>
                      <a:pt x="5212" y="296"/>
                      <a:pt x="5212" y="296"/>
                      <a:pt x="5205" y="306"/>
                    </a:cubicBezTo>
                    <a:lnTo>
                      <a:pt x="5193" y="327"/>
                    </a:lnTo>
                    <a:lnTo>
                      <a:pt x="5202" y="333"/>
                    </a:lnTo>
                    <a:cubicBezTo>
                      <a:pt x="5204" y="329"/>
                      <a:pt x="5208" y="327"/>
                      <a:pt x="5212" y="327"/>
                    </a:cubicBezTo>
                    <a:cubicBezTo>
                      <a:pt x="5214" y="327"/>
                      <a:pt x="5216" y="327"/>
                      <a:pt x="5218" y="328"/>
                    </a:cubicBezTo>
                    <a:cubicBezTo>
                      <a:pt x="5227" y="334"/>
                      <a:pt x="5227" y="334"/>
                      <a:pt x="5213" y="355"/>
                    </a:cubicBezTo>
                    <a:cubicBezTo>
                      <a:pt x="5205" y="368"/>
                      <a:pt x="5205" y="375"/>
                      <a:pt x="5211" y="375"/>
                    </a:cubicBezTo>
                    <a:cubicBezTo>
                      <a:pt x="5215" y="375"/>
                      <a:pt x="5222" y="373"/>
                      <a:pt x="5231" y="366"/>
                    </a:cubicBezTo>
                    <a:cubicBezTo>
                      <a:pt x="5239" y="366"/>
                      <a:pt x="5247" y="366"/>
                      <a:pt x="5255" y="368"/>
                    </a:cubicBezTo>
                    <a:cubicBezTo>
                      <a:pt x="5252" y="382"/>
                      <a:pt x="5260" y="386"/>
                      <a:pt x="5270" y="386"/>
                    </a:cubicBezTo>
                    <a:cubicBezTo>
                      <a:pt x="5279" y="386"/>
                      <a:pt x="5290" y="384"/>
                      <a:pt x="5297" y="382"/>
                    </a:cubicBezTo>
                    <a:lnTo>
                      <a:pt x="5297" y="382"/>
                    </a:lnTo>
                    <a:cubicBezTo>
                      <a:pt x="5293" y="400"/>
                      <a:pt x="5295" y="408"/>
                      <a:pt x="5304" y="408"/>
                    </a:cubicBezTo>
                    <a:cubicBezTo>
                      <a:pt x="5309" y="408"/>
                      <a:pt x="5315" y="406"/>
                      <a:pt x="5323" y="401"/>
                    </a:cubicBezTo>
                    <a:cubicBezTo>
                      <a:pt x="5326" y="398"/>
                      <a:pt x="5328" y="396"/>
                      <a:pt x="5330" y="396"/>
                    </a:cubicBezTo>
                    <a:cubicBezTo>
                      <a:pt x="5335" y="396"/>
                      <a:pt x="5339" y="403"/>
                      <a:pt x="5340" y="415"/>
                    </a:cubicBezTo>
                    <a:cubicBezTo>
                      <a:pt x="5340" y="430"/>
                      <a:pt x="5348" y="437"/>
                      <a:pt x="5365" y="451"/>
                    </a:cubicBezTo>
                    <a:cubicBezTo>
                      <a:pt x="5365" y="450"/>
                      <a:pt x="5366" y="450"/>
                      <a:pt x="5366" y="450"/>
                    </a:cubicBezTo>
                    <a:cubicBezTo>
                      <a:pt x="5385" y="450"/>
                      <a:pt x="5440" y="498"/>
                      <a:pt x="5497" y="557"/>
                    </a:cubicBezTo>
                    <a:cubicBezTo>
                      <a:pt x="5557" y="622"/>
                      <a:pt x="5595" y="670"/>
                      <a:pt x="5608" y="670"/>
                    </a:cubicBezTo>
                    <a:cubicBezTo>
                      <a:pt x="5609" y="670"/>
                      <a:pt x="5610" y="670"/>
                      <a:pt x="5611" y="669"/>
                    </a:cubicBezTo>
                    <a:cubicBezTo>
                      <a:pt x="5618" y="677"/>
                      <a:pt x="5618" y="677"/>
                      <a:pt x="5614" y="694"/>
                    </a:cubicBezTo>
                    <a:cubicBezTo>
                      <a:pt x="5607" y="699"/>
                      <a:pt x="5608" y="705"/>
                      <a:pt x="5620" y="705"/>
                    </a:cubicBezTo>
                    <a:cubicBezTo>
                      <a:pt x="5624" y="705"/>
                      <a:pt x="5630" y="704"/>
                      <a:pt x="5637" y="703"/>
                    </a:cubicBezTo>
                    <a:cubicBezTo>
                      <a:pt x="5645" y="703"/>
                      <a:pt x="5651" y="701"/>
                      <a:pt x="5653" y="701"/>
                    </a:cubicBezTo>
                    <a:lnTo>
                      <a:pt x="5653" y="701"/>
                    </a:lnTo>
                    <a:cubicBezTo>
                      <a:pt x="5655" y="701"/>
                      <a:pt x="5653" y="703"/>
                      <a:pt x="5644" y="710"/>
                    </a:cubicBezTo>
                    <a:cubicBezTo>
                      <a:pt x="5632" y="718"/>
                      <a:pt x="5647" y="734"/>
                      <a:pt x="5671" y="769"/>
                    </a:cubicBezTo>
                    <a:cubicBezTo>
                      <a:pt x="5688" y="792"/>
                      <a:pt x="5709" y="823"/>
                      <a:pt x="5720" y="823"/>
                    </a:cubicBezTo>
                    <a:cubicBezTo>
                      <a:pt x="5721" y="823"/>
                      <a:pt x="5722" y="823"/>
                      <a:pt x="5723" y="823"/>
                    </a:cubicBezTo>
                    <a:cubicBezTo>
                      <a:pt x="5740" y="830"/>
                      <a:pt x="5744" y="832"/>
                      <a:pt x="5738" y="832"/>
                    </a:cubicBezTo>
                    <a:cubicBezTo>
                      <a:pt x="5736" y="832"/>
                      <a:pt x="5733" y="832"/>
                      <a:pt x="5729" y="832"/>
                    </a:cubicBezTo>
                    <a:lnTo>
                      <a:pt x="5729" y="832"/>
                    </a:lnTo>
                    <a:cubicBezTo>
                      <a:pt x="5702" y="837"/>
                      <a:pt x="5721" y="886"/>
                      <a:pt x="5759" y="900"/>
                    </a:cubicBezTo>
                    <a:cubicBezTo>
                      <a:pt x="5764" y="909"/>
                      <a:pt x="5769" y="918"/>
                      <a:pt x="5759" y="925"/>
                    </a:cubicBezTo>
                    <a:cubicBezTo>
                      <a:pt x="5769" y="939"/>
                      <a:pt x="5781" y="953"/>
                      <a:pt x="5797" y="963"/>
                    </a:cubicBezTo>
                    <a:cubicBezTo>
                      <a:pt x="5802" y="972"/>
                      <a:pt x="5824" y="1007"/>
                      <a:pt x="5833" y="1025"/>
                    </a:cubicBezTo>
                    <a:cubicBezTo>
                      <a:pt x="5841" y="1039"/>
                      <a:pt x="5852" y="1049"/>
                      <a:pt x="5864" y="1057"/>
                    </a:cubicBezTo>
                    <a:lnTo>
                      <a:pt x="5870" y="1066"/>
                    </a:lnTo>
                    <a:cubicBezTo>
                      <a:pt x="5859" y="1071"/>
                      <a:pt x="5883" y="1117"/>
                      <a:pt x="5917" y="1182"/>
                    </a:cubicBezTo>
                    <a:cubicBezTo>
                      <a:pt x="5950" y="1247"/>
                      <a:pt x="5976" y="1304"/>
                      <a:pt x="5970" y="1319"/>
                    </a:cubicBezTo>
                    <a:cubicBezTo>
                      <a:pt x="5974" y="1326"/>
                      <a:pt x="5981" y="1331"/>
                      <a:pt x="5990" y="1332"/>
                    </a:cubicBezTo>
                    <a:cubicBezTo>
                      <a:pt x="5991" y="1332"/>
                      <a:pt x="5993" y="1332"/>
                      <a:pt x="5994" y="1332"/>
                    </a:cubicBezTo>
                    <a:cubicBezTo>
                      <a:pt x="6017" y="1332"/>
                      <a:pt x="6021" y="1341"/>
                      <a:pt x="6015" y="1355"/>
                    </a:cubicBezTo>
                    <a:cubicBezTo>
                      <a:pt x="5997" y="1377"/>
                      <a:pt x="6012" y="1411"/>
                      <a:pt x="6040" y="1412"/>
                    </a:cubicBezTo>
                    <a:lnTo>
                      <a:pt x="6029" y="1418"/>
                    </a:lnTo>
                    <a:cubicBezTo>
                      <a:pt x="6012" y="1436"/>
                      <a:pt x="6034" y="1459"/>
                      <a:pt x="6060" y="1459"/>
                    </a:cubicBezTo>
                    <a:cubicBezTo>
                      <a:pt x="6060" y="1459"/>
                      <a:pt x="6061" y="1459"/>
                      <a:pt x="6062" y="1459"/>
                    </a:cubicBezTo>
                    <a:lnTo>
                      <a:pt x="6062" y="1459"/>
                    </a:lnTo>
                    <a:cubicBezTo>
                      <a:pt x="6055" y="1474"/>
                      <a:pt x="6048" y="1488"/>
                      <a:pt x="6064" y="1493"/>
                    </a:cubicBezTo>
                    <a:cubicBezTo>
                      <a:pt x="6068" y="1502"/>
                      <a:pt x="6068" y="1502"/>
                      <a:pt x="6045" y="1513"/>
                    </a:cubicBezTo>
                    <a:cubicBezTo>
                      <a:pt x="6034" y="1517"/>
                      <a:pt x="6022" y="1523"/>
                      <a:pt x="6026" y="1532"/>
                    </a:cubicBezTo>
                    <a:cubicBezTo>
                      <a:pt x="6028" y="1536"/>
                      <a:pt x="6031" y="1538"/>
                      <a:pt x="6034" y="1538"/>
                    </a:cubicBezTo>
                    <a:cubicBezTo>
                      <a:pt x="6040" y="1538"/>
                      <a:pt x="6047" y="1535"/>
                      <a:pt x="6054" y="1532"/>
                    </a:cubicBezTo>
                    <a:lnTo>
                      <a:pt x="6062" y="1550"/>
                    </a:lnTo>
                    <a:cubicBezTo>
                      <a:pt x="6064" y="1554"/>
                      <a:pt x="6067" y="1556"/>
                      <a:pt x="6071" y="1556"/>
                    </a:cubicBezTo>
                    <a:cubicBezTo>
                      <a:pt x="6073" y="1556"/>
                      <a:pt x="6075" y="1556"/>
                      <a:pt x="6077" y="1554"/>
                    </a:cubicBezTo>
                    <a:cubicBezTo>
                      <a:pt x="6079" y="1554"/>
                      <a:pt x="6081" y="1553"/>
                      <a:pt x="6083" y="1553"/>
                    </a:cubicBezTo>
                    <a:cubicBezTo>
                      <a:pt x="6090" y="1553"/>
                      <a:pt x="6094" y="1561"/>
                      <a:pt x="6097" y="1569"/>
                    </a:cubicBezTo>
                    <a:cubicBezTo>
                      <a:pt x="6092" y="1571"/>
                      <a:pt x="6093" y="1573"/>
                      <a:pt x="6096" y="1573"/>
                    </a:cubicBezTo>
                    <a:cubicBezTo>
                      <a:pt x="6099" y="1573"/>
                      <a:pt x="6105" y="1571"/>
                      <a:pt x="6109" y="1563"/>
                    </a:cubicBezTo>
                    <a:cubicBezTo>
                      <a:pt x="6115" y="1560"/>
                      <a:pt x="6122" y="1557"/>
                      <a:pt x="6128" y="1557"/>
                    </a:cubicBezTo>
                    <a:cubicBezTo>
                      <a:pt x="6131" y="1557"/>
                      <a:pt x="6134" y="1559"/>
                      <a:pt x="6136" y="1562"/>
                    </a:cubicBezTo>
                    <a:lnTo>
                      <a:pt x="6159" y="1552"/>
                    </a:lnTo>
                    <a:cubicBezTo>
                      <a:pt x="6182" y="1542"/>
                      <a:pt x="6194" y="1536"/>
                      <a:pt x="6196" y="1512"/>
                    </a:cubicBezTo>
                    <a:cubicBezTo>
                      <a:pt x="6191" y="1474"/>
                      <a:pt x="6190" y="1444"/>
                      <a:pt x="6174" y="1444"/>
                    </a:cubicBezTo>
                    <a:cubicBezTo>
                      <a:pt x="6172" y="1444"/>
                      <a:pt x="6170" y="1444"/>
                      <a:pt x="6167" y="1446"/>
                    </a:cubicBezTo>
                    <a:cubicBezTo>
                      <a:pt x="6167" y="1446"/>
                      <a:pt x="6150" y="1441"/>
                      <a:pt x="6147" y="1432"/>
                    </a:cubicBezTo>
                    <a:cubicBezTo>
                      <a:pt x="6145" y="1424"/>
                      <a:pt x="6146" y="1415"/>
                      <a:pt x="6149" y="1408"/>
                    </a:cubicBezTo>
                    <a:cubicBezTo>
                      <a:pt x="6160" y="1403"/>
                      <a:pt x="6143" y="1365"/>
                      <a:pt x="6121" y="1317"/>
                    </a:cubicBezTo>
                    <a:cubicBezTo>
                      <a:pt x="6094" y="1260"/>
                      <a:pt x="6081" y="1230"/>
                      <a:pt x="6087" y="1216"/>
                    </a:cubicBezTo>
                    <a:cubicBezTo>
                      <a:pt x="6091" y="1208"/>
                      <a:pt x="6092" y="1199"/>
                      <a:pt x="6090" y="1191"/>
                    </a:cubicBezTo>
                    <a:lnTo>
                      <a:pt x="6090" y="1191"/>
                    </a:lnTo>
                    <a:cubicBezTo>
                      <a:pt x="6089" y="1192"/>
                      <a:pt x="6089" y="1192"/>
                      <a:pt x="6088" y="1192"/>
                    </a:cubicBezTo>
                    <a:cubicBezTo>
                      <a:pt x="6076" y="1192"/>
                      <a:pt x="6049" y="1136"/>
                      <a:pt x="6016" y="1072"/>
                    </a:cubicBezTo>
                    <a:cubicBezTo>
                      <a:pt x="5982" y="1008"/>
                      <a:pt x="5946" y="944"/>
                      <a:pt x="5933" y="944"/>
                    </a:cubicBezTo>
                    <a:cubicBezTo>
                      <a:pt x="5933" y="944"/>
                      <a:pt x="5932" y="944"/>
                      <a:pt x="5932" y="945"/>
                    </a:cubicBezTo>
                    <a:lnTo>
                      <a:pt x="5922" y="927"/>
                    </a:lnTo>
                    <a:cubicBezTo>
                      <a:pt x="5932" y="920"/>
                      <a:pt x="5920" y="901"/>
                      <a:pt x="5910" y="882"/>
                    </a:cubicBezTo>
                    <a:cubicBezTo>
                      <a:pt x="5897" y="874"/>
                      <a:pt x="5886" y="864"/>
                      <a:pt x="5877" y="852"/>
                    </a:cubicBezTo>
                    <a:cubicBezTo>
                      <a:pt x="5887" y="845"/>
                      <a:pt x="5881" y="836"/>
                      <a:pt x="5870" y="817"/>
                    </a:cubicBezTo>
                    <a:cubicBezTo>
                      <a:pt x="5860" y="802"/>
                      <a:pt x="5855" y="793"/>
                      <a:pt x="5848" y="793"/>
                    </a:cubicBezTo>
                    <a:cubicBezTo>
                      <a:pt x="5846" y="793"/>
                      <a:pt x="5843" y="794"/>
                      <a:pt x="5841" y="796"/>
                    </a:cubicBezTo>
                    <a:cubicBezTo>
                      <a:pt x="5835" y="787"/>
                      <a:pt x="5793" y="723"/>
                      <a:pt x="5783" y="688"/>
                    </a:cubicBezTo>
                    <a:cubicBezTo>
                      <a:pt x="5786" y="671"/>
                      <a:pt x="5770" y="670"/>
                      <a:pt x="5753" y="669"/>
                    </a:cubicBezTo>
                    <a:cubicBezTo>
                      <a:pt x="5749" y="672"/>
                      <a:pt x="5744" y="673"/>
                      <a:pt x="5739" y="673"/>
                    </a:cubicBezTo>
                    <a:cubicBezTo>
                      <a:pt x="5732" y="673"/>
                      <a:pt x="5725" y="671"/>
                      <a:pt x="5720" y="666"/>
                    </a:cubicBezTo>
                    <a:lnTo>
                      <a:pt x="5740" y="651"/>
                    </a:lnTo>
                    <a:cubicBezTo>
                      <a:pt x="5743" y="651"/>
                      <a:pt x="5746" y="652"/>
                      <a:pt x="5748" y="652"/>
                    </a:cubicBezTo>
                    <a:cubicBezTo>
                      <a:pt x="5756" y="652"/>
                      <a:pt x="5754" y="649"/>
                      <a:pt x="5742" y="634"/>
                    </a:cubicBezTo>
                    <a:lnTo>
                      <a:pt x="5729" y="616"/>
                    </a:lnTo>
                    <a:cubicBezTo>
                      <a:pt x="5728" y="617"/>
                      <a:pt x="5727" y="617"/>
                      <a:pt x="5726" y="617"/>
                    </a:cubicBezTo>
                    <a:cubicBezTo>
                      <a:pt x="5713" y="617"/>
                      <a:pt x="5681" y="575"/>
                      <a:pt x="5632" y="521"/>
                    </a:cubicBezTo>
                    <a:cubicBezTo>
                      <a:pt x="5574" y="455"/>
                      <a:pt x="5546" y="430"/>
                      <a:pt x="5535" y="430"/>
                    </a:cubicBezTo>
                    <a:cubicBezTo>
                      <a:pt x="5533" y="430"/>
                      <a:pt x="5531" y="430"/>
                      <a:pt x="5530" y="431"/>
                    </a:cubicBezTo>
                    <a:cubicBezTo>
                      <a:pt x="5528" y="434"/>
                      <a:pt x="5526" y="435"/>
                      <a:pt x="5524" y="435"/>
                    </a:cubicBezTo>
                    <a:cubicBezTo>
                      <a:pt x="5517" y="435"/>
                      <a:pt x="5509" y="424"/>
                      <a:pt x="5497" y="400"/>
                    </a:cubicBezTo>
                    <a:cubicBezTo>
                      <a:pt x="5475" y="336"/>
                      <a:pt x="5470" y="327"/>
                      <a:pt x="5459" y="327"/>
                    </a:cubicBezTo>
                    <a:cubicBezTo>
                      <a:pt x="5457" y="327"/>
                      <a:pt x="5454" y="327"/>
                      <a:pt x="5452" y="327"/>
                    </a:cubicBezTo>
                    <a:cubicBezTo>
                      <a:pt x="5461" y="335"/>
                      <a:pt x="5453" y="344"/>
                      <a:pt x="5445" y="354"/>
                    </a:cubicBezTo>
                    <a:cubicBezTo>
                      <a:pt x="5439" y="361"/>
                      <a:pt x="5434" y="365"/>
                      <a:pt x="5430" y="365"/>
                    </a:cubicBezTo>
                    <a:cubicBezTo>
                      <a:pt x="5425" y="365"/>
                      <a:pt x="5423" y="356"/>
                      <a:pt x="5427" y="340"/>
                    </a:cubicBezTo>
                    <a:cubicBezTo>
                      <a:pt x="5444" y="320"/>
                      <a:pt x="5321" y="241"/>
                      <a:pt x="5280" y="241"/>
                    </a:cubicBezTo>
                    <a:cubicBezTo>
                      <a:pt x="5276" y="241"/>
                      <a:pt x="5273" y="241"/>
                      <a:pt x="5270" y="243"/>
                    </a:cubicBezTo>
                    <a:cubicBezTo>
                      <a:pt x="5268" y="247"/>
                      <a:pt x="5266" y="250"/>
                      <a:pt x="5266" y="250"/>
                    </a:cubicBezTo>
                    <a:cubicBezTo>
                      <a:pt x="5266" y="250"/>
                      <a:pt x="5269" y="245"/>
                      <a:pt x="5277" y="232"/>
                    </a:cubicBezTo>
                    <a:cubicBezTo>
                      <a:pt x="5284" y="222"/>
                      <a:pt x="5275" y="214"/>
                      <a:pt x="5235" y="192"/>
                    </a:cubicBezTo>
                    <a:lnTo>
                      <a:pt x="5203" y="175"/>
                    </a:lnTo>
                    <a:cubicBezTo>
                      <a:pt x="5201" y="179"/>
                      <a:pt x="5197" y="181"/>
                      <a:pt x="5193" y="181"/>
                    </a:cubicBezTo>
                    <a:cubicBezTo>
                      <a:pt x="5173" y="181"/>
                      <a:pt x="5138" y="150"/>
                      <a:pt x="5142" y="142"/>
                    </a:cubicBezTo>
                    <a:cubicBezTo>
                      <a:pt x="5136" y="126"/>
                      <a:pt x="5136" y="126"/>
                      <a:pt x="5115" y="115"/>
                    </a:cubicBezTo>
                    <a:cubicBezTo>
                      <a:pt x="5110" y="116"/>
                      <a:pt x="5106" y="117"/>
                      <a:pt x="5101" y="117"/>
                    </a:cubicBezTo>
                    <a:cubicBezTo>
                      <a:pt x="5063" y="117"/>
                      <a:pt x="5023" y="89"/>
                      <a:pt x="5027" y="78"/>
                    </a:cubicBezTo>
                    <a:cubicBezTo>
                      <a:pt x="5027" y="78"/>
                      <a:pt x="5017" y="74"/>
                      <a:pt x="5005" y="71"/>
                    </a:cubicBezTo>
                    <a:cubicBezTo>
                      <a:pt x="5000" y="73"/>
                      <a:pt x="4994" y="74"/>
                      <a:pt x="4988" y="74"/>
                    </a:cubicBezTo>
                    <a:cubicBezTo>
                      <a:pt x="4977" y="74"/>
                      <a:pt x="4964" y="70"/>
                      <a:pt x="4957" y="67"/>
                    </a:cubicBezTo>
                    <a:cubicBezTo>
                      <a:pt x="4939" y="62"/>
                      <a:pt x="4928" y="58"/>
                      <a:pt x="4922" y="58"/>
                    </a:cubicBezTo>
                    <a:cubicBezTo>
                      <a:pt x="4916" y="58"/>
                      <a:pt x="4915" y="61"/>
                      <a:pt x="4919" y="68"/>
                    </a:cubicBezTo>
                    <a:cubicBezTo>
                      <a:pt x="4916" y="79"/>
                      <a:pt x="4913" y="90"/>
                      <a:pt x="4904" y="90"/>
                    </a:cubicBezTo>
                    <a:cubicBezTo>
                      <a:pt x="4903" y="90"/>
                      <a:pt x="4902" y="90"/>
                      <a:pt x="4901" y="90"/>
                    </a:cubicBezTo>
                    <a:lnTo>
                      <a:pt x="4904" y="77"/>
                    </a:lnTo>
                    <a:cubicBezTo>
                      <a:pt x="4907" y="66"/>
                      <a:pt x="4874" y="56"/>
                      <a:pt x="4828" y="46"/>
                    </a:cubicBezTo>
                    <a:cubicBezTo>
                      <a:pt x="4768" y="35"/>
                      <a:pt x="4746" y="30"/>
                      <a:pt x="4735" y="17"/>
                    </a:cubicBezTo>
                    <a:lnTo>
                      <a:pt x="4721" y="28"/>
                    </a:lnTo>
                    <a:cubicBezTo>
                      <a:pt x="4715" y="33"/>
                      <a:pt x="4709" y="36"/>
                      <a:pt x="4705" y="36"/>
                    </a:cubicBezTo>
                    <a:cubicBezTo>
                      <a:pt x="4700" y="36"/>
                      <a:pt x="4697" y="32"/>
                      <a:pt x="4698" y="26"/>
                    </a:cubicBezTo>
                    <a:cubicBezTo>
                      <a:pt x="4691" y="17"/>
                      <a:pt x="4672" y="12"/>
                      <a:pt x="4652" y="12"/>
                    </a:cubicBezTo>
                    <a:cubicBezTo>
                      <a:pt x="4638" y="12"/>
                      <a:pt x="4624" y="15"/>
                      <a:pt x="4614" y="20"/>
                    </a:cubicBezTo>
                    <a:lnTo>
                      <a:pt x="4589" y="19"/>
                    </a:lnTo>
                    <a:cubicBezTo>
                      <a:pt x="4583" y="7"/>
                      <a:pt x="4571" y="0"/>
                      <a:pt x="4560" y="0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33"/>
              <p:cNvSpPr/>
              <p:nvPr/>
            </p:nvSpPr>
            <p:spPr>
              <a:xfrm rot="-3599953">
                <a:off x="5487514" y="2466688"/>
                <a:ext cx="1042950" cy="298548"/>
              </a:xfrm>
              <a:custGeom>
                <a:avLst/>
                <a:gdLst/>
                <a:ahLst/>
                <a:cxnLst/>
                <a:rect l="l" t="t" r="r" b="b"/>
                <a:pathLst>
                  <a:path w="11654" h="3336" extrusionOk="0">
                    <a:moveTo>
                      <a:pt x="6817" y="137"/>
                    </a:moveTo>
                    <a:lnTo>
                      <a:pt x="6837" y="142"/>
                    </a:lnTo>
                    <a:cubicBezTo>
                      <a:pt x="6833" y="152"/>
                      <a:pt x="6830" y="162"/>
                      <a:pt x="6818" y="162"/>
                    </a:cubicBezTo>
                    <a:cubicBezTo>
                      <a:pt x="6815" y="162"/>
                      <a:pt x="6812" y="162"/>
                      <a:pt x="6809" y="161"/>
                    </a:cubicBezTo>
                    <a:lnTo>
                      <a:pt x="6790" y="155"/>
                    </a:lnTo>
                    <a:cubicBezTo>
                      <a:pt x="6793" y="144"/>
                      <a:pt x="6817" y="137"/>
                      <a:pt x="6817" y="137"/>
                    </a:cubicBezTo>
                    <a:close/>
                    <a:moveTo>
                      <a:pt x="6032" y="237"/>
                    </a:moveTo>
                    <a:cubicBezTo>
                      <a:pt x="6036" y="237"/>
                      <a:pt x="6037" y="240"/>
                      <a:pt x="6040" y="246"/>
                    </a:cubicBezTo>
                    <a:cubicBezTo>
                      <a:pt x="6046" y="257"/>
                      <a:pt x="6010" y="275"/>
                      <a:pt x="5992" y="284"/>
                    </a:cubicBezTo>
                    <a:cubicBezTo>
                      <a:pt x="5968" y="282"/>
                      <a:pt x="5979" y="262"/>
                      <a:pt x="5999" y="253"/>
                    </a:cubicBezTo>
                    <a:cubicBezTo>
                      <a:pt x="6018" y="242"/>
                      <a:pt x="6027" y="237"/>
                      <a:pt x="6032" y="237"/>
                    </a:cubicBezTo>
                    <a:close/>
                    <a:moveTo>
                      <a:pt x="11506" y="1138"/>
                    </a:moveTo>
                    <a:cubicBezTo>
                      <a:pt x="11510" y="1138"/>
                      <a:pt x="11515" y="1139"/>
                      <a:pt x="11521" y="1142"/>
                    </a:cubicBezTo>
                    <a:cubicBezTo>
                      <a:pt x="11569" y="1148"/>
                      <a:pt x="11563" y="1165"/>
                      <a:pt x="11526" y="1165"/>
                    </a:cubicBezTo>
                    <a:cubicBezTo>
                      <a:pt x="11521" y="1165"/>
                      <a:pt x="11515" y="1164"/>
                      <a:pt x="11509" y="1164"/>
                    </a:cubicBezTo>
                    <a:cubicBezTo>
                      <a:pt x="11495" y="1168"/>
                      <a:pt x="11486" y="1171"/>
                      <a:pt x="11483" y="1171"/>
                    </a:cubicBezTo>
                    <a:cubicBezTo>
                      <a:pt x="11477" y="1171"/>
                      <a:pt x="11480" y="1166"/>
                      <a:pt x="11487" y="1154"/>
                    </a:cubicBezTo>
                    <a:cubicBezTo>
                      <a:pt x="11492" y="1146"/>
                      <a:pt x="11497" y="1138"/>
                      <a:pt x="11506" y="1138"/>
                    </a:cubicBezTo>
                    <a:close/>
                    <a:moveTo>
                      <a:pt x="5098" y="1265"/>
                    </a:moveTo>
                    <a:cubicBezTo>
                      <a:pt x="5109" y="1270"/>
                      <a:pt x="5120" y="1276"/>
                      <a:pt x="5111" y="1294"/>
                    </a:cubicBezTo>
                    <a:lnTo>
                      <a:pt x="5091" y="1305"/>
                    </a:lnTo>
                    <a:lnTo>
                      <a:pt x="5089" y="1281"/>
                    </a:lnTo>
                    <a:lnTo>
                      <a:pt x="5098" y="1265"/>
                    </a:lnTo>
                    <a:close/>
                    <a:moveTo>
                      <a:pt x="7866" y="1388"/>
                    </a:moveTo>
                    <a:cubicBezTo>
                      <a:pt x="7875" y="1388"/>
                      <a:pt x="7880" y="1402"/>
                      <a:pt x="7880" y="1402"/>
                    </a:cubicBezTo>
                    <a:cubicBezTo>
                      <a:pt x="7887" y="1422"/>
                      <a:pt x="7887" y="1422"/>
                      <a:pt x="7874" y="1425"/>
                    </a:cubicBezTo>
                    <a:cubicBezTo>
                      <a:pt x="7874" y="1425"/>
                      <a:pt x="7873" y="1425"/>
                      <a:pt x="7871" y="1425"/>
                    </a:cubicBezTo>
                    <a:cubicBezTo>
                      <a:pt x="7867" y="1425"/>
                      <a:pt x="7860" y="1423"/>
                      <a:pt x="7857" y="1411"/>
                    </a:cubicBezTo>
                    <a:lnTo>
                      <a:pt x="7862" y="1389"/>
                    </a:lnTo>
                    <a:cubicBezTo>
                      <a:pt x="7863" y="1389"/>
                      <a:pt x="7865" y="1388"/>
                      <a:pt x="7866" y="1388"/>
                    </a:cubicBezTo>
                    <a:close/>
                    <a:moveTo>
                      <a:pt x="1271" y="1408"/>
                    </a:moveTo>
                    <a:cubicBezTo>
                      <a:pt x="1264" y="1408"/>
                      <a:pt x="1254" y="1410"/>
                      <a:pt x="1244" y="1411"/>
                    </a:cubicBezTo>
                    <a:cubicBezTo>
                      <a:pt x="1239" y="1411"/>
                      <a:pt x="1235" y="1411"/>
                      <a:pt x="1232" y="1411"/>
                    </a:cubicBezTo>
                    <a:cubicBezTo>
                      <a:pt x="1199" y="1411"/>
                      <a:pt x="1186" y="1427"/>
                      <a:pt x="1189" y="1437"/>
                    </a:cubicBezTo>
                    <a:cubicBezTo>
                      <a:pt x="1190" y="1443"/>
                      <a:pt x="1194" y="1445"/>
                      <a:pt x="1200" y="1445"/>
                    </a:cubicBezTo>
                    <a:cubicBezTo>
                      <a:pt x="1210" y="1445"/>
                      <a:pt x="1226" y="1440"/>
                      <a:pt x="1249" y="1436"/>
                    </a:cubicBezTo>
                    <a:cubicBezTo>
                      <a:pt x="1263" y="1433"/>
                      <a:pt x="1275" y="1426"/>
                      <a:pt x="1285" y="1416"/>
                    </a:cubicBezTo>
                    <a:cubicBezTo>
                      <a:pt x="1284" y="1410"/>
                      <a:pt x="1279" y="1408"/>
                      <a:pt x="1271" y="1408"/>
                    </a:cubicBezTo>
                    <a:close/>
                    <a:moveTo>
                      <a:pt x="1130" y="1416"/>
                    </a:moveTo>
                    <a:cubicBezTo>
                      <a:pt x="1141" y="1416"/>
                      <a:pt x="1138" y="1428"/>
                      <a:pt x="1110" y="1448"/>
                    </a:cubicBezTo>
                    <a:lnTo>
                      <a:pt x="1073" y="1462"/>
                    </a:lnTo>
                    <a:cubicBezTo>
                      <a:pt x="1068" y="1451"/>
                      <a:pt x="1102" y="1425"/>
                      <a:pt x="1121" y="1418"/>
                    </a:cubicBezTo>
                    <a:cubicBezTo>
                      <a:pt x="1125" y="1417"/>
                      <a:pt x="1128" y="1416"/>
                      <a:pt x="1130" y="1416"/>
                    </a:cubicBezTo>
                    <a:close/>
                    <a:moveTo>
                      <a:pt x="4919" y="1461"/>
                    </a:moveTo>
                    <a:cubicBezTo>
                      <a:pt x="4931" y="1466"/>
                      <a:pt x="4942" y="1472"/>
                      <a:pt x="4934" y="1490"/>
                    </a:cubicBezTo>
                    <a:lnTo>
                      <a:pt x="4925" y="1507"/>
                    </a:lnTo>
                    <a:cubicBezTo>
                      <a:pt x="4914" y="1502"/>
                      <a:pt x="4910" y="1479"/>
                      <a:pt x="4910" y="1479"/>
                    </a:cubicBezTo>
                    <a:lnTo>
                      <a:pt x="4919" y="1461"/>
                    </a:lnTo>
                    <a:close/>
                    <a:moveTo>
                      <a:pt x="2038" y="1555"/>
                    </a:moveTo>
                    <a:cubicBezTo>
                      <a:pt x="2047" y="1555"/>
                      <a:pt x="2060" y="1566"/>
                      <a:pt x="2072" y="1577"/>
                    </a:cubicBezTo>
                    <a:lnTo>
                      <a:pt x="2063" y="1586"/>
                    </a:lnTo>
                    <a:lnTo>
                      <a:pt x="2038" y="1582"/>
                    </a:lnTo>
                    <a:lnTo>
                      <a:pt x="2031" y="1558"/>
                    </a:lnTo>
                    <a:cubicBezTo>
                      <a:pt x="2033" y="1556"/>
                      <a:pt x="2036" y="1555"/>
                      <a:pt x="2038" y="1555"/>
                    </a:cubicBezTo>
                    <a:close/>
                    <a:moveTo>
                      <a:pt x="7950" y="1602"/>
                    </a:moveTo>
                    <a:lnTo>
                      <a:pt x="7967" y="1617"/>
                    </a:lnTo>
                    <a:lnTo>
                      <a:pt x="7974" y="1634"/>
                    </a:lnTo>
                    <a:cubicBezTo>
                      <a:pt x="7969" y="1636"/>
                      <a:pt x="7964" y="1638"/>
                      <a:pt x="7959" y="1638"/>
                    </a:cubicBezTo>
                    <a:cubicBezTo>
                      <a:pt x="7953" y="1638"/>
                      <a:pt x="7948" y="1635"/>
                      <a:pt x="7944" y="1624"/>
                    </a:cubicBezTo>
                    <a:lnTo>
                      <a:pt x="7950" y="1602"/>
                    </a:lnTo>
                    <a:close/>
                    <a:moveTo>
                      <a:pt x="2033" y="1645"/>
                    </a:moveTo>
                    <a:cubicBezTo>
                      <a:pt x="2033" y="1645"/>
                      <a:pt x="2056" y="1650"/>
                      <a:pt x="2078" y="1657"/>
                    </a:cubicBezTo>
                    <a:cubicBezTo>
                      <a:pt x="2133" y="1664"/>
                      <a:pt x="2133" y="1664"/>
                      <a:pt x="2114" y="1680"/>
                    </a:cubicBezTo>
                    <a:cubicBezTo>
                      <a:pt x="2110" y="1684"/>
                      <a:pt x="2105" y="1689"/>
                      <a:pt x="2096" y="1689"/>
                    </a:cubicBezTo>
                    <a:cubicBezTo>
                      <a:pt x="2088" y="1689"/>
                      <a:pt x="2077" y="1685"/>
                      <a:pt x="2059" y="1675"/>
                    </a:cubicBezTo>
                    <a:cubicBezTo>
                      <a:pt x="2046" y="1659"/>
                      <a:pt x="2033" y="1645"/>
                      <a:pt x="2033" y="1645"/>
                    </a:cubicBezTo>
                    <a:close/>
                    <a:moveTo>
                      <a:pt x="7918" y="1763"/>
                    </a:moveTo>
                    <a:cubicBezTo>
                      <a:pt x="7920" y="1763"/>
                      <a:pt x="7924" y="1766"/>
                      <a:pt x="7932" y="1771"/>
                    </a:cubicBezTo>
                    <a:cubicBezTo>
                      <a:pt x="7950" y="1785"/>
                      <a:pt x="7957" y="1801"/>
                      <a:pt x="7945" y="1806"/>
                    </a:cubicBezTo>
                    <a:cubicBezTo>
                      <a:pt x="7941" y="1807"/>
                      <a:pt x="7939" y="1808"/>
                      <a:pt x="7937" y="1808"/>
                    </a:cubicBezTo>
                    <a:cubicBezTo>
                      <a:pt x="7933" y="1808"/>
                      <a:pt x="7932" y="1805"/>
                      <a:pt x="7927" y="1794"/>
                    </a:cubicBezTo>
                    <a:cubicBezTo>
                      <a:pt x="7918" y="1771"/>
                      <a:pt x="7915" y="1763"/>
                      <a:pt x="7918" y="1763"/>
                    </a:cubicBezTo>
                    <a:close/>
                    <a:moveTo>
                      <a:pt x="4864" y="1800"/>
                    </a:moveTo>
                    <a:cubicBezTo>
                      <a:pt x="4866" y="1800"/>
                      <a:pt x="4868" y="1802"/>
                      <a:pt x="4872" y="1804"/>
                    </a:cubicBezTo>
                    <a:cubicBezTo>
                      <a:pt x="4883" y="1808"/>
                      <a:pt x="4887" y="1832"/>
                      <a:pt x="4887" y="1832"/>
                    </a:cubicBezTo>
                    <a:cubicBezTo>
                      <a:pt x="4885" y="1835"/>
                      <a:pt x="4883" y="1837"/>
                      <a:pt x="4881" y="1837"/>
                    </a:cubicBezTo>
                    <a:cubicBezTo>
                      <a:pt x="4873" y="1837"/>
                      <a:pt x="4862" y="1819"/>
                      <a:pt x="4853" y="1815"/>
                    </a:cubicBezTo>
                    <a:cubicBezTo>
                      <a:pt x="4858" y="1804"/>
                      <a:pt x="4860" y="1800"/>
                      <a:pt x="4864" y="1800"/>
                    </a:cubicBezTo>
                    <a:close/>
                    <a:moveTo>
                      <a:pt x="7913" y="1882"/>
                    </a:moveTo>
                    <a:cubicBezTo>
                      <a:pt x="7912" y="1882"/>
                      <a:pt x="7910" y="1883"/>
                      <a:pt x="7909" y="1883"/>
                    </a:cubicBezTo>
                    <a:cubicBezTo>
                      <a:pt x="7909" y="1884"/>
                      <a:pt x="7909" y="1885"/>
                      <a:pt x="7909" y="1885"/>
                    </a:cubicBezTo>
                    <a:lnTo>
                      <a:pt x="7909" y="1885"/>
                    </a:lnTo>
                    <a:cubicBezTo>
                      <a:pt x="7910" y="1884"/>
                      <a:pt x="7911" y="1883"/>
                      <a:pt x="7913" y="1882"/>
                    </a:cubicBezTo>
                    <a:close/>
                    <a:moveTo>
                      <a:pt x="7909" y="1885"/>
                    </a:moveTo>
                    <a:cubicBezTo>
                      <a:pt x="7904" y="1890"/>
                      <a:pt x="7904" y="1894"/>
                      <a:pt x="7905" y="1894"/>
                    </a:cubicBezTo>
                    <a:cubicBezTo>
                      <a:pt x="7906" y="1894"/>
                      <a:pt x="7907" y="1892"/>
                      <a:pt x="7909" y="1885"/>
                    </a:cubicBezTo>
                    <a:close/>
                    <a:moveTo>
                      <a:pt x="7982" y="1893"/>
                    </a:moveTo>
                    <a:lnTo>
                      <a:pt x="7990" y="1911"/>
                    </a:lnTo>
                    <a:cubicBezTo>
                      <a:pt x="7998" y="1928"/>
                      <a:pt x="7998" y="1928"/>
                      <a:pt x="7987" y="1934"/>
                    </a:cubicBezTo>
                    <a:lnTo>
                      <a:pt x="7979" y="1916"/>
                    </a:lnTo>
                    <a:lnTo>
                      <a:pt x="7982" y="1893"/>
                    </a:lnTo>
                    <a:close/>
                    <a:moveTo>
                      <a:pt x="2350" y="1996"/>
                    </a:moveTo>
                    <a:cubicBezTo>
                      <a:pt x="2357" y="1996"/>
                      <a:pt x="2373" y="2002"/>
                      <a:pt x="2392" y="2005"/>
                    </a:cubicBezTo>
                    <a:cubicBezTo>
                      <a:pt x="2413" y="2025"/>
                      <a:pt x="2420" y="2031"/>
                      <a:pt x="2411" y="2031"/>
                    </a:cubicBezTo>
                    <a:cubicBezTo>
                      <a:pt x="2407" y="2031"/>
                      <a:pt x="2400" y="2030"/>
                      <a:pt x="2390" y="2028"/>
                    </a:cubicBezTo>
                    <a:lnTo>
                      <a:pt x="2349" y="2005"/>
                    </a:lnTo>
                    <a:cubicBezTo>
                      <a:pt x="2345" y="1999"/>
                      <a:pt x="2346" y="1996"/>
                      <a:pt x="2350" y="1996"/>
                    </a:cubicBezTo>
                    <a:close/>
                    <a:moveTo>
                      <a:pt x="8024" y="2041"/>
                    </a:moveTo>
                    <a:lnTo>
                      <a:pt x="8024" y="2041"/>
                    </a:lnTo>
                    <a:cubicBezTo>
                      <a:pt x="8028" y="2049"/>
                      <a:pt x="8032" y="2052"/>
                      <a:pt x="8034" y="2052"/>
                    </a:cubicBezTo>
                    <a:cubicBezTo>
                      <a:pt x="8036" y="2052"/>
                      <a:pt x="8035" y="2047"/>
                      <a:pt x="8024" y="2041"/>
                    </a:cubicBezTo>
                    <a:close/>
                    <a:moveTo>
                      <a:pt x="8064" y="2064"/>
                    </a:moveTo>
                    <a:lnTo>
                      <a:pt x="8073" y="2080"/>
                    </a:lnTo>
                    <a:cubicBezTo>
                      <a:pt x="8082" y="2097"/>
                      <a:pt x="8082" y="2097"/>
                      <a:pt x="8072" y="2103"/>
                    </a:cubicBezTo>
                    <a:lnTo>
                      <a:pt x="8063" y="2086"/>
                    </a:lnTo>
                    <a:lnTo>
                      <a:pt x="8064" y="2064"/>
                    </a:lnTo>
                    <a:close/>
                    <a:moveTo>
                      <a:pt x="247" y="2075"/>
                    </a:moveTo>
                    <a:cubicBezTo>
                      <a:pt x="244" y="2075"/>
                      <a:pt x="241" y="2079"/>
                      <a:pt x="234" y="2089"/>
                    </a:cubicBezTo>
                    <a:lnTo>
                      <a:pt x="224" y="2107"/>
                    </a:lnTo>
                    <a:lnTo>
                      <a:pt x="245" y="2096"/>
                    </a:lnTo>
                    <a:lnTo>
                      <a:pt x="255" y="2078"/>
                    </a:lnTo>
                    <a:cubicBezTo>
                      <a:pt x="252" y="2076"/>
                      <a:pt x="249" y="2075"/>
                      <a:pt x="247" y="2075"/>
                    </a:cubicBezTo>
                    <a:close/>
                    <a:moveTo>
                      <a:pt x="2398" y="2160"/>
                    </a:moveTo>
                    <a:cubicBezTo>
                      <a:pt x="2409" y="2160"/>
                      <a:pt x="2421" y="2167"/>
                      <a:pt x="2421" y="2167"/>
                    </a:cubicBezTo>
                    <a:lnTo>
                      <a:pt x="2430" y="2185"/>
                    </a:lnTo>
                    <a:cubicBezTo>
                      <a:pt x="2425" y="2187"/>
                      <a:pt x="2419" y="2190"/>
                      <a:pt x="2414" y="2190"/>
                    </a:cubicBezTo>
                    <a:cubicBezTo>
                      <a:pt x="2409" y="2190"/>
                      <a:pt x="2404" y="2187"/>
                      <a:pt x="2399" y="2178"/>
                    </a:cubicBezTo>
                    <a:lnTo>
                      <a:pt x="2390" y="2161"/>
                    </a:lnTo>
                    <a:cubicBezTo>
                      <a:pt x="2392" y="2160"/>
                      <a:pt x="2395" y="2160"/>
                      <a:pt x="2398" y="2160"/>
                    </a:cubicBezTo>
                    <a:close/>
                    <a:moveTo>
                      <a:pt x="285" y="2144"/>
                    </a:moveTo>
                    <a:cubicBezTo>
                      <a:pt x="287" y="2144"/>
                      <a:pt x="288" y="2144"/>
                      <a:pt x="290" y="2145"/>
                    </a:cubicBezTo>
                    <a:lnTo>
                      <a:pt x="280" y="2162"/>
                    </a:lnTo>
                    <a:cubicBezTo>
                      <a:pt x="279" y="2162"/>
                      <a:pt x="278" y="2161"/>
                      <a:pt x="277" y="2161"/>
                    </a:cubicBezTo>
                    <a:lnTo>
                      <a:pt x="277" y="2161"/>
                    </a:lnTo>
                    <a:cubicBezTo>
                      <a:pt x="272" y="2161"/>
                      <a:pt x="272" y="2172"/>
                      <a:pt x="281" y="2172"/>
                    </a:cubicBezTo>
                    <a:cubicBezTo>
                      <a:pt x="284" y="2172"/>
                      <a:pt x="287" y="2171"/>
                      <a:pt x="291" y="2169"/>
                    </a:cubicBezTo>
                    <a:lnTo>
                      <a:pt x="313" y="2181"/>
                    </a:lnTo>
                    <a:cubicBezTo>
                      <a:pt x="305" y="2195"/>
                      <a:pt x="290" y="2205"/>
                      <a:pt x="279" y="2205"/>
                    </a:cubicBezTo>
                    <a:cubicBezTo>
                      <a:pt x="276" y="2205"/>
                      <a:pt x="274" y="2205"/>
                      <a:pt x="272" y="2204"/>
                    </a:cubicBezTo>
                    <a:cubicBezTo>
                      <a:pt x="263" y="2205"/>
                      <a:pt x="257" y="2206"/>
                      <a:pt x="253" y="2206"/>
                    </a:cubicBezTo>
                    <a:cubicBezTo>
                      <a:pt x="242" y="2206"/>
                      <a:pt x="246" y="2199"/>
                      <a:pt x="260" y="2173"/>
                    </a:cubicBezTo>
                    <a:cubicBezTo>
                      <a:pt x="268" y="2159"/>
                      <a:pt x="276" y="2144"/>
                      <a:pt x="285" y="2144"/>
                    </a:cubicBezTo>
                    <a:close/>
                    <a:moveTo>
                      <a:pt x="8182" y="2208"/>
                    </a:moveTo>
                    <a:lnTo>
                      <a:pt x="8193" y="2223"/>
                    </a:lnTo>
                    <a:cubicBezTo>
                      <a:pt x="8204" y="2238"/>
                      <a:pt x="8193" y="2245"/>
                      <a:pt x="8193" y="2245"/>
                    </a:cubicBezTo>
                    <a:cubicBezTo>
                      <a:pt x="8193" y="2245"/>
                      <a:pt x="8190" y="2247"/>
                      <a:pt x="8186" y="2247"/>
                    </a:cubicBezTo>
                    <a:cubicBezTo>
                      <a:pt x="8183" y="2247"/>
                      <a:pt x="8178" y="2245"/>
                      <a:pt x="8173" y="2237"/>
                    </a:cubicBezTo>
                    <a:cubicBezTo>
                      <a:pt x="8173" y="2237"/>
                      <a:pt x="8171" y="2216"/>
                      <a:pt x="8182" y="2208"/>
                    </a:cubicBezTo>
                    <a:close/>
                    <a:moveTo>
                      <a:pt x="4664" y="2214"/>
                    </a:moveTo>
                    <a:cubicBezTo>
                      <a:pt x="4674" y="2219"/>
                      <a:pt x="4685" y="2226"/>
                      <a:pt x="4675" y="2243"/>
                    </a:cubicBezTo>
                    <a:lnTo>
                      <a:pt x="4655" y="2253"/>
                    </a:lnTo>
                    <a:lnTo>
                      <a:pt x="4654" y="2229"/>
                    </a:lnTo>
                    <a:lnTo>
                      <a:pt x="4664" y="2214"/>
                    </a:lnTo>
                    <a:close/>
                    <a:moveTo>
                      <a:pt x="2628" y="2342"/>
                    </a:moveTo>
                    <a:lnTo>
                      <a:pt x="2605" y="2354"/>
                    </a:lnTo>
                    <a:cubicBezTo>
                      <a:pt x="2608" y="2352"/>
                      <a:pt x="2612" y="2350"/>
                      <a:pt x="2616" y="2348"/>
                    </a:cubicBezTo>
                    <a:lnTo>
                      <a:pt x="2628" y="2342"/>
                    </a:lnTo>
                    <a:close/>
                    <a:moveTo>
                      <a:pt x="173" y="2354"/>
                    </a:moveTo>
                    <a:cubicBezTo>
                      <a:pt x="175" y="2354"/>
                      <a:pt x="177" y="2355"/>
                      <a:pt x="181" y="2357"/>
                    </a:cubicBezTo>
                    <a:cubicBezTo>
                      <a:pt x="183" y="2371"/>
                      <a:pt x="181" y="2385"/>
                      <a:pt x="177" y="2398"/>
                    </a:cubicBezTo>
                    <a:lnTo>
                      <a:pt x="157" y="2410"/>
                    </a:lnTo>
                    <a:cubicBezTo>
                      <a:pt x="145" y="2405"/>
                      <a:pt x="153" y="2388"/>
                      <a:pt x="162" y="2370"/>
                    </a:cubicBezTo>
                    <a:cubicBezTo>
                      <a:pt x="167" y="2358"/>
                      <a:pt x="169" y="2354"/>
                      <a:pt x="173" y="2354"/>
                    </a:cubicBezTo>
                    <a:close/>
                    <a:moveTo>
                      <a:pt x="317" y="2485"/>
                    </a:moveTo>
                    <a:lnTo>
                      <a:pt x="308" y="2502"/>
                    </a:lnTo>
                    <a:cubicBezTo>
                      <a:pt x="308" y="2502"/>
                      <a:pt x="312" y="2524"/>
                      <a:pt x="324" y="2530"/>
                    </a:cubicBezTo>
                    <a:lnTo>
                      <a:pt x="331" y="2513"/>
                    </a:lnTo>
                    <a:cubicBezTo>
                      <a:pt x="339" y="2495"/>
                      <a:pt x="328" y="2489"/>
                      <a:pt x="317" y="2485"/>
                    </a:cubicBezTo>
                    <a:close/>
                    <a:moveTo>
                      <a:pt x="2549" y="2509"/>
                    </a:moveTo>
                    <a:lnTo>
                      <a:pt x="2549" y="2509"/>
                    </a:lnTo>
                    <a:cubicBezTo>
                      <a:pt x="2553" y="2509"/>
                      <a:pt x="2573" y="2528"/>
                      <a:pt x="2581" y="2541"/>
                    </a:cubicBezTo>
                    <a:lnTo>
                      <a:pt x="2569" y="2548"/>
                    </a:lnTo>
                    <a:cubicBezTo>
                      <a:pt x="2560" y="2531"/>
                      <a:pt x="2539" y="2520"/>
                      <a:pt x="2550" y="2514"/>
                    </a:cubicBezTo>
                    <a:cubicBezTo>
                      <a:pt x="2548" y="2510"/>
                      <a:pt x="2548" y="2509"/>
                      <a:pt x="2549" y="2509"/>
                    </a:cubicBezTo>
                    <a:close/>
                    <a:moveTo>
                      <a:pt x="9314" y="2516"/>
                    </a:moveTo>
                    <a:cubicBezTo>
                      <a:pt x="9317" y="2516"/>
                      <a:pt x="9318" y="2519"/>
                      <a:pt x="9321" y="2525"/>
                    </a:cubicBezTo>
                    <a:cubicBezTo>
                      <a:pt x="9328" y="2535"/>
                      <a:pt x="9319" y="2556"/>
                      <a:pt x="9303" y="2565"/>
                    </a:cubicBezTo>
                    <a:cubicBezTo>
                      <a:pt x="9301" y="2566"/>
                      <a:pt x="9299" y="2567"/>
                      <a:pt x="9297" y="2567"/>
                    </a:cubicBezTo>
                    <a:cubicBezTo>
                      <a:pt x="9285" y="2567"/>
                      <a:pt x="9280" y="2546"/>
                      <a:pt x="9300" y="2522"/>
                    </a:cubicBezTo>
                    <a:lnTo>
                      <a:pt x="9301" y="2522"/>
                    </a:lnTo>
                    <a:cubicBezTo>
                      <a:pt x="9308" y="2518"/>
                      <a:pt x="9311" y="2516"/>
                      <a:pt x="9314" y="2516"/>
                    </a:cubicBezTo>
                    <a:close/>
                    <a:moveTo>
                      <a:pt x="8897" y="2574"/>
                    </a:moveTo>
                    <a:cubicBezTo>
                      <a:pt x="8897" y="2574"/>
                      <a:pt x="8897" y="2574"/>
                      <a:pt x="8896" y="2574"/>
                    </a:cubicBezTo>
                    <a:lnTo>
                      <a:pt x="8896" y="2574"/>
                    </a:lnTo>
                    <a:cubicBezTo>
                      <a:pt x="8897" y="2574"/>
                      <a:pt x="8897" y="2574"/>
                      <a:pt x="8897" y="2574"/>
                    </a:cubicBezTo>
                    <a:close/>
                    <a:moveTo>
                      <a:pt x="2701" y="2603"/>
                    </a:moveTo>
                    <a:cubicBezTo>
                      <a:pt x="2706" y="2603"/>
                      <a:pt x="2710" y="2606"/>
                      <a:pt x="2714" y="2613"/>
                    </a:cubicBezTo>
                    <a:cubicBezTo>
                      <a:pt x="2734" y="2622"/>
                      <a:pt x="2735" y="2643"/>
                      <a:pt x="2706" y="2643"/>
                    </a:cubicBezTo>
                    <a:cubicBezTo>
                      <a:pt x="2705" y="2643"/>
                      <a:pt x="2705" y="2643"/>
                      <a:pt x="2704" y="2643"/>
                    </a:cubicBezTo>
                    <a:lnTo>
                      <a:pt x="2684" y="2612"/>
                    </a:lnTo>
                    <a:cubicBezTo>
                      <a:pt x="2689" y="2607"/>
                      <a:pt x="2695" y="2603"/>
                      <a:pt x="2701" y="2603"/>
                    </a:cubicBezTo>
                    <a:close/>
                    <a:moveTo>
                      <a:pt x="8765" y="2649"/>
                    </a:moveTo>
                    <a:cubicBezTo>
                      <a:pt x="8769" y="2649"/>
                      <a:pt x="8771" y="2650"/>
                      <a:pt x="8770" y="2654"/>
                    </a:cubicBezTo>
                    <a:cubicBezTo>
                      <a:pt x="8770" y="2654"/>
                      <a:pt x="8767" y="2668"/>
                      <a:pt x="8745" y="2674"/>
                    </a:cubicBezTo>
                    <a:cubicBezTo>
                      <a:pt x="8745" y="2674"/>
                      <a:pt x="8740" y="2676"/>
                      <a:pt x="8735" y="2676"/>
                    </a:cubicBezTo>
                    <a:cubicBezTo>
                      <a:pt x="8731" y="2676"/>
                      <a:pt x="8727" y="2675"/>
                      <a:pt x="8728" y="2669"/>
                    </a:cubicBezTo>
                    <a:lnTo>
                      <a:pt x="8732" y="2656"/>
                    </a:lnTo>
                    <a:cubicBezTo>
                      <a:pt x="8745" y="2653"/>
                      <a:pt x="8758" y="2649"/>
                      <a:pt x="8765" y="2649"/>
                    </a:cubicBezTo>
                    <a:close/>
                    <a:moveTo>
                      <a:pt x="2800" y="2730"/>
                    </a:moveTo>
                    <a:lnTo>
                      <a:pt x="2813" y="2744"/>
                    </a:lnTo>
                    <a:cubicBezTo>
                      <a:pt x="2824" y="2757"/>
                      <a:pt x="2824" y="2757"/>
                      <a:pt x="2815" y="2765"/>
                    </a:cubicBezTo>
                    <a:lnTo>
                      <a:pt x="2802" y="2752"/>
                    </a:lnTo>
                    <a:lnTo>
                      <a:pt x="2800" y="2730"/>
                    </a:lnTo>
                    <a:close/>
                    <a:moveTo>
                      <a:pt x="2960" y="2839"/>
                    </a:moveTo>
                    <a:cubicBezTo>
                      <a:pt x="2953" y="2849"/>
                      <a:pt x="2957" y="2869"/>
                      <a:pt x="2957" y="2869"/>
                    </a:cubicBezTo>
                    <a:cubicBezTo>
                      <a:pt x="2962" y="2874"/>
                      <a:pt x="2966" y="2876"/>
                      <a:pt x="2970" y="2876"/>
                    </a:cubicBezTo>
                    <a:cubicBezTo>
                      <a:pt x="2975" y="2876"/>
                      <a:pt x="2978" y="2872"/>
                      <a:pt x="2978" y="2872"/>
                    </a:cubicBezTo>
                    <a:cubicBezTo>
                      <a:pt x="2978" y="2872"/>
                      <a:pt x="2986" y="2862"/>
                      <a:pt x="2973" y="2850"/>
                    </a:cubicBezTo>
                    <a:lnTo>
                      <a:pt x="2960" y="2839"/>
                    </a:lnTo>
                    <a:close/>
                    <a:moveTo>
                      <a:pt x="3233" y="2895"/>
                    </a:moveTo>
                    <a:lnTo>
                      <a:pt x="3233" y="2895"/>
                    </a:lnTo>
                    <a:cubicBezTo>
                      <a:pt x="3229" y="2895"/>
                      <a:pt x="3231" y="2899"/>
                      <a:pt x="3237" y="2907"/>
                    </a:cubicBezTo>
                    <a:lnTo>
                      <a:pt x="3265" y="2918"/>
                    </a:lnTo>
                    <a:cubicBezTo>
                      <a:pt x="3268" y="2905"/>
                      <a:pt x="3268" y="2905"/>
                      <a:pt x="3254" y="2901"/>
                    </a:cubicBezTo>
                    <a:cubicBezTo>
                      <a:pt x="3243" y="2897"/>
                      <a:pt x="3236" y="2895"/>
                      <a:pt x="3233" y="2895"/>
                    </a:cubicBezTo>
                    <a:close/>
                    <a:moveTo>
                      <a:pt x="3692" y="2916"/>
                    </a:moveTo>
                    <a:cubicBezTo>
                      <a:pt x="3692" y="2916"/>
                      <a:pt x="3692" y="2917"/>
                      <a:pt x="3692" y="2918"/>
                    </a:cubicBezTo>
                    <a:cubicBezTo>
                      <a:pt x="3683" y="2932"/>
                      <a:pt x="3672" y="2945"/>
                      <a:pt x="3658" y="2945"/>
                    </a:cubicBezTo>
                    <a:cubicBezTo>
                      <a:pt x="3657" y="2945"/>
                      <a:pt x="3656" y="2945"/>
                      <a:pt x="3656" y="2945"/>
                    </a:cubicBezTo>
                    <a:lnTo>
                      <a:pt x="3656" y="2945"/>
                    </a:lnTo>
                    <a:cubicBezTo>
                      <a:pt x="3669" y="2937"/>
                      <a:pt x="3681" y="2927"/>
                      <a:pt x="3692" y="2916"/>
                    </a:cubicBezTo>
                    <a:close/>
                    <a:moveTo>
                      <a:pt x="3570" y="2972"/>
                    </a:moveTo>
                    <a:cubicBezTo>
                      <a:pt x="3567" y="2973"/>
                      <a:pt x="3564" y="2973"/>
                      <a:pt x="3561" y="2973"/>
                    </a:cubicBezTo>
                    <a:cubicBezTo>
                      <a:pt x="3559" y="2973"/>
                      <a:pt x="3558" y="2973"/>
                      <a:pt x="3556" y="2973"/>
                    </a:cubicBezTo>
                    <a:lnTo>
                      <a:pt x="3556" y="2973"/>
                    </a:lnTo>
                    <a:cubicBezTo>
                      <a:pt x="3560" y="2973"/>
                      <a:pt x="3565" y="2973"/>
                      <a:pt x="3570" y="2972"/>
                    </a:cubicBezTo>
                    <a:close/>
                    <a:moveTo>
                      <a:pt x="3621" y="2962"/>
                    </a:moveTo>
                    <a:cubicBezTo>
                      <a:pt x="3620" y="2966"/>
                      <a:pt x="3620" y="2970"/>
                      <a:pt x="3622" y="2976"/>
                    </a:cubicBezTo>
                    <a:cubicBezTo>
                      <a:pt x="3624" y="2987"/>
                      <a:pt x="3608" y="2994"/>
                      <a:pt x="3591" y="2995"/>
                    </a:cubicBezTo>
                    <a:cubicBezTo>
                      <a:pt x="3588" y="2983"/>
                      <a:pt x="3589" y="2984"/>
                      <a:pt x="3603" y="2968"/>
                    </a:cubicBezTo>
                    <a:cubicBezTo>
                      <a:pt x="3609" y="2966"/>
                      <a:pt x="3615" y="2964"/>
                      <a:pt x="3621" y="2962"/>
                    </a:cubicBezTo>
                    <a:close/>
                    <a:moveTo>
                      <a:pt x="3001" y="2967"/>
                    </a:moveTo>
                    <a:cubicBezTo>
                      <a:pt x="3008" y="2967"/>
                      <a:pt x="3014" y="2971"/>
                      <a:pt x="3014" y="2971"/>
                    </a:cubicBezTo>
                    <a:cubicBezTo>
                      <a:pt x="3030" y="2980"/>
                      <a:pt x="3044" y="2990"/>
                      <a:pt x="3038" y="3002"/>
                    </a:cubicBezTo>
                    <a:cubicBezTo>
                      <a:pt x="3038" y="3002"/>
                      <a:pt x="3035" y="3007"/>
                      <a:pt x="3028" y="3007"/>
                    </a:cubicBezTo>
                    <a:cubicBezTo>
                      <a:pt x="3025" y="3007"/>
                      <a:pt x="3021" y="3006"/>
                      <a:pt x="3016" y="3003"/>
                    </a:cubicBezTo>
                    <a:cubicBezTo>
                      <a:pt x="3006" y="2994"/>
                      <a:pt x="2997" y="2984"/>
                      <a:pt x="2993" y="2971"/>
                    </a:cubicBezTo>
                    <a:cubicBezTo>
                      <a:pt x="2995" y="2968"/>
                      <a:pt x="2998" y="2967"/>
                      <a:pt x="3001" y="2967"/>
                    </a:cubicBezTo>
                    <a:close/>
                    <a:moveTo>
                      <a:pt x="3774" y="2996"/>
                    </a:moveTo>
                    <a:lnTo>
                      <a:pt x="3774" y="2996"/>
                    </a:lnTo>
                    <a:cubicBezTo>
                      <a:pt x="3779" y="3008"/>
                      <a:pt x="3783" y="3020"/>
                      <a:pt x="3765" y="3026"/>
                    </a:cubicBezTo>
                    <a:lnTo>
                      <a:pt x="3744" y="3020"/>
                    </a:lnTo>
                    <a:lnTo>
                      <a:pt x="3757" y="3002"/>
                    </a:lnTo>
                    <a:lnTo>
                      <a:pt x="3774" y="2996"/>
                    </a:lnTo>
                    <a:close/>
                    <a:moveTo>
                      <a:pt x="3628" y="3031"/>
                    </a:moveTo>
                    <a:cubicBezTo>
                      <a:pt x="3635" y="3031"/>
                      <a:pt x="3645" y="3035"/>
                      <a:pt x="3656" y="3045"/>
                    </a:cubicBezTo>
                    <a:cubicBezTo>
                      <a:pt x="3659" y="3058"/>
                      <a:pt x="3659" y="3058"/>
                      <a:pt x="3641" y="3062"/>
                    </a:cubicBezTo>
                    <a:cubicBezTo>
                      <a:pt x="3641" y="3062"/>
                      <a:pt x="3621" y="3054"/>
                      <a:pt x="3618" y="3042"/>
                    </a:cubicBezTo>
                    <a:cubicBezTo>
                      <a:pt x="3617" y="3036"/>
                      <a:pt x="3621" y="3031"/>
                      <a:pt x="3628" y="3031"/>
                    </a:cubicBezTo>
                    <a:close/>
                    <a:moveTo>
                      <a:pt x="3307" y="3079"/>
                    </a:moveTo>
                    <a:cubicBezTo>
                      <a:pt x="3311" y="3079"/>
                      <a:pt x="3319" y="3081"/>
                      <a:pt x="3334" y="3082"/>
                    </a:cubicBezTo>
                    <a:cubicBezTo>
                      <a:pt x="3352" y="3083"/>
                      <a:pt x="3350" y="3096"/>
                      <a:pt x="3350" y="3096"/>
                    </a:cubicBezTo>
                    <a:cubicBezTo>
                      <a:pt x="3350" y="3099"/>
                      <a:pt x="3348" y="3101"/>
                      <a:pt x="3345" y="3101"/>
                    </a:cubicBezTo>
                    <a:cubicBezTo>
                      <a:pt x="3338" y="3101"/>
                      <a:pt x="3326" y="3095"/>
                      <a:pt x="3315" y="3092"/>
                    </a:cubicBezTo>
                    <a:cubicBezTo>
                      <a:pt x="3304" y="3082"/>
                      <a:pt x="3300" y="3079"/>
                      <a:pt x="3307" y="3079"/>
                    </a:cubicBezTo>
                    <a:close/>
                    <a:moveTo>
                      <a:pt x="6493" y="1"/>
                    </a:moveTo>
                    <a:cubicBezTo>
                      <a:pt x="6484" y="1"/>
                      <a:pt x="6480" y="5"/>
                      <a:pt x="6480" y="11"/>
                    </a:cubicBezTo>
                    <a:cubicBezTo>
                      <a:pt x="6469" y="20"/>
                      <a:pt x="6455" y="26"/>
                      <a:pt x="6440" y="26"/>
                    </a:cubicBezTo>
                    <a:cubicBezTo>
                      <a:pt x="6439" y="26"/>
                      <a:pt x="6438" y="26"/>
                      <a:pt x="6437" y="26"/>
                    </a:cubicBezTo>
                    <a:cubicBezTo>
                      <a:pt x="6436" y="21"/>
                      <a:pt x="6431" y="19"/>
                      <a:pt x="6423" y="19"/>
                    </a:cubicBezTo>
                    <a:cubicBezTo>
                      <a:pt x="6412" y="19"/>
                      <a:pt x="6394" y="23"/>
                      <a:pt x="6369" y="34"/>
                    </a:cubicBezTo>
                    <a:cubicBezTo>
                      <a:pt x="6361" y="36"/>
                      <a:pt x="6356" y="37"/>
                      <a:pt x="6353" y="37"/>
                    </a:cubicBezTo>
                    <a:cubicBezTo>
                      <a:pt x="6348" y="37"/>
                      <a:pt x="6347" y="34"/>
                      <a:pt x="6346" y="26"/>
                    </a:cubicBezTo>
                    <a:lnTo>
                      <a:pt x="6302" y="35"/>
                    </a:lnTo>
                    <a:cubicBezTo>
                      <a:pt x="6289" y="44"/>
                      <a:pt x="6274" y="52"/>
                      <a:pt x="6259" y="57"/>
                    </a:cubicBezTo>
                    <a:cubicBezTo>
                      <a:pt x="6239" y="64"/>
                      <a:pt x="6220" y="70"/>
                      <a:pt x="6201" y="76"/>
                    </a:cubicBezTo>
                    <a:cubicBezTo>
                      <a:pt x="6171" y="83"/>
                      <a:pt x="6141" y="89"/>
                      <a:pt x="6111" y="91"/>
                    </a:cubicBezTo>
                    <a:cubicBezTo>
                      <a:pt x="6097" y="97"/>
                      <a:pt x="6085" y="107"/>
                      <a:pt x="6075" y="119"/>
                    </a:cubicBezTo>
                    <a:cubicBezTo>
                      <a:pt x="6069" y="138"/>
                      <a:pt x="6059" y="149"/>
                      <a:pt x="6050" y="149"/>
                    </a:cubicBezTo>
                    <a:cubicBezTo>
                      <a:pt x="6044" y="149"/>
                      <a:pt x="6039" y="144"/>
                      <a:pt x="6034" y="135"/>
                    </a:cubicBezTo>
                    <a:cubicBezTo>
                      <a:pt x="6030" y="125"/>
                      <a:pt x="6027" y="119"/>
                      <a:pt x="6025" y="119"/>
                    </a:cubicBezTo>
                    <a:cubicBezTo>
                      <a:pt x="6022" y="119"/>
                      <a:pt x="6020" y="127"/>
                      <a:pt x="6015" y="145"/>
                    </a:cubicBezTo>
                    <a:cubicBezTo>
                      <a:pt x="6005" y="161"/>
                      <a:pt x="5947" y="193"/>
                      <a:pt x="5923" y="193"/>
                    </a:cubicBezTo>
                    <a:cubicBezTo>
                      <a:pt x="5916" y="193"/>
                      <a:pt x="5912" y="190"/>
                      <a:pt x="5913" y="182"/>
                    </a:cubicBezTo>
                    <a:lnTo>
                      <a:pt x="5901" y="161"/>
                    </a:lnTo>
                    <a:cubicBezTo>
                      <a:pt x="5894" y="174"/>
                      <a:pt x="5883" y="185"/>
                      <a:pt x="5871" y="193"/>
                    </a:cubicBezTo>
                    <a:cubicBezTo>
                      <a:pt x="5876" y="204"/>
                      <a:pt x="5858" y="215"/>
                      <a:pt x="5804" y="249"/>
                    </a:cubicBezTo>
                    <a:cubicBezTo>
                      <a:pt x="5769" y="274"/>
                      <a:pt x="5706" y="332"/>
                      <a:pt x="5675" y="360"/>
                    </a:cubicBezTo>
                    <a:cubicBezTo>
                      <a:pt x="5641" y="386"/>
                      <a:pt x="5593" y="426"/>
                      <a:pt x="5570" y="432"/>
                    </a:cubicBezTo>
                    <a:cubicBezTo>
                      <a:pt x="5548" y="451"/>
                      <a:pt x="5530" y="473"/>
                      <a:pt x="5517" y="499"/>
                    </a:cubicBezTo>
                    <a:cubicBezTo>
                      <a:pt x="5512" y="520"/>
                      <a:pt x="5489" y="546"/>
                      <a:pt x="5477" y="546"/>
                    </a:cubicBezTo>
                    <a:cubicBezTo>
                      <a:pt x="5475" y="546"/>
                      <a:pt x="5474" y="545"/>
                      <a:pt x="5473" y="544"/>
                    </a:cubicBezTo>
                    <a:lnTo>
                      <a:pt x="5458" y="559"/>
                    </a:lnTo>
                    <a:cubicBezTo>
                      <a:pt x="5449" y="579"/>
                      <a:pt x="5438" y="597"/>
                      <a:pt x="5426" y="614"/>
                    </a:cubicBezTo>
                    <a:cubicBezTo>
                      <a:pt x="5424" y="612"/>
                      <a:pt x="5420" y="611"/>
                      <a:pt x="5417" y="611"/>
                    </a:cubicBezTo>
                    <a:cubicBezTo>
                      <a:pt x="5406" y="611"/>
                      <a:pt x="5393" y="619"/>
                      <a:pt x="5390" y="637"/>
                    </a:cubicBezTo>
                    <a:cubicBezTo>
                      <a:pt x="5399" y="646"/>
                      <a:pt x="5384" y="661"/>
                      <a:pt x="5360" y="693"/>
                    </a:cubicBezTo>
                    <a:cubicBezTo>
                      <a:pt x="5328" y="724"/>
                      <a:pt x="5300" y="758"/>
                      <a:pt x="5275" y="794"/>
                    </a:cubicBezTo>
                    <a:cubicBezTo>
                      <a:pt x="5226" y="860"/>
                      <a:pt x="5183" y="930"/>
                      <a:pt x="5142" y="1000"/>
                    </a:cubicBezTo>
                    <a:cubicBezTo>
                      <a:pt x="5099" y="1074"/>
                      <a:pt x="5061" y="1149"/>
                      <a:pt x="5034" y="1205"/>
                    </a:cubicBezTo>
                    <a:cubicBezTo>
                      <a:pt x="5007" y="1262"/>
                      <a:pt x="4992" y="1299"/>
                      <a:pt x="4994" y="1300"/>
                    </a:cubicBezTo>
                    <a:lnTo>
                      <a:pt x="4969" y="1354"/>
                    </a:lnTo>
                    <a:cubicBezTo>
                      <a:pt x="4961" y="1372"/>
                      <a:pt x="4944" y="1408"/>
                      <a:pt x="4944" y="1408"/>
                    </a:cubicBezTo>
                    <a:cubicBezTo>
                      <a:pt x="4943" y="1407"/>
                      <a:pt x="4941" y="1407"/>
                      <a:pt x="4940" y="1407"/>
                    </a:cubicBezTo>
                    <a:cubicBezTo>
                      <a:pt x="4917" y="1407"/>
                      <a:pt x="4890" y="1494"/>
                      <a:pt x="4878" y="1549"/>
                    </a:cubicBezTo>
                    <a:cubicBezTo>
                      <a:pt x="4879" y="1569"/>
                      <a:pt x="4875" y="1590"/>
                      <a:pt x="4864" y="1608"/>
                    </a:cubicBezTo>
                    <a:cubicBezTo>
                      <a:pt x="4863" y="1607"/>
                      <a:pt x="4861" y="1606"/>
                      <a:pt x="4859" y="1606"/>
                    </a:cubicBezTo>
                    <a:cubicBezTo>
                      <a:pt x="4838" y="1606"/>
                      <a:pt x="4817" y="1654"/>
                      <a:pt x="4813" y="1690"/>
                    </a:cubicBezTo>
                    <a:cubicBezTo>
                      <a:pt x="4825" y="1713"/>
                      <a:pt x="4822" y="1728"/>
                      <a:pt x="4809" y="1728"/>
                    </a:cubicBezTo>
                    <a:cubicBezTo>
                      <a:pt x="4806" y="1728"/>
                      <a:pt x="4802" y="1727"/>
                      <a:pt x="4797" y="1725"/>
                    </a:cubicBezTo>
                    <a:cubicBezTo>
                      <a:pt x="4794" y="1724"/>
                      <a:pt x="4792" y="1723"/>
                      <a:pt x="4789" y="1723"/>
                    </a:cubicBezTo>
                    <a:cubicBezTo>
                      <a:pt x="4771" y="1723"/>
                      <a:pt x="4760" y="1755"/>
                      <a:pt x="4776" y="1800"/>
                    </a:cubicBezTo>
                    <a:cubicBezTo>
                      <a:pt x="4779" y="1823"/>
                      <a:pt x="4779" y="1823"/>
                      <a:pt x="4759" y="1834"/>
                    </a:cubicBezTo>
                    <a:cubicBezTo>
                      <a:pt x="4729" y="1841"/>
                      <a:pt x="4721" y="1857"/>
                      <a:pt x="4732" y="1863"/>
                    </a:cubicBezTo>
                    <a:cubicBezTo>
                      <a:pt x="4747" y="1891"/>
                      <a:pt x="4738" y="1909"/>
                      <a:pt x="4708" y="1915"/>
                    </a:cubicBezTo>
                    <a:cubicBezTo>
                      <a:pt x="4668" y="1937"/>
                      <a:pt x="4668" y="1937"/>
                      <a:pt x="4682" y="1965"/>
                    </a:cubicBezTo>
                    <a:cubicBezTo>
                      <a:pt x="4695" y="1993"/>
                      <a:pt x="4660" y="2060"/>
                      <a:pt x="4630" y="2065"/>
                    </a:cubicBezTo>
                    <a:cubicBezTo>
                      <a:pt x="4621" y="2082"/>
                      <a:pt x="4601" y="2092"/>
                      <a:pt x="4612" y="2098"/>
                    </a:cubicBezTo>
                    <a:lnTo>
                      <a:pt x="4592" y="2108"/>
                    </a:lnTo>
                    <a:lnTo>
                      <a:pt x="4574" y="2141"/>
                    </a:lnTo>
                    <a:lnTo>
                      <a:pt x="4585" y="2147"/>
                    </a:lnTo>
                    <a:cubicBezTo>
                      <a:pt x="4575" y="2163"/>
                      <a:pt x="4510" y="2254"/>
                      <a:pt x="4439" y="2357"/>
                    </a:cubicBezTo>
                    <a:cubicBezTo>
                      <a:pt x="4330" y="2509"/>
                      <a:pt x="4298" y="2532"/>
                      <a:pt x="4315" y="2532"/>
                    </a:cubicBezTo>
                    <a:cubicBezTo>
                      <a:pt x="4315" y="2532"/>
                      <a:pt x="4316" y="2532"/>
                      <a:pt x="4318" y="2532"/>
                    </a:cubicBezTo>
                    <a:lnTo>
                      <a:pt x="4318" y="2532"/>
                    </a:lnTo>
                    <a:cubicBezTo>
                      <a:pt x="4345" y="2535"/>
                      <a:pt x="4327" y="2558"/>
                      <a:pt x="4301" y="2558"/>
                    </a:cubicBezTo>
                    <a:cubicBezTo>
                      <a:pt x="4298" y="2558"/>
                      <a:pt x="4296" y="2558"/>
                      <a:pt x="4294" y="2558"/>
                    </a:cubicBezTo>
                    <a:cubicBezTo>
                      <a:pt x="4283" y="2571"/>
                      <a:pt x="4247" y="2586"/>
                      <a:pt x="4222" y="2611"/>
                    </a:cubicBezTo>
                    <a:cubicBezTo>
                      <a:pt x="4202" y="2631"/>
                      <a:pt x="4180" y="2650"/>
                      <a:pt x="4168" y="2650"/>
                    </a:cubicBezTo>
                    <a:cubicBezTo>
                      <a:pt x="4166" y="2650"/>
                      <a:pt x="4164" y="2649"/>
                      <a:pt x="4163" y="2647"/>
                    </a:cubicBezTo>
                    <a:lnTo>
                      <a:pt x="4149" y="2659"/>
                    </a:lnTo>
                    <a:cubicBezTo>
                      <a:pt x="4139" y="2701"/>
                      <a:pt x="4054" y="2766"/>
                      <a:pt x="4004" y="2783"/>
                    </a:cubicBezTo>
                    <a:cubicBezTo>
                      <a:pt x="3978" y="2798"/>
                      <a:pt x="3954" y="2817"/>
                      <a:pt x="3935" y="2838"/>
                    </a:cubicBezTo>
                    <a:cubicBezTo>
                      <a:pt x="3917" y="2859"/>
                      <a:pt x="3912" y="2864"/>
                      <a:pt x="3902" y="2864"/>
                    </a:cubicBezTo>
                    <a:cubicBezTo>
                      <a:pt x="3899" y="2864"/>
                      <a:pt x="3895" y="2864"/>
                      <a:pt x="3889" y="2863"/>
                    </a:cubicBezTo>
                    <a:cubicBezTo>
                      <a:pt x="3889" y="2862"/>
                      <a:pt x="3887" y="2861"/>
                      <a:pt x="3884" y="2861"/>
                    </a:cubicBezTo>
                    <a:cubicBezTo>
                      <a:pt x="3862" y="2861"/>
                      <a:pt x="3787" y="2886"/>
                      <a:pt x="3795" y="2906"/>
                    </a:cubicBezTo>
                    <a:lnTo>
                      <a:pt x="3775" y="2902"/>
                    </a:lnTo>
                    <a:cubicBezTo>
                      <a:pt x="3773" y="2901"/>
                      <a:pt x="3770" y="2900"/>
                      <a:pt x="3767" y="2900"/>
                    </a:cubicBezTo>
                    <a:cubicBezTo>
                      <a:pt x="3755" y="2900"/>
                      <a:pt x="3745" y="2912"/>
                      <a:pt x="3748" y="2925"/>
                    </a:cubicBezTo>
                    <a:cubicBezTo>
                      <a:pt x="3753" y="2938"/>
                      <a:pt x="3750" y="2945"/>
                      <a:pt x="3743" y="2945"/>
                    </a:cubicBezTo>
                    <a:cubicBezTo>
                      <a:pt x="3736" y="2945"/>
                      <a:pt x="3725" y="2939"/>
                      <a:pt x="3712" y="2924"/>
                    </a:cubicBezTo>
                    <a:cubicBezTo>
                      <a:pt x="3709" y="2913"/>
                      <a:pt x="3703" y="2908"/>
                      <a:pt x="3699" y="2908"/>
                    </a:cubicBezTo>
                    <a:lnTo>
                      <a:pt x="3699" y="2908"/>
                    </a:lnTo>
                    <a:cubicBezTo>
                      <a:pt x="3736" y="2865"/>
                      <a:pt x="3753" y="2806"/>
                      <a:pt x="3740" y="2747"/>
                    </a:cubicBezTo>
                    <a:cubicBezTo>
                      <a:pt x="3721" y="2659"/>
                      <a:pt x="3644" y="2598"/>
                      <a:pt x="3558" y="2598"/>
                    </a:cubicBezTo>
                    <a:cubicBezTo>
                      <a:pt x="3547" y="2598"/>
                      <a:pt x="3537" y="2599"/>
                      <a:pt x="3526" y="2600"/>
                    </a:cubicBezTo>
                    <a:cubicBezTo>
                      <a:pt x="3427" y="2616"/>
                      <a:pt x="3357" y="2708"/>
                      <a:pt x="3369" y="2808"/>
                    </a:cubicBezTo>
                    <a:cubicBezTo>
                      <a:pt x="3378" y="2883"/>
                      <a:pt x="3431" y="2944"/>
                      <a:pt x="3500" y="2965"/>
                    </a:cubicBezTo>
                    <a:lnTo>
                      <a:pt x="3500" y="2965"/>
                    </a:lnTo>
                    <a:cubicBezTo>
                      <a:pt x="3501" y="2967"/>
                      <a:pt x="3503" y="2968"/>
                      <a:pt x="3504" y="2970"/>
                    </a:cubicBezTo>
                    <a:cubicBezTo>
                      <a:pt x="3506" y="2995"/>
                      <a:pt x="3506" y="2995"/>
                      <a:pt x="3474" y="2997"/>
                    </a:cubicBezTo>
                    <a:cubicBezTo>
                      <a:pt x="3471" y="2997"/>
                      <a:pt x="3469" y="2997"/>
                      <a:pt x="3466" y="2997"/>
                    </a:cubicBezTo>
                    <a:cubicBezTo>
                      <a:pt x="3452" y="2997"/>
                      <a:pt x="3440" y="2996"/>
                      <a:pt x="3440" y="2986"/>
                    </a:cubicBezTo>
                    <a:cubicBezTo>
                      <a:pt x="3440" y="2972"/>
                      <a:pt x="3440" y="2975"/>
                      <a:pt x="3409" y="2974"/>
                    </a:cubicBezTo>
                    <a:cubicBezTo>
                      <a:pt x="3407" y="2974"/>
                      <a:pt x="3405" y="2973"/>
                      <a:pt x="3403" y="2973"/>
                    </a:cubicBezTo>
                    <a:cubicBezTo>
                      <a:pt x="3381" y="2973"/>
                      <a:pt x="3359" y="2980"/>
                      <a:pt x="3339" y="2990"/>
                    </a:cubicBezTo>
                    <a:cubicBezTo>
                      <a:pt x="3321" y="2999"/>
                      <a:pt x="3304" y="3009"/>
                      <a:pt x="3289" y="3024"/>
                    </a:cubicBezTo>
                    <a:cubicBezTo>
                      <a:pt x="3287" y="3036"/>
                      <a:pt x="3286" y="3042"/>
                      <a:pt x="3284" y="3042"/>
                    </a:cubicBezTo>
                    <a:cubicBezTo>
                      <a:pt x="3281" y="3042"/>
                      <a:pt x="3278" y="3035"/>
                      <a:pt x="3272" y="3021"/>
                    </a:cubicBezTo>
                    <a:cubicBezTo>
                      <a:pt x="3275" y="3008"/>
                      <a:pt x="3259" y="3005"/>
                      <a:pt x="3243" y="3003"/>
                    </a:cubicBezTo>
                    <a:cubicBezTo>
                      <a:pt x="3242" y="3006"/>
                      <a:pt x="3240" y="3007"/>
                      <a:pt x="3239" y="3007"/>
                    </a:cubicBezTo>
                    <a:cubicBezTo>
                      <a:pt x="3236" y="3007"/>
                      <a:pt x="3233" y="3002"/>
                      <a:pt x="3238" y="3002"/>
                    </a:cubicBezTo>
                    <a:lnTo>
                      <a:pt x="3238" y="3002"/>
                    </a:lnTo>
                    <a:cubicBezTo>
                      <a:pt x="3239" y="3002"/>
                      <a:pt x="3240" y="3002"/>
                      <a:pt x="3243" y="3003"/>
                    </a:cubicBezTo>
                    <a:cubicBezTo>
                      <a:pt x="3245" y="2996"/>
                      <a:pt x="3251" y="2993"/>
                      <a:pt x="3259" y="2993"/>
                    </a:cubicBezTo>
                    <a:cubicBezTo>
                      <a:pt x="3264" y="2993"/>
                      <a:pt x="3271" y="2995"/>
                      <a:pt x="3278" y="2996"/>
                    </a:cubicBezTo>
                    <a:lnTo>
                      <a:pt x="3280" y="2984"/>
                    </a:lnTo>
                    <a:cubicBezTo>
                      <a:pt x="3274" y="2968"/>
                      <a:pt x="3267" y="2961"/>
                      <a:pt x="3258" y="2961"/>
                    </a:cubicBezTo>
                    <a:cubicBezTo>
                      <a:pt x="3251" y="2961"/>
                      <a:pt x="3243" y="2965"/>
                      <a:pt x="3234" y="2972"/>
                    </a:cubicBezTo>
                    <a:cubicBezTo>
                      <a:pt x="3226" y="2976"/>
                      <a:pt x="3222" y="2978"/>
                      <a:pt x="3218" y="2978"/>
                    </a:cubicBezTo>
                    <a:cubicBezTo>
                      <a:pt x="3213" y="2978"/>
                      <a:pt x="3210" y="2974"/>
                      <a:pt x="3204" y="2964"/>
                    </a:cubicBezTo>
                    <a:cubicBezTo>
                      <a:pt x="3195" y="2951"/>
                      <a:pt x="3187" y="2938"/>
                      <a:pt x="3182" y="2938"/>
                    </a:cubicBezTo>
                    <a:cubicBezTo>
                      <a:pt x="3180" y="2938"/>
                      <a:pt x="3179" y="2939"/>
                      <a:pt x="3178" y="2942"/>
                    </a:cubicBezTo>
                    <a:cubicBezTo>
                      <a:pt x="3162" y="2936"/>
                      <a:pt x="3150" y="2925"/>
                      <a:pt x="3141" y="2911"/>
                    </a:cubicBezTo>
                    <a:cubicBezTo>
                      <a:pt x="3123" y="2903"/>
                      <a:pt x="3111" y="2897"/>
                      <a:pt x="3103" y="2897"/>
                    </a:cubicBezTo>
                    <a:cubicBezTo>
                      <a:pt x="3098" y="2897"/>
                      <a:pt x="3095" y="2899"/>
                      <a:pt x="3093" y="2903"/>
                    </a:cubicBezTo>
                    <a:cubicBezTo>
                      <a:pt x="3091" y="2907"/>
                      <a:pt x="3088" y="2908"/>
                      <a:pt x="3085" y="2908"/>
                    </a:cubicBezTo>
                    <a:cubicBezTo>
                      <a:pt x="3078" y="2908"/>
                      <a:pt x="3069" y="2902"/>
                      <a:pt x="3060" y="2896"/>
                    </a:cubicBezTo>
                    <a:cubicBezTo>
                      <a:pt x="3051" y="2890"/>
                      <a:pt x="3042" y="2884"/>
                      <a:pt x="3035" y="2884"/>
                    </a:cubicBezTo>
                    <a:cubicBezTo>
                      <a:pt x="3031" y="2884"/>
                      <a:pt x="3029" y="2885"/>
                      <a:pt x="3027" y="2888"/>
                    </a:cubicBezTo>
                    <a:cubicBezTo>
                      <a:pt x="3023" y="2893"/>
                      <a:pt x="3017" y="2896"/>
                      <a:pt x="3008" y="2896"/>
                    </a:cubicBezTo>
                    <a:cubicBezTo>
                      <a:pt x="2998" y="2896"/>
                      <a:pt x="2985" y="2892"/>
                      <a:pt x="2969" y="2882"/>
                    </a:cubicBezTo>
                    <a:cubicBezTo>
                      <a:pt x="2936" y="2868"/>
                      <a:pt x="2936" y="2868"/>
                      <a:pt x="2939" y="2838"/>
                    </a:cubicBezTo>
                    <a:cubicBezTo>
                      <a:pt x="2948" y="2828"/>
                      <a:pt x="2935" y="2817"/>
                      <a:pt x="2922" y="2807"/>
                    </a:cubicBezTo>
                    <a:cubicBezTo>
                      <a:pt x="2920" y="2803"/>
                      <a:pt x="2918" y="2801"/>
                      <a:pt x="2916" y="2799"/>
                    </a:cubicBezTo>
                    <a:cubicBezTo>
                      <a:pt x="2911" y="2791"/>
                      <a:pt x="2908" y="2783"/>
                      <a:pt x="2907" y="2774"/>
                    </a:cubicBezTo>
                    <a:cubicBezTo>
                      <a:pt x="2906" y="2764"/>
                      <a:pt x="2903" y="2761"/>
                      <a:pt x="2900" y="2761"/>
                    </a:cubicBezTo>
                    <a:cubicBezTo>
                      <a:pt x="2896" y="2761"/>
                      <a:pt x="2891" y="2766"/>
                      <a:pt x="2886" y="2771"/>
                    </a:cubicBezTo>
                    <a:cubicBezTo>
                      <a:pt x="2878" y="2779"/>
                      <a:pt x="2869" y="2788"/>
                      <a:pt x="2869" y="2788"/>
                    </a:cubicBezTo>
                    <a:cubicBezTo>
                      <a:pt x="2856" y="2774"/>
                      <a:pt x="2863" y="2745"/>
                      <a:pt x="2873" y="2736"/>
                    </a:cubicBezTo>
                    <a:cubicBezTo>
                      <a:pt x="2877" y="2720"/>
                      <a:pt x="2879" y="2713"/>
                      <a:pt x="2877" y="2713"/>
                    </a:cubicBezTo>
                    <a:lnTo>
                      <a:pt x="2877" y="2713"/>
                    </a:lnTo>
                    <a:cubicBezTo>
                      <a:pt x="2875" y="2713"/>
                      <a:pt x="2870" y="2717"/>
                      <a:pt x="2862" y="2724"/>
                    </a:cubicBezTo>
                    <a:cubicBezTo>
                      <a:pt x="2859" y="2726"/>
                      <a:pt x="2855" y="2727"/>
                      <a:pt x="2851" y="2727"/>
                    </a:cubicBezTo>
                    <a:cubicBezTo>
                      <a:pt x="2840" y="2727"/>
                      <a:pt x="2826" y="2719"/>
                      <a:pt x="2818" y="2692"/>
                    </a:cubicBezTo>
                    <a:cubicBezTo>
                      <a:pt x="2797" y="2664"/>
                      <a:pt x="2776" y="2636"/>
                      <a:pt x="2787" y="2628"/>
                    </a:cubicBezTo>
                    <a:cubicBezTo>
                      <a:pt x="2786" y="2616"/>
                      <a:pt x="2778" y="2605"/>
                      <a:pt x="2765" y="2600"/>
                    </a:cubicBezTo>
                    <a:cubicBezTo>
                      <a:pt x="2745" y="2593"/>
                      <a:pt x="2735" y="2577"/>
                      <a:pt x="2717" y="2524"/>
                    </a:cubicBezTo>
                    <a:cubicBezTo>
                      <a:pt x="2698" y="2458"/>
                      <a:pt x="2693" y="2440"/>
                      <a:pt x="2684" y="2440"/>
                    </a:cubicBezTo>
                    <a:cubicBezTo>
                      <a:pt x="2680" y="2440"/>
                      <a:pt x="2676" y="2442"/>
                      <a:pt x="2670" y="2446"/>
                    </a:cubicBezTo>
                    <a:cubicBezTo>
                      <a:pt x="2665" y="2448"/>
                      <a:pt x="2661" y="2451"/>
                      <a:pt x="2658" y="2451"/>
                    </a:cubicBezTo>
                    <a:cubicBezTo>
                      <a:pt x="2654" y="2451"/>
                      <a:pt x="2654" y="2446"/>
                      <a:pt x="2661" y="2430"/>
                    </a:cubicBezTo>
                    <a:cubicBezTo>
                      <a:pt x="2662" y="2407"/>
                      <a:pt x="2642" y="2399"/>
                      <a:pt x="2613" y="2371"/>
                    </a:cubicBezTo>
                    <a:cubicBezTo>
                      <a:pt x="2607" y="2367"/>
                      <a:pt x="2601" y="2366"/>
                      <a:pt x="2595" y="2366"/>
                    </a:cubicBezTo>
                    <a:cubicBezTo>
                      <a:pt x="2581" y="2366"/>
                      <a:pt x="2568" y="2373"/>
                      <a:pt x="2560" y="2377"/>
                    </a:cubicBezTo>
                    <a:cubicBezTo>
                      <a:pt x="2553" y="2381"/>
                      <a:pt x="2547" y="2384"/>
                      <a:pt x="2544" y="2384"/>
                    </a:cubicBezTo>
                    <a:cubicBezTo>
                      <a:pt x="2537" y="2384"/>
                      <a:pt x="2536" y="2375"/>
                      <a:pt x="2531" y="2349"/>
                    </a:cubicBezTo>
                    <a:cubicBezTo>
                      <a:pt x="2522" y="2333"/>
                      <a:pt x="2525" y="2310"/>
                      <a:pt x="2536" y="2305"/>
                    </a:cubicBezTo>
                    <a:cubicBezTo>
                      <a:pt x="2537" y="2303"/>
                      <a:pt x="2539" y="2303"/>
                      <a:pt x="2541" y="2303"/>
                    </a:cubicBezTo>
                    <a:cubicBezTo>
                      <a:pt x="2549" y="2303"/>
                      <a:pt x="2555" y="2315"/>
                      <a:pt x="2555" y="2315"/>
                    </a:cubicBezTo>
                    <a:lnTo>
                      <a:pt x="2564" y="2331"/>
                    </a:lnTo>
                    <a:cubicBezTo>
                      <a:pt x="2575" y="2326"/>
                      <a:pt x="2586" y="2320"/>
                      <a:pt x="2568" y="2287"/>
                    </a:cubicBezTo>
                    <a:cubicBezTo>
                      <a:pt x="2570" y="2267"/>
                      <a:pt x="2565" y="2252"/>
                      <a:pt x="2556" y="2252"/>
                    </a:cubicBezTo>
                    <a:cubicBezTo>
                      <a:pt x="2554" y="2252"/>
                      <a:pt x="2553" y="2252"/>
                      <a:pt x="2551" y="2253"/>
                    </a:cubicBezTo>
                    <a:cubicBezTo>
                      <a:pt x="2554" y="2229"/>
                      <a:pt x="2536" y="2196"/>
                      <a:pt x="2518" y="2161"/>
                    </a:cubicBezTo>
                    <a:cubicBezTo>
                      <a:pt x="2500" y="2128"/>
                      <a:pt x="2472" y="2074"/>
                      <a:pt x="2474" y="2051"/>
                    </a:cubicBezTo>
                    <a:cubicBezTo>
                      <a:pt x="2458" y="2021"/>
                      <a:pt x="2448" y="2003"/>
                      <a:pt x="2438" y="2003"/>
                    </a:cubicBezTo>
                    <a:cubicBezTo>
                      <a:pt x="2436" y="2003"/>
                      <a:pt x="2435" y="2004"/>
                      <a:pt x="2434" y="2004"/>
                    </a:cubicBezTo>
                    <a:cubicBezTo>
                      <a:pt x="2428" y="2007"/>
                      <a:pt x="2424" y="2008"/>
                      <a:pt x="2420" y="2008"/>
                    </a:cubicBezTo>
                    <a:cubicBezTo>
                      <a:pt x="2409" y="2008"/>
                      <a:pt x="2405" y="1997"/>
                      <a:pt x="2414" y="1993"/>
                    </a:cubicBezTo>
                    <a:cubicBezTo>
                      <a:pt x="2418" y="1978"/>
                      <a:pt x="2396" y="1912"/>
                      <a:pt x="2359" y="1848"/>
                    </a:cubicBezTo>
                    <a:cubicBezTo>
                      <a:pt x="2325" y="1785"/>
                      <a:pt x="2278" y="1725"/>
                      <a:pt x="2261" y="1724"/>
                    </a:cubicBezTo>
                    <a:lnTo>
                      <a:pt x="2235" y="1690"/>
                    </a:lnTo>
                    <a:cubicBezTo>
                      <a:pt x="2230" y="1669"/>
                      <a:pt x="2203" y="1633"/>
                      <a:pt x="2176" y="1602"/>
                    </a:cubicBezTo>
                    <a:cubicBezTo>
                      <a:pt x="2149" y="1571"/>
                      <a:pt x="2120" y="1545"/>
                      <a:pt x="2107" y="1543"/>
                    </a:cubicBezTo>
                    <a:lnTo>
                      <a:pt x="2057" y="1497"/>
                    </a:lnTo>
                    <a:cubicBezTo>
                      <a:pt x="2033" y="1456"/>
                      <a:pt x="2013" y="1443"/>
                      <a:pt x="1987" y="1439"/>
                    </a:cubicBezTo>
                    <a:cubicBezTo>
                      <a:pt x="1983" y="1439"/>
                      <a:pt x="1980" y="1439"/>
                      <a:pt x="1977" y="1439"/>
                    </a:cubicBezTo>
                    <a:cubicBezTo>
                      <a:pt x="1965" y="1439"/>
                      <a:pt x="1959" y="1442"/>
                      <a:pt x="1958" y="1442"/>
                    </a:cubicBezTo>
                    <a:cubicBezTo>
                      <a:pt x="1957" y="1442"/>
                      <a:pt x="1958" y="1440"/>
                      <a:pt x="1960" y="1437"/>
                    </a:cubicBezTo>
                    <a:cubicBezTo>
                      <a:pt x="1963" y="1432"/>
                      <a:pt x="1956" y="1423"/>
                      <a:pt x="1937" y="1408"/>
                    </a:cubicBezTo>
                    <a:cubicBezTo>
                      <a:pt x="1928" y="1401"/>
                      <a:pt x="1917" y="1392"/>
                      <a:pt x="1903" y="1383"/>
                    </a:cubicBezTo>
                    <a:cubicBezTo>
                      <a:pt x="1888" y="1373"/>
                      <a:pt x="1869" y="1365"/>
                      <a:pt x="1849" y="1355"/>
                    </a:cubicBezTo>
                    <a:cubicBezTo>
                      <a:pt x="1801" y="1332"/>
                      <a:pt x="1780" y="1323"/>
                      <a:pt x="1774" y="1323"/>
                    </a:cubicBezTo>
                    <a:lnTo>
                      <a:pt x="1774" y="1323"/>
                    </a:lnTo>
                    <a:cubicBezTo>
                      <a:pt x="1770" y="1323"/>
                      <a:pt x="1774" y="1328"/>
                      <a:pt x="1780" y="1337"/>
                    </a:cubicBezTo>
                    <a:cubicBezTo>
                      <a:pt x="1691" y="1314"/>
                      <a:pt x="1693" y="1306"/>
                      <a:pt x="1697" y="1293"/>
                    </a:cubicBezTo>
                    <a:cubicBezTo>
                      <a:pt x="1715" y="1284"/>
                      <a:pt x="1707" y="1274"/>
                      <a:pt x="1691" y="1274"/>
                    </a:cubicBezTo>
                    <a:cubicBezTo>
                      <a:pt x="1679" y="1274"/>
                      <a:pt x="1663" y="1279"/>
                      <a:pt x="1649" y="1293"/>
                    </a:cubicBezTo>
                    <a:cubicBezTo>
                      <a:pt x="1637" y="1300"/>
                      <a:pt x="1623" y="1303"/>
                      <a:pt x="1611" y="1303"/>
                    </a:cubicBezTo>
                    <a:cubicBezTo>
                      <a:pt x="1592" y="1303"/>
                      <a:pt x="1577" y="1297"/>
                      <a:pt x="1579" y="1290"/>
                    </a:cubicBezTo>
                    <a:cubicBezTo>
                      <a:pt x="1580" y="1284"/>
                      <a:pt x="1586" y="1282"/>
                      <a:pt x="1594" y="1282"/>
                    </a:cubicBezTo>
                    <a:cubicBezTo>
                      <a:pt x="1603" y="1282"/>
                      <a:pt x="1615" y="1285"/>
                      <a:pt x="1627" y="1287"/>
                    </a:cubicBezTo>
                    <a:cubicBezTo>
                      <a:pt x="1627" y="1287"/>
                      <a:pt x="1629" y="1276"/>
                      <a:pt x="1632" y="1263"/>
                    </a:cubicBezTo>
                    <a:cubicBezTo>
                      <a:pt x="1625" y="1261"/>
                      <a:pt x="1617" y="1259"/>
                      <a:pt x="1610" y="1259"/>
                    </a:cubicBezTo>
                    <a:cubicBezTo>
                      <a:pt x="1600" y="1259"/>
                      <a:pt x="1591" y="1261"/>
                      <a:pt x="1583" y="1266"/>
                    </a:cubicBezTo>
                    <a:cubicBezTo>
                      <a:pt x="1580" y="1266"/>
                      <a:pt x="1578" y="1265"/>
                      <a:pt x="1575" y="1265"/>
                    </a:cubicBezTo>
                    <a:cubicBezTo>
                      <a:pt x="1561" y="1265"/>
                      <a:pt x="1548" y="1268"/>
                      <a:pt x="1535" y="1272"/>
                    </a:cubicBezTo>
                    <a:cubicBezTo>
                      <a:pt x="1510" y="1283"/>
                      <a:pt x="1510" y="1295"/>
                      <a:pt x="1530" y="1309"/>
                    </a:cubicBezTo>
                    <a:cubicBezTo>
                      <a:pt x="1543" y="1319"/>
                      <a:pt x="1540" y="1322"/>
                      <a:pt x="1530" y="1322"/>
                    </a:cubicBezTo>
                    <a:cubicBezTo>
                      <a:pt x="1524" y="1322"/>
                      <a:pt x="1516" y="1321"/>
                      <a:pt x="1507" y="1320"/>
                    </a:cubicBezTo>
                    <a:cubicBezTo>
                      <a:pt x="1466" y="1305"/>
                      <a:pt x="1464" y="1293"/>
                      <a:pt x="1488" y="1281"/>
                    </a:cubicBezTo>
                    <a:cubicBezTo>
                      <a:pt x="1511" y="1281"/>
                      <a:pt x="1513" y="1270"/>
                      <a:pt x="1514" y="1257"/>
                    </a:cubicBezTo>
                    <a:cubicBezTo>
                      <a:pt x="1514" y="1254"/>
                      <a:pt x="1509" y="1253"/>
                      <a:pt x="1500" y="1253"/>
                    </a:cubicBezTo>
                    <a:cubicBezTo>
                      <a:pt x="1469" y="1253"/>
                      <a:pt x="1393" y="1270"/>
                      <a:pt x="1376" y="1292"/>
                    </a:cubicBezTo>
                    <a:lnTo>
                      <a:pt x="1376" y="1292"/>
                    </a:lnTo>
                    <a:cubicBezTo>
                      <a:pt x="1376" y="1289"/>
                      <a:pt x="1376" y="1285"/>
                      <a:pt x="1376" y="1280"/>
                    </a:cubicBezTo>
                    <a:cubicBezTo>
                      <a:pt x="1375" y="1274"/>
                      <a:pt x="1363" y="1271"/>
                      <a:pt x="1345" y="1271"/>
                    </a:cubicBezTo>
                    <a:cubicBezTo>
                      <a:pt x="1329" y="1271"/>
                      <a:pt x="1307" y="1274"/>
                      <a:pt x="1285" y="1277"/>
                    </a:cubicBezTo>
                    <a:cubicBezTo>
                      <a:pt x="1240" y="1283"/>
                      <a:pt x="1219" y="1289"/>
                      <a:pt x="1221" y="1300"/>
                    </a:cubicBezTo>
                    <a:cubicBezTo>
                      <a:pt x="1223" y="1313"/>
                      <a:pt x="1226" y="1325"/>
                      <a:pt x="1206" y="1330"/>
                    </a:cubicBezTo>
                    <a:cubicBezTo>
                      <a:pt x="1209" y="1329"/>
                      <a:pt x="1211" y="1329"/>
                      <a:pt x="1214" y="1329"/>
                    </a:cubicBezTo>
                    <a:cubicBezTo>
                      <a:pt x="1227" y="1329"/>
                      <a:pt x="1229" y="1339"/>
                      <a:pt x="1231" y="1350"/>
                    </a:cubicBezTo>
                    <a:cubicBezTo>
                      <a:pt x="1231" y="1350"/>
                      <a:pt x="1186" y="1345"/>
                      <a:pt x="1163" y="1340"/>
                    </a:cubicBezTo>
                    <a:cubicBezTo>
                      <a:pt x="1145" y="1335"/>
                      <a:pt x="1128" y="1332"/>
                      <a:pt x="1108" y="1332"/>
                    </a:cubicBezTo>
                    <a:cubicBezTo>
                      <a:pt x="1075" y="1332"/>
                      <a:pt x="1038" y="1340"/>
                      <a:pt x="987" y="1362"/>
                    </a:cubicBezTo>
                    <a:cubicBezTo>
                      <a:pt x="947" y="1378"/>
                      <a:pt x="890" y="1408"/>
                      <a:pt x="865" y="1408"/>
                    </a:cubicBezTo>
                    <a:cubicBezTo>
                      <a:pt x="865" y="1408"/>
                      <a:pt x="864" y="1408"/>
                      <a:pt x="864" y="1408"/>
                    </a:cubicBezTo>
                    <a:cubicBezTo>
                      <a:pt x="826" y="1430"/>
                      <a:pt x="807" y="1442"/>
                      <a:pt x="813" y="1452"/>
                    </a:cubicBezTo>
                    <a:cubicBezTo>
                      <a:pt x="800" y="1460"/>
                      <a:pt x="789" y="1467"/>
                      <a:pt x="776" y="1475"/>
                    </a:cubicBezTo>
                    <a:cubicBezTo>
                      <a:pt x="752" y="1476"/>
                      <a:pt x="715" y="1502"/>
                      <a:pt x="723" y="1512"/>
                    </a:cubicBezTo>
                    <a:cubicBezTo>
                      <a:pt x="714" y="1536"/>
                      <a:pt x="688" y="1538"/>
                      <a:pt x="671" y="1552"/>
                    </a:cubicBezTo>
                    <a:cubicBezTo>
                      <a:pt x="622" y="1560"/>
                      <a:pt x="622" y="1560"/>
                      <a:pt x="662" y="1576"/>
                    </a:cubicBezTo>
                    <a:cubicBezTo>
                      <a:pt x="664" y="1578"/>
                      <a:pt x="666" y="1579"/>
                      <a:pt x="670" y="1579"/>
                    </a:cubicBezTo>
                    <a:cubicBezTo>
                      <a:pt x="685" y="1579"/>
                      <a:pt x="715" y="1566"/>
                      <a:pt x="728" y="1556"/>
                    </a:cubicBezTo>
                    <a:cubicBezTo>
                      <a:pt x="745" y="1544"/>
                      <a:pt x="762" y="1530"/>
                      <a:pt x="780" y="1519"/>
                    </a:cubicBezTo>
                    <a:lnTo>
                      <a:pt x="780" y="1519"/>
                    </a:lnTo>
                    <a:cubicBezTo>
                      <a:pt x="764" y="1534"/>
                      <a:pt x="749" y="1550"/>
                      <a:pt x="736" y="1566"/>
                    </a:cubicBezTo>
                    <a:cubicBezTo>
                      <a:pt x="718" y="1578"/>
                      <a:pt x="693" y="1614"/>
                      <a:pt x="702" y="1624"/>
                    </a:cubicBezTo>
                    <a:cubicBezTo>
                      <a:pt x="702" y="1624"/>
                      <a:pt x="710" y="1634"/>
                      <a:pt x="694" y="1648"/>
                    </a:cubicBezTo>
                    <a:lnTo>
                      <a:pt x="679" y="1628"/>
                    </a:lnTo>
                    <a:cubicBezTo>
                      <a:pt x="684" y="1614"/>
                      <a:pt x="682" y="1596"/>
                      <a:pt x="670" y="1585"/>
                    </a:cubicBezTo>
                    <a:cubicBezTo>
                      <a:pt x="667" y="1585"/>
                      <a:pt x="665" y="1585"/>
                      <a:pt x="662" y="1585"/>
                    </a:cubicBezTo>
                    <a:cubicBezTo>
                      <a:pt x="629" y="1585"/>
                      <a:pt x="582" y="1616"/>
                      <a:pt x="598" y="1633"/>
                    </a:cubicBezTo>
                    <a:cubicBezTo>
                      <a:pt x="588" y="1645"/>
                      <a:pt x="573" y="1652"/>
                      <a:pt x="558" y="1653"/>
                    </a:cubicBezTo>
                    <a:cubicBezTo>
                      <a:pt x="556" y="1652"/>
                      <a:pt x="554" y="1651"/>
                      <a:pt x="552" y="1651"/>
                    </a:cubicBezTo>
                    <a:cubicBezTo>
                      <a:pt x="544" y="1651"/>
                      <a:pt x="534" y="1666"/>
                      <a:pt x="538" y="1694"/>
                    </a:cubicBezTo>
                    <a:cubicBezTo>
                      <a:pt x="541" y="1725"/>
                      <a:pt x="527" y="1740"/>
                      <a:pt x="497" y="1740"/>
                    </a:cubicBezTo>
                    <a:cubicBezTo>
                      <a:pt x="496" y="1740"/>
                      <a:pt x="495" y="1740"/>
                      <a:pt x="494" y="1740"/>
                    </a:cubicBezTo>
                    <a:cubicBezTo>
                      <a:pt x="447" y="1754"/>
                      <a:pt x="394" y="1822"/>
                      <a:pt x="404" y="1829"/>
                    </a:cubicBezTo>
                    <a:cubicBezTo>
                      <a:pt x="423" y="1845"/>
                      <a:pt x="387" y="1896"/>
                      <a:pt x="365" y="1905"/>
                    </a:cubicBezTo>
                    <a:cubicBezTo>
                      <a:pt x="344" y="1913"/>
                      <a:pt x="330" y="1934"/>
                      <a:pt x="330" y="1956"/>
                    </a:cubicBezTo>
                    <a:cubicBezTo>
                      <a:pt x="328" y="1955"/>
                      <a:pt x="326" y="1954"/>
                      <a:pt x="323" y="1954"/>
                    </a:cubicBezTo>
                    <a:cubicBezTo>
                      <a:pt x="312" y="1954"/>
                      <a:pt x="298" y="1964"/>
                      <a:pt x="298" y="1984"/>
                    </a:cubicBezTo>
                    <a:cubicBezTo>
                      <a:pt x="298" y="1984"/>
                      <a:pt x="291" y="1994"/>
                      <a:pt x="298" y="1994"/>
                    </a:cubicBezTo>
                    <a:cubicBezTo>
                      <a:pt x="300" y="1994"/>
                      <a:pt x="303" y="1993"/>
                      <a:pt x="308" y="1991"/>
                    </a:cubicBezTo>
                    <a:lnTo>
                      <a:pt x="308" y="2039"/>
                    </a:lnTo>
                    <a:cubicBezTo>
                      <a:pt x="313" y="2030"/>
                      <a:pt x="318" y="2027"/>
                      <a:pt x="323" y="2027"/>
                    </a:cubicBezTo>
                    <a:cubicBezTo>
                      <a:pt x="328" y="2027"/>
                      <a:pt x="334" y="2031"/>
                      <a:pt x="339" y="2035"/>
                    </a:cubicBezTo>
                    <a:cubicBezTo>
                      <a:pt x="350" y="2041"/>
                      <a:pt x="298" y="2103"/>
                      <a:pt x="246" y="2120"/>
                    </a:cubicBezTo>
                    <a:lnTo>
                      <a:pt x="204" y="2143"/>
                    </a:lnTo>
                    <a:lnTo>
                      <a:pt x="226" y="2156"/>
                    </a:lnTo>
                    <a:cubicBezTo>
                      <a:pt x="217" y="2171"/>
                      <a:pt x="209" y="2187"/>
                      <a:pt x="200" y="2187"/>
                    </a:cubicBezTo>
                    <a:cubicBezTo>
                      <a:pt x="199" y="2187"/>
                      <a:pt x="197" y="2187"/>
                      <a:pt x="196" y="2186"/>
                    </a:cubicBezTo>
                    <a:cubicBezTo>
                      <a:pt x="192" y="2183"/>
                      <a:pt x="189" y="2182"/>
                      <a:pt x="187" y="2182"/>
                    </a:cubicBezTo>
                    <a:cubicBezTo>
                      <a:pt x="183" y="2182"/>
                      <a:pt x="181" y="2186"/>
                      <a:pt x="176" y="2197"/>
                    </a:cubicBezTo>
                    <a:cubicBezTo>
                      <a:pt x="176" y="2197"/>
                      <a:pt x="167" y="2216"/>
                      <a:pt x="178" y="2222"/>
                    </a:cubicBezTo>
                    <a:cubicBezTo>
                      <a:pt x="200" y="2233"/>
                      <a:pt x="199" y="2233"/>
                      <a:pt x="180" y="2245"/>
                    </a:cubicBezTo>
                    <a:cubicBezTo>
                      <a:pt x="149" y="2252"/>
                      <a:pt x="140" y="2270"/>
                      <a:pt x="153" y="2299"/>
                    </a:cubicBezTo>
                    <a:cubicBezTo>
                      <a:pt x="176" y="2310"/>
                      <a:pt x="176" y="2310"/>
                      <a:pt x="144" y="2317"/>
                    </a:cubicBezTo>
                    <a:cubicBezTo>
                      <a:pt x="142" y="2316"/>
                      <a:pt x="140" y="2316"/>
                      <a:pt x="138" y="2316"/>
                    </a:cubicBezTo>
                    <a:cubicBezTo>
                      <a:pt x="127" y="2316"/>
                      <a:pt x="112" y="2327"/>
                      <a:pt x="105" y="2343"/>
                    </a:cubicBezTo>
                    <a:lnTo>
                      <a:pt x="116" y="2347"/>
                    </a:lnTo>
                    <a:cubicBezTo>
                      <a:pt x="139" y="2358"/>
                      <a:pt x="130" y="2376"/>
                      <a:pt x="111" y="2390"/>
                    </a:cubicBezTo>
                    <a:cubicBezTo>
                      <a:pt x="109" y="2389"/>
                      <a:pt x="108" y="2389"/>
                      <a:pt x="107" y="2389"/>
                    </a:cubicBezTo>
                    <a:cubicBezTo>
                      <a:pt x="97" y="2389"/>
                      <a:pt x="90" y="2407"/>
                      <a:pt x="86" y="2444"/>
                    </a:cubicBezTo>
                    <a:cubicBezTo>
                      <a:pt x="72" y="2476"/>
                      <a:pt x="64" y="2494"/>
                      <a:pt x="55" y="2494"/>
                    </a:cubicBezTo>
                    <a:cubicBezTo>
                      <a:pt x="53" y="2494"/>
                      <a:pt x="52" y="2493"/>
                      <a:pt x="51" y="2493"/>
                    </a:cubicBezTo>
                    <a:cubicBezTo>
                      <a:pt x="42" y="2489"/>
                      <a:pt x="37" y="2487"/>
                      <a:pt x="34" y="2487"/>
                    </a:cubicBezTo>
                    <a:lnTo>
                      <a:pt x="34" y="2487"/>
                    </a:lnTo>
                    <a:cubicBezTo>
                      <a:pt x="30" y="2487"/>
                      <a:pt x="34" y="2493"/>
                      <a:pt x="43" y="2511"/>
                    </a:cubicBezTo>
                    <a:cubicBezTo>
                      <a:pt x="47" y="2534"/>
                      <a:pt x="47" y="2534"/>
                      <a:pt x="20" y="2565"/>
                    </a:cubicBezTo>
                    <a:cubicBezTo>
                      <a:pt x="1" y="2578"/>
                      <a:pt x="1" y="2578"/>
                      <a:pt x="4" y="2602"/>
                    </a:cubicBezTo>
                    <a:cubicBezTo>
                      <a:pt x="16" y="2606"/>
                      <a:pt x="25" y="2610"/>
                      <a:pt x="32" y="2610"/>
                    </a:cubicBezTo>
                    <a:cubicBezTo>
                      <a:pt x="38" y="2610"/>
                      <a:pt x="43" y="2607"/>
                      <a:pt x="47" y="2598"/>
                    </a:cubicBezTo>
                    <a:cubicBezTo>
                      <a:pt x="52" y="2586"/>
                      <a:pt x="54" y="2582"/>
                      <a:pt x="58" y="2582"/>
                    </a:cubicBezTo>
                    <a:cubicBezTo>
                      <a:pt x="60" y="2582"/>
                      <a:pt x="62" y="2583"/>
                      <a:pt x="66" y="2585"/>
                    </a:cubicBezTo>
                    <a:lnTo>
                      <a:pt x="51" y="2621"/>
                    </a:lnTo>
                    <a:cubicBezTo>
                      <a:pt x="40" y="2645"/>
                      <a:pt x="33" y="2671"/>
                      <a:pt x="32" y="2698"/>
                    </a:cubicBezTo>
                    <a:cubicBezTo>
                      <a:pt x="30" y="2720"/>
                      <a:pt x="37" y="2734"/>
                      <a:pt x="43" y="2734"/>
                    </a:cubicBezTo>
                    <a:cubicBezTo>
                      <a:pt x="49" y="2734"/>
                      <a:pt x="54" y="2725"/>
                      <a:pt x="56" y="2707"/>
                    </a:cubicBezTo>
                    <a:lnTo>
                      <a:pt x="75" y="2695"/>
                    </a:lnTo>
                    <a:cubicBezTo>
                      <a:pt x="80" y="2697"/>
                      <a:pt x="86" y="2698"/>
                      <a:pt x="90" y="2698"/>
                    </a:cubicBezTo>
                    <a:cubicBezTo>
                      <a:pt x="113" y="2698"/>
                      <a:pt x="118" y="2671"/>
                      <a:pt x="89" y="2659"/>
                    </a:cubicBezTo>
                    <a:cubicBezTo>
                      <a:pt x="56" y="2644"/>
                      <a:pt x="56" y="2644"/>
                      <a:pt x="86" y="2636"/>
                    </a:cubicBezTo>
                    <a:lnTo>
                      <a:pt x="86" y="2636"/>
                    </a:lnTo>
                    <a:cubicBezTo>
                      <a:pt x="90" y="2638"/>
                      <a:pt x="94" y="2639"/>
                      <a:pt x="97" y="2639"/>
                    </a:cubicBezTo>
                    <a:cubicBezTo>
                      <a:pt x="112" y="2639"/>
                      <a:pt x="118" y="2624"/>
                      <a:pt x="124" y="2609"/>
                    </a:cubicBezTo>
                    <a:cubicBezTo>
                      <a:pt x="129" y="2598"/>
                      <a:pt x="131" y="2594"/>
                      <a:pt x="135" y="2594"/>
                    </a:cubicBezTo>
                    <a:cubicBezTo>
                      <a:pt x="137" y="2594"/>
                      <a:pt x="139" y="2595"/>
                      <a:pt x="143" y="2597"/>
                    </a:cubicBezTo>
                    <a:cubicBezTo>
                      <a:pt x="145" y="2598"/>
                      <a:pt x="146" y="2598"/>
                      <a:pt x="148" y="2598"/>
                    </a:cubicBezTo>
                    <a:cubicBezTo>
                      <a:pt x="159" y="2598"/>
                      <a:pt x="174" y="2587"/>
                      <a:pt x="181" y="2571"/>
                    </a:cubicBezTo>
                    <a:cubicBezTo>
                      <a:pt x="189" y="2553"/>
                      <a:pt x="189" y="2553"/>
                      <a:pt x="178" y="2549"/>
                    </a:cubicBezTo>
                    <a:cubicBezTo>
                      <a:pt x="175" y="2551"/>
                      <a:pt x="173" y="2551"/>
                      <a:pt x="172" y="2551"/>
                    </a:cubicBezTo>
                    <a:cubicBezTo>
                      <a:pt x="164" y="2551"/>
                      <a:pt x="179" y="2524"/>
                      <a:pt x="205" y="2519"/>
                    </a:cubicBezTo>
                    <a:cubicBezTo>
                      <a:pt x="224" y="2505"/>
                      <a:pt x="224" y="2505"/>
                      <a:pt x="201" y="2495"/>
                    </a:cubicBezTo>
                    <a:cubicBezTo>
                      <a:pt x="178" y="2485"/>
                      <a:pt x="195" y="2449"/>
                      <a:pt x="225" y="2442"/>
                    </a:cubicBezTo>
                    <a:cubicBezTo>
                      <a:pt x="225" y="2442"/>
                      <a:pt x="233" y="2424"/>
                      <a:pt x="242" y="2407"/>
                    </a:cubicBezTo>
                    <a:cubicBezTo>
                      <a:pt x="250" y="2390"/>
                      <a:pt x="238" y="2384"/>
                      <a:pt x="227" y="2379"/>
                    </a:cubicBezTo>
                    <a:cubicBezTo>
                      <a:pt x="205" y="2367"/>
                      <a:pt x="205" y="2367"/>
                      <a:pt x="224" y="2355"/>
                    </a:cubicBezTo>
                    <a:cubicBezTo>
                      <a:pt x="234" y="2349"/>
                      <a:pt x="242" y="2348"/>
                      <a:pt x="247" y="2348"/>
                    </a:cubicBezTo>
                    <a:cubicBezTo>
                      <a:pt x="252" y="2348"/>
                      <a:pt x="255" y="2349"/>
                      <a:pt x="255" y="2349"/>
                    </a:cubicBezTo>
                    <a:cubicBezTo>
                      <a:pt x="257" y="2350"/>
                      <a:pt x="258" y="2350"/>
                      <a:pt x="259" y="2350"/>
                    </a:cubicBezTo>
                    <a:cubicBezTo>
                      <a:pt x="268" y="2350"/>
                      <a:pt x="275" y="2335"/>
                      <a:pt x="283" y="2319"/>
                    </a:cubicBezTo>
                    <a:cubicBezTo>
                      <a:pt x="292" y="2302"/>
                      <a:pt x="309" y="2268"/>
                      <a:pt x="299" y="2262"/>
                    </a:cubicBezTo>
                    <a:lnTo>
                      <a:pt x="299" y="2262"/>
                    </a:lnTo>
                    <a:lnTo>
                      <a:pt x="310" y="2268"/>
                    </a:lnTo>
                    <a:cubicBezTo>
                      <a:pt x="319" y="2251"/>
                      <a:pt x="329" y="2256"/>
                      <a:pt x="319" y="2251"/>
                    </a:cubicBezTo>
                    <a:cubicBezTo>
                      <a:pt x="329" y="2234"/>
                      <a:pt x="341" y="2218"/>
                      <a:pt x="357" y="2205"/>
                    </a:cubicBezTo>
                    <a:cubicBezTo>
                      <a:pt x="380" y="2184"/>
                      <a:pt x="390" y="2141"/>
                      <a:pt x="368" y="2141"/>
                    </a:cubicBezTo>
                    <a:cubicBezTo>
                      <a:pt x="362" y="2141"/>
                      <a:pt x="355" y="2144"/>
                      <a:pt x="344" y="2151"/>
                    </a:cubicBezTo>
                    <a:lnTo>
                      <a:pt x="344" y="2151"/>
                    </a:lnTo>
                    <a:cubicBezTo>
                      <a:pt x="346" y="2147"/>
                      <a:pt x="349" y="2142"/>
                      <a:pt x="353" y="2135"/>
                    </a:cubicBezTo>
                    <a:cubicBezTo>
                      <a:pt x="363" y="2119"/>
                      <a:pt x="352" y="2113"/>
                      <a:pt x="352" y="2113"/>
                    </a:cubicBezTo>
                    <a:cubicBezTo>
                      <a:pt x="341" y="2106"/>
                      <a:pt x="352" y="2088"/>
                      <a:pt x="362" y="2071"/>
                    </a:cubicBezTo>
                    <a:lnTo>
                      <a:pt x="383" y="2085"/>
                    </a:lnTo>
                    <a:cubicBezTo>
                      <a:pt x="390" y="2097"/>
                      <a:pt x="399" y="2102"/>
                      <a:pt x="406" y="2102"/>
                    </a:cubicBezTo>
                    <a:cubicBezTo>
                      <a:pt x="419" y="2102"/>
                      <a:pt x="428" y="2083"/>
                      <a:pt x="414" y="2059"/>
                    </a:cubicBezTo>
                    <a:lnTo>
                      <a:pt x="414" y="2059"/>
                    </a:lnTo>
                    <a:lnTo>
                      <a:pt x="424" y="2066"/>
                    </a:lnTo>
                    <a:cubicBezTo>
                      <a:pt x="426" y="2067"/>
                      <a:pt x="428" y="2067"/>
                      <a:pt x="429" y="2067"/>
                    </a:cubicBezTo>
                    <a:cubicBezTo>
                      <a:pt x="438" y="2067"/>
                      <a:pt x="446" y="2050"/>
                      <a:pt x="457" y="2017"/>
                    </a:cubicBezTo>
                    <a:cubicBezTo>
                      <a:pt x="465" y="1999"/>
                      <a:pt x="461" y="1977"/>
                      <a:pt x="448" y="1963"/>
                    </a:cubicBezTo>
                    <a:cubicBezTo>
                      <a:pt x="438" y="1956"/>
                      <a:pt x="449" y="1939"/>
                      <a:pt x="449" y="1939"/>
                    </a:cubicBezTo>
                    <a:cubicBezTo>
                      <a:pt x="456" y="1930"/>
                      <a:pt x="459" y="1926"/>
                      <a:pt x="462" y="1926"/>
                    </a:cubicBezTo>
                    <a:cubicBezTo>
                      <a:pt x="464" y="1926"/>
                      <a:pt x="466" y="1928"/>
                      <a:pt x="470" y="1930"/>
                    </a:cubicBezTo>
                    <a:cubicBezTo>
                      <a:pt x="474" y="1933"/>
                      <a:pt x="478" y="1934"/>
                      <a:pt x="482" y="1934"/>
                    </a:cubicBezTo>
                    <a:cubicBezTo>
                      <a:pt x="499" y="1934"/>
                      <a:pt x="513" y="1909"/>
                      <a:pt x="506" y="1883"/>
                    </a:cubicBezTo>
                    <a:lnTo>
                      <a:pt x="506" y="1883"/>
                    </a:lnTo>
                    <a:lnTo>
                      <a:pt x="516" y="1891"/>
                    </a:lnTo>
                    <a:cubicBezTo>
                      <a:pt x="518" y="1893"/>
                      <a:pt x="521" y="1893"/>
                      <a:pt x="524" y="1893"/>
                    </a:cubicBezTo>
                    <a:cubicBezTo>
                      <a:pt x="536" y="1893"/>
                      <a:pt x="557" y="1876"/>
                      <a:pt x="601" y="1809"/>
                    </a:cubicBezTo>
                    <a:cubicBezTo>
                      <a:pt x="649" y="1757"/>
                      <a:pt x="689" y="1719"/>
                      <a:pt x="702" y="1719"/>
                    </a:cubicBezTo>
                    <a:cubicBezTo>
                      <a:pt x="704" y="1719"/>
                      <a:pt x="705" y="1720"/>
                      <a:pt x="706" y="1721"/>
                    </a:cubicBezTo>
                    <a:cubicBezTo>
                      <a:pt x="706" y="1721"/>
                      <a:pt x="707" y="1722"/>
                      <a:pt x="707" y="1722"/>
                    </a:cubicBezTo>
                    <a:cubicBezTo>
                      <a:pt x="718" y="1722"/>
                      <a:pt x="756" y="1658"/>
                      <a:pt x="773" y="1617"/>
                    </a:cubicBezTo>
                    <a:cubicBezTo>
                      <a:pt x="775" y="1619"/>
                      <a:pt x="777" y="1620"/>
                      <a:pt x="780" y="1620"/>
                    </a:cubicBezTo>
                    <a:cubicBezTo>
                      <a:pt x="789" y="1620"/>
                      <a:pt x="803" y="1609"/>
                      <a:pt x="829" y="1592"/>
                    </a:cubicBezTo>
                    <a:cubicBezTo>
                      <a:pt x="860" y="1571"/>
                      <a:pt x="872" y="1564"/>
                      <a:pt x="877" y="1564"/>
                    </a:cubicBezTo>
                    <a:cubicBezTo>
                      <a:pt x="881" y="1564"/>
                      <a:pt x="883" y="1566"/>
                      <a:pt x="885" y="1571"/>
                    </a:cubicBezTo>
                    <a:cubicBezTo>
                      <a:pt x="883" y="1585"/>
                      <a:pt x="882" y="1593"/>
                      <a:pt x="884" y="1593"/>
                    </a:cubicBezTo>
                    <a:cubicBezTo>
                      <a:pt x="885" y="1593"/>
                      <a:pt x="890" y="1582"/>
                      <a:pt x="902" y="1560"/>
                    </a:cubicBezTo>
                    <a:cubicBezTo>
                      <a:pt x="904" y="1538"/>
                      <a:pt x="933" y="1523"/>
                      <a:pt x="954" y="1523"/>
                    </a:cubicBezTo>
                    <a:cubicBezTo>
                      <a:pt x="964" y="1523"/>
                      <a:pt x="972" y="1526"/>
                      <a:pt x="976" y="1534"/>
                    </a:cubicBezTo>
                    <a:cubicBezTo>
                      <a:pt x="978" y="1537"/>
                      <a:pt x="980" y="1539"/>
                      <a:pt x="984" y="1539"/>
                    </a:cubicBezTo>
                    <a:cubicBezTo>
                      <a:pt x="994" y="1539"/>
                      <a:pt x="1009" y="1531"/>
                      <a:pt x="1033" y="1520"/>
                    </a:cubicBezTo>
                    <a:cubicBezTo>
                      <a:pt x="1046" y="1501"/>
                      <a:pt x="1081" y="1484"/>
                      <a:pt x="1118" y="1473"/>
                    </a:cubicBezTo>
                    <a:cubicBezTo>
                      <a:pt x="1173" y="1453"/>
                      <a:pt x="1174" y="1456"/>
                      <a:pt x="1166" y="1430"/>
                    </a:cubicBezTo>
                    <a:cubicBezTo>
                      <a:pt x="1160" y="1407"/>
                      <a:pt x="1179" y="1400"/>
                      <a:pt x="1219" y="1391"/>
                    </a:cubicBezTo>
                    <a:cubicBezTo>
                      <a:pt x="1229" y="1389"/>
                      <a:pt x="1238" y="1387"/>
                      <a:pt x="1246" y="1387"/>
                    </a:cubicBezTo>
                    <a:cubicBezTo>
                      <a:pt x="1254" y="1387"/>
                      <a:pt x="1259" y="1389"/>
                      <a:pt x="1260" y="1396"/>
                    </a:cubicBezTo>
                    <a:cubicBezTo>
                      <a:pt x="1272" y="1399"/>
                      <a:pt x="1283" y="1402"/>
                      <a:pt x="1295" y="1402"/>
                    </a:cubicBezTo>
                    <a:cubicBezTo>
                      <a:pt x="1297" y="1402"/>
                      <a:pt x="1300" y="1402"/>
                      <a:pt x="1302" y="1401"/>
                    </a:cubicBezTo>
                    <a:cubicBezTo>
                      <a:pt x="1310" y="1400"/>
                      <a:pt x="1318" y="1400"/>
                      <a:pt x="1324" y="1400"/>
                    </a:cubicBezTo>
                    <a:cubicBezTo>
                      <a:pt x="1334" y="1400"/>
                      <a:pt x="1342" y="1402"/>
                      <a:pt x="1342" y="1409"/>
                    </a:cubicBezTo>
                    <a:cubicBezTo>
                      <a:pt x="1359" y="1415"/>
                      <a:pt x="1376" y="1418"/>
                      <a:pt x="1394" y="1418"/>
                    </a:cubicBezTo>
                    <a:cubicBezTo>
                      <a:pt x="1397" y="1418"/>
                      <a:pt x="1399" y="1418"/>
                      <a:pt x="1402" y="1418"/>
                    </a:cubicBezTo>
                    <a:cubicBezTo>
                      <a:pt x="1410" y="1417"/>
                      <a:pt x="1418" y="1417"/>
                      <a:pt x="1426" y="1417"/>
                    </a:cubicBezTo>
                    <a:cubicBezTo>
                      <a:pt x="1455" y="1417"/>
                      <a:pt x="1479" y="1422"/>
                      <a:pt x="1478" y="1432"/>
                    </a:cubicBezTo>
                    <a:cubicBezTo>
                      <a:pt x="1481" y="1432"/>
                      <a:pt x="1483" y="1432"/>
                      <a:pt x="1485" y="1432"/>
                    </a:cubicBezTo>
                    <a:cubicBezTo>
                      <a:pt x="1497" y="1432"/>
                      <a:pt x="1497" y="1431"/>
                      <a:pt x="1498" y="1419"/>
                    </a:cubicBezTo>
                    <a:cubicBezTo>
                      <a:pt x="1499" y="1413"/>
                      <a:pt x="1506" y="1406"/>
                      <a:pt x="1525" y="1406"/>
                    </a:cubicBezTo>
                    <a:cubicBezTo>
                      <a:pt x="1541" y="1406"/>
                      <a:pt x="1564" y="1410"/>
                      <a:pt x="1597" y="1423"/>
                    </a:cubicBezTo>
                    <a:cubicBezTo>
                      <a:pt x="1626" y="1428"/>
                      <a:pt x="1666" y="1441"/>
                      <a:pt x="1685" y="1441"/>
                    </a:cubicBezTo>
                    <a:cubicBezTo>
                      <a:pt x="1690" y="1441"/>
                      <a:pt x="1694" y="1440"/>
                      <a:pt x="1695" y="1437"/>
                    </a:cubicBezTo>
                    <a:cubicBezTo>
                      <a:pt x="1714" y="1443"/>
                      <a:pt x="1713" y="1444"/>
                      <a:pt x="1709" y="1455"/>
                    </a:cubicBezTo>
                    <a:cubicBezTo>
                      <a:pt x="1701" y="1476"/>
                      <a:pt x="1725" y="1491"/>
                      <a:pt x="1761" y="1491"/>
                    </a:cubicBezTo>
                    <a:cubicBezTo>
                      <a:pt x="1767" y="1491"/>
                      <a:pt x="1773" y="1491"/>
                      <a:pt x="1779" y="1490"/>
                    </a:cubicBezTo>
                    <a:cubicBezTo>
                      <a:pt x="1781" y="1486"/>
                      <a:pt x="1784" y="1485"/>
                      <a:pt x="1788" y="1485"/>
                    </a:cubicBezTo>
                    <a:cubicBezTo>
                      <a:pt x="1796" y="1485"/>
                      <a:pt x="1807" y="1493"/>
                      <a:pt x="1815" y="1507"/>
                    </a:cubicBezTo>
                    <a:cubicBezTo>
                      <a:pt x="1827" y="1512"/>
                      <a:pt x="1841" y="1516"/>
                      <a:pt x="1854" y="1517"/>
                    </a:cubicBezTo>
                    <a:cubicBezTo>
                      <a:pt x="1878" y="1518"/>
                      <a:pt x="1878" y="1518"/>
                      <a:pt x="1904" y="1550"/>
                    </a:cubicBezTo>
                    <a:cubicBezTo>
                      <a:pt x="1896" y="1560"/>
                      <a:pt x="1913" y="1572"/>
                      <a:pt x="1928" y="1583"/>
                    </a:cubicBezTo>
                    <a:cubicBezTo>
                      <a:pt x="1969" y="1609"/>
                      <a:pt x="2007" y="1640"/>
                      <a:pt x="2039" y="1676"/>
                    </a:cubicBezTo>
                    <a:cubicBezTo>
                      <a:pt x="2080" y="1722"/>
                      <a:pt x="2117" y="1768"/>
                      <a:pt x="2115" y="1780"/>
                    </a:cubicBezTo>
                    <a:cubicBezTo>
                      <a:pt x="2137" y="1789"/>
                      <a:pt x="2137" y="1789"/>
                      <a:pt x="2148" y="1805"/>
                    </a:cubicBezTo>
                    <a:cubicBezTo>
                      <a:pt x="2142" y="1826"/>
                      <a:pt x="2150" y="1836"/>
                      <a:pt x="2162" y="1836"/>
                    </a:cubicBezTo>
                    <a:cubicBezTo>
                      <a:pt x="2168" y="1836"/>
                      <a:pt x="2175" y="1834"/>
                      <a:pt x="2182" y="1829"/>
                    </a:cubicBezTo>
                    <a:lnTo>
                      <a:pt x="2170" y="1814"/>
                    </a:lnTo>
                    <a:lnTo>
                      <a:pt x="2159" y="1798"/>
                    </a:lnTo>
                    <a:cubicBezTo>
                      <a:pt x="2162" y="1796"/>
                      <a:pt x="2165" y="1795"/>
                      <a:pt x="2168" y="1795"/>
                    </a:cubicBezTo>
                    <a:cubicBezTo>
                      <a:pt x="2187" y="1795"/>
                      <a:pt x="2210" y="1835"/>
                      <a:pt x="2183" y="1853"/>
                    </a:cubicBezTo>
                    <a:cubicBezTo>
                      <a:pt x="2173" y="1882"/>
                      <a:pt x="2173" y="1882"/>
                      <a:pt x="2204" y="1885"/>
                    </a:cubicBezTo>
                    <a:cubicBezTo>
                      <a:pt x="2235" y="1889"/>
                      <a:pt x="2245" y="1906"/>
                      <a:pt x="2234" y="1935"/>
                    </a:cubicBezTo>
                    <a:cubicBezTo>
                      <a:pt x="2213" y="1948"/>
                      <a:pt x="2213" y="1948"/>
                      <a:pt x="2245" y="1952"/>
                    </a:cubicBezTo>
                    <a:cubicBezTo>
                      <a:pt x="2309" y="1959"/>
                      <a:pt x="2349" y="2006"/>
                      <a:pt x="2305" y="2030"/>
                    </a:cubicBezTo>
                    <a:cubicBezTo>
                      <a:pt x="2286" y="2040"/>
                      <a:pt x="2279" y="2064"/>
                      <a:pt x="2290" y="2082"/>
                    </a:cubicBezTo>
                    <a:cubicBezTo>
                      <a:pt x="2295" y="2090"/>
                      <a:pt x="2301" y="2093"/>
                      <a:pt x="2306" y="2093"/>
                    </a:cubicBezTo>
                    <a:cubicBezTo>
                      <a:pt x="2311" y="2093"/>
                      <a:pt x="2317" y="2090"/>
                      <a:pt x="2322" y="2087"/>
                    </a:cubicBezTo>
                    <a:cubicBezTo>
                      <a:pt x="2326" y="2077"/>
                      <a:pt x="2330" y="2073"/>
                      <a:pt x="2334" y="2073"/>
                    </a:cubicBezTo>
                    <a:cubicBezTo>
                      <a:pt x="2340" y="2073"/>
                      <a:pt x="2344" y="2090"/>
                      <a:pt x="2341" y="2121"/>
                    </a:cubicBezTo>
                    <a:cubicBezTo>
                      <a:pt x="2334" y="2190"/>
                      <a:pt x="2352" y="2224"/>
                      <a:pt x="2401" y="2264"/>
                    </a:cubicBezTo>
                    <a:cubicBezTo>
                      <a:pt x="2445" y="2307"/>
                      <a:pt x="2471" y="2347"/>
                      <a:pt x="2460" y="2347"/>
                    </a:cubicBezTo>
                    <a:cubicBezTo>
                      <a:pt x="2457" y="2347"/>
                      <a:pt x="2449" y="2343"/>
                      <a:pt x="2437" y="2334"/>
                    </a:cubicBezTo>
                    <a:cubicBezTo>
                      <a:pt x="2418" y="2323"/>
                      <a:pt x="2408" y="2317"/>
                      <a:pt x="2406" y="2317"/>
                    </a:cubicBezTo>
                    <a:lnTo>
                      <a:pt x="2406" y="2317"/>
                    </a:lnTo>
                    <a:cubicBezTo>
                      <a:pt x="2403" y="2317"/>
                      <a:pt x="2411" y="2324"/>
                      <a:pt x="2426" y="2339"/>
                    </a:cubicBezTo>
                    <a:lnTo>
                      <a:pt x="2472" y="2424"/>
                    </a:lnTo>
                    <a:cubicBezTo>
                      <a:pt x="2479" y="2438"/>
                      <a:pt x="2494" y="2448"/>
                      <a:pt x="2505" y="2448"/>
                    </a:cubicBezTo>
                    <a:cubicBezTo>
                      <a:pt x="2508" y="2448"/>
                      <a:pt x="2510" y="2448"/>
                      <a:pt x="2512" y="2447"/>
                    </a:cubicBezTo>
                    <a:lnTo>
                      <a:pt x="2512" y="2447"/>
                    </a:lnTo>
                    <a:cubicBezTo>
                      <a:pt x="2499" y="2476"/>
                      <a:pt x="2508" y="2515"/>
                      <a:pt x="2548" y="2537"/>
                    </a:cubicBezTo>
                    <a:lnTo>
                      <a:pt x="2568" y="2570"/>
                    </a:lnTo>
                    <a:cubicBezTo>
                      <a:pt x="2577" y="2587"/>
                      <a:pt x="2578" y="2587"/>
                      <a:pt x="2600" y="2597"/>
                    </a:cubicBezTo>
                    <a:cubicBezTo>
                      <a:pt x="2620" y="2606"/>
                      <a:pt x="2620" y="2630"/>
                      <a:pt x="2620" y="2652"/>
                    </a:cubicBezTo>
                    <a:cubicBezTo>
                      <a:pt x="2620" y="2673"/>
                      <a:pt x="2620" y="2693"/>
                      <a:pt x="2627" y="2693"/>
                    </a:cubicBezTo>
                    <a:cubicBezTo>
                      <a:pt x="2628" y="2693"/>
                      <a:pt x="2629" y="2693"/>
                      <a:pt x="2630" y="2692"/>
                    </a:cubicBezTo>
                    <a:cubicBezTo>
                      <a:pt x="2631" y="2692"/>
                      <a:pt x="2633" y="2691"/>
                      <a:pt x="2635" y="2691"/>
                    </a:cubicBezTo>
                    <a:cubicBezTo>
                      <a:pt x="2648" y="2691"/>
                      <a:pt x="2676" y="2710"/>
                      <a:pt x="2696" y="2717"/>
                    </a:cubicBezTo>
                    <a:cubicBezTo>
                      <a:pt x="2714" y="2724"/>
                      <a:pt x="2718" y="2741"/>
                      <a:pt x="2705" y="2741"/>
                    </a:cubicBezTo>
                    <a:cubicBezTo>
                      <a:pt x="2703" y="2741"/>
                      <a:pt x="2700" y="2741"/>
                      <a:pt x="2697" y="2739"/>
                    </a:cubicBezTo>
                    <a:lnTo>
                      <a:pt x="2697" y="2739"/>
                    </a:lnTo>
                    <a:cubicBezTo>
                      <a:pt x="2687" y="2747"/>
                      <a:pt x="2687" y="2747"/>
                      <a:pt x="2700" y="2786"/>
                    </a:cubicBezTo>
                    <a:cubicBezTo>
                      <a:pt x="2709" y="2800"/>
                      <a:pt x="2732" y="2824"/>
                      <a:pt x="2744" y="2824"/>
                    </a:cubicBezTo>
                    <a:cubicBezTo>
                      <a:pt x="2745" y="2824"/>
                      <a:pt x="2746" y="2823"/>
                      <a:pt x="2748" y="2822"/>
                    </a:cubicBezTo>
                    <a:cubicBezTo>
                      <a:pt x="2748" y="2822"/>
                      <a:pt x="2749" y="2822"/>
                      <a:pt x="2749" y="2822"/>
                    </a:cubicBezTo>
                    <a:cubicBezTo>
                      <a:pt x="2764" y="2822"/>
                      <a:pt x="2833" y="2901"/>
                      <a:pt x="2842" y="2920"/>
                    </a:cubicBezTo>
                    <a:lnTo>
                      <a:pt x="2871" y="2944"/>
                    </a:lnTo>
                    <a:cubicBezTo>
                      <a:pt x="2886" y="2957"/>
                      <a:pt x="2907" y="2962"/>
                      <a:pt x="2923" y="2971"/>
                    </a:cubicBezTo>
                    <a:cubicBezTo>
                      <a:pt x="2936" y="2978"/>
                      <a:pt x="2949" y="2983"/>
                      <a:pt x="2963" y="2983"/>
                    </a:cubicBezTo>
                    <a:cubicBezTo>
                      <a:pt x="2978" y="2993"/>
                      <a:pt x="2994" y="3003"/>
                      <a:pt x="2987" y="3014"/>
                    </a:cubicBezTo>
                    <a:cubicBezTo>
                      <a:pt x="2998" y="3010"/>
                      <a:pt x="3005" y="3007"/>
                      <a:pt x="3009" y="3007"/>
                    </a:cubicBezTo>
                    <a:cubicBezTo>
                      <a:pt x="3016" y="3007"/>
                      <a:pt x="3017" y="3014"/>
                      <a:pt x="3020" y="3034"/>
                    </a:cubicBezTo>
                    <a:cubicBezTo>
                      <a:pt x="3012" y="3047"/>
                      <a:pt x="3009" y="3052"/>
                      <a:pt x="3013" y="3052"/>
                    </a:cubicBezTo>
                    <a:cubicBezTo>
                      <a:pt x="3017" y="3052"/>
                      <a:pt x="3024" y="3049"/>
                      <a:pt x="3037" y="3043"/>
                    </a:cubicBezTo>
                    <a:cubicBezTo>
                      <a:pt x="3044" y="3042"/>
                      <a:pt x="3048" y="3041"/>
                      <a:pt x="3052" y="3041"/>
                    </a:cubicBezTo>
                    <a:cubicBezTo>
                      <a:pt x="3061" y="3041"/>
                      <a:pt x="3063" y="3045"/>
                      <a:pt x="3071" y="3059"/>
                    </a:cubicBezTo>
                    <a:cubicBezTo>
                      <a:pt x="3068" y="3066"/>
                      <a:pt x="3074" y="3072"/>
                      <a:pt x="3080" y="3072"/>
                    </a:cubicBezTo>
                    <a:cubicBezTo>
                      <a:pt x="3083" y="3072"/>
                      <a:pt x="3086" y="3071"/>
                      <a:pt x="3088" y="3068"/>
                    </a:cubicBezTo>
                    <a:cubicBezTo>
                      <a:pt x="3098" y="3063"/>
                      <a:pt x="3112" y="3060"/>
                      <a:pt x="3125" y="3060"/>
                    </a:cubicBezTo>
                    <a:cubicBezTo>
                      <a:pt x="3148" y="3060"/>
                      <a:pt x="3169" y="3068"/>
                      <a:pt x="3164" y="3082"/>
                    </a:cubicBezTo>
                    <a:cubicBezTo>
                      <a:pt x="3171" y="3084"/>
                      <a:pt x="3177" y="3085"/>
                      <a:pt x="3184" y="3085"/>
                    </a:cubicBezTo>
                    <a:cubicBezTo>
                      <a:pt x="3190" y="3085"/>
                      <a:pt x="3197" y="3084"/>
                      <a:pt x="3204" y="3082"/>
                    </a:cubicBezTo>
                    <a:cubicBezTo>
                      <a:pt x="3215" y="3073"/>
                      <a:pt x="3220" y="3069"/>
                      <a:pt x="3223" y="3069"/>
                    </a:cubicBezTo>
                    <a:lnTo>
                      <a:pt x="3223" y="3069"/>
                    </a:lnTo>
                    <a:cubicBezTo>
                      <a:pt x="3226" y="3069"/>
                      <a:pt x="3224" y="3075"/>
                      <a:pt x="3220" y="3088"/>
                    </a:cubicBezTo>
                    <a:cubicBezTo>
                      <a:pt x="3227" y="3104"/>
                      <a:pt x="3237" y="3112"/>
                      <a:pt x="3248" y="3112"/>
                    </a:cubicBezTo>
                    <a:cubicBezTo>
                      <a:pt x="3256" y="3112"/>
                      <a:pt x="3266" y="3107"/>
                      <a:pt x="3275" y="3098"/>
                    </a:cubicBezTo>
                    <a:cubicBezTo>
                      <a:pt x="3279" y="3096"/>
                      <a:pt x="3284" y="3095"/>
                      <a:pt x="3288" y="3095"/>
                    </a:cubicBezTo>
                    <a:cubicBezTo>
                      <a:pt x="3297" y="3095"/>
                      <a:pt x="3306" y="3099"/>
                      <a:pt x="3312" y="3105"/>
                    </a:cubicBezTo>
                    <a:cubicBezTo>
                      <a:pt x="3333" y="3116"/>
                      <a:pt x="3384" y="3126"/>
                      <a:pt x="3417" y="3126"/>
                    </a:cubicBezTo>
                    <a:cubicBezTo>
                      <a:pt x="3437" y="3126"/>
                      <a:pt x="3450" y="3122"/>
                      <a:pt x="3442" y="3111"/>
                    </a:cubicBezTo>
                    <a:lnTo>
                      <a:pt x="3479" y="3109"/>
                    </a:lnTo>
                    <a:cubicBezTo>
                      <a:pt x="3495" y="3114"/>
                      <a:pt x="3507" y="3117"/>
                      <a:pt x="3518" y="3117"/>
                    </a:cubicBezTo>
                    <a:cubicBezTo>
                      <a:pt x="3533" y="3117"/>
                      <a:pt x="3543" y="3112"/>
                      <a:pt x="3553" y="3102"/>
                    </a:cubicBezTo>
                    <a:lnTo>
                      <a:pt x="3570" y="3088"/>
                    </a:lnTo>
                    <a:cubicBezTo>
                      <a:pt x="3572" y="3099"/>
                      <a:pt x="3588" y="3107"/>
                      <a:pt x="3606" y="3107"/>
                    </a:cubicBezTo>
                    <a:cubicBezTo>
                      <a:pt x="3608" y="3107"/>
                      <a:pt x="3610" y="3107"/>
                      <a:pt x="3612" y="3107"/>
                    </a:cubicBezTo>
                    <a:cubicBezTo>
                      <a:pt x="3631" y="3104"/>
                      <a:pt x="3631" y="3104"/>
                      <a:pt x="3628" y="3091"/>
                    </a:cubicBezTo>
                    <a:cubicBezTo>
                      <a:pt x="3607" y="3082"/>
                      <a:pt x="3625" y="3079"/>
                      <a:pt x="3643" y="3074"/>
                    </a:cubicBezTo>
                    <a:cubicBezTo>
                      <a:pt x="3647" y="3073"/>
                      <a:pt x="3651" y="3073"/>
                      <a:pt x="3655" y="3073"/>
                    </a:cubicBezTo>
                    <a:cubicBezTo>
                      <a:pt x="3670" y="3073"/>
                      <a:pt x="3683" y="3079"/>
                      <a:pt x="3686" y="3089"/>
                    </a:cubicBezTo>
                    <a:lnTo>
                      <a:pt x="3705" y="3085"/>
                    </a:lnTo>
                    <a:cubicBezTo>
                      <a:pt x="3700" y="3069"/>
                      <a:pt x="3706" y="3061"/>
                      <a:pt x="3712" y="3061"/>
                    </a:cubicBezTo>
                    <a:cubicBezTo>
                      <a:pt x="3715" y="3061"/>
                      <a:pt x="3718" y="3063"/>
                      <a:pt x="3719" y="3068"/>
                    </a:cubicBezTo>
                    <a:cubicBezTo>
                      <a:pt x="3725" y="3069"/>
                      <a:pt x="3732" y="3070"/>
                      <a:pt x="3738" y="3070"/>
                    </a:cubicBezTo>
                    <a:cubicBezTo>
                      <a:pt x="3751" y="3070"/>
                      <a:pt x="3764" y="3067"/>
                      <a:pt x="3776" y="3061"/>
                    </a:cubicBezTo>
                    <a:cubicBezTo>
                      <a:pt x="3775" y="3056"/>
                      <a:pt x="3778" y="3055"/>
                      <a:pt x="3780" y="3055"/>
                    </a:cubicBezTo>
                    <a:lnTo>
                      <a:pt x="3780" y="3055"/>
                    </a:lnTo>
                    <a:cubicBezTo>
                      <a:pt x="3784" y="3055"/>
                      <a:pt x="3787" y="3058"/>
                      <a:pt x="3776" y="3061"/>
                    </a:cubicBezTo>
                    <a:lnTo>
                      <a:pt x="3781" y="3073"/>
                    </a:lnTo>
                    <a:cubicBezTo>
                      <a:pt x="3785" y="3074"/>
                      <a:pt x="3788" y="3075"/>
                      <a:pt x="3790" y="3075"/>
                    </a:cubicBezTo>
                    <a:cubicBezTo>
                      <a:pt x="3802" y="3075"/>
                      <a:pt x="3798" y="3065"/>
                      <a:pt x="3795" y="3055"/>
                    </a:cubicBezTo>
                    <a:lnTo>
                      <a:pt x="3831" y="3043"/>
                    </a:lnTo>
                    <a:cubicBezTo>
                      <a:pt x="3848" y="3035"/>
                      <a:pt x="3866" y="3027"/>
                      <a:pt x="3844" y="3023"/>
                    </a:cubicBezTo>
                    <a:cubicBezTo>
                      <a:pt x="3839" y="3012"/>
                      <a:pt x="3835" y="2999"/>
                      <a:pt x="3851" y="2993"/>
                    </a:cubicBezTo>
                    <a:cubicBezTo>
                      <a:pt x="3849" y="2987"/>
                      <a:pt x="3852" y="2985"/>
                      <a:pt x="3855" y="2985"/>
                    </a:cubicBezTo>
                    <a:lnTo>
                      <a:pt x="3855" y="2985"/>
                    </a:lnTo>
                    <a:cubicBezTo>
                      <a:pt x="3858" y="2985"/>
                      <a:pt x="3861" y="2988"/>
                      <a:pt x="3851" y="2993"/>
                    </a:cubicBezTo>
                    <a:cubicBezTo>
                      <a:pt x="3855" y="3001"/>
                      <a:pt x="3858" y="3010"/>
                      <a:pt x="3868" y="3010"/>
                    </a:cubicBezTo>
                    <a:cubicBezTo>
                      <a:pt x="3871" y="3010"/>
                      <a:pt x="3874" y="3009"/>
                      <a:pt x="3878" y="3007"/>
                    </a:cubicBezTo>
                    <a:cubicBezTo>
                      <a:pt x="3882" y="3006"/>
                      <a:pt x="3885" y="3005"/>
                      <a:pt x="3888" y="3005"/>
                    </a:cubicBezTo>
                    <a:cubicBezTo>
                      <a:pt x="3897" y="3005"/>
                      <a:pt x="3901" y="3012"/>
                      <a:pt x="3901" y="3012"/>
                    </a:cubicBezTo>
                    <a:cubicBezTo>
                      <a:pt x="3899" y="3020"/>
                      <a:pt x="3902" y="3023"/>
                      <a:pt x="3907" y="3023"/>
                    </a:cubicBezTo>
                    <a:cubicBezTo>
                      <a:pt x="3923" y="3023"/>
                      <a:pt x="3961" y="2994"/>
                      <a:pt x="3969" y="2977"/>
                    </a:cubicBezTo>
                    <a:cubicBezTo>
                      <a:pt x="3983" y="2951"/>
                      <a:pt x="3995" y="2939"/>
                      <a:pt x="4005" y="2939"/>
                    </a:cubicBezTo>
                    <a:cubicBezTo>
                      <a:pt x="4010" y="2939"/>
                      <a:pt x="4015" y="2942"/>
                      <a:pt x="4019" y="2950"/>
                    </a:cubicBezTo>
                    <a:cubicBezTo>
                      <a:pt x="4022" y="2954"/>
                      <a:pt x="4025" y="2956"/>
                      <a:pt x="4028" y="2956"/>
                    </a:cubicBezTo>
                    <a:cubicBezTo>
                      <a:pt x="4040" y="2956"/>
                      <a:pt x="4052" y="2922"/>
                      <a:pt x="4049" y="2888"/>
                    </a:cubicBezTo>
                    <a:lnTo>
                      <a:pt x="4044" y="2846"/>
                    </a:lnTo>
                    <a:lnTo>
                      <a:pt x="4064" y="2878"/>
                    </a:lnTo>
                    <a:cubicBezTo>
                      <a:pt x="4083" y="2892"/>
                      <a:pt x="4094" y="2900"/>
                      <a:pt x="4103" y="2900"/>
                    </a:cubicBezTo>
                    <a:cubicBezTo>
                      <a:pt x="4115" y="2900"/>
                      <a:pt x="4123" y="2888"/>
                      <a:pt x="4140" y="2857"/>
                    </a:cubicBezTo>
                    <a:cubicBezTo>
                      <a:pt x="4155" y="2836"/>
                      <a:pt x="4161" y="2828"/>
                      <a:pt x="4165" y="2828"/>
                    </a:cubicBezTo>
                    <a:cubicBezTo>
                      <a:pt x="4167" y="2828"/>
                      <a:pt x="4169" y="2831"/>
                      <a:pt x="4172" y="2835"/>
                    </a:cubicBezTo>
                    <a:cubicBezTo>
                      <a:pt x="4173" y="2837"/>
                      <a:pt x="4176" y="2838"/>
                      <a:pt x="4178" y="2838"/>
                    </a:cubicBezTo>
                    <a:cubicBezTo>
                      <a:pt x="4188" y="2838"/>
                      <a:pt x="4206" y="2826"/>
                      <a:pt x="4239" y="2797"/>
                    </a:cubicBezTo>
                    <a:cubicBezTo>
                      <a:pt x="4283" y="2760"/>
                      <a:pt x="4297" y="2747"/>
                      <a:pt x="4290" y="2738"/>
                    </a:cubicBezTo>
                    <a:lnTo>
                      <a:pt x="4316" y="2711"/>
                    </a:lnTo>
                    <a:cubicBezTo>
                      <a:pt x="4319" y="2712"/>
                      <a:pt x="4321" y="2712"/>
                      <a:pt x="4323" y="2712"/>
                    </a:cubicBezTo>
                    <a:cubicBezTo>
                      <a:pt x="4350" y="2712"/>
                      <a:pt x="4365" y="2681"/>
                      <a:pt x="4335" y="2677"/>
                    </a:cubicBezTo>
                    <a:lnTo>
                      <a:pt x="4362" y="2650"/>
                    </a:lnTo>
                    <a:lnTo>
                      <a:pt x="4371" y="2659"/>
                    </a:lnTo>
                    <a:cubicBezTo>
                      <a:pt x="4372" y="2660"/>
                      <a:pt x="4374" y="2660"/>
                      <a:pt x="4375" y="2660"/>
                    </a:cubicBezTo>
                    <a:cubicBezTo>
                      <a:pt x="4381" y="2660"/>
                      <a:pt x="4389" y="2654"/>
                      <a:pt x="4405" y="2639"/>
                    </a:cubicBezTo>
                    <a:cubicBezTo>
                      <a:pt x="4442" y="2602"/>
                      <a:pt x="4476" y="2563"/>
                      <a:pt x="4506" y="2522"/>
                    </a:cubicBezTo>
                    <a:cubicBezTo>
                      <a:pt x="4609" y="2383"/>
                      <a:pt x="4615" y="2363"/>
                      <a:pt x="4594" y="2351"/>
                    </a:cubicBezTo>
                    <a:cubicBezTo>
                      <a:pt x="4587" y="2328"/>
                      <a:pt x="4591" y="2313"/>
                      <a:pt x="4602" y="2313"/>
                    </a:cubicBezTo>
                    <a:cubicBezTo>
                      <a:pt x="4606" y="2313"/>
                      <a:pt x="4610" y="2315"/>
                      <a:pt x="4616" y="2318"/>
                    </a:cubicBezTo>
                    <a:cubicBezTo>
                      <a:pt x="4618" y="2320"/>
                      <a:pt x="4621" y="2320"/>
                      <a:pt x="4625" y="2320"/>
                    </a:cubicBezTo>
                    <a:cubicBezTo>
                      <a:pt x="4634" y="2320"/>
                      <a:pt x="4644" y="2314"/>
                      <a:pt x="4636" y="2309"/>
                    </a:cubicBezTo>
                    <a:cubicBezTo>
                      <a:pt x="4646" y="2291"/>
                      <a:pt x="4659" y="2277"/>
                      <a:pt x="4676" y="2265"/>
                    </a:cubicBezTo>
                    <a:cubicBezTo>
                      <a:pt x="4728" y="2228"/>
                      <a:pt x="4725" y="2205"/>
                      <a:pt x="4714" y="2199"/>
                    </a:cubicBezTo>
                    <a:lnTo>
                      <a:pt x="4714" y="2199"/>
                    </a:lnTo>
                    <a:cubicBezTo>
                      <a:pt x="4710" y="2200"/>
                      <a:pt x="4706" y="2200"/>
                      <a:pt x="4704" y="2200"/>
                    </a:cubicBezTo>
                    <a:cubicBezTo>
                      <a:pt x="4690" y="2200"/>
                      <a:pt x="4707" y="2191"/>
                      <a:pt x="4724" y="2182"/>
                    </a:cubicBezTo>
                    <a:cubicBezTo>
                      <a:pt x="4745" y="2171"/>
                      <a:pt x="4765" y="2160"/>
                      <a:pt x="4753" y="2154"/>
                    </a:cubicBezTo>
                    <a:cubicBezTo>
                      <a:pt x="4752" y="2132"/>
                      <a:pt x="4790" y="2034"/>
                      <a:pt x="4812" y="2034"/>
                    </a:cubicBezTo>
                    <a:cubicBezTo>
                      <a:pt x="4814" y="2034"/>
                      <a:pt x="4815" y="2034"/>
                      <a:pt x="4816" y="2035"/>
                    </a:cubicBezTo>
                    <a:cubicBezTo>
                      <a:pt x="4816" y="2035"/>
                      <a:pt x="4825" y="2017"/>
                      <a:pt x="4833" y="1999"/>
                    </a:cubicBezTo>
                    <a:cubicBezTo>
                      <a:pt x="4822" y="1993"/>
                      <a:pt x="4840" y="1959"/>
                      <a:pt x="4857" y="1924"/>
                    </a:cubicBezTo>
                    <a:cubicBezTo>
                      <a:pt x="4871" y="1893"/>
                      <a:pt x="4879" y="1877"/>
                      <a:pt x="4888" y="1877"/>
                    </a:cubicBezTo>
                    <a:cubicBezTo>
                      <a:pt x="4890" y="1877"/>
                      <a:pt x="4891" y="1877"/>
                      <a:pt x="4892" y="1878"/>
                    </a:cubicBezTo>
                    <a:cubicBezTo>
                      <a:pt x="4893" y="1884"/>
                      <a:pt x="4895" y="1887"/>
                      <a:pt x="4896" y="1887"/>
                    </a:cubicBezTo>
                    <a:cubicBezTo>
                      <a:pt x="4900" y="1887"/>
                      <a:pt x="4905" y="1870"/>
                      <a:pt x="4909" y="1842"/>
                    </a:cubicBezTo>
                    <a:cubicBezTo>
                      <a:pt x="4917" y="1825"/>
                      <a:pt x="4903" y="1796"/>
                      <a:pt x="4910" y="1779"/>
                    </a:cubicBezTo>
                    <a:cubicBezTo>
                      <a:pt x="4899" y="1773"/>
                      <a:pt x="4896" y="1750"/>
                      <a:pt x="4905" y="1733"/>
                    </a:cubicBezTo>
                    <a:lnTo>
                      <a:pt x="4905" y="1733"/>
                    </a:lnTo>
                    <a:lnTo>
                      <a:pt x="4916" y="1739"/>
                    </a:lnTo>
                    <a:lnTo>
                      <a:pt x="4938" y="1749"/>
                    </a:lnTo>
                    <a:cubicBezTo>
                      <a:pt x="4946" y="1731"/>
                      <a:pt x="4955" y="1714"/>
                      <a:pt x="4943" y="1708"/>
                    </a:cubicBezTo>
                    <a:cubicBezTo>
                      <a:pt x="4963" y="1696"/>
                      <a:pt x="4971" y="1678"/>
                      <a:pt x="4987" y="1643"/>
                    </a:cubicBezTo>
                    <a:cubicBezTo>
                      <a:pt x="5003" y="1608"/>
                      <a:pt x="5019" y="1573"/>
                      <a:pt x="5016" y="1550"/>
                    </a:cubicBezTo>
                    <a:cubicBezTo>
                      <a:pt x="5047" y="1543"/>
                      <a:pt x="5096" y="1438"/>
                      <a:pt x="5082" y="1409"/>
                    </a:cubicBezTo>
                    <a:cubicBezTo>
                      <a:pt x="5071" y="1404"/>
                      <a:pt x="5080" y="1387"/>
                      <a:pt x="5099" y="1374"/>
                    </a:cubicBezTo>
                    <a:cubicBezTo>
                      <a:pt x="5119" y="1362"/>
                      <a:pt x="5119" y="1362"/>
                      <a:pt x="5115" y="1340"/>
                    </a:cubicBezTo>
                    <a:cubicBezTo>
                      <a:pt x="5113" y="1316"/>
                      <a:pt x="5133" y="1304"/>
                      <a:pt x="5152" y="1293"/>
                    </a:cubicBezTo>
                    <a:cubicBezTo>
                      <a:pt x="5184" y="1287"/>
                      <a:pt x="5193" y="1270"/>
                      <a:pt x="5191" y="1247"/>
                    </a:cubicBezTo>
                    <a:cubicBezTo>
                      <a:pt x="5197" y="1214"/>
                      <a:pt x="5208" y="1184"/>
                      <a:pt x="5224" y="1155"/>
                    </a:cubicBezTo>
                    <a:cubicBezTo>
                      <a:pt x="5230" y="1123"/>
                      <a:pt x="5238" y="1105"/>
                      <a:pt x="5231" y="1105"/>
                    </a:cubicBezTo>
                    <a:lnTo>
                      <a:pt x="5231" y="1105"/>
                    </a:lnTo>
                    <a:cubicBezTo>
                      <a:pt x="5229" y="1105"/>
                      <a:pt x="5226" y="1107"/>
                      <a:pt x="5222" y="1109"/>
                    </a:cubicBezTo>
                    <a:cubicBezTo>
                      <a:pt x="5211" y="1102"/>
                      <a:pt x="5210" y="1080"/>
                      <a:pt x="5210" y="1080"/>
                    </a:cubicBezTo>
                    <a:cubicBezTo>
                      <a:pt x="5215" y="1057"/>
                      <a:pt x="5220" y="1049"/>
                      <a:pt x="5222" y="1049"/>
                    </a:cubicBezTo>
                    <a:lnTo>
                      <a:pt x="5222" y="1049"/>
                    </a:lnTo>
                    <a:cubicBezTo>
                      <a:pt x="5224" y="1049"/>
                      <a:pt x="5224" y="1054"/>
                      <a:pt x="5220" y="1062"/>
                    </a:cubicBezTo>
                    <a:cubicBezTo>
                      <a:pt x="5215" y="1081"/>
                      <a:pt x="5215" y="1087"/>
                      <a:pt x="5219" y="1087"/>
                    </a:cubicBezTo>
                    <a:cubicBezTo>
                      <a:pt x="5223" y="1087"/>
                      <a:pt x="5231" y="1080"/>
                      <a:pt x="5241" y="1075"/>
                    </a:cubicBezTo>
                    <a:cubicBezTo>
                      <a:pt x="5261" y="1064"/>
                      <a:pt x="5280" y="1030"/>
                      <a:pt x="5291" y="1014"/>
                    </a:cubicBezTo>
                    <a:lnTo>
                      <a:pt x="5332" y="947"/>
                    </a:lnTo>
                    <a:cubicBezTo>
                      <a:pt x="5374" y="905"/>
                      <a:pt x="5387" y="890"/>
                      <a:pt x="5375" y="882"/>
                    </a:cubicBezTo>
                    <a:cubicBezTo>
                      <a:pt x="5372" y="880"/>
                      <a:pt x="5368" y="877"/>
                      <a:pt x="5366" y="876"/>
                    </a:cubicBezTo>
                    <a:lnTo>
                      <a:pt x="5366" y="876"/>
                    </a:lnTo>
                    <a:cubicBezTo>
                      <a:pt x="5395" y="868"/>
                      <a:pt x="5527" y="705"/>
                      <a:pt x="5523" y="674"/>
                    </a:cubicBezTo>
                    <a:lnTo>
                      <a:pt x="5523" y="674"/>
                    </a:lnTo>
                    <a:cubicBezTo>
                      <a:pt x="5526" y="676"/>
                      <a:pt x="5530" y="680"/>
                      <a:pt x="5533" y="683"/>
                    </a:cubicBezTo>
                    <a:cubicBezTo>
                      <a:pt x="5535" y="684"/>
                      <a:pt x="5537" y="685"/>
                      <a:pt x="5539" y="685"/>
                    </a:cubicBezTo>
                    <a:cubicBezTo>
                      <a:pt x="5547" y="685"/>
                      <a:pt x="5560" y="671"/>
                      <a:pt x="5582" y="649"/>
                    </a:cubicBezTo>
                    <a:cubicBezTo>
                      <a:pt x="5595" y="635"/>
                      <a:pt x="5641" y="570"/>
                      <a:pt x="5685" y="532"/>
                    </a:cubicBezTo>
                    <a:cubicBezTo>
                      <a:pt x="5743" y="479"/>
                      <a:pt x="5791" y="444"/>
                      <a:pt x="5783" y="434"/>
                    </a:cubicBezTo>
                    <a:cubicBezTo>
                      <a:pt x="5791" y="428"/>
                      <a:pt x="5795" y="425"/>
                      <a:pt x="5798" y="425"/>
                    </a:cubicBezTo>
                    <a:cubicBezTo>
                      <a:pt x="5801" y="425"/>
                      <a:pt x="5803" y="427"/>
                      <a:pt x="5806" y="432"/>
                    </a:cubicBezTo>
                    <a:cubicBezTo>
                      <a:pt x="5803" y="441"/>
                      <a:pt x="5803" y="444"/>
                      <a:pt x="5806" y="444"/>
                    </a:cubicBezTo>
                    <a:cubicBezTo>
                      <a:pt x="5811" y="444"/>
                      <a:pt x="5820" y="437"/>
                      <a:pt x="5829" y="431"/>
                    </a:cubicBezTo>
                    <a:cubicBezTo>
                      <a:pt x="5845" y="420"/>
                      <a:pt x="5838" y="410"/>
                      <a:pt x="5830" y="399"/>
                    </a:cubicBezTo>
                    <a:cubicBezTo>
                      <a:pt x="5824" y="389"/>
                      <a:pt x="5839" y="377"/>
                      <a:pt x="5879" y="366"/>
                    </a:cubicBezTo>
                    <a:cubicBezTo>
                      <a:pt x="5920" y="356"/>
                      <a:pt x="5985" y="313"/>
                      <a:pt x="6015" y="285"/>
                    </a:cubicBezTo>
                    <a:cubicBezTo>
                      <a:pt x="6027" y="280"/>
                      <a:pt x="6039" y="274"/>
                      <a:pt x="6047" y="274"/>
                    </a:cubicBezTo>
                    <a:cubicBezTo>
                      <a:pt x="6051" y="274"/>
                      <a:pt x="6054" y="276"/>
                      <a:pt x="6056" y="280"/>
                    </a:cubicBezTo>
                    <a:cubicBezTo>
                      <a:pt x="6059" y="280"/>
                      <a:pt x="6062" y="280"/>
                      <a:pt x="6065" y="280"/>
                    </a:cubicBezTo>
                    <a:cubicBezTo>
                      <a:pt x="6096" y="280"/>
                      <a:pt x="6126" y="265"/>
                      <a:pt x="6145" y="239"/>
                    </a:cubicBezTo>
                    <a:cubicBezTo>
                      <a:pt x="6153" y="236"/>
                      <a:pt x="6158" y="235"/>
                      <a:pt x="6160" y="235"/>
                    </a:cubicBezTo>
                    <a:cubicBezTo>
                      <a:pt x="6164" y="235"/>
                      <a:pt x="6165" y="237"/>
                      <a:pt x="6168" y="244"/>
                    </a:cubicBezTo>
                    <a:cubicBezTo>
                      <a:pt x="6178" y="246"/>
                      <a:pt x="6185" y="250"/>
                      <a:pt x="6190" y="250"/>
                    </a:cubicBezTo>
                    <a:cubicBezTo>
                      <a:pt x="6195" y="250"/>
                      <a:pt x="6199" y="246"/>
                      <a:pt x="6205" y="230"/>
                    </a:cubicBezTo>
                    <a:cubicBezTo>
                      <a:pt x="6233" y="211"/>
                      <a:pt x="6280" y="193"/>
                      <a:pt x="6318" y="193"/>
                    </a:cubicBezTo>
                    <a:cubicBezTo>
                      <a:pt x="6324" y="193"/>
                      <a:pt x="6329" y="194"/>
                      <a:pt x="6335" y="194"/>
                    </a:cubicBezTo>
                    <a:cubicBezTo>
                      <a:pt x="6354" y="191"/>
                      <a:pt x="6373" y="187"/>
                      <a:pt x="6371" y="174"/>
                    </a:cubicBezTo>
                    <a:cubicBezTo>
                      <a:pt x="6370" y="170"/>
                      <a:pt x="6369" y="165"/>
                      <a:pt x="6369" y="162"/>
                    </a:cubicBezTo>
                    <a:lnTo>
                      <a:pt x="6369" y="162"/>
                    </a:lnTo>
                    <a:cubicBezTo>
                      <a:pt x="6380" y="172"/>
                      <a:pt x="6386" y="177"/>
                      <a:pt x="6390" y="177"/>
                    </a:cubicBezTo>
                    <a:cubicBezTo>
                      <a:pt x="6395" y="177"/>
                      <a:pt x="6399" y="170"/>
                      <a:pt x="6408" y="155"/>
                    </a:cubicBezTo>
                    <a:cubicBezTo>
                      <a:pt x="6407" y="149"/>
                      <a:pt x="6412" y="145"/>
                      <a:pt x="6417" y="145"/>
                    </a:cubicBezTo>
                    <a:cubicBezTo>
                      <a:pt x="6422" y="145"/>
                      <a:pt x="6427" y="148"/>
                      <a:pt x="6428" y="154"/>
                    </a:cubicBezTo>
                    <a:cubicBezTo>
                      <a:pt x="6440" y="160"/>
                      <a:pt x="6455" y="163"/>
                      <a:pt x="6468" y="163"/>
                    </a:cubicBezTo>
                    <a:cubicBezTo>
                      <a:pt x="6494" y="157"/>
                      <a:pt x="6521" y="155"/>
                      <a:pt x="6547" y="154"/>
                    </a:cubicBezTo>
                    <a:lnTo>
                      <a:pt x="6613" y="151"/>
                    </a:lnTo>
                    <a:cubicBezTo>
                      <a:pt x="6636" y="153"/>
                      <a:pt x="6661" y="155"/>
                      <a:pt x="6685" y="159"/>
                    </a:cubicBezTo>
                    <a:cubicBezTo>
                      <a:pt x="6817" y="183"/>
                      <a:pt x="6875" y="209"/>
                      <a:pt x="6894" y="209"/>
                    </a:cubicBezTo>
                    <a:cubicBezTo>
                      <a:pt x="6898" y="209"/>
                      <a:pt x="6900" y="208"/>
                      <a:pt x="6901" y="206"/>
                    </a:cubicBezTo>
                    <a:cubicBezTo>
                      <a:pt x="6907" y="205"/>
                      <a:pt x="6912" y="204"/>
                      <a:pt x="6916" y="204"/>
                    </a:cubicBezTo>
                    <a:cubicBezTo>
                      <a:pt x="6925" y="204"/>
                      <a:pt x="6928" y="208"/>
                      <a:pt x="6936" y="222"/>
                    </a:cubicBezTo>
                    <a:cubicBezTo>
                      <a:pt x="6949" y="239"/>
                      <a:pt x="6966" y="252"/>
                      <a:pt x="6985" y="261"/>
                    </a:cubicBezTo>
                    <a:cubicBezTo>
                      <a:pt x="7001" y="271"/>
                      <a:pt x="7019" y="281"/>
                      <a:pt x="7013" y="291"/>
                    </a:cubicBezTo>
                    <a:cubicBezTo>
                      <a:pt x="7016" y="290"/>
                      <a:pt x="7019" y="290"/>
                      <a:pt x="7022" y="290"/>
                    </a:cubicBezTo>
                    <a:cubicBezTo>
                      <a:pt x="7033" y="290"/>
                      <a:pt x="7044" y="294"/>
                      <a:pt x="7052" y="301"/>
                    </a:cubicBezTo>
                    <a:cubicBezTo>
                      <a:pt x="7045" y="312"/>
                      <a:pt x="7062" y="322"/>
                      <a:pt x="7086" y="323"/>
                    </a:cubicBezTo>
                    <a:cubicBezTo>
                      <a:pt x="7097" y="320"/>
                      <a:pt x="7104" y="318"/>
                      <a:pt x="7108" y="318"/>
                    </a:cubicBezTo>
                    <a:cubicBezTo>
                      <a:pt x="7114" y="318"/>
                      <a:pt x="7110" y="323"/>
                      <a:pt x="7101" y="336"/>
                    </a:cubicBezTo>
                    <a:cubicBezTo>
                      <a:pt x="7095" y="344"/>
                      <a:pt x="7119" y="375"/>
                      <a:pt x="7124" y="375"/>
                    </a:cubicBezTo>
                    <a:cubicBezTo>
                      <a:pt x="7126" y="375"/>
                      <a:pt x="7126" y="373"/>
                      <a:pt x="7125" y="369"/>
                    </a:cubicBezTo>
                    <a:cubicBezTo>
                      <a:pt x="7126" y="368"/>
                      <a:pt x="7128" y="367"/>
                      <a:pt x="7130" y="367"/>
                    </a:cubicBezTo>
                    <a:cubicBezTo>
                      <a:pt x="7143" y="367"/>
                      <a:pt x="7167" y="385"/>
                      <a:pt x="7186" y="388"/>
                    </a:cubicBezTo>
                    <a:cubicBezTo>
                      <a:pt x="7201" y="402"/>
                      <a:pt x="7216" y="414"/>
                      <a:pt x="7207" y="424"/>
                    </a:cubicBezTo>
                    <a:cubicBezTo>
                      <a:pt x="7210" y="435"/>
                      <a:pt x="7230" y="456"/>
                      <a:pt x="7254" y="475"/>
                    </a:cubicBezTo>
                    <a:cubicBezTo>
                      <a:pt x="7270" y="491"/>
                      <a:pt x="7291" y="505"/>
                      <a:pt x="7312" y="515"/>
                    </a:cubicBezTo>
                    <a:cubicBezTo>
                      <a:pt x="7314" y="513"/>
                      <a:pt x="7316" y="513"/>
                      <a:pt x="7318" y="513"/>
                    </a:cubicBezTo>
                    <a:cubicBezTo>
                      <a:pt x="7326" y="513"/>
                      <a:pt x="7332" y="524"/>
                      <a:pt x="7324" y="531"/>
                    </a:cubicBezTo>
                    <a:cubicBezTo>
                      <a:pt x="7314" y="538"/>
                      <a:pt x="7328" y="554"/>
                      <a:pt x="7340" y="569"/>
                    </a:cubicBezTo>
                    <a:cubicBezTo>
                      <a:pt x="7361" y="577"/>
                      <a:pt x="7352" y="584"/>
                      <a:pt x="7342" y="592"/>
                    </a:cubicBezTo>
                    <a:cubicBezTo>
                      <a:pt x="7338" y="591"/>
                      <a:pt x="7335" y="590"/>
                      <a:pt x="7333" y="590"/>
                    </a:cubicBezTo>
                    <a:lnTo>
                      <a:pt x="7333" y="590"/>
                    </a:lnTo>
                    <a:cubicBezTo>
                      <a:pt x="7324" y="590"/>
                      <a:pt x="7336" y="605"/>
                      <a:pt x="7354" y="630"/>
                    </a:cubicBezTo>
                    <a:cubicBezTo>
                      <a:pt x="7377" y="638"/>
                      <a:pt x="7422" y="702"/>
                      <a:pt x="7451" y="752"/>
                    </a:cubicBezTo>
                    <a:cubicBezTo>
                      <a:pt x="7501" y="835"/>
                      <a:pt x="7520" y="848"/>
                      <a:pt x="7561" y="871"/>
                    </a:cubicBezTo>
                    <a:lnTo>
                      <a:pt x="7592" y="878"/>
                    </a:lnTo>
                    <a:lnTo>
                      <a:pt x="7570" y="889"/>
                    </a:lnTo>
                    <a:cubicBezTo>
                      <a:pt x="7558" y="895"/>
                      <a:pt x="7545" y="923"/>
                      <a:pt x="7545" y="923"/>
                    </a:cubicBezTo>
                    <a:cubicBezTo>
                      <a:pt x="7549" y="932"/>
                      <a:pt x="7554" y="935"/>
                      <a:pt x="7559" y="935"/>
                    </a:cubicBezTo>
                    <a:cubicBezTo>
                      <a:pt x="7564" y="935"/>
                      <a:pt x="7570" y="932"/>
                      <a:pt x="7575" y="930"/>
                    </a:cubicBezTo>
                    <a:cubicBezTo>
                      <a:pt x="7576" y="929"/>
                      <a:pt x="7578" y="929"/>
                      <a:pt x="7579" y="929"/>
                    </a:cubicBezTo>
                    <a:cubicBezTo>
                      <a:pt x="7589" y="929"/>
                      <a:pt x="7597" y="946"/>
                      <a:pt x="7601" y="983"/>
                    </a:cubicBezTo>
                    <a:cubicBezTo>
                      <a:pt x="7604" y="1024"/>
                      <a:pt x="7612" y="1042"/>
                      <a:pt x="7631" y="1055"/>
                    </a:cubicBezTo>
                    <a:cubicBezTo>
                      <a:pt x="7641" y="1073"/>
                      <a:pt x="7645" y="1094"/>
                      <a:pt x="7641" y="1114"/>
                    </a:cubicBezTo>
                    <a:cubicBezTo>
                      <a:pt x="7647" y="1126"/>
                      <a:pt x="7648" y="1130"/>
                      <a:pt x="7652" y="1130"/>
                    </a:cubicBezTo>
                    <a:cubicBezTo>
                      <a:pt x="7654" y="1130"/>
                      <a:pt x="7657" y="1129"/>
                      <a:pt x="7660" y="1128"/>
                    </a:cubicBezTo>
                    <a:cubicBezTo>
                      <a:pt x="7662" y="1127"/>
                      <a:pt x="7663" y="1127"/>
                      <a:pt x="7664" y="1127"/>
                    </a:cubicBezTo>
                    <a:cubicBezTo>
                      <a:pt x="7674" y="1127"/>
                      <a:pt x="7679" y="1144"/>
                      <a:pt x="7675" y="1164"/>
                    </a:cubicBezTo>
                    <a:cubicBezTo>
                      <a:pt x="7659" y="1190"/>
                      <a:pt x="7677" y="1241"/>
                      <a:pt x="7688" y="1241"/>
                    </a:cubicBezTo>
                    <a:cubicBezTo>
                      <a:pt x="7689" y="1241"/>
                      <a:pt x="7689" y="1241"/>
                      <a:pt x="7690" y="1241"/>
                    </a:cubicBezTo>
                    <a:cubicBezTo>
                      <a:pt x="7691" y="1241"/>
                      <a:pt x="7692" y="1240"/>
                      <a:pt x="7693" y="1240"/>
                    </a:cubicBezTo>
                    <a:cubicBezTo>
                      <a:pt x="7703" y="1240"/>
                      <a:pt x="7709" y="1257"/>
                      <a:pt x="7715" y="1274"/>
                    </a:cubicBezTo>
                    <a:cubicBezTo>
                      <a:pt x="7720" y="1294"/>
                      <a:pt x="7731" y="1312"/>
                      <a:pt x="7747" y="1325"/>
                    </a:cubicBezTo>
                    <a:lnTo>
                      <a:pt x="7759" y="1361"/>
                    </a:lnTo>
                    <a:cubicBezTo>
                      <a:pt x="7761" y="1367"/>
                      <a:pt x="7761" y="1370"/>
                      <a:pt x="7759" y="1370"/>
                    </a:cubicBezTo>
                    <a:cubicBezTo>
                      <a:pt x="7755" y="1370"/>
                      <a:pt x="7745" y="1360"/>
                      <a:pt x="7741" y="1348"/>
                    </a:cubicBezTo>
                    <a:lnTo>
                      <a:pt x="7736" y="1370"/>
                    </a:lnTo>
                    <a:cubicBezTo>
                      <a:pt x="7748" y="1406"/>
                      <a:pt x="7755" y="1425"/>
                      <a:pt x="7772" y="1438"/>
                    </a:cubicBezTo>
                    <a:cubicBezTo>
                      <a:pt x="7803" y="1450"/>
                      <a:pt x="7803" y="1450"/>
                      <a:pt x="7779" y="1457"/>
                    </a:cubicBezTo>
                    <a:cubicBezTo>
                      <a:pt x="7767" y="1461"/>
                      <a:pt x="7761" y="1483"/>
                      <a:pt x="7779" y="1498"/>
                    </a:cubicBezTo>
                    <a:cubicBezTo>
                      <a:pt x="7809" y="1508"/>
                      <a:pt x="7804" y="1530"/>
                      <a:pt x="7792" y="1535"/>
                    </a:cubicBezTo>
                    <a:cubicBezTo>
                      <a:pt x="7783" y="1532"/>
                      <a:pt x="7777" y="1529"/>
                      <a:pt x="7773" y="1529"/>
                    </a:cubicBezTo>
                    <a:lnTo>
                      <a:pt x="7773" y="1529"/>
                    </a:lnTo>
                    <a:cubicBezTo>
                      <a:pt x="7765" y="1529"/>
                      <a:pt x="7775" y="1543"/>
                      <a:pt x="7811" y="1590"/>
                    </a:cubicBezTo>
                    <a:cubicBezTo>
                      <a:pt x="7824" y="1625"/>
                      <a:pt x="7861" y="1695"/>
                      <a:pt x="7882" y="1749"/>
                    </a:cubicBezTo>
                    <a:cubicBezTo>
                      <a:pt x="7909" y="1820"/>
                      <a:pt x="7925" y="1855"/>
                      <a:pt x="7920" y="1878"/>
                    </a:cubicBezTo>
                    <a:cubicBezTo>
                      <a:pt x="7917" y="1879"/>
                      <a:pt x="7915" y="1880"/>
                      <a:pt x="7913" y="1882"/>
                    </a:cubicBezTo>
                    <a:lnTo>
                      <a:pt x="7913" y="1882"/>
                    </a:lnTo>
                    <a:cubicBezTo>
                      <a:pt x="7915" y="1881"/>
                      <a:pt x="7918" y="1881"/>
                      <a:pt x="7920" y="1881"/>
                    </a:cubicBezTo>
                    <a:cubicBezTo>
                      <a:pt x="7936" y="1881"/>
                      <a:pt x="7944" y="1900"/>
                      <a:pt x="7963" y="1944"/>
                    </a:cubicBezTo>
                    <a:cubicBezTo>
                      <a:pt x="7975" y="2001"/>
                      <a:pt x="8004" y="2030"/>
                      <a:pt x="8024" y="2041"/>
                    </a:cubicBezTo>
                    <a:lnTo>
                      <a:pt x="8007" y="2008"/>
                    </a:lnTo>
                    <a:cubicBezTo>
                      <a:pt x="8012" y="2005"/>
                      <a:pt x="8016" y="2004"/>
                      <a:pt x="8019" y="2004"/>
                    </a:cubicBezTo>
                    <a:cubicBezTo>
                      <a:pt x="8033" y="2004"/>
                      <a:pt x="8039" y="2021"/>
                      <a:pt x="8044" y="2052"/>
                    </a:cubicBezTo>
                    <a:cubicBezTo>
                      <a:pt x="8053" y="2069"/>
                      <a:pt x="8041" y="2075"/>
                      <a:pt x="8030" y="2082"/>
                    </a:cubicBezTo>
                    <a:cubicBezTo>
                      <a:pt x="8019" y="2087"/>
                      <a:pt x="8018" y="2110"/>
                      <a:pt x="8027" y="2126"/>
                    </a:cubicBezTo>
                    <a:cubicBezTo>
                      <a:pt x="8033" y="2138"/>
                      <a:pt x="8039" y="2149"/>
                      <a:pt x="8043" y="2149"/>
                    </a:cubicBezTo>
                    <a:cubicBezTo>
                      <a:pt x="8045" y="2149"/>
                      <a:pt x="8047" y="2146"/>
                      <a:pt x="8047" y="2138"/>
                    </a:cubicBezTo>
                    <a:cubicBezTo>
                      <a:pt x="8051" y="2135"/>
                      <a:pt x="8054" y="2133"/>
                      <a:pt x="8056" y="2133"/>
                    </a:cubicBezTo>
                    <a:cubicBezTo>
                      <a:pt x="8060" y="2133"/>
                      <a:pt x="8062" y="2137"/>
                      <a:pt x="8068" y="2148"/>
                    </a:cubicBezTo>
                    <a:cubicBezTo>
                      <a:pt x="8076" y="2166"/>
                      <a:pt x="8091" y="2181"/>
                      <a:pt x="8109" y="2190"/>
                    </a:cubicBezTo>
                    <a:cubicBezTo>
                      <a:pt x="8111" y="2189"/>
                      <a:pt x="8113" y="2189"/>
                      <a:pt x="8114" y="2189"/>
                    </a:cubicBezTo>
                    <a:cubicBezTo>
                      <a:pt x="8123" y="2189"/>
                      <a:pt x="8132" y="2201"/>
                      <a:pt x="8140" y="2214"/>
                    </a:cubicBezTo>
                    <a:cubicBezTo>
                      <a:pt x="8139" y="2236"/>
                      <a:pt x="8160" y="2265"/>
                      <a:pt x="8162" y="2267"/>
                    </a:cubicBezTo>
                    <a:lnTo>
                      <a:pt x="8162" y="2267"/>
                    </a:lnTo>
                    <a:cubicBezTo>
                      <a:pt x="8160" y="2269"/>
                      <a:pt x="8156" y="2272"/>
                      <a:pt x="8152" y="2274"/>
                    </a:cubicBezTo>
                    <a:cubicBezTo>
                      <a:pt x="8142" y="2282"/>
                      <a:pt x="8143" y="2306"/>
                      <a:pt x="8143" y="2306"/>
                    </a:cubicBezTo>
                    <a:cubicBezTo>
                      <a:pt x="8149" y="2314"/>
                      <a:pt x="8154" y="2316"/>
                      <a:pt x="8158" y="2316"/>
                    </a:cubicBezTo>
                    <a:cubicBezTo>
                      <a:pt x="8162" y="2316"/>
                      <a:pt x="8165" y="2314"/>
                      <a:pt x="8165" y="2314"/>
                    </a:cubicBezTo>
                    <a:cubicBezTo>
                      <a:pt x="8165" y="2313"/>
                      <a:pt x="8165" y="2313"/>
                      <a:pt x="8165" y="2313"/>
                    </a:cubicBezTo>
                    <a:cubicBezTo>
                      <a:pt x="8174" y="2313"/>
                      <a:pt x="8243" y="2402"/>
                      <a:pt x="8334" y="2479"/>
                    </a:cubicBezTo>
                    <a:cubicBezTo>
                      <a:pt x="8402" y="2542"/>
                      <a:pt x="8479" y="2595"/>
                      <a:pt x="8560" y="2640"/>
                    </a:cubicBezTo>
                    <a:cubicBezTo>
                      <a:pt x="8575" y="2654"/>
                      <a:pt x="8591" y="2665"/>
                      <a:pt x="8609" y="2674"/>
                    </a:cubicBezTo>
                    <a:cubicBezTo>
                      <a:pt x="8616" y="2678"/>
                      <a:pt x="8622" y="2680"/>
                      <a:pt x="8626" y="2680"/>
                    </a:cubicBezTo>
                    <a:cubicBezTo>
                      <a:pt x="8630" y="2680"/>
                      <a:pt x="8632" y="2677"/>
                      <a:pt x="8629" y="2672"/>
                    </a:cubicBezTo>
                    <a:cubicBezTo>
                      <a:pt x="8629" y="2671"/>
                      <a:pt x="8631" y="2670"/>
                      <a:pt x="8634" y="2670"/>
                    </a:cubicBezTo>
                    <a:cubicBezTo>
                      <a:pt x="8655" y="2670"/>
                      <a:pt x="8732" y="2704"/>
                      <a:pt x="8829" y="2718"/>
                    </a:cubicBezTo>
                    <a:cubicBezTo>
                      <a:pt x="8866" y="2723"/>
                      <a:pt x="8900" y="2725"/>
                      <a:pt x="8930" y="2725"/>
                    </a:cubicBezTo>
                    <a:cubicBezTo>
                      <a:pt x="9004" y="2725"/>
                      <a:pt x="9051" y="2713"/>
                      <a:pt x="9049" y="2705"/>
                    </a:cubicBezTo>
                    <a:lnTo>
                      <a:pt x="9063" y="2702"/>
                    </a:lnTo>
                    <a:cubicBezTo>
                      <a:pt x="9077" y="2701"/>
                      <a:pt x="9090" y="2698"/>
                      <a:pt x="9104" y="2695"/>
                    </a:cubicBezTo>
                    <a:cubicBezTo>
                      <a:pt x="9140" y="2687"/>
                      <a:pt x="9170" y="2662"/>
                      <a:pt x="9188" y="2658"/>
                    </a:cubicBezTo>
                    <a:cubicBezTo>
                      <a:pt x="9195" y="2647"/>
                      <a:pt x="9204" y="2640"/>
                      <a:pt x="9208" y="2640"/>
                    </a:cubicBezTo>
                    <a:lnTo>
                      <a:pt x="9208" y="2640"/>
                    </a:lnTo>
                    <a:cubicBezTo>
                      <a:pt x="9210" y="2640"/>
                      <a:pt x="9210" y="2643"/>
                      <a:pt x="9205" y="2651"/>
                    </a:cubicBezTo>
                    <a:cubicBezTo>
                      <a:pt x="9208" y="2660"/>
                      <a:pt x="9212" y="2670"/>
                      <a:pt x="9222" y="2670"/>
                    </a:cubicBezTo>
                    <a:cubicBezTo>
                      <a:pt x="9224" y="2670"/>
                      <a:pt x="9227" y="2669"/>
                      <a:pt x="9230" y="2668"/>
                    </a:cubicBezTo>
                    <a:cubicBezTo>
                      <a:pt x="9265" y="2653"/>
                      <a:pt x="9261" y="2642"/>
                      <a:pt x="9255" y="2631"/>
                    </a:cubicBezTo>
                    <a:cubicBezTo>
                      <a:pt x="9251" y="2618"/>
                      <a:pt x="9266" y="2611"/>
                      <a:pt x="9266" y="2611"/>
                    </a:cubicBezTo>
                    <a:cubicBezTo>
                      <a:pt x="9274" y="2607"/>
                      <a:pt x="9278" y="2605"/>
                      <a:pt x="9281" y="2605"/>
                    </a:cubicBezTo>
                    <a:cubicBezTo>
                      <a:pt x="9284" y="2605"/>
                      <a:pt x="9286" y="2608"/>
                      <a:pt x="9289" y="2614"/>
                    </a:cubicBezTo>
                    <a:cubicBezTo>
                      <a:pt x="9293" y="2625"/>
                      <a:pt x="9299" y="2636"/>
                      <a:pt x="9299" y="2636"/>
                    </a:cubicBezTo>
                    <a:lnTo>
                      <a:pt x="9316" y="2628"/>
                    </a:lnTo>
                    <a:cubicBezTo>
                      <a:pt x="9310" y="2617"/>
                      <a:pt x="9327" y="2608"/>
                      <a:pt x="9327" y="2608"/>
                    </a:cubicBezTo>
                    <a:cubicBezTo>
                      <a:pt x="9333" y="2605"/>
                      <a:pt x="9337" y="2603"/>
                      <a:pt x="9340" y="2603"/>
                    </a:cubicBezTo>
                    <a:cubicBezTo>
                      <a:pt x="9344" y="2603"/>
                      <a:pt x="9347" y="2608"/>
                      <a:pt x="9355" y="2622"/>
                    </a:cubicBezTo>
                    <a:cubicBezTo>
                      <a:pt x="9359" y="2629"/>
                      <a:pt x="9365" y="2633"/>
                      <a:pt x="9370" y="2633"/>
                    </a:cubicBezTo>
                    <a:cubicBezTo>
                      <a:pt x="9378" y="2633"/>
                      <a:pt x="9386" y="2622"/>
                      <a:pt x="9388" y="2603"/>
                    </a:cubicBezTo>
                    <a:lnTo>
                      <a:pt x="9413" y="2571"/>
                    </a:lnTo>
                    <a:cubicBezTo>
                      <a:pt x="9416" y="2573"/>
                      <a:pt x="9420" y="2573"/>
                      <a:pt x="9423" y="2573"/>
                    </a:cubicBezTo>
                    <a:cubicBezTo>
                      <a:pt x="9447" y="2573"/>
                      <a:pt x="9462" y="2536"/>
                      <a:pt x="9468" y="2518"/>
                    </a:cubicBezTo>
                    <a:cubicBezTo>
                      <a:pt x="9475" y="2520"/>
                      <a:pt x="9481" y="2521"/>
                      <a:pt x="9486" y="2521"/>
                    </a:cubicBezTo>
                    <a:cubicBezTo>
                      <a:pt x="9504" y="2521"/>
                      <a:pt x="9514" y="2507"/>
                      <a:pt x="9513" y="2483"/>
                    </a:cubicBezTo>
                    <a:cubicBezTo>
                      <a:pt x="9505" y="2473"/>
                      <a:pt x="9520" y="2461"/>
                      <a:pt x="9542" y="2459"/>
                    </a:cubicBezTo>
                    <a:cubicBezTo>
                      <a:pt x="9564" y="2456"/>
                      <a:pt x="9579" y="2445"/>
                      <a:pt x="9607" y="2418"/>
                    </a:cubicBezTo>
                    <a:cubicBezTo>
                      <a:pt x="9613" y="2396"/>
                      <a:pt x="9710" y="2306"/>
                      <a:pt x="9804" y="2186"/>
                    </a:cubicBezTo>
                    <a:cubicBezTo>
                      <a:pt x="9912" y="2050"/>
                      <a:pt x="9978" y="1954"/>
                      <a:pt x="9969" y="1947"/>
                    </a:cubicBezTo>
                    <a:cubicBezTo>
                      <a:pt x="9980" y="1931"/>
                      <a:pt x="9980" y="1931"/>
                      <a:pt x="10001" y="1924"/>
                    </a:cubicBezTo>
                    <a:cubicBezTo>
                      <a:pt x="10003" y="1925"/>
                      <a:pt x="10005" y="1926"/>
                      <a:pt x="10007" y="1926"/>
                    </a:cubicBezTo>
                    <a:cubicBezTo>
                      <a:pt x="10015" y="1926"/>
                      <a:pt x="10021" y="1910"/>
                      <a:pt x="10014" y="1884"/>
                    </a:cubicBezTo>
                    <a:cubicBezTo>
                      <a:pt x="10015" y="1870"/>
                      <a:pt x="10011" y="1861"/>
                      <a:pt x="10014" y="1861"/>
                    </a:cubicBezTo>
                    <a:lnTo>
                      <a:pt x="10014" y="1861"/>
                    </a:lnTo>
                    <a:cubicBezTo>
                      <a:pt x="10016" y="1861"/>
                      <a:pt x="10019" y="1864"/>
                      <a:pt x="10026" y="1869"/>
                    </a:cubicBezTo>
                    <a:cubicBezTo>
                      <a:pt x="10027" y="1869"/>
                      <a:pt x="10028" y="1870"/>
                      <a:pt x="10030" y="1870"/>
                    </a:cubicBezTo>
                    <a:cubicBezTo>
                      <a:pt x="10041" y="1870"/>
                      <a:pt x="10063" y="1839"/>
                      <a:pt x="10106" y="1782"/>
                    </a:cubicBezTo>
                    <a:cubicBezTo>
                      <a:pt x="10140" y="1736"/>
                      <a:pt x="10189" y="1675"/>
                      <a:pt x="10180" y="1667"/>
                    </a:cubicBezTo>
                    <a:cubicBezTo>
                      <a:pt x="10189" y="1645"/>
                      <a:pt x="10192" y="1636"/>
                      <a:pt x="10193" y="1636"/>
                    </a:cubicBezTo>
                    <a:lnTo>
                      <a:pt x="10193" y="1636"/>
                    </a:lnTo>
                    <a:cubicBezTo>
                      <a:pt x="10194" y="1636"/>
                      <a:pt x="10193" y="1642"/>
                      <a:pt x="10192" y="1651"/>
                    </a:cubicBezTo>
                    <a:cubicBezTo>
                      <a:pt x="10193" y="1657"/>
                      <a:pt x="10196" y="1659"/>
                      <a:pt x="10201" y="1659"/>
                    </a:cubicBezTo>
                    <a:cubicBezTo>
                      <a:pt x="10222" y="1659"/>
                      <a:pt x="10273" y="1605"/>
                      <a:pt x="10292" y="1556"/>
                    </a:cubicBezTo>
                    <a:cubicBezTo>
                      <a:pt x="10302" y="1545"/>
                      <a:pt x="10313" y="1533"/>
                      <a:pt x="10321" y="1533"/>
                    </a:cubicBezTo>
                    <a:cubicBezTo>
                      <a:pt x="10324" y="1533"/>
                      <a:pt x="10326" y="1534"/>
                      <a:pt x="10328" y="1536"/>
                    </a:cubicBezTo>
                    <a:cubicBezTo>
                      <a:pt x="10350" y="1511"/>
                      <a:pt x="10370" y="1484"/>
                      <a:pt x="10388" y="1456"/>
                    </a:cubicBezTo>
                    <a:cubicBezTo>
                      <a:pt x="10402" y="1443"/>
                      <a:pt x="10461" y="1390"/>
                      <a:pt x="10492" y="1365"/>
                    </a:cubicBezTo>
                    <a:cubicBezTo>
                      <a:pt x="10507" y="1354"/>
                      <a:pt x="10520" y="1341"/>
                      <a:pt x="10532" y="1327"/>
                    </a:cubicBezTo>
                    <a:cubicBezTo>
                      <a:pt x="10543" y="1316"/>
                      <a:pt x="10549" y="1308"/>
                      <a:pt x="10549" y="1308"/>
                    </a:cubicBezTo>
                    <a:cubicBezTo>
                      <a:pt x="10561" y="1300"/>
                      <a:pt x="10573" y="1292"/>
                      <a:pt x="10573" y="1292"/>
                    </a:cubicBezTo>
                    <a:lnTo>
                      <a:pt x="10573" y="1292"/>
                    </a:lnTo>
                    <a:cubicBezTo>
                      <a:pt x="10573" y="1292"/>
                      <a:pt x="10571" y="1293"/>
                      <a:pt x="10566" y="1297"/>
                    </a:cubicBezTo>
                    <a:cubicBezTo>
                      <a:pt x="10567" y="1298"/>
                      <a:pt x="10568" y="1298"/>
                      <a:pt x="10569" y="1298"/>
                    </a:cubicBezTo>
                    <a:cubicBezTo>
                      <a:pt x="10586" y="1298"/>
                      <a:pt x="10666" y="1245"/>
                      <a:pt x="10786" y="1199"/>
                    </a:cubicBezTo>
                    <a:cubicBezTo>
                      <a:pt x="10885" y="1162"/>
                      <a:pt x="10979" y="1148"/>
                      <a:pt x="11028" y="1148"/>
                    </a:cubicBezTo>
                    <a:cubicBezTo>
                      <a:pt x="11044" y="1148"/>
                      <a:pt x="11055" y="1150"/>
                      <a:pt x="11060" y="1153"/>
                    </a:cubicBezTo>
                    <a:cubicBezTo>
                      <a:pt x="11074" y="1150"/>
                      <a:pt x="11087" y="1146"/>
                      <a:pt x="11100" y="1138"/>
                    </a:cubicBezTo>
                    <a:cubicBezTo>
                      <a:pt x="11111" y="1124"/>
                      <a:pt x="11124" y="1117"/>
                      <a:pt x="11136" y="1117"/>
                    </a:cubicBezTo>
                    <a:cubicBezTo>
                      <a:pt x="11144" y="1117"/>
                      <a:pt x="11152" y="1120"/>
                      <a:pt x="11160" y="1127"/>
                    </a:cubicBezTo>
                    <a:cubicBezTo>
                      <a:pt x="11170" y="1140"/>
                      <a:pt x="11195" y="1147"/>
                      <a:pt x="11220" y="1150"/>
                    </a:cubicBezTo>
                    <a:cubicBezTo>
                      <a:pt x="11228" y="1152"/>
                      <a:pt x="11236" y="1153"/>
                      <a:pt x="11243" y="1153"/>
                    </a:cubicBezTo>
                    <a:cubicBezTo>
                      <a:pt x="11260" y="1153"/>
                      <a:pt x="11274" y="1149"/>
                      <a:pt x="11282" y="1142"/>
                    </a:cubicBezTo>
                    <a:lnTo>
                      <a:pt x="11282" y="1142"/>
                    </a:lnTo>
                    <a:lnTo>
                      <a:pt x="11280" y="1155"/>
                    </a:lnTo>
                    <a:cubicBezTo>
                      <a:pt x="11288" y="1173"/>
                      <a:pt x="11315" y="1181"/>
                      <a:pt x="11340" y="1181"/>
                    </a:cubicBezTo>
                    <a:cubicBezTo>
                      <a:pt x="11355" y="1181"/>
                      <a:pt x="11370" y="1178"/>
                      <a:pt x="11381" y="1173"/>
                    </a:cubicBezTo>
                    <a:cubicBezTo>
                      <a:pt x="11397" y="1192"/>
                      <a:pt x="11409" y="1210"/>
                      <a:pt x="11433" y="1210"/>
                    </a:cubicBezTo>
                    <a:cubicBezTo>
                      <a:pt x="11450" y="1219"/>
                      <a:pt x="11450" y="1219"/>
                      <a:pt x="11438" y="1241"/>
                    </a:cubicBezTo>
                    <a:cubicBezTo>
                      <a:pt x="11431" y="1251"/>
                      <a:pt x="11426" y="1262"/>
                      <a:pt x="11441" y="1271"/>
                    </a:cubicBezTo>
                    <a:cubicBezTo>
                      <a:pt x="11446" y="1274"/>
                      <a:pt x="11450" y="1276"/>
                      <a:pt x="11453" y="1276"/>
                    </a:cubicBezTo>
                    <a:cubicBezTo>
                      <a:pt x="11461" y="1276"/>
                      <a:pt x="11466" y="1268"/>
                      <a:pt x="11472" y="1261"/>
                    </a:cubicBezTo>
                    <a:lnTo>
                      <a:pt x="11503" y="1283"/>
                    </a:lnTo>
                    <a:cubicBezTo>
                      <a:pt x="11503" y="1283"/>
                      <a:pt x="11511" y="1289"/>
                      <a:pt x="11518" y="1289"/>
                    </a:cubicBezTo>
                    <a:cubicBezTo>
                      <a:pt x="11521" y="1289"/>
                      <a:pt x="11524" y="1288"/>
                      <a:pt x="11527" y="1285"/>
                    </a:cubicBezTo>
                    <a:cubicBezTo>
                      <a:pt x="11528" y="1283"/>
                      <a:pt x="11531" y="1282"/>
                      <a:pt x="11533" y="1282"/>
                    </a:cubicBezTo>
                    <a:cubicBezTo>
                      <a:pt x="11542" y="1282"/>
                      <a:pt x="11553" y="1292"/>
                      <a:pt x="11565" y="1303"/>
                    </a:cubicBezTo>
                    <a:cubicBezTo>
                      <a:pt x="11561" y="1307"/>
                      <a:pt x="11564" y="1310"/>
                      <a:pt x="11567" y="1310"/>
                    </a:cubicBezTo>
                    <a:cubicBezTo>
                      <a:pt x="11572" y="1310"/>
                      <a:pt x="11577" y="1306"/>
                      <a:pt x="11574" y="1294"/>
                    </a:cubicBezTo>
                    <a:cubicBezTo>
                      <a:pt x="11579" y="1288"/>
                      <a:pt x="11585" y="1283"/>
                      <a:pt x="11592" y="1283"/>
                    </a:cubicBezTo>
                    <a:cubicBezTo>
                      <a:pt x="11596" y="1283"/>
                      <a:pt x="11601" y="1285"/>
                      <a:pt x="11607" y="1290"/>
                    </a:cubicBezTo>
                    <a:lnTo>
                      <a:pt x="11625" y="1272"/>
                    </a:lnTo>
                    <a:cubicBezTo>
                      <a:pt x="11643" y="1256"/>
                      <a:pt x="11653" y="1247"/>
                      <a:pt x="11625" y="1205"/>
                    </a:cubicBezTo>
                    <a:cubicBezTo>
                      <a:pt x="11598" y="1174"/>
                      <a:pt x="11568" y="1145"/>
                      <a:pt x="11536" y="1120"/>
                    </a:cubicBezTo>
                    <a:cubicBezTo>
                      <a:pt x="11518" y="1109"/>
                      <a:pt x="11505" y="1103"/>
                      <a:pt x="11496" y="1103"/>
                    </a:cubicBezTo>
                    <a:cubicBezTo>
                      <a:pt x="11491" y="1103"/>
                      <a:pt x="11487" y="1105"/>
                      <a:pt x="11485" y="1109"/>
                    </a:cubicBezTo>
                    <a:cubicBezTo>
                      <a:pt x="11480" y="1109"/>
                      <a:pt x="11474" y="1109"/>
                      <a:pt x="11468" y="1108"/>
                    </a:cubicBezTo>
                    <a:cubicBezTo>
                      <a:pt x="11457" y="1105"/>
                      <a:pt x="11447" y="1103"/>
                      <a:pt x="11436" y="1100"/>
                    </a:cubicBezTo>
                    <a:cubicBezTo>
                      <a:pt x="11421" y="1093"/>
                      <a:pt x="11408" y="1083"/>
                      <a:pt x="11397" y="1071"/>
                    </a:cubicBezTo>
                    <a:cubicBezTo>
                      <a:pt x="11401" y="1058"/>
                      <a:pt x="11308" y="1025"/>
                      <a:pt x="11190" y="1015"/>
                    </a:cubicBezTo>
                    <a:cubicBezTo>
                      <a:pt x="11168" y="1013"/>
                      <a:pt x="11146" y="1012"/>
                      <a:pt x="11124" y="1012"/>
                    </a:cubicBezTo>
                    <a:cubicBezTo>
                      <a:pt x="11116" y="1012"/>
                      <a:pt x="11108" y="1012"/>
                      <a:pt x="11100" y="1012"/>
                    </a:cubicBezTo>
                    <a:cubicBezTo>
                      <a:pt x="11092" y="1012"/>
                      <a:pt x="11086" y="1012"/>
                      <a:pt x="11079" y="1012"/>
                    </a:cubicBezTo>
                    <a:cubicBezTo>
                      <a:pt x="11061" y="1012"/>
                      <a:pt x="11046" y="1013"/>
                      <a:pt x="11032" y="1015"/>
                    </a:cubicBezTo>
                    <a:cubicBezTo>
                      <a:pt x="11024" y="1015"/>
                      <a:pt x="11016" y="1016"/>
                      <a:pt x="11008" y="1016"/>
                    </a:cubicBezTo>
                    <a:cubicBezTo>
                      <a:pt x="10991" y="1016"/>
                      <a:pt x="10975" y="1014"/>
                      <a:pt x="10960" y="1011"/>
                    </a:cubicBezTo>
                    <a:cubicBezTo>
                      <a:pt x="10948" y="1008"/>
                      <a:pt x="10937" y="1006"/>
                      <a:pt x="10925" y="1006"/>
                    </a:cubicBezTo>
                    <a:cubicBezTo>
                      <a:pt x="10921" y="1006"/>
                      <a:pt x="10917" y="1006"/>
                      <a:pt x="10913" y="1007"/>
                    </a:cubicBezTo>
                    <a:cubicBezTo>
                      <a:pt x="10915" y="1020"/>
                      <a:pt x="10778" y="1043"/>
                      <a:pt x="10636" y="1113"/>
                    </a:cubicBezTo>
                    <a:cubicBezTo>
                      <a:pt x="10570" y="1144"/>
                      <a:pt x="10507" y="1182"/>
                      <a:pt x="10450" y="1227"/>
                    </a:cubicBezTo>
                    <a:cubicBezTo>
                      <a:pt x="10404" y="1262"/>
                      <a:pt x="10377" y="1288"/>
                      <a:pt x="10381" y="1294"/>
                    </a:cubicBezTo>
                    <a:lnTo>
                      <a:pt x="10349" y="1322"/>
                    </a:lnTo>
                    <a:cubicBezTo>
                      <a:pt x="10348" y="1320"/>
                      <a:pt x="10346" y="1320"/>
                      <a:pt x="10344" y="1320"/>
                    </a:cubicBezTo>
                    <a:cubicBezTo>
                      <a:pt x="10331" y="1320"/>
                      <a:pt x="10304" y="1345"/>
                      <a:pt x="10277" y="1370"/>
                    </a:cubicBezTo>
                    <a:cubicBezTo>
                      <a:pt x="10264" y="1396"/>
                      <a:pt x="10247" y="1418"/>
                      <a:pt x="10228" y="1439"/>
                    </a:cubicBezTo>
                    <a:cubicBezTo>
                      <a:pt x="10226" y="1438"/>
                      <a:pt x="10224" y="1437"/>
                      <a:pt x="10222" y="1437"/>
                    </a:cubicBezTo>
                    <a:cubicBezTo>
                      <a:pt x="10213" y="1437"/>
                      <a:pt x="10199" y="1452"/>
                      <a:pt x="10175" y="1478"/>
                    </a:cubicBezTo>
                    <a:cubicBezTo>
                      <a:pt x="10148" y="1508"/>
                      <a:pt x="10135" y="1523"/>
                      <a:pt x="10144" y="1532"/>
                    </a:cubicBezTo>
                    <a:cubicBezTo>
                      <a:pt x="10130" y="1548"/>
                      <a:pt x="10041" y="1658"/>
                      <a:pt x="9996" y="1698"/>
                    </a:cubicBezTo>
                    <a:cubicBezTo>
                      <a:pt x="9973" y="1707"/>
                      <a:pt x="9971" y="1731"/>
                      <a:pt x="9970" y="1754"/>
                    </a:cubicBezTo>
                    <a:cubicBezTo>
                      <a:pt x="9980" y="1762"/>
                      <a:pt x="9978" y="1785"/>
                      <a:pt x="9967" y="1800"/>
                    </a:cubicBezTo>
                    <a:lnTo>
                      <a:pt x="9947" y="1786"/>
                    </a:lnTo>
                    <a:cubicBezTo>
                      <a:pt x="9947" y="1775"/>
                      <a:pt x="9947" y="1769"/>
                      <a:pt x="9945" y="1769"/>
                    </a:cubicBezTo>
                    <a:cubicBezTo>
                      <a:pt x="9943" y="1769"/>
                      <a:pt x="9937" y="1777"/>
                      <a:pt x="9924" y="1795"/>
                    </a:cubicBezTo>
                    <a:lnTo>
                      <a:pt x="9902" y="1826"/>
                    </a:lnTo>
                    <a:cubicBezTo>
                      <a:pt x="9912" y="1833"/>
                      <a:pt x="9855" y="1913"/>
                      <a:pt x="9775" y="2018"/>
                    </a:cubicBezTo>
                    <a:cubicBezTo>
                      <a:pt x="9673" y="2152"/>
                      <a:pt x="9637" y="2187"/>
                      <a:pt x="9646" y="2197"/>
                    </a:cubicBezTo>
                    <a:cubicBezTo>
                      <a:pt x="9656" y="2206"/>
                      <a:pt x="9644" y="2219"/>
                      <a:pt x="9598" y="2251"/>
                    </a:cubicBezTo>
                    <a:cubicBezTo>
                      <a:pt x="9496" y="2300"/>
                      <a:pt x="9496" y="2297"/>
                      <a:pt x="9493" y="2319"/>
                    </a:cubicBezTo>
                    <a:cubicBezTo>
                      <a:pt x="9497" y="2315"/>
                      <a:pt x="9501" y="2313"/>
                      <a:pt x="9504" y="2313"/>
                    </a:cubicBezTo>
                    <a:cubicBezTo>
                      <a:pt x="9511" y="2313"/>
                      <a:pt x="9517" y="2319"/>
                      <a:pt x="9522" y="2326"/>
                    </a:cubicBezTo>
                    <a:cubicBezTo>
                      <a:pt x="9535" y="2340"/>
                      <a:pt x="9530" y="2352"/>
                      <a:pt x="9512" y="2352"/>
                    </a:cubicBezTo>
                    <a:cubicBezTo>
                      <a:pt x="9507" y="2352"/>
                      <a:pt x="9502" y="2351"/>
                      <a:pt x="9496" y="2349"/>
                    </a:cubicBezTo>
                    <a:cubicBezTo>
                      <a:pt x="9495" y="2349"/>
                      <a:pt x="9494" y="2348"/>
                      <a:pt x="9492" y="2348"/>
                    </a:cubicBezTo>
                    <a:cubicBezTo>
                      <a:pt x="9478" y="2348"/>
                      <a:pt x="9432" y="2386"/>
                      <a:pt x="9385" y="2422"/>
                    </a:cubicBezTo>
                    <a:cubicBezTo>
                      <a:pt x="9335" y="2465"/>
                      <a:pt x="9281" y="2505"/>
                      <a:pt x="9280" y="2520"/>
                    </a:cubicBezTo>
                    <a:cubicBezTo>
                      <a:pt x="9282" y="2524"/>
                      <a:pt x="9283" y="2527"/>
                      <a:pt x="9283" y="2527"/>
                    </a:cubicBezTo>
                    <a:cubicBezTo>
                      <a:pt x="9283" y="2527"/>
                      <a:pt x="9280" y="2522"/>
                      <a:pt x="9273" y="2509"/>
                    </a:cubicBezTo>
                    <a:cubicBezTo>
                      <a:pt x="9271" y="2505"/>
                      <a:pt x="9269" y="2504"/>
                      <a:pt x="9265" y="2504"/>
                    </a:cubicBezTo>
                    <a:cubicBezTo>
                      <a:pt x="9256" y="2504"/>
                      <a:pt x="9236" y="2514"/>
                      <a:pt x="9195" y="2533"/>
                    </a:cubicBezTo>
                    <a:cubicBezTo>
                      <a:pt x="9165" y="2544"/>
                      <a:pt x="9150" y="2550"/>
                      <a:pt x="9150" y="2550"/>
                    </a:cubicBezTo>
                    <a:cubicBezTo>
                      <a:pt x="9154" y="2562"/>
                      <a:pt x="9133" y="2572"/>
                      <a:pt x="9109" y="2578"/>
                    </a:cubicBezTo>
                    <a:cubicBezTo>
                      <a:pt x="9100" y="2580"/>
                      <a:pt x="9090" y="2581"/>
                      <a:pt x="9081" y="2581"/>
                    </a:cubicBezTo>
                    <a:cubicBezTo>
                      <a:pt x="9069" y="2581"/>
                      <a:pt x="9061" y="2579"/>
                      <a:pt x="9060" y="2576"/>
                    </a:cubicBezTo>
                    <a:cubicBezTo>
                      <a:pt x="9050" y="2570"/>
                      <a:pt x="9046" y="2568"/>
                      <a:pt x="9037" y="2568"/>
                    </a:cubicBezTo>
                    <a:cubicBezTo>
                      <a:pt x="9032" y="2568"/>
                      <a:pt x="9025" y="2569"/>
                      <a:pt x="9014" y="2570"/>
                    </a:cubicBezTo>
                    <a:cubicBezTo>
                      <a:pt x="8995" y="2583"/>
                      <a:pt x="8972" y="2590"/>
                      <a:pt x="8948" y="2590"/>
                    </a:cubicBezTo>
                    <a:cubicBezTo>
                      <a:pt x="8945" y="2590"/>
                      <a:pt x="8941" y="2590"/>
                      <a:pt x="8938" y="2589"/>
                    </a:cubicBezTo>
                    <a:cubicBezTo>
                      <a:pt x="8913" y="2587"/>
                      <a:pt x="8895" y="2580"/>
                      <a:pt x="8896" y="2574"/>
                    </a:cubicBezTo>
                    <a:lnTo>
                      <a:pt x="8896" y="2574"/>
                    </a:lnTo>
                    <a:cubicBezTo>
                      <a:pt x="8896" y="2574"/>
                      <a:pt x="8896" y="2574"/>
                      <a:pt x="8895" y="2574"/>
                    </a:cubicBezTo>
                    <a:cubicBezTo>
                      <a:pt x="8891" y="2574"/>
                      <a:pt x="8879" y="2572"/>
                      <a:pt x="8867" y="2570"/>
                    </a:cubicBezTo>
                    <a:cubicBezTo>
                      <a:pt x="8860" y="2576"/>
                      <a:pt x="8849" y="2578"/>
                      <a:pt x="8839" y="2578"/>
                    </a:cubicBezTo>
                    <a:cubicBezTo>
                      <a:pt x="8826" y="2578"/>
                      <a:pt x="8814" y="2575"/>
                      <a:pt x="8806" y="2572"/>
                    </a:cubicBezTo>
                    <a:cubicBezTo>
                      <a:pt x="8780" y="2567"/>
                      <a:pt x="8764" y="2562"/>
                      <a:pt x="8757" y="2562"/>
                    </a:cubicBezTo>
                    <a:cubicBezTo>
                      <a:pt x="8753" y="2562"/>
                      <a:pt x="8753" y="2565"/>
                      <a:pt x="8758" y="2572"/>
                    </a:cubicBezTo>
                    <a:cubicBezTo>
                      <a:pt x="8755" y="2583"/>
                      <a:pt x="8752" y="2593"/>
                      <a:pt x="8742" y="2593"/>
                    </a:cubicBezTo>
                    <a:cubicBezTo>
                      <a:pt x="8740" y="2593"/>
                      <a:pt x="8738" y="2592"/>
                      <a:pt x="8735" y="2591"/>
                    </a:cubicBezTo>
                    <a:lnTo>
                      <a:pt x="8738" y="2580"/>
                    </a:lnTo>
                    <a:cubicBezTo>
                      <a:pt x="8743" y="2568"/>
                      <a:pt x="8697" y="2554"/>
                      <a:pt x="8640" y="2525"/>
                    </a:cubicBezTo>
                    <a:cubicBezTo>
                      <a:pt x="8568" y="2488"/>
                      <a:pt x="8541" y="2466"/>
                      <a:pt x="8535" y="2447"/>
                    </a:cubicBezTo>
                    <a:lnTo>
                      <a:pt x="8514" y="2448"/>
                    </a:lnTo>
                    <a:cubicBezTo>
                      <a:pt x="8493" y="2448"/>
                      <a:pt x="8480" y="2437"/>
                      <a:pt x="8487" y="2428"/>
                    </a:cubicBezTo>
                    <a:cubicBezTo>
                      <a:pt x="8482" y="2408"/>
                      <a:pt x="8431" y="2365"/>
                      <a:pt x="8399" y="2349"/>
                    </a:cubicBezTo>
                    <a:lnTo>
                      <a:pt x="8374" y="2325"/>
                    </a:lnTo>
                    <a:cubicBezTo>
                      <a:pt x="8381" y="2297"/>
                      <a:pt x="8350" y="2262"/>
                      <a:pt x="8321" y="2262"/>
                    </a:cubicBezTo>
                    <a:cubicBezTo>
                      <a:pt x="8320" y="2262"/>
                      <a:pt x="8318" y="2262"/>
                      <a:pt x="8317" y="2262"/>
                    </a:cubicBezTo>
                    <a:cubicBezTo>
                      <a:pt x="8327" y="2253"/>
                      <a:pt x="8316" y="2240"/>
                      <a:pt x="8306" y="2227"/>
                    </a:cubicBezTo>
                    <a:cubicBezTo>
                      <a:pt x="8273" y="2208"/>
                      <a:pt x="8233" y="2151"/>
                      <a:pt x="8244" y="2144"/>
                    </a:cubicBezTo>
                    <a:lnTo>
                      <a:pt x="8235" y="2130"/>
                    </a:lnTo>
                    <a:cubicBezTo>
                      <a:pt x="8217" y="2123"/>
                      <a:pt x="8204" y="2110"/>
                      <a:pt x="8196" y="2093"/>
                    </a:cubicBezTo>
                    <a:cubicBezTo>
                      <a:pt x="8188" y="2076"/>
                      <a:pt x="8175" y="2063"/>
                      <a:pt x="8159" y="2054"/>
                    </a:cubicBezTo>
                    <a:cubicBezTo>
                      <a:pt x="8147" y="2048"/>
                      <a:pt x="8138" y="2039"/>
                      <a:pt x="8131" y="2029"/>
                    </a:cubicBezTo>
                    <a:cubicBezTo>
                      <a:pt x="8128" y="2022"/>
                      <a:pt x="8129" y="2020"/>
                      <a:pt x="8132" y="2020"/>
                    </a:cubicBezTo>
                    <a:cubicBezTo>
                      <a:pt x="8138" y="2020"/>
                      <a:pt x="8150" y="2026"/>
                      <a:pt x="8161" y="2032"/>
                    </a:cubicBezTo>
                    <a:cubicBezTo>
                      <a:pt x="8167" y="2037"/>
                      <a:pt x="8170" y="2039"/>
                      <a:pt x="8172" y="2039"/>
                    </a:cubicBezTo>
                    <a:cubicBezTo>
                      <a:pt x="8178" y="2039"/>
                      <a:pt x="8154" y="2005"/>
                      <a:pt x="8117" y="1974"/>
                    </a:cubicBezTo>
                    <a:cubicBezTo>
                      <a:pt x="8090" y="1953"/>
                      <a:pt x="8078" y="1944"/>
                      <a:pt x="8080" y="1944"/>
                    </a:cubicBezTo>
                    <a:lnTo>
                      <a:pt x="8080" y="1944"/>
                    </a:lnTo>
                    <a:cubicBezTo>
                      <a:pt x="8082" y="1944"/>
                      <a:pt x="8092" y="1949"/>
                      <a:pt x="8109" y="1958"/>
                    </a:cubicBezTo>
                    <a:cubicBezTo>
                      <a:pt x="8119" y="1964"/>
                      <a:pt x="8129" y="1970"/>
                      <a:pt x="8133" y="1970"/>
                    </a:cubicBezTo>
                    <a:cubicBezTo>
                      <a:pt x="8136" y="1970"/>
                      <a:pt x="8133" y="1965"/>
                      <a:pt x="8120" y="1953"/>
                    </a:cubicBezTo>
                    <a:cubicBezTo>
                      <a:pt x="8120" y="1953"/>
                      <a:pt x="8107" y="1925"/>
                      <a:pt x="8096" y="1925"/>
                    </a:cubicBezTo>
                    <a:cubicBezTo>
                      <a:pt x="8095" y="1925"/>
                      <a:pt x="8094" y="1925"/>
                      <a:pt x="8093" y="1926"/>
                    </a:cubicBezTo>
                    <a:lnTo>
                      <a:pt x="8071" y="1875"/>
                    </a:lnTo>
                    <a:cubicBezTo>
                      <a:pt x="8069" y="1851"/>
                      <a:pt x="8063" y="1826"/>
                      <a:pt x="8053" y="1804"/>
                    </a:cubicBezTo>
                    <a:cubicBezTo>
                      <a:pt x="8034" y="1791"/>
                      <a:pt x="8034" y="1791"/>
                      <a:pt x="8039" y="1769"/>
                    </a:cubicBezTo>
                    <a:cubicBezTo>
                      <a:pt x="8048" y="1765"/>
                      <a:pt x="8046" y="1754"/>
                      <a:pt x="8033" y="1754"/>
                    </a:cubicBezTo>
                    <a:cubicBezTo>
                      <a:pt x="8029" y="1754"/>
                      <a:pt x="8025" y="1755"/>
                      <a:pt x="8020" y="1757"/>
                    </a:cubicBezTo>
                    <a:cubicBezTo>
                      <a:pt x="8002" y="1745"/>
                      <a:pt x="7994" y="1724"/>
                      <a:pt x="8000" y="1704"/>
                    </a:cubicBezTo>
                    <a:cubicBezTo>
                      <a:pt x="8021" y="1696"/>
                      <a:pt x="8018" y="1682"/>
                      <a:pt x="8008" y="1682"/>
                    </a:cubicBezTo>
                    <a:lnTo>
                      <a:pt x="8008" y="1682"/>
                    </a:lnTo>
                    <a:cubicBezTo>
                      <a:pt x="8007" y="1682"/>
                      <a:pt x="8006" y="1682"/>
                      <a:pt x="8004" y="1683"/>
                    </a:cubicBezTo>
                    <a:cubicBezTo>
                      <a:pt x="7994" y="1675"/>
                      <a:pt x="7985" y="1664"/>
                      <a:pt x="7980" y="1651"/>
                    </a:cubicBezTo>
                    <a:cubicBezTo>
                      <a:pt x="7991" y="1648"/>
                      <a:pt x="7935" y="1489"/>
                      <a:pt x="7878" y="1321"/>
                    </a:cubicBezTo>
                    <a:cubicBezTo>
                      <a:pt x="7873" y="1305"/>
                      <a:pt x="7858" y="1292"/>
                      <a:pt x="7846" y="1292"/>
                    </a:cubicBezTo>
                    <a:cubicBezTo>
                      <a:pt x="7845" y="1292"/>
                      <a:pt x="7843" y="1292"/>
                      <a:pt x="7842" y="1293"/>
                    </a:cubicBezTo>
                    <a:cubicBezTo>
                      <a:pt x="7835" y="1295"/>
                      <a:pt x="7831" y="1296"/>
                      <a:pt x="7829" y="1296"/>
                    </a:cubicBezTo>
                    <a:cubicBezTo>
                      <a:pt x="7824" y="1296"/>
                      <a:pt x="7831" y="1289"/>
                      <a:pt x="7835" y="1274"/>
                    </a:cubicBezTo>
                    <a:cubicBezTo>
                      <a:pt x="7857" y="1251"/>
                      <a:pt x="7855" y="1225"/>
                      <a:pt x="7841" y="1225"/>
                    </a:cubicBezTo>
                    <a:cubicBezTo>
                      <a:pt x="7836" y="1225"/>
                      <a:pt x="7830" y="1228"/>
                      <a:pt x="7822" y="1237"/>
                    </a:cubicBezTo>
                    <a:cubicBezTo>
                      <a:pt x="7815" y="1248"/>
                      <a:pt x="7810" y="1255"/>
                      <a:pt x="7809" y="1255"/>
                    </a:cubicBezTo>
                    <a:cubicBezTo>
                      <a:pt x="7807" y="1255"/>
                      <a:pt x="7809" y="1244"/>
                      <a:pt x="7815" y="1218"/>
                    </a:cubicBezTo>
                    <a:cubicBezTo>
                      <a:pt x="7821" y="1195"/>
                      <a:pt x="7821" y="1195"/>
                      <a:pt x="7802" y="1181"/>
                    </a:cubicBezTo>
                    <a:cubicBezTo>
                      <a:pt x="7800" y="1181"/>
                      <a:pt x="7799" y="1181"/>
                      <a:pt x="7798" y="1181"/>
                    </a:cubicBezTo>
                    <a:cubicBezTo>
                      <a:pt x="7788" y="1181"/>
                      <a:pt x="7784" y="1167"/>
                      <a:pt x="7795" y="1162"/>
                    </a:cubicBezTo>
                    <a:cubicBezTo>
                      <a:pt x="7799" y="1141"/>
                      <a:pt x="7804" y="1120"/>
                      <a:pt x="7795" y="1120"/>
                    </a:cubicBezTo>
                    <a:lnTo>
                      <a:pt x="7795" y="1120"/>
                    </a:lnTo>
                    <a:cubicBezTo>
                      <a:pt x="7795" y="1120"/>
                      <a:pt x="7794" y="1120"/>
                      <a:pt x="7793" y="1120"/>
                    </a:cubicBezTo>
                    <a:cubicBezTo>
                      <a:pt x="7788" y="1107"/>
                      <a:pt x="7787" y="1092"/>
                      <a:pt x="7789" y="1079"/>
                    </a:cubicBezTo>
                    <a:cubicBezTo>
                      <a:pt x="7794" y="1055"/>
                      <a:pt x="7775" y="1040"/>
                      <a:pt x="7756" y="1027"/>
                    </a:cubicBezTo>
                    <a:cubicBezTo>
                      <a:pt x="7717" y="988"/>
                      <a:pt x="7705" y="968"/>
                      <a:pt x="7720" y="968"/>
                    </a:cubicBezTo>
                    <a:cubicBezTo>
                      <a:pt x="7723" y="968"/>
                      <a:pt x="7727" y="968"/>
                      <a:pt x="7732" y="970"/>
                    </a:cubicBezTo>
                    <a:cubicBezTo>
                      <a:pt x="7734" y="970"/>
                      <a:pt x="7735" y="971"/>
                      <a:pt x="7736" y="971"/>
                    </a:cubicBezTo>
                    <a:cubicBezTo>
                      <a:pt x="7758" y="971"/>
                      <a:pt x="7709" y="889"/>
                      <a:pt x="7678" y="881"/>
                    </a:cubicBezTo>
                    <a:cubicBezTo>
                      <a:pt x="7646" y="874"/>
                      <a:pt x="7647" y="875"/>
                      <a:pt x="7658" y="869"/>
                    </a:cubicBezTo>
                    <a:cubicBezTo>
                      <a:pt x="7669" y="863"/>
                      <a:pt x="7660" y="844"/>
                      <a:pt x="7660" y="844"/>
                    </a:cubicBezTo>
                    <a:cubicBezTo>
                      <a:pt x="7650" y="826"/>
                      <a:pt x="7641" y="809"/>
                      <a:pt x="7653" y="803"/>
                    </a:cubicBezTo>
                    <a:cubicBezTo>
                      <a:pt x="7641" y="784"/>
                      <a:pt x="7628" y="767"/>
                      <a:pt x="7612" y="754"/>
                    </a:cubicBezTo>
                    <a:cubicBezTo>
                      <a:pt x="7570" y="729"/>
                      <a:pt x="7548" y="671"/>
                      <a:pt x="7558" y="639"/>
                    </a:cubicBezTo>
                    <a:lnTo>
                      <a:pt x="7525" y="611"/>
                    </a:lnTo>
                    <a:cubicBezTo>
                      <a:pt x="7492" y="608"/>
                      <a:pt x="7471" y="598"/>
                      <a:pt x="7491" y="583"/>
                    </a:cubicBezTo>
                    <a:cubicBezTo>
                      <a:pt x="7495" y="581"/>
                      <a:pt x="7498" y="578"/>
                      <a:pt x="7501" y="577"/>
                    </a:cubicBezTo>
                    <a:lnTo>
                      <a:pt x="7501" y="577"/>
                    </a:lnTo>
                    <a:cubicBezTo>
                      <a:pt x="7501" y="577"/>
                      <a:pt x="7501" y="577"/>
                      <a:pt x="7501" y="577"/>
                    </a:cubicBezTo>
                    <a:cubicBezTo>
                      <a:pt x="7505" y="574"/>
                      <a:pt x="7506" y="573"/>
                      <a:pt x="7506" y="573"/>
                    </a:cubicBezTo>
                    <a:lnTo>
                      <a:pt x="7506" y="573"/>
                    </a:lnTo>
                    <a:cubicBezTo>
                      <a:pt x="7506" y="573"/>
                      <a:pt x="7504" y="575"/>
                      <a:pt x="7501" y="577"/>
                    </a:cubicBezTo>
                    <a:lnTo>
                      <a:pt x="7501" y="577"/>
                    </a:lnTo>
                    <a:cubicBezTo>
                      <a:pt x="7469" y="573"/>
                      <a:pt x="7430" y="499"/>
                      <a:pt x="7449" y="484"/>
                    </a:cubicBezTo>
                    <a:cubicBezTo>
                      <a:pt x="7458" y="477"/>
                      <a:pt x="7458" y="477"/>
                      <a:pt x="7444" y="460"/>
                    </a:cubicBezTo>
                    <a:lnTo>
                      <a:pt x="7435" y="468"/>
                    </a:lnTo>
                    <a:cubicBezTo>
                      <a:pt x="7429" y="472"/>
                      <a:pt x="7424" y="477"/>
                      <a:pt x="7418" y="477"/>
                    </a:cubicBezTo>
                    <a:cubicBezTo>
                      <a:pt x="7413" y="477"/>
                      <a:pt x="7407" y="474"/>
                      <a:pt x="7402" y="467"/>
                    </a:cubicBezTo>
                    <a:cubicBezTo>
                      <a:pt x="7389" y="450"/>
                      <a:pt x="7374" y="435"/>
                      <a:pt x="7384" y="426"/>
                    </a:cubicBezTo>
                    <a:cubicBezTo>
                      <a:pt x="7380" y="406"/>
                      <a:pt x="7375" y="384"/>
                      <a:pt x="7368" y="384"/>
                    </a:cubicBezTo>
                    <a:cubicBezTo>
                      <a:pt x="7367" y="384"/>
                      <a:pt x="7366" y="385"/>
                      <a:pt x="7365" y="386"/>
                    </a:cubicBezTo>
                    <a:cubicBezTo>
                      <a:pt x="7354" y="375"/>
                      <a:pt x="7347" y="361"/>
                      <a:pt x="7342" y="346"/>
                    </a:cubicBezTo>
                    <a:cubicBezTo>
                      <a:pt x="7326" y="331"/>
                      <a:pt x="7312" y="314"/>
                      <a:pt x="7278" y="285"/>
                    </a:cubicBezTo>
                    <a:cubicBezTo>
                      <a:pt x="7254" y="280"/>
                      <a:pt x="7220" y="252"/>
                      <a:pt x="7228" y="243"/>
                    </a:cubicBezTo>
                    <a:cubicBezTo>
                      <a:pt x="7228" y="243"/>
                      <a:pt x="7192" y="215"/>
                      <a:pt x="7166" y="211"/>
                    </a:cubicBezTo>
                    <a:cubicBezTo>
                      <a:pt x="7129" y="187"/>
                      <a:pt x="7110" y="174"/>
                      <a:pt x="7117" y="164"/>
                    </a:cubicBezTo>
                    <a:cubicBezTo>
                      <a:pt x="7124" y="153"/>
                      <a:pt x="7125" y="153"/>
                      <a:pt x="7098" y="152"/>
                    </a:cubicBezTo>
                    <a:cubicBezTo>
                      <a:pt x="7096" y="155"/>
                      <a:pt x="7093" y="156"/>
                      <a:pt x="7090" y="156"/>
                    </a:cubicBezTo>
                    <a:cubicBezTo>
                      <a:pt x="7081" y="156"/>
                      <a:pt x="7067" y="148"/>
                      <a:pt x="7052" y="139"/>
                    </a:cubicBezTo>
                    <a:cubicBezTo>
                      <a:pt x="7033" y="128"/>
                      <a:pt x="7012" y="119"/>
                      <a:pt x="7012" y="119"/>
                    </a:cubicBezTo>
                    <a:cubicBezTo>
                      <a:pt x="7009" y="125"/>
                      <a:pt x="7007" y="128"/>
                      <a:pt x="7004" y="128"/>
                    </a:cubicBezTo>
                    <a:cubicBezTo>
                      <a:pt x="7001" y="128"/>
                      <a:pt x="6996" y="125"/>
                      <a:pt x="6986" y="120"/>
                    </a:cubicBezTo>
                    <a:cubicBezTo>
                      <a:pt x="6953" y="100"/>
                      <a:pt x="6920" y="82"/>
                      <a:pt x="6886" y="66"/>
                    </a:cubicBezTo>
                    <a:cubicBezTo>
                      <a:pt x="6854" y="56"/>
                      <a:pt x="6837" y="51"/>
                      <a:pt x="6831" y="51"/>
                    </a:cubicBezTo>
                    <a:cubicBezTo>
                      <a:pt x="6824" y="51"/>
                      <a:pt x="6829" y="56"/>
                      <a:pt x="6838" y="64"/>
                    </a:cubicBezTo>
                    <a:cubicBezTo>
                      <a:pt x="6850" y="68"/>
                      <a:pt x="6855" y="73"/>
                      <a:pt x="6850" y="73"/>
                    </a:cubicBezTo>
                    <a:cubicBezTo>
                      <a:pt x="6845" y="73"/>
                      <a:pt x="6835" y="69"/>
                      <a:pt x="6817" y="59"/>
                    </a:cubicBezTo>
                    <a:cubicBezTo>
                      <a:pt x="6805" y="55"/>
                      <a:pt x="6784" y="46"/>
                      <a:pt x="6757" y="36"/>
                    </a:cubicBezTo>
                    <a:cubicBezTo>
                      <a:pt x="6727" y="27"/>
                      <a:pt x="6694" y="20"/>
                      <a:pt x="6663" y="16"/>
                    </a:cubicBezTo>
                    <a:cubicBezTo>
                      <a:pt x="6645" y="12"/>
                      <a:pt x="6626" y="11"/>
                      <a:pt x="6608" y="11"/>
                    </a:cubicBezTo>
                    <a:cubicBezTo>
                      <a:pt x="6599" y="11"/>
                      <a:pt x="6591" y="11"/>
                      <a:pt x="6582" y="12"/>
                    </a:cubicBezTo>
                    <a:cubicBezTo>
                      <a:pt x="6571" y="13"/>
                      <a:pt x="6571" y="16"/>
                      <a:pt x="6571" y="22"/>
                    </a:cubicBezTo>
                    <a:cubicBezTo>
                      <a:pt x="6582" y="35"/>
                      <a:pt x="6582" y="41"/>
                      <a:pt x="6576" y="41"/>
                    </a:cubicBezTo>
                    <a:cubicBezTo>
                      <a:pt x="6570" y="41"/>
                      <a:pt x="6559" y="35"/>
                      <a:pt x="6549" y="22"/>
                    </a:cubicBezTo>
                    <a:cubicBezTo>
                      <a:pt x="6523" y="7"/>
                      <a:pt x="6505" y="1"/>
                      <a:pt x="6493" y="1"/>
                    </a:cubicBezTo>
                    <a:close/>
                    <a:moveTo>
                      <a:pt x="3163" y="3306"/>
                    </a:moveTo>
                    <a:cubicBezTo>
                      <a:pt x="3163" y="3306"/>
                      <a:pt x="3138" y="3311"/>
                      <a:pt x="3134" y="3323"/>
                    </a:cubicBezTo>
                    <a:cubicBezTo>
                      <a:pt x="3132" y="3330"/>
                      <a:pt x="3139" y="3336"/>
                      <a:pt x="3150" y="3336"/>
                    </a:cubicBezTo>
                    <a:cubicBezTo>
                      <a:pt x="3159" y="3336"/>
                      <a:pt x="3171" y="3332"/>
                      <a:pt x="3183" y="3323"/>
                    </a:cubicBezTo>
                    <a:cubicBezTo>
                      <a:pt x="3187" y="3311"/>
                      <a:pt x="3187" y="3312"/>
                      <a:pt x="3163" y="3306"/>
                    </a:cubicBezTo>
                    <a:close/>
                  </a:path>
                </a:pathLst>
              </a:custGeom>
              <a:solidFill>
                <a:srgbClr val="D78D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33"/>
              <p:cNvSpPr/>
              <p:nvPr/>
            </p:nvSpPr>
            <p:spPr>
              <a:xfrm rot="1799964">
                <a:off x="8542880" y="2824375"/>
                <a:ext cx="513682" cy="182384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2038" extrusionOk="0">
                    <a:moveTo>
                      <a:pt x="5692" y="170"/>
                    </a:moveTo>
                    <a:cubicBezTo>
                      <a:pt x="5701" y="170"/>
                      <a:pt x="5689" y="186"/>
                      <a:pt x="5668" y="198"/>
                    </a:cubicBezTo>
                    <a:cubicBezTo>
                      <a:pt x="5659" y="207"/>
                      <a:pt x="5654" y="211"/>
                      <a:pt x="5653" y="211"/>
                    </a:cubicBezTo>
                    <a:cubicBezTo>
                      <a:pt x="5651" y="211"/>
                      <a:pt x="5654" y="206"/>
                      <a:pt x="5660" y="194"/>
                    </a:cubicBezTo>
                    <a:cubicBezTo>
                      <a:pt x="5664" y="184"/>
                      <a:pt x="5668" y="174"/>
                      <a:pt x="5675" y="174"/>
                    </a:cubicBezTo>
                    <a:cubicBezTo>
                      <a:pt x="5676" y="174"/>
                      <a:pt x="5677" y="174"/>
                      <a:pt x="5678" y="175"/>
                    </a:cubicBezTo>
                    <a:cubicBezTo>
                      <a:pt x="5685" y="172"/>
                      <a:pt x="5689" y="170"/>
                      <a:pt x="5692" y="170"/>
                    </a:cubicBezTo>
                    <a:close/>
                    <a:moveTo>
                      <a:pt x="4389" y="178"/>
                    </a:moveTo>
                    <a:cubicBezTo>
                      <a:pt x="4391" y="178"/>
                      <a:pt x="4392" y="180"/>
                      <a:pt x="4396" y="187"/>
                    </a:cubicBezTo>
                    <a:cubicBezTo>
                      <a:pt x="4401" y="199"/>
                      <a:pt x="4397" y="211"/>
                      <a:pt x="4388" y="219"/>
                    </a:cubicBezTo>
                    <a:cubicBezTo>
                      <a:pt x="4388" y="219"/>
                      <a:pt x="4387" y="219"/>
                      <a:pt x="4387" y="219"/>
                    </a:cubicBezTo>
                    <a:cubicBezTo>
                      <a:pt x="4379" y="219"/>
                      <a:pt x="4371" y="198"/>
                      <a:pt x="4383" y="180"/>
                    </a:cubicBezTo>
                    <a:cubicBezTo>
                      <a:pt x="4385" y="178"/>
                      <a:pt x="4387" y="178"/>
                      <a:pt x="4389" y="178"/>
                    </a:cubicBezTo>
                    <a:close/>
                    <a:moveTo>
                      <a:pt x="4128" y="363"/>
                    </a:moveTo>
                    <a:cubicBezTo>
                      <a:pt x="4129" y="363"/>
                      <a:pt x="4130" y="364"/>
                      <a:pt x="4132" y="367"/>
                    </a:cubicBezTo>
                    <a:cubicBezTo>
                      <a:pt x="4136" y="375"/>
                      <a:pt x="4138" y="384"/>
                      <a:pt x="4138" y="393"/>
                    </a:cubicBezTo>
                    <a:cubicBezTo>
                      <a:pt x="4138" y="393"/>
                      <a:pt x="4138" y="402"/>
                      <a:pt x="4134" y="402"/>
                    </a:cubicBezTo>
                    <a:cubicBezTo>
                      <a:pt x="4133" y="402"/>
                      <a:pt x="4132" y="401"/>
                      <a:pt x="4130" y="398"/>
                    </a:cubicBezTo>
                    <a:lnTo>
                      <a:pt x="4124" y="387"/>
                    </a:lnTo>
                    <a:cubicBezTo>
                      <a:pt x="4124" y="375"/>
                      <a:pt x="4124" y="363"/>
                      <a:pt x="4128" y="363"/>
                    </a:cubicBezTo>
                    <a:close/>
                    <a:moveTo>
                      <a:pt x="1081" y="411"/>
                    </a:moveTo>
                    <a:cubicBezTo>
                      <a:pt x="1083" y="411"/>
                      <a:pt x="1086" y="411"/>
                      <a:pt x="1088" y="412"/>
                    </a:cubicBezTo>
                    <a:lnTo>
                      <a:pt x="1088" y="424"/>
                    </a:lnTo>
                    <a:lnTo>
                      <a:pt x="1078" y="436"/>
                    </a:lnTo>
                    <a:lnTo>
                      <a:pt x="1069" y="423"/>
                    </a:lnTo>
                    <a:cubicBezTo>
                      <a:pt x="1069" y="413"/>
                      <a:pt x="1074" y="411"/>
                      <a:pt x="1081" y="411"/>
                    </a:cubicBezTo>
                    <a:close/>
                    <a:moveTo>
                      <a:pt x="1355" y="433"/>
                    </a:moveTo>
                    <a:lnTo>
                      <a:pt x="1355" y="433"/>
                    </a:lnTo>
                    <a:cubicBezTo>
                      <a:pt x="1359" y="433"/>
                      <a:pt x="1355" y="438"/>
                      <a:pt x="1345" y="452"/>
                    </a:cubicBezTo>
                    <a:lnTo>
                      <a:pt x="1320" y="472"/>
                    </a:lnTo>
                    <a:cubicBezTo>
                      <a:pt x="1311" y="470"/>
                      <a:pt x="1323" y="460"/>
                      <a:pt x="1339" y="437"/>
                    </a:cubicBezTo>
                    <a:cubicBezTo>
                      <a:pt x="1347" y="435"/>
                      <a:pt x="1352" y="433"/>
                      <a:pt x="1355" y="433"/>
                    </a:cubicBezTo>
                    <a:close/>
                    <a:moveTo>
                      <a:pt x="1551" y="462"/>
                    </a:moveTo>
                    <a:cubicBezTo>
                      <a:pt x="1546" y="473"/>
                      <a:pt x="1541" y="484"/>
                      <a:pt x="1541" y="484"/>
                    </a:cubicBezTo>
                    <a:cubicBezTo>
                      <a:pt x="1542" y="481"/>
                      <a:pt x="1544" y="477"/>
                      <a:pt x="1546" y="473"/>
                    </a:cubicBezTo>
                    <a:lnTo>
                      <a:pt x="1551" y="462"/>
                    </a:lnTo>
                    <a:close/>
                    <a:moveTo>
                      <a:pt x="1133" y="434"/>
                    </a:moveTo>
                    <a:cubicBezTo>
                      <a:pt x="1134" y="434"/>
                      <a:pt x="1134" y="441"/>
                      <a:pt x="1133" y="452"/>
                    </a:cubicBezTo>
                    <a:cubicBezTo>
                      <a:pt x="1134" y="467"/>
                      <a:pt x="1126" y="481"/>
                      <a:pt x="1113" y="488"/>
                    </a:cubicBezTo>
                    <a:lnTo>
                      <a:pt x="1093" y="487"/>
                    </a:lnTo>
                    <a:cubicBezTo>
                      <a:pt x="1093" y="487"/>
                      <a:pt x="1104" y="476"/>
                      <a:pt x="1114" y="463"/>
                    </a:cubicBezTo>
                    <a:cubicBezTo>
                      <a:pt x="1125" y="443"/>
                      <a:pt x="1130" y="434"/>
                      <a:pt x="1133" y="434"/>
                    </a:cubicBezTo>
                    <a:close/>
                    <a:moveTo>
                      <a:pt x="1397" y="508"/>
                    </a:moveTo>
                    <a:lnTo>
                      <a:pt x="1406" y="511"/>
                    </a:lnTo>
                    <a:cubicBezTo>
                      <a:pt x="1402" y="521"/>
                      <a:pt x="1399" y="532"/>
                      <a:pt x="1392" y="532"/>
                    </a:cubicBezTo>
                    <a:cubicBezTo>
                      <a:pt x="1391" y="532"/>
                      <a:pt x="1390" y="532"/>
                      <a:pt x="1389" y="532"/>
                    </a:cubicBezTo>
                    <a:lnTo>
                      <a:pt x="1380" y="529"/>
                    </a:lnTo>
                    <a:cubicBezTo>
                      <a:pt x="1384" y="520"/>
                      <a:pt x="1389" y="514"/>
                      <a:pt x="1397" y="508"/>
                    </a:cubicBezTo>
                    <a:close/>
                    <a:moveTo>
                      <a:pt x="657" y="546"/>
                    </a:moveTo>
                    <a:lnTo>
                      <a:pt x="657" y="546"/>
                    </a:lnTo>
                    <a:cubicBezTo>
                      <a:pt x="664" y="546"/>
                      <a:pt x="666" y="556"/>
                      <a:pt x="655" y="572"/>
                    </a:cubicBezTo>
                    <a:cubicBezTo>
                      <a:pt x="646" y="575"/>
                      <a:pt x="638" y="579"/>
                      <a:pt x="638" y="579"/>
                    </a:cubicBezTo>
                    <a:cubicBezTo>
                      <a:pt x="636" y="565"/>
                      <a:pt x="642" y="552"/>
                      <a:pt x="654" y="546"/>
                    </a:cubicBezTo>
                    <a:cubicBezTo>
                      <a:pt x="655" y="546"/>
                      <a:pt x="656" y="546"/>
                      <a:pt x="657" y="546"/>
                    </a:cubicBezTo>
                    <a:close/>
                    <a:moveTo>
                      <a:pt x="725" y="548"/>
                    </a:moveTo>
                    <a:cubicBezTo>
                      <a:pt x="722" y="548"/>
                      <a:pt x="718" y="550"/>
                      <a:pt x="715" y="551"/>
                    </a:cubicBezTo>
                    <a:cubicBezTo>
                      <a:pt x="711" y="549"/>
                      <a:pt x="708" y="549"/>
                      <a:pt x="705" y="549"/>
                    </a:cubicBezTo>
                    <a:cubicBezTo>
                      <a:pt x="692" y="549"/>
                      <a:pt x="690" y="562"/>
                      <a:pt x="693" y="572"/>
                    </a:cubicBezTo>
                    <a:cubicBezTo>
                      <a:pt x="696" y="577"/>
                      <a:pt x="699" y="579"/>
                      <a:pt x="703" y="579"/>
                    </a:cubicBezTo>
                    <a:cubicBezTo>
                      <a:pt x="708" y="579"/>
                      <a:pt x="714" y="577"/>
                      <a:pt x="723" y="574"/>
                    </a:cubicBezTo>
                    <a:cubicBezTo>
                      <a:pt x="730" y="572"/>
                      <a:pt x="735" y="557"/>
                      <a:pt x="735" y="557"/>
                    </a:cubicBezTo>
                    <a:cubicBezTo>
                      <a:pt x="733" y="550"/>
                      <a:pt x="729" y="548"/>
                      <a:pt x="725" y="548"/>
                    </a:cubicBezTo>
                    <a:close/>
                    <a:moveTo>
                      <a:pt x="1657" y="585"/>
                    </a:moveTo>
                    <a:lnTo>
                      <a:pt x="1657" y="585"/>
                    </a:lnTo>
                    <a:cubicBezTo>
                      <a:pt x="1666" y="585"/>
                      <a:pt x="1664" y="599"/>
                      <a:pt x="1646" y="613"/>
                    </a:cubicBezTo>
                    <a:lnTo>
                      <a:pt x="1630" y="603"/>
                    </a:lnTo>
                    <a:cubicBezTo>
                      <a:pt x="1636" y="594"/>
                      <a:pt x="1641" y="585"/>
                      <a:pt x="1648" y="585"/>
                    </a:cubicBezTo>
                    <a:cubicBezTo>
                      <a:pt x="1649" y="585"/>
                      <a:pt x="1650" y="586"/>
                      <a:pt x="1652" y="586"/>
                    </a:cubicBezTo>
                    <a:cubicBezTo>
                      <a:pt x="1654" y="586"/>
                      <a:pt x="1655" y="585"/>
                      <a:pt x="1657" y="585"/>
                    </a:cubicBezTo>
                    <a:close/>
                    <a:moveTo>
                      <a:pt x="3846" y="605"/>
                    </a:moveTo>
                    <a:cubicBezTo>
                      <a:pt x="3851" y="605"/>
                      <a:pt x="3856" y="610"/>
                      <a:pt x="3856" y="610"/>
                    </a:cubicBezTo>
                    <a:cubicBezTo>
                      <a:pt x="3856" y="610"/>
                      <a:pt x="3865" y="619"/>
                      <a:pt x="3858" y="626"/>
                    </a:cubicBezTo>
                    <a:cubicBezTo>
                      <a:pt x="3849" y="623"/>
                      <a:pt x="3840" y="620"/>
                      <a:pt x="3833" y="614"/>
                    </a:cubicBezTo>
                    <a:lnTo>
                      <a:pt x="3840" y="608"/>
                    </a:lnTo>
                    <a:cubicBezTo>
                      <a:pt x="3842" y="606"/>
                      <a:pt x="3844" y="605"/>
                      <a:pt x="3846" y="605"/>
                    </a:cubicBezTo>
                    <a:close/>
                    <a:moveTo>
                      <a:pt x="1545" y="618"/>
                    </a:moveTo>
                    <a:cubicBezTo>
                      <a:pt x="1549" y="618"/>
                      <a:pt x="1554" y="618"/>
                      <a:pt x="1557" y="620"/>
                    </a:cubicBezTo>
                    <a:lnTo>
                      <a:pt x="1552" y="631"/>
                    </a:lnTo>
                    <a:cubicBezTo>
                      <a:pt x="1544" y="627"/>
                      <a:pt x="1531" y="634"/>
                      <a:pt x="1536" y="622"/>
                    </a:cubicBezTo>
                    <a:cubicBezTo>
                      <a:pt x="1531" y="620"/>
                      <a:pt x="1538" y="618"/>
                      <a:pt x="1545" y="618"/>
                    </a:cubicBezTo>
                    <a:close/>
                    <a:moveTo>
                      <a:pt x="1715" y="629"/>
                    </a:moveTo>
                    <a:lnTo>
                      <a:pt x="1723" y="635"/>
                    </a:lnTo>
                    <a:cubicBezTo>
                      <a:pt x="1731" y="640"/>
                      <a:pt x="1731" y="640"/>
                      <a:pt x="1723" y="650"/>
                    </a:cubicBezTo>
                    <a:lnTo>
                      <a:pt x="1715" y="645"/>
                    </a:lnTo>
                    <a:lnTo>
                      <a:pt x="1715" y="629"/>
                    </a:lnTo>
                    <a:close/>
                    <a:moveTo>
                      <a:pt x="1823" y="665"/>
                    </a:moveTo>
                    <a:cubicBezTo>
                      <a:pt x="1817" y="673"/>
                      <a:pt x="1815" y="682"/>
                      <a:pt x="1814" y="691"/>
                    </a:cubicBezTo>
                    <a:cubicBezTo>
                      <a:pt x="1816" y="692"/>
                      <a:pt x="1818" y="693"/>
                      <a:pt x="1820" y="693"/>
                    </a:cubicBezTo>
                    <a:cubicBezTo>
                      <a:pt x="1825" y="693"/>
                      <a:pt x="1830" y="687"/>
                      <a:pt x="1830" y="687"/>
                    </a:cubicBezTo>
                    <a:cubicBezTo>
                      <a:pt x="1830" y="687"/>
                      <a:pt x="1839" y="677"/>
                      <a:pt x="1831" y="672"/>
                    </a:cubicBezTo>
                    <a:lnTo>
                      <a:pt x="1823" y="665"/>
                    </a:lnTo>
                    <a:close/>
                    <a:moveTo>
                      <a:pt x="3804" y="689"/>
                    </a:moveTo>
                    <a:cubicBezTo>
                      <a:pt x="3806" y="689"/>
                      <a:pt x="3809" y="691"/>
                      <a:pt x="3813" y="695"/>
                    </a:cubicBezTo>
                    <a:lnTo>
                      <a:pt x="3808" y="702"/>
                    </a:lnTo>
                    <a:lnTo>
                      <a:pt x="3792" y="701"/>
                    </a:lnTo>
                    <a:lnTo>
                      <a:pt x="3798" y="694"/>
                    </a:lnTo>
                    <a:cubicBezTo>
                      <a:pt x="3801" y="691"/>
                      <a:pt x="3803" y="689"/>
                      <a:pt x="3804" y="689"/>
                    </a:cubicBezTo>
                    <a:close/>
                    <a:moveTo>
                      <a:pt x="3800" y="723"/>
                    </a:moveTo>
                    <a:lnTo>
                      <a:pt x="3800" y="723"/>
                    </a:lnTo>
                    <a:cubicBezTo>
                      <a:pt x="3799" y="723"/>
                      <a:pt x="3798" y="725"/>
                      <a:pt x="3800" y="731"/>
                    </a:cubicBezTo>
                    <a:cubicBezTo>
                      <a:pt x="3804" y="727"/>
                      <a:pt x="3802" y="723"/>
                      <a:pt x="3800" y="723"/>
                    </a:cubicBezTo>
                    <a:close/>
                    <a:moveTo>
                      <a:pt x="2010" y="728"/>
                    </a:moveTo>
                    <a:cubicBezTo>
                      <a:pt x="2008" y="728"/>
                      <a:pt x="2008" y="733"/>
                      <a:pt x="2007" y="741"/>
                    </a:cubicBezTo>
                    <a:lnTo>
                      <a:pt x="2020" y="758"/>
                    </a:lnTo>
                    <a:cubicBezTo>
                      <a:pt x="2030" y="749"/>
                      <a:pt x="2030" y="749"/>
                      <a:pt x="2022" y="741"/>
                    </a:cubicBezTo>
                    <a:cubicBezTo>
                      <a:pt x="2016" y="733"/>
                      <a:pt x="2012" y="728"/>
                      <a:pt x="2010" y="728"/>
                    </a:cubicBezTo>
                    <a:close/>
                    <a:moveTo>
                      <a:pt x="172" y="751"/>
                    </a:moveTo>
                    <a:cubicBezTo>
                      <a:pt x="170" y="751"/>
                      <a:pt x="169" y="752"/>
                      <a:pt x="166" y="756"/>
                    </a:cubicBezTo>
                    <a:lnTo>
                      <a:pt x="158" y="762"/>
                    </a:lnTo>
                    <a:lnTo>
                      <a:pt x="175" y="765"/>
                    </a:lnTo>
                    <a:lnTo>
                      <a:pt x="181" y="757"/>
                    </a:lnTo>
                    <a:cubicBezTo>
                      <a:pt x="177" y="753"/>
                      <a:pt x="174" y="751"/>
                      <a:pt x="172" y="751"/>
                    </a:cubicBezTo>
                    <a:close/>
                    <a:moveTo>
                      <a:pt x="3747" y="760"/>
                    </a:moveTo>
                    <a:cubicBezTo>
                      <a:pt x="3749" y="760"/>
                      <a:pt x="3751" y="762"/>
                      <a:pt x="3756" y="766"/>
                    </a:cubicBezTo>
                    <a:cubicBezTo>
                      <a:pt x="3756" y="766"/>
                      <a:pt x="3756" y="766"/>
                      <a:pt x="3751" y="774"/>
                    </a:cubicBezTo>
                    <a:lnTo>
                      <a:pt x="3736" y="774"/>
                    </a:lnTo>
                    <a:lnTo>
                      <a:pt x="3740" y="766"/>
                    </a:lnTo>
                    <a:cubicBezTo>
                      <a:pt x="3743" y="762"/>
                      <a:pt x="3745" y="760"/>
                      <a:pt x="3747" y="760"/>
                    </a:cubicBezTo>
                    <a:close/>
                    <a:moveTo>
                      <a:pt x="1817" y="764"/>
                    </a:moveTo>
                    <a:cubicBezTo>
                      <a:pt x="1820" y="764"/>
                      <a:pt x="1822" y="766"/>
                      <a:pt x="1822" y="766"/>
                    </a:cubicBezTo>
                    <a:cubicBezTo>
                      <a:pt x="1829" y="772"/>
                      <a:pt x="1836" y="779"/>
                      <a:pt x="1828" y="788"/>
                    </a:cubicBezTo>
                    <a:cubicBezTo>
                      <a:pt x="1828" y="788"/>
                      <a:pt x="1823" y="793"/>
                      <a:pt x="1818" y="793"/>
                    </a:cubicBezTo>
                    <a:cubicBezTo>
                      <a:pt x="1816" y="793"/>
                      <a:pt x="1814" y="792"/>
                      <a:pt x="1812" y="790"/>
                    </a:cubicBezTo>
                    <a:cubicBezTo>
                      <a:pt x="1805" y="785"/>
                      <a:pt x="1807" y="769"/>
                      <a:pt x="1807" y="769"/>
                    </a:cubicBezTo>
                    <a:cubicBezTo>
                      <a:pt x="1811" y="765"/>
                      <a:pt x="1814" y="764"/>
                      <a:pt x="1817" y="764"/>
                    </a:cubicBezTo>
                    <a:close/>
                    <a:moveTo>
                      <a:pt x="3774" y="822"/>
                    </a:moveTo>
                    <a:cubicBezTo>
                      <a:pt x="3775" y="823"/>
                      <a:pt x="3776" y="823"/>
                      <a:pt x="3777" y="824"/>
                    </a:cubicBezTo>
                    <a:cubicBezTo>
                      <a:pt x="3778" y="824"/>
                      <a:pt x="3778" y="824"/>
                      <a:pt x="3778" y="824"/>
                    </a:cubicBezTo>
                    <a:lnTo>
                      <a:pt x="3778" y="824"/>
                    </a:lnTo>
                    <a:cubicBezTo>
                      <a:pt x="3777" y="823"/>
                      <a:pt x="3776" y="823"/>
                      <a:pt x="3774" y="822"/>
                    </a:cubicBezTo>
                    <a:close/>
                    <a:moveTo>
                      <a:pt x="3778" y="824"/>
                    </a:moveTo>
                    <a:cubicBezTo>
                      <a:pt x="3782" y="826"/>
                      <a:pt x="3784" y="826"/>
                      <a:pt x="3785" y="826"/>
                    </a:cubicBezTo>
                    <a:cubicBezTo>
                      <a:pt x="3787" y="826"/>
                      <a:pt x="3785" y="824"/>
                      <a:pt x="3778" y="824"/>
                    </a:cubicBezTo>
                    <a:close/>
                    <a:moveTo>
                      <a:pt x="3704" y="809"/>
                    </a:moveTo>
                    <a:cubicBezTo>
                      <a:pt x="3705" y="809"/>
                      <a:pt x="3708" y="810"/>
                      <a:pt x="3710" y="812"/>
                    </a:cubicBezTo>
                    <a:cubicBezTo>
                      <a:pt x="3721" y="818"/>
                      <a:pt x="3721" y="818"/>
                      <a:pt x="3716" y="826"/>
                    </a:cubicBezTo>
                    <a:cubicBezTo>
                      <a:pt x="3711" y="834"/>
                      <a:pt x="3708" y="838"/>
                      <a:pt x="3706" y="838"/>
                    </a:cubicBezTo>
                    <a:cubicBezTo>
                      <a:pt x="3704" y="838"/>
                      <a:pt x="3703" y="835"/>
                      <a:pt x="3700" y="827"/>
                    </a:cubicBezTo>
                    <a:cubicBezTo>
                      <a:pt x="3696" y="816"/>
                      <a:pt x="3698" y="809"/>
                      <a:pt x="3704" y="809"/>
                    </a:cubicBezTo>
                    <a:close/>
                    <a:moveTo>
                      <a:pt x="205" y="810"/>
                    </a:moveTo>
                    <a:cubicBezTo>
                      <a:pt x="208" y="810"/>
                      <a:pt x="211" y="811"/>
                      <a:pt x="214" y="814"/>
                    </a:cubicBezTo>
                    <a:lnTo>
                      <a:pt x="207" y="821"/>
                    </a:lnTo>
                    <a:cubicBezTo>
                      <a:pt x="205" y="819"/>
                      <a:pt x="203" y="818"/>
                      <a:pt x="202" y="818"/>
                    </a:cubicBezTo>
                    <a:lnTo>
                      <a:pt x="202" y="818"/>
                    </a:lnTo>
                    <a:cubicBezTo>
                      <a:pt x="199" y="818"/>
                      <a:pt x="204" y="828"/>
                      <a:pt x="216" y="830"/>
                    </a:cubicBezTo>
                    <a:lnTo>
                      <a:pt x="235" y="846"/>
                    </a:lnTo>
                    <a:cubicBezTo>
                      <a:pt x="231" y="849"/>
                      <a:pt x="226" y="851"/>
                      <a:pt x="221" y="851"/>
                    </a:cubicBezTo>
                    <a:cubicBezTo>
                      <a:pt x="215" y="851"/>
                      <a:pt x="209" y="848"/>
                      <a:pt x="204" y="843"/>
                    </a:cubicBezTo>
                    <a:cubicBezTo>
                      <a:pt x="179" y="834"/>
                      <a:pt x="179" y="834"/>
                      <a:pt x="191" y="820"/>
                    </a:cubicBezTo>
                    <a:cubicBezTo>
                      <a:pt x="195" y="814"/>
                      <a:pt x="200" y="810"/>
                      <a:pt x="205" y="810"/>
                    </a:cubicBezTo>
                    <a:close/>
                    <a:moveTo>
                      <a:pt x="3595" y="830"/>
                    </a:moveTo>
                    <a:cubicBezTo>
                      <a:pt x="3606" y="835"/>
                      <a:pt x="3616" y="842"/>
                      <a:pt x="3612" y="850"/>
                    </a:cubicBezTo>
                    <a:lnTo>
                      <a:pt x="3595" y="852"/>
                    </a:lnTo>
                    <a:lnTo>
                      <a:pt x="3589" y="837"/>
                    </a:lnTo>
                    <a:lnTo>
                      <a:pt x="3595" y="830"/>
                    </a:lnTo>
                    <a:close/>
                    <a:moveTo>
                      <a:pt x="1929" y="887"/>
                    </a:moveTo>
                    <a:cubicBezTo>
                      <a:pt x="1931" y="887"/>
                      <a:pt x="1934" y="890"/>
                      <a:pt x="1940" y="898"/>
                    </a:cubicBezTo>
                    <a:cubicBezTo>
                      <a:pt x="1945" y="906"/>
                      <a:pt x="1935" y="913"/>
                      <a:pt x="1935" y="913"/>
                    </a:cubicBezTo>
                    <a:cubicBezTo>
                      <a:pt x="1933" y="914"/>
                      <a:pt x="1932" y="915"/>
                      <a:pt x="1931" y="915"/>
                    </a:cubicBezTo>
                    <a:cubicBezTo>
                      <a:pt x="1926" y="915"/>
                      <a:pt x="1928" y="904"/>
                      <a:pt x="1924" y="898"/>
                    </a:cubicBezTo>
                    <a:cubicBezTo>
                      <a:pt x="1926" y="891"/>
                      <a:pt x="1927" y="887"/>
                      <a:pt x="1929" y="887"/>
                    </a:cubicBezTo>
                    <a:close/>
                    <a:moveTo>
                      <a:pt x="132" y="895"/>
                    </a:moveTo>
                    <a:cubicBezTo>
                      <a:pt x="134" y="895"/>
                      <a:pt x="136" y="897"/>
                      <a:pt x="141" y="900"/>
                    </a:cubicBezTo>
                    <a:cubicBezTo>
                      <a:pt x="141" y="900"/>
                      <a:pt x="145" y="916"/>
                      <a:pt x="140" y="924"/>
                    </a:cubicBezTo>
                    <a:lnTo>
                      <a:pt x="124" y="924"/>
                    </a:lnTo>
                    <a:cubicBezTo>
                      <a:pt x="113" y="916"/>
                      <a:pt x="120" y="908"/>
                      <a:pt x="125" y="901"/>
                    </a:cubicBezTo>
                    <a:cubicBezTo>
                      <a:pt x="128" y="897"/>
                      <a:pt x="130" y="895"/>
                      <a:pt x="132" y="895"/>
                    </a:cubicBezTo>
                    <a:close/>
                    <a:moveTo>
                      <a:pt x="3551" y="938"/>
                    </a:moveTo>
                    <a:cubicBezTo>
                      <a:pt x="3553" y="938"/>
                      <a:pt x="3556" y="939"/>
                      <a:pt x="3561" y="942"/>
                    </a:cubicBezTo>
                    <a:cubicBezTo>
                      <a:pt x="3561" y="942"/>
                      <a:pt x="3572" y="947"/>
                      <a:pt x="3569" y="955"/>
                    </a:cubicBezTo>
                    <a:lnTo>
                      <a:pt x="3553" y="959"/>
                    </a:lnTo>
                    <a:cubicBezTo>
                      <a:pt x="3542" y="953"/>
                      <a:pt x="3545" y="944"/>
                      <a:pt x="3545" y="944"/>
                    </a:cubicBezTo>
                    <a:cubicBezTo>
                      <a:pt x="3548" y="940"/>
                      <a:pt x="3549" y="938"/>
                      <a:pt x="3551" y="938"/>
                    </a:cubicBezTo>
                    <a:close/>
                    <a:moveTo>
                      <a:pt x="1712" y="1017"/>
                    </a:moveTo>
                    <a:lnTo>
                      <a:pt x="1712" y="1017"/>
                    </a:lnTo>
                    <a:cubicBezTo>
                      <a:pt x="1704" y="1018"/>
                      <a:pt x="1696" y="1022"/>
                      <a:pt x="1689" y="1028"/>
                    </a:cubicBezTo>
                    <a:cubicBezTo>
                      <a:pt x="1683" y="1033"/>
                      <a:pt x="1683" y="1036"/>
                      <a:pt x="1688" y="1036"/>
                    </a:cubicBezTo>
                    <a:cubicBezTo>
                      <a:pt x="1691" y="1036"/>
                      <a:pt x="1698" y="1034"/>
                      <a:pt x="1708" y="1030"/>
                    </a:cubicBezTo>
                    <a:cubicBezTo>
                      <a:pt x="1717" y="1022"/>
                      <a:pt x="1717" y="1022"/>
                      <a:pt x="1712" y="1017"/>
                    </a:cubicBezTo>
                    <a:close/>
                    <a:moveTo>
                      <a:pt x="2048" y="1008"/>
                    </a:moveTo>
                    <a:cubicBezTo>
                      <a:pt x="2054" y="1008"/>
                      <a:pt x="2053" y="1016"/>
                      <a:pt x="2039" y="1032"/>
                    </a:cubicBezTo>
                    <a:cubicBezTo>
                      <a:pt x="2034" y="1035"/>
                      <a:pt x="2031" y="1036"/>
                      <a:pt x="2030" y="1036"/>
                    </a:cubicBezTo>
                    <a:cubicBezTo>
                      <a:pt x="2027" y="1036"/>
                      <a:pt x="2027" y="1034"/>
                      <a:pt x="2025" y="1030"/>
                    </a:cubicBezTo>
                    <a:cubicBezTo>
                      <a:pt x="2028" y="1021"/>
                      <a:pt x="2034" y="1015"/>
                      <a:pt x="2042" y="1010"/>
                    </a:cubicBezTo>
                    <a:cubicBezTo>
                      <a:pt x="2044" y="1008"/>
                      <a:pt x="2046" y="1008"/>
                      <a:pt x="2048" y="1008"/>
                    </a:cubicBezTo>
                    <a:close/>
                    <a:moveTo>
                      <a:pt x="266" y="1026"/>
                    </a:moveTo>
                    <a:lnTo>
                      <a:pt x="262" y="1032"/>
                    </a:lnTo>
                    <a:cubicBezTo>
                      <a:pt x="265" y="1040"/>
                      <a:pt x="271" y="1047"/>
                      <a:pt x="279" y="1053"/>
                    </a:cubicBezTo>
                    <a:cubicBezTo>
                      <a:pt x="280" y="1050"/>
                      <a:pt x="281" y="1048"/>
                      <a:pt x="283" y="1046"/>
                    </a:cubicBezTo>
                    <a:cubicBezTo>
                      <a:pt x="288" y="1040"/>
                      <a:pt x="278" y="1032"/>
                      <a:pt x="266" y="1026"/>
                    </a:cubicBezTo>
                    <a:close/>
                    <a:moveTo>
                      <a:pt x="2061" y="1073"/>
                    </a:moveTo>
                    <a:lnTo>
                      <a:pt x="2076" y="1075"/>
                    </a:lnTo>
                    <a:lnTo>
                      <a:pt x="2081" y="1083"/>
                    </a:lnTo>
                    <a:cubicBezTo>
                      <a:pt x="2074" y="1087"/>
                      <a:pt x="2066" y="1090"/>
                      <a:pt x="2061" y="1090"/>
                    </a:cubicBezTo>
                    <a:cubicBezTo>
                      <a:pt x="2058" y="1090"/>
                      <a:pt x="2055" y="1089"/>
                      <a:pt x="2054" y="1086"/>
                    </a:cubicBezTo>
                    <a:lnTo>
                      <a:pt x="2061" y="1073"/>
                    </a:lnTo>
                    <a:close/>
                    <a:moveTo>
                      <a:pt x="2266" y="1606"/>
                    </a:moveTo>
                    <a:lnTo>
                      <a:pt x="2281" y="1608"/>
                    </a:lnTo>
                    <a:lnTo>
                      <a:pt x="2285" y="1615"/>
                    </a:lnTo>
                    <a:cubicBezTo>
                      <a:pt x="2277" y="1620"/>
                      <a:pt x="2271" y="1624"/>
                      <a:pt x="2265" y="1624"/>
                    </a:cubicBezTo>
                    <a:cubicBezTo>
                      <a:pt x="2263" y="1624"/>
                      <a:pt x="2261" y="1622"/>
                      <a:pt x="2259" y="1620"/>
                    </a:cubicBezTo>
                    <a:lnTo>
                      <a:pt x="2266" y="1606"/>
                    </a:lnTo>
                    <a:close/>
                    <a:moveTo>
                      <a:pt x="3310" y="1629"/>
                    </a:moveTo>
                    <a:cubicBezTo>
                      <a:pt x="3320" y="1635"/>
                      <a:pt x="3331" y="1642"/>
                      <a:pt x="3326" y="1649"/>
                    </a:cubicBezTo>
                    <a:lnTo>
                      <a:pt x="3321" y="1657"/>
                    </a:lnTo>
                    <a:cubicBezTo>
                      <a:pt x="3315" y="1651"/>
                      <a:pt x="3309" y="1643"/>
                      <a:pt x="3306" y="1635"/>
                    </a:cubicBezTo>
                    <a:lnTo>
                      <a:pt x="3310" y="1629"/>
                    </a:lnTo>
                    <a:close/>
                    <a:moveTo>
                      <a:pt x="2399" y="1769"/>
                    </a:moveTo>
                    <a:cubicBezTo>
                      <a:pt x="2405" y="1775"/>
                      <a:pt x="2404" y="1776"/>
                      <a:pt x="2395" y="1783"/>
                    </a:cubicBezTo>
                    <a:cubicBezTo>
                      <a:pt x="2388" y="1788"/>
                      <a:pt x="2379" y="1791"/>
                      <a:pt x="2370" y="1792"/>
                    </a:cubicBezTo>
                    <a:cubicBezTo>
                      <a:pt x="2366" y="1786"/>
                      <a:pt x="2389" y="1777"/>
                      <a:pt x="2399" y="1769"/>
                    </a:cubicBezTo>
                    <a:close/>
                    <a:moveTo>
                      <a:pt x="2551" y="1802"/>
                    </a:moveTo>
                    <a:lnTo>
                      <a:pt x="2557" y="1807"/>
                    </a:lnTo>
                    <a:cubicBezTo>
                      <a:pt x="2550" y="1814"/>
                      <a:pt x="2543" y="1823"/>
                      <a:pt x="2538" y="1823"/>
                    </a:cubicBezTo>
                    <a:cubicBezTo>
                      <a:pt x="2537" y="1823"/>
                      <a:pt x="2536" y="1822"/>
                      <a:pt x="2535" y="1821"/>
                    </a:cubicBezTo>
                    <a:lnTo>
                      <a:pt x="2530" y="1816"/>
                    </a:lnTo>
                    <a:cubicBezTo>
                      <a:pt x="2536" y="1810"/>
                      <a:pt x="2544" y="1805"/>
                      <a:pt x="2551" y="1802"/>
                    </a:cubicBezTo>
                    <a:close/>
                    <a:moveTo>
                      <a:pt x="3098" y="1876"/>
                    </a:moveTo>
                    <a:cubicBezTo>
                      <a:pt x="3101" y="1876"/>
                      <a:pt x="3103" y="1879"/>
                      <a:pt x="3106" y="1884"/>
                    </a:cubicBezTo>
                    <a:cubicBezTo>
                      <a:pt x="3114" y="1894"/>
                      <a:pt x="3101" y="1903"/>
                      <a:pt x="3094" y="1908"/>
                    </a:cubicBezTo>
                    <a:cubicBezTo>
                      <a:pt x="3083" y="1905"/>
                      <a:pt x="3078" y="1891"/>
                      <a:pt x="3086" y="1883"/>
                    </a:cubicBezTo>
                    <a:cubicBezTo>
                      <a:pt x="3093" y="1879"/>
                      <a:pt x="3096" y="1876"/>
                      <a:pt x="3098" y="1876"/>
                    </a:cubicBezTo>
                    <a:close/>
                    <a:moveTo>
                      <a:pt x="2584" y="1919"/>
                    </a:moveTo>
                    <a:lnTo>
                      <a:pt x="2591" y="1922"/>
                    </a:lnTo>
                    <a:cubicBezTo>
                      <a:pt x="2585" y="1932"/>
                      <a:pt x="2580" y="1941"/>
                      <a:pt x="2574" y="1941"/>
                    </a:cubicBezTo>
                    <a:cubicBezTo>
                      <a:pt x="2573" y="1941"/>
                      <a:pt x="2572" y="1941"/>
                      <a:pt x="2570" y="1940"/>
                    </a:cubicBezTo>
                    <a:lnTo>
                      <a:pt x="2570" y="1926"/>
                    </a:lnTo>
                    <a:lnTo>
                      <a:pt x="2584" y="1919"/>
                    </a:lnTo>
                    <a:close/>
                    <a:moveTo>
                      <a:pt x="4912" y="1"/>
                    </a:moveTo>
                    <a:cubicBezTo>
                      <a:pt x="4905" y="1"/>
                      <a:pt x="4898" y="10"/>
                      <a:pt x="4891" y="19"/>
                    </a:cubicBezTo>
                    <a:cubicBezTo>
                      <a:pt x="4892" y="33"/>
                      <a:pt x="4885" y="45"/>
                      <a:pt x="4875" y="46"/>
                    </a:cubicBezTo>
                    <a:lnTo>
                      <a:pt x="4872" y="22"/>
                    </a:lnTo>
                    <a:cubicBezTo>
                      <a:pt x="4878" y="11"/>
                      <a:pt x="4880" y="9"/>
                      <a:pt x="4871" y="9"/>
                    </a:cubicBezTo>
                    <a:cubicBezTo>
                      <a:pt x="4869" y="9"/>
                      <a:pt x="4865" y="9"/>
                      <a:pt x="4861" y="9"/>
                    </a:cubicBezTo>
                    <a:lnTo>
                      <a:pt x="4842" y="10"/>
                    </a:lnTo>
                    <a:cubicBezTo>
                      <a:pt x="4843" y="23"/>
                      <a:pt x="4795" y="31"/>
                      <a:pt x="4729" y="41"/>
                    </a:cubicBezTo>
                    <a:cubicBezTo>
                      <a:pt x="4643" y="55"/>
                      <a:pt x="4616" y="66"/>
                      <a:pt x="4619" y="78"/>
                    </a:cubicBezTo>
                    <a:cubicBezTo>
                      <a:pt x="4621" y="86"/>
                      <a:pt x="4617" y="90"/>
                      <a:pt x="4606" y="90"/>
                    </a:cubicBezTo>
                    <a:cubicBezTo>
                      <a:pt x="4600" y="90"/>
                      <a:pt x="4592" y="89"/>
                      <a:pt x="4581" y="87"/>
                    </a:cubicBezTo>
                    <a:cubicBezTo>
                      <a:pt x="4546" y="75"/>
                      <a:pt x="4530" y="70"/>
                      <a:pt x="4521" y="70"/>
                    </a:cubicBezTo>
                    <a:cubicBezTo>
                      <a:pt x="4513" y="70"/>
                      <a:pt x="4512" y="74"/>
                      <a:pt x="4509" y="81"/>
                    </a:cubicBezTo>
                    <a:cubicBezTo>
                      <a:pt x="4510" y="81"/>
                      <a:pt x="4511" y="80"/>
                      <a:pt x="4512" y="80"/>
                    </a:cubicBezTo>
                    <a:cubicBezTo>
                      <a:pt x="4519" y="80"/>
                      <a:pt x="4523" y="91"/>
                      <a:pt x="4526" y="102"/>
                    </a:cubicBezTo>
                    <a:cubicBezTo>
                      <a:pt x="4530" y="115"/>
                      <a:pt x="4530" y="122"/>
                      <a:pt x="4525" y="122"/>
                    </a:cubicBezTo>
                    <a:cubicBezTo>
                      <a:pt x="4522" y="122"/>
                      <a:pt x="4516" y="118"/>
                      <a:pt x="4508" y="108"/>
                    </a:cubicBezTo>
                    <a:cubicBezTo>
                      <a:pt x="4507" y="104"/>
                      <a:pt x="4502" y="102"/>
                      <a:pt x="4496" y="102"/>
                    </a:cubicBezTo>
                    <a:cubicBezTo>
                      <a:pt x="4460" y="102"/>
                      <a:pt x="4366" y="148"/>
                      <a:pt x="4368" y="173"/>
                    </a:cubicBezTo>
                    <a:lnTo>
                      <a:pt x="4364" y="161"/>
                    </a:lnTo>
                    <a:cubicBezTo>
                      <a:pt x="4362" y="156"/>
                      <a:pt x="4359" y="154"/>
                      <a:pt x="4355" y="154"/>
                    </a:cubicBezTo>
                    <a:cubicBezTo>
                      <a:pt x="4348" y="154"/>
                      <a:pt x="4336" y="159"/>
                      <a:pt x="4314" y="168"/>
                    </a:cubicBezTo>
                    <a:lnTo>
                      <a:pt x="4287" y="181"/>
                    </a:lnTo>
                    <a:cubicBezTo>
                      <a:pt x="4296" y="198"/>
                      <a:pt x="4264" y="209"/>
                      <a:pt x="4247" y="209"/>
                    </a:cubicBezTo>
                    <a:cubicBezTo>
                      <a:pt x="4241" y="209"/>
                      <a:pt x="4237" y="208"/>
                      <a:pt x="4236" y="205"/>
                    </a:cubicBezTo>
                    <a:cubicBezTo>
                      <a:pt x="4229" y="202"/>
                      <a:pt x="4226" y="201"/>
                      <a:pt x="4222" y="201"/>
                    </a:cubicBezTo>
                    <a:cubicBezTo>
                      <a:pt x="4218" y="201"/>
                      <a:pt x="4214" y="203"/>
                      <a:pt x="4204" y="209"/>
                    </a:cubicBezTo>
                    <a:cubicBezTo>
                      <a:pt x="4193" y="237"/>
                      <a:pt x="4162" y="250"/>
                      <a:pt x="4145" y="250"/>
                    </a:cubicBezTo>
                    <a:cubicBezTo>
                      <a:pt x="4140" y="250"/>
                      <a:pt x="4136" y="249"/>
                      <a:pt x="4135" y="247"/>
                    </a:cubicBezTo>
                    <a:lnTo>
                      <a:pt x="4118" y="256"/>
                    </a:lnTo>
                    <a:cubicBezTo>
                      <a:pt x="4116" y="272"/>
                      <a:pt x="4100" y="282"/>
                      <a:pt x="4092" y="287"/>
                    </a:cubicBezTo>
                    <a:cubicBezTo>
                      <a:pt x="4068" y="304"/>
                      <a:pt x="4060" y="310"/>
                      <a:pt x="4074" y="314"/>
                    </a:cubicBezTo>
                    <a:cubicBezTo>
                      <a:pt x="4081" y="324"/>
                      <a:pt x="4089" y="335"/>
                      <a:pt x="4081" y="341"/>
                    </a:cubicBezTo>
                    <a:lnTo>
                      <a:pt x="4073" y="330"/>
                    </a:lnTo>
                    <a:cubicBezTo>
                      <a:pt x="4072" y="328"/>
                      <a:pt x="4070" y="327"/>
                      <a:pt x="4067" y="327"/>
                    </a:cubicBezTo>
                    <a:cubicBezTo>
                      <a:pt x="4056" y="327"/>
                      <a:pt x="4036" y="340"/>
                      <a:pt x="4011" y="358"/>
                    </a:cubicBezTo>
                    <a:cubicBezTo>
                      <a:pt x="3974" y="382"/>
                      <a:pt x="3960" y="396"/>
                      <a:pt x="3946" y="396"/>
                    </a:cubicBezTo>
                    <a:cubicBezTo>
                      <a:pt x="3944" y="396"/>
                      <a:pt x="3943" y="396"/>
                      <a:pt x="3941" y="396"/>
                    </a:cubicBezTo>
                    <a:lnTo>
                      <a:pt x="3941" y="396"/>
                    </a:lnTo>
                    <a:lnTo>
                      <a:pt x="3942" y="412"/>
                    </a:lnTo>
                    <a:cubicBezTo>
                      <a:pt x="3942" y="422"/>
                      <a:pt x="3939" y="429"/>
                      <a:pt x="3934" y="429"/>
                    </a:cubicBezTo>
                    <a:cubicBezTo>
                      <a:pt x="3932" y="429"/>
                      <a:pt x="3929" y="427"/>
                      <a:pt x="3926" y="424"/>
                    </a:cubicBezTo>
                    <a:cubicBezTo>
                      <a:pt x="3925" y="424"/>
                      <a:pt x="3924" y="424"/>
                      <a:pt x="3923" y="424"/>
                    </a:cubicBezTo>
                    <a:cubicBezTo>
                      <a:pt x="3907" y="424"/>
                      <a:pt x="3880" y="447"/>
                      <a:pt x="3875" y="468"/>
                    </a:cubicBezTo>
                    <a:cubicBezTo>
                      <a:pt x="3869" y="471"/>
                      <a:pt x="3865" y="476"/>
                      <a:pt x="3860" y="481"/>
                    </a:cubicBezTo>
                    <a:cubicBezTo>
                      <a:pt x="3856" y="478"/>
                      <a:pt x="3851" y="477"/>
                      <a:pt x="3847" y="477"/>
                    </a:cubicBezTo>
                    <a:cubicBezTo>
                      <a:pt x="3829" y="477"/>
                      <a:pt x="3815" y="497"/>
                      <a:pt x="3826" y="515"/>
                    </a:cubicBezTo>
                    <a:cubicBezTo>
                      <a:pt x="3823" y="512"/>
                      <a:pt x="3820" y="511"/>
                      <a:pt x="3818" y="511"/>
                    </a:cubicBezTo>
                    <a:cubicBezTo>
                      <a:pt x="3812" y="511"/>
                      <a:pt x="3808" y="516"/>
                      <a:pt x="3803" y="520"/>
                    </a:cubicBezTo>
                    <a:cubicBezTo>
                      <a:pt x="3798" y="540"/>
                      <a:pt x="3777" y="564"/>
                      <a:pt x="3766" y="564"/>
                    </a:cubicBezTo>
                    <a:cubicBezTo>
                      <a:pt x="3764" y="564"/>
                      <a:pt x="3763" y="563"/>
                      <a:pt x="3762" y="562"/>
                    </a:cubicBezTo>
                    <a:lnTo>
                      <a:pt x="3754" y="570"/>
                    </a:lnTo>
                    <a:cubicBezTo>
                      <a:pt x="3756" y="581"/>
                      <a:pt x="3753" y="592"/>
                      <a:pt x="3745" y="600"/>
                    </a:cubicBezTo>
                    <a:cubicBezTo>
                      <a:pt x="3736" y="608"/>
                      <a:pt x="3733" y="620"/>
                      <a:pt x="3736" y="631"/>
                    </a:cubicBezTo>
                    <a:cubicBezTo>
                      <a:pt x="3738" y="639"/>
                      <a:pt x="3737" y="647"/>
                      <a:pt x="3734" y="654"/>
                    </a:cubicBezTo>
                    <a:cubicBezTo>
                      <a:pt x="3732" y="655"/>
                      <a:pt x="3731" y="656"/>
                      <a:pt x="3730" y="656"/>
                    </a:cubicBezTo>
                    <a:cubicBezTo>
                      <a:pt x="3726" y="656"/>
                      <a:pt x="3723" y="643"/>
                      <a:pt x="3720" y="630"/>
                    </a:cubicBezTo>
                    <a:cubicBezTo>
                      <a:pt x="3721" y="624"/>
                      <a:pt x="3720" y="621"/>
                      <a:pt x="3718" y="621"/>
                    </a:cubicBezTo>
                    <a:cubicBezTo>
                      <a:pt x="3714" y="621"/>
                      <a:pt x="3704" y="641"/>
                      <a:pt x="3705" y="668"/>
                    </a:cubicBezTo>
                    <a:cubicBezTo>
                      <a:pt x="3706" y="688"/>
                      <a:pt x="3706" y="698"/>
                      <a:pt x="3705" y="698"/>
                    </a:cubicBezTo>
                    <a:cubicBezTo>
                      <a:pt x="3705" y="698"/>
                      <a:pt x="3703" y="690"/>
                      <a:pt x="3699" y="676"/>
                    </a:cubicBezTo>
                    <a:cubicBezTo>
                      <a:pt x="3697" y="667"/>
                      <a:pt x="3694" y="657"/>
                      <a:pt x="3692" y="657"/>
                    </a:cubicBezTo>
                    <a:cubicBezTo>
                      <a:pt x="3691" y="657"/>
                      <a:pt x="3690" y="660"/>
                      <a:pt x="3689" y="668"/>
                    </a:cubicBezTo>
                    <a:cubicBezTo>
                      <a:pt x="3689" y="668"/>
                      <a:pt x="3677" y="684"/>
                      <a:pt x="3687" y="692"/>
                    </a:cubicBezTo>
                    <a:cubicBezTo>
                      <a:pt x="3681" y="700"/>
                      <a:pt x="3674" y="706"/>
                      <a:pt x="3669" y="714"/>
                    </a:cubicBezTo>
                    <a:cubicBezTo>
                      <a:pt x="3655" y="719"/>
                      <a:pt x="3644" y="729"/>
                      <a:pt x="3637" y="740"/>
                    </a:cubicBezTo>
                    <a:cubicBezTo>
                      <a:pt x="3642" y="756"/>
                      <a:pt x="3642" y="756"/>
                      <a:pt x="3626" y="757"/>
                    </a:cubicBezTo>
                    <a:cubicBezTo>
                      <a:pt x="3624" y="755"/>
                      <a:pt x="3621" y="754"/>
                      <a:pt x="3620" y="754"/>
                    </a:cubicBezTo>
                    <a:lnTo>
                      <a:pt x="3620" y="754"/>
                    </a:lnTo>
                    <a:cubicBezTo>
                      <a:pt x="3615" y="754"/>
                      <a:pt x="3616" y="762"/>
                      <a:pt x="3632" y="772"/>
                    </a:cubicBezTo>
                    <a:cubicBezTo>
                      <a:pt x="3636" y="787"/>
                      <a:pt x="3632" y="795"/>
                      <a:pt x="3615" y="797"/>
                    </a:cubicBezTo>
                    <a:cubicBezTo>
                      <a:pt x="3606" y="792"/>
                      <a:pt x="3601" y="790"/>
                      <a:pt x="3597" y="790"/>
                    </a:cubicBezTo>
                    <a:lnTo>
                      <a:pt x="3597" y="790"/>
                    </a:lnTo>
                    <a:cubicBezTo>
                      <a:pt x="3592" y="790"/>
                      <a:pt x="3593" y="794"/>
                      <a:pt x="3599" y="798"/>
                    </a:cubicBezTo>
                    <a:cubicBezTo>
                      <a:pt x="3603" y="805"/>
                      <a:pt x="3603" y="814"/>
                      <a:pt x="3599" y="822"/>
                    </a:cubicBezTo>
                    <a:cubicBezTo>
                      <a:pt x="3599" y="821"/>
                      <a:pt x="3598" y="821"/>
                      <a:pt x="3597" y="821"/>
                    </a:cubicBezTo>
                    <a:cubicBezTo>
                      <a:pt x="3583" y="821"/>
                      <a:pt x="3540" y="894"/>
                      <a:pt x="3506" y="967"/>
                    </a:cubicBezTo>
                    <a:cubicBezTo>
                      <a:pt x="3503" y="975"/>
                      <a:pt x="3510" y="990"/>
                      <a:pt x="3521" y="994"/>
                    </a:cubicBezTo>
                    <a:cubicBezTo>
                      <a:pt x="3544" y="1006"/>
                      <a:pt x="3533" y="1000"/>
                      <a:pt x="3517" y="1003"/>
                    </a:cubicBezTo>
                    <a:cubicBezTo>
                      <a:pt x="3511" y="1002"/>
                      <a:pt x="3505" y="1001"/>
                      <a:pt x="3500" y="1001"/>
                    </a:cubicBezTo>
                    <a:cubicBezTo>
                      <a:pt x="3478" y="1001"/>
                      <a:pt x="3478" y="1014"/>
                      <a:pt x="3510" y="1020"/>
                    </a:cubicBezTo>
                    <a:cubicBezTo>
                      <a:pt x="3536" y="1022"/>
                      <a:pt x="3536" y="1022"/>
                      <a:pt x="3506" y="1028"/>
                    </a:cubicBezTo>
                    <a:cubicBezTo>
                      <a:pt x="3491" y="1031"/>
                      <a:pt x="3491" y="1031"/>
                      <a:pt x="3498" y="1045"/>
                    </a:cubicBezTo>
                    <a:cubicBezTo>
                      <a:pt x="3507" y="1049"/>
                      <a:pt x="3507" y="1055"/>
                      <a:pt x="3501" y="1055"/>
                    </a:cubicBezTo>
                    <a:cubicBezTo>
                      <a:pt x="3499" y="1055"/>
                      <a:pt x="3497" y="1055"/>
                      <a:pt x="3495" y="1054"/>
                    </a:cubicBezTo>
                    <a:cubicBezTo>
                      <a:pt x="3479" y="1057"/>
                      <a:pt x="3464" y="1060"/>
                      <a:pt x="3476" y="1065"/>
                    </a:cubicBezTo>
                    <a:cubicBezTo>
                      <a:pt x="3471" y="1072"/>
                      <a:pt x="3465" y="1076"/>
                      <a:pt x="3457" y="1077"/>
                    </a:cubicBezTo>
                    <a:cubicBezTo>
                      <a:pt x="3441" y="1081"/>
                      <a:pt x="3449" y="1094"/>
                      <a:pt x="3458" y="1106"/>
                    </a:cubicBezTo>
                    <a:cubicBezTo>
                      <a:pt x="3466" y="1130"/>
                      <a:pt x="3467" y="1141"/>
                      <a:pt x="3462" y="1141"/>
                    </a:cubicBezTo>
                    <a:cubicBezTo>
                      <a:pt x="3458" y="1141"/>
                      <a:pt x="3454" y="1138"/>
                      <a:pt x="3447" y="1132"/>
                    </a:cubicBezTo>
                    <a:cubicBezTo>
                      <a:pt x="3444" y="1129"/>
                      <a:pt x="3441" y="1128"/>
                      <a:pt x="3439" y="1128"/>
                    </a:cubicBezTo>
                    <a:lnTo>
                      <a:pt x="3439" y="1128"/>
                    </a:lnTo>
                    <a:cubicBezTo>
                      <a:pt x="3427" y="1128"/>
                      <a:pt x="3425" y="1163"/>
                      <a:pt x="3441" y="1177"/>
                    </a:cubicBezTo>
                    <a:cubicBezTo>
                      <a:pt x="3455" y="1189"/>
                      <a:pt x="3459" y="1193"/>
                      <a:pt x="3457" y="1193"/>
                    </a:cubicBezTo>
                    <a:cubicBezTo>
                      <a:pt x="3456" y="1193"/>
                      <a:pt x="3454" y="1192"/>
                      <a:pt x="3450" y="1190"/>
                    </a:cubicBezTo>
                    <a:cubicBezTo>
                      <a:pt x="3447" y="1189"/>
                      <a:pt x="3445" y="1189"/>
                      <a:pt x="3443" y="1189"/>
                    </a:cubicBezTo>
                    <a:cubicBezTo>
                      <a:pt x="3437" y="1189"/>
                      <a:pt x="3435" y="1194"/>
                      <a:pt x="3435" y="1194"/>
                    </a:cubicBezTo>
                    <a:cubicBezTo>
                      <a:pt x="3432" y="1200"/>
                      <a:pt x="3429" y="1206"/>
                      <a:pt x="3422" y="1206"/>
                    </a:cubicBezTo>
                    <a:cubicBezTo>
                      <a:pt x="3421" y="1206"/>
                      <a:pt x="3419" y="1206"/>
                      <a:pt x="3417" y="1205"/>
                    </a:cubicBezTo>
                    <a:lnTo>
                      <a:pt x="3417" y="1205"/>
                    </a:lnTo>
                    <a:cubicBezTo>
                      <a:pt x="3414" y="1215"/>
                      <a:pt x="3414" y="1225"/>
                      <a:pt x="3418" y="1234"/>
                    </a:cubicBezTo>
                    <a:cubicBezTo>
                      <a:pt x="3434" y="1259"/>
                      <a:pt x="3414" y="1278"/>
                      <a:pt x="3389" y="1278"/>
                    </a:cubicBezTo>
                    <a:cubicBezTo>
                      <a:pt x="3388" y="1278"/>
                      <a:pt x="3387" y="1278"/>
                      <a:pt x="3386" y="1278"/>
                    </a:cubicBezTo>
                    <a:lnTo>
                      <a:pt x="3386" y="1278"/>
                    </a:lnTo>
                    <a:lnTo>
                      <a:pt x="3391" y="1298"/>
                    </a:lnTo>
                    <a:cubicBezTo>
                      <a:pt x="3406" y="1312"/>
                      <a:pt x="3414" y="1322"/>
                      <a:pt x="3408" y="1322"/>
                    </a:cubicBezTo>
                    <a:cubicBezTo>
                      <a:pt x="3406" y="1322"/>
                      <a:pt x="3402" y="1321"/>
                      <a:pt x="3396" y="1318"/>
                    </a:cubicBezTo>
                    <a:lnTo>
                      <a:pt x="3384" y="1314"/>
                    </a:lnTo>
                    <a:lnTo>
                      <a:pt x="3384" y="1314"/>
                    </a:lnTo>
                    <a:cubicBezTo>
                      <a:pt x="3401" y="1329"/>
                      <a:pt x="3386" y="1350"/>
                      <a:pt x="3367" y="1350"/>
                    </a:cubicBezTo>
                    <a:cubicBezTo>
                      <a:pt x="3363" y="1350"/>
                      <a:pt x="3360" y="1349"/>
                      <a:pt x="3356" y="1347"/>
                    </a:cubicBezTo>
                    <a:cubicBezTo>
                      <a:pt x="3351" y="1345"/>
                      <a:pt x="3348" y="1344"/>
                      <a:pt x="3347" y="1344"/>
                    </a:cubicBezTo>
                    <a:cubicBezTo>
                      <a:pt x="3344" y="1344"/>
                      <a:pt x="3343" y="1346"/>
                      <a:pt x="3341" y="1351"/>
                    </a:cubicBezTo>
                    <a:lnTo>
                      <a:pt x="3353" y="1355"/>
                    </a:lnTo>
                    <a:cubicBezTo>
                      <a:pt x="3364" y="1361"/>
                      <a:pt x="3376" y="1365"/>
                      <a:pt x="3373" y="1373"/>
                    </a:cubicBezTo>
                    <a:cubicBezTo>
                      <a:pt x="3369" y="1379"/>
                      <a:pt x="3367" y="1385"/>
                      <a:pt x="3361" y="1385"/>
                    </a:cubicBezTo>
                    <a:cubicBezTo>
                      <a:pt x="3359" y="1385"/>
                      <a:pt x="3356" y="1385"/>
                      <a:pt x="3354" y="1383"/>
                    </a:cubicBezTo>
                    <a:cubicBezTo>
                      <a:pt x="3339" y="1385"/>
                      <a:pt x="3324" y="1388"/>
                      <a:pt x="3336" y="1393"/>
                    </a:cubicBezTo>
                    <a:cubicBezTo>
                      <a:pt x="3336" y="1393"/>
                      <a:pt x="3333" y="1401"/>
                      <a:pt x="3317" y="1403"/>
                    </a:cubicBezTo>
                    <a:cubicBezTo>
                      <a:pt x="3313" y="1410"/>
                      <a:pt x="3310" y="1418"/>
                      <a:pt x="3303" y="1433"/>
                    </a:cubicBezTo>
                    <a:cubicBezTo>
                      <a:pt x="3310" y="1443"/>
                      <a:pt x="3305" y="1455"/>
                      <a:pt x="3297" y="1455"/>
                    </a:cubicBezTo>
                    <a:cubicBezTo>
                      <a:pt x="3296" y="1455"/>
                      <a:pt x="3294" y="1455"/>
                      <a:pt x="3292" y="1454"/>
                    </a:cubicBezTo>
                    <a:lnTo>
                      <a:pt x="3292" y="1454"/>
                    </a:lnTo>
                    <a:cubicBezTo>
                      <a:pt x="3289" y="1463"/>
                      <a:pt x="3289" y="1473"/>
                      <a:pt x="3293" y="1481"/>
                    </a:cubicBezTo>
                    <a:cubicBezTo>
                      <a:pt x="3287" y="1492"/>
                      <a:pt x="3284" y="1498"/>
                      <a:pt x="3278" y="1498"/>
                    </a:cubicBezTo>
                    <a:cubicBezTo>
                      <a:pt x="3276" y="1498"/>
                      <a:pt x="3274" y="1498"/>
                      <a:pt x="3271" y="1496"/>
                    </a:cubicBezTo>
                    <a:cubicBezTo>
                      <a:pt x="3266" y="1494"/>
                      <a:pt x="3264" y="1493"/>
                      <a:pt x="3263" y="1493"/>
                    </a:cubicBezTo>
                    <a:lnTo>
                      <a:pt x="3263" y="1493"/>
                    </a:lnTo>
                    <a:cubicBezTo>
                      <a:pt x="3261" y="1493"/>
                      <a:pt x="3262" y="1496"/>
                      <a:pt x="3266" y="1503"/>
                    </a:cubicBezTo>
                    <a:cubicBezTo>
                      <a:pt x="3278" y="1509"/>
                      <a:pt x="3274" y="1515"/>
                      <a:pt x="3271" y="1523"/>
                    </a:cubicBezTo>
                    <a:cubicBezTo>
                      <a:pt x="3266" y="1530"/>
                      <a:pt x="3263" y="1537"/>
                      <a:pt x="3263" y="1537"/>
                    </a:cubicBezTo>
                    <a:cubicBezTo>
                      <a:pt x="3273" y="1542"/>
                      <a:pt x="3273" y="1542"/>
                      <a:pt x="3270" y="1549"/>
                    </a:cubicBezTo>
                    <a:cubicBezTo>
                      <a:pt x="3265" y="1556"/>
                      <a:pt x="3243" y="1570"/>
                      <a:pt x="3238" y="1576"/>
                    </a:cubicBezTo>
                    <a:cubicBezTo>
                      <a:pt x="3227" y="1595"/>
                      <a:pt x="3227" y="1595"/>
                      <a:pt x="3242" y="1595"/>
                    </a:cubicBezTo>
                    <a:cubicBezTo>
                      <a:pt x="3243" y="1594"/>
                      <a:pt x="3244" y="1593"/>
                      <a:pt x="3245" y="1593"/>
                    </a:cubicBezTo>
                    <a:lnTo>
                      <a:pt x="3245" y="1593"/>
                    </a:lnTo>
                    <a:cubicBezTo>
                      <a:pt x="3249" y="1593"/>
                      <a:pt x="3251" y="1598"/>
                      <a:pt x="3237" y="1602"/>
                    </a:cubicBezTo>
                    <a:cubicBezTo>
                      <a:pt x="3234" y="1608"/>
                      <a:pt x="3210" y="1619"/>
                      <a:pt x="3197" y="1636"/>
                    </a:cubicBezTo>
                    <a:cubicBezTo>
                      <a:pt x="3179" y="1660"/>
                      <a:pt x="3179" y="1660"/>
                      <a:pt x="3189" y="1668"/>
                    </a:cubicBezTo>
                    <a:cubicBezTo>
                      <a:pt x="3204" y="1674"/>
                      <a:pt x="3208" y="1679"/>
                      <a:pt x="3202" y="1679"/>
                    </a:cubicBezTo>
                    <a:cubicBezTo>
                      <a:pt x="3198" y="1679"/>
                      <a:pt x="3192" y="1677"/>
                      <a:pt x="3183" y="1673"/>
                    </a:cubicBezTo>
                    <a:cubicBezTo>
                      <a:pt x="3176" y="1672"/>
                      <a:pt x="3170" y="1672"/>
                      <a:pt x="3166" y="1672"/>
                    </a:cubicBezTo>
                    <a:cubicBezTo>
                      <a:pt x="3154" y="1672"/>
                      <a:pt x="3153" y="1676"/>
                      <a:pt x="3160" y="1682"/>
                    </a:cubicBezTo>
                    <a:cubicBezTo>
                      <a:pt x="3164" y="1696"/>
                      <a:pt x="3164" y="1696"/>
                      <a:pt x="3160" y="1701"/>
                    </a:cubicBezTo>
                    <a:cubicBezTo>
                      <a:pt x="3157" y="1699"/>
                      <a:pt x="3154" y="1697"/>
                      <a:pt x="3152" y="1697"/>
                    </a:cubicBezTo>
                    <a:cubicBezTo>
                      <a:pt x="3147" y="1697"/>
                      <a:pt x="3145" y="1704"/>
                      <a:pt x="3144" y="1717"/>
                    </a:cubicBezTo>
                    <a:cubicBezTo>
                      <a:pt x="3142" y="1720"/>
                      <a:pt x="3141" y="1721"/>
                      <a:pt x="3140" y="1721"/>
                    </a:cubicBezTo>
                    <a:cubicBezTo>
                      <a:pt x="3138" y="1721"/>
                      <a:pt x="3136" y="1719"/>
                      <a:pt x="3131" y="1714"/>
                    </a:cubicBezTo>
                    <a:lnTo>
                      <a:pt x="3120" y="1724"/>
                    </a:lnTo>
                    <a:cubicBezTo>
                      <a:pt x="3128" y="1750"/>
                      <a:pt x="3095" y="1769"/>
                      <a:pt x="3078" y="1769"/>
                    </a:cubicBezTo>
                    <a:cubicBezTo>
                      <a:pt x="3076" y="1769"/>
                      <a:pt x="3074" y="1768"/>
                      <a:pt x="3073" y="1768"/>
                    </a:cubicBezTo>
                    <a:cubicBezTo>
                      <a:pt x="3073" y="1768"/>
                      <a:pt x="3067" y="1772"/>
                      <a:pt x="3069" y="1786"/>
                    </a:cubicBezTo>
                    <a:cubicBezTo>
                      <a:pt x="3075" y="1800"/>
                      <a:pt x="3076" y="1807"/>
                      <a:pt x="3072" y="1807"/>
                    </a:cubicBezTo>
                    <a:cubicBezTo>
                      <a:pt x="3069" y="1807"/>
                      <a:pt x="3065" y="1803"/>
                      <a:pt x="3058" y="1795"/>
                    </a:cubicBezTo>
                    <a:cubicBezTo>
                      <a:pt x="3051" y="1785"/>
                      <a:pt x="3047" y="1780"/>
                      <a:pt x="3046" y="1780"/>
                    </a:cubicBezTo>
                    <a:lnTo>
                      <a:pt x="3046" y="1780"/>
                    </a:lnTo>
                    <a:cubicBezTo>
                      <a:pt x="3045" y="1780"/>
                      <a:pt x="3048" y="1786"/>
                      <a:pt x="3052" y="1799"/>
                    </a:cubicBezTo>
                    <a:cubicBezTo>
                      <a:pt x="3054" y="1809"/>
                      <a:pt x="3041" y="1821"/>
                      <a:pt x="3030" y="1821"/>
                    </a:cubicBezTo>
                    <a:cubicBezTo>
                      <a:pt x="3024" y="1821"/>
                      <a:pt x="3019" y="1817"/>
                      <a:pt x="3017" y="1809"/>
                    </a:cubicBezTo>
                    <a:lnTo>
                      <a:pt x="3003" y="1788"/>
                    </a:lnTo>
                    <a:lnTo>
                      <a:pt x="3003" y="1788"/>
                    </a:lnTo>
                    <a:cubicBezTo>
                      <a:pt x="3004" y="1802"/>
                      <a:pt x="2999" y="1805"/>
                      <a:pt x="2999" y="1805"/>
                    </a:cubicBezTo>
                    <a:cubicBezTo>
                      <a:pt x="3005" y="1816"/>
                      <a:pt x="3000" y="1819"/>
                      <a:pt x="2982" y="1829"/>
                    </a:cubicBezTo>
                    <a:cubicBezTo>
                      <a:pt x="2971" y="1835"/>
                      <a:pt x="2953" y="1860"/>
                      <a:pt x="2940" y="1863"/>
                    </a:cubicBezTo>
                    <a:cubicBezTo>
                      <a:pt x="2933" y="1866"/>
                      <a:pt x="2923" y="1870"/>
                      <a:pt x="2914" y="1870"/>
                    </a:cubicBezTo>
                    <a:cubicBezTo>
                      <a:pt x="2909" y="1870"/>
                      <a:pt x="2904" y="1869"/>
                      <a:pt x="2900" y="1865"/>
                    </a:cubicBezTo>
                    <a:cubicBezTo>
                      <a:pt x="2894" y="1866"/>
                      <a:pt x="2889" y="1868"/>
                      <a:pt x="2880" y="1883"/>
                    </a:cubicBezTo>
                    <a:cubicBezTo>
                      <a:pt x="2878" y="1891"/>
                      <a:pt x="2874" y="1895"/>
                      <a:pt x="2869" y="1895"/>
                    </a:cubicBezTo>
                    <a:cubicBezTo>
                      <a:pt x="2866" y="1895"/>
                      <a:pt x="2863" y="1893"/>
                      <a:pt x="2862" y="1888"/>
                    </a:cubicBezTo>
                    <a:lnTo>
                      <a:pt x="2856" y="1889"/>
                    </a:lnTo>
                    <a:cubicBezTo>
                      <a:pt x="2846" y="1903"/>
                      <a:pt x="2839" y="1903"/>
                      <a:pt x="2839" y="1903"/>
                    </a:cubicBezTo>
                    <a:cubicBezTo>
                      <a:pt x="2839" y="1895"/>
                      <a:pt x="2835" y="1886"/>
                      <a:pt x="2831" y="1886"/>
                    </a:cubicBezTo>
                    <a:cubicBezTo>
                      <a:pt x="2829" y="1886"/>
                      <a:pt x="2827" y="1888"/>
                      <a:pt x="2826" y="1892"/>
                    </a:cubicBezTo>
                    <a:cubicBezTo>
                      <a:pt x="2827" y="1903"/>
                      <a:pt x="2823" y="1906"/>
                      <a:pt x="2814" y="1906"/>
                    </a:cubicBezTo>
                    <a:cubicBezTo>
                      <a:pt x="2813" y="1906"/>
                      <a:pt x="2811" y="1906"/>
                      <a:pt x="2809" y="1905"/>
                    </a:cubicBezTo>
                    <a:cubicBezTo>
                      <a:pt x="2802" y="1900"/>
                      <a:pt x="2751" y="1898"/>
                      <a:pt x="2703" y="1881"/>
                    </a:cubicBezTo>
                    <a:cubicBezTo>
                      <a:pt x="2659" y="1868"/>
                      <a:pt x="2617" y="1843"/>
                      <a:pt x="2607" y="1843"/>
                    </a:cubicBezTo>
                    <a:cubicBezTo>
                      <a:pt x="2606" y="1843"/>
                      <a:pt x="2606" y="1843"/>
                      <a:pt x="2605" y="1844"/>
                    </a:cubicBezTo>
                    <a:lnTo>
                      <a:pt x="2588" y="1833"/>
                    </a:lnTo>
                    <a:cubicBezTo>
                      <a:pt x="2583" y="1828"/>
                      <a:pt x="2577" y="1824"/>
                      <a:pt x="2573" y="1819"/>
                    </a:cubicBezTo>
                    <a:cubicBezTo>
                      <a:pt x="2587" y="1800"/>
                      <a:pt x="2555" y="1789"/>
                      <a:pt x="2530" y="1783"/>
                    </a:cubicBezTo>
                    <a:cubicBezTo>
                      <a:pt x="2528" y="1784"/>
                      <a:pt x="2525" y="1785"/>
                      <a:pt x="2523" y="1785"/>
                    </a:cubicBezTo>
                    <a:cubicBezTo>
                      <a:pt x="2517" y="1785"/>
                      <a:pt x="2511" y="1782"/>
                      <a:pt x="2507" y="1777"/>
                    </a:cubicBezTo>
                    <a:cubicBezTo>
                      <a:pt x="2525" y="1760"/>
                      <a:pt x="2510" y="1744"/>
                      <a:pt x="2491" y="1742"/>
                    </a:cubicBezTo>
                    <a:cubicBezTo>
                      <a:pt x="2483" y="1746"/>
                      <a:pt x="2477" y="1748"/>
                      <a:pt x="2473" y="1748"/>
                    </a:cubicBezTo>
                    <a:cubicBezTo>
                      <a:pt x="2467" y="1748"/>
                      <a:pt x="2469" y="1741"/>
                      <a:pt x="2482" y="1731"/>
                    </a:cubicBezTo>
                    <a:cubicBezTo>
                      <a:pt x="2494" y="1719"/>
                      <a:pt x="2494" y="1711"/>
                      <a:pt x="2480" y="1711"/>
                    </a:cubicBezTo>
                    <a:cubicBezTo>
                      <a:pt x="2474" y="1711"/>
                      <a:pt x="2465" y="1712"/>
                      <a:pt x="2453" y="1716"/>
                    </a:cubicBezTo>
                    <a:cubicBezTo>
                      <a:pt x="2450" y="1716"/>
                      <a:pt x="2447" y="1717"/>
                      <a:pt x="2445" y="1717"/>
                    </a:cubicBezTo>
                    <a:cubicBezTo>
                      <a:pt x="2439" y="1717"/>
                      <a:pt x="2440" y="1714"/>
                      <a:pt x="2444" y="1704"/>
                    </a:cubicBezTo>
                    <a:cubicBezTo>
                      <a:pt x="2455" y="1688"/>
                      <a:pt x="2456" y="1681"/>
                      <a:pt x="2452" y="1681"/>
                    </a:cubicBezTo>
                    <a:lnTo>
                      <a:pt x="2452" y="1681"/>
                    </a:lnTo>
                    <a:cubicBezTo>
                      <a:pt x="2450" y="1681"/>
                      <a:pt x="2448" y="1682"/>
                      <a:pt x="2445" y="1684"/>
                    </a:cubicBezTo>
                    <a:cubicBezTo>
                      <a:pt x="2437" y="1686"/>
                      <a:pt x="2432" y="1688"/>
                      <a:pt x="2428" y="1688"/>
                    </a:cubicBezTo>
                    <a:cubicBezTo>
                      <a:pt x="2420" y="1688"/>
                      <a:pt x="2421" y="1680"/>
                      <a:pt x="2433" y="1666"/>
                    </a:cubicBezTo>
                    <a:cubicBezTo>
                      <a:pt x="2441" y="1648"/>
                      <a:pt x="2443" y="1642"/>
                      <a:pt x="2437" y="1642"/>
                    </a:cubicBezTo>
                    <a:lnTo>
                      <a:pt x="2437" y="1642"/>
                    </a:lnTo>
                    <a:cubicBezTo>
                      <a:pt x="2434" y="1642"/>
                      <a:pt x="2428" y="1644"/>
                      <a:pt x="2419" y="1647"/>
                    </a:cubicBezTo>
                    <a:cubicBezTo>
                      <a:pt x="2416" y="1648"/>
                      <a:pt x="2413" y="1649"/>
                      <a:pt x="2410" y="1649"/>
                    </a:cubicBezTo>
                    <a:cubicBezTo>
                      <a:pt x="2391" y="1649"/>
                      <a:pt x="2379" y="1623"/>
                      <a:pt x="2396" y="1608"/>
                    </a:cubicBezTo>
                    <a:cubicBezTo>
                      <a:pt x="2392" y="1603"/>
                      <a:pt x="2396" y="1593"/>
                      <a:pt x="2392" y="1593"/>
                    </a:cubicBezTo>
                    <a:lnTo>
                      <a:pt x="2392" y="1593"/>
                    </a:lnTo>
                    <a:cubicBezTo>
                      <a:pt x="2391" y="1593"/>
                      <a:pt x="2390" y="1594"/>
                      <a:pt x="2388" y="1595"/>
                    </a:cubicBezTo>
                    <a:lnTo>
                      <a:pt x="2396" y="1582"/>
                    </a:lnTo>
                    <a:lnTo>
                      <a:pt x="2388" y="1569"/>
                    </a:lnTo>
                    <a:lnTo>
                      <a:pt x="2377" y="1575"/>
                    </a:lnTo>
                    <a:cubicBezTo>
                      <a:pt x="2367" y="1539"/>
                      <a:pt x="2354" y="1504"/>
                      <a:pt x="2340" y="1470"/>
                    </a:cubicBezTo>
                    <a:cubicBezTo>
                      <a:pt x="2311" y="1402"/>
                      <a:pt x="2301" y="1378"/>
                      <a:pt x="2294" y="1378"/>
                    </a:cubicBezTo>
                    <a:cubicBezTo>
                      <a:pt x="2292" y="1378"/>
                      <a:pt x="2291" y="1380"/>
                      <a:pt x="2289" y="1382"/>
                    </a:cubicBezTo>
                    <a:cubicBezTo>
                      <a:pt x="2283" y="1388"/>
                      <a:pt x="2278" y="1390"/>
                      <a:pt x="2275" y="1390"/>
                    </a:cubicBezTo>
                    <a:cubicBezTo>
                      <a:pt x="2267" y="1390"/>
                      <a:pt x="2269" y="1379"/>
                      <a:pt x="2282" y="1366"/>
                    </a:cubicBezTo>
                    <a:cubicBezTo>
                      <a:pt x="2279" y="1359"/>
                      <a:pt x="2285" y="1338"/>
                      <a:pt x="2278" y="1322"/>
                    </a:cubicBezTo>
                    <a:cubicBezTo>
                      <a:pt x="2271" y="1306"/>
                      <a:pt x="2265" y="1289"/>
                      <a:pt x="2277" y="1285"/>
                    </a:cubicBezTo>
                    <a:lnTo>
                      <a:pt x="2274" y="1277"/>
                    </a:lnTo>
                    <a:cubicBezTo>
                      <a:pt x="2243" y="1270"/>
                      <a:pt x="2223" y="1220"/>
                      <a:pt x="2224" y="1190"/>
                    </a:cubicBezTo>
                    <a:cubicBezTo>
                      <a:pt x="2220" y="1174"/>
                      <a:pt x="2210" y="1160"/>
                      <a:pt x="2195" y="1152"/>
                    </a:cubicBezTo>
                    <a:cubicBezTo>
                      <a:pt x="2176" y="1141"/>
                      <a:pt x="2176" y="1141"/>
                      <a:pt x="2184" y="1127"/>
                    </a:cubicBezTo>
                    <a:cubicBezTo>
                      <a:pt x="2194" y="1123"/>
                      <a:pt x="2185" y="1075"/>
                      <a:pt x="2166" y="1075"/>
                    </a:cubicBezTo>
                    <a:cubicBezTo>
                      <a:pt x="2164" y="1075"/>
                      <a:pt x="2162" y="1075"/>
                      <a:pt x="2160" y="1076"/>
                    </a:cubicBezTo>
                    <a:lnTo>
                      <a:pt x="2167" y="1062"/>
                    </a:lnTo>
                    <a:cubicBezTo>
                      <a:pt x="2172" y="1052"/>
                      <a:pt x="2166" y="1048"/>
                      <a:pt x="2159" y="1048"/>
                    </a:cubicBezTo>
                    <a:cubicBezTo>
                      <a:pt x="2155" y="1048"/>
                      <a:pt x="2151" y="1049"/>
                      <a:pt x="2148" y="1050"/>
                    </a:cubicBezTo>
                    <a:cubicBezTo>
                      <a:pt x="2141" y="1054"/>
                      <a:pt x="2136" y="1055"/>
                      <a:pt x="2133" y="1055"/>
                    </a:cubicBezTo>
                    <a:cubicBezTo>
                      <a:pt x="2125" y="1055"/>
                      <a:pt x="2129" y="1045"/>
                      <a:pt x="2150" y="1027"/>
                    </a:cubicBezTo>
                    <a:cubicBezTo>
                      <a:pt x="2168" y="1018"/>
                      <a:pt x="2169" y="1011"/>
                      <a:pt x="2163" y="1011"/>
                    </a:cubicBezTo>
                    <a:lnTo>
                      <a:pt x="2163" y="1011"/>
                    </a:lnTo>
                    <a:cubicBezTo>
                      <a:pt x="2161" y="1011"/>
                      <a:pt x="2159" y="1011"/>
                      <a:pt x="2157" y="1012"/>
                    </a:cubicBezTo>
                    <a:cubicBezTo>
                      <a:pt x="2141" y="1010"/>
                      <a:pt x="2126" y="1007"/>
                      <a:pt x="2132" y="992"/>
                    </a:cubicBezTo>
                    <a:cubicBezTo>
                      <a:pt x="2129" y="987"/>
                      <a:pt x="2126" y="982"/>
                      <a:pt x="2118" y="982"/>
                    </a:cubicBezTo>
                    <a:cubicBezTo>
                      <a:pt x="2114" y="982"/>
                      <a:pt x="2109" y="983"/>
                      <a:pt x="2101" y="988"/>
                    </a:cubicBezTo>
                    <a:cubicBezTo>
                      <a:pt x="2098" y="989"/>
                      <a:pt x="2096" y="990"/>
                      <a:pt x="2094" y="990"/>
                    </a:cubicBezTo>
                    <a:cubicBezTo>
                      <a:pt x="2088" y="990"/>
                      <a:pt x="2084" y="983"/>
                      <a:pt x="2080" y="976"/>
                    </a:cubicBezTo>
                    <a:cubicBezTo>
                      <a:pt x="2087" y="973"/>
                      <a:pt x="2089" y="972"/>
                      <a:pt x="2094" y="972"/>
                    </a:cubicBezTo>
                    <a:cubicBezTo>
                      <a:pt x="2097" y="972"/>
                      <a:pt x="2100" y="972"/>
                      <a:pt x="2107" y="973"/>
                    </a:cubicBezTo>
                    <a:cubicBezTo>
                      <a:pt x="2108" y="975"/>
                      <a:pt x="2109" y="976"/>
                      <a:pt x="2109" y="976"/>
                    </a:cubicBezTo>
                    <a:cubicBezTo>
                      <a:pt x="2109" y="976"/>
                      <a:pt x="2104" y="968"/>
                      <a:pt x="2096" y="955"/>
                    </a:cubicBezTo>
                    <a:cubicBezTo>
                      <a:pt x="2092" y="947"/>
                      <a:pt x="2093" y="924"/>
                      <a:pt x="2103" y="917"/>
                    </a:cubicBezTo>
                    <a:cubicBezTo>
                      <a:pt x="2106" y="908"/>
                      <a:pt x="2106" y="901"/>
                      <a:pt x="2102" y="901"/>
                    </a:cubicBezTo>
                    <a:cubicBezTo>
                      <a:pt x="2099" y="901"/>
                      <a:pt x="2094" y="905"/>
                      <a:pt x="2087" y="915"/>
                    </a:cubicBezTo>
                    <a:cubicBezTo>
                      <a:pt x="2077" y="921"/>
                      <a:pt x="2072" y="925"/>
                      <a:pt x="2068" y="925"/>
                    </a:cubicBezTo>
                    <a:cubicBezTo>
                      <a:pt x="2064" y="925"/>
                      <a:pt x="2061" y="920"/>
                      <a:pt x="2055" y="911"/>
                    </a:cubicBezTo>
                    <a:cubicBezTo>
                      <a:pt x="2051" y="902"/>
                      <a:pt x="2044" y="895"/>
                      <a:pt x="2055" y="888"/>
                    </a:cubicBezTo>
                    <a:cubicBezTo>
                      <a:pt x="2065" y="881"/>
                      <a:pt x="2065" y="881"/>
                      <a:pt x="2053" y="864"/>
                    </a:cubicBezTo>
                    <a:cubicBezTo>
                      <a:pt x="2041" y="847"/>
                      <a:pt x="2016" y="841"/>
                      <a:pt x="1993" y="841"/>
                    </a:cubicBezTo>
                    <a:cubicBezTo>
                      <a:pt x="1981" y="841"/>
                      <a:pt x="1970" y="842"/>
                      <a:pt x="1961" y="845"/>
                    </a:cubicBezTo>
                    <a:cubicBezTo>
                      <a:pt x="1952" y="852"/>
                      <a:pt x="1948" y="856"/>
                      <a:pt x="1946" y="856"/>
                    </a:cubicBezTo>
                    <a:cubicBezTo>
                      <a:pt x="1945" y="856"/>
                      <a:pt x="1948" y="850"/>
                      <a:pt x="1955" y="837"/>
                    </a:cubicBezTo>
                    <a:cubicBezTo>
                      <a:pt x="1965" y="830"/>
                      <a:pt x="1959" y="822"/>
                      <a:pt x="1952" y="814"/>
                    </a:cubicBezTo>
                    <a:cubicBezTo>
                      <a:pt x="1950" y="816"/>
                      <a:pt x="1948" y="817"/>
                      <a:pt x="1947" y="817"/>
                    </a:cubicBezTo>
                    <a:cubicBezTo>
                      <a:pt x="1945" y="817"/>
                      <a:pt x="1946" y="812"/>
                      <a:pt x="1949" y="812"/>
                    </a:cubicBezTo>
                    <a:cubicBezTo>
                      <a:pt x="1950" y="812"/>
                      <a:pt x="1951" y="813"/>
                      <a:pt x="1952" y="814"/>
                    </a:cubicBezTo>
                    <a:cubicBezTo>
                      <a:pt x="1955" y="812"/>
                      <a:pt x="1958" y="811"/>
                      <a:pt x="1960" y="811"/>
                    </a:cubicBezTo>
                    <a:cubicBezTo>
                      <a:pt x="1966" y="811"/>
                      <a:pt x="1970" y="816"/>
                      <a:pt x="1974" y="822"/>
                    </a:cubicBezTo>
                    <a:lnTo>
                      <a:pt x="1984" y="814"/>
                    </a:lnTo>
                    <a:cubicBezTo>
                      <a:pt x="1994" y="796"/>
                      <a:pt x="1993" y="787"/>
                      <a:pt x="1981" y="787"/>
                    </a:cubicBezTo>
                    <a:cubicBezTo>
                      <a:pt x="1977" y="787"/>
                      <a:pt x="1972" y="788"/>
                      <a:pt x="1965" y="790"/>
                    </a:cubicBezTo>
                    <a:cubicBezTo>
                      <a:pt x="1963" y="790"/>
                      <a:pt x="1962" y="790"/>
                      <a:pt x="1960" y="790"/>
                    </a:cubicBezTo>
                    <a:cubicBezTo>
                      <a:pt x="1950" y="790"/>
                      <a:pt x="1950" y="790"/>
                      <a:pt x="1952" y="775"/>
                    </a:cubicBezTo>
                    <a:cubicBezTo>
                      <a:pt x="1955" y="762"/>
                      <a:pt x="1957" y="750"/>
                      <a:pt x="1953" y="750"/>
                    </a:cubicBezTo>
                    <a:lnTo>
                      <a:pt x="1953" y="750"/>
                    </a:lnTo>
                    <a:cubicBezTo>
                      <a:pt x="1952" y="750"/>
                      <a:pt x="1950" y="750"/>
                      <a:pt x="1949" y="752"/>
                    </a:cubicBezTo>
                    <a:cubicBezTo>
                      <a:pt x="1941" y="743"/>
                      <a:pt x="1936" y="732"/>
                      <a:pt x="1936" y="721"/>
                    </a:cubicBezTo>
                    <a:cubicBezTo>
                      <a:pt x="1926" y="711"/>
                      <a:pt x="1920" y="704"/>
                      <a:pt x="1913" y="704"/>
                    </a:cubicBezTo>
                    <a:cubicBezTo>
                      <a:pt x="1911" y="704"/>
                      <a:pt x="1909" y="705"/>
                      <a:pt x="1906" y="707"/>
                    </a:cubicBezTo>
                    <a:cubicBezTo>
                      <a:pt x="1903" y="711"/>
                      <a:pt x="1900" y="712"/>
                      <a:pt x="1897" y="712"/>
                    </a:cubicBezTo>
                    <a:cubicBezTo>
                      <a:pt x="1892" y="712"/>
                      <a:pt x="1888" y="707"/>
                      <a:pt x="1882" y="703"/>
                    </a:cubicBezTo>
                    <a:cubicBezTo>
                      <a:pt x="1878" y="699"/>
                      <a:pt x="1873" y="694"/>
                      <a:pt x="1868" y="694"/>
                    </a:cubicBezTo>
                    <a:cubicBezTo>
                      <a:pt x="1865" y="694"/>
                      <a:pt x="1863" y="695"/>
                      <a:pt x="1860" y="699"/>
                    </a:cubicBezTo>
                    <a:cubicBezTo>
                      <a:pt x="1855" y="704"/>
                      <a:pt x="1848" y="706"/>
                      <a:pt x="1841" y="706"/>
                    </a:cubicBezTo>
                    <a:cubicBezTo>
                      <a:pt x="1834" y="706"/>
                      <a:pt x="1826" y="703"/>
                      <a:pt x="1821" y="697"/>
                    </a:cubicBezTo>
                    <a:cubicBezTo>
                      <a:pt x="1798" y="694"/>
                      <a:pt x="1798" y="694"/>
                      <a:pt x="1807" y="668"/>
                    </a:cubicBezTo>
                    <a:cubicBezTo>
                      <a:pt x="1815" y="659"/>
                      <a:pt x="1807" y="653"/>
                      <a:pt x="1799" y="647"/>
                    </a:cubicBezTo>
                    <a:cubicBezTo>
                      <a:pt x="1794" y="640"/>
                      <a:pt x="1792" y="632"/>
                      <a:pt x="1792" y="625"/>
                    </a:cubicBezTo>
                    <a:cubicBezTo>
                      <a:pt x="1792" y="618"/>
                      <a:pt x="1791" y="616"/>
                      <a:pt x="1789" y="616"/>
                    </a:cubicBezTo>
                    <a:cubicBezTo>
                      <a:pt x="1786" y="616"/>
                      <a:pt x="1782" y="622"/>
                      <a:pt x="1777" y="628"/>
                    </a:cubicBezTo>
                    <a:lnTo>
                      <a:pt x="1761" y="648"/>
                    </a:lnTo>
                    <a:cubicBezTo>
                      <a:pt x="1754" y="641"/>
                      <a:pt x="1761" y="617"/>
                      <a:pt x="1768" y="606"/>
                    </a:cubicBezTo>
                    <a:cubicBezTo>
                      <a:pt x="1772" y="592"/>
                      <a:pt x="1773" y="585"/>
                      <a:pt x="1772" y="585"/>
                    </a:cubicBezTo>
                    <a:lnTo>
                      <a:pt x="1772" y="585"/>
                    </a:lnTo>
                    <a:cubicBezTo>
                      <a:pt x="1771" y="585"/>
                      <a:pt x="1767" y="590"/>
                      <a:pt x="1760" y="600"/>
                    </a:cubicBezTo>
                    <a:cubicBezTo>
                      <a:pt x="1756" y="605"/>
                      <a:pt x="1751" y="608"/>
                      <a:pt x="1746" y="608"/>
                    </a:cubicBezTo>
                    <a:cubicBezTo>
                      <a:pt x="1740" y="608"/>
                      <a:pt x="1734" y="604"/>
                      <a:pt x="1729" y="593"/>
                    </a:cubicBezTo>
                    <a:cubicBezTo>
                      <a:pt x="1713" y="581"/>
                      <a:pt x="1696" y="571"/>
                      <a:pt x="1703" y="561"/>
                    </a:cubicBezTo>
                    <a:cubicBezTo>
                      <a:pt x="1702" y="554"/>
                      <a:pt x="1697" y="548"/>
                      <a:pt x="1691" y="548"/>
                    </a:cubicBezTo>
                    <a:cubicBezTo>
                      <a:pt x="1689" y="548"/>
                      <a:pt x="1688" y="549"/>
                      <a:pt x="1686" y="549"/>
                    </a:cubicBezTo>
                    <a:cubicBezTo>
                      <a:pt x="1683" y="551"/>
                      <a:pt x="1680" y="551"/>
                      <a:pt x="1677" y="551"/>
                    </a:cubicBezTo>
                    <a:cubicBezTo>
                      <a:pt x="1666" y="551"/>
                      <a:pt x="1658" y="544"/>
                      <a:pt x="1644" y="524"/>
                    </a:cubicBezTo>
                    <a:cubicBezTo>
                      <a:pt x="1625" y="497"/>
                      <a:pt x="1617" y="486"/>
                      <a:pt x="1611" y="486"/>
                    </a:cubicBezTo>
                    <a:cubicBezTo>
                      <a:pt x="1607" y="486"/>
                      <a:pt x="1604" y="491"/>
                      <a:pt x="1599" y="500"/>
                    </a:cubicBezTo>
                    <a:cubicBezTo>
                      <a:pt x="1596" y="506"/>
                      <a:pt x="1593" y="512"/>
                      <a:pt x="1591" y="512"/>
                    </a:cubicBezTo>
                    <a:cubicBezTo>
                      <a:pt x="1590" y="512"/>
                      <a:pt x="1590" y="508"/>
                      <a:pt x="1591" y="496"/>
                    </a:cubicBezTo>
                    <a:cubicBezTo>
                      <a:pt x="1589" y="488"/>
                      <a:pt x="1585" y="485"/>
                      <a:pt x="1578" y="485"/>
                    </a:cubicBezTo>
                    <a:cubicBezTo>
                      <a:pt x="1571" y="485"/>
                      <a:pt x="1561" y="488"/>
                      <a:pt x="1550" y="489"/>
                    </a:cubicBezTo>
                    <a:cubicBezTo>
                      <a:pt x="1535" y="497"/>
                      <a:pt x="1525" y="519"/>
                      <a:pt x="1519" y="530"/>
                    </a:cubicBezTo>
                    <a:cubicBezTo>
                      <a:pt x="1514" y="543"/>
                      <a:pt x="1512" y="549"/>
                      <a:pt x="1509" y="549"/>
                    </a:cubicBezTo>
                    <a:cubicBezTo>
                      <a:pt x="1506" y="549"/>
                      <a:pt x="1503" y="543"/>
                      <a:pt x="1497" y="534"/>
                    </a:cubicBezTo>
                    <a:cubicBezTo>
                      <a:pt x="1488" y="527"/>
                      <a:pt x="1485" y="514"/>
                      <a:pt x="1490" y="504"/>
                    </a:cubicBezTo>
                    <a:cubicBezTo>
                      <a:pt x="1493" y="496"/>
                      <a:pt x="1497" y="495"/>
                      <a:pt x="1500" y="495"/>
                    </a:cubicBezTo>
                    <a:cubicBezTo>
                      <a:pt x="1502" y="495"/>
                      <a:pt x="1504" y="496"/>
                      <a:pt x="1504" y="496"/>
                    </a:cubicBezTo>
                    <a:lnTo>
                      <a:pt x="1513" y="500"/>
                    </a:lnTo>
                    <a:cubicBezTo>
                      <a:pt x="1517" y="488"/>
                      <a:pt x="1523" y="477"/>
                      <a:pt x="1505" y="469"/>
                    </a:cubicBezTo>
                    <a:cubicBezTo>
                      <a:pt x="1502" y="459"/>
                      <a:pt x="1497" y="454"/>
                      <a:pt x="1493" y="454"/>
                    </a:cubicBezTo>
                    <a:cubicBezTo>
                      <a:pt x="1490" y="454"/>
                      <a:pt x="1487" y="456"/>
                      <a:pt x="1486" y="461"/>
                    </a:cubicBezTo>
                    <a:cubicBezTo>
                      <a:pt x="1481" y="446"/>
                      <a:pt x="1462" y="439"/>
                      <a:pt x="1444" y="432"/>
                    </a:cubicBezTo>
                    <a:cubicBezTo>
                      <a:pt x="1425" y="425"/>
                      <a:pt x="1396" y="416"/>
                      <a:pt x="1390" y="400"/>
                    </a:cubicBezTo>
                    <a:cubicBezTo>
                      <a:pt x="1381" y="398"/>
                      <a:pt x="1374" y="395"/>
                      <a:pt x="1368" y="395"/>
                    </a:cubicBezTo>
                    <a:cubicBezTo>
                      <a:pt x="1363" y="395"/>
                      <a:pt x="1360" y="398"/>
                      <a:pt x="1358" y="404"/>
                    </a:cubicBezTo>
                    <a:cubicBezTo>
                      <a:pt x="1354" y="417"/>
                      <a:pt x="1350" y="423"/>
                      <a:pt x="1347" y="423"/>
                    </a:cubicBezTo>
                    <a:cubicBezTo>
                      <a:pt x="1345" y="423"/>
                      <a:pt x="1344" y="419"/>
                      <a:pt x="1346" y="414"/>
                    </a:cubicBezTo>
                    <a:cubicBezTo>
                      <a:pt x="1343" y="400"/>
                      <a:pt x="1312" y="382"/>
                      <a:pt x="1277" y="372"/>
                    </a:cubicBezTo>
                    <a:cubicBezTo>
                      <a:pt x="1258" y="367"/>
                      <a:pt x="1239" y="363"/>
                      <a:pt x="1225" y="363"/>
                    </a:cubicBezTo>
                    <a:cubicBezTo>
                      <a:pt x="1213" y="363"/>
                      <a:pt x="1204" y="366"/>
                      <a:pt x="1201" y="371"/>
                    </a:cubicBezTo>
                    <a:lnTo>
                      <a:pt x="1181" y="369"/>
                    </a:lnTo>
                    <a:cubicBezTo>
                      <a:pt x="1169" y="360"/>
                      <a:pt x="1142" y="354"/>
                      <a:pt x="1120" y="354"/>
                    </a:cubicBezTo>
                    <a:cubicBezTo>
                      <a:pt x="1106" y="354"/>
                      <a:pt x="1094" y="356"/>
                      <a:pt x="1090" y="361"/>
                    </a:cubicBezTo>
                    <a:lnTo>
                      <a:pt x="1060" y="360"/>
                    </a:lnTo>
                    <a:cubicBezTo>
                      <a:pt x="1050" y="354"/>
                      <a:pt x="1042" y="350"/>
                      <a:pt x="1036" y="350"/>
                    </a:cubicBezTo>
                    <a:cubicBezTo>
                      <a:pt x="1029" y="350"/>
                      <a:pt x="1024" y="354"/>
                      <a:pt x="1018" y="360"/>
                    </a:cubicBezTo>
                    <a:cubicBezTo>
                      <a:pt x="1012" y="370"/>
                      <a:pt x="1010" y="379"/>
                      <a:pt x="1010" y="379"/>
                    </a:cubicBezTo>
                    <a:cubicBezTo>
                      <a:pt x="1009" y="379"/>
                      <a:pt x="1009" y="377"/>
                      <a:pt x="1009" y="374"/>
                    </a:cubicBezTo>
                    <a:cubicBezTo>
                      <a:pt x="1009" y="365"/>
                      <a:pt x="999" y="362"/>
                      <a:pt x="979" y="362"/>
                    </a:cubicBezTo>
                    <a:cubicBezTo>
                      <a:pt x="971" y="362"/>
                      <a:pt x="960" y="362"/>
                      <a:pt x="948" y="363"/>
                    </a:cubicBezTo>
                    <a:cubicBezTo>
                      <a:pt x="907" y="368"/>
                      <a:pt x="907" y="368"/>
                      <a:pt x="919" y="379"/>
                    </a:cubicBezTo>
                    <a:cubicBezTo>
                      <a:pt x="905" y="385"/>
                      <a:pt x="896" y="387"/>
                      <a:pt x="890" y="387"/>
                    </a:cubicBezTo>
                    <a:cubicBezTo>
                      <a:pt x="879" y="387"/>
                      <a:pt x="878" y="380"/>
                      <a:pt x="877" y="371"/>
                    </a:cubicBezTo>
                    <a:cubicBezTo>
                      <a:pt x="880" y="360"/>
                      <a:pt x="878" y="355"/>
                      <a:pt x="874" y="355"/>
                    </a:cubicBezTo>
                    <a:cubicBezTo>
                      <a:pt x="869" y="355"/>
                      <a:pt x="861" y="365"/>
                      <a:pt x="859" y="387"/>
                    </a:cubicBezTo>
                    <a:cubicBezTo>
                      <a:pt x="855" y="404"/>
                      <a:pt x="846" y="412"/>
                      <a:pt x="839" y="412"/>
                    </a:cubicBezTo>
                    <a:cubicBezTo>
                      <a:pt x="835" y="412"/>
                      <a:pt x="832" y="409"/>
                      <a:pt x="831" y="405"/>
                    </a:cubicBezTo>
                    <a:cubicBezTo>
                      <a:pt x="829" y="393"/>
                      <a:pt x="839" y="390"/>
                      <a:pt x="849" y="389"/>
                    </a:cubicBezTo>
                    <a:lnTo>
                      <a:pt x="845" y="365"/>
                    </a:lnTo>
                    <a:cubicBezTo>
                      <a:pt x="835" y="366"/>
                      <a:pt x="835" y="366"/>
                      <a:pt x="827" y="379"/>
                    </a:cubicBezTo>
                    <a:cubicBezTo>
                      <a:pt x="827" y="379"/>
                      <a:pt x="817" y="381"/>
                      <a:pt x="809" y="396"/>
                    </a:cubicBezTo>
                    <a:cubicBezTo>
                      <a:pt x="802" y="408"/>
                      <a:pt x="805" y="424"/>
                      <a:pt x="817" y="433"/>
                    </a:cubicBezTo>
                    <a:cubicBezTo>
                      <a:pt x="829" y="443"/>
                      <a:pt x="820" y="445"/>
                      <a:pt x="810" y="447"/>
                    </a:cubicBezTo>
                    <a:cubicBezTo>
                      <a:pt x="789" y="440"/>
                      <a:pt x="785" y="427"/>
                      <a:pt x="792" y="413"/>
                    </a:cubicBezTo>
                    <a:cubicBezTo>
                      <a:pt x="802" y="411"/>
                      <a:pt x="800" y="398"/>
                      <a:pt x="797" y="386"/>
                    </a:cubicBezTo>
                    <a:cubicBezTo>
                      <a:pt x="796" y="384"/>
                      <a:pt x="795" y="383"/>
                      <a:pt x="793" y="383"/>
                    </a:cubicBezTo>
                    <a:cubicBezTo>
                      <a:pt x="783" y="383"/>
                      <a:pt x="750" y="413"/>
                      <a:pt x="747" y="436"/>
                    </a:cubicBezTo>
                    <a:lnTo>
                      <a:pt x="744" y="424"/>
                    </a:lnTo>
                    <a:cubicBezTo>
                      <a:pt x="742" y="419"/>
                      <a:pt x="738" y="417"/>
                      <a:pt x="732" y="417"/>
                    </a:cubicBezTo>
                    <a:cubicBezTo>
                      <a:pt x="724" y="417"/>
                      <a:pt x="713" y="420"/>
                      <a:pt x="702" y="423"/>
                    </a:cubicBezTo>
                    <a:cubicBezTo>
                      <a:pt x="683" y="430"/>
                      <a:pt x="674" y="432"/>
                      <a:pt x="678" y="444"/>
                    </a:cubicBezTo>
                    <a:cubicBezTo>
                      <a:pt x="682" y="455"/>
                      <a:pt x="686" y="468"/>
                      <a:pt x="677" y="471"/>
                    </a:cubicBezTo>
                    <a:cubicBezTo>
                      <a:pt x="678" y="471"/>
                      <a:pt x="679" y="470"/>
                      <a:pt x="679" y="470"/>
                    </a:cubicBezTo>
                    <a:cubicBezTo>
                      <a:pt x="687" y="470"/>
                      <a:pt x="690" y="481"/>
                      <a:pt x="693" y="491"/>
                    </a:cubicBezTo>
                    <a:cubicBezTo>
                      <a:pt x="681" y="488"/>
                      <a:pt x="670" y="483"/>
                      <a:pt x="659" y="478"/>
                    </a:cubicBezTo>
                    <a:cubicBezTo>
                      <a:pt x="644" y="467"/>
                      <a:pt x="627" y="462"/>
                      <a:pt x="610" y="462"/>
                    </a:cubicBezTo>
                    <a:cubicBezTo>
                      <a:pt x="597" y="462"/>
                      <a:pt x="583" y="465"/>
                      <a:pt x="571" y="471"/>
                    </a:cubicBezTo>
                    <a:cubicBezTo>
                      <a:pt x="557" y="478"/>
                      <a:pt x="535" y="487"/>
                      <a:pt x="520" y="487"/>
                    </a:cubicBezTo>
                    <a:cubicBezTo>
                      <a:pt x="517" y="487"/>
                      <a:pt x="513" y="487"/>
                      <a:pt x="511" y="486"/>
                    </a:cubicBezTo>
                    <a:cubicBezTo>
                      <a:pt x="494" y="495"/>
                      <a:pt x="485" y="499"/>
                      <a:pt x="491" y="510"/>
                    </a:cubicBezTo>
                    <a:lnTo>
                      <a:pt x="473" y="519"/>
                    </a:lnTo>
                    <a:cubicBezTo>
                      <a:pt x="470" y="518"/>
                      <a:pt x="466" y="517"/>
                      <a:pt x="463" y="517"/>
                    </a:cubicBezTo>
                    <a:cubicBezTo>
                      <a:pt x="452" y="517"/>
                      <a:pt x="442" y="525"/>
                      <a:pt x="447" y="534"/>
                    </a:cubicBezTo>
                    <a:cubicBezTo>
                      <a:pt x="445" y="551"/>
                      <a:pt x="430" y="545"/>
                      <a:pt x="421" y="549"/>
                    </a:cubicBezTo>
                    <a:cubicBezTo>
                      <a:pt x="409" y="545"/>
                      <a:pt x="402" y="542"/>
                      <a:pt x="399" y="542"/>
                    </a:cubicBezTo>
                    <a:lnTo>
                      <a:pt x="399" y="542"/>
                    </a:lnTo>
                    <a:cubicBezTo>
                      <a:pt x="395" y="542"/>
                      <a:pt x="402" y="549"/>
                      <a:pt x="419" y="565"/>
                    </a:cubicBezTo>
                    <a:cubicBezTo>
                      <a:pt x="423" y="572"/>
                      <a:pt x="433" y="575"/>
                      <a:pt x="443" y="575"/>
                    </a:cubicBezTo>
                    <a:cubicBezTo>
                      <a:pt x="449" y="575"/>
                      <a:pt x="454" y="574"/>
                      <a:pt x="457" y="572"/>
                    </a:cubicBezTo>
                    <a:cubicBezTo>
                      <a:pt x="466" y="566"/>
                      <a:pt x="474" y="562"/>
                      <a:pt x="483" y="557"/>
                    </a:cubicBezTo>
                    <a:lnTo>
                      <a:pt x="483" y="557"/>
                    </a:lnTo>
                    <a:cubicBezTo>
                      <a:pt x="476" y="565"/>
                      <a:pt x="469" y="574"/>
                      <a:pt x="464" y="583"/>
                    </a:cubicBezTo>
                    <a:cubicBezTo>
                      <a:pt x="456" y="588"/>
                      <a:pt x="446" y="608"/>
                      <a:pt x="452" y="619"/>
                    </a:cubicBezTo>
                    <a:cubicBezTo>
                      <a:pt x="452" y="619"/>
                      <a:pt x="459" y="629"/>
                      <a:pt x="451" y="635"/>
                    </a:cubicBezTo>
                    <a:lnTo>
                      <a:pt x="438" y="613"/>
                    </a:lnTo>
                    <a:cubicBezTo>
                      <a:pt x="438" y="600"/>
                      <a:pt x="435" y="586"/>
                      <a:pt x="426" y="576"/>
                    </a:cubicBezTo>
                    <a:cubicBezTo>
                      <a:pt x="417" y="570"/>
                      <a:pt x="407" y="567"/>
                      <a:pt x="398" y="567"/>
                    </a:cubicBezTo>
                    <a:cubicBezTo>
                      <a:pt x="386" y="567"/>
                      <a:pt x="377" y="574"/>
                      <a:pt x="385" y="586"/>
                    </a:cubicBezTo>
                    <a:cubicBezTo>
                      <a:pt x="381" y="589"/>
                      <a:pt x="379" y="591"/>
                      <a:pt x="376" y="591"/>
                    </a:cubicBezTo>
                    <a:cubicBezTo>
                      <a:pt x="373" y="591"/>
                      <a:pt x="370" y="590"/>
                      <a:pt x="363" y="588"/>
                    </a:cubicBezTo>
                    <a:cubicBezTo>
                      <a:pt x="360" y="584"/>
                      <a:pt x="358" y="583"/>
                      <a:pt x="356" y="583"/>
                    </a:cubicBezTo>
                    <a:cubicBezTo>
                      <a:pt x="352" y="583"/>
                      <a:pt x="349" y="591"/>
                      <a:pt x="354" y="609"/>
                    </a:cubicBezTo>
                    <a:cubicBezTo>
                      <a:pt x="357" y="626"/>
                      <a:pt x="356" y="634"/>
                      <a:pt x="348" y="634"/>
                    </a:cubicBezTo>
                    <a:cubicBezTo>
                      <a:pt x="344" y="634"/>
                      <a:pt x="338" y="632"/>
                      <a:pt x="329" y="627"/>
                    </a:cubicBezTo>
                    <a:cubicBezTo>
                      <a:pt x="325" y="626"/>
                      <a:pt x="321" y="625"/>
                      <a:pt x="317" y="625"/>
                    </a:cubicBezTo>
                    <a:cubicBezTo>
                      <a:pt x="291" y="625"/>
                      <a:pt x="267" y="645"/>
                      <a:pt x="274" y="654"/>
                    </a:cubicBezTo>
                    <a:cubicBezTo>
                      <a:pt x="289" y="672"/>
                      <a:pt x="270" y="690"/>
                      <a:pt x="255" y="690"/>
                    </a:cubicBezTo>
                    <a:cubicBezTo>
                      <a:pt x="255" y="690"/>
                      <a:pt x="254" y="690"/>
                      <a:pt x="253" y="690"/>
                    </a:cubicBezTo>
                    <a:cubicBezTo>
                      <a:pt x="250" y="689"/>
                      <a:pt x="248" y="689"/>
                      <a:pt x="246" y="689"/>
                    </a:cubicBezTo>
                    <a:cubicBezTo>
                      <a:pt x="235" y="689"/>
                      <a:pt x="230" y="696"/>
                      <a:pt x="231" y="709"/>
                    </a:cubicBezTo>
                    <a:cubicBezTo>
                      <a:pt x="226" y="704"/>
                      <a:pt x="220" y="702"/>
                      <a:pt x="216" y="702"/>
                    </a:cubicBezTo>
                    <a:cubicBezTo>
                      <a:pt x="210" y="702"/>
                      <a:pt x="206" y="705"/>
                      <a:pt x="207" y="713"/>
                    </a:cubicBezTo>
                    <a:cubicBezTo>
                      <a:pt x="207" y="713"/>
                      <a:pt x="199" y="720"/>
                      <a:pt x="216" y="722"/>
                    </a:cubicBezTo>
                    <a:cubicBezTo>
                      <a:pt x="216" y="722"/>
                      <a:pt x="217" y="738"/>
                      <a:pt x="219" y="755"/>
                    </a:cubicBezTo>
                    <a:cubicBezTo>
                      <a:pt x="221" y="752"/>
                      <a:pt x="223" y="752"/>
                      <a:pt x="225" y="752"/>
                    </a:cubicBezTo>
                    <a:cubicBezTo>
                      <a:pt x="231" y="752"/>
                      <a:pt x="237" y="758"/>
                      <a:pt x="244" y="765"/>
                    </a:cubicBezTo>
                    <a:cubicBezTo>
                      <a:pt x="251" y="772"/>
                      <a:pt x="232" y="784"/>
                      <a:pt x="203" y="784"/>
                    </a:cubicBezTo>
                    <a:cubicBezTo>
                      <a:pt x="195" y="784"/>
                      <a:pt x="186" y="783"/>
                      <a:pt x="177" y="780"/>
                    </a:cubicBezTo>
                    <a:cubicBezTo>
                      <a:pt x="166" y="779"/>
                      <a:pt x="155" y="778"/>
                      <a:pt x="144" y="778"/>
                    </a:cubicBezTo>
                    <a:lnTo>
                      <a:pt x="163" y="795"/>
                    </a:lnTo>
                    <a:cubicBezTo>
                      <a:pt x="159" y="800"/>
                      <a:pt x="154" y="805"/>
                      <a:pt x="149" y="805"/>
                    </a:cubicBezTo>
                    <a:cubicBezTo>
                      <a:pt x="146" y="805"/>
                      <a:pt x="144" y="804"/>
                      <a:pt x="141" y="802"/>
                    </a:cubicBezTo>
                    <a:cubicBezTo>
                      <a:pt x="136" y="798"/>
                      <a:pt x="133" y="796"/>
                      <a:pt x="131" y="796"/>
                    </a:cubicBezTo>
                    <a:cubicBezTo>
                      <a:pt x="129" y="796"/>
                      <a:pt x="127" y="797"/>
                      <a:pt x="124" y="800"/>
                    </a:cubicBezTo>
                    <a:cubicBezTo>
                      <a:pt x="121" y="806"/>
                      <a:pt x="122" y="814"/>
                      <a:pt x="127" y="816"/>
                    </a:cubicBezTo>
                    <a:cubicBezTo>
                      <a:pt x="143" y="830"/>
                      <a:pt x="146" y="832"/>
                      <a:pt x="138" y="832"/>
                    </a:cubicBezTo>
                    <a:cubicBezTo>
                      <a:pt x="137" y="832"/>
                      <a:pt x="134" y="832"/>
                      <a:pt x="131" y="832"/>
                    </a:cubicBezTo>
                    <a:cubicBezTo>
                      <a:pt x="124" y="830"/>
                      <a:pt x="119" y="829"/>
                      <a:pt x="115" y="829"/>
                    </a:cubicBezTo>
                    <a:cubicBezTo>
                      <a:pt x="103" y="829"/>
                      <a:pt x="102" y="838"/>
                      <a:pt x="112" y="855"/>
                    </a:cubicBezTo>
                    <a:cubicBezTo>
                      <a:pt x="123" y="864"/>
                      <a:pt x="128" y="868"/>
                      <a:pt x="125" y="868"/>
                    </a:cubicBezTo>
                    <a:cubicBezTo>
                      <a:pt x="123" y="868"/>
                      <a:pt x="117" y="866"/>
                      <a:pt x="106" y="863"/>
                    </a:cubicBezTo>
                    <a:cubicBezTo>
                      <a:pt x="102" y="859"/>
                      <a:pt x="96" y="858"/>
                      <a:pt x="91" y="858"/>
                    </a:cubicBezTo>
                    <a:cubicBezTo>
                      <a:pt x="84" y="858"/>
                      <a:pt x="78" y="860"/>
                      <a:pt x="74" y="864"/>
                    </a:cubicBezTo>
                    <a:lnTo>
                      <a:pt x="84" y="871"/>
                    </a:lnTo>
                    <a:cubicBezTo>
                      <a:pt x="104" y="887"/>
                      <a:pt x="98" y="895"/>
                      <a:pt x="83" y="895"/>
                    </a:cubicBezTo>
                    <a:cubicBezTo>
                      <a:pt x="80" y="893"/>
                      <a:pt x="78" y="892"/>
                      <a:pt x="76" y="892"/>
                    </a:cubicBezTo>
                    <a:cubicBezTo>
                      <a:pt x="70" y="892"/>
                      <a:pt x="66" y="901"/>
                      <a:pt x="66" y="919"/>
                    </a:cubicBezTo>
                    <a:cubicBezTo>
                      <a:pt x="57" y="931"/>
                      <a:pt x="52" y="939"/>
                      <a:pt x="45" y="939"/>
                    </a:cubicBezTo>
                    <a:cubicBezTo>
                      <a:pt x="43" y="939"/>
                      <a:pt x="41" y="939"/>
                      <a:pt x="39" y="937"/>
                    </a:cubicBezTo>
                    <a:cubicBezTo>
                      <a:pt x="30" y="931"/>
                      <a:pt x="24" y="928"/>
                      <a:pt x="23" y="928"/>
                    </a:cubicBezTo>
                    <a:lnTo>
                      <a:pt x="23" y="928"/>
                    </a:lnTo>
                    <a:cubicBezTo>
                      <a:pt x="21" y="928"/>
                      <a:pt x="25" y="933"/>
                      <a:pt x="33" y="945"/>
                    </a:cubicBezTo>
                    <a:cubicBezTo>
                      <a:pt x="39" y="961"/>
                      <a:pt x="39" y="961"/>
                      <a:pt x="17" y="971"/>
                    </a:cubicBezTo>
                    <a:cubicBezTo>
                      <a:pt x="1" y="973"/>
                      <a:pt x="1" y="973"/>
                      <a:pt x="8" y="989"/>
                    </a:cubicBezTo>
                    <a:cubicBezTo>
                      <a:pt x="22" y="997"/>
                      <a:pt x="32" y="1002"/>
                      <a:pt x="38" y="1002"/>
                    </a:cubicBezTo>
                    <a:cubicBezTo>
                      <a:pt x="41" y="1002"/>
                      <a:pt x="43" y="1001"/>
                      <a:pt x="45" y="999"/>
                    </a:cubicBezTo>
                    <a:cubicBezTo>
                      <a:pt x="47" y="994"/>
                      <a:pt x="48" y="992"/>
                      <a:pt x="50" y="992"/>
                    </a:cubicBezTo>
                    <a:cubicBezTo>
                      <a:pt x="52" y="992"/>
                      <a:pt x="55" y="993"/>
                      <a:pt x="60" y="997"/>
                    </a:cubicBezTo>
                    <a:cubicBezTo>
                      <a:pt x="60" y="997"/>
                      <a:pt x="56" y="1004"/>
                      <a:pt x="51" y="1013"/>
                    </a:cubicBezTo>
                    <a:cubicBezTo>
                      <a:pt x="43" y="1025"/>
                      <a:pt x="41" y="1039"/>
                      <a:pt x="43" y="1053"/>
                    </a:cubicBezTo>
                    <a:cubicBezTo>
                      <a:pt x="45" y="1066"/>
                      <a:pt x="54" y="1076"/>
                      <a:pt x="60" y="1076"/>
                    </a:cubicBezTo>
                    <a:cubicBezTo>
                      <a:pt x="64" y="1076"/>
                      <a:pt x="67" y="1072"/>
                      <a:pt x="66" y="1064"/>
                    </a:cubicBezTo>
                    <a:lnTo>
                      <a:pt x="82" y="1062"/>
                    </a:lnTo>
                    <a:cubicBezTo>
                      <a:pt x="92" y="1067"/>
                      <a:pt x="100" y="1070"/>
                      <a:pt x="105" y="1070"/>
                    </a:cubicBezTo>
                    <a:cubicBezTo>
                      <a:pt x="116" y="1070"/>
                      <a:pt x="113" y="1058"/>
                      <a:pt x="91" y="1046"/>
                    </a:cubicBezTo>
                    <a:cubicBezTo>
                      <a:pt x="69" y="1033"/>
                      <a:pt x="61" y="1029"/>
                      <a:pt x="67" y="1029"/>
                    </a:cubicBezTo>
                    <a:lnTo>
                      <a:pt x="67" y="1029"/>
                    </a:lnTo>
                    <a:cubicBezTo>
                      <a:pt x="70" y="1029"/>
                      <a:pt x="75" y="1030"/>
                      <a:pt x="84" y="1031"/>
                    </a:cubicBezTo>
                    <a:cubicBezTo>
                      <a:pt x="92" y="1036"/>
                      <a:pt x="98" y="1038"/>
                      <a:pt x="102" y="1038"/>
                    </a:cubicBezTo>
                    <a:cubicBezTo>
                      <a:pt x="110" y="1038"/>
                      <a:pt x="112" y="1033"/>
                      <a:pt x="115" y="1028"/>
                    </a:cubicBezTo>
                    <a:cubicBezTo>
                      <a:pt x="117" y="1024"/>
                      <a:pt x="118" y="1022"/>
                      <a:pt x="120" y="1022"/>
                    </a:cubicBezTo>
                    <a:cubicBezTo>
                      <a:pt x="122" y="1022"/>
                      <a:pt x="125" y="1024"/>
                      <a:pt x="130" y="1027"/>
                    </a:cubicBezTo>
                    <a:cubicBezTo>
                      <a:pt x="135" y="1030"/>
                      <a:pt x="141" y="1031"/>
                      <a:pt x="146" y="1031"/>
                    </a:cubicBezTo>
                    <a:cubicBezTo>
                      <a:pt x="153" y="1031"/>
                      <a:pt x="159" y="1029"/>
                      <a:pt x="161" y="1025"/>
                    </a:cubicBezTo>
                    <a:cubicBezTo>
                      <a:pt x="166" y="1018"/>
                      <a:pt x="166" y="1018"/>
                      <a:pt x="155" y="1011"/>
                    </a:cubicBezTo>
                    <a:cubicBezTo>
                      <a:pt x="155" y="1011"/>
                      <a:pt x="154" y="1011"/>
                      <a:pt x="154" y="1011"/>
                    </a:cubicBezTo>
                    <a:cubicBezTo>
                      <a:pt x="143" y="1011"/>
                      <a:pt x="148" y="1002"/>
                      <a:pt x="163" y="1002"/>
                    </a:cubicBezTo>
                    <a:cubicBezTo>
                      <a:pt x="167" y="1002"/>
                      <a:pt x="171" y="1002"/>
                      <a:pt x="176" y="1003"/>
                    </a:cubicBezTo>
                    <a:cubicBezTo>
                      <a:pt x="190" y="1003"/>
                      <a:pt x="190" y="1003"/>
                      <a:pt x="170" y="989"/>
                    </a:cubicBezTo>
                    <a:cubicBezTo>
                      <a:pt x="153" y="978"/>
                      <a:pt x="156" y="965"/>
                      <a:pt x="172" y="965"/>
                    </a:cubicBezTo>
                    <a:cubicBezTo>
                      <a:pt x="176" y="965"/>
                      <a:pt x="180" y="966"/>
                      <a:pt x="185" y="967"/>
                    </a:cubicBezTo>
                    <a:lnTo>
                      <a:pt x="196" y="953"/>
                    </a:lnTo>
                    <a:cubicBezTo>
                      <a:pt x="200" y="946"/>
                      <a:pt x="190" y="938"/>
                      <a:pt x="181" y="932"/>
                    </a:cubicBezTo>
                    <a:cubicBezTo>
                      <a:pt x="161" y="916"/>
                      <a:pt x="161" y="916"/>
                      <a:pt x="176" y="916"/>
                    </a:cubicBezTo>
                    <a:cubicBezTo>
                      <a:pt x="186" y="916"/>
                      <a:pt x="194" y="919"/>
                      <a:pt x="201" y="925"/>
                    </a:cubicBezTo>
                    <a:cubicBezTo>
                      <a:pt x="204" y="927"/>
                      <a:pt x="207" y="928"/>
                      <a:pt x="209" y="928"/>
                    </a:cubicBezTo>
                    <a:cubicBezTo>
                      <a:pt x="214" y="928"/>
                      <a:pt x="218" y="923"/>
                      <a:pt x="223" y="918"/>
                    </a:cubicBezTo>
                    <a:cubicBezTo>
                      <a:pt x="228" y="912"/>
                      <a:pt x="238" y="899"/>
                      <a:pt x="232" y="891"/>
                    </a:cubicBezTo>
                    <a:lnTo>
                      <a:pt x="232" y="891"/>
                    </a:lnTo>
                    <a:cubicBezTo>
                      <a:pt x="234" y="893"/>
                      <a:pt x="237" y="896"/>
                      <a:pt x="240" y="898"/>
                    </a:cubicBezTo>
                    <a:cubicBezTo>
                      <a:pt x="241" y="896"/>
                      <a:pt x="244" y="895"/>
                      <a:pt x="246" y="895"/>
                    </a:cubicBezTo>
                    <a:cubicBezTo>
                      <a:pt x="247" y="895"/>
                      <a:pt x="249" y="896"/>
                      <a:pt x="249" y="896"/>
                    </a:cubicBezTo>
                    <a:cubicBezTo>
                      <a:pt x="250" y="896"/>
                      <a:pt x="249" y="895"/>
                      <a:pt x="245" y="891"/>
                    </a:cubicBezTo>
                    <a:cubicBezTo>
                      <a:pt x="253" y="886"/>
                      <a:pt x="262" y="881"/>
                      <a:pt x="272" y="880"/>
                    </a:cubicBezTo>
                    <a:cubicBezTo>
                      <a:pt x="293" y="877"/>
                      <a:pt x="293" y="842"/>
                      <a:pt x="260" y="842"/>
                    </a:cubicBezTo>
                    <a:cubicBezTo>
                      <a:pt x="259" y="842"/>
                      <a:pt x="258" y="842"/>
                      <a:pt x="257" y="842"/>
                    </a:cubicBezTo>
                    <a:lnTo>
                      <a:pt x="257" y="842"/>
                    </a:lnTo>
                    <a:cubicBezTo>
                      <a:pt x="258" y="840"/>
                      <a:pt x="261" y="838"/>
                      <a:pt x="263" y="835"/>
                    </a:cubicBezTo>
                    <a:cubicBezTo>
                      <a:pt x="269" y="829"/>
                      <a:pt x="260" y="821"/>
                      <a:pt x="260" y="821"/>
                    </a:cubicBezTo>
                    <a:cubicBezTo>
                      <a:pt x="251" y="812"/>
                      <a:pt x="257" y="805"/>
                      <a:pt x="264" y="798"/>
                    </a:cubicBezTo>
                    <a:lnTo>
                      <a:pt x="282" y="816"/>
                    </a:lnTo>
                    <a:cubicBezTo>
                      <a:pt x="292" y="832"/>
                      <a:pt x="301" y="839"/>
                      <a:pt x="307" y="839"/>
                    </a:cubicBezTo>
                    <a:cubicBezTo>
                      <a:pt x="313" y="839"/>
                      <a:pt x="313" y="830"/>
                      <a:pt x="303" y="813"/>
                    </a:cubicBezTo>
                    <a:lnTo>
                      <a:pt x="303" y="813"/>
                    </a:lnTo>
                    <a:lnTo>
                      <a:pt x="312" y="822"/>
                    </a:lnTo>
                    <a:cubicBezTo>
                      <a:pt x="315" y="825"/>
                      <a:pt x="317" y="826"/>
                      <a:pt x="319" y="826"/>
                    </a:cubicBezTo>
                    <a:cubicBezTo>
                      <a:pt x="324" y="826"/>
                      <a:pt x="328" y="819"/>
                      <a:pt x="331" y="804"/>
                    </a:cubicBezTo>
                    <a:cubicBezTo>
                      <a:pt x="338" y="798"/>
                      <a:pt x="328" y="774"/>
                      <a:pt x="319" y="764"/>
                    </a:cubicBezTo>
                    <a:cubicBezTo>
                      <a:pt x="311" y="755"/>
                      <a:pt x="318" y="748"/>
                      <a:pt x="318" y="748"/>
                    </a:cubicBezTo>
                    <a:cubicBezTo>
                      <a:pt x="321" y="745"/>
                      <a:pt x="323" y="744"/>
                      <a:pt x="324" y="744"/>
                    </a:cubicBezTo>
                    <a:cubicBezTo>
                      <a:pt x="326" y="744"/>
                      <a:pt x="328" y="746"/>
                      <a:pt x="333" y="751"/>
                    </a:cubicBezTo>
                    <a:cubicBezTo>
                      <a:pt x="338" y="758"/>
                      <a:pt x="344" y="761"/>
                      <a:pt x="348" y="761"/>
                    </a:cubicBezTo>
                    <a:cubicBezTo>
                      <a:pt x="356" y="761"/>
                      <a:pt x="360" y="750"/>
                      <a:pt x="354" y="734"/>
                    </a:cubicBezTo>
                    <a:lnTo>
                      <a:pt x="354" y="734"/>
                    </a:lnTo>
                    <a:lnTo>
                      <a:pt x="362" y="744"/>
                    </a:lnTo>
                    <a:cubicBezTo>
                      <a:pt x="365" y="748"/>
                      <a:pt x="369" y="751"/>
                      <a:pt x="375" y="751"/>
                    </a:cubicBezTo>
                    <a:cubicBezTo>
                      <a:pt x="383" y="751"/>
                      <a:pt x="395" y="744"/>
                      <a:pt x="412" y="721"/>
                    </a:cubicBezTo>
                    <a:cubicBezTo>
                      <a:pt x="435" y="705"/>
                      <a:pt x="453" y="693"/>
                      <a:pt x="463" y="693"/>
                    </a:cubicBezTo>
                    <a:cubicBezTo>
                      <a:pt x="466" y="693"/>
                      <a:pt x="469" y="694"/>
                      <a:pt x="470" y="696"/>
                    </a:cubicBezTo>
                    <a:cubicBezTo>
                      <a:pt x="471" y="697"/>
                      <a:pt x="472" y="698"/>
                      <a:pt x="473" y="698"/>
                    </a:cubicBezTo>
                    <a:cubicBezTo>
                      <a:pt x="480" y="698"/>
                      <a:pt x="493" y="664"/>
                      <a:pt x="496" y="636"/>
                    </a:cubicBezTo>
                    <a:cubicBezTo>
                      <a:pt x="499" y="640"/>
                      <a:pt x="502" y="642"/>
                      <a:pt x="505" y="642"/>
                    </a:cubicBezTo>
                    <a:cubicBezTo>
                      <a:pt x="510" y="642"/>
                      <a:pt x="516" y="638"/>
                      <a:pt x="525" y="634"/>
                    </a:cubicBezTo>
                    <a:cubicBezTo>
                      <a:pt x="537" y="627"/>
                      <a:pt x="543" y="624"/>
                      <a:pt x="547" y="624"/>
                    </a:cubicBezTo>
                    <a:cubicBezTo>
                      <a:pt x="551" y="624"/>
                      <a:pt x="552" y="627"/>
                      <a:pt x="556" y="632"/>
                    </a:cubicBezTo>
                    <a:cubicBezTo>
                      <a:pt x="557" y="645"/>
                      <a:pt x="558" y="651"/>
                      <a:pt x="559" y="651"/>
                    </a:cubicBezTo>
                    <a:cubicBezTo>
                      <a:pt x="560" y="651"/>
                      <a:pt x="561" y="644"/>
                      <a:pt x="563" y="628"/>
                    </a:cubicBezTo>
                    <a:cubicBezTo>
                      <a:pt x="561" y="614"/>
                      <a:pt x="568" y="607"/>
                      <a:pt x="577" y="607"/>
                    </a:cubicBezTo>
                    <a:cubicBezTo>
                      <a:pt x="586" y="607"/>
                      <a:pt x="595" y="612"/>
                      <a:pt x="600" y="623"/>
                    </a:cubicBezTo>
                    <a:cubicBezTo>
                      <a:pt x="603" y="629"/>
                      <a:pt x="606" y="631"/>
                      <a:pt x="610" y="631"/>
                    </a:cubicBezTo>
                    <a:cubicBezTo>
                      <a:pt x="615" y="631"/>
                      <a:pt x="621" y="628"/>
                      <a:pt x="630" y="625"/>
                    </a:cubicBezTo>
                    <a:cubicBezTo>
                      <a:pt x="632" y="610"/>
                      <a:pt x="647" y="601"/>
                      <a:pt x="664" y="595"/>
                    </a:cubicBezTo>
                    <a:cubicBezTo>
                      <a:pt x="689" y="586"/>
                      <a:pt x="689" y="586"/>
                      <a:pt x="680" y="563"/>
                    </a:cubicBezTo>
                    <a:cubicBezTo>
                      <a:pt x="672" y="539"/>
                      <a:pt x="680" y="536"/>
                      <a:pt x="698" y="529"/>
                    </a:cubicBezTo>
                    <a:cubicBezTo>
                      <a:pt x="701" y="528"/>
                      <a:pt x="704" y="527"/>
                      <a:pt x="708" y="527"/>
                    </a:cubicBezTo>
                    <a:cubicBezTo>
                      <a:pt x="712" y="527"/>
                      <a:pt x="717" y="529"/>
                      <a:pt x="719" y="536"/>
                    </a:cubicBezTo>
                    <a:cubicBezTo>
                      <a:pt x="719" y="536"/>
                      <a:pt x="729" y="543"/>
                      <a:pt x="737" y="543"/>
                    </a:cubicBezTo>
                    <a:cubicBezTo>
                      <a:pt x="738" y="543"/>
                      <a:pt x="738" y="543"/>
                      <a:pt x="739" y="543"/>
                    </a:cubicBezTo>
                    <a:cubicBezTo>
                      <a:pt x="743" y="542"/>
                      <a:pt x="747" y="541"/>
                      <a:pt x="750" y="541"/>
                    </a:cubicBezTo>
                    <a:cubicBezTo>
                      <a:pt x="755" y="541"/>
                      <a:pt x="759" y="543"/>
                      <a:pt x="761" y="549"/>
                    </a:cubicBezTo>
                    <a:cubicBezTo>
                      <a:pt x="766" y="554"/>
                      <a:pt x="774" y="556"/>
                      <a:pt x="781" y="556"/>
                    </a:cubicBezTo>
                    <a:cubicBezTo>
                      <a:pt x="784" y="556"/>
                      <a:pt x="786" y="556"/>
                      <a:pt x="789" y="555"/>
                    </a:cubicBezTo>
                    <a:cubicBezTo>
                      <a:pt x="797" y="553"/>
                      <a:pt x="806" y="551"/>
                      <a:pt x="812" y="551"/>
                    </a:cubicBezTo>
                    <a:cubicBezTo>
                      <a:pt x="819" y="551"/>
                      <a:pt x="824" y="553"/>
                      <a:pt x="826" y="560"/>
                    </a:cubicBezTo>
                    <a:cubicBezTo>
                      <a:pt x="835" y="557"/>
                      <a:pt x="835" y="557"/>
                      <a:pt x="832" y="545"/>
                    </a:cubicBezTo>
                    <a:cubicBezTo>
                      <a:pt x="830" y="535"/>
                      <a:pt x="833" y="523"/>
                      <a:pt x="855" y="523"/>
                    </a:cubicBezTo>
                    <a:cubicBezTo>
                      <a:pt x="860" y="523"/>
                      <a:pt x="866" y="523"/>
                      <a:pt x="873" y="525"/>
                    </a:cubicBezTo>
                    <a:cubicBezTo>
                      <a:pt x="890" y="521"/>
                      <a:pt x="916" y="517"/>
                      <a:pt x="914" y="506"/>
                    </a:cubicBezTo>
                    <a:cubicBezTo>
                      <a:pt x="916" y="506"/>
                      <a:pt x="918" y="505"/>
                      <a:pt x="919" y="505"/>
                    </a:cubicBezTo>
                    <a:cubicBezTo>
                      <a:pt x="923" y="505"/>
                      <a:pt x="924" y="507"/>
                      <a:pt x="925" y="517"/>
                    </a:cubicBezTo>
                    <a:cubicBezTo>
                      <a:pt x="927" y="529"/>
                      <a:pt x="931" y="535"/>
                      <a:pt x="937" y="535"/>
                    </a:cubicBezTo>
                    <a:cubicBezTo>
                      <a:pt x="944" y="535"/>
                      <a:pt x="952" y="528"/>
                      <a:pt x="960" y="514"/>
                    </a:cubicBezTo>
                    <a:cubicBezTo>
                      <a:pt x="960" y="507"/>
                      <a:pt x="962" y="504"/>
                      <a:pt x="965" y="504"/>
                    </a:cubicBezTo>
                    <a:cubicBezTo>
                      <a:pt x="969" y="504"/>
                      <a:pt x="973" y="507"/>
                      <a:pt x="978" y="512"/>
                    </a:cubicBezTo>
                    <a:cubicBezTo>
                      <a:pt x="985" y="510"/>
                      <a:pt x="991" y="506"/>
                      <a:pt x="995" y="499"/>
                    </a:cubicBezTo>
                    <a:cubicBezTo>
                      <a:pt x="999" y="492"/>
                      <a:pt x="1002" y="489"/>
                      <a:pt x="1005" y="489"/>
                    </a:cubicBezTo>
                    <a:cubicBezTo>
                      <a:pt x="1009" y="489"/>
                      <a:pt x="1013" y="492"/>
                      <a:pt x="1022" y="498"/>
                    </a:cubicBezTo>
                    <a:cubicBezTo>
                      <a:pt x="1022" y="509"/>
                      <a:pt x="1028" y="510"/>
                      <a:pt x="1036" y="510"/>
                    </a:cubicBezTo>
                    <a:cubicBezTo>
                      <a:pt x="1037" y="510"/>
                      <a:pt x="1038" y="510"/>
                      <a:pt x="1040" y="510"/>
                    </a:cubicBezTo>
                    <a:cubicBezTo>
                      <a:pt x="1046" y="505"/>
                      <a:pt x="1065" y="503"/>
                      <a:pt x="1085" y="503"/>
                    </a:cubicBezTo>
                    <a:cubicBezTo>
                      <a:pt x="1119" y="503"/>
                      <a:pt x="1159" y="509"/>
                      <a:pt x="1163" y="518"/>
                    </a:cubicBezTo>
                    <a:cubicBezTo>
                      <a:pt x="1171" y="510"/>
                      <a:pt x="1172" y="508"/>
                      <a:pt x="1177" y="508"/>
                    </a:cubicBezTo>
                    <a:cubicBezTo>
                      <a:pt x="1178" y="508"/>
                      <a:pt x="1180" y="508"/>
                      <a:pt x="1182" y="508"/>
                    </a:cubicBezTo>
                    <a:cubicBezTo>
                      <a:pt x="1184" y="518"/>
                      <a:pt x="1187" y="523"/>
                      <a:pt x="1190" y="523"/>
                    </a:cubicBezTo>
                    <a:cubicBezTo>
                      <a:pt x="1195" y="523"/>
                      <a:pt x="1199" y="513"/>
                      <a:pt x="1202" y="498"/>
                    </a:cubicBezTo>
                    <a:lnTo>
                      <a:pt x="1193" y="497"/>
                    </a:lnTo>
                    <a:lnTo>
                      <a:pt x="1184" y="496"/>
                    </a:lnTo>
                    <a:cubicBezTo>
                      <a:pt x="1186" y="485"/>
                      <a:pt x="1191" y="479"/>
                      <a:pt x="1197" y="479"/>
                    </a:cubicBezTo>
                    <a:cubicBezTo>
                      <a:pt x="1204" y="479"/>
                      <a:pt x="1212" y="490"/>
                      <a:pt x="1209" y="512"/>
                    </a:cubicBezTo>
                    <a:cubicBezTo>
                      <a:pt x="1211" y="526"/>
                      <a:pt x="1212" y="532"/>
                      <a:pt x="1215" y="532"/>
                    </a:cubicBezTo>
                    <a:cubicBezTo>
                      <a:pt x="1217" y="532"/>
                      <a:pt x="1220" y="527"/>
                      <a:pt x="1226" y="516"/>
                    </a:cubicBezTo>
                    <a:cubicBezTo>
                      <a:pt x="1232" y="505"/>
                      <a:pt x="1238" y="499"/>
                      <a:pt x="1242" y="499"/>
                    </a:cubicBezTo>
                    <a:cubicBezTo>
                      <a:pt x="1247" y="499"/>
                      <a:pt x="1251" y="506"/>
                      <a:pt x="1253" y="520"/>
                    </a:cubicBezTo>
                    <a:cubicBezTo>
                      <a:pt x="1250" y="533"/>
                      <a:pt x="1248" y="539"/>
                      <a:pt x="1250" y="539"/>
                    </a:cubicBezTo>
                    <a:cubicBezTo>
                      <a:pt x="1251" y="539"/>
                      <a:pt x="1254" y="533"/>
                      <a:pt x="1262" y="521"/>
                    </a:cubicBezTo>
                    <a:cubicBezTo>
                      <a:pt x="1275" y="498"/>
                      <a:pt x="1290" y="486"/>
                      <a:pt x="1300" y="486"/>
                    </a:cubicBezTo>
                    <a:cubicBezTo>
                      <a:pt x="1309" y="486"/>
                      <a:pt x="1314" y="497"/>
                      <a:pt x="1308" y="520"/>
                    </a:cubicBezTo>
                    <a:cubicBezTo>
                      <a:pt x="1301" y="545"/>
                      <a:pt x="1306" y="560"/>
                      <a:pt x="1315" y="562"/>
                    </a:cubicBezTo>
                    <a:cubicBezTo>
                      <a:pt x="1316" y="562"/>
                      <a:pt x="1316" y="562"/>
                      <a:pt x="1316" y="562"/>
                    </a:cubicBezTo>
                    <a:cubicBezTo>
                      <a:pt x="1324" y="562"/>
                      <a:pt x="1327" y="551"/>
                      <a:pt x="1330" y="539"/>
                    </a:cubicBezTo>
                    <a:cubicBezTo>
                      <a:pt x="1329" y="527"/>
                      <a:pt x="1331" y="521"/>
                      <a:pt x="1334" y="521"/>
                    </a:cubicBezTo>
                    <a:cubicBezTo>
                      <a:pt x="1337" y="521"/>
                      <a:pt x="1342" y="529"/>
                      <a:pt x="1347" y="545"/>
                    </a:cubicBezTo>
                    <a:cubicBezTo>
                      <a:pt x="1357" y="575"/>
                      <a:pt x="1367" y="587"/>
                      <a:pt x="1383" y="587"/>
                    </a:cubicBezTo>
                    <a:cubicBezTo>
                      <a:pt x="1391" y="587"/>
                      <a:pt x="1400" y="584"/>
                      <a:pt x="1411" y="580"/>
                    </a:cubicBezTo>
                    <a:cubicBezTo>
                      <a:pt x="1423" y="576"/>
                      <a:pt x="1434" y="575"/>
                      <a:pt x="1443" y="575"/>
                    </a:cubicBezTo>
                    <a:cubicBezTo>
                      <a:pt x="1462" y="575"/>
                      <a:pt x="1467" y="583"/>
                      <a:pt x="1443" y="592"/>
                    </a:cubicBezTo>
                    <a:cubicBezTo>
                      <a:pt x="1426" y="603"/>
                      <a:pt x="1420" y="607"/>
                      <a:pt x="1424" y="607"/>
                    </a:cubicBezTo>
                    <a:cubicBezTo>
                      <a:pt x="1427" y="607"/>
                      <a:pt x="1431" y="606"/>
                      <a:pt x="1439" y="604"/>
                    </a:cubicBezTo>
                    <a:cubicBezTo>
                      <a:pt x="1454" y="610"/>
                      <a:pt x="1470" y="618"/>
                      <a:pt x="1478" y="622"/>
                    </a:cubicBezTo>
                    <a:cubicBezTo>
                      <a:pt x="1479" y="623"/>
                      <a:pt x="1480" y="623"/>
                      <a:pt x="1482" y="623"/>
                    </a:cubicBezTo>
                    <a:cubicBezTo>
                      <a:pt x="1490" y="623"/>
                      <a:pt x="1500" y="616"/>
                      <a:pt x="1505" y="607"/>
                    </a:cubicBezTo>
                    <a:lnTo>
                      <a:pt x="1505" y="607"/>
                    </a:lnTo>
                    <a:cubicBezTo>
                      <a:pt x="1502" y="627"/>
                      <a:pt x="1508" y="642"/>
                      <a:pt x="1523" y="642"/>
                    </a:cubicBezTo>
                    <a:cubicBezTo>
                      <a:pt x="1527" y="642"/>
                      <a:pt x="1532" y="641"/>
                      <a:pt x="1538" y="638"/>
                    </a:cubicBezTo>
                    <a:lnTo>
                      <a:pt x="1554" y="646"/>
                    </a:lnTo>
                    <a:cubicBezTo>
                      <a:pt x="1557" y="648"/>
                      <a:pt x="1559" y="649"/>
                      <a:pt x="1561" y="649"/>
                    </a:cubicBezTo>
                    <a:cubicBezTo>
                      <a:pt x="1564" y="649"/>
                      <a:pt x="1567" y="647"/>
                      <a:pt x="1575" y="644"/>
                    </a:cubicBezTo>
                    <a:cubicBezTo>
                      <a:pt x="1578" y="643"/>
                      <a:pt x="1579" y="642"/>
                      <a:pt x="1581" y="642"/>
                    </a:cubicBezTo>
                    <a:cubicBezTo>
                      <a:pt x="1589" y="642"/>
                      <a:pt x="1591" y="655"/>
                      <a:pt x="1591" y="668"/>
                    </a:cubicBezTo>
                    <a:cubicBezTo>
                      <a:pt x="1592" y="680"/>
                      <a:pt x="1593" y="692"/>
                      <a:pt x="1596" y="692"/>
                    </a:cubicBezTo>
                    <a:cubicBezTo>
                      <a:pt x="1597" y="692"/>
                      <a:pt x="1599" y="691"/>
                      <a:pt x="1600" y="688"/>
                    </a:cubicBezTo>
                    <a:cubicBezTo>
                      <a:pt x="1607" y="677"/>
                      <a:pt x="1628" y="676"/>
                      <a:pt x="1643" y="670"/>
                    </a:cubicBezTo>
                    <a:cubicBezTo>
                      <a:pt x="1645" y="670"/>
                      <a:pt x="1647" y="669"/>
                      <a:pt x="1648" y="669"/>
                    </a:cubicBezTo>
                    <a:lnTo>
                      <a:pt x="1648" y="669"/>
                    </a:lnTo>
                    <a:cubicBezTo>
                      <a:pt x="1657" y="669"/>
                      <a:pt x="1655" y="681"/>
                      <a:pt x="1643" y="685"/>
                    </a:cubicBezTo>
                    <a:cubicBezTo>
                      <a:pt x="1636" y="696"/>
                      <a:pt x="1636" y="696"/>
                      <a:pt x="1644" y="716"/>
                    </a:cubicBezTo>
                    <a:cubicBezTo>
                      <a:pt x="1648" y="720"/>
                      <a:pt x="1656" y="726"/>
                      <a:pt x="1663" y="726"/>
                    </a:cubicBezTo>
                    <a:cubicBezTo>
                      <a:pt x="1666" y="726"/>
                      <a:pt x="1669" y="725"/>
                      <a:pt x="1672" y="722"/>
                    </a:cubicBezTo>
                    <a:cubicBezTo>
                      <a:pt x="1673" y="720"/>
                      <a:pt x="1675" y="720"/>
                      <a:pt x="1677" y="720"/>
                    </a:cubicBezTo>
                    <a:cubicBezTo>
                      <a:pt x="1691" y="720"/>
                      <a:pt x="1722" y="746"/>
                      <a:pt x="1720" y="759"/>
                    </a:cubicBezTo>
                    <a:lnTo>
                      <a:pt x="1733" y="770"/>
                    </a:lnTo>
                    <a:cubicBezTo>
                      <a:pt x="1740" y="776"/>
                      <a:pt x="1756" y="772"/>
                      <a:pt x="1761" y="778"/>
                    </a:cubicBezTo>
                    <a:cubicBezTo>
                      <a:pt x="1766" y="781"/>
                      <a:pt x="1771" y="783"/>
                      <a:pt x="1776" y="783"/>
                    </a:cubicBezTo>
                    <a:cubicBezTo>
                      <a:pt x="1778" y="783"/>
                      <a:pt x="1780" y="782"/>
                      <a:pt x="1783" y="781"/>
                    </a:cubicBezTo>
                    <a:cubicBezTo>
                      <a:pt x="1789" y="787"/>
                      <a:pt x="1796" y="794"/>
                      <a:pt x="1787" y="803"/>
                    </a:cubicBezTo>
                    <a:cubicBezTo>
                      <a:pt x="1797" y="798"/>
                      <a:pt x="1803" y="795"/>
                      <a:pt x="1806" y="795"/>
                    </a:cubicBezTo>
                    <a:lnTo>
                      <a:pt x="1806" y="795"/>
                    </a:lnTo>
                    <a:cubicBezTo>
                      <a:pt x="1810" y="795"/>
                      <a:pt x="1807" y="801"/>
                      <a:pt x="1801" y="815"/>
                    </a:cubicBezTo>
                    <a:cubicBezTo>
                      <a:pt x="1791" y="825"/>
                      <a:pt x="1786" y="829"/>
                      <a:pt x="1788" y="829"/>
                    </a:cubicBezTo>
                    <a:cubicBezTo>
                      <a:pt x="1790" y="829"/>
                      <a:pt x="1795" y="826"/>
                      <a:pt x="1806" y="821"/>
                    </a:cubicBezTo>
                    <a:cubicBezTo>
                      <a:pt x="1811" y="820"/>
                      <a:pt x="1814" y="820"/>
                      <a:pt x="1816" y="820"/>
                    </a:cubicBezTo>
                    <a:cubicBezTo>
                      <a:pt x="1822" y="820"/>
                      <a:pt x="1821" y="823"/>
                      <a:pt x="1819" y="834"/>
                    </a:cubicBezTo>
                    <a:cubicBezTo>
                      <a:pt x="1813" y="840"/>
                      <a:pt x="1813" y="845"/>
                      <a:pt x="1817" y="845"/>
                    </a:cubicBezTo>
                    <a:cubicBezTo>
                      <a:pt x="1819" y="845"/>
                      <a:pt x="1822" y="843"/>
                      <a:pt x="1825" y="841"/>
                    </a:cubicBezTo>
                    <a:cubicBezTo>
                      <a:pt x="1832" y="838"/>
                      <a:pt x="1839" y="836"/>
                      <a:pt x="1845" y="836"/>
                    </a:cubicBezTo>
                    <a:cubicBezTo>
                      <a:pt x="1861" y="836"/>
                      <a:pt x="1872" y="846"/>
                      <a:pt x="1859" y="858"/>
                    </a:cubicBezTo>
                    <a:cubicBezTo>
                      <a:pt x="1863" y="862"/>
                      <a:pt x="1868" y="864"/>
                      <a:pt x="1874" y="864"/>
                    </a:cubicBezTo>
                    <a:cubicBezTo>
                      <a:pt x="1876" y="864"/>
                      <a:pt x="1877" y="864"/>
                      <a:pt x="1879" y="863"/>
                    </a:cubicBezTo>
                    <a:cubicBezTo>
                      <a:pt x="1890" y="859"/>
                      <a:pt x="1896" y="857"/>
                      <a:pt x="1898" y="857"/>
                    </a:cubicBezTo>
                    <a:lnTo>
                      <a:pt x="1898" y="857"/>
                    </a:lnTo>
                    <a:cubicBezTo>
                      <a:pt x="1901" y="857"/>
                      <a:pt x="1896" y="861"/>
                      <a:pt x="1885" y="871"/>
                    </a:cubicBezTo>
                    <a:cubicBezTo>
                      <a:pt x="1875" y="887"/>
                      <a:pt x="1875" y="895"/>
                      <a:pt x="1885" y="895"/>
                    </a:cubicBezTo>
                    <a:cubicBezTo>
                      <a:pt x="1890" y="895"/>
                      <a:pt x="1895" y="894"/>
                      <a:pt x="1903" y="891"/>
                    </a:cubicBezTo>
                    <a:cubicBezTo>
                      <a:pt x="1903" y="891"/>
                      <a:pt x="1918" y="891"/>
                      <a:pt x="1914" y="906"/>
                    </a:cubicBezTo>
                    <a:cubicBezTo>
                      <a:pt x="1915" y="924"/>
                      <a:pt x="1929" y="963"/>
                      <a:pt x="1943" y="963"/>
                    </a:cubicBezTo>
                    <a:cubicBezTo>
                      <a:pt x="1945" y="963"/>
                      <a:pt x="1948" y="961"/>
                      <a:pt x="1951" y="957"/>
                    </a:cubicBezTo>
                    <a:cubicBezTo>
                      <a:pt x="1954" y="962"/>
                      <a:pt x="1957" y="967"/>
                      <a:pt x="1961" y="973"/>
                    </a:cubicBezTo>
                    <a:cubicBezTo>
                      <a:pt x="1960" y="994"/>
                      <a:pt x="1964" y="1002"/>
                      <a:pt x="1980" y="1003"/>
                    </a:cubicBezTo>
                    <a:lnTo>
                      <a:pt x="1994" y="1004"/>
                    </a:lnTo>
                    <a:cubicBezTo>
                      <a:pt x="1984" y="1011"/>
                      <a:pt x="1978" y="1026"/>
                      <a:pt x="1982" y="1032"/>
                    </a:cubicBezTo>
                    <a:cubicBezTo>
                      <a:pt x="1985" y="1037"/>
                      <a:pt x="1986" y="1039"/>
                      <a:pt x="1988" y="1039"/>
                    </a:cubicBezTo>
                    <a:cubicBezTo>
                      <a:pt x="1990" y="1039"/>
                      <a:pt x="1993" y="1037"/>
                      <a:pt x="1998" y="1035"/>
                    </a:cubicBezTo>
                    <a:cubicBezTo>
                      <a:pt x="2001" y="1029"/>
                      <a:pt x="2003" y="1027"/>
                      <a:pt x="2005" y="1027"/>
                    </a:cubicBezTo>
                    <a:cubicBezTo>
                      <a:pt x="2008" y="1027"/>
                      <a:pt x="2011" y="1031"/>
                      <a:pt x="2014" y="1036"/>
                    </a:cubicBezTo>
                    <a:cubicBezTo>
                      <a:pt x="2018" y="1044"/>
                      <a:pt x="2011" y="1058"/>
                      <a:pt x="2000" y="1064"/>
                    </a:cubicBezTo>
                    <a:lnTo>
                      <a:pt x="2003" y="1072"/>
                    </a:lnTo>
                    <a:cubicBezTo>
                      <a:pt x="2012" y="1068"/>
                      <a:pt x="2018" y="1066"/>
                      <a:pt x="2021" y="1066"/>
                    </a:cubicBezTo>
                    <a:cubicBezTo>
                      <a:pt x="2027" y="1066"/>
                      <a:pt x="2026" y="1070"/>
                      <a:pt x="2019" y="1074"/>
                    </a:cubicBezTo>
                    <a:cubicBezTo>
                      <a:pt x="2014" y="1083"/>
                      <a:pt x="2015" y="1095"/>
                      <a:pt x="2020" y="1103"/>
                    </a:cubicBezTo>
                    <a:cubicBezTo>
                      <a:pt x="2022" y="1102"/>
                      <a:pt x="2024" y="1102"/>
                      <a:pt x="2024" y="1102"/>
                    </a:cubicBezTo>
                    <a:lnTo>
                      <a:pt x="2024" y="1102"/>
                    </a:lnTo>
                    <a:cubicBezTo>
                      <a:pt x="2028" y="1102"/>
                      <a:pt x="2026" y="1106"/>
                      <a:pt x="2023" y="1106"/>
                    </a:cubicBezTo>
                    <a:cubicBezTo>
                      <a:pt x="2022" y="1106"/>
                      <a:pt x="2021" y="1105"/>
                      <a:pt x="2020" y="1103"/>
                    </a:cubicBezTo>
                    <a:lnTo>
                      <a:pt x="2009" y="1110"/>
                    </a:lnTo>
                    <a:cubicBezTo>
                      <a:pt x="2005" y="1116"/>
                      <a:pt x="2006" y="1118"/>
                      <a:pt x="2008" y="1118"/>
                    </a:cubicBezTo>
                    <a:cubicBezTo>
                      <a:pt x="2011" y="1118"/>
                      <a:pt x="2018" y="1115"/>
                      <a:pt x="2024" y="1112"/>
                    </a:cubicBezTo>
                    <a:cubicBezTo>
                      <a:pt x="2024" y="1112"/>
                      <a:pt x="2028" y="1120"/>
                      <a:pt x="2031" y="1128"/>
                    </a:cubicBezTo>
                    <a:cubicBezTo>
                      <a:pt x="2034" y="1132"/>
                      <a:pt x="2036" y="1137"/>
                      <a:pt x="2040" y="1137"/>
                    </a:cubicBezTo>
                    <a:cubicBezTo>
                      <a:pt x="2042" y="1137"/>
                      <a:pt x="2044" y="1135"/>
                      <a:pt x="2047" y="1130"/>
                    </a:cubicBezTo>
                    <a:cubicBezTo>
                      <a:pt x="2054" y="1126"/>
                      <a:pt x="2061" y="1123"/>
                      <a:pt x="2066" y="1123"/>
                    </a:cubicBezTo>
                    <a:cubicBezTo>
                      <a:pt x="2070" y="1123"/>
                      <a:pt x="2072" y="1124"/>
                      <a:pt x="2074" y="1128"/>
                    </a:cubicBezTo>
                    <a:cubicBezTo>
                      <a:pt x="2076" y="1127"/>
                      <a:pt x="2077" y="1126"/>
                      <a:pt x="2078" y="1126"/>
                    </a:cubicBezTo>
                    <a:lnTo>
                      <a:pt x="2078" y="1126"/>
                    </a:lnTo>
                    <a:cubicBezTo>
                      <a:pt x="2081" y="1126"/>
                      <a:pt x="2079" y="1130"/>
                      <a:pt x="2077" y="1130"/>
                    </a:cubicBezTo>
                    <a:cubicBezTo>
                      <a:pt x="2076" y="1130"/>
                      <a:pt x="2075" y="1130"/>
                      <a:pt x="2074" y="1128"/>
                    </a:cubicBezTo>
                    <a:cubicBezTo>
                      <a:pt x="2062" y="1132"/>
                      <a:pt x="2051" y="1138"/>
                      <a:pt x="2055" y="1146"/>
                    </a:cubicBezTo>
                    <a:cubicBezTo>
                      <a:pt x="2058" y="1155"/>
                      <a:pt x="2047" y="1159"/>
                      <a:pt x="2047" y="1159"/>
                    </a:cubicBezTo>
                    <a:cubicBezTo>
                      <a:pt x="2020" y="1162"/>
                      <a:pt x="2046" y="1188"/>
                      <a:pt x="2062" y="1192"/>
                    </a:cubicBezTo>
                    <a:cubicBezTo>
                      <a:pt x="2092" y="1197"/>
                      <a:pt x="2095" y="1206"/>
                      <a:pt x="2072" y="1216"/>
                    </a:cubicBezTo>
                    <a:cubicBezTo>
                      <a:pt x="2056" y="1223"/>
                      <a:pt x="2066" y="1228"/>
                      <a:pt x="2086" y="1228"/>
                    </a:cubicBezTo>
                    <a:cubicBezTo>
                      <a:pt x="2094" y="1228"/>
                      <a:pt x="2105" y="1227"/>
                      <a:pt x="2117" y="1225"/>
                    </a:cubicBezTo>
                    <a:lnTo>
                      <a:pt x="2155" y="1218"/>
                    </a:lnTo>
                    <a:lnTo>
                      <a:pt x="2120" y="1234"/>
                    </a:lnTo>
                    <a:cubicBezTo>
                      <a:pt x="2077" y="1261"/>
                      <a:pt x="2077" y="1261"/>
                      <a:pt x="2111" y="1276"/>
                    </a:cubicBezTo>
                    <a:cubicBezTo>
                      <a:pt x="2129" y="1288"/>
                      <a:pt x="2129" y="1288"/>
                      <a:pt x="2118" y="1292"/>
                    </a:cubicBezTo>
                    <a:cubicBezTo>
                      <a:pt x="2105" y="1297"/>
                      <a:pt x="2109" y="1306"/>
                      <a:pt x="2119" y="1329"/>
                    </a:cubicBezTo>
                    <a:cubicBezTo>
                      <a:pt x="2127" y="1350"/>
                      <a:pt x="2131" y="1359"/>
                      <a:pt x="2138" y="1359"/>
                    </a:cubicBezTo>
                    <a:cubicBezTo>
                      <a:pt x="2140" y="1359"/>
                      <a:pt x="2142" y="1358"/>
                      <a:pt x="2144" y="1357"/>
                    </a:cubicBezTo>
                    <a:lnTo>
                      <a:pt x="2150" y="1374"/>
                    </a:lnTo>
                    <a:cubicBezTo>
                      <a:pt x="2137" y="1385"/>
                      <a:pt x="2140" y="1394"/>
                      <a:pt x="2149" y="1394"/>
                    </a:cubicBezTo>
                    <a:cubicBezTo>
                      <a:pt x="2154" y="1394"/>
                      <a:pt x="2161" y="1392"/>
                      <a:pt x="2168" y="1385"/>
                    </a:cubicBezTo>
                    <a:lnTo>
                      <a:pt x="2175" y="1401"/>
                    </a:lnTo>
                    <a:lnTo>
                      <a:pt x="2164" y="1407"/>
                    </a:lnTo>
                    <a:cubicBezTo>
                      <a:pt x="2151" y="1411"/>
                      <a:pt x="2158" y="1428"/>
                      <a:pt x="2185" y="1492"/>
                    </a:cubicBezTo>
                    <a:cubicBezTo>
                      <a:pt x="2209" y="1547"/>
                      <a:pt x="2217" y="1564"/>
                      <a:pt x="2230" y="1564"/>
                    </a:cubicBezTo>
                    <a:cubicBezTo>
                      <a:pt x="2234" y="1564"/>
                      <a:pt x="2238" y="1563"/>
                      <a:pt x="2243" y="1560"/>
                    </a:cubicBezTo>
                    <a:cubicBezTo>
                      <a:pt x="2248" y="1560"/>
                      <a:pt x="2251" y="1560"/>
                      <a:pt x="2254" y="1560"/>
                    </a:cubicBezTo>
                    <a:cubicBezTo>
                      <a:pt x="2271" y="1560"/>
                      <a:pt x="2270" y="1567"/>
                      <a:pt x="2251" y="1576"/>
                    </a:cubicBezTo>
                    <a:cubicBezTo>
                      <a:pt x="2242" y="1581"/>
                      <a:pt x="2235" y="1591"/>
                      <a:pt x="2239" y="1591"/>
                    </a:cubicBezTo>
                    <a:cubicBezTo>
                      <a:pt x="2240" y="1591"/>
                      <a:pt x="2241" y="1590"/>
                      <a:pt x="2243" y="1589"/>
                    </a:cubicBezTo>
                    <a:cubicBezTo>
                      <a:pt x="2248" y="1598"/>
                      <a:pt x="2248" y="1608"/>
                      <a:pt x="2244" y="1617"/>
                    </a:cubicBezTo>
                    <a:cubicBezTo>
                      <a:pt x="2236" y="1644"/>
                      <a:pt x="2242" y="1651"/>
                      <a:pt x="2251" y="1651"/>
                    </a:cubicBezTo>
                    <a:cubicBezTo>
                      <a:pt x="2254" y="1651"/>
                      <a:pt x="2257" y="1650"/>
                      <a:pt x="2260" y="1649"/>
                    </a:cubicBezTo>
                    <a:cubicBezTo>
                      <a:pt x="2267" y="1641"/>
                      <a:pt x="2270" y="1639"/>
                      <a:pt x="2271" y="1639"/>
                    </a:cubicBezTo>
                    <a:lnTo>
                      <a:pt x="2271" y="1639"/>
                    </a:lnTo>
                    <a:cubicBezTo>
                      <a:pt x="2273" y="1639"/>
                      <a:pt x="2269" y="1647"/>
                      <a:pt x="2265" y="1657"/>
                    </a:cubicBezTo>
                    <a:cubicBezTo>
                      <a:pt x="2259" y="1668"/>
                      <a:pt x="2253" y="1679"/>
                      <a:pt x="2258" y="1679"/>
                    </a:cubicBezTo>
                    <a:cubicBezTo>
                      <a:pt x="2259" y="1679"/>
                      <a:pt x="2261" y="1679"/>
                      <a:pt x="2262" y="1678"/>
                    </a:cubicBezTo>
                    <a:cubicBezTo>
                      <a:pt x="2277" y="1679"/>
                      <a:pt x="2315" y="1716"/>
                      <a:pt x="2294" y="1730"/>
                    </a:cubicBezTo>
                    <a:lnTo>
                      <a:pt x="2304" y="1744"/>
                    </a:lnTo>
                    <a:cubicBezTo>
                      <a:pt x="2306" y="1743"/>
                      <a:pt x="2308" y="1742"/>
                      <a:pt x="2309" y="1742"/>
                    </a:cubicBezTo>
                    <a:cubicBezTo>
                      <a:pt x="2318" y="1742"/>
                      <a:pt x="2326" y="1754"/>
                      <a:pt x="2334" y="1765"/>
                    </a:cubicBezTo>
                    <a:cubicBezTo>
                      <a:pt x="2344" y="1780"/>
                      <a:pt x="2350" y="1787"/>
                      <a:pt x="2340" y="1795"/>
                    </a:cubicBezTo>
                    <a:cubicBezTo>
                      <a:pt x="2324" y="1795"/>
                      <a:pt x="2330" y="1802"/>
                      <a:pt x="2351" y="1808"/>
                    </a:cubicBezTo>
                    <a:cubicBezTo>
                      <a:pt x="2353" y="1810"/>
                      <a:pt x="2356" y="1811"/>
                      <a:pt x="2360" y="1811"/>
                    </a:cubicBezTo>
                    <a:cubicBezTo>
                      <a:pt x="2366" y="1811"/>
                      <a:pt x="2372" y="1810"/>
                      <a:pt x="2377" y="1810"/>
                    </a:cubicBezTo>
                    <a:cubicBezTo>
                      <a:pt x="2381" y="1810"/>
                      <a:pt x="2385" y="1810"/>
                      <a:pt x="2387" y="1812"/>
                    </a:cubicBezTo>
                    <a:cubicBezTo>
                      <a:pt x="2392" y="1808"/>
                      <a:pt x="2400" y="1805"/>
                      <a:pt x="2406" y="1805"/>
                    </a:cubicBezTo>
                    <a:cubicBezTo>
                      <a:pt x="2410" y="1805"/>
                      <a:pt x="2414" y="1806"/>
                      <a:pt x="2416" y="1808"/>
                    </a:cubicBezTo>
                    <a:lnTo>
                      <a:pt x="2407" y="1817"/>
                    </a:lnTo>
                    <a:lnTo>
                      <a:pt x="2388" y="1834"/>
                    </a:lnTo>
                    <a:cubicBezTo>
                      <a:pt x="2392" y="1838"/>
                      <a:pt x="2396" y="1842"/>
                      <a:pt x="2401" y="1842"/>
                    </a:cubicBezTo>
                    <a:cubicBezTo>
                      <a:pt x="2403" y="1842"/>
                      <a:pt x="2406" y="1841"/>
                      <a:pt x="2409" y="1838"/>
                    </a:cubicBezTo>
                    <a:lnTo>
                      <a:pt x="2409" y="1838"/>
                    </a:lnTo>
                    <a:cubicBezTo>
                      <a:pt x="2405" y="1853"/>
                      <a:pt x="2411" y="1860"/>
                      <a:pt x="2424" y="1872"/>
                    </a:cubicBezTo>
                    <a:cubicBezTo>
                      <a:pt x="2434" y="1883"/>
                      <a:pt x="2445" y="1893"/>
                      <a:pt x="2458" y="1893"/>
                    </a:cubicBezTo>
                    <a:cubicBezTo>
                      <a:pt x="2459" y="1893"/>
                      <a:pt x="2461" y="1892"/>
                      <a:pt x="2463" y="1892"/>
                    </a:cubicBezTo>
                    <a:lnTo>
                      <a:pt x="2463" y="1892"/>
                    </a:lnTo>
                    <a:cubicBezTo>
                      <a:pt x="2454" y="1912"/>
                      <a:pt x="2481" y="1939"/>
                      <a:pt x="2503" y="1939"/>
                    </a:cubicBezTo>
                    <a:cubicBezTo>
                      <a:pt x="2507" y="1939"/>
                      <a:pt x="2512" y="1937"/>
                      <a:pt x="2516" y="1935"/>
                    </a:cubicBezTo>
                    <a:cubicBezTo>
                      <a:pt x="2518" y="1931"/>
                      <a:pt x="2521" y="1929"/>
                      <a:pt x="2523" y="1929"/>
                    </a:cubicBezTo>
                    <a:cubicBezTo>
                      <a:pt x="2527" y="1929"/>
                      <a:pt x="2530" y="1934"/>
                      <a:pt x="2530" y="1944"/>
                    </a:cubicBezTo>
                    <a:cubicBezTo>
                      <a:pt x="2530" y="1953"/>
                      <a:pt x="2530" y="1957"/>
                      <a:pt x="2533" y="1957"/>
                    </a:cubicBezTo>
                    <a:cubicBezTo>
                      <a:pt x="2535" y="1957"/>
                      <a:pt x="2539" y="1956"/>
                      <a:pt x="2544" y="1954"/>
                    </a:cubicBezTo>
                    <a:cubicBezTo>
                      <a:pt x="2546" y="1952"/>
                      <a:pt x="2548" y="1952"/>
                      <a:pt x="2549" y="1952"/>
                    </a:cubicBezTo>
                    <a:cubicBezTo>
                      <a:pt x="2557" y="1952"/>
                      <a:pt x="2558" y="1964"/>
                      <a:pt x="2559" y="1977"/>
                    </a:cubicBezTo>
                    <a:cubicBezTo>
                      <a:pt x="2556" y="1996"/>
                      <a:pt x="2559" y="2004"/>
                      <a:pt x="2566" y="2004"/>
                    </a:cubicBezTo>
                    <a:cubicBezTo>
                      <a:pt x="2569" y="2004"/>
                      <a:pt x="2572" y="2003"/>
                      <a:pt x="2576" y="2001"/>
                    </a:cubicBezTo>
                    <a:cubicBezTo>
                      <a:pt x="2579" y="2001"/>
                      <a:pt x="2581" y="2000"/>
                      <a:pt x="2584" y="2000"/>
                    </a:cubicBezTo>
                    <a:cubicBezTo>
                      <a:pt x="2597" y="2000"/>
                      <a:pt x="2610" y="2003"/>
                      <a:pt x="2621" y="2007"/>
                    </a:cubicBezTo>
                    <a:cubicBezTo>
                      <a:pt x="2642" y="2003"/>
                      <a:pt x="2649" y="2005"/>
                      <a:pt x="2646" y="1991"/>
                    </a:cubicBezTo>
                    <a:cubicBezTo>
                      <a:pt x="2649" y="1983"/>
                      <a:pt x="2655" y="1975"/>
                      <a:pt x="2661" y="1969"/>
                    </a:cubicBezTo>
                    <a:cubicBezTo>
                      <a:pt x="2666" y="1968"/>
                      <a:pt x="2669" y="1967"/>
                      <a:pt x="2671" y="1967"/>
                    </a:cubicBezTo>
                    <a:cubicBezTo>
                      <a:pt x="2678" y="1967"/>
                      <a:pt x="2675" y="1973"/>
                      <a:pt x="2670" y="1973"/>
                    </a:cubicBezTo>
                    <a:cubicBezTo>
                      <a:pt x="2670" y="1973"/>
                      <a:pt x="2669" y="1973"/>
                      <a:pt x="2669" y="1973"/>
                    </a:cubicBezTo>
                    <a:cubicBezTo>
                      <a:pt x="2650" y="1979"/>
                      <a:pt x="2657" y="1982"/>
                      <a:pt x="2661" y="1996"/>
                    </a:cubicBezTo>
                    <a:cubicBezTo>
                      <a:pt x="2665" y="2011"/>
                      <a:pt x="2681" y="2015"/>
                      <a:pt x="2689" y="2018"/>
                    </a:cubicBezTo>
                    <a:cubicBezTo>
                      <a:pt x="2697" y="2020"/>
                      <a:pt x="2714" y="2023"/>
                      <a:pt x="2722" y="2024"/>
                    </a:cubicBezTo>
                    <a:cubicBezTo>
                      <a:pt x="2734" y="2034"/>
                      <a:pt x="2743" y="2038"/>
                      <a:pt x="2748" y="2038"/>
                    </a:cubicBezTo>
                    <a:cubicBezTo>
                      <a:pt x="2753" y="2038"/>
                      <a:pt x="2755" y="2035"/>
                      <a:pt x="2755" y="2029"/>
                    </a:cubicBezTo>
                    <a:cubicBezTo>
                      <a:pt x="2756" y="2024"/>
                      <a:pt x="2756" y="2020"/>
                      <a:pt x="2757" y="2016"/>
                    </a:cubicBezTo>
                    <a:lnTo>
                      <a:pt x="2757" y="2016"/>
                    </a:lnTo>
                    <a:cubicBezTo>
                      <a:pt x="2759" y="2030"/>
                      <a:pt x="2782" y="2037"/>
                      <a:pt x="2806" y="2037"/>
                    </a:cubicBezTo>
                    <a:cubicBezTo>
                      <a:pt x="2833" y="2037"/>
                      <a:pt x="2861" y="2029"/>
                      <a:pt x="2863" y="2014"/>
                    </a:cubicBezTo>
                    <a:lnTo>
                      <a:pt x="2865" y="2026"/>
                    </a:lnTo>
                    <a:cubicBezTo>
                      <a:pt x="2866" y="2035"/>
                      <a:pt x="2870" y="2037"/>
                      <a:pt x="2878" y="2037"/>
                    </a:cubicBezTo>
                    <a:cubicBezTo>
                      <a:pt x="2882" y="2037"/>
                      <a:pt x="2886" y="2037"/>
                      <a:pt x="2892" y="2035"/>
                    </a:cubicBezTo>
                    <a:cubicBezTo>
                      <a:pt x="2901" y="2033"/>
                      <a:pt x="2931" y="2014"/>
                      <a:pt x="2955" y="2005"/>
                    </a:cubicBezTo>
                    <a:cubicBezTo>
                      <a:pt x="2987" y="1994"/>
                      <a:pt x="3011" y="1984"/>
                      <a:pt x="3005" y="1973"/>
                    </a:cubicBezTo>
                    <a:cubicBezTo>
                      <a:pt x="3008" y="1971"/>
                      <a:pt x="3010" y="1970"/>
                      <a:pt x="3012" y="1970"/>
                    </a:cubicBezTo>
                    <a:cubicBezTo>
                      <a:pt x="3014" y="1970"/>
                      <a:pt x="3015" y="1973"/>
                      <a:pt x="3019" y="1981"/>
                    </a:cubicBezTo>
                    <a:cubicBezTo>
                      <a:pt x="3018" y="1988"/>
                      <a:pt x="3019" y="1991"/>
                      <a:pt x="3022" y="1991"/>
                    </a:cubicBezTo>
                    <a:cubicBezTo>
                      <a:pt x="3025" y="1991"/>
                      <a:pt x="3029" y="1989"/>
                      <a:pt x="3032" y="1987"/>
                    </a:cubicBezTo>
                    <a:cubicBezTo>
                      <a:pt x="3039" y="1984"/>
                      <a:pt x="3033" y="1973"/>
                      <a:pt x="3028" y="1961"/>
                    </a:cubicBezTo>
                    <a:cubicBezTo>
                      <a:pt x="3023" y="1952"/>
                      <a:pt x="3027" y="1949"/>
                      <a:pt x="3040" y="1949"/>
                    </a:cubicBezTo>
                    <a:cubicBezTo>
                      <a:pt x="3043" y="1949"/>
                      <a:pt x="3046" y="1949"/>
                      <a:pt x="3050" y="1949"/>
                    </a:cubicBezTo>
                    <a:cubicBezTo>
                      <a:pt x="3051" y="1949"/>
                      <a:pt x="3052" y="1949"/>
                      <a:pt x="3053" y="1949"/>
                    </a:cubicBezTo>
                    <a:cubicBezTo>
                      <a:pt x="3076" y="1949"/>
                      <a:pt x="3098" y="1935"/>
                      <a:pt x="3107" y="1914"/>
                    </a:cubicBezTo>
                    <a:cubicBezTo>
                      <a:pt x="3111" y="1911"/>
                      <a:pt x="3115" y="1908"/>
                      <a:pt x="3119" y="1908"/>
                    </a:cubicBezTo>
                    <a:cubicBezTo>
                      <a:pt x="3123" y="1908"/>
                      <a:pt x="3126" y="1910"/>
                      <a:pt x="3129" y="1914"/>
                    </a:cubicBezTo>
                    <a:cubicBezTo>
                      <a:pt x="3133" y="1916"/>
                      <a:pt x="3137" y="1917"/>
                      <a:pt x="3142" y="1917"/>
                    </a:cubicBezTo>
                    <a:cubicBezTo>
                      <a:pt x="3154" y="1917"/>
                      <a:pt x="3165" y="1910"/>
                      <a:pt x="3163" y="1889"/>
                    </a:cubicBezTo>
                    <a:cubicBezTo>
                      <a:pt x="3166" y="1886"/>
                      <a:pt x="3168" y="1885"/>
                      <a:pt x="3170" y="1885"/>
                    </a:cubicBezTo>
                    <a:cubicBezTo>
                      <a:pt x="3172" y="1885"/>
                      <a:pt x="3173" y="1887"/>
                      <a:pt x="3178" y="1892"/>
                    </a:cubicBezTo>
                    <a:cubicBezTo>
                      <a:pt x="3185" y="1894"/>
                      <a:pt x="3191" y="1898"/>
                      <a:pt x="3194" y="1898"/>
                    </a:cubicBezTo>
                    <a:cubicBezTo>
                      <a:pt x="3197" y="1898"/>
                      <a:pt x="3196" y="1894"/>
                      <a:pt x="3191" y="1881"/>
                    </a:cubicBezTo>
                    <a:cubicBezTo>
                      <a:pt x="3197" y="1860"/>
                      <a:pt x="3214" y="1844"/>
                      <a:pt x="3236" y="1839"/>
                    </a:cubicBezTo>
                    <a:cubicBezTo>
                      <a:pt x="3242" y="1834"/>
                      <a:pt x="3248" y="1827"/>
                      <a:pt x="3240" y="1818"/>
                    </a:cubicBezTo>
                    <a:lnTo>
                      <a:pt x="3231" y="1810"/>
                    </a:lnTo>
                    <a:lnTo>
                      <a:pt x="3231" y="1810"/>
                    </a:lnTo>
                    <a:cubicBezTo>
                      <a:pt x="3240" y="1815"/>
                      <a:pt x="3246" y="1817"/>
                      <a:pt x="3249" y="1817"/>
                    </a:cubicBezTo>
                    <a:cubicBezTo>
                      <a:pt x="3253" y="1817"/>
                      <a:pt x="3250" y="1812"/>
                      <a:pt x="3242" y="1798"/>
                    </a:cubicBezTo>
                    <a:cubicBezTo>
                      <a:pt x="3236" y="1792"/>
                      <a:pt x="3236" y="1787"/>
                      <a:pt x="3240" y="1787"/>
                    </a:cubicBezTo>
                    <a:lnTo>
                      <a:pt x="3240" y="1787"/>
                    </a:lnTo>
                    <a:cubicBezTo>
                      <a:pt x="3242" y="1787"/>
                      <a:pt x="3245" y="1789"/>
                      <a:pt x="3248" y="1791"/>
                    </a:cubicBezTo>
                    <a:cubicBezTo>
                      <a:pt x="3250" y="1792"/>
                      <a:pt x="3252" y="1792"/>
                      <a:pt x="3254" y="1792"/>
                    </a:cubicBezTo>
                    <a:cubicBezTo>
                      <a:pt x="3259" y="1792"/>
                      <a:pt x="3265" y="1790"/>
                      <a:pt x="3269" y="1787"/>
                    </a:cubicBezTo>
                    <a:cubicBezTo>
                      <a:pt x="3274" y="1780"/>
                      <a:pt x="3293" y="1740"/>
                      <a:pt x="3318" y="1705"/>
                    </a:cubicBezTo>
                    <a:cubicBezTo>
                      <a:pt x="3358" y="1650"/>
                      <a:pt x="3370" y="1626"/>
                      <a:pt x="3359" y="1621"/>
                    </a:cubicBezTo>
                    <a:cubicBezTo>
                      <a:pt x="3353" y="1606"/>
                      <a:pt x="3353" y="1606"/>
                      <a:pt x="3368" y="1605"/>
                    </a:cubicBezTo>
                    <a:cubicBezTo>
                      <a:pt x="3378" y="1605"/>
                      <a:pt x="3389" y="1600"/>
                      <a:pt x="3392" y="1589"/>
                    </a:cubicBezTo>
                    <a:cubicBezTo>
                      <a:pt x="3395" y="1584"/>
                      <a:pt x="3398" y="1578"/>
                      <a:pt x="3404" y="1578"/>
                    </a:cubicBezTo>
                    <a:cubicBezTo>
                      <a:pt x="3406" y="1578"/>
                      <a:pt x="3408" y="1579"/>
                      <a:pt x="3411" y="1580"/>
                    </a:cubicBezTo>
                    <a:cubicBezTo>
                      <a:pt x="3404" y="1567"/>
                      <a:pt x="3404" y="1567"/>
                      <a:pt x="3409" y="1559"/>
                    </a:cubicBezTo>
                    <a:lnTo>
                      <a:pt x="3409" y="1559"/>
                    </a:lnTo>
                    <a:cubicBezTo>
                      <a:pt x="3411" y="1560"/>
                      <a:pt x="3413" y="1561"/>
                      <a:pt x="3415" y="1561"/>
                    </a:cubicBezTo>
                    <a:cubicBezTo>
                      <a:pt x="3421" y="1561"/>
                      <a:pt x="3423" y="1554"/>
                      <a:pt x="3417" y="1543"/>
                    </a:cubicBezTo>
                    <a:cubicBezTo>
                      <a:pt x="3406" y="1533"/>
                      <a:pt x="3401" y="1528"/>
                      <a:pt x="3403" y="1528"/>
                    </a:cubicBezTo>
                    <a:lnTo>
                      <a:pt x="3403" y="1528"/>
                    </a:lnTo>
                    <a:cubicBezTo>
                      <a:pt x="3405" y="1528"/>
                      <a:pt x="3410" y="1531"/>
                      <a:pt x="3420" y="1536"/>
                    </a:cubicBezTo>
                    <a:cubicBezTo>
                      <a:pt x="3422" y="1536"/>
                      <a:pt x="3423" y="1537"/>
                      <a:pt x="3425" y="1537"/>
                    </a:cubicBezTo>
                    <a:cubicBezTo>
                      <a:pt x="3437" y="1537"/>
                      <a:pt x="3451" y="1526"/>
                      <a:pt x="3440" y="1526"/>
                    </a:cubicBezTo>
                    <a:cubicBezTo>
                      <a:pt x="3440" y="1526"/>
                      <a:pt x="3439" y="1526"/>
                      <a:pt x="3439" y="1526"/>
                    </a:cubicBezTo>
                    <a:cubicBezTo>
                      <a:pt x="3428" y="1520"/>
                      <a:pt x="3436" y="1505"/>
                      <a:pt x="3429" y="1492"/>
                    </a:cubicBezTo>
                    <a:cubicBezTo>
                      <a:pt x="3431" y="1486"/>
                      <a:pt x="3434" y="1480"/>
                      <a:pt x="3440" y="1480"/>
                    </a:cubicBezTo>
                    <a:cubicBezTo>
                      <a:pt x="3442" y="1480"/>
                      <a:pt x="3444" y="1481"/>
                      <a:pt x="3447" y="1482"/>
                    </a:cubicBezTo>
                    <a:cubicBezTo>
                      <a:pt x="3463" y="1480"/>
                      <a:pt x="3469" y="1434"/>
                      <a:pt x="3461" y="1421"/>
                    </a:cubicBezTo>
                    <a:cubicBezTo>
                      <a:pt x="3453" y="1417"/>
                      <a:pt x="3453" y="1412"/>
                      <a:pt x="3458" y="1412"/>
                    </a:cubicBezTo>
                    <a:lnTo>
                      <a:pt x="3458" y="1412"/>
                    </a:lnTo>
                    <a:cubicBezTo>
                      <a:pt x="3460" y="1412"/>
                      <a:pt x="3462" y="1412"/>
                      <a:pt x="3465" y="1413"/>
                    </a:cubicBezTo>
                    <a:cubicBezTo>
                      <a:pt x="3467" y="1414"/>
                      <a:pt x="3469" y="1415"/>
                      <a:pt x="3471" y="1415"/>
                    </a:cubicBezTo>
                    <a:cubicBezTo>
                      <a:pt x="3477" y="1415"/>
                      <a:pt x="3480" y="1409"/>
                      <a:pt x="3484" y="1402"/>
                    </a:cubicBezTo>
                    <a:cubicBezTo>
                      <a:pt x="3479" y="1396"/>
                      <a:pt x="3480" y="1394"/>
                      <a:pt x="3483" y="1394"/>
                    </a:cubicBezTo>
                    <a:lnTo>
                      <a:pt x="3483" y="1394"/>
                    </a:lnTo>
                    <a:cubicBezTo>
                      <a:pt x="3487" y="1394"/>
                      <a:pt x="3493" y="1397"/>
                      <a:pt x="3498" y="1399"/>
                    </a:cubicBezTo>
                    <a:cubicBezTo>
                      <a:pt x="3501" y="1404"/>
                      <a:pt x="3503" y="1406"/>
                      <a:pt x="3505" y="1406"/>
                    </a:cubicBezTo>
                    <a:cubicBezTo>
                      <a:pt x="3509" y="1406"/>
                      <a:pt x="3512" y="1399"/>
                      <a:pt x="3517" y="1388"/>
                    </a:cubicBezTo>
                    <a:cubicBezTo>
                      <a:pt x="3508" y="1375"/>
                      <a:pt x="3523" y="1343"/>
                      <a:pt x="3533" y="1319"/>
                    </a:cubicBezTo>
                    <a:cubicBezTo>
                      <a:pt x="3550" y="1278"/>
                      <a:pt x="3541" y="1266"/>
                      <a:pt x="3525" y="1240"/>
                    </a:cubicBezTo>
                    <a:lnTo>
                      <a:pt x="3505" y="1222"/>
                    </a:lnTo>
                    <a:lnTo>
                      <a:pt x="3529" y="1232"/>
                    </a:lnTo>
                    <a:cubicBezTo>
                      <a:pt x="3541" y="1235"/>
                      <a:pt x="3553" y="1238"/>
                      <a:pt x="3567" y="1238"/>
                    </a:cubicBezTo>
                    <a:cubicBezTo>
                      <a:pt x="3570" y="1230"/>
                      <a:pt x="3558" y="1225"/>
                      <a:pt x="3547" y="1221"/>
                    </a:cubicBezTo>
                    <a:cubicBezTo>
                      <a:pt x="3535" y="1215"/>
                      <a:pt x="3539" y="1207"/>
                      <a:pt x="3557" y="1196"/>
                    </a:cubicBezTo>
                    <a:cubicBezTo>
                      <a:pt x="3575" y="1185"/>
                      <a:pt x="3578" y="1176"/>
                      <a:pt x="3570" y="1164"/>
                    </a:cubicBezTo>
                    <a:cubicBezTo>
                      <a:pt x="3573" y="1153"/>
                      <a:pt x="3581" y="1146"/>
                      <a:pt x="3593" y="1145"/>
                    </a:cubicBezTo>
                    <a:cubicBezTo>
                      <a:pt x="3596" y="1136"/>
                      <a:pt x="3596" y="1136"/>
                      <a:pt x="3585" y="1131"/>
                    </a:cubicBezTo>
                    <a:cubicBezTo>
                      <a:pt x="3572" y="1127"/>
                      <a:pt x="3576" y="1118"/>
                      <a:pt x="3591" y="1115"/>
                    </a:cubicBezTo>
                    <a:cubicBezTo>
                      <a:pt x="3592" y="1115"/>
                      <a:pt x="3593" y="1115"/>
                      <a:pt x="3593" y="1115"/>
                    </a:cubicBezTo>
                    <a:cubicBezTo>
                      <a:pt x="3619" y="1115"/>
                      <a:pt x="3628" y="1093"/>
                      <a:pt x="3617" y="1087"/>
                    </a:cubicBezTo>
                    <a:cubicBezTo>
                      <a:pt x="3606" y="1083"/>
                      <a:pt x="3609" y="1075"/>
                      <a:pt x="3613" y="1066"/>
                    </a:cubicBezTo>
                    <a:cubicBezTo>
                      <a:pt x="3618" y="1057"/>
                      <a:pt x="3618" y="1046"/>
                      <a:pt x="3613" y="1037"/>
                    </a:cubicBezTo>
                    <a:cubicBezTo>
                      <a:pt x="3616" y="1029"/>
                      <a:pt x="3621" y="1021"/>
                      <a:pt x="3621" y="1021"/>
                    </a:cubicBezTo>
                    <a:cubicBezTo>
                      <a:pt x="3621" y="1020"/>
                      <a:pt x="3622" y="1019"/>
                      <a:pt x="3623" y="1019"/>
                    </a:cubicBezTo>
                    <a:cubicBezTo>
                      <a:pt x="3627" y="1019"/>
                      <a:pt x="3631" y="1029"/>
                      <a:pt x="3628" y="1035"/>
                    </a:cubicBezTo>
                    <a:lnTo>
                      <a:pt x="3643" y="1031"/>
                    </a:lnTo>
                    <a:cubicBezTo>
                      <a:pt x="3651" y="1016"/>
                      <a:pt x="3655" y="1008"/>
                      <a:pt x="3647" y="994"/>
                    </a:cubicBezTo>
                    <a:cubicBezTo>
                      <a:pt x="3637" y="984"/>
                      <a:pt x="3633" y="979"/>
                      <a:pt x="3635" y="979"/>
                    </a:cubicBezTo>
                    <a:lnTo>
                      <a:pt x="3635" y="979"/>
                    </a:lnTo>
                    <a:cubicBezTo>
                      <a:pt x="3637" y="979"/>
                      <a:pt x="3642" y="982"/>
                      <a:pt x="3652" y="987"/>
                    </a:cubicBezTo>
                    <a:cubicBezTo>
                      <a:pt x="3656" y="988"/>
                      <a:pt x="3660" y="989"/>
                      <a:pt x="3663" y="989"/>
                    </a:cubicBezTo>
                    <a:cubicBezTo>
                      <a:pt x="3670" y="989"/>
                      <a:pt x="3675" y="985"/>
                      <a:pt x="3671" y="976"/>
                    </a:cubicBezTo>
                    <a:cubicBezTo>
                      <a:pt x="3658" y="963"/>
                      <a:pt x="3662" y="958"/>
                      <a:pt x="3669" y="958"/>
                    </a:cubicBezTo>
                    <a:cubicBezTo>
                      <a:pt x="3672" y="958"/>
                      <a:pt x="3675" y="959"/>
                      <a:pt x="3679" y="961"/>
                    </a:cubicBezTo>
                    <a:cubicBezTo>
                      <a:pt x="3686" y="968"/>
                      <a:pt x="3691" y="973"/>
                      <a:pt x="3693" y="973"/>
                    </a:cubicBezTo>
                    <a:cubicBezTo>
                      <a:pt x="3696" y="973"/>
                      <a:pt x="3694" y="963"/>
                      <a:pt x="3691" y="937"/>
                    </a:cubicBezTo>
                    <a:cubicBezTo>
                      <a:pt x="3699" y="922"/>
                      <a:pt x="3708" y="886"/>
                      <a:pt x="3723" y="863"/>
                    </a:cubicBezTo>
                    <a:cubicBezTo>
                      <a:pt x="3742" y="833"/>
                      <a:pt x="3752" y="817"/>
                      <a:pt x="3767" y="817"/>
                    </a:cubicBezTo>
                    <a:cubicBezTo>
                      <a:pt x="3770" y="819"/>
                      <a:pt x="3772" y="821"/>
                      <a:pt x="3774" y="822"/>
                    </a:cubicBezTo>
                    <a:lnTo>
                      <a:pt x="3774" y="822"/>
                    </a:lnTo>
                    <a:cubicBezTo>
                      <a:pt x="3758" y="810"/>
                      <a:pt x="3761" y="802"/>
                      <a:pt x="3776" y="780"/>
                    </a:cubicBezTo>
                    <a:cubicBezTo>
                      <a:pt x="3796" y="774"/>
                      <a:pt x="3807" y="751"/>
                      <a:pt x="3800" y="731"/>
                    </a:cubicBezTo>
                    <a:lnTo>
                      <a:pt x="3800" y="731"/>
                    </a:lnTo>
                    <a:lnTo>
                      <a:pt x="3789" y="746"/>
                    </a:lnTo>
                    <a:cubicBezTo>
                      <a:pt x="3770" y="730"/>
                      <a:pt x="3775" y="723"/>
                      <a:pt x="3796" y="716"/>
                    </a:cubicBezTo>
                    <a:cubicBezTo>
                      <a:pt x="3798" y="715"/>
                      <a:pt x="3800" y="714"/>
                      <a:pt x="3802" y="714"/>
                    </a:cubicBezTo>
                    <a:cubicBezTo>
                      <a:pt x="3807" y="714"/>
                      <a:pt x="3815" y="720"/>
                      <a:pt x="3821" y="725"/>
                    </a:cubicBezTo>
                    <a:cubicBezTo>
                      <a:pt x="3827" y="730"/>
                      <a:pt x="3834" y="732"/>
                      <a:pt x="3841" y="732"/>
                    </a:cubicBezTo>
                    <a:cubicBezTo>
                      <a:pt x="3846" y="732"/>
                      <a:pt x="3850" y="731"/>
                      <a:pt x="3853" y="728"/>
                    </a:cubicBezTo>
                    <a:cubicBezTo>
                      <a:pt x="3858" y="721"/>
                      <a:pt x="3863" y="714"/>
                      <a:pt x="3848" y="713"/>
                    </a:cubicBezTo>
                    <a:cubicBezTo>
                      <a:pt x="3838" y="704"/>
                      <a:pt x="3838" y="704"/>
                      <a:pt x="3844" y="697"/>
                    </a:cubicBezTo>
                    <a:cubicBezTo>
                      <a:pt x="3851" y="690"/>
                      <a:pt x="3855" y="678"/>
                      <a:pt x="3851" y="668"/>
                    </a:cubicBezTo>
                    <a:cubicBezTo>
                      <a:pt x="3841" y="660"/>
                      <a:pt x="3848" y="654"/>
                      <a:pt x="3855" y="647"/>
                    </a:cubicBezTo>
                    <a:cubicBezTo>
                      <a:pt x="3865" y="647"/>
                      <a:pt x="3875" y="644"/>
                      <a:pt x="3883" y="636"/>
                    </a:cubicBezTo>
                    <a:lnTo>
                      <a:pt x="3892" y="645"/>
                    </a:lnTo>
                    <a:cubicBezTo>
                      <a:pt x="3900" y="650"/>
                      <a:pt x="3907" y="655"/>
                      <a:pt x="3916" y="656"/>
                    </a:cubicBezTo>
                    <a:cubicBezTo>
                      <a:pt x="3923" y="649"/>
                      <a:pt x="3914" y="641"/>
                      <a:pt x="3914" y="641"/>
                    </a:cubicBezTo>
                    <a:cubicBezTo>
                      <a:pt x="3910" y="638"/>
                      <a:pt x="3943" y="594"/>
                      <a:pt x="3985" y="557"/>
                    </a:cubicBezTo>
                    <a:cubicBezTo>
                      <a:pt x="4028" y="520"/>
                      <a:pt x="4073" y="481"/>
                      <a:pt x="4086" y="474"/>
                    </a:cubicBezTo>
                    <a:cubicBezTo>
                      <a:pt x="4107" y="474"/>
                      <a:pt x="4129" y="460"/>
                      <a:pt x="4115" y="454"/>
                    </a:cubicBezTo>
                    <a:cubicBezTo>
                      <a:pt x="4107" y="444"/>
                      <a:pt x="4144" y="418"/>
                      <a:pt x="4189" y="389"/>
                    </a:cubicBezTo>
                    <a:cubicBezTo>
                      <a:pt x="4244" y="359"/>
                      <a:pt x="4283" y="338"/>
                      <a:pt x="4277" y="326"/>
                    </a:cubicBezTo>
                    <a:lnTo>
                      <a:pt x="4301" y="313"/>
                    </a:lnTo>
                    <a:cubicBezTo>
                      <a:pt x="4316" y="305"/>
                      <a:pt x="4328" y="287"/>
                      <a:pt x="4337" y="283"/>
                    </a:cubicBezTo>
                    <a:cubicBezTo>
                      <a:pt x="4338" y="275"/>
                      <a:pt x="4341" y="270"/>
                      <a:pt x="4343" y="270"/>
                    </a:cubicBezTo>
                    <a:cubicBezTo>
                      <a:pt x="4345" y="270"/>
                      <a:pt x="4346" y="273"/>
                      <a:pt x="4344" y="279"/>
                    </a:cubicBezTo>
                    <a:cubicBezTo>
                      <a:pt x="4349" y="289"/>
                      <a:pt x="4354" y="299"/>
                      <a:pt x="4361" y="299"/>
                    </a:cubicBezTo>
                    <a:cubicBezTo>
                      <a:pt x="4362" y="299"/>
                      <a:pt x="4363" y="299"/>
                      <a:pt x="4364" y="298"/>
                    </a:cubicBezTo>
                    <a:cubicBezTo>
                      <a:pt x="4379" y="292"/>
                      <a:pt x="4375" y="279"/>
                      <a:pt x="4369" y="268"/>
                    </a:cubicBezTo>
                    <a:cubicBezTo>
                      <a:pt x="4365" y="257"/>
                      <a:pt x="4372" y="254"/>
                      <a:pt x="4372" y="254"/>
                    </a:cubicBezTo>
                    <a:cubicBezTo>
                      <a:pt x="4376" y="252"/>
                      <a:pt x="4378" y="251"/>
                      <a:pt x="4380" y="251"/>
                    </a:cubicBezTo>
                    <a:cubicBezTo>
                      <a:pt x="4382" y="251"/>
                      <a:pt x="4383" y="254"/>
                      <a:pt x="4386" y="261"/>
                    </a:cubicBezTo>
                    <a:cubicBezTo>
                      <a:pt x="4392" y="273"/>
                      <a:pt x="4396" y="284"/>
                      <a:pt x="4396" y="284"/>
                    </a:cubicBezTo>
                    <a:lnTo>
                      <a:pt x="4404" y="281"/>
                    </a:lnTo>
                    <a:cubicBezTo>
                      <a:pt x="4399" y="269"/>
                      <a:pt x="4407" y="265"/>
                      <a:pt x="4407" y="265"/>
                    </a:cubicBezTo>
                    <a:cubicBezTo>
                      <a:pt x="4410" y="264"/>
                      <a:pt x="4411" y="263"/>
                      <a:pt x="4413" y="263"/>
                    </a:cubicBezTo>
                    <a:cubicBezTo>
                      <a:pt x="4417" y="263"/>
                      <a:pt x="4419" y="268"/>
                      <a:pt x="4425" y="285"/>
                    </a:cubicBezTo>
                    <a:cubicBezTo>
                      <a:pt x="4430" y="296"/>
                      <a:pt x="4434" y="301"/>
                      <a:pt x="4437" y="301"/>
                    </a:cubicBezTo>
                    <a:cubicBezTo>
                      <a:pt x="4440" y="301"/>
                      <a:pt x="4443" y="293"/>
                      <a:pt x="4442" y="278"/>
                    </a:cubicBezTo>
                    <a:lnTo>
                      <a:pt x="4453" y="260"/>
                    </a:lnTo>
                    <a:cubicBezTo>
                      <a:pt x="4458" y="265"/>
                      <a:pt x="4461" y="267"/>
                      <a:pt x="4465" y="267"/>
                    </a:cubicBezTo>
                    <a:cubicBezTo>
                      <a:pt x="4475" y="267"/>
                      <a:pt x="4480" y="248"/>
                      <a:pt x="4483" y="237"/>
                    </a:cubicBezTo>
                    <a:cubicBezTo>
                      <a:pt x="4491" y="246"/>
                      <a:pt x="4496" y="250"/>
                      <a:pt x="4501" y="250"/>
                    </a:cubicBezTo>
                    <a:cubicBezTo>
                      <a:pt x="4506" y="250"/>
                      <a:pt x="4508" y="243"/>
                      <a:pt x="4508" y="228"/>
                    </a:cubicBezTo>
                    <a:cubicBezTo>
                      <a:pt x="4506" y="221"/>
                      <a:pt x="4508" y="217"/>
                      <a:pt x="4513" y="217"/>
                    </a:cubicBezTo>
                    <a:cubicBezTo>
                      <a:pt x="4516" y="217"/>
                      <a:pt x="4521" y="219"/>
                      <a:pt x="4526" y="222"/>
                    </a:cubicBezTo>
                    <a:cubicBezTo>
                      <a:pt x="4531" y="226"/>
                      <a:pt x="4536" y="228"/>
                      <a:pt x="4541" y="228"/>
                    </a:cubicBezTo>
                    <a:cubicBezTo>
                      <a:pt x="4547" y="228"/>
                      <a:pt x="4554" y="225"/>
                      <a:pt x="4563" y="222"/>
                    </a:cubicBezTo>
                    <a:cubicBezTo>
                      <a:pt x="4567" y="205"/>
                      <a:pt x="4629" y="192"/>
                      <a:pt x="4699" y="174"/>
                    </a:cubicBezTo>
                    <a:cubicBezTo>
                      <a:pt x="4778" y="159"/>
                      <a:pt x="4831" y="153"/>
                      <a:pt x="4830" y="139"/>
                    </a:cubicBezTo>
                    <a:cubicBezTo>
                      <a:pt x="4832" y="139"/>
                      <a:pt x="4834" y="139"/>
                      <a:pt x="4835" y="139"/>
                    </a:cubicBezTo>
                    <a:cubicBezTo>
                      <a:pt x="4839" y="139"/>
                      <a:pt x="4841" y="141"/>
                      <a:pt x="4849" y="149"/>
                    </a:cubicBezTo>
                    <a:cubicBezTo>
                      <a:pt x="4850" y="154"/>
                      <a:pt x="4851" y="157"/>
                      <a:pt x="4854" y="157"/>
                    </a:cubicBezTo>
                    <a:cubicBezTo>
                      <a:pt x="4857" y="157"/>
                      <a:pt x="4861" y="150"/>
                      <a:pt x="4866" y="135"/>
                    </a:cubicBezTo>
                    <a:cubicBezTo>
                      <a:pt x="4870" y="127"/>
                      <a:pt x="4872" y="120"/>
                      <a:pt x="4873" y="120"/>
                    </a:cubicBezTo>
                    <a:cubicBezTo>
                      <a:pt x="4873" y="120"/>
                      <a:pt x="4874" y="124"/>
                      <a:pt x="4875" y="135"/>
                    </a:cubicBezTo>
                    <a:cubicBezTo>
                      <a:pt x="4875" y="143"/>
                      <a:pt x="4883" y="145"/>
                      <a:pt x="4899" y="145"/>
                    </a:cubicBezTo>
                    <a:cubicBezTo>
                      <a:pt x="4907" y="145"/>
                      <a:pt x="4917" y="145"/>
                      <a:pt x="4929" y="144"/>
                    </a:cubicBezTo>
                    <a:cubicBezTo>
                      <a:pt x="4956" y="142"/>
                      <a:pt x="4992" y="139"/>
                      <a:pt x="4992" y="127"/>
                    </a:cubicBezTo>
                    <a:cubicBezTo>
                      <a:pt x="5001" y="120"/>
                      <a:pt x="5005" y="116"/>
                      <a:pt x="5006" y="116"/>
                    </a:cubicBezTo>
                    <a:lnTo>
                      <a:pt x="5006" y="116"/>
                    </a:lnTo>
                    <a:cubicBezTo>
                      <a:pt x="5007" y="116"/>
                      <a:pt x="5005" y="120"/>
                      <a:pt x="5001" y="126"/>
                    </a:cubicBezTo>
                    <a:cubicBezTo>
                      <a:pt x="4995" y="142"/>
                      <a:pt x="5012" y="153"/>
                      <a:pt x="5031" y="153"/>
                    </a:cubicBezTo>
                    <a:cubicBezTo>
                      <a:pt x="5042" y="153"/>
                      <a:pt x="5054" y="149"/>
                      <a:pt x="5064" y="140"/>
                    </a:cubicBezTo>
                    <a:cubicBezTo>
                      <a:pt x="5073" y="140"/>
                      <a:pt x="5082" y="140"/>
                      <a:pt x="5082" y="153"/>
                    </a:cubicBezTo>
                    <a:cubicBezTo>
                      <a:pt x="5098" y="153"/>
                      <a:pt x="5113" y="149"/>
                      <a:pt x="5127" y="142"/>
                    </a:cubicBezTo>
                    <a:cubicBezTo>
                      <a:pt x="5148" y="143"/>
                      <a:pt x="5168" y="144"/>
                      <a:pt x="5189" y="147"/>
                    </a:cubicBezTo>
                    <a:cubicBezTo>
                      <a:pt x="5202" y="147"/>
                      <a:pt x="5215" y="145"/>
                      <a:pt x="5226" y="138"/>
                    </a:cubicBezTo>
                    <a:lnTo>
                      <a:pt x="5235" y="139"/>
                    </a:lnTo>
                    <a:cubicBezTo>
                      <a:pt x="5233" y="153"/>
                      <a:pt x="5278" y="155"/>
                      <a:pt x="5340" y="170"/>
                    </a:cubicBezTo>
                    <a:cubicBezTo>
                      <a:pt x="5370" y="176"/>
                      <a:pt x="5399" y="183"/>
                      <a:pt x="5420" y="190"/>
                    </a:cubicBezTo>
                    <a:cubicBezTo>
                      <a:pt x="5442" y="196"/>
                      <a:pt x="5455" y="205"/>
                      <a:pt x="5457" y="212"/>
                    </a:cubicBezTo>
                    <a:cubicBezTo>
                      <a:pt x="5459" y="212"/>
                      <a:pt x="5460" y="212"/>
                      <a:pt x="5461" y="212"/>
                    </a:cubicBezTo>
                    <a:cubicBezTo>
                      <a:pt x="5468" y="212"/>
                      <a:pt x="5474" y="210"/>
                      <a:pt x="5479" y="205"/>
                    </a:cubicBezTo>
                    <a:cubicBezTo>
                      <a:pt x="5486" y="195"/>
                      <a:pt x="5493" y="190"/>
                      <a:pt x="5497" y="190"/>
                    </a:cubicBezTo>
                    <a:cubicBezTo>
                      <a:pt x="5502" y="190"/>
                      <a:pt x="5505" y="195"/>
                      <a:pt x="5508" y="202"/>
                    </a:cubicBezTo>
                    <a:cubicBezTo>
                      <a:pt x="5508" y="219"/>
                      <a:pt x="5522" y="230"/>
                      <a:pt x="5537" y="230"/>
                    </a:cubicBezTo>
                    <a:cubicBezTo>
                      <a:pt x="5545" y="230"/>
                      <a:pt x="5553" y="227"/>
                      <a:pt x="5559" y="219"/>
                    </a:cubicBezTo>
                    <a:cubicBezTo>
                      <a:pt x="5561" y="216"/>
                      <a:pt x="5561" y="214"/>
                      <a:pt x="5561" y="214"/>
                    </a:cubicBezTo>
                    <a:lnTo>
                      <a:pt x="5561" y="214"/>
                    </a:lnTo>
                    <a:cubicBezTo>
                      <a:pt x="5561" y="214"/>
                      <a:pt x="5558" y="222"/>
                      <a:pt x="5555" y="231"/>
                    </a:cubicBezTo>
                    <a:cubicBezTo>
                      <a:pt x="5555" y="245"/>
                      <a:pt x="5563" y="251"/>
                      <a:pt x="5573" y="251"/>
                    </a:cubicBezTo>
                    <a:cubicBezTo>
                      <a:pt x="5582" y="251"/>
                      <a:pt x="5592" y="246"/>
                      <a:pt x="5601" y="237"/>
                    </a:cubicBezTo>
                    <a:cubicBezTo>
                      <a:pt x="5603" y="249"/>
                      <a:pt x="5606" y="261"/>
                      <a:pt x="5614" y="261"/>
                    </a:cubicBezTo>
                    <a:cubicBezTo>
                      <a:pt x="5616" y="261"/>
                      <a:pt x="5618" y="261"/>
                      <a:pt x="5621" y="259"/>
                    </a:cubicBezTo>
                    <a:lnTo>
                      <a:pt x="5621" y="259"/>
                    </a:lnTo>
                    <a:cubicBezTo>
                      <a:pt x="5629" y="263"/>
                      <a:pt x="5629" y="263"/>
                      <a:pt x="5619" y="286"/>
                    </a:cubicBezTo>
                    <a:cubicBezTo>
                      <a:pt x="5613" y="297"/>
                      <a:pt x="5609" y="309"/>
                      <a:pt x="5616" y="313"/>
                    </a:cubicBezTo>
                    <a:cubicBezTo>
                      <a:pt x="5617" y="313"/>
                      <a:pt x="5618" y="314"/>
                      <a:pt x="5619" y="314"/>
                    </a:cubicBezTo>
                    <a:cubicBezTo>
                      <a:pt x="5625" y="314"/>
                      <a:pt x="5629" y="304"/>
                      <a:pt x="5634" y="293"/>
                    </a:cubicBezTo>
                    <a:lnTo>
                      <a:pt x="5650" y="301"/>
                    </a:lnTo>
                    <a:cubicBezTo>
                      <a:pt x="5650" y="301"/>
                      <a:pt x="5651" y="301"/>
                      <a:pt x="5653" y="301"/>
                    </a:cubicBezTo>
                    <a:cubicBezTo>
                      <a:pt x="5656" y="301"/>
                      <a:pt x="5661" y="300"/>
                      <a:pt x="5665" y="293"/>
                    </a:cubicBezTo>
                    <a:cubicBezTo>
                      <a:pt x="5667" y="287"/>
                      <a:pt x="5670" y="285"/>
                      <a:pt x="5674" y="285"/>
                    </a:cubicBezTo>
                    <a:cubicBezTo>
                      <a:pt x="5678" y="285"/>
                      <a:pt x="5682" y="287"/>
                      <a:pt x="5686" y="288"/>
                    </a:cubicBezTo>
                    <a:cubicBezTo>
                      <a:pt x="5684" y="292"/>
                      <a:pt x="5684" y="294"/>
                      <a:pt x="5685" y="294"/>
                    </a:cubicBezTo>
                    <a:cubicBezTo>
                      <a:pt x="5688" y="294"/>
                      <a:pt x="5693" y="287"/>
                      <a:pt x="5691" y="277"/>
                    </a:cubicBezTo>
                    <a:cubicBezTo>
                      <a:pt x="5696" y="268"/>
                      <a:pt x="5701" y="258"/>
                      <a:pt x="5707" y="258"/>
                    </a:cubicBezTo>
                    <a:cubicBezTo>
                      <a:pt x="5708" y="258"/>
                      <a:pt x="5709" y="259"/>
                      <a:pt x="5711" y="259"/>
                    </a:cubicBezTo>
                    <a:lnTo>
                      <a:pt x="5723" y="237"/>
                    </a:lnTo>
                    <a:cubicBezTo>
                      <a:pt x="5734" y="214"/>
                      <a:pt x="5740" y="203"/>
                      <a:pt x="5727" y="184"/>
                    </a:cubicBezTo>
                    <a:cubicBezTo>
                      <a:pt x="5707" y="164"/>
                      <a:pt x="5689" y="146"/>
                      <a:pt x="5677" y="146"/>
                    </a:cubicBezTo>
                    <a:cubicBezTo>
                      <a:pt x="5673" y="146"/>
                      <a:pt x="5669" y="149"/>
                      <a:pt x="5666" y="156"/>
                    </a:cubicBezTo>
                    <a:cubicBezTo>
                      <a:pt x="5666" y="156"/>
                      <a:pt x="5657" y="160"/>
                      <a:pt x="5649" y="160"/>
                    </a:cubicBezTo>
                    <a:cubicBezTo>
                      <a:pt x="5647" y="160"/>
                      <a:pt x="5645" y="160"/>
                      <a:pt x="5643" y="159"/>
                    </a:cubicBezTo>
                    <a:cubicBezTo>
                      <a:pt x="5634" y="155"/>
                      <a:pt x="5630" y="140"/>
                      <a:pt x="5630" y="140"/>
                    </a:cubicBezTo>
                    <a:cubicBezTo>
                      <a:pt x="5635" y="128"/>
                      <a:pt x="5600" y="111"/>
                      <a:pt x="5553" y="98"/>
                    </a:cubicBezTo>
                    <a:cubicBezTo>
                      <a:pt x="5496" y="80"/>
                      <a:pt x="5468" y="71"/>
                      <a:pt x="5463" y="55"/>
                    </a:cubicBezTo>
                    <a:cubicBezTo>
                      <a:pt x="5460" y="47"/>
                      <a:pt x="5454" y="42"/>
                      <a:pt x="5446" y="38"/>
                    </a:cubicBezTo>
                    <a:cubicBezTo>
                      <a:pt x="5445" y="42"/>
                      <a:pt x="5440" y="44"/>
                      <a:pt x="5431" y="44"/>
                    </a:cubicBezTo>
                    <a:cubicBezTo>
                      <a:pt x="5409" y="44"/>
                      <a:pt x="5366" y="34"/>
                      <a:pt x="5318" y="24"/>
                    </a:cubicBezTo>
                    <a:cubicBezTo>
                      <a:pt x="5277" y="18"/>
                      <a:pt x="5235" y="13"/>
                      <a:pt x="5209" y="13"/>
                    </a:cubicBezTo>
                    <a:cubicBezTo>
                      <a:pt x="5192" y="13"/>
                      <a:pt x="5182" y="15"/>
                      <a:pt x="5182" y="19"/>
                    </a:cubicBezTo>
                    <a:lnTo>
                      <a:pt x="5163" y="17"/>
                    </a:lnTo>
                    <a:cubicBezTo>
                      <a:pt x="5163" y="5"/>
                      <a:pt x="5143" y="3"/>
                      <a:pt x="5124" y="3"/>
                    </a:cubicBezTo>
                    <a:cubicBezTo>
                      <a:pt x="5112" y="10"/>
                      <a:pt x="5099" y="14"/>
                      <a:pt x="5085" y="15"/>
                    </a:cubicBezTo>
                    <a:cubicBezTo>
                      <a:pt x="5085" y="1"/>
                      <a:pt x="5075" y="1"/>
                      <a:pt x="5056" y="1"/>
                    </a:cubicBezTo>
                    <a:cubicBezTo>
                      <a:pt x="5053" y="1"/>
                      <a:pt x="5051" y="1"/>
                      <a:pt x="5048" y="1"/>
                    </a:cubicBezTo>
                    <a:cubicBezTo>
                      <a:pt x="5034" y="1"/>
                      <a:pt x="5027" y="2"/>
                      <a:pt x="5027" y="14"/>
                    </a:cubicBezTo>
                    <a:cubicBezTo>
                      <a:pt x="5017" y="12"/>
                      <a:pt x="4950" y="15"/>
                      <a:pt x="4919" y="5"/>
                    </a:cubicBezTo>
                    <a:cubicBezTo>
                      <a:pt x="4917" y="2"/>
                      <a:pt x="4914" y="1"/>
                      <a:pt x="4912" y="1"/>
                    </a:cubicBez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33"/>
              <p:cNvSpPr/>
              <p:nvPr/>
            </p:nvSpPr>
            <p:spPr>
              <a:xfrm>
                <a:off x="8715234" y="3333758"/>
                <a:ext cx="53785" cy="4054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3" extrusionOk="0">
                    <a:moveTo>
                      <a:pt x="299" y="1"/>
                    </a:moveTo>
                    <a:lnTo>
                      <a:pt x="298" y="2"/>
                    </a:lnTo>
                    <a:cubicBezTo>
                      <a:pt x="295" y="2"/>
                      <a:pt x="297" y="11"/>
                      <a:pt x="299" y="21"/>
                    </a:cubicBezTo>
                    <a:lnTo>
                      <a:pt x="300" y="20"/>
                    </a:lnTo>
                    <a:cubicBezTo>
                      <a:pt x="300" y="14"/>
                      <a:pt x="300" y="7"/>
                      <a:pt x="299" y="1"/>
                    </a:cubicBezTo>
                    <a:close/>
                    <a:moveTo>
                      <a:pt x="224" y="131"/>
                    </a:moveTo>
                    <a:cubicBezTo>
                      <a:pt x="223" y="131"/>
                      <a:pt x="222" y="131"/>
                      <a:pt x="222" y="132"/>
                    </a:cubicBezTo>
                    <a:cubicBezTo>
                      <a:pt x="220" y="133"/>
                      <a:pt x="226" y="141"/>
                      <a:pt x="226" y="141"/>
                    </a:cubicBezTo>
                    <a:cubicBezTo>
                      <a:pt x="230" y="145"/>
                      <a:pt x="232" y="146"/>
                      <a:pt x="233" y="146"/>
                    </a:cubicBezTo>
                    <a:cubicBezTo>
                      <a:pt x="234" y="146"/>
                      <a:pt x="235" y="146"/>
                      <a:pt x="235" y="145"/>
                    </a:cubicBezTo>
                    <a:cubicBezTo>
                      <a:pt x="237" y="147"/>
                      <a:pt x="238" y="147"/>
                      <a:pt x="239" y="147"/>
                    </a:cubicBezTo>
                    <a:cubicBezTo>
                      <a:pt x="240" y="147"/>
                      <a:pt x="236" y="142"/>
                      <a:pt x="232" y="136"/>
                    </a:cubicBezTo>
                    <a:cubicBezTo>
                      <a:pt x="227" y="132"/>
                      <a:pt x="225" y="131"/>
                      <a:pt x="224" y="131"/>
                    </a:cubicBezTo>
                    <a:close/>
                    <a:moveTo>
                      <a:pt x="243" y="140"/>
                    </a:moveTo>
                    <a:cubicBezTo>
                      <a:pt x="247" y="144"/>
                      <a:pt x="251" y="150"/>
                      <a:pt x="253" y="156"/>
                    </a:cubicBezTo>
                    <a:cubicBezTo>
                      <a:pt x="247" y="152"/>
                      <a:pt x="244" y="146"/>
                      <a:pt x="241" y="141"/>
                    </a:cubicBezTo>
                    <a:lnTo>
                      <a:pt x="243" y="140"/>
                    </a:lnTo>
                    <a:close/>
                    <a:moveTo>
                      <a:pt x="318" y="141"/>
                    </a:moveTo>
                    <a:lnTo>
                      <a:pt x="320" y="151"/>
                    </a:lnTo>
                    <a:cubicBezTo>
                      <a:pt x="322" y="160"/>
                      <a:pt x="321" y="160"/>
                      <a:pt x="320" y="160"/>
                    </a:cubicBezTo>
                    <a:cubicBezTo>
                      <a:pt x="320" y="160"/>
                      <a:pt x="320" y="160"/>
                      <a:pt x="318" y="151"/>
                    </a:cubicBezTo>
                    <a:cubicBezTo>
                      <a:pt x="318" y="151"/>
                      <a:pt x="317" y="141"/>
                      <a:pt x="318" y="141"/>
                    </a:cubicBezTo>
                    <a:close/>
                    <a:moveTo>
                      <a:pt x="301" y="125"/>
                    </a:moveTo>
                    <a:cubicBezTo>
                      <a:pt x="304" y="131"/>
                      <a:pt x="307" y="136"/>
                      <a:pt x="308" y="143"/>
                    </a:cubicBezTo>
                    <a:cubicBezTo>
                      <a:pt x="313" y="161"/>
                      <a:pt x="313" y="161"/>
                      <a:pt x="312" y="161"/>
                    </a:cubicBezTo>
                    <a:cubicBezTo>
                      <a:pt x="311" y="161"/>
                      <a:pt x="311" y="161"/>
                      <a:pt x="308" y="152"/>
                    </a:cubicBezTo>
                    <a:lnTo>
                      <a:pt x="309" y="152"/>
                    </a:lnTo>
                    <a:cubicBezTo>
                      <a:pt x="310" y="154"/>
                      <a:pt x="310" y="156"/>
                      <a:pt x="310" y="156"/>
                    </a:cubicBezTo>
                    <a:cubicBezTo>
                      <a:pt x="310" y="156"/>
                      <a:pt x="309" y="149"/>
                      <a:pt x="307" y="143"/>
                    </a:cubicBezTo>
                    <a:lnTo>
                      <a:pt x="301" y="125"/>
                    </a:lnTo>
                    <a:close/>
                    <a:moveTo>
                      <a:pt x="340" y="166"/>
                    </a:moveTo>
                    <a:cubicBezTo>
                      <a:pt x="340" y="172"/>
                      <a:pt x="340" y="177"/>
                      <a:pt x="340" y="181"/>
                    </a:cubicBezTo>
                    <a:lnTo>
                      <a:pt x="340" y="181"/>
                    </a:lnTo>
                    <a:cubicBezTo>
                      <a:pt x="340" y="177"/>
                      <a:pt x="340" y="172"/>
                      <a:pt x="340" y="166"/>
                    </a:cubicBezTo>
                    <a:close/>
                    <a:moveTo>
                      <a:pt x="278" y="152"/>
                    </a:moveTo>
                    <a:cubicBezTo>
                      <a:pt x="278" y="152"/>
                      <a:pt x="283" y="160"/>
                      <a:pt x="288" y="168"/>
                    </a:cubicBezTo>
                    <a:cubicBezTo>
                      <a:pt x="292" y="176"/>
                      <a:pt x="297" y="184"/>
                      <a:pt x="301" y="193"/>
                    </a:cubicBezTo>
                    <a:lnTo>
                      <a:pt x="301" y="193"/>
                    </a:lnTo>
                    <a:cubicBezTo>
                      <a:pt x="299" y="190"/>
                      <a:pt x="297" y="188"/>
                      <a:pt x="294" y="185"/>
                    </a:cubicBezTo>
                    <a:lnTo>
                      <a:pt x="293" y="187"/>
                    </a:lnTo>
                    <a:lnTo>
                      <a:pt x="290" y="178"/>
                    </a:lnTo>
                    <a:cubicBezTo>
                      <a:pt x="288" y="171"/>
                      <a:pt x="285" y="165"/>
                      <a:pt x="282" y="160"/>
                    </a:cubicBezTo>
                    <a:cubicBezTo>
                      <a:pt x="282" y="160"/>
                      <a:pt x="278" y="152"/>
                      <a:pt x="278" y="152"/>
                    </a:cubicBezTo>
                    <a:close/>
                    <a:moveTo>
                      <a:pt x="320" y="198"/>
                    </a:moveTo>
                    <a:cubicBezTo>
                      <a:pt x="323" y="207"/>
                      <a:pt x="323" y="207"/>
                      <a:pt x="323" y="207"/>
                    </a:cubicBezTo>
                    <a:lnTo>
                      <a:pt x="321" y="198"/>
                    </a:lnTo>
                    <a:close/>
                    <a:moveTo>
                      <a:pt x="210" y="188"/>
                    </a:moveTo>
                    <a:lnTo>
                      <a:pt x="226" y="198"/>
                    </a:lnTo>
                    <a:cubicBezTo>
                      <a:pt x="240" y="206"/>
                      <a:pt x="246" y="210"/>
                      <a:pt x="246" y="210"/>
                    </a:cubicBezTo>
                    <a:cubicBezTo>
                      <a:pt x="245" y="210"/>
                      <a:pt x="241" y="207"/>
                      <a:pt x="234" y="203"/>
                    </a:cubicBezTo>
                    <a:cubicBezTo>
                      <a:pt x="225" y="200"/>
                      <a:pt x="217" y="196"/>
                      <a:pt x="209" y="189"/>
                    </a:cubicBezTo>
                    <a:lnTo>
                      <a:pt x="210" y="188"/>
                    </a:lnTo>
                    <a:close/>
                    <a:moveTo>
                      <a:pt x="244" y="205"/>
                    </a:moveTo>
                    <a:lnTo>
                      <a:pt x="253" y="208"/>
                    </a:lnTo>
                    <a:cubicBezTo>
                      <a:pt x="262" y="212"/>
                      <a:pt x="261" y="214"/>
                      <a:pt x="261" y="214"/>
                    </a:cubicBezTo>
                    <a:lnTo>
                      <a:pt x="253" y="209"/>
                    </a:lnTo>
                    <a:lnTo>
                      <a:pt x="244" y="205"/>
                    </a:lnTo>
                    <a:close/>
                    <a:moveTo>
                      <a:pt x="282" y="209"/>
                    </a:moveTo>
                    <a:lnTo>
                      <a:pt x="282" y="209"/>
                    </a:lnTo>
                    <a:cubicBezTo>
                      <a:pt x="282" y="209"/>
                      <a:pt x="284" y="210"/>
                      <a:pt x="287" y="212"/>
                    </a:cubicBezTo>
                    <a:cubicBezTo>
                      <a:pt x="294" y="219"/>
                      <a:pt x="293" y="219"/>
                      <a:pt x="293" y="219"/>
                    </a:cubicBezTo>
                    <a:cubicBezTo>
                      <a:pt x="284" y="212"/>
                      <a:pt x="281" y="209"/>
                      <a:pt x="282" y="209"/>
                    </a:cubicBezTo>
                    <a:close/>
                    <a:moveTo>
                      <a:pt x="205" y="222"/>
                    </a:moveTo>
                    <a:cubicBezTo>
                      <a:pt x="214" y="225"/>
                      <a:pt x="223" y="228"/>
                      <a:pt x="223" y="228"/>
                    </a:cubicBezTo>
                    <a:cubicBezTo>
                      <a:pt x="216" y="228"/>
                      <a:pt x="210" y="226"/>
                      <a:pt x="205" y="224"/>
                    </a:cubicBezTo>
                    <a:lnTo>
                      <a:pt x="205" y="222"/>
                    </a:lnTo>
                    <a:close/>
                    <a:moveTo>
                      <a:pt x="235" y="222"/>
                    </a:moveTo>
                    <a:lnTo>
                      <a:pt x="235" y="222"/>
                    </a:lnTo>
                    <a:cubicBezTo>
                      <a:pt x="244" y="226"/>
                      <a:pt x="253" y="228"/>
                      <a:pt x="262" y="233"/>
                    </a:cubicBezTo>
                    <a:cubicBezTo>
                      <a:pt x="266" y="234"/>
                      <a:pt x="268" y="235"/>
                      <a:pt x="268" y="235"/>
                    </a:cubicBezTo>
                    <a:cubicBezTo>
                      <a:pt x="267" y="235"/>
                      <a:pt x="263" y="233"/>
                      <a:pt x="252" y="230"/>
                    </a:cubicBezTo>
                    <a:lnTo>
                      <a:pt x="235" y="222"/>
                    </a:lnTo>
                    <a:close/>
                    <a:moveTo>
                      <a:pt x="454" y="235"/>
                    </a:moveTo>
                    <a:cubicBezTo>
                      <a:pt x="453" y="235"/>
                      <a:pt x="450" y="235"/>
                      <a:pt x="450" y="235"/>
                    </a:cubicBezTo>
                    <a:cubicBezTo>
                      <a:pt x="441" y="235"/>
                      <a:pt x="432" y="237"/>
                      <a:pt x="432" y="237"/>
                    </a:cubicBezTo>
                    <a:cubicBezTo>
                      <a:pt x="429" y="237"/>
                      <a:pt x="428" y="238"/>
                      <a:pt x="428" y="238"/>
                    </a:cubicBezTo>
                    <a:cubicBezTo>
                      <a:pt x="429" y="238"/>
                      <a:pt x="435" y="237"/>
                      <a:pt x="441" y="237"/>
                    </a:cubicBezTo>
                    <a:lnTo>
                      <a:pt x="450" y="236"/>
                    </a:lnTo>
                    <a:cubicBezTo>
                      <a:pt x="455" y="235"/>
                      <a:pt x="455" y="235"/>
                      <a:pt x="454" y="235"/>
                    </a:cubicBezTo>
                    <a:close/>
                    <a:moveTo>
                      <a:pt x="178" y="240"/>
                    </a:moveTo>
                    <a:cubicBezTo>
                      <a:pt x="178" y="240"/>
                      <a:pt x="179" y="240"/>
                      <a:pt x="181" y="240"/>
                    </a:cubicBezTo>
                    <a:cubicBezTo>
                      <a:pt x="181" y="240"/>
                      <a:pt x="182" y="240"/>
                      <a:pt x="182" y="240"/>
                    </a:cubicBezTo>
                    <a:cubicBezTo>
                      <a:pt x="185" y="240"/>
                      <a:pt x="191" y="243"/>
                      <a:pt x="191" y="244"/>
                    </a:cubicBezTo>
                    <a:lnTo>
                      <a:pt x="181" y="243"/>
                    </a:lnTo>
                    <a:cubicBezTo>
                      <a:pt x="181" y="242"/>
                      <a:pt x="175" y="240"/>
                      <a:pt x="178" y="240"/>
                    </a:cubicBezTo>
                    <a:close/>
                    <a:moveTo>
                      <a:pt x="228" y="252"/>
                    </a:moveTo>
                    <a:cubicBezTo>
                      <a:pt x="234" y="252"/>
                      <a:pt x="241" y="253"/>
                      <a:pt x="246" y="254"/>
                    </a:cubicBezTo>
                    <a:cubicBezTo>
                      <a:pt x="253" y="254"/>
                      <a:pt x="251" y="254"/>
                      <a:pt x="243" y="254"/>
                    </a:cubicBezTo>
                    <a:cubicBezTo>
                      <a:pt x="239" y="254"/>
                      <a:pt x="233" y="254"/>
                      <a:pt x="227" y="254"/>
                    </a:cubicBezTo>
                    <a:lnTo>
                      <a:pt x="228" y="252"/>
                    </a:lnTo>
                    <a:close/>
                    <a:moveTo>
                      <a:pt x="246" y="262"/>
                    </a:moveTo>
                    <a:lnTo>
                      <a:pt x="246" y="263"/>
                    </a:lnTo>
                    <a:cubicBezTo>
                      <a:pt x="246" y="264"/>
                      <a:pt x="246" y="264"/>
                      <a:pt x="236" y="264"/>
                    </a:cubicBezTo>
                    <a:lnTo>
                      <a:pt x="236" y="263"/>
                    </a:lnTo>
                    <a:lnTo>
                      <a:pt x="246" y="262"/>
                    </a:lnTo>
                    <a:close/>
                    <a:moveTo>
                      <a:pt x="207" y="283"/>
                    </a:moveTo>
                    <a:cubicBezTo>
                      <a:pt x="217" y="283"/>
                      <a:pt x="216" y="284"/>
                      <a:pt x="216" y="284"/>
                    </a:cubicBezTo>
                    <a:cubicBezTo>
                      <a:pt x="216" y="285"/>
                      <a:pt x="216" y="286"/>
                      <a:pt x="207" y="286"/>
                    </a:cubicBezTo>
                    <a:cubicBezTo>
                      <a:pt x="207" y="286"/>
                      <a:pt x="197" y="286"/>
                      <a:pt x="198" y="285"/>
                    </a:cubicBezTo>
                    <a:cubicBezTo>
                      <a:pt x="198" y="284"/>
                      <a:pt x="207" y="283"/>
                      <a:pt x="207" y="283"/>
                    </a:cubicBezTo>
                    <a:close/>
                    <a:moveTo>
                      <a:pt x="449" y="288"/>
                    </a:moveTo>
                    <a:cubicBezTo>
                      <a:pt x="448" y="288"/>
                      <a:pt x="448" y="288"/>
                      <a:pt x="448" y="289"/>
                    </a:cubicBezTo>
                    <a:lnTo>
                      <a:pt x="448" y="290"/>
                    </a:lnTo>
                    <a:lnTo>
                      <a:pt x="458" y="290"/>
                    </a:lnTo>
                    <a:lnTo>
                      <a:pt x="458" y="289"/>
                    </a:lnTo>
                    <a:cubicBezTo>
                      <a:pt x="453" y="288"/>
                      <a:pt x="450" y="288"/>
                      <a:pt x="449" y="288"/>
                    </a:cubicBezTo>
                    <a:close/>
                    <a:moveTo>
                      <a:pt x="463" y="292"/>
                    </a:moveTo>
                    <a:cubicBezTo>
                      <a:pt x="464" y="292"/>
                      <a:pt x="467" y="292"/>
                      <a:pt x="467" y="293"/>
                    </a:cubicBezTo>
                    <a:cubicBezTo>
                      <a:pt x="463" y="292"/>
                      <a:pt x="463" y="292"/>
                      <a:pt x="463" y="292"/>
                    </a:cubicBezTo>
                    <a:close/>
                    <a:moveTo>
                      <a:pt x="380" y="294"/>
                    </a:moveTo>
                    <a:cubicBezTo>
                      <a:pt x="385" y="295"/>
                      <a:pt x="392" y="298"/>
                      <a:pt x="397" y="300"/>
                    </a:cubicBezTo>
                    <a:lnTo>
                      <a:pt x="388" y="298"/>
                    </a:lnTo>
                    <a:lnTo>
                      <a:pt x="380" y="294"/>
                    </a:lnTo>
                    <a:close/>
                    <a:moveTo>
                      <a:pt x="447" y="298"/>
                    </a:moveTo>
                    <a:cubicBezTo>
                      <a:pt x="447" y="298"/>
                      <a:pt x="447" y="298"/>
                      <a:pt x="457" y="299"/>
                    </a:cubicBezTo>
                    <a:lnTo>
                      <a:pt x="456" y="300"/>
                    </a:lnTo>
                    <a:lnTo>
                      <a:pt x="447" y="299"/>
                    </a:lnTo>
                    <a:lnTo>
                      <a:pt x="447" y="298"/>
                    </a:lnTo>
                    <a:close/>
                    <a:moveTo>
                      <a:pt x="282" y="299"/>
                    </a:moveTo>
                    <a:cubicBezTo>
                      <a:pt x="277" y="301"/>
                      <a:pt x="275" y="301"/>
                      <a:pt x="274" y="301"/>
                    </a:cubicBezTo>
                    <a:cubicBezTo>
                      <a:pt x="273" y="301"/>
                      <a:pt x="273" y="301"/>
                      <a:pt x="273" y="301"/>
                    </a:cubicBezTo>
                    <a:lnTo>
                      <a:pt x="282" y="299"/>
                    </a:lnTo>
                    <a:close/>
                    <a:moveTo>
                      <a:pt x="432" y="161"/>
                    </a:moveTo>
                    <a:cubicBezTo>
                      <a:pt x="433" y="163"/>
                      <a:pt x="435" y="165"/>
                      <a:pt x="437" y="168"/>
                    </a:cubicBezTo>
                    <a:cubicBezTo>
                      <a:pt x="440" y="174"/>
                      <a:pt x="443" y="179"/>
                      <a:pt x="449" y="179"/>
                    </a:cubicBezTo>
                    <a:cubicBezTo>
                      <a:pt x="450" y="179"/>
                      <a:pt x="452" y="178"/>
                      <a:pt x="453" y="178"/>
                    </a:cubicBezTo>
                    <a:lnTo>
                      <a:pt x="453" y="178"/>
                    </a:lnTo>
                    <a:cubicBezTo>
                      <a:pt x="453" y="180"/>
                      <a:pt x="455" y="181"/>
                      <a:pt x="447" y="187"/>
                    </a:cubicBezTo>
                    <a:cubicBezTo>
                      <a:pt x="442" y="189"/>
                      <a:pt x="441" y="191"/>
                      <a:pt x="442" y="191"/>
                    </a:cubicBezTo>
                    <a:cubicBezTo>
                      <a:pt x="442" y="191"/>
                      <a:pt x="444" y="190"/>
                      <a:pt x="448" y="188"/>
                    </a:cubicBezTo>
                    <a:cubicBezTo>
                      <a:pt x="455" y="184"/>
                      <a:pt x="460" y="183"/>
                      <a:pt x="461" y="183"/>
                    </a:cubicBezTo>
                    <a:lnTo>
                      <a:pt x="461" y="183"/>
                    </a:lnTo>
                    <a:cubicBezTo>
                      <a:pt x="462" y="183"/>
                      <a:pt x="458" y="185"/>
                      <a:pt x="449" y="191"/>
                    </a:cubicBezTo>
                    <a:cubicBezTo>
                      <a:pt x="454" y="189"/>
                      <a:pt x="463" y="186"/>
                      <a:pt x="465" y="186"/>
                    </a:cubicBezTo>
                    <a:lnTo>
                      <a:pt x="465" y="186"/>
                    </a:lnTo>
                    <a:cubicBezTo>
                      <a:pt x="467" y="186"/>
                      <a:pt x="466" y="187"/>
                      <a:pt x="459" y="191"/>
                    </a:cubicBezTo>
                    <a:lnTo>
                      <a:pt x="468" y="189"/>
                    </a:lnTo>
                    <a:cubicBezTo>
                      <a:pt x="476" y="186"/>
                      <a:pt x="481" y="184"/>
                      <a:pt x="482" y="184"/>
                    </a:cubicBezTo>
                    <a:lnTo>
                      <a:pt x="482" y="184"/>
                    </a:lnTo>
                    <a:cubicBezTo>
                      <a:pt x="483" y="184"/>
                      <a:pt x="479" y="187"/>
                      <a:pt x="469" y="191"/>
                    </a:cubicBezTo>
                    <a:cubicBezTo>
                      <a:pt x="452" y="199"/>
                      <a:pt x="452" y="199"/>
                      <a:pt x="452" y="200"/>
                    </a:cubicBezTo>
                    <a:cubicBezTo>
                      <a:pt x="452" y="200"/>
                      <a:pt x="453" y="200"/>
                      <a:pt x="461" y="197"/>
                    </a:cubicBezTo>
                    <a:lnTo>
                      <a:pt x="462" y="198"/>
                    </a:lnTo>
                    <a:lnTo>
                      <a:pt x="445" y="206"/>
                    </a:lnTo>
                    <a:cubicBezTo>
                      <a:pt x="436" y="209"/>
                      <a:pt x="436" y="209"/>
                      <a:pt x="437" y="210"/>
                    </a:cubicBezTo>
                    <a:cubicBezTo>
                      <a:pt x="437" y="210"/>
                      <a:pt x="437" y="210"/>
                      <a:pt x="446" y="207"/>
                    </a:cubicBezTo>
                    <a:cubicBezTo>
                      <a:pt x="452" y="204"/>
                      <a:pt x="458" y="202"/>
                      <a:pt x="462" y="202"/>
                    </a:cubicBezTo>
                    <a:cubicBezTo>
                      <a:pt x="463" y="202"/>
                      <a:pt x="463" y="202"/>
                      <a:pt x="464" y="202"/>
                    </a:cubicBezTo>
                    <a:cubicBezTo>
                      <a:pt x="458" y="206"/>
                      <a:pt x="452" y="208"/>
                      <a:pt x="446" y="210"/>
                    </a:cubicBezTo>
                    <a:cubicBezTo>
                      <a:pt x="440" y="212"/>
                      <a:pt x="438" y="212"/>
                      <a:pt x="440" y="212"/>
                    </a:cubicBezTo>
                    <a:cubicBezTo>
                      <a:pt x="441" y="212"/>
                      <a:pt x="443" y="212"/>
                      <a:pt x="447" y="211"/>
                    </a:cubicBezTo>
                    <a:cubicBezTo>
                      <a:pt x="447" y="211"/>
                      <a:pt x="449" y="211"/>
                      <a:pt x="451" y="211"/>
                    </a:cubicBezTo>
                    <a:cubicBezTo>
                      <a:pt x="454" y="211"/>
                      <a:pt x="456" y="211"/>
                      <a:pt x="457" y="212"/>
                    </a:cubicBezTo>
                    <a:lnTo>
                      <a:pt x="457" y="216"/>
                    </a:lnTo>
                    <a:cubicBezTo>
                      <a:pt x="459" y="215"/>
                      <a:pt x="460" y="215"/>
                      <a:pt x="462" y="215"/>
                    </a:cubicBezTo>
                    <a:cubicBezTo>
                      <a:pt x="467" y="215"/>
                      <a:pt x="468" y="220"/>
                      <a:pt x="469" y="226"/>
                    </a:cubicBezTo>
                    <a:cubicBezTo>
                      <a:pt x="469" y="232"/>
                      <a:pt x="470" y="237"/>
                      <a:pt x="477" y="237"/>
                    </a:cubicBezTo>
                    <a:cubicBezTo>
                      <a:pt x="478" y="237"/>
                      <a:pt x="478" y="237"/>
                      <a:pt x="479" y="237"/>
                    </a:cubicBezTo>
                    <a:cubicBezTo>
                      <a:pt x="481" y="237"/>
                      <a:pt x="483" y="236"/>
                      <a:pt x="484" y="236"/>
                    </a:cubicBezTo>
                    <a:lnTo>
                      <a:pt x="484" y="236"/>
                    </a:lnTo>
                    <a:cubicBezTo>
                      <a:pt x="488" y="236"/>
                      <a:pt x="486" y="239"/>
                      <a:pt x="479" y="242"/>
                    </a:cubicBezTo>
                    <a:cubicBezTo>
                      <a:pt x="479" y="244"/>
                      <a:pt x="478" y="275"/>
                      <a:pt x="487" y="275"/>
                    </a:cubicBezTo>
                    <a:cubicBezTo>
                      <a:pt x="487" y="275"/>
                      <a:pt x="496" y="275"/>
                      <a:pt x="496" y="276"/>
                    </a:cubicBezTo>
                    <a:cubicBezTo>
                      <a:pt x="490" y="277"/>
                      <a:pt x="484" y="277"/>
                      <a:pt x="478" y="277"/>
                    </a:cubicBezTo>
                    <a:lnTo>
                      <a:pt x="468" y="277"/>
                    </a:lnTo>
                    <a:cubicBezTo>
                      <a:pt x="468" y="277"/>
                      <a:pt x="468" y="281"/>
                      <a:pt x="459" y="282"/>
                    </a:cubicBezTo>
                    <a:cubicBezTo>
                      <a:pt x="458" y="282"/>
                      <a:pt x="458" y="283"/>
                      <a:pt x="468" y="284"/>
                    </a:cubicBezTo>
                    <a:cubicBezTo>
                      <a:pt x="477" y="285"/>
                      <a:pt x="477" y="286"/>
                      <a:pt x="477" y="287"/>
                    </a:cubicBezTo>
                    <a:cubicBezTo>
                      <a:pt x="477" y="289"/>
                      <a:pt x="477" y="289"/>
                      <a:pt x="486" y="289"/>
                    </a:cubicBezTo>
                    <a:cubicBezTo>
                      <a:pt x="488" y="288"/>
                      <a:pt x="489" y="288"/>
                      <a:pt x="491" y="288"/>
                    </a:cubicBezTo>
                    <a:cubicBezTo>
                      <a:pt x="496" y="288"/>
                      <a:pt x="496" y="290"/>
                      <a:pt x="496" y="291"/>
                    </a:cubicBezTo>
                    <a:cubicBezTo>
                      <a:pt x="491" y="292"/>
                      <a:pt x="487" y="292"/>
                      <a:pt x="482" y="292"/>
                    </a:cubicBezTo>
                    <a:cubicBezTo>
                      <a:pt x="480" y="292"/>
                      <a:pt x="479" y="292"/>
                      <a:pt x="477" y="292"/>
                    </a:cubicBezTo>
                    <a:cubicBezTo>
                      <a:pt x="470" y="291"/>
                      <a:pt x="464" y="291"/>
                      <a:pt x="458" y="291"/>
                    </a:cubicBezTo>
                    <a:cubicBezTo>
                      <a:pt x="448" y="292"/>
                      <a:pt x="448" y="293"/>
                      <a:pt x="467" y="295"/>
                    </a:cubicBezTo>
                    <a:lnTo>
                      <a:pt x="467" y="293"/>
                    </a:lnTo>
                    <a:cubicBezTo>
                      <a:pt x="476" y="295"/>
                      <a:pt x="485" y="299"/>
                      <a:pt x="476" y="301"/>
                    </a:cubicBezTo>
                    <a:cubicBezTo>
                      <a:pt x="475" y="303"/>
                      <a:pt x="475" y="304"/>
                      <a:pt x="477" y="305"/>
                    </a:cubicBezTo>
                    <a:lnTo>
                      <a:pt x="477" y="305"/>
                    </a:lnTo>
                    <a:cubicBezTo>
                      <a:pt x="462" y="300"/>
                      <a:pt x="448" y="292"/>
                      <a:pt x="437" y="280"/>
                    </a:cubicBezTo>
                    <a:lnTo>
                      <a:pt x="437" y="280"/>
                    </a:lnTo>
                    <a:cubicBezTo>
                      <a:pt x="435" y="281"/>
                      <a:pt x="432" y="281"/>
                      <a:pt x="430" y="281"/>
                    </a:cubicBezTo>
                    <a:lnTo>
                      <a:pt x="430" y="280"/>
                    </a:lnTo>
                    <a:cubicBezTo>
                      <a:pt x="430" y="279"/>
                      <a:pt x="432" y="278"/>
                      <a:pt x="435" y="278"/>
                    </a:cubicBezTo>
                    <a:lnTo>
                      <a:pt x="435" y="278"/>
                    </a:lnTo>
                    <a:cubicBezTo>
                      <a:pt x="435" y="279"/>
                      <a:pt x="436" y="280"/>
                      <a:pt x="437" y="280"/>
                    </a:cubicBezTo>
                    <a:lnTo>
                      <a:pt x="437" y="280"/>
                    </a:lnTo>
                    <a:cubicBezTo>
                      <a:pt x="441" y="280"/>
                      <a:pt x="445" y="280"/>
                      <a:pt x="449" y="280"/>
                    </a:cubicBezTo>
                    <a:cubicBezTo>
                      <a:pt x="449" y="277"/>
                      <a:pt x="440" y="277"/>
                      <a:pt x="440" y="277"/>
                    </a:cubicBezTo>
                    <a:cubicBezTo>
                      <a:pt x="440" y="277"/>
                      <a:pt x="437" y="277"/>
                      <a:pt x="435" y="278"/>
                    </a:cubicBezTo>
                    <a:lnTo>
                      <a:pt x="435" y="278"/>
                    </a:lnTo>
                    <a:cubicBezTo>
                      <a:pt x="420" y="261"/>
                      <a:pt x="412" y="240"/>
                      <a:pt x="412" y="217"/>
                    </a:cubicBezTo>
                    <a:lnTo>
                      <a:pt x="412" y="217"/>
                    </a:lnTo>
                    <a:cubicBezTo>
                      <a:pt x="406" y="221"/>
                      <a:pt x="399" y="223"/>
                      <a:pt x="392" y="226"/>
                    </a:cubicBezTo>
                    <a:cubicBezTo>
                      <a:pt x="392" y="225"/>
                      <a:pt x="392" y="225"/>
                      <a:pt x="400" y="221"/>
                    </a:cubicBezTo>
                    <a:cubicBezTo>
                      <a:pt x="404" y="219"/>
                      <a:pt x="408" y="217"/>
                      <a:pt x="412" y="216"/>
                    </a:cubicBezTo>
                    <a:lnTo>
                      <a:pt x="412" y="216"/>
                    </a:lnTo>
                    <a:cubicBezTo>
                      <a:pt x="412" y="216"/>
                      <a:pt x="412" y="217"/>
                      <a:pt x="412" y="217"/>
                    </a:cubicBezTo>
                    <a:lnTo>
                      <a:pt x="412" y="217"/>
                    </a:lnTo>
                    <a:cubicBezTo>
                      <a:pt x="414" y="217"/>
                      <a:pt x="416" y="216"/>
                      <a:pt x="418" y="215"/>
                    </a:cubicBezTo>
                    <a:lnTo>
                      <a:pt x="418" y="215"/>
                    </a:lnTo>
                    <a:cubicBezTo>
                      <a:pt x="416" y="215"/>
                      <a:pt x="414" y="215"/>
                      <a:pt x="412" y="216"/>
                    </a:cubicBezTo>
                    <a:lnTo>
                      <a:pt x="412" y="216"/>
                    </a:lnTo>
                    <a:cubicBezTo>
                      <a:pt x="413" y="211"/>
                      <a:pt x="413" y="205"/>
                      <a:pt x="414" y="200"/>
                    </a:cubicBezTo>
                    <a:cubicBezTo>
                      <a:pt x="417" y="185"/>
                      <a:pt x="423" y="172"/>
                      <a:pt x="432" y="161"/>
                    </a:cubicBezTo>
                    <a:close/>
                    <a:moveTo>
                      <a:pt x="215" y="300"/>
                    </a:moveTo>
                    <a:cubicBezTo>
                      <a:pt x="216" y="300"/>
                      <a:pt x="216" y="301"/>
                      <a:pt x="217" y="302"/>
                    </a:cubicBezTo>
                    <a:cubicBezTo>
                      <a:pt x="217" y="303"/>
                      <a:pt x="207" y="304"/>
                      <a:pt x="207" y="304"/>
                    </a:cubicBezTo>
                    <a:cubicBezTo>
                      <a:pt x="205" y="305"/>
                      <a:pt x="204" y="305"/>
                      <a:pt x="203" y="305"/>
                    </a:cubicBezTo>
                    <a:cubicBezTo>
                      <a:pt x="202" y="305"/>
                      <a:pt x="207" y="303"/>
                      <a:pt x="207" y="302"/>
                    </a:cubicBezTo>
                    <a:cubicBezTo>
                      <a:pt x="211" y="301"/>
                      <a:pt x="214" y="300"/>
                      <a:pt x="215" y="300"/>
                    </a:cubicBezTo>
                    <a:close/>
                    <a:moveTo>
                      <a:pt x="477" y="305"/>
                    </a:moveTo>
                    <a:cubicBezTo>
                      <a:pt x="479" y="306"/>
                      <a:pt x="482" y="306"/>
                      <a:pt x="484" y="307"/>
                    </a:cubicBezTo>
                    <a:cubicBezTo>
                      <a:pt x="483" y="307"/>
                      <a:pt x="483" y="307"/>
                      <a:pt x="482" y="307"/>
                    </a:cubicBezTo>
                    <a:lnTo>
                      <a:pt x="482" y="307"/>
                    </a:lnTo>
                    <a:cubicBezTo>
                      <a:pt x="480" y="306"/>
                      <a:pt x="478" y="305"/>
                      <a:pt x="477" y="305"/>
                    </a:cubicBezTo>
                    <a:close/>
                    <a:moveTo>
                      <a:pt x="439" y="302"/>
                    </a:moveTo>
                    <a:cubicBezTo>
                      <a:pt x="440" y="302"/>
                      <a:pt x="442" y="303"/>
                      <a:pt x="446" y="303"/>
                    </a:cubicBezTo>
                    <a:cubicBezTo>
                      <a:pt x="455" y="305"/>
                      <a:pt x="455" y="305"/>
                      <a:pt x="455" y="307"/>
                    </a:cubicBezTo>
                    <a:cubicBezTo>
                      <a:pt x="455" y="307"/>
                      <a:pt x="455" y="307"/>
                      <a:pt x="454" y="307"/>
                    </a:cubicBezTo>
                    <a:cubicBezTo>
                      <a:pt x="453" y="307"/>
                      <a:pt x="451" y="307"/>
                      <a:pt x="446" y="305"/>
                    </a:cubicBezTo>
                    <a:cubicBezTo>
                      <a:pt x="440" y="303"/>
                      <a:pt x="438" y="302"/>
                      <a:pt x="439" y="302"/>
                    </a:cubicBezTo>
                    <a:close/>
                    <a:moveTo>
                      <a:pt x="386" y="302"/>
                    </a:moveTo>
                    <a:cubicBezTo>
                      <a:pt x="386" y="302"/>
                      <a:pt x="386" y="302"/>
                      <a:pt x="395" y="305"/>
                    </a:cubicBezTo>
                    <a:cubicBezTo>
                      <a:pt x="399" y="307"/>
                      <a:pt x="401" y="308"/>
                      <a:pt x="404" y="309"/>
                    </a:cubicBezTo>
                    <a:lnTo>
                      <a:pt x="394" y="305"/>
                    </a:lnTo>
                    <a:cubicBezTo>
                      <a:pt x="386" y="303"/>
                      <a:pt x="386" y="302"/>
                      <a:pt x="386" y="302"/>
                    </a:cubicBezTo>
                    <a:close/>
                    <a:moveTo>
                      <a:pt x="357" y="308"/>
                    </a:moveTo>
                    <a:lnTo>
                      <a:pt x="364" y="313"/>
                    </a:lnTo>
                    <a:cubicBezTo>
                      <a:pt x="362" y="311"/>
                      <a:pt x="359" y="309"/>
                      <a:pt x="357" y="308"/>
                    </a:cubicBezTo>
                    <a:close/>
                    <a:moveTo>
                      <a:pt x="360" y="312"/>
                    </a:moveTo>
                    <a:cubicBezTo>
                      <a:pt x="360" y="312"/>
                      <a:pt x="361" y="313"/>
                      <a:pt x="362" y="314"/>
                    </a:cubicBezTo>
                    <a:lnTo>
                      <a:pt x="362" y="314"/>
                    </a:lnTo>
                    <a:cubicBezTo>
                      <a:pt x="363" y="314"/>
                      <a:pt x="363" y="314"/>
                      <a:pt x="363" y="314"/>
                    </a:cubicBezTo>
                    <a:cubicBezTo>
                      <a:pt x="361" y="313"/>
                      <a:pt x="360" y="312"/>
                      <a:pt x="360" y="312"/>
                    </a:cubicBezTo>
                    <a:close/>
                    <a:moveTo>
                      <a:pt x="243" y="311"/>
                    </a:moveTo>
                    <a:lnTo>
                      <a:pt x="243" y="311"/>
                    </a:lnTo>
                    <a:cubicBezTo>
                      <a:pt x="244" y="311"/>
                      <a:pt x="240" y="312"/>
                      <a:pt x="228" y="317"/>
                    </a:cubicBezTo>
                    <a:cubicBezTo>
                      <a:pt x="223" y="318"/>
                      <a:pt x="221" y="318"/>
                      <a:pt x="220" y="318"/>
                    </a:cubicBezTo>
                    <a:cubicBezTo>
                      <a:pt x="219" y="318"/>
                      <a:pt x="219" y="318"/>
                      <a:pt x="219" y="318"/>
                    </a:cubicBezTo>
                    <a:cubicBezTo>
                      <a:pt x="218" y="318"/>
                      <a:pt x="227" y="314"/>
                      <a:pt x="237" y="312"/>
                    </a:cubicBezTo>
                    <a:cubicBezTo>
                      <a:pt x="240" y="311"/>
                      <a:pt x="243" y="311"/>
                      <a:pt x="243" y="311"/>
                    </a:cubicBezTo>
                    <a:close/>
                    <a:moveTo>
                      <a:pt x="334" y="304"/>
                    </a:moveTo>
                    <a:cubicBezTo>
                      <a:pt x="334" y="304"/>
                      <a:pt x="335" y="311"/>
                      <a:pt x="337" y="319"/>
                    </a:cubicBezTo>
                    <a:lnTo>
                      <a:pt x="337" y="319"/>
                    </a:lnTo>
                    <a:cubicBezTo>
                      <a:pt x="337" y="317"/>
                      <a:pt x="336" y="316"/>
                      <a:pt x="336" y="313"/>
                    </a:cubicBezTo>
                    <a:cubicBezTo>
                      <a:pt x="336" y="311"/>
                      <a:pt x="335" y="308"/>
                      <a:pt x="334" y="304"/>
                    </a:cubicBezTo>
                    <a:close/>
                    <a:moveTo>
                      <a:pt x="10" y="315"/>
                    </a:moveTo>
                    <a:cubicBezTo>
                      <a:pt x="1" y="317"/>
                      <a:pt x="1" y="319"/>
                      <a:pt x="20" y="320"/>
                    </a:cubicBezTo>
                    <a:cubicBezTo>
                      <a:pt x="29" y="319"/>
                      <a:pt x="29" y="319"/>
                      <a:pt x="29" y="317"/>
                    </a:cubicBezTo>
                    <a:cubicBezTo>
                      <a:pt x="22" y="315"/>
                      <a:pt x="16" y="315"/>
                      <a:pt x="10" y="315"/>
                    </a:cubicBezTo>
                    <a:close/>
                    <a:moveTo>
                      <a:pt x="238" y="318"/>
                    </a:moveTo>
                    <a:lnTo>
                      <a:pt x="238" y="319"/>
                    </a:lnTo>
                    <a:cubicBezTo>
                      <a:pt x="233" y="321"/>
                      <a:pt x="227" y="323"/>
                      <a:pt x="220" y="324"/>
                    </a:cubicBezTo>
                    <a:lnTo>
                      <a:pt x="229" y="320"/>
                    </a:lnTo>
                    <a:lnTo>
                      <a:pt x="238" y="318"/>
                    </a:lnTo>
                    <a:close/>
                    <a:moveTo>
                      <a:pt x="225" y="328"/>
                    </a:moveTo>
                    <a:cubicBezTo>
                      <a:pt x="226" y="328"/>
                      <a:pt x="223" y="329"/>
                      <a:pt x="222" y="329"/>
                    </a:cubicBezTo>
                    <a:cubicBezTo>
                      <a:pt x="222" y="329"/>
                      <a:pt x="222" y="329"/>
                      <a:pt x="222" y="329"/>
                    </a:cubicBezTo>
                    <a:cubicBezTo>
                      <a:pt x="224" y="328"/>
                      <a:pt x="225" y="328"/>
                      <a:pt x="225" y="328"/>
                    </a:cubicBezTo>
                    <a:close/>
                    <a:moveTo>
                      <a:pt x="358" y="328"/>
                    </a:moveTo>
                    <a:cubicBezTo>
                      <a:pt x="359" y="328"/>
                      <a:pt x="361" y="331"/>
                      <a:pt x="361" y="331"/>
                    </a:cubicBezTo>
                    <a:cubicBezTo>
                      <a:pt x="361" y="331"/>
                      <a:pt x="360" y="330"/>
                      <a:pt x="358" y="328"/>
                    </a:cubicBezTo>
                    <a:close/>
                    <a:moveTo>
                      <a:pt x="335" y="144"/>
                    </a:moveTo>
                    <a:lnTo>
                      <a:pt x="336" y="155"/>
                    </a:lnTo>
                    <a:cubicBezTo>
                      <a:pt x="337" y="174"/>
                      <a:pt x="337" y="184"/>
                      <a:pt x="338" y="193"/>
                    </a:cubicBezTo>
                    <a:cubicBezTo>
                      <a:pt x="339" y="199"/>
                      <a:pt x="339" y="205"/>
                      <a:pt x="339" y="205"/>
                    </a:cubicBezTo>
                    <a:cubicBezTo>
                      <a:pt x="340" y="205"/>
                      <a:pt x="340" y="202"/>
                      <a:pt x="340" y="194"/>
                    </a:cubicBezTo>
                    <a:cubicBezTo>
                      <a:pt x="340" y="191"/>
                      <a:pt x="340" y="188"/>
                      <a:pt x="341" y="184"/>
                    </a:cubicBezTo>
                    <a:cubicBezTo>
                      <a:pt x="341" y="188"/>
                      <a:pt x="341" y="191"/>
                      <a:pt x="341" y="194"/>
                    </a:cubicBezTo>
                    <a:cubicBezTo>
                      <a:pt x="340" y="203"/>
                      <a:pt x="341" y="205"/>
                      <a:pt x="343" y="205"/>
                    </a:cubicBezTo>
                    <a:cubicBezTo>
                      <a:pt x="343" y="205"/>
                      <a:pt x="344" y="206"/>
                      <a:pt x="341" y="215"/>
                    </a:cubicBezTo>
                    <a:lnTo>
                      <a:pt x="339" y="225"/>
                    </a:lnTo>
                    <a:cubicBezTo>
                      <a:pt x="341" y="218"/>
                      <a:pt x="342" y="216"/>
                      <a:pt x="343" y="216"/>
                    </a:cubicBezTo>
                    <a:cubicBezTo>
                      <a:pt x="343" y="216"/>
                      <a:pt x="343" y="217"/>
                      <a:pt x="344" y="217"/>
                    </a:cubicBezTo>
                    <a:cubicBezTo>
                      <a:pt x="344" y="217"/>
                      <a:pt x="344" y="218"/>
                      <a:pt x="345" y="218"/>
                    </a:cubicBezTo>
                    <a:cubicBezTo>
                      <a:pt x="346" y="218"/>
                      <a:pt x="347" y="216"/>
                      <a:pt x="350" y="210"/>
                    </a:cubicBezTo>
                    <a:lnTo>
                      <a:pt x="350" y="211"/>
                    </a:lnTo>
                    <a:cubicBezTo>
                      <a:pt x="346" y="219"/>
                      <a:pt x="346" y="219"/>
                      <a:pt x="347" y="220"/>
                    </a:cubicBezTo>
                    <a:cubicBezTo>
                      <a:pt x="352" y="212"/>
                      <a:pt x="353" y="212"/>
                      <a:pt x="353" y="212"/>
                    </a:cubicBezTo>
                    <a:lnTo>
                      <a:pt x="353" y="212"/>
                    </a:lnTo>
                    <a:cubicBezTo>
                      <a:pt x="347" y="220"/>
                      <a:pt x="347" y="221"/>
                      <a:pt x="348" y="221"/>
                    </a:cubicBezTo>
                    <a:cubicBezTo>
                      <a:pt x="348" y="221"/>
                      <a:pt x="348" y="221"/>
                      <a:pt x="348" y="221"/>
                    </a:cubicBezTo>
                    <a:cubicBezTo>
                      <a:pt x="348" y="221"/>
                      <a:pt x="349" y="221"/>
                      <a:pt x="354" y="215"/>
                    </a:cubicBezTo>
                    <a:lnTo>
                      <a:pt x="354" y="215"/>
                    </a:lnTo>
                    <a:cubicBezTo>
                      <a:pt x="354" y="215"/>
                      <a:pt x="356" y="217"/>
                      <a:pt x="350" y="225"/>
                    </a:cubicBezTo>
                    <a:cubicBezTo>
                      <a:pt x="349" y="227"/>
                      <a:pt x="348" y="228"/>
                      <a:pt x="348" y="228"/>
                    </a:cubicBezTo>
                    <a:cubicBezTo>
                      <a:pt x="348" y="228"/>
                      <a:pt x="352" y="223"/>
                      <a:pt x="357" y="218"/>
                    </a:cubicBezTo>
                    <a:cubicBezTo>
                      <a:pt x="362" y="214"/>
                      <a:pt x="366" y="209"/>
                      <a:pt x="371" y="206"/>
                    </a:cubicBezTo>
                    <a:lnTo>
                      <a:pt x="371" y="206"/>
                    </a:lnTo>
                    <a:lnTo>
                      <a:pt x="358" y="219"/>
                    </a:lnTo>
                    <a:cubicBezTo>
                      <a:pt x="352" y="226"/>
                      <a:pt x="352" y="226"/>
                      <a:pt x="352" y="226"/>
                    </a:cubicBezTo>
                    <a:lnTo>
                      <a:pt x="352" y="227"/>
                    </a:lnTo>
                    <a:cubicBezTo>
                      <a:pt x="355" y="223"/>
                      <a:pt x="357" y="221"/>
                      <a:pt x="358" y="221"/>
                    </a:cubicBezTo>
                    <a:cubicBezTo>
                      <a:pt x="359" y="221"/>
                      <a:pt x="360" y="223"/>
                      <a:pt x="360" y="224"/>
                    </a:cubicBezTo>
                    <a:cubicBezTo>
                      <a:pt x="362" y="225"/>
                      <a:pt x="362" y="226"/>
                      <a:pt x="363" y="226"/>
                    </a:cubicBezTo>
                    <a:cubicBezTo>
                      <a:pt x="365" y="226"/>
                      <a:pt x="367" y="225"/>
                      <a:pt x="371" y="222"/>
                    </a:cubicBezTo>
                    <a:cubicBezTo>
                      <a:pt x="374" y="220"/>
                      <a:pt x="376" y="219"/>
                      <a:pt x="376" y="219"/>
                    </a:cubicBezTo>
                    <a:lnTo>
                      <a:pt x="376" y="219"/>
                    </a:lnTo>
                    <a:cubicBezTo>
                      <a:pt x="377" y="219"/>
                      <a:pt x="375" y="221"/>
                      <a:pt x="372" y="224"/>
                    </a:cubicBezTo>
                    <a:cubicBezTo>
                      <a:pt x="357" y="235"/>
                      <a:pt x="351" y="239"/>
                      <a:pt x="351" y="239"/>
                    </a:cubicBezTo>
                    <a:cubicBezTo>
                      <a:pt x="351" y="239"/>
                      <a:pt x="353" y="238"/>
                      <a:pt x="356" y="236"/>
                    </a:cubicBezTo>
                    <a:cubicBezTo>
                      <a:pt x="356" y="236"/>
                      <a:pt x="364" y="231"/>
                      <a:pt x="373" y="226"/>
                    </a:cubicBezTo>
                    <a:cubicBezTo>
                      <a:pt x="380" y="221"/>
                      <a:pt x="384" y="219"/>
                      <a:pt x="385" y="219"/>
                    </a:cubicBezTo>
                    <a:lnTo>
                      <a:pt x="385" y="219"/>
                    </a:lnTo>
                    <a:cubicBezTo>
                      <a:pt x="385" y="219"/>
                      <a:pt x="381" y="222"/>
                      <a:pt x="373" y="227"/>
                    </a:cubicBezTo>
                    <a:cubicBezTo>
                      <a:pt x="365" y="232"/>
                      <a:pt x="363" y="234"/>
                      <a:pt x="365" y="234"/>
                    </a:cubicBezTo>
                    <a:cubicBezTo>
                      <a:pt x="368" y="234"/>
                      <a:pt x="374" y="232"/>
                      <a:pt x="383" y="229"/>
                    </a:cubicBezTo>
                    <a:lnTo>
                      <a:pt x="383" y="229"/>
                    </a:lnTo>
                    <a:lnTo>
                      <a:pt x="375" y="233"/>
                    </a:lnTo>
                    <a:cubicBezTo>
                      <a:pt x="366" y="237"/>
                      <a:pt x="366" y="237"/>
                      <a:pt x="366" y="238"/>
                    </a:cubicBezTo>
                    <a:lnTo>
                      <a:pt x="366" y="239"/>
                    </a:lnTo>
                    <a:cubicBezTo>
                      <a:pt x="372" y="237"/>
                      <a:pt x="375" y="236"/>
                      <a:pt x="376" y="236"/>
                    </a:cubicBezTo>
                    <a:lnTo>
                      <a:pt x="376" y="236"/>
                    </a:lnTo>
                    <a:cubicBezTo>
                      <a:pt x="379" y="236"/>
                      <a:pt x="373" y="240"/>
                      <a:pt x="367" y="242"/>
                    </a:cubicBezTo>
                    <a:cubicBezTo>
                      <a:pt x="357" y="245"/>
                      <a:pt x="357" y="245"/>
                      <a:pt x="357" y="245"/>
                    </a:cubicBezTo>
                    <a:cubicBezTo>
                      <a:pt x="363" y="243"/>
                      <a:pt x="366" y="243"/>
                      <a:pt x="368" y="243"/>
                    </a:cubicBezTo>
                    <a:lnTo>
                      <a:pt x="368" y="243"/>
                    </a:lnTo>
                    <a:cubicBezTo>
                      <a:pt x="370" y="243"/>
                      <a:pt x="364" y="246"/>
                      <a:pt x="357" y="247"/>
                    </a:cubicBezTo>
                    <a:cubicBezTo>
                      <a:pt x="360" y="247"/>
                      <a:pt x="363" y="247"/>
                      <a:pt x="364" y="247"/>
                    </a:cubicBezTo>
                    <a:cubicBezTo>
                      <a:pt x="367" y="247"/>
                      <a:pt x="367" y="247"/>
                      <a:pt x="367" y="247"/>
                    </a:cubicBezTo>
                    <a:cubicBezTo>
                      <a:pt x="367" y="248"/>
                      <a:pt x="367" y="248"/>
                      <a:pt x="367" y="248"/>
                    </a:cubicBezTo>
                    <a:cubicBezTo>
                      <a:pt x="368" y="248"/>
                      <a:pt x="371" y="247"/>
                      <a:pt x="376" y="246"/>
                    </a:cubicBezTo>
                    <a:cubicBezTo>
                      <a:pt x="379" y="245"/>
                      <a:pt x="382" y="245"/>
                      <a:pt x="385" y="245"/>
                    </a:cubicBezTo>
                    <a:lnTo>
                      <a:pt x="385" y="245"/>
                    </a:lnTo>
                    <a:cubicBezTo>
                      <a:pt x="376" y="247"/>
                      <a:pt x="376" y="248"/>
                      <a:pt x="376" y="249"/>
                    </a:cubicBezTo>
                    <a:cubicBezTo>
                      <a:pt x="375" y="252"/>
                      <a:pt x="375" y="252"/>
                      <a:pt x="366" y="253"/>
                    </a:cubicBezTo>
                    <a:lnTo>
                      <a:pt x="375" y="253"/>
                    </a:lnTo>
                    <a:cubicBezTo>
                      <a:pt x="385" y="253"/>
                      <a:pt x="385" y="254"/>
                      <a:pt x="375" y="254"/>
                    </a:cubicBezTo>
                    <a:cubicBezTo>
                      <a:pt x="366" y="254"/>
                      <a:pt x="365" y="259"/>
                      <a:pt x="375" y="262"/>
                    </a:cubicBezTo>
                    <a:lnTo>
                      <a:pt x="375" y="265"/>
                    </a:lnTo>
                    <a:cubicBezTo>
                      <a:pt x="356" y="266"/>
                      <a:pt x="355" y="270"/>
                      <a:pt x="374" y="271"/>
                    </a:cubicBezTo>
                    <a:cubicBezTo>
                      <a:pt x="365" y="271"/>
                      <a:pt x="365" y="273"/>
                      <a:pt x="365" y="274"/>
                    </a:cubicBezTo>
                    <a:cubicBezTo>
                      <a:pt x="373" y="276"/>
                      <a:pt x="374" y="281"/>
                      <a:pt x="366" y="281"/>
                    </a:cubicBezTo>
                    <a:cubicBezTo>
                      <a:pt x="366" y="281"/>
                      <a:pt x="365" y="281"/>
                      <a:pt x="364" y="281"/>
                    </a:cubicBezTo>
                    <a:lnTo>
                      <a:pt x="364" y="281"/>
                    </a:lnTo>
                    <a:cubicBezTo>
                      <a:pt x="374" y="282"/>
                      <a:pt x="374" y="282"/>
                      <a:pt x="374" y="282"/>
                    </a:cubicBezTo>
                    <a:cubicBezTo>
                      <a:pt x="373" y="283"/>
                      <a:pt x="373" y="283"/>
                      <a:pt x="383" y="284"/>
                    </a:cubicBezTo>
                    <a:cubicBezTo>
                      <a:pt x="392" y="285"/>
                      <a:pt x="392" y="285"/>
                      <a:pt x="392" y="285"/>
                    </a:cubicBezTo>
                    <a:cubicBezTo>
                      <a:pt x="385" y="285"/>
                      <a:pt x="380" y="285"/>
                      <a:pt x="373" y="284"/>
                    </a:cubicBezTo>
                    <a:cubicBezTo>
                      <a:pt x="370" y="284"/>
                      <a:pt x="367" y="283"/>
                      <a:pt x="367" y="283"/>
                    </a:cubicBezTo>
                    <a:lnTo>
                      <a:pt x="367" y="283"/>
                    </a:lnTo>
                    <a:cubicBezTo>
                      <a:pt x="366" y="283"/>
                      <a:pt x="370" y="284"/>
                      <a:pt x="382" y="286"/>
                    </a:cubicBezTo>
                    <a:cubicBezTo>
                      <a:pt x="378" y="286"/>
                      <a:pt x="375" y="286"/>
                      <a:pt x="373" y="285"/>
                    </a:cubicBezTo>
                    <a:lnTo>
                      <a:pt x="373" y="285"/>
                    </a:lnTo>
                    <a:cubicBezTo>
                      <a:pt x="373" y="285"/>
                      <a:pt x="373" y="286"/>
                      <a:pt x="382" y="287"/>
                    </a:cubicBezTo>
                    <a:lnTo>
                      <a:pt x="382" y="289"/>
                    </a:lnTo>
                    <a:cubicBezTo>
                      <a:pt x="378" y="288"/>
                      <a:pt x="376" y="288"/>
                      <a:pt x="375" y="288"/>
                    </a:cubicBezTo>
                    <a:cubicBezTo>
                      <a:pt x="372" y="288"/>
                      <a:pt x="372" y="289"/>
                      <a:pt x="372" y="289"/>
                    </a:cubicBezTo>
                    <a:cubicBezTo>
                      <a:pt x="368" y="288"/>
                      <a:pt x="366" y="288"/>
                      <a:pt x="365" y="288"/>
                    </a:cubicBezTo>
                    <a:lnTo>
                      <a:pt x="365" y="288"/>
                    </a:lnTo>
                    <a:cubicBezTo>
                      <a:pt x="364" y="288"/>
                      <a:pt x="369" y="289"/>
                      <a:pt x="381" y="291"/>
                    </a:cubicBezTo>
                    <a:cubicBezTo>
                      <a:pt x="386" y="292"/>
                      <a:pt x="388" y="293"/>
                      <a:pt x="387" y="293"/>
                    </a:cubicBezTo>
                    <a:cubicBezTo>
                      <a:pt x="386" y="293"/>
                      <a:pt x="384" y="293"/>
                      <a:pt x="381" y="292"/>
                    </a:cubicBezTo>
                    <a:cubicBezTo>
                      <a:pt x="370" y="290"/>
                      <a:pt x="365" y="289"/>
                      <a:pt x="365" y="289"/>
                    </a:cubicBezTo>
                    <a:lnTo>
                      <a:pt x="365" y="289"/>
                    </a:lnTo>
                    <a:cubicBezTo>
                      <a:pt x="364" y="289"/>
                      <a:pt x="367" y="290"/>
                      <a:pt x="371" y="291"/>
                    </a:cubicBezTo>
                    <a:cubicBezTo>
                      <a:pt x="380" y="293"/>
                      <a:pt x="380" y="293"/>
                      <a:pt x="380" y="293"/>
                    </a:cubicBezTo>
                    <a:cubicBezTo>
                      <a:pt x="377" y="293"/>
                      <a:pt x="376" y="292"/>
                      <a:pt x="374" y="292"/>
                    </a:cubicBezTo>
                    <a:cubicBezTo>
                      <a:pt x="370" y="292"/>
                      <a:pt x="369" y="295"/>
                      <a:pt x="367" y="296"/>
                    </a:cubicBezTo>
                    <a:cubicBezTo>
                      <a:pt x="367" y="296"/>
                      <a:pt x="376" y="301"/>
                      <a:pt x="385" y="304"/>
                    </a:cubicBezTo>
                    <a:cubicBezTo>
                      <a:pt x="392" y="308"/>
                      <a:pt x="395" y="309"/>
                      <a:pt x="395" y="309"/>
                    </a:cubicBezTo>
                    <a:cubicBezTo>
                      <a:pt x="394" y="309"/>
                      <a:pt x="389" y="307"/>
                      <a:pt x="384" y="305"/>
                    </a:cubicBezTo>
                    <a:lnTo>
                      <a:pt x="384" y="305"/>
                    </a:lnTo>
                    <a:cubicBezTo>
                      <a:pt x="393" y="309"/>
                      <a:pt x="398" y="311"/>
                      <a:pt x="397" y="311"/>
                    </a:cubicBezTo>
                    <a:cubicBezTo>
                      <a:pt x="397" y="311"/>
                      <a:pt x="393" y="310"/>
                      <a:pt x="384" y="307"/>
                    </a:cubicBezTo>
                    <a:cubicBezTo>
                      <a:pt x="380" y="304"/>
                      <a:pt x="377" y="303"/>
                      <a:pt x="377" y="303"/>
                    </a:cubicBezTo>
                    <a:lnTo>
                      <a:pt x="377" y="303"/>
                    </a:lnTo>
                    <a:cubicBezTo>
                      <a:pt x="377" y="303"/>
                      <a:pt x="379" y="304"/>
                      <a:pt x="383" y="307"/>
                    </a:cubicBezTo>
                    <a:cubicBezTo>
                      <a:pt x="388" y="309"/>
                      <a:pt x="390" y="310"/>
                      <a:pt x="390" y="310"/>
                    </a:cubicBezTo>
                    <a:cubicBezTo>
                      <a:pt x="389" y="310"/>
                      <a:pt x="387" y="309"/>
                      <a:pt x="383" y="308"/>
                    </a:cubicBezTo>
                    <a:cubicBezTo>
                      <a:pt x="377" y="305"/>
                      <a:pt x="371" y="302"/>
                      <a:pt x="370" y="302"/>
                    </a:cubicBezTo>
                    <a:lnTo>
                      <a:pt x="370" y="302"/>
                    </a:lnTo>
                    <a:cubicBezTo>
                      <a:pt x="370" y="302"/>
                      <a:pt x="371" y="303"/>
                      <a:pt x="374" y="304"/>
                    </a:cubicBezTo>
                    <a:lnTo>
                      <a:pt x="374" y="304"/>
                    </a:lnTo>
                    <a:cubicBezTo>
                      <a:pt x="374" y="304"/>
                      <a:pt x="374" y="304"/>
                      <a:pt x="365" y="300"/>
                    </a:cubicBezTo>
                    <a:cubicBezTo>
                      <a:pt x="363" y="299"/>
                      <a:pt x="362" y="299"/>
                      <a:pt x="361" y="299"/>
                    </a:cubicBezTo>
                    <a:lnTo>
                      <a:pt x="361" y="299"/>
                    </a:lnTo>
                    <a:cubicBezTo>
                      <a:pt x="360" y="299"/>
                      <a:pt x="367" y="302"/>
                      <a:pt x="373" y="305"/>
                    </a:cubicBezTo>
                    <a:cubicBezTo>
                      <a:pt x="381" y="311"/>
                      <a:pt x="385" y="314"/>
                      <a:pt x="384" y="314"/>
                    </a:cubicBezTo>
                    <a:cubicBezTo>
                      <a:pt x="384" y="314"/>
                      <a:pt x="380" y="311"/>
                      <a:pt x="372" y="307"/>
                    </a:cubicBezTo>
                    <a:cubicBezTo>
                      <a:pt x="366" y="303"/>
                      <a:pt x="363" y="301"/>
                      <a:pt x="363" y="301"/>
                    </a:cubicBezTo>
                    <a:lnTo>
                      <a:pt x="363" y="301"/>
                    </a:lnTo>
                    <a:cubicBezTo>
                      <a:pt x="362" y="301"/>
                      <a:pt x="368" y="306"/>
                      <a:pt x="378" y="313"/>
                    </a:cubicBezTo>
                    <a:cubicBezTo>
                      <a:pt x="378" y="314"/>
                      <a:pt x="378" y="314"/>
                      <a:pt x="377" y="314"/>
                    </a:cubicBezTo>
                    <a:cubicBezTo>
                      <a:pt x="377" y="314"/>
                      <a:pt x="375" y="313"/>
                      <a:pt x="369" y="309"/>
                    </a:cubicBezTo>
                    <a:lnTo>
                      <a:pt x="369" y="309"/>
                    </a:lnTo>
                    <a:cubicBezTo>
                      <a:pt x="372" y="311"/>
                      <a:pt x="374" y="313"/>
                      <a:pt x="376" y="315"/>
                    </a:cubicBezTo>
                    <a:cubicBezTo>
                      <a:pt x="383" y="320"/>
                      <a:pt x="385" y="322"/>
                      <a:pt x="384" y="322"/>
                    </a:cubicBezTo>
                    <a:cubicBezTo>
                      <a:pt x="383" y="322"/>
                      <a:pt x="376" y="318"/>
                      <a:pt x="367" y="311"/>
                    </a:cubicBezTo>
                    <a:lnTo>
                      <a:pt x="367" y="311"/>
                    </a:lnTo>
                    <a:lnTo>
                      <a:pt x="374" y="318"/>
                    </a:lnTo>
                    <a:cubicBezTo>
                      <a:pt x="383" y="325"/>
                      <a:pt x="389" y="331"/>
                      <a:pt x="389" y="331"/>
                    </a:cubicBezTo>
                    <a:cubicBezTo>
                      <a:pt x="389" y="331"/>
                      <a:pt x="386" y="329"/>
                      <a:pt x="381" y="324"/>
                    </a:cubicBezTo>
                    <a:lnTo>
                      <a:pt x="373" y="319"/>
                    </a:lnTo>
                    <a:lnTo>
                      <a:pt x="373" y="319"/>
                    </a:lnTo>
                    <a:cubicBezTo>
                      <a:pt x="379" y="324"/>
                      <a:pt x="381" y="326"/>
                      <a:pt x="380" y="326"/>
                    </a:cubicBezTo>
                    <a:cubicBezTo>
                      <a:pt x="379" y="326"/>
                      <a:pt x="373" y="321"/>
                      <a:pt x="364" y="313"/>
                    </a:cubicBezTo>
                    <a:lnTo>
                      <a:pt x="364" y="313"/>
                    </a:lnTo>
                    <a:cubicBezTo>
                      <a:pt x="368" y="318"/>
                      <a:pt x="374" y="322"/>
                      <a:pt x="377" y="327"/>
                    </a:cubicBezTo>
                    <a:cubicBezTo>
                      <a:pt x="377" y="327"/>
                      <a:pt x="377" y="327"/>
                      <a:pt x="377" y="327"/>
                    </a:cubicBezTo>
                    <a:cubicBezTo>
                      <a:pt x="377" y="327"/>
                      <a:pt x="375" y="326"/>
                      <a:pt x="369" y="321"/>
                    </a:cubicBezTo>
                    <a:cubicBezTo>
                      <a:pt x="367" y="319"/>
                      <a:pt x="364" y="316"/>
                      <a:pt x="362" y="314"/>
                    </a:cubicBezTo>
                    <a:lnTo>
                      <a:pt x="362" y="314"/>
                    </a:lnTo>
                    <a:cubicBezTo>
                      <a:pt x="362" y="314"/>
                      <a:pt x="362" y="314"/>
                      <a:pt x="362" y="314"/>
                    </a:cubicBezTo>
                    <a:cubicBezTo>
                      <a:pt x="362" y="314"/>
                      <a:pt x="360" y="314"/>
                      <a:pt x="355" y="309"/>
                    </a:cubicBezTo>
                    <a:lnTo>
                      <a:pt x="354" y="309"/>
                    </a:lnTo>
                    <a:cubicBezTo>
                      <a:pt x="357" y="313"/>
                      <a:pt x="359" y="315"/>
                      <a:pt x="358" y="315"/>
                    </a:cubicBezTo>
                    <a:cubicBezTo>
                      <a:pt x="358" y="315"/>
                      <a:pt x="356" y="313"/>
                      <a:pt x="354" y="310"/>
                    </a:cubicBezTo>
                    <a:lnTo>
                      <a:pt x="354" y="310"/>
                    </a:lnTo>
                    <a:cubicBezTo>
                      <a:pt x="354" y="310"/>
                      <a:pt x="353" y="310"/>
                      <a:pt x="358" y="318"/>
                    </a:cubicBezTo>
                    <a:cubicBezTo>
                      <a:pt x="358" y="318"/>
                      <a:pt x="357" y="318"/>
                      <a:pt x="352" y="310"/>
                    </a:cubicBezTo>
                    <a:cubicBezTo>
                      <a:pt x="349" y="307"/>
                      <a:pt x="347" y="305"/>
                      <a:pt x="347" y="305"/>
                    </a:cubicBezTo>
                    <a:lnTo>
                      <a:pt x="347" y="305"/>
                    </a:lnTo>
                    <a:cubicBezTo>
                      <a:pt x="347" y="305"/>
                      <a:pt x="349" y="307"/>
                      <a:pt x="352" y="311"/>
                    </a:cubicBezTo>
                    <a:cubicBezTo>
                      <a:pt x="357" y="318"/>
                      <a:pt x="357" y="318"/>
                      <a:pt x="357" y="318"/>
                    </a:cubicBezTo>
                    <a:lnTo>
                      <a:pt x="356" y="319"/>
                    </a:lnTo>
                    <a:cubicBezTo>
                      <a:pt x="362" y="326"/>
                      <a:pt x="362" y="326"/>
                      <a:pt x="362" y="327"/>
                    </a:cubicBezTo>
                    <a:cubicBezTo>
                      <a:pt x="358" y="324"/>
                      <a:pt x="356" y="322"/>
                      <a:pt x="354" y="320"/>
                    </a:cubicBezTo>
                    <a:cubicBezTo>
                      <a:pt x="353" y="320"/>
                      <a:pt x="353" y="320"/>
                      <a:pt x="358" y="328"/>
                    </a:cubicBezTo>
                    <a:cubicBezTo>
                      <a:pt x="357" y="328"/>
                      <a:pt x="352" y="321"/>
                      <a:pt x="351" y="321"/>
                    </a:cubicBezTo>
                    <a:cubicBezTo>
                      <a:pt x="351" y="321"/>
                      <a:pt x="350" y="321"/>
                      <a:pt x="350" y="321"/>
                    </a:cubicBezTo>
                    <a:cubicBezTo>
                      <a:pt x="349" y="321"/>
                      <a:pt x="349" y="321"/>
                      <a:pt x="354" y="329"/>
                    </a:cubicBezTo>
                    <a:cubicBezTo>
                      <a:pt x="358" y="337"/>
                      <a:pt x="361" y="342"/>
                      <a:pt x="360" y="342"/>
                    </a:cubicBezTo>
                    <a:cubicBezTo>
                      <a:pt x="360" y="342"/>
                      <a:pt x="358" y="338"/>
                      <a:pt x="354" y="330"/>
                    </a:cubicBezTo>
                    <a:cubicBezTo>
                      <a:pt x="348" y="320"/>
                      <a:pt x="345" y="316"/>
                      <a:pt x="345" y="316"/>
                    </a:cubicBezTo>
                    <a:lnTo>
                      <a:pt x="345" y="316"/>
                    </a:lnTo>
                    <a:cubicBezTo>
                      <a:pt x="345" y="316"/>
                      <a:pt x="346" y="318"/>
                      <a:pt x="348" y="321"/>
                    </a:cubicBezTo>
                    <a:cubicBezTo>
                      <a:pt x="352" y="330"/>
                      <a:pt x="352" y="330"/>
                      <a:pt x="352" y="330"/>
                    </a:cubicBezTo>
                    <a:cubicBezTo>
                      <a:pt x="349" y="326"/>
                      <a:pt x="348" y="324"/>
                      <a:pt x="348" y="324"/>
                    </a:cubicBezTo>
                    <a:lnTo>
                      <a:pt x="348" y="324"/>
                    </a:lnTo>
                    <a:cubicBezTo>
                      <a:pt x="348" y="324"/>
                      <a:pt x="349" y="326"/>
                      <a:pt x="350" y="330"/>
                    </a:cubicBezTo>
                    <a:cubicBezTo>
                      <a:pt x="350" y="330"/>
                      <a:pt x="350" y="331"/>
                      <a:pt x="350" y="331"/>
                    </a:cubicBezTo>
                    <a:cubicBezTo>
                      <a:pt x="349" y="331"/>
                      <a:pt x="348" y="329"/>
                      <a:pt x="346" y="322"/>
                    </a:cubicBezTo>
                    <a:lnTo>
                      <a:pt x="345" y="322"/>
                    </a:lnTo>
                    <a:cubicBezTo>
                      <a:pt x="348" y="329"/>
                      <a:pt x="348" y="332"/>
                      <a:pt x="347" y="332"/>
                    </a:cubicBezTo>
                    <a:cubicBezTo>
                      <a:pt x="346" y="332"/>
                      <a:pt x="343" y="327"/>
                      <a:pt x="341" y="322"/>
                    </a:cubicBezTo>
                    <a:lnTo>
                      <a:pt x="341" y="322"/>
                    </a:lnTo>
                    <a:cubicBezTo>
                      <a:pt x="343" y="326"/>
                      <a:pt x="344" y="329"/>
                      <a:pt x="345" y="332"/>
                    </a:cubicBezTo>
                    <a:cubicBezTo>
                      <a:pt x="347" y="341"/>
                      <a:pt x="348" y="346"/>
                      <a:pt x="348" y="346"/>
                    </a:cubicBezTo>
                    <a:cubicBezTo>
                      <a:pt x="348" y="346"/>
                      <a:pt x="346" y="341"/>
                      <a:pt x="344" y="332"/>
                    </a:cubicBezTo>
                    <a:cubicBezTo>
                      <a:pt x="341" y="323"/>
                      <a:pt x="339" y="318"/>
                      <a:pt x="339" y="318"/>
                    </a:cubicBezTo>
                    <a:lnTo>
                      <a:pt x="339" y="318"/>
                    </a:lnTo>
                    <a:cubicBezTo>
                      <a:pt x="339" y="318"/>
                      <a:pt x="340" y="323"/>
                      <a:pt x="343" y="332"/>
                    </a:cubicBezTo>
                    <a:cubicBezTo>
                      <a:pt x="344" y="336"/>
                      <a:pt x="344" y="338"/>
                      <a:pt x="344" y="338"/>
                    </a:cubicBezTo>
                    <a:cubicBezTo>
                      <a:pt x="343" y="338"/>
                      <a:pt x="341" y="334"/>
                      <a:pt x="338" y="323"/>
                    </a:cubicBezTo>
                    <a:cubicBezTo>
                      <a:pt x="338" y="322"/>
                      <a:pt x="337" y="320"/>
                      <a:pt x="337" y="319"/>
                    </a:cubicBezTo>
                    <a:lnTo>
                      <a:pt x="337" y="319"/>
                    </a:lnTo>
                    <a:cubicBezTo>
                      <a:pt x="338" y="323"/>
                      <a:pt x="338" y="323"/>
                      <a:pt x="337" y="323"/>
                    </a:cubicBezTo>
                    <a:cubicBezTo>
                      <a:pt x="336" y="323"/>
                      <a:pt x="336" y="332"/>
                      <a:pt x="335" y="332"/>
                    </a:cubicBezTo>
                    <a:cubicBezTo>
                      <a:pt x="334" y="332"/>
                      <a:pt x="332" y="332"/>
                      <a:pt x="331" y="323"/>
                    </a:cubicBezTo>
                    <a:cubicBezTo>
                      <a:pt x="331" y="323"/>
                      <a:pt x="331" y="323"/>
                      <a:pt x="331" y="323"/>
                    </a:cubicBezTo>
                    <a:cubicBezTo>
                      <a:pt x="330" y="323"/>
                      <a:pt x="330" y="324"/>
                      <a:pt x="330" y="332"/>
                    </a:cubicBezTo>
                    <a:cubicBezTo>
                      <a:pt x="330" y="337"/>
                      <a:pt x="330" y="339"/>
                      <a:pt x="330" y="339"/>
                    </a:cubicBezTo>
                    <a:cubicBezTo>
                      <a:pt x="329" y="339"/>
                      <a:pt x="329" y="337"/>
                      <a:pt x="329" y="332"/>
                    </a:cubicBezTo>
                    <a:lnTo>
                      <a:pt x="328" y="332"/>
                    </a:lnTo>
                    <a:cubicBezTo>
                      <a:pt x="328" y="336"/>
                      <a:pt x="328" y="338"/>
                      <a:pt x="328" y="341"/>
                    </a:cubicBezTo>
                    <a:cubicBezTo>
                      <a:pt x="327" y="335"/>
                      <a:pt x="327" y="328"/>
                      <a:pt x="327" y="328"/>
                    </a:cubicBezTo>
                    <a:cubicBezTo>
                      <a:pt x="327" y="328"/>
                      <a:pt x="327" y="329"/>
                      <a:pt x="327" y="331"/>
                    </a:cubicBezTo>
                    <a:cubicBezTo>
                      <a:pt x="327" y="341"/>
                      <a:pt x="327" y="341"/>
                      <a:pt x="326" y="341"/>
                    </a:cubicBezTo>
                    <a:cubicBezTo>
                      <a:pt x="326" y="336"/>
                      <a:pt x="324" y="332"/>
                      <a:pt x="322" y="332"/>
                    </a:cubicBezTo>
                    <a:cubicBezTo>
                      <a:pt x="320" y="332"/>
                      <a:pt x="318" y="333"/>
                      <a:pt x="317" y="337"/>
                    </a:cubicBezTo>
                    <a:lnTo>
                      <a:pt x="317" y="336"/>
                    </a:lnTo>
                    <a:lnTo>
                      <a:pt x="316" y="336"/>
                    </a:lnTo>
                    <a:cubicBezTo>
                      <a:pt x="319" y="328"/>
                      <a:pt x="319" y="326"/>
                      <a:pt x="319" y="326"/>
                    </a:cubicBezTo>
                    <a:lnTo>
                      <a:pt x="319" y="326"/>
                    </a:lnTo>
                    <a:cubicBezTo>
                      <a:pt x="318" y="326"/>
                      <a:pt x="316" y="330"/>
                      <a:pt x="313" y="335"/>
                    </a:cubicBezTo>
                    <a:cubicBezTo>
                      <a:pt x="310" y="340"/>
                      <a:pt x="309" y="342"/>
                      <a:pt x="308" y="342"/>
                    </a:cubicBezTo>
                    <a:cubicBezTo>
                      <a:pt x="308" y="342"/>
                      <a:pt x="308" y="342"/>
                      <a:pt x="308" y="341"/>
                    </a:cubicBezTo>
                    <a:cubicBezTo>
                      <a:pt x="313" y="331"/>
                      <a:pt x="315" y="327"/>
                      <a:pt x="315" y="327"/>
                    </a:cubicBezTo>
                    <a:lnTo>
                      <a:pt x="315" y="327"/>
                    </a:lnTo>
                    <a:cubicBezTo>
                      <a:pt x="314" y="327"/>
                      <a:pt x="313" y="329"/>
                      <a:pt x="311" y="332"/>
                    </a:cubicBezTo>
                    <a:cubicBezTo>
                      <a:pt x="306" y="340"/>
                      <a:pt x="304" y="344"/>
                      <a:pt x="303" y="344"/>
                    </a:cubicBezTo>
                    <a:cubicBezTo>
                      <a:pt x="303" y="344"/>
                      <a:pt x="305" y="340"/>
                      <a:pt x="310" y="331"/>
                    </a:cubicBezTo>
                    <a:cubicBezTo>
                      <a:pt x="315" y="324"/>
                      <a:pt x="317" y="320"/>
                      <a:pt x="317" y="320"/>
                    </a:cubicBezTo>
                    <a:lnTo>
                      <a:pt x="317" y="320"/>
                    </a:lnTo>
                    <a:cubicBezTo>
                      <a:pt x="317" y="320"/>
                      <a:pt x="313" y="326"/>
                      <a:pt x="304" y="339"/>
                    </a:cubicBezTo>
                    <a:cubicBezTo>
                      <a:pt x="302" y="342"/>
                      <a:pt x="300" y="344"/>
                      <a:pt x="300" y="344"/>
                    </a:cubicBezTo>
                    <a:cubicBezTo>
                      <a:pt x="300" y="344"/>
                      <a:pt x="301" y="342"/>
                      <a:pt x="303" y="338"/>
                    </a:cubicBezTo>
                    <a:cubicBezTo>
                      <a:pt x="309" y="329"/>
                      <a:pt x="312" y="325"/>
                      <a:pt x="312" y="325"/>
                    </a:cubicBezTo>
                    <a:lnTo>
                      <a:pt x="312" y="325"/>
                    </a:lnTo>
                    <a:cubicBezTo>
                      <a:pt x="311" y="325"/>
                      <a:pt x="310" y="327"/>
                      <a:pt x="308" y="330"/>
                    </a:cubicBezTo>
                    <a:cubicBezTo>
                      <a:pt x="302" y="337"/>
                      <a:pt x="300" y="341"/>
                      <a:pt x="299" y="341"/>
                    </a:cubicBezTo>
                    <a:cubicBezTo>
                      <a:pt x="299" y="341"/>
                      <a:pt x="302" y="337"/>
                      <a:pt x="307" y="329"/>
                    </a:cubicBezTo>
                    <a:cubicBezTo>
                      <a:pt x="312" y="321"/>
                      <a:pt x="315" y="317"/>
                      <a:pt x="315" y="317"/>
                    </a:cubicBezTo>
                    <a:lnTo>
                      <a:pt x="315" y="317"/>
                    </a:lnTo>
                    <a:cubicBezTo>
                      <a:pt x="315" y="317"/>
                      <a:pt x="312" y="321"/>
                      <a:pt x="307" y="328"/>
                    </a:cubicBezTo>
                    <a:cubicBezTo>
                      <a:pt x="301" y="335"/>
                      <a:pt x="298" y="338"/>
                      <a:pt x="297" y="338"/>
                    </a:cubicBezTo>
                    <a:cubicBezTo>
                      <a:pt x="296" y="338"/>
                      <a:pt x="298" y="333"/>
                      <a:pt x="304" y="326"/>
                    </a:cubicBezTo>
                    <a:lnTo>
                      <a:pt x="310" y="318"/>
                    </a:lnTo>
                    <a:lnTo>
                      <a:pt x="303" y="324"/>
                    </a:lnTo>
                    <a:cubicBezTo>
                      <a:pt x="303" y="323"/>
                      <a:pt x="308" y="315"/>
                      <a:pt x="307" y="313"/>
                    </a:cubicBezTo>
                    <a:cubicBezTo>
                      <a:pt x="306" y="312"/>
                      <a:pt x="305" y="310"/>
                      <a:pt x="304" y="310"/>
                    </a:cubicBezTo>
                    <a:cubicBezTo>
                      <a:pt x="302" y="310"/>
                      <a:pt x="301" y="312"/>
                      <a:pt x="297" y="314"/>
                    </a:cubicBezTo>
                    <a:cubicBezTo>
                      <a:pt x="290" y="320"/>
                      <a:pt x="286" y="323"/>
                      <a:pt x="286" y="323"/>
                    </a:cubicBezTo>
                    <a:cubicBezTo>
                      <a:pt x="285" y="323"/>
                      <a:pt x="289" y="320"/>
                      <a:pt x="297" y="313"/>
                    </a:cubicBezTo>
                    <a:cubicBezTo>
                      <a:pt x="297" y="313"/>
                      <a:pt x="303" y="308"/>
                      <a:pt x="303" y="307"/>
                    </a:cubicBezTo>
                    <a:cubicBezTo>
                      <a:pt x="303" y="307"/>
                      <a:pt x="303" y="305"/>
                      <a:pt x="311" y="300"/>
                    </a:cubicBezTo>
                    <a:lnTo>
                      <a:pt x="311" y="300"/>
                    </a:lnTo>
                    <a:cubicBezTo>
                      <a:pt x="303" y="305"/>
                      <a:pt x="299" y="306"/>
                      <a:pt x="297" y="306"/>
                    </a:cubicBezTo>
                    <a:cubicBezTo>
                      <a:pt x="296" y="306"/>
                      <a:pt x="298" y="304"/>
                      <a:pt x="302" y="302"/>
                    </a:cubicBezTo>
                    <a:cubicBezTo>
                      <a:pt x="302" y="302"/>
                      <a:pt x="302" y="301"/>
                      <a:pt x="301" y="301"/>
                    </a:cubicBezTo>
                    <a:cubicBezTo>
                      <a:pt x="300" y="301"/>
                      <a:pt x="298" y="302"/>
                      <a:pt x="293" y="304"/>
                    </a:cubicBezTo>
                    <a:cubicBezTo>
                      <a:pt x="289" y="306"/>
                      <a:pt x="287" y="307"/>
                      <a:pt x="286" y="307"/>
                    </a:cubicBezTo>
                    <a:cubicBezTo>
                      <a:pt x="286" y="307"/>
                      <a:pt x="288" y="306"/>
                      <a:pt x="292" y="303"/>
                    </a:cubicBezTo>
                    <a:cubicBezTo>
                      <a:pt x="298" y="300"/>
                      <a:pt x="303" y="297"/>
                      <a:pt x="302" y="297"/>
                    </a:cubicBezTo>
                    <a:lnTo>
                      <a:pt x="302" y="297"/>
                    </a:lnTo>
                    <a:cubicBezTo>
                      <a:pt x="302" y="297"/>
                      <a:pt x="299" y="298"/>
                      <a:pt x="292" y="301"/>
                    </a:cubicBezTo>
                    <a:lnTo>
                      <a:pt x="301" y="296"/>
                    </a:lnTo>
                    <a:lnTo>
                      <a:pt x="301" y="296"/>
                    </a:lnTo>
                    <a:cubicBezTo>
                      <a:pt x="299" y="297"/>
                      <a:pt x="295" y="299"/>
                      <a:pt x="292" y="300"/>
                    </a:cubicBezTo>
                    <a:cubicBezTo>
                      <a:pt x="285" y="303"/>
                      <a:pt x="280" y="304"/>
                      <a:pt x="280" y="304"/>
                    </a:cubicBezTo>
                    <a:cubicBezTo>
                      <a:pt x="279" y="304"/>
                      <a:pt x="285" y="301"/>
                      <a:pt x="301" y="295"/>
                    </a:cubicBezTo>
                    <a:cubicBezTo>
                      <a:pt x="312" y="292"/>
                      <a:pt x="316" y="291"/>
                      <a:pt x="316" y="291"/>
                    </a:cubicBezTo>
                    <a:lnTo>
                      <a:pt x="316" y="291"/>
                    </a:lnTo>
                    <a:cubicBezTo>
                      <a:pt x="316" y="291"/>
                      <a:pt x="314" y="291"/>
                      <a:pt x="310" y="292"/>
                    </a:cubicBezTo>
                    <a:cubicBezTo>
                      <a:pt x="304" y="294"/>
                      <a:pt x="298" y="296"/>
                      <a:pt x="297" y="296"/>
                    </a:cubicBezTo>
                    <a:cubicBezTo>
                      <a:pt x="296" y="296"/>
                      <a:pt x="297" y="295"/>
                      <a:pt x="300" y="294"/>
                    </a:cubicBezTo>
                    <a:lnTo>
                      <a:pt x="300" y="294"/>
                    </a:lnTo>
                    <a:cubicBezTo>
                      <a:pt x="297" y="295"/>
                      <a:pt x="294" y="295"/>
                      <a:pt x="291" y="296"/>
                    </a:cubicBezTo>
                    <a:lnTo>
                      <a:pt x="291" y="296"/>
                    </a:lnTo>
                    <a:lnTo>
                      <a:pt x="291" y="295"/>
                    </a:lnTo>
                    <a:cubicBezTo>
                      <a:pt x="298" y="293"/>
                      <a:pt x="303" y="291"/>
                      <a:pt x="310" y="290"/>
                    </a:cubicBezTo>
                    <a:cubicBezTo>
                      <a:pt x="314" y="289"/>
                      <a:pt x="316" y="288"/>
                      <a:pt x="316" y="288"/>
                    </a:cubicBezTo>
                    <a:lnTo>
                      <a:pt x="316" y="288"/>
                    </a:lnTo>
                    <a:cubicBezTo>
                      <a:pt x="316" y="288"/>
                      <a:pt x="311" y="289"/>
                      <a:pt x="300" y="292"/>
                    </a:cubicBezTo>
                    <a:cubicBezTo>
                      <a:pt x="288" y="295"/>
                      <a:pt x="284" y="296"/>
                      <a:pt x="283" y="296"/>
                    </a:cubicBezTo>
                    <a:cubicBezTo>
                      <a:pt x="282" y="296"/>
                      <a:pt x="282" y="296"/>
                      <a:pt x="282" y="295"/>
                    </a:cubicBezTo>
                    <a:cubicBezTo>
                      <a:pt x="282" y="294"/>
                      <a:pt x="282" y="294"/>
                      <a:pt x="291" y="292"/>
                    </a:cubicBezTo>
                    <a:cubicBezTo>
                      <a:pt x="300" y="291"/>
                      <a:pt x="300" y="291"/>
                      <a:pt x="300" y="290"/>
                    </a:cubicBezTo>
                    <a:lnTo>
                      <a:pt x="300" y="290"/>
                    </a:lnTo>
                    <a:cubicBezTo>
                      <a:pt x="300" y="290"/>
                      <a:pt x="273" y="292"/>
                      <a:pt x="254" y="294"/>
                    </a:cubicBezTo>
                    <a:cubicBezTo>
                      <a:pt x="245" y="295"/>
                      <a:pt x="241" y="296"/>
                      <a:pt x="240" y="296"/>
                    </a:cubicBezTo>
                    <a:cubicBezTo>
                      <a:pt x="239" y="296"/>
                      <a:pt x="244" y="295"/>
                      <a:pt x="254" y="293"/>
                    </a:cubicBezTo>
                    <a:cubicBezTo>
                      <a:pt x="263" y="292"/>
                      <a:pt x="263" y="292"/>
                      <a:pt x="263" y="291"/>
                    </a:cubicBezTo>
                    <a:cubicBezTo>
                      <a:pt x="266" y="290"/>
                      <a:pt x="268" y="290"/>
                      <a:pt x="270" y="290"/>
                    </a:cubicBezTo>
                    <a:cubicBezTo>
                      <a:pt x="273" y="290"/>
                      <a:pt x="272" y="291"/>
                      <a:pt x="273" y="291"/>
                    </a:cubicBezTo>
                    <a:lnTo>
                      <a:pt x="282" y="290"/>
                    </a:lnTo>
                    <a:cubicBezTo>
                      <a:pt x="293" y="288"/>
                      <a:pt x="298" y="288"/>
                      <a:pt x="296" y="288"/>
                    </a:cubicBezTo>
                    <a:cubicBezTo>
                      <a:pt x="295" y="288"/>
                      <a:pt x="290" y="288"/>
                      <a:pt x="282" y="289"/>
                    </a:cubicBezTo>
                    <a:cubicBezTo>
                      <a:pt x="273" y="289"/>
                      <a:pt x="273" y="289"/>
                      <a:pt x="282" y="287"/>
                    </a:cubicBezTo>
                    <a:cubicBezTo>
                      <a:pt x="286" y="287"/>
                      <a:pt x="290" y="287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2" y="286"/>
                      <a:pt x="292" y="286"/>
                    </a:cubicBezTo>
                    <a:cubicBezTo>
                      <a:pt x="295" y="286"/>
                      <a:pt x="296" y="286"/>
                      <a:pt x="296" y="286"/>
                    </a:cubicBezTo>
                    <a:lnTo>
                      <a:pt x="296" y="286"/>
                    </a:lnTo>
                    <a:cubicBezTo>
                      <a:pt x="296" y="286"/>
                      <a:pt x="294" y="286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3" y="285"/>
                      <a:pt x="301" y="284"/>
                    </a:cubicBezTo>
                    <a:lnTo>
                      <a:pt x="292" y="284"/>
                    </a:lnTo>
                    <a:cubicBezTo>
                      <a:pt x="282" y="284"/>
                      <a:pt x="282" y="284"/>
                      <a:pt x="282" y="283"/>
                    </a:cubicBezTo>
                    <a:cubicBezTo>
                      <a:pt x="282" y="283"/>
                      <a:pt x="283" y="282"/>
                      <a:pt x="273" y="282"/>
                    </a:cubicBezTo>
                    <a:cubicBezTo>
                      <a:pt x="265" y="282"/>
                      <a:pt x="255" y="281"/>
                      <a:pt x="255" y="278"/>
                    </a:cubicBezTo>
                    <a:lnTo>
                      <a:pt x="255" y="278"/>
                    </a:lnTo>
                    <a:cubicBezTo>
                      <a:pt x="258" y="279"/>
                      <a:pt x="264" y="279"/>
                      <a:pt x="264" y="279"/>
                    </a:cubicBezTo>
                    <a:cubicBezTo>
                      <a:pt x="264" y="279"/>
                      <a:pt x="273" y="279"/>
                      <a:pt x="273" y="277"/>
                    </a:cubicBezTo>
                    <a:lnTo>
                      <a:pt x="273" y="275"/>
                    </a:lnTo>
                    <a:cubicBezTo>
                      <a:pt x="268" y="276"/>
                      <a:pt x="261" y="276"/>
                      <a:pt x="255" y="277"/>
                    </a:cubicBezTo>
                    <a:lnTo>
                      <a:pt x="255" y="277"/>
                    </a:lnTo>
                    <a:cubicBezTo>
                      <a:pt x="245" y="275"/>
                      <a:pt x="245" y="275"/>
                      <a:pt x="264" y="274"/>
                    </a:cubicBezTo>
                    <a:cubicBezTo>
                      <a:pt x="274" y="274"/>
                      <a:pt x="274" y="273"/>
                      <a:pt x="274" y="272"/>
                    </a:cubicBezTo>
                    <a:cubicBezTo>
                      <a:pt x="274" y="272"/>
                      <a:pt x="274" y="270"/>
                      <a:pt x="283" y="268"/>
                    </a:cubicBezTo>
                    <a:cubicBezTo>
                      <a:pt x="293" y="267"/>
                      <a:pt x="283" y="267"/>
                      <a:pt x="274" y="267"/>
                    </a:cubicBezTo>
                    <a:lnTo>
                      <a:pt x="255" y="267"/>
                    </a:lnTo>
                    <a:cubicBezTo>
                      <a:pt x="264" y="265"/>
                      <a:pt x="274" y="265"/>
                      <a:pt x="283" y="265"/>
                    </a:cubicBezTo>
                    <a:cubicBezTo>
                      <a:pt x="302" y="264"/>
                      <a:pt x="302" y="264"/>
                      <a:pt x="283" y="264"/>
                    </a:cubicBezTo>
                    <a:cubicBezTo>
                      <a:pt x="274" y="264"/>
                      <a:pt x="265" y="263"/>
                      <a:pt x="274" y="259"/>
                    </a:cubicBezTo>
                    <a:cubicBezTo>
                      <a:pt x="274" y="257"/>
                      <a:pt x="274" y="255"/>
                      <a:pt x="284" y="255"/>
                    </a:cubicBezTo>
                    <a:cubicBezTo>
                      <a:pt x="275" y="254"/>
                      <a:pt x="275" y="253"/>
                      <a:pt x="284" y="253"/>
                    </a:cubicBezTo>
                    <a:cubicBezTo>
                      <a:pt x="304" y="252"/>
                      <a:pt x="304" y="253"/>
                      <a:pt x="285" y="250"/>
                    </a:cubicBezTo>
                    <a:cubicBezTo>
                      <a:pt x="280" y="250"/>
                      <a:pt x="274" y="249"/>
                      <a:pt x="274" y="249"/>
                    </a:cubicBezTo>
                    <a:lnTo>
                      <a:pt x="274" y="249"/>
                    </a:lnTo>
                    <a:cubicBezTo>
                      <a:pt x="274" y="249"/>
                      <a:pt x="277" y="250"/>
                      <a:pt x="285" y="250"/>
                    </a:cubicBezTo>
                    <a:cubicBezTo>
                      <a:pt x="294" y="250"/>
                      <a:pt x="285" y="249"/>
                      <a:pt x="276" y="247"/>
                    </a:cubicBezTo>
                    <a:lnTo>
                      <a:pt x="276" y="247"/>
                    </a:lnTo>
                    <a:lnTo>
                      <a:pt x="285" y="248"/>
                    </a:lnTo>
                    <a:lnTo>
                      <a:pt x="295" y="249"/>
                    </a:lnTo>
                    <a:lnTo>
                      <a:pt x="295" y="249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cubicBezTo>
                      <a:pt x="276" y="247"/>
                      <a:pt x="276" y="247"/>
                      <a:pt x="276" y="247"/>
                    </a:cubicBezTo>
                    <a:lnTo>
                      <a:pt x="239" y="242"/>
                    </a:lnTo>
                    <a:cubicBezTo>
                      <a:pt x="220" y="238"/>
                      <a:pt x="220" y="238"/>
                      <a:pt x="230" y="238"/>
                    </a:cubicBezTo>
                    <a:cubicBezTo>
                      <a:pt x="236" y="238"/>
                      <a:pt x="243" y="238"/>
                      <a:pt x="250" y="240"/>
                    </a:cubicBezTo>
                    <a:cubicBezTo>
                      <a:pt x="258" y="242"/>
                      <a:pt x="258" y="243"/>
                      <a:pt x="258" y="243"/>
                    </a:cubicBezTo>
                    <a:cubicBezTo>
                      <a:pt x="264" y="244"/>
                      <a:pt x="271" y="245"/>
                      <a:pt x="278" y="245"/>
                    </a:cubicBezTo>
                    <a:cubicBezTo>
                      <a:pt x="281" y="245"/>
                      <a:pt x="283" y="246"/>
                      <a:pt x="284" y="246"/>
                    </a:cubicBezTo>
                    <a:cubicBezTo>
                      <a:pt x="285" y="246"/>
                      <a:pt x="283" y="245"/>
                      <a:pt x="278" y="244"/>
                    </a:cubicBezTo>
                    <a:lnTo>
                      <a:pt x="278" y="244"/>
                    </a:lnTo>
                    <a:cubicBezTo>
                      <a:pt x="282" y="244"/>
                      <a:pt x="284" y="245"/>
                      <a:pt x="286" y="245"/>
                    </a:cubicBezTo>
                    <a:cubicBezTo>
                      <a:pt x="287" y="245"/>
                      <a:pt x="287" y="244"/>
                      <a:pt x="288" y="244"/>
                    </a:cubicBezTo>
                    <a:cubicBezTo>
                      <a:pt x="288" y="243"/>
                      <a:pt x="288" y="242"/>
                      <a:pt x="290" y="242"/>
                    </a:cubicBezTo>
                    <a:cubicBezTo>
                      <a:pt x="292" y="242"/>
                      <a:pt x="294" y="243"/>
                      <a:pt x="298" y="244"/>
                    </a:cubicBezTo>
                    <a:cubicBezTo>
                      <a:pt x="298" y="244"/>
                      <a:pt x="298" y="244"/>
                      <a:pt x="289" y="240"/>
                    </a:cubicBezTo>
                    <a:cubicBezTo>
                      <a:pt x="278" y="237"/>
                      <a:pt x="274" y="236"/>
                      <a:pt x="274" y="236"/>
                    </a:cubicBezTo>
                    <a:lnTo>
                      <a:pt x="274" y="236"/>
                    </a:lnTo>
                    <a:cubicBezTo>
                      <a:pt x="274" y="236"/>
                      <a:pt x="276" y="236"/>
                      <a:pt x="280" y="237"/>
                    </a:cubicBezTo>
                    <a:cubicBezTo>
                      <a:pt x="289" y="239"/>
                      <a:pt x="296" y="241"/>
                      <a:pt x="299" y="241"/>
                    </a:cubicBezTo>
                    <a:cubicBezTo>
                      <a:pt x="302" y="241"/>
                      <a:pt x="301" y="239"/>
                      <a:pt x="292" y="235"/>
                    </a:cubicBezTo>
                    <a:lnTo>
                      <a:pt x="292" y="235"/>
                    </a:lnTo>
                    <a:cubicBezTo>
                      <a:pt x="295" y="236"/>
                      <a:pt x="298" y="237"/>
                      <a:pt x="299" y="237"/>
                    </a:cubicBezTo>
                    <a:cubicBezTo>
                      <a:pt x="301" y="237"/>
                      <a:pt x="299" y="235"/>
                      <a:pt x="294" y="231"/>
                    </a:cubicBezTo>
                    <a:cubicBezTo>
                      <a:pt x="294" y="231"/>
                      <a:pt x="294" y="231"/>
                      <a:pt x="295" y="230"/>
                    </a:cubicBezTo>
                    <a:cubicBezTo>
                      <a:pt x="300" y="232"/>
                      <a:pt x="302" y="234"/>
                      <a:pt x="302" y="234"/>
                    </a:cubicBezTo>
                    <a:cubicBezTo>
                      <a:pt x="303" y="234"/>
                      <a:pt x="301" y="232"/>
                      <a:pt x="297" y="229"/>
                    </a:cubicBezTo>
                    <a:cubicBezTo>
                      <a:pt x="296" y="229"/>
                      <a:pt x="295" y="228"/>
                      <a:pt x="294" y="228"/>
                    </a:cubicBezTo>
                    <a:lnTo>
                      <a:pt x="294" y="228"/>
                    </a:lnTo>
                    <a:cubicBezTo>
                      <a:pt x="295" y="228"/>
                      <a:pt x="296" y="229"/>
                      <a:pt x="297" y="229"/>
                    </a:cubicBezTo>
                    <a:cubicBezTo>
                      <a:pt x="297" y="229"/>
                      <a:pt x="297" y="228"/>
                      <a:pt x="298" y="228"/>
                    </a:cubicBezTo>
                    <a:cubicBezTo>
                      <a:pt x="299" y="227"/>
                      <a:pt x="299" y="227"/>
                      <a:pt x="291" y="221"/>
                    </a:cubicBezTo>
                    <a:cubicBezTo>
                      <a:pt x="289" y="219"/>
                      <a:pt x="289" y="218"/>
                      <a:pt x="289" y="218"/>
                    </a:cubicBezTo>
                    <a:lnTo>
                      <a:pt x="289" y="218"/>
                    </a:lnTo>
                    <a:cubicBezTo>
                      <a:pt x="290" y="218"/>
                      <a:pt x="295" y="222"/>
                      <a:pt x="300" y="226"/>
                    </a:cubicBezTo>
                    <a:cubicBezTo>
                      <a:pt x="306" y="231"/>
                      <a:pt x="310" y="234"/>
                      <a:pt x="311" y="234"/>
                    </a:cubicBezTo>
                    <a:cubicBezTo>
                      <a:pt x="311" y="234"/>
                      <a:pt x="306" y="230"/>
                      <a:pt x="293" y="219"/>
                    </a:cubicBezTo>
                    <a:lnTo>
                      <a:pt x="293" y="219"/>
                    </a:lnTo>
                    <a:lnTo>
                      <a:pt x="308" y="231"/>
                    </a:lnTo>
                    <a:cubicBezTo>
                      <a:pt x="307" y="229"/>
                      <a:pt x="303" y="227"/>
                      <a:pt x="301" y="225"/>
                    </a:cubicBezTo>
                    <a:cubicBezTo>
                      <a:pt x="301" y="225"/>
                      <a:pt x="302" y="225"/>
                      <a:pt x="294" y="218"/>
                    </a:cubicBezTo>
                    <a:cubicBezTo>
                      <a:pt x="288" y="211"/>
                      <a:pt x="281" y="206"/>
                      <a:pt x="273" y="200"/>
                    </a:cubicBezTo>
                    <a:cubicBezTo>
                      <a:pt x="265" y="193"/>
                      <a:pt x="266" y="193"/>
                      <a:pt x="266" y="193"/>
                    </a:cubicBezTo>
                    <a:lnTo>
                      <a:pt x="266" y="193"/>
                    </a:lnTo>
                    <a:cubicBezTo>
                      <a:pt x="274" y="198"/>
                      <a:pt x="282" y="205"/>
                      <a:pt x="289" y="211"/>
                    </a:cubicBezTo>
                    <a:cubicBezTo>
                      <a:pt x="293" y="216"/>
                      <a:pt x="298" y="220"/>
                      <a:pt x="302" y="225"/>
                    </a:cubicBezTo>
                    <a:cubicBezTo>
                      <a:pt x="303" y="226"/>
                      <a:pt x="304" y="226"/>
                      <a:pt x="304" y="226"/>
                    </a:cubicBezTo>
                    <a:cubicBezTo>
                      <a:pt x="305" y="226"/>
                      <a:pt x="295" y="215"/>
                      <a:pt x="283" y="204"/>
                    </a:cubicBezTo>
                    <a:lnTo>
                      <a:pt x="283" y="204"/>
                    </a:lnTo>
                    <a:lnTo>
                      <a:pt x="290" y="210"/>
                    </a:lnTo>
                    <a:cubicBezTo>
                      <a:pt x="296" y="215"/>
                      <a:pt x="297" y="216"/>
                      <a:pt x="298" y="216"/>
                    </a:cubicBezTo>
                    <a:cubicBezTo>
                      <a:pt x="298" y="216"/>
                      <a:pt x="299" y="216"/>
                      <a:pt x="299" y="216"/>
                    </a:cubicBezTo>
                    <a:cubicBezTo>
                      <a:pt x="300" y="215"/>
                      <a:pt x="300" y="215"/>
                      <a:pt x="293" y="208"/>
                    </a:cubicBezTo>
                    <a:cubicBezTo>
                      <a:pt x="289" y="203"/>
                      <a:pt x="284" y="199"/>
                      <a:pt x="281" y="193"/>
                    </a:cubicBezTo>
                    <a:cubicBezTo>
                      <a:pt x="276" y="189"/>
                      <a:pt x="272" y="184"/>
                      <a:pt x="267" y="180"/>
                    </a:cubicBezTo>
                    <a:lnTo>
                      <a:pt x="267" y="180"/>
                    </a:lnTo>
                    <a:cubicBezTo>
                      <a:pt x="272" y="184"/>
                      <a:pt x="278" y="188"/>
                      <a:pt x="282" y="192"/>
                    </a:cubicBezTo>
                    <a:cubicBezTo>
                      <a:pt x="295" y="206"/>
                      <a:pt x="302" y="212"/>
                      <a:pt x="304" y="212"/>
                    </a:cubicBezTo>
                    <a:cubicBezTo>
                      <a:pt x="304" y="212"/>
                      <a:pt x="305" y="212"/>
                      <a:pt x="305" y="212"/>
                    </a:cubicBezTo>
                    <a:cubicBezTo>
                      <a:pt x="305" y="212"/>
                      <a:pt x="307" y="213"/>
                      <a:pt x="311" y="219"/>
                    </a:cubicBezTo>
                    <a:cubicBezTo>
                      <a:pt x="312" y="218"/>
                      <a:pt x="312" y="218"/>
                      <a:pt x="308" y="210"/>
                    </a:cubicBezTo>
                    <a:lnTo>
                      <a:pt x="308" y="210"/>
                    </a:lnTo>
                    <a:cubicBezTo>
                      <a:pt x="311" y="214"/>
                      <a:pt x="312" y="216"/>
                      <a:pt x="313" y="216"/>
                    </a:cubicBezTo>
                    <a:cubicBezTo>
                      <a:pt x="313" y="216"/>
                      <a:pt x="312" y="214"/>
                      <a:pt x="309" y="210"/>
                    </a:cubicBezTo>
                    <a:cubicBezTo>
                      <a:pt x="307" y="207"/>
                      <a:pt x="307" y="206"/>
                      <a:pt x="307" y="206"/>
                    </a:cubicBezTo>
                    <a:lnTo>
                      <a:pt x="307" y="206"/>
                    </a:lnTo>
                    <a:cubicBezTo>
                      <a:pt x="308" y="206"/>
                      <a:pt x="310" y="209"/>
                      <a:pt x="310" y="209"/>
                    </a:cubicBezTo>
                    <a:cubicBezTo>
                      <a:pt x="315" y="216"/>
                      <a:pt x="318" y="220"/>
                      <a:pt x="318" y="220"/>
                    </a:cubicBezTo>
                    <a:cubicBezTo>
                      <a:pt x="318" y="220"/>
                      <a:pt x="314" y="214"/>
                      <a:pt x="306" y="201"/>
                    </a:cubicBezTo>
                    <a:cubicBezTo>
                      <a:pt x="305" y="200"/>
                      <a:pt x="305" y="199"/>
                      <a:pt x="304" y="198"/>
                    </a:cubicBezTo>
                    <a:lnTo>
                      <a:pt x="304" y="198"/>
                    </a:lnTo>
                    <a:cubicBezTo>
                      <a:pt x="309" y="205"/>
                      <a:pt x="312" y="209"/>
                      <a:pt x="312" y="209"/>
                    </a:cubicBezTo>
                    <a:cubicBezTo>
                      <a:pt x="313" y="209"/>
                      <a:pt x="311" y="207"/>
                      <a:pt x="308" y="200"/>
                    </a:cubicBezTo>
                    <a:lnTo>
                      <a:pt x="308" y="200"/>
                    </a:lnTo>
                    <a:cubicBezTo>
                      <a:pt x="308" y="200"/>
                      <a:pt x="309" y="200"/>
                      <a:pt x="313" y="208"/>
                    </a:cubicBezTo>
                    <a:cubicBezTo>
                      <a:pt x="315" y="212"/>
                      <a:pt x="316" y="214"/>
                      <a:pt x="316" y="214"/>
                    </a:cubicBezTo>
                    <a:cubicBezTo>
                      <a:pt x="316" y="214"/>
                      <a:pt x="315" y="210"/>
                      <a:pt x="310" y="200"/>
                    </a:cubicBezTo>
                    <a:cubicBezTo>
                      <a:pt x="305" y="191"/>
                      <a:pt x="303" y="187"/>
                      <a:pt x="304" y="187"/>
                    </a:cubicBezTo>
                    <a:lnTo>
                      <a:pt x="304" y="187"/>
                    </a:lnTo>
                    <a:cubicBezTo>
                      <a:pt x="304" y="187"/>
                      <a:pt x="307" y="191"/>
                      <a:pt x="311" y="199"/>
                    </a:cubicBezTo>
                    <a:cubicBezTo>
                      <a:pt x="316" y="209"/>
                      <a:pt x="319" y="213"/>
                      <a:pt x="320" y="213"/>
                    </a:cubicBezTo>
                    <a:cubicBezTo>
                      <a:pt x="320" y="213"/>
                      <a:pt x="319" y="211"/>
                      <a:pt x="318" y="207"/>
                    </a:cubicBezTo>
                    <a:cubicBezTo>
                      <a:pt x="313" y="197"/>
                      <a:pt x="312" y="192"/>
                      <a:pt x="313" y="192"/>
                    </a:cubicBezTo>
                    <a:lnTo>
                      <a:pt x="313" y="192"/>
                    </a:lnTo>
                    <a:cubicBezTo>
                      <a:pt x="313" y="192"/>
                      <a:pt x="314" y="194"/>
                      <a:pt x="316" y="198"/>
                    </a:cubicBezTo>
                    <a:cubicBezTo>
                      <a:pt x="318" y="202"/>
                      <a:pt x="319" y="205"/>
                      <a:pt x="319" y="205"/>
                    </a:cubicBezTo>
                    <a:cubicBezTo>
                      <a:pt x="319" y="205"/>
                      <a:pt x="319" y="202"/>
                      <a:pt x="317" y="198"/>
                    </a:cubicBezTo>
                    <a:lnTo>
                      <a:pt x="317" y="198"/>
                    </a:lnTo>
                    <a:cubicBezTo>
                      <a:pt x="319" y="205"/>
                      <a:pt x="322" y="210"/>
                      <a:pt x="322" y="210"/>
                    </a:cubicBezTo>
                    <a:cubicBezTo>
                      <a:pt x="322" y="210"/>
                      <a:pt x="322" y="209"/>
                      <a:pt x="321" y="207"/>
                    </a:cubicBezTo>
                    <a:cubicBezTo>
                      <a:pt x="321" y="207"/>
                      <a:pt x="321" y="207"/>
                      <a:pt x="318" y="198"/>
                    </a:cubicBezTo>
                    <a:lnTo>
                      <a:pt x="313" y="179"/>
                    </a:lnTo>
                    <a:cubicBezTo>
                      <a:pt x="310" y="173"/>
                      <a:pt x="308" y="168"/>
                      <a:pt x="307" y="162"/>
                    </a:cubicBezTo>
                    <a:cubicBezTo>
                      <a:pt x="306" y="160"/>
                      <a:pt x="306" y="158"/>
                      <a:pt x="306" y="158"/>
                    </a:cubicBezTo>
                    <a:lnTo>
                      <a:pt x="306" y="158"/>
                    </a:lnTo>
                    <a:cubicBezTo>
                      <a:pt x="307" y="158"/>
                      <a:pt x="312" y="168"/>
                      <a:pt x="319" y="188"/>
                    </a:cubicBezTo>
                    <a:lnTo>
                      <a:pt x="325" y="206"/>
                    </a:lnTo>
                    <a:lnTo>
                      <a:pt x="320" y="188"/>
                    </a:lnTo>
                    <a:lnTo>
                      <a:pt x="320" y="188"/>
                    </a:lnTo>
                    <a:cubicBezTo>
                      <a:pt x="320" y="188"/>
                      <a:pt x="321" y="188"/>
                      <a:pt x="323" y="197"/>
                    </a:cubicBezTo>
                    <a:cubicBezTo>
                      <a:pt x="326" y="206"/>
                      <a:pt x="326" y="206"/>
                      <a:pt x="326" y="206"/>
                    </a:cubicBezTo>
                    <a:cubicBezTo>
                      <a:pt x="326" y="202"/>
                      <a:pt x="326" y="200"/>
                      <a:pt x="325" y="197"/>
                    </a:cubicBezTo>
                    <a:cubicBezTo>
                      <a:pt x="324" y="193"/>
                      <a:pt x="323" y="190"/>
                      <a:pt x="322" y="188"/>
                    </a:cubicBezTo>
                    <a:lnTo>
                      <a:pt x="322" y="188"/>
                    </a:lnTo>
                    <a:cubicBezTo>
                      <a:pt x="325" y="197"/>
                      <a:pt x="326" y="201"/>
                      <a:pt x="326" y="201"/>
                    </a:cubicBezTo>
                    <a:cubicBezTo>
                      <a:pt x="327" y="201"/>
                      <a:pt x="326" y="197"/>
                      <a:pt x="325" y="188"/>
                    </a:cubicBezTo>
                    <a:lnTo>
                      <a:pt x="325" y="188"/>
                    </a:lnTo>
                    <a:cubicBezTo>
                      <a:pt x="326" y="193"/>
                      <a:pt x="328" y="200"/>
                      <a:pt x="329" y="206"/>
                    </a:cubicBezTo>
                    <a:lnTo>
                      <a:pt x="328" y="197"/>
                    </a:lnTo>
                    <a:cubicBezTo>
                      <a:pt x="326" y="185"/>
                      <a:pt x="325" y="181"/>
                      <a:pt x="325" y="181"/>
                    </a:cubicBezTo>
                    <a:lnTo>
                      <a:pt x="325" y="181"/>
                    </a:lnTo>
                    <a:cubicBezTo>
                      <a:pt x="325" y="181"/>
                      <a:pt x="326" y="183"/>
                      <a:pt x="327" y="187"/>
                    </a:cubicBezTo>
                    <a:cubicBezTo>
                      <a:pt x="328" y="192"/>
                      <a:pt x="329" y="194"/>
                      <a:pt x="329" y="194"/>
                    </a:cubicBezTo>
                    <a:cubicBezTo>
                      <a:pt x="329" y="194"/>
                      <a:pt x="329" y="192"/>
                      <a:pt x="329" y="187"/>
                    </a:cubicBezTo>
                    <a:cubicBezTo>
                      <a:pt x="330" y="187"/>
                      <a:pt x="330" y="187"/>
                      <a:pt x="331" y="197"/>
                    </a:cubicBezTo>
                    <a:cubicBezTo>
                      <a:pt x="333" y="206"/>
                      <a:pt x="334" y="210"/>
                      <a:pt x="334" y="210"/>
                    </a:cubicBezTo>
                    <a:cubicBezTo>
                      <a:pt x="334" y="210"/>
                      <a:pt x="333" y="206"/>
                      <a:pt x="332" y="197"/>
                    </a:cubicBezTo>
                    <a:cubicBezTo>
                      <a:pt x="332" y="192"/>
                      <a:pt x="332" y="189"/>
                      <a:pt x="332" y="189"/>
                    </a:cubicBezTo>
                    <a:lnTo>
                      <a:pt x="332" y="189"/>
                    </a:lnTo>
                    <a:cubicBezTo>
                      <a:pt x="332" y="189"/>
                      <a:pt x="332" y="192"/>
                      <a:pt x="334" y="197"/>
                    </a:cubicBezTo>
                    <a:cubicBezTo>
                      <a:pt x="335" y="201"/>
                      <a:pt x="335" y="203"/>
                      <a:pt x="335" y="203"/>
                    </a:cubicBezTo>
                    <a:cubicBezTo>
                      <a:pt x="335" y="203"/>
                      <a:pt x="335" y="201"/>
                      <a:pt x="335" y="197"/>
                    </a:cubicBezTo>
                    <a:cubicBezTo>
                      <a:pt x="335" y="187"/>
                      <a:pt x="334" y="178"/>
                      <a:pt x="331" y="169"/>
                    </a:cubicBezTo>
                    <a:cubicBezTo>
                      <a:pt x="331" y="169"/>
                      <a:pt x="331" y="169"/>
                      <a:pt x="330" y="159"/>
                    </a:cubicBezTo>
                    <a:lnTo>
                      <a:pt x="331" y="159"/>
                    </a:lnTo>
                    <a:cubicBezTo>
                      <a:pt x="332" y="159"/>
                      <a:pt x="334" y="159"/>
                      <a:pt x="335" y="150"/>
                    </a:cubicBezTo>
                    <a:cubicBezTo>
                      <a:pt x="335" y="148"/>
                      <a:pt x="335" y="146"/>
                      <a:pt x="335" y="144"/>
                    </a:cubicBezTo>
                    <a:close/>
                    <a:moveTo>
                      <a:pt x="315" y="336"/>
                    </a:moveTo>
                    <a:lnTo>
                      <a:pt x="315" y="336"/>
                    </a:lnTo>
                    <a:cubicBezTo>
                      <a:pt x="312" y="341"/>
                      <a:pt x="310" y="347"/>
                      <a:pt x="307" y="352"/>
                    </a:cubicBezTo>
                    <a:lnTo>
                      <a:pt x="306" y="352"/>
                    </a:lnTo>
                    <a:cubicBezTo>
                      <a:pt x="310" y="344"/>
                      <a:pt x="315" y="336"/>
                      <a:pt x="315" y="336"/>
                    </a:cubicBezTo>
                    <a:close/>
                    <a:moveTo>
                      <a:pt x="391" y="375"/>
                    </a:moveTo>
                    <a:cubicBezTo>
                      <a:pt x="395" y="379"/>
                      <a:pt x="397" y="385"/>
                      <a:pt x="401" y="391"/>
                    </a:cubicBezTo>
                    <a:lnTo>
                      <a:pt x="400" y="392"/>
                    </a:lnTo>
                    <a:lnTo>
                      <a:pt x="390" y="375"/>
                    </a:lnTo>
                    <a:close/>
                    <a:moveTo>
                      <a:pt x="252" y="379"/>
                    </a:moveTo>
                    <a:lnTo>
                      <a:pt x="252" y="379"/>
                    </a:lnTo>
                    <a:cubicBezTo>
                      <a:pt x="247" y="387"/>
                      <a:pt x="240" y="393"/>
                      <a:pt x="239" y="393"/>
                    </a:cubicBezTo>
                    <a:cubicBezTo>
                      <a:pt x="239" y="393"/>
                      <a:pt x="238" y="393"/>
                      <a:pt x="238" y="393"/>
                    </a:cubicBezTo>
                    <a:lnTo>
                      <a:pt x="244" y="385"/>
                    </a:lnTo>
                    <a:lnTo>
                      <a:pt x="252" y="379"/>
                    </a:lnTo>
                    <a:close/>
                    <a:moveTo>
                      <a:pt x="301" y="392"/>
                    </a:moveTo>
                    <a:lnTo>
                      <a:pt x="301" y="392"/>
                    </a:lnTo>
                    <a:cubicBezTo>
                      <a:pt x="300" y="398"/>
                      <a:pt x="298" y="404"/>
                      <a:pt x="294" y="410"/>
                    </a:cubicBezTo>
                    <a:lnTo>
                      <a:pt x="297" y="401"/>
                    </a:lnTo>
                    <a:lnTo>
                      <a:pt x="301" y="392"/>
                    </a:lnTo>
                    <a:close/>
                    <a:moveTo>
                      <a:pt x="274" y="387"/>
                    </a:moveTo>
                    <a:cubicBezTo>
                      <a:pt x="275" y="387"/>
                      <a:pt x="275" y="387"/>
                      <a:pt x="270" y="395"/>
                    </a:cubicBezTo>
                    <a:cubicBezTo>
                      <a:pt x="266" y="401"/>
                      <a:pt x="263" y="406"/>
                      <a:pt x="260" y="411"/>
                    </a:cubicBezTo>
                    <a:cubicBezTo>
                      <a:pt x="264" y="403"/>
                      <a:pt x="269" y="395"/>
                      <a:pt x="274" y="387"/>
                    </a:cubicBezTo>
                    <a:close/>
                    <a:moveTo>
                      <a:pt x="361" y="396"/>
                    </a:moveTo>
                    <a:cubicBezTo>
                      <a:pt x="362" y="396"/>
                      <a:pt x="362" y="397"/>
                      <a:pt x="364" y="404"/>
                    </a:cubicBezTo>
                    <a:cubicBezTo>
                      <a:pt x="367" y="413"/>
                      <a:pt x="365" y="414"/>
                      <a:pt x="364" y="414"/>
                    </a:cubicBezTo>
                    <a:cubicBezTo>
                      <a:pt x="360" y="409"/>
                      <a:pt x="359" y="402"/>
                      <a:pt x="359" y="396"/>
                    </a:cubicBezTo>
                    <a:cubicBezTo>
                      <a:pt x="360" y="396"/>
                      <a:pt x="360" y="396"/>
                      <a:pt x="361" y="396"/>
                    </a:cubicBezTo>
                    <a:close/>
                    <a:moveTo>
                      <a:pt x="343" y="71"/>
                    </a:moveTo>
                    <a:cubicBezTo>
                      <a:pt x="340" y="71"/>
                      <a:pt x="340" y="81"/>
                      <a:pt x="340" y="90"/>
                    </a:cubicBezTo>
                    <a:lnTo>
                      <a:pt x="338" y="90"/>
                    </a:lnTo>
                    <a:cubicBezTo>
                      <a:pt x="338" y="90"/>
                      <a:pt x="337" y="90"/>
                      <a:pt x="337" y="99"/>
                    </a:cubicBezTo>
                    <a:cubicBezTo>
                      <a:pt x="337" y="107"/>
                      <a:pt x="336" y="109"/>
                      <a:pt x="336" y="109"/>
                    </a:cubicBezTo>
                    <a:cubicBezTo>
                      <a:pt x="335" y="109"/>
                      <a:pt x="335" y="108"/>
                      <a:pt x="335" y="108"/>
                    </a:cubicBezTo>
                    <a:cubicBezTo>
                      <a:pt x="335" y="106"/>
                      <a:pt x="335" y="104"/>
                      <a:pt x="335" y="104"/>
                    </a:cubicBezTo>
                    <a:lnTo>
                      <a:pt x="335" y="104"/>
                    </a:lnTo>
                    <a:cubicBezTo>
                      <a:pt x="334" y="104"/>
                      <a:pt x="334" y="111"/>
                      <a:pt x="335" y="118"/>
                    </a:cubicBezTo>
                    <a:cubicBezTo>
                      <a:pt x="336" y="123"/>
                      <a:pt x="336" y="129"/>
                      <a:pt x="335" y="135"/>
                    </a:cubicBezTo>
                    <a:lnTo>
                      <a:pt x="335" y="135"/>
                    </a:lnTo>
                    <a:cubicBezTo>
                      <a:pt x="335" y="131"/>
                      <a:pt x="335" y="128"/>
                      <a:pt x="334" y="128"/>
                    </a:cubicBezTo>
                    <a:cubicBezTo>
                      <a:pt x="334" y="128"/>
                      <a:pt x="334" y="129"/>
                      <a:pt x="334" y="131"/>
                    </a:cubicBezTo>
                    <a:lnTo>
                      <a:pt x="331" y="122"/>
                    </a:lnTo>
                    <a:cubicBezTo>
                      <a:pt x="331" y="108"/>
                      <a:pt x="330" y="101"/>
                      <a:pt x="329" y="101"/>
                    </a:cubicBezTo>
                    <a:lnTo>
                      <a:pt x="329" y="101"/>
                    </a:lnTo>
                    <a:cubicBezTo>
                      <a:pt x="328" y="101"/>
                      <a:pt x="328" y="108"/>
                      <a:pt x="329" y="122"/>
                    </a:cubicBezTo>
                    <a:cubicBezTo>
                      <a:pt x="330" y="137"/>
                      <a:pt x="331" y="144"/>
                      <a:pt x="331" y="144"/>
                    </a:cubicBezTo>
                    <a:cubicBezTo>
                      <a:pt x="331" y="144"/>
                      <a:pt x="330" y="139"/>
                      <a:pt x="329" y="131"/>
                    </a:cubicBezTo>
                    <a:cubicBezTo>
                      <a:pt x="328" y="113"/>
                      <a:pt x="327" y="113"/>
                      <a:pt x="326" y="113"/>
                    </a:cubicBezTo>
                    <a:cubicBezTo>
                      <a:pt x="325" y="113"/>
                      <a:pt x="325" y="113"/>
                      <a:pt x="323" y="103"/>
                    </a:cubicBezTo>
                    <a:cubicBezTo>
                      <a:pt x="323" y="97"/>
                      <a:pt x="321" y="90"/>
                      <a:pt x="319" y="85"/>
                    </a:cubicBezTo>
                    <a:cubicBezTo>
                      <a:pt x="318" y="85"/>
                      <a:pt x="318" y="85"/>
                      <a:pt x="319" y="94"/>
                    </a:cubicBezTo>
                    <a:cubicBezTo>
                      <a:pt x="320" y="97"/>
                      <a:pt x="320" y="99"/>
                      <a:pt x="320" y="99"/>
                    </a:cubicBezTo>
                    <a:cubicBezTo>
                      <a:pt x="319" y="99"/>
                      <a:pt x="317" y="95"/>
                      <a:pt x="315" y="85"/>
                    </a:cubicBezTo>
                    <a:cubicBezTo>
                      <a:pt x="314" y="81"/>
                      <a:pt x="313" y="79"/>
                      <a:pt x="313" y="79"/>
                    </a:cubicBezTo>
                    <a:lnTo>
                      <a:pt x="313" y="79"/>
                    </a:lnTo>
                    <a:cubicBezTo>
                      <a:pt x="313" y="79"/>
                      <a:pt x="313" y="83"/>
                      <a:pt x="315" y="94"/>
                    </a:cubicBezTo>
                    <a:cubicBezTo>
                      <a:pt x="316" y="103"/>
                      <a:pt x="316" y="108"/>
                      <a:pt x="316" y="108"/>
                    </a:cubicBezTo>
                    <a:cubicBezTo>
                      <a:pt x="315" y="108"/>
                      <a:pt x="313" y="104"/>
                      <a:pt x="311" y="95"/>
                    </a:cubicBezTo>
                    <a:lnTo>
                      <a:pt x="309" y="95"/>
                    </a:lnTo>
                    <a:cubicBezTo>
                      <a:pt x="308" y="101"/>
                      <a:pt x="309" y="107"/>
                      <a:pt x="311" y="114"/>
                    </a:cubicBezTo>
                    <a:cubicBezTo>
                      <a:pt x="313" y="124"/>
                      <a:pt x="314" y="129"/>
                      <a:pt x="314" y="129"/>
                    </a:cubicBezTo>
                    <a:cubicBezTo>
                      <a:pt x="313" y="129"/>
                      <a:pt x="313" y="126"/>
                      <a:pt x="311" y="123"/>
                    </a:cubicBezTo>
                    <a:cubicBezTo>
                      <a:pt x="309" y="114"/>
                      <a:pt x="307" y="105"/>
                      <a:pt x="307" y="105"/>
                    </a:cubicBezTo>
                    <a:cubicBezTo>
                      <a:pt x="305" y="97"/>
                      <a:pt x="304" y="96"/>
                      <a:pt x="303" y="96"/>
                    </a:cubicBezTo>
                    <a:cubicBezTo>
                      <a:pt x="303" y="96"/>
                      <a:pt x="302" y="96"/>
                      <a:pt x="302" y="96"/>
                    </a:cubicBezTo>
                    <a:cubicBezTo>
                      <a:pt x="301" y="96"/>
                      <a:pt x="299" y="96"/>
                      <a:pt x="301" y="104"/>
                    </a:cubicBezTo>
                    <a:lnTo>
                      <a:pt x="301" y="104"/>
                    </a:lnTo>
                    <a:cubicBezTo>
                      <a:pt x="300" y="101"/>
                      <a:pt x="300" y="101"/>
                      <a:pt x="299" y="96"/>
                    </a:cubicBezTo>
                    <a:cubicBezTo>
                      <a:pt x="299" y="96"/>
                      <a:pt x="299" y="96"/>
                      <a:pt x="299" y="96"/>
                    </a:cubicBezTo>
                    <a:cubicBezTo>
                      <a:pt x="298" y="96"/>
                      <a:pt x="297" y="92"/>
                      <a:pt x="297" y="92"/>
                    </a:cubicBezTo>
                    <a:lnTo>
                      <a:pt x="297" y="92"/>
                    </a:lnTo>
                    <a:cubicBezTo>
                      <a:pt x="297" y="92"/>
                      <a:pt x="297" y="94"/>
                      <a:pt x="298" y="97"/>
                    </a:cubicBezTo>
                    <a:cubicBezTo>
                      <a:pt x="298" y="97"/>
                      <a:pt x="297" y="97"/>
                      <a:pt x="291" y="88"/>
                    </a:cubicBezTo>
                    <a:cubicBezTo>
                      <a:pt x="290" y="87"/>
                      <a:pt x="289" y="86"/>
                      <a:pt x="289" y="86"/>
                    </a:cubicBezTo>
                    <a:lnTo>
                      <a:pt x="289" y="86"/>
                    </a:lnTo>
                    <a:cubicBezTo>
                      <a:pt x="286" y="86"/>
                      <a:pt x="289" y="101"/>
                      <a:pt x="297" y="116"/>
                    </a:cubicBezTo>
                    <a:lnTo>
                      <a:pt x="295" y="116"/>
                    </a:lnTo>
                    <a:cubicBezTo>
                      <a:pt x="294" y="116"/>
                      <a:pt x="298" y="125"/>
                      <a:pt x="298" y="125"/>
                    </a:cubicBezTo>
                    <a:cubicBezTo>
                      <a:pt x="300" y="134"/>
                      <a:pt x="299" y="135"/>
                      <a:pt x="298" y="135"/>
                    </a:cubicBezTo>
                    <a:cubicBezTo>
                      <a:pt x="298" y="135"/>
                      <a:pt x="295" y="126"/>
                      <a:pt x="292" y="117"/>
                    </a:cubicBezTo>
                    <a:cubicBezTo>
                      <a:pt x="288" y="101"/>
                      <a:pt x="284" y="92"/>
                      <a:pt x="283" y="92"/>
                    </a:cubicBezTo>
                    <a:lnTo>
                      <a:pt x="283" y="92"/>
                    </a:lnTo>
                    <a:cubicBezTo>
                      <a:pt x="283" y="92"/>
                      <a:pt x="284" y="97"/>
                      <a:pt x="288" y="108"/>
                    </a:cubicBezTo>
                    <a:cubicBezTo>
                      <a:pt x="285" y="104"/>
                      <a:pt x="285" y="105"/>
                      <a:pt x="284" y="99"/>
                    </a:cubicBezTo>
                    <a:cubicBezTo>
                      <a:pt x="283" y="95"/>
                      <a:pt x="282" y="93"/>
                      <a:pt x="281" y="93"/>
                    </a:cubicBezTo>
                    <a:cubicBezTo>
                      <a:pt x="280" y="93"/>
                      <a:pt x="280" y="96"/>
                      <a:pt x="281" y="100"/>
                    </a:cubicBezTo>
                    <a:cubicBezTo>
                      <a:pt x="282" y="110"/>
                      <a:pt x="284" y="119"/>
                      <a:pt x="289" y="128"/>
                    </a:cubicBezTo>
                    <a:cubicBezTo>
                      <a:pt x="292" y="136"/>
                      <a:pt x="291" y="137"/>
                      <a:pt x="291" y="137"/>
                    </a:cubicBezTo>
                    <a:cubicBezTo>
                      <a:pt x="290" y="137"/>
                      <a:pt x="290" y="137"/>
                      <a:pt x="287" y="128"/>
                    </a:cubicBezTo>
                    <a:cubicBezTo>
                      <a:pt x="283" y="120"/>
                      <a:pt x="280" y="116"/>
                      <a:pt x="279" y="116"/>
                    </a:cubicBezTo>
                    <a:lnTo>
                      <a:pt x="279" y="116"/>
                    </a:lnTo>
                    <a:cubicBezTo>
                      <a:pt x="279" y="116"/>
                      <a:pt x="280" y="120"/>
                      <a:pt x="283" y="129"/>
                    </a:cubicBezTo>
                    <a:lnTo>
                      <a:pt x="280" y="120"/>
                    </a:lnTo>
                    <a:cubicBezTo>
                      <a:pt x="277" y="115"/>
                      <a:pt x="274" y="109"/>
                      <a:pt x="272" y="109"/>
                    </a:cubicBezTo>
                    <a:cubicBezTo>
                      <a:pt x="270" y="109"/>
                      <a:pt x="269" y="111"/>
                      <a:pt x="269" y="115"/>
                    </a:cubicBezTo>
                    <a:cubicBezTo>
                      <a:pt x="267" y="116"/>
                      <a:pt x="265" y="116"/>
                      <a:pt x="264" y="116"/>
                    </a:cubicBezTo>
                    <a:cubicBezTo>
                      <a:pt x="261" y="116"/>
                      <a:pt x="259" y="115"/>
                      <a:pt x="256" y="109"/>
                    </a:cubicBezTo>
                    <a:cubicBezTo>
                      <a:pt x="256" y="108"/>
                      <a:pt x="255" y="107"/>
                      <a:pt x="255" y="107"/>
                    </a:cubicBezTo>
                    <a:lnTo>
                      <a:pt x="255" y="107"/>
                    </a:lnTo>
                    <a:cubicBezTo>
                      <a:pt x="253" y="107"/>
                      <a:pt x="258" y="123"/>
                      <a:pt x="265" y="137"/>
                    </a:cubicBezTo>
                    <a:cubicBezTo>
                      <a:pt x="261" y="132"/>
                      <a:pt x="259" y="130"/>
                      <a:pt x="258" y="130"/>
                    </a:cubicBezTo>
                    <a:cubicBezTo>
                      <a:pt x="257" y="130"/>
                      <a:pt x="257" y="130"/>
                      <a:pt x="256" y="131"/>
                    </a:cubicBezTo>
                    <a:cubicBezTo>
                      <a:pt x="255" y="131"/>
                      <a:pt x="255" y="132"/>
                      <a:pt x="254" y="132"/>
                    </a:cubicBezTo>
                    <a:cubicBezTo>
                      <a:pt x="253" y="132"/>
                      <a:pt x="252" y="130"/>
                      <a:pt x="248" y="125"/>
                    </a:cubicBezTo>
                    <a:cubicBezTo>
                      <a:pt x="243" y="117"/>
                      <a:pt x="241" y="112"/>
                      <a:pt x="241" y="112"/>
                    </a:cubicBezTo>
                    <a:lnTo>
                      <a:pt x="241" y="112"/>
                    </a:lnTo>
                    <a:cubicBezTo>
                      <a:pt x="241" y="112"/>
                      <a:pt x="243" y="117"/>
                      <a:pt x="247" y="125"/>
                    </a:cubicBezTo>
                    <a:cubicBezTo>
                      <a:pt x="251" y="132"/>
                      <a:pt x="253" y="135"/>
                      <a:pt x="252" y="135"/>
                    </a:cubicBezTo>
                    <a:cubicBezTo>
                      <a:pt x="250" y="135"/>
                      <a:pt x="244" y="129"/>
                      <a:pt x="237" y="120"/>
                    </a:cubicBezTo>
                    <a:cubicBezTo>
                      <a:pt x="234" y="115"/>
                      <a:pt x="232" y="114"/>
                      <a:pt x="230" y="114"/>
                    </a:cubicBezTo>
                    <a:cubicBezTo>
                      <a:pt x="230" y="114"/>
                      <a:pt x="229" y="114"/>
                      <a:pt x="228" y="115"/>
                    </a:cubicBezTo>
                    <a:cubicBezTo>
                      <a:pt x="233" y="124"/>
                      <a:pt x="232" y="125"/>
                      <a:pt x="229" y="126"/>
                    </a:cubicBezTo>
                    <a:cubicBezTo>
                      <a:pt x="226" y="128"/>
                      <a:pt x="226" y="128"/>
                      <a:pt x="238" y="143"/>
                    </a:cubicBezTo>
                    <a:cubicBezTo>
                      <a:pt x="251" y="157"/>
                      <a:pt x="251" y="157"/>
                      <a:pt x="248" y="159"/>
                    </a:cubicBezTo>
                    <a:cubicBezTo>
                      <a:pt x="248" y="159"/>
                      <a:pt x="248" y="159"/>
                      <a:pt x="248" y="159"/>
                    </a:cubicBezTo>
                    <a:cubicBezTo>
                      <a:pt x="247" y="159"/>
                      <a:pt x="245" y="158"/>
                      <a:pt x="241" y="153"/>
                    </a:cubicBezTo>
                    <a:cubicBezTo>
                      <a:pt x="241" y="153"/>
                      <a:pt x="233" y="147"/>
                      <a:pt x="232" y="147"/>
                    </a:cubicBezTo>
                    <a:cubicBezTo>
                      <a:pt x="232" y="148"/>
                      <a:pt x="231" y="148"/>
                      <a:pt x="231" y="148"/>
                    </a:cubicBezTo>
                    <a:cubicBezTo>
                      <a:pt x="230" y="148"/>
                      <a:pt x="228" y="147"/>
                      <a:pt x="224" y="143"/>
                    </a:cubicBezTo>
                    <a:cubicBezTo>
                      <a:pt x="224" y="143"/>
                      <a:pt x="218" y="138"/>
                      <a:pt x="215" y="138"/>
                    </a:cubicBezTo>
                    <a:cubicBezTo>
                      <a:pt x="214" y="138"/>
                      <a:pt x="214" y="138"/>
                      <a:pt x="214" y="138"/>
                    </a:cubicBezTo>
                    <a:cubicBezTo>
                      <a:pt x="213" y="139"/>
                      <a:pt x="212" y="140"/>
                      <a:pt x="211" y="140"/>
                    </a:cubicBezTo>
                    <a:cubicBezTo>
                      <a:pt x="210" y="140"/>
                      <a:pt x="207" y="139"/>
                      <a:pt x="204" y="136"/>
                    </a:cubicBezTo>
                    <a:lnTo>
                      <a:pt x="204" y="136"/>
                    </a:lnTo>
                    <a:cubicBezTo>
                      <a:pt x="202" y="137"/>
                      <a:pt x="202" y="137"/>
                      <a:pt x="209" y="143"/>
                    </a:cubicBezTo>
                    <a:cubicBezTo>
                      <a:pt x="215" y="149"/>
                      <a:pt x="221" y="155"/>
                      <a:pt x="216" y="155"/>
                    </a:cubicBezTo>
                    <a:cubicBezTo>
                      <a:pt x="215" y="155"/>
                      <a:pt x="214" y="154"/>
                      <a:pt x="213" y="154"/>
                    </a:cubicBezTo>
                    <a:lnTo>
                      <a:pt x="213" y="154"/>
                    </a:lnTo>
                    <a:cubicBezTo>
                      <a:pt x="210" y="155"/>
                      <a:pt x="208" y="159"/>
                      <a:pt x="216" y="164"/>
                    </a:cubicBezTo>
                    <a:cubicBezTo>
                      <a:pt x="216" y="165"/>
                      <a:pt x="215" y="165"/>
                      <a:pt x="215" y="165"/>
                    </a:cubicBezTo>
                    <a:cubicBezTo>
                      <a:pt x="214" y="165"/>
                      <a:pt x="212" y="164"/>
                      <a:pt x="207" y="160"/>
                    </a:cubicBezTo>
                    <a:cubicBezTo>
                      <a:pt x="201" y="154"/>
                      <a:pt x="197" y="152"/>
                      <a:pt x="195" y="152"/>
                    </a:cubicBezTo>
                    <a:lnTo>
                      <a:pt x="195" y="152"/>
                    </a:lnTo>
                    <a:cubicBezTo>
                      <a:pt x="193" y="152"/>
                      <a:pt x="196" y="156"/>
                      <a:pt x="204" y="163"/>
                    </a:cubicBezTo>
                    <a:cubicBezTo>
                      <a:pt x="208" y="166"/>
                      <a:pt x="210" y="168"/>
                      <a:pt x="209" y="168"/>
                    </a:cubicBezTo>
                    <a:cubicBezTo>
                      <a:pt x="208" y="168"/>
                      <a:pt x="206" y="167"/>
                      <a:pt x="202" y="165"/>
                    </a:cubicBezTo>
                    <a:lnTo>
                      <a:pt x="202" y="165"/>
                    </a:lnTo>
                    <a:cubicBezTo>
                      <a:pt x="202" y="165"/>
                      <a:pt x="201" y="166"/>
                      <a:pt x="209" y="172"/>
                    </a:cubicBezTo>
                    <a:cubicBezTo>
                      <a:pt x="213" y="176"/>
                      <a:pt x="215" y="177"/>
                      <a:pt x="214" y="177"/>
                    </a:cubicBezTo>
                    <a:cubicBezTo>
                      <a:pt x="214" y="177"/>
                      <a:pt x="211" y="176"/>
                      <a:pt x="207" y="175"/>
                    </a:cubicBezTo>
                    <a:cubicBezTo>
                      <a:pt x="202" y="172"/>
                      <a:pt x="200" y="171"/>
                      <a:pt x="199" y="171"/>
                    </a:cubicBezTo>
                    <a:cubicBezTo>
                      <a:pt x="198" y="171"/>
                      <a:pt x="198" y="172"/>
                      <a:pt x="198" y="172"/>
                    </a:cubicBezTo>
                    <a:cubicBezTo>
                      <a:pt x="204" y="178"/>
                      <a:pt x="199" y="187"/>
                      <a:pt x="192" y="187"/>
                    </a:cubicBezTo>
                    <a:cubicBezTo>
                      <a:pt x="191" y="187"/>
                      <a:pt x="190" y="187"/>
                      <a:pt x="189" y="187"/>
                    </a:cubicBezTo>
                    <a:lnTo>
                      <a:pt x="189" y="187"/>
                    </a:lnTo>
                    <a:cubicBezTo>
                      <a:pt x="197" y="192"/>
                      <a:pt x="197" y="192"/>
                      <a:pt x="196" y="193"/>
                    </a:cubicBezTo>
                    <a:cubicBezTo>
                      <a:pt x="190" y="191"/>
                      <a:pt x="187" y="190"/>
                      <a:pt x="186" y="190"/>
                    </a:cubicBezTo>
                    <a:lnTo>
                      <a:pt x="186" y="190"/>
                    </a:lnTo>
                    <a:cubicBezTo>
                      <a:pt x="185" y="190"/>
                      <a:pt x="193" y="194"/>
                      <a:pt x="204" y="199"/>
                    </a:cubicBezTo>
                    <a:lnTo>
                      <a:pt x="205" y="198"/>
                    </a:lnTo>
                    <a:lnTo>
                      <a:pt x="205" y="197"/>
                    </a:lnTo>
                    <a:cubicBezTo>
                      <a:pt x="214" y="201"/>
                      <a:pt x="218" y="203"/>
                      <a:pt x="216" y="203"/>
                    </a:cubicBezTo>
                    <a:cubicBezTo>
                      <a:pt x="214" y="203"/>
                      <a:pt x="207" y="201"/>
                      <a:pt x="195" y="197"/>
                    </a:cubicBezTo>
                    <a:cubicBezTo>
                      <a:pt x="186" y="194"/>
                      <a:pt x="182" y="192"/>
                      <a:pt x="181" y="192"/>
                    </a:cubicBezTo>
                    <a:lnTo>
                      <a:pt x="181" y="192"/>
                    </a:lnTo>
                    <a:cubicBezTo>
                      <a:pt x="180" y="192"/>
                      <a:pt x="184" y="194"/>
                      <a:pt x="194" y="199"/>
                    </a:cubicBezTo>
                    <a:cubicBezTo>
                      <a:pt x="203" y="203"/>
                      <a:pt x="207" y="205"/>
                      <a:pt x="206" y="205"/>
                    </a:cubicBezTo>
                    <a:cubicBezTo>
                      <a:pt x="205" y="205"/>
                      <a:pt x="201" y="204"/>
                      <a:pt x="192" y="201"/>
                    </a:cubicBezTo>
                    <a:cubicBezTo>
                      <a:pt x="184" y="198"/>
                      <a:pt x="180" y="197"/>
                      <a:pt x="179" y="197"/>
                    </a:cubicBezTo>
                    <a:lnTo>
                      <a:pt x="179" y="197"/>
                    </a:lnTo>
                    <a:cubicBezTo>
                      <a:pt x="178" y="197"/>
                      <a:pt x="182" y="199"/>
                      <a:pt x="191" y="202"/>
                    </a:cubicBezTo>
                    <a:cubicBezTo>
                      <a:pt x="213" y="212"/>
                      <a:pt x="225" y="217"/>
                      <a:pt x="222" y="217"/>
                    </a:cubicBezTo>
                    <a:cubicBezTo>
                      <a:pt x="220" y="217"/>
                      <a:pt x="213" y="215"/>
                      <a:pt x="199" y="211"/>
                    </a:cubicBezTo>
                    <a:cubicBezTo>
                      <a:pt x="183" y="207"/>
                      <a:pt x="174" y="204"/>
                      <a:pt x="172" y="204"/>
                    </a:cubicBezTo>
                    <a:cubicBezTo>
                      <a:pt x="171" y="204"/>
                      <a:pt x="171" y="204"/>
                      <a:pt x="171" y="205"/>
                    </a:cubicBezTo>
                    <a:cubicBezTo>
                      <a:pt x="170" y="207"/>
                      <a:pt x="179" y="209"/>
                      <a:pt x="188" y="211"/>
                    </a:cubicBezTo>
                    <a:cubicBezTo>
                      <a:pt x="199" y="214"/>
                      <a:pt x="204" y="215"/>
                      <a:pt x="202" y="215"/>
                    </a:cubicBezTo>
                    <a:cubicBezTo>
                      <a:pt x="200" y="215"/>
                      <a:pt x="195" y="215"/>
                      <a:pt x="188" y="214"/>
                    </a:cubicBezTo>
                    <a:cubicBezTo>
                      <a:pt x="180" y="213"/>
                      <a:pt x="175" y="212"/>
                      <a:pt x="171" y="212"/>
                    </a:cubicBezTo>
                    <a:cubicBezTo>
                      <a:pt x="159" y="212"/>
                      <a:pt x="162" y="216"/>
                      <a:pt x="176" y="221"/>
                    </a:cubicBezTo>
                    <a:cubicBezTo>
                      <a:pt x="187" y="226"/>
                      <a:pt x="191" y="229"/>
                      <a:pt x="187" y="229"/>
                    </a:cubicBezTo>
                    <a:cubicBezTo>
                      <a:pt x="185" y="229"/>
                      <a:pt x="181" y="228"/>
                      <a:pt x="174" y="226"/>
                    </a:cubicBezTo>
                    <a:cubicBezTo>
                      <a:pt x="165" y="223"/>
                      <a:pt x="161" y="221"/>
                      <a:pt x="160" y="221"/>
                    </a:cubicBezTo>
                    <a:lnTo>
                      <a:pt x="160" y="221"/>
                    </a:lnTo>
                    <a:cubicBezTo>
                      <a:pt x="159" y="221"/>
                      <a:pt x="161" y="223"/>
                      <a:pt x="165" y="225"/>
                    </a:cubicBezTo>
                    <a:cubicBezTo>
                      <a:pt x="164" y="227"/>
                      <a:pt x="164" y="229"/>
                      <a:pt x="164" y="230"/>
                    </a:cubicBezTo>
                    <a:cubicBezTo>
                      <a:pt x="163" y="233"/>
                      <a:pt x="173" y="235"/>
                      <a:pt x="182" y="236"/>
                    </a:cubicBezTo>
                    <a:cubicBezTo>
                      <a:pt x="179" y="236"/>
                      <a:pt x="176" y="236"/>
                      <a:pt x="173" y="236"/>
                    </a:cubicBezTo>
                    <a:cubicBezTo>
                      <a:pt x="161" y="236"/>
                      <a:pt x="157" y="238"/>
                      <a:pt x="172" y="240"/>
                    </a:cubicBezTo>
                    <a:lnTo>
                      <a:pt x="172" y="244"/>
                    </a:lnTo>
                    <a:cubicBezTo>
                      <a:pt x="172" y="245"/>
                      <a:pt x="172" y="245"/>
                      <a:pt x="181" y="246"/>
                    </a:cubicBezTo>
                    <a:cubicBezTo>
                      <a:pt x="190" y="248"/>
                      <a:pt x="181" y="249"/>
                      <a:pt x="171" y="249"/>
                    </a:cubicBezTo>
                    <a:cubicBezTo>
                      <a:pt x="162" y="250"/>
                      <a:pt x="152" y="252"/>
                      <a:pt x="162" y="252"/>
                    </a:cubicBezTo>
                    <a:cubicBezTo>
                      <a:pt x="171" y="253"/>
                      <a:pt x="180" y="255"/>
                      <a:pt x="190" y="256"/>
                    </a:cubicBezTo>
                    <a:cubicBezTo>
                      <a:pt x="196" y="257"/>
                      <a:pt x="193" y="258"/>
                      <a:pt x="188" y="258"/>
                    </a:cubicBezTo>
                    <a:cubicBezTo>
                      <a:pt x="185" y="258"/>
                      <a:pt x="183" y="258"/>
                      <a:pt x="180" y="257"/>
                    </a:cubicBezTo>
                    <a:cubicBezTo>
                      <a:pt x="173" y="257"/>
                      <a:pt x="168" y="258"/>
                      <a:pt x="161" y="261"/>
                    </a:cubicBezTo>
                    <a:cubicBezTo>
                      <a:pt x="161" y="262"/>
                      <a:pt x="161" y="264"/>
                      <a:pt x="170" y="264"/>
                    </a:cubicBezTo>
                    <a:cubicBezTo>
                      <a:pt x="180" y="264"/>
                      <a:pt x="179" y="272"/>
                      <a:pt x="170" y="273"/>
                    </a:cubicBezTo>
                    <a:cubicBezTo>
                      <a:pt x="170" y="273"/>
                      <a:pt x="170" y="274"/>
                      <a:pt x="170" y="275"/>
                    </a:cubicBezTo>
                    <a:cubicBezTo>
                      <a:pt x="170" y="276"/>
                      <a:pt x="179" y="279"/>
                      <a:pt x="179" y="280"/>
                    </a:cubicBezTo>
                    <a:cubicBezTo>
                      <a:pt x="179" y="280"/>
                      <a:pt x="179" y="281"/>
                      <a:pt x="188" y="282"/>
                    </a:cubicBezTo>
                    <a:cubicBezTo>
                      <a:pt x="188" y="283"/>
                      <a:pt x="188" y="284"/>
                      <a:pt x="179" y="284"/>
                    </a:cubicBezTo>
                    <a:cubicBezTo>
                      <a:pt x="198" y="285"/>
                      <a:pt x="198" y="285"/>
                      <a:pt x="179" y="286"/>
                    </a:cubicBezTo>
                    <a:cubicBezTo>
                      <a:pt x="160" y="287"/>
                      <a:pt x="160" y="287"/>
                      <a:pt x="179" y="289"/>
                    </a:cubicBezTo>
                    <a:cubicBezTo>
                      <a:pt x="188" y="289"/>
                      <a:pt x="188" y="289"/>
                      <a:pt x="179" y="291"/>
                    </a:cubicBezTo>
                    <a:cubicBezTo>
                      <a:pt x="169" y="291"/>
                      <a:pt x="169" y="292"/>
                      <a:pt x="179" y="292"/>
                    </a:cubicBezTo>
                    <a:cubicBezTo>
                      <a:pt x="197" y="292"/>
                      <a:pt x="207" y="294"/>
                      <a:pt x="188" y="295"/>
                    </a:cubicBezTo>
                    <a:cubicBezTo>
                      <a:pt x="188" y="295"/>
                      <a:pt x="188" y="298"/>
                      <a:pt x="197" y="298"/>
                    </a:cubicBezTo>
                    <a:cubicBezTo>
                      <a:pt x="205" y="297"/>
                      <a:pt x="209" y="297"/>
                      <a:pt x="211" y="297"/>
                    </a:cubicBezTo>
                    <a:cubicBezTo>
                      <a:pt x="213" y="297"/>
                      <a:pt x="208" y="297"/>
                      <a:pt x="197" y="299"/>
                    </a:cubicBezTo>
                    <a:cubicBezTo>
                      <a:pt x="182" y="301"/>
                      <a:pt x="180" y="302"/>
                      <a:pt x="189" y="302"/>
                    </a:cubicBezTo>
                    <a:cubicBezTo>
                      <a:pt x="192" y="302"/>
                      <a:pt x="194" y="302"/>
                      <a:pt x="198" y="302"/>
                    </a:cubicBezTo>
                    <a:cubicBezTo>
                      <a:pt x="198" y="302"/>
                      <a:pt x="199" y="302"/>
                      <a:pt x="201" y="302"/>
                    </a:cubicBezTo>
                    <a:cubicBezTo>
                      <a:pt x="202" y="302"/>
                      <a:pt x="203" y="302"/>
                      <a:pt x="198" y="304"/>
                    </a:cubicBezTo>
                    <a:cubicBezTo>
                      <a:pt x="191" y="307"/>
                      <a:pt x="184" y="313"/>
                      <a:pt x="190" y="313"/>
                    </a:cubicBezTo>
                    <a:cubicBezTo>
                      <a:pt x="191" y="313"/>
                      <a:pt x="194" y="312"/>
                      <a:pt x="198" y="311"/>
                    </a:cubicBezTo>
                    <a:lnTo>
                      <a:pt x="199" y="313"/>
                    </a:lnTo>
                    <a:cubicBezTo>
                      <a:pt x="192" y="317"/>
                      <a:pt x="191" y="318"/>
                      <a:pt x="194" y="318"/>
                    </a:cubicBezTo>
                    <a:cubicBezTo>
                      <a:pt x="195" y="318"/>
                      <a:pt x="197" y="318"/>
                      <a:pt x="199" y="318"/>
                    </a:cubicBezTo>
                    <a:lnTo>
                      <a:pt x="209" y="317"/>
                    </a:lnTo>
                    <a:lnTo>
                      <a:pt x="209" y="317"/>
                    </a:lnTo>
                    <a:cubicBezTo>
                      <a:pt x="202" y="318"/>
                      <a:pt x="197" y="320"/>
                      <a:pt x="191" y="323"/>
                    </a:cubicBezTo>
                    <a:cubicBezTo>
                      <a:pt x="191" y="324"/>
                      <a:pt x="191" y="324"/>
                      <a:pt x="192" y="324"/>
                    </a:cubicBezTo>
                    <a:cubicBezTo>
                      <a:pt x="193" y="324"/>
                      <a:pt x="195" y="324"/>
                      <a:pt x="200" y="322"/>
                    </a:cubicBezTo>
                    <a:cubicBezTo>
                      <a:pt x="205" y="321"/>
                      <a:pt x="207" y="320"/>
                      <a:pt x="208" y="320"/>
                    </a:cubicBezTo>
                    <a:cubicBezTo>
                      <a:pt x="209" y="320"/>
                      <a:pt x="209" y="321"/>
                      <a:pt x="209" y="321"/>
                    </a:cubicBezTo>
                    <a:cubicBezTo>
                      <a:pt x="205" y="324"/>
                      <a:pt x="198" y="327"/>
                      <a:pt x="192" y="328"/>
                    </a:cubicBezTo>
                    <a:lnTo>
                      <a:pt x="192" y="329"/>
                    </a:lnTo>
                    <a:cubicBezTo>
                      <a:pt x="201" y="326"/>
                      <a:pt x="206" y="325"/>
                      <a:pt x="207" y="325"/>
                    </a:cubicBezTo>
                    <a:lnTo>
                      <a:pt x="207" y="325"/>
                    </a:lnTo>
                    <a:cubicBezTo>
                      <a:pt x="208" y="325"/>
                      <a:pt x="206" y="326"/>
                      <a:pt x="201" y="328"/>
                    </a:cubicBezTo>
                    <a:cubicBezTo>
                      <a:pt x="194" y="331"/>
                      <a:pt x="194" y="332"/>
                      <a:pt x="194" y="333"/>
                    </a:cubicBezTo>
                    <a:cubicBezTo>
                      <a:pt x="196" y="332"/>
                      <a:pt x="197" y="332"/>
                      <a:pt x="197" y="332"/>
                    </a:cubicBezTo>
                    <a:lnTo>
                      <a:pt x="197" y="332"/>
                    </a:lnTo>
                    <a:cubicBezTo>
                      <a:pt x="198" y="332"/>
                      <a:pt x="195" y="334"/>
                      <a:pt x="194" y="334"/>
                    </a:cubicBezTo>
                    <a:cubicBezTo>
                      <a:pt x="194" y="334"/>
                      <a:pt x="194" y="334"/>
                      <a:pt x="194" y="333"/>
                    </a:cubicBezTo>
                    <a:lnTo>
                      <a:pt x="185" y="337"/>
                    </a:lnTo>
                    <a:cubicBezTo>
                      <a:pt x="182" y="338"/>
                      <a:pt x="181" y="339"/>
                      <a:pt x="182" y="339"/>
                    </a:cubicBezTo>
                    <a:cubicBezTo>
                      <a:pt x="183" y="339"/>
                      <a:pt x="188" y="337"/>
                      <a:pt x="194" y="335"/>
                    </a:cubicBezTo>
                    <a:cubicBezTo>
                      <a:pt x="194" y="335"/>
                      <a:pt x="195" y="336"/>
                      <a:pt x="195" y="337"/>
                    </a:cubicBezTo>
                    <a:cubicBezTo>
                      <a:pt x="195" y="337"/>
                      <a:pt x="195" y="338"/>
                      <a:pt x="196" y="338"/>
                    </a:cubicBezTo>
                    <a:cubicBezTo>
                      <a:pt x="197" y="338"/>
                      <a:pt x="199" y="337"/>
                      <a:pt x="204" y="335"/>
                    </a:cubicBezTo>
                    <a:cubicBezTo>
                      <a:pt x="209" y="332"/>
                      <a:pt x="216" y="330"/>
                      <a:pt x="222" y="329"/>
                    </a:cubicBezTo>
                    <a:lnTo>
                      <a:pt x="222" y="329"/>
                    </a:lnTo>
                    <a:cubicBezTo>
                      <a:pt x="216" y="331"/>
                      <a:pt x="210" y="333"/>
                      <a:pt x="205" y="337"/>
                    </a:cubicBezTo>
                    <a:cubicBezTo>
                      <a:pt x="205" y="338"/>
                      <a:pt x="196" y="341"/>
                      <a:pt x="196" y="341"/>
                    </a:cubicBezTo>
                    <a:cubicBezTo>
                      <a:pt x="184" y="346"/>
                      <a:pt x="185" y="348"/>
                      <a:pt x="189" y="348"/>
                    </a:cubicBezTo>
                    <a:cubicBezTo>
                      <a:pt x="191" y="348"/>
                      <a:pt x="195" y="347"/>
                      <a:pt x="198" y="346"/>
                    </a:cubicBezTo>
                    <a:cubicBezTo>
                      <a:pt x="205" y="343"/>
                      <a:pt x="210" y="342"/>
                      <a:pt x="211" y="342"/>
                    </a:cubicBezTo>
                    <a:lnTo>
                      <a:pt x="211" y="342"/>
                    </a:lnTo>
                    <a:cubicBezTo>
                      <a:pt x="213" y="342"/>
                      <a:pt x="209" y="345"/>
                      <a:pt x="199" y="349"/>
                    </a:cubicBezTo>
                    <a:cubicBezTo>
                      <a:pt x="194" y="352"/>
                      <a:pt x="192" y="353"/>
                      <a:pt x="193" y="353"/>
                    </a:cubicBezTo>
                    <a:cubicBezTo>
                      <a:pt x="195" y="353"/>
                      <a:pt x="209" y="348"/>
                      <a:pt x="226" y="340"/>
                    </a:cubicBezTo>
                    <a:lnTo>
                      <a:pt x="226" y="340"/>
                    </a:lnTo>
                    <a:cubicBezTo>
                      <a:pt x="204" y="352"/>
                      <a:pt x="197" y="357"/>
                      <a:pt x="200" y="357"/>
                    </a:cubicBezTo>
                    <a:cubicBezTo>
                      <a:pt x="201" y="357"/>
                      <a:pt x="205" y="356"/>
                      <a:pt x="211" y="354"/>
                    </a:cubicBezTo>
                    <a:cubicBezTo>
                      <a:pt x="216" y="352"/>
                      <a:pt x="218" y="351"/>
                      <a:pt x="218" y="351"/>
                    </a:cubicBezTo>
                    <a:lnTo>
                      <a:pt x="218" y="351"/>
                    </a:lnTo>
                    <a:cubicBezTo>
                      <a:pt x="219" y="351"/>
                      <a:pt x="217" y="352"/>
                      <a:pt x="213" y="355"/>
                    </a:cubicBezTo>
                    <a:cubicBezTo>
                      <a:pt x="204" y="360"/>
                      <a:pt x="205" y="361"/>
                      <a:pt x="206" y="364"/>
                    </a:cubicBezTo>
                    <a:cubicBezTo>
                      <a:pt x="207" y="365"/>
                      <a:pt x="208" y="367"/>
                      <a:pt x="209" y="367"/>
                    </a:cubicBezTo>
                    <a:cubicBezTo>
                      <a:pt x="210" y="367"/>
                      <a:pt x="212" y="366"/>
                      <a:pt x="216" y="364"/>
                    </a:cubicBezTo>
                    <a:lnTo>
                      <a:pt x="217" y="365"/>
                    </a:lnTo>
                    <a:cubicBezTo>
                      <a:pt x="211" y="370"/>
                      <a:pt x="209" y="373"/>
                      <a:pt x="210" y="373"/>
                    </a:cubicBezTo>
                    <a:cubicBezTo>
                      <a:pt x="211" y="373"/>
                      <a:pt x="218" y="368"/>
                      <a:pt x="226" y="361"/>
                    </a:cubicBezTo>
                    <a:lnTo>
                      <a:pt x="227" y="364"/>
                    </a:lnTo>
                    <a:lnTo>
                      <a:pt x="220" y="369"/>
                    </a:lnTo>
                    <a:cubicBezTo>
                      <a:pt x="213" y="374"/>
                      <a:pt x="214" y="376"/>
                      <a:pt x="219" y="384"/>
                    </a:cubicBezTo>
                    <a:cubicBezTo>
                      <a:pt x="222" y="388"/>
                      <a:pt x="224" y="391"/>
                      <a:pt x="226" y="391"/>
                    </a:cubicBezTo>
                    <a:cubicBezTo>
                      <a:pt x="229" y="391"/>
                      <a:pt x="232" y="388"/>
                      <a:pt x="239" y="380"/>
                    </a:cubicBezTo>
                    <a:cubicBezTo>
                      <a:pt x="247" y="374"/>
                      <a:pt x="250" y="371"/>
                      <a:pt x="251" y="371"/>
                    </a:cubicBezTo>
                    <a:lnTo>
                      <a:pt x="251" y="371"/>
                    </a:lnTo>
                    <a:cubicBezTo>
                      <a:pt x="252" y="371"/>
                      <a:pt x="249" y="375"/>
                      <a:pt x="242" y="382"/>
                    </a:cubicBezTo>
                    <a:cubicBezTo>
                      <a:pt x="237" y="387"/>
                      <a:pt x="232" y="392"/>
                      <a:pt x="233" y="392"/>
                    </a:cubicBezTo>
                    <a:cubicBezTo>
                      <a:pt x="233" y="392"/>
                      <a:pt x="233" y="391"/>
                      <a:pt x="235" y="389"/>
                    </a:cubicBezTo>
                    <a:lnTo>
                      <a:pt x="235" y="389"/>
                    </a:lnTo>
                    <a:cubicBezTo>
                      <a:pt x="235" y="389"/>
                      <a:pt x="237" y="392"/>
                      <a:pt x="232" y="398"/>
                    </a:cubicBezTo>
                    <a:cubicBezTo>
                      <a:pt x="227" y="407"/>
                      <a:pt x="226" y="409"/>
                      <a:pt x="227" y="409"/>
                    </a:cubicBezTo>
                    <a:cubicBezTo>
                      <a:pt x="228" y="409"/>
                      <a:pt x="232" y="406"/>
                      <a:pt x="235" y="403"/>
                    </a:cubicBezTo>
                    <a:lnTo>
                      <a:pt x="235" y="403"/>
                    </a:lnTo>
                    <a:cubicBezTo>
                      <a:pt x="232" y="409"/>
                      <a:pt x="228" y="415"/>
                      <a:pt x="229" y="415"/>
                    </a:cubicBezTo>
                    <a:cubicBezTo>
                      <a:pt x="229" y="415"/>
                      <a:pt x="230" y="414"/>
                      <a:pt x="232" y="412"/>
                    </a:cubicBezTo>
                    <a:cubicBezTo>
                      <a:pt x="235" y="409"/>
                      <a:pt x="239" y="407"/>
                      <a:pt x="241" y="407"/>
                    </a:cubicBezTo>
                    <a:lnTo>
                      <a:pt x="241" y="407"/>
                    </a:lnTo>
                    <a:cubicBezTo>
                      <a:pt x="244" y="407"/>
                      <a:pt x="244" y="410"/>
                      <a:pt x="238" y="419"/>
                    </a:cubicBezTo>
                    <a:lnTo>
                      <a:pt x="239" y="420"/>
                    </a:lnTo>
                    <a:cubicBezTo>
                      <a:pt x="243" y="415"/>
                      <a:pt x="245" y="414"/>
                      <a:pt x="246" y="414"/>
                    </a:cubicBezTo>
                    <a:cubicBezTo>
                      <a:pt x="248" y="414"/>
                      <a:pt x="249" y="415"/>
                      <a:pt x="250" y="415"/>
                    </a:cubicBezTo>
                    <a:cubicBezTo>
                      <a:pt x="252" y="416"/>
                      <a:pt x="252" y="417"/>
                      <a:pt x="247" y="425"/>
                    </a:cubicBezTo>
                    <a:cubicBezTo>
                      <a:pt x="244" y="429"/>
                      <a:pt x="242" y="431"/>
                      <a:pt x="243" y="431"/>
                    </a:cubicBezTo>
                    <a:cubicBezTo>
                      <a:pt x="244" y="431"/>
                      <a:pt x="246" y="430"/>
                      <a:pt x="250" y="426"/>
                    </a:cubicBezTo>
                    <a:cubicBezTo>
                      <a:pt x="250" y="426"/>
                      <a:pt x="250" y="426"/>
                      <a:pt x="250" y="426"/>
                    </a:cubicBezTo>
                    <a:cubicBezTo>
                      <a:pt x="251" y="426"/>
                      <a:pt x="260" y="413"/>
                      <a:pt x="262" y="413"/>
                    </a:cubicBezTo>
                    <a:cubicBezTo>
                      <a:pt x="262" y="413"/>
                      <a:pt x="262" y="413"/>
                      <a:pt x="262" y="413"/>
                    </a:cubicBezTo>
                    <a:cubicBezTo>
                      <a:pt x="265" y="407"/>
                      <a:pt x="269" y="402"/>
                      <a:pt x="273" y="397"/>
                    </a:cubicBezTo>
                    <a:lnTo>
                      <a:pt x="273" y="397"/>
                    </a:lnTo>
                    <a:lnTo>
                      <a:pt x="269" y="406"/>
                    </a:lnTo>
                    <a:lnTo>
                      <a:pt x="258" y="422"/>
                    </a:lnTo>
                    <a:cubicBezTo>
                      <a:pt x="259" y="422"/>
                      <a:pt x="259" y="423"/>
                      <a:pt x="260" y="423"/>
                    </a:cubicBezTo>
                    <a:cubicBezTo>
                      <a:pt x="261" y="423"/>
                      <a:pt x="262" y="421"/>
                      <a:pt x="265" y="415"/>
                    </a:cubicBezTo>
                    <a:lnTo>
                      <a:pt x="265" y="415"/>
                    </a:lnTo>
                    <a:cubicBezTo>
                      <a:pt x="262" y="424"/>
                      <a:pt x="263" y="425"/>
                      <a:pt x="265" y="426"/>
                    </a:cubicBezTo>
                    <a:cubicBezTo>
                      <a:pt x="266" y="427"/>
                      <a:pt x="267" y="427"/>
                      <a:pt x="268" y="427"/>
                    </a:cubicBezTo>
                    <a:cubicBezTo>
                      <a:pt x="269" y="427"/>
                      <a:pt x="271" y="426"/>
                      <a:pt x="274" y="421"/>
                    </a:cubicBezTo>
                    <a:lnTo>
                      <a:pt x="274" y="421"/>
                    </a:lnTo>
                    <a:cubicBezTo>
                      <a:pt x="271" y="431"/>
                      <a:pt x="271" y="436"/>
                      <a:pt x="274" y="436"/>
                    </a:cubicBezTo>
                    <a:cubicBezTo>
                      <a:pt x="276" y="436"/>
                      <a:pt x="280" y="432"/>
                      <a:pt x="283" y="424"/>
                    </a:cubicBezTo>
                    <a:cubicBezTo>
                      <a:pt x="285" y="420"/>
                      <a:pt x="286" y="418"/>
                      <a:pt x="286" y="418"/>
                    </a:cubicBezTo>
                    <a:lnTo>
                      <a:pt x="286" y="418"/>
                    </a:lnTo>
                    <a:cubicBezTo>
                      <a:pt x="286" y="418"/>
                      <a:pt x="286" y="421"/>
                      <a:pt x="285" y="425"/>
                    </a:cubicBezTo>
                    <a:cubicBezTo>
                      <a:pt x="284" y="430"/>
                      <a:pt x="284" y="432"/>
                      <a:pt x="284" y="432"/>
                    </a:cubicBezTo>
                    <a:cubicBezTo>
                      <a:pt x="284" y="432"/>
                      <a:pt x="285" y="430"/>
                      <a:pt x="287" y="426"/>
                    </a:cubicBezTo>
                    <a:cubicBezTo>
                      <a:pt x="288" y="424"/>
                      <a:pt x="288" y="423"/>
                      <a:pt x="289" y="423"/>
                    </a:cubicBezTo>
                    <a:lnTo>
                      <a:pt x="289" y="423"/>
                    </a:lnTo>
                    <a:cubicBezTo>
                      <a:pt x="290" y="423"/>
                      <a:pt x="288" y="430"/>
                      <a:pt x="288" y="437"/>
                    </a:cubicBezTo>
                    <a:cubicBezTo>
                      <a:pt x="285" y="448"/>
                      <a:pt x="284" y="452"/>
                      <a:pt x="285" y="452"/>
                    </a:cubicBezTo>
                    <a:cubicBezTo>
                      <a:pt x="286" y="452"/>
                      <a:pt x="287" y="450"/>
                      <a:pt x="289" y="447"/>
                    </a:cubicBezTo>
                    <a:cubicBezTo>
                      <a:pt x="292" y="441"/>
                      <a:pt x="294" y="439"/>
                      <a:pt x="295" y="439"/>
                    </a:cubicBezTo>
                    <a:cubicBezTo>
                      <a:pt x="296" y="439"/>
                      <a:pt x="296" y="440"/>
                      <a:pt x="297" y="440"/>
                    </a:cubicBezTo>
                    <a:cubicBezTo>
                      <a:pt x="300" y="434"/>
                      <a:pt x="302" y="429"/>
                      <a:pt x="303" y="422"/>
                    </a:cubicBezTo>
                    <a:cubicBezTo>
                      <a:pt x="304" y="413"/>
                      <a:pt x="308" y="404"/>
                      <a:pt x="308" y="404"/>
                    </a:cubicBezTo>
                    <a:cubicBezTo>
                      <a:pt x="309" y="401"/>
                      <a:pt x="309" y="400"/>
                      <a:pt x="310" y="400"/>
                    </a:cubicBezTo>
                    <a:lnTo>
                      <a:pt x="310" y="400"/>
                    </a:lnTo>
                    <a:cubicBezTo>
                      <a:pt x="310" y="400"/>
                      <a:pt x="309" y="404"/>
                      <a:pt x="309" y="404"/>
                    </a:cubicBezTo>
                    <a:cubicBezTo>
                      <a:pt x="306" y="410"/>
                      <a:pt x="304" y="416"/>
                      <a:pt x="306" y="423"/>
                    </a:cubicBezTo>
                    <a:cubicBezTo>
                      <a:pt x="304" y="432"/>
                      <a:pt x="307" y="432"/>
                      <a:pt x="308" y="433"/>
                    </a:cubicBezTo>
                    <a:lnTo>
                      <a:pt x="312" y="433"/>
                    </a:lnTo>
                    <a:cubicBezTo>
                      <a:pt x="313" y="438"/>
                      <a:pt x="314" y="441"/>
                      <a:pt x="315" y="441"/>
                    </a:cubicBezTo>
                    <a:cubicBezTo>
                      <a:pt x="316" y="441"/>
                      <a:pt x="316" y="439"/>
                      <a:pt x="317" y="434"/>
                    </a:cubicBezTo>
                    <a:cubicBezTo>
                      <a:pt x="318" y="426"/>
                      <a:pt x="317" y="430"/>
                      <a:pt x="318" y="425"/>
                    </a:cubicBezTo>
                    <a:lnTo>
                      <a:pt x="318" y="425"/>
                    </a:lnTo>
                    <a:cubicBezTo>
                      <a:pt x="317" y="435"/>
                      <a:pt x="321" y="440"/>
                      <a:pt x="325" y="440"/>
                    </a:cubicBezTo>
                    <a:cubicBezTo>
                      <a:pt x="328" y="440"/>
                      <a:pt x="331" y="436"/>
                      <a:pt x="331" y="426"/>
                    </a:cubicBezTo>
                    <a:cubicBezTo>
                      <a:pt x="331" y="432"/>
                      <a:pt x="331" y="431"/>
                      <a:pt x="331" y="435"/>
                    </a:cubicBezTo>
                    <a:cubicBezTo>
                      <a:pt x="332" y="445"/>
                      <a:pt x="334" y="445"/>
                      <a:pt x="336" y="445"/>
                    </a:cubicBezTo>
                    <a:cubicBezTo>
                      <a:pt x="337" y="445"/>
                      <a:pt x="341" y="435"/>
                      <a:pt x="345" y="435"/>
                    </a:cubicBezTo>
                    <a:cubicBezTo>
                      <a:pt x="349" y="435"/>
                      <a:pt x="354" y="434"/>
                      <a:pt x="352" y="425"/>
                    </a:cubicBezTo>
                    <a:cubicBezTo>
                      <a:pt x="353" y="425"/>
                      <a:pt x="353" y="425"/>
                      <a:pt x="355" y="434"/>
                    </a:cubicBezTo>
                    <a:cubicBezTo>
                      <a:pt x="355" y="443"/>
                      <a:pt x="356" y="443"/>
                      <a:pt x="357" y="443"/>
                    </a:cubicBezTo>
                    <a:cubicBezTo>
                      <a:pt x="357" y="443"/>
                      <a:pt x="357" y="443"/>
                      <a:pt x="357" y="443"/>
                    </a:cubicBezTo>
                    <a:cubicBezTo>
                      <a:pt x="358" y="438"/>
                      <a:pt x="357" y="431"/>
                      <a:pt x="355" y="425"/>
                    </a:cubicBezTo>
                    <a:cubicBezTo>
                      <a:pt x="354" y="420"/>
                      <a:pt x="354" y="418"/>
                      <a:pt x="354" y="418"/>
                    </a:cubicBezTo>
                    <a:lnTo>
                      <a:pt x="354" y="418"/>
                    </a:lnTo>
                    <a:cubicBezTo>
                      <a:pt x="355" y="418"/>
                      <a:pt x="356" y="420"/>
                      <a:pt x="358" y="424"/>
                    </a:cubicBezTo>
                    <a:cubicBezTo>
                      <a:pt x="360" y="428"/>
                      <a:pt x="362" y="430"/>
                      <a:pt x="364" y="430"/>
                    </a:cubicBezTo>
                    <a:cubicBezTo>
                      <a:pt x="366" y="430"/>
                      <a:pt x="367" y="428"/>
                      <a:pt x="367" y="423"/>
                    </a:cubicBezTo>
                    <a:cubicBezTo>
                      <a:pt x="367" y="423"/>
                      <a:pt x="368" y="423"/>
                      <a:pt x="368" y="423"/>
                    </a:cubicBezTo>
                    <a:cubicBezTo>
                      <a:pt x="369" y="423"/>
                      <a:pt x="370" y="424"/>
                      <a:pt x="372" y="431"/>
                    </a:cubicBezTo>
                    <a:cubicBezTo>
                      <a:pt x="374" y="436"/>
                      <a:pt x="377" y="441"/>
                      <a:pt x="379" y="441"/>
                    </a:cubicBezTo>
                    <a:cubicBezTo>
                      <a:pt x="380" y="441"/>
                      <a:pt x="380" y="438"/>
                      <a:pt x="378" y="430"/>
                    </a:cubicBezTo>
                    <a:cubicBezTo>
                      <a:pt x="380" y="430"/>
                      <a:pt x="380" y="430"/>
                      <a:pt x="382" y="439"/>
                    </a:cubicBezTo>
                    <a:cubicBezTo>
                      <a:pt x="384" y="443"/>
                      <a:pt x="387" y="448"/>
                      <a:pt x="387" y="448"/>
                    </a:cubicBezTo>
                    <a:cubicBezTo>
                      <a:pt x="388" y="448"/>
                      <a:pt x="387" y="445"/>
                      <a:pt x="385" y="438"/>
                    </a:cubicBezTo>
                    <a:cubicBezTo>
                      <a:pt x="385" y="433"/>
                      <a:pt x="385" y="430"/>
                      <a:pt x="387" y="430"/>
                    </a:cubicBezTo>
                    <a:cubicBezTo>
                      <a:pt x="388" y="430"/>
                      <a:pt x="390" y="432"/>
                      <a:pt x="393" y="435"/>
                    </a:cubicBezTo>
                    <a:cubicBezTo>
                      <a:pt x="394" y="434"/>
                      <a:pt x="395" y="434"/>
                      <a:pt x="392" y="425"/>
                    </a:cubicBezTo>
                    <a:cubicBezTo>
                      <a:pt x="390" y="421"/>
                      <a:pt x="390" y="422"/>
                      <a:pt x="388" y="417"/>
                    </a:cubicBezTo>
                    <a:lnTo>
                      <a:pt x="388" y="417"/>
                    </a:lnTo>
                    <a:cubicBezTo>
                      <a:pt x="392" y="426"/>
                      <a:pt x="395" y="430"/>
                      <a:pt x="395" y="430"/>
                    </a:cubicBezTo>
                    <a:cubicBezTo>
                      <a:pt x="395" y="430"/>
                      <a:pt x="394" y="425"/>
                      <a:pt x="390" y="416"/>
                    </a:cubicBezTo>
                    <a:cubicBezTo>
                      <a:pt x="388" y="412"/>
                      <a:pt x="387" y="409"/>
                      <a:pt x="388" y="409"/>
                    </a:cubicBezTo>
                    <a:lnTo>
                      <a:pt x="388" y="409"/>
                    </a:lnTo>
                    <a:cubicBezTo>
                      <a:pt x="388" y="409"/>
                      <a:pt x="389" y="411"/>
                      <a:pt x="391" y="415"/>
                    </a:cubicBezTo>
                    <a:cubicBezTo>
                      <a:pt x="395" y="422"/>
                      <a:pt x="397" y="423"/>
                      <a:pt x="397" y="423"/>
                    </a:cubicBezTo>
                    <a:cubicBezTo>
                      <a:pt x="397" y="423"/>
                      <a:pt x="397" y="423"/>
                      <a:pt x="397" y="423"/>
                    </a:cubicBezTo>
                    <a:cubicBezTo>
                      <a:pt x="399" y="423"/>
                      <a:pt x="400" y="413"/>
                      <a:pt x="405" y="410"/>
                    </a:cubicBezTo>
                    <a:cubicBezTo>
                      <a:pt x="413" y="405"/>
                      <a:pt x="417" y="404"/>
                      <a:pt x="411" y="396"/>
                    </a:cubicBezTo>
                    <a:cubicBezTo>
                      <a:pt x="408" y="392"/>
                      <a:pt x="407" y="389"/>
                      <a:pt x="407" y="389"/>
                    </a:cubicBezTo>
                    <a:lnTo>
                      <a:pt x="407" y="389"/>
                    </a:lnTo>
                    <a:cubicBezTo>
                      <a:pt x="407" y="389"/>
                      <a:pt x="409" y="391"/>
                      <a:pt x="412" y="395"/>
                    </a:cubicBezTo>
                    <a:cubicBezTo>
                      <a:pt x="417" y="400"/>
                      <a:pt x="419" y="401"/>
                      <a:pt x="420" y="401"/>
                    </a:cubicBezTo>
                    <a:cubicBezTo>
                      <a:pt x="420" y="401"/>
                      <a:pt x="421" y="401"/>
                      <a:pt x="421" y="401"/>
                    </a:cubicBezTo>
                    <a:cubicBezTo>
                      <a:pt x="421" y="400"/>
                      <a:pt x="422" y="400"/>
                      <a:pt x="422" y="400"/>
                    </a:cubicBezTo>
                    <a:cubicBezTo>
                      <a:pt x="423" y="400"/>
                      <a:pt x="425" y="401"/>
                      <a:pt x="429" y="406"/>
                    </a:cubicBezTo>
                    <a:cubicBezTo>
                      <a:pt x="423" y="398"/>
                      <a:pt x="423" y="398"/>
                      <a:pt x="424" y="398"/>
                    </a:cubicBezTo>
                    <a:cubicBezTo>
                      <a:pt x="427" y="401"/>
                      <a:pt x="429" y="403"/>
                      <a:pt x="430" y="403"/>
                    </a:cubicBezTo>
                    <a:cubicBezTo>
                      <a:pt x="431" y="403"/>
                      <a:pt x="430" y="401"/>
                      <a:pt x="427" y="396"/>
                    </a:cubicBezTo>
                    <a:cubicBezTo>
                      <a:pt x="421" y="389"/>
                      <a:pt x="418" y="385"/>
                      <a:pt x="418" y="385"/>
                    </a:cubicBezTo>
                    <a:lnTo>
                      <a:pt x="418" y="385"/>
                    </a:lnTo>
                    <a:cubicBezTo>
                      <a:pt x="418" y="385"/>
                      <a:pt x="422" y="389"/>
                      <a:pt x="428" y="396"/>
                    </a:cubicBezTo>
                    <a:cubicBezTo>
                      <a:pt x="432" y="401"/>
                      <a:pt x="437" y="404"/>
                      <a:pt x="438" y="404"/>
                    </a:cubicBezTo>
                    <a:cubicBezTo>
                      <a:pt x="439" y="404"/>
                      <a:pt x="438" y="404"/>
                      <a:pt x="436" y="402"/>
                    </a:cubicBezTo>
                    <a:cubicBezTo>
                      <a:pt x="429" y="394"/>
                      <a:pt x="431" y="393"/>
                      <a:pt x="425" y="385"/>
                    </a:cubicBezTo>
                    <a:cubicBezTo>
                      <a:pt x="426" y="385"/>
                      <a:pt x="426" y="385"/>
                      <a:pt x="426" y="385"/>
                    </a:cubicBezTo>
                    <a:cubicBezTo>
                      <a:pt x="428" y="385"/>
                      <a:pt x="429" y="386"/>
                      <a:pt x="434" y="391"/>
                    </a:cubicBezTo>
                    <a:cubicBezTo>
                      <a:pt x="436" y="392"/>
                      <a:pt x="437" y="393"/>
                      <a:pt x="438" y="393"/>
                    </a:cubicBezTo>
                    <a:cubicBezTo>
                      <a:pt x="440" y="393"/>
                      <a:pt x="438" y="385"/>
                      <a:pt x="433" y="379"/>
                    </a:cubicBezTo>
                    <a:cubicBezTo>
                      <a:pt x="429" y="376"/>
                      <a:pt x="427" y="374"/>
                      <a:pt x="428" y="374"/>
                    </a:cubicBezTo>
                    <a:lnTo>
                      <a:pt x="428" y="374"/>
                    </a:lnTo>
                    <a:cubicBezTo>
                      <a:pt x="428" y="374"/>
                      <a:pt x="430" y="375"/>
                      <a:pt x="433" y="378"/>
                    </a:cubicBezTo>
                    <a:cubicBezTo>
                      <a:pt x="438" y="382"/>
                      <a:pt x="440" y="384"/>
                      <a:pt x="441" y="384"/>
                    </a:cubicBezTo>
                    <a:cubicBezTo>
                      <a:pt x="442" y="384"/>
                      <a:pt x="442" y="383"/>
                      <a:pt x="442" y="383"/>
                    </a:cubicBezTo>
                    <a:cubicBezTo>
                      <a:pt x="440" y="381"/>
                      <a:pt x="440" y="380"/>
                      <a:pt x="440" y="380"/>
                    </a:cubicBezTo>
                    <a:lnTo>
                      <a:pt x="440" y="380"/>
                    </a:lnTo>
                    <a:cubicBezTo>
                      <a:pt x="441" y="380"/>
                      <a:pt x="446" y="384"/>
                      <a:pt x="450" y="388"/>
                    </a:cubicBezTo>
                    <a:cubicBezTo>
                      <a:pt x="454" y="393"/>
                      <a:pt x="456" y="394"/>
                      <a:pt x="458" y="394"/>
                    </a:cubicBezTo>
                    <a:cubicBezTo>
                      <a:pt x="458" y="394"/>
                      <a:pt x="459" y="394"/>
                      <a:pt x="459" y="393"/>
                    </a:cubicBezTo>
                    <a:cubicBezTo>
                      <a:pt x="453" y="386"/>
                      <a:pt x="457" y="382"/>
                      <a:pt x="459" y="379"/>
                    </a:cubicBezTo>
                    <a:cubicBezTo>
                      <a:pt x="464" y="375"/>
                      <a:pt x="456" y="368"/>
                      <a:pt x="441" y="356"/>
                    </a:cubicBezTo>
                    <a:lnTo>
                      <a:pt x="425" y="345"/>
                    </a:lnTo>
                    <a:lnTo>
                      <a:pt x="442" y="355"/>
                    </a:lnTo>
                    <a:cubicBezTo>
                      <a:pt x="450" y="360"/>
                      <a:pt x="467" y="369"/>
                      <a:pt x="467" y="369"/>
                    </a:cubicBezTo>
                    <a:cubicBezTo>
                      <a:pt x="467" y="368"/>
                      <a:pt x="459" y="364"/>
                      <a:pt x="451" y="358"/>
                    </a:cubicBezTo>
                    <a:cubicBezTo>
                      <a:pt x="446" y="355"/>
                      <a:pt x="445" y="354"/>
                      <a:pt x="446" y="354"/>
                    </a:cubicBezTo>
                    <a:lnTo>
                      <a:pt x="446" y="354"/>
                    </a:lnTo>
                    <a:cubicBezTo>
                      <a:pt x="447" y="354"/>
                      <a:pt x="450" y="355"/>
                      <a:pt x="453" y="356"/>
                    </a:cubicBezTo>
                    <a:cubicBezTo>
                      <a:pt x="456" y="357"/>
                      <a:pt x="459" y="357"/>
                      <a:pt x="460" y="357"/>
                    </a:cubicBezTo>
                    <a:cubicBezTo>
                      <a:pt x="462" y="357"/>
                      <a:pt x="461" y="355"/>
                      <a:pt x="456" y="352"/>
                    </a:cubicBezTo>
                    <a:cubicBezTo>
                      <a:pt x="456" y="352"/>
                      <a:pt x="457" y="351"/>
                      <a:pt x="458" y="351"/>
                    </a:cubicBezTo>
                    <a:cubicBezTo>
                      <a:pt x="459" y="351"/>
                      <a:pt x="461" y="352"/>
                      <a:pt x="466" y="354"/>
                    </a:cubicBezTo>
                    <a:cubicBezTo>
                      <a:pt x="467" y="352"/>
                      <a:pt x="467" y="352"/>
                      <a:pt x="458" y="348"/>
                    </a:cubicBezTo>
                    <a:cubicBezTo>
                      <a:pt x="453" y="345"/>
                      <a:pt x="451" y="344"/>
                      <a:pt x="452" y="344"/>
                    </a:cubicBezTo>
                    <a:lnTo>
                      <a:pt x="452" y="344"/>
                    </a:lnTo>
                    <a:cubicBezTo>
                      <a:pt x="453" y="344"/>
                      <a:pt x="456" y="344"/>
                      <a:pt x="459" y="346"/>
                    </a:cubicBezTo>
                    <a:cubicBezTo>
                      <a:pt x="467" y="349"/>
                      <a:pt x="472" y="350"/>
                      <a:pt x="474" y="350"/>
                    </a:cubicBezTo>
                    <a:cubicBezTo>
                      <a:pt x="477" y="350"/>
                      <a:pt x="475" y="348"/>
                      <a:pt x="470" y="346"/>
                    </a:cubicBezTo>
                    <a:cubicBezTo>
                      <a:pt x="461" y="342"/>
                      <a:pt x="462" y="341"/>
                      <a:pt x="462" y="340"/>
                    </a:cubicBezTo>
                    <a:cubicBezTo>
                      <a:pt x="462" y="339"/>
                      <a:pt x="464" y="338"/>
                      <a:pt x="455" y="333"/>
                    </a:cubicBezTo>
                    <a:lnTo>
                      <a:pt x="456" y="331"/>
                    </a:lnTo>
                    <a:cubicBezTo>
                      <a:pt x="457" y="331"/>
                      <a:pt x="465" y="336"/>
                      <a:pt x="465" y="336"/>
                    </a:cubicBezTo>
                    <a:lnTo>
                      <a:pt x="474" y="339"/>
                    </a:lnTo>
                    <a:cubicBezTo>
                      <a:pt x="475" y="337"/>
                      <a:pt x="475" y="336"/>
                      <a:pt x="467" y="331"/>
                    </a:cubicBezTo>
                    <a:cubicBezTo>
                      <a:pt x="458" y="327"/>
                      <a:pt x="453" y="325"/>
                      <a:pt x="454" y="325"/>
                    </a:cubicBezTo>
                    <a:lnTo>
                      <a:pt x="454" y="325"/>
                    </a:lnTo>
                    <a:cubicBezTo>
                      <a:pt x="454" y="325"/>
                      <a:pt x="458" y="327"/>
                      <a:pt x="467" y="330"/>
                    </a:cubicBezTo>
                    <a:cubicBezTo>
                      <a:pt x="472" y="332"/>
                      <a:pt x="478" y="334"/>
                      <a:pt x="480" y="334"/>
                    </a:cubicBezTo>
                    <a:cubicBezTo>
                      <a:pt x="481" y="334"/>
                      <a:pt x="481" y="333"/>
                      <a:pt x="477" y="331"/>
                    </a:cubicBezTo>
                    <a:cubicBezTo>
                      <a:pt x="468" y="328"/>
                      <a:pt x="466" y="326"/>
                      <a:pt x="468" y="326"/>
                    </a:cubicBezTo>
                    <a:lnTo>
                      <a:pt x="468" y="326"/>
                    </a:lnTo>
                    <a:cubicBezTo>
                      <a:pt x="469" y="326"/>
                      <a:pt x="474" y="327"/>
                      <a:pt x="478" y="329"/>
                    </a:cubicBezTo>
                    <a:cubicBezTo>
                      <a:pt x="486" y="332"/>
                      <a:pt x="490" y="334"/>
                      <a:pt x="491" y="334"/>
                    </a:cubicBezTo>
                    <a:cubicBezTo>
                      <a:pt x="492" y="334"/>
                      <a:pt x="488" y="331"/>
                      <a:pt x="479" y="326"/>
                    </a:cubicBezTo>
                    <a:cubicBezTo>
                      <a:pt x="479" y="323"/>
                      <a:pt x="473" y="317"/>
                      <a:pt x="473" y="313"/>
                    </a:cubicBezTo>
                    <a:cubicBezTo>
                      <a:pt x="474" y="309"/>
                      <a:pt x="474" y="307"/>
                      <a:pt x="482" y="307"/>
                    </a:cubicBezTo>
                    <a:lnTo>
                      <a:pt x="482" y="307"/>
                    </a:lnTo>
                    <a:cubicBezTo>
                      <a:pt x="485" y="307"/>
                      <a:pt x="488" y="308"/>
                      <a:pt x="493" y="309"/>
                    </a:cubicBezTo>
                    <a:cubicBezTo>
                      <a:pt x="496" y="309"/>
                      <a:pt x="500" y="309"/>
                      <a:pt x="503" y="309"/>
                    </a:cubicBezTo>
                    <a:cubicBezTo>
                      <a:pt x="548" y="309"/>
                      <a:pt x="587" y="276"/>
                      <a:pt x="594" y="230"/>
                    </a:cubicBezTo>
                    <a:cubicBezTo>
                      <a:pt x="600" y="182"/>
                      <a:pt x="567" y="136"/>
                      <a:pt x="518" y="128"/>
                    </a:cubicBezTo>
                    <a:cubicBezTo>
                      <a:pt x="513" y="128"/>
                      <a:pt x="508" y="127"/>
                      <a:pt x="503" y="127"/>
                    </a:cubicBezTo>
                    <a:cubicBezTo>
                      <a:pt x="475" y="127"/>
                      <a:pt x="449" y="140"/>
                      <a:pt x="432" y="161"/>
                    </a:cubicBezTo>
                    <a:lnTo>
                      <a:pt x="432" y="161"/>
                    </a:lnTo>
                    <a:cubicBezTo>
                      <a:pt x="430" y="159"/>
                      <a:pt x="428" y="158"/>
                      <a:pt x="426" y="158"/>
                    </a:cubicBezTo>
                    <a:cubicBezTo>
                      <a:pt x="424" y="158"/>
                      <a:pt x="422" y="159"/>
                      <a:pt x="420" y="161"/>
                    </a:cubicBezTo>
                    <a:cubicBezTo>
                      <a:pt x="419" y="161"/>
                      <a:pt x="419" y="161"/>
                      <a:pt x="425" y="153"/>
                    </a:cubicBezTo>
                    <a:cubicBezTo>
                      <a:pt x="428" y="150"/>
                      <a:pt x="430" y="148"/>
                      <a:pt x="429" y="148"/>
                    </a:cubicBezTo>
                    <a:lnTo>
                      <a:pt x="429" y="148"/>
                    </a:lnTo>
                    <a:cubicBezTo>
                      <a:pt x="429" y="148"/>
                      <a:pt x="425" y="151"/>
                      <a:pt x="417" y="159"/>
                    </a:cubicBezTo>
                    <a:cubicBezTo>
                      <a:pt x="413" y="162"/>
                      <a:pt x="409" y="165"/>
                      <a:pt x="409" y="165"/>
                    </a:cubicBezTo>
                    <a:cubicBezTo>
                      <a:pt x="409" y="165"/>
                      <a:pt x="411" y="163"/>
                      <a:pt x="417" y="157"/>
                    </a:cubicBezTo>
                    <a:cubicBezTo>
                      <a:pt x="423" y="151"/>
                      <a:pt x="421" y="150"/>
                      <a:pt x="419" y="146"/>
                    </a:cubicBezTo>
                    <a:cubicBezTo>
                      <a:pt x="418" y="145"/>
                      <a:pt x="416" y="144"/>
                      <a:pt x="414" y="144"/>
                    </a:cubicBezTo>
                    <a:cubicBezTo>
                      <a:pt x="412" y="144"/>
                      <a:pt x="410" y="145"/>
                      <a:pt x="408" y="149"/>
                    </a:cubicBezTo>
                    <a:cubicBezTo>
                      <a:pt x="404" y="151"/>
                      <a:pt x="402" y="153"/>
                      <a:pt x="402" y="153"/>
                    </a:cubicBezTo>
                    <a:cubicBezTo>
                      <a:pt x="401" y="153"/>
                      <a:pt x="403" y="151"/>
                      <a:pt x="406" y="147"/>
                    </a:cubicBezTo>
                    <a:cubicBezTo>
                      <a:pt x="415" y="138"/>
                      <a:pt x="418" y="129"/>
                      <a:pt x="415" y="129"/>
                    </a:cubicBezTo>
                    <a:lnTo>
                      <a:pt x="415" y="129"/>
                    </a:lnTo>
                    <a:cubicBezTo>
                      <a:pt x="413" y="129"/>
                      <a:pt x="411" y="131"/>
                      <a:pt x="406" y="135"/>
                    </a:cubicBezTo>
                    <a:cubicBezTo>
                      <a:pt x="405" y="135"/>
                      <a:pt x="404" y="134"/>
                      <a:pt x="410" y="126"/>
                    </a:cubicBezTo>
                    <a:cubicBezTo>
                      <a:pt x="409" y="126"/>
                      <a:pt x="409" y="126"/>
                      <a:pt x="409" y="126"/>
                    </a:cubicBezTo>
                    <a:cubicBezTo>
                      <a:pt x="407" y="126"/>
                      <a:pt x="405" y="127"/>
                      <a:pt x="400" y="131"/>
                    </a:cubicBezTo>
                    <a:cubicBezTo>
                      <a:pt x="399" y="129"/>
                      <a:pt x="396" y="128"/>
                      <a:pt x="394" y="127"/>
                    </a:cubicBezTo>
                    <a:cubicBezTo>
                      <a:pt x="394" y="127"/>
                      <a:pt x="394" y="127"/>
                      <a:pt x="394" y="127"/>
                    </a:cubicBezTo>
                    <a:cubicBezTo>
                      <a:pt x="391" y="127"/>
                      <a:pt x="386" y="133"/>
                      <a:pt x="386" y="133"/>
                    </a:cubicBezTo>
                    <a:lnTo>
                      <a:pt x="385" y="133"/>
                    </a:lnTo>
                    <a:cubicBezTo>
                      <a:pt x="390" y="124"/>
                      <a:pt x="385" y="122"/>
                      <a:pt x="377" y="118"/>
                    </a:cubicBezTo>
                    <a:cubicBezTo>
                      <a:pt x="371" y="115"/>
                      <a:pt x="365" y="114"/>
                      <a:pt x="366" y="104"/>
                    </a:cubicBezTo>
                    <a:lnTo>
                      <a:pt x="366" y="104"/>
                    </a:lnTo>
                    <a:cubicBezTo>
                      <a:pt x="366" y="104"/>
                      <a:pt x="364" y="104"/>
                      <a:pt x="362" y="113"/>
                    </a:cubicBezTo>
                    <a:cubicBezTo>
                      <a:pt x="359" y="123"/>
                      <a:pt x="357" y="128"/>
                      <a:pt x="357" y="128"/>
                    </a:cubicBezTo>
                    <a:cubicBezTo>
                      <a:pt x="357" y="128"/>
                      <a:pt x="357" y="125"/>
                      <a:pt x="357" y="122"/>
                    </a:cubicBezTo>
                    <a:cubicBezTo>
                      <a:pt x="358" y="112"/>
                      <a:pt x="357" y="107"/>
                      <a:pt x="356" y="107"/>
                    </a:cubicBezTo>
                    <a:cubicBezTo>
                      <a:pt x="354" y="107"/>
                      <a:pt x="352" y="111"/>
                      <a:pt x="350" y="120"/>
                    </a:cubicBezTo>
                    <a:lnTo>
                      <a:pt x="352" y="110"/>
                    </a:lnTo>
                    <a:cubicBezTo>
                      <a:pt x="352" y="103"/>
                      <a:pt x="352" y="100"/>
                      <a:pt x="351" y="100"/>
                    </a:cubicBezTo>
                    <a:cubicBezTo>
                      <a:pt x="349" y="100"/>
                      <a:pt x="347" y="108"/>
                      <a:pt x="346" y="119"/>
                    </a:cubicBezTo>
                    <a:cubicBezTo>
                      <a:pt x="346" y="112"/>
                      <a:pt x="345" y="106"/>
                      <a:pt x="345" y="106"/>
                    </a:cubicBezTo>
                    <a:cubicBezTo>
                      <a:pt x="344" y="106"/>
                      <a:pt x="344" y="107"/>
                      <a:pt x="344" y="109"/>
                    </a:cubicBezTo>
                    <a:cubicBezTo>
                      <a:pt x="343" y="109"/>
                      <a:pt x="343" y="109"/>
                      <a:pt x="343" y="90"/>
                    </a:cubicBezTo>
                    <a:cubicBezTo>
                      <a:pt x="344" y="81"/>
                      <a:pt x="344" y="71"/>
                      <a:pt x="343" y="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33"/>
              <p:cNvSpPr/>
              <p:nvPr/>
            </p:nvSpPr>
            <p:spPr>
              <a:xfrm>
                <a:off x="8844640" y="3302704"/>
                <a:ext cx="65509" cy="6013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72" extrusionOk="0">
                    <a:moveTo>
                      <a:pt x="406" y="0"/>
                    </a:moveTo>
                    <a:lnTo>
                      <a:pt x="404" y="1"/>
                    </a:lnTo>
                    <a:cubicBezTo>
                      <a:pt x="400" y="1"/>
                      <a:pt x="402" y="10"/>
                      <a:pt x="403" y="20"/>
                    </a:cubicBezTo>
                    <a:lnTo>
                      <a:pt x="405" y="19"/>
                    </a:lnTo>
                    <a:cubicBezTo>
                      <a:pt x="406" y="14"/>
                      <a:pt x="407" y="7"/>
                      <a:pt x="406" y="0"/>
                    </a:cubicBezTo>
                    <a:close/>
                    <a:moveTo>
                      <a:pt x="415" y="141"/>
                    </a:moveTo>
                    <a:lnTo>
                      <a:pt x="417" y="151"/>
                    </a:lnTo>
                    <a:cubicBezTo>
                      <a:pt x="418" y="160"/>
                      <a:pt x="417" y="160"/>
                      <a:pt x="415" y="160"/>
                    </a:cubicBezTo>
                    <a:cubicBezTo>
                      <a:pt x="414" y="160"/>
                      <a:pt x="414" y="160"/>
                      <a:pt x="413" y="151"/>
                    </a:cubicBezTo>
                    <a:cubicBezTo>
                      <a:pt x="413" y="151"/>
                      <a:pt x="413" y="141"/>
                      <a:pt x="415" y="141"/>
                    </a:cubicBezTo>
                    <a:close/>
                    <a:moveTo>
                      <a:pt x="387" y="125"/>
                    </a:moveTo>
                    <a:lnTo>
                      <a:pt x="387" y="125"/>
                    </a:lnTo>
                    <a:cubicBezTo>
                      <a:pt x="389" y="125"/>
                      <a:pt x="394" y="134"/>
                      <a:pt x="395" y="143"/>
                    </a:cubicBezTo>
                    <a:cubicBezTo>
                      <a:pt x="400" y="162"/>
                      <a:pt x="400" y="162"/>
                      <a:pt x="397" y="162"/>
                    </a:cubicBezTo>
                    <a:cubicBezTo>
                      <a:pt x="397" y="162"/>
                      <a:pt x="396" y="162"/>
                      <a:pt x="396" y="162"/>
                    </a:cubicBezTo>
                    <a:cubicBezTo>
                      <a:pt x="394" y="162"/>
                      <a:pt x="393" y="161"/>
                      <a:pt x="391" y="153"/>
                    </a:cubicBezTo>
                    <a:lnTo>
                      <a:pt x="394" y="153"/>
                    </a:lnTo>
                    <a:cubicBezTo>
                      <a:pt x="394" y="155"/>
                      <a:pt x="394" y="156"/>
                      <a:pt x="394" y="156"/>
                    </a:cubicBezTo>
                    <a:cubicBezTo>
                      <a:pt x="395" y="156"/>
                      <a:pt x="394" y="149"/>
                      <a:pt x="391" y="144"/>
                    </a:cubicBezTo>
                    <a:lnTo>
                      <a:pt x="387" y="125"/>
                    </a:lnTo>
                    <a:close/>
                    <a:moveTo>
                      <a:pt x="265" y="151"/>
                    </a:moveTo>
                    <a:cubicBezTo>
                      <a:pt x="264" y="151"/>
                      <a:pt x="263" y="152"/>
                      <a:pt x="261" y="154"/>
                    </a:cubicBezTo>
                    <a:cubicBezTo>
                      <a:pt x="259" y="155"/>
                      <a:pt x="265" y="163"/>
                      <a:pt x="265" y="163"/>
                    </a:cubicBezTo>
                    <a:cubicBezTo>
                      <a:pt x="268" y="167"/>
                      <a:pt x="270" y="168"/>
                      <a:pt x="272" y="168"/>
                    </a:cubicBezTo>
                    <a:cubicBezTo>
                      <a:pt x="273" y="168"/>
                      <a:pt x="273" y="168"/>
                      <a:pt x="274" y="167"/>
                    </a:cubicBezTo>
                    <a:cubicBezTo>
                      <a:pt x="276" y="168"/>
                      <a:pt x="277" y="168"/>
                      <a:pt x="278" y="168"/>
                    </a:cubicBezTo>
                    <a:cubicBezTo>
                      <a:pt x="281" y="168"/>
                      <a:pt x="277" y="162"/>
                      <a:pt x="272" y="156"/>
                    </a:cubicBezTo>
                    <a:cubicBezTo>
                      <a:pt x="269" y="152"/>
                      <a:pt x="267" y="151"/>
                      <a:pt x="265" y="151"/>
                    </a:cubicBezTo>
                    <a:close/>
                    <a:moveTo>
                      <a:pt x="287" y="156"/>
                    </a:moveTo>
                    <a:cubicBezTo>
                      <a:pt x="293" y="163"/>
                      <a:pt x="296" y="173"/>
                      <a:pt x="294" y="174"/>
                    </a:cubicBezTo>
                    <a:cubicBezTo>
                      <a:pt x="294" y="174"/>
                      <a:pt x="294" y="174"/>
                      <a:pt x="294" y="174"/>
                    </a:cubicBezTo>
                    <a:cubicBezTo>
                      <a:pt x="292" y="174"/>
                      <a:pt x="287" y="168"/>
                      <a:pt x="284" y="158"/>
                    </a:cubicBezTo>
                    <a:lnTo>
                      <a:pt x="287" y="156"/>
                    </a:lnTo>
                    <a:close/>
                    <a:moveTo>
                      <a:pt x="462" y="153"/>
                    </a:moveTo>
                    <a:lnTo>
                      <a:pt x="462" y="153"/>
                    </a:lnTo>
                    <a:cubicBezTo>
                      <a:pt x="462" y="153"/>
                      <a:pt x="462" y="157"/>
                      <a:pt x="461" y="167"/>
                    </a:cubicBezTo>
                    <a:cubicBezTo>
                      <a:pt x="461" y="176"/>
                      <a:pt x="460" y="185"/>
                      <a:pt x="459" y="185"/>
                    </a:cubicBezTo>
                    <a:cubicBezTo>
                      <a:pt x="458" y="191"/>
                      <a:pt x="457" y="193"/>
                      <a:pt x="457" y="193"/>
                    </a:cubicBezTo>
                    <a:cubicBezTo>
                      <a:pt x="456" y="193"/>
                      <a:pt x="457" y="180"/>
                      <a:pt x="460" y="166"/>
                    </a:cubicBezTo>
                    <a:cubicBezTo>
                      <a:pt x="461" y="157"/>
                      <a:pt x="462" y="153"/>
                      <a:pt x="462" y="153"/>
                    </a:cubicBezTo>
                    <a:close/>
                    <a:moveTo>
                      <a:pt x="399" y="200"/>
                    </a:moveTo>
                    <a:cubicBezTo>
                      <a:pt x="402" y="209"/>
                      <a:pt x="402" y="209"/>
                      <a:pt x="403" y="209"/>
                    </a:cubicBezTo>
                    <a:lnTo>
                      <a:pt x="404" y="208"/>
                    </a:lnTo>
                    <a:lnTo>
                      <a:pt x="400" y="200"/>
                    </a:lnTo>
                    <a:close/>
                    <a:moveTo>
                      <a:pt x="260" y="252"/>
                    </a:moveTo>
                    <a:lnTo>
                      <a:pt x="269" y="256"/>
                    </a:lnTo>
                    <a:cubicBezTo>
                      <a:pt x="277" y="260"/>
                      <a:pt x="276" y="261"/>
                      <a:pt x="275" y="262"/>
                    </a:cubicBezTo>
                    <a:lnTo>
                      <a:pt x="267" y="258"/>
                    </a:lnTo>
                    <a:lnTo>
                      <a:pt x="260" y="252"/>
                    </a:lnTo>
                    <a:close/>
                    <a:moveTo>
                      <a:pt x="226" y="237"/>
                    </a:moveTo>
                    <a:lnTo>
                      <a:pt x="240" y="249"/>
                    </a:lnTo>
                    <a:cubicBezTo>
                      <a:pt x="254" y="259"/>
                      <a:pt x="260" y="263"/>
                      <a:pt x="259" y="263"/>
                    </a:cubicBezTo>
                    <a:cubicBezTo>
                      <a:pt x="258" y="263"/>
                      <a:pt x="254" y="261"/>
                      <a:pt x="247" y="257"/>
                    </a:cubicBezTo>
                    <a:cubicBezTo>
                      <a:pt x="238" y="253"/>
                      <a:pt x="230" y="248"/>
                      <a:pt x="223" y="240"/>
                    </a:cubicBezTo>
                    <a:cubicBezTo>
                      <a:pt x="225" y="239"/>
                      <a:pt x="226" y="237"/>
                      <a:pt x="226" y="237"/>
                    </a:cubicBezTo>
                    <a:close/>
                    <a:moveTo>
                      <a:pt x="637" y="274"/>
                    </a:moveTo>
                    <a:cubicBezTo>
                      <a:pt x="638" y="274"/>
                      <a:pt x="638" y="274"/>
                      <a:pt x="638" y="275"/>
                    </a:cubicBezTo>
                    <a:cubicBezTo>
                      <a:pt x="630" y="279"/>
                      <a:pt x="621" y="284"/>
                      <a:pt x="612" y="285"/>
                    </a:cubicBezTo>
                    <a:cubicBezTo>
                      <a:pt x="612" y="284"/>
                      <a:pt x="612" y="284"/>
                      <a:pt x="620" y="279"/>
                    </a:cubicBezTo>
                    <a:cubicBezTo>
                      <a:pt x="627" y="277"/>
                      <a:pt x="634" y="274"/>
                      <a:pt x="637" y="274"/>
                    </a:cubicBezTo>
                    <a:close/>
                    <a:moveTo>
                      <a:pt x="209" y="297"/>
                    </a:moveTo>
                    <a:cubicBezTo>
                      <a:pt x="216" y="299"/>
                      <a:pt x="221" y="302"/>
                      <a:pt x="227" y="305"/>
                    </a:cubicBezTo>
                    <a:lnTo>
                      <a:pt x="226" y="306"/>
                    </a:lnTo>
                    <a:cubicBezTo>
                      <a:pt x="217" y="304"/>
                      <a:pt x="208" y="302"/>
                      <a:pt x="209" y="299"/>
                    </a:cubicBezTo>
                    <a:lnTo>
                      <a:pt x="209" y="297"/>
                    </a:lnTo>
                    <a:close/>
                    <a:moveTo>
                      <a:pt x="240" y="291"/>
                    </a:moveTo>
                    <a:cubicBezTo>
                      <a:pt x="242" y="291"/>
                      <a:pt x="251" y="296"/>
                      <a:pt x="266" y="303"/>
                    </a:cubicBezTo>
                    <a:cubicBezTo>
                      <a:pt x="270" y="305"/>
                      <a:pt x="272" y="307"/>
                      <a:pt x="272" y="307"/>
                    </a:cubicBezTo>
                    <a:cubicBezTo>
                      <a:pt x="271" y="307"/>
                      <a:pt x="266" y="305"/>
                      <a:pt x="257" y="302"/>
                    </a:cubicBezTo>
                    <a:lnTo>
                      <a:pt x="240" y="292"/>
                    </a:lnTo>
                    <a:cubicBezTo>
                      <a:pt x="240" y="291"/>
                      <a:pt x="240" y="291"/>
                      <a:pt x="240" y="291"/>
                    </a:cubicBezTo>
                    <a:close/>
                    <a:moveTo>
                      <a:pt x="681" y="322"/>
                    </a:moveTo>
                    <a:cubicBezTo>
                      <a:pt x="681" y="322"/>
                      <a:pt x="691" y="322"/>
                      <a:pt x="682" y="323"/>
                    </a:cubicBezTo>
                    <a:lnTo>
                      <a:pt x="673" y="325"/>
                    </a:lnTo>
                    <a:cubicBezTo>
                      <a:pt x="663" y="325"/>
                      <a:pt x="653" y="325"/>
                      <a:pt x="663" y="323"/>
                    </a:cubicBezTo>
                    <a:cubicBezTo>
                      <a:pt x="668" y="322"/>
                      <a:pt x="675" y="322"/>
                      <a:pt x="681" y="322"/>
                    </a:cubicBezTo>
                    <a:close/>
                    <a:moveTo>
                      <a:pt x="178" y="332"/>
                    </a:moveTo>
                    <a:cubicBezTo>
                      <a:pt x="178" y="332"/>
                      <a:pt x="179" y="332"/>
                      <a:pt x="181" y="332"/>
                    </a:cubicBezTo>
                    <a:cubicBezTo>
                      <a:pt x="181" y="332"/>
                      <a:pt x="181" y="332"/>
                      <a:pt x="181" y="332"/>
                    </a:cubicBezTo>
                    <a:cubicBezTo>
                      <a:pt x="183" y="332"/>
                      <a:pt x="190" y="336"/>
                      <a:pt x="190" y="338"/>
                    </a:cubicBezTo>
                    <a:lnTo>
                      <a:pt x="180" y="336"/>
                    </a:lnTo>
                    <a:cubicBezTo>
                      <a:pt x="180" y="334"/>
                      <a:pt x="173" y="332"/>
                      <a:pt x="178" y="332"/>
                    </a:cubicBezTo>
                    <a:close/>
                    <a:moveTo>
                      <a:pt x="276" y="338"/>
                    </a:moveTo>
                    <a:lnTo>
                      <a:pt x="285" y="340"/>
                    </a:lnTo>
                    <a:lnTo>
                      <a:pt x="294" y="341"/>
                    </a:lnTo>
                    <a:lnTo>
                      <a:pt x="276" y="338"/>
                    </a:lnTo>
                    <a:close/>
                    <a:moveTo>
                      <a:pt x="226" y="353"/>
                    </a:moveTo>
                    <a:cubicBezTo>
                      <a:pt x="235" y="354"/>
                      <a:pt x="245" y="355"/>
                      <a:pt x="244" y="357"/>
                    </a:cubicBezTo>
                    <a:cubicBezTo>
                      <a:pt x="249" y="358"/>
                      <a:pt x="249" y="359"/>
                      <a:pt x="244" y="359"/>
                    </a:cubicBezTo>
                    <a:cubicBezTo>
                      <a:pt x="240" y="359"/>
                      <a:pt x="233" y="358"/>
                      <a:pt x="225" y="357"/>
                    </a:cubicBezTo>
                    <a:lnTo>
                      <a:pt x="226" y="353"/>
                    </a:lnTo>
                    <a:close/>
                    <a:moveTo>
                      <a:pt x="242" y="370"/>
                    </a:moveTo>
                    <a:lnTo>
                      <a:pt x="242" y="371"/>
                    </a:lnTo>
                    <a:cubicBezTo>
                      <a:pt x="241" y="373"/>
                      <a:pt x="241" y="373"/>
                      <a:pt x="232" y="373"/>
                    </a:cubicBezTo>
                    <a:lnTo>
                      <a:pt x="232" y="371"/>
                    </a:lnTo>
                    <a:lnTo>
                      <a:pt x="242" y="370"/>
                    </a:lnTo>
                    <a:close/>
                    <a:moveTo>
                      <a:pt x="269" y="387"/>
                    </a:moveTo>
                    <a:cubicBezTo>
                      <a:pt x="264" y="388"/>
                      <a:pt x="257" y="388"/>
                      <a:pt x="251" y="389"/>
                    </a:cubicBezTo>
                    <a:cubicBezTo>
                      <a:pt x="251" y="391"/>
                      <a:pt x="260" y="391"/>
                      <a:pt x="260" y="391"/>
                    </a:cubicBezTo>
                    <a:cubicBezTo>
                      <a:pt x="260" y="391"/>
                      <a:pt x="269" y="390"/>
                      <a:pt x="269" y="389"/>
                    </a:cubicBezTo>
                    <a:lnTo>
                      <a:pt x="269" y="387"/>
                    </a:lnTo>
                    <a:close/>
                    <a:moveTo>
                      <a:pt x="669" y="393"/>
                    </a:moveTo>
                    <a:cubicBezTo>
                      <a:pt x="672" y="393"/>
                      <a:pt x="674" y="394"/>
                      <a:pt x="674" y="394"/>
                    </a:cubicBezTo>
                    <a:cubicBezTo>
                      <a:pt x="674" y="394"/>
                      <a:pt x="684" y="394"/>
                      <a:pt x="683" y="396"/>
                    </a:cubicBezTo>
                    <a:cubicBezTo>
                      <a:pt x="679" y="396"/>
                      <a:pt x="675" y="396"/>
                      <a:pt x="670" y="396"/>
                    </a:cubicBezTo>
                    <a:cubicBezTo>
                      <a:pt x="668" y="396"/>
                      <a:pt x="666" y="396"/>
                      <a:pt x="664" y="396"/>
                    </a:cubicBezTo>
                    <a:lnTo>
                      <a:pt x="665" y="395"/>
                    </a:lnTo>
                    <a:cubicBezTo>
                      <a:pt x="665" y="394"/>
                      <a:pt x="667" y="393"/>
                      <a:pt x="669" y="393"/>
                    </a:cubicBezTo>
                    <a:close/>
                    <a:moveTo>
                      <a:pt x="204" y="400"/>
                    </a:moveTo>
                    <a:cubicBezTo>
                      <a:pt x="213" y="400"/>
                      <a:pt x="213" y="402"/>
                      <a:pt x="213" y="402"/>
                    </a:cubicBezTo>
                    <a:cubicBezTo>
                      <a:pt x="213" y="404"/>
                      <a:pt x="213" y="406"/>
                      <a:pt x="204" y="407"/>
                    </a:cubicBezTo>
                    <a:cubicBezTo>
                      <a:pt x="204" y="407"/>
                      <a:pt x="195" y="407"/>
                      <a:pt x="195" y="406"/>
                    </a:cubicBezTo>
                    <a:cubicBezTo>
                      <a:pt x="195" y="404"/>
                      <a:pt x="204" y="400"/>
                      <a:pt x="204" y="400"/>
                    </a:cubicBezTo>
                    <a:close/>
                    <a:moveTo>
                      <a:pt x="334" y="404"/>
                    </a:moveTo>
                    <a:cubicBezTo>
                      <a:pt x="333" y="404"/>
                      <a:pt x="331" y="405"/>
                      <a:pt x="326" y="406"/>
                    </a:cubicBezTo>
                    <a:lnTo>
                      <a:pt x="326" y="408"/>
                    </a:lnTo>
                    <a:cubicBezTo>
                      <a:pt x="335" y="407"/>
                      <a:pt x="335" y="407"/>
                      <a:pt x="335" y="406"/>
                    </a:cubicBezTo>
                    <a:cubicBezTo>
                      <a:pt x="335" y="405"/>
                      <a:pt x="335" y="404"/>
                      <a:pt x="334" y="404"/>
                    </a:cubicBezTo>
                    <a:close/>
                    <a:moveTo>
                      <a:pt x="684" y="412"/>
                    </a:moveTo>
                    <a:cubicBezTo>
                      <a:pt x="685" y="412"/>
                      <a:pt x="687" y="412"/>
                      <a:pt x="691" y="413"/>
                    </a:cubicBezTo>
                    <a:lnTo>
                      <a:pt x="691" y="415"/>
                    </a:lnTo>
                    <a:lnTo>
                      <a:pt x="681" y="416"/>
                    </a:lnTo>
                    <a:lnTo>
                      <a:pt x="681" y="416"/>
                    </a:lnTo>
                    <a:lnTo>
                      <a:pt x="682" y="414"/>
                    </a:lnTo>
                    <a:cubicBezTo>
                      <a:pt x="682" y="412"/>
                      <a:pt x="682" y="412"/>
                      <a:pt x="684" y="412"/>
                    </a:cubicBezTo>
                    <a:close/>
                    <a:moveTo>
                      <a:pt x="695" y="419"/>
                    </a:moveTo>
                    <a:cubicBezTo>
                      <a:pt x="694" y="419"/>
                      <a:pt x="694" y="420"/>
                      <a:pt x="699" y="422"/>
                    </a:cubicBezTo>
                    <a:cubicBezTo>
                      <a:pt x="699" y="420"/>
                      <a:pt x="696" y="419"/>
                      <a:pt x="695" y="419"/>
                    </a:cubicBezTo>
                    <a:close/>
                    <a:moveTo>
                      <a:pt x="680" y="431"/>
                    </a:moveTo>
                    <a:cubicBezTo>
                      <a:pt x="681" y="431"/>
                      <a:pt x="683" y="431"/>
                      <a:pt x="688" y="432"/>
                    </a:cubicBezTo>
                    <a:lnTo>
                      <a:pt x="687" y="434"/>
                    </a:lnTo>
                    <a:lnTo>
                      <a:pt x="677" y="434"/>
                    </a:lnTo>
                    <a:lnTo>
                      <a:pt x="678" y="432"/>
                    </a:lnTo>
                    <a:cubicBezTo>
                      <a:pt x="678" y="431"/>
                      <a:pt x="678" y="431"/>
                      <a:pt x="680" y="431"/>
                    </a:cubicBezTo>
                    <a:close/>
                    <a:moveTo>
                      <a:pt x="215" y="435"/>
                    </a:moveTo>
                    <a:cubicBezTo>
                      <a:pt x="216" y="435"/>
                      <a:pt x="216" y="436"/>
                      <a:pt x="217" y="437"/>
                    </a:cubicBezTo>
                    <a:cubicBezTo>
                      <a:pt x="217" y="438"/>
                      <a:pt x="208" y="441"/>
                      <a:pt x="208" y="441"/>
                    </a:cubicBezTo>
                    <a:cubicBezTo>
                      <a:pt x="206" y="441"/>
                      <a:pt x="205" y="441"/>
                      <a:pt x="204" y="441"/>
                    </a:cubicBezTo>
                    <a:cubicBezTo>
                      <a:pt x="202" y="441"/>
                      <a:pt x="208" y="438"/>
                      <a:pt x="208" y="437"/>
                    </a:cubicBezTo>
                    <a:lnTo>
                      <a:pt x="207" y="437"/>
                    </a:lnTo>
                    <a:cubicBezTo>
                      <a:pt x="211" y="436"/>
                      <a:pt x="213" y="435"/>
                      <a:pt x="215" y="435"/>
                    </a:cubicBezTo>
                    <a:close/>
                    <a:moveTo>
                      <a:pt x="608" y="438"/>
                    </a:moveTo>
                    <a:cubicBezTo>
                      <a:pt x="617" y="441"/>
                      <a:pt x="626" y="444"/>
                      <a:pt x="625" y="445"/>
                    </a:cubicBezTo>
                    <a:lnTo>
                      <a:pt x="616" y="444"/>
                    </a:lnTo>
                    <a:lnTo>
                      <a:pt x="607" y="439"/>
                    </a:lnTo>
                    <a:lnTo>
                      <a:pt x="608" y="438"/>
                    </a:lnTo>
                    <a:close/>
                    <a:moveTo>
                      <a:pt x="669" y="442"/>
                    </a:moveTo>
                    <a:cubicBezTo>
                      <a:pt x="670" y="442"/>
                      <a:pt x="672" y="442"/>
                      <a:pt x="675" y="443"/>
                    </a:cubicBezTo>
                    <a:cubicBezTo>
                      <a:pt x="684" y="445"/>
                      <a:pt x="684" y="445"/>
                      <a:pt x="684" y="446"/>
                    </a:cubicBezTo>
                    <a:cubicBezTo>
                      <a:pt x="683" y="448"/>
                      <a:pt x="683" y="449"/>
                      <a:pt x="682" y="449"/>
                    </a:cubicBezTo>
                    <a:cubicBezTo>
                      <a:pt x="681" y="449"/>
                      <a:pt x="678" y="448"/>
                      <a:pt x="674" y="446"/>
                    </a:cubicBezTo>
                    <a:cubicBezTo>
                      <a:pt x="668" y="443"/>
                      <a:pt x="666" y="442"/>
                      <a:pt x="669" y="442"/>
                    </a:cubicBezTo>
                    <a:close/>
                    <a:moveTo>
                      <a:pt x="16" y="455"/>
                    </a:moveTo>
                    <a:cubicBezTo>
                      <a:pt x="14" y="455"/>
                      <a:pt x="12" y="455"/>
                      <a:pt x="9" y="455"/>
                    </a:cubicBezTo>
                    <a:cubicBezTo>
                      <a:pt x="0" y="456"/>
                      <a:pt x="0" y="460"/>
                      <a:pt x="19" y="460"/>
                    </a:cubicBezTo>
                    <a:cubicBezTo>
                      <a:pt x="28" y="459"/>
                      <a:pt x="28" y="459"/>
                      <a:pt x="28" y="455"/>
                    </a:cubicBezTo>
                    <a:cubicBezTo>
                      <a:pt x="24" y="455"/>
                      <a:pt x="20" y="455"/>
                      <a:pt x="16" y="455"/>
                    </a:cubicBezTo>
                    <a:close/>
                    <a:moveTo>
                      <a:pt x="611" y="458"/>
                    </a:moveTo>
                    <a:cubicBezTo>
                      <a:pt x="612" y="458"/>
                      <a:pt x="614" y="459"/>
                      <a:pt x="620" y="461"/>
                    </a:cubicBezTo>
                    <a:cubicBezTo>
                      <a:pt x="620" y="461"/>
                      <a:pt x="628" y="464"/>
                      <a:pt x="628" y="465"/>
                    </a:cubicBezTo>
                    <a:lnTo>
                      <a:pt x="618" y="463"/>
                    </a:lnTo>
                    <a:cubicBezTo>
                      <a:pt x="610" y="460"/>
                      <a:pt x="610" y="459"/>
                      <a:pt x="610" y="459"/>
                    </a:cubicBezTo>
                    <a:cubicBezTo>
                      <a:pt x="610" y="458"/>
                      <a:pt x="611" y="458"/>
                      <a:pt x="611" y="458"/>
                    </a:cubicBezTo>
                    <a:close/>
                    <a:moveTo>
                      <a:pt x="247" y="459"/>
                    </a:moveTo>
                    <a:lnTo>
                      <a:pt x="247" y="459"/>
                    </a:lnTo>
                    <a:cubicBezTo>
                      <a:pt x="248" y="459"/>
                      <a:pt x="244" y="461"/>
                      <a:pt x="232" y="466"/>
                    </a:cubicBezTo>
                    <a:cubicBezTo>
                      <a:pt x="227" y="468"/>
                      <a:pt x="225" y="469"/>
                      <a:pt x="224" y="469"/>
                    </a:cubicBezTo>
                    <a:cubicBezTo>
                      <a:pt x="223" y="469"/>
                      <a:pt x="223" y="469"/>
                      <a:pt x="223" y="467"/>
                    </a:cubicBezTo>
                    <a:cubicBezTo>
                      <a:pt x="229" y="465"/>
                      <a:pt x="235" y="462"/>
                      <a:pt x="241" y="461"/>
                    </a:cubicBezTo>
                    <a:cubicBezTo>
                      <a:pt x="244" y="460"/>
                      <a:pt x="246" y="459"/>
                      <a:pt x="247" y="459"/>
                    </a:cubicBezTo>
                    <a:close/>
                    <a:moveTo>
                      <a:pt x="245" y="473"/>
                    </a:moveTo>
                    <a:lnTo>
                      <a:pt x="246" y="475"/>
                    </a:lnTo>
                    <a:cubicBezTo>
                      <a:pt x="239" y="478"/>
                      <a:pt x="232" y="481"/>
                      <a:pt x="229" y="481"/>
                    </a:cubicBezTo>
                    <a:cubicBezTo>
                      <a:pt x="228" y="481"/>
                      <a:pt x="227" y="480"/>
                      <a:pt x="227" y="480"/>
                    </a:cubicBezTo>
                    <a:lnTo>
                      <a:pt x="236" y="475"/>
                    </a:lnTo>
                    <a:lnTo>
                      <a:pt x="245" y="473"/>
                    </a:lnTo>
                    <a:close/>
                    <a:moveTo>
                      <a:pt x="448" y="138"/>
                    </a:moveTo>
                    <a:lnTo>
                      <a:pt x="448" y="155"/>
                    </a:lnTo>
                    <a:cubicBezTo>
                      <a:pt x="448" y="168"/>
                      <a:pt x="449" y="181"/>
                      <a:pt x="451" y="193"/>
                    </a:cubicBezTo>
                    <a:cubicBezTo>
                      <a:pt x="454" y="200"/>
                      <a:pt x="457" y="206"/>
                      <a:pt x="458" y="206"/>
                    </a:cubicBezTo>
                    <a:cubicBezTo>
                      <a:pt x="460" y="206"/>
                      <a:pt x="461" y="203"/>
                      <a:pt x="461" y="195"/>
                    </a:cubicBezTo>
                    <a:cubicBezTo>
                      <a:pt x="461" y="195"/>
                      <a:pt x="463" y="186"/>
                      <a:pt x="464" y="186"/>
                    </a:cubicBezTo>
                    <a:cubicBezTo>
                      <a:pt x="465" y="186"/>
                      <a:pt x="467" y="196"/>
                      <a:pt x="467" y="196"/>
                    </a:cubicBezTo>
                    <a:cubicBezTo>
                      <a:pt x="465" y="205"/>
                      <a:pt x="471" y="206"/>
                      <a:pt x="478" y="208"/>
                    </a:cubicBezTo>
                    <a:cubicBezTo>
                      <a:pt x="486" y="209"/>
                      <a:pt x="490" y="208"/>
                      <a:pt x="489" y="218"/>
                    </a:cubicBezTo>
                    <a:cubicBezTo>
                      <a:pt x="489" y="228"/>
                      <a:pt x="489" y="229"/>
                      <a:pt x="489" y="229"/>
                    </a:cubicBezTo>
                    <a:cubicBezTo>
                      <a:pt x="490" y="224"/>
                      <a:pt x="492" y="222"/>
                      <a:pt x="495" y="222"/>
                    </a:cubicBezTo>
                    <a:cubicBezTo>
                      <a:pt x="498" y="222"/>
                      <a:pt x="502" y="224"/>
                      <a:pt x="506" y="225"/>
                    </a:cubicBezTo>
                    <a:cubicBezTo>
                      <a:pt x="509" y="226"/>
                      <a:pt x="512" y="228"/>
                      <a:pt x="515" y="228"/>
                    </a:cubicBezTo>
                    <a:cubicBezTo>
                      <a:pt x="519" y="228"/>
                      <a:pt x="522" y="226"/>
                      <a:pt x="524" y="222"/>
                    </a:cubicBezTo>
                    <a:lnTo>
                      <a:pt x="526" y="223"/>
                    </a:lnTo>
                    <a:cubicBezTo>
                      <a:pt x="521" y="232"/>
                      <a:pt x="524" y="233"/>
                      <a:pt x="525" y="234"/>
                    </a:cubicBezTo>
                    <a:cubicBezTo>
                      <a:pt x="530" y="229"/>
                      <a:pt x="532" y="229"/>
                      <a:pt x="532" y="229"/>
                    </a:cubicBezTo>
                    <a:cubicBezTo>
                      <a:pt x="533" y="229"/>
                      <a:pt x="533" y="229"/>
                      <a:pt x="533" y="229"/>
                    </a:cubicBezTo>
                    <a:cubicBezTo>
                      <a:pt x="528" y="237"/>
                      <a:pt x="529" y="238"/>
                      <a:pt x="530" y="239"/>
                    </a:cubicBezTo>
                    <a:cubicBezTo>
                      <a:pt x="531" y="239"/>
                      <a:pt x="532" y="239"/>
                      <a:pt x="532" y="239"/>
                    </a:cubicBezTo>
                    <a:cubicBezTo>
                      <a:pt x="534" y="239"/>
                      <a:pt x="535" y="238"/>
                      <a:pt x="538" y="232"/>
                    </a:cubicBezTo>
                    <a:cubicBezTo>
                      <a:pt x="544" y="236"/>
                      <a:pt x="546" y="242"/>
                      <a:pt x="543" y="247"/>
                    </a:cubicBezTo>
                    <a:cubicBezTo>
                      <a:pt x="541" y="250"/>
                      <a:pt x="541" y="251"/>
                      <a:pt x="541" y="251"/>
                    </a:cubicBezTo>
                    <a:cubicBezTo>
                      <a:pt x="542" y="251"/>
                      <a:pt x="546" y="247"/>
                      <a:pt x="551" y="242"/>
                    </a:cubicBezTo>
                    <a:cubicBezTo>
                      <a:pt x="557" y="236"/>
                      <a:pt x="563" y="230"/>
                      <a:pt x="565" y="230"/>
                    </a:cubicBezTo>
                    <a:cubicBezTo>
                      <a:pt x="565" y="230"/>
                      <a:pt x="565" y="230"/>
                      <a:pt x="565" y="230"/>
                    </a:cubicBezTo>
                    <a:lnTo>
                      <a:pt x="553" y="243"/>
                    </a:lnTo>
                    <a:cubicBezTo>
                      <a:pt x="546" y="250"/>
                      <a:pt x="546" y="250"/>
                      <a:pt x="547" y="252"/>
                    </a:cubicBezTo>
                    <a:lnTo>
                      <a:pt x="548" y="253"/>
                    </a:lnTo>
                    <a:cubicBezTo>
                      <a:pt x="551" y="251"/>
                      <a:pt x="553" y="250"/>
                      <a:pt x="555" y="250"/>
                    </a:cubicBezTo>
                    <a:cubicBezTo>
                      <a:pt x="558" y="250"/>
                      <a:pt x="561" y="252"/>
                      <a:pt x="564" y="256"/>
                    </a:cubicBezTo>
                    <a:cubicBezTo>
                      <a:pt x="569" y="261"/>
                      <a:pt x="571" y="265"/>
                      <a:pt x="574" y="265"/>
                    </a:cubicBezTo>
                    <a:cubicBezTo>
                      <a:pt x="576" y="265"/>
                      <a:pt x="577" y="264"/>
                      <a:pt x="580" y="262"/>
                    </a:cubicBezTo>
                    <a:cubicBezTo>
                      <a:pt x="583" y="260"/>
                      <a:pt x="584" y="259"/>
                      <a:pt x="585" y="259"/>
                    </a:cubicBezTo>
                    <a:lnTo>
                      <a:pt x="585" y="259"/>
                    </a:lnTo>
                    <a:cubicBezTo>
                      <a:pt x="586" y="259"/>
                      <a:pt x="585" y="261"/>
                      <a:pt x="582" y="266"/>
                    </a:cubicBezTo>
                    <a:cubicBezTo>
                      <a:pt x="568" y="281"/>
                      <a:pt x="564" y="286"/>
                      <a:pt x="565" y="286"/>
                    </a:cubicBezTo>
                    <a:cubicBezTo>
                      <a:pt x="566" y="286"/>
                      <a:pt x="568" y="285"/>
                      <a:pt x="571" y="284"/>
                    </a:cubicBezTo>
                    <a:cubicBezTo>
                      <a:pt x="570" y="283"/>
                      <a:pt x="578" y="277"/>
                      <a:pt x="586" y="273"/>
                    </a:cubicBezTo>
                    <a:cubicBezTo>
                      <a:pt x="594" y="268"/>
                      <a:pt x="598" y="266"/>
                      <a:pt x="599" y="266"/>
                    </a:cubicBezTo>
                    <a:lnTo>
                      <a:pt x="599" y="266"/>
                    </a:lnTo>
                    <a:cubicBezTo>
                      <a:pt x="600" y="266"/>
                      <a:pt x="596" y="269"/>
                      <a:pt x="588" y="275"/>
                    </a:cubicBezTo>
                    <a:cubicBezTo>
                      <a:pt x="575" y="282"/>
                      <a:pt x="582" y="291"/>
                      <a:pt x="594" y="291"/>
                    </a:cubicBezTo>
                    <a:cubicBezTo>
                      <a:pt x="597" y="291"/>
                      <a:pt x="601" y="291"/>
                      <a:pt x="604" y="289"/>
                    </a:cubicBezTo>
                    <a:lnTo>
                      <a:pt x="604" y="289"/>
                    </a:lnTo>
                    <a:lnTo>
                      <a:pt x="595" y="294"/>
                    </a:lnTo>
                    <a:cubicBezTo>
                      <a:pt x="586" y="297"/>
                      <a:pt x="588" y="298"/>
                      <a:pt x="589" y="303"/>
                    </a:cubicBezTo>
                    <a:lnTo>
                      <a:pt x="591" y="306"/>
                    </a:lnTo>
                    <a:cubicBezTo>
                      <a:pt x="595" y="305"/>
                      <a:pt x="597" y="304"/>
                      <a:pt x="599" y="304"/>
                    </a:cubicBezTo>
                    <a:lnTo>
                      <a:pt x="599" y="304"/>
                    </a:lnTo>
                    <a:cubicBezTo>
                      <a:pt x="605" y="304"/>
                      <a:pt x="600" y="311"/>
                      <a:pt x="593" y="314"/>
                    </a:cubicBezTo>
                    <a:cubicBezTo>
                      <a:pt x="584" y="317"/>
                      <a:pt x="584" y="317"/>
                      <a:pt x="585" y="321"/>
                    </a:cubicBezTo>
                    <a:cubicBezTo>
                      <a:pt x="587" y="320"/>
                      <a:pt x="589" y="320"/>
                      <a:pt x="590" y="320"/>
                    </a:cubicBezTo>
                    <a:cubicBezTo>
                      <a:pt x="602" y="320"/>
                      <a:pt x="594" y="328"/>
                      <a:pt x="586" y="330"/>
                    </a:cubicBezTo>
                    <a:cubicBezTo>
                      <a:pt x="586" y="330"/>
                      <a:pt x="586" y="331"/>
                      <a:pt x="586" y="332"/>
                    </a:cubicBezTo>
                    <a:cubicBezTo>
                      <a:pt x="597" y="332"/>
                      <a:pt x="597" y="334"/>
                      <a:pt x="598" y="335"/>
                    </a:cubicBezTo>
                    <a:cubicBezTo>
                      <a:pt x="598" y="337"/>
                      <a:pt x="598" y="339"/>
                      <a:pt x="601" y="339"/>
                    </a:cubicBezTo>
                    <a:cubicBezTo>
                      <a:pt x="602" y="339"/>
                      <a:pt x="605" y="339"/>
                      <a:pt x="608" y="338"/>
                    </a:cubicBezTo>
                    <a:cubicBezTo>
                      <a:pt x="614" y="336"/>
                      <a:pt x="621" y="335"/>
                      <a:pt x="624" y="335"/>
                    </a:cubicBezTo>
                    <a:cubicBezTo>
                      <a:pt x="625" y="335"/>
                      <a:pt x="626" y="335"/>
                      <a:pt x="626" y="335"/>
                    </a:cubicBezTo>
                    <a:lnTo>
                      <a:pt x="617" y="336"/>
                    </a:lnTo>
                    <a:cubicBezTo>
                      <a:pt x="608" y="339"/>
                      <a:pt x="609" y="342"/>
                      <a:pt x="609" y="348"/>
                    </a:cubicBezTo>
                    <a:cubicBezTo>
                      <a:pt x="609" y="355"/>
                      <a:pt x="609" y="358"/>
                      <a:pt x="600" y="360"/>
                    </a:cubicBezTo>
                    <a:lnTo>
                      <a:pt x="609" y="361"/>
                    </a:lnTo>
                    <a:cubicBezTo>
                      <a:pt x="618" y="361"/>
                      <a:pt x="618" y="362"/>
                      <a:pt x="609" y="363"/>
                    </a:cubicBezTo>
                    <a:cubicBezTo>
                      <a:pt x="600" y="366"/>
                      <a:pt x="600" y="370"/>
                      <a:pt x="609" y="373"/>
                    </a:cubicBezTo>
                    <a:lnTo>
                      <a:pt x="610" y="376"/>
                    </a:lnTo>
                    <a:cubicBezTo>
                      <a:pt x="591" y="378"/>
                      <a:pt x="591" y="381"/>
                      <a:pt x="609" y="382"/>
                    </a:cubicBezTo>
                    <a:cubicBezTo>
                      <a:pt x="600" y="382"/>
                      <a:pt x="600" y="383"/>
                      <a:pt x="600" y="385"/>
                    </a:cubicBezTo>
                    <a:cubicBezTo>
                      <a:pt x="608" y="388"/>
                      <a:pt x="608" y="393"/>
                      <a:pt x="600" y="393"/>
                    </a:cubicBezTo>
                    <a:cubicBezTo>
                      <a:pt x="599" y="393"/>
                      <a:pt x="599" y="393"/>
                      <a:pt x="598" y="392"/>
                    </a:cubicBezTo>
                    <a:lnTo>
                      <a:pt x="598" y="395"/>
                    </a:lnTo>
                    <a:cubicBezTo>
                      <a:pt x="608" y="396"/>
                      <a:pt x="607" y="398"/>
                      <a:pt x="607" y="399"/>
                    </a:cubicBezTo>
                    <a:cubicBezTo>
                      <a:pt x="607" y="400"/>
                      <a:pt x="607" y="401"/>
                      <a:pt x="616" y="404"/>
                    </a:cubicBezTo>
                    <a:cubicBezTo>
                      <a:pt x="625" y="407"/>
                      <a:pt x="625" y="408"/>
                      <a:pt x="625" y="408"/>
                    </a:cubicBezTo>
                    <a:cubicBezTo>
                      <a:pt x="625" y="408"/>
                      <a:pt x="624" y="408"/>
                      <a:pt x="624" y="408"/>
                    </a:cubicBezTo>
                    <a:cubicBezTo>
                      <a:pt x="621" y="408"/>
                      <a:pt x="614" y="407"/>
                      <a:pt x="607" y="405"/>
                    </a:cubicBezTo>
                    <a:cubicBezTo>
                      <a:pt x="604" y="403"/>
                      <a:pt x="602" y="403"/>
                      <a:pt x="601" y="403"/>
                    </a:cubicBezTo>
                    <a:lnTo>
                      <a:pt x="601" y="403"/>
                    </a:lnTo>
                    <a:cubicBezTo>
                      <a:pt x="599" y="403"/>
                      <a:pt x="602" y="407"/>
                      <a:pt x="614" y="411"/>
                    </a:cubicBezTo>
                    <a:cubicBezTo>
                      <a:pt x="624" y="415"/>
                      <a:pt x="629" y="417"/>
                      <a:pt x="629" y="417"/>
                    </a:cubicBezTo>
                    <a:cubicBezTo>
                      <a:pt x="628" y="417"/>
                      <a:pt x="624" y="415"/>
                      <a:pt x="614" y="413"/>
                    </a:cubicBezTo>
                    <a:cubicBezTo>
                      <a:pt x="609" y="411"/>
                      <a:pt x="603" y="409"/>
                      <a:pt x="602" y="409"/>
                    </a:cubicBezTo>
                    <a:lnTo>
                      <a:pt x="602" y="409"/>
                    </a:lnTo>
                    <a:cubicBezTo>
                      <a:pt x="601" y="409"/>
                      <a:pt x="602" y="410"/>
                      <a:pt x="606" y="411"/>
                    </a:cubicBezTo>
                    <a:cubicBezTo>
                      <a:pt x="606" y="411"/>
                      <a:pt x="606" y="414"/>
                      <a:pt x="614" y="416"/>
                    </a:cubicBezTo>
                    <a:lnTo>
                      <a:pt x="613" y="419"/>
                    </a:lnTo>
                    <a:cubicBezTo>
                      <a:pt x="603" y="420"/>
                      <a:pt x="602" y="422"/>
                      <a:pt x="602" y="423"/>
                    </a:cubicBezTo>
                    <a:cubicBezTo>
                      <a:pt x="608" y="425"/>
                      <a:pt x="610" y="426"/>
                      <a:pt x="608" y="426"/>
                    </a:cubicBezTo>
                    <a:cubicBezTo>
                      <a:pt x="607" y="426"/>
                      <a:pt x="605" y="425"/>
                      <a:pt x="601" y="425"/>
                    </a:cubicBezTo>
                    <a:cubicBezTo>
                      <a:pt x="599" y="424"/>
                      <a:pt x="597" y="424"/>
                      <a:pt x="596" y="424"/>
                    </a:cubicBezTo>
                    <a:lnTo>
                      <a:pt x="596" y="424"/>
                    </a:lnTo>
                    <a:cubicBezTo>
                      <a:pt x="593" y="424"/>
                      <a:pt x="597" y="426"/>
                      <a:pt x="610" y="428"/>
                    </a:cubicBezTo>
                    <a:cubicBezTo>
                      <a:pt x="617" y="431"/>
                      <a:pt x="618" y="433"/>
                      <a:pt x="613" y="433"/>
                    </a:cubicBezTo>
                    <a:cubicBezTo>
                      <a:pt x="612" y="433"/>
                      <a:pt x="610" y="433"/>
                      <a:pt x="609" y="433"/>
                    </a:cubicBezTo>
                    <a:cubicBezTo>
                      <a:pt x="600" y="431"/>
                      <a:pt x="595" y="430"/>
                      <a:pt x="594" y="430"/>
                    </a:cubicBezTo>
                    <a:lnTo>
                      <a:pt x="594" y="430"/>
                    </a:lnTo>
                    <a:cubicBezTo>
                      <a:pt x="592" y="430"/>
                      <a:pt x="594" y="431"/>
                      <a:pt x="599" y="432"/>
                    </a:cubicBezTo>
                    <a:cubicBezTo>
                      <a:pt x="608" y="435"/>
                      <a:pt x="608" y="436"/>
                      <a:pt x="608" y="436"/>
                    </a:cubicBezTo>
                    <a:cubicBezTo>
                      <a:pt x="607" y="436"/>
                      <a:pt x="606" y="436"/>
                      <a:pt x="605" y="436"/>
                    </a:cubicBezTo>
                    <a:cubicBezTo>
                      <a:pt x="597" y="436"/>
                      <a:pt x="596" y="447"/>
                      <a:pt x="590" y="455"/>
                    </a:cubicBezTo>
                    <a:cubicBezTo>
                      <a:pt x="590" y="456"/>
                      <a:pt x="598" y="462"/>
                      <a:pt x="606" y="465"/>
                    </a:cubicBezTo>
                    <a:cubicBezTo>
                      <a:pt x="613" y="469"/>
                      <a:pt x="616" y="470"/>
                      <a:pt x="616" y="470"/>
                    </a:cubicBezTo>
                    <a:cubicBezTo>
                      <a:pt x="616" y="470"/>
                      <a:pt x="611" y="468"/>
                      <a:pt x="606" y="466"/>
                    </a:cubicBezTo>
                    <a:cubicBezTo>
                      <a:pt x="594" y="462"/>
                      <a:pt x="587" y="460"/>
                      <a:pt x="585" y="460"/>
                    </a:cubicBezTo>
                    <a:lnTo>
                      <a:pt x="585" y="460"/>
                    </a:lnTo>
                    <a:cubicBezTo>
                      <a:pt x="583" y="460"/>
                      <a:pt x="589" y="463"/>
                      <a:pt x="604" y="469"/>
                    </a:cubicBezTo>
                    <a:cubicBezTo>
                      <a:pt x="614" y="472"/>
                      <a:pt x="618" y="474"/>
                      <a:pt x="618" y="474"/>
                    </a:cubicBezTo>
                    <a:cubicBezTo>
                      <a:pt x="617" y="474"/>
                      <a:pt x="612" y="472"/>
                      <a:pt x="603" y="470"/>
                    </a:cubicBezTo>
                    <a:cubicBezTo>
                      <a:pt x="600" y="469"/>
                      <a:pt x="598" y="468"/>
                      <a:pt x="597" y="468"/>
                    </a:cubicBezTo>
                    <a:lnTo>
                      <a:pt x="597" y="468"/>
                    </a:lnTo>
                    <a:cubicBezTo>
                      <a:pt x="596" y="468"/>
                      <a:pt x="597" y="470"/>
                      <a:pt x="602" y="473"/>
                    </a:cubicBezTo>
                    <a:cubicBezTo>
                      <a:pt x="607" y="475"/>
                      <a:pt x="609" y="476"/>
                      <a:pt x="608" y="476"/>
                    </a:cubicBezTo>
                    <a:cubicBezTo>
                      <a:pt x="608" y="476"/>
                      <a:pt x="605" y="476"/>
                      <a:pt x="602" y="474"/>
                    </a:cubicBezTo>
                    <a:cubicBezTo>
                      <a:pt x="596" y="472"/>
                      <a:pt x="590" y="470"/>
                      <a:pt x="589" y="470"/>
                    </a:cubicBezTo>
                    <a:lnTo>
                      <a:pt x="589" y="470"/>
                    </a:lnTo>
                    <a:cubicBezTo>
                      <a:pt x="589" y="470"/>
                      <a:pt x="589" y="470"/>
                      <a:pt x="592" y="472"/>
                    </a:cubicBezTo>
                    <a:cubicBezTo>
                      <a:pt x="592" y="472"/>
                      <a:pt x="592" y="472"/>
                      <a:pt x="592" y="472"/>
                    </a:cubicBezTo>
                    <a:cubicBezTo>
                      <a:pt x="591" y="472"/>
                      <a:pt x="588" y="472"/>
                      <a:pt x="583" y="470"/>
                    </a:cubicBezTo>
                    <a:cubicBezTo>
                      <a:pt x="581" y="469"/>
                      <a:pt x="580" y="469"/>
                      <a:pt x="580" y="469"/>
                    </a:cubicBezTo>
                    <a:lnTo>
                      <a:pt x="580" y="469"/>
                    </a:lnTo>
                    <a:cubicBezTo>
                      <a:pt x="577" y="469"/>
                      <a:pt x="584" y="473"/>
                      <a:pt x="590" y="478"/>
                    </a:cubicBezTo>
                    <a:cubicBezTo>
                      <a:pt x="597" y="484"/>
                      <a:pt x="600" y="488"/>
                      <a:pt x="599" y="488"/>
                    </a:cubicBezTo>
                    <a:cubicBezTo>
                      <a:pt x="598" y="488"/>
                      <a:pt x="594" y="485"/>
                      <a:pt x="588" y="481"/>
                    </a:cubicBezTo>
                    <a:cubicBezTo>
                      <a:pt x="583" y="478"/>
                      <a:pt x="580" y="477"/>
                      <a:pt x="579" y="477"/>
                    </a:cubicBezTo>
                    <a:lnTo>
                      <a:pt x="579" y="477"/>
                    </a:lnTo>
                    <a:cubicBezTo>
                      <a:pt x="576" y="477"/>
                      <a:pt x="581" y="483"/>
                      <a:pt x="591" y="491"/>
                    </a:cubicBezTo>
                    <a:cubicBezTo>
                      <a:pt x="599" y="498"/>
                      <a:pt x="603" y="500"/>
                      <a:pt x="603" y="500"/>
                    </a:cubicBezTo>
                    <a:cubicBezTo>
                      <a:pt x="603" y="500"/>
                      <a:pt x="601" y="499"/>
                      <a:pt x="598" y="497"/>
                    </a:cubicBezTo>
                    <a:cubicBezTo>
                      <a:pt x="592" y="494"/>
                      <a:pt x="591" y="493"/>
                      <a:pt x="590" y="493"/>
                    </a:cubicBezTo>
                    <a:cubicBezTo>
                      <a:pt x="590" y="493"/>
                      <a:pt x="590" y="493"/>
                      <a:pt x="590" y="493"/>
                    </a:cubicBezTo>
                    <a:cubicBezTo>
                      <a:pt x="589" y="493"/>
                      <a:pt x="589" y="493"/>
                      <a:pt x="588" y="493"/>
                    </a:cubicBezTo>
                    <a:cubicBezTo>
                      <a:pt x="587" y="493"/>
                      <a:pt x="585" y="493"/>
                      <a:pt x="580" y="490"/>
                    </a:cubicBezTo>
                    <a:lnTo>
                      <a:pt x="580" y="490"/>
                    </a:lnTo>
                    <a:cubicBezTo>
                      <a:pt x="580" y="490"/>
                      <a:pt x="580" y="490"/>
                      <a:pt x="585" y="498"/>
                    </a:cubicBezTo>
                    <a:cubicBezTo>
                      <a:pt x="592" y="504"/>
                      <a:pt x="593" y="507"/>
                      <a:pt x="590" y="507"/>
                    </a:cubicBezTo>
                    <a:cubicBezTo>
                      <a:pt x="588" y="507"/>
                      <a:pt x="581" y="504"/>
                      <a:pt x="573" y="498"/>
                    </a:cubicBezTo>
                    <a:lnTo>
                      <a:pt x="573" y="498"/>
                    </a:lnTo>
                    <a:lnTo>
                      <a:pt x="580" y="506"/>
                    </a:lnTo>
                    <a:cubicBezTo>
                      <a:pt x="589" y="514"/>
                      <a:pt x="594" y="521"/>
                      <a:pt x="593" y="521"/>
                    </a:cubicBezTo>
                    <a:cubicBezTo>
                      <a:pt x="592" y="521"/>
                      <a:pt x="590" y="519"/>
                      <a:pt x="585" y="515"/>
                    </a:cubicBezTo>
                    <a:lnTo>
                      <a:pt x="578" y="508"/>
                    </a:lnTo>
                    <a:lnTo>
                      <a:pt x="578" y="508"/>
                    </a:lnTo>
                    <a:cubicBezTo>
                      <a:pt x="584" y="514"/>
                      <a:pt x="585" y="517"/>
                      <a:pt x="583" y="517"/>
                    </a:cubicBezTo>
                    <a:cubicBezTo>
                      <a:pt x="581" y="517"/>
                      <a:pt x="574" y="513"/>
                      <a:pt x="566" y="506"/>
                    </a:cubicBezTo>
                    <a:cubicBezTo>
                      <a:pt x="560" y="500"/>
                      <a:pt x="560" y="500"/>
                      <a:pt x="558" y="500"/>
                    </a:cubicBezTo>
                    <a:lnTo>
                      <a:pt x="565" y="507"/>
                    </a:lnTo>
                    <a:cubicBezTo>
                      <a:pt x="572" y="513"/>
                      <a:pt x="579" y="519"/>
                      <a:pt x="578" y="520"/>
                    </a:cubicBezTo>
                    <a:cubicBezTo>
                      <a:pt x="577" y="521"/>
                      <a:pt x="577" y="521"/>
                      <a:pt x="576" y="521"/>
                    </a:cubicBezTo>
                    <a:cubicBezTo>
                      <a:pt x="575" y="521"/>
                      <a:pt x="573" y="520"/>
                      <a:pt x="569" y="516"/>
                    </a:cubicBezTo>
                    <a:cubicBezTo>
                      <a:pt x="564" y="511"/>
                      <a:pt x="559" y="507"/>
                      <a:pt x="558" y="507"/>
                    </a:cubicBezTo>
                    <a:lnTo>
                      <a:pt x="558" y="507"/>
                    </a:lnTo>
                    <a:cubicBezTo>
                      <a:pt x="558" y="507"/>
                      <a:pt x="559" y="508"/>
                      <a:pt x="561" y="510"/>
                    </a:cubicBezTo>
                    <a:cubicBezTo>
                      <a:pt x="561" y="510"/>
                      <a:pt x="561" y="510"/>
                      <a:pt x="560" y="510"/>
                    </a:cubicBezTo>
                    <a:cubicBezTo>
                      <a:pt x="560" y="510"/>
                      <a:pt x="558" y="510"/>
                      <a:pt x="552" y="504"/>
                    </a:cubicBezTo>
                    <a:lnTo>
                      <a:pt x="549" y="508"/>
                    </a:lnTo>
                    <a:cubicBezTo>
                      <a:pt x="552" y="512"/>
                      <a:pt x="553" y="514"/>
                      <a:pt x="552" y="514"/>
                    </a:cubicBezTo>
                    <a:cubicBezTo>
                      <a:pt x="551" y="514"/>
                      <a:pt x="549" y="513"/>
                      <a:pt x="546" y="510"/>
                    </a:cubicBezTo>
                    <a:lnTo>
                      <a:pt x="546" y="510"/>
                    </a:lnTo>
                    <a:cubicBezTo>
                      <a:pt x="546" y="510"/>
                      <a:pt x="545" y="511"/>
                      <a:pt x="551" y="519"/>
                    </a:cubicBezTo>
                    <a:cubicBezTo>
                      <a:pt x="550" y="520"/>
                      <a:pt x="549" y="520"/>
                      <a:pt x="548" y="520"/>
                    </a:cubicBezTo>
                    <a:cubicBezTo>
                      <a:pt x="547" y="520"/>
                      <a:pt x="545" y="519"/>
                      <a:pt x="542" y="515"/>
                    </a:cubicBezTo>
                    <a:lnTo>
                      <a:pt x="542" y="515"/>
                    </a:lnTo>
                    <a:cubicBezTo>
                      <a:pt x="547" y="522"/>
                      <a:pt x="546" y="522"/>
                      <a:pt x="545" y="522"/>
                    </a:cubicBezTo>
                    <a:lnTo>
                      <a:pt x="543" y="524"/>
                    </a:lnTo>
                    <a:cubicBezTo>
                      <a:pt x="548" y="531"/>
                      <a:pt x="548" y="531"/>
                      <a:pt x="547" y="532"/>
                    </a:cubicBezTo>
                    <a:cubicBezTo>
                      <a:pt x="546" y="532"/>
                      <a:pt x="539" y="527"/>
                      <a:pt x="536" y="527"/>
                    </a:cubicBezTo>
                    <a:cubicBezTo>
                      <a:pt x="536" y="527"/>
                      <a:pt x="536" y="527"/>
                      <a:pt x="536" y="527"/>
                    </a:cubicBezTo>
                    <a:cubicBezTo>
                      <a:pt x="534" y="528"/>
                      <a:pt x="534" y="528"/>
                      <a:pt x="539" y="536"/>
                    </a:cubicBezTo>
                    <a:cubicBezTo>
                      <a:pt x="539" y="536"/>
                      <a:pt x="540" y="536"/>
                      <a:pt x="540" y="536"/>
                    </a:cubicBezTo>
                    <a:cubicBezTo>
                      <a:pt x="541" y="536"/>
                      <a:pt x="542" y="539"/>
                      <a:pt x="542" y="539"/>
                    </a:cubicBezTo>
                    <a:cubicBezTo>
                      <a:pt x="541" y="539"/>
                      <a:pt x="540" y="538"/>
                      <a:pt x="538" y="536"/>
                    </a:cubicBezTo>
                    <a:cubicBezTo>
                      <a:pt x="538" y="536"/>
                      <a:pt x="538" y="536"/>
                      <a:pt x="538" y="536"/>
                    </a:cubicBezTo>
                    <a:cubicBezTo>
                      <a:pt x="536" y="536"/>
                      <a:pt x="531" y="532"/>
                      <a:pt x="528" y="532"/>
                    </a:cubicBezTo>
                    <a:cubicBezTo>
                      <a:pt x="527" y="532"/>
                      <a:pt x="526" y="532"/>
                      <a:pt x="526" y="532"/>
                    </a:cubicBezTo>
                    <a:cubicBezTo>
                      <a:pt x="523" y="535"/>
                      <a:pt x="523" y="535"/>
                      <a:pt x="527" y="543"/>
                    </a:cubicBezTo>
                    <a:cubicBezTo>
                      <a:pt x="532" y="551"/>
                      <a:pt x="534" y="555"/>
                      <a:pt x="533" y="555"/>
                    </a:cubicBezTo>
                    <a:cubicBezTo>
                      <a:pt x="533" y="555"/>
                      <a:pt x="530" y="551"/>
                      <a:pt x="526" y="544"/>
                    </a:cubicBezTo>
                    <a:cubicBezTo>
                      <a:pt x="520" y="534"/>
                      <a:pt x="517" y="530"/>
                      <a:pt x="517" y="530"/>
                    </a:cubicBezTo>
                    <a:lnTo>
                      <a:pt x="517" y="530"/>
                    </a:lnTo>
                    <a:cubicBezTo>
                      <a:pt x="516" y="530"/>
                      <a:pt x="517" y="532"/>
                      <a:pt x="518" y="536"/>
                    </a:cubicBezTo>
                    <a:cubicBezTo>
                      <a:pt x="520" y="545"/>
                      <a:pt x="520" y="545"/>
                      <a:pt x="519" y="545"/>
                    </a:cubicBezTo>
                    <a:cubicBezTo>
                      <a:pt x="518" y="540"/>
                      <a:pt x="517" y="538"/>
                      <a:pt x="516" y="538"/>
                    </a:cubicBezTo>
                    <a:cubicBezTo>
                      <a:pt x="515" y="538"/>
                      <a:pt x="515" y="541"/>
                      <a:pt x="516" y="546"/>
                    </a:cubicBezTo>
                    <a:cubicBezTo>
                      <a:pt x="515" y="546"/>
                      <a:pt x="515" y="546"/>
                      <a:pt x="511" y="537"/>
                    </a:cubicBezTo>
                    <a:lnTo>
                      <a:pt x="509" y="538"/>
                    </a:lnTo>
                    <a:cubicBezTo>
                      <a:pt x="511" y="546"/>
                      <a:pt x="509" y="549"/>
                      <a:pt x="507" y="549"/>
                    </a:cubicBezTo>
                    <a:cubicBezTo>
                      <a:pt x="505" y="549"/>
                      <a:pt x="501" y="545"/>
                      <a:pt x="499" y="540"/>
                    </a:cubicBezTo>
                    <a:cubicBezTo>
                      <a:pt x="499" y="540"/>
                      <a:pt x="498" y="540"/>
                      <a:pt x="499" y="550"/>
                    </a:cubicBezTo>
                    <a:cubicBezTo>
                      <a:pt x="501" y="560"/>
                      <a:pt x="501" y="564"/>
                      <a:pt x="501" y="564"/>
                    </a:cubicBezTo>
                    <a:cubicBezTo>
                      <a:pt x="500" y="564"/>
                      <a:pt x="499" y="560"/>
                      <a:pt x="497" y="550"/>
                    </a:cubicBezTo>
                    <a:cubicBezTo>
                      <a:pt x="495" y="542"/>
                      <a:pt x="494" y="537"/>
                      <a:pt x="493" y="537"/>
                    </a:cubicBezTo>
                    <a:lnTo>
                      <a:pt x="493" y="537"/>
                    </a:lnTo>
                    <a:cubicBezTo>
                      <a:pt x="493" y="537"/>
                      <a:pt x="494" y="542"/>
                      <a:pt x="496" y="552"/>
                    </a:cubicBezTo>
                    <a:cubicBezTo>
                      <a:pt x="496" y="556"/>
                      <a:pt x="495" y="559"/>
                      <a:pt x="494" y="559"/>
                    </a:cubicBezTo>
                    <a:cubicBezTo>
                      <a:pt x="492" y="559"/>
                      <a:pt x="489" y="554"/>
                      <a:pt x="487" y="544"/>
                    </a:cubicBezTo>
                    <a:lnTo>
                      <a:pt x="483" y="525"/>
                    </a:lnTo>
                    <a:lnTo>
                      <a:pt x="483" y="525"/>
                    </a:lnTo>
                    <a:cubicBezTo>
                      <a:pt x="485" y="535"/>
                      <a:pt x="483" y="535"/>
                      <a:pt x="483" y="535"/>
                    </a:cubicBezTo>
                    <a:cubicBezTo>
                      <a:pt x="485" y="544"/>
                      <a:pt x="483" y="544"/>
                      <a:pt x="479" y="544"/>
                    </a:cubicBezTo>
                    <a:cubicBezTo>
                      <a:pt x="477" y="544"/>
                      <a:pt x="472" y="553"/>
                      <a:pt x="470" y="553"/>
                    </a:cubicBezTo>
                    <a:cubicBezTo>
                      <a:pt x="469" y="553"/>
                      <a:pt x="468" y="553"/>
                      <a:pt x="467" y="553"/>
                    </a:cubicBezTo>
                    <a:cubicBezTo>
                      <a:pt x="465" y="553"/>
                      <a:pt x="463" y="551"/>
                      <a:pt x="461" y="544"/>
                    </a:cubicBezTo>
                    <a:cubicBezTo>
                      <a:pt x="460" y="545"/>
                      <a:pt x="459" y="545"/>
                      <a:pt x="455" y="554"/>
                    </a:cubicBezTo>
                    <a:cubicBezTo>
                      <a:pt x="455" y="559"/>
                      <a:pt x="454" y="561"/>
                      <a:pt x="454" y="561"/>
                    </a:cubicBezTo>
                    <a:cubicBezTo>
                      <a:pt x="453" y="561"/>
                      <a:pt x="452" y="559"/>
                      <a:pt x="452" y="555"/>
                    </a:cubicBezTo>
                    <a:lnTo>
                      <a:pt x="451" y="555"/>
                    </a:lnTo>
                    <a:cubicBezTo>
                      <a:pt x="448" y="563"/>
                      <a:pt x="447" y="564"/>
                      <a:pt x="447" y="564"/>
                    </a:cubicBezTo>
                    <a:cubicBezTo>
                      <a:pt x="446" y="564"/>
                      <a:pt x="446" y="564"/>
                      <a:pt x="446" y="564"/>
                    </a:cubicBezTo>
                    <a:cubicBezTo>
                      <a:pt x="446" y="557"/>
                      <a:pt x="446" y="550"/>
                      <a:pt x="445" y="550"/>
                    </a:cubicBezTo>
                    <a:cubicBezTo>
                      <a:pt x="444" y="550"/>
                      <a:pt x="444" y="551"/>
                      <a:pt x="443" y="554"/>
                    </a:cubicBezTo>
                    <a:cubicBezTo>
                      <a:pt x="443" y="562"/>
                      <a:pt x="442" y="563"/>
                      <a:pt x="440" y="563"/>
                    </a:cubicBezTo>
                    <a:cubicBezTo>
                      <a:pt x="440" y="563"/>
                      <a:pt x="439" y="563"/>
                      <a:pt x="439" y="563"/>
                    </a:cubicBezTo>
                    <a:cubicBezTo>
                      <a:pt x="437" y="555"/>
                      <a:pt x="414" y="550"/>
                      <a:pt x="401" y="550"/>
                    </a:cubicBezTo>
                    <a:cubicBezTo>
                      <a:pt x="395" y="550"/>
                      <a:pt x="392" y="551"/>
                      <a:pt x="391" y="553"/>
                    </a:cubicBezTo>
                    <a:lnTo>
                      <a:pt x="388" y="552"/>
                    </a:lnTo>
                    <a:lnTo>
                      <a:pt x="385" y="549"/>
                    </a:lnTo>
                    <a:cubicBezTo>
                      <a:pt x="387" y="541"/>
                      <a:pt x="387" y="538"/>
                      <a:pt x="385" y="538"/>
                    </a:cubicBezTo>
                    <a:lnTo>
                      <a:pt x="385" y="538"/>
                    </a:lnTo>
                    <a:cubicBezTo>
                      <a:pt x="383" y="538"/>
                      <a:pt x="379" y="542"/>
                      <a:pt x="375" y="546"/>
                    </a:cubicBezTo>
                    <a:cubicBezTo>
                      <a:pt x="371" y="553"/>
                      <a:pt x="370" y="554"/>
                      <a:pt x="369" y="554"/>
                    </a:cubicBezTo>
                    <a:cubicBezTo>
                      <a:pt x="368" y="554"/>
                      <a:pt x="368" y="554"/>
                      <a:pt x="368" y="554"/>
                    </a:cubicBezTo>
                    <a:cubicBezTo>
                      <a:pt x="372" y="543"/>
                      <a:pt x="373" y="538"/>
                      <a:pt x="371" y="538"/>
                    </a:cubicBezTo>
                    <a:lnTo>
                      <a:pt x="371" y="538"/>
                    </a:lnTo>
                    <a:cubicBezTo>
                      <a:pt x="370" y="538"/>
                      <a:pt x="369" y="539"/>
                      <a:pt x="367" y="541"/>
                    </a:cubicBezTo>
                    <a:cubicBezTo>
                      <a:pt x="362" y="550"/>
                      <a:pt x="359" y="554"/>
                      <a:pt x="359" y="554"/>
                    </a:cubicBezTo>
                    <a:cubicBezTo>
                      <a:pt x="358" y="554"/>
                      <a:pt x="360" y="549"/>
                      <a:pt x="365" y="540"/>
                    </a:cubicBezTo>
                    <a:cubicBezTo>
                      <a:pt x="368" y="532"/>
                      <a:pt x="370" y="528"/>
                      <a:pt x="369" y="528"/>
                    </a:cubicBezTo>
                    <a:lnTo>
                      <a:pt x="369" y="528"/>
                    </a:lnTo>
                    <a:cubicBezTo>
                      <a:pt x="368" y="528"/>
                      <a:pt x="364" y="534"/>
                      <a:pt x="356" y="546"/>
                    </a:cubicBezTo>
                    <a:cubicBezTo>
                      <a:pt x="353" y="550"/>
                      <a:pt x="352" y="551"/>
                      <a:pt x="351" y="551"/>
                    </a:cubicBezTo>
                    <a:cubicBezTo>
                      <a:pt x="351" y="551"/>
                      <a:pt x="352" y="549"/>
                      <a:pt x="353" y="545"/>
                    </a:cubicBezTo>
                    <a:cubicBezTo>
                      <a:pt x="359" y="534"/>
                      <a:pt x="361" y="530"/>
                      <a:pt x="360" y="530"/>
                    </a:cubicBezTo>
                    <a:lnTo>
                      <a:pt x="360" y="530"/>
                    </a:lnTo>
                    <a:cubicBezTo>
                      <a:pt x="360" y="530"/>
                      <a:pt x="359" y="532"/>
                      <a:pt x="357" y="535"/>
                    </a:cubicBezTo>
                    <a:cubicBezTo>
                      <a:pt x="351" y="542"/>
                      <a:pt x="348" y="546"/>
                      <a:pt x="348" y="546"/>
                    </a:cubicBezTo>
                    <a:cubicBezTo>
                      <a:pt x="347" y="546"/>
                      <a:pt x="349" y="541"/>
                      <a:pt x="353" y="532"/>
                    </a:cubicBezTo>
                    <a:cubicBezTo>
                      <a:pt x="358" y="524"/>
                      <a:pt x="360" y="520"/>
                      <a:pt x="360" y="520"/>
                    </a:cubicBezTo>
                    <a:lnTo>
                      <a:pt x="360" y="520"/>
                    </a:lnTo>
                    <a:cubicBezTo>
                      <a:pt x="359" y="520"/>
                      <a:pt x="357" y="524"/>
                      <a:pt x="351" y="531"/>
                    </a:cubicBezTo>
                    <a:cubicBezTo>
                      <a:pt x="346" y="538"/>
                      <a:pt x="342" y="541"/>
                      <a:pt x="340" y="541"/>
                    </a:cubicBezTo>
                    <a:cubicBezTo>
                      <a:pt x="338" y="541"/>
                      <a:pt x="339" y="536"/>
                      <a:pt x="344" y="527"/>
                    </a:cubicBezTo>
                    <a:cubicBezTo>
                      <a:pt x="344" y="527"/>
                      <a:pt x="346" y="523"/>
                      <a:pt x="346" y="523"/>
                    </a:cubicBezTo>
                    <a:lnTo>
                      <a:pt x="346" y="523"/>
                    </a:lnTo>
                    <a:cubicBezTo>
                      <a:pt x="346" y="523"/>
                      <a:pt x="345" y="523"/>
                      <a:pt x="343" y="526"/>
                    </a:cubicBezTo>
                    <a:lnTo>
                      <a:pt x="348" y="517"/>
                    </a:lnTo>
                    <a:lnTo>
                      <a:pt x="347" y="516"/>
                    </a:lnTo>
                    <a:lnTo>
                      <a:pt x="341" y="522"/>
                    </a:lnTo>
                    <a:cubicBezTo>
                      <a:pt x="340" y="522"/>
                      <a:pt x="341" y="509"/>
                      <a:pt x="337" y="504"/>
                    </a:cubicBezTo>
                    <a:cubicBezTo>
                      <a:pt x="330" y="500"/>
                      <a:pt x="328" y="496"/>
                      <a:pt x="326" y="496"/>
                    </a:cubicBezTo>
                    <a:cubicBezTo>
                      <a:pt x="325" y="496"/>
                      <a:pt x="323" y="497"/>
                      <a:pt x="321" y="500"/>
                    </a:cubicBezTo>
                    <a:cubicBezTo>
                      <a:pt x="314" y="506"/>
                      <a:pt x="310" y="508"/>
                      <a:pt x="309" y="508"/>
                    </a:cubicBezTo>
                    <a:cubicBezTo>
                      <a:pt x="308" y="508"/>
                      <a:pt x="311" y="504"/>
                      <a:pt x="319" y="498"/>
                    </a:cubicBezTo>
                    <a:cubicBezTo>
                      <a:pt x="319" y="497"/>
                      <a:pt x="325" y="489"/>
                      <a:pt x="323" y="487"/>
                    </a:cubicBezTo>
                    <a:cubicBezTo>
                      <a:pt x="322" y="484"/>
                      <a:pt x="321" y="482"/>
                      <a:pt x="329" y="478"/>
                    </a:cubicBezTo>
                    <a:lnTo>
                      <a:pt x="329" y="476"/>
                    </a:lnTo>
                    <a:cubicBezTo>
                      <a:pt x="323" y="479"/>
                      <a:pt x="319" y="480"/>
                      <a:pt x="316" y="480"/>
                    </a:cubicBezTo>
                    <a:cubicBezTo>
                      <a:pt x="310" y="480"/>
                      <a:pt x="309" y="476"/>
                      <a:pt x="314" y="471"/>
                    </a:cubicBezTo>
                    <a:cubicBezTo>
                      <a:pt x="313" y="469"/>
                      <a:pt x="313" y="468"/>
                      <a:pt x="310" y="468"/>
                    </a:cubicBezTo>
                    <a:cubicBezTo>
                      <a:pt x="308" y="468"/>
                      <a:pt x="306" y="468"/>
                      <a:pt x="304" y="469"/>
                    </a:cubicBezTo>
                    <a:cubicBezTo>
                      <a:pt x="301" y="469"/>
                      <a:pt x="298" y="470"/>
                      <a:pt x="297" y="470"/>
                    </a:cubicBezTo>
                    <a:cubicBezTo>
                      <a:pt x="295" y="470"/>
                      <a:pt x="297" y="468"/>
                      <a:pt x="302" y="465"/>
                    </a:cubicBezTo>
                    <a:cubicBezTo>
                      <a:pt x="309" y="462"/>
                      <a:pt x="314" y="455"/>
                      <a:pt x="309" y="455"/>
                    </a:cubicBezTo>
                    <a:lnTo>
                      <a:pt x="309" y="455"/>
                    </a:lnTo>
                    <a:cubicBezTo>
                      <a:pt x="307" y="455"/>
                      <a:pt x="304" y="456"/>
                      <a:pt x="300" y="457"/>
                    </a:cubicBezTo>
                    <a:lnTo>
                      <a:pt x="307" y="453"/>
                    </a:lnTo>
                    <a:cubicBezTo>
                      <a:pt x="311" y="451"/>
                      <a:pt x="312" y="450"/>
                      <a:pt x="311" y="450"/>
                    </a:cubicBezTo>
                    <a:lnTo>
                      <a:pt x="311" y="450"/>
                    </a:lnTo>
                    <a:cubicBezTo>
                      <a:pt x="309" y="450"/>
                      <a:pt x="304" y="452"/>
                      <a:pt x="298" y="454"/>
                    </a:cubicBezTo>
                    <a:cubicBezTo>
                      <a:pt x="291" y="457"/>
                      <a:pt x="287" y="458"/>
                      <a:pt x="286" y="458"/>
                    </a:cubicBezTo>
                    <a:cubicBezTo>
                      <a:pt x="284" y="458"/>
                      <a:pt x="290" y="455"/>
                      <a:pt x="306" y="448"/>
                    </a:cubicBezTo>
                    <a:cubicBezTo>
                      <a:pt x="317" y="444"/>
                      <a:pt x="321" y="442"/>
                      <a:pt x="320" y="442"/>
                    </a:cubicBezTo>
                    <a:lnTo>
                      <a:pt x="320" y="442"/>
                    </a:lnTo>
                    <a:cubicBezTo>
                      <a:pt x="319" y="442"/>
                      <a:pt x="317" y="443"/>
                      <a:pt x="314" y="444"/>
                    </a:cubicBezTo>
                    <a:cubicBezTo>
                      <a:pt x="309" y="445"/>
                      <a:pt x="303" y="447"/>
                      <a:pt x="301" y="447"/>
                    </a:cubicBezTo>
                    <a:cubicBezTo>
                      <a:pt x="300" y="447"/>
                      <a:pt x="300" y="446"/>
                      <a:pt x="304" y="444"/>
                    </a:cubicBezTo>
                    <a:cubicBezTo>
                      <a:pt x="304" y="444"/>
                      <a:pt x="304" y="443"/>
                      <a:pt x="303" y="443"/>
                    </a:cubicBezTo>
                    <a:cubicBezTo>
                      <a:pt x="301" y="443"/>
                      <a:pt x="297" y="444"/>
                      <a:pt x="286" y="447"/>
                    </a:cubicBezTo>
                    <a:cubicBezTo>
                      <a:pt x="282" y="448"/>
                      <a:pt x="280" y="449"/>
                      <a:pt x="278" y="449"/>
                    </a:cubicBezTo>
                    <a:cubicBezTo>
                      <a:pt x="276" y="449"/>
                      <a:pt x="276" y="448"/>
                      <a:pt x="276" y="447"/>
                    </a:cubicBezTo>
                    <a:cubicBezTo>
                      <a:pt x="283" y="445"/>
                      <a:pt x="288" y="444"/>
                      <a:pt x="294" y="443"/>
                    </a:cubicBezTo>
                    <a:cubicBezTo>
                      <a:pt x="294" y="443"/>
                      <a:pt x="294" y="443"/>
                      <a:pt x="294" y="443"/>
                    </a:cubicBezTo>
                    <a:cubicBezTo>
                      <a:pt x="295" y="443"/>
                      <a:pt x="294" y="442"/>
                      <a:pt x="294" y="441"/>
                    </a:cubicBezTo>
                    <a:cubicBezTo>
                      <a:pt x="298" y="436"/>
                      <a:pt x="305" y="433"/>
                      <a:pt x="312" y="432"/>
                    </a:cubicBezTo>
                    <a:cubicBezTo>
                      <a:pt x="316" y="429"/>
                      <a:pt x="318" y="428"/>
                      <a:pt x="317" y="428"/>
                    </a:cubicBezTo>
                    <a:lnTo>
                      <a:pt x="317" y="428"/>
                    </a:lnTo>
                    <a:cubicBezTo>
                      <a:pt x="316" y="428"/>
                      <a:pt x="311" y="429"/>
                      <a:pt x="302" y="433"/>
                    </a:cubicBezTo>
                    <a:cubicBezTo>
                      <a:pt x="291" y="435"/>
                      <a:pt x="287" y="436"/>
                      <a:pt x="285" y="436"/>
                    </a:cubicBezTo>
                    <a:cubicBezTo>
                      <a:pt x="284" y="436"/>
                      <a:pt x="284" y="436"/>
                      <a:pt x="284" y="435"/>
                    </a:cubicBezTo>
                    <a:cubicBezTo>
                      <a:pt x="283" y="433"/>
                      <a:pt x="283" y="432"/>
                      <a:pt x="292" y="429"/>
                    </a:cubicBezTo>
                    <a:cubicBezTo>
                      <a:pt x="302" y="427"/>
                      <a:pt x="302" y="427"/>
                      <a:pt x="301" y="425"/>
                    </a:cubicBezTo>
                    <a:cubicBezTo>
                      <a:pt x="300" y="423"/>
                      <a:pt x="294" y="423"/>
                      <a:pt x="286" y="423"/>
                    </a:cubicBezTo>
                    <a:cubicBezTo>
                      <a:pt x="276" y="423"/>
                      <a:pt x="263" y="424"/>
                      <a:pt x="253" y="425"/>
                    </a:cubicBezTo>
                    <a:cubicBezTo>
                      <a:pt x="244" y="426"/>
                      <a:pt x="240" y="427"/>
                      <a:pt x="238" y="427"/>
                    </a:cubicBezTo>
                    <a:cubicBezTo>
                      <a:pt x="237" y="427"/>
                      <a:pt x="242" y="426"/>
                      <a:pt x="253" y="423"/>
                    </a:cubicBezTo>
                    <a:cubicBezTo>
                      <a:pt x="261" y="422"/>
                      <a:pt x="260" y="420"/>
                      <a:pt x="260" y="418"/>
                    </a:cubicBezTo>
                    <a:lnTo>
                      <a:pt x="260" y="418"/>
                    </a:lnTo>
                    <a:cubicBezTo>
                      <a:pt x="258" y="418"/>
                      <a:pt x="257" y="419"/>
                      <a:pt x="257" y="419"/>
                    </a:cubicBezTo>
                    <a:cubicBezTo>
                      <a:pt x="255" y="419"/>
                      <a:pt x="258" y="418"/>
                      <a:pt x="259" y="418"/>
                    </a:cubicBezTo>
                    <a:cubicBezTo>
                      <a:pt x="260" y="418"/>
                      <a:pt x="260" y="418"/>
                      <a:pt x="260" y="418"/>
                    </a:cubicBezTo>
                    <a:cubicBezTo>
                      <a:pt x="263" y="418"/>
                      <a:pt x="265" y="418"/>
                      <a:pt x="267" y="418"/>
                    </a:cubicBezTo>
                    <a:cubicBezTo>
                      <a:pt x="270" y="418"/>
                      <a:pt x="270" y="419"/>
                      <a:pt x="270" y="419"/>
                    </a:cubicBezTo>
                    <a:lnTo>
                      <a:pt x="279" y="418"/>
                    </a:lnTo>
                    <a:cubicBezTo>
                      <a:pt x="294" y="415"/>
                      <a:pt x="297" y="413"/>
                      <a:pt x="289" y="413"/>
                    </a:cubicBezTo>
                    <a:cubicBezTo>
                      <a:pt x="287" y="413"/>
                      <a:pt x="284" y="413"/>
                      <a:pt x="279" y="414"/>
                    </a:cubicBezTo>
                    <a:cubicBezTo>
                      <a:pt x="270" y="414"/>
                      <a:pt x="270" y="414"/>
                      <a:pt x="279" y="411"/>
                    </a:cubicBezTo>
                    <a:cubicBezTo>
                      <a:pt x="287" y="409"/>
                      <a:pt x="295" y="407"/>
                      <a:pt x="292" y="407"/>
                    </a:cubicBezTo>
                    <a:lnTo>
                      <a:pt x="292" y="407"/>
                    </a:lnTo>
                    <a:cubicBezTo>
                      <a:pt x="291" y="407"/>
                      <a:pt x="290" y="407"/>
                      <a:pt x="288" y="407"/>
                    </a:cubicBezTo>
                    <a:cubicBezTo>
                      <a:pt x="288" y="407"/>
                      <a:pt x="288" y="405"/>
                      <a:pt x="298" y="401"/>
                    </a:cubicBezTo>
                    <a:cubicBezTo>
                      <a:pt x="298" y="400"/>
                      <a:pt x="298" y="399"/>
                      <a:pt x="295" y="399"/>
                    </a:cubicBezTo>
                    <a:cubicBezTo>
                      <a:pt x="293" y="399"/>
                      <a:pt x="291" y="399"/>
                      <a:pt x="288" y="399"/>
                    </a:cubicBezTo>
                    <a:cubicBezTo>
                      <a:pt x="279" y="399"/>
                      <a:pt x="279" y="398"/>
                      <a:pt x="279" y="397"/>
                    </a:cubicBezTo>
                    <a:cubicBezTo>
                      <a:pt x="279" y="396"/>
                      <a:pt x="279" y="394"/>
                      <a:pt x="274" y="394"/>
                    </a:cubicBezTo>
                    <a:cubicBezTo>
                      <a:pt x="273" y="394"/>
                      <a:pt x="271" y="394"/>
                      <a:pt x="269" y="395"/>
                    </a:cubicBezTo>
                    <a:cubicBezTo>
                      <a:pt x="260" y="395"/>
                      <a:pt x="250" y="394"/>
                      <a:pt x="250" y="391"/>
                    </a:cubicBezTo>
                    <a:cubicBezTo>
                      <a:pt x="241" y="388"/>
                      <a:pt x="241" y="388"/>
                      <a:pt x="259" y="386"/>
                    </a:cubicBezTo>
                    <a:cubicBezTo>
                      <a:pt x="269" y="386"/>
                      <a:pt x="269" y="385"/>
                      <a:pt x="269" y="382"/>
                    </a:cubicBezTo>
                    <a:cubicBezTo>
                      <a:pt x="269" y="382"/>
                      <a:pt x="269" y="381"/>
                      <a:pt x="278" y="380"/>
                    </a:cubicBezTo>
                    <a:cubicBezTo>
                      <a:pt x="287" y="378"/>
                      <a:pt x="278" y="378"/>
                      <a:pt x="269" y="378"/>
                    </a:cubicBezTo>
                    <a:lnTo>
                      <a:pt x="250" y="378"/>
                    </a:lnTo>
                    <a:cubicBezTo>
                      <a:pt x="257" y="376"/>
                      <a:pt x="264" y="375"/>
                      <a:pt x="271" y="375"/>
                    </a:cubicBezTo>
                    <a:cubicBezTo>
                      <a:pt x="274" y="375"/>
                      <a:pt x="277" y="375"/>
                      <a:pt x="279" y="376"/>
                    </a:cubicBezTo>
                    <a:cubicBezTo>
                      <a:pt x="298" y="374"/>
                      <a:pt x="298" y="374"/>
                      <a:pt x="279" y="373"/>
                    </a:cubicBezTo>
                    <a:cubicBezTo>
                      <a:pt x="269" y="373"/>
                      <a:pt x="260" y="372"/>
                      <a:pt x="270" y="369"/>
                    </a:cubicBezTo>
                    <a:cubicBezTo>
                      <a:pt x="270" y="367"/>
                      <a:pt x="271" y="364"/>
                      <a:pt x="277" y="364"/>
                    </a:cubicBezTo>
                    <a:cubicBezTo>
                      <a:pt x="278" y="364"/>
                      <a:pt x="279" y="364"/>
                      <a:pt x="281" y="364"/>
                    </a:cubicBezTo>
                    <a:cubicBezTo>
                      <a:pt x="291" y="363"/>
                      <a:pt x="281" y="361"/>
                      <a:pt x="281" y="361"/>
                    </a:cubicBezTo>
                    <a:cubicBezTo>
                      <a:pt x="272" y="359"/>
                      <a:pt x="272" y="358"/>
                      <a:pt x="282" y="354"/>
                    </a:cubicBezTo>
                    <a:cubicBezTo>
                      <a:pt x="302" y="350"/>
                      <a:pt x="301" y="350"/>
                      <a:pt x="283" y="348"/>
                    </a:cubicBezTo>
                    <a:cubicBezTo>
                      <a:pt x="275" y="346"/>
                      <a:pt x="269" y="345"/>
                      <a:pt x="273" y="345"/>
                    </a:cubicBezTo>
                    <a:cubicBezTo>
                      <a:pt x="275" y="345"/>
                      <a:pt x="278" y="345"/>
                      <a:pt x="283" y="345"/>
                    </a:cubicBezTo>
                    <a:cubicBezTo>
                      <a:pt x="292" y="345"/>
                      <a:pt x="283" y="343"/>
                      <a:pt x="275" y="339"/>
                    </a:cubicBezTo>
                    <a:cubicBezTo>
                      <a:pt x="263" y="335"/>
                      <a:pt x="250" y="332"/>
                      <a:pt x="238" y="331"/>
                    </a:cubicBezTo>
                    <a:cubicBezTo>
                      <a:pt x="220" y="327"/>
                      <a:pt x="220" y="326"/>
                      <a:pt x="230" y="325"/>
                    </a:cubicBezTo>
                    <a:cubicBezTo>
                      <a:pt x="230" y="325"/>
                      <a:pt x="232" y="324"/>
                      <a:pt x="235" y="324"/>
                    </a:cubicBezTo>
                    <a:cubicBezTo>
                      <a:pt x="238" y="324"/>
                      <a:pt x="244" y="325"/>
                      <a:pt x="249" y="326"/>
                    </a:cubicBezTo>
                    <a:cubicBezTo>
                      <a:pt x="258" y="327"/>
                      <a:pt x="258" y="330"/>
                      <a:pt x="258" y="330"/>
                    </a:cubicBezTo>
                    <a:lnTo>
                      <a:pt x="258" y="331"/>
                    </a:lnTo>
                    <a:cubicBezTo>
                      <a:pt x="264" y="332"/>
                      <a:pt x="269" y="333"/>
                      <a:pt x="273" y="333"/>
                    </a:cubicBezTo>
                    <a:cubicBezTo>
                      <a:pt x="275" y="333"/>
                      <a:pt x="277" y="333"/>
                      <a:pt x="277" y="332"/>
                    </a:cubicBezTo>
                    <a:cubicBezTo>
                      <a:pt x="286" y="332"/>
                      <a:pt x="287" y="331"/>
                      <a:pt x="278" y="329"/>
                    </a:cubicBezTo>
                    <a:lnTo>
                      <a:pt x="278" y="329"/>
                    </a:lnTo>
                    <a:cubicBezTo>
                      <a:pt x="280" y="329"/>
                      <a:pt x="281" y="329"/>
                      <a:pt x="282" y="329"/>
                    </a:cubicBezTo>
                    <a:cubicBezTo>
                      <a:pt x="288" y="329"/>
                      <a:pt x="289" y="327"/>
                      <a:pt x="290" y="324"/>
                    </a:cubicBezTo>
                    <a:cubicBezTo>
                      <a:pt x="290" y="322"/>
                      <a:pt x="290" y="319"/>
                      <a:pt x="296" y="319"/>
                    </a:cubicBezTo>
                    <a:cubicBezTo>
                      <a:pt x="297" y="319"/>
                      <a:pt x="299" y="319"/>
                      <a:pt x="301" y="320"/>
                    </a:cubicBezTo>
                    <a:cubicBezTo>
                      <a:pt x="301" y="317"/>
                      <a:pt x="302" y="315"/>
                      <a:pt x="293" y="313"/>
                    </a:cubicBezTo>
                    <a:cubicBezTo>
                      <a:pt x="281" y="309"/>
                      <a:pt x="277" y="307"/>
                      <a:pt x="278" y="307"/>
                    </a:cubicBezTo>
                    <a:lnTo>
                      <a:pt x="278" y="307"/>
                    </a:lnTo>
                    <a:cubicBezTo>
                      <a:pt x="279" y="307"/>
                      <a:pt x="281" y="307"/>
                      <a:pt x="284" y="308"/>
                    </a:cubicBezTo>
                    <a:cubicBezTo>
                      <a:pt x="287" y="309"/>
                      <a:pt x="289" y="309"/>
                      <a:pt x="292" y="309"/>
                    </a:cubicBezTo>
                    <a:cubicBezTo>
                      <a:pt x="306" y="309"/>
                      <a:pt x="316" y="301"/>
                      <a:pt x="302" y="294"/>
                    </a:cubicBezTo>
                    <a:lnTo>
                      <a:pt x="303" y="292"/>
                    </a:lnTo>
                    <a:cubicBezTo>
                      <a:pt x="304" y="292"/>
                      <a:pt x="306" y="292"/>
                      <a:pt x="307" y="292"/>
                    </a:cubicBezTo>
                    <a:cubicBezTo>
                      <a:pt x="313" y="292"/>
                      <a:pt x="314" y="286"/>
                      <a:pt x="307" y="281"/>
                    </a:cubicBezTo>
                    <a:cubicBezTo>
                      <a:pt x="309" y="280"/>
                      <a:pt x="310" y="279"/>
                      <a:pt x="311" y="278"/>
                    </a:cubicBezTo>
                    <a:cubicBezTo>
                      <a:pt x="314" y="279"/>
                      <a:pt x="316" y="280"/>
                      <a:pt x="318" y="280"/>
                    </a:cubicBezTo>
                    <a:cubicBezTo>
                      <a:pt x="319" y="280"/>
                      <a:pt x="318" y="278"/>
                      <a:pt x="313" y="275"/>
                    </a:cubicBezTo>
                    <a:cubicBezTo>
                      <a:pt x="308" y="270"/>
                      <a:pt x="303" y="266"/>
                      <a:pt x="303" y="266"/>
                    </a:cubicBezTo>
                    <a:lnTo>
                      <a:pt x="303" y="266"/>
                    </a:lnTo>
                    <a:cubicBezTo>
                      <a:pt x="303" y="266"/>
                      <a:pt x="304" y="267"/>
                      <a:pt x="306" y="268"/>
                    </a:cubicBezTo>
                    <a:cubicBezTo>
                      <a:pt x="310" y="270"/>
                      <a:pt x="312" y="271"/>
                      <a:pt x="314" y="271"/>
                    </a:cubicBezTo>
                    <a:cubicBezTo>
                      <a:pt x="316" y="271"/>
                      <a:pt x="317" y="270"/>
                      <a:pt x="319" y="268"/>
                    </a:cubicBezTo>
                    <a:cubicBezTo>
                      <a:pt x="322" y="264"/>
                      <a:pt x="322" y="264"/>
                      <a:pt x="313" y="259"/>
                    </a:cubicBezTo>
                    <a:cubicBezTo>
                      <a:pt x="312" y="255"/>
                      <a:pt x="312" y="254"/>
                      <a:pt x="313" y="254"/>
                    </a:cubicBezTo>
                    <a:cubicBezTo>
                      <a:pt x="315" y="254"/>
                      <a:pt x="319" y="257"/>
                      <a:pt x="324" y="261"/>
                    </a:cubicBezTo>
                    <a:cubicBezTo>
                      <a:pt x="330" y="267"/>
                      <a:pt x="334" y="269"/>
                      <a:pt x="334" y="269"/>
                    </a:cubicBezTo>
                    <a:cubicBezTo>
                      <a:pt x="335" y="269"/>
                      <a:pt x="330" y="264"/>
                      <a:pt x="318" y="253"/>
                    </a:cubicBezTo>
                    <a:cubicBezTo>
                      <a:pt x="309" y="244"/>
                      <a:pt x="307" y="241"/>
                      <a:pt x="308" y="241"/>
                    </a:cubicBezTo>
                    <a:lnTo>
                      <a:pt x="308" y="241"/>
                    </a:lnTo>
                    <a:cubicBezTo>
                      <a:pt x="309" y="241"/>
                      <a:pt x="311" y="241"/>
                      <a:pt x="313" y="243"/>
                    </a:cubicBezTo>
                    <a:cubicBezTo>
                      <a:pt x="320" y="250"/>
                      <a:pt x="320" y="251"/>
                      <a:pt x="319" y="252"/>
                    </a:cubicBezTo>
                    <a:lnTo>
                      <a:pt x="333" y="265"/>
                    </a:lnTo>
                    <a:cubicBezTo>
                      <a:pt x="334" y="264"/>
                      <a:pt x="333" y="264"/>
                      <a:pt x="328" y="256"/>
                    </a:cubicBezTo>
                    <a:cubicBezTo>
                      <a:pt x="328" y="256"/>
                      <a:pt x="329" y="256"/>
                      <a:pt x="322" y="249"/>
                    </a:cubicBezTo>
                    <a:cubicBezTo>
                      <a:pt x="316" y="241"/>
                      <a:pt x="310" y="236"/>
                      <a:pt x="302" y="230"/>
                    </a:cubicBezTo>
                    <a:cubicBezTo>
                      <a:pt x="293" y="224"/>
                      <a:pt x="294" y="223"/>
                      <a:pt x="295" y="222"/>
                    </a:cubicBezTo>
                    <a:lnTo>
                      <a:pt x="295" y="222"/>
                    </a:lnTo>
                    <a:cubicBezTo>
                      <a:pt x="304" y="227"/>
                      <a:pt x="312" y="233"/>
                      <a:pt x="318" y="241"/>
                    </a:cubicBezTo>
                    <a:cubicBezTo>
                      <a:pt x="316" y="241"/>
                      <a:pt x="323" y="248"/>
                      <a:pt x="330" y="255"/>
                    </a:cubicBezTo>
                    <a:cubicBezTo>
                      <a:pt x="331" y="255"/>
                      <a:pt x="332" y="256"/>
                      <a:pt x="332" y="256"/>
                    </a:cubicBezTo>
                    <a:cubicBezTo>
                      <a:pt x="335" y="256"/>
                      <a:pt x="326" y="242"/>
                      <a:pt x="316" y="230"/>
                    </a:cubicBezTo>
                    <a:lnTo>
                      <a:pt x="316" y="230"/>
                    </a:lnTo>
                    <a:lnTo>
                      <a:pt x="323" y="237"/>
                    </a:lnTo>
                    <a:cubicBezTo>
                      <a:pt x="326" y="240"/>
                      <a:pt x="328" y="242"/>
                      <a:pt x="330" y="242"/>
                    </a:cubicBezTo>
                    <a:cubicBezTo>
                      <a:pt x="331" y="242"/>
                      <a:pt x="332" y="241"/>
                      <a:pt x="333" y="240"/>
                    </a:cubicBezTo>
                    <a:cubicBezTo>
                      <a:pt x="334" y="239"/>
                      <a:pt x="335" y="238"/>
                      <a:pt x="330" y="231"/>
                    </a:cubicBezTo>
                    <a:cubicBezTo>
                      <a:pt x="323" y="223"/>
                      <a:pt x="318" y="216"/>
                      <a:pt x="318" y="215"/>
                    </a:cubicBezTo>
                    <a:cubicBezTo>
                      <a:pt x="318" y="215"/>
                      <a:pt x="317" y="215"/>
                      <a:pt x="317" y="215"/>
                    </a:cubicBezTo>
                    <a:cubicBezTo>
                      <a:pt x="317" y="215"/>
                      <a:pt x="310" y="209"/>
                      <a:pt x="304" y="203"/>
                    </a:cubicBezTo>
                    <a:lnTo>
                      <a:pt x="304" y="203"/>
                    </a:lnTo>
                    <a:cubicBezTo>
                      <a:pt x="310" y="205"/>
                      <a:pt x="315" y="210"/>
                      <a:pt x="320" y="214"/>
                    </a:cubicBezTo>
                    <a:cubicBezTo>
                      <a:pt x="333" y="225"/>
                      <a:pt x="340" y="230"/>
                      <a:pt x="344" y="230"/>
                    </a:cubicBezTo>
                    <a:cubicBezTo>
                      <a:pt x="345" y="230"/>
                      <a:pt x="345" y="230"/>
                      <a:pt x="346" y="230"/>
                    </a:cubicBezTo>
                    <a:cubicBezTo>
                      <a:pt x="347" y="229"/>
                      <a:pt x="348" y="229"/>
                      <a:pt x="349" y="229"/>
                    </a:cubicBezTo>
                    <a:cubicBezTo>
                      <a:pt x="351" y="229"/>
                      <a:pt x="354" y="230"/>
                      <a:pt x="358" y="234"/>
                    </a:cubicBezTo>
                    <a:cubicBezTo>
                      <a:pt x="360" y="233"/>
                      <a:pt x="360" y="233"/>
                      <a:pt x="356" y="225"/>
                    </a:cubicBezTo>
                    <a:lnTo>
                      <a:pt x="358" y="224"/>
                    </a:lnTo>
                    <a:cubicBezTo>
                      <a:pt x="360" y="227"/>
                      <a:pt x="362" y="229"/>
                      <a:pt x="363" y="229"/>
                    </a:cubicBezTo>
                    <a:cubicBezTo>
                      <a:pt x="364" y="229"/>
                      <a:pt x="364" y="226"/>
                      <a:pt x="361" y="222"/>
                    </a:cubicBezTo>
                    <a:cubicBezTo>
                      <a:pt x="360" y="219"/>
                      <a:pt x="360" y="218"/>
                      <a:pt x="360" y="218"/>
                    </a:cubicBezTo>
                    <a:lnTo>
                      <a:pt x="360" y="218"/>
                    </a:lnTo>
                    <a:cubicBezTo>
                      <a:pt x="361" y="218"/>
                      <a:pt x="363" y="221"/>
                      <a:pt x="363" y="221"/>
                    </a:cubicBezTo>
                    <a:cubicBezTo>
                      <a:pt x="369" y="227"/>
                      <a:pt x="371" y="231"/>
                      <a:pt x="372" y="231"/>
                    </a:cubicBezTo>
                    <a:cubicBezTo>
                      <a:pt x="372" y="231"/>
                      <a:pt x="369" y="226"/>
                      <a:pt x="361" y="212"/>
                    </a:cubicBezTo>
                    <a:cubicBezTo>
                      <a:pt x="357" y="204"/>
                      <a:pt x="351" y="197"/>
                      <a:pt x="348" y="197"/>
                    </a:cubicBezTo>
                    <a:cubicBezTo>
                      <a:pt x="348" y="197"/>
                      <a:pt x="348" y="197"/>
                      <a:pt x="348" y="197"/>
                    </a:cubicBezTo>
                    <a:lnTo>
                      <a:pt x="344" y="199"/>
                    </a:lnTo>
                    <a:lnTo>
                      <a:pt x="343" y="188"/>
                    </a:lnTo>
                    <a:cubicBezTo>
                      <a:pt x="344" y="182"/>
                      <a:pt x="342" y="175"/>
                      <a:pt x="339" y="169"/>
                    </a:cubicBezTo>
                    <a:cubicBezTo>
                      <a:pt x="339" y="169"/>
                      <a:pt x="334" y="162"/>
                      <a:pt x="337" y="160"/>
                    </a:cubicBezTo>
                    <a:lnTo>
                      <a:pt x="337" y="160"/>
                    </a:lnTo>
                    <a:lnTo>
                      <a:pt x="344" y="177"/>
                    </a:lnTo>
                    <a:cubicBezTo>
                      <a:pt x="348" y="186"/>
                      <a:pt x="352" y="195"/>
                      <a:pt x="357" y="203"/>
                    </a:cubicBezTo>
                    <a:cubicBezTo>
                      <a:pt x="363" y="212"/>
                      <a:pt x="368" y="219"/>
                      <a:pt x="369" y="219"/>
                    </a:cubicBezTo>
                    <a:cubicBezTo>
                      <a:pt x="369" y="219"/>
                      <a:pt x="368" y="216"/>
                      <a:pt x="365" y="209"/>
                    </a:cubicBezTo>
                    <a:cubicBezTo>
                      <a:pt x="366" y="209"/>
                      <a:pt x="366" y="209"/>
                      <a:pt x="371" y="216"/>
                    </a:cubicBezTo>
                    <a:cubicBezTo>
                      <a:pt x="373" y="220"/>
                      <a:pt x="374" y="222"/>
                      <a:pt x="374" y="222"/>
                    </a:cubicBezTo>
                    <a:cubicBezTo>
                      <a:pt x="374" y="222"/>
                      <a:pt x="374" y="217"/>
                      <a:pt x="370" y="208"/>
                    </a:cubicBezTo>
                    <a:cubicBezTo>
                      <a:pt x="367" y="198"/>
                      <a:pt x="366" y="193"/>
                      <a:pt x="366" y="193"/>
                    </a:cubicBezTo>
                    <a:lnTo>
                      <a:pt x="366" y="193"/>
                    </a:lnTo>
                    <a:cubicBezTo>
                      <a:pt x="367" y="193"/>
                      <a:pt x="370" y="198"/>
                      <a:pt x="374" y="206"/>
                    </a:cubicBezTo>
                    <a:cubicBezTo>
                      <a:pt x="379" y="216"/>
                      <a:pt x="383" y="220"/>
                      <a:pt x="385" y="220"/>
                    </a:cubicBezTo>
                    <a:cubicBezTo>
                      <a:pt x="386" y="220"/>
                      <a:pt x="386" y="217"/>
                      <a:pt x="385" y="213"/>
                    </a:cubicBezTo>
                    <a:cubicBezTo>
                      <a:pt x="381" y="202"/>
                      <a:pt x="381" y="198"/>
                      <a:pt x="382" y="198"/>
                    </a:cubicBezTo>
                    <a:lnTo>
                      <a:pt x="382" y="198"/>
                    </a:lnTo>
                    <a:cubicBezTo>
                      <a:pt x="383" y="198"/>
                      <a:pt x="385" y="199"/>
                      <a:pt x="387" y="203"/>
                    </a:cubicBezTo>
                    <a:cubicBezTo>
                      <a:pt x="389" y="207"/>
                      <a:pt x="390" y="210"/>
                      <a:pt x="390" y="210"/>
                    </a:cubicBezTo>
                    <a:cubicBezTo>
                      <a:pt x="391" y="210"/>
                      <a:pt x="391" y="207"/>
                      <a:pt x="390" y="202"/>
                    </a:cubicBezTo>
                    <a:lnTo>
                      <a:pt x="390" y="202"/>
                    </a:lnTo>
                    <a:cubicBezTo>
                      <a:pt x="392" y="208"/>
                      <a:pt x="395" y="215"/>
                      <a:pt x="395" y="215"/>
                    </a:cubicBezTo>
                    <a:cubicBezTo>
                      <a:pt x="396" y="215"/>
                      <a:pt x="396" y="213"/>
                      <a:pt x="395" y="211"/>
                    </a:cubicBezTo>
                    <a:cubicBezTo>
                      <a:pt x="395" y="211"/>
                      <a:pt x="396" y="210"/>
                      <a:pt x="393" y="201"/>
                    </a:cubicBezTo>
                    <a:cubicBezTo>
                      <a:pt x="393" y="201"/>
                      <a:pt x="391" y="192"/>
                      <a:pt x="390" y="183"/>
                    </a:cubicBezTo>
                    <a:cubicBezTo>
                      <a:pt x="389" y="183"/>
                      <a:pt x="387" y="174"/>
                      <a:pt x="385" y="165"/>
                    </a:cubicBezTo>
                    <a:cubicBezTo>
                      <a:pt x="384" y="162"/>
                      <a:pt x="384" y="161"/>
                      <a:pt x="385" y="161"/>
                    </a:cubicBezTo>
                    <a:lnTo>
                      <a:pt x="385" y="161"/>
                    </a:lnTo>
                    <a:cubicBezTo>
                      <a:pt x="386" y="161"/>
                      <a:pt x="393" y="170"/>
                      <a:pt x="399" y="190"/>
                    </a:cubicBezTo>
                    <a:lnTo>
                      <a:pt x="406" y="208"/>
                    </a:lnTo>
                    <a:cubicBezTo>
                      <a:pt x="404" y="197"/>
                      <a:pt x="403" y="188"/>
                      <a:pt x="403" y="188"/>
                    </a:cubicBezTo>
                    <a:cubicBezTo>
                      <a:pt x="404" y="188"/>
                      <a:pt x="405" y="188"/>
                      <a:pt x="407" y="197"/>
                    </a:cubicBezTo>
                    <a:cubicBezTo>
                      <a:pt x="408" y="208"/>
                      <a:pt x="408" y="208"/>
                      <a:pt x="411" y="208"/>
                    </a:cubicBezTo>
                    <a:cubicBezTo>
                      <a:pt x="411" y="208"/>
                      <a:pt x="412" y="208"/>
                      <a:pt x="409" y="197"/>
                    </a:cubicBezTo>
                    <a:cubicBezTo>
                      <a:pt x="408" y="187"/>
                      <a:pt x="408" y="183"/>
                      <a:pt x="408" y="183"/>
                    </a:cubicBezTo>
                    <a:lnTo>
                      <a:pt x="408" y="183"/>
                    </a:lnTo>
                    <a:cubicBezTo>
                      <a:pt x="408" y="183"/>
                      <a:pt x="408" y="185"/>
                      <a:pt x="409" y="188"/>
                    </a:cubicBezTo>
                    <a:cubicBezTo>
                      <a:pt x="412" y="198"/>
                      <a:pt x="414" y="203"/>
                      <a:pt x="415" y="203"/>
                    </a:cubicBezTo>
                    <a:cubicBezTo>
                      <a:pt x="415" y="203"/>
                      <a:pt x="415" y="198"/>
                      <a:pt x="414" y="188"/>
                    </a:cubicBezTo>
                    <a:cubicBezTo>
                      <a:pt x="413" y="179"/>
                      <a:pt x="412" y="174"/>
                      <a:pt x="413" y="174"/>
                    </a:cubicBezTo>
                    <a:lnTo>
                      <a:pt x="413" y="174"/>
                    </a:lnTo>
                    <a:cubicBezTo>
                      <a:pt x="413" y="174"/>
                      <a:pt x="414" y="179"/>
                      <a:pt x="416" y="188"/>
                    </a:cubicBezTo>
                    <a:cubicBezTo>
                      <a:pt x="416" y="195"/>
                      <a:pt x="418" y="202"/>
                      <a:pt x="422" y="208"/>
                    </a:cubicBezTo>
                    <a:lnTo>
                      <a:pt x="420" y="197"/>
                    </a:lnTo>
                    <a:cubicBezTo>
                      <a:pt x="418" y="187"/>
                      <a:pt x="418" y="183"/>
                      <a:pt x="419" y="183"/>
                    </a:cubicBezTo>
                    <a:lnTo>
                      <a:pt x="419" y="183"/>
                    </a:lnTo>
                    <a:cubicBezTo>
                      <a:pt x="420" y="183"/>
                      <a:pt x="421" y="185"/>
                      <a:pt x="422" y="188"/>
                    </a:cubicBezTo>
                    <a:cubicBezTo>
                      <a:pt x="422" y="193"/>
                      <a:pt x="423" y="195"/>
                      <a:pt x="424" y="195"/>
                    </a:cubicBezTo>
                    <a:cubicBezTo>
                      <a:pt x="424" y="195"/>
                      <a:pt x="425" y="193"/>
                      <a:pt x="426" y="188"/>
                    </a:cubicBezTo>
                    <a:cubicBezTo>
                      <a:pt x="427" y="188"/>
                      <a:pt x="428" y="188"/>
                      <a:pt x="428" y="188"/>
                    </a:cubicBezTo>
                    <a:cubicBezTo>
                      <a:pt x="430" y="188"/>
                      <a:pt x="431" y="190"/>
                      <a:pt x="432" y="197"/>
                    </a:cubicBezTo>
                    <a:cubicBezTo>
                      <a:pt x="432" y="207"/>
                      <a:pt x="433" y="212"/>
                      <a:pt x="433" y="212"/>
                    </a:cubicBezTo>
                    <a:cubicBezTo>
                      <a:pt x="433" y="212"/>
                      <a:pt x="433" y="207"/>
                      <a:pt x="433" y="197"/>
                    </a:cubicBezTo>
                    <a:cubicBezTo>
                      <a:pt x="434" y="192"/>
                      <a:pt x="434" y="190"/>
                      <a:pt x="434" y="190"/>
                    </a:cubicBezTo>
                    <a:cubicBezTo>
                      <a:pt x="435" y="190"/>
                      <a:pt x="436" y="192"/>
                      <a:pt x="437" y="196"/>
                    </a:cubicBezTo>
                    <a:cubicBezTo>
                      <a:pt x="438" y="201"/>
                      <a:pt x="438" y="204"/>
                      <a:pt x="439" y="204"/>
                    </a:cubicBezTo>
                    <a:cubicBezTo>
                      <a:pt x="439" y="204"/>
                      <a:pt x="439" y="201"/>
                      <a:pt x="440" y="196"/>
                    </a:cubicBezTo>
                    <a:cubicBezTo>
                      <a:pt x="440" y="177"/>
                      <a:pt x="439" y="168"/>
                      <a:pt x="437" y="168"/>
                    </a:cubicBezTo>
                    <a:cubicBezTo>
                      <a:pt x="435" y="168"/>
                      <a:pt x="435" y="168"/>
                      <a:pt x="435" y="159"/>
                    </a:cubicBezTo>
                    <a:lnTo>
                      <a:pt x="439" y="159"/>
                    </a:lnTo>
                    <a:cubicBezTo>
                      <a:pt x="440" y="158"/>
                      <a:pt x="442" y="158"/>
                      <a:pt x="445" y="149"/>
                    </a:cubicBezTo>
                    <a:cubicBezTo>
                      <a:pt x="446" y="146"/>
                      <a:pt x="447" y="142"/>
                      <a:pt x="448" y="138"/>
                    </a:cubicBezTo>
                    <a:close/>
                    <a:moveTo>
                      <a:pt x="380" y="548"/>
                    </a:moveTo>
                    <a:lnTo>
                      <a:pt x="381" y="549"/>
                    </a:lnTo>
                    <a:cubicBezTo>
                      <a:pt x="378" y="557"/>
                      <a:pt x="375" y="566"/>
                      <a:pt x="374" y="566"/>
                    </a:cubicBezTo>
                    <a:lnTo>
                      <a:pt x="372" y="566"/>
                    </a:lnTo>
                    <a:cubicBezTo>
                      <a:pt x="375" y="559"/>
                      <a:pt x="377" y="554"/>
                      <a:pt x="380" y="548"/>
                    </a:cubicBezTo>
                    <a:close/>
                    <a:moveTo>
                      <a:pt x="291" y="578"/>
                    </a:moveTo>
                    <a:lnTo>
                      <a:pt x="292" y="581"/>
                    </a:lnTo>
                    <a:cubicBezTo>
                      <a:pt x="287" y="587"/>
                      <a:pt x="281" y="593"/>
                      <a:pt x="279" y="593"/>
                    </a:cubicBezTo>
                    <a:cubicBezTo>
                      <a:pt x="279" y="593"/>
                      <a:pt x="278" y="593"/>
                      <a:pt x="278" y="593"/>
                    </a:cubicBezTo>
                    <a:lnTo>
                      <a:pt x="283" y="585"/>
                    </a:lnTo>
                    <a:lnTo>
                      <a:pt x="291" y="578"/>
                    </a:lnTo>
                    <a:close/>
                    <a:moveTo>
                      <a:pt x="570" y="584"/>
                    </a:moveTo>
                    <a:cubicBezTo>
                      <a:pt x="575" y="592"/>
                      <a:pt x="580" y="600"/>
                      <a:pt x="579" y="601"/>
                    </a:cubicBezTo>
                    <a:lnTo>
                      <a:pt x="576" y="602"/>
                    </a:lnTo>
                    <a:cubicBezTo>
                      <a:pt x="573" y="596"/>
                      <a:pt x="571" y="591"/>
                      <a:pt x="569" y="585"/>
                    </a:cubicBezTo>
                    <a:lnTo>
                      <a:pt x="570" y="584"/>
                    </a:lnTo>
                    <a:close/>
                    <a:moveTo>
                      <a:pt x="330" y="596"/>
                    </a:moveTo>
                    <a:cubicBezTo>
                      <a:pt x="331" y="597"/>
                      <a:pt x="331" y="597"/>
                      <a:pt x="328" y="605"/>
                    </a:cubicBezTo>
                    <a:cubicBezTo>
                      <a:pt x="324" y="611"/>
                      <a:pt x="321" y="617"/>
                      <a:pt x="316" y="621"/>
                    </a:cubicBezTo>
                    <a:cubicBezTo>
                      <a:pt x="315" y="620"/>
                      <a:pt x="325" y="604"/>
                      <a:pt x="330" y="596"/>
                    </a:cubicBezTo>
                    <a:close/>
                    <a:moveTo>
                      <a:pt x="381" y="609"/>
                    </a:moveTo>
                    <a:lnTo>
                      <a:pt x="383" y="610"/>
                    </a:lnTo>
                    <a:cubicBezTo>
                      <a:pt x="380" y="619"/>
                      <a:pt x="378" y="628"/>
                      <a:pt x="376" y="628"/>
                    </a:cubicBezTo>
                    <a:lnTo>
                      <a:pt x="377" y="618"/>
                    </a:lnTo>
                    <a:lnTo>
                      <a:pt x="381" y="609"/>
                    </a:lnTo>
                    <a:close/>
                    <a:moveTo>
                      <a:pt x="508" y="617"/>
                    </a:moveTo>
                    <a:cubicBezTo>
                      <a:pt x="509" y="617"/>
                      <a:pt x="510" y="619"/>
                      <a:pt x="511" y="626"/>
                    </a:cubicBezTo>
                    <a:cubicBezTo>
                      <a:pt x="514" y="634"/>
                      <a:pt x="509" y="636"/>
                      <a:pt x="508" y="637"/>
                    </a:cubicBezTo>
                    <a:cubicBezTo>
                      <a:pt x="504" y="627"/>
                      <a:pt x="505" y="618"/>
                      <a:pt x="506" y="618"/>
                    </a:cubicBezTo>
                    <a:cubicBezTo>
                      <a:pt x="507" y="617"/>
                      <a:pt x="507" y="617"/>
                      <a:pt x="508" y="617"/>
                    </a:cubicBezTo>
                    <a:close/>
                    <a:moveTo>
                      <a:pt x="464" y="72"/>
                    </a:moveTo>
                    <a:cubicBezTo>
                      <a:pt x="462" y="72"/>
                      <a:pt x="461" y="81"/>
                      <a:pt x="461" y="91"/>
                    </a:cubicBezTo>
                    <a:lnTo>
                      <a:pt x="456" y="90"/>
                    </a:lnTo>
                    <a:cubicBezTo>
                      <a:pt x="456" y="90"/>
                      <a:pt x="454" y="90"/>
                      <a:pt x="454" y="99"/>
                    </a:cubicBezTo>
                    <a:cubicBezTo>
                      <a:pt x="454" y="106"/>
                      <a:pt x="453" y="108"/>
                      <a:pt x="451" y="108"/>
                    </a:cubicBezTo>
                    <a:cubicBezTo>
                      <a:pt x="451" y="108"/>
                      <a:pt x="450" y="108"/>
                      <a:pt x="450" y="108"/>
                    </a:cubicBezTo>
                    <a:cubicBezTo>
                      <a:pt x="450" y="105"/>
                      <a:pt x="450" y="104"/>
                      <a:pt x="450" y="104"/>
                    </a:cubicBezTo>
                    <a:lnTo>
                      <a:pt x="450" y="104"/>
                    </a:lnTo>
                    <a:cubicBezTo>
                      <a:pt x="449" y="104"/>
                      <a:pt x="449" y="111"/>
                      <a:pt x="450" y="118"/>
                    </a:cubicBezTo>
                    <a:cubicBezTo>
                      <a:pt x="450" y="126"/>
                      <a:pt x="450" y="136"/>
                      <a:pt x="448" y="136"/>
                    </a:cubicBezTo>
                    <a:cubicBezTo>
                      <a:pt x="448" y="136"/>
                      <a:pt x="448" y="136"/>
                      <a:pt x="448" y="136"/>
                    </a:cubicBezTo>
                    <a:lnTo>
                      <a:pt x="448" y="136"/>
                    </a:lnTo>
                    <a:cubicBezTo>
                      <a:pt x="448" y="131"/>
                      <a:pt x="448" y="127"/>
                      <a:pt x="447" y="127"/>
                    </a:cubicBezTo>
                    <a:lnTo>
                      <a:pt x="447" y="127"/>
                    </a:lnTo>
                    <a:cubicBezTo>
                      <a:pt x="446" y="127"/>
                      <a:pt x="446" y="128"/>
                      <a:pt x="445" y="130"/>
                    </a:cubicBezTo>
                    <a:lnTo>
                      <a:pt x="443" y="121"/>
                    </a:lnTo>
                    <a:cubicBezTo>
                      <a:pt x="443" y="107"/>
                      <a:pt x="442" y="100"/>
                      <a:pt x="441" y="100"/>
                    </a:cubicBezTo>
                    <a:cubicBezTo>
                      <a:pt x="440" y="100"/>
                      <a:pt x="439" y="107"/>
                      <a:pt x="440" y="121"/>
                    </a:cubicBezTo>
                    <a:cubicBezTo>
                      <a:pt x="440" y="137"/>
                      <a:pt x="441" y="144"/>
                      <a:pt x="440" y="144"/>
                    </a:cubicBezTo>
                    <a:cubicBezTo>
                      <a:pt x="440" y="144"/>
                      <a:pt x="439" y="139"/>
                      <a:pt x="437" y="131"/>
                    </a:cubicBezTo>
                    <a:cubicBezTo>
                      <a:pt x="437" y="112"/>
                      <a:pt x="435" y="112"/>
                      <a:pt x="433" y="112"/>
                    </a:cubicBezTo>
                    <a:cubicBezTo>
                      <a:pt x="432" y="112"/>
                      <a:pt x="432" y="112"/>
                      <a:pt x="431" y="103"/>
                    </a:cubicBezTo>
                    <a:cubicBezTo>
                      <a:pt x="431" y="93"/>
                      <a:pt x="427" y="84"/>
                      <a:pt x="425" y="84"/>
                    </a:cubicBezTo>
                    <a:cubicBezTo>
                      <a:pt x="423" y="84"/>
                      <a:pt x="423" y="84"/>
                      <a:pt x="424" y="94"/>
                    </a:cubicBezTo>
                    <a:cubicBezTo>
                      <a:pt x="425" y="98"/>
                      <a:pt x="425" y="100"/>
                      <a:pt x="425" y="100"/>
                    </a:cubicBezTo>
                    <a:cubicBezTo>
                      <a:pt x="424" y="100"/>
                      <a:pt x="421" y="96"/>
                      <a:pt x="420" y="85"/>
                    </a:cubicBezTo>
                    <a:cubicBezTo>
                      <a:pt x="418" y="81"/>
                      <a:pt x="417" y="79"/>
                      <a:pt x="417" y="79"/>
                    </a:cubicBezTo>
                    <a:lnTo>
                      <a:pt x="417" y="79"/>
                    </a:lnTo>
                    <a:cubicBezTo>
                      <a:pt x="416" y="79"/>
                      <a:pt x="417" y="83"/>
                      <a:pt x="417" y="94"/>
                    </a:cubicBezTo>
                    <a:cubicBezTo>
                      <a:pt x="418" y="104"/>
                      <a:pt x="418" y="109"/>
                      <a:pt x="417" y="109"/>
                    </a:cubicBezTo>
                    <a:cubicBezTo>
                      <a:pt x="416" y="109"/>
                      <a:pt x="414" y="104"/>
                      <a:pt x="412" y="94"/>
                    </a:cubicBezTo>
                    <a:lnTo>
                      <a:pt x="407" y="95"/>
                    </a:lnTo>
                    <a:cubicBezTo>
                      <a:pt x="405" y="95"/>
                      <a:pt x="406" y="104"/>
                      <a:pt x="407" y="114"/>
                    </a:cubicBezTo>
                    <a:cubicBezTo>
                      <a:pt x="409" y="125"/>
                      <a:pt x="410" y="129"/>
                      <a:pt x="410" y="129"/>
                    </a:cubicBezTo>
                    <a:cubicBezTo>
                      <a:pt x="409" y="129"/>
                      <a:pt x="409" y="127"/>
                      <a:pt x="407" y="123"/>
                    </a:cubicBezTo>
                    <a:cubicBezTo>
                      <a:pt x="405" y="118"/>
                      <a:pt x="403" y="111"/>
                      <a:pt x="403" y="104"/>
                    </a:cubicBezTo>
                    <a:cubicBezTo>
                      <a:pt x="400" y="95"/>
                      <a:pt x="398" y="95"/>
                      <a:pt x="397" y="95"/>
                    </a:cubicBezTo>
                    <a:cubicBezTo>
                      <a:pt x="395" y="95"/>
                      <a:pt x="391" y="96"/>
                      <a:pt x="391" y="103"/>
                    </a:cubicBezTo>
                    <a:lnTo>
                      <a:pt x="391" y="103"/>
                    </a:lnTo>
                    <a:cubicBezTo>
                      <a:pt x="391" y="101"/>
                      <a:pt x="391" y="99"/>
                      <a:pt x="390" y="97"/>
                    </a:cubicBezTo>
                    <a:cubicBezTo>
                      <a:pt x="389" y="97"/>
                      <a:pt x="387" y="93"/>
                      <a:pt x="387" y="93"/>
                    </a:cubicBezTo>
                    <a:lnTo>
                      <a:pt x="387" y="93"/>
                    </a:lnTo>
                    <a:cubicBezTo>
                      <a:pt x="387" y="93"/>
                      <a:pt x="387" y="94"/>
                      <a:pt x="388" y="97"/>
                    </a:cubicBezTo>
                    <a:cubicBezTo>
                      <a:pt x="388" y="97"/>
                      <a:pt x="386" y="97"/>
                      <a:pt x="380" y="88"/>
                    </a:cubicBezTo>
                    <a:cubicBezTo>
                      <a:pt x="379" y="86"/>
                      <a:pt x="378" y="86"/>
                      <a:pt x="378" y="86"/>
                    </a:cubicBezTo>
                    <a:lnTo>
                      <a:pt x="378" y="86"/>
                    </a:lnTo>
                    <a:cubicBezTo>
                      <a:pt x="373" y="86"/>
                      <a:pt x="373" y="102"/>
                      <a:pt x="381" y="117"/>
                    </a:cubicBezTo>
                    <a:lnTo>
                      <a:pt x="380" y="117"/>
                    </a:lnTo>
                    <a:cubicBezTo>
                      <a:pt x="378" y="118"/>
                      <a:pt x="380" y="127"/>
                      <a:pt x="380" y="127"/>
                    </a:cubicBezTo>
                    <a:cubicBezTo>
                      <a:pt x="383" y="136"/>
                      <a:pt x="380" y="137"/>
                      <a:pt x="379" y="137"/>
                    </a:cubicBezTo>
                    <a:cubicBezTo>
                      <a:pt x="379" y="137"/>
                      <a:pt x="377" y="128"/>
                      <a:pt x="375" y="119"/>
                    </a:cubicBezTo>
                    <a:cubicBezTo>
                      <a:pt x="371" y="103"/>
                      <a:pt x="368" y="94"/>
                      <a:pt x="367" y="94"/>
                    </a:cubicBezTo>
                    <a:lnTo>
                      <a:pt x="367" y="94"/>
                    </a:lnTo>
                    <a:cubicBezTo>
                      <a:pt x="365" y="94"/>
                      <a:pt x="366" y="99"/>
                      <a:pt x="368" y="111"/>
                    </a:cubicBezTo>
                    <a:cubicBezTo>
                      <a:pt x="367" y="109"/>
                      <a:pt x="367" y="105"/>
                      <a:pt x="366" y="102"/>
                    </a:cubicBezTo>
                    <a:cubicBezTo>
                      <a:pt x="365" y="98"/>
                      <a:pt x="364" y="96"/>
                      <a:pt x="362" y="96"/>
                    </a:cubicBezTo>
                    <a:cubicBezTo>
                      <a:pt x="361" y="96"/>
                      <a:pt x="360" y="98"/>
                      <a:pt x="359" y="103"/>
                    </a:cubicBezTo>
                    <a:cubicBezTo>
                      <a:pt x="359" y="113"/>
                      <a:pt x="360" y="122"/>
                      <a:pt x="363" y="131"/>
                    </a:cubicBezTo>
                    <a:cubicBezTo>
                      <a:pt x="367" y="140"/>
                      <a:pt x="365" y="141"/>
                      <a:pt x="365" y="141"/>
                    </a:cubicBezTo>
                    <a:cubicBezTo>
                      <a:pt x="363" y="141"/>
                      <a:pt x="363" y="141"/>
                      <a:pt x="360" y="132"/>
                    </a:cubicBezTo>
                    <a:cubicBezTo>
                      <a:pt x="357" y="124"/>
                      <a:pt x="355" y="120"/>
                      <a:pt x="354" y="120"/>
                    </a:cubicBezTo>
                    <a:lnTo>
                      <a:pt x="354" y="120"/>
                    </a:lnTo>
                    <a:cubicBezTo>
                      <a:pt x="352" y="120"/>
                      <a:pt x="352" y="125"/>
                      <a:pt x="355" y="135"/>
                    </a:cubicBezTo>
                    <a:lnTo>
                      <a:pt x="351" y="126"/>
                    </a:lnTo>
                    <a:cubicBezTo>
                      <a:pt x="349" y="120"/>
                      <a:pt x="346" y="114"/>
                      <a:pt x="343" y="114"/>
                    </a:cubicBezTo>
                    <a:cubicBezTo>
                      <a:pt x="341" y="114"/>
                      <a:pt x="339" y="116"/>
                      <a:pt x="337" y="120"/>
                    </a:cubicBezTo>
                    <a:cubicBezTo>
                      <a:pt x="332" y="121"/>
                      <a:pt x="328" y="122"/>
                      <a:pt x="325" y="122"/>
                    </a:cubicBezTo>
                    <a:cubicBezTo>
                      <a:pt x="323" y="122"/>
                      <a:pt x="321" y="121"/>
                      <a:pt x="319" y="117"/>
                    </a:cubicBezTo>
                    <a:cubicBezTo>
                      <a:pt x="318" y="115"/>
                      <a:pt x="317" y="115"/>
                      <a:pt x="317" y="115"/>
                    </a:cubicBezTo>
                    <a:lnTo>
                      <a:pt x="317" y="115"/>
                    </a:lnTo>
                    <a:cubicBezTo>
                      <a:pt x="315" y="115"/>
                      <a:pt x="316" y="132"/>
                      <a:pt x="321" y="148"/>
                    </a:cubicBezTo>
                    <a:cubicBezTo>
                      <a:pt x="318" y="143"/>
                      <a:pt x="317" y="141"/>
                      <a:pt x="315" y="141"/>
                    </a:cubicBezTo>
                    <a:cubicBezTo>
                      <a:pt x="314" y="141"/>
                      <a:pt x="313" y="142"/>
                      <a:pt x="312" y="143"/>
                    </a:cubicBezTo>
                    <a:cubicBezTo>
                      <a:pt x="310" y="143"/>
                      <a:pt x="309" y="144"/>
                      <a:pt x="308" y="144"/>
                    </a:cubicBezTo>
                    <a:cubicBezTo>
                      <a:pt x="306" y="144"/>
                      <a:pt x="305" y="142"/>
                      <a:pt x="302" y="137"/>
                    </a:cubicBezTo>
                    <a:cubicBezTo>
                      <a:pt x="297" y="129"/>
                      <a:pt x="295" y="124"/>
                      <a:pt x="295" y="124"/>
                    </a:cubicBezTo>
                    <a:lnTo>
                      <a:pt x="295" y="124"/>
                    </a:lnTo>
                    <a:cubicBezTo>
                      <a:pt x="294" y="124"/>
                      <a:pt x="296" y="129"/>
                      <a:pt x="300" y="138"/>
                    </a:cubicBezTo>
                    <a:cubicBezTo>
                      <a:pt x="303" y="145"/>
                      <a:pt x="303" y="149"/>
                      <a:pt x="301" y="149"/>
                    </a:cubicBezTo>
                    <a:cubicBezTo>
                      <a:pt x="299" y="149"/>
                      <a:pt x="293" y="143"/>
                      <a:pt x="287" y="135"/>
                    </a:cubicBezTo>
                    <a:cubicBezTo>
                      <a:pt x="284" y="130"/>
                      <a:pt x="282" y="129"/>
                      <a:pt x="280" y="129"/>
                    </a:cubicBezTo>
                    <a:cubicBezTo>
                      <a:pt x="279" y="129"/>
                      <a:pt x="277" y="129"/>
                      <a:pt x="276" y="130"/>
                    </a:cubicBezTo>
                    <a:cubicBezTo>
                      <a:pt x="279" y="139"/>
                      <a:pt x="275" y="140"/>
                      <a:pt x="273" y="144"/>
                    </a:cubicBezTo>
                    <a:cubicBezTo>
                      <a:pt x="267" y="148"/>
                      <a:pt x="267" y="148"/>
                      <a:pt x="279" y="163"/>
                    </a:cubicBezTo>
                    <a:cubicBezTo>
                      <a:pt x="292" y="177"/>
                      <a:pt x="291" y="178"/>
                      <a:pt x="287" y="181"/>
                    </a:cubicBezTo>
                    <a:cubicBezTo>
                      <a:pt x="287" y="181"/>
                      <a:pt x="286" y="181"/>
                      <a:pt x="286" y="181"/>
                    </a:cubicBezTo>
                    <a:cubicBezTo>
                      <a:pt x="285" y="181"/>
                      <a:pt x="282" y="180"/>
                      <a:pt x="278" y="176"/>
                    </a:cubicBezTo>
                    <a:cubicBezTo>
                      <a:pt x="278" y="176"/>
                      <a:pt x="272" y="171"/>
                      <a:pt x="270" y="171"/>
                    </a:cubicBezTo>
                    <a:cubicBezTo>
                      <a:pt x="270" y="171"/>
                      <a:pt x="269" y="172"/>
                      <a:pt x="269" y="172"/>
                    </a:cubicBezTo>
                    <a:cubicBezTo>
                      <a:pt x="268" y="172"/>
                      <a:pt x="268" y="172"/>
                      <a:pt x="267" y="172"/>
                    </a:cubicBezTo>
                    <a:cubicBezTo>
                      <a:pt x="265" y="172"/>
                      <a:pt x="263" y="171"/>
                      <a:pt x="259" y="167"/>
                    </a:cubicBezTo>
                    <a:cubicBezTo>
                      <a:pt x="259" y="167"/>
                      <a:pt x="255" y="164"/>
                      <a:pt x="251" y="164"/>
                    </a:cubicBezTo>
                    <a:cubicBezTo>
                      <a:pt x="250" y="164"/>
                      <a:pt x="249" y="164"/>
                      <a:pt x="248" y="165"/>
                    </a:cubicBezTo>
                    <a:cubicBezTo>
                      <a:pt x="246" y="166"/>
                      <a:pt x="244" y="168"/>
                      <a:pt x="242" y="168"/>
                    </a:cubicBezTo>
                    <a:cubicBezTo>
                      <a:pt x="240" y="168"/>
                      <a:pt x="238" y="167"/>
                      <a:pt x="235" y="164"/>
                    </a:cubicBezTo>
                    <a:lnTo>
                      <a:pt x="235" y="164"/>
                    </a:lnTo>
                    <a:cubicBezTo>
                      <a:pt x="233" y="166"/>
                      <a:pt x="233" y="166"/>
                      <a:pt x="240" y="172"/>
                    </a:cubicBezTo>
                    <a:cubicBezTo>
                      <a:pt x="247" y="178"/>
                      <a:pt x="251" y="185"/>
                      <a:pt x="239" y="185"/>
                    </a:cubicBezTo>
                    <a:cubicBezTo>
                      <a:pt x="237" y="188"/>
                      <a:pt x="233" y="194"/>
                      <a:pt x="240" y="200"/>
                    </a:cubicBezTo>
                    <a:cubicBezTo>
                      <a:pt x="240" y="200"/>
                      <a:pt x="240" y="201"/>
                      <a:pt x="239" y="201"/>
                    </a:cubicBezTo>
                    <a:cubicBezTo>
                      <a:pt x="238" y="201"/>
                      <a:pt x="237" y="199"/>
                      <a:pt x="232" y="195"/>
                    </a:cubicBezTo>
                    <a:cubicBezTo>
                      <a:pt x="226" y="191"/>
                      <a:pt x="222" y="189"/>
                      <a:pt x="220" y="189"/>
                    </a:cubicBezTo>
                    <a:lnTo>
                      <a:pt x="220" y="189"/>
                    </a:lnTo>
                    <a:cubicBezTo>
                      <a:pt x="217" y="189"/>
                      <a:pt x="219" y="194"/>
                      <a:pt x="227" y="202"/>
                    </a:cubicBezTo>
                    <a:cubicBezTo>
                      <a:pt x="232" y="205"/>
                      <a:pt x="233" y="208"/>
                      <a:pt x="231" y="208"/>
                    </a:cubicBezTo>
                    <a:cubicBezTo>
                      <a:pt x="230" y="208"/>
                      <a:pt x="228" y="207"/>
                      <a:pt x="225" y="205"/>
                    </a:cubicBezTo>
                    <a:lnTo>
                      <a:pt x="225" y="205"/>
                    </a:lnTo>
                    <a:cubicBezTo>
                      <a:pt x="225" y="205"/>
                      <a:pt x="223" y="208"/>
                      <a:pt x="230" y="214"/>
                    </a:cubicBezTo>
                    <a:cubicBezTo>
                      <a:pt x="234" y="218"/>
                      <a:pt x="236" y="220"/>
                      <a:pt x="234" y="220"/>
                    </a:cubicBezTo>
                    <a:cubicBezTo>
                      <a:pt x="232" y="220"/>
                      <a:pt x="230" y="220"/>
                      <a:pt x="226" y="219"/>
                    </a:cubicBezTo>
                    <a:cubicBezTo>
                      <a:pt x="222" y="216"/>
                      <a:pt x="219" y="216"/>
                      <a:pt x="218" y="216"/>
                    </a:cubicBezTo>
                    <a:cubicBezTo>
                      <a:pt x="217" y="216"/>
                      <a:pt x="216" y="216"/>
                      <a:pt x="216" y="218"/>
                    </a:cubicBezTo>
                    <a:cubicBezTo>
                      <a:pt x="220" y="225"/>
                      <a:pt x="212" y="243"/>
                      <a:pt x="202" y="243"/>
                    </a:cubicBezTo>
                    <a:cubicBezTo>
                      <a:pt x="202" y="243"/>
                      <a:pt x="201" y="243"/>
                      <a:pt x="201" y="243"/>
                    </a:cubicBezTo>
                    <a:lnTo>
                      <a:pt x="201" y="243"/>
                    </a:lnTo>
                    <a:cubicBezTo>
                      <a:pt x="209" y="249"/>
                      <a:pt x="209" y="249"/>
                      <a:pt x="208" y="251"/>
                    </a:cubicBezTo>
                    <a:cubicBezTo>
                      <a:pt x="202" y="249"/>
                      <a:pt x="199" y="248"/>
                      <a:pt x="198" y="248"/>
                    </a:cubicBezTo>
                    <a:lnTo>
                      <a:pt x="198" y="248"/>
                    </a:lnTo>
                    <a:cubicBezTo>
                      <a:pt x="195" y="248"/>
                      <a:pt x="203" y="253"/>
                      <a:pt x="214" y="258"/>
                    </a:cubicBezTo>
                    <a:lnTo>
                      <a:pt x="216" y="257"/>
                    </a:lnTo>
                    <a:lnTo>
                      <a:pt x="217" y="255"/>
                    </a:lnTo>
                    <a:cubicBezTo>
                      <a:pt x="227" y="259"/>
                      <a:pt x="230" y="263"/>
                      <a:pt x="225" y="263"/>
                    </a:cubicBezTo>
                    <a:cubicBezTo>
                      <a:pt x="222" y="263"/>
                      <a:pt x="216" y="261"/>
                      <a:pt x="205" y="257"/>
                    </a:cubicBezTo>
                    <a:cubicBezTo>
                      <a:pt x="198" y="254"/>
                      <a:pt x="193" y="252"/>
                      <a:pt x="192" y="252"/>
                    </a:cubicBezTo>
                    <a:lnTo>
                      <a:pt x="192" y="252"/>
                    </a:lnTo>
                    <a:cubicBezTo>
                      <a:pt x="190" y="252"/>
                      <a:pt x="194" y="255"/>
                      <a:pt x="203" y="260"/>
                    </a:cubicBezTo>
                    <a:cubicBezTo>
                      <a:pt x="214" y="266"/>
                      <a:pt x="217" y="268"/>
                      <a:pt x="214" y="268"/>
                    </a:cubicBezTo>
                    <a:cubicBezTo>
                      <a:pt x="212" y="268"/>
                      <a:pt x="208" y="267"/>
                      <a:pt x="201" y="266"/>
                    </a:cubicBezTo>
                    <a:cubicBezTo>
                      <a:pt x="192" y="263"/>
                      <a:pt x="188" y="261"/>
                      <a:pt x="187" y="261"/>
                    </a:cubicBezTo>
                    <a:lnTo>
                      <a:pt x="187" y="261"/>
                    </a:lnTo>
                    <a:cubicBezTo>
                      <a:pt x="187" y="261"/>
                      <a:pt x="191" y="263"/>
                      <a:pt x="200" y="267"/>
                    </a:cubicBezTo>
                    <a:cubicBezTo>
                      <a:pt x="222" y="279"/>
                      <a:pt x="232" y="286"/>
                      <a:pt x="227" y="286"/>
                    </a:cubicBezTo>
                    <a:cubicBezTo>
                      <a:pt x="224" y="286"/>
                      <a:pt x="217" y="284"/>
                      <a:pt x="204" y="279"/>
                    </a:cubicBezTo>
                    <a:cubicBezTo>
                      <a:pt x="192" y="275"/>
                      <a:pt x="183" y="274"/>
                      <a:pt x="179" y="274"/>
                    </a:cubicBezTo>
                    <a:cubicBezTo>
                      <a:pt x="177" y="274"/>
                      <a:pt x="176" y="274"/>
                      <a:pt x="176" y="275"/>
                    </a:cubicBezTo>
                    <a:cubicBezTo>
                      <a:pt x="175" y="277"/>
                      <a:pt x="184" y="279"/>
                      <a:pt x="193" y="283"/>
                    </a:cubicBezTo>
                    <a:cubicBezTo>
                      <a:pt x="207" y="285"/>
                      <a:pt x="210" y="287"/>
                      <a:pt x="204" y="287"/>
                    </a:cubicBezTo>
                    <a:cubicBezTo>
                      <a:pt x="201" y="287"/>
                      <a:pt x="197" y="287"/>
                      <a:pt x="192" y="286"/>
                    </a:cubicBezTo>
                    <a:cubicBezTo>
                      <a:pt x="188" y="286"/>
                      <a:pt x="184" y="285"/>
                      <a:pt x="181" y="285"/>
                    </a:cubicBezTo>
                    <a:cubicBezTo>
                      <a:pt x="164" y="285"/>
                      <a:pt x="164" y="291"/>
                      <a:pt x="179" y="301"/>
                    </a:cubicBezTo>
                    <a:cubicBezTo>
                      <a:pt x="189" y="308"/>
                      <a:pt x="192" y="314"/>
                      <a:pt x="188" y="314"/>
                    </a:cubicBezTo>
                    <a:cubicBezTo>
                      <a:pt x="186" y="314"/>
                      <a:pt x="182" y="312"/>
                      <a:pt x="176" y="308"/>
                    </a:cubicBezTo>
                    <a:cubicBezTo>
                      <a:pt x="167" y="304"/>
                      <a:pt x="163" y="301"/>
                      <a:pt x="162" y="301"/>
                    </a:cubicBezTo>
                    <a:lnTo>
                      <a:pt x="162" y="301"/>
                    </a:lnTo>
                    <a:cubicBezTo>
                      <a:pt x="162" y="301"/>
                      <a:pt x="164" y="303"/>
                      <a:pt x="167" y="306"/>
                    </a:cubicBezTo>
                    <a:cubicBezTo>
                      <a:pt x="166" y="311"/>
                      <a:pt x="165" y="315"/>
                      <a:pt x="164" y="316"/>
                    </a:cubicBezTo>
                    <a:cubicBezTo>
                      <a:pt x="164" y="318"/>
                      <a:pt x="172" y="323"/>
                      <a:pt x="182" y="324"/>
                    </a:cubicBezTo>
                    <a:cubicBezTo>
                      <a:pt x="179" y="324"/>
                      <a:pt x="177" y="324"/>
                      <a:pt x="175" y="324"/>
                    </a:cubicBezTo>
                    <a:cubicBezTo>
                      <a:pt x="160" y="324"/>
                      <a:pt x="155" y="327"/>
                      <a:pt x="171" y="333"/>
                    </a:cubicBezTo>
                    <a:cubicBezTo>
                      <a:pt x="171" y="335"/>
                      <a:pt x="170" y="338"/>
                      <a:pt x="170" y="338"/>
                    </a:cubicBezTo>
                    <a:cubicBezTo>
                      <a:pt x="170" y="340"/>
                      <a:pt x="170" y="340"/>
                      <a:pt x="179" y="343"/>
                    </a:cubicBezTo>
                    <a:cubicBezTo>
                      <a:pt x="189" y="345"/>
                      <a:pt x="179" y="346"/>
                      <a:pt x="168" y="348"/>
                    </a:cubicBezTo>
                    <a:cubicBezTo>
                      <a:pt x="160" y="349"/>
                      <a:pt x="149" y="351"/>
                      <a:pt x="160" y="351"/>
                    </a:cubicBezTo>
                    <a:cubicBezTo>
                      <a:pt x="168" y="353"/>
                      <a:pt x="177" y="357"/>
                      <a:pt x="186" y="360"/>
                    </a:cubicBezTo>
                    <a:cubicBezTo>
                      <a:pt x="192" y="361"/>
                      <a:pt x="191" y="362"/>
                      <a:pt x="187" y="362"/>
                    </a:cubicBezTo>
                    <a:cubicBezTo>
                      <a:pt x="184" y="362"/>
                      <a:pt x="181" y="362"/>
                      <a:pt x="177" y="361"/>
                    </a:cubicBezTo>
                    <a:cubicBezTo>
                      <a:pt x="176" y="361"/>
                      <a:pt x="174" y="361"/>
                      <a:pt x="172" y="361"/>
                    </a:cubicBezTo>
                    <a:cubicBezTo>
                      <a:pt x="167" y="361"/>
                      <a:pt x="162" y="362"/>
                      <a:pt x="157" y="364"/>
                    </a:cubicBezTo>
                    <a:cubicBezTo>
                      <a:pt x="157" y="367"/>
                      <a:pt x="157" y="371"/>
                      <a:pt x="166" y="371"/>
                    </a:cubicBezTo>
                    <a:cubicBezTo>
                      <a:pt x="175" y="371"/>
                      <a:pt x="174" y="383"/>
                      <a:pt x="166" y="386"/>
                    </a:cubicBezTo>
                    <a:cubicBezTo>
                      <a:pt x="166" y="386"/>
                      <a:pt x="166" y="388"/>
                      <a:pt x="166" y="390"/>
                    </a:cubicBezTo>
                    <a:cubicBezTo>
                      <a:pt x="166" y="392"/>
                      <a:pt x="175" y="395"/>
                      <a:pt x="175" y="397"/>
                    </a:cubicBezTo>
                    <a:cubicBezTo>
                      <a:pt x="175" y="397"/>
                      <a:pt x="175" y="399"/>
                      <a:pt x="185" y="400"/>
                    </a:cubicBezTo>
                    <a:cubicBezTo>
                      <a:pt x="185" y="402"/>
                      <a:pt x="185" y="404"/>
                      <a:pt x="176" y="405"/>
                    </a:cubicBezTo>
                    <a:cubicBezTo>
                      <a:pt x="195" y="406"/>
                      <a:pt x="195" y="405"/>
                      <a:pt x="176" y="409"/>
                    </a:cubicBezTo>
                    <a:cubicBezTo>
                      <a:pt x="157" y="410"/>
                      <a:pt x="157" y="410"/>
                      <a:pt x="176" y="411"/>
                    </a:cubicBezTo>
                    <a:cubicBezTo>
                      <a:pt x="185" y="413"/>
                      <a:pt x="185" y="413"/>
                      <a:pt x="176" y="415"/>
                    </a:cubicBezTo>
                    <a:cubicBezTo>
                      <a:pt x="169" y="416"/>
                      <a:pt x="168" y="417"/>
                      <a:pt x="172" y="417"/>
                    </a:cubicBezTo>
                    <a:cubicBezTo>
                      <a:pt x="173" y="417"/>
                      <a:pt x="175" y="417"/>
                      <a:pt x="176" y="417"/>
                    </a:cubicBezTo>
                    <a:cubicBezTo>
                      <a:pt x="195" y="417"/>
                      <a:pt x="205" y="422"/>
                      <a:pt x="186" y="425"/>
                    </a:cubicBezTo>
                    <a:cubicBezTo>
                      <a:pt x="186" y="425"/>
                      <a:pt x="186" y="426"/>
                      <a:pt x="195" y="427"/>
                    </a:cubicBezTo>
                    <a:cubicBezTo>
                      <a:pt x="202" y="427"/>
                      <a:pt x="207" y="426"/>
                      <a:pt x="209" y="426"/>
                    </a:cubicBezTo>
                    <a:cubicBezTo>
                      <a:pt x="212" y="426"/>
                      <a:pt x="207" y="427"/>
                      <a:pt x="195" y="429"/>
                    </a:cubicBezTo>
                    <a:cubicBezTo>
                      <a:pt x="181" y="433"/>
                      <a:pt x="178" y="435"/>
                      <a:pt x="188" y="435"/>
                    </a:cubicBezTo>
                    <a:cubicBezTo>
                      <a:pt x="191" y="435"/>
                      <a:pt x="193" y="435"/>
                      <a:pt x="196" y="435"/>
                    </a:cubicBezTo>
                    <a:cubicBezTo>
                      <a:pt x="196" y="435"/>
                      <a:pt x="207" y="435"/>
                      <a:pt x="198" y="438"/>
                    </a:cubicBezTo>
                    <a:cubicBezTo>
                      <a:pt x="191" y="443"/>
                      <a:pt x="186" y="454"/>
                      <a:pt x="194" y="454"/>
                    </a:cubicBezTo>
                    <a:cubicBezTo>
                      <a:pt x="195" y="454"/>
                      <a:pt x="198" y="453"/>
                      <a:pt x="201" y="452"/>
                    </a:cubicBezTo>
                    <a:lnTo>
                      <a:pt x="201" y="456"/>
                    </a:lnTo>
                    <a:cubicBezTo>
                      <a:pt x="193" y="462"/>
                      <a:pt x="193" y="464"/>
                      <a:pt x="203" y="464"/>
                    </a:cubicBezTo>
                    <a:lnTo>
                      <a:pt x="212" y="463"/>
                    </a:lnTo>
                    <a:lnTo>
                      <a:pt x="212" y="463"/>
                    </a:lnTo>
                    <a:cubicBezTo>
                      <a:pt x="203" y="465"/>
                      <a:pt x="195" y="471"/>
                      <a:pt x="195" y="472"/>
                    </a:cubicBezTo>
                    <a:cubicBezTo>
                      <a:pt x="195" y="473"/>
                      <a:pt x="195" y="474"/>
                      <a:pt x="196" y="474"/>
                    </a:cubicBezTo>
                    <a:cubicBezTo>
                      <a:pt x="198" y="474"/>
                      <a:pt x="200" y="473"/>
                      <a:pt x="204" y="472"/>
                    </a:cubicBezTo>
                    <a:cubicBezTo>
                      <a:pt x="209" y="469"/>
                      <a:pt x="211" y="468"/>
                      <a:pt x="212" y="468"/>
                    </a:cubicBezTo>
                    <a:cubicBezTo>
                      <a:pt x="214" y="468"/>
                      <a:pt x="214" y="470"/>
                      <a:pt x="214" y="471"/>
                    </a:cubicBezTo>
                    <a:cubicBezTo>
                      <a:pt x="214" y="473"/>
                      <a:pt x="205" y="478"/>
                      <a:pt x="196" y="481"/>
                    </a:cubicBezTo>
                    <a:lnTo>
                      <a:pt x="198" y="482"/>
                    </a:lnTo>
                    <a:cubicBezTo>
                      <a:pt x="206" y="479"/>
                      <a:pt x="210" y="479"/>
                      <a:pt x="212" y="479"/>
                    </a:cubicBezTo>
                    <a:lnTo>
                      <a:pt x="212" y="479"/>
                    </a:lnTo>
                    <a:cubicBezTo>
                      <a:pt x="214" y="479"/>
                      <a:pt x="212" y="480"/>
                      <a:pt x="208" y="481"/>
                    </a:cubicBezTo>
                    <a:cubicBezTo>
                      <a:pt x="199" y="487"/>
                      <a:pt x="200" y="488"/>
                      <a:pt x="201" y="490"/>
                    </a:cubicBezTo>
                    <a:cubicBezTo>
                      <a:pt x="203" y="489"/>
                      <a:pt x="204" y="489"/>
                      <a:pt x="205" y="489"/>
                    </a:cubicBezTo>
                    <a:lnTo>
                      <a:pt x="205" y="489"/>
                    </a:lnTo>
                    <a:cubicBezTo>
                      <a:pt x="206" y="489"/>
                      <a:pt x="203" y="490"/>
                      <a:pt x="202" y="490"/>
                    </a:cubicBezTo>
                    <a:cubicBezTo>
                      <a:pt x="201" y="490"/>
                      <a:pt x="201" y="490"/>
                      <a:pt x="201" y="490"/>
                    </a:cubicBezTo>
                    <a:lnTo>
                      <a:pt x="192" y="493"/>
                    </a:lnTo>
                    <a:cubicBezTo>
                      <a:pt x="189" y="495"/>
                      <a:pt x="188" y="496"/>
                      <a:pt x="189" y="496"/>
                    </a:cubicBezTo>
                    <a:cubicBezTo>
                      <a:pt x="190" y="496"/>
                      <a:pt x="195" y="494"/>
                      <a:pt x="201" y="492"/>
                    </a:cubicBezTo>
                    <a:lnTo>
                      <a:pt x="203" y="496"/>
                    </a:lnTo>
                    <a:cubicBezTo>
                      <a:pt x="203" y="497"/>
                      <a:pt x="204" y="498"/>
                      <a:pt x="205" y="498"/>
                    </a:cubicBezTo>
                    <a:cubicBezTo>
                      <a:pt x="206" y="498"/>
                      <a:pt x="209" y="497"/>
                      <a:pt x="212" y="494"/>
                    </a:cubicBezTo>
                    <a:cubicBezTo>
                      <a:pt x="219" y="492"/>
                      <a:pt x="227" y="488"/>
                      <a:pt x="229" y="488"/>
                    </a:cubicBezTo>
                    <a:cubicBezTo>
                      <a:pt x="230" y="488"/>
                      <a:pt x="230" y="488"/>
                      <a:pt x="230" y="489"/>
                    </a:cubicBezTo>
                    <a:cubicBezTo>
                      <a:pt x="233" y="488"/>
                      <a:pt x="234" y="488"/>
                      <a:pt x="234" y="488"/>
                    </a:cubicBezTo>
                    <a:lnTo>
                      <a:pt x="234" y="488"/>
                    </a:lnTo>
                    <a:cubicBezTo>
                      <a:pt x="235" y="488"/>
                      <a:pt x="232" y="489"/>
                      <a:pt x="231" y="489"/>
                    </a:cubicBezTo>
                    <a:cubicBezTo>
                      <a:pt x="230" y="489"/>
                      <a:pt x="230" y="489"/>
                      <a:pt x="230" y="489"/>
                    </a:cubicBezTo>
                    <a:cubicBezTo>
                      <a:pt x="222" y="492"/>
                      <a:pt x="213" y="496"/>
                      <a:pt x="214" y="498"/>
                    </a:cubicBezTo>
                    <a:cubicBezTo>
                      <a:pt x="214" y="500"/>
                      <a:pt x="205" y="503"/>
                      <a:pt x="205" y="503"/>
                    </a:cubicBezTo>
                    <a:cubicBezTo>
                      <a:pt x="191" y="508"/>
                      <a:pt x="196" y="512"/>
                      <a:pt x="204" y="512"/>
                    </a:cubicBezTo>
                    <a:cubicBezTo>
                      <a:pt x="205" y="512"/>
                      <a:pt x="207" y="512"/>
                      <a:pt x="209" y="511"/>
                    </a:cubicBezTo>
                    <a:cubicBezTo>
                      <a:pt x="216" y="510"/>
                      <a:pt x="220" y="509"/>
                      <a:pt x="222" y="509"/>
                    </a:cubicBezTo>
                    <a:lnTo>
                      <a:pt x="222" y="509"/>
                    </a:lnTo>
                    <a:cubicBezTo>
                      <a:pt x="226" y="509"/>
                      <a:pt x="222" y="511"/>
                      <a:pt x="211" y="517"/>
                    </a:cubicBezTo>
                    <a:cubicBezTo>
                      <a:pt x="205" y="520"/>
                      <a:pt x="204" y="521"/>
                      <a:pt x="205" y="521"/>
                    </a:cubicBezTo>
                    <a:cubicBezTo>
                      <a:pt x="208" y="521"/>
                      <a:pt x="222" y="516"/>
                      <a:pt x="239" y="509"/>
                    </a:cubicBezTo>
                    <a:lnTo>
                      <a:pt x="265" y="498"/>
                    </a:lnTo>
                    <a:lnTo>
                      <a:pt x="239" y="511"/>
                    </a:lnTo>
                    <a:cubicBezTo>
                      <a:pt x="216" y="525"/>
                      <a:pt x="210" y="529"/>
                      <a:pt x="214" y="529"/>
                    </a:cubicBezTo>
                    <a:cubicBezTo>
                      <a:pt x="216" y="529"/>
                      <a:pt x="220" y="528"/>
                      <a:pt x="226" y="527"/>
                    </a:cubicBezTo>
                    <a:cubicBezTo>
                      <a:pt x="229" y="527"/>
                      <a:pt x="232" y="526"/>
                      <a:pt x="233" y="526"/>
                    </a:cubicBezTo>
                    <a:cubicBezTo>
                      <a:pt x="236" y="526"/>
                      <a:pt x="234" y="527"/>
                      <a:pt x="228" y="530"/>
                    </a:cubicBezTo>
                    <a:cubicBezTo>
                      <a:pt x="220" y="535"/>
                      <a:pt x="221" y="537"/>
                      <a:pt x="225" y="541"/>
                    </a:cubicBezTo>
                    <a:cubicBezTo>
                      <a:pt x="226" y="545"/>
                      <a:pt x="228" y="546"/>
                      <a:pt x="230" y="546"/>
                    </a:cubicBezTo>
                    <a:cubicBezTo>
                      <a:pt x="231" y="546"/>
                      <a:pt x="234" y="546"/>
                      <a:pt x="237" y="544"/>
                    </a:cubicBezTo>
                    <a:lnTo>
                      <a:pt x="239" y="547"/>
                    </a:lnTo>
                    <a:cubicBezTo>
                      <a:pt x="232" y="553"/>
                      <a:pt x="231" y="555"/>
                      <a:pt x="233" y="555"/>
                    </a:cubicBezTo>
                    <a:cubicBezTo>
                      <a:pt x="235" y="555"/>
                      <a:pt x="241" y="552"/>
                      <a:pt x="249" y="545"/>
                    </a:cubicBezTo>
                    <a:lnTo>
                      <a:pt x="250" y="548"/>
                    </a:lnTo>
                    <a:lnTo>
                      <a:pt x="244" y="554"/>
                    </a:lnTo>
                    <a:cubicBezTo>
                      <a:pt x="236" y="558"/>
                      <a:pt x="237" y="563"/>
                      <a:pt x="247" y="576"/>
                    </a:cubicBezTo>
                    <a:cubicBezTo>
                      <a:pt x="254" y="583"/>
                      <a:pt x="258" y="586"/>
                      <a:pt x="261" y="586"/>
                    </a:cubicBezTo>
                    <a:cubicBezTo>
                      <a:pt x="265" y="586"/>
                      <a:pt x="268" y="583"/>
                      <a:pt x="275" y="576"/>
                    </a:cubicBezTo>
                    <a:cubicBezTo>
                      <a:pt x="282" y="571"/>
                      <a:pt x="285" y="568"/>
                      <a:pt x="286" y="568"/>
                    </a:cubicBezTo>
                    <a:lnTo>
                      <a:pt x="286" y="568"/>
                    </a:lnTo>
                    <a:cubicBezTo>
                      <a:pt x="287" y="568"/>
                      <a:pt x="284" y="572"/>
                      <a:pt x="277" y="580"/>
                    </a:cubicBezTo>
                    <a:cubicBezTo>
                      <a:pt x="273" y="584"/>
                      <a:pt x="269" y="590"/>
                      <a:pt x="270" y="590"/>
                    </a:cubicBezTo>
                    <a:cubicBezTo>
                      <a:pt x="270" y="590"/>
                      <a:pt x="271" y="589"/>
                      <a:pt x="273" y="587"/>
                    </a:cubicBezTo>
                    <a:lnTo>
                      <a:pt x="273" y="587"/>
                    </a:lnTo>
                    <a:cubicBezTo>
                      <a:pt x="273" y="587"/>
                      <a:pt x="275" y="591"/>
                      <a:pt x="270" y="599"/>
                    </a:cubicBezTo>
                    <a:cubicBezTo>
                      <a:pt x="266" y="608"/>
                      <a:pt x="267" y="612"/>
                      <a:pt x="268" y="612"/>
                    </a:cubicBezTo>
                    <a:cubicBezTo>
                      <a:pt x="270" y="612"/>
                      <a:pt x="273" y="609"/>
                      <a:pt x="276" y="605"/>
                    </a:cubicBezTo>
                    <a:cubicBezTo>
                      <a:pt x="281" y="598"/>
                      <a:pt x="283" y="596"/>
                      <a:pt x="283" y="596"/>
                    </a:cubicBezTo>
                    <a:lnTo>
                      <a:pt x="283" y="596"/>
                    </a:lnTo>
                    <a:cubicBezTo>
                      <a:pt x="284" y="596"/>
                      <a:pt x="281" y="601"/>
                      <a:pt x="278" y="606"/>
                    </a:cubicBezTo>
                    <a:cubicBezTo>
                      <a:pt x="275" y="613"/>
                      <a:pt x="272" y="620"/>
                      <a:pt x="272" y="620"/>
                    </a:cubicBezTo>
                    <a:cubicBezTo>
                      <a:pt x="273" y="620"/>
                      <a:pt x="273" y="619"/>
                      <a:pt x="275" y="617"/>
                    </a:cubicBezTo>
                    <a:cubicBezTo>
                      <a:pt x="278" y="614"/>
                      <a:pt x="283" y="613"/>
                      <a:pt x="286" y="613"/>
                    </a:cubicBezTo>
                    <a:cubicBezTo>
                      <a:pt x="291" y="613"/>
                      <a:pt x="294" y="616"/>
                      <a:pt x="287" y="626"/>
                    </a:cubicBezTo>
                    <a:lnTo>
                      <a:pt x="291" y="628"/>
                    </a:lnTo>
                    <a:cubicBezTo>
                      <a:pt x="294" y="624"/>
                      <a:pt x="296" y="622"/>
                      <a:pt x="298" y="622"/>
                    </a:cubicBezTo>
                    <a:cubicBezTo>
                      <a:pt x="300" y="622"/>
                      <a:pt x="301" y="623"/>
                      <a:pt x="303" y="624"/>
                    </a:cubicBezTo>
                    <a:cubicBezTo>
                      <a:pt x="306" y="627"/>
                      <a:pt x="309" y="628"/>
                      <a:pt x="304" y="636"/>
                    </a:cubicBezTo>
                    <a:cubicBezTo>
                      <a:pt x="300" y="639"/>
                      <a:pt x="299" y="641"/>
                      <a:pt x="301" y="641"/>
                    </a:cubicBezTo>
                    <a:cubicBezTo>
                      <a:pt x="302" y="641"/>
                      <a:pt x="304" y="640"/>
                      <a:pt x="307" y="638"/>
                    </a:cubicBezTo>
                    <a:cubicBezTo>
                      <a:pt x="308" y="638"/>
                      <a:pt x="308" y="638"/>
                      <a:pt x="308" y="638"/>
                    </a:cubicBezTo>
                    <a:cubicBezTo>
                      <a:pt x="310" y="638"/>
                      <a:pt x="319" y="624"/>
                      <a:pt x="321" y="624"/>
                    </a:cubicBezTo>
                    <a:cubicBezTo>
                      <a:pt x="321" y="624"/>
                      <a:pt x="321" y="624"/>
                      <a:pt x="321" y="624"/>
                    </a:cubicBezTo>
                    <a:cubicBezTo>
                      <a:pt x="325" y="617"/>
                      <a:pt x="331" y="610"/>
                      <a:pt x="333" y="610"/>
                    </a:cubicBezTo>
                    <a:cubicBezTo>
                      <a:pt x="333" y="610"/>
                      <a:pt x="333" y="610"/>
                      <a:pt x="333" y="610"/>
                    </a:cubicBezTo>
                    <a:lnTo>
                      <a:pt x="329" y="619"/>
                    </a:lnTo>
                    <a:lnTo>
                      <a:pt x="321" y="636"/>
                    </a:lnTo>
                    <a:cubicBezTo>
                      <a:pt x="321" y="636"/>
                      <a:pt x="322" y="636"/>
                      <a:pt x="322" y="636"/>
                    </a:cubicBezTo>
                    <a:cubicBezTo>
                      <a:pt x="324" y="636"/>
                      <a:pt x="325" y="635"/>
                      <a:pt x="328" y="629"/>
                    </a:cubicBezTo>
                    <a:lnTo>
                      <a:pt x="328" y="629"/>
                    </a:lnTo>
                    <a:cubicBezTo>
                      <a:pt x="325" y="639"/>
                      <a:pt x="328" y="640"/>
                      <a:pt x="331" y="641"/>
                    </a:cubicBezTo>
                    <a:cubicBezTo>
                      <a:pt x="333" y="642"/>
                      <a:pt x="334" y="642"/>
                      <a:pt x="335" y="642"/>
                    </a:cubicBezTo>
                    <a:cubicBezTo>
                      <a:pt x="338" y="642"/>
                      <a:pt x="341" y="641"/>
                      <a:pt x="344" y="636"/>
                    </a:cubicBezTo>
                    <a:lnTo>
                      <a:pt x="344" y="636"/>
                    </a:lnTo>
                    <a:cubicBezTo>
                      <a:pt x="342" y="646"/>
                      <a:pt x="345" y="652"/>
                      <a:pt x="349" y="652"/>
                    </a:cubicBezTo>
                    <a:cubicBezTo>
                      <a:pt x="353" y="652"/>
                      <a:pt x="357" y="648"/>
                      <a:pt x="360" y="641"/>
                    </a:cubicBezTo>
                    <a:cubicBezTo>
                      <a:pt x="361" y="637"/>
                      <a:pt x="362" y="635"/>
                      <a:pt x="363" y="635"/>
                    </a:cubicBezTo>
                    <a:cubicBezTo>
                      <a:pt x="364" y="635"/>
                      <a:pt x="364" y="638"/>
                      <a:pt x="363" y="642"/>
                    </a:cubicBezTo>
                    <a:cubicBezTo>
                      <a:pt x="363" y="648"/>
                      <a:pt x="363" y="650"/>
                      <a:pt x="363" y="650"/>
                    </a:cubicBezTo>
                    <a:cubicBezTo>
                      <a:pt x="364" y="650"/>
                      <a:pt x="365" y="648"/>
                      <a:pt x="368" y="645"/>
                    </a:cubicBezTo>
                    <a:cubicBezTo>
                      <a:pt x="369" y="642"/>
                      <a:pt x="370" y="641"/>
                      <a:pt x="370" y="641"/>
                    </a:cubicBezTo>
                    <a:lnTo>
                      <a:pt x="370" y="641"/>
                    </a:lnTo>
                    <a:cubicBezTo>
                      <a:pt x="372" y="641"/>
                      <a:pt x="371" y="648"/>
                      <a:pt x="370" y="656"/>
                    </a:cubicBezTo>
                    <a:cubicBezTo>
                      <a:pt x="369" y="667"/>
                      <a:pt x="369" y="672"/>
                      <a:pt x="371" y="672"/>
                    </a:cubicBezTo>
                    <a:cubicBezTo>
                      <a:pt x="372" y="672"/>
                      <a:pt x="373" y="670"/>
                      <a:pt x="375" y="667"/>
                    </a:cubicBezTo>
                    <a:cubicBezTo>
                      <a:pt x="379" y="661"/>
                      <a:pt x="383" y="660"/>
                      <a:pt x="385" y="660"/>
                    </a:cubicBezTo>
                    <a:cubicBezTo>
                      <a:pt x="386" y="660"/>
                      <a:pt x="387" y="660"/>
                      <a:pt x="387" y="660"/>
                    </a:cubicBezTo>
                    <a:cubicBezTo>
                      <a:pt x="393" y="651"/>
                      <a:pt x="395" y="651"/>
                      <a:pt x="395" y="642"/>
                    </a:cubicBezTo>
                    <a:cubicBezTo>
                      <a:pt x="396" y="636"/>
                      <a:pt x="397" y="630"/>
                      <a:pt x="399" y="624"/>
                    </a:cubicBezTo>
                    <a:cubicBezTo>
                      <a:pt x="401" y="621"/>
                      <a:pt x="402" y="620"/>
                      <a:pt x="403" y="620"/>
                    </a:cubicBezTo>
                    <a:lnTo>
                      <a:pt x="403" y="620"/>
                    </a:lnTo>
                    <a:cubicBezTo>
                      <a:pt x="404" y="620"/>
                      <a:pt x="402" y="624"/>
                      <a:pt x="402" y="624"/>
                    </a:cubicBezTo>
                    <a:cubicBezTo>
                      <a:pt x="396" y="633"/>
                      <a:pt x="398" y="633"/>
                      <a:pt x="398" y="642"/>
                    </a:cubicBezTo>
                    <a:cubicBezTo>
                      <a:pt x="398" y="652"/>
                      <a:pt x="403" y="652"/>
                      <a:pt x="405" y="654"/>
                    </a:cubicBezTo>
                    <a:lnTo>
                      <a:pt x="413" y="655"/>
                    </a:lnTo>
                    <a:cubicBezTo>
                      <a:pt x="416" y="660"/>
                      <a:pt x="418" y="662"/>
                      <a:pt x="419" y="662"/>
                    </a:cubicBezTo>
                    <a:cubicBezTo>
                      <a:pt x="420" y="662"/>
                      <a:pt x="421" y="660"/>
                      <a:pt x="421" y="655"/>
                    </a:cubicBezTo>
                    <a:cubicBezTo>
                      <a:pt x="421" y="651"/>
                      <a:pt x="421" y="648"/>
                      <a:pt x="422" y="646"/>
                    </a:cubicBezTo>
                    <a:lnTo>
                      <a:pt x="422" y="646"/>
                    </a:lnTo>
                    <a:cubicBezTo>
                      <a:pt x="422" y="656"/>
                      <a:pt x="429" y="662"/>
                      <a:pt x="435" y="662"/>
                    </a:cubicBezTo>
                    <a:cubicBezTo>
                      <a:pt x="441" y="662"/>
                      <a:pt x="446" y="658"/>
                      <a:pt x="448" y="649"/>
                    </a:cubicBezTo>
                    <a:lnTo>
                      <a:pt x="448" y="659"/>
                    </a:lnTo>
                    <a:cubicBezTo>
                      <a:pt x="448" y="668"/>
                      <a:pt x="450" y="668"/>
                      <a:pt x="454" y="668"/>
                    </a:cubicBezTo>
                    <a:cubicBezTo>
                      <a:pt x="456" y="668"/>
                      <a:pt x="464" y="658"/>
                      <a:pt x="470" y="657"/>
                    </a:cubicBezTo>
                    <a:cubicBezTo>
                      <a:pt x="479" y="657"/>
                      <a:pt x="485" y="657"/>
                      <a:pt x="483" y="647"/>
                    </a:cubicBezTo>
                    <a:cubicBezTo>
                      <a:pt x="486" y="647"/>
                      <a:pt x="486" y="647"/>
                      <a:pt x="487" y="657"/>
                    </a:cubicBezTo>
                    <a:cubicBezTo>
                      <a:pt x="486" y="666"/>
                      <a:pt x="488" y="666"/>
                      <a:pt x="490" y="666"/>
                    </a:cubicBezTo>
                    <a:cubicBezTo>
                      <a:pt x="492" y="666"/>
                      <a:pt x="491" y="656"/>
                      <a:pt x="489" y="647"/>
                    </a:cubicBezTo>
                    <a:cubicBezTo>
                      <a:pt x="488" y="642"/>
                      <a:pt x="489" y="640"/>
                      <a:pt x="490" y="640"/>
                    </a:cubicBezTo>
                    <a:cubicBezTo>
                      <a:pt x="491" y="640"/>
                      <a:pt x="493" y="642"/>
                      <a:pt x="496" y="647"/>
                    </a:cubicBezTo>
                    <a:cubicBezTo>
                      <a:pt x="498" y="651"/>
                      <a:pt x="501" y="653"/>
                      <a:pt x="504" y="653"/>
                    </a:cubicBezTo>
                    <a:cubicBezTo>
                      <a:pt x="507" y="653"/>
                      <a:pt x="510" y="650"/>
                      <a:pt x="511" y="645"/>
                    </a:cubicBezTo>
                    <a:cubicBezTo>
                      <a:pt x="514" y="645"/>
                      <a:pt x="515" y="645"/>
                      <a:pt x="517" y="654"/>
                    </a:cubicBezTo>
                    <a:cubicBezTo>
                      <a:pt x="519" y="658"/>
                      <a:pt x="522" y="662"/>
                      <a:pt x="525" y="662"/>
                    </a:cubicBezTo>
                    <a:cubicBezTo>
                      <a:pt x="526" y="662"/>
                      <a:pt x="528" y="659"/>
                      <a:pt x="527" y="650"/>
                    </a:cubicBezTo>
                    <a:cubicBezTo>
                      <a:pt x="529" y="650"/>
                      <a:pt x="529" y="650"/>
                      <a:pt x="532" y="659"/>
                    </a:cubicBezTo>
                    <a:cubicBezTo>
                      <a:pt x="534" y="664"/>
                      <a:pt x="536" y="668"/>
                      <a:pt x="537" y="668"/>
                    </a:cubicBezTo>
                    <a:cubicBezTo>
                      <a:pt x="538" y="668"/>
                      <a:pt x="537" y="666"/>
                      <a:pt x="536" y="658"/>
                    </a:cubicBezTo>
                    <a:cubicBezTo>
                      <a:pt x="537" y="652"/>
                      <a:pt x="539" y="649"/>
                      <a:pt x="542" y="649"/>
                    </a:cubicBezTo>
                    <a:cubicBezTo>
                      <a:pt x="545" y="649"/>
                      <a:pt x="547" y="650"/>
                      <a:pt x="551" y="654"/>
                    </a:cubicBezTo>
                    <a:cubicBezTo>
                      <a:pt x="552" y="652"/>
                      <a:pt x="554" y="652"/>
                      <a:pt x="551" y="643"/>
                    </a:cubicBezTo>
                    <a:lnTo>
                      <a:pt x="547" y="634"/>
                    </a:lnTo>
                    <a:lnTo>
                      <a:pt x="547" y="634"/>
                    </a:lnTo>
                    <a:cubicBezTo>
                      <a:pt x="552" y="643"/>
                      <a:pt x="554" y="647"/>
                      <a:pt x="555" y="647"/>
                    </a:cubicBezTo>
                    <a:cubicBezTo>
                      <a:pt x="555" y="647"/>
                      <a:pt x="554" y="642"/>
                      <a:pt x="552" y="633"/>
                    </a:cubicBezTo>
                    <a:cubicBezTo>
                      <a:pt x="550" y="629"/>
                      <a:pt x="549" y="627"/>
                      <a:pt x="550" y="627"/>
                    </a:cubicBezTo>
                    <a:lnTo>
                      <a:pt x="550" y="627"/>
                    </a:lnTo>
                    <a:cubicBezTo>
                      <a:pt x="550" y="627"/>
                      <a:pt x="552" y="629"/>
                      <a:pt x="554" y="633"/>
                    </a:cubicBezTo>
                    <a:cubicBezTo>
                      <a:pt x="558" y="641"/>
                      <a:pt x="561" y="641"/>
                      <a:pt x="561" y="641"/>
                    </a:cubicBezTo>
                    <a:cubicBezTo>
                      <a:pt x="563" y="641"/>
                      <a:pt x="569" y="628"/>
                      <a:pt x="578" y="623"/>
                    </a:cubicBezTo>
                    <a:cubicBezTo>
                      <a:pt x="591" y="615"/>
                      <a:pt x="597" y="612"/>
                      <a:pt x="591" y="604"/>
                    </a:cubicBezTo>
                    <a:cubicBezTo>
                      <a:pt x="589" y="600"/>
                      <a:pt x="588" y="597"/>
                      <a:pt x="589" y="597"/>
                    </a:cubicBezTo>
                    <a:lnTo>
                      <a:pt x="589" y="597"/>
                    </a:lnTo>
                    <a:cubicBezTo>
                      <a:pt x="589" y="597"/>
                      <a:pt x="591" y="599"/>
                      <a:pt x="594" y="603"/>
                    </a:cubicBezTo>
                    <a:cubicBezTo>
                      <a:pt x="599" y="607"/>
                      <a:pt x="601" y="608"/>
                      <a:pt x="603" y="608"/>
                    </a:cubicBezTo>
                    <a:cubicBezTo>
                      <a:pt x="604" y="608"/>
                      <a:pt x="605" y="608"/>
                      <a:pt x="606" y="608"/>
                    </a:cubicBezTo>
                    <a:cubicBezTo>
                      <a:pt x="606" y="607"/>
                      <a:pt x="606" y="607"/>
                      <a:pt x="607" y="607"/>
                    </a:cubicBezTo>
                    <a:cubicBezTo>
                      <a:pt x="609" y="607"/>
                      <a:pt x="611" y="608"/>
                      <a:pt x="614" y="613"/>
                    </a:cubicBezTo>
                    <a:cubicBezTo>
                      <a:pt x="611" y="604"/>
                      <a:pt x="610" y="604"/>
                      <a:pt x="612" y="603"/>
                    </a:cubicBezTo>
                    <a:lnTo>
                      <a:pt x="612" y="603"/>
                    </a:lnTo>
                    <a:cubicBezTo>
                      <a:pt x="615" y="606"/>
                      <a:pt x="616" y="608"/>
                      <a:pt x="617" y="608"/>
                    </a:cubicBezTo>
                    <a:cubicBezTo>
                      <a:pt x="618" y="608"/>
                      <a:pt x="617" y="605"/>
                      <a:pt x="614" y="601"/>
                    </a:cubicBezTo>
                    <a:cubicBezTo>
                      <a:pt x="609" y="592"/>
                      <a:pt x="607" y="588"/>
                      <a:pt x="607" y="588"/>
                    </a:cubicBezTo>
                    <a:lnTo>
                      <a:pt x="607" y="588"/>
                    </a:lnTo>
                    <a:cubicBezTo>
                      <a:pt x="608" y="588"/>
                      <a:pt x="611" y="592"/>
                      <a:pt x="617" y="599"/>
                    </a:cubicBezTo>
                    <a:cubicBezTo>
                      <a:pt x="620" y="604"/>
                      <a:pt x="627" y="607"/>
                      <a:pt x="628" y="607"/>
                    </a:cubicBezTo>
                    <a:cubicBezTo>
                      <a:pt x="629" y="607"/>
                      <a:pt x="628" y="606"/>
                      <a:pt x="626" y="604"/>
                    </a:cubicBezTo>
                    <a:cubicBezTo>
                      <a:pt x="619" y="596"/>
                      <a:pt x="622" y="594"/>
                      <a:pt x="618" y="585"/>
                    </a:cubicBezTo>
                    <a:cubicBezTo>
                      <a:pt x="618" y="585"/>
                      <a:pt x="619" y="584"/>
                      <a:pt x="620" y="584"/>
                    </a:cubicBezTo>
                    <a:cubicBezTo>
                      <a:pt x="621" y="584"/>
                      <a:pt x="623" y="585"/>
                      <a:pt x="627" y="590"/>
                    </a:cubicBezTo>
                    <a:cubicBezTo>
                      <a:pt x="628" y="591"/>
                      <a:pt x="629" y="591"/>
                      <a:pt x="630" y="591"/>
                    </a:cubicBezTo>
                    <a:cubicBezTo>
                      <a:pt x="635" y="591"/>
                      <a:pt x="635" y="581"/>
                      <a:pt x="631" y="574"/>
                    </a:cubicBezTo>
                    <a:cubicBezTo>
                      <a:pt x="628" y="570"/>
                      <a:pt x="626" y="568"/>
                      <a:pt x="627" y="568"/>
                    </a:cubicBezTo>
                    <a:lnTo>
                      <a:pt x="627" y="568"/>
                    </a:lnTo>
                    <a:cubicBezTo>
                      <a:pt x="627" y="568"/>
                      <a:pt x="629" y="570"/>
                      <a:pt x="632" y="573"/>
                    </a:cubicBezTo>
                    <a:cubicBezTo>
                      <a:pt x="636" y="577"/>
                      <a:pt x="638" y="578"/>
                      <a:pt x="640" y="578"/>
                    </a:cubicBezTo>
                    <a:cubicBezTo>
                      <a:pt x="641" y="578"/>
                      <a:pt x="642" y="577"/>
                      <a:pt x="643" y="576"/>
                    </a:cubicBezTo>
                    <a:cubicBezTo>
                      <a:pt x="641" y="574"/>
                      <a:pt x="640" y="573"/>
                      <a:pt x="641" y="573"/>
                    </a:cubicBezTo>
                    <a:lnTo>
                      <a:pt x="641" y="573"/>
                    </a:lnTo>
                    <a:cubicBezTo>
                      <a:pt x="641" y="573"/>
                      <a:pt x="646" y="577"/>
                      <a:pt x="650" y="582"/>
                    </a:cubicBezTo>
                    <a:cubicBezTo>
                      <a:pt x="653" y="586"/>
                      <a:pt x="655" y="587"/>
                      <a:pt x="656" y="587"/>
                    </a:cubicBezTo>
                    <a:cubicBezTo>
                      <a:pt x="658" y="587"/>
                      <a:pt x="659" y="586"/>
                      <a:pt x="660" y="585"/>
                    </a:cubicBezTo>
                    <a:cubicBezTo>
                      <a:pt x="657" y="578"/>
                      <a:pt x="658" y="571"/>
                      <a:pt x="664" y="566"/>
                    </a:cubicBezTo>
                    <a:cubicBezTo>
                      <a:pt x="671" y="557"/>
                      <a:pt x="664" y="550"/>
                      <a:pt x="651" y="536"/>
                    </a:cubicBezTo>
                    <a:lnTo>
                      <a:pt x="637" y="525"/>
                    </a:lnTo>
                    <a:lnTo>
                      <a:pt x="653" y="535"/>
                    </a:lnTo>
                    <a:cubicBezTo>
                      <a:pt x="659" y="540"/>
                      <a:pt x="677" y="549"/>
                      <a:pt x="677" y="549"/>
                    </a:cubicBezTo>
                    <a:cubicBezTo>
                      <a:pt x="678" y="547"/>
                      <a:pt x="671" y="541"/>
                      <a:pt x="663" y="537"/>
                    </a:cubicBezTo>
                    <a:cubicBezTo>
                      <a:pt x="657" y="533"/>
                      <a:pt x="656" y="531"/>
                      <a:pt x="659" y="531"/>
                    </a:cubicBezTo>
                    <a:lnTo>
                      <a:pt x="659" y="531"/>
                    </a:lnTo>
                    <a:cubicBezTo>
                      <a:pt x="661" y="531"/>
                      <a:pt x="663" y="532"/>
                      <a:pt x="666" y="532"/>
                    </a:cubicBezTo>
                    <a:cubicBezTo>
                      <a:pt x="668" y="533"/>
                      <a:pt x="670" y="533"/>
                      <a:pt x="671" y="533"/>
                    </a:cubicBezTo>
                    <a:cubicBezTo>
                      <a:pt x="676" y="533"/>
                      <a:pt x="676" y="531"/>
                      <a:pt x="671" y="526"/>
                    </a:cubicBezTo>
                    <a:cubicBezTo>
                      <a:pt x="671" y="525"/>
                      <a:pt x="672" y="524"/>
                      <a:pt x="675" y="524"/>
                    </a:cubicBezTo>
                    <a:cubicBezTo>
                      <a:pt x="677" y="524"/>
                      <a:pt x="679" y="524"/>
                      <a:pt x="682" y="525"/>
                    </a:cubicBezTo>
                    <a:cubicBezTo>
                      <a:pt x="683" y="524"/>
                      <a:pt x="683" y="524"/>
                      <a:pt x="674" y="519"/>
                    </a:cubicBezTo>
                    <a:cubicBezTo>
                      <a:pt x="669" y="516"/>
                      <a:pt x="667" y="514"/>
                      <a:pt x="670" y="514"/>
                    </a:cubicBezTo>
                    <a:lnTo>
                      <a:pt x="670" y="514"/>
                    </a:lnTo>
                    <a:cubicBezTo>
                      <a:pt x="671" y="514"/>
                      <a:pt x="673" y="515"/>
                      <a:pt x="676" y="516"/>
                    </a:cubicBezTo>
                    <a:cubicBezTo>
                      <a:pt x="682" y="518"/>
                      <a:pt x="686" y="519"/>
                      <a:pt x="688" y="519"/>
                    </a:cubicBezTo>
                    <a:cubicBezTo>
                      <a:pt x="694" y="519"/>
                      <a:pt x="694" y="515"/>
                      <a:pt x="688" y="512"/>
                    </a:cubicBezTo>
                    <a:cubicBezTo>
                      <a:pt x="679" y="508"/>
                      <a:pt x="681" y="507"/>
                      <a:pt x="682" y="504"/>
                    </a:cubicBezTo>
                    <a:cubicBezTo>
                      <a:pt x="682" y="503"/>
                      <a:pt x="683" y="501"/>
                      <a:pt x="675" y="496"/>
                    </a:cubicBezTo>
                    <a:lnTo>
                      <a:pt x="677" y="492"/>
                    </a:lnTo>
                    <a:cubicBezTo>
                      <a:pt x="677" y="492"/>
                      <a:pt x="677" y="492"/>
                      <a:pt x="678" y="492"/>
                    </a:cubicBezTo>
                    <a:cubicBezTo>
                      <a:pt x="680" y="492"/>
                      <a:pt x="685" y="496"/>
                      <a:pt x="685" y="498"/>
                    </a:cubicBezTo>
                    <a:lnTo>
                      <a:pt x="694" y="499"/>
                    </a:lnTo>
                    <a:cubicBezTo>
                      <a:pt x="696" y="496"/>
                      <a:pt x="697" y="493"/>
                      <a:pt x="690" y="489"/>
                    </a:cubicBezTo>
                    <a:cubicBezTo>
                      <a:pt x="681" y="484"/>
                      <a:pt x="676" y="482"/>
                      <a:pt x="677" y="482"/>
                    </a:cubicBezTo>
                    <a:lnTo>
                      <a:pt x="677" y="482"/>
                    </a:lnTo>
                    <a:cubicBezTo>
                      <a:pt x="678" y="482"/>
                      <a:pt x="682" y="483"/>
                      <a:pt x="690" y="487"/>
                    </a:cubicBezTo>
                    <a:cubicBezTo>
                      <a:pt x="694" y="488"/>
                      <a:pt x="699" y="490"/>
                      <a:pt x="702" y="490"/>
                    </a:cubicBezTo>
                    <a:cubicBezTo>
                      <a:pt x="704" y="490"/>
                      <a:pt x="704" y="489"/>
                      <a:pt x="701" y="487"/>
                    </a:cubicBezTo>
                    <a:cubicBezTo>
                      <a:pt x="691" y="482"/>
                      <a:pt x="690" y="480"/>
                      <a:pt x="693" y="480"/>
                    </a:cubicBezTo>
                    <a:lnTo>
                      <a:pt x="693" y="480"/>
                    </a:lnTo>
                    <a:cubicBezTo>
                      <a:pt x="695" y="480"/>
                      <a:pt x="699" y="481"/>
                      <a:pt x="702" y="482"/>
                    </a:cubicBezTo>
                    <a:cubicBezTo>
                      <a:pt x="710" y="486"/>
                      <a:pt x="714" y="488"/>
                      <a:pt x="715" y="488"/>
                    </a:cubicBezTo>
                    <a:cubicBezTo>
                      <a:pt x="717" y="488"/>
                      <a:pt x="713" y="485"/>
                      <a:pt x="704" y="476"/>
                    </a:cubicBezTo>
                    <a:cubicBezTo>
                      <a:pt x="705" y="472"/>
                      <a:pt x="699" y="462"/>
                      <a:pt x="700" y="456"/>
                    </a:cubicBezTo>
                    <a:cubicBezTo>
                      <a:pt x="702" y="448"/>
                      <a:pt x="703" y="445"/>
                      <a:pt x="713" y="445"/>
                    </a:cubicBezTo>
                    <a:cubicBezTo>
                      <a:pt x="721" y="447"/>
                      <a:pt x="726" y="447"/>
                      <a:pt x="728" y="447"/>
                    </a:cubicBezTo>
                    <a:cubicBezTo>
                      <a:pt x="730" y="447"/>
                      <a:pt x="728" y="446"/>
                      <a:pt x="722" y="446"/>
                    </a:cubicBezTo>
                    <a:cubicBezTo>
                      <a:pt x="704" y="443"/>
                      <a:pt x="704" y="441"/>
                      <a:pt x="706" y="435"/>
                    </a:cubicBezTo>
                    <a:cubicBezTo>
                      <a:pt x="718" y="431"/>
                      <a:pt x="708" y="425"/>
                      <a:pt x="699" y="422"/>
                    </a:cubicBezTo>
                    <a:cubicBezTo>
                      <a:pt x="699" y="424"/>
                      <a:pt x="699" y="426"/>
                      <a:pt x="699" y="426"/>
                    </a:cubicBezTo>
                    <a:cubicBezTo>
                      <a:pt x="679" y="423"/>
                      <a:pt x="681" y="422"/>
                      <a:pt x="690" y="418"/>
                    </a:cubicBezTo>
                    <a:cubicBezTo>
                      <a:pt x="690" y="418"/>
                      <a:pt x="690" y="418"/>
                      <a:pt x="692" y="418"/>
                    </a:cubicBezTo>
                    <a:cubicBezTo>
                      <a:pt x="695" y="418"/>
                      <a:pt x="702" y="419"/>
                      <a:pt x="709" y="419"/>
                    </a:cubicBezTo>
                    <a:cubicBezTo>
                      <a:pt x="711" y="420"/>
                      <a:pt x="714" y="420"/>
                      <a:pt x="716" y="420"/>
                    </a:cubicBezTo>
                    <a:cubicBezTo>
                      <a:pt x="723" y="420"/>
                      <a:pt x="728" y="419"/>
                      <a:pt x="728" y="417"/>
                    </a:cubicBezTo>
                    <a:cubicBezTo>
                      <a:pt x="729" y="415"/>
                      <a:pt x="729" y="413"/>
                      <a:pt x="723" y="413"/>
                    </a:cubicBezTo>
                    <a:cubicBezTo>
                      <a:pt x="722" y="413"/>
                      <a:pt x="721" y="413"/>
                      <a:pt x="719" y="414"/>
                    </a:cubicBezTo>
                    <a:cubicBezTo>
                      <a:pt x="710" y="413"/>
                      <a:pt x="710" y="413"/>
                      <a:pt x="710" y="411"/>
                    </a:cubicBezTo>
                    <a:cubicBezTo>
                      <a:pt x="710" y="409"/>
                      <a:pt x="710" y="407"/>
                      <a:pt x="701" y="404"/>
                    </a:cubicBezTo>
                    <a:cubicBezTo>
                      <a:pt x="692" y="404"/>
                      <a:pt x="692" y="401"/>
                      <a:pt x="692" y="399"/>
                    </a:cubicBezTo>
                    <a:cubicBezTo>
                      <a:pt x="702" y="398"/>
                      <a:pt x="702" y="395"/>
                      <a:pt x="702" y="395"/>
                    </a:cubicBezTo>
                    <a:lnTo>
                      <a:pt x="712" y="395"/>
                    </a:lnTo>
                    <a:cubicBezTo>
                      <a:pt x="718" y="395"/>
                      <a:pt x="724" y="395"/>
                      <a:pt x="731" y="394"/>
                    </a:cubicBezTo>
                    <a:cubicBezTo>
                      <a:pt x="731" y="391"/>
                      <a:pt x="722" y="391"/>
                      <a:pt x="722" y="391"/>
                    </a:cubicBezTo>
                    <a:cubicBezTo>
                      <a:pt x="714" y="390"/>
                      <a:pt x="712" y="342"/>
                      <a:pt x="712" y="336"/>
                    </a:cubicBezTo>
                    <a:cubicBezTo>
                      <a:pt x="719" y="332"/>
                      <a:pt x="720" y="327"/>
                      <a:pt x="715" y="327"/>
                    </a:cubicBezTo>
                    <a:lnTo>
                      <a:pt x="715" y="327"/>
                    </a:lnTo>
                    <a:cubicBezTo>
                      <a:pt x="714" y="327"/>
                      <a:pt x="713" y="327"/>
                      <a:pt x="711" y="327"/>
                    </a:cubicBezTo>
                    <a:cubicBezTo>
                      <a:pt x="710" y="327"/>
                      <a:pt x="710" y="328"/>
                      <a:pt x="709" y="328"/>
                    </a:cubicBezTo>
                    <a:cubicBezTo>
                      <a:pt x="702" y="328"/>
                      <a:pt x="700" y="319"/>
                      <a:pt x="697" y="308"/>
                    </a:cubicBezTo>
                    <a:cubicBezTo>
                      <a:pt x="694" y="295"/>
                      <a:pt x="692" y="287"/>
                      <a:pt x="685" y="287"/>
                    </a:cubicBezTo>
                    <a:cubicBezTo>
                      <a:pt x="685" y="287"/>
                      <a:pt x="684" y="287"/>
                      <a:pt x="683" y="287"/>
                    </a:cubicBezTo>
                    <a:lnTo>
                      <a:pt x="682" y="281"/>
                    </a:lnTo>
                    <a:cubicBezTo>
                      <a:pt x="681" y="278"/>
                      <a:pt x="671" y="278"/>
                      <a:pt x="669" y="276"/>
                    </a:cubicBezTo>
                    <a:cubicBezTo>
                      <a:pt x="667" y="277"/>
                      <a:pt x="665" y="277"/>
                      <a:pt x="663" y="277"/>
                    </a:cubicBezTo>
                    <a:cubicBezTo>
                      <a:pt x="661" y="277"/>
                      <a:pt x="662" y="276"/>
                      <a:pt x="669" y="275"/>
                    </a:cubicBezTo>
                    <a:cubicBezTo>
                      <a:pt x="677" y="271"/>
                      <a:pt x="686" y="268"/>
                      <a:pt x="686" y="266"/>
                    </a:cubicBezTo>
                    <a:cubicBezTo>
                      <a:pt x="686" y="265"/>
                      <a:pt x="684" y="264"/>
                      <a:pt x="683" y="264"/>
                    </a:cubicBezTo>
                    <a:cubicBezTo>
                      <a:pt x="679" y="264"/>
                      <a:pt x="673" y="267"/>
                      <a:pt x="667" y="269"/>
                    </a:cubicBezTo>
                    <a:cubicBezTo>
                      <a:pt x="663" y="271"/>
                      <a:pt x="660" y="272"/>
                      <a:pt x="659" y="272"/>
                    </a:cubicBezTo>
                    <a:cubicBezTo>
                      <a:pt x="657" y="272"/>
                      <a:pt x="657" y="271"/>
                      <a:pt x="657" y="271"/>
                    </a:cubicBezTo>
                    <a:cubicBezTo>
                      <a:pt x="657" y="270"/>
                      <a:pt x="657" y="270"/>
                      <a:pt x="665" y="266"/>
                    </a:cubicBezTo>
                    <a:lnTo>
                      <a:pt x="683" y="258"/>
                    </a:lnTo>
                    <a:lnTo>
                      <a:pt x="682" y="257"/>
                    </a:lnTo>
                    <a:cubicBezTo>
                      <a:pt x="677" y="259"/>
                      <a:pt x="675" y="259"/>
                      <a:pt x="674" y="259"/>
                    </a:cubicBezTo>
                    <a:cubicBezTo>
                      <a:pt x="673" y="259"/>
                      <a:pt x="673" y="259"/>
                      <a:pt x="673" y="259"/>
                    </a:cubicBezTo>
                    <a:cubicBezTo>
                      <a:pt x="672" y="257"/>
                      <a:pt x="672" y="257"/>
                      <a:pt x="690" y="249"/>
                    </a:cubicBezTo>
                    <a:cubicBezTo>
                      <a:pt x="700" y="244"/>
                      <a:pt x="703" y="242"/>
                      <a:pt x="701" y="242"/>
                    </a:cubicBezTo>
                    <a:lnTo>
                      <a:pt x="701" y="242"/>
                    </a:lnTo>
                    <a:cubicBezTo>
                      <a:pt x="699" y="242"/>
                      <a:pt x="695" y="243"/>
                      <a:pt x="687" y="246"/>
                    </a:cubicBezTo>
                    <a:lnTo>
                      <a:pt x="677" y="246"/>
                    </a:lnTo>
                    <a:cubicBezTo>
                      <a:pt x="685" y="241"/>
                      <a:pt x="685" y="239"/>
                      <a:pt x="682" y="239"/>
                    </a:cubicBezTo>
                    <a:cubicBezTo>
                      <a:pt x="678" y="239"/>
                      <a:pt x="671" y="241"/>
                      <a:pt x="666" y="242"/>
                    </a:cubicBezTo>
                    <a:cubicBezTo>
                      <a:pt x="675" y="236"/>
                      <a:pt x="679" y="233"/>
                      <a:pt x="677" y="233"/>
                    </a:cubicBezTo>
                    <a:lnTo>
                      <a:pt x="677" y="233"/>
                    </a:lnTo>
                    <a:cubicBezTo>
                      <a:pt x="675" y="233"/>
                      <a:pt x="671" y="235"/>
                      <a:pt x="664" y="238"/>
                    </a:cubicBezTo>
                    <a:cubicBezTo>
                      <a:pt x="661" y="239"/>
                      <a:pt x="659" y="240"/>
                      <a:pt x="658" y="240"/>
                    </a:cubicBezTo>
                    <a:cubicBezTo>
                      <a:pt x="656" y="240"/>
                      <a:pt x="657" y="238"/>
                      <a:pt x="662" y="234"/>
                    </a:cubicBezTo>
                    <a:cubicBezTo>
                      <a:pt x="669" y="228"/>
                      <a:pt x="668" y="227"/>
                      <a:pt x="666" y="223"/>
                    </a:cubicBezTo>
                    <a:lnTo>
                      <a:pt x="666" y="223"/>
                    </a:lnTo>
                    <a:cubicBezTo>
                      <a:pt x="665" y="224"/>
                      <a:pt x="664" y="224"/>
                      <a:pt x="663" y="224"/>
                    </a:cubicBezTo>
                    <a:cubicBezTo>
                      <a:pt x="655" y="224"/>
                      <a:pt x="648" y="214"/>
                      <a:pt x="641" y="202"/>
                    </a:cubicBezTo>
                    <a:cubicBezTo>
                      <a:pt x="634" y="192"/>
                      <a:pt x="626" y="185"/>
                      <a:pt x="620" y="185"/>
                    </a:cubicBezTo>
                    <a:cubicBezTo>
                      <a:pt x="619" y="185"/>
                      <a:pt x="617" y="186"/>
                      <a:pt x="616" y="187"/>
                    </a:cubicBezTo>
                    <a:cubicBezTo>
                      <a:pt x="614" y="186"/>
                      <a:pt x="614" y="186"/>
                      <a:pt x="619" y="178"/>
                    </a:cubicBezTo>
                    <a:cubicBezTo>
                      <a:pt x="622" y="175"/>
                      <a:pt x="624" y="173"/>
                      <a:pt x="623" y="173"/>
                    </a:cubicBezTo>
                    <a:lnTo>
                      <a:pt x="623" y="173"/>
                    </a:lnTo>
                    <a:cubicBezTo>
                      <a:pt x="622" y="173"/>
                      <a:pt x="618" y="176"/>
                      <a:pt x="610" y="183"/>
                    </a:cubicBezTo>
                    <a:cubicBezTo>
                      <a:pt x="606" y="186"/>
                      <a:pt x="602" y="190"/>
                      <a:pt x="602" y="190"/>
                    </a:cubicBezTo>
                    <a:cubicBezTo>
                      <a:pt x="602" y="190"/>
                      <a:pt x="604" y="188"/>
                      <a:pt x="609" y="182"/>
                    </a:cubicBezTo>
                    <a:cubicBezTo>
                      <a:pt x="616" y="174"/>
                      <a:pt x="612" y="172"/>
                      <a:pt x="608" y="166"/>
                    </a:cubicBezTo>
                    <a:cubicBezTo>
                      <a:pt x="605" y="163"/>
                      <a:pt x="602" y="161"/>
                      <a:pt x="599" y="161"/>
                    </a:cubicBezTo>
                    <a:cubicBezTo>
                      <a:pt x="596" y="161"/>
                      <a:pt x="593" y="162"/>
                      <a:pt x="591" y="165"/>
                    </a:cubicBezTo>
                    <a:cubicBezTo>
                      <a:pt x="587" y="168"/>
                      <a:pt x="585" y="170"/>
                      <a:pt x="585" y="170"/>
                    </a:cubicBezTo>
                    <a:cubicBezTo>
                      <a:pt x="585" y="170"/>
                      <a:pt x="586" y="168"/>
                      <a:pt x="590" y="165"/>
                    </a:cubicBezTo>
                    <a:cubicBezTo>
                      <a:pt x="599" y="154"/>
                      <a:pt x="599" y="144"/>
                      <a:pt x="593" y="144"/>
                    </a:cubicBezTo>
                    <a:lnTo>
                      <a:pt x="593" y="144"/>
                    </a:lnTo>
                    <a:cubicBezTo>
                      <a:pt x="591" y="144"/>
                      <a:pt x="587" y="146"/>
                      <a:pt x="583" y="149"/>
                    </a:cubicBezTo>
                    <a:cubicBezTo>
                      <a:pt x="582" y="148"/>
                      <a:pt x="581" y="147"/>
                      <a:pt x="585" y="139"/>
                    </a:cubicBezTo>
                    <a:cubicBezTo>
                      <a:pt x="584" y="139"/>
                      <a:pt x="584" y="138"/>
                      <a:pt x="582" y="138"/>
                    </a:cubicBezTo>
                    <a:cubicBezTo>
                      <a:pt x="581" y="138"/>
                      <a:pt x="578" y="139"/>
                      <a:pt x="572" y="143"/>
                    </a:cubicBezTo>
                    <a:lnTo>
                      <a:pt x="561" y="135"/>
                    </a:lnTo>
                    <a:cubicBezTo>
                      <a:pt x="560" y="135"/>
                      <a:pt x="560" y="135"/>
                      <a:pt x="560" y="135"/>
                    </a:cubicBezTo>
                    <a:cubicBezTo>
                      <a:pt x="556" y="135"/>
                      <a:pt x="549" y="141"/>
                      <a:pt x="549" y="141"/>
                    </a:cubicBezTo>
                    <a:cubicBezTo>
                      <a:pt x="549" y="141"/>
                      <a:pt x="547" y="140"/>
                      <a:pt x="547" y="140"/>
                    </a:cubicBezTo>
                    <a:lnTo>
                      <a:pt x="547" y="140"/>
                    </a:lnTo>
                    <a:cubicBezTo>
                      <a:pt x="547" y="140"/>
                      <a:pt x="548" y="140"/>
                      <a:pt x="548" y="140"/>
                    </a:cubicBezTo>
                    <a:cubicBezTo>
                      <a:pt x="552" y="131"/>
                      <a:pt x="543" y="128"/>
                      <a:pt x="529" y="123"/>
                    </a:cubicBezTo>
                    <a:cubicBezTo>
                      <a:pt x="517" y="119"/>
                      <a:pt x="506" y="114"/>
                      <a:pt x="506" y="106"/>
                    </a:cubicBezTo>
                    <a:cubicBezTo>
                      <a:pt x="506" y="106"/>
                      <a:pt x="504" y="106"/>
                      <a:pt x="499" y="114"/>
                    </a:cubicBezTo>
                    <a:cubicBezTo>
                      <a:pt x="497" y="125"/>
                      <a:pt x="495" y="130"/>
                      <a:pt x="494" y="130"/>
                    </a:cubicBezTo>
                    <a:cubicBezTo>
                      <a:pt x="493" y="130"/>
                      <a:pt x="492" y="127"/>
                      <a:pt x="492" y="123"/>
                    </a:cubicBezTo>
                    <a:cubicBezTo>
                      <a:pt x="493" y="114"/>
                      <a:pt x="491" y="109"/>
                      <a:pt x="488" y="109"/>
                    </a:cubicBezTo>
                    <a:cubicBezTo>
                      <a:pt x="486" y="109"/>
                      <a:pt x="483" y="113"/>
                      <a:pt x="481" y="122"/>
                    </a:cubicBezTo>
                    <a:cubicBezTo>
                      <a:pt x="481" y="125"/>
                      <a:pt x="481" y="126"/>
                      <a:pt x="481" y="126"/>
                    </a:cubicBezTo>
                    <a:cubicBezTo>
                      <a:pt x="481" y="126"/>
                      <a:pt x="481" y="119"/>
                      <a:pt x="482" y="112"/>
                    </a:cubicBezTo>
                    <a:cubicBezTo>
                      <a:pt x="482" y="105"/>
                      <a:pt x="481" y="102"/>
                      <a:pt x="479" y="102"/>
                    </a:cubicBezTo>
                    <a:cubicBezTo>
                      <a:pt x="477" y="102"/>
                      <a:pt x="473" y="109"/>
                      <a:pt x="471" y="120"/>
                    </a:cubicBezTo>
                    <a:cubicBezTo>
                      <a:pt x="470" y="114"/>
                      <a:pt x="469" y="107"/>
                      <a:pt x="468" y="107"/>
                    </a:cubicBezTo>
                    <a:cubicBezTo>
                      <a:pt x="467" y="107"/>
                      <a:pt x="466" y="108"/>
                      <a:pt x="465" y="110"/>
                    </a:cubicBezTo>
                    <a:cubicBezTo>
                      <a:pt x="464" y="110"/>
                      <a:pt x="464" y="110"/>
                      <a:pt x="465" y="91"/>
                    </a:cubicBezTo>
                    <a:cubicBezTo>
                      <a:pt x="465" y="82"/>
                      <a:pt x="467" y="72"/>
                      <a:pt x="464" y="72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33"/>
              <p:cNvSpPr/>
              <p:nvPr/>
            </p:nvSpPr>
            <p:spPr>
              <a:xfrm>
                <a:off x="6398992" y="2439390"/>
                <a:ext cx="43225" cy="37229"/>
              </a:xfrm>
              <a:custGeom>
                <a:avLst/>
                <a:gdLst/>
                <a:ahLst/>
                <a:cxnLst/>
                <a:rect l="l" t="t" r="r" b="b"/>
                <a:pathLst>
                  <a:path w="483" h="416" extrusionOk="0">
                    <a:moveTo>
                      <a:pt x="294" y="0"/>
                    </a:moveTo>
                    <a:cubicBezTo>
                      <a:pt x="293" y="0"/>
                      <a:pt x="294" y="10"/>
                      <a:pt x="295" y="19"/>
                    </a:cubicBezTo>
                    <a:lnTo>
                      <a:pt x="296" y="19"/>
                    </a:lnTo>
                    <a:cubicBezTo>
                      <a:pt x="296" y="12"/>
                      <a:pt x="296" y="7"/>
                      <a:pt x="296" y="0"/>
                    </a:cubicBezTo>
                    <a:close/>
                    <a:moveTo>
                      <a:pt x="222" y="123"/>
                    </a:moveTo>
                    <a:cubicBezTo>
                      <a:pt x="221" y="123"/>
                      <a:pt x="221" y="124"/>
                      <a:pt x="220" y="124"/>
                    </a:cubicBezTo>
                    <a:cubicBezTo>
                      <a:pt x="219" y="124"/>
                      <a:pt x="224" y="132"/>
                      <a:pt x="224" y="132"/>
                    </a:cubicBezTo>
                    <a:cubicBezTo>
                      <a:pt x="229" y="138"/>
                      <a:pt x="230" y="139"/>
                      <a:pt x="231" y="139"/>
                    </a:cubicBezTo>
                    <a:cubicBezTo>
                      <a:pt x="231" y="139"/>
                      <a:pt x="231" y="139"/>
                      <a:pt x="231" y="139"/>
                    </a:cubicBezTo>
                    <a:cubicBezTo>
                      <a:pt x="233" y="140"/>
                      <a:pt x="234" y="141"/>
                      <a:pt x="234" y="141"/>
                    </a:cubicBezTo>
                    <a:cubicBezTo>
                      <a:pt x="236" y="141"/>
                      <a:pt x="232" y="135"/>
                      <a:pt x="228" y="129"/>
                    </a:cubicBezTo>
                    <a:cubicBezTo>
                      <a:pt x="224" y="125"/>
                      <a:pt x="223" y="123"/>
                      <a:pt x="222" y="123"/>
                    </a:cubicBezTo>
                    <a:close/>
                    <a:moveTo>
                      <a:pt x="239" y="132"/>
                    </a:moveTo>
                    <a:cubicBezTo>
                      <a:pt x="242" y="138"/>
                      <a:pt x="246" y="143"/>
                      <a:pt x="247" y="150"/>
                    </a:cubicBezTo>
                    <a:cubicBezTo>
                      <a:pt x="242" y="146"/>
                      <a:pt x="239" y="140"/>
                      <a:pt x="237" y="133"/>
                    </a:cubicBezTo>
                    <a:lnTo>
                      <a:pt x="239" y="132"/>
                    </a:lnTo>
                    <a:close/>
                    <a:moveTo>
                      <a:pt x="294" y="122"/>
                    </a:moveTo>
                    <a:cubicBezTo>
                      <a:pt x="297" y="128"/>
                      <a:pt x="298" y="134"/>
                      <a:pt x="299" y="140"/>
                    </a:cubicBezTo>
                    <a:cubicBezTo>
                      <a:pt x="304" y="159"/>
                      <a:pt x="304" y="159"/>
                      <a:pt x="303" y="159"/>
                    </a:cubicBezTo>
                    <a:cubicBezTo>
                      <a:pt x="302" y="159"/>
                      <a:pt x="302" y="159"/>
                      <a:pt x="299" y="150"/>
                    </a:cubicBezTo>
                    <a:lnTo>
                      <a:pt x="299" y="150"/>
                    </a:lnTo>
                    <a:cubicBezTo>
                      <a:pt x="300" y="153"/>
                      <a:pt x="300" y="154"/>
                      <a:pt x="300" y="154"/>
                    </a:cubicBezTo>
                    <a:cubicBezTo>
                      <a:pt x="301" y="154"/>
                      <a:pt x="300" y="147"/>
                      <a:pt x="298" y="140"/>
                    </a:cubicBezTo>
                    <a:lnTo>
                      <a:pt x="294" y="122"/>
                    </a:lnTo>
                    <a:close/>
                    <a:moveTo>
                      <a:pt x="308" y="140"/>
                    </a:moveTo>
                    <a:lnTo>
                      <a:pt x="311" y="149"/>
                    </a:lnTo>
                    <a:cubicBezTo>
                      <a:pt x="312" y="159"/>
                      <a:pt x="311" y="159"/>
                      <a:pt x="311" y="159"/>
                    </a:cubicBezTo>
                    <a:cubicBezTo>
                      <a:pt x="309" y="159"/>
                      <a:pt x="309" y="159"/>
                      <a:pt x="308" y="149"/>
                    </a:cubicBezTo>
                    <a:cubicBezTo>
                      <a:pt x="308" y="149"/>
                      <a:pt x="307" y="140"/>
                      <a:pt x="308" y="140"/>
                    </a:cubicBezTo>
                    <a:close/>
                    <a:moveTo>
                      <a:pt x="328" y="166"/>
                    </a:moveTo>
                    <a:cubicBezTo>
                      <a:pt x="328" y="173"/>
                      <a:pt x="328" y="179"/>
                      <a:pt x="327" y="185"/>
                    </a:cubicBezTo>
                    <a:cubicBezTo>
                      <a:pt x="327" y="190"/>
                      <a:pt x="326" y="193"/>
                      <a:pt x="326" y="193"/>
                    </a:cubicBezTo>
                    <a:cubicBezTo>
                      <a:pt x="326" y="193"/>
                      <a:pt x="327" y="179"/>
                      <a:pt x="328" y="166"/>
                    </a:cubicBezTo>
                    <a:close/>
                    <a:moveTo>
                      <a:pt x="207" y="177"/>
                    </a:moveTo>
                    <a:lnTo>
                      <a:pt x="222" y="189"/>
                    </a:lnTo>
                    <a:cubicBezTo>
                      <a:pt x="234" y="198"/>
                      <a:pt x="240" y="202"/>
                      <a:pt x="240" y="202"/>
                    </a:cubicBezTo>
                    <a:cubicBezTo>
                      <a:pt x="240" y="202"/>
                      <a:pt x="236" y="199"/>
                      <a:pt x="229" y="195"/>
                    </a:cubicBezTo>
                    <a:cubicBezTo>
                      <a:pt x="221" y="191"/>
                      <a:pt x="213" y="185"/>
                      <a:pt x="206" y="179"/>
                    </a:cubicBezTo>
                    <a:lnTo>
                      <a:pt x="207" y="177"/>
                    </a:lnTo>
                    <a:close/>
                    <a:moveTo>
                      <a:pt x="239" y="196"/>
                    </a:moveTo>
                    <a:lnTo>
                      <a:pt x="247" y="202"/>
                    </a:lnTo>
                    <a:cubicBezTo>
                      <a:pt x="255" y="206"/>
                      <a:pt x="255" y="207"/>
                      <a:pt x="253" y="207"/>
                    </a:cubicBezTo>
                    <a:lnTo>
                      <a:pt x="246" y="203"/>
                    </a:lnTo>
                    <a:lnTo>
                      <a:pt x="239" y="196"/>
                    </a:lnTo>
                    <a:close/>
                    <a:moveTo>
                      <a:pt x="202" y="210"/>
                    </a:moveTo>
                    <a:lnTo>
                      <a:pt x="219" y="217"/>
                    </a:lnTo>
                    <a:cubicBezTo>
                      <a:pt x="213" y="216"/>
                      <a:pt x="207" y="214"/>
                      <a:pt x="202" y="211"/>
                    </a:cubicBezTo>
                    <a:lnTo>
                      <a:pt x="202" y="210"/>
                    </a:lnTo>
                    <a:close/>
                    <a:moveTo>
                      <a:pt x="407" y="208"/>
                    </a:moveTo>
                    <a:cubicBezTo>
                      <a:pt x="399" y="214"/>
                      <a:pt x="391" y="219"/>
                      <a:pt x="382" y="222"/>
                    </a:cubicBezTo>
                    <a:cubicBezTo>
                      <a:pt x="382" y="221"/>
                      <a:pt x="382" y="221"/>
                      <a:pt x="390" y="216"/>
                    </a:cubicBezTo>
                    <a:cubicBezTo>
                      <a:pt x="396" y="213"/>
                      <a:pt x="401" y="211"/>
                      <a:pt x="407" y="208"/>
                    </a:cubicBezTo>
                    <a:close/>
                    <a:moveTo>
                      <a:pt x="230" y="214"/>
                    </a:moveTo>
                    <a:lnTo>
                      <a:pt x="230" y="214"/>
                    </a:lnTo>
                    <a:cubicBezTo>
                      <a:pt x="238" y="217"/>
                      <a:pt x="246" y="221"/>
                      <a:pt x="253" y="225"/>
                    </a:cubicBezTo>
                    <a:lnTo>
                      <a:pt x="255" y="225"/>
                    </a:lnTo>
                    <a:cubicBezTo>
                      <a:pt x="258" y="227"/>
                      <a:pt x="260" y="228"/>
                      <a:pt x="260" y="228"/>
                    </a:cubicBezTo>
                    <a:cubicBezTo>
                      <a:pt x="259" y="228"/>
                      <a:pt x="255" y="226"/>
                      <a:pt x="246" y="222"/>
                    </a:cubicBezTo>
                    <a:lnTo>
                      <a:pt x="230" y="214"/>
                    </a:lnTo>
                    <a:close/>
                    <a:moveTo>
                      <a:pt x="176" y="225"/>
                    </a:moveTo>
                    <a:cubicBezTo>
                      <a:pt x="176" y="225"/>
                      <a:pt x="177" y="225"/>
                      <a:pt x="179" y="225"/>
                    </a:cubicBezTo>
                    <a:cubicBezTo>
                      <a:pt x="179" y="225"/>
                      <a:pt x="180" y="225"/>
                      <a:pt x="180" y="225"/>
                    </a:cubicBezTo>
                    <a:cubicBezTo>
                      <a:pt x="181" y="225"/>
                      <a:pt x="187" y="228"/>
                      <a:pt x="187" y="229"/>
                    </a:cubicBezTo>
                    <a:lnTo>
                      <a:pt x="179" y="228"/>
                    </a:lnTo>
                    <a:cubicBezTo>
                      <a:pt x="179" y="227"/>
                      <a:pt x="174" y="225"/>
                      <a:pt x="176" y="225"/>
                    </a:cubicBezTo>
                    <a:close/>
                    <a:moveTo>
                      <a:pt x="441" y="224"/>
                    </a:moveTo>
                    <a:cubicBezTo>
                      <a:pt x="442" y="224"/>
                      <a:pt x="442" y="224"/>
                      <a:pt x="437" y="225"/>
                    </a:cubicBezTo>
                    <a:lnTo>
                      <a:pt x="429" y="228"/>
                    </a:lnTo>
                    <a:cubicBezTo>
                      <a:pt x="424" y="228"/>
                      <a:pt x="418" y="229"/>
                      <a:pt x="417" y="229"/>
                    </a:cubicBezTo>
                    <a:cubicBezTo>
                      <a:pt x="416" y="229"/>
                      <a:pt x="417" y="229"/>
                      <a:pt x="420" y="228"/>
                    </a:cubicBezTo>
                    <a:cubicBezTo>
                      <a:pt x="420" y="228"/>
                      <a:pt x="428" y="225"/>
                      <a:pt x="437" y="224"/>
                    </a:cubicBezTo>
                    <a:cubicBezTo>
                      <a:pt x="437" y="224"/>
                      <a:pt x="439" y="224"/>
                      <a:pt x="441" y="224"/>
                    </a:cubicBezTo>
                    <a:close/>
                    <a:moveTo>
                      <a:pt x="347" y="237"/>
                    </a:moveTo>
                    <a:cubicBezTo>
                      <a:pt x="346" y="238"/>
                      <a:pt x="346" y="239"/>
                      <a:pt x="346" y="239"/>
                    </a:cubicBezTo>
                    <a:cubicBezTo>
                      <a:pt x="346" y="239"/>
                      <a:pt x="346" y="238"/>
                      <a:pt x="347" y="237"/>
                    </a:cubicBezTo>
                    <a:close/>
                    <a:moveTo>
                      <a:pt x="386" y="239"/>
                    </a:moveTo>
                    <a:lnTo>
                      <a:pt x="380" y="240"/>
                    </a:lnTo>
                    <a:lnTo>
                      <a:pt x="380" y="240"/>
                    </a:lnTo>
                    <a:cubicBezTo>
                      <a:pt x="382" y="240"/>
                      <a:pt x="384" y="239"/>
                      <a:pt x="386" y="239"/>
                    </a:cubicBezTo>
                    <a:close/>
                    <a:moveTo>
                      <a:pt x="222" y="240"/>
                    </a:moveTo>
                    <a:cubicBezTo>
                      <a:pt x="228" y="241"/>
                      <a:pt x="233" y="242"/>
                      <a:pt x="239" y="243"/>
                    </a:cubicBezTo>
                    <a:cubicBezTo>
                      <a:pt x="242" y="244"/>
                      <a:pt x="243" y="244"/>
                      <a:pt x="242" y="244"/>
                    </a:cubicBezTo>
                    <a:cubicBezTo>
                      <a:pt x="240" y="244"/>
                      <a:pt x="232" y="243"/>
                      <a:pt x="221" y="242"/>
                    </a:cubicBezTo>
                    <a:lnTo>
                      <a:pt x="222" y="240"/>
                    </a:lnTo>
                    <a:close/>
                    <a:moveTo>
                      <a:pt x="238" y="249"/>
                    </a:moveTo>
                    <a:cubicBezTo>
                      <a:pt x="238" y="249"/>
                      <a:pt x="238" y="250"/>
                      <a:pt x="237" y="250"/>
                    </a:cubicBezTo>
                    <a:cubicBezTo>
                      <a:pt x="235" y="250"/>
                      <a:pt x="233" y="249"/>
                      <a:pt x="229" y="249"/>
                    </a:cubicBezTo>
                    <a:close/>
                    <a:moveTo>
                      <a:pt x="263" y="256"/>
                    </a:moveTo>
                    <a:lnTo>
                      <a:pt x="246" y="257"/>
                    </a:lnTo>
                    <a:lnTo>
                      <a:pt x="263" y="257"/>
                    </a:lnTo>
                    <a:lnTo>
                      <a:pt x="263" y="256"/>
                    </a:lnTo>
                    <a:close/>
                    <a:moveTo>
                      <a:pt x="428" y="258"/>
                    </a:moveTo>
                    <a:cubicBezTo>
                      <a:pt x="428" y="258"/>
                      <a:pt x="437" y="258"/>
                      <a:pt x="437" y="259"/>
                    </a:cubicBezTo>
                    <a:cubicBezTo>
                      <a:pt x="437" y="259"/>
                      <a:pt x="433" y="259"/>
                      <a:pt x="428" y="259"/>
                    </a:cubicBezTo>
                    <a:cubicBezTo>
                      <a:pt x="425" y="259"/>
                      <a:pt x="422" y="259"/>
                      <a:pt x="419" y="259"/>
                    </a:cubicBezTo>
                    <a:cubicBezTo>
                      <a:pt x="423" y="258"/>
                      <a:pt x="426" y="258"/>
                      <a:pt x="428" y="258"/>
                    </a:cubicBezTo>
                    <a:close/>
                    <a:moveTo>
                      <a:pt x="362" y="261"/>
                    </a:moveTo>
                    <a:cubicBezTo>
                      <a:pt x="362" y="261"/>
                      <a:pt x="363" y="261"/>
                      <a:pt x="366" y="261"/>
                    </a:cubicBezTo>
                    <a:lnTo>
                      <a:pt x="366" y="261"/>
                    </a:lnTo>
                    <a:cubicBezTo>
                      <a:pt x="365" y="261"/>
                      <a:pt x="365" y="261"/>
                      <a:pt x="365" y="261"/>
                    </a:cubicBezTo>
                    <a:cubicBezTo>
                      <a:pt x="363" y="261"/>
                      <a:pt x="362" y="261"/>
                      <a:pt x="362" y="261"/>
                    </a:cubicBezTo>
                    <a:close/>
                    <a:moveTo>
                      <a:pt x="366" y="261"/>
                    </a:moveTo>
                    <a:cubicBezTo>
                      <a:pt x="367" y="262"/>
                      <a:pt x="369" y="263"/>
                      <a:pt x="374" y="263"/>
                    </a:cubicBezTo>
                    <a:cubicBezTo>
                      <a:pt x="371" y="263"/>
                      <a:pt x="368" y="262"/>
                      <a:pt x="366" y="261"/>
                    </a:cubicBezTo>
                    <a:close/>
                    <a:moveTo>
                      <a:pt x="303" y="261"/>
                    </a:moveTo>
                    <a:lnTo>
                      <a:pt x="303" y="261"/>
                    </a:lnTo>
                    <a:cubicBezTo>
                      <a:pt x="303" y="261"/>
                      <a:pt x="300" y="262"/>
                      <a:pt x="293" y="264"/>
                    </a:cubicBezTo>
                    <a:lnTo>
                      <a:pt x="293" y="264"/>
                    </a:lnTo>
                    <a:cubicBezTo>
                      <a:pt x="294" y="264"/>
                      <a:pt x="296" y="264"/>
                      <a:pt x="297" y="263"/>
                    </a:cubicBezTo>
                    <a:cubicBezTo>
                      <a:pt x="301" y="262"/>
                      <a:pt x="303" y="261"/>
                      <a:pt x="303" y="261"/>
                    </a:cubicBezTo>
                    <a:close/>
                    <a:moveTo>
                      <a:pt x="202" y="261"/>
                    </a:moveTo>
                    <a:cubicBezTo>
                      <a:pt x="211" y="261"/>
                      <a:pt x="211" y="262"/>
                      <a:pt x="211" y="262"/>
                    </a:cubicBezTo>
                    <a:cubicBezTo>
                      <a:pt x="211" y="262"/>
                      <a:pt x="211" y="263"/>
                      <a:pt x="202" y="264"/>
                    </a:cubicBezTo>
                    <a:cubicBezTo>
                      <a:pt x="202" y="264"/>
                      <a:pt x="194" y="264"/>
                      <a:pt x="194" y="263"/>
                    </a:cubicBezTo>
                    <a:cubicBezTo>
                      <a:pt x="194" y="263"/>
                      <a:pt x="202" y="261"/>
                      <a:pt x="202" y="261"/>
                    </a:cubicBezTo>
                    <a:close/>
                    <a:moveTo>
                      <a:pt x="303" y="263"/>
                    </a:moveTo>
                    <a:cubicBezTo>
                      <a:pt x="303" y="263"/>
                      <a:pt x="301" y="264"/>
                      <a:pt x="298" y="265"/>
                    </a:cubicBezTo>
                    <a:lnTo>
                      <a:pt x="298" y="265"/>
                    </a:lnTo>
                    <a:cubicBezTo>
                      <a:pt x="301" y="264"/>
                      <a:pt x="303" y="263"/>
                      <a:pt x="303" y="263"/>
                    </a:cubicBezTo>
                    <a:close/>
                    <a:moveTo>
                      <a:pt x="293" y="264"/>
                    </a:moveTo>
                    <a:cubicBezTo>
                      <a:pt x="291" y="265"/>
                      <a:pt x="290" y="265"/>
                      <a:pt x="289" y="266"/>
                    </a:cubicBezTo>
                    <a:lnTo>
                      <a:pt x="289" y="266"/>
                    </a:lnTo>
                    <a:cubicBezTo>
                      <a:pt x="289" y="266"/>
                      <a:pt x="289" y="266"/>
                      <a:pt x="289" y="266"/>
                    </a:cubicBezTo>
                    <a:cubicBezTo>
                      <a:pt x="291" y="265"/>
                      <a:pt x="292" y="265"/>
                      <a:pt x="293" y="264"/>
                    </a:cubicBezTo>
                    <a:close/>
                    <a:moveTo>
                      <a:pt x="357" y="264"/>
                    </a:moveTo>
                    <a:cubicBezTo>
                      <a:pt x="357" y="264"/>
                      <a:pt x="359" y="265"/>
                      <a:pt x="364" y="266"/>
                    </a:cubicBezTo>
                    <a:lnTo>
                      <a:pt x="364" y="266"/>
                    </a:lnTo>
                    <a:cubicBezTo>
                      <a:pt x="364" y="266"/>
                      <a:pt x="364" y="266"/>
                      <a:pt x="363" y="266"/>
                    </a:cubicBezTo>
                    <a:cubicBezTo>
                      <a:pt x="360" y="265"/>
                      <a:pt x="357" y="264"/>
                      <a:pt x="357" y="264"/>
                    </a:cubicBezTo>
                    <a:close/>
                    <a:moveTo>
                      <a:pt x="437" y="267"/>
                    </a:moveTo>
                    <a:cubicBezTo>
                      <a:pt x="438" y="267"/>
                      <a:pt x="441" y="267"/>
                      <a:pt x="445" y="268"/>
                    </a:cubicBezTo>
                    <a:lnTo>
                      <a:pt x="445" y="269"/>
                    </a:lnTo>
                    <a:lnTo>
                      <a:pt x="436" y="269"/>
                    </a:lnTo>
                    <a:lnTo>
                      <a:pt x="436" y="268"/>
                    </a:lnTo>
                    <a:cubicBezTo>
                      <a:pt x="436" y="267"/>
                      <a:pt x="436" y="267"/>
                      <a:pt x="437" y="267"/>
                    </a:cubicBezTo>
                    <a:close/>
                    <a:moveTo>
                      <a:pt x="289" y="266"/>
                    </a:moveTo>
                    <a:cubicBezTo>
                      <a:pt x="285" y="267"/>
                      <a:pt x="282" y="267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7"/>
                      <a:pt x="280" y="267"/>
                    </a:cubicBezTo>
                    <a:lnTo>
                      <a:pt x="280" y="267"/>
                    </a:lnTo>
                    <a:cubicBezTo>
                      <a:pt x="272" y="269"/>
                      <a:pt x="272" y="269"/>
                      <a:pt x="272" y="269"/>
                    </a:cubicBezTo>
                    <a:cubicBezTo>
                      <a:pt x="272" y="269"/>
                      <a:pt x="272" y="270"/>
                      <a:pt x="273" y="270"/>
                    </a:cubicBezTo>
                    <a:cubicBezTo>
                      <a:pt x="274" y="270"/>
                      <a:pt x="276" y="269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9"/>
                      <a:pt x="280" y="269"/>
                    </a:cubicBezTo>
                    <a:cubicBezTo>
                      <a:pt x="283" y="268"/>
                      <a:pt x="286" y="267"/>
                      <a:pt x="289" y="266"/>
                    </a:cubicBezTo>
                    <a:close/>
                    <a:moveTo>
                      <a:pt x="449" y="271"/>
                    </a:moveTo>
                    <a:cubicBezTo>
                      <a:pt x="448" y="271"/>
                      <a:pt x="449" y="271"/>
                      <a:pt x="453" y="272"/>
                    </a:cubicBezTo>
                    <a:cubicBezTo>
                      <a:pt x="453" y="272"/>
                      <a:pt x="450" y="271"/>
                      <a:pt x="449" y="271"/>
                    </a:cubicBezTo>
                    <a:close/>
                    <a:moveTo>
                      <a:pt x="371" y="270"/>
                    </a:moveTo>
                    <a:lnTo>
                      <a:pt x="371" y="270"/>
                    </a:lnTo>
                    <a:cubicBezTo>
                      <a:pt x="377" y="271"/>
                      <a:pt x="382" y="272"/>
                      <a:pt x="388" y="275"/>
                    </a:cubicBezTo>
                    <a:lnTo>
                      <a:pt x="379" y="273"/>
                    </a:lnTo>
                    <a:lnTo>
                      <a:pt x="371" y="270"/>
                    </a:lnTo>
                    <a:close/>
                    <a:moveTo>
                      <a:pt x="278" y="275"/>
                    </a:moveTo>
                    <a:lnTo>
                      <a:pt x="278" y="275"/>
                    </a:lnTo>
                    <a:cubicBezTo>
                      <a:pt x="277" y="275"/>
                      <a:pt x="276" y="276"/>
                      <a:pt x="275" y="276"/>
                    </a:cubicBezTo>
                    <a:lnTo>
                      <a:pt x="275" y="276"/>
                    </a:lnTo>
                    <a:cubicBezTo>
                      <a:pt x="276" y="276"/>
                      <a:pt x="277" y="275"/>
                      <a:pt x="278" y="275"/>
                    </a:cubicBezTo>
                    <a:close/>
                    <a:moveTo>
                      <a:pt x="273" y="276"/>
                    </a:moveTo>
                    <a:cubicBezTo>
                      <a:pt x="273" y="276"/>
                      <a:pt x="274" y="276"/>
                      <a:pt x="274" y="276"/>
                    </a:cubicBezTo>
                    <a:cubicBezTo>
                      <a:pt x="274" y="276"/>
                      <a:pt x="275" y="276"/>
                      <a:pt x="275" y="276"/>
                    </a:cubicBezTo>
                    <a:lnTo>
                      <a:pt x="275" y="276"/>
                    </a:lnTo>
                    <a:cubicBezTo>
                      <a:pt x="272" y="277"/>
                      <a:pt x="270" y="278"/>
                      <a:pt x="270" y="278"/>
                    </a:cubicBezTo>
                    <a:cubicBezTo>
                      <a:pt x="269" y="278"/>
                      <a:pt x="270" y="277"/>
                      <a:pt x="273" y="276"/>
                    </a:cubicBezTo>
                    <a:close/>
                    <a:moveTo>
                      <a:pt x="434" y="275"/>
                    </a:moveTo>
                    <a:cubicBezTo>
                      <a:pt x="435" y="275"/>
                      <a:pt x="438" y="275"/>
                      <a:pt x="443" y="277"/>
                    </a:cubicBezTo>
                    <a:lnTo>
                      <a:pt x="443" y="278"/>
                    </a:lnTo>
                    <a:lnTo>
                      <a:pt x="434" y="277"/>
                    </a:lnTo>
                    <a:lnTo>
                      <a:pt x="434" y="276"/>
                    </a:lnTo>
                    <a:cubicBezTo>
                      <a:pt x="434" y="275"/>
                      <a:pt x="434" y="275"/>
                      <a:pt x="434" y="275"/>
                    </a:cubicBezTo>
                    <a:close/>
                    <a:moveTo>
                      <a:pt x="369" y="278"/>
                    </a:moveTo>
                    <a:lnTo>
                      <a:pt x="369" y="278"/>
                    </a:lnTo>
                    <a:cubicBezTo>
                      <a:pt x="368" y="278"/>
                      <a:pt x="370" y="279"/>
                      <a:pt x="374" y="281"/>
                    </a:cubicBezTo>
                    <a:cubicBezTo>
                      <a:pt x="371" y="279"/>
                      <a:pt x="369" y="278"/>
                      <a:pt x="369" y="278"/>
                    </a:cubicBezTo>
                    <a:close/>
                    <a:moveTo>
                      <a:pt x="211" y="277"/>
                    </a:moveTo>
                    <a:cubicBezTo>
                      <a:pt x="212" y="277"/>
                      <a:pt x="212" y="277"/>
                      <a:pt x="212" y="278"/>
                    </a:cubicBezTo>
                    <a:cubicBezTo>
                      <a:pt x="212" y="279"/>
                      <a:pt x="203" y="281"/>
                      <a:pt x="203" y="281"/>
                    </a:cubicBezTo>
                    <a:cubicBezTo>
                      <a:pt x="201" y="282"/>
                      <a:pt x="200" y="282"/>
                      <a:pt x="200" y="282"/>
                    </a:cubicBezTo>
                    <a:cubicBezTo>
                      <a:pt x="198" y="282"/>
                      <a:pt x="203" y="280"/>
                      <a:pt x="203" y="279"/>
                    </a:cubicBezTo>
                    <a:cubicBezTo>
                      <a:pt x="208" y="278"/>
                      <a:pt x="210" y="277"/>
                      <a:pt x="211" y="277"/>
                    </a:cubicBezTo>
                    <a:close/>
                    <a:moveTo>
                      <a:pt x="328" y="278"/>
                    </a:moveTo>
                    <a:lnTo>
                      <a:pt x="330" y="282"/>
                    </a:lnTo>
                    <a:lnTo>
                      <a:pt x="330" y="282"/>
                    </a:lnTo>
                    <a:cubicBezTo>
                      <a:pt x="329" y="281"/>
                      <a:pt x="329" y="280"/>
                      <a:pt x="328" y="278"/>
                    </a:cubicBezTo>
                    <a:close/>
                    <a:moveTo>
                      <a:pt x="378" y="277"/>
                    </a:moveTo>
                    <a:cubicBezTo>
                      <a:pt x="378" y="277"/>
                      <a:pt x="378" y="277"/>
                      <a:pt x="386" y="280"/>
                    </a:cubicBezTo>
                    <a:cubicBezTo>
                      <a:pt x="389" y="281"/>
                      <a:pt x="391" y="282"/>
                      <a:pt x="393" y="284"/>
                    </a:cubicBezTo>
                    <a:lnTo>
                      <a:pt x="386" y="281"/>
                    </a:lnTo>
                    <a:cubicBezTo>
                      <a:pt x="377" y="278"/>
                      <a:pt x="378" y="277"/>
                      <a:pt x="378" y="277"/>
                    </a:cubicBezTo>
                    <a:close/>
                    <a:moveTo>
                      <a:pt x="426" y="280"/>
                    </a:moveTo>
                    <a:cubicBezTo>
                      <a:pt x="427" y="280"/>
                      <a:pt x="429" y="280"/>
                      <a:pt x="433" y="280"/>
                    </a:cubicBezTo>
                    <a:cubicBezTo>
                      <a:pt x="441" y="282"/>
                      <a:pt x="441" y="282"/>
                      <a:pt x="441" y="284"/>
                    </a:cubicBezTo>
                    <a:cubicBezTo>
                      <a:pt x="440" y="285"/>
                      <a:pt x="440" y="285"/>
                      <a:pt x="439" y="285"/>
                    </a:cubicBezTo>
                    <a:cubicBezTo>
                      <a:pt x="438" y="285"/>
                      <a:pt x="436" y="284"/>
                      <a:pt x="432" y="282"/>
                    </a:cubicBezTo>
                    <a:cubicBezTo>
                      <a:pt x="427" y="280"/>
                      <a:pt x="425" y="280"/>
                      <a:pt x="426" y="280"/>
                    </a:cubicBezTo>
                    <a:close/>
                    <a:moveTo>
                      <a:pt x="330" y="282"/>
                    </a:moveTo>
                    <a:lnTo>
                      <a:pt x="330" y="282"/>
                    </a:lnTo>
                    <a:cubicBezTo>
                      <a:pt x="330" y="284"/>
                      <a:pt x="330" y="285"/>
                      <a:pt x="331" y="287"/>
                    </a:cubicBezTo>
                    <a:lnTo>
                      <a:pt x="330" y="282"/>
                    </a:lnTo>
                    <a:close/>
                    <a:moveTo>
                      <a:pt x="350" y="281"/>
                    </a:moveTo>
                    <a:lnTo>
                      <a:pt x="356" y="288"/>
                    </a:lnTo>
                    <a:cubicBezTo>
                      <a:pt x="355" y="286"/>
                      <a:pt x="353" y="284"/>
                      <a:pt x="350" y="281"/>
                    </a:cubicBezTo>
                    <a:close/>
                    <a:moveTo>
                      <a:pt x="356" y="288"/>
                    </a:moveTo>
                    <a:lnTo>
                      <a:pt x="356" y="288"/>
                    </a:lnTo>
                    <a:cubicBezTo>
                      <a:pt x="356" y="288"/>
                      <a:pt x="356" y="288"/>
                      <a:pt x="356" y="288"/>
                    </a:cubicBezTo>
                    <a:close/>
                    <a:moveTo>
                      <a:pt x="339" y="289"/>
                    </a:moveTo>
                    <a:lnTo>
                      <a:pt x="339" y="289"/>
                    </a:lnTo>
                    <a:cubicBezTo>
                      <a:pt x="339" y="289"/>
                      <a:pt x="340" y="290"/>
                      <a:pt x="341" y="293"/>
                    </a:cubicBezTo>
                    <a:lnTo>
                      <a:pt x="341" y="293"/>
                    </a:lnTo>
                    <a:cubicBezTo>
                      <a:pt x="340" y="291"/>
                      <a:pt x="339" y="289"/>
                      <a:pt x="339" y="289"/>
                    </a:cubicBezTo>
                    <a:close/>
                    <a:moveTo>
                      <a:pt x="236" y="285"/>
                    </a:moveTo>
                    <a:cubicBezTo>
                      <a:pt x="237" y="285"/>
                      <a:pt x="233" y="287"/>
                      <a:pt x="223" y="291"/>
                    </a:cubicBezTo>
                    <a:cubicBezTo>
                      <a:pt x="214" y="294"/>
                      <a:pt x="214" y="294"/>
                      <a:pt x="214" y="294"/>
                    </a:cubicBezTo>
                    <a:cubicBezTo>
                      <a:pt x="214" y="294"/>
                      <a:pt x="222" y="289"/>
                      <a:pt x="231" y="287"/>
                    </a:cubicBezTo>
                    <a:cubicBezTo>
                      <a:pt x="234" y="286"/>
                      <a:pt x="236" y="285"/>
                      <a:pt x="236" y="285"/>
                    </a:cubicBezTo>
                    <a:close/>
                    <a:moveTo>
                      <a:pt x="356" y="288"/>
                    </a:moveTo>
                    <a:cubicBezTo>
                      <a:pt x="359" y="290"/>
                      <a:pt x="361" y="292"/>
                      <a:pt x="363" y="294"/>
                    </a:cubicBezTo>
                    <a:lnTo>
                      <a:pt x="363" y="294"/>
                    </a:lnTo>
                    <a:cubicBezTo>
                      <a:pt x="361" y="292"/>
                      <a:pt x="359" y="290"/>
                      <a:pt x="356" y="288"/>
                    </a:cubicBezTo>
                    <a:close/>
                    <a:moveTo>
                      <a:pt x="232" y="292"/>
                    </a:moveTo>
                    <a:lnTo>
                      <a:pt x="232" y="294"/>
                    </a:lnTo>
                    <a:cubicBezTo>
                      <a:pt x="228" y="296"/>
                      <a:pt x="222" y="298"/>
                      <a:pt x="216" y="299"/>
                    </a:cubicBezTo>
                    <a:lnTo>
                      <a:pt x="224" y="295"/>
                    </a:lnTo>
                    <a:lnTo>
                      <a:pt x="232" y="292"/>
                    </a:lnTo>
                    <a:close/>
                    <a:moveTo>
                      <a:pt x="28" y="301"/>
                    </a:moveTo>
                    <a:cubicBezTo>
                      <a:pt x="21" y="301"/>
                      <a:pt x="15" y="301"/>
                      <a:pt x="9" y="303"/>
                    </a:cubicBezTo>
                    <a:cubicBezTo>
                      <a:pt x="0" y="304"/>
                      <a:pt x="0" y="306"/>
                      <a:pt x="19" y="306"/>
                    </a:cubicBezTo>
                    <a:cubicBezTo>
                      <a:pt x="28" y="304"/>
                      <a:pt x="28" y="304"/>
                      <a:pt x="28" y="301"/>
                    </a:cubicBezTo>
                    <a:close/>
                    <a:moveTo>
                      <a:pt x="296" y="299"/>
                    </a:moveTo>
                    <a:cubicBezTo>
                      <a:pt x="292" y="307"/>
                      <a:pt x="289" y="311"/>
                      <a:pt x="289" y="311"/>
                    </a:cubicBezTo>
                    <a:cubicBezTo>
                      <a:pt x="289" y="311"/>
                      <a:pt x="291" y="307"/>
                      <a:pt x="296" y="299"/>
                    </a:cubicBezTo>
                    <a:close/>
                    <a:moveTo>
                      <a:pt x="346" y="303"/>
                    </a:moveTo>
                    <a:lnTo>
                      <a:pt x="346" y="303"/>
                    </a:lnTo>
                    <a:cubicBezTo>
                      <a:pt x="351" y="310"/>
                      <a:pt x="353" y="314"/>
                      <a:pt x="353" y="314"/>
                    </a:cubicBezTo>
                    <a:cubicBezTo>
                      <a:pt x="353" y="314"/>
                      <a:pt x="350" y="310"/>
                      <a:pt x="346" y="303"/>
                    </a:cubicBezTo>
                    <a:close/>
                    <a:moveTo>
                      <a:pt x="304" y="305"/>
                    </a:moveTo>
                    <a:lnTo>
                      <a:pt x="304" y="305"/>
                    </a:lnTo>
                    <a:cubicBezTo>
                      <a:pt x="302" y="310"/>
                      <a:pt x="299" y="316"/>
                      <a:pt x="297" y="322"/>
                    </a:cubicBezTo>
                    <a:lnTo>
                      <a:pt x="296" y="321"/>
                    </a:lnTo>
                    <a:cubicBezTo>
                      <a:pt x="300" y="313"/>
                      <a:pt x="304" y="305"/>
                      <a:pt x="304" y="305"/>
                    </a:cubicBezTo>
                    <a:close/>
                    <a:moveTo>
                      <a:pt x="380" y="345"/>
                    </a:moveTo>
                    <a:cubicBezTo>
                      <a:pt x="383" y="350"/>
                      <a:pt x="387" y="355"/>
                      <a:pt x="389" y="361"/>
                    </a:cubicBezTo>
                    <a:lnTo>
                      <a:pt x="388" y="361"/>
                    </a:lnTo>
                    <a:lnTo>
                      <a:pt x="379" y="346"/>
                    </a:lnTo>
                    <a:lnTo>
                      <a:pt x="380" y="345"/>
                    </a:lnTo>
                    <a:close/>
                    <a:moveTo>
                      <a:pt x="247" y="350"/>
                    </a:moveTo>
                    <a:cubicBezTo>
                      <a:pt x="241" y="356"/>
                      <a:pt x="235" y="363"/>
                      <a:pt x="234" y="363"/>
                    </a:cubicBezTo>
                    <a:lnTo>
                      <a:pt x="239" y="355"/>
                    </a:lnTo>
                    <a:lnTo>
                      <a:pt x="246" y="350"/>
                    </a:lnTo>
                    <a:close/>
                    <a:moveTo>
                      <a:pt x="294" y="359"/>
                    </a:moveTo>
                    <a:cubicBezTo>
                      <a:pt x="293" y="364"/>
                      <a:pt x="290" y="370"/>
                      <a:pt x="288" y="375"/>
                    </a:cubicBezTo>
                    <a:lnTo>
                      <a:pt x="290" y="366"/>
                    </a:lnTo>
                    <a:lnTo>
                      <a:pt x="294" y="359"/>
                    </a:lnTo>
                    <a:close/>
                    <a:moveTo>
                      <a:pt x="267" y="355"/>
                    </a:moveTo>
                    <a:cubicBezTo>
                      <a:pt x="268" y="355"/>
                      <a:pt x="268" y="355"/>
                      <a:pt x="263" y="363"/>
                    </a:cubicBezTo>
                    <a:cubicBezTo>
                      <a:pt x="261" y="369"/>
                      <a:pt x="258" y="373"/>
                      <a:pt x="255" y="379"/>
                    </a:cubicBezTo>
                    <a:cubicBezTo>
                      <a:pt x="258" y="370"/>
                      <a:pt x="262" y="363"/>
                      <a:pt x="267" y="355"/>
                    </a:cubicBezTo>
                    <a:close/>
                    <a:moveTo>
                      <a:pt x="351" y="364"/>
                    </a:moveTo>
                    <a:cubicBezTo>
                      <a:pt x="352" y="364"/>
                      <a:pt x="352" y="364"/>
                      <a:pt x="354" y="372"/>
                    </a:cubicBezTo>
                    <a:cubicBezTo>
                      <a:pt x="356" y="381"/>
                      <a:pt x="354" y="381"/>
                      <a:pt x="354" y="381"/>
                    </a:cubicBezTo>
                    <a:cubicBezTo>
                      <a:pt x="352" y="377"/>
                      <a:pt x="351" y="370"/>
                      <a:pt x="351" y="364"/>
                    </a:cubicBezTo>
                    <a:close/>
                    <a:moveTo>
                      <a:pt x="333" y="72"/>
                    </a:moveTo>
                    <a:cubicBezTo>
                      <a:pt x="332" y="72"/>
                      <a:pt x="331" y="82"/>
                      <a:pt x="331" y="91"/>
                    </a:cubicBezTo>
                    <a:lnTo>
                      <a:pt x="328" y="91"/>
                    </a:lnTo>
                    <a:cubicBezTo>
                      <a:pt x="328" y="91"/>
                      <a:pt x="327" y="91"/>
                      <a:pt x="327" y="100"/>
                    </a:cubicBezTo>
                    <a:cubicBezTo>
                      <a:pt x="326" y="109"/>
                      <a:pt x="325" y="109"/>
                      <a:pt x="325" y="109"/>
                    </a:cubicBezTo>
                    <a:cubicBezTo>
                      <a:pt x="325" y="106"/>
                      <a:pt x="325" y="105"/>
                      <a:pt x="325" y="105"/>
                    </a:cubicBezTo>
                    <a:cubicBezTo>
                      <a:pt x="325" y="105"/>
                      <a:pt x="324" y="111"/>
                      <a:pt x="324" y="118"/>
                    </a:cubicBezTo>
                    <a:cubicBezTo>
                      <a:pt x="325" y="124"/>
                      <a:pt x="325" y="131"/>
                      <a:pt x="324" y="137"/>
                    </a:cubicBezTo>
                    <a:lnTo>
                      <a:pt x="324" y="156"/>
                    </a:lnTo>
                    <a:cubicBezTo>
                      <a:pt x="324" y="175"/>
                      <a:pt x="324" y="184"/>
                      <a:pt x="324" y="194"/>
                    </a:cubicBezTo>
                    <a:cubicBezTo>
                      <a:pt x="325" y="200"/>
                      <a:pt x="326" y="205"/>
                      <a:pt x="326" y="205"/>
                    </a:cubicBezTo>
                    <a:cubicBezTo>
                      <a:pt x="327" y="205"/>
                      <a:pt x="327" y="202"/>
                      <a:pt x="327" y="195"/>
                    </a:cubicBezTo>
                    <a:cubicBezTo>
                      <a:pt x="327" y="192"/>
                      <a:pt x="328" y="188"/>
                      <a:pt x="330" y="185"/>
                    </a:cubicBezTo>
                    <a:cubicBezTo>
                      <a:pt x="330" y="188"/>
                      <a:pt x="330" y="192"/>
                      <a:pt x="330" y="195"/>
                    </a:cubicBezTo>
                    <a:cubicBezTo>
                      <a:pt x="328" y="204"/>
                      <a:pt x="330" y="205"/>
                      <a:pt x="332" y="205"/>
                    </a:cubicBezTo>
                    <a:cubicBezTo>
                      <a:pt x="334" y="206"/>
                      <a:pt x="335" y="206"/>
                      <a:pt x="333" y="215"/>
                    </a:cubicBezTo>
                    <a:cubicBezTo>
                      <a:pt x="331" y="225"/>
                      <a:pt x="331" y="225"/>
                      <a:pt x="331" y="225"/>
                    </a:cubicBezTo>
                    <a:cubicBezTo>
                      <a:pt x="332" y="219"/>
                      <a:pt x="334" y="218"/>
                      <a:pt x="335" y="218"/>
                    </a:cubicBezTo>
                    <a:cubicBezTo>
                      <a:pt x="335" y="218"/>
                      <a:pt x="336" y="218"/>
                      <a:pt x="336" y="219"/>
                    </a:cubicBezTo>
                    <a:cubicBezTo>
                      <a:pt x="337" y="219"/>
                      <a:pt x="337" y="219"/>
                      <a:pt x="338" y="219"/>
                    </a:cubicBezTo>
                    <a:cubicBezTo>
                      <a:pt x="339" y="219"/>
                      <a:pt x="341" y="218"/>
                      <a:pt x="344" y="212"/>
                    </a:cubicBezTo>
                    <a:lnTo>
                      <a:pt x="344" y="212"/>
                    </a:lnTo>
                    <a:cubicBezTo>
                      <a:pt x="341" y="221"/>
                      <a:pt x="341" y="221"/>
                      <a:pt x="341" y="221"/>
                    </a:cubicBezTo>
                    <a:cubicBezTo>
                      <a:pt x="345" y="215"/>
                      <a:pt x="346" y="214"/>
                      <a:pt x="346" y="214"/>
                    </a:cubicBezTo>
                    <a:cubicBezTo>
                      <a:pt x="346" y="214"/>
                      <a:pt x="346" y="214"/>
                      <a:pt x="346" y="214"/>
                    </a:cubicBezTo>
                    <a:cubicBezTo>
                      <a:pt x="342" y="222"/>
                      <a:pt x="342" y="222"/>
                      <a:pt x="343" y="223"/>
                    </a:cubicBezTo>
                    <a:cubicBezTo>
                      <a:pt x="343" y="223"/>
                      <a:pt x="343" y="223"/>
                      <a:pt x="348" y="215"/>
                    </a:cubicBezTo>
                    <a:lnTo>
                      <a:pt x="348" y="215"/>
                    </a:lnTo>
                    <a:cubicBezTo>
                      <a:pt x="348" y="215"/>
                      <a:pt x="350" y="217"/>
                      <a:pt x="345" y="225"/>
                    </a:cubicBezTo>
                    <a:cubicBezTo>
                      <a:pt x="344" y="228"/>
                      <a:pt x="343" y="229"/>
                      <a:pt x="343" y="229"/>
                    </a:cubicBezTo>
                    <a:cubicBezTo>
                      <a:pt x="343" y="229"/>
                      <a:pt x="347" y="224"/>
                      <a:pt x="351" y="219"/>
                    </a:cubicBezTo>
                    <a:cubicBezTo>
                      <a:pt x="354" y="214"/>
                      <a:pt x="359" y="208"/>
                      <a:pt x="363" y="204"/>
                    </a:cubicBezTo>
                    <a:lnTo>
                      <a:pt x="363" y="204"/>
                    </a:lnTo>
                    <a:lnTo>
                      <a:pt x="352" y="220"/>
                    </a:lnTo>
                    <a:cubicBezTo>
                      <a:pt x="345" y="226"/>
                      <a:pt x="345" y="226"/>
                      <a:pt x="346" y="226"/>
                    </a:cubicBezTo>
                    <a:lnTo>
                      <a:pt x="346" y="228"/>
                    </a:lnTo>
                    <a:cubicBezTo>
                      <a:pt x="350" y="223"/>
                      <a:pt x="351" y="222"/>
                      <a:pt x="352" y="222"/>
                    </a:cubicBezTo>
                    <a:cubicBezTo>
                      <a:pt x="353" y="222"/>
                      <a:pt x="354" y="223"/>
                      <a:pt x="354" y="223"/>
                    </a:cubicBezTo>
                    <a:cubicBezTo>
                      <a:pt x="355" y="225"/>
                      <a:pt x="355" y="226"/>
                      <a:pt x="356" y="226"/>
                    </a:cubicBezTo>
                    <a:cubicBezTo>
                      <a:pt x="358" y="226"/>
                      <a:pt x="360" y="224"/>
                      <a:pt x="363" y="221"/>
                    </a:cubicBezTo>
                    <a:cubicBezTo>
                      <a:pt x="366" y="218"/>
                      <a:pt x="368" y="217"/>
                      <a:pt x="368" y="217"/>
                    </a:cubicBezTo>
                    <a:lnTo>
                      <a:pt x="368" y="217"/>
                    </a:lnTo>
                    <a:cubicBezTo>
                      <a:pt x="368" y="217"/>
                      <a:pt x="367" y="218"/>
                      <a:pt x="363" y="222"/>
                    </a:cubicBezTo>
                    <a:cubicBezTo>
                      <a:pt x="355" y="231"/>
                      <a:pt x="350" y="235"/>
                      <a:pt x="347" y="237"/>
                    </a:cubicBezTo>
                    <a:lnTo>
                      <a:pt x="347" y="237"/>
                    </a:lnTo>
                    <a:cubicBezTo>
                      <a:pt x="348" y="237"/>
                      <a:pt x="349" y="236"/>
                      <a:pt x="350" y="235"/>
                    </a:cubicBezTo>
                    <a:cubicBezTo>
                      <a:pt x="350" y="235"/>
                      <a:pt x="358" y="230"/>
                      <a:pt x="364" y="224"/>
                    </a:cubicBezTo>
                    <a:cubicBezTo>
                      <a:pt x="371" y="219"/>
                      <a:pt x="375" y="216"/>
                      <a:pt x="376" y="216"/>
                    </a:cubicBezTo>
                    <a:lnTo>
                      <a:pt x="376" y="216"/>
                    </a:lnTo>
                    <a:cubicBezTo>
                      <a:pt x="376" y="216"/>
                      <a:pt x="373" y="219"/>
                      <a:pt x="365" y="225"/>
                    </a:cubicBezTo>
                    <a:cubicBezTo>
                      <a:pt x="358" y="231"/>
                      <a:pt x="357" y="233"/>
                      <a:pt x="358" y="233"/>
                    </a:cubicBezTo>
                    <a:cubicBezTo>
                      <a:pt x="360" y="233"/>
                      <a:pt x="366" y="230"/>
                      <a:pt x="374" y="226"/>
                    </a:cubicBezTo>
                    <a:lnTo>
                      <a:pt x="374" y="226"/>
                    </a:lnTo>
                    <a:lnTo>
                      <a:pt x="367" y="231"/>
                    </a:lnTo>
                    <a:cubicBezTo>
                      <a:pt x="359" y="235"/>
                      <a:pt x="359" y="235"/>
                      <a:pt x="359" y="236"/>
                    </a:cubicBezTo>
                    <a:lnTo>
                      <a:pt x="360" y="238"/>
                    </a:lnTo>
                    <a:cubicBezTo>
                      <a:pt x="365" y="235"/>
                      <a:pt x="368" y="234"/>
                      <a:pt x="369" y="234"/>
                    </a:cubicBezTo>
                    <a:lnTo>
                      <a:pt x="369" y="234"/>
                    </a:lnTo>
                    <a:cubicBezTo>
                      <a:pt x="370" y="234"/>
                      <a:pt x="365" y="238"/>
                      <a:pt x="360" y="240"/>
                    </a:cubicBezTo>
                    <a:cubicBezTo>
                      <a:pt x="351" y="243"/>
                      <a:pt x="351" y="243"/>
                      <a:pt x="351" y="244"/>
                    </a:cubicBezTo>
                    <a:cubicBezTo>
                      <a:pt x="357" y="242"/>
                      <a:pt x="360" y="241"/>
                      <a:pt x="361" y="241"/>
                    </a:cubicBezTo>
                    <a:lnTo>
                      <a:pt x="361" y="241"/>
                    </a:lnTo>
                    <a:cubicBezTo>
                      <a:pt x="362" y="241"/>
                      <a:pt x="357" y="244"/>
                      <a:pt x="351" y="245"/>
                    </a:cubicBezTo>
                    <a:lnTo>
                      <a:pt x="351" y="247"/>
                    </a:lnTo>
                    <a:cubicBezTo>
                      <a:pt x="360" y="244"/>
                      <a:pt x="360" y="244"/>
                      <a:pt x="360" y="244"/>
                    </a:cubicBezTo>
                    <a:cubicBezTo>
                      <a:pt x="360" y="245"/>
                      <a:pt x="360" y="245"/>
                      <a:pt x="360" y="245"/>
                    </a:cubicBezTo>
                    <a:cubicBezTo>
                      <a:pt x="361" y="245"/>
                      <a:pt x="364" y="245"/>
                      <a:pt x="369" y="243"/>
                    </a:cubicBezTo>
                    <a:cubicBezTo>
                      <a:pt x="370" y="243"/>
                      <a:pt x="371" y="243"/>
                      <a:pt x="372" y="242"/>
                    </a:cubicBezTo>
                    <a:lnTo>
                      <a:pt x="372" y="242"/>
                    </a:lnTo>
                    <a:cubicBezTo>
                      <a:pt x="369" y="244"/>
                      <a:pt x="369" y="245"/>
                      <a:pt x="369" y="247"/>
                    </a:cubicBezTo>
                    <a:cubicBezTo>
                      <a:pt x="368" y="248"/>
                      <a:pt x="368" y="249"/>
                      <a:pt x="360" y="250"/>
                    </a:cubicBezTo>
                    <a:lnTo>
                      <a:pt x="368" y="250"/>
                    </a:lnTo>
                    <a:cubicBezTo>
                      <a:pt x="360" y="251"/>
                      <a:pt x="359" y="252"/>
                      <a:pt x="368" y="252"/>
                    </a:cubicBezTo>
                    <a:lnTo>
                      <a:pt x="368" y="253"/>
                    </a:lnTo>
                    <a:cubicBezTo>
                      <a:pt x="350" y="254"/>
                      <a:pt x="350" y="254"/>
                      <a:pt x="368" y="254"/>
                    </a:cubicBezTo>
                    <a:cubicBezTo>
                      <a:pt x="359" y="254"/>
                      <a:pt x="359" y="256"/>
                      <a:pt x="359" y="256"/>
                    </a:cubicBezTo>
                    <a:cubicBezTo>
                      <a:pt x="365" y="256"/>
                      <a:pt x="366" y="257"/>
                      <a:pt x="362" y="257"/>
                    </a:cubicBezTo>
                    <a:cubicBezTo>
                      <a:pt x="361" y="257"/>
                      <a:pt x="359" y="257"/>
                      <a:pt x="358" y="257"/>
                    </a:cubicBezTo>
                    <a:lnTo>
                      <a:pt x="358" y="258"/>
                    </a:lnTo>
                    <a:cubicBezTo>
                      <a:pt x="367" y="258"/>
                      <a:pt x="367" y="259"/>
                      <a:pt x="367" y="259"/>
                    </a:cubicBezTo>
                    <a:cubicBezTo>
                      <a:pt x="367" y="259"/>
                      <a:pt x="367" y="259"/>
                      <a:pt x="374" y="260"/>
                    </a:cubicBezTo>
                    <a:cubicBezTo>
                      <a:pt x="383" y="262"/>
                      <a:pt x="383" y="262"/>
                      <a:pt x="383" y="262"/>
                    </a:cubicBezTo>
                    <a:cubicBezTo>
                      <a:pt x="378" y="262"/>
                      <a:pt x="372" y="261"/>
                      <a:pt x="365" y="260"/>
                    </a:cubicBezTo>
                    <a:cubicBezTo>
                      <a:pt x="363" y="260"/>
                      <a:pt x="361" y="259"/>
                      <a:pt x="360" y="259"/>
                    </a:cubicBezTo>
                    <a:lnTo>
                      <a:pt x="360" y="259"/>
                    </a:lnTo>
                    <a:cubicBezTo>
                      <a:pt x="360" y="259"/>
                      <a:pt x="364" y="260"/>
                      <a:pt x="374" y="262"/>
                    </a:cubicBezTo>
                    <a:cubicBezTo>
                      <a:pt x="383" y="265"/>
                      <a:pt x="388" y="266"/>
                      <a:pt x="387" y="266"/>
                    </a:cubicBezTo>
                    <a:cubicBezTo>
                      <a:pt x="386" y="266"/>
                      <a:pt x="382" y="265"/>
                      <a:pt x="374" y="263"/>
                    </a:cubicBezTo>
                    <a:lnTo>
                      <a:pt x="373" y="264"/>
                    </a:lnTo>
                    <a:cubicBezTo>
                      <a:pt x="369" y="264"/>
                      <a:pt x="367" y="264"/>
                      <a:pt x="365" y="264"/>
                    </a:cubicBezTo>
                    <a:cubicBezTo>
                      <a:pt x="364" y="264"/>
                      <a:pt x="364" y="264"/>
                      <a:pt x="364" y="264"/>
                    </a:cubicBezTo>
                    <a:cubicBezTo>
                      <a:pt x="368" y="266"/>
                      <a:pt x="370" y="266"/>
                      <a:pt x="370" y="266"/>
                    </a:cubicBezTo>
                    <a:cubicBezTo>
                      <a:pt x="370" y="266"/>
                      <a:pt x="368" y="266"/>
                      <a:pt x="363" y="264"/>
                    </a:cubicBezTo>
                    <a:cubicBezTo>
                      <a:pt x="360" y="264"/>
                      <a:pt x="359" y="263"/>
                      <a:pt x="358" y="263"/>
                    </a:cubicBezTo>
                    <a:lnTo>
                      <a:pt x="358" y="263"/>
                    </a:lnTo>
                    <a:cubicBezTo>
                      <a:pt x="357" y="263"/>
                      <a:pt x="361" y="265"/>
                      <a:pt x="372" y="267"/>
                    </a:cubicBezTo>
                    <a:cubicBezTo>
                      <a:pt x="377" y="268"/>
                      <a:pt x="379" y="269"/>
                      <a:pt x="377" y="269"/>
                    </a:cubicBezTo>
                    <a:cubicBezTo>
                      <a:pt x="377" y="269"/>
                      <a:pt x="374" y="269"/>
                      <a:pt x="371" y="268"/>
                    </a:cubicBezTo>
                    <a:cubicBezTo>
                      <a:pt x="368" y="267"/>
                      <a:pt x="366" y="266"/>
                      <a:pt x="364" y="266"/>
                    </a:cubicBezTo>
                    <a:lnTo>
                      <a:pt x="364" y="266"/>
                    </a:lnTo>
                    <a:cubicBezTo>
                      <a:pt x="371" y="269"/>
                      <a:pt x="371" y="269"/>
                      <a:pt x="371" y="269"/>
                    </a:cubicBezTo>
                    <a:cubicBezTo>
                      <a:pt x="369" y="268"/>
                      <a:pt x="367" y="268"/>
                      <a:pt x="366" y="268"/>
                    </a:cubicBezTo>
                    <a:cubicBezTo>
                      <a:pt x="362" y="268"/>
                      <a:pt x="362" y="270"/>
                      <a:pt x="360" y="271"/>
                    </a:cubicBezTo>
                    <a:cubicBezTo>
                      <a:pt x="360" y="271"/>
                      <a:pt x="368" y="276"/>
                      <a:pt x="376" y="279"/>
                    </a:cubicBezTo>
                    <a:cubicBezTo>
                      <a:pt x="383" y="283"/>
                      <a:pt x="385" y="284"/>
                      <a:pt x="385" y="284"/>
                    </a:cubicBezTo>
                    <a:cubicBezTo>
                      <a:pt x="384" y="284"/>
                      <a:pt x="380" y="282"/>
                      <a:pt x="376" y="280"/>
                    </a:cubicBezTo>
                    <a:lnTo>
                      <a:pt x="376" y="280"/>
                    </a:lnTo>
                    <a:cubicBezTo>
                      <a:pt x="384" y="284"/>
                      <a:pt x="388" y="286"/>
                      <a:pt x="387" y="286"/>
                    </a:cubicBezTo>
                    <a:cubicBezTo>
                      <a:pt x="387" y="286"/>
                      <a:pt x="383" y="285"/>
                      <a:pt x="374" y="281"/>
                    </a:cubicBezTo>
                    <a:lnTo>
                      <a:pt x="374" y="281"/>
                    </a:lnTo>
                    <a:cubicBezTo>
                      <a:pt x="379" y="284"/>
                      <a:pt x="381" y="285"/>
                      <a:pt x="380" y="285"/>
                    </a:cubicBezTo>
                    <a:cubicBezTo>
                      <a:pt x="380" y="285"/>
                      <a:pt x="378" y="284"/>
                      <a:pt x="374" y="282"/>
                    </a:cubicBezTo>
                    <a:cubicBezTo>
                      <a:pt x="369" y="279"/>
                      <a:pt x="363" y="277"/>
                      <a:pt x="363" y="277"/>
                    </a:cubicBezTo>
                    <a:lnTo>
                      <a:pt x="363" y="277"/>
                    </a:lnTo>
                    <a:cubicBezTo>
                      <a:pt x="362" y="277"/>
                      <a:pt x="363" y="278"/>
                      <a:pt x="365" y="279"/>
                    </a:cubicBezTo>
                    <a:lnTo>
                      <a:pt x="365" y="279"/>
                    </a:lnTo>
                    <a:cubicBezTo>
                      <a:pt x="365" y="279"/>
                      <a:pt x="365" y="279"/>
                      <a:pt x="358" y="275"/>
                    </a:cubicBezTo>
                    <a:cubicBezTo>
                      <a:pt x="356" y="274"/>
                      <a:pt x="355" y="273"/>
                      <a:pt x="354" y="273"/>
                    </a:cubicBezTo>
                    <a:lnTo>
                      <a:pt x="354" y="273"/>
                    </a:lnTo>
                    <a:cubicBezTo>
                      <a:pt x="354" y="273"/>
                      <a:pt x="359" y="277"/>
                      <a:pt x="364" y="280"/>
                    </a:cubicBezTo>
                    <a:cubicBezTo>
                      <a:pt x="372" y="285"/>
                      <a:pt x="375" y="288"/>
                      <a:pt x="375" y="288"/>
                    </a:cubicBezTo>
                    <a:cubicBezTo>
                      <a:pt x="375" y="288"/>
                      <a:pt x="371" y="286"/>
                      <a:pt x="364" y="281"/>
                    </a:cubicBezTo>
                    <a:cubicBezTo>
                      <a:pt x="359" y="278"/>
                      <a:pt x="356" y="276"/>
                      <a:pt x="356" y="276"/>
                    </a:cubicBezTo>
                    <a:lnTo>
                      <a:pt x="356" y="276"/>
                    </a:lnTo>
                    <a:cubicBezTo>
                      <a:pt x="355" y="276"/>
                      <a:pt x="361" y="281"/>
                      <a:pt x="370" y="287"/>
                    </a:cubicBezTo>
                    <a:cubicBezTo>
                      <a:pt x="378" y="293"/>
                      <a:pt x="382" y="296"/>
                      <a:pt x="382" y="296"/>
                    </a:cubicBezTo>
                    <a:cubicBezTo>
                      <a:pt x="382" y="296"/>
                      <a:pt x="380" y="295"/>
                      <a:pt x="377" y="292"/>
                    </a:cubicBezTo>
                    <a:cubicBezTo>
                      <a:pt x="370" y="288"/>
                      <a:pt x="370" y="288"/>
                      <a:pt x="370" y="288"/>
                    </a:cubicBezTo>
                    <a:cubicBezTo>
                      <a:pt x="369" y="288"/>
                      <a:pt x="369" y="288"/>
                      <a:pt x="362" y="284"/>
                    </a:cubicBezTo>
                    <a:lnTo>
                      <a:pt x="362" y="284"/>
                    </a:lnTo>
                    <a:cubicBezTo>
                      <a:pt x="362" y="284"/>
                      <a:pt x="361" y="284"/>
                      <a:pt x="368" y="289"/>
                    </a:cubicBezTo>
                    <a:cubicBezTo>
                      <a:pt x="373" y="294"/>
                      <a:pt x="375" y="296"/>
                      <a:pt x="375" y="296"/>
                    </a:cubicBezTo>
                    <a:cubicBezTo>
                      <a:pt x="373" y="296"/>
                      <a:pt x="368" y="292"/>
                      <a:pt x="360" y="286"/>
                    </a:cubicBezTo>
                    <a:lnTo>
                      <a:pt x="360" y="286"/>
                    </a:lnTo>
                    <a:lnTo>
                      <a:pt x="365" y="291"/>
                    </a:lnTo>
                    <a:cubicBezTo>
                      <a:pt x="374" y="299"/>
                      <a:pt x="379" y="305"/>
                      <a:pt x="379" y="305"/>
                    </a:cubicBezTo>
                    <a:cubicBezTo>
                      <a:pt x="379" y="305"/>
                      <a:pt x="377" y="303"/>
                      <a:pt x="372" y="298"/>
                    </a:cubicBezTo>
                    <a:cubicBezTo>
                      <a:pt x="368" y="295"/>
                      <a:pt x="369" y="296"/>
                      <a:pt x="366" y="293"/>
                    </a:cubicBezTo>
                    <a:lnTo>
                      <a:pt x="366" y="293"/>
                    </a:lnTo>
                    <a:cubicBezTo>
                      <a:pt x="371" y="298"/>
                      <a:pt x="372" y="300"/>
                      <a:pt x="371" y="300"/>
                    </a:cubicBezTo>
                    <a:cubicBezTo>
                      <a:pt x="371" y="300"/>
                      <a:pt x="368" y="298"/>
                      <a:pt x="363" y="294"/>
                    </a:cubicBezTo>
                    <a:lnTo>
                      <a:pt x="363" y="294"/>
                    </a:lnTo>
                    <a:cubicBezTo>
                      <a:pt x="365" y="296"/>
                      <a:pt x="367" y="298"/>
                      <a:pt x="369" y="300"/>
                    </a:cubicBezTo>
                    <a:cubicBezTo>
                      <a:pt x="369" y="300"/>
                      <a:pt x="369" y="300"/>
                      <a:pt x="369" y="300"/>
                    </a:cubicBezTo>
                    <a:cubicBezTo>
                      <a:pt x="368" y="300"/>
                      <a:pt x="366" y="300"/>
                      <a:pt x="362" y="295"/>
                    </a:cubicBezTo>
                    <a:cubicBezTo>
                      <a:pt x="358" y="290"/>
                      <a:pt x="353" y="286"/>
                      <a:pt x="353" y="286"/>
                    </a:cubicBezTo>
                    <a:lnTo>
                      <a:pt x="353" y="286"/>
                    </a:lnTo>
                    <a:cubicBezTo>
                      <a:pt x="352" y="286"/>
                      <a:pt x="353" y="287"/>
                      <a:pt x="355" y="289"/>
                    </a:cubicBezTo>
                    <a:lnTo>
                      <a:pt x="355" y="289"/>
                    </a:lnTo>
                    <a:cubicBezTo>
                      <a:pt x="355" y="289"/>
                      <a:pt x="354" y="288"/>
                      <a:pt x="349" y="282"/>
                    </a:cubicBezTo>
                    <a:lnTo>
                      <a:pt x="348" y="284"/>
                    </a:lnTo>
                    <a:cubicBezTo>
                      <a:pt x="350" y="287"/>
                      <a:pt x="351" y="289"/>
                      <a:pt x="351" y="289"/>
                    </a:cubicBezTo>
                    <a:cubicBezTo>
                      <a:pt x="351" y="289"/>
                      <a:pt x="349" y="287"/>
                      <a:pt x="346" y="284"/>
                    </a:cubicBezTo>
                    <a:lnTo>
                      <a:pt x="346" y="284"/>
                    </a:lnTo>
                    <a:cubicBezTo>
                      <a:pt x="346" y="284"/>
                      <a:pt x="347" y="284"/>
                      <a:pt x="352" y="291"/>
                    </a:cubicBezTo>
                    <a:cubicBezTo>
                      <a:pt x="351" y="291"/>
                      <a:pt x="351" y="291"/>
                      <a:pt x="345" y="285"/>
                    </a:cubicBezTo>
                    <a:lnTo>
                      <a:pt x="345" y="285"/>
                    </a:lnTo>
                    <a:cubicBezTo>
                      <a:pt x="351" y="291"/>
                      <a:pt x="350" y="291"/>
                      <a:pt x="350" y="291"/>
                    </a:cubicBezTo>
                    <a:lnTo>
                      <a:pt x="349" y="291"/>
                    </a:lnTo>
                    <a:cubicBezTo>
                      <a:pt x="354" y="299"/>
                      <a:pt x="354" y="299"/>
                      <a:pt x="353" y="299"/>
                    </a:cubicBezTo>
                    <a:cubicBezTo>
                      <a:pt x="351" y="297"/>
                      <a:pt x="349" y="295"/>
                      <a:pt x="346" y="292"/>
                    </a:cubicBezTo>
                    <a:lnTo>
                      <a:pt x="346" y="292"/>
                    </a:lnTo>
                    <a:cubicBezTo>
                      <a:pt x="346" y="293"/>
                      <a:pt x="346" y="293"/>
                      <a:pt x="351" y="300"/>
                    </a:cubicBezTo>
                    <a:cubicBezTo>
                      <a:pt x="350" y="300"/>
                      <a:pt x="345" y="294"/>
                      <a:pt x="344" y="294"/>
                    </a:cubicBezTo>
                    <a:cubicBezTo>
                      <a:pt x="344" y="294"/>
                      <a:pt x="344" y="294"/>
                      <a:pt x="344" y="294"/>
                    </a:cubicBezTo>
                    <a:cubicBezTo>
                      <a:pt x="343" y="294"/>
                      <a:pt x="343" y="294"/>
                      <a:pt x="346" y="303"/>
                    </a:cubicBezTo>
                    <a:cubicBezTo>
                      <a:pt x="344" y="299"/>
                      <a:pt x="342" y="296"/>
                      <a:pt x="341" y="293"/>
                    </a:cubicBezTo>
                    <a:lnTo>
                      <a:pt x="341" y="293"/>
                    </a:lnTo>
                    <a:cubicBezTo>
                      <a:pt x="341" y="294"/>
                      <a:pt x="342" y="294"/>
                      <a:pt x="342" y="295"/>
                    </a:cubicBezTo>
                    <a:cubicBezTo>
                      <a:pt x="345" y="303"/>
                      <a:pt x="345" y="303"/>
                      <a:pt x="344" y="303"/>
                    </a:cubicBezTo>
                    <a:cubicBezTo>
                      <a:pt x="342" y="299"/>
                      <a:pt x="342" y="297"/>
                      <a:pt x="342" y="297"/>
                    </a:cubicBezTo>
                    <a:lnTo>
                      <a:pt x="342" y="297"/>
                    </a:lnTo>
                    <a:cubicBezTo>
                      <a:pt x="341" y="297"/>
                      <a:pt x="342" y="299"/>
                      <a:pt x="343" y="303"/>
                    </a:cubicBezTo>
                    <a:cubicBezTo>
                      <a:pt x="343" y="303"/>
                      <a:pt x="343" y="303"/>
                      <a:pt x="340" y="295"/>
                    </a:cubicBezTo>
                    <a:lnTo>
                      <a:pt x="339" y="295"/>
                    </a:lnTo>
                    <a:cubicBezTo>
                      <a:pt x="341" y="302"/>
                      <a:pt x="341" y="305"/>
                      <a:pt x="341" y="305"/>
                    </a:cubicBezTo>
                    <a:cubicBezTo>
                      <a:pt x="340" y="305"/>
                      <a:pt x="338" y="300"/>
                      <a:pt x="336" y="295"/>
                    </a:cubicBezTo>
                    <a:lnTo>
                      <a:pt x="336" y="295"/>
                    </a:lnTo>
                    <a:cubicBezTo>
                      <a:pt x="336" y="298"/>
                      <a:pt x="336" y="300"/>
                      <a:pt x="337" y="304"/>
                    </a:cubicBezTo>
                    <a:cubicBezTo>
                      <a:pt x="335" y="295"/>
                      <a:pt x="333" y="291"/>
                      <a:pt x="333" y="291"/>
                    </a:cubicBezTo>
                    <a:lnTo>
                      <a:pt x="333" y="291"/>
                    </a:lnTo>
                    <a:cubicBezTo>
                      <a:pt x="333" y="291"/>
                      <a:pt x="334" y="295"/>
                      <a:pt x="336" y="304"/>
                    </a:cubicBezTo>
                    <a:cubicBezTo>
                      <a:pt x="337" y="307"/>
                      <a:pt x="337" y="310"/>
                      <a:pt x="337" y="310"/>
                    </a:cubicBezTo>
                    <a:cubicBezTo>
                      <a:pt x="336" y="310"/>
                      <a:pt x="335" y="306"/>
                      <a:pt x="333" y="296"/>
                    </a:cubicBezTo>
                    <a:lnTo>
                      <a:pt x="331" y="287"/>
                    </a:lnTo>
                    <a:lnTo>
                      <a:pt x="331" y="287"/>
                    </a:lnTo>
                    <a:cubicBezTo>
                      <a:pt x="332" y="295"/>
                      <a:pt x="332" y="295"/>
                      <a:pt x="331" y="295"/>
                    </a:cubicBezTo>
                    <a:cubicBezTo>
                      <a:pt x="331" y="295"/>
                      <a:pt x="331" y="304"/>
                      <a:pt x="330" y="304"/>
                    </a:cubicBezTo>
                    <a:cubicBezTo>
                      <a:pt x="328" y="304"/>
                      <a:pt x="327" y="304"/>
                      <a:pt x="326" y="295"/>
                    </a:cubicBezTo>
                    <a:cubicBezTo>
                      <a:pt x="326" y="295"/>
                      <a:pt x="326" y="295"/>
                      <a:pt x="325" y="304"/>
                    </a:cubicBezTo>
                    <a:cubicBezTo>
                      <a:pt x="325" y="303"/>
                      <a:pt x="325" y="303"/>
                      <a:pt x="325" y="303"/>
                    </a:cubicBezTo>
                    <a:lnTo>
                      <a:pt x="324" y="303"/>
                    </a:lnTo>
                    <a:cubicBezTo>
                      <a:pt x="324" y="312"/>
                      <a:pt x="323" y="312"/>
                      <a:pt x="323" y="312"/>
                    </a:cubicBezTo>
                    <a:cubicBezTo>
                      <a:pt x="323" y="308"/>
                      <a:pt x="323" y="305"/>
                      <a:pt x="323" y="303"/>
                    </a:cubicBezTo>
                    <a:cubicBezTo>
                      <a:pt x="322" y="312"/>
                      <a:pt x="322" y="312"/>
                      <a:pt x="321" y="312"/>
                    </a:cubicBezTo>
                    <a:cubicBezTo>
                      <a:pt x="320" y="306"/>
                      <a:pt x="316" y="303"/>
                      <a:pt x="312" y="303"/>
                    </a:cubicBezTo>
                    <a:cubicBezTo>
                      <a:pt x="310" y="303"/>
                      <a:pt x="308" y="304"/>
                      <a:pt x="307" y="307"/>
                    </a:cubicBezTo>
                    <a:lnTo>
                      <a:pt x="306" y="306"/>
                    </a:lnTo>
                    <a:lnTo>
                      <a:pt x="305" y="306"/>
                    </a:lnTo>
                    <a:cubicBezTo>
                      <a:pt x="307" y="298"/>
                      <a:pt x="308" y="296"/>
                      <a:pt x="308" y="296"/>
                    </a:cubicBezTo>
                    <a:lnTo>
                      <a:pt x="308" y="296"/>
                    </a:lnTo>
                    <a:cubicBezTo>
                      <a:pt x="307" y="296"/>
                      <a:pt x="305" y="300"/>
                      <a:pt x="302" y="304"/>
                    </a:cubicBezTo>
                    <a:cubicBezTo>
                      <a:pt x="298" y="312"/>
                      <a:pt x="297" y="312"/>
                      <a:pt x="297" y="312"/>
                    </a:cubicBezTo>
                    <a:cubicBezTo>
                      <a:pt x="302" y="302"/>
                      <a:pt x="303" y="298"/>
                      <a:pt x="303" y="298"/>
                    </a:cubicBezTo>
                    <a:lnTo>
                      <a:pt x="303" y="298"/>
                    </a:lnTo>
                    <a:cubicBezTo>
                      <a:pt x="302" y="298"/>
                      <a:pt x="301" y="300"/>
                      <a:pt x="299" y="303"/>
                    </a:cubicBezTo>
                    <a:cubicBezTo>
                      <a:pt x="295" y="310"/>
                      <a:pt x="293" y="314"/>
                      <a:pt x="293" y="314"/>
                    </a:cubicBezTo>
                    <a:cubicBezTo>
                      <a:pt x="292" y="314"/>
                      <a:pt x="294" y="310"/>
                      <a:pt x="298" y="301"/>
                    </a:cubicBezTo>
                    <a:cubicBezTo>
                      <a:pt x="302" y="294"/>
                      <a:pt x="305" y="290"/>
                      <a:pt x="304" y="290"/>
                    </a:cubicBezTo>
                    <a:lnTo>
                      <a:pt x="304" y="290"/>
                    </a:lnTo>
                    <a:cubicBezTo>
                      <a:pt x="304" y="290"/>
                      <a:pt x="301" y="296"/>
                      <a:pt x="293" y="308"/>
                    </a:cubicBezTo>
                    <a:cubicBezTo>
                      <a:pt x="298" y="299"/>
                      <a:pt x="300" y="295"/>
                      <a:pt x="300" y="295"/>
                    </a:cubicBezTo>
                    <a:lnTo>
                      <a:pt x="300" y="295"/>
                    </a:lnTo>
                    <a:cubicBezTo>
                      <a:pt x="300" y="295"/>
                      <a:pt x="298" y="297"/>
                      <a:pt x="296" y="299"/>
                    </a:cubicBezTo>
                    <a:cubicBezTo>
                      <a:pt x="301" y="291"/>
                      <a:pt x="303" y="287"/>
                      <a:pt x="303" y="287"/>
                    </a:cubicBezTo>
                    <a:lnTo>
                      <a:pt x="303" y="287"/>
                    </a:lnTo>
                    <a:cubicBezTo>
                      <a:pt x="302" y="287"/>
                      <a:pt x="300" y="291"/>
                      <a:pt x="295" y="298"/>
                    </a:cubicBezTo>
                    <a:cubicBezTo>
                      <a:pt x="290" y="305"/>
                      <a:pt x="287" y="308"/>
                      <a:pt x="286" y="308"/>
                    </a:cubicBezTo>
                    <a:cubicBezTo>
                      <a:pt x="285" y="308"/>
                      <a:pt x="287" y="305"/>
                      <a:pt x="293" y="297"/>
                    </a:cubicBezTo>
                    <a:cubicBezTo>
                      <a:pt x="293" y="296"/>
                      <a:pt x="295" y="293"/>
                      <a:pt x="295" y="293"/>
                    </a:cubicBezTo>
                    <a:lnTo>
                      <a:pt x="295" y="293"/>
                    </a:lnTo>
                    <a:cubicBezTo>
                      <a:pt x="295" y="293"/>
                      <a:pt x="294" y="294"/>
                      <a:pt x="293" y="296"/>
                    </a:cubicBezTo>
                    <a:lnTo>
                      <a:pt x="297" y="289"/>
                    </a:lnTo>
                    <a:lnTo>
                      <a:pt x="297" y="288"/>
                    </a:lnTo>
                    <a:lnTo>
                      <a:pt x="292" y="295"/>
                    </a:lnTo>
                    <a:cubicBezTo>
                      <a:pt x="292" y="295"/>
                      <a:pt x="296" y="286"/>
                      <a:pt x="295" y="285"/>
                    </a:cubicBezTo>
                    <a:cubicBezTo>
                      <a:pt x="294" y="283"/>
                      <a:pt x="293" y="282"/>
                      <a:pt x="292" y="282"/>
                    </a:cubicBezTo>
                    <a:cubicBezTo>
                      <a:pt x="291" y="282"/>
                      <a:pt x="290" y="284"/>
                      <a:pt x="286" y="287"/>
                    </a:cubicBezTo>
                    <a:cubicBezTo>
                      <a:pt x="279" y="293"/>
                      <a:pt x="276" y="296"/>
                      <a:pt x="276" y="296"/>
                    </a:cubicBezTo>
                    <a:cubicBezTo>
                      <a:pt x="276" y="296"/>
                      <a:pt x="279" y="292"/>
                      <a:pt x="286" y="286"/>
                    </a:cubicBezTo>
                    <a:cubicBezTo>
                      <a:pt x="286" y="286"/>
                      <a:pt x="293" y="280"/>
                      <a:pt x="292" y="279"/>
                    </a:cubicBezTo>
                    <a:cubicBezTo>
                      <a:pt x="292" y="279"/>
                      <a:pt x="292" y="278"/>
                      <a:pt x="298" y="273"/>
                    </a:cubicBezTo>
                    <a:lnTo>
                      <a:pt x="298" y="272"/>
                    </a:lnTo>
                    <a:cubicBezTo>
                      <a:pt x="291" y="277"/>
                      <a:pt x="287" y="279"/>
                      <a:pt x="286" y="279"/>
                    </a:cubicBezTo>
                    <a:cubicBezTo>
                      <a:pt x="285" y="279"/>
                      <a:pt x="286" y="277"/>
                      <a:pt x="290" y="275"/>
                    </a:cubicBezTo>
                    <a:cubicBezTo>
                      <a:pt x="290" y="275"/>
                      <a:pt x="290" y="274"/>
                      <a:pt x="290" y="274"/>
                    </a:cubicBezTo>
                    <a:cubicBezTo>
                      <a:pt x="289" y="274"/>
                      <a:pt x="287" y="275"/>
                      <a:pt x="283" y="277"/>
                    </a:cubicBezTo>
                    <a:cubicBezTo>
                      <a:pt x="279" y="278"/>
                      <a:pt x="277" y="279"/>
                      <a:pt x="276" y="279"/>
                    </a:cubicBezTo>
                    <a:cubicBezTo>
                      <a:pt x="276" y="279"/>
                      <a:pt x="277" y="278"/>
                      <a:pt x="281" y="276"/>
                    </a:cubicBezTo>
                    <a:cubicBezTo>
                      <a:pt x="286" y="274"/>
                      <a:pt x="291" y="271"/>
                      <a:pt x="290" y="271"/>
                    </a:cubicBezTo>
                    <a:lnTo>
                      <a:pt x="290" y="271"/>
                    </a:lnTo>
                    <a:cubicBezTo>
                      <a:pt x="290" y="271"/>
                      <a:pt x="287" y="272"/>
                      <a:pt x="281" y="275"/>
                    </a:cubicBezTo>
                    <a:lnTo>
                      <a:pt x="289" y="270"/>
                    </a:lnTo>
                    <a:lnTo>
                      <a:pt x="289" y="270"/>
                    </a:lnTo>
                    <a:cubicBezTo>
                      <a:pt x="287" y="271"/>
                      <a:pt x="284" y="272"/>
                      <a:pt x="281" y="273"/>
                    </a:cubicBezTo>
                    <a:cubicBezTo>
                      <a:pt x="280" y="274"/>
                      <a:pt x="279" y="274"/>
                      <a:pt x="278" y="275"/>
                    </a:cubicBezTo>
                    <a:lnTo>
                      <a:pt x="278" y="275"/>
                    </a:lnTo>
                    <a:cubicBezTo>
                      <a:pt x="279" y="274"/>
                      <a:pt x="279" y="274"/>
                      <a:pt x="280" y="273"/>
                    </a:cubicBezTo>
                    <a:lnTo>
                      <a:pt x="280" y="273"/>
                    </a:lnTo>
                    <a:cubicBezTo>
                      <a:pt x="277" y="274"/>
                      <a:pt x="275" y="275"/>
                      <a:pt x="273" y="276"/>
                    </a:cubicBezTo>
                    <a:lnTo>
                      <a:pt x="273" y="276"/>
                    </a:lnTo>
                    <a:cubicBezTo>
                      <a:pt x="272" y="276"/>
                      <a:pt x="271" y="275"/>
                      <a:pt x="270" y="274"/>
                    </a:cubicBezTo>
                    <a:lnTo>
                      <a:pt x="270" y="274"/>
                    </a:lnTo>
                    <a:cubicBezTo>
                      <a:pt x="267" y="275"/>
                      <a:pt x="265" y="275"/>
                      <a:pt x="264" y="275"/>
                    </a:cubicBezTo>
                    <a:cubicBezTo>
                      <a:pt x="264" y="275"/>
                      <a:pt x="263" y="275"/>
                      <a:pt x="263" y="275"/>
                    </a:cubicBez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9" y="274"/>
                      <a:pt x="269" y="274"/>
                      <a:pt x="270" y="274"/>
                    </a:cubicBezTo>
                    <a:lnTo>
                      <a:pt x="270" y="274"/>
                    </a:lnTo>
                    <a:cubicBezTo>
                      <a:pt x="270" y="274"/>
                      <a:pt x="271" y="274"/>
                      <a:pt x="272" y="273"/>
                    </a:cubicBezTo>
                    <a:cubicBezTo>
                      <a:pt x="275" y="272"/>
                      <a:pt x="278" y="271"/>
                      <a:pt x="280" y="270"/>
                    </a:cubicBezTo>
                    <a:lnTo>
                      <a:pt x="280" y="270"/>
                    </a:lnTo>
                    <a:cubicBezTo>
                      <a:pt x="280" y="271"/>
                      <a:pt x="280" y="272"/>
                      <a:pt x="280" y="273"/>
                    </a:cubicBezTo>
                    <a:lnTo>
                      <a:pt x="280" y="273"/>
                    </a:lnTo>
                    <a:cubicBezTo>
                      <a:pt x="282" y="272"/>
                      <a:pt x="285" y="271"/>
                      <a:pt x="289" y="269"/>
                    </a:cubicBezTo>
                    <a:cubicBezTo>
                      <a:pt x="293" y="267"/>
                      <a:pt x="296" y="266"/>
                      <a:pt x="298" y="265"/>
                    </a:cubicBezTo>
                    <a:lnTo>
                      <a:pt x="298" y="265"/>
                    </a:lnTo>
                    <a:cubicBezTo>
                      <a:pt x="298" y="265"/>
                      <a:pt x="298" y="265"/>
                      <a:pt x="297" y="266"/>
                    </a:cubicBezTo>
                    <a:cubicBezTo>
                      <a:pt x="292" y="268"/>
                      <a:pt x="286" y="270"/>
                      <a:pt x="286" y="270"/>
                    </a:cubicBezTo>
                    <a:cubicBezTo>
                      <a:pt x="285" y="270"/>
                      <a:pt x="286" y="269"/>
                      <a:pt x="289" y="268"/>
                    </a:cubicBezTo>
                    <a:lnTo>
                      <a:pt x="289" y="268"/>
                    </a:lnTo>
                    <a:cubicBezTo>
                      <a:pt x="286" y="268"/>
                      <a:pt x="283" y="269"/>
                      <a:pt x="280" y="270"/>
                    </a:cubicBezTo>
                    <a:lnTo>
                      <a:pt x="280" y="270"/>
                    </a:lnTo>
                    <a:cubicBezTo>
                      <a:pt x="280" y="270"/>
                      <a:pt x="280" y="270"/>
                      <a:pt x="280" y="270"/>
                    </a:cubicBezTo>
                    <a:lnTo>
                      <a:pt x="280" y="270"/>
                    </a:ln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8" y="272"/>
                      <a:pt x="268" y="271"/>
                      <a:pt x="268" y="270"/>
                    </a:cubicBezTo>
                    <a:cubicBezTo>
                      <a:pt x="268" y="269"/>
                      <a:pt x="268" y="267"/>
                      <a:pt x="269" y="266"/>
                    </a:cubicBezTo>
                    <a:lnTo>
                      <a:pt x="269" y="266"/>
                    </a:lnTo>
                    <a:cubicBezTo>
                      <a:pt x="261" y="267"/>
                      <a:pt x="253" y="269"/>
                      <a:pt x="246" y="270"/>
                    </a:cubicBezTo>
                    <a:cubicBezTo>
                      <a:pt x="238" y="271"/>
                      <a:pt x="234" y="272"/>
                      <a:pt x="233" y="272"/>
                    </a:cubicBezTo>
                    <a:cubicBezTo>
                      <a:pt x="232" y="272"/>
                      <a:pt x="236" y="271"/>
                      <a:pt x="246" y="269"/>
                    </a:cubicBezTo>
                    <a:cubicBezTo>
                      <a:pt x="255" y="268"/>
                      <a:pt x="255" y="267"/>
                      <a:pt x="255" y="267"/>
                    </a:cubicBezTo>
                    <a:lnTo>
                      <a:pt x="255" y="267"/>
                    </a:lnTo>
                    <a:cubicBezTo>
                      <a:pt x="253" y="267"/>
                      <a:pt x="252" y="267"/>
                      <a:pt x="251" y="267"/>
                    </a:cubicBezTo>
                    <a:cubicBezTo>
                      <a:pt x="249" y="267"/>
                      <a:pt x="252" y="266"/>
                      <a:pt x="254" y="266"/>
                    </a:cubicBezTo>
                    <a:cubicBezTo>
                      <a:pt x="254" y="266"/>
                      <a:pt x="255" y="266"/>
                      <a:pt x="255" y="267"/>
                    </a:cubicBezTo>
                    <a:cubicBezTo>
                      <a:pt x="259" y="266"/>
                      <a:pt x="261" y="265"/>
                      <a:pt x="262" y="265"/>
                    </a:cubicBezTo>
                    <a:cubicBezTo>
                      <a:pt x="263" y="265"/>
                      <a:pt x="263" y="266"/>
                      <a:pt x="263" y="266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0" y="265"/>
                      <a:pt x="269" y="266"/>
                      <a:pt x="269" y="266"/>
                    </a:cubicBezTo>
                    <a:lnTo>
                      <a:pt x="269" y="266"/>
                    </a:lnTo>
                    <a:cubicBezTo>
                      <a:pt x="272" y="266"/>
                      <a:pt x="276" y="265"/>
                      <a:pt x="279" y="265"/>
                    </a:cubicBezTo>
                    <a:lnTo>
                      <a:pt x="279" y="265"/>
                    </a:lnTo>
                    <a:cubicBezTo>
                      <a:pt x="279" y="265"/>
                      <a:pt x="280" y="266"/>
                      <a:pt x="280" y="267"/>
                    </a:cubicBezTo>
                    <a:lnTo>
                      <a:pt x="280" y="267"/>
                    </a:lnTo>
                    <a:cubicBezTo>
                      <a:pt x="280" y="267"/>
                      <a:pt x="280" y="267"/>
                      <a:pt x="280" y="267"/>
                    </a:cubicBezTo>
                    <a:cubicBezTo>
                      <a:pt x="289" y="264"/>
                      <a:pt x="289" y="264"/>
                      <a:pt x="289" y="263"/>
                    </a:cubicBezTo>
                    <a:lnTo>
                      <a:pt x="289" y="263"/>
                    </a:lnTo>
                    <a:cubicBezTo>
                      <a:pt x="289" y="263"/>
                      <a:pt x="285" y="264"/>
                      <a:pt x="279" y="265"/>
                    </a:cubicBezTo>
                    <a:lnTo>
                      <a:pt x="279" y="265"/>
                    </a:lnTo>
                    <a:cubicBezTo>
                      <a:pt x="278" y="264"/>
                      <a:pt x="277" y="264"/>
                      <a:pt x="276" y="264"/>
                    </a:cubicBezTo>
                    <a:lnTo>
                      <a:pt x="276" y="264"/>
                    </a:lnTo>
                    <a:cubicBezTo>
                      <a:pt x="275" y="264"/>
                      <a:pt x="273" y="264"/>
                      <a:pt x="271" y="264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2" y="264"/>
                      <a:pt x="273" y="263"/>
                      <a:pt x="274" y="263"/>
                    </a:cubicBezTo>
                    <a:cubicBezTo>
                      <a:pt x="275" y="263"/>
                      <a:pt x="276" y="263"/>
                      <a:pt x="276" y="264"/>
                    </a:cubicBezTo>
                    <a:lnTo>
                      <a:pt x="276" y="264"/>
                    </a:lnTo>
                    <a:cubicBezTo>
                      <a:pt x="283" y="262"/>
                      <a:pt x="285" y="262"/>
                      <a:pt x="285" y="262"/>
                    </a:cubicBezTo>
                    <a:lnTo>
                      <a:pt x="285" y="262"/>
                    </a:lnTo>
                    <a:cubicBezTo>
                      <a:pt x="284" y="262"/>
                      <a:pt x="279" y="262"/>
                      <a:pt x="271" y="263"/>
                    </a:cubicBezTo>
                    <a:cubicBezTo>
                      <a:pt x="268" y="264"/>
                      <a:pt x="266" y="264"/>
                      <a:pt x="266" y="264"/>
                    </a:cubicBezTo>
                    <a:cubicBezTo>
                      <a:pt x="265" y="264"/>
                      <a:pt x="267" y="264"/>
                      <a:pt x="271" y="262"/>
                    </a:cubicBezTo>
                    <a:cubicBezTo>
                      <a:pt x="275" y="262"/>
                      <a:pt x="278" y="261"/>
                      <a:pt x="280" y="261"/>
                    </a:cubicBezTo>
                    <a:lnTo>
                      <a:pt x="280" y="261"/>
                    </a:lnTo>
                    <a:cubicBezTo>
                      <a:pt x="280" y="261"/>
                      <a:pt x="280" y="260"/>
                      <a:pt x="289" y="259"/>
                    </a:cubicBezTo>
                    <a:cubicBezTo>
                      <a:pt x="289" y="258"/>
                      <a:pt x="289" y="258"/>
                      <a:pt x="288" y="258"/>
                    </a:cubicBezTo>
                    <a:cubicBezTo>
                      <a:pt x="287" y="258"/>
                      <a:pt x="285" y="258"/>
                      <a:pt x="280" y="259"/>
                    </a:cubicBezTo>
                    <a:lnTo>
                      <a:pt x="272" y="259"/>
                    </a:lnTo>
                    <a:cubicBezTo>
                      <a:pt x="272" y="258"/>
                      <a:pt x="272" y="258"/>
                      <a:pt x="263" y="258"/>
                    </a:cubicBezTo>
                    <a:cubicBezTo>
                      <a:pt x="261" y="258"/>
                      <a:pt x="258" y="258"/>
                      <a:pt x="256" y="258"/>
                    </a:cubicBezTo>
                    <a:cubicBezTo>
                      <a:pt x="250" y="258"/>
                      <a:pt x="246" y="257"/>
                      <a:pt x="246" y="257"/>
                    </a:cubicBezTo>
                    <a:cubicBezTo>
                      <a:pt x="237" y="256"/>
                      <a:pt x="237" y="256"/>
                      <a:pt x="255" y="256"/>
                    </a:cubicBezTo>
                    <a:cubicBezTo>
                      <a:pt x="263" y="256"/>
                      <a:pt x="263" y="254"/>
                      <a:pt x="263" y="254"/>
                    </a:cubicBezTo>
                    <a:cubicBezTo>
                      <a:pt x="263" y="254"/>
                      <a:pt x="263" y="253"/>
                      <a:pt x="272" y="253"/>
                    </a:cubicBezTo>
                    <a:lnTo>
                      <a:pt x="263" y="253"/>
                    </a:lnTo>
                    <a:lnTo>
                      <a:pt x="246" y="252"/>
                    </a:lnTo>
                    <a:lnTo>
                      <a:pt x="272" y="252"/>
                    </a:lnTo>
                    <a:cubicBezTo>
                      <a:pt x="263" y="252"/>
                      <a:pt x="256" y="251"/>
                      <a:pt x="265" y="250"/>
                    </a:cubicBezTo>
                    <a:cubicBezTo>
                      <a:pt x="265" y="250"/>
                      <a:pt x="265" y="249"/>
                      <a:pt x="267" y="249"/>
                    </a:cubicBezTo>
                    <a:cubicBezTo>
                      <a:pt x="269" y="249"/>
                      <a:pt x="271" y="250"/>
                      <a:pt x="274" y="250"/>
                    </a:cubicBezTo>
                    <a:cubicBezTo>
                      <a:pt x="283" y="250"/>
                      <a:pt x="274" y="249"/>
                      <a:pt x="274" y="249"/>
                    </a:cubicBezTo>
                    <a:cubicBezTo>
                      <a:pt x="265" y="248"/>
                      <a:pt x="265" y="247"/>
                      <a:pt x="274" y="247"/>
                    </a:cubicBezTo>
                    <a:cubicBezTo>
                      <a:pt x="282" y="248"/>
                      <a:pt x="286" y="248"/>
                      <a:pt x="287" y="248"/>
                    </a:cubicBezTo>
                    <a:cubicBezTo>
                      <a:pt x="288" y="248"/>
                      <a:pt x="284" y="247"/>
                      <a:pt x="275" y="245"/>
                    </a:cubicBezTo>
                    <a:cubicBezTo>
                      <a:pt x="269" y="244"/>
                      <a:pt x="263" y="243"/>
                      <a:pt x="264" y="243"/>
                    </a:cubicBezTo>
                    <a:lnTo>
                      <a:pt x="264" y="243"/>
                    </a:lnTo>
                    <a:cubicBezTo>
                      <a:pt x="265" y="243"/>
                      <a:pt x="268" y="243"/>
                      <a:pt x="275" y="244"/>
                    </a:cubicBezTo>
                    <a:cubicBezTo>
                      <a:pt x="277" y="245"/>
                      <a:pt x="278" y="245"/>
                      <a:pt x="278" y="245"/>
                    </a:cubicBezTo>
                    <a:cubicBezTo>
                      <a:pt x="279" y="245"/>
                      <a:pt x="273" y="243"/>
                      <a:pt x="267" y="241"/>
                    </a:cubicBezTo>
                    <a:lnTo>
                      <a:pt x="267" y="241"/>
                    </a:lnTo>
                    <a:lnTo>
                      <a:pt x="284" y="245"/>
                    </a:lnTo>
                    <a:lnTo>
                      <a:pt x="276" y="243"/>
                    </a:lnTo>
                    <a:lnTo>
                      <a:pt x="267" y="241"/>
                    </a:lnTo>
                    <a:lnTo>
                      <a:pt x="267" y="241"/>
                    </a:lnTo>
                    <a:cubicBezTo>
                      <a:pt x="267" y="241"/>
                      <a:pt x="267" y="241"/>
                      <a:pt x="267" y="241"/>
                    </a:cubicBezTo>
                    <a:lnTo>
                      <a:pt x="232" y="232"/>
                    </a:lnTo>
                    <a:cubicBezTo>
                      <a:pt x="221" y="229"/>
                      <a:pt x="217" y="228"/>
                      <a:pt x="219" y="228"/>
                    </a:cubicBezTo>
                    <a:lnTo>
                      <a:pt x="219" y="228"/>
                    </a:lnTo>
                    <a:cubicBezTo>
                      <a:pt x="219" y="228"/>
                      <a:pt x="221" y="228"/>
                      <a:pt x="224" y="229"/>
                    </a:cubicBezTo>
                    <a:cubicBezTo>
                      <a:pt x="230" y="229"/>
                      <a:pt x="237" y="230"/>
                      <a:pt x="242" y="232"/>
                    </a:cubicBezTo>
                    <a:cubicBezTo>
                      <a:pt x="250" y="234"/>
                      <a:pt x="250" y="234"/>
                      <a:pt x="250" y="234"/>
                    </a:cubicBezTo>
                    <a:lnTo>
                      <a:pt x="250" y="235"/>
                    </a:lnTo>
                    <a:cubicBezTo>
                      <a:pt x="256" y="238"/>
                      <a:pt x="261" y="239"/>
                      <a:pt x="268" y="239"/>
                    </a:cubicBezTo>
                    <a:cubicBezTo>
                      <a:pt x="268" y="239"/>
                      <a:pt x="268" y="239"/>
                      <a:pt x="268" y="239"/>
                    </a:cubicBezTo>
                    <a:lnTo>
                      <a:pt x="268" y="239"/>
                    </a:lnTo>
                    <a:cubicBezTo>
                      <a:pt x="272" y="240"/>
                      <a:pt x="274" y="240"/>
                      <a:pt x="275" y="240"/>
                    </a:cubicBezTo>
                    <a:cubicBezTo>
                      <a:pt x="277" y="240"/>
                      <a:pt x="277" y="239"/>
                      <a:pt x="277" y="239"/>
                    </a:cubicBezTo>
                    <a:cubicBezTo>
                      <a:pt x="277" y="239"/>
                      <a:pt x="277" y="239"/>
                      <a:pt x="278" y="239"/>
                    </a:cubicBezTo>
                    <a:cubicBezTo>
                      <a:pt x="279" y="239"/>
                      <a:pt x="281" y="239"/>
                      <a:pt x="286" y="241"/>
                    </a:cubicBezTo>
                    <a:cubicBezTo>
                      <a:pt x="287" y="240"/>
                      <a:pt x="287" y="240"/>
                      <a:pt x="278" y="236"/>
                    </a:cubicBezTo>
                    <a:cubicBezTo>
                      <a:pt x="268" y="232"/>
                      <a:pt x="264" y="230"/>
                      <a:pt x="265" y="230"/>
                    </a:cubicBezTo>
                    <a:lnTo>
                      <a:pt x="265" y="230"/>
                    </a:lnTo>
                    <a:cubicBezTo>
                      <a:pt x="266" y="230"/>
                      <a:pt x="267" y="231"/>
                      <a:pt x="270" y="232"/>
                    </a:cubicBezTo>
                    <a:cubicBezTo>
                      <a:pt x="279" y="236"/>
                      <a:pt x="286" y="238"/>
                      <a:pt x="288" y="238"/>
                    </a:cubicBezTo>
                    <a:cubicBezTo>
                      <a:pt x="290" y="238"/>
                      <a:pt x="289" y="236"/>
                      <a:pt x="281" y="232"/>
                    </a:cubicBezTo>
                    <a:lnTo>
                      <a:pt x="283" y="231"/>
                    </a:lnTo>
                    <a:cubicBezTo>
                      <a:pt x="286" y="233"/>
                      <a:pt x="288" y="234"/>
                      <a:pt x="289" y="234"/>
                    </a:cubicBezTo>
                    <a:cubicBezTo>
                      <a:pt x="290" y="234"/>
                      <a:pt x="288" y="232"/>
                      <a:pt x="284" y="229"/>
                    </a:cubicBezTo>
                    <a:lnTo>
                      <a:pt x="285" y="228"/>
                    </a:lnTo>
                    <a:cubicBezTo>
                      <a:pt x="288" y="230"/>
                      <a:pt x="290" y="231"/>
                      <a:pt x="291" y="231"/>
                    </a:cubicBezTo>
                    <a:cubicBezTo>
                      <a:pt x="291" y="231"/>
                      <a:pt x="289" y="229"/>
                      <a:pt x="286" y="226"/>
                    </a:cubicBezTo>
                    <a:cubicBezTo>
                      <a:pt x="281" y="222"/>
                      <a:pt x="276" y="218"/>
                      <a:pt x="276" y="218"/>
                    </a:cubicBezTo>
                    <a:lnTo>
                      <a:pt x="276" y="218"/>
                    </a:lnTo>
                    <a:cubicBezTo>
                      <a:pt x="276" y="218"/>
                      <a:pt x="277" y="219"/>
                      <a:pt x="279" y="221"/>
                    </a:cubicBezTo>
                    <a:cubicBezTo>
                      <a:pt x="284" y="225"/>
                      <a:pt x="286" y="226"/>
                      <a:pt x="287" y="226"/>
                    </a:cubicBezTo>
                    <a:cubicBezTo>
                      <a:pt x="287" y="226"/>
                      <a:pt x="287" y="226"/>
                      <a:pt x="287" y="225"/>
                    </a:cubicBezTo>
                    <a:cubicBezTo>
                      <a:pt x="288" y="224"/>
                      <a:pt x="288" y="224"/>
                      <a:pt x="281" y="219"/>
                    </a:cubicBezTo>
                    <a:cubicBezTo>
                      <a:pt x="280" y="216"/>
                      <a:pt x="279" y="215"/>
                      <a:pt x="279" y="215"/>
                    </a:cubicBezTo>
                    <a:lnTo>
                      <a:pt x="279" y="215"/>
                    </a:lnTo>
                    <a:cubicBezTo>
                      <a:pt x="280" y="215"/>
                      <a:pt x="285" y="219"/>
                      <a:pt x="289" y="223"/>
                    </a:cubicBezTo>
                    <a:cubicBezTo>
                      <a:pt x="295" y="229"/>
                      <a:pt x="298" y="232"/>
                      <a:pt x="299" y="232"/>
                    </a:cubicBezTo>
                    <a:cubicBezTo>
                      <a:pt x="299" y="232"/>
                      <a:pt x="294" y="227"/>
                      <a:pt x="283" y="216"/>
                    </a:cubicBezTo>
                    <a:cubicBezTo>
                      <a:pt x="275" y="208"/>
                      <a:pt x="272" y="204"/>
                      <a:pt x="272" y="204"/>
                    </a:cubicBezTo>
                    <a:lnTo>
                      <a:pt x="272" y="204"/>
                    </a:lnTo>
                    <a:cubicBezTo>
                      <a:pt x="273" y="204"/>
                      <a:pt x="274" y="206"/>
                      <a:pt x="277" y="208"/>
                    </a:cubicBezTo>
                    <a:cubicBezTo>
                      <a:pt x="284" y="215"/>
                      <a:pt x="284" y="216"/>
                      <a:pt x="284" y="216"/>
                    </a:cubicBezTo>
                    <a:lnTo>
                      <a:pt x="297" y="229"/>
                    </a:lnTo>
                    <a:cubicBezTo>
                      <a:pt x="295" y="226"/>
                      <a:pt x="293" y="224"/>
                      <a:pt x="290" y="222"/>
                    </a:cubicBezTo>
                    <a:cubicBezTo>
                      <a:pt x="290" y="222"/>
                      <a:pt x="290" y="222"/>
                      <a:pt x="285" y="215"/>
                    </a:cubicBezTo>
                    <a:cubicBezTo>
                      <a:pt x="278" y="208"/>
                      <a:pt x="272" y="202"/>
                      <a:pt x="265" y="195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cubicBezTo>
                      <a:pt x="267" y="194"/>
                      <a:pt x="272" y="201"/>
                      <a:pt x="279" y="207"/>
                    </a:cubicBezTo>
                    <a:cubicBezTo>
                      <a:pt x="283" y="213"/>
                      <a:pt x="287" y="217"/>
                      <a:pt x="292" y="222"/>
                    </a:cubicBezTo>
                    <a:cubicBezTo>
                      <a:pt x="293" y="223"/>
                      <a:pt x="293" y="224"/>
                      <a:pt x="293" y="224"/>
                    </a:cubicBezTo>
                    <a:cubicBezTo>
                      <a:pt x="294" y="224"/>
                      <a:pt x="284" y="212"/>
                      <a:pt x="275" y="199"/>
                    </a:cubicBezTo>
                    <a:lnTo>
                      <a:pt x="275" y="199"/>
                    </a:lnTo>
                    <a:lnTo>
                      <a:pt x="280" y="206"/>
                    </a:lnTo>
                    <a:cubicBezTo>
                      <a:pt x="286" y="212"/>
                      <a:pt x="287" y="213"/>
                      <a:pt x="288" y="213"/>
                    </a:cubicBezTo>
                    <a:cubicBezTo>
                      <a:pt x="288" y="213"/>
                      <a:pt x="288" y="213"/>
                      <a:pt x="288" y="213"/>
                    </a:cubicBezTo>
                    <a:cubicBezTo>
                      <a:pt x="289" y="212"/>
                      <a:pt x="289" y="212"/>
                      <a:pt x="284" y="205"/>
                    </a:cubicBezTo>
                    <a:cubicBezTo>
                      <a:pt x="279" y="199"/>
                      <a:pt x="276" y="195"/>
                      <a:pt x="272" y="189"/>
                    </a:cubicBezTo>
                    <a:cubicBezTo>
                      <a:pt x="268" y="185"/>
                      <a:pt x="263" y="180"/>
                      <a:pt x="260" y="175"/>
                    </a:cubicBezTo>
                    <a:lnTo>
                      <a:pt x="260" y="175"/>
                    </a:lnTo>
                    <a:cubicBezTo>
                      <a:pt x="260" y="175"/>
                      <a:pt x="267" y="182"/>
                      <a:pt x="274" y="189"/>
                    </a:cubicBezTo>
                    <a:cubicBezTo>
                      <a:pt x="285" y="202"/>
                      <a:pt x="291" y="210"/>
                      <a:pt x="292" y="210"/>
                    </a:cubicBezTo>
                    <a:cubicBezTo>
                      <a:pt x="292" y="210"/>
                      <a:pt x="293" y="210"/>
                      <a:pt x="293" y="210"/>
                    </a:cubicBezTo>
                    <a:cubicBezTo>
                      <a:pt x="294" y="210"/>
                      <a:pt x="295" y="210"/>
                      <a:pt x="300" y="217"/>
                    </a:cubicBezTo>
                    <a:cubicBezTo>
                      <a:pt x="300" y="216"/>
                      <a:pt x="300" y="216"/>
                      <a:pt x="296" y="208"/>
                    </a:cubicBezTo>
                    <a:lnTo>
                      <a:pt x="297" y="208"/>
                    </a:lnTo>
                    <a:cubicBezTo>
                      <a:pt x="299" y="212"/>
                      <a:pt x="301" y="214"/>
                      <a:pt x="301" y="214"/>
                    </a:cubicBezTo>
                    <a:cubicBezTo>
                      <a:pt x="301" y="214"/>
                      <a:pt x="301" y="212"/>
                      <a:pt x="298" y="207"/>
                    </a:cubicBezTo>
                    <a:cubicBezTo>
                      <a:pt x="297" y="205"/>
                      <a:pt x="296" y="204"/>
                      <a:pt x="297" y="204"/>
                    </a:cubicBezTo>
                    <a:lnTo>
                      <a:pt x="297" y="204"/>
                    </a:lnTo>
                    <a:cubicBezTo>
                      <a:pt x="297" y="204"/>
                      <a:pt x="299" y="207"/>
                      <a:pt x="299" y="207"/>
                    </a:cubicBezTo>
                    <a:cubicBezTo>
                      <a:pt x="303" y="215"/>
                      <a:pt x="306" y="219"/>
                      <a:pt x="306" y="219"/>
                    </a:cubicBezTo>
                    <a:cubicBezTo>
                      <a:pt x="306" y="219"/>
                      <a:pt x="302" y="213"/>
                      <a:pt x="295" y="198"/>
                    </a:cubicBezTo>
                    <a:cubicBezTo>
                      <a:pt x="293" y="193"/>
                      <a:pt x="289" y="187"/>
                      <a:pt x="285" y="183"/>
                    </a:cubicBezTo>
                    <a:lnTo>
                      <a:pt x="284" y="184"/>
                    </a:lnTo>
                    <a:lnTo>
                      <a:pt x="281" y="175"/>
                    </a:lnTo>
                    <a:cubicBezTo>
                      <a:pt x="279" y="168"/>
                      <a:pt x="277" y="163"/>
                      <a:pt x="275" y="157"/>
                    </a:cubicBezTo>
                    <a:cubicBezTo>
                      <a:pt x="275" y="157"/>
                      <a:pt x="270" y="148"/>
                      <a:pt x="270" y="148"/>
                    </a:cubicBezTo>
                    <a:lnTo>
                      <a:pt x="270" y="148"/>
                    </a:lnTo>
                    <a:lnTo>
                      <a:pt x="279" y="165"/>
                    </a:lnTo>
                    <a:cubicBezTo>
                      <a:pt x="283" y="174"/>
                      <a:pt x="287" y="182"/>
                      <a:pt x="292" y="191"/>
                    </a:cubicBezTo>
                    <a:cubicBezTo>
                      <a:pt x="297" y="201"/>
                      <a:pt x="301" y="208"/>
                      <a:pt x="301" y="208"/>
                    </a:cubicBezTo>
                    <a:cubicBezTo>
                      <a:pt x="301" y="208"/>
                      <a:pt x="300" y="205"/>
                      <a:pt x="297" y="198"/>
                    </a:cubicBezTo>
                    <a:lnTo>
                      <a:pt x="297" y="198"/>
                    </a:lnTo>
                    <a:cubicBezTo>
                      <a:pt x="297" y="198"/>
                      <a:pt x="297" y="199"/>
                      <a:pt x="302" y="206"/>
                    </a:cubicBezTo>
                    <a:cubicBezTo>
                      <a:pt x="303" y="210"/>
                      <a:pt x="305" y="212"/>
                      <a:pt x="305" y="212"/>
                    </a:cubicBezTo>
                    <a:cubicBezTo>
                      <a:pt x="305" y="212"/>
                      <a:pt x="303" y="208"/>
                      <a:pt x="298" y="198"/>
                    </a:cubicBezTo>
                    <a:cubicBezTo>
                      <a:pt x="295" y="189"/>
                      <a:pt x="293" y="185"/>
                      <a:pt x="294" y="185"/>
                    </a:cubicBezTo>
                    <a:lnTo>
                      <a:pt x="294" y="185"/>
                    </a:lnTo>
                    <a:cubicBezTo>
                      <a:pt x="294" y="185"/>
                      <a:pt x="297" y="189"/>
                      <a:pt x="300" y="198"/>
                    </a:cubicBezTo>
                    <a:cubicBezTo>
                      <a:pt x="305" y="208"/>
                      <a:pt x="307" y="212"/>
                      <a:pt x="308" y="212"/>
                    </a:cubicBezTo>
                    <a:cubicBezTo>
                      <a:pt x="308" y="212"/>
                      <a:pt x="307" y="210"/>
                      <a:pt x="306" y="206"/>
                    </a:cubicBezTo>
                    <a:cubicBezTo>
                      <a:pt x="302" y="196"/>
                      <a:pt x="301" y="191"/>
                      <a:pt x="302" y="191"/>
                    </a:cubicBezTo>
                    <a:lnTo>
                      <a:pt x="302" y="191"/>
                    </a:lnTo>
                    <a:cubicBezTo>
                      <a:pt x="302" y="191"/>
                      <a:pt x="304" y="194"/>
                      <a:pt x="305" y="197"/>
                    </a:cubicBezTo>
                    <a:cubicBezTo>
                      <a:pt x="307" y="202"/>
                      <a:pt x="307" y="204"/>
                      <a:pt x="308" y="204"/>
                    </a:cubicBezTo>
                    <a:lnTo>
                      <a:pt x="308" y="204"/>
                    </a:lnTo>
                    <a:cubicBezTo>
                      <a:pt x="308" y="204"/>
                      <a:pt x="307" y="202"/>
                      <a:pt x="306" y="197"/>
                    </a:cubicBezTo>
                    <a:lnTo>
                      <a:pt x="306" y="197"/>
                    </a:lnTo>
                    <a:cubicBezTo>
                      <a:pt x="308" y="204"/>
                      <a:pt x="310" y="210"/>
                      <a:pt x="310" y="210"/>
                    </a:cubicBezTo>
                    <a:cubicBezTo>
                      <a:pt x="310" y="210"/>
                      <a:pt x="310" y="209"/>
                      <a:pt x="309" y="206"/>
                    </a:cubicBezTo>
                    <a:cubicBezTo>
                      <a:pt x="309" y="206"/>
                      <a:pt x="309" y="206"/>
                      <a:pt x="307" y="197"/>
                    </a:cubicBezTo>
                    <a:lnTo>
                      <a:pt x="303" y="178"/>
                    </a:lnTo>
                    <a:cubicBezTo>
                      <a:pt x="300" y="173"/>
                      <a:pt x="298" y="167"/>
                      <a:pt x="297" y="160"/>
                    </a:cubicBezTo>
                    <a:cubicBezTo>
                      <a:pt x="297" y="158"/>
                      <a:pt x="296" y="157"/>
                      <a:pt x="297" y="157"/>
                    </a:cubicBezTo>
                    <a:lnTo>
                      <a:pt x="297" y="157"/>
                    </a:lnTo>
                    <a:cubicBezTo>
                      <a:pt x="298" y="157"/>
                      <a:pt x="302" y="166"/>
                      <a:pt x="307" y="187"/>
                    </a:cubicBezTo>
                    <a:lnTo>
                      <a:pt x="313" y="205"/>
                    </a:lnTo>
                    <a:lnTo>
                      <a:pt x="308" y="187"/>
                    </a:lnTo>
                    <a:cubicBezTo>
                      <a:pt x="309" y="187"/>
                      <a:pt x="309" y="187"/>
                      <a:pt x="312" y="196"/>
                    </a:cubicBezTo>
                    <a:cubicBezTo>
                      <a:pt x="314" y="205"/>
                      <a:pt x="314" y="205"/>
                      <a:pt x="314" y="205"/>
                    </a:cubicBezTo>
                    <a:cubicBezTo>
                      <a:pt x="314" y="202"/>
                      <a:pt x="313" y="199"/>
                      <a:pt x="313" y="196"/>
                    </a:cubicBezTo>
                    <a:cubicBezTo>
                      <a:pt x="310" y="185"/>
                      <a:pt x="309" y="180"/>
                      <a:pt x="310" y="180"/>
                    </a:cubicBezTo>
                    <a:lnTo>
                      <a:pt x="310" y="180"/>
                    </a:lnTo>
                    <a:cubicBezTo>
                      <a:pt x="310" y="180"/>
                      <a:pt x="311" y="183"/>
                      <a:pt x="312" y="187"/>
                    </a:cubicBezTo>
                    <a:cubicBezTo>
                      <a:pt x="313" y="196"/>
                      <a:pt x="314" y="201"/>
                      <a:pt x="314" y="201"/>
                    </a:cubicBezTo>
                    <a:cubicBezTo>
                      <a:pt x="314" y="201"/>
                      <a:pt x="314" y="196"/>
                      <a:pt x="313" y="187"/>
                    </a:cubicBezTo>
                    <a:lnTo>
                      <a:pt x="313" y="187"/>
                    </a:lnTo>
                    <a:cubicBezTo>
                      <a:pt x="314" y="190"/>
                      <a:pt x="314" y="193"/>
                      <a:pt x="315" y="196"/>
                    </a:cubicBezTo>
                    <a:cubicBezTo>
                      <a:pt x="314" y="185"/>
                      <a:pt x="314" y="180"/>
                      <a:pt x="314" y="180"/>
                    </a:cubicBezTo>
                    <a:lnTo>
                      <a:pt x="314" y="180"/>
                    </a:lnTo>
                    <a:cubicBezTo>
                      <a:pt x="314" y="180"/>
                      <a:pt x="315" y="183"/>
                      <a:pt x="315" y="187"/>
                    </a:cubicBezTo>
                    <a:cubicBezTo>
                      <a:pt x="316" y="192"/>
                      <a:pt x="316" y="194"/>
                      <a:pt x="316" y="194"/>
                    </a:cubicBezTo>
                    <a:cubicBezTo>
                      <a:pt x="316" y="194"/>
                      <a:pt x="316" y="192"/>
                      <a:pt x="316" y="187"/>
                    </a:cubicBezTo>
                    <a:cubicBezTo>
                      <a:pt x="317" y="187"/>
                      <a:pt x="318" y="187"/>
                      <a:pt x="318" y="196"/>
                    </a:cubicBezTo>
                    <a:cubicBezTo>
                      <a:pt x="320" y="206"/>
                      <a:pt x="320" y="210"/>
                      <a:pt x="320" y="210"/>
                    </a:cubicBezTo>
                    <a:cubicBezTo>
                      <a:pt x="320" y="210"/>
                      <a:pt x="320" y="206"/>
                      <a:pt x="320" y="196"/>
                    </a:cubicBezTo>
                    <a:cubicBezTo>
                      <a:pt x="320" y="192"/>
                      <a:pt x="320" y="189"/>
                      <a:pt x="320" y="189"/>
                    </a:cubicBezTo>
                    <a:cubicBezTo>
                      <a:pt x="320" y="189"/>
                      <a:pt x="320" y="192"/>
                      <a:pt x="321" y="196"/>
                    </a:cubicBezTo>
                    <a:cubicBezTo>
                      <a:pt x="321" y="201"/>
                      <a:pt x="321" y="204"/>
                      <a:pt x="322" y="204"/>
                    </a:cubicBezTo>
                    <a:cubicBezTo>
                      <a:pt x="322" y="204"/>
                      <a:pt x="322" y="201"/>
                      <a:pt x="322" y="196"/>
                    </a:cubicBezTo>
                    <a:cubicBezTo>
                      <a:pt x="322" y="187"/>
                      <a:pt x="321" y="178"/>
                      <a:pt x="320" y="168"/>
                    </a:cubicBezTo>
                    <a:cubicBezTo>
                      <a:pt x="320" y="168"/>
                      <a:pt x="320" y="168"/>
                      <a:pt x="318" y="159"/>
                    </a:cubicBezTo>
                    <a:lnTo>
                      <a:pt x="320" y="159"/>
                    </a:lnTo>
                    <a:cubicBezTo>
                      <a:pt x="321" y="159"/>
                      <a:pt x="322" y="159"/>
                      <a:pt x="323" y="149"/>
                    </a:cubicBezTo>
                    <a:cubicBezTo>
                      <a:pt x="324" y="142"/>
                      <a:pt x="324" y="128"/>
                      <a:pt x="323" y="128"/>
                    </a:cubicBezTo>
                    <a:lnTo>
                      <a:pt x="323" y="128"/>
                    </a:lnTo>
                    <a:cubicBezTo>
                      <a:pt x="323" y="128"/>
                      <a:pt x="323" y="129"/>
                      <a:pt x="323" y="131"/>
                    </a:cubicBezTo>
                    <a:lnTo>
                      <a:pt x="322" y="121"/>
                    </a:lnTo>
                    <a:cubicBezTo>
                      <a:pt x="321" y="107"/>
                      <a:pt x="320" y="100"/>
                      <a:pt x="320" y="100"/>
                    </a:cubicBezTo>
                    <a:cubicBezTo>
                      <a:pt x="319" y="100"/>
                      <a:pt x="319" y="107"/>
                      <a:pt x="320" y="121"/>
                    </a:cubicBezTo>
                    <a:cubicBezTo>
                      <a:pt x="320" y="137"/>
                      <a:pt x="320" y="144"/>
                      <a:pt x="320" y="144"/>
                    </a:cubicBezTo>
                    <a:cubicBezTo>
                      <a:pt x="320" y="144"/>
                      <a:pt x="320" y="139"/>
                      <a:pt x="320" y="131"/>
                    </a:cubicBezTo>
                    <a:cubicBezTo>
                      <a:pt x="318" y="112"/>
                      <a:pt x="317" y="112"/>
                      <a:pt x="316" y="112"/>
                    </a:cubicBezTo>
                    <a:cubicBezTo>
                      <a:pt x="315" y="112"/>
                      <a:pt x="315" y="112"/>
                      <a:pt x="315" y="103"/>
                    </a:cubicBezTo>
                    <a:cubicBezTo>
                      <a:pt x="315" y="96"/>
                      <a:pt x="314" y="90"/>
                      <a:pt x="311" y="84"/>
                    </a:cubicBezTo>
                    <a:cubicBezTo>
                      <a:pt x="309" y="84"/>
                      <a:pt x="309" y="84"/>
                      <a:pt x="311" y="93"/>
                    </a:cubicBezTo>
                    <a:cubicBezTo>
                      <a:pt x="311" y="97"/>
                      <a:pt x="312" y="100"/>
                      <a:pt x="311" y="100"/>
                    </a:cubicBezTo>
                    <a:cubicBezTo>
                      <a:pt x="311" y="100"/>
                      <a:pt x="309" y="95"/>
                      <a:pt x="307" y="84"/>
                    </a:cubicBezTo>
                    <a:cubicBezTo>
                      <a:pt x="306" y="80"/>
                      <a:pt x="306" y="78"/>
                      <a:pt x="306" y="78"/>
                    </a:cubicBezTo>
                    <a:lnTo>
                      <a:pt x="306" y="78"/>
                    </a:lnTo>
                    <a:cubicBezTo>
                      <a:pt x="305" y="78"/>
                      <a:pt x="306" y="83"/>
                      <a:pt x="307" y="93"/>
                    </a:cubicBezTo>
                    <a:cubicBezTo>
                      <a:pt x="308" y="103"/>
                      <a:pt x="308" y="107"/>
                      <a:pt x="308" y="107"/>
                    </a:cubicBezTo>
                    <a:cubicBezTo>
                      <a:pt x="307" y="107"/>
                      <a:pt x="306" y="103"/>
                      <a:pt x="304" y="93"/>
                    </a:cubicBezTo>
                    <a:lnTo>
                      <a:pt x="302" y="94"/>
                    </a:lnTo>
                    <a:cubicBezTo>
                      <a:pt x="300" y="100"/>
                      <a:pt x="302" y="106"/>
                      <a:pt x="303" y="112"/>
                    </a:cubicBezTo>
                    <a:cubicBezTo>
                      <a:pt x="305" y="123"/>
                      <a:pt x="306" y="128"/>
                      <a:pt x="305" y="128"/>
                    </a:cubicBezTo>
                    <a:cubicBezTo>
                      <a:pt x="305" y="128"/>
                      <a:pt x="304" y="126"/>
                      <a:pt x="303" y="122"/>
                    </a:cubicBezTo>
                    <a:cubicBezTo>
                      <a:pt x="300" y="112"/>
                      <a:pt x="299" y="103"/>
                      <a:pt x="299" y="103"/>
                    </a:cubicBezTo>
                    <a:cubicBezTo>
                      <a:pt x="298" y="94"/>
                      <a:pt x="297" y="94"/>
                      <a:pt x="296" y="94"/>
                    </a:cubicBezTo>
                    <a:cubicBezTo>
                      <a:pt x="295" y="94"/>
                      <a:pt x="292" y="94"/>
                      <a:pt x="294" y="103"/>
                    </a:cubicBezTo>
                    <a:cubicBezTo>
                      <a:pt x="293" y="99"/>
                      <a:pt x="293" y="99"/>
                      <a:pt x="292" y="94"/>
                    </a:cubicBezTo>
                    <a:cubicBezTo>
                      <a:pt x="291" y="94"/>
                      <a:pt x="290" y="90"/>
                      <a:pt x="290" y="90"/>
                    </a:cubicBezTo>
                    <a:lnTo>
                      <a:pt x="290" y="90"/>
                    </a:lnTo>
                    <a:cubicBezTo>
                      <a:pt x="290" y="90"/>
                      <a:pt x="290" y="91"/>
                      <a:pt x="290" y="94"/>
                    </a:cubicBezTo>
                    <a:cubicBezTo>
                      <a:pt x="290" y="94"/>
                      <a:pt x="289" y="94"/>
                      <a:pt x="285" y="85"/>
                    </a:cubicBezTo>
                    <a:cubicBezTo>
                      <a:pt x="284" y="84"/>
                      <a:pt x="283" y="83"/>
                      <a:pt x="283" y="83"/>
                    </a:cubicBezTo>
                    <a:lnTo>
                      <a:pt x="283" y="83"/>
                    </a:lnTo>
                    <a:cubicBezTo>
                      <a:pt x="281" y="83"/>
                      <a:pt x="283" y="98"/>
                      <a:pt x="289" y="113"/>
                    </a:cubicBezTo>
                    <a:lnTo>
                      <a:pt x="288" y="113"/>
                    </a:lnTo>
                    <a:cubicBezTo>
                      <a:pt x="287" y="114"/>
                      <a:pt x="289" y="123"/>
                      <a:pt x="289" y="123"/>
                    </a:cubicBezTo>
                    <a:cubicBezTo>
                      <a:pt x="293" y="132"/>
                      <a:pt x="292" y="132"/>
                      <a:pt x="290" y="132"/>
                    </a:cubicBezTo>
                    <a:cubicBezTo>
                      <a:pt x="290" y="132"/>
                      <a:pt x="288" y="123"/>
                      <a:pt x="286" y="114"/>
                    </a:cubicBezTo>
                    <a:cubicBezTo>
                      <a:pt x="282" y="98"/>
                      <a:pt x="279" y="89"/>
                      <a:pt x="278" y="89"/>
                    </a:cubicBezTo>
                    <a:lnTo>
                      <a:pt x="278" y="89"/>
                    </a:lnTo>
                    <a:cubicBezTo>
                      <a:pt x="277" y="89"/>
                      <a:pt x="278" y="94"/>
                      <a:pt x="280" y="105"/>
                    </a:cubicBezTo>
                    <a:cubicBezTo>
                      <a:pt x="279" y="101"/>
                      <a:pt x="279" y="102"/>
                      <a:pt x="278" y="96"/>
                    </a:cubicBezTo>
                    <a:cubicBezTo>
                      <a:pt x="277" y="92"/>
                      <a:pt x="276" y="90"/>
                      <a:pt x="276" y="90"/>
                    </a:cubicBezTo>
                    <a:cubicBezTo>
                      <a:pt x="275" y="90"/>
                      <a:pt x="275" y="92"/>
                      <a:pt x="275" y="98"/>
                    </a:cubicBezTo>
                    <a:cubicBezTo>
                      <a:pt x="276" y="106"/>
                      <a:pt x="278" y="117"/>
                      <a:pt x="281" y="126"/>
                    </a:cubicBezTo>
                    <a:cubicBezTo>
                      <a:pt x="285" y="134"/>
                      <a:pt x="284" y="134"/>
                      <a:pt x="284" y="134"/>
                    </a:cubicBezTo>
                    <a:cubicBezTo>
                      <a:pt x="283" y="134"/>
                      <a:pt x="283" y="134"/>
                      <a:pt x="279" y="126"/>
                    </a:cubicBezTo>
                    <a:cubicBezTo>
                      <a:pt x="276" y="117"/>
                      <a:pt x="275" y="113"/>
                      <a:pt x="274" y="113"/>
                    </a:cubicBezTo>
                    <a:lnTo>
                      <a:pt x="274" y="113"/>
                    </a:lnTo>
                    <a:cubicBezTo>
                      <a:pt x="273" y="113"/>
                      <a:pt x="274" y="117"/>
                      <a:pt x="277" y="127"/>
                    </a:cubicBezTo>
                    <a:lnTo>
                      <a:pt x="274" y="118"/>
                    </a:lnTo>
                    <a:cubicBezTo>
                      <a:pt x="271" y="112"/>
                      <a:pt x="268" y="105"/>
                      <a:pt x="266" y="105"/>
                    </a:cubicBezTo>
                    <a:cubicBezTo>
                      <a:pt x="265" y="105"/>
                      <a:pt x="264" y="107"/>
                      <a:pt x="263" y="110"/>
                    </a:cubicBezTo>
                    <a:cubicBezTo>
                      <a:pt x="262" y="110"/>
                      <a:pt x="260" y="111"/>
                      <a:pt x="259" y="111"/>
                    </a:cubicBezTo>
                    <a:cubicBezTo>
                      <a:pt x="257" y="111"/>
                      <a:pt x="255" y="110"/>
                      <a:pt x="252" y="104"/>
                    </a:cubicBezTo>
                    <a:cubicBezTo>
                      <a:pt x="252" y="103"/>
                      <a:pt x="251" y="102"/>
                      <a:pt x="251" y="102"/>
                    </a:cubicBezTo>
                    <a:lnTo>
                      <a:pt x="251" y="102"/>
                    </a:lnTo>
                    <a:cubicBezTo>
                      <a:pt x="249" y="102"/>
                      <a:pt x="253" y="118"/>
                      <a:pt x="259" y="132"/>
                    </a:cubicBezTo>
                    <a:cubicBezTo>
                      <a:pt x="256" y="127"/>
                      <a:pt x="254" y="125"/>
                      <a:pt x="253" y="125"/>
                    </a:cubicBezTo>
                    <a:cubicBezTo>
                      <a:pt x="253" y="125"/>
                      <a:pt x="253" y="125"/>
                      <a:pt x="252" y="126"/>
                    </a:cubicBezTo>
                    <a:cubicBezTo>
                      <a:pt x="251" y="126"/>
                      <a:pt x="251" y="126"/>
                      <a:pt x="250" y="126"/>
                    </a:cubicBezTo>
                    <a:cubicBezTo>
                      <a:pt x="249" y="126"/>
                      <a:pt x="248" y="124"/>
                      <a:pt x="244" y="119"/>
                    </a:cubicBezTo>
                    <a:cubicBezTo>
                      <a:pt x="240" y="111"/>
                      <a:pt x="238" y="106"/>
                      <a:pt x="238" y="106"/>
                    </a:cubicBezTo>
                    <a:lnTo>
                      <a:pt x="238" y="106"/>
                    </a:lnTo>
                    <a:cubicBezTo>
                      <a:pt x="237" y="106"/>
                      <a:pt x="239" y="111"/>
                      <a:pt x="243" y="120"/>
                    </a:cubicBezTo>
                    <a:cubicBezTo>
                      <a:pt x="247" y="126"/>
                      <a:pt x="248" y="129"/>
                      <a:pt x="247" y="129"/>
                    </a:cubicBezTo>
                    <a:cubicBezTo>
                      <a:pt x="246" y="129"/>
                      <a:pt x="240" y="123"/>
                      <a:pt x="234" y="113"/>
                    </a:cubicBezTo>
                    <a:cubicBezTo>
                      <a:pt x="231" y="108"/>
                      <a:pt x="229" y="107"/>
                      <a:pt x="228" y="107"/>
                    </a:cubicBezTo>
                    <a:cubicBezTo>
                      <a:pt x="227" y="107"/>
                      <a:pt x="226" y="107"/>
                      <a:pt x="225" y="108"/>
                    </a:cubicBezTo>
                    <a:cubicBezTo>
                      <a:pt x="230" y="115"/>
                      <a:pt x="228" y="117"/>
                      <a:pt x="227" y="119"/>
                    </a:cubicBezTo>
                    <a:cubicBezTo>
                      <a:pt x="223" y="121"/>
                      <a:pt x="223" y="121"/>
                      <a:pt x="234" y="136"/>
                    </a:cubicBezTo>
                    <a:cubicBezTo>
                      <a:pt x="246" y="151"/>
                      <a:pt x="244" y="151"/>
                      <a:pt x="243" y="152"/>
                    </a:cubicBezTo>
                    <a:cubicBezTo>
                      <a:pt x="243" y="153"/>
                      <a:pt x="243" y="153"/>
                      <a:pt x="243" y="153"/>
                    </a:cubicBezTo>
                    <a:cubicBezTo>
                      <a:pt x="242" y="153"/>
                      <a:pt x="241" y="152"/>
                      <a:pt x="237" y="147"/>
                    </a:cubicBezTo>
                    <a:cubicBezTo>
                      <a:pt x="237" y="147"/>
                      <a:pt x="230" y="140"/>
                      <a:pt x="229" y="140"/>
                    </a:cubicBezTo>
                    <a:cubicBezTo>
                      <a:pt x="228" y="140"/>
                      <a:pt x="228" y="141"/>
                      <a:pt x="228" y="141"/>
                    </a:cubicBezTo>
                    <a:cubicBezTo>
                      <a:pt x="227" y="141"/>
                      <a:pt x="225" y="140"/>
                      <a:pt x="221" y="134"/>
                    </a:cubicBezTo>
                    <a:cubicBezTo>
                      <a:pt x="221" y="134"/>
                      <a:pt x="215" y="130"/>
                      <a:pt x="213" y="130"/>
                    </a:cubicBezTo>
                    <a:cubicBezTo>
                      <a:pt x="212" y="130"/>
                      <a:pt x="212" y="130"/>
                      <a:pt x="212" y="130"/>
                    </a:cubicBezTo>
                    <a:cubicBezTo>
                      <a:pt x="211" y="131"/>
                      <a:pt x="211" y="131"/>
                      <a:pt x="209" y="131"/>
                    </a:cubicBezTo>
                    <a:cubicBezTo>
                      <a:pt x="208" y="131"/>
                      <a:pt x="205" y="130"/>
                      <a:pt x="202" y="127"/>
                    </a:cubicBezTo>
                    <a:cubicBezTo>
                      <a:pt x="201" y="127"/>
                      <a:pt x="201" y="127"/>
                      <a:pt x="207" y="133"/>
                    </a:cubicBezTo>
                    <a:cubicBezTo>
                      <a:pt x="213" y="139"/>
                      <a:pt x="218" y="145"/>
                      <a:pt x="213" y="145"/>
                    </a:cubicBezTo>
                    <a:cubicBezTo>
                      <a:pt x="213" y="145"/>
                      <a:pt x="211" y="145"/>
                      <a:pt x="210" y="145"/>
                    </a:cubicBezTo>
                    <a:lnTo>
                      <a:pt x="210" y="145"/>
                    </a:lnTo>
                    <a:cubicBezTo>
                      <a:pt x="209" y="146"/>
                      <a:pt x="206" y="149"/>
                      <a:pt x="213" y="155"/>
                    </a:cubicBezTo>
                    <a:cubicBezTo>
                      <a:pt x="213" y="155"/>
                      <a:pt x="213" y="155"/>
                      <a:pt x="213" y="155"/>
                    </a:cubicBezTo>
                    <a:cubicBezTo>
                      <a:pt x="212" y="155"/>
                      <a:pt x="211" y="154"/>
                      <a:pt x="205" y="150"/>
                    </a:cubicBezTo>
                    <a:cubicBezTo>
                      <a:pt x="199" y="144"/>
                      <a:pt x="196" y="141"/>
                      <a:pt x="195" y="141"/>
                    </a:cubicBezTo>
                    <a:lnTo>
                      <a:pt x="195" y="141"/>
                    </a:lnTo>
                    <a:cubicBezTo>
                      <a:pt x="193" y="141"/>
                      <a:pt x="196" y="146"/>
                      <a:pt x="203" y="154"/>
                    </a:cubicBezTo>
                    <a:cubicBezTo>
                      <a:pt x="207" y="157"/>
                      <a:pt x="208" y="158"/>
                      <a:pt x="208" y="158"/>
                    </a:cubicBezTo>
                    <a:cubicBezTo>
                      <a:pt x="207" y="158"/>
                      <a:pt x="205" y="157"/>
                      <a:pt x="202" y="155"/>
                    </a:cubicBezTo>
                    <a:lnTo>
                      <a:pt x="202" y="155"/>
                    </a:lnTo>
                    <a:cubicBezTo>
                      <a:pt x="202" y="155"/>
                      <a:pt x="201" y="156"/>
                      <a:pt x="207" y="163"/>
                    </a:cubicBezTo>
                    <a:cubicBezTo>
                      <a:pt x="211" y="166"/>
                      <a:pt x="213" y="168"/>
                      <a:pt x="212" y="168"/>
                    </a:cubicBezTo>
                    <a:cubicBezTo>
                      <a:pt x="211" y="168"/>
                      <a:pt x="209" y="167"/>
                      <a:pt x="205" y="165"/>
                    </a:cubicBezTo>
                    <a:cubicBezTo>
                      <a:pt x="201" y="161"/>
                      <a:pt x="199" y="160"/>
                      <a:pt x="198" y="160"/>
                    </a:cubicBezTo>
                    <a:cubicBezTo>
                      <a:pt x="197" y="160"/>
                      <a:pt x="197" y="161"/>
                      <a:pt x="196" y="161"/>
                    </a:cubicBezTo>
                    <a:cubicBezTo>
                      <a:pt x="201" y="167"/>
                      <a:pt x="198" y="175"/>
                      <a:pt x="191" y="175"/>
                    </a:cubicBezTo>
                    <a:cubicBezTo>
                      <a:pt x="191" y="175"/>
                      <a:pt x="189" y="175"/>
                      <a:pt x="188" y="175"/>
                    </a:cubicBezTo>
                    <a:lnTo>
                      <a:pt x="188" y="175"/>
                    </a:lnTo>
                    <a:cubicBezTo>
                      <a:pt x="195" y="180"/>
                      <a:pt x="195" y="180"/>
                      <a:pt x="195" y="182"/>
                    </a:cubicBezTo>
                    <a:cubicBezTo>
                      <a:pt x="190" y="179"/>
                      <a:pt x="187" y="178"/>
                      <a:pt x="186" y="178"/>
                    </a:cubicBezTo>
                    <a:lnTo>
                      <a:pt x="186" y="178"/>
                    </a:lnTo>
                    <a:cubicBezTo>
                      <a:pt x="184" y="178"/>
                      <a:pt x="191" y="182"/>
                      <a:pt x="202" y="188"/>
                    </a:cubicBezTo>
                    <a:lnTo>
                      <a:pt x="203" y="187"/>
                    </a:lnTo>
                    <a:lnTo>
                      <a:pt x="203" y="186"/>
                    </a:lnTo>
                    <a:cubicBezTo>
                      <a:pt x="211" y="191"/>
                      <a:pt x="215" y="193"/>
                      <a:pt x="213" y="193"/>
                    </a:cubicBezTo>
                    <a:cubicBezTo>
                      <a:pt x="212" y="193"/>
                      <a:pt x="205" y="191"/>
                      <a:pt x="194" y="185"/>
                    </a:cubicBezTo>
                    <a:cubicBezTo>
                      <a:pt x="186" y="181"/>
                      <a:pt x="182" y="179"/>
                      <a:pt x="181" y="179"/>
                    </a:cubicBezTo>
                    <a:lnTo>
                      <a:pt x="181" y="179"/>
                    </a:lnTo>
                    <a:cubicBezTo>
                      <a:pt x="181" y="179"/>
                      <a:pt x="185" y="181"/>
                      <a:pt x="193" y="186"/>
                    </a:cubicBezTo>
                    <a:cubicBezTo>
                      <a:pt x="202" y="192"/>
                      <a:pt x="205" y="194"/>
                      <a:pt x="204" y="194"/>
                    </a:cubicBezTo>
                    <a:cubicBezTo>
                      <a:pt x="203" y="194"/>
                      <a:pt x="198" y="192"/>
                      <a:pt x="191" y="189"/>
                    </a:cubicBezTo>
                    <a:cubicBezTo>
                      <a:pt x="183" y="186"/>
                      <a:pt x="179" y="184"/>
                      <a:pt x="179" y="184"/>
                    </a:cubicBezTo>
                    <a:lnTo>
                      <a:pt x="179" y="184"/>
                    </a:lnTo>
                    <a:cubicBezTo>
                      <a:pt x="179" y="184"/>
                      <a:pt x="183" y="186"/>
                      <a:pt x="191" y="191"/>
                    </a:cubicBezTo>
                    <a:cubicBezTo>
                      <a:pt x="210" y="201"/>
                      <a:pt x="220" y="207"/>
                      <a:pt x="218" y="207"/>
                    </a:cubicBezTo>
                    <a:cubicBezTo>
                      <a:pt x="216" y="207"/>
                      <a:pt x="210" y="205"/>
                      <a:pt x="196" y="199"/>
                    </a:cubicBezTo>
                    <a:cubicBezTo>
                      <a:pt x="182" y="193"/>
                      <a:pt x="174" y="190"/>
                      <a:pt x="171" y="190"/>
                    </a:cubicBezTo>
                    <a:cubicBezTo>
                      <a:pt x="171" y="190"/>
                      <a:pt x="170" y="190"/>
                      <a:pt x="170" y="191"/>
                    </a:cubicBezTo>
                    <a:cubicBezTo>
                      <a:pt x="170" y="192"/>
                      <a:pt x="178" y="195"/>
                      <a:pt x="187" y="198"/>
                    </a:cubicBezTo>
                    <a:cubicBezTo>
                      <a:pt x="197" y="202"/>
                      <a:pt x="201" y="203"/>
                      <a:pt x="199" y="203"/>
                    </a:cubicBezTo>
                    <a:cubicBezTo>
                      <a:pt x="198" y="203"/>
                      <a:pt x="194" y="202"/>
                      <a:pt x="186" y="201"/>
                    </a:cubicBezTo>
                    <a:cubicBezTo>
                      <a:pt x="177" y="198"/>
                      <a:pt x="171" y="197"/>
                      <a:pt x="167" y="197"/>
                    </a:cubicBezTo>
                    <a:cubicBezTo>
                      <a:pt x="161" y="197"/>
                      <a:pt x="164" y="200"/>
                      <a:pt x="175" y="206"/>
                    </a:cubicBezTo>
                    <a:cubicBezTo>
                      <a:pt x="184" y="212"/>
                      <a:pt x="188" y="215"/>
                      <a:pt x="186" y="215"/>
                    </a:cubicBezTo>
                    <a:cubicBezTo>
                      <a:pt x="184" y="215"/>
                      <a:pt x="180" y="214"/>
                      <a:pt x="174" y="211"/>
                    </a:cubicBezTo>
                    <a:cubicBezTo>
                      <a:pt x="165" y="206"/>
                      <a:pt x="161" y="204"/>
                      <a:pt x="160" y="204"/>
                    </a:cubicBezTo>
                    <a:lnTo>
                      <a:pt x="160" y="204"/>
                    </a:lnTo>
                    <a:cubicBezTo>
                      <a:pt x="159" y="204"/>
                      <a:pt x="161" y="206"/>
                      <a:pt x="165" y="208"/>
                    </a:cubicBezTo>
                    <a:cubicBezTo>
                      <a:pt x="164" y="211"/>
                      <a:pt x="164" y="213"/>
                      <a:pt x="163" y="214"/>
                    </a:cubicBezTo>
                    <a:cubicBezTo>
                      <a:pt x="163" y="215"/>
                      <a:pt x="172" y="219"/>
                      <a:pt x="179" y="221"/>
                    </a:cubicBezTo>
                    <a:cubicBezTo>
                      <a:pt x="173" y="220"/>
                      <a:pt x="168" y="219"/>
                      <a:pt x="164" y="219"/>
                    </a:cubicBezTo>
                    <a:cubicBezTo>
                      <a:pt x="159" y="219"/>
                      <a:pt x="159" y="221"/>
                      <a:pt x="170" y="224"/>
                    </a:cubicBezTo>
                    <a:lnTo>
                      <a:pt x="170" y="226"/>
                    </a:lnTo>
                    <a:cubicBezTo>
                      <a:pt x="169" y="228"/>
                      <a:pt x="169" y="228"/>
                      <a:pt x="178" y="231"/>
                    </a:cubicBezTo>
                    <a:cubicBezTo>
                      <a:pt x="183" y="232"/>
                      <a:pt x="183" y="232"/>
                      <a:pt x="181" y="232"/>
                    </a:cubicBezTo>
                    <a:cubicBezTo>
                      <a:pt x="178" y="232"/>
                      <a:pt x="174" y="232"/>
                      <a:pt x="169" y="232"/>
                    </a:cubicBezTo>
                    <a:cubicBezTo>
                      <a:pt x="159" y="232"/>
                      <a:pt x="150" y="232"/>
                      <a:pt x="159" y="233"/>
                    </a:cubicBezTo>
                    <a:cubicBezTo>
                      <a:pt x="169" y="235"/>
                      <a:pt x="177" y="239"/>
                      <a:pt x="186" y="240"/>
                    </a:cubicBezTo>
                    <a:cubicBezTo>
                      <a:pt x="191" y="241"/>
                      <a:pt x="190" y="242"/>
                      <a:pt x="188" y="242"/>
                    </a:cubicBezTo>
                    <a:cubicBezTo>
                      <a:pt x="186" y="242"/>
                      <a:pt x="181" y="241"/>
                      <a:pt x="177" y="240"/>
                    </a:cubicBezTo>
                    <a:cubicBezTo>
                      <a:pt x="170" y="240"/>
                      <a:pt x="165" y="240"/>
                      <a:pt x="158" y="241"/>
                    </a:cubicBezTo>
                    <a:cubicBezTo>
                      <a:pt x="158" y="242"/>
                      <a:pt x="158" y="244"/>
                      <a:pt x="167" y="245"/>
                    </a:cubicBezTo>
                    <a:cubicBezTo>
                      <a:pt x="176" y="245"/>
                      <a:pt x="175" y="252"/>
                      <a:pt x="167" y="253"/>
                    </a:cubicBezTo>
                    <a:lnTo>
                      <a:pt x="167" y="256"/>
                    </a:lnTo>
                    <a:cubicBezTo>
                      <a:pt x="167" y="258"/>
                      <a:pt x="176" y="258"/>
                      <a:pt x="176" y="259"/>
                    </a:cubicBezTo>
                    <a:cubicBezTo>
                      <a:pt x="176" y="259"/>
                      <a:pt x="176" y="260"/>
                      <a:pt x="185" y="261"/>
                    </a:cubicBezTo>
                    <a:cubicBezTo>
                      <a:pt x="185" y="262"/>
                      <a:pt x="185" y="263"/>
                      <a:pt x="176" y="263"/>
                    </a:cubicBezTo>
                    <a:cubicBezTo>
                      <a:pt x="193" y="264"/>
                      <a:pt x="193" y="263"/>
                      <a:pt x="176" y="266"/>
                    </a:cubicBezTo>
                    <a:cubicBezTo>
                      <a:pt x="166" y="267"/>
                      <a:pt x="161" y="267"/>
                      <a:pt x="163" y="267"/>
                    </a:cubicBezTo>
                    <a:cubicBezTo>
                      <a:pt x="164" y="267"/>
                      <a:pt x="169" y="267"/>
                      <a:pt x="176" y="267"/>
                    </a:cubicBezTo>
                    <a:cubicBezTo>
                      <a:pt x="185" y="268"/>
                      <a:pt x="185" y="268"/>
                      <a:pt x="176" y="270"/>
                    </a:cubicBezTo>
                    <a:cubicBezTo>
                      <a:pt x="167" y="270"/>
                      <a:pt x="167" y="271"/>
                      <a:pt x="176" y="271"/>
                    </a:cubicBezTo>
                    <a:cubicBezTo>
                      <a:pt x="180" y="271"/>
                      <a:pt x="184" y="271"/>
                      <a:pt x="187" y="271"/>
                    </a:cubicBezTo>
                    <a:cubicBezTo>
                      <a:pt x="196" y="271"/>
                      <a:pt x="198" y="272"/>
                      <a:pt x="185" y="275"/>
                    </a:cubicBezTo>
                    <a:cubicBezTo>
                      <a:pt x="185" y="275"/>
                      <a:pt x="185" y="275"/>
                      <a:pt x="187" y="275"/>
                    </a:cubicBezTo>
                    <a:cubicBezTo>
                      <a:pt x="189" y="275"/>
                      <a:pt x="190" y="275"/>
                      <a:pt x="193" y="275"/>
                    </a:cubicBezTo>
                    <a:cubicBezTo>
                      <a:pt x="200" y="274"/>
                      <a:pt x="205" y="274"/>
                      <a:pt x="206" y="274"/>
                    </a:cubicBezTo>
                    <a:lnTo>
                      <a:pt x="206" y="274"/>
                    </a:lnTo>
                    <a:cubicBezTo>
                      <a:pt x="208" y="274"/>
                      <a:pt x="203" y="274"/>
                      <a:pt x="193" y="276"/>
                    </a:cubicBezTo>
                    <a:cubicBezTo>
                      <a:pt x="182" y="279"/>
                      <a:pt x="178" y="280"/>
                      <a:pt x="182" y="280"/>
                    </a:cubicBezTo>
                    <a:cubicBezTo>
                      <a:pt x="184" y="280"/>
                      <a:pt x="188" y="280"/>
                      <a:pt x="194" y="279"/>
                    </a:cubicBezTo>
                    <a:cubicBezTo>
                      <a:pt x="194" y="279"/>
                      <a:pt x="195" y="279"/>
                      <a:pt x="197" y="279"/>
                    </a:cubicBezTo>
                    <a:cubicBezTo>
                      <a:pt x="198" y="279"/>
                      <a:pt x="199" y="279"/>
                      <a:pt x="194" y="281"/>
                    </a:cubicBezTo>
                    <a:cubicBezTo>
                      <a:pt x="188" y="284"/>
                      <a:pt x="182" y="290"/>
                      <a:pt x="187" y="290"/>
                    </a:cubicBezTo>
                    <a:cubicBezTo>
                      <a:pt x="189" y="290"/>
                      <a:pt x="191" y="289"/>
                      <a:pt x="195" y="288"/>
                    </a:cubicBezTo>
                    <a:lnTo>
                      <a:pt x="196" y="290"/>
                    </a:lnTo>
                    <a:cubicBezTo>
                      <a:pt x="190" y="293"/>
                      <a:pt x="189" y="295"/>
                      <a:pt x="191" y="295"/>
                    </a:cubicBezTo>
                    <a:cubicBezTo>
                      <a:pt x="192" y="295"/>
                      <a:pt x="194" y="294"/>
                      <a:pt x="196" y="294"/>
                    </a:cubicBezTo>
                    <a:lnTo>
                      <a:pt x="205" y="292"/>
                    </a:lnTo>
                    <a:lnTo>
                      <a:pt x="205" y="292"/>
                    </a:lnTo>
                    <a:cubicBezTo>
                      <a:pt x="200" y="294"/>
                      <a:pt x="194" y="296"/>
                      <a:pt x="188" y="299"/>
                    </a:cubicBezTo>
                    <a:cubicBezTo>
                      <a:pt x="188" y="300"/>
                      <a:pt x="188" y="300"/>
                      <a:pt x="189" y="300"/>
                    </a:cubicBezTo>
                    <a:cubicBezTo>
                      <a:pt x="190" y="300"/>
                      <a:pt x="192" y="299"/>
                      <a:pt x="197" y="298"/>
                    </a:cubicBezTo>
                    <a:cubicBezTo>
                      <a:pt x="202" y="296"/>
                      <a:pt x="204" y="295"/>
                      <a:pt x="205" y="295"/>
                    </a:cubicBezTo>
                    <a:cubicBezTo>
                      <a:pt x="205" y="295"/>
                      <a:pt x="205" y="295"/>
                      <a:pt x="205" y="296"/>
                    </a:cubicBezTo>
                    <a:cubicBezTo>
                      <a:pt x="201" y="299"/>
                      <a:pt x="195" y="303"/>
                      <a:pt x="190" y="304"/>
                    </a:cubicBezTo>
                    <a:lnTo>
                      <a:pt x="190" y="305"/>
                    </a:lnTo>
                    <a:cubicBezTo>
                      <a:pt x="199" y="302"/>
                      <a:pt x="203" y="300"/>
                      <a:pt x="204" y="300"/>
                    </a:cubicBezTo>
                    <a:lnTo>
                      <a:pt x="204" y="300"/>
                    </a:lnTo>
                    <a:cubicBezTo>
                      <a:pt x="204" y="300"/>
                      <a:pt x="202" y="301"/>
                      <a:pt x="198" y="303"/>
                    </a:cubicBezTo>
                    <a:cubicBezTo>
                      <a:pt x="191" y="307"/>
                      <a:pt x="191" y="308"/>
                      <a:pt x="192" y="309"/>
                    </a:cubicBezTo>
                    <a:cubicBezTo>
                      <a:pt x="194" y="308"/>
                      <a:pt x="195" y="308"/>
                      <a:pt x="195" y="308"/>
                    </a:cubicBezTo>
                    <a:lnTo>
                      <a:pt x="195" y="308"/>
                    </a:lnTo>
                    <a:cubicBezTo>
                      <a:pt x="196" y="308"/>
                      <a:pt x="193" y="309"/>
                      <a:pt x="192" y="309"/>
                    </a:cubicBezTo>
                    <a:cubicBezTo>
                      <a:pt x="192" y="309"/>
                      <a:pt x="192" y="309"/>
                      <a:pt x="192" y="309"/>
                    </a:cubicBezTo>
                    <a:lnTo>
                      <a:pt x="183" y="313"/>
                    </a:lnTo>
                    <a:cubicBezTo>
                      <a:pt x="180" y="314"/>
                      <a:pt x="179" y="315"/>
                      <a:pt x="180" y="315"/>
                    </a:cubicBezTo>
                    <a:cubicBezTo>
                      <a:pt x="181" y="315"/>
                      <a:pt x="187" y="313"/>
                      <a:pt x="192" y="310"/>
                    </a:cubicBezTo>
                    <a:lnTo>
                      <a:pt x="193" y="312"/>
                    </a:lnTo>
                    <a:cubicBezTo>
                      <a:pt x="193" y="312"/>
                      <a:pt x="193" y="313"/>
                      <a:pt x="194" y="313"/>
                    </a:cubicBezTo>
                    <a:cubicBezTo>
                      <a:pt x="194" y="313"/>
                      <a:pt x="196" y="312"/>
                      <a:pt x="201" y="309"/>
                    </a:cubicBezTo>
                    <a:cubicBezTo>
                      <a:pt x="206" y="307"/>
                      <a:pt x="212" y="305"/>
                      <a:pt x="218" y="304"/>
                    </a:cubicBezTo>
                    <a:lnTo>
                      <a:pt x="218" y="304"/>
                    </a:lnTo>
                    <a:cubicBezTo>
                      <a:pt x="212" y="305"/>
                      <a:pt x="206" y="308"/>
                      <a:pt x="202" y="312"/>
                    </a:cubicBezTo>
                    <a:cubicBezTo>
                      <a:pt x="202" y="313"/>
                      <a:pt x="194" y="316"/>
                      <a:pt x="194" y="316"/>
                    </a:cubicBezTo>
                    <a:cubicBezTo>
                      <a:pt x="183" y="320"/>
                      <a:pt x="184" y="322"/>
                      <a:pt x="187" y="322"/>
                    </a:cubicBezTo>
                    <a:cubicBezTo>
                      <a:pt x="189" y="322"/>
                      <a:pt x="192" y="321"/>
                      <a:pt x="195" y="321"/>
                    </a:cubicBezTo>
                    <a:cubicBezTo>
                      <a:pt x="203" y="318"/>
                      <a:pt x="207" y="316"/>
                      <a:pt x="208" y="316"/>
                    </a:cubicBezTo>
                    <a:lnTo>
                      <a:pt x="208" y="316"/>
                    </a:lnTo>
                    <a:cubicBezTo>
                      <a:pt x="209" y="316"/>
                      <a:pt x="205" y="318"/>
                      <a:pt x="196" y="323"/>
                    </a:cubicBezTo>
                    <a:cubicBezTo>
                      <a:pt x="191" y="326"/>
                      <a:pt x="190" y="327"/>
                      <a:pt x="191" y="327"/>
                    </a:cubicBezTo>
                    <a:cubicBezTo>
                      <a:pt x="193" y="327"/>
                      <a:pt x="205" y="322"/>
                      <a:pt x="221" y="314"/>
                    </a:cubicBezTo>
                    <a:lnTo>
                      <a:pt x="221" y="314"/>
                    </a:lnTo>
                    <a:cubicBezTo>
                      <a:pt x="201" y="326"/>
                      <a:pt x="194" y="330"/>
                      <a:pt x="197" y="330"/>
                    </a:cubicBezTo>
                    <a:cubicBezTo>
                      <a:pt x="198" y="330"/>
                      <a:pt x="202" y="329"/>
                      <a:pt x="207" y="327"/>
                    </a:cubicBezTo>
                    <a:cubicBezTo>
                      <a:pt x="212" y="326"/>
                      <a:pt x="214" y="325"/>
                      <a:pt x="214" y="325"/>
                    </a:cubicBezTo>
                    <a:lnTo>
                      <a:pt x="214" y="325"/>
                    </a:lnTo>
                    <a:cubicBezTo>
                      <a:pt x="215" y="325"/>
                      <a:pt x="213" y="326"/>
                      <a:pt x="209" y="328"/>
                    </a:cubicBezTo>
                    <a:cubicBezTo>
                      <a:pt x="201" y="333"/>
                      <a:pt x="202" y="334"/>
                      <a:pt x="203" y="337"/>
                    </a:cubicBezTo>
                    <a:cubicBezTo>
                      <a:pt x="204" y="338"/>
                      <a:pt x="205" y="339"/>
                      <a:pt x="206" y="339"/>
                    </a:cubicBezTo>
                    <a:cubicBezTo>
                      <a:pt x="207" y="339"/>
                      <a:pt x="209" y="338"/>
                      <a:pt x="213" y="336"/>
                    </a:cubicBezTo>
                    <a:lnTo>
                      <a:pt x="214" y="337"/>
                    </a:lnTo>
                    <a:cubicBezTo>
                      <a:pt x="208" y="342"/>
                      <a:pt x="207" y="344"/>
                      <a:pt x="207" y="344"/>
                    </a:cubicBezTo>
                    <a:cubicBezTo>
                      <a:pt x="208" y="344"/>
                      <a:pt x="214" y="340"/>
                      <a:pt x="222" y="334"/>
                    </a:cubicBezTo>
                    <a:lnTo>
                      <a:pt x="223" y="335"/>
                    </a:lnTo>
                    <a:lnTo>
                      <a:pt x="216" y="341"/>
                    </a:lnTo>
                    <a:cubicBezTo>
                      <a:pt x="210" y="346"/>
                      <a:pt x="210" y="349"/>
                      <a:pt x="215" y="355"/>
                    </a:cubicBezTo>
                    <a:cubicBezTo>
                      <a:pt x="218" y="359"/>
                      <a:pt x="220" y="361"/>
                      <a:pt x="223" y="361"/>
                    </a:cubicBezTo>
                    <a:cubicBezTo>
                      <a:pt x="225" y="361"/>
                      <a:pt x="229" y="358"/>
                      <a:pt x="235" y="351"/>
                    </a:cubicBezTo>
                    <a:cubicBezTo>
                      <a:pt x="241" y="345"/>
                      <a:pt x="244" y="342"/>
                      <a:pt x="245" y="342"/>
                    </a:cubicBezTo>
                    <a:lnTo>
                      <a:pt x="245" y="342"/>
                    </a:lnTo>
                    <a:cubicBezTo>
                      <a:pt x="245" y="342"/>
                      <a:pt x="242" y="345"/>
                      <a:pt x="237" y="352"/>
                    </a:cubicBezTo>
                    <a:cubicBezTo>
                      <a:pt x="232" y="357"/>
                      <a:pt x="228" y="362"/>
                      <a:pt x="228" y="362"/>
                    </a:cubicBezTo>
                    <a:cubicBezTo>
                      <a:pt x="229" y="362"/>
                      <a:pt x="229" y="362"/>
                      <a:pt x="231" y="360"/>
                    </a:cubicBezTo>
                    <a:lnTo>
                      <a:pt x="231" y="360"/>
                    </a:lnTo>
                    <a:cubicBezTo>
                      <a:pt x="231" y="360"/>
                      <a:pt x="232" y="361"/>
                      <a:pt x="228" y="369"/>
                    </a:cubicBezTo>
                    <a:cubicBezTo>
                      <a:pt x="223" y="376"/>
                      <a:pt x="223" y="379"/>
                      <a:pt x="224" y="379"/>
                    </a:cubicBezTo>
                    <a:cubicBezTo>
                      <a:pt x="225" y="379"/>
                      <a:pt x="228" y="376"/>
                      <a:pt x="231" y="372"/>
                    </a:cubicBezTo>
                    <a:cubicBezTo>
                      <a:pt x="235" y="366"/>
                      <a:pt x="237" y="364"/>
                      <a:pt x="237" y="364"/>
                    </a:cubicBezTo>
                    <a:lnTo>
                      <a:pt x="237" y="364"/>
                    </a:lnTo>
                    <a:cubicBezTo>
                      <a:pt x="237" y="364"/>
                      <a:pt x="234" y="369"/>
                      <a:pt x="231" y="373"/>
                    </a:cubicBezTo>
                    <a:cubicBezTo>
                      <a:pt x="228" y="379"/>
                      <a:pt x="225" y="384"/>
                      <a:pt x="225" y="384"/>
                    </a:cubicBezTo>
                    <a:cubicBezTo>
                      <a:pt x="225" y="384"/>
                      <a:pt x="226" y="383"/>
                      <a:pt x="228" y="381"/>
                    </a:cubicBezTo>
                    <a:cubicBezTo>
                      <a:pt x="231" y="378"/>
                      <a:pt x="235" y="376"/>
                      <a:pt x="237" y="376"/>
                    </a:cubicBezTo>
                    <a:lnTo>
                      <a:pt x="237" y="376"/>
                    </a:lnTo>
                    <a:cubicBezTo>
                      <a:pt x="239" y="376"/>
                      <a:pt x="240" y="379"/>
                      <a:pt x="234" y="387"/>
                    </a:cubicBezTo>
                    <a:lnTo>
                      <a:pt x="237" y="388"/>
                    </a:lnTo>
                    <a:cubicBezTo>
                      <a:pt x="239" y="383"/>
                      <a:pt x="241" y="382"/>
                      <a:pt x="242" y="382"/>
                    </a:cubicBezTo>
                    <a:cubicBezTo>
                      <a:pt x="243" y="382"/>
                      <a:pt x="244" y="382"/>
                      <a:pt x="244" y="383"/>
                    </a:cubicBezTo>
                    <a:cubicBezTo>
                      <a:pt x="247" y="384"/>
                      <a:pt x="248" y="384"/>
                      <a:pt x="243" y="392"/>
                    </a:cubicBezTo>
                    <a:cubicBezTo>
                      <a:pt x="240" y="396"/>
                      <a:pt x="239" y="398"/>
                      <a:pt x="240" y="398"/>
                    </a:cubicBezTo>
                    <a:cubicBezTo>
                      <a:pt x="240" y="398"/>
                      <a:pt x="242" y="397"/>
                      <a:pt x="246" y="393"/>
                    </a:cubicBezTo>
                    <a:cubicBezTo>
                      <a:pt x="246" y="393"/>
                      <a:pt x="246" y="393"/>
                      <a:pt x="246" y="393"/>
                    </a:cubicBezTo>
                    <a:cubicBezTo>
                      <a:pt x="247" y="393"/>
                      <a:pt x="256" y="380"/>
                      <a:pt x="257" y="380"/>
                    </a:cubicBezTo>
                    <a:cubicBezTo>
                      <a:pt x="259" y="374"/>
                      <a:pt x="262" y="370"/>
                      <a:pt x="267" y="365"/>
                    </a:cubicBezTo>
                    <a:lnTo>
                      <a:pt x="267" y="365"/>
                    </a:lnTo>
                    <a:lnTo>
                      <a:pt x="262" y="373"/>
                    </a:lnTo>
                    <a:lnTo>
                      <a:pt x="255" y="389"/>
                    </a:lnTo>
                    <a:cubicBezTo>
                      <a:pt x="255" y="389"/>
                      <a:pt x="255" y="389"/>
                      <a:pt x="255" y="389"/>
                    </a:cubicBezTo>
                    <a:cubicBezTo>
                      <a:pt x="256" y="389"/>
                      <a:pt x="257" y="388"/>
                      <a:pt x="260" y="382"/>
                    </a:cubicBezTo>
                    <a:lnTo>
                      <a:pt x="260" y="382"/>
                    </a:lnTo>
                    <a:cubicBezTo>
                      <a:pt x="257" y="391"/>
                      <a:pt x="258" y="392"/>
                      <a:pt x="260" y="392"/>
                    </a:cubicBezTo>
                    <a:cubicBezTo>
                      <a:pt x="261" y="393"/>
                      <a:pt x="262" y="393"/>
                      <a:pt x="263" y="393"/>
                    </a:cubicBezTo>
                    <a:cubicBezTo>
                      <a:pt x="264" y="393"/>
                      <a:pt x="266" y="392"/>
                      <a:pt x="269" y="387"/>
                    </a:cubicBezTo>
                    <a:lnTo>
                      <a:pt x="269" y="387"/>
                    </a:lnTo>
                    <a:cubicBezTo>
                      <a:pt x="265" y="396"/>
                      <a:pt x="266" y="401"/>
                      <a:pt x="269" y="401"/>
                    </a:cubicBezTo>
                    <a:cubicBezTo>
                      <a:pt x="271" y="401"/>
                      <a:pt x="274" y="397"/>
                      <a:pt x="277" y="390"/>
                    </a:cubicBezTo>
                    <a:cubicBezTo>
                      <a:pt x="279" y="386"/>
                      <a:pt x="279" y="383"/>
                      <a:pt x="280" y="383"/>
                    </a:cubicBezTo>
                    <a:lnTo>
                      <a:pt x="280" y="383"/>
                    </a:lnTo>
                    <a:cubicBezTo>
                      <a:pt x="280" y="383"/>
                      <a:pt x="280" y="386"/>
                      <a:pt x="279" y="390"/>
                    </a:cubicBezTo>
                    <a:cubicBezTo>
                      <a:pt x="278" y="395"/>
                      <a:pt x="277" y="397"/>
                      <a:pt x="278" y="397"/>
                    </a:cubicBezTo>
                    <a:cubicBezTo>
                      <a:pt x="278" y="397"/>
                      <a:pt x="279" y="395"/>
                      <a:pt x="281" y="391"/>
                    </a:cubicBezTo>
                    <a:cubicBezTo>
                      <a:pt x="282" y="389"/>
                      <a:pt x="283" y="388"/>
                      <a:pt x="283" y="388"/>
                    </a:cubicBezTo>
                    <a:lnTo>
                      <a:pt x="283" y="388"/>
                    </a:lnTo>
                    <a:cubicBezTo>
                      <a:pt x="284" y="388"/>
                      <a:pt x="282" y="395"/>
                      <a:pt x="281" y="401"/>
                    </a:cubicBezTo>
                    <a:cubicBezTo>
                      <a:pt x="279" y="412"/>
                      <a:pt x="278" y="416"/>
                      <a:pt x="279" y="416"/>
                    </a:cubicBezTo>
                    <a:cubicBezTo>
                      <a:pt x="280" y="416"/>
                      <a:pt x="281" y="414"/>
                      <a:pt x="283" y="411"/>
                    </a:cubicBezTo>
                    <a:cubicBezTo>
                      <a:pt x="286" y="404"/>
                      <a:pt x="288" y="403"/>
                      <a:pt x="290" y="403"/>
                    </a:cubicBezTo>
                    <a:cubicBezTo>
                      <a:pt x="290" y="403"/>
                      <a:pt x="290" y="403"/>
                      <a:pt x="290" y="403"/>
                    </a:cubicBezTo>
                    <a:cubicBezTo>
                      <a:pt x="294" y="399"/>
                      <a:pt x="296" y="393"/>
                      <a:pt x="296" y="387"/>
                    </a:cubicBezTo>
                    <a:cubicBezTo>
                      <a:pt x="298" y="378"/>
                      <a:pt x="300" y="370"/>
                      <a:pt x="300" y="370"/>
                    </a:cubicBezTo>
                    <a:cubicBezTo>
                      <a:pt x="302" y="367"/>
                      <a:pt x="302" y="366"/>
                      <a:pt x="302" y="366"/>
                    </a:cubicBezTo>
                    <a:lnTo>
                      <a:pt x="302" y="366"/>
                    </a:lnTo>
                    <a:cubicBezTo>
                      <a:pt x="303" y="366"/>
                      <a:pt x="302" y="370"/>
                      <a:pt x="302" y="370"/>
                    </a:cubicBezTo>
                    <a:cubicBezTo>
                      <a:pt x="299" y="375"/>
                      <a:pt x="298" y="381"/>
                      <a:pt x="298" y="387"/>
                    </a:cubicBezTo>
                    <a:cubicBezTo>
                      <a:pt x="297" y="396"/>
                      <a:pt x="299" y="397"/>
                      <a:pt x="300" y="397"/>
                    </a:cubicBezTo>
                    <a:lnTo>
                      <a:pt x="305" y="397"/>
                    </a:lnTo>
                    <a:cubicBezTo>
                      <a:pt x="306" y="402"/>
                      <a:pt x="307" y="404"/>
                      <a:pt x="308" y="404"/>
                    </a:cubicBezTo>
                    <a:cubicBezTo>
                      <a:pt x="308" y="404"/>
                      <a:pt x="309" y="402"/>
                      <a:pt x="309" y="398"/>
                    </a:cubicBezTo>
                    <a:cubicBezTo>
                      <a:pt x="309" y="390"/>
                      <a:pt x="309" y="393"/>
                      <a:pt x="311" y="389"/>
                    </a:cubicBezTo>
                    <a:lnTo>
                      <a:pt x="311" y="389"/>
                    </a:lnTo>
                    <a:cubicBezTo>
                      <a:pt x="310" y="398"/>
                      <a:pt x="313" y="403"/>
                      <a:pt x="317" y="403"/>
                    </a:cubicBezTo>
                    <a:cubicBezTo>
                      <a:pt x="320" y="403"/>
                      <a:pt x="323" y="400"/>
                      <a:pt x="323" y="391"/>
                    </a:cubicBezTo>
                    <a:lnTo>
                      <a:pt x="323" y="400"/>
                    </a:lnTo>
                    <a:cubicBezTo>
                      <a:pt x="323" y="409"/>
                      <a:pt x="324" y="409"/>
                      <a:pt x="326" y="409"/>
                    </a:cubicBezTo>
                    <a:cubicBezTo>
                      <a:pt x="328" y="409"/>
                      <a:pt x="332" y="400"/>
                      <a:pt x="335" y="400"/>
                    </a:cubicBezTo>
                    <a:cubicBezTo>
                      <a:pt x="340" y="400"/>
                      <a:pt x="343" y="399"/>
                      <a:pt x="342" y="391"/>
                    </a:cubicBezTo>
                    <a:cubicBezTo>
                      <a:pt x="343" y="391"/>
                      <a:pt x="343" y="391"/>
                      <a:pt x="344" y="399"/>
                    </a:cubicBezTo>
                    <a:cubicBezTo>
                      <a:pt x="344" y="408"/>
                      <a:pt x="345" y="408"/>
                      <a:pt x="346" y="408"/>
                    </a:cubicBezTo>
                    <a:cubicBezTo>
                      <a:pt x="348" y="402"/>
                      <a:pt x="346" y="397"/>
                      <a:pt x="345" y="391"/>
                    </a:cubicBezTo>
                    <a:cubicBezTo>
                      <a:pt x="345" y="386"/>
                      <a:pt x="344" y="384"/>
                      <a:pt x="345" y="384"/>
                    </a:cubicBezTo>
                    <a:lnTo>
                      <a:pt x="345" y="384"/>
                    </a:lnTo>
                    <a:cubicBezTo>
                      <a:pt x="345" y="384"/>
                      <a:pt x="346" y="386"/>
                      <a:pt x="349" y="390"/>
                    </a:cubicBezTo>
                    <a:cubicBezTo>
                      <a:pt x="350" y="394"/>
                      <a:pt x="352" y="397"/>
                      <a:pt x="354" y="397"/>
                    </a:cubicBezTo>
                    <a:cubicBezTo>
                      <a:pt x="355" y="397"/>
                      <a:pt x="356" y="394"/>
                      <a:pt x="356" y="390"/>
                    </a:cubicBezTo>
                    <a:cubicBezTo>
                      <a:pt x="358" y="390"/>
                      <a:pt x="359" y="390"/>
                      <a:pt x="361" y="398"/>
                    </a:cubicBezTo>
                    <a:cubicBezTo>
                      <a:pt x="363" y="403"/>
                      <a:pt x="365" y="408"/>
                      <a:pt x="366" y="408"/>
                    </a:cubicBezTo>
                    <a:cubicBezTo>
                      <a:pt x="367" y="408"/>
                      <a:pt x="368" y="405"/>
                      <a:pt x="367" y="397"/>
                    </a:cubicBezTo>
                    <a:lnTo>
                      <a:pt x="367" y="397"/>
                    </a:lnTo>
                    <a:cubicBezTo>
                      <a:pt x="368" y="397"/>
                      <a:pt x="368" y="397"/>
                      <a:pt x="370" y="405"/>
                    </a:cubicBezTo>
                    <a:cubicBezTo>
                      <a:pt x="372" y="410"/>
                      <a:pt x="374" y="415"/>
                      <a:pt x="374" y="415"/>
                    </a:cubicBezTo>
                    <a:cubicBezTo>
                      <a:pt x="375" y="415"/>
                      <a:pt x="374" y="412"/>
                      <a:pt x="372" y="405"/>
                    </a:cubicBezTo>
                    <a:cubicBezTo>
                      <a:pt x="372" y="400"/>
                      <a:pt x="373" y="397"/>
                      <a:pt x="374" y="397"/>
                    </a:cubicBezTo>
                    <a:cubicBezTo>
                      <a:pt x="376" y="397"/>
                      <a:pt x="378" y="399"/>
                      <a:pt x="380" y="402"/>
                    </a:cubicBezTo>
                    <a:cubicBezTo>
                      <a:pt x="381" y="402"/>
                      <a:pt x="382" y="401"/>
                      <a:pt x="379" y="393"/>
                    </a:cubicBezTo>
                    <a:lnTo>
                      <a:pt x="376" y="386"/>
                    </a:lnTo>
                    <a:lnTo>
                      <a:pt x="376" y="386"/>
                    </a:lnTo>
                    <a:cubicBezTo>
                      <a:pt x="379" y="393"/>
                      <a:pt x="381" y="397"/>
                      <a:pt x="382" y="397"/>
                    </a:cubicBezTo>
                    <a:cubicBezTo>
                      <a:pt x="382" y="397"/>
                      <a:pt x="381" y="393"/>
                      <a:pt x="378" y="384"/>
                    </a:cubicBezTo>
                    <a:cubicBezTo>
                      <a:pt x="376" y="380"/>
                      <a:pt x="376" y="379"/>
                      <a:pt x="376" y="379"/>
                    </a:cubicBezTo>
                    <a:lnTo>
                      <a:pt x="376" y="379"/>
                    </a:lnTo>
                    <a:cubicBezTo>
                      <a:pt x="376" y="379"/>
                      <a:pt x="377" y="380"/>
                      <a:pt x="379" y="384"/>
                    </a:cubicBezTo>
                    <a:cubicBezTo>
                      <a:pt x="383" y="392"/>
                      <a:pt x="385" y="392"/>
                      <a:pt x="385" y="392"/>
                    </a:cubicBezTo>
                    <a:cubicBezTo>
                      <a:pt x="386" y="392"/>
                      <a:pt x="387" y="382"/>
                      <a:pt x="391" y="379"/>
                    </a:cubicBezTo>
                    <a:cubicBezTo>
                      <a:pt x="399" y="375"/>
                      <a:pt x="402" y="374"/>
                      <a:pt x="397" y="366"/>
                    </a:cubicBezTo>
                    <a:cubicBezTo>
                      <a:pt x="395" y="362"/>
                      <a:pt x="394" y="360"/>
                      <a:pt x="395" y="360"/>
                    </a:cubicBezTo>
                    <a:lnTo>
                      <a:pt x="395" y="360"/>
                    </a:lnTo>
                    <a:cubicBezTo>
                      <a:pt x="395" y="360"/>
                      <a:pt x="396" y="362"/>
                      <a:pt x="399" y="365"/>
                    </a:cubicBezTo>
                    <a:cubicBezTo>
                      <a:pt x="403" y="370"/>
                      <a:pt x="405" y="371"/>
                      <a:pt x="406" y="371"/>
                    </a:cubicBezTo>
                    <a:cubicBezTo>
                      <a:pt x="406" y="371"/>
                      <a:pt x="407" y="371"/>
                      <a:pt x="407" y="371"/>
                    </a:cubicBezTo>
                    <a:cubicBezTo>
                      <a:pt x="407" y="371"/>
                      <a:pt x="407" y="371"/>
                      <a:pt x="408" y="371"/>
                    </a:cubicBezTo>
                    <a:cubicBezTo>
                      <a:pt x="409" y="371"/>
                      <a:pt x="410" y="372"/>
                      <a:pt x="415" y="378"/>
                    </a:cubicBezTo>
                    <a:cubicBezTo>
                      <a:pt x="410" y="370"/>
                      <a:pt x="410" y="370"/>
                      <a:pt x="410" y="369"/>
                    </a:cubicBezTo>
                    <a:lnTo>
                      <a:pt x="410" y="369"/>
                    </a:lnTo>
                    <a:cubicBezTo>
                      <a:pt x="413" y="372"/>
                      <a:pt x="415" y="374"/>
                      <a:pt x="415" y="374"/>
                    </a:cubicBezTo>
                    <a:cubicBezTo>
                      <a:pt x="416" y="374"/>
                      <a:pt x="415" y="372"/>
                      <a:pt x="413" y="368"/>
                    </a:cubicBezTo>
                    <a:cubicBezTo>
                      <a:pt x="407" y="360"/>
                      <a:pt x="405" y="357"/>
                      <a:pt x="405" y="357"/>
                    </a:cubicBezTo>
                    <a:lnTo>
                      <a:pt x="405" y="357"/>
                    </a:lnTo>
                    <a:cubicBezTo>
                      <a:pt x="405" y="357"/>
                      <a:pt x="408" y="360"/>
                      <a:pt x="414" y="368"/>
                    </a:cubicBezTo>
                    <a:cubicBezTo>
                      <a:pt x="417" y="372"/>
                      <a:pt x="422" y="375"/>
                      <a:pt x="423" y="375"/>
                    </a:cubicBezTo>
                    <a:cubicBezTo>
                      <a:pt x="423" y="375"/>
                      <a:pt x="423" y="374"/>
                      <a:pt x="420" y="372"/>
                    </a:cubicBezTo>
                    <a:cubicBezTo>
                      <a:pt x="415" y="365"/>
                      <a:pt x="417" y="364"/>
                      <a:pt x="411" y="356"/>
                    </a:cubicBezTo>
                    <a:cubicBezTo>
                      <a:pt x="412" y="356"/>
                      <a:pt x="412" y="356"/>
                      <a:pt x="412" y="356"/>
                    </a:cubicBezTo>
                    <a:cubicBezTo>
                      <a:pt x="413" y="356"/>
                      <a:pt x="415" y="357"/>
                      <a:pt x="419" y="362"/>
                    </a:cubicBezTo>
                    <a:cubicBezTo>
                      <a:pt x="421" y="363"/>
                      <a:pt x="422" y="364"/>
                      <a:pt x="422" y="364"/>
                    </a:cubicBezTo>
                    <a:cubicBezTo>
                      <a:pt x="425" y="364"/>
                      <a:pt x="423" y="356"/>
                      <a:pt x="418" y="351"/>
                    </a:cubicBezTo>
                    <a:cubicBezTo>
                      <a:pt x="415" y="348"/>
                      <a:pt x="414" y="346"/>
                      <a:pt x="414" y="346"/>
                    </a:cubicBezTo>
                    <a:lnTo>
                      <a:pt x="414" y="346"/>
                    </a:lnTo>
                    <a:cubicBezTo>
                      <a:pt x="414" y="346"/>
                      <a:pt x="416" y="348"/>
                      <a:pt x="419" y="351"/>
                    </a:cubicBezTo>
                    <a:cubicBezTo>
                      <a:pt x="424" y="355"/>
                      <a:pt x="425" y="356"/>
                      <a:pt x="426" y="356"/>
                    </a:cubicBezTo>
                    <a:cubicBezTo>
                      <a:pt x="427" y="356"/>
                      <a:pt x="427" y="356"/>
                      <a:pt x="427" y="355"/>
                    </a:cubicBezTo>
                    <a:cubicBezTo>
                      <a:pt x="425" y="353"/>
                      <a:pt x="425" y="352"/>
                      <a:pt x="425" y="352"/>
                    </a:cubicBezTo>
                    <a:lnTo>
                      <a:pt x="425" y="352"/>
                    </a:lnTo>
                    <a:cubicBezTo>
                      <a:pt x="426" y="352"/>
                      <a:pt x="430" y="356"/>
                      <a:pt x="435" y="361"/>
                    </a:cubicBezTo>
                    <a:cubicBezTo>
                      <a:pt x="438" y="365"/>
                      <a:pt x="440" y="366"/>
                      <a:pt x="441" y="366"/>
                    </a:cubicBezTo>
                    <a:cubicBezTo>
                      <a:pt x="442" y="366"/>
                      <a:pt x="442" y="366"/>
                      <a:pt x="443" y="365"/>
                    </a:cubicBezTo>
                    <a:cubicBezTo>
                      <a:pt x="437" y="359"/>
                      <a:pt x="441" y="355"/>
                      <a:pt x="443" y="352"/>
                    </a:cubicBezTo>
                    <a:cubicBezTo>
                      <a:pt x="446" y="347"/>
                      <a:pt x="439" y="341"/>
                      <a:pt x="426" y="329"/>
                    </a:cubicBezTo>
                    <a:lnTo>
                      <a:pt x="413" y="318"/>
                    </a:lnTo>
                    <a:lnTo>
                      <a:pt x="427" y="328"/>
                    </a:lnTo>
                    <a:lnTo>
                      <a:pt x="450" y="343"/>
                    </a:lnTo>
                    <a:cubicBezTo>
                      <a:pt x="451" y="342"/>
                      <a:pt x="443" y="337"/>
                      <a:pt x="436" y="332"/>
                    </a:cubicBezTo>
                    <a:cubicBezTo>
                      <a:pt x="431" y="329"/>
                      <a:pt x="430" y="328"/>
                      <a:pt x="431" y="328"/>
                    </a:cubicBezTo>
                    <a:lnTo>
                      <a:pt x="431" y="328"/>
                    </a:lnTo>
                    <a:cubicBezTo>
                      <a:pt x="432" y="328"/>
                      <a:pt x="434" y="328"/>
                      <a:pt x="437" y="329"/>
                    </a:cubicBezTo>
                    <a:cubicBezTo>
                      <a:pt x="441" y="331"/>
                      <a:pt x="443" y="331"/>
                      <a:pt x="444" y="331"/>
                    </a:cubicBezTo>
                    <a:cubicBezTo>
                      <a:pt x="446" y="331"/>
                      <a:pt x="445" y="330"/>
                      <a:pt x="441" y="326"/>
                    </a:cubicBezTo>
                    <a:cubicBezTo>
                      <a:pt x="441" y="326"/>
                      <a:pt x="441" y="326"/>
                      <a:pt x="441" y="326"/>
                    </a:cubicBezTo>
                    <a:cubicBezTo>
                      <a:pt x="442" y="326"/>
                      <a:pt x="444" y="326"/>
                      <a:pt x="450" y="328"/>
                    </a:cubicBezTo>
                    <a:cubicBezTo>
                      <a:pt x="450" y="327"/>
                      <a:pt x="450" y="327"/>
                      <a:pt x="442" y="323"/>
                    </a:cubicBezTo>
                    <a:cubicBezTo>
                      <a:pt x="438" y="320"/>
                      <a:pt x="436" y="319"/>
                      <a:pt x="437" y="319"/>
                    </a:cubicBezTo>
                    <a:lnTo>
                      <a:pt x="437" y="319"/>
                    </a:lnTo>
                    <a:cubicBezTo>
                      <a:pt x="438" y="319"/>
                      <a:pt x="440" y="319"/>
                      <a:pt x="443" y="321"/>
                    </a:cubicBezTo>
                    <a:cubicBezTo>
                      <a:pt x="450" y="324"/>
                      <a:pt x="454" y="325"/>
                      <a:pt x="456" y="325"/>
                    </a:cubicBezTo>
                    <a:cubicBezTo>
                      <a:pt x="458" y="325"/>
                      <a:pt x="457" y="323"/>
                      <a:pt x="453" y="322"/>
                    </a:cubicBezTo>
                    <a:cubicBezTo>
                      <a:pt x="445" y="317"/>
                      <a:pt x="445" y="316"/>
                      <a:pt x="446" y="316"/>
                    </a:cubicBezTo>
                    <a:cubicBezTo>
                      <a:pt x="446" y="315"/>
                      <a:pt x="447" y="314"/>
                      <a:pt x="439" y="309"/>
                    </a:cubicBezTo>
                    <a:lnTo>
                      <a:pt x="441" y="307"/>
                    </a:lnTo>
                    <a:cubicBezTo>
                      <a:pt x="441" y="307"/>
                      <a:pt x="448" y="310"/>
                      <a:pt x="448" y="312"/>
                    </a:cubicBezTo>
                    <a:lnTo>
                      <a:pt x="456" y="315"/>
                    </a:lnTo>
                    <a:cubicBezTo>
                      <a:pt x="457" y="313"/>
                      <a:pt x="458" y="312"/>
                      <a:pt x="451" y="307"/>
                    </a:cubicBezTo>
                    <a:cubicBezTo>
                      <a:pt x="443" y="303"/>
                      <a:pt x="439" y="302"/>
                      <a:pt x="439" y="301"/>
                    </a:cubicBezTo>
                    <a:lnTo>
                      <a:pt x="439" y="301"/>
                    </a:lnTo>
                    <a:cubicBezTo>
                      <a:pt x="439" y="302"/>
                      <a:pt x="443" y="303"/>
                      <a:pt x="451" y="306"/>
                    </a:cubicBezTo>
                    <a:cubicBezTo>
                      <a:pt x="456" y="308"/>
                      <a:pt x="461" y="310"/>
                      <a:pt x="462" y="310"/>
                    </a:cubicBezTo>
                    <a:cubicBezTo>
                      <a:pt x="463" y="310"/>
                      <a:pt x="462" y="309"/>
                      <a:pt x="460" y="308"/>
                    </a:cubicBezTo>
                    <a:cubicBezTo>
                      <a:pt x="452" y="304"/>
                      <a:pt x="450" y="303"/>
                      <a:pt x="451" y="303"/>
                    </a:cubicBezTo>
                    <a:lnTo>
                      <a:pt x="451" y="303"/>
                    </a:lnTo>
                    <a:cubicBezTo>
                      <a:pt x="453" y="303"/>
                      <a:pt x="457" y="304"/>
                      <a:pt x="461" y="306"/>
                    </a:cubicBezTo>
                    <a:cubicBezTo>
                      <a:pt x="468" y="309"/>
                      <a:pt x="472" y="311"/>
                      <a:pt x="473" y="311"/>
                    </a:cubicBezTo>
                    <a:cubicBezTo>
                      <a:pt x="474" y="311"/>
                      <a:pt x="470" y="308"/>
                      <a:pt x="462" y="303"/>
                    </a:cubicBezTo>
                    <a:cubicBezTo>
                      <a:pt x="463" y="300"/>
                      <a:pt x="455" y="294"/>
                      <a:pt x="456" y="290"/>
                    </a:cubicBezTo>
                    <a:cubicBezTo>
                      <a:pt x="457" y="287"/>
                      <a:pt x="458" y="285"/>
                      <a:pt x="463" y="285"/>
                    </a:cubicBezTo>
                    <a:cubicBezTo>
                      <a:pt x="465" y="285"/>
                      <a:pt x="466" y="286"/>
                      <a:pt x="467" y="286"/>
                    </a:cubicBezTo>
                    <a:cubicBezTo>
                      <a:pt x="476" y="287"/>
                      <a:pt x="480" y="288"/>
                      <a:pt x="482" y="288"/>
                    </a:cubicBezTo>
                    <a:cubicBezTo>
                      <a:pt x="483" y="288"/>
                      <a:pt x="481" y="287"/>
                      <a:pt x="476" y="287"/>
                    </a:cubicBezTo>
                    <a:cubicBezTo>
                      <a:pt x="458" y="284"/>
                      <a:pt x="460" y="282"/>
                      <a:pt x="460" y="279"/>
                    </a:cubicBezTo>
                    <a:cubicBezTo>
                      <a:pt x="470" y="278"/>
                      <a:pt x="461" y="275"/>
                      <a:pt x="453" y="272"/>
                    </a:cubicBezTo>
                    <a:lnTo>
                      <a:pt x="453" y="275"/>
                    </a:lnTo>
                    <a:cubicBezTo>
                      <a:pt x="435" y="271"/>
                      <a:pt x="435" y="271"/>
                      <a:pt x="444" y="270"/>
                    </a:cubicBezTo>
                    <a:cubicBezTo>
                      <a:pt x="450" y="270"/>
                      <a:pt x="456" y="270"/>
                      <a:pt x="462" y="271"/>
                    </a:cubicBezTo>
                    <a:cubicBezTo>
                      <a:pt x="465" y="272"/>
                      <a:pt x="467" y="272"/>
                      <a:pt x="470" y="272"/>
                    </a:cubicBezTo>
                    <a:cubicBezTo>
                      <a:pt x="473" y="272"/>
                      <a:pt x="476" y="272"/>
                      <a:pt x="480" y="271"/>
                    </a:cubicBezTo>
                    <a:cubicBezTo>
                      <a:pt x="480" y="270"/>
                      <a:pt x="480" y="269"/>
                      <a:pt x="471" y="269"/>
                    </a:cubicBezTo>
                    <a:cubicBezTo>
                      <a:pt x="462" y="268"/>
                      <a:pt x="462" y="268"/>
                      <a:pt x="462" y="267"/>
                    </a:cubicBezTo>
                    <a:cubicBezTo>
                      <a:pt x="462" y="266"/>
                      <a:pt x="463" y="264"/>
                      <a:pt x="454" y="263"/>
                    </a:cubicBezTo>
                    <a:cubicBezTo>
                      <a:pt x="445" y="263"/>
                      <a:pt x="445" y="262"/>
                      <a:pt x="445" y="261"/>
                    </a:cubicBezTo>
                    <a:cubicBezTo>
                      <a:pt x="454" y="260"/>
                      <a:pt x="455" y="259"/>
                      <a:pt x="455" y="259"/>
                    </a:cubicBezTo>
                    <a:lnTo>
                      <a:pt x="463" y="259"/>
                    </a:lnTo>
                    <a:cubicBezTo>
                      <a:pt x="470" y="259"/>
                      <a:pt x="475" y="259"/>
                      <a:pt x="481" y="258"/>
                    </a:cubicBezTo>
                    <a:cubicBezTo>
                      <a:pt x="481" y="257"/>
                      <a:pt x="473" y="257"/>
                      <a:pt x="473" y="257"/>
                    </a:cubicBezTo>
                    <a:cubicBezTo>
                      <a:pt x="465" y="257"/>
                      <a:pt x="464" y="231"/>
                      <a:pt x="464" y="228"/>
                    </a:cubicBezTo>
                    <a:cubicBezTo>
                      <a:pt x="471" y="224"/>
                      <a:pt x="472" y="222"/>
                      <a:pt x="470" y="222"/>
                    </a:cubicBezTo>
                    <a:lnTo>
                      <a:pt x="470" y="222"/>
                    </a:lnTo>
                    <a:cubicBezTo>
                      <a:pt x="468" y="222"/>
                      <a:pt x="467" y="222"/>
                      <a:pt x="464" y="223"/>
                    </a:cubicBezTo>
                    <a:cubicBezTo>
                      <a:pt x="463" y="223"/>
                      <a:pt x="461" y="224"/>
                      <a:pt x="460" y="224"/>
                    </a:cubicBezTo>
                    <a:cubicBezTo>
                      <a:pt x="455" y="224"/>
                      <a:pt x="454" y="219"/>
                      <a:pt x="453" y="214"/>
                    </a:cubicBezTo>
                    <a:cubicBezTo>
                      <a:pt x="452" y="209"/>
                      <a:pt x="451" y="204"/>
                      <a:pt x="447" y="204"/>
                    </a:cubicBezTo>
                    <a:cubicBezTo>
                      <a:pt x="446" y="204"/>
                      <a:pt x="444" y="204"/>
                      <a:pt x="443" y="205"/>
                    </a:cubicBezTo>
                    <a:cubicBezTo>
                      <a:pt x="443" y="205"/>
                      <a:pt x="443" y="204"/>
                      <a:pt x="443" y="203"/>
                    </a:cubicBezTo>
                    <a:cubicBezTo>
                      <a:pt x="442" y="202"/>
                      <a:pt x="441" y="202"/>
                      <a:pt x="439" y="202"/>
                    </a:cubicBezTo>
                    <a:cubicBezTo>
                      <a:pt x="437" y="202"/>
                      <a:pt x="435" y="202"/>
                      <a:pt x="434" y="202"/>
                    </a:cubicBezTo>
                    <a:cubicBezTo>
                      <a:pt x="433" y="202"/>
                      <a:pt x="433" y="202"/>
                      <a:pt x="433" y="202"/>
                    </a:cubicBezTo>
                    <a:cubicBezTo>
                      <a:pt x="429" y="203"/>
                      <a:pt x="427" y="204"/>
                      <a:pt x="426" y="204"/>
                    </a:cubicBezTo>
                    <a:cubicBezTo>
                      <a:pt x="425" y="204"/>
                      <a:pt x="427" y="203"/>
                      <a:pt x="433" y="201"/>
                    </a:cubicBezTo>
                    <a:cubicBezTo>
                      <a:pt x="438" y="198"/>
                      <a:pt x="443" y="196"/>
                      <a:pt x="448" y="192"/>
                    </a:cubicBezTo>
                    <a:cubicBezTo>
                      <a:pt x="448" y="191"/>
                      <a:pt x="448" y="191"/>
                      <a:pt x="448" y="191"/>
                    </a:cubicBezTo>
                    <a:cubicBezTo>
                      <a:pt x="445" y="191"/>
                      <a:pt x="438" y="194"/>
                      <a:pt x="432" y="198"/>
                    </a:cubicBezTo>
                    <a:cubicBezTo>
                      <a:pt x="426" y="201"/>
                      <a:pt x="424" y="202"/>
                      <a:pt x="423" y="202"/>
                    </a:cubicBezTo>
                    <a:cubicBezTo>
                      <a:pt x="423" y="202"/>
                      <a:pt x="423" y="202"/>
                      <a:pt x="423" y="202"/>
                    </a:cubicBezTo>
                    <a:cubicBezTo>
                      <a:pt x="423" y="202"/>
                      <a:pt x="423" y="202"/>
                      <a:pt x="430" y="197"/>
                    </a:cubicBezTo>
                    <a:lnTo>
                      <a:pt x="446" y="188"/>
                    </a:lnTo>
                    <a:lnTo>
                      <a:pt x="446" y="187"/>
                    </a:lnTo>
                    <a:cubicBezTo>
                      <a:pt x="441" y="190"/>
                      <a:pt x="439" y="191"/>
                      <a:pt x="439" y="191"/>
                    </a:cubicBezTo>
                    <a:cubicBezTo>
                      <a:pt x="438" y="191"/>
                      <a:pt x="438" y="191"/>
                      <a:pt x="438" y="191"/>
                    </a:cubicBezTo>
                    <a:cubicBezTo>
                      <a:pt x="437" y="189"/>
                      <a:pt x="437" y="189"/>
                      <a:pt x="453" y="180"/>
                    </a:cubicBezTo>
                    <a:cubicBezTo>
                      <a:pt x="461" y="176"/>
                      <a:pt x="465" y="173"/>
                      <a:pt x="465" y="173"/>
                    </a:cubicBezTo>
                    <a:lnTo>
                      <a:pt x="465" y="173"/>
                    </a:lnTo>
                    <a:cubicBezTo>
                      <a:pt x="464" y="173"/>
                      <a:pt x="460" y="175"/>
                      <a:pt x="453" y="178"/>
                    </a:cubicBezTo>
                    <a:lnTo>
                      <a:pt x="444" y="182"/>
                    </a:lnTo>
                    <a:cubicBezTo>
                      <a:pt x="450" y="177"/>
                      <a:pt x="451" y="176"/>
                      <a:pt x="450" y="176"/>
                    </a:cubicBezTo>
                    <a:lnTo>
                      <a:pt x="450" y="176"/>
                    </a:lnTo>
                    <a:cubicBezTo>
                      <a:pt x="448" y="176"/>
                      <a:pt x="440" y="180"/>
                      <a:pt x="435" y="183"/>
                    </a:cubicBezTo>
                    <a:cubicBezTo>
                      <a:pt x="443" y="176"/>
                      <a:pt x="447" y="173"/>
                      <a:pt x="446" y="173"/>
                    </a:cubicBezTo>
                    <a:lnTo>
                      <a:pt x="446" y="173"/>
                    </a:lnTo>
                    <a:cubicBezTo>
                      <a:pt x="445" y="173"/>
                      <a:pt x="441" y="175"/>
                      <a:pt x="434" y="179"/>
                    </a:cubicBezTo>
                    <a:cubicBezTo>
                      <a:pt x="430" y="182"/>
                      <a:pt x="428" y="183"/>
                      <a:pt x="428" y="183"/>
                    </a:cubicBezTo>
                    <a:cubicBezTo>
                      <a:pt x="427" y="183"/>
                      <a:pt x="429" y="181"/>
                      <a:pt x="433" y="178"/>
                    </a:cubicBezTo>
                    <a:cubicBezTo>
                      <a:pt x="439" y="171"/>
                      <a:pt x="439" y="170"/>
                      <a:pt x="438" y="169"/>
                    </a:cubicBezTo>
                    <a:lnTo>
                      <a:pt x="438" y="169"/>
                    </a:lnTo>
                    <a:cubicBezTo>
                      <a:pt x="436" y="170"/>
                      <a:pt x="435" y="171"/>
                      <a:pt x="433" y="171"/>
                    </a:cubicBezTo>
                    <a:cubicBezTo>
                      <a:pt x="429" y="171"/>
                      <a:pt x="426" y="166"/>
                      <a:pt x="423" y="161"/>
                    </a:cubicBezTo>
                    <a:cubicBezTo>
                      <a:pt x="420" y="156"/>
                      <a:pt x="417" y="153"/>
                      <a:pt x="413" y="153"/>
                    </a:cubicBezTo>
                    <a:cubicBezTo>
                      <a:pt x="411" y="153"/>
                      <a:pt x="409" y="154"/>
                      <a:pt x="407" y="157"/>
                    </a:cubicBezTo>
                    <a:cubicBezTo>
                      <a:pt x="407" y="156"/>
                      <a:pt x="407" y="156"/>
                      <a:pt x="411" y="148"/>
                    </a:cubicBezTo>
                    <a:cubicBezTo>
                      <a:pt x="414" y="145"/>
                      <a:pt x="416" y="143"/>
                      <a:pt x="415" y="143"/>
                    </a:cubicBezTo>
                    <a:lnTo>
                      <a:pt x="415" y="143"/>
                    </a:lnTo>
                    <a:cubicBezTo>
                      <a:pt x="415" y="143"/>
                      <a:pt x="412" y="146"/>
                      <a:pt x="405" y="154"/>
                    </a:cubicBezTo>
                    <a:cubicBezTo>
                      <a:pt x="401" y="157"/>
                      <a:pt x="397" y="162"/>
                      <a:pt x="397" y="162"/>
                    </a:cubicBezTo>
                    <a:cubicBezTo>
                      <a:pt x="397" y="162"/>
                      <a:pt x="399" y="160"/>
                      <a:pt x="404" y="154"/>
                    </a:cubicBezTo>
                    <a:cubicBezTo>
                      <a:pt x="410" y="146"/>
                      <a:pt x="408" y="145"/>
                      <a:pt x="406" y="141"/>
                    </a:cubicBezTo>
                    <a:cubicBezTo>
                      <a:pt x="405" y="140"/>
                      <a:pt x="403" y="139"/>
                      <a:pt x="402" y="139"/>
                    </a:cubicBezTo>
                    <a:cubicBezTo>
                      <a:pt x="400" y="139"/>
                      <a:pt x="398" y="140"/>
                      <a:pt x="395" y="145"/>
                    </a:cubicBezTo>
                    <a:cubicBezTo>
                      <a:pt x="402" y="134"/>
                      <a:pt x="405" y="125"/>
                      <a:pt x="402" y="125"/>
                    </a:cubicBezTo>
                    <a:lnTo>
                      <a:pt x="402" y="125"/>
                    </a:lnTo>
                    <a:cubicBezTo>
                      <a:pt x="400" y="125"/>
                      <a:pt x="398" y="127"/>
                      <a:pt x="393" y="132"/>
                    </a:cubicBezTo>
                    <a:cubicBezTo>
                      <a:pt x="392" y="132"/>
                      <a:pt x="392" y="131"/>
                      <a:pt x="397" y="123"/>
                    </a:cubicBezTo>
                    <a:cubicBezTo>
                      <a:pt x="397" y="123"/>
                      <a:pt x="396" y="123"/>
                      <a:pt x="396" y="123"/>
                    </a:cubicBezTo>
                    <a:cubicBezTo>
                      <a:pt x="395" y="123"/>
                      <a:pt x="393" y="124"/>
                      <a:pt x="388" y="129"/>
                    </a:cubicBezTo>
                    <a:lnTo>
                      <a:pt x="382" y="124"/>
                    </a:lnTo>
                    <a:cubicBezTo>
                      <a:pt x="382" y="124"/>
                      <a:pt x="382" y="124"/>
                      <a:pt x="382" y="124"/>
                    </a:cubicBezTo>
                    <a:cubicBezTo>
                      <a:pt x="379" y="124"/>
                      <a:pt x="374" y="132"/>
                      <a:pt x="374" y="132"/>
                    </a:cubicBezTo>
                    <a:lnTo>
                      <a:pt x="373" y="131"/>
                    </a:lnTo>
                    <a:cubicBezTo>
                      <a:pt x="377" y="122"/>
                      <a:pt x="372" y="121"/>
                      <a:pt x="365" y="118"/>
                    </a:cubicBezTo>
                    <a:cubicBezTo>
                      <a:pt x="359" y="115"/>
                      <a:pt x="353" y="113"/>
                      <a:pt x="354" y="104"/>
                    </a:cubicBezTo>
                    <a:lnTo>
                      <a:pt x="354" y="104"/>
                    </a:lnTo>
                    <a:cubicBezTo>
                      <a:pt x="354" y="104"/>
                      <a:pt x="353" y="104"/>
                      <a:pt x="350" y="113"/>
                    </a:cubicBezTo>
                    <a:cubicBezTo>
                      <a:pt x="347" y="124"/>
                      <a:pt x="346" y="128"/>
                      <a:pt x="346" y="128"/>
                    </a:cubicBezTo>
                    <a:cubicBezTo>
                      <a:pt x="345" y="128"/>
                      <a:pt x="345" y="126"/>
                      <a:pt x="345" y="122"/>
                    </a:cubicBezTo>
                    <a:cubicBezTo>
                      <a:pt x="346" y="112"/>
                      <a:pt x="346" y="107"/>
                      <a:pt x="344" y="107"/>
                    </a:cubicBezTo>
                    <a:cubicBezTo>
                      <a:pt x="343" y="107"/>
                      <a:pt x="342" y="110"/>
                      <a:pt x="341" y="116"/>
                    </a:cubicBezTo>
                    <a:lnTo>
                      <a:pt x="341" y="116"/>
                    </a:lnTo>
                    <a:cubicBezTo>
                      <a:pt x="341" y="115"/>
                      <a:pt x="341" y="114"/>
                      <a:pt x="341" y="111"/>
                    </a:cubicBezTo>
                    <a:cubicBezTo>
                      <a:pt x="341" y="104"/>
                      <a:pt x="341" y="101"/>
                      <a:pt x="340" y="101"/>
                    </a:cubicBezTo>
                    <a:cubicBezTo>
                      <a:pt x="339" y="101"/>
                      <a:pt x="337" y="109"/>
                      <a:pt x="335" y="120"/>
                    </a:cubicBezTo>
                    <a:cubicBezTo>
                      <a:pt x="335" y="113"/>
                      <a:pt x="335" y="106"/>
                      <a:pt x="334" y="106"/>
                    </a:cubicBezTo>
                    <a:cubicBezTo>
                      <a:pt x="334" y="106"/>
                      <a:pt x="333" y="107"/>
                      <a:pt x="333" y="110"/>
                    </a:cubicBezTo>
                    <a:cubicBezTo>
                      <a:pt x="332" y="110"/>
                      <a:pt x="332" y="110"/>
                      <a:pt x="333" y="91"/>
                    </a:cubicBezTo>
                    <a:cubicBezTo>
                      <a:pt x="334" y="85"/>
                      <a:pt x="334" y="78"/>
                      <a:pt x="333" y="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33"/>
              <p:cNvSpPr/>
              <p:nvPr/>
            </p:nvSpPr>
            <p:spPr>
              <a:xfrm>
                <a:off x="5647344" y="1742869"/>
                <a:ext cx="61392" cy="5700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37" extrusionOk="0">
                    <a:moveTo>
                      <a:pt x="629" y="1"/>
                    </a:moveTo>
                    <a:cubicBezTo>
                      <a:pt x="626" y="1"/>
                      <a:pt x="621" y="8"/>
                      <a:pt x="616" y="15"/>
                    </a:cubicBezTo>
                    <a:lnTo>
                      <a:pt x="618" y="17"/>
                    </a:lnTo>
                    <a:cubicBezTo>
                      <a:pt x="623" y="12"/>
                      <a:pt x="627" y="8"/>
                      <a:pt x="632" y="3"/>
                    </a:cubicBezTo>
                    <a:lnTo>
                      <a:pt x="630" y="1"/>
                    </a:lnTo>
                    <a:cubicBezTo>
                      <a:pt x="629" y="1"/>
                      <a:pt x="629" y="1"/>
                      <a:pt x="629" y="1"/>
                    </a:cubicBezTo>
                    <a:close/>
                    <a:moveTo>
                      <a:pt x="413" y="10"/>
                    </a:moveTo>
                    <a:cubicBezTo>
                      <a:pt x="411" y="10"/>
                      <a:pt x="409" y="19"/>
                      <a:pt x="409" y="19"/>
                    </a:cubicBezTo>
                    <a:cubicBezTo>
                      <a:pt x="409" y="29"/>
                      <a:pt x="411" y="29"/>
                      <a:pt x="413" y="29"/>
                    </a:cubicBezTo>
                    <a:cubicBezTo>
                      <a:pt x="414" y="32"/>
                      <a:pt x="415" y="33"/>
                      <a:pt x="416" y="33"/>
                    </a:cubicBezTo>
                    <a:cubicBezTo>
                      <a:pt x="418" y="33"/>
                      <a:pt x="419" y="27"/>
                      <a:pt x="420" y="20"/>
                    </a:cubicBezTo>
                    <a:cubicBezTo>
                      <a:pt x="420" y="11"/>
                      <a:pt x="418" y="10"/>
                      <a:pt x="413" y="10"/>
                    </a:cubicBezTo>
                    <a:close/>
                    <a:moveTo>
                      <a:pt x="427" y="30"/>
                    </a:moveTo>
                    <a:lnTo>
                      <a:pt x="431" y="31"/>
                    </a:lnTo>
                    <a:cubicBezTo>
                      <a:pt x="430" y="40"/>
                      <a:pt x="425" y="49"/>
                      <a:pt x="423" y="49"/>
                    </a:cubicBezTo>
                    <a:cubicBezTo>
                      <a:pt x="421" y="49"/>
                      <a:pt x="422" y="39"/>
                      <a:pt x="427" y="30"/>
                    </a:cubicBezTo>
                    <a:close/>
                    <a:moveTo>
                      <a:pt x="2" y="69"/>
                    </a:moveTo>
                    <a:cubicBezTo>
                      <a:pt x="0" y="69"/>
                      <a:pt x="2" y="72"/>
                      <a:pt x="12" y="81"/>
                    </a:cubicBezTo>
                    <a:cubicBezTo>
                      <a:pt x="17" y="84"/>
                      <a:pt x="19" y="85"/>
                      <a:pt x="20" y="85"/>
                    </a:cubicBezTo>
                    <a:cubicBezTo>
                      <a:pt x="21" y="85"/>
                      <a:pt x="21" y="85"/>
                      <a:pt x="22" y="83"/>
                    </a:cubicBezTo>
                    <a:cubicBezTo>
                      <a:pt x="18" y="79"/>
                      <a:pt x="13" y="74"/>
                      <a:pt x="8" y="71"/>
                    </a:cubicBezTo>
                    <a:cubicBezTo>
                      <a:pt x="5" y="69"/>
                      <a:pt x="3" y="69"/>
                      <a:pt x="2" y="69"/>
                    </a:cubicBezTo>
                    <a:close/>
                    <a:moveTo>
                      <a:pt x="324" y="46"/>
                    </a:moveTo>
                    <a:cubicBezTo>
                      <a:pt x="324" y="46"/>
                      <a:pt x="325" y="56"/>
                      <a:pt x="325" y="65"/>
                    </a:cubicBezTo>
                    <a:cubicBezTo>
                      <a:pt x="327" y="81"/>
                      <a:pt x="328" y="88"/>
                      <a:pt x="328" y="88"/>
                    </a:cubicBezTo>
                    <a:cubicBezTo>
                      <a:pt x="328" y="88"/>
                      <a:pt x="326" y="84"/>
                      <a:pt x="324" y="75"/>
                    </a:cubicBezTo>
                    <a:cubicBezTo>
                      <a:pt x="320" y="66"/>
                      <a:pt x="319" y="57"/>
                      <a:pt x="320" y="47"/>
                    </a:cubicBezTo>
                    <a:lnTo>
                      <a:pt x="324" y="46"/>
                    </a:lnTo>
                    <a:close/>
                    <a:moveTo>
                      <a:pt x="218" y="80"/>
                    </a:moveTo>
                    <a:lnTo>
                      <a:pt x="218" y="80"/>
                    </a:lnTo>
                    <a:cubicBezTo>
                      <a:pt x="218" y="80"/>
                      <a:pt x="219" y="81"/>
                      <a:pt x="221" y="83"/>
                    </a:cubicBezTo>
                    <a:cubicBezTo>
                      <a:pt x="221" y="83"/>
                      <a:pt x="221" y="83"/>
                      <a:pt x="221" y="83"/>
                    </a:cubicBezTo>
                    <a:cubicBezTo>
                      <a:pt x="223" y="83"/>
                      <a:pt x="225" y="91"/>
                      <a:pt x="223" y="93"/>
                    </a:cubicBezTo>
                    <a:lnTo>
                      <a:pt x="217" y="85"/>
                    </a:lnTo>
                    <a:cubicBezTo>
                      <a:pt x="219" y="84"/>
                      <a:pt x="217" y="80"/>
                      <a:pt x="218" y="80"/>
                    </a:cubicBezTo>
                    <a:close/>
                    <a:moveTo>
                      <a:pt x="267" y="76"/>
                    </a:moveTo>
                    <a:cubicBezTo>
                      <a:pt x="269" y="82"/>
                      <a:pt x="271" y="89"/>
                      <a:pt x="273" y="94"/>
                    </a:cubicBezTo>
                    <a:lnTo>
                      <a:pt x="272" y="95"/>
                    </a:lnTo>
                    <a:cubicBezTo>
                      <a:pt x="268" y="86"/>
                      <a:pt x="262" y="79"/>
                      <a:pt x="264" y="77"/>
                    </a:cubicBezTo>
                    <a:lnTo>
                      <a:pt x="267" y="76"/>
                    </a:lnTo>
                    <a:close/>
                    <a:moveTo>
                      <a:pt x="337" y="82"/>
                    </a:moveTo>
                    <a:lnTo>
                      <a:pt x="342" y="91"/>
                    </a:lnTo>
                    <a:cubicBezTo>
                      <a:pt x="344" y="100"/>
                      <a:pt x="342" y="101"/>
                      <a:pt x="341" y="101"/>
                    </a:cubicBezTo>
                    <a:lnTo>
                      <a:pt x="338" y="92"/>
                    </a:lnTo>
                    <a:lnTo>
                      <a:pt x="337" y="82"/>
                    </a:lnTo>
                    <a:close/>
                    <a:moveTo>
                      <a:pt x="531" y="81"/>
                    </a:moveTo>
                    <a:cubicBezTo>
                      <a:pt x="532" y="82"/>
                      <a:pt x="530" y="92"/>
                      <a:pt x="524" y="100"/>
                    </a:cubicBezTo>
                    <a:cubicBezTo>
                      <a:pt x="519" y="112"/>
                      <a:pt x="516" y="115"/>
                      <a:pt x="515" y="115"/>
                    </a:cubicBezTo>
                    <a:cubicBezTo>
                      <a:pt x="514" y="115"/>
                      <a:pt x="514" y="115"/>
                      <a:pt x="513" y="114"/>
                    </a:cubicBezTo>
                    <a:cubicBezTo>
                      <a:pt x="512" y="113"/>
                      <a:pt x="510" y="112"/>
                      <a:pt x="515" y="104"/>
                    </a:cubicBezTo>
                    <a:lnTo>
                      <a:pt x="517" y="105"/>
                    </a:lnTo>
                    <a:cubicBezTo>
                      <a:pt x="515" y="108"/>
                      <a:pt x="515" y="109"/>
                      <a:pt x="515" y="109"/>
                    </a:cubicBezTo>
                    <a:cubicBezTo>
                      <a:pt x="515" y="109"/>
                      <a:pt x="519" y="104"/>
                      <a:pt x="521" y="98"/>
                    </a:cubicBezTo>
                    <a:lnTo>
                      <a:pt x="531" y="81"/>
                    </a:lnTo>
                    <a:close/>
                    <a:moveTo>
                      <a:pt x="541" y="112"/>
                    </a:moveTo>
                    <a:cubicBezTo>
                      <a:pt x="541" y="112"/>
                      <a:pt x="541" y="112"/>
                      <a:pt x="541" y="112"/>
                    </a:cubicBezTo>
                    <a:lnTo>
                      <a:pt x="537" y="120"/>
                    </a:lnTo>
                    <a:cubicBezTo>
                      <a:pt x="533" y="125"/>
                      <a:pt x="531" y="126"/>
                      <a:pt x="530" y="126"/>
                    </a:cubicBezTo>
                    <a:cubicBezTo>
                      <a:pt x="530" y="126"/>
                      <a:pt x="529" y="126"/>
                      <a:pt x="529" y="126"/>
                    </a:cubicBezTo>
                    <a:cubicBezTo>
                      <a:pt x="528" y="124"/>
                      <a:pt x="528" y="124"/>
                      <a:pt x="532" y="117"/>
                    </a:cubicBezTo>
                    <a:cubicBezTo>
                      <a:pt x="532" y="117"/>
                      <a:pt x="539" y="112"/>
                      <a:pt x="541" y="112"/>
                    </a:cubicBezTo>
                    <a:close/>
                    <a:moveTo>
                      <a:pt x="292" y="95"/>
                    </a:moveTo>
                    <a:cubicBezTo>
                      <a:pt x="295" y="95"/>
                      <a:pt x="296" y="104"/>
                      <a:pt x="302" y="122"/>
                    </a:cubicBezTo>
                    <a:cubicBezTo>
                      <a:pt x="303" y="127"/>
                      <a:pt x="304" y="129"/>
                      <a:pt x="304" y="129"/>
                    </a:cubicBezTo>
                    <a:cubicBezTo>
                      <a:pt x="303" y="129"/>
                      <a:pt x="301" y="125"/>
                      <a:pt x="297" y="114"/>
                    </a:cubicBezTo>
                    <a:cubicBezTo>
                      <a:pt x="295" y="105"/>
                      <a:pt x="292" y="95"/>
                      <a:pt x="292" y="95"/>
                    </a:cubicBezTo>
                    <a:close/>
                    <a:moveTo>
                      <a:pt x="240" y="128"/>
                    </a:moveTo>
                    <a:cubicBezTo>
                      <a:pt x="246" y="135"/>
                      <a:pt x="253" y="141"/>
                      <a:pt x="252" y="142"/>
                    </a:cubicBezTo>
                    <a:cubicBezTo>
                      <a:pt x="254" y="145"/>
                      <a:pt x="254" y="146"/>
                      <a:pt x="254" y="146"/>
                    </a:cubicBezTo>
                    <a:cubicBezTo>
                      <a:pt x="252" y="146"/>
                      <a:pt x="246" y="140"/>
                      <a:pt x="237" y="130"/>
                    </a:cubicBezTo>
                    <a:lnTo>
                      <a:pt x="240" y="128"/>
                    </a:lnTo>
                    <a:close/>
                    <a:moveTo>
                      <a:pt x="234" y="146"/>
                    </a:moveTo>
                    <a:lnTo>
                      <a:pt x="243" y="151"/>
                    </a:lnTo>
                    <a:lnTo>
                      <a:pt x="242" y="153"/>
                    </a:lnTo>
                    <a:cubicBezTo>
                      <a:pt x="241" y="153"/>
                      <a:pt x="241" y="153"/>
                      <a:pt x="240" y="153"/>
                    </a:cubicBezTo>
                    <a:cubicBezTo>
                      <a:pt x="239" y="153"/>
                      <a:pt x="238" y="152"/>
                      <a:pt x="233" y="148"/>
                    </a:cubicBezTo>
                    <a:lnTo>
                      <a:pt x="234" y="146"/>
                    </a:lnTo>
                    <a:close/>
                    <a:moveTo>
                      <a:pt x="488" y="144"/>
                    </a:moveTo>
                    <a:cubicBezTo>
                      <a:pt x="484" y="151"/>
                      <a:pt x="484" y="151"/>
                      <a:pt x="485" y="153"/>
                    </a:cubicBezTo>
                    <a:lnTo>
                      <a:pt x="486" y="154"/>
                    </a:lnTo>
                    <a:lnTo>
                      <a:pt x="490" y="145"/>
                    </a:lnTo>
                    <a:lnTo>
                      <a:pt x="488" y="144"/>
                    </a:lnTo>
                    <a:close/>
                    <a:moveTo>
                      <a:pt x="183" y="150"/>
                    </a:moveTo>
                    <a:cubicBezTo>
                      <a:pt x="186" y="150"/>
                      <a:pt x="192" y="153"/>
                      <a:pt x="192" y="153"/>
                    </a:cubicBezTo>
                    <a:lnTo>
                      <a:pt x="192" y="151"/>
                    </a:lnTo>
                    <a:cubicBezTo>
                      <a:pt x="199" y="157"/>
                      <a:pt x="198" y="159"/>
                      <a:pt x="198" y="159"/>
                    </a:cubicBezTo>
                    <a:cubicBezTo>
                      <a:pt x="198" y="160"/>
                      <a:pt x="197" y="161"/>
                      <a:pt x="196" y="161"/>
                    </a:cubicBezTo>
                    <a:cubicBezTo>
                      <a:pt x="194" y="161"/>
                      <a:pt x="192" y="160"/>
                      <a:pt x="188" y="157"/>
                    </a:cubicBezTo>
                    <a:cubicBezTo>
                      <a:pt x="188" y="157"/>
                      <a:pt x="180" y="151"/>
                      <a:pt x="181" y="150"/>
                    </a:cubicBezTo>
                    <a:cubicBezTo>
                      <a:pt x="182" y="150"/>
                      <a:pt x="183" y="150"/>
                      <a:pt x="183" y="150"/>
                    </a:cubicBezTo>
                    <a:close/>
                    <a:moveTo>
                      <a:pt x="287" y="151"/>
                    </a:moveTo>
                    <a:lnTo>
                      <a:pt x="291" y="159"/>
                    </a:lnTo>
                    <a:lnTo>
                      <a:pt x="297" y="167"/>
                    </a:lnTo>
                    <a:lnTo>
                      <a:pt x="287" y="151"/>
                    </a:lnTo>
                    <a:close/>
                    <a:moveTo>
                      <a:pt x="567" y="152"/>
                    </a:moveTo>
                    <a:cubicBezTo>
                      <a:pt x="567" y="152"/>
                      <a:pt x="564" y="155"/>
                      <a:pt x="557" y="161"/>
                    </a:cubicBezTo>
                    <a:cubicBezTo>
                      <a:pt x="550" y="168"/>
                      <a:pt x="543" y="173"/>
                      <a:pt x="542" y="173"/>
                    </a:cubicBezTo>
                    <a:cubicBezTo>
                      <a:pt x="541" y="173"/>
                      <a:pt x="541" y="173"/>
                      <a:pt x="541" y="173"/>
                    </a:cubicBezTo>
                    <a:cubicBezTo>
                      <a:pt x="537" y="176"/>
                      <a:pt x="535" y="177"/>
                      <a:pt x="534" y="177"/>
                    </a:cubicBezTo>
                    <a:cubicBezTo>
                      <a:pt x="533" y="177"/>
                      <a:pt x="543" y="168"/>
                      <a:pt x="556" y="160"/>
                    </a:cubicBezTo>
                    <a:cubicBezTo>
                      <a:pt x="563" y="155"/>
                      <a:pt x="566" y="152"/>
                      <a:pt x="567" y="152"/>
                    </a:cubicBezTo>
                    <a:close/>
                    <a:moveTo>
                      <a:pt x="235" y="173"/>
                    </a:moveTo>
                    <a:lnTo>
                      <a:pt x="235" y="173"/>
                    </a:lnTo>
                    <a:cubicBezTo>
                      <a:pt x="234" y="175"/>
                      <a:pt x="242" y="181"/>
                      <a:pt x="242" y="181"/>
                    </a:cubicBezTo>
                    <a:cubicBezTo>
                      <a:pt x="242" y="181"/>
                      <a:pt x="248" y="185"/>
                      <a:pt x="250" y="185"/>
                    </a:cubicBezTo>
                    <a:cubicBezTo>
                      <a:pt x="251" y="185"/>
                      <a:pt x="251" y="185"/>
                      <a:pt x="251" y="185"/>
                    </a:cubicBezTo>
                    <a:lnTo>
                      <a:pt x="252" y="184"/>
                    </a:lnTo>
                    <a:cubicBezTo>
                      <a:pt x="246" y="179"/>
                      <a:pt x="241" y="176"/>
                      <a:pt x="235" y="173"/>
                    </a:cubicBezTo>
                    <a:close/>
                    <a:moveTo>
                      <a:pt x="170" y="184"/>
                    </a:moveTo>
                    <a:cubicBezTo>
                      <a:pt x="180" y="186"/>
                      <a:pt x="180" y="186"/>
                      <a:pt x="178" y="189"/>
                    </a:cubicBezTo>
                    <a:cubicBezTo>
                      <a:pt x="178" y="190"/>
                      <a:pt x="177" y="190"/>
                      <a:pt x="177" y="190"/>
                    </a:cubicBezTo>
                    <a:cubicBezTo>
                      <a:pt x="174" y="190"/>
                      <a:pt x="169" y="187"/>
                      <a:pt x="169" y="187"/>
                    </a:cubicBezTo>
                    <a:cubicBezTo>
                      <a:pt x="163" y="184"/>
                      <a:pt x="165" y="184"/>
                      <a:pt x="167" y="184"/>
                    </a:cubicBezTo>
                    <a:cubicBezTo>
                      <a:pt x="169" y="184"/>
                      <a:pt x="170" y="184"/>
                      <a:pt x="170" y="184"/>
                    </a:cubicBezTo>
                    <a:close/>
                    <a:moveTo>
                      <a:pt x="131" y="222"/>
                    </a:moveTo>
                    <a:cubicBezTo>
                      <a:pt x="135" y="224"/>
                      <a:pt x="135" y="224"/>
                      <a:pt x="135" y="224"/>
                    </a:cubicBezTo>
                    <a:cubicBezTo>
                      <a:pt x="134" y="224"/>
                      <a:pt x="131" y="223"/>
                      <a:pt x="131" y="222"/>
                    </a:cubicBezTo>
                    <a:close/>
                    <a:moveTo>
                      <a:pt x="164" y="219"/>
                    </a:moveTo>
                    <a:lnTo>
                      <a:pt x="164" y="219"/>
                    </a:lnTo>
                    <a:cubicBezTo>
                      <a:pt x="169" y="220"/>
                      <a:pt x="176" y="222"/>
                      <a:pt x="181" y="224"/>
                    </a:cubicBezTo>
                    <a:cubicBezTo>
                      <a:pt x="186" y="226"/>
                      <a:pt x="188" y="227"/>
                      <a:pt x="186" y="227"/>
                    </a:cubicBezTo>
                    <a:cubicBezTo>
                      <a:pt x="184" y="227"/>
                      <a:pt x="180" y="226"/>
                      <a:pt x="171" y="224"/>
                    </a:cubicBezTo>
                    <a:cubicBezTo>
                      <a:pt x="162" y="221"/>
                      <a:pt x="162" y="221"/>
                      <a:pt x="164" y="219"/>
                    </a:cubicBezTo>
                    <a:close/>
                    <a:moveTo>
                      <a:pt x="158" y="231"/>
                    </a:moveTo>
                    <a:lnTo>
                      <a:pt x="168" y="232"/>
                    </a:lnTo>
                    <a:lnTo>
                      <a:pt x="176" y="237"/>
                    </a:lnTo>
                    <a:lnTo>
                      <a:pt x="176" y="239"/>
                    </a:lnTo>
                    <a:cubicBezTo>
                      <a:pt x="167" y="235"/>
                      <a:pt x="158" y="233"/>
                      <a:pt x="158" y="231"/>
                    </a:cubicBezTo>
                    <a:close/>
                    <a:moveTo>
                      <a:pt x="156" y="240"/>
                    </a:moveTo>
                    <a:cubicBezTo>
                      <a:pt x="160" y="241"/>
                      <a:pt x="160" y="242"/>
                      <a:pt x="159" y="242"/>
                    </a:cubicBezTo>
                    <a:cubicBezTo>
                      <a:pt x="157" y="242"/>
                      <a:pt x="155" y="241"/>
                      <a:pt x="156" y="240"/>
                    </a:cubicBezTo>
                    <a:close/>
                    <a:moveTo>
                      <a:pt x="282" y="235"/>
                    </a:moveTo>
                    <a:cubicBezTo>
                      <a:pt x="282" y="237"/>
                      <a:pt x="281" y="238"/>
                      <a:pt x="281" y="238"/>
                    </a:cubicBezTo>
                    <a:cubicBezTo>
                      <a:pt x="286" y="241"/>
                      <a:pt x="288" y="242"/>
                      <a:pt x="289" y="242"/>
                    </a:cubicBezTo>
                    <a:cubicBezTo>
                      <a:pt x="290" y="242"/>
                      <a:pt x="290" y="241"/>
                      <a:pt x="290" y="241"/>
                    </a:cubicBezTo>
                    <a:cubicBezTo>
                      <a:pt x="291" y="240"/>
                      <a:pt x="291" y="240"/>
                      <a:pt x="282" y="235"/>
                    </a:cubicBezTo>
                    <a:close/>
                    <a:moveTo>
                      <a:pt x="133" y="358"/>
                    </a:moveTo>
                    <a:lnTo>
                      <a:pt x="143" y="360"/>
                    </a:lnTo>
                    <a:lnTo>
                      <a:pt x="143" y="361"/>
                    </a:lnTo>
                    <a:cubicBezTo>
                      <a:pt x="138" y="362"/>
                      <a:pt x="132" y="362"/>
                      <a:pt x="128" y="362"/>
                    </a:cubicBezTo>
                    <a:cubicBezTo>
                      <a:pt x="126" y="362"/>
                      <a:pt x="124" y="362"/>
                      <a:pt x="124" y="361"/>
                    </a:cubicBezTo>
                    <a:lnTo>
                      <a:pt x="133" y="358"/>
                    </a:lnTo>
                    <a:close/>
                    <a:moveTo>
                      <a:pt x="588" y="381"/>
                    </a:moveTo>
                    <a:cubicBezTo>
                      <a:pt x="589" y="381"/>
                      <a:pt x="592" y="382"/>
                      <a:pt x="596" y="382"/>
                    </a:cubicBezTo>
                    <a:cubicBezTo>
                      <a:pt x="605" y="384"/>
                      <a:pt x="614" y="389"/>
                      <a:pt x="614" y="390"/>
                    </a:cubicBezTo>
                    <a:cubicBezTo>
                      <a:pt x="604" y="390"/>
                      <a:pt x="595" y="387"/>
                      <a:pt x="586" y="382"/>
                    </a:cubicBezTo>
                    <a:cubicBezTo>
                      <a:pt x="587" y="382"/>
                      <a:pt x="587" y="381"/>
                      <a:pt x="588" y="381"/>
                    </a:cubicBezTo>
                    <a:close/>
                    <a:moveTo>
                      <a:pt x="159" y="404"/>
                    </a:moveTo>
                    <a:cubicBezTo>
                      <a:pt x="159" y="405"/>
                      <a:pt x="159" y="405"/>
                      <a:pt x="150" y="408"/>
                    </a:cubicBezTo>
                    <a:cubicBezTo>
                      <a:pt x="144" y="409"/>
                      <a:pt x="138" y="410"/>
                      <a:pt x="131" y="410"/>
                    </a:cubicBezTo>
                    <a:cubicBezTo>
                      <a:pt x="131" y="409"/>
                      <a:pt x="150" y="406"/>
                      <a:pt x="159" y="404"/>
                    </a:cubicBezTo>
                    <a:close/>
                    <a:moveTo>
                      <a:pt x="230" y="409"/>
                    </a:moveTo>
                    <a:lnTo>
                      <a:pt x="230" y="410"/>
                    </a:lnTo>
                    <a:cubicBezTo>
                      <a:pt x="222" y="414"/>
                      <a:pt x="215" y="417"/>
                      <a:pt x="212" y="417"/>
                    </a:cubicBezTo>
                    <a:cubicBezTo>
                      <a:pt x="212" y="417"/>
                      <a:pt x="212" y="417"/>
                      <a:pt x="212" y="417"/>
                    </a:cubicBezTo>
                    <a:lnTo>
                      <a:pt x="212" y="415"/>
                    </a:lnTo>
                    <a:cubicBezTo>
                      <a:pt x="217" y="413"/>
                      <a:pt x="223" y="411"/>
                      <a:pt x="230" y="409"/>
                    </a:cubicBezTo>
                    <a:close/>
                    <a:moveTo>
                      <a:pt x="597" y="443"/>
                    </a:moveTo>
                    <a:lnTo>
                      <a:pt x="597" y="443"/>
                    </a:lnTo>
                    <a:cubicBezTo>
                      <a:pt x="597" y="443"/>
                      <a:pt x="598" y="444"/>
                      <a:pt x="601" y="445"/>
                    </a:cubicBezTo>
                    <a:cubicBezTo>
                      <a:pt x="606" y="448"/>
                      <a:pt x="612" y="452"/>
                      <a:pt x="616" y="455"/>
                    </a:cubicBezTo>
                    <a:cubicBezTo>
                      <a:pt x="616" y="455"/>
                      <a:pt x="620" y="459"/>
                      <a:pt x="619" y="459"/>
                    </a:cubicBezTo>
                    <a:cubicBezTo>
                      <a:pt x="618" y="459"/>
                      <a:pt x="617" y="458"/>
                      <a:pt x="615" y="457"/>
                    </a:cubicBezTo>
                    <a:lnTo>
                      <a:pt x="607" y="453"/>
                    </a:lnTo>
                    <a:cubicBezTo>
                      <a:pt x="601" y="448"/>
                      <a:pt x="596" y="443"/>
                      <a:pt x="597" y="443"/>
                    </a:cubicBezTo>
                    <a:close/>
                    <a:moveTo>
                      <a:pt x="186" y="453"/>
                    </a:moveTo>
                    <a:lnTo>
                      <a:pt x="187" y="455"/>
                    </a:lnTo>
                    <a:cubicBezTo>
                      <a:pt x="181" y="459"/>
                      <a:pt x="173" y="462"/>
                      <a:pt x="170" y="462"/>
                    </a:cubicBezTo>
                    <a:cubicBezTo>
                      <a:pt x="170" y="462"/>
                      <a:pt x="169" y="462"/>
                      <a:pt x="169" y="462"/>
                    </a:cubicBezTo>
                    <a:lnTo>
                      <a:pt x="177" y="456"/>
                    </a:lnTo>
                    <a:lnTo>
                      <a:pt x="186" y="453"/>
                    </a:lnTo>
                    <a:close/>
                    <a:moveTo>
                      <a:pt x="486" y="494"/>
                    </a:moveTo>
                    <a:cubicBezTo>
                      <a:pt x="492" y="503"/>
                      <a:pt x="496" y="511"/>
                      <a:pt x="494" y="511"/>
                    </a:cubicBezTo>
                    <a:lnTo>
                      <a:pt x="488" y="504"/>
                    </a:lnTo>
                    <a:lnTo>
                      <a:pt x="485" y="495"/>
                    </a:lnTo>
                    <a:lnTo>
                      <a:pt x="486" y="494"/>
                    </a:lnTo>
                    <a:close/>
                    <a:moveTo>
                      <a:pt x="555" y="504"/>
                    </a:moveTo>
                    <a:cubicBezTo>
                      <a:pt x="557" y="504"/>
                      <a:pt x="562" y="509"/>
                      <a:pt x="562" y="509"/>
                    </a:cubicBezTo>
                    <a:cubicBezTo>
                      <a:pt x="562" y="509"/>
                      <a:pt x="569" y="516"/>
                      <a:pt x="568" y="517"/>
                    </a:cubicBezTo>
                    <a:cubicBezTo>
                      <a:pt x="562" y="513"/>
                      <a:pt x="558" y="510"/>
                      <a:pt x="553" y="506"/>
                    </a:cubicBezTo>
                    <a:lnTo>
                      <a:pt x="555" y="504"/>
                    </a:lnTo>
                    <a:cubicBezTo>
                      <a:pt x="555" y="504"/>
                      <a:pt x="555" y="504"/>
                      <a:pt x="555" y="504"/>
                    </a:cubicBezTo>
                    <a:close/>
                    <a:moveTo>
                      <a:pt x="476" y="509"/>
                    </a:moveTo>
                    <a:cubicBezTo>
                      <a:pt x="476" y="509"/>
                      <a:pt x="477" y="511"/>
                      <a:pt x="480" y="518"/>
                    </a:cubicBezTo>
                    <a:cubicBezTo>
                      <a:pt x="480" y="518"/>
                      <a:pt x="483" y="527"/>
                      <a:pt x="482" y="527"/>
                    </a:cubicBezTo>
                    <a:lnTo>
                      <a:pt x="477" y="519"/>
                    </a:lnTo>
                    <a:cubicBezTo>
                      <a:pt x="473" y="510"/>
                      <a:pt x="475" y="510"/>
                      <a:pt x="475" y="510"/>
                    </a:cubicBezTo>
                    <a:cubicBezTo>
                      <a:pt x="475" y="510"/>
                      <a:pt x="476" y="509"/>
                      <a:pt x="476" y="509"/>
                    </a:cubicBezTo>
                    <a:close/>
                    <a:moveTo>
                      <a:pt x="556" y="528"/>
                    </a:moveTo>
                    <a:cubicBezTo>
                      <a:pt x="557" y="528"/>
                      <a:pt x="558" y="530"/>
                      <a:pt x="562" y="535"/>
                    </a:cubicBezTo>
                    <a:lnTo>
                      <a:pt x="561" y="536"/>
                    </a:lnTo>
                    <a:lnTo>
                      <a:pt x="553" y="530"/>
                    </a:lnTo>
                    <a:lnTo>
                      <a:pt x="555" y="529"/>
                    </a:lnTo>
                    <a:cubicBezTo>
                      <a:pt x="555" y="529"/>
                      <a:pt x="556" y="528"/>
                      <a:pt x="556" y="528"/>
                    </a:cubicBezTo>
                    <a:close/>
                    <a:moveTo>
                      <a:pt x="540" y="539"/>
                    </a:moveTo>
                    <a:cubicBezTo>
                      <a:pt x="542" y="539"/>
                      <a:pt x="542" y="539"/>
                      <a:pt x="548" y="546"/>
                    </a:cubicBezTo>
                    <a:lnTo>
                      <a:pt x="546" y="547"/>
                    </a:lnTo>
                    <a:lnTo>
                      <a:pt x="539" y="540"/>
                    </a:lnTo>
                    <a:lnTo>
                      <a:pt x="540" y="539"/>
                    </a:lnTo>
                    <a:close/>
                    <a:moveTo>
                      <a:pt x="561" y="543"/>
                    </a:moveTo>
                    <a:cubicBezTo>
                      <a:pt x="561" y="543"/>
                      <a:pt x="561" y="544"/>
                      <a:pt x="562" y="547"/>
                    </a:cubicBezTo>
                    <a:cubicBezTo>
                      <a:pt x="564" y="546"/>
                      <a:pt x="562" y="543"/>
                      <a:pt x="561" y="543"/>
                    </a:cubicBezTo>
                    <a:close/>
                    <a:moveTo>
                      <a:pt x="527" y="540"/>
                    </a:moveTo>
                    <a:cubicBezTo>
                      <a:pt x="527" y="540"/>
                      <a:pt x="529" y="542"/>
                      <a:pt x="531" y="546"/>
                    </a:cubicBezTo>
                    <a:cubicBezTo>
                      <a:pt x="537" y="554"/>
                      <a:pt x="537" y="554"/>
                      <a:pt x="534" y="555"/>
                    </a:cubicBezTo>
                    <a:cubicBezTo>
                      <a:pt x="534" y="555"/>
                      <a:pt x="533" y="555"/>
                      <a:pt x="532" y="555"/>
                    </a:cubicBezTo>
                    <a:cubicBezTo>
                      <a:pt x="531" y="555"/>
                      <a:pt x="530" y="554"/>
                      <a:pt x="528" y="547"/>
                    </a:cubicBezTo>
                    <a:cubicBezTo>
                      <a:pt x="526" y="542"/>
                      <a:pt x="526" y="540"/>
                      <a:pt x="527" y="540"/>
                    </a:cubicBezTo>
                    <a:close/>
                    <a:moveTo>
                      <a:pt x="271" y="549"/>
                    </a:moveTo>
                    <a:cubicBezTo>
                      <a:pt x="271" y="549"/>
                      <a:pt x="271" y="549"/>
                      <a:pt x="271" y="549"/>
                    </a:cubicBezTo>
                    <a:cubicBezTo>
                      <a:pt x="274" y="550"/>
                      <a:pt x="274" y="550"/>
                      <a:pt x="269" y="559"/>
                    </a:cubicBezTo>
                    <a:cubicBezTo>
                      <a:pt x="266" y="564"/>
                      <a:pt x="264" y="565"/>
                      <a:pt x="262" y="565"/>
                    </a:cubicBezTo>
                    <a:cubicBezTo>
                      <a:pt x="261" y="565"/>
                      <a:pt x="260" y="564"/>
                      <a:pt x="260" y="564"/>
                    </a:cubicBezTo>
                    <a:cubicBezTo>
                      <a:pt x="262" y="555"/>
                      <a:pt x="268" y="549"/>
                      <a:pt x="271" y="549"/>
                    </a:cubicBezTo>
                    <a:close/>
                    <a:moveTo>
                      <a:pt x="561" y="580"/>
                    </a:moveTo>
                    <a:cubicBezTo>
                      <a:pt x="562" y="580"/>
                      <a:pt x="562" y="581"/>
                      <a:pt x="562" y="582"/>
                    </a:cubicBezTo>
                    <a:cubicBezTo>
                      <a:pt x="563" y="582"/>
                      <a:pt x="563" y="582"/>
                      <a:pt x="564" y="583"/>
                    </a:cubicBezTo>
                    <a:lnTo>
                      <a:pt x="564" y="583"/>
                    </a:lnTo>
                    <a:cubicBezTo>
                      <a:pt x="563" y="582"/>
                      <a:pt x="562" y="581"/>
                      <a:pt x="561" y="580"/>
                    </a:cubicBezTo>
                    <a:close/>
                    <a:moveTo>
                      <a:pt x="564" y="583"/>
                    </a:moveTo>
                    <a:cubicBezTo>
                      <a:pt x="566" y="585"/>
                      <a:pt x="567" y="586"/>
                      <a:pt x="567" y="586"/>
                    </a:cubicBezTo>
                    <a:cubicBezTo>
                      <a:pt x="567" y="586"/>
                      <a:pt x="566" y="585"/>
                      <a:pt x="564" y="583"/>
                    </a:cubicBezTo>
                    <a:close/>
                    <a:moveTo>
                      <a:pt x="344" y="572"/>
                    </a:moveTo>
                    <a:lnTo>
                      <a:pt x="345" y="573"/>
                    </a:lnTo>
                    <a:cubicBezTo>
                      <a:pt x="343" y="582"/>
                      <a:pt x="342" y="591"/>
                      <a:pt x="339" y="591"/>
                    </a:cubicBezTo>
                    <a:lnTo>
                      <a:pt x="337" y="590"/>
                    </a:lnTo>
                    <a:cubicBezTo>
                      <a:pt x="339" y="584"/>
                      <a:pt x="342" y="578"/>
                      <a:pt x="344" y="572"/>
                    </a:cubicBezTo>
                    <a:close/>
                    <a:moveTo>
                      <a:pt x="385" y="0"/>
                    </a:moveTo>
                    <a:cubicBezTo>
                      <a:pt x="383" y="0"/>
                      <a:pt x="383" y="0"/>
                      <a:pt x="384" y="10"/>
                    </a:cubicBezTo>
                    <a:cubicBezTo>
                      <a:pt x="385" y="17"/>
                      <a:pt x="384" y="24"/>
                      <a:pt x="380" y="24"/>
                    </a:cubicBezTo>
                    <a:cubicBezTo>
                      <a:pt x="379" y="24"/>
                      <a:pt x="377" y="23"/>
                      <a:pt x="374" y="20"/>
                    </a:cubicBezTo>
                    <a:cubicBezTo>
                      <a:pt x="370" y="20"/>
                      <a:pt x="363" y="21"/>
                      <a:pt x="364" y="30"/>
                    </a:cubicBezTo>
                    <a:cubicBezTo>
                      <a:pt x="362" y="30"/>
                      <a:pt x="362" y="30"/>
                      <a:pt x="361" y="21"/>
                    </a:cubicBezTo>
                    <a:cubicBezTo>
                      <a:pt x="360" y="12"/>
                      <a:pt x="358" y="8"/>
                      <a:pt x="356" y="8"/>
                    </a:cubicBezTo>
                    <a:cubicBezTo>
                      <a:pt x="354" y="8"/>
                      <a:pt x="352" y="13"/>
                      <a:pt x="352" y="23"/>
                    </a:cubicBezTo>
                    <a:cubicBezTo>
                      <a:pt x="352" y="27"/>
                      <a:pt x="352" y="29"/>
                      <a:pt x="352" y="29"/>
                    </a:cubicBezTo>
                    <a:cubicBezTo>
                      <a:pt x="351" y="29"/>
                      <a:pt x="350" y="27"/>
                      <a:pt x="347" y="23"/>
                    </a:cubicBezTo>
                    <a:cubicBezTo>
                      <a:pt x="347" y="23"/>
                      <a:pt x="345" y="24"/>
                      <a:pt x="345" y="33"/>
                    </a:cubicBezTo>
                    <a:cubicBezTo>
                      <a:pt x="345" y="38"/>
                      <a:pt x="345" y="40"/>
                      <a:pt x="344" y="40"/>
                    </a:cubicBezTo>
                    <a:cubicBezTo>
                      <a:pt x="343" y="40"/>
                      <a:pt x="342" y="38"/>
                      <a:pt x="338" y="34"/>
                    </a:cubicBezTo>
                    <a:cubicBezTo>
                      <a:pt x="337" y="27"/>
                      <a:pt x="336" y="25"/>
                      <a:pt x="334" y="25"/>
                    </a:cubicBezTo>
                    <a:cubicBezTo>
                      <a:pt x="334" y="25"/>
                      <a:pt x="333" y="26"/>
                      <a:pt x="333" y="26"/>
                    </a:cubicBezTo>
                    <a:cubicBezTo>
                      <a:pt x="330" y="32"/>
                      <a:pt x="320" y="36"/>
                      <a:pt x="312" y="36"/>
                    </a:cubicBezTo>
                    <a:cubicBezTo>
                      <a:pt x="307" y="36"/>
                      <a:pt x="304" y="35"/>
                      <a:pt x="302" y="33"/>
                    </a:cubicBezTo>
                    <a:cubicBezTo>
                      <a:pt x="302" y="43"/>
                      <a:pt x="302" y="42"/>
                      <a:pt x="301" y="43"/>
                    </a:cubicBezTo>
                    <a:cubicBezTo>
                      <a:pt x="298" y="36"/>
                      <a:pt x="296" y="34"/>
                      <a:pt x="295" y="34"/>
                    </a:cubicBezTo>
                    <a:lnTo>
                      <a:pt x="295" y="34"/>
                    </a:lnTo>
                    <a:cubicBezTo>
                      <a:pt x="294" y="34"/>
                      <a:pt x="296" y="41"/>
                      <a:pt x="300" y="53"/>
                    </a:cubicBezTo>
                    <a:lnTo>
                      <a:pt x="302" y="53"/>
                    </a:lnTo>
                    <a:lnTo>
                      <a:pt x="304" y="52"/>
                    </a:lnTo>
                    <a:cubicBezTo>
                      <a:pt x="307" y="60"/>
                      <a:pt x="307" y="65"/>
                      <a:pt x="306" y="65"/>
                    </a:cubicBezTo>
                    <a:cubicBezTo>
                      <a:pt x="304" y="65"/>
                      <a:pt x="300" y="59"/>
                      <a:pt x="295" y="45"/>
                    </a:cubicBezTo>
                    <a:cubicBezTo>
                      <a:pt x="291" y="37"/>
                      <a:pt x="289" y="32"/>
                      <a:pt x="288" y="32"/>
                    </a:cubicBezTo>
                    <a:lnTo>
                      <a:pt x="288" y="32"/>
                    </a:lnTo>
                    <a:cubicBezTo>
                      <a:pt x="287" y="32"/>
                      <a:pt x="288" y="37"/>
                      <a:pt x="290" y="46"/>
                    </a:cubicBezTo>
                    <a:cubicBezTo>
                      <a:pt x="293" y="55"/>
                      <a:pt x="294" y="60"/>
                      <a:pt x="293" y="60"/>
                    </a:cubicBezTo>
                    <a:cubicBezTo>
                      <a:pt x="292" y="60"/>
                      <a:pt x="289" y="56"/>
                      <a:pt x="285" y="48"/>
                    </a:cubicBezTo>
                    <a:cubicBezTo>
                      <a:pt x="281" y="39"/>
                      <a:pt x="280" y="35"/>
                      <a:pt x="279" y="35"/>
                    </a:cubicBezTo>
                    <a:lnTo>
                      <a:pt x="279" y="35"/>
                    </a:lnTo>
                    <a:cubicBezTo>
                      <a:pt x="279" y="35"/>
                      <a:pt x="280" y="40"/>
                      <a:pt x="282" y="49"/>
                    </a:cubicBezTo>
                    <a:cubicBezTo>
                      <a:pt x="289" y="70"/>
                      <a:pt x="291" y="82"/>
                      <a:pt x="289" y="82"/>
                    </a:cubicBezTo>
                    <a:cubicBezTo>
                      <a:pt x="287" y="82"/>
                      <a:pt x="283" y="76"/>
                      <a:pt x="277" y="62"/>
                    </a:cubicBezTo>
                    <a:cubicBezTo>
                      <a:pt x="269" y="46"/>
                      <a:pt x="264" y="38"/>
                      <a:pt x="261" y="38"/>
                    </a:cubicBezTo>
                    <a:cubicBezTo>
                      <a:pt x="261" y="38"/>
                      <a:pt x="261" y="38"/>
                      <a:pt x="261" y="38"/>
                    </a:cubicBezTo>
                    <a:cubicBezTo>
                      <a:pt x="259" y="38"/>
                      <a:pt x="262" y="47"/>
                      <a:pt x="267" y="55"/>
                    </a:cubicBezTo>
                    <a:cubicBezTo>
                      <a:pt x="272" y="64"/>
                      <a:pt x="274" y="68"/>
                      <a:pt x="273" y="68"/>
                    </a:cubicBezTo>
                    <a:cubicBezTo>
                      <a:pt x="273" y="68"/>
                      <a:pt x="269" y="64"/>
                      <a:pt x="263" y="57"/>
                    </a:cubicBezTo>
                    <a:cubicBezTo>
                      <a:pt x="254" y="46"/>
                      <a:pt x="248" y="41"/>
                      <a:pt x="245" y="41"/>
                    </a:cubicBezTo>
                    <a:cubicBezTo>
                      <a:pt x="241" y="41"/>
                      <a:pt x="241" y="47"/>
                      <a:pt x="243" y="57"/>
                    </a:cubicBezTo>
                    <a:cubicBezTo>
                      <a:pt x="244" y="68"/>
                      <a:pt x="243" y="74"/>
                      <a:pt x="241" y="74"/>
                    </a:cubicBezTo>
                    <a:cubicBezTo>
                      <a:pt x="239" y="74"/>
                      <a:pt x="237" y="70"/>
                      <a:pt x="235" y="62"/>
                    </a:cubicBezTo>
                    <a:cubicBezTo>
                      <a:pt x="231" y="51"/>
                      <a:pt x="230" y="47"/>
                      <a:pt x="229" y="47"/>
                    </a:cubicBezTo>
                    <a:lnTo>
                      <a:pt x="229" y="47"/>
                    </a:lnTo>
                    <a:cubicBezTo>
                      <a:pt x="229" y="47"/>
                      <a:pt x="229" y="50"/>
                      <a:pt x="230" y="54"/>
                    </a:cubicBezTo>
                    <a:lnTo>
                      <a:pt x="221" y="60"/>
                    </a:lnTo>
                    <a:cubicBezTo>
                      <a:pt x="218" y="62"/>
                      <a:pt x="222" y="70"/>
                      <a:pt x="227" y="77"/>
                    </a:cubicBezTo>
                    <a:cubicBezTo>
                      <a:pt x="221" y="70"/>
                      <a:pt x="215" y="65"/>
                      <a:pt x="212" y="65"/>
                    </a:cubicBezTo>
                    <a:lnTo>
                      <a:pt x="212" y="65"/>
                    </a:lnTo>
                    <a:cubicBezTo>
                      <a:pt x="209" y="65"/>
                      <a:pt x="209" y="69"/>
                      <a:pt x="213" y="76"/>
                    </a:cubicBezTo>
                    <a:lnTo>
                      <a:pt x="209" y="80"/>
                    </a:lnTo>
                    <a:cubicBezTo>
                      <a:pt x="208" y="81"/>
                      <a:pt x="207" y="81"/>
                      <a:pt x="213" y="90"/>
                    </a:cubicBezTo>
                    <a:cubicBezTo>
                      <a:pt x="214" y="93"/>
                      <a:pt x="214" y="94"/>
                      <a:pt x="213" y="94"/>
                    </a:cubicBezTo>
                    <a:cubicBezTo>
                      <a:pt x="212" y="94"/>
                      <a:pt x="206" y="90"/>
                      <a:pt x="200" y="86"/>
                    </a:cubicBezTo>
                    <a:cubicBezTo>
                      <a:pt x="195" y="83"/>
                      <a:pt x="190" y="80"/>
                      <a:pt x="189" y="80"/>
                    </a:cubicBezTo>
                    <a:lnTo>
                      <a:pt x="189" y="80"/>
                    </a:lnTo>
                    <a:cubicBezTo>
                      <a:pt x="189" y="80"/>
                      <a:pt x="189" y="81"/>
                      <a:pt x="192" y="83"/>
                    </a:cubicBezTo>
                    <a:cubicBezTo>
                      <a:pt x="197" y="91"/>
                      <a:pt x="202" y="99"/>
                      <a:pt x="206" y="108"/>
                    </a:cubicBezTo>
                    <a:cubicBezTo>
                      <a:pt x="208" y="110"/>
                      <a:pt x="208" y="111"/>
                      <a:pt x="208" y="111"/>
                    </a:cubicBezTo>
                    <a:cubicBezTo>
                      <a:pt x="207" y="111"/>
                      <a:pt x="202" y="107"/>
                      <a:pt x="198" y="102"/>
                    </a:cubicBezTo>
                    <a:cubicBezTo>
                      <a:pt x="194" y="98"/>
                      <a:pt x="188" y="94"/>
                      <a:pt x="181" y="93"/>
                    </a:cubicBezTo>
                    <a:lnTo>
                      <a:pt x="181" y="93"/>
                    </a:lnTo>
                    <a:cubicBezTo>
                      <a:pt x="179" y="94"/>
                      <a:pt x="176" y="98"/>
                      <a:pt x="184" y="104"/>
                    </a:cubicBezTo>
                    <a:cubicBezTo>
                      <a:pt x="189" y="109"/>
                      <a:pt x="184" y="117"/>
                      <a:pt x="177" y="117"/>
                    </a:cubicBezTo>
                    <a:cubicBezTo>
                      <a:pt x="176" y="117"/>
                      <a:pt x="174" y="116"/>
                      <a:pt x="172" y="116"/>
                    </a:cubicBezTo>
                    <a:cubicBezTo>
                      <a:pt x="172" y="116"/>
                      <a:pt x="171" y="118"/>
                      <a:pt x="170" y="119"/>
                    </a:cubicBezTo>
                    <a:cubicBezTo>
                      <a:pt x="168" y="121"/>
                      <a:pt x="175" y="129"/>
                      <a:pt x="174" y="130"/>
                    </a:cubicBezTo>
                    <a:cubicBezTo>
                      <a:pt x="174" y="130"/>
                      <a:pt x="171" y="132"/>
                      <a:pt x="178" y="139"/>
                    </a:cubicBezTo>
                    <a:cubicBezTo>
                      <a:pt x="178" y="140"/>
                      <a:pt x="177" y="141"/>
                      <a:pt x="176" y="141"/>
                    </a:cubicBezTo>
                    <a:cubicBezTo>
                      <a:pt x="174" y="141"/>
                      <a:pt x="172" y="140"/>
                      <a:pt x="168" y="137"/>
                    </a:cubicBezTo>
                    <a:lnTo>
                      <a:pt x="168" y="137"/>
                    </a:lnTo>
                    <a:cubicBezTo>
                      <a:pt x="175" y="144"/>
                      <a:pt x="178" y="147"/>
                      <a:pt x="178" y="147"/>
                    </a:cubicBezTo>
                    <a:cubicBezTo>
                      <a:pt x="177" y="147"/>
                      <a:pt x="173" y="144"/>
                      <a:pt x="165" y="140"/>
                    </a:cubicBezTo>
                    <a:cubicBezTo>
                      <a:pt x="158" y="135"/>
                      <a:pt x="154" y="133"/>
                      <a:pt x="154" y="133"/>
                    </a:cubicBezTo>
                    <a:lnTo>
                      <a:pt x="154" y="133"/>
                    </a:lnTo>
                    <a:cubicBezTo>
                      <a:pt x="153" y="133"/>
                      <a:pt x="156" y="136"/>
                      <a:pt x="164" y="142"/>
                    </a:cubicBezTo>
                    <a:cubicBezTo>
                      <a:pt x="167" y="146"/>
                      <a:pt x="169" y="148"/>
                      <a:pt x="168" y="148"/>
                    </a:cubicBezTo>
                    <a:cubicBezTo>
                      <a:pt x="167" y="148"/>
                      <a:pt x="165" y="147"/>
                      <a:pt x="161" y="146"/>
                    </a:cubicBezTo>
                    <a:cubicBezTo>
                      <a:pt x="158" y="144"/>
                      <a:pt x="156" y="143"/>
                      <a:pt x="155" y="143"/>
                    </a:cubicBezTo>
                    <a:lnTo>
                      <a:pt x="155" y="143"/>
                    </a:lnTo>
                    <a:cubicBezTo>
                      <a:pt x="154" y="143"/>
                      <a:pt x="155" y="145"/>
                      <a:pt x="160" y="148"/>
                    </a:cubicBezTo>
                    <a:cubicBezTo>
                      <a:pt x="171" y="157"/>
                      <a:pt x="176" y="164"/>
                      <a:pt x="172" y="164"/>
                    </a:cubicBezTo>
                    <a:cubicBezTo>
                      <a:pt x="171" y="164"/>
                      <a:pt x="168" y="163"/>
                      <a:pt x="164" y="160"/>
                    </a:cubicBezTo>
                    <a:lnTo>
                      <a:pt x="164" y="160"/>
                    </a:lnTo>
                    <a:cubicBezTo>
                      <a:pt x="163" y="160"/>
                      <a:pt x="161" y="161"/>
                      <a:pt x="169" y="168"/>
                    </a:cubicBezTo>
                    <a:cubicBezTo>
                      <a:pt x="177" y="174"/>
                      <a:pt x="180" y="177"/>
                      <a:pt x="180" y="177"/>
                    </a:cubicBezTo>
                    <a:cubicBezTo>
                      <a:pt x="179" y="177"/>
                      <a:pt x="175" y="175"/>
                      <a:pt x="168" y="170"/>
                    </a:cubicBezTo>
                    <a:cubicBezTo>
                      <a:pt x="160" y="167"/>
                      <a:pt x="156" y="165"/>
                      <a:pt x="154" y="165"/>
                    </a:cubicBezTo>
                    <a:lnTo>
                      <a:pt x="154" y="165"/>
                    </a:lnTo>
                    <a:cubicBezTo>
                      <a:pt x="152" y="165"/>
                      <a:pt x="156" y="168"/>
                      <a:pt x="165" y="175"/>
                    </a:cubicBezTo>
                    <a:cubicBezTo>
                      <a:pt x="165" y="175"/>
                      <a:pt x="169" y="179"/>
                      <a:pt x="166" y="179"/>
                    </a:cubicBezTo>
                    <a:cubicBezTo>
                      <a:pt x="165" y="179"/>
                      <a:pt x="164" y="179"/>
                      <a:pt x="162" y="178"/>
                    </a:cubicBezTo>
                    <a:cubicBezTo>
                      <a:pt x="162" y="178"/>
                      <a:pt x="161" y="178"/>
                      <a:pt x="160" y="178"/>
                    </a:cubicBezTo>
                    <a:cubicBezTo>
                      <a:pt x="150" y="178"/>
                      <a:pt x="138" y="185"/>
                      <a:pt x="156" y="192"/>
                    </a:cubicBezTo>
                    <a:lnTo>
                      <a:pt x="153" y="195"/>
                    </a:lnTo>
                    <a:cubicBezTo>
                      <a:pt x="143" y="195"/>
                      <a:pt x="142" y="197"/>
                      <a:pt x="150" y="203"/>
                    </a:cubicBezTo>
                    <a:lnTo>
                      <a:pt x="158" y="209"/>
                    </a:lnTo>
                    <a:cubicBezTo>
                      <a:pt x="152" y="206"/>
                      <a:pt x="145" y="204"/>
                      <a:pt x="142" y="204"/>
                    </a:cubicBezTo>
                    <a:cubicBezTo>
                      <a:pt x="140" y="204"/>
                      <a:pt x="139" y="204"/>
                      <a:pt x="139" y="205"/>
                    </a:cubicBezTo>
                    <a:cubicBezTo>
                      <a:pt x="138" y="206"/>
                      <a:pt x="138" y="206"/>
                      <a:pt x="147" y="210"/>
                    </a:cubicBezTo>
                    <a:cubicBezTo>
                      <a:pt x="156" y="212"/>
                      <a:pt x="156" y="213"/>
                      <a:pt x="155" y="215"/>
                    </a:cubicBezTo>
                    <a:cubicBezTo>
                      <a:pt x="154" y="216"/>
                      <a:pt x="153" y="216"/>
                      <a:pt x="152" y="216"/>
                    </a:cubicBezTo>
                    <a:cubicBezTo>
                      <a:pt x="148" y="216"/>
                      <a:pt x="142" y="215"/>
                      <a:pt x="135" y="213"/>
                    </a:cubicBezTo>
                    <a:lnTo>
                      <a:pt x="134" y="214"/>
                    </a:lnTo>
                    <a:cubicBezTo>
                      <a:pt x="147" y="219"/>
                      <a:pt x="150" y="221"/>
                      <a:pt x="148" y="221"/>
                    </a:cubicBezTo>
                    <a:cubicBezTo>
                      <a:pt x="147" y="221"/>
                      <a:pt x="145" y="221"/>
                      <a:pt x="142" y="220"/>
                    </a:cubicBezTo>
                    <a:cubicBezTo>
                      <a:pt x="140" y="220"/>
                      <a:pt x="139" y="219"/>
                      <a:pt x="138" y="219"/>
                    </a:cubicBezTo>
                    <a:cubicBezTo>
                      <a:pt x="133" y="219"/>
                      <a:pt x="132" y="221"/>
                      <a:pt x="131" y="222"/>
                    </a:cubicBezTo>
                    <a:lnTo>
                      <a:pt x="122" y="220"/>
                    </a:lnTo>
                    <a:cubicBezTo>
                      <a:pt x="121" y="220"/>
                      <a:pt x="120" y="220"/>
                      <a:pt x="119" y="220"/>
                    </a:cubicBezTo>
                    <a:lnTo>
                      <a:pt x="119" y="220"/>
                    </a:lnTo>
                    <a:cubicBezTo>
                      <a:pt x="115" y="220"/>
                      <a:pt x="123" y="222"/>
                      <a:pt x="131" y="224"/>
                    </a:cubicBezTo>
                    <a:lnTo>
                      <a:pt x="129" y="229"/>
                    </a:lnTo>
                    <a:cubicBezTo>
                      <a:pt x="129" y="231"/>
                      <a:pt x="128" y="232"/>
                      <a:pt x="138" y="233"/>
                    </a:cubicBezTo>
                    <a:cubicBezTo>
                      <a:pt x="147" y="235"/>
                      <a:pt x="156" y="239"/>
                      <a:pt x="156" y="240"/>
                    </a:cubicBezTo>
                    <a:cubicBezTo>
                      <a:pt x="147" y="238"/>
                      <a:pt x="140" y="236"/>
                      <a:pt x="137" y="236"/>
                    </a:cubicBezTo>
                    <a:cubicBezTo>
                      <a:pt x="137" y="236"/>
                      <a:pt x="137" y="236"/>
                      <a:pt x="137" y="237"/>
                    </a:cubicBezTo>
                    <a:cubicBezTo>
                      <a:pt x="136" y="237"/>
                      <a:pt x="135" y="238"/>
                      <a:pt x="133" y="238"/>
                    </a:cubicBezTo>
                    <a:cubicBezTo>
                      <a:pt x="131" y="238"/>
                      <a:pt x="127" y="237"/>
                      <a:pt x="127" y="237"/>
                    </a:cubicBezTo>
                    <a:cubicBezTo>
                      <a:pt x="123" y="235"/>
                      <a:pt x="120" y="234"/>
                      <a:pt x="118" y="234"/>
                    </a:cubicBezTo>
                    <a:lnTo>
                      <a:pt x="118" y="234"/>
                    </a:lnTo>
                    <a:cubicBezTo>
                      <a:pt x="112" y="234"/>
                      <a:pt x="117" y="242"/>
                      <a:pt x="124" y="244"/>
                    </a:cubicBezTo>
                    <a:cubicBezTo>
                      <a:pt x="135" y="250"/>
                      <a:pt x="139" y="253"/>
                      <a:pt x="135" y="253"/>
                    </a:cubicBezTo>
                    <a:cubicBezTo>
                      <a:pt x="133" y="253"/>
                      <a:pt x="129" y="252"/>
                      <a:pt x="123" y="251"/>
                    </a:cubicBezTo>
                    <a:cubicBezTo>
                      <a:pt x="120" y="251"/>
                      <a:pt x="118" y="250"/>
                      <a:pt x="117" y="250"/>
                    </a:cubicBezTo>
                    <a:lnTo>
                      <a:pt x="117" y="250"/>
                    </a:lnTo>
                    <a:cubicBezTo>
                      <a:pt x="110" y="250"/>
                      <a:pt x="126" y="257"/>
                      <a:pt x="149" y="262"/>
                    </a:cubicBezTo>
                    <a:lnTo>
                      <a:pt x="177" y="269"/>
                    </a:lnTo>
                    <a:lnTo>
                      <a:pt x="149" y="265"/>
                    </a:lnTo>
                    <a:cubicBezTo>
                      <a:pt x="133" y="263"/>
                      <a:pt x="124" y="262"/>
                      <a:pt x="120" y="262"/>
                    </a:cubicBezTo>
                    <a:cubicBezTo>
                      <a:pt x="114" y="262"/>
                      <a:pt x="118" y="264"/>
                      <a:pt x="129" y="269"/>
                    </a:cubicBezTo>
                    <a:cubicBezTo>
                      <a:pt x="135" y="273"/>
                      <a:pt x="137" y="274"/>
                      <a:pt x="134" y="274"/>
                    </a:cubicBezTo>
                    <a:cubicBezTo>
                      <a:pt x="133" y="274"/>
                      <a:pt x="131" y="274"/>
                      <a:pt x="128" y="274"/>
                    </a:cubicBezTo>
                    <a:cubicBezTo>
                      <a:pt x="126" y="273"/>
                      <a:pt x="124" y="273"/>
                      <a:pt x="123" y="273"/>
                    </a:cubicBezTo>
                    <a:cubicBezTo>
                      <a:pt x="118" y="273"/>
                      <a:pt x="118" y="275"/>
                      <a:pt x="118" y="280"/>
                    </a:cubicBezTo>
                    <a:cubicBezTo>
                      <a:pt x="116" y="287"/>
                      <a:pt x="116" y="289"/>
                      <a:pt x="125" y="289"/>
                    </a:cubicBezTo>
                    <a:cubicBezTo>
                      <a:pt x="125" y="289"/>
                      <a:pt x="125" y="291"/>
                      <a:pt x="125" y="294"/>
                    </a:cubicBezTo>
                    <a:cubicBezTo>
                      <a:pt x="108" y="295"/>
                      <a:pt x="114" y="298"/>
                      <a:pt x="128" y="298"/>
                    </a:cubicBezTo>
                    <a:cubicBezTo>
                      <a:pt x="130" y="298"/>
                      <a:pt x="132" y="298"/>
                      <a:pt x="134" y="298"/>
                    </a:cubicBezTo>
                    <a:lnTo>
                      <a:pt x="134" y="302"/>
                    </a:lnTo>
                    <a:lnTo>
                      <a:pt x="125" y="302"/>
                    </a:lnTo>
                    <a:cubicBezTo>
                      <a:pt x="115" y="302"/>
                      <a:pt x="115" y="306"/>
                      <a:pt x="115" y="324"/>
                    </a:cubicBezTo>
                    <a:cubicBezTo>
                      <a:pt x="114" y="344"/>
                      <a:pt x="114" y="346"/>
                      <a:pt x="133" y="346"/>
                    </a:cubicBezTo>
                    <a:cubicBezTo>
                      <a:pt x="152" y="348"/>
                      <a:pt x="152" y="350"/>
                      <a:pt x="133" y="350"/>
                    </a:cubicBezTo>
                    <a:cubicBezTo>
                      <a:pt x="126" y="351"/>
                      <a:pt x="118" y="352"/>
                      <a:pt x="121" y="352"/>
                    </a:cubicBezTo>
                    <a:cubicBezTo>
                      <a:pt x="121" y="352"/>
                      <a:pt x="122" y="352"/>
                      <a:pt x="124" y="352"/>
                    </a:cubicBezTo>
                    <a:lnTo>
                      <a:pt x="124" y="352"/>
                    </a:lnTo>
                    <a:cubicBezTo>
                      <a:pt x="124" y="352"/>
                      <a:pt x="124" y="356"/>
                      <a:pt x="114" y="360"/>
                    </a:cubicBezTo>
                    <a:cubicBezTo>
                      <a:pt x="100" y="366"/>
                      <a:pt x="103" y="368"/>
                      <a:pt x="109" y="368"/>
                    </a:cubicBezTo>
                    <a:cubicBezTo>
                      <a:pt x="111" y="368"/>
                      <a:pt x="113" y="368"/>
                      <a:pt x="115" y="368"/>
                    </a:cubicBezTo>
                    <a:cubicBezTo>
                      <a:pt x="122" y="367"/>
                      <a:pt x="125" y="366"/>
                      <a:pt x="125" y="366"/>
                    </a:cubicBezTo>
                    <a:lnTo>
                      <a:pt x="125" y="366"/>
                    </a:lnTo>
                    <a:cubicBezTo>
                      <a:pt x="127" y="366"/>
                      <a:pt x="121" y="368"/>
                      <a:pt x="115" y="370"/>
                    </a:cubicBezTo>
                    <a:cubicBezTo>
                      <a:pt x="108" y="373"/>
                      <a:pt x="100" y="376"/>
                      <a:pt x="104" y="376"/>
                    </a:cubicBezTo>
                    <a:cubicBezTo>
                      <a:pt x="104" y="376"/>
                      <a:pt x="105" y="376"/>
                      <a:pt x="106" y="376"/>
                    </a:cubicBezTo>
                    <a:cubicBezTo>
                      <a:pt x="115" y="377"/>
                      <a:pt x="127" y="388"/>
                      <a:pt x="109" y="391"/>
                    </a:cubicBezTo>
                    <a:cubicBezTo>
                      <a:pt x="109" y="391"/>
                      <a:pt x="109" y="393"/>
                      <a:pt x="109" y="396"/>
                    </a:cubicBezTo>
                    <a:cubicBezTo>
                      <a:pt x="110" y="395"/>
                      <a:pt x="112" y="395"/>
                      <a:pt x="113" y="395"/>
                    </a:cubicBezTo>
                    <a:cubicBezTo>
                      <a:pt x="119" y="395"/>
                      <a:pt x="119" y="399"/>
                      <a:pt x="120" y="402"/>
                    </a:cubicBezTo>
                    <a:cubicBezTo>
                      <a:pt x="121" y="407"/>
                      <a:pt x="121" y="409"/>
                      <a:pt x="112" y="411"/>
                    </a:cubicBezTo>
                    <a:cubicBezTo>
                      <a:pt x="102" y="411"/>
                      <a:pt x="103" y="414"/>
                      <a:pt x="113" y="416"/>
                    </a:cubicBezTo>
                    <a:cubicBezTo>
                      <a:pt x="113" y="416"/>
                      <a:pt x="115" y="417"/>
                      <a:pt x="117" y="417"/>
                    </a:cubicBezTo>
                    <a:cubicBezTo>
                      <a:pt x="121" y="417"/>
                      <a:pt x="126" y="416"/>
                      <a:pt x="129" y="416"/>
                    </a:cubicBezTo>
                    <a:cubicBezTo>
                      <a:pt x="131" y="416"/>
                      <a:pt x="133" y="416"/>
                      <a:pt x="133" y="417"/>
                    </a:cubicBezTo>
                    <a:cubicBezTo>
                      <a:pt x="139" y="416"/>
                      <a:pt x="144" y="415"/>
                      <a:pt x="148" y="415"/>
                    </a:cubicBezTo>
                    <a:cubicBezTo>
                      <a:pt x="150" y="415"/>
                      <a:pt x="152" y="415"/>
                      <a:pt x="152" y="416"/>
                    </a:cubicBezTo>
                    <a:lnTo>
                      <a:pt x="143" y="418"/>
                    </a:lnTo>
                    <a:lnTo>
                      <a:pt x="125" y="424"/>
                    </a:lnTo>
                    <a:cubicBezTo>
                      <a:pt x="125" y="425"/>
                      <a:pt x="126" y="427"/>
                      <a:pt x="128" y="427"/>
                    </a:cubicBezTo>
                    <a:cubicBezTo>
                      <a:pt x="130" y="427"/>
                      <a:pt x="132" y="426"/>
                      <a:pt x="135" y="425"/>
                    </a:cubicBezTo>
                    <a:lnTo>
                      <a:pt x="135" y="425"/>
                    </a:lnTo>
                    <a:cubicBezTo>
                      <a:pt x="127" y="430"/>
                      <a:pt x="128" y="433"/>
                      <a:pt x="129" y="436"/>
                    </a:cubicBezTo>
                    <a:cubicBezTo>
                      <a:pt x="130" y="440"/>
                      <a:pt x="131" y="443"/>
                      <a:pt x="137" y="443"/>
                    </a:cubicBezTo>
                    <a:cubicBezTo>
                      <a:pt x="138" y="443"/>
                      <a:pt x="139" y="443"/>
                      <a:pt x="141" y="443"/>
                    </a:cubicBezTo>
                    <a:lnTo>
                      <a:pt x="141" y="443"/>
                    </a:lnTo>
                    <a:cubicBezTo>
                      <a:pt x="127" y="450"/>
                      <a:pt x="129" y="460"/>
                      <a:pt x="139" y="460"/>
                    </a:cubicBezTo>
                    <a:cubicBezTo>
                      <a:pt x="141" y="460"/>
                      <a:pt x="144" y="460"/>
                      <a:pt x="148" y="458"/>
                    </a:cubicBezTo>
                    <a:cubicBezTo>
                      <a:pt x="150" y="457"/>
                      <a:pt x="152" y="457"/>
                      <a:pt x="153" y="457"/>
                    </a:cubicBezTo>
                    <a:lnTo>
                      <a:pt x="153" y="457"/>
                    </a:lnTo>
                    <a:cubicBezTo>
                      <a:pt x="155" y="457"/>
                      <a:pt x="154" y="459"/>
                      <a:pt x="149" y="463"/>
                    </a:cubicBezTo>
                    <a:cubicBezTo>
                      <a:pt x="144" y="466"/>
                      <a:pt x="142" y="468"/>
                      <a:pt x="144" y="468"/>
                    </a:cubicBezTo>
                    <a:cubicBezTo>
                      <a:pt x="145" y="468"/>
                      <a:pt x="147" y="467"/>
                      <a:pt x="151" y="466"/>
                    </a:cubicBezTo>
                    <a:cubicBezTo>
                      <a:pt x="152" y="466"/>
                      <a:pt x="153" y="466"/>
                      <a:pt x="154" y="466"/>
                    </a:cubicBezTo>
                    <a:lnTo>
                      <a:pt x="154" y="466"/>
                    </a:lnTo>
                    <a:cubicBezTo>
                      <a:pt x="158" y="466"/>
                      <a:pt x="151" y="472"/>
                      <a:pt x="146" y="478"/>
                    </a:cubicBezTo>
                    <a:cubicBezTo>
                      <a:pt x="133" y="485"/>
                      <a:pt x="131" y="488"/>
                      <a:pt x="135" y="488"/>
                    </a:cubicBezTo>
                    <a:cubicBezTo>
                      <a:pt x="136" y="488"/>
                      <a:pt x="138" y="488"/>
                      <a:pt x="140" y="488"/>
                    </a:cubicBezTo>
                    <a:cubicBezTo>
                      <a:pt x="141" y="487"/>
                      <a:pt x="142" y="487"/>
                      <a:pt x="143" y="487"/>
                    </a:cubicBezTo>
                    <a:cubicBezTo>
                      <a:pt x="151" y="487"/>
                      <a:pt x="152" y="491"/>
                      <a:pt x="153" y="492"/>
                    </a:cubicBezTo>
                    <a:cubicBezTo>
                      <a:pt x="164" y="491"/>
                      <a:pt x="165" y="493"/>
                      <a:pt x="171" y="486"/>
                    </a:cubicBezTo>
                    <a:cubicBezTo>
                      <a:pt x="177" y="483"/>
                      <a:pt x="183" y="480"/>
                      <a:pt x="188" y="478"/>
                    </a:cubicBezTo>
                    <a:cubicBezTo>
                      <a:pt x="189" y="477"/>
                      <a:pt x="190" y="477"/>
                      <a:pt x="191" y="477"/>
                    </a:cubicBezTo>
                    <a:lnTo>
                      <a:pt x="191" y="477"/>
                    </a:lnTo>
                    <a:cubicBezTo>
                      <a:pt x="196" y="477"/>
                      <a:pt x="192" y="480"/>
                      <a:pt x="190" y="480"/>
                    </a:cubicBezTo>
                    <a:cubicBezTo>
                      <a:pt x="190" y="480"/>
                      <a:pt x="189" y="480"/>
                      <a:pt x="189" y="480"/>
                    </a:cubicBezTo>
                    <a:cubicBezTo>
                      <a:pt x="180" y="481"/>
                      <a:pt x="180" y="483"/>
                      <a:pt x="174" y="490"/>
                    </a:cubicBezTo>
                    <a:cubicBezTo>
                      <a:pt x="167" y="497"/>
                      <a:pt x="169" y="500"/>
                      <a:pt x="170" y="502"/>
                    </a:cubicBezTo>
                    <a:lnTo>
                      <a:pt x="176" y="509"/>
                    </a:lnTo>
                    <a:cubicBezTo>
                      <a:pt x="173" y="516"/>
                      <a:pt x="172" y="520"/>
                      <a:pt x="175" y="520"/>
                    </a:cubicBezTo>
                    <a:cubicBezTo>
                      <a:pt x="176" y="520"/>
                      <a:pt x="178" y="519"/>
                      <a:pt x="180" y="517"/>
                    </a:cubicBezTo>
                    <a:lnTo>
                      <a:pt x="188" y="510"/>
                    </a:lnTo>
                    <a:lnTo>
                      <a:pt x="188" y="510"/>
                    </a:lnTo>
                    <a:cubicBezTo>
                      <a:pt x="177" y="521"/>
                      <a:pt x="185" y="535"/>
                      <a:pt x="196" y="535"/>
                    </a:cubicBezTo>
                    <a:cubicBezTo>
                      <a:pt x="199" y="535"/>
                      <a:pt x="202" y="534"/>
                      <a:pt x="205" y="531"/>
                    </a:cubicBezTo>
                    <a:lnTo>
                      <a:pt x="205" y="531"/>
                    </a:lnTo>
                    <a:lnTo>
                      <a:pt x="198" y="538"/>
                    </a:lnTo>
                    <a:cubicBezTo>
                      <a:pt x="192" y="544"/>
                      <a:pt x="193" y="546"/>
                      <a:pt x="196" y="549"/>
                    </a:cubicBezTo>
                    <a:cubicBezTo>
                      <a:pt x="197" y="550"/>
                      <a:pt x="211" y="549"/>
                      <a:pt x="215" y="554"/>
                    </a:cubicBezTo>
                    <a:cubicBezTo>
                      <a:pt x="219" y="557"/>
                      <a:pt x="222" y="560"/>
                      <a:pt x="226" y="560"/>
                    </a:cubicBezTo>
                    <a:cubicBezTo>
                      <a:pt x="228" y="560"/>
                      <a:pt x="230" y="559"/>
                      <a:pt x="232" y="556"/>
                    </a:cubicBezTo>
                    <a:lnTo>
                      <a:pt x="232" y="556"/>
                    </a:lnTo>
                    <a:cubicBezTo>
                      <a:pt x="234" y="557"/>
                      <a:pt x="234" y="557"/>
                      <a:pt x="229" y="565"/>
                    </a:cubicBezTo>
                    <a:cubicBezTo>
                      <a:pt x="221" y="572"/>
                      <a:pt x="223" y="573"/>
                      <a:pt x="224" y="574"/>
                    </a:cubicBezTo>
                    <a:cubicBezTo>
                      <a:pt x="224" y="574"/>
                      <a:pt x="224" y="574"/>
                      <a:pt x="224" y="574"/>
                    </a:cubicBezTo>
                    <a:cubicBezTo>
                      <a:pt x="227" y="574"/>
                      <a:pt x="232" y="567"/>
                      <a:pt x="237" y="560"/>
                    </a:cubicBezTo>
                    <a:cubicBezTo>
                      <a:pt x="239" y="557"/>
                      <a:pt x="241" y="555"/>
                      <a:pt x="242" y="555"/>
                    </a:cubicBezTo>
                    <a:cubicBezTo>
                      <a:pt x="243" y="555"/>
                      <a:pt x="243" y="558"/>
                      <a:pt x="242" y="564"/>
                    </a:cubicBezTo>
                    <a:cubicBezTo>
                      <a:pt x="240" y="571"/>
                      <a:pt x="244" y="575"/>
                      <a:pt x="249" y="575"/>
                    </a:cubicBezTo>
                    <a:cubicBezTo>
                      <a:pt x="251" y="575"/>
                      <a:pt x="253" y="574"/>
                      <a:pt x="255" y="573"/>
                    </a:cubicBezTo>
                    <a:lnTo>
                      <a:pt x="255" y="573"/>
                    </a:lnTo>
                    <a:cubicBezTo>
                      <a:pt x="258" y="574"/>
                      <a:pt x="260" y="575"/>
                      <a:pt x="254" y="584"/>
                    </a:cubicBezTo>
                    <a:cubicBezTo>
                      <a:pt x="253" y="590"/>
                      <a:pt x="252" y="596"/>
                      <a:pt x="255" y="596"/>
                    </a:cubicBezTo>
                    <a:cubicBezTo>
                      <a:pt x="257" y="596"/>
                      <a:pt x="260" y="594"/>
                      <a:pt x="264" y="590"/>
                    </a:cubicBezTo>
                    <a:lnTo>
                      <a:pt x="264" y="590"/>
                    </a:lnTo>
                    <a:cubicBezTo>
                      <a:pt x="265" y="591"/>
                      <a:pt x="265" y="591"/>
                      <a:pt x="262" y="599"/>
                    </a:cubicBezTo>
                    <a:cubicBezTo>
                      <a:pt x="260" y="604"/>
                      <a:pt x="258" y="609"/>
                      <a:pt x="259" y="609"/>
                    </a:cubicBezTo>
                    <a:cubicBezTo>
                      <a:pt x="260" y="609"/>
                      <a:pt x="261" y="607"/>
                      <a:pt x="265" y="601"/>
                    </a:cubicBezTo>
                    <a:cubicBezTo>
                      <a:pt x="268" y="598"/>
                      <a:pt x="271" y="597"/>
                      <a:pt x="273" y="597"/>
                    </a:cubicBezTo>
                    <a:cubicBezTo>
                      <a:pt x="277" y="597"/>
                      <a:pt x="279" y="601"/>
                      <a:pt x="280" y="607"/>
                    </a:cubicBezTo>
                    <a:cubicBezTo>
                      <a:pt x="280" y="608"/>
                      <a:pt x="281" y="608"/>
                      <a:pt x="282" y="608"/>
                    </a:cubicBezTo>
                    <a:cubicBezTo>
                      <a:pt x="283" y="608"/>
                      <a:pt x="285" y="607"/>
                      <a:pt x="287" y="601"/>
                    </a:cubicBezTo>
                    <a:lnTo>
                      <a:pt x="291" y="593"/>
                    </a:lnTo>
                    <a:lnTo>
                      <a:pt x="291" y="593"/>
                    </a:lnTo>
                    <a:cubicBezTo>
                      <a:pt x="288" y="602"/>
                      <a:pt x="287" y="607"/>
                      <a:pt x="287" y="607"/>
                    </a:cubicBezTo>
                    <a:cubicBezTo>
                      <a:pt x="288" y="607"/>
                      <a:pt x="290" y="602"/>
                      <a:pt x="295" y="594"/>
                    </a:cubicBezTo>
                    <a:cubicBezTo>
                      <a:pt x="297" y="590"/>
                      <a:pt x="298" y="588"/>
                      <a:pt x="299" y="588"/>
                    </a:cubicBezTo>
                    <a:lnTo>
                      <a:pt x="299" y="588"/>
                    </a:lnTo>
                    <a:cubicBezTo>
                      <a:pt x="299" y="588"/>
                      <a:pt x="299" y="590"/>
                      <a:pt x="297" y="595"/>
                    </a:cubicBezTo>
                    <a:cubicBezTo>
                      <a:pt x="296" y="605"/>
                      <a:pt x="297" y="605"/>
                      <a:pt x="297" y="605"/>
                    </a:cubicBezTo>
                    <a:cubicBezTo>
                      <a:pt x="297" y="605"/>
                      <a:pt x="298" y="605"/>
                      <a:pt x="298" y="605"/>
                    </a:cubicBezTo>
                    <a:cubicBezTo>
                      <a:pt x="301" y="605"/>
                      <a:pt x="307" y="604"/>
                      <a:pt x="314" y="604"/>
                    </a:cubicBezTo>
                    <a:cubicBezTo>
                      <a:pt x="317" y="604"/>
                      <a:pt x="320" y="604"/>
                      <a:pt x="323" y="605"/>
                    </a:cubicBezTo>
                    <a:cubicBezTo>
                      <a:pt x="330" y="608"/>
                      <a:pt x="335" y="609"/>
                      <a:pt x="339" y="609"/>
                    </a:cubicBezTo>
                    <a:cubicBezTo>
                      <a:pt x="343" y="609"/>
                      <a:pt x="346" y="607"/>
                      <a:pt x="346" y="602"/>
                    </a:cubicBezTo>
                    <a:cubicBezTo>
                      <a:pt x="348" y="598"/>
                      <a:pt x="349" y="595"/>
                      <a:pt x="350" y="595"/>
                    </a:cubicBezTo>
                    <a:cubicBezTo>
                      <a:pt x="351" y="595"/>
                      <a:pt x="351" y="598"/>
                      <a:pt x="351" y="603"/>
                    </a:cubicBezTo>
                    <a:cubicBezTo>
                      <a:pt x="351" y="613"/>
                      <a:pt x="353" y="613"/>
                      <a:pt x="355" y="614"/>
                    </a:cubicBezTo>
                    <a:cubicBezTo>
                      <a:pt x="357" y="614"/>
                      <a:pt x="360" y="614"/>
                      <a:pt x="357" y="624"/>
                    </a:cubicBezTo>
                    <a:cubicBezTo>
                      <a:pt x="360" y="617"/>
                      <a:pt x="361" y="615"/>
                      <a:pt x="362" y="615"/>
                    </a:cubicBezTo>
                    <a:cubicBezTo>
                      <a:pt x="362" y="615"/>
                      <a:pt x="362" y="615"/>
                      <a:pt x="363" y="615"/>
                    </a:cubicBezTo>
                    <a:cubicBezTo>
                      <a:pt x="362" y="620"/>
                      <a:pt x="363" y="622"/>
                      <a:pt x="364" y="622"/>
                    </a:cubicBezTo>
                    <a:cubicBezTo>
                      <a:pt x="364" y="622"/>
                      <a:pt x="366" y="620"/>
                      <a:pt x="367" y="615"/>
                    </a:cubicBezTo>
                    <a:cubicBezTo>
                      <a:pt x="370" y="607"/>
                      <a:pt x="371" y="602"/>
                      <a:pt x="371" y="602"/>
                    </a:cubicBezTo>
                    <a:lnTo>
                      <a:pt x="371" y="602"/>
                    </a:lnTo>
                    <a:cubicBezTo>
                      <a:pt x="371" y="602"/>
                      <a:pt x="370" y="607"/>
                      <a:pt x="370" y="616"/>
                    </a:cubicBezTo>
                    <a:cubicBezTo>
                      <a:pt x="369" y="623"/>
                      <a:pt x="371" y="630"/>
                      <a:pt x="373" y="630"/>
                    </a:cubicBezTo>
                    <a:cubicBezTo>
                      <a:pt x="373" y="630"/>
                      <a:pt x="373" y="628"/>
                      <a:pt x="373" y="625"/>
                    </a:cubicBezTo>
                    <a:cubicBezTo>
                      <a:pt x="374" y="616"/>
                      <a:pt x="378" y="616"/>
                      <a:pt x="380" y="607"/>
                    </a:cubicBezTo>
                    <a:cubicBezTo>
                      <a:pt x="382" y="607"/>
                      <a:pt x="384" y="607"/>
                      <a:pt x="384" y="618"/>
                    </a:cubicBezTo>
                    <a:cubicBezTo>
                      <a:pt x="385" y="620"/>
                      <a:pt x="386" y="621"/>
                      <a:pt x="388" y="621"/>
                    </a:cubicBezTo>
                    <a:cubicBezTo>
                      <a:pt x="392" y="621"/>
                      <a:pt x="397" y="615"/>
                      <a:pt x="398" y="609"/>
                    </a:cubicBezTo>
                    <a:cubicBezTo>
                      <a:pt x="398" y="604"/>
                      <a:pt x="398" y="601"/>
                      <a:pt x="399" y="601"/>
                    </a:cubicBezTo>
                    <a:cubicBezTo>
                      <a:pt x="399" y="601"/>
                      <a:pt x="400" y="604"/>
                      <a:pt x="400" y="609"/>
                    </a:cubicBezTo>
                    <a:cubicBezTo>
                      <a:pt x="401" y="618"/>
                      <a:pt x="403" y="618"/>
                      <a:pt x="406" y="618"/>
                    </a:cubicBezTo>
                    <a:cubicBezTo>
                      <a:pt x="406" y="615"/>
                      <a:pt x="406" y="613"/>
                      <a:pt x="407" y="613"/>
                    </a:cubicBezTo>
                    <a:cubicBezTo>
                      <a:pt x="407" y="613"/>
                      <a:pt x="408" y="620"/>
                      <a:pt x="408" y="627"/>
                    </a:cubicBezTo>
                    <a:cubicBezTo>
                      <a:pt x="407" y="634"/>
                      <a:pt x="408" y="636"/>
                      <a:pt x="410" y="636"/>
                    </a:cubicBezTo>
                    <a:cubicBezTo>
                      <a:pt x="411" y="636"/>
                      <a:pt x="412" y="636"/>
                      <a:pt x="413" y="636"/>
                    </a:cubicBezTo>
                    <a:cubicBezTo>
                      <a:pt x="415" y="627"/>
                      <a:pt x="423" y="625"/>
                      <a:pt x="430" y="625"/>
                    </a:cubicBezTo>
                    <a:cubicBezTo>
                      <a:pt x="441" y="624"/>
                      <a:pt x="441" y="614"/>
                      <a:pt x="443" y="595"/>
                    </a:cubicBezTo>
                    <a:lnTo>
                      <a:pt x="441" y="576"/>
                    </a:lnTo>
                    <a:lnTo>
                      <a:pt x="445" y="595"/>
                    </a:lnTo>
                    <a:cubicBezTo>
                      <a:pt x="446" y="604"/>
                      <a:pt x="453" y="622"/>
                      <a:pt x="453" y="622"/>
                    </a:cubicBezTo>
                    <a:cubicBezTo>
                      <a:pt x="455" y="622"/>
                      <a:pt x="453" y="613"/>
                      <a:pt x="450" y="603"/>
                    </a:cubicBezTo>
                    <a:cubicBezTo>
                      <a:pt x="450" y="598"/>
                      <a:pt x="450" y="596"/>
                      <a:pt x="451" y="596"/>
                    </a:cubicBezTo>
                    <a:cubicBezTo>
                      <a:pt x="452" y="596"/>
                      <a:pt x="454" y="598"/>
                      <a:pt x="457" y="602"/>
                    </a:cubicBezTo>
                    <a:cubicBezTo>
                      <a:pt x="460" y="606"/>
                      <a:pt x="462" y="608"/>
                      <a:pt x="463" y="608"/>
                    </a:cubicBezTo>
                    <a:cubicBezTo>
                      <a:pt x="464" y="608"/>
                      <a:pt x="465" y="606"/>
                      <a:pt x="465" y="601"/>
                    </a:cubicBezTo>
                    <a:cubicBezTo>
                      <a:pt x="466" y="600"/>
                      <a:pt x="466" y="600"/>
                      <a:pt x="467" y="600"/>
                    </a:cubicBezTo>
                    <a:cubicBezTo>
                      <a:pt x="469" y="600"/>
                      <a:pt x="471" y="602"/>
                      <a:pt x="474" y="609"/>
                    </a:cubicBezTo>
                    <a:cubicBezTo>
                      <a:pt x="476" y="607"/>
                      <a:pt x="476" y="607"/>
                      <a:pt x="473" y="599"/>
                    </a:cubicBezTo>
                    <a:cubicBezTo>
                      <a:pt x="472" y="594"/>
                      <a:pt x="472" y="592"/>
                      <a:pt x="473" y="592"/>
                    </a:cubicBezTo>
                    <a:lnTo>
                      <a:pt x="473" y="592"/>
                    </a:lnTo>
                    <a:cubicBezTo>
                      <a:pt x="473" y="592"/>
                      <a:pt x="475" y="594"/>
                      <a:pt x="477" y="597"/>
                    </a:cubicBezTo>
                    <a:cubicBezTo>
                      <a:pt x="482" y="607"/>
                      <a:pt x="485" y="611"/>
                      <a:pt x="488" y="611"/>
                    </a:cubicBezTo>
                    <a:cubicBezTo>
                      <a:pt x="489" y="611"/>
                      <a:pt x="490" y="608"/>
                      <a:pt x="488" y="604"/>
                    </a:cubicBezTo>
                    <a:cubicBezTo>
                      <a:pt x="485" y="595"/>
                      <a:pt x="487" y="595"/>
                      <a:pt x="490" y="594"/>
                    </a:cubicBezTo>
                    <a:cubicBezTo>
                      <a:pt x="492" y="594"/>
                      <a:pt x="493" y="593"/>
                      <a:pt x="492" y="584"/>
                    </a:cubicBezTo>
                    <a:lnTo>
                      <a:pt x="496" y="583"/>
                    </a:lnTo>
                    <a:cubicBezTo>
                      <a:pt x="496" y="583"/>
                      <a:pt x="496" y="583"/>
                      <a:pt x="497" y="583"/>
                    </a:cubicBezTo>
                    <a:cubicBezTo>
                      <a:pt x="498" y="583"/>
                      <a:pt x="500" y="591"/>
                      <a:pt x="497" y="592"/>
                    </a:cubicBezTo>
                    <a:lnTo>
                      <a:pt x="503" y="600"/>
                    </a:lnTo>
                    <a:cubicBezTo>
                      <a:pt x="506" y="599"/>
                      <a:pt x="509" y="597"/>
                      <a:pt x="508" y="588"/>
                    </a:cubicBezTo>
                    <a:cubicBezTo>
                      <a:pt x="505" y="579"/>
                      <a:pt x="503" y="575"/>
                      <a:pt x="504" y="575"/>
                    </a:cubicBezTo>
                    <a:lnTo>
                      <a:pt x="504" y="575"/>
                    </a:lnTo>
                    <a:cubicBezTo>
                      <a:pt x="504" y="575"/>
                      <a:pt x="506" y="579"/>
                      <a:pt x="510" y="587"/>
                    </a:cubicBezTo>
                    <a:cubicBezTo>
                      <a:pt x="512" y="593"/>
                      <a:pt x="515" y="599"/>
                      <a:pt x="517" y="599"/>
                    </a:cubicBezTo>
                    <a:cubicBezTo>
                      <a:pt x="517" y="599"/>
                      <a:pt x="517" y="598"/>
                      <a:pt x="517" y="595"/>
                    </a:cubicBezTo>
                    <a:cubicBezTo>
                      <a:pt x="514" y="587"/>
                      <a:pt x="514" y="583"/>
                      <a:pt x="515" y="583"/>
                    </a:cubicBezTo>
                    <a:lnTo>
                      <a:pt x="515" y="583"/>
                    </a:lnTo>
                    <a:cubicBezTo>
                      <a:pt x="516" y="583"/>
                      <a:pt x="519" y="588"/>
                      <a:pt x="521" y="593"/>
                    </a:cubicBezTo>
                    <a:cubicBezTo>
                      <a:pt x="524" y="602"/>
                      <a:pt x="525" y="606"/>
                      <a:pt x="526" y="606"/>
                    </a:cubicBezTo>
                    <a:cubicBezTo>
                      <a:pt x="527" y="606"/>
                      <a:pt x="527" y="601"/>
                      <a:pt x="527" y="591"/>
                    </a:cubicBezTo>
                    <a:cubicBezTo>
                      <a:pt x="531" y="588"/>
                      <a:pt x="534" y="576"/>
                      <a:pt x="539" y="574"/>
                    </a:cubicBezTo>
                    <a:cubicBezTo>
                      <a:pt x="543" y="571"/>
                      <a:pt x="546" y="570"/>
                      <a:pt x="549" y="570"/>
                    </a:cubicBezTo>
                    <a:cubicBezTo>
                      <a:pt x="551" y="570"/>
                      <a:pt x="554" y="571"/>
                      <a:pt x="557" y="574"/>
                    </a:cubicBezTo>
                    <a:cubicBezTo>
                      <a:pt x="558" y="576"/>
                      <a:pt x="560" y="578"/>
                      <a:pt x="561" y="580"/>
                    </a:cubicBezTo>
                    <a:lnTo>
                      <a:pt x="561" y="580"/>
                    </a:lnTo>
                    <a:cubicBezTo>
                      <a:pt x="552" y="566"/>
                      <a:pt x="554" y="565"/>
                      <a:pt x="559" y="562"/>
                    </a:cubicBezTo>
                    <a:lnTo>
                      <a:pt x="559" y="562"/>
                    </a:lnTo>
                    <a:cubicBezTo>
                      <a:pt x="561" y="562"/>
                      <a:pt x="562" y="563"/>
                      <a:pt x="563" y="563"/>
                    </a:cubicBezTo>
                    <a:cubicBezTo>
                      <a:pt x="568" y="563"/>
                      <a:pt x="566" y="554"/>
                      <a:pt x="562" y="547"/>
                    </a:cubicBezTo>
                    <a:lnTo>
                      <a:pt x="560" y="549"/>
                    </a:lnTo>
                    <a:cubicBezTo>
                      <a:pt x="552" y="540"/>
                      <a:pt x="550" y="536"/>
                      <a:pt x="552" y="536"/>
                    </a:cubicBezTo>
                    <a:lnTo>
                      <a:pt x="552" y="536"/>
                    </a:lnTo>
                    <a:cubicBezTo>
                      <a:pt x="553" y="536"/>
                      <a:pt x="555" y="537"/>
                      <a:pt x="558" y="539"/>
                    </a:cubicBezTo>
                    <a:cubicBezTo>
                      <a:pt x="558" y="539"/>
                      <a:pt x="559" y="539"/>
                      <a:pt x="559" y="539"/>
                    </a:cubicBezTo>
                    <a:cubicBezTo>
                      <a:pt x="562" y="539"/>
                      <a:pt x="567" y="546"/>
                      <a:pt x="573" y="551"/>
                    </a:cubicBezTo>
                    <a:cubicBezTo>
                      <a:pt x="577" y="558"/>
                      <a:pt x="584" y="563"/>
                      <a:pt x="587" y="563"/>
                    </a:cubicBezTo>
                    <a:cubicBezTo>
                      <a:pt x="587" y="563"/>
                      <a:pt x="588" y="563"/>
                      <a:pt x="588" y="563"/>
                    </a:cubicBezTo>
                    <a:cubicBezTo>
                      <a:pt x="589" y="562"/>
                      <a:pt x="592" y="560"/>
                      <a:pt x="584" y="555"/>
                    </a:cubicBezTo>
                    <a:cubicBezTo>
                      <a:pt x="577" y="548"/>
                      <a:pt x="577" y="548"/>
                      <a:pt x="578" y="546"/>
                    </a:cubicBezTo>
                    <a:cubicBezTo>
                      <a:pt x="580" y="545"/>
                      <a:pt x="582" y="544"/>
                      <a:pt x="576" y="536"/>
                    </a:cubicBezTo>
                    <a:cubicBezTo>
                      <a:pt x="570" y="529"/>
                      <a:pt x="571" y="528"/>
                      <a:pt x="573" y="527"/>
                    </a:cubicBezTo>
                    <a:lnTo>
                      <a:pt x="573" y="527"/>
                    </a:lnTo>
                    <a:cubicBezTo>
                      <a:pt x="576" y="529"/>
                      <a:pt x="579" y="530"/>
                      <a:pt x="581" y="530"/>
                    </a:cubicBezTo>
                    <a:cubicBezTo>
                      <a:pt x="583" y="530"/>
                      <a:pt x="584" y="529"/>
                      <a:pt x="584" y="529"/>
                    </a:cubicBezTo>
                    <a:lnTo>
                      <a:pt x="590" y="535"/>
                    </a:lnTo>
                    <a:cubicBezTo>
                      <a:pt x="595" y="539"/>
                      <a:pt x="601" y="543"/>
                      <a:pt x="606" y="546"/>
                    </a:cubicBezTo>
                    <a:cubicBezTo>
                      <a:pt x="607" y="545"/>
                      <a:pt x="601" y="538"/>
                      <a:pt x="601" y="538"/>
                    </a:cubicBezTo>
                    <a:cubicBezTo>
                      <a:pt x="595" y="532"/>
                      <a:pt x="627" y="493"/>
                      <a:pt x="630" y="486"/>
                    </a:cubicBezTo>
                    <a:cubicBezTo>
                      <a:pt x="631" y="487"/>
                      <a:pt x="633" y="487"/>
                      <a:pt x="634" y="487"/>
                    </a:cubicBezTo>
                    <a:cubicBezTo>
                      <a:pt x="642" y="487"/>
                      <a:pt x="643" y="483"/>
                      <a:pt x="634" y="480"/>
                    </a:cubicBezTo>
                    <a:cubicBezTo>
                      <a:pt x="626" y="475"/>
                      <a:pt x="632" y="466"/>
                      <a:pt x="638" y="455"/>
                    </a:cubicBezTo>
                    <a:cubicBezTo>
                      <a:pt x="644" y="443"/>
                      <a:pt x="649" y="433"/>
                      <a:pt x="640" y="429"/>
                    </a:cubicBezTo>
                    <a:lnTo>
                      <a:pt x="642" y="424"/>
                    </a:lnTo>
                    <a:cubicBezTo>
                      <a:pt x="643" y="420"/>
                      <a:pt x="636" y="414"/>
                      <a:pt x="636" y="411"/>
                    </a:cubicBezTo>
                    <a:cubicBezTo>
                      <a:pt x="632" y="409"/>
                      <a:pt x="630" y="407"/>
                      <a:pt x="631" y="407"/>
                    </a:cubicBezTo>
                    <a:lnTo>
                      <a:pt x="631" y="407"/>
                    </a:lnTo>
                    <a:cubicBezTo>
                      <a:pt x="631" y="407"/>
                      <a:pt x="634" y="408"/>
                      <a:pt x="638" y="410"/>
                    </a:cubicBezTo>
                    <a:cubicBezTo>
                      <a:pt x="644" y="412"/>
                      <a:pt x="651" y="414"/>
                      <a:pt x="654" y="414"/>
                    </a:cubicBezTo>
                    <a:cubicBezTo>
                      <a:pt x="655" y="414"/>
                      <a:pt x="655" y="414"/>
                      <a:pt x="655" y="414"/>
                    </a:cubicBezTo>
                    <a:cubicBezTo>
                      <a:pt x="658" y="409"/>
                      <a:pt x="648" y="407"/>
                      <a:pt x="639" y="405"/>
                    </a:cubicBezTo>
                    <a:cubicBezTo>
                      <a:pt x="630" y="402"/>
                      <a:pt x="631" y="400"/>
                      <a:pt x="631" y="400"/>
                    </a:cubicBezTo>
                    <a:cubicBezTo>
                      <a:pt x="631" y="399"/>
                      <a:pt x="631" y="399"/>
                      <a:pt x="632" y="399"/>
                    </a:cubicBezTo>
                    <a:cubicBezTo>
                      <a:pt x="633" y="399"/>
                      <a:pt x="635" y="399"/>
                      <a:pt x="640" y="401"/>
                    </a:cubicBezTo>
                    <a:lnTo>
                      <a:pt x="659" y="406"/>
                    </a:lnTo>
                    <a:lnTo>
                      <a:pt x="659" y="404"/>
                    </a:lnTo>
                    <a:cubicBezTo>
                      <a:pt x="650" y="401"/>
                      <a:pt x="650" y="399"/>
                      <a:pt x="650" y="399"/>
                    </a:cubicBezTo>
                    <a:cubicBezTo>
                      <a:pt x="650" y="399"/>
                      <a:pt x="651" y="398"/>
                      <a:pt x="652" y="398"/>
                    </a:cubicBezTo>
                    <a:cubicBezTo>
                      <a:pt x="653" y="398"/>
                      <a:pt x="658" y="399"/>
                      <a:pt x="669" y="401"/>
                    </a:cubicBezTo>
                    <a:cubicBezTo>
                      <a:pt x="676" y="403"/>
                      <a:pt x="680" y="404"/>
                      <a:pt x="682" y="404"/>
                    </a:cubicBezTo>
                    <a:cubicBezTo>
                      <a:pt x="686" y="404"/>
                      <a:pt x="681" y="401"/>
                      <a:pt x="670" y="398"/>
                    </a:cubicBezTo>
                    <a:lnTo>
                      <a:pt x="662" y="391"/>
                    </a:lnTo>
                    <a:lnTo>
                      <a:pt x="662" y="391"/>
                    </a:lnTo>
                    <a:cubicBezTo>
                      <a:pt x="665" y="391"/>
                      <a:pt x="666" y="392"/>
                      <a:pt x="668" y="392"/>
                    </a:cubicBezTo>
                    <a:cubicBezTo>
                      <a:pt x="677" y="392"/>
                      <a:pt x="662" y="385"/>
                      <a:pt x="654" y="382"/>
                    </a:cubicBezTo>
                    <a:lnTo>
                      <a:pt x="654" y="382"/>
                    </a:lnTo>
                    <a:cubicBezTo>
                      <a:pt x="658" y="382"/>
                      <a:pt x="660" y="383"/>
                      <a:pt x="662" y="383"/>
                    </a:cubicBezTo>
                    <a:cubicBezTo>
                      <a:pt x="673" y="383"/>
                      <a:pt x="671" y="380"/>
                      <a:pt x="655" y="376"/>
                    </a:cubicBezTo>
                    <a:cubicBezTo>
                      <a:pt x="647" y="374"/>
                      <a:pt x="647" y="372"/>
                      <a:pt x="657" y="372"/>
                    </a:cubicBezTo>
                    <a:cubicBezTo>
                      <a:pt x="667" y="371"/>
                      <a:pt x="667" y="369"/>
                      <a:pt x="667" y="365"/>
                    </a:cubicBezTo>
                    <a:cubicBezTo>
                      <a:pt x="658" y="361"/>
                      <a:pt x="660" y="349"/>
                      <a:pt x="660" y="331"/>
                    </a:cubicBezTo>
                    <a:cubicBezTo>
                      <a:pt x="661" y="311"/>
                      <a:pt x="661" y="298"/>
                      <a:pt x="652" y="298"/>
                    </a:cubicBezTo>
                    <a:cubicBezTo>
                      <a:pt x="652" y="298"/>
                      <a:pt x="651" y="298"/>
                      <a:pt x="651" y="298"/>
                    </a:cubicBezTo>
                    <a:cubicBezTo>
                      <a:pt x="651" y="296"/>
                      <a:pt x="651" y="296"/>
                      <a:pt x="661" y="294"/>
                    </a:cubicBezTo>
                    <a:cubicBezTo>
                      <a:pt x="670" y="294"/>
                      <a:pt x="670" y="291"/>
                      <a:pt x="651" y="290"/>
                    </a:cubicBezTo>
                    <a:cubicBezTo>
                      <a:pt x="642" y="289"/>
                      <a:pt x="632" y="290"/>
                      <a:pt x="651" y="288"/>
                    </a:cubicBezTo>
                    <a:cubicBezTo>
                      <a:pt x="661" y="288"/>
                      <a:pt x="661" y="284"/>
                      <a:pt x="660" y="276"/>
                    </a:cubicBezTo>
                    <a:cubicBezTo>
                      <a:pt x="660" y="271"/>
                      <a:pt x="659" y="263"/>
                      <a:pt x="652" y="263"/>
                    </a:cubicBezTo>
                    <a:cubicBezTo>
                      <a:pt x="651" y="263"/>
                      <a:pt x="650" y="263"/>
                      <a:pt x="649" y="263"/>
                    </a:cubicBezTo>
                    <a:cubicBezTo>
                      <a:pt x="640" y="261"/>
                      <a:pt x="640" y="261"/>
                      <a:pt x="649" y="261"/>
                    </a:cubicBezTo>
                    <a:cubicBezTo>
                      <a:pt x="668" y="260"/>
                      <a:pt x="676" y="248"/>
                      <a:pt x="655" y="246"/>
                    </a:cubicBezTo>
                    <a:cubicBezTo>
                      <a:pt x="655" y="243"/>
                      <a:pt x="655" y="241"/>
                      <a:pt x="664" y="239"/>
                    </a:cubicBezTo>
                    <a:cubicBezTo>
                      <a:pt x="663" y="237"/>
                      <a:pt x="663" y="235"/>
                      <a:pt x="652" y="231"/>
                    </a:cubicBezTo>
                    <a:lnTo>
                      <a:pt x="649" y="218"/>
                    </a:lnTo>
                    <a:cubicBezTo>
                      <a:pt x="648" y="213"/>
                      <a:pt x="638" y="213"/>
                      <a:pt x="638" y="213"/>
                    </a:cubicBezTo>
                    <a:cubicBezTo>
                      <a:pt x="637" y="212"/>
                      <a:pt x="637" y="211"/>
                      <a:pt x="637" y="211"/>
                    </a:cubicBezTo>
                    <a:lnTo>
                      <a:pt x="637" y="211"/>
                    </a:lnTo>
                    <a:cubicBezTo>
                      <a:pt x="645" y="207"/>
                      <a:pt x="642" y="198"/>
                      <a:pt x="636" y="185"/>
                    </a:cubicBezTo>
                    <a:cubicBezTo>
                      <a:pt x="630" y="172"/>
                      <a:pt x="624" y="160"/>
                      <a:pt x="631" y="154"/>
                    </a:cubicBezTo>
                    <a:cubicBezTo>
                      <a:pt x="631" y="154"/>
                      <a:pt x="631" y="153"/>
                      <a:pt x="629" y="153"/>
                    </a:cubicBezTo>
                    <a:cubicBezTo>
                      <a:pt x="628" y="153"/>
                      <a:pt x="625" y="154"/>
                      <a:pt x="621" y="155"/>
                    </a:cubicBezTo>
                    <a:cubicBezTo>
                      <a:pt x="613" y="159"/>
                      <a:pt x="608" y="161"/>
                      <a:pt x="606" y="161"/>
                    </a:cubicBezTo>
                    <a:cubicBezTo>
                      <a:pt x="605" y="161"/>
                      <a:pt x="606" y="159"/>
                      <a:pt x="610" y="155"/>
                    </a:cubicBezTo>
                    <a:cubicBezTo>
                      <a:pt x="619" y="147"/>
                      <a:pt x="621" y="141"/>
                      <a:pt x="615" y="141"/>
                    </a:cubicBezTo>
                    <a:lnTo>
                      <a:pt x="615" y="141"/>
                    </a:lnTo>
                    <a:cubicBezTo>
                      <a:pt x="612" y="141"/>
                      <a:pt x="608" y="143"/>
                      <a:pt x="603" y="146"/>
                    </a:cubicBezTo>
                    <a:lnTo>
                      <a:pt x="611" y="140"/>
                    </a:lnTo>
                    <a:cubicBezTo>
                      <a:pt x="618" y="133"/>
                      <a:pt x="618" y="130"/>
                      <a:pt x="614" y="130"/>
                    </a:cubicBezTo>
                    <a:lnTo>
                      <a:pt x="614" y="130"/>
                    </a:lnTo>
                    <a:cubicBezTo>
                      <a:pt x="611" y="130"/>
                      <a:pt x="604" y="132"/>
                      <a:pt x="597" y="137"/>
                    </a:cubicBezTo>
                    <a:cubicBezTo>
                      <a:pt x="602" y="131"/>
                      <a:pt x="607" y="125"/>
                      <a:pt x="604" y="125"/>
                    </a:cubicBezTo>
                    <a:lnTo>
                      <a:pt x="604" y="125"/>
                    </a:lnTo>
                    <a:cubicBezTo>
                      <a:pt x="604" y="125"/>
                      <a:pt x="602" y="126"/>
                      <a:pt x="601" y="127"/>
                    </a:cubicBezTo>
                    <a:cubicBezTo>
                      <a:pt x="599" y="124"/>
                      <a:pt x="599" y="124"/>
                      <a:pt x="614" y="112"/>
                    </a:cubicBezTo>
                    <a:cubicBezTo>
                      <a:pt x="621" y="107"/>
                      <a:pt x="627" y="100"/>
                      <a:pt x="626" y="99"/>
                    </a:cubicBezTo>
                    <a:cubicBezTo>
                      <a:pt x="626" y="98"/>
                      <a:pt x="626" y="98"/>
                      <a:pt x="625" y="98"/>
                    </a:cubicBezTo>
                    <a:cubicBezTo>
                      <a:pt x="623" y="98"/>
                      <a:pt x="616" y="103"/>
                      <a:pt x="611" y="109"/>
                    </a:cubicBezTo>
                    <a:lnTo>
                      <a:pt x="607" y="105"/>
                    </a:lnTo>
                    <a:cubicBezTo>
                      <a:pt x="607" y="105"/>
                      <a:pt x="607" y="105"/>
                      <a:pt x="607" y="105"/>
                    </a:cubicBezTo>
                    <a:cubicBezTo>
                      <a:pt x="606" y="105"/>
                      <a:pt x="604" y="106"/>
                      <a:pt x="599" y="110"/>
                    </a:cubicBezTo>
                    <a:cubicBezTo>
                      <a:pt x="596" y="114"/>
                      <a:pt x="594" y="115"/>
                      <a:pt x="592" y="115"/>
                    </a:cubicBezTo>
                    <a:cubicBezTo>
                      <a:pt x="591" y="115"/>
                      <a:pt x="590" y="114"/>
                      <a:pt x="589" y="113"/>
                    </a:cubicBezTo>
                    <a:cubicBezTo>
                      <a:pt x="591" y="112"/>
                      <a:pt x="592" y="111"/>
                      <a:pt x="592" y="111"/>
                    </a:cubicBezTo>
                    <a:lnTo>
                      <a:pt x="592" y="111"/>
                    </a:lnTo>
                    <a:cubicBezTo>
                      <a:pt x="591" y="111"/>
                      <a:pt x="586" y="115"/>
                      <a:pt x="583" y="120"/>
                    </a:cubicBezTo>
                    <a:cubicBezTo>
                      <a:pt x="576" y="126"/>
                      <a:pt x="570" y="132"/>
                      <a:pt x="568" y="132"/>
                    </a:cubicBezTo>
                    <a:cubicBezTo>
                      <a:pt x="568" y="132"/>
                      <a:pt x="568" y="132"/>
                      <a:pt x="568" y="132"/>
                    </a:cubicBezTo>
                    <a:lnTo>
                      <a:pt x="555" y="146"/>
                    </a:lnTo>
                    <a:cubicBezTo>
                      <a:pt x="546" y="154"/>
                      <a:pt x="537" y="164"/>
                      <a:pt x="530" y="174"/>
                    </a:cubicBezTo>
                    <a:cubicBezTo>
                      <a:pt x="528" y="181"/>
                      <a:pt x="525" y="188"/>
                      <a:pt x="528" y="188"/>
                    </a:cubicBezTo>
                    <a:cubicBezTo>
                      <a:pt x="529" y="188"/>
                      <a:pt x="532" y="186"/>
                      <a:pt x="537" y="182"/>
                    </a:cubicBezTo>
                    <a:cubicBezTo>
                      <a:pt x="537" y="182"/>
                      <a:pt x="542" y="178"/>
                      <a:pt x="545" y="178"/>
                    </a:cubicBezTo>
                    <a:cubicBezTo>
                      <a:pt x="545" y="178"/>
                      <a:pt x="545" y="178"/>
                      <a:pt x="546" y="178"/>
                    </a:cubicBezTo>
                    <a:cubicBezTo>
                      <a:pt x="546" y="179"/>
                      <a:pt x="540" y="186"/>
                      <a:pt x="540" y="186"/>
                    </a:cubicBezTo>
                    <a:cubicBezTo>
                      <a:pt x="532" y="192"/>
                      <a:pt x="536" y="196"/>
                      <a:pt x="539" y="202"/>
                    </a:cubicBezTo>
                    <a:cubicBezTo>
                      <a:pt x="543" y="209"/>
                      <a:pt x="545" y="213"/>
                      <a:pt x="538" y="219"/>
                    </a:cubicBezTo>
                    <a:cubicBezTo>
                      <a:pt x="530" y="224"/>
                      <a:pt x="530" y="225"/>
                      <a:pt x="530" y="225"/>
                    </a:cubicBezTo>
                    <a:cubicBezTo>
                      <a:pt x="532" y="224"/>
                      <a:pt x="534" y="224"/>
                      <a:pt x="535" y="224"/>
                    </a:cubicBezTo>
                    <a:cubicBezTo>
                      <a:pt x="540" y="224"/>
                      <a:pt x="543" y="230"/>
                      <a:pt x="546" y="237"/>
                    </a:cubicBezTo>
                    <a:cubicBezTo>
                      <a:pt x="549" y="244"/>
                      <a:pt x="551" y="252"/>
                      <a:pt x="557" y="252"/>
                    </a:cubicBezTo>
                    <a:cubicBezTo>
                      <a:pt x="558" y="252"/>
                      <a:pt x="559" y="252"/>
                      <a:pt x="560" y="251"/>
                    </a:cubicBezTo>
                    <a:lnTo>
                      <a:pt x="561" y="253"/>
                    </a:lnTo>
                    <a:cubicBezTo>
                      <a:pt x="552" y="257"/>
                      <a:pt x="552" y="259"/>
                      <a:pt x="553" y="261"/>
                    </a:cubicBezTo>
                    <a:cubicBezTo>
                      <a:pt x="562" y="261"/>
                      <a:pt x="564" y="265"/>
                      <a:pt x="564" y="265"/>
                    </a:cubicBezTo>
                    <a:cubicBezTo>
                      <a:pt x="555" y="267"/>
                      <a:pt x="555" y="268"/>
                      <a:pt x="555" y="270"/>
                    </a:cubicBezTo>
                    <a:cubicBezTo>
                      <a:pt x="555" y="272"/>
                      <a:pt x="556" y="274"/>
                      <a:pt x="558" y="274"/>
                    </a:cubicBezTo>
                    <a:cubicBezTo>
                      <a:pt x="559" y="274"/>
                      <a:pt x="562" y="273"/>
                      <a:pt x="565" y="272"/>
                    </a:cubicBezTo>
                    <a:lnTo>
                      <a:pt x="565" y="272"/>
                    </a:lnTo>
                    <a:cubicBezTo>
                      <a:pt x="566" y="279"/>
                      <a:pt x="562" y="285"/>
                      <a:pt x="557" y="288"/>
                    </a:cubicBezTo>
                    <a:cubicBezTo>
                      <a:pt x="548" y="290"/>
                      <a:pt x="557" y="290"/>
                      <a:pt x="567" y="290"/>
                    </a:cubicBezTo>
                    <a:cubicBezTo>
                      <a:pt x="570" y="290"/>
                      <a:pt x="572" y="290"/>
                      <a:pt x="575" y="290"/>
                    </a:cubicBezTo>
                    <a:cubicBezTo>
                      <a:pt x="581" y="290"/>
                      <a:pt x="586" y="291"/>
                      <a:pt x="586" y="291"/>
                    </a:cubicBezTo>
                    <a:lnTo>
                      <a:pt x="567" y="293"/>
                    </a:lnTo>
                    <a:cubicBezTo>
                      <a:pt x="557" y="293"/>
                      <a:pt x="557" y="293"/>
                      <a:pt x="557" y="295"/>
                    </a:cubicBezTo>
                    <a:lnTo>
                      <a:pt x="557" y="297"/>
                    </a:lnTo>
                    <a:cubicBezTo>
                      <a:pt x="567" y="298"/>
                      <a:pt x="567" y="299"/>
                      <a:pt x="566" y="317"/>
                    </a:cubicBezTo>
                    <a:cubicBezTo>
                      <a:pt x="566" y="337"/>
                      <a:pt x="565" y="343"/>
                      <a:pt x="573" y="343"/>
                    </a:cubicBezTo>
                    <a:cubicBezTo>
                      <a:pt x="573" y="343"/>
                      <a:pt x="574" y="343"/>
                      <a:pt x="575" y="343"/>
                    </a:cubicBezTo>
                    <a:cubicBezTo>
                      <a:pt x="584" y="343"/>
                      <a:pt x="584" y="344"/>
                      <a:pt x="574" y="349"/>
                    </a:cubicBezTo>
                    <a:cubicBezTo>
                      <a:pt x="545" y="354"/>
                      <a:pt x="545" y="353"/>
                      <a:pt x="555" y="355"/>
                    </a:cubicBezTo>
                    <a:cubicBezTo>
                      <a:pt x="556" y="355"/>
                      <a:pt x="558" y="355"/>
                      <a:pt x="560" y="355"/>
                    </a:cubicBezTo>
                    <a:cubicBezTo>
                      <a:pt x="564" y="355"/>
                      <a:pt x="569" y="356"/>
                      <a:pt x="574" y="356"/>
                    </a:cubicBezTo>
                    <a:cubicBezTo>
                      <a:pt x="588" y="357"/>
                      <a:pt x="591" y="359"/>
                      <a:pt x="581" y="359"/>
                    </a:cubicBezTo>
                    <a:cubicBezTo>
                      <a:pt x="579" y="359"/>
                      <a:pt x="576" y="359"/>
                      <a:pt x="573" y="359"/>
                    </a:cubicBezTo>
                    <a:cubicBezTo>
                      <a:pt x="572" y="359"/>
                      <a:pt x="571" y="359"/>
                      <a:pt x="570" y="359"/>
                    </a:cubicBezTo>
                    <a:cubicBezTo>
                      <a:pt x="555" y="359"/>
                      <a:pt x="561" y="376"/>
                      <a:pt x="577" y="381"/>
                    </a:cubicBezTo>
                    <a:lnTo>
                      <a:pt x="568" y="379"/>
                    </a:lnTo>
                    <a:cubicBezTo>
                      <a:pt x="565" y="378"/>
                      <a:pt x="563" y="378"/>
                      <a:pt x="562" y="378"/>
                    </a:cubicBezTo>
                    <a:cubicBezTo>
                      <a:pt x="559" y="378"/>
                      <a:pt x="558" y="380"/>
                      <a:pt x="557" y="383"/>
                    </a:cubicBezTo>
                    <a:lnTo>
                      <a:pt x="556" y="387"/>
                    </a:lnTo>
                    <a:cubicBezTo>
                      <a:pt x="569" y="391"/>
                      <a:pt x="565" y="395"/>
                      <a:pt x="559" y="395"/>
                    </a:cubicBezTo>
                    <a:cubicBezTo>
                      <a:pt x="557" y="395"/>
                      <a:pt x="555" y="394"/>
                      <a:pt x="552" y="393"/>
                    </a:cubicBezTo>
                    <a:cubicBezTo>
                      <a:pt x="548" y="392"/>
                      <a:pt x="546" y="392"/>
                      <a:pt x="544" y="392"/>
                    </a:cubicBezTo>
                    <a:cubicBezTo>
                      <a:pt x="543" y="392"/>
                      <a:pt x="543" y="392"/>
                      <a:pt x="542" y="393"/>
                    </a:cubicBezTo>
                    <a:cubicBezTo>
                      <a:pt x="554" y="401"/>
                      <a:pt x="551" y="404"/>
                      <a:pt x="546" y="404"/>
                    </a:cubicBezTo>
                    <a:cubicBezTo>
                      <a:pt x="543" y="404"/>
                      <a:pt x="540" y="404"/>
                      <a:pt x="538" y="402"/>
                    </a:cubicBezTo>
                    <a:lnTo>
                      <a:pt x="537" y="405"/>
                    </a:lnTo>
                    <a:cubicBezTo>
                      <a:pt x="545" y="409"/>
                      <a:pt x="543" y="413"/>
                      <a:pt x="543" y="414"/>
                    </a:cubicBezTo>
                    <a:cubicBezTo>
                      <a:pt x="541" y="417"/>
                      <a:pt x="540" y="418"/>
                      <a:pt x="549" y="421"/>
                    </a:cubicBezTo>
                    <a:cubicBezTo>
                      <a:pt x="558" y="426"/>
                      <a:pt x="566" y="430"/>
                      <a:pt x="565" y="432"/>
                    </a:cubicBezTo>
                    <a:lnTo>
                      <a:pt x="557" y="427"/>
                    </a:lnTo>
                    <a:cubicBezTo>
                      <a:pt x="554" y="426"/>
                      <a:pt x="552" y="425"/>
                      <a:pt x="550" y="425"/>
                    </a:cubicBezTo>
                    <a:cubicBezTo>
                      <a:pt x="547" y="425"/>
                      <a:pt x="546" y="427"/>
                      <a:pt x="543" y="430"/>
                    </a:cubicBezTo>
                    <a:cubicBezTo>
                      <a:pt x="540" y="434"/>
                      <a:pt x="538" y="437"/>
                      <a:pt x="535" y="437"/>
                    </a:cubicBezTo>
                    <a:cubicBezTo>
                      <a:pt x="533" y="437"/>
                      <a:pt x="531" y="436"/>
                      <a:pt x="529" y="435"/>
                    </a:cubicBezTo>
                    <a:lnTo>
                      <a:pt x="529" y="435"/>
                    </a:lnTo>
                    <a:lnTo>
                      <a:pt x="536" y="442"/>
                    </a:lnTo>
                    <a:cubicBezTo>
                      <a:pt x="540" y="445"/>
                      <a:pt x="541" y="447"/>
                      <a:pt x="539" y="447"/>
                    </a:cubicBezTo>
                    <a:cubicBezTo>
                      <a:pt x="539" y="447"/>
                      <a:pt x="536" y="446"/>
                      <a:pt x="533" y="444"/>
                    </a:cubicBezTo>
                    <a:cubicBezTo>
                      <a:pt x="531" y="443"/>
                      <a:pt x="529" y="442"/>
                      <a:pt x="527" y="442"/>
                    </a:cubicBezTo>
                    <a:cubicBezTo>
                      <a:pt x="523" y="442"/>
                      <a:pt x="523" y="446"/>
                      <a:pt x="527" y="452"/>
                    </a:cubicBezTo>
                    <a:cubicBezTo>
                      <a:pt x="525" y="453"/>
                      <a:pt x="524" y="454"/>
                      <a:pt x="524" y="454"/>
                    </a:cubicBezTo>
                    <a:cubicBezTo>
                      <a:pt x="518" y="449"/>
                      <a:pt x="514" y="447"/>
                      <a:pt x="512" y="447"/>
                    </a:cubicBezTo>
                    <a:lnTo>
                      <a:pt x="512" y="447"/>
                    </a:lnTo>
                    <a:cubicBezTo>
                      <a:pt x="509" y="447"/>
                      <a:pt x="512" y="452"/>
                      <a:pt x="520" y="460"/>
                    </a:cubicBezTo>
                    <a:cubicBezTo>
                      <a:pt x="515" y="455"/>
                      <a:pt x="513" y="454"/>
                      <a:pt x="512" y="454"/>
                    </a:cubicBezTo>
                    <a:cubicBezTo>
                      <a:pt x="511" y="454"/>
                      <a:pt x="511" y="455"/>
                      <a:pt x="511" y="455"/>
                    </a:cubicBezTo>
                    <a:cubicBezTo>
                      <a:pt x="514" y="461"/>
                      <a:pt x="513" y="464"/>
                      <a:pt x="511" y="464"/>
                    </a:cubicBezTo>
                    <a:cubicBezTo>
                      <a:pt x="510" y="464"/>
                      <a:pt x="508" y="463"/>
                      <a:pt x="505" y="461"/>
                    </a:cubicBezTo>
                    <a:lnTo>
                      <a:pt x="504" y="461"/>
                    </a:lnTo>
                    <a:cubicBezTo>
                      <a:pt x="510" y="469"/>
                      <a:pt x="510" y="470"/>
                      <a:pt x="509" y="470"/>
                    </a:cubicBezTo>
                    <a:cubicBezTo>
                      <a:pt x="508" y="471"/>
                      <a:pt x="508" y="471"/>
                      <a:pt x="512" y="479"/>
                    </a:cubicBezTo>
                    <a:cubicBezTo>
                      <a:pt x="518" y="486"/>
                      <a:pt x="517" y="488"/>
                      <a:pt x="517" y="488"/>
                    </a:cubicBezTo>
                    <a:cubicBezTo>
                      <a:pt x="517" y="488"/>
                      <a:pt x="516" y="488"/>
                      <a:pt x="516" y="488"/>
                    </a:cubicBezTo>
                    <a:cubicBezTo>
                      <a:pt x="516" y="488"/>
                      <a:pt x="511" y="479"/>
                      <a:pt x="505" y="472"/>
                    </a:cubicBezTo>
                    <a:cubicBezTo>
                      <a:pt x="504" y="469"/>
                      <a:pt x="502" y="468"/>
                      <a:pt x="502" y="468"/>
                    </a:cubicBezTo>
                    <a:lnTo>
                      <a:pt x="502" y="468"/>
                    </a:lnTo>
                    <a:cubicBezTo>
                      <a:pt x="501" y="468"/>
                      <a:pt x="502" y="472"/>
                      <a:pt x="508" y="482"/>
                    </a:cubicBezTo>
                    <a:cubicBezTo>
                      <a:pt x="512" y="491"/>
                      <a:pt x="514" y="495"/>
                      <a:pt x="514" y="495"/>
                    </a:cubicBezTo>
                    <a:cubicBezTo>
                      <a:pt x="514" y="495"/>
                      <a:pt x="512" y="491"/>
                      <a:pt x="508" y="483"/>
                    </a:cubicBezTo>
                    <a:cubicBezTo>
                      <a:pt x="504" y="478"/>
                      <a:pt x="500" y="472"/>
                      <a:pt x="500" y="472"/>
                    </a:cubicBezTo>
                    <a:lnTo>
                      <a:pt x="500" y="472"/>
                    </a:lnTo>
                    <a:cubicBezTo>
                      <a:pt x="500" y="472"/>
                      <a:pt x="500" y="473"/>
                      <a:pt x="501" y="475"/>
                    </a:cubicBezTo>
                    <a:cubicBezTo>
                      <a:pt x="501" y="475"/>
                      <a:pt x="500" y="476"/>
                      <a:pt x="505" y="484"/>
                    </a:cubicBezTo>
                    <a:lnTo>
                      <a:pt x="502" y="486"/>
                    </a:lnTo>
                    <a:cubicBezTo>
                      <a:pt x="496" y="482"/>
                      <a:pt x="495" y="480"/>
                      <a:pt x="494" y="480"/>
                    </a:cubicBezTo>
                    <a:cubicBezTo>
                      <a:pt x="494" y="480"/>
                      <a:pt x="493" y="481"/>
                      <a:pt x="493" y="481"/>
                    </a:cubicBezTo>
                    <a:cubicBezTo>
                      <a:pt x="495" y="485"/>
                      <a:pt x="496" y="488"/>
                      <a:pt x="496" y="488"/>
                    </a:cubicBezTo>
                    <a:cubicBezTo>
                      <a:pt x="496" y="488"/>
                      <a:pt x="494" y="486"/>
                      <a:pt x="491" y="482"/>
                    </a:cubicBezTo>
                    <a:cubicBezTo>
                      <a:pt x="489" y="479"/>
                      <a:pt x="488" y="477"/>
                      <a:pt x="487" y="477"/>
                    </a:cubicBezTo>
                    <a:lnTo>
                      <a:pt x="487" y="477"/>
                    </a:lnTo>
                    <a:cubicBezTo>
                      <a:pt x="487" y="477"/>
                      <a:pt x="489" y="481"/>
                      <a:pt x="495" y="491"/>
                    </a:cubicBezTo>
                    <a:cubicBezTo>
                      <a:pt x="497" y="495"/>
                      <a:pt x="498" y="497"/>
                      <a:pt x="497" y="497"/>
                    </a:cubicBezTo>
                    <a:cubicBezTo>
                      <a:pt x="496" y="497"/>
                      <a:pt x="494" y="496"/>
                      <a:pt x="492" y="492"/>
                    </a:cubicBezTo>
                    <a:cubicBezTo>
                      <a:pt x="486" y="483"/>
                      <a:pt x="483" y="479"/>
                      <a:pt x="483" y="479"/>
                    </a:cubicBezTo>
                    <a:lnTo>
                      <a:pt x="483" y="479"/>
                    </a:lnTo>
                    <a:cubicBezTo>
                      <a:pt x="483" y="479"/>
                      <a:pt x="484" y="481"/>
                      <a:pt x="486" y="484"/>
                    </a:cubicBezTo>
                    <a:cubicBezTo>
                      <a:pt x="490" y="493"/>
                      <a:pt x="488" y="494"/>
                      <a:pt x="488" y="494"/>
                    </a:cubicBezTo>
                    <a:cubicBezTo>
                      <a:pt x="486" y="491"/>
                      <a:pt x="483" y="489"/>
                      <a:pt x="480" y="489"/>
                    </a:cubicBezTo>
                    <a:cubicBezTo>
                      <a:pt x="475" y="489"/>
                      <a:pt x="469" y="492"/>
                      <a:pt x="463" y="494"/>
                    </a:cubicBezTo>
                    <a:cubicBezTo>
                      <a:pt x="463" y="501"/>
                      <a:pt x="464" y="507"/>
                      <a:pt x="466" y="512"/>
                    </a:cubicBezTo>
                    <a:cubicBezTo>
                      <a:pt x="469" y="520"/>
                      <a:pt x="470" y="523"/>
                      <a:pt x="470" y="523"/>
                    </a:cubicBezTo>
                    <a:cubicBezTo>
                      <a:pt x="470" y="523"/>
                      <a:pt x="468" y="518"/>
                      <a:pt x="465" y="513"/>
                    </a:cubicBezTo>
                    <a:cubicBezTo>
                      <a:pt x="460" y="500"/>
                      <a:pt x="457" y="494"/>
                      <a:pt x="456" y="494"/>
                    </a:cubicBezTo>
                    <a:lnTo>
                      <a:pt x="456" y="494"/>
                    </a:lnTo>
                    <a:cubicBezTo>
                      <a:pt x="455" y="494"/>
                      <a:pt x="457" y="500"/>
                      <a:pt x="463" y="513"/>
                    </a:cubicBezTo>
                    <a:cubicBezTo>
                      <a:pt x="466" y="522"/>
                      <a:pt x="468" y="527"/>
                      <a:pt x="467" y="527"/>
                    </a:cubicBezTo>
                    <a:cubicBezTo>
                      <a:pt x="467" y="527"/>
                      <a:pt x="465" y="523"/>
                      <a:pt x="460" y="514"/>
                    </a:cubicBezTo>
                    <a:cubicBezTo>
                      <a:pt x="459" y="510"/>
                      <a:pt x="458" y="508"/>
                      <a:pt x="458" y="508"/>
                    </a:cubicBezTo>
                    <a:lnTo>
                      <a:pt x="458" y="508"/>
                    </a:lnTo>
                    <a:cubicBezTo>
                      <a:pt x="457" y="508"/>
                      <a:pt x="458" y="510"/>
                      <a:pt x="458" y="516"/>
                    </a:cubicBezTo>
                    <a:cubicBezTo>
                      <a:pt x="459" y="520"/>
                      <a:pt x="460" y="522"/>
                      <a:pt x="459" y="522"/>
                    </a:cubicBezTo>
                    <a:cubicBezTo>
                      <a:pt x="459" y="522"/>
                      <a:pt x="458" y="520"/>
                      <a:pt x="457" y="516"/>
                    </a:cubicBezTo>
                    <a:cubicBezTo>
                      <a:pt x="454" y="509"/>
                      <a:pt x="451" y="503"/>
                      <a:pt x="450" y="503"/>
                    </a:cubicBezTo>
                    <a:lnTo>
                      <a:pt x="450" y="503"/>
                    </a:lnTo>
                    <a:cubicBezTo>
                      <a:pt x="450" y="503"/>
                      <a:pt x="451" y="504"/>
                      <a:pt x="452" y="507"/>
                    </a:cubicBezTo>
                    <a:cubicBezTo>
                      <a:pt x="452" y="507"/>
                      <a:pt x="451" y="507"/>
                      <a:pt x="451" y="507"/>
                    </a:cubicBezTo>
                    <a:cubicBezTo>
                      <a:pt x="451" y="507"/>
                      <a:pt x="449" y="506"/>
                      <a:pt x="446" y="499"/>
                    </a:cubicBezTo>
                    <a:cubicBezTo>
                      <a:pt x="445" y="496"/>
                      <a:pt x="444" y="495"/>
                      <a:pt x="443" y="495"/>
                    </a:cubicBezTo>
                    <a:lnTo>
                      <a:pt x="443" y="495"/>
                    </a:lnTo>
                    <a:cubicBezTo>
                      <a:pt x="442" y="495"/>
                      <a:pt x="443" y="502"/>
                      <a:pt x="444" y="509"/>
                    </a:cubicBezTo>
                    <a:cubicBezTo>
                      <a:pt x="444" y="519"/>
                      <a:pt x="443" y="523"/>
                      <a:pt x="443" y="523"/>
                    </a:cubicBezTo>
                    <a:cubicBezTo>
                      <a:pt x="442" y="523"/>
                      <a:pt x="441" y="519"/>
                      <a:pt x="439" y="510"/>
                    </a:cubicBezTo>
                    <a:cubicBezTo>
                      <a:pt x="438" y="503"/>
                      <a:pt x="437" y="500"/>
                      <a:pt x="436" y="500"/>
                    </a:cubicBezTo>
                    <a:cubicBezTo>
                      <a:pt x="434" y="500"/>
                      <a:pt x="433" y="508"/>
                      <a:pt x="434" y="520"/>
                    </a:cubicBezTo>
                    <a:cubicBezTo>
                      <a:pt x="435" y="531"/>
                      <a:pt x="435" y="536"/>
                      <a:pt x="435" y="536"/>
                    </a:cubicBezTo>
                    <a:cubicBezTo>
                      <a:pt x="435" y="536"/>
                      <a:pt x="435" y="534"/>
                      <a:pt x="435" y="530"/>
                    </a:cubicBezTo>
                    <a:cubicBezTo>
                      <a:pt x="432" y="520"/>
                      <a:pt x="431" y="520"/>
                      <a:pt x="431" y="520"/>
                    </a:cubicBezTo>
                    <a:cubicBezTo>
                      <a:pt x="431" y="520"/>
                      <a:pt x="430" y="521"/>
                      <a:pt x="430" y="521"/>
                    </a:cubicBezTo>
                    <a:cubicBezTo>
                      <a:pt x="428" y="521"/>
                      <a:pt x="427" y="519"/>
                      <a:pt x="426" y="512"/>
                    </a:cubicBezTo>
                    <a:cubicBezTo>
                      <a:pt x="426" y="512"/>
                      <a:pt x="425" y="512"/>
                      <a:pt x="423" y="521"/>
                    </a:cubicBezTo>
                    <a:cubicBezTo>
                      <a:pt x="423" y="529"/>
                      <a:pt x="422" y="532"/>
                      <a:pt x="420" y="532"/>
                    </a:cubicBezTo>
                    <a:cubicBezTo>
                      <a:pt x="418" y="532"/>
                      <a:pt x="414" y="524"/>
                      <a:pt x="412" y="513"/>
                    </a:cubicBezTo>
                    <a:lnTo>
                      <a:pt x="410" y="522"/>
                    </a:lnTo>
                    <a:cubicBezTo>
                      <a:pt x="411" y="534"/>
                      <a:pt x="411" y="543"/>
                      <a:pt x="410" y="543"/>
                    </a:cubicBezTo>
                    <a:cubicBezTo>
                      <a:pt x="409" y="543"/>
                      <a:pt x="409" y="540"/>
                      <a:pt x="408" y="532"/>
                    </a:cubicBezTo>
                    <a:cubicBezTo>
                      <a:pt x="407" y="526"/>
                      <a:pt x="406" y="519"/>
                      <a:pt x="406" y="519"/>
                    </a:cubicBezTo>
                    <a:lnTo>
                      <a:pt x="406" y="519"/>
                    </a:lnTo>
                    <a:cubicBezTo>
                      <a:pt x="406" y="519"/>
                      <a:pt x="406" y="520"/>
                      <a:pt x="407" y="523"/>
                    </a:cubicBezTo>
                    <a:cubicBezTo>
                      <a:pt x="407" y="530"/>
                      <a:pt x="406" y="533"/>
                      <a:pt x="404" y="533"/>
                    </a:cubicBezTo>
                    <a:cubicBezTo>
                      <a:pt x="402" y="533"/>
                      <a:pt x="399" y="525"/>
                      <a:pt x="398" y="513"/>
                    </a:cubicBezTo>
                    <a:cubicBezTo>
                      <a:pt x="398" y="504"/>
                      <a:pt x="398" y="504"/>
                      <a:pt x="397" y="504"/>
                    </a:cubicBezTo>
                    <a:lnTo>
                      <a:pt x="397" y="514"/>
                    </a:lnTo>
                    <a:cubicBezTo>
                      <a:pt x="398" y="523"/>
                      <a:pt x="398" y="532"/>
                      <a:pt x="397" y="532"/>
                    </a:cubicBezTo>
                    <a:cubicBezTo>
                      <a:pt x="394" y="532"/>
                      <a:pt x="393" y="532"/>
                      <a:pt x="392" y="523"/>
                    </a:cubicBezTo>
                    <a:cubicBezTo>
                      <a:pt x="390" y="517"/>
                      <a:pt x="390" y="510"/>
                      <a:pt x="390" y="510"/>
                    </a:cubicBezTo>
                    <a:cubicBezTo>
                      <a:pt x="390" y="510"/>
                      <a:pt x="390" y="511"/>
                      <a:pt x="390" y="513"/>
                    </a:cubicBezTo>
                    <a:cubicBezTo>
                      <a:pt x="390" y="513"/>
                      <a:pt x="389" y="513"/>
                      <a:pt x="388" y="504"/>
                    </a:cubicBezTo>
                    <a:lnTo>
                      <a:pt x="384" y="504"/>
                    </a:lnTo>
                    <a:cubicBezTo>
                      <a:pt x="384" y="509"/>
                      <a:pt x="383" y="511"/>
                      <a:pt x="382" y="511"/>
                    </a:cubicBezTo>
                    <a:cubicBezTo>
                      <a:pt x="382" y="511"/>
                      <a:pt x="381" y="508"/>
                      <a:pt x="382" y="503"/>
                    </a:cubicBezTo>
                    <a:lnTo>
                      <a:pt x="382" y="503"/>
                    </a:lnTo>
                    <a:cubicBezTo>
                      <a:pt x="382" y="503"/>
                      <a:pt x="380" y="503"/>
                      <a:pt x="379" y="512"/>
                    </a:cubicBezTo>
                    <a:cubicBezTo>
                      <a:pt x="376" y="512"/>
                      <a:pt x="375" y="512"/>
                      <a:pt x="376" y="502"/>
                    </a:cubicBezTo>
                    <a:cubicBezTo>
                      <a:pt x="377" y="498"/>
                      <a:pt x="377" y="495"/>
                      <a:pt x="377" y="495"/>
                    </a:cubicBezTo>
                    <a:lnTo>
                      <a:pt x="377" y="495"/>
                    </a:lnTo>
                    <a:cubicBezTo>
                      <a:pt x="377" y="495"/>
                      <a:pt x="376" y="498"/>
                      <a:pt x="375" y="502"/>
                    </a:cubicBezTo>
                    <a:cubicBezTo>
                      <a:pt x="374" y="510"/>
                      <a:pt x="374" y="512"/>
                      <a:pt x="373" y="512"/>
                    </a:cubicBezTo>
                    <a:cubicBezTo>
                      <a:pt x="373" y="512"/>
                      <a:pt x="372" y="511"/>
                      <a:pt x="372" y="511"/>
                    </a:cubicBezTo>
                    <a:lnTo>
                      <a:pt x="370" y="511"/>
                    </a:lnTo>
                    <a:cubicBezTo>
                      <a:pt x="367" y="520"/>
                      <a:pt x="367" y="520"/>
                      <a:pt x="366" y="520"/>
                    </a:cubicBezTo>
                    <a:cubicBezTo>
                      <a:pt x="365" y="519"/>
                      <a:pt x="363" y="509"/>
                      <a:pt x="362" y="509"/>
                    </a:cubicBezTo>
                    <a:cubicBezTo>
                      <a:pt x="361" y="509"/>
                      <a:pt x="360" y="508"/>
                      <a:pt x="360" y="508"/>
                    </a:cubicBezTo>
                    <a:cubicBezTo>
                      <a:pt x="358" y="508"/>
                      <a:pt x="358" y="510"/>
                      <a:pt x="357" y="518"/>
                    </a:cubicBezTo>
                    <a:cubicBezTo>
                      <a:pt x="358" y="518"/>
                      <a:pt x="357" y="522"/>
                      <a:pt x="357" y="522"/>
                    </a:cubicBezTo>
                    <a:cubicBezTo>
                      <a:pt x="357" y="522"/>
                      <a:pt x="356" y="520"/>
                      <a:pt x="356" y="517"/>
                    </a:cubicBezTo>
                    <a:cubicBezTo>
                      <a:pt x="355" y="517"/>
                      <a:pt x="354" y="506"/>
                      <a:pt x="350" y="504"/>
                    </a:cubicBezTo>
                    <a:cubicBezTo>
                      <a:pt x="348" y="504"/>
                      <a:pt x="347" y="504"/>
                      <a:pt x="347" y="504"/>
                    </a:cubicBezTo>
                    <a:cubicBezTo>
                      <a:pt x="345" y="504"/>
                      <a:pt x="344" y="506"/>
                      <a:pt x="342" y="512"/>
                    </a:cubicBezTo>
                    <a:cubicBezTo>
                      <a:pt x="340" y="521"/>
                      <a:pt x="338" y="525"/>
                      <a:pt x="338" y="525"/>
                    </a:cubicBezTo>
                    <a:cubicBezTo>
                      <a:pt x="337" y="525"/>
                      <a:pt x="338" y="520"/>
                      <a:pt x="341" y="511"/>
                    </a:cubicBezTo>
                    <a:cubicBezTo>
                      <a:pt x="343" y="500"/>
                      <a:pt x="343" y="495"/>
                      <a:pt x="343" y="495"/>
                    </a:cubicBezTo>
                    <a:lnTo>
                      <a:pt x="343" y="495"/>
                    </a:lnTo>
                    <a:cubicBezTo>
                      <a:pt x="343" y="495"/>
                      <a:pt x="342" y="497"/>
                      <a:pt x="341" y="501"/>
                    </a:cubicBezTo>
                    <a:cubicBezTo>
                      <a:pt x="335" y="509"/>
                      <a:pt x="335" y="509"/>
                      <a:pt x="334" y="509"/>
                    </a:cubicBezTo>
                    <a:cubicBezTo>
                      <a:pt x="336" y="504"/>
                      <a:pt x="336" y="501"/>
                      <a:pt x="335" y="501"/>
                    </a:cubicBezTo>
                    <a:lnTo>
                      <a:pt x="335" y="501"/>
                    </a:lnTo>
                    <a:cubicBezTo>
                      <a:pt x="335" y="501"/>
                      <a:pt x="333" y="503"/>
                      <a:pt x="330" y="507"/>
                    </a:cubicBezTo>
                    <a:cubicBezTo>
                      <a:pt x="328" y="506"/>
                      <a:pt x="329" y="506"/>
                      <a:pt x="333" y="498"/>
                    </a:cubicBezTo>
                    <a:lnTo>
                      <a:pt x="330" y="497"/>
                    </a:lnTo>
                    <a:cubicBezTo>
                      <a:pt x="327" y="502"/>
                      <a:pt x="324" y="504"/>
                      <a:pt x="322" y="504"/>
                    </a:cubicBezTo>
                    <a:cubicBezTo>
                      <a:pt x="318" y="504"/>
                      <a:pt x="317" y="496"/>
                      <a:pt x="319" y="490"/>
                    </a:cubicBezTo>
                    <a:lnTo>
                      <a:pt x="319" y="490"/>
                    </a:lnTo>
                    <a:cubicBezTo>
                      <a:pt x="319" y="490"/>
                      <a:pt x="318" y="490"/>
                      <a:pt x="313" y="497"/>
                    </a:cubicBezTo>
                    <a:cubicBezTo>
                      <a:pt x="307" y="504"/>
                      <a:pt x="304" y="508"/>
                      <a:pt x="303" y="508"/>
                    </a:cubicBezTo>
                    <a:cubicBezTo>
                      <a:pt x="303" y="508"/>
                      <a:pt x="305" y="504"/>
                      <a:pt x="309" y="495"/>
                    </a:cubicBezTo>
                    <a:cubicBezTo>
                      <a:pt x="314" y="487"/>
                      <a:pt x="317" y="483"/>
                      <a:pt x="317" y="483"/>
                    </a:cubicBezTo>
                    <a:lnTo>
                      <a:pt x="317" y="483"/>
                    </a:lnTo>
                    <a:cubicBezTo>
                      <a:pt x="316" y="483"/>
                      <a:pt x="314" y="487"/>
                      <a:pt x="308" y="494"/>
                    </a:cubicBezTo>
                    <a:cubicBezTo>
                      <a:pt x="306" y="497"/>
                      <a:pt x="304" y="498"/>
                      <a:pt x="303" y="498"/>
                    </a:cubicBezTo>
                    <a:cubicBezTo>
                      <a:pt x="300" y="498"/>
                      <a:pt x="299" y="493"/>
                      <a:pt x="307" y="483"/>
                    </a:cubicBezTo>
                    <a:lnTo>
                      <a:pt x="317" y="466"/>
                    </a:lnTo>
                    <a:lnTo>
                      <a:pt x="317" y="466"/>
                    </a:lnTo>
                    <a:cubicBezTo>
                      <a:pt x="313" y="472"/>
                      <a:pt x="311" y="473"/>
                      <a:pt x="311" y="473"/>
                    </a:cubicBezTo>
                    <a:cubicBezTo>
                      <a:pt x="310" y="473"/>
                      <a:pt x="310" y="473"/>
                      <a:pt x="310" y="473"/>
                    </a:cubicBezTo>
                    <a:cubicBezTo>
                      <a:pt x="307" y="478"/>
                      <a:pt x="305" y="479"/>
                      <a:pt x="304" y="479"/>
                    </a:cubicBezTo>
                    <a:cubicBezTo>
                      <a:pt x="303" y="479"/>
                      <a:pt x="302" y="478"/>
                      <a:pt x="300" y="478"/>
                    </a:cubicBezTo>
                    <a:cubicBezTo>
                      <a:pt x="300" y="477"/>
                      <a:pt x="300" y="477"/>
                      <a:pt x="300" y="477"/>
                    </a:cubicBezTo>
                    <a:cubicBezTo>
                      <a:pt x="298" y="477"/>
                      <a:pt x="292" y="479"/>
                      <a:pt x="289" y="479"/>
                    </a:cubicBezTo>
                    <a:cubicBezTo>
                      <a:pt x="288" y="479"/>
                      <a:pt x="287" y="479"/>
                      <a:pt x="287" y="479"/>
                    </a:cubicBezTo>
                    <a:cubicBezTo>
                      <a:pt x="285" y="476"/>
                      <a:pt x="281" y="474"/>
                      <a:pt x="287" y="466"/>
                    </a:cubicBezTo>
                    <a:cubicBezTo>
                      <a:pt x="286" y="466"/>
                      <a:pt x="286" y="465"/>
                      <a:pt x="285" y="465"/>
                    </a:cubicBezTo>
                    <a:cubicBezTo>
                      <a:pt x="284" y="465"/>
                      <a:pt x="282" y="466"/>
                      <a:pt x="277" y="470"/>
                    </a:cubicBezTo>
                    <a:cubicBezTo>
                      <a:pt x="274" y="472"/>
                      <a:pt x="272" y="474"/>
                      <a:pt x="271" y="474"/>
                    </a:cubicBezTo>
                    <a:cubicBezTo>
                      <a:pt x="270" y="474"/>
                      <a:pt x="271" y="471"/>
                      <a:pt x="274" y="467"/>
                    </a:cubicBezTo>
                    <a:lnTo>
                      <a:pt x="273" y="466"/>
                    </a:lnTo>
                    <a:cubicBezTo>
                      <a:pt x="268" y="469"/>
                      <a:pt x="266" y="470"/>
                      <a:pt x="265" y="470"/>
                    </a:cubicBezTo>
                    <a:cubicBezTo>
                      <a:pt x="264" y="470"/>
                      <a:pt x="264" y="470"/>
                      <a:pt x="264" y="470"/>
                    </a:cubicBezTo>
                    <a:cubicBezTo>
                      <a:pt x="269" y="465"/>
                      <a:pt x="274" y="460"/>
                      <a:pt x="273" y="460"/>
                    </a:cubicBezTo>
                    <a:lnTo>
                      <a:pt x="273" y="460"/>
                    </a:lnTo>
                    <a:cubicBezTo>
                      <a:pt x="273" y="460"/>
                      <a:pt x="272" y="460"/>
                      <a:pt x="270" y="462"/>
                    </a:cubicBezTo>
                    <a:cubicBezTo>
                      <a:pt x="266" y="466"/>
                      <a:pt x="264" y="467"/>
                      <a:pt x="263" y="467"/>
                    </a:cubicBezTo>
                    <a:cubicBezTo>
                      <a:pt x="262" y="467"/>
                      <a:pt x="261" y="466"/>
                      <a:pt x="260" y="465"/>
                    </a:cubicBezTo>
                    <a:cubicBezTo>
                      <a:pt x="264" y="458"/>
                      <a:pt x="243" y="422"/>
                      <a:pt x="236" y="422"/>
                    </a:cubicBezTo>
                    <a:cubicBezTo>
                      <a:pt x="236" y="422"/>
                      <a:pt x="235" y="423"/>
                      <a:pt x="235" y="423"/>
                    </a:cubicBezTo>
                    <a:lnTo>
                      <a:pt x="233" y="419"/>
                    </a:lnTo>
                    <a:cubicBezTo>
                      <a:pt x="233" y="417"/>
                      <a:pt x="232" y="415"/>
                      <a:pt x="232" y="415"/>
                    </a:cubicBezTo>
                    <a:cubicBezTo>
                      <a:pt x="249" y="407"/>
                      <a:pt x="237" y="405"/>
                      <a:pt x="227" y="404"/>
                    </a:cubicBezTo>
                    <a:cubicBezTo>
                      <a:pt x="224" y="404"/>
                      <a:pt x="222" y="405"/>
                      <a:pt x="220" y="405"/>
                    </a:cubicBezTo>
                    <a:cubicBezTo>
                      <a:pt x="218" y="405"/>
                      <a:pt x="217" y="404"/>
                      <a:pt x="217" y="402"/>
                    </a:cubicBezTo>
                    <a:cubicBezTo>
                      <a:pt x="235" y="397"/>
                      <a:pt x="234" y="392"/>
                      <a:pt x="224" y="392"/>
                    </a:cubicBezTo>
                    <a:lnTo>
                      <a:pt x="224" y="392"/>
                    </a:lnTo>
                    <a:cubicBezTo>
                      <a:pt x="217" y="394"/>
                      <a:pt x="212" y="395"/>
                      <a:pt x="211" y="395"/>
                    </a:cubicBezTo>
                    <a:cubicBezTo>
                      <a:pt x="209" y="395"/>
                      <a:pt x="214" y="393"/>
                      <a:pt x="224" y="390"/>
                    </a:cubicBezTo>
                    <a:cubicBezTo>
                      <a:pt x="235" y="387"/>
                      <a:pt x="239" y="384"/>
                      <a:pt x="233" y="384"/>
                    </a:cubicBezTo>
                    <a:cubicBezTo>
                      <a:pt x="230" y="384"/>
                      <a:pt x="223" y="385"/>
                      <a:pt x="213" y="387"/>
                    </a:cubicBezTo>
                    <a:cubicBezTo>
                      <a:pt x="210" y="387"/>
                      <a:pt x="207" y="387"/>
                      <a:pt x="207" y="387"/>
                    </a:cubicBezTo>
                    <a:cubicBezTo>
                      <a:pt x="205" y="387"/>
                      <a:pt x="207" y="387"/>
                      <a:pt x="213" y="384"/>
                    </a:cubicBezTo>
                    <a:cubicBezTo>
                      <a:pt x="225" y="380"/>
                      <a:pt x="229" y="378"/>
                      <a:pt x="227" y="378"/>
                    </a:cubicBezTo>
                    <a:lnTo>
                      <a:pt x="227" y="378"/>
                    </a:lnTo>
                    <a:cubicBezTo>
                      <a:pt x="226" y="378"/>
                      <a:pt x="224" y="378"/>
                      <a:pt x="222" y="379"/>
                    </a:cubicBezTo>
                    <a:cubicBezTo>
                      <a:pt x="216" y="380"/>
                      <a:pt x="212" y="380"/>
                      <a:pt x="209" y="380"/>
                    </a:cubicBezTo>
                    <a:cubicBezTo>
                      <a:pt x="205" y="380"/>
                      <a:pt x="208" y="378"/>
                      <a:pt x="221" y="374"/>
                    </a:cubicBezTo>
                    <a:cubicBezTo>
                      <a:pt x="231" y="371"/>
                      <a:pt x="235" y="369"/>
                      <a:pt x="234" y="369"/>
                    </a:cubicBezTo>
                    <a:lnTo>
                      <a:pt x="234" y="369"/>
                    </a:lnTo>
                    <a:cubicBezTo>
                      <a:pt x="232" y="369"/>
                      <a:pt x="228" y="370"/>
                      <a:pt x="220" y="371"/>
                    </a:cubicBezTo>
                    <a:cubicBezTo>
                      <a:pt x="217" y="371"/>
                      <a:pt x="215" y="371"/>
                      <a:pt x="213" y="371"/>
                    </a:cubicBezTo>
                    <a:cubicBezTo>
                      <a:pt x="202" y="371"/>
                      <a:pt x="203" y="366"/>
                      <a:pt x="220" y="362"/>
                    </a:cubicBezTo>
                    <a:cubicBezTo>
                      <a:pt x="219" y="361"/>
                      <a:pt x="225" y="360"/>
                      <a:pt x="222" y="360"/>
                    </a:cubicBezTo>
                    <a:lnTo>
                      <a:pt x="222" y="360"/>
                    </a:lnTo>
                    <a:cubicBezTo>
                      <a:pt x="222" y="360"/>
                      <a:pt x="220" y="360"/>
                      <a:pt x="218" y="360"/>
                    </a:cubicBezTo>
                    <a:lnTo>
                      <a:pt x="229" y="358"/>
                    </a:lnTo>
                    <a:lnTo>
                      <a:pt x="227" y="355"/>
                    </a:lnTo>
                    <a:lnTo>
                      <a:pt x="218" y="355"/>
                    </a:lnTo>
                    <a:cubicBezTo>
                      <a:pt x="218" y="353"/>
                      <a:pt x="227" y="349"/>
                      <a:pt x="229" y="335"/>
                    </a:cubicBezTo>
                    <a:cubicBezTo>
                      <a:pt x="229" y="314"/>
                      <a:pt x="229" y="308"/>
                      <a:pt x="223" y="308"/>
                    </a:cubicBezTo>
                    <a:cubicBezTo>
                      <a:pt x="222" y="308"/>
                      <a:pt x="221" y="308"/>
                      <a:pt x="220" y="308"/>
                    </a:cubicBezTo>
                    <a:cubicBezTo>
                      <a:pt x="216" y="309"/>
                      <a:pt x="213" y="309"/>
                      <a:pt x="211" y="309"/>
                    </a:cubicBezTo>
                    <a:cubicBezTo>
                      <a:pt x="201" y="309"/>
                      <a:pt x="204" y="306"/>
                      <a:pt x="220" y="304"/>
                    </a:cubicBezTo>
                    <a:cubicBezTo>
                      <a:pt x="220" y="303"/>
                      <a:pt x="230" y="300"/>
                      <a:pt x="230" y="298"/>
                    </a:cubicBezTo>
                    <a:cubicBezTo>
                      <a:pt x="230" y="296"/>
                      <a:pt x="230" y="293"/>
                      <a:pt x="236" y="293"/>
                    </a:cubicBezTo>
                    <a:cubicBezTo>
                      <a:pt x="237" y="293"/>
                      <a:pt x="238" y="294"/>
                      <a:pt x="240" y="294"/>
                    </a:cubicBezTo>
                    <a:lnTo>
                      <a:pt x="240" y="293"/>
                    </a:lnTo>
                    <a:cubicBezTo>
                      <a:pt x="221" y="289"/>
                      <a:pt x="223" y="280"/>
                      <a:pt x="233" y="278"/>
                    </a:cubicBezTo>
                    <a:cubicBezTo>
                      <a:pt x="233" y="276"/>
                      <a:pt x="234" y="275"/>
                      <a:pt x="225" y="270"/>
                    </a:cubicBezTo>
                    <a:cubicBezTo>
                      <a:pt x="219" y="267"/>
                      <a:pt x="217" y="266"/>
                      <a:pt x="219" y="266"/>
                    </a:cubicBezTo>
                    <a:lnTo>
                      <a:pt x="219" y="266"/>
                    </a:lnTo>
                    <a:cubicBezTo>
                      <a:pt x="221" y="266"/>
                      <a:pt x="223" y="266"/>
                      <a:pt x="226" y="267"/>
                    </a:cubicBezTo>
                    <a:cubicBezTo>
                      <a:pt x="228" y="267"/>
                      <a:pt x="230" y="267"/>
                      <a:pt x="231" y="267"/>
                    </a:cubicBezTo>
                    <a:cubicBezTo>
                      <a:pt x="238" y="267"/>
                      <a:pt x="243" y="264"/>
                      <a:pt x="229" y="259"/>
                    </a:cubicBezTo>
                    <a:lnTo>
                      <a:pt x="229" y="259"/>
                    </a:lnTo>
                    <a:lnTo>
                      <a:pt x="237" y="261"/>
                    </a:lnTo>
                    <a:cubicBezTo>
                      <a:pt x="239" y="261"/>
                      <a:pt x="240" y="261"/>
                      <a:pt x="241" y="261"/>
                    </a:cubicBezTo>
                    <a:cubicBezTo>
                      <a:pt x="245" y="261"/>
                      <a:pt x="237" y="259"/>
                      <a:pt x="230" y="256"/>
                    </a:cubicBezTo>
                    <a:cubicBezTo>
                      <a:pt x="220" y="253"/>
                      <a:pt x="216" y="251"/>
                      <a:pt x="218" y="251"/>
                    </a:cubicBezTo>
                    <a:lnTo>
                      <a:pt x="218" y="251"/>
                    </a:lnTo>
                    <a:cubicBezTo>
                      <a:pt x="220" y="251"/>
                      <a:pt x="227" y="252"/>
                      <a:pt x="240" y="256"/>
                    </a:cubicBezTo>
                    <a:cubicBezTo>
                      <a:pt x="249" y="259"/>
                      <a:pt x="254" y="261"/>
                      <a:pt x="254" y="261"/>
                    </a:cubicBezTo>
                    <a:cubicBezTo>
                      <a:pt x="255" y="261"/>
                      <a:pt x="253" y="259"/>
                      <a:pt x="249" y="258"/>
                    </a:cubicBezTo>
                    <a:cubicBezTo>
                      <a:pt x="242" y="254"/>
                      <a:pt x="235" y="251"/>
                      <a:pt x="238" y="251"/>
                    </a:cubicBezTo>
                    <a:lnTo>
                      <a:pt x="238" y="251"/>
                    </a:lnTo>
                    <a:cubicBezTo>
                      <a:pt x="239" y="251"/>
                      <a:pt x="240" y="251"/>
                      <a:pt x="242" y="251"/>
                    </a:cubicBezTo>
                    <a:cubicBezTo>
                      <a:pt x="242" y="250"/>
                      <a:pt x="243" y="249"/>
                      <a:pt x="225" y="242"/>
                    </a:cubicBezTo>
                    <a:cubicBezTo>
                      <a:pt x="216" y="239"/>
                      <a:pt x="217" y="238"/>
                      <a:pt x="217" y="237"/>
                    </a:cubicBezTo>
                    <a:lnTo>
                      <a:pt x="217" y="237"/>
                    </a:lnTo>
                    <a:cubicBezTo>
                      <a:pt x="223" y="239"/>
                      <a:pt x="229" y="241"/>
                      <a:pt x="234" y="244"/>
                    </a:cubicBezTo>
                    <a:cubicBezTo>
                      <a:pt x="234" y="245"/>
                      <a:pt x="234" y="245"/>
                      <a:pt x="234" y="245"/>
                    </a:cubicBezTo>
                    <a:cubicBezTo>
                      <a:pt x="234" y="245"/>
                      <a:pt x="234" y="244"/>
                      <a:pt x="235" y="242"/>
                    </a:cubicBezTo>
                    <a:cubicBezTo>
                      <a:pt x="236" y="242"/>
                      <a:pt x="238" y="242"/>
                      <a:pt x="239" y="242"/>
                    </a:cubicBezTo>
                    <a:cubicBezTo>
                      <a:pt x="244" y="242"/>
                      <a:pt x="250" y="244"/>
                      <a:pt x="254" y="246"/>
                    </a:cubicBezTo>
                    <a:cubicBezTo>
                      <a:pt x="257" y="247"/>
                      <a:pt x="260" y="247"/>
                      <a:pt x="260" y="247"/>
                    </a:cubicBezTo>
                    <a:cubicBezTo>
                      <a:pt x="262" y="247"/>
                      <a:pt x="258" y="245"/>
                      <a:pt x="246" y="241"/>
                    </a:cubicBezTo>
                    <a:cubicBezTo>
                      <a:pt x="230" y="233"/>
                      <a:pt x="230" y="233"/>
                      <a:pt x="231" y="231"/>
                    </a:cubicBezTo>
                    <a:cubicBezTo>
                      <a:pt x="231" y="230"/>
                      <a:pt x="231" y="230"/>
                      <a:pt x="232" y="230"/>
                    </a:cubicBezTo>
                    <a:cubicBezTo>
                      <a:pt x="234" y="230"/>
                      <a:pt x="236" y="230"/>
                      <a:pt x="241" y="232"/>
                    </a:cubicBezTo>
                    <a:cubicBezTo>
                      <a:pt x="245" y="235"/>
                      <a:pt x="247" y="236"/>
                      <a:pt x="248" y="236"/>
                    </a:cubicBezTo>
                    <a:cubicBezTo>
                      <a:pt x="249" y="236"/>
                      <a:pt x="249" y="235"/>
                      <a:pt x="250" y="234"/>
                    </a:cubicBezTo>
                    <a:cubicBezTo>
                      <a:pt x="252" y="231"/>
                      <a:pt x="230" y="214"/>
                      <a:pt x="214" y="203"/>
                    </a:cubicBezTo>
                    <a:cubicBezTo>
                      <a:pt x="205" y="198"/>
                      <a:pt x="201" y="196"/>
                      <a:pt x="201" y="196"/>
                    </a:cubicBezTo>
                    <a:lnTo>
                      <a:pt x="201" y="196"/>
                    </a:lnTo>
                    <a:cubicBezTo>
                      <a:pt x="202" y="196"/>
                      <a:pt x="206" y="198"/>
                      <a:pt x="215" y="202"/>
                    </a:cubicBezTo>
                    <a:cubicBezTo>
                      <a:pt x="219" y="204"/>
                      <a:pt x="222" y="205"/>
                      <a:pt x="223" y="205"/>
                    </a:cubicBezTo>
                    <a:cubicBezTo>
                      <a:pt x="224" y="205"/>
                      <a:pt x="225" y="205"/>
                      <a:pt x="225" y="204"/>
                    </a:cubicBezTo>
                    <a:cubicBezTo>
                      <a:pt x="222" y="202"/>
                      <a:pt x="221" y="201"/>
                      <a:pt x="221" y="201"/>
                    </a:cubicBezTo>
                    <a:lnTo>
                      <a:pt x="221" y="201"/>
                    </a:lnTo>
                    <a:cubicBezTo>
                      <a:pt x="222" y="201"/>
                      <a:pt x="225" y="203"/>
                      <a:pt x="225" y="204"/>
                    </a:cubicBezTo>
                    <a:cubicBezTo>
                      <a:pt x="233" y="209"/>
                      <a:pt x="232" y="210"/>
                      <a:pt x="231" y="211"/>
                    </a:cubicBezTo>
                    <a:lnTo>
                      <a:pt x="240" y="215"/>
                    </a:lnTo>
                    <a:cubicBezTo>
                      <a:pt x="247" y="219"/>
                      <a:pt x="252" y="221"/>
                      <a:pt x="253" y="221"/>
                    </a:cubicBezTo>
                    <a:cubicBezTo>
                      <a:pt x="254" y="221"/>
                      <a:pt x="251" y="218"/>
                      <a:pt x="242" y="212"/>
                    </a:cubicBezTo>
                    <a:cubicBezTo>
                      <a:pt x="238" y="209"/>
                      <a:pt x="236" y="207"/>
                      <a:pt x="236" y="207"/>
                    </a:cubicBezTo>
                    <a:lnTo>
                      <a:pt x="236" y="207"/>
                    </a:lnTo>
                    <a:cubicBezTo>
                      <a:pt x="237" y="207"/>
                      <a:pt x="239" y="208"/>
                      <a:pt x="243" y="210"/>
                    </a:cubicBezTo>
                    <a:cubicBezTo>
                      <a:pt x="249" y="212"/>
                      <a:pt x="255" y="215"/>
                      <a:pt x="256" y="215"/>
                    </a:cubicBezTo>
                    <a:cubicBezTo>
                      <a:pt x="257" y="215"/>
                      <a:pt x="256" y="214"/>
                      <a:pt x="253" y="212"/>
                    </a:cubicBezTo>
                    <a:cubicBezTo>
                      <a:pt x="253" y="212"/>
                      <a:pt x="253" y="211"/>
                      <a:pt x="255" y="211"/>
                    </a:cubicBezTo>
                    <a:cubicBezTo>
                      <a:pt x="256" y="211"/>
                      <a:pt x="259" y="212"/>
                      <a:pt x="263" y="214"/>
                    </a:cubicBezTo>
                    <a:cubicBezTo>
                      <a:pt x="265" y="212"/>
                      <a:pt x="265" y="211"/>
                      <a:pt x="259" y="205"/>
                    </a:cubicBezTo>
                    <a:cubicBezTo>
                      <a:pt x="251" y="200"/>
                      <a:pt x="251" y="198"/>
                      <a:pt x="252" y="197"/>
                    </a:cubicBezTo>
                    <a:cubicBezTo>
                      <a:pt x="253" y="196"/>
                      <a:pt x="254" y="195"/>
                      <a:pt x="246" y="189"/>
                    </a:cubicBezTo>
                    <a:cubicBezTo>
                      <a:pt x="239" y="184"/>
                      <a:pt x="233" y="177"/>
                      <a:pt x="235" y="174"/>
                    </a:cubicBezTo>
                    <a:cubicBezTo>
                      <a:pt x="233" y="170"/>
                      <a:pt x="231" y="168"/>
                      <a:pt x="232" y="168"/>
                    </a:cubicBezTo>
                    <a:lnTo>
                      <a:pt x="232" y="168"/>
                    </a:lnTo>
                    <a:cubicBezTo>
                      <a:pt x="233" y="168"/>
                      <a:pt x="237" y="171"/>
                      <a:pt x="245" y="176"/>
                    </a:cubicBezTo>
                    <a:cubicBezTo>
                      <a:pt x="250" y="179"/>
                      <a:pt x="252" y="180"/>
                      <a:pt x="254" y="180"/>
                    </a:cubicBezTo>
                    <a:cubicBezTo>
                      <a:pt x="254" y="180"/>
                      <a:pt x="255" y="180"/>
                      <a:pt x="255" y="179"/>
                    </a:cubicBezTo>
                    <a:cubicBezTo>
                      <a:pt x="255" y="179"/>
                      <a:pt x="256" y="179"/>
                      <a:pt x="256" y="179"/>
                    </a:cubicBezTo>
                    <a:cubicBezTo>
                      <a:pt x="257" y="179"/>
                      <a:pt x="259" y="180"/>
                      <a:pt x="264" y="183"/>
                    </a:cubicBezTo>
                    <a:cubicBezTo>
                      <a:pt x="266" y="184"/>
                      <a:pt x="268" y="185"/>
                      <a:pt x="268" y="185"/>
                    </a:cubicBezTo>
                    <a:cubicBezTo>
                      <a:pt x="269" y="185"/>
                      <a:pt x="264" y="180"/>
                      <a:pt x="259" y="176"/>
                    </a:cubicBezTo>
                    <a:lnTo>
                      <a:pt x="244" y="164"/>
                    </a:lnTo>
                    <a:lnTo>
                      <a:pt x="244" y="164"/>
                    </a:lnTo>
                    <a:cubicBezTo>
                      <a:pt x="253" y="168"/>
                      <a:pt x="261" y="173"/>
                      <a:pt x="268" y="179"/>
                    </a:cubicBezTo>
                    <a:cubicBezTo>
                      <a:pt x="275" y="185"/>
                      <a:pt x="279" y="188"/>
                      <a:pt x="280" y="188"/>
                    </a:cubicBezTo>
                    <a:cubicBezTo>
                      <a:pt x="280" y="188"/>
                      <a:pt x="276" y="185"/>
                      <a:pt x="269" y="178"/>
                    </a:cubicBezTo>
                    <a:cubicBezTo>
                      <a:pt x="264" y="174"/>
                      <a:pt x="258" y="168"/>
                      <a:pt x="261" y="168"/>
                    </a:cubicBezTo>
                    <a:lnTo>
                      <a:pt x="261" y="168"/>
                    </a:lnTo>
                    <a:cubicBezTo>
                      <a:pt x="262" y="168"/>
                      <a:pt x="263" y="168"/>
                      <a:pt x="265" y="169"/>
                    </a:cubicBezTo>
                    <a:cubicBezTo>
                      <a:pt x="266" y="168"/>
                      <a:pt x="267" y="167"/>
                      <a:pt x="268" y="167"/>
                    </a:cubicBezTo>
                    <a:cubicBezTo>
                      <a:pt x="270" y="167"/>
                      <a:pt x="272" y="168"/>
                      <a:pt x="276" y="172"/>
                    </a:cubicBezTo>
                    <a:cubicBezTo>
                      <a:pt x="278" y="174"/>
                      <a:pt x="279" y="174"/>
                      <a:pt x="280" y="174"/>
                    </a:cubicBezTo>
                    <a:cubicBezTo>
                      <a:pt x="281" y="174"/>
                      <a:pt x="278" y="170"/>
                      <a:pt x="278" y="170"/>
                    </a:cubicBezTo>
                    <a:cubicBezTo>
                      <a:pt x="274" y="166"/>
                      <a:pt x="273" y="164"/>
                      <a:pt x="274" y="164"/>
                    </a:cubicBezTo>
                    <a:lnTo>
                      <a:pt x="274" y="164"/>
                    </a:lnTo>
                    <a:cubicBezTo>
                      <a:pt x="275" y="164"/>
                      <a:pt x="277" y="165"/>
                      <a:pt x="281" y="167"/>
                    </a:cubicBezTo>
                    <a:cubicBezTo>
                      <a:pt x="289" y="172"/>
                      <a:pt x="293" y="175"/>
                      <a:pt x="294" y="175"/>
                    </a:cubicBezTo>
                    <a:cubicBezTo>
                      <a:pt x="295" y="175"/>
                      <a:pt x="293" y="171"/>
                      <a:pt x="287" y="164"/>
                    </a:cubicBezTo>
                    <a:cubicBezTo>
                      <a:pt x="283" y="159"/>
                      <a:pt x="279" y="155"/>
                      <a:pt x="279" y="155"/>
                    </a:cubicBezTo>
                    <a:lnTo>
                      <a:pt x="279" y="155"/>
                    </a:lnTo>
                    <a:cubicBezTo>
                      <a:pt x="280" y="155"/>
                      <a:pt x="282" y="157"/>
                      <a:pt x="287" y="163"/>
                    </a:cubicBezTo>
                    <a:cubicBezTo>
                      <a:pt x="289" y="164"/>
                      <a:pt x="290" y="165"/>
                      <a:pt x="290" y="165"/>
                    </a:cubicBezTo>
                    <a:cubicBezTo>
                      <a:pt x="291" y="165"/>
                      <a:pt x="288" y="159"/>
                      <a:pt x="286" y="153"/>
                    </a:cubicBezTo>
                    <a:cubicBezTo>
                      <a:pt x="281" y="145"/>
                      <a:pt x="270" y="129"/>
                      <a:pt x="264" y="121"/>
                    </a:cubicBezTo>
                    <a:cubicBezTo>
                      <a:pt x="258" y="112"/>
                      <a:pt x="255" y="108"/>
                      <a:pt x="256" y="108"/>
                    </a:cubicBezTo>
                    <a:lnTo>
                      <a:pt x="256" y="108"/>
                    </a:lnTo>
                    <a:cubicBezTo>
                      <a:pt x="256" y="108"/>
                      <a:pt x="259" y="110"/>
                      <a:pt x="262" y="112"/>
                    </a:cubicBezTo>
                    <a:cubicBezTo>
                      <a:pt x="262" y="112"/>
                      <a:pt x="262" y="112"/>
                      <a:pt x="262" y="112"/>
                    </a:cubicBezTo>
                    <a:cubicBezTo>
                      <a:pt x="264" y="112"/>
                      <a:pt x="270" y="118"/>
                      <a:pt x="276" y="126"/>
                    </a:cubicBezTo>
                    <a:cubicBezTo>
                      <a:pt x="280" y="133"/>
                      <a:pt x="279" y="135"/>
                      <a:pt x="279" y="135"/>
                    </a:cubicBezTo>
                    <a:lnTo>
                      <a:pt x="278" y="135"/>
                    </a:lnTo>
                    <a:cubicBezTo>
                      <a:pt x="283" y="142"/>
                      <a:pt x="288" y="149"/>
                      <a:pt x="291" y="149"/>
                    </a:cubicBezTo>
                    <a:cubicBezTo>
                      <a:pt x="291" y="149"/>
                      <a:pt x="291" y="149"/>
                      <a:pt x="291" y="149"/>
                    </a:cubicBezTo>
                    <a:cubicBezTo>
                      <a:pt x="294" y="152"/>
                      <a:pt x="296" y="154"/>
                      <a:pt x="296" y="154"/>
                    </a:cubicBezTo>
                    <a:cubicBezTo>
                      <a:pt x="297" y="154"/>
                      <a:pt x="296" y="152"/>
                      <a:pt x="293" y="148"/>
                    </a:cubicBezTo>
                    <a:lnTo>
                      <a:pt x="293" y="148"/>
                    </a:lnTo>
                    <a:cubicBezTo>
                      <a:pt x="297" y="152"/>
                      <a:pt x="299" y="153"/>
                      <a:pt x="301" y="153"/>
                    </a:cubicBezTo>
                    <a:cubicBezTo>
                      <a:pt x="302" y="153"/>
                      <a:pt x="303" y="153"/>
                      <a:pt x="304" y="153"/>
                    </a:cubicBezTo>
                    <a:cubicBezTo>
                      <a:pt x="304" y="152"/>
                      <a:pt x="305" y="152"/>
                      <a:pt x="306" y="152"/>
                    </a:cubicBezTo>
                    <a:cubicBezTo>
                      <a:pt x="308" y="152"/>
                      <a:pt x="311" y="153"/>
                      <a:pt x="315" y="158"/>
                    </a:cubicBezTo>
                    <a:cubicBezTo>
                      <a:pt x="317" y="157"/>
                      <a:pt x="318" y="157"/>
                      <a:pt x="314" y="148"/>
                    </a:cubicBezTo>
                    <a:cubicBezTo>
                      <a:pt x="309" y="138"/>
                      <a:pt x="307" y="134"/>
                      <a:pt x="308" y="134"/>
                    </a:cubicBezTo>
                    <a:lnTo>
                      <a:pt x="308" y="134"/>
                    </a:lnTo>
                    <a:cubicBezTo>
                      <a:pt x="308" y="134"/>
                      <a:pt x="310" y="135"/>
                      <a:pt x="311" y="139"/>
                    </a:cubicBezTo>
                    <a:cubicBezTo>
                      <a:pt x="316" y="148"/>
                      <a:pt x="324" y="153"/>
                      <a:pt x="330" y="153"/>
                    </a:cubicBezTo>
                    <a:cubicBezTo>
                      <a:pt x="334" y="153"/>
                      <a:pt x="337" y="149"/>
                      <a:pt x="335" y="141"/>
                    </a:cubicBezTo>
                    <a:lnTo>
                      <a:pt x="337" y="140"/>
                    </a:lnTo>
                    <a:cubicBezTo>
                      <a:pt x="340" y="144"/>
                      <a:pt x="343" y="145"/>
                      <a:pt x="345" y="145"/>
                    </a:cubicBezTo>
                    <a:cubicBezTo>
                      <a:pt x="348" y="145"/>
                      <a:pt x="350" y="142"/>
                      <a:pt x="350" y="137"/>
                    </a:cubicBezTo>
                    <a:lnTo>
                      <a:pt x="354" y="137"/>
                    </a:lnTo>
                    <a:cubicBezTo>
                      <a:pt x="357" y="141"/>
                      <a:pt x="358" y="143"/>
                      <a:pt x="359" y="143"/>
                    </a:cubicBezTo>
                    <a:cubicBezTo>
                      <a:pt x="360" y="143"/>
                      <a:pt x="360" y="140"/>
                      <a:pt x="360" y="136"/>
                    </a:cubicBezTo>
                    <a:cubicBezTo>
                      <a:pt x="360" y="129"/>
                      <a:pt x="358" y="122"/>
                      <a:pt x="359" y="122"/>
                    </a:cubicBezTo>
                    <a:lnTo>
                      <a:pt x="359" y="122"/>
                    </a:lnTo>
                    <a:cubicBezTo>
                      <a:pt x="359" y="122"/>
                      <a:pt x="359" y="123"/>
                      <a:pt x="360" y="126"/>
                    </a:cubicBezTo>
                    <a:cubicBezTo>
                      <a:pt x="361" y="133"/>
                      <a:pt x="363" y="134"/>
                      <a:pt x="366" y="134"/>
                    </a:cubicBezTo>
                    <a:cubicBezTo>
                      <a:pt x="367" y="134"/>
                      <a:pt x="369" y="134"/>
                      <a:pt x="371" y="133"/>
                    </a:cubicBezTo>
                    <a:cubicBezTo>
                      <a:pt x="376" y="133"/>
                      <a:pt x="376" y="133"/>
                      <a:pt x="374" y="124"/>
                    </a:cubicBezTo>
                    <a:cubicBezTo>
                      <a:pt x="376" y="121"/>
                      <a:pt x="377" y="120"/>
                      <a:pt x="377" y="120"/>
                    </a:cubicBezTo>
                    <a:cubicBezTo>
                      <a:pt x="379" y="120"/>
                      <a:pt x="380" y="127"/>
                      <a:pt x="381" y="133"/>
                    </a:cubicBezTo>
                    <a:cubicBezTo>
                      <a:pt x="381" y="141"/>
                      <a:pt x="382" y="146"/>
                      <a:pt x="383" y="146"/>
                    </a:cubicBezTo>
                    <a:cubicBezTo>
                      <a:pt x="383" y="146"/>
                      <a:pt x="384" y="139"/>
                      <a:pt x="383" y="123"/>
                    </a:cubicBezTo>
                    <a:cubicBezTo>
                      <a:pt x="383" y="112"/>
                      <a:pt x="384" y="107"/>
                      <a:pt x="386" y="107"/>
                    </a:cubicBezTo>
                    <a:cubicBezTo>
                      <a:pt x="386" y="107"/>
                      <a:pt x="387" y="110"/>
                      <a:pt x="388" y="113"/>
                    </a:cubicBezTo>
                    <a:cubicBezTo>
                      <a:pt x="388" y="123"/>
                      <a:pt x="387" y="123"/>
                      <a:pt x="384" y="123"/>
                    </a:cubicBezTo>
                    <a:cubicBezTo>
                      <a:pt x="384" y="123"/>
                      <a:pt x="385" y="132"/>
                      <a:pt x="387" y="142"/>
                    </a:cubicBezTo>
                    <a:cubicBezTo>
                      <a:pt x="389" y="142"/>
                      <a:pt x="388" y="142"/>
                      <a:pt x="389" y="132"/>
                    </a:cubicBezTo>
                    <a:cubicBezTo>
                      <a:pt x="389" y="132"/>
                      <a:pt x="390" y="132"/>
                      <a:pt x="391" y="123"/>
                    </a:cubicBezTo>
                    <a:cubicBezTo>
                      <a:pt x="392" y="113"/>
                      <a:pt x="391" y="104"/>
                      <a:pt x="389" y="94"/>
                    </a:cubicBezTo>
                    <a:cubicBezTo>
                      <a:pt x="387" y="85"/>
                      <a:pt x="389" y="85"/>
                      <a:pt x="390" y="85"/>
                    </a:cubicBezTo>
                    <a:cubicBezTo>
                      <a:pt x="394" y="94"/>
                      <a:pt x="395" y="104"/>
                      <a:pt x="394" y="113"/>
                    </a:cubicBezTo>
                    <a:cubicBezTo>
                      <a:pt x="392" y="113"/>
                      <a:pt x="393" y="123"/>
                      <a:pt x="393" y="132"/>
                    </a:cubicBezTo>
                    <a:cubicBezTo>
                      <a:pt x="393" y="134"/>
                      <a:pt x="394" y="135"/>
                      <a:pt x="394" y="135"/>
                    </a:cubicBezTo>
                    <a:cubicBezTo>
                      <a:pt x="397" y="135"/>
                      <a:pt x="401" y="119"/>
                      <a:pt x="401" y="104"/>
                    </a:cubicBezTo>
                    <a:lnTo>
                      <a:pt x="402" y="113"/>
                    </a:lnTo>
                    <a:cubicBezTo>
                      <a:pt x="402" y="122"/>
                      <a:pt x="404" y="123"/>
                      <a:pt x="407" y="123"/>
                    </a:cubicBezTo>
                    <a:cubicBezTo>
                      <a:pt x="408" y="123"/>
                      <a:pt x="409" y="123"/>
                      <a:pt x="410" y="114"/>
                    </a:cubicBezTo>
                    <a:cubicBezTo>
                      <a:pt x="410" y="104"/>
                      <a:pt x="410" y="95"/>
                      <a:pt x="412" y="95"/>
                    </a:cubicBezTo>
                    <a:cubicBezTo>
                      <a:pt x="410" y="89"/>
                      <a:pt x="410" y="83"/>
                      <a:pt x="411" y="76"/>
                    </a:cubicBezTo>
                    <a:lnTo>
                      <a:pt x="411" y="76"/>
                    </a:lnTo>
                    <a:cubicBezTo>
                      <a:pt x="413" y="83"/>
                      <a:pt x="415" y="89"/>
                      <a:pt x="415" y="95"/>
                    </a:cubicBezTo>
                    <a:cubicBezTo>
                      <a:pt x="416" y="114"/>
                      <a:pt x="417" y="124"/>
                      <a:pt x="421" y="126"/>
                    </a:cubicBezTo>
                    <a:cubicBezTo>
                      <a:pt x="425" y="126"/>
                      <a:pt x="428" y="127"/>
                      <a:pt x="427" y="136"/>
                    </a:cubicBezTo>
                    <a:cubicBezTo>
                      <a:pt x="427" y="136"/>
                      <a:pt x="428" y="136"/>
                      <a:pt x="428" y="136"/>
                    </a:cubicBezTo>
                    <a:cubicBezTo>
                      <a:pt x="430" y="136"/>
                      <a:pt x="431" y="134"/>
                      <a:pt x="432" y="128"/>
                    </a:cubicBezTo>
                    <a:lnTo>
                      <a:pt x="436" y="129"/>
                    </a:lnTo>
                    <a:cubicBezTo>
                      <a:pt x="435" y="134"/>
                      <a:pt x="436" y="136"/>
                      <a:pt x="436" y="136"/>
                    </a:cubicBezTo>
                    <a:cubicBezTo>
                      <a:pt x="437" y="136"/>
                      <a:pt x="438" y="134"/>
                      <a:pt x="439" y="130"/>
                    </a:cubicBezTo>
                    <a:cubicBezTo>
                      <a:pt x="440" y="127"/>
                      <a:pt x="441" y="126"/>
                      <a:pt x="441" y="126"/>
                    </a:cubicBezTo>
                    <a:cubicBezTo>
                      <a:pt x="442" y="126"/>
                      <a:pt x="442" y="131"/>
                      <a:pt x="443" y="131"/>
                    </a:cubicBezTo>
                    <a:cubicBezTo>
                      <a:pt x="442" y="140"/>
                      <a:pt x="441" y="145"/>
                      <a:pt x="441" y="145"/>
                    </a:cubicBezTo>
                    <a:cubicBezTo>
                      <a:pt x="442" y="145"/>
                      <a:pt x="443" y="138"/>
                      <a:pt x="447" y="123"/>
                    </a:cubicBezTo>
                    <a:cubicBezTo>
                      <a:pt x="449" y="117"/>
                      <a:pt x="450" y="110"/>
                      <a:pt x="448" y="103"/>
                    </a:cubicBezTo>
                    <a:lnTo>
                      <a:pt x="444" y="102"/>
                    </a:lnTo>
                    <a:lnTo>
                      <a:pt x="450" y="94"/>
                    </a:lnTo>
                    <a:cubicBezTo>
                      <a:pt x="451" y="94"/>
                      <a:pt x="451" y="94"/>
                      <a:pt x="451" y="94"/>
                    </a:cubicBezTo>
                    <a:cubicBezTo>
                      <a:pt x="453" y="94"/>
                      <a:pt x="458" y="86"/>
                      <a:pt x="460" y="77"/>
                    </a:cubicBezTo>
                    <a:cubicBezTo>
                      <a:pt x="460" y="77"/>
                      <a:pt x="463" y="69"/>
                      <a:pt x="465" y="69"/>
                    </a:cubicBezTo>
                    <a:cubicBezTo>
                      <a:pt x="465" y="69"/>
                      <a:pt x="465" y="70"/>
                      <a:pt x="465" y="70"/>
                    </a:cubicBezTo>
                    <a:lnTo>
                      <a:pt x="459" y="88"/>
                    </a:lnTo>
                    <a:cubicBezTo>
                      <a:pt x="456" y="95"/>
                      <a:pt x="453" y="104"/>
                      <a:pt x="449" y="114"/>
                    </a:cubicBezTo>
                    <a:cubicBezTo>
                      <a:pt x="447" y="126"/>
                      <a:pt x="446" y="134"/>
                      <a:pt x="448" y="134"/>
                    </a:cubicBezTo>
                    <a:cubicBezTo>
                      <a:pt x="449" y="134"/>
                      <a:pt x="450" y="131"/>
                      <a:pt x="453" y="124"/>
                    </a:cubicBezTo>
                    <a:lnTo>
                      <a:pt x="453" y="124"/>
                    </a:lnTo>
                    <a:cubicBezTo>
                      <a:pt x="454" y="126"/>
                      <a:pt x="454" y="126"/>
                      <a:pt x="452" y="135"/>
                    </a:cubicBezTo>
                    <a:cubicBezTo>
                      <a:pt x="451" y="138"/>
                      <a:pt x="450" y="141"/>
                      <a:pt x="451" y="141"/>
                    </a:cubicBezTo>
                    <a:cubicBezTo>
                      <a:pt x="452" y="141"/>
                      <a:pt x="454" y="137"/>
                      <a:pt x="458" y="127"/>
                    </a:cubicBezTo>
                    <a:cubicBezTo>
                      <a:pt x="462" y="119"/>
                      <a:pt x="464" y="115"/>
                      <a:pt x="465" y="115"/>
                    </a:cubicBezTo>
                    <a:lnTo>
                      <a:pt x="465" y="115"/>
                    </a:lnTo>
                    <a:cubicBezTo>
                      <a:pt x="466" y="115"/>
                      <a:pt x="465" y="120"/>
                      <a:pt x="462" y="129"/>
                    </a:cubicBezTo>
                    <a:cubicBezTo>
                      <a:pt x="459" y="141"/>
                      <a:pt x="460" y="146"/>
                      <a:pt x="462" y="146"/>
                    </a:cubicBezTo>
                    <a:cubicBezTo>
                      <a:pt x="463" y="146"/>
                      <a:pt x="465" y="145"/>
                      <a:pt x="466" y="141"/>
                    </a:cubicBezTo>
                    <a:cubicBezTo>
                      <a:pt x="470" y="132"/>
                      <a:pt x="473" y="129"/>
                      <a:pt x="475" y="129"/>
                    </a:cubicBezTo>
                    <a:lnTo>
                      <a:pt x="475" y="129"/>
                    </a:lnTo>
                    <a:cubicBezTo>
                      <a:pt x="476" y="129"/>
                      <a:pt x="477" y="132"/>
                      <a:pt x="475" y="136"/>
                    </a:cubicBezTo>
                    <a:cubicBezTo>
                      <a:pt x="474" y="141"/>
                      <a:pt x="474" y="143"/>
                      <a:pt x="475" y="143"/>
                    </a:cubicBezTo>
                    <a:cubicBezTo>
                      <a:pt x="475" y="143"/>
                      <a:pt x="477" y="141"/>
                      <a:pt x="480" y="138"/>
                    </a:cubicBezTo>
                    <a:lnTo>
                      <a:pt x="480" y="138"/>
                    </a:lnTo>
                    <a:cubicBezTo>
                      <a:pt x="476" y="144"/>
                      <a:pt x="474" y="151"/>
                      <a:pt x="475" y="151"/>
                    </a:cubicBezTo>
                    <a:cubicBezTo>
                      <a:pt x="475" y="151"/>
                      <a:pt x="476" y="150"/>
                      <a:pt x="477" y="148"/>
                    </a:cubicBezTo>
                    <a:cubicBezTo>
                      <a:pt x="477" y="148"/>
                      <a:pt x="480" y="148"/>
                      <a:pt x="482" y="139"/>
                    </a:cubicBezTo>
                    <a:lnTo>
                      <a:pt x="494" y="124"/>
                    </a:lnTo>
                    <a:cubicBezTo>
                      <a:pt x="492" y="123"/>
                      <a:pt x="496" y="116"/>
                      <a:pt x="501" y="107"/>
                    </a:cubicBezTo>
                    <a:cubicBezTo>
                      <a:pt x="502" y="105"/>
                      <a:pt x="503" y="104"/>
                      <a:pt x="503" y="104"/>
                    </a:cubicBezTo>
                    <a:lnTo>
                      <a:pt x="503" y="104"/>
                    </a:lnTo>
                    <a:cubicBezTo>
                      <a:pt x="506" y="104"/>
                      <a:pt x="505" y="116"/>
                      <a:pt x="496" y="137"/>
                    </a:cubicBezTo>
                    <a:lnTo>
                      <a:pt x="488" y="155"/>
                    </a:lnTo>
                    <a:lnTo>
                      <a:pt x="499" y="139"/>
                    </a:lnTo>
                    <a:lnTo>
                      <a:pt x="499" y="139"/>
                    </a:lnTo>
                    <a:cubicBezTo>
                      <a:pt x="500" y="139"/>
                      <a:pt x="501" y="140"/>
                      <a:pt x="496" y="148"/>
                    </a:cubicBezTo>
                    <a:cubicBezTo>
                      <a:pt x="491" y="156"/>
                      <a:pt x="491" y="156"/>
                      <a:pt x="492" y="157"/>
                    </a:cubicBezTo>
                    <a:cubicBezTo>
                      <a:pt x="492" y="157"/>
                      <a:pt x="492" y="157"/>
                      <a:pt x="492" y="157"/>
                    </a:cubicBezTo>
                    <a:cubicBezTo>
                      <a:pt x="493" y="157"/>
                      <a:pt x="494" y="156"/>
                      <a:pt x="499" y="150"/>
                    </a:cubicBezTo>
                    <a:cubicBezTo>
                      <a:pt x="504" y="141"/>
                      <a:pt x="507" y="137"/>
                      <a:pt x="507" y="137"/>
                    </a:cubicBezTo>
                    <a:lnTo>
                      <a:pt x="507" y="137"/>
                    </a:lnTo>
                    <a:cubicBezTo>
                      <a:pt x="508" y="137"/>
                      <a:pt x="507" y="140"/>
                      <a:pt x="505" y="144"/>
                    </a:cubicBezTo>
                    <a:cubicBezTo>
                      <a:pt x="501" y="152"/>
                      <a:pt x="498" y="156"/>
                      <a:pt x="499" y="156"/>
                    </a:cubicBezTo>
                    <a:cubicBezTo>
                      <a:pt x="500" y="156"/>
                      <a:pt x="503" y="153"/>
                      <a:pt x="509" y="146"/>
                    </a:cubicBezTo>
                    <a:cubicBezTo>
                      <a:pt x="514" y="138"/>
                      <a:pt x="517" y="134"/>
                      <a:pt x="517" y="134"/>
                    </a:cubicBezTo>
                    <a:lnTo>
                      <a:pt x="517" y="134"/>
                    </a:lnTo>
                    <a:cubicBezTo>
                      <a:pt x="517" y="134"/>
                      <a:pt x="515" y="138"/>
                      <a:pt x="510" y="147"/>
                    </a:cubicBezTo>
                    <a:cubicBezTo>
                      <a:pt x="504" y="155"/>
                      <a:pt x="500" y="163"/>
                      <a:pt x="501" y="164"/>
                    </a:cubicBezTo>
                    <a:lnTo>
                      <a:pt x="506" y="156"/>
                    </a:lnTo>
                    <a:cubicBezTo>
                      <a:pt x="513" y="148"/>
                      <a:pt x="516" y="145"/>
                      <a:pt x="517" y="145"/>
                    </a:cubicBezTo>
                    <a:lnTo>
                      <a:pt x="517" y="145"/>
                    </a:lnTo>
                    <a:cubicBezTo>
                      <a:pt x="517" y="145"/>
                      <a:pt x="516" y="147"/>
                      <a:pt x="514" y="150"/>
                    </a:cubicBezTo>
                    <a:cubicBezTo>
                      <a:pt x="511" y="155"/>
                      <a:pt x="510" y="157"/>
                      <a:pt x="511" y="157"/>
                    </a:cubicBezTo>
                    <a:cubicBezTo>
                      <a:pt x="512" y="157"/>
                      <a:pt x="514" y="156"/>
                      <a:pt x="518" y="154"/>
                    </a:cubicBezTo>
                    <a:lnTo>
                      <a:pt x="518" y="154"/>
                    </a:lnTo>
                    <a:cubicBezTo>
                      <a:pt x="520" y="156"/>
                      <a:pt x="521" y="156"/>
                      <a:pt x="515" y="164"/>
                    </a:cubicBezTo>
                    <a:cubicBezTo>
                      <a:pt x="509" y="171"/>
                      <a:pt x="506" y="175"/>
                      <a:pt x="506" y="175"/>
                    </a:cubicBezTo>
                    <a:cubicBezTo>
                      <a:pt x="507" y="175"/>
                      <a:pt x="510" y="171"/>
                      <a:pt x="517" y="165"/>
                    </a:cubicBezTo>
                    <a:cubicBezTo>
                      <a:pt x="520" y="162"/>
                      <a:pt x="521" y="160"/>
                      <a:pt x="522" y="160"/>
                    </a:cubicBezTo>
                    <a:lnTo>
                      <a:pt x="522" y="160"/>
                    </a:lnTo>
                    <a:cubicBezTo>
                      <a:pt x="523" y="160"/>
                      <a:pt x="522" y="162"/>
                      <a:pt x="520" y="167"/>
                    </a:cubicBezTo>
                    <a:cubicBezTo>
                      <a:pt x="517" y="171"/>
                      <a:pt x="515" y="173"/>
                      <a:pt x="516" y="173"/>
                    </a:cubicBezTo>
                    <a:cubicBezTo>
                      <a:pt x="516" y="173"/>
                      <a:pt x="518" y="172"/>
                      <a:pt x="521" y="169"/>
                    </a:cubicBezTo>
                    <a:cubicBezTo>
                      <a:pt x="533" y="155"/>
                      <a:pt x="540" y="148"/>
                      <a:pt x="539" y="147"/>
                    </a:cubicBezTo>
                    <a:cubicBezTo>
                      <a:pt x="538" y="146"/>
                      <a:pt x="538" y="146"/>
                      <a:pt x="545" y="139"/>
                    </a:cubicBezTo>
                    <a:lnTo>
                      <a:pt x="547" y="141"/>
                    </a:lnTo>
                    <a:cubicBezTo>
                      <a:pt x="547" y="142"/>
                      <a:pt x="548" y="142"/>
                      <a:pt x="549" y="142"/>
                    </a:cubicBezTo>
                    <a:cubicBezTo>
                      <a:pt x="550" y="142"/>
                      <a:pt x="553" y="142"/>
                      <a:pt x="558" y="139"/>
                    </a:cubicBezTo>
                    <a:cubicBezTo>
                      <a:pt x="566" y="135"/>
                      <a:pt x="577" y="125"/>
                      <a:pt x="573" y="125"/>
                    </a:cubicBezTo>
                    <a:lnTo>
                      <a:pt x="573" y="125"/>
                    </a:lnTo>
                    <a:cubicBezTo>
                      <a:pt x="572" y="125"/>
                      <a:pt x="571" y="125"/>
                      <a:pt x="570" y="126"/>
                    </a:cubicBezTo>
                    <a:lnTo>
                      <a:pt x="576" y="118"/>
                    </a:lnTo>
                    <a:cubicBezTo>
                      <a:pt x="586" y="107"/>
                      <a:pt x="590" y="101"/>
                      <a:pt x="589" y="101"/>
                    </a:cubicBezTo>
                    <a:lnTo>
                      <a:pt x="589" y="101"/>
                    </a:lnTo>
                    <a:cubicBezTo>
                      <a:pt x="588" y="101"/>
                      <a:pt x="582" y="105"/>
                      <a:pt x="574" y="114"/>
                    </a:cubicBezTo>
                    <a:cubicBezTo>
                      <a:pt x="563" y="126"/>
                      <a:pt x="558" y="131"/>
                      <a:pt x="557" y="131"/>
                    </a:cubicBezTo>
                    <a:cubicBezTo>
                      <a:pt x="557" y="131"/>
                      <a:pt x="560" y="127"/>
                      <a:pt x="566" y="120"/>
                    </a:cubicBezTo>
                    <a:cubicBezTo>
                      <a:pt x="578" y="107"/>
                      <a:pt x="577" y="105"/>
                      <a:pt x="575" y="103"/>
                    </a:cubicBezTo>
                    <a:cubicBezTo>
                      <a:pt x="574" y="102"/>
                      <a:pt x="574" y="102"/>
                      <a:pt x="579" y="95"/>
                    </a:cubicBezTo>
                    <a:cubicBezTo>
                      <a:pt x="586" y="89"/>
                      <a:pt x="590" y="80"/>
                      <a:pt x="588" y="77"/>
                    </a:cubicBezTo>
                    <a:cubicBezTo>
                      <a:pt x="588" y="77"/>
                      <a:pt x="588" y="77"/>
                      <a:pt x="587" y="77"/>
                    </a:cubicBezTo>
                    <a:cubicBezTo>
                      <a:pt x="587" y="77"/>
                      <a:pt x="586" y="78"/>
                      <a:pt x="582" y="84"/>
                    </a:cubicBezTo>
                    <a:cubicBezTo>
                      <a:pt x="580" y="87"/>
                      <a:pt x="578" y="88"/>
                      <a:pt x="578" y="88"/>
                    </a:cubicBezTo>
                    <a:cubicBezTo>
                      <a:pt x="576" y="88"/>
                      <a:pt x="577" y="84"/>
                      <a:pt x="584" y="73"/>
                    </a:cubicBezTo>
                    <a:cubicBezTo>
                      <a:pt x="585" y="69"/>
                      <a:pt x="586" y="67"/>
                      <a:pt x="586" y="67"/>
                    </a:cubicBezTo>
                    <a:lnTo>
                      <a:pt x="586" y="67"/>
                    </a:lnTo>
                    <a:cubicBezTo>
                      <a:pt x="585" y="67"/>
                      <a:pt x="582" y="71"/>
                      <a:pt x="576" y="80"/>
                    </a:cubicBezTo>
                    <a:cubicBezTo>
                      <a:pt x="571" y="86"/>
                      <a:pt x="567" y="89"/>
                      <a:pt x="566" y="89"/>
                    </a:cubicBezTo>
                    <a:cubicBezTo>
                      <a:pt x="564" y="89"/>
                      <a:pt x="565" y="84"/>
                      <a:pt x="570" y="75"/>
                    </a:cubicBezTo>
                    <a:lnTo>
                      <a:pt x="567" y="72"/>
                    </a:lnTo>
                    <a:cubicBezTo>
                      <a:pt x="567" y="72"/>
                      <a:pt x="567" y="72"/>
                      <a:pt x="567" y="72"/>
                    </a:cubicBezTo>
                    <a:cubicBezTo>
                      <a:pt x="565" y="72"/>
                      <a:pt x="560" y="79"/>
                      <a:pt x="555" y="86"/>
                    </a:cubicBezTo>
                    <a:cubicBezTo>
                      <a:pt x="548" y="95"/>
                      <a:pt x="545" y="99"/>
                      <a:pt x="545" y="99"/>
                    </a:cubicBezTo>
                    <a:cubicBezTo>
                      <a:pt x="545" y="99"/>
                      <a:pt x="546" y="97"/>
                      <a:pt x="548" y="93"/>
                    </a:cubicBezTo>
                    <a:cubicBezTo>
                      <a:pt x="550" y="88"/>
                      <a:pt x="553" y="82"/>
                      <a:pt x="557" y="76"/>
                    </a:cubicBezTo>
                    <a:cubicBezTo>
                      <a:pt x="562" y="68"/>
                      <a:pt x="560" y="67"/>
                      <a:pt x="558" y="66"/>
                    </a:cubicBezTo>
                    <a:cubicBezTo>
                      <a:pt x="557" y="65"/>
                      <a:pt x="556" y="64"/>
                      <a:pt x="554" y="64"/>
                    </a:cubicBezTo>
                    <a:cubicBezTo>
                      <a:pt x="553" y="64"/>
                      <a:pt x="552" y="65"/>
                      <a:pt x="550" y="66"/>
                    </a:cubicBezTo>
                    <a:lnTo>
                      <a:pt x="550" y="66"/>
                    </a:lnTo>
                    <a:lnTo>
                      <a:pt x="553" y="62"/>
                    </a:lnTo>
                    <a:cubicBezTo>
                      <a:pt x="552" y="61"/>
                      <a:pt x="554" y="57"/>
                      <a:pt x="553" y="57"/>
                    </a:cubicBezTo>
                    <a:lnTo>
                      <a:pt x="553" y="57"/>
                    </a:lnTo>
                    <a:cubicBezTo>
                      <a:pt x="553" y="57"/>
                      <a:pt x="553" y="58"/>
                      <a:pt x="551" y="61"/>
                    </a:cubicBezTo>
                    <a:cubicBezTo>
                      <a:pt x="551" y="61"/>
                      <a:pt x="549" y="60"/>
                      <a:pt x="550" y="49"/>
                    </a:cubicBezTo>
                    <a:cubicBezTo>
                      <a:pt x="550" y="47"/>
                      <a:pt x="550" y="45"/>
                      <a:pt x="548" y="45"/>
                    </a:cubicBezTo>
                    <a:cubicBezTo>
                      <a:pt x="545" y="45"/>
                      <a:pt x="536" y="56"/>
                      <a:pt x="532" y="71"/>
                    </a:cubicBezTo>
                    <a:lnTo>
                      <a:pt x="530" y="70"/>
                    </a:lnTo>
                    <a:cubicBezTo>
                      <a:pt x="530" y="70"/>
                      <a:pt x="530" y="69"/>
                      <a:pt x="530" y="69"/>
                    </a:cubicBezTo>
                    <a:cubicBezTo>
                      <a:pt x="528" y="69"/>
                      <a:pt x="524" y="77"/>
                      <a:pt x="524" y="77"/>
                    </a:cubicBezTo>
                    <a:cubicBezTo>
                      <a:pt x="521" y="83"/>
                      <a:pt x="519" y="84"/>
                      <a:pt x="518" y="84"/>
                    </a:cubicBezTo>
                    <a:cubicBezTo>
                      <a:pt x="517" y="84"/>
                      <a:pt x="517" y="83"/>
                      <a:pt x="517" y="83"/>
                    </a:cubicBezTo>
                    <a:lnTo>
                      <a:pt x="525" y="66"/>
                    </a:lnTo>
                    <a:cubicBezTo>
                      <a:pt x="535" y="52"/>
                      <a:pt x="539" y="43"/>
                      <a:pt x="537" y="43"/>
                    </a:cubicBezTo>
                    <a:lnTo>
                      <a:pt x="537" y="43"/>
                    </a:lnTo>
                    <a:cubicBezTo>
                      <a:pt x="535" y="43"/>
                      <a:pt x="532" y="47"/>
                      <a:pt x="525" y="56"/>
                    </a:cubicBezTo>
                    <a:cubicBezTo>
                      <a:pt x="524" y="58"/>
                      <a:pt x="524" y="59"/>
                      <a:pt x="524" y="59"/>
                    </a:cubicBezTo>
                    <a:cubicBezTo>
                      <a:pt x="524" y="59"/>
                      <a:pt x="527" y="54"/>
                      <a:pt x="530" y="47"/>
                    </a:cubicBezTo>
                    <a:cubicBezTo>
                      <a:pt x="532" y="43"/>
                      <a:pt x="533" y="41"/>
                      <a:pt x="531" y="41"/>
                    </a:cubicBezTo>
                    <a:lnTo>
                      <a:pt x="531" y="41"/>
                    </a:lnTo>
                    <a:cubicBezTo>
                      <a:pt x="530" y="41"/>
                      <a:pt x="528" y="42"/>
                      <a:pt x="524" y="45"/>
                    </a:cubicBezTo>
                    <a:cubicBezTo>
                      <a:pt x="524" y="45"/>
                      <a:pt x="524" y="45"/>
                      <a:pt x="524" y="45"/>
                    </a:cubicBezTo>
                    <a:cubicBezTo>
                      <a:pt x="521" y="45"/>
                      <a:pt x="512" y="60"/>
                      <a:pt x="509" y="67"/>
                    </a:cubicBezTo>
                    <a:cubicBezTo>
                      <a:pt x="505" y="75"/>
                      <a:pt x="503" y="75"/>
                      <a:pt x="502" y="75"/>
                    </a:cubicBezTo>
                    <a:cubicBezTo>
                      <a:pt x="502" y="75"/>
                      <a:pt x="502" y="75"/>
                      <a:pt x="502" y="75"/>
                    </a:cubicBezTo>
                    <a:cubicBezTo>
                      <a:pt x="501" y="74"/>
                      <a:pt x="501" y="74"/>
                      <a:pt x="504" y="66"/>
                    </a:cubicBezTo>
                    <a:cubicBezTo>
                      <a:pt x="508" y="57"/>
                      <a:pt x="509" y="52"/>
                      <a:pt x="508" y="52"/>
                    </a:cubicBezTo>
                    <a:lnTo>
                      <a:pt x="508" y="52"/>
                    </a:lnTo>
                    <a:cubicBezTo>
                      <a:pt x="506" y="52"/>
                      <a:pt x="503" y="56"/>
                      <a:pt x="499" y="63"/>
                    </a:cubicBezTo>
                    <a:lnTo>
                      <a:pt x="503" y="55"/>
                    </a:lnTo>
                    <a:cubicBezTo>
                      <a:pt x="506" y="48"/>
                      <a:pt x="508" y="39"/>
                      <a:pt x="501" y="39"/>
                    </a:cubicBezTo>
                    <a:cubicBezTo>
                      <a:pt x="499" y="39"/>
                      <a:pt x="497" y="40"/>
                      <a:pt x="495" y="40"/>
                    </a:cubicBezTo>
                    <a:cubicBezTo>
                      <a:pt x="487" y="37"/>
                      <a:pt x="481" y="35"/>
                      <a:pt x="484" y="26"/>
                    </a:cubicBezTo>
                    <a:cubicBezTo>
                      <a:pt x="484" y="24"/>
                      <a:pt x="484" y="23"/>
                      <a:pt x="483" y="23"/>
                    </a:cubicBezTo>
                    <a:cubicBezTo>
                      <a:pt x="480" y="23"/>
                      <a:pt x="470" y="35"/>
                      <a:pt x="463" y="49"/>
                    </a:cubicBezTo>
                    <a:cubicBezTo>
                      <a:pt x="466" y="40"/>
                      <a:pt x="464" y="39"/>
                      <a:pt x="459" y="38"/>
                    </a:cubicBezTo>
                    <a:cubicBezTo>
                      <a:pt x="454" y="36"/>
                      <a:pt x="454" y="36"/>
                      <a:pt x="456" y="27"/>
                    </a:cubicBezTo>
                    <a:cubicBezTo>
                      <a:pt x="459" y="18"/>
                      <a:pt x="461" y="14"/>
                      <a:pt x="461" y="14"/>
                    </a:cubicBezTo>
                    <a:lnTo>
                      <a:pt x="461" y="14"/>
                    </a:lnTo>
                    <a:cubicBezTo>
                      <a:pt x="460" y="14"/>
                      <a:pt x="458" y="18"/>
                      <a:pt x="454" y="27"/>
                    </a:cubicBezTo>
                    <a:cubicBezTo>
                      <a:pt x="452" y="33"/>
                      <a:pt x="450" y="36"/>
                      <a:pt x="448" y="36"/>
                    </a:cubicBezTo>
                    <a:cubicBezTo>
                      <a:pt x="446" y="36"/>
                      <a:pt x="445" y="27"/>
                      <a:pt x="447" y="16"/>
                    </a:cubicBezTo>
                    <a:cubicBezTo>
                      <a:pt x="449" y="6"/>
                      <a:pt x="447" y="6"/>
                      <a:pt x="443" y="5"/>
                    </a:cubicBezTo>
                    <a:cubicBezTo>
                      <a:pt x="439" y="12"/>
                      <a:pt x="435" y="12"/>
                      <a:pt x="432" y="12"/>
                    </a:cubicBezTo>
                    <a:cubicBezTo>
                      <a:pt x="431" y="12"/>
                      <a:pt x="430" y="12"/>
                      <a:pt x="429" y="12"/>
                    </a:cubicBezTo>
                    <a:cubicBezTo>
                      <a:pt x="428" y="12"/>
                      <a:pt x="427" y="12"/>
                      <a:pt x="426" y="12"/>
                    </a:cubicBezTo>
                    <a:cubicBezTo>
                      <a:pt x="422" y="12"/>
                      <a:pt x="422" y="15"/>
                      <a:pt x="421" y="30"/>
                    </a:cubicBezTo>
                    <a:cubicBezTo>
                      <a:pt x="419" y="48"/>
                      <a:pt x="418" y="48"/>
                      <a:pt x="413" y="48"/>
                    </a:cubicBezTo>
                    <a:cubicBezTo>
                      <a:pt x="412" y="48"/>
                      <a:pt x="410" y="48"/>
                      <a:pt x="410" y="38"/>
                    </a:cubicBezTo>
                    <a:cubicBezTo>
                      <a:pt x="410" y="38"/>
                      <a:pt x="409" y="29"/>
                      <a:pt x="407" y="29"/>
                    </a:cubicBezTo>
                    <a:cubicBezTo>
                      <a:pt x="404" y="29"/>
                      <a:pt x="402" y="29"/>
                      <a:pt x="402" y="19"/>
                    </a:cubicBezTo>
                    <a:cubicBezTo>
                      <a:pt x="402" y="19"/>
                      <a:pt x="400" y="10"/>
                      <a:pt x="395" y="10"/>
                    </a:cubicBezTo>
                    <a:cubicBezTo>
                      <a:pt x="391" y="10"/>
                      <a:pt x="387" y="10"/>
                      <a:pt x="3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66" name="Google Shape;9066;p33"/>
            <p:cNvSpPr/>
            <p:nvPr/>
          </p:nvSpPr>
          <p:spPr>
            <a:xfrm>
              <a:off x="1013075" y="3169600"/>
              <a:ext cx="42300" cy="4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67" name="Google Shape;9067;p33"/>
            <p:cNvGrpSpPr/>
            <p:nvPr/>
          </p:nvGrpSpPr>
          <p:grpSpPr>
            <a:xfrm>
              <a:off x="1406621" y="3536205"/>
              <a:ext cx="441642" cy="350956"/>
              <a:chOff x="1378475" y="3603275"/>
              <a:chExt cx="640525" cy="509000"/>
            </a:xfrm>
          </p:grpSpPr>
          <p:sp>
            <p:nvSpPr>
              <p:cNvPr id="9068" name="Google Shape;9068;p33"/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33"/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33"/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33"/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33"/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73" name="Google Shape;9073;p33"/>
            <p:cNvGrpSpPr/>
            <p:nvPr/>
          </p:nvGrpSpPr>
          <p:grpSpPr>
            <a:xfrm flipH="1">
              <a:off x="3568071" y="1627155"/>
              <a:ext cx="441642" cy="350956"/>
              <a:chOff x="1378475" y="3603275"/>
              <a:chExt cx="640525" cy="509000"/>
            </a:xfrm>
          </p:grpSpPr>
          <p:sp>
            <p:nvSpPr>
              <p:cNvPr id="9074" name="Google Shape;9074;p33"/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33"/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33"/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33"/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33"/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9" name="Google Shape;12539;p52"/>
          <p:cNvSpPr txBox="1">
            <a:spLocks noGrp="1"/>
          </p:cNvSpPr>
          <p:nvPr>
            <p:ph type="title"/>
          </p:nvPr>
        </p:nvSpPr>
        <p:spPr>
          <a:xfrm>
            <a:off x="4224053" y="1463221"/>
            <a:ext cx="4553161" cy="26729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d-ID" sz="1800" dirty="0"/>
              <a:t>Buatlah visualisasi data atau </a:t>
            </a:r>
            <a:r>
              <a:rPr lang="id-ID" sz="1800" dirty="0" err="1"/>
              <a:t>dashboard</a:t>
            </a:r>
            <a:r>
              <a:rPr lang="id-ID" sz="1800" dirty="0"/>
              <a:t> menggunakan </a:t>
            </a:r>
            <a:r>
              <a:rPr lang="id-ID" sz="1800" dirty="0" err="1"/>
              <a:t>Tableau</a:t>
            </a:r>
            <a:r>
              <a:rPr lang="id-ID" sz="1800" dirty="0"/>
              <a:t> disertai </a:t>
            </a:r>
            <a:r>
              <a:rPr lang="id-ID" sz="1800" dirty="0" err="1"/>
              <a:t>syntax</a:t>
            </a:r>
            <a:r>
              <a:rPr lang="id-ID" sz="1800" dirty="0"/>
              <a:t> </a:t>
            </a:r>
            <a:r>
              <a:rPr lang="id-ID" sz="1800" dirty="0" err="1"/>
              <a:t>query</a:t>
            </a:r>
            <a:r>
              <a:rPr lang="id-ID" sz="1800" dirty="0"/>
              <a:t> melalui </a:t>
            </a:r>
            <a:r>
              <a:rPr lang="id-ID" sz="1800" dirty="0" err="1"/>
              <a:t>google</a:t>
            </a:r>
            <a:r>
              <a:rPr lang="id-ID" sz="1800" dirty="0"/>
              <a:t> </a:t>
            </a:r>
            <a:r>
              <a:rPr lang="id-ID" sz="1800" dirty="0" err="1"/>
              <a:t>big</a:t>
            </a:r>
            <a:r>
              <a:rPr lang="id-ID" sz="1800" dirty="0"/>
              <a:t> </a:t>
            </a:r>
            <a:r>
              <a:rPr lang="id-ID" sz="1800" dirty="0" err="1"/>
              <a:t>query</a:t>
            </a:r>
            <a:r>
              <a:rPr lang="id-ID" sz="1800" dirty="0"/>
              <a:t>, kemudian buat </a:t>
            </a:r>
            <a:r>
              <a:rPr lang="id-ID" sz="1800" dirty="0" err="1"/>
              <a:t>slide</a:t>
            </a:r>
            <a:r>
              <a:rPr lang="id-ID" sz="1800" dirty="0"/>
              <a:t> dari visualisasi tabel untuk mempresentasikan temuan </a:t>
            </a:r>
            <a:r>
              <a:rPr lang="id-ID" sz="1800" dirty="0" err="1"/>
              <a:t>anda</a:t>
            </a:r>
            <a:r>
              <a:rPr lang="id-ID" sz="1800" dirty="0"/>
              <a:t>.</a:t>
            </a:r>
          </a:p>
        </p:txBody>
      </p:sp>
      <p:grpSp>
        <p:nvGrpSpPr>
          <p:cNvPr id="12597" name="Google Shape;12597;p52"/>
          <p:cNvGrpSpPr/>
          <p:nvPr/>
        </p:nvGrpSpPr>
        <p:grpSpPr>
          <a:xfrm>
            <a:off x="290446" y="1598981"/>
            <a:ext cx="4433108" cy="2731364"/>
            <a:chOff x="3320700" y="1560375"/>
            <a:chExt cx="2502550" cy="1456125"/>
          </a:xfrm>
        </p:grpSpPr>
        <p:sp>
          <p:nvSpPr>
            <p:cNvPr id="12598" name="Google Shape;12598;p52"/>
            <p:cNvSpPr/>
            <p:nvPr/>
          </p:nvSpPr>
          <p:spPr>
            <a:xfrm>
              <a:off x="5055600" y="2841075"/>
              <a:ext cx="767650" cy="18650"/>
            </a:xfrm>
            <a:custGeom>
              <a:avLst/>
              <a:gdLst/>
              <a:ahLst/>
              <a:cxnLst/>
              <a:rect l="l" t="t" r="r" b="b"/>
              <a:pathLst>
                <a:path w="30706" h="746" extrusionOk="0">
                  <a:moveTo>
                    <a:pt x="8562" y="0"/>
                  </a:moveTo>
                  <a:cubicBezTo>
                    <a:pt x="8490" y="0"/>
                    <a:pt x="8490" y="0"/>
                    <a:pt x="8525" y="22"/>
                  </a:cubicBezTo>
                  <a:lnTo>
                    <a:pt x="8600" y="22"/>
                  </a:lnTo>
                  <a:cubicBezTo>
                    <a:pt x="8600" y="0"/>
                    <a:pt x="8600" y="0"/>
                    <a:pt x="8562" y="0"/>
                  </a:cubicBezTo>
                  <a:close/>
                  <a:moveTo>
                    <a:pt x="1192" y="116"/>
                  </a:moveTo>
                  <a:lnTo>
                    <a:pt x="1226" y="135"/>
                  </a:lnTo>
                  <a:lnTo>
                    <a:pt x="1264" y="135"/>
                  </a:lnTo>
                  <a:cubicBezTo>
                    <a:pt x="1264" y="116"/>
                    <a:pt x="1264" y="116"/>
                    <a:pt x="1226" y="116"/>
                  </a:cubicBezTo>
                  <a:close/>
                  <a:moveTo>
                    <a:pt x="21496" y="119"/>
                  </a:moveTo>
                  <a:cubicBezTo>
                    <a:pt x="21496" y="141"/>
                    <a:pt x="21493" y="160"/>
                    <a:pt x="21458" y="160"/>
                  </a:cubicBezTo>
                  <a:lnTo>
                    <a:pt x="21424" y="141"/>
                  </a:lnTo>
                  <a:lnTo>
                    <a:pt x="21458" y="119"/>
                  </a:lnTo>
                  <a:close/>
                  <a:moveTo>
                    <a:pt x="13545" y="126"/>
                  </a:moveTo>
                  <a:cubicBezTo>
                    <a:pt x="13545" y="148"/>
                    <a:pt x="13545" y="170"/>
                    <a:pt x="13511" y="170"/>
                  </a:cubicBezTo>
                  <a:lnTo>
                    <a:pt x="13473" y="170"/>
                  </a:lnTo>
                  <a:cubicBezTo>
                    <a:pt x="13473" y="148"/>
                    <a:pt x="13511" y="126"/>
                    <a:pt x="13511" y="126"/>
                  </a:cubicBezTo>
                  <a:close/>
                  <a:moveTo>
                    <a:pt x="21026" y="138"/>
                  </a:moveTo>
                  <a:cubicBezTo>
                    <a:pt x="21060" y="138"/>
                    <a:pt x="21060" y="138"/>
                    <a:pt x="21060" y="160"/>
                  </a:cubicBezTo>
                  <a:cubicBezTo>
                    <a:pt x="21060" y="160"/>
                    <a:pt x="21060" y="179"/>
                    <a:pt x="21026" y="179"/>
                  </a:cubicBezTo>
                  <a:lnTo>
                    <a:pt x="20988" y="160"/>
                  </a:lnTo>
                  <a:cubicBezTo>
                    <a:pt x="20988" y="138"/>
                    <a:pt x="21026" y="138"/>
                    <a:pt x="21026" y="138"/>
                  </a:cubicBezTo>
                  <a:close/>
                  <a:moveTo>
                    <a:pt x="7873" y="144"/>
                  </a:moveTo>
                  <a:cubicBezTo>
                    <a:pt x="7873" y="166"/>
                    <a:pt x="7911" y="185"/>
                    <a:pt x="7911" y="185"/>
                  </a:cubicBezTo>
                  <a:cubicBezTo>
                    <a:pt x="7945" y="185"/>
                    <a:pt x="7945" y="166"/>
                    <a:pt x="7945" y="166"/>
                  </a:cubicBezTo>
                  <a:cubicBezTo>
                    <a:pt x="7945" y="166"/>
                    <a:pt x="7945" y="144"/>
                    <a:pt x="7911" y="144"/>
                  </a:cubicBezTo>
                  <a:close/>
                  <a:moveTo>
                    <a:pt x="25397" y="157"/>
                  </a:moveTo>
                  <a:cubicBezTo>
                    <a:pt x="25432" y="157"/>
                    <a:pt x="25432" y="157"/>
                    <a:pt x="25432" y="179"/>
                  </a:cubicBezTo>
                  <a:cubicBezTo>
                    <a:pt x="25432" y="198"/>
                    <a:pt x="25394" y="220"/>
                    <a:pt x="25360" y="220"/>
                  </a:cubicBezTo>
                  <a:cubicBezTo>
                    <a:pt x="25322" y="220"/>
                    <a:pt x="25322" y="179"/>
                    <a:pt x="25397" y="157"/>
                  </a:cubicBezTo>
                  <a:close/>
                  <a:moveTo>
                    <a:pt x="7513" y="204"/>
                  </a:moveTo>
                  <a:cubicBezTo>
                    <a:pt x="7547" y="204"/>
                    <a:pt x="7547" y="204"/>
                    <a:pt x="7547" y="226"/>
                  </a:cubicBezTo>
                  <a:lnTo>
                    <a:pt x="7513" y="226"/>
                  </a:lnTo>
                  <a:lnTo>
                    <a:pt x="7475" y="204"/>
                  </a:lnTo>
                  <a:close/>
                  <a:moveTo>
                    <a:pt x="30499" y="140"/>
                  </a:moveTo>
                  <a:cubicBezTo>
                    <a:pt x="30521" y="140"/>
                    <a:pt x="30505" y="170"/>
                    <a:pt x="30452" y="201"/>
                  </a:cubicBezTo>
                  <a:cubicBezTo>
                    <a:pt x="30435" y="221"/>
                    <a:pt x="30426" y="231"/>
                    <a:pt x="30422" y="231"/>
                  </a:cubicBezTo>
                  <a:cubicBezTo>
                    <a:pt x="30418" y="231"/>
                    <a:pt x="30418" y="221"/>
                    <a:pt x="30418" y="201"/>
                  </a:cubicBezTo>
                  <a:cubicBezTo>
                    <a:pt x="30418" y="179"/>
                    <a:pt x="30418" y="157"/>
                    <a:pt x="30452" y="157"/>
                  </a:cubicBezTo>
                  <a:cubicBezTo>
                    <a:pt x="30474" y="145"/>
                    <a:pt x="30489" y="140"/>
                    <a:pt x="30499" y="140"/>
                  </a:cubicBezTo>
                  <a:close/>
                  <a:moveTo>
                    <a:pt x="4946" y="195"/>
                  </a:moveTo>
                  <a:lnTo>
                    <a:pt x="4946" y="217"/>
                  </a:lnTo>
                  <a:lnTo>
                    <a:pt x="4912" y="235"/>
                  </a:lnTo>
                  <a:lnTo>
                    <a:pt x="4874" y="213"/>
                  </a:lnTo>
                  <a:cubicBezTo>
                    <a:pt x="4874" y="195"/>
                    <a:pt x="4912" y="195"/>
                    <a:pt x="4946" y="195"/>
                  </a:cubicBezTo>
                  <a:close/>
                  <a:moveTo>
                    <a:pt x="5942" y="164"/>
                  </a:moveTo>
                  <a:cubicBezTo>
                    <a:pt x="5952" y="164"/>
                    <a:pt x="5944" y="174"/>
                    <a:pt x="5924" y="198"/>
                  </a:cubicBezTo>
                  <a:lnTo>
                    <a:pt x="5849" y="238"/>
                  </a:lnTo>
                  <a:cubicBezTo>
                    <a:pt x="5814" y="238"/>
                    <a:pt x="5852" y="220"/>
                    <a:pt x="5886" y="176"/>
                  </a:cubicBezTo>
                  <a:lnTo>
                    <a:pt x="5886" y="179"/>
                  </a:lnTo>
                  <a:cubicBezTo>
                    <a:pt x="5917" y="170"/>
                    <a:pt x="5934" y="164"/>
                    <a:pt x="5942" y="164"/>
                  </a:cubicBezTo>
                  <a:close/>
                  <a:moveTo>
                    <a:pt x="7215" y="195"/>
                  </a:moveTo>
                  <a:cubicBezTo>
                    <a:pt x="7238" y="195"/>
                    <a:pt x="7249" y="215"/>
                    <a:pt x="7224" y="245"/>
                  </a:cubicBezTo>
                  <a:lnTo>
                    <a:pt x="7149" y="245"/>
                  </a:lnTo>
                  <a:cubicBezTo>
                    <a:pt x="7152" y="226"/>
                    <a:pt x="7152" y="204"/>
                    <a:pt x="7187" y="204"/>
                  </a:cubicBezTo>
                  <a:cubicBezTo>
                    <a:pt x="7197" y="198"/>
                    <a:pt x="7207" y="195"/>
                    <a:pt x="7215" y="195"/>
                  </a:cubicBezTo>
                  <a:close/>
                  <a:moveTo>
                    <a:pt x="722" y="217"/>
                  </a:moveTo>
                  <a:cubicBezTo>
                    <a:pt x="756" y="217"/>
                    <a:pt x="756" y="217"/>
                    <a:pt x="756" y="238"/>
                  </a:cubicBezTo>
                  <a:cubicBezTo>
                    <a:pt x="734" y="251"/>
                    <a:pt x="709" y="257"/>
                    <a:pt x="684" y="260"/>
                  </a:cubicBezTo>
                  <a:lnTo>
                    <a:pt x="646" y="238"/>
                  </a:lnTo>
                  <a:cubicBezTo>
                    <a:pt x="650" y="217"/>
                    <a:pt x="684" y="217"/>
                    <a:pt x="722" y="217"/>
                  </a:cubicBezTo>
                  <a:close/>
                  <a:moveTo>
                    <a:pt x="22721" y="229"/>
                  </a:moveTo>
                  <a:cubicBezTo>
                    <a:pt x="22759" y="229"/>
                    <a:pt x="22759" y="251"/>
                    <a:pt x="22759" y="251"/>
                  </a:cubicBezTo>
                  <a:cubicBezTo>
                    <a:pt x="22759" y="251"/>
                    <a:pt x="22759" y="270"/>
                    <a:pt x="22721" y="270"/>
                  </a:cubicBezTo>
                  <a:cubicBezTo>
                    <a:pt x="22721" y="270"/>
                    <a:pt x="22687" y="251"/>
                    <a:pt x="22687" y="229"/>
                  </a:cubicBezTo>
                  <a:close/>
                  <a:moveTo>
                    <a:pt x="9407" y="221"/>
                  </a:moveTo>
                  <a:cubicBezTo>
                    <a:pt x="9421" y="221"/>
                    <a:pt x="9442" y="231"/>
                    <a:pt x="9462" y="254"/>
                  </a:cubicBezTo>
                  <a:cubicBezTo>
                    <a:pt x="9462" y="276"/>
                    <a:pt x="9462" y="276"/>
                    <a:pt x="9427" y="276"/>
                  </a:cubicBezTo>
                  <a:cubicBezTo>
                    <a:pt x="9427" y="276"/>
                    <a:pt x="9390" y="254"/>
                    <a:pt x="9390" y="235"/>
                  </a:cubicBezTo>
                  <a:cubicBezTo>
                    <a:pt x="9390" y="226"/>
                    <a:pt x="9397" y="221"/>
                    <a:pt x="9407" y="221"/>
                  </a:cubicBezTo>
                  <a:close/>
                  <a:moveTo>
                    <a:pt x="9716" y="235"/>
                  </a:moveTo>
                  <a:cubicBezTo>
                    <a:pt x="9716" y="257"/>
                    <a:pt x="9716" y="276"/>
                    <a:pt x="9678" y="276"/>
                  </a:cubicBezTo>
                  <a:lnTo>
                    <a:pt x="9644" y="257"/>
                  </a:lnTo>
                  <a:lnTo>
                    <a:pt x="9678" y="235"/>
                  </a:lnTo>
                  <a:close/>
                  <a:moveTo>
                    <a:pt x="24195" y="226"/>
                  </a:moveTo>
                  <a:cubicBezTo>
                    <a:pt x="24200" y="226"/>
                    <a:pt x="24203" y="229"/>
                    <a:pt x="24203" y="235"/>
                  </a:cubicBezTo>
                  <a:cubicBezTo>
                    <a:pt x="24203" y="235"/>
                    <a:pt x="24203" y="257"/>
                    <a:pt x="24166" y="276"/>
                  </a:cubicBezTo>
                  <a:cubicBezTo>
                    <a:pt x="24166" y="276"/>
                    <a:pt x="24149" y="286"/>
                    <a:pt x="24139" y="286"/>
                  </a:cubicBezTo>
                  <a:cubicBezTo>
                    <a:pt x="24134" y="286"/>
                    <a:pt x="24130" y="283"/>
                    <a:pt x="24131" y="276"/>
                  </a:cubicBezTo>
                  <a:lnTo>
                    <a:pt x="24131" y="257"/>
                  </a:lnTo>
                  <a:cubicBezTo>
                    <a:pt x="24156" y="242"/>
                    <a:pt x="24182" y="226"/>
                    <a:pt x="24195" y="226"/>
                  </a:cubicBezTo>
                  <a:close/>
                  <a:moveTo>
                    <a:pt x="21759" y="250"/>
                  </a:moveTo>
                  <a:cubicBezTo>
                    <a:pt x="21772" y="250"/>
                    <a:pt x="21781" y="256"/>
                    <a:pt x="21781" y="267"/>
                  </a:cubicBezTo>
                  <a:cubicBezTo>
                    <a:pt x="21781" y="289"/>
                    <a:pt x="21781" y="289"/>
                    <a:pt x="21746" y="289"/>
                  </a:cubicBezTo>
                  <a:cubicBezTo>
                    <a:pt x="21674" y="289"/>
                    <a:pt x="21674" y="289"/>
                    <a:pt x="21709" y="267"/>
                  </a:cubicBezTo>
                  <a:cubicBezTo>
                    <a:pt x="21728" y="256"/>
                    <a:pt x="21746" y="250"/>
                    <a:pt x="21759" y="250"/>
                  </a:cubicBezTo>
                  <a:close/>
                  <a:moveTo>
                    <a:pt x="21997" y="267"/>
                  </a:moveTo>
                  <a:cubicBezTo>
                    <a:pt x="22035" y="267"/>
                    <a:pt x="22035" y="267"/>
                    <a:pt x="22035" y="289"/>
                  </a:cubicBezTo>
                  <a:lnTo>
                    <a:pt x="21997" y="289"/>
                  </a:lnTo>
                  <a:lnTo>
                    <a:pt x="21963" y="267"/>
                  </a:lnTo>
                  <a:close/>
                  <a:moveTo>
                    <a:pt x="22361" y="270"/>
                  </a:moveTo>
                  <a:cubicBezTo>
                    <a:pt x="22395" y="270"/>
                    <a:pt x="22395" y="270"/>
                    <a:pt x="22395" y="289"/>
                  </a:cubicBezTo>
                  <a:lnTo>
                    <a:pt x="22361" y="289"/>
                  </a:lnTo>
                  <a:lnTo>
                    <a:pt x="22323" y="270"/>
                  </a:lnTo>
                  <a:close/>
                  <a:moveTo>
                    <a:pt x="18023" y="251"/>
                  </a:moveTo>
                  <a:cubicBezTo>
                    <a:pt x="18023" y="273"/>
                    <a:pt x="18023" y="292"/>
                    <a:pt x="17989" y="292"/>
                  </a:cubicBezTo>
                  <a:lnTo>
                    <a:pt x="17951" y="292"/>
                  </a:lnTo>
                  <a:cubicBezTo>
                    <a:pt x="17951" y="270"/>
                    <a:pt x="17989" y="251"/>
                    <a:pt x="17989" y="251"/>
                  </a:cubicBezTo>
                  <a:close/>
                  <a:moveTo>
                    <a:pt x="14015" y="254"/>
                  </a:moveTo>
                  <a:cubicBezTo>
                    <a:pt x="14015" y="276"/>
                    <a:pt x="14015" y="295"/>
                    <a:pt x="13978" y="295"/>
                  </a:cubicBezTo>
                  <a:lnTo>
                    <a:pt x="13943" y="276"/>
                  </a:lnTo>
                  <a:lnTo>
                    <a:pt x="13978" y="254"/>
                  </a:lnTo>
                  <a:close/>
                  <a:moveTo>
                    <a:pt x="1117" y="220"/>
                  </a:moveTo>
                  <a:cubicBezTo>
                    <a:pt x="1154" y="220"/>
                    <a:pt x="1189" y="220"/>
                    <a:pt x="1189" y="242"/>
                  </a:cubicBezTo>
                  <a:lnTo>
                    <a:pt x="1154" y="242"/>
                  </a:lnTo>
                  <a:cubicBezTo>
                    <a:pt x="1154" y="235"/>
                    <a:pt x="1151" y="232"/>
                    <a:pt x="1147" y="232"/>
                  </a:cubicBezTo>
                  <a:cubicBezTo>
                    <a:pt x="1138" y="232"/>
                    <a:pt x="1128" y="247"/>
                    <a:pt x="1154" y="260"/>
                  </a:cubicBezTo>
                  <a:lnTo>
                    <a:pt x="1154" y="304"/>
                  </a:lnTo>
                  <a:cubicBezTo>
                    <a:pt x="1117" y="304"/>
                    <a:pt x="1082" y="282"/>
                    <a:pt x="1082" y="260"/>
                  </a:cubicBezTo>
                  <a:cubicBezTo>
                    <a:pt x="1044" y="220"/>
                    <a:pt x="1044" y="220"/>
                    <a:pt x="1117" y="220"/>
                  </a:cubicBezTo>
                  <a:close/>
                  <a:moveTo>
                    <a:pt x="6212" y="264"/>
                  </a:moveTo>
                  <a:cubicBezTo>
                    <a:pt x="6212" y="282"/>
                    <a:pt x="6209" y="304"/>
                    <a:pt x="6174" y="304"/>
                  </a:cubicBezTo>
                  <a:lnTo>
                    <a:pt x="6137" y="304"/>
                  </a:lnTo>
                  <a:cubicBezTo>
                    <a:pt x="6140" y="282"/>
                    <a:pt x="6174" y="264"/>
                    <a:pt x="6174" y="264"/>
                  </a:cubicBezTo>
                  <a:close/>
                  <a:moveTo>
                    <a:pt x="8813" y="273"/>
                  </a:moveTo>
                  <a:cubicBezTo>
                    <a:pt x="8848" y="273"/>
                    <a:pt x="8848" y="295"/>
                    <a:pt x="8848" y="295"/>
                  </a:cubicBezTo>
                  <a:cubicBezTo>
                    <a:pt x="8848" y="302"/>
                    <a:pt x="8844" y="305"/>
                    <a:pt x="8837" y="305"/>
                  </a:cubicBezTo>
                  <a:cubicBezTo>
                    <a:pt x="8824" y="305"/>
                    <a:pt x="8801" y="295"/>
                    <a:pt x="8776" y="295"/>
                  </a:cubicBezTo>
                  <a:cubicBezTo>
                    <a:pt x="8741" y="273"/>
                    <a:pt x="8741" y="273"/>
                    <a:pt x="8813" y="273"/>
                  </a:cubicBezTo>
                  <a:close/>
                  <a:moveTo>
                    <a:pt x="16507" y="264"/>
                  </a:moveTo>
                  <a:cubicBezTo>
                    <a:pt x="16579" y="267"/>
                    <a:pt x="16579" y="267"/>
                    <a:pt x="16579" y="285"/>
                  </a:cubicBezTo>
                  <a:cubicBezTo>
                    <a:pt x="16579" y="307"/>
                    <a:pt x="16507" y="307"/>
                    <a:pt x="16469" y="307"/>
                  </a:cubicBezTo>
                  <a:cubicBezTo>
                    <a:pt x="16435" y="285"/>
                    <a:pt x="16472" y="264"/>
                    <a:pt x="16507" y="264"/>
                  </a:cubicBezTo>
                  <a:close/>
                  <a:moveTo>
                    <a:pt x="22276" y="299"/>
                  </a:moveTo>
                  <a:cubicBezTo>
                    <a:pt x="22272" y="299"/>
                    <a:pt x="22263" y="301"/>
                    <a:pt x="22251" y="307"/>
                  </a:cubicBezTo>
                  <a:cubicBezTo>
                    <a:pt x="22276" y="307"/>
                    <a:pt x="22284" y="299"/>
                    <a:pt x="22276" y="299"/>
                  </a:cubicBezTo>
                  <a:close/>
                  <a:moveTo>
                    <a:pt x="8127" y="270"/>
                  </a:moveTo>
                  <a:cubicBezTo>
                    <a:pt x="8161" y="270"/>
                    <a:pt x="8199" y="270"/>
                    <a:pt x="8199" y="292"/>
                  </a:cubicBezTo>
                  <a:cubicBezTo>
                    <a:pt x="8199" y="292"/>
                    <a:pt x="8196" y="314"/>
                    <a:pt x="8161" y="314"/>
                  </a:cubicBezTo>
                  <a:cubicBezTo>
                    <a:pt x="8136" y="311"/>
                    <a:pt x="8111" y="304"/>
                    <a:pt x="8089" y="292"/>
                  </a:cubicBezTo>
                  <a:cubicBezTo>
                    <a:pt x="8089" y="270"/>
                    <a:pt x="8127" y="270"/>
                    <a:pt x="8127" y="270"/>
                  </a:cubicBezTo>
                  <a:close/>
                  <a:moveTo>
                    <a:pt x="5121" y="229"/>
                  </a:moveTo>
                  <a:cubicBezTo>
                    <a:pt x="5128" y="229"/>
                    <a:pt x="5128" y="239"/>
                    <a:pt x="5128" y="257"/>
                  </a:cubicBezTo>
                  <a:cubicBezTo>
                    <a:pt x="5128" y="279"/>
                    <a:pt x="5128" y="298"/>
                    <a:pt x="5056" y="320"/>
                  </a:cubicBezTo>
                  <a:lnTo>
                    <a:pt x="4981" y="320"/>
                  </a:lnTo>
                  <a:lnTo>
                    <a:pt x="5056" y="279"/>
                  </a:lnTo>
                  <a:cubicBezTo>
                    <a:pt x="5096" y="245"/>
                    <a:pt x="5113" y="229"/>
                    <a:pt x="5121" y="229"/>
                  </a:cubicBezTo>
                  <a:close/>
                  <a:moveTo>
                    <a:pt x="12063" y="289"/>
                  </a:moveTo>
                  <a:cubicBezTo>
                    <a:pt x="12063" y="307"/>
                    <a:pt x="12063" y="329"/>
                    <a:pt x="12025" y="329"/>
                  </a:cubicBezTo>
                  <a:lnTo>
                    <a:pt x="11991" y="307"/>
                  </a:lnTo>
                  <a:lnTo>
                    <a:pt x="12028" y="289"/>
                  </a:lnTo>
                  <a:close/>
                  <a:moveTo>
                    <a:pt x="3213" y="292"/>
                  </a:moveTo>
                  <a:cubicBezTo>
                    <a:pt x="3248" y="292"/>
                    <a:pt x="3248" y="311"/>
                    <a:pt x="3175" y="332"/>
                  </a:cubicBezTo>
                  <a:lnTo>
                    <a:pt x="3103" y="332"/>
                  </a:lnTo>
                  <a:cubicBezTo>
                    <a:pt x="3103" y="311"/>
                    <a:pt x="3175" y="292"/>
                    <a:pt x="3213" y="292"/>
                  </a:cubicBezTo>
                  <a:close/>
                  <a:moveTo>
                    <a:pt x="12893" y="270"/>
                  </a:moveTo>
                  <a:cubicBezTo>
                    <a:pt x="12931" y="270"/>
                    <a:pt x="12931" y="270"/>
                    <a:pt x="12931" y="292"/>
                  </a:cubicBezTo>
                  <a:cubicBezTo>
                    <a:pt x="12931" y="314"/>
                    <a:pt x="12893" y="332"/>
                    <a:pt x="12893" y="332"/>
                  </a:cubicBezTo>
                  <a:cubicBezTo>
                    <a:pt x="12859" y="332"/>
                    <a:pt x="12893" y="292"/>
                    <a:pt x="12893" y="270"/>
                  </a:cubicBezTo>
                  <a:close/>
                  <a:moveTo>
                    <a:pt x="6933" y="329"/>
                  </a:moveTo>
                  <a:lnTo>
                    <a:pt x="6933" y="348"/>
                  </a:lnTo>
                  <a:cubicBezTo>
                    <a:pt x="6908" y="348"/>
                    <a:pt x="6884" y="358"/>
                    <a:pt x="6871" y="358"/>
                  </a:cubicBezTo>
                  <a:cubicBezTo>
                    <a:pt x="6865" y="358"/>
                    <a:pt x="6861" y="355"/>
                    <a:pt x="6861" y="348"/>
                  </a:cubicBezTo>
                  <a:cubicBezTo>
                    <a:pt x="6823" y="348"/>
                    <a:pt x="6895" y="329"/>
                    <a:pt x="6933" y="329"/>
                  </a:cubicBezTo>
                  <a:close/>
                  <a:moveTo>
                    <a:pt x="21891" y="360"/>
                  </a:moveTo>
                  <a:cubicBezTo>
                    <a:pt x="21891" y="363"/>
                    <a:pt x="21891" y="366"/>
                    <a:pt x="21891" y="370"/>
                  </a:cubicBezTo>
                  <a:cubicBezTo>
                    <a:pt x="21892" y="371"/>
                    <a:pt x="21894" y="372"/>
                    <a:pt x="21896" y="373"/>
                  </a:cubicBezTo>
                  <a:lnTo>
                    <a:pt x="21896" y="373"/>
                  </a:lnTo>
                  <a:cubicBezTo>
                    <a:pt x="21894" y="370"/>
                    <a:pt x="21892" y="365"/>
                    <a:pt x="21891" y="360"/>
                  </a:cubicBezTo>
                  <a:close/>
                  <a:moveTo>
                    <a:pt x="3376" y="325"/>
                  </a:moveTo>
                  <a:cubicBezTo>
                    <a:pt x="3339" y="325"/>
                    <a:pt x="3320" y="339"/>
                    <a:pt x="3320" y="354"/>
                  </a:cubicBezTo>
                  <a:cubicBezTo>
                    <a:pt x="3320" y="376"/>
                    <a:pt x="3354" y="376"/>
                    <a:pt x="3429" y="376"/>
                  </a:cubicBezTo>
                  <a:cubicBezTo>
                    <a:pt x="3454" y="373"/>
                    <a:pt x="3479" y="367"/>
                    <a:pt x="3501" y="354"/>
                  </a:cubicBezTo>
                  <a:cubicBezTo>
                    <a:pt x="3501" y="332"/>
                    <a:pt x="3464" y="332"/>
                    <a:pt x="3429" y="332"/>
                  </a:cubicBezTo>
                  <a:cubicBezTo>
                    <a:pt x="3409" y="327"/>
                    <a:pt x="3391" y="325"/>
                    <a:pt x="3376" y="325"/>
                  </a:cubicBezTo>
                  <a:close/>
                  <a:moveTo>
                    <a:pt x="21896" y="373"/>
                  </a:moveTo>
                  <a:cubicBezTo>
                    <a:pt x="21899" y="381"/>
                    <a:pt x="21904" y="384"/>
                    <a:pt x="21905" y="384"/>
                  </a:cubicBezTo>
                  <a:cubicBezTo>
                    <a:pt x="21907" y="384"/>
                    <a:pt x="21905" y="380"/>
                    <a:pt x="21896" y="373"/>
                  </a:cubicBezTo>
                  <a:close/>
                  <a:moveTo>
                    <a:pt x="9173" y="51"/>
                  </a:moveTo>
                  <a:cubicBezTo>
                    <a:pt x="9160" y="51"/>
                    <a:pt x="9157" y="61"/>
                    <a:pt x="9177" y="85"/>
                  </a:cubicBezTo>
                  <a:cubicBezTo>
                    <a:pt x="9177" y="129"/>
                    <a:pt x="9177" y="129"/>
                    <a:pt x="9105" y="129"/>
                  </a:cubicBezTo>
                  <a:cubicBezTo>
                    <a:pt x="9067" y="129"/>
                    <a:pt x="9033" y="126"/>
                    <a:pt x="9033" y="107"/>
                  </a:cubicBezTo>
                  <a:cubicBezTo>
                    <a:pt x="9033" y="85"/>
                    <a:pt x="9033" y="85"/>
                    <a:pt x="8960" y="85"/>
                  </a:cubicBezTo>
                  <a:cubicBezTo>
                    <a:pt x="8866" y="88"/>
                    <a:pt x="8776" y="123"/>
                    <a:pt x="8707" y="188"/>
                  </a:cubicBezTo>
                  <a:cubicBezTo>
                    <a:pt x="8707" y="209"/>
                    <a:pt x="8707" y="219"/>
                    <a:pt x="8702" y="219"/>
                  </a:cubicBezTo>
                  <a:cubicBezTo>
                    <a:pt x="8697" y="219"/>
                    <a:pt x="8688" y="209"/>
                    <a:pt x="8669" y="188"/>
                  </a:cubicBezTo>
                  <a:cubicBezTo>
                    <a:pt x="8669" y="166"/>
                    <a:pt x="8635" y="166"/>
                    <a:pt x="8597" y="166"/>
                  </a:cubicBezTo>
                  <a:cubicBezTo>
                    <a:pt x="8597" y="174"/>
                    <a:pt x="8593" y="176"/>
                    <a:pt x="8589" y="176"/>
                  </a:cubicBezTo>
                  <a:cubicBezTo>
                    <a:pt x="8582" y="176"/>
                    <a:pt x="8574" y="166"/>
                    <a:pt x="8597" y="166"/>
                  </a:cubicBezTo>
                  <a:cubicBezTo>
                    <a:pt x="8597" y="148"/>
                    <a:pt x="8635" y="148"/>
                    <a:pt x="8669" y="148"/>
                  </a:cubicBezTo>
                  <a:lnTo>
                    <a:pt x="8672" y="126"/>
                  </a:lnTo>
                  <a:cubicBezTo>
                    <a:pt x="8660" y="105"/>
                    <a:pt x="8638" y="95"/>
                    <a:pt x="8617" y="95"/>
                  </a:cubicBezTo>
                  <a:cubicBezTo>
                    <a:pt x="8596" y="95"/>
                    <a:pt x="8575" y="105"/>
                    <a:pt x="8562" y="126"/>
                  </a:cubicBezTo>
                  <a:cubicBezTo>
                    <a:pt x="8544" y="137"/>
                    <a:pt x="8534" y="142"/>
                    <a:pt x="8525" y="142"/>
                  </a:cubicBezTo>
                  <a:cubicBezTo>
                    <a:pt x="8516" y="142"/>
                    <a:pt x="8508" y="137"/>
                    <a:pt x="8490" y="126"/>
                  </a:cubicBezTo>
                  <a:cubicBezTo>
                    <a:pt x="8464" y="110"/>
                    <a:pt x="8439" y="95"/>
                    <a:pt x="8426" y="95"/>
                  </a:cubicBezTo>
                  <a:cubicBezTo>
                    <a:pt x="8421" y="95"/>
                    <a:pt x="8418" y="97"/>
                    <a:pt x="8418" y="104"/>
                  </a:cubicBezTo>
                  <a:cubicBezTo>
                    <a:pt x="8381" y="104"/>
                    <a:pt x="8343" y="97"/>
                    <a:pt x="8309" y="82"/>
                  </a:cubicBezTo>
                  <a:cubicBezTo>
                    <a:pt x="8237" y="82"/>
                    <a:pt x="8202" y="82"/>
                    <a:pt x="8202" y="104"/>
                  </a:cubicBezTo>
                  <a:cubicBezTo>
                    <a:pt x="8202" y="123"/>
                    <a:pt x="8164" y="123"/>
                    <a:pt x="8130" y="123"/>
                  </a:cubicBezTo>
                  <a:cubicBezTo>
                    <a:pt x="8092" y="123"/>
                    <a:pt x="8058" y="123"/>
                    <a:pt x="8055" y="144"/>
                  </a:cubicBezTo>
                  <a:cubicBezTo>
                    <a:pt x="8055" y="166"/>
                    <a:pt x="8020" y="185"/>
                    <a:pt x="7948" y="185"/>
                  </a:cubicBezTo>
                  <a:cubicBezTo>
                    <a:pt x="7918" y="194"/>
                    <a:pt x="7901" y="200"/>
                    <a:pt x="7888" y="200"/>
                  </a:cubicBezTo>
                  <a:cubicBezTo>
                    <a:pt x="7870" y="200"/>
                    <a:pt x="7861" y="189"/>
                    <a:pt x="7839" y="163"/>
                  </a:cubicBezTo>
                  <a:cubicBezTo>
                    <a:pt x="7839" y="144"/>
                    <a:pt x="7804" y="144"/>
                    <a:pt x="7766" y="141"/>
                  </a:cubicBezTo>
                  <a:cubicBezTo>
                    <a:pt x="7741" y="141"/>
                    <a:pt x="7716" y="135"/>
                    <a:pt x="7694" y="123"/>
                  </a:cubicBezTo>
                  <a:cubicBezTo>
                    <a:pt x="7684" y="116"/>
                    <a:pt x="7677" y="113"/>
                    <a:pt x="7672" y="113"/>
                  </a:cubicBezTo>
                  <a:cubicBezTo>
                    <a:pt x="7660" y="113"/>
                    <a:pt x="7660" y="128"/>
                    <a:pt x="7660" y="141"/>
                  </a:cubicBezTo>
                  <a:lnTo>
                    <a:pt x="7660" y="185"/>
                  </a:lnTo>
                  <a:cubicBezTo>
                    <a:pt x="7622" y="179"/>
                    <a:pt x="7594" y="154"/>
                    <a:pt x="7588" y="123"/>
                  </a:cubicBezTo>
                  <a:cubicBezTo>
                    <a:pt x="7569" y="101"/>
                    <a:pt x="7560" y="90"/>
                    <a:pt x="7555" y="90"/>
                  </a:cubicBezTo>
                  <a:cubicBezTo>
                    <a:pt x="7550" y="90"/>
                    <a:pt x="7550" y="101"/>
                    <a:pt x="7550" y="123"/>
                  </a:cubicBezTo>
                  <a:cubicBezTo>
                    <a:pt x="7550" y="136"/>
                    <a:pt x="7532" y="150"/>
                    <a:pt x="7497" y="150"/>
                  </a:cubicBezTo>
                  <a:cubicBezTo>
                    <a:pt x="7482" y="150"/>
                    <a:pt x="7464" y="148"/>
                    <a:pt x="7444" y="141"/>
                  </a:cubicBezTo>
                  <a:cubicBezTo>
                    <a:pt x="7368" y="141"/>
                    <a:pt x="7296" y="141"/>
                    <a:pt x="7300" y="119"/>
                  </a:cubicBezTo>
                  <a:cubicBezTo>
                    <a:pt x="7287" y="113"/>
                    <a:pt x="7274" y="110"/>
                    <a:pt x="7262" y="110"/>
                  </a:cubicBezTo>
                  <a:cubicBezTo>
                    <a:pt x="7249" y="110"/>
                    <a:pt x="7237" y="113"/>
                    <a:pt x="7224" y="119"/>
                  </a:cubicBezTo>
                  <a:cubicBezTo>
                    <a:pt x="7207" y="130"/>
                    <a:pt x="7189" y="136"/>
                    <a:pt x="7162" y="136"/>
                  </a:cubicBezTo>
                  <a:cubicBezTo>
                    <a:pt x="7135" y="136"/>
                    <a:pt x="7099" y="130"/>
                    <a:pt x="7046" y="119"/>
                  </a:cubicBezTo>
                  <a:cubicBezTo>
                    <a:pt x="6955" y="97"/>
                    <a:pt x="6909" y="86"/>
                    <a:pt x="6887" y="86"/>
                  </a:cubicBezTo>
                  <a:cubicBezTo>
                    <a:pt x="6864" y="86"/>
                    <a:pt x="6864" y="97"/>
                    <a:pt x="6864" y="119"/>
                  </a:cubicBezTo>
                  <a:cubicBezTo>
                    <a:pt x="6864" y="130"/>
                    <a:pt x="6864" y="142"/>
                    <a:pt x="6857" y="142"/>
                  </a:cubicBezTo>
                  <a:cubicBezTo>
                    <a:pt x="6852" y="142"/>
                    <a:pt x="6844" y="136"/>
                    <a:pt x="6829" y="119"/>
                  </a:cubicBezTo>
                  <a:cubicBezTo>
                    <a:pt x="6818" y="113"/>
                    <a:pt x="6807" y="110"/>
                    <a:pt x="6796" y="110"/>
                  </a:cubicBezTo>
                  <a:cubicBezTo>
                    <a:pt x="6768" y="110"/>
                    <a:pt x="6735" y="125"/>
                    <a:pt x="6682" y="138"/>
                  </a:cubicBezTo>
                  <a:cubicBezTo>
                    <a:pt x="6657" y="157"/>
                    <a:pt x="6641" y="188"/>
                    <a:pt x="6648" y="223"/>
                  </a:cubicBezTo>
                  <a:cubicBezTo>
                    <a:pt x="6646" y="246"/>
                    <a:pt x="6645" y="256"/>
                    <a:pt x="6631" y="256"/>
                  </a:cubicBezTo>
                  <a:cubicBezTo>
                    <a:pt x="6621" y="256"/>
                    <a:pt x="6603" y="251"/>
                    <a:pt x="6572" y="242"/>
                  </a:cubicBezTo>
                  <a:cubicBezTo>
                    <a:pt x="6538" y="242"/>
                    <a:pt x="6500" y="220"/>
                    <a:pt x="6504" y="201"/>
                  </a:cubicBezTo>
                  <a:cubicBezTo>
                    <a:pt x="6504" y="179"/>
                    <a:pt x="6538" y="179"/>
                    <a:pt x="6538" y="179"/>
                  </a:cubicBezTo>
                  <a:lnTo>
                    <a:pt x="6576" y="179"/>
                  </a:lnTo>
                  <a:cubicBezTo>
                    <a:pt x="6576" y="160"/>
                    <a:pt x="6576" y="138"/>
                    <a:pt x="6504" y="138"/>
                  </a:cubicBezTo>
                  <a:cubicBezTo>
                    <a:pt x="6485" y="127"/>
                    <a:pt x="6467" y="122"/>
                    <a:pt x="6453" y="122"/>
                  </a:cubicBezTo>
                  <a:cubicBezTo>
                    <a:pt x="6440" y="122"/>
                    <a:pt x="6431" y="127"/>
                    <a:pt x="6431" y="138"/>
                  </a:cubicBezTo>
                  <a:cubicBezTo>
                    <a:pt x="6394" y="116"/>
                    <a:pt x="6322" y="116"/>
                    <a:pt x="6250" y="116"/>
                  </a:cubicBezTo>
                  <a:cubicBezTo>
                    <a:pt x="6178" y="116"/>
                    <a:pt x="6071" y="116"/>
                    <a:pt x="6033" y="94"/>
                  </a:cubicBezTo>
                  <a:cubicBezTo>
                    <a:pt x="5961" y="94"/>
                    <a:pt x="5927" y="94"/>
                    <a:pt x="5924" y="113"/>
                  </a:cubicBezTo>
                  <a:cubicBezTo>
                    <a:pt x="5924" y="139"/>
                    <a:pt x="5912" y="149"/>
                    <a:pt x="5902" y="149"/>
                  </a:cubicBezTo>
                  <a:cubicBezTo>
                    <a:pt x="5895" y="149"/>
                    <a:pt x="5889" y="144"/>
                    <a:pt x="5889" y="135"/>
                  </a:cubicBezTo>
                  <a:cubicBezTo>
                    <a:pt x="5866" y="109"/>
                    <a:pt x="5672" y="90"/>
                    <a:pt x="5523" y="90"/>
                  </a:cubicBezTo>
                  <a:cubicBezTo>
                    <a:pt x="5434" y="90"/>
                    <a:pt x="5361" y="97"/>
                    <a:pt x="5347" y="113"/>
                  </a:cubicBezTo>
                  <a:lnTo>
                    <a:pt x="5275" y="110"/>
                  </a:lnTo>
                  <a:cubicBezTo>
                    <a:pt x="5238" y="100"/>
                    <a:pt x="5161" y="95"/>
                    <a:pt x="5091" y="95"/>
                  </a:cubicBezTo>
                  <a:cubicBezTo>
                    <a:pt x="5027" y="95"/>
                    <a:pt x="4967" y="99"/>
                    <a:pt x="4949" y="110"/>
                  </a:cubicBezTo>
                  <a:lnTo>
                    <a:pt x="4843" y="110"/>
                  </a:lnTo>
                  <a:cubicBezTo>
                    <a:pt x="4807" y="99"/>
                    <a:pt x="4779" y="94"/>
                    <a:pt x="4756" y="94"/>
                  </a:cubicBezTo>
                  <a:cubicBezTo>
                    <a:pt x="4734" y="94"/>
                    <a:pt x="4716" y="99"/>
                    <a:pt x="4698" y="110"/>
                  </a:cubicBezTo>
                  <a:cubicBezTo>
                    <a:pt x="4672" y="123"/>
                    <a:pt x="4664" y="138"/>
                    <a:pt x="4662" y="138"/>
                  </a:cubicBezTo>
                  <a:cubicBezTo>
                    <a:pt x="4661" y="138"/>
                    <a:pt x="4661" y="135"/>
                    <a:pt x="4661" y="129"/>
                  </a:cubicBezTo>
                  <a:cubicBezTo>
                    <a:pt x="4661" y="110"/>
                    <a:pt x="4589" y="107"/>
                    <a:pt x="4445" y="107"/>
                  </a:cubicBezTo>
                  <a:cubicBezTo>
                    <a:pt x="4300" y="107"/>
                    <a:pt x="4300" y="107"/>
                    <a:pt x="4335" y="129"/>
                  </a:cubicBezTo>
                  <a:cubicBezTo>
                    <a:pt x="4293" y="134"/>
                    <a:pt x="4264" y="136"/>
                    <a:pt x="4243" y="136"/>
                  </a:cubicBezTo>
                  <a:cubicBezTo>
                    <a:pt x="4191" y="136"/>
                    <a:pt x="4191" y="122"/>
                    <a:pt x="4191" y="107"/>
                  </a:cubicBezTo>
                  <a:cubicBezTo>
                    <a:pt x="4208" y="88"/>
                    <a:pt x="4202" y="78"/>
                    <a:pt x="4188" y="78"/>
                  </a:cubicBezTo>
                  <a:cubicBezTo>
                    <a:pt x="4170" y="78"/>
                    <a:pt x="4139" y="93"/>
                    <a:pt x="4119" y="126"/>
                  </a:cubicBezTo>
                  <a:cubicBezTo>
                    <a:pt x="4097" y="151"/>
                    <a:pt x="4063" y="162"/>
                    <a:pt x="4039" y="162"/>
                  </a:cubicBezTo>
                  <a:cubicBezTo>
                    <a:pt x="4021" y="162"/>
                    <a:pt x="4009" y="157"/>
                    <a:pt x="4009" y="148"/>
                  </a:cubicBezTo>
                  <a:cubicBezTo>
                    <a:pt x="4009" y="126"/>
                    <a:pt x="4047" y="126"/>
                    <a:pt x="4081" y="126"/>
                  </a:cubicBezTo>
                  <a:lnTo>
                    <a:pt x="4084" y="85"/>
                  </a:lnTo>
                  <a:cubicBezTo>
                    <a:pt x="4080" y="84"/>
                    <a:pt x="4075" y="84"/>
                    <a:pt x="4071" y="84"/>
                  </a:cubicBezTo>
                  <a:cubicBezTo>
                    <a:pt x="4048" y="84"/>
                    <a:pt x="4028" y="91"/>
                    <a:pt x="4012" y="107"/>
                  </a:cubicBezTo>
                  <a:cubicBezTo>
                    <a:pt x="3984" y="107"/>
                    <a:pt x="3959" y="113"/>
                    <a:pt x="3937" y="126"/>
                  </a:cubicBezTo>
                  <a:cubicBezTo>
                    <a:pt x="3902" y="148"/>
                    <a:pt x="3902" y="170"/>
                    <a:pt x="3937" y="188"/>
                  </a:cubicBezTo>
                  <a:cubicBezTo>
                    <a:pt x="3975" y="210"/>
                    <a:pt x="3937" y="210"/>
                    <a:pt x="3899" y="210"/>
                  </a:cubicBezTo>
                  <a:cubicBezTo>
                    <a:pt x="3830" y="188"/>
                    <a:pt x="3830" y="166"/>
                    <a:pt x="3865" y="148"/>
                  </a:cubicBezTo>
                  <a:cubicBezTo>
                    <a:pt x="3902" y="148"/>
                    <a:pt x="3902" y="126"/>
                    <a:pt x="3902" y="107"/>
                  </a:cubicBezTo>
                  <a:cubicBezTo>
                    <a:pt x="3902" y="103"/>
                    <a:pt x="3896" y="101"/>
                    <a:pt x="3884" y="101"/>
                  </a:cubicBezTo>
                  <a:cubicBezTo>
                    <a:pt x="3838" y="101"/>
                    <a:pt x="3714" y="134"/>
                    <a:pt x="3686" y="166"/>
                  </a:cubicBezTo>
                  <a:cubicBezTo>
                    <a:pt x="3685" y="176"/>
                    <a:pt x="3684" y="181"/>
                    <a:pt x="3684" y="181"/>
                  </a:cubicBezTo>
                  <a:cubicBezTo>
                    <a:pt x="3684" y="181"/>
                    <a:pt x="3684" y="171"/>
                    <a:pt x="3686" y="148"/>
                  </a:cubicBezTo>
                  <a:cubicBezTo>
                    <a:pt x="3686" y="126"/>
                    <a:pt x="3614" y="126"/>
                    <a:pt x="3542" y="126"/>
                  </a:cubicBezTo>
                  <a:cubicBezTo>
                    <a:pt x="3470" y="126"/>
                    <a:pt x="3432" y="126"/>
                    <a:pt x="3432" y="144"/>
                  </a:cubicBezTo>
                  <a:cubicBezTo>
                    <a:pt x="3432" y="166"/>
                    <a:pt x="3432" y="188"/>
                    <a:pt x="3395" y="188"/>
                  </a:cubicBezTo>
                  <a:cubicBezTo>
                    <a:pt x="3432" y="188"/>
                    <a:pt x="3432" y="207"/>
                    <a:pt x="3432" y="229"/>
                  </a:cubicBezTo>
                  <a:cubicBezTo>
                    <a:pt x="3395" y="217"/>
                    <a:pt x="3357" y="204"/>
                    <a:pt x="3323" y="185"/>
                  </a:cubicBezTo>
                  <a:cubicBezTo>
                    <a:pt x="3251" y="144"/>
                    <a:pt x="3179" y="123"/>
                    <a:pt x="3034" y="123"/>
                  </a:cubicBezTo>
                  <a:cubicBezTo>
                    <a:pt x="2962" y="123"/>
                    <a:pt x="2856" y="123"/>
                    <a:pt x="2818" y="101"/>
                  </a:cubicBezTo>
                  <a:cubicBezTo>
                    <a:pt x="2746" y="101"/>
                    <a:pt x="2712" y="101"/>
                    <a:pt x="2708" y="123"/>
                  </a:cubicBezTo>
                  <a:lnTo>
                    <a:pt x="2636" y="119"/>
                  </a:lnTo>
                  <a:cubicBezTo>
                    <a:pt x="2619" y="110"/>
                    <a:pt x="2593" y="105"/>
                    <a:pt x="2570" y="105"/>
                  </a:cubicBezTo>
                  <a:cubicBezTo>
                    <a:pt x="2548" y="105"/>
                    <a:pt x="2530" y="110"/>
                    <a:pt x="2530" y="119"/>
                  </a:cubicBezTo>
                  <a:cubicBezTo>
                    <a:pt x="2517" y="127"/>
                    <a:pt x="2505" y="129"/>
                    <a:pt x="2493" y="129"/>
                  </a:cubicBezTo>
                  <a:cubicBezTo>
                    <a:pt x="2469" y="129"/>
                    <a:pt x="2445" y="119"/>
                    <a:pt x="2420" y="119"/>
                  </a:cubicBezTo>
                  <a:cubicBezTo>
                    <a:pt x="2388" y="101"/>
                    <a:pt x="2370" y="91"/>
                    <a:pt x="2364" y="91"/>
                  </a:cubicBezTo>
                  <a:cubicBezTo>
                    <a:pt x="2356" y="91"/>
                    <a:pt x="2365" y="107"/>
                    <a:pt x="2386" y="141"/>
                  </a:cubicBezTo>
                  <a:cubicBezTo>
                    <a:pt x="2386" y="160"/>
                    <a:pt x="2458" y="182"/>
                    <a:pt x="2492" y="182"/>
                  </a:cubicBezTo>
                  <a:lnTo>
                    <a:pt x="2602" y="182"/>
                  </a:lnTo>
                  <a:lnTo>
                    <a:pt x="2492" y="204"/>
                  </a:lnTo>
                  <a:cubicBezTo>
                    <a:pt x="2455" y="204"/>
                    <a:pt x="2383" y="223"/>
                    <a:pt x="2383" y="245"/>
                  </a:cubicBezTo>
                  <a:cubicBezTo>
                    <a:pt x="2383" y="245"/>
                    <a:pt x="2383" y="267"/>
                    <a:pt x="2348" y="267"/>
                  </a:cubicBezTo>
                  <a:lnTo>
                    <a:pt x="2348" y="223"/>
                  </a:lnTo>
                  <a:cubicBezTo>
                    <a:pt x="2373" y="213"/>
                    <a:pt x="2386" y="188"/>
                    <a:pt x="2386" y="160"/>
                  </a:cubicBezTo>
                  <a:cubicBezTo>
                    <a:pt x="2363" y="135"/>
                    <a:pt x="2314" y="117"/>
                    <a:pt x="2279" y="117"/>
                  </a:cubicBezTo>
                  <a:cubicBezTo>
                    <a:pt x="2257" y="117"/>
                    <a:pt x="2242" y="124"/>
                    <a:pt x="2242" y="141"/>
                  </a:cubicBezTo>
                  <a:cubicBezTo>
                    <a:pt x="2213" y="141"/>
                    <a:pt x="2188" y="135"/>
                    <a:pt x="2169" y="119"/>
                  </a:cubicBezTo>
                  <a:cubicBezTo>
                    <a:pt x="2169" y="110"/>
                    <a:pt x="2163" y="105"/>
                    <a:pt x="2152" y="105"/>
                  </a:cubicBezTo>
                  <a:cubicBezTo>
                    <a:pt x="2138" y="105"/>
                    <a:pt x="2116" y="115"/>
                    <a:pt x="2094" y="138"/>
                  </a:cubicBezTo>
                  <a:cubicBezTo>
                    <a:pt x="2084" y="160"/>
                    <a:pt x="2063" y="170"/>
                    <a:pt x="2042" y="170"/>
                  </a:cubicBezTo>
                  <a:cubicBezTo>
                    <a:pt x="2021" y="170"/>
                    <a:pt x="1999" y="159"/>
                    <a:pt x="1988" y="138"/>
                  </a:cubicBezTo>
                  <a:cubicBezTo>
                    <a:pt x="1945" y="114"/>
                    <a:pt x="1876" y="104"/>
                    <a:pt x="1828" y="104"/>
                  </a:cubicBezTo>
                  <a:cubicBezTo>
                    <a:pt x="1795" y="104"/>
                    <a:pt x="1771" y="109"/>
                    <a:pt x="1771" y="116"/>
                  </a:cubicBezTo>
                  <a:cubicBezTo>
                    <a:pt x="1771" y="142"/>
                    <a:pt x="1735" y="151"/>
                    <a:pt x="1697" y="151"/>
                  </a:cubicBezTo>
                  <a:cubicBezTo>
                    <a:pt x="1669" y="151"/>
                    <a:pt x="1640" y="146"/>
                    <a:pt x="1624" y="138"/>
                  </a:cubicBezTo>
                  <a:cubicBezTo>
                    <a:pt x="1609" y="127"/>
                    <a:pt x="1591" y="122"/>
                    <a:pt x="1572" y="122"/>
                  </a:cubicBezTo>
                  <a:cubicBezTo>
                    <a:pt x="1554" y="122"/>
                    <a:pt x="1535" y="127"/>
                    <a:pt x="1518" y="138"/>
                  </a:cubicBezTo>
                  <a:cubicBezTo>
                    <a:pt x="1518" y="123"/>
                    <a:pt x="1500" y="107"/>
                    <a:pt x="1477" y="107"/>
                  </a:cubicBezTo>
                  <a:cubicBezTo>
                    <a:pt x="1467" y="107"/>
                    <a:pt x="1457" y="110"/>
                    <a:pt x="1446" y="116"/>
                  </a:cubicBezTo>
                  <a:cubicBezTo>
                    <a:pt x="1446" y="116"/>
                    <a:pt x="1408" y="116"/>
                    <a:pt x="1446" y="135"/>
                  </a:cubicBezTo>
                  <a:lnTo>
                    <a:pt x="1373" y="179"/>
                  </a:lnTo>
                  <a:cubicBezTo>
                    <a:pt x="1408" y="179"/>
                    <a:pt x="1408" y="198"/>
                    <a:pt x="1408" y="220"/>
                  </a:cubicBezTo>
                  <a:cubicBezTo>
                    <a:pt x="1408" y="225"/>
                    <a:pt x="1399" y="228"/>
                    <a:pt x="1384" y="228"/>
                  </a:cubicBezTo>
                  <a:cubicBezTo>
                    <a:pt x="1340" y="228"/>
                    <a:pt x="1246" y="204"/>
                    <a:pt x="1192" y="157"/>
                  </a:cubicBezTo>
                  <a:lnTo>
                    <a:pt x="1120" y="113"/>
                  </a:lnTo>
                  <a:cubicBezTo>
                    <a:pt x="1120" y="135"/>
                    <a:pt x="1120" y="157"/>
                    <a:pt x="1120" y="157"/>
                  </a:cubicBezTo>
                  <a:cubicBezTo>
                    <a:pt x="1082" y="157"/>
                    <a:pt x="1048" y="157"/>
                    <a:pt x="1048" y="135"/>
                  </a:cubicBezTo>
                  <a:cubicBezTo>
                    <a:pt x="1048" y="113"/>
                    <a:pt x="1048" y="113"/>
                    <a:pt x="1013" y="113"/>
                  </a:cubicBezTo>
                  <a:cubicBezTo>
                    <a:pt x="1013" y="113"/>
                    <a:pt x="976" y="113"/>
                    <a:pt x="976" y="135"/>
                  </a:cubicBezTo>
                  <a:cubicBezTo>
                    <a:pt x="976" y="159"/>
                    <a:pt x="976" y="168"/>
                    <a:pt x="968" y="168"/>
                  </a:cubicBezTo>
                  <a:cubicBezTo>
                    <a:pt x="963" y="168"/>
                    <a:pt x="954" y="163"/>
                    <a:pt x="938" y="154"/>
                  </a:cubicBezTo>
                  <a:cubicBezTo>
                    <a:pt x="927" y="133"/>
                    <a:pt x="907" y="123"/>
                    <a:pt x="886" y="123"/>
                  </a:cubicBezTo>
                  <a:cubicBezTo>
                    <a:pt x="865" y="123"/>
                    <a:pt x="844" y="133"/>
                    <a:pt x="831" y="154"/>
                  </a:cubicBezTo>
                  <a:cubicBezTo>
                    <a:pt x="831" y="176"/>
                    <a:pt x="831" y="187"/>
                    <a:pt x="827" y="187"/>
                  </a:cubicBezTo>
                  <a:cubicBezTo>
                    <a:pt x="822" y="187"/>
                    <a:pt x="813" y="176"/>
                    <a:pt x="794" y="154"/>
                  </a:cubicBezTo>
                  <a:cubicBezTo>
                    <a:pt x="794" y="135"/>
                    <a:pt x="759" y="113"/>
                    <a:pt x="722" y="113"/>
                  </a:cubicBezTo>
                  <a:lnTo>
                    <a:pt x="722" y="135"/>
                  </a:lnTo>
                  <a:cubicBezTo>
                    <a:pt x="722" y="159"/>
                    <a:pt x="710" y="168"/>
                    <a:pt x="693" y="168"/>
                  </a:cubicBezTo>
                  <a:cubicBezTo>
                    <a:pt x="681" y="168"/>
                    <a:pt x="666" y="163"/>
                    <a:pt x="650" y="154"/>
                  </a:cubicBezTo>
                  <a:cubicBezTo>
                    <a:pt x="650" y="143"/>
                    <a:pt x="641" y="137"/>
                    <a:pt x="623" y="137"/>
                  </a:cubicBezTo>
                  <a:cubicBezTo>
                    <a:pt x="606" y="137"/>
                    <a:pt x="579" y="143"/>
                    <a:pt x="543" y="154"/>
                  </a:cubicBezTo>
                  <a:cubicBezTo>
                    <a:pt x="471" y="154"/>
                    <a:pt x="433" y="154"/>
                    <a:pt x="433" y="132"/>
                  </a:cubicBezTo>
                  <a:cubicBezTo>
                    <a:pt x="433" y="112"/>
                    <a:pt x="433" y="101"/>
                    <a:pt x="429" y="101"/>
                  </a:cubicBezTo>
                  <a:cubicBezTo>
                    <a:pt x="425" y="101"/>
                    <a:pt x="416" y="112"/>
                    <a:pt x="399" y="132"/>
                  </a:cubicBezTo>
                  <a:cubicBezTo>
                    <a:pt x="380" y="143"/>
                    <a:pt x="371" y="148"/>
                    <a:pt x="357" y="148"/>
                  </a:cubicBezTo>
                  <a:cubicBezTo>
                    <a:pt x="343" y="148"/>
                    <a:pt x="325" y="143"/>
                    <a:pt x="289" y="132"/>
                  </a:cubicBezTo>
                  <a:cubicBezTo>
                    <a:pt x="272" y="121"/>
                    <a:pt x="263" y="115"/>
                    <a:pt x="254" y="115"/>
                  </a:cubicBezTo>
                  <a:cubicBezTo>
                    <a:pt x="245" y="115"/>
                    <a:pt x="236" y="121"/>
                    <a:pt x="217" y="132"/>
                  </a:cubicBezTo>
                  <a:cubicBezTo>
                    <a:pt x="217" y="173"/>
                    <a:pt x="217" y="195"/>
                    <a:pt x="252" y="195"/>
                  </a:cubicBezTo>
                  <a:cubicBezTo>
                    <a:pt x="289" y="195"/>
                    <a:pt x="289" y="195"/>
                    <a:pt x="289" y="217"/>
                  </a:cubicBezTo>
                  <a:lnTo>
                    <a:pt x="217" y="213"/>
                  </a:lnTo>
                  <a:cubicBezTo>
                    <a:pt x="167" y="213"/>
                    <a:pt x="117" y="220"/>
                    <a:pt x="70" y="235"/>
                  </a:cubicBezTo>
                  <a:cubicBezTo>
                    <a:pt x="12" y="253"/>
                    <a:pt x="1" y="282"/>
                    <a:pt x="35" y="282"/>
                  </a:cubicBezTo>
                  <a:cubicBezTo>
                    <a:pt x="44" y="282"/>
                    <a:pt x="55" y="280"/>
                    <a:pt x="70" y="276"/>
                  </a:cubicBezTo>
                  <a:lnTo>
                    <a:pt x="104" y="298"/>
                  </a:lnTo>
                  <a:cubicBezTo>
                    <a:pt x="104" y="329"/>
                    <a:pt x="122" y="345"/>
                    <a:pt x="140" y="345"/>
                  </a:cubicBezTo>
                  <a:cubicBezTo>
                    <a:pt x="158" y="345"/>
                    <a:pt x="176" y="329"/>
                    <a:pt x="176" y="298"/>
                  </a:cubicBezTo>
                  <a:cubicBezTo>
                    <a:pt x="178" y="264"/>
                    <a:pt x="179" y="248"/>
                    <a:pt x="185" y="248"/>
                  </a:cubicBezTo>
                  <a:cubicBezTo>
                    <a:pt x="190" y="248"/>
                    <a:pt x="198" y="259"/>
                    <a:pt x="214" y="279"/>
                  </a:cubicBezTo>
                  <a:cubicBezTo>
                    <a:pt x="214" y="320"/>
                    <a:pt x="248" y="320"/>
                    <a:pt x="286" y="320"/>
                  </a:cubicBezTo>
                  <a:cubicBezTo>
                    <a:pt x="321" y="320"/>
                    <a:pt x="321" y="320"/>
                    <a:pt x="321" y="342"/>
                  </a:cubicBezTo>
                  <a:cubicBezTo>
                    <a:pt x="321" y="361"/>
                    <a:pt x="358" y="383"/>
                    <a:pt x="393" y="383"/>
                  </a:cubicBezTo>
                  <a:cubicBezTo>
                    <a:pt x="430" y="383"/>
                    <a:pt x="430" y="383"/>
                    <a:pt x="430" y="364"/>
                  </a:cubicBezTo>
                  <a:cubicBezTo>
                    <a:pt x="414" y="355"/>
                    <a:pt x="418" y="349"/>
                    <a:pt x="430" y="349"/>
                  </a:cubicBezTo>
                  <a:cubicBezTo>
                    <a:pt x="447" y="349"/>
                    <a:pt x="481" y="359"/>
                    <a:pt x="502" y="383"/>
                  </a:cubicBezTo>
                  <a:cubicBezTo>
                    <a:pt x="517" y="392"/>
                    <a:pt x="525" y="397"/>
                    <a:pt x="530" y="397"/>
                  </a:cubicBezTo>
                  <a:cubicBezTo>
                    <a:pt x="537" y="397"/>
                    <a:pt x="537" y="387"/>
                    <a:pt x="537" y="364"/>
                  </a:cubicBezTo>
                  <a:cubicBezTo>
                    <a:pt x="538" y="342"/>
                    <a:pt x="557" y="331"/>
                    <a:pt x="580" y="331"/>
                  </a:cubicBezTo>
                  <a:cubicBezTo>
                    <a:pt x="603" y="331"/>
                    <a:pt x="629" y="342"/>
                    <a:pt x="646" y="364"/>
                  </a:cubicBezTo>
                  <a:lnTo>
                    <a:pt x="719" y="364"/>
                  </a:lnTo>
                  <a:cubicBezTo>
                    <a:pt x="756" y="364"/>
                    <a:pt x="756" y="342"/>
                    <a:pt x="756" y="323"/>
                  </a:cubicBezTo>
                  <a:cubicBezTo>
                    <a:pt x="756" y="297"/>
                    <a:pt x="756" y="287"/>
                    <a:pt x="763" y="287"/>
                  </a:cubicBezTo>
                  <a:cubicBezTo>
                    <a:pt x="768" y="287"/>
                    <a:pt x="776" y="292"/>
                    <a:pt x="791" y="301"/>
                  </a:cubicBezTo>
                  <a:cubicBezTo>
                    <a:pt x="828" y="323"/>
                    <a:pt x="828" y="342"/>
                    <a:pt x="828" y="342"/>
                  </a:cubicBezTo>
                  <a:cubicBezTo>
                    <a:pt x="828" y="364"/>
                    <a:pt x="863" y="364"/>
                    <a:pt x="900" y="364"/>
                  </a:cubicBezTo>
                  <a:cubicBezTo>
                    <a:pt x="935" y="364"/>
                    <a:pt x="1007" y="364"/>
                    <a:pt x="1007" y="345"/>
                  </a:cubicBezTo>
                  <a:lnTo>
                    <a:pt x="1007" y="364"/>
                  </a:lnTo>
                  <a:cubicBezTo>
                    <a:pt x="1032" y="364"/>
                    <a:pt x="1040" y="374"/>
                    <a:pt x="1043" y="374"/>
                  </a:cubicBezTo>
                  <a:cubicBezTo>
                    <a:pt x="1044" y="374"/>
                    <a:pt x="1044" y="371"/>
                    <a:pt x="1044" y="364"/>
                  </a:cubicBezTo>
                  <a:cubicBezTo>
                    <a:pt x="1079" y="367"/>
                    <a:pt x="1117" y="373"/>
                    <a:pt x="1151" y="386"/>
                  </a:cubicBezTo>
                  <a:cubicBezTo>
                    <a:pt x="1165" y="390"/>
                    <a:pt x="1180" y="392"/>
                    <a:pt x="1195" y="392"/>
                  </a:cubicBezTo>
                  <a:cubicBezTo>
                    <a:pt x="1257" y="392"/>
                    <a:pt x="1312" y="359"/>
                    <a:pt x="1226" y="323"/>
                  </a:cubicBezTo>
                  <a:lnTo>
                    <a:pt x="1261" y="323"/>
                  </a:lnTo>
                  <a:cubicBezTo>
                    <a:pt x="1298" y="323"/>
                    <a:pt x="1298" y="304"/>
                    <a:pt x="1298" y="304"/>
                  </a:cubicBezTo>
                  <a:cubicBezTo>
                    <a:pt x="1298" y="282"/>
                    <a:pt x="1333" y="282"/>
                    <a:pt x="1370" y="282"/>
                  </a:cubicBezTo>
                  <a:lnTo>
                    <a:pt x="1370" y="323"/>
                  </a:lnTo>
                  <a:cubicBezTo>
                    <a:pt x="1348" y="360"/>
                    <a:pt x="1364" y="382"/>
                    <a:pt x="1388" y="382"/>
                  </a:cubicBezTo>
                  <a:cubicBezTo>
                    <a:pt x="1405" y="382"/>
                    <a:pt x="1427" y="371"/>
                    <a:pt x="1442" y="345"/>
                  </a:cubicBezTo>
                  <a:cubicBezTo>
                    <a:pt x="1442" y="351"/>
                    <a:pt x="1442" y="359"/>
                    <a:pt x="1442" y="367"/>
                  </a:cubicBezTo>
                  <a:cubicBezTo>
                    <a:pt x="1441" y="377"/>
                    <a:pt x="1450" y="382"/>
                    <a:pt x="1470" y="382"/>
                  </a:cubicBezTo>
                  <a:cubicBezTo>
                    <a:pt x="1488" y="382"/>
                    <a:pt x="1514" y="377"/>
                    <a:pt x="1549" y="367"/>
                  </a:cubicBezTo>
                  <a:cubicBezTo>
                    <a:pt x="1583" y="364"/>
                    <a:pt x="1615" y="339"/>
                    <a:pt x="1621" y="304"/>
                  </a:cubicBezTo>
                  <a:cubicBezTo>
                    <a:pt x="1624" y="287"/>
                    <a:pt x="1645" y="285"/>
                    <a:pt x="1654" y="285"/>
                  </a:cubicBezTo>
                  <a:cubicBezTo>
                    <a:pt x="1657" y="285"/>
                    <a:pt x="1659" y="285"/>
                    <a:pt x="1659" y="285"/>
                  </a:cubicBezTo>
                  <a:cubicBezTo>
                    <a:pt x="1696" y="285"/>
                    <a:pt x="1696" y="285"/>
                    <a:pt x="1693" y="304"/>
                  </a:cubicBezTo>
                  <a:cubicBezTo>
                    <a:pt x="1693" y="326"/>
                    <a:pt x="1711" y="337"/>
                    <a:pt x="1734" y="337"/>
                  </a:cubicBezTo>
                  <a:cubicBezTo>
                    <a:pt x="1757" y="337"/>
                    <a:pt x="1784" y="326"/>
                    <a:pt x="1803" y="304"/>
                  </a:cubicBezTo>
                  <a:lnTo>
                    <a:pt x="1803" y="326"/>
                  </a:lnTo>
                  <a:cubicBezTo>
                    <a:pt x="1803" y="342"/>
                    <a:pt x="1820" y="356"/>
                    <a:pt x="1896" y="356"/>
                  </a:cubicBezTo>
                  <a:cubicBezTo>
                    <a:pt x="1927" y="356"/>
                    <a:pt x="1967" y="354"/>
                    <a:pt x="2019" y="348"/>
                  </a:cubicBezTo>
                  <a:cubicBezTo>
                    <a:pt x="2163" y="348"/>
                    <a:pt x="2273" y="348"/>
                    <a:pt x="2273" y="370"/>
                  </a:cubicBezTo>
                  <a:cubicBezTo>
                    <a:pt x="2273" y="374"/>
                    <a:pt x="2278" y="376"/>
                    <a:pt x="2287" y="376"/>
                  </a:cubicBezTo>
                  <a:cubicBezTo>
                    <a:pt x="2326" y="376"/>
                    <a:pt x="2431" y="343"/>
                    <a:pt x="2489" y="307"/>
                  </a:cubicBezTo>
                  <a:cubicBezTo>
                    <a:pt x="2489" y="329"/>
                    <a:pt x="2527" y="329"/>
                    <a:pt x="2599" y="329"/>
                  </a:cubicBezTo>
                  <a:cubicBezTo>
                    <a:pt x="2705" y="329"/>
                    <a:pt x="2705" y="329"/>
                    <a:pt x="2705" y="351"/>
                  </a:cubicBezTo>
                  <a:cubicBezTo>
                    <a:pt x="2687" y="372"/>
                    <a:pt x="2677" y="382"/>
                    <a:pt x="2682" y="382"/>
                  </a:cubicBezTo>
                  <a:cubicBezTo>
                    <a:pt x="2687" y="382"/>
                    <a:pt x="2705" y="372"/>
                    <a:pt x="2743" y="351"/>
                  </a:cubicBezTo>
                  <a:cubicBezTo>
                    <a:pt x="2756" y="336"/>
                    <a:pt x="2781" y="329"/>
                    <a:pt x="2806" y="329"/>
                  </a:cubicBezTo>
                  <a:cubicBezTo>
                    <a:pt x="2846" y="329"/>
                    <a:pt x="2887" y="346"/>
                    <a:pt x="2887" y="373"/>
                  </a:cubicBezTo>
                  <a:cubicBezTo>
                    <a:pt x="2887" y="392"/>
                    <a:pt x="2922" y="392"/>
                    <a:pt x="2994" y="395"/>
                  </a:cubicBezTo>
                  <a:cubicBezTo>
                    <a:pt x="3031" y="373"/>
                    <a:pt x="3103" y="373"/>
                    <a:pt x="3175" y="373"/>
                  </a:cubicBezTo>
                  <a:cubicBezTo>
                    <a:pt x="3282" y="373"/>
                    <a:pt x="3282" y="373"/>
                    <a:pt x="3285" y="332"/>
                  </a:cubicBezTo>
                  <a:cubicBezTo>
                    <a:pt x="3285" y="292"/>
                    <a:pt x="3320" y="292"/>
                    <a:pt x="3392" y="292"/>
                  </a:cubicBezTo>
                  <a:cubicBezTo>
                    <a:pt x="3429" y="292"/>
                    <a:pt x="3464" y="292"/>
                    <a:pt x="3464" y="314"/>
                  </a:cubicBezTo>
                  <a:cubicBezTo>
                    <a:pt x="3486" y="326"/>
                    <a:pt x="3511" y="332"/>
                    <a:pt x="3536" y="332"/>
                  </a:cubicBezTo>
                  <a:cubicBezTo>
                    <a:pt x="3573" y="332"/>
                    <a:pt x="3608" y="332"/>
                    <a:pt x="3608" y="354"/>
                  </a:cubicBezTo>
                  <a:cubicBezTo>
                    <a:pt x="3642" y="370"/>
                    <a:pt x="3680" y="376"/>
                    <a:pt x="3718" y="376"/>
                  </a:cubicBezTo>
                  <a:cubicBezTo>
                    <a:pt x="3790" y="376"/>
                    <a:pt x="3862" y="376"/>
                    <a:pt x="3862" y="398"/>
                  </a:cubicBezTo>
                  <a:cubicBezTo>
                    <a:pt x="3896" y="398"/>
                    <a:pt x="3896" y="398"/>
                    <a:pt x="3896" y="376"/>
                  </a:cubicBezTo>
                  <a:cubicBezTo>
                    <a:pt x="3896" y="363"/>
                    <a:pt x="3915" y="348"/>
                    <a:pt x="3976" y="348"/>
                  </a:cubicBezTo>
                  <a:cubicBezTo>
                    <a:pt x="4002" y="348"/>
                    <a:pt x="4035" y="351"/>
                    <a:pt x="4078" y="358"/>
                  </a:cubicBezTo>
                  <a:cubicBezTo>
                    <a:pt x="4150" y="358"/>
                    <a:pt x="4260" y="358"/>
                    <a:pt x="4260" y="336"/>
                  </a:cubicBezTo>
                  <a:cubicBezTo>
                    <a:pt x="4294" y="336"/>
                    <a:pt x="4294" y="336"/>
                    <a:pt x="4294" y="358"/>
                  </a:cubicBezTo>
                  <a:cubicBezTo>
                    <a:pt x="4294" y="378"/>
                    <a:pt x="4312" y="388"/>
                    <a:pt x="4339" y="388"/>
                  </a:cubicBezTo>
                  <a:cubicBezTo>
                    <a:pt x="4366" y="388"/>
                    <a:pt x="4402" y="378"/>
                    <a:pt x="4438" y="358"/>
                  </a:cubicBezTo>
                  <a:cubicBezTo>
                    <a:pt x="4438" y="348"/>
                    <a:pt x="4448" y="343"/>
                    <a:pt x="4461" y="343"/>
                  </a:cubicBezTo>
                  <a:cubicBezTo>
                    <a:pt x="4475" y="343"/>
                    <a:pt x="4493" y="348"/>
                    <a:pt x="4510" y="358"/>
                  </a:cubicBezTo>
                  <a:cubicBezTo>
                    <a:pt x="4539" y="358"/>
                    <a:pt x="4564" y="351"/>
                    <a:pt x="4586" y="339"/>
                  </a:cubicBezTo>
                  <a:cubicBezTo>
                    <a:pt x="4603" y="328"/>
                    <a:pt x="4612" y="322"/>
                    <a:pt x="4625" y="322"/>
                  </a:cubicBezTo>
                  <a:cubicBezTo>
                    <a:pt x="4638" y="322"/>
                    <a:pt x="4656" y="328"/>
                    <a:pt x="4692" y="339"/>
                  </a:cubicBezTo>
                  <a:cubicBezTo>
                    <a:pt x="4692" y="361"/>
                    <a:pt x="4730" y="361"/>
                    <a:pt x="4764" y="361"/>
                  </a:cubicBezTo>
                  <a:cubicBezTo>
                    <a:pt x="4799" y="350"/>
                    <a:pt x="4909" y="345"/>
                    <a:pt x="5018" y="345"/>
                  </a:cubicBezTo>
                  <a:cubicBezTo>
                    <a:pt x="5136" y="345"/>
                    <a:pt x="5252" y="351"/>
                    <a:pt x="5272" y="361"/>
                  </a:cubicBezTo>
                  <a:cubicBezTo>
                    <a:pt x="5288" y="348"/>
                    <a:pt x="5308" y="341"/>
                    <a:pt x="5330" y="341"/>
                  </a:cubicBezTo>
                  <a:cubicBezTo>
                    <a:pt x="5335" y="341"/>
                    <a:pt x="5339" y="341"/>
                    <a:pt x="5344" y="342"/>
                  </a:cubicBezTo>
                  <a:cubicBezTo>
                    <a:pt x="5357" y="358"/>
                    <a:pt x="5371" y="364"/>
                    <a:pt x="5383" y="364"/>
                  </a:cubicBezTo>
                  <a:cubicBezTo>
                    <a:pt x="5402" y="364"/>
                    <a:pt x="5416" y="347"/>
                    <a:pt x="5416" y="320"/>
                  </a:cubicBezTo>
                  <a:lnTo>
                    <a:pt x="5344" y="320"/>
                  </a:lnTo>
                  <a:cubicBezTo>
                    <a:pt x="5344" y="302"/>
                    <a:pt x="5366" y="292"/>
                    <a:pt x="5390" y="292"/>
                  </a:cubicBezTo>
                  <a:cubicBezTo>
                    <a:pt x="5419" y="292"/>
                    <a:pt x="5452" y="307"/>
                    <a:pt x="5451" y="342"/>
                  </a:cubicBezTo>
                  <a:cubicBezTo>
                    <a:pt x="5469" y="362"/>
                    <a:pt x="5479" y="372"/>
                    <a:pt x="5488" y="372"/>
                  </a:cubicBezTo>
                  <a:cubicBezTo>
                    <a:pt x="5497" y="372"/>
                    <a:pt x="5505" y="362"/>
                    <a:pt x="5523" y="342"/>
                  </a:cubicBezTo>
                  <a:cubicBezTo>
                    <a:pt x="5535" y="322"/>
                    <a:pt x="5556" y="311"/>
                    <a:pt x="5577" y="311"/>
                  </a:cubicBezTo>
                  <a:cubicBezTo>
                    <a:pt x="5599" y="311"/>
                    <a:pt x="5620" y="322"/>
                    <a:pt x="5632" y="342"/>
                  </a:cubicBezTo>
                  <a:cubicBezTo>
                    <a:pt x="5632" y="364"/>
                    <a:pt x="5632" y="375"/>
                    <a:pt x="5637" y="375"/>
                  </a:cubicBezTo>
                  <a:cubicBezTo>
                    <a:pt x="5641" y="375"/>
                    <a:pt x="5650" y="364"/>
                    <a:pt x="5667" y="342"/>
                  </a:cubicBezTo>
                  <a:cubicBezTo>
                    <a:pt x="5709" y="296"/>
                    <a:pt x="5761" y="269"/>
                    <a:pt x="5798" y="269"/>
                  </a:cubicBezTo>
                  <a:cubicBezTo>
                    <a:pt x="5828" y="269"/>
                    <a:pt x="5849" y="286"/>
                    <a:pt x="5849" y="323"/>
                  </a:cubicBezTo>
                  <a:cubicBezTo>
                    <a:pt x="5849" y="359"/>
                    <a:pt x="5880" y="386"/>
                    <a:pt x="5915" y="386"/>
                  </a:cubicBezTo>
                  <a:cubicBezTo>
                    <a:pt x="5917" y="386"/>
                    <a:pt x="5919" y="386"/>
                    <a:pt x="5921" y="386"/>
                  </a:cubicBezTo>
                  <a:cubicBezTo>
                    <a:pt x="5955" y="386"/>
                    <a:pt x="5958" y="364"/>
                    <a:pt x="5958" y="345"/>
                  </a:cubicBezTo>
                  <a:cubicBezTo>
                    <a:pt x="5939" y="323"/>
                    <a:pt x="5939" y="312"/>
                    <a:pt x="5953" y="312"/>
                  </a:cubicBezTo>
                  <a:cubicBezTo>
                    <a:pt x="5967" y="312"/>
                    <a:pt x="5994" y="323"/>
                    <a:pt x="6030" y="345"/>
                  </a:cubicBezTo>
                  <a:cubicBezTo>
                    <a:pt x="6078" y="379"/>
                    <a:pt x="6135" y="395"/>
                    <a:pt x="6191" y="395"/>
                  </a:cubicBezTo>
                  <a:cubicBezTo>
                    <a:pt x="6235" y="395"/>
                    <a:pt x="6278" y="386"/>
                    <a:pt x="6319" y="367"/>
                  </a:cubicBezTo>
                  <a:cubicBezTo>
                    <a:pt x="6391" y="347"/>
                    <a:pt x="6454" y="336"/>
                    <a:pt x="6486" y="336"/>
                  </a:cubicBezTo>
                  <a:cubicBezTo>
                    <a:pt x="6518" y="336"/>
                    <a:pt x="6518" y="347"/>
                    <a:pt x="6463" y="367"/>
                  </a:cubicBezTo>
                  <a:cubicBezTo>
                    <a:pt x="6420" y="391"/>
                    <a:pt x="6403" y="401"/>
                    <a:pt x="6411" y="401"/>
                  </a:cubicBezTo>
                  <a:cubicBezTo>
                    <a:pt x="6416" y="401"/>
                    <a:pt x="6434" y="396"/>
                    <a:pt x="6463" y="389"/>
                  </a:cubicBezTo>
                  <a:lnTo>
                    <a:pt x="6641" y="389"/>
                  </a:lnTo>
                  <a:cubicBezTo>
                    <a:pt x="6679" y="389"/>
                    <a:pt x="6717" y="367"/>
                    <a:pt x="6717" y="348"/>
                  </a:cubicBezTo>
                  <a:cubicBezTo>
                    <a:pt x="6744" y="378"/>
                    <a:pt x="6782" y="393"/>
                    <a:pt x="6819" y="393"/>
                  </a:cubicBezTo>
                  <a:cubicBezTo>
                    <a:pt x="6846" y="393"/>
                    <a:pt x="6872" y="386"/>
                    <a:pt x="6895" y="370"/>
                  </a:cubicBezTo>
                  <a:lnTo>
                    <a:pt x="6967" y="370"/>
                  </a:lnTo>
                  <a:cubicBezTo>
                    <a:pt x="6971" y="370"/>
                    <a:pt x="6975" y="371"/>
                    <a:pt x="6978" y="371"/>
                  </a:cubicBezTo>
                  <a:cubicBezTo>
                    <a:pt x="7002" y="371"/>
                    <a:pt x="7023" y="362"/>
                    <a:pt x="7039" y="348"/>
                  </a:cubicBezTo>
                  <a:cubicBezTo>
                    <a:pt x="7050" y="343"/>
                    <a:pt x="7061" y="340"/>
                    <a:pt x="7072" y="340"/>
                  </a:cubicBezTo>
                  <a:cubicBezTo>
                    <a:pt x="7098" y="340"/>
                    <a:pt x="7125" y="354"/>
                    <a:pt x="7149" y="370"/>
                  </a:cubicBezTo>
                  <a:cubicBezTo>
                    <a:pt x="7174" y="386"/>
                    <a:pt x="7200" y="400"/>
                    <a:pt x="7213" y="400"/>
                  </a:cubicBezTo>
                  <a:cubicBezTo>
                    <a:pt x="7218" y="400"/>
                    <a:pt x="7221" y="397"/>
                    <a:pt x="7221" y="392"/>
                  </a:cubicBezTo>
                  <a:cubicBezTo>
                    <a:pt x="7221" y="370"/>
                    <a:pt x="7293" y="351"/>
                    <a:pt x="7331" y="329"/>
                  </a:cubicBezTo>
                  <a:cubicBezTo>
                    <a:pt x="7341" y="323"/>
                    <a:pt x="7351" y="320"/>
                    <a:pt x="7360" y="320"/>
                  </a:cubicBezTo>
                  <a:cubicBezTo>
                    <a:pt x="7381" y="320"/>
                    <a:pt x="7392" y="336"/>
                    <a:pt x="7365" y="351"/>
                  </a:cubicBezTo>
                  <a:cubicBezTo>
                    <a:pt x="7365" y="370"/>
                    <a:pt x="7365" y="370"/>
                    <a:pt x="7437" y="392"/>
                  </a:cubicBezTo>
                  <a:cubicBezTo>
                    <a:pt x="7475" y="392"/>
                    <a:pt x="7547" y="392"/>
                    <a:pt x="7547" y="373"/>
                  </a:cubicBezTo>
                  <a:cubicBezTo>
                    <a:pt x="7547" y="362"/>
                    <a:pt x="7601" y="357"/>
                    <a:pt x="7660" y="357"/>
                  </a:cubicBezTo>
                  <a:cubicBezTo>
                    <a:pt x="7718" y="357"/>
                    <a:pt x="7781" y="362"/>
                    <a:pt x="7798" y="373"/>
                  </a:cubicBezTo>
                  <a:lnTo>
                    <a:pt x="7873" y="373"/>
                  </a:lnTo>
                  <a:cubicBezTo>
                    <a:pt x="7905" y="373"/>
                    <a:pt x="7940" y="354"/>
                    <a:pt x="7973" y="354"/>
                  </a:cubicBezTo>
                  <a:cubicBezTo>
                    <a:pt x="7975" y="354"/>
                    <a:pt x="7977" y="354"/>
                    <a:pt x="7980" y="354"/>
                  </a:cubicBezTo>
                  <a:cubicBezTo>
                    <a:pt x="8005" y="351"/>
                    <a:pt x="8030" y="345"/>
                    <a:pt x="8052" y="332"/>
                  </a:cubicBezTo>
                  <a:cubicBezTo>
                    <a:pt x="8089" y="332"/>
                    <a:pt x="8124" y="332"/>
                    <a:pt x="8124" y="354"/>
                  </a:cubicBezTo>
                  <a:cubicBezTo>
                    <a:pt x="8143" y="332"/>
                    <a:pt x="8152" y="322"/>
                    <a:pt x="8161" y="322"/>
                  </a:cubicBezTo>
                  <a:cubicBezTo>
                    <a:pt x="8170" y="322"/>
                    <a:pt x="8179" y="332"/>
                    <a:pt x="8196" y="354"/>
                  </a:cubicBezTo>
                  <a:cubicBezTo>
                    <a:pt x="8196" y="375"/>
                    <a:pt x="8196" y="385"/>
                    <a:pt x="8200" y="385"/>
                  </a:cubicBezTo>
                  <a:cubicBezTo>
                    <a:pt x="8205" y="385"/>
                    <a:pt x="8215" y="375"/>
                    <a:pt x="8233" y="354"/>
                  </a:cubicBezTo>
                  <a:cubicBezTo>
                    <a:pt x="8251" y="343"/>
                    <a:pt x="8259" y="338"/>
                    <a:pt x="8268" y="338"/>
                  </a:cubicBezTo>
                  <a:cubicBezTo>
                    <a:pt x="8277" y="338"/>
                    <a:pt x="8287" y="343"/>
                    <a:pt x="8305" y="354"/>
                  </a:cubicBezTo>
                  <a:cubicBezTo>
                    <a:pt x="8305" y="365"/>
                    <a:pt x="8314" y="371"/>
                    <a:pt x="8323" y="371"/>
                  </a:cubicBezTo>
                  <a:cubicBezTo>
                    <a:pt x="8331" y="371"/>
                    <a:pt x="8340" y="365"/>
                    <a:pt x="8340" y="354"/>
                  </a:cubicBezTo>
                  <a:cubicBezTo>
                    <a:pt x="8363" y="329"/>
                    <a:pt x="8415" y="311"/>
                    <a:pt x="8451" y="311"/>
                  </a:cubicBezTo>
                  <a:cubicBezTo>
                    <a:pt x="8472" y="311"/>
                    <a:pt x="8487" y="317"/>
                    <a:pt x="8487" y="332"/>
                  </a:cubicBezTo>
                  <a:cubicBezTo>
                    <a:pt x="8512" y="332"/>
                    <a:pt x="8537" y="326"/>
                    <a:pt x="8559" y="314"/>
                  </a:cubicBezTo>
                  <a:cubicBezTo>
                    <a:pt x="8578" y="293"/>
                    <a:pt x="8588" y="283"/>
                    <a:pt x="8592" y="283"/>
                  </a:cubicBezTo>
                  <a:cubicBezTo>
                    <a:pt x="8596" y="283"/>
                    <a:pt x="8595" y="293"/>
                    <a:pt x="8594" y="314"/>
                  </a:cubicBezTo>
                  <a:cubicBezTo>
                    <a:pt x="8606" y="334"/>
                    <a:pt x="8627" y="344"/>
                    <a:pt x="8649" y="344"/>
                  </a:cubicBezTo>
                  <a:cubicBezTo>
                    <a:pt x="8670" y="344"/>
                    <a:pt x="8691" y="334"/>
                    <a:pt x="8703" y="314"/>
                  </a:cubicBezTo>
                  <a:cubicBezTo>
                    <a:pt x="8714" y="307"/>
                    <a:pt x="8727" y="304"/>
                    <a:pt x="8740" y="304"/>
                  </a:cubicBezTo>
                  <a:cubicBezTo>
                    <a:pt x="8752" y="304"/>
                    <a:pt x="8765" y="307"/>
                    <a:pt x="8776" y="314"/>
                  </a:cubicBezTo>
                  <a:cubicBezTo>
                    <a:pt x="8817" y="326"/>
                    <a:pt x="8907" y="339"/>
                    <a:pt x="8969" y="339"/>
                  </a:cubicBezTo>
                  <a:cubicBezTo>
                    <a:pt x="9014" y="339"/>
                    <a:pt x="9044" y="332"/>
                    <a:pt x="9029" y="314"/>
                  </a:cubicBezTo>
                  <a:lnTo>
                    <a:pt x="9029" y="314"/>
                  </a:lnTo>
                  <a:lnTo>
                    <a:pt x="9101" y="317"/>
                  </a:lnTo>
                  <a:cubicBezTo>
                    <a:pt x="9138" y="326"/>
                    <a:pt x="9164" y="331"/>
                    <a:pt x="9186" y="331"/>
                  </a:cubicBezTo>
                  <a:cubicBezTo>
                    <a:pt x="9209" y="331"/>
                    <a:pt x="9227" y="326"/>
                    <a:pt x="9246" y="317"/>
                  </a:cubicBezTo>
                  <a:lnTo>
                    <a:pt x="9280" y="295"/>
                  </a:lnTo>
                  <a:cubicBezTo>
                    <a:pt x="9280" y="317"/>
                    <a:pt x="9318" y="339"/>
                    <a:pt x="9352" y="339"/>
                  </a:cubicBezTo>
                  <a:cubicBezTo>
                    <a:pt x="9390" y="339"/>
                    <a:pt x="9390" y="339"/>
                    <a:pt x="9390" y="317"/>
                  </a:cubicBezTo>
                  <a:cubicBezTo>
                    <a:pt x="9355" y="295"/>
                    <a:pt x="9390" y="295"/>
                    <a:pt x="9427" y="295"/>
                  </a:cubicBezTo>
                  <a:cubicBezTo>
                    <a:pt x="9462" y="295"/>
                    <a:pt x="9499" y="317"/>
                    <a:pt x="9496" y="339"/>
                  </a:cubicBezTo>
                  <a:lnTo>
                    <a:pt x="9534" y="339"/>
                  </a:lnTo>
                  <a:cubicBezTo>
                    <a:pt x="9534" y="313"/>
                    <a:pt x="9546" y="304"/>
                    <a:pt x="9557" y="304"/>
                  </a:cubicBezTo>
                  <a:cubicBezTo>
                    <a:pt x="9565" y="304"/>
                    <a:pt x="9572" y="309"/>
                    <a:pt x="9572" y="317"/>
                  </a:cubicBezTo>
                  <a:cubicBezTo>
                    <a:pt x="9598" y="333"/>
                    <a:pt x="9628" y="340"/>
                    <a:pt x="9660" y="340"/>
                  </a:cubicBezTo>
                  <a:cubicBezTo>
                    <a:pt x="9666" y="340"/>
                    <a:pt x="9672" y="339"/>
                    <a:pt x="9678" y="339"/>
                  </a:cubicBezTo>
                  <a:cubicBezTo>
                    <a:pt x="9678" y="331"/>
                    <a:pt x="9682" y="329"/>
                    <a:pt x="9686" y="329"/>
                  </a:cubicBezTo>
                  <a:cubicBezTo>
                    <a:pt x="9695" y="329"/>
                    <a:pt x="9703" y="339"/>
                    <a:pt x="9678" y="339"/>
                  </a:cubicBezTo>
                  <a:lnTo>
                    <a:pt x="9678" y="361"/>
                  </a:lnTo>
                  <a:cubicBezTo>
                    <a:pt x="9688" y="366"/>
                    <a:pt x="9695" y="368"/>
                    <a:pt x="9701" y="368"/>
                  </a:cubicBezTo>
                  <a:cubicBezTo>
                    <a:pt x="9714" y="368"/>
                    <a:pt x="9716" y="354"/>
                    <a:pt x="9716" y="339"/>
                  </a:cubicBezTo>
                  <a:lnTo>
                    <a:pt x="9788" y="339"/>
                  </a:lnTo>
                  <a:cubicBezTo>
                    <a:pt x="9822" y="339"/>
                    <a:pt x="9860" y="339"/>
                    <a:pt x="9822" y="320"/>
                  </a:cubicBezTo>
                  <a:cubicBezTo>
                    <a:pt x="9822" y="298"/>
                    <a:pt x="9822" y="276"/>
                    <a:pt x="9860" y="276"/>
                  </a:cubicBezTo>
                  <a:cubicBezTo>
                    <a:pt x="9860" y="270"/>
                    <a:pt x="9864" y="268"/>
                    <a:pt x="9868" y="268"/>
                  </a:cubicBezTo>
                  <a:cubicBezTo>
                    <a:pt x="9877" y="268"/>
                    <a:pt x="9885" y="276"/>
                    <a:pt x="9860" y="276"/>
                  </a:cubicBezTo>
                  <a:cubicBezTo>
                    <a:pt x="9860" y="298"/>
                    <a:pt x="9860" y="320"/>
                    <a:pt x="9894" y="320"/>
                  </a:cubicBezTo>
                  <a:cubicBezTo>
                    <a:pt x="9932" y="320"/>
                    <a:pt x="9932" y="339"/>
                    <a:pt x="9932" y="339"/>
                  </a:cubicBezTo>
                  <a:cubicBezTo>
                    <a:pt x="9916" y="358"/>
                    <a:pt x="9933" y="364"/>
                    <a:pt x="9961" y="364"/>
                  </a:cubicBezTo>
                  <a:cubicBezTo>
                    <a:pt x="9999" y="364"/>
                    <a:pt x="10055" y="353"/>
                    <a:pt x="10076" y="342"/>
                  </a:cubicBezTo>
                  <a:cubicBezTo>
                    <a:pt x="10112" y="320"/>
                    <a:pt x="10140" y="309"/>
                    <a:pt x="10158" y="309"/>
                  </a:cubicBezTo>
                  <a:cubicBezTo>
                    <a:pt x="10176" y="309"/>
                    <a:pt x="10186" y="320"/>
                    <a:pt x="10186" y="342"/>
                  </a:cubicBezTo>
                  <a:cubicBezTo>
                    <a:pt x="10185" y="353"/>
                    <a:pt x="10190" y="358"/>
                    <a:pt x="10199" y="358"/>
                  </a:cubicBezTo>
                  <a:cubicBezTo>
                    <a:pt x="10221" y="358"/>
                    <a:pt x="10267" y="324"/>
                    <a:pt x="10292" y="279"/>
                  </a:cubicBezTo>
                  <a:lnTo>
                    <a:pt x="10330" y="217"/>
                  </a:lnTo>
                  <a:lnTo>
                    <a:pt x="10330" y="279"/>
                  </a:lnTo>
                  <a:cubicBezTo>
                    <a:pt x="10350" y="328"/>
                    <a:pt x="10358" y="349"/>
                    <a:pt x="10383" y="349"/>
                  </a:cubicBezTo>
                  <a:cubicBezTo>
                    <a:pt x="10401" y="349"/>
                    <a:pt x="10428" y="338"/>
                    <a:pt x="10474" y="320"/>
                  </a:cubicBezTo>
                  <a:cubicBezTo>
                    <a:pt x="10509" y="311"/>
                    <a:pt x="10527" y="306"/>
                    <a:pt x="10536" y="306"/>
                  </a:cubicBezTo>
                  <a:cubicBezTo>
                    <a:pt x="10546" y="306"/>
                    <a:pt x="10546" y="312"/>
                    <a:pt x="10546" y="323"/>
                  </a:cubicBezTo>
                  <a:cubicBezTo>
                    <a:pt x="10546" y="342"/>
                    <a:pt x="10581" y="342"/>
                    <a:pt x="10690" y="342"/>
                  </a:cubicBezTo>
                  <a:cubicBezTo>
                    <a:pt x="10720" y="343"/>
                    <a:pt x="10744" y="343"/>
                    <a:pt x="10763" y="343"/>
                  </a:cubicBezTo>
                  <a:cubicBezTo>
                    <a:pt x="10815" y="343"/>
                    <a:pt x="10834" y="339"/>
                    <a:pt x="10834" y="323"/>
                  </a:cubicBezTo>
                  <a:lnTo>
                    <a:pt x="10907" y="323"/>
                  </a:lnTo>
                  <a:cubicBezTo>
                    <a:pt x="10921" y="339"/>
                    <a:pt x="10941" y="346"/>
                    <a:pt x="10957" y="346"/>
                  </a:cubicBezTo>
                  <a:cubicBezTo>
                    <a:pt x="10983" y="346"/>
                    <a:pt x="11002" y="328"/>
                    <a:pt x="10979" y="301"/>
                  </a:cubicBezTo>
                  <a:lnTo>
                    <a:pt x="10979" y="301"/>
                  </a:lnTo>
                  <a:lnTo>
                    <a:pt x="11051" y="304"/>
                  </a:lnTo>
                  <a:lnTo>
                    <a:pt x="11051" y="323"/>
                  </a:lnTo>
                  <a:cubicBezTo>
                    <a:pt x="11051" y="345"/>
                    <a:pt x="11123" y="345"/>
                    <a:pt x="11411" y="345"/>
                  </a:cubicBezTo>
                  <a:cubicBezTo>
                    <a:pt x="11482" y="346"/>
                    <a:pt x="11539" y="346"/>
                    <a:pt x="11585" y="346"/>
                  </a:cubicBezTo>
                  <a:cubicBezTo>
                    <a:pt x="11752" y="346"/>
                    <a:pt x="11775" y="339"/>
                    <a:pt x="11775" y="307"/>
                  </a:cubicBezTo>
                  <a:cubicBezTo>
                    <a:pt x="11793" y="285"/>
                    <a:pt x="11811" y="275"/>
                    <a:pt x="11825" y="275"/>
                  </a:cubicBezTo>
                  <a:cubicBezTo>
                    <a:pt x="11838" y="275"/>
                    <a:pt x="11847" y="285"/>
                    <a:pt x="11847" y="307"/>
                  </a:cubicBezTo>
                  <a:cubicBezTo>
                    <a:pt x="11847" y="321"/>
                    <a:pt x="11864" y="335"/>
                    <a:pt x="11874" y="335"/>
                  </a:cubicBezTo>
                  <a:cubicBezTo>
                    <a:pt x="11878" y="335"/>
                    <a:pt x="11881" y="333"/>
                    <a:pt x="11881" y="326"/>
                  </a:cubicBezTo>
                  <a:cubicBezTo>
                    <a:pt x="11919" y="326"/>
                    <a:pt x="11956" y="336"/>
                    <a:pt x="11991" y="348"/>
                  </a:cubicBezTo>
                  <a:cubicBezTo>
                    <a:pt x="12036" y="367"/>
                    <a:pt x="12069" y="373"/>
                    <a:pt x="12091" y="373"/>
                  </a:cubicBezTo>
                  <a:cubicBezTo>
                    <a:pt x="12122" y="373"/>
                    <a:pt x="12135" y="361"/>
                    <a:pt x="12135" y="348"/>
                  </a:cubicBezTo>
                  <a:cubicBezTo>
                    <a:pt x="12121" y="331"/>
                    <a:pt x="12118" y="325"/>
                    <a:pt x="12123" y="325"/>
                  </a:cubicBezTo>
                  <a:cubicBezTo>
                    <a:pt x="12130" y="325"/>
                    <a:pt x="12151" y="337"/>
                    <a:pt x="12173" y="348"/>
                  </a:cubicBezTo>
                  <a:cubicBezTo>
                    <a:pt x="12197" y="364"/>
                    <a:pt x="12221" y="379"/>
                    <a:pt x="12235" y="379"/>
                  </a:cubicBezTo>
                  <a:cubicBezTo>
                    <a:pt x="12240" y="379"/>
                    <a:pt x="12244" y="377"/>
                    <a:pt x="12245" y="370"/>
                  </a:cubicBezTo>
                  <a:cubicBezTo>
                    <a:pt x="12264" y="359"/>
                    <a:pt x="12343" y="348"/>
                    <a:pt x="12407" y="348"/>
                  </a:cubicBezTo>
                  <a:cubicBezTo>
                    <a:pt x="12455" y="348"/>
                    <a:pt x="12495" y="354"/>
                    <a:pt x="12495" y="373"/>
                  </a:cubicBezTo>
                  <a:lnTo>
                    <a:pt x="12567" y="373"/>
                  </a:lnTo>
                  <a:cubicBezTo>
                    <a:pt x="12567" y="351"/>
                    <a:pt x="12640" y="351"/>
                    <a:pt x="12715" y="351"/>
                  </a:cubicBezTo>
                  <a:cubicBezTo>
                    <a:pt x="12787" y="351"/>
                    <a:pt x="12821" y="351"/>
                    <a:pt x="12821" y="373"/>
                  </a:cubicBezTo>
                  <a:cubicBezTo>
                    <a:pt x="12802" y="384"/>
                    <a:pt x="12802" y="390"/>
                    <a:pt x="12816" y="390"/>
                  </a:cubicBezTo>
                  <a:cubicBezTo>
                    <a:pt x="12830" y="390"/>
                    <a:pt x="12857" y="384"/>
                    <a:pt x="12893" y="373"/>
                  </a:cubicBezTo>
                  <a:cubicBezTo>
                    <a:pt x="12931" y="373"/>
                    <a:pt x="12965" y="332"/>
                    <a:pt x="13003" y="332"/>
                  </a:cubicBezTo>
                  <a:cubicBezTo>
                    <a:pt x="13003" y="311"/>
                    <a:pt x="13041" y="292"/>
                    <a:pt x="13075" y="292"/>
                  </a:cubicBezTo>
                  <a:lnTo>
                    <a:pt x="13075" y="311"/>
                  </a:lnTo>
                  <a:cubicBezTo>
                    <a:pt x="13075" y="332"/>
                    <a:pt x="13075" y="354"/>
                    <a:pt x="13075" y="354"/>
                  </a:cubicBezTo>
                  <a:cubicBezTo>
                    <a:pt x="13110" y="354"/>
                    <a:pt x="13147" y="354"/>
                    <a:pt x="13147" y="332"/>
                  </a:cubicBezTo>
                  <a:cubicBezTo>
                    <a:pt x="13182" y="354"/>
                    <a:pt x="13219" y="354"/>
                    <a:pt x="13291" y="354"/>
                  </a:cubicBezTo>
                  <a:cubicBezTo>
                    <a:pt x="13363" y="354"/>
                    <a:pt x="13436" y="354"/>
                    <a:pt x="13473" y="336"/>
                  </a:cubicBezTo>
                  <a:cubicBezTo>
                    <a:pt x="13490" y="356"/>
                    <a:pt x="13553" y="366"/>
                    <a:pt x="13616" y="366"/>
                  </a:cubicBezTo>
                  <a:cubicBezTo>
                    <a:pt x="13679" y="366"/>
                    <a:pt x="13743" y="356"/>
                    <a:pt x="13761" y="336"/>
                  </a:cubicBezTo>
                  <a:cubicBezTo>
                    <a:pt x="13761" y="325"/>
                    <a:pt x="13771" y="319"/>
                    <a:pt x="13785" y="319"/>
                  </a:cubicBezTo>
                  <a:cubicBezTo>
                    <a:pt x="13798" y="319"/>
                    <a:pt x="13816" y="325"/>
                    <a:pt x="13834" y="336"/>
                  </a:cubicBezTo>
                  <a:cubicBezTo>
                    <a:pt x="13851" y="347"/>
                    <a:pt x="13859" y="352"/>
                    <a:pt x="13868" y="352"/>
                  </a:cubicBezTo>
                  <a:cubicBezTo>
                    <a:pt x="13877" y="352"/>
                    <a:pt x="13887" y="347"/>
                    <a:pt x="13906" y="336"/>
                  </a:cubicBezTo>
                  <a:cubicBezTo>
                    <a:pt x="13917" y="329"/>
                    <a:pt x="13927" y="327"/>
                    <a:pt x="13938" y="327"/>
                  </a:cubicBezTo>
                  <a:cubicBezTo>
                    <a:pt x="13964" y="327"/>
                    <a:pt x="13989" y="342"/>
                    <a:pt x="14015" y="358"/>
                  </a:cubicBezTo>
                  <a:cubicBezTo>
                    <a:pt x="14029" y="381"/>
                    <a:pt x="14054" y="393"/>
                    <a:pt x="14079" y="393"/>
                  </a:cubicBezTo>
                  <a:cubicBezTo>
                    <a:pt x="14094" y="393"/>
                    <a:pt x="14109" y="389"/>
                    <a:pt x="14122" y="379"/>
                  </a:cubicBezTo>
                  <a:cubicBezTo>
                    <a:pt x="14181" y="364"/>
                    <a:pt x="14241" y="358"/>
                    <a:pt x="14304" y="358"/>
                  </a:cubicBezTo>
                  <a:cubicBezTo>
                    <a:pt x="14376" y="339"/>
                    <a:pt x="14410" y="339"/>
                    <a:pt x="14376" y="317"/>
                  </a:cubicBezTo>
                  <a:cubicBezTo>
                    <a:pt x="14376" y="295"/>
                    <a:pt x="14413" y="276"/>
                    <a:pt x="14413" y="276"/>
                  </a:cubicBezTo>
                  <a:cubicBezTo>
                    <a:pt x="14437" y="269"/>
                    <a:pt x="14453" y="266"/>
                    <a:pt x="14463" y="266"/>
                  </a:cubicBezTo>
                  <a:cubicBezTo>
                    <a:pt x="14481" y="266"/>
                    <a:pt x="14473" y="276"/>
                    <a:pt x="14448" y="276"/>
                  </a:cubicBezTo>
                  <a:cubicBezTo>
                    <a:pt x="14376" y="295"/>
                    <a:pt x="14413" y="295"/>
                    <a:pt x="14448" y="317"/>
                  </a:cubicBezTo>
                  <a:cubicBezTo>
                    <a:pt x="14487" y="333"/>
                    <a:pt x="14527" y="340"/>
                    <a:pt x="14568" y="340"/>
                  </a:cubicBezTo>
                  <a:cubicBezTo>
                    <a:pt x="14576" y="340"/>
                    <a:pt x="14584" y="339"/>
                    <a:pt x="14592" y="339"/>
                  </a:cubicBezTo>
                  <a:lnTo>
                    <a:pt x="14736" y="339"/>
                  </a:lnTo>
                  <a:cubicBezTo>
                    <a:pt x="14791" y="350"/>
                    <a:pt x="14827" y="355"/>
                    <a:pt x="14849" y="355"/>
                  </a:cubicBezTo>
                  <a:cubicBezTo>
                    <a:pt x="14872" y="355"/>
                    <a:pt x="14880" y="350"/>
                    <a:pt x="14880" y="339"/>
                  </a:cubicBezTo>
                  <a:cubicBezTo>
                    <a:pt x="14880" y="331"/>
                    <a:pt x="14880" y="325"/>
                    <a:pt x="14880" y="320"/>
                  </a:cubicBezTo>
                  <a:cubicBezTo>
                    <a:pt x="14899" y="341"/>
                    <a:pt x="15012" y="352"/>
                    <a:pt x="15122" y="352"/>
                  </a:cubicBezTo>
                  <a:cubicBezTo>
                    <a:pt x="15229" y="352"/>
                    <a:pt x="15333" y="341"/>
                    <a:pt x="15350" y="320"/>
                  </a:cubicBezTo>
                  <a:cubicBezTo>
                    <a:pt x="15350" y="325"/>
                    <a:pt x="15350" y="333"/>
                    <a:pt x="15350" y="342"/>
                  </a:cubicBezTo>
                  <a:cubicBezTo>
                    <a:pt x="15350" y="364"/>
                    <a:pt x="15388" y="364"/>
                    <a:pt x="15460" y="364"/>
                  </a:cubicBezTo>
                  <a:cubicBezTo>
                    <a:pt x="15492" y="364"/>
                    <a:pt x="15620" y="345"/>
                    <a:pt x="15726" y="345"/>
                  </a:cubicBezTo>
                  <a:cubicBezTo>
                    <a:pt x="15733" y="345"/>
                    <a:pt x="15741" y="345"/>
                    <a:pt x="15748" y="345"/>
                  </a:cubicBezTo>
                  <a:cubicBezTo>
                    <a:pt x="15892" y="345"/>
                    <a:pt x="16002" y="345"/>
                    <a:pt x="16002" y="323"/>
                  </a:cubicBezTo>
                  <a:cubicBezTo>
                    <a:pt x="16037" y="323"/>
                    <a:pt x="16037" y="323"/>
                    <a:pt x="16037" y="345"/>
                  </a:cubicBezTo>
                  <a:cubicBezTo>
                    <a:pt x="16002" y="367"/>
                    <a:pt x="16037" y="367"/>
                    <a:pt x="16074" y="367"/>
                  </a:cubicBezTo>
                  <a:cubicBezTo>
                    <a:pt x="16109" y="367"/>
                    <a:pt x="16109" y="345"/>
                    <a:pt x="16109" y="323"/>
                  </a:cubicBezTo>
                  <a:cubicBezTo>
                    <a:pt x="16109" y="314"/>
                    <a:pt x="16117" y="309"/>
                    <a:pt x="16134" y="309"/>
                  </a:cubicBezTo>
                  <a:cubicBezTo>
                    <a:pt x="16153" y="309"/>
                    <a:pt x="16181" y="315"/>
                    <a:pt x="16218" y="326"/>
                  </a:cubicBezTo>
                  <a:cubicBezTo>
                    <a:pt x="16267" y="336"/>
                    <a:pt x="16318" y="342"/>
                    <a:pt x="16368" y="342"/>
                  </a:cubicBezTo>
                  <a:cubicBezTo>
                    <a:pt x="16415" y="342"/>
                    <a:pt x="16461" y="337"/>
                    <a:pt x="16507" y="326"/>
                  </a:cubicBezTo>
                  <a:cubicBezTo>
                    <a:pt x="16544" y="326"/>
                    <a:pt x="16579" y="326"/>
                    <a:pt x="16579" y="348"/>
                  </a:cubicBezTo>
                  <a:cubicBezTo>
                    <a:pt x="16607" y="364"/>
                    <a:pt x="16638" y="372"/>
                    <a:pt x="16670" y="372"/>
                  </a:cubicBezTo>
                  <a:cubicBezTo>
                    <a:pt x="16701" y="372"/>
                    <a:pt x="16732" y="364"/>
                    <a:pt x="16760" y="348"/>
                  </a:cubicBezTo>
                  <a:cubicBezTo>
                    <a:pt x="16795" y="348"/>
                    <a:pt x="16795" y="348"/>
                    <a:pt x="16795" y="370"/>
                  </a:cubicBezTo>
                  <a:cubicBezTo>
                    <a:pt x="16817" y="381"/>
                    <a:pt x="16825" y="393"/>
                    <a:pt x="16835" y="393"/>
                  </a:cubicBezTo>
                  <a:cubicBezTo>
                    <a:pt x="16843" y="393"/>
                    <a:pt x="16851" y="387"/>
                    <a:pt x="16867" y="370"/>
                  </a:cubicBezTo>
                  <a:cubicBezTo>
                    <a:pt x="16909" y="359"/>
                    <a:pt x="16952" y="354"/>
                    <a:pt x="16994" y="354"/>
                  </a:cubicBezTo>
                  <a:cubicBezTo>
                    <a:pt x="17036" y="354"/>
                    <a:pt x="17079" y="359"/>
                    <a:pt x="17121" y="370"/>
                  </a:cubicBezTo>
                  <a:cubicBezTo>
                    <a:pt x="17155" y="370"/>
                    <a:pt x="17193" y="370"/>
                    <a:pt x="17193" y="351"/>
                  </a:cubicBezTo>
                  <a:lnTo>
                    <a:pt x="17193" y="329"/>
                  </a:lnTo>
                  <a:cubicBezTo>
                    <a:pt x="17210" y="350"/>
                    <a:pt x="17219" y="360"/>
                    <a:pt x="17228" y="360"/>
                  </a:cubicBezTo>
                  <a:cubicBezTo>
                    <a:pt x="17237" y="360"/>
                    <a:pt x="17246" y="350"/>
                    <a:pt x="17265" y="329"/>
                  </a:cubicBezTo>
                  <a:cubicBezTo>
                    <a:pt x="17265" y="318"/>
                    <a:pt x="17274" y="313"/>
                    <a:pt x="17284" y="313"/>
                  </a:cubicBezTo>
                  <a:cubicBezTo>
                    <a:pt x="17293" y="313"/>
                    <a:pt x="17303" y="318"/>
                    <a:pt x="17303" y="329"/>
                  </a:cubicBezTo>
                  <a:cubicBezTo>
                    <a:pt x="17325" y="342"/>
                    <a:pt x="17350" y="348"/>
                    <a:pt x="17375" y="351"/>
                  </a:cubicBezTo>
                  <a:cubicBezTo>
                    <a:pt x="17407" y="351"/>
                    <a:pt x="17567" y="332"/>
                    <a:pt x="17736" y="332"/>
                  </a:cubicBezTo>
                  <a:cubicBezTo>
                    <a:pt x="17748" y="332"/>
                    <a:pt x="17761" y="332"/>
                    <a:pt x="17773" y="332"/>
                  </a:cubicBezTo>
                  <a:cubicBezTo>
                    <a:pt x="18061" y="332"/>
                    <a:pt x="18168" y="332"/>
                    <a:pt x="18168" y="314"/>
                  </a:cubicBezTo>
                  <a:cubicBezTo>
                    <a:pt x="18186" y="303"/>
                    <a:pt x="18196" y="297"/>
                    <a:pt x="18205" y="297"/>
                  </a:cubicBezTo>
                  <a:cubicBezTo>
                    <a:pt x="18214" y="297"/>
                    <a:pt x="18222" y="303"/>
                    <a:pt x="18240" y="314"/>
                  </a:cubicBezTo>
                  <a:cubicBezTo>
                    <a:pt x="18274" y="329"/>
                    <a:pt x="18312" y="336"/>
                    <a:pt x="18349" y="336"/>
                  </a:cubicBezTo>
                  <a:cubicBezTo>
                    <a:pt x="18387" y="336"/>
                    <a:pt x="18421" y="336"/>
                    <a:pt x="18421" y="354"/>
                  </a:cubicBezTo>
                  <a:cubicBezTo>
                    <a:pt x="18437" y="341"/>
                    <a:pt x="18459" y="335"/>
                    <a:pt x="18481" y="335"/>
                  </a:cubicBezTo>
                  <a:cubicBezTo>
                    <a:pt x="18485" y="335"/>
                    <a:pt x="18489" y="335"/>
                    <a:pt x="18493" y="336"/>
                  </a:cubicBezTo>
                  <a:cubicBezTo>
                    <a:pt x="18493" y="345"/>
                    <a:pt x="18503" y="350"/>
                    <a:pt x="18517" y="350"/>
                  </a:cubicBezTo>
                  <a:cubicBezTo>
                    <a:pt x="18530" y="350"/>
                    <a:pt x="18548" y="345"/>
                    <a:pt x="18566" y="336"/>
                  </a:cubicBezTo>
                  <a:cubicBezTo>
                    <a:pt x="18584" y="315"/>
                    <a:pt x="18594" y="305"/>
                    <a:pt x="18598" y="305"/>
                  </a:cubicBezTo>
                  <a:cubicBezTo>
                    <a:pt x="18603" y="305"/>
                    <a:pt x="18603" y="315"/>
                    <a:pt x="18603" y="336"/>
                  </a:cubicBezTo>
                  <a:cubicBezTo>
                    <a:pt x="18603" y="349"/>
                    <a:pt x="18660" y="365"/>
                    <a:pt x="18677" y="365"/>
                  </a:cubicBezTo>
                  <a:cubicBezTo>
                    <a:pt x="18684" y="365"/>
                    <a:pt x="18685" y="363"/>
                    <a:pt x="18675" y="358"/>
                  </a:cubicBezTo>
                  <a:cubicBezTo>
                    <a:pt x="18675" y="336"/>
                    <a:pt x="18747" y="336"/>
                    <a:pt x="18782" y="314"/>
                  </a:cubicBezTo>
                  <a:cubicBezTo>
                    <a:pt x="18819" y="314"/>
                    <a:pt x="18854" y="314"/>
                    <a:pt x="18854" y="336"/>
                  </a:cubicBezTo>
                  <a:cubicBezTo>
                    <a:pt x="18865" y="342"/>
                    <a:pt x="18889" y="345"/>
                    <a:pt x="18918" y="345"/>
                  </a:cubicBezTo>
                  <a:cubicBezTo>
                    <a:pt x="18987" y="345"/>
                    <a:pt x="19083" y="330"/>
                    <a:pt x="19108" y="317"/>
                  </a:cubicBezTo>
                  <a:cubicBezTo>
                    <a:pt x="19108" y="306"/>
                    <a:pt x="19117" y="300"/>
                    <a:pt x="19127" y="300"/>
                  </a:cubicBezTo>
                  <a:cubicBezTo>
                    <a:pt x="19136" y="300"/>
                    <a:pt x="19145" y="306"/>
                    <a:pt x="19145" y="317"/>
                  </a:cubicBezTo>
                  <a:cubicBezTo>
                    <a:pt x="19145" y="336"/>
                    <a:pt x="19180" y="339"/>
                    <a:pt x="19217" y="339"/>
                  </a:cubicBezTo>
                  <a:cubicBezTo>
                    <a:pt x="19228" y="332"/>
                    <a:pt x="19235" y="330"/>
                    <a:pt x="19240" y="330"/>
                  </a:cubicBezTo>
                  <a:cubicBezTo>
                    <a:pt x="19252" y="330"/>
                    <a:pt x="19252" y="344"/>
                    <a:pt x="19252" y="358"/>
                  </a:cubicBezTo>
                  <a:cubicBezTo>
                    <a:pt x="19214" y="379"/>
                    <a:pt x="19252" y="379"/>
                    <a:pt x="19324" y="379"/>
                  </a:cubicBezTo>
                  <a:cubicBezTo>
                    <a:pt x="19353" y="362"/>
                    <a:pt x="19447" y="361"/>
                    <a:pt x="19537" y="361"/>
                  </a:cubicBezTo>
                  <a:cubicBezTo>
                    <a:pt x="19563" y="361"/>
                    <a:pt x="19589" y="361"/>
                    <a:pt x="19612" y="361"/>
                  </a:cubicBezTo>
                  <a:cubicBezTo>
                    <a:pt x="19794" y="361"/>
                    <a:pt x="19832" y="339"/>
                    <a:pt x="19904" y="298"/>
                  </a:cubicBezTo>
                  <a:lnTo>
                    <a:pt x="19941" y="257"/>
                  </a:lnTo>
                  <a:lnTo>
                    <a:pt x="19938" y="298"/>
                  </a:lnTo>
                  <a:cubicBezTo>
                    <a:pt x="19938" y="320"/>
                    <a:pt x="19976" y="361"/>
                    <a:pt x="19976" y="361"/>
                  </a:cubicBezTo>
                  <a:cubicBezTo>
                    <a:pt x="20010" y="361"/>
                    <a:pt x="20010" y="342"/>
                    <a:pt x="20010" y="320"/>
                  </a:cubicBezTo>
                  <a:cubicBezTo>
                    <a:pt x="20010" y="309"/>
                    <a:pt x="20020" y="303"/>
                    <a:pt x="20038" y="303"/>
                  </a:cubicBezTo>
                  <a:cubicBezTo>
                    <a:pt x="20056" y="303"/>
                    <a:pt x="20084" y="309"/>
                    <a:pt x="20120" y="320"/>
                  </a:cubicBezTo>
                  <a:cubicBezTo>
                    <a:pt x="20156" y="331"/>
                    <a:pt x="20183" y="336"/>
                    <a:pt x="20205" y="336"/>
                  </a:cubicBezTo>
                  <a:cubicBezTo>
                    <a:pt x="20227" y="336"/>
                    <a:pt x="20245" y="331"/>
                    <a:pt x="20264" y="320"/>
                  </a:cubicBezTo>
                  <a:cubicBezTo>
                    <a:pt x="20269" y="320"/>
                    <a:pt x="20274" y="319"/>
                    <a:pt x="20279" y="319"/>
                  </a:cubicBezTo>
                  <a:cubicBezTo>
                    <a:pt x="20311" y="319"/>
                    <a:pt x="20344" y="328"/>
                    <a:pt x="20374" y="342"/>
                  </a:cubicBezTo>
                  <a:cubicBezTo>
                    <a:pt x="20408" y="342"/>
                    <a:pt x="20408" y="342"/>
                    <a:pt x="20408" y="323"/>
                  </a:cubicBezTo>
                  <a:cubicBezTo>
                    <a:pt x="20408" y="312"/>
                    <a:pt x="20418" y="307"/>
                    <a:pt x="20431" y="307"/>
                  </a:cubicBezTo>
                  <a:cubicBezTo>
                    <a:pt x="20445" y="307"/>
                    <a:pt x="20463" y="312"/>
                    <a:pt x="20480" y="323"/>
                  </a:cubicBezTo>
                  <a:cubicBezTo>
                    <a:pt x="20503" y="347"/>
                    <a:pt x="20550" y="357"/>
                    <a:pt x="20584" y="357"/>
                  </a:cubicBezTo>
                  <a:cubicBezTo>
                    <a:pt x="20607" y="357"/>
                    <a:pt x="20624" y="353"/>
                    <a:pt x="20624" y="345"/>
                  </a:cubicBezTo>
                  <a:cubicBezTo>
                    <a:pt x="20624" y="323"/>
                    <a:pt x="20662" y="323"/>
                    <a:pt x="20697" y="323"/>
                  </a:cubicBezTo>
                  <a:cubicBezTo>
                    <a:pt x="20703" y="324"/>
                    <a:pt x="20709" y="324"/>
                    <a:pt x="20715" y="324"/>
                  </a:cubicBezTo>
                  <a:cubicBezTo>
                    <a:pt x="20746" y="324"/>
                    <a:pt x="20777" y="317"/>
                    <a:pt x="20806" y="301"/>
                  </a:cubicBezTo>
                  <a:cubicBezTo>
                    <a:pt x="20844" y="304"/>
                    <a:pt x="20878" y="304"/>
                    <a:pt x="20878" y="304"/>
                  </a:cubicBezTo>
                  <a:cubicBezTo>
                    <a:pt x="20916" y="304"/>
                    <a:pt x="20878" y="323"/>
                    <a:pt x="20841" y="323"/>
                  </a:cubicBezTo>
                  <a:lnTo>
                    <a:pt x="20878" y="345"/>
                  </a:lnTo>
                  <a:cubicBezTo>
                    <a:pt x="20950" y="345"/>
                    <a:pt x="20988" y="345"/>
                    <a:pt x="21022" y="323"/>
                  </a:cubicBezTo>
                  <a:cubicBezTo>
                    <a:pt x="21041" y="303"/>
                    <a:pt x="21051" y="293"/>
                    <a:pt x="21055" y="293"/>
                  </a:cubicBezTo>
                  <a:cubicBezTo>
                    <a:pt x="21060" y="293"/>
                    <a:pt x="21060" y="303"/>
                    <a:pt x="21060" y="323"/>
                  </a:cubicBezTo>
                  <a:cubicBezTo>
                    <a:pt x="21060" y="339"/>
                    <a:pt x="21077" y="354"/>
                    <a:pt x="21101" y="354"/>
                  </a:cubicBezTo>
                  <a:cubicBezTo>
                    <a:pt x="21110" y="354"/>
                    <a:pt x="21121" y="351"/>
                    <a:pt x="21132" y="345"/>
                  </a:cubicBezTo>
                  <a:cubicBezTo>
                    <a:pt x="21146" y="328"/>
                    <a:pt x="21161" y="322"/>
                    <a:pt x="21174" y="322"/>
                  </a:cubicBezTo>
                  <a:cubicBezTo>
                    <a:pt x="21191" y="322"/>
                    <a:pt x="21204" y="334"/>
                    <a:pt x="21204" y="345"/>
                  </a:cubicBezTo>
                  <a:cubicBezTo>
                    <a:pt x="21185" y="367"/>
                    <a:pt x="21176" y="378"/>
                    <a:pt x="21189" y="378"/>
                  </a:cubicBezTo>
                  <a:cubicBezTo>
                    <a:pt x="21203" y="378"/>
                    <a:pt x="21239" y="367"/>
                    <a:pt x="21311" y="345"/>
                  </a:cubicBezTo>
                  <a:cubicBezTo>
                    <a:pt x="21316" y="345"/>
                    <a:pt x="21321" y="345"/>
                    <a:pt x="21326" y="345"/>
                  </a:cubicBezTo>
                  <a:cubicBezTo>
                    <a:pt x="21402" y="345"/>
                    <a:pt x="21537" y="326"/>
                    <a:pt x="21637" y="326"/>
                  </a:cubicBezTo>
                  <a:cubicBezTo>
                    <a:pt x="21781" y="326"/>
                    <a:pt x="21853" y="326"/>
                    <a:pt x="21891" y="348"/>
                  </a:cubicBezTo>
                  <a:cubicBezTo>
                    <a:pt x="21891" y="352"/>
                    <a:pt x="21891" y="356"/>
                    <a:pt x="21891" y="360"/>
                  </a:cubicBezTo>
                  <a:lnTo>
                    <a:pt x="21891" y="360"/>
                  </a:lnTo>
                  <a:cubicBezTo>
                    <a:pt x="21898" y="329"/>
                    <a:pt x="21935" y="329"/>
                    <a:pt x="22035" y="329"/>
                  </a:cubicBezTo>
                  <a:cubicBezTo>
                    <a:pt x="22061" y="336"/>
                    <a:pt x="22088" y="340"/>
                    <a:pt x="22116" y="340"/>
                  </a:cubicBezTo>
                  <a:cubicBezTo>
                    <a:pt x="22163" y="340"/>
                    <a:pt x="22209" y="329"/>
                    <a:pt x="22251" y="307"/>
                  </a:cubicBezTo>
                  <a:lnTo>
                    <a:pt x="22179" y="307"/>
                  </a:lnTo>
                  <a:cubicBezTo>
                    <a:pt x="22179" y="284"/>
                    <a:pt x="22191" y="274"/>
                    <a:pt x="22216" y="274"/>
                  </a:cubicBezTo>
                  <a:cubicBezTo>
                    <a:pt x="22234" y="274"/>
                    <a:pt x="22258" y="279"/>
                    <a:pt x="22289" y="289"/>
                  </a:cubicBezTo>
                  <a:cubicBezTo>
                    <a:pt x="22323" y="289"/>
                    <a:pt x="22323" y="307"/>
                    <a:pt x="22323" y="329"/>
                  </a:cubicBezTo>
                  <a:cubicBezTo>
                    <a:pt x="22323" y="351"/>
                    <a:pt x="22357" y="370"/>
                    <a:pt x="22395" y="373"/>
                  </a:cubicBezTo>
                  <a:cubicBezTo>
                    <a:pt x="22433" y="373"/>
                    <a:pt x="22467" y="373"/>
                    <a:pt x="22433" y="351"/>
                  </a:cubicBezTo>
                  <a:cubicBezTo>
                    <a:pt x="22433" y="329"/>
                    <a:pt x="22433" y="329"/>
                    <a:pt x="22467" y="329"/>
                  </a:cubicBezTo>
                  <a:cubicBezTo>
                    <a:pt x="22473" y="330"/>
                    <a:pt x="22480" y="330"/>
                    <a:pt x="22486" y="330"/>
                  </a:cubicBezTo>
                  <a:cubicBezTo>
                    <a:pt x="22517" y="330"/>
                    <a:pt x="22548" y="324"/>
                    <a:pt x="22577" y="311"/>
                  </a:cubicBezTo>
                  <a:cubicBezTo>
                    <a:pt x="22577" y="289"/>
                    <a:pt x="22614" y="289"/>
                    <a:pt x="22649" y="289"/>
                  </a:cubicBezTo>
                  <a:cubicBezTo>
                    <a:pt x="22683" y="304"/>
                    <a:pt x="22721" y="311"/>
                    <a:pt x="22759" y="311"/>
                  </a:cubicBezTo>
                  <a:lnTo>
                    <a:pt x="22755" y="332"/>
                  </a:lnTo>
                  <a:cubicBezTo>
                    <a:pt x="22755" y="351"/>
                    <a:pt x="22793" y="373"/>
                    <a:pt x="22793" y="373"/>
                  </a:cubicBezTo>
                  <a:cubicBezTo>
                    <a:pt x="22828" y="373"/>
                    <a:pt x="22828" y="351"/>
                    <a:pt x="22828" y="351"/>
                  </a:cubicBezTo>
                  <a:cubicBezTo>
                    <a:pt x="22830" y="337"/>
                    <a:pt x="23317" y="335"/>
                    <a:pt x="23607" y="335"/>
                  </a:cubicBezTo>
                  <a:cubicBezTo>
                    <a:pt x="23703" y="335"/>
                    <a:pt x="23778" y="336"/>
                    <a:pt x="23805" y="336"/>
                  </a:cubicBezTo>
                  <a:cubicBezTo>
                    <a:pt x="23841" y="347"/>
                    <a:pt x="23886" y="352"/>
                    <a:pt x="23917" y="352"/>
                  </a:cubicBezTo>
                  <a:cubicBezTo>
                    <a:pt x="23949" y="352"/>
                    <a:pt x="23967" y="347"/>
                    <a:pt x="23949" y="336"/>
                  </a:cubicBezTo>
                  <a:cubicBezTo>
                    <a:pt x="23949" y="317"/>
                    <a:pt x="24131" y="317"/>
                    <a:pt x="24347" y="317"/>
                  </a:cubicBezTo>
                  <a:cubicBezTo>
                    <a:pt x="24416" y="318"/>
                    <a:pt x="24480" y="318"/>
                    <a:pt x="24536" y="318"/>
                  </a:cubicBezTo>
                  <a:cubicBezTo>
                    <a:pt x="24684" y="318"/>
                    <a:pt x="24780" y="314"/>
                    <a:pt x="24780" y="298"/>
                  </a:cubicBezTo>
                  <a:lnTo>
                    <a:pt x="24890" y="298"/>
                  </a:lnTo>
                  <a:cubicBezTo>
                    <a:pt x="24962" y="298"/>
                    <a:pt x="25034" y="279"/>
                    <a:pt x="25068" y="279"/>
                  </a:cubicBezTo>
                  <a:cubicBezTo>
                    <a:pt x="25087" y="268"/>
                    <a:pt x="25106" y="263"/>
                    <a:pt x="25115" y="263"/>
                  </a:cubicBezTo>
                  <a:cubicBezTo>
                    <a:pt x="25125" y="263"/>
                    <a:pt x="25125" y="268"/>
                    <a:pt x="25106" y="279"/>
                  </a:cubicBezTo>
                  <a:cubicBezTo>
                    <a:pt x="25106" y="301"/>
                    <a:pt x="25106" y="320"/>
                    <a:pt x="25140" y="320"/>
                  </a:cubicBezTo>
                  <a:cubicBezTo>
                    <a:pt x="25212" y="320"/>
                    <a:pt x="25212" y="301"/>
                    <a:pt x="25216" y="279"/>
                  </a:cubicBezTo>
                  <a:cubicBezTo>
                    <a:pt x="25216" y="257"/>
                    <a:pt x="25250" y="257"/>
                    <a:pt x="25250" y="257"/>
                  </a:cubicBezTo>
                  <a:cubicBezTo>
                    <a:pt x="25288" y="257"/>
                    <a:pt x="25288" y="257"/>
                    <a:pt x="25288" y="279"/>
                  </a:cubicBezTo>
                  <a:lnTo>
                    <a:pt x="25284" y="323"/>
                  </a:lnTo>
                  <a:lnTo>
                    <a:pt x="25322" y="323"/>
                  </a:lnTo>
                  <a:cubicBezTo>
                    <a:pt x="25322" y="301"/>
                    <a:pt x="25360" y="301"/>
                    <a:pt x="25360" y="301"/>
                  </a:cubicBezTo>
                  <a:cubicBezTo>
                    <a:pt x="25394" y="301"/>
                    <a:pt x="25394" y="301"/>
                    <a:pt x="25394" y="342"/>
                  </a:cubicBezTo>
                  <a:cubicBezTo>
                    <a:pt x="25394" y="364"/>
                    <a:pt x="25403" y="375"/>
                    <a:pt x="25416" y="375"/>
                  </a:cubicBezTo>
                  <a:cubicBezTo>
                    <a:pt x="25429" y="375"/>
                    <a:pt x="25447" y="364"/>
                    <a:pt x="25466" y="342"/>
                  </a:cubicBezTo>
                  <a:lnTo>
                    <a:pt x="25538" y="323"/>
                  </a:lnTo>
                  <a:cubicBezTo>
                    <a:pt x="25550" y="336"/>
                    <a:pt x="25565" y="340"/>
                    <a:pt x="25581" y="340"/>
                  </a:cubicBezTo>
                  <a:cubicBezTo>
                    <a:pt x="25617" y="340"/>
                    <a:pt x="25659" y="316"/>
                    <a:pt x="25682" y="301"/>
                  </a:cubicBezTo>
                  <a:cubicBezTo>
                    <a:pt x="25695" y="323"/>
                    <a:pt x="25716" y="334"/>
                    <a:pt x="25737" y="334"/>
                  </a:cubicBezTo>
                  <a:cubicBezTo>
                    <a:pt x="25758" y="334"/>
                    <a:pt x="25780" y="323"/>
                    <a:pt x="25792" y="301"/>
                  </a:cubicBezTo>
                  <a:cubicBezTo>
                    <a:pt x="25792" y="292"/>
                    <a:pt x="25801" y="287"/>
                    <a:pt x="25814" y="287"/>
                  </a:cubicBezTo>
                  <a:cubicBezTo>
                    <a:pt x="25828" y="287"/>
                    <a:pt x="25846" y="293"/>
                    <a:pt x="25864" y="304"/>
                  </a:cubicBezTo>
                  <a:cubicBezTo>
                    <a:pt x="25899" y="323"/>
                    <a:pt x="25936" y="323"/>
                    <a:pt x="26008" y="323"/>
                  </a:cubicBezTo>
                  <a:cubicBezTo>
                    <a:pt x="26035" y="310"/>
                    <a:pt x="26169" y="306"/>
                    <a:pt x="26349" y="306"/>
                  </a:cubicBezTo>
                  <a:cubicBezTo>
                    <a:pt x="26423" y="306"/>
                    <a:pt x="26504" y="307"/>
                    <a:pt x="26588" y="307"/>
                  </a:cubicBezTo>
                  <a:cubicBezTo>
                    <a:pt x="26911" y="307"/>
                    <a:pt x="27130" y="307"/>
                    <a:pt x="27130" y="289"/>
                  </a:cubicBezTo>
                  <a:cubicBezTo>
                    <a:pt x="27134" y="288"/>
                    <a:pt x="27139" y="288"/>
                    <a:pt x="27143" y="288"/>
                  </a:cubicBezTo>
                  <a:cubicBezTo>
                    <a:pt x="27164" y="288"/>
                    <a:pt x="27184" y="294"/>
                    <a:pt x="27202" y="307"/>
                  </a:cubicBezTo>
                  <a:cubicBezTo>
                    <a:pt x="27201" y="317"/>
                    <a:pt x="27207" y="322"/>
                    <a:pt x="27217" y="322"/>
                  </a:cubicBezTo>
                  <a:cubicBezTo>
                    <a:pt x="27231" y="322"/>
                    <a:pt x="27253" y="312"/>
                    <a:pt x="27274" y="289"/>
                  </a:cubicBezTo>
                  <a:cubicBezTo>
                    <a:pt x="27294" y="276"/>
                    <a:pt x="27303" y="265"/>
                    <a:pt x="27306" y="265"/>
                  </a:cubicBezTo>
                  <a:cubicBezTo>
                    <a:pt x="27309" y="265"/>
                    <a:pt x="27309" y="271"/>
                    <a:pt x="27309" y="289"/>
                  </a:cubicBezTo>
                  <a:cubicBezTo>
                    <a:pt x="27309" y="311"/>
                    <a:pt x="27381" y="311"/>
                    <a:pt x="27525" y="311"/>
                  </a:cubicBezTo>
                  <a:cubicBezTo>
                    <a:pt x="27635" y="311"/>
                    <a:pt x="27779" y="311"/>
                    <a:pt x="27779" y="292"/>
                  </a:cubicBezTo>
                  <a:cubicBezTo>
                    <a:pt x="27815" y="281"/>
                    <a:pt x="27833" y="275"/>
                    <a:pt x="27838" y="275"/>
                  </a:cubicBezTo>
                  <a:cubicBezTo>
                    <a:pt x="27842" y="275"/>
                    <a:pt x="27834" y="281"/>
                    <a:pt x="27817" y="292"/>
                  </a:cubicBezTo>
                  <a:cubicBezTo>
                    <a:pt x="27793" y="317"/>
                    <a:pt x="27854" y="335"/>
                    <a:pt x="27930" y="335"/>
                  </a:cubicBezTo>
                  <a:cubicBezTo>
                    <a:pt x="27976" y="335"/>
                    <a:pt x="28026" y="329"/>
                    <a:pt x="28067" y="314"/>
                  </a:cubicBezTo>
                  <a:cubicBezTo>
                    <a:pt x="28105" y="314"/>
                    <a:pt x="28139" y="314"/>
                    <a:pt x="28139" y="332"/>
                  </a:cubicBezTo>
                  <a:cubicBezTo>
                    <a:pt x="28202" y="332"/>
                    <a:pt x="28262" y="326"/>
                    <a:pt x="28321" y="314"/>
                  </a:cubicBezTo>
                  <a:lnTo>
                    <a:pt x="28575" y="314"/>
                  </a:lnTo>
                  <a:cubicBezTo>
                    <a:pt x="28622" y="314"/>
                    <a:pt x="28672" y="307"/>
                    <a:pt x="28719" y="295"/>
                  </a:cubicBezTo>
                  <a:lnTo>
                    <a:pt x="28754" y="295"/>
                  </a:lnTo>
                  <a:cubicBezTo>
                    <a:pt x="28754" y="314"/>
                    <a:pt x="28935" y="317"/>
                    <a:pt x="29189" y="317"/>
                  </a:cubicBezTo>
                  <a:cubicBezTo>
                    <a:pt x="29440" y="317"/>
                    <a:pt x="29656" y="320"/>
                    <a:pt x="29694" y="339"/>
                  </a:cubicBezTo>
                  <a:cubicBezTo>
                    <a:pt x="29719" y="339"/>
                    <a:pt x="29744" y="332"/>
                    <a:pt x="29766" y="320"/>
                  </a:cubicBezTo>
                  <a:cubicBezTo>
                    <a:pt x="29781" y="296"/>
                    <a:pt x="29806" y="284"/>
                    <a:pt x="29831" y="284"/>
                  </a:cubicBezTo>
                  <a:cubicBezTo>
                    <a:pt x="29846" y="284"/>
                    <a:pt x="29861" y="289"/>
                    <a:pt x="29875" y="298"/>
                  </a:cubicBezTo>
                  <a:cubicBezTo>
                    <a:pt x="29893" y="320"/>
                    <a:pt x="29939" y="331"/>
                    <a:pt x="29985" y="331"/>
                  </a:cubicBezTo>
                  <a:cubicBezTo>
                    <a:pt x="30029" y="331"/>
                    <a:pt x="30073" y="321"/>
                    <a:pt x="30092" y="301"/>
                  </a:cubicBezTo>
                  <a:lnTo>
                    <a:pt x="30092" y="320"/>
                  </a:lnTo>
                  <a:cubicBezTo>
                    <a:pt x="30105" y="337"/>
                    <a:pt x="30130" y="344"/>
                    <a:pt x="30157" y="344"/>
                  </a:cubicBezTo>
                  <a:cubicBezTo>
                    <a:pt x="30200" y="344"/>
                    <a:pt x="30249" y="326"/>
                    <a:pt x="30270" y="301"/>
                  </a:cubicBezTo>
                  <a:cubicBezTo>
                    <a:pt x="30297" y="317"/>
                    <a:pt x="30322" y="331"/>
                    <a:pt x="30348" y="331"/>
                  </a:cubicBezTo>
                  <a:cubicBezTo>
                    <a:pt x="30359" y="331"/>
                    <a:pt x="30369" y="328"/>
                    <a:pt x="30380" y="323"/>
                  </a:cubicBezTo>
                  <a:cubicBezTo>
                    <a:pt x="30418" y="323"/>
                    <a:pt x="30418" y="323"/>
                    <a:pt x="30414" y="364"/>
                  </a:cubicBezTo>
                  <a:cubicBezTo>
                    <a:pt x="30414" y="386"/>
                    <a:pt x="30414" y="405"/>
                    <a:pt x="30452" y="405"/>
                  </a:cubicBezTo>
                  <a:cubicBezTo>
                    <a:pt x="30487" y="405"/>
                    <a:pt x="30487" y="386"/>
                    <a:pt x="30487" y="364"/>
                  </a:cubicBezTo>
                  <a:lnTo>
                    <a:pt x="30559" y="364"/>
                  </a:lnTo>
                  <a:cubicBezTo>
                    <a:pt x="30559" y="364"/>
                    <a:pt x="30596" y="364"/>
                    <a:pt x="30596" y="345"/>
                  </a:cubicBezTo>
                  <a:cubicBezTo>
                    <a:pt x="30596" y="323"/>
                    <a:pt x="30634" y="323"/>
                    <a:pt x="30668" y="323"/>
                  </a:cubicBezTo>
                  <a:cubicBezTo>
                    <a:pt x="30668" y="330"/>
                    <a:pt x="30672" y="332"/>
                    <a:pt x="30675" y="332"/>
                  </a:cubicBezTo>
                  <a:cubicBezTo>
                    <a:pt x="30684" y="332"/>
                    <a:pt x="30695" y="317"/>
                    <a:pt x="30668" y="301"/>
                  </a:cubicBezTo>
                  <a:cubicBezTo>
                    <a:pt x="30668" y="282"/>
                    <a:pt x="30668" y="260"/>
                    <a:pt x="30706" y="260"/>
                  </a:cubicBezTo>
                  <a:lnTo>
                    <a:pt x="30706" y="220"/>
                  </a:lnTo>
                  <a:cubicBezTo>
                    <a:pt x="30706" y="176"/>
                    <a:pt x="30706" y="157"/>
                    <a:pt x="30634" y="135"/>
                  </a:cubicBezTo>
                  <a:cubicBezTo>
                    <a:pt x="30551" y="122"/>
                    <a:pt x="30480" y="110"/>
                    <a:pt x="30435" y="110"/>
                  </a:cubicBezTo>
                  <a:cubicBezTo>
                    <a:pt x="30402" y="110"/>
                    <a:pt x="30383" y="117"/>
                    <a:pt x="30383" y="135"/>
                  </a:cubicBezTo>
                  <a:cubicBezTo>
                    <a:pt x="30361" y="148"/>
                    <a:pt x="30336" y="154"/>
                    <a:pt x="30311" y="154"/>
                  </a:cubicBezTo>
                  <a:cubicBezTo>
                    <a:pt x="30286" y="154"/>
                    <a:pt x="30261" y="144"/>
                    <a:pt x="30239" y="135"/>
                  </a:cubicBezTo>
                  <a:cubicBezTo>
                    <a:pt x="30239" y="113"/>
                    <a:pt x="30095" y="113"/>
                    <a:pt x="29913" y="110"/>
                  </a:cubicBezTo>
                  <a:cubicBezTo>
                    <a:pt x="29697" y="110"/>
                    <a:pt x="29587" y="110"/>
                    <a:pt x="29553" y="88"/>
                  </a:cubicBezTo>
                  <a:cubicBezTo>
                    <a:pt x="29531" y="76"/>
                    <a:pt x="29506" y="69"/>
                    <a:pt x="29481" y="66"/>
                  </a:cubicBezTo>
                  <a:cubicBezTo>
                    <a:pt x="29481" y="88"/>
                    <a:pt x="29264" y="88"/>
                    <a:pt x="29011" y="88"/>
                  </a:cubicBezTo>
                  <a:cubicBezTo>
                    <a:pt x="28937" y="87"/>
                    <a:pt x="28864" y="86"/>
                    <a:pt x="28797" y="86"/>
                  </a:cubicBezTo>
                  <a:cubicBezTo>
                    <a:pt x="28632" y="86"/>
                    <a:pt x="28505" y="90"/>
                    <a:pt x="28503" y="104"/>
                  </a:cubicBezTo>
                  <a:lnTo>
                    <a:pt x="28431" y="104"/>
                  </a:lnTo>
                  <a:cubicBezTo>
                    <a:pt x="28431" y="85"/>
                    <a:pt x="28359" y="85"/>
                    <a:pt x="28287" y="85"/>
                  </a:cubicBezTo>
                  <a:cubicBezTo>
                    <a:pt x="28240" y="97"/>
                    <a:pt x="28193" y="104"/>
                    <a:pt x="28142" y="104"/>
                  </a:cubicBezTo>
                  <a:cubicBezTo>
                    <a:pt x="28142" y="82"/>
                    <a:pt x="28108" y="82"/>
                    <a:pt x="28036" y="82"/>
                  </a:cubicBezTo>
                  <a:cubicBezTo>
                    <a:pt x="27964" y="82"/>
                    <a:pt x="27926" y="82"/>
                    <a:pt x="27926" y="104"/>
                  </a:cubicBezTo>
                  <a:cubicBezTo>
                    <a:pt x="27795" y="104"/>
                    <a:pt x="27660" y="97"/>
                    <a:pt x="27528" y="79"/>
                  </a:cubicBezTo>
                  <a:cubicBezTo>
                    <a:pt x="27518" y="73"/>
                    <a:pt x="27508" y="71"/>
                    <a:pt x="27498" y="71"/>
                  </a:cubicBezTo>
                  <a:cubicBezTo>
                    <a:pt x="27472" y="71"/>
                    <a:pt x="27446" y="85"/>
                    <a:pt x="27422" y="101"/>
                  </a:cubicBezTo>
                  <a:cubicBezTo>
                    <a:pt x="27419" y="123"/>
                    <a:pt x="27384" y="141"/>
                    <a:pt x="27346" y="141"/>
                  </a:cubicBezTo>
                  <a:lnTo>
                    <a:pt x="27346" y="101"/>
                  </a:lnTo>
                  <a:cubicBezTo>
                    <a:pt x="27384" y="79"/>
                    <a:pt x="27384" y="79"/>
                    <a:pt x="27312" y="79"/>
                  </a:cubicBezTo>
                  <a:lnTo>
                    <a:pt x="27240" y="79"/>
                  </a:lnTo>
                  <a:cubicBezTo>
                    <a:pt x="27240" y="96"/>
                    <a:pt x="27130" y="98"/>
                    <a:pt x="26963" y="98"/>
                  </a:cubicBezTo>
                  <a:cubicBezTo>
                    <a:pt x="26916" y="98"/>
                    <a:pt x="26863" y="97"/>
                    <a:pt x="26807" y="97"/>
                  </a:cubicBezTo>
                  <a:cubicBezTo>
                    <a:pt x="26482" y="97"/>
                    <a:pt x="26372" y="97"/>
                    <a:pt x="26372" y="116"/>
                  </a:cubicBezTo>
                  <a:cubicBezTo>
                    <a:pt x="26372" y="127"/>
                    <a:pt x="26363" y="133"/>
                    <a:pt x="26341" y="133"/>
                  </a:cubicBezTo>
                  <a:cubicBezTo>
                    <a:pt x="26319" y="133"/>
                    <a:pt x="26283" y="127"/>
                    <a:pt x="26228" y="116"/>
                  </a:cubicBezTo>
                  <a:cubicBezTo>
                    <a:pt x="26088" y="76"/>
                    <a:pt x="26039" y="61"/>
                    <a:pt x="26012" y="61"/>
                  </a:cubicBezTo>
                  <a:cubicBezTo>
                    <a:pt x="25997" y="61"/>
                    <a:pt x="25989" y="66"/>
                    <a:pt x="25977" y="72"/>
                  </a:cubicBezTo>
                  <a:cubicBezTo>
                    <a:pt x="26011" y="72"/>
                    <a:pt x="26011" y="94"/>
                    <a:pt x="26011" y="116"/>
                  </a:cubicBezTo>
                  <a:cubicBezTo>
                    <a:pt x="26011" y="137"/>
                    <a:pt x="26002" y="147"/>
                    <a:pt x="25988" y="147"/>
                  </a:cubicBezTo>
                  <a:cubicBezTo>
                    <a:pt x="25975" y="147"/>
                    <a:pt x="25957" y="137"/>
                    <a:pt x="25939" y="116"/>
                  </a:cubicBezTo>
                  <a:cubicBezTo>
                    <a:pt x="25939" y="99"/>
                    <a:pt x="25851" y="91"/>
                    <a:pt x="25744" y="91"/>
                  </a:cubicBezTo>
                  <a:cubicBezTo>
                    <a:pt x="25585" y="91"/>
                    <a:pt x="25382" y="108"/>
                    <a:pt x="25360" y="132"/>
                  </a:cubicBezTo>
                  <a:lnTo>
                    <a:pt x="25360" y="113"/>
                  </a:lnTo>
                  <a:cubicBezTo>
                    <a:pt x="25360" y="91"/>
                    <a:pt x="25325" y="91"/>
                    <a:pt x="25181" y="91"/>
                  </a:cubicBezTo>
                  <a:lnTo>
                    <a:pt x="25071" y="91"/>
                  </a:lnTo>
                  <a:cubicBezTo>
                    <a:pt x="25071" y="108"/>
                    <a:pt x="25035" y="114"/>
                    <a:pt x="24993" y="114"/>
                  </a:cubicBezTo>
                  <a:cubicBezTo>
                    <a:pt x="24931" y="114"/>
                    <a:pt x="24855" y="101"/>
                    <a:pt x="24855" y="88"/>
                  </a:cubicBezTo>
                  <a:cubicBezTo>
                    <a:pt x="24821" y="69"/>
                    <a:pt x="24821" y="69"/>
                    <a:pt x="24749" y="69"/>
                  </a:cubicBezTo>
                  <a:cubicBezTo>
                    <a:pt x="24704" y="86"/>
                    <a:pt x="24647" y="92"/>
                    <a:pt x="24595" y="92"/>
                  </a:cubicBezTo>
                  <a:cubicBezTo>
                    <a:pt x="24521" y="92"/>
                    <a:pt x="24457" y="79"/>
                    <a:pt x="24457" y="66"/>
                  </a:cubicBezTo>
                  <a:lnTo>
                    <a:pt x="24385" y="66"/>
                  </a:lnTo>
                  <a:cubicBezTo>
                    <a:pt x="24348" y="82"/>
                    <a:pt x="24307" y="89"/>
                    <a:pt x="24265" y="89"/>
                  </a:cubicBezTo>
                  <a:cubicBezTo>
                    <a:pt x="24257" y="89"/>
                    <a:pt x="24249" y="89"/>
                    <a:pt x="24241" y="88"/>
                  </a:cubicBezTo>
                  <a:cubicBezTo>
                    <a:pt x="24212" y="87"/>
                    <a:pt x="24188" y="87"/>
                    <a:pt x="24169" y="87"/>
                  </a:cubicBezTo>
                  <a:cubicBezTo>
                    <a:pt x="24119" y="87"/>
                    <a:pt x="24107" y="91"/>
                    <a:pt x="24134" y="107"/>
                  </a:cubicBezTo>
                  <a:cubicBezTo>
                    <a:pt x="24131" y="129"/>
                    <a:pt x="24131" y="148"/>
                    <a:pt x="24097" y="148"/>
                  </a:cubicBezTo>
                  <a:lnTo>
                    <a:pt x="24097" y="129"/>
                  </a:lnTo>
                  <a:cubicBezTo>
                    <a:pt x="24097" y="107"/>
                    <a:pt x="23987" y="107"/>
                    <a:pt x="23843" y="107"/>
                  </a:cubicBezTo>
                  <a:cubicBezTo>
                    <a:pt x="23664" y="104"/>
                    <a:pt x="23592" y="104"/>
                    <a:pt x="23555" y="85"/>
                  </a:cubicBezTo>
                  <a:lnTo>
                    <a:pt x="23520" y="104"/>
                  </a:lnTo>
                  <a:cubicBezTo>
                    <a:pt x="23501" y="115"/>
                    <a:pt x="23483" y="120"/>
                    <a:pt x="23468" y="120"/>
                  </a:cubicBezTo>
                  <a:cubicBezTo>
                    <a:pt x="23454" y="120"/>
                    <a:pt x="23445" y="115"/>
                    <a:pt x="23445" y="104"/>
                  </a:cubicBezTo>
                  <a:cubicBezTo>
                    <a:pt x="23428" y="93"/>
                    <a:pt x="23383" y="87"/>
                    <a:pt x="23334" y="87"/>
                  </a:cubicBezTo>
                  <a:cubicBezTo>
                    <a:pt x="23284" y="87"/>
                    <a:pt x="23230" y="93"/>
                    <a:pt x="23194" y="104"/>
                  </a:cubicBezTo>
                  <a:lnTo>
                    <a:pt x="23122" y="104"/>
                  </a:lnTo>
                  <a:cubicBezTo>
                    <a:pt x="23103" y="81"/>
                    <a:pt x="23066" y="70"/>
                    <a:pt x="23029" y="70"/>
                  </a:cubicBezTo>
                  <a:cubicBezTo>
                    <a:pt x="22994" y="70"/>
                    <a:pt x="22959" y="81"/>
                    <a:pt x="22940" y="101"/>
                  </a:cubicBezTo>
                  <a:cubicBezTo>
                    <a:pt x="22940" y="82"/>
                    <a:pt x="22906" y="82"/>
                    <a:pt x="22868" y="82"/>
                  </a:cubicBezTo>
                  <a:cubicBezTo>
                    <a:pt x="22834" y="91"/>
                    <a:pt x="22782" y="96"/>
                    <a:pt x="22738" y="96"/>
                  </a:cubicBezTo>
                  <a:cubicBezTo>
                    <a:pt x="22691" y="96"/>
                    <a:pt x="22652" y="90"/>
                    <a:pt x="22652" y="79"/>
                  </a:cubicBezTo>
                  <a:lnTo>
                    <a:pt x="22614" y="79"/>
                  </a:lnTo>
                  <a:cubicBezTo>
                    <a:pt x="22588" y="94"/>
                    <a:pt x="22558" y="101"/>
                    <a:pt x="22526" y="101"/>
                  </a:cubicBezTo>
                  <a:cubicBezTo>
                    <a:pt x="22520" y="101"/>
                    <a:pt x="22514" y="101"/>
                    <a:pt x="22508" y="101"/>
                  </a:cubicBezTo>
                  <a:cubicBezTo>
                    <a:pt x="22502" y="100"/>
                    <a:pt x="22495" y="100"/>
                    <a:pt x="22489" y="100"/>
                  </a:cubicBezTo>
                  <a:cubicBezTo>
                    <a:pt x="22458" y="100"/>
                    <a:pt x="22427" y="106"/>
                    <a:pt x="22398" y="119"/>
                  </a:cubicBezTo>
                  <a:cubicBezTo>
                    <a:pt x="22376" y="132"/>
                    <a:pt x="22351" y="141"/>
                    <a:pt x="22326" y="141"/>
                  </a:cubicBezTo>
                  <a:cubicBezTo>
                    <a:pt x="22289" y="141"/>
                    <a:pt x="22326" y="119"/>
                    <a:pt x="22364" y="101"/>
                  </a:cubicBezTo>
                  <a:cubicBezTo>
                    <a:pt x="22394" y="91"/>
                    <a:pt x="22392" y="86"/>
                    <a:pt x="22371" y="86"/>
                  </a:cubicBezTo>
                  <a:cubicBezTo>
                    <a:pt x="22343" y="86"/>
                    <a:pt x="22280" y="96"/>
                    <a:pt x="22216" y="119"/>
                  </a:cubicBezTo>
                  <a:cubicBezTo>
                    <a:pt x="22163" y="140"/>
                    <a:pt x="22137" y="150"/>
                    <a:pt x="22132" y="150"/>
                  </a:cubicBezTo>
                  <a:cubicBezTo>
                    <a:pt x="22128" y="150"/>
                    <a:pt x="22146" y="140"/>
                    <a:pt x="22182" y="119"/>
                  </a:cubicBezTo>
                  <a:cubicBezTo>
                    <a:pt x="22208" y="106"/>
                    <a:pt x="22233" y="91"/>
                    <a:pt x="22221" y="91"/>
                  </a:cubicBezTo>
                  <a:cubicBezTo>
                    <a:pt x="22215" y="91"/>
                    <a:pt x="22203" y="94"/>
                    <a:pt x="22182" y="101"/>
                  </a:cubicBezTo>
                  <a:cubicBezTo>
                    <a:pt x="22182" y="101"/>
                    <a:pt x="22178" y="100"/>
                    <a:pt x="22173" y="100"/>
                  </a:cubicBezTo>
                  <a:cubicBezTo>
                    <a:pt x="22154" y="100"/>
                    <a:pt x="22110" y="102"/>
                    <a:pt x="22110" y="119"/>
                  </a:cubicBezTo>
                  <a:lnTo>
                    <a:pt x="22000" y="119"/>
                  </a:lnTo>
                  <a:cubicBezTo>
                    <a:pt x="21953" y="104"/>
                    <a:pt x="21906" y="97"/>
                    <a:pt x="21856" y="97"/>
                  </a:cubicBezTo>
                  <a:cubicBezTo>
                    <a:pt x="21839" y="108"/>
                    <a:pt x="21830" y="114"/>
                    <a:pt x="21821" y="114"/>
                  </a:cubicBezTo>
                  <a:cubicBezTo>
                    <a:pt x="21812" y="114"/>
                    <a:pt x="21803" y="108"/>
                    <a:pt x="21784" y="97"/>
                  </a:cubicBezTo>
                  <a:cubicBezTo>
                    <a:pt x="21784" y="88"/>
                    <a:pt x="21778" y="83"/>
                    <a:pt x="21771" y="83"/>
                  </a:cubicBezTo>
                  <a:cubicBezTo>
                    <a:pt x="21761" y="83"/>
                    <a:pt x="21750" y="94"/>
                    <a:pt x="21750" y="119"/>
                  </a:cubicBezTo>
                  <a:cubicBezTo>
                    <a:pt x="21733" y="128"/>
                    <a:pt x="21715" y="133"/>
                    <a:pt x="21697" y="133"/>
                  </a:cubicBezTo>
                  <a:cubicBezTo>
                    <a:pt x="21677" y="133"/>
                    <a:pt x="21658" y="128"/>
                    <a:pt x="21640" y="116"/>
                  </a:cubicBezTo>
                  <a:cubicBezTo>
                    <a:pt x="21640" y="93"/>
                    <a:pt x="21628" y="83"/>
                    <a:pt x="21619" y="83"/>
                  </a:cubicBezTo>
                  <a:cubicBezTo>
                    <a:pt x="21612" y="83"/>
                    <a:pt x="21605" y="88"/>
                    <a:pt x="21605" y="97"/>
                  </a:cubicBezTo>
                  <a:cubicBezTo>
                    <a:pt x="21583" y="110"/>
                    <a:pt x="21558" y="116"/>
                    <a:pt x="21530" y="116"/>
                  </a:cubicBezTo>
                  <a:cubicBezTo>
                    <a:pt x="21533" y="97"/>
                    <a:pt x="21207" y="94"/>
                    <a:pt x="20881" y="94"/>
                  </a:cubicBezTo>
                  <a:cubicBezTo>
                    <a:pt x="20847" y="94"/>
                    <a:pt x="20809" y="113"/>
                    <a:pt x="20809" y="135"/>
                  </a:cubicBezTo>
                  <a:cubicBezTo>
                    <a:pt x="20809" y="153"/>
                    <a:pt x="20809" y="159"/>
                    <a:pt x="20806" y="159"/>
                  </a:cubicBezTo>
                  <a:cubicBezTo>
                    <a:pt x="20802" y="159"/>
                    <a:pt x="20793" y="148"/>
                    <a:pt x="20772" y="135"/>
                  </a:cubicBezTo>
                  <a:cubicBezTo>
                    <a:pt x="20755" y="104"/>
                    <a:pt x="20728" y="88"/>
                    <a:pt x="20710" y="88"/>
                  </a:cubicBezTo>
                  <a:cubicBezTo>
                    <a:pt x="20692" y="88"/>
                    <a:pt x="20682" y="104"/>
                    <a:pt x="20700" y="135"/>
                  </a:cubicBezTo>
                  <a:cubicBezTo>
                    <a:pt x="20718" y="155"/>
                    <a:pt x="20728" y="166"/>
                    <a:pt x="20724" y="166"/>
                  </a:cubicBezTo>
                  <a:cubicBezTo>
                    <a:pt x="20719" y="166"/>
                    <a:pt x="20701" y="155"/>
                    <a:pt x="20665" y="135"/>
                  </a:cubicBezTo>
                  <a:cubicBezTo>
                    <a:pt x="20646" y="124"/>
                    <a:pt x="20637" y="119"/>
                    <a:pt x="20628" y="119"/>
                  </a:cubicBezTo>
                  <a:cubicBezTo>
                    <a:pt x="20619" y="119"/>
                    <a:pt x="20610" y="124"/>
                    <a:pt x="20593" y="135"/>
                  </a:cubicBezTo>
                  <a:cubicBezTo>
                    <a:pt x="20593" y="144"/>
                    <a:pt x="20584" y="149"/>
                    <a:pt x="20574" y="149"/>
                  </a:cubicBezTo>
                  <a:cubicBezTo>
                    <a:pt x="20565" y="149"/>
                    <a:pt x="20556" y="144"/>
                    <a:pt x="20556" y="135"/>
                  </a:cubicBezTo>
                  <a:cubicBezTo>
                    <a:pt x="20531" y="120"/>
                    <a:pt x="20505" y="104"/>
                    <a:pt x="20492" y="104"/>
                  </a:cubicBezTo>
                  <a:cubicBezTo>
                    <a:pt x="20487" y="104"/>
                    <a:pt x="20483" y="107"/>
                    <a:pt x="20483" y="113"/>
                  </a:cubicBezTo>
                  <a:cubicBezTo>
                    <a:pt x="20458" y="113"/>
                    <a:pt x="20433" y="104"/>
                    <a:pt x="20411" y="91"/>
                  </a:cubicBezTo>
                  <a:cubicBezTo>
                    <a:pt x="20401" y="86"/>
                    <a:pt x="20391" y="83"/>
                    <a:pt x="20381" y="83"/>
                  </a:cubicBezTo>
                  <a:cubicBezTo>
                    <a:pt x="20356" y="83"/>
                    <a:pt x="20329" y="97"/>
                    <a:pt x="20305" y="113"/>
                  </a:cubicBezTo>
                  <a:cubicBezTo>
                    <a:pt x="20250" y="133"/>
                    <a:pt x="20213" y="144"/>
                    <a:pt x="20195" y="144"/>
                  </a:cubicBezTo>
                  <a:cubicBezTo>
                    <a:pt x="20176" y="144"/>
                    <a:pt x="20176" y="133"/>
                    <a:pt x="20195" y="113"/>
                  </a:cubicBezTo>
                  <a:cubicBezTo>
                    <a:pt x="20210" y="96"/>
                    <a:pt x="20191" y="89"/>
                    <a:pt x="20161" y="89"/>
                  </a:cubicBezTo>
                  <a:cubicBezTo>
                    <a:pt x="20114" y="89"/>
                    <a:pt x="20036" y="107"/>
                    <a:pt x="20013" y="132"/>
                  </a:cubicBezTo>
                  <a:cubicBezTo>
                    <a:pt x="19991" y="156"/>
                    <a:pt x="19983" y="166"/>
                    <a:pt x="19980" y="166"/>
                  </a:cubicBezTo>
                  <a:cubicBezTo>
                    <a:pt x="19978" y="166"/>
                    <a:pt x="19979" y="161"/>
                    <a:pt x="19979" y="154"/>
                  </a:cubicBezTo>
                  <a:cubicBezTo>
                    <a:pt x="19979" y="132"/>
                    <a:pt x="19941" y="132"/>
                    <a:pt x="19941" y="132"/>
                  </a:cubicBezTo>
                  <a:cubicBezTo>
                    <a:pt x="19907" y="132"/>
                    <a:pt x="19869" y="132"/>
                    <a:pt x="19869" y="110"/>
                  </a:cubicBezTo>
                  <a:cubicBezTo>
                    <a:pt x="19832" y="113"/>
                    <a:pt x="19797" y="119"/>
                    <a:pt x="19763" y="132"/>
                  </a:cubicBezTo>
                  <a:cubicBezTo>
                    <a:pt x="19735" y="147"/>
                    <a:pt x="19702" y="154"/>
                    <a:pt x="19670" y="154"/>
                  </a:cubicBezTo>
                  <a:cubicBezTo>
                    <a:pt x="19617" y="154"/>
                    <a:pt x="19567" y="135"/>
                    <a:pt x="19543" y="110"/>
                  </a:cubicBezTo>
                  <a:lnTo>
                    <a:pt x="19471" y="129"/>
                  </a:lnTo>
                  <a:cubicBezTo>
                    <a:pt x="19450" y="156"/>
                    <a:pt x="19428" y="173"/>
                    <a:pt x="19414" y="173"/>
                  </a:cubicBezTo>
                  <a:cubicBezTo>
                    <a:pt x="19405" y="173"/>
                    <a:pt x="19399" y="166"/>
                    <a:pt x="19399" y="151"/>
                  </a:cubicBezTo>
                  <a:cubicBezTo>
                    <a:pt x="19399" y="142"/>
                    <a:pt x="19399" y="134"/>
                    <a:pt x="19399" y="129"/>
                  </a:cubicBezTo>
                  <a:cubicBezTo>
                    <a:pt x="19386" y="144"/>
                    <a:pt x="19356" y="151"/>
                    <a:pt x="19325" y="151"/>
                  </a:cubicBezTo>
                  <a:cubicBezTo>
                    <a:pt x="19275" y="151"/>
                    <a:pt x="19221" y="134"/>
                    <a:pt x="19221" y="107"/>
                  </a:cubicBezTo>
                  <a:cubicBezTo>
                    <a:pt x="19221" y="88"/>
                    <a:pt x="19221" y="88"/>
                    <a:pt x="19183" y="88"/>
                  </a:cubicBezTo>
                  <a:lnTo>
                    <a:pt x="19183" y="107"/>
                  </a:lnTo>
                  <a:cubicBezTo>
                    <a:pt x="19183" y="129"/>
                    <a:pt x="19183" y="151"/>
                    <a:pt x="19148" y="151"/>
                  </a:cubicBezTo>
                  <a:cubicBezTo>
                    <a:pt x="19111" y="151"/>
                    <a:pt x="19073" y="148"/>
                    <a:pt x="19076" y="129"/>
                  </a:cubicBezTo>
                  <a:cubicBezTo>
                    <a:pt x="19050" y="113"/>
                    <a:pt x="19025" y="98"/>
                    <a:pt x="19012" y="98"/>
                  </a:cubicBezTo>
                  <a:cubicBezTo>
                    <a:pt x="19007" y="98"/>
                    <a:pt x="19004" y="100"/>
                    <a:pt x="19004" y="107"/>
                  </a:cubicBezTo>
                  <a:cubicBezTo>
                    <a:pt x="18976" y="107"/>
                    <a:pt x="18954" y="97"/>
                    <a:pt x="18932" y="85"/>
                  </a:cubicBezTo>
                  <a:lnTo>
                    <a:pt x="18785" y="85"/>
                  </a:lnTo>
                  <a:cubicBezTo>
                    <a:pt x="18768" y="96"/>
                    <a:pt x="18741" y="101"/>
                    <a:pt x="18719" y="101"/>
                  </a:cubicBezTo>
                  <a:cubicBezTo>
                    <a:pt x="18696" y="101"/>
                    <a:pt x="18678" y="96"/>
                    <a:pt x="18678" y="85"/>
                  </a:cubicBezTo>
                  <a:cubicBezTo>
                    <a:pt x="18641" y="85"/>
                    <a:pt x="18603" y="91"/>
                    <a:pt x="18569" y="104"/>
                  </a:cubicBezTo>
                  <a:cubicBezTo>
                    <a:pt x="18497" y="104"/>
                    <a:pt x="18462" y="104"/>
                    <a:pt x="18462" y="85"/>
                  </a:cubicBezTo>
                  <a:cubicBezTo>
                    <a:pt x="18462" y="74"/>
                    <a:pt x="18462" y="68"/>
                    <a:pt x="18457" y="68"/>
                  </a:cubicBezTo>
                  <a:cubicBezTo>
                    <a:pt x="18453" y="68"/>
                    <a:pt x="18443" y="74"/>
                    <a:pt x="18425" y="85"/>
                  </a:cubicBezTo>
                  <a:cubicBezTo>
                    <a:pt x="18425" y="104"/>
                    <a:pt x="18390" y="104"/>
                    <a:pt x="18352" y="104"/>
                  </a:cubicBezTo>
                  <a:lnTo>
                    <a:pt x="18280" y="104"/>
                  </a:lnTo>
                  <a:cubicBezTo>
                    <a:pt x="18280" y="126"/>
                    <a:pt x="18280" y="126"/>
                    <a:pt x="18243" y="126"/>
                  </a:cubicBezTo>
                  <a:cubicBezTo>
                    <a:pt x="18208" y="126"/>
                    <a:pt x="18099" y="104"/>
                    <a:pt x="18064" y="104"/>
                  </a:cubicBezTo>
                  <a:cubicBezTo>
                    <a:pt x="17954" y="104"/>
                    <a:pt x="17954" y="104"/>
                    <a:pt x="17992" y="123"/>
                  </a:cubicBezTo>
                  <a:cubicBezTo>
                    <a:pt x="18015" y="123"/>
                    <a:pt x="18023" y="132"/>
                    <a:pt x="18004" y="132"/>
                  </a:cubicBezTo>
                  <a:cubicBezTo>
                    <a:pt x="17995" y="132"/>
                    <a:pt x="17978" y="130"/>
                    <a:pt x="17954" y="123"/>
                  </a:cubicBezTo>
                  <a:cubicBezTo>
                    <a:pt x="17920" y="123"/>
                    <a:pt x="17810" y="101"/>
                    <a:pt x="17704" y="101"/>
                  </a:cubicBezTo>
                  <a:cubicBezTo>
                    <a:pt x="17560" y="101"/>
                    <a:pt x="17560" y="101"/>
                    <a:pt x="17556" y="123"/>
                  </a:cubicBezTo>
                  <a:cubicBezTo>
                    <a:pt x="17575" y="143"/>
                    <a:pt x="17575" y="153"/>
                    <a:pt x="17566" y="153"/>
                  </a:cubicBezTo>
                  <a:cubicBezTo>
                    <a:pt x="17557" y="153"/>
                    <a:pt x="17539" y="143"/>
                    <a:pt x="17522" y="123"/>
                  </a:cubicBezTo>
                  <a:cubicBezTo>
                    <a:pt x="17480" y="97"/>
                    <a:pt x="17449" y="86"/>
                    <a:pt x="17431" y="86"/>
                  </a:cubicBezTo>
                  <a:cubicBezTo>
                    <a:pt x="17419" y="86"/>
                    <a:pt x="17412" y="91"/>
                    <a:pt x="17412" y="101"/>
                  </a:cubicBezTo>
                  <a:cubicBezTo>
                    <a:pt x="17396" y="114"/>
                    <a:pt x="17375" y="123"/>
                    <a:pt x="17351" y="123"/>
                  </a:cubicBezTo>
                  <a:cubicBezTo>
                    <a:pt x="17347" y="123"/>
                    <a:pt x="17344" y="123"/>
                    <a:pt x="17340" y="123"/>
                  </a:cubicBezTo>
                  <a:cubicBezTo>
                    <a:pt x="17340" y="111"/>
                    <a:pt x="17331" y="106"/>
                    <a:pt x="17312" y="106"/>
                  </a:cubicBezTo>
                  <a:cubicBezTo>
                    <a:pt x="17294" y="106"/>
                    <a:pt x="17268" y="110"/>
                    <a:pt x="17234" y="119"/>
                  </a:cubicBezTo>
                  <a:cubicBezTo>
                    <a:pt x="17196" y="119"/>
                    <a:pt x="17196" y="119"/>
                    <a:pt x="17196" y="101"/>
                  </a:cubicBezTo>
                  <a:lnTo>
                    <a:pt x="17124" y="101"/>
                  </a:lnTo>
                  <a:cubicBezTo>
                    <a:pt x="17095" y="117"/>
                    <a:pt x="17041" y="123"/>
                    <a:pt x="16986" y="123"/>
                  </a:cubicBezTo>
                  <a:cubicBezTo>
                    <a:pt x="16905" y="123"/>
                    <a:pt x="16820" y="110"/>
                    <a:pt x="16798" y="97"/>
                  </a:cubicBezTo>
                  <a:cubicBezTo>
                    <a:pt x="16773" y="97"/>
                    <a:pt x="16748" y="107"/>
                    <a:pt x="16726" y="119"/>
                  </a:cubicBezTo>
                  <a:cubicBezTo>
                    <a:pt x="16709" y="140"/>
                    <a:pt x="16691" y="150"/>
                    <a:pt x="16677" y="150"/>
                  </a:cubicBezTo>
                  <a:cubicBezTo>
                    <a:pt x="16663" y="150"/>
                    <a:pt x="16654" y="140"/>
                    <a:pt x="16654" y="119"/>
                  </a:cubicBezTo>
                  <a:cubicBezTo>
                    <a:pt x="16654" y="97"/>
                    <a:pt x="16654" y="86"/>
                    <a:pt x="16650" y="86"/>
                  </a:cubicBezTo>
                  <a:cubicBezTo>
                    <a:pt x="16645" y="86"/>
                    <a:pt x="16637" y="97"/>
                    <a:pt x="16619" y="119"/>
                  </a:cubicBezTo>
                  <a:cubicBezTo>
                    <a:pt x="16604" y="127"/>
                    <a:pt x="16565" y="132"/>
                    <a:pt x="16527" y="132"/>
                  </a:cubicBezTo>
                  <a:cubicBezTo>
                    <a:pt x="16471" y="132"/>
                    <a:pt x="16415" y="122"/>
                    <a:pt x="16438" y="97"/>
                  </a:cubicBezTo>
                  <a:lnTo>
                    <a:pt x="16438" y="54"/>
                  </a:lnTo>
                  <a:cubicBezTo>
                    <a:pt x="16416" y="66"/>
                    <a:pt x="16391" y="76"/>
                    <a:pt x="16366" y="76"/>
                  </a:cubicBezTo>
                  <a:cubicBezTo>
                    <a:pt x="16366" y="91"/>
                    <a:pt x="16347" y="96"/>
                    <a:pt x="16296" y="96"/>
                  </a:cubicBezTo>
                  <a:cubicBezTo>
                    <a:pt x="16276" y="96"/>
                    <a:pt x="16252" y="95"/>
                    <a:pt x="16221" y="94"/>
                  </a:cubicBezTo>
                  <a:cubicBezTo>
                    <a:pt x="16149" y="94"/>
                    <a:pt x="16005" y="116"/>
                    <a:pt x="15933" y="116"/>
                  </a:cubicBezTo>
                  <a:cubicBezTo>
                    <a:pt x="15861" y="116"/>
                    <a:pt x="15751" y="113"/>
                    <a:pt x="15717" y="94"/>
                  </a:cubicBezTo>
                  <a:cubicBezTo>
                    <a:pt x="15709" y="94"/>
                    <a:pt x="15700" y="94"/>
                    <a:pt x="15692" y="94"/>
                  </a:cubicBezTo>
                  <a:cubicBezTo>
                    <a:pt x="15650" y="94"/>
                    <a:pt x="15609" y="100"/>
                    <a:pt x="15570" y="113"/>
                  </a:cubicBezTo>
                  <a:cubicBezTo>
                    <a:pt x="15552" y="124"/>
                    <a:pt x="15526" y="130"/>
                    <a:pt x="15503" y="130"/>
                  </a:cubicBezTo>
                  <a:cubicBezTo>
                    <a:pt x="15481" y="130"/>
                    <a:pt x="15463" y="124"/>
                    <a:pt x="15463" y="113"/>
                  </a:cubicBezTo>
                  <a:lnTo>
                    <a:pt x="15425" y="113"/>
                  </a:lnTo>
                  <a:cubicBezTo>
                    <a:pt x="15391" y="126"/>
                    <a:pt x="15353" y="132"/>
                    <a:pt x="15319" y="132"/>
                  </a:cubicBezTo>
                  <a:cubicBezTo>
                    <a:pt x="15319" y="119"/>
                    <a:pt x="15300" y="104"/>
                    <a:pt x="15277" y="104"/>
                  </a:cubicBezTo>
                  <a:cubicBezTo>
                    <a:pt x="15268" y="104"/>
                    <a:pt x="15257" y="107"/>
                    <a:pt x="15247" y="113"/>
                  </a:cubicBezTo>
                  <a:cubicBezTo>
                    <a:pt x="15247" y="132"/>
                    <a:pt x="15209" y="132"/>
                    <a:pt x="15137" y="132"/>
                  </a:cubicBezTo>
                  <a:cubicBezTo>
                    <a:pt x="15097" y="120"/>
                    <a:pt x="14709" y="113"/>
                    <a:pt x="14373" y="113"/>
                  </a:cubicBezTo>
                  <a:cubicBezTo>
                    <a:pt x="14107" y="113"/>
                    <a:pt x="13873" y="117"/>
                    <a:pt x="13871" y="126"/>
                  </a:cubicBezTo>
                  <a:lnTo>
                    <a:pt x="13655" y="126"/>
                  </a:lnTo>
                  <a:cubicBezTo>
                    <a:pt x="13656" y="108"/>
                    <a:pt x="13623" y="102"/>
                    <a:pt x="13577" y="102"/>
                  </a:cubicBezTo>
                  <a:cubicBezTo>
                    <a:pt x="13515" y="102"/>
                    <a:pt x="13429" y="113"/>
                    <a:pt x="13367" y="126"/>
                  </a:cubicBezTo>
                  <a:cubicBezTo>
                    <a:pt x="13338" y="139"/>
                    <a:pt x="13307" y="145"/>
                    <a:pt x="13276" y="145"/>
                  </a:cubicBezTo>
                  <a:cubicBezTo>
                    <a:pt x="13269" y="145"/>
                    <a:pt x="13263" y="145"/>
                    <a:pt x="13257" y="144"/>
                  </a:cubicBezTo>
                  <a:cubicBezTo>
                    <a:pt x="13259" y="120"/>
                    <a:pt x="13221" y="110"/>
                    <a:pt x="13174" y="110"/>
                  </a:cubicBezTo>
                  <a:cubicBezTo>
                    <a:pt x="13143" y="110"/>
                    <a:pt x="13107" y="115"/>
                    <a:pt x="13078" y="123"/>
                  </a:cubicBezTo>
                  <a:cubicBezTo>
                    <a:pt x="13059" y="144"/>
                    <a:pt x="13041" y="155"/>
                    <a:pt x="13028" y="155"/>
                  </a:cubicBezTo>
                  <a:cubicBezTo>
                    <a:pt x="13015" y="155"/>
                    <a:pt x="13006" y="144"/>
                    <a:pt x="13006" y="123"/>
                  </a:cubicBezTo>
                  <a:cubicBezTo>
                    <a:pt x="13006" y="104"/>
                    <a:pt x="12992" y="94"/>
                    <a:pt x="12970" y="94"/>
                  </a:cubicBezTo>
                  <a:cubicBezTo>
                    <a:pt x="12942" y="94"/>
                    <a:pt x="12902" y="110"/>
                    <a:pt x="12862" y="144"/>
                  </a:cubicBezTo>
                  <a:cubicBezTo>
                    <a:pt x="12843" y="154"/>
                    <a:pt x="12834" y="159"/>
                    <a:pt x="12825" y="159"/>
                  </a:cubicBezTo>
                  <a:cubicBezTo>
                    <a:pt x="12816" y="159"/>
                    <a:pt x="12807" y="154"/>
                    <a:pt x="12790" y="144"/>
                  </a:cubicBezTo>
                  <a:cubicBezTo>
                    <a:pt x="12768" y="119"/>
                    <a:pt x="12747" y="108"/>
                    <a:pt x="12733" y="108"/>
                  </a:cubicBezTo>
                  <a:cubicBezTo>
                    <a:pt x="12724" y="108"/>
                    <a:pt x="12718" y="113"/>
                    <a:pt x="12718" y="123"/>
                  </a:cubicBezTo>
                  <a:cubicBezTo>
                    <a:pt x="12705" y="143"/>
                    <a:pt x="12684" y="153"/>
                    <a:pt x="12663" y="153"/>
                  </a:cubicBezTo>
                  <a:cubicBezTo>
                    <a:pt x="12642" y="153"/>
                    <a:pt x="12621" y="143"/>
                    <a:pt x="12608" y="123"/>
                  </a:cubicBezTo>
                  <a:cubicBezTo>
                    <a:pt x="12572" y="101"/>
                    <a:pt x="12554" y="90"/>
                    <a:pt x="12540" y="90"/>
                  </a:cubicBezTo>
                  <a:cubicBezTo>
                    <a:pt x="12527" y="90"/>
                    <a:pt x="12517" y="101"/>
                    <a:pt x="12499" y="123"/>
                  </a:cubicBezTo>
                  <a:cubicBezTo>
                    <a:pt x="12482" y="143"/>
                    <a:pt x="12438" y="153"/>
                    <a:pt x="12394" y="153"/>
                  </a:cubicBezTo>
                  <a:cubicBezTo>
                    <a:pt x="12348" y="153"/>
                    <a:pt x="12301" y="142"/>
                    <a:pt x="12282" y="119"/>
                  </a:cubicBezTo>
                  <a:cubicBezTo>
                    <a:pt x="12259" y="119"/>
                    <a:pt x="12235" y="110"/>
                    <a:pt x="12221" y="110"/>
                  </a:cubicBezTo>
                  <a:cubicBezTo>
                    <a:pt x="12214" y="110"/>
                    <a:pt x="12210" y="112"/>
                    <a:pt x="12210" y="119"/>
                  </a:cubicBezTo>
                  <a:lnTo>
                    <a:pt x="12176" y="97"/>
                  </a:lnTo>
                  <a:lnTo>
                    <a:pt x="12104" y="97"/>
                  </a:lnTo>
                  <a:lnTo>
                    <a:pt x="12104" y="119"/>
                  </a:lnTo>
                  <a:cubicBezTo>
                    <a:pt x="12066" y="119"/>
                    <a:pt x="11850" y="97"/>
                    <a:pt x="11596" y="97"/>
                  </a:cubicBezTo>
                  <a:cubicBezTo>
                    <a:pt x="11488" y="97"/>
                    <a:pt x="11404" y="96"/>
                    <a:pt x="11339" y="96"/>
                  </a:cubicBezTo>
                  <a:cubicBezTo>
                    <a:pt x="11170" y="96"/>
                    <a:pt x="11138" y="100"/>
                    <a:pt x="11164" y="116"/>
                  </a:cubicBezTo>
                  <a:cubicBezTo>
                    <a:pt x="11181" y="137"/>
                    <a:pt x="11171" y="147"/>
                    <a:pt x="11153" y="147"/>
                  </a:cubicBezTo>
                  <a:cubicBezTo>
                    <a:pt x="11135" y="147"/>
                    <a:pt x="11109" y="137"/>
                    <a:pt x="11091" y="116"/>
                  </a:cubicBezTo>
                  <a:cubicBezTo>
                    <a:pt x="11054" y="116"/>
                    <a:pt x="10982" y="94"/>
                    <a:pt x="10910" y="94"/>
                  </a:cubicBezTo>
                  <a:cubicBezTo>
                    <a:pt x="10838" y="94"/>
                    <a:pt x="10766" y="94"/>
                    <a:pt x="10766" y="72"/>
                  </a:cubicBezTo>
                  <a:lnTo>
                    <a:pt x="10731" y="72"/>
                  </a:lnTo>
                  <a:cubicBezTo>
                    <a:pt x="10689" y="96"/>
                    <a:pt x="10599" y="106"/>
                    <a:pt x="10509" y="106"/>
                  </a:cubicBezTo>
                  <a:cubicBezTo>
                    <a:pt x="10443" y="106"/>
                    <a:pt x="10378" y="100"/>
                    <a:pt x="10333" y="91"/>
                  </a:cubicBezTo>
                  <a:cubicBezTo>
                    <a:pt x="10323" y="91"/>
                    <a:pt x="10313" y="90"/>
                    <a:pt x="10303" y="90"/>
                  </a:cubicBezTo>
                  <a:cubicBezTo>
                    <a:pt x="10253" y="90"/>
                    <a:pt x="10201" y="97"/>
                    <a:pt x="10151" y="110"/>
                  </a:cubicBezTo>
                  <a:cubicBezTo>
                    <a:pt x="10115" y="121"/>
                    <a:pt x="10097" y="126"/>
                    <a:pt x="10084" y="126"/>
                  </a:cubicBezTo>
                  <a:cubicBezTo>
                    <a:pt x="10071" y="126"/>
                    <a:pt x="10062" y="121"/>
                    <a:pt x="10045" y="110"/>
                  </a:cubicBezTo>
                  <a:cubicBezTo>
                    <a:pt x="10045" y="99"/>
                    <a:pt x="9971" y="87"/>
                    <a:pt x="9910" y="87"/>
                  </a:cubicBezTo>
                  <a:cubicBezTo>
                    <a:pt x="9866" y="87"/>
                    <a:pt x="9829" y="93"/>
                    <a:pt x="9829" y="110"/>
                  </a:cubicBezTo>
                  <a:lnTo>
                    <a:pt x="9791" y="88"/>
                  </a:lnTo>
                  <a:cubicBezTo>
                    <a:pt x="9781" y="83"/>
                    <a:pt x="9771" y="80"/>
                    <a:pt x="9761" y="80"/>
                  </a:cubicBezTo>
                  <a:cubicBezTo>
                    <a:pt x="9738" y="80"/>
                    <a:pt x="9719" y="94"/>
                    <a:pt x="9719" y="110"/>
                  </a:cubicBezTo>
                  <a:cubicBezTo>
                    <a:pt x="9719" y="128"/>
                    <a:pt x="9711" y="138"/>
                    <a:pt x="9700" y="138"/>
                  </a:cubicBezTo>
                  <a:cubicBezTo>
                    <a:pt x="9686" y="138"/>
                    <a:pt x="9666" y="123"/>
                    <a:pt x="9647" y="88"/>
                  </a:cubicBezTo>
                  <a:cubicBezTo>
                    <a:pt x="9647" y="64"/>
                    <a:pt x="9635" y="54"/>
                    <a:pt x="9625" y="54"/>
                  </a:cubicBezTo>
                  <a:cubicBezTo>
                    <a:pt x="9618" y="54"/>
                    <a:pt x="9612" y="58"/>
                    <a:pt x="9612" y="66"/>
                  </a:cubicBezTo>
                  <a:cubicBezTo>
                    <a:pt x="9586" y="82"/>
                    <a:pt x="9559" y="97"/>
                    <a:pt x="9534" y="97"/>
                  </a:cubicBezTo>
                  <a:cubicBezTo>
                    <a:pt x="9523" y="97"/>
                    <a:pt x="9513" y="94"/>
                    <a:pt x="9503" y="88"/>
                  </a:cubicBezTo>
                  <a:cubicBezTo>
                    <a:pt x="9465" y="88"/>
                    <a:pt x="9431" y="88"/>
                    <a:pt x="9431" y="129"/>
                  </a:cubicBezTo>
                  <a:cubicBezTo>
                    <a:pt x="9431" y="151"/>
                    <a:pt x="9393" y="151"/>
                    <a:pt x="9355" y="151"/>
                  </a:cubicBezTo>
                  <a:cubicBezTo>
                    <a:pt x="9358" y="129"/>
                    <a:pt x="9358" y="129"/>
                    <a:pt x="9393" y="107"/>
                  </a:cubicBezTo>
                  <a:lnTo>
                    <a:pt x="9321" y="107"/>
                  </a:lnTo>
                  <a:cubicBezTo>
                    <a:pt x="9286" y="107"/>
                    <a:pt x="9214" y="85"/>
                    <a:pt x="9214" y="66"/>
                  </a:cubicBezTo>
                  <a:cubicBezTo>
                    <a:pt x="9198" y="57"/>
                    <a:pt x="9183" y="51"/>
                    <a:pt x="9173" y="51"/>
                  </a:cubicBezTo>
                  <a:close/>
                  <a:moveTo>
                    <a:pt x="609" y="530"/>
                  </a:moveTo>
                  <a:cubicBezTo>
                    <a:pt x="609" y="530"/>
                    <a:pt x="571" y="552"/>
                    <a:pt x="571" y="571"/>
                  </a:cubicBezTo>
                  <a:lnTo>
                    <a:pt x="609" y="571"/>
                  </a:lnTo>
                  <a:cubicBezTo>
                    <a:pt x="643" y="571"/>
                    <a:pt x="643" y="552"/>
                    <a:pt x="643" y="530"/>
                  </a:cubicBezTo>
                  <a:close/>
                  <a:moveTo>
                    <a:pt x="8591" y="690"/>
                  </a:moveTo>
                  <a:cubicBezTo>
                    <a:pt x="8591" y="690"/>
                    <a:pt x="8553" y="712"/>
                    <a:pt x="8553" y="730"/>
                  </a:cubicBezTo>
                  <a:cubicBezTo>
                    <a:pt x="8553" y="740"/>
                    <a:pt x="8559" y="745"/>
                    <a:pt x="8569" y="745"/>
                  </a:cubicBezTo>
                  <a:cubicBezTo>
                    <a:pt x="8583" y="745"/>
                    <a:pt x="8603" y="735"/>
                    <a:pt x="8625" y="712"/>
                  </a:cubicBezTo>
                  <a:cubicBezTo>
                    <a:pt x="8625" y="690"/>
                    <a:pt x="8625" y="690"/>
                    <a:pt x="8591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52"/>
            <p:cNvSpPr/>
            <p:nvPr/>
          </p:nvSpPr>
          <p:spPr>
            <a:xfrm>
              <a:off x="4457925" y="1990175"/>
              <a:ext cx="455975" cy="860725"/>
            </a:xfrm>
            <a:custGeom>
              <a:avLst/>
              <a:gdLst/>
              <a:ahLst/>
              <a:cxnLst/>
              <a:rect l="l" t="t" r="r" b="b"/>
              <a:pathLst>
                <a:path w="18239" h="34429" extrusionOk="0">
                  <a:moveTo>
                    <a:pt x="419" y="179"/>
                  </a:moveTo>
                  <a:cubicBezTo>
                    <a:pt x="425" y="179"/>
                    <a:pt x="425" y="190"/>
                    <a:pt x="423" y="210"/>
                  </a:cubicBezTo>
                  <a:cubicBezTo>
                    <a:pt x="423" y="229"/>
                    <a:pt x="423" y="251"/>
                    <a:pt x="370" y="251"/>
                  </a:cubicBezTo>
                  <a:cubicBezTo>
                    <a:pt x="339" y="263"/>
                    <a:pt x="317" y="268"/>
                    <a:pt x="304" y="268"/>
                  </a:cubicBezTo>
                  <a:cubicBezTo>
                    <a:pt x="274" y="268"/>
                    <a:pt x="297" y="239"/>
                    <a:pt x="370" y="210"/>
                  </a:cubicBezTo>
                  <a:cubicBezTo>
                    <a:pt x="398" y="190"/>
                    <a:pt x="412" y="179"/>
                    <a:pt x="419" y="179"/>
                  </a:cubicBezTo>
                  <a:close/>
                  <a:moveTo>
                    <a:pt x="7664" y="511"/>
                  </a:moveTo>
                  <a:cubicBezTo>
                    <a:pt x="7682" y="511"/>
                    <a:pt x="7702" y="514"/>
                    <a:pt x="7722" y="520"/>
                  </a:cubicBezTo>
                  <a:cubicBezTo>
                    <a:pt x="7762" y="536"/>
                    <a:pt x="7759" y="567"/>
                    <a:pt x="7691" y="567"/>
                  </a:cubicBezTo>
                  <a:cubicBezTo>
                    <a:pt x="7680" y="567"/>
                    <a:pt x="7667" y="566"/>
                    <a:pt x="7653" y="564"/>
                  </a:cubicBezTo>
                  <a:cubicBezTo>
                    <a:pt x="7606" y="548"/>
                    <a:pt x="7606" y="548"/>
                    <a:pt x="7609" y="530"/>
                  </a:cubicBezTo>
                  <a:cubicBezTo>
                    <a:pt x="7613" y="518"/>
                    <a:pt x="7635" y="511"/>
                    <a:pt x="7664" y="511"/>
                  </a:cubicBezTo>
                  <a:close/>
                  <a:moveTo>
                    <a:pt x="9292" y="1139"/>
                  </a:moveTo>
                  <a:cubicBezTo>
                    <a:pt x="9299" y="1139"/>
                    <a:pt x="9306" y="1140"/>
                    <a:pt x="9314" y="1141"/>
                  </a:cubicBezTo>
                  <a:cubicBezTo>
                    <a:pt x="9314" y="1141"/>
                    <a:pt x="9370" y="1147"/>
                    <a:pt x="9358" y="1166"/>
                  </a:cubicBezTo>
                  <a:lnTo>
                    <a:pt x="9348" y="1185"/>
                  </a:lnTo>
                  <a:cubicBezTo>
                    <a:pt x="9292" y="1175"/>
                    <a:pt x="9235" y="1172"/>
                    <a:pt x="9245" y="1153"/>
                  </a:cubicBezTo>
                  <a:cubicBezTo>
                    <a:pt x="9245" y="1153"/>
                    <a:pt x="9254" y="1139"/>
                    <a:pt x="9292" y="1139"/>
                  </a:cubicBezTo>
                  <a:close/>
                  <a:moveTo>
                    <a:pt x="10913" y="2385"/>
                  </a:moveTo>
                  <a:cubicBezTo>
                    <a:pt x="10921" y="2385"/>
                    <a:pt x="10934" y="2389"/>
                    <a:pt x="10953" y="2410"/>
                  </a:cubicBezTo>
                  <a:cubicBezTo>
                    <a:pt x="10953" y="2410"/>
                    <a:pt x="10975" y="2463"/>
                    <a:pt x="10959" y="2479"/>
                  </a:cubicBezTo>
                  <a:lnTo>
                    <a:pt x="10921" y="2438"/>
                  </a:lnTo>
                  <a:cubicBezTo>
                    <a:pt x="10887" y="2401"/>
                    <a:pt x="10903" y="2388"/>
                    <a:pt x="10903" y="2388"/>
                  </a:cubicBezTo>
                  <a:cubicBezTo>
                    <a:pt x="10903" y="2388"/>
                    <a:pt x="10906" y="2385"/>
                    <a:pt x="10913" y="2385"/>
                  </a:cubicBezTo>
                  <a:close/>
                  <a:moveTo>
                    <a:pt x="11285" y="2742"/>
                  </a:moveTo>
                  <a:lnTo>
                    <a:pt x="11323" y="2780"/>
                  </a:lnTo>
                  <a:lnTo>
                    <a:pt x="11341" y="2830"/>
                  </a:lnTo>
                  <a:lnTo>
                    <a:pt x="11304" y="2792"/>
                  </a:lnTo>
                  <a:cubicBezTo>
                    <a:pt x="11269" y="2755"/>
                    <a:pt x="11269" y="2755"/>
                    <a:pt x="11285" y="2742"/>
                  </a:cubicBezTo>
                  <a:close/>
                  <a:moveTo>
                    <a:pt x="11407" y="2860"/>
                  </a:moveTo>
                  <a:cubicBezTo>
                    <a:pt x="11403" y="2860"/>
                    <a:pt x="11410" y="2871"/>
                    <a:pt x="11435" y="2886"/>
                  </a:cubicBezTo>
                  <a:cubicBezTo>
                    <a:pt x="11421" y="2868"/>
                    <a:pt x="11410" y="2860"/>
                    <a:pt x="11407" y="2860"/>
                  </a:cubicBezTo>
                  <a:close/>
                  <a:moveTo>
                    <a:pt x="11611" y="3146"/>
                  </a:moveTo>
                  <a:lnTo>
                    <a:pt x="11645" y="3190"/>
                  </a:lnTo>
                  <a:lnTo>
                    <a:pt x="11658" y="3244"/>
                  </a:lnTo>
                  <a:lnTo>
                    <a:pt x="11626" y="3200"/>
                  </a:lnTo>
                  <a:cubicBezTo>
                    <a:pt x="11595" y="3159"/>
                    <a:pt x="11595" y="3159"/>
                    <a:pt x="11611" y="3146"/>
                  </a:cubicBezTo>
                  <a:close/>
                  <a:moveTo>
                    <a:pt x="11804" y="3239"/>
                  </a:moveTo>
                  <a:cubicBezTo>
                    <a:pt x="11803" y="3239"/>
                    <a:pt x="11803" y="3244"/>
                    <a:pt x="11806" y="3255"/>
                  </a:cubicBezTo>
                  <a:lnTo>
                    <a:pt x="11806" y="3255"/>
                  </a:lnTo>
                  <a:cubicBezTo>
                    <a:pt x="11808" y="3246"/>
                    <a:pt x="11806" y="3239"/>
                    <a:pt x="11804" y="3239"/>
                  </a:cubicBezTo>
                  <a:close/>
                  <a:moveTo>
                    <a:pt x="11806" y="3255"/>
                  </a:moveTo>
                  <a:cubicBezTo>
                    <a:pt x="11804" y="3260"/>
                    <a:pt x="11802" y="3265"/>
                    <a:pt x="11798" y="3270"/>
                  </a:cubicBezTo>
                  <a:lnTo>
                    <a:pt x="11798" y="3270"/>
                  </a:lnTo>
                  <a:cubicBezTo>
                    <a:pt x="11801" y="3269"/>
                    <a:pt x="11805" y="3268"/>
                    <a:pt x="11808" y="3265"/>
                  </a:cubicBezTo>
                  <a:cubicBezTo>
                    <a:pt x="11807" y="3262"/>
                    <a:pt x="11806" y="3258"/>
                    <a:pt x="11806" y="3255"/>
                  </a:cubicBezTo>
                  <a:close/>
                  <a:moveTo>
                    <a:pt x="11823" y="3446"/>
                  </a:moveTo>
                  <a:cubicBezTo>
                    <a:pt x="11830" y="3446"/>
                    <a:pt x="11837" y="3456"/>
                    <a:pt x="11855" y="3485"/>
                  </a:cubicBezTo>
                  <a:cubicBezTo>
                    <a:pt x="11891" y="3540"/>
                    <a:pt x="11904" y="3560"/>
                    <a:pt x="11897" y="3560"/>
                  </a:cubicBezTo>
                  <a:cubicBezTo>
                    <a:pt x="11893" y="3560"/>
                    <a:pt x="11882" y="3553"/>
                    <a:pt x="11865" y="3541"/>
                  </a:cubicBezTo>
                  <a:cubicBezTo>
                    <a:pt x="11821" y="3507"/>
                    <a:pt x="11793" y="3466"/>
                    <a:pt x="11808" y="3453"/>
                  </a:cubicBezTo>
                  <a:cubicBezTo>
                    <a:pt x="11815" y="3449"/>
                    <a:pt x="11819" y="3446"/>
                    <a:pt x="11823" y="3446"/>
                  </a:cubicBezTo>
                  <a:close/>
                  <a:moveTo>
                    <a:pt x="11934" y="3867"/>
                  </a:moveTo>
                  <a:cubicBezTo>
                    <a:pt x="11944" y="3867"/>
                    <a:pt x="11956" y="3875"/>
                    <a:pt x="11971" y="3898"/>
                  </a:cubicBezTo>
                  <a:lnTo>
                    <a:pt x="11981" y="3952"/>
                  </a:lnTo>
                  <a:lnTo>
                    <a:pt x="11981" y="3952"/>
                  </a:lnTo>
                  <a:lnTo>
                    <a:pt x="11937" y="3920"/>
                  </a:lnTo>
                  <a:lnTo>
                    <a:pt x="11909" y="3877"/>
                  </a:lnTo>
                  <a:cubicBezTo>
                    <a:pt x="11917" y="3872"/>
                    <a:pt x="11925" y="3867"/>
                    <a:pt x="11934" y="3867"/>
                  </a:cubicBezTo>
                  <a:close/>
                  <a:moveTo>
                    <a:pt x="12245" y="4393"/>
                  </a:moveTo>
                  <a:cubicBezTo>
                    <a:pt x="12252" y="4393"/>
                    <a:pt x="12267" y="4398"/>
                    <a:pt x="12285" y="4431"/>
                  </a:cubicBezTo>
                  <a:lnTo>
                    <a:pt x="12288" y="4485"/>
                  </a:lnTo>
                  <a:cubicBezTo>
                    <a:pt x="12286" y="4485"/>
                    <a:pt x="12284" y="4486"/>
                    <a:pt x="12283" y="4486"/>
                  </a:cubicBezTo>
                  <a:cubicBezTo>
                    <a:pt x="12265" y="4486"/>
                    <a:pt x="12247" y="4447"/>
                    <a:pt x="12247" y="4447"/>
                  </a:cubicBezTo>
                  <a:cubicBezTo>
                    <a:pt x="12222" y="4403"/>
                    <a:pt x="12222" y="4403"/>
                    <a:pt x="12241" y="4394"/>
                  </a:cubicBezTo>
                  <a:cubicBezTo>
                    <a:pt x="12241" y="4394"/>
                    <a:pt x="12242" y="4393"/>
                    <a:pt x="12245" y="4393"/>
                  </a:cubicBezTo>
                  <a:close/>
                  <a:moveTo>
                    <a:pt x="13425" y="8585"/>
                  </a:moveTo>
                  <a:cubicBezTo>
                    <a:pt x="13440" y="8585"/>
                    <a:pt x="13453" y="8593"/>
                    <a:pt x="13460" y="8631"/>
                  </a:cubicBezTo>
                  <a:lnTo>
                    <a:pt x="13469" y="8684"/>
                  </a:lnTo>
                  <a:cubicBezTo>
                    <a:pt x="13469" y="8684"/>
                    <a:pt x="13468" y="8684"/>
                    <a:pt x="13467" y="8684"/>
                  </a:cubicBezTo>
                  <a:cubicBezTo>
                    <a:pt x="13448" y="8684"/>
                    <a:pt x="13419" y="8640"/>
                    <a:pt x="13419" y="8640"/>
                  </a:cubicBezTo>
                  <a:lnTo>
                    <a:pt x="13410" y="8587"/>
                  </a:lnTo>
                  <a:cubicBezTo>
                    <a:pt x="13415" y="8586"/>
                    <a:pt x="13420" y="8585"/>
                    <a:pt x="13425" y="8585"/>
                  </a:cubicBezTo>
                  <a:close/>
                  <a:moveTo>
                    <a:pt x="13821" y="10655"/>
                  </a:moveTo>
                  <a:cubicBezTo>
                    <a:pt x="13840" y="10655"/>
                    <a:pt x="13858" y="10756"/>
                    <a:pt x="13867" y="10809"/>
                  </a:cubicBezTo>
                  <a:cubicBezTo>
                    <a:pt x="13863" y="10825"/>
                    <a:pt x="13858" y="10832"/>
                    <a:pt x="13852" y="10832"/>
                  </a:cubicBezTo>
                  <a:cubicBezTo>
                    <a:pt x="13839" y="10832"/>
                    <a:pt x="13824" y="10798"/>
                    <a:pt x="13817" y="10762"/>
                  </a:cubicBezTo>
                  <a:cubicBezTo>
                    <a:pt x="13798" y="10658"/>
                    <a:pt x="13798" y="10658"/>
                    <a:pt x="13820" y="10655"/>
                  </a:cubicBezTo>
                  <a:cubicBezTo>
                    <a:pt x="13820" y="10655"/>
                    <a:pt x="13821" y="10655"/>
                    <a:pt x="13821" y="10655"/>
                  </a:cubicBezTo>
                  <a:close/>
                  <a:moveTo>
                    <a:pt x="14465" y="14339"/>
                  </a:moveTo>
                  <a:cubicBezTo>
                    <a:pt x="14480" y="14339"/>
                    <a:pt x="14493" y="14347"/>
                    <a:pt x="14500" y="14387"/>
                  </a:cubicBezTo>
                  <a:lnTo>
                    <a:pt x="14491" y="14441"/>
                  </a:lnTo>
                  <a:lnTo>
                    <a:pt x="14459" y="14394"/>
                  </a:lnTo>
                  <a:lnTo>
                    <a:pt x="14450" y="14340"/>
                  </a:lnTo>
                  <a:cubicBezTo>
                    <a:pt x="14455" y="14340"/>
                    <a:pt x="14460" y="14339"/>
                    <a:pt x="14465" y="14339"/>
                  </a:cubicBezTo>
                  <a:close/>
                  <a:moveTo>
                    <a:pt x="14461" y="15035"/>
                  </a:moveTo>
                  <a:cubicBezTo>
                    <a:pt x="14476" y="15035"/>
                    <a:pt x="14490" y="15042"/>
                    <a:pt x="14497" y="15080"/>
                  </a:cubicBezTo>
                  <a:lnTo>
                    <a:pt x="14506" y="15133"/>
                  </a:lnTo>
                  <a:cubicBezTo>
                    <a:pt x="14506" y="15133"/>
                    <a:pt x="14505" y="15133"/>
                    <a:pt x="14504" y="15133"/>
                  </a:cubicBezTo>
                  <a:cubicBezTo>
                    <a:pt x="14483" y="15133"/>
                    <a:pt x="14456" y="15086"/>
                    <a:pt x="14456" y="15086"/>
                  </a:cubicBezTo>
                  <a:lnTo>
                    <a:pt x="14447" y="15036"/>
                  </a:lnTo>
                  <a:cubicBezTo>
                    <a:pt x="14451" y="15035"/>
                    <a:pt x="14456" y="15035"/>
                    <a:pt x="14461" y="15035"/>
                  </a:cubicBezTo>
                  <a:close/>
                  <a:moveTo>
                    <a:pt x="14769" y="15891"/>
                  </a:moveTo>
                  <a:cubicBezTo>
                    <a:pt x="14790" y="15891"/>
                    <a:pt x="14817" y="15935"/>
                    <a:pt x="14817" y="15935"/>
                  </a:cubicBezTo>
                  <a:cubicBezTo>
                    <a:pt x="14820" y="15955"/>
                    <a:pt x="14816" y="15961"/>
                    <a:pt x="14808" y="15961"/>
                  </a:cubicBezTo>
                  <a:cubicBezTo>
                    <a:pt x="14794" y="15961"/>
                    <a:pt x="14772" y="15945"/>
                    <a:pt x="14759" y="15945"/>
                  </a:cubicBezTo>
                  <a:cubicBezTo>
                    <a:pt x="14758" y="15945"/>
                    <a:pt x="14758" y="15945"/>
                    <a:pt x="14757" y="15945"/>
                  </a:cubicBezTo>
                  <a:cubicBezTo>
                    <a:pt x="14748" y="15895"/>
                    <a:pt x="14748" y="15895"/>
                    <a:pt x="14767" y="15892"/>
                  </a:cubicBezTo>
                  <a:cubicBezTo>
                    <a:pt x="14767" y="15891"/>
                    <a:pt x="14768" y="15891"/>
                    <a:pt x="14769" y="15891"/>
                  </a:cubicBezTo>
                  <a:close/>
                  <a:moveTo>
                    <a:pt x="15003" y="17134"/>
                  </a:moveTo>
                  <a:cubicBezTo>
                    <a:pt x="15018" y="17134"/>
                    <a:pt x="15032" y="17142"/>
                    <a:pt x="15039" y="17180"/>
                  </a:cubicBezTo>
                  <a:lnTo>
                    <a:pt x="15027" y="17236"/>
                  </a:lnTo>
                  <a:lnTo>
                    <a:pt x="14998" y="17186"/>
                  </a:lnTo>
                  <a:lnTo>
                    <a:pt x="14989" y="17136"/>
                  </a:lnTo>
                  <a:cubicBezTo>
                    <a:pt x="14994" y="17135"/>
                    <a:pt x="14998" y="17134"/>
                    <a:pt x="15003" y="17134"/>
                  </a:cubicBezTo>
                  <a:close/>
                  <a:moveTo>
                    <a:pt x="15559" y="20512"/>
                  </a:moveTo>
                  <a:cubicBezTo>
                    <a:pt x="15574" y="20512"/>
                    <a:pt x="15587" y="20520"/>
                    <a:pt x="15594" y="20558"/>
                  </a:cubicBezTo>
                  <a:lnTo>
                    <a:pt x="15581" y="20614"/>
                  </a:lnTo>
                  <a:lnTo>
                    <a:pt x="15553" y="20564"/>
                  </a:lnTo>
                  <a:lnTo>
                    <a:pt x="15544" y="20514"/>
                  </a:lnTo>
                  <a:cubicBezTo>
                    <a:pt x="15549" y="20513"/>
                    <a:pt x="15554" y="20512"/>
                    <a:pt x="15559" y="20512"/>
                  </a:cubicBezTo>
                  <a:close/>
                  <a:moveTo>
                    <a:pt x="15639" y="20873"/>
                  </a:moveTo>
                  <a:cubicBezTo>
                    <a:pt x="15651" y="20873"/>
                    <a:pt x="15652" y="20881"/>
                    <a:pt x="15660" y="20921"/>
                  </a:cubicBezTo>
                  <a:cubicBezTo>
                    <a:pt x="15660" y="20921"/>
                    <a:pt x="15647" y="20978"/>
                    <a:pt x="15625" y="20981"/>
                  </a:cubicBezTo>
                  <a:cubicBezTo>
                    <a:pt x="15625" y="20981"/>
                    <a:pt x="15624" y="20981"/>
                    <a:pt x="15624" y="20981"/>
                  </a:cubicBezTo>
                  <a:cubicBezTo>
                    <a:pt x="15606" y="20981"/>
                    <a:pt x="15598" y="20929"/>
                    <a:pt x="15628" y="20874"/>
                  </a:cubicBezTo>
                  <a:cubicBezTo>
                    <a:pt x="15633" y="20874"/>
                    <a:pt x="15636" y="20873"/>
                    <a:pt x="15639" y="20873"/>
                  </a:cubicBezTo>
                  <a:close/>
                  <a:moveTo>
                    <a:pt x="15827" y="21749"/>
                  </a:moveTo>
                  <a:cubicBezTo>
                    <a:pt x="15847" y="21749"/>
                    <a:pt x="15835" y="21803"/>
                    <a:pt x="15845" y="21852"/>
                  </a:cubicBezTo>
                  <a:cubicBezTo>
                    <a:pt x="15839" y="21876"/>
                    <a:pt x="15836" y="21890"/>
                    <a:pt x="15833" y="21890"/>
                  </a:cubicBezTo>
                  <a:cubicBezTo>
                    <a:pt x="15829" y="21890"/>
                    <a:pt x="15825" y="21865"/>
                    <a:pt x="15816" y="21805"/>
                  </a:cubicBezTo>
                  <a:cubicBezTo>
                    <a:pt x="15807" y="21752"/>
                    <a:pt x="15826" y="21749"/>
                    <a:pt x="15826" y="21749"/>
                  </a:cubicBezTo>
                  <a:cubicBezTo>
                    <a:pt x="15826" y="21749"/>
                    <a:pt x="15827" y="21749"/>
                    <a:pt x="15827" y="21749"/>
                  </a:cubicBezTo>
                  <a:close/>
                  <a:moveTo>
                    <a:pt x="16293" y="21993"/>
                  </a:moveTo>
                  <a:cubicBezTo>
                    <a:pt x="16274" y="21996"/>
                    <a:pt x="16274" y="21996"/>
                    <a:pt x="16283" y="22049"/>
                  </a:cubicBezTo>
                  <a:cubicBezTo>
                    <a:pt x="16283" y="22049"/>
                    <a:pt x="16310" y="22094"/>
                    <a:pt x="16331" y="22094"/>
                  </a:cubicBezTo>
                  <a:cubicBezTo>
                    <a:pt x="16332" y="22094"/>
                    <a:pt x="16333" y="22093"/>
                    <a:pt x="16333" y="22093"/>
                  </a:cubicBezTo>
                  <a:cubicBezTo>
                    <a:pt x="16352" y="22090"/>
                    <a:pt x="16343" y="22040"/>
                    <a:pt x="16293" y="21993"/>
                  </a:cubicBezTo>
                  <a:close/>
                  <a:moveTo>
                    <a:pt x="15622" y="22156"/>
                  </a:moveTo>
                  <a:cubicBezTo>
                    <a:pt x="15603" y="22159"/>
                    <a:pt x="15603" y="22159"/>
                    <a:pt x="15613" y="22209"/>
                  </a:cubicBezTo>
                  <a:cubicBezTo>
                    <a:pt x="15622" y="22270"/>
                    <a:pt x="15626" y="22295"/>
                    <a:pt x="15630" y="22295"/>
                  </a:cubicBezTo>
                  <a:cubicBezTo>
                    <a:pt x="15633" y="22295"/>
                    <a:pt x="15636" y="22282"/>
                    <a:pt x="15641" y="22259"/>
                  </a:cubicBezTo>
                  <a:cubicBezTo>
                    <a:pt x="15632" y="22206"/>
                    <a:pt x="15622" y="22156"/>
                    <a:pt x="15622" y="22156"/>
                  </a:cubicBezTo>
                  <a:close/>
                  <a:moveTo>
                    <a:pt x="15993" y="22682"/>
                  </a:moveTo>
                  <a:cubicBezTo>
                    <a:pt x="15996" y="22682"/>
                    <a:pt x="16012" y="22685"/>
                    <a:pt x="16020" y="22730"/>
                  </a:cubicBezTo>
                  <a:cubicBezTo>
                    <a:pt x="16026" y="22767"/>
                    <a:pt x="16026" y="22802"/>
                    <a:pt x="16020" y="22839"/>
                  </a:cubicBezTo>
                  <a:lnTo>
                    <a:pt x="16020" y="22836"/>
                  </a:lnTo>
                  <a:cubicBezTo>
                    <a:pt x="16019" y="22836"/>
                    <a:pt x="16018" y="22837"/>
                    <a:pt x="16017" y="22837"/>
                  </a:cubicBezTo>
                  <a:cubicBezTo>
                    <a:pt x="15997" y="22837"/>
                    <a:pt x="15989" y="22789"/>
                    <a:pt x="15989" y="22789"/>
                  </a:cubicBezTo>
                  <a:cubicBezTo>
                    <a:pt x="15979" y="22736"/>
                    <a:pt x="15970" y="22686"/>
                    <a:pt x="15992" y="22683"/>
                  </a:cubicBezTo>
                  <a:cubicBezTo>
                    <a:pt x="15992" y="22683"/>
                    <a:pt x="15992" y="22682"/>
                    <a:pt x="15993" y="22682"/>
                  </a:cubicBezTo>
                  <a:close/>
                  <a:moveTo>
                    <a:pt x="15933" y="23065"/>
                  </a:moveTo>
                  <a:cubicBezTo>
                    <a:pt x="15933" y="23065"/>
                    <a:pt x="15932" y="23065"/>
                    <a:pt x="15932" y="23065"/>
                  </a:cubicBezTo>
                  <a:cubicBezTo>
                    <a:pt x="15932" y="23065"/>
                    <a:pt x="15910" y="23068"/>
                    <a:pt x="15920" y="23121"/>
                  </a:cubicBezTo>
                  <a:lnTo>
                    <a:pt x="15929" y="23171"/>
                  </a:lnTo>
                  <a:cubicBezTo>
                    <a:pt x="15951" y="23168"/>
                    <a:pt x="15961" y="23115"/>
                    <a:pt x="15961" y="23115"/>
                  </a:cubicBezTo>
                  <a:cubicBezTo>
                    <a:pt x="15955" y="23067"/>
                    <a:pt x="15937" y="23065"/>
                    <a:pt x="15933" y="23065"/>
                  </a:cubicBezTo>
                  <a:close/>
                  <a:moveTo>
                    <a:pt x="16095" y="23626"/>
                  </a:moveTo>
                  <a:lnTo>
                    <a:pt x="16105" y="23676"/>
                  </a:lnTo>
                  <a:lnTo>
                    <a:pt x="16092" y="23732"/>
                  </a:lnTo>
                  <a:lnTo>
                    <a:pt x="16083" y="23682"/>
                  </a:lnTo>
                  <a:cubicBezTo>
                    <a:pt x="16073" y="23629"/>
                    <a:pt x="16073" y="23629"/>
                    <a:pt x="16095" y="23626"/>
                  </a:cubicBezTo>
                  <a:close/>
                  <a:moveTo>
                    <a:pt x="16167" y="24072"/>
                  </a:moveTo>
                  <a:cubicBezTo>
                    <a:pt x="16175" y="24072"/>
                    <a:pt x="16185" y="24077"/>
                    <a:pt x="16199" y="24090"/>
                  </a:cubicBezTo>
                  <a:cubicBezTo>
                    <a:pt x="16208" y="24140"/>
                    <a:pt x="16208" y="24140"/>
                    <a:pt x="16218" y="24193"/>
                  </a:cubicBezTo>
                  <a:cubicBezTo>
                    <a:pt x="16212" y="24194"/>
                    <a:pt x="16207" y="24195"/>
                    <a:pt x="16202" y="24195"/>
                  </a:cubicBezTo>
                  <a:cubicBezTo>
                    <a:pt x="16187" y="24195"/>
                    <a:pt x="16175" y="24187"/>
                    <a:pt x="16167" y="24149"/>
                  </a:cubicBezTo>
                  <a:cubicBezTo>
                    <a:pt x="16144" y="24112"/>
                    <a:pt x="16145" y="24072"/>
                    <a:pt x="16167" y="24072"/>
                  </a:cubicBezTo>
                  <a:close/>
                  <a:moveTo>
                    <a:pt x="16374" y="24488"/>
                  </a:moveTo>
                  <a:cubicBezTo>
                    <a:pt x="16384" y="24541"/>
                    <a:pt x="16415" y="24588"/>
                    <a:pt x="16393" y="24591"/>
                  </a:cubicBezTo>
                  <a:cubicBezTo>
                    <a:pt x="16395" y="24602"/>
                    <a:pt x="16395" y="24606"/>
                    <a:pt x="16394" y="24606"/>
                  </a:cubicBezTo>
                  <a:cubicBezTo>
                    <a:pt x="16389" y="24606"/>
                    <a:pt x="16363" y="24533"/>
                    <a:pt x="16355" y="24491"/>
                  </a:cubicBezTo>
                  <a:lnTo>
                    <a:pt x="16374" y="24488"/>
                  </a:lnTo>
                  <a:close/>
                  <a:moveTo>
                    <a:pt x="16243" y="24936"/>
                  </a:moveTo>
                  <a:lnTo>
                    <a:pt x="16221" y="24939"/>
                  </a:lnTo>
                  <a:lnTo>
                    <a:pt x="16202" y="24942"/>
                  </a:lnTo>
                  <a:lnTo>
                    <a:pt x="16202" y="24942"/>
                  </a:lnTo>
                  <a:lnTo>
                    <a:pt x="16243" y="24936"/>
                  </a:lnTo>
                  <a:close/>
                  <a:moveTo>
                    <a:pt x="16491" y="25536"/>
                  </a:moveTo>
                  <a:cubicBezTo>
                    <a:pt x="16506" y="25536"/>
                    <a:pt x="16521" y="25544"/>
                    <a:pt x="16528" y="25584"/>
                  </a:cubicBezTo>
                  <a:lnTo>
                    <a:pt x="16537" y="25635"/>
                  </a:lnTo>
                  <a:cubicBezTo>
                    <a:pt x="16536" y="25635"/>
                    <a:pt x="16536" y="25635"/>
                    <a:pt x="16535" y="25635"/>
                  </a:cubicBezTo>
                  <a:cubicBezTo>
                    <a:pt x="16513" y="25635"/>
                    <a:pt x="16487" y="25591"/>
                    <a:pt x="16487" y="25591"/>
                  </a:cubicBezTo>
                  <a:lnTo>
                    <a:pt x="16478" y="25537"/>
                  </a:lnTo>
                  <a:cubicBezTo>
                    <a:pt x="16482" y="25537"/>
                    <a:pt x="16487" y="25536"/>
                    <a:pt x="16491" y="25536"/>
                  </a:cubicBezTo>
                  <a:close/>
                  <a:moveTo>
                    <a:pt x="16450" y="25933"/>
                  </a:moveTo>
                  <a:cubicBezTo>
                    <a:pt x="16455" y="25933"/>
                    <a:pt x="16467" y="25945"/>
                    <a:pt x="16487" y="25964"/>
                  </a:cubicBezTo>
                  <a:lnTo>
                    <a:pt x="16547" y="26061"/>
                  </a:lnTo>
                  <a:cubicBezTo>
                    <a:pt x="16549" y="26076"/>
                    <a:pt x="16549" y="26082"/>
                    <a:pt x="16545" y="26082"/>
                  </a:cubicBezTo>
                  <a:cubicBezTo>
                    <a:pt x="16537" y="26082"/>
                    <a:pt x="16513" y="26050"/>
                    <a:pt x="16478" y="26017"/>
                  </a:cubicBezTo>
                  <a:cubicBezTo>
                    <a:pt x="16453" y="25957"/>
                    <a:pt x="16444" y="25933"/>
                    <a:pt x="16450" y="25933"/>
                  </a:cubicBezTo>
                  <a:close/>
                  <a:moveTo>
                    <a:pt x="16764" y="27094"/>
                  </a:moveTo>
                  <a:cubicBezTo>
                    <a:pt x="16780" y="27094"/>
                    <a:pt x="16801" y="27106"/>
                    <a:pt x="16832" y="27189"/>
                  </a:cubicBezTo>
                  <a:lnTo>
                    <a:pt x="16851" y="27292"/>
                  </a:lnTo>
                  <a:lnTo>
                    <a:pt x="16791" y="27195"/>
                  </a:lnTo>
                  <a:cubicBezTo>
                    <a:pt x="16710" y="27101"/>
                    <a:pt x="16710" y="27101"/>
                    <a:pt x="16753" y="27095"/>
                  </a:cubicBezTo>
                  <a:cubicBezTo>
                    <a:pt x="16757" y="27094"/>
                    <a:pt x="16760" y="27094"/>
                    <a:pt x="16764" y="27094"/>
                  </a:cubicBezTo>
                  <a:close/>
                  <a:moveTo>
                    <a:pt x="16757" y="27361"/>
                  </a:moveTo>
                  <a:lnTo>
                    <a:pt x="16788" y="27408"/>
                  </a:lnTo>
                  <a:lnTo>
                    <a:pt x="16775" y="27465"/>
                  </a:lnTo>
                  <a:cubicBezTo>
                    <a:pt x="16775" y="27465"/>
                    <a:pt x="16774" y="27465"/>
                    <a:pt x="16774" y="27465"/>
                  </a:cubicBezTo>
                  <a:cubicBezTo>
                    <a:pt x="16753" y="27465"/>
                    <a:pt x="16744" y="27413"/>
                    <a:pt x="16735" y="27364"/>
                  </a:cubicBezTo>
                  <a:lnTo>
                    <a:pt x="16757" y="27361"/>
                  </a:lnTo>
                  <a:close/>
                  <a:moveTo>
                    <a:pt x="17267" y="29411"/>
                  </a:moveTo>
                  <a:cubicBezTo>
                    <a:pt x="17249" y="29414"/>
                    <a:pt x="17258" y="29467"/>
                    <a:pt x="17267" y="29517"/>
                  </a:cubicBezTo>
                  <a:cubicBezTo>
                    <a:pt x="17264" y="29624"/>
                    <a:pt x="17291" y="29671"/>
                    <a:pt x="17312" y="29671"/>
                  </a:cubicBezTo>
                  <a:cubicBezTo>
                    <a:pt x="17313" y="29671"/>
                    <a:pt x="17314" y="29671"/>
                    <a:pt x="17314" y="29671"/>
                  </a:cubicBezTo>
                  <a:cubicBezTo>
                    <a:pt x="17336" y="29668"/>
                    <a:pt x="17327" y="29614"/>
                    <a:pt x="17308" y="29511"/>
                  </a:cubicBezTo>
                  <a:cubicBezTo>
                    <a:pt x="17299" y="29477"/>
                    <a:pt x="17286" y="29442"/>
                    <a:pt x="17267" y="29411"/>
                  </a:cubicBezTo>
                  <a:close/>
                  <a:moveTo>
                    <a:pt x="17284" y="29800"/>
                  </a:moveTo>
                  <a:cubicBezTo>
                    <a:pt x="17292" y="29800"/>
                    <a:pt x="17309" y="29824"/>
                    <a:pt x="17330" y="29881"/>
                  </a:cubicBezTo>
                  <a:lnTo>
                    <a:pt x="17349" y="29984"/>
                  </a:lnTo>
                  <a:cubicBezTo>
                    <a:pt x="17348" y="29984"/>
                    <a:pt x="17348" y="29985"/>
                    <a:pt x="17347" y="29985"/>
                  </a:cubicBezTo>
                  <a:cubicBezTo>
                    <a:pt x="17325" y="29985"/>
                    <a:pt x="17289" y="29886"/>
                    <a:pt x="17280" y="29837"/>
                  </a:cubicBezTo>
                  <a:cubicBezTo>
                    <a:pt x="17276" y="29814"/>
                    <a:pt x="17278" y="29800"/>
                    <a:pt x="17284" y="29800"/>
                  </a:cubicBezTo>
                  <a:close/>
                  <a:moveTo>
                    <a:pt x="17631" y="32661"/>
                  </a:moveTo>
                  <a:cubicBezTo>
                    <a:pt x="17612" y="32664"/>
                    <a:pt x="17612" y="32664"/>
                    <a:pt x="17621" y="32717"/>
                  </a:cubicBezTo>
                  <a:lnTo>
                    <a:pt x="17631" y="32767"/>
                  </a:lnTo>
                  <a:lnTo>
                    <a:pt x="17640" y="32714"/>
                  </a:lnTo>
                  <a:lnTo>
                    <a:pt x="17631" y="32661"/>
                  </a:lnTo>
                  <a:close/>
                  <a:moveTo>
                    <a:pt x="17753" y="32748"/>
                  </a:moveTo>
                  <a:lnTo>
                    <a:pt x="17762" y="32798"/>
                  </a:lnTo>
                  <a:cubicBezTo>
                    <a:pt x="17749" y="32802"/>
                    <a:pt x="17756" y="32823"/>
                    <a:pt x="17767" y="32823"/>
                  </a:cubicBezTo>
                  <a:cubicBezTo>
                    <a:pt x="17773" y="32823"/>
                    <a:pt x="17780" y="32816"/>
                    <a:pt x="17784" y="32795"/>
                  </a:cubicBezTo>
                  <a:lnTo>
                    <a:pt x="17825" y="32789"/>
                  </a:lnTo>
                  <a:lnTo>
                    <a:pt x="17825" y="32789"/>
                  </a:lnTo>
                  <a:cubicBezTo>
                    <a:pt x="17835" y="32842"/>
                    <a:pt x="17822" y="32896"/>
                    <a:pt x="17800" y="32902"/>
                  </a:cubicBezTo>
                  <a:cubicBezTo>
                    <a:pt x="17787" y="32926"/>
                    <a:pt x="17779" y="32940"/>
                    <a:pt x="17773" y="32940"/>
                  </a:cubicBezTo>
                  <a:cubicBezTo>
                    <a:pt x="17765" y="32940"/>
                    <a:pt x="17761" y="32914"/>
                    <a:pt x="17750" y="32855"/>
                  </a:cubicBezTo>
                  <a:cubicBezTo>
                    <a:pt x="17741" y="32805"/>
                    <a:pt x="17734" y="32751"/>
                    <a:pt x="17753" y="32748"/>
                  </a:cubicBezTo>
                  <a:close/>
                  <a:moveTo>
                    <a:pt x="17863" y="33372"/>
                  </a:moveTo>
                  <a:cubicBezTo>
                    <a:pt x="17882" y="33400"/>
                    <a:pt x="17894" y="33435"/>
                    <a:pt x="17904" y="33472"/>
                  </a:cubicBezTo>
                  <a:lnTo>
                    <a:pt x="17891" y="33525"/>
                  </a:lnTo>
                  <a:cubicBezTo>
                    <a:pt x="17890" y="33526"/>
                    <a:pt x="17890" y="33526"/>
                    <a:pt x="17889" y="33526"/>
                  </a:cubicBezTo>
                  <a:cubicBezTo>
                    <a:pt x="17869" y="33526"/>
                    <a:pt x="17862" y="33477"/>
                    <a:pt x="17853" y="33425"/>
                  </a:cubicBezTo>
                  <a:cubicBezTo>
                    <a:pt x="17844" y="33375"/>
                    <a:pt x="17844" y="33375"/>
                    <a:pt x="17863" y="33372"/>
                  </a:cubicBezTo>
                  <a:close/>
                  <a:moveTo>
                    <a:pt x="18194" y="33477"/>
                  </a:moveTo>
                  <a:cubicBezTo>
                    <a:pt x="18189" y="33477"/>
                    <a:pt x="18184" y="33478"/>
                    <a:pt x="18179" y="33478"/>
                  </a:cubicBezTo>
                  <a:lnTo>
                    <a:pt x="18189" y="33532"/>
                  </a:lnTo>
                  <a:cubicBezTo>
                    <a:pt x="18189" y="33532"/>
                    <a:pt x="18218" y="33576"/>
                    <a:pt x="18237" y="33576"/>
                  </a:cubicBezTo>
                  <a:cubicBezTo>
                    <a:pt x="18238" y="33576"/>
                    <a:pt x="18238" y="33576"/>
                    <a:pt x="18239" y="33576"/>
                  </a:cubicBezTo>
                  <a:lnTo>
                    <a:pt x="18229" y="33525"/>
                  </a:lnTo>
                  <a:cubicBezTo>
                    <a:pt x="18222" y="33485"/>
                    <a:pt x="18210" y="33477"/>
                    <a:pt x="18194" y="33477"/>
                  </a:cubicBezTo>
                  <a:close/>
                  <a:moveTo>
                    <a:pt x="373" y="0"/>
                  </a:moveTo>
                  <a:cubicBezTo>
                    <a:pt x="323" y="0"/>
                    <a:pt x="323" y="22"/>
                    <a:pt x="320" y="44"/>
                  </a:cubicBezTo>
                  <a:lnTo>
                    <a:pt x="216" y="41"/>
                  </a:lnTo>
                  <a:cubicBezTo>
                    <a:pt x="216" y="41"/>
                    <a:pt x="163" y="41"/>
                    <a:pt x="163" y="63"/>
                  </a:cubicBezTo>
                  <a:cubicBezTo>
                    <a:pt x="163" y="85"/>
                    <a:pt x="110" y="85"/>
                    <a:pt x="56" y="85"/>
                  </a:cubicBezTo>
                  <a:cubicBezTo>
                    <a:pt x="56" y="78"/>
                    <a:pt x="52" y="75"/>
                    <a:pt x="47" y="75"/>
                  </a:cubicBezTo>
                  <a:cubicBezTo>
                    <a:pt x="34" y="75"/>
                    <a:pt x="19" y="90"/>
                    <a:pt x="56" y="103"/>
                  </a:cubicBezTo>
                  <a:cubicBezTo>
                    <a:pt x="56" y="125"/>
                    <a:pt x="56" y="147"/>
                    <a:pt x="3" y="147"/>
                  </a:cubicBezTo>
                  <a:cubicBezTo>
                    <a:pt x="3" y="147"/>
                    <a:pt x="3" y="166"/>
                    <a:pt x="3" y="188"/>
                  </a:cubicBezTo>
                  <a:cubicBezTo>
                    <a:pt x="0" y="229"/>
                    <a:pt x="0" y="251"/>
                    <a:pt x="107" y="273"/>
                  </a:cubicBezTo>
                  <a:cubicBezTo>
                    <a:pt x="229" y="284"/>
                    <a:pt x="334" y="296"/>
                    <a:pt x="399" y="296"/>
                  </a:cubicBezTo>
                  <a:cubicBezTo>
                    <a:pt x="446" y="296"/>
                    <a:pt x="473" y="290"/>
                    <a:pt x="473" y="273"/>
                  </a:cubicBezTo>
                  <a:cubicBezTo>
                    <a:pt x="508" y="260"/>
                    <a:pt x="545" y="254"/>
                    <a:pt x="580" y="251"/>
                  </a:cubicBezTo>
                  <a:cubicBezTo>
                    <a:pt x="617" y="254"/>
                    <a:pt x="652" y="260"/>
                    <a:pt x="686" y="273"/>
                  </a:cubicBezTo>
                  <a:cubicBezTo>
                    <a:pt x="686" y="295"/>
                    <a:pt x="896" y="295"/>
                    <a:pt x="1160" y="295"/>
                  </a:cubicBezTo>
                  <a:cubicBezTo>
                    <a:pt x="1476" y="298"/>
                    <a:pt x="1633" y="298"/>
                    <a:pt x="1686" y="317"/>
                  </a:cubicBezTo>
                  <a:cubicBezTo>
                    <a:pt x="1721" y="332"/>
                    <a:pt x="1755" y="338"/>
                    <a:pt x="1789" y="338"/>
                  </a:cubicBezTo>
                  <a:cubicBezTo>
                    <a:pt x="1789" y="321"/>
                    <a:pt x="1981" y="320"/>
                    <a:pt x="2240" y="320"/>
                  </a:cubicBezTo>
                  <a:cubicBezTo>
                    <a:pt x="2314" y="320"/>
                    <a:pt x="2394" y="320"/>
                    <a:pt x="2476" y="320"/>
                  </a:cubicBezTo>
                  <a:cubicBezTo>
                    <a:pt x="2558" y="320"/>
                    <a:pt x="2640" y="320"/>
                    <a:pt x="2718" y="320"/>
                  </a:cubicBezTo>
                  <a:cubicBezTo>
                    <a:pt x="2990" y="320"/>
                    <a:pt x="3212" y="318"/>
                    <a:pt x="3212" y="301"/>
                  </a:cubicBezTo>
                  <a:lnTo>
                    <a:pt x="3319" y="301"/>
                  </a:lnTo>
                  <a:cubicBezTo>
                    <a:pt x="3319" y="323"/>
                    <a:pt x="3425" y="323"/>
                    <a:pt x="3529" y="323"/>
                  </a:cubicBezTo>
                  <a:cubicBezTo>
                    <a:pt x="3598" y="310"/>
                    <a:pt x="3670" y="304"/>
                    <a:pt x="3742" y="304"/>
                  </a:cubicBezTo>
                  <a:cubicBezTo>
                    <a:pt x="3739" y="323"/>
                    <a:pt x="3792" y="323"/>
                    <a:pt x="3899" y="323"/>
                  </a:cubicBezTo>
                  <a:cubicBezTo>
                    <a:pt x="3927" y="324"/>
                    <a:pt x="3951" y="324"/>
                    <a:pt x="3972" y="324"/>
                  </a:cubicBezTo>
                  <a:cubicBezTo>
                    <a:pt x="4027" y="324"/>
                    <a:pt x="4055" y="320"/>
                    <a:pt x="4055" y="304"/>
                  </a:cubicBezTo>
                  <a:cubicBezTo>
                    <a:pt x="4108" y="304"/>
                    <a:pt x="4478" y="304"/>
                    <a:pt x="4635" y="326"/>
                  </a:cubicBezTo>
                  <a:cubicBezTo>
                    <a:pt x="4651" y="332"/>
                    <a:pt x="4667" y="335"/>
                    <a:pt x="4682" y="335"/>
                  </a:cubicBezTo>
                  <a:cubicBezTo>
                    <a:pt x="4720" y="335"/>
                    <a:pt x="4757" y="320"/>
                    <a:pt x="4795" y="307"/>
                  </a:cubicBezTo>
                  <a:cubicBezTo>
                    <a:pt x="4795" y="285"/>
                    <a:pt x="4848" y="263"/>
                    <a:pt x="4901" y="263"/>
                  </a:cubicBezTo>
                  <a:lnTo>
                    <a:pt x="4898" y="307"/>
                  </a:lnTo>
                  <a:cubicBezTo>
                    <a:pt x="4845" y="326"/>
                    <a:pt x="4845" y="326"/>
                    <a:pt x="4951" y="326"/>
                  </a:cubicBezTo>
                  <a:lnTo>
                    <a:pt x="5058" y="329"/>
                  </a:lnTo>
                  <a:cubicBezTo>
                    <a:pt x="5056" y="317"/>
                    <a:pt x="5170" y="309"/>
                    <a:pt x="5347" y="309"/>
                  </a:cubicBezTo>
                  <a:cubicBezTo>
                    <a:pt x="5443" y="309"/>
                    <a:pt x="5557" y="311"/>
                    <a:pt x="5682" y="317"/>
                  </a:cubicBezTo>
                  <a:lnTo>
                    <a:pt x="6158" y="335"/>
                  </a:lnTo>
                  <a:cubicBezTo>
                    <a:pt x="6207" y="338"/>
                    <a:pt x="6240" y="341"/>
                    <a:pt x="6262" y="341"/>
                  </a:cubicBezTo>
                  <a:cubicBezTo>
                    <a:pt x="6283" y="341"/>
                    <a:pt x="6293" y="338"/>
                    <a:pt x="6293" y="332"/>
                  </a:cubicBezTo>
                  <a:cubicBezTo>
                    <a:pt x="6294" y="326"/>
                    <a:pt x="6301" y="322"/>
                    <a:pt x="6316" y="322"/>
                  </a:cubicBezTo>
                  <a:cubicBezTo>
                    <a:pt x="6344" y="322"/>
                    <a:pt x="6399" y="334"/>
                    <a:pt x="6496" y="360"/>
                  </a:cubicBezTo>
                  <a:cubicBezTo>
                    <a:pt x="6713" y="437"/>
                    <a:pt x="6768" y="457"/>
                    <a:pt x="6805" y="457"/>
                  </a:cubicBezTo>
                  <a:cubicBezTo>
                    <a:pt x="6817" y="457"/>
                    <a:pt x="6827" y="455"/>
                    <a:pt x="6841" y="451"/>
                  </a:cubicBezTo>
                  <a:cubicBezTo>
                    <a:pt x="6791" y="445"/>
                    <a:pt x="6794" y="423"/>
                    <a:pt x="6797" y="404"/>
                  </a:cubicBezTo>
                  <a:cubicBezTo>
                    <a:pt x="6802" y="386"/>
                    <a:pt x="6814" y="377"/>
                    <a:pt x="6830" y="377"/>
                  </a:cubicBezTo>
                  <a:cubicBezTo>
                    <a:pt x="6850" y="377"/>
                    <a:pt x="6875" y="391"/>
                    <a:pt x="6898" y="420"/>
                  </a:cubicBezTo>
                  <a:cubicBezTo>
                    <a:pt x="6891" y="463"/>
                    <a:pt x="7621" y="602"/>
                    <a:pt x="7691" y="602"/>
                  </a:cubicBezTo>
                  <a:cubicBezTo>
                    <a:pt x="7692" y="602"/>
                    <a:pt x="7693" y="602"/>
                    <a:pt x="7694" y="602"/>
                  </a:cubicBezTo>
                  <a:lnTo>
                    <a:pt x="7694" y="602"/>
                  </a:lnTo>
                  <a:lnTo>
                    <a:pt x="7687" y="621"/>
                  </a:lnTo>
                  <a:cubicBezTo>
                    <a:pt x="7681" y="642"/>
                    <a:pt x="7731" y="658"/>
                    <a:pt x="7922" y="718"/>
                  </a:cubicBezTo>
                  <a:lnTo>
                    <a:pt x="8070" y="765"/>
                  </a:lnTo>
                  <a:cubicBezTo>
                    <a:pt x="8072" y="759"/>
                    <a:pt x="8078" y="756"/>
                    <a:pt x="8088" y="756"/>
                  </a:cubicBezTo>
                  <a:cubicBezTo>
                    <a:pt x="8152" y="756"/>
                    <a:pt x="8357" y="867"/>
                    <a:pt x="8349" y="881"/>
                  </a:cubicBezTo>
                  <a:cubicBezTo>
                    <a:pt x="8389" y="921"/>
                    <a:pt x="8389" y="921"/>
                    <a:pt x="8480" y="959"/>
                  </a:cubicBezTo>
                  <a:cubicBezTo>
                    <a:pt x="8643" y="975"/>
                    <a:pt x="8859" y="1113"/>
                    <a:pt x="8847" y="1131"/>
                  </a:cubicBezTo>
                  <a:lnTo>
                    <a:pt x="8938" y="1178"/>
                  </a:lnTo>
                  <a:cubicBezTo>
                    <a:pt x="9003" y="1194"/>
                    <a:pt x="9066" y="1222"/>
                    <a:pt x="9126" y="1257"/>
                  </a:cubicBezTo>
                  <a:cubicBezTo>
                    <a:pt x="9218" y="1303"/>
                    <a:pt x="9267" y="1331"/>
                    <a:pt x="9280" y="1331"/>
                  </a:cubicBezTo>
                  <a:cubicBezTo>
                    <a:pt x="9286" y="1331"/>
                    <a:pt x="9283" y="1324"/>
                    <a:pt x="9273" y="1310"/>
                  </a:cubicBezTo>
                  <a:cubicBezTo>
                    <a:pt x="9279" y="1298"/>
                    <a:pt x="9286" y="1286"/>
                    <a:pt x="9301" y="1286"/>
                  </a:cubicBezTo>
                  <a:cubicBezTo>
                    <a:pt x="9310" y="1286"/>
                    <a:pt x="9321" y="1290"/>
                    <a:pt x="9336" y="1301"/>
                  </a:cubicBezTo>
                  <a:lnTo>
                    <a:pt x="9326" y="1319"/>
                  </a:lnTo>
                  <a:cubicBezTo>
                    <a:pt x="9314" y="1338"/>
                    <a:pt x="9442" y="1420"/>
                    <a:pt x="9615" y="1529"/>
                  </a:cubicBezTo>
                  <a:cubicBezTo>
                    <a:pt x="9831" y="1664"/>
                    <a:pt x="9906" y="1733"/>
                    <a:pt x="9934" y="1780"/>
                  </a:cubicBezTo>
                  <a:lnTo>
                    <a:pt x="9988" y="1793"/>
                  </a:lnTo>
                  <a:cubicBezTo>
                    <a:pt x="10041" y="1808"/>
                    <a:pt x="10082" y="1840"/>
                    <a:pt x="10069" y="1855"/>
                  </a:cubicBezTo>
                  <a:cubicBezTo>
                    <a:pt x="10094" y="1905"/>
                    <a:pt x="10260" y="2024"/>
                    <a:pt x="10348" y="2075"/>
                  </a:cubicBezTo>
                  <a:lnTo>
                    <a:pt x="10423" y="2144"/>
                  </a:lnTo>
                  <a:cubicBezTo>
                    <a:pt x="10433" y="2209"/>
                    <a:pt x="10545" y="2313"/>
                    <a:pt x="10611" y="2316"/>
                  </a:cubicBezTo>
                  <a:cubicBezTo>
                    <a:pt x="10595" y="2332"/>
                    <a:pt x="10633" y="2366"/>
                    <a:pt x="10671" y="2401"/>
                  </a:cubicBezTo>
                  <a:cubicBezTo>
                    <a:pt x="10765" y="2448"/>
                    <a:pt x="10899" y="2601"/>
                    <a:pt x="10884" y="2617"/>
                  </a:cubicBezTo>
                  <a:lnTo>
                    <a:pt x="10918" y="2651"/>
                  </a:lnTo>
                  <a:cubicBezTo>
                    <a:pt x="10965" y="2676"/>
                    <a:pt x="11006" y="2711"/>
                    <a:pt x="11037" y="2752"/>
                  </a:cubicBezTo>
                  <a:cubicBezTo>
                    <a:pt x="11072" y="2792"/>
                    <a:pt x="11113" y="2824"/>
                    <a:pt x="11156" y="2849"/>
                  </a:cubicBezTo>
                  <a:cubicBezTo>
                    <a:pt x="11188" y="2864"/>
                    <a:pt x="11219" y="2886"/>
                    <a:pt x="11244" y="2911"/>
                  </a:cubicBezTo>
                  <a:cubicBezTo>
                    <a:pt x="11256" y="2925"/>
                    <a:pt x="11257" y="2931"/>
                    <a:pt x="11250" y="2931"/>
                  </a:cubicBezTo>
                  <a:cubicBezTo>
                    <a:pt x="11240" y="2931"/>
                    <a:pt x="11209" y="2916"/>
                    <a:pt x="11175" y="2902"/>
                  </a:cubicBezTo>
                  <a:cubicBezTo>
                    <a:pt x="11158" y="2889"/>
                    <a:pt x="11148" y="2883"/>
                    <a:pt x="11146" y="2883"/>
                  </a:cubicBezTo>
                  <a:lnTo>
                    <a:pt x="11146" y="2883"/>
                  </a:lnTo>
                  <a:cubicBezTo>
                    <a:pt x="11137" y="2883"/>
                    <a:pt x="11226" y="2967"/>
                    <a:pt x="11323" y="3046"/>
                  </a:cubicBezTo>
                  <a:cubicBezTo>
                    <a:pt x="11394" y="3100"/>
                    <a:pt x="11425" y="3123"/>
                    <a:pt x="11420" y="3123"/>
                  </a:cubicBezTo>
                  <a:cubicBezTo>
                    <a:pt x="11416" y="3123"/>
                    <a:pt x="11392" y="3110"/>
                    <a:pt x="11351" y="3087"/>
                  </a:cubicBezTo>
                  <a:cubicBezTo>
                    <a:pt x="11325" y="3072"/>
                    <a:pt x="11300" y="3056"/>
                    <a:pt x="11294" y="3056"/>
                  </a:cubicBezTo>
                  <a:cubicBezTo>
                    <a:pt x="11289" y="3056"/>
                    <a:pt x="11299" y="3068"/>
                    <a:pt x="11335" y="3099"/>
                  </a:cubicBezTo>
                  <a:cubicBezTo>
                    <a:pt x="11335" y="3099"/>
                    <a:pt x="11389" y="3167"/>
                    <a:pt x="11409" y="3167"/>
                  </a:cubicBezTo>
                  <a:cubicBezTo>
                    <a:pt x="11411" y="3167"/>
                    <a:pt x="11412" y="3166"/>
                    <a:pt x="11413" y="3165"/>
                  </a:cubicBezTo>
                  <a:lnTo>
                    <a:pt x="11507" y="3287"/>
                  </a:lnTo>
                  <a:cubicBezTo>
                    <a:pt x="11536" y="3350"/>
                    <a:pt x="11573" y="3406"/>
                    <a:pt x="11614" y="3460"/>
                  </a:cubicBezTo>
                  <a:cubicBezTo>
                    <a:pt x="11661" y="3491"/>
                    <a:pt x="11661" y="3491"/>
                    <a:pt x="11670" y="3544"/>
                  </a:cubicBezTo>
                  <a:cubicBezTo>
                    <a:pt x="11656" y="3554"/>
                    <a:pt x="11670" y="3583"/>
                    <a:pt x="11693" y="3583"/>
                  </a:cubicBezTo>
                  <a:cubicBezTo>
                    <a:pt x="11700" y="3583"/>
                    <a:pt x="11707" y="3581"/>
                    <a:pt x="11714" y="3576"/>
                  </a:cubicBezTo>
                  <a:cubicBezTo>
                    <a:pt x="11758" y="3607"/>
                    <a:pt x="11789" y="3654"/>
                    <a:pt x="11799" y="3704"/>
                  </a:cubicBezTo>
                  <a:cubicBezTo>
                    <a:pt x="11765" y="3727"/>
                    <a:pt x="11784" y="3762"/>
                    <a:pt x="11802" y="3762"/>
                  </a:cubicBezTo>
                  <a:cubicBezTo>
                    <a:pt x="11804" y="3762"/>
                    <a:pt x="11806" y="3762"/>
                    <a:pt x="11808" y="3761"/>
                  </a:cubicBezTo>
                  <a:cubicBezTo>
                    <a:pt x="11836" y="3779"/>
                    <a:pt x="11862" y="3804"/>
                    <a:pt x="11880" y="3836"/>
                  </a:cubicBezTo>
                  <a:cubicBezTo>
                    <a:pt x="11868" y="3842"/>
                    <a:pt x="11937" y="3933"/>
                    <a:pt x="12012" y="4090"/>
                  </a:cubicBezTo>
                  <a:cubicBezTo>
                    <a:pt x="12087" y="4243"/>
                    <a:pt x="12203" y="4441"/>
                    <a:pt x="12294" y="4647"/>
                  </a:cubicBezTo>
                  <a:cubicBezTo>
                    <a:pt x="12314" y="4690"/>
                    <a:pt x="12346" y="4727"/>
                    <a:pt x="12366" y="4727"/>
                  </a:cubicBezTo>
                  <a:cubicBezTo>
                    <a:pt x="12368" y="4727"/>
                    <a:pt x="12371" y="4727"/>
                    <a:pt x="12372" y="4726"/>
                  </a:cubicBezTo>
                  <a:cubicBezTo>
                    <a:pt x="12383" y="4721"/>
                    <a:pt x="12389" y="4719"/>
                    <a:pt x="12392" y="4719"/>
                  </a:cubicBezTo>
                  <a:cubicBezTo>
                    <a:pt x="12401" y="4719"/>
                    <a:pt x="12391" y="4735"/>
                    <a:pt x="12391" y="4773"/>
                  </a:cubicBezTo>
                  <a:cubicBezTo>
                    <a:pt x="12363" y="4827"/>
                    <a:pt x="12379" y="4893"/>
                    <a:pt x="12404" y="4893"/>
                  </a:cubicBezTo>
                  <a:cubicBezTo>
                    <a:pt x="12413" y="4893"/>
                    <a:pt x="12422" y="4885"/>
                    <a:pt x="12432" y="4867"/>
                  </a:cubicBezTo>
                  <a:cubicBezTo>
                    <a:pt x="12440" y="4840"/>
                    <a:pt x="12445" y="4824"/>
                    <a:pt x="12447" y="4824"/>
                  </a:cubicBezTo>
                  <a:cubicBezTo>
                    <a:pt x="12451" y="4824"/>
                    <a:pt x="12451" y="4851"/>
                    <a:pt x="12451" y="4914"/>
                  </a:cubicBezTo>
                  <a:cubicBezTo>
                    <a:pt x="12451" y="4970"/>
                    <a:pt x="12451" y="4970"/>
                    <a:pt x="12491" y="5008"/>
                  </a:cubicBezTo>
                  <a:cubicBezTo>
                    <a:pt x="12493" y="5007"/>
                    <a:pt x="12494" y="5007"/>
                    <a:pt x="12495" y="5007"/>
                  </a:cubicBezTo>
                  <a:cubicBezTo>
                    <a:pt x="12513" y="5007"/>
                    <a:pt x="12531" y="5049"/>
                    <a:pt x="12510" y="5055"/>
                  </a:cubicBezTo>
                  <a:cubicBezTo>
                    <a:pt x="12510" y="5107"/>
                    <a:pt x="12510" y="5156"/>
                    <a:pt x="12527" y="5156"/>
                  </a:cubicBezTo>
                  <a:cubicBezTo>
                    <a:pt x="12529" y="5156"/>
                    <a:pt x="12530" y="5156"/>
                    <a:pt x="12532" y="5155"/>
                  </a:cubicBezTo>
                  <a:cubicBezTo>
                    <a:pt x="12542" y="5190"/>
                    <a:pt x="12545" y="5224"/>
                    <a:pt x="12542" y="5259"/>
                  </a:cubicBezTo>
                  <a:cubicBezTo>
                    <a:pt x="12538" y="5315"/>
                    <a:pt x="12573" y="5356"/>
                    <a:pt x="12607" y="5400"/>
                  </a:cubicBezTo>
                  <a:cubicBezTo>
                    <a:pt x="12676" y="5503"/>
                    <a:pt x="12701" y="5556"/>
                    <a:pt x="12681" y="5556"/>
                  </a:cubicBezTo>
                  <a:cubicBezTo>
                    <a:pt x="12675" y="5556"/>
                    <a:pt x="12667" y="5552"/>
                    <a:pt x="12654" y="5544"/>
                  </a:cubicBezTo>
                  <a:cubicBezTo>
                    <a:pt x="12651" y="5541"/>
                    <a:pt x="12648" y="5540"/>
                    <a:pt x="12646" y="5540"/>
                  </a:cubicBezTo>
                  <a:cubicBezTo>
                    <a:pt x="12614" y="5540"/>
                    <a:pt x="12702" y="5747"/>
                    <a:pt x="12755" y="5782"/>
                  </a:cubicBezTo>
                  <a:cubicBezTo>
                    <a:pt x="12808" y="5820"/>
                    <a:pt x="12805" y="5823"/>
                    <a:pt x="12786" y="5826"/>
                  </a:cubicBezTo>
                  <a:cubicBezTo>
                    <a:pt x="12767" y="5832"/>
                    <a:pt x="12777" y="5882"/>
                    <a:pt x="12777" y="5882"/>
                  </a:cubicBezTo>
                  <a:cubicBezTo>
                    <a:pt x="12786" y="5932"/>
                    <a:pt x="12799" y="5979"/>
                    <a:pt x="12777" y="5986"/>
                  </a:cubicBezTo>
                  <a:cubicBezTo>
                    <a:pt x="12792" y="6036"/>
                    <a:pt x="12811" y="6083"/>
                    <a:pt x="12833" y="6130"/>
                  </a:cubicBezTo>
                  <a:cubicBezTo>
                    <a:pt x="12896" y="6221"/>
                    <a:pt x="12908" y="6377"/>
                    <a:pt x="12877" y="6434"/>
                  </a:cubicBezTo>
                  <a:lnTo>
                    <a:pt x="12918" y="6531"/>
                  </a:lnTo>
                  <a:cubicBezTo>
                    <a:pt x="12968" y="6578"/>
                    <a:pt x="12999" y="6625"/>
                    <a:pt x="12958" y="6631"/>
                  </a:cubicBezTo>
                  <a:lnTo>
                    <a:pt x="12936" y="6634"/>
                  </a:lnTo>
                  <a:cubicBezTo>
                    <a:pt x="12987" y="6681"/>
                    <a:pt x="13002" y="6891"/>
                    <a:pt x="12961" y="6898"/>
                  </a:cubicBezTo>
                  <a:cubicBezTo>
                    <a:pt x="12943" y="6901"/>
                    <a:pt x="12943" y="6901"/>
                    <a:pt x="12949" y="6954"/>
                  </a:cubicBezTo>
                  <a:lnTo>
                    <a:pt x="12971" y="6951"/>
                  </a:lnTo>
                  <a:cubicBezTo>
                    <a:pt x="12976" y="6950"/>
                    <a:pt x="12981" y="6949"/>
                    <a:pt x="12986" y="6949"/>
                  </a:cubicBezTo>
                  <a:cubicBezTo>
                    <a:pt x="13001" y="6949"/>
                    <a:pt x="13014" y="6957"/>
                    <a:pt x="13021" y="6995"/>
                  </a:cubicBezTo>
                  <a:cubicBezTo>
                    <a:pt x="13030" y="7048"/>
                    <a:pt x="13040" y="7098"/>
                    <a:pt x="13018" y="7101"/>
                  </a:cubicBezTo>
                  <a:cubicBezTo>
                    <a:pt x="13009" y="7155"/>
                    <a:pt x="12997" y="7208"/>
                    <a:pt x="13015" y="7208"/>
                  </a:cubicBezTo>
                  <a:cubicBezTo>
                    <a:pt x="13016" y="7208"/>
                    <a:pt x="13017" y="7208"/>
                    <a:pt x="13018" y="7208"/>
                  </a:cubicBezTo>
                  <a:lnTo>
                    <a:pt x="13018" y="7208"/>
                  </a:lnTo>
                  <a:cubicBezTo>
                    <a:pt x="13021" y="7245"/>
                    <a:pt x="13021" y="7280"/>
                    <a:pt x="13015" y="7317"/>
                  </a:cubicBezTo>
                  <a:cubicBezTo>
                    <a:pt x="13024" y="7368"/>
                    <a:pt x="13034" y="7421"/>
                    <a:pt x="13052" y="7524"/>
                  </a:cubicBezTo>
                  <a:cubicBezTo>
                    <a:pt x="13081" y="7571"/>
                    <a:pt x="13099" y="7675"/>
                    <a:pt x="13077" y="7681"/>
                  </a:cubicBezTo>
                  <a:cubicBezTo>
                    <a:pt x="13087" y="7731"/>
                    <a:pt x="13103" y="7784"/>
                    <a:pt x="13128" y="7831"/>
                  </a:cubicBezTo>
                  <a:cubicBezTo>
                    <a:pt x="13146" y="7935"/>
                    <a:pt x="13156" y="7988"/>
                    <a:pt x="13134" y="7991"/>
                  </a:cubicBezTo>
                  <a:cubicBezTo>
                    <a:pt x="13115" y="7994"/>
                    <a:pt x="13112" y="7994"/>
                    <a:pt x="13143" y="8041"/>
                  </a:cubicBezTo>
                  <a:cubicBezTo>
                    <a:pt x="13144" y="8041"/>
                    <a:pt x="13144" y="8041"/>
                    <a:pt x="13145" y="8041"/>
                  </a:cubicBezTo>
                  <a:cubicBezTo>
                    <a:pt x="13166" y="8041"/>
                    <a:pt x="13172" y="8093"/>
                    <a:pt x="13181" y="8142"/>
                  </a:cubicBezTo>
                  <a:cubicBezTo>
                    <a:pt x="13190" y="8195"/>
                    <a:pt x="13200" y="8248"/>
                    <a:pt x="13200" y="8248"/>
                  </a:cubicBezTo>
                  <a:cubicBezTo>
                    <a:pt x="13204" y="8248"/>
                    <a:pt x="13208" y="8247"/>
                    <a:pt x="13210" y="8247"/>
                  </a:cubicBezTo>
                  <a:cubicBezTo>
                    <a:pt x="13222" y="8247"/>
                    <a:pt x="13223" y="8255"/>
                    <a:pt x="13231" y="8295"/>
                  </a:cubicBezTo>
                  <a:cubicBezTo>
                    <a:pt x="13240" y="8348"/>
                    <a:pt x="13247" y="8505"/>
                    <a:pt x="13256" y="8558"/>
                  </a:cubicBezTo>
                  <a:cubicBezTo>
                    <a:pt x="13274" y="8655"/>
                    <a:pt x="13280" y="8691"/>
                    <a:pt x="13285" y="8691"/>
                  </a:cubicBezTo>
                  <a:cubicBezTo>
                    <a:pt x="13288" y="8691"/>
                    <a:pt x="13290" y="8678"/>
                    <a:pt x="13294" y="8659"/>
                  </a:cubicBezTo>
                  <a:cubicBezTo>
                    <a:pt x="13290" y="8636"/>
                    <a:pt x="13291" y="8623"/>
                    <a:pt x="13294" y="8623"/>
                  </a:cubicBezTo>
                  <a:cubicBezTo>
                    <a:pt x="13298" y="8623"/>
                    <a:pt x="13305" y="8648"/>
                    <a:pt x="13303" y="8709"/>
                  </a:cubicBezTo>
                  <a:cubicBezTo>
                    <a:pt x="13312" y="8762"/>
                    <a:pt x="13319" y="8922"/>
                    <a:pt x="13347" y="9076"/>
                  </a:cubicBezTo>
                  <a:cubicBezTo>
                    <a:pt x="13379" y="9255"/>
                    <a:pt x="13384" y="9281"/>
                    <a:pt x="13398" y="9281"/>
                  </a:cubicBezTo>
                  <a:cubicBezTo>
                    <a:pt x="13401" y="9281"/>
                    <a:pt x="13403" y="9280"/>
                    <a:pt x="13406" y="9279"/>
                  </a:cubicBezTo>
                  <a:cubicBezTo>
                    <a:pt x="13416" y="9262"/>
                    <a:pt x="13424" y="9255"/>
                    <a:pt x="13429" y="9255"/>
                  </a:cubicBezTo>
                  <a:cubicBezTo>
                    <a:pt x="13439" y="9255"/>
                    <a:pt x="13437" y="9291"/>
                    <a:pt x="13413" y="9333"/>
                  </a:cubicBezTo>
                  <a:cubicBezTo>
                    <a:pt x="13391" y="9439"/>
                    <a:pt x="13400" y="9492"/>
                    <a:pt x="13420" y="9492"/>
                  </a:cubicBezTo>
                  <a:cubicBezTo>
                    <a:pt x="13421" y="9492"/>
                    <a:pt x="13422" y="9492"/>
                    <a:pt x="13422" y="9492"/>
                  </a:cubicBezTo>
                  <a:cubicBezTo>
                    <a:pt x="13444" y="9521"/>
                    <a:pt x="13457" y="9555"/>
                    <a:pt x="13460" y="9593"/>
                  </a:cubicBezTo>
                  <a:cubicBezTo>
                    <a:pt x="13441" y="9596"/>
                    <a:pt x="13450" y="9646"/>
                    <a:pt x="13488" y="9746"/>
                  </a:cubicBezTo>
                  <a:cubicBezTo>
                    <a:pt x="13497" y="9799"/>
                    <a:pt x="13497" y="9799"/>
                    <a:pt x="13475" y="9803"/>
                  </a:cubicBezTo>
                  <a:lnTo>
                    <a:pt x="13494" y="9906"/>
                  </a:lnTo>
                  <a:cubicBezTo>
                    <a:pt x="13554" y="10003"/>
                    <a:pt x="13588" y="10320"/>
                    <a:pt x="13579" y="10373"/>
                  </a:cubicBezTo>
                  <a:cubicBezTo>
                    <a:pt x="13585" y="10407"/>
                    <a:pt x="13598" y="10442"/>
                    <a:pt x="13616" y="10473"/>
                  </a:cubicBezTo>
                  <a:cubicBezTo>
                    <a:pt x="13667" y="10520"/>
                    <a:pt x="13676" y="10570"/>
                    <a:pt x="13635" y="10577"/>
                  </a:cubicBezTo>
                  <a:cubicBezTo>
                    <a:pt x="13595" y="10583"/>
                    <a:pt x="13595" y="10583"/>
                    <a:pt x="13645" y="10630"/>
                  </a:cubicBezTo>
                  <a:cubicBezTo>
                    <a:pt x="13671" y="10673"/>
                    <a:pt x="13713" y="10898"/>
                    <a:pt x="13680" y="10898"/>
                  </a:cubicBezTo>
                  <a:cubicBezTo>
                    <a:pt x="13677" y="10898"/>
                    <a:pt x="13674" y="10897"/>
                    <a:pt x="13670" y="10893"/>
                  </a:cubicBezTo>
                  <a:lnTo>
                    <a:pt x="13629" y="10899"/>
                  </a:lnTo>
                  <a:cubicBezTo>
                    <a:pt x="13648" y="10931"/>
                    <a:pt x="13660" y="10962"/>
                    <a:pt x="13667" y="11000"/>
                  </a:cubicBezTo>
                  <a:cubicBezTo>
                    <a:pt x="13667" y="11000"/>
                    <a:pt x="13668" y="11000"/>
                    <a:pt x="13668" y="11000"/>
                  </a:cubicBezTo>
                  <a:cubicBezTo>
                    <a:pt x="13689" y="11000"/>
                    <a:pt x="13699" y="11051"/>
                    <a:pt x="13726" y="11203"/>
                  </a:cubicBezTo>
                  <a:cubicBezTo>
                    <a:pt x="13742" y="11307"/>
                    <a:pt x="13801" y="11511"/>
                    <a:pt x="13820" y="11614"/>
                  </a:cubicBezTo>
                  <a:cubicBezTo>
                    <a:pt x="13836" y="11717"/>
                    <a:pt x="13864" y="11874"/>
                    <a:pt x="13855" y="11930"/>
                  </a:cubicBezTo>
                  <a:cubicBezTo>
                    <a:pt x="13864" y="11999"/>
                    <a:pt x="13883" y="12068"/>
                    <a:pt x="13911" y="12134"/>
                  </a:cubicBezTo>
                  <a:cubicBezTo>
                    <a:pt x="13939" y="12181"/>
                    <a:pt x="13958" y="12285"/>
                    <a:pt x="13939" y="12288"/>
                  </a:cubicBezTo>
                  <a:lnTo>
                    <a:pt x="13949" y="12341"/>
                  </a:lnTo>
                  <a:cubicBezTo>
                    <a:pt x="13967" y="12391"/>
                    <a:pt x="13983" y="12441"/>
                    <a:pt x="13996" y="12495"/>
                  </a:cubicBezTo>
                  <a:cubicBezTo>
                    <a:pt x="13974" y="12498"/>
                    <a:pt x="13964" y="12551"/>
                    <a:pt x="13993" y="12601"/>
                  </a:cubicBezTo>
                  <a:cubicBezTo>
                    <a:pt x="13993" y="12601"/>
                    <a:pt x="13994" y="12601"/>
                    <a:pt x="13994" y="12601"/>
                  </a:cubicBezTo>
                  <a:cubicBezTo>
                    <a:pt x="14015" y="12601"/>
                    <a:pt x="14024" y="12651"/>
                    <a:pt x="14043" y="12751"/>
                  </a:cubicBezTo>
                  <a:cubicBezTo>
                    <a:pt x="14040" y="12805"/>
                    <a:pt x="14115" y="13262"/>
                    <a:pt x="14193" y="13701"/>
                  </a:cubicBezTo>
                  <a:cubicBezTo>
                    <a:pt x="14234" y="13920"/>
                    <a:pt x="14275" y="14140"/>
                    <a:pt x="14303" y="14300"/>
                  </a:cubicBezTo>
                  <a:cubicBezTo>
                    <a:pt x="14318" y="14381"/>
                    <a:pt x="14334" y="14450"/>
                    <a:pt x="14344" y="14494"/>
                  </a:cubicBezTo>
                  <a:cubicBezTo>
                    <a:pt x="14347" y="14519"/>
                    <a:pt x="14353" y="14544"/>
                    <a:pt x="14362" y="14569"/>
                  </a:cubicBezTo>
                  <a:lnTo>
                    <a:pt x="14391" y="14723"/>
                  </a:lnTo>
                  <a:cubicBezTo>
                    <a:pt x="14400" y="14776"/>
                    <a:pt x="14419" y="14879"/>
                    <a:pt x="14419" y="14879"/>
                  </a:cubicBezTo>
                  <a:cubicBezTo>
                    <a:pt x="14378" y="14886"/>
                    <a:pt x="14444" y="15143"/>
                    <a:pt x="14491" y="15293"/>
                  </a:cubicBezTo>
                  <a:cubicBezTo>
                    <a:pt x="14516" y="15340"/>
                    <a:pt x="14535" y="15393"/>
                    <a:pt x="14541" y="15447"/>
                  </a:cubicBezTo>
                  <a:cubicBezTo>
                    <a:pt x="14497" y="15453"/>
                    <a:pt x="14525" y="15610"/>
                    <a:pt x="14566" y="15710"/>
                  </a:cubicBezTo>
                  <a:cubicBezTo>
                    <a:pt x="14616" y="15754"/>
                    <a:pt x="14626" y="15807"/>
                    <a:pt x="14582" y="15813"/>
                  </a:cubicBezTo>
                  <a:cubicBezTo>
                    <a:pt x="14541" y="15819"/>
                    <a:pt x="14560" y="15923"/>
                    <a:pt x="14641" y="16017"/>
                  </a:cubicBezTo>
                  <a:cubicBezTo>
                    <a:pt x="14666" y="16045"/>
                    <a:pt x="14673" y="16086"/>
                    <a:pt x="14660" y="16120"/>
                  </a:cubicBezTo>
                  <a:cubicBezTo>
                    <a:pt x="14627" y="16178"/>
                    <a:pt x="14634" y="16227"/>
                    <a:pt x="14655" y="16227"/>
                  </a:cubicBezTo>
                  <a:cubicBezTo>
                    <a:pt x="14656" y="16227"/>
                    <a:pt x="14656" y="16227"/>
                    <a:pt x="14657" y="16227"/>
                  </a:cubicBezTo>
                  <a:cubicBezTo>
                    <a:pt x="14707" y="16264"/>
                    <a:pt x="14716" y="16333"/>
                    <a:pt x="14685" y="16384"/>
                  </a:cubicBezTo>
                  <a:cubicBezTo>
                    <a:pt x="14660" y="16493"/>
                    <a:pt x="14660" y="16493"/>
                    <a:pt x="14710" y="16540"/>
                  </a:cubicBezTo>
                  <a:cubicBezTo>
                    <a:pt x="14760" y="16584"/>
                    <a:pt x="14798" y="16791"/>
                    <a:pt x="14767" y="16851"/>
                  </a:cubicBezTo>
                  <a:cubicBezTo>
                    <a:pt x="14776" y="16899"/>
                    <a:pt x="14764" y="16954"/>
                    <a:pt x="14784" y="16954"/>
                  </a:cubicBezTo>
                  <a:cubicBezTo>
                    <a:pt x="14784" y="16954"/>
                    <a:pt x="14785" y="16954"/>
                    <a:pt x="14785" y="16954"/>
                  </a:cubicBezTo>
                  <a:lnTo>
                    <a:pt x="14785" y="16954"/>
                  </a:lnTo>
                  <a:lnTo>
                    <a:pt x="14773" y="17010"/>
                  </a:lnTo>
                  <a:lnTo>
                    <a:pt x="14792" y="17114"/>
                  </a:lnTo>
                  <a:lnTo>
                    <a:pt x="14814" y="17111"/>
                  </a:lnTo>
                  <a:cubicBezTo>
                    <a:pt x="14823" y="17161"/>
                    <a:pt x="14857" y="17477"/>
                    <a:pt x="14920" y="17838"/>
                  </a:cubicBezTo>
                  <a:cubicBezTo>
                    <a:pt x="15005" y="18321"/>
                    <a:pt x="15032" y="18472"/>
                    <a:pt x="15045" y="18472"/>
                  </a:cubicBezTo>
                  <a:cubicBezTo>
                    <a:pt x="15048" y="18472"/>
                    <a:pt x="15050" y="18467"/>
                    <a:pt x="15052" y="18458"/>
                  </a:cubicBezTo>
                  <a:cubicBezTo>
                    <a:pt x="15058" y="18446"/>
                    <a:pt x="15064" y="18440"/>
                    <a:pt x="15070" y="18440"/>
                  </a:cubicBezTo>
                  <a:cubicBezTo>
                    <a:pt x="15089" y="18440"/>
                    <a:pt x="15095" y="18515"/>
                    <a:pt x="15071" y="18562"/>
                  </a:cubicBezTo>
                  <a:cubicBezTo>
                    <a:pt x="15080" y="18615"/>
                    <a:pt x="15077" y="18721"/>
                    <a:pt x="15096" y="18825"/>
                  </a:cubicBezTo>
                  <a:cubicBezTo>
                    <a:pt x="15114" y="18928"/>
                    <a:pt x="15133" y="19032"/>
                    <a:pt x="15111" y="19035"/>
                  </a:cubicBezTo>
                  <a:lnTo>
                    <a:pt x="15121" y="19088"/>
                  </a:lnTo>
                  <a:cubicBezTo>
                    <a:pt x="15180" y="19185"/>
                    <a:pt x="15237" y="19495"/>
                    <a:pt x="15243" y="19655"/>
                  </a:cubicBezTo>
                  <a:cubicBezTo>
                    <a:pt x="15255" y="19743"/>
                    <a:pt x="15277" y="19828"/>
                    <a:pt x="15309" y="19909"/>
                  </a:cubicBezTo>
                  <a:cubicBezTo>
                    <a:pt x="15346" y="20009"/>
                    <a:pt x="15346" y="20009"/>
                    <a:pt x="15337" y="20066"/>
                  </a:cubicBezTo>
                  <a:cubicBezTo>
                    <a:pt x="15315" y="20069"/>
                    <a:pt x="15349" y="20376"/>
                    <a:pt x="15389" y="20376"/>
                  </a:cubicBezTo>
                  <a:cubicBezTo>
                    <a:pt x="15389" y="20376"/>
                    <a:pt x="15390" y="20376"/>
                    <a:pt x="15390" y="20376"/>
                  </a:cubicBezTo>
                  <a:lnTo>
                    <a:pt x="15390" y="20376"/>
                  </a:lnTo>
                  <a:lnTo>
                    <a:pt x="15381" y="20432"/>
                  </a:lnTo>
                  <a:cubicBezTo>
                    <a:pt x="15369" y="20487"/>
                    <a:pt x="15398" y="20533"/>
                    <a:pt x="15417" y="20533"/>
                  </a:cubicBezTo>
                  <a:cubicBezTo>
                    <a:pt x="15417" y="20533"/>
                    <a:pt x="15418" y="20533"/>
                    <a:pt x="15418" y="20533"/>
                  </a:cubicBezTo>
                  <a:cubicBezTo>
                    <a:pt x="15421" y="20532"/>
                    <a:pt x="15423" y="20532"/>
                    <a:pt x="15425" y="20532"/>
                  </a:cubicBezTo>
                  <a:cubicBezTo>
                    <a:pt x="15460" y="20532"/>
                    <a:pt x="15466" y="20580"/>
                    <a:pt x="15415" y="20639"/>
                  </a:cubicBezTo>
                  <a:cubicBezTo>
                    <a:pt x="15376" y="20645"/>
                    <a:pt x="15383" y="20696"/>
                    <a:pt x="15404" y="20696"/>
                  </a:cubicBezTo>
                  <a:cubicBezTo>
                    <a:pt x="15405" y="20696"/>
                    <a:pt x="15405" y="20696"/>
                    <a:pt x="15406" y="20696"/>
                  </a:cubicBezTo>
                  <a:cubicBezTo>
                    <a:pt x="15434" y="20743"/>
                    <a:pt x="15465" y="20793"/>
                    <a:pt x="15453" y="20846"/>
                  </a:cubicBezTo>
                  <a:cubicBezTo>
                    <a:pt x="15462" y="20896"/>
                    <a:pt x="15471" y="20944"/>
                    <a:pt x="15506" y="20944"/>
                  </a:cubicBezTo>
                  <a:cubicBezTo>
                    <a:pt x="15508" y="20944"/>
                    <a:pt x="15510" y="20944"/>
                    <a:pt x="15512" y="20943"/>
                  </a:cubicBezTo>
                  <a:cubicBezTo>
                    <a:pt x="15513" y="20943"/>
                    <a:pt x="15514" y="20943"/>
                    <a:pt x="15514" y="20943"/>
                  </a:cubicBezTo>
                  <a:cubicBezTo>
                    <a:pt x="15535" y="20943"/>
                    <a:pt x="15544" y="20995"/>
                    <a:pt x="15553" y="21044"/>
                  </a:cubicBezTo>
                  <a:cubicBezTo>
                    <a:pt x="15549" y="21044"/>
                    <a:pt x="15545" y="21045"/>
                    <a:pt x="15542" y="21045"/>
                  </a:cubicBezTo>
                  <a:cubicBezTo>
                    <a:pt x="15530" y="21045"/>
                    <a:pt x="15525" y="21037"/>
                    <a:pt x="15503" y="21000"/>
                  </a:cubicBezTo>
                  <a:cubicBezTo>
                    <a:pt x="15500" y="20985"/>
                    <a:pt x="15499" y="20979"/>
                    <a:pt x="15499" y="20979"/>
                  </a:cubicBezTo>
                  <a:lnTo>
                    <a:pt x="15499" y="20979"/>
                  </a:lnTo>
                  <a:cubicBezTo>
                    <a:pt x="15499" y="20979"/>
                    <a:pt x="15507" y="21028"/>
                    <a:pt x="15519" y="21103"/>
                  </a:cubicBezTo>
                  <a:cubicBezTo>
                    <a:pt x="15528" y="21156"/>
                    <a:pt x="15528" y="21263"/>
                    <a:pt x="15506" y="21266"/>
                  </a:cubicBezTo>
                  <a:cubicBezTo>
                    <a:pt x="15498" y="21303"/>
                    <a:pt x="15499" y="21339"/>
                    <a:pt x="15512" y="21339"/>
                  </a:cubicBezTo>
                  <a:cubicBezTo>
                    <a:pt x="15518" y="21339"/>
                    <a:pt x="15527" y="21332"/>
                    <a:pt x="15537" y="21313"/>
                  </a:cubicBezTo>
                  <a:cubicBezTo>
                    <a:pt x="15546" y="21312"/>
                    <a:pt x="15552" y="21311"/>
                    <a:pt x="15557" y="21311"/>
                  </a:cubicBezTo>
                  <a:cubicBezTo>
                    <a:pt x="15579" y="21311"/>
                    <a:pt x="15582" y="21327"/>
                    <a:pt x="15597" y="21410"/>
                  </a:cubicBezTo>
                  <a:cubicBezTo>
                    <a:pt x="15606" y="21463"/>
                    <a:pt x="15613" y="21514"/>
                    <a:pt x="15594" y="21517"/>
                  </a:cubicBezTo>
                  <a:cubicBezTo>
                    <a:pt x="15572" y="21523"/>
                    <a:pt x="15572" y="21523"/>
                    <a:pt x="15591" y="21626"/>
                  </a:cubicBezTo>
                  <a:cubicBezTo>
                    <a:pt x="15616" y="21755"/>
                    <a:pt x="15672" y="21874"/>
                    <a:pt x="15760" y="21971"/>
                  </a:cubicBezTo>
                  <a:cubicBezTo>
                    <a:pt x="15770" y="21970"/>
                    <a:pt x="15778" y="21968"/>
                    <a:pt x="15783" y="21968"/>
                  </a:cubicBezTo>
                  <a:cubicBezTo>
                    <a:pt x="15799" y="21968"/>
                    <a:pt x="15793" y="21979"/>
                    <a:pt x="15769" y="22024"/>
                  </a:cubicBezTo>
                  <a:cubicBezTo>
                    <a:pt x="15747" y="22028"/>
                    <a:pt x="15757" y="22078"/>
                    <a:pt x="15766" y="22131"/>
                  </a:cubicBezTo>
                  <a:cubicBezTo>
                    <a:pt x="15767" y="22131"/>
                    <a:pt x="15767" y="22131"/>
                    <a:pt x="15768" y="22131"/>
                  </a:cubicBezTo>
                  <a:cubicBezTo>
                    <a:pt x="15779" y="22131"/>
                    <a:pt x="15779" y="22153"/>
                    <a:pt x="15774" y="22153"/>
                  </a:cubicBezTo>
                  <a:cubicBezTo>
                    <a:pt x="15772" y="22153"/>
                    <a:pt x="15769" y="22147"/>
                    <a:pt x="15766" y="22131"/>
                  </a:cubicBezTo>
                  <a:cubicBezTo>
                    <a:pt x="15766" y="22131"/>
                    <a:pt x="15765" y="22131"/>
                    <a:pt x="15764" y="22131"/>
                  </a:cubicBezTo>
                  <a:cubicBezTo>
                    <a:pt x="15744" y="22131"/>
                    <a:pt x="15735" y="22079"/>
                    <a:pt x="15726" y="22031"/>
                  </a:cubicBezTo>
                  <a:lnTo>
                    <a:pt x="15707" y="22034"/>
                  </a:lnTo>
                  <a:cubicBezTo>
                    <a:pt x="15672" y="22084"/>
                    <a:pt x="15685" y="22153"/>
                    <a:pt x="15735" y="22191"/>
                  </a:cubicBezTo>
                  <a:cubicBezTo>
                    <a:pt x="15760" y="22216"/>
                    <a:pt x="15766" y="22256"/>
                    <a:pt x="15751" y="22294"/>
                  </a:cubicBezTo>
                  <a:cubicBezTo>
                    <a:pt x="15741" y="22346"/>
                    <a:pt x="15729" y="22401"/>
                    <a:pt x="15749" y="22401"/>
                  </a:cubicBezTo>
                  <a:cubicBezTo>
                    <a:pt x="15749" y="22401"/>
                    <a:pt x="15750" y="22401"/>
                    <a:pt x="15751" y="22400"/>
                  </a:cubicBezTo>
                  <a:cubicBezTo>
                    <a:pt x="15760" y="22454"/>
                    <a:pt x="15763" y="22507"/>
                    <a:pt x="15757" y="22560"/>
                  </a:cubicBezTo>
                  <a:cubicBezTo>
                    <a:pt x="15775" y="22661"/>
                    <a:pt x="15784" y="22711"/>
                    <a:pt x="15802" y="22711"/>
                  </a:cubicBezTo>
                  <a:cubicBezTo>
                    <a:pt x="15803" y="22711"/>
                    <a:pt x="15803" y="22711"/>
                    <a:pt x="15804" y="22711"/>
                  </a:cubicBezTo>
                  <a:cubicBezTo>
                    <a:pt x="15804" y="22711"/>
                    <a:pt x="15805" y="22711"/>
                    <a:pt x="15806" y="22711"/>
                  </a:cubicBezTo>
                  <a:cubicBezTo>
                    <a:pt x="15826" y="22711"/>
                    <a:pt x="15835" y="22762"/>
                    <a:pt x="15845" y="22811"/>
                  </a:cubicBezTo>
                  <a:cubicBezTo>
                    <a:pt x="15854" y="22863"/>
                    <a:pt x="15863" y="22911"/>
                    <a:pt x="15881" y="22911"/>
                  </a:cubicBezTo>
                  <a:cubicBezTo>
                    <a:pt x="15881" y="22911"/>
                    <a:pt x="15882" y="22911"/>
                    <a:pt x="15882" y="22911"/>
                  </a:cubicBezTo>
                  <a:cubicBezTo>
                    <a:pt x="15883" y="22911"/>
                    <a:pt x="15884" y="22911"/>
                    <a:pt x="15884" y="22911"/>
                  </a:cubicBezTo>
                  <a:cubicBezTo>
                    <a:pt x="15906" y="22911"/>
                    <a:pt x="15933" y="22961"/>
                    <a:pt x="15951" y="23062"/>
                  </a:cubicBezTo>
                  <a:cubicBezTo>
                    <a:pt x="15992" y="23162"/>
                    <a:pt x="15992" y="23162"/>
                    <a:pt x="15957" y="23218"/>
                  </a:cubicBezTo>
                  <a:cubicBezTo>
                    <a:pt x="15939" y="23225"/>
                    <a:pt x="15948" y="23275"/>
                    <a:pt x="15957" y="23328"/>
                  </a:cubicBezTo>
                  <a:cubicBezTo>
                    <a:pt x="15961" y="23363"/>
                    <a:pt x="15961" y="23400"/>
                    <a:pt x="15954" y="23435"/>
                  </a:cubicBezTo>
                  <a:cubicBezTo>
                    <a:pt x="15945" y="23475"/>
                    <a:pt x="15955" y="23483"/>
                    <a:pt x="15971" y="23483"/>
                  </a:cubicBezTo>
                  <a:cubicBezTo>
                    <a:pt x="15975" y="23483"/>
                    <a:pt x="15980" y="23482"/>
                    <a:pt x="15986" y="23482"/>
                  </a:cubicBezTo>
                  <a:lnTo>
                    <a:pt x="16026" y="23475"/>
                  </a:lnTo>
                  <a:lnTo>
                    <a:pt x="16026" y="23475"/>
                  </a:lnTo>
                  <a:cubicBezTo>
                    <a:pt x="16036" y="23529"/>
                    <a:pt x="16001" y="23585"/>
                    <a:pt x="15982" y="23588"/>
                  </a:cubicBezTo>
                  <a:cubicBezTo>
                    <a:pt x="15959" y="23633"/>
                    <a:pt x="15953" y="23644"/>
                    <a:pt x="15969" y="23644"/>
                  </a:cubicBezTo>
                  <a:cubicBezTo>
                    <a:pt x="15974" y="23644"/>
                    <a:pt x="15982" y="23643"/>
                    <a:pt x="15992" y="23641"/>
                  </a:cubicBezTo>
                  <a:cubicBezTo>
                    <a:pt x="15992" y="23641"/>
                    <a:pt x="15993" y="23641"/>
                    <a:pt x="15994" y="23641"/>
                  </a:cubicBezTo>
                  <a:cubicBezTo>
                    <a:pt x="16013" y="23641"/>
                    <a:pt x="16042" y="23689"/>
                    <a:pt x="16039" y="23795"/>
                  </a:cubicBezTo>
                  <a:cubicBezTo>
                    <a:pt x="16058" y="23898"/>
                    <a:pt x="16077" y="24002"/>
                    <a:pt x="16055" y="24005"/>
                  </a:cubicBezTo>
                  <a:cubicBezTo>
                    <a:pt x="16048" y="24039"/>
                    <a:pt x="16055" y="24077"/>
                    <a:pt x="16073" y="24108"/>
                  </a:cubicBezTo>
                  <a:cubicBezTo>
                    <a:pt x="16105" y="24155"/>
                    <a:pt x="16114" y="24209"/>
                    <a:pt x="16120" y="24369"/>
                  </a:cubicBezTo>
                  <a:cubicBezTo>
                    <a:pt x="16123" y="24593"/>
                    <a:pt x="16123" y="24628"/>
                    <a:pt x="16148" y="24628"/>
                  </a:cubicBezTo>
                  <a:cubicBezTo>
                    <a:pt x="16152" y="24628"/>
                    <a:pt x="16158" y="24627"/>
                    <a:pt x="16164" y="24625"/>
                  </a:cubicBezTo>
                  <a:cubicBezTo>
                    <a:pt x="16169" y="24625"/>
                    <a:pt x="16174" y="24624"/>
                    <a:pt x="16178" y="24624"/>
                  </a:cubicBezTo>
                  <a:cubicBezTo>
                    <a:pt x="16193" y="24624"/>
                    <a:pt x="16200" y="24633"/>
                    <a:pt x="16174" y="24679"/>
                  </a:cubicBezTo>
                  <a:cubicBezTo>
                    <a:pt x="16164" y="24735"/>
                    <a:pt x="16192" y="24782"/>
                    <a:pt x="16233" y="24882"/>
                  </a:cubicBezTo>
                  <a:cubicBezTo>
                    <a:pt x="16245" y="24909"/>
                    <a:pt x="16272" y="24924"/>
                    <a:pt x="16300" y="24924"/>
                  </a:cubicBezTo>
                  <a:cubicBezTo>
                    <a:pt x="16308" y="24924"/>
                    <a:pt x="16316" y="24923"/>
                    <a:pt x="16324" y="24920"/>
                  </a:cubicBezTo>
                  <a:cubicBezTo>
                    <a:pt x="16332" y="24919"/>
                    <a:pt x="16338" y="24918"/>
                    <a:pt x="16344" y="24918"/>
                  </a:cubicBezTo>
                  <a:cubicBezTo>
                    <a:pt x="16365" y="24918"/>
                    <a:pt x="16364" y="24935"/>
                    <a:pt x="16362" y="25020"/>
                  </a:cubicBezTo>
                  <a:cubicBezTo>
                    <a:pt x="16371" y="25074"/>
                    <a:pt x="16362" y="25130"/>
                    <a:pt x="16340" y="25133"/>
                  </a:cubicBezTo>
                  <a:cubicBezTo>
                    <a:pt x="16339" y="25133"/>
                    <a:pt x="16339" y="25133"/>
                    <a:pt x="16338" y="25133"/>
                  </a:cubicBezTo>
                  <a:cubicBezTo>
                    <a:pt x="16317" y="25133"/>
                    <a:pt x="16312" y="25083"/>
                    <a:pt x="16312" y="25083"/>
                  </a:cubicBezTo>
                  <a:lnTo>
                    <a:pt x="16302" y="25033"/>
                  </a:lnTo>
                  <a:cubicBezTo>
                    <a:pt x="16280" y="25036"/>
                    <a:pt x="16258" y="25039"/>
                    <a:pt x="16277" y="25143"/>
                  </a:cubicBezTo>
                  <a:cubicBezTo>
                    <a:pt x="16268" y="25194"/>
                    <a:pt x="16277" y="25246"/>
                    <a:pt x="16294" y="25246"/>
                  </a:cubicBezTo>
                  <a:cubicBezTo>
                    <a:pt x="16295" y="25246"/>
                    <a:pt x="16295" y="25246"/>
                    <a:pt x="16296" y="25246"/>
                  </a:cubicBezTo>
                  <a:lnTo>
                    <a:pt x="16296" y="25246"/>
                  </a:lnTo>
                  <a:cubicBezTo>
                    <a:pt x="16286" y="25302"/>
                    <a:pt x="16302" y="25406"/>
                    <a:pt x="16321" y="25509"/>
                  </a:cubicBezTo>
                  <a:cubicBezTo>
                    <a:pt x="16340" y="25613"/>
                    <a:pt x="16368" y="25766"/>
                    <a:pt x="16355" y="25823"/>
                  </a:cubicBezTo>
                  <a:cubicBezTo>
                    <a:pt x="16374" y="25923"/>
                    <a:pt x="16383" y="25976"/>
                    <a:pt x="16404" y="25976"/>
                  </a:cubicBezTo>
                  <a:cubicBezTo>
                    <a:pt x="16404" y="25976"/>
                    <a:pt x="16405" y="25976"/>
                    <a:pt x="16406" y="25976"/>
                  </a:cubicBezTo>
                  <a:cubicBezTo>
                    <a:pt x="16408" y="25976"/>
                    <a:pt x="16410" y="25976"/>
                    <a:pt x="16412" y="25976"/>
                  </a:cubicBezTo>
                  <a:cubicBezTo>
                    <a:pt x="16447" y="25976"/>
                    <a:pt x="16454" y="26020"/>
                    <a:pt x="16434" y="26023"/>
                  </a:cubicBezTo>
                  <a:cubicBezTo>
                    <a:pt x="16402" y="26083"/>
                    <a:pt x="16500" y="26760"/>
                    <a:pt x="16553" y="26807"/>
                  </a:cubicBezTo>
                  <a:cubicBezTo>
                    <a:pt x="16553" y="26807"/>
                    <a:pt x="16562" y="26857"/>
                    <a:pt x="16569" y="26910"/>
                  </a:cubicBezTo>
                  <a:cubicBezTo>
                    <a:pt x="16569" y="27017"/>
                    <a:pt x="16622" y="27327"/>
                    <a:pt x="16653" y="27377"/>
                  </a:cubicBezTo>
                  <a:lnTo>
                    <a:pt x="16681" y="27531"/>
                  </a:lnTo>
                  <a:cubicBezTo>
                    <a:pt x="16678" y="27637"/>
                    <a:pt x="16688" y="27690"/>
                    <a:pt x="16716" y="27740"/>
                  </a:cubicBezTo>
                  <a:cubicBezTo>
                    <a:pt x="16747" y="27787"/>
                    <a:pt x="16766" y="27784"/>
                    <a:pt x="16747" y="27787"/>
                  </a:cubicBezTo>
                  <a:cubicBezTo>
                    <a:pt x="16725" y="27791"/>
                    <a:pt x="16744" y="27894"/>
                    <a:pt x="16782" y="28101"/>
                  </a:cubicBezTo>
                  <a:cubicBezTo>
                    <a:pt x="16806" y="28239"/>
                    <a:pt x="16815" y="28286"/>
                    <a:pt x="16820" y="28286"/>
                  </a:cubicBezTo>
                  <a:cubicBezTo>
                    <a:pt x="16823" y="28286"/>
                    <a:pt x="16825" y="28274"/>
                    <a:pt x="16829" y="28254"/>
                  </a:cubicBezTo>
                  <a:cubicBezTo>
                    <a:pt x="16885" y="28458"/>
                    <a:pt x="16866" y="28461"/>
                    <a:pt x="16844" y="28464"/>
                  </a:cubicBezTo>
                  <a:cubicBezTo>
                    <a:pt x="16836" y="28457"/>
                    <a:pt x="16829" y="28454"/>
                    <a:pt x="16825" y="28454"/>
                  </a:cubicBezTo>
                  <a:cubicBezTo>
                    <a:pt x="16802" y="28454"/>
                    <a:pt x="16825" y="28531"/>
                    <a:pt x="16885" y="28565"/>
                  </a:cubicBezTo>
                  <a:cubicBezTo>
                    <a:pt x="16935" y="28612"/>
                    <a:pt x="16954" y="28715"/>
                    <a:pt x="16932" y="28718"/>
                  </a:cubicBezTo>
                  <a:cubicBezTo>
                    <a:pt x="16932" y="28718"/>
                    <a:pt x="16931" y="28718"/>
                    <a:pt x="16930" y="28718"/>
                  </a:cubicBezTo>
                  <a:cubicBezTo>
                    <a:pt x="16913" y="28718"/>
                    <a:pt x="16904" y="28667"/>
                    <a:pt x="16894" y="28618"/>
                  </a:cubicBezTo>
                  <a:lnTo>
                    <a:pt x="16854" y="28624"/>
                  </a:lnTo>
                  <a:cubicBezTo>
                    <a:pt x="16857" y="28662"/>
                    <a:pt x="16869" y="28696"/>
                    <a:pt x="16891" y="28724"/>
                  </a:cubicBezTo>
                  <a:cubicBezTo>
                    <a:pt x="16898" y="28759"/>
                    <a:pt x="16913" y="28793"/>
                    <a:pt x="16932" y="28825"/>
                  </a:cubicBezTo>
                  <a:cubicBezTo>
                    <a:pt x="16945" y="28848"/>
                    <a:pt x="16957" y="28859"/>
                    <a:pt x="16967" y="28859"/>
                  </a:cubicBezTo>
                  <a:cubicBezTo>
                    <a:pt x="16978" y="28859"/>
                    <a:pt x="16987" y="28844"/>
                    <a:pt x="16992" y="28815"/>
                  </a:cubicBezTo>
                  <a:cubicBezTo>
                    <a:pt x="16995" y="28798"/>
                    <a:pt x="16999" y="28791"/>
                    <a:pt x="17002" y="28791"/>
                  </a:cubicBezTo>
                  <a:cubicBezTo>
                    <a:pt x="17010" y="28791"/>
                    <a:pt x="17016" y="28828"/>
                    <a:pt x="17023" y="28862"/>
                  </a:cubicBezTo>
                  <a:cubicBezTo>
                    <a:pt x="17021" y="28929"/>
                    <a:pt x="17012" y="28956"/>
                    <a:pt x="16999" y="28956"/>
                  </a:cubicBezTo>
                  <a:cubicBezTo>
                    <a:pt x="16991" y="28956"/>
                    <a:pt x="16981" y="28945"/>
                    <a:pt x="16970" y="28925"/>
                  </a:cubicBezTo>
                  <a:cubicBezTo>
                    <a:pt x="16963" y="28887"/>
                    <a:pt x="16948" y="28880"/>
                    <a:pt x="16934" y="28880"/>
                  </a:cubicBezTo>
                  <a:cubicBezTo>
                    <a:pt x="16929" y="28880"/>
                    <a:pt x="16924" y="28880"/>
                    <a:pt x="16919" y="28881"/>
                  </a:cubicBezTo>
                  <a:cubicBezTo>
                    <a:pt x="16898" y="28884"/>
                    <a:pt x="16985" y="29135"/>
                    <a:pt x="17035" y="29182"/>
                  </a:cubicBezTo>
                  <a:lnTo>
                    <a:pt x="17017" y="29185"/>
                  </a:lnTo>
                  <a:cubicBezTo>
                    <a:pt x="16995" y="29188"/>
                    <a:pt x="17014" y="29292"/>
                    <a:pt x="17032" y="29395"/>
                  </a:cubicBezTo>
                  <a:cubicBezTo>
                    <a:pt x="17051" y="29496"/>
                    <a:pt x="17060" y="29549"/>
                    <a:pt x="17078" y="29549"/>
                  </a:cubicBezTo>
                  <a:cubicBezTo>
                    <a:pt x="17078" y="29549"/>
                    <a:pt x="17079" y="29549"/>
                    <a:pt x="17079" y="29549"/>
                  </a:cubicBezTo>
                  <a:cubicBezTo>
                    <a:pt x="17085" y="29548"/>
                    <a:pt x="17090" y="29547"/>
                    <a:pt x="17095" y="29547"/>
                  </a:cubicBezTo>
                  <a:cubicBezTo>
                    <a:pt x="17110" y="29547"/>
                    <a:pt x="17122" y="29555"/>
                    <a:pt x="17129" y="29593"/>
                  </a:cubicBezTo>
                  <a:cubicBezTo>
                    <a:pt x="17120" y="29542"/>
                    <a:pt x="17142" y="29539"/>
                    <a:pt x="17161" y="29533"/>
                  </a:cubicBezTo>
                  <a:lnTo>
                    <a:pt x="17161" y="29533"/>
                  </a:lnTo>
                  <a:cubicBezTo>
                    <a:pt x="17161" y="29589"/>
                    <a:pt x="17158" y="29643"/>
                    <a:pt x="17148" y="29696"/>
                  </a:cubicBezTo>
                  <a:cubicBezTo>
                    <a:pt x="17126" y="29806"/>
                    <a:pt x="17123" y="29915"/>
                    <a:pt x="17161" y="30122"/>
                  </a:cubicBezTo>
                  <a:cubicBezTo>
                    <a:pt x="17180" y="30226"/>
                    <a:pt x="17208" y="30382"/>
                    <a:pt x="17195" y="30436"/>
                  </a:cubicBezTo>
                  <a:cubicBezTo>
                    <a:pt x="17214" y="30536"/>
                    <a:pt x="17223" y="30589"/>
                    <a:pt x="17241" y="30589"/>
                  </a:cubicBezTo>
                  <a:cubicBezTo>
                    <a:pt x="17241" y="30589"/>
                    <a:pt x="17242" y="30589"/>
                    <a:pt x="17242" y="30589"/>
                  </a:cubicBezTo>
                  <a:lnTo>
                    <a:pt x="17261" y="30693"/>
                  </a:lnTo>
                  <a:cubicBezTo>
                    <a:pt x="17249" y="30745"/>
                    <a:pt x="17267" y="30849"/>
                    <a:pt x="17288" y="30849"/>
                  </a:cubicBezTo>
                  <a:cubicBezTo>
                    <a:pt x="17289" y="30849"/>
                    <a:pt x="17289" y="30849"/>
                    <a:pt x="17289" y="30849"/>
                  </a:cubicBezTo>
                  <a:cubicBezTo>
                    <a:pt x="17317" y="30896"/>
                    <a:pt x="17308" y="30953"/>
                    <a:pt x="17317" y="31003"/>
                  </a:cubicBezTo>
                  <a:cubicBezTo>
                    <a:pt x="17303" y="31066"/>
                    <a:pt x="17297" y="31093"/>
                    <a:pt x="17305" y="31093"/>
                  </a:cubicBezTo>
                  <a:cubicBezTo>
                    <a:pt x="17310" y="31093"/>
                    <a:pt x="17323" y="31078"/>
                    <a:pt x="17346" y="31053"/>
                  </a:cubicBezTo>
                  <a:cubicBezTo>
                    <a:pt x="17368" y="31050"/>
                    <a:pt x="17368" y="30940"/>
                    <a:pt x="17358" y="30890"/>
                  </a:cubicBezTo>
                  <a:lnTo>
                    <a:pt x="17333" y="30733"/>
                  </a:lnTo>
                  <a:lnTo>
                    <a:pt x="17380" y="30887"/>
                  </a:lnTo>
                  <a:cubicBezTo>
                    <a:pt x="17389" y="30936"/>
                    <a:pt x="17426" y="31034"/>
                    <a:pt x="17448" y="31034"/>
                  </a:cubicBezTo>
                  <a:cubicBezTo>
                    <a:pt x="17448" y="31034"/>
                    <a:pt x="17449" y="31034"/>
                    <a:pt x="17449" y="31034"/>
                  </a:cubicBezTo>
                  <a:cubicBezTo>
                    <a:pt x="17449" y="31034"/>
                    <a:pt x="17449" y="31034"/>
                    <a:pt x="17450" y="31034"/>
                  </a:cubicBezTo>
                  <a:cubicBezTo>
                    <a:pt x="17454" y="31034"/>
                    <a:pt x="17472" y="31037"/>
                    <a:pt x="17480" y="31084"/>
                  </a:cubicBezTo>
                  <a:lnTo>
                    <a:pt x="17437" y="31091"/>
                  </a:lnTo>
                  <a:cubicBezTo>
                    <a:pt x="17416" y="31055"/>
                    <a:pt x="17400" y="31048"/>
                    <a:pt x="17385" y="31048"/>
                  </a:cubicBezTo>
                  <a:cubicBezTo>
                    <a:pt x="17379" y="31048"/>
                    <a:pt x="17373" y="31049"/>
                    <a:pt x="17368" y="31050"/>
                  </a:cubicBezTo>
                  <a:cubicBezTo>
                    <a:pt x="17337" y="31105"/>
                    <a:pt x="17342" y="31260"/>
                    <a:pt x="17381" y="31260"/>
                  </a:cubicBezTo>
                  <a:cubicBezTo>
                    <a:pt x="17382" y="31260"/>
                    <a:pt x="17383" y="31260"/>
                    <a:pt x="17383" y="31260"/>
                  </a:cubicBezTo>
                  <a:lnTo>
                    <a:pt x="17383" y="31260"/>
                  </a:lnTo>
                  <a:cubicBezTo>
                    <a:pt x="17393" y="31294"/>
                    <a:pt x="17393" y="31332"/>
                    <a:pt x="17380" y="31366"/>
                  </a:cubicBezTo>
                  <a:cubicBezTo>
                    <a:pt x="17361" y="31369"/>
                    <a:pt x="17371" y="31423"/>
                    <a:pt x="17421" y="31467"/>
                  </a:cubicBezTo>
                  <a:cubicBezTo>
                    <a:pt x="17468" y="31504"/>
                    <a:pt x="17480" y="31570"/>
                    <a:pt x="17446" y="31623"/>
                  </a:cubicBezTo>
                  <a:cubicBezTo>
                    <a:pt x="17424" y="31732"/>
                    <a:pt x="17461" y="31937"/>
                    <a:pt x="17480" y="31937"/>
                  </a:cubicBezTo>
                  <a:cubicBezTo>
                    <a:pt x="17480" y="31937"/>
                    <a:pt x="17480" y="31937"/>
                    <a:pt x="17480" y="31937"/>
                  </a:cubicBezTo>
                  <a:cubicBezTo>
                    <a:pt x="17481" y="31937"/>
                    <a:pt x="17482" y="31936"/>
                    <a:pt x="17483" y="31936"/>
                  </a:cubicBezTo>
                  <a:cubicBezTo>
                    <a:pt x="17525" y="31936"/>
                    <a:pt x="17549" y="32088"/>
                    <a:pt x="17540" y="32140"/>
                  </a:cubicBezTo>
                  <a:cubicBezTo>
                    <a:pt x="17527" y="32194"/>
                    <a:pt x="17537" y="32250"/>
                    <a:pt x="17565" y="32297"/>
                  </a:cubicBezTo>
                  <a:cubicBezTo>
                    <a:pt x="17546" y="32300"/>
                    <a:pt x="17534" y="32357"/>
                    <a:pt x="17565" y="32404"/>
                  </a:cubicBezTo>
                  <a:cubicBezTo>
                    <a:pt x="17565" y="32404"/>
                    <a:pt x="17569" y="32426"/>
                    <a:pt x="17574" y="32426"/>
                  </a:cubicBezTo>
                  <a:cubicBezTo>
                    <a:pt x="17577" y="32426"/>
                    <a:pt x="17581" y="32420"/>
                    <a:pt x="17584" y="32400"/>
                  </a:cubicBezTo>
                  <a:lnTo>
                    <a:pt x="17643" y="32498"/>
                  </a:lnTo>
                  <a:cubicBezTo>
                    <a:pt x="17634" y="32444"/>
                    <a:pt x="17656" y="32441"/>
                    <a:pt x="17678" y="32438"/>
                  </a:cubicBezTo>
                  <a:cubicBezTo>
                    <a:pt x="17678" y="32438"/>
                    <a:pt x="17678" y="32438"/>
                    <a:pt x="17678" y="32438"/>
                  </a:cubicBezTo>
                  <a:cubicBezTo>
                    <a:pt x="17697" y="32438"/>
                    <a:pt x="17712" y="32649"/>
                    <a:pt x="17668" y="32761"/>
                  </a:cubicBezTo>
                  <a:lnTo>
                    <a:pt x="17647" y="32871"/>
                  </a:lnTo>
                  <a:lnTo>
                    <a:pt x="17687" y="32864"/>
                  </a:lnTo>
                  <a:cubicBezTo>
                    <a:pt x="17697" y="32914"/>
                    <a:pt x="17706" y="32968"/>
                    <a:pt x="17687" y="32971"/>
                  </a:cubicBezTo>
                  <a:cubicBezTo>
                    <a:pt x="17665" y="32974"/>
                    <a:pt x="17665" y="32974"/>
                    <a:pt x="17675" y="33027"/>
                  </a:cubicBezTo>
                  <a:cubicBezTo>
                    <a:pt x="17675" y="33027"/>
                    <a:pt x="17684" y="33074"/>
                    <a:pt x="17701" y="33074"/>
                  </a:cubicBezTo>
                  <a:cubicBezTo>
                    <a:pt x="17702" y="33074"/>
                    <a:pt x="17702" y="33074"/>
                    <a:pt x="17703" y="33074"/>
                  </a:cubicBezTo>
                  <a:cubicBezTo>
                    <a:pt x="17714" y="33073"/>
                    <a:pt x="17722" y="33071"/>
                    <a:pt x="17728" y="33071"/>
                  </a:cubicBezTo>
                  <a:cubicBezTo>
                    <a:pt x="17746" y="33071"/>
                    <a:pt x="17744" y="33082"/>
                    <a:pt x="17734" y="33124"/>
                  </a:cubicBezTo>
                  <a:cubicBezTo>
                    <a:pt x="17700" y="33175"/>
                    <a:pt x="17712" y="33243"/>
                    <a:pt x="17762" y="33278"/>
                  </a:cubicBezTo>
                  <a:cubicBezTo>
                    <a:pt x="17772" y="33276"/>
                    <a:pt x="17780" y="33275"/>
                    <a:pt x="17785" y="33275"/>
                  </a:cubicBezTo>
                  <a:cubicBezTo>
                    <a:pt x="17801" y="33275"/>
                    <a:pt x="17796" y="33286"/>
                    <a:pt x="17772" y="33331"/>
                  </a:cubicBezTo>
                  <a:cubicBezTo>
                    <a:pt x="17750" y="33334"/>
                    <a:pt x="17737" y="33391"/>
                    <a:pt x="17747" y="33441"/>
                  </a:cubicBezTo>
                  <a:lnTo>
                    <a:pt x="17769" y="33438"/>
                  </a:lnTo>
                  <a:cubicBezTo>
                    <a:pt x="17771" y="33437"/>
                    <a:pt x="17773" y="33437"/>
                    <a:pt x="17775" y="33437"/>
                  </a:cubicBezTo>
                  <a:cubicBezTo>
                    <a:pt x="17810" y="33437"/>
                    <a:pt x="17818" y="33485"/>
                    <a:pt x="17806" y="33538"/>
                  </a:cubicBezTo>
                  <a:cubicBezTo>
                    <a:pt x="17788" y="33541"/>
                    <a:pt x="17797" y="33594"/>
                    <a:pt x="17835" y="33695"/>
                  </a:cubicBezTo>
                  <a:cubicBezTo>
                    <a:pt x="17853" y="33798"/>
                    <a:pt x="17863" y="33848"/>
                    <a:pt x="17841" y="33851"/>
                  </a:cubicBezTo>
                  <a:cubicBezTo>
                    <a:pt x="17800" y="33861"/>
                    <a:pt x="17800" y="33861"/>
                    <a:pt x="17850" y="33905"/>
                  </a:cubicBezTo>
                  <a:cubicBezTo>
                    <a:pt x="17882" y="33955"/>
                    <a:pt x="17882" y="33955"/>
                    <a:pt x="17878" y="34061"/>
                  </a:cubicBezTo>
                  <a:cubicBezTo>
                    <a:pt x="17863" y="34096"/>
                    <a:pt x="17872" y="34137"/>
                    <a:pt x="17897" y="34165"/>
                  </a:cubicBezTo>
                  <a:cubicBezTo>
                    <a:pt x="17938" y="34159"/>
                    <a:pt x="17960" y="34155"/>
                    <a:pt x="17951" y="34102"/>
                  </a:cubicBezTo>
                  <a:cubicBezTo>
                    <a:pt x="17941" y="34052"/>
                    <a:pt x="17941" y="34049"/>
                    <a:pt x="17960" y="34046"/>
                  </a:cubicBezTo>
                  <a:lnTo>
                    <a:pt x="17979" y="34152"/>
                  </a:lnTo>
                  <a:cubicBezTo>
                    <a:pt x="17991" y="34221"/>
                    <a:pt x="18010" y="34290"/>
                    <a:pt x="18035" y="34356"/>
                  </a:cubicBezTo>
                  <a:cubicBezTo>
                    <a:pt x="18055" y="34405"/>
                    <a:pt x="18075" y="34428"/>
                    <a:pt x="18087" y="34428"/>
                  </a:cubicBezTo>
                  <a:cubicBezTo>
                    <a:pt x="18099" y="34428"/>
                    <a:pt x="18100" y="34401"/>
                    <a:pt x="18079" y="34350"/>
                  </a:cubicBezTo>
                  <a:lnTo>
                    <a:pt x="18092" y="34293"/>
                  </a:lnTo>
                  <a:cubicBezTo>
                    <a:pt x="18148" y="34284"/>
                    <a:pt x="18137" y="34189"/>
                    <a:pt x="18081" y="34189"/>
                  </a:cubicBezTo>
                  <a:cubicBezTo>
                    <a:pt x="18078" y="34189"/>
                    <a:pt x="18075" y="34189"/>
                    <a:pt x="18073" y="34190"/>
                  </a:cubicBezTo>
                  <a:cubicBezTo>
                    <a:pt x="18055" y="34193"/>
                    <a:pt x="18042" y="34195"/>
                    <a:pt x="18033" y="34195"/>
                  </a:cubicBezTo>
                  <a:cubicBezTo>
                    <a:pt x="18013" y="34195"/>
                    <a:pt x="18019" y="34183"/>
                    <a:pt x="18041" y="34143"/>
                  </a:cubicBezTo>
                  <a:cubicBezTo>
                    <a:pt x="18085" y="34137"/>
                    <a:pt x="18076" y="34083"/>
                    <a:pt x="18066" y="34033"/>
                  </a:cubicBezTo>
                  <a:cubicBezTo>
                    <a:pt x="18057" y="33980"/>
                    <a:pt x="18057" y="33980"/>
                    <a:pt x="18076" y="33977"/>
                  </a:cubicBezTo>
                  <a:cubicBezTo>
                    <a:pt x="18098" y="33974"/>
                    <a:pt x="18110" y="33917"/>
                    <a:pt x="18101" y="33867"/>
                  </a:cubicBezTo>
                  <a:cubicBezTo>
                    <a:pt x="18093" y="33824"/>
                    <a:pt x="18092" y="33816"/>
                    <a:pt x="18080" y="33816"/>
                  </a:cubicBezTo>
                  <a:cubicBezTo>
                    <a:pt x="18077" y="33816"/>
                    <a:pt x="18074" y="33816"/>
                    <a:pt x="18070" y="33817"/>
                  </a:cubicBezTo>
                  <a:cubicBezTo>
                    <a:pt x="18067" y="33828"/>
                    <a:pt x="18064" y="33833"/>
                    <a:pt x="18062" y="33833"/>
                  </a:cubicBezTo>
                  <a:cubicBezTo>
                    <a:pt x="18053" y="33833"/>
                    <a:pt x="18048" y="33758"/>
                    <a:pt x="18073" y="33710"/>
                  </a:cubicBezTo>
                  <a:cubicBezTo>
                    <a:pt x="18079" y="33670"/>
                    <a:pt x="18081" y="33659"/>
                    <a:pt x="18067" y="33659"/>
                  </a:cubicBezTo>
                  <a:cubicBezTo>
                    <a:pt x="18062" y="33659"/>
                    <a:pt x="18053" y="33661"/>
                    <a:pt x="18041" y="33663"/>
                  </a:cubicBezTo>
                  <a:cubicBezTo>
                    <a:pt x="18040" y="33664"/>
                    <a:pt x="18039" y="33664"/>
                    <a:pt x="18038" y="33664"/>
                  </a:cubicBezTo>
                  <a:cubicBezTo>
                    <a:pt x="18000" y="33664"/>
                    <a:pt x="17983" y="33564"/>
                    <a:pt x="18016" y="33507"/>
                  </a:cubicBezTo>
                  <a:lnTo>
                    <a:pt x="17998" y="33403"/>
                  </a:lnTo>
                  <a:cubicBezTo>
                    <a:pt x="17990" y="33363"/>
                    <a:pt x="17976" y="33355"/>
                    <a:pt x="17961" y="33355"/>
                  </a:cubicBezTo>
                  <a:cubicBezTo>
                    <a:pt x="17956" y="33355"/>
                    <a:pt x="17952" y="33356"/>
                    <a:pt x="17947" y="33356"/>
                  </a:cubicBezTo>
                  <a:cubicBezTo>
                    <a:pt x="17936" y="33358"/>
                    <a:pt x="17928" y="33359"/>
                    <a:pt x="17922" y="33359"/>
                  </a:cubicBezTo>
                  <a:cubicBezTo>
                    <a:pt x="17904" y="33359"/>
                    <a:pt x="17907" y="33349"/>
                    <a:pt x="17916" y="33309"/>
                  </a:cubicBezTo>
                  <a:cubicBezTo>
                    <a:pt x="17929" y="33253"/>
                    <a:pt x="17947" y="33250"/>
                    <a:pt x="17947" y="33250"/>
                  </a:cubicBezTo>
                  <a:cubicBezTo>
                    <a:pt x="17969" y="33247"/>
                    <a:pt x="17960" y="33196"/>
                    <a:pt x="17951" y="33143"/>
                  </a:cubicBezTo>
                  <a:cubicBezTo>
                    <a:pt x="17941" y="33091"/>
                    <a:pt x="17923" y="32990"/>
                    <a:pt x="17904" y="32990"/>
                  </a:cubicBezTo>
                  <a:cubicBezTo>
                    <a:pt x="17904" y="32990"/>
                    <a:pt x="17904" y="32990"/>
                    <a:pt x="17904" y="32990"/>
                  </a:cubicBezTo>
                  <a:cubicBezTo>
                    <a:pt x="17897" y="32991"/>
                    <a:pt x="17894" y="32991"/>
                    <a:pt x="17894" y="32991"/>
                  </a:cubicBezTo>
                  <a:cubicBezTo>
                    <a:pt x="17894" y="32991"/>
                    <a:pt x="17909" y="32989"/>
                    <a:pt x="17922" y="32986"/>
                  </a:cubicBezTo>
                  <a:cubicBezTo>
                    <a:pt x="17914" y="32945"/>
                    <a:pt x="17929" y="32935"/>
                    <a:pt x="17920" y="32935"/>
                  </a:cubicBezTo>
                  <a:cubicBezTo>
                    <a:pt x="17919" y="32935"/>
                    <a:pt x="17916" y="32936"/>
                    <a:pt x="17913" y="32936"/>
                  </a:cubicBezTo>
                  <a:cubicBezTo>
                    <a:pt x="17907" y="32883"/>
                    <a:pt x="17904" y="32830"/>
                    <a:pt x="17907" y="32777"/>
                  </a:cubicBezTo>
                  <a:cubicBezTo>
                    <a:pt x="17909" y="32704"/>
                    <a:pt x="17877" y="32611"/>
                    <a:pt x="17852" y="32611"/>
                  </a:cubicBezTo>
                  <a:cubicBezTo>
                    <a:pt x="17841" y="32611"/>
                    <a:pt x="17831" y="32629"/>
                    <a:pt x="17826" y="32677"/>
                  </a:cubicBezTo>
                  <a:lnTo>
                    <a:pt x="17826" y="32677"/>
                  </a:lnTo>
                  <a:cubicBezTo>
                    <a:pt x="17824" y="32665"/>
                    <a:pt x="17822" y="32650"/>
                    <a:pt x="17819" y="32632"/>
                  </a:cubicBezTo>
                  <a:cubicBezTo>
                    <a:pt x="17810" y="32585"/>
                    <a:pt x="17792" y="32582"/>
                    <a:pt x="17788" y="32582"/>
                  </a:cubicBezTo>
                  <a:cubicBezTo>
                    <a:pt x="17788" y="32582"/>
                    <a:pt x="17788" y="32582"/>
                    <a:pt x="17788" y="32582"/>
                  </a:cubicBezTo>
                  <a:cubicBezTo>
                    <a:pt x="17787" y="32582"/>
                    <a:pt x="17786" y="32582"/>
                    <a:pt x="17786" y="32582"/>
                  </a:cubicBezTo>
                  <a:cubicBezTo>
                    <a:pt x="17765" y="32582"/>
                    <a:pt x="17759" y="32534"/>
                    <a:pt x="17750" y="32482"/>
                  </a:cubicBezTo>
                  <a:lnTo>
                    <a:pt x="17791" y="32476"/>
                  </a:lnTo>
                  <a:cubicBezTo>
                    <a:pt x="17801" y="32482"/>
                    <a:pt x="17811" y="32485"/>
                    <a:pt x="17818" y="32485"/>
                  </a:cubicBezTo>
                  <a:cubicBezTo>
                    <a:pt x="17859" y="32485"/>
                    <a:pt x="17852" y="32404"/>
                    <a:pt x="17791" y="32369"/>
                  </a:cubicBezTo>
                  <a:lnTo>
                    <a:pt x="17813" y="32366"/>
                  </a:lnTo>
                  <a:cubicBezTo>
                    <a:pt x="17835" y="32363"/>
                    <a:pt x="17825" y="32310"/>
                    <a:pt x="17784" y="32209"/>
                  </a:cubicBezTo>
                  <a:cubicBezTo>
                    <a:pt x="17775" y="32161"/>
                    <a:pt x="17728" y="32115"/>
                    <a:pt x="17708" y="32115"/>
                  </a:cubicBezTo>
                  <a:cubicBezTo>
                    <a:pt x="17707" y="32115"/>
                    <a:pt x="17707" y="32115"/>
                    <a:pt x="17706" y="32115"/>
                  </a:cubicBezTo>
                  <a:cubicBezTo>
                    <a:pt x="17705" y="32115"/>
                    <a:pt x="17705" y="32115"/>
                    <a:pt x="17704" y="32115"/>
                  </a:cubicBezTo>
                  <a:cubicBezTo>
                    <a:pt x="17684" y="32115"/>
                    <a:pt x="17675" y="32068"/>
                    <a:pt x="17675" y="32068"/>
                  </a:cubicBezTo>
                  <a:cubicBezTo>
                    <a:pt x="17665" y="32015"/>
                    <a:pt x="17665" y="32015"/>
                    <a:pt x="17687" y="32012"/>
                  </a:cubicBezTo>
                  <a:cubicBezTo>
                    <a:pt x="17728" y="32006"/>
                    <a:pt x="17709" y="31902"/>
                    <a:pt x="17659" y="31855"/>
                  </a:cubicBezTo>
                  <a:lnTo>
                    <a:pt x="17681" y="31852"/>
                  </a:lnTo>
                  <a:cubicBezTo>
                    <a:pt x="17700" y="31849"/>
                    <a:pt x="17712" y="31796"/>
                    <a:pt x="17647" y="31539"/>
                  </a:cubicBezTo>
                  <a:cubicBezTo>
                    <a:pt x="17609" y="31332"/>
                    <a:pt x="17581" y="31175"/>
                    <a:pt x="17603" y="31172"/>
                  </a:cubicBezTo>
                  <a:cubicBezTo>
                    <a:pt x="17621" y="31169"/>
                    <a:pt x="17543" y="30968"/>
                    <a:pt x="17484" y="30871"/>
                  </a:cubicBezTo>
                  <a:cubicBezTo>
                    <a:pt x="17506" y="30868"/>
                    <a:pt x="17496" y="30815"/>
                    <a:pt x="17477" y="30711"/>
                  </a:cubicBezTo>
                  <a:cubicBezTo>
                    <a:pt x="17449" y="30558"/>
                    <a:pt x="17449" y="30558"/>
                    <a:pt x="17471" y="30552"/>
                  </a:cubicBezTo>
                  <a:lnTo>
                    <a:pt x="17471" y="30552"/>
                  </a:lnTo>
                  <a:cubicBezTo>
                    <a:pt x="17492" y="30571"/>
                    <a:pt x="17504" y="30582"/>
                    <a:pt x="17507" y="30582"/>
                  </a:cubicBezTo>
                  <a:cubicBezTo>
                    <a:pt x="17511" y="30582"/>
                    <a:pt x="17497" y="30559"/>
                    <a:pt x="17462" y="30501"/>
                  </a:cubicBezTo>
                  <a:cubicBezTo>
                    <a:pt x="17412" y="30457"/>
                    <a:pt x="17405" y="30298"/>
                    <a:pt x="17446" y="30291"/>
                  </a:cubicBezTo>
                  <a:cubicBezTo>
                    <a:pt x="17465" y="30288"/>
                    <a:pt x="17455" y="30235"/>
                    <a:pt x="17440" y="30132"/>
                  </a:cubicBezTo>
                  <a:cubicBezTo>
                    <a:pt x="17408" y="30081"/>
                    <a:pt x="17390" y="29978"/>
                    <a:pt x="17371" y="29875"/>
                  </a:cubicBezTo>
                  <a:cubicBezTo>
                    <a:pt x="17350" y="29747"/>
                    <a:pt x="17346" y="29725"/>
                    <a:pt x="17321" y="29725"/>
                  </a:cubicBezTo>
                  <a:cubicBezTo>
                    <a:pt x="17315" y="29725"/>
                    <a:pt x="17309" y="29726"/>
                    <a:pt x="17302" y="29727"/>
                  </a:cubicBezTo>
                  <a:cubicBezTo>
                    <a:pt x="17300" y="29728"/>
                    <a:pt x="17298" y="29728"/>
                    <a:pt x="17296" y="29728"/>
                  </a:cubicBezTo>
                  <a:cubicBezTo>
                    <a:pt x="17260" y="29728"/>
                    <a:pt x="17251" y="29675"/>
                    <a:pt x="17233" y="29577"/>
                  </a:cubicBezTo>
                  <a:cubicBezTo>
                    <a:pt x="17223" y="29527"/>
                    <a:pt x="17217" y="29473"/>
                    <a:pt x="17236" y="29470"/>
                  </a:cubicBezTo>
                  <a:cubicBezTo>
                    <a:pt x="17242" y="29436"/>
                    <a:pt x="17245" y="29398"/>
                    <a:pt x="17239" y="29364"/>
                  </a:cubicBezTo>
                  <a:cubicBezTo>
                    <a:pt x="17230" y="29311"/>
                    <a:pt x="17220" y="29260"/>
                    <a:pt x="17242" y="29257"/>
                  </a:cubicBezTo>
                  <a:cubicBezTo>
                    <a:pt x="17249" y="29204"/>
                    <a:pt x="17245" y="29151"/>
                    <a:pt x="17233" y="29097"/>
                  </a:cubicBezTo>
                  <a:cubicBezTo>
                    <a:pt x="17214" y="28994"/>
                    <a:pt x="17198" y="28891"/>
                    <a:pt x="17217" y="28887"/>
                  </a:cubicBezTo>
                  <a:cubicBezTo>
                    <a:pt x="17210" y="28845"/>
                    <a:pt x="17208" y="28836"/>
                    <a:pt x="17198" y="28836"/>
                  </a:cubicBezTo>
                  <a:cubicBezTo>
                    <a:pt x="17196" y="28836"/>
                    <a:pt x="17193" y="28837"/>
                    <a:pt x="17189" y="28837"/>
                  </a:cubicBezTo>
                  <a:cubicBezTo>
                    <a:pt x="17188" y="28837"/>
                    <a:pt x="17188" y="28837"/>
                    <a:pt x="17187" y="28837"/>
                  </a:cubicBezTo>
                  <a:cubicBezTo>
                    <a:pt x="17165" y="28837"/>
                    <a:pt x="17138" y="28787"/>
                    <a:pt x="17120" y="28583"/>
                  </a:cubicBezTo>
                  <a:cubicBezTo>
                    <a:pt x="17105" y="28481"/>
                    <a:pt x="17077" y="28326"/>
                    <a:pt x="17055" y="28326"/>
                  </a:cubicBezTo>
                  <a:cubicBezTo>
                    <a:pt x="17055" y="28326"/>
                    <a:pt x="17054" y="28326"/>
                    <a:pt x="17054" y="28327"/>
                  </a:cubicBezTo>
                  <a:cubicBezTo>
                    <a:pt x="17045" y="28273"/>
                    <a:pt x="17045" y="28273"/>
                    <a:pt x="17067" y="28270"/>
                  </a:cubicBezTo>
                  <a:cubicBezTo>
                    <a:pt x="17108" y="28264"/>
                    <a:pt x="17089" y="28160"/>
                    <a:pt x="17029" y="28063"/>
                  </a:cubicBezTo>
                  <a:cubicBezTo>
                    <a:pt x="17029" y="28063"/>
                    <a:pt x="17028" y="28063"/>
                    <a:pt x="17028" y="28063"/>
                  </a:cubicBezTo>
                  <a:cubicBezTo>
                    <a:pt x="17010" y="28063"/>
                    <a:pt x="17001" y="28015"/>
                    <a:pt x="17010" y="27960"/>
                  </a:cubicBezTo>
                  <a:cubicBezTo>
                    <a:pt x="17004" y="27925"/>
                    <a:pt x="16992" y="27891"/>
                    <a:pt x="16973" y="27860"/>
                  </a:cubicBezTo>
                  <a:cubicBezTo>
                    <a:pt x="16941" y="27809"/>
                    <a:pt x="16941" y="27809"/>
                    <a:pt x="16945" y="27703"/>
                  </a:cubicBezTo>
                  <a:cubicBezTo>
                    <a:pt x="16967" y="27700"/>
                    <a:pt x="16957" y="27650"/>
                    <a:pt x="16948" y="27596"/>
                  </a:cubicBezTo>
                  <a:cubicBezTo>
                    <a:pt x="16907" y="27496"/>
                    <a:pt x="16807" y="26926"/>
                    <a:pt x="16819" y="26869"/>
                  </a:cubicBezTo>
                  <a:cubicBezTo>
                    <a:pt x="16797" y="26841"/>
                    <a:pt x="16782" y="26807"/>
                    <a:pt x="16778" y="26769"/>
                  </a:cubicBezTo>
                  <a:cubicBezTo>
                    <a:pt x="16808" y="26716"/>
                    <a:pt x="16785" y="26668"/>
                    <a:pt x="16748" y="26668"/>
                  </a:cubicBezTo>
                  <a:cubicBezTo>
                    <a:pt x="16745" y="26668"/>
                    <a:pt x="16743" y="26668"/>
                    <a:pt x="16741" y="26669"/>
                  </a:cubicBezTo>
                  <a:lnTo>
                    <a:pt x="16750" y="26722"/>
                  </a:lnTo>
                  <a:lnTo>
                    <a:pt x="16760" y="26772"/>
                  </a:lnTo>
                  <a:cubicBezTo>
                    <a:pt x="16759" y="26772"/>
                    <a:pt x="16758" y="26772"/>
                    <a:pt x="16757" y="26772"/>
                  </a:cubicBezTo>
                  <a:cubicBezTo>
                    <a:pt x="16715" y="26772"/>
                    <a:pt x="16692" y="26625"/>
                    <a:pt x="16750" y="26615"/>
                  </a:cubicBezTo>
                  <a:cubicBezTo>
                    <a:pt x="16785" y="26556"/>
                    <a:pt x="16785" y="26556"/>
                    <a:pt x="16735" y="26512"/>
                  </a:cubicBezTo>
                  <a:cubicBezTo>
                    <a:pt x="16684" y="26474"/>
                    <a:pt x="16672" y="26405"/>
                    <a:pt x="16706" y="26355"/>
                  </a:cubicBezTo>
                  <a:cubicBezTo>
                    <a:pt x="16747" y="26349"/>
                    <a:pt x="16747" y="26349"/>
                    <a:pt x="16697" y="26302"/>
                  </a:cubicBezTo>
                  <a:cubicBezTo>
                    <a:pt x="16597" y="26211"/>
                    <a:pt x="16547" y="26061"/>
                    <a:pt x="16631" y="26048"/>
                  </a:cubicBezTo>
                  <a:cubicBezTo>
                    <a:pt x="16672" y="26042"/>
                    <a:pt x="16681" y="25986"/>
                    <a:pt x="16672" y="25932"/>
                  </a:cubicBezTo>
                  <a:cubicBezTo>
                    <a:pt x="16667" y="25894"/>
                    <a:pt x="16653" y="25887"/>
                    <a:pt x="16638" y="25887"/>
                  </a:cubicBezTo>
                  <a:cubicBezTo>
                    <a:pt x="16632" y="25887"/>
                    <a:pt x="16627" y="25888"/>
                    <a:pt x="16622" y="25888"/>
                  </a:cubicBezTo>
                  <a:cubicBezTo>
                    <a:pt x="16613" y="25905"/>
                    <a:pt x="16606" y="25913"/>
                    <a:pt x="16601" y="25913"/>
                  </a:cubicBezTo>
                  <a:cubicBezTo>
                    <a:pt x="16588" y="25913"/>
                    <a:pt x="16587" y="25864"/>
                    <a:pt x="16603" y="25785"/>
                  </a:cubicBezTo>
                  <a:cubicBezTo>
                    <a:pt x="16641" y="25644"/>
                    <a:pt x="16622" y="25494"/>
                    <a:pt x="16553" y="25365"/>
                  </a:cubicBezTo>
                  <a:cubicBezTo>
                    <a:pt x="16496" y="25220"/>
                    <a:pt x="16466" y="25100"/>
                    <a:pt x="16479" y="25100"/>
                  </a:cubicBezTo>
                  <a:cubicBezTo>
                    <a:pt x="16484" y="25100"/>
                    <a:pt x="16496" y="25117"/>
                    <a:pt x="16515" y="25158"/>
                  </a:cubicBezTo>
                  <a:cubicBezTo>
                    <a:pt x="16545" y="25206"/>
                    <a:pt x="16560" y="25231"/>
                    <a:pt x="16562" y="25231"/>
                  </a:cubicBezTo>
                  <a:cubicBezTo>
                    <a:pt x="16565" y="25231"/>
                    <a:pt x="16555" y="25206"/>
                    <a:pt x="16534" y="25155"/>
                  </a:cubicBezTo>
                  <a:cubicBezTo>
                    <a:pt x="16518" y="25052"/>
                    <a:pt x="16500" y="24948"/>
                    <a:pt x="16490" y="24895"/>
                  </a:cubicBezTo>
                  <a:cubicBezTo>
                    <a:pt x="16481" y="24846"/>
                    <a:pt x="16451" y="24798"/>
                    <a:pt x="16432" y="24798"/>
                  </a:cubicBezTo>
                  <a:cubicBezTo>
                    <a:pt x="16432" y="24798"/>
                    <a:pt x="16431" y="24798"/>
                    <a:pt x="16431" y="24798"/>
                  </a:cubicBezTo>
                  <a:cubicBezTo>
                    <a:pt x="16465" y="24713"/>
                    <a:pt x="16456" y="24613"/>
                    <a:pt x="16406" y="24538"/>
                  </a:cubicBezTo>
                  <a:lnTo>
                    <a:pt x="16387" y="24431"/>
                  </a:lnTo>
                  <a:cubicBezTo>
                    <a:pt x="16384" y="24397"/>
                    <a:pt x="16371" y="24362"/>
                    <a:pt x="16346" y="24331"/>
                  </a:cubicBezTo>
                  <a:cubicBezTo>
                    <a:pt x="16318" y="24284"/>
                    <a:pt x="16330" y="24227"/>
                    <a:pt x="16340" y="24174"/>
                  </a:cubicBezTo>
                  <a:cubicBezTo>
                    <a:pt x="16352" y="24121"/>
                    <a:pt x="16361" y="24067"/>
                    <a:pt x="16346" y="24067"/>
                  </a:cubicBezTo>
                  <a:cubicBezTo>
                    <a:pt x="16345" y="24067"/>
                    <a:pt x="16344" y="24067"/>
                    <a:pt x="16343" y="24068"/>
                  </a:cubicBezTo>
                  <a:cubicBezTo>
                    <a:pt x="16343" y="24068"/>
                    <a:pt x="16342" y="24068"/>
                    <a:pt x="16342" y="24068"/>
                  </a:cubicBezTo>
                  <a:cubicBezTo>
                    <a:pt x="16320" y="24068"/>
                    <a:pt x="16283" y="23970"/>
                    <a:pt x="16252" y="23920"/>
                  </a:cubicBezTo>
                  <a:cubicBezTo>
                    <a:pt x="16231" y="23886"/>
                    <a:pt x="16233" y="23846"/>
                    <a:pt x="16246" y="23846"/>
                  </a:cubicBezTo>
                  <a:cubicBezTo>
                    <a:pt x="16251" y="23846"/>
                    <a:pt x="16257" y="23851"/>
                    <a:pt x="16265" y="23864"/>
                  </a:cubicBezTo>
                  <a:cubicBezTo>
                    <a:pt x="16286" y="23861"/>
                    <a:pt x="16286" y="23861"/>
                    <a:pt x="16286" y="23754"/>
                  </a:cubicBezTo>
                  <a:cubicBezTo>
                    <a:pt x="16277" y="23705"/>
                    <a:pt x="16262" y="23604"/>
                    <a:pt x="16240" y="23604"/>
                  </a:cubicBezTo>
                  <a:cubicBezTo>
                    <a:pt x="16240" y="23604"/>
                    <a:pt x="16240" y="23604"/>
                    <a:pt x="16239" y="23604"/>
                  </a:cubicBezTo>
                  <a:cubicBezTo>
                    <a:pt x="16239" y="23604"/>
                    <a:pt x="16239" y="23604"/>
                    <a:pt x="16239" y="23604"/>
                  </a:cubicBezTo>
                  <a:cubicBezTo>
                    <a:pt x="16217" y="23604"/>
                    <a:pt x="16164" y="23293"/>
                    <a:pt x="16174" y="23240"/>
                  </a:cubicBezTo>
                  <a:lnTo>
                    <a:pt x="16158" y="23137"/>
                  </a:lnTo>
                  <a:cubicBezTo>
                    <a:pt x="16149" y="23084"/>
                    <a:pt x="16117" y="23037"/>
                    <a:pt x="16108" y="22983"/>
                  </a:cubicBezTo>
                  <a:cubicBezTo>
                    <a:pt x="16102" y="22949"/>
                    <a:pt x="16089" y="22914"/>
                    <a:pt x="16070" y="22883"/>
                  </a:cubicBezTo>
                  <a:cubicBezTo>
                    <a:pt x="16061" y="22830"/>
                    <a:pt x="16051" y="22780"/>
                    <a:pt x="16070" y="22777"/>
                  </a:cubicBezTo>
                  <a:cubicBezTo>
                    <a:pt x="16020" y="22730"/>
                    <a:pt x="16020" y="22730"/>
                    <a:pt x="16055" y="22673"/>
                  </a:cubicBezTo>
                  <a:cubicBezTo>
                    <a:pt x="16095" y="22667"/>
                    <a:pt x="16095" y="22667"/>
                    <a:pt x="16045" y="22620"/>
                  </a:cubicBezTo>
                  <a:cubicBezTo>
                    <a:pt x="16017" y="22592"/>
                    <a:pt x="16011" y="22551"/>
                    <a:pt x="16026" y="22516"/>
                  </a:cubicBezTo>
                  <a:cubicBezTo>
                    <a:pt x="16044" y="22513"/>
                    <a:pt x="16037" y="22466"/>
                    <a:pt x="16020" y="22466"/>
                  </a:cubicBezTo>
                  <a:cubicBezTo>
                    <a:pt x="16019" y="22466"/>
                    <a:pt x="16018" y="22466"/>
                    <a:pt x="16017" y="22466"/>
                  </a:cubicBezTo>
                  <a:cubicBezTo>
                    <a:pt x="15967" y="22419"/>
                    <a:pt x="15917" y="22266"/>
                    <a:pt x="15961" y="22259"/>
                  </a:cubicBezTo>
                  <a:cubicBezTo>
                    <a:pt x="15951" y="22225"/>
                    <a:pt x="15939" y="22191"/>
                    <a:pt x="15920" y="22159"/>
                  </a:cubicBezTo>
                  <a:cubicBezTo>
                    <a:pt x="15870" y="22115"/>
                    <a:pt x="15870" y="22115"/>
                    <a:pt x="15910" y="22109"/>
                  </a:cubicBezTo>
                  <a:cubicBezTo>
                    <a:pt x="15945" y="22059"/>
                    <a:pt x="15932" y="21990"/>
                    <a:pt x="15882" y="21952"/>
                  </a:cubicBezTo>
                  <a:cubicBezTo>
                    <a:pt x="15867" y="21921"/>
                    <a:pt x="15860" y="21883"/>
                    <a:pt x="15863" y="21849"/>
                  </a:cubicBezTo>
                  <a:cubicBezTo>
                    <a:pt x="15866" y="21751"/>
                    <a:pt x="15838" y="21478"/>
                    <a:pt x="15809" y="21478"/>
                  </a:cubicBezTo>
                  <a:cubicBezTo>
                    <a:pt x="15806" y="21478"/>
                    <a:pt x="15803" y="21480"/>
                    <a:pt x="15801" y="21485"/>
                  </a:cubicBezTo>
                  <a:lnTo>
                    <a:pt x="15782" y="21382"/>
                  </a:lnTo>
                  <a:cubicBezTo>
                    <a:pt x="15785" y="21275"/>
                    <a:pt x="15776" y="21222"/>
                    <a:pt x="15744" y="21175"/>
                  </a:cubicBezTo>
                  <a:lnTo>
                    <a:pt x="15716" y="21125"/>
                  </a:lnTo>
                  <a:cubicBezTo>
                    <a:pt x="15735" y="21122"/>
                    <a:pt x="15747" y="21069"/>
                    <a:pt x="15738" y="21015"/>
                  </a:cubicBezTo>
                  <a:cubicBezTo>
                    <a:pt x="15731" y="20975"/>
                    <a:pt x="15729" y="20967"/>
                    <a:pt x="15719" y="20967"/>
                  </a:cubicBezTo>
                  <a:cubicBezTo>
                    <a:pt x="15717" y="20967"/>
                    <a:pt x="15714" y="20968"/>
                    <a:pt x="15710" y="20968"/>
                  </a:cubicBezTo>
                  <a:cubicBezTo>
                    <a:pt x="15706" y="20984"/>
                    <a:pt x="15703" y="20991"/>
                    <a:pt x="15699" y="20991"/>
                  </a:cubicBezTo>
                  <a:cubicBezTo>
                    <a:pt x="15692" y="20991"/>
                    <a:pt x="15685" y="20955"/>
                    <a:pt x="15679" y="20918"/>
                  </a:cubicBezTo>
                  <a:cubicBezTo>
                    <a:pt x="15669" y="20868"/>
                    <a:pt x="15682" y="20812"/>
                    <a:pt x="15700" y="20809"/>
                  </a:cubicBezTo>
                  <a:lnTo>
                    <a:pt x="15691" y="20755"/>
                  </a:lnTo>
                  <a:cubicBezTo>
                    <a:pt x="15689" y="20756"/>
                    <a:pt x="15686" y="20756"/>
                    <a:pt x="15684" y="20756"/>
                  </a:cubicBezTo>
                  <a:cubicBezTo>
                    <a:pt x="15649" y="20756"/>
                    <a:pt x="15642" y="20711"/>
                    <a:pt x="15663" y="20708"/>
                  </a:cubicBezTo>
                  <a:cubicBezTo>
                    <a:pt x="15672" y="20655"/>
                    <a:pt x="15669" y="20602"/>
                    <a:pt x="15657" y="20548"/>
                  </a:cubicBezTo>
                  <a:cubicBezTo>
                    <a:pt x="15656" y="20548"/>
                    <a:pt x="15655" y="20549"/>
                    <a:pt x="15655" y="20549"/>
                  </a:cubicBezTo>
                  <a:cubicBezTo>
                    <a:pt x="15642" y="20549"/>
                    <a:pt x="15643" y="20527"/>
                    <a:pt x="15648" y="20527"/>
                  </a:cubicBezTo>
                  <a:cubicBezTo>
                    <a:pt x="15650" y="20527"/>
                    <a:pt x="15654" y="20532"/>
                    <a:pt x="15657" y="20548"/>
                  </a:cubicBezTo>
                  <a:lnTo>
                    <a:pt x="15675" y="20545"/>
                  </a:lnTo>
                  <a:cubicBezTo>
                    <a:pt x="15685" y="20504"/>
                    <a:pt x="15675" y="20496"/>
                    <a:pt x="15662" y="20496"/>
                  </a:cubicBezTo>
                  <a:cubicBezTo>
                    <a:pt x="15658" y="20496"/>
                    <a:pt x="15652" y="20497"/>
                    <a:pt x="15647" y="20498"/>
                  </a:cubicBezTo>
                  <a:lnTo>
                    <a:pt x="15628" y="20392"/>
                  </a:lnTo>
                  <a:cubicBezTo>
                    <a:pt x="15622" y="20357"/>
                    <a:pt x="15615" y="20321"/>
                    <a:pt x="15608" y="20321"/>
                  </a:cubicBezTo>
                  <a:cubicBezTo>
                    <a:pt x="15604" y="20321"/>
                    <a:pt x="15601" y="20328"/>
                    <a:pt x="15597" y="20345"/>
                  </a:cubicBezTo>
                  <a:cubicBezTo>
                    <a:pt x="15592" y="20345"/>
                    <a:pt x="15588" y="20346"/>
                    <a:pt x="15583" y="20346"/>
                  </a:cubicBezTo>
                  <a:cubicBezTo>
                    <a:pt x="15568" y="20346"/>
                    <a:pt x="15554" y="20339"/>
                    <a:pt x="15547" y="20301"/>
                  </a:cubicBezTo>
                  <a:cubicBezTo>
                    <a:pt x="15546" y="20301"/>
                    <a:pt x="15546" y="20301"/>
                    <a:pt x="15545" y="20301"/>
                  </a:cubicBezTo>
                  <a:cubicBezTo>
                    <a:pt x="15534" y="20301"/>
                    <a:pt x="15535" y="20278"/>
                    <a:pt x="15539" y="20278"/>
                  </a:cubicBezTo>
                  <a:cubicBezTo>
                    <a:pt x="15541" y="20278"/>
                    <a:pt x="15544" y="20284"/>
                    <a:pt x="15547" y="20301"/>
                  </a:cubicBezTo>
                  <a:cubicBezTo>
                    <a:pt x="15569" y="20295"/>
                    <a:pt x="15591" y="20291"/>
                    <a:pt x="15581" y="20241"/>
                  </a:cubicBezTo>
                  <a:cubicBezTo>
                    <a:pt x="15572" y="20188"/>
                    <a:pt x="15591" y="20185"/>
                    <a:pt x="15591" y="20185"/>
                  </a:cubicBezTo>
                  <a:cubicBezTo>
                    <a:pt x="15596" y="20190"/>
                    <a:pt x="15600" y="20192"/>
                    <a:pt x="15603" y="20192"/>
                  </a:cubicBezTo>
                  <a:cubicBezTo>
                    <a:pt x="15630" y="20192"/>
                    <a:pt x="15582" y="20023"/>
                    <a:pt x="15556" y="19978"/>
                  </a:cubicBezTo>
                  <a:cubicBezTo>
                    <a:pt x="15494" y="19881"/>
                    <a:pt x="15487" y="19828"/>
                    <a:pt x="15528" y="19821"/>
                  </a:cubicBezTo>
                  <a:cubicBezTo>
                    <a:pt x="15569" y="19815"/>
                    <a:pt x="15509" y="19718"/>
                    <a:pt x="15437" y="19677"/>
                  </a:cubicBezTo>
                  <a:lnTo>
                    <a:pt x="15368" y="19633"/>
                  </a:lnTo>
                  <a:lnTo>
                    <a:pt x="15428" y="19624"/>
                  </a:lnTo>
                  <a:cubicBezTo>
                    <a:pt x="15503" y="19561"/>
                    <a:pt x="15503" y="19561"/>
                    <a:pt x="15434" y="19411"/>
                  </a:cubicBezTo>
                  <a:cubicBezTo>
                    <a:pt x="15393" y="19311"/>
                    <a:pt x="15393" y="19311"/>
                    <a:pt x="15415" y="19307"/>
                  </a:cubicBezTo>
                  <a:cubicBezTo>
                    <a:pt x="15434" y="19304"/>
                    <a:pt x="15428" y="19251"/>
                    <a:pt x="15400" y="19097"/>
                  </a:cubicBezTo>
                  <a:cubicBezTo>
                    <a:pt x="15372" y="18945"/>
                    <a:pt x="15363" y="18890"/>
                    <a:pt x="15342" y="18890"/>
                  </a:cubicBezTo>
                  <a:cubicBezTo>
                    <a:pt x="15341" y="18890"/>
                    <a:pt x="15341" y="18891"/>
                    <a:pt x="15340" y="18891"/>
                  </a:cubicBezTo>
                  <a:cubicBezTo>
                    <a:pt x="15340" y="18891"/>
                    <a:pt x="15331" y="18840"/>
                    <a:pt x="15324" y="18787"/>
                  </a:cubicBezTo>
                  <a:cubicBezTo>
                    <a:pt x="15349" y="18743"/>
                    <a:pt x="15329" y="18670"/>
                    <a:pt x="15304" y="18670"/>
                  </a:cubicBezTo>
                  <a:cubicBezTo>
                    <a:pt x="15297" y="18670"/>
                    <a:pt x="15290" y="18675"/>
                    <a:pt x="15284" y="18687"/>
                  </a:cubicBezTo>
                  <a:lnTo>
                    <a:pt x="15265" y="18584"/>
                  </a:lnTo>
                  <a:lnTo>
                    <a:pt x="15287" y="18580"/>
                  </a:lnTo>
                  <a:cubicBezTo>
                    <a:pt x="15306" y="18577"/>
                    <a:pt x="15290" y="18474"/>
                    <a:pt x="15215" y="18060"/>
                  </a:cubicBezTo>
                  <a:cubicBezTo>
                    <a:pt x="15137" y="17615"/>
                    <a:pt x="15125" y="17546"/>
                    <a:pt x="15089" y="17546"/>
                  </a:cubicBezTo>
                  <a:cubicBezTo>
                    <a:pt x="15087" y="17546"/>
                    <a:pt x="15085" y="17546"/>
                    <a:pt x="15083" y="17546"/>
                  </a:cubicBezTo>
                  <a:cubicBezTo>
                    <a:pt x="15030" y="17502"/>
                    <a:pt x="15024" y="17449"/>
                    <a:pt x="15064" y="17443"/>
                  </a:cubicBezTo>
                  <a:cubicBezTo>
                    <a:pt x="15083" y="17440"/>
                    <a:pt x="15095" y="17386"/>
                    <a:pt x="15075" y="17386"/>
                  </a:cubicBezTo>
                  <a:cubicBezTo>
                    <a:pt x="15075" y="17386"/>
                    <a:pt x="15074" y="17386"/>
                    <a:pt x="15074" y="17386"/>
                  </a:cubicBezTo>
                  <a:cubicBezTo>
                    <a:pt x="15064" y="17336"/>
                    <a:pt x="15064" y="17283"/>
                    <a:pt x="15067" y="17230"/>
                  </a:cubicBezTo>
                  <a:cubicBezTo>
                    <a:pt x="15083" y="17072"/>
                    <a:pt x="15054" y="17023"/>
                    <a:pt x="15032" y="17023"/>
                  </a:cubicBezTo>
                  <a:cubicBezTo>
                    <a:pt x="15031" y="17023"/>
                    <a:pt x="15030" y="17023"/>
                    <a:pt x="15030" y="17023"/>
                  </a:cubicBezTo>
                  <a:cubicBezTo>
                    <a:pt x="15020" y="17040"/>
                    <a:pt x="15015" y="17047"/>
                    <a:pt x="15012" y="17047"/>
                  </a:cubicBezTo>
                  <a:cubicBezTo>
                    <a:pt x="15006" y="17047"/>
                    <a:pt x="15014" y="17009"/>
                    <a:pt x="15020" y="16970"/>
                  </a:cubicBezTo>
                  <a:cubicBezTo>
                    <a:pt x="15033" y="16915"/>
                    <a:pt x="15045" y="16863"/>
                    <a:pt x="15025" y="16863"/>
                  </a:cubicBezTo>
                  <a:cubicBezTo>
                    <a:pt x="15025" y="16863"/>
                    <a:pt x="15024" y="16863"/>
                    <a:pt x="15024" y="16863"/>
                  </a:cubicBezTo>
                  <a:cubicBezTo>
                    <a:pt x="14995" y="16813"/>
                    <a:pt x="14920" y="16506"/>
                    <a:pt x="14961" y="16500"/>
                  </a:cubicBezTo>
                  <a:cubicBezTo>
                    <a:pt x="14961" y="16500"/>
                    <a:pt x="14951" y="16446"/>
                    <a:pt x="14942" y="16396"/>
                  </a:cubicBezTo>
                  <a:cubicBezTo>
                    <a:pt x="14942" y="16396"/>
                    <a:pt x="14941" y="16396"/>
                    <a:pt x="14941" y="16396"/>
                  </a:cubicBezTo>
                  <a:cubicBezTo>
                    <a:pt x="14920" y="16396"/>
                    <a:pt x="14901" y="16294"/>
                    <a:pt x="14886" y="16192"/>
                  </a:cubicBezTo>
                  <a:cubicBezTo>
                    <a:pt x="14867" y="16089"/>
                    <a:pt x="14857" y="16036"/>
                    <a:pt x="14876" y="16033"/>
                  </a:cubicBezTo>
                  <a:lnTo>
                    <a:pt x="14876" y="16033"/>
                  </a:lnTo>
                  <a:cubicBezTo>
                    <a:pt x="14884" y="16045"/>
                    <a:pt x="14890" y="16050"/>
                    <a:pt x="14893" y="16050"/>
                  </a:cubicBezTo>
                  <a:cubicBezTo>
                    <a:pt x="14901" y="16050"/>
                    <a:pt x="14888" y="16004"/>
                    <a:pt x="14857" y="15929"/>
                  </a:cubicBezTo>
                  <a:cubicBezTo>
                    <a:pt x="14851" y="15876"/>
                    <a:pt x="14798" y="15832"/>
                    <a:pt x="14789" y="15779"/>
                  </a:cubicBezTo>
                  <a:cubicBezTo>
                    <a:pt x="14788" y="15779"/>
                    <a:pt x="14787" y="15779"/>
                    <a:pt x="14787" y="15779"/>
                  </a:cubicBezTo>
                  <a:cubicBezTo>
                    <a:pt x="14768" y="15779"/>
                    <a:pt x="14738" y="15733"/>
                    <a:pt x="14729" y="15682"/>
                  </a:cubicBezTo>
                  <a:lnTo>
                    <a:pt x="14751" y="15678"/>
                  </a:lnTo>
                  <a:lnTo>
                    <a:pt x="14792" y="15672"/>
                  </a:lnTo>
                  <a:cubicBezTo>
                    <a:pt x="14783" y="15623"/>
                    <a:pt x="14773" y="15572"/>
                    <a:pt x="14756" y="15572"/>
                  </a:cubicBezTo>
                  <a:cubicBezTo>
                    <a:pt x="14755" y="15572"/>
                    <a:pt x="14755" y="15572"/>
                    <a:pt x="14754" y="15572"/>
                  </a:cubicBezTo>
                  <a:cubicBezTo>
                    <a:pt x="14763" y="15519"/>
                    <a:pt x="14754" y="15465"/>
                    <a:pt x="14738" y="15362"/>
                  </a:cubicBezTo>
                  <a:cubicBezTo>
                    <a:pt x="14720" y="15259"/>
                    <a:pt x="14701" y="15155"/>
                    <a:pt x="14669" y="15105"/>
                  </a:cubicBezTo>
                  <a:cubicBezTo>
                    <a:pt x="14704" y="15049"/>
                    <a:pt x="14647" y="14735"/>
                    <a:pt x="14597" y="14691"/>
                  </a:cubicBezTo>
                  <a:cubicBezTo>
                    <a:pt x="14597" y="14691"/>
                    <a:pt x="14596" y="14691"/>
                    <a:pt x="14596" y="14691"/>
                  </a:cubicBezTo>
                  <a:cubicBezTo>
                    <a:pt x="14575" y="14691"/>
                    <a:pt x="14566" y="14640"/>
                    <a:pt x="14579" y="14588"/>
                  </a:cubicBezTo>
                  <a:cubicBezTo>
                    <a:pt x="14594" y="14550"/>
                    <a:pt x="14588" y="14510"/>
                    <a:pt x="14560" y="14484"/>
                  </a:cubicBezTo>
                  <a:cubicBezTo>
                    <a:pt x="14532" y="14434"/>
                    <a:pt x="14541" y="14378"/>
                    <a:pt x="14553" y="14325"/>
                  </a:cubicBezTo>
                  <a:cubicBezTo>
                    <a:pt x="14582" y="14275"/>
                    <a:pt x="14579" y="14212"/>
                    <a:pt x="14547" y="14165"/>
                  </a:cubicBezTo>
                  <a:cubicBezTo>
                    <a:pt x="14516" y="14083"/>
                    <a:pt x="14494" y="13996"/>
                    <a:pt x="14478" y="13908"/>
                  </a:cubicBezTo>
                  <a:cubicBezTo>
                    <a:pt x="14451" y="13835"/>
                    <a:pt x="14439" y="13789"/>
                    <a:pt x="14429" y="13789"/>
                  </a:cubicBezTo>
                  <a:cubicBezTo>
                    <a:pt x="14425" y="13789"/>
                    <a:pt x="14422" y="13796"/>
                    <a:pt x="14419" y="13811"/>
                  </a:cubicBezTo>
                  <a:cubicBezTo>
                    <a:pt x="14418" y="13811"/>
                    <a:pt x="14416" y="13811"/>
                    <a:pt x="14415" y="13811"/>
                  </a:cubicBezTo>
                  <a:cubicBezTo>
                    <a:pt x="14396" y="13811"/>
                    <a:pt x="14369" y="13767"/>
                    <a:pt x="14369" y="13767"/>
                  </a:cubicBezTo>
                  <a:cubicBezTo>
                    <a:pt x="14346" y="13707"/>
                    <a:pt x="14345" y="13682"/>
                    <a:pt x="14349" y="13682"/>
                  </a:cubicBezTo>
                  <a:lnTo>
                    <a:pt x="14349" y="13682"/>
                  </a:lnTo>
                  <a:cubicBezTo>
                    <a:pt x="14352" y="13682"/>
                    <a:pt x="14357" y="13693"/>
                    <a:pt x="14359" y="13714"/>
                  </a:cubicBezTo>
                  <a:cubicBezTo>
                    <a:pt x="14376" y="13756"/>
                    <a:pt x="14384" y="13772"/>
                    <a:pt x="14389" y="13772"/>
                  </a:cubicBezTo>
                  <a:cubicBezTo>
                    <a:pt x="14396" y="13772"/>
                    <a:pt x="14396" y="13740"/>
                    <a:pt x="14403" y="13707"/>
                  </a:cubicBezTo>
                  <a:cubicBezTo>
                    <a:pt x="14406" y="13638"/>
                    <a:pt x="14400" y="13566"/>
                    <a:pt x="14384" y="13497"/>
                  </a:cubicBezTo>
                  <a:cubicBezTo>
                    <a:pt x="14378" y="13447"/>
                    <a:pt x="14359" y="13341"/>
                    <a:pt x="14350" y="13291"/>
                  </a:cubicBezTo>
                  <a:cubicBezTo>
                    <a:pt x="14344" y="13135"/>
                    <a:pt x="14335" y="13084"/>
                    <a:pt x="14314" y="13084"/>
                  </a:cubicBezTo>
                  <a:cubicBezTo>
                    <a:pt x="14313" y="13084"/>
                    <a:pt x="14313" y="13084"/>
                    <a:pt x="14312" y="13084"/>
                  </a:cubicBezTo>
                  <a:cubicBezTo>
                    <a:pt x="14288" y="13087"/>
                    <a:pt x="14278" y="13089"/>
                    <a:pt x="14278" y="13089"/>
                  </a:cubicBezTo>
                  <a:cubicBezTo>
                    <a:pt x="14278" y="13089"/>
                    <a:pt x="14282" y="13088"/>
                    <a:pt x="14290" y="13087"/>
                  </a:cubicBezTo>
                  <a:cubicBezTo>
                    <a:pt x="14325" y="13027"/>
                    <a:pt x="14221" y="12457"/>
                    <a:pt x="14171" y="12410"/>
                  </a:cubicBezTo>
                  <a:lnTo>
                    <a:pt x="14193" y="12407"/>
                  </a:lnTo>
                  <a:cubicBezTo>
                    <a:pt x="14212" y="12404"/>
                    <a:pt x="14206" y="12354"/>
                    <a:pt x="14187" y="12250"/>
                  </a:cubicBezTo>
                  <a:cubicBezTo>
                    <a:pt x="14177" y="12197"/>
                    <a:pt x="14118" y="11993"/>
                    <a:pt x="14093" y="11836"/>
                  </a:cubicBezTo>
                  <a:cubicBezTo>
                    <a:pt x="14056" y="11632"/>
                    <a:pt x="14028" y="11479"/>
                    <a:pt x="14009" y="11479"/>
                  </a:cubicBezTo>
                  <a:cubicBezTo>
                    <a:pt x="14009" y="11479"/>
                    <a:pt x="14008" y="11479"/>
                    <a:pt x="14008" y="11479"/>
                  </a:cubicBezTo>
                  <a:cubicBezTo>
                    <a:pt x="13999" y="11426"/>
                    <a:pt x="13999" y="11426"/>
                    <a:pt x="14018" y="11423"/>
                  </a:cubicBezTo>
                  <a:cubicBezTo>
                    <a:pt x="14026" y="11436"/>
                    <a:pt x="14032" y="11441"/>
                    <a:pt x="14035" y="11441"/>
                  </a:cubicBezTo>
                  <a:cubicBezTo>
                    <a:pt x="14044" y="11441"/>
                    <a:pt x="14037" y="11405"/>
                    <a:pt x="14030" y="11366"/>
                  </a:cubicBezTo>
                  <a:cubicBezTo>
                    <a:pt x="14023" y="11328"/>
                    <a:pt x="14009" y="11321"/>
                    <a:pt x="13994" y="11321"/>
                  </a:cubicBezTo>
                  <a:cubicBezTo>
                    <a:pt x="13989" y="11321"/>
                    <a:pt x="13985" y="11322"/>
                    <a:pt x="13980" y="11322"/>
                  </a:cubicBezTo>
                  <a:cubicBezTo>
                    <a:pt x="13979" y="11323"/>
                    <a:pt x="13979" y="11323"/>
                    <a:pt x="13978" y="11323"/>
                  </a:cubicBezTo>
                  <a:cubicBezTo>
                    <a:pt x="13958" y="11323"/>
                    <a:pt x="13949" y="11269"/>
                    <a:pt x="13952" y="11166"/>
                  </a:cubicBezTo>
                  <a:cubicBezTo>
                    <a:pt x="13949" y="11025"/>
                    <a:pt x="13924" y="10887"/>
                    <a:pt x="13880" y="10752"/>
                  </a:cubicBezTo>
                  <a:cubicBezTo>
                    <a:pt x="13870" y="10699"/>
                    <a:pt x="13861" y="10649"/>
                    <a:pt x="13880" y="10646"/>
                  </a:cubicBezTo>
                  <a:cubicBezTo>
                    <a:pt x="13899" y="10555"/>
                    <a:pt x="13880" y="10464"/>
                    <a:pt x="13836" y="10385"/>
                  </a:cubicBezTo>
                  <a:cubicBezTo>
                    <a:pt x="13826" y="10332"/>
                    <a:pt x="13826" y="10332"/>
                    <a:pt x="13845" y="10329"/>
                  </a:cubicBezTo>
                  <a:cubicBezTo>
                    <a:pt x="13858" y="10276"/>
                    <a:pt x="13880" y="10273"/>
                    <a:pt x="13826" y="10226"/>
                  </a:cubicBezTo>
                  <a:cubicBezTo>
                    <a:pt x="13786" y="10110"/>
                    <a:pt x="13764" y="9987"/>
                    <a:pt x="13764" y="9862"/>
                  </a:cubicBezTo>
                  <a:cubicBezTo>
                    <a:pt x="13755" y="9813"/>
                    <a:pt x="13745" y="9762"/>
                    <a:pt x="13725" y="9762"/>
                  </a:cubicBezTo>
                  <a:cubicBezTo>
                    <a:pt x="13724" y="9762"/>
                    <a:pt x="13724" y="9762"/>
                    <a:pt x="13723" y="9762"/>
                  </a:cubicBezTo>
                  <a:lnTo>
                    <a:pt x="13704" y="9765"/>
                  </a:lnTo>
                  <a:cubicBezTo>
                    <a:pt x="13736" y="9709"/>
                    <a:pt x="13736" y="9709"/>
                    <a:pt x="13685" y="9662"/>
                  </a:cubicBezTo>
                  <a:cubicBezTo>
                    <a:pt x="13685" y="9662"/>
                    <a:pt x="13684" y="9662"/>
                    <a:pt x="13683" y="9662"/>
                  </a:cubicBezTo>
                  <a:cubicBezTo>
                    <a:pt x="13663" y="9662"/>
                    <a:pt x="13655" y="9614"/>
                    <a:pt x="13676" y="9611"/>
                  </a:cubicBezTo>
                  <a:cubicBezTo>
                    <a:pt x="13682" y="9574"/>
                    <a:pt x="13682" y="9539"/>
                    <a:pt x="13679" y="9505"/>
                  </a:cubicBezTo>
                  <a:cubicBezTo>
                    <a:pt x="13670" y="9452"/>
                    <a:pt x="13604" y="9195"/>
                    <a:pt x="13557" y="8938"/>
                  </a:cubicBezTo>
                  <a:cubicBezTo>
                    <a:pt x="13483" y="8529"/>
                    <a:pt x="13458" y="8370"/>
                    <a:pt x="13436" y="8370"/>
                  </a:cubicBezTo>
                  <a:cubicBezTo>
                    <a:pt x="13436" y="8370"/>
                    <a:pt x="13435" y="8370"/>
                    <a:pt x="13435" y="8370"/>
                  </a:cubicBezTo>
                  <a:cubicBezTo>
                    <a:pt x="13410" y="8342"/>
                    <a:pt x="13400" y="8301"/>
                    <a:pt x="13416" y="8264"/>
                  </a:cubicBezTo>
                  <a:cubicBezTo>
                    <a:pt x="13425" y="8214"/>
                    <a:pt x="13422" y="8157"/>
                    <a:pt x="13410" y="8107"/>
                  </a:cubicBezTo>
                  <a:cubicBezTo>
                    <a:pt x="13400" y="8054"/>
                    <a:pt x="13391" y="8004"/>
                    <a:pt x="13413" y="8001"/>
                  </a:cubicBezTo>
                  <a:cubicBezTo>
                    <a:pt x="13391" y="7969"/>
                    <a:pt x="13375" y="7935"/>
                    <a:pt x="13372" y="7900"/>
                  </a:cubicBezTo>
                  <a:cubicBezTo>
                    <a:pt x="13394" y="7894"/>
                    <a:pt x="13385" y="7844"/>
                    <a:pt x="13353" y="7794"/>
                  </a:cubicBezTo>
                  <a:cubicBezTo>
                    <a:pt x="13303" y="7750"/>
                    <a:pt x="13303" y="7750"/>
                    <a:pt x="13344" y="7744"/>
                  </a:cubicBezTo>
                  <a:cubicBezTo>
                    <a:pt x="13362" y="7741"/>
                    <a:pt x="13361" y="7625"/>
                    <a:pt x="13352" y="7625"/>
                  </a:cubicBezTo>
                  <a:lnTo>
                    <a:pt x="13352" y="7625"/>
                  </a:lnTo>
                  <a:cubicBezTo>
                    <a:pt x="13351" y="7625"/>
                    <a:pt x="13349" y="7629"/>
                    <a:pt x="13347" y="7637"/>
                  </a:cubicBezTo>
                  <a:cubicBezTo>
                    <a:pt x="13347" y="7637"/>
                    <a:pt x="13346" y="7637"/>
                    <a:pt x="13346" y="7637"/>
                  </a:cubicBezTo>
                  <a:cubicBezTo>
                    <a:pt x="13328" y="7637"/>
                    <a:pt x="13309" y="7536"/>
                    <a:pt x="13278" y="7487"/>
                  </a:cubicBezTo>
                  <a:cubicBezTo>
                    <a:pt x="13269" y="7437"/>
                    <a:pt x="13259" y="7383"/>
                    <a:pt x="13281" y="7380"/>
                  </a:cubicBezTo>
                  <a:cubicBezTo>
                    <a:pt x="13294" y="7324"/>
                    <a:pt x="13225" y="7070"/>
                    <a:pt x="13197" y="7020"/>
                  </a:cubicBezTo>
                  <a:cubicBezTo>
                    <a:pt x="13196" y="7020"/>
                    <a:pt x="13195" y="7020"/>
                    <a:pt x="13195" y="7020"/>
                  </a:cubicBezTo>
                  <a:cubicBezTo>
                    <a:pt x="13174" y="7020"/>
                    <a:pt x="13166" y="6973"/>
                    <a:pt x="13187" y="6970"/>
                  </a:cubicBezTo>
                  <a:cubicBezTo>
                    <a:pt x="13206" y="6966"/>
                    <a:pt x="13200" y="6913"/>
                    <a:pt x="13190" y="6863"/>
                  </a:cubicBezTo>
                  <a:cubicBezTo>
                    <a:pt x="13159" y="6813"/>
                    <a:pt x="13181" y="6810"/>
                    <a:pt x="13200" y="6807"/>
                  </a:cubicBezTo>
                  <a:cubicBezTo>
                    <a:pt x="13208" y="6819"/>
                    <a:pt x="13213" y="6824"/>
                    <a:pt x="13216" y="6824"/>
                  </a:cubicBezTo>
                  <a:cubicBezTo>
                    <a:pt x="13226" y="6824"/>
                    <a:pt x="13217" y="6777"/>
                    <a:pt x="13203" y="6700"/>
                  </a:cubicBezTo>
                  <a:cubicBezTo>
                    <a:pt x="13171" y="6650"/>
                    <a:pt x="13140" y="6443"/>
                    <a:pt x="13103" y="6290"/>
                  </a:cubicBezTo>
                  <a:cubicBezTo>
                    <a:pt x="13046" y="6033"/>
                    <a:pt x="13015" y="5986"/>
                    <a:pt x="12949" y="5892"/>
                  </a:cubicBezTo>
                  <a:lnTo>
                    <a:pt x="12899" y="5851"/>
                  </a:lnTo>
                  <a:lnTo>
                    <a:pt x="12940" y="5841"/>
                  </a:lnTo>
                  <a:cubicBezTo>
                    <a:pt x="12958" y="5838"/>
                    <a:pt x="12990" y="5776"/>
                    <a:pt x="12990" y="5776"/>
                  </a:cubicBezTo>
                  <a:cubicBezTo>
                    <a:pt x="12981" y="5740"/>
                    <a:pt x="12967" y="5731"/>
                    <a:pt x="12954" y="5731"/>
                  </a:cubicBezTo>
                  <a:cubicBezTo>
                    <a:pt x="12948" y="5731"/>
                    <a:pt x="12942" y="5733"/>
                    <a:pt x="12936" y="5735"/>
                  </a:cubicBezTo>
                  <a:cubicBezTo>
                    <a:pt x="12935" y="5735"/>
                    <a:pt x="12934" y="5735"/>
                    <a:pt x="12933" y="5735"/>
                  </a:cubicBezTo>
                  <a:cubicBezTo>
                    <a:pt x="12913" y="5735"/>
                    <a:pt x="12898" y="5685"/>
                    <a:pt x="12889" y="5584"/>
                  </a:cubicBezTo>
                  <a:cubicBezTo>
                    <a:pt x="12877" y="5481"/>
                    <a:pt x="12861" y="5431"/>
                    <a:pt x="12824" y="5387"/>
                  </a:cubicBezTo>
                  <a:cubicBezTo>
                    <a:pt x="12805" y="5337"/>
                    <a:pt x="12795" y="5284"/>
                    <a:pt x="12795" y="5230"/>
                  </a:cubicBezTo>
                  <a:cubicBezTo>
                    <a:pt x="12784" y="5193"/>
                    <a:pt x="12781" y="5184"/>
                    <a:pt x="12772" y="5184"/>
                  </a:cubicBezTo>
                  <a:cubicBezTo>
                    <a:pt x="12769" y="5184"/>
                    <a:pt x="12766" y="5185"/>
                    <a:pt x="12761" y="5186"/>
                  </a:cubicBezTo>
                  <a:cubicBezTo>
                    <a:pt x="12760" y="5187"/>
                    <a:pt x="12759" y="5187"/>
                    <a:pt x="12758" y="5187"/>
                  </a:cubicBezTo>
                  <a:cubicBezTo>
                    <a:pt x="12740" y="5187"/>
                    <a:pt x="12727" y="5139"/>
                    <a:pt x="12730" y="5086"/>
                  </a:cubicBezTo>
                  <a:cubicBezTo>
                    <a:pt x="12748" y="5025"/>
                    <a:pt x="12688" y="4885"/>
                    <a:pt x="12668" y="4885"/>
                  </a:cubicBezTo>
                  <a:cubicBezTo>
                    <a:pt x="12668" y="4885"/>
                    <a:pt x="12667" y="4886"/>
                    <a:pt x="12667" y="4886"/>
                  </a:cubicBezTo>
                  <a:cubicBezTo>
                    <a:pt x="12665" y="4886"/>
                    <a:pt x="12664" y="4887"/>
                    <a:pt x="12662" y="4887"/>
                  </a:cubicBezTo>
                  <a:cubicBezTo>
                    <a:pt x="12645" y="4887"/>
                    <a:pt x="12625" y="4841"/>
                    <a:pt x="12607" y="4798"/>
                  </a:cubicBezTo>
                  <a:cubicBezTo>
                    <a:pt x="12589" y="4748"/>
                    <a:pt x="12564" y="4701"/>
                    <a:pt x="12526" y="4660"/>
                  </a:cubicBezTo>
                  <a:cubicBezTo>
                    <a:pt x="12507" y="4613"/>
                    <a:pt x="12485" y="4563"/>
                    <a:pt x="12485" y="4563"/>
                  </a:cubicBezTo>
                  <a:cubicBezTo>
                    <a:pt x="12479" y="4548"/>
                    <a:pt x="12479" y="4542"/>
                    <a:pt x="12482" y="4542"/>
                  </a:cubicBezTo>
                  <a:cubicBezTo>
                    <a:pt x="12488" y="4542"/>
                    <a:pt x="12511" y="4571"/>
                    <a:pt x="12526" y="4604"/>
                  </a:cubicBezTo>
                  <a:lnTo>
                    <a:pt x="12526" y="4547"/>
                  </a:lnTo>
                  <a:cubicBezTo>
                    <a:pt x="12485" y="4450"/>
                    <a:pt x="12457" y="4406"/>
                    <a:pt x="12416" y="4369"/>
                  </a:cubicBezTo>
                  <a:cubicBezTo>
                    <a:pt x="12354" y="4340"/>
                    <a:pt x="12354" y="4340"/>
                    <a:pt x="12391" y="4322"/>
                  </a:cubicBezTo>
                  <a:cubicBezTo>
                    <a:pt x="12410" y="4312"/>
                    <a:pt x="12404" y="4256"/>
                    <a:pt x="12360" y="4218"/>
                  </a:cubicBezTo>
                  <a:cubicBezTo>
                    <a:pt x="12297" y="4190"/>
                    <a:pt x="12294" y="4137"/>
                    <a:pt x="12313" y="4127"/>
                  </a:cubicBezTo>
                  <a:lnTo>
                    <a:pt x="12313" y="4127"/>
                  </a:lnTo>
                  <a:cubicBezTo>
                    <a:pt x="12330" y="4135"/>
                    <a:pt x="12342" y="4141"/>
                    <a:pt x="12347" y="4141"/>
                  </a:cubicBezTo>
                  <a:cubicBezTo>
                    <a:pt x="12362" y="4141"/>
                    <a:pt x="12334" y="4105"/>
                    <a:pt x="12238" y="3986"/>
                  </a:cubicBezTo>
                  <a:cubicBezTo>
                    <a:pt x="12194" y="3889"/>
                    <a:pt x="12059" y="3726"/>
                    <a:pt x="11974" y="3595"/>
                  </a:cubicBezTo>
                  <a:cubicBezTo>
                    <a:pt x="11858" y="3419"/>
                    <a:pt x="11808" y="3328"/>
                    <a:pt x="11789" y="3278"/>
                  </a:cubicBezTo>
                  <a:cubicBezTo>
                    <a:pt x="11793" y="3276"/>
                    <a:pt x="11796" y="3273"/>
                    <a:pt x="11798" y="3270"/>
                  </a:cubicBezTo>
                  <a:lnTo>
                    <a:pt x="11798" y="3270"/>
                  </a:lnTo>
                  <a:cubicBezTo>
                    <a:pt x="11796" y="3271"/>
                    <a:pt x="11793" y="3271"/>
                    <a:pt x="11791" y="3271"/>
                  </a:cubicBezTo>
                  <a:cubicBezTo>
                    <a:pt x="11761" y="3271"/>
                    <a:pt x="11726" y="3225"/>
                    <a:pt x="11645" y="3121"/>
                  </a:cubicBezTo>
                  <a:cubicBezTo>
                    <a:pt x="11595" y="3027"/>
                    <a:pt x="11523" y="2949"/>
                    <a:pt x="11435" y="2886"/>
                  </a:cubicBezTo>
                  <a:lnTo>
                    <a:pt x="11435" y="2886"/>
                  </a:lnTo>
                  <a:lnTo>
                    <a:pt x="11501" y="2971"/>
                  </a:lnTo>
                  <a:cubicBezTo>
                    <a:pt x="11494" y="2976"/>
                    <a:pt x="11488" y="2978"/>
                    <a:pt x="11481" y="2978"/>
                  </a:cubicBezTo>
                  <a:cubicBezTo>
                    <a:pt x="11454" y="2978"/>
                    <a:pt x="11426" y="2936"/>
                    <a:pt x="11388" y="2858"/>
                  </a:cubicBezTo>
                  <a:cubicBezTo>
                    <a:pt x="11357" y="2817"/>
                    <a:pt x="11373" y="2805"/>
                    <a:pt x="11388" y="2792"/>
                  </a:cubicBezTo>
                  <a:cubicBezTo>
                    <a:pt x="11404" y="2780"/>
                    <a:pt x="11385" y="2726"/>
                    <a:pt x="11351" y="2689"/>
                  </a:cubicBezTo>
                  <a:cubicBezTo>
                    <a:pt x="11326" y="2663"/>
                    <a:pt x="11303" y="2637"/>
                    <a:pt x="11295" y="2637"/>
                  </a:cubicBezTo>
                  <a:cubicBezTo>
                    <a:pt x="11291" y="2637"/>
                    <a:pt x="11291" y="2645"/>
                    <a:pt x="11297" y="2664"/>
                  </a:cubicBezTo>
                  <a:cubicBezTo>
                    <a:pt x="11292" y="2668"/>
                    <a:pt x="11288" y="2671"/>
                    <a:pt x="11284" y="2671"/>
                  </a:cubicBezTo>
                  <a:cubicBezTo>
                    <a:pt x="11277" y="2671"/>
                    <a:pt x="11269" y="2663"/>
                    <a:pt x="11247" y="2639"/>
                  </a:cubicBezTo>
                  <a:cubicBezTo>
                    <a:pt x="11213" y="2595"/>
                    <a:pt x="11172" y="2560"/>
                    <a:pt x="11125" y="2535"/>
                  </a:cubicBezTo>
                  <a:cubicBezTo>
                    <a:pt x="11123" y="2538"/>
                    <a:pt x="11120" y="2539"/>
                    <a:pt x="11117" y="2539"/>
                  </a:cubicBezTo>
                  <a:cubicBezTo>
                    <a:pt x="11099" y="2539"/>
                    <a:pt x="11069" y="2505"/>
                    <a:pt x="11037" y="2473"/>
                  </a:cubicBezTo>
                  <a:cubicBezTo>
                    <a:pt x="11015" y="2426"/>
                    <a:pt x="10984" y="2382"/>
                    <a:pt x="10946" y="2344"/>
                  </a:cubicBezTo>
                  <a:lnTo>
                    <a:pt x="10946" y="2344"/>
                  </a:lnTo>
                  <a:cubicBezTo>
                    <a:pt x="10950" y="2340"/>
                    <a:pt x="10956" y="2335"/>
                    <a:pt x="10962" y="2328"/>
                  </a:cubicBezTo>
                  <a:cubicBezTo>
                    <a:pt x="10978" y="2313"/>
                    <a:pt x="10956" y="2263"/>
                    <a:pt x="10956" y="2263"/>
                  </a:cubicBezTo>
                  <a:cubicBezTo>
                    <a:pt x="10932" y="2243"/>
                    <a:pt x="10918" y="2238"/>
                    <a:pt x="10910" y="2238"/>
                  </a:cubicBezTo>
                  <a:cubicBezTo>
                    <a:pt x="10905" y="2238"/>
                    <a:pt x="10903" y="2241"/>
                    <a:pt x="10903" y="2241"/>
                  </a:cubicBezTo>
                  <a:cubicBezTo>
                    <a:pt x="10902" y="2241"/>
                    <a:pt x="10902" y="2241"/>
                    <a:pt x="10902" y="2241"/>
                  </a:cubicBezTo>
                  <a:cubicBezTo>
                    <a:pt x="10883" y="2241"/>
                    <a:pt x="10656" y="2032"/>
                    <a:pt x="10407" y="1821"/>
                  </a:cubicBezTo>
                  <a:cubicBezTo>
                    <a:pt x="10141" y="1617"/>
                    <a:pt x="9859" y="1401"/>
                    <a:pt x="9787" y="1366"/>
                  </a:cubicBezTo>
                  <a:cubicBezTo>
                    <a:pt x="9726" y="1308"/>
                    <a:pt x="9628" y="1242"/>
                    <a:pt x="9610" y="1242"/>
                  </a:cubicBezTo>
                  <a:cubicBezTo>
                    <a:pt x="9605" y="1242"/>
                    <a:pt x="9605" y="1245"/>
                    <a:pt x="9611" y="1254"/>
                  </a:cubicBezTo>
                  <a:cubicBezTo>
                    <a:pt x="9611" y="1255"/>
                    <a:pt x="9609" y="1255"/>
                    <a:pt x="9607" y="1255"/>
                  </a:cubicBezTo>
                  <a:cubicBezTo>
                    <a:pt x="9574" y="1255"/>
                    <a:pt x="9370" y="1114"/>
                    <a:pt x="9104" y="984"/>
                  </a:cubicBezTo>
                  <a:cubicBezTo>
                    <a:pt x="8808" y="816"/>
                    <a:pt x="8575" y="728"/>
                    <a:pt x="8536" y="728"/>
                  </a:cubicBezTo>
                  <a:cubicBezTo>
                    <a:pt x="8533" y="728"/>
                    <a:pt x="8531" y="729"/>
                    <a:pt x="8530" y="730"/>
                  </a:cubicBezTo>
                  <a:lnTo>
                    <a:pt x="8386" y="671"/>
                  </a:lnTo>
                  <a:cubicBezTo>
                    <a:pt x="8305" y="639"/>
                    <a:pt x="8220" y="611"/>
                    <a:pt x="8135" y="589"/>
                  </a:cubicBezTo>
                  <a:cubicBezTo>
                    <a:pt x="8130" y="589"/>
                    <a:pt x="8125" y="590"/>
                    <a:pt x="8120" y="590"/>
                  </a:cubicBezTo>
                  <a:cubicBezTo>
                    <a:pt x="8071" y="590"/>
                    <a:pt x="8034" y="576"/>
                    <a:pt x="8085" y="574"/>
                  </a:cubicBezTo>
                  <a:cubicBezTo>
                    <a:pt x="8095" y="555"/>
                    <a:pt x="8101" y="536"/>
                    <a:pt x="8051" y="520"/>
                  </a:cubicBezTo>
                  <a:cubicBezTo>
                    <a:pt x="8012" y="507"/>
                    <a:pt x="7988" y="502"/>
                    <a:pt x="7972" y="502"/>
                  </a:cubicBezTo>
                  <a:cubicBezTo>
                    <a:pt x="7946" y="502"/>
                    <a:pt x="7942" y="515"/>
                    <a:pt x="7938" y="527"/>
                  </a:cubicBezTo>
                  <a:cubicBezTo>
                    <a:pt x="7936" y="534"/>
                    <a:pt x="7927" y="536"/>
                    <a:pt x="7917" y="536"/>
                  </a:cubicBezTo>
                  <a:cubicBezTo>
                    <a:pt x="7901" y="536"/>
                    <a:pt x="7882" y="530"/>
                    <a:pt x="7882" y="530"/>
                  </a:cubicBezTo>
                  <a:cubicBezTo>
                    <a:pt x="7831" y="514"/>
                    <a:pt x="7831" y="514"/>
                    <a:pt x="7838" y="495"/>
                  </a:cubicBezTo>
                  <a:cubicBezTo>
                    <a:pt x="7844" y="473"/>
                    <a:pt x="7853" y="454"/>
                    <a:pt x="7853" y="454"/>
                  </a:cubicBezTo>
                  <a:lnTo>
                    <a:pt x="7803" y="439"/>
                  </a:lnTo>
                  <a:cubicBezTo>
                    <a:pt x="7801" y="446"/>
                    <a:pt x="7792" y="448"/>
                    <a:pt x="7783" y="448"/>
                  </a:cubicBezTo>
                  <a:cubicBezTo>
                    <a:pt x="7766" y="448"/>
                    <a:pt x="7747" y="442"/>
                    <a:pt x="7747" y="442"/>
                  </a:cubicBezTo>
                  <a:cubicBezTo>
                    <a:pt x="7697" y="426"/>
                    <a:pt x="7697" y="426"/>
                    <a:pt x="7709" y="386"/>
                  </a:cubicBezTo>
                  <a:cubicBezTo>
                    <a:pt x="7718" y="360"/>
                    <a:pt x="7697" y="343"/>
                    <a:pt x="7663" y="343"/>
                  </a:cubicBezTo>
                  <a:cubicBezTo>
                    <a:pt x="7647" y="343"/>
                    <a:pt x="7629" y="346"/>
                    <a:pt x="7609" y="354"/>
                  </a:cubicBezTo>
                  <a:cubicBezTo>
                    <a:pt x="7574" y="348"/>
                    <a:pt x="7537" y="345"/>
                    <a:pt x="7502" y="345"/>
                  </a:cubicBezTo>
                  <a:cubicBezTo>
                    <a:pt x="7480" y="318"/>
                    <a:pt x="7437" y="310"/>
                    <a:pt x="7393" y="310"/>
                  </a:cubicBezTo>
                  <a:cubicBezTo>
                    <a:pt x="7356" y="310"/>
                    <a:pt x="7318" y="315"/>
                    <a:pt x="7292" y="320"/>
                  </a:cubicBezTo>
                  <a:cubicBezTo>
                    <a:pt x="7272" y="287"/>
                    <a:pt x="7236" y="269"/>
                    <a:pt x="7198" y="269"/>
                  </a:cubicBezTo>
                  <a:cubicBezTo>
                    <a:pt x="7178" y="269"/>
                    <a:pt x="7158" y="274"/>
                    <a:pt x="7139" y="285"/>
                  </a:cubicBezTo>
                  <a:cubicBezTo>
                    <a:pt x="7138" y="291"/>
                    <a:pt x="7132" y="294"/>
                    <a:pt x="7123" y="294"/>
                  </a:cubicBezTo>
                  <a:cubicBezTo>
                    <a:pt x="7104" y="294"/>
                    <a:pt x="7071" y="281"/>
                    <a:pt x="7039" y="260"/>
                  </a:cubicBezTo>
                  <a:cubicBezTo>
                    <a:pt x="6979" y="226"/>
                    <a:pt x="6910" y="204"/>
                    <a:pt x="6838" y="197"/>
                  </a:cubicBezTo>
                  <a:cubicBezTo>
                    <a:pt x="6832" y="199"/>
                    <a:pt x="6823" y="199"/>
                    <a:pt x="6810" y="199"/>
                  </a:cubicBezTo>
                  <a:cubicBezTo>
                    <a:pt x="6763" y="199"/>
                    <a:pt x="6674" y="191"/>
                    <a:pt x="6556" y="179"/>
                  </a:cubicBezTo>
                  <a:cubicBezTo>
                    <a:pt x="6409" y="163"/>
                    <a:pt x="6214" y="125"/>
                    <a:pt x="6004" y="122"/>
                  </a:cubicBezTo>
                  <a:cubicBezTo>
                    <a:pt x="5771" y="108"/>
                    <a:pt x="5574" y="102"/>
                    <a:pt x="5436" y="102"/>
                  </a:cubicBezTo>
                  <a:cubicBezTo>
                    <a:pt x="5298" y="102"/>
                    <a:pt x="5218" y="108"/>
                    <a:pt x="5218" y="119"/>
                  </a:cubicBezTo>
                  <a:cubicBezTo>
                    <a:pt x="5212" y="120"/>
                    <a:pt x="5207" y="120"/>
                    <a:pt x="5201" y="120"/>
                  </a:cubicBezTo>
                  <a:cubicBezTo>
                    <a:pt x="5171" y="120"/>
                    <a:pt x="5141" y="113"/>
                    <a:pt x="5114" y="97"/>
                  </a:cubicBezTo>
                  <a:cubicBezTo>
                    <a:pt x="5114" y="90"/>
                    <a:pt x="5106" y="85"/>
                    <a:pt x="5092" y="85"/>
                  </a:cubicBezTo>
                  <a:cubicBezTo>
                    <a:pt x="5071" y="85"/>
                    <a:pt x="5040" y="95"/>
                    <a:pt x="5008" y="119"/>
                  </a:cubicBezTo>
                  <a:cubicBezTo>
                    <a:pt x="4977" y="130"/>
                    <a:pt x="4964" y="142"/>
                    <a:pt x="4958" y="142"/>
                  </a:cubicBezTo>
                  <a:cubicBezTo>
                    <a:pt x="4955" y="142"/>
                    <a:pt x="4955" y="136"/>
                    <a:pt x="4955" y="119"/>
                  </a:cubicBezTo>
                  <a:cubicBezTo>
                    <a:pt x="4955" y="97"/>
                    <a:pt x="4851" y="97"/>
                    <a:pt x="4638" y="97"/>
                  </a:cubicBezTo>
                  <a:cubicBezTo>
                    <a:pt x="4481" y="97"/>
                    <a:pt x="4271" y="97"/>
                    <a:pt x="4271" y="116"/>
                  </a:cubicBezTo>
                  <a:cubicBezTo>
                    <a:pt x="4218" y="127"/>
                    <a:pt x="4192" y="132"/>
                    <a:pt x="4185" y="132"/>
                  </a:cubicBezTo>
                  <a:cubicBezTo>
                    <a:pt x="4178" y="132"/>
                    <a:pt x="4192" y="127"/>
                    <a:pt x="4218" y="116"/>
                  </a:cubicBezTo>
                  <a:cubicBezTo>
                    <a:pt x="4252" y="90"/>
                    <a:pt x="4161" y="72"/>
                    <a:pt x="4049" y="72"/>
                  </a:cubicBezTo>
                  <a:cubicBezTo>
                    <a:pt x="3982" y="72"/>
                    <a:pt x="3908" y="79"/>
                    <a:pt x="3848" y="94"/>
                  </a:cubicBezTo>
                  <a:cubicBezTo>
                    <a:pt x="3798" y="94"/>
                    <a:pt x="3745" y="94"/>
                    <a:pt x="3745" y="72"/>
                  </a:cubicBezTo>
                  <a:cubicBezTo>
                    <a:pt x="3657" y="72"/>
                    <a:pt x="3569" y="78"/>
                    <a:pt x="3482" y="94"/>
                  </a:cubicBezTo>
                  <a:lnTo>
                    <a:pt x="3112" y="91"/>
                  </a:lnTo>
                  <a:cubicBezTo>
                    <a:pt x="3040" y="94"/>
                    <a:pt x="2971" y="100"/>
                    <a:pt x="2902" y="113"/>
                  </a:cubicBezTo>
                  <a:lnTo>
                    <a:pt x="2849" y="113"/>
                  </a:lnTo>
                  <a:cubicBezTo>
                    <a:pt x="2849" y="91"/>
                    <a:pt x="2585" y="91"/>
                    <a:pt x="2216" y="91"/>
                  </a:cubicBezTo>
                  <a:cubicBezTo>
                    <a:pt x="1849" y="88"/>
                    <a:pt x="1533" y="88"/>
                    <a:pt x="1479" y="66"/>
                  </a:cubicBezTo>
                  <a:cubicBezTo>
                    <a:pt x="1445" y="69"/>
                    <a:pt x="1407" y="75"/>
                    <a:pt x="1373" y="88"/>
                  </a:cubicBezTo>
                  <a:cubicBezTo>
                    <a:pt x="1346" y="110"/>
                    <a:pt x="1313" y="122"/>
                    <a:pt x="1280" y="122"/>
                  </a:cubicBezTo>
                  <a:cubicBezTo>
                    <a:pt x="1258" y="122"/>
                    <a:pt x="1236" y="117"/>
                    <a:pt x="1216" y="107"/>
                  </a:cubicBezTo>
                  <a:cubicBezTo>
                    <a:pt x="1189" y="86"/>
                    <a:pt x="1124" y="76"/>
                    <a:pt x="1058" y="76"/>
                  </a:cubicBezTo>
                  <a:cubicBezTo>
                    <a:pt x="992" y="76"/>
                    <a:pt x="926" y="86"/>
                    <a:pt x="899" y="107"/>
                  </a:cubicBezTo>
                  <a:lnTo>
                    <a:pt x="899" y="85"/>
                  </a:lnTo>
                  <a:cubicBezTo>
                    <a:pt x="881" y="69"/>
                    <a:pt x="847" y="63"/>
                    <a:pt x="809" y="63"/>
                  </a:cubicBezTo>
                  <a:cubicBezTo>
                    <a:pt x="745" y="63"/>
                    <a:pt x="670" y="81"/>
                    <a:pt x="636" y="107"/>
                  </a:cubicBezTo>
                  <a:cubicBezTo>
                    <a:pt x="599" y="91"/>
                    <a:pt x="562" y="76"/>
                    <a:pt x="526" y="76"/>
                  </a:cubicBezTo>
                  <a:cubicBezTo>
                    <a:pt x="510" y="76"/>
                    <a:pt x="495" y="78"/>
                    <a:pt x="480" y="85"/>
                  </a:cubicBezTo>
                  <a:cubicBezTo>
                    <a:pt x="426" y="85"/>
                    <a:pt x="426" y="85"/>
                    <a:pt x="426" y="44"/>
                  </a:cubicBezTo>
                  <a:cubicBezTo>
                    <a:pt x="426" y="22"/>
                    <a:pt x="426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52"/>
            <p:cNvSpPr/>
            <p:nvPr/>
          </p:nvSpPr>
          <p:spPr>
            <a:xfrm>
              <a:off x="4669925" y="2307275"/>
              <a:ext cx="78325" cy="488000"/>
            </a:xfrm>
            <a:custGeom>
              <a:avLst/>
              <a:gdLst/>
              <a:ahLst/>
              <a:cxnLst/>
              <a:rect l="l" t="t" r="r" b="b"/>
              <a:pathLst>
                <a:path w="3133" h="19520" extrusionOk="0">
                  <a:moveTo>
                    <a:pt x="0" y="397"/>
                  </a:moveTo>
                  <a:lnTo>
                    <a:pt x="3" y="418"/>
                  </a:lnTo>
                  <a:cubicBezTo>
                    <a:pt x="6" y="434"/>
                    <a:pt x="18" y="439"/>
                    <a:pt x="31" y="439"/>
                  </a:cubicBezTo>
                  <a:cubicBezTo>
                    <a:pt x="37" y="439"/>
                    <a:pt x="42" y="438"/>
                    <a:pt x="47" y="437"/>
                  </a:cubicBezTo>
                  <a:lnTo>
                    <a:pt x="44" y="412"/>
                  </a:lnTo>
                  <a:cubicBezTo>
                    <a:pt x="31" y="403"/>
                    <a:pt x="16" y="397"/>
                    <a:pt x="0" y="397"/>
                  </a:cubicBezTo>
                  <a:close/>
                  <a:moveTo>
                    <a:pt x="342" y="399"/>
                  </a:moveTo>
                  <a:cubicBezTo>
                    <a:pt x="358" y="399"/>
                    <a:pt x="361" y="420"/>
                    <a:pt x="364" y="440"/>
                  </a:cubicBezTo>
                  <a:cubicBezTo>
                    <a:pt x="367" y="465"/>
                    <a:pt x="367" y="465"/>
                    <a:pt x="348" y="469"/>
                  </a:cubicBezTo>
                  <a:cubicBezTo>
                    <a:pt x="335" y="456"/>
                    <a:pt x="326" y="440"/>
                    <a:pt x="320" y="425"/>
                  </a:cubicBezTo>
                  <a:lnTo>
                    <a:pt x="339" y="400"/>
                  </a:lnTo>
                  <a:cubicBezTo>
                    <a:pt x="340" y="399"/>
                    <a:pt x="341" y="399"/>
                    <a:pt x="342" y="399"/>
                  </a:cubicBezTo>
                  <a:close/>
                  <a:moveTo>
                    <a:pt x="386" y="656"/>
                  </a:moveTo>
                  <a:cubicBezTo>
                    <a:pt x="393" y="656"/>
                    <a:pt x="395" y="668"/>
                    <a:pt x="398" y="694"/>
                  </a:cubicBezTo>
                  <a:cubicBezTo>
                    <a:pt x="401" y="716"/>
                    <a:pt x="404" y="741"/>
                    <a:pt x="386" y="744"/>
                  </a:cubicBezTo>
                  <a:lnTo>
                    <a:pt x="382" y="719"/>
                  </a:lnTo>
                  <a:cubicBezTo>
                    <a:pt x="394" y="717"/>
                    <a:pt x="390" y="710"/>
                    <a:pt x="381" y="710"/>
                  </a:cubicBezTo>
                  <a:cubicBezTo>
                    <a:pt x="376" y="710"/>
                    <a:pt x="368" y="713"/>
                    <a:pt x="361" y="722"/>
                  </a:cubicBezTo>
                  <a:lnTo>
                    <a:pt x="320" y="729"/>
                  </a:lnTo>
                  <a:cubicBezTo>
                    <a:pt x="317" y="704"/>
                    <a:pt x="332" y="682"/>
                    <a:pt x="354" y="675"/>
                  </a:cubicBezTo>
                  <a:cubicBezTo>
                    <a:pt x="371" y="663"/>
                    <a:pt x="380" y="656"/>
                    <a:pt x="386" y="656"/>
                  </a:cubicBezTo>
                  <a:close/>
                  <a:moveTo>
                    <a:pt x="508" y="726"/>
                  </a:moveTo>
                  <a:lnTo>
                    <a:pt x="492" y="754"/>
                  </a:lnTo>
                  <a:lnTo>
                    <a:pt x="495" y="776"/>
                  </a:lnTo>
                  <a:cubicBezTo>
                    <a:pt x="514" y="773"/>
                    <a:pt x="514" y="773"/>
                    <a:pt x="511" y="751"/>
                  </a:cubicBezTo>
                  <a:lnTo>
                    <a:pt x="508" y="726"/>
                  </a:lnTo>
                  <a:close/>
                  <a:moveTo>
                    <a:pt x="466" y="1973"/>
                  </a:moveTo>
                  <a:cubicBezTo>
                    <a:pt x="488" y="1973"/>
                    <a:pt x="511" y="2014"/>
                    <a:pt x="514" y="2036"/>
                  </a:cubicBezTo>
                  <a:cubicBezTo>
                    <a:pt x="516" y="2047"/>
                    <a:pt x="512" y="2054"/>
                    <a:pt x="506" y="2054"/>
                  </a:cubicBezTo>
                  <a:cubicBezTo>
                    <a:pt x="498" y="2054"/>
                    <a:pt x="486" y="2044"/>
                    <a:pt x="470" y="2020"/>
                  </a:cubicBezTo>
                  <a:lnTo>
                    <a:pt x="464" y="1973"/>
                  </a:lnTo>
                  <a:cubicBezTo>
                    <a:pt x="465" y="1973"/>
                    <a:pt x="465" y="1973"/>
                    <a:pt x="466" y="1973"/>
                  </a:cubicBezTo>
                  <a:close/>
                  <a:moveTo>
                    <a:pt x="465" y="2114"/>
                  </a:moveTo>
                  <a:cubicBezTo>
                    <a:pt x="464" y="2114"/>
                    <a:pt x="462" y="2114"/>
                    <a:pt x="461" y="2114"/>
                  </a:cubicBezTo>
                  <a:cubicBezTo>
                    <a:pt x="442" y="2117"/>
                    <a:pt x="445" y="2139"/>
                    <a:pt x="451" y="2186"/>
                  </a:cubicBezTo>
                  <a:cubicBezTo>
                    <a:pt x="455" y="2202"/>
                    <a:pt x="464" y="2217"/>
                    <a:pt x="476" y="2230"/>
                  </a:cubicBezTo>
                  <a:cubicBezTo>
                    <a:pt x="498" y="2227"/>
                    <a:pt x="495" y="2202"/>
                    <a:pt x="492" y="2180"/>
                  </a:cubicBezTo>
                  <a:cubicBezTo>
                    <a:pt x="507" y="2136"/>
                    <a:pt x="486" y="2114"/>
                    <a:pt x="465" y="2114"/>
                  </a:cubicBezTo>
                  <a:close/>
                  <a:moveTo>
                    <a:pt x="740" y="3082"/>
                  </a:moveTo>
                  <a:cubicBezTo>
                    <a:pt x="759" y="3082"/>
                    <a:pt x="762" y="3104"/>
                    <a:pt x="765" y="3126"/>
                  </a:cubicBezTo>
                  <a:lnTo>
                    <a:pt x="746" y="3129"/>
                  </a:lnTo>
                  <a:lnTo>
                    <a:pt x="721" y="3110"/>
                  </a:lnTo>
                  <a:lnTo>
                    <a:pt x="740" y="3082"/>
                  </a:lnTo>
                  <a:close/>
                  <a:moveTo>
                    <a:pt x="646" y="3167"/>
                  </a:moveTo>
                  <a:lnTo>
                    <a:pt x="693" y="3208"/>
                  </a:lnTo>
                  <a:cubicBezTo>
                    <a:pt x="759" y="3245"/>
                    <a:pt x="759" y="3245"/>
                    <a:pt x="718" y="3251"/>
                  </a:cubicBezTo>
                  <a:cubicBezTo>
                    <a:pt x="715" y="3251"/>
                    <a:pt x="713" y="3251"/>
                    <a:pt x="711" y="3251"/>
                  </a:cubicBezTo>
                  <a:cubicBezTo>
                    <a:pt x="693" y="3251"/>
                    <a:pt x="674" y="3249"/>
                    <a:pt x="649" y="3211"/>
                  </a:cubicBezTo>
                  <a:lnTo>
                    <a:pt x="646" y="3167"/>
                  </a:lnTo>
                  <a:close/>
                  <a:moveTo>
                    <a:pt x="805" y="3697"/>
                  </a:moveTo>
                  <a:cubicBezTo>
                    <a:pt x="815" y="3697"/>
                    <a:pt x="834" y="3711"/>
                    <a:pt x="865" y="3722"/>
                  </a:cubicBezTo>
                  <a:cubicBezTo>
                    <a:pt x="882" y="3748"/>
                    <a:pt x="889" y="3759"/>
                    <a:pt x="882" y="3759"/>
                  </a:cubicBezTo>
                  <a:cubicBezTo>
                    <a:pt x="877" y="3759"/>
                    <a:pt x="867" y="3754"/>
                    <a:pt x="849" y="3747"/>
                  </a:cubicBezTo>
                  <a:lnTo>
                    <a:pt x="799" y="3706"/>
                  </a:lnTo>
                  <a:cubicBezTo>
                    <a:pt x="799" y="3699"/>
                    <a:pt x="801" y="3697"/>
                    <a:pt x="805" y="3697"/>
                  </a:cubicBezTo>
                  <a:close/>
                  <a:moveTo>
                    <a:pt x="762" y="3900"/>
                  </a:moveTo>
                  <a:cubicBezTo>
                    <a:pt x="780" y="3900"/>
                    <a:pt x="796" y="3906"/>
                    <a:pt x="809" y="3916"/>
                  </a:cubicBezTo>
                  <a:lnTo>
                    <a:pt x="812" y="3941"/>
                  </a:lnTo>
                  <a:cubicBezTo>
                    <a:pt x="806" y="3942"/>
                    <a:pt x="800" y="3942"/>
                    <a:pt x="794" y="3942"/>
                  </a:cubicBezTo>
                  <a:cubicBezTo>
                    <a:pt x="779" y="3942"/>
                    <a:pt x="767" y="3938"/>
                    <a:pt x="765" y="3922"/>
                  </a:cubicBezTo>
                  <a:lnTo>
                    <a:pt x="762" y="3900"/>
                  </a:lnTo>
                  <a:close/>
                  <a:moveTo>
                    <a:pt x="1012" y="4195"/>
                  </a:moveTo>
                  <a:lnTo>
                    <a:pt x="985" y="4199"/>
                  </a:lnTo>
                  <a:lnTo>
                    <a:pt x="985" y="4199"/>
                  </a:lnTo>
                  <a:cubicBezTo>
                    <a:pt x="988" y="4199"/>
                    <a:pt x="991" y="4198"/>
                    <a:pt x="994" y="4198"/>
                  </a:cubicBezTo>
                  <a:lnTo>
                    <a:pt x="1012" y="4195"/>
                  </a:lnTo>
                  <a:close/>
                  <a:moveTo>
                    <a:pt x="985" y="4199"/>
                  </a:moveTo>
                  <a:cubicBezTo>
                    <a:pt x="967" y="4201"/>
                    <a:pt x="953" y="4201"/>
                    <a:pt x="972" y="4201"/>
                  </a:cubicBezTo>
                  <a:lnTo>
                    <a:pt x="985" y="4199"/>
                  </a:lnTo>
                  <a:close/>
                  <a:moveTo>
                    <a:pt x="785" y="4358"/>
                  </a:moveTo>
                  <a:cubicBezTo>
                    <a:pt x="789" y="4358"/>
                    <a:pt x="806" y="4390"/>
                    <a:pt x="809" y="4408"/>
                  </a:cubicBezTo>
                  <a:lnTo>
                    <a:pt x="790" y="4411"/>
                  </a:lnTo>
                  <a:cubicBezTo>
                    <a:pt x="787" y="4389"/>
                    <a:pt x="762" y="4367"/>
                    <a:pt x="784" y="4364"/>
                  </a:cubicBezTo>
                  <a:cubicBezTo>
                    <a:pt x="783" y="4360"/>
                    <a:pt x="783" y="4358"/>
                    <a:pt x="785" y="4358"/>
                  </a:cubicBezTo>
                  <a:close/>
                  <a:moveTo>
                    <a:pt x="932" y="4534"/>
                  </a:moveTo>
                  <a:cubicBezTo>
                    <a:pt x="944" y="4534"/>
                    <a:pt x="954" y="4538"/>
                    <a:pt x="956" y="4552"/>
                  </a:cubicBezTo>
                  <a:cubicBezTo>
                    <a:pt x="972" y="4568"/>
                    <a:pt x="968" y="4587"/>
                    <a:pt x="946" y="4587"/>
                  </a:cubicBezTo>
                  <a:cubicBezTo>
                    <a:pt x="938" y="4587"/>
                    <a:pt x="929" y="4585"/>
                    <a:pt x="918" y="4580"/>
                  </a:cubicBezTo>
                  <a:cubicBezTo>
                    <a:pt x="915" y="4558"/>
                    <a:pt x="915" y="4558"/>
                    <a:pt x="912" y="4536"/>
                  </a:cubicBezTo>
                  <a:cubicBezTo>
                    <a:pt x="919" y="4535"/>
                    <a:pt x="926" y="4534"/>
                    <a:pt x="932" y="4534"/>
                  </a:cubicBezTo>
                  <a:close/>
                  <a:moveTo>
                    <a:pt x="981" y="4737"/>
                  </a:moveTo>
                  <a:lnTo>
                    <a:pt x="984" y="4759"/>
                  </a:lnTo>
                  <a:cubicBezTo>
                    <a:pt x="987" y="4784"/>
                    <a:pt x="987" y="4784"/>
                    <a:pt x="965" y="4787"/>
                  </a:cubicBezTo>
                  <a:lnTo>
                    <a:pt x="962" y="4762"/>
                  </a:lnTo>
                  <a:lnTo>
                    <a:pt x="981" y="4737"/>
                  </a:lnTo>
                  <a:close/>
                  <a:moveTo>
                    <a:pt x="1075" y="4981"/>
                  </a:moveTo>
                  <a:cubicBezTo>
                    <a:pt x="1059" y="4988"/>
                    <a:pt x="1047" y="4997"/>
                    <a:pt x="1037" y="5010"/>
                  </a:cubicBezTo>
                  <a:cubicBezTo>
                    <a:pt x="1037" y="5024"/>
                    <a:pt x="1048" y="5030"/>
                    <a:pt x="1058" y="5030"/>
                  </a:cubicBezTo>
                  <a:cubicBezTo>
                    <a:pt x="1071" y="5030"/>
                    <a:pt x="1083" y="5020"/>
                    <a:pt x="1078" y="5003"/>
                  </a:cubicBezTo>
                  <a:lnTo>
                    <a:pt x="1075" y="4981"/>
                  </a:lnTo>
                  <a:close/>
                  <a:moveTo>
                    <a:pt x="953" y="5138"/>
                  </a:moveTo>
                  <a:cubicBezTo>
                    <a:pt x="972" y="5138"/>
                    <a:pt x="975" y="5160"/>
                    <a:pt x="975" y="5160"/>
                  </a:cubicBezTo>
                  <a:cubicBezTo>
                    <a:pt x="978" y="5182"/>
                    <a:pt x="978" y="5204"/>
                    <a:pt x="959" y="5207"/>
                  </a:cubicBezTo>
                  <a:cubicBezTo>
                    <a:pt x="957" y="5207"/>
                    <a:pt x="956" y="5208"/>
                    <a:pt x="954" y="5208"/>
                  </a:cubicBezTo>
                  <a:cubicBezTo>
                    <a:pt x="943" y="5208"/>
                    <a:pt x="934" y="5199"/>
                    <a:pt x="934" y="5188"/>
                  </a:cubicBezTo>
                  <a:cubicBezTo>
                    <a:pt x="934" y="5169"/>
                    <a:pt x="940" y="5154"/>
                    <a:pt x="950" y="5138"/>
                  </a:cubicBezTo>
                  <a:cubicBezTo>
                    <a:pt x="951" y="5138"/>
                    <a:pt x="952" y="5138"/>
                    <a:pt x="953" y="5138"/>
                  </a:cubicBezTo>
                  <a:close/>
                  <a:moveTo>
                    <a:pt x="1270" y="5362"/>
                  </a:moveTo>
                  <a:cubicBezTo>
                    <a:pt x="1267" y="5362"/>
                    <a:pt x="1264" y="5369"/>
                    <a:pt x="1257" y="5379"/>
                  </a:cubicBezTo>
                  <a:cubicBezTo>
                    <a:pt x="1260" y="5401"/>
                    <a:pt x="1263" y="5426"/>
                    <a:pt x="1263" y="5426"/>
                  </a:cubicBezTo>
                  <a:cubicBezTo>
                    <a:pt x="1282" y="5423"/>
                    <a:pt x="1282" y="5423"/>
                    <a:pt x="1279" y="5398"/>
                  </a:cubicBezTo>
                  <a:cubicBezTo>
                    <a:pt x="1275" y="5373"/>
                    <a:pt x="1274" y="5362"/>
                    <a:pt x="1270" y="5362"/>
                  </a:cubicBezTo>
                  <a:close/>
                  <a:moveTo>
                    <a:pt x="555" y="5495"/>
                  </a:moveTo>
                  <a:cubicBezTo>
                    <a:pt x="533" y="5498"/>
                    <a:pt x="536" y="5520"/>
                    <a:pt x="583" y="5539"/>
                  </a:cubicBezTo>
                  <a:cubicBezTo>
                    <a:pt x="602" y="5536"/>
                    <a:pt x="602" y="5536"/>
                    <a:pt x="599" y="5511"/>
                  </a:cubicBezTo>
                  <a:cubicBezTo>
                    <a:pt x="586" y="5502"/>
                    <a:pt x="571" y="5495"/>
                    <a:pt x="555" y="5495"/>
                  </a:cubicBezTo>
                  <a:close/>
                  <a:moveTo>
                    <a:pt x="1023" y="5557"/>
                  </a:moveTo>
                  <a:cubicBezTo>
                    <a:pt x="1026" y="5557"/>
                    <a:pt x="1028" y="5569"/>
                    <a:pt x="1031" y="5596"/>
                  </a:cubicBezTo>
                  <a:cubicBezTo>
                    <a:pt x="1034" y="5608"/>
                    <a:pt x="1025" y="5621"/>
                    <a:pt x="1016" y="5621"/>
                  </a:cubicBezTo>
                  <a:cubicBezTo>
                    <a:pt x="1014" y="5621"/>
                    <a:pt x="1013" y="5621"/>
                    <a:pt x="1012" y="5621"/>
                  </a:cubicBezTo>
                  <a:cubicBezTo>
                    <a:pt x="996" y="5621"/>
                    <a:pt x="1012" y="5597"/>
                    <a:pt x="1009" y="5577"/>
                  </a:cubicBezTo>
                  <a:cubicBezTo>
                    <a:pt x="1016" y="5564"/>
                    <a:pt x="1020" y="5557"/>
                    <a:pt x="1023" y="5557"/>
                  </a:cubicBezTo>
                  <a:close/>
                  <a:moveTo>
                    <a:pt x="1126" y="5959"/>
                  </a:moveTo>
                  <a:cubicBezTo>
                    <a:pt x="1144" y="5959"/>
                    <a:pt x="1145" y="5980"/>
                    <a:pt x="1106" y="6006"/>
                  </a:cubicBezTo>
                  <a:cubicBezTo>
                    <a:pt x="1101" y="6007"/>
                    <a:pt x="1097" y="6008"/>
                    <a:pt x="1095" y="6008"/>
                  </a:cubicBezTo>
                  <a:cubicBezTo>
                    <a:pt x="1087" y="6008"/>
                    <a:pt x="1087" y="6003"/>
                    <a:pt x="1084" y="5987"/>
                  </a:cubicBezTo>
                  <a:cubicBezTo>
                    <a:pt x="1094" y="5975"/>
                    <a:pt x="1106" y="5962"/>
                    <a:pt x="1122" y="5959"/>
                  </a:cubicBezTo>
                  <a:cubicBezTo>
                    <a:pt x="1123" y="5959"/>
                    <a:pt x="1125" y="5959"/>
                    <a:pt x="1126" y="5959"/>
                  </a:cubicBezTo>
                  <a:close/>
                  <a:moveTo>
                    <a:pt x="1122" y="6122"/>
                  </a:moveTo>
                  <a:lnTo>
                    <a:pt x="1147" y="6144"/>
                  </a:lnTo>
                  <a:lnTo>
                    <a:pt x="1150" y="6166"/>
                  </a:lnTo>
                  <a:cubicBezTo>
                    <a:pt x="1143" y="6167"/>
                    <a:pt x="1136" y="6168"/>
                    <a:pt x="1130" y="6168"/>
                  </a:cubicBezTo>
                  <a:cubicBezTo>
                    <a:pt x="1118" y="6168"/>
                    <a:pt x="1108" y="6164"/>
                    <a:pt x="1106" y="6147"/>
                  </a:cubicBezTo>
                  <a:lnTo>
                    <a:pt x="1122" y="6122"/>
                  </a:lnTo>
                  <a:close/>
                  <a:moveTo>
                    <a:pt x="1282" y="7623"/>
                  </a:moveTo>
                  <a:lnTo>
                    <a:pt x="1304" y="7642"/>
                  </a:lnTo>
                  <a:lnTo>
                    <a:pt x="1307" y="7667"/>
                  </a:lnTo>
                  <a:cubicBezTo>
                    <a:pt x="1303" y="7667"/>
                    <a:pt x="1298" y="7667"/>
                    <a:pt x="1294" y="7667"/>
                  </a:cubicBezTo>
                  <a:cubicBezTo>
                    <a:pt x="1279" y="7667"/>
                    <a:pt x="1266" y="7665"/>
                    <a:pt x="1263" y="7648"/>
                  </a:cubicBezTo>
                  <a:lnTo>
                    <a:pt x="1282" y="7623"/>
                  </a:lnTo>
                  <a:close/>
                  <a:moveTo>
                    <a:pt x="1354" y="8188"/>
                  </a:moveTo>
                  <a:cubicBezTo>
                    <a:pt x="1368" y="8188"/>
                    <a:pt x="1388" y="8193"/>
                    <a:pt x="1401" y="8193"/>
                  </a:cubicBezTo>
                  <a:lnTo>
                    <a:pt x="1398" y="8193"/>
                  </a:lnTo>
                  <a:cubicBezTo>
                    <a:pt x="1401" y="8215"/>
                    <a:pt x="1401" y="8215"/>
                    <a:pt x="1382" y="8219"/>
                  </a:cubicBezTo>
                  <a:cubicBezTo>
                    <a:pt x="1366" y="8219"/>
                    <a:pt x="1351" y="8212"/>
                    <a:pt x="1338" y="8200"/>
                  </a:cubicBezTo>
                  <a:cubicBezTo>
                    <a:pt x="1337" y="8191"/>
                    <a:pt x="1344" y="8188"/>
                    <a:pt x="1354" y="8188"/>
                  </a:cubicBezTo>
                  <a:close/>
                  <a:moveTo>
                    <a:pt x="1551" y="8548"/>
                  </a:moveTo>
                  <a:cubicBezTo>
                    <a:pt x="1567" y="8548"/>
                    <a:pt x="1583" y="8554"/>
                    <a:pt x="1595" y="8563"/>
                  </a:cubicBezTo>
                  <a:lnTo>
                    <a:pt x="1598" y="8588"/>
                  </a:lnTo>
                  <a:cubicBezTo>
                    <a:pt x="1594" y="8588"/>
                    <a:pt x="1590" y="8588"/>
                    <a:pt x="1586" y="8588"/>
                  </a:cubicBezTo>
                  <a:cubicBezTo>
                    <a:pt x="1571" y="8588"/>
                    <a:pt x="1557" y="8587"/>
                    <a:pt x="1555" y="8570"/>
                  </a:cubicBezTo>
                  <a:lnTo>
                    <a:pt x="1551" y="8548"/>
                  </a:lnTo>
                  <a:close/>
                  <a:moveTo>
                    <a:pt x="1489" y="8858"/>
                  </a:moveTo>
                  <a:lnTo>
                    <a:pt x="1511" y="8880"/>
                  </a:lnTo>
                  <a:lnTo>
                    <a:pt x="1514" y="8902"/>
                  </a:lnTo>
                  <a:cubicBezTo>
                    <a:pt x="1507" y="8903"/>
                    <a:pt x="1500" y="8904"/>
                    <a:pt x="1494" y="8904"/>
                  </a:cubicBezTo>
                  <a:cubicBezTo>
                    <a:pt x="1482" y="8904"/>
                    <a:pt x="1472" y="8900"/>
                    <a:pt x="1470" y="8886"/>
                  </a:cubicBezTo>
                  <a:lnTo>
                    <a:pt x="1489" y="8858"/>
                  </a:lnTo>
                  <a:close/>
                  <a:moveTo>
                    <a:pt x="1701" y="10460"/>
                  </a:moveTo>
                  <a:cubicBezTo>
                    <a:pt x="1713" y="10460"/>
                    <a:pt x="1725" y="10474"/>
                    <a:pt x="1727" y="10491"/>
                  </a:cubicBezTo>
                  <a:cubicBezTo>
                    <a:pt x="1733" y="10534"/>
                    <a:pt x="1733" y="10534"/>
                    <a:pt x="1711" y="10538"/>
                  </a:cubicBezTo>
                  <a:cubicBezTo>
                    <a:pt x="1711" y="10538"/>
                    <a:pt x="1710" y="10538"/>
                    <a:pt x="1709" y="10538"/>
                  </a:cubicBezTo>
                  <a:cubicBezTo>
                    <a:pt x="1692" y="10538"/>
                    <a:pt x="1686" y="10493"/>
                    <a:pt x="1683" y="10472"/>
                  </a:cubicBezTo>
                  <a:cubicBezTo>
                    <a:pt x="1688" y="10463"/>
                    <a:pt x="1694" y="10460"/>
                    <a:pt x="1701" y="10460"/>
                  </a:cubicBezTo>
                  <a:close/>
                  <a:moveTo>
                    <a:pt x="1830" y="11412"/>
                  </a:moveTo>
                  <a:cubicBezTo>
                    <a:pt x="1846" y="11412"/>
                    <a:pt x="1862" y="11418"/>
                    <a:pt x="1874" y="11431"/>
                  </a:cubicBezTo>
                  <a:lnTo>
                    <a:pt x="1877" y="11453"/>
                  </a:lnTo>
                  <a:cubicBezTo>
                    <a:pt x="1870" y="11454"/>
                    <a:pt x="1863" y="11455"/>
                    <a:pt x="1857" y="11455"/>
                  </a:cubicBezTo>
                  <a:cubicBezTo>
                    <a:pt x="1845" y="11455"/>
                    <a:pt x="1836" y="11451"/>
                    <a:pt x="1833" y="11434"/>
                  </a:cubicBezTo>
                  <a:lnTo>
                    <a:pt x="1830" y="11412"/>
                  </a:lnTo>
                  <a:close/>
                  <a:moveTo>
                    <a:pt x="2235" y="13323"/>
                  </a:moveTo>
                  <a:cubicBezTo>
                    <a:pt x="2254" y="13323"/>
                    <a:pt x="2256" y="13345"/>
                    <a:pt x="2256" y="13345"/>
                  </a:cubicBezTo>
                  <a:cubicBezTo>
                    <a:pt x="2260" y="13367"/>
                    <a:pt x="2260" y="13367"/>
                    <a:pt x="2238" y="13370"/>
                  </a:cubicBezTo>
                  <a:cubicBezTo>
                    <a:pt x="2225" y="13370"/>
                    <a:pt x="2216" y="13364"/>
                    <a:pt x="2213" y="13352"/>
                  </a:cubicBezTo>
                  <a:lnTo>
                    <a:pt x="2231" y="13323"/>
                  </a:lnTo>
                  <a:cubicBezTo>
                    <a:pt x="2233" y="13323"/>
                    <a:pt x="2234" y="13323"/>
                    <a:pt x="2235" y="13323"/>
                  </a:cubicBezTo>
                  <a:close/>
                  <a:moveTo>
                    <a:pt x="2288" y="13599"/>
                  </a:moveTo>
                  <a:lnTo>
                    <a:pt x="2313" y="13618"/>
                  </a:lnTo>
                  <a:lnTo>
                    <a:pt x="2316" y="13640"/>
                  </a:lnTo>
                  <a:cubicBezTo>
                    <a:pt x="2308" y="13641"/>
                    <a:pt x="2301" y="13642"/>
                    <a:pt x="2294" y="13642"/>
                  </a:cubicBezTo>
                  <a:cubicBezTo>
                    <a:pt x="2283" y="13642"/>
                    <a:pt x="2274" y="13639"/>
                    <a:pt x="2272" y="13624"/>
                  </a:cubicBezTo>
                  <a:lnTo>
                    <a:pt x="2288" y="13599"/>
                  </a:lnTo>
                  <a:close/>
                  <a:moveTo>
                    <a:pt x="2172" y="13785"/>
                  </a:moveTo>
                  <a:cubicBezTo>
                    <a:pt x="2175" y="13785"/>
                    <a:pt x="2181" y="13789"/>
                    <a:pt x="2191" y="13797"/>
                  </a:cubicBezTo>
                  <a:cubicBezTo>
                    <a:pt x="2213" y="13819"/>
                    <a:pt x="2216" y="13841"/>
                    <a:pt x="2197" y="13844"/>
                  </a:cubicBezTo>
                  <a:cubicBezTo>
                    <a:pt x="2191" y="13845"/>
                    <a:pt x="2187" y="13845"/>
                    <a:pt x="2183" y="13845"/>
                  </a:cubicBezTo>
                  <a:cubicBezTo>
                    <a:pt x="2175" y="13845"/>
                    <a:pt x="2174" y="13841"/>
                    <a:pt x="2172" y="13825"/>
                  </a:cubicBezTo>
                  <a:cubicBezTo>
                    <a:pt x="2168" y="13796"/>
                    <a:pt x="2167" y="13785"/>
                    <a:pt x="2172" y="13785"/>
                  </a:cubicBezTo>
                  <a:close/>
                  <a:moveTo>
                    <a:pt x="2099" y="13930"/>
                  </a:moveTo>
                  <a:lnTo>
                    <a:pt x="2099" y="13930"/>
                  </a:lnTo>
                  <a:cubicBezTo>
                    <a:pt x="2091" y="13934"/>
                    <a:pt x="2088" y="13938"/>
                    <a:pt x="2090" y="13938"/>
                  </a:cubicBezTo>
                  <a:cubicBezTo>
                    <a:pt x="2091" y="13938"/>
                    <a:pt x="2095" y="13936"/>
                    <a:pt x="2099" y="13930"/>
                  </a:cubicBezTo>
                  <a:close/>
                  <a:moveTo>
                    <a:pt x="2213" y="13960"/>
                  </a:moveTo>
                  <a:lnTo>
                    <a:pt x="2216" y="13982"/>
                  </a:lnTo>
                  <a:cubicBezTo>
                    <a:pt x="2216" y="14007"/>
                    <a:pt x="2216" y="14007"/>
                    <a:pt x="2197" y="14007"/>
                  </a:cubicBezTo>
                  <a:lnTo>
                    <a:pt x="2194" y="13985"/>
                  </a:lnTo>
                  <a:lnTo>
                    <a:pt x="2213" y="13960"/>
                  </a:lnTo>
                  <a:close/>
                  <a:moveTo>
                    <a:pt x="2194" y="14148"/>
                  </a:moveTo>
                  <a:lnTo>
                    <a:pt x="2194" y="14148"/>
                  </a:lnTo>
                  <a:cubicBezTo>
                    <a:pt x="2195" y="14160"/>
                    <a:pt x="2201" y="14165"/>
                    <a:pt x="2204" y="14165"/>
                  </a:cubicBezTo>
                  <a:cubicBezTo>
                    <a:pt x="2207" y="14165"/>
                    <a:pt x="2207" y="14159"/>
                    <a:pt x="2194" y="14148"/>
                  </a:cubicBezTo>
                  <a:close/>
                  <a:moveTo>
                    <a:pt x="2241" y="14188"/>
                  </a:moveTo>
                  <a:lnTo>
                    <a:pt x="2244" y="14213"/>
                  </a:lnTo>
                  <a:cubicBezTo>
                    <a:pt x="2247" y="14235"/>
                    <a:pt x="2247" y="14235"/>
                    <a:pt x="2228" y="14239"/>
                  </a:cubicBezTo>
                  <a:lnTo>
                    <a:pt x="2225" y="14213"/>
                  </a:lnTo>
                  <a:lnTo>
                    <a:pt x="2241" y="14188"/>
                  </a:lnTo>
                  <a:close/>
                  <a:moveTo>
                    <a:pt x="2313" y="14414"/>
                  </a:moveTo>
                  <a:lnTo>
                    <a:pt x="2316" y="14436"/>
                  </a:lnTo>
                  <a:cubicBezTo>
                    <a:pt x="2321" y="14453"/>
                    <a:pt x="2308" y="14463"/>
                    <a:pt x="2296" y="14463"/>
                  </a:cubicBezTo>
                  <a:cubicBezTo>
                    <a:pt x="2285" y="14463"/>
                    <a:pt x="2275" y="14456"/>
                    <a:pt x="2275" y="14442"/>
                  </a:cubicBezTo>
                  <a:cubicBezTo>
                    <a:pt x="2285" y="14430"/>
                    <a:pt x="2297" y="14417"/>
                    <a:pt x="2313" y="14414"/>
                  </a:cubicBezTo>
                  <a:close/>
                  <a:moveTo>
                    <a:pt x="2416" y="15335"/>
                  </a:moveTo>
                  <a:cubicBezTo>
                    <a:pt x="2438" y="15357"/>
                    <a:pt x="2463" y="15376"/>
                    <a:pt x="2441" y="15379"/>
                  </a:cubicBezTo>
                  <a:cubicBezTo>
                    <a:pt x="2426" y="15379"/>
                    <a:pt x="2410" y="15373"/>
                    <a:pt x="2398" y="15364"/>
                  </a:cubicBezTo>
                  <a:cubicBezTo>
                    <a:pt x="2398" y="15364"/>
                    <a:pt x="2376" y="15342"/>
                    <a:pt x="2394" y="15339"/>
                  </a:cubicBezTo>
                  <a:lnTo>
                    <a:pt x="2416" y="15335"/>
                  </a:lnTo>
                  <a:close/>
                  <a:moveTo>
                    <a:pt x="2580" y="16096"/>
                  </a:moveTo>
                  <a:cubicBezTo>
                    <a:pt x="2594" y="16096"/>
                    <a:pt x="2613" y="16105"/>
                    <a:pt x="2626" y="16128"/>
                  </a:cubicBezTo>
                  <a:cubicBezTo>
                    <a:pt x="2629" y="16150"/>
                    <a:pt x="2629" y="16150"/>
                    <a:pt x="2611" y="16153"/>
                  </a:cubicBezTo>
                  <a:cubicBezTo>
                    <a:pt x="2586" y="16153"/>
                    <a:pt x="2567" y="16138"/>
                    <a:pt x="2560" y="16113"/>
                  </a:cubicBezTo>
                  <a:cubicBezTo>
                    <a:pt x="2559" y="16102"/>
                    <a:pt x="2568" y="16096"/>
                    <a:pt x="2580" y="16096"/>
                  </a:cubicBezTo>
                  <a:close/>
                  <a:moveTo>
                    <a:pt x="3054" y="19326"/>
                  </a:moveTo>
                  <a:cubicBezTo>
                    <a:pt x="3066" y="19326"/>
                    <a:pt x="3076" y="19329"/>
                    <a:pt x="3078" y="19344"/>
                  </a:cubicBezTo>
                  <a:cubicBezTo>
                    <a:pt x="3103" y="19365"/>
                    <a:pt x="3103" y="19377"/>
                    <a:pt x="3090" y="19377"/>
                  </a:cubicBezTo>
                  <a:cubicBezTo>
                    <a:pt x="3079" y="19377"/>
                    <a:pt x="3059" y="19369"/>
                    <a:pt x="3037" y="19350"/>
                  </a:cubicBezTo>
                  <a:cubicBezTo>
                    <a:pt x="2993" y="19334"/>
                    <a:pt x="2993" y="19334"/>
                    <a:pt x="3034" y="19328"/>
                  </a:cubicBezTo>
                  <a:cubicBezTo>
                    <a:pt x="3040" y="19327"/>
                    <a:pt x="3047" y="19326"/>
                    <a:pt x="3054" y="19326"/>
                  </a:cubicBezTo>
                  <a:close/>
                  <a:moveTo>
                    <a:pt x="250" y="0"/>
                  </a:moveTo>
                  <a:cubicBezTo>
                    <a:pt x="238" y="0"/>
                    <a:pt x="233" y="13"/>
                    <a:pt x="248" y="36"/>
                  </a:cubicBezTo>
                  <a:lnTo>
                    <a:pt x="229" y="61"/>
                  </a:lnTo>
                  <a:cubicBezTo>
                    <a:pt x="173" y="70"/>
                    <a:pt x="172" y="109"/>
                    <a:pt x="224" y="109"/>
                  </a:cubicBezTo>
                  <a:cubicBezTo>
                    <a:pt x="227" y="109"/>
                    <a:pt x="231" y="109"/>
                    <a:pt x="235" y="108"/>
                  </a:cubicBezTo>
                  <a:cubicBezTo>
                    <a:pt x="258" y="105"/>
                    <a:pt x="273" y="103"/>
                    <a:pt x="280" y="103"/>
                  </a:cubicBezTo>
                  <a:cubicBezTo>
                    <a:pt x="293" y="103"/>
                    <a:pt x="284" y="109"/>
                    <a:pt x="260" y="127"/>
                  </a:cubicBezTo>
                  <a:cubicBezTo>
                    <a:pt x="220" y="133"/>
                    <a:pt x="223" y="155"/>
                    <a:pt x="226" y="180"/>
                  </a:cubicBezTo>
                  <a:cubicBezTo>
                    <a:pt x="229" y="202"/>
                    <a:pt x="229" y="202"/>
                    <a:pt x="207" y="205"/>
                  </a:cubicBezTo>
                  <a:cubicBezTo>
                    <a:pt x="185" y="212"/>
                    <a:pt x="169" y="234"/>
                    <a:pt x="173" y="256"/>
                  </a:cubicBezTo>
                  <a:cubicBezTo>
                    <a:pt x="175" y="274"/>
                    <a:pt x="175" y="279"/>
                    <a:pt x="183" y="279"/>
                  </a:cubicBezTo>
                  <a:cubicBezTo>
                    <a:pt x="186" y="279"/>
                    <a:pt x="190" y="278"/>
                    <a:pt x="194" y="277"/>
                  </a:cubicBezTo>
                  <a:cubicBezTo>
                    <a:pt x="198" y="272"/>
                    <a:pt x="202" y="270"/>
                    <a:pt x="204" y="270"/>
                  </a:cubicBezTo>
                  <a:cubicBezTo>
                    <a:pt x="214" y="270"/>
                    <a:pt x="212" y="302"/>
                    <a:pt x="182" y="324"/>
                  </a:cubicBezTo>
                  <a:cubicBezTo>
                    <a:pt x="168" y="343"/>
                    <a:pt x="164" y="348"/>
                    <a:pt x="180" y="348"/>
                  </a:cubicBezTo>
                  <a:cubicBezTo>
                    <a:pt x="185" y="348"/>
                    <a:pt x="193" y="347"/>
                    <a:pt x="204" y="346"/>
                  </a:cubicBezTo>
                  <a:cubicBezTo>
                    <a:pt x="206" y="346"/>
                    <a:pt x="209" y="346"/>
                    <a:pt x="211" y="346"/>
                  </a:cubicBezTo>
                  <a:cubicBezTo>
                    <a:pt x="245" y="346"/>
                    <a:pt x="249" y="389"/>
                    <a:pt x="213" y="415"/>
                  </a:cubicBezTo>
                  <a:cubicBezTo>
                    <a:pt x="213" y="415"/>
                    <a:pt x="216" y="437"/>
                    <a:pt x="220" y="459"/>
                  </a:cubicBezTo>
                  <a:cubicBezTo>
                    <a:pt x="222" y="476"/>
                    <a:pt x="232" y="480"/>
                    <a:pt x="244" y="480"/>
                  </a:cubicBezTo>
                  <a:cubicBezTo>
                    <a:pt x="251" y="480"/>
                    <a:pt x="257" y="479"/>
                    <a:pt x="263" y="478"/>
                  </a:cubicBezTo>
                  <a:cubicBezTo>
                    <a:pt x="277" y="476"/>
                    <a:pt x="287" y="475"/>
                    <a:pt x="293" y="475"/>
                  </a:cubicBezTo>
                  <a:cubicBezTo>
                    <a:pt x="305" y="475"/>
                    <a:pt x="301" y="481"/>
                    <a:pt x="288" y="500"/>
                  </a:cubicBezTo>
                  <a:cubicBezTo>
                    <a:pt x="279" y="512"/>
                    <a:pt x="267" y="522"/>
                    <a:pt x="251" y="528"/>
                  </a:cubicBezTo>
                  <a:cubicBezTo>
                    <a:pt x="229" y="528"/>
                    <a:pt x="232" y="553"/>
                    <a:pt x="235" y="575"/>
                  </a:cubicBezTo>
                  <a:cubicBezTo>
                    <a:pt x="238" y="596"/>
                    <a:pt x="244" y="641"/>
                    <a:pt x="264" y="641"/>
                  </a:cubicBezTo>
                  <a:cubicBezTo>
                    <a:pt x="265" y="641"/>
                    <a:pt x="266" y="641"/>
                    <a:pt x="267" y="641"/>
                  </a:cubicBezTo>
                  <a:lnTo>
                    <a:pt x="267" y="641"/>
                  </a:lnTo>
                  <a:lnTo>
                    <a:pt x="245" y="644"/>
                  </a:lnTo>
                  <a:cubicBezTo>
                    <a:pt x="247" y="662"/>
                    <a:pt x="234" y="667"/>
                    <a:pt x="239" y="667"/>
                  </a:cubicBezTo>
                  <a:cubicBezTo>
                    <a:pt x="241" y="667"/>
                    <a:pt x="243" y="667"/>
                    <a:pt x="248" y="666"/>
                  </a:cubicBezTo>
                  <a:lnTo>
                    <a:pt x="248" y="666"/>
                  </a:lnTo>
                  <a:cubicBezTo>
                    <a:pt x="248" y="691"/>
                    <a:pt x="245" y="716"/>
                    <a:pt x="235" y="738"/>
                  </a:cubicBezTo>
                  <a:cubicBezTo>
                    <a:pt x="227" y="772"/>
                    <a:pt x="246" y="811"/>
                    <a:pt x="270" y="811"/>
                  </a:cubicBezTo>
                  <a:cubicBezTo>
                    <a:pt x="281" y="811"/>
                    <a:pt x="294" y="801"/>
                    <a:pt x="304" y="776"/>
                  </a:cubicBezTo>
                  <a:lnTo>
                    <a:pt x="304" y="776"/>
                  </a:lnTo>
                  <a:cubicBezTo>
                    <a:pt x="305" y="782"/>
                    <a:pt x="306" y="790"/>
                    <a:pt x="307" y="801"/>
                  </a:cubicBezTo>
                  <a:cubicBezTo>
                    <a:pt x="307" y="812"/>
                    <a:pt x="317" y="820"/>
                    <a:pt x="327" y="820"/>
                  </a:cubicBezTo>
                  <a:cubicBezTo>
                    <a:pt x="329" y="820"/>
                    <a:pt x="331" y="820"/>
                    <a:pt x="332" y="820"/>
                  </a:cubicBezTo>
                  <a:cubicBezTo>
                    <a:pt x="333" y="819"/>
                    <a:pt x="334" y="819"/>
                    <a:pt x="335" y="819"/>
                  </a:cubicBezTo>
                  <a:cubicBezTo>
                    <a:pt x="351" y="819"/>
                    <a:pt x="354" y="843"/>
                    <a:pt x="357" y="863"/>
                  </a:cubicBezTo>
                  <a:lnTo>
                    <a:pt x="317" y="870"/>
                  </a:lnTo>
                  <a:cubicBezTo>
                    <a:pt x="308" y="868"/>
                    <a:pt x="300" y="867"/>
                    <a:pt x="293" y="867"/>
                  </a:cubicBezTo>
                  <a:cubicBezTo>
                    <a:pt x="249" y="867"/>
                    <a:pt x="247" y="906"/>
                    <a:pt x="301" y="917"/>
                  </a:cubicBezTo>
                  <a:lnTo>
                    <a:pt x="282" y="920"/>
                  </a:lnTo>
                  <a:cubicBezTo>
                    <a:pt x="260" y="923"/>
                    <a:pt x="263" y="945"/>
                    <a:pt x="292" y="989"/>
                  </a:cubicBezTo>
                  <a:cubicBezTo>
                    <a:pt x="294" y="1012"/>
                    <a:pt x="331" y="1027"/>
                    <a:pt x="352" y="1027"/>
                  </a:cubicBezTo>
                  <a:cubicBezTo>
                    <a:pt x="354" y="1027"/>
                    <a:pt x="356" y="1027"/>
                    <a:pt x="357" y="1026"/>
                  </a:cubicBezTo>
                  <a:cubicBezTo>
                    <a:pt x="359" y="1026"/>
                    <a:pt x="360" y="1026"/>
                    <a:pt x="361" y="1026"/>
                  </a:cubicBezTo>
                  <a:cubicBezTo>
                    <a:pt x="380" y="1026"/>
                    <a:pt x="382" y="1048"/>
                    <a:pt x="382" y="1048"/>
                  </a:cubicBezTo>
                  <a:cubicBezTo>
                    <a:pt x="386" y="1070"/>
                    <a:pt x="386" y="1070"/>
                    <a:pt x="364" y="1073"/>
                  </a:cubicBezTo>
                  <a:cubicBezTo>
                    <a:pt x="323" y="1080"/>
                    <a:pt x="329" y="1124"/>
                    <a:pt x="373" y="1142"/>
                  </a:cubicBezTo>
                  <a:lnTo>
                    <a:pt x="354" y="1146"/>
                  </a:lnTo>
                  <a:cubicBezTo>
                    <a:pt x="332" y="1149"/>
                    <a:pt x="317" y="1174"/>
                    <a:pt x="351" y="1287"/>
                  </a:cubicBezTo>
                  <a:cubicBezTo>
                    <a:pt x="364" y="1377"/>
                    <a:pt x="373" y="1446"/>
                    <a:pt x="351" y="1450"/>
                  </a:cubicBezTo>
                  <a:cubicBezTo>
                    <a:pt x="332" y="1453"/>
                    <a:pt x="386" y="1537"/>
                    <a:pt x="433" y="1578"/>
                  </a:cubicBezTo>
                  <a:cubicBezTo>
                    <a:pt x="411" y="1581"/>
                    <a:pt x="414" y="1606"/>
                    <a:pt x="420" y="1650"/>
                  </a:cubicBezTo>
                  <a:cubicBezTo>
                    <a:pt x="429" y="1719"/>
                    <a:pt x="429" y="1719"/>
                    <a:pt x="411" y="1722"/>
                  </a:cubicBezTo>
                  <a:cubicBezTo>
                    <a:pt x="393" y="1716"/>
                    <a:pt x="382" y="1712"/>
                    <a:pt x="378" y="1712"/>
                  </a:cubicBezTo>
                  <a:cubicBezTo>
                    <a:pt x="371" y="1712"/>
                    <a:pt x="383" y="1722"/>
                    <a:pt x="414" y="1747"/>
                  </a:cubicBezTo>
                  <a:cubicBezTo>
                    <a:pt x="455" y="1766"/>
                    <a:pt x="448" y="1829"/>
                    <a:pt x="404" y="1841"/>
                  </a:cubicBezTo>
                  <a:cubicBezTo>
                    <a:pt x="382" y="1844"/>
                    <a:pt x="386" y="1866"/>
                    <a:pt x="392" y="1913"/>
                  </a:cubicBezTo>
                  <a:cubicBezTo>
                    <a:pt x="417" y="1932"/>
                    <a:pt x="423" y="1979"/>
                    <a:pt x="429" y="2023"/>
                  </a:cubicBezTo>
                  <a:cubicBezTo>
                    <a:pt x="437" y="2080"/>
                    <a:pt x="439" y="2090"/>
                    <a:pt x="462" y="2090"/>
                  </a:cubicBezTo>
                  <a:cubicBezTo>
                    <a:pt x="467" y="2090"/>
                    <a:pt x="472" y="2089"/>
                    <a:pt x="480" y="2089"/>
                  </a:cubicBezTo>
                  <a:cubicBezTo>
                    <a:pt x="484" y="2088"/>
                    <a:pt x="488" y="2088"/>
                    <a:pt x="492" y="2088"/>
                  </a:cubicBezTo>
                  <a:cubicBezTo>
                    <a:pt x="521" y="2088"/>
                    <a:pt x="524" y="2110"/>
                    <a:pt x="530" y="2151"/>
                  </a:cubicBezTo>
                  <a:cubicBezTo>
                    <a:pt x="533" y="2173"/>
                    <a:pt x="536" y="2198"/>
                    <a:pt x="514" y="2202"/>
                  </a:cubicBezTo>
                  <a:cubicBezTo>
                    <a:pt x="505" y="2214"/>
                    <a:pt x="502" y="2233"/>
                    <a:pt x="502" y="2249"/>
                  </a:cubicBezTo>
                  <a:cubicBezTo>
                    <a:pt x="505" y="2271"/>
                    <a:pt x="508" y="2296"/>
                    <a:pt x="486" y="2299"/>
                  </a:cubicBezTo>
                  <a:cubicBezTo>
                    <a:pt x="473" y="2321"/>
                    <a:pt x="470" y="2346"/>
                    <a:pt x="473" y="2371"/>
                  </a:cubicBezTo>
                  <a:cubicBezTo>
                    <a:pt x="480" y="2415"/>
                    <a:pt x="486" y="2462"/>
                    <a:pt x="467" y="2465"/>
                  </a:cubicBezTo>
                  <a:cubicBezTo>
                    <a:pt x="469" y="2481"/>
                    <a:pt x="470" y="2485"/>
                    <a:pt x="477" y="2485"/>
                  </a:cubicBezTo>
                  <a:cubicBezTo>
                    <a:pt x="480" y="2485"/>
                    <a:pt x="484" y="2485"/>
                    <a:pt x="489" y="2484"/>
                  </a:cubicBezTo>
                  <a:cubicBezTo>
                    <a:pt x="490" y="2483"/>
                    <a:pt x="492" y="2483"/>
                    <a:pt x="493" y="2483"/>
                  </a:cubicBezTo>
                  <a:cubicBezTo>
                    <a:pt x="514" y="2483"/>
                    <a:pt x="535" y="2508"/>
                    <a:pt x="527" y="2596"/>
                  </a:cubicBezTo>
                  <a:cubicBezTo>
                    <a:pt x="533" y="2642"/>
                    <a:pt x="542" y="2709"/>
                    <a:pt x="560" y="2709"/>
                  </a:cubicBezTo>
                  <a:cubicBezTo>
                    <a:pt x="560" y="2709"/>
                    <a:pt x="561" y="2709"/>
                    <a:pt x="561" y="2709"/>
                  </a:cubicBezTo>
                  <a:lnTo>
                    <a:pt x="561" y="2709"/>
                  </a:lnTo>
                  <a:cubicBezTo>
                    <a:pt x="564" y="2731"/>
                    <a:pt x="564" y="2731"/>
                    <a:pt x="545" y="2734"/>
                  </a:cubicBezTo>
                  <a:cubicBezTo>
                    <a:pt x="505" y="2741"/>
                    <a:pt x="508" y="2788"/>
                    <a:pt x="558" y="2825"/>
                  </a:cubicBezTo>
                  <a:cubicBezTo>
                    <a:pt x="577" y="2825"/>
                    <a:pt x="580" y="2847"/>
                    <a:pt x="564" y="2872"/>
                  </a:cubicBezTo>
                  <a:cubicBezTo>
                    <a:pt x="567" y="2891"/>
                    <a:pt x="577" y="2904"/>
                    <a:pt x="589" y="2916"/>
                  </a:cubicBezTo>
                  <a:cubicBezTo>
                    <a:pt x="614" y="2935"/>
                    <a:pt x="614" y="2935"/>
                    <a:pt x="599" y="2985"/>
                  </a:cubicBezTo>
                  <a:cubicBezTo>
                    <a:pt x="580" y="2988"/>
                    <a:pt x="580" y="3010"/>
                    <a:pt x="583" y="3035"/>
                  </a:cubicBezTo>
                  <a:cubicBezTo>
                    <a:pt x="611" y="3076"/>
                    <a:pt x="646" y="3330"/>
                    <a:pt x="627" y="3355"/>
                  </a:cubicBezTo>
                  <a:cubicBezTo>
                    <a:pt x="652" y="3377"/>
                    <a:pt x="652" y="3377"/>
                    <a:pt x="655" y="3399"/>
                  </a:cubicBezTo>
                  <a:cubicBezTo>
                    <a:pt x="622" y="3424"/>
                    <a:pt x="635" y="3444"/>
                    <a:pt x="667" y="3444"/>
                  </a:cubicBezTo>
                  <a:cubicBezTo>
                    <a:pt x="671" y="3444"/>
                    <a:pt x="675" y="3443"/>
                    <a:pt x="680" y="3443"/>
                  </a:cubicBezTo>
                  <a:lnTo>
                    <a:pt x="677" y="3418"/>
                  </a:lnTo>
                  <a:lnTo>
                    <a:pt x="674" y="3396"/>
                  </a:lnTo>
                  <a:cubicBezTo>
                    <a:pt x="676" y="3395"/>
                    <a:pt x="678" y="3395"/>
                    <a:pt x="679" y="3395"/>
                  </a:cubicBezTo>
                  <a:cubicBezTo>
                    <a:pt x="718" y="3395"/>
                    <a:pt x="724" y="3459"/>
                    <a:pt x="665" y="3468"/>
                  </a:cubicBezTo>
                  <a:cubicBezTo>
                    <a:pt x="624" y="3496"/>
                    <a:pt x="624" y="3496"/>
                    <a:pt x="671" y="3515"/>
                  </a:cubicBezTo>
                  <a:cubicBezTo>
                    <a:pt x="715" y="3530"/>
                    <a:pt x="718" y="3555"/>
                    <a:pt x="680" y="3584"/>
                  </a:cubicBezTo>
                  <a:cubicBezTo>
                    <a:pt x="636" y="3587"/>
                    <a:pt x="636" y="3587"/>
                    <a:pt x="683" y="3606"/>
                  </a:cubicBezTo>
                  <a:cubicBezTo>
                    <a:pt x="771" y="3640"/>
                    <a:pt x="802" y="3706"/>
                    <a:pt x="718" y="3718"/>
                  </a:cubicBezTo>
                  <a:cubicBezTo>
                    <a:pt x="677" y="3725"/>
                    <a:pt x="658" y="3750"/>
                    <a:pt x="661" y="3772"/>
                  </a:cubicBezTo>
                  <a:cubicBezTo>
                    <a:pt x="664" y="3788"/>
                    <a:pt x="676" y="3792"/>
                    <a:pt x="690" y="3792"/>
                  </a:cubicBezTo>
                  <a:cubicBezTo>
                    <a:pt x="695" y="3792"/>
                    <a:pt x="700" y="3791"/>
                    <a:pt x="705" y="3790"/>
                  </a:cubicBezTo>
                  <a:cubicBezTo>
                    <a:pt x="718" y="3782"/>
                    <a:pt x="726" y="3778"/>
                    <a:pt x="732" y="3778"/>
                  </a:cubicBezTo>
                  <a:cubicBezTo>
                    <a:pt x="744" y="3778"/>
                    <a:pt x="738" y="3799"/>
                    <a:pt x="712" y="3834"/>
                  </a:cubicBezTo>
                  <a:cubicBezTo>
                    <a:pt x="661" y="3913"/>
                    <a:pt x="665" y="3960"/>
                    <a:pt x="718" y="4022"/>
                  </a:cubicBezTo>
                  <a:cubicBezTo>
                    <a:pt x="756" y="4086"/>
                    <a:pt x="772" y="4139"/>
                    <a:pt x="759" y="4139"/>
                  </a:cubicBezTo>
                  <a:cubicBezTo>
                    <a:pt x="754" y="4139"/>
                    <a:pt x="744" y="4131"/>
                    <a:pt x="730" y="4113"/>
                  </a:cubicBezTo>
                  <a:cubicBezTo>
                    <a:pt x="706" y="4093"/>
                    <a:pt x="693" y="4083"/>
                    <a:pt x="690" y="4083"/>
                  </a:cubicBezTo>
                  <a:cubicBezTo>
                    <a:pt x="687" y="4083"/>
                    <a:pt x="694" y="4094"/>
                    <a:pt x="708" y="4116"/>
                  </a:cubicBezTo>
                  <a:cubicBezTo>
                    <a:pt x="715" y="4163"/>
                    <a:pt x="721" y="4210"/>
                    <a:pt x="724" y="4232"/>
                  </a:cubicBezTo>
                  <a:cubicBezTo>
                    <a:pt x="727" y="4254"/>
                    <a:pt x="746" y="4273"/>
                    <a:pt x="771" y="4273"/>
                  </a:cubicBezTo>
                  <a:cubicBezTo>
                    <a:pt x="727" y="4298"/>
                    <a:pt x="724" y="4361"/>
                    <a:pt x="765" y="4389"/>
                  </a:cubicBezTo>
                  <a:lnTo>
                    <a:pt x="771" y="4436"/>
                  </a:lnTo>
                  <a:cubicBezTo>
                    <a:pt x="774" y="4458"/>
                    <a:pt x="774" y="4458"/>
                    <a:pt x="799" y="4480"/>
                  </a:cubicBezTo>
                  <a:cubicBezTo>
                    <a:pt x="821" y="4499"/>
                    <a:pt x="806" y="4527"/>
                    <a:pt x="787" y="4552"/>
                  </a:cubicBezTo>
                  <a:cubicBezTo>
                    <a:pt x="772" y="4576"/>
                    <a:pt x="754" y="4599"/>
                    <a:pt x="771" y="4599"/>
                  </a:cubicBezTo>
                  <a:cubicBezTo>
                    <a:pt x="772" y="4599"/>
                    <a:pt x="773" y="4599"/>
                    <a:pt x="774" y="4599"/>
                  </a:cubicBezTo>
                  <a:cubicBezTo>
                    <a:pt x="793" y="4599"/>
                    <a:pt x="821" y="4640"/>
                    <a:pt x="843" y="4662"/>
                  </a:cubicBezTo>
                  <a:cubicBezTo>
                    <a:pt x="862" y="4676"/>
                    <a:pt x="856" y="4693"/>
                    <a:pt x="843" y="4693"/>
                  </a:cubicBezTo>
                  <a:cubicBezTo>
                    <a:pt x="838" y="4693"/>
                    <a:pt x="833" y="4691"/>
                    <a:pt x="827" y="4687"/>
                  </a:cubicBezTo>
                  <a:cubicBezTo>
                    <a:pt x="806" y="4690"/>
                    <a:pt x="806" y="4690"/>
                    <a:pt x="790" y="4737"/>
                  </a:cubicBezTo>
                  <a:cubicBezTo>
                    <a:pt x="793" y="4762"/>
                    <a:pt x="799" y="4806"/>
                    <a:pt x="821" y="4806"/>
                  </a:cubicBezTo>
                  <a:cubicBezTo>
                    <a:pt x="821" y="4806"/>
                    <a:pt x="822" y="4806"/>
                    <a:pt x="822" y="4806"/>
                  </a:cubicBezTo>
                  <a:cubicBezTo>
                    <a:pt x="843" y="4806"/>
                    <a:pt x="859" y="4941"/>
                    <a:pt x="843" y="4966"/>
                  </a:cubicBezTo>
                  <a:lnTo>
                    <a:pt x="849" y="5013"/>
                  </a:lnTo>
                  <a:cubicBezTo>
                    <a:pt x="853" y="5035"/>
                    <a:pt x="874" y="5053"/>
                    <a:pt x="878" y="5078"/>
                  </a:cubicBezTo>
                  <a:cubicBezTo>
                    <a:pt x="881" y="5094"/>
                    <a:pt x="890" y="5110"/>
                    <a:pt x="906" y="5122"/>
                  </a:cubicBezTo>
                  <a:cubicBezTo>
                    <a:pt x="909" y="5144"/>
                    <a:pt x="912" y="5166"/>
                    <a:pt x="890" y="5169"/>
                  </a:cubicBezTo>
                  <a:cubicBezTo>
                    <a:pt x="934" y="5188"/>
                    <a:pt x="934" y="5188"/>
                    <a:pt x="896" y="5216"/>
                  </a:cubicBezTo>
                  <a:cubicBezTo>
                    <a:pt x="856" y="5223"/>
                    <a:pt x="856" y="5223"/>
                    <a:pt x="900" y="5238"/>
                  </a:cubicBezTo>
                  <a:cubicBezTo>
                    <a:pt x="925" y="5260"/>
                    <a:pt x="925" y="5260"/>
                    <a:pt x="906" y="5285"/>
                  </a:cubicBezTo>
                  <a:cubicBezTo>
                    <a:pt x="888" y="5288"/>
                    <a:pt x="887" y="5308"/>
                    <a:pt x="905" y="5308"/>
                  </a:cubicBezTo>
                  <a:cubicBezTo>
                    <a:pt x="906" y="5308"/>
                    <a:pt x="908" y="5307"/>
                    <a:pt x="909" y="5307"/>
                  </a:cubicBezTo>
                  <a:cubicBezTo>
                    <a:pt x="953" y="5326"/>
                    <a:pt x="984" y="5392"/>
                    <a:pt x="943" y="5398"/>
                  </a:cubicBezTo>
                  <a:cubicBezTo>
                    <a:pt x="947" y="5414"/>
                    <a:pt x="956" y="5429"/>
                    <a:pt x="968" y="5439"/>
                  </a:cubicBezTo>
                  <a:cubicBezTo>
                    <a:pt x="1012" y="5458"/>
                    <a:pt x="1012" y="5458"/>
                    <a:pt x="972" y="5464"/>
                  </a:cubicBezTo>
                  <a:cubicBezTo>
                    <a:pt x="934" y="5492"/>
                    <a:pt x="937" y="5514"/>
                    <a:pt x="981" y="5533"/>
                  </a:cubicBezTo>
                  <a:cubicBezTo>
                    <a:pt x="994" y="5542"/>
                    <a:pt x="997" y="5564"/>
                    <a:pt x="987" y="5577"/>
                  </a:cubicBezTo>
                  <a:cubicBezTo>
                    <a:pt x="973" y="5622"/>
                    <a:pt x="972" y="5743"/>
                    <a:pt x="1000" y="5743"/>
                  </a:cubicBezTo>
                  <a:cubicBezTo>
                    <a:pt x="1003" y="5743"/>
                    <a:pt x="1006" y="5742"/>
                    <a:pt x="1009" y="5740"/>
                  </a:cubicBezTo>
                  <a:lnTo>
                    <a:pt x="1016" y="5784"/>
                  </a:lnTo>
                  <a:cubicBezTo>
                    <a:pt x="1000" y="5834"/>
                    <a:pt x="1003" y="5856"/>
                    <a:pt x="1028" y="5878"/>
                  </a:cubicBezTo>
                  <a:lnTo>
                    <a:pt x="1050" y="5896"/>
                  </a:lnTo>
                  <a:cubicBezTo>
                    <a:pt x="1028" y="5903"/>
                    <a:pt x="1012" y="5925"/>
                    <a:pt x="1016" y="5950"/>
                  </a:cubicBezTo>
                  <a:cubicBezTo>
                    <a:pt x="1018" y="5966"/>
                    <a:pt x="1018" y="5970"/>
                    <a:pt x="1027" y="5970"/>
                  </a:cubicBezTo>
                  <a:cubicBezTo>
                    <a:pt x="1030" y="5970"/>
                    <a:pt x="1035" y="5969"/>
                    <a:pt x="1041" y="5968"/>
                  </a:cubicBezTo>
                  <a:cubicBezTo>
                    <a:pt x="1045" y="5961"/>
                    <a:pt x="1049" y="5957"/>
                    <a:pt x="1052" y="5957"/>
                  </a:cubicBezTo>
                  <a:cubicBezTo>
                    <a:pt x="1058" y="5957"/>
                    <a:pt x="1060" y="5973"/>
                    <a:pt x="1063" y="5990"/>
                  </a:cubicBezTo>
                  <a:cubicBezTo>
                    <a:pt x="1066" y="6012"/>
                    <a:pt x="1050" y="6034"/>
                    <a:pt x="1028" y="6041"/>
                  </a:cubicBezTo>
                  <a:lnTo>
                    <a:pt x="1031" y="6062"/>
                  </a:lnTo>
                  <a:cubicBezTo>
                    <a:pt x="1034" y="6062"/>
                    <a:pt x="1036" y="6062"/>
                    <a:pt x="1039" y="6062"/>
                  </a:cubicBezTo>
                  <a:cubicBezTo>
                    <a:pt x="1072" y="6062"/>
                    <a:pt x="1074" y="6081"/>
                    <a:pt x="1056" y="6084"/>
                  </a:cubicBezTo>
                  <a:cubicBezTo>
                    <a:pt x="1041" y="6106"/>
                    <a:pt x="1037" y="6131"/>
                    <a:pt x="1044" y="6156"/>
                  </a:cubicBezTo>
                  <a:cubicBezTo>
                    <a:pt x="1045" y="6156"/>
                    <a:pt x="1046" y="6156"/>
                    <a:pt x="1047" y="6156"/>
                  </a:cubicBezTo>
                  <a:cubicBezTo>
                    <a:pt x="1058" y="6156"/>
                    <a:pt x="1054" y="6166"/>
                    <a:pt x="1049" y="6166"/>
                  </a:cubicBezTo>
                  <a:cubicBezTo>
                    <a:pt x="1047" y="6166"/>
                    <a:pt x="1045" y="6163"/>
                    <a:pt x="1044" y="6156"/>
                  </a:cubicBezTo>
                  <a:lnTo>
                    <a:pt x="1022" y="6160"/>
                  </a:lnTo>
                  <a:cubicBezTo>
                    <a:pt x="1011" y="6176"/>
                    <a:pt x="1016" y="6181"/>
                    <a:pt x="1027" y="6181"/>
                  </a:cubicBezTo>
                  <a:cubicBezTo>
                    <a:pt x="1033" y="6181"/>
                    <a:pt x="1040" y="6179"/>
                    <a:pt x="1047" y="6178"/>
                  </a:cubicBezTo>
                  <a:lnTo>
                    <a:pt x="1053" y="6225"/>
                  </a:lnTo>
                  <a:cubicBezTo>
                    <a:pt x="1055" y="6240"/>
                    <a:pt x="1057" y="6255"/>
                    <a:pt x="1064" y="6255"/>
                  </a:cubicBezTo>
                  <a:cubicBezTo>
                    <a:pt x="1066" y="6255"/>
                    <a:pt x="1070" y="6252"/>
                    <a:pt x="1075" y="6244"/>
                  </a:cubicBezTo>
                  <a:cubicBezTo>
                    <a:pt x="1081" y="6243"/>
                    <a:pt x="1087" y="6243"/>
                    <a:pt x="1093" y="6243"/>
                  </a:cubicBezTo>
                  <a:cubicBezTo>
                    <a:pt x="1108" y="6243"/>
                    <a:pt x="1120" y="6247"/>
                    <a:pt x="1122" y="6263"/>
                  </a:cubicBezTo>
                  <a:cubicBezTo>
                    <a:pt x="1123" y="6263"/>
                    <a:pt x="1124" y="6263"/>
                    <a:pt x="1125" y="6263"/>
                  </a:cubicBezTo>
                  <a:cubicBezTo>
                    <a:pt x="1134" y="6263"/>
                    <a:pt x="1131" y="6272"/>
                    <a:pt x="1127" y="6272"/>
                  </a:cubicBezTo>
                  <a:cubicBezTo>
                    <a:pt x="1125" y="6272"/>
                    <a:pt x="1123" y="6270"/>
                    <a:pt x="1122" y="6263"/>
                  </a:cubicBezTo>
                  <a:cubicBezTo>
                    <a:pt x="1100" y="6266"/>
                    <a:pt x="1078" y="6269"/>
                    <a:pt x="1081" y="6291"/>
                  </a:cubicBezTo>
                  <a:cubicBezTo>
                    <a:pt x="1084" y="6304"/>
                    <a:pt x="1078" y="6316"/>
                    <a:pt x="1066" y="6316"/>
                  </a:cubicBezTo>
                  <a:cubicBezTo>
                    <a:pt x="1062" y="6315"/>
                    <a:pt x="1059" y="6314"/>
                    <a:pt x="1056" y="6314"/>
                  </a:cubicBezTo>
                  <a:cubicBezTo>
                    <a:pt x="1027" y="6314"/>
                    <a:pt x="1055" y="6390"/>
                    <a:pt x="1078" y="6407"/>
                  </a:cubicBezTo>
                  <a:cubicBezTo>
                    <a:pt x="1125" y="6448"/>
                    <a:pt x="1128" y="6473"/>
                    <a:pt x="1088" y="6479"/>
                  </a:cubicBezTo>
                  <a:cubicBezTo>
                    <a:pt x="1044" y="6482"/>
                    <a:pt x="1094" y="6523"/>
                    <a:pt x="1157" y="6539"/>
                  </a:cubicBezTo>
                  <a:lnTo>
                    <a:pt x="1222" y="6554"/>
                  </a:lnTo>
                  <a:lnTo>
                    <a:pt x="1160" y="6561"/>
                  </a:lnTo>
                  <a:cubicBezTo>
                    <a:pt x="1081" y="6595"/>
                    <a:pt x="1081" y="6595"/>
                    <a:pt x="1131" y="6658"/>
                  </a:cubicBezTo>
                  <a:cubicBezTo>
                    <a:pt x="1160" y="6702"/>
                    <a:pt x="1160" y="6702"/>
                    <a:pt x="1138" y="6705"/>
                  </a:cubicBezTo>
                  <a:cubicBezTo>
                    <a:pt x="1116" y="6708"/>
                    <a:pt x="1119" y="6730"/>
                    <a:pt x="1128" y="6799"/>
                  </a:cubicBezTo>
                  <a:cubicBezTo>
                    <a:pt x="1137" y="6864"/>
                    <a:pt x="1140" y="6890"/>
                    <a:pt x="1159" y="6890"/>
                  </a:cubicBezTo>
                  <a:cubicBezTo>
                    <a:pt x="1160" y="6890"/>
                    <a:pt x="1162" y="6890"/>
                    <a:pt x="1163" y="6890"/>
                  </a:cubicBezTo>
                  <a:cubicBezTo>
                    <a:pt x="1163" y="6890"/>
                    <a:pt x="1166" y="6912"/>
                    <a:pt x="1169" y="6934"/>
                  </a:cubicBezTo>
                  <a:cubicBezTo>
                    <a:pt x="1140" y="6955"/>
                    <a:pt x="1148" y="6987"/>
                    <a:pt x="1171" y="6987"/>
                  </a:cubicBezTo>
                  <a:cubicBezTo>
                    <a:pt x="1178" y="6987"/>
                    <a:pt x="1186" y="6984"/>
                    <a:pt x="1194" y="6978"/>
                  </a:cubicBezTo>
                  <a:lnTo>
                    <a:pt x="1200" y="7025"/>
                  </a:lnTo>
                  <a:lnTo>
                    <a:pt x="1182" y="7028"/>
                  </a:lnTo>
                  <a:cubicBezTo>
                    <a:pt x="1160" y="7031"/>
                    <a:pt x="1166" y="7075"/>
                    <a:pt x="1191" y="7260"/>
                  </a:cubicBezTo>
                  <a:cubicBezTo>
                    <a:pt x="1218" y="7455"/>
                    <a:pt x="1222" y="7485"/>
                    <a:pt x="1257" y="7485"/>
                  </a:cubicBezTo>
                  <a:cubicBezTo>
                    <a:pt x="1259" y="7485"/>
                    <a:pt x="1261" y="7485"/>
                    <a:pt x="1263" y="7485"/>
                  </a:cubicBezTo>
                  <a:cubicBezTo>
                    <a:pt x="1307" y="7501"/>
                    <a:pt x="1310" y="7526"/>
                    <a:pt x="1269" y="7529"/>
                  </a:cubicBezTo>
                  <a:cubicBezTo>
                    <a:pt x="1247" y="7532"/>
                    <a:pt x="1232" y="7557"/>
                    <a:pt x="1251" y="7557"/>
                  </a:cubicBezTo>
                  <a:cubicBezTo>
                    <a:pt x="1254" y="7579"/>
                    <a:pt x="1251" y="7604"/>
                    <a:pt x="1241" y="7626"/>
                  </a:cubicBezTo>
                  <a:cubicBezTo>
                    <a:pt x="1209" y="7697"/>
                    <a:pt x="1229" y="7721"/>
                    <a:pt x="1250" y="7721"/>
                  </a:cubicBezTo>
                  <a:cubicBezTo>
                    <a:pt x="1251" y="7721"/>
                    <a:pt x="1252" y="7720"/>
                    <a:pt x="1254" y="7720"/>
                  </a:cubicBezTo>
                  <a:cubicBezTo>
                    <a:pt x="1265" y="7711"/>
                    <a:pt x="1272" y="7708"/>
                    <a:pt x="1274" y="7708"/>
                  </a:cubicBezTo>
                  <a:cubicBezTo>
                    <a:pt x="1280" y="7708"/>
                    <a:pt x="1268" y="7725"/>
                    <a:pt x="1257" y="7742"/>
                  </a:cubicBezTo>
                  <a:cubicBezTo>
                    <a:pt x="1239" y="7766"/>
                    <a:pt x="1221" y="7793"/>
                    <a:pt x="1238" y="7793"/>
                  </a:cubicBezTo>
                  <a:cubicBezTo>
                    <a:pt x="1239" y="7793"/>
                    <a:pt x="1240" y="7792"/>
                    <a:pt x="1241" y="7792"/>
                  </a:cubicBezTo>
                  <a:cubicBezTo>
                    <a:pt x="1263" y="7811"/>
                    <a:pt x="1304" y="7946"/>
                    <a:pt x="1263" y="7952"/>
                  </a:cubicBezTo>
                  <a:lnTo>
                    <a:pt x="1269" y="7999"/>
                  </a:lnTo>
                  <a:cubicBezTo>
                    <a:pt x="1270" y="7999"/>
                    <a:pt x="1271" y="7999"/>
                    <a:pt x="1271" y="7999"/>
                  </a:cubicBezTo>
                  <a:cubicBezTo>
                    <a:pt x="1289" y="7999"/>
                    <a:pt x="1295" y="8044"/>
                    <a:pt x="1301" y="8087"/>
                  </a:cubicBezTo>
                  <a:cubicBezTo>
                    <a:pt x="1307" y="8134"/>
                    <a:pt x="1310" y="8156"/>
                    <a:pt x="1291" y="8159"/>
                  </a:cubicBezTo>
                  <a:cubicBezTo>
                    <a:pt x="1285" y="8154"/>
                    <a:pt x="1281" y="8152"/>
                    <a:pt x="1278" y="8152"/>
                  </a:cubicBezTo>
                  <a:cubicBezTo>
                    <a:pt x="1269" y="8152"/>
                    <a:pt x="1276" y="8173"/>
                    <a:pt x="1298" y="8206"/>
                  </a:cubicBezTo>
                  <a:cubicBezTo>
                    <a:pt x="1298" y="8228"/>
                    <a:pt x="1345" y="8247"/>
                    <a:pt x="1348" y="8269"/>
                  </a:cubicBezTo>
                  <a:cubicBezTo>
                    <a:pt x="1370" y="8269"/>
                    <a:pt x="1392" y="8287"/>
                    <a:pt x="1395" y="8309"/>
                  </a:cubicBezTo>
                  <a:lnTo>
                    <a:pt x="1373" y="8313"/>
                  </a:lnTo>
                  <a:lnTo>
                    <a:pt x="1332" y="8319"/>
                  </a:lnTo>
                  <a:cubicBezTo>
                    <a:pt x="1335" y="8339"/>
                    <a:pt x="1338" y="8360"/>
                    <a:pt x="1356" y="8360"/>
                  </a:cubicBezTo>
                  <a:cubicBezTo>
                    <a:pt x="1357" y="8360"/>
                    <a:pt x="1359" y="8360"/>
                    <a:pt x="1360" y="8360"/>
                  </a:cubicBezTo>
                  <a:lnTo>
                    <a:pt x="1360" y="8360"/>
                  </a:lnTo>
                  <a:cubicBezTo>
                    <a:pt x="1341" y="8388"/>
                    <a:pt x="1345" y="8410"/>
                    <a:pt x="1351" y="8457"/>
                  </a:cubicBezTo>
                  <a:cubicBezTo>
                    <a:pt x="1357" y="8501"/>
                    <a:pt x="1363" y="8548"/>
                    <a:pt x="1385" y="8566"/>
                  </a:cubicBezTo>
                  <a:cubicBezTo>
                    <a:pt x="1348" y="8598"/>
                    <a:pt x="1366" y="8736"/>
                    <a:pt x="1410" y="8751"/>
                  </a:cubicBezTo>
                  <a:cubicBezTo>
                    <a:pt x="1412" y="8751"/>
                    <a:pt x="1413" y="8751"/>
                    <a:pt x="1414" y="8751"/>
                  </a:cubicBezTo>
                  <a:cubicBezTo>
                    <a:pt x="1433" y="8751"/>
                    <a:pt x="1434" y="8775"/>
                    <a:pt x="1417" y="8798"/>
                  </a:cubicBezTo>
                  <a:cubicBezTo>
                    <a:pt x="1401" y="8823"/>
                    <a:pt x="1401" y="8823"/>
                    <a:pt x="1423" y="8845"/>
                  </a:cubicBezTo>
                  <a:cubicBezTo>
                    <a:pt x="1448" y="8864"/>
                    <a:pt x="1429" y="8889"/>
                    <a:pt x="1410" y="8914"/>
                  </a:cubicBezTo>
                  <a:cubicBezTo>
                    <a:pt x="1373" y="8946"/>
                    <a:pt x="1376" y="8968"/>
                    <a:pt x="1401" y="8986"/>
                  </a:cubicBezTo>
                  <a:cubicBezTo>
                    <a:pt x="1420" y="9021"/>
                    <a:pt x="1432" y="9058"/>
                    <a:pt x="1435" y="9099"/>
                  </a:cubicBezTo>
                  <a:cubicBezTo>
                    <a:pt x="1455" y="9130"/>
                    <a:pt x="1463" y="9150"/>
                    <a:pt x="1471" y="9150"/>
                  </a:cubicBezTo>
                  <a:cubicBezTo>
                    <a:pt x="1474" y="9150"/>
                    <a:pt x="1478" y="9147"/>
                    <a:pt x="1482" y="9140"/>
                  </a:cubicBezTo>
                  <a:cubicBezTo>
                    <a:pt x="1501" y="9140"/>
                    <a:pt x="1517" y="9146"/>
                    <a:pt x="1529" y="9159"/>
                  </a:cubicBezTo>
                  <a:cubicBezTo>
                    <a:pt x="1545" y="9183"/>
                    <a:pt x="1544" y="9194"/>
                    <a:pt x="1540" y="9194"/>
                  </a:cubicBezTo>
                  <a:cubicBezTo>
                    <a:pt x="1538" y="9194"/>
                    <a:pt x="1534" y="9189"/>
                    <a:pt x="1533" y="9181"/>
                  </a:cubicBezTo>
                  <a:cubicBezTo>
                    <a:pt x="1521" y="9163"/>
                    <a:pt x="1515" y="9157"/>
                    <a:pt x="1510" y="9157"/>
                  </a:cubicBezTo>
                  <a:cubicBezTo>
                    <a:pt x="1503" y="9157"/>
                    <a:pt x="1500" y="9172"/>
                    <a:pt x="1489" y="9187"/>
                  </a:cubicBezTo>
                  <a:cubicBezTo>
                    <a:pt x="1476" y="9215"/>
                    <a:pt x="1473" y="9250"/>
                    <a:pt x="1482" y="9281"/>
                  </a:cubicBezTo>
                  <a:cubicBezTo>
                    <a:pt x="1486" y="9303"/>
                    <a:pt x="1492" y="9350"/>
                    <a:pt x="1495" y="9372"/>
                  </a:cubicBezTo>
                  <a:cubicBezTo>
                    <a:pt x="1483" y="9440"/>
                    <a:pt x="1485" y="9466"/>
                    <a:pt x="1504" y="9466"/>
                  </a:cubicBezTo>
                  <a:cubicBezTo>
                    <a:pt x="1505" y="9466"/>
                    <a:pt x="1506" y="9466"/>
                    <a:pt x="1508" y="9466"/>
                  </a:cubicBezTo>
                  <a:lnTo>
                    <a:pt x="1526" y="9463"/>
                  </a:lnTo>
                  <a:lnTo>
                    <a:pt x="1526" y="9463"/>
                  </a:lnTo>
                  <a:cubicBezTo>
                    <a:pt x="1489" y="9491"/>
                    <a:pt x="1523" y="9745"/>
                    <a:pt x="1567" y="9760"/>
                  </a:cubicBezTo>
                  <a:lnTo>
                    <a:pt x="1567" y="9760"/>
                  </a:lnTo>
                  <a:cubicBezTo>
                    <a:pt x="1561" y="9761"/>
                    <a:pt x="1553" y="9762"/>
                    <a:pt x="1545" y="9763"/>
                  </a:cubicBezTo>
                  <a:cubicBezTo>
                    <a:pt x="1526" y="9767"/>
                    <a:pt x="1529" y="9789"/>
                    <a:pt x="1536" y="9836"/>
                  </a:cubicBezTo>
                  <a:cubicBezTo>
                    <a:pt x="1539" y="9858"/>
                    <a:pt x="1570" y="9948"/>
                    <a:pt x="1580" y="10017"/>
                  </a:cubicBezTo>
                  <a:cubicBezTo>
                    <a:pt x="1592" y="10106"/>
                    <a:pt x="1601" y="10174"/>
                    <a:pt x="1622" y="10174"/>
                  </a:cubicBezTo>
                  <a:cubicBezTo>
                    <a:pt x="1623" y="10174"/>
                    <a:pt x="1623" y="10174"/>
                    <a:pt x="1623" y="10174"/>
                  </a:cubicBezTo>
                  <a:lnTo>
                    <a:pt x="1623" y="10174"/>
                  </a:lnTo>
                  <a:cubicBezTo>
                    <a:pt x="1627" y="10199"/>
                    <a:pt x="1627" y="10199"/>
                    <a:pt x="1605" y="10202"/>
                  </a:cubicBezTo>
                  <a:cubicBezTo>
                    <a:pt x="1597" y="10196"/>
                    <a:pt x="1593" y="10193"/>
                    <a:pt x="1589" y="10193"/>
                  </a:cubicBezTo>
                  <a:cubicBezTo>
                    <a:pt x="1581" y="10193"/>
                    <a:pt x="1584" y="10209"/>
                    <a:pt x="1586" y="10227"/>
                  </a:cubicBezTo>
                  <a:cubicBezTo>
                    <a:pt x="1588" y="10241"/>
                    <a:pt x="1598" y="10245"/>
                    <a:pt x="1610" y="10245"/>
                  </a:cubicBezTo>
                  <a:cubicBezTo>
                    <a:pt x="1616" y="10245"/>
                    <a:pt x="1623" y="10244"/>
                    <a:pt x="1630" y="10243"/>
                  </a:cubicBezTo>
                  <a:cubicBezTo>
                    <a:pt x="1631" y="10243"/>
                    <a:pt x="1632" y="10243"/>
                    <a:pt x="1633" y="10243"/>
                  </a:cubicBezTo>
                  <a:cubicBezTo>
                    <a:pt x="1652" y="10243"/>
                    <a:pt x="1654" y="10268"/>
                    <a:pt x="1639" y="10312"/>
                  </a:cubicBezTo>
                  <a:cubicBezTo>
                    <a:pt x="1627" y="10375"/>
                    <a:pt x="1636" y="10440"/>
                    <a:pt x="1664" y="10497"/>
                  </a:cubicBezTo>
                  <a:cubicBezTo>
                    <a:pt x="1667" y="10519"/>
                    <a:pt x="1670" y="10544"/>
                    <a:pt x="1652" y="10547"/>
                  </a:cubicBezTo>
                  <a:cubicBezTo>
                    <a:pt x="1623" y="10581"/>
                    <a:pt x="1630" y="10635"/>
                    <a:pt x="1667" y="10660"/>
                  </a:cubicBezTo>
                  <a:cubicBezTo>
                    <a:pt x="1667" y="10685"/>
                    <a:pt x="1667" y="10685"/>
                    <a:pt x="1649" y="10688"/>
                  </a:cubicBezTo>
                  <a:cubicBezTo>
                    <a:pt x="1630" y="10713"/>
                    <a:pt x="1611" y="10716"/>
                    <a:pt x="1655" y="10732"/>
                  </a:cubicBezTo>
                  <a:cubicBezTo>
                    <a:pt x="1683" y="10782"/>
                    <a:pt x="1689" y="10838"/>
                    <a:pt x="1677" y="10895"/>
                  </a:cubicBezTo>
                  <a:cubicBezTo>
                    <a:pt x="1680" y="10915"/>
                    <a:pt x="1683" y="10936"/>
                    <a:pt x="1698" y="10936"/>
                  </a:cubicBezTo>
                  <a:cubicBezTo>
                    <a:pt x="1699" y="10936"/>
                    <a:pt x="1701" y="10936"/>
                    <a:pt x="1702" y="10936"/>
                  </a:cubicBezTo>
                  <a:lnTo>
                    <a:pt x="1724" y="10932"/>
                  </a:lnTo>
                  <a:lnTo>
                    <a:pt x="1724" y="10932"/>
                  </a:lnTo>
                  <a:cubicBezTo>
                    <a:pt x="1686" y="10964"/>
                    <a:pt x="1686" y="10964"/>
                    <a:pt x="1730" y="10979"/>
                  </a:cubicBezTo>
                  <a:cubicBezTo>
                    <a:pt x="1731" y="10979"/>
                    <a:pt x="1732" y="10979"/>
                    <a:pt x="1733" y="10979"/>
                  </a:cubicBezTo>
                  <a:cubicBezTo>
                    <a:pt x="1749" y="10979"/>
                    <a:pt x="1751" y="11002"/>
                    <a:pt x="1733" y="11004"/>
                  </a:cubicBezTo>
                  <a:cubicBezTo>
                    <a:pt x="1724" y="11017"/>
                    <a:pt x="1717" y="11033"/>
                    <a:pt x="1717" y="11051"/>
                  </a:cubicBezTo>
                  <a:cubicBezTo>
                    <a:pt x="1721" y="11073"/>
                    <a:pt x="1758" y="11186"/>
                    <a:pt x="1774" y="11302"/>
                  </a:cubicBezTo>
                  <a:cubicBezTo>
                    <a:pt x="1795" y="11483"/>
                    <a:pt x="1805" y="11553"/>
                    <a:pt x="1826" y="11553"/>
                  </a:cubicBezTo>
                  <a:cubicBezTo>
                    <a:pt x="1826" y="11553"/>
                    <a:pt x="1827" y="11553"/>
                    <a:pt x="1827" y="11553"/>
                  </a:cubicBezTo>
                  <a:cubicBezTo>
                    <a:pt x="1849" y="11572"/>
                    <a:pt x="1849" y="11572"/>
                    <a:pt x="1833" y="11597"/>
                  </a:cubicBezTo>
                  <a:cubicBezTo>
                    <a:pt x="1821" y="11619"/>
                    <a:pt x="1815" y="11647"/>
                    <a:pt x="1821" y="11669"/>
                  </a:cubicBezTo>
                  <a:cubicBezTo>
                    <a:pt x="1824" y="11694"/>
                    <a:pt x="1827" y="11716"/>
                    <a:pt x="1808" y="11719"/>
                  </a:cubicBezTo>
                  <a:cubicBezTo>
                    <a:pt x="1830" y="11738"/>
                    <a:pt x="1830" y="11738"/>
                    <a:pt x="1833" y="11763"/>
                  </a:cubicBezTo>
                  <a:cubicBezTo>
                    <a:pt x="1815" y="11766"/>
                    <a:pt x="1815" y="11788"/>
                    <a:pt x="1840" y="11807"/>
                  </a:cubicBezTo>
                  <a:cubicBezTo>
                    <a:pt x="1884" y="11826"/>
                    <a:pt x="1884" y="11826"/>
                    <a:pt x="1843" y="11832"/>
                  </a:cubicBezTo>
                  <a:cubicBezTo>
                    <a:pt x="1824" y="11834"/>
                    <a:pt x="1815" y="11884"/>
                    <a:pt x="1822" y="11884"/>
                  </a:cubicBezTo>
                  <a:cubicBezTo>
                    <a:pt x="1823" y="11884"/>
                    <a:pt x="1825" y="11883"/>
                    <a:pt x="1827" y="11879"/>
                  </a:cubicBezTo>
                  <a:cubicBezTo>
                    <a:pt x="1828" y="11879"/>
                    <a:pt x="1829" y="11879"/>
                    <a:pt x="1829" y="11879"/>
                  </a:cubicBezTo>
                  <a:cubicBezTo>
                    <a:pt x="1850" y="11879"/>
                    <a:pt x="1856" y="11923"/>
                    <a:pt x="1880" y="11945"/>
                  </a:cubicBezTo>
                  <a:cubicBezTo>
                    <a:pt x="1884" y="11967"/>
                    <a:pt x="1887" y="11988"/>
                    <a:pt x="1865" y="11992"/>
                  </a:cubicBezTo>
                  <a:cubicBezTo>
                    <a:pt x="1846" y="12017"/>
                    <a:pt x="1884" y="12130"/>
                    <a:pt x="1906" y="12151"/>
                  </a:cubicBezTo>
                  <a:cubicBezTo>
                    <a:pt x="1907" y="12151"/>
                    <a:pt x="1908" y="12151"/>
                    <a:pt x="1910" y="12151"/>
                  </a:cubicBezTo>
                  <a:cubicBezTo>
                    <a:pt x="1928" y="12151"/>
                    <a:pt x="1929" y="12170"/>
                    <a:pt x="1909" y="12173"/>
                  </a:cubicBezTo>
                  <a:cubicBezTo>
                    <a:pt x="1890" y="12177"/>
                    <a:pt x="1893" y="12198"/>
                    <a:pt x="1896" y="12220"/>
                  </a:cubicBezTo>
                  <a:cubicBezTo>
                    <a:pt x="1918" y="12242"/>
                    <a:pt x="1899" y="12245"/>
                    <a:pt x="1877" y="12249"/>
                  </a:cubicBezTo>
                  <a:cubicBezTo>
                    <a:pt x="1872" y="12243"/>
                    <a:pt x="1868" y="12241"/>
                    <a:pt x="1865" y="12241"/>
                  </a:cubicBezTo>
                  <a:cubicBezTo>
                    <a:pt x="1856" y="12241"/>
                    <a:pt x="1857" y="12263"/>
                    <a:pt x="1862" y="12296"/>
                  </a:cubicBezTo>
                  <a:cubicBezTo>
                    <a:pt x="1887" y="12318"/>
                    <a:pt x="1899" y="12408"/>
                    <a:pt x="1909" y="12477"/>
                  </a:cubicBezTo>
                  <a:cubicBezTo>
                    <a:pt x="1924" y="12593"/>
                    <a:pt x="1946" y="12612"/>
                    <a:pt x="1996" y="12653"/>
                  </a:cubicBezTo>
                  <a:lnTo>
                    <a:pt x="2040" y="12672"/>
                  </a:lnTo>
                  <a:lnTo>
                    <a:pt x="2000" y="12678"/>
                  </a:lnTo>
                  <a:cubicBezTo>
                    <a:pt x="1978" y="12684"/>
                    <a:pt x="1956" y="12694"/>
                    <a:pt x="1940" y="12709"/>
                  </a:cubicBezTo>
                  <a:cubicBezTo>
                    <a:pt x="1942" y="12723"/>
                    <a:pt x="1951" y="12727"/>
                    <a:pt x="1962" y="12727"/>
                  </a:cubicBezTo>
                  <a:cubicBezTo>
                    <a:pt x="1969" y="12727"/>
                    <a:pt x="1976" y="12726"/>
                    <a:pt x="1984" y="12725"/>
                  </a:cubicBezTo>
                  <a:cubicBezTo>
                    <a:pt x="1985" y="12725"/>
                    <a:pt x="1986" y="12725"/>
                    <a:pt x="1987" y="12725"/>
                  </a:cubicBezTo>
                  <a:cubicBezTo>
                    <a:pt x="2003" y="12725"/>
                    <a:pt x="2005" y="12749"/>
                    <a:pt x="1993" y="12794"/>
                  </a:cubicBezTo>
                  <a:cubicBezTo>
                    <a:pt x="1978" y="12844"/>
                    <a:pt x="1981" y="12866"/>
                    <a:pt x="2006" y="12885"/>
                  </a:cubicBezTo>
                  <a:cubicBezTo>
                    <a:pt x="2012" y="12910"/>
                    <a:pt x="2006" y="12938"/>
                    <a:pt x="1993" y="12957"/>
                  </a:cubicBezTo>
                  <a:cubicBezTo>
                    <a:pt x="1996" y="12975"/>
                    <a:pt x="1996" y="12980"/>
                    <a:pt x="2005" y="12980"/>
                  </a:cubicBezTo>
                  <a:cubicBezTo>
                    <a:pt x="2008" y="12980"/>
                    <a:pt x="2013" y="12980"/>
                    <a:pt x="2018" y="12979"/>
                  </a:cubicBezTo>
                  <a:cubicBezTo>
                    <a:pt x="2020" y="12979"/>
                    <a:pt x="2021" y="12978"/>
                    <a:pt x="2022" y="12978"/>
                  </a:cubicBezTo>
                  <a:cubicBezTo>
                    <a:pt x="2037" y="12978"/>
                    <a:pt x="2039" y="12999"/>
                    <a:pt x="2025" y="13026"/>
                  </a:cubicBezTo>
                  <a:cubicBezTo>
                    <a:pt x="1985" y="13053"/>
                    <a:pt x="1993" y="13120"/>
                    <a:pt x="2014" y="13120"/>
                  </a:cubicBezTo>
                  <a:cubicBezTo>
                    <a:pt x="2014" y="13120"/>
                    <a:pt x="2015" y="13120"/>
                    <a:pt x="2015" y="13120"/>
                  </a:cubicBezTo>
                  <a:cubicBezTo>
                    <a:pt x="2017" y="13120"/>
                    <a:pt x="2018" y="13119"/>
                    <a:pt x="2019" y="13119"/>
                  </a:cubicBezTo>
                  <a:cubicBezTo>
                    <a:pt x="2037" y="13119"/>
                    <a:pt x="2037" y="13140"/>
                    <a:pt x="2040" y="13164"/>
                  </a:cubicBezTo>
                  <a:cubicBezTo>
                    <a:pt x="2043" y="13189"/>
                    <a:pt x="2053" y="13211"/>
                    <a:pt x="2072" y="13229"/>
                  </a:cubicBezTo>
                  <a:cubicBezTo>
                    <a:pt x="2075" y="13251"/>
                    <a:pt x="2078" y="13273"/>
                    <a:pt x="2078" y="13273"/>
                  </a:cubicBezTo>
                  <a:cubicBezTo>
                    <a:pt x="2079" y="13281"/>
                    <a:pt x="2077" y="13285"/>
                    <a:pt x="2074" y="13285"/>
                  </a:cubicBezTo>
                  <a:cubicBezTo>
                    <a:pt x="2067" y="13285"/>
                    <a:pt x="2055" y="13270"/>
                    <a:pt x="2053" y="13255"/>
                  </a:cubicBezTo>
                  <a:lnTo>
                    <a:pt x="2037" y="13280"/>
                  </a:lnTo>
                  <a:cubicBezTo>
                    <a:pt x="2043" y="13327"/>
                    <a:pt x="2047" y="13349"/>
                    <a:pt x="2068" y="13370"/>
                  </a:cubicBezTo>
                  <a:cubicBezTo>
                    <a:pt x="2112" y="13386"/>
                    <a:pt x="2112" y="13386"/>
                    <a:pt x="2072" y="13392"/>
                  </a:cubicBezTo>
                  <a:cubicBezTo>
                    <a:pt x="2047" y="13392"/>
                    <a:pt x="2037" y="13427"/>
                    <a:pt x="2059" y="13439"/>
                  </a:cubicBezTo>
                  <a:cubicBezTo>
                    <a:pt x="2103" y="13458"/>
                    <a:pt x="2084" y="13483"/>
                    <a:pt x="2065" y="13486"/>
                  </a:cubicBezTo>
                  <a:cubicBezTo>
                    <a:pt x="2051" y="13482"/>
                    <a:pt x="2041" y="13478"/>
                    <a:pt x="2036" y="13478"/>
                  </a:cubicBezTo>
                  <a:cubicBezTo>
                    <a:pt x="2023" y="13478"/>
                    <a:pt x="2035" y="13496"/>
                    <a:pt x="2075" y="13555"/>
                  </a:cubicBezTo>
                  <a:cubicBezTo>
                    <a:pt x="2078" y="13602"/>
                    <a:pt x="2112" y="13690"/>
                    <a:pt x="2122" y="13759"/>
                  </a:cubicBezTo>
                  <a:cubicBezTo>
                    <a:pt x="2134" y="13853"/>
                    <a:pt x="2141" y="13897"/>
                    <a:pt x="2122" y="13925"/>
                  </a:cubicBezTo>
                  <a:cubicBezTo>
                    <a:pt x="2121" y="13925"/>
                    <a:pt x="2120" y="13925"/>
                    <a:pt x="2119" y="13925"/>
                  </a:cubicBezTo>
                  <a:lnTo>
                    <a:pt x="2119" y="13925"/>
                  </a:lnTo>
                  <a:cubicBezTo>
                    <a:pt x="2116" y="13925"/>
                    <a:pt x="2113" y="13925"/>
                    <a:pt x="2110" y="13925"/>
                  </a:cubicBezTo>
                  <a:cubicBezTo>
                    <a:pt x="2108" y="13925"/>
                    <a:pt x="2105" y="13925"/>
                    <a:pt x="2103" y="13925"/>
                  </a:cubicBezTo>
                  <a:cubicBezTo>
                    <a:pt x="2102" y="13927"/>
                    <a:pt x="2100" y="13929"/>
                    <a:pt x="2099" y="13930"/>
                  </a:cubicBezTo>
                  <a:lnTo>
                    <a:pt x="2099" y="13930"/>
                  </a:lnTo>
                  <a:cubicBezTo>
                    <a:pt x="2104" y="13928"/>
                    <a:pt x="2110" y="13926"/>
                    <a:pt x="2119" y="13925"/>
                  </a:cubicBezTo>
                  <a:lnTo>
                    <a:pt x="2119" y="13925"/>
                  </a:lnTo>
                  <a:cubicBezTo>
                    <a:pt x="2145" y="13929"/>
                    <a:pt x="2148" y="13954"/>
                    <a:pt x="2156" y="14013"/>
                  </a:cubicBezTo>
                  <a:cubicBezTo>
                    <a:pt x="2144" y="14063"/>
                    <a:pt x="2159" y="14113"/>
                    <a:pt x="2194" y="14148"/>
                  </a:cubicBezTo>
                  <a:lnTo>
                    <a:pt x="2188" y="14104"/>
                  </a:lnTo>
                  <a:cubicBezTo>
                    <a:pt x="2192" y="14103"/>
                    <a:pt x="2196" y="14103"/>
                    <a:pt x="2200" y="14103"/>
                  </a:cubicBezTo>
                  <a:cubicBezTo>
                    <a:pt x="2229" y="14103"/>
                    <a:pt x="2230" y="14125"/>
                    <a:pt x="2219" y="14170"/>
                  </a:cubicBezTo>
                  <a:cubicBezTo>
                    <a:pt x="2222" y="14192"/>
                    <a:pt x="2200" y="14195"/>
                    <a:pt x="2181" y="14198"/>
                  </a:cubicBezTo>
                  <a:cubicBezTo>
                    <a:pt x="2156" y="14204"/>
                    <a:pt x="2141" y="14226"/>
                    <a:pt x="2144" y="14248"/>
                  </a:cubicBezTo>
                  <a:cubicBezTo>
                    <a:pt x="2146" y="14265"/>
                    <a:pt x="2148" y="14281"/>
                    <a:pt x="2155" y="14281"/>
                  </a:cubicBezTo>
                  <a:cubicBezTo>
                    <a:pt x="2159" y="14281"/>
                    <a:pt x="2163" y="14278"/>
                    <a:pt x="2169" y="14270"/>
                  </a:cubicBezTo>
                  <a:cubicBezTo>
                    <a:pt x="2174" y="14269"/>
                    <a:pt x="2178" y="14268"/>
                    <a:pt x="2180" y="14268"/>
                  </a:cubicBezTo>
                  <a:cubicBezTo>
                    <a:pt x="2188" y="14268"/>
                    <a:pt x="2188" y="14273"/>
                    <a:pt x="2191" y="14289"/>
                  </a:cubicBezTo>
                  <a:cubicBezTo>
                    <a:pt x="2194" y="14314"/>
                    <a:pt x="2203" y="14339"/>
                    <a:pt x="2222" y="14355"/>
                  </a:cubicBezTo>
                  <a:cubicBezTo>
                    <a:pt x="2223" y="14354"/>
                    <a:pt x="2224" y="14354"/>
                    <a:pt x="2226" y="14354"/>
                  </a:cubicBezTo>
                  <a:cubicBezTo>
                    <a:pt x="2244" y="14354"/>
                    <a:pt x="2247" y="14378"/>
                    <a:pt x="2250" y="14398"/>
                  </a:cubicBezTo>
                  <a:cubicBezTo>
                    <a:pt x="2238" y="14420"/>
                    <a:pt x="2235" y="14445"/>
                    <a:pt x="2238" y="14470"/>
                  </a:cubicBezTo>
                  <a:lnTo>
                    <a:pt x="2238" y="14470"/>
                  </a:lnTo>
                  <a:cubicBezTo>
                    <a:pt x="2232" y="14471"/>
                    <a:pt x="2224" y="14472"/>
                    <a:pt x="2216" y="14474"/>
                  </a:cubicBezTo>
                  <a:cubicBezTo>
                    <a:pt x="2200" y="14477"/>
                    <a:pt x="2188" y="14489"/>
                    <a:pt x="2178" y="14502"/>
                  </a:cubicBezTo>
                  <a:cubicBezTo>
                    <a:pt x="2178" y="14513"/>
                    <a:pt x="2188" y="14521"/>
                    <a:pt x="2198" y="14521"/>
                  </a:cubicBezTo>
                  <a:cubicBezTo>
                    <a:pt x="2200" y="14521"/>
                    <a:pt x="2202" y="14521"/>
                    <a:pt x="2203" y="14521"/>
                  </a:cubicBezTo>
                  <a:cubicBezTo>
                    <a:pt x="2222" y="14521"/>
                    <a:pt x="2297" y="15072"/>
                    <a:pt x="2307" y="15141"/>
                  </a:cubicBezTo>
                  <a:cubicBezTo>
                    <a:pt x="2293" y="15181"/>
                    <a:pt x="2298" y="15237"/>
                    <a:pt x="2312" y="15237"/>
                  </a:cubicBezTo>
                  <a:cubicBezTo>
                    <a:pt x="2314" y="15237"/>
                    <a:pt x="2316" y="15236"/>
                    <a:pt x="2319" y="15232"/>
                  </a:cubicBezTo>
                  <a:cubicBezTo>
                    <a:pt x="2319" y="15232"/>
                    <a:pt x="2320" y="15232"/>
                    <a:pt x="2320" y="15232"/>
                  </a:cubicBezTo>
                  <a:cubicBezTo>
                    <a:pt x="2338" y="15232"/>
                    <a:pt x="2354" y="15347"/>
                    <a:pt x="2372" y="15483"/>
                  </a:cubicBezTo>
                  <a:cubicBezTo>
                    <a:pt x="2394" y="15640"/>
                    <a:pt x="2410" y="15755"/>
                    <a:pt x="2428" y="15755"/>
                  </a:cubicBezTo>
                  <a:cubicBezTo>
                    <a:pt x="2428" y="15755"/>
                    <a:pt x="2429" y="15755"/>
                    <a:pt x="2429" y="15755"/>
                  </a:cubicBezTo>
                  <a:lnTo>
                    <a:pt x="2438" y="15824"/>
                  </a:lnTo>
                  <a:cubicBezTo>
                    <a:pt x="2448" y="15862"/>
                    <a:pt x="2460" y="15899"/>
                    <a:pt x="2476" y="15937"/>
                  </a:cubicBezTo>
                  <a:cubicBezTo>
                    <a:pt x="2492" y="15951"/>
                    <a:pt x="2498" y="15968"/>
                    <a:pt x="2492" y="15968"/>
                  </a:cubicBezTo>
                  <a:cubicBezTo>
                    <a:pt x="2489" y="15968"/>
                    <a:pt x="2485" y="15965"/>
                    <a:pt x="2479" y="15959"/>
                  </a:cubicBezTo>
                  <a:cubicBezTo>
                    <a:pt x="2457" y="15962"/>
                    <a:pt x="2438" y="15965"/>
                    <a:pt x="2441" y="15987"/>
                  </a:cubicBezTo>
                  <a:cubicBezTo>
                    <a:pt x="2446" y="16022"/>
                    <a:pt x="2458" y="16030"/>
                    <a:pt x="2473" y="16030"/>
                  </a:cubicBezTo>
                  <a:cubicBezTo>
                    <a:pt x="2478" y="16030"/>
                    <a:pt x="2483" y="16029"/>
                    <a:pt x="2488" y="16028"/>
                  </a:cubicBezTo>
                  <a:cubicBezTo>
                    <a:pt x="2490" y="16028"/>
                    <a:pt x="2491" y="16028"/>
                    <a:pt x="2492" y="16028"/>
                  </a:cubicBezTo>
                  <a:cubicBezTo>
                    <a:pt x="2508" y="16028"/>
                    <a:pt x="2510" y="16050"/>
                    <a:pt x="2510" y="16050"/>
                  </a:cubicBezTo>
                  <a:cubicBezTo>
                    <a:pt x="2513" y="16072"/>
                    <a:pt x="2513" y="16072"/>
                    <a:pt x="2495" y="16075"/>
                  </a:cubicBezTo>
                  <a:lnTo>
                    <a:pt x="2451" y="16081"/>
                  </a:lnTo>
                  <a:lnTo>
                    <a:pt x="2454" y="16103"/>
                  </a:lnTo>
                  <a:cubicBezTo>
                    <a:pt x="2455" y="16103"/>
                    <a:pt x="2456" y="16103"/>
                    <a:pt x="2458" y="16103"/>
                  </a:cubicBezTo>
                  <a:cubicBezTo>
                    <a:pt x="2476" y="16103"/>
                    <a:pt x="2479" y="16125"/>
                    <a:pt x="2479" y="16125"/>
                  </a:cubicBezTo>
                  <a:cubicBezTo>
                    <a:pt x="2482" y="16147"/>
                    <a:pt x="2482" y="16147"/>
                    <a:pt x="2441" y="16153"/>
                  </a:cubicBezTo>
                  <a:cubicBezTo>
                    <a:pt x="2401" y="16156"/>
                    <a:pt x="2404" y="16182"/>
                    <a:pt x="2448" y="16197"/>
                  </a:cubicBezTo>
                  <a:lnTo>
                    <a:pt x="2473" y="16241"/>
                  </a:lnTo>
                  <a:cubicBezTo>
                    <a:pt x="2435" y="16269"/>
                    <a:pt x="2482" y="16310"/>
                    <a:pt x="2507" y="16332"/>
                  </a:cubicBezTo>
                  <a:cubicBezTo>
                    <a:pt x="2470" y="16360"/>
                    <a:pt x="2473" y="16382"/>
                    <a:pt x="2517" y="16401"/>
                  </a:cubicBezTo>
                  <a:cubicBezTo>
                    <a:pt x="2518" y="16401"/>
                    <a:pt x="2519" y="16401"/>
                    <a:pt x="2520" y="16401"/>
                  </a:cubicBezTo>
                  <a:cubicBezTo>
                    <a:pt x="2536" y="16401"/>
                    <a:pt x="2538" y="16421"/>
                    <a:pt x="2523" y="16445"/>
                  </a:cubicBezTo>
                  <a:cubicBezTo>
                    <a:pt x="2504" y="16470"/>
                    <a:pt x="2507" y="16495"/>
                    <a:pt x="2513" y="16539"/>
                  </a:cubicBezTo>
                  <a:cubicBezTo>
                    <a:pt x="2539" y="16561"/>
                    <a:pt x="2557" y="16721"/>
                    <a:pt x="2582" y="16905"/>
                  </a:cubicBezTo>
                  <a:cubicBezTo>
                    <a:pt x="2610" y="17110"/>
                    <a:pt x="2629" y="17247"/>
                    <a:pt x="2651" y="17247"/>
                  </a:cubicBezTo>
                  <a:cubicBezTo>
                    <a:pt x="2651" y="17247"/>
                    <a:pt x="2651" y="17247"/>
                    <a:pt x="2651" y="17247"/>
                  </a:cubicBezTo>
                  <a:lnTo>
                    <a:pt x="2651" y="17247"/>
                  </a:lnTo>
                  <a:cubicBezTo>
                    <a:pt x="2654" y="17272"/>
                    <a:pt x="2654" y="17272"/>
                    <a:pt x="2636" y="17297"/>
                  </a:cubicBezTo>
                  <a:cubicBezTo>
                    <a:pt x="2614" y="17300"/>
                    <a:pt x="2617" y="17322"/>
                    <a:pt x="2661" y="17341"/>
                  </a:cubicBezTo>
                  <a:cubicBezTo>
                    <a:pt x="2686" y="17360"/>
                    <a:pt x="2708" y="17357"/>
                    <a:pt x="2664" y="17363"/>
                  </a:cubicBezTo>
                  <a:cubicBezTo>
                    <a:pt x="2645" y="17366"/>
                    <a:pt x="2651" y="17410"/>
                    <a:pt x="2664" y="17504"/>
                  </a:cubicBezTo>
                  <a:cubicBezTo>
                    <a:pt x="2673" y="17572"/>
                    <a:pt x="2685" y="17661"/>
                    <a:pt x="2704" y="17661"/>
                  </a:cubicBezTo>
                  <a:cubicBezTo>
                    <a:pt x="2704" y="17661"/>
                    <a:pt x="2704" y="17661"/>
                    <a:pt x="2705" y="17661"/>
                  </a:cubicBezTo>
                  <a:cubicBezTo>
                    <a:pt x="2722" y="17687"/>
                    <a:pt x="2728" y="17698"/>
                    <a:pt x="2726" y="17698"/>
                  </a:cubicBezTo>
                  <a:cubicBezTo>
                    <a:pt x="2724" y="17698"/>
                    <a:pt x="2718" y="17693"/>
                    <a:pt x="2708" y="17686"/>
                  </a:cubicBezTo>
                  <a:cubicBezTo>
                    <a:pt x="2705" y="17684"/>
                    <a:pt x="2702" y="17684"/>
                    <a:pt x="2699" y="17684"/>
                  </a:cubicBezTo>
                  <a:cubicBezTo>
                    <a:pt x="2663" y="17684"/>
                    <a:pt x="2661" y="17791"/>
                    <a:pt x="2708" y="17849"/>
                  </a:cubicBezTo>
                  <a:cubicBezTo>
                    <a:pt x="2711" y="17871"/>
                    <a:pt x="2714" y="17896"/>
                    <a:pt x="2695" y="17896"/>
                  </a:cubicBezTo>
                  <a:cubicBezTo>
                    <a:pt x="2701" y="17936"/>
                    <a:pt x="2711" y="17974"/>
                    <a:pt x="2730" y="18009"/>
                  </a:cubicBezTo>
                  <a:cubicBezTo>
                    <a:pt x="2733" y="18034"/>
                    <a:pt x="2745" y="18124"/>
                    <a:pt x="2752" y="18171"/>
                  </a:cubicBezTo>
                  <a:cubicBezTo>
                    <a:pt x="2758" y="18203"/>
                    <a:pt x="2767" y="18231"/>
                    <a:pt x="2786" y="18259"/>
                  </a:cubicBezTo>
                  <a:cubicBezTo>
                    <a:pt x="2787" y="18267"/>
                    <a:pt x="2788" y="18275"/>
                    <a:pt x="2789" y="18281"/>
                  </a:cubicBezTo>
                  <a:lnTo>
                    <a:pt x="2789" y="18281"/>
                  </a:lnTo>
                  <a:cubicBezTo>
                    <a:pt x="2767" y="18285"/>
                    <a:pt x="2783" y="18401"/>
                    <a:pt x="2805" y="18560"/>
                  </a:cubicBezTo>
                  <a:cubicBezTo>
                    <a:pt x="2827" y="18723"/>
                    <a:pt x="2846" y="18861"/>
                    <a:pt x="2827" y="18886"/>
                  </a:cubicBezTo>
                  <a:cubicBezTo>
                    <a:pt x="2830" y="18902"/>
                    <a:pt x="2839" y="18917"/>
                    <a:pt x="2852" y="18930"/>
                  </a:cubicBezTo>
                  <a:cubicBezTo>
                    <a:pt x="2899" y="18946"/>
                    <a:pt x="2902" y="18971"/>
                    <a:pt x="2883" y="18996"/>
                  </a:cubicBezTo>
                  <a:cubicBezTo>
                    <a:pt x="2846" y="19024"/>
                    <a:pt x="2858" y="19115"/>
                    <a:pt x="2902" y="19134"/>
                  </a:cubicBezTo>
                  <a:lnTo>
                    <a:pt x="2880" y="19137"/>
                  </a:lnTo>
                  <a:cubicBezTo>
                    <a:pt x="2843" y="19165"/>
                    <a:pt x="2874" y="19231"/>
                    <a:pt x="2918" y="19250"/>
                  </a:cubicBezTo>
                  <a:cubicBezTo>
                    <a:pt x="2899" y="19275"/>
                    <a:pt x="2883" y="19300"/>
                    <a:pt x="2905" y="19322"/>
                  </a:cubicBezTo>
                  <a:cubicBezTo>
                    <a:pt x="2908" y="19344"/>
                    <a:pt x="2908" y="19344"/>
                    <a:pt x="2868" y="19350"/>
                  </a:cubicBezTo>
                  <a:cubicBezTo>
                    <a:pt x="2846" y="19353"/>
                    <a:pt x="2827" y="19353"/>
                    <a:pt x="2830" y="19378"/>
                  </a:cubicBezTo>
                  <a:cubicBezTo>
                    <a:pt x="2832" y="19392"/>
                    <a:pt x="2841" y="19396"/>
                    <a:pt x="2852" y="19396"/>
                  </a:cubicBezTo>
                  <a:cubicBezTo>
                    <a:pt x="2859" y="19396"/>
                    <a:pt x="2866" y="19395"/>
                    <a:pt x="2874" y="19394"/>
                  </a:cubicBezTo>
                  <a:lnTo>
                    <a:pt x="2880" y="19441"/>
                  </a:lnTo>
                  <a:cubicBezTo>
                    <a:pt x="2880" y="19441"/>
                    <a:pt x="2883" y="19460"/>
                    <a:pt x="2899" y="19460"/>
                  </a:cubicBezTo>
                  <a:cubicBezTo>
                    <a:pt x="2900" y="19460"/>
                    <a:pt x="2901" y="19460"/>
                    <a:pt x="2902" y="19459"/>
                  </a:cubicBezTo>
                  <a:cubicBezTo>
                    <a:pt x="2924" y="19459"/>
                    <a:pt x="2927" y="19481"/>
                    <a:pt x="2930" y="19503"/>
                  </a:cubicBezTo>
                  <a:cubicBezTo>
                    <a:pt x="2917" y="19505"/>
                    <a:pt x="2921" y="19514"/>
                    <a:pt x="2931" y="19514"/>
                  </a:cubicBezTo>
                  <a:cubicBezTo>
                    <a:pt x="2937" y="19514"/>
                    <a:pt x="2945" y="19511"/>
                    <a:pt x="2952" y="19500"/>
                  </a:cubicBezTo>
                  <a:cubicBezTo>
                    <a:pt x="2956" y="19500"/>
                    <a:pt x="2961" y="19500"/>
                    <a:pt x="2965" y="19500"/>
                  </a:cubicBezTo>
                  <a:cubicBezTo>
                    <a:pt x="2980" y="19500"/>
                    <a:pt x="2994" y="19502"/>
                    <a:pt x="2996" y="19519"/>
                  </a:cubicBezTo>
                  <a:lnTo>
                    <a:pt x="3037" y="19513"/>
                  </a:lnTo>
                  <a:cubicBezTo>
                    <a:pt x="3078" y="19510"/>
                    <a:pt x="3099" y="19506"/>
                    <a:pt x="3112" y="19456"/>
                  </a:cubicBezTo>
                  <a:cubicBezTo>
                    <a:pt x="3121" y="19366"/>
                    <a:pt x="3133" y="19296"/>
                    <a:pt x="3098" y="19296"/>
                  </a:cubicBezTo>
                  <a:cubicBezTo>
                    <a:pt x="3096" y="19296"/>
                    <a:pt x="3095" y="19296"/>
                    <a:pt x="3093" y="19297"/>
                  </a:cubicBezTo>
                  <a:cubicBezTo>
                    <a:pt x="3062" y="19275"/>
                    <a:pt x="3056" y="19231"/>
                    <a:pt x="3081" y="19203"/>
                  </a:cubicBezTo>
                  <a:cubicBezTo>
                    <a:pt x="3099" y="19203"/>
                    <a:pt x="3087" y="19108"/>
                    <a:pt x="3071" y="18993"/>
                  </a:cubicBezTo>
                  <a:cubicBezTo>
                    <a:pt x="3056" y="18855"/>
                    <a:pt x="3046" y="18786"/>
                    <a:pt x="3062" y="18761"/>
                  </a:cubicBezTo>
                  <a:cubicBezTo>
                    <a:pt x="3074" y="18748"/>
                    <a:pt x="3078" y="18729"/>
                    <a:pt x="3078" y="18714"/>
                  </a:cubicBezTo>
                  <a:lnTo>
                    <a:pt x="3078" y="18714"/>
                  </a:lnTo>
                  <a:cubicBezTo>
                    <a:pt x="3077" y="18714"/>
                    <a:pt x="3077" y="18714"/>
                    <a:pt x="3077" y="18714"/>
                  </a:cubicBezTo>
                  <a:cubicBezTo>
                    <a:pt x="3055" y="18714"/>
                    <a:pt x="3037" y="18574"/>
                    <a:pt x="3018" y="18416"/>
                  </a:cubicBezTo>
                  <a:cubicBezTo>
                    <a:pt x="2996" y="18258"/>
                    <a:pt x="2975" y="18096"/>
                    <a:pt x="2953" y="18096"/>
                  </a:cubicBezTo>
                  <a:cubicBezTo>
                    <a:pt x="2953" y="18096"/>
                    <a:pt x="2952" y="18096"/>
                    <a:pt x="2952" y="18096"/>
                  </a:cubicBezTo>
                  <a:lnTo>
                    <a:pt x="2946" y="18052"/>
                  </a:lnTo>
                  <a:cubicBezTo>
                    <a:pt x="2968" y="18049"/>
                    <a:pt x="2962" y="18002"/>
                    <a:pt x="2955" y="17955"/>
                  </a:cubicBezTo>
                  <a:cubicBezTo>
                    <a:pt x="2940" y="17930"/>
                    <a:pt x="2927" y="17899"/>
                    <a:pt x="2921" y="17868"/>
                  </a:cubicBezTo>
                  <a:cubicBezTo>
                    <a:pt x="2943" y="17864"/>
                    <a:pt x="2940" y="17842"/>
                    <a:pt x="2933" y="17795"/>
                  </a:cubicBezTo>
                  <a:cubicBezTo>
                    <a:pt x="2928" y="17751"/>
                    <a:pt x="2924" y="17729"/>
                    <a:pt x="2909" y="17729"/>
                  </a:cubicBezTo>
                  <a:cubicBezTo>
                    <a:pt x="2907" y="17729"/>
                    <a:pt x="2906" y="17729"/>
                    <a:pt x="2905" y="17730"/>
                  </a:cubicBezTo>
                  <a:cubicBezTo>
                    <a:pt x="2890" y="17645"/>
                    <a:pt x="2886" y="17557"/>
                    <a:pt x="2890" y="17473"/>
                  </a:cubicBezTo>
                  <a:cubicBezTo>
                    <a:pt x="2908" y="17448"/>
                    <a:pt x="2883" y="17429"/>
                    <a:pt x="2861" y="17407"/>
                  </a:cubicBezTo>
                  <a:cubicBezTo>
                    <a:pt x="2836" y="17407"/>
                    <a:pt x="2817" y="17391"/>
                    <a:pt x="2814" y="17366"/>
                  </a:cubicBezTo>
                  <a:lnTo>
                    <a:pt x="2855" y="17360"/>
                  </a:lnTo>
                  <a:cubicBezTo>
                    <a:pt x="2864" y="17369"/>
                    <a:pt x="2869" y="17374"/>
                    <a:pt x="2872" y="17374"/>
                  </a:cubicBezTo>
                  <a:cubicBezTo>
                    <a:pt x="2876" y="17374"/>
                    <a:pt x="2876" y="17363"/>
                    <a:pt x="2874" y="17335"/>
                  </a:cubicBezTo>
                  <a:cubicBezTo>
                    <a:pt x="2871" y="17313"/>
                    <a:pt x="2868" y="17291"/>
                    <a:pt x="2868" y="17291"/>
                  </a:cubicBezTo>
                  <a:cubicBezTo>
                    <a:pt x="2846" y="17291"/>
                    <a:pt x="2830" y="17178"/>
                    <a:pt x="2808" y="17015"/>
                  </a:cubicBezTo>
                  <a:cubicBezTo>
                    <a:pt x="2780" y="16813"/>
                    <a:pt x="2771" y="16742"/>
                    <a:pt x="2753" y="16742"/>
                  </a:cubicBezTo>
                  <a:cubicBezTo>
                    <a:pt x="2752" y="16742"/>
                    <a:pt x="2752" y="16742"/>
                    <a:pt x="2752" y="16742"/>
                  </a:cubicBezTo>
                  <a:cubicBezTo>
                    <a:pt x="2750" y="16743"/>
                    <a:pt x="2749" y="16743"/>
                    <a:pt x="2748" y="16743"/>
                  </a:cubicBezTo>
                  <a:cubicBezTo>
                    <a:pt x="2729" y="16743"/>
                    <a:pt x="2727" y="16719"/>
                    <a:pt x="2739" y="16652"/>
                  </a:cubicBezTo>
                  <a:cubicBezTo>
                    <a:pt x="2783" y="16504"/>
                    <a:pt x="2783" y="16504"/>
                    <a:pt x="2758" y="16485"/>
                  </a:cubicBezTo>
                  <a:lnTo>
                    <a:pt x="2758" y="16485"/>
                  </a:lnTo>
                  <a:cubicBezTo>
                    <a:pt x="2761" y="16507"/>
                    <a:pt x="2742" y="16511"/>
                    <a:pt x="2720" y="16514"/>
                  </a:cubicBezTo>
                  <a:cubicBezTo>
                    <a:pt x="2718" y="16514"/>
                    <a:pt x="2715" y="16514"/>
                    <a:pt x="2713" y="16514"/>
                  </a:cubicBezTo>
                  <a:cubicBezTo>
                    <a:pt x="2679" y="16514"/>
                    <a:pt x="2679" y="16493"/>
                    <a:pt x="2714" y="16467"/>
                  </a:cubicBezTo>
                  <a:cubicBezTo>
                    <a:pt x="2755" y="16460"/>
                    <a:pt x="2689" y="16119"/>
                    <a:pt x="2645" y="16103"/>
                  </a:cubicBezTo>
                  <a:lnTo>
                    <a:pt x="2664" y="16100"/>
                  </a:lnTo>
                  <a:cubicBezTo>
                    <a:pt x="2686" y="16097"/>
                    <a:pt x="2683" y="16072"/>
                    <a:pt x="2670" y="15981"/>
                  </a:cubicBezTo>
                  <a:cubicBezTo>
                    <a:pt x="2664" y="15934"/>
                    <a:pt x="2661" y="15912"/>
                    <a:pt x="2661" y="15912"/>
                  </a:cubicBezTo>
                  <a:cubicBezTo>
                    <a:pt x="2660" y="15912"/>
                    <a:pt x="2659" y="15912"/>
                    <a:pt x="2658" y="15912"/>
                  </a:cubicBezTo>
                  <a:cubicBezTo>
                    <a:pt x="2620" y="15912"/>
                    <a:pt x="2624" y="15777"/>
                    <a:pt x="2642" y="15774"/>
                  </a:cubicBezTo>
                  <a:cubicBezTo>
                    <a:pt x="2661" y="15749"/>
                    <a:pt x="2661" y="15749"/>
                    <a:pt x="2654" y="15702"/>
                  </a:cubicBezTo>
                  <a:cubicBezTo>
                    <a:pt x="2604" y="15639"/>
                    <a:pt x="2611" y="15520"/>
                    <a:pt x="2629" y="15517"/>
                  </a:cubicBezTo>
                  <a:lnTo>
                    <a:pt x="2623" y="15473"/>
                  </a:lnTo>
                  <a:cubicBezTo>
                    <a:pt x="2604" y="15448"/>
                    <a:pt x="2592" y="15417"/>
                    <a:pt x="2592" y="15382"/>
                  </a:cubicBezTo>
                  <a:cubicBezTo>
                    <a:pt x="2585" y="15332"/>
                    <a:pt x="2581" y="15307"/>
                    <a:pt x="2573" y="15307"/>
                  </a:cubicBezTo>
                  <a:cubicBezTo>
                    <a:pt x="2569" y="15307"/>
                    <a:pt x="2565" y="15310"/>
                    <a:pt x="2560" y="15317"/>
                  </a:cubicBezTo>
                  <a:cubicBezTo>
                    <a:pt x="2554" y="15318"/>
                    <a:pt x="2548" y="15319"/>
                    <a:pt x="2541" y="15319"/>
                  </a:cubicBezTo>
                  <a:cubicBezTo>
                    <a:pt x="2529" y="15319"/>
                    <a:pt x="2519" y="15315"/>
                    <a:pt x="2517" y="15298"/>
                  </a:cubicBezTo>
                  <a:lnTo>
                    <a:pt x="2539" y="15298"/>
                  </a:lnTo>
                  <a:cubicBezTo>
                    <a:pt x="2557" y="15295"/>
                    <a:pt x="2548" y="15226"/>
                    <a:pt x="2535" y="15132"/>
                  </a:cubicBezTo>
                  <a:cubicBezTo>
                    <a:pt x="2520" y="15019"/>
                    <a:pt x="2513" y="14972"/>
                    <a:pt x="2532" y="14947"/>
                  </a:cubicBezTo>
                  <a:lnTo>
                    <a:pt x="2507" y="14925"/>
                  </a:lnTo>
                  <a:cubicBezTo>
                    <a:pt x="2485" y="14906"/>
                    <a:pt x="2482" y="14884"/>
                    <a:pt x="2501" y="14881"/>
                  </a:cubicBezTo>
                  <a:cubicBezTo>
                    <a:pt x="2520" y="14853"/>
                    <a:pt x="2507" y="14762"/>
                    <a:pt x="2482" y="14718"/>
                  </a:cubicBezTo>
                  <a:lnTo>
                    <a:pt x="2476" y="14674"/>
                  </a:lnTo>
                  <a:cubicBezTo>
                    <a:pt x="2513" y="14640"/>
                    <a:pt x="2504" y="14580"/>
                    <a:pt x="2460" y="14558"/>
                  </a:cubicBezTo>
                  <a:cubicBezTo>
                    <a:pt x="2479" y="14555"/>
                    <a:pt x="2476" y="14533"/>
                    <a:pt x="2473" y="14508"/>
                  </a:cubicBezTo>
                  <a:cubicBezTo>
                    <a:pt x="2448" y="14467"/>
                    <a:pt x="2435" y="14373"/>
                    <a:pt x="2457" y="14370"/>
                  </a:cubicBezTo>
                  <a:lnTo>
                    <a:pt x="2454" y="14348"/>
                  </a:lnTo>
                  <a:cubicBezTo>
                    <a:pt x="2435" y="14333"/>
                    <a:pt x="2423" y="14308"/>
                    <a:pt x="2423" y="14282"/>
                  </a:cubicBezTo>
                  <a:cubicBezTo>
                    <a:pt x="2423" y="14257"/>
                    <a:pt x="2410" y="14232"/>
                    <a:pt x="2391" y="14217"/>
                  </a:cubicBezTo>
                  <a:cubicBezTo>
                    <a:pt x="2379" y="14204"/>
                    <a:pt x="2369" y="14188"/>
                    <a:pt x="2366" y="14173"/>
                  </a:cubicBezTo>
                  <a:cubicBezTo>
                    <a:pt x="2365" y="14166"/>
                    <a:pt x="2367" y="14163"/>
                    <a:pt x="2371" y="14163"/>
                  </a:cubicBezTo>
                  <a:cubicBezTo>
                    <a:pt x="2379" y="14163"/>
                    <a:pt x="2395" y="14176"/>
                    <a:pt x="2410" y="14188"/>
                  </a:cubicBezTo>
                  <a:cubicBezTo>
                    <a:pt x="2416" y="14198"/>
                    <a:pt x="2421" y="14202"/>
                    <a:pt x="2423" y="14202"/>
                  </a:cubicBezTo>
                  <a:cubicBezTo>
                    <a:pt x="2432" y="14202"/>
                    <a:pt x="2418" y="14150"/>
                    <a:pt x="2379" y="14101"/>
                  </a:cubicBezTo>
                  <a:cubicBezTo>
                    <a:pt x="2349" y="14066"/>
                    <a:pt x="2336" y="14050"/>
                    <a:pt x="2339" y="14050"/>
                  </a:cubicBezTo>
                  <a:lnTo>
                    <a:pt x="2339" y="14050"/>
                  </a:lnTo>
                  <a:cubicBezTo>
                    <a:pt x="2341" y="14050"/>
                    <a:pt x="2353" y="14061"/>
                    <a:pt x="2376" y="14079"/>
                  </a:cubicBezTo>
                  <a:cubicBezTo>
                    <a:pt x="2388" y="14089"/>
                    <a:pt x="2402" y="14101"/>
                    <a:pt x="2406" y="14101"/>
                  </a:cubicBezTo>
                  <a:cubicBezTo>
                    <a:pt x="2409" y="14101"/>
                    <a:pt x="2407" y="14094"/>
                    <a:pt x="2394" y="14076"/>
                  </a:cubicBezTo>
                  <a:cubicBezTo>
                    <a:pt x="2394" y="14076"/>
                    <a:pt x="2389" y="14032"/>
                    <a:pt x="2371" y="14032"/>
                  </a:cubicBezTo>
                  <a:cubicBezTo>
                    <a:pt x="2371" y="14032"/>
                    <a:pt x="2370" y="14032"/>
                    <a:pt x="2369" y="14032"/>
                  </a:cubicBezTo>
                  <a:cubicBezTo>
                    <a:pt x="2366" y="14010"/>
                    <a:pt x="2363" y="13985"/>
                    <a:pt x="2360" y="13963"/>
                  </a:cubicBezTo>
                  <a:cubicBezTo>
                    <a:pt x="2369" y="13931"/>
                    <a:pt x="2372" y="13900"/>
                    <a:pt x="2366" y="13869"/>
                  </a:cubicBezTo>
                  <a:cubicBezTo>
                    <a:pt x="2344" y="13847"/>
                    <a:pt x="2344" y="13847"/>
                    <a:pt x="2360" y="13822"/>
                  </a:cubicBezTo>
                  <a:cubicBezTo>
                    <a:pt x="2379" y="13819"/>
                    <a:pt x="2379" y="13802"/>
                    <a:pt x="2351" y="13802"/>
                  </a:cubicBezTo>
                  <a:cubicBezTo>
                    <a:pt x="2347" y="13802"/>
                    <a:pt x="2343" y="13802"/>
                    <a:pt x="2338" y="13803"/>
                  </a:cubicBezTo>
                  <a:cubicBezTo>
                    <a:pt x="2313" y="13787"/>
                    <a:pt x="2310" y="13753"/>
                    <a:pt x="2329" y="13734"/>
                  </a:cubicBezTo>
                  <a:cubicBezTo>
                    <a:pt x="2369" y="13728"/>
                    <a:pt x="2366" y="13706"/>
                    <a:pt x="2347" y="13706"/>
                  </a:cubicBezTo>
                  <a:cubicBezTo>
                    <a:pt x="2332" y="13696"/>
                    <a:pt x="2322" y="13681"/>
                    <a:pt x="2319" y="13665"/>
                  </a:cubicBezTo>
                  <a:cubicBezTo>
                    <a:pt x="2341" y="13662"/>
                    <a:pt x="2313" y="13455"/>
                    <a:pt x="2285" y="13248"/>
                  </a:cubicBezTo>
                  <a:cubicBezTo>
                    <a:pt x="2282" y="13223"/>
                    <a:pt x="2260" y="13208"/>
                    <a:pt x="2238" y="13208"/>
                  </a:cubicBezTo>
                  <a:cubicBezTo>
                    <a:pt x="2228" y="13208"/>
                    <a:pt x="2221" y="13209"/>
                    <a:pt x="2217" y="13209"/>
                  </a:cubicBezTo>
                  <a:cubicBezTo>
                    <a:pt x="2206" y="13209"/>
                    <a:pt x="2220" y="13204"/>
                    <a:pt x="2235" y="13182"/>
                  </a:cubicBezTo>
                  <a:cubicBezTo>
                    <a:pt x="2280" y="13159"/>
                    <a:pt x="2287" y="13128"/>
                    <a:pt x="2262" y="13128"/>
                  </a:cubicBezTo>
                  <a:cubicBezTo>
                    <a:pt x="2254" y="13128"/>
                    <a:pt x="2243" y="13131"/>
                    <a:pt x="2228" y="13139"/>
                  </a:cubicBezTo>
                  <a:cubicBezTo>
                    <a:pt x="2212" y="13150"/>
                    <a:pt x="2203" y="13157"/>
                    <a:pt x="2201" y="13157"/>
                  </a:cubicBezTo>
                  <a:cubicBezTo>
                    <a:pt x="2197" y="13157"/>
                    <a:pt x="2205" y="13144"/>
                    <a:pt x="2225" y="13114"/>
                  </a:cubicBezTo>
                  <a:cubicBezTo>
                    <a:pt x="2241" y="13088"/>
                    <a:pt x="2241" y="13088"/>
                    <a:pt x="2219" y="13070"/>
                  </a:cubicBezTo>
                  <a:cubicBezTo>
                    <a:pt x="2218" y="13070"/>
                    <a:pt x="2216" y="13070"/>
                    <a:pt x="2215" y="13070"/>
                  </a:cubicBezTo>
                  <a:cubicBezTo>
                    <a:pt x="2197" y="13070"/>
                    <a:pt x="2195" y="13048"/>
                    <a:pt x="2216" y="13045"/>
                  </a:cubicBezTo>
                  <a:cubicBezTo>
                    <a:pt x="2233" y="13021"/>
                    <a:pt x="2248" y="12997"/>
                    <a:pt x="2234" y="12997"/>
                  </a:cubicBezTo>
                  <a:cubicBezTo>
                    <a:pt x="2233" y="12997"/>
                    <a:pt x="2232" y="12997"/>
                    <a:pt x="2231" y="12998"/>
                  </a:cubicBezTo>
                  <a:cubicBezTo>
                    <a:pt x="2228" y="12979"/>
                    <a:pt x="2235" y="12963"/>
                    <a:pt x="2244" y="12947"/>
                  </a:cubicBezTo>
                  <a:cubicBezTo>
                    <a:pt x="2263" y="12922"/>
                    <a:pt x="2238" y="12904"/>
                    <a:pt x="2216" y="12882"/>
                  </a:cubicBezTo>
                  <a:cubicBezTo>
                    <a:pt x="2176" y="12832"/>
                    <a:pt x="2166" y="12808"/>
                    <a:pt x="2185" y="12808"/>
                  </a:cubicBezTo>
                  <a:cubicBezTo>
                    <a:pt x="2190" y="12808"/>
                    <a:pt x="2197" y="12809"/>
                    <a:pt x="2206" y="12813"/>
                  </a:cubicBezTo>
                  <a:cubicBezTo>
                    <a:pt x="2210" y="12814"/>
                    <a:pt x="2213" y="12815"/>
                    <a:pt x="2215" y="12815"/>
                  </a:cubicBezTo>
                  <a:cubicBezTo>
                    <a:pt x="2244" y="12815"/>
                    <a:pt x="2209" y="12717"/>
                    <a:pt x="2169" y="12700"/>
                  </a:cubicBezTo>
                  <a:cubicBezTo>
                    <a:pt x="2125" y="12684"/>
                    <a:pt x="2125" y="12684"/>
                    <a:pt x="2147" y="12681"/>
                  </a:cubicBezTo>
                  <a:cubicBezTo>
                    <a:pt x="2166" y="12678"/>
                    <a:pt x="2162" y="12656"/>
                    <a:pt x="2162" y="12656"/>
                  </a:cubicBezTo>
                  <a:cubicBezTo>
                    <a:pt x="2159" y="12631"/>
                    <a:pt x="2156" y="12609"/>
                    <a:pt x="2178" y="12606"/>
                  </a:cubicBezTo>
                  <a:cubicBezTo>
                    <a:pt x="2172" y="12581"/>
                    <a:pt x="2162" y="12559"/>
                    <a:pt x="2147" y="12540"/>
                  </a:cubicBezTo>
                  <a:cubicBezTo>
                    <a:pt x="2106" y="12502"/>
                    <a:pt x="2106" y="12437"/>
                    <a:pt x="2150" y="12399"/>
                  </a:cubicBezTo>
                  <a:lnTo>
                    <a:pt x="2125" y="12355"/>
                  </a:lnTo>
                  <a:cubicBezTo>
                    <a:pt x="2078" y="12339"/>
                    <a:pt x="2056" y="12318"/>
                    <a:pt x="2097" y="12311"/>
                  </a:cubicBezTo>
                  <a:lnTo>
                    <a:pt x="2119" y="12311"/>
                  </a:lnTo>
                  <a:cubicBezTo>
                    <a:pt x="2072" y="12292"/>
                    <a:pt x="2081" y="12198"/>
                    <a:pt x="2122" y="12192"/>
                  </a:cubicBezTo>
                  <a:cubicBezTo>
                    <a:pt x="2144" y="12189"/>
                    <a:pt x="2144" y="12189"/>
                    <a:pt x="2141" y="12167"/>
                  </a:cubicBezTo>
                  <a:lnTo>
                    <a:pt x="2141" y="12167"/>
                  </a:lnTo>
                  <a:lnTo>
                    <a:pt x="2119" y="12170"/>
                  </a:lnTo>
                  <a:cubicBezTo>
                    <a:pt x="2113" y="12171"/>
                    <a:pt x="2108" y="12172"/>
                    <a:pt x="2103" y="12172"/>
                  </a:cubicBezTo>
                  <a:cubicBezTo>
                    <a:pt x="2089" y="12172"/>
                    <a:pt x="2077" y="12167"/>
                    <a:pt x="2075" y="12151"/>
                  </a:cubicBezTo>
                  <a:cubicBezTo>
                    <a:pt x="2072" y="12130"/>
                    <a:pt x="2068" y="12104"/>
                    <a:pt x="2090" y="12104"/>
                  </a:cubicBezTo>
                  <a:cubicBezTo>
                    <a:pt x="2105" y="12078"/>
                    <a:pt x="2123" y="12054"/>
                    <a:pt x="2106" y="12054"/>
                  </a:cubicBezTo>
                  <a:cubicBezTo>
                    <a:pt x="2105" y="12054"/>
                    <a:pt x="2104" y="12054"/>
                    <a:pt x="2103" y="12054"/>
                  </a:cubicBezTo>
                  <a:cubicBezTo>
                    <a:pt x="2103" y="12035"/>
                    <a:pt x="2109" y="12020"/>
                    <a:pt x="2119" y="12004"/>
                  </a:cubicBezTo>
                  <a:cubicBezTo>
                    <a:pt x="2115" y="11982"/>
                    <a:pt x="2112" y="11960"/>
                    <a:pt x="2106" y="11913"/>
                  </a:cubicBezTo>
                  <a:cubicBezTo>
                    <a:pt x="2084" y="11894"/>
                    <a:pt x="2078" y="11847"/>
                    <a:pt x="2097" y="11844"/>
                  </a:cubicBezTo>
                  <a:cubicBezTo>
                    <a:pt x="2094" y="11819"/>
                    <a:pt x="2084" y="11797"/>
                    <a:pt x="2068" y="11779"/>
                  </a:cubicBezTo>
                  <a:cubicBezTo>
                    <a:pt x="2062" y="11732"/>
                    <a:pt x="2059" y="11710"/>
                    <a:pt x="2078" y="11706"/>
                  </a:cubicBezTo>
                  <a:cubicBezTo>
                    <a:pt x="2100" y="11703"/>
                    <a:pt x="2100" y="11703"/>
                    <a:pt x="2075" y="11685"/>
                  </a:cubicBezTo>
                  <a:cubicBezTo>
                    <a:pt x="2074" y="11685"/>
                    <a:pt x="2073" y="11685"/>
                    <a:pt x="2072" y="11685"/>
                  </a:cubicBezTo>
                  <a:cubicBezTo>
                    <a:pt x="2056" y="11685"/>
                    <a:pt x="2053" y="11661"/>
                    <a:pt x="2050" y="11641"/>
                  </a:cubicBezTo>
                  <a:cubicBezTo>
                    <a:pt x="2047" y="11619"/>
                    <a:pt x="2043" y="11594"/>
                    <a:pt x="2043" y="11594"/>
                  </a:cubicBezTo>
                  <a:cubicBezTo>
                    <a:pt x="2037" y="11594"/>
                    <a:pt x="2033" y="11595"/>
                    <a:pt x="2030" y="11595"/>
                  </a:cubicBezTo>
                  <a:cubicBezTo>
                    <a:pt x="2021" y="11595"/>
                    <a:pt x="2021" y="11591"/>
                    <a:pt x="2018" y="11575"/>
                  </a:cubicBezTo>
                  <a:cubicBezTo>
                    <a:pt x="2015" y="11550"/>
                    <a:pt x="2028" y="11481"/>
                    <a:pt x="2025" y="11456"/>
                  </a:cubicBezTo>
                  <a:cubicBezTo>
                    <a:pt x="2019" y="11413"/>
                    <a:pt x="2017" y="11397"/>
                    <a:pt x="2011" y="11397"/>
                  </a:cubicBezTo>
                  <a:cubicBezTo>
                    <a:pt x="2008" y="11397"/>
                    <a:pt x="2003" y="11402"/>
                    <a:pt x="1996" y="11412"/>
                  </a:cubicBezTo>
                  <a:cubicBezTo>
                    <a:pt x="1998" y="11423"/>
                    <a:pt x="1995" y="11430"/>
                    <a:pt x="1992" y="11430"/>
                  </a:cubicBezTo>
                  <a:cubicBezTo>
                    <a:pt x="1989" y="11430"/>
                    <a:pt x="1986" y="11418"/>
                    <a:pt x="1993" y="11390"/>
                  </a:cubicBezTo>
                  <a:cubicBezTo>
                    <a:pt x="1996" y="11337"/>
                    <a:pt x="1996" y="11280"/>
                    <a:pt x="1993" y="11227"/>
                  </a:cubicBezTo>
                  <a:cubicBezTo>
                    <a:pt x="1983" y="11147"/>
                    <a:pt x="1981" y="11135"/>
                    <a:pt x="1969" y="11135"/>
                  </a:cubicBezTo>
                  <a:cubicBezTo>
                    <a:pt x="1967" y="11135"/>
                    <a:pt x="1965" y="11136"/>
                    <a:pt x="1962" y="11136"/>
                  </a:cubicBezTo>
                  <a:cubicBezTo>
                    <a:pt x="1949" y="11145"/>
                    <a:pt x="1939" y="11149"/>
                    <a:pt x="1934" y="11149"/>
                  </a:cubicBezTo>
                  <a:cubicBezTo>
                    <a:pt x="1924" y="11149"/>
                    <a:pt x="1931" y="11133"/>
                    <a:pt x="1959" y="11114"/>
                  </a:cubicBezTo>
                  <a:cubicBezTo>
                    <a:pt x="1991" y="11067"/>
                    <a:pt x="1990" y="11042"/>
                    <a:pt x="1972" y="11042"/>
                  </a:cubicBezTo>
                  <a:cubicBezTo>
                    <a:pt x="1971" y="11042"/>
                    <a:pt x="1969" y="11042"/>
                    <a:pt x="1968" y="11042"/>
                  </a:cubicBezTo>
                  <a:cubicBezTo>
                    <a:pt x="1946" y="11023"/>
                    <a:pt x="1946" y="11023"/>
                    <a:pt x="1943" y="10998"/>
                  </a:cubicBezTo>
                  <a:cubicBezTo>
                    <a:pt x="1962" y="10995"/>
                    <a:pt x="1959" y="10973"/>
                    <a:pt x="1934" y="10929"/>
                  </a:cubicBezTo>
                  <a:cubicBezTo>
                    <a:pt x="1931" y="10907"/>
                    <a:pt x="1931" y="10907"/>
                    <a:pt x="1949" y="10904"/>
                  </a:cubicBezTo>
                  <a:lnTo>
                    <a:pt x="1943" y="10857"/>
                  </a:lnTo>
                  <a:cubicBezTo>
                    <a:pt x="1896" y="10820"/>
                    <a:pt x="1899" y="10679"/>
                    <a:pt x="1918" y="10650"/>
                  </a:cubicBezTo>
                  <a:cubicBezTo>
                    <a:pt x="1915" y="10635"/>
                    <a:pt x="1906" y="10619"/>
                    <a:pt x="1890" y="10610"/>
                  </a:cubicBezTo>
                  <a:cubicBezTo>
                    <a:pt x="1846" y="10591"/>
                    <a:pt x="1843" y="10569"/>
                    <a:pt x="1884" y="10563"/>
                  </a:cubicBezTo>
                  <a:cubicBezTo>
                    <a:pt x="1924" y="10556"/>
                    <a:pt x="1924" y="10556"/>
                    <a:pt x="1880" y="10541"/>
                  </a:cubicBezTo>
                  <a:cubicBezTo>
                    <a:pt x="1860" y="10520"/>
                    <a:pt x="1845" y="10420"/>
                    <a:pt x="1878" y="10420"/>
                  </a:cubicBezTo>
                  <a:cubicBezTo>
                    <a:pt x="1881" y="10420"/>
                    <a:pt x="1883" y="10420"/>
                    <a:pt x="1887" y="10422"/>
                  </a:cubicBezTo>
                  <a:lnTo>
                    <a:pt x="1927" y="10415"/>
                  </a:lnTo>
                  <a:cubicBezTo>
                    <a:pt x="1915" y="10406"/>
                    <a:pt x="1906" y="10390"/>
                    <a:pt x="1902" y="10375"/>
                  </a:cubicBezTo>
                  <a:cubicBezTo>
                    <a:pt x="1880" y="10375"/>
                    <a:pt x="1877" y="10353"/>
                    <a:pt x="1868" y="10284"/>
                  </a:cubicBezTo>
                  <a:cubicBezTo>
                    <a:pt x="1862" y="10237"/>
                    <a:pt x="1830" y="10149"/>
                    <a:pt x="1824" y="10102"/>
                  </a:cubicBezTo>
                  <a:cubicBezTo>
                    <a:pt x="1818" y="10058"/>
                    <a:pt x="1808" y="9989"/>
                    <a:pt x="1824" y="9961"/>
                  </a:cubicBezTo>
                  <a:cubicBezTo>
                    <a:pt x="1821" y="9930"/>
                    <a:pt x="1811" y="9898"/>
                    <a:pt x="1793" y="9873"/>
                  </a:cubicBezTo>
                  <a:cubicBezTo>
                    <a:pt x="1768" y="9851"/>
                    <a:pt x="1761" y="9807"/>
                    <a:pt x="1783" y="9804"/>
                  </a:cubicBezTo>
                  <a:lnTo>
                    <a:pt x="1780" y="9779"/>
                  </a:lnTo>
                  <a:cubicBezTo>
                    <a:pt x="1764" y="9760"/>
                    <a:pt x="1755" y="9738"/>
                    <a:pt x="1749" y="9713"/>
                  </a:cubicBezTo>
                  <a:cubicBezTo>
                    <a:pt x="1774" y="9713"/>
                    <a:pt x="1786" y="9682"/>
                    <a:pt x="1764" y="9666"/>
                  </a:cubicBezTo>
                  <a:lnTo>
                    <a:pt x="1764" y="9666"/>
                  </a:lnTo>
                  <a:cubicBezTo>
                    <a:pt x="1763" y="9667"/>
                    <a:pt x="1762" y="9667"/>
                    <a:pt x="1761" y="9667"/>
                  </a:cubicBezTo>
                  <a:cubicBezTo>
                    <a:pt x="1742" y="9667"/>
                    <a:pt x="1739" y="9642"/>
                    <a:pt x="1733" y="9601"/>
                  </a:cubicBezTo>
                  <a:cubicBezTo>
                    <a:pt x="1749" y="9550"/>
                    <a:pt x="1649" y="8795"/>
                    <a:pt x="1627" y="8795"/>
                  </a:cubicBezTo>
                  <a:cubicBezTo>
                    <a:pt x="1627" y="8795"/>
                    <a:pt x="1627" y="8795"/>
                    <a:pt x="1627" y="8795"/>
                  </a:cubicBezTo>
                  <a:lnTo>
                    <a:pt x="1617" y="8726"/>
                  </a:lnTo>
                  <a:cubicBezTo>
                    <a:pt x="1614" y="8701"/>
                    <a:pt x="1608" y="8657"/>
                    <a:pt x="1608" y="8657"/>
                  </a:cubicBezTo>
                  <a:cubicBezTo>
                    <a:pt x="1652" y="8651"/>
                    <a:pt x="1614" y="8538"/>
                    <a:pt x="1583" y="8472"/>
                  </a:cubicBezTo>
                  <a:cubicBezTo>
                    <a:pt x="1567" y="8457"/>
                    <a:pt x="1555" y="8432"/>
                    <a:pt x="1555" y="8407"/>
                  </a:cubicBezTo>
                  <a:cubicBezTo>
                    <a:pt x="1595" y="8400"/>
                    <a:pt x="1586" y="8331"/>
                    <a:pt x="1561" y="8287"/>
                  </a:cubicBezTo>
                  <a:cubicBezTo>
                    <a:pt x="1514" y="8272"/>
                    <a:pt x="1511" y="8247"/>
                    <a:pt x="1555" y="8244"/>
                  </a:cubicBezTo>
                  <a:cubicBezTo>
                    <a:pt x="1595" y="8237"/>
                    <a:pt x="1589" y="8190"/>
                    <a:pt x="1520" y="8153"/>
                  </a:cubicBezTo>
                  <a:cubicBezTo>
                    <a:pt x="1498" y="8134"/>
                    <a:pt x="1498" y="8134"/>
                    <a:pt x="1514" y="8106"/>
                  </a:cubicBezTo>
                  <a:cubicBezTo>
                    <a:pt x="1549" y="8079"/>
                    <a:pt x="1548" y="8058"/>
                    <a:pt x="1533" y="8058"/>
                  </a:cubicBezTo>
                  <a:cubicBezTo>
                    <a:pt x="1532" y="8058"/>
                    <a:pt x="1531" y="8058"/>
                    <a:pt x="1529" y="8059"/>
                  </a:cubicBezTo>
                  <a:cubicBezTo>
                    <a:pt x="1486" y="8040"/>
                    <a:pt x="1482" y="8018"/>
                    <a:pt x="1520" y="7990"/>
                  </a:cubicBezTo>
                  <a:cubicBezTo>
                    <a:pt x="1555" y="7936"/>
                    <a:pt x="1555" y="7936"/>
                    <a:pt x="1511" y="7921"/>
                  </a:cubicBezTo>
                  <a:cubicBezTo>
                    <a:pt x="1467" y="7902"/>
                    <a:pt x="1454" y="7811"/>
                    <a:pt x="1492" y="7783"/>
                  </a:cubicBezTo>
                  <a:cubicBezTo>
                    <a:pt x="1489" y="7762"/>
                    <a:pt x="1506" y="7736"/>
                    <a:pt x="1489" y="7736"/>
                  </a:cubicBezTo>
                  <a:cubicBezTo>
                    <a:pt x="1488" y="7736"/>
                    <a:pt x="1487" y="7736"/>
                    <a:pt x="1486" y="7736"/>
                  </a:cubicBezTo>
                  <a:lnTo>
                    <a:pt x="1504" y="7711"/>
                  </a:lnTo>
                  <a:lnTo>
                    <a:pt x="1498" y="7664"/>
                  </a:lnTo>
                  <a:lnTo>
                    <a:pt x="1476" y="7667"/>
                  </a:lnTo>
                  <a:cubicBezTo>
                    <a:pt x="1473" y="7645"/>
                    <a:pt x="1476" y="7504"/>
                    <a:pt x="1454" y="7344"/>
                  </a:cubicBezTo>
                  <a:cubicBezTo>
                    <a:pt x="1425" y="7129"/>
                    <a:pt x="1416" y="7062"/>
                    <a:pt x="1404" y="7062"/>
                  </a:cubicBezTo>
                  <a:cubicBezTo>
                    <a:pt x="1402" y="7062"/>
                    <a:pt x="1400" y="7065"/>
                    <a:pt x="1398" y="7068"/>
                  </a:cubicBezTo>
                  <a:cubicBezTo>
                    <a:pt x="1389" y="7075"/>
                    <a:pt x="1382" y="7078"/>
                    <a:pt x="1377" y="7078"/>
                  </a:cubicBezTo>
                  <a:cubicBezTo>
                    <a:pt x="1360" y="7078"/>
                    <a:pt x="1362" y="7046"/>
                    <a:pt x="1392" y="7025"/>
                  </a:cubicBezTo>
                  <a:cubicBezTo>
                    <a:pt x="1395" y="6984"/>
                    <a:pt x="1398" y="6946"/>
                    <a:pt x="1395" y="6905"/>
                  </a:cubicBezTo>
                  <a:cubicBezTo>
                    <a:pt x="1392" y="6858"/>
                    <a:pt x="1385" y="6815"/>
                    <a:pt x="1404" y="6811"/>
                  </a:cubicBezTo>
                  <a:lnTo>
                    <a:pt x="1401" y="6790"/>
                  </a:lnTo>
                  <a:cubicBezTo>
                    <a:pt x="1354" y="6749"/>
                    <a:pt x="1335" y="6611"/>
                    <a:pt x="1348" y="6539"/>
                  </a:cubicBezTo>
                  <a:cubicBezTo>
                    <a:pt x="1345" y="6498"/>
                    <a:pt x="1332" y="6460"/>
                    <a:pt x="1310" y="6426"/>
                  </a:cubicBezTo>
                  <a:cubicBezTo>
                    <a:pt x="1285" y="6382"/>
                    <a:pt x="1285" y="6382"/>
                    <a:pt x="1301" y="6357"/>
                  </a:cubicBezTo>
                  <a:cubicBezTo>
                    <a:pt x="1322" y="6354"/>
                    <a:pt x="1326" y="6219"/>
                    <a:pt x="1288" y="6219"/>
                  </a:cubicBezTo>
                  <a:cubicBezTo>
                    <a:pt x="1287" y="6219"/>
                    <a:pt x="1286" y="6219"/>
                    <a:pt x="1285" y="6219"/>
                  </a:cubicBezTo>
                  <a:lnTo>
                    <a:pt x="1301" y="6194"/>
                  </a:lnTo>
                  <a:cubicBezTo>
                    <a:pt x="1315" y="6174"/>
                    <a:pt x="1301" y="6149"/>
                    <a:pt x="1282" y="6149"/>
                  </a:cubicBezTo>
                  <a:cubicBezTo>
                    <a:pt x="1280" y="6149"/>
                    <a:pt x="1278" y="6150"/>
                    <a:pt x="1276" y="6150"/>
                  </a:cubicBezTo>
                  <a:cubicBezTo>
                    <a:pt x="1271" y="6151"/>
                    <a:pt x="1267" y="6151"/>
                    <a:pt x="1263" y="6151"/>
                  </a:cubicBezTo>
                  <a:cubicBezTo>
                    <a:pt x="1232" y="6151"/>
                    <a:pt x="1235" y="6128"/>
                    <a:pt x="1288" y="6100"/>
                  </a:cubicBezTo>
                  <a:cubicBezTo>
                    <a:pt x="1326" y="6094"/>
                    <a:pt x="1326" y="6075"/>
                    <a:pt x="1310" y="6075"/>
                  </a:cubicBezTo>
                  <a:cubicBezTo>
                    <a:pt x="1309" y="6075"/>
                    <a:pt x="1308" y="6075"/>
                    <a:pt x="1307" y="6075"/>
                  </a:cubicBezTo>
                  <a:cubicBezTo>
                    <a:pt x="1282" y="6056"/>
                    <a:pt x="1260" y="6034"/>
                    <a:pt x="1276" y="6009"/>
                  </a:cubicBezTo>
                  <a:cubicBezTo>
                    <a:pt x="1273" y="5990"/>
                    <a:pt x="1270" y="5967"/>
                    <a:pt x="1240" y="5967"/>
                  </a:cubicBezTo>
                  <a:cubicBezTo>
                    <a:pt x="1237" y="5967"/>
                    <a:pt x="1233" y="5968"/>
                    <a:pt x="1229" y="5968"/>
                  </a:cubicBezTo>
                  <a:cubicBezTo>
                    <a:pt x="1228" y="5969"/>
                    <a:pt x="1226" y="5969"/>
                    <a:pt x="1226" y="5969"/>
                  </a:cubicBezTo>
                  <a:cubicBezTo>
                    <a:pt x="1209" y="5969"/>
                    <a:pt x="1206" y="5945"/>
                    <a:pt x="1204" y="5925"/>
                  </a:cubicBezTo>
                  <a:cubicBezTo>
                    <a:pt x="1209" y="5924"/>
                    <a:pt x="1212" y="5923"/>
                    <a:pt x="1216" y="5923"/>
                  </a:cubicBezTo>
                  <a:cubicBezTo>
                    <a:pt x="1224" y="5923"/>
                    <a:pt x="1229" y="5927"/>
                    <a:pt x="1247" y="5943"/>
                  </a:cubicBezTo>
                  <a:cubicBezTo>
                    <a:pt x="1248" y="5949"/>
                    <a:pt x="1249" y="5952"/>
                    <a:pt x="1249" y="5952"/>
                  </a:cubicBezTo>
                  <a:cubicBezTo>
                    <a:pt x="1249" y="5952"/>
                    <a:pt x="1246" y="5931"/>
                    <a:pt x="1241" y="5896"/>
                  </a:cubicBezTo>
                  <a:cubicBezTo>
                    <a:pt x="1238" y="5874"/>
                    <a:pt x="1251" y="5824"/>
                    <a:pt x="1272" y="5821"/>
                  </a:cubicBezTo>
                  <a:cubicBezTo>
                    <a:pt x="1285" y="5804"/>
                    <a:pt x="1288" y="5789"/>
                    <a:pt x="1276" y="5789"/>
                  </a:cubicBezTo>
                  <a:cubicBezTo>
                    <a:pt x="1270" y="5789"/>
                    <a:pt x="1261" y="5793"/>
                    <a:pt x="1247" y="5802"/>
                  </a:cubicBezTo>
                  <a:cubicBezTo>
                    <a:pt x="1237" y="5804"/>
                    <a:pt x="1229" y="5805"/>
                    <a:pt x="1223" y="5805"/>
                  </a:cubicBezTo>
                  <a:cubicBezTo>
                    <a:pt x="1206" y="5805"/>
                    <a:pt x="1205" y="5796"/>
                    <a:pt x="1200" y="5762"/>
                  </a:cubicBezTo>
                  <a:cubicBezTo>
                    <a:pt x="1197" y="5740"/>
                    <a:pt x="1194" y="5715"/>
                    <a:pt x="1216" y="5711"/>
                  </a:cubicBezTo>
                  <a:cubicBezTo>
                    <a:pt x="1238" y="5708"/>
                    <a:pt x="1238" y="5708"/>
                    <a:pt x="1232" y="5664"/>
                  </a:cubicBezTo>
                  <a:cubicBezTo>
                    <a:pt x="1213" y="5599"/>
                    <a:pt x="1169" y="5542"/>
                    <a:pt x="1106" y="5517"/>
                  </a:cubicBezTo>
                  <a:cubicBezTo>
                    <a:pt x="1094" y="5519"/>
                    <a:pt x="1085" y="5520"/>
                    <a:pt x="1080" y="5520"/>
                  </a:cubicBezTo>
                  <a:cubicBezTo>
                    <a:pt x="1069" y="5520"/>
                    <a:pt x="1077" y="5514"/>
                    <a:pt x="1103" y="5492"/>
                  </a:cubicBezTo>
                  <a:cubicBezTo>
                    <a:pt x="1122" y="5492"/>
                    <a:pt x="1119" y="5467"/>
                    <a:pt x="1116" y="5445"/>
                  </a:cubicBezTo>
                  <a:lnTo>
                    <a:pt x="1116" y="5445"/>
                  </a:lnTo>
                  <a:cubicBezTo>
                    <a:pt x="1115" y="5445"/>
                    <a:pt x="1114" y="5445"/>
                    <a:pt x="1113" y="5445"/>
                  </a:cubicBezTo>
                  <a:cubicBezTo>
                    <a:pt x="1103" y="5445"/>
                    <a:pt x="1107" y="5436"/>
                    <a:pt x="1111" y="5436"/>
                  </a:cubicBezTo>
                  <a:cubicBezTo>
                    <a:pt x="1113" y="5436"/>
                    <a:pt x="1115" y="5438"/>
                    <a:pt x="1116" y="5445"/>
                  </a:cubicBezTo>
                  <a:cubicBezTo>
                    <a:pt x="1117" y="5445"/>
                    <a:pt x="1119" y="5445"/>
                    <a:pt x="1120" y="5445"/>
                  </a:cubicBezTo>
                  <a:cubicBezTo>
                    <a:pt x="1138" y="5445"/>
                    <a:pt x="1141" y="5466"/>
                    <a:pt x="1144" y="5489"/>
                  </a:cubicBezTo>
                  <a:lnTo>
                    <a:pt x="1166" y="5486"/>
                  </a:lnTo>
                  <a:cubicBezTo>
                    <a:pt x="1204" y="5458"/>
                    <a:pt x="1200" y="5433"/>
                    <a:pt x="1157" y="5417"/>
                  </a:cubicBezTo>
                  <a:cubicBezTo>
                    <a:pt x="1131" y="5395"/>
                    <a:pt x="1131" y="5395"/>
                    <a:pt x="1150" y="5370"/>
                  </a:cubicBezTo>
                  <a:cubicBezTo>
                    <a:pt x="1165" y="5346"/>
                    <a:pt x="1183" y="5323"/>
                    <a:pt x="1166" y="5323"/>
                  </a:cubicBezTo>
                  <a:cubicBezTo>
                    <a:pt x="1165" y="5323"/>
                    <a:pt x="1164" y="5323"/>
                    <a:pt x="1163" y="5323"/>
                  </a:cubicBezTo>
                  <a:cubicBezTo>
                    <a:pt x="1160" y="5298"/>
                    <a:pt x="1163" y="5273"/>
                    <a:pt x="1175" y="5251"/>
                  </a:cubicBezTo>
                  <a:cubicBezTo>
                    <a:pt x="1169" y="5207"/>
                    <a:pt x="1166" y="5185"/>
                    <a:pt x="1148" y="5185"/>
                  </a:cubicBezTo>
                  <a:cubicBezTo>
                    <a:pt x="1147" y="5185"/>
                    <a:pt x="1145" y="5185"/>
                    <a:pt x="1144" y="5185"/>
                  </a:cubicBezTo>
                  <a:cubicBezTo>
                    <a:pt x="1125" y="5185"/>
                    <a:pt x="1122" y="5163"/>
                    <a:pt x="1119" y="5141"/>
                  </a:cubicBezTo>
                  <a:cubicBezTo>
                    <a:pt x="1116" y="5120"/>
                    <a:pt x="1113" y="5097"/>
                    <a:pt x="1094" y="5097"/>
                  </a:cubicBezTo>
                  <a:cubicBezTo>
                    <a:pt x="1093" y="5097"/>
                    <a:pt x="1092" y="5097"/>
                    <a:pt x="1091" y="5097"/>
                  </a:cubicBezTo>
                  <a:cubicBezTo>
                    <a:pt x="1090" y="5097"/>
                    <a:pt x="1088" y="5098"/>
                    <a:pt x="1087" y="5098"/>
                  </a:cubicBezTo>
                  <a:cubicBezTo>
                    <a:pt x="1069" y="5098"/>
                    <a:pt x="1046" y="5076"/>
                    <a:pt x="1041" y="5035"/>
                  </a:cubicBezTo>
                  <a:cubicBezTo>
                    <a:pt x="1016" y="4991"/>
                    <a:pt x="1016" y="4991"/>
                    <a:pt x="1053" y="4963"/>
                  </a:cubicBezTo>
                  <a:cubicBezTo>
                    <a:pt x="1072" y="4959"/>
                    <a:pt x="1069" y="4937"/>
                    <a:pt x="1066" y="4912"/>
                  </a:cubicBezTo>
                  <a:cubicBezTo>
                    <a:pt x="1066" y="4897"/>
                    <a:pt x="1072" y="4878"/>
                    <a:pt x="1081" y="4865"/>
                  </a:cubicBezTo>
                  <a:cubicBezTo>
                    <a:pt x="1095" y="4847"/>
                    <a:pt x="1087" y="4842"/>
                    <a:pt x="1074" y="4842"/>
                  </a:cubicBezTo>
                  <a:cubicBezTo>
                    <a:pt x="1069" y="4842"/>
                    <a:pt x="1064" y="4843"/>
                    <a:pt x="1059" y="4843"/>
                  </a:cubicBezTo>
                  <a:lnTo>
                    <a:pt x="1016" y="4850"/>
                  </a:lnTo>
                  <a:cubicBezTo>
                    <a:pt x="1012" y="4828"/>
                    <a:pt x="1053" y="4800"/>
                    <a:pt x="1072" y="4796"/>
                  </a:cubicBezTo>
                  <a:cubicBezTo>
                    <a:pt x="1100" y="4775"/>
                    <a:pt x="1107" y="4770"/>
                    <a:pt x="1092" y="4770"/>
                  </a:cubicBezTo>
                  <a:cubicBezTo>
                    <a:pt x="1087" y="4770"/>
                    <a:pt x="1079" y="4771"/>
                    <a:pt x="1069" y="4771"/>
                  </a:cubicBezTo>
                  <a:cubicBezTo>
                    <a:pt x="1067" y="4772"/>
                    <a:pt x="1066" y="4772"/>
                    <a:pt x="1065" y="4772"/>
                  </a:cubicBezTo>
                  <a:cubicBezTo>
                    <a:pt x="1047" y="4772"/>
                    <a:pt x="1026" y="4752"/>
                    <a:pt x="1041" y="4706"/>
                  </a:cubicBezTo>
                  <a:cubicBezTo>
                    <a:pt x="1034" y="4662"/>
                    <a:pt x="1028" y="4615"/>
                    <a:pt x="1047" y="4612"/>
                  </a:cubicBezTo>
                  <a:cubicBezTo>
                    <a:pt x="1059" y="4596"/>
                    <a:pt x="1056" y="4577"/>
                    <a:pt x="1041" y="4565"/>
                  </a:cubicBezTo>
                  <a:cubicBezTo>
                    <a:pt x="1019" y="4546"/>
                    <a:pt x="1016" y="4524"/>
                    <a:pt x="1025" y="4452"/>
                  </a:cubicBezTo>
                  <a:cubicBezTo>
                    <a:pt x="1048" y="4352"/>
                    <a:pt x="1052" y="4334"/>
                    <a:pt x="1031" y="4334"/>
                  </a:cubicBezTo>
                  <a:cubicBezTo>
                    <a:pt x="1026" y="4334"/>
                    <a:pt x="1020" y="4335"/>
                    <a:pt x="1012" y="4336"/>
                  </a:cubicBezTo>
                  <a:cubicBezTo>
                    <a:pt x="1005" y="4337"/>
                    <a:pt x="998" y="4338"/>
                    <a:pt x="994" y="4338"/>
                  </a:cubicBezTo>
                  <a:cubicBezTo>
                    <a:pt x="983" y="4338"/>
                    <a:pt x="981" y="4333"/>
                    <a:pt x="1009" y="4314"/>
                  </a:cubicBezTo>
                  <a:cubicBezTo>
                    <a:pt x="1025" y="4286"/>
                    <a:pt x="1003" y="4267"/>
                    <a:pt x="975" y="4223"/>
                  </a:cubicBezTo>
                  <a:cubicBezTo>
                    <a:pt x="958" y="4212"/>
                    <a:pt x="938" y="4207"/>
                    <a:pt x="918" y="4207"/>
                  </a:cubicBezTo>
                  <a:cubicBezTo>
                    <a:pt x="908" y="4207"/>
                    <a:pt x="899" y="4208"/>
                    <a:pt x="890" y="4210"/>
                  </a:cubicBezTo>
                  <a:cubicBezTo>
                    <a:pt x="879" y="4212"/>
                    <a:pt x="870" y="4213"/>
                    <a:pt x="864" y="4213"/>
                  </a:cubicBezTo>
                  <a:cubicBezTo>
                    <a:pt x="847" y="4213"/>
                    <a:pt x="850" y="4204"/>
                    <a:pt x="862" y="4167"/>
                  </a:cubicBezTo>
                  <a:cubicBezTo>
                    <a:pt x="859" y="4145"/>
                    <a:pt x="874" y="4123"/>
                    <a:pt x="896" y="4116"/>
                  </a:cubicBezTo>
                  <a:cubicBezTo>
                    <a:pt x="898" y="4116"/>
                    <a:pt x="899" y="4116"/>
                    <a:pt x="900" y="4116"/>
                  </a:cubicBezTo>
                  <a:cubicBezTo>
                    <a:pt x="919" y="4116"/>
                    <a:pt x="921" y="4138"/>
                    <a:pt x="921" y="4138"/>
                  </a:cubicBezTo>
                  <a:lnTo>
                    <a:pt x="925" y="4160"/>
                  </a:lnTo>
                  <a:cubicBezTo>
                    <a:pt x="947" y="4157"/>
                    <a:pt x="965" y="4154"/>
                    <a:pt x="959" y="4107"/>
                  </a:cubicBezTo>
                  <a:cubicBezTo>
                    <a:pt x="977" y="4084"/>
                    <a:pt x="975" y="4063"/>
                    <a:pt x="957" y="4063"/>
                  </a:cubicBezTo>
                  <a:cubicBezTo>
                    <a:pt x="956" y="4063"/>
                    <a:pt x="954" y="4063"/>
                    <a:pt x="953" y="4063"/>
                  </a:cubicBezTo>
                  <a:cubicBezTo>
                    <a:pt x="972" y="4038"/>
                    <a:pt x="965" y="3991"/>
                    <a:pt x="959" y="3944"/>
                  </a:cubicBezTo>
                  <a:cubicBezTo>
                    <a:pt x="953" y="3900"/>
                    <a:pt x="943" y="3831"/>
                    <a:pt x="962" y="3803"/>
                  </a:cubicBezTo>
                  <a:cubicBezTo>
                    <a:pt x="956" y="3762"/>
                    <a:pt x="953" y="3737"/>
                    <a:pt x="934" y="3737"/>
                  </a:cubicBezTo>
                  <a:cubicBezTo>
                    <a:pt x="933" y="3737"/>
                    <a:pt x="932" y="3737"/>
                    <a:pt x="931" y="3737"/>
                  </a:cubicBezTo>
                  <a:cubicBezTo>
                    <a:pt x="926" y="3738"/>
                    <a:pt x="921" y="3738"/>
                    <a:pt x="917" y="3738"/>
                  </a:cubicBezTo>
                  <a:cubicBezTo>
                    <a:pt x="890" y="3738"/>
                    <a:pt x="890" y="3721"/>
                    <a:pt x="909" y="3718"/>
                  </a:cubicBezTo>
                  <a:cubicBezTo>
                    <a:pt x="947" y="3690"/>
                    <a:pt x="928" y="3386"/>
                    <a:pt x="881" y="3371"/>
                  </a:cubicBezTo>
                  <a:cubicBezTo>
                    <a:pt x="881" y="3371"/>
                    <a:pt x="878" y="3345"/>
                    <a:pt x="874" y="3324"/>
                  </a:cubicBezTo>
                  <a:cubicBezTo>
                    <a:pt x="890" y="3277"/>
                    <a:pt x="871" y="3139"/>
                    <a:pt x="849" y="3117"/>
                  </a:cubicBezTo>
                  <a:lnTo>
                    <a:pt x="840" y="3048"/>
                  </a:lnTo>
                  <a:cubicBezTo>
                    <a:pt x="853" y="2998"/>
                    <a:pt x="849" y="2976"/>
                    <a:pt x="827" y="2957"/>
                  </a:cubicBezTo>
                  <a:cubicBezTo>
                    <a:pt x="802" y="2935"/>
                    <a:pt x="784" y="2938"/>
                    <a:pt x="802" y="2935"/>
                  </a:cubicBezTo>
                  <a:cubicBezTo>
                    <a:pt x="824" y="2932"/>
                    <a:pt x="818" y="2888"/>
                    <a:pt x="806" y="2794"/>
                  </a:cubicBezTo>
                  <a:cubicBezTo>
                    <a:pt x="797" y="2734"/>
                    <a:pt x="794" y="2714"/>
                    <a:pt x="788" y="2714"/>
                  </a:cubicBezTo>
                  <a:cubicBezTo>
                    <a:pt x="785" y="2714"/>
                    <a:pt x="781" y="2719"/>
                    <a:pt x="774" y="2728"/>
                  </a:cubicBezTo>
                  <a:cubicBezTo>
                    <a:pt x="743" y="2640"/>
                    <a:pt x="765" y="2637"/>
                    <a:pt x="784" y="2634"/>
                  </a:cubicBezTo>
                  <a:cubicBezTo>
                    <a:pt x="791" y="2637"/>
                    <a:pt x="797" y="2638"/>
                    <a:pt x="801" y="2638"/>
                  </a:cubicBezTo>
                  <a:cubicBezTo>
                    <a:pt x="824" y="2638"/>
                    <a:pt x="811" y="2603"/>
                    <a:pt x="759" y="2590"/>
                  </a:cubicBezTo>
                  <a:cubicBezTo>
                    <a:pt x="712" y="2575"/>
                    <a:pt x="705" y="2528"/>
                    <a:pt x="727" y="2524"/>
                  </a:cubicBezTo>
                  <a:cubicBezTo>
                    <a:pt x="729" y="2524"/>
                    <a:pt x="730" y="2524"/>
                    <a:pt x="731" y="2524"/>
                  </a:cubicBezTo>
                  <a:cubicBezTo>
                    <a:pt x="750" y="2524"/>
                    <a:pt x="752" y="2545"/>
                    <a:pt x="755" y="2568"/>
                  </a:cubicBezTo>
                  <a:lnTo>
                    <a:pt x="796" y="2562"/>
                  </a:lnTo>
                  <a:cubicBezTo>
                    <a:pt x="793" y="2540"/>
                    <a:pt x="793" y="2540"/>
                    <a:pt x="768" y="2518"/>
                  </a:cubicBezTo>
                  <a:cubicBezTo>
                    <a:pt x="765" y="2502"/>
                    <a:pt x="755" y="2487"/>
                    <a:pt x="743" y="2477"/>
                  </a:cubicBezTo>
                  <a:cubicBezTo>
                    <a:pt x="734" y="2468"/>
                    <a:pt x="723" y="2463"/>
                    <a:pt x="712" y="2463"/>
                  </a:cubicBezTo>
                  <a:cubicBezTo>
                    <a:pt x="698" y="2463"/>
                    <a:pt x="685" y="2470"/>
                    <a:pt x="680" y="2484"/>
                  </a:cubicBezTo>
                  <a:cubicBezTo>
                    <a:pt x="674" y="2492"/>
                    <a:pt x="670" y="2495"/>
                    <a:pt x="667" y="2495"/>
                  </a:cubicBezTo>
                  <a:cubicBezTo>
                    <a:pt x="659" y="2495"/>
                    <a:pt x="657" y="2480"/>
                    <a:pt x="655" y="2465"/>
                  </a:cubicBezTo>
                  <a:cubicBezTo>
                    <a:pt x="665" y="2434"/>
                    <a:pt x="677" y="2421"/>
                    <a:pt x="690" y="2421"/>
                  </a:cubicBezTo>
                  <a:cubicBezTo>
                    <a:pt x="698" y="2421"/>
                    <a:pt x="706" y="2425"/>
                    <a:pt x="715" y="2434"/>
                  </a:cubicBezTo>
                  <a:cubicBezTo>
                    <a:pt x="717" y="2448"/>
                    <a:pt x="727" y="2451"/>
                    <a:pt x="738" y="2451"/>
                  </a:cubicBezTo>
                  <a:cubicBezTo>
                    <a:pt x="745" y="2451"/>
                    <a:pt x="752" y="2450"/>
                    <a:pt x="759" y="2449"/>
                  </a:cubicBezTo>
                  <a:cubicBezTo>
                    <a:pt x="780" y="2446"/>
                    <a:pt x="724" y="2336"/>
                    <a:pt x="680" y="2321"/>
                  </a:cubicBezTo>
                  <a:lnTo>
                    <a:pt x="699" y="2318"/>
                  </a:lnTo>
                  <a:cubicBezTo>
                    <a:pt x="721" y="2314"/>
                    <a:pt x="715" y="2267"/>
                    <a:pt x="708" y="2224"/>
                  </a:cubicBezTo>
                  <a:cubicBezTo>
                    <a:pt x="703" y="2179"/>
                    <a:pt x="699" y="2157"/>
                    <a:pt x="681" y="2157"/>
                  </a:cubicBezTo>
                  <a:cubicBezTo>
                    <a:pt x="680" y="2157"/>
                    <a:pt x="678" y="2158"/>
                    <a:pt x="677" y="2158"/>
                  </a:cubicBezTo>
                  <a:cubicBezTo>
                    <a:pt x="673" y="2158"/>
                    <a:pt x="669" y="2158"/>
                    <a:pt x="664" y="2158"/>
                  </a:cubicBezTo>
                  <a:cubicBezTo>
                    <a:pt x="649" y="2158"/>
                    <a:pt x="636" y="2156"/>
                    <a:pt x="633" y="2139"/>
                  </a:cubicBezTo>
                  <a:lnTo>
                    <a:pt x="633" y="2139"/>
                  </a:lnTo>
                  <a:cubicBezTo>
                    <a:pt x="636" y="2161"/>
                    <a:pt x="618" y="2164"/>
                    <a:pt x="596" y="2167"/>
                  </a:cubicBezTo>
                  <a:cubicBezTo>
                    <a:pt x="602" y="2142"/>
                    <a:pt x="614" y="2117"/>
                    <a:pt x="627" y="2092"/>
                  </a:cubicBezTo>
                  <a:cubicBezTo>
                    <a:pt x="668" y="2036"/>
                    <a:pt x="680" y="1967"/>
                    <a:pt x="665" y="1901"/>
                  </a:cubicBezTo>
                  <a:cubicBezTo>
                    <a:pt x="658" y="1854"/>
                    <a:pt x="649" y="1785"/>
                    <a:pt x="668" y="1760"/>
                  </a:cubicBezTo>
                  <a:cubicBezTo>
                    <a:pt x="662" y="1716"/>
                    <a:pt x="659" y="1694"/>
                    <a:pt x="640" y="1694"/>
                  </a:cubicBezTo>
                  <a:cubicBezTo>
                    <a:pt x="639" y="1694"/>
                    <a:pt x="638" y="1694"/>
                    <a:pt x="636" y="1694"/>
                  </a:cubicBezTo>
                  <a:lnTo>
                    <a:pt x="630" y="1647"/>
                  </a:lnTo>
                  <a:cubicBezTo>
                    <a:pt x="648" y="1623"/>
                    <a:pt x="643" y="1578"/>
                    <a:pt x="626" y="1578"/>
                  </a:cubicBezTo>
                  <a:cubicBezTo>
                    <a:pt x="625" y="1578"/>
                    <a:pt x="624" y="1578"/>
                    <a:pt x="624" y="1578"/>
                  </a:cubicBezTo>
                  <a:cubicBezTo>
                    <a:pt x="599" y="1559"/>
                    <a:pt x="618" y="1534"/>
                    <a:pt x="614" y="1509"/>
                  </a:cubicBezTo>
                  <a:cubicBezTo>
                    <a:pt x="634" y="1481"/>
                    <a:pt x="642" y="1469"/>
                    <a:pt x="636" y="1469"/>
                  </a:cubicBezTo>
                  <a:cubicBezTo>
                    <a:pt x="630" y="1469"/>
                    <a:pt x="616" y="1476"/>
                    <a:pt x="589" y="1490"/>
                  </a:cubicBezTo>
                  <a:cubicBezTo>
                    <a:pt x="567" y="1493"/>
                    <a:pt x="555" y="1540"/>
                    <a:pt x="558" y="1565"/>
                  </a:cubicBezTo>
                  <a:lnTo>
                    <a:pt x="567" y="1634"/>
                  </a:lnTo>
                  <a:lnTo>
                    <a:pt x="536" y="1565"/>
                  </a:lnTo>
                  <a:cubicBezTo>
                    <a:pt x="533" y="1544"/>
                    <a:pt x="510" y="1503"/>
                    <a:pt x="488" y="1503"/>
                  </a:cubicBezTo>
                  <a:cubicBezTo>
                    <a:pt x="487" y="1503"/>
                    <a:pt x="487" y="1503"/>
                    <a:pt x="486" y="1503"/>
                  </a:cubicBezTo>
                  <a:cubicBezTo>
                    <a:pt x="484" y="1503"/>
                    <a:pt x="483" y="1503"/>
                    <a:pt x="481" y="1503"/>
                  </a:cubicBezTo>
                  <a:cubicBezTo>
                    <a:pt x="471" y="1503"/>
                    <a:pt x="464" y="1495"/>
                    <a:pt x="461" y="1484"/>
                  </a:cubicBezTo>
                  <a:lnTo>
                    <a:pt x="505" y="1478"/>
                  </a:lnTo>
                  <a:cubicBezTo>
                    <a:pt x="516" y="1489"/>
                    <a:pt x="533" y="1496"/>
                    <a:pt x="550" y="1496"/>
                  </a:cubicBezTo>
                  <a:cubicBezTo>
                    <a:pt x="556" y="1496"/>
                    <a:pt x="562" y="1495"/>
                    <a:pt x="567" y="1493"/>
                  </a:cubicBezTo>
                  <a:cubicBezTo>
                    <a:pt x="607" y="1466"/>
                    <a:pt x="617" y="1396"/>
                    <a:pt x="579" y="1396"/>
                  </a:cubicBezTo>
                  <a:cubicBezTo>
                    <a:pt x="578" y="1396"/>
                    <a:pt x="578" y="1396"/>
                    <a:pt x="577" y="1396"/>
                  </a:cubicBezTo>
                  <a:cubicBezTo>
                    <a:pt x="574" y="1374"/>
                    <a:pt x="574" y="1374"/>
                    <a:pt x="592" y="1349"/>
                  </a:cubicBezTo>
                  <a:cubicBezTo>
                    <a:pt x="611" y="1346"/>
                    <a:pt x="608" y="1324"/>
                    <a:pt x="564" y="1305"/>
                  </a:cubicBezTo>
                  <a:cubicBezTo>
                    <a:pt x="520" y="1290"/>
                    <a:pt x="517" y="1265"/>
                    <a:pt x="555" y="1236"/>
                  </a:cubicBezTo>
                  <a:cubicBezTo>
                    <a:pt x="589" y="1187"/>
                    <a:pt x="580" y="1095"/>
                    <a:pt x="559" y="1095"/>
                  </a:cubicBezTo>
                  <a:cubicBezTo>
                    <a:pt x="559" y="1095"/>
                    <a:pt x="558" y="1095"/>
                    <a:pt x="558" y="1095"/>
                  </a:cubicBezTo>
                  <a:cubicBezTo>
                    <a:pt x="556" y="1096"/>
                    <a:pt x="555" y="1096"/>
                    <a:pt x="553" y="1096"/>
                  </a:cubicBezTo>
                  <a:cubicBezTo>
                    <a:pt x="516" y="1096"/>
                    <a:pt x="509" y="1032"/>
                    <a:pt x="523" y="1008"/>
                  </a:cubicBezTo>
                  <a:cubicBezTo>
                    <a:pt x="542" y="986"/>
                    <a:pt x="539" y="954"/>
                    <a:pt x="514" y="939"/>
                  </a:cubicBezTo>
                  <a:cubicBezTo>
                    <a:pt x="542" y="936"/>
                    <a:pt x="552" y="904"/>
                    <a:pt x="530" y="889"/>
                  </a:cubicBezTo>
                  <a:cubicBezTo>
                    <a:pt x="530" y="889"/>
                    <a:pt x="528" y="880"/>
                    <a:pt x="524" y="880"/>
                  </a:cubicBezTo>
                  <a:cubicBezTo>
                    <a:pt x="521" y="880"/>
                    <a:pt x="517" y="883"/>
                    <a:pt x="511" y="892"/>
                  </a:cubicBezTo>
                  <a:lnTo>
                    <a:pt x="461" y="851"/>
                  </a:lnTo>
                  <a:lnTo>
                    <a:pt x="461" y="851"/>
                  </a:lnTo>
                  <a:cubicBezTo>
                    <a:pt x="464" y="873"/>
                    <a:pt x="445" y="876"/>
                    <a:pt x="423" y="879"/>
                  </a:cubicBezTo>
                  <a:cubicBezTo>
                    <a:pt x="423" y="879"/>
                    <a:pt x="423" y="879"/>
                    <a:pt x="422" y="879"/>
                  </a:cubicBezTo>
                  <a:cubicBezTo>
                    <a:pt x="405" y="879"/>
                    <a:pt x="412" y="787"/>
                    <a:pt x="467" y="735"/>
                  </a:cubicBezTo>
                  <a:lnTo>
                    <a:pt x="502" y="682"/>
                  </a:lnTo>
                  <a:lnTo>
                    <a:pt x="461" y="688"/>
                  </a:lnTo>
                  <a:cubicBezTo>
                    <a:pt x="458" y="663"/>
                    <a:pt x="455" y="641"/>
                    <a:pt x="476" y="638"/>
                  </a:cubicBezTo>
                  <a:cubicBezTo>
                    <a:pt x="495" y="635"/>
                    <a:pt x="495" y="635"/>
                    <a:pt x="492" y="613"/>
                  </a:cubicBezTo>
                  <a:cubicBezTo>
                    <a:pt x="492" y="613"/>
                    <a:pt x="489" y="594"/>
                    <a:pt x="474" y="594"/>
                  </a:cubicBezTo>
                  <a:cubicBezTo>
                    <a:pt x="473" y="594"/>
                    <a:pt x="471" y="594"/>
                    <a:pt x="470" y="594"/>
                  </a:cubicBezTo>
                  <a:cubicBezTo>
                    <a:pt x="460" y="595"/>
                    <a:pt x="452" y="595"/>
                    <a:pt x="446" y="595"/>
                  </a:cubicBezTo>
                  <a:cubicBezTo>
                    <a:pt x="431" y="595"/>
                    <a:pt x="434" y="591"/>
                    <a:pt x="445" y="572"/>
                  </a:cubicBezTo>
                  <a:cubicBezTo>
                    <a:pt x="483" y="544"/>
                    <a:pt x="480" y="522"/>
                    <a:pt x="436" y="503"/>
                  </a:cubicBezTo>
                  <a:cubicBezTo>
                    <a:pt x="423" y="505"/>
                    <a:pt x="414" y="506"/>
                    <a:pt x="409" y="506"/>
                  </a:cubicBezTo>
                  <a:cubicBezTo>
                    <a:pt x="399" y="506"/>
                    <a:pt x="407" y="500"/>
                    <a:pt x="433" y="481"/>
                  </a:cubicBezTo>
                  <a:cubicBezTo>
                    <a:pt x="458" y="475"/>
                    <a:pt x="470" y="453"/>
                    <a:pt x="470" y="428"/>
                  </a:cubicBezTo>
                  <a:lnTo>
                    <a:pt x="470" y="428"/>
                  </a:lnTo>
                  <a:lnTo>
                    <a:pt x="448" y="431"/>
                  </a:lnTo>
                  <a:cubicBezTo>
                    <a:pt x="444" y="432"/>
                    <a:pt x="439" y="432"/>
                    <a:pt x="436" y="432"/>
                  </a:cubicBezTo>
                  <a:cubicBezTo>
                    <a:pt x="407" y="432"/>
                    <a:pt x="406" y="412"/>
                    <a:pt x="420" y="387"/>
                  </a:cubicBezTo>
                  <a:cubicBezTo>
                    <a:pt x="442" y="387"/>
                    <a:pt x="439" y="362"/>
                    <a:pt x="411" y="318"/>
                  </a:cubicBezTo>
                  <a:cubicBezTo>
                    <a:pt x="404" y="274"/>
                    <a:pt x="404" y="249"/>
                    <a:pt x="423" y="249"/>
                  </a:cubicBezTo>
                  <a:cubicBezTo>
                    <a:pt x="464" y="243"/>
                    <a:pt x="464" y="243"/>
                    <a:pt x="420" y="224"/>
                  </a:cubicBezTo>
                  <a:cubicBezTo>
                    <a:pt x="398" y="205"/>
                    <a:pt x="398" y="205"/>
                    <a:pt x="411" y="155"/>
                  </a:cubicBezTo>
                  <a:cubicBezTo>
                    <a:pt x="429" y="130"/>
                    <a:pt x="429" y="130"/>
                    <a:pt x="404" y="111"/>
                  </a:cubicBezTo>
                  <a:cubicBezTo>
                    <a:pt x="364" y="115"/>
                    <a:pt x="342" y="118"/>
                    <a:pt x="345" y="143"/>
                  </a:cubicBezTo>
                  <a:cubicBezTo>
                    <a:pt x="348" y="165"/>
                    <a:pt x="348" y="165"/>
                    <a:pt x="329" y="168"/>
                  </a:cubicBezTo>
                  <a:lnTo>
                    <a:pt x="323" y="121"/>
                  </a:lnTo>
                  <a:cubicBezTo>
                    <a:pt x="320" y="89"/>
                    <a:pt x="307" y="58"/>
                    <a:pt x="288" y="33"/>
                  </a:cubicBezTo>
                  <a:cubicBezTo>
                    <a:pt x="277" y="11"/>
                    <a:pt x="260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52"/>
            <p:cNvSpPr/>
            <p:nvPr/>
          </p:nvSpPr>
          <p:spPr>
            <a:xfrm>
              <a:off x="3896575" y="1981725"/>
              <a:ext cx="312275" cy="169550"/>
            </a:xfrm>
            <a:custGeom>
              <a:avLst/>
              <a:gdLst/>
              <a:ahLst/>
              <a:cxnLst/>
              <a:rect l="l" t="t" r="r" b="b"/>
              <a:pathLst>
                <a:path w="12491" h="6782" extrusionOk="0">
                  <a:moveTo>
                    <a:pt x="8124" y="1"/>
                  </a:moveTo>
                  <a:cubicBezTo>
                    <a:pt x="8117" y="1"/>
                    <a:pt x="8106" y="11"/>
                    <a:pt x="8095" y="37"/>
                  </a:cubicBezTo>
                  <a:cubicBezTo>
                    <a:pt x="8095" y="56"/>
                    <a:pt x="8095" y="56"/>
                    <a:pt x="8114" y="56"/>
                  </a:cubicBezTo>
                  <a:cubicBezTo>
                    <a:pt x="8123" y="47"/>
                    <a:pt x="8129" y="31"/>
                    <a:pt x="8133" y="15"/>
                  </a:cubicBezTo>
                  <a:cubicBezTo>
                    <a:pt x="8133" y="6"/>
                    <a:pt x="8129" y="1"/>
                    <a:pt x="8124" y="1"/>
                  </a:cubicBezTo>
                  <a:close/>
                  <a:moveTo>
                    <a:pt x="12178" y="175"/>
                  </a:moveTo>
                  <a:cubicBezTo>
                    <a:pt x="12163" y="175"/>
                    <a:pt x="12163" y="197"/>
                    <a:pt x="12160" y="216"/>
                  </a:cubicBezTo>
                  <a:lnTo>
                    <a:pt x="12178" y="216"/>
                  </a:lnTo>
                  <a:cubicBezTo>
                    <a:pt x="12191" y="206"/>
                    <a:pt x="12197" y="191"/>
                    <a:pt x="12197" y="175"/>
                  </a:cubicBezTo>
                  <a:close/>
                  <a:moveTo>
                    <a:pt x="8989" y="389"/>
                  </a:moveTo>
                  <a:cubicBezTo>
                    <a:pt x="8992" y="389"/>
                    <a:pt x="8994" y="391"/>
                    <a:pt x="8994" y="398"/>
                  </a:cubicBezTo>
                  <a:cubicBezTo>
                    <a:pt x="9013" y="398"/>
                    <a:pt x="8976" y="420"/>
                    <a:pt x="8957" y="420"/>
                  </a:cubicBezTo>
                  <a:lnTo>
                    <a:pt x="8957" y="398"/>
                  </a:lnTo>
                  <a:cubicBezTo>
                    <a:pt x="8969" y="398"/>
                    <a:pt x="8982" y="389"/>
                    <a:pt x="8989" y="389"/>
                  </a:cubicBezTo>
                  <a:close/>
                  <a:moveTo>
                    <a:pt x="7559" y="410"/>
                  </a:moveTo>
                  <a:cubicBezTo>
                    <a:pt x="7559" y="418"/>
                    <a:pt x="7557" y="421"/>
                    <a:pt x="7554" y="421"/>
                  </a:cubicBezTo>
                  <a:cubicBezTo>
                    <a:pt x="7550" y="421"/>
                    <a:pt x="7547" y="412"/>
                    <a:pt x="7559" y="410"/>
                  </a:cubicBezTo>
                  <a:close/>
                  <a:moveTo>
                    <a:pt x="10743" y="373"/>
                  </a:moveTo>
                  <a:cubicBezTo>
                    <a:pt x="10727" y="373"/>
                    <a:pt x="10715" y="382"/>
                    <a:pt x="10705" y="391"/>
                  </a:cubicBezTo>
                  <a:cubicBezTo>
                    <a:pt x="10705" y="413"/>
                    <a:pt x="10724" y="413"/>
                    <a:pt x="10743" y="413"/>
                  </a:cubicBezTo>
                  <a:cubicBezTo>
                    <a:pt x="10754" y="420"/>
                    <a:pt x="10764" y="422"/>
                    <a:pt x="10772" y="422"/>
                  </a:cubicBezTo>
                  <a:cubicBezTo>
                    <a:pt x="10790" y="422"/>
                    <a:pt x="10799" y="408"/>
                    <a:pt x="10799" y="394"/>
                  </a:cubicBezTo>
                  <a:cubicBezTo>
                    <a:pt x="10799" y="373"/>
                    <a:pt x="10781" y="373"/>
                    <a:pt x="10743" y="373"/>
                  </a:cubicBezTo>
                  <a:close/>
                  <a:moveTo>
                    <a:pt x="10872" y="413"/>
                  </a:moveTo>
                  <a:lnTo>
                    <a:pt x="10909" y="416"/>
                  </a:lnTo>
                  <a:cubicBezTo>
                    <a:pt x="10909" y="435"/>
                    <a:pt x="10872" y="457"/>
                    <a:pt x="10853" y="457"/>
                  </a:cubicBezTo>
                  <a:cubicBezTo>
                    <a:pt x="10834" y="457"/>
                    <a:pt x="10834" y="435"/>
                    <a:pt x="10872" y="413"/>
                  </a:cubicBezTo>
                  <a:close/>
                  <a:moveTo>
                    <a:pt x="7988" y="444"/>
                  </a:moveTo>
                  <a:cubicBezTo>
                    <a:pt x="7995" y="444"/>
                    <a:pt x="8007" y="454"/>
                    <a:pt x="8020" y="454"/>
                  </a:cubicBezTo>
                  <a:cubicBezTo>
                    <a:pt x="8039" y="473"/>
                    <a:pt x="8039" y="473"/>
                    <a:pt x="8001" y="473"/>
                  </a:cubicBezTo>
                  <a:cubicBezTo>
                    <a:pt x="7982" y="473"/>
                    <a:pt x="7982" y="454"/>
                    <a:pt x="7982" y="454"/>
                  </a:cubicBezTo>
                  <a:cubicBezTo>
                    <a:pt x="7982" y="447"/>
                    <a:pt x="7984" y="444"/>
                    <a:pt x="7988" y="444"/>
                  </a:cubicBezTo>
                  <a:close/>
                  <a:moveTo>
                    <a:pt x="8333" y="435"/>
                  </a:moveTo>
                  <a:cubicBezTo>
                    <a:pt x="8346" y="438"/>
                    <a:pt x="8358" y="445"/>
                    <a:pt x="8368" y="457"/>
                  </a:cubicBezTo>
                  <a:cubicBezTo>
                    <a:pt x="8371" y="467"/>
                    <a:pt x="8361" y="476"/>
                    <a:pt x="8349" y="476"/>
                  </a:cubicBezTo>
                  <a:cubicBezTo>
                    <a:pt x="8330" y="476"/>
                    <a:pt x="8314" y="476"/>
                    <a:pt x="8314" y="454"/>
                  </a:cubicBezTo>
                  <a:cubicBezTo>
                    <a:pt x="8314" y="454"/>
                    <a:pt x="8314" y="435"/>
                    <a:pt x="8333" y="435"/>
                  </a:cubicBezTo>
                  <a:close/>
                  <a:moveTo>
                    <a:pt x="9361" y="445"/>
                  </a:moveTo>
                  <a:cubicBezTo>
                    <a:pt x="9361" y="460"/>
                    <a:pt x="9355" y="473"/>
                    <a:pt x="9342" y="485"/>
                  </a:cubicBezTo>
                  <a:lnTo>
                    <a:pt x="9327" y="485"/>
                  </a:lnTo>
                  <a:cubicBezTo>
                    <a:pt x="9327" y="463"/>
                    <a:pt x="9327" y="445"/>
                    <a:pt x="9345" y="445"/>
                  </a:cubicBezTo>
                  <a:close/>
                  <a:moveTo>
                    <a:pt x="7468" y="476"/>
                  </a:moveTo>
                  <a:cubicBezTo>
                    <a:pt x="7468" y="484"/>
                    <a:pt x="7466" y="486"/>
                    <a:pt x="7464" y="486"/>
                  </a:cubicBezTo>
                  <a:cubicBezTo>
                    <a:pt x="7460" y="486"/>
                    <a:pt x="7456" y="478"/>
                    <a:pt x="7468" y="476"/>
                  </a:cubicBezTo>
                  <a:close/>
                  <a:moveTo>
                    <a:pt x="7559" y="473"/>
                  </a:moveTo>
                  <a:lnTo>
                    <a:pt x="7578" y="495"/>
                  </a:lnTo>
                  <a:lnTo>
                    <a:pt x="7559" y="514"/>
                  </a:lnTo>
                  <a:lnTo>
                    <a:pt x="7540" y="517"/>
                  </a:lnTo>
                  <a:cubicBezTo>
                    <a:pt x="7540" y="495"/>
                    <a:pt x="7540" y="473"/>
                    <a:pt x="7559" y="473"/>
                  </a:cubicBezTo>
                  <a:close/>
                  <a:moveTo>
                    <a:pt x="9916" y="426"/>
                  </a:moveTo>
                  <a:lnTo>
                    <a:pt x="9950" y="429"/>
                  </a:lnTo>
                  <a:lnTo>
                    <a:pt x="9913" y="470"/>
                  </a:lnTo>
                  <a:cubicBezTo>
                    <a:pt x="9894" y="504"/>
                    <a:pt x="9885" y="519"/>
                    <a:pt x="9881" y="519"/>
                  </a:cubicBezTo>
                  <a:cubicBezTo>
                    <a:pt x="9878" y="519"/>
                    <a:pt x="9878" y="508"/>
                    <a:pt x="9878" y="488"/>
                  </a:cubicBezTo>
                  <a:cubicBezTo>
                    <a:pt x="9875" y="463"/>
                    <a:pt x="9891" y="438"/>
                    <a:pt x="9916" y="426"/>
                  </a:cubicBezTo>
                  <a:close/>
                  <a:moveTo>
                    <a:pt x="7688" y="470"/>
                  </a:moveTo>
                  <a:cubicBezTo>
                    <a:pt x="7697" y="482"/>
                    <a:pt x="7703" y="498"/>
                    <a:pt x="7706" y="514"/>
                  </a:cubicBezTo>
                  <a:cubicBezTo>
                    <a:pt x="7706" y="521"/>
                    <a:pt x="7703" y="526"/>
                    <a:pt x="7698" y="526"/>
                  </a:cubicBezTo>
                  <a:cubicBezTo>
                    <a:pt x="7691" y="526"/>
                    <a:pt x="7680" y="516"/>
                    <a:pt x="7669" y="492"/>
                  </a:cubicBezTo>
                  <a:cubicBezTo>
                    <a:pt x="7669" y="470"/>
                    <a:pt x="7669" y="470"/>
                    <a:pt x="7688" y="470"/>
                  </a:cubicBezTo>
                  <a:close/>
                  <a:moveTo>
                    <a:pt x="11903" y="445"/>
                  </a:moveTo>
                  <a:cubicBezTo>
                    <a:pt x="11921" y="448"/>
                    <a:pt x="11937" y="467"/>
                    <a:pt x="11937" y="485"/>
                  </a:cubicBezTo>
                  <a:cubicBezTo>
                    <a:pt x="11956" y="529"/>
                    <a:pt x="11956" y="529"/>
                    <a:pt x="11918" y="529"/>
                  </a:cubicBezTo>
                  <a:cubicBezTo>
                    <a:pt x="11903" y="529"/>
                    <a:pt x="11884" y="529"/>
                    <a:pt x="11884" y="507"/>
                  </a:cubicBezTo>
                  <a:lnTo>
                    <a:pt x="11903" y="507"/>
                  </a:lnTo>
                  <a:cubicBezTo>
                    <a:pt x="11903" y="514"/>
                    <a:pt x="11904" y="516"/>
                    <a:pt x="11906" y="516"/>
                  </a:cubicBezTo>
                  <a:cubicBezTo>
                    <a:pt x="11910" y="516"/>
                    <a:pt x="11916" y="501"/>
                    <a:pt x="11903" y="485"/>
                  </a:cubicBezTo>
                  <a:cubicBezTo>
                    <a:pt x="11903" y="467"/>
                    <a:pt x="11903" y="445"/>
                    <a:pt x="11903" y="445"/>
                  </a:cubicBezTo>
                  <a:close/>
                  <a:moveTo>
                    <a:pt x="12141" y="488"/>
                  </a:moveTo>
                  <a:lnTo>
                    <a:pt x="12160" y="510"/>
                  </a:lnTo>
                  <a:cubicBezTo>
                    <a:pt x="12160" y="529"/>
                    <a:pt x="12141" y="529"/>
                    <a:pt x="12122" y="529"/>
                  </a:cubicBezTo>
                  <a:cubicBezTo>
                    <a:pt x="12103" y="529"/>
                    <a:pt x="12103" y="529"/>
                    <a:pt x="12103" y="507"/>
                  </a:cubicBezTo>
                  <a:cubicBezTo>
                    <a:pt x="12112" y="498"/>
                    <a:pt x="12125" y="492"/>
                    <a:pt x="12141" y="488"/>
                  </a:cubicBezTo>
                  <a:close/>
                  <a:moveTo>
                    <a:pt x="8662" y="520"/>
                  </a:moveTo>
                  <a:lnTo>
                    <a:pt x="8681" y="542"/>
                  </a:lnTo>
                  <a:lnTo>
                    <a:pt x="8662" y="542"/>
                  </a:lnTo>
                  <a:cubicBezTo>
                    <a:pt x="8643" y="542"/>
                    <a:pt x="8643" y="542"/>
                    <a:pt x="8643" y="520"/>
                  </a:cubicBezTo>
                  <a:close/>
                  <a:moveTo>
                    <a:pt x="8847" y="501"/>
                  </a:moveTo>
                  <a:cubicBezTo>
                    <a:pt x="8847" y="523"/>
                    <a:pt x="8847" y="545"/>
                    <a:pt x="8828" y="545"/>
                  </a:cubicBezTo>
                  <a:cubicBezTo>
                    <a:pt x="8824" y="550"/>
                    <a:pt x="8819" y="552"/>
                    <a:pt x="8815" y="552"/>
                  </a:cubicBezTo>
                  <a:cubicBezTo>
                    <a:pt x="8802" y="552"/>
                    <a:pt x="8795" y="532"/>
                    <a:pt x="8809" y="501"/>
                  </a:cubicBezTo>
                  <a:close/>
                  <a:moveTo>
                    <a:pt x="9988" y="510"/>
                  </a:moveTo>
                  <a:lnTo>
                    <a:pt x="10007" y="532"/>
                  </a:lnTo>
                  <a:cubicBezTo>
                    <a:pt x="10007" y="554"/>
                    <a:pt x="9988" y="554"/>
                    <a:pt x="9969" y="554"/>
                  </a:cubicBezTo>
                  <a:lnTo>
                    <a:pt x="9969" y="532"/>
                  </a:lnTo>
                  <a:lnTo>
                    <a:pt x="9988" y="510"/>
                  </a:lnTo>
                  <a:close/>
                  <a:moveTo>
                    <a:pt x="10758" y="563"/>
                  </a:moveTo>
                  <a:cubicBezTo>
                    <a:pt x="10758" y="563"/>
                    <a:pt x="10758" y="563"/>
                    <a:pt x="10758" y="563"/>
                  </a:cubicBezTo>
                  <a:lnTo>
                    <a:pt x="10758" y="563"/>
                  </a:lnTo>
                  <a:cubicBezTo>
                    <a:pt x="10759" y="564"/>
                    <a:pt x="10761" y="564"/>
                    <a:pt x="10762" y="564"/>
                  </a:cubicBezTo>
                  <a:cubicBezTo>
                    <a:pt x="10761" y="563"/>
                    <a:pt x="10759" y="563"/>
                    <a:pt x="10758" y="563"/>
                  </a:cubicBezTo>
                  <a:close/>
                  <a:moveTo>
                    <a:pt x="6374" y="526"/>
                  </a:moveTo>
                  <a:lnTo>
                    <a:pt x="6396" y="542"/>
                  </a:lnTo>
                  <a:lnTo>
                    <a:pt x="6381" y="567"/>
                  </a:lnTo>
                  <a:lnTo>
                    <a:pt x="6365" y="570"/>
                  </a:lnTo>
                  <a:cubicBezTo>
                    <a:pt x="6362" y="548"/>
                    <a:pt x="6359" y="526"/>
                    <a:pt x="6374" y="526"/>
                  </a:cubicBezTo>
                  <a:close/>
                  <a:moveTo>
                    <a:pt x="9508" y="507"/>
                  </a:moveTo>
                  <a:cubicBezTo>
                    <a:pt x="9527" y="507"/>
                    <a:pt x="9508" y="529"/>
                    <a:pt x="9490" y="570"/>
                  </a:cubicBezTo>
                  <a:cubicBezTo>
                    <a:pt x="9474" y="579"/>
                    <a:pt x="9465" y="584"/>
                    <a:pt x="9461" y="584"/>
                  </a:cubicBezTo>
                  <a:cubicBezTo>
                    <a:pt x="9455" y="584"/>
                    <a:pt x="9460" y="574"/>
                    <a:pt x="9471" y="548"/>
                  </a:cubicBezTo>
                  <a:lnTo>
                    <a:pt x="9508" y="507"/>
                  </a:lnTo>
                  <a:close/>
                  <a:moveTo>
                    <a:pt x="8458" y="561"/>
                  </a:moveTo>
                  <a:cubicBezTo>
                    <a:pt x="8443" y="561"/>
                    <a:pt x="8443" y="582"/>
                    <a:pt x="8443" y="582"/>
                  </a:cubicBezTo>
                  <a:cubicBezTo>
                    <a:pt x="8443" y="582"/>
                    <a:pt x="8443" y="601"/>
                    <a:pt x="8458" y="604"/>
                  </a:cubicBezTo>
                  <a:lnTo>
                    <a:pt x="8477" y="604"/>
                  </a:lnTo>
                  <a:cubicBezTo>
                    <a:pt x="8477" y="589"/>
                    <a:pt x="8471" y="573"/>
                    <a:pt x="8458" y="561"/>
                  </a:cubicBezTo>
                  <a:close/>
                  <a:moveTo>
                    <a:pt x="11846" y="611"/>
                  </a:moveTo>
                  <a:cubicBezTo>
                    <a:pt x="11846" y="633"/>
                    <a:pt x="11846" y="633"/>
                    <a:pt x="11865" y="633"/>
                  </a:cubicBezTo>
                  <a:lnTo>
                    <a:pt x="11884" y="633"/>
                  </a:lnTo>
                  <a:lnTo>
                    <a:pt x="11865" y="611"/>
                  </a:lnTo>
                  <a:close/>
                  <a:moveTo>
                    <a:pt x="5947" y="607"/>
                  </a:moveTo>
                  <a:cubicBezTo>
                    <a:pt x="5963" y="607"/>
                    <a:pt x="5955" y="649"/>
                    <a:pt x="5958" y="670"/>
                  </a:cubicBezTo>
                  <a:cubicBezTo>
                    <a:pt x="5953" y="671"/>
                    <a:pt x="5950" y="672"/>
                    <a:pt x="5948" y="672"/>
                  </a:cubicBezTo>
                  <a:cubicBezTo>
                    <a:pt x="5942" y="672"/>
                    <a:pt x="5940" y="667"/>
                    <a:pt x="5936" y="651"/>
                  </a:cubicBezTo>
                  <a:cubicBezTo>
                    <a:pt x="5936" y="639"/>
                    <a:pt x="5939" y="623"/>
                    <a:pt x="5945" y="608"/>
                  </a:cubicBezTo>
                  <a:cubicBezTo>
                    <a:pt x="5946" y="607"/>
                    <a:pt x="5946" y="607"/>
                    <a:pt x="5947" y="607"/>
                  </a:cubicBezTo>
                  <a:close/>
                  <a:moveTo>
                    <a:pt x="8111" y="727"/>
                  </a:moveTo>
                  <a:cubicBezTo>
                    <a:pt x="8111" y="745"/>
                    <a:pt x="8111" y="745"/>
                    <a:pt x="8126" y="745"/>
                  </a:cubicBezTo>
                  <a:cubicBezTo>
                    <a:pt x="8164" y="745"/>
                    <a:pt x="8164" y="745"/>
                    <a:pt x="8145" y="727"/>
                  </a:cubicBezTo>
                  <a:close/>
                  <a:moveTo>
                    <a:pt x="5425" y="783"/>
                  </a:moveTo>
                  <a:lnTo>
                    <a:pt x="5447" y="796"/>
                  </a:lnTo>
                  <a:lnTo>
                    <a:pt x="5437" y="821"/>
                  </a:lnTo>
                  <a:lnTo>
                    <a:pt x="5419" y="827"/>
                  </a:lnTo>
                  <a:cubicBezTo>
                    <a:pt x="5412" y="808"/>
                    <a:pt x="5406" y="786"/>
                    <a:pt x="5425" y="783"/>
                  </a:cubicBezTo>
                  <a:close/>
                  <a:moveTo>
                    <a:pt x="5701" y="833"/>
                  </a:moveTo>
                  <a:cubicBezTo>
                    <a:pt x="5704" y="846"/>
                    <a:pt x="5701" y="861"/>
                    <a:pt x="5694" y="877"/>
                  </a:cubicBezTo>
                  <a:lnTo>
                    <a:pt x="5676" y="880"/>
                  </a:lnTo>
                  <a:cubicBezTo>
                    <a:pt x="5669" y="861"/>
                    <a:pt x="5666" y="839"/>
                    <a:pt x="5682" y="836"/>
                  </a:cubicBezTo>
                  <a:lnTo>
                    <a:pt x="5701" y="833"/>
                  </a:lnTo>
                  <a:close/>
                  <a:moveTo>
                    <a:pt x="4250" y="1231"/>
                  </a:moveTo>
                  <a:cubicBezTo>
                    <a:pt x="4272" y="1237"/>
                    <a:pt x="4275" y="1266"/>
                    <a:pt x="4253" y="1275"/>
                  </a:cubicBezTo>
                  <a:cubicBezTo>
                    <a:pt x="4237" y="1283"/>
                    <a:pt x="4229" y="1287"/>
                    <a:pt x="4224" y="1287"/>
                  </a:cubicBezTo>
                  <a:cubicBezTo>
                    <a:pt x="4219" y="1287"/>
                    <a:pt x="4217" y="1283"/>
                    <a:pt x="4212" y="1275"/>
                  </a:cubicBezTo>
                  <a:cubicBezTo>
                    <a:pt x="4203" y="1256"/>
                    <a:pt x="4234" y="1237"/>
                    <a:pt x="4250" y="1231"/>
                  </a:cubicBezTo>
                  <a:close/>
                  <a:moveTo>
                    <a:pt x="3604" y="1607"/>
                  </a:moveTo>
                  <a:cubicBezTo>
                    <a:pt x="3614" y="1620"/>
                    <a:pt x="3614" y="1635"/>
                    <a:pt x="3610" y="1651"/>
                  </a:cubicBezTo>
                  <a:lnTo>
                    <a:pt x="3598" y="1661"/>
                  </a:lnTo>
                  <a:cubicBezTo>
                    <a:pt x="3585" y="1642"/>
                    <a:pt x="3576" y="1626"/>
                    <a:pt x="3589" y="1617"/>
                  </a:cubicBezTo>
                  <a:lnTo>
                    <a:pt x="3604" y="1607"/>
                  </a:lnTo>
                  <a:close/>
                  <a:moveTo>
                    <a:pt x="2457" y="2629"/>
                  </a:moveTo>
                  <a:lnTo>
                    <a:pt x="2485" y="2632"/>
                  </a:lnTo>
                  <a:cubicBezTo>
                    <a:pt x="2492" y="2638"/>
                    <a:pt x="2492" y="2651"/>
                    <a:pt x="2485" y="2660"/>
                  </a:cubicBezTo>
                  <a:cubicBezTo>
                    <a:pt x="2480" y="2665"/>
                    <a:pt x="2477" y="2667"/>
                    <a:pt x="2473" y="2667"/>
                  </a:cubicBezTo>
                  <a:cubicBezTo>
                    <a:pt x="2470" y="2667"/>
                    <a:pt x="2466" y="2664"/>
                    <a:pt x="2457" y="2657"/>
                  </a:cubicBezTo>
                  <a:cubicBezTo>
                    <a:pt x="2457" y="2657"/>
                    <a:pt x="2445" y="2641"/>
                    <a:pt x="2457" y="2629"/>
                  </a:cubicBezTo>
                  <a:close/>
                  <a:moveTo>
                    <a:pt x="2001" y="2797"/>
                  </a:moveTo>
                  <a:cubicBezTo>
                    <a:pt x="1997" y="2797"/>
                    <a:pt x="2000" y="2801"/>
                    <a:pt x="2012" y="2801"/>
                  </a:cubicBezTo>
                  <a:lnTo>
                    <a:pt x="2012" y="2801"/>
                  </a:lnTo>
                  <a:cubicBezTo>
                    <a:pt x="2007" y="2798"/>
                    <a:pt x="2003" y="2797"/>
                    <a:pt x="2001" y="2797"/>
                  </a:cubicBezTo>
                  <a:close/>
                  <a:moveTo>
                    <a:pt x="2012" y="2801"/>
                  </a:moveTo>
                  <a:lnTo>
                    <a:pt x="2012" y="2801"/>
                  </a:lnTo>
                  <a:cubicBezTo>
                    <a:pt x="2015" y="2803"/>
                    <a:pt x="2018" y="2805"/>
                    <a:pt x="2021" y="2808"/>
                  </a:cubicBezTo>
                  <a:lnTo>
                    <a:pt x="2021" y="2808"/>
                  </a:lnTo>
                  <a:cubicBezTo>
                    <a:pt x="2020" y="2806"/>
                    <a:pt x="2018" y="2803"/>
                    <a:pt x="2015" y="2801"/>
                  </a:cubicBezTo>
                  <a:cubicBezTo>
                    <a:pt x="2014" y="2801"/>
                    <a:pt x="2013" y="2801"/>
                    <a:pt x="2012" y="2801"/>
                  </a:cubicBezTo>
                  <a:close/>
                  <a:moveTo>
                    <a:pt x="2338" y="2789"/>
                  </a:moveTo>
                  <a:lnTo>
                    <a:pt x="2341" y="2817"/>
                  </a:lnTo>
                  <a:lnTo>
                    <a:pt x="2329" y="2829"/>
                  </a:lnTo>
                  <a:cubicBezTo>
                    <a:pt x="2313" y="2817"/>
                    <a:pt x="2301" y="2801"/>
                    <a:pt x="2313" y="2789"/>
                  </a:cubicBezTo>
                  <a:close/>
                  <a:moveTo>
                    <a:pt x="2147" y="2786"/>
                  </a:moveTo>
                  <a:cubicBezTo>
                    <a:pt x="2150" y="2786"/>
                    <a:pt x="2150" y="2793"/>
                    <a:pt x="2150" y="2807"/>
                  </a:cubicBezTo>
                  <a:cubicBezTo>
                    <a:pt x="2152" y="2826"/>
                    <a:pt x="2146" y="2839"/>
                    <a:pt x="2137" y="2839"/>
                  </a:cubicBezTo>
                  <a:cubicBezTo>
                    <a:pt x="2133" y="2839"/>
                    <a:pt x="2129" y="2837"/>
                    <a:pt x="2125" y="2833"/>
                  </a:cubicBezTo>
                  <a:cubicBezTo>
                    <a:pt x="2113" y="2817"/>
                    <a:pt x="2113" y="2817"/>
                    <a:pt x="2125" y="2804"/>
                  </a:cubicBezTo>
                  <a:cubicBezTo>
                    <a:pt x="2137" y="2792"/>
                    <a:pt x="2143" y="2786"/>
                    <a:pt x="2147" y="2786"/>
                  </a:cubicBezTo>
                  <a:close/>
                  <a:moveTo>
                    <a:pt x="2066" y="2898"/>
                  </a:moveTo>
                  <a:lnTo>
                    <a:pt x="2053" y="2911"/>
                  </a:lnTo>
                  <a:cubicBezTo>
                    <a:pt x="2047" y="2917"/>
                    <a:pt x="2044" y="2920"/>
                    <a:pt x="2040" y="2920"/>
                  </a:cubicBezTo>
                  <a:cubicBezTo>
                    <a:pt x="2037" y="2920"/>
                    <a:pt x="2033" y="2917"/>
                    <a:pt x="2025" y="2911"/>
                  </a:cubicBezTo>
                  <a:lnTo>
                    <a:pt x="2037" y="2898"/>
                  </a:lnTo>
                  <a:close/>
                  <a:moveTo>
                    <a:pt x="1934" y="2977"/>
                  </a:moveTo>
                  <a:cubicBezTo>
                    <a:pt x="1927" y="2984"/>
                    <a:pt x="1929" y="2993"/>
                    <a:pt x="1931" y="2993"/>
                  </a:cubicBezTo>
                  <a:cubicBezTo>
                    <a:pt x="1933" y="2993"/>
                    <a:pt x="1935" y="2988"/>
                    <a:pt x="1934" y="2977"/>
                  </a:cubicBezTo>
                  <a:close/>
                  <a:moveTo>
                    <a:pt x="1940" y="3030"/>
                  </a:moveTo>
                  <a:lnTo>
                    <a:pt x="1928" y="3043"/>
                  </a:lnTo>
                  <a:cubicBezTo>
                    <a:pt x="1921" y="3050"/>
                    <a:pt x="1918" y="3054"/>
                    <a:pt x="1915" y="3054"/>
                  </a:cubicBezTo>
                  <a:cubicBezTo>
                    <a:pt x="1911" y="3054"/>
                    <a:pt x="1907" y="3050"/>
                    <a:pt x="1899" y="3043"/>
                  </a:cubicBezTo>
                  <a:lnTo>
                    <a:pt x="1912" y="3030"/>
                  </a:lnTo>
                  <a:close/>
                  <a:moveTo>
                    <a:pt x="1802" y="3177"/>
                  </a:moveTo>
                  <a:cubicBezTo>
                    <a:pt x="1818" y="3177"/>
                    <a:pt x="1834" y="3180"/>
                    <a:pt x="1846" y="3190"/>
                  </a:cubicBezTo>
                  <a:lnTo>
                    <a:pt x="1834" y="3202"/>
                  </a:lnTo>
                  <a:cubicBezTo>
                    <a:pt x="1830" y="3208"/>
                    <a:pt x="1825" y="3210"/>
                    <a:pt x="1821" y="3210"/>
                  </a:cubicBezTo>
                  <a:cubicBezTo>
                    <a:pt x="1814" y="3210"/>
                    <a:pt x="1809" y="3205"/>
                    <a:pt x="1809" y="3205"/>
                  </a:cubicBezTo>
                  <a:cubicBezTo>
                    <a:pt x="1809" y="3205"/>
                    <a:pt x="1793" y="3190"/>
                    <a:pt x="1802" y="3177"/>
                  </a:cubicBezTo>
                  <a:close/>
                  <a:moveTo>
                    <a:pt x="1360" y="3732"/>
                  </a:moveTo>
                  <a:cubicBezTo>
                    <a:pt x="1362" y="3732"/>
                    <a:pt x="1364" y="3733"/>
                    <a:pt x="1367" y="3735"/>
                  </a:cubicBezTo>
                  <a:lnTo>
                    <a:pt x="1385" y="3748"/>
                  </a:lnTo>
                  <a:cubicBezTo>
                    <a:pt x="1391" y="3768"/>
                    <a:pt x="1396" y="3791"/>
                    <a:pt x="1389" y="3791"/>
                  </a:cubicBezTo>
                  <a:cubicBezTo>
                    <a:pt x="1387" y="3791"/>
                    <a:pt x="1385" y="3790"/>
                    <a:pt x="1382" y="3788"/>
                  </a:cubicBezTo>
                  <a:cubicBezTo>
                    <a:pt x="1370" y="3779"/>
                    <a:pt x="1360" y="3763"/>
                    <a:pt x="1357" y="3751"/>
                  </a:cubicBezTo>
                  <a:cubicBezTo>
                    <a:pt x="1357" y="3751"/>
                    <a:pt x="1353" y="3732"/>
                    <a:pt x="1360" y="3732"/>
                  </a:cubicBezTo>
                  <a:close/>
                  <a:moveTo>
                    <a:pt x="1091" y="4278"/>
                  </a:moveTo>
                  <a:cubicBezTo>
                    <a:pt x="1104" y="4278"/>
                    <a:pt x="1125" y="4299"/>
                    <a:pt x="1125" y="4331"/>
                  </a:cubicBezTo>
                  <a:cubicBezTo>
                    <a:pt x="1122" y="4339"/>
                    <a:pt x="1120" y="4343"/>
                    <a:pt x="1116" y="4343"/>
                  </a:cubicBezTo>
                  <a:cubicBezTo>
                    <a:pt x="1113" y="4343"/>
                    <a:pt x="1109" y="4341"/>
                    <a:pt x="1100" y="4337"/>
                  </a:cubicBezTo>
                  <a:cubicBezTo>
                    <a:pt x="1081" y="4324"/>
                    <a:pt x="1075" y="4302"/>
                    <a:pt x="1081" y="4284"/>
                  </a:cubicBezTo>
                  <a:cubicBezTo>
                    <a:pt x="1084" y="4280"/>
                    <a:pt x="1087" y="4278"/>
                    <a:pt x="1091" y="4278"/>
                  </a:cubicBezTo>
                  <a:close/>
                  <a:moveTo>
                    <a:pt x="186" y="6634"/>
                  </a:moveTo>
                  <a:cubicBezTo>
                    <a:pt x="191" y="6634"/>
                    <a:pt x="200" y="6635"/>
                    <a:pt x="213" y="6637"/>
                  </a:cubicBezTo>
                  <a:cubicBezTo>
                    <a:pt x="232" y="6643"/>
                    <a:pt x="254" y="6646"/>
                    <a:pt x="248" y="6662"/>
                  </a:cubicBezTo>
                  <a:cubicBezTo>
                    <a:pt x="264" y="6682"/>
                    <a:pt x="264" y="6692"/>
                    <a:pt x="255" y="6692"/>
                  </a:cubicBezTo>
                  <a:cubicBezTo>
                    <a:pt x="246" y="6692"/>
                    <a:pt x="226" y="6679"/>
                    <a:pt x="207" y="6656"/>
                  </a:cubicBezTo>
                  <a:cubicBezTo>
                    <a:pt x="184" y="6639"/>
                    <a:pt x="177" y="6634"/>
                    <a:pt x="186" y="6634"/>
                  </a:cubicBezTo>
                  <a:close/>
                  <a:moveTo>
                    <a:pt x="9226" y="345"/>
                  </a:moveTo>
                  <a:cubicBezTo>
                    <a:pt x="9223" y="345"/>
                    <a:pt x="9214" y="351"/>
                    <a:pt x="9198" y="360"/>
                  </a:cubicBezTo>
                  <a:lnTo>
                    <a:pt x="9104" y="357"/>
                  </a:lnTo>
                  <a:cubicBezTo>
                    <a:pt x="9085" y="360"/>
                    <a:pt x="9070" y="379"/>
                    <a:pt x="9070" y="401"/>
                  </a:cubicBezTo>
                  <a:cubicBezTo>
                    <a:pt x="9058" y="374"/>
                    <a:pt x="9039" y="356"/>
                    <a:pt x="9018" y="356"/>
                  </a:cubicBezTo>
                  <a:cubicBezTo>
                    <a:pt x="9005" y="356"/>
                    <a:pt x="8990" y="363"/>
                    <a:pt x="8976" y="379"/>
                  </a:cubicBezTo>
                  <a:lnTo>
                    <a:pt x="8938" y="379"/>
                  </a:lnTo>
                  <a:cubicBezTo>
                    <a:pt x="8922" y="379"/>
                    <a:pt x="8922" y="379"/>
                    <a:pt x="8903" y="398"/>
                  </a:cubicBezTo>
                  <a:cubicBezTo>
                    <a:pt x="8898" y="404"/>
                    <a:pt x="8892" y="407"/>
                    <a:pt x="8887" y="407"/>
                  </a:cubicBezTo>
                  <a:cubicBezTo>
                    <a:pt x="8874" y="407"/>
                    <a:pt x="8860" y="391"/>
                    <a:pt x="8847" y="376"/>
                  </a:cubicBezTo>
                  <a:cubicBezTo>
                    <a:pt x="8834" y="362"/>
                    <a:pt x="8821" y="348"/>
                    <a:pt x="8814" y="348"/>
                  </a:cubicBezTo>
                  <a:cubicBezTo>
                    <a:pt x="8811" y="348"/>
                    <a:pt x="8809" y="350"/>
                    <a:pt x="8809" y="357"/>
                  </a:cubicBezTo>
                  <a:cubicBezTo>
                    <a:pt x="8809" y="376"/>
                    <a:pt x="8775" y="398"/>
                    <a:pt x="8756" y="420"/>
                  </a:cubicBezTo>
                  <a:cubicBezTo>
                    <a:pt x="8751" y="425"/>
                    <a:pt x="8746" y="427"/>
                    <a:pt x="8742" y="427"/>
                  </a:cubicBezTo>
                  <a:cubicBezTo>
                    <a:pt x="8730" y="427"/>
                    <a:pt x="8724" y="411"/>
                    <a:pt x="8737" y="398"/>
                  </a:cubicBezTo>
                  <a:cubicBezTo>
                    <a:pt x="8737" y="376"/>
                    <a:pt x="8737" y="376"/>
                    <a:pt x="8700" y="354"/>
                  </a:cubicBezTo>
                  <a:cubicBezTo>
                    <a:pt x="8681" y="354"/>
                    <a:pt x="8647" y="354"/>
                    <a:pt x="8643" y="376"/>
                  </a:cubicBezTo>
                  <a:cubicBezTo>
                    <a:pt x="8643" y="386"/>
                    <a:pt x="8618" y="391"/>
                    <a:pt x="8590" y="391"/>
                  </a:cubicBezTo>
                  <a:cubicBezTo>
                    <a:pt x="8559" y="391"/>
                    <a:pt x="8525" y="385"/>
                    <a:pt x="8515" y="376"/>
                  </a:cubicBezTo>
                  <a:cubicBezTo>
                    <a:pt x="8515" y="376"/>
                    <a:pt x="8499" y="373"/>
                    <a:pt x="8480" y="373"/>
                  </a:cubicBezTo>
                  <a:cubicBezTo>
                    <a:pt x="8462" y="373"/>
                    <a:pt x="8443" y="394"/>
                    <a:pt x="8424" y="394"/>
                  </a:cubicBezTo>
                  <a:cubicBezTo>
                    <a:pt x="8408" y="394"/>
                    <a:pt x="8396" y="404"/>
                    <a:pt x="8386" y="416"/>
                  </a:cubicBezTo>
                  <a:cubicBezTo>
                    <a:pt x="8368" y="416"/>
                    <a:pt x="8349" y="413"/>
                    <a:pt x="8352" y="394"/>
                  </a:cubicBezTo>
                  <a:lnTo>
                    <a:pt x="8352" y="394"/>
                  </a:lnTo>
                  <a:cubicBezTo>
                    <a:pt x="8343" y="415"/>
                    <a:pt x="8338" y="425"/>
                    <a:pt x="8333" y="425"/>
                  </a:cubicBezTo>
                  <a:cubicBezTo>
                    <a:pt x="8328" y="425"/>
                    <a:pt x="8324" y="415"/>
                    <a:pt x="8314" y="394"/>
                  </a:cubicBezTo>
                  <a:cubicBezTo>
                    <a:pt x="8314" y="373"/>
                    <a:pt x="8314" y="362"/>
                    <a:pt x="8312" y="362"/>
                  </a:cubicBezTo>
                  <a:cubicBezTo>
                    <a:pt x="8310" y="362"/>
                    <a:pt x="8305" y="373"/>
                    <a:pt x="8296" y="394"/>
                  </a:cubicBezTo>
                  <a:cubicBezTo>
                    <a:pt x="8286" y="403"/>
                    <a:pt x="8282" y="408"/>
                    <a:pt x="8277" y="408"/>
                  </a:cubicBezTo>
                  <a:cubicBezTo>
                    <a:pt x="8272" y="408"/>
                    <a:pt x="8268" y="403"/>
                    <a:pt x="8258" y="391"/>
                  </a:cubicBezTo>
                  <a:cubicBezTo>
                    <a:pt x="8258" y="382"/>
                    <a:pt x="8253" y="377"/>
                    <a:pt x="8249" y="377"/>
                  </a:cubicBezTo>
                  <a:cubicBezTo>
                    <a:pt x="8244" y="377"/>
                    <a:pt x="8239" y="382"/>
                    <a:pt x="8239" y="391"/>
                  </a:cubicBezTo>
                  <a:cubicBezTo>
                    <a:pt x="8228" y="418"/>
                    <a:pt x="8203" y="436"/>
                    <a:pt x="8186" y="436"/>
                  </a:cubicBezTo>
                  <a:cubicBezTo>
                    <a:pt x="8175" y="436"/>
                    <a:pt x="8167" y="429"/>
                    <a:pt x="8167" y="413"/>
                  </a:cubicBezTo>
                  <a:cubicBezTo>
                    <a:pt x="8151" y="413"/>
                    <a:pt x="8139" y="423"/>
                    <a:pt x="8129" y="435"/>
                  </a:cubicBezTo>
                  <a:cubicBezTo>
                    <a:pt x="8120" y="456"/>
                    <a:pt x="8115" y="466"/>
                    <a:pt x="8113" y="466"/>
                  </a:cubicBezTo>
                  <a:cubicBezTo>
                    <a:pt x="8111" y="466"/>
                    <a:pt x="8111" y="456"/>
                    <a:pt x="8111" y="435"/>
                  </a:cubicBezTo>
                  <a:cubicBezTo>
                    <a:pt x="8101" y="413"/>
                    <a:pt x="8091" y="402"/>
                    <a:pt x="8082" y="402"/>
                  </a:cubicBezTo>
                  <a:cubicBezTo>
                    <a:pt x="8073" y="402"/>
                    <a:pt x="8063" y="412"/>
                    <a:pt x="8054" y="432"/>
                  </a:cubicBezTo>
                  <a:cubicBezTo>
                    <a:pt x="8050" y="438"/>
                    <a:pt x="8043" y="441"/>
                    <a:pt x="8037" y="441"/>
                  </a:cubicBezTo>
                  <a:cubicBezTo>
                    <a:pt x="8031" y="441"/>
                    <a:pt x="8024" y="438"/>
                    <a:pt x="8020" y="432"/>
                  </a:cubicBezTo>
                  <a:cubicBezTo>
                    <a:pt x="7998" y="420"/>
                    <a:pt x="7953" y="408"/>
                    <a:pt x="7922" y="408"/>
                  </a:cubicBezTo>
                  <a:cubicBezTo>
                    <a:pt x="7899" y="408"/>
                    <a:pt x="7883" y="415"/>
                    <a:pt x="7891" y="432"/>
                  </a:cubicBezTo>
                  <a:lnTo>
                    <a:pt x="7854" y="432"/>
                  </a:lnTo>
                  <a:cubicBezTo>
                    <a:pt x="7835" y="421"/>
                    <a:pt x="7821" y="416"/>
                    <a:pt x="7809" y="416"/>
                  </a:cubicBezTo>
                  <a:cubicBezTo>
                    <a:pt x="7797" y="416"/>
                    <a:pt x="7788" y="421"/>
                    <a:pt x="7778" y="432"/>
                  </a:cubicBezTo>
                  <a:lnTo>
                    <a:pt x="7760" y="451"/>
                  </a:lnTo>
                  <a:cubicBezTo>
                    <a:pt x="7760" y="429"/>
                    <a:pt x="7744" y="413"/>
                    <a:pt x="7725" y="410"/>
                  </a:cubicBezTo>
                  <a:cubicBezTo>
                    <a:pt x="7706" y="410"/>
                    <a:pt x="7706" y="410"/>
                    <a:pt x="7706" y="429"/>
                  </a:cubicBezTo>
                  <a:cubicBezTo>
                    <a:pt x="7725" y="451"/>
                    <a:pt x="7706" y="451"/>
                    <a:pt x="7688" y="451"/>
                  </a:cubicBezTo>
                  <a:cubicBezTo>
                    <a:pt x="7666" y="448"/>
                    <a:pt x="7650" y="429"/>
                    <a:pt x="7650" y="410"/>
                  </a:cubicBezTo>
                  <a:lnTo>
                    <a:pt x="7631" y="410"/>
                  </a:lnTo>
                  <a:cubicBezTo>
                    <a:pt x="7631" y="434"/>
                    <a:pt x="7626" y="444"/>
                    <a:pt x="7622" y="444"/>
                  </a:cubicBezTo>
                  <a:cubicBezTo>
                    <a:pt x="7618" y="444"/>
                    <a:pt x="7615" y="438"/>
                    <a:pt x="7615" y="429"/>
                  </a:cubicBezTo>
                  <a:cubicBezTo>
                    <a:pt x="7602" y="418"/>
                    <a:pt x="7586" y="410"/>
                    <a:pt x="7568" y="410"/>
                  </a:cubicBezTo>
                  <a:cubicBezTo>
                    <a:pt x="7565" y="410"/>
                    <a:pt x="7562" y="410"/>
                    <a:pt x="7559" y="410"/>
                  </a:cubicBezTo>
                  <a:lnTo>
                    <a:pt x="7559" y="391"/>
                  </a:lnTo>
                  <a:cubicBezTo>
                    <a:pt x="7554" y="385"/>
                    <a:pt x="7550" y="382"/>
                    <a:pt x="7547" y="382"/>
                  </a:cubicBezTo>
                  <a:cubicBezTo>
                    <a:pt x="7540" y="382"/>
                    <a:pt x="7540" y="398"/>
                    <a:pt x="7540" y="413"/>
                  </a:cubicBezTo>
                  <a:lnTo>
                    <a:pt x="7506" y="413"/>
                  </a:lnTo>
                  <a:cubicBezTo>
                    <a:pt x="7487" y="413"/>
                    <a:pt x="7468" y="416"/>
                    <a:pt x="7487" y="435"/>
                  </a:cubicBezTo>
                  <a:cubicBezTo>
                    <a:pt x="7487" y="457"/>
                    <a:pt x="7487" y="476"/>
                    <a:pt x="7468" y="476"/>
                  </a:cubicBezTo>
                  <a:cubicBezTo>
                    <a:pt x="7468" y="457"/>
                    <a:pt x="7468" y="435"/>
                    <a:pt x="7449" y="435"/>
                  </a:cubicBezTo>
                  <a:cubicBezTo>
                    <a:pt x="7448" y="435"/>
                    <a:pt x="7447" y="435"/>
                    <a:pt x="7446" y="435"/>
                  </a:cubicBezTo>
                  <a:cubicBezTo>
                    <a:pt x="7431" y="435"/>
                    <a:pt x="7431" y="416"/>
                    <a:pt x="7431" y="416"/>
                  </a:cubicBezTo>
                  <a:cubicBezTo>
                    <a:pt x="7438" y="399"/>
                    <a:pt x="7430" y="392"/>
                    <a:pt x="7418" y="392"/>
                  </a:cubicBezTo>
                  <a:cubicBezTo>
                    <a:pt x="7398" y="392"/>
                    <a:pt x="7368" y="406"/>
                    <a:pt x="7359" y="420"/>
                  </a:cubicBezTo>
                  <a:cubicBezTo>
                    <a:pt x="7341" y="441"/>
                    <a:pt x="7328" y="452"/>
                    <a:pt x="7319" y="452"/>
                  </a:cubicBezTo>
                  <a:cubicBezTo>
                    <a:pt x="7309" y="452"/>
                    <a:pt x="7304" y="441"/>
                    <a:pt x="7302" y="420"/>
                  </a:cubicBezTo>
                  <a:cubicBezTo>
                    <a:pt x="7302" y="409"/>
                    <a:pt x="7300" y="404"/>
                    <a:pt x="7296" y="404"/>
                  </a:cubicBezTo>
                  <a:cubicBezTo>
                    <a:pt x="7285" y="404"/>
                    <a:pt x="7263" y="440"/>
                    <a:pt x="7252" y="485"/>
                  </a:cubicBezTo>
                  <a:lnTo>
                    <a:pt x="7236" y="548"/>
                  </a:lnTo>
                  <a:lnTo>
                    <a:pt x="7233" y="485"/>
                  </a:lnTo>
                  <a:cubicBezTo>
                    <a:pt x="7221" y="438"/>
                    <a:pt x="7215" y="418"/>
                    <a:pt x="7203" y="418"/>
                  </a:cubicBezTo>
                  <a:cubicBezTo>
                    <a:pt x="7194" y="418"/>
                    <a:pt x="7180" y="429"/>
                    <a:pt x="7158" y="448"/>
                  </a:cubicBezTo>
                  <a:cubicBezTo>
                    <a:pt x="7141" y="459"/>
                    <a:pt x="7132" y="464"/>
                    <a:pt x="7127" y="464"/>
                  </a:cubicBezTo>
                  <a:cubicBezTo>
                    <a:pt x="7123" y="464"/>
                    <a:pt x="7122" y="459"/>
                    <a:pt x="7120" y="448"/>
                  </a:cubicBezTo>
                  <a:cubicBezTo>
                    <a:pt x="7120" y="431"/>
                    <a:pt x="7109" y="429"/>
                    <a:pt x="7079" y="429"/>
                  </a:cubicBezTo>
                  <a:cubicBezTo>
                    <a:pt x="7070" y="429"/>
                    <a:pt x="7060" y="429"/>
                    <a:pt x="7048" y="429"/>
                  </a:cubicBezTo>
                  <a:cubicBezTo>
                    <a:pt x="6992" y="432"/>
                    <a:pt x="6973" y="432"/>
                    <a:pt x="6976" y="454"/>
                  </a:cubicBezTo>
                  <a:lnTo>
                    <a:pt x="6939" y="454"/>
                  </a:lnTo>
                  <a:cubicBezTo>
                    <a:pt x="6931" y="441"/>
                    <a:pt x="6922" y="435"/>
                    <a:pt x="6914" y="435"/>
                  </a:cubicBezTo>
                  <a:cubicBezTo>
                    <a:pt x="6899" y="435"/>
                    <a:pt x="6890" y="455"/>
                    <a:pt x="6904" y="479"/>
                  </a:cubicBezTo>
                  <a:lnTo>
                    <a:pt x="6867" y="485"/>
                  </a:lnTo>
                  <a:lnTo>
                    <a:pt x="6867" y="463"/>
                  </a:lnTo>
                  <a:cubicBezTo>
                    <a:pt x="6865" y="455"/>
                    <a:pt x="6857" y="451"/>
                    <a:pt x="6835" y="451"/>
                  </a:cubicBezTo>
                  <a:cubicBezTo>
                    <a:pt x="6808" y="451"/>
                    <a:pt x="6761" y="456"/>
                    <a:pt x="6682" y="467"/>
                  </a:cubicBezTo>
                  <a:cubicBezTo>
                    <a:pt x="6519" y="485"/>
                    <a:pt x="6500" y="488"/>
                    <a:pt x="6506" y="529"/>
                  </a:cubicBezTo>
                  <a:cubicBezTo>
                    <a:pt x="6500" y="552"/>
                    <a:pt x="6491" y="564"/>
                    <a:pt x="6484" y="564"/>
                  </a:cubicBezTo>
                  <a:cubicBezTo>
                    <a:pt x="6477" y="564"/>
                    <a:pt x="6471" y="555"/>
                    <a:pt x="6469" y="535"/>
                  </a:cubicBezTo>
                  <a:cubicBezTo>
                    <a:pt x="6466" y="520"/>
                    <a:pt x="6457" y="507"/>
                    <a:pt x="6452" y="507"/>
                  </a:cubicBezTo>
                  <a:cubicBezTo>
                    <a:pt x="6450" y="507"/>
                    <a:pt x="6449" y="510"/>
                    <a:pt x="6450" y="517"/>
                  </a:cubicBezTo>
                  <a:cubicBezTo>
                    <a:pt x="6446" y="517"/>
                    <a:pt x="6442" y="517"/>
                    <a:pt x="6438" y="517"/>
                  </a:cubicBezTo>
                  <a:cubicBezTo>
                    <a:pt x="6421" y="517"/>
                    <a:pt x="6406" y="512"/>
                    <a:pt x="6390" y="504"/>
                  </a:cubicBezTo>
                  <a:cubicBezTo>
                    <a:pt x="6368" y="491"/>
                    <a:pt x="6352" y="486"/>
                    <a:pt x="6340" y="486"/>
                  </a:cubicBezTo>
                  <a:cubicBezTo>
                    <a:pt x="6321" y="486"/>
                    <a:pt x="6316" y="500"/>
                    <a:pt x="6318" y="514"/>
                  </a:cubicBezTo>
                  <a:cubicBezTo>
                    <a:pt x="6329" y="529"/>
                    <a:pt x="6331" y="535"/>
                    <a:pt x="6328" y="535"/>
                  </a:cubicBezTo>
                  <a:cubicBezTo>
                    <a:pt x="6325" y="535"/>
                    <a:pt x="6312" y="524"/>
                    <a:pt x="6299" y="514"/>
                  </a:cubicBezTo>
                  <a:cubicBezTo>
                    <a:pt x="6284" y="501"/>
                    <a:pt x="6269" y="489"/>
                    <a:pt x="6262" y="489"/>
                  </a:cubicBezTo>
                  <a:cubicBezTo>
                    <a:pt x="6259" y="489"/>
                    <a:pt x="6258" y="492"/>
                    <a:pt x="6259" y="498"/>
                  </a:cubicBezTo>
                  <a:cubicBezTo>
                    <a:pt x="6250" y="516"/>
                    <a:pt x="6195" y="543"/>
                    <a:pt x="6161" y="543"/>
                  </a:cubicBezTo>
                  <a:cubicBezTo>
                    <a:pt x="6147" y="543"/>
                    <a:pt x="6136" y="538"/>
                    <a:pt x="6133" y="526"/>
                  </a:cubicBezTo>
                  <a:lnTo>
                    <a:pt x="6099" y="532"/>
                  </a:lnTo>
                  <a:cubicBezTo>
                    <a:pt x="6102" y="554"/>
                    <a:pt x="6067" y="561"/>
                    <a:pt x="6030" y="570"/>
                  </a:cubicBezTo>
                  <a:cubicBezTo>
                    <a:pt x="6014" y="573"/>
                    <a:pt x="6001" y="576"/>
                    <a:pt x="5991" y="576"/>
                  </a:cubicBezTo>
                  <a:cubicBezTo>
                    <a:pt x="5981" y="576"/>
                    <a:pt x="5975" y="572"/>
                    <a:pt x="5973" y="561"/>
                  </a:cubicBezTo>
                  <a:cubicBezTo>
                    <a:pt x="5979" y="549"/>
                    <a:pt x="5978" y="544"/>
                    <a:pt x="5973" y="544"/>
                  </a:cubicBezTo>
                  <a:cubicBezTo>
                    <a:pt x="5966" y="544"/>
                    <a:pt x="5953" y="551"/>
                    <a:pt x="5936" y="567"/>
                  </a:cubicBezTo>
                  <a:cubicBezTo>
                    <a:pt x="5917" y="573"/>
                    <a:pt x="5911" y="617"/>
                    <a:pt x="5892" y="620"/>
                  </a:cubicBezTo>
                  <a:cubicBezTo>
                    <a:pt x="5895" y="642"/>
                    <a:pt x="5886" y="661"/>
                    <a:pt x="5864" y="670"/>
                  </a:cubicBezTo>
                  <a:lnTo>
                    <a:pt x="5861" y="648"/>
                  </a:lnTo>
                  <a:lnTo>
                    <a:pt x="5851" y="608"/>
                  </a:lnTo>
                  <a:cubicBezTo>
                    <a:pt x="5832" y="611"/>
                    <a:pt x="5814" y="617"/>
                    <a:pt x="5820" y="636"/>
                  </a:cubicBezTo>
                  <a:cubicBezTo>
                    <a:pt x="5809" y="628"/>
                    <a:pt x="5799" y="625"/>
                    <a:pt x="5787" y="625"/>
                  </a:cubicBezTo>
                  <a:cubicBezTo>
                    <a:pt x="5775" y="625"/>
                    <a:pt x="5762" y="628"/>
                    <a:pt x="5745" y="633"/>
                  </a:cubicBezTo>
                  <a:cubicBezTo>
                    <a:pt x="5707" y="639"/>
                    <a:pt x="5673" y="648"/>
                    <a:pt x="5660" y="670"/>
                  </a:cubicBezTo>
                  <a:cubicBezTo>
                    <a:pt x="5650" y="659"/>
                    <a:pt x="5633" y="654"/>
                    <a:pt x="5615" y="654"/>
                  </a:cubicBezTo>
                  <a:cubicBezTo>
                    <a:pt x="5573" y="654"/>
                    <a:pt x="5521" y="679"/>
                    <a:pt x="5519" y="711"/>
                  </a:cubicBezTo>
                  <a:cubicBezTo>
                    <a:pt x="5521" y="722"/>
                    <a:pt x="5516" y="729"/>
                    <a:pt x="5506" y="729"/>
                  </a:cubicBezTo>
                  <a:cubicBezTo>
                    <a:pt x="5499" y="729"/>
                    <a:pt x="5491" y="726"/>
                    <a:pt x="5481" y="720"/>
                  </a:cubicBezTo>
                  <a:cubicBezTo>
                    <a:pt x="5472" y="715"/>
                    <a:pt x="5466" y="711"/>
                    <a:pt x="5462" y="711"/>
                  </a:cubicBezTo>
                  <a:cubicBezTo>
                    <a:pt x="5457" y="711"/>
                    <a:pt x="5454" y="717"/>
                    <a:pt x="5447" y="733"/>
                  </a:cubicBezTo>
                  <a:cubicBezTo>
                    <a:pt x="5443" y="742"/>
                    <a:pt x="5437" y="746"/>
                    <a:pt x="5430" y="746"/>
                  </a:cubicBezTo>
                  <a:cubicBezTo>
                    <a:pt x="5419" y="746"/>
                    <a:pt x="5404" y="736"/>
                    <a:pt x="5390" y="727"/>
                  </a:cubicBezTo>
                  <a:cubicBezTo>
                    <a:pt x="5375" y="710"/>
                    <a:pt x="5364" y="703"/>
                    <a:pt x="5354" y="703"/>
                  </a:cubicBezTo>
                  <a:cubicBezTo>
                    <a:pt x="5345" y="703"/>
                    <a:pt x="5337" y="711"/>
                    <a:pt x="5331" y="724"/>
                  </a:cubicBezTo>
                  <a:cubicBezTo>
                    <a:pt x="5309" y="749"/>
                    <a:pt x="5281" y="764"/>
                    <a:pt x="5249" y="771"/>
                  </a:cubicBezTo>
                  <a:cubicBezTo>
                    <a:pt x="5221" y="802"/>
                    <a:pt x="5202" y="808"/>
                    <a:pt x="5228" y="821"/>
                  </a:cubicBezTo>
                  <a:cubicBezTo>
                    <a:pt x="5231" y="836"/>
                    <a:pt x="5228" y="852"/>
                    <a:pt x="5221" y="868"/>
                  </a:cubicBezTo>
                  <a:cubicBezTo>
                    <a:pt x="5210" y="880"/>
                    <a:pt x="5202" y="884"/>
                    <a:pt x="5198" y="884"/>
                  </a:cubicBezTo>
                  <a:cubicBezTo>
                    <a:pt x="5192" y="884"/>
                    <a:pt x="5194" y="876"/>
                    <a:pt x="5206" y="874"/>
                  </a:cubicBezTo>
                  <a:cubicBezTo>
                    <a:pt x="5234" y="843"/>
                    <a:pt x="5215" y="849"/>
                    <a:pt x="5193" y="833"/>
                  </a:cubicBezTo>
                  <a:cubicBezTo>
                    <a:pt x="5181" y="829"/>
                    <a:pt x="5169" y="826"/>
                    <a:pt x="5157" y="826"/>
                  </a:cubicBezTo>
                  <a:cubicBezTo>
                    <a:pt x="5142" y="826"/>
                    <a:pt x="5128" y="830"/>
                    <a:pt x="5115" y="836"/>
                  </a:cubicBezTo>
                  <a:lnTo>
                    <a:pt x="5046" y="855"/>
                  </a:lnTo>
                  <a:cubicBezTo>
                    <a:pt x="5036" y="855"/>
                    <a:pt x="5028" y="854"/>
                    <a:pt x="5020" y="854"/>
                  </a:cubicBezTo>
                  <a:cubicBezTo>
                    <a:pt x="4981" y="854"/>
                    <a:pt x="4968" y="861"/>
                    <a:pt x="4974" y="877"/>
                  </a:cubicBezTo>
                  <a:cubicBezTo>
                    <a:pt x="4977" y="886"/>
                    <a:pt x="4980" y="892"/>
                    <a:pt x="4982" y="898"/>
                  </a:cubicBezTo>
                  <a:lnTo>
                    <a:pt x="4982" y="898"/>
                  </a:lnTo>
                  <a:cubicBezTo>
                    <a:pt x="4976" y="893"/>
                    <a:pt x="4967" y="890"/>
                    <a:pt x="4955" y="890"/>
                  </a:cubicBezTo>
                  <a:cubicBezTo>
                    <a:pt x="4892" y="890"/>
                    <a:pt x="4763" y="950"/>
                    <a:pt x="4761" y="987"/>
                  </a:cubicBezTo>
                  <a:lnTo>
                    <a:pt x="4754" y="968"/>
                  </a:lnTo>
                  <a:cubicBezTo>
                    <a:pt x="4750" y="959"/>
                    <a:pt x="4745" y="956"/>
                    <a:pt x="4737" y="956"/>
                  </a:cubicBezTo>
                  <a:cubicBezTo>
                    <a:pt x="4727" y="956"/>
                    <a:pt x="4714" y="961"/>
                    <a:pt x="4695" y="968"/>
                  </a:cubicBezTo>
                  <a:cubicBezTo>
                    <a:pt x="4654" y="996"/>
                    <a:pt x="4610" y="1021"/>
                    <a:pt x="4566" y="1043"/>
                  </a:cubicBezTo>
                  <a:cubicBezTo>
                    <a:pt x="4500" y="1071"/>
                    <a:pt x="4447" y="1093"/>
                    <a:pt x="4457" y="1112"/>
                  </a:cubicBezTo>
                  <a:cubicBezTo>
                    <a:pt x="4451" y="1114"/>
                    <a:pt x="4447" y="1116"/>
                    <a:pt x="4444" y="1116"/>
                  </a:cubicBezTo>
                  <a:cubicBezTo>
                    <a:pt x="4440" y="1116"/>
                    <a:pt x="4437" y="1111"/>
                    <a:pt x="4432" y="1100"/>
                  </a:cubicBezTo>
                  <a:cubicBezTo>
                    <a:pt x="4437" y="1086"/>
                    <a:pt x="4433" y="1081"/>
                    <a:pt x="4427" y="1081"/>
                  </a:cubicBezTo>
                  <a:cubicBezTo>
                    <a:pt x="4421" y="1081"/>
                    <a:pt x="4413" y="1084"/>
                    <a:pt x="4406" y="1087"/>
                  </a:cubicBezTo>
                  <a:cubicBezTo>
                    <a:pt x="4388" y="1093"/>
                    <a:pt x="4397" y="1112"/>
                    <a:pt x="4406" y="1131"/>
                  </a:cubicBezTo>
                  <a:cubicBezTo>
                    <a:pt x="4414" y="1148"/>
                    <a:pt x="4405" y="1155"/>
                    <a:pt x="4382" y="1155"/>
                  </a:cubicBezTo>
                  <a:cubicBezTo>
                    <a:pt x="4375" y="1155"/>
                    <a:pt x="4366" y="1154"/>
                    <a:pt x="4356" y="1153"/>
                  </a:cubicBezTo>
                  <a:cubicBezTo>
                    <a:pt x="4303" y="1156"/>
                    <a:pt x="4256" y="1181"/>
                    <a:pt x="4225" y="1219"/>
                  </a:cubicBezTo>
                  <a:cubicBezTo>
                    <a:pt x="4216" y="1224"/>
                    <a:pt x="4207" y="1229"/>
                    <a:pt x="4199" y="1229"/>
                  </a:cubicBezTo>
                  <a:cubicBezTo>
                    <a:pt x="4193" y="1229"/>
                    <a:pt x="4188" y="1227"/>
                    <a:pt x="4184" y="1219"/>
                  </a:cubicBezTo>
                  <a:cubicBezTo>
                    <a:pt x="4175" y="1214"/>
                    <a:pt x="4166" y="1212"/>
                    <a:pt x="4158" y="1212"/>
                  </a:cubicBezTo>
                  <a:cubicBezTo>
                    <a:pt x="4131" y="1212"/>
                    <a:pt x="4107" y="1231"/>
                    <a:pt x="4102" y="1259"/>
                  </a:cubicBezTo>
                  <a:cubicBezTo>
                    <a:pt x="4096" y="1263"/>
                    <a:pt x="4092" y="1266"/>
                    <a:pt x="4089" y="1266"/>
                  </a:cubicBezTo>
                  <a:cubicBezTo>
                    <a:pt x="4085" y="1266"/>
                    <a:pt x="4083" y="1261"/>
                    <a:pt x="4077" y="1250"/>
                  </a:cubicBezTo>
                  <a:cubicBezTo>
                    <a:pt x="4063" y="1245"/>
                    <a:pt x="4053" y="1238"/>
                    <a:pt x="4048" y="1238"/>
                  </a:cubicBezTo>
                  <a:cubicBezTo>
                    <a:pt x="4043" y="1238"/>
                    <a:pt x="4041" y="1244"/>
                    <a:pt x="4043" y="1266"/>
                  </a:cubicBezTo>
                  <a:cubicBezTo>
                    <a:pt x="4018" y="1303"/>
                    <a:pt x="3974" y="1325"/>
                    <a:pt x="3930" y="1325"/>
                  </a:cubicBezTo>
                  <a:cubicBezTo>
                    <a:pt x="3911" y="1335"/>
                    <a:pt x="3896" y="1341"/>
                    <a:pt x="3905" y="1360"/>
                  </a:cubicBezTo>
                  <a:lnTo>
                    <a:pt x="3918" y="1378"/>
                  </a:lnTo>
                  <a:cubicBezTo>
                    <a:pt x="3901" y="1366"/>
                    <a:pt x="3892" y="1359"/>
                    <a:pt x="3887" y="1359"/>
                  </a:cubicBezTo>
                  <a:cubicBezTo>
                    <a:pt x="3881" y="1359"/>
                    <a:pt x="3881" y="1370"/>
                    <a:pt x="3883" y="1394"/>
                  </a:cubicBezTo>
                  <a:cubicBezTo>
                    <a:pt x="3889" y="1406"/>
                    <a:pt x="3885" y="1414"/>
                    <a:pt x="3879" y="1414"/>
                  </a:cubicBezTo>
                  <a:cubicBezTo>
                    <a:pt x="3876" y="1414"/>
                    <a:pt x="3871" y="1411"/>
                    <a:pt x="3867" y="1404"/>
                  </a:cubicBezTo>
                  <a:cubicBezTo>
                    <a:pt x="3861" y="1400"/>
                    <a:pt x="3854" y="1399"/>
                    <a:pt x="3847" y="1399"/>
                  </a:cubicBezTo>
                  <a:cubicBezTo>
                    <a:pt x="3839" y="1399"/>
                    <a:pt x="3831" y="1400"/>
                    <a:pt x="3824" y="1404"/>
                  </a:cubicBezTo>
                  <a:cubicBezTo>
                    <a:pt x="3808" y="1410"/>
                    <a:pt x="3736" y="1472"/>
                    <a:pt x="3661" y="1523"/>
                  </a:cubicBezTo>
                  <a:cubicBezTo>
                    <a:pt x="3538" y="1601"/>
                    <a:pt x="3491" y="1629"/>
                    <a:pt x="3501" y="1648"/>
                  </a:cubicBezTo>
                  <a:cubicBezTo>
                    <a:pt x="3499" y="1665"/>
                    <a:pt x="3498" y="1670"/>
                    <a:pt x="3489" y="1670"/>
                  </a:cubicBezTo>
                  <a:cubicBezTo>
                    <a:pt x="3485" y="1670"/>
                    <a:pt x="3479" y="1669"/>
                    <a:pt x="3469" y="1667"/>
                  </a:cubicBezTo>
                  <a:cubicBezTo>
                    <a:pt x="3464" y="1665"/>
                    <a:pt x="3457" y="1664"/>
                    <a:pt x="3451" y="1664"/>
                  </a:cubicBezTo>
                  <a:cubicBezTo>
                    <a:pt x="3437" y="1664"/>
                    <a:pt x="3424" y="1669"/>
                    <a:pt x="3413" y="1679"/>
                  </a:cubicBezTo>
                  <a:cubicBezTo>
                    <a:pt x="3404" y="1685"/>
                    <a:pt x="3395" y="1690"/>
                    <a:pt x="3387" y="1690"/>
                  </a:cubicBezTo>
                  <a:cubicBezTo>
                    <a:pt x="3380" y="1690"/>
                    <a:pt x="3374" y="1687"/>
                    <a:pt x="3369" y="1679"/>
                  </a:cubicBezTo>
                  <a:cubicBezTo>
                    <a:pt x="3366" y="1708"/>
                    <a:pt x="3366" y="1708"/>
                    <a:pt x="3350" y="1717"/>
                  </a:cubicBezTo>
                  <a:cubicBezTo>
                    <a:pt x="3346" y="1710"/>
                    <a:pt x="3341" y="1707"/>
                    <a:pt x="3337" y="1707"/>
                  </a:cubicBezTo>
                  <a:cubicBezTo>
                    <a:pt x="3328" y="1707"/>
                    <a:pt x="3321" y="1718"/>
                    <a:pt x="3319" y="1736"/>
                  </a:cubicBezTo>
                  <a:cubicBezTo>
                    <a:pt x="3324" y="1759"/>
                    <a:pt x="3326" y="1770"/>
                    <a:pt x="3324" y="1770"/>
                  </a:cubicBezTo>
                  <a:cubicBezTo>
                    <a:pt x="3321" y="1770"/>
                    <a:pt x="3315" y="1761"/>
                    <a:pt x="3303" y="1745"/>
                  </a:cubicBezTo>
                  <a:cubicBezTo>
                    <a:pt x="3299" y="1740"/>
                    <a:pt x="3289" y="1738"/>
                    <a:pt x="3279" y="1738"/>
                  </a:cubicBezTo>
                  <a:cubicBezTo>
                    <a:pt x="3261" y="1738"/>
                    <a:pt x="3244" y="1744"/>
                    <a:pt x="3263" y="1748"/>
                  </a:cubicBezTo>
                  <a:cubicBezTo>
                    <a:pt x="3272" y="1764"/>
                    <a:pt x="3241" y="1786"/>
                    <a:pt x="3238" y="1811"/>
                  </a:cubicBezTo>
                  <a:cubicBezTo>
                    <a:pt x="3228" y="1817"/>
                    <a:pt x="3219" y="1824"/>
                    <a:pt x="3211" y="1824"/>
                  </a:cubicBezTo>
                  <a:cubicBezTo>
                    <a:pt x="3206" y="1824"/>
                    <a:pt x="3202" y="1821"/>
                    <a:pt x="3197" y="1814"/>
                  </a:cubicBezTo>
                  <a:cubicBezTo>
                    <a:pt x="3196" y="1814"/>
                    <a:pt x="3195" y="1814"/>
                    <a:pt x="3193" y="1814"/>
                  </a:cubicBezTo>
                  <a:cubicBezTo>
                    <a:pt x="3164" y="1814"/>
                    <a:pt x="3109" y="1884"/>
                    <a:pt x="3106" y="1908"/>
                  </a:cubicBezTo>
                  <a:cubicBezTo>
                    <a:pt x="3114" y="1920"/>
                    <a:pt x="3110" y="1929"/>
                    <a:pt x="3103" y="1929"/>
                  </a:cubicBezTo>
                  <a:cubicBezTo>
                    <a:pt x="3099" y="1929"/>
                    <a:pt x="3095" y="1926"/>
                    <a:pt x="3090" y="1921"/>
                  </a:cubicBezTo>
                  <a:cubicBezTo>
                    <a:pt x="3087" y="1915"/>
                    <a:pt x="3082" y="1912"/>
                    <a:pt x="3077" y="1912"/>
                  </a:cubicBezTo>
                  <a:cubicBezTo>
                    <a:pt x="3069" y="1912"/>
                    <a:pt x="3059" y="1919"/>
                    <a:pt x="3050" y="1927"/>
                  </a:cubicBezTo>
                  <a:cubicBezTo>
                    <a:pt x="3048" y="1936"/>
                    <a:pt x="3046" y="1940"/>
                    <a:pt x="3043" y="1940"/>
                  </a:cubicBezTo>
                  <a:cubicBezTo>
                    <a:pt x="3039" y="1940"/>
                    <a:pt x="3032" y="1930"/>
                    <a:pt x="3024" y="1921"/>
                  </a:cubicBezTo>
                  <a:cubicBezTo>
                    <a:pt x="3024" y="1908"/>
                    <a:pt x="3022" y="1903"/>
                    <a:pt x="3017" y="1903"/>
                  </a:cubicBezTo>
                  <a:cubicBezTo>
                    <a:pt x="3010" y="1903"/>
                    <a:pt x="2998" y="1911"/>
                    <a:pt x="2981" y="1924"/>
                  </a:cubicBezTo>
                  <a:cubicBezTo>
                    <a:pt x="2981" y="1952"/>
                    <a:pt x="2921" y="1996"/>
                    <a:pt x="2877" y="2030"/>
                  </a:cubicBezTo>
                  <a:cubicBezTo>
                    <a:pt x="2802" y="2087"/>
                    <a:pt x="2802" y="2112"/>
                    <a:pt x="2799" y="2168"/>
                  </a:cubicBezTo>
                  <a:lnTo>
                    <a:pt x="2808" y="2212"/>
                  </a:lnTo>
                  <a:lnTo>
                    <a:pt x="2808" y="2212"/>
                  </a:lnTo>
                  <a:lnTo>
                    <a:pt x="2783" y="2178"/>
                  </a:lnTo>
                  <a:cubicBezTo>
                    <a:pt x="2767" y="2162"/>
                    <a:pt x="2749" y="2149"/>
                    <a:pt x="2730" y="2140"/>
                  </a:cubicBezTo>
                  <a:lnTo>
                    <a:pt x="2730" y="2140"/>
                  </a:lnTo>
                  <a:cubicBezTo>
                    <a:pt x="2714" y="2153"/>
                    <a:pt x="2727" y="2168"/>
                    <a:pt x="2742" y="2184"/>
                  </a:cubicBezTo>
                  <a:cubicBezTo>
                    <a:pt x="2755" y="2200"/>
                    <a:pt x="2739" y="2212"/>
                    <a:pt x="2699" y="2218"/>
                  </a:cubicBezTo>
                  <a:cubicBezTo>
                    <a:pt x="2658" y="2225"/>
                    <a:pt x="2642" y="2237"/>
                    <a:pt x="2642" y="2265"/>
                  </a:cubicBezTo>
                  <a:cubicBezTo>
                    <a:pt x="2631" y="2279"/>
                    <a:pt x="2613" y="2288"/>
                    <a:pt x="2596" y="2288"/>
                  </a:cubicBezTo>
                  <a:cubicBezTo>
                    <a:pt x="2594" y="2288"/>
                    <a:pt x="2591" y="2288"/>
                    <a:pt x="2589" y="2287"/>
                  </a:cubicBezTo>
                  <a:cubicBezTo>
                    <a:pt x="2576" y="2300"/>
                    <a:pt x="2576" y="2300"/>
                    <a:pt x="2589" y="2315"/>
                  </a:cubicBezTo>
                  <a:cubicBezTo>
                    <a:pt x="2600" y="2330"/>
                    <a:pt x="2591" y="2341"/>
                    <a:pt x="2569" y="2341"/>
                  </a:cubicBezTo>
                  <a:cubicBezTo>
                    <a:pt x="2566" y="2341"/>
                    <a:pt x="2564" y="2341"/>
                    <a:pt x="2561" y="2341"/>
                  </a:cubicBezTo>
                  <a:cubicBezTo>
                    <a:pt x="2552" y="2336"/>
                    <a:pt x="2543" y="2334"/>
                    <a:pt x="2535" y="2334"/>
                  </a:cubicBezTo>
                  <a:cubicBezTo>
                    <a:pt x="2505" y="2334"/>
                    <a:pt x="2482" y="2360"/>
                    <a:pt x="2492" y="2372"/>
                  </a:cubicBezTo>
                  <a:cubicBezTo>
                    <a:pt x="2507" y="2388"/>
                    <a:pt x="2495" y="2400"/>
                    <a:pt x="2479" y="2413"/>
                  </a:cubicBezTo>
                  <a:cubicBezTo>
                    <a:pt x="2464" y="2425"/>
                    <a:pt x="2451" y="2444"/>
                    <a:pt x="2454" y="2466"/>
                  </a:cubicBezTo>
                  <a:lnTo>
                    <a:pt x="2426" y="2488"/>
                  </a:lnTo>
                  <a:cubicBezTo>
                    <a:pt x="2424" y="2490"/>
                    <a:pt x="2422" y="2491"/>
                    <a:pt x="2420" y="2491"/>
                  </a:cubicBezTo>
                  <a:cubicBezTo>
                    <a:pt x="2413" y="2491"/>
                    <a:pt x="2413" y="2471"/>
                    <a:pt x="2426" y="2463"/>
                  </a:cubicBezTo>
                  <a:lnTo>
                    <a:pt x="2398" y="2456"/>
                  </a:lnTo>
                  <a:cubicBezTo>
                    <a:pt x="2369" y="2482"/>
                    <a:pt x="2357" y="2494"/>
                    <a:pt x="2357" y="2522"/>
                  </a:cubicBezTo>
                  <a:cubicBezTo>
                    <a:pt x="2365" y="2546"/>
                    <a:pt x="2369" y="2557"/>
                    <a:pt x="2367" y="2557"/>
                  </a:cubicBezTo>
                  <a:cubicBezTo>
                    <a:pt x="2364" y="2557"/>
                    <a:pt x="2357" y="2549"/>
                    <a:pt x="2344" y="2535"/>
                  </a:cubicBezTo>
                  <a:cubicBezTo>
                    <a:pt x="2337" y="2528"/>
                    <a:pt x="2327" y="2523"/>
                    <a:pt x="2319" y="2523"/>
                  </a:cubicBezTo>
                  <a:cubicBezTo>
                    <a:pt x="2309" y="2523"/>
                    <a:pt x="2301" y="2529"/>
                    <a:pt x="2301" y="2544"/>
                  </a:cubicBezTo>
                  <a:cubicBezTo>
                    <a:pt x="2310" y="2569"/>
                    <a:pt x="2303" y="2578"/>
                    <a:pt x="2294" y="2578"/>
                  </a:cubicBezTo>
                  <a:cubicBezTo>
                    <a:pt x="2288" y="2578"/>
                    <a:pt x="2280" y="2574"/>
                    <a:pt x="2275" y="2569"/>
                  </a:cubicBezTo>
                  <a:cubicBezTo>
                    <a:pt x="2269" y="2551"/>
                    <a:pt x="2265" y="2540"/>
                    <a:pt x="2261" y="2540"/>
                  </a:cubicBezTo>
                  <a:cubicBezTo>
                    <a:pt x="2255" y="2540"/>
                    <a:pt x="2249" y="2559"/>
                    <a:pt x="2235" y="2604"/>
                  </a:cubicBezTo>
                  <a:cubicBezTo>
                    <a:pt x="2203" y="2629"/>
                    <a:pt x="2169" y="2698"/>
                    <a:pt x="2131" y="2735"/>
                  </a:cubicBezTo>
                  <a:cubicBezTo>
                    <a:pt x="2084" y="2786"/>
                    <a:pt x="2059" y="2814"/>
                    <a:pt x="2032" y="2814"/>
                  </a:cubicBezTo>
                  <a:cubicBezTo>
                    <a:pt x="2031" y="2814"/>
                    <a:pt x="2029" y="2814"/>
                    <a:pt x="2028" y="2814"/>
                  </a:cubicBezTo>
                  <a:cubicBezTo>
                    <a:pt x="2026" y="2811"/>
                    <a:pt x="2023" y="2809"/>
                    <a:pt x="2021" y="2808"/>
                  </a:cubicBezTo>
                  <a:lnTo>
                    <a:pt x="2021" y="2808"/>
                  </a:lnTo>
                  <a:cubicBezTo>
                    <a:pt x="2041" y="2832"/>
                    <a:pt x="2028" y="2845"/>
                    <a:pt x="1993" y="2883"/>
                  </a:cubicBezTo>
                  <a:cubicBezTo>
                    <a:pt x="1956" y="2898"/>
                    <a:pt x="1931" y="2936"/>
                    <a:pt x="1934" y="2977"/>
                  </a:cubicBezTo>
                  <a:lnTo>
                    <a:pt x="1959" y="2952"/>
                  </a:lnTo>
                  <a:lnTo>
                    <a:pt x="1959" y="2952"/>
                  </a:lnTo>
                  <a:cubicBezTo>
                    <a:pt x="1990" y="2980"/>
                    <a:pt x="1978" y="2992"/>
                    <a:pt x="1937" y="3005"/>
                  </a:cubicBezTo>
                  <a:cubicBezTo>
                    <a:pt x="1933" y="3008"/>
                    <a:pt x="1930" y="3010"/>
                    <a:pt x="1926" y="3010"/>
                  </a:cubicBezTo>
                  <a:cubicBezTo>
                    <a:pt x="1916" y="3010"/>
                    <a:pt x="1904" y="3000"/>
                    <a:pt x="1893" y="2989"/>
                  </a:cubicBezTo>
                  <a:cubicBezTo>
                    <a:pt x="1885" y="2983"/>
                    <a:pt x="1874" y="2979"/>
                    <a:pt x="1863" y="2979"/>
                  </a:cubicBezTo>
                  <a:cubicBezTo>
                    <a:pt x="1854" y="2979"/>
                    <a:pt x="1844" y="2982"/>
                    <a:pt x="1837" y="2989"/>
                  </a:cubicBezTo>
                  <a:cubicBezTo>
                    <a:pt x="1824" y="3002"/>
                    <a:pt x="1812" y="3014"/>
                    <a:pt x="1840" y="3014"/>
                  </a:cubicBezTo>
                  <a:cubicBezTo>
                    <a:pt x="1856" y="3030"/>
                    <a:pt x="1856" y="3030"/>
                    <a:pt x="1843" y="3043"/>
                  </a:cubicBezTo>
                  <a:cubicBezTo>
                    <a:pt x="1827" y="3055"/>
                    <a:pt x="1818" y="3077"/>
                    <a:pt x="1821" y="3096"/>
                  </a:cubicBezTo>
                  <a:cubicBezTo>
                    <a:pt x="1837" y="3111"/>
                    <a:pt x="1824" y="3124"/>
                    <a:pt x="1812" y="3137"/>
                  </a:cubicBezTo>
                  <a:cubicBezTo>
                    <a:pt x="1793" y="3140"/>
                    <a:pt x="1774" y="3149"/>
                    <a:pt x="1762" y="3165"/>
                  </a:cubicBezTo>
                  <a:lnTo>
                    <a:pt x="1743" y="3152"/>
                  </a:lnTo>
                  <a:cubicBezTo>
                    <a:pt x="1730" y="3143"/>
                    <a:pt x="1718" y="3137"/>
                    <a:pt x="1702" y="3137"/>
                  </a:cubicBezTo>
                  <a:cubicBezTo>
                    <a:pt x="1689" y="3152"/>
                    <a:pt x="1705" y="3165"/>
                    <a:pt x="1705" y="3165"/>
                  </a:cubicBezTo>
                  <a:cubicBezTo>
                    <a:pt x="1721" y="3180"/>
                    <a:pt x="1448" y="3525"/>
                    <a:pt x="1414" y="3566"/>
                  </a:cubicBezTo>
                  <a:cubicBezTo>
                    <a:pt x="1376" y="3585"/>
                    <a:pt x="1342" y="3625"/>
                    <a:pt x="1370" y="3625"/>
                  </a:cubicBezTo>
                  <a:cubicBezTo>
                    <a:pt x="1385" y="3635"/>
                    <a:pt x="1332" y="3710"/>
                    <a:pt x="1273" y="3804"/>
                  </a:cubicBezTo>
                  <a:cubicBezTo>
                    <a:pt x="1201" y="3911"/>
                    <a:pt x="1150" y="3986"/>
                    <a:pt x="1169" y="3998"/>
                  </a:cubicBezTo>
                  <a:lnTo>
                    <a:pt x="1138" y="4042"/>
                  </a:lnTo>
                  <a:cubicBezTo>
                    <a:pt x="1125" y="4070"/>
                    <a:pt x="1116" y="4099"/>
                    <a:pt x="1107" y="4130"/>
                  </a:cubicBezTo>
                  <a:cubicBezTo>
                    <a:pt x="1113" y="4146"/>
                    <a:pt x="1110" y="4158"/>
                    <a:pt x="1105" y="4158"/>
                  </a:cubicBezTo>
                  <a:cubicBezTo>
                    <a:pt x="1102" y="4158"/>
                    <a:pt x="1099" y="4155"/>
                    <a:pt x="1097" y="4146"/>
                  </a:cubicBezTo>
                  <a:cubicBezTo>
                    <a:pt x="1085" y="4138"/>
                    <a:pt x="1075" y="4131"/>
                    <a:pt x="1066" y="4131"/>
                  </a:cubicBezTo>
                  <a:cubicBezTo>
                    <a:pt x="1060" y="4131"/>
                    <a:pt x="1055" y="4133"/>
                    <a:pt x="1050" y="4139"/>
                  </a:cubicBezTo>
                  <a:cubicBezTo>
                    <a:pt x="1031" y="4168"/>
                    <a:pt x="1050" y="4180"/>
                    <a:pt x="1066" y="4189"/>
                  </a:cubicBezTo>
                  <a:cubicBezTo>
                    <a:pt x="1075" y="4196"/>
                    <a:pt x="1081" y="4208"/>
                    <a:pt x="1075" y="4218"/>
                  </a:cubicBezTo>
                  <a:cubicBezTo>
                    <a:pt x="1070" y="4224"/>
                    <a:pt x="1068" y="4228"/>
                    <a:pt x="1064" y="4228"/>
                  </a:cubicBezTo>
                  <a:cubicBezTo>
                    <a:pt x="1060" y="4228"/>
                    <a:pt x="1056" y="4225"/>
                    <a:pt x="1047" y="4221"/>
                  </a:cubicBezTo>
                  <a:lnTo>
                    <a:pt x="1009" y="4199"/>
                  </a:lnTo>
                  <a:lnTo>
                    <a:pt x="1000" y="4215"/>
                  </a:lnTo>
                  <a:cubicBezTo>
                    <a:pt x="1009" y="4221"/>
                    <a:pt x="1016" y="4230"/>
                    <a:pt x="1009" y="4240"/>
                  </a:cubicBezTo>
                  <a:cubicBezTo>
                    <a:pt x="1005" y="4249"/>
                    <a:pt x="1003" y="4253"/>
                    <a:pt x="998" y="4253"/>
                  </a:cubicBezTo>
                  <a:cubicBezTo>
                    <a:pt x="992" y="4253"/>
                    <a:pt x="983" y="4248"/>
                    <a:pt x="966" y="4236"/>
                  </a:cubicBezTo>
                  <a:cubicBezTo>
                    <a:pt x="954" y="4230"/>
                    <a:pt x="945" y="4226"/>
                    <a:pt x="940" y="4226"/>
                  </a:cubicBezTo>
                  <a:cubicBezTo>
                    <a:pt x="927" y="4226"/>
                    <a:pt x="929" y="4242"/>
                    <a:pt x="947" y="4268"/>
                  </a:cubicBezTo>
                  <a:lnTo>
                    <a:pt x="947" y="4312"/>
                  </a:lnTo>
                  <a:cubicBezTo>
                    <a:pt x="944" y="4311"/>
                    <a:pt x="942" y="4311"/>
                    <a:pt x="940" y="4311"/>
                  </a:cubicBezTo>
                  <a:cubicBezTo>
                    <a:pt x="905" y="4311"/>
                    <a:pt x="922" y="4360"/>
                    <a:pt x="931" y="4384"/>
                  </a:cubicBezTo>
                  <a:cubicBezTo>
                    <a:pt x="927" y="4384"/>
                    <a:pt x="924" y="4383"/>
                    <a:pt x="921" y="4383"/>
                  </a:cubicBezTo>
                  <a:cubicBezTo>
                    <a:pt x="886" y="4383"/>
                    <a:pt x="880" y="4399"/>
                    <a:pt x="906" y="4434"/>
                  </a:cubicBezTo>
                  <a:cubicBezTo>
                    <a:pt x="925" y="4443"/>
                    <a:pt x="915" y="4459"/>
                    <a:pt x="887" y="4465"/>
                  </a:cubicBezTo>
                  <a:cubicBezTo>
                    <a:pt x="862" y="4472"/>
                    <a:pt x="853" y="4487"/>
                    <a:pt x="834" y="4519"/>
                  </a:cubicBezTo>
                  <a:cubicBezTo>
                    <a:pt x="843" y="4547"/>
                    <a:pt x="784" y="4656"/>
                    <a:pt x="715" y="4785"/>
                  </a:cubicBezTo>
                  <a:cubicBezTo>
                    <a:pt x="643" y="4935"/>
                    <a:pt x="605" y="5036"/>
                    <a:pt x="621" y="5045"/>
                  </a:cubicBezTo>
                  <a:cubicBezTo>
                    <a:pt x="615" y="5061"/>
                    <a:pt x="615" y="5061"/>
                    <a:pt x="589" y="5070"/>
                  </a:cubicBezTo>
                  <a:cubicBezTo>
                    <a:pt x="585" y="5068"/>
                    <a:pt x="582" y="5067"/>
                    <a:pt x="579" y="5067"/>
                  </a:cubicBezTo>
                  <a:cubicBezTo>
                    <a:pt x="567" y="5067"/>
                    <a:pt x="567" y="5083"/>
                    <a:pt x="593" y="5111"/>
                  </a:cubicBezTo>
                  <a:cubicBezTo>
                    <a:pt x="601" y="5127"/>
                    <a:pt x="611" y="5136"/>
                    <a:pt x="608" y="5136"/>
                  </a:cubicBezTo>
                  <a:cubicBezTo>
                    <a:pt x="606" y="5136"/>
                    <a:pt x="600" y="5133"/>
                    <a:pt x="586" y="5126"/>
                  </a:cubicBezTo>
                  <a:cubicBezTo>
                    <a:pt x="585" y="5126"/>
                    <a:pt x="583" y="5126"/>
                    <a:pt x="582" y="5126"/>
                  </a:cubicBezTo>
                  <a:cubicBezTo>
                    <a:pt x="565" y="5126"/>
                    <a:pt x="550" y="5160"/>
                    <a:pt x="524" y="5221"/>
                  </a:cubicBezTo>
                  <a:cubicBezTo>
                    <a:pt x="502" y="5271"/>
                    <a:pt x="470" y="5336"/>
                    <a:pt x="492" y="5346"/>
                  </a:cubicBezTo>
                  <a:cubicBezTo>
                    <a:pt x="494" y="5369"/>
                    <a:pt x="495" y="5379"/>
                    <a:pt x="493" y="5379"/>
                  </a:cubicBezTo>
                  <a:cubicBezTo>
                    <a:pt x="492" y="5379"/>
                    <a:pt x="488" y="5373"/>
                    <a:pt x="483" y="5362"/>
                  </a:cubicBezTo>
                  <a:cubicBezTo>
                    <a:pt x="478" y="5356"/>
                    <a:pt x="473" y="5354"/>
                    <a:pt x="467" y="5354"/>
                  </a:cubicBezTo>
                  <a:cubicBezTo>
                    <a:pt x="437" y="5354"/>
                    <a:pt x="396" y="5416"/>
                    <a:pt x="417" y="5474"/>
                  </a:cubicBezTo>
                  <a:cubicBezTo>
                    <a:pt x="412" y="5487"/>
                    <a:pt x="407" y="5502"/>
                    <a:pt x="395" y="5502"/>
                  </a:cubicBezTo>
                  <a:cubicBezTo>
                    <a:pt x="392" y="5502"/>
                    <a:pt x="389" y="5501"/>
                    <a:pt x="386" y="5499"/>
                  </a:cubicBezTo>
                  <a:cubicBezTo>
                    <a:pt x="376" y="5531"/>
                    <a:pt x="373" y="5562"/>
                    <a:pt x="376" y="5593"/>
                  </a:cubicBezTo>
                  <a:cubicBezTo>
                    <a:pt x="370" y="5612"/>
                    <a:pt x="348" y="5681"/>
                    <a:pt x="336" y="5716"/>
                  </a:cubicBezTo>
                  <a:cubicBezTo>
                    <a:pt x="329" y="5741"/>
                    <a:pt x="329" y="5766"/>
                    <a:pt x="333" y="5791"/>
                  </a:cubicBezTo>
                  <a:cubicBezTo>
                    <a:pt x="328" y="5804"/>
                    <a:pt x="325" y="5816"/>
                    <a:pt x="325" y="5816"/>
                  </a:cubicBezTo>
                  <a:cubicBezTo>
                    <a:pt x="325" y="5816"/>
                    <a:pt x="325" y="5814"/>
                    <a:pt x="326" y="5810"/>
                  </a:cubicBezTo>
                  <a:cubicBezTo>
                    <a:pt x="326" y="5809"/>
                    <a:pt x="325" y="5809"/>
                    <a:pt x="324" y="5809"/>
                  </a:cubicBezTo>
                  <a:cubicBezTo>
                    <a:pt x="305" y="5809"/>
                    <a:pt x="278" y="5892"/>
                    <a:pt x="239" y="6010"/>
                  </a:cubicBezTo>
                  <a:cubicBezTo>
                    <a:pt x="198" y="6132"/>
                    <a:pt x="182" y="6242"/>
                    <a:pt x="154" y="6252"/>
                  </a:cubicBezTo>
                  <a:cubicBezTo>
                    <a:pt x="151" y="6267"/>
                    <a:pt x="157" y="6283"/>
                    <a:pt x="166" y="6292"/>
                  </a:cubicBezTo>
                  <a:cubicBezTo>
                    <a:pt x="201" y="6320"/>
                    <a:pt x="198" y="6339"/>
                    <a:pt x="173" y="6352"/>
                  </a:cubicBezTo>
                  <a:cubicBezTo>
                    <a:pt x="126" y="6367"/>
                    <a:pt x="113" y="6424"/>
                    <a:pt x="148" y="6458"/>
                  </a:cubicBezTo>
                  <a:lnTo>
                    <a:pt x="129" y="6452"/>
                  </a:lnTo>
                  <a:cubicBezTo>
                    <a:pt x="82" y="6461"/>
                    <a:pt x="91" y="6521"/>
                    <a:pt x="126" y="6546"/>
                  </a:cubicBezTo>
                  <a:cubicBezTo>
                    <a:pt x="104" y="6559"/>
                    <a:pt x="79" y="6574"/>
                    <a:pt x="94" y="6596"/>
                  </a:cubicBezTo>
                  <a:cubicBezTo>
                    <a:pt x="93" y="6607"/>
                    <a:pt x="92" y="6612"/>
                    <a:pt x="83" y="6612"/>
                  </a:cubicBezTo>
                  <a:cubicBezTo>
                    <a:pt x="76" y="6612"/>
                    <a:pt x="66" y="6610"/>
                    <a:pt x="47" y="6606"/>
                  </a:cubicBezTo>
                  <a:cubicBezTo>
                    <a:pt x="39" y="6604"/>
                    <a:pt x="29" y="6602"/>
                    <a:pt x="21" y="6602"/>
                  </a:cubicBezTo>
                  <a:cubicBezTo>
                    <a:pt x="12" y="6602"/>
                    <a:pt x="5" y="6605"/>
                    <a:pt x="3" y="6615"/>
                  </a:cubicBezTo>
                  <a:cubicBezTo>
                    <a:pt x="0" y="6634"/>
                    <a:pt x="19" y="6637"/>
                    <a:pt x="41" y="6640"/>
                  </a:cubicBezTo>
                  <a:cubicBezTo>
                    <a:pt x="41" y="6640"/>
                    <a:pt x="35" y="6659"/>
                    <a:pt x="32" y="6678"/>
                  </a:cubicBezTo>
                  <a:cubicBezTo>
                    <a:pt x="29" y="6687"/>
                    <a:pt x="38" y="6697"/>
                    <a:pt x="47" y="6700"/>
                  </a:cubicBezTo>
                  <a:cubicBezTo>
                    <a:pt x="69" y="6703"/>
                    <a:pt x="63" y="6722"/>
                    <a:pt x="60" y="6737"/>
                  </a:cubicBezTo>
                  <a:cubicBezTo>
                    <a:pt x="59" y="6737"/>
                    <a:pt x="57" y="6737"/>
                    <a:pt x="57" y="6737"/>
                  </a:cubicBezTo>
                  <a:cubicBezTo>
                    <a:pt x="46" y="6737"/>
                    <a:pt x="53" y="6747"/>
                    <a:pt x="67" y="6747"/>
                  </a:cubicBezTo>
                  <a:cubicBezTo>
                    <a:pt x="71" y="6747"/>
                    <a:pt x="76" y="6746"/>
                    <a:pt x="82" y="6744"/>
                  </a:cubicBezTo>
                  <a:cubicBezTo>
                    <a:pt x="101" y="6747"/>
                    <a:pt x="123" y="6750"/>
                    <a:pt x="116" y="6769"/>
                  </a:cubicBezTo>
                  <a:lnTo>
                    <a:pt x="160" y="6775"/>
                  </a:lnTo>
                  <a:cubicBezTo>
                    <a:pt x="176" y="6779"/>
                    <a:pt x="189" y="6781"/>
                    <a:pt x="200" y="6781"/>
                  </a:cubicBezTo>
                  <a:cubicBezTo>
                    <a:pt x="217" y="6781"/>
                    <a:pt x="231" y="6775"/>
                    <a:pt x="248" y="6756"/>
                  </a:cubicBezTo>
                  <a:cubicBezTo>
                    <a:pt x="286" y="6690"/>
                    <a:pt x="320" y="6643"/>
                    <a:pt x="276" y="6634"/>
                  </a:cubicBezTo>
                  <a:cubicBezTo>
                    <a:pt x="270" y="6624"/>
                    <a:pt x="264" y="6609"/>
                    <a:pt x="267" y="6596"/>
                  </a:cubicBezTo>
                  <a:cubicBezTo>
                    <a:pt x="270" y="6577"/>
                    <a:pt x="295" y="6565"/>
                    <a:pt x="295" y="6565"/>
                  </a:cubicBezTo>
                  <a:cubicBezTo>
                    <a:pt x="295" y="6565"/>
                    <a:pt x="296" y="6565"/>
                    <a:pt x="296" y="6565"/>
                  </a:cubicBezTo>
                  <a:cubicBezTo>
                    <a:pt x="314" y="6565"/>
                    <a:pt x="330" y="6497"/>
                    <a:pt x="351" y="6414"/>
                  </a:cubicBezTo>
                  <a:cubicBezTo>
                    <a:pt x="376" y="6311"/>
                    <a:pt x="389" y="6258"/>
                    <a:pt x="411" y="6245"/>
                  </a:cubicBezTo>
                  <a:cubicBezTo>
                    <a:pt x="427" y="6242"/>
                    <a:pt x="436" y="6230"/>
                    <a:pt x="439" y="6217"/>
                  </a:cubicBezTo>
                  <a:cubicBezTo>
                    <a:pt x="417" y="6211"/>
                    <a:pt x="445" y="6107"/>
                    <a:pt x="486" y="5991"/>
                  </a:cubicBezTo>
                  <a:cubicBezTo>
                    <a:pt x="527" y="5872"/>
                    <a:pt x="564" y="5756"/>
                    <a:pt x="546" y="5750"/>
                  </a:cubicBezTo>
                  <a:lnTo>
                    <a:pt x="558" y="5716"/>
                  </a:lnTo>
                  <a:cubicBezTo>
                    <a:pt x="560" y="5716"/>
                    <a:pt x="561" y="5716"/>
                    <a:pt x="562" y="5716"/>
                  </a:cubicBezTo>
                  <a:cubicBezTo>
                    <a:pt x="578" y="5716"/>
                    <a:pt x="587" y="5685"/>
                    <a:pt x="599" y="5653"/>
                  </a:cubicBezTo>
                  <a:cubicBezTo>
                    <a:pt x="593" y="5631"/>
                    <a:pt x="596" y="5603"/>
                    <a:pt x="602" y="5581"/>
                  </a:cubicBezTo>
                  <a:cubicBezTo>
                    <a:pt x="605" y="5582"/>
                    <a:pt x="607" y="5582"/>
                    <a:pt x="609" y="5582"/>
                  </a:cubicBezTo>
                  <a:cubicBezTo>
                    <a:pt x="623" y="5582"/>
                    <a:pt x="628" y="5567"/>
                    <a:pt x="636" y="5537"/>
                  </a:cubicBezTo>
                  <a:cubicBezTo>
                    <a:pt x="649" y="5503"/>
                    <a:pt x="658" y="5487"/>
                    <a:pt x="636" y="5481"/>
                  </a:cubicBezTo>
                  <a:cubicBezTo>
                    <a:pt x="662" y="5418"/>
                    <a:pt x="696" y="5362"/>
                    <a:pt x="734" y="5308"/>
                  </a:cubicBezTo>
                  <a:cubicBezTo>
                    <a:pt x="762" y="5302"/>
                    <a:pt x="749" y="5277"/>
                    <a:pt x="737" y="5252"/>
                  </a:cubicBezTo>
                  <a:cubicBezTo>
                    <a:pt x="718" y="5242"/>
                    <a:pt x="709" y="5224"/>
                    <a:pt x="712" y="5202"/>
                  </a:cubicBezTo>
                  <a:lnTo>
                    <a:pt x="712" y="5202"/>
                  </a:lnTo>
                  <a:lnTo>
                    <a:pt x="752" y="5221"/>
                  </a:lnTo>
                  <a:cubicBezTo>
                    <a:pt x="757" y="5231"/>
                    <a:pt x="759" y="5236"/>
                    <a:pt x="762" y="5236"/>
                  </a:cubicBezTo>
                  <a:cubicBezTo>
                    <a:pt x="765" y="5236"/>
                    <a:pt x="769" y="5228"/>
                    <a:pt x="778" y="5211"/>
                  </a:cubicBezTo>
                  <a:lnTo>
                    <a:pt x="790" y="5180"/>
                  </a:lnTo>
                  <a:cubicBezTo>
                    <a:pt x="771" y="5170"/>
                    <a:pt x="809" y="5089"/>
                    <a:pt x="856" y="4976"/>
                  </a:cubicBezTo>
                  <a:cubicBezTo>
                    <a:pt x="922" y="4829"/>
                    <a:pt x="956" y="4788"/>
                    <a:pt x="934" y="4776"/>
                  </a:cubicBezTo>
                  <a:cubicBezTo>
                    <a:pt x="915" y="4766"/>
                    <a:pt x="925" y="4750"/>
                    <a:pt x="969" y="4713"/>
                  </a:cubicBezTo>
                  <a:cubicBezTo>
                    <a:pt x="1075" y="4647"/>
                    <a:pt x="1075" y="4650"/>
                    <a:pt x="1063" y="4622"/>
                  </a:cubicBezTo>
                  <a:lnTo>
                    <a:pt x="1063" y="4622"/>
                  </a:lnTo>
                  <a:cubicBezTo>
                    <a:pt x="1060" y="4628"/>
                    <a:pt x="1056" y="4630"/>
                    <a:pt x="1050" y="4630"/>
                  </a:cubicBezTo>
                  <a:cubicBezTo>
                    <a:pt x="1042" y="4630"/>
                    <a:pt x="1030" y="4625"/>
                    <a:pt x="1019" y="4619"/>
                  </a:cubicBezTo>
                  <a:cubicBezTo>
                    <a:pt x="984" y="4602"/>
                    <a:pt x="989" y="4587"/>
                    <a:pt x="1024" y="4587"/>
                  </a:cubicBezTo>
                  <a:cubicBezTo>
                    <a:pt x="1027" y="4587"/>
                    <a:pt x="1031" y="4587"/>
                    <a:pt x="1034" y="4587"/>
                  </a:cubicBezTo>
                  <a:cubicBezTo>
                    <a:pt x="1036" y="4588"/>
                    <a:pt x="1037" y="4589"/>
                    <a:pt x="1039" y="4589"/>
                  </a:cubicBezTo>
                  <a:cubicBezTo>
                    <a:pt x="1080" y="4589"/>
                    <a:pt x="1181" y="4364"/>
                    <a:pt x="1154" y="4327"/>
                  </a:cubicBezTo>
                  <a:cubicBezTo>
                    <a:pt x="1145" y="4322"/>
                    <a:pt x="1141" y="4319"/>
                    <a:pt x="1141" y="4319"/>
                  </a:cubicBezTo>
                  <a:lnTo>
                    <a:pt x="1141" y="4319"/>
                  </a:lnTo>
                  <a:cubicBezTo>
                    <a:pt x="1142" y="4319"/>
                    <a:pt x="1151" y="4324"/>
                    <a:pt x="1172" y="4337"/>
                  </a:cubicBezTo>
                  <a:cubicBezTo>
                    <a:pt x="1176" y="4339"/>
                    <a:pt x="1179" y="4341"/>
                    <a:pt x="1182" y="4341"/>
                  </a:cubicBezTo>
                  <a:cubicBezTo>
                    <a:pt x="1193" y="4341"/>
                    <a:pt x="1206" y="4321"/>
                    <a:pt x="1238" y="4274"/>
                  </a:cubicBezTo>
                  <a:cubicBezTo>
                    <a:pt x="1257" y="4243"/>
                    <a:pt x="1266" y="4230"/>
                    <a:pt x="1266" y="4230"/>
                  </a:cubicBezTo>
                  <a:cubicBezTo>
                    <a:pt x="1234" y="4210"/>
                    <a:pt x="1299" y="4139"/>
                    <a:pt x="1322" y="4139"/>
                  </a:cubicBezTo>
                  <a:cubicBezTo>
                    <a:pt x="1324" y="4139"/>
                    <a:pt x="1325" y="4139"/>
                    <a:pt x="1326" y="4139"/>
                  </a:cubicBezTo>
                  <a:cubicBezTo>
                    <a:pt x="1354" y="4136"/>
                    <a:pt x="1354" y="4136"/>
                    <a:pt x="1373" y="4108"/>
                  </a:cubicBezTo>
                  <a:cubicBezTo>
                    <a:pt x="1367" y="4045"/>
                    <a:pt x="1422" y="3987"/>
                    <a:pt x="1445" y="3987"/>
                  </a:cubicBezTo>
                  <a:cubicBezTo>
                    <a:pt x="1448" y="3987"/>
                    <a:pt x="1450" y="3988"/>
                    <a:pt x="1451" y="3989"/>
                  </a:cubicBezTo>
                  <a:lnTo>
                    <a:pt x="1470" y="3961"/>
                  </a:lnTo>
                  <a:cubicBezTo>
                    <a:pt x="1467" y="3936"/>
                    <a:pt x="1476" y="3907"/>
                    <a:pt x="1492" y="3889"/>
                  </a:cubicBezTo>
                  <a:cubicBezTo>
                    <a:pt x="1518" y="3848"/>
                    <a:pt x="1528" y="3832"/>
                    <a:pt x="1510" y="3832"/>
                  </a:cubicBezTo>
                  <a:cubicBezTo>
                    <a:pt x="1508" y="3832"/>
                    <a:pt x="1507" y="3832"/>
                    <a:pt x="1505" y="3832"/>
                  </a:cubicBezTo>
                  <a:cubicBezTo>
                    <a:pt x="1486" y="3820"/>
                    <a:pt x="1470" y="3807"/>
                    <a:pt x="1479" y="3795"/>
                  </a:cubicBezTo>
                  <a:lnTo>
                    <a:pt x="1479" y="3795"/>
                  </a:lnTo>
                  <a:lnTo>
                    <a:pt x="1498" y="3804"/>
                  </a:lnTo>
                  <a:cubicBezTo>
                    <a:pt x="1500" y="3805"/>
                    <a:pt x="1502" y="3806"/>
                    <a:pt x="1504" y="3806"/>
                  </a:cubicBezTo>
                  <a:cubicBezTo>
                    <a:pt x="1521" y="3806"/>
                    <a:pt x="1548" y="3766"/>
                    <a:pt x="1589" y="3719"/>
                  </a:cubicBezTo>
                  <a:cubicBezTo>
                    <a:pt x="1642" y="3647"/>
                    <a:pt x="1668" y="3622"/>
                    <a:pt x="1693" y="3619"/>
                  </a:cubicBezTo>
                  <a:lnTo>
                    <a:pt x="1689" y="3594"/>
                  </a:lnTo>
                  <a:cubicBezTo>
                    <a:pt x="1685" y="3573"/>
                    <a:pt x="1689" y="3561"/>
                    <a:pt x="1699" y="3561"/>
                  </a:cubicBezTo>
                  <a:cubicBezTo>
                    <a:pt x="1702" y="3561"/>
                    <a:pt x="1706" y="3563"/>
                    <a:pt x="1711" y="3566"/>
                  </a:cubicBezTo>
                  <a:cubicBezTo>
                    <a:pt x="1736" y="3563"/>
                    <a:pt x="1780" y="3509"/>
                    <a:pt x="1787" y="3469"/>
                  </a:cubicBezTo>
                  <a:lnTo>
                    <a:pt x="1809" y="3441"/>
                  </a:lnTo>
                  <a:cubicBezTo>
                    <a:pt x="1814" y="3442"/>
                    <a:pt x="1819" y="3443"/>
                    <a:pt x="1824" y="3443"/>
                  </a:cubicBezTo>
                  <a:cubicBezTo>
                    <a:pt x="1860" y="3443"/>
                    <a:pt x="1884" y="3405"/>
                    <a:pt x="1865" y="3372"/>
                  </a:cubicBezTo>
                  <a:lnTo>
                    <a:pt x="1865" y="3372"/>
                  </a:lnTo>
                  <a:cubicBezTo>
                    <a:pt x="1869" y="3375"/>
                    <a:pt x="1873" y="3376"/>
                    <a:pt x="1876" y="3376"/>
                  </a:cubicBezTo>
                  <a:cubicBezTo>
                    <a:pt x="1886" y="3376"/>
                    <a:pt x="1893" y="3365"/>
                    <a:pt x="1903" y="3356"/>
                  </a:cubicBezTo>
                  <a:cubicBezTo>
                    <a:pt x="1908" y="3320"/>
                    <a:pt x="1943" y="3272"/>
                    <a:pt x="1964" y="3272"/>
                  </a:cubicBezTo>
                  <a:cubicBezTo>
                    <a:pt x="1967" y="3272"/>
                    <a:pt x="1969" y="3273"/>
                    <a:pt x="1971" y="3274"/>
                  </a:cubicBezTo>
                  <a:lnTo>
                    <a:pt x="1984" y="3262"/>
                  </a:lnTo>
                  <a:cubicBezTo>
                    <a:pt x="1981" y="3243"/>
                    <a:pt x="1987" y="3221"/>
                    <a:pt x="2003" y="3209"/>
                  </a:cubicBezTo>
                  <a:cubicBezTo>
                    <a:pt x="2019" y="3196"/>
                    <a:pt x="2028" y="3177"/>
                    <a:pt x="2025" y="3155"/>
                  </a:cubicBezTo>
                  <a:cubicBezTo>
                    <a:pt x="2022" y="3143"/>
                    <a:pt x="2025" y="3127"/>
                    <a:pt x="2034" y="3118"/>
                  </a:cubicBezTo>
                  <a:cubicBezTo>
                    <a:pt x="2037" y="3115"/>
                    <a:pt x="2039" y="3113"/>
                    <a:pt x="2041" y="3113"/>
                  </a:cubicBezTo>
                  <a:cubicBezTo>
                    <a:pt x="2048" y="3113"/>
                    <a:pt x="2050" y="3136"/>
                    <a:pt x="2053" y="3158"/>
                  </a:cubicBezTo>
                  <a:cubicBezTo>
                    <a:pt x="2050" y="3169"/>
                    <a:pt x="2051" y="3173"/>
                    <a:pt x="2054" y="3173"/>
                  </a:cubicBezTo>
                  <a:cubicBezTo>
                    <a:pt x="2062" y="3173"/>
                    <a:pt x="2082" y="3140"/>
                    <a:pt x="2084" y="3093"/>
                  </a:cubicBezTo>
                  <a:cubicBezTo>
                    <a:pt x="2088" y="3056"/>
                    <a:pt x="2089" y="3039"/>
                    <a:pt x="2091" y="3039"/>
                  </a:cubicBezTo>
                  <a:cubicBezTo>
                    <a:pt x="2092" y="3039"/>
                    <a:pt x="2094" y="3053"/>
                    <a:pt x="2097" y="3080"/>
                  </a:cubicBezTo>
                  <a:cubicBezTo>
                    <a:pt x="2099" y="3096"/>
                    <a:pt x="2101" y="3113"/>
                    <a:pt x="2104" y="3113"/>
                  </a:cubicBezTo>
                  <a:cubicBezTo>
                    <a:pt x="2106" y="3113"/>
                    <a:pt x="2109" y="3108"/>
                    <a:pt x="2113" y="3093"/>
                  </a:cubicBezTo>
                  <a:cubicBezTo>
                    <a:pt x="2113" y="3093"/>
                    <a:pt x="2138" y="3068"/>
                    <a:pt x="2122" y="3052"/>
                  </a:cubicBezTo>
                  <a:lnTo>
                    <a:pt x="2160" y="3014"/>
                  </a:lnTo>
                  <a:cubicBezTo>
                    <a:pt x="2185" y="3008"/>
                    <a:pt x="2207" y="2996"/>
                    <a:pt x="2222" y="2977"/>
                  </a:cubicBezTo>
                  <a:cubicBezTo>
                    <a:pt x="2220" y="2956"/>
                    <a:pt x="2219" y="2950"/>
                    <a:pt x="2231" y="2950"/>
                  </a:cubicBezTo>
                  <a:cubicBezTo>
                    <a:pt x="2235" y="2950"/>
                    <a:pt x="2240" y="2951"/>
                    <a:pt x="2247" y="2952"/>
                  </a:cubicBezTo>
                  <a:cubicBezTo>
                    <a:pt x="2251" y="2955"/>
                    <a:pt x="2255" y="2956"/>
                    <a:pt x="2258" y="2956"/>
                  </a:cubicBezTo>
                  <a:cubicBezTo>
                    <a:pt x="2266" y="2956"/>
                    <a:pt x="2267" y="2944"/>
                    <a:pt x="2244" y="2923"/>
                  </a:cubicBezTo>
                  <a:cubicBezTo>
                    <a:pt x="2241" y="2895"/>
                    <a:pt x="2254" y="2883"/>
                    <a:pt x="2282" y="2883"/>
                  </a:cubicBezTo>
                  <a:cubicBezTo>
                    <a:pt x="2294" y="2897"/>
                    <a:pt x="2304" y="2902"/>
                    <a:pt x="2309" y="2902"/>
                  </a:cubicBezTo>
                  <a:cubicBezTo>
                    <a:pt x="2316" y="2902"/>
                    <a:pt x="2315" y="2894"/>
                    <a:pt x="2307" y="2886"/>
                  </a:cubicBezTo>
                  <a:cubicBezTo>
                    <a:pt x="2307" y="2870"/>
                    <a:pt x="2310" y="2858"/>
                    <a:pt x="2316" y="2845"/>
                  </a:cubicBezTo>
                  <a:cubicBezTo>
                    <a:pt x="2317" y="2846"/>
                    <a:pt x="2318" y="2846"/>
                    <a:pt x="2319" y="2846"/>
                  </a:cubicBezTo>
                  <a:cubicBezTo>
                    <a:pt x="2341" y="2846"/>
                    <a:pt x="2454" y="2742"/>
                    <a:pt x="2567" y="2645"/>
                  </a:cubicBezTo>
                  <a:cubicBezTo>
                    <a:pt x="2579" y="2629"/>
                    <a:pt x="2579" y="2604"/>
                    <a:pt x="2567" y="2588"/>
                  </a:cubicBezTo>
                  <a:cubicBezTo>
                    <a:pt x="2554" y="2574"/>
                    <a:pt x="2550" y="2569"/>
                    <a:pt x="2551" y="2569"/>
                  </a:cubicBezTo>
                  <a:cubicBezTo>
                    <a:pt x="2554" y="2569"/>
                    <a:pt x="2564" y="2575"/>
                    <a:pt x="2579" y="2579"/>
                  </a:cubicBezTo>
                  <a:cubicBezTo>
                    <a:pt x="2597" y="2590"/>
                    <a:pt x="2613" y="2595"/>
                    <a:pt x="2623" y="2595"/>
                  </a:cubicBezTo>
                  <a:cubicBezTo>
                    <a:pt x="2642" y="2595"/>
                    <a:pt x="2642" y="2576"/>
                    <a:pt x="2605" y="2554"/>
                  </a:cubicBezTo>
                  <a:cubicBezTo>
                    <a:pt x="2579" y="2542"/>
                    <a:pt x="2569" y="2537"/>
                    <a:pt x="2580" y="2537"/>
                  </a:cubicBezTo>
                  <a:cubicBezTo>
                    <a:pt x="2586" y="2537"/>
                    <a:pt x="2600" y="2539"/>
                    <a:pt x="2620" y="2541"/>
                  </a:cubicBezTo>
                  <a:cubicBezTo>
                    <a:pt x="2627" y="2542"/>
                    <a:pt x="2632" y="2543"/>
                    <a:pt x="2635" y="2543"/>
                  </a:cubicBezTo>
                  <a:cubicBezTo>
                    <a:pt x="2645" y="2543"/>
                    <a:pt x="2645" y="2538"/>
                    <a:pt x="2645" y="2519"/>
                  </a:cubicBezTo>
                  <a:cubicBezTo>
                    <a:pt x="2637" y="2509"/>
                    <a:pt x="2640" y="2499"/>
                    <a:pt x="2646" y="2499"/>
                  </a:cubicBezTo>
                  <a:cubicBezTo>
                    <a:pt x="2650" y="2499"/>
                    <a:pt x="2654" y="2502"/>
                    <a:pt x="2658" y="2507"/>
                  </a:cubicBezTo>
                  <a:cubicBezTo>
                    <a:pt x="2669" y="2508"/>
                    <a:pt x="2680" y="2509"/>
                    <a:pt x="2688" y="2509"/>
                  </a:cubicBezTo>
                  <a:cubicBezTo>
                    <a:pt x="2700" y="2509"/>
                    <a:pt x="2706" y="2507"/>
                    <a:pt x="2699" y="2497"/>
                  </a:cubicBezTo>
                  <a:cubicBezTo>
                    <a:pt x="2708" y="2493"/>
                    <a:pt x="2717" y="2490"/>
                    <a:pt x="2727" y="2490"/>
                  </a:cubicBezTo>
                  <a:cubicBezTo>
                    <a:pt x="2731" y="2490"/>
                    <a:pt x="2735" y="2490"/>
                    <a:pt x="2739" y="2491"/>
                  </a:cubicBezTo>
                  <a:cubicBezTo>
                    <a:pt x="2741" y="2491"/>
                    <a:pt x="2742" y="2491"/>
                    <a:pt x="2743" y="2491"/>
                  </a:cubicBezTo>
                  <a:cubicBezTo>
                    <a:pt x="2764" y="2491"/>
                    <a:pt x="2764" y="2464"/>
                    <a:pt x="2764" y="2438"/>
                  </a:cubicBezTo>
                  <a:cubicBezTo>
                    <a:pt x="2772" y="2398"/>
                    <a:pt x="2781" y="2377"/>
                    <a:pt x="2789" y="2377"/>
                  </a:cubicBezTo>
                  <a:cubicBezTo>
                    <a:pt x="2795" y="2377"/>
                    <a:pt x="2800" y="2386"/>
                    <a:pt x="2805" y="2403"/>
                  </a:cubicBezTo>
                  <a:cubicBezTo>
                    <a:pt x="2808" y="2413"/>
                    <a:pt x="2812" y="2417"/>
                    <a:pt x="2818" y="2417"/>
                  </a:cubicBezTo>
                  <a:cubicBezTo>
                    <a:pt x="2838" y="2417"/>
                    <a:pt x="2869" y="2363"/>
                    <a:pt x="2861" y="2331"/>
                  </a:cubicBezTo>
                  <a:cubicBezTo>
                    <a:pt x="2854" y="2305"/>
                    <a:pt x="2851" y="2294"/>
                    <a:pt x="2853" y="2294"/>
                  </a:cubicBezTo>
                  <a:lnTo>
                    <a:pt x="2853" y="2294"/>
                  </a:lnTo>
                  <a:cubicBezTo>
                    <a:pt x="2854" y="2294"/>
                    <a:pt x="2857" y="2299"/>
                    <a:pt x="2861" y="2306"/>
                  </a:cubicBezTo>
                  <a:cubicBezTo>
                    <a:pt x="2865" y="2310"/>
                    <a:pt x="2872" y="2313"/>
                    <a:pt x="2878" y="2313"/>
                  </a:cubicBezTo>
                  <a:cubicBezTo>
                    <a:pt x="2882" y="2313"/>
                    <a:pt x="2886" y="2312"/>
                    <a:pt x="2890" y="2309"/>
                  </a:cubicBezTo>
                  <a:cubicBezTo>
                    <a:pt x="2897" y="2303"/>
                    <a:pt x="2906" y="2296"/>
                    <a:pt x="2915" y="2296"/>
                  </a:cubicBezTo>
                  <a:cubicBezTo>
                    <a:pt x="2920" y="2296"/>
                    <a:pt x="2926" y="2299"/>
                    <a:pt x="2930" y="2306"/>
                  </a:cubicBezTo>
                  <a:cubicBezTo>
                    <a:pt x="2943" y="2290"/>
                    <a:pt x="2956" y="2275"/>
                    <a:pt x="2962" y="2256"/>
                  </a:cubicBezTo>
                  <a:cubicBezTo>
                    <a:pt x="2964" y="2222"/>
                    <a:pt x="2993" y="2198"/>
                    <a:pt x="3024" y="2198"/>
                  </a:cubicBezTo>
                  <a:cubicBezTo>
                    <a:pt x="3036" y="2198"/>
                    <a:pt x="3048" y="2201"/>
                    <a:pt x="3059" y="2209"/>
                  </a:cubicBezTo>
                  <a:lnTo>
                    <a:pt x="3075" y="2171"/>
                  </a:lnTo>
                  <a:cubicBezTo>
                    <a:pt x="3066" y="2141"/>
                    <a:pt x="3065" y="2118"/>
                    <a:pt x="3073" y="2118"/>
                  </a:cubicBezTo>
                  <a:cubicBezTo>
                    <a:pt x="3077" y="2118"/>
                    <a:pt x="3082" y="2123"/>
                    <a:pt x="3090" y="2134"/>
                  </a:cubicBezTo>
                  <a:lnTo>
                    <a:pt x="3103" y="2149"/>
                  </a:lnTo>
                  <a:cubicBezTo>
                    <a:pt x="3096" y="2119"/>
                    <a:pt x="3127" y="2096"/>
                    <a:pt x="3155" y="2096"/>
                  </a:cubicBezTo>
                  <a:cubicBezTo>
                    <a:pt x="3168" y="2096"/>
                    <a:pt x="3180" y="2101"/>
                    <a:pt x="3187" y="2112"/>
                  </a:cubicBezTo>
                  <a:cubicBezTo>
                    <a:pt x="3194" y="2122"/>
                    <a:pt x="3197" y="2127"/>
                    <a:pt x="3201" y="2127"/>
                  </a:cubicBezTo>
                  <a:cubicBezTo>
                    <a:pt x="3204" y="2127"/>
                    <a:pt x="3207" y="2124"/>
                    <a:pt x="3212" y="2118"/>
                  </a:cubicBezTo>
                  <a:lnTo>
                    <a:pt x="3200" y="2102"/>
                  </a:lnTo>
                  <a:cubicBezTo>
                    <a:pt x="3187" y="2084"/>
                    <a:pt x="3175" y="2068"/>
                    <a:pt x="3191" y="2059"/>
                  </a:cubicBezTo>
                  <a:cubicBezTo>
                    <a:pt x="3198" y="2051"/>
                    <a:pt x="3207" y="2044"/>
                    <a:pt x="3216" y="2044"/>
                  </a:cubicBezTo>
                  <a:cubicBezTo>
                    <a:pt x="3221" y="2044"/>
                    <a:pt x="3227" y="2046"/>
                    <a:pt x="3231" y="2052"/>
                  </a:cubicBezTo>
                  <a:cubicBezTo>
                    <a:pt x="3245" y="2056"/>
                    <a:pt x="3259" y="2059"/>
                    <a:pt x="3267" y="2059"/>
                  </a:cubicBezTo>
                  <a:cubicBezTo>
                    <a:pt x="3275" y="2059"/>
                    <a:pt x="3278" y="2056"/>
                    <a:pt x="3272" y="2049"/>
                  </a:cubicBezTo>
                  <a:cubicBezTo>
                    <a:pt x="3280" y="2043"/>
                    <a:pt x="3288" y="2041"/>
                    <a:pt x="3297" y="2041"/>
                  </a:cubicBezTo>
                  <a:cubicBezTo>
                    <a:pt x="3302" y="2041"/>
                    <a:pt x="3307" y="2042"/>
                    <a:pt x="3313" y="2043"/>
                  </a:cubicBezTo>
                  <a:cubicBezTo>
                    <a:pt x="3325" y="2033"/>
                    <a:pt x="3338" y="2021"/>
                    <a:pt x="3369" y="2002"/>
                  </a:cubicBezTo>
                  <a:cubicBezTo>
                    <a:pt x="3372" y="1983"/>
                    <a:pt x="3390" y="1968"/>
                    <a:pt x="3402" y="1968"/>
                  </a:cubicBezTo>
                  <a:cubicBezTo>
                    <a:pt x="3407" y="1968"/>
                    <a:pt x="3411" y="1970"/>
                    <a:pt x="3413" y="1974"/>
                  </a:cubicBezTo>
                  <a:cubicBezTo>
                    <a:pt x="3432" y="1964"/>
                    <a:pt x="3444" y="1949"/>
                    <a:pt x="3448" y="1930"/>
                  </a:cubicBezTo>
                  <a:cubicBezTo>
                    <a:pt x="3468" y="1918"/>
                    <a:pt x="3482" y="1910"/>
                    <a:pt x="3491" y="1910"/>
                  </a:cubicBezTo>
                  <a:cubicBezTo>
                    <a:pt x="3497" y="1910"/>
                    <a:pt x="3501" y="1912"/>
                    <a:pt x="3504" y="1917"/>
                  </a:cubicBezTo>
                  <a:cubicBezTo>
                    <a:pt x="3510" y="1926"/>
                    <a:pt x="3513" y="1931"/>
                    <a:pt x="3515" y="1931"/>
                  </a:cubicBezTo>
                  <a:cubicBezTo>
                    <a:pt x="3517" y="1931"/>
                    <a:pt x="3518" y="1924"/>
                    <a:pt x="3520" y="1908"/>
                  </a:cubicBezTo>
                  <a:cubicBezTo>
                    <a:pt x="3507" y="1892"/>
                    <a:pt x="3523" y="1883"/>
                    <a:pt x="3538" y="1874"/>
                  </a:cubicBezTo>
                  <a:lnTo>
                    <a:pt x="3570" y="1855"/>
                  </a:lnTo>
                  <a:cubicBezTo>
                    <a:pt x="3557" y="1836"/>
                    <a:pt x="3557" y="1836"/>
                    <a:pt x="3573" y="1827"/>
                  </a:cubicBezTo>
                  <a:cubicBezTo>
                    <a:pt x="3589" y="1817"/>
                    <a:pt x="3645" y="1808"/>
                    <a:pt x="3657" y="1798"/>
                  </a:cubicBezTo>
                  <a:cubicBezTo>
                    <a:pt x="3704" y="1767"/>
                    <a:pt x="3704" y="1767"/>
                    <a:pt x="3679" y="1761"/>
                  </a:cubicBezTo>
                  <a:lnTo>
                    <a:pt x="3679" y="1761"/>
                  </a:lnTo>
                  <a:cubicBezTo>
                    <a:pt x="3676" y="1763"/>
                    <a:pt x="3673" y="1763"/>
                    <a:pt x="3671" y="1763"/>
                  </a:cubicBezTo>
                  <a:cubicBezTo>
                    <a:pt x="3661" y="1763"/>
                    <a:pt x="3659" y="1751"/>
                    <a:pt x="3692" y="1751"/>
                  </a:cubicBezTo>
                  <a:cubicBezTo>
                    <a:pt x="3733" y="1739"/>
                    <a:pt x="3770" y="1720"/>
                    <a:pt x="3808" y="1701"/>
                  </a:cubicBezTo>
                  <a:cubicBezTo>
                    <a:pt x="3871" y="1664"/>
                    <a:pt x="3871" y="1664"/>
                    <a:pt x="3858" y="1648"/>
                  </a:cubicBezTo>
                  <a:cubicBezTo>
                    <a:pt x="3838" y="1632"/>
                    <a:pt x="3835" y="1622"/>
                    <a:pt x="3843" y="1622"/>
                  </a:cubicBezTo>
                  <a:cubicBezTo>
                    <a:pt x="3848" y="1622"/>
                    <a:pt x="3859" y="1627"/>
                    <a:pt x="3874" y="1639"/>
                  </a:cubicBezTo>
                  <a:cubicBezTo>
                    <a:pt x="3895" y="1646"/>
                    <a:pt x="3910" y="1649"/>
                    <a:pt x="3920" y="1649"/>
                  </a:cubicBezTo>
                  <a:cubicBezTo>
                    <a:pt x="3935" y="1649"/>
                    <a:pt x="3939" y="1642"/>
                    <a:pt x="3933" y="1632"/>
                  </a:cubicBezTo>
                  <a:cubicBezTo>
                    <a:pt x="3936" y="1604"/>
                    <a:pt x="3936" y="1604"/>
                    <a:pt x="3952" y="1598"/>
                  </a:cubicBezTo>
                  <a:cubicBezTo>
                    <a:pt x="3956" y="1603"/>
                    <a:pt x="3961" y="1606"/>
                    <a:pt x="3966" y="1606"/>
                  </a:cubicBezTo>
                  <a:cubicBezTo>
                    <a:pt x="3976" y="1606"/>
                    <a:pt x="3988" y="1595"/>
                    <a:pt x="4002" y="1573"/>
                  </a:cubicBezTo>
                  <a:cubicBezTo>
                    <a:pt x="4009" y="1569"/>
                    <a:pt x="4012" y="1567"/>
                    <a:pt x="4015" y="1567"/>
                  </a:cubicBezTo>
                  <a:cubicBezTo>
                    <a:pt x="4019" y="1567"/>
                    <a:pt x="4022" y="1571"/>
                    <a:pt x="4027" y="1582"/>
                  </a:cubicBezTo>
                  <a:lnTo>
                    <a:pt x="4059" y="1566"/>
                  </a:lnTo>
                  <a:cubicBezTo>
                    <a:pt x="4069" y="1521"/>
                    <a:pt x="4146" y="1492"/>
                    <a:pt x="4184" y="1492"/>
                  </a:cubicBezTo>
                  <a:cubicBezTo>
                    <a:pt x="4190" y="1492"/>
                    <a:pt x="4196" y="1493"/>
                    <a:pt x="4200" y="1494"/>
                  </a:cubicBezTo>
                  <a:cubicBezTo>
                    <a:pt x="4212" y="1485"/>
                    <a:pt x="4222" y="1472"/>
                    <a:pt x="4222" y="1460"/>
                  </a:cubicBezTo>
                  <a:cubicBezTo>
                    <a:pt x="4220" y="1433"/>
                    <a:pt x="4225" y="1418"/>
                    <a:pt x="4233" y="1418"/>
                  </a:cubicBezTo>
                  <a:cubicBezTo>
                    <a:pt x="4239" y="1418"/>
                    <a:pt x="4246" y="1425"/>
                    <a:pt x="4253" y="1441"/>
                  </a:cubicBezTo>
                  <a:cubicBezTo>
                    <a:pt x="4262" y="1459"/>
                    <a:pt x="4267" y="1469"/>
                    <a:pt x="4269" y="1469"/>
                  </a:cubicBezTo>
                  <a:cubicBezTo>
                    <a:pt x="4271" y="1469"/>
                    <a:pt x="4270" y="1458"/>
                    <a:pt x="4269" y="1435"/>
                  </a:cubicBezTo>
                  <a:cubicBezTo>
                    <a:pt x="4275" y="1416"/>
                    <a:pt x="4312" y="1391"/>
                    <a:pt x="4337" y="1391"/>
                  </a:cubicBezTo>
                  <a:cubicBezTo>
                    <a:pt x="4349" y="1391"/>
                    <a:pt x="4358" y="1397"/>
                    <a:pt x="4359" y="1413"/>
                  </a:cubicBezTo>
                  <a:cubicBezTo>
                    <a:pt x="4366" y="1432"/>
                    <a:pt x="4375" y="1451"/>
                    <a:pt x="4375" y="1451"/>
                  </a:cubicBezTo>
                  <a:cubicBezTo>
                    <a:pt x="4378" y="1435"/>
                    <a:pt x="4388" y="1422"/>
                    <a:pt x="4400" y="1416"/>
                  </a:cubicBezTo>
                  <a:cubicBezTo>
                    <a:pt x="4391" y="1397"/>
                    <a:pt x="4406" y="1388"/>
                    <a:pt x="4453" y="1363"/>
                  </a:cubicBezTo>
                  <a:cubicBezTo>
                    <a:pt x="4485" y="1350"/>
                    <a:pt x="4544" y="1303"/>
                    <a:pt x="4576" y="1291"/>
                  </a:cubicBezTo>
                  <a:cubicBezTo>
                    <a:pt x="4603" y="1281"/>
                    <a:pt x="4638" y="1265"/>
                    <a:pt x="4664" y="1265"/>
                  </a:cubicBezTo>
                  <a:cubicBezTo>
                    <a:pt x="4671" y="1265"/>
                    <a:pt x="4677" y="1266"/>
                    <a:pt x="4682" y="1269"/>
                  </a:cubicBezTo>
                  <a:cubicBezTo>
                    <a:pt x="4707" y="1259"/>
                    <a:pt x="4726" y="1244"/>
                    <a:pt x="4742" y="1222"/>
                  </a:cubicBezTo>
                  <a:cubicBezTo>
                    <a:pt x="4746" y="1205"/>
                    <a:pt x="4763" y="1194"/>
                    <a:pt x="4775" y="1194"/>
                  </a:cubicBezTo>
                  <a:cubicBezTo>
                    <a:pt x="4781" y="1194"/>
                    <a:pt x="4787" y="1197"/>
                    <a:pt x="4789" y="1203"/>
                  </a:cubicBezTo>
                  <a:lnTo>
                    <a:pt x="4808" y="1197"/>
                  </a:lnTo>
                  <a:cubicBezTo>
                    <a:pt x="4817" y="1181"/>
                    <a:pt x="4833" y="1165"/>
                    <a:pt x="4848" y="1156"/>
                  </a:cubicBezTo>
                  <a:cubicBezTo>
                    <a:pt x="4852" y="1169"/>
                    <a:pt x="4862" y="1179"/>
                    <a:pt x="4872" y="1179"/>
                  </a:cubicBezTo>
                  <a:cubicBezTo>
                    <a:pt x="4879" y="1179"/>
                    <a:pt x="4885" y="1174"/>
                    <a:pt x="4889" y="1162"/>
                  </a:cubicBezTo>
                  <a:cubicBezTo>
                    <a:pt x="4880" y="1143"/>
                    <a:pt x="4898" y="1137"/>
                    <a:pt x="4930" y="1121"/>
                  </a:cubicBezTo>
                  <a:cubicBezTo>
                    <a:pt x="4964" y="1112"/>
                    <a:pt x="5532" y="952"/>
                    <a:pt x="5522" y="927"/>
                  </a:cubicBezTo>
                  <a:lnTo>
                    <a:pt x="5575" y="912"/>
                  </a:lnTo>
                  <a:lnTo>
                    <a:pt x="5626" y="896"/>
                  </a:lnTo>
                  <a:cubicBezTo>
                    <a:pt x="5628" y="908"/>
                    <a:pt x="5637" y="912"/>
                    <a:pt x="5649" y="912"/>
                  </a:cubicBezTo>
                  <a:cubicBezTo>
                    <a:pt x="5679" y="912"/>
                    <a:pt x="5730" y="885"/>
                    <a:pt x="5763" y="865"/>
                  </a:cubicBezTo>
                  <a:cubicBezTo>
                    <a:pt x="5773" y="846"/>
                    <a:pt x="5792" y="833"/>
                    <a:pt x="5810" y="833"/>
                  </a:cubicBezTo>
                  <a:cubicBezTo>
                    <a:pt x="5815" y="852"/>
                    <a:pt x="5828" y="859"/>
                    <a:pt x="5844" y="859"/>
                  </a:cubicBezTo>
                  <a:cubicBezTo>
                    <a:pt x="5863" y="859"/>
                    <a:pt x="5886" y="849"/>
                    <a:pt x="5901" y="833"/>
                  </a:cubicBezTo>
                  <a:cubicBezTo>
                    <a:pt x="5906" y="810"/>
                    <a:pt x="5914" y="798"/>
                    <a:pt x="5921" y="798"/>
                  </a:cubicBezTo>
                  <a:cubicBezTo>
                    <a:pt x="5928" y="798"/>
                    <a:pt x="5934" y="808"/>
                    <a:pt x="5939" y="827"/>
                  </a:cubicBezTo>
                  <a:cubicBezTo>
                    <a:pt x="5941" y="843"/>
                    <a:pt x="5948" y="851"/>
                    <a:pt x="5957" y="851"/>
                  </a:cubicBezTo>
                  <a:cubicBezTo>
                    <a:pt x="5971" y="851"/>
                    <a:pt x="5988" y="832"/>
                    <a:pt x="6002" y="792"/>
                  </a:cubicBezTo>
                  <a:cubicBezTo>
                    <a:pt x="6010" y="778"/>
                    <a:pt x="6014" y="772"/>
                    <a:pt x="6020" y="772"/>
                  </a:cubicBezTo>
                  <a:cubicBezTo>
                    <a:pt x="6024" y="772"/>
                    <a:pt x="6029" y="776"/>
                    <a:pt x="6039" y="783"/>
                  </a:cubicBezTo>
                  <a:cubicBezTo>
                    <a:pt x="6053" y="803"/>
                    <a:pt x="6064" y="812"/>
                    <a:pt x="6070" y="812"/>
                  </a:cubicBezTo>
                  <a:cubicBezTo>
                    <a:pt x="6076" y="812"/>
                    <a:pt x="6078" y="806"/>
                    <a:pt x="6077" y="796"/>
                  </a:cubicBezTo>
                  <a:cubicBezTo>
                    <a:pt x="6082" y="772"/>
                    <a:pt x="6090" y="760"/>
                    <a:pt x="6100" y="760"/>
                  </a:cubicBezTo>
                  <a:cubicBezTo>
                    <a:pt x="6108" y="760"/>
                    <a:pt x="6118" y="769"/>
                    <a:pt x="6130" y="786"/>
                  </a:cubicBezTo>
                  <a:cubicBezTo>
                    <a:pt x="6149" y="801"/>
                    <a:pt x="6159" y="808"/>
                    <a:pt x="6165" y="808"/>
                  </a:cubicBezTo>
                  <a:cubicBezTo>
                    <a:pt x="6173" y="808"/>
                    <a:pt x="6175" y="797"/>
                    <a:pt x="6180" y="774"/>
                  </a:cubicBezTo>
                  <a:cubicBezTo>
                    <a:pt x="6190" y="745"/>
                    <a:pt x="6214" y="730"/>
                    <a:pt x="6239" y="730"/>
                  </a:cubicBezTo>
                  <a:cubicBezTo>
                    <a:pt x="6256" y="730"/>
                    <a:pt x="6273" y="737"/>
                    <a:pt x="6287" y="752"/>
                  </a:cubicBezTo>
                  <a:cubicBezTo>
                    <a:pt x="6289" y="751"/>
                    <a:pt x="6292" y="750"/>
                    <a:pt x="6294" y="750"/>
                  </a:cubicBezTo>
                  <a:cubicBezTo>
                    <a:pt x="6303" y="750"/>
                    <a:pt x="6311" y="754"/>
                    <a:pt x="6316" y="754"/>
                  </a:cubicBezTo>
                  <a:cubicBezTo>
                    <a:pt x="6320" y="754"/>
                    <a:pt x="6322" y="752"/>
                    <a:pt x="6321" y="745"/>
                  </a:cubicBezTo>
                  <a:lnTo>
                    <a:pt x="6321" y="745"/>
                  </a:lnTo>
                  <a:lnTo>
                    <a:pt x="6343" y="764"/>
                  </a:lnTo>
                  <a:lnTo>
                    <a:pt x="6378" y="758"/>
                  </a:lnTo>
                  <a:lnTo>
                    <a:pt x="6374" y="739"/>
                  </a:lnTo>
                  <a:cubicBezTo>
                    <a:pt x="6456" y="739"/>
                    <a:pt x="6541" y="736"/>
                    <a:pt x="6625" y="727"/>
                  </a:cubicBezTo>
                  <a:cubicBezTo>
                    <a:pt x="6816" y="705"/>
                    <a:pt x="6854" y="698"/>
                    <a:pt x="6832" y="680"/>
                  </a:cubicBezTo>
                  <a:cubicBezTo>
                    <a:pt x="6820" y="660"/>
                    <a:pt x="6826" y="649"/>
                    <a:pt x="6836" y="649"/>
                  </a:cubicBezTo>
                  <a:cubicBezTo>
                    <a:pt x="6846" y="649"/>
                    <a:pt x="6859" y="657"/>
                    <a:pt x="6870" y="676"/>
                  </a:cubicBezTo>
                  <a:cubicBezTo>
                    <a:pt x="6898" y="683"/>
                    <a:pt x="6929" y="686"/>
                    <a:pt x="6957" y="686"/>
                  </a:cubicBezTo>
                  <a:cubicBezTo>
                    <a:pt x="6968" y="685"/>
                    <a:pt x="6978" y="684"/>
                    <a:pt x="6987" y="684"/>
                  </a:cubicBezTo>
                  <a:cubicBezTo>
                    <a:pt x="7011" y="684"/>
                    <a:pt x="7029" y="689"/>
                    <a:pt x="7029" y="705"/>
                  </a:cubicBezTo>
                  <a:lnTo>
                    <a:pt x="7048" y="705"/>
                  </a:lnTo>
                  <a:cubicBezTo>
                    <a:pt x="7068" y="677"/>
                    <a:pt x="7119" y="666"/>
                    <a:pt x="7167" y="666"/>
                  </a:cubicBezTo>
                  <a:cubicBezTo>
                    <a:pt x="7195" y="666"/>
                    <a:pt x="7223" y="670"/>
                    <a:pt x="7243" y="676"/>
                  </a:cubicBezTo>
                  <a:cubicBezTo>
                    <a:pt x="7274" y="676"/>
                    <a:pt x="7305" y="670"/>
                    <a:pt x="7330" y="651"/>
                  </a:cubicBezTo>
                  <a:cubicBezTo>
                    <a:pt x="7348" y="640"/>
                    <a:pt x="7357" y="635"/>
                    <a:pt x="7364" y="635"/>
                  </a:cubicBezTo>
                  <a:cubicBezTo>
                    <a:pt x="7370" y="635"/>
                    <a:pt x="7375" y="639"/>
                    <a:pt x="7384" y="648"/>
                  </a:cubicBezTo>
                  <a:cubicBezTo>
                    <a:pt x="7384" y="661"/>
                    <a:pt x="7417" y="672"/>
                    <a:pt x="7446" y="672"/>
                  </a:cubicBezTo>
                  <a:cubicBezTo>
                    <a:pt x="7469" y="672"/>
                    <a:pt x="7490" y="665"/>
                    <a:pt x="7490" y="645"/>
                  </a:cubicBezTo>
                  <a:lnTo>
                    <a:pt x="7509" y="667"/>
                  </a:lnTo>
                  <a:cubicBezTo>
                    <a:pt x="7513" y="672"/>
                    <a:pt x="7518" y="674"/>
                    <a:pt x="7522" y="674"/>
                  </a:cubicBezTo>
                  <a:cubicBezTo>
                    <a:pt x="7533" y="674"/>
                    <a:pt x="7543" y="659"/>
                    <a:pt x="7543" y="645"/>
                  </a:cubicBezTo>
                  <a:cubicBezTo>
                    <a:pt x="7543" y="625"/>
                    <a:pt x="7547" y="614"/>
                    <a:pt x="7553" y="614"/>
                  </a:cubicBezTo>
                  <a:cubicBezTo>
                    <a:pt x="7560" y="614"/>
                    <a:pt x="7569" y="630"/>
                    <a:pt x="7578" y="664"/>
                  </a:cubicBezTo>
                  <a:cubicBezTo>
                    <a:pt x="7578" y="687"/>
                    <a:pt x="7584" y="697"/>
                    <a:pt x="7589" y="697"/>
                  </a:cubicBezTo>
                  <a:cubicBezTo>
                    <a:pt x="7593" y="697"/>
                    <a:pt x="7597" y="692"/>
                    <a:pt x="7597" y="683"/>
                  </a:cubicBezTo>
                  <a:cubicBezTo>
                    <a:pt x="7610" y="667"/>
                    <a:pt x="7622" y="652"/>
                    <a:pt x="7634" y="652"/>
                  </a:cubicBezTo>
                  <a:cubicBezTo>
                    <a:pt x="7639" y="652"/>
                    <a:pt x="7644" y="654"/>
                    <a:pt x="7650" y="661"/>
                  </a:cubicBezTo>
                  <a:cubicBezTo>
                    <a:pt x="7669" y="661"/>
                    <a:pt x="7688" y="661"/>
                    <a:pt x="7688" y="620"/>
                  </a:cubicBezTo>
                  <a:cubicBezTo>
                    <a:pt x="7688" y="598"/>
                    <a:pt x="7706" y="598"/>
                    <a:pt x="7725" y="598"/>
                  </a:cubicBezTo>
                  <a:cubicBezTo>
                    <a:pt x="7725" y="620"/>
                    <a:pt x="7725" y="620"/>
                    <a:pt x="7706" y="642"/>
                  </a:cubicBezTo>
                  <a:lnTo>
                    <a:pt x="7741" y="642"/>
                  </a:lnTo>
                  <a:cubicBezTo>
                    <a:pt x="7760" y="642"/>
                    <a:pt x="7797" y="664"/>
                    <a:pt x="7797" y="683"/>
                  </a:cubicBezTo>
                  <a:cubicBezTo>
                    <a:pt x="7805" y="692"/>
                    <a:pt x="7813" y="697"/>
                    <a:pt x="7818" y="697"/>
                  </a:cubicBezTo>
                  <a:cubicBezTo>
                    <a:pt x="7825" y="697"/>
                    <a:pt x="7827" y="687"/>
                    <a:pt x="7816" y="664"/>
                  </a:cubicBezTo>
                  <a:cubicBezTo>
                    <a:pt x="7816" y="620"/>
                    <a:pt x="7816" y="620"/>
                    <a:pt x="7854" y="620"/>
                  </a:cubicBezTo>
                  <a:cubicBezTo>
                    <a:pt x="7872" y="620"/>
                    <a:pt x="7888" y="623"/>
                    <a:pt x="7888" y="642"/>
                  </a:cubicBezTo>
                  <a:cubicBezTo>
                    <a:pt x="7888" y="664"/>
                    <a:pt x="7888" y="664"/>
                    <a:pt x="7926" y="664"/>
                  </a:cubicBezTo>
                  <a:cubicBezTo>
                    <a:pt x="7982" y="664"/>
                    <a:pt x="8035" y="601"/>
                    <a:pt x="8054" y="561"/>
                  </a:cubicBezTo>
                  <a:cubicBezTo>
                    <a:pt x="8056" y="540"/>
                    <a:pt x="8057" y="530"/>
                    <a:pt x="8059" y="530"/>
                  </a:cubicBezTo>
                  <a:cubicBezTo>
                    <a:pt x="8061" y="530"/>
                    <a:pt x="8065" y="540"/>
                    <a:pt x="8073" y="561"/>
                  </a:cubicBezTo>
                  <a:cubicBezTo>
                    <a:pt x="8073" y="582"/>
                    <a:pt x="8092" y="582"/>
                    <a:pt x="8111" y="582"/>
                  </a:cubicBezTo>
                  <a:cubicBezTo>
                    <a:pt x="8111" y="575"/>
                    <a:pt x="8113" y="573"/>
                    <a:pt x="8115" y="573"/>
                  </a:cubicBezTo>
                  <a:cubicBezTo>
                    <a:pt x="8119" y="573"/>
                    <a:pt x="8123" y="582"/>
                    <a:pt x="8111" y="582"/>
                  </a:cubicBezTo>
                  <a:cubicBezTo>
                    <a:pt x="8111" y="601"/>
                    <a:pt x="8092" y="601"/>
                    <a:pt x="8073" y="601"/>
                  </a:cubicBezTo>
                  <a:lnTo>
                    <a:pt x="8073" y="623"/>
                  </a:lnTo>
                  <a:cubicBezTo>
                    <a:pt x="8082" y="644"/>
                    <a:pt x="8092" y="654"/>
                    <a:pt x="8101" y="654"/>
                  </a:cubicBezTo>
                  <a:cubicBezTo>
                    <a:pt x="8111" y="654"/>
                    <a:pt x="8120" y="644"/>
                    <a:pt x="8129" y="623"/>
                  </a:cubicBezTo>
                  <a:cubicBezTo>
                    <a:pt x="8139" y="614"/>
                    <a:pt x="8144" y="609"/>
                    <a:pt x="8148" y="609"/>
                  </a:cubicBezTo>
                  <a:cubicBezTo>
                    <a:pt x="8153" y="609"/>
                    <a:pt x="8158" y="614"/>
                    <a:pt x="8167" y="623"/>
                  </a:cubicBezTo>
                  <a:cubicBezTo>
                    <a:pt x="8178" y="639"/>
                    <a:pt x="8191" y="654"/>
                    <a:pt x="8197" y="654"/>
                  </a:cubicBezTo>
                  <a:cubicBezTo>
                    <a:pt x="8200" y="654"/>
                    <a:pt x="8202" y="652"/>
                    <a:pt x="8202" y="645"/>
                  </a:cubicBezTo>
                  <a:cubicBezTo>
                    <a:pt x="8223" y="645"/>
                    <a:pt x="8242" y="651"/>
                    <a:pt x="8258" y="667"/>
                  </a:cubicBezTo>
                  <a:cubicBezTo>
                    <a:pt x="8296" y="667"/>
                    <a:pt x="8311" y="667"/>
                    <a:pt x="8311" y="645"/>
                  </a:cubicBezTo>
                  <a:cubicBezTo>
                    <a:pt x="8314" y="626"/>
                    <a:pt x="8330" y="626"/>
                    <a:pt x="8349" y="626"/>
                  </a:cubicBezTo>
                  <a:cubicBezTo>
                    <a:pt x="8368" y="626"/>
                    <a:pt x="8386" y="626"/>
                    <a:pt x="8386" y="604"/>
                  </a:cubicBezTo>
                  <a:cubicBezTo>
                    <a:pt x="8386" y="586"/>
                    <a:pt x="8405" y="564"/>
                    <a:pt x="8443" y="564"/>
                  </a:cubicBezTo>
                  <a:cubicBezTo>
                    <a:pt x="8458" y="555"/>
                    <a:pt x="8468" y="549"/>
                    <a:pt x="8474" y="549"/>
                  </a:cubicBezTo>
                  <a:cubicBezTo>
                    <a:pt x="8483" y="549"/>
                    <a:pt x="8487" y="560"/>
                    <a:pt x="8496" y="586"/>
                  </a:cubicBezTo>
                  <a:cubicBezTo>
                    <a:pt x="8496" y="604"/>
                    <a:pt x="8515" y="608"/>
                    <a:pt x="8534" y="608"/>
                  </a:cubicBezTo>
                  <a:cubicBezTo>
                    <a:pt x="8549" y="608"/>
                    <a:pt x="8562" y="617"/>
                    <a:pt x="8571" y="626"/>
                  </a:cubicBezTo>
                  <a:cubicBezTo>
                    <a:pt x="8577" y="633"/>
                    <a:pt x="8581" y="636"/>
                    <a:pt x="8584" y="636"/>
                  </a:cubicBezTo>
                  <a:cubicBezTo>
                    <a:pt x="8590" y="636"/>
                    <a:pt x="8590" y="621"/>
                    <a:pt x="8590" y="608"/>
                  </a:cubicBezTo>
                  <a:lnTo>
                    <a:pt x="8590" y="564"/>
                  </a:lnTo>
                  <a:cubicBezTo>
                    <a:pt x="8609" y="564"/>
                    <a:pt x="8625" y="608"/>
                    <a:pt x="8625" y="629"/>
                  </a:cubicBezTo>
                  <a:cubicBezTo>
                    <a:pt x="8634" y="650"/>
                    <a:pt x="8639" y="660"/>
                    <a:pt x="8641" y="660"/>
                  </a:cubicBezTo>
                  <a:cubicBezTo>
                    <a:pt x="8643" y="660"/>
                    <a:pt x="8643" y="650"/>
                    <a:pt x="8643" y="629"/>
                  </a:cubicBezTo>
                  <a:cubicBezTo>
                    <a:pt x="8643" y="614"/>
                    <a:pt x="8653" y="598"/>
                    <a:pt x="8672" y="598"/>
                  </a:cubicBezTo>
                  <a:cubicBezTo>
                    <a:pt x="8679" y="598"/>
                    <a:pt x="8689" y="601"/>
                    <a:pt x="8700" y="608"/>
                  </a:cubicBezTo>
                  <a:cubicBezTo>
                    <a:pt x="8737" y="608"/>
                    <a:pt x="8772" y="608"/>
                    <a:pt x="8772" y="629"/>
                  </a:cubicBezTo>
                  <a:cubicBezTo>
                    <a:pt x="8777" y="636"/>
                    <a:pt x="8784" y="639"/>
                    <a:pt x="8791" y="639"/>
                  </a:cubicBezTo>
                  <a:cubicBezTo>
                    <a:pt x="8798" y="639"/>
                    <a:pt x="8805" y="636"/>
                    <a:pt x="8809" y="629"/>
                  </a:cubicBezTo>
                  <a:cubicBezTo>
                    <a:pt x="8819" y="619"/>
                    <a:pt x="8828" y="613"/>
                    <a:pt x="8842" y="613"/>
                  </a:cubicBezTo>
                  <a:cubicBezTo>
                    <a:pt x="8856" y="613"/>
                    <a:pt x="8874" y="619"/>
                    <a:pt x="8900" y="629"/>
                  </a:cubicBezTo>
                  <a:cubicBezTo>
                    <a:pt x="8947" y="651"/>
                    <a:pt x="8971" y="662"/>
                    <a:pt x="8983" y="662"/>
                  </a:cubicBezTo>
                  <a:cubicBezTo>
                    <a:pt x="8994" y="662"/>
                    <a:pt x="8994" y="651"/>
                    <a:pt x="8994" y="629"/>
                  </a:cubicBezTo>
                  <a:cubicBezTo>
                    <a:pt x="8994" y="619"/>
                    <a:pt x="8994" y="606"/>
                    <a:pt x="8998" y="606"/>
                  </a:cubicBezTo>
                  <a:cubicBezTo>
                    <a:pt x="9001" y="606"/>
                    <a:pt x="9005" y="613"/>
                    <a:pt x="9013" y="629"/>
                  </a:cubicBezTo>
                  <a:cubicBezTo>
                    <a:pt x="9018" y="636"/>
                    <a:pt x="9023" y="639"/>
                    <a:pt x="9029" y="639"/>
                  </a:cubicBezTo>
                  <a:cubicBezTo>
                    <a:pt x="9043" y="639"/>
                    <a:pt x="9059" y="626"/>
                    <a:pt x="9085" y="611"/>
                  </a:cubicBezTo>
                  <a:cubicBezTo>
                    <a:pt x="9101" y="586"/>
                    <a:pt x="9107" y="557"/>
                    <a:pt x="9104" y="526"/>
                  </a:cubicBezTo>
                  <a:cubicBezTo>
                    <a:pt x="9104" y="503"/>
                    <a:pt x="9104" y="493"/>
                    <a:pt x="9111" y="493"/>
                  </a:cubicBezTo>
                  <a:cubicBezTo>
                    <a:pt x="9117" y="493"/>
                    <a:pt x="9126" y="498"/>
                    <a:pt x="9142" y="507"/>
                  </a:cubicBezTo>
                  <a:cubicBezTo>
                    <a:pt x="9164" y="510"/>
                    <a:pt x="9179" y="529"/>
                    <a:pt x="9179" y="548"/>
                  </a:cubicBezTo>
                  <a:cubicBezTo>
                    <a:pt x="9179" y="561"/>
                    <a:pt x="9170" y="570"/>
                    <a:pt x="9160" y="570"/>
                  </a:cubicBezTo>
                  <a:lnTo>
                    <a:pt x="9142" y="570"/>
                  </a:lnTo>
                  <a:cubicBezTo>
                    <a:pt x="9142" y="592"/>
                    <a:pt x="9142" y="611"/>
                    <a:pt x="9179" y="611"/>
                  </a:cubicBezTo>
                  <a:cubicBezTo>
                    <a:pt x="9187" y="622"/>
                    <a:pt x="9196" y="627"/>
                    <a:pt x="9202" y="627"/>
                  </a:cubicBezTo>
                  <a:cubicBezTo>
                    <a:pt x="9209" y="627"/>
                    <a:pt x="9214" y="622"/>
                    <a:pt x="9214" y="611"/>
                  </a:cubicBezTo>
                  <a:cubicBezTo>
                    <a:pt x="9233" y="633"/>
                    <a:pt x="9270" y="633"/>
                    <a:pt x="9308" y="633"/>
                  </a:cubicBezTo>
                  <a:cubicBezTo>
                    <a:pt x="9342" y="633"/>
                    <a:pt x="9399" y="636"/>
                    <a:pt x="9417" y="655"/>
                  </a:cubicBezTo>
                  <a:cubicBezTo>
                    <a:pt x="9455" y="655"/>
                    <a:pt x="9471" y="655"/>
                    <a:pt x="9471" y="636"/>
                  </a:cubicBezTo>
                  <a:cubicBezTo>
                    <a:pt x="9473" y="610"/>
                    <a:pt x="9479" y="599"/>
                    <a:pt x="9483" y="599"/>
                  </a:cubicBezTo>
                  <a:cubicBezTo>
                    <a:pt x="9487" y="599"/>
                    <a:pt x="9490" y="605"/>
                    <a:pt x="9490" y="614"/>
                  </a:cubicBezTo>
                  <a:cubicBezTo>
                    <a:pt x="9501" y="641"/>
                    <a:pt x="9600" y="660"/>
                    <a:pt x="9677" y="660"/>
                  </a:cubicBezTo>
                  <a:cubicBezTo>
                    <a:pt x="9721" y="660"/>
                    <a:pt x="9758" y="654"/>
                    <a:pt x="9765" y="639"/>
                  </a:cubicBezTo>
                  <a:lnTo>
                    <a:pt x="9803" y="639"/>
                  </a:lnTo>
                  <a:cubicBezTo>
                    <a:pt x="9822" y="649"/>
                    <a:pt x="9861" y="654"/>
                    <a:pt x="9897" y="654"/>
                  </a:cubicBezTo>
                  <a:cubicBezTo>
                    <a:pt x="9930" y="654"/>
                    <a:pt x="9960" y="649"/>
                    <a:pt x="9969" y="639"/>
                  </a:cubicBezTo>
                  <a:lnTo>
                    <a:pt x="10025" y="639"/>
                  </a:lnTo>
                  <a:cubicBezTo>
                    <a:pt x="10043" y="650"/>
                    <a:pt x="10056" y="655"/>
                    <a:pt x="10067" y="655"/>
                  </a:cubicBezTo>
                  <a:cubicBezTo>
                    <a:pt x="10079" y="655"/>
                    <a:pt x="10088" y="650"/>
                    <a:pt x="10097" y="639"/>
                  </a:cubicBezTo>
                  <a:cubicBezTo>
                    <a:pt x="10111" y="626"/>
                    <a:pt x="10115" y="611"/>
                    <a:pt x="10116" y="611"/>
                  </a:cubicBezTo>
                  <a:cubicBezTo>
                    <a:pt x="10116" y="611"/>
                    <a:pt x="10116" y="614"/>
                    <a:pt x="10116" y="620"/>
                  </a:cubicBezTo>
                  <a:cubicBezTo>
                    <a:pt x="10116" y="639"/>
                    <a:pt x="10154" y="642"/>
                    <a:pt x="10226" y="642"/>
                  </a:cubicBezTo>
                  <a:cubicBezTo>
                    <a:pt x="10301" y="642"/>
                    <a:pt x="10301" y="642"/>
                    <a:pt x="10282" y="620"/>
                  </a:cubicBezTo>
                  <a:cubicBezTo>
                    <a:pt x="10303" y="615"/>
                    <a:pt x="10318" y="612"/>
                    <a:pt x="10328" y="612"/>
                  </a:cubicBezTo>
                  <a:cubicBezTo>
                    <a:pt x="10354" y="612"/>
                    <a:pt x="10354" y="626"/>
                    <a:pt x="10354" y="642"/>
                  </a:cubicBezTo>
                  <a:cubicBezTo>
                    <a:pt x="10346" y="661"/>
                    <a:pt x="10349" y="672"/>
                    <a:pt x="10357" y="672"/>
                  </a:cubicBezTo>
                  <a:cubicBezTo>
                    <a:pt x="10366" y="672"/>
                    <a:pt x="10382" y="657"/>
                    <a:pt x="10392" y="623"/>
                  </a:cubicBezTo>
                  <a:cubicBezTo>
                    <a:pt x="10403" y="598"/>
                    <a:pt x="10421" y="587"/>
                    <a:pt x="10433" y="587"/>
                  </a:cubicBezTo>
                  <a:cubicBezTo>
                    <a:pt x="10442" y="587"/>
                    <a:pt x="10448" y="592"/>
                    <a:pt x="10448" y="601"/>
                  </a:cubicBezTo>
                  <a:cubicBezTo>
                    <a:pt x="10448" y="623"/>
                    <a:pt x="10430" y="623"/>
                    <a:pt x="10411" y="623"/>
                  </a:cubicBezTo>
                  <a:cubicBezTo>
                    <a:pt x="10411" y="623"/>
                    <a:pt x="10411" y="642"/>
                    <a:pt x="10411" y="664"/>
                  </a:cubicBezTo>
                  <a:cubicBezTo>
                    <a:pt x="10430" y="664"/>
                    <a:pt x="10430" y="664"/>
                    <a:pt x="10448" y="642"/>
                  </a:cubicBezTo>
                  <a:cubicBezTo>
                    <a:pt x="10461" y="642"/>
                    <a:pt x="10477" y="636"/>
                    <a:pt x="10483" y="623"/>
                  </a:cubicBezTo>
                  <a:cubicBezTo>
                    <a:pt x="10502" y="604"/>
                    <a:pt x="10502" y="576"/>
                    <a:pt x="10486" y="561"/>
                  </a:cubicBezTo>
                  <a:cubicBezTo>
                    <a:pt x="10467" y="539"/>
                    <a:pt x="10486" y="539"/>
                    <a:pt x="10505" y="539"/>
                  </a:cubicBezTo>
                  <a:cubicBezTo>
                    <a:pt x="10539" y="561"/>
                    <a:pt x="10539" y="582"/>
                    <a:pt x="10521" y="601"/>
                  </a:cubicBezTo>
                  <a:cubicBezTo>
                    <a:pt x="10502" y="601"/>
                    <a:pt x="10502" y="623"/>
                    <a:pt x="10502" y="642"/>
                  </a:cubicBezTo>
                  <a:cubicBezTo>
                    <a:pt x="10502" y="646"/>
                    <a:pt x="10505" y="648"/>
                    <a:pt x="10511" y="648"/>
                  </a:cubicBezTo>
                  <a:cubicBezTo>
                    <a:pt x="10535" y="648"/>
                    <a:pt x="10599" y="615"/>
                    <a:pt x="10615" y="582"/>
                  </a:cubicBezTo>
                  <a:lnTo>
                    <a:pt x="10615" y="601"/>
                  </a:lnTo>
                  <a:cubicBezTo>
                    <a:pt x="10615" y="623"/>
                    <a:pt x="10649" y="623"/>
                    <a:pt x="10687" y="623"/>
                  </a:cubicBezTo>
                  <a:cubicBezTo>
                    <a:pt x="10724" y="623"/>
                    <a:pt x="10743" y="623"/>
                    <a:pt x="10743" y="604"/>
                  </a:cubicBezTo>
                  <a:cubicBezTo>
                    <a:pt x="10743" y="584"/>
                    <a:pt x="10743" y="564"/>
                    <a:pt x="10758" y="563"/>
                  </a:cubicBezTo>
                  <a:lnTo>
                    <a:pt x="10758" y="563"/>
                  </a:lnTo>
                  <a:cubicBezTo>
                    <a:pt x="10743" y="561"/>
                    <a:pt x="10743" y="540"/>
                    <a:pt x="10743" y="520"/>
                  </a:cubicBezTo>
                  <a:lnTo>
                    <a:pt x="10743" y="520"/>
                  </a:lnTo>
                  <a:cubicBezTo>
                    <a:pt x="10762" y="532"/>
                    <a:pt x="10781" y="545"/>
                    <a:pt x="10796" y="564"/>
                  </a:cubicBezTo>
                  <a:cubicBezTo>
                    <a:pt x="10832" y="605"/>
                    <a:pt x="10881" y="627"/>
                    <a:pt x="10933" y="627"/>
                  </a:cubicBezTo>
                  <a:cubicBezTo>
                    <a:pt x="10937" y="627"/>
                    <a:pt x="10940" y="627"/>
                    <a:pt x="10944" y="626"/>
                  </a:cubicBezTo>
                  <a:cubicBezTo>
                    <a:pt x="10981" y="626"/>
                    <a:pt x="11038" y="626"/>
                    <a:pt x="11053" y="648"/>
                  </a:cubicBezTo>
                  <a:cubicBezTo>
                    <a:pt x="11091" y="648"/>
                    <a:pt x="11110" y="648"/>
                    <a:pt x="11110" y="626"/>
                  </a:cubicBezTo>
                  <a:lnTo>
                    <a:pt x="11147" y="629"/>
                  </a:lnTo>
                  <a:cubicBezTo>
                    <a:pt x="11157" y="639"/>
                    <a:pt x="11170" y="644"/>
                    <a:pt x="11181" y="644"/>
                  </a:cubicBezTo>
                  <a:cubicBezTo>
                    <a:pt x="11192" y="644"/>
                    <a:pt x="11201" y="639"/>
                    <a:pt x="11201" y="629"/>
                  </a:cubicBezTo>
                  <a:cubicBezTo>
                    <a:pt x="11207" y="622"/>
                    <a:pt x="11213" y="620"/>
                    <a:pt x="11219" y="620"/>
                  </a:cubicBezTo>
                  <a:cubicBezTo>
                    <a:pt x="11232" y="620"/>
                    <a:pt x="11244" y="629"/>
                    <a:pt x="11257" y="629"/>
                  </a:cubicBezTo>
                  <a:cubicBezTo>
                    <a:pt x="11274" y="648"/>
                    <a:pt x="11283" y="658"/>
                    <a:pt x="11287" y="658"/>
                  </a:cubicBezTo>
                  <a:cubicBezTo>
                    <a:pt x="11291" y="658"/>
                    <a:pt x="11286" y="642"/>
                    <a:pt x="11276" y="608"/>
                  </a:cubicBezTo>
                  <a:cubicBezTo>
                    <a:pt x="11276" y="589"/>
                    <a:pt x="11238" y="567"/>
                    <a:pt x="11222" y="567"/>
                  </a:cubicBezTo>
                  <a:lnTo>
                    <a:pt x="11166" y="567"/>
                  </a:lnTo>
                  <a:lnTo>
                    <a:pt x="11222" y="545"/>
                  </a:lnTo>
                  <a:cubicBezTo>
                    <a:pt x="11238" y="545"/>
                    <a:pt x="11276" y="526"/>
                    <a:pt x="11276" y="504"/>
                  </a:cubicBezTo>
                  <a:cubicBezTo>
                    <a:pt x="11276" y="504"/>
                    <a:pt x="11276" y="482"/>
                    <a:pt x="11295" y="482"/>
                  </a:cubicBezTo>
                  <a:cubicBezTo>
                    <a:pt x="11295" y="482"/>
                    <a:pt x="11295" y="504"/>
                    <a:pt x="11295" y="526"/>
                  </a:cubicBezTo>
                  <a:cubicBezTo>
                    <a:pt x="11279" y="542"/>
                    <a:pt x="11273" y="564"/>
                    <a:pt x="11276" y="589"/>
                  </a:cubicBezTo>
                  <a:cubicBezTo>
                    <a:pt x="11287" y="614"/>
                    <a:pt x="11312" y="632"/>
                    <a:pt x="11330" y="632"/>
                  </a:cubicBezTo>
                  <a:cubicBezTo>
                    <a:pt x="11341" y="632"/>
                    <a:pt x="11350" y="625"/>
                    <a:pt x="11351" y="608"/>
                  </a:cubicBezTo>
                  <a:cubicBezTo>
                    <a:pt x="11367" y="608"/>
                    <a:pt x="11367" y="608"/>
                    <a:pt x="11385" y="629"/>
                  </a:cubicBezTo>
                  <a:cubicBezTo>
                    <a:pt x="11385" y="639"/>
                    <a:pt x="11389" y="644"/>
                    <a:pt x="11394" y="644"/>
                  </a:cubicBezTo>
                  <a:cubicBezTo>
                    <a:pt x="11401" y="644"/>
                    <a:pt x="11412" y="634"/>
                    <a:pt x="11423" y="611"/>
                  </a:cubicBezTo>
                  <a:cubicBezTo>
                    <a:pt x="11432" y="589"/>
                    <a:pt x="11442" y="578"/>
                    <a:pt x="11451" y="578"/>
                  </a:cubicBezTo>
                  <a:cubicBezTo>
                    <a:pt x="11461" y="578"/>
                    <a:pt x="11470" y="589"/>
                    <a:pt x="11479" y="611"/>
                  </a:cubicBezTo>
                  <a:cubicBezTo>
                    <a:pt x="11500" y="635"/>
                    <a:pt x="11535" y="645"/>
                    <a:pt x="11560" y="645"/>
                  </a:cubicBezTo>
                  <a:cubicBezTo>
                    <a:pt x="11577" y="645"/>
                    <a:pt x="11589" y="640"/>
                    <a:pt x="11589" y="633"/>
                  </a:cubicBezTo>
                  <a:cubicBezTo>
                    <a:pt x="11589" y="607"/>
                    <a:pt x="11608" y="598"/>
                    <a:pt x="11627" y="598"/>
                  </a:cubicBezTo>
                  <a:cubicBezTo>
                    <a:pt x="11641" y="598"/>
                    <a:pt x="11655" y="603"/>
                    <a:pt x="11661" y="611"/>
                  </a:cubicBezTo>
                  <a:cubicBezTo>
                    <a:pt x="11667" y="622"/>
                    <a:pt x="11678" y="627"/>
                    <a:pt x="11689" y="627"/>
                  </a:cubicBezTo>
                  <a:cubicBezTo>
                    <a:pt x="11700" y="627"/>
                    <a:pt x="11711" y="622"/>
                    <a:pt x="11718" y="611"/>
                  </a:cubicBezTo>
                  <a:cubicBezTo>
                    <a:pt x="11718" y="626"/>
                    <a:pt x="11727" y="642"/>
                    <a:pt x="11739" y="642"/>
                  </a:cubicBezTo>
                  <a:cubicBezTo>
                    <a:pt x="11744" y="642"/>
                    <a:pt x="11750" y="639"/>
                    <a:pt x="11755" y="633"/>
                  </a:cubicBezTo>
                  <a:cubicBezTo>
                    <a:pt x="11755" y="633"/>
                    <a:pt x="11774" y="633"/>
                    <a:pt x="11755" y="614"/>
                  </a:cubicBezTo>
                  <a:lnTo>
                    <a:pt x="11790" y="570"/>
                  </a:lnTo>
                  <a:cubicBezTo>
                    <a:pt x="11774" y="570"/>
                    <a:pt x="11774" y="551"/>
                    <a:pt x="11774" y="529"/>
                  </a:cubicBezTo>
                  <a:cubicBezTo>
                    <a:pt x="11774" y="524"/>
                    <a:pt x="11779" y="521"/>
                    <a:pt x="11786" y="521"/>
                  </a:cubicBezTo>
                  <a:cubicBezTo>
                    <a:pt x="11808" y="521"/>
                    <a:pt x="11856" y="545"/>
                    <a:pt x="11884" y="592"/>
                  </a:cubicBezTo>
                  <a:lnTo>
                    <a:pt x="11918" y="636"/>
                  </a:lnTo>
                  <a:cubicBezTo>
                    <a:pt x="11918" y="614"/>
                    <a:pt x="11921" y="592"/>
                    <a:pt x="11921" y="592"/>
                  </a:cubicBezTo>
                  <a:cubicBezTo>
                    <a:pt x="11937" y="592"/>
                    <a:pt x="11956" y="592"/>
                    <a:pt x="11956" y="614"/>
                  </a:cubicBezTo>
                  <a:cubicBezTo>
                    <a:pt x="11956" y="636"/>
                    <a:pt x="11956" y="636"/>
                    <a:pt x="11975" y="636"/>
                  </a:cubicBezTo>
                  <a:cubicBezTo>
                    <a:pt x="11987" y="636"/>
                    <a:pt x="11993" y="626"/>
                    <a:pt x="11993" y="614"/>
                  </a:cubicBezTo>
                  <a:cubicBezTo>
                    <a:pt x="11993" y="590"/>
                    <a:pt x="11993" y="580"/>
                    <a:pt x="11997" y="580"/>
                  </a:cubicBezTo>
                  <a:cubicBezTo>
                    <a:pt x="12000" y="580"/>
                    <a:pt x="12004" y="586"/>
                    <a:pt x="12012" y="595"/>
                  </a:cubicBezTo>
                  <a:cubicBezTo>
                    <a:pt x="12022" y="615"/>
                    <a:pt x="12031" y="626"/>
                    <a:pt x="12040" y="626"/>
                  </a:cubicBezTo>
                  <a:cubicBezTo>
                    <a:pt x="12050" y="626"/>
                    <a:pt x="12059" y="615"/>
                    <a:pt x="12069" y="595"/>
                  </a:cubicBezTo>
                  <a:cubicBezTo>
                    <a:pt x="12069" y="573"/>
                    <a:pt x="12069" y="562"/>
                    <a:pt x="12071" y="562"/>
                  </a:cubicBezTo>
                  <a:cubicBezTo>
                    <a:pt x="12073" y="562"/>
                    <a:pt x="12076" y="573"/>
                    <a:pt x="12084" y="595"/>
                  </a:cubicBezTo>
                  <a:cubicBezTo>
                    <a:pt x="12084" y="617"/>
                    <a:pt x="12100" y="633"/>
                    <a:pt x="12122" y="636"/>
                  </a:cubicBezTo>
                  <a:lnTo>
                    <a:pt x="12122" y="617"/>
                  </a:lnTo>
                  <a:cubicBezTo>
                    <a:pt x="12122" y="591"/>
                    <a:pt x="12128" y="581"/>
                    <a:pt x="12137" y="581"/>
                  </a:cubicBezTo>
                  <a:cubicBezTo>
                    <a:pt x="12144" y="581"/>
                    <a:pt x="12152" y="586"/>
                    <a:pt x="12160" y="595"/>
                  </a:cubicBezTo>
                  <a:cubicBezTo>
                    <a:pt x="12160" y="606"/>
                    <a:pt x="12164" y="611"/>
                    <a:pt x="12173" y="611"/>
                  </a:cubicBezTo>
                  <a:cubicBezTo>
                    <a:pt x="12182" y="611"/>
                    <a:pt x="12196" y="606"/>
                    <a:pt x="12213" y="595"/>
                  </a:cubicBezTo>
                  <a:cubicBezTo>
                    <a:pt x="12250" y="595"/>
                    <a:pt x="12269" y="595"/>
                    <a:pt x="12269" y="617"/>
                  </a:cubicBezTo>
                  <a:cubicBezTo>
                    <a:pt x="12269" y="637"/>
                    <a:pt x="12269" y="648"/>
                    <a:pt x="12272" y="648"/>
                  </a:cubicBezTo>
                  <a:cubicBezTo>
                    <a:pt x="12274" y="648"/>
                    <a:pt x="12279" y="637"/>
                    <a:pt x="12288" y="617"/>
                  </a:cubicBezTo>
                  <a:cubicBezTo>
                    <a:pt x="12297" y="606"/>
                    <a:pt x="12302" y="601"/>
                    <a:pt x="12309" y="601"/>
                  </a:cubicBezTo>
                  <a:cubicBezTo>
                    <a:pt x="12316" y="601"/>
                    <a:pt x="12326" y="606"/>
                    <a:pt x="12344" y="617"/>
                  </a:cubicBezTo>
                  <a:cubicBezTo>
                    <a:pt x="12352" y="628"/>
                    <a:pt x="12356" y="633"/>
                    <a:pt x="12360" y="633"/>
                  </a:cubicBezTo>
                  <a:cubicBezTo>
                    <a:pt x="12365" y="633"/>
                    <a:pt x="12369" y="628"/>
                    <a:pt x="12379" y="617"/>
                  </a:cubicBezTo>
                  <a:cubicBezTo>
                    <a:pt x="12379" y="576"/>
                    <a:pt x="12379" y="554"/>
                    <a:pt x="12363" y="554"/>
                  </a:cubicBezTo>
                  <a:cubicBezTo>
                    <a:pt x="12344" y="554"/>
                    <a:pt x="12344" y="554"/>
                    <a:pt x="12344" y="532"/>
                  </a:cubicBezTo>
                  <a:lnTo>
                    <a:pt x="12344" y="532"/>
                  </a:lnTo>
                  <a:lnTo>
                    <a:pt x="12379" y="535"/>
                  </a:lnTo>
                  <a:cubicBezTo>
                    <a:pt x="12407" y="535"/>
                    <a:pt x="12432" y="529"/>
                    <a:pt x="12454" y="514"/>
                  </a:cubicBezTo>
                  <a:cubicBezTo>
                    <a:pt x="12485" y="496"/>
                    <a:pt x="12490" y="464"/>
                    <a:pt x="12472" y="464"/>
                  </a:cubicBezTo>
                  <a:cubicBezTo>
                    <a:pt x="12467" y="464"/>
                    <a:pt x="12461" y="465"/>
                    <a:pt x="12454" y="470"/>
                  </a:cubicBezTo>
                  <a:lnTo>
                    <a:pt x="12435" y="448"/>
                  </a:lnTo>
                  <a:cubicBezTo>
                    <a:pt x="12435" y="416"/>
                    <a:pt x="12426" y="401"/>
                    <a:pt x="12416" y="401"/>
                  </a:cubicBezTo>
                  <a:cubicBezTo>
                    <a:pt x="12407" y="401"/>
                    <a:pt x="12398" y="416"/>
                    <a:pt x="12398" y="448"/>
                  </a:cubicBezTo>
                  <a:cubicBezTo>
                    <a:pt x="12398" y="482"/>
                    <a:pt x="12398" y="498"/>
                    <a:pt x="12394" y="498"/>
                  </a:cubicBezTo>
                  <a:cubicBezTo>
                    <a:pt x="12392" y="498"/>
                    <a:pt x="12387" y="488"/>
                    <a:pt x="12379" y="470"/>
                  </a:cubicBezTo>
                  <a:cubicBezTo>
                    <a:pt x="12382" y="429"/>
                    <a:pt x="12363" y="429"/>
                    <a:pt x="12344" y="426"/>
                  </a:cubicBezTo>
                  <a:cubicBezTo>
                    <a:pt x="12326" y="426"/>
                    <a:pt x="12326" y="426"/>
                    <a:pt x="12326" y="407"/>
                  </a:cubicBezTo>
                  <a:cubicBezTo>
                    <a:pt x="12326" y="385"/>
                    <a:pt x="12310" y="366"/>
                    <a:pt x="12288" y="363"/>
                  </a:cubicBezTo>
                  <a:cubicBezTo>
                    <a:pt x="12269" y="363"/>
                    <a:pt x="12269" y="363"/>
                    <a:pt x="12269" y="385"/>
                  </a:cubicBezTo>
                  <a:cubicBezTo>
                    <a:pt x="12277" y="394"/>
                    <a:pt x="12275" y="399"/>
                    <a:pt x="12269" y="399"/>
                  </a:cubicBezTo>
                  <a:cubicBezTo>
                    <a:pt x="12261" y="399"/>
                    <a:pt x="12244" y="389"/>
                    <a:pt x="12235" y="363"/>
                  </a:cubicBezTo>
                  <a:cubicBezTo>
                    <a:pt x="12227" y="354"/>
                    <a:pt x="12222" y="349"/>
                    <a:pt x="12220" y="349"/>
                  </a:cubicBezTo>
                  <a:cubicBezTo>
                    <a:pt x="12216" y="349"/>
                    <a:pt x="12216" y="359"/>
                    <a:pt x="12216" y="385"/>
                  </a:cubicBezTo>
                  <a:cubicBezTo>
                    <a:pt x="12216" y="405"/>
                    <a:pt x="12207" y="416"/>
                    <a:pt x="12195" y="416"/>
                  </a:cubicBezTo>
                  <a:cubicBezTo>
                    <a:pt x="12183" y="416"/>
                    <a:pt x="12169" y="405"/>
                    <a:pt x="12160" y="385"/>
                  </a:cubicBezTo>
                  <a:lnTo>
                    <a:pt x="12122" y="385"/>
                  </a:lnTo>
                  <a:cubicBezTo>
                    <a:pt x="12106" y="385"/>
                    <a:pt x="12103" y="404"/>
                    <a:pt x="12103" y="426"/>
                  </a:cubicBezTo>
                  <a:cubicBezTo>
                    <a:pt x="12103" y="449"/>
                    <a:pt x="12103" y="459"/>
                    <a:pt x="12100" y="459"/>
                  </a:cubicBezTo>
                  <a:cubicBezTo>
                    <a:pt x="12098" y="459"/>
                    <a:pt x="12094" y="454"/>
                    <a:pt x="12087" y="445"/>
                  </a:cubicBezTo>
                  <a:cubicBezTo>
                    <a:pt x="12075" y="435"/>
                    <a:pt x="12069" y="420"/>
                    <a:pt x="12069" y="404"/>
                  </a:cubicBezTo>
                  <a:cubicBezTo>
                    <a:pt x="12069" y="382"/>
                    <a:pt x="12050" y="382"/>
                    <a:pt x="12031" y="382"/>
                  </a:cubicBezTo>
                  <a:cubicBezTo>
                    <a:pt x="12012" y="382"/>
                    <a:pt x="11975" y="382"/>
                    <a:pt x="11975" y="404"/>
                  </a:cubicBezTo>
                  <a:cubicBezTo>
                    <a:pt x="11975" y="398"/>
                    <a:pt x="11975" y="390"/>
                    <a:pt x="11975" y="382"/>
                  </a:cubicBezTo>
                  <a:cubicBezTo>
                    <a:pt x="11962" y="382"/>
                    <a:pt x="11959" y="372"/>
                    <a:pt x="11958" y="372"/>
                  </a:cubicBezTo>
                  <a:cubicBezTo>
                    <a:pt x="11957" y="372"/>
                    <a:pt x="11957" y="375"/>
                    <a:pt x="11956" y="382"/>
                  </a:cubicBezTo>
                  <a:cubicBezTo>
                    <a:pt x="11937" y="379"/>
                    <a:pt x="11918" y="373"/>
                    <a:pt x="11903" y="360"/>
                  </a:cubicBezTo>
                  <a:cubicBezTo>
                    <a:pt x="11896" y="357"/>
                    <a:pt x="11889" y="355"/>
                    <a:pt x="11882" y="355"/>
                  </a:cubicBezTo>
                  <a:cubicBezTo>
                    <a:pt x="11850" y="355"/>
                    <a:pt x="11821" y="389"/>
                    <a:pt x="11865" y="423"/>
                  </a:cubicBezTo>
                  <a:lnTo>
                    <a:pt x="11846" y="423"/>
                  </a:lnTo>
                  <a:cubicBezTo>
                    <a:pt x="11827" y="423"/>
                    <a:pt x="11827" y="445"/>
                    <a:pt x="11827" y="445"/>
                  </a:cubicBezTo>
                  <a:cubicBezTo>
                    <a:pt x="11827" y="463"/>
                    <a:pt x="11809" y="463"/>
                    <a:pt x="11790" y="463"/>
                  </a:cubicBezTo>
                  <a:cubicBezTo>
                    <a:pt x="11790" y="463"/>
                    <a:pt x="11790" y="445"/>
                    <a:pt x="11793" y="423"/>
                  </a:cubicBezTo>
                  <a:cubicBezTo>
                    <a:pt x="11804" y="386"/>
                    <a:pt x="11796" y="363"/>
                    <a:pt x="11783" y="363"/>
                  </a:cubicBezTo>
                  <a:cubicBezTo>
                    <a:pt x="11774" y="363"/>
                    <a:pt x="11763" y="375"/>
                    <a:pt x="11755" y="401"/>
                  </a:cubicBezTo>
                  <a:lnTo>
                    <a:pt x="11755" y="382"/>
                  </a:lnTo>
                  <a:cubicBezTo>
                    <a:pt x="11755" y="371"/>
                    <a:pt x="11750" y="365"/>
                    <a:pt x="11740" y="365"/>
                  </a:cubicBezTo>
                  <a:cubicBezTo>
                    <a:pt x="11731" y="365"/>
                    <a:pt x="11717" y="370"/>
                    <a:pt x="11699" y="379"/>
                  </a:cubicBezTo>
                  <a:cubicBezTo>
                    <a:pt x="11680" y="379"/>
                    <a:pt x="11661" y="423"/>
                    <a:pt x="11661" y="441"/>
                  </a:cubicBezTo>
                  <a:cubicBezTo>
                    <a:pt x="11664" y="454"/>
                    <a:pt x="11655" y="463"/>
                    <a:pt x="11642" y="463"/>
                  </a:cubicBezTo>
                  <a:cubicBezTo>
                    <a:pt x="11627" y="463"/>
                    <a:pt x="11627" y="463"/>
                    <a:pt x="11627" y="441"/>
                  </a:cubicBezTo>
                  <a:cubicBezTo>
                    <a:pt x="11627" y="421"/>
                    <a:pt x="11617" y="411"/>
                    <a:pt x="11606" y="411"/>
                  </a:cubicBezTo>
                  <a:cubicBezTo>
                    <a:pt x="11594" y="411"/>
                    <a:pt x="11580" y="421"/>
                    <a:pt x="11570" y="441"/>
                  </a:cubicBezTo>
                  <a:lnTo>
                    <a:pt x="11570" y="420"/>
                  </a:lnTo>
                  <a:cubicBezTo>
                    <a:pt x="11570" y="406"/>
                    <a:pt x="11561" y="392"/>
                    <a:pt x="11524" y="392"/>
                  </a:cubicBezTo>
                  <a:cubicBezTo>
                    <a:pt x="11508" y="392"/>
                    <a:pt x="11488" y="394"/>
                    <a:pt x="11461" y="401"/>
                  </a:cubicBezTo>
                  <a:cubicBezTo>
                    <a:pt x="11385" y="398"/>
                    <a:pt x="11332" y="398"/>
                    <a:pt x="11332" y="376"/>
                  </a:cubicBezTo>
                  <a:cubicBezTo>
                    <a:pt x="11332" y="372"/>
                    <a:pt x="11330" y="371"/>
                    <a:pt x="11326" y="371"/>
                  </a:cubicBezTo>
                  <a:cubicBezTo>
                    <a:pt x="11307" y="371"/>
                    <a:pt x="11250" y="405"/>
                    <a:pt x="11219" y="438"/>
                  </a:cubicBezTo>
                  <a:cubicBezTo>
                    <a:pt x="11219" y="420"/>
                    <a:pt x="11204" y="416"/>
                    <a:pt x="11166" y="416"/>
                  </a:cubicBezTo>
                  <a:cubicBezTo>
                    <a:pt x="11110" y="416"/>
                    <a:pt x="11110" y="416"/>
                    <a:pt x="11110" y="398"/>
                  </a:cubicBezTo>
                  <a:cubicBezTo>
                    <a:pt x="11119" y="376"/>
                    <a:pt x="11124" y="365"/>
                    <a:pt x="11121" y="365"/>
                  </a:cubicBezTo>
                  <a:lnTo>
                    <a:pt x="11121" y="365"/>
                  </a:lnTo>
                  <a:cubicBezTo>
                    <a:pt x="11119" y="365"/>
                    <a:pt x="11110" y="376"/>
                    <a:pt x="11091" y="398"/>
                  </a:cubicBezTo>
                  <a:cubicBezTo>
                    <a:pt x="11084" y="412"/>
                    <a:pt x="11071" y="418"/>
                    <a:pt x="11058" y="418"/>
                  </a:cubicBezTo>
                  <a:cubicBezTo>
                    <a:pt x="11037" y="418"/>
                    <a:pt x="11015" y="401"/>
                    <a:pt x="11019" y="376"/>
                  </a:cubicBezTo>
                  <a:cubicBezTo>
                    <a:pt x="11019" y="354"/>
                    <a:pt x="11000" y="354"/>
                    <a:pt x="10962" y="354"/>
                  </a:cubicBezTo>
                  <a:cubicBezTo>
                    <a:pt x="10944" y="373"/>
                    <a:pt x="10909" y="373"/>
                    <a:pt x="10872" y="373"/>
                  </a:cubicBezTo>
                  <a:cubicBezTo>
                    <a:pt x="10815" y="373"/>
                    <a:pt x="10815" y="373"/>
                    <a:pt x="10815" y="413"/>
                  </a:cubicBezTo>
                  <a:cubicBezTo>
                    <a:pt x="10815" y="457"/>
                    <a:pt x="10796" y="457"/>
                    <a:pt x="10762" y="457"/>
                  </a:cubicBezTo>
                  <a:cubicBezTo>
                    <a:pt x="10743" y="457"/>
                    <a:pt x="10724" y="457"/>
                    <a:pt x="10724" y="435"/>
                  </a:cubicBezTo>
                  <a:cubicBezTo>
                    <a:pt x="10715" y="423"/>
                    <a:pt x="10702" y="416"/>
                    <a:pt x="10687" y="413"/>
                  </a:cubicBezTo>
                  <a:cubicBezTo>
                    <a:pt x="10668" y="413"/>
                    <a:pt x="10649" y="413"/>
                    <a:pt x="10649" y="391"/>
                  </a:cubicBezTo>
                  <a:cubicBezTo>
                    <a:pt x="10638" y="380"/>
                    <a:pt x="10620" y="372"/>
                    <a:pt x="10603" y="372"/>
                  </a:cubicBezTo>
                  <a:cubicBezTo>
                    <a:pt x="10601" y="372"/>
                    <a:pt x="10598" y="372"/>
                    <a:pt x="10596" y="373"/>
                  </a:cubicBezTo>
                  <a:cubicBezTo>
                    <a:pt x="10558" y="369"/>
                    <a:pt x="10521" y="369"/>
                    <a:pt x="10521" y="351"/>
                  </a:cubicBezTo>
                  <a:cubicBezTo>
                    <a:pt x="10505" y="351"/>
                    <a:pt x="10505" y="351"/>
                    <a:pt x="10505" y="369"/>
                  </a:cubicBezTo>
                  <a:cubicBezTo>
                    <a:pt x="10505" y="385"/>
                    <a:pt x="10495" y="400"/>
                    <a:pt x="10463" y="400"/>
                  </a:cubicBezTo>
                  <a:cubicBezTo>
                    <a:pt x="10450" y="400"/>
                    <a:pt x="10433" y="398"/>
                    <a:pt x="10411" y="391"/>
                  </a:cubicBezTo>
                  <a:cubicBezTo>
                    <a:pt x="10402" y="391"/>
                    <a:pt x="10393" y="391"/>
                    <a:pt x="10384" y="391"/>
                  </a:cubicBezTo>
                  <a:cubicBezTo>
                    <a:pt x="10352" y="391"/>
                    <a:pt x="10320" y="393"/>
                    <a:pt x="10320" y="410"/>
                  </a:cubicBezTo>
                  <a:cubicBezTo>
                    <a:pt x="10301" y="410"/>
                    <a:pt x="10301" y="410"/>
                    <a:pt x="10301" y="388"/>
                  </a:cubicBezTo>
                  <a:cubicBezTo>
                    <a:pt x="10301" y="368"/>
                    <a:pt x="10292" y="358"/>
                    <a:pt x="10278" y="358"/>
                  </a:cubicBezTo>
                  <a:cubicBezTo>
                    <a:pt x="10264" y="358"/>
                    <a:pt x="10245" y="368"/>
                    <a:pt x="10226" y="388"/>
                  </a:cubicBezTo>
                  <a:cubicBezTo>
                    <a:pt x="10226" y="399"/>
                    <a:pt x="10222" y="405"/>
                    <a:pt x="10216" y="405"/>
                  </a:cubicBezTo>
                  <a:cubicBezTo>
                    <a:pt x="10209" y="405"/>
                    <a:pt x="10201" y="399"/>
                    <a:pt x="10191" y="388"/>
                  </a:cubicBezTo>
                  <a:cubicBezTo>
                    <a:pt x="10176" y="391"/>
                    <a:pt x="10163" y="398"/>
                    <a:pt x="10154" y="410"/>
                  </a:cubicBezTo>
                  <a:cubicBezTo>
                    <a:pt x="10144" y="420"/>
                    <a:pt x="10140" y="424"/>
                    <a:pt x="10133" y="424"/>
                  </a:cubicBezTo>
                  <a:cubicBezTo>
                    <a:pt x="10126" y="424"/>
                    <a:pt x="10116" y="420"/>
                    <a:pt x="10097" y="410"/>
                  </a:cubicBezTo>
                  <a:cubicBezTo>
                    <a:pt x="10097" y="388"/>
                    <a:pt x="10079" y="388"/>
                    <a:pt x="10063" y="388"/>
                  </a:cubicBezTo>
                  <a:cubicBezTo>
                    <a:pt x="10045" y="397"/>
                    <a:pt x="9988" y="402"/>
                    <a:pt x="9933" y="402"/>
                  </a:cubicBezTo>
                  <a:cubicBezTo>
                    <a:pt x="9872" y="402"/>
                    <a:pt x="9813" y="396"/>
                    <a:pt x="9803" y="385"/>
                  </a:cubicBezTo>
                  <a:cubicBezTo>
                    <a:pt x="9784" y="407"/>
                    <a:pt x="9784" y="407"/>
                    <a:pt x="9768" y="407"/>
                  </a:cubicBezTo>
                  <a:cubicBezTo>
                    <a:pt x="9761" y="390"/>
                    <a:pt x="9754" y="383"/>
                    <a:pt x="9748" y="383"/>
                  </a:cubicBezTo>
                  <a:cubicBezTo>
                    <a:pt x="9738" y="383"/>
                    <a:pt x="9731" y="401"/>
                    <a:pt x="9731" y="426"/>
                  </a:cubicBezTo>
                  <a:lnTo>
                    <a:pt x="9768" y="426"/>
                  </a:lnTo>
                  <a:cubicBezTo>
                    <a:pt x="9767" y="445"/>
                    <a:pt x="9756" y="455"/>
                    <a:pt x="9744" y="455"/>
                  </a:cubicBezTo>
                  <a:cubicBezTo>
                    <a:pt x="9729" y="455"/>
                    <a:pt x="9712" y="439"/>
                    <a:pt x="9712" y="404"/>
                  </a:cubicBezTo>
                  <a:cubicBezTo>
                    <a:pt x="9703" y="383"/>
                    <a:pt x="9698" y="373"/>
                    <a:pt x="9693" y="373"/>
                  </a:cubicBezTo>
                  <a:cubicBezTo>
                    <a:pt x="9688" y="373"/>
                    <a:pt x="9684" y="383"/>
                    <a:pt x="9674" y="404"/>
                  </a:cubicBezTo>
                  <a:cubicBezTo>
                    <a:pt x="9665" y="425"/>
                    <a:pt x="9656" y="436"/>
                    <a:pt x="9647" y="436"/>
                  </a:cubicBezTo>
                  <a:cubicBezTo>
                    <a:pt x="9638" y="436"/>
                    <a:pt x="9629" y="425"/>
                    <a:pt x="9621" y="404"/>
                  </a:cubicBezTo>
                  <a:cubicBezTo>
                    <a:pt x="9621" y="383"/>
                    <a:pt x="9621" y="373"/>
                    <a:pt x="9619" y="373"/>
                  </a:cubicBezTo>
                  <a:cubicBezTo>
                    <a:pt x="9616" y="373"/>
                    <a:pt x="9612" y="383"/>
                    <a:pt x="9602" y="404"/>
                  </a:cubicBezTo>
                  <a:cubicBezTo>
                    <a:pt x="9581" y="451"/>
                    <a:pt x="9554" y="478"/>
                    <a:pt x="9535" y="478"/>
                  </a:cubicBezTo>
                  <a:cubicBezTo>
                    <a:pt x="9519" y="478"/>
                    <a:pt x="9508" y="462"/>
                    <a:pt x="9508" y="426"/>
                  </a:cubicBezTo>
                  <a:cubicBezTo>
                    <a:pt x="9511" y="382"/>
                    <a:pt x="9493" y="363"/>
                    <a:pt x="9474" y="360"/>
                  </a:cubicBezTo>
                  <a:cubicBezTo>
                    <a:pt x="9455" y="360"/>
                    <a:pt x="9455" y="382"/>
                    <a:pt x="9455" y="404"/>
                  </a:cubicBezTo>
                  <a:cubicBezTo>
                    <a:pt x="9464" y="424"/>
                    <a:pt x="9464" y="434"/>
                    <a:pt x="9457" y="434"/>
                  </a:cubicBezTo>
                  <a:cubicBezTo>
                    <a:pt x="9450" y="434"/>
                    <a:pt x="9436" y="424"/>
                    <a:pt x="9417" y="404"/>
                  </a:cubicBezTo>
                  <a:cubicBezTo>
                    <a:pt x="9388" y="369"/>
                    <a:pt x="9363" y="352"/>
                    <a:pt x="9337" y="352"/>
                  </a:cubicBezTo>
                  <a:cubicBezTo>
                    <a:pt x="9316" y="352"/>
                    <a:pt x="9295" y="363"/>
                    <a:pt x="9270" y="382"/>
                  </a:cubicBezTo>
                  <a:cubicBezTo>
                    <a:pt x="9235" y="402"/>
                    <a:pt x="9203" y="412"/>
                    <a:pt x="9187" y="412"/>
                  </a:cubicBezTo>
                  <a:cubicBezTo>
                    <a:pt x="9170" y="412"/>
                    <a:pt x="9169" y="401"/>
                    <a:pt x="9198" y="379"/>
                  </a:cubicBezTo>
                  <a:cubicBezTo>
                    <a:pt x="9220" y="355"/>
                    <a:pt x="9229" y="345"/>
                    <a:pt x="9226" y="3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52"/>
            <p:cNvSpPr/>
            <p:nvPr/>
          </p:nvSpPr>
          <p:spPr>
            <a:xfrm>
              <a:off x="4206425" y="1830875"/>
              <a:ext cx="253400" cy="292950"/>
            </a:xfrm>
            <a:custGeom>
              <a:avLst/>
              <a:gdLst/>
              <a:ahLst/>
              <a:cxnLst/>
              <a:rect l="l" t="t" r="r" b="b"/>
              <a:pathLst>
                <a:path w="10136" h="11718" extrusionOk="0">
                  <a:moveTo>
                    <a:pt x="344" y="172"/>
                  </a:moveTo>
                  <a:cubicBezTo>
                    <a:pt x="354" y="172"/>
                    <a:pt x="375" y="188"/>
                    <a:pt x="395" y="220"/>
                  </a:cubicBezTo>
                  <a:cubicBezTo>
                    <a:pt x="427" y="247"/>
                    <a:pt x="434" y="253"/>
                    <a:pt x="416" y="253"/>
                  </a:cubicBezTo>
                  <a:cubicBezTo>
                    <a:pt x="410" y="253"/>
                    <a:pt x="402" y="252"/>
                    <a:pt x="392" y="252"/>
                  </a:cubicBezTo>
                  <a:cubicBezTo>
                    <a:pt x="373" y="252"/>
                    <a:pt x="352" y="249"/>
                    <a:pt x="355" y="217"/>
                  </a:cubicBezTo>
                  <a:cubicBezTo>
                    <a:pt x="335" y="187"/>
                    <a:pt x="334" y="172"/>
                    <a:pt x="344" y="172"/>
                  </a:cubicBezTo>
                  <a:close/>
                  <a:moveTo>
                    <a:pt x="9101" y="2451"/>
                  </a:moveTo>
                  <a:cubicBezTo>
                    <a:pt x="9100" y="2451"/>
                    <a:pt x="9099" y="2451"/>
                    <a:pt x="9098" y="2452"/>
                  </a:cubicBezTo>
                  <a:lnTo>
                    <a:pt x="9101" y="2483"/>
                  </a:lnTo>
                  <a:cubicBezTo>
                    <a:pt x="9106" y="2504"/>
                    <a:pt x="9118" y="2509"/>
                    <a:pt x="9132" y="2509"/>
                  </a:cubicBezTo>
                  <a:cubicBezTo>
                    <a:pt x="9137" y="2509"/>
                    <a:pt x="9143" y="2509"/>
                    <a:pt x="9148" y="2508"/>
                  </a:cubicBezTo>
                  <a:lnTo>
                    <a:pt x="9145" y="2477"/>
                  </a:lnTo>
                  <a:cubicBezTo>
                    <a:pt x="9145" y="2477"/>
                    <a:pt x="9122" y="2451"/>
                    <a:pt x="9101" y="2451"/>
                  </a:cubicBezTo>
                  <a:close/>
                  <a:moveTo>
                    <a:pt x="9442" y="2473"/>
                  </a:moveTo>
                  <a:cubicBezTo>
                    <a:pt x="9459" y="2473"/>
                    <a:pt x="9462" y="2503"/>
                    <a:pt x="9468" y="2533"/>
                  </a:cubicBezTo>
                  <a:cubicBezTo>
                    <a:pt x="9471" y="2564"/>
                    <a:pt x="9471" y="2564"/>
                    <a:pt x="9449" y="2568"/>
                  </a:cubicBezTo>
                  <a:cubicBezTo>
                    <a:pt x="9436" y="2549"/>
                    <a:pt x="9427" y="2530"/>
                    <a:pt x="9421" y="2508"/>
                  </a:cubicBezTo>
                  <a:lnTo>
                    <a:pt x="9440" y="2474"/>
                  </a:lnTo>
                  <a:cubicBezTo>
                    <a:pt x="9440" y="2473"/>
                    <a:pt x="9441" y="2473"/>
                    <a:pt x="9442" y="2473"/>
                  </a:cubicBezTo>
                  <a:close/>
                  <a:moveTo>
                    <a:pt x="9496" y="2823"/>
                  </a:moveTo>
                  <a:cubicBezTo>
                    <a:pt x="9503" y="2823"/>
                    <a:pt x="9505" y="2839"/>
                    <a:pt x="9509" y="2875"/>
                  </a:cubicBezTo>
                  <a:cubicBezTo>
                    <a:pt x="9515" y="2906"/>
                    <a:pt x="9518" y="2934"/>
                    <a:pt x="9496" y="2937"/>
                  </a:cubicBezTo>
                  <a:lnTo>
                    <a:pt x="9493" y="2906"/>
                  </a:lnTo>
                  <a:cubicBezTo>
                    <a:pt x="9507" y="2906"/>
                    <a:pt x="9502" y="2893"/>
                    <a:pt x="9491" y="2893"/>
                  </a:cubicBezTo>
                  <a:cubicBezTo>
                    <a:pt x="9485" y="2893"/>
                    <a:pt x="9478" y="2897"/>
                    <a:pt x="9471" y="2909"/>
                  </a:cubicBezTo>
                  <a:lnTo>
                    <a:pt x="9430" y="2915"/>
                  </a:lnTo>
                  <a:cubicBezTo>
                    <a:pt x="9427" y="2884"/>
                    <a:pt x="9443" y="2850"/>
                    <a:pt x="9465" y="2847"/>
                  </a:cubicBezTo>
                  <a:cubicBezTo>
                    <a:pt x="9481" y="2832"/>
                    <a:pt x="9490" y="2823"/>
                    <a:pt x="9496" y="2823"/>
                  </a:cubicBezTo>
                  <a:close/>
                  <a:moveTo>
                    <a:pt x="9621" y="2922"/>
                  </a:moveTo>
                  <a:lnTo>
                    <a:pt x="9606" y="2956"/>
                  </a:lnTo>
                  <a:lnTo>
                    <a:pt x="9609" y="2988"/>
                  </a:lnTo>
                  <a:cubicBezTo>
                    <a:pt x="9628" y="2984"/>
                    <a:pt x="9628" y="2984"/>
                    <a:pt x="9624" y="2953"/>
                  </a:cubicBezTo>
                  <a:lnTo>
                    <a:pt x="9621" y="2922"/>
                  </a:lnTo>
                  <a:close/>
                  <a:moveTo>
                    <a:pt x="195" y="4561"/>
                  </a:moveTo>
                  <a:cubicBezTo>
                    <a:pt x="214" y="4561"/>
                    <a:pt x="232" y="4595"/>
                    <a:pt x="232" y="4627"/>
                  </a:cubicBezTo>
                  <a:cubicBezTo>
                    <a:pt x="231" y="4639"/>
                    <a:pt x="224" y="4646"/>
                    <a:pt x="215" y="4646"/>
                  </a:cubicBezTo>
                  <a:cubicBezTo>
                    <a:pt x="200" y="4646"/>
                    <a:pt x="181" y="4630"/>
                    <a:pt x="170" y="4592"/>
                  </a:cubicBezTo>
                  <a:cubicBezTo>
                    <a:pt x="173" y="4561"/>
                    <a:pt x="173" y="4561"/>
                    <a:pt x="195" y="4561"/>
                  </a:cubicBezTo>
                  <a:close/>
                  <a:moveTo>
                    <a:pt x="9623" y="4592"/>
                  </a:moveTo>
                  <a:cubicBezTo>
                    <a:pt x="9645" y="4592"/>
                    <a:pt x="9672" y="4649"/>
                    <a:pt x="9675" y="4680"/>
                  </a:cubicBezTo>
                  <a:cubicBezTo>
                    <a:pt x="9676" y="4694"/>
                    <a:pt x="9673" y="4702"/>
                    <a:pt x="9667" y="4702"/>
                  </a:cubicBezTo>
                  <a:cubicBezTo>
                    <a:pt x="9659" y="4702"/>
                    <a:pt x="9647" y="4688"/>
                    <a:pt x="9631" y="4655"/>
                  </a:cubicBezTo>
                  <a:lnTo>
                    <a:pt x="9621" y="4592"/>
                  </a:lnTo>
                  <a:cubicBezTo>
                    <a:pt x="9622" y="4592"/>
                    <a:pt x="9622" y="4592"/>
                    <a:pt x="9623" y="4592"/>
                  </a:cubicBezTo>
                  <a:close/>
                  <a:moveTo>
                    <a:pt x="9628" y="4780"/>
                  </a:moveTo>
                  <a:cubicBezTo>
                    <a:pt x="9627" y="4780"/>
                    <a:pt x="9626" y="4780"/>
                    <a:pt x="9624" y="4780"/>
                  </a:cubicBezTo>
                  <a:cubicBezTo>
                    <a:pt x="9603" y="4783"/>
                    <a:pt x="9609" y="4815"/>
                    <a:pt x="9615" y="4874"/>
                  </a:cubicBezTo>
                  <a:cubicBezTo>
                    <a:pt x="9618" y="4896"/>
                    <a:pt x="9631" y="4918"/>
                    <a:pt x="9643" y="4934"/>
                  </a:cubicBezTo>
                  <a:cubicBezTo>
                    <a:pt x="9665" y="4934"/>
                    <a:pt x="9662" y="4902"/>
                    <a:pt x="9656" y="4871"/>
                  </a:cubicBezTo>
                  <a:cubicBezTo>
                    <a:pt x="9668" y="4808"/>
                    <a:pt x="9649" y="4780"/>
                    <a:pt x="9628" y="4780"/>
                  </a:cubicBezTo>
                  <a:close/>
                  <a:moveTo>
                    <a:pt x="205" y="5626"/>
                  </a:moveTo>
                  <a:cubicBezTo>
                    <a:pt x="206" y="5626"/>
                    <a:pt x="206" y="5626"/>
                    <a:pt x="207" y="5626"/>
                  </a:cubicBezTo>
                  <a:cubicBezTo>
                    <a:pt x="207" y="5626"/>
                    <a:pt x="226" y="5626"/>
                    <a:pt x="248" y="5658"/>
                  </a:cubicBezTo>
                  <a:cubicBezTo>
                    <a:pt x="248" y="5658"/>
                    <a:pt x="265" y="5689"/>
                    <a:pt x="248" y="5689"/>
                  </a:cubicBezTo>
                  <a:cubicBezTo>
                    <a:pt x="247" y="5689"/>
                    <a:pt x="246" y="5689"/>
                    <a:pt x="245" y="5689"/>
                  </a:cubicBezTo>
                  <a:lnTo>
                    <a:pt x="226" y="5689"/>
                  </a:lnTo>
                  <a:cubicBezTo>
                    <a:pt x="205" y="5659"/>
                    <a:pt x="187" y="5626"/>
                    <a:pt x="205" y="5626"/>
                  </a:cubicBezTo>
                  <a:close/>
                  <a:moveTo>
                    <a:pt x="9941" y="6096"/>
                  </a:moveTo>
                  <a:cubicBezTo>
                    <a:pt x="9960" y="6096"/>
                    <a:pt x="9963" y="6126"/>
                    <a:pt x="9966" y="6156"/>
                  </a:cubicBezTo>
                  <a:lnTo>
                    <a:pt x="9947" y="6159"/>
                  </a:lnTo>
                  <a:lnTo>
                    <a:pt x="9922" y="6131"/>
                  </a:lnTo>
                  <a:lnTo>
                    <a:pt x="9938" y="6096"/>
                  </a:lnTo>
                  <a:cubicBezTo>
                    <a:pt x="9939" y="6096"/>
                    <a:pt x="9940" y="6096"/>
                    <a:pt x="9941" y="6096"/>
                  </a:cubicBezTo>
                  <a:close/>
                  <a:moveTo>
                    <a:pt x="9847" y="6203"/>
                  </a:moveTo>
                  <a:lnTo>
                    <a:pt x="9894" y="6259"/>
                  </a:lnTo>
                  <a:cubicBezTo>
                    <a:pt x="9963" y="6316"/>
                    <a:pt x="9963" y="6316"/>
                    <a:pt x="9922" y="6319"/>
                  </a:cubicBezTo>
                  <a:cubicBezTo>
                    <a:pt x="9917" y="6319"/>
                    <a:pt x="9913" y="6320"/>
                    <a:pt x="9908" y="6320"/>
                  </a:cubicBezTo>
                  <a:cubicBezTo>
                    <a:pt x="9892" y="6320"/>
                    <a:pt x="9875" y="6311"/>
                    <a:pt x="9853" y="6262"/>
                  </a:cubicBezTo>
                  <a:lnTo>
                    <a:pt x="9847" y="6203"/>
                  </a:lnTo>
                  <a:close/>
                  <a:moveTo>
                    <a:pt x="189" y="6886"/>
                  </a:moveTo>
                  <a:cubicBezTo>
                    <a:pt x="189" y="6886"/>
                    <a:pt x="211" y="6886"/>
                    <a:pt x="211" y="6917"/>
                  </a:cubicBezTo>
                  <a:cubicBezTo>
                    <a:pt x="211" y="6917"/>
                    <a:pt x="189" y="6949"/>
                    <a:pt x="167" y="6949"/>
                  </a:cubicBezTo>
                  <a:lnTo>
                    <a:pt x="167" y="6917"/>
                  </a:lnTo>
                  <a:cubicBezTo>
                    <a:pt x="167" y="6886"/>
                    <a:pt x="189" y="6886"/>
                    <a:pt x="189" y="6886"/>
                  </a:cubicBezTo>
                  <a:close/>
                  <a:moveTo>
                    <a:pt x="9981" y="6945"/>
                  </a:moveTo>
                  <a:cubicBezTo>
                    <a:pt x="9990" y="6945"/>
                    <a:pt x="10009" y="6967"/>
                    <a:pt x="10038" y="6989"/>
                  </a:cubicBezTo>
                  <a:cubicBezTo>
                    <a:pt x="10047" y="7028"/>
                    <a:pt x="10051" y="7044"/>
                    <a:pt x="10045" y="7044"/>
                  </a:cubicBezTo>
                  <a:cubicBezTo>
                    <a:pt x="10041" y="7044"/>
                    <a:pt x="10032" y="7037"/>
                    <a:pt x="10016" y="7024"/>
                  </a:cubicBezTo>
                  <a:lnTo>
                    <a:pt x="9975" y="6958"/>
                  </a:lnTo>
                  <a:cubicBezTo>
                    <a:pt x="9975" y="6949"/>
                    <a:pt x="9977" y="6945"/>
                    <a:pt x="9981" y="6945"/>
                  </a:cubicBezTo>
                  <a:close/>
                  <a:moveTo>
                    <a:pt x="251" y="7203"/>
                  </a:moveTo>
                  <a:lnTo>
                    <a:pt x="254" y="7234"/>
                  </a:lnTo>
                  <a:lnTo>
                    <a:pt x="239" y="7265"/>
                  </a:lnTo>
                  <a:lnTo>
                    <a:pt x="236" y="7234"/>
                  </a:lnTo>
                  <a:cubicBezTo>
                    <a:pt x="232" y="7203"/>
                    <a:pt x="232" y="7203"/>
                    <a:pt x="251" y="7203"/>
                  </a:cubicBezTo>
                  <a:close/>
                  <a:moveTo>
                    <a:pt x="9903" y="7209"/>
                  </a:moveTo>
                  <a:cubicBezTo>
                    <a:pt x="9925" y="7212"/>
                    <a:pt x="9944" y="7243"/>
                    <a:pt x="9944" y="7243"/>
                  </a:cubicBezTo>
                  <a:lnTo>
                    <a:pt x="9941" y="7278"/>
                  </a:lnTo>
                  <a:cubicBezTo>
                    <a:pt x="9922" y="7275"/>
                    <a:pt x="9900" y="7275"/>
                    <a:pt x="9900" y="7243"/>
                  </a:cubicBezTo>
                  <a:lnTo>
                    <a:pt x="9903" y="7209"/>
                  </a:lnTo>
                  <a:close/>
                  <a:moveTo>
                    <a:pt x="277" y="7302"/>
                  </a:moveTo>
                  <a:cubicBezTo>
                    <a:pt x="274" y="7302"/>
                    <a:pt x="274" y="7310"/>
                    <a:pt x="286" y="7325"/>
                  </a:cubicBezTo>
                  <a:cubicBezTo>
                    <a:pt x="284" y="7309"/>
                    <a:pt x="279" y="7302"/>
                    <a:pt x="277" y="7302"/>
                  </a:cubicBezTo>
                  <a:close/>
                  <a:moveTo>
                    <a:pt x="289" y="7516"/>
                  </a:moveTo>
                  <a:lnTo>
                    <a:pt x="295" y="7547"/>
                  </a:lnTo>
                  <a:lnTo>
                    <a:pt x="279" y="7582"/>
                  </a:lnTo>
                  <a:lnTo>
                    <a:pt x="273" y="7550"/>
                  </a:lnTo>
                  <a:cubicBezTo>
                    <a:pt x="267" y="7519"/>
                    <a:pt x="267" y="7519"/>
                    <a:pt x="289" y="7516"/>
                  </a:cubicBezTo>
                  <a:close/>
                  <a:moveTo>
                    <a:pt x="407" y="7610"/>
                  </a:moveTo>
                  <a:cubicBezTo>
                    <a:pt x="405" y="7610"/>
                    <a:pt x="402" y="7613"/>
                    <a:pt x="397" y="7622"/>
                  </a:cubicBezTo>
                  <a:lnTo>
                    <a:pt x="397" y="7622"/>
                  </a:lnTo>
                  <a:cubicBezTo>
                    <a:pt x="407" y="7616"/>
                    <a:pt x="409" y="7610"/>
                    <a:pt x="407" y="7610"/>
                  </a:cubicBezTo>
                  <a:close/>
                  <a:moveTo>
                    <a:pt x="397" y="7622"/>
                  </a:moveTo>
                  <a:cubicBezTo>
                    <a:pt x="394" y="7624"/>
                    <a:pt x="390" y="7626"/>
                    <a:pt x="384" y="7627"/>
                  </a:cubicBezTo>
                  <a:lnTo>
                    <a:pt x="384" y="7627"/>
                  </a:lnTo>
                  <a:cubicBezTo>
                    <a:pt x="388" y="7627"/>
                    <a:pt x="391" y="7627"/>
                    <a:pt x="395" y="7626"/>
                  </a:cubicBezTo>
                  <a:cubicBezTo>
                    <a:pt x="396" y="7624"/>
                    <a:pt x="397" y="7623"/>
                    <a:pt x="397" y="7622"/>
                  </a:cubicBezTo>
                  <a:close/>
                  <a:moveTo>
                    <a:pt x="10022" y="7676"/>
                  </a:moveTo>
                  <a:lnTo>
                    <a:pt x="10041" y="7682"/>
                  </a:lnTo>
                  <a:lnTo>
                    <a:pt x="10063" y="7685"/>
                  </a:lnTo>
                  <a:lnTo>
                    <a:pt x="10063" y="7685"/>
                  </a:lnTo>
                  <a:lnTo>
                    <a:pt x="10022" y="7676"/>
                  </a:lnTo>
                  <a:close/>
                  <a:moveTo>
                    <a:pt x="325" y="7737"/>
                  </a:moveTo>
                  <a:cubicBezTo>
                    <a:pt x="333" y="7737"/>
                    <a:pt x="334" y="7743"/>
                    <a:pt x="339" y="7767"/>
                  </a:cubicBezTo>
                  <a:cubicBezTo>
                    <a:pt x="348" y="7804"/>
                    <a:pt x="352" y="7819"/>
                    <a:pt x="348" y="7819"/>
                  </a:cubicBezTo>
                  <a:cubicBezTo>
                    <a:pt x="345" y="7819"/>
                    <a:pt x="338" y="7812"/>
                    <a:pt x="326" y="7801"/>
                  </a:cubicBezTo>
                  <a:cubicBezTo>
                    <a:pt x="298" y="7776"/>
                    <a:pt x="292" y="7745"/>
                    <a:pt x="314" y="7738"/>
                  </a:cubicBezTo>
                  <a:cubicBezTo>
                    <a:pt x="318" y="7738"/>
                    <a:pt x="322" y="7737"/>
                    <a:pt x="325" y="7737"/>
                  </a:cubicBezTo>
                  <a:close/>
                  <a:moveTo>
                    <a:pt x="9790" y="7822"/>
                  </a:moveTo>
                  <a:cubicBezTo>
                    <a:pt x="9794" y="7822"/>
                    <a:pt x="9802" y="7872"/>
                    <a:pt x="9797" y="7898"/>
                  </a:cubicBezTo>
                  <a:lnTo>
                    <a:pt x="9778" y="7892"/>
                  </a:lnTo>
                  <a:cubicBezTo>
                    <a:pt x="9781" y="7862"/>
                    <a:pt x="9767" y="7829"/>
                    <a:pt x="9785" y="7829"/>
                  </a:cubicBezTo>
                  <a:cubicBezTo>
                    <a:pt x="9786" y="7829"/>
                    <a:pt x="9786" y="7829"/>
                    <a:pt x="9787" y="7829"/>
                  </a:cubicBezTo>
                  <a:cubicBezTo>
                    <a:pt x="9788" y="7824"/>
                    <a:pt x="9789" y="7822"/>
                    <a:pt x="9790" y="7822"/>
                  </a:cubicBezTo>
                  <a:close/>
                  <a:moveTo>
                    <a:pt x="250" y="8022"/>
                  </a:moveTo>
                  <a:cubicBezTo>
                    <a:pt x="261" y="8022"/>
                    <a:pt x="271" y="8027"/>
                    <a:pt x="276" y="8045"/>
                  </a:cubicBezTo>
                  <a:lnTo>
                    <a:pt x="267" y="8083"/>
                  </a:lnTo>
                  <a:lnTo>
                    <a:pt x="236" y="8058"/>
                  </a:lnTo>
                  <a:lnTo>
                    <a:pt x="226" y="8027"/>
                  </a:lnTo>
                  <a:cubicBezTo>
                    <a:pt x="234" y="8024"/>
                    <a:pt x="242" y="8022"/>
                    <a:pt x="250" y="8022"/>
                  </a:cubicBezTo>
                  <a:close/>
                  <a:moveTo>
                    <a:pt x="9831" y="8102"/>
                  </a:moveTo>
                  <a:cubicBezTo>
                    <a:pt x="9850" y="8108"/>
                    <a:pt x="9872" y="8111"/>
                    <a:pt x="9863" y="8143"/>
                  </a:cubicBezTo>
                  <a:cubicBezTo>
                    <a:pt x="9869" y="8167"/>
                    <a:pt x="9859" y="8185"/>
                    <a:pt x="9844" y="8185"/>
                  </a:cubicBezTo>
                  <a:cubicBezTo>
                    <a:pt x="9835" y="8185"/>
                    <a:pt x="9824" y="8179"/>
                    <a:pt x="9812" y="8165"/>
                  </a:cubicBezTo>
                  <a:lnTo>
                    <a:pt x="9831" y="8102"/>
                  </a:lnTo>
                  <a:close/>
                  <a:moveTo>
                    <a:pt x="392" y="8389"/>
                  </a:moveTo>
                  <a:cubicBezTo>
                    <a:pt x="399" y="8389"/>
                    <a:pt x="408" y="8393"/>
                    <a:pt x="414" y="8412"/>
                  </a:cubicBezTo>
                  <a:lnTo>
                    <a:pt x="405" y="8450"/>
                  </a:lnTo>
                  <a:cubicBezTo>
                    <a:pt x="402" y="8451"/>
                    <a:pt x="400" y="8452"/>
                    <a:pt x="398" y="8452"/>
                  </a:cubicBezTo>
                  <a:cubicBezTo>
                    <a:pt x="384" y="8452"/>
                    <a:pt x="377" y="8428"/>
                    <a:pt x="377" y="8428"/>
                  </a:cubicBezTo>
                  <a:cubicBezTo>
                    <a:pt x="367" y="8396"/>
                    <a:pt x="367" y="8396"/>
                    <a:pt x="386" y="8390"/>
                  </a:cubicBezTo>
                  <a:cubicBezTo>
                    <a:pt x="386" y="8390"/>
                    <a:pt x="389" y="8389"/>
                    <a:pt x="392" y="8389"/>
                  </a:cubicBezTo>
                  <a:close/>
                  <a:moveTo>
                    <a:pt x="9794" y="8393"/>
                  </a:moveTo>
                  <a:lnTo>
                    <a:pt x="9784" y="8425"/>
                  </a:lnTo>
                  <a:cubicBezTo>
                    <a:pt x="9778" y="8446"/>
                    <a:pt x="9776" y="8453"/>
                    <a:pt x="9769" y="8453"/>
                  </a:cubicBezTo>
                  <a:cubicBezTo>
                    <a:pt x="9766" y="8453"/>
                    <a:pt x="9762" y="8452"/>
                    <a:pt x="9756" y="8450"/>
                  </a:cubicBezTo>
                  <a:lnTo>
                    <a:pt x="9765" y="8418"/>
                  </a:lnTo>
                  <a:lnTo>
                    <a:pt x="9794" y="8393"/>
                  </a:lnTo>
                  <a:close/>
                  <a:moveTo>
                    <a:pt x="9714" y="8749"/>
                  </a:moveTo>
                  <a:cubicBezTo>
                    <a:pt x="9695" y="8749"/>
                    <a:pt x="9671" y="8766"/>
                    <a:pt x="9671" y="8766"/>
                  </a:cubicBezTo>
                  <a:cubicBezTo>
                    <a:pt x="9659" y="8794"/>
                    <a:pt x="9678" y="8804"/>
                    <a:pt x="9678" y="8804"/>
                  </a:cubicBezTo>
                  <a:cubicBezTo>
                    <a:pt x="9678" y="8804"/>
                    <a:pt x="9680" y="8805"/>
                    <a:pt x="9684" y="8805"/>
                  </a:cubicBezTo>
                  <a:cubicBezTo>
                    <a:pt x="9691" y="8805"/>
                    <a:pt x="9701" y="8802"/>
                    <a:pt x="9709" y="8782"/>
                  </a:cubicBezTo>
                  <a:lnTo>
                    <a:pt x="9722" y="8751"/>
                  </a:lnTo>
                  <a:cubicBezTo>
                    <a:pt x="9719" y="8750"/>
                    <a:pt x="9717" y="8749"/>
                    <a:pt x="9714" y="8749"/>
                  </a:cubicBezTo>
                  <a:close/>
                  <a:moveTo>
                    <a:pt x="9515" y="8873"/>
                  </a:moveTo>
                  <a:cubicBezTo>
                    <a:pt x="9534" y="8879"/>
                    <a:pt x="9524" y="8910"/>
                    <a:pt x="9524" y="8910"/>
                  </a:cubicBezTo>
                  <a:cubicBezTo>
                    <a:pt x="9511" y="8935"/>
                    <a:pt x="9497" y="8959"/>
                    <a:pt x="9481" y="8959"/>
                  </a:cubicBezTo>
                  <a:cubicBezTo>
                    <a:pt x="9479" y="8959"/>
                    <a:pt x="9477" y="8959"/>
                    <a:pt x="9474" y="8957"/>
                  </a:cubicBezTo>
                  <a:cubicBezTo>
                    <a:pt x="9474" y="8957"/>
                    <a:pt x="9455" y="8948"/>
                    <a:pt x="9471" y="8920"/>
                  </a:cubicBezTo>
                  <a:cubicBezTo>
                    <a:pt x="9483" y="8901"/>
                    <a:pt x="9499" y="8885"/>
                    <a:pt x="9515" y="8873"/>
                  </a:cubicBezTo>
                  <a:close/>
                  <a:moveTo>
                    <a:pt x="8936" y="9009"/>
                  </a:moveTo>
                  <a:cubicBezTo>
                    <a:pt x="8923" y="9009"/>
                    <a:pt x="8916" y="9031"/>
                    <a:pt x="8935" y="9073"/>
                  </a:cubicBezTo>
                  <a:cubicBezTo>
                    <a:pt x="8941" y="9077"/>
                    <a:pt x="8945" y="9079"/>
                    <a:pt x="8948" y="9079"/>
                  </a:cubicBezTo>
                  <a:cubicBezTo>
                    <a:pt x="8953" y="9079"/>
                    <a:pt x="8957" y="9073"/>
                    <a:pt x="8966" y="9058"/>
                  </a:cubicBezTo>
                  <a:cubicBezTo>
                    <a:pt x="8966" y="9058"/>
                    <a:pt x="8960" y="9020"/>
                    <a:pt x="8944" y="9011"/>
                  </a:cubicBezTo>
                  <a:cubicBezTo>
                    <a:pt x="8942" y="9009"/>
                    <a:pt x="8939" y="9009"/>
                    <a:pt x="8936" y="9009"/>
                  </a:cubicBezTo>
                  <a:close/>
                  <a:moveTo>
                    <a:pt x="9413" y="9312"/>
                  </a:moveTo>
                  <a:cubicBezTo>
                    <a:pt x="9416" y="9312"/>
                    <a:pt x="9418" y="9316"/>
                    <a:pt x="9411" y="9327"/>
                  </a:cubicBezTo>
                  <a:cubicBezTo>
                    <a:pt x="9400" y="9322"/>
                    <a:pt x="9408" y="9312"/>
                    <a:pt x="9413" y="9312"/>
                  </a:cubicBezTo>
                  <a:close/>
                  <a:moveTo>
                    <a:pt x="9592" y="9335"/>
                  </a:moveTo>
                  <a:cubicBezTo>
                    <a:pt x="9588" y="9335"/>
                    <a:pt x="9580" y="9339"/>
                    <a:pt x="9568" y="9346"/>
                  </a:cubicBezTo>
                  <a:lnTo>
                    <a:pt x="9537" y="9406"/>
                  </a:lnTo>
                  <a:cubicBezTo>
                    <a:pt x="9544" y="9409"/>
                    <a:pt x="9548" y="9411"/>
                    <a:pt x="9552" y="9411"/>
                  </a:cubicBezTo>
                  <a:cubicBezTo>
                    <a:pt x="9558" y="9411"/>
                    <a:pt x="9561" y="9405"/>
                    <a:pt x="9571" y="9387"/>
                  </a:cubicBezTo>
                  <a:cubicBezTo>
                    <a:pt x="9591" y="9349"/>
                    <a:pt x="9598" y="9335"/>
                    <a:pt x="9592" y="9335"/>
                  </a:cubicBezTo>
                  <a:close/>
                  <a:moveTo>
                    <a:pt x="9246" y="9390"/>
                  </a:moveTo>
                  <a:cubicBezTo>
                    <a:pt x="9253" y="9390"/>
                    <a:pt x="9245" y="9402"/>
                    <a:pt x="9220" y="9437"/>
                  </a:cubicBezTo>
                  <a:cubicBezTo>
                    <a:pt x="9211" y="9449"/>
                    <a:pt x="9201" y="9453"/>
                    <a:pt x="9194" y="9453"/>
                  </a:cubicBezTo>
                  <a:cubicBezTo>
                    <a:pt x="9187" y="9453"/>
                    <a:pt x="9183" y="9449"/>
                    <a:pt x="9183" y="9449"/>
                  </a:cubicBezTo>
                  <a:cubicBezTo>
                    <a:pt x="9167" y="9440"/>
                    <a:pt x="9201" y="9424"/>
                    <a:pt x="9220" y="9399"/>
                  </a:cubicBezTo>
                  <a:cubicBezTo>
                    <a:pt x="9233" y="9394"/>
                    <a:pt x="9242" y="9390"/>
                    <a:pt x="9246" y="9390"/>
                  </a:cubicBezTo>
                  <a:close/>
                  <a:moveTo>
                    <a:pt x="8920" y="9865"/>
                  </a:moveTo>
                  <a:cubicBezTo>
                    <a:pt x="8929" y="9865"/>
                    <a:pt x="8938" y="9866"/>
                    <a:pt x="8944" y="9873"/>
                  </a:cubicBezTo>
                  <a:cubicBezTo>
                    <a:pt x="8959" y="9884"/>
                    <a:pt x="8941" y="9907"/>
                    <a:pt x="8894" y="9907"/>
                  </a:cubicBezTo>
                  <a:cubicBezTo>
                    <a:pt x="8891" y="9907"/>
                    <a:pt x="8888" y="9907"/>
                    <a:pt x="8885" y="9907"/>
                  </a:cubicBezTo>
                  <a:cubicBezTo>
                    <a:pt x="8869" y="9891"/>
                    <a:pt x="8869" y="9891"/>
                    <a:pt x="8891" y="9869"/>
                  </a:cubicBezTo>
                  <a:cubicBezTo>
                    <a:pt x="8891" y="9869"/>
                    <a:pt x="8905" y="9865"/>
                    <a:pt x="8920" y="9865"/>
                  </a:cubicBezTo>
                  <a:close/>
                  <a:moveTo>
                    <a:pt x="8697" y="9992"/>
                  </a:moveTo>
                  <a:lnTo>
                    <a:pt x="8697" y="9992"/>
                  </a:lnTo>
                  <a:cubicBezTo>
                    <a:pt x="8705" y="10000"/>
                    <a:pt x="8698" y="10006"/>
                    <a:pt x="8693" y="10006"/>
                  </a:cubicBezTo>
                  <a:cubicBezTo>
                    <a:pt x="8689" y="10006"/>
                    <a:pt x="8687" y="10002"/>
                    <a:pt x="8697" y="9992"/>
                  </a:cubicBezTo>
                  <a:close/>
                  <a:moveTo>
                    <a:pt x="8778" y="10026"/>
                  </a:moveTo>
                  <a:lnTo>
                    <a:pt x="8772" y="10064"/>
                  </a:lnTo>
                  <a:lnTo>
                    <a:pt x="8750" y="10089"/>
                  </a:lnTo>
                  <a:cubicBezTo>
                    <a:pt x="8734" y="10073"/>
                    <a:pt x="8722" y="10061"/>
                    <a:pt x="8741" y="10035"/>
                  </a:cubicBezTo>
                  <a:lnTo>
                    <a:pt x="8778" y="10026"/>
                  </a:lnTo>
                  <a:close/>
                  <a:moveTo>
                    <a:pt x="8631" y="10151"/>
                  </a:moveTo>
                  <a:cubicBezTo>
                    <a:pt x="8640" y="10158"/>
                    <a:pt x="8632" y="10163"/>
                    <a:pt x="8627" y="10163"/>
                  </a:cubicBezTo>
                  <a:cubicBezTo>
                    <a:pt x="8623" y="10163"/>
                    <a:pt x="8621" y="10160"/>
                    <a:pt x="8631" y="10151"/>
                  </a:cubicBezTo>
                  <a:close/>
                  <a:moveTo>
                    <a:pt x="2053" y="10496"/>
                  </a:moveTo>
                  <a:cubicBezTo>
                    <a:pt x="2060" y="10496"/>
                    <a:pt x="2067" y="10498"/>
                    <a:pt x="2075" y="10506"/>
                  </a:cubicBezTo>
                  <a:lnTo>
                    <a:pt x="2097" y="10524"/>
                  </a:lnTo>
                  <a:cubicBezTo>
                    <a:pt x="2088" y="10536"/>
                    <a:pt x="2066" y="10537"/>
                    <a:pt x="2055" y="10537"/>
                  </a:cubicBezTo>
                  <a:cubicBezTo>
                    <a:pt x="2050" y="10537"/>
                    <a:pt x="2047" y="10537"/>
                    <a:pt x="2047" y="10537"/>
                  </a:cubicBezTo>
                  <a:lnTo>
                    <a:pt x="2022" y="10518"/>
                  </a:lnTo>
                  <a:cubicBezTo>
                    <a:pt x="2030" y="10508"/>
                    <a:pt x="2040" y="10496"/>
                    <a:pt x="2053" y="10496"/>
                  </a:cubicBezTo>
                  <a:close/>
                  <a:moveTo>
                    <a:pt x="7020" y="11139"/>
                  </a:moveTo>
                  <a:lnTo>
                    <a:pt x="7058" y="11148"/>
                  </a:lnTo>
                  <a:lnTo>
                    <a:pt x="7036" y="11179"/>
                  </a:lnTo>
                  <a:cubicBezTo>
                    <a:pt x="7027" y="11186"/>
                    <a:pt x="7017" y="11189"/>
                    <a:pt x="7005" y="11192"/>
                  </a:cubicBezTo>
                  <a:cubicBezTo>
                    <a:pt x="6998" y="11173"/>
                    <a:pt x="6992" y="11154"/>
                    <a:pt x="7020" y="11139"/>
                  </a:cubicBezTo>
                  <a:close/>
                  <a:moveTo>
                    <a:pt x="3147" y="11141"/>
                  </a:moveTo>
                  <a:cubicBezTo>
                    <a:pt x="3168" y="11141"/>
                    <a:pt x="3206" y="11155"/>
                    <a:pt x="3228" y="11164"/>
                  </a:cubicBezTo>
                  <a:cubicBezTo>
                    <a:pt x="3241" y="11185"/>
                    <a:pt x="3228" y="11195"/>
                    <a:pt x="3209" y="11195"/>
                  </a:cubicBezTo>
                  <a:cubicBezTo>
                    <a:pt x="3200" y="11195"/>
                    <a:pt x="3190" y="11193"/>
                    <a:pt x="3181" y="11189"/>
                  </a:cubicBezTo>
                  <a:cubicBezTo>
                    <a:pt x="3122" y="11167"/>
                    <a:pt x="3122" y="11167"/>
                    <a:pt x="3131" y="11148"/>
                  </a:cubicBezTo>
                  <a:cubicBezTo>
                    <a:pt x="3133" y="11143"/>
                    <a:pt x="3139" y="11141"/>
                    <a:pt x="3147" y="11141"/>
                  </a:cubicBezTo>
                  <a:close/>
                  <a:moveTo>
                    <a:pt x="6302" y="11357"/>
                  </a:moveTo>
                  <a:cubicBezTo>
                    <a:pt x="6325" y="11357"/>
                    <a:pt x="6306" y="11400"/>
                    <a:pt x="6309" y="11417"/>
                  </a:cubicBezTo>
                  <a:lnTo>
                    <a:pt x="6312" y="11421"/>
                  </a:lnTo>
                  <a:cubicBezTo>
                    <a:pt x="6301" y="11423"/>
                    <a:pt x="6294" y="11424"/>
                    <a:pt x="6289" y="11424"/>
                  </a:cubicBezTo>
                  <a:cubicBezTo>
                    <a:pt x="6280" y="11424"/>
                    <a:pt x="6279" y="11419"/>
                    <a:pt x="6274" y="11405"/>
                  </a:cubicBezTo>
                  <a:cubicBezTo>
                    <a:pt x="6271" y="11386"/>
                    <a:pt x="6296" y="11358"/>
                    <a:pt x="6296" y="11358"/>
                  </a:cubicBezTo>
                  <a:cubicBezTo>
                    <a:pt x="6298" y="11358"/>
                    <a:pt x="6300" y="11357"/>
                    <a:pt x="6302" y="11357"/>
                  </a:cubicBezTo>
                  <a:close/>
                  <a:moveTo>
                    <a:pt x="5366" y="11530"/>
                  </a:moveTo>
                  <a:lnTo>
                    <a:pt x="5397" y="11549"/>
                  </a:lnTo>
                  <a:lnTo>
                    <a:pt x="5366" y="11571"/>
                  </a:lnTo>
                  <a:lnTo>
                    <a:pt x="5334" y="11571"/>
                  </a:lnTo>
                  <a:cubicBezTo>
                    <a:pt x="5334" y="11549"/>
                    <a:pt x="5334" y="11530"/>
                    <a:pt x="5366" y="11530"/>
                  </a:cubicBezTo>
                  <a:close/>
                  <a:moveTo>
                    <a:pt x="5823" y="11612"/>
                  </a:moveTo>
                  <a:lnTo>
                    <a:pt x="5823" y="11612"/>
                  </a:lnTo>
                  <a:cubicBezTo>
                    <a:pt x="5826" y="11634"/>
                    <a:pt x="5795" y="11659"/>
                    <a:pt x="5795" y="11659"/>
                  </a:cubicBezTo>
                  <a:lnTo>
                    <a:pt x="5764" y="11662"/>
                  </a:lnTo>
                  <a:cubicBezTo>
                    <a:pt x="5760" y="11640"/>
                    <a:pt x="5757" y="11621"/>
                    <a:pt x="5789" y="11618"/>
                  </a:cubicBezTo>
                  <a:lnTo>
                    <a:pt x="5823" y="11612"/>
                  </a:lnTo>
                  <a:close/>
                  <a:moveTo>
                    <a:pt x="415" y="1"/>
                  </a:moveTo>
                  <a:cubicBezTo>
                    <a:pt x="379" y="1"/>
                    <a:pt x="362" y="4"/>
                    <a:pt x="339" y="61"/>
                  </a:cubicBezTo>
                  <a:cubicBezTo>
                    <a:pt x="314" y="183"/>
                    <a:pt x="289" y="277"/>
                    <a:pt x="330" y="280"/>
                  </a:cubicBezTo>
                  <a:cubicBezTo>
                    <a:pt x="342" y="299"/>
                    <a:pt x="348" y="321"/>
                    <a:pt x="348" y="343"/>
                  </a:cubicBezTo>
                  <a:cubicBezTo>
                    <a:pt x="345" y="365"/>
                    <a:pt x="336" y="386"/>
                    <a:pt x="323" y="402"/>
                  </a:cubicBezTo>
                  <a:cubicBezTo>
                    <a:pt x="301" y="402"/>
                    <a:pt x="298" y="528"/>
                    <a:pt x="289" y="684"/>
                  </a:cubicBezTo>
                  <a:cubicBezTo>
                    <a:pt x="283" y="872"/>
                    <a:pt x="276" y="963"/>
                    <a:pt x="254" y="994"/>
                  </a:cubicBezTo>
                  <a:cubicBezTo>
                    <a:pt x="242" y="1013"/>
                    <a:pt x="232" y="1035"/>
                    <a:pt x="229" y="1057"/>
                  </a:cubicBezTo>
                  <a:cubicBezTo>
                    <a:pt x="251" y="1057"/>
                    <a:pt x="242" y="1245"/>
                    <a:pt x="232" y="1461"/>
                  </a:cubicBezTo>
                  <a:cubicBezTo>
                    <a:pt x="223" y="1681"/>
                    <a:pt x="214" y="1900"/>
                    <a:pt x="232" y="1900"/>
                  </a:cubicBezTo>
                  <a:cubicBezTo>
                    <a:pt x="232" y="1931"/>
                    <a:pt x="229" y="1963"/>
                    <a:pt x="229" y="1963"/>
                  </a:cubicBezTo>
                  <a:cubicBezTo>
                    <a:pt x="211" y="1963"/>
                    <a:pt x="207" y="2025"/>
                    <a:pt x="204" y="2088"/>
                  </a:cubicBezTo>
                  <a:cubicBezTo>
                    <a:pt x="214" y="2129"/>
                    <a:pt x="220" y="2170"/>
                    <a:pt x="220" y="2213"/>
                  </a:cubicBezTo>
                  <a:cubicBezTo>
                    <a:pt x="198" y="2213"/>
                    <a:pt x="198" y="2245"/>
                    <a:pt x="195" y="2308"/>
                  </a:cubicBezTo>
                  <a:cubicBezTo>
                    <a:pt x="192" y="2367"/>
                    <a:pt x="189" y="2398"/>
                    <a:pt x="211" y="2402"/>
                  </a:cubicBezTo>
                  <a:cubicBezTo>
                    <a:pt x="207" y="2514"/>
                    <a:pt x="195" y="2630"/>
                    <a:pt x="173" y="2743"/>
                  </a:cubicBezTo>
                  <a:cubicBezTo>
                    <a:pt x="151" y="2774"/>
                    <a:pt x="170" y="2806"/>
                    <a:pt x="189" y="2837"/>
                  </a:cubicBezTo>
                  <a:cubicBezTo>
                    <a:pt x="211" y="2840"/>
                    <a:pt x="229" y="2872"/>
                    <a:pt x="229" y="2903"/>
                  </a:cubicBezTo>
                  <a:lnTo>
                    <a:pt x="185" y="2900"/>
                  </a:lnTo>
                  <a:cubicBezTo>
                    <a:pt x="178" y="2887"/>
                    <a:pt x="173" y="2879"/>
                    <a:pt x="170" y="2879"/>
                  </a:cubicBezTo>
                  <a:cubicBezTo>
                    <a:pt x="166" y="2879"/>
                    <a:pt x="165" y="2894"/>
                    <a:pt x="163" y="2931"/>
                  </a:cubicBezTo>
                  <a:cubicBezTo>
                    <a:pt x="163" y="2962"/>
                    <a:pt x="160" y="2994"/>
                    <a:pt x="160" y="2994"/>
                  </a:cubicBezTo>
                  <a:cubicBezTo>
                    <a:pt x="182" y="2994"/>
                    <a:pt x="176" y="3150"/>
                    <a:pt x="167" y="3370"/>
                  </a:cubicBezTo>
                  <a:cubicBezTo>
                    <a:pt x="151" y="3649"/>
                    <a:pt x="148" y="3743"/>
                    <a:pt x="170" y="3743"/>
                  </a:cubicBezTo>
                  <a:cubicBezTo>
                    <a:pt x="189" y="3746"/>
                    <a:pt x="189" y="3777"/>
                    <a:pt x="163" y="3868"/>
                  </a:cubicBezTo>
                  <a:cubicBezTo>
                    <a:pt x="91" y="4053"/>
                    <a:pt x="91" y="4053"/>
                    <a:pt x="110" y="4084"/>
                  </a:cubicBezTo>
                  <a:cubicBezTo>
                    <a:pt x="113" y="4058"/>
                    <a:pt x="126" y="4056"/>
                    <a:pt x="143" y="4056"/>
                  </a:cubicBezTo>
                  <a:cubicBezTo>
                    <a:pt x="147" y="4056"/>
                    <a:pt x="150" y="4056"/>
                    <a:pt x="154" y="4056"/>
                  </a:cubicBezTo>
                  <a:cubicBezTo>
                    <a:pt x="195" y="4059"/>
                    <a:pt x="195" y="4091"/>
                    <a:pt x="151" y="4119"/>
                  </a:cubicBezTo>
                  <a:cubicBezTo>
                    <a:pt x="151" y="4119"/>
                    <a:pt x="151" y="4119"/>
                    <a:pt x="151" y="4119"/>
                  </a:cubicBezTo>
                  <a:cubicBezTo>
                    <a:pt x="111" y="4119"/>
                    <a:pt x="107" y="4572"/>
                    <a:pt x="146" y="4618"/>
                  </a:cubicBezTo>
                  <a:lnTo>
                    <a:pt x="146" y="4618"/>
                  </a:lnTo>
                  <a:cubicBezTo>
                    <a:pt x="141" y="4618"/>
                    <a:pt x="136" y="4618"/>
                    <a:pt x="129" y="4617"/>
                  </a:cubicBezTo>
                  <a:cubicBezTo>
                    <a:pt x="107" y="4617"/>
                    <a:pt x="107" y="4648"/>
                    <a:pt x="101" y="4774"/>
                  </a:cubicBezTo>
                  <a:cubicBezTo>
                    <a:pt x="98" y="4836"/>
                    <a:pt x="95" y="4868"/>
                    <a:pt x="95" y="4868"/>
                  </a:cubicBezTo>
                  <a:cubicBezTo>
                    <a:pt x="138" y="4871"/>
                    <a:pt x="107" y="5056"/>
                    <a:pt x="88" y="5056"/>
                  </a:cubicBezTo>
                  <a:cubicBezTo>
                    <a:pt x="63" y="5084"/>
                    <a:pt x="63" y="5084"/>
                    <a:pt x="63" y="5147"/>
                  </a:cubicBezTo>
                  <a:cubicBezTo>
                    <a:pt x="98" y="5244"/>
                    <a:pt x="69" y="5397"/>
                    <a:pt x="51" y="5397"/>
                  </a:cubicBezTo>
                  <a:lnTo>
                    <a:pt x="48" y="5460"/>
                  </a:lnTo>
                  <a:cubicBezTo>
                    <a:pt x="63" y="5501"/>
                    <a:pt x="66" y="5542"/>
                    <a:pt x="63" y="5585"/>
                  </a:cubicBezTo>
                  <a:cubicBezTo>
                    <a:pt x="59" y="5656"/>
                    <a:pt x="57" y="5691"/>
                    <a:pt x="66" y="5691"/>
                  </a:cubicBezTo>
                  <a:cubicBezTo>
                    <a:pt x="69" y="5691"/>
                    <a:pt x="73" y="5687"/>
                    <a:pt x="79" y="5679"/>
                  </a:cubicBezTo>
                  <a:cubicBezTo>
                    <a:pt x="101" y="5683"/>
                    <a:pt x="120" y="5683"/>
                    <a:pt x="120" y="5714"/>
                  </a:cubicBezTo>
                  <a:lnTo>
                    <a:pt x="98" y="5714"/>
                  </a:lnTo>
                  <a:cubicBezTo>
                    <a:pt x="97" y="5714"/>
                    <a:pt x="97" y="5714"/>
                    <a:pt x="97" y="5714"/>
                  </a:cubicBezTo>
                  <a:cubicBezTo>
                    <a:pt x="76" y="5714"/>
                    <a:pt x="73" y="5807"/>
                    <a:pt x="66" y="5930"/>
                  </a:cubicBezTo>
                  <a:cubicBezTo>
                    <a:pt x="60" y="6087"/>
                    <a:pt x="57" y="6150"/>
                    <a:pt x="35" y="6178"/>
                  </a:cubicBezTo>
                  <a:lnTo>
                    <a:pt x="54" y="6212"/>
                  </a:lnTo>
                  <a:cubicBezTo>
                    <a:pt x="73" y="6244"/>
                    <a:pt x="73" y="6275"/>
                    <a:pt x="51" y="6275"/>
                  </a:cubicBezTo>
                  <a:cubicBezTo>
                    <a:pt x="29" y="6303"/>
                    <a:pt x="22" y="6428"/>
                    <a:pt x="41" y="6491"/>
                  </a:cubicBezTo>
                  <a:lnTo>
                    <a:pt x="41" y="6557"/>
                  </a:lnTo>
                  <a:cubicBezTo>
                    <a:pt x="1" y="6588"/>
                    <a:pt x="1" y="6689"/>
                    <a:pt x="41" y="6723"/>
                  </a:cubicBezTo>
                  <a:cubicBezTo>
                    <a:pt x="19" y="6723"/>
                    <a:pt x="19" y="6754"/>
                    <a:pt x="22" y="6789"/>
                  </a:cubicBezTo>
                  <a:cubicBezTo>
                    <a:pt x="41" y="6855"/>
                    <a:pt x="44" y="6986"/>
                    <a:pt x="22" y="6986"/>
                  </a:cubicBezTo>
                  <a:lnTo>
                    <a:pt x="22" y="7021"/>
                  </a:lnTo>
                  <a:cubicBezTo>
                    <a:pt x="41" y="7049"/>
                    <a:pt x="54" y="7083"/>
                    <a:pt x="54" y="7118"/>
                  </a:cubicBezTo>
                  <a:cubicBezTo>
                    <a:pt x="54" y="7152"/>
                    <a:pt x="66" y="7187"/>
                    <a:pt x="85" y="7215"/>
                  </a:cubicBezTo>
                  <a:cubicBezTo>
                    <a:pt x="101" y="7234"/>
                    <a:pt x="110" y="7256"/>
                    <a:pt x="113" y="7278"/>
                  </a:cubicBezTo>
                  <a:cubicBezTo>
                    <a:pt x="114" y="7288"/>
                    <a:pt x="113" y="7293"/>
                    <a:pt x="109" y="7293"/>
                  </a:cubicBezTo>
                  <a:cubicBezTo>
                    <a:pt x="101" y="7293"/>
                    <a:pt x="85" y="7271"/>
                    <a:pt x="69" y="7250"/>
                  </a:cubicBezTo>
                  <a:cubicBezTo>
                    <a:pt x="63" y="7236"/>
                    <a:pt x="59" y="7230"/>
                    <a:pt x="56" y="7230"/>
                  </a:cubicBezTo>
                  <a:cubicBezTo>
                    <a:pt x="48" y="7230"/>
                    <a:pt x="62" y="7305"/>
                    <a:pt x="104" y="7378"/>
                  </a:cubicBezTo>
                  <a:cubicBezTo>
                    <a:pt x="132" y="7430"/>
                    <a:pt x="144" y="7454"/>
                    <a:pt x="142" y="7454"/>
                  </a:cubicBezTo>
                  <a:cubicBezTo>
                    <a:pt x="140" y="7454"/>
                    <a:pt x="128" y="7439"/>
                    <a:pt x="107" y="7412"/>
                  </a:cubicBezTo>
                  <a:cubicBezTo>
                    <a:pt x="93" y="7394"/>
                    <a:pt x="78" y="7376"/>
                    <a:pt x="74" y="7376"/>
                  </a:cubicBezTo>
                  <a:cubicBezTo>
                    <a:pt x="71" y="7376"/>
                    <a:pt x="73" y="7386"/>
                    <a:pt x="85" y="7412"/>
                  </a:cubicBezTo>
                  <a:cubicBezTo>
                    <a:pt x="85" y="7412"/>
                    <a:pt x="94" y="7475"/>
                    <a:pt x="112" y="7475"/>
                  </a:cubicBezTo>
                  <a:cubicBezTo>
                    <a:pt x="112" y="7475"/>
                    <a:pt x="113" y="7475"/>
                    <a:pt x="113" y="7475"/>
                  </a:cubicBezTo>
                  <a:cubicBezTo>
                    <a:pt x="116" y="7510"/>
                    <a:pt x="123" y="7541"/>
                    <a:pt x="129" y="7575"/>
                  </a:cubicBezTo>
                  <a:cubicBezTo>
                    <a:pt x="123" y="7619"/>
                    <a:pt x="126" y="7663"/>
                    <a:pt x="135" y="7707"/>
                  </a:cubicBezTo>
                  <a:cubicBezTo>
                    <a:pt x="163" y="7735"/>
                    <a:pt x="163" y="7735"/>
                    <a:pt x="151" y="7773"/>
                  </a:cubicBezTo>
                  <a:cubicBezTo>
                    <a:pt x="132" y="7776"/>
                    <a:pt x="134" y="7800"/>
                    <a:pt x="162" y="7800"/>
                  </a:cubicBezTo>
                  <a:cubicBezTo>
                    <a:pt x="166" y="7800"/>
                    <a:pt x="171" y="7799"/>
                    <a:pt x="176" y="7798"/>
                  </a:cubicBezTo>
                  <a:cubicBezTo>
                    <a:pt x="204" y="7823"/>
                    <a:pt x="211" y="7864"/>
                    <a:pt x="198" y="7895"/>
                  </a:cubicBezTo>
                  <a:cubicBezTo>
                    <a:pt x="161" y="7904"/>
                    <a:pt x="163" y="7933"/>
                    <a:pt x="180" y="7933"/>
                  </a:cubicBezTo>
                  <a:cubicBezTo>
                    <a:pt x="182" y="7933"/>
                    <a:pt x="184" y="7933"/>
                    <a:pt x="185" y="7933"/>
                  </a:cubicBezTo>
                  <a:cubicBezTo>
                    <a:pt x="201" y="7948"/>
                    <a:pt x="214" y="7970"/>
                    <a:pt x="220" y="7992"/>
                  </a:cubicBezTo>
                  <a:cubicBezTo>
                    <a:pt x="195" y="7998"/>
                    <a:pt x="279" y="8284"/>
                    <a:pt x="383" y="8563"/>
                  </a:cubicBezTo>
                  <a:cubicBezTo>
                    <a:pt x="397" y="8590"/>
                    <a:pt x="423" y="8611"/>
                    <a:pt x="442" y="8611"/>
                  </a:cubicBezTo>
                  <a:cubicBezTo>
                    <a:pt x="444" y="8611"/>
                    <a:pt x="447" y="8610"/>
                    <a:pt x="449" y="8610"/>
                  </a:cubicBezTo>
                  <a:cubicBezTo>
                    <a:pt x="461" y="8604"/>
                    <a:pt x="467" y="8602"/>
                    <a:pt x="470" y="8602"/>
                  </a:cubicBezTo>
                  <a:cubicBezTo>
                    <a:pt x="475" y="8602"/>
                    <a:pt x="465" y="8613"/>
                    <a:pt x="461" y="8638"/>
                  </a:cubicBezTo>
                  <a:cubicBezTo>
                    <a:pt x="430" y="8676"/>
                    <a:pt x="434" y="8720"/>
                    <a:pt x="456" y="8720"/>
                  </a:cubicBezTo>
                  <a:cubicBezTo>
                    <a:pt x="465" y="8720"/>
                    <a:pt x="476" y="8713"/>
                    <a:pt x="489" y="8697"/>
                  </a:cubicBezTo>
                  <a:cubicBezTo>
                    <a:pt x="500" y="8678"/>
                    <a:pt x="506" y="8668"/>
                    <a:pt x="509" y="8668"/>
                  </a:cubicBezTo>
                  <a:lnTo>
                    <a:pt x="509" y="8668"/>
                  </a:lnTo>
                  <a:cubicBezTo>
                    <a:pt x="512" y="8668"/>
                    <a:pt x="509" y="8686"/>
                    <a:pt x="502" y="8729"/>
                  </a:cubicBezTo>
                  <a:cubicBezTo>
                    <a:pt x="496" y="8766"/>
                    <a:pt x="496" y="8766"/>
                    <a:pt x="527" y="8788"/>
                  </a:cubicBezTo>
                  <a:cubicBezTo>
                    <a:pt x="529" y="8788"/>
                    <a:pt x="531" y="8787"/>
                    <a:pt x="532" y="8787"/>
                  </a:cubicBezTo>
                  <a:cubicBezTo>
                    <a:pt x="549" y="8787"/>
                    <a:pt x="559" y="8811"/>
                    <a:pt x="540" y="8820"/>
                  </a:cubicBezTo>
                  <a:cubicBezTo>
                    <a:pt x="534" y="8853"/>
                    <a:pt x="531" y="8890"/>
                    <a:pt x="544" y="8890"/>
                  </a:cubicBezTo>
                  <a:cubicBezTo>
                    <a:pt x="545" y="8890"/>
                    <a:pt x="547" y="8889"/>
                    <a:pt x="549" y="8888"/>
                  </a:cubicBezTo>
                  <a:cubicBezTo>
                    <a:pt x="555" y="8910"/>
                    <a:pt x="558" y="8935"/>
                    <a:pt x="555" y="8957"/>
                  </a:cubicBezTo>
                  <a:cubicBezTo>
                    <a:pt x="552" y="8995"/>
                    <a:pt x="587" y="9017"/>
                    <a:pt x="621" y="9036"/>
                  </a:cubicBezTo>
                  <a:cubicBezTo>
                    <a:pt x="698" y="9093"/>
                    <a:pt x="719" y="9122"/>
                    <a:pt x="688" y="9122"/>
                  </a:cubicBezTo>
                  <a:cubicBezTo>
                    <a:pt x="683" y="9122"/>
                    <a:pt x="678" y="9122"/>
                    <a:pt x="671" y="9120"/>
                  </a:cubicBezTo>
                  <a:cubicBezTo>
                    <a:pt x="669" y="9120"/>
                    <a:pt x="668" y="9120"/>
                    <a:pt x="666" y="9120"/>
                  </a:cubicBezTo>
                  <a:cubicBezTo>
                    <a:pt x="625" y="9120"/>
                    <a:pt x="720" y="9246"/>
                    <a:pt x="768" y="9255"/>
                  </a:cubicBezTo>
                  <a:cubicBezTo>
                    <a:pt x="822" y="9261"/>
                    <a:pt x="822" y="9261"/>
                    <a:pt x="803" y="9274"/>
                  </a:cubicBezTo>
                  <a:cubicBezTo>
                    <a:pt x="784" y="9283"/>
                    <a:pt x="800" y="9312"/>
                    <a:pt x="800" y="9312"/>
                  </a:cubicBezTo>
                  <a:cubicBezTo>
                    <a:pt x="815" y="9340"/>
                    <a:pt x="831" y="9368"/>
                    <a:pt x="815" y="9380"/>
                  </a:cubicBezTo>
                  <a:cubicBezTo>
                    <a:pt x="837" y="9406"/>
                    <a:pt x="862" y="9431"/>
                    <a:pt x="891" y="9449"/>
                  </a:cubicBezTo>
                  <a:cubicBezTo>
                    <a:pt x="956" y="9481"/>
                    <a:pt x="994" y="9553"/>
                    <a:pt x="985" y="9625"/>
                  </a:cubicBezTo>
                  <a:lnTo>
                    <a:pt x="1038" y="9666"/>
                  </a:lnTo>
                  <a:cubicBezTo>
                    <a:pt x="1091" y="9669"/>
                    <a:pt x="1126" y="9681"/>
                    <a:pt x="1094" y="9706"/>
                  </a:cubicBezTo>
                  <a:lnTo>
                    <a:pt x="1075" y="9719"/>
                  </a:lnTo>
                  <a:cubicBezTo>
                    <a:pt x="1126" y="9725"/>
                    <a:pt x="1195" y="9835"/>
                    <a:pt x="1163" y="9860"/>
                  </a:cubicBezTo>
                  <a:cubicBezTo>
                    <a:pt x="1144" y="9876"/>
                    <a:pt x="1144" y="9876"/>
                    <a:pt x="1166" y="9901"/>
                  </a:cubicBezTo>
                  <a:lnTo>
                    <a:pt x="1182" y="9885"/>
                  </a:lnTo>
                  <a:cubicBezTo>
                    <a:pt x="1193" y="9878"/>
                    <a:pt x="1203" y="9871"/>
                    <a:pt x="1213" y="9871"/>
                  </a:cubicBezTo>
                  <a:cubicBezTo>
                    <a:pt x="1220" y="9871"/>
                    <a:pt x="1227" y="9874"/>
                    <a:pt x="1235" y="9885"/>
                  </a:cubicBezTo>
                  <a:cubicBezTo>
                    <a:pt x="1257" y="9910"/>
                    <a:pt x="1279" y="9935"/>
                    <a:pt x="1263" y="9948"/>
                  </a:cubicBezTo>
                  <a:cubicBezTo>
                    <a:pt x="1266" y="9983"/>
                    <a:pt x="1271" y="10016"/>
                    <a:pt x="1283" y="10016"/>
                  </a:cubicBezTo>
                  <a:cubicBezTo>
                    <a:pt x="1285" y="10016"/>
                    <a:pt x="1286" y="10015"/>
                    <a:pt x="1289" y="10014"/>
                  </a:cubicBezTo>
                  <a:cubicBezTo>
                    <a:pt x="1304" y="10032"/>
                    <a:pt x="1314" y="10054"/>
                    <a:pt x="1317" y="10076"/>
                  </a:cubicBezTo>
                  <a:cubicBezTo>
                    <a:pt x="1339" y="10101"/>
                    <a:pt x="1357" y="10129"/>
                    <a:pt x="1404" y="10176"/>
                  </a:cubicBezTo>
                  <a:cubicBezTo>
                    <a:pt x="1442" y="10186"/>
                    <a:pt x="1489" y="10230"/>
                    <a:pt x="1473" y="10245"/>
                  </a:cubicBezTo>
                  <a:cubicBezTo>
                    <a:pt x="1499" y="10270"/>
                    <a:pt x="1530" y="10289"/>
                    <a:pt x="1561" y="10299"/>
                  </a:cubicBezTo>
                  <a:cubicBezTo>
                    <a:pt x="1608" y="10346"/>
                    <a:pt x="1630" y="10368"/>
                    <a:pt x="1618" y="10383"/>
                  </a:cubicBezTo>
                  <a:cubicBezTo>
                    <a:pt x="1602" y="10399"/>
                    <a:pt x="1602" y="10399"/>
                    <a:pt x="1640" y="10408"/>
                  </a:cubicBezTo>
                  <a:cubicBezTo>
                    <a:pt x="1643" y="10405"/>
                    <a:pt x="1647" y="10403"/>
                    <a:pt x="1652" y="10403"/>
                  </a:cubicBezTo>
                  <a:cubicBezTo>
                    <a:pt x="1667" y="10403"/>
                    <a:pt x="1685" y="10421"/>
                    <a:pt x="1702" y="10440"/>
                  </a:cubicBezTo>
                  <a:lnTo>
                    <a:pt x="1749" y="10484"/>
                  </a:lnTo>
                  <a:cubicBezTo>
                    <a:pt x="1756" y="10476"/>
                    <a:pt x="1760" y="10473"/>
                    <a:pt x="1764" y="10473"/>
                  </a:cubicBezTo>
                  <a:cubicBezTo>
                    <a:pt x="1769" y="10473"/>
                    <a:pt x="1775" y="10478"/>
                    <a:pt x="1790" y="10490"/>
                  </a:cubicBezTo>
                  <a:cubicBezTo>
                    <a:pt x="1815" y="10509"/>
                    <a:pt x="1878" y="10587"/>
                    <a:pt x="1903" y="10609"/>
                  </a:cubicBezTo>
                  <a:cubicBezTo>
                    <a:pt x="1947" y="10644"/>
                    <a:pt x="1966" y="10660"/>
                    <a:pt x="1972" y="10660"/>
                  </a:cubicBezTo>
                  <a:cubicBezTo>
                    <a:pt x="1977" y="10660"/>
                    <a:pt x="1974" y="10650"/>
                    <a:pt x="1969" y="10634"/>
                  </a:cubicBezTo>
                  <a:cubicBezTo>
                    <a:pt x="1956" y="10623"/>
                    <a:pt x="1953" y="10614"/>
                    <a:pt x="1957" y="10614"/>
                  </a:cubicBezTo>
                  <a:cubicBezTo>
                    <a:pt x="1962" y="10614"/>
                    <a:pt x="1974" y="10624"/>
                    <a:pt x="1994" y="10653"/>
                  </a:cubicBezTo>
                  <a:cubicBezTo>
                    <a:pt x="2047" y="10709"/>
                    <a:pt x="2103" y="10763"/>
                    <a:pt x="2163" y="10813"/>
                  </a:cubicBezTo>
                  <a:cubicBezTo>
                    <a:pt x="2238" y="10860"/>
                    <a:pt x="2263" y="10876"/>
                    <a:pt x="2274" y="10876"/>
                  </a:cubicBezTo>
                  <a:cubicBezTo>
                    <a:pt x="2280" y="10876"/>
                    <a:pt x="2282" y="10872"/>
                    <a:pt x="2285" y="10866"/>
                  </a:cubicBezTo>
                  <a:cubicBezTo>
                    <a:pt x="2284" y="10845"/>
                    <a:pt x="2288" y="10835"/>
                    <a:pt x="2293" y="10835"/>
                  </a:cubicBezTo>
                  <a:cubicBezTo>
                    <a:pt x="2301" y="10835"/>
                    <a:pt x="2311" y="10854"/>
                    <a:pt x="2313" y="10885"/>
                  </a:cubicBezTo>
                  <a:cubicBezTo>
                    <a:pt x="2337" y="10940"/>
                    <a:pt x="2359" y="10964"/>
                    <a:pt x="2374" y="10964"/>
                  </a:cubicBezTo>
                  <a:cubicBezTo>
                    <a:pt x="2379" y="10964"/>
                    <a:pt x="2382" y="10961"/>
                    <a:pt x="2385" y="10957"/>
                  </a:cubicBezTo>
                  <a:cubicBezTo>
                    <a:pt x="2389" y="10956"/>
                    <a:pt x="2393" y="10956"/>
                    <a:pt x="2397" y="10956"/>
                  </a:cubicBezTo>
                  <a:cubicBezTo>
                    <a:pt x="2415" y="10956"/>
                    <a:pt x="2436" y="10963"/>
                    <a:pt x="2451" y="10976"/>
                  </a:cubicBezTo>
                  <a:cubicBezTo>
                    <a:pt x="2442" y="10991"/>
                    <a:pt x="2467" y="11010"/>
                    <a:pt x="2536" y="11029"/>
                  </a:cubicBezTo>
                  <a:cubicBezTo>
                    <a:pt x="2561" y="11048"/>
                    <a:pt x="2561" y="11048"/>
                    <a:pt x="2551" y="11063"/>
                  </a:cubicBezTo>
                  <a:lnTo>
                    <a:pt x="2611" y="11095"/>
                  </a:lnTo>
                  <a:cubicBezTo>
                    <a:pt x="2613" y="11095"/>
                    <a:pt x="2615" y="11094"/>
                    <a:pt x="2618" y="11094"/>
                  </a:cubicBezTo>
                  <a:cubicBezTo>
                    <a:pt x="2698" y="11094"/>
                    <a:pt x="2853" y="11199"/>
                    <a:pt x="2874" y="11233"/>
                  </a:cubicBezTo>
                  <a:cubicBezTo>
                    <a:pt x="2896" y="11242"/>
                    <a:pt x="2918" y="11245"/>
                    <a:pt x="2943" y="11245"/>
                  </a:cubicBezTo>
                  <a:cubicBezTo>
                    <a:pt x="2959" y="11237"/>
                    <a:pt x="2972" y="11233"/>
                    <a:pt x="2983" y="11233"/>
                  </a:cubicBezTo>
                  <a:cubicBezTo>
                    <a:pt x="3004" y="11233"/>
                    <a:pt x="3012" y="11248"/>
                    <a:pt x="3000" y="11273"/>
                  </a:cubicBezTo>
                  <a:cubicBezTo>
                    <a:pt x="2991" y="11294"/>
                    <a:pt x="2987" y="11303"/>
                    <a:pt x="2993" y="11303"/>
                  </a:cubicBezTo>
                  <a:cubicBezTo>
                    <a:pt x="2998" y="11303"/>
                    <a:pt x="3010" y="11297"/>
                    <a:pt x="3031" y="11286"/>
                  </a:cubicBezTo>
                  <a:cubicBezTo>
                    <a:pt x="3033" y="11286"/>
                    <a:pt x="3035" y="11285"/>
                    <a:pt x="3037" y="11285"/>
                  </a:cubicBezTo>
                  <a:cubicBezTo>
                    <a:pt x="3083" y="11285"/>
                    <a:pt x="3220" y="11341"/>
                    <a:pt x="3175" y="11367"/>
                  </a:cubicBezTo>
                  <a:lnTo>
                    <a:pt x="3159" y="11405"/>
                  </a:lnTo>
                  <a:cubicBezTo>
                    <a:pt x="3169" y="11404"/>
                    <a:pt x="3177" y="11403"/>
                    <a:pt x="3186" y="11403"/>
                  </a:cubicBezTo>
                  <a:cubicBezTo>
                    <a:pt x="3201" y="11403"/>
                    <a:pt x="3214" y="11405"/>
                    <a:pt x="3228" y="11411"/>
                  </a:cubicBezTo>
                  <a:cubicBezTo>
                    <a:pt x="3231" y="11405"/>
                    <a:pt x="3236" y="11402"/>
                    <a:pt x="3245" y="11402"/>
                  </a:cubicBezTo>
                  <a:cubicBezTo>
                    <a:pt x="3263" y="11402"/>
                    <a:pt x="3298" y="11416"/>
                    <a:pt x="3360" y="11439"/>
                  </a:cubicBezTo>
                  <a:cubicBezTo>
                    <a:pt x="3420" y="11468"/>
                    <a:pt x="3554" y="11486"/>
                    <a:pt x="3617" y="11502"/>
                  </a:cubicBezTo>
                  <a:cubicBezTo>
                    <a:pt x="3680" y="11521"/>
                    <a:pt x="3777" y="11549"/>
                    <a:pt x="3802" y="11577"/>
                  </a:cubicBezTo>
                  <a:cubicBezTo>
                    <a:pt x="3838" y="11588"/>
                    <a:pt x="3875" y="11594"/>
                    <a:pt x="3911" y="11594"/>
                  </a:cubicBezTo>
                  <a:cubicBezTo>
                    <a:pt x="3918" y="11594"/>
                    <a:pt x="3926" y="11594"/>
                    <a:pt x="3933" y="11593"/>
                  </a:cubicBezTo>
                  <a:cubicBezTo>
                    <a:pt x="3945" y="11589"/>
                    <a:pt x="3959" y="11587"/>
                    <a:pt x="3973" y="11587"/>
                  </a:cubicBezTo>
                  <a:cubicBezTo>
                    <a:pt x="4005" y="11587"/>
                    <a:pt x="4035" y="11597"/>
                    <a:pt x="4031" y="11612"/>
                  </a:cubicBezTo>
                  <a:lnTo>
                    <a:pt x="4065" y="11618"/>
                  </a:lnTo>
                  <a:cubicBezTo>
                    <a:pt x="4083" y="11614"/>
                    <a:pt x="4103" y="11613"/>
                    <a:pt x="4123" y="11613"/>
                  </a:cubicBezTo>
                  <a:cubicBezTo>
                    <a:pt x="4137" y="11613"/>
                    <a:pt x="4151" y="11614"/>
                    <a:pt x="4165" y="11615"/>
                  </a:cubicBezTo>
                  <a:cubicBezTo>
                    <a:pt x="4163" y="11630"/>
                    <a:pt x="4180" y="11651"/>
                    <a:pt x="4205" y="11651"/>
                  </a:cubicBezTo>
                  <a:cubicBezTo>
                    <a:pt x="4211" y="11651"/>
                    <a:pt x="4218" y="11649"/>
                    <a:pt x="4225" y="11646"/>
                  </a:cubicBezTo>
                  <a:cubicBezTo>
                    <a:pt x="4228" y="11637"/>
                    <a:pt x="4237" y="11633"/>
                    <a:pt x="4254" y="11633"/>
                  </a:cubicBezTo>
                  <a:cubicBezTo>
                    <a:pt x="4271" y="11633"/>
                    <a:pt x="4295" y="11637"/>
                    <a:pt x="4328" y="11643"/>
                  </a:cubicBezTo>
                  <a:cubicBezTo>
                    <a:pt x="4357" y="11668"/>
                    <a:pt x="4642" y="11700"/>
                    <a:pt x="4921" y="11715"/>
                  </a:cubicBezTo>
                  <a:cubicBezTo>
                    <a:pt x="4955" y="11717"/>
                    <a:pt x="4988" y="11717"/>
                    <a:pt x="5021" y="11717"/>
                  </a:cubicBezTo>
                  <a:cubicBezTo>
                    <a:pt x="5126" y="11717"/>
                    <a:pt x="5224" y="11711"/>
                    <a:pt x="5300" y="11709"/>
                  </a:cubicBezTo>
                  <a:cubicBezTo>
                    <a:pt x="5356" y="11709"/>
                    <a:pt x="5416" y="11703"/>
                    <a:pt x="5469" y="11690"/>
                  </a:cubicBezTo>
                  <a:cubicBezTo>
                    <a:pt x="5478" y="11691"/>
                    <a:pt x="5487" y="11691"/>
                    <a:pt x="5496" y="11691"/>
                  </a:cubicBezTo>
                  <a:cubicBezTo>
                    <a:pt x="5520" y="11691"/>
                    <a:pt x="5543" y="11688"/>
                    <a:pt x="5566" y="11684"/>
                  </a:cubicBezTo>
                  <a:lnTo>
                    <a:pt x="5666" y="11671"/>
                  </a:lnTo>
                  <a:cubicBezTo>
                    <a:pt x="5667" y="11685"/>
                    <a:pt x="5684" y="11690"/>
                    <a:pt x="5708" y="11690"/>
                  </a:cubicBezTo>
                  <a:cubicBezTo>
                    <a:pt x="5763" y="11690"/>
                    <a:pt x="5859" y="11664"/>
                    <a:pt x="5923" y="11640"/>
                  </a:cubicBezTo>
                  <a:cubicBezTo>
                    <a:pt x="5952" y="11621"/>
                    <a:pt x="5986" y="11609"/>
                    <a:pt x="6017" y="11609"/>
                  </a:cubicBezTo>
                  <a:cubicBezTo>
                    <a:pt x="6021" y="11626"/>
                    <a:pt x="6038" y="11633"/>
                    <a:pt x="6061" y="11633"/>
                  </a:cubicBezTo>
                  <a:cubicBezTo>
                    <a:pt x="6097" y="11633"/>
                    <a:pt x="6146" y="11617"/>
                    <a:pt x="6184" y="11596"/>
                  </a:cubicBezTo>
                  <a:cubicBezTo>
                    <a:pt x="6196" y="11569"/>
                    <a:pt x="6212" y="11555"/>
                    <a:pt x="6224" y="11555"/>
                  </a:cubicBezTo>
                  <a:cubicBezTo>
                    <a:pt x="6234" y="11555"/>
                    <a:pt x="6242" y="11563"/>
                    <a:pt x="6246" y="11580"/>
                  </a:cubicBezTo>
                  <a:cubicBezTo>
                    <a:pt x="6250" y="11597"/>
                    <a:pt x="6260" y="11605"/>
                    <a:pt x="6275" y="11605"/>
                  </a:cubicBezTo>
                  <a:cubicBezTo>
                    <a:pt x="6300" y="11605"/>
                    <a:pt x="6337" y="11581"/>
                    <a:pt x="6368" y="11533"/>
                  </a:cubicBezTo>
                  <a:cubicBezTo>
                    <a:pt x="6385" y="11516"/>
                    <a:pt x="6392" y="11510"/>
                    <a:pt x="6403" y="11510"/>
                  </a:cubicBezTo>
                  <a:cubicBezTo>
                    <a:pt x="6410" y="11510"/>
                    <a:pt x="6419" y="11513"/>
                    <a:pt x="6434" y="11518"/>
                  </a:cubicBezTo>
                  <a:cubicBezTo>
                    <a:pt x="6455" y="11535"/>
                    <a:pt x="6473" y="11542"/>
                    <a:pt x="6485" y="11542"/>
                  </a:cubicBezTo>
                  <a:cubicBezTo>
                    <a:pt x="6498" y="11542"/>
                    <a:pt x="6505" y="11535"/>
                    <a:pt x="6503" y="11524"/>
                  </a:cubicBezTo>
                  <a:cubicBezTo>
                    <a:pt x="6514" y="11496"/>
                    <a:pt x="6531" y="11483"/>
                    <a:pt x="6551" y="11483"/>
                  </a:cubicBezTo>
                  <a:cubicBezTo>
                    <a:pt x="6565" y="11483"/>
                    <a:pt x="6581" y="11489"/>
                    <a:pt x="6597" y="11502"/>
                  </a:cubicBezTo>
                  <a:cubicBezTo>
                    <a:pt x="6626" y="11509"/>
                    <a:pt x="6643" y="11514"/>
                    <a:pt x="6656" y="11514"/>
                  </a:cubicBezTo>
                  <a:cubicBezTo>
                    <a:pt x="6675" y="11514"/>
                    <a:pt x="6680" y="11502"/>
                    <a:pt x="6691" y="11471"/>
                  </a:cubicBezTo>
                  <a:cubicBezTo>
                    <a:pt x="6706" y="11432"/>
                    <a:pt x="6782" y="11399"/>
                    <a:pt x="6838" y="11399"/>
                  </a:cubicBezTo>
                  <a:cubicBezTo>
                    <a:pt x="6854" y="11399"/>
                    <a:pt x="6869" y="11402"/>
                    <a:pt x="6879" y="11408"/>
                  </a:cubicBezTo>
                  <a:cubicBezTo>
                    <a:pt x="6907" y="11399"/>
                    <a:pt x="6948" y="11408"/>
                    <a:pt x="6939" y="11386"/>
                  </a:cubicBezTo>
                  <a:lnTo>
                    <a:pt x="6939" y="11386"/>
                  </a:lnTo>
                  <a:lnTo>
                    <a:pt x="6980" y="11396"/>
                  </a:lnTo>
                  <a:lnTo>
                    <a:pt x="7042" y="11377"/>
                  </a:lnTo>
                  <a:lnTo>
                    <a:pt x="7033" y="11355"/>
                  </a:lnTo>
                  <a:cubicBezTo>
                    <a:pt x="7180" y="11311"/>
                    <a:pt x="7324" y="11255"/>
                    <a:pt x="7465" y="11192"/>
                  </a:cubicBezTo>
                  <a:cubicBezTo>
                    <a:pt x="7778" y="11034"/>
                    <a:pt x="7838" y="10985"/>
                    <a:pt x="7807" y="10985"/>
                  </a:cubicBezTo>
                  <a:cubicBezTo>
                    <a:pt x="7806" y="10985"/>
                    <a:pt x="7805" y="10985"/>
                    <a:pt x="7804" y="10985"/>
                  </a:cubicBezTo>
                  <a:cubicBezTo>
                    <a:pt x="7764" y="10970"/>
                    <a:pt x="7791" y="10945"/>
                    <a:pt x="7830" y="10945"/>
                  </a:cubicBezTo>
                  <a:cubicBezTo>
                    <a:pt x="7840" y="10945"/>
                    <a:pt x="7850" y="10947"/>
                    <a:pt x="7860" y="10951"/>
                  </a:cubicBezTo>
                  <a:cubicBezTo>
                    <a:pt x="7913" y="10932"/>
                    <a:pt x="7964" y="10910"/>
                    <a:pt x="8014" y="10888"/>
                  </a:cubicBezTo>
                  <a:cubicBezTo>
                    <a:pt x="8058" y="10854"/>
                    <a:pt x="8103" y="10822"/>
                    <a:pt x="8124" y="10822"/>
                  </a:cubicBezTo>
                  <a:cubicBezTo>
                    <a:pt x="8128" y="10822"/>
                    <a:pt x="8131" y="10823"/>
                    <a:pt x="8133" y="10825"/>
                  </a:cubicBezTo>
                  <a:lnTo>
                    <a:pt x="8161" y="10806"/>
                  </a:lnTo>
                  <a:cubicBezTo>
                    <a:pt x="8189" y="10731"/>
                    <a:pt x="8352" y="10618"/>
                    <a:pt x="8443" y="10574"/>
                  </a:cubicBezTo>
                  <a:cubicBezTo>
                    <a:pt x="8487" y="10537"/>
                    <a:pt x="8525" y="10496"/>
                    <a:pt x="8553" y="10446"/>
                  </a:cubicBezTo>
                  <a:cubicBezTo>
                    <a:pt x="8587" y="10386"/>
                    <a:pt x="8587" y="10386"/>
                    <a:pt x="8625" y="10380"/>
                  </a:cubicBezTo>
                  <a:cubicBezTo>
                    <a:pt x="8626" y="10381"/>
                    <a:pt x="8627" y="10382"/>
                    <a:pt x="8629" y="10382"/>
                  </a:cubicBezTo>
                  <a:cubicBezTo>
                    <a:pt x="8660" y="10382"/>
                    <a:pt x="8801" y="10275"/>
                    <a:pt x="8772" y="10245"/>
                  </a:cubicBezTo>
                  <a:lnTo>
                    <a:pt x="8810" y="10239"/>
                  </a:lnTo>
                  <a:cubicBezTo>
                    <a:pt x="8847" y="10230"/>
                    <a:pt x="8857" y="10189"/>
                    <a:pt x="8841" y="10173"/>
                  </a:cubicBezTo>
                  <a:cubicBezTo>
                    <a:pt x="8817" y="10152"/>
                    <a:pt x="8824" y="10132"/>
                    <a:pt x="8859" y="10132"/>
                  </a:cubicBezTo>
                  <a:cubicBezTo>
                    <a:pt x="8870" y="10132"/>
                    <a:pt x="8884" y="10134"/>
                    <a:pt x="8901" y="10139"/>
                  </a:cubicBezTo>
                  <a:cubicBezTo>
                    <a:pt x="8910" y="10148"/>
                    <a:pt x="8919" y="10152"/>
                    <a:pt x="8926" y="10152"/>
                  </a:cubicBezTo>
                  <a:cubicBezTo>
                    <a:pt x="8941" y="10152"/>
                    <a:pt x="8949" y="10138"/>
                    <a:pt x="8938" y="10129"/>
                  </a:cubicBezTo>
                  <a:cubicBezTo>
                    <a:pt x="8944" y="10089"/>
                    <a:pt x="8951" y="10051"/>
                    <a:pt x="8988" y="10039"/>
                  </a:cubicBezTo>
                  <a:cubicBezTo>
                    <a:pt x="9010" y="10014"/>
                    <a:pt x="9032" y="9992"/>
                    <a:pt x="9001" y="9963"/>
                  </a:cubicBezTo>
                  <a:cubicBezTo>
                    <a:pt x="8985" y="9948"/>
                    <a:pt x="9007" y="9926"/>
                    <a:pt x="9029" y="9901"/>
                  </a:cubicBezTo>
                  <a:cubicBezTo>
                    <a:pt x="9045" y="9913"/>
                    <a:pt x="9045" y="9913"/>
                    <a:pt x="9038" y="9951"/>
                  </a:cubicBezTo>
                  <a:lnTo>
                    <a:pt x="9038" y="9951"/>
                  </a:lnTo>
                  <a:cubicBezTo>
                    <a:pt x="9047" y="9941"/>
                    <a:pt x="9063" y="9923"/>
                    <a:pt x="9082" y="9901"/>
                  </a:cubicBezTo>
                  <a:cubicBezTo>
                    <a:pt x="9105" y="9881"/>
                    <a:pt x="9152" y="9849"/>
                    <a:pt x="9173" y="9849"/>
                  </a:cubicBezTo>
                  <a:cubicBezTo>
                    <a:pt x="9176" y="9849"/>
                    <a:pt x="9178" y="9850"/>
                    <a:pt x="9179" y="9851"/>
                  </a:cubicBezTo>
                  <a:cubicBezTo>
                    <a:pt x="9212" y="9839"/>
                    <a:pt x="9234" y="9813"/>
                    <a:pt x="9190" y="9813"/>
                  </a:cubicBezTo>
                  <a:cubicBezTo>
                    <a:pt x="9188" y="9813"/>
                    <a:pt x="9185" y="9813"/>
                    <a:pt x="9183" y="9813"/>
                  </a:cubicBezTo>
                  <a:cubicBezTo>
                    <a:pt x="9148" y="9785"/>
                    <a:pt x="9148" y="9785"/>
                    <a:pt x="9189" y="9731"/>
                  </a:cubicBezTo>
                  <a:cubicBezTo>
                    <a:pt x="9204" y="9711"/>
                    <a:pt x="9220" y="9688"/>
                    <a:pt x="9234" y="9688"/>
                  </a:cubicBezTo>
                  <a:cubicBezTo>
                    <a:pt x="9237" y="9688"/>
                    <a:pt x="9239" y="9689"/>
                    <a:pt x="9242" y="9691"/>
                  </a:cubicBezTo>
                  <a:cubicBezTo>
                    <a:pt x="9248" y="9695"/>
                    <a:pt x="9252" y="9698"/>
                    <a:pt x="9257" y="9698"/>
                  </a:cubicBezTo>
                  <a:cubicBezTo>
                    <a:pt x="9265" y="9698"/>
                    <a:pt x="9273" y="9686"/>
                    <a:pt x="9299" y="9650"/>
                  </a:cubicBezTo>
                  <a:cubicBezTo>
                    <a:pt x="9346" y="9575"/>
                    <a:pt x="9364" y="9487"/>
                    <a:pt x="9346" y="9402"/>
                  </a:cubicBezTo>
                  <a:cubicBezTo>
                    <a:pt x="9308" y="9377"/>
                    <a:pt x="9311" y="9380"/>
                    <a:pt x="9361" y="9374"/>
                  </a:cubicBezTo>
                  <a:cubicBezTo>
                    <a:pt x="9364" y="9375"/>
                    <a:pt x="9366" y="9376"/>
                    <a:pt x="9369" y="9376"/>
                  </a:cubicBezTo>
                  <a:cubicBezTo>
                    <a:pt x="9384" y="9376"/>
                    <a:pt x="9398" y="9352"/>
                    <a:pt x="9411" y="9327"/>
                  </a:cubicBezTo>
                  <a:lnTo>
                    <a:pt x="9411" y="9327"/>
                  </a:lnTo>
                  <a:cubicBezTo>
                    <a:pt x="9430" y="9340"/>
                    <a:pt x="9415" y="9368"/>
                    <a:pt x="9399" y="9396"/>
                  </a:cubicBezTo>
                  <a:lnTo>
                    <a:pt x="9415" y="9409"/>
                  </a:lnTo>
                  <a:cubicBezTo>
                    <a:pt x="9468" y="9399"/>
                    <a:pt x="9483" y="9371"/>
                    <a:pt x="9465" y="9321"/>
                  </a:cubicBezTo>
                  <a:cubicBezTo>
                    <a:pt x="9462" y="9280"/>
                    <a:pt x="9462" y="9280"/>
                    <a:pt x="9496" y="9261"/>
                  </a:cubicBezTo>
                  <a:cubicBezTo>
                    <a:pt x="9530" y="9243"/>
                    <a:pt x="9565" y="9224"/>
                    <a:pt x="9546" y="9214"/>
                  </a:cubicBezTo>
                  <a:cubicBezTo>
                    <a:pt x="9562" y="9183"/>
                    <a:pt x="9584" y="9158"/>
                    <a:pt x="9612" y="9136"/>
                  </a:cubicBezTo>
                  <a:cubicBezTo>
                    <a:pt x="9643" y="9080"/>
                    <a:pt x="9659" y="9048"/>
                    <a:pt x="9640" y="9039"/>
                  </a:cubicBezTo>
                  <a:cubicBezTo>
                    <a:pt x="9621" y="9030"/>
                    <a:pt x="9637" y="9001"/>
                    <a:pt x="9653" y="8973"/>
                  </a:cubicBezTo>
                  <a:cubicBezTo>
                    <a:pt x="9668" y="8942"/>
                    <a:pt x="9681" y="8910"/>
                    <a:pt x="9662" y="8901"/>
                  </a:cubicBezTo>
                  <a:cubicBezTo>
                    <a:pt x="9643" y="8895"/>
                    <a:pt x="9637" y="8854"/>
                    <a:pt x="9659" y="8794"/>
                  </a:cubicBezTo>
                  <a:cubicBezTo>
                    <a:pt x="9665" y="8726"/>
                    <a:pt x="9665" y="8726"/>
                    <a:pt x="9715" y="8713"/>
                  </a:cubicBezTo>
                  <a:cubicBezTo>
                    <a:pt x="9717" y="8714"/>
                    <a:pt x="9719" y="8714"/>
                    <a:pt x="9720" y="8714"/>
                  </a:cubicBezTo>
                  <a:cubicBezTo>
                    <a:pt x="9736" y="8714"/>
                    <a:pt x="9748" y="8685"/>
                    <a:pt x="9759" y="8660"/>
                  </a:cubicBezTo>
                  <a:cubicBezTo>
                    <a:pt x="9772" y="8638"/>
                    <a:pt x="9784" y="8619"/>
                    <a:pt x="9803" y="8606"/>
                  </a:cubicBezTo>
                  <a:cubicBezTo>
                    <a:pt x="9838" y="8581"/>
                    <a:pt x="9816" y="8575"/>
                    <a:pt x="9797" y="8566"/>
                  </a:cubicBezTo>
                  <a:lnTo>
                    <a:pt x="9759" y="8553"/>
                  </a:lnTo>
                  <a:cubicBezTo>
                    <a:pt x="9774" y="8527"/>
                    <a:pt x="9804" y="8512"/>
                    <a:pt x="9833" y="8512"/>
                  </a:cubicBezTo>
                  <a:cubicBezTo>
                    <a:pt x="9835" y="8512"/>
                    <a:pt x="9838" y="8512"/>
                    <a:pt x="9841" y="8512"/>
                  </a:cubicBezTo>
                  <a:cubicBezTo>
                    <a:pt x="9894" y="8497"/>
                    <a:pt x="9894" y="8497"/>
                    <a:pt x="9853" y="8481"/>
                  </a:cubicBezTo>
                  <a:cubicBezTo>
                    <a:pt x="9834" y="8475"/>
                    <a:pt x="9825" y="8437"/>
                    <a:pt x="9860" y="8381"/>
                  </a:cubicBezTo>
                  <a:cubicBezTo>
                    <a:pt x="9877" y="8321"/>
                    <a:pt x="9895" y="8258"/>
                    <a:pt x="9913" y="8258"/>
                  </a:cubicBezTo>
                  <a:cubicBezTo>
                    <a:pt x="9914" y="8258"/>
                    <a:pt x="9915" y="8258"/>
                    <a:pt x="9916" y="8259"/>
                  </a:cubicBezTo>
                  <a:cubicBezTo>
                    <a:pt x="9935" y="8243"/>
                    <a:pt x="9941" y="8218"/>
                    <a:pt x="9935" y="8196"/>
                  </a:cubicBezTo>
                  <a:cubicBezTo>
                    <a:pt x="9922" y="8158"/>
                    <a:pt x="9932" y="8127"/>
                    <a:pt x="9979" y="8036"/>
                  </a:cubicBezTo>
                  <a:cubicBezTo>
                    <a:pt x="10060" y="7886"/>
                    <a:pt x="10048" y="7883"/>
                    <a:pt x="10013" y="7876"/>
                  </a:cubicBezTo>
                  <a:cubicBezTo>
                    <a:pt x="9991" y="7870"/>
                    <a:pt x="9969" y="7867"/>
                    <a:pt x="10016" y="7842"/>
                  </a:cubicBezTo>
                  <a:cubicBezTo>
                    <a:pt x="10041" y="7814"/>
                    <a:pt x="10026" y="7776"/>
                    <a:pt x="10016" y="7707"/>
                  </a:cubicBezTo>
                  <a:cubicBezTo>
                    <a:pt x="10001" y="7682"/>
                    <a:pt x="9972" y="7663"/>
                    <a:pt x="9938" y="7663"/>
                  </a:cubicBezTo>
                  <a:cubicBezTo>
                    <a:pt x="9897" y="7657"/>
                    <a:pt x="9897" y="7657"/>
                    <a:pt x="9928" y="7597"/>
                  </a:cubicBezTo>
                  <a:cubicBezTo>
                    <a:pt x="9934" y="7565"/>
                    <a:pt x="9957" y="7538"/>
                    <a:pt x="9976" y="7538"/>
                  </a:cubicBezTo>
                  <a:cubicBezTo>
                    <a:pt x="9977" y="7538"/>
                    <a:pt x="9978" y="7538"/>
                    <a:pt x="9979" y="7538"/>
                  </a:cubicBezTo>
                  <a:cubicBezTo>
                    <a:pt x="10001" y="7541"/>
                    <a:pt x="9994" y="7572"/>
                    <a:pt x="9994" y="7572"/>
                  </a:cubicBezTo>
                  <a:lnTo>
                    <a:pt x="9991" y="7604"/>
                  </a:lnTo>
                  <a:cubicBezTo>
                    <a:pt x="9995" y="7604"/>
                    <a:pt x="9999" y="7605"/>
                    <a:pt x="10004" y="7605"/>
                  </a:cubicBezTo>
                  <a:cubicBezTo>
                    <a:pt x="10019" y="7605"/>
                    <a:pt x="10034" y="7596"/>
                    <a:pt x="10041" y="7547"/>
                  </a:cubicBezTo>
                  <a:cubicBezTo>
                    <a:pt x="10066" y="7516"/>
                    <a:pt x="10073" y="7485"/>
                    <a:pt x="10051" y="7481"/>
                  </a:cubicBezTo>
                  <a:cubicBezTo>
                    <a:pt x="10079" y="7450"/>
                    <a:pt x="10085" y="7384"/>
                    <a:pt x="10085" y="7318"/>
                  </a:cubicBezTo>
                  <a:cubicBezTo>
                    <a:pt x="10088" y="7253"/>
                    <a:pt x="10095" y="7155"/>
                    <a:pt x="10116" y="7124"/>
                  </a:cubicBezTo>
                  <a:cubicBezTo>
                    <a:pt x="10116" y="7058"/>
                    <a:pt x="10120" y="7024"/>
                    <a:pt x="10098" y="7024"/>
                  </a:cubicBezTo>
                  <a:cubicBezTo>
                    <a:pt x="10057" y="7024"/>
                    <a:pt x="10057" y="6989"/>
                    <a:pt x="10079" y="6989"/>
                  </a:cubicBezTo>
                  <a:cubicBezTo>
                    <a:pt x="10135" y="6958"/>
                    <a:pt x="10126" y="6529"/>
                    <a:pt x="10082" y="6497"/>
                  </a:cubicBezTo>
                  <a:lnTo>
                    <a:pt x="10076" y="6435"/>
                  </a:lnTo>
                  <a:cubicBezTo>
                    <a:pt x="10095" y="6366"/>
                    <a:pt x="10076" y="6171"/>
                    <a:pt x="10051" y="6143"/>
                  </a:cubicBezTo>
                  <a:lnTo>
                    <a:pt x="10038" y="6052"/>
                  </a:lnTo>
                  <a:cubicBezTo>
                    <a:pt x="10051" y="5987"/>
                    <a:pt x="10048" y="5955"/>
                    <a:pt x="10022" y="5927"/>
                  </a:cubicBezTo>
                  <a:cubicBezTo>
                    <a:pt x="9997" y="5899"/>
                    <a:pt x="9975" y="5902"/>
                    <a:pt x="9997" y="5899"/>
                  </a:cubicBezTo>
                  <a:cubicBezTo>
                    <a:pt x="10019" y="5896"/>
                    <a:pt x="10010" y="5833"/>
                    <a:pt x="9994" y="5711"/>
                  </a:cubicBezTo>
                  <a:cubicBezTo>
                    <a:pt x="9984" y="5629"/>
                    <a:pt x="9980" y="5600"/>
                    <a:pt x="9975" y="5600"/>
                  </a:cubicBezTo>
                  <a:cubicBezTo>
                    <a:pt x="9972" y="5600"/>
                    <a:pt x="9968" y="5608"/>
                    <a:pt x="9963" y="5620"/>
                  </a:cubicBezTo>
                  <a:cubicBezTo>
                    <a:pt x="9925" y="5498"/>
                    <a:pt x="9947" y="5495"/>
                    <a:pt x="9966" y="5495"/>
                  </a:cubicBezTo>
                  <a:cubicBezTo>
                    <a:pt x="9974" y="5499"/>
                    <a:pt x="9980" y="5500"/>
                    <a:pt x="9984" y="5500"/>
                  </a:cubicBezTo>
                  <a:cubicBezTo>
                    <a:pt x="10009" y="5500"/>
                    <a:pt x="9993" y="5453"/>
                    <a:pt x="9938" y="5435"/>
                  </a:cubicBezTo>
                  <a:cubicBezTo>
                    <a:pt x="9894" y="5407"/>
                    <a:pt x="9885" y="5347"/>
                    <a:pt x="9907" y="5344"/>
                  </a:cubicBezTo>
                  <a:cubicBezTo>
                    <a:pt x="9907" y="5344"/>
                    <a:pt x="9908" y="5344"/>
                    <a:pt x="9909" y="5344"/>
                  </a:cubicBezTo>
                  <a:cubicBezTo>
                    <a:pt x="9926" y="5344"/>
                    <a:pt x="9932" y="5374"/>
                    <a:pt x="9935" y="5404"/>
                  </a:cubicBezTo>
                  <a:lnTo>
                    <a:pt x="9975" y="5397"/>
                  </a:lnTo>
                  <a:cubicBezTo>
                    <a:pt x="9972" y="5366"/>
                    <a:pt x="9972" y="5366"/>
                    <a:pt x="9947" y="5338"/>
                  </a:cubicBezTo>
                  <a:cubicBezTo>
                    <a:pt x="9944" y="5316"/>
                    <a:pt x="9935" y="5297"/>
                    <a:pt x="9919" y="5278"/>
                  </a:cubicBezTo>
                  <a:cubicBezTo>
                    <a:pt x="9908" y="5266"/>
                    <a:pt x="9897" y="5259"/>
                    <a:pt x="9887" y="5259"/>
                  </a:cubicBezTo>
                  <a:cubicBezTo>
                    <a:pt x="9876" y="5259"/>
                    <a:pt x="9865" y="5269"/>
                    <a:pt x="9856" y="5288"/>
                  </a:cubicBezTo>
                  <a:cubicBezTo>
                    <a:pt x="9852" y="5297"/>
                    <a:pt x="9848" y="5301"/>
                    <a:pt x="9845" y="5301"/>
                  </a:cubicBezTo>
                  <a:cubicBezTo>
                    <a:pt x="9839" y="5301"/>
                    <a:pt x="9836" y="5279"/>
                    <a:pt x="9831" y="5256"/>
                  </a:cubicBezTo>
                  <a:cubicBezTo>
                    <a:pt x="9839" y="5218"/>
                    <a:pt x="9850" y="5202"/>
                    <a:pt x="9864" y="5202"/>
                  </a:cubicBezTo>
                  <a:cubicBezTo>
                    <a:pt x="9872" y="5202"/>
                    <a:pt x="9881" y="5208"/>
                    <a:pt x="9891" y="5219"/>
                  </a:cubicBezTo>
                  <a:cubicBezTo>
                    <a:pt x="9893" y="5241"/>
                    <a:pt x="9904" y="5246"/>
                    <a:pt x="9917" y="5246"/>
                  </a:cubicBezTo>
                  <a:cubicBezTo>
                    <a:pt x="9923" y="5246"/>
                    <a:pt x="9929" y="5245"/>
                    <a:pt x="9935" y="5244"/>
                  </a:cubicBezTo>
                  <a:cubicBezTo>
                    <a:pt x="9957" y="5244"/>
                    <a:pt x="9894" y="5093"/>
                    <a:pt x="9850" y="5065"/>
                  </a:cubicBezTo>
                  <a:lnTo>
                    <a:pt x="9872" y="5065"/>
                  </a:lnTo>
                  <a:cubicBezTo>
                    <a:pt x="9891" y="5062"/>
                    <a:pt x="9885" y="4999"/>
                    <a:pt x="9875" y="4937"/>
                  </a:cubicBezTo>
                  <a:cubicBezTo>
                    <a:pt x="9869" y="4877"/>
                    <a:pt x="9863" y="4846"/>
                    <a:pt x="9844" y="4846"/>
                  </a:cubicBezTo>
                  <a:cubicBezTo>
                    <a:pt x="9837" y="4847"/>
                    <a:pt x="9831" y="4848"/>
                    <a:pt x="9825" y="4848"/>
                  </a:cubicBezTo>
                  <a:cubicBezTo>
                    <a:pt x="9812" y="4848"/>
                    <a:pt x="9801" y="4843"/>
                    <a:pt x="9797" y="4821"/>
                  </a:cubicBezTo>
                  <a:lnTo>
                    <a:pt x="9797" y="4821"/>
                  </a:lnTo>
                  <a:cubicBezTo>
                    <a:pt x="9803" y="4852"/>
                    <a:pt x="9781" y="4855"/>
                    <a:pt x="9759" y="4858"/>
                  </a:cubicBezTo>
                  <a:cubicBezTo>
                    <a:pt x="9765" y="4824"/>
                    <a:pt x="9778" y="4789"/>
                    <a:pt x="9791" y="4758"/>
                  </a:cubicBezTo>
                  <a:cubicBezTo>
                    <a:pt x="9825" y="4692"/>
                    <a:pt x="9838" y="4627"/>
                    <a:pt x="9822" y="4504"/>
                  </a:cubicBezTo>
                  <a:cubicBezTo>
                    <a:pt x="9812" y="4442"/>
                    <a:pt x="9800" y="4348"/>
                    <a:pt x="9819" y="4316"/>
                  </a:cubicBezTo>
                  <a:cubicBezTo>
                    <a:pt x="9810" y="4256"/>
                    <a:pt x="9807" y="4225"/>
                    <a:pt x="9787" y="4225"/>
                  </a:cubicBezTo>
                  <a:cubicBezTo>
                    <a:pt x="9786" y="4225"/>
                    <a:pt x="9785" y="4225"/>
                    <a:pt x="9784" y="4225"/>
                  </a:cubicBezTo>
                  <a:lnTo>
                    <a:pt x="9778" y="4163"/>
                  </a:lnTo>
                  <a:cubicBezTo>
                    <a:pt x="9793" y="4129"/>
                    <a:pt x="9788" y="4069"/>
                    <a:pt x="9767" y="4069"/>
                  </a:cubicBezTo>
                  <a:cubicBezTo>
                    <a:pt x="9767" y="4069"/>
                    <a:pt x="9766" y="4069"/>
                    <a:pt x="9765" y="4069"/>
                  </a:cubicBezTo>
                  <a:cubicBezTo>
                    <a:pt x="9740" y="4040"/>
                    <a:pt x="9759" y="4006"/>
                    <a:pt x="9753" y="3978"/>
                  </a:cubicBezTo>
                  <a:cubicBezTo>
                    <a:pt x="9773" y="3938"/>
                    <a:pt x="9781" y="3921"/>
                    <a:pt x="9774" y="3921"/>
                  </a:cubicBezTo>
                  <a:cubicBezTo>
                    <a:pt x="9769" y="3921"/>
                    <a:pt x="9755" y="3931"/>
                    <a:pt x="9731" y="3946"/>
                  </a:cubicBezTo>
                  <a:cubicBezTo>
                    <a:pt x="9709" y="3950"/>
                    <a:pt x="9697" y="4015"/>
                    <a:pt x="9700" y="4047"/>
                  </a:cubicBezTo>
                  <a:lnTo>
                    <a:pt x="9712" y="4138"/>
                  </a:lnTo>
                  <a:lnTo>
                    <a:pt x="9681" y="4050"/>
                  </a:lnTo>
                  <a:cubicBezTo>
                    <a:pt x="9675" y="4019"/>
                    <a:pt x="9646" y="3959"/>
                    <a:pt x="9628" y="3959"/>
                  </a:cubicBezTo>
                  <a:cubicBezTo>
                    <a:pt x="9628" y="3959"/>
                    <a:pt x="9627" y="3959"/>
                    <a:pt x="9626" y="3959"/>
                  </a:cubicBezTo>
                  <a:cubicBezTo>
                    <a:pt x="9621" y="3959"/>
                    <a:pt x="9605" y="3957"/>
                    <a:pt x="9603" y="3931"/>
                  </a:cubicBezTo>
                  <a:lnTo>
                    <a:pt x="9643" y="3928"/>
                  </a:lnTo>
                  <a:cubicBezTo>
                    <a:pt x="9656" y="3943"/>
                    <a:pt x="9674" y="3952"/>
                    <a:pt x="9693" y="3952"/>
                  </a:cubicBezTo>
                  <a:cubicBezTo>
                    <a:pt x="9699" y="3952"/>
                    <a:pt x="9704" y="3951"/>
                    <a:pt x="9709" y="3950"/>
                  </a:cubicBezTo>
                  <a:cubicBezTo>
                    <a:pt x="9746" y="3916"/>
                    <a:pt x="9755" y="3824"/>
                    <a:pt x="9719" y="3824"/>
                  </a:cubicBezTo>
                  <a:cubicBezTo>
                    <a:pt x="9718" y="3824"/>
                    <a:pt x="9717" y="3824"/>
                    <a:pt x="9715" y="3824"/>
                  </a:cubicBezTo>
                  <a:cubicBezTo>
                    <a:pt x="9709" y="3802"/>
                    <a:pt x="9712" y="3777"/>
                    <a:pt x="9728" y="3758"/>
                  </a:cubicBezTo>
                  <a:cubicBezTo>
                    <a:pt x="9747" y="3755"/>
                    <a:pt x="9744" y="3727"/>
                    <a:pt x="9700" y="3699"/>
                  </a:cubicBezTo>
                  <a:cubicBezTo>
                    <a:pt x="9653" y="3674"/>
                    <a:pt x="9650" y="3643"/>
                    <a:pt x="9687" y="3608"/>
                  </a:cubicBezTo>
                  <a:cubicBezTo>
                    <a:pt x="9722" y="3539"/>
                    <a:pt x="9706" y="3417"/>
                    <a:pt x="9684" y="3417"/>
                  </a:cubicBezTo>
                  <a:cubicBezTo>
                    <a:pt x="9683" y="3417"/>
                    <a:pt x="9681" y="3417"/>
                    <a:pt x="9680" y="3417"/>
                  </a:cubicBezTo>
                  <a:cubicBezTo>
                    <a:pt x="9642" y="3417"/>
                    <a:pt x="9631" y="3328"/>
                    <a:pt x="9646" y="3298"/>
                  </a:cubicBezTo>
                  <a:cubicBezTo>
                    <a:pt x="9665" y="3266"/>
                    <a:pt x="9659" y="3229"/>
                    <a:pt x="9637" y="3204"/>
                  </a:cubicBezTo>
                  <a:cubicBezTo>
                    <a:pt x="9662" y="3194"/>
                    <a:pt x="9671" y="3160"/>
                    <a:pt x="9650" y="3138"/>
                  </a:cubicBezTo>
                  <a:cubicBezTo>
                    <a:pt x="9650" y="3138"/>
                    <a:pt x="9647" y="3125"/>
                    <a:pt x="9641" y="3125"/>
                  </a:cubicBezTo>
                  <a:cubicBezTo>
                    <a:pt x="9638" y="3125"/>
                    <a:pt x="9633" y="3129"/>
                    <a:pt x="9628" y="3141"/>
                  </a:cubicBezTo>
                  <a:lnTo>
                    <a:pt x="9577" y="3085"/>
                  </a:lnTo>
                  <a:lnTo>
                    <a:pt x="9577" y="3085"/>
                  </a:lnTo>
                  <a:cubicBezTo>
                    <a:pt x="9584" y="3116"/>
                    <a:pt x="9562" y="3119"/>
                    <a:pt x="9540" y="3119"/>
                  </a:cubicBezTo>
                  <a:cubicBezTo>
                    <a:pt x="9540" y="3119"/>
                    <a:pt x="9539" y="3119"/>
                    <a:pt x="9539" y="3119"/>
                  </a:cubicBezTo>
                  <a:cubicBezTo>
                    <a:pt x="9521" y="3119"/>
                    <a:pt x="9525" y="2996"/>
                    <a:pt x="9581" y="2928"/>
                  </a:cubicBezTo>
                  <a:lnTo>
                    <a:pt x="9612" y="2859"/>
                  </a:lnTo>
                  <a:lnTo>
                    <a:pt x="9571" y="2865"/>
                  </a:lnTo>
                  <a:cubicBezTo>
                    <a:pt x="9568" y="2834"/>
                    <a:pt x="9565" y="2803"/>
                    <a:pt x="9584" y="2800"/>
                  </a:cubicBezTo>
                  <a:cubicBezTo>
                    <a:pt x="9606" y="2800"/>
                    <a:pt x="9606" y="2800"/>
                    <a:pt x="9603" y="2768"/>
                  </a:cubicBezTo>
                  <a:cubicBezTo>
                    <a:pt x="9603" y="2768"/>
                    <a:pt x="9597" y="2740"/>
                    <a:pt x="9580" y="2740"/>
                  </a:cubicBezTo>
                  <a:cubicBezTo>
                    <a:pt x="9579" y="2740"/>
                    <a:pt x="9578" y="2740"/>
                    <a:pt x="9577" y="2740"/>
                  </a:cubicBezTo>
                  <a:cubicBezTo>
                    <a:pt x="9568" y="2741"/>
                    <a:pt x="9561" y="2741"/>
                    <a:pt x="9555" y="2741"/>
                  </a:cubicBezTo>
                  <a:cubicBezTo>
                    <a:pt x="9538" y="2741"/>
                    <a:pt x="9540" y="2735"/>
                    <a:pt x="9552" y="2709"/>
                  </a:cubicBezTo>
                  <a:cubicBezTo>
                    <a:pt x="9590" y="2674"/>
                    <a:pt x="9587" y="2643"/>
                    <a:pt x="9540" y="2618"/>
                  </a:cubicBezTo>
                  <a:cubicBezTo>
                    <a:pt x="9530" y="2618"/>
                    <a:pt x="9523" y="2619"/>
                    <a:pt x="9518" y="2619"/>
                  </a:cubicBezTo>
                  <a:cubicBezTo>
                    <a:pt x="9501" y="2619"/>
                    <a:pt x="9508" y="2613"/>
                    <a:pt x="9537" y="2586"/>
                  </a:cubicBezTo>
                  <a:cubicBezTo>
                    <a:pt x="9559" y="2583"/>
                    <a:pt x="9574" y="2549"/>
                    <a:pt x="9571" y="2517"/>
                  </a:cubicBezTo>
                  <a:lnTo>
                    <a:pt x="9571" y="2517"/>
                  </a:lnTo>
                  <a:lnTo>
                    <a:pt x="9549" y="2521"/>
                  </a:lnTo>
                  <a:cubicBezTo>
                    <a:pt x="9546" y="2521"/>
                    <a:pt x="9542" y="2521"/>
                    <a:pt x="9539" y="2521"/>
                  </a:cubicBezTo>
                  <a:cubicBezTo>
                    <a:pt x="9508" y="2521"/>
                    <a:pt x="9507" y="2493"/>
                    <a:pt x="9521" y="2461"/>
                  </a:cubicBezTo>
                  <a:cubicBezTo>
                    <a:pt x="9543" y="2458"/>
                    <a:pt x="9537" y="2430"/>
                    <a:pt x="9509" y="2370"/>
                  </a:cubicBezTo>
                  <a:cubicBezTo>
                    <a:pt x="9502" y="2308"/>
                    <a:pt x="9496" y="2276"/>
                    <a:pt x="9518" y="2273"/>
                  </a:cubicBezTo>
                  <a:cubicBezTo>
                    <a:pt x="9559" y="2270"/>
                    <a:pt x="9559" y="2270"/>
                    <a:pt x="9515" y="2242"/>
                  </a:cubicBezTo>
                  <a:cubicBezTo>
                    <a:pt x="9490" y="2213"/>
                    <a:pt x="9490" y="2213"/>
                    <a:pt x="9502" y="2151"/>
                  </a:cubicBezTo>
                  <a:cubicBezTo>
                    <a:pt x="9518" y="2116"/>
                    <a:pt x="9518" y="2116"/>
                    <a:pt x="9496" y="2088"/>
                  </a:cubicBezTo>
                  <a:cubicBezTo>
                    <a:pt x="9452" y="2091"/>
                    <a:pt x="9433" y="2094"/>
                    <a:pt x="9436" y="2126"/>
                  </a:cubicBezTo>
                  <a:cubicBezTo>
                    <a:pt x="9440" y="2157"/>
                    <a:pt x="9440" y="2157"/>
                    <a:pt x="9421" y="2160"/>
                  </a:cubicBezTo>
                  <a:lnTo>
                    <a:pt x="9411" y="2098"/>
                  </a:lnTo>
                  <a:cubicBezTo>
                    <a:pt x="9408" y="2054"/>
                    <a:pt x="9396" y="2013"/>
                    <a:pt x="9377" y="1975"/>
                  </a:cubicBezTo>
                  <a:cubicBezTo>
                    <a:pt x="9362" y="1947"/>
                    <a:pt x="9345" y="1934"/>
                    <a:pt x="9334" y="1934"/>
                  </a:cubicBezTo>
                  <a:cubicBezTo>
                    <a:pt x="9322" y="1934"/>
                    <a:pt x="9318" y="1950"/>
                    <a:pt x="9333" y="1982"/>
                  </a:cubicBezTo>
                  <a:lnTo>
                    <a:pt x="9317" y="2016"/>
                  </a:lnTo>
                  <a:cubicBezTo>
                    <a:pt x="9258" y="2022"/>
                    <a:pt x="9263" y="2079"/>
                    <a:pt x="9315" y="2079"/>
                  </a:cubicBezTo>
                  <a:cubicBezTo>
                    <a:pt x="9318" y="2079"/>
                    <a:pt x="9321" y="2079"/>
                    <a:pt x="9324" y="2079"/>
                  </a:cubicBezTo>
                  <a:cubicBezTo>
                    <a:pt x="9345" y="2076"/>
                    <a:pt x="9358" y="2074"/>
                    <a:pt x="9366" y="2074"/>
                  </a:cubicBezTo>
                  <a:cubicBezTo>
                    <a:pt x="9382" y="2074"/>
                    <a:pt x="9374" y="2082"/>
                    <a:pt x="9349" y="2107"/>
                  </a:cubicBezTo>
                  <a:cubicBezTo>
                    <a:pt x="9308" y="2110"/>
                    <a:pt x="9311" y="2141"/>
                    <a:pt x="9317" y="2173"/>
                  </a:cubicBezTo>
                  <a:cubicBezTo>
                    <a:pt x="9320" y="2204"/>
                    <a:pt x="9320" y="2204"/>
                    <a:pt x="9299" y="2207"/>
                  </a:cubicBezTo>
                  <a:cubicBezTo>
                    <a:pt x="9280" y="2210"/>
                    <a:pt x="9261" y="2242"/>
                    <a:pt x="9264" y="2273"/>
                  </a:cubicBezTo>
                  <a:cubicBezTo>
                    <a:pt x="9269" y="2297"/>
                    <a:pt x="9270" y="2303"/>
                    <a:pt x="9279" y="2303"/>
                  </a:cubicBezTo>
                  <a:cubicBezTo>
                    <a:pt x="9281" y="2303"/>
                    <a:pt x="9285" y="2302"/>
                    <a:pt x="9289" y="2301"/>
                  </a:cubicBezTo>
                  <a:cubicBezTo>
                    <a:pt x="9293" y="2295"/>
                    <a:pt x="9296" y="2292"/>
                    <a:pt x="9299" y="2292"/>
                  </a:cubicBezTo>
                  <a:cubicBezTo>
                    <a:pt x="9309" y="2292"/>
                    <a:pt x="9307" y="2337"/>
                    <a:pt x="9277" y="2367"/>
                  </a:cubicBezTo>
                  <a:cubicBezTo>
                    <a:pt x="9265" y="2391"/>
                    <a:pt x="9262" y="2397"/>
                    <a:pt x="9279" y="2397"/>
                  </a:cubicBezTo>
                  <a:cubicBezTo>
                    <a:pt x="9284" y="2397"/>
                    <a:pt x="9292" y="2396"/>
                    <a:pt x="9302" y="2395"/>
                  </a:cubicBezTo>
                  <a:cubicBezTo>
                    <a:pt x="9304" y="2395"/>
                    <a:pt x="9305" y="2395"/>
                    <a:pt x="9307" y="2395"/>
                  </a:cubicBezTo>
                  <a:cubicBezTo>
                    <a:pt x="9343" y="2395"/>
                    <a:pt x="9350" y="2453"/>
                    <a:pt x="9314" y="2489"/>
                  </a:cubicBezTo>
                  <a:lnTo>
                    <a:pt x="9320" y="2549"/>
                  </a:lnTo>
                  <a:cubicBezTo>
                    <a:pt x="9326" y="2575"/>
                    <a:pt x="9340" y="2577"/>
                    <a:pt x="9357" y="2577"/>
                  </a:cubicBezTo>
                  <a:cubicBezTo>
                    <a:pt x="9360" y="2577"/>
                    <a:pt x="9364" y="2577"/>
                    <a:pt x="9367" y="2577"/>
                  </a:cubicBezTo>
                  <a:cubicBezTo>
                    <a:pt x="9380" y="2575"/>
                    <a:pt x="9388" y="2574"/>
                    <a:pt x="9394" y="2574"/>
                  </a:cubicBezTo>
                  <a:cubicBezTo>
                    <a:pt x="9407" y="2574"/>
                    <a:pt x="9404" y="2581"/>
                    <a:pt x="9393" y="2605"/>
                  </a:cubicBezTo>
                  <a:cubicBezTo>
                    <a:pt x="9374" y="2637"/>
                    <a:pt x="9355" y="2640"/>
                    <a:pt x="9355" y="2640"/>
                  </a:cubicBezTo>
                  <a:cubicBezTo>
                    <a:pt x="9333" y="2643"/>
                    <a:pt x="9336" y="2674"/>
                    <a:pt x="9342" y="2705"/>
                  </a:cubicBezTo>
                  <a:cubicBezTo>
                    <a:pt x="9345" y="2736"/>
                    <a:pt x="9352" y="2796"/>
                    <a:pt x="9372" y="2796"/>
                  </a:cubicBezTo>
                  <a:cubicBezTo>
                    <a:pt x="9373" y="2796"/>
                    <a:pt x="9373" y="2796"/>
                    <a:pt x="9374" y="2796"/>
                  </a:cubicBezTo>
                  <a:lnTo>
                    <a:pt x="9374" y="2796"/>
                  </a:lnTo>
                  <a:lnTo>
                    <a:pt x="9352" y="2800"/>
                  </a:lnTo>
                  <a:cubicBezTo>
                    <a:pt x="9357" y="2822"/>
                    <a:pt x="9344" y="2829"/>
                    <a:pt x="9350" y="2829"/>
                  </a:cubicBezTo>
                  <a:cubicBezTo>
                    <a:pt x="9351" y="2829"/>
                    <a:pt x="9354" y="2828"/>
                    <a:pt x="9358" y="2828"/>
                  </a:cubicBezTo>
                  <a:lnTo>
                    <a:pt x="9358" y="2828"/>
                  </a:lnTo>
                  <a:cubicBezTo>
                    <a:pt x="9358" y="2862"/>
                    <a:pt x="9355" y="2894"/>
                    <a:pt x="9349" y="2925"/>
                  </a:cubicBezTo>
                  <a:cubicBezTo>
                    <a:pt x="9340" y="2967"/>
                    <a:pt x="9362" y="3023"/>
                    <a:pt x="9386" y="3023"/>
                  </a:cubicBezTo>
                  <a:cubicBezTo>
                    <a:pt x="9397" y="3023"/>
                    <a:pt x="9409" y="3010"/>
                    <a:pt x="9418" y="2978"/>
                  </a:cubicBezTo>
                  <a:lnTo>
                    <a:pt x="9418" y="2978"/>
                  </a:lnTo>
                  <a:cubicBezTo>
                    <a:pt x="9418" y="2986"/>
                    <a:pt x="9419" y="2996"/>
                    <a:pt x="9421" y="3009"/>
                  </a:cubicBezTo>
                  <a:cubicBezTo>
                    <a:pt x="9426" y="3036"/>
                    <a:pt x="9440" y="3038"/>
                    <a:pt x="9444" y="3038"/>
                  </a:cubicBezTo>
                  <a:cubicBezTo>
                    <a:pt x="9445" y="3038"/>
                    <a:pt x="9446" y="3038"/>
                    <a:pt x="9446" y="3038"/>
                  </a:cubicBezTo>
                  <a:cubicBezTo>
                    <a:pt x="9468" y="3038"/>
                    <a:pt x="9471" y="3066"/>
                    <a:pt x="9474" y="3097"/>
                  </a:cubicBezTo>
                  <a:lnTo>
                    <a:pt x="9433" y="3103"/>
                  </a:lnTo>
                  <a:cubicBezTo>
                    <a:pt x="9423" y="3100"/>
                    <a:pt x="9414" y="3098"/>
                    <a:pt x="9406" y="3098"/>
                  </a:cubicBezTo>
                  <a:cubicBezTo>
                    <a:pt x="9365" y="3098"/>
                    <a:pt x="9365" y="3148"/>
                    <a:pt x="9421" y="3166"/>
                  </a:cubicBezTo>
                  <a:lnTo>
                    <a:pt x="9399" y="3169"/>
                  </a:lnTo>
                  <a:cubicBezTo>
                    <a:pt x="9380" y="3172"/>
                    <a:pt x="9383" y="3204"/>
                    <a:pt x="9411" y="3263"/>
                  </a:cubicBezTo>
                  <a:cubicBezTo>
                    <a:pt x="9421" y="3295"/>
                    <a:pt x="9449" y="3317"/>
                    <a:pt x="9480" y="3317"/>
                  </a:cubicBezTo>
                  <a:cubicBezTo>
                    <a:pt x="9502" y="3317"/>
                    <a:pt x="9505" y="3345"/>
                    <a:pt x="9505" y="3345"/>
                  </a:cubicBezTo>
                  <a:cubicBezTo>
                    <a:pt x="9512" y="3376"/>
                    <a:pt x="9512" y="3376"/>
                    <a:pt x="9490" y="3379"/>
                  </a:cubicBezTo>
                  <a:cubicBezTo>
                    <a:pt x="9449" y="3386"/>
                    <a:pt x="9455" y="3448"/>
                    <a:pt x="9502" y="3473"/>
                  </a:cubicBezTo>
                  <a:lnTo>
                    <a:pt x="9480" y="3476"/>
                  </a:lnTo>
                  <a:cubicBezTo>
                    <a:pt x="9458" y="3476"/>
                    <a:pt x="9443" y="3511"/>
                    <a:pt x="9483" y="3664"/>
                  </a:cubicBezTo>
                  <a:cubicBezTo>
                    <a:pt x="9499" y="3787"/>
                    <a:pt x="9512" y="3881"/>
                    <a:pt x="9490" y="3884"/>
                  </a:cubicBezTo>
                  <a:cubicBezTo>
                    <a:pt x="9468" y="3887"/>
                    <a:pt x="9527" y="4006"/>
                    <a:pt x="9574" y="4062"/>
                  </a:cubicBezTo>
                  <a:cubicBezTo>
                    <a:pt x="9556" y="4066"/>
                    <a:pt x="9559" y="4097"/>
                    <a:pt x="9568" y="4156"/>
                  </a:cubicBezTo>
                  <a:cubicBezTo>
                    <a:pt x="9577" y="4250"/>
                    <a:pt x="9577" y="4250"/>
                    <a:pt x="9559" y="4254"/>
                  </a:cubicBezTo>
                  <a:cubicBezTo>
                    <a:pt x="9540" y="4244"/>
                    <a:pt x="9529" y="4238"/>
                    <a:pt x="9525" y="4238"/>
                  </a:cubicBezTo>
                  <a:cubicBezTo>
                    <a:pt x="9520" y="4238"/>
                    <a:pt x="9532" y="4251"/>
                    <a:pt x="9562" y="4285"/>
                  </a:cubicBezTo>
                  <a:cubicBezTo>
                    <a:pt x="9606" y="4310"/>
                    <a:pt x="9599" y="4404"/>
                    <a:pt x="9556" y="4410"/>
                  </a:cubicBezTo>
                  <a:cubicBezTo>
                    <a:pt x="9537" y="4413"/>
                    <a:pt x="9540" y="4445"/>
                    <a:pt x="9546" y="4507"/>
                  </a:cubicBezTo>
                  <a:cubicBezTo>
                    <a:pt x="9571" y="4536"/>
                    <a:pt x="9581" y="4595"/>
                    <a:pt x="9587" y="4658"/>
                  </a:cubicBezTo>
                  <a:cubicBezTo>
                    <a:pt x="9597" y="4733"/>
                    <a:pt x="9599" y="4748"/>
                    <a:pt x="9620" y="4748"/>
                  </a:cubicBezTo>
                  <a:cubicBezTo>
                    <a:pt x="9625" y="4748"/>
                    <a:pt x="9632" y="4747"/>
                    <a:pt x="9640" y="4746"/>
                  </a:cubicBezTo>
                  <a:cubicBezTo>
                    <a:pt x="9642" y="4745"/>
                    <a:pt x="9644" y="4745"/>
                    <a:pt x="9646" y="4745"/>
                  </a:cubicBezTo>
                  <a:cubicBezTo>
                    <a:pt x="9684" y="4745"/>
                    <a:pt x="9687" y="4777"/>
                    <a:pt x="9693" y="4833"/>
                  </a:cubicBezTo>
                  <a:cubicBezTo>
                    <a:pt x="9700" y="4865"/>
                    <a:pt x="9703" y="4896"/>
                    <a:pt x="9681" y="4899"/>
                  </a:cubicBezTo>
                  <a:cubicBezTo>
                    <a:pt x="9671" y="4918"/>
                    <a:pt x="9668" y="4943"/>
                    <a:pt x="9668" y="4965"/>
                  </a:cubicBezTo>
                  <a:cubicBezTo>
                    <a:pt x="9671" y="4996"/>
                    <a:pt x="9678" y="5025"/>
                    <a:pt x="9656" y="5028"/>
                  </a:cubicBezTo>
                  <a:cubicBezTo>
                    <a:pt x="9643" y="5059"/>
                    <a:pt x="9640" y="5090"/>
                    <a:pt x="9646" y="5125"/>
                  </a:cubicBezTo>
                  <a:cubicBezTo>
                    <a:pt x="9656" y="5184"/>
                    <a:pt x="9662" y="5247"/>
                    <a:pt x="9640" y="5250"/>
                  </a:cubicBezTo>
                  <a:cubicBezTo>
                    <a:pt x="9645" y="5274"/>
                    <a:pt x="9646" y="5280"/>
                    <a:pt x="9655" y="5280"/>
                  </a:cubicBezTo>
                  <a:cubicBezTo>
                    <a:pt x="9657" y="5280"/>
                    <a:pt x="9661" y="5279"/>
                    <a:pt x="9665" y="5278"/>
                  </a:cubicBezTo>
                  <a:cubicBezTo>
                    <a:pt x="9666" y="5278"/>
                    <a:pt x="9667" y="5278"/>
                    <a:pt x="9668" y="5278"/>
                  </a:cubicBezTo>
                  <a:cubicBezTo>
                    <a:pt x="9689" y="5278"/>
                    <a:pt x="9712" y="5310"/>
                    <a:pt x="9706" y="5432"/>
                  </a:cubicBezTo>
                  <a:cubicBezTo>
                    <a:pt x="9715" y="5495"/>
                    <a:pt x="9725" y="5585"/>
                    <a:pt x="9747" y="5585"/>
                  </a:cubicBezTo>
                  <a:cubicBezTo>
                    <a:pt x="9750" y="5614"/>
                    <a:pt x="9750" y="5614"/>
                    <a:pt x="9731" y="5617"/>
                  </a:cubicBezTo>
                  <a:cubicBezTo>
                    <a:pt x="9687" y="5623"/>
                    <a:pt x="9697" y="5686"/>
                    <a:pt x="9747" y="5742"/>
                  </a:cubicBezTo>
                  <a:cubicBezTo>
                    <a:pt x="9748" y="5742"/>
                    <a:pt x="9748" y="5742"/>
                    <a:pt x="9749" y="5742"/>
                  </a:cubicBezTo>
                  <a:cubicBezTo>
                    <a:pt x="9766" y="5742"/>
                    <a:pt x="9771" y="5772"/>
                    <a:pt x="9753" y="5805"/>
                  </a:cubicBezTo>
                  <a:cubicBezTo>
                    <a:pt x="9756" y="5827"/>
                    <a:pt x="9769" y="5846"/>
                    <a:pt x="9781" y="5864"/>
                  </a:cubicBezTo>
                  <a:cubicBezTo>
                    <a:pt x="9806" y="5893"/>
                    <a:pt x="9806" y="5893"/>
                    <a:pt x="9794" y="5955"/>
                  </a:cubicBezTo>
                  <a:cubicBezTo>
                    <a:pt x="9772" y="5958"/>
                    <a:pt x="9778" y="5990"/>
                    <a:pt x="9781" y="6021"/>
                  </a:cubicBezTo>
                  <a:cubicBezTo>
                    <a:pt x="9812" y="6081"/>
                    <a:pt x="9850" y="6422"/>
                    <a:pt x="9825" y="6457"/>
                  </a:cubicBezTo>
                  <a:cubicBezTo>
                    <a:pt x="9844" y="6472"/>
                    <a:pt x="9853" y="6494"/>
                    <a:pt x="9853" y="6516"/>
                  </a:cubicBezTo>
                  <a:cubicBezTo>
                    <a:pt x="9814" y="6549"/>
                    <a:pt x="9833" y="6579"/>
                    <a:pt x="9872" y="6579"/>
                  </a:cubicBezTo>
                  <a:cubicBezTo>
                    <a:pt x="9874" y="6579"/>
                    <a:pt x="9876" y="6579"/>
                    <a:pt x="9878" y="6579"/>
                  </a:cubicBezTo>
                  <a:lnTo>
                    <a:pt x="9875" y="6548"/>
                  </a:lnTo>
                  <a:lnTo>
                    <a:pt x="9872" y="6516"/>
                  </a:lnTo>
                  <a:cubicBezTo>
                    <a:pt x="9873" y="6516"/>
                    <a:pt x="9873" y="6516"/>
                    <a:pt x="9874" y="6516"/>
                  </a:cubicBezTo>
                  <a:cubicBezTo>
                    <a:pt x="9913" y="6516"/>
                    <a:pt x="9921" y="6607"/>
                    <a:pt x="9860" y="6610"/>
                  </a:cubicBezTo>
                  <a:cubicBezTo>
                    <a:pt x="9819" y="6645"/>
                    <a:pt x="9819" y="6645"/>
                    <a:pt x="9863" y="6673"/>
                  </a:cubicBezTo>
                  <a:cubicBezTo>
                    <a:pt x="9907" y="6704"/>
                    <a:pt x="9910" y="6736"/>
                    <a:pt x="9869" y="6767"/>
                  </a:cubicBezTo>
                  <a:cubicBezTo>
                    <a:pt x="9828" y="6770"/>
                    <a:pt x="9828" y="6770"/>
                    <a:pt x="9872" y="6798"/>
                  </a:cubicBezTo>
                  <a:cubicBezTo>
                    <a:pt x="9963" y="6861"/>
                    <a:pt x="9972" y="6958"/>
                    <a:pt x="9891" y="6958"/>
                  </a:cubicBezTo>
                  <a:cubicBezTo>
                    <a:pt x="9889" y="6958"/>
                    <a:pt x="9887" y="6958"/>
                    <a:pt x="9886" y="6958"/>
                  </a:cubicBezTo>
                  <a:cubicBezTo>
                    <a:pt x="9854" y="6958"/>
                    <a:pt x="9828" y="6985"/>
                    <a:pt x="9828" y="7018"/>
                  </a:cubicBezTo>
                  <a:cubicBezTo>
                    <a:pt x="9825" y="7049"/>
                    <a:pt x="9847" y="7049"/>
                    <a:pt x="9869" y="7052"/>
                  </a:cubicBezTo>
                  <a:cubicBezTo>
                    <a:pt x="9880" y="7044"/>
                    <a:pt x="9888" y="7040"/>
                    <a:pt x="9893" y="7040"/>
                  </a:cubicBezTo>
                  <a:cubicBezTo>
                    <a:pt x="9906" y="7040"/>
                    <a:pt x="9898" y="7069"/>
                    <a:pt x="9866" y="7115"/>
                  </a:cubicBezTo>
                  <a:cubicBezTo>
                    <a:pt x="9800" y="7206"/>
                    <a:pt x="9797" y="7265"/>
                    <a:pt x="9834" y="7362"/>
                  </a:cubicBezTo>
                  <a:cubicBezTo>
                    <a:pt x="9855" y="7454"/>
                    <a:pt x="9851" y="7528"/>
                    <a:pt x="9838" y="7528"/>
                  </a:cubicBezTo>
                  <a:cubicBezTo>
                    <a:pt x="9833" y="7528"/>
                    <a:pt x="9826" y="7516"/>
                    <a:pt x="9819" y="7488"/>
                  </a:cubicBezTo>
                  <a:cubicBezTo>
                    <a:pt x="9803" y="7453"/>
                    <a:pt x="9795" y="7436"/>
                    <a:pt x="9792" y="7436"/>
                  </a:cubicBezTo>
                  <a:lnTo>
                    <a:pt x="9792" y="7436"/>
                  </a:lnTo>
                  <a:cubicBezTo>
                    <a:pt x="9790" y="7436"/>
                    <a:pt x="9792" y="7452"/>
                    <a:pt x="9797" y="7485"/>
                  </a:cubicBezTo>
                  <a:lnTo>
                    <a:pt x="9775" y="7638"/>
                  </a:lnTo>
                  <a:cubicBezTo>
                    <a:pt x="9769" y="7669"/>
                    <a:pt x="9784" y="7704"/>
                    <a:pt x="9806" y="7707"/>
                  </a:cubicBezTo>
                  <a:cubicBezTo>
                    <a:pt x="9750" y="7735"/>
                    <a:pt x="9731" y="7804"/>
                    <a:pt x="9762" y="7857"/>
                  </a:cubicBezTo>
                  <a:cubicBezTo>
                    <a:pt x="9756" y="7889"/>
                    <a:pt x="9750" y="7920"/>
                    <a:pt x="9750" y="7920"/>
                  </a:cubicBezTo>
                  <a:cubicBezTo>
                    <a:pt x="9740" y="7939"/>
                    <a:pt x="9744" y="7964"/>
                    <a:pt x="9753" y="7983"/>
                  </a:cubicBezTo>
                  <a:cubicBezTo>
                    <a:pt x="9765" y="8020"/>
                    <a:pt x="9737" y="8045"/>
                    <a:pt x="9709" y="8071"/>
                  </a:cubicBezTo>
                  <a:cubicBezTo>
                    <a:pt x="9681" y="8096"/>
                    <a:pt x="9653" y="8118"/>
                    <a:pt x="9671" y="8124"/>
                  </a:cubicBezTo>
                  <a:cubicBezTo>
                    <a:pt x="9693" y="8130"/>
                    <a:pt x="9697" y="8196"/>
                    <a:pt x="9706" y="8234"/>
                  </a:cubicBezTo>
                  <a:cubicBezTo>
                    <a:pt x="9714" y="8256"/>
                    <a:pt x="9705" y="8275"/>
                    <a:pt x="9694" y="8275"/>
                  </a:cubicBezTo>
                  <a:cubicBezTo>
                    <a:pt x="9688" y="8275"/>
                    <a:pt x="9682" y="8270"/>
                    <a:pt x="9678" y="8259"/>
                  </a:cubicBezTo>
                  <a:cubicBezTo>
                    <a:pt x="9673" y="8257"/>
                    <a:pt x="9669" y="8256"/>
                    <a:pt x="9666" y="8256"/>
                  </a:cubicBezTo>
                  <a:cubicBezTo>
                    <a:pt x="9656" y="8256"/>
                    <a:pt x="9649" y="8266"/>
                    <a:pt x="9621" y="8306"/>
                  </a:cubicBezTo>
                  <a:cubicBezTo>
                    <a:pt x="9615" y="8334"/>
                    <a:pt x="9596" y="8393"/>
                    <a:pt x="9618" y="8403"/>
                  </a:cubicBezTo>
                  <a:cubicBezTo>
                    <a:pt x="9637" y="8409"/>
                    <a:pt x="9565" y="8585"/>
                    <a:pt x="9537" y="8603"/>
                  </a:cubicBezTo>
                  <a:cubicBezTo>
                    <a:pt x="9537" y="8603"/>
                    <a:pt x="9524" y="8635"/>
                    <a:pt x="9512" y="8663"/>
                  </a:cubicBezTo>
                  <a:cubicBezTo>
                    <a:pt x="9499" y="8691"/>
                    <a:pt x="9509" y="8729"/>
                    <a:pt x="9496" y="8757"/>
                  </a:cubicBezTo>
                  <a:cubicBezTo>
                    <a:pt x="9487" y="8779"/>
                    <a:pt x="9487" y="8801"/>
                    <a:pt x="9490" y="8826"/>
                  </a:cubicBezTo>
                  <a:cubicBezTo>
                    <a:pt x="9479" y="8850"/>
                    <a:pt x="9470" y="8875"/>
                    <a:pt x="9456" y="8875"/>
                  </a:cubicBezTo>
                  <a:cubicBezTo>
                    <a:pt x="9454" y="8875"/>
                    <a:pt x="9451" y="8874"/>
                    <a:pt x="9449" y="8873"/>
                  </a:cubicBezTo>
                  <a:lnTo>
                    <a:pt x="9449" y="8873"/>
                  </a:lnTo>
                  <a:cubicBezTo>
                    <a:pt x="9471" y="8920"/>
                    <a:pt x="9471" y="8920"/>
                    <a:pt x="9418" y="8929"/>
                  </a:cubicBezTo>
                  <a:cubicBezTo>
                    <a:pt x="9403" y="8922"/>
                    <a:pt x="9394" y="8917"/>
                    <a:pt x="9390" y="8917"/>
                  </a:cubicBezTo>
                  <a:cubicBezTo>
                    <a:pt x="9383" y="8917"/>
                    <a:pt x="9389" y="8929"/>
                    <a:pt x="9402" y="8957"/>
                  </a:cubicBezTo>
                  <a:cubicBezTo>
                    <a:pt x="9405" y="8992"/>
                    <a:pt x="9405" y="8992"/>
                    <a:pt x="9374" y="9011"/>
                  </a:cubicBezTo>
                  <a:cubicBezTo>
                    <a:pt x="9371" y="9009"/>
                    <a:pt x="9368" y="9009"/>
                    <a:pt x="9366" y="9009"/>
                  </a:cubicBezTo>
                  <a:cubicBezTo>
                    <a:pt x="9351" y="9009"/>
                    <a:pt x="9342" y="9028"/>
                    <a:pt x="9358" y="9039"/>
                  </a:cubicBezTo>
                  <a:cubicBezTo>
                    <a:pt x="9378" y="9081"/>
                    <a:pt x="9357" y="9161"/>
                    <a:pt x="9325" y="9161"/>
                  </a:cubicBezTo>
                  <a:cubicBezTo>
                    <a:pt x="9322" y="9161"/>
                    <a:pt x="9318" y="9160"/>
                    <a:pt x="9314" y="9158"/>
                  </a:cubicBezTo>
                  <a:cubicBezTo>
                    <a:pt x="9305" y="9180"/>
                    <a:pt x="9302" y="9202"/>
                    <a:pt x="9302" y="9224"/>
                  </a:cubicBezTo>
                  <a:cubicBezTo>
                    <a:pt x="9315" y="9254"/>
                    <a:pt x="9320" y="9266"/>
                    <a:pt x="9314" y="9266"/>
                  </a:cubicBezTo>
                  <a:cubicBezTo>
                    <a:pt x="9310" y="9266"/>
                    <a:pt x="9301" y="9261"/>
                    <a:pt x="9286" y="9252"/>
                  </a:cubicBezTo>
                  <a:cubicBezTo>
                    <a:pt x="9236" y="9258"/>
                    <a:pt x="9223" y="9286"/>
                    <a:pt x="9239" y="9333"/>
                  </a:cubicBezTo>
                  <a:cubicBezTo>
                    <a:pt x="9239" y="9359"/>
                    <a:pt x="9223" y="9377"/>
                    <a:pt x="9205" y="9387"/>
                  </a:cubicBezTo>
                  <a:cubicBezTo>
                    <a:pt x="9148" y="9428"/>
                    <a:pt x="9023" y="9569"/>
                    <a:pt x="9076" y="9569"/>
                  </a:cubicBezTo>
                  <a:lnTo>
                    <a:pt x="9038" y="9619"/>
                  </a:lnTo>
                  <a:cubicBezTo>
                    <a:pt x="8985" y="9659"/>
                    <a:pt x="8966" y="9684"/>
                    <a:pt x="8966" y="9722"/>
                  </a:cubicBezTo>
                  <a:lnTo>
                    <a:pt x="8960" y="9760"/>
                  </a:lnTo>
                  <a:cubicBezTo>
                    <a:pt x="8955" y="9756"/>
                    <a:pt x="8948" y="9754"/>
                    <a:pt x="8941" y="9754"/>
                  </a:cubicBezTo>
                  <a:cubicBezTo>
                    <a:pt x="8923" y="9754"/>
                    <a:pt x="8900" y="9763"/>
                    <a:pt x="8885" y="9778"/>
                  </a:cubicBezTo>
                  <a:cubicBezTo>
                    <a:pt x="8866" y="9804"/>
                    <a:pt x="8866" y="9804"/>
                    <a:pt x="8882" y="9816"/>
                  </a:cubicBezTo>
                  <a:cubicBezTo>
                    <a:pt x="8887" y="9815"/>
                    <a:pt x="8892" y="9814"/>
                    <a:pt x="8895" y="9814"/>
                  </a:cubicBezTo>
                  <a:cubicBezTo>
                    <a:pt x="8913" y="9814"/>
                    <a:pt x="8894" y="9835"/>
                    <a:pt x="8875" y="9854"/>
                  </a:cubicBezTo>
                  <a:cubicBezTo>
                    <a:pt x="8861" y="9870"/>
                    <a:pt x="8841" y="9880"/>
                    <a:pt x="8824" y="9880"/>
                  </a:cubicBezTo>
                  <a:cubicBezTo>
                    <a:pt x="8816" y="9880"/>
                    <a:pt x="8809" y="9878"/>
                    <a:pt x="8803" y="9873"/>
                  </a:cubicBezTo>
                  <a:lnTo>
                    <a:pt x="8781" y="9898"/>
                  </a:lnTo>
                  <a:cubicBezTo>
                    <a:pt x="8806" y="9920"/>
                    <a:pt x="8798" y="9940"/>
                    <a:pt x="8786" y="9940"/>
                  </a:cubicBezTo>
                  <a:cubicBezTo>
                    <a:pt x="8782" y="9940"/>
                    <a:pt x="8779" y="9939"/>
                    <a:pt x="8775" y="9935"/>
                  </a:cubicBezTo>
                  <a:cubicBezTo>
                    <a:pt x="8744" y="9945"/>
                    <a:pt x="8716" y="9963"/>
                    <a:pt x="8697" y="9992"/>
                  </a:cubicBezTo>
                  <a:lnTo>
                    <a:pt x="8681" y="9976"/>
                  </a:lnTo>
                  <a:cubicBezTo>
                    <a:pt x="8647" y="9985"/>
                    <a:pt x="8662" y="10001"/>
                    <a:pt x="8675" y="10014"/>
                  </a:cubicBezTo>
                  <a:lnTo>
                    <a:pt x="8634" y="10061"/>
                  </a:lnTo>
                  <a:cubicBezTo>
                    <a:pt x="8615" y="10082"/>
                    <a:pt x="8594" y="10099"/>
                    <a:pt x="8615" y="10099"/>
                  </a:cubicBezTo>
                  <a:cubicBezTo>
                    <a:pt x="8618" y="10099"/>
                    <a:pt x="8623" y="10099"/>
                    <a:pt x="8628" y="10098"/>
                  </a:cubicBezTo>
                  <a:cubicBezTo>
                    <a:pt x="8640" y="10114"/>
                    <a:pt x="8656" y="10129"/>
                    <a:pt x="8631" y="10151"/>
                  </a:cubicBezTo>
                  <a:cubicBezTo>
                    <a:pt x="8623" y="10141"/>
                    <a:pt x="8614" y="10131"/>
                    <a:pt x="8602" y="10131"/>
                  </a:cubicBezTo>
                  <a:cubicBezTo>
                    <a:pt x="8596" y="10131"/>
                    <a:pt x="8589" y="10134"/>
                    <a:pt x="8581" y="10142"/>
                  </a:cubicBezTo>
                  <a:cubicBezTo>
                    <a:pt x="8571" y="10151"/>
                    <a:pt x="8562" y="10154"/>
                    <a:pt x="8555" y="10154"/>
                  </a:cubicBezTo>
                  <a:cubicBezTo>
                    <a:pt x="8546" y="10154"/>
                    <a:pt x="8540" y="10148"/>
                    <a:pt x="8540" y="10148"/>
                  </a:cubicBezTo>
                  <a:cubicBezTo>
                    <a:pt x="8540" y="10138"/>
                    <a:pt x="8536" y="10133"/>
                    <a:pt x="8530" y="10133"/>
                  </a:cubicBezTo>
                  <a:cubicBezTo>
                    <a:pt x="8508" y="10133"/>
                    <a:pt x="8457" y="10203"/>
                    <a:pt x="8449" y="10233"/>
                  </a:cubicBezTo>
                  <a:cubicBezTo>
                    <a:pt x="8434" y="10284"/>
                    <a:pt x="8418" y="10309"/>
                    <a:pt x="8401" y="10309"/>
                  </a:cubicBezTo>
                  <a:cubicBezTo>
                    <a:pt x="8393" y="10309"/>
                    <a:pt x="8386" y="10305"/>
                    <a:pt x="8377" y="10296"/>
                  </a:cubicBezTo>
                  <a:cubicBezTo>
                    <a:pt x="8373" y="10290"/>
                    <a:pt x="8369" y="10288"/>
                    <a:pt x="8365" y="10288"/>
                  </a:cubicBezTo>
                  <a:cubicBezTo>
                    <a:pt x="8346" y="10288"/>
                    <a:pt x="8333" y="10348"/>
                    <a:pt x="8346" y="10405"/>
                  </a:cubicBezTo>
                  <a:lnTo>
                    <a:pt x="8362" y="10477"/>
                  </a:lnTo>
                  <a:lnTo>
                    <a:pt x="8324" y="10427"/>
                  </a:lnTo>
                  <a:cubicBezTo>
                    <a:pt x="8293" y="10409"/>
                    <a:pt x="8275" y="10398"/>
                    <a:pt x="8260" y="10398"/>
                  </a:cubicBezTo>
                  <a:cubicBezTo>
                    <a:pt x="8240" y="10398"/>
                    <a:pt x="8227" y="10420"/>
                    <a:pt x="8195" y="10471"/>
                  </a:cubicBezTo>
                  <a:cubicBezTo>
                    <a:pt x="8171" y="10506"/>
                    <a:pt x="8162" y="10518"/>
                    <a:pt x="8156" y="10518"/>
                  </a:cubicBezTo>
                  <a:cubicBezTo>
                    <a:pt x="8153" y="10518"/>
                    <a:pt x="8150" y="10514"/>
                    <a:pt x="8145" y="10509"/>
                  </a:cubicBezTo>
                  <a:cubicBezTo>
                    <a:pt x="8142" y="10505"/>
                    <a:pt x="8139" y="10503"/>
                    <a:pt x="8134" y="10503"/>
                  </a:cubicBezTo>
                  <a:cubicBezTo>
                    <a:pt x="8119" y="10503"/>
                    <a:pt x="8091" y="10524"/>
                    <a:pt x="8032" y="10565"/>
                  </a:cubicBezTo>
                  <a:cubicBezTo>
                    <a:pt x="7954" y="10621"/>
                    <a:pt x="7929" y="10640"/>
                    <a:pt x="7942" y="10656"/>
                  </a:cubicBezTo>
                  <a:lnTo>
                    <a:pt x="7888" y="10694"/>
                  </a:lnTo>
                  <a:cubicBezTo>
                    <a:pt x="7881" y="10691"/>
                    <a:pt x="7874" y="10689"/>
                    <a:pt x="7867" y="10689"/>
                  </a:cubicBezTo>
                  <a:cubicBezTo>
                    <a:pt x="7830" y="10689"/>
                    <a:pt x="7805" y="10728"/>
                    <a:pt x="7848" y="10744"/>
                  </a:cubicBezTo>
                  <a:lnTo>
                    <a:pt x="7791" y="10775"/>
                  </a:lnTo>
                  <a:lnTo>
                    <a:pt x="7782" y="10756"/>
                  </a:lnTo>
                  <a:cubicBezTo>
                    <a:pt x="7780" y="10754"/>
                    <a:pt x="7777" y="10753"/>
                    <a:pt x="7773" y="10753"/>
                  </a:cubicBezTo>
                  <a:cubicBezTo>
                    <a:pt x="7749" y="10753"/>
                    <a:pt x="7682" y="10791"/>
                    <a:pt x="7497" y="10897"/>
                  </a:cubicBezTo>
                  <a:cubicBezTo>
                    <a:pt x="7246" y="11023"/>
                    <a:pt x="7211" y="11029"/>
                    <a:pt x="7230" y="11070"/>
                  </a:cubicBezTo>
                  <a:cubicBezTo>
                    <a:pt x="7223" y="11100"/>
                    <a:pt x="7209" y="11117"/>
                    <a:pt x="7196" y="11117"/>
                  </a:cubicBezTo>
                  <a:cubicBezTo>
                    <a:pt x="7188" y="11117"/>
                    <a:pt x="7180" y="11110"/>
                    <a:pt x="7174" y="11095"/>
                  </a:cubicBezTo>
                  <a:cubicBezTo>
                    <a:pt x="7168" y="11084"/>
                    <a:pt x="7153" y="11077"/>
                    <a:pt x="7144" y="11077"/>
                  </a:cubicBezTo>
                  <a:cubicBezTo>
                    <a:pt x="7137" y="11077"/>
                    <a:pt x="7132" y="11081"/>
                    <a:pt x="7136" y="11088"/>
                  </a:cubicBezTo>
                  <a:cubicBezTo>
                    <a:pt x="7105" y="11101"/>
                    <a:pt x="7074" y="11107"/>
                    <a:pt x="7042" y="11107"/>
                  </a:cubicBezTo>
                  <a:cubicBezTo>
                    <a:pt x="6942" y="11107"/>
                    <a:pt x="6917" y="11129"/>
                    <a:pt x="6923" y="11151"/>
                  </a:cubicBezTo>
                  <a:cubicBezTo>
                    <a:pt x="6946" y="11166"/>
                    <a:pt x="6949" y="11171"/>
                    <a:pt x="6942" y="11171"/>
                  </a:cubicBezTo>
                  <a:cubicBezTo>
                    <a:pt x="6934" y="11171"/>
                    <a:pt x="6914" y="11165"/>
                    <a:pt x="6895" y="11160"/>
                  </a:cubicBezTo>
                  <a:cubicBezTo>
                    <a:pt x="6873" y="11155"/>
                    <a:pt x="6853" y="11150"/>
                    <a:pt x="6840" y="11150"/>
                  </a:cubicBezTo>
                  <a:cubicBezTo>
                    <a:pt x="6831" y="11150"/>
                    <a:pt x="6826" y="11153"/>
                    <a:pt x="6829" y="11160"/>
                  </a:cubicBezTo>
                  <a:cubicBezTo>
                    <a:pt x="6809" y="11186"/>
                    <a:pt x="6694" y="11241"/>
                    <a:pt x="6643" y="11241"/>
                  </a:cubicBezTo>
                  <a:cubicBezTo>
                    <a:pt x="6630" y="11241"/>
                    <a:pt x="6622" y="11238"/>
                    <a:pt x="6619" y="11229"/>
                  </a:cubicBezTo>
                  <a:lnTo>
                    <a:pt x="6560" y="11251"/>
                  </a:lnTo>
                  <a:cubicBezTo>
                    <a:pt x="6566" y="11270"/>
                    <a:pt x="6506" y="11292"/>
                    <a:pt x="6447" y="11302"/>
                  </a:cubicBezTo>
                  <a:cubicBezTo>
                    <a:pt x="6411" y="11310"/>
                    <a:pt x="6386" y="11316"/>
                    <a:pt x="6370" y="11316"/>
                  </a:cubicBezTo>
                  <a:cubicBezTo>
                    <a:pt x="6358" y="11316"/>
                    <a:pt x="6351" y="11313"/>
                    <a:pt x="6350" y="11305"/>
                  </a:cubicBezTo>
                  <a:cubicBezTo>
                    <a:pt x="6360" y="11293"/>
                    <a:pt x="6361" y="11287"/>
                    <a:pt x="6353" y="11287"/>
                  </a:cubicBezTo>
                  <a:cubicBezTo>
                    <a:pt x="6343" y="11287"/>
                    <a:pt x="6319" y="11297"/>
                    <a:pt x="6287" y="11317"/>
                  </a:cubicBezTo>
                  <a:cubicBezTo>
                    <a:pt x="6259" y="11323"/>
                    <a:pt x="6237" y="11370"/>
                    <a:pt x="6205" y="11377"/>
                  </a:cubicBezTo>
                  <a:cubicBezTo>
                    <a:pt x="6209" y="11399"/>
                    <a:pt x="6184" y="11427"/>
                    <a:pt x="6152" y="11433"/>
                  </a:cubicBezTo>
                  <a:lnTo>
                    <a:pt x="6146" y="11411"/>
                  </a:lnTo>
                  <a:cubicBezTo>
                    <a:pt x="6143" y="11392"/>
                    <a:pt x="6140" y="11370"/>
                    <a:pt x="6140" y="11370"/>
                  </a:cubicBezTo>
                  <a:cubicBezTo>
                    <a:pt x="6108" y="11380"/>
                    <a:pt x="6077" y="11386"/>
                    <a:pt x="6083" y="11405"/>
                  </a:cubicBezTo>
                  <a:cubicBezTo>
                    <a:pt x="6071" y="11400"/>
                    <a:pt x="6059" y="11399"/>
                    <a:pt x="6046" y="11399"/>
                  </a:cubicBezTo>
                  <a:cubicBezTo>
                    <a:pt x="6022" y="11399"/>
                    <a:pt x="5995" y="11404"/>
                    <a:pt x="5955" y="11408"/>
                  </a:cubicBezTo>
                  <a:cubicBezTo>
                    <a:pt x="5892" y="11414"/>
                    <a:pt x="5829" y="11421"/>
                    <a:pt x="5801" y="11446"/>
                  </a:cubicBezTo>
                  <a:cubicBezTo>
                    <a:pt x="5789" y="11433"/>
                    <a:pt x="5760" y="11427"/>
                    <a:pt x="5725" y="11427"/>
                  </a:cubicBezTo>
                  <a:cubicBezTo>
                    <a:pt x="5657" y="11427"/>
                    <a:pt x="5569" y="11448"/>
                    <a:pt x="5551" y="11477"/>
                  </a:cubicBezTo>
                  <a:cubicBezTo>
                    <a:pt x="5552" y="11488"/>
                    <a:pt x="5543" y="11495"/>
                    <a:pt x="5527" y="11495"/>
                  </a:cubicBezTo>
                  <a:cubicBezTo>
                    <a:pt x="5516" y="11495"/>
                    <a:pt x="5502" y="11491"/>
                    <a:pt x="5488" y="11483"/>
                  </a:cubicBezTo>
                  <a:cubicBezTo>
                    <a:pt x="5473" y="11474"/>
                    <a:pt x="5465" y="11470"/>
                    <a:pt x="5457" y="11470"/>
                  </a:cubicBezTo>
                  <a:cubicBezTo>
                    <a:pt x="5449" y="11470"/>
                    <a:pt x="5441" y="11475"/>
                    <a:pt x="5425" y="11486"/>
                  </a:cubicBezTo>
                  <a:cubicBezTo>
                    <a:pt x="5417" y="11492"/>
                    <a:pt x="5408" y="11494"/>
                    <a:pt x="5399" y="11494"/>
                  </a:cubicBezTo>
                  <a:cubicBezTo>
                    <a:pt x="5377" y="11494"/>
                    <a:pt x="5353" y="11481"/>
                    <a:pt x="5331" y="11468"/>
                  </a:cubicBezTo>
                  <a:cubicBezTo>
                    <a:pt x="5313" y="11444"/>
                    <a:pt x="5295" y="11434"/>
                    <a:pt x="5277" y="11434"/>
                  </a:cubicBezTo>
                  <a:cubicBezTo>
                    <a:pt x="5264" y="11434"/>
                    <a:pt x="5250" y="11440"/>
                    <a:pt x="5237" y="11449"/>
                  </a:cubicBezTo>
                  <a:cubicBezTo>
                    <a:pt x="5187" y="11464"/>
                    <a:pt x="5134" y="11474"/>
                    <a:pt x="5080" y="11474"/>
                  </a:cubicBezTo>
                  <a:cubicBezTo>
                    <a:pt x="5018" y="11496"/>
                    <a:pt x="4986" y="11496"/>
                    <a:pt x="5018" y="11518"/>
                  </a:cubicBezTo>
                  <a:cubicBezTo>
                    <a:pt x="5018" y="11537"/>
                    <a:pt x="4983" y="11558"/>
                    <a:pt x="4983" y="11558"/>
                  </a:cubicBezTo>
                  <a:cubicBezTo>
                    <a:pt x="4964" y="11564"/>
                    <a:pt x="4951" y="11566"/>
                    <a:pt x="4942" y="11566"/>
                  </a:cubicBezTo>
                  <a:cubicBezTo>
                    <a:pt x="4925" y="11566"/>
                    <a:pt x="4929" y="11558"/>
                    <a:pt x="4946" y="11558"/>
                  </a:cubicBezTo>
                  <a:cubicBezTo>
                    <a:pt x="4948" y="11558"/>
                    <a:pt x="4950" y="11558"/>
                    <a:pt x="4952" y="11558"/>
                  </a:cubicBezTo>
                  <a:cubicBezTo>
                    <a:pt x="5018" y="11540"/>
                    <a:pt x="4986" y="11540"/>
                    <a:pt x="4955" y="11515"/>
                  </a:cubicBezTo>
                  <a:cubicBezTo>
                    <a:pt x="4914" y="11496"/>
                    <a:pt x="4874" y="11486"/>
                    <a:pt x="4830" y="11486"/>
                  </a:cubicBezTo>
                  <a:lnTo>
                    <a:pt x="4704" y="11477"/>
                  </a:lnTo>
                  <a:cubicBezTo>
                    <a:pt x="4652" y="11461"/>
                    <a:pt x="4619" y="11453"/>
                    <a:pt x="4601" y="11453"/>
                  </a:cubicBezTo>
                  <a:cubicBezTo>
                    <a:pt x="4587" y="11453"/>
                    <a:pt x="4580" y="11458"/>
                    <a:pt x="4579" y="11468"/>
                  </a:cubicBezTo>
                  <a:cubicBezTo>
                    <a:pt x="4575" y="11491"/>
                    <a:pt x="4574" y="11501"/>
                    <a:pt x="4574" y="11501"/>
                  </a:cubicBezTo>
                  <a:cubicBezTo>
                    <a:pt x="4574" y="11501"/>
                    <a:pt x="4575" y="11496"/>
                    <a:pt x="4576" y="11486"/>
                  </a:cubicBezTo>
                  <a:cubicBezTo>
                    <a:pt x="4554" y="11462"/>
                    <a:pt x="4339" y="11416"/>
                    <a:pt x="4230" y="11416"/>
                  </a:cubicBezTo>
                  <a:cubicBezTo>
                    <a:pt x="4201" y="11416"/>
                    <a:pt x="4180" y="11419"/>
                    <a:pt x="4172" y="11427"/>
                  </a:cubicBezTo>
                  <a:cubicBezTo>
                    <a:pt x="4170" y="11432"/>
                    <a:pt x="4169" y="11435"/>
                    <a:pt x="4169" y="11435"/>
                  </a:cubicBezTo>
                  <a:cubicBezTo>
                    <a:pt x="4169" y="11435"/>
                    <a:pt x="4173" y="11421"/>
                    <a:pt x="4175" y="11405"/>
                  </a:cubicBezTo>
                  <a:cubicBezTo>
                    <a:pt x="4178" y="11383"/>
                    <a:pt x="4147" y="11380"/>
                    <a:pt x="4087" y="11367"/>
                  </a:cubicBezTo>
                  <a:cubicBezTo>
                    <a:pt x="4002" y="11364"/>
                    <a:pt x="3918" y="11349"/>
                    <a:pt x="3839" y="11327"/>
                  </a:cubicBezTo>
                  <a:cubicBezTo>
                    <a:pt x="3746" y="11300"/>
                    <a:pt x="3671" y="11279"/>
                    <a:pt x="3638" y="11279"/>
                  </a:cubicBezTo>
                  <a:cubicBezTo>
                    <a:pt x="3628" y="11279"/>
                    <a:pt x="3622" y="11281"/>
                    <a:pt x="3620" y="11286"/>
                  </a:cubicBezTo>
                  <a:cubicBezTo>
                    <a:pt x="3589" y="11280"/>
                    <a:pt x="3589" y="11280"/>
                    <a:pt x="3595" y="11258"/>
                  </a:cubicBezTo>
                  <a:cubicBezTo>
                    <a:pt x="3633" y="11248"/>
                    <a:pt x="3601" y="11239"/>
                    <a:pt x="3573" y="11229"/>
                  </a:cubicBezTo>
                  <a:cubicBezTo>
                    <a:pt x="3568" y="11228"/>
                    <a:pt x="3563" y="11227"/>
                    <a:pt x="3560" y="11227"/>
                  </a:cubicBezTo>
                  <a:cubicBezTo>
                    <a:pt x="3540" y="11227"/>
                    <a:pt x="3534" y="11245"/>
                    <a:pt x="3529" y="11261"/>
                  </a:cubicBezTo>
                  <a:cubicBezTo>
                    <a:pt x="3527" y="11267"/>
                    <a:pt x="3523" y="11269"/>
                    <a:pt x="3517" y="11269"/>
                  </a:cubicBezTo>
                  <a:cubicBezTo>
                    <a:pt x="3502" y="11269"/>
                    <a:pt x="3476" y="11255"/>
                    <a:pt x="3441" y="11226"/>
                  </a:cubicBezTo>
                  <a:cubicBezTo>
                    <a:pt x="3373" y="11176"/>
                    <a:pt x="3291" y="11145"/>
                    <a:pt x="3206" y="11132"/>
                  </a:cubicBezTo>
                  <a:cubicBezTo>
                    <a:pt x="3178" y="11120"/>
                    <a:pt x="3147" y="11107"/>
                    <a:pt x="3156" y="11088"/>
                  </a:cubicBezTo>
                  <a:cubicBezTo>
                    <a:pt x="3127" y="11047"/>
                    <a:pt x="3075" y="11022"/>
                    <a:pt x="3024" y="11022"/>
                  </a:cubicBezTo>
                  <a:cubicBezTo>
                    <a:pt x="3021" y="11022"/>
                    <a:pt x="3018" y="11022"/>
                    <a:pt x="3015" y="11023"/>
                  </a:cubicBezTo>
                  <a:cubicBezTo>
                    <a:pt x="2987" y="11010"/>
                    <a:pt x="2987" y="11010"/>
                    <a:pt x="2996" y="10991"/>
                  </a:cubicBezTo>
                  <a:cubicBezTo>
                    <a:pt x="2983" y="10967"/>
                    <a:pt x="2984" y="10951"/>
                    <a:pt x="2969" y="10951"/>
                  </a:cubicBezTo>
                  <a:cubicBezTo>
                    <a:pt x="2963" y="10951"/>
                    <a:pt x="2954" y="10953"/>
                    <a:pt x="2940" y="10960"/>
                  </a:cubicBezTo>
                  <a:cubicBezTo>
                    <a:pt x="2868" y="10947"/>
                    <a:pt x="2799" y="10913"/>
                    <a:pt x="2746" y="10860"/>
                  </a:cubicBezTo>
                  <a:cubicBezTo>
                    <a:pt x="2727" y="10851"/>
                    <a:pt x="2708" y="10842"/>
                    <a:pt x="2695" y="10842"/>
                  </a:cubicBezTo>
                  <a:cubicBezTo>
                    <a:pt x="2688" y="10842"/>
                    <a:pt x="2683" y="10844"/>
                    <a:pt x="2680" y="10850"/>
                  </a:cubicBezTo>
                  <a:cubicBezTo>
                    <a:pt x="2677" y="10857"/>
                    <a:pt x="2673" y="10863"/>
                    <a:pt x="2670" y="10867"/>
                  </a:cubicBezTo>
                  <a:lnTo>
                    <a:pt x="2670" y="10867"/>
                  </a:lnTo>
                  <a:cubicBezTo>
                    <a:pt x="2667" y="10835"/>
                    <a:pt x="2665" y="10823"/>
                    <a:pt x="2653" y="10823"/>
                  </a:cubicBezTo>
                  <a:cubicBezTo>
                    <a:pt x="2646" y="10823"/>
                    <a:pt x="2635" y="10828"/>
                    <a:pt x="2617" y="10835"/>
                  </a:cubicBezTo>
                  <a:cubicBezTo>
                    <a:pt x="2614" y="10839"/>
                    <a:pt x="2609" y="10841"/>
                    <a:pt x="2604" y="10841"/>
                  </a:cubicBezTo>
                  <a:cubicBezTo>
                    <a:pt x="2593" y="10841"/>
                    <a:pt x="2582" y="10829"/>
                    <a:pt x="2589" y="10816"/>
                  </a:cubicBezTo>
                  <a:cubicBezTo>
                    <a:pt x="2580" y="10797"/>
                    <a:pt x="2567" y="10778"/>
                    <a:pt x="2548" y="10766"/>
                  </a:cubicBezTo>
                  <a:cubicBezTo>
                    <a:pt x="2445" y="10712"/>
                    <a:pt x="2345" y="10653"/>
                    <a:pt x="2247" y="10590"/>
                  </a:cubicBezTo>
                  <a:cubicBezTo>
                    <a:pt x="2070" y="10450"/>
                    <a:pt x="1994" y="10387"/>
                    <a:pt x="1969" y="10387"/>
                  </a:cubicBezTo>
                  <a:cubicBezTo>
                    <a:pt x="1966" y="10387"/>
                    <a:pt x="1964" y="10388"/>
                    <a:pt x="1962" y="10390"/>
                  </a:cubicBezTo>
                  <a:cubicBezTo>
                    <a:pt x="1925" y="10386"/>
                    <a:pt x="1925" y="10386"/>
                    <a:pt x="1915" y="10349"/>
                  </a:cubicBezTo>
                  <a:cubicBezTo>
                    <a:pt x="1903" y="10318"/>
                    <a:pt x="1884" y="10292"/>
                    <a:pt x="1859" y="10270"/>
                  </a:cubicBezTo>
                  <a:cubicBezTo>
                    <a:pt x="1837" y="10249"/>
                    <a:pt x="1815" y="10227"/>
                    <a:pt x="1828" y="10211"/>
                  </a:cubicBezTo>
                  <a:cubicBezTo>
                    <a:pt x="1806" y="10211"/>
                    <a:pt x="1784" y="10202"/>
                    <a:pt x="1768" y="10183"/>
                  </a:cubicBezTo>
                  <a:cubicBezTo>
                    <a:pt x="1784" y="10167"/>
                    <a:pt x="1762" y="10145"/>
                    <a:pt x="1724" y="10139"/>
                  </a:cubicBezTo>
                  <a:cubicBezTo>
                    <a:pt x="1707" y="10141"/>
                    <a:pt x="1695" y="10142"/>
                    <a:pt x="1689" y="10142"/>
                  </a:cubicBezTo>
                  <a:cubicBezTo>
                    <a:pt x="1674" y="10142"/>
                    <a:pt x="1681" y="10136"/>
                    <a:pt x="1702" y="10117"/>
                  </a:cubicBezTo>
                  <a:cubicBezTo>
                    <a:pt x="1713" y="10104"/>
                    <a:pt x="1680" y="10049"/>
                    <a:pt x="1672" y="10049"/>
                  </a:cubicBezTo>
                  <a:cubicBezTo>
                    <a:pt x="1670" y="10049"/>
                    <a:pt x="1670" y="10051"/>
                    <a:pt x="1671" y="10057"/>
                  </a:cubicBezTo>
                  <a:cubicBezTo>
                    <a:pt x="1669" y="10060"/>
                    <a:pt x="1666" y="10061"/>
                    <a:pt x="1662" y="10061"/>
                  </a:cubicBezTo>
                  <a:cubicBezTo>
                    <a:pt x="1642" y="10061"/>
                    <a:pt x="1606" y="10028"/>
                    <a:pt x="1574" y="10020"/>
                  </a:cubicBezTo>
                  <a:cubicBezTo>
                    <a:pt x="1549" y="9998"/>
                    <a:pt x="1530" y="9973"/>
                    <a:pt x="1546" y="9960"/>
                  </a:cubicBezTo>
                  <a:cubicBezTo>
                    <a:pt x="1542" y="9923"/>
                    <a:pt x="1423" y="9816"/>
                    <a:pt x="1389" y="9804"/>
                  </a:cubicBezTo>
                  <a:cubicBezTo>
                    <a:pt x="1385" y="9807"/>
                    <a:pt x="1380" y="9809"/>
                    <a:pt x="1376" y="9809"/>
                  </a:cubicBezTo>
                  <a:cubicBezTo>
                    <a:pt x="1363" y="9809"/>
                    <a:pt x="1355" y="9791"/>
                    <a:pt x="1367" y="9782"/>
                  </a:cubicBezTo>
                  <a:cubicBezTo>
                    <a:pt x="1383" y="9766"/>
                    <a:pt x="1364" y="9744"/>
                    <a:pt x="1342" y="9719"/>
                  </a:cubicBezTo>
                  <a:cubicBezTo>
                    <a:pt x="1307" y="9710"/>
                    <a:pt x="1323" y="9694"/>
                    <a:pt x="1339" y="9681"/>
                  </a:cubicBezTo>
                  <a:lnTo>
                    <a:pt x="1339" y="9681"/>
                  </a:lnTo>
                  <a:cubicBezTo>
                    <a:pt x="1345" y="9684"/>
                    <a:pt x="1350" y="9685"/>
                    <a:pt x="1353" y="9685"/>
                  </a:cubicBezTo>
                  <a:cubicBezTo>
                    <a:pt x="1368" y="9685"/>
                    <a:pt x="1347" y="9661"/>
                    <a:pt x="1314" y="9622"/>
                  </a:cubicBezTo>
                  <a:cubicBezTo>
                    <a:pt x="1279" y="9609"/>
                    <a:pt x="1207" y="9506"/>
                    <a:pt x="1154" y="9431"/>
                  </a:cubicBezTo>
                  <a:cubicBezTo>
                    <a:pt x="1066" y="9299"/>
                    <a:pt x="1028" y="9286"/>
                    <a:pt x="959" y="9255"/>
                  </a:cubicBezTo>
                  <a:lnTo>
                    <a:pt x="909" y="9249"/>
                  </a:lnTo>
                  <a:lnTo>
                    <a:pt x="944" y="9227"/>
                  </a:lnTo>
                  <a:cubicBezTo>
                    <a:pt x="963" y="9211"/>
                    <a:pt x="975" y="9189"/>
                    <a:pt x="985" y="9167"/>
                  </a:cubicBezTo>
                  <a:cubicBezTo>
                    <a:pt x="977" y="9154"/>
                    <a:pt x="969" y="9150"/>
                    <a:pt x="961" y="9150"/>
                  </a:cubicBezTo>
                  <a:cubicBezTo>
                    <a:pt x="952" y="9150"/>
                    <a:pt x="941" y="9156"/>
                    <a:pt x="931" y="9161"/>
                  </a:cubicBezTo>
                  <a:cubicBezTo>
                    <a:pt x="929" y="9162"/>
                    <a:pt x="927" y="9163"/>
                    <a:pt x="924" y="9163"/>
                  </a:cubicBezTo>
                  <a:cubicBezTo>
                    <a:pt x="909" y="9163"/>
                    <a:pt x="895" y="9134"/>
                    <a:pt x="884" y="9080"/>
                  </a:cubicBezTo>
                  <a:cubicBezTo>
                    <a:pt x="872" y="9014"/>
                    <a:pt x="859" y="8986"/>
                    <a:pt x="825" y="8967"/>
                  </a:cubicBezTo>
                  <a:cubicBezTo>
                    <a:pt x="806" y="8942"/>
                    <a:pt x="797" y="8907"/>
                    <a:pt x="797" y="8876"/>
                  </a:cubicBezTo>
                  <a:cubicBezTo>
                    <a:pt x="787" y="8858"/>
                    <a:pt x="783" y="8852"/>
                    <a:pt x="777" y="8852"/>
                  </a:cubicBezTo>
                  <a:cubicBezTo>
                    <a:pt x="773" y="8852"/>
                    <a:pt x="769" y="8854"/>
                    <a:pt x="762" y="8857"/>
                  </a:cubicBezTo>
                  <a:cubicBezTo>
                    <a:pt x="760" y="8858"/>
                    <a:pt x="757" y="8859"/>
                    <a:pt x="755" y="8859"/>
                  </a:cubicBezTo>
                  <a:cubicBezTo>
                    <a:pt x="740" y="8859"/>
                    <a:pt x="732" y="8833"/>
                    <a:pt x="737" y="8801"/>
                  </a:cubicBezTo>
                  <a:cubicBezTo>
                    <a:pt x="761" y="8756"/>
                    <a:pt x="728" y="8675"/>
                    <a:pt x="709" y="8675"/>
                  </a:cubicBezTo>
                  <a:cubicBezTo>
                    <a:pt x="708" y="8675"/>
                    <a:pt x="707" y="8675"/>
                    <a:pt x="706" y="8675"/>
                  </a:cubicBezTo>
                  <a:cubicBezTo>
                    <a:pt x="703" y="8677"/>
                    <a:pt x="701" y="8677"/>
                    <a:pt x="699" y="8677"/>
                  </a:cubicBezTo>
                  <a:cubicBezTo>
                    <a:pt x="684" y="8677"/>
                    <a:pt x="673" y="8650"/>
                    <a:pt x="662" y="8625"/>
                  </a:cubicBezTo>
                  <a:cubicBezTo>
                    <a:pt x="652" y="8594"/>
                    <a:pt x="630" y="8566"/>
                    <a:pt x="605" y="8547"/>
                  </a:cubicBezTo>
                  <a:lnTo>
                    <a:pt x="580" y="8487"/>
                  </a:lnTo>
                  <a:cubicBezTo>
                    <a:pt x="576" y="8478"/>
                    <a:pt x="577" y="8474"/>
                    <a:pt x="580" y="8474"/>
                  </a:cubicBezTo>
                  <a:cubicBezTo>
                    <a:pt x="586" y="8474"/>
                    <a:pt x="603" y="8490"/>
                    <a:pt x="612" y="8509"/>
                  </a:cubicBezTo>
                  <a:lnTo>
                    <a:pt x="618" y="8475"/>
                  </a:lnTo>
                  <a:cubicBezTo>
                    <a:pt x="593" y="8415"/>
                    <a:pt x="583" y="8387"/>
                    <a:pt x="555" y="8362"/>
                  </a:cubicBezTo>
                  <a:cubicBezTo>
                    <a:pt x="505" y="8346"/>
                    <a:pt x="505" y="8346"/>
                    <a:pt x="543" y="8334"/>
                  </a:cubicBezTo>
                  <a:cubicBezTo>
                    <a:pt x="568" y="8318"/>
                    <a:pt x="571" y="8281"/>
                    <a:pt x="546" y="8268"/>
                  </a:cubicBezTo>
                  <a:cubicBezTo>
                    <a:pt x="496" y="8249"/>
                    <a:pt x="505" y="8212"/>
                    <a:pt x="527" y="8205"/>
                  </a:cubicBezTo>
                  <a:lnTo>
                    <a:pt x="527" y="8205"/>
                  </a:lnTo>
                  <a:cubicBezTo>
                    <a:pt x="541" y="8211"/>
                    <a:pt x="551" y="8215"/>
                    <a:pt x="556" y="8215"/>
                  </a:cubicBezTo>
                  <a:cubicBezTo>
                    <a:pt x="567" y="8215"/>
                    <a:pt x="551" y="8193"/>
                    <a:pt x="496" y="8118"/>
                  </a:cubicBezTo>
                  <a:cubicBezTo>
                    <a:pt x="477" y="8058"/>
                    <a:pt x="417" y="7942"/>
                    <a:pt x="402" y="7848"/>
                  </a:cubicBezTo>
                  <a:cubicBezTo>
                    <a:pt x="377" y="7726"/>
                    <a:pt x="361" y="7663"/>
                    <a:pt x="377" y="7629"/>
                  </a:cubicBezTo>
                  <a:cubicBezTo>
                    <a:pt x="379" y="7628"/>
                    <a:pt x="382" y="7628"/>
                    <a:pt x="384" y="7627"/>
                  </a:cubicBezTo>
                  <a:lnTo>
                    <a:pt x="384" y="7627"/>
                  </a:lnTo>
                  <a:cubicBezTo>
                    <a:pt x="384" y="7627"/>
                    <a:pt x="383" y="7627"/>
                    <a:pt x="383" y="7627"/>
                  </a:cubicBezTo>
                  <a:cubicBezTo>
                    <a:pt x="353" y="7627"/>
                    <a:pt x="346" y="7593"/>
                    <a:pt x="330" y="7510"/>
                  </a:cubicBezTo>
                  <a:cubicBezTo>
                    <a:pt x="336" y="7412"/>
                    <a:pt x="311" y="7353"/>
                    <a:pt x="286" y="7325"/>
                  </a:cubicBezTo>
                  <a:lnTo>
                    <a:pt x="286" y="7325"/>
                  </a:lnTo>
                  <a:lnTo>
                    <a:pt x="292" y="7387"/>
                  </a:lnTo>
                  <a:cubicBezTo>
                    <a:pt x="289" y="7388"/>
                    <a:pt x="285" y="7388"/>
                    <a:pt x="283" y="7388"/>
                  </a:cubicBezTo>
                  <a:cubicBezTo>
                    <a:pt x="251" y="7388"/>
                    <a:pt x="249" y="7357"/>
                    <a:pt x="261" y="7297"/>
                  </a:cubicBezTo>
                  <a:cubicBezTo>
                    <a:pt x="258" y="7265"/>
                    <a:pt x="279" y="7262"/>
                    <a:pt x="301" y="7259"/>
                  </a:cubicBezTo>
                  <a:cubicBezTo>
                    <a:pt x="320" y="7256"/>
                    <a:pt x="339" y="7224"/>
                    <a:pt x="336" y="7193"/>
                  </a:cubicBezTo>
                  <a:cubicBezTo>
                    <a:pt x="334" y="7171"/>
                    <a:pt x="332" y="7150"/>
                    <a:pt x="324" y="7150"/>
                  </a:cubicBezTo>
                  <a:cubicBezTo>
                    <a:pt x="321" y="7150"/>
                    <a:pt x="317" y="7154"/>
                    <a:pt x="311" y="7165"/>
                  </a:cubicBezTo>
                  <a:cubicBezTo>
                    <a:pt x="289" y="7165"/>
                    <a:pt x="289" y="7165"/>
                    <a:pt x="286" y="7134"/>
                  </a:cubicBezTo>
                  <a:cubicBezTo>
                    <a:pt x="286" y="7099"/>
                    <a:pt x="276" y="7068"/>
                    <a:pt x="254" y="7043"/>
                  </a:cubicBezTo>
                  <a:cubicBezTo>
                    <a:pt x="236" y="7043"/>
                    <a:pt x="229" y="7011"/>
                    <a:pt x="232" y="6980"/>
                  </a:cubicBezTo>
                  <a:cubicBezTo>
                    <a:pt x="245" y="6949"/>
                    <a:pt x="251" y="6917"/>
                    <a:pt x="251" y="6883"/>
                  </a:cubicBezTo>
                  <a:lnTo>
                    <a:pt x="273" y="6883"/>
                  </a:lnTo>
                  <a:cubicBezTo>
                    <a:pt x="292" y="6883"/>
                    <a:pt x="314" y="6852"/>
                    <a:pt x="314" y="6852"/>
                  </a:cubicBezTo>
                  <a:cubicBezTo>
                    <a:pt x="314" y="6820"/>
                    <a:pt x="292" y="6820"/>
                    <a:pt x="292" y="6820"/>
                  </a:cubicBezTo>
                  <a:cubicBezTo>
                    <a:pt x="283" y="6820"/>
                    <a:pt x="273" y="6629"/>
                    <a:pt x="276" y="6432"/>
                  </a:cubicBezTo>
                  <a:cubicBezTo>
                    <a:pt x="286" y="6231"/>
                    <a:pt x="292" y="6021"/>
                    <a:pt x="295" y="5974"/>
                  </a:cubicBezTo>
                  <a:cubicBezTo>
                    <a:pt x="317" y="5920"/>
                    <a:pt x="322" y="5842"/>
                    <a:pt x="309" y="5842"/>
                  </a:cubicBezTo>
                  <a:cubicBezTo>
                    <a:pt x="307" y="5842"/>
                    <a:pt x="304" y="5844"/>
                    <a:pt x="301" y="5849"/>
                  </a:cubicBezTo>
                  <a:cubicBezTo>
                    <a:pt x="279" y="5849"/>
                    <a:pt x="289" y="5692"/>
                    <a:pt x="295" y="5504"/>
                  </a:cubicBezTo>
                  <a:cubicBezTo>
                    <a:pt x="308" y="5285"/>
                    <a:pt x="314" y="5131"/>
                    <a:pt x="292" y="5128"/>
                  </a:cubicBezTo>
                  <a:lnTo>
                    <a:pt x="298" y="5034"/>
                  </a:lnTo>
                  <a:cubicBezTo>
                    <a:pt x="301" y="4971"/>
                    <a:pt x="283" y="4909"/>
                    <a:pt x="283" y="4877"/>
                  </a:cubicBezTo>
                  <a:cubicBezTo>
                    <a:pt x="269" y="4855"/>
                    <a:pt x="267" y="4833"/>
                    <a:pt x="273" y="4833"/>
                  </a:cubicBezTo>
                  <a:cubicBezTo>
                    <a:pt x="276" y="4833"/>
                    <a:pt x="280" y="4837"/>
                    <a:pt x="286" y="4846"/>
                  </a:cubicBezTo>
                  <a:cubicBezTo>
                    <a:pt x="290" y="4847"/>
                    <a:pt x="295" y="4847"/>
                    <a:pt x="299" y="4847"/>
                  </a:cubicBezTo>
                  <a:cubicBezTo>
                    <a:pt x="314" y="4847"/>
                    <a:pt x="326" y="4841"/>
                    <a:pt x="326" y="4818"/>
                  </a:cubicBezTo>
                  <a:cubicBezTo>
                    <a:pt x="330" y="4755"/>
                    <a:pt x="311" y="4755"/>
                    <a:pt x="289" y="4752"/>
                  </a:cubicBezTo>
                  <a:cubicBezTo>
                    <a:pt x="267" y="4752"/>
                    <a:pt x="270" y="4721"/>
                    <a:pt x="270" y="4721"/>
                  </a:cubicBezTo>
                  <a:cubicBezTo>
                    <a:pt x="270" y="4689"/>
                    <a:pt x="270" y="4689"/>
                    <a:pt x="292" y="4689"/>
                  </a:cubicBezTo>
                  <a:lnTo>
                    <a:pt x="333" y="4692"/>
                  </a:lnTo>
                  <a:lnTo>
                    <a:pt x="336" y="4661"/>
                  </a:lnTo>
                  <a:cubicBezTo>
                    <a:pt x="314" y="4661"/>
                    <a:pt x="317" y="4630"/>
                    <a:pt x="317" y="4630"/>
                  </a:cubicBezTo>
                  <a:cubicBezTo>
                    <a:pt x="317" y="4598"/>
                    <a:pt x="317" y="4598"/>
                    <a:pt x="358" y="4598"/>
                  </a:cubicBezTo>
                  <a:cubicBezTo>
                    <a:pt x="360" y="4598"/>
                    <a:pt x="362" y="4599"/>
                    <a:pt x="364" y="4599"/>
                  </a:cubicBezTo>
                  <a:cubicBezTo>
                    <a:pt x="402" y="4599"/>
                    <a:pt x="400" y="4569"/>
                    <a:pt x="361" y="4539"/>
                  </a:cubicBezTo>
                  <a:lnTo>
                    <a:pt x="345" y="4473"/>
                  </a:lnTo>
                  <a:cubicBezTo>
                    <a:pt x="386" y="4445"/>
                    <a:pt x="348" y="4379"/>
                    <a:pt x="330" y="4348"/>
                  </a:cubicBezTo>
                  <a:cubicBezTo>
                    <a:pt x="370" y="4319"/>
                    <a:pt x="373" y="4288"/>
                    <a:pt x="333" y="4254"/>
                  </a:cubicBezTo>
                  <a:cubicBezTo>
                    <a:pt x="311" y="4254"/>
                    <a:pt x="314" y="4222"/>
                    <a:pt x="336" y="4191"/>
                  </a:cubicBezTo>
                  <a:cubicBezTo>
                    <a:pt x="358" y="4163"/>
                    <a:pt x="361" y="4131"/>
                    <a:pt x="364" y="4069"/>
                  </a:cubicBezTo>
                  <a:cubicBezTo>
                    <a:pt x="342" y="4034"/>
                    <a:pt x="355" y="3818"/>
                    <a:pt x="364" y="3567"/>
                  </a:cubicBezTo>
                  <a:cubicBezTo>
                    <a:pt x="377" y="3285"/>
                    <a:pt x="386" y="3100"/>
                    <a:pt x="367" y="3097"/>
                  </a:cubicBezTo>
                  <a:cubicBezTo>
                    <a:pt x="364" y="3075"/>
                    <a:pt x="373" y="3053"/>
                    <a:pt x="389" y="3038"/>
                  </a:cubicBezTo>
                  <a:cubicBezTo>
                    <a:pt x="411" y="3038"/>
                    <a:pt x="411" y="3006"/>
                    <a:pt x="370" y="2972"/>
                  </a:cubicBezTo>
                  <a:cubicBezTo>
                    <a:pt x="352" y="2941"/>
                    <a:pt x="333" y="2941"/>
                    <a:pt x="373" y="2941"/>
                  </a:cubicBezTo>
                  <a:cubicBezTo>
                    <a:pt x="374" y="2941"/>
                    <a:pt x="374" y="2941"/>
                    <a:pt x="375" y="2941"/>
                  </a:cubicBezTo>
                  <a:cubicBezTo>
                    <a:pt x="395" y="2941"/>
                    <a:pt x="396" y="2878"/>
                    <a:pt x="402" y="2756"/>
                  </a:cubicBezTo>
                  <a:cubicBezTo>
                    <a:pt x="408" y="2662"/>
                    <a:pt x="414" y="2536"/>
                    <a:pt x="392" y="2536"/>
                  </a:cubicBezTo>
                  <a:cubicBezTo>
                    <a:pt x="381" y="2500"/>
                    <a:pt x="377" y="2484"/>
                    <a:pt x="379" y="2484"/>
                  </a:cubicBezTo>
                  <a:lnTo>
                    <a:pt x="379" y="2484"/>
                  </a:lnTo>
                  <a:cubicBezTo>
                    <a:pt x="380" y="2484"/>
                    <a:pt x="384" y="2492"/>
                    <a:pt x="392" y="2505"/>
                  </a:cubicBezTo>
                  <a:cubicBezTo>
                    <a:pt x="396" y="2508"/>
                    <a:pt x="400" y="2509"/>
                    <a:pt x="403" y="2509"/>
                  </a:cubicBezTo>
                  <a:cubicBezTo>
                    <a:pt x="438" y="2509"/>
                    <a:pt x="458" y="2374"/>
                    <a:pt x="424" y="2286"/>
                  </a:cubicBezTo>
                  <a:cubicBezTo>
                    <a:pt x="427" y="2254"/>
                    <a:pt x="427" y="2226"/>
                    <a:pt x="449" y="2226"/>
                  </a:cubicBezTo>
                  <a:cubicBezTo>
                    <a:pt x="452" y="2173"/>
                    <a:pt x="446" y="2119"/>
                    <a:pt x="433" y="2069"/>
                  </a:cubicBezTo>
                  <a:cubicBezTo>
                    <a:pt x="436" y="2038"/>
                    <a:pt x="442" y="1913"/>
                    <a:pt x="446" y="1850"/>
                  </a:cubicBezTo>
                  <a:cubicBezTo>
                    <a:pt x="446" y="1806"/>
                    <a:pt x="439" y="1765"/>
                    <a:pt x="430" y="1725"/>
                  </a:cubicBezTo>
                  <a:cubicBezTo>
                    <a:pt x="430" y="1713"/>
                    <a:pt x="430" y="1702"/>
                    <a:pt x="431" y="1693"/>
                  </a:cubicBezTo>
                  <a:lnTo>
                    <a:pt x="431" y="1693"/>
                  </a:lnTo>
                  <a:cubicBezTo>
                    <a:pt x="452" y="1689"/>
                    <a:pt x="458" y="1534"/>
                    <a:pt x="471" y="1320"/>
                  </a:cubicBezTo>
                  <a:cubicBezTo>
                    <a:pt x="480" y="1101"/>
                    <a:pt x="489" y="913"/>
                    <a:pt x="511" y="882"/>
                  </a:cubicBezTo>
                  <a:cubicBezTo>
                    <a:pt x="511" y="860"/>
                    <a:pt x="505" y="838"/>
                    <a:pt x="493" y="819"/>
                  </a:cubicBezTo>
                  <a:cubicBezTo>
                    <a:pt x="458" y="800"/>
                    <a:pt x="449" y="753"/>
                    <a:pt x="477" y="725"/>
                  </a:cubicBezTo>
                  <a:cubicBezTo>
                    <a:pt x="518" y="697"/>
                    <a:pt x="524" y="571"/>
                    <a:pt x="483" y="537"/>
                  </a:cubicBezTo>
                  <a:lnTo>
                    <a:pt x="505" y="537"/>
                  </a:lnTo>
                  <a:cubicBezTo>
                    <a:pt x="549" y="509"/>
                    <a:pt x="533" y="415"/>
                    <a:pt x="493" y="380"/>
                  </a:cubicBezTo>
                  <a:cubicBezTo>
                    <a:pt x="514" y="352"/>
                    <a:pt x="536" y="321"/>
                    <a:pt x="518" y="289"/>
                  </a:cubicBezTo>
                  <a:cubicBezTo>
                    <a:pt x="518" y="258"/>
                    <a:pt x="518" y="258"/>
                    <a:pt x="561" y="258"/>
                  </a:cubicBezTo>
                  <a:cubicBezTo>
                    <a:pt x="566" y="259"/>
                    <a:pt x="571" y="259"/>
                    <a:pt x="575" y="259"/>
                  </a:cubicBezTo>
                  <a:cubicBezTo>
                    <a:pt x="590" y="259"/>
                    <a:pt x="602" y="254"/>
                    <a:pt x="602" y="230"/>
                  </a:cubicBezTo>
                  <a:cubicBezTo>
                    <a:pt x="605" y="198"/>
                    <a:pt x="583" y="198"/>
                    <a:pt x="565" y="198"/>
                  </a:cubicBezTo>
                  <a:lnTo>
                    <a:pt x="565" y="136"/>
                  </a:lnTo>
                  <a:cubicBezTo>
                    <a:pt x="565" y="136"/>
                    <a:pt x="568" y="104"/>
                    <a:pt x="546" y="101"/>
                  </a:cubicBezTo>
                  <a:cubicBezTo>
                    <a:pt x="527" y="101"/>
                    <a:pt x="527" y="70"/>
                    <a:pt x="530" y="39"/>
                  </a:cubicBezTo>
                  <a:cubicBezTo>
                    <a:pt x="543" y="39"/>
                    <a:pt x="539" y="25"/>
                    <a:pt x="528" y="25"/>
                  </a:cubicBezTo>
                  <a:cubicBezTo>
                    <a:pt x="522" y="25"/>
                    <a:pt x="516" y="28"/>
                    <a:pt x="508" y="39"/>
                  </a:cubicBezTo>
                  <a:cubicBezTo>
                    <a:pt x="486" y="35"/>
                    <a:pt x="467" y="35"/>
                    <a:pt x="467" y="4"/>
                  </a:cubicBezTo>
                  <a:lnTo>
                    <a:pt x="427" y="1"/>
                  </a:lnTo>
                  <a:cubicBezTo>
                    <a:pt x="423" y="1"/>
                    <a:pt x="419" y="1"/>
                    <a:pt x="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52"/>
            <p:cNvSpPr/>
            <p:nvPr/>
          </p:nvSpPr>
          <p:spPr>
            <a:xfrm>
              <a:off x="4150025" y="1716700"/>
              <a:ext cx="88875" cy="115700"/>
            </a:xfrm>
            <a:custGeom>
              <a:avLst/>
              <a:gdLst/>
              <a:ahLst/>
              <a:cxnLst/>
              <a:rect l="l" t="t" r="r" b="b"/>
              <a:pathLst>
                <a:path w="3555" h="4628" extrusionOk="0">
                  <a:moveTo>
                    <a:pt x="800" y="1"/>
                  </a:moveTo>
                  <a:cubicBezTo>
                    <a:pt x="795" y="1"/>
                    <a:pt x="790" y="12"/>
                    <a:pt x="790" y="40"/>
                  </a:cubicBezTo>
                  <a:cubicBezTo>
                    <a:pt x="794" y="53"/>
                    <a:pt x="796" y="57"/>
                    <a:pt x="801" y="57"/>
                  </a:cubicBezTo>
                  <a:cubicBezTo>
                    <a:pt x="803" y="57"/>
                    <a:pt x="805" y="56"/>
                    <a:pt x="809" y="55"/>
                  </a:cubicBezTo>
                  <a:cubicBezTo>
                    <a:pt x="815" y="40"/>
                    <a:pt x="812" y="24"/>
                    <a:pt x="809" y="11"/>
                  </a:cubicBezTo>
                  <a:cubicBezTo>
                    <a:pt x="806" y="5"/>
                    <a:pt x="803" y="1"/>
                    <a:pt x="800" y="1"/>
                  </a:cubicBezTo>
                  <a:close/>
                  <a:moveTo>
                    <a:pt x="1455" y="274"/>
                  </a:moveTo>
                  <a:cubicBezTo>
                    <a:pt x="1456" y="274"/>
                    <a:pt x="1457" y="277"/>
                    <a:pt x="1457" y="284"/>
                  </a:cubicBezTo>
                  <a:cubicBezTo>
                    <a:pt x="1470" y="284"/>
                    <a:pt x="1448" y="306"/>
                    <a:pt x="1435" y="306"/>
                  </a:cubicBezTo>
                  <a:lnTo>
                    <a:pt x="1435" y="284"/>
                  </a:lnTo>
                  <a:cubicBezTo>
                    <a:pt x="1444" y="284"/>
                    <a:pt x="1451" y="274"/>
                    <a:pt x="1455" y="274"/>
                  </a:cubicBezTo>
                  <a:close/>
                  <a:moveTo>
                    <a:pt x="1665" y="343"/>
                  </a:moveTo>
                  <a:cubicBezTo>
                    <a:pt x="1666" y="343"/>
                    <a:pt x="1667" y="343"/>
                    <a:pt x="1667" y="344"/>
                  </a:cubicBezTo>
                  <a:lnTo>
                    <a:pt x="1677" y="344"/>
                  </a:lnTo>
                  <a:cubicBezTo>
                    <a:pt x="1674" y="359"/>
                    <a:pt x="1667" y="372"/>
                    <a:pt x="1661" y="384"/>
                  </a:cubicBezTo>
                  <a:lnTo>
                    <a:pt x="1649" y="381"/>
                  </a:lnTo>
                  <a:cubicBezTo>
                    <a:pt x="1652" y="364"/>
                    <a:pt x="1654" y="343"/>
                    <a:pt x="1665" y="343"/>
                  </a:cubicBezTo>
                  <a:close/>
                  <a:moveTo>
                    <a:pt x="1066" y="369"/>
                  </a:moveTo>
                  <a:cubicBezTo>
                    <a:pt x="1075" y="369"/>
                    <a:pt x="1091" y="384"/>
                    <a:pt x="1091" y="384"/>
                  </a:cubicBezTo>
                  <a:cubicBezTo>
                    <a:pt x="1097" y="406"/>
                    <a:pt x="1084" y="406"/>
                    <a:pt x="1084" y="406"/>
                  </a:cubicBezTo>
                  <a:cubicBezTo>
                    <a:pt x="1081" y="408"/>
                    <a:pt x="1077" y="409"/>
                    <a:pt x="1074" y="409"/>
                  </a:cubicBezTo>
                  <a:cubicBezTo>
                    <a:pt x="1068" y="409"/>
                    <a:pt x="1063" y="405"/>
                    <a:pt x="1059" y="394"/>
                  </a:cubicBezTo>
                  <a:cubicBezTo>
                    <a:pt x="1059" y="394"/>
                    <a:pt x="1053" y="372"/>
                    <a:pt x="1066" y="369"/>
                  </a:cubicBezTo>
                  <a:close/>
                  <a:moveTo>
                    <a:pt x="1269" y="419"/>
                  </a:moveTo>
                  <a:lnTo>
                    <a:pt x="1282" y="438"/>
                  </a:lnTo>
                  <a:lnTo>
                    <a:pt x="1273" y="438"/>
                  </a:lnTo>
                  <a:cubicBezTo>
                    <a:pt x="1270" y="439"/>
                    <a:pt x="1268" y="439"/>
                    <a:pt x="1267" y="439"/>
                  </a:cubicBezTo>
                  <a:cubicBezTo>
                    <a:pt x="1263" y="439"/>
                    <a:pt x="1262" y="435"/>
                    <a:pt x="1260" y="419"/>
                  </a:cubicBezTo>
                  <a:close/>
                  <a:moveTo>
                    <a:pt x="1373" y="391"/>
                  </a:moveTo>
                  <a:cubicBezTo>
                    <a:pt x="1373" y="409"/>
                    <a:pt x="1376" y="431"/>
                    <a:pt x="1363" y="431"/>
                  </a:cubicBezTo>
                  <a:cubicBezTo>
                    <a:pt x="1362" y="437"/>
                    <a:pt x="1360" y="440"/>
                    <a:pt x="1357" y="440"/>
                  </a:cubicBezTo>
                  <a:cubicBezTo>
                    <a:pt x="1352" y="440"/>
                    <a:pt x="1346" y="420"/>
                    <a:pt x="1351" y="391"/>
                  </a:cubicBezTo>
                  <a:close/>
                  <a:moveTo>
                    <a:pt x="875" y="445"/>
                  </a:moveTo>
                  <a:cubicBezTo>
                    <a:pt x="879" y="445"/>
                    <a:pt x="885" y="448"/>
                    <a:pt x="890" y="448"/>
                  </a:cubicBezTo>
                  <a:cubicBezTo>
                    <a:pt x="891" y="448"/>
                    <a:pt x="892" y="447"/>
                    <a:pt x="893" y="447"/>
                  </a:cubicBezTo>
                  <a:cubicBezTo>
                    <a:pt x="912" y="463"/>
                    <a:pt x="912" y="463"/>
                    <a:pt x="893" y="469"/>
                  </a:cubicBezTo>
                  <a:cubicBezTo>
                    <a:pt x="892" y="470"/>
                    <a:pt x="890" y="470"/>
                    <a:pt x="888" y="470"/>
                  </a:cubicBezTo>
                  <a:cubicBezTo>
                    <a:pt x="879" y="470"/>
                    <a:pt x="875" y="456"/>
                    <a:pt x="875" y="456"/>
                  </a:cubicBezTo>
                  <a:cubicBezTo>
                    <a:pt x="870" y="447"/>
                    <a:pt x="872" y="445"/>
                    <a:pt x="875" y="445"/>
                  </a:cubicBezTo>
                  <a:close/>
                  <a:moveTo>
                    <a:pt x="2003" y="409"/>
                  </a:moveTo>
                  <a:lnTo>
                    <a:pt x="2025" y="419"/>
                  </a:lnTo>
                  <a:lnTo>
                    <a:pt x="1987" y="450"/>
                  </a:lnTo>
                  <a:cubicBezTo>
                    <a:pt x="1965" y="477"/>
                    <a:pt x="1955" y="490"/>
                    <a:pt x="1953" y="490"/>
                  </a:cubicBezTo>
                  <a:cubicBezTo>
                    <a:pt x="1951" y="490"/>
                    <a:pt x="1955" y="480"/>
                    <a:pt x="1962" y="463"/>
                  </a:cubicBezTo>
                  <a:cubicBezTo>
                    <a:pt x="1965" y="441"/>
                    <a:pt x="1981" y="419"/>
                    <a:pt x="2003" y="409"/>
                  </a:cubicBezTo>
                  <a:close/>
                  <a:moveTo>
                    <a:pt x="1752" y="422"/>
                  </a:moveTo>
                  <a:cubicBezTo>
                    <a:pt x="1761" y="425"/>
                    <a:pt x="1746" y="444"/>
                    <a:pt x="1730" y="482"/>
                  </a:cubicBezTo>
                  <a:lnTo>
                    <a:pt x="1727" y="482"/>
                  </a:lnTo>
                  <a:cubicBezTo>
                    <a:pt x="1718" y="488"/>
                    <a:pt x="1713" y="491"/>
                    <a:pt x="1711" y="491"/>
                  </a:cubicBezTo>
                  <a:cubicBezTo>
                    <a:pt x="1708" y="491"/>
                    <a:pt x="1712" y="482"/>
                    <a:pt x="1724" y="460"/>
                  </a:cubicBezTo>
                  <a:cubicBezTo>
                    <a:pt x="1736" y="441"/>
                    <a:pt x="1752" y="422"/>
                    <a:pt x="1752" y="422"/>
                  </a:cubicBezTo>
                  <a:close/>
                  <a:moveTo>
                    <a:pt x="1166" y="475"/>
                  </a:moveTo>
                  <a:cubicBezTo>
                    <a:pt x="1157" y="478"/>
                    <a:pt x="1160" y="497"/>
                    <a:pt x="1160" y="497"/>
                  </a:cubicBezTo>
                  <a:cubicBezTo>
                    <a:pt x="1160" y="497"/>
                    <a:pt x="1162" y="516"/>
                    <a:pt x="1170" y="516"/>
                  </a:cubicBezTo>
                  <a:cubicBezTo>
                    <a:pt x="1171" y="516"/>
                    <a:pt x="1172" y="516"/>
                    <a:pt x="1172" y="516"/>
                  </a:cubicBezTo>
                  <a:lnTo>
                    <a:pt x="1185" y="516"/>
                  </a:lnTo>
                  <a:cubicBezTo>
                    <a:pt x="1179" y="500"/>
                    <a:pt x="1175" y="488"/>
                    <a:pt x="1166" y="475"/>
                  </a:cubicBezTo>
                  <a:close/>
                  <a:moveTo>
                    <a:pt x="1517" y="494"/>
                  </a:moveTo>
                  <a:lnTo>
                    <a:pt x="1514" y="535"/>
                  </a:lnTo>
                  <a:lnTo>
                    <a:pt x="1517" y="516"/>
                  </a:lnTo>
                  <a:cubicBezTo>
                    <a:pt x="1517" y="508"/>
                    <a:pt x="1517" y="500"/>
                    <a:pt x="1517" y="494"/>
                  </a:cubicBezTo>
                  <a:close/>
                  <a:moveTo>
                    <a:pt x="2012" y="507"/>
                  </a:moveTo>
                  <a:lnTo>
                    <a:pt x="2015" y="529"/>
                  </a:lnTo>
                  <a:cubicBezTo>
                    <a:pt x="2009" y="540"/>
                    <a:pt x="2004" y="543"/>
                    <a:pt x="1998" y="543"/>
                  </a:cubicBezTo>
                  <a:cubicBezTo>
                    <a:pt x="1994" y="543"/>
                    <a:pt x="1991" y="542"/>
                    <a:pt x="1987" y="541"/>
                  </a:cubicBezTo>
                  <a:lnTo>
                    <a:pt x="1996" y="519"/>
                  </a:lnTo>
                  <a:lnTo>
                    <a:pt x="2012" y="507"/>
                  </a:lnTo>
                  <a:close/>
                  <a:moveTo>
                    <a:pt x="630" y="538"/>
                  </a:moveTo>
                  <a:lnTo>
                    <a:pt x="630" y="538"/>
                  </a:lnTo>
                  <a:cubicBezTo>
                    <a:pt x="635" y="544"/>
                    <a:pt x="635" y="547"/>
                    <a:pt x="633" y="547"/>
                  </a:cubicBezTo>
                  <a:cubicBezTo>
                    <a:pt x="630" y="547"/>
                    <a:pt x="624" y="542"/>
                    <a:pt x="630" y="538"/>
                  </a:cubicBezTo>
                  <a:close/>
                  <a:moveTo>
                    <a:pt x="987" y="537"/>
                  </a:moveTo>
                  <a:cubicBezTo>
                    <a:pt x="989" y="537"/>
                    <a:pt x="993" y="545"/>
                    <a:pt x="987" y="547"/>
                  </a:cubicBezTo>
                  <a:cubicBezTo>
                    <a:pt x="985" y="539"/>
                    <a:pt x="986" y="537"/>
                    <a:pt x="987" y="537"/>
                  </a:cubicBezTo>
                  <a:close/>
                  <a:moveTo>
                    <a:pt x="730" y="550"/>
                  </a:moveTo>
                  <a:cubicBezTo>
                    <a:pt x="740" y="557"/>
                    <a:pt x="752" y="566"/>
                    <a:pt x="759" y="579"/>
                  </a:cubicBezTo>
                  <a:cubicBezTo>
                    <a:pt x="765" y="588"/>
                    <a:pt x="766" y="594"/>
                    <a:pt x="761" y="594"/>
                  </a:cubicBezTo>
                  <a:cubicBezTo>
                    <a:pt x="756" y="594"/>
                    <a:pt x="746" y="588"/>
                    <a:pt x="730" y="572"/>
                  </a:cubicBezTo>
                  <a:cubicBezTo>
                    <a:pt x="721" y="554"/>
                    <a:pt x="721" y="554"/>
                    <a:pt x="730" y="550"/>
                  </a:cubicBezTo>
                  <a:close/>
                  <a:moveTo>
                    <a:pt x="668" y="588"/>
                  </a:moveTo>
                  <a:lnTo>
                    <a:pt x="687" y="601"/>
                  </a:lnTo>
                  <a:lnTo>
                    <a:pt x="690" y="623"/>
                  </a:lnTo>
                  <a:lnTo>
                    <a:pt x="680" y="629"/>
                  </a:lnTo>
                  <a:cubicBezTo>
                    <a:pt x="671" y="613"/>
                    <a:pt x="658" y="594"/>
                    <a:pt x="668" y="588"/>
                  </a:cubicBezTo>
                  <a:close/>
                  <a:moveTo>
                    <a:pt x="624" y="619"/>
                  </a:moveTo>
                  <a:cubicBezTo>
                    <a:pt x="629" y="627"/>
                    <a:pt x="628" y="629"/>
                    <a:pt x="627" y="629"/>
                  </a:cubicBezTo>
                  <a:cubicBezTo>
                    <a:pt x="624" y="629"/>
                    <a:pt x="618" y="623"/>
                    <a:pt x="624" y="619"/>
                  </a:cubicBezTo>
                  <a:close/>
                  <a:moveTo>
                    <a:pt x="2472" y="599"/>
                  </a:moveTo>
                  <a:cubicBezTo>
                    <a:pt x="2462" y="599"/>
                    <a:pt x="2448" y="607"/>
                    <a:pt x="2448" y="607"/>
                  </a:cubicBezTo>
                  <a:cubicBezTo>
                    <a:pt x="2435" y="623"/>
                    <a:pt x="2445" y="629"/>
                    <a:pt x="2454" y="635"/>
                  </a:cubicBezTo>
                  <a:cubicBezTo>
                    <a:pt x="2457" y="650"/>
                    <a:pt x="2463" y="656"/>
                    <a:pt x="2469" y="656"/>
                  </a:cubicBezTo>
                  <a:cubicBezTo>
                    <a:pt x="2477" y="656"/>
                    <a:pt x="2485" y="648"/>
                    <a:pt x="2492" y="638"/>
                  </a:cubicBezTo>
                  <a:cubicBezTo>
                    <a:pt x="2504" y="623"/>
                    <a:pt x="2498" y="616"/>
                    <a:pt x="2479" y="601"/>
                  </a:cubicBezTo>
                  <a:cubicBezTo>
                    <a:pt x="2477" y="599"/>
                    <a:pt x="2475" y="599"/>
                    <a:pt x="2472" y="599"/>
                  </a:cubicBezTo>
                  <a:close/>
                  <a:moveTo>
                    <a:pt x="889" y="633"/>
                  </a:moveTo>
                  <a:cubicBezTo>
                    <a:pt x="894" y="633"/>
                    <a:pt x="900" y="636"/>
                    <a:pt x="906" y="648"/>
                  </a:cubicBezTo>
                  <a:cubicBezTo>
                    <a:pt x="910" y="656"/>
                    <a:pt x="912" y="660"/>
                    <a:pt x="915" y="662"/>
                  </a:cubicBezTo>
                  <a:lnTo>
                    <a:pt x="915" y="662"/>
                  </a:lnTo>
                  <a:cubicBezTo>
                    <a:pt x="901" y="662"/>
                    <a:pt x="888" y="664"/>
                    <a:pt x="873" y="667"/>
                  </a:cubicBezTo>
                  <a:lnTo>
                    <a:pt x="873" y="667"/>
                  </a:lnTo>
                  <a:cubicBezTo>
                    <a:pt x="862" y="644"/>
                    <a:pt x="865" y="643"/>
                    <a:pt x="881" y="635"/>
                  </a:cubicBezTo>
                  <a:cubicBezTo>
                    <a:pt x="883" y="634"/>
                    <a:pt x="886" y="633"/>
                    <a:pt x="889" y="633"/>
                  </a:cubicBezTo>
                  <a:close/>
                  <a:moveTo>
                    <a:pt x="812" y="648"/>
                  </a:moveTo>
                  <a:cubicBezTo>
                    <a:pt x="818" y="660"/>
                    <a:pt x="824" y="673"/>
                    <a:pt x="824" y="688"/>
                  </a:cubicBezTo>
                  <a:cubicBezTo>
                    <a:pt x="821" y="690"/>
                    <a:pt x="818" y="692"/>
                    <a:pt x="815" y="694"/>
                  </a:cubicBezTo>
                  <a:lnTo>
                    <a:pt x="815" y="694"/>
                  </a:lnTo>
                  <a:cubicBezTo>
                    <a:pt x="813" y="689"/>
                    <a:pt x="810" y="683"/>
                    <a:pt x="806" y="676"/>
                  </a:cubicBezTo>
                  <a:cubicBezTo>
                    <a:pt x="793" y="657"/>
                    <a:pt x="802" y="654"/>
                    <a:pt x="812" y="648"/>
                  </a:cubicBezTo>
                  <a:close/>
                  <a:moveTo>
                    <a:pt x="1053" y="676"/>
                  </a:moveTo>
                  <a:lnTo>
                    <a:pt x="1037" y="682"/>
                  </a:lnTo>
                  <a:cubicBezTo>
                    <a:pt x="1044" y="701"/>
                    <a:pt x="1044" y="701"/>
                    <a:pt x="1053" y="701"/>
                  </a:cubicBezTo>
                  <a:cubicBezTo>
                    <a:pt x="1069" y="695"/>
                    <a:pt x="1069" y="695"/>
                    <a:pt x="1053" y="676"/>
                  </a:cubicBezTo>
                  <a:close/>
                  <a:moveTo>
                    <a:pt x="2517" y="685"/>
                  </a:moveTo>
                  <a:lnTo>
                    <a:pt x="2532" y="698"/>
                  </a:lnTo>
                  <a:cubicBezTo>
                    <a:pt x="2524" y="708"/>
                    <a:pt x="2512" y="713"/>
                    <a:pt x="2500" y="713"/>
                  </a:cubicBezTo>
                  <a:cubicBezTo>
                    <a:pt x="2494" y="713"/>
                    <a:pt x="2488" y="712"/>
                    <a:pt x="2482" y="710"/>
                  </a:cubicBezTo>
                  <a:cubicBezTo>
                    <a:pt x="2473" y="704"/>
                    <a:pt x="2485" y="688"/>
                    <a:pt x="2517" y="685"/>
                  </a:cubicBezTo>
                  <a:close/>
                  <a:moveTo>
                    <a:pt x="742" y="705"/>
                  </a:moveTo>
                  <a:cubicBezTo>
                    <a:pt x="746" y="705"/>
                    <a:pt x="756" y="713"/>
                    <a:pt x="773" y="731"/>
                  </a:cubicBezTo>
                  <a:lnTo>
                    <a:pt x="773" y="731"/>
                  </a:lnTo>
                  <a:cubicBezTo>
                    <a:pt x="769" y="736"/>
                    <a:pt x="765" y="741"/>
                    <a:pt x="761" y="747"/>
                  </a:cubicBezTo>
                  <a:lnTo>
                    <a:pt x="761" y="747"/>
                  </a:lnTo>
                  <a:cubicBezTo>
                    <a:pt x="759" y="742"/>
                    <a:pt x="756" y="737"/>
                    <a:pt x="752" y="732"/>
                  </a:cubicBezTo>
                  <a:cubicBezTo>
                    <a:pt x="741" y="715"/>
                    <a:pt x="737" y="705"/>
                    <a:pt x="742" y="705"/>
                  </a:cubicBezTo>
                  <a:close/>
                  <a:moveTo>
                    <a:pt x="223" y="1105"/>
                  </a:moveTo>
                  <a:lnTo>
                    <a:pt x="238" y="1124"/>
                  </a:lnTo>
                  <a:lnTo>
                    <a:pt x="235" y="1133"/>
                  </a:lnTo>
                  <a:cubicBezTo>
                    <a:pt x="216" y="1124"/>
                    <a:pt x="198" y="1118"/>
                    <a:pt x="201" y="1108"/>
                  </a:cubicBezTo>
                  <a:lnTo>
                    <a:pt x="223" y="1105"/>
                  </a:lnTo>
                  <a:close/>
                  <a:moveTo>
                    <a:pt x="3253" y="1130"/>
                  </a:moveTo>
                  <a:cubicBezTo>
                    <a:pt x="3245" y="1130"/>
                    <a:pt x="3233" y="1139"/>
                    <a:pt x="3219" y="1146"/>
                  </a:cubicBezTo>
                  <a:lnTo>
                    <a:pt x="3225" y="1158"/>
                  </a:lnTo>
                  <a:cubicBezTo>
                    <a:pt x="3241" y="1155"/>
                    <a:pt x="3256" y="1152"/>
                    <a:pt x="3269" y="1143"/>
                  </a:cubicBezTo>
                  <a:lnTo>
                    <a:pt x="3259" y="1133"/>
                  </a:lnTo>
                  <a:cubicBezTo>
                    <a:pt x="3258" y="1131"/>
                    <a:pt x="3256" y="1130"/>
                    <a:pt x="3253" y="1130"/>
                  </a:cubicBezTo>
                  <a:close/>
                  <a:moveTo>
                    <a:pt x="2940" y="1149"/>
                  </a:moveTo>
                  <a:cubicBezTo>
                    <a:pt x="2946" y="1158"/>
                    <a:pt x="2937" y="1180"/>
                    <a:pt x="2918" y="1193"/>
                  </a:cubicBezTo>
                  <a:cubicBezTo>
                    <a:pt x="2903" y="1213"/>
                    <a:pt x="2897" y="1221"/>
                    <a:pt x="2892" y="1221"/>
                  </a:cubicBezTo>
                  <a:cubicBezTo>
                    <a:pt x="2889" y="1221"/>
                    <a:pt x="2885" y="1217"/>
                    <a:pt x="2880" y="1209"/>
                  </a:cubicBezTo>
                  <a:cubicBezTo>
                    <a:pt x="2874" y="1202"/>
                    <a:pt x="2865" y="1193"/>
                    <a:pt x="2883" y="1180"/>
                  </a:cubicBezTo>
                  <a:lnTo>
                    <a:pt x="2890" y="1190"/>
                  </a:lnTo>
                  <a:cubicBezTo>
                    <a:pt x="2884" y="1194"/>
                    <a:pt x="2883" y="1196"/>
                    <a:pt x="2885" y="1196"/>
                  </a:cubicBezTo>
                  <a:cubicBezTo>
                    <a:pt x="2887" y="1196"/>
                    <a:pt x="2899" y="1189"/>
                    <a:pt x="2905" y="1174"/>
                  </a:cubicBezTo>
                  <a:lnTo>
                    <a:pt x="2940" y="1149"/>
                  </a:lnTo>
                  <a:close/>
                  <a:moveTo>
                    <a:pt x="2786" y="1227"/>
                  </a:moveTo>
                  <a:cubicBezTo>
                    <a:pt x="2770" y="1240"/>
                    <a:pt x="2770" y="1240"/>
                    <a:pt x="2777" y="1246"/>
                  </a:cubicBezTo>
                  <a:lnTo>
                    <a:pt x="2783" y="1256"/>
                  </a:lnTo>
                  <a:lnTo>
                    <a:pt x="2792" y="1234"/>
                  </a:lnTo>
                  <a:lnTo>
                    <a:pt x="2786" y="1227"/>
                  </a:lnTo>
                  <a:close/>
                  <a:moveTo>
                    <a:pt x="2968" y="1286"/>
                  </a:moveTo>
                  <a:cubicBezTo>
                    <a:pt x="2976" y="1286"/>
                    <a:pt x="2986" y="1288"/>
                    <a:pt x="2990" y="1293"/>
                  </a:cubicBezTo>
                  <a:lnTo>
                    <a:pt x="2977" y="1312"/>
                  </a:lnTo>
                  <a:cubicBezTo>
                    <a:pt x="2972" y="1316"/>
                    <a:pt x="2968" y="1318"/>
                    <a:pt x="2964" y="1318"/>
                  </a:cubicBezTo>
                  <a:cubicBezTo>
                    <a:pt x="2957" y="1318"/>
                    <a:pt x="2953" y="1312"/>
                    <a:pt x="2949" y="1306"/>
                  </a:cubicBezTo>
                  <a:cubicBezTo>
                    <a:pt x="2943" y="1299"/>
                    <a:pt x="2943" y="1299"/>
                    <a:pt x="2959" y="1287"/>
                  </a:cubicBezTo>
                  <a:cubicBezTo>
                    <a:pt x="2959" y="1287"/>
                    <a:pt x="2963" y="1286"/>
                    <a:pt x="2968" y="1286"/>
                  </a:cubicBezTo>
                  <a:close/>
                  <a:moveTo>
                    <a:pt x="121" y="1360"/>
                  </a:moveTo>
                  <a:cubicBezTo>
                    <a:pt x="133" y="1360"/>
                    <a:pt x="161" y="1373"/>
                    <a:pt x="179" y="1378"/>
                  </a:cubicBezTo>
                  <a:cubicBezTo>
                    <a:pt x="177" y="1384"/>
                    <a:pt x="176" y="1386"/>
                    <a:pt x="171" y="1386"/>
                  </a:cubicBezTo>
                  <a:cubicBezTo>
                    <a:pt x="168" y="1386"/>
                    <a:pt x="164" y="1385"/>
                    <a:pt x="157" y="1384"/>
                  </a:cubicBezTo>
                  <a:cubicBezTo>
                    <a:pt x="141" y="1381"/>
                    <a:pt x="129" y="1372"/>
                    <a:pt x="116" y="1362"/>
                  </a:cubicBezTo>
                  <a:cubicBezTo>
                    <a:pt x="117" y="1360"/>
                    <a:pt x="119" y="1360"/>
                    <a:pt x="121" y="1360"/>
                  </a:cubicBezTo>
                  <a:close/>
                  <a:moveTo>
                    <a:pt x="248" y="1563"/>
                  </a:moveTo>
                  <a:cubicBezTo>
                    <a:pt x="263" y="1566"/>
                    <a:pt x="276" y="1572"/>
                    <a:pt x="289" y="1578"/>
                  </a:cubicBezTo>
                  <a:lnTo>
                    <a:pt x="289" y="1591"/>
                  </a:lnTo>
                  <a:cubicBezTo>
                    <a:pt x="267" y="1588"/>
                    <a:pt x="245" y="1585"/>
                    <a:pt x="248" y="1575"/>
                  </a:cubicBezTo>
                  <a:lnTo>
                    <a:pt x="248" y="1563"/>
                  </a:lnTo>
                  <a:close/>
                  <a:moveTo>
                    <a:pt x="129" y="1691"/>
                  </a:moveTo>
                  <a:lnTo>
                    <a:pt x="147" y="1704"/>
                  </a:lnTo>
                  <a:lnTo>
                    <a:pt x="147" y="1716"/>
                  </a:lnTo>
                  <a:cubicBezTo>
                    <a:pt x="126" y="1713"/>
                    <a:pt x="107" y="1713"/>
                    <a:pt x="107" y="1701"/>
                  </a:cubicBezTo>
                  <a:lnTo>
                    <a:pt x="129" y="1691"/>
                  </a:lnTo>
                  <a:close/>
                  <a:moveTo>
                    <a:pt x="184" y="2459"/>
                  </a:moveTo>
                  <a:cubicBezTo>
                    <a:pt x="194" y="2459"/>
                    <a:pt x="202" y="2464"/>
                    <a:pt x="204" y="2472"/>
                  </a:cubicBezTo>
                  <a:cubicBezTo>
                    <a:pt x="207" y="2493"/>
                    <a:pt x="207" y="2493"/>
                    <a:pt x="188" y="2497"/>
                  </a:cubicBezTo>
                  <a:cubicBezTo>
                    <a:pt x="186" y="2497"/>
                    <a:pt x="183" y="2498"/>
                    <a:pt x="181" y="2498"/>
                  </a:cubicBezTo>
                  <a:cubicBezTo>
                    <a:pt x="166" y="2498"/>
                    <a:pt x="163" y="2479"/>
                    <a:pt x="160" y="2468"/>
                  </a:cubicBezTo>
                  <a:cubicBezTo>
                    <a:pt x="168" y="2462"/>
                    <a:pt x="176" y="2459"/>
                    <a:pt x="184" y="2459"/>
                  </a:cubicBezTo>
                  <a:close/>
                  <a:moveTo>
                    <a:pt x="357" y="2895"/>
                  </a:moveTo>
                  <a:lnTo>
                    <a:pt x="361" y="2907"/>
                  </a:lnTo>
                  <a:cubicBezTo>
                    <a:pt x="349" y="2911"/>
                    <a:pt x="337" y="2916"/>
                    <a:pt x="328" y="2916"/>
                  </a:cubicBezTo>
                  <a:cubicBezTo>
                    <a:pt x="323" y="2916"/>
                    <a:pt x="319" y="2915"/>
                    <a:pt x="317" y="2910"/>
                  </a:cubicBezTo>
                  <a:lnTo>
                    <a:pt x="314" y="2901"/>
                  </a:lnTo>
                  <a:cubicBezTo>
                    <a:pt x="326" y="2898"/>
                    <a:pt x="342" y="2895"/>
                    <a:pt x="357" y="2895"/>
                  </a:cubicBezTo>
                  <a:close/>
                  <a:moveTo>
                    <a:pt x="660" y="3212"/>
                  </a:moveTo>
                  <a:lnTo>
                    <a:pt x="660" y="3212"/>
                  </a:lnTo>
                  <a:cubicBezTo>
                    <a:pt x="660" y="3212"/>
                    <a:pt x="656" y="3214"/>
                    <a:pt x="651" y="3218"/>
                  </a:cubicBezTo>
                  <a:lnTo>
                    <a:pt x="651" y="3218"/>
                  </a:lnTo>
                  <a:cubicBezTo>
                    <a:pt x="651" y="3218"/>
                    <a:pt x="652" y="3217"/>
                    <a:pt x="652" y="3217"/>
                  </a:cubicBezTo>
                  <a:cubicBezTo>
                    <a:pt x="658" y="3214"/>
                    <a:pt x="660" y="3212"/>
                    <a:pt x="660" y="3212"/>
                  </a:cubicBezTo>
                  <a:close/>
                  <a:moveTo>
                    <a:pt x="925" y="3597"/>
                  </a:moveTo>
                  <a:cubicBezTo>
                    <a:pt x="929" y="3597"/>
                    <a:pt x="931" y="3600"/>
                    <a:pt x="931" y="3600"/>
                  </a:cubicBezTo>
                  <a:cubicBezTo>
                    <a:pt x="937" y="3606"/>
                    <a:pt x="937" y="3606"/>
                    <a:pt x="922" y="3622"/>
                  </a:cubicBezTo>
                  <a:cubicBezTo>
                    <a:pt x="922" y="3622"/>
                    <a:pt x="912" y="3630"/>
                    <a:pt x="904" y="3630"/>
                  </a:cubicBezTo>
                  <a:cubicBezTo>
                    <a:pt x="902" y="3630"/>
                    <a:pt x="901" y="3629"/>
                    <a:pt x="900" y="3628"/>
                  </a:cubicBezTo>
                  <a:lnTo>
                    <a:pt x="909" y="3606"/>
                  </a:lnTo>
                  <a:cubicBezTo>
                    <a:pt x="916" y="3599"/>
                    <a:pt x="921" y="3597"/>
                    <a:pt x="925" y="3597"/>
                  </a:cubicBezTo>
                  <a:close/>
                  <a:moveTo>
                    <a:pt x="1031" y="3678"/>
                  </a:moveTo>
                  <a:lnTo>
                    <a:pt x="1037" y="3684"/>
                  </a:lnTo>
                  <a:cubicBezTo>
                    <a:pt x="1025" y="3697"/>
                    <a:pt x="1015" y="3709"/>
                    <a:pt x="1006" y="3709"/>
                  </a:cubicBezTo>
                  <a:cubicBezTo>
                    <a:pt x="1004" y="3709"/>
                    <a:pt x="1002" y="3708"/>
                    <a:pt x="1000" y="3706"/>
                  </a:cubicBezTo>
                  <a:lnTo>
                    <a:pt x="1009" y="3684"/>
                  </a:lnTo>
                  <a:lnTo>
                    <a:pt x="1031" y="3678"/>
                  </a:lnTo>
                  <a:close/>
                  <a:moveTo>
                    <a:pt x="995" y="3832"/>
                  </a:moveTo>
                  <a:cubicBezTo>
                    <a:pt x="1006" y="3832"/>
                    <a:pt x="1008" y="3839"/>
                    <a:pt x="997" y="3850"/>
                  </a:cubicBezTo>
                  <a:cubicBezTo>
                    <a:pt x="990" y="3859"/>
                    <a:pt x="987" y="3863"/>
                    <a:pt x="984" y="3863"/>
                  </a:cubicBezTo>
                  <a:cubicBezTo>
                    <a:pt x="981" y="3863"/>
                    <a:pt x="979" y="3861"/>
                    <a:pt x="975" y="3857"/>
                  </a:cubicBezTo>
                  <a:cubicBezTo>
                    <a:pt x="959" y="3841"/>
                    <a:pt x="959" y="3841"/>
                    <a:pt x="981" y="3835"/>
                  </a:cubicBezTo>
                  <a:cubicBezTo>
                    <a:pt x="987" y="3833"/>
                    <a:pt x="992" y="3832"/>
                    <a:pt x="995" y="3832"/>
                  </a:cubicBezTo>
                  <a:close/>
                  <a:moveTo>
                    <a:pt x="1037" y="3888"/>
                  </a:moveTo>
                  <a:lnTo>
                    <a:pt x="1047" y="3894"/>
                  </a:lnTo>
                  <a:cubicBezTo>
                    <a:pt x="1053" y="3904"/>
                    <a:pt x="1053" y="3904"/>
                    <a:pt x="1041" y="3919"/>
                  </a:cubicBezTo>
                  <a:lnTo>
                    <a:pt x="1031" y="3910"/>
                  </a:lnTo>
                  <a:lnTo>
                    <a:pt x="1037" y="3888"/>
                  </a:lnTo>
                  <a:close/>
                  <a:moveTo>
                    <a:pt x="963" y="3938"/>
                  </a:moveTo>
                  <a:lnTo>
                    <a:pt x="963" y="3938"/>
                  </a:lnTo>
                  <a:cubicBezTo>
                    <a:pt x="959" y="3941"/>
                    <a:pt x="955" y="3945"/>
                    <a:pt x="950" y="3951"/>
                  </a:cubicBezTo>
                  <a:cubicBezTo>
                    <a:pt x="949" y="3954"/>
                    <a:pt x="948" y="3956"/>
                    <a:pt x="947" y="3959"/>
                  </a:cubicBezTo>
                  <a:lnTo>
                    <a:pt x="947" y="3959"/>
                  </a:lnTo>
                  <a:cubicBezTo>
                    <a:pt x="950" y="3954"/>
                    <a:pt x="955" y="3947"/>
                    <a:pt x="963" y="3938"/>
                  </a:cubicBezTo>
                  <a:close/>
                  <a:moveTo>
                    <a:pt x="947" y="3959"/>
                  </a:moveTo>
                  <a:lnTo>
                    <a:pt x="947" y="3959"/>
                  </a:lnTo>
                  <a:cubicBezTo>
                    <a:pt x="945" y="3963"/>
                    <a:pt x="944" y="3965"/>
                    <a:pt x="944" y="3965"/>
                  </a:cubicBezTo>
                  <a:cubicBezTo>
                    <a:pt x="945" y="3965"/>
                    <a:pt x="946" y="3963"/>
                    <a:pt x="947" y="3959"/>
                  </a:cubicBezTo>
                  <a:close/>
                  <a:moveTo>
                    <a:pt x="1088" y="3976"/>
                  </a:moveTo>
                  <a:cubicBezTo>
                    <a:pt x="1087" y="3976"/>
                    <a:pt x="1084" y="3977"/>
                    <a:pt x="1078" y="3979"/>
                  </a:cubicBezTo>
                  <a:cubicBezTo>
                    <a:pt x="1079" y="3980"/>
                    <a:pt x="1081" y="3980"/>
                    <a:pt x="1082" y="3980"/>
                  </a:cubicBezTo>
                  <a:cubicBezTo>
                    <a:pt x="1087" y="3980"/>
                    <a:pt x="1092" y="3976"/>
                    <a:pt x="1088" y="3976"/>
                  </a:cubicBezTo>
                  <a:close/>
                  <a:moveTo>
                    <a:pt x="1122" y="3960"/>
                  </a:moveTo>
                  <a:lnTo>
                    <a:pt x="1128" y="3966"/>
                  </a:lnTo>
                  <a:cubicBezTo>
                    <a:pt x="1138" y="3976"/>
                    <a:pt x="1138" y="3976"/>
                    <a:pt x="1125" y="3991"/>
                  </a:cubicBezTo>
                  <a:lnTo>
                    <a:pt x="1116" y="3985"/>
                  </a:lnTo>
                  <a:lnTo>
                    <a:pt x="1122" y="3960"/>
                  </a:lnTo>
                  <a:close/>
                  <a:moveTo>
                    <a:pt x="1232" y="3995"/>
                  </a:moveTo>
                  <a:lnTo>
                    <a:pt x="1241" y="4001"/>
                  </a:lnTo>
                  <a:cubicBezTo>
                    <a:pt x="1251" y="4010"/>
                    <a:pt x="1238" y="4026"/>
                    <a:pt x="1238" y="4026"/>
                  </a:cubicBezTo>
                  <a:cubicBezTo>
                    <a:pt x="1238" y="4026"/>
                    <a:pt x="1229" y="4037"/>
                    <a:pt x="1221" y="4037"/>
                  </a:cubicBezTo>
                  <a:cubicBezTo>
                    <a:pt x="1219" y="4037"/>
                    <a:pt x="1218" y="4036"/>
                    <a:pt x="1216" y="4035"/>
                  </a:cubicBezTo>
                  <a:cubicBezTo>
                    <a:pt x="1219" y="4023"/>
                    <a:pt x="1222" y="4007"/>
                    <a:pt x="1232" y="3995"/>
                  </a:cubicBezTo>
                  <a:close/>
                  <a:moveTo>
                    <a:pt x="1618" y="4230"/>
                  </a:moveTo>
                  <a:cubicBezTo>
                    <a:pt x="1620" y="4230"/>
                    <a:pt x="1620" y="4233"/>
                    <a:pt x="1617" y="4239"/>
                  </a:cubicBezTo>
                  <a:cubicBezTo>
                    <a:pt x="1611" y="4252"/>
                    <a:pt x="1602" y="4264"/>
                    <a:pt x="1589" y="4273"/>
                  </a:cubicBezTo>
                  <a:cubicBezTo>
                    <a:pt x="1589" y="4273"/>
                    <a:pt x="1583" y="4278"/>
                    <a:pt x="1579" y="4278"/>
                  </a:cubicBezTo>
                  <a:cubicBezTo>
                    <a:pt x="1577" y="4278"/>
                    <a:pt x="1576" y="4275"/>
                    <a:pt x="1580" y="4267"/>
                  </a:cubicBezTo>
                  <a:lnTo>
                    <a:pt x="1589" y="4248"/>
                  </a:lnTo>
                  <a:cubicBezTo>
                    <a:pt x="1602" y="4240"/>
                    <a:pt x="1614" y="4230"/>
                    <a:pt x="1618" y="4230"/>
                  </a:cubicBezTo>
                  <a:close/>
                  <a:moveTo>
                    <a:pt x="1978" y="4305"/>
                  </a:moveTo>
                  <a:cubicBezTo>
                    <a:pt x="1987" y="4308"/>
                    <a:pt x="1987" y="4308"/>
                    <a:pt x="1981" y="4327"/>
                  </a:cubicBezTo>
                  <a:cubicBezTo>
                    <a:pt x="1975" y="4347"/>
                    <a:pt x="1959" y="4362"/>
                    <a:pt x="1949" y="4362"/>
                  </a:cubicBezTo>
                  <a:cubicBezTo>
                    <a:pt x="1948" y="4362"/>
                    <a:pt x="1947" y="4361"/>
                    <a:pt x="1946" y="4361"/>
                  </a:cubicBezTo>
                  <a:cubicBezTo>
                    <a:pt x="1937" y="4355"/>
                    <a:pt x="1949" y="4317"/>
                    <a:pt x="1978" y="4305"/>
                  </a:cubicBezTo>
                  <a:close/>
                  <a:moveTo>
                    <a:pt x="3450" y="4354"/>
                  </a:moveTo>
                  <a:cubicBezTo>
                    <a:pt x="3456" y="4354"/>
                    <a:pt x="3459" y="4382"/>
                    <a:pt x="3451" y="4414"/>
                  </a:cubicBezTo>
                  <a:cubicBezTo>
                    <a:pt x="3451" y="4437"/>
                    <a:pt x="3451" y="4448"/>
                    <a:pt x="3449" y="4448"/>
                  </a:cubicBezTo>
                  <a:cubicBezTo>
                    <a:pt x="3448" y="4448"/>
                    <a:pt x="3446" y="4438"/>
                    <a:pt x="3441" y="4418"/>
                  </a:cubicBezTo>
                  <a:cubicBezTo>
                    <a:pt x="3435" y="4396"/>
                    <a:pt x="3432" y="4377"/>
                    <a:pt x="3441" y="4374"/>
                  </a:cubicBezTo>
                  <a:cubicBezTo>
                    <a:pt x="3444" y="4360"/>
                    <a:pt x="3447" y="4354"/>
                    <a:pt x="3450" y="4354"/>
                  </a:cubicBezTo>
                  <a:close/>
                  <a:moveTo>
                    <a:pt x="1344" y="236"/>
                  </a:moveTo>
                  <a:cubicBezTo>
                    <a:pt x="1343" y="236"/>
                    <a:pt x="1341" y="238"/>
                    <a:pt x="1341" y="243"/>
                  </a:cubicBezTo>
                  <a:cubicBezTo>
                    <a:pt x="1345" y="265"/>
                    <a:pt x="1323" y="287"/>
                    <a:pt x="1313" y="309"/>
                  </a:cubicBezTo>
                  <a:cubicBezTo>
                    <a:pt x="1310" y="316"/>
                    <a:pt x="1307" y="318"/>
                    <a:pt x="1305" y="318"/>
                  </a:cubicBezTo>
                  <a:cubicBezTo>
                    <a:pt x="1298" y="318"/>
                    <a:pt x="1294" y="304"/>
                    <a:pt x="1301" y="290"/>
                  </a:cubicBezTo>
                  <a:cubicBezTo>
                    <a:pt x="1298" y="268"/>
                    <a:pt x="1298" y="268"/>
                    <a:pt x="1273" y="250"/>
                  </a:cubicBezTo>
                  <a:cubicBezTo>
                    <a:pt x="1260" y="250"/>
                    <a:pt x="1238" y="253"/>
                    <a:pt x="1241" y="275"/>
                  </a:cubicBezTo>
                  <a:cubicBezTo>
                    <a:pt x="1243" y="288"/>
                    <a:pt x="1217" y="296"/>
                    <a:pt x="1194" y="296"/>
                  </a:cubicBezTo>
                  <a:cubicBezTo>
                    <a:pt x="1180" y="296"/>
                    <a:pt x="1168" y="293"/>
                    <a:pt x="1163" y="287"/>
                  </a:cubicBezTo>
                  <a:lnTo>
                    <a:pt x="1138" y="290"/>
                  </a:lnTo>
                  <a:cubicBezTo>
                    <a:pt x="1128" y="294"/>
                    <a:pt x="1122" y="315"/>
                    <a:pt x="1110" y="319"/>
                  </a:cubicBezTo>
                  <a:cubicBezTo>
                    <a:pt x="1110" y="319"/>
                    <a:pt x="1097" y="319"/>
                    <a:pt x="1091" y="341"/>
                  </a:cubicBezTo>
                  <a:cubicBezTo>
                    <a:pt x="1087" y="342"/>
                    <a:pt x="1084" y="343"/>
                    <a:pt x="1080" y="343"/>
                  </a:cubicBezTo>
                  <a:cubicBezTo>
                    <a:pt x="1075" y="343"/>
                    <a:pt x="1070" y="340"/>
                    <a:pt x="1066" y="328"/>
                  </a:cubicBezTo>
                  <a:cubicBezTo>
                    <a:pt x="1066" y="351"/>
                    <a:pt x="1066" y="362"/>
                    <a:pt x="1063" y="362"/>
                  </a:cubicBezTo>
                  <a:cubicBezTo>
                    <a:pt x="1060" y="362"/>
                    <a:pt x="1054" y="352"/>
                    <a:pt x="1044" y="334"/>
                  </a:cubicBezTo>
                  <a:cubicBezTo>
                    <a:pt x="1038" y="314"/>
                    <a:pt x="1034" y="304"/>
                    <a:pt x="1033" y="304"/>
                  </a:cubicBezTo>
                  <a:cubicBezTo>
                    <a:pt x="1031" y="304"/>
                    <a:pt x="1031" y="315"/>
                    <a:pt x="1031" y="337"/>
                  </a:cubicBezTo>
                  <a:cubicBezTo>
                    <a:pt x="1030" y="349"/>
                    <a:pt x="1029" y="354"/>
                    <a:pt x="1026" y="354"/>
                  </a:cubicBezTo>
                  <a:cubicBezTo>
                    <a:pt x="1023" y="354"/>
                    <a:pt x="1018" y="350"/>
                    <a:pt x="1009" y="341"/>
                  </a:cubicBezTo>
                  <a:cubicBezTo>
                    <a:pt x="1008" y="332"/>
                    <a:pt x="1004" y="328"/>
                    <a:pt x="1002" y="328"/>
                  </a:cubicBezTo>
                  <a:cubicBezTo>
                    <a:pt x="999" y="328"/>
                    <a:pt x="996" y="333"/>
                    <a:pt x="1000" y="344"/>
                  </a:cubicBezTo>
                  <a:cubicBezTo>
                    <a:pt x="1000" y="373"/>
                    <a:pt x="989" y="397"/>
                    <a:pt x="977" y="397"/>
                  </a:cubicBezTo>
                  <a:cubicBezTo>
                    <a:pt x="972" y="397"/>
                    <a:pt x="966" y="391"/>
                    <a:pt x="962" y="378"/>
                  </a:cubicBezTo>
                  <a:cubicBezTo>
                    <a:pt x="962" y="378"/>
                    <a:pt x="953" y="381"/>
                    <a:pt x="950" y="406"/>
                  </a:cubicBezTo>
                  <a:cubicBezTo>
                    <a:pt x="951" y="427"/>
                    <a:pt x="952" y="437"/>
                    <a:pt x="950" y="437"/>
                  </a:cubicBezTo>
                  <a:cubicBezTo>
                    <a:pt x="949" y="437"/>
                    <a:pt x="945" y="428"/>
                    <a:pt x="937" y="409"/>
                  </a:cubicBezTo>
                  <a:cubicBezTo>
                    <a:pt x="926" y="393"/>
                    <a:pt x="918" y="384"/>
                    <a:pt x="913" y="384"/>
                  </a:cubicBezTo>
                  <a:cubicBezTo>
                    <a:pt x="906" y="384"/>
                    <a:pt x="904" y="396"/>
                    <a:pt x="906" y="419"/>
                  </a:cubicBezTo>
                  <a:cubicBezTo>
                    <a:pt x="906" y="419"/>
                    <a:pt x="904" y="432"/>
                    <a:pt x="896" y="432"/>
                  </a:cubicBezTo>
                  <a:cubicBezTo>
                    <a:pt x="893" y="432"/>
                    <a:pt x="891" y="431"/>
                    <a:pt x="887" y="428"/>
                  </a:cubicBezTo>
                  <a:cubicBezTo>
                    <a:pt x="879" y="425"/>
                    <a:pt x="867" y="423"/>
                    <a:pt x="856" y="423"/>
                  </a:cubicBezTo>
                  <a:cubicBezTo>
                    <a:pt x="826" y="423"/>
                    <a:pt x="795" y="434"/>
                    <a:pt x="815" y="456"/>
                  </a:cubicBezTo>
                  <a:lnTo>
                    <a:pt x="796" y="466"/>
                  </a:lnTo>
                  <a:cubicBezTo>
                    <a:pt x="788" y="464"/>
                    <a:pt x="782" y="463"/>
                    <a:pt x="776" y="463"/>
                  </a:cubicBezTo>
                  <a:cubicBezTo>
                    <a:pt x="762" y="463"/>
                    <a:pt x="755" y="470"/>
                    <a:pt x="755" y="488"/>
                  </a:cubicBezTo>
                  <a:lnTo>
                    <a:pt x="755" y="510"/>
                  </a:lnTo>
                  <a:cubicBezTo>
                    <a:pt x="748" y="497"/>
                    <a:pt x="733" y="483"/>
                    <a:pt x="723" y="483"/>
                  </a:cubicBezTo>
                  <a:cubicBezTo>
                    <a:pt x="721" y="483"/>
                    <a:pt x="719" y="484"/>
                    <a:pt x="718" y="485"/>
                  </a:cubicBezTo>
                  <a:cubicBezTo>
                    <a:pt x="705" y="491"/>
                    <a:pt x="705" y="491"/>
                    <a:pt x="718" y="507"/>
                  </a:cubicBezTo>
                  <a:cubicBezTo>
                    <a:pt x="737" y="522"/>
                    <a:pt x="727" y="525"/>
                    <a:pt x="718" y="532"/>
                  </a:cubicBezTo>
                  <a:cubicBezTo>
                    <a:pt x="716" y="533"/>
                    <a:pt x="714" y="533"/>
                    <a:pt x="712" y="533"/>
                  </a:cubicBezTo>
                  <a:cubicBezTo>
                    <a:pt x="702" y="533"/>
                    <a:pt x="687" y="522"/>
                    <a:pt x="677" y="507"/>
                  </a:cubicBezTo>
                  <a:lnTo>
                    <a:pt x="668" y="513"/>
                  </a:lnTo>
                  <a:cubicBezTo>
                    <a:pt x="682" y="537"/>
                    <a:pt x="684" y="547"/>
                    <a:pt x="681" y="547"/>
                  </a:cubicBezTo>
                  <a:cubicBezTo>
                    <a:pt x="679" y="547"/>
                    <a:pt x="675" y="544"/>
                    <a:pt x="671" y="538"/>
                  </a:cubicBezTo>
                  <a:cubicBezTo>
                    <a:pt x="665" y="533"/>
                    <a:pt x="658" y="531"/>
                    <a:pt x="650" y="531"/>
                  </a:cubicBezTo>
                  <a:cubicBezTo>
                    <a:pt x="643" y="531"/>
                    <a:pt x="636" y="533"/>
                    <a:pt x="630" y="538"/>
                  </a:cubicBezTo>
                  <a:lnTo>
                    <a:pt x="621" y="519"/>
                  </a:lnTo>
                  <a:cubicBezTo>
                    <a:pt x="616" y="517"/>
                    <a:pt x="613" y="516"/>
                    <a:pt x="611" y="516"/>
                  </a:cubicBezTo>
                  <a:cubicBezTo>
                    <a:pt x="603" y="516"/>
                    <a:pt x="611" y="529"/>
                    <a:pt x="621" y="544"/>
                  </a:cubicBezTo>
                  <a:lnTo>
                    <a:pt x="602" y="557"/>
                  </a:lnTo>
                  <a:cubicBezTo>
                    <a:pt x="596" y="563"/>
                    <a:pt x="586" y="569"/>
                    <a:pt x="608" y="582"/>
                  </a:cubicBezTo>
                  <a:cubicBezTo>
                    <a:pt x="621" y="597"/>
                    <a:pt x="633" y="613"/>
                    <a:pt x="624" y="619"/>
                  </a:cubicBezTo>
                  <a:cubicBezTo>
                    <a:pt x="613" y="606"/>
                    <a:pt x="603" y="593"/>
                    <a:pt x="594" y="593"/>
                  </a:cubicBezTo>
                  <a:cubicBezTo>
                    <a:pt x="592" y="593"/>
                    <a:pt x="591" y="593"/>
                    <a:pt x="589" y="594"/>
                  </a:cubicBezTo>
                  <a:cubicBezTo>
                    <a:pt x="588" y="595"/>
                    <a:pt x="586" y="596"/>
                    <a:pt x="584" y="596"/>
                  </a:cubicBezTo>
                  <a:cubicBezTo>
                    <a:pt x="576" y="596"/>
                    <a:pt x="567" y="585"/>
                    <a:pt x="567" y="585"/>
                  </a:cubicBezTo>
                  <a:cubicBezTo>
                    <a:pt x="563" y="573"/>
                    <a:pt x="557" y="568"/>
                    <a:pt x="552" y="568"/>
                  </a:cubicBezTo>
                  <a:cubicBezTo>
                    <a:pt x="540" y="568"/>
                    <a:pt x="529" y="595"/>
                    <a:pt x="533" y="610"/>
                  </a:cubicBezTo>
                  <a:cubicBezTo>
                    <a:pt x="539" y="638"/>
                    <a:pt x="539" y="652"/>
                    <a:pt x="531" y="652"/>
                  </a:cubicBezTo>
                  <a:cubicBezTo>
                    <a:pt x="527" y="652"/>
                    <a:pt x="519" y="646"/>
                    <a:pt x="508" y="635"/>
                  </a:cubicBezTo>
                  <a:cubicBezTo>
                    <a:pt x="502" y="628"/>
                    <a:pt x="497" y="625"/>
                    <a:pt x="494" y="625"/>
                  </a:cubicBezTo>
                  <a:cubicBezTo>
                    <a:pt x="485" y="625"/>
                    <a:pt x="498" y="662"/>
                    <a:pt x="527" y="701"/>
                  </a:cubicBezTo>
                  <a:lnTo>
                    <a:pt x="561" y="754"/>
                  </a:lnTo>
                  <a:lnTo>
                    <a:pt x="517" y="707"/>
                  </a:lnTo>
                  <a:cubicBezTo>
                    <a:pt x="485" y="682"/>
                    <a:pt x="468" y="670"/>
                    <a:pt x="460" y="670"/>
                  </a:cubicBezTo>
                  <a:cubicBezTo>
                    <a:pt x="451" y="670"/>
                    <a:pt x="453" y="683"/>
                    <a:pt x="458" y="710"/>
                  </a:cubicBezTo>
                  <a:cubicBezTo>
                    <a:pt x="458" y="728"/>
                    <a:pt x="458" y="735"/>
                    <a:pt x="455" y="735"/>
                  </a:cubicBezTo>
                  <a:cubicBezTo>
                    <a:pt x="453" y="735"/>
                    <a:pt x="449" y="731"/>
                    <a:pt x="442" y="726"/>
                  </a:cubicBezTo>
                  <a:cubicBezTo>
                    <a:pt x="437" y="722"/>
                    <a:pt x="433" y="720"/>
                    <a:pt x="429" y="720"/>
                  </a:cubicBezTo>
                  <a:cubicBezTo>
                    <a:pt x="420" y="720"/>
                    <a:pt x="413" y="728"/>
                    <a:pt x="398" y="745"/>
                  </a:cubicBezTo>
                  <a:cubicBezTo>
                    <a:pt x="373" y="770"/>
                    <a:pt x="367" y="779"/>
                    <a:pt x="386" y="792"/>
                  </a:cubicBezTo>
                  <a:lnTo>
                    <a:pt x="370" y="811"/>
                  </a:lnTo>
                  <a:cubicBezTo>
                    <a:pt x="361" y="806"/>
                    <a:pt x="354" y="805"/>
                    <a:pt x="350" y="805"/>
                  </a:cubicBezTo>
                  <a:cubicBezTo>
                    <a:pt x="333" y="805"/>
                    <a:pt x="344" y="827"/>
                    <a:pt x="373" y="839"/>
                  </a:cubicBezTo>
                  <a:lnTo>
                    <a:pt x="361" y="858"/>
                  </a:lnTo>
                  <a:lnTo>
                    <a:pt x="345" y="845"/>
                  </a:lnTo>
                  <a:cubicBezTo>
                    <a:pt x="342" y="843"/>
                    <a:pt x="339" y="841"/>
                    <a:pt x="336" y="841"/>
                  </a:cubicBezTo>
                  <a:cubicBezTo>
                    <a:pt x="322" y="841"/>
                    <a:pt x="305" y="865"/>
                    <a:pt x="267" y="927"/>
                  </a:cubicBezTo>
                  <a:cubicBezTo>
                    <a:pt x="216" y="1017"/>
                    <a:pt x="213" y="1027"/>
                    <a:pt x="251" y="1046"/>
                  </a:cubicBezTo>
                  <a:cubicBezTo>
                    <a:pt x="273" y="1064"/>
                    <a:pt x="278" y="1074"/>
                    <a:pt x="269" y="1074"/>
                  </a:cubicBezTo>
                  <a:cubicBezTo>
                    <a:pt x="264" y="1074"/>
                    <a:pt x="255" y="1071"/>
                    <a:pt x="242" y="1064"/>
                  </a:cubicBezTo>
                  <a:cubicBezTo>
                    <a:pt x="233" y="1062"/>
                    <a:pt x="223" y="1060"/>
                    <a:pt x="217" y="1060"/>
                  </a:cubicBezTo>
                  <a:cubicBezTo>
                    <a:pt x="210" y="1060"/>
                    <a:pt x="207" y="1062"/>
                    <a:pt x="220" y="1068"/>
                  </a:cubicBezTo>
                  <a:cubicBezTo>
                    <a:pt x="213" y="1080"/>
                    <a:pt x="201" y="1089"/>
                    <a:pt x="185" y="1089"/>
                  </a:cubicBezTo>
                  <a:cubicBezTo>
                    <a:pt x="135" y="1105"/>
                    <a:pt x="147" y="1124"/>
                    <a:pt x="169" y="1130"/>
                  </a:cubicBezTo>
                  <a:cubicBezTo>
                    <a:pt x="210" y="1137"/>
                    <a:pt x="188" y="1140"/>
                    <a:pt x="163" y="1143"/>
                  </a:cubicBezTo>
                  <a:cubicBezTo>
                    <a:pt x="141" y="1146"/>
                    <a:pt x="116" y="1149"/>
                    <a:pt x="138" y="1155"/>
                  </a:cubicBezTo>
                  <a:cubicBezTo>
                    <a:pt x="153" y="1173"/>
                    <a:pt x="151" y="1235"/>
                    <a:pt x="117" y="1235"/>
                  </a:cubicBezTo>
                  <a:cubicBezTo>
                    <a:pt x="115" y="1235"/>
                    <a:pt x="112" y="1234"/>
                    <a:pt x="110" y="1234"/>
                  </a:cubicBezTo>
                  <a:lnTo>
                    <a:pt x="104" y="1256"/>
                  </a:lnTo>
                  <a:cubicBezTo>
                    <a:pt x="126" y="1262"/>
                    <a:pt x="116" y="1281"/>
                    <a:pt x="113" y="1306"/>
                  </a:cubicBezTo>
                  <a:cubicBezTo>
                    <a:pt x="108" y="1323"/>
                    <a:pt x="105" y="1333"/>
                    <a:pt x="93" y="1333"/>
                  </a:cubicBezTo>
                  <a:cubicBezTo>
                    <a:pt x="90" y="1333"/>
                    <a:pt x="86" y="1332"/>
                    <a:pt x="82" y="1331"/>
                  </a:cubicBezTo>
                  <a:cubicBezTo>
                    <a:pt x="77" y="1326"/>
                    <a:pt x="73" y="1324"/>
                    <a:pt x="71" y="1324"/>
                  </a:cubicBezTo>
                  <a:cubicBezTo>
                    <a:pt x="66" y="1324"/>
                    <a:pt x="68" y="1336"/>
                    <a:pt x="79" y="1356"/>
                  </a:cubicBezTo>
                  <a:cubicBezTo>
                    <a:pt x="75" y="1365"/>
                    <a:pt x="113" y="1387"/>
                    <a:pt x="110" y="1397"/>
                  </a:cubicBezTo>
                  <a:cubicBezTo>
                    <a:pt x="132" y="1403"/>
                    <a:pt x="147" y="1415"/>
                    <a:pt x="147" y="1428"/>
                  </a:cubicBezTo>
                  <a:lnTo>
                    <a:pt x="126" y="1422"/>
                  </a:lnTo>
                  <a:lnTo>
                    <a:pt x="85" y="1415"/>
                  </a:lnTo>
                  <a:lnTo>
                    <a:pt x="85" y="1415"/>
                  </a:lnTo>
                  <a:cubicBezTo>
                    <a:pt x="82" y="1425"/>
                    <a:pt x="82" y="1437"/>
                    <a:pt x="100" y="1440"/>
                  </a:cubicBezTo>
                  <a:cubicBezTo>
                    <a:pt x="79" y="1447"/>
                    <a:pt x="75" y="1459"/>
                    <a:pt x="72" y="1481"/>
                  </a:cubicBezTo>
                  <a:cubicBezTo>
                    <a:pt x="69" y="1503"/>
                    <a:pt x="63" y="1528"/>
                    <a:pt x="85" y="1541"/>
                  </a:cubicBezTo>
                  <a:cubicBezTo>
                    <a:pt x="41" y="1550"/>
                    <a:pt x="32" y="1610"/>
                    <a:pt x="72" y="1632"/>
                  </a:cubicBezTo>
                  <a:cubicBezTo>
                    <a:pt x="94" y="1632"/>
                    <a:pt x="91" y="1644"/>
                    <a:pt x="69" y="1654"/>
                  </a:cubicBezTo>
                  <a:cubicBezTo>
                    <a:pt x="47" y="1663"/>
                    <a:pt x="47" y="1663"/>
                    <a:pt x="66" y="1676"/>
                  </a:cubicBezTo>
                  <a:cubicBezTo>
                    <a:pt x="88" y="1688"/>
                    <a:pt x="66" y="1697"/>
                    <a:pt x="44" y="1710"/>
                  </a:cubicBezTo>
                  <a:cubicBezTo>
                    <a:pt x="0" y="1716"/>
                    <a:pt x="0" y="1729"/>
                    <a:pt x="19" y="1741"/>
                  </a:cubicBezTo>
                  <a:cubicBezTo>
                    <a:pt x="35" y="1757"/>
                    <a:pt x="41" y="1779"/>
                    <a:pt x="41" y="1801"/>
                  </a:cubicBezTo>
                  <a:cubicBezTo>
                    <a:pt x="55" y="1817"/>
                    <a:pt x="58" y="1828"/>
                    <a:pt x="68" y="1828"/>
                  </a:cubicBezTo>
                  <a:cubicBezTo>
                    <a:pt x="71" y="1828"/>
                    <a:pt x="76" y="1826"/>
                    <a:pt x="82" y="1823"/>
                  </a:cubicBezTo>
                  <a:cubicBezTo>
                    <a:pt x="94" y="1826"/>
                    <a:pt x="110" y="1829"/>
                    <a:pt x="122" y="1835"/>
                  </a:cubicBezTo>
                  <a:cubicBezTo>
                    <a:pt x="134" y="1849"/>
                    <a:pt x="131" y="1854"/>
                    <a:pt x="128" y="1854"/>
                  </a:cubicBezTo>
                  <a:cubicBezTo>
                    <a:pt x="125" y="1854"/>
                    <a:pt x="122" y="1852"/>
                    <a:pt x="122" y="1848"/>
                  </a:cubicBezTo>
                  <a:cubicBezTo>
                    <a:pt x="113" y="1837"/>
                    <a:pt x="107" y="1833"/>
                    <a:pt x="103" y="1833"/>
                  </a:cubicBezTo>
                  <a:cubicBezTo>
                    <a:pt x="96" y="1833"/>
                    <a:pt x="91" y="1839"/>
                    <a:pt x="79" y="1845"/>
                  </a:cubicBezTo>
                  <a:cubicBezTo>
                    <a:pt x="63" y="1854"/>
                    <a:pt x="57" y="1873"/>
                    <a:pt x="57" y="1892"/>
                  </a:cubicBezTo>
                  <a:cubicBezTo>
                    <a:pt x="57" y="1901"/>
                    <a:pt x="57" y="1926"/>
                    <a:pt x="57" y="1936"/>
                  </a:cubicBezTo>
                  <a:cubicBezTo>
                    <a:pt x="38" y="1970"/>
                    <a:pt x="38" y="1983"/>
                    <a:pt x="60" y="1983"/>
                  </a:cubicBezTo>
                  <a:lnTo>
                    <a:pt x="82" y="1983"/>
                  </a:lnTo>
                  <a:cubicBezTo>
                    <a:pt x="38" y="1995"/>
                    <a:pt x="44" y="2121"/>
                    <a:pt x="88" y="2127"/>
                  </a:cubicBezTo>
                  <a:lnTo>
                    <a:pt x="69" y="2130"/>
                  </a:lnTo>
                  <a:cubicBezTo>
                    <a:pt x="47" y="2133"/>
                    <a:pt x="47" y="2142"/>
                    <a:pt x="50" y="2164"/>
                  </a:cubicBezTo>
                  <a:cubicBezTo>
                    <a:pt x="63" y="2196"/>
                    <a:pt x="72" y="2224"/>
                    <a:pt x="82" y="2255"/>
                  </a:cubicBezTo>
                  <a:cubicBezTo>
                    <a:pt x="88" y="2297"/>
                    <a:pt x="94" y="2331"/>
                    <a:pt x="111" y="2331"/>
                  </a:cubicBezTo>
                  <a:cubicBezTo>
                    <a:pt x="111" y="2331"/>
                    <a:pt x="112" y="2331"/>
                    <a:pt x="113" y="2330"/>
                  </a:cubicBezTo>
                  <a:lnTo>
                    <a:pt x="113" y="2330"/>
                  </a:lnTo>
                  <a:cubicBezTo>
                    <a:pt x="116" y="2340"/>
                    <a:pt x="116" y="2340"/>
                    <a:pt x="94" y="2343"/>
                  </a:cubicBezTo>
                  <a:cubicBezTo>
                    <a:pt x="89" y="2342"/>
                    <a:pt x="86" y="2341"/>
                    <a:pt x="83" y="2341"/>
                  </a:cubicBezTo>
                  <a:cubicBezTo>
                    <a:pt x="74" y="2341"/>
                    <a:pt x="75" y="2349"/>
                    <a:pt x="75" y="2359"/>
                  </a:cubicBezTo>
                  <a:cubicBezTo>
                    <a:pt x="77" y="2365"/>
                    <a:pt x="82" y="2367"/>
                    <a:pt x="90" y="2367"/>
                  </a:cubicBezTo>
                  <a:cubicBezTo>
                    <a:pt x="98" y="2367"/>
                    <a:pt x="108" y="2365"/>
                    <a:pt x="119" y="2362"/>
                  </a:cubicBezTo>
                  <a:cubicBezTo>
                    <a:pt x="121" y="2362"/>
                    <a:pt x="123" y="2361"/>
                    <a:pt x="124" y="2361"/>
                  </a:cubicBezTo>
                  <a:cubicBezTo>
                    <a:pt x="138" y="2361"/>
                    <a:pt x="139" y="2374"/>
                    <a:pt x="122" y="2396"/>
                  </a:cubicBezTo>
                  <a:cubicBezTo>
                    <a:pt x="110" y="2428"/>
                    <a:pt x="116" y="2462"/>
                    <a:pt x="144" y="2484"/>
                  </a:cubicBezTo>
                  <a:cubicBezTo>
                    <a:pt x="144" y="2497"/>
                    <a:pt x="147" y="2506"/>
                    <a:pt x="129" y="2512"/>
                  </a:cubicBezTo>
                  <a:cubicBezTo>
                    <a:pt x="110" y="2528"/>
                    <a:pt x="94" y="2556"/>
                    <a:pt x="141" y="2569"/>
                  </a:cubicBezTo>
                  <a:cubicBezTo>
                    <a:pt x="144" y="2578"/>
                    <a:pt x="144" y="2578"/>
                    <a:pt x="122" y="2584"/>
                  </a:cubicBezTo>
                  <a:cubicBezTo>
                    <a:pt x="107" y="2600"/>
                    <a:pt x="85" y="2606"/>
                    <a:pt x="129" y="2606"/>
                  </a:cubicBezTo>
                  <a:cubicBezTo>
                    <a:pt x="154" y="2622"/>
                    <a:pt x="163" y="2656"/>
                    <a:pt x="151" y="2685"/>
                  </a:cubicBezTo>
                  <a:cubicBezTo>
                    <a:pt x="153" y="2692"/>
                    <a:pt x="156" y="2702"/>
                    <a:pt x="167" y="2702"/>
                  </a:cubicBezTo>
                  <a:cubicBezTo>
                    <a:pt x="169" y="2702"/>
                    <a:pt x="172" y="2701"/>
                    <a:pt x="176" y="2700"/>
                  </a:cubicBezTo>
                  <a:lnTo>
                    <a:pt x="198" y="2694"/>
                  </a:lnTo>
                  <a:lnTo>
                    <a:pt x="198" y="2694"/>
                  </a:lnTo>
                  <a:cubicBezTo>
                    <a:pt x="160" y="2716"/>
                    <a:pt x="160" y="2716"/>
                    <a:pt x="204" y="2716"/>
                  </a:cubicBezTo>
                  <a:cubicBezTo>
                    <a:pt x="208" y="2714"/>
                    <a:pt x="212" y="2714"/>
                    <a:pt x="214" y="2714"/>
                  </a:cubicBezTo>
                  <a:cubicBezTo>
                    <a:pt x="223" y="2714"/>
                    <a:pt x="221" y="2721"/>
                    <a:pt x="207" y="2725"/>
                  </a:cubicBezTo>
                  <a:cubicBezTo>
                    <a:pt x="191" y="2744"/>
                    <a:pt x="194" y="2754"/>
                    <a:pt x="194" y="2754"/>
                  </a:cubicBezTo>
                  <a:cubicBezTo>
                    <a:pt x="216" y="2788"/>
                    <a:pt x="238" y="2826"/>
                    <a:pt x="254" y="2866"/>
                  </a:cubicBezTo>
                  <a:cubicBezTo>
                    <a:pt x="285" y="2939"/>
                    <a:pt x="298" y="2974"/>
                    <a:pt x="314" y="2974"/>
                  </a:cubicBezTo>
                  <a:cubicBezTo>
                    <a:pt x="316" y="2974"/>
                    <a:pt x="318" y="2974"/>
                    <a:pt x="320" y="2973"/>
                  </a:cubicBezTo>
                  <a:cubicBezTo>
                    <a:pt x="342" y="2976"/>
                    <a:pt x="342" y="2973"/>
                    <a:pt x="329" y="2995"/>
                  </a:cubicBezTo>
                  <a:cubicBezTo>
                    <a:pt x="317" y="3004"/>
                    <a:pt x="314" y="3020"/>
                    <a:pt x="323" y="3032"/>
                  </a:cubicBezTo>
                  <a:cubicBezTo>
                    <a:pt x="329" y="3042"/>
                    <a:pt x="332" y="3054"/>
                    <a:pt x="314" y="3061"/>
                  </a:cubicBezTo>
                  <a:cubicBezTo>
                    <a:pt x="339" y="3064"/>
                    <a:pt x="339" y="3064"/>
                    <a:pt x="342" y="3073"/>
                  </a:cubicBezTo>
                  <a:cubicBezTo>
                    <a:pt x="323" y="3083"/>
                    <a:pt x="329" y="3092"/>
                    <a:pt x="351" y="3095"/>
                  </a:cubicBezTo>
                  <a:cubicBezTo>
                    <a:pt x="369" y="3091"/>
                    <a:pt x="380" y="3089"/>
                    <a:pt x="384" y="3089"/>
                  </a:cubicBezTo>
                  <a:cubicBezTo>
                    <a:pt x="389" y="3089"/>
                    <a:pt x="379" y="3094"/>
                    <a:pt x="357" y="3105"/>
                  </a:cubicBezTo>
                  <a:cubicBezTo>
                    <a:pt x="342" y="3112"/>
                    <a:pt x="337" y="3141"/>
                    <a:pt x="343" y="3141"/>
                  </a:cubicBezTo>
                  <a:cubicBezTo>
                    <a:pt x="344" y="3141"/>
                    <a:pt x="346" y="3139"/>
                    <a:pt x="348" y="3136"/>
                  </a:cubicBezTo>
                  <a:cubicBezTo>
                    <a:pt x="352" y="3134"/>
                    <a:pt x="355" y="3133"/>
                    <a:pt x="358" y="3133"/>
                  </a:cubicBezTo>
                  <a:cubicBezTo>
                    <a:pt x="371" y="3133"/>
                    <a:pt x="381" y="3145"/>
                    <a:pt x="401" y="3145"/>
                  </a:cubicBezTo>
                  <a:cubicBezTo>
                    <a:pt x="404" y="3158"/>
                    <a:pt x="411" y="3167"/>
                    <a:pt x="392" y="3177"/>
                  </a:cubicBezTo>
                  <a:cubicBezTo>
                    <a:pt x="379" y="3195"/>
                    <a:pt x="423" y="3236"/>
                    <a:pt x="448" y="3236"/>
                  </a:cubicBezTo>
                  <a:cubicBezTo>
                    <a:pt x="454" y="3233"/>
                    <a:pt x="458" y="3232"/>
                    <a:pt x="461" y="3232"/>
                  </a:cubicBezTo>
                  <a:cubicBezTo>
                    <a:pt x="467" y="3232"/>
                    <a:pt x="466" y="3239"/>
                    <a:pt x="455" y="3246"/>
                  </a:cubicBezTo>
                  <a:cubicBezTo>
                    <a:pt x="436" y="3255"/>
                    <a:pt x="442" y="3264"/>
                    <a:pt x="445" y="3277"/>
                  </a:cubicBezTo>
                  <a:cubicBezTo>
                    <a:pt x="470" y="3277"/>
                    <a:pt x="451" y="3286"/>
                    <a:pt x="433" y="3296"/>
                  </a:cubicBezTo>
                  <a:cubicBezTo>
                    <a:pt x="411" y="3296"/>
                    <a:pt x="417" y="3308"/>
                    <a:pt x="426" y="3327"/>
                  </a:cubicBezTo>
                  <a:cubicBezTo>
                    <a:pt x="451" y="3327"/>
                    <a:pt x="477" y="3365"/>
                    <a:pt x="492" y="3393"/>
                  </a:cubicBezTo>
                  <a:cubicBezTo>
                    <a:pt x="515" y="3430"/>
                    <a:pt x="533" y="3440"/>
                    <a:pt x="561" y="3440"/>
                  </a:cubicBezTo>
                  <a:cubicBezTo>
                    <a:pt x="571" y="3440"/>
                    <a:pt x="583" y="3438"/>
                    <a:pt x="596" y="3437"/>
                  </a:cubicBezTo>
                  <a:lnTo>
                    <a:pt x="636" y="3421"/>
                  </a:lnTo>
                  <a:lnTo>
                    <a:pt x="636" y="3421"/>
                  </a:lnTo>
                  <a:lnTo>
                    <a:pt x="602" y="3446"/>
                  </a:lnTo>
                  <a:cubicBezTo>
                    <a:pt x="583" y="3459"/>
                    <a:pt x="571" y="3474"/>
                    <a:pt x="555" y="3490"/>
                  </a:cubicBezTo>
                  <a:cubicBezTo>
                    <a:pt x="556" y="3492"/>
                    <a:pt x="559" y="3493"/>
                    <a:pt x="561" y="3493"/>
                  </a:cubicBezTo>
                  <a:cubicBezTo>
                    <a:pt x="570" y="3493"/>
                    <a:pt x="584" y="3484"/>
                    <a:pt x="596" y="3474"/>
                  </a:cubicBezTo>
                  <a:cubicBezTo>
                    <a:pt x="601" y="3472"/>
                    <a:pt x="605" y="3470"/>
                    <a:pt x="608" y="3470"/>
                  </a:cubicBezTo>
                  <a:cubicBezTo>
                    <a:pt x="617" y="3470"/>
                    <a:pt x="620" y="3480"/>
                    <a:pt x="618" y="3503"/>
                  </a:cubicBezTo>
                  <a:cubicBezTo>
                    <a:pt x="612" y="3530"/>
                    <a:pt x="616" y="3541"/>
                    <a:pt x="634" y="3541"/>
                  </a:cubicBezTo>
                  <a:cubicBezTo>
                    <a:pt x="637" y="3541"/>
                    <a:pt x="640" y="3541"/>
                    <a:pt x="643" y="3540"/>
                  </a:cubicBezTo>
                  <a:cubicBezTo>
                    <a:pt x="652" y="3553"/>
                    <a:pt x="652" y="3568"/>
                    <a:pt x="646" y="3581"/>
                  </a:cubicBezTo>
                  <a:cubicBezTo>
                    <a:pt x="649" y="3585"/>
                    <a:pt x="650" y="3588"/>
                    <a:pt x="653" y="3588"/>
                  </a:cubicBezTo>
                  <a:cubicBezTo>
                    <a:pt x="655" y="3588"/>
                    <a:pt x="659" y="3584"/>
                    <a:pt x="668" y="3578"/>
                  </a:cubicBezTo>
                  <a:cubicBezTo>
                    <a:pt x="674" y="3572"/>
                    <a:pt x="679" y="3570"/>
                    <a:pt x="682" y="3570"/>
                  </a:cubicBezTo>
                  <a:cubicBezTo>
                    <a:pt x="689" y="3570"/>
                    <a:pt x="690" y="3579"/>
                    <a:pt x="683" y="3593"/>
                  </a:cubicBezTo>
                  <a:cubicBezTo>
                    <a:pt x="662" y="3622"/>
                    <a:pt x="674" y="3647"/>
                    <a:pt x="688" y="3647"/>
                  </a:cubicBezTo>
                  <a:cubicBezTo>
                    <a:pt x="691" y="3647"/>
                    <a:pt x="693" y="3646"/>
                    <a:pt x="696" y="3644"/>
                  </a:cubicBezTo>
                  <a:cubicBezTo>
                    <a:pt x="702" y="3637"/>
                    <a:pt x="707" y="3635"/>
                    <a:pt x="710" y="3635"/>
                  </a:cubicBezTo>
                  <a:cubicBezTo>
                    <a:pt x="716" y="3635"/>
                    <a:pt x="720" y="3641"/>
                    <a:pt x="724" y="3647"/>
                  </a:cubicBezTo>
                  <a:cubicBezTo>
                    <a:pt x="731" y="3656"/>
                    <a:pt x="741" y="3662"/>
                    <a:pt x="751" y="3662"/>
                  </a:cubicBezTo>
                  <a:cubicBezTo>
                    <a:pt x="755" y="3662"/>
                    <a:pt x="758" y="3661"/>
                    <a:pt x="762" y="3659"/>
                  </a:cubicBezTo>
                  <a:lnTo>
                    <a:pt x="777" y="3678"/>
                  </a:lnTo>
                  <a:cubicBezTo>
                    <a:pt x="781" y="3682"/>
                    <a:pt x="773" y="3686"/>
                    <a:pt x="764" y="3686"/>
                  </a:cubicBezTo>
                  <a:cubicBezTo>
                    <a:pt x="759" y="3686"/>
                    <a:pt x="755" y="3685"/>
                    <a:pt x="752" y="3681"/>
                  </a:cubicBezTo>
                  <a:lnTo>
                    <a:pt x="746" y="3706"/>
                  </a:lnTo>
                  <a:cubicBezTo>
                    <a:pt x="756" y="3719"/>
                    <a:pt x="764" y="3727"/>
                    <a:pt x="777" y="3727"/>
                  </a:cubicBezTo>
                  <a:cubicBezTo>
                    <a:pt x="781" y="3727"/>
                    <a:pt x="785" y="3726"/>
                    <a:pt x="790" y="3725"/>
                  </a:cubicBezTo>
                  <a:cubicBezTo>
                    <a:pt x="808" y="3717"/>
                    <a:pt x="818" y="3712"/>
                    <a:pt x="821" y="3712"/>
                  </a:cubicBezTo>
                  <a:cubicBezTo>
                    <a:pt x="824" y="3712"/>
                    <a:pt x="817" y="3719"/>
                    <a:pt x="799" y="3734"/>
                  </a:cubicBezTo>
                  <a:cubicBezTo>
                    <a:pt x="786" y="3745"/>
                    <a:pt x="777" y="3764"/>
                    <a:pt x="792" y="3764"/>
                  </a:cubicBezTo>
                  <a:cubicBezTo>
                    <a:pt x="794" y="3764"/>
                    <a:pt x="796" y="3763"/>
                    <a:pt x="799" y="3763"/>
                  </a:cubicBezTo>
                  <a:cubicBezTo>
                    <a:pt x="810" y="3757"/>
                    <a:pt x="816" y="3755"/>
                    <a:pt x="820" y="3755"/>
                  </a:cubicBezTo>
                  <a:cubicBezTo>
                    <a:pt x="831" y="3755"/>
                    <a:pt x="823" y="3770"/>
                    <a:pt x="812" y="3781"/>
                  </a:cubicBezTo>
                  <a:cubicBezTo>
                    <a:pt x="774" y="3800"/>
                    <a:pt x="774" y="3800"/>
                    <a:pt x="837" y="3807"/>
                  </a:cubicBezTo>
                  <a:cubicBezTo>
                    <a:pt x="849" y="3825"/>
                    <a:pt x="900" y="3841"/>
                    <a:pt x="922" y="3863"/>
                  </a:cubicBezTo>
                  <a:cubicBezTo>
                    <a:pt x="956" y="3897"/>
                    <a:pt x="972" y="3913"/>
                    <a:pt x="965" y="3935"/>
                  </a:cubicBezTo>
                  <a:cubicBezTo>
                    <a:pt x="964" y="3936"/>
                    <a:pt x="964" y="3937"/>
                    <a:pt x="963" y="3938"/>
                  </a:cubicBezTo>
                  <a:lnTo>
                    <a:pt x="963" y="3938"/>
                  </a:lnTo>
                  <a:cubicBezTo>
                    <a:pt x="969" y="3933"/>
                    <a:pt x="975" y="3931"/>
                    <a:pt x="980" y="3931"/>
                  </a:cubicBezTo>
                  <a:cubicBezTo>
                    <a:pt x="990" y="3931"/>
                    <a:pt x="999" y="3939"/>
                    <a:pt x="1012" y="3951"/>
                  </a:cubicBezTo>
                  <a:cubicBezTo>
                    <a:pt x="1017" y="3971"/>
                    <a:pt x="1036" y="3985"/>
                    <a:pt x="1056" y="3985"/>
                  </a:cubicBezTo>
                  <a:cubicBezTo>
                    <a:pt x="1064" y="3985"/>
                    <a:pt x="1071" y="3983"/>
                    <a:pt x="1078" y="3979"/>
                  </a:cubicBezTo>
                  <a:lnTo>
                    <a:pt x="1059" y="3963"/>
                  </a:lnTo>
                  <a:cubicBezTo>
                    <a:pt x="1072" y="3949"/>
                    <a:pt x="1081" y="3943"/>
                    <a:pt x="1087" y="3943"/>
                  </a:cubicBezTo>
                  <a:cubicBezTo>
                    <a:pt x="1095" y="3943"/>
                    <a:pt x="1098" y="3952"/>
                    <a:pt x="1100" y="3969"/>
                  </a:cubicBezTo>
                  <a:cubicBezTo>
                    <a:pt x="1106" y="3976"/>
                    <a:pt x="1094" y="3995"/>
                    <a:pt x="1081" y="4010"/>
                  </a:cubicBezTo>
                  <a:cubicBezTo>
                    <a:pt x="1069" y="4026"/>
                    <a:pt x="1063" y="4048"/>
                    <a:pt x="1072" y="4057"/>
                  </a:cubicBezTo>
                  <a:cubicBezTo>
                    <a:pt x="1076" y="4060"/>
                    <a:pt x="1081" y="4063"/>
                    <a:pt x="1085" y="4063"/>
                  </a:cubicBezTo>
                  <a:cubicBezTo>
                    <a:pt x="1089" y="4063"/>
                    <a:pt x="1092" y="4059"/>
                    <a:pt x="1094" y="4048"/>
                  </a:cubicBezTo>
                  <a:cubicBezTo>
                    <a:pt x="1102" y="4038"/>
                    <a:pt x="1105" y="4034"/>
                    <a:pt x="1108" y="4034"/>
                  </a:cubicBezTo>
                  <a:cubicBezTo>
                    <a:pt x="1110" y="4034"/>
                    <a:pt x="1112" y="4036"/>
                    <a:pt x="1116" y="4038"/>
                  </a:cubicBezTo>
                  <a:cubicBezTo>
                    <a:pt x="1121" y="4044"/>
                    <a:pt x="1130" y="4047"/>
                    <a:pt x="1139" y="4047"/>
                  </a:cubicBezTo>
                  <a:cubicBezTo>
                    <a:pt x="1145" y="4047"/>
                    <a:pt x="1151" y="4045"/>
                    <a:pt x="1157" y="4042"/>
                  </a:cubicBezTo>
                  <a:cubicBezTo>
                    <a:pt x="1162" y="4034"/>
                    <a:pt x="1168" y="4032"/>
                    <a:pt x="1172" y="4032"/>
                  </a:cubicBezTo>
                  <a:cubicBezTo>
                    <a:pt x="1177" y="4032"/>
                    <a:pt x="1181" y="4035"/>
                    <a:pt x="1185" y="4038"/>
                  </a:cubicBezTo>
                  <a:cubicBezTo>
                    <a:pt x="1185" y="4054"/>
                    <a:pt x="1188" y="4067"/>
                    <a:pt x="1200" y="4076"/>
                  </a:cubicBezTo>
                  <a:cubicBezTo>
                    <a:pt x="1204" y="4072"/>
                    <a:pt x="1206" y="4070"/>
                    <a:pt x="1206" y="4070"/>
                  </a:cubicBezTo>
                  <a:lnTo>
                    <a:pt x="1206" y="4070"/>
                  </a:lnTo>
                  <a:cubicBezTo>
                    <a:pt x="1206" y="4070"/>
                    <a:pt x="1197" y="4081"/>
                    <a:pt x="1188" y="4095"/>
                  </a:cubicBezTo>
                  <a:cubicBezTo>
                    <a:pt x="1179" y="4107"/>
                    <a:pt x="1175" y="4120"/>
                    <a:pt x="1172" y="4136"/>
                  </a:cubicBezTo>
                  <a:cubicBezTo>
                    <a:pt x="1174" y="4136"/>
                    <a:pt x="1175" y="4137"/>
                    <a:pt x="1176" y="4137"/>
                  </a:cubicBezTo>
                  <a:cubicBezTo>
                    <a:pt x="1185" y="4137"/>
                    <a:pt x="1194" y="4123"/>
                    <a:pt x="1194" y="4123"/>
                  </a:cubicBezTo>
                  <a:cubicBezTo>
                    <a:pt x="1195" y="4123"/>
                    <a:pt x="1195" y="4122"/>
                    <a:pt x="1196" y="4122"/>
                  </a:cubicBezTo>
                  <a:cubicBezTo>
                    <a:pt x="1221" y="4122"/>
                    <a:pt x="1430" y="4261"/>
                    <a:pt x="1461" y="4273"/>
                  </a:cubicBezTo>
                  <a:cubicBezTo>
                    <a:pt x="1467" y="4295"/>
                    <a:pt x="1483" y="4309"/>
                    <a:pt x="1493" y="4309"/>
                  </a:cubicBezTo>
                  <a:cubicBezTo>
                    <a:pt x="1498" y="4309"/>
                    <a:pt x="1501" y="4306"/>
                    <a:pt x="1501" y="4299"/>
                  </a:cubicBezTo>
                  <a:cubicBezTo>
                    <a:pt x="1504" y="4294"/>
                    <a:pt x="1508" y="4292"/>
                    <a:pt x="1515" y="4292"/>
                  </a:cubicBezTo>
                  <a:cubicBezTo>
                    <a:pt x="1535" y="4292"/>
                    <a:pt x="1575" y="4312"/>
                    <a:pt x="1620" y="4336"/>
                  </a:cubicBezTo>
                  <a:cubicBezTo>
                    <a:pt x="1673" y="4364"/>
                    <a:pt x="1716" y="4381"/>
                    <a:pt x="1737" y="4381"/>
                  </a:cubicBezTo>
                  <a:cubicBezTo>
                    <a:pt x="1745" y="4381"/>
                    <a:pt x="1750" y="4379"/>
                    <a:pt x="1752" y="4374"/>
                  </a:cubicBezTo>
                  <a:lnTo>
                    <a:pt x="1783" y="4386"/>
                  </a:lnTo>
                  <a:cubicBezTo>
                    <a:pt x="1790" y="4390"/>
                    <a:pt x="1798" y="4391"/>
                    <a:pt x="1806" y="4391"/>
                  </a:cubicBezTo>
                  <a:cubicBezTo>
                    <a:pt x="1817" y="4391"/>
                    <a:pt x="1828" y="4389"/>
                    <a:pt x="1836" y="4389"/>
                  </a:cubicBezTo>
                  <a:cubicBezTo>
                    <a:pt x="1839" y="4389"/>
                    <a:pt x="1841" y="4389"/>
                    <a:pt x="1843" y="4389"/>
                  </a:cubicBezTo>
                  <a:cubicBezTo>
                    <a:pt x="1851" y="4382"/>
                    <a:pt x="1858" y="4379"/>
                    <a:pt x="1861" y="4379"/>
                  </a:cubicBezTo>
                  <a:cubicBezTo>
                    <a:pt x="1864" y="4379"/>
                    <a:pt x="1863" y="4384"/>
                    <a:pt x="1852" y="4393"/>
                  </a:cubicBezTo>
                  <a:cubicBezTo>
                    <a:pt x="1846" y="4411"/>
                    <a:pt x="1837" y="4433"/>
                    <a:pt x="1849" y="4436"/>
                  </a:cubicBezTo>
                  <a:cubicBezTo>
                    <a:pt x="1852" y="4437"/>
                    <a:pt x="1855" y="4438"/>
                    <a:pt x="1857" y="4438"/>
                  </a:cubicBezTo>
                  <a:cubicBezTo>
                    <a:pt x="1873" y="4438"/>
                    <a:pt x="1878" y="4421"/>
                    <a:pt x="1884" y="4405"/>
                  </a:cubicBezTo>
                  <a:cubicBezTo>
                    <a:pt x="1888" y="4391"/>
                    <a:pt x="1897" y="4389"/>
                    <a:pt x="1900" y="4389"/>
                  </a:cubicBezTo>
                  <a:cubicBezTo>
                    <a:pt x="1902" y="4389"/>
                    <a:pt x="1902" y="4389"/>
                    <a:pt x="1902" y="4389"/>
                  </a:cubicBezTo>
                  <a:cubicBezTo>
                    <a:pt x="1912" y="4393"/>
                    <a:pt x="1912" y="4393"/>
                    <a:pt x="1906" y="4411"/>
                  </a:cubicBezTo>
                  <a:lnTo>
                    <a:pt x="1890" y="4452"/>
                  </a:lnTo>
                  <a:lnTo>
                    <a:pt x="1902" y="4455"/>
                  </a:lnTo>
                  <a:cubicBezTo>
                    <a:pt x="1907" y="4441"/>
                    <a:pt x="1914" y="4439"/>
                    <a:pt x="1917" y="4439"/>
                  </a:cubicBezTo>
                  <a:cubicBezTo>
                    <a:pt x="1918" y="4439"/>
                    <a:pt x="1918" y="4440"/>
                    <a:pt x="1918" y="4440"/>
                  </a:cubicBezTo>
                  <a:cubicBezTo>
                    <a:pt x="1931" y="4443"/>
                    <a:pt x="1931" y="4443"/>
                    <a:pt x="1915" y="4483"/>
                  </a:cubicBezTo>
                  <a:cubicBezTo>
                    <a:pt x="1908" y="4505"/>
                    <a:pt x="1908" y="4516"/>
                    <a:pt x="1913" y="4516"/>
                  </a:cubicBezTo>
                  <a:cubicBezTo>
                    <a:pt x="1917" y="4516"/>
                    <a:pt x="1925" y="4507"/>
                    <a:pt x="1937" y="4490"/>
                  </a:cubicBezTo>
                  <a:lnTo>
                    <a:pt x="1965" y="4480"/>
                  </a:lnTo>
                  <a:lnTo>
                    <a:pt x="1965" y="4480"/>
                  </a:lnTo>
                  <a:cubicBezTo>
                    <a:pt x="1964" y="4495"/>
                    <a:pt x="1968" y="4500"/>
                    <a:pt x="1974" y="4500"/>
                  </a:cubicBezTo>
                  <a:cubicBezTo>
                    <a:pt x="1985" y="4500"/>
                    <a:pt x="2003" y="4484"/>
                    <a:pt x="2015" y="4474"/>
                  </a:cubicBezTo>
                  <a:lnTo>
                    <a:pt x="2015" y="4474"/>
                  </a:lnTo>
                  <a:cubicBezTo>
                    <a:pt x="2014" y="4496"/>
                    <a:pt x="2016" y="4507"/>
                    <a:pt x="2023" y="4507"/>
                  </a:cubicBezTo>
                  <a:cubicBezTo>
                    <a:pt x="2028" y="4507"/>
                    <a:pt x="2037" y="4499"/>
                    <a:pt x="2047" y="4483"/>
                  </a:cubicBezTo>
                  <a:cubicBezTo>
                    <a:pt x="2049" y="4474"/>
                    <a:pt x="2053" y="4469"/>
                    <a:pt x="2056" y="4469"/>
                  </a:cubicBezTo>
                  <a:cubicBezTo>
                    <a:pt x="2061" y="4469"/>
                    <a:pt x="2065" y="4476"/>
                    <a:pt x="2069" y="4490"/>
                  </a:cubicBezTo>
                  <a:cubicBezTo>
                    <a:pt x="2072" y="4512"/>
                    <a:pt x="2084" y="4515"/>
                    <a:pt x="2106" y="4521"/>
                  </a:cubicBezTo>
                  <a:cubicBezTo>
                    <a:pt x="2110" y="4517"/>
                    <a:pt x="2118" y="4515"/>
                    <a:pt x="2129" y="4515"/>
                  </a:cubicBezTo>
                  <a:cubicBezTo>
                    <a:pt x="2161" y="4515"/>
                    <a:pt x="2220" y="4530"/>
                    <a:pt x="2285" y="4546"/>
                  </a:cubicBezTo>
                  <a:cubicBezTo>
                    <a:pt x="2347" y="4558"/>
                    <a:pt x="2396" y="4567"/>
                    <a:pt x="2425" y="4567"/>
                  </a:cubicBezTo>
                  <a:cubicBezTo>
                    <a:pt x="2443" y="4567"/>
                    <a:pt x="2453" y="4564"/>
                    <a:pt x="2454" y="4555"/>
                  </a:cubicBezTo>
                  <a:cubicBezTo>
                    <a:pt x="2467" y="4555"/>
                    <a:pt x="2467" y="4555"/>
                    <a:pt x="2473" y="4577"/>
                  </a:cubicBezTo>
                  <a:cubicBezTo>
                    <a:pt x="2473" y="4587"/>
                    <a:pt x="2475" y="4592"/>
                    <a:pt x="2478" y="4592"/>
                  </a:cubicBezTo>
                  <a:cubicBezTo>
                    <a:pt x="2482" y="4592"/>
                    <a:pt x="2489" y="4583"/>
                    <a:pt x="2498" y="4562"/>
                  </a:cubicBezTo>
                  <a:cubicBezTo>
                    <a:pt x="2507" y="4549"/>
                    <a:pt x="2512" y="4538"/>
                    <a:pt x="2513" y="4538"/>
                  </a:cubicBezTo>
                  <a:lnTo>
                    <a:pt x="2513" y="4538"/>
                  </a:lnTo>
                  <a:cubicBezTo>
                    <a:pt x="2514" y="4538"/>
                    <a:pt x="2513" y="4544"/>
                    <a:pt x="2510" y="4562"/>
                  </a:cubicBezTo>
                  <a:cubicBezTo>
                    <a:pt x="2507" y="4584"/>
                    <a:pt x="2529" y="4587"/>
                    <a:pt x="2573" y="4590"/>
                  </a:cubicBezTo>
                  <a:cubicBezTo>
                    <a:pt x="2586" y="4592"/>
                    <a:pt x="2600" y="4594"/>
                    <a:pt x="2613" y="4594"/>
                  </a:cubicBezTo>
                  <a:cubicBezTo>
                    <a:pt x="2636" y="4594"/>
                    <a:pt x="2655" y="4589"/>
                    <a:pt x="2655" y="4577"/>
                  </a:cubicBezTo>
                  <a:cubicBezTo>
                    <a:pt x="2666" y="4568"/>
                    <a:pt x="2671" y="4563"/>
                    <a:pt x="2673" y="4563"/>
                  </a:cubicBezTo>
                  <a:lnTo>
                    <a:pt x="2673" y="4563"/>
                  </a:lnTo>
                  <a:cubicBezTo>
                    <a:pt x="2674" y="4563"/>
                    <a:pt x="2672" y="4568"/>
                    <a:pt x="2667" y="4577"/>
                  </a:cubicBezTo>
                  <a:cubicBezTo>
                    <a:pt x="2657" y="4604"/>
                    <a:pt x="2677" y="4624"/>
                    <a:pt x="2703" y="4624"/>
                  </a:cubicBezTo>
                  <a:cubicBezTo>
                    <a:pt x="2716" y="4624"/>
                    <a:pt x="2730" y="4619"/>
                    <a:pt x="2742" y="4606"/>
                  </a:cubicBezTo>
                  <a:cubicBezTo>
                    <a:pt x="2755" y="4606"/>
                    <a:pt x="2764" y="4606"/>
                    <a:pt x="2764" y="4628"/>
                  </a:cubicBezTo>
                  <a:cubicBezTo>
                    <a:pt x="2786" y="4624"/>
                    <a:pt x="2805" y="4618"/>
                    <a:pt x="2821" y="4606"/>
                  </a:cubicBezTo>
                  <a:lnTo>
                    <a:pt x="2902" y="4606"/>
                  </a:lnTo>
                  <a:cubicBezTo>
                    <a:pt x="2918" y="4606"/>
                    <a:pt x="2933" y="4596"/>
                    <a:pt x="2946" y="4584"/>
                  </a:cubicBezTo>
                  <a:lnTo>
                    <a:pt x="2955" y="4584"/>
                  </a:lnTo>
                  <a:cubicBezTo>
                    <a:pt x="2955" y="4598"/>
                    <a:pt x="2979" y="4602"/>
                    <a:pt x="3018" y="4602"/>
                  </a:cubicBezTo>
                  <a:cubicBezTo>
                    <a:pt x="3039" y="4602"/>
                    <a:pt x="3064" y="4600"/>
                    <a:pt x="3093" y="4599"/>
                  </a:cubicBezTo>
                  <a:cubicBezTo>
                    <a:pt x="3135" y="4594"/>
                    <a:pt x="3172" y="4590"/>
                    <a:pt x="3201" y="4590"/>
                  </a:cubicBezTo>
                  <a:cubicBezTo>
                    <a:pt x="3227" y="4590"/>
                    <a:pt x="3246" y="4594"/>
                    <a:pt x="3253" y="4602"/>
                  </a:cubicBezTo>
                  <a:cubicBezTo>
                    <a:pt x="3253" y="4602"/>
                    <a:pt x="3262" y="4599"/>
                    <a:pt x="3272" y="4577"/>
                  </a:cubicBezTo>
                  <a:cubicBezTo>
                    <a:pt x="3274" y="4551"/>
                    <a:pt x="3279" y="4540"/>
                    <a:pt x="3286" y="4540"/>
                  </a:cubicBezTo>
                  <a:cubicBezTo>
                    <a:pt x="3290" y="4540"/>
                    <a:pt x="3295" y="4545"/>
                    <a:pt x="3300" y="4552"/>
                  </a:cubicBezTo>
                  <a:cubicBezTo>
                    <a:pt x="3308" y="4569"/>
                    <a:pt x="3322" y="4577"/>
                    <a:pt x="3335" y="4577"/>
                  </a:cubicBezTo>
                  <a:cubicBezTo>
                    <a:pt x="3351" y="4577"/>
                    <a:pt x="3366" y="4564"/>
                    <a:pt x="3366" y="4540"/>
                  </a:cubicBezTo>
                  <a:cubicBezTo>
                    <a:pt x="3365" y="4534"/>
                    <a:pt x="3365" y="4532"/>
                    <a:pt x="3365" y="4532"/>
                  </a:cubicBezTo>
                  <a:lnTo>
                    <a:pt x="3365" y="4532"/>
                  </a:lnTo>
                  <a:cubicBezTo>
                    <a:pt x="3365" y="4532"/>
                    <a:pt x="3368" y="4546"/>
                    <a:pt x="3372" y="4562"/>
                  </a:cubicBezTo>
                  <a:cubicBezTo>
                    <a:pt x="3379" y="4575"/>
                    <a:pt x="3386" y="4580"/>
                    <a:pt x="3393" y="4580"/>
                  </a:cubicBezTo>
                  <a:cubicBezTo>
                    <a:pt x="3407" y="4580"/>
                    <a:pt x="3420" y="4559"/>
                    <a:pt x="3422" y="4530"/>
                  </a:cubicBezTo>
                  <a:cubicBezTo>
                    <a:pt x="3433" y="4541"/>
                    <a:pt x="3443" y="4553"/>
                    <a:pt x="3451" y="4553"/>
                  </a:cubicBezTo>
                  <a:cubicBezTo>
                    <a:pt x="3455" y="4553"/>
                    <a:pt x="3458" y="4550"/>
                    <a:pt x="3460" y="4543"/>
                  </a:cubicBezTo>
                  <a:cubicBezTo>
                    <a:pt x="3462" y="4542"/>
                    <a:pt x="3464" y="4542"/>
                    <a:pt x="3465" y="4542"/>
                  </a:cubicBezTo>
                  <a:cubicBezTo>
                    <a:pt x="3470" y="4542"/>
                    <a:pt x="3472" y="4549"/>
                    <a:pt x="3482" y="4581"/>
                  </a:cubicBezTo>
                  <a:cubicBezTo>
                    <a:pt x="3485" y="4598"/>
                    <a:pt x="3490" y="4618"/>
                    <a:pt x="3499" y="4618"/>
                  </a:cubicBezTo>
                  <a:cubicBezTo>
                    <a:pt x="3499" y="4618"/>
                    <a:pt x="3500" y="4618"/>
                    <a:pt x="3501" y="4618"/>
                  </a:cubicBezTo>
                  <a:cubicBezTo>
                    <a:pt x="3513" y="4615"/>
                    <a:pt x="3507" y="4596"/>
                    <a:pt x="3504" y="4574"/>
                  </a:cubicBezTo>
                  <a:lnTo>
                    <a:pt x="3526" y="4571"/>
                  </a:lnTo>
                  <a:cubicBezTo>
                    <a:pt x="3526" y="4571"/>
                    <a:pt x="3535" y="4568"/>
                    <a:pt x="3532" y="4546"/>
                  </a:cubicBezTo>
                  <a:cubicBezTo>
                    <a:pt x="3526" y="4527"/>
                    <a:pt x="3535" y="4524"/>
                    <a:pt x="3548" y="4521"/>
                  </a:cubicBezTo>
                  <a:cubicBezTo>
                    <a:pt x="3549" y="4527"/>
                    <a:pt x="3551" y="4530"/>
                    <a:pt x="3552" y="4530"/>
                  </a:cubicBezTo>
                  <a:cubicBezTo>
                    <a:pt x="3554" y="4530"/>
                    <a:pt x="3553" y="4513"/>
                    <a:pt x="3541" y="4502"/>
                  </a:cubicBezTo>
                  <a:cubicBezTo>
                    <a:pt x="3538" y="4480"/>
                    <a:pt x="3532" y="4461"/>
                    <a:pt x="3541" y="4458"/>
                  </a:cubicBezTo>
                  <a:cubicBezTo>
                    <a:pt x="3541" y="4458"/>
                    <a:pt x="3535" y="4440"/>
                    <a:pt x="3532" y="4418"/>
                  </a:cubicBezTo>
                  <a:cubicBezTo>
                    <a:pt x="3519" y="4377"/>
                    <a:pt x="3513" y="4358"/>
                    <a:pt x="3488" y="4342"/>
                  </a:cubicBezTo>
                  <a:cubicBezTo>
                    <a:pt x="3465" y="4338"/>
                    <a:pt x="3444" y="4331"/>
                    <a:pt x="3431" y="4331"/>
                  </a:cubicBezTo>
                  <a:cubicBezTo>
                    <a:pt x="3418" y="4331"/>
                    <a:pt x="3411" y="4338"/>
                    <a:pt x="3416" y="4358"/>
                  </a:cubicBezTo>
                  <a:cubicBezTo>
                    <a:pt x="3416" y="4358"/>
                    <a:pt x="3410" y="4383"/>
                    <a:pt x="3400" y="4383"/>
                  </a:cubicBezTo>
                  <a:cubicBezTo>
                    <a:pt x="3400" y="4383"/>
                    <a:pt x="3399" y="4383"/>
                    <a:pt x="3398" y="4383"/>
                  </a:cubicBezTo>
                  <a:cubicBezTo>
                    <a:pt x="3389" y="4383"/>
                    <a:pt x="3375" y="4367"/>
                    <a:pt x="3375" y="4367"/>
                  </a:cubicBezTo>
                  <a:cubicBezTo>
                    <a:pt x="3374" y="4359"/>
                    <a:pt x="3364" y="4355"/>
                    <a:pt x="3348" y="4355"/>
                  </a:cubicBezTo>
                  <a:cubicBezTo>
                    <a:pt x="3331" y="4355"/>
                    <a:pt x="3306" y="4359"/>
                    <a:pt x="3278" y="4364"/>
                  </a:cubicBezTo>
                  <a:cubicBezTo>
                    <a:pt x="3250" y="4370"/>
                    <a:pt x="3228" y="4374"/>
                    <a:pt x="3211" y="4374"/>
                  </a:cubicBezTo>
                  <a:cubicBezTo>
                    <a:pt x="3193" y="4374"/>
                    <a:pt x="3181" y="4370"/>
                    <a:pt x="3175" y="4358"/>
                  </a:cubicBezTo>
                  <a:cubicBezTo>
                    <a:pt x="3159" y="4339"/>
                    <a:pt x="3150" y="4339"/>
                    <a:pt x="3150" y="4339"/>
                  </a:cubicBezTo>
                  <a:lnTo>
                    <a:pt x="3150" y="4339"/>
                  </a:lnTo>
                  <a:cubicBezTo>
                    <a:pt x="3153" y="4361"/>
                    <a:pt x="3093" y="4371"/>
                    <a:pt x="3021" y="4374"/>
                  </a:cubicBezTo>
                  <a:cubicBezTo>
                    <a:pt x="2946" y="4377"/>
                    <a:pt x="2874" y="4377"/>
                    <a:pt x="2874" y="4399"/>
                  </a:cubicBezTo>
                  <a:lnTo>
                    <a:pt x="2855" y="4399"/>
                  </a:lnTo>
                  <a:cubicBezTo>
                    <a:pt x="2855" y="4377"/>
                    <a:pt x="2833" y="4377"/>
                    <a:pt x="2814" y="4377"/>
                  </a:cubicBezTo>
                  <a:cubicBezTo>
                    <a:pt x="2802" y="4389"/>
                    <a:pt x="2786" y="4396"/>
                    <a:pt x="2770" y="4396"/>
                  </a:cubicBezTo>
                  <a:cubicBezTo>
                    <a:pt x="2770" y="4377"/>
                    <a:pt x="2761" y="4377"/>
                    <a:pt x="2742" y="4374"/>
                  </a:cubicBezTo>
                  <a:cubicBezTo>
                    <a:pt x="2737" y="4374"/>
                    <a:pt x="2733" y="4374"/>
                    <a:pt x="2729" y="4374"/>
                  </a:cubicBezTo>
                  <a:cubicBezTo>
                    <a:pt x="2716" y="4374"/>
                    <a:pt x="2710" y="4375"/>
                    <a:pt x="2708" y="4393"/>
                  </a:cubicBezTo>
                  <a:cubicBezTo>
                    <a:pt x="2698" y="4393"/>
                    <a:pt x="2626" y="4389"/>
                    <a:pt x="2598" y="4361"/>
                  </a:cubicBezTo>
                  <a:cubicBezTo>
                    <a:pt x="2595" y="4355"/>
                    <a:pt x="2592" y="4352"/>
                    <a:pt x="2589" y="4352"/>
                  </a:cubicBezTo>
                  <a:cubicBezTo>
                    <a:pt x="2581" y="4352"/>
                    <a:pt x="2572" y="4367"/>
                    <a:pt x="2564" y="4380"/>
                  </a:cubicBezTo>
                  <a:cubicBezTo>
                    <a:pt x="2561" y="4398"/>
                    <a:pt x="2550" y="4418"/>
                    <a:pt x="2540" y="4418"/>
                  </a:cubicBezTo>
                  <a:cubicBezTo>
                    <a:pt x="2540" y="4418"/>
                    <a:pt x="2539" y="4418"/>
                    <a:pt x="2539" y="4418"/>
                  </a:cubicBezTo>
                  <a:lnTo>
                    <a:pt x="2542" y="4377"/>
                  </a:lnTo>
                  <a:cubicBezTo>
                    <a:pt x="2554" y="4358"/>
                    <a:pt x="2554" y="4358"/>
                    <a:pt x="2535" y="4355"/>
                  </a:cubicBezTo>
                  <a:lnTo>
                    <a:pt x="2514" y="4352"/>
                  </a:lnTo>
                  <a:cubicBezTo>
                    <a:pt x="2514" y="4362"/>
                    <a:pt x="2502" y="4366"/>
                    <a:pt x="2483" y="4366"/>
                  </a:cubicBezTo>
                  <a:cubicBezTo>
                    <a:pt x="2461" y="4366"/>
                    <a:pt x="2427" y="4360"/>
                    <a:pt x="2388" y="4352"/>
                  </a:cubicBezTo>
                  <a:cubicBezTo>
                    <a:pt x="2332" y="4342"/>
                    <a:pt x="2299" y="4334"/>
                    <a:pt x="2281" y="4334"/>
                  </a:cubicBezTo>
                  <a:cubicBezTo>
                    <a:pt x="2269" y="4334"/>
                    <a:pt x="2264" y="4337"/>
                    <a:pt x="2263" y="4346"/>
                  </a:cubicBezTo>
                  <a:cubicBezTo>
                    <a:pt x="2260" y="4355"/>
                    <a:pt x="2257" y="4360"/>
                    <a:pt x="2252" y="4360"/>
                  </a:cubicBezTo>
                  <a:cubicBezTo>
                    <a:pt x="2245" y="4360"/>
                    <a:pt x="2236" y="4352"/>
                    <a:pt x="2222" y="4336"/>
                  </a:cubicBezTo>
                  <a:cubicBezTo>
                    <a:pt x="2190" y="4284"/>
                    <a:pt x="2181" y="4268"/>
                    <a:pt x="2174" y="4268"/>
                  </a:cubicBezTo>
                  <a:cubicBezTo>
                    <a:pt x="2171" y="4268"/>
                    <a:pt x="2167" y="4272"/>
                    <a:pt x="2163" y="4277"/>
                  </a:cubicBezTo>
                  <a:cubicBezTo>
                    <a:pt x="2172" y="4280"/>
                    <a:pt x="2166" y="4302"/>
                    <a:pt x="2159" y="4320"/>
                  </a:cubicBezTo>
                  <a:cubicBezTo>
                    <a:pt x="2155" y="4340"/>
                    <a:pt x="2151" y="4349"/>
                    <a:pt x="2147" y="4349"/>
                  </a:cubicBezTo>
                  <a:cubicBezTo>
                    <a:pt x="2143" y="4349"/>
                    <a:pt x="2141" y="4337"/>
                    <a:pt x="2141" y="4314"/>
                  </a:cubicBezTo>
                  <a:cubicBezTo>
                    <a:pt x="2147" y="4287"/>
                    <a:pt x="2080" y="4267"/>
                    <a:pt x="2029" y="4267"/>
                  </a:cubicBezTo>
                  <a:cubicBezTo>
                    <a:pt x="2003" y="4267"/>
                    <a:pt x="1982" y="4271"/>
                    <a:pt x="1974" y="4283"/>
                  </a:cubicBezTo>
                  <a:cubicBezTo>
                    <a:pt x="1976" y="4278"/>
                    <a:pt x="1978" y="4272"/>
                    <a:pt x="1981" y="4264"/>
                  </a:cubicBezTo>
                  <a:cubicBezTo>
                    <a:pt x="1987" y="4242"/>
                    <a:pt x="1978" y="4239"/>
                    <a:pt x="1940" y="4226"/>
                  </a:cubicBezTo>
                  <a:lnTo>
                    <a:pt x="1909" y="4214"/>
                  </a:lnTo>
                  <a:cubicBezTo>
                    <a:pt x="1905" y="4226"/>
                    <a:pt x="1898" y="4231"/>
                    <a:pt x="1890" y="4231"/>
                  </a:cubicBezTo>
                  <a:cubicBezTo>
                    <a:pt x="1871" y="4231"/>
                    <a:pt x="1848" y="4204"/>
                    <a:pt x="1852" y="4189"/>
                  </a:cubicBezTo>
                  <a:cubicBezTo>
                    <a:pt x="1852" y="4167"/>
                    <a:pt x="1852" y="4167"/>
                    <a:pt x="1833" y="4157"/>
                  </a:cubicBezTo>
                  <a:cubicBezTo>
                    <a:pt x="1822" y="4163"/>
                    <a:pt x="1812" y="4166"/>
                    <a:pt x="1802" y="4166"/>
                  </a:cubicBezTo>
                  <a:cubicBezTo>
                    <a:pt x="1771" y="4166"/>
                    <a:pt x="1751" y="4141"/>
                    <a:pt x="1758" y="4126"/>
                  </a:cubicBezTo>
                  <a:lnTo>
                    <a:pt x="1739" y="4117"/>
                  </a:lnTo>
                  <a:cubicBezTo>
                    <a:pt x="1733" y="4121"/>
                    <a:pt x="1725" y="4124"/>
                    <a:pt x="1717" y="4124"/>
                  </a:cubicBezTo>
                  <a:cubicBezTo>
                    <a:pt x="1709" y="4124"/>
                    <a:pt x="1700" y="4121"/>
                    <a:pt x="1692" y="4117"/>
                  </a:cubicBezTo>
                  <a:cubicBezTo>
                    <a:pt x="1680" y="4109"/>
                    <a:pt x="1671" y="4104"/>
                    <a:pt x="1666" y="4104"/>
                  </a:cubicBezTo>
                  <a:cubicBezTo>
                    <a:pt x="1660" y="4104"/>
                    <a:pt x="1658" y="4109"/>
                    <a:pt x="1658" y="4120"/>
                  </a:cubicBezTo>
                  <a:cubicBezTo>
                    <a:pt x="1647" y="4136"/>
                    <a:pt x="1639" y="4152"/>
                    <a:pt x="1630" y="4152"/>
                  </a:cubicBezTo>
                  <a:cubicBezTo>
                    <a:pt x="1629" y="4152"/>
                    <a:pt x="1628" y="4152"/>
                    <a:pt x="1627" y="4151"/>
                  </a:cubicBezTo>
                  <a:lnTo>
                    <a:pt x="1636" y="4132"/>
                  </a:lnTo>
                  <a:cubicBezTo>
                    <a:pt x="1649" y="4114"/>
                    <a:pt x="1617" y="4101"/>
                    <a:pt x="1583" y="4079"/>
                  </a:cubicBezTo>
                  <a:cubicBezTo>
                    <a:pt x="1539" y="4054"/>
                    <a:pt x="1520" y="4042"/>
                    <a:pt x="1523" y="4020"/>
                  </a:cubicBezTo>
                  <a:lnTo>
                    <a:pt x="1523" y="4020"/>
                  </a:lnTo>
                  <a:lnTo>
                    <a:pt x="1504" y="4032"/>
                  </a:lnTo>
                  <a:cubicBezTo>
                    <a:pt x="1496" y="4037"/>
                    <a:pt x="1490" y="4039"/>
                    <a:pt x="1486" y="4039"/>
                  </a:cubicBezTo>
                  <a:cubicBezTo>
                    <a:pt x="1479" y="4039"/>
                    <a:pt x="1478" y="4033"/>
                    <a:pt x="1486" y="4023"/>
                  </a:cubicBezTo>
                  <a:cubicBezTo>
                    <a:pt x="1488" y="4001"/>
                    <a:pt x="1462" y="3981"/>
                    <a:pt x="1436" y="3981"/>
                  </a:cubicBezTo>
                  <a:cubicBezTo>
                    <a:pt x="1433" y="3981"/>
                    <a:pt x="1429" y="3981"/>
                    <a:pt x="1426" y="3982"/>
                  </a:cubicBezTo>
                  <a:lnTo>
                    <a:pt x="1407" y="3969"/>
                  </a:lnTo>
                  <a:cubicBezTo>
                    <a:pt x="1418" y="3943"/>
                    <a:pt x="1410" y="3927"/>
                    <a:pt x="1395" y="3927"/>
                  </a:cubicBezTo>
                  <a:cubicBezTo>
                    <a:pt x="1386" y="3927"/>
                    <a:pt x="1375" y="3931"/>
                    <a:pt x="1363" y="3941"/>
                  </a:cubicBezTo>
                  <a:cubicBezTo>
                    <a:pt x="1376" y="3922"/>
                    <a:pt x="1370" y="3916"/>
                    <a:pt x="1360" y="3910"/>
                  </a:cubicBezTo>
                  <a:cubicBezTo>
                    <a:pt x="1357" y="3911"/>
                    <a:pt x="1354" y="3911"/>
                    <a:pt x="1351" y="3911"/>
                  </a:cubicBezTo>
                  <a:cubicBezTo>
                    <a:pt x="1326" y="3911"/>
                    <a:pt x="1302" y="3889"/>
                    <a:pt x="1313" y="3872"/>
                  </a:cubicBezTo>
                  <a:lnTo>
                    <a:pt x="1304" y="3866"/>
                  </a:lnTo>
                  <a:cubicBezTo>
                    <a:pt x="1298" y="3871"/>
                    <a:pt x="1291" y="3873"/>
                    <a:pt x="1284" y="3873"/>
                  </a:cubicBezTo>
                  <a:cubicBezTo>
                    <a:pt x="1277" y="3873"/>
                    <a:pt x="1271" y="3871"/>
                    <a:pt x="1266" y="3866"/>
                  </a:cubicBezTo>
                  <a:cubicBezTo>
                    <a:pt x="1261" y="3861"/>
                    <a:pt x="1253" y="3857"/>
                    <a:pt x="1245" y="3857"/>
                  </a:cubicBezTo>
                  <a:cubicBezTo>
                    <a:pt x="1240" y="3857"/>
                    <a:pt x="1234" y="3859"/>
                    <a:pt x="1229" y="3863"/>
                  </a:cubicBezTo>
                  <a:cubicBezTo>
                    <a:pt x="1221" y="3867"/>
                    <a:pt x="1214" y="3868"/>
                    <a:pt x="1210" y="3868"/>
                  </a:cubicBezTo>
                  <a:cubicBezTo>
                    <a:pt x="1204" y="3868"/>
                    <a:pt x="1200" y="3866"/>
                    <a:pt x="1200" y="3866"/>
                  </a:cubicBezTo>
                  <a:cubicBezTo>
                    <a:pt x="1191" y="3857"/>
                    <a:pt x="1213" y="3847"/>
                    <a:pt x="1235" y="3838"/>
                  </a:cubicBezTo>
                  <a:cubicBezTo>
                    <a:pt x="1257" y="3838"/>
                    <a:pt x="1248" y="3825"/>
                    <a:pt x="1220" y="3825"/>
                  </a:cubicBezTo>
                  <a:cubicBezTo>
                    <a:pt x="1212" y="3825"/>
                    <a:pt x="1202" y="3826"/>
                    <a:pt x="1191" y="3828"/>
                  </a:cubicBezTo>
                  <a:cubicBezTo>
                    <a:pt x="1170" y="3834"/>
                    <a:pt x="1157" y="3836"/>
                    <a:pt x="1153" y="3836"/>
                  </a:cubicBezTo>
                  <a:cubicBezTo>
                    <a:pt x="1146" y="3836"/>
                    <a:pt x="1156" y="3831"/>
                    <a:pt x="1182" y="3822"/>
                  </a:cubicBezTo>
                  <a:cubicBezTo>
                    <a:pt x="1201" y="3814"/>
                    <a:pt x="1220" y="3806"/>
                    <a:pt x="1206" y="3806"/>
                  </a:cubicBezTo>
                  <a:cubicBezTo>
                    <a:pt x="1204" y="3806"/>
                    <a:pt x="1201" y="3806"/>
                    <a:pt x="1197" y="3807"/>
                  </a:cubicBezTo>
                  <a:cubicBezTo>
                    <a:pt x="1193" y="3802"/>
                    <a:pt x="1187" y="3799"/>
                    <a:pt x="1182" y="3799"/>
                  </a:cubicBezTo>
                  <a:cubicBezTo>
                    <a:pt x="1176" y="3799"/>
                    <a:pt x="1171" y="3802"/>
                    <a:pt x="1166" y="3807"/>
                  </a:cubicBezTo>
                  <a:lnTo>
                    <a:pt x="1144" y="3788"/>
                  </a:lnTo>
                  <a:cubicBezTo>
                    <a:pt x="1144" y="3772"/>
                    <a:pt x="1138" y="3756"/>
                    <a:pt x="1125" y="3744"/>
                  </a:cubicBezTo>
                  <a:cubicBezTo>
                    <a:pt x="1119" y="3747"/>
                    <a:pt x="1114" y="3749"/>
                    <a:pt x="1111" y="3749"/>
                  </a:cubicBezTo>
                  <a:cubicBezTo>
                    <a:pt x="1106" y="3749"/>
                    <a:pt x="1107" y="3743"/>
                    <a:pt x="1113" y="3728"/>
                  </a:cubicBezTo>
                  <a:cubicBezTo>
                    <a:pt x="1119" y="3721"/>
                    <a:pt x="1120" y="3715"/>
                    <a:pt x="1117" y="3715"/>
                  </a:cubicBezTo>
                  <a:cubicBezTo>
                    <a:pt x="1114" y="3715"/>
                    <a:pt x="1105" y="3721"/>
                    <a:pt x="1091" y="3738"/>
                  </a:cubicBezTo>
                  <a:cubicBezTo>
                    <a:pt x="1085" y="3739"/>
                    <a:pt x="1081" y="3740"/>
                    <a:pt x="1077" y="3740"/>
                  </a:cubicBezTo>
                  <a:cubicBezTo>
                    <a:pt x="1065" y="3740"/>
                    <a:pt x="1062" y="3732"/>
                    <a:pt x="1069" y="3716"/>
                  </a:cubicBezTo>
                  <a:cubicBezTo>
                    <a:pt x="1087" y="3695"/>
                    <a:pt x="1091" y="3685"/>
                    <a:pt x="1087" y="3685"/>
                  </a:cubicBezTo>
                  <a:cubicBezTo>
                    <a:pt x="1085" y="3685"/>
                    <a:pt x="1081" y="3688"/>
                    <a:pt x="1075" y="3694"/>
                  </a:cubicBezTo>
                  <a:cubicBezTo>
                    <a:pt x="1068" y="3696"/>
                    <a:pt x="1062" y="3696"/>
                    <a:pt x="1058" y="3696"/>
                  </a:cubicBezTo>
                  <a:cubicBezTo>
                    <a:pt x="1050" y="3696"/>
                    <a:pt x="1047" y="3694"/>
                    <a:pt x="1047" y="3694"/>
                  </a:cubicBezTo>
                  <a:cubicBezTo>
                    <a:pt x="1059" y="3678"/>
                    <a:pt x="997" y="3612"/>
                    <a:pt x="934" y="3540"/>
                  </a:cubicBezTo>
                  <a:cubicBezTo>
                    <a:pt x="932" y="3538"/>
                    <a:pt x="930" y="3538"/>
                    <a:pt x="926" y="3538"/>
                  </a:cubicBezTo>
                  <a:cubicBezTo>
                    <a:pt x="917" y="3538"/>
                    <a:pt x="902" y="3543"/>
                    <a:pt x="890" y="3553"/>
                  </a:cubicBezTo>
                  <a:cubicBezTo>
                    <a:pt x="878" y="3564"/>
                    <a:pt x="873" y="3568"/>
                    <a:pt x="872" y="3568"/>
                  </a:cubicBezTo>
                  <a:cubicBezTo>
                    <a:pt x="870" y="3568"/>
                    <a:pt x="878" y="3557"/>
                    <a:pt x="884" y="3543"/>
                  </a:cubicBezTo>
                  <a:cubicBezTo>
                    <a:pt x="908" y="3516"/>
                    <a:pt x="913" y="3499"/>
                    <a:pt x="906" y="3499"/>
                  </a:cubicBezTo>
                  <a:cubicBezTo>
                    <a:pt x="901" y="3499"/>
                    <a:pt x="888" y="3508"/>
                    <a:pt x="871" y="3528"/>
                  </a:cubicBezTo>
                  <a:cubicBezTo>
                    <a:pt x="858" y="3544"/>
                    <a:pt x="851" y="3552"/>
                    <a:pt x="849" y="3552"/>
                  </a:cubicBezTo>
                  <a:cubicBezTo>
                    <a:pt x="847" y="3552"/>
                    <a:pt x="852" y="3541"/>
                    <a:pt x="862" y="3518"/>
                  </a:cubicBezTo>
                  <a:cubicBezTo>
                    <a:pt x="868" y="3504"/>
                    <a:pt x="872" y="3500"/>
                    <a:pt x="866" y="3500"/>
                  </a:cubicBezTo>
                  <a:cubicBezTo>
                    <a:pt x="864" y="3500"/>
                    <a:pt x="858" y="3501"/>
                    <a:pt x="849" y="3503"/>
                  </a:cubicBezTo>
                  <a:cubicBezTo>
                    <a:pt x="844" y="3507"/>
                    <a:pt x="839" y="3509"/>
                    <a:pt x="837" y="3509"/>
                  </a:cubicBezTo>
                  <a:cubicBezTo>
                    <a:pt x="832" y="3509"/>
                    <a:pt x="833" y="3503"/>
                    <a:pt x="843" y="3493"/>
                  </a:cubicBezTo>
                  <a:cubicBezTo>
                    <a:pt x="851" y="3478"/>
                    <a:pt x="858" y="3461"/>
                    <a:pt x="853" y="3461"/>
                  </a:cubicBezTo>
                  <a:cubicBezTo>
                    <a:pt x="852" y="3461"/>
                    <a:pt x="850" y="3462"/>
                    <a:pt x="846" y="3465"/>
                  </a:cubicBezTo>
                  <a:cubicBezTo>
                    <a:pt x="846" y="3465"/>
                    <a:pt x="840" y="3456"/>
                    <a:pt x="849" y="3437"/>
                  </a:cubicBezTo>
                  <a:cubicBezTo>
                    <a:pt x="857" y="3424"/>
                    <a:pt x="852" y="3421"/>
                    <a:pt x="842" y="3421"/>
                  </a:cubicBezTo>
                  <a:cubicBezTo>
                    <a:pt x="835" y="3421"/>
                    <a:pt x="824" y="3423"/>
                    <a:pt x="815" y="3424"/>
                  </a:cubicBezTo>
                  <a:cubicBezTo>
                    <a:pt x="765" y="3424"/>
                    <a:pt x="759" y="3415"/>
                    <a:pt x="796" y="3399"/>
                  </a:cubicBezTo>
                  <a:cubicBezTo>
                    <a:pt x="829" y="3386"/>
                    <a:pt x="805" y="3364"/>
                    <a:pt x="773" y="3364"/>
                  </a:cubicBezTo>
                  <a:cubicBezTo>
                    <a:pt x="765" y="3364"/>
                    <a:pt x="757" y="3365"/>
                    <a:pt x="749" y="3368"/>
                  </a:cubicBezTo>
                  <a:cubicBezTo>
                    <a:pt x="729" y="3376"/>
                    <a:pt x="720" y="3380"/>
                    <a:pt x="718" y="3380"/>
                  </a:cubicBezTo>
                  <a:cubicBezTo>
                    <a:pt x="716" y="3380"/>
                    <a:pt x="720" y="3377"/>
                    <a:pt x="727" y="3371"/>
                  </a:cubicBezTo>
                  <a:cubicBezTo>
                    <a:pt x="743" y="3358"/>
                    <a:pt x="737" y="3349"/>
                    <a:pt x="737" y="3349"/>
                  </a:cubicBezTo>
                  <a:cubicBezTo>
                    <a:pt x="734" y="3343"/>
                    <a:pt x="727" y="3333"/>
                    <a:pt x="743" y="3321"/>
                  </a:cubicBezTo>
                  <a:cubicBezTo>
                    <a:pt x="743" y="3321"/>
                    <a:pt x="737" y="3314"/>
                    <a:pt x="708" y="3305"/>
                  </a:cubicBezTo>
                  <a:cubicBezTo>
                    <a:pt x="705" y="3306"/>
                    <a:pt x="702" y="3306"/>
                    <a:pt x="699" y="3306"/>
                  </a:cubicBezTo>
                  <a:cubicBezTo>
                    <a:pt x="665" y="3306"/>
                    <a:pt x="667" y="3271"/>
                    <a:pt x="693" y="3242"/>
                  </a:cubicBezTo>
                  <a:lnTo>
                    <a:pt x="665" y="3236"/>
                  </a:lnTo>
                  <a:cubicBezTo>
                    <a:pt x="647" y="3242"/>
                    <a:pt x="632" y="3245"/>
                    <a:pt x="624" y="3245"/>
                  </a:cubicBezTo>
                  <a:cubicBezTo>
                    <a:pt x="614" y="3245"/>
                    <a:pt x="615" y="3239"/>
                    <a:pt x="636" y="3227"/>
                  </a:cubicBezTo>
                  <a:cubicBezTo>
                    <a:pt x="641" y="3224"/>
                    <a:pt x="647" y="3220"/>
                    <a:pt x="651" y="3218"/>
                  </a:cubicBezTo>
                  <a:lnTo>
                    <a:pt x="651" y="3218"/>
                  </a:lnTo>
                  <a:cubicBezTo>
                    <a:pt x="647" y="3219"/>
                    <a:pt x="643" y="3219"/>
                    <a:pt x="640" y="3219"/>
                  </a:cubicBezTo>
                  <a:cubicBezTo>
                    <a:pt x="611" y="3219"/>
                    <a:pt x="612" y="3180"/>
                    <a:pt x="646" y="3161"/>
                  </a:cubicBezTo>
                  <a:cubicBezTo>
                    <a:pt x="665" y="3152"/>
                    <a:pt x="665" y="3152"/>
                    <a:pt x="658" y="3142"/>
                  </a:cubicBezTo>
                  <a:lnTo>
                    <a:pt x="658" y="3142"/>
                  </a:lnTo>
                  <a:lnTo>
                    <a:pt x="639" y="3152"/>
                  </a:lnTo>
                  <a:cubicBezTo>
                    <a:pt x="625" y="3159"/>
                    <a:pt x="613" y="3167"/>
                    <a:pt x="605" y="3167"/>
                  </a:cubicBezTo>
                  <a:cubicBezTo>
                    <a:pt x="602" y="3167"/>
                    <a:pt x="600" y="3166"/>
                    <a:pt x="599" y="3164"/>
                  </a:cubicBezTo>
                  <a:cubicBezTo>
                    <a:pt x="592" y="3155"/>
                    <a:pt x="589" y="3145"/>
                    <a:pt x="608" y="3136"/>
                  </a:cubicBezTo>
                  <a:cubicBezTo>
                    <a:pt x="618" y="3118"/>
                    <a:pt x="629" y="3102"/>
                    <a:pt x="622" y="3102"/>
                  </a:cubicBezTo>
                  <a:cubicBezTo>
                    <a:pt x="620" y="3102"/>
                    <a:pt x="618" y="3103"/>
                    <a:pt x="614" y="3105"/>
                  </a:cubicBezTo>
                  <a:cubicBezTo>
                    <a:pt x="614" y="3105"/>
                    <a:pt x="611" y="3095"/>
                    <a:pt x="624" y="3076"/>
                  </a:cubicBezTo>
                  <a:lnTo>
                    <a:pt x="605" y="3042"/>
                  </a:lnTo>
                  <a:cubicBezTo>
                    <a:pt x="580" y="3042"/>
                    <a:pt x="574" y="3023"/>
                    <a:pt x="589" y="3014"/>
                  </a:cubicBezTo>
                  <a:cubicBezTo>
                    <a:pt x="583" y="3001"/>
                    <a:pt x="574" y="2995"/>
                    <a:pt x="558" y="2995"/>
                  </a:cubicBezTo>
                  <a:cubicBezTo>
                    <a:pt x="549" y="2976"/>
                    <a:pt x="545" y="2967"/>
                    <a:pt x="564" y="2957"/>
                  </a:cubicBezTo>
                  <a:cubicBezTo>
                    <a:pt x="583" y="2948"/>
                    <a:pt x="583" y="2948"/>
                    <a:pt x="561" y="2948"/>
                  </a:cubicBezTo>
                  <a:cubicBezTo>
                    <a:pt x="556" y="2951"/>
                    <a:pt x="551" y="2952"/>
                    <a:pt x="548" y="2952"/>
                  </a:cubicBezTo>
                  <a:cubicBezTo>
                    <a:pt x="539" y="2952"/>
                    <a:pt x="535" y="2945"/>
                    <a:pt x="533" y="2938"/>
                  </a:cubicBezTo>
                  <a:lnTo>
                    <a:pt x="524" y="2920"/>
                  </a:lnTo>
                  <a:cubicBezTo>
                    <a:pt x="515" y="2922"/>
                    <a:pt x="510" y="2924"/>
                    <a:pt x="508" y="2924"/>
                  </a:cubicBezTo>
                  <a:cubicBezTo>
                    <a:pt x="504" y="2924"/>
                    <a:pt x="503" y="2922"/>
                    <a:pt x="502" y="2917"/>
                  </a:cubicBezTo>
                  <a:cubicBezTo>
                    <a:pt x="495" y="2907"/>
                    <a:pt x="505" y="2869"/>
                    <a:pt x="498" y="2860"/>
                  </a:cubicBezTo>
                  <a:cubicBezTo>
                    <a:pt x="493" y="2844"/>
                    <a:pt x="491" y="2837"/>
                    <a:pt x="487" y="2837"/>
                  </a:cubicBezTo>
                  <a:cubicBezTo>
                    <a:pt x="484" y="2837"/>
                    <a:pt x="480" y="2841"/>
                    <a:pt x="473" y="2848"/>
                  </a:cubicBezTo>
                  <a:cubicBezTo>
                    <a:pt x="475" y="2854"/>
                    <a:pt x="471" y="2858"/>
                    <a:pt x="469" y="2858"/>
                  </a:cubicBezTo>
                  <a:cubicBezTo>
                    <a:pt x="466" y="2858"/>
                    <a:pt x="464" y="2853"/>
                    <a:pt x="470" y="2838"/>
                  </a:cubicBezTo>
                  <a:cubicBezTo>
                    <a:pt x="470" y="2813"/>
                    <a:pt x="467" y="2788"/>
                    <a:pt x="461" y="2763"/>
                  </a:cubicBezTo>
                  <a:cubicBezTo>
                    <a:pt x="452" y="2736"/>
                    <a:pt x="449" y="2729"/>
                    <a:pt x="442" y="2729"/>
                  </a:cubicBezTo>
                  <a:cubicBezTo>
                    <a:pt x="439" y="2729"/>
                    <a:pt x="435" y="2730"/>
                    <a:pt x="430" y="2732"/>
                  </a:cubicBezTo>
                  <a:cubicBezTo>
                    <a:pt x="415" y="2740"/>
                    <a:pt x="405" y="2744"/>
                    <a:pt x="401" y="2744"/>
                  </a:cubicBezTo>
                  <a:cubicBezTo>
                    <a:pt x="396" y="2744"/>
                    <a:pt x="404" y="2735"/>
                    <a:pt x="426" y="2722"/>
                  </a:cubicBezTo>
                  <a:cubicBezTo>
                    <a:pt x="452" y="2694"/>
                    <a:pt x="455" y="2683"/>
                    <a:pt x="445" y="2683"/>
                  </a:cubicBezTo>
                  <a:cubicBezTo>
                    <a:pt x="442" y="2683"/>
                    <a:pt x="439" y="2683"/>
                    <a:pt x="436" y="2685"/>
                  </a:cubicBezTo>
                  <a:cubicBezTo>
                    <a:pt x="411" y="2681"/>
                    <a:pt x="411" y="2681"/>
                    <a:pt x="408" y="2672"/>
                  </a:cubicBezTo>
                  <a:cubicBezTo>
                    <a:pt x="430" y="2666"/>
                    <a:pt x="426" y="2656"/>
                    <a:pt x="398" y="2641"/>
                  </a:cubicBezTo>
                  <a:cubicBezTo>
                    <a:pt x="395" y="2631"/>
                    <a:pt x="395" y="2631"/>
                    <a:pt x="417" y="2625"/>
                  </a:cubicBezTo>
                  <a:lnTo>
                    <a:pt x="411" y="2606"/>
                  </a:lnTo>
                  <a:cubicBezTo>
                    <a:pt x="364" y="2597"/>
                    <a:pt x="367" y="2531"/>
                    <a:pt x="386" y="2515"/>
                  </a:cubicBezTo>
                  <a:cubicBezTo>
                    <a:pt x="386" y="2515"/>
                    <a:pt x="383" y="2506"/>
                    <a:pt x="361" y="2500"/>
                  </a:cubicBezTo>
                  <a:cubicBezTo>
                    <a:pt x="317" y="2500"/>
                    <a:pt x="314" y="2490"/>
                    <a:pt x="354" y="2481"/>
                  </a:cubicBezTo>
                  <a:cubicBezTo>
                    <a:pt x="395" y="2468"/>
                    <a:pt x="395" y="2468"/>
                    <a:pt x="354" y="2468"/>
                  </a:cubicBezTo>
                  <a:cubicBezTo>
                    <a:pt x="330" y="2465"/>
                    <a:pt x="320" y="2415"/>
                    <a:pt x="360" y="2415"/>
                  </a:cubicBezTo>
                  <a:cubicBezTo>
                    <a:pt x="361" y="2415"/>
                    <a:pt x="362" y="2415"/>
                    <a:pt x="364" y="2415"/>
                  </a:cubicBezTo>
                  <a:lnTo>
                    <a:pt x="404" y="2406"/>
                  </a:lnTo>
                  <a:cubicBezTo>
                    <a:pt x="379" y="2399"/>
                    <a:pt x="379" y="2390"/>
                    <a:pt x="379" y="2390"/>
                  </a:cubicBezTo>
                  <a:cubicBezTo>
                    <a:pt x="377" y="2390"/>
                    <a:pt x="374" y="2391"/>
                    <a:pt x="372" y="2391"/>
                  </a:cubicBezTo>
                  <a:cubicBezTo>
                    <a:pt x="357" y="2391"/>
                    <a:pt x="356" y="2380"/>
                    <a:pt x="348" y="2352"/>
                  </a:cubicBezTo>
                  <a:cubicBezTo>
                    <a:pt x="345" y="2334"/>
                    <a:pt x="320" y="2296"/>
                    <a:pt x="317" y="2274"/>
                  </a:cubicBezTo>
                  <a:cubicBezTo>
                    <a:pt x="314" y="2252"/>
                    <a:pt x="307" y="2224"/>
                    <a:pt x="326" y="2208"/>
                  </a:cubicBezTo>
                  <a:cubicBezTo>
                    <a:pt x="326" y="2193"/>
                    <a:pt x="317" y="2180"/>
                    <a:pt x="301" y="2171"/>
                  </a:cubicBezTo>
                  <a:cubicBezTo>
                    <a:pt x="282" y="2164"/>
                    <a:pt x="279" y="2142"/>
                    <a:pt x="301" y="2139"/>
                  </a:cubicBezTo>
                  <a:lnTo>
                    <a:pt x="298" y="2130"/>
                  </a:lnTo>
                  <a:cubicBezTo>
                    <a:pt x="276" y="2111"/>
                    <a:pt x="276" y="2099"/>
                    <a:pt x="276" y="2099"/>
                  </a:cubicBezTo>
                  <a:cubicBezTo>
                    <a:pt x="295" y="2099"/>
                    <a:pt x="317" y="2086"/>
                    <a:pt x="295" y="2077"/>
                  </a:cubicBezTo>
                  <a:lnTo>
                    <a:pt x="295" y="2077"/>
                  </a:lnTo>
                  <a:cubicBezTo>
                    <a:pt x="293" y="2077"/>
                    <a:pt x="290" y="2077"/>
                    <a:pt x="289" y="2077"/>
                  </a:cubicBezTo>
                  <a:cubicBezTo>
                    <a:pt x="272" y="2077"/>
                    <a:pt x="270" y="2065"/>
                    <a:pt x="270" y="2048"/>
                  </a:cubicBezTo>
                  <a:cubicBezTo>
                    <a:pt x="285" y="2023"/>
                    <a:pt x="289" y="1685"/>
                    <a:pt x="276" y="1682"/>
                  </a:cubicBezTo>
                  <a:lnTo>
                    <a:pt x="279" y="1650"/>
                  </a:lnTo>
                  <a:lnTo>
                    <a:pt x="282" y="1622"/>
                  </a:lnTo>
                  <a:cubicBezTo>
                    <a:pt x="283" y="1622"/>
                    <a:pt x="285" y="1622"/>
                    <a:pt x="286" y="1622"/>
                  </a:cubicBezTo>
                  <a:cubicBezTo>
                    <a:pt x="325" y="1622"/>
                    <a:pt x="310" y="1571"/>
                    <a:pt x="295" y="1541"/>
                  </a:cubicBezTo>
                  <a:cubicBezTo>
                    <a:pt x="276" y="1528"/>
                    <a:pt x="279" y="1516"/>
                    <a:pt x="279" y="1506"/>
                  </a:cubicBezTo>
                  <a:lnTo>
                    <a:pt x="279" y="1506"/>
                  </a:lnTo>
                  <a:cubicBezTo>
                    <a:pt x="283" y="1507"/>
                    <a:pt x="287" y="1507"/>
                    <a:pt x="290" y="1507"/>
                  </a:cubicBezTo>
                  <a:cubicBezTo>
                    <a:pt x="321" y="1507"/>
                    <a:pt x="325" y="1482"/>
                    <a:pt x="310" y="1459"/>
                  </a:cubicBezTo>
                  <a:cubicBezTo>
                    <a:pt x="279" y="1447"/>
                    <a:pt x="274" y="1437"/>
                    <a:pt x="291" y="1437"/>
                  </a:cubicBezTo>
                  <a:cubicBezTo>
                    <a:pt x="296" y="1437"/>
                    <a:pt x="304" y="1438"/>
                    <a:pt x="314" y="1440"/>
                  </a:cubicBezTo>
                  <a:cubicBezTo>
                    <a:pt x="321" y="1442"/>
                    <a:pt x="327" y="1443"/>
                    <a:pt x="332" y="1443"/>
                  </a:cubicBezTo>
                  <a:cubicBezTo>
                    <a:pt x="355" y="1443"/>
                    <a:pt x="351" y="1425"/>
                    <a:pt x="304" y="1397"/>
                  </a:cubicBezTo>
                  <a:cubicBezTo>
                    <a:pt x="285" y="1381"/>
                    <a:pt x="285" y="1381"/>
                    <a:pt x="307" y="1378"/>
                  </a:cubicBezTo>
                  <a:cubicBezTo>
                    <a:pt x="351" y="1378"/>
                    <a:pt x="354" y="1368"/>
                    <a:pt x="336" y="1362"/>
                  </a:cubicBezTo>
                  <a:cubicBezTo>
                    <a:pt x="299" y="1345"/>
                    <a:pt x="298" y="1333"/>
                    <a:pt x="330" y="1333"/>
                  </a:cubicBezTo>
                  <a:cubicBezTo>
                    <a:pt x="333" y="1333"/>
                    <a:pt x="337" y="1334"/>
                    <a:pt x="342" y="1334"/>
                  </a:cubicBezTo>
                  <a:cubicBezTo>
                    <a:pt x="389" y="1328"/>
                    <a:pt x="389" y="1328"/>
                    <a:pt x="351" y="1306"/>
                  </a:cubicBezTo>
                  <a:cubicBezTo>
                    <a:pt x="315" y="1285"/>
                    <a:pt x="325" y="1249"/>
                    <a:pt x="365" y="1249"/>
                  </a:cubicBezTo>
                  <a:cubicBezTo>
                    <a:pt x="367" y="1249"/>
                    <a:pt x="368" y="1249"/>
                    <a:pt x="370" y="1249"/>
                  </a:cubicBezTo>
                  <a:cubicBezTo>
                    <a:pt x="373" y="1240"/>
                    <a:pt x="395" y="1240"/>
                    <a:pt x="376" y="1231"/>
                  </a:cubicBezTo>
                  <a:lnTo>
                    <a:pt x="398" y="1231"/>
                  </a:lnTo>
                  <a:cubicBezTo>
                    <a:pt x="401" y="1221"/>
                    <a:pt x="408" y="1212"/>
                    <a:pt x="408" y="1212"/>
                  </a:cubicBezTo>
                  <a:lnTo>
                    <a:pt x="386" y="1205"/>
                  </a:lnTo>
                  <a:cubicBezTo>
                    <a:pt x="392" y="1196"/>
                    <a:pt x="430" y="1149"/>
                    <a:pt x="461" y="1093"/>
                  </a:cubicBezTo>
                  <a:cubicBezTo>
                    <a:pt x="511" y="1005"/>
                    <a:pt x="524" y="992"/>
                    <a:pt x="502" y="986"/>
                  </a:cubicBezTo>
                  <a:cubicBezTo>
                    <a:pt x="473" y="977"/>
                    <a:pt x="469" y="966"/>
                    <a:pt x="483" y="966"/>
                  </a:cubicBezTo>
                  <a:cubicBezTo>
                    <a:pt x="489" y="966"/>
                    <a:pt x="499" y="968"/>
                    <a:pt x="511" y="974"/>
                  </a:cubicBezTo>
                  <a:cubicBezTo>
                    <a:pt x="517" y="964"/>
                    <a:pt x="542" y="961"/>
                    <a:pt x="555" y="948"/>
                  </a:cubicBezTo>
                  <a:cubicBezTo>
                    <a:pt x="562" y="937"/>
                    <a:pt x="570" y="928"/>
                    <a:pt x="580" y="928"/>
                  </a:cubicBezTo>
                  <a:cubicBezTo>
                    <a:pt x="584" y="928"/>
                    <a:pt x="588" y="929"/>
                    <a:pt x="592" y="933"/>
                  </a:cubicBezTo>
                  <a:lnTo>
                    <a:pt x="599" y="927"/>
                  </a:lnTo>
                  <a:cubicBezTo>
                    <a:pt x="583" y="889"/>
                    <a:pt x="608" y="848"/>
                    <a:pt x="649" y="845"/>
                  </a:cubicBezTo>
                  <a:cubicBezTo>
                    <a:pt x="665" y="833"/>
                    <a:pt x="671" y="817"/>
                    <a:pt x="668" y="798"/>
                  </a:cubicBezTo>
                  <a:cubicBezTo>
                    <a:pt x="668" y="781"/>
                    <a:pt x="668" y="774"/>
                    <a:pt x="672" y="774"/>
                  </a:cubicBezTo>
                  <a:cubicBezTo>
                    <a:pt x="676" y="774"/>
                    <a:pt x="681" y="777"/>
                    <a:pt x="690" y="782"/>
                  </a:cubicBezTo>
                  <a:cubicBezTo>
                    <a:pt x="693" y="787"/>
                    <a:pt x="699" y="788"/>
                    <a:pt x="706" y="788"/>
                  </a:cubicBezTo>
                  <a:cubicBezTo>
                    <a:pt x="725" y="788"/>
                    <a:pt x="749" y="773"/>
                    <a:pt x="730" y="748"/>
                  </a:cubicBezTo>
                  <a:lnTo>
                    <a:pt x="730" y="748"/>
                  </a:lnTo>
                  <a:lnTo>
                    <a:pt x="752" y="760"/>
                  </a:lnTo>
                  <a:cubicBezTo>
                    <a:pt x="753" y="761"/>
                    <a:pt x="753" y="761"/>
                    <a:pt x="753" y="761"/>
                  </a:cubicBezTo>
                  <a:lnTo>
                    <a:pt x="753" y="761"/>
                  </a:lnTo>
                  <a:cubicBezTo>
                    <a:pt x="700" y="867"/>
                    <a:pt x="785" y="1007"/>
                    <a:pt x="906" y="1007"/>
                  </a:cubicBezTo>
                  <a:cubicBezTo>
                    <a:pt x="932" y="1007"/>
                    <a:pt x="959" y="1001"/>
                    <a:pt x="987" y="986"/>
                  </a:cubicBezTo>
                  <a:cubicBezTo>
                    <a:pt x="1151" y="903"/>
                    <a:pt x="1075" y="669"/>
                    <a:pt x="922" y="662"/>
                  </a:cubicBezTo>
                  <a:lnTo>
                    <a:pt x="922" y="662"/>
                  </a:lnTo>
                  <a:cubicBezTo>
                    <a:pt x="924" y="661"/>
                    <a:pt x="927" y="659"/>
                    <a:pt x="931" y="657"/>
                  </a:cubicBezTo>
                  <a:cubicBezTo>
                    <a:pt x="956" y="648"/>
                    <a:pt x="956" y="579"/>
                    <a:pt x="953" y="538"/>
                  </a:cubicBezTo>
                  <a:cubicBezTo>
                    <a:pt x="945" y="517"/>
                    <a:pt x="941" y="507"/>
                    <a:pt x="942" y="507"/>
                  </a:cubicBezTo>
                  <a:lnTo>
                    <a:pt x="942" y="507"/>
                  </a:lnTo>
                  <a:cubicBezTo>
                    <a:pt x="944" y="507"/>
                    <a:pt x="950" y="516"/>
                    <a:pt x="962" y="535"/>
                  </a:cubicBezTo>
                  <a:cubicBezTo>
                    <a:pt x="966" y="547"/>
                    <a:pt x="971" y="550"/>
                    <a:pt x="977" y="550"/>
                  </a:cubicBezTo>
                  <a:cubicBezTo>
                    <a:pt x="980" y="550"/>
                    <a:pt x="984" y="549"/>
                    <a:pt x="987" y="547"/>
                  </a:cubicBezTo>
                  <a:lnTo>
                    <a:pt x="987" y="547"/>
                  </a:lnTo>
                  <a:cubicBezTo>
                    <a:pt x="997" y="566"/>
                    <a:pt x="987" y="569"/>
                    <a:pt x="978" y="572"/>
                  </a:cubicBezTo>
                  <a:lnTo>
                    <a:pt x="984" y="591"/>
                  </a:lnTo>
                  <a:cubicBezTo>
                    <a:pt x="996" y="609"/>
                    <a:pt x="1003" y="617"/>
                    <a:pt x="1008" y="617"/>
                  </a:cubicBezTo>
                  <a:cubicBezTo>
                    <a:pt x="1013" y="617"/>
                    <a:pt x="1014" y="605"/>
                    <a:pt x="1012" y="582"/>
                  </a:cubicBezTo>
                  <a:cubicBezTo>
                    <a:pt x="1012" y="570"/>
                    <a:pt x="1012" y="564"/>
                    <a:pt x="1015" y="564"/>
                  </a:cubicBezTo>
                  <a:cubicBezTo>
                    <a:pt x="1017" y="564"/>
                    <a:pt x="1021" y="568"/>
                    <a:pt x="1028" y="576"/>
                  </a:cubicBezTo>
                  <a:cubicBezTo>
                    <a:pt x="1039" y="588"/>
                    <a:pt x="1049" y="600"/>
                    <a:pt x="1053" y="600"/>
                  </a:cubicBezTo>
                  <a:cubicBezTo>
                    <a:pt x="1055" y="600"/>
                    <a:pt x="1055" y="597"/>
                    <a:pt x="1053" y="591"/>
                  </a:cubicBezTo>
                  <a:cubicBezTo>
                    <a:pt x="1056" y="590"/>
                    <a:pt x="1059" y="590"/>
                    <a:pt x="1062" y="590"/>
                  </a:cubicBezTo>
                  <a:cubicBezTo>
                    <a:pt x="1071" y="590"/>
                    <a:pt x="1080" y="594"/>
                    <a:pt x="1088" y="604"/>
                  </a:cubicBezTo>
                  <a:cubicBezTo>
                    <a:pt x="1106" y="597"/>
                    <a:pt x="1113" y="594"/>
                    <a:pt x="1110" y="576"/>
                  </a:cubicBezTo>
                  <a:cubicBezTo>
                    <a:pt x="1103" y="557"/>
                    <a:pt x="1113" y="554"/>
                    <a:pt x="1122" y="550"/>
                  </a:cubicBezTo>
                  <a:cubicBezTo>
                    <a:pt x="1132" y="547"/>
                    <a:pt x="1141" y="544"/>
                    <a:pt x="1135" y="525"/>
                  </a:cubicBezTo>
                  <a:cubicBezTo>
                    <a:pt x="1132" y="507"/>
                    <a:pt x="1135" y="482"/>
                    <a:pt x="1157" y="478"/>
                  </a:cubicBezTo>
                  <a:cubicBezTo>
                    <a:pt x="1164" y="469"/>
                    <a:pt x="1167" y="462"/>
                    <a:pt x="1171" y="462"/>
                  </a:cubicBezTo>
                  <a:cubicBezTo>
                    <a:pt x="1175" y="462"/>
                    <a:pt x="1179" y="472"/>
                    <a:pt x="1188" y="494"/>
                  </a:cubicBezTo>
                  <a:cubicBezTo>
                    <a:pt x="1192" y="507"/>
                    <a:pt x="1198" y="511"/>
                    <a:pt x="1205" y="511"/>
                  </a:cubicBezTo>
                  <a:cubicBezTo>
                    <a:pt x="1208" y="511"/>
                    <a:pt x="1210" y="511"/>
                    <a:pt x="1213" y="510"/>
                  </a:cubicBezTo>
                  <a:cubicBezTo>
                    <a:pt x="1213" y="510"/>
                    <a:pt x="1222" y="510"/>
                    <a:pt x="1235" y="529"/>
                  </a:cubicBezTo>
                  <a:cubicBezTo>
                    <a:pt x="1239" y="534"/>
                    <a:pt x="1241" y="536"/>
                    <a:pt x="1242" y="536"/>
                  </a:cubicBezTo>
                  <a:cubicBezTo>
                    <a:pt x="1246" y="536"/>
                    <a:pt x="1243" y="522"/>
                    <a:pt x="1241" y="507"/>
                  </a:cubicBezTo>
                  <a:lnTo>
                    <a:pt x="1235" y="466"/>
                  </a:lnTo>
                  <a:cubicBezTo>
                    <a:pt x="1235" y="466"/>
                    <a:pt x="1236" y="466"/>
                    <a:pt x="1236" y="466"/>
                  </a:cubicBezTo>
                  <a:cubicBezTo>
                    <a:pt x="1245" y="466"/>
                    <a:pt x="1260" y="504"/>
                    <a:pt x="1263" y="525"/>
                  </a:cubicBezTo>
                  <a:cubicBezTo>
                    <a:pt x="1271" y="545"/>
                    <a:pt x="1275" y="556"/>
                    <a:pt x="1276" y="556"/>
                  </a:cubicBezTo>
                  <a:cubicBezTo>
                    <a:pt x="1277" y="556"/>
                    <a:pt x="1276" y="545"/>
                    <a:pt x="1273" y="522"/>
                  </a:cubicBezTo>
                  <a:cubicBezTo>
                    <a:pt x="1273" y="509"/>
                    <a:pt x="1276" y="493"/>
                    <a:pt x="1286" y="493"/>
                  </a:cubicBezTo>
                  <a:cubicBezTo>
                    <a:pt x="1290" y="493"/>
                    <a:pt x="1295" y="495"/>
                    <a:pt x="1301" y="500"/>
                  </a:cubicBezTo>
                  <a:cubicBezTo>
                    <a:pt x="1306" y="499"/>
                    <a:pt x="1312" y="499"/>
                    <a:pt x="1317" y="499"/>
                  </a:cubicBezTo>
                  <a:cubicBezTo>
                    <a:pt x="1329" y="499"/>
                    <a:pt x="1339" y="503"/>
                    <a:pt x="1341" y="516"/>
                  </a:cubicBezTo>
                  <a:cubicBezTo>
                    <a:pt x="1346" y="523"/>
                    <a:pt x="1349" y="526"/>
                    <a:pt x="1352" y="526"/>
                  </a:cubicBezTo>
                  <a:cubicBezTo>
                    <a:pt x="1357" y="526"/>
                    <a:pt x="1360" y="516"/>
                    <a:pt x="1360" y="516"/>
                  </a:cubicBezTo>
                  <a:cubicBezTo>
                    <a:pt x="1365" y="505"/>
                    <a:pt x="1370" y="499"/>
                    <a:pt x="1378" y="499"/>
                  </a:cubicBezTo>
                  <a:cubicBezTo>
                    <a:pt x="1385" y="499"/>
                    <a:pt x="1395" y="504"/>
                    <a:pt x="1410" y="513"/>
                  </a:cubicBezTo>
                  <a:cubicBezTo>
                    <a:pt x="1434" y="535"/>
                    <a:pt x="1446" y="546"/>
                    <a:pt x="1452" y="546"/>
                  </a:cubicBezTo>
                  <a:cubicBezTo>
                    <a:pt x="1457" y="546"/>
                    <a:pt x="1457" y="536"/>
                    <a:pt x="1457" y="516"/>
                  </a:cubicBezTo>
                  <a:cubicBezTo>
                    <a:pt x="1457" y="503"/>
                    <a:pt x="1457" y="491"/>
                    <a:pt x="1459" y="491"/>
                  </a:cubicBezTo>
                  <a:cubicBezTo>
                    <a:pt x="1461" y="491"/>
                    <a:pt x="1463" y="497"/>
                    <a:pt x="1467" y="516"/>
                  </a:cubicBezTo>
                  <a:cubicBezTo>
                    <a:pt x="1469" y="521"/>
                    <a:pt x="1472" y="523"/>
                    <a:pt x="1475" y="523"/>
                  </a:cubicBezTo>
                  <a:cubicBezTo>
                    <a:pt x="1482" y="523"/>
                    <a:pt x="1492" y="508"/>
                    <a:pt x="1508" y="494"/>
                  </a:cubicBezTo>
                  <a:cubicBezTo>
                    <a:pt x="1517" y="469"/>
                    <a:pt x="1520" y="441"/>
                    <a:pt x="1520" y="413"/>
                  </a:cubicBezTo>
                  <a:cubicBezTo>
                    <a:pt x="1522" y="389"/>
                    <a:pt x="1523" y="379"/>
                    <a:pt x="1527" y="379"/>
                  </a:cubicBezTo>
                  <a:cubicBezTo>
                    <a:pt x="1529" y="379"/>
                    <a:pt x="1534" y="385"/>
                    <a:pt x="1542" y="394"/>
                  </a:cubicBezTo>
                  <a:cubicBezTo>
                    <a:pt x="1555" y="394"/>
                    <a:pt x="1564" y="416"/>
                    <a:pt x="1561" y="438"/>
                  </a:cubicBezTo>
                  <a:cubicBezTo>
                    <a:pt x="1561" y="456"/>
                    <a:pt x="1548" y="456"/>
                    <a:pt x="1548" y="456"/>
                  </a:cubicBezTo>
                  <a:lnTo>
                    <a:pt x="1539" y="456"/>
                  </a:lnTo>
                  <a:cubicBezTo>
                    <a:pt x="1539" y="475"/>
                    <a:pt x="1536" y="497"/>
                    <a:pt x="1558" y="497"/>
                  </a:cubicBezTo>
                  <a:cubicBezTo>
                    <a:pt x="1561" y="509"/>
                    <a:pt x="1565" y="515"/>
                    <a:pt x="1569" y="515"/>
                  </a:cubicBezTo>
                  <a:cubicBezTo>
                    <a:pt x="1572" y="515"/>
                    <a:pt x="1575" y="511"/>
                    <a:pt x="1577" y="500"/>
                  </a:cubicBezTo>
                  <a:cubicBezTo>
                    <a:pt x="1583" y="522"/>
                    <a:pt x="1602" y="525"/>
                    <a:pt x="1624" y="529"/>
                  </a:cubicBezTo>
                  <a:cubicBezTo>
                    <a:pt x="1642" y="529"/>
                    <a:pt x="1671" y="535"/>
                    <a:pt x="1677" y="557"/>
                  </a:cubicBezTo>
                  <a:cubicBezTo>
                    <a:pt x="1683" y="558"/>
                    <a:pt x="1689" y="559"/>
                    <a:pt x="1693" y="559"/>
                  </a:cubicBezTo>
                  <a:cubicBezTo>
                    <a:pt x="1701" y="559"/>
                    <a:pt x="1706" y="555"/>
                    <a:pt x="1708" y="541"/>
                  </a:cubicBezTo>
                  <a:cubicBezTo>
                    <a:pt x="1712" y="518"/>
                    <a:pt x="1716" y="509"/>
                    <a:pt x="1719" y="509"/>
                  </a:cubicBezTo>
                  <a:cubicBezTo>
                    <a:pt x="1721" y="509"/>
                    <a:pt x="1722" y="514"/>
                    <a:pt x="1721" y="522"/>
                  </a:cubicBezTo>
                  <a:cubicBezTo>
                    <a:pt x="1723" y="554"/>
                    <a:pt x="1789" y="593"/>
                    <a:pt x="1829" y="593"/>
                  </a:cubicBezTo>
                  <a:cubicBezTo>
                    <a:pt x="1841" y="593"/>
                    <a:pt x="1850" y="590"/>
                    <a:pt x="1855" y="582"/>
                  </a:cubicBezTo>
                  <a:lnTo>
                    <a:pt x="1874" y="588"/>
                  </a:lnTo>
                  <a:cubicBezTo>
                    <a:pt x="1884" y="608"/>
                    <a:pt x="1919" y="623"/>
                    <a:pt x="1942" y="623"/>
                  </a:cubicBezTo>
                  <a:cubicBezTo>
                    <a:pt x="1949" y="623"/>
                    <a:pt x="1955" y="622"/>
                    <a:pt x="1959" y="619"/>
                  </a:cubicBezTo>
                  <a:lnTo>
                    <a:pt x="1984" y="629"/>
                  </a:lnTo>
                  <a:cubicBezTo>
                    <a:pt x="1990" y="646"/>
                    <a:pt x="1995" y="654"/>
                    <a:pt x="2003" y="654"/>
                  </a:cubicBezTo>
                  <a:cubicBezTo>
                    <a:pt x="2008" y="654"/>
                    <a:pt x="2014" y="651"/>
                    <a:pt x="2022" y="644"/>
                  </a:cubicBezTo>
                  <a:cubicBezTo>
                    <a:pt x="2032" y="636"/>
                    <a:pt x="2040" y="624"/>
                    <a:pt x="2041" y="624"/>
                  </a:cubicBezTo>
                  <a:lnTo>
                    <a:pt x="2041" y="624"/>
                  </a:lnTo>
                  <a:cubicBezTo>
                    <a:pt x="2041" y="624"/>
                    <a:pt x="2040" y="626"/>
                    <a:pt x="2037" y="632"/>
                  </a:cubicBezTo>
                  <a:cubicBezTo>
                    <a:pt x="2031" y="651"/>
                    <a:pt x="2047" y="660"/>
                    <a:pt x="2084" y="676"/>
                  </a:cubicBezTo>
                  <a:cubicBezTo>
                    <a:pt x="2101" y="685"/>
                    <a:pt x="2109" y="690"/>
                    <a:pt x="2114" y="690"/>
                  </a:cubicBezTo>
                  <a:cubicBezTo>
                    <a:pt x="2119" y="690"/>
                    <a:pt x="2119" y="684"/>
                    <a:pt x="2119" y="673"/>
                  </a:cubicBezTo>
                  <a:cubicBezTo>
                    <a:pt x="2163" y="673"/>
                    <a:pt x="2153" y="692"/>
                    <a:pt x="2144" y="710"/>
                  </a:cubicBezTo>
                  <a:cubicBezTo>
                    <a:pt x="2130" y="726"/>
                    <a:pt x="2126" y="736"/>
                    <a:pt x="2132" y="736"/>
                  </a:cubicBezTo>
                  <a:cubicBezTo>
                    <a:pt x="2137" y="736"/>
                    <a:pt x="2152" y="726"/>
                    <a:pt x="2172" y="701"/>
                  </a:cubicBezTo>
                  <a:cubicBezTo>
                    <a:pt x="2185" y="686"/>
                    <a:pt x="2196" y="680"/>
                    <a:pt x="2203" y="680"/>
                  </a:cubicBezTo>
                  <a:cubicBezTo>
                    <a:pt x="2212" y="680"/>
                    <a:pt x="2215" y="688"/>
                    <a:pt x="2210" y="698"/>
                  </a:cubicBezTo>
                  <a:cubicBezTo>
                    <a:pt x="2203" y="708"/>
                    <a:pt x="2197" y="711"/>
                    <a:pt x="2192" y="711"/>
                  </a:cubicBezTo>
                  <a:cubicBezTo>
                    <a:pt x="2188" y="711"/>
                    <a:pt x="2184" y="709"/>
                    <a:pt x="2181" y="707"/>
                  </a:cubicBezTo>
                  <a:lnTo>
                    <a:pt x="2159" y="742"/>
                  </a:lnTo>
                  <a:cubicBezTo>
                    <a:pt x="2163" y="744"/>
                    <a:pt x="2166" y="746"/>
                    <a:pt x="2168" y="746"/>
                  </a:cubicBezTo>
                  <a:cubicBezTo>
                    <a:pt x="2172" y="746"/>
                    <a:pt x="2177" y="743"/>
                    <a:pt x="2188" y="735"/>
                  </a:cubicBezTo>
                  <a:cubicBezTo>
                    <a:pt x="2188" y="735"/>
                    <a:pt x="2188" y="736"/>
                    <a:pt x="2190" y="736"/>
                  </a:cubicBezTo>
                  <a:cubicBezTo>
                    <a:pt x="2194" y="736"/>
                    <a:pt x="2201" y="734"/>
                    <a:pt x="2216" y="726"/>
                  </a:cubicBezTo>
                  <a:cubicBezTo>
                    <a:pt x="2235" y="717"/>
                    <a:pt x="2247" y="695"/>
                    <a:pt x="2247" y="673"/>
                  </a:cubicBezTo>
                  <a:cubicBezTo>
                    <a:pt x="2249" y="660"/>
                    <a:pt x="2252" y="657"/>
                    <a:pt x="2256" y="657"/>
                  </a:cubicBezTo>
                  <a:cubicBezTo>
                    <a:pt x="2258" y="657"/>
                    <a:pt x="2262" y="659"/>
                    <a:pt x="2266" y="660"/>
                  </a:cubicBezTo>
                  <a:cubicBezTo>
                    <a:pt x="2275" y="685"/>
                    <a:pt x="2263" y="710"/>
                    <a:pt x="2244" y="720"/>
                  </a:cubicBezTo>
                  <a:cubicBezTo>
                    <a:pt x="2243" y="719"/>
                    <a:pt x="2241" y="718"/>
                    <a:pt x="2240" y="718"/>
                  </a:cubicBezTo>
                  <a:cubicBezTo>
                    <a:pt x="2231" y="718"/>
                    <a:pt x="2221" y="735"/>
                    <a:pt x="2213" y="751"/>
                  </a:cubicBezTo>
                  <a:cubicBezTo>
                    <a:pt x="2208" y="757"/>
                    <a:pt x="2213" y="759"/>
                    <a:pt x="2223" y="759"/>
                  </a:cubicBezTo>
                  <a:cubicBezTo>
                    <a:pt x="2242" y="759"/>
                    <a:pt x="2277" y="750"/>
                    <a:pt x="2297" y="729"/>
                  </a:cubicBezTo>
                  <a:cubicBezTo>
                    <a:pt x="2302" y="723"/>
                    <a:pt x="2305" y="719"/>
                    <a:pt x="2306" y="719"/>
                  </a:cubicBezTo>
                  <a:lnTo>
                    <a:pt x="2306" y="719"/>
                  </a:lnTo>
                  <a:cubicBezTo>
                    <a:pt x="2306" y="719"/>
                    <a:pt x="2300" y="727"/>
                    <a:pt x="2285" y="748"/>
                  </a:cubicBezTo>
                  <a:cubicBezTo>
                    <a:pt x="2275" y="767"/>
                    <a:pt x="2291" y="776"/>
                    <a:pt x="2307" y="789"/>
                  </a:cubicBezTo>
                  <a:cubicBezTo>
                    <a:pt x="2317" y="796"/>
                    <a:pt x="2324" y="801"/>
                    <a:pt x="2329" y="801"/>
                  </a:cubicBezTo>
                  <a:cubicBezTo>
                    <a:pt x="2334" y="801"/>
                    <a:pt x="2339" y="797"/>
                    <a:pt x="2344" y="789"/>
                  </a:cubicBezTo>
                  <a:cubicBezTo>
                    <a:pt x="2355" y="775"/>
                    <a:pt x="2366" y="759"/>
                    <a:pt x="2375" y="759"/>
                  </a:cubicBezTo>
                  <a:cubicBezTo>
                    <a:pt x="2376" y="759"/>
                    <a:pt x="2377" y="760"/>
                    <a:pt x="2379" y="760"/>
                  </a:cubicBezTo>
                  <a:cubicBezTo>
                    <a:pt x="2369" y="754"/>
                    <a:pt x="2382" y="739"/>
                    <a:pt x="2394" y="723"/>
                  </a:cubicBezTo>
                  <a:cubicBezTo>
                    <a:pt x="2394" y="739"/>
                    <a:pt x="2398" y="757"/>
                    <a:pt x="2394" y="773"/>
                  </a:cubicBezTo>
                  <a:cubicBezTo>
                    <a:pt x="2385" y="820"/>
                    <a:pt x="2388" y="851"/>
                    <a:pt x="2419" y="876"/>
                  </a:cubicBezTo>
                  <a:cubicBezTo>
                    <a:pt x="2435" y="889"/>
                    <a:pt x="2460" y="908"/>
                    <a:pt x="2454" y="933"/>
                  </a:cubicBezTo>
                  <a:cubicBezTo>
                    <a:pt x="2463" y="940"/>
                    <a:pt x="2469" y="945"/>
                    <a:pt x="2475" y="945"/>
                  </a:cubicBezTo>
                  <a:cubicBezTo>
                    <a:pt x="2480" y="945"/>
                    <a:pt x="2485" y="943"/>
                    <a:pt x="2492" y="936"/>
                  </a:cubicBezTo>
                  <a:lnTo>
                    <a:pt x="2507" y="948"/>
                  </a:lnTo>
                  <a:cubicBezTo>
                    <a:pt x="2501" y="966"/>
                    <a:pt x="2506" y="977"/>
                    <a:pt x="2516" y="977"/>
                  </a:cubicBezTo>
                  <a:cubicBezTo>
                    <a:pt x="2520" y="977"/>
                    <a:pt x="2524" y="975"/>
                    <a:pt x="2529" y="970"/>
                  </a:cubicBezTo>
                  <a:cubicBezTo>
                    <a:pt x="2532" y="970"/>
                    <a:pt x="2534" y="969"/>
                    <a:pt x="2536" y="969"/>
                  </a:cubicBezTo>
                  <a:cubicBezTo>
                    <a:pt x="2550" y="969"/>
                    <a:pt x="2546" y="987"/>
                    <a:pt x="2551" y="992"/>
                  </a:cubicBezTo>
                  <a:cubicBezTo>
                    <a:pt x="2544" y="1013"/>
                    <a:pt x="2540" y="1024"/>
                    <a:pt x="2542" y="1024"/>
                  </a:cubicBezTo>
                  <a:cubicBezTo>
                    <a:pt x="2544" y="1024"/>
                    <a:pt x="2553" y="1011"/>
                    <a:pt x="2573" y="983"/>
                  </a:cubicBezTo>
                  <a:cubicBezTo>
                    <a:pt x="2586" y="970"/>
                    <a:pt x="2589" y="948"/>
                    <a:pt x="2579" y="933"/>
                  </a:cubicBezTo>
                  <a:lnTo>
                    <a:pt x="2554" y="911"/>
                  </a:lnTo>
                  <a:lnTo>
                    <a:pt x="2592" y="917"/>
                  </a:lnTo>
                  <a:cubicBezTo>
                    <a:pt x="2599" y="921"/>
                    <a:pt x="2606" y="922"/>
                    <a:pt x="2613" y="922"/>
                  </a:cubicBezTo>
                  <a:cubicBezTo>
                    <a:pt x="2624" y="922"/>
                    <a:pt x="2635" y="918"/>
                    <a:pt x="2645" y="908"/>
                  </a:cubicBezTo>
                  <a:cubicBezTo>
                    <a:pt x="2645" y="908"/>
                    <a:pt x="2655" y="900"/>
                    <a:pt x="2662" y="900"/>
                  </a:cubicBezTo>
                  <a:cubicBezTo>
                    <a:pt x="2664" y="900"/>
                    <a:pt x="2666" y="900"/>
                    <a:pt x="2667" y="901"/>
                  </a:cubicBezTo>
                  <a:lnTo>
                    <a:pt x="2639" y="933"/>
                  </a:lnTo>
                  <a:cubicBezTo>
                    <a:pt x="2617" y="939"/>
                    <a:pt x="2601" y="952"/>
                    <a:pt x="2589" y="970"/>
                  </a:cubicBezTo>
                  <a:cubicBezTo>
                    <a:pt x="2572" y="998"/>
                    <a:pt x="2572" y="1025"/>
                    <a:pt x="2584" y="1025"/>
                  </a:cubicBezTo>
                  <a:cubicBezTo>
                    <a:pt x="2588" y="1025"/>
                    <a:pt x="2594" y="1022"/>
                    <a:pt x="2601" y="1014"/>
                  </a:cubicBezTo>
                  <a:cubicBezTo>
                    <a:pt x="2611" y="1021"/>
                    <a:pt x="2611" y="1021"/>
                    <a:pt x="2601" y="1042"/>
                  </a:cubicBezTo>
                  <a:cubicBezTo>
                    <a:pt x="2592" y="1051"/>
                    <a:pt x="2592" y="1057"/>
                    <a:pt x="2599" y="1057"/>
                  </a:cubicBezTo>
                  <a:cubicBezTo>
                    <a:pt x="2605" y="1057"/>
                    <a:pt x="2616" y="1054"/>
                    <a:pt x="2633" y="1046"/>
                  </a:cubicBezTo>
                  <a:cubicBezTo>
                    <a:pt x="2646" y="1037"/>
                    <a:pt x="2655" y="1033"/>
                    <a:pt x="2661" y="1033"/>
                  </a:cubicBezTo>
                  <a:cubicBezTo>
                    <a:pt x="2669" y="1033"/>
                    <a:pt x="2667" y="1044"/>
                    <a:pt x="2651" y="1068"/>
                  </a:cubicBezTo>
                  <a:cubicBezTo>
                    <a:pt x="2639" y="1104"/>
                    <a:pt x="2655" y="1131"/>
                    <a:pt x="2670" y="1131"/>
                  </a:cubicBezTo>
                  <a:cubicBezTo>
                    <a:pt x="2674" y="1131"/>
                    <a:pt x="2677" y="1130"/>
                    <a:pt x="2680" y="1127"/>
                  </a:cubicBezTo>
                  <a:cubicBezTo>
                    <a:pt x="2690" y="1118"/>
                    <a:pt x="2698" y="1115"/>
                    <a:pt x="2705" y="1115"/>
                  </a:cubicBezTo>
                  <a:cubicBezTo>
                    <a:pt x="2720" y="1115"/>
                    <a:pt x="2727" y="1131"/>
                    <a:pt x="2720" y="1146"/>
                  </a:cubicBezTo>
                  <a:cubicBezTo>
                    <a:pt x="2712" y="1164"/>
                    <a:pt x="2718" y="1172"/>
                    <a:pt x="2733" y="1172"/>
                  </a:cubicBezTo>
                  <a:cubicBezTo>
                    <a:pt x="2736" y="1172"/>
                    <a:pt x="2739" y="1171"/>
                    <a:pt x="2742" y="1171"/>
                  </a:cubicBezTo>
                  <a:lnTo>
                    <a:pt x="2742" y="1171"/>
                  </a:lnTo>
                  <a:cubicBezTo>
                    <a:pt x="2729" y="1182"/>
                    <a:pt x="2720" y="1200"/>
                    <a:pt x="2733" y="1200"/>
                  </a:cubicBezTo>
                  <a:cubicBezTo>
                    <a:pt x="2734" y="1200"/>
                    <a:pt x="2736" y="1200"/>
                    <a:pt x="2739" y="1199"/>
                  </a:cubicBezTo>
                  <a:cubicBezTo>
                    <a:pt x="2739" y="1199"/>
                    <a:pt x="2740" y="1201"/>
                    <a:pt x="2743" y="1201"/>
                  </a:cubicBezTo>
                  <a:cubicBezTo>
                    <a:pt x="2746" y="1201"/>
                    <a:pt x="2750" y="1198"/>
                    <a:pt x="2755" y="1187"/>
                  </a:cubicBezTo>
                  <a:lnTo>
                    <a:pt x="2802" y="1177"/>
                  </a:lnTo>
                  <a:cubicBezTo>
                    <a:pt x="2796" y="1168"/>
                    <a:pt x="2811" y="1155"/>
                    <a:pt x="2827" y="1143"/>
                  </a:cubicBezTo>
                  <a:cubicBezTo>
                    <a:pt x="2829" y="1141"/>
                    <a:pt x="2831" y="1140"/>
                    <a:pt x="2833" y="1140"/>
                  </a:cubicBezTo>
                  <a:cubicBezTo>
                    <a:pt x="2845" y="1140"/>
                    <a:pt x="2850" y="1184"/>
                    <a:pt x="2817" y="1231"/>
                  </a:cubicBezTo>
                  <a:lnTo>
                    <a:pt x="2796" y="1274"/>
                  </a:lnTo>
                  <a:lnTo>
                    <a:pt x="2796" y="1274"/>
                  </a:lnTo>
                  <a:lnTo>
                    <a:pt x="2830" y="1249"/>
                  </a:lnTo>
                  <a:lnTo>
                    <a:pt x="2830" y="1249"/>
                  </a:lnTo>
                  <a:cubicBezTo>
                    <a:pt x="2836" y="1256"/>
                    <a:pt x="2843" y="1265"/>
                    <a:pt x="2827" y="1278"/>
                  </a:cubicBezTo>
                  <a:cubicBezTo>
                    <a:pt x="2808" y="1290"/>
                    <a:pt x="2808" y="1290"/>
                    <a:pt x="2814" y="1299"/>
                  </a:cubicBezTo>
                  <a:cubicBezTo>
                    <a:pt x="2814" y="1299"/>
                    <a:pt x="2817" y="1303"/>
                    <a:pt x="2822" y="1303"/>
                  </a:cubicBezTo>
                  <a:cubicBezTo>
                    <a:pt x="2826" y="1303"/>
                    <a:pt x="2832" y="1301"/>
                    <a:pt x="2839" y="1296"/>
                  </a:cubicBezTo>
                  <a:cubicBezTo>
                    <a:pt x="2856" y="1283"/>
                    <a:pt x="2864" y="1277"/>
                    <a:pt x="2866" y="1277"/>
                  </a:cubicBezTo>
                  <a:lnTo>
                    <a:pt x="2866" y="1277"/>
                  </a:lnTo>
                  <a:cubicBezTo>
                    <a:pt x="2868" y="1277"/>
                    <a:pt x="2866" y="1281"/>
                    <a:pt x="2861" y="1290"/>
                  </a:cubicBezTo>
                  <a:cubicBezTo>
                    <a:pt x="2842" y="1314"/>
                    <a:pt x="2839" y="1326"/>
                    <a:pt x="2852" y="1326"/>
                  </a:cubicBezTo>
                  <a:cubicBezTo>
                    <a:pt x="2858" y="1326"/>
                    <a:pt x="2867" y="1323"/>
                    <a:pt x="2880" y="1318"/>
                  </a:cubicBezTo>
                  <a:cubicBezTo>
                    <a:pt x="2896" y="1306"/>
                    <a:pt x="2905" y="1300"/>
                    <a:pt x="2907" y="1300"/>
                  </a:cubicBezTo>
                  <a:lnTo>
                    <a:pt x="2907" y="1300"/>
                  </a:lnTo>
                  <a:cubicBezTo>
                    <a:pt x="2908" y="1300"/>
                    <a:pt x="2901" y="1308"/>
                    <a:pt x="2886" y="1325"/>
                  </a:cubicBezTo>
                  <a:cubicBezTo>
                    <a:pt x="2868" y="1337"/>
                    <a:pt x="2858" y="1359"/>
                    <a:pt x="2865" y="1368"/>
                  </a:cubicBezTo>
                  <a:lnTo>
                    <a:pt x="2880" y="1356"/>
                  </a:lnTo>
                  <a:cubicBezTo>
                    <a:pt x="2895" y="1345"/>
                    <a:pt x="2904" y="1341"/>
                    <a:pt x="2910" y="1341"/>
                  </a:cubicBezTo>
                  <a:cubicBezTo>
                    <a:pt x="2917" y="1341"/>
                    <a:pt x="2917" y="1349"/>
                    <a:pt x="2912" y="1362"/>
                  </a:cubicBezTo>
                  <a:cubicBezTo>
                    <a:pt x="2893" y="1372"/>
                    <a:pt x="2899" y="1381"/>
                    <a:pt x="2927" y="1387"/>
                  </a:cubicBezTo>
                  <a:cubicBezTo>
                    <a:pt x="2940" y="1406"/>
                    <a:pt x="2946" y="1415"/>
                    <a:pt x="2927" y="1425"/>
                  </a:cubicBezTo>
                  <a:cubicBezTo>
                    <a:pt x="2908" y="1439"/>
                    <a:pt x="2899" y="1445"/>
                    <a:pt x="2903" y="1445"/>
                  </a:cubicBezTo>
                  <a:cubicBezTo>
                    <a:pt x="2905" y="1445"/>
                    <a:pt x="2915" y="1441"/>
                    <a:pt x="2933" y="1434"/>
                  </a:cubicBezTo>
                  <a:cubicBezTo>
                    <a:pt x="2939" y="1433"/>
                    <a:pt x="2943" y="1433"/>
                    <a:pt x="2946" y="1433"/>
                  </a:cubicBezTo>
                  <a:cubicBezTo>
                    <a:pt x="2955" y="1433"/>
                    <a:pt x="2954" y="1439"/>
                    <a:pt x="2949" y="1462"/>
                  </a:cubicBezTo>
                  <a:cubicBezTo>
                    <a:pt x="2937" y="1481"/>
                    <a:pt x="2937" y="1481"/>
                    <a:pt x="2962" y="1481"/>
                  </a:cubicBezTo>
                  <a:cubicBezTo>
                    <a:pt x="2996" y="1459"/>
                    <a:pt x="3015" y="1447"/>
                    <a:pt x="3009" y="1437"/>
                  </a:cubicBezTo>
                  <a:cubicBezTo>
                    <a:pt x="3002" y="1428"/>
                    <a:pt x="3002" y="1428"/>
                    <a:pt x="3021" y="1419"/>
                  </a:cubicBezTo>
                  <a:lnTo>
                    <a:pt x="3031" y="1434"/>
                  </a:lnTo>
                  <a:cubicBezTo>
                    <a:pt x="3037" y="1444"/>
                    <a:pt x="3043" y="1453"/>
                    <a:pt x="3071" y="1462"/>
                  </a:cubicBezTo>
                  <a:cubicBezTo>
                    <a:pt x="3077" y="1464"/>
                    <a:pt x="3082" y="1465"/>
                    <a:pt x="3087" y="1465"/>
                  </a:cubicBezTo>
                  <a:cubicBezTo>
                    <a:pt x="3113" y="1465"/>
                    <a:pt x="3132" y="1448"/>
                    <a:pt x="3109" y="1440"/>
                  </a:cubicBezTo>
                  <a:lnTo>
                    <a:pt x="3118" y="1419"/>
                  </a:lnTo>
                  <a:cubicBezTo>
                    <a:pt x="3154" y="1399"/>
                    <a:pt x="3162" y="1384"/>
                    <a:pt x="3149" y="1384"/>
                  </a:cubicBezTo>
                  <a:cubicBezTo>
                    <a:pt x="3142" y="1384"/>
                    <a:pt x="3128" y="1388"/>
                    <a:pt x="3109" y="1400"/>
                  </a:cubicBezTo>
                  <a:cubicBezTo>
                    <a:pt x="3082" y="1417"/>
                    <a:pt x="3068" y="1426"/>
                    <a:pt x="3066" y="1426"/>
                  </a:cubicBezTo>
                  <a:cubicBezTo>
                    <a:pt x="3063" y="1426"/>
                    <a:pt x="3070" y="1418"/>
                    <a:pt x="3084" y="1403"/>
                  </a:cubicBezTo>
                  <a:cubicBezTo>
                    <a:pt x="3118" y="1381"/>
                    <a:pt x="3115" y="1372"/>
                    <a:pt x="3109" y="1362"/>
                  </a:cubicBezTo>
                  <a:cubicBezTo>
                    <a:pt x="3103" y="1350"/>
                    <a:pt x="3103" y="1350"/>
                    <a:pt x="3118" y="1340"/>
                  </a:cubicBezTo>
                  <a:cubicBezTo>
                    <a:pt x="3137" y="1328"/>
                    <a:pt x="3150" y="1309"/>
                    <a:pt x="3143" y="1299"/>
                  </a:cubicBezTo>
                  <a:cubicBezTo>
                    <a:pt x="3140" y="1293"/>
                    <a:pt x="3139" y="1290"/>
                    <a:pt x="3136" y="1290"/>
                  </a:cubicBezTo>
                  <a:cubicBezTo>
                    <a:pt x="3132" y="1290"/>
                    <a:pt x="3128" y="1293"/>
                    <a:pt x="3118" y="1299"/>
                  </a:cubicBezTo>
                  <a:cubicBezTo>
                    <a:pt x="3116" y="1306"/>
                    <a:pt x="3112" y="1309"/>
                    <a:pt x="3110" y="1309"/>
                  </a:cubicBezTo>
                  <a:cubicBezTo>
                    <a:pt x="3105" y="1309"/>
                    <a:pt x="3105" y="1292"/>
                    <a:pt x="3125" y="1268"/>
                  </a:cubicBezTo>
                  <a:cubicBezTo>
                    <a:pt x="3129" y="1258"/>
                    <a:pt x="3131" y="1252"/>
                    <a:pt x="3129" y="1252"/>
                  </a:cubicBezTo>
                  <a:cubicBezTo>
                    <a:pt x="3126" y="1252"/>
                    <a:pt x="3117" y="1258"/>
                    <a:pt x="3100" y="1271"/>
                  </a:cubicBezTo>
                  <a:cubicBezTo>
                    <a:pt x="3089" y="1278"/>
                    <a:pt x="3081" y="1281"/>
                    <a:pt x="3075" y="1281"/>
                  </a:cubicBezTo>
                  <a:cubicBezTo>
                    <a:pt x="3061" y="1281"/>
                    <a:pt x="3061" y="1265"/>
                    <a:pt x="3081" y="1243"/>
                  </a:cubicBezTo>
                  <a:lnTo>
                    <a:pt x="3068" y="1224"/>
                  </a:lnTo>
                  <a:cubicBezTo>
                    <a:pt x="3066" y="1222"/>
                    <a:pt x="3064" y="1220"/>
                    <a:pt x="3061" y="1220"/>
                  </a:cubicBezTo>
                  <a:cubicBezTo>
                    <a:pt x="3053" y="1220"/>
                    <a:pt x="3041" y="1228"/>
                    <a:pt x="3027" y="1237"/>
                  </a:cubicBezTo>
                  <a:cubicBezTo>
                    <a:pt x="3010" y="1250"/>
                    <a:pt x="3001" y="1256"/>
                    <a:pt x="2999" y="1256"/>
                  </a:cubicBezTo>
                  <a:cubicBezTo>
                    <a:pt x="2996" y="1256"/>
                    <a:pt x="2999" y="1251"/>
                    <a:pt x="3006" y="1240"/>
                  </a:cubicBezTo>
                  <a:cubicBezTo>
                    <a:pt x="3012" y="1227"/>
                    <a:pt x="3021" y="1215"/>
                    <a:pt x="3031" y="1209"/>
                  </a:cubicBezTo>
                  <a:cubicBezTo>
                    <a:pt x="3049" y="1196"/>
                    <a:pt x="3043" y="1187"/>
                    <a:pt x="3037" y="1177"/>
                  </a:cubicBezTo>
                  <a:cubicBezTo>
                    <a:pt x="3032" y="1170"/>
                    <a:pt x="3022" y="1157"/>
                    <a:pt x="3010" y="1157"/>
                  </a:cubicBezTo>
                  <a:cubicBezTo>
                    <a:pt x="3007" y="1157"/>
                    <a:pt x="3003" y="1159"/>
                    <a:pt x="2999" y="1162"/>
                  </a:cubicBezTo>
                  <a:lnTo>
                    <a:pt x="3015" y="1149"/>
                  </a:lnTo>
                  <a:cubicBezTo>
                    <a:pt x="3011" y="1142"/>
                    <a:pt x="3017" y="1134"/>
                    <a:pt x="3016" y="1134"/>
                  </a:cubicBezTo>
                  <a:lnTo>
                    <a:pt x="3016" y="1134"/>
                  </a:lnTo>
                  <a:cubicBezTo>
                    <a:pt x="3015" y="1134"/>
                    <a:pt x="3013" y="1136"/>
                    <a:pt x="3009" y="1140"/>
                  </a:cubicBezTo>
                  <a:cubicBezTo>
                    <a:pt x="3009" y="1140"/>
                    <a:pt x="3002" y="1130"/>
                    <a:pt x="3006" y="1099"/>
                  </a:cubicBezTo>
                  <a:cubicBezTo>
                    <a:pt x="3007" y="1085"/>
                    <a:pt x="2997" y="1077"/>
                    <a:pt x="2984" y="1077"/>
                  </a:cubicBezTo>
                  <a:cubicBezTo>
                    <a:pt x="2968" y="1077"/>
                    <a:pt x="2948" y="1090"/>
                    <a:pt x="2943" y="1118"/>
                  </a:cubicBezTo>
                  <a:cubicBezTo>
                    <a:pt x="2946" y="1122"/>
                    <a:pt x="2947" y="1124"/>
                    <a:pt x="2947" y="1124"/>
                  </a:cubicBezTo>
                  <a:cubicBezTo>
                    <a:pt x="2946" y="1124"/>
                    <a:pt x="2942" y="1120"/>
                    <a:pt x="2933" y="1111"/>
                  </a:cubicBezTo>
                  <a:cubicBezTo>
                    <a:pt x="2932" y="1109"/>
                    <a:pt x="2929" y="1108"/>
                    <a:pt x="2927" y="1108"/>
                  </a:cubicBezTo>
                  <a:cubicBezTo>
                    <a:pt x="2920" y="1108"/>
                    <a:pt x="2912" y="1115"/>
                    <a:pt x="2912" y="1115"/>
                  </a:cubicBezTo>
                  <a:cubicBezTo>
                    <a:pt x="2906" y="1119"/>
                    <a:pt x="2902" y="1121"/>
                    <a:pt x="2898" y="1121"/>
                  </a:cubicBezTo>
                  <a:cubicBezTo>
                    <a:pt x="2891" y="1121"/>
                    <a:pt x="2886" y="1114"/>
                    <a:pt x="2880" y="1108"/>
                  </a:cubicBezTo>
                  <a:lnTo>
                    <a:pt x="2915" y="1083"/>
                  </a:lnTo>
                  <a:cubicBezTo>
                    <a:pt x="2955" y="1061"/>
                    <a:pt x="2966" y="1039"/>
                    <a:pt x="2950" y="1039"/>
                  </a:cubicBezTo>
                  <a:cubicBezTo>
                    <a:pt x="2943" y="1039"/>
                    <a:pt x="2931" y="1043"/>
                    <a:pt x="2915" y="1052"/>
                  </a:cubicBezTo>
                  <a:lnTo>
                    <a:pt x="2930" y="1039"/>
                  </a:lnTo>
                  <a:cubicBezTo>
                    <a:pt x="2949" y="1027"/>
                    <a:pt x="2940" y="1017"/>
                    <a:pt x="2908" y="1011"/>
                  </a:cubicBezTo>
                  <a:cubicBezTo>
                    <a:pt x="2908" y="1010"/>
                    <a:pt x="2906" y="1010"/>
                    <a:pt x="2904" y="1010"/>
                  </a:cubicBezTo>
                  <a:cubicBezTo>
                    <a:pt x="2892" y="1010"/>
                    <a:pt x="2862" y="1025"/>
                    <a:pt x="2849" y="1036"/>
                  </a:cubicBezTo>
                  <a:cubicBezTo>
                    <a:pt x="2843" y="1041"/>
                    <a:pt x="2837" y="1043"/>
                    <a:pt x="2833" y="1043"/>
                  </a:cubicBezTo>
                  <a:cubicBezTo>
                    <a:pt x="2827" y="1043"/>
                    <a:pt x="2824" y="1039"/>
                    <a:pt x="2824" y="1039"/>
                  </a:cubicBezTo>
                  <a:cubicBezTo>
                    <a:pt x="2817" y="1033"/>
                    <a:pt x="2817" y="1033"/>
                    <a:pt x="2833" y="1017"/>
                  </a:cubicBezTo>
                  <a:cubicBezTo>
                    <a:pt x="2856" y="999"/>
                    <a:pt x="2854" y="985"/>
                    <a:pt x="2837" y="985"/>
                  </a:cubicBezTo>
                  <a:cubicBezTo>
                    <a:pt x="2831" y="985"/>
                    <a:pt x="2822" y="987"/>
                    <a:pt x="2811" y="992"/>
                  </a:cubicBezTo>
                  <a:lnTo>
                    <a:pt x="2827" y="980"/>
                  </a:lnTo>
                  <a:cubicBezTo>
                    <a:pt x="2843" y="964"/>
                    <a:pt x="2849" y="942"/>
                    <a:pt x="2796" y="914"/>
                  </a:cubicBezTo>
                  <a:cubicBezTo>
                    <a:pt x="2764" y="883"/>
                    <a:pt x="2742" y="858"/>
                    <a:pt x="2755" y="842"/>
                  </a:cubicBezTo>
                  <a:cubicBezTo>
                    <a:pt x="2763" y="833"/>
                    <a:pt x="2748" y="828"/>
                    <a:pt x="2726" y="828"/>
                  </a:cubicBezTo>
                  <a:cubicBezTo>
                    <a:pt x="2707" y="828"/>
                    <a:pt x="2684" y="832"/>
                    <a:pt x="2664" y="839"/>
                  </a:cubicBezTo>
                  <a:cubicBezTo>
                    <a:pt x="2680" y="826"/>
                    <a:pt x="2670" y="817"/>
                    <a:pt x="2655" y="801"/>
                  </a:cubicBezTo>
                  <a:cubicBezTo>
                    <a:pt x="2629" y="779"/>
                    <a:pt x="2629" y="779"/>
                    <a:pt x="2642" y="764"/>
                  </a:cubicBezTo>
                  <a:cubicBezTo>
                    <a:pt x="2663" y="750"/>
                    <a:pt x="2672" y="743"/>
                    <a:pt x="2668" y="743"/>
                  </a:cubicBezTo>
                  <a:cubicBezTo>
                    <a:pt x="2665" y="743"/>
                    <a:pt x="2653" y="747"/>
                    <a:pt x="2633" y="754"/>
                  </a:cubicBezTo>
                  <a:cubicBezTo>
                    <a:pt x="2625" y="760"/>
                    <a:pt x="2618" y="762"/>
                    <a:pt x="2613" y="762"/>
                  </a:cubicBezTo>
                  <a:cubicBezTo>
                    <a:pt x="2595" y="762"/>
                    <a:pt x="2592" y="734"/>
                    <a:pt x="2614" y="710"/>
                  </a:cubicBezTo>
                  <a:cubicBezTo>
                    <a:pt x="2626" y="695"/>
                    <a:pt x="2617" y="685"/>
                    <a:pt x="2601" y="670"/>
                  </a:cubicBezTo>
                  <a:cubicBezTo>
                    <a:pt x="2596" y="672"/>
                    <a:pt x="2591" y="673"/>
                    <a:pt x="2586" y="673"/>
                  </a:cubicBezTo>
                  <a:cubicBezTo>
                    <a:pt x="2570" y="673"/>
                    <a:pt x="2556" y="663"/>
                    <a:pt x="2542" y="651"/>
                  </a:cubicBezTo>
                  <a:cubicBezTo>
                    <a:pt x="2529" y="641"/>
                    <a:pt x="2522" y="636"/>
                    <a:pt x="2516" y="636"/>
                  </a:cubicBezTo>
                  <a:cubicBezTo>
                    <a:pt x="2509" y="636"/>
                    <a:pt x="2502" y="644"/>
                    <a:pt x="2488" y="663"/>
                  </a:cubicBezTo>
                  <a:cubicBezTo>
                    <a:pt x="2475" y="681"/>
                    <a:pt x="2468" y="687"/>
                    <a:pt x="2460" y="687"/>
                  </a:cubicBezTo>
                  <a:cubicBezTo>
                    <a:pt x="2454" y="687"/>
                    <a:pt x="2447" y="682"/>
                    <a:pt x="2438" y="676"/>
                  </a:cubicBezTo>
                  <a:cubicBezTo>
                    <a:pt x="2429" y="670"/>
                    <a:pt x="2419" y="663"/>
                    <a:pt x="2432" y="648"/>
                  </a:cubicBezTo>
                  <a:cubicBezTo>
                    <a:pt x="2432" y="648"/>
                    <a:pt x="2435" y="623"/>
                    <a:pt x="2426" y="616"/>
                  </a:cubicBezTo>
                  <a:cubicBezTo>
                    <a:pt x="2416" y="610"/>
                    <a:pt x="2407" y="604"/>
                    <a:pt x="2419" y="585"/>
                  </a:cubicBezTo>
                  <a:cubicBezTo>
                    <a:pt x="2419" y="572"/>
                    <a:pt x="2413" y="557"/>
                    <a:pt x="2404" y="550"/>
                  </a:cubicBezTo>
                  <a:cubicBezTo>
                    <a:pt x="2382" y="538"/>
                    <a:pt x="2363" y="525"/>
                    <a:pt x="2376" y="507"/>
                  </a:cubicBezTo>
                  <a:cubicBezTo>
                    <a:pt x="2372" y="504"/>
                    <a:pt x="2370" y="503"/>
                    <a:pt x="2368" y="503"/>
                  </a:cubicBezTo>
                  <a:cubicBezTo>
                    <a:pt x="2365" y="503"/>
                    <a:pt x="2362" y="507"/>
                    <a:pt x="2354" y="519"/>
                  </a:cubicBezTo>
                  <a:cubicBezTo>
                    <a:pt x="2349" y="528"/>
                    <a:pt x="2342" y="535"/>
                    <a:pt x="2332" y="535"/>
                  </a:cubicBezTo>
                  <a:cubicBezTo>
                    <a:pt x="2321" y="535"/>
                    <a:pt x="2309" y="528"/>
                    <a:pt x="2294" y="507"/>
                  </a:cubicBezTo>
                  <a:cubicBezTo>
                    <a:pt x="2282" y="498"/>
                    <a:pt x="2264" y="489"/>
                    <a:pt x="2250" y="489"/>
                  </a:cubicBezTo>
                  <a:cubicBezTo>
                    <a:pt x="2243" y="489"/>
                    <a:pt x="2238" y="491"/>
                    <a:pt x="2235" y="497"/>
                  </a:cubicBezTo>
                  <a:cubicBezTo>
                    <a:pt x="2225" y="491"/>
                    <a:pt x="2225" y="491"/>
                    <a:pt x="2235" y="472"/>
                  </a:cubicBezTo>
                  <a:cubicBezTo>
                    <a:pt x="2247" y="450"/>
                    <a:pt x="2243" y="437"/>
                    <a:pt x="2229" y="437"/>
                  </a:cubicBezTo>
                  <a:cubicBezTo>
                    <a:pt x="2220" y="437"/>
                    <a:pt x="2209" y="441"/>
                    <a:pt x="2194" y="450"/>
                  </a:cubicBezTo>
                  <a:cubicBezTo>
                    <a:pt x="2190" y="458"/>
                    <a:pt x="2186" y="462"/>
                    <a:pt x="2183" y="462"/>
                  </a:cubicBezTo>
                  <a:cubicBezTo>
                    <a:pt x="2178" y="462"/>
                    <a:pt x="2175" y="455"/>
                    <a:pt x="2175" y="441"/>
                  </a:cubicBezTo>
                  <a:cubicBezTo>
                    <a:pt x="2175" y="441"/>
                    <a:pt x="2174" y="440"/>
                    <a:pt x="2171" y="440"/>
                  </a:cubicBezTo>
                  <a:cubicBezTo>
                    <a:pt x="2166" y="440"/>
                    <a:pt x="2156" y="442"/>
                    <a:pt x="2144" y="450"/>
                  </a:cubicBezTo>
                  <a:cubicBezTo>
                    <a:pt x="2136" y="455"/>
                    <a:pt x="2132" y="458"/>
                    <a:pt x="2128" y="458"/>
                  </a:cubicBezTo>
                  <a:cubicBezTo>
                    <a:pt x="2123" y="458"/>
                    <a:pt x="2121" y="451"/>
                    <a:pt x="2116" y="435"/>
                  </a:cubicBezTo>
                  <a:cubicBezTo>
                    <a:pt x="2122" y="416"/>
                    <a:pt x="2112" y="413"/>
                    <a:pt x="2103" y="406"/>
                  </a:cubicBezTo>
                  <a:cubicBezTo>
                    <a:pt x="2100" y="407"/>
                    <a:pt x="2096" y="408"/>
                    <a:pt x="2092" y="408"/>
                  </a:cubicBezTo>
                  <a:cubicBezTo>
                    <a:pt x="2051" y="408"/>
                    <a:pt x="1958" y="370"/>
                    <a:pt x="1953" y="350"/>
                  </a:cubicBezTo>
                  <a:cubicBezTo>
                    <a:pt x="1942" y="361"/>
                    <a:pt x="1938" y="364"/>
                    <a:pt x="1933" y="364"/>
                  </a:cubicBezTo>
                  <a:cubicBezTo>
                    <a:pt x="1931" y="364"/>
                    <a:pt x="1928" y="363"/>
                    <a:pt x="1924" y="362"/>
                  </a:cubicBezTo>
                  <a:cubicBezTo>
                    <a:pt x="1926" y="344"/>
                    <a:pt x="1923" y="336"/>
                    <a:pt x="1919" y="336"/>
                  </a:cubicBezTo>
                  <a:cubicBezTo>
                    <a:pt x="1913" y="336"/>
                    <a:pt x="1903" y="351"/>
                    <a:pt x="1896" y="375"/>
                  </a:cubicBezTo>
                  <a:lnTo>
                    <a:pt x="1909" y="378"/>
                  </a:lnTo>
                  <a:lnTo>
                    <a:pt x="1918" y="381"/>
                  </a:lnTo>
                  <a:cubicBezTo>
                    <a:pt x="1913" y="396"/>
                    <a:pt x="1905" y="405"/>
                    <a:pt x="1898" y="405"/>
                  </a:cubicBezTo>
                  <a:cubicBezTo>
                    <a:pt x="1888" y="405"/>
                    <a:pt x="1882" y="387"/>
                    <a:pt x="1893" y="350"/>
                  </a:cubicBezTo>
                  <a:cubicBezTo>
                    <a:pt x="1893" y="329"/>
                    <a:pt x="1893" y="319"/>
                    <a:pt x="1890" y="319"/>
                  </a:cubicBezTo>
                  <a:cubicBezTo>
                    <a:pt x="1887" y="319"/>
                    <a:pt x="1882" y="327"/>
                    <a:pt x="1871" y="344"/>
                  </a:cubicBezTo>
                  <a:cubicBezTo>
                    <a:pt x="1861" y="361"/>
                    <a:pt x="1853" y="370"/>
                    <a:pt x="1848" y="370"/>
                  </a:cubicBezTo>
                  <a:cubicBezTo>
                    <a:pt x="1842" y="370"/>
                    <a:pt x="1840" y="359"/>
                    <a:pt x="1840" y="337"/>
                  </a:cubicBezTo>
                  <a:cubicBezTo>
                    <a:pt x="1845" y="317"/>
                    <a:pt x="1847" y="306"/>
                    <a:pt x="1845" y="306"/>
                  </a:cubicBezTo>
                  <a:lnTo>
                    <a:pt x="1845" y="306"/>
                  </a:lnTo>
                  <a:cubicBezTo>
                    <a:pt x="1843" y="306"/>
                    <a:pt x="1838" y="316"/>
                    <a:pt x="1827" y="334"/>
                  </a:cubicBezTo>
                  <a:cubicBezTo>
                    <a:pt x="1805" y="373"/>
                    <a:pt x="1785" y="395"/>
                    <a:pt x="1774" y="395"/>
                  </a:cubicBezTo>
                  <a:cubicBezTo>
                    <a:pt x="1764" y="395"/>
                    <a:pt x="1760" y="378"/>
                    <a:pt x="1768" y="341"/>
                  </a:cubicBezTo>
                  <a:cubicBezTo>
                    <a:pt x="1777" y="300"/>
                    <a:pt x="1771" y="278"/>
                    <a:pt x="1758" y="275"/>
                  </a:cubicBezTo>
                  <a:cubicBezTo>
                    <a:pt x="1757" y="275"/>
                    <a:pt x="1757" y="274"/>
                    <a:pt x="1756" y="274"/>
                  </a:cubicBezTo>
                  <a:cubicBezTo>
                    <a:pt x="1745" y="274"/>
                    <a:pt x="1742" y="295"/>
                    <a:pt x="1739" y="312"/>
                  </a:cubicBezTo>
                  <a:cubicBezTo>
                    <a:pt x="1741" y="333"/>
                    <a:pt x="1740" y="344"/>
                    <a:pt x="1736" y="344"/>
                  </a:cubicBezTo>
                  <a:cubicBezTo>
                    <a:pt x="1732" y="344"/>
                    <a:pt x="1726" y="332"/>
                    <a:pt x="1718" y="309"/>
                  </a:cubicBezTo>
                  <a:cubicBezTo>
                    <a:pt x="1705" y="268"/>
                    <a:pt x="1691" y="251"/>
                    <a:pt x="1673" y="251"/>
                  </a:cubicBezTo>
                  <a:cubicBezTo>
                    <a:pt x="1661" y="251"/>
                    <a:pt x="1646" y="259"/>
                    <a:pt x="1630" y="275"/>
                  </a:cubicBezTo>
                  <a:cubicBezTo>
                    <a:pt x="1606" y="291"/>
                    <a:pt x="1586" y="300"/>
                    <a:pt x="1576" y="300"/>
                  </a:cubicBezTo>
                  <a:cubicBezTo>
                    <a:pt x="1565" y="300"/>
                    <a:pt x="1566" y="290"/>
                    <a:pt x="1586" y="268"/>
                  </a:cubicBezTo>
                  <a:cubicBezTo>
                    <a:pt x="1601" y="246"/>
                    <a:pt x="1607" y="237"/>
                    <a:pt x="1604" y="237"/>
                  </a:cubicBezTo>
                  <a:lnTo>
                    <a:pt x="1604" y="237"/>
                  </a:lnTo>
                  <a:cubicBezTo>
                    <a:pt x="1602" y="237"/>
                    <a:pt x="1596" y="242"/>
                    <a:pt x="1586" y="250"/>
                  </a:cubicBezTo>
                  <a:lnTo>
                    <a:pt x="1529" y="243"/>
                  </a:lnTo>
                  <a:cubicBezTo>
                    <a:pt x="1517" y="243"/>
                    <a:pt x="1504" y="265"/>
                    <a:pt x="1504" y="284"/>
                  </a:cubicBezTo>
                  <a:cubicBezTo>
                    <a:pt x="1499" y="259"/>
                    <a:pt x="1487" y="240"/>
                    <a:pt x="1473" y="240"/>
                  </a:cubicBezTo>
                  <a:cubicBezTo>
                    <a:pt x="1465" y="240"/>
                    <a:pt x="1456" y="247"/>
                    <a:pt x="1448" y="262"/>
                  </a:cubicBezTo>
                  <a:lnTo>
                    <a:pt x="1423" y="262"/>
                  </a:lnTo>
                  <a:cubicBezTo>
                    <a:pt x="1414" y="262"/>
                    <a:pt x="1414" y="262"/>
                    <a:pt x="1401" y="284"/>
                  </a:cubicBezTo>
                  <a:cubicBezTo>
                    <a:pt x="1398" y="290"/>
                    <a:pt x="1395" y="292"/>
                    <a:pt x="1392" y="292"/>
                  </a:cubicBezTo>
                  <a:cubicBezTo>
                    <a:pt x="1384" y="292"/>
                    <a:pt x="1375" y="279"/>
                    <a:pt x="1367" y="265"/>
                  </a:cubicBezTo>
                  <a:cubicBezTo>
                    <a:pt x="1358" y="250"/>
                    <a:pt x="1349" y="236"/>
                    <a:pt x="1344" y="2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52"/>
            <p:cNvSpPr/>
            <p:nvPr/>
          </p:nvSpPr>
          <p:spPr>
            <a:xfrm>
              <a:off x="4389125" y="1718575"/>
              <a:ext cx="20950" cy="26625"/>
            </a:xfrm>
            <a:custGeom>
              <a:avLst/>
              <a:gdLst/>
              <a:ahLst/>
              <a:cxnLst/>
              <a:rect l="l" t="t" r="r" b="b"/>
              <a:pathLst>
                <a:path w="838" h="1065" extrusionOk="0">
                  <a:moveTo>
                    <a:pt x="367" y="1"/>
                  </a:moveTo>
                  <a:cubicBezTo>
                    <a:pt x="339" y="1"/>
                    <a:pt x="311" y="4"/>
                    <a:pt x="283" y="12"/>
                  </a:cubicBezTo>
                  <a:cubicBezTo>
                    <a:pt x="107" y="56"/>
                    <a:pt x="1" y="231"/>
                    <a:pt x="41" y="407"/>
                  </a:cubicBezTo>
                  <a:lnTo>
                    <a:pt x="145" y="814"/>
                  </a:lnTo>
                  <a:cubicBezTo>
                    <a:pt x="182" y="961"/>
                    <a:pt x="314" y="1065"/>
                    <a:pt x="464" y="1065"/>
                  </a:cubicBezTo>
                  <a:cubicBezTo>
                    <a:pt x="681" y="1065"/>
                    <a:pt x="837" y="861"/>
                    <a:pt x="784" y="654"/>
                  </a:cubicBezTo>
                  <a:lnTo>
                    <a:pt x="684" y="247"/>
                  </a:lnTo>
                  <a:cubicBezTo>
                    <a:pt x="644" y="99"/>
                    <a:pt x="512" y="1"/>
                    <a:pt x="3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52"/>
            <p:cNvSpPr/>
            <p:nvPr/>
          </p:nvSpPr>
          <p:spPr>
            <a:xfrm>
              <a:off x="4197250" y="1576750"/>
              <a:ext cx="291175" cy="316850"/>
            </a:xfrm>
            <a:custGeom>
              <a:avLst/>
              <a:gdLst/>
              <a:ahLst/>
              <a:cxnLst/>
              <a:rect l="l" t="t" r="r" b="b"/>
              <a:pathLst>
                <a:path w="11647" h="12674" extrusionOk="0">
                  <a:moveTo>
                    <a:pt x="3662" y="99"/>
                  </a:moveTo>
                  <a:cubicBezTo>
                    <a:pt x="3659" y="99"/>
                    <a:pt x="3661" y="104"/>
                    <a:pt x="3675" y="109"/>
                  </a:cubicBezTo>
                  <a:lnTo>
                    <a:pt x="3675" y="109"/>
                  </a:lnTo>
                  <a:cubicBezTo>
                    <a:pt x="3670" y="102"/>
                    <a:pt x="3665" y="99"/>
                    <a:pt x="3662" y="99"/>
                  </a:cubicBezTo>
                  <a:close/>
                  <a:moveTo>
                    <a:pt x="3675" y="109"/>
                  </a:moveTo>
                  <a:cubicBezTo>
                    <a:pt x="3676" y="110"/>
                    <a:pt x="3677" y="112"/>
                    <a:pt x="3678" y="113"/>
                  </a:cubicBezTo>
                  <a:lnTo>
                    <a:pt x="3678" y="113"/>
                  </a:lnTo>
                  <a:cubicBezTo>
                    <a:pt x="3677" y="112"/>
                    <a:pt x="3677" y="111"/>
                    <a:pt x="3677" y="110"/>
                  </a:cubicBezTo>
                  <a:cubicBezTo>
                    <a:pt x="3676" y="109"/>
                    <a:pt x="3676" y="109"/>
                    <a:pt x="3675" y="109"/>
                  </a:cubicBezTo>
                  <a:close/>
                  <a:moveTo>
                    <a:pt x="3858" y="159"/>
                  </a:moveTo>
                  <a:cubicBezTo>
                    <a:pt x="3874" y="159"/>
                    <a:pt x="3868" y="165"/>
                    <a:pt x="3849" y="182"/>
                  </a:cubicBezTo>
                  <a:cubicBezTo>
                    <a:pt x="3835" y="196"/>
                    <a:pt x="3819" y="203"/>
                    <a:pt x="3807" y="203"/>
                  </a:cubicBezTo>
                  <a:cubicBezTo>
                    <a:pt x="3798" y="203"/>
                    <a:pt x="3791" y="199"/>
                    <a:pt x="3790" y="191"/>
                  </a:cubicBezTo>
                  <a:cubicBezTo>
                    <a:pt x="3787" y="169"/>
                    <a:pt x="3787" y="169"/>
                    <a:pt x="3815" y="163"/>
                  </a:cubicBezTo>
                  <a:cubicBezTo>
                    <a:pt x="3836" y="161"/>
                    <a:pt x="3850" y="159"/>
                    <a:pt x="3858" y="159"/>
                  </a:cubicBezTo>
                  <a:close/>
                  <a:moveTo>
                    <a:pt x="4429" y="194"/>
                  </a:moveTo>
                  <a:lnTo>
                    <a:pt x="4460" y="213"/>
                  </a:lnTo>
                  <a:cubicBezTo>
                    <a:pt x="4463" y="232"/>
                    <a:pt x="4432" y="235"/>
                    <a:pt x="4432" y="235"/>
                  </a:cubicBezTo>
                  <a:cubicBezTo>
                    <a:pt x="4404" y="235"/>
                    <a:pt x="4404" y="235"/>
                    <a:pt x="4401" y="216"/>
                  </a:cubicBezTo>
                  <a:cubicBezTo>
                    <a:pt x="4401" y="216"/>
                    <a:pt x="4401" y="194"/>
                    <a:pt x="4429" y="194"/>
                  </a:cubicBezTo>
                  <a:close/>
                  <a:moveTo>
                    <a:pt x="3608" y="213"/>
                  </a:moveTo>
                  <a:lnTo>
                    <a:pt x="3642" y="226"/>
                  </a:lnTo>
                  <a:lnTo>
                    <a:pt x="3611" y="235"/>
                  </a:lnTo>
                  <a:cubicBezTo>
                    <a:pt x="3601" y="237"/>
                    <a:pt x="3594" y="239"/>
                    <a:pt x="3590" y="239"/>
                  </a:cubicBezTo>
                  <a:cubicBezTo>
                    <a:pt x="3582" y="239"/>
                    <a:pt x="3581" y="234"/>
                    <a:pt x="3577" y="222"/>
                  </a:cubicBezTo>
                  <a:lnTo>
                    <a:pt x="3608" y="213"/>
                  </a:lnTo>
                  <a:close/>
                  <a:moveTo>
                    <a:pt x="3392" y="244"/>
                  </a:moveTo>
                  <a:lnTo>
                    <a:pt x="3392" y="244"/>
                  </a:lnTo>
                  <a:cubicBezTo>
                    <a:pt x="3374" y="248"/>
                    <a:pt x="3369" y="258"/>
                    <a:pt x="3373" y="258"/>
                  </a:cubicBezTo>
                  <a:cubicBezTo>
                    <a:pt x="3376" y="258"/>
                    <a:pt x="3382" y="255"/>
                    <a:pt x="3392" y="244"/>
                  </a:cubicBezTo>
                  <a:close/>
                  <a:moveTo>
                    <a:pt x="4075" y="254"/>
                  </a:moveTo>
                  <a:lnTo>
                    <a:pt x="4106" y="269"/>
                  </a:lnTo>
                  <a:lnTo>
                    <a:pt x="4078" y="295"/>
                  </a:lnTo>
                  <a:lnTo>
                    <a:pt x="4050" y="301"/>
                  </a:lnTo>
                  <a:cubicBezTo>
                    <a:pt x="4047" y="279"/>
                    <a:pt x="4043" y="257"/>
                    <a:pt x="4075" y="254"/>
                  </a:cubicBezTo>
                  <a:close/>
                  <a:moveTo>
                    <a:pt x="3310" y="288"/>
                  </a:moveTo>
                  <a:cubicBezTo>
                    <a:pt x="3323" y="295"/>
                    <a:pt x="3335" y="295"/>
                    <a:pt x="3345" y="301"/>
                  </a:cubicBezTo>
                  <a:cubicBezTo>
                    <a:pt x="3335" y="301"/>
                    <a:pt x="3326" y="307"/>
                    <a:pt x="3316" y="310"/>
                  </a:cubicBezTo>
                  <a:cubicBezTo>
                    <a:pt x="3305" y="314"/>
                    <a:pt x="3298" y="316"/>
                    <a:pt x="3293" y="316"/>
                  </a:cubicBezTo>
                  <a:cubicBezTo>
                    <a:pt x="3287" y="316"/>
                    <a:pt x="3286" y="312"/>
                    <a:pt x="3282" y="301"/>
                  </a:cubicBezTo>
                  <a:lnTo>
                    <a:pt x="3310" y="288"/>
                  </a:lnTo>
                  <a:close/>
                  <a:moveTo>
                    <a:pt x="5752" y="335"/>
                  </a:moveTo>
                  <a:cubicBezTo>
                    <a:pt x="5752" y="335"/>
                    <a:pt x="5752" y="335"/>
                    <a:pt x="5751" y="335"/>
                  </a:cubicBezTo>
                  <a:cubicBezTo>
                    <a:pt x="5751" y="341"/>
                    <a:pt x="5750" y="343"/>
                    <a:pt x="5750" y="343"/>
                  </a:cubicBezTo>
                  <a:cubicBezTo>
                    <a:pt x="5750" y="343"/>
                    <a:pt x="5751" y="340"/>
                    <a:pt x="5752" y="335"/>
                  </a:cubicBezTo>
                  <a:close/>
                  <a:moveTo>
                    <a:pt x="3031" y="414"/>
                  </a:moveTo>
                  <a:cubicBezTo>
                    <a:pt x="3031" y="414"/>
                    <a:pt x="3066" y="423"/>
                    <a:pt x="3075" y="442"/>
                  </a:cubicBezTo>
                  <a:lnTo>
                    <a:pt x="3047" y="451"/>
                  </a:lnTo>
                  <a:cubicBezTo>
                    <a:pt x="3041" y="453"/>
                    <a:pt x="3035" y="454"/>
                    <a:pt x="3031" y="454"/>
                  </a:cubicBezTo>
                  <a:cubicBezTo>
                    <a:pt x="3013" y="454"/>
                    <a:pt x="3009" y="442"/>
                    <a:pt x="3009" y="442"/>
                  </a:cubicBezTo>
                  <a:cubicBezTo>
                    <a:pt x="3009" y="442"/>
                    <a:pt x="3003" y="423"/>
                    <a:pt x="3031" y="414"/>
                  </a:cubicBezTo>
                  <a:close/>
                  <a:moveTo>
                    <a:pt x="6891" y="580"/>
                  </a:moveTo>
                  <a:cubicBezTo>
                    <a:pt x="6896" y="580"/>
                    <a:pt x="6901" y="582"/>
                    <a:pt x="6908" y="586"/>
                  </a:cubicBezTo>
                  <a:lnTo>
                    <a:pt x="6936" y="599"/>
                  </a:lnTo>
                  <a:cubicBezTo>
                    <a:pt x="6927" y="617"/>
                    <a:pt x="6889" y="620"/>
                    <a:pt x="6889" y="620"/>
                  </a:cubicBezTo>
                  <a:lnTo>
                    <a:pt x="6864" y="608"/>
                  </a:lnTo>
                  <a:cubicBezTo>
                    <a:pt x="6871" y="594"/>
                    <a:pt x="6878" y="580"/>
                    <a:pt x="6891" y="580"/>
                  </a:cubicBezTo>
                  <a:close/>
                  <a:moveTo>
                    <a:pt x="1981" y="970"/>
                  </a:moveTo>
                  <a:cubicBezTo>
                    <a:pt x="1983" y="970"/>
                    <a:pt x="1985" y="972"/>
                    <a:pt x="1988" y="975"/>
                  </a:cubicBezTo>
                  <a:lnTo>
                    <a:pt x="2000" y="993"/>
                  </a:lnTo>
                  <a:cubicBezTo>
                    <a:pt x="1990" y="1022"/>
                    <a:pt x="1979" y="1051"/>
                    <a:pt x="1969" y="1051"/>
                  </a:cubicBezTo>
                  <a:cubicBezTo>
                    <a:pt x="1967" y="1051"/>
                    <a:pt x="1965" y="1049"/>
                    <a:pt x="1963" y="1047"/>
                  </a:cubicBezTo>
                  <a:cubicBezTo>
                    <a:pt x="1956" y="1028"/>
                    <a:pt x="1956" y="1009"/>
                    <a:pt x="1963" y="993"/>
                  </a:cubicBezTo>
                  <a:cubicBezTo>
                    <a:pt x="1963" y="993"/>
                    <a:pt x="1971" y="970"/>
                    <a:pt x="1981" y="970"/>
                  </a:cubicBezTo>
                  <a:close/>
                  <a:moveTo>
                    <a:pt x="7894" y="1263"/>
                  </a:moveTo>
                  <a:cubicBezTo>
                    <a:pt x="7912" y="1263"/>
                    <a:pt x="7949" y="1294"/>
                    <a:pt x="7967" y="1310"/>
                  </a:cubicBezTo>
                  <a:cubicBezTo>
                    <a:pt x="7972" y="1330"/>
                    <a:pt x="7964" y="1337"/>
                    <a:pt x="7952" y="1337"/>
                  </a:cubicBezTo>
                  <a:cubicBezTo>
                    <a:pt x="7941" y="1337"/>
                    <a:pt x="7927" y="1331"/>
                    <a:pt x="7917" y="1322"/>
                  </a:cubicBezTo>
                  <a:cubicBezTo>
                    <a:pt x="7870" y="1282"/>
                    <a:pt x="7870" y="1282"/>
                    <a:pt x="7886" y="1266"/>
                  </a:cubicBezTo>
                  <a:cubicBezTo>
                    <a:pt x="7888" y="1264"/>
                    <a:pt x="7890" y="1263"/>
                    <a:pt x="7894" y="1263"/>
                  </a:cubicBezTo>
                  <a:close/>
                  <a:moveTo>
                    <a:pt x="1281" y="1704"/>
                  </a:moveTo>
                  <a:cubicBezTo>
                    <a:pt x="1297" y="1704"/>
                    <a:pt x="1311" y="1730"/>
                    <a:pt x="1292" y="1774"/>
                  </a:cubicBezTo>
                  <a:cubicBezTo>
                    <a:pt x="1281" y="1786"/>
                    <a:pt x="1277" y="1792"/>
                    <a:pt x="1272" y="1792"/>
                  </a:cubicBezTo>
                  <a:cubicBezTo>
                    <a:pt x="1268" y="1792"/>
                    <a:pt x="1264" y="1788"/>
                    <a:pt x="1258" y="1783"/>
                  </a:cubicBezTo>
                  <a:cubicBezTo>
                    <a:pt x="1242" y="1767"/>
                    <a:pt x="1245" y="1733"/>
                    <a:pt x="1267" y="1711"/>
                  </a:cubicBezTo>
                  <a:cubicBezTo>
                    <a:pt x="1271" y="1706"/>
                    <a:pt x="1276" y="1704"/>
                    <a:pt x="1281" y="1704"/>
                  </a:cubicBezTo>
                  <a:close/>
                  <a:moveTo>
                    <a:pt x="9025" y="3072"/>
                  </a:moveTo>
                  <a:cubicBezTo>
                    <a:pt x="9035" y="3072"/>
                    <a:pt x="9044" y="3077"/>
                    <a:pt x="9051" y="3093"/>
                  </a:cubicBezTo>
                  <a:lnTo>
                    <a:pt x="9042" y="3131"/>
                  </a:lnTo>
                  <a:lnTo>
                    <a:pt x="9011" y="3106"/>
                  </a:lnTo>
                  <a:lnTo>
                    <a:pt x="9001" y="3077"/>
                  </a:lnTo>
                  <a:cubicBezTo>
                    <a:pt x="9009" y="3075"/>
                    <a:pt x="9017" y="3072"/>
                    <a:pt x="9025" y="3072"/>
                  </a:cubicBezTo>
                  <a:close/>
                  <a:moveTo>
                    <a:pt x="9043" y="3495"/>
                  </a:moveTo>
                  <a:cubicBezTo>
                    <a:pt x="9053" y="3495"/>
                    <a:pt x="9062" y="3500"/>
                    <a:pt x="9067" y="3516"/>
                  </a:cubicBezTo>
                  <a:lnTo>
                    <a:pt x="9080" y="3547"/>
                  </a:lnTo>
                  <a:cubicBezTo>
                    <a:pt x="9077" y="3548"/>
                    <a:pt x="9074" y="3549"/>
                    <a:pt x="9071" y="3549"/>
                  </a:cubicBezTo>
                  <a:cubicBezTo>
                    <a:pt x="9051" y="3549"/>
                    <a:pt x="9029" y="3532"/>
                    <a:pt x="9029" y="3532"/>
                  </a:cubicBezTo>
                  <a:lnTo>
                    <a:pt x="9017" y="3500"/>
                  </a:lnTo>
                  <a:cubicBezTo>
                    <a:pt x="9026" y="3498"/>
                    <a:pt x="9035" y="3495"/>
                    <a:pt x="9043" y="3495"/>
                  </a:cubicBezTo>
                  <a:close/>
                  <a:moveTo>
                    <a:pt x="9362" y="3943"/>
                  </a:moveTo>
                  <a:cubicBezTo>
                    <a:pt x="9380" y="3943"/>
                    <a:pt x="9402" y="3961"/>
                    <a:pt x="9402" y="3961"/>
                  </a:cubicBezTo>
                  <a:cubicBezTo>
                    <a:pt x="9407" y="3976"/>
                    <a:pt x="9395" y="3979"/>
                    <a:pt x="9380" y="3979"/>
                  </a:cubicBezTo>
                  <a:cubicBezTo>
                    <a:pt x="9373" y="3979"/>
                    <a:pt x="9365" y="3978"/>
                    <a:pt x="9358" y="3978"/>
                  </a:cubicBezTo>
                  <a:cubicBezTo>
                    <a:pt x="9352" y="3978"/>
                    <a:pt x="9347" y="3979"/>
                    <a:pt x="9343" y="3980"/>
                  </a:cubicBezTo>
                  <a:cubicBezTo>
                    <a:pt x="9333" y="3952"/>
                    <a:pt x="9333" y="3952"/>
                    <a:pt x="9352" y="3945"/>
                  </a:cubicBezTo>
                  <a:cubicBezTo>
                    <a:pt x="9355" y="3944"/>
                    <a:pt x="9358" y="3943"/>
                    <a:pt x="9362" y="3943"/>
                  </a:cubicBezTo>
                  <a:close/>
                  <a:moveTo>
                    <a:pt x="9627" y="4643"/>
                  </a:moveTo>
                  <a:cubicBezTo>
                    <a:pt x="9637" y="4643"/>
                    <a:pt x="9645" y="4648"/>
                    <a:pt x="9650" y="4663"/>
                  </a:cubicBezTo>
                  <a:lnTo>
                    <a:pt x="9640" y="4701"/>
                  </a:lnTo>
                  <a:lnTo>
                    <a:pt x="9612" y="4679"/>
                  </a:lnTo>
                  <a:lnTo>
                    <a:pt x="9600" y="4651"/>
                  </a:lnTo>
                  <a:cubicBezTo>
                    <a:pt x="9610" y="4646"/>
                    <a:pt x="9619" y="4643"/>
                    <a:pt x="9627" y="4643"/>
                  </a:cubicBezTo>
                  <a:close/>
                  <a:moveTo>
                    <a:pt x="229" y="5658"/>
                  </a:moveTo>
                  <a:cubicBezTo>
                    <a:pt x="243" y="5658"/>
                    <a:pt x="253" y="5663"/>
                    <a:pt x="255" y="5685"/>
                  </a:cubicBezTo>
                  <a:cubicBezTo>
                    <a:pt x="279" y="5716"/>
                    <a:pt x="280" y="5731"/>
                    <a:pt x="268" y="5731"/>
                  </a:cubicBezTo>
                  <a:cubicBezTo>
                    <a:pt x="258" y="5731"/>
                    <a:pt x="237" y="5718"/>
                    <a:pt x="214" y="5691"/>
                  </a:cubicBezTo>
                  <a:cubicBezTo>
                    <a:pt x="170" y="5663"/>
                    <a:pt x="170" y="5663"/>
                    <a:pt x="211" y="5660"/>
                  </a:cubicBezTo>
                  <a:cubicBezTo>
                    <a:pt x="217" y="5659"/>
                    <a:pt x="224" y="5658"/>
                    <a:pt x="229" y="5658"/>
                  </a:cubicBezTo>
                  <a:close/>
                  <a:moveTo>
                    <a:pt x="10260" y="6566"/>
                  </a:moveTo>
                  <a:cubicBezTo>
                    <a:pt x="10271" y="6566"/>
                    <a:pt x="10281" y="6571"/>
                    <a:pt x="10286" y="6587"/>
                  </a:cubicBezTo>
                  <a:lnTo>
                    <a:pt x="10277" y="6625"/>
                  </a:lnTo>
                  <a:lnTo>
                    <a:pt x="10245" y="6603"/>
                  </a:lnTo>
                  <a:lnTo>
                    <a:pt x="10236" y="6572"/>
                  </a:lnTo>
                  <a:cubicBezTo>
                    <a:pt x="10244" y="6569"/>
                    <a:pt x="10253" y="6566"/>
                    <a:pt x="10260" y="6566"/>
                  </a:cubicBezTo>
                  <a:close/>
                  <a:moveTo>
                    <a:pt x="10342" y="6766"/>
                  </a:moveTo>
                  <a:cubicBezTo>
                    <a:pt x="10350" y="6766"/>
                    <a:pt x="10352" y="6772"/>
                    <a:pt x="10358" y="6794"/>
                  </a:cubicBezTo>
                  <a:cubicBezTo>
                    <a:pt x="10358" y="6794"/>
                    <a:pt x="10349" y="6829"/>
                    <a:pt x="10330" y="6838"/>
                  </a:cubicBezTo>
                  <a:cubicBezTo>
                    <a:pt x="10328" y="6838"/>
                    <a:pt x="10327" y="6839"/>
                    <a:pt x="10325" y="6839"/>
                  </a:cubicBezTo>
                  <a:cubicBezTo>
                    <a:pt x="10309" y="6839"/>
                    <a:pt x="10301" y="6809"/>
                    <a:pt x="10327" y="6769"/>
                  </a:cubicBezTo>
                  <a:cubicBezTo>
                    <a:pt x="10334" y="6767"/>
                    <a:pt x="10338" y="6766"/>
                    <a:pt x="10342" y="6766"/>
                  </a:cubicBezTo>
                  <a:close/>
                  <a:moveTo>
                    <a:pt x="10547" y="7254"/>
                  </a:moveTo>
                  <a:cubicBezTo>
                    <a:pt x="10564" y="7254"/>
                    <a:pt x="10556" y="7288"/>
                    <a:pt x="10565" y="7314"/>
                  </a:cubicBezTo>
                  <a:cubicBezTo>
                    <a:pt x="10561" y="7331"/>
                    <a:pt x="10558" y="7340"/>
                    <a:pt x="10555" y="7340"/>
                  </a:cubicBezTo>
                  <a:cubicBezTo>
                    <a:pt x="10551" y="7340"/>
                    <a:pt x="10546" y="7325"/>
                    <a:pt x="10534" y="7292"/>
                  </a:cubicBezTo>
                  <a:cubicBezTo>
                    <a:pt x="10524" y="7261"/>
                    <a:pt x="10543" y="7255"/>
                    <a:pt x="10543" y="7255"/>
                  </a:cubicBezTo>
                  <a:cubicBezTo>
                    <a:pt x="10545" y="7254"/>
                    <a:pt x="10546" y="7254"/>
                    <a:pt x="10547" y="7254"/>
                  </a:cubicBezTo>
                  <a:close/>
                  <a:moveTo>
                    <a:pt x="10997" y="7286"/>
                  </a:moveTo>
                  <a:cubicBezTo>
                    <a:pt x="10979" y="7295"/>
                    <a:pt x="10979" y="7295"/>
                    <a:pt x="10988" y="7324"/>
                  </a:cubicBezTo>
                  <a:cubicBezTo>
                    <a:pt x="10988" y="7324"/>
                    <a:pt x="11012" y="7340"/>
                    <a:pt x="11031" y="7340"/>
                  </a:cubicBezTo>
                  <a:cubicBezTo>
                    <a:pt x="11033" y="7340"/>
                    <a:pt x="11036" y="7340"/>
                    <a:pt x="11038" y="7339"/>
                  </a:cubicBezTo>
                  <a:cubicBezTo>
                    <a:pt x="11057" y="7330"/>
                    <a:pt x="11048" y="7302"/>
                    <a:pt x="10997" y="7286"/>
                  </a:cubicBezTo>
                  <a:close/>
                  <a:moveTo>
                    <a:pt x="10361" y="7556"/>
                  </a:moveTo>
                  <a:cubicBezTo>
                    <a:pt x="10342" y="7562"/>
                    <a:pt x="10342" y="7562"/>
                    <a:pt x="10352" y="7590"/>
                  </a:cubicBezTo>
                  <a:cubicBezTo>
                    <a:pt x="10364" y="7623"/>
                    <a:pt x="10369" y="7638"/>
                    <a:pt x="10374" y="7638"/>
                  </a:cubicBezTo>
                  <a:cubicBezTo>
                    <a:pt x="10377" y="7638"/>
                    <a:pt x="10379" y="7629"/>
                    <a:pt x="10383" y="7612"/>
                  </a:cubicBezTo>
                  <a:lnTo>
                    <a:pt x="10361" y="7556"/>
                  </a:lnTo>
                  <a:close/>
                  <a:moveTo>
                    <a:pt x="10736" y="7784"/>
                  </a:moveTo>
                  <a:cubicBezTo>
                    <a:pt x="10742" y="7784"/>
                    <a:pt x="10753" y="7787"/>
                    <a:pt x="10759" y="7806"/>
                  </a:cubicBezTo>
                  <a:cubicBezTo>
                    <a:pt x="10766" y="7828"/>
                    <a:pt x="10766" y="7850"/>
                    <a:pt x="10762" y="7872"/>
                  </a:cubicBezTo>
                  <a:cubicBezTo>
                    <a:pt x="10761" y="7873"/>
                    <a:pt x="10759" y="7873"/>
                    <a:pt x="10757" y="7873"/>
                  </a:cubicBezTo>
                  <a:cubicBezTo>
                    <a:pt x="10741" y="7873"/>
                    <a:pt x="10731" y="7850"/>
                    <a:pt x="10731" y="7850"/>
                  </a:cubicBezTo>
                  <a:cubicBezTo>
                    <a:pt x="10722" y="7822"/>
                    <a:pt x="10712" y="7791"/>
                    <a:pt x="10731" y="7784"/>
                  </a:cubicBezTo>
                  <a:cubicBezTo>
                    <a:pt x="10731" y="7784"/>
                    <a:pt x="10733" y="7784"/>
                    <a:pt x="10736" y="7784"/>
                  </a:cubicBezTo>
                  <a:close/>
                  <a:moveTo>
                    <a:pt x="10692" y="8031"/>
                  </a:moveTo>
                  <a:cubicBezTo>
                    <a:pt x="10689" y="8031"/>
                    <a:pt x="10687" y="8032"/>
                    <a:pt x="10687" y="8032"/>
                  </a:cubicBezTo>
                  <a:cubicBezTo>
                    <a:pt x="10687" y="8032"/>
                    <a:pt x="10665" y="8041"/>
                    <a:pt x="10678" y="8070"/>
                  </a:cubicBezTo>
                  <a:lnTo>
                    <a:pt x="10687" y="8098"/>
                  </a:lnTo>
                  <a:cubicBezTo>
                    <a:pt x="10706" y="8091"/>
                    <a:pt x="10715" y="8054"/>
                    <a:pt x="10715" y="8054"/>
                  </a:cubicBezTo>
                  <a:cubicBezTo>
                    <a:pt x="10709" y="8034"/>
                    <a:pt x="10698" y="8031"/>
                    <a:pt x="10692" y="8031"/>
                  </a:cubicBezTo>
                  <a:close/>
                  <a:moveTo>
                    <a:pt x="10860" y="8333"/>
                  </a:moveTo>
                  <a:lnTo>
                    <a:pt x="10869" y="8364"/>
                  </a:lnTo>
                  <a:lnTo>
                    <a:pt x="10860" y="8402"/>
                  </a:lnTo>
                  <a:lnTo>
                    <a:pt x="10850" y="8370"/>
                  </a:lnTo>
                  <a:cubicBezTo>
                    <a:pt x="10841" y="8342"/>
                    <a:pt x="10841" y="8342"/>
                    <a:pt x="10860" y="8333"/>
                  </a:cubicBezTo>
                  <a:close/>
                  <a:moveTo>
                    <a:pt x="10953" y="8587"/>
                  </a:moveTo>
                  <a:cubicBezTo>
                    <a:pt x="10958" y="8587"/>
                    <a:pt x="10965" y="8588"/>
                    <a:pt x="10972" y="8590"/>
                  </a:cubicBezTo>
                  <a:lnTo>
                    <a:pt x="10991" y="8649"/>
                  </a:lnTo>
                  <a:cubicBezTo>
                    <a:pt x="10983" y="8653"/>
                    <a:pt x="10975" y="8657"/>
                    <a:pt x="10967" y="8657"/>
                  </a:cubicBezTo>
                  <a:cubicBezTo>
                    <a:pt x="10958" y="8657"/>
                    <a:pt x="10949" y="8651"/>
                    <a:pt x="10944" y="8634"/>
                  </a:cubicBezTo>
                  <a:cubicBezTo>
                    <a:pt x="10917" y="8615"/>
                    <a:pt x="10920" y="8587"/>
                    <a:pt x="10953" y="8587"/>
                  </a:cubicBezTo>
                  <a:close/>
                  <a:moveTo>
                    <a:pt x="11151" y="8790"/>
                  </a:moveTo>
                  <a:cubicBezTo>
                    <a:pt x="11164" y="8818"/>
                    <a:pt x="11192" y="8840"/>
                    <a:pt x="11173" y="8850"/>
                  </a:cubicBezTo>
                  <a:cubicBezTo>
                    <a:pt x="11175" y="8855"/>
                    <a:pt x="11175" y="8858"/>
                    <a:pt x="11174" y="8858"/>
                  </a:cubicBezTo>
                  <a:cubicBezTo>
                    <a:pt x="11168" y="8858"/>
                    <a:pt x="11142" y="8819"/>
                    <a:pt x="11132" y="8797"/>
                  </a:cubicBezTo>
                  <a:lnTo>
                    <a:pt x="11151" y="8790"/>
                  </a:lnTo>
                  <a:close/>
                  <a:moveTo>
                    <a:pt x="11049" y="9095"/>
                  </a:moveTo>
                  <a:cubicBezTo>
                    <a:pt x="11049" y="9095"/>
                    <a:pt x="11035" y="9099"/>
                    <a:pt x="11019" y="9104"/>
                  </a:cubicBezTo>
                  <a:lnTo>
                    <a:pt x="11001" y="9113"/>
                  </a:lnTo>
                  <a:lnTo>
                    <a:pt x="11041" y="9097"/>
                  </a:lnTo>
                  <a:cubicBezTo>
                    <a:pt x="11047" y="9096"/>
                    <a:pt x="11049" y="9095"/>
                    <a:pt x="11049" y="9095"/>
                  </a:cubicBezTo>
                  <a:close/>
                  <a:moveTo>
                    <a:pt x="11308" y="9400"/>
                  </a:moveTo>
                  <a:cubicBezTo>
                    <a:pt x="11317" y="9400"/>
                    <a:pt x="11326" y="9405"/>
                    <a:pt x="11333" y="9420"/>
                  </a:cubicBezTo>
                  <a:lnTo>
                    <a:pt x="11342" y="9452"/>
                  </a:lnTo>
                  <a:cubicBezTo>
                    <a:pt x="11340" y="9452"/>
                    <a:pt x="11337" y="9453"/>
                    <a:pt x="11335" y="9453"/>
                  </a:cubicBezTo>
                  <a:cubicBezTo>
                    <a:pt x="11316" y="9453"/>
                    <a:pt x="11292" y="9436"/>
                    <a:pt x="11292" y="9436"/>
                  </a:cubicBezTo>
                  <a:lnTo>
                    <a:pt x="11283" y="9408"/>
                  </a:lnTo>
                  <a:cubicBezTo>
                    <a:pt x="11291" y="9403"/>
                    <a:pt x="11300" y="9400"/>
                    <a:pt x="11308" y="9400"/>
                  </a:cubicBezTo>
                  <a:close/>
                  <a:moveTo>
                    <a:pt x="11274" y="9655"/>
                  </a:moveTo>
                  <a:cubicBezTo>
                    <a:pt x="11280" y="9655"/>
                    <a:pt x="11291" y="9657"/>
                    <a:pt x="11308" y="9661"/>
                  </a:cubicBezTo>
                  <a:lnTo>
                    <a:pt x="11367" y="9708"/>
                  </a:lnTo>
                  <a:cubicBezTo>
                    <a:pt x="11371" y="9718"/>
                    <a:pt x="11369" y="9722"/>
                    <a:pt x="11363" y="9722"/>
                  </a:cubicBezTo>
                  <a:cubicBezTo>
                    <a:pt x="11353" y="9722"/>
                    <a:pt x="11329" y="9709"/>
                    <a:pt x="11298" y="9699"/>
                  </a:cubicBezTo>
                  <a:cubicBezTo>
                    <a:pt x="11271" y="9666"/>
                    <a:pt x="11262" y="9655"/>
                    <a:pt x="11274" y="9655"/>
                  </a:cubicBezTo>
                  <a:close/>
                  <a:moveTo>
                    <a:pt x="11545" y="10269"/>
                  </a:moveTo>
                  <a:cubicBezTo>
                    <a:pt x="11563" y="10269"/>
                    <a:pt x="11583" y="10272"/>
                    <a:pt x="11609" y="10323"/>
                  </a:cubicBezTo>
                  <a:cubicBezTo>
                    <a:pt x="11609" y="10345"/>
                    <a:pt x="11612" y="10363"/>
                    <a:pt x="11609" y="10385"/>
                  </a:cubicBezTo>
                  <a:cubicBezTo>
                    <a:pt x="11596" y="10363"/>
                    <a:pt x="11580" y="10345"/>
                    <a:pt x="11565" y="10326"/>
                  </a:cubicBezTo>
                  <a:cubicBezTo>
                    <a:pt x="11496" y="10273"/>
                    <a:pt x="11496" y="10276"/>
                    <a:pt x="11540" y="10269"/>
                  </a:cubicBezTo>
                  <a:cubicBezTo>
                    <a:pt x="11541" y="10269"/>
                    <a:pt x="11543" y="10269"/>
                    <a:pt x="11545" y="10269"/>
                  </a:cubicBezTo>
                  <a:close/>
                  <a:moveTo>
                    <a:pt x="11505" y="10417"/>
                  </a:moveTo>
                  <a:lnTo>
                    <a:pt x="11527" y="10445"/>
                  </a:lnTo>
                  <a:lnTo>
                    <a:pt x="11505" y="10473"/>
                  </a:lnTo>
                  <a:cubicBezTo>
                    <a:pt x="11483" y="10470"/>
                    <a:pt x="11483" y="10445"/>
                    <a:pt x="11483" y="10417"/>
                  </a:cubicBezTo>
                  <a:close/>
                  <a:moveTo>
                    <a:pt x="11236" y="11549"/>
                  </a:moveTo>
                  <a:cubicBezTo>
                    <a:pt x="11221" y="11549"/>
                    <a:pt x="11206" y="11568"/>
                    <a:pt x="11189" y="11586"/>
                  </a:cubicBezTo>
                  <a:cubicBezTo>
                    <a:pt x="11132" y="11614"/>
                    <a:pt x="11129" y="11651"/>
                    <a:pt x="11142" y="11667"/>
                  </a:cubicBezTo>
                  <a:cubicBezTo>
                    <a:pt x="11145" y="11670"/>
                    <a:pt x="11148" y="11672"/>
                    <a:pt x="11152" y="11672"/>
                  </a:cubicBezTo>
                  <a:cubicBezTo>
                    <a:pt x="11167" y="11672"/>
                    <a:pt x="11187" y="11649"/>
                    <a:pt x="11220" y="11614"/>
                  </a:cubicBezTo>
                  <a:cubicBezTo>
                    <a:pt x="11236" y="11595"/>
                    <a:pt x="11245" y="11576"/>
                    <a:pt x="11248" y="11554"/>
                  </a:cubicBezTo>
                  <a:cubicBezTo>
                    <a:pt x="11244" y="11551"/>
                    <a:pt x="11240" y="11549"/>
                    <a:pt x="11236" y="11549"/>
                  </a:cubicBezTo>
                  <a:close/>
                  <a:moveTo>
                    <a:pt x="11048" y="11675"/>
                  </a:moveTo>
                  <a:cubicBezTo>
                    <a:pt x="11059" y="11675"/>
                    <a:pt x="11061" y="11693"/>
                    <a:pt x="11038" y="11733"/>
                  </a:cubicBezTo>
                  <a:lnTo>
                    <a:pt x="10991" y="11774"/>
                  </a:lnTo>
                  <a:cubicBezTo>
                    <a:pt x="10979" y="11758"/>
                    <a:pt x="11010" y="11702"/>
                    <a:pt x="11032" y="11683"/>
                  </a:cubicBezTo>
                  <a:cubicBezTo>
                    <a:pt x="11038" y="11677"/>
                    <a:pt x="11044" y="11675"/>
                    <a:pt x="11048" y="11675"/>
                  </a:cubicBezTo>
                  <a:close/>
                  <a:moveTo>
                    <a:pt x="9476" y="12093"/>
                  </a:moveTo>
                  <a:cubicBezTo>
                    <a:pt x="9471" y="12093"/>
                    <a:pt x="9464" y="12094"/>
                    <a:pt x="9452" y="12096"/>
                  </a:cubicBezTo>
                  <a:lnTo>
                    <a:pt x="9421" y="12103"/>
                  </a:lnTo>
                  <a:lnTo>
                    <a:pt x="9456" y="12115"/>
                  </a:lnTo>
                  <a:lnTo>
                    <a:pt x="9487" y="12109"/>
                  </a:lnTo>
                  <a:cubicBezTo>
                    <a:pt x="9485" y="12097"/>
                    <a:pt x="9484" y="12093"/>
                    <a:pt x="9476" y="12093"/>
                  </a:cubicBezTo>
                  <a:close/>
                  <a:moveTo>
                    <a:pt x="9427" y="12212"/>
                  </a:moveTo>
                  <a:cubicBezTo>
                    <a:pt x="9439" y="12212"/>
                    <a:pt x="9448" y="12216"/>
                    <a:pt x="9449" y="12225"/>
                  </a:cubicBezTo>
                  <a:lnTo>
                    <a:pt x="9418" y="12231"/>
                  </a:lnTo>
                  <a:cubicBezTo>
                    <a:pt x="9417" y="12227"/>
                    <a:pt x="9415" y="12225"/>
                    <a:pt x="9413" y="12225"/>
                  </a:cubicBezTo>
                  <a:cubicBezTo>
                    <a:pt x="9406" y="12225"/>
                    <a:pt x="9398" y="12244"/>
                    <a:pt x="9424" y="12253"/>
                  </a:cubicBezTo>
                  <a:cubicBezTo>
                    <a:pt x="9427" y="12272"/>
                    <a:pt x="9434" y="12294"/>
                    <a:pt x="9434" y="12294"/>
                  </a:cubicBezTo>
                  <a:cubicBezTo>
                    <a:pt x="9428" y="12295"/>
                    <a:pt x="9422" y="12296"/>
                    <a:pt x="9417" y="12296"/>
                  </a:cubicBezTo>
                  <a:cubicBezTo>
                    <a:pt x="9391" y="12296"/>
                    <a:pt x="9367" y="12284"/>
                    <a:pt x="9365" y="12269"/>
                  </a:cubicBezTo>
                  <a:cubicBezTo>
                    <a:pt x="9324" y="12234"/>
                    <a:pt x="9324" y="12234"/>
                    <a:pt x="9384" y="12219"/>
                  </a:cubicBezTo>
                  <a:cubicBezTo>
                    <a:pt x="9399" y="12216"/>
                    <a:pt x="9415" y="12212"/>
                    <a:pt x="9427" y="12212"/>
                  </a:cubicBezTo>
                  <a:close/>
                  <a:moveTo>
                    <a:pt x="9074" y="12293"/>
                  </a:moveTo>
                  <a:cubicBezTo>
                    <a:pt x="9083" y="12293"/>
                    <a:pt x="9084" y="12298"/>
                    <a:pt x="9086" y="12313"/>
                  </a:cubicBezTo>
                  <a:cubicBezTo>
                    <a:pt x="9070" y="12328"/>
                    <a:pt x="9051" y="12341"/>
                    <a:pt x="9029" y="12347"/>
                  </a:cubicBezTo>
                  <a:lnTo>
                    <a:pt x="8995" y="12335"/>
                  </a:lnTo>
                  <a:cubicBezTo>
                    <a:pt x="8992" y="12313"/>
                    <a:pt x="9020" y="12306"/>
                    <a:pt x="9051" y="12297"/>
                  </a:cubicBezTo>
                  <a:cubicBezTo>
                    <a:pt x="9062" y="12295"/>
                    <a:pt x="9069" y="12293"/>
                    <a:pt x="9074" y="12293"/>
                  </a:cubicBezTo>
                  <a:close/>
                  <a:moveTo>
                    <a:pt x="4794" y="0"/>
                  </a:moveTo>
                  <a:cubicBezTo>
                    <a:pt x="4773" y="0"/>
                    <a:pt x="4758" y="5"/>
                    <a:pt x="4758" y="12"/>
                  </a:cubicBezTo>
                  <a:cubicBezTo>
                    <a:pt x="4758" y="34"/>
                    <a:pt x="4727" y="34"/>
                    <a:pt x="4695" y="34"/>
                  </a:cubicBezTo>
                  <a:cubicBezTo>
                    <a:pt x="4690" y="34"/>
                    <a:pt x="4685" y="34"/>
                    <a:pt x="4680" y="34"/>
                  </a:cubicBezTo>
                  <a:cubicBezTo>
                    <a:pt x="4653" y="34"/>
                    <a:pt x="4625" y="41"/>
                    <a:pt x="4604" y="56"/>
                  </a:cubicBezTo>
                  <a:lnTo>
                    <a:pt x="4542" y="60"/>
                  </a:lnTo>
                  <a:cubicBezTo>
                    <a:pt x="4540" y="60"/>
                    <a:pt x="4538" y="60"/>
                    <a:pt x="4537" y="60"/>
                  </a:cubicBezTo>
                  <a:cubicBezTo>
                    <a:pt x="4514" y="60"/>
                    <a:pt x="4544" y="38"/>
                    <a:pt x="4573" y="38"/>
                  </a:cubicBezTo>
                  <a:lnTo>
                    <a:pt x="4542" y="19"/>
                  </a:lnTo>
                  <a:cubicBezTo>
                    <a:pt x="4479" y="22"/>
                    <a:pt x="4448" y="25"/>
                    <a:pt x="4420" y="47"/>
                  </a:cubicBezTo>
                  <a:cubicBezTo>
                    <a:pt x="4405" y="69"/>
                    <a:pt x="4398" y="80"/>
                    <a:pt x="4394" y="80"/>
                  </a:cubicBezTo>
                  <a:cubicBezTo>
                    <a:pt x="4391" y="80"/>
                    <a:pt x="4390" y="69"/>
                    <a:pt x="4388" y="47"/>
                  </a:cubicBezTo>
                  <a:cubicBezTo>
                    <a:pt x="4382" y="29"/>
                    <a:pt x="4367" y="19"/>
                    <a:pt x="4351" y="19"/>
                  </a:cubicBezTo>
                  <a:cubicBezTo>
                    <a:pt x="4342" y="19"/>
                    <a:pt x="4333" y="23"/>
                    <a:pt x="4326" y="31"/>
                  </a:cubicBezTo>
                  <a:cubicBezTo>
                    <a:pt x="4313" y="51"/>
                    <a:pt x="4299" y="58"/>
                    <a:pt x="4287" y="58"/>
                  </a:cubicBezTo>
                  <a:cubicBezTo>
                    <a:pt x="4273" y="58"/>
                    <a:pt x="4263" y="48"/>
                    <a:pt x="4263" y="38"/>
                  </a:cubicBezTo>
                  <a:cubicBezTo>
                    <a:pt x="4277" y="16"/>
                    <a:pt x="4283" y="4"/>
                    <a:pt x="4272" y="4"/>
                  </a:cubicBezTo>
                  <a:cubicBezTo>
                    <a:pt x="4261" y="4"/>
                    <a:pt x="4230" y="18"/>
                    <a:pt x="4169" y="50"/>
                  </a:cubicBezTo>
                  <a:cubicBezTo>
                    <a:pt x="4109" y="56"/>
                    <a:pt x="3990" y="97"/>
                    <a:pt x="3899" y="110"/>
                  </a:cubicBezTo>
                  <a:cubicBezTo>
                    <a:pt x="3806" y="121"/>
                    <a:pt x="3749" y="133"/>
                    <a:pt x="3713" y="133"/>
                  </a:cubicBezTo>
                  <a:cubicBezTo>
                    <a:pt x="3701" y="133"/>
                    <a:pt x="3691" y="132"/>
                    <a:pt x="3683" y="128"/>
                  </a:cubicBezTo>
                  <a:cubicBezTo>
                    <a:pt x="3682" y="122"/>
                    <a:pt x="3680" y="117"/>
                    <a:pt x="3678" y="113"/>
                  </a:cubicBezTo>
                  <a:lnTo>
                    <a:pt x="3678" y="113"/>
                  </a:lnTo>
                  <a:cubicBezTo>
                    <a:pt x="3684" y="151"/>
                    <a:pt x="3652" y="157"/>
                    <a:pt x="3567" y="179"/>
                  </a:cubicBezTo>
                  <a:cubicBezTo>
                    <a:pt x="3563" y="178"/>
                    <a:pt x="3560" y="178"/>
                    <a:pt x="3556" y="178"/>
                  </a:cubicBezTo>
                  <a:cubicBezTo>
                    <a:pt x="3494" y="178"/>
                    <a:pt x="3436" y="203"/>
                    <a:pt x="3392" y="244"/>
                  </a:cubicBezTo>
                  <a:lnTo>
                    <a:pt x="3451" y="229"/>
                  </a:lnTo>
                  <a:lnTo>
                    <a:pt x="3451" y="229"/>
                  </a:lnTo>
                  <a:cubicBezTo>
                    <a:pt x="3462" y="264"/>
                    <a:pt x="3440" y="273"/>
                    <a:pt x="3392" y="273"/>
                  </a:cubicBezTo>
                  <a:cubicBezTo>
                    <a:pt x="3384" y="273"/>
                    <a:pt x="3376" y="273"/>
                    <a:pt x="3367" y="273"/>
                  </a:cubicBezTo>
                  <a:cubicBezTo>
                    <a:pt x="3363" y="273"/>
                    <a:pt x="3359" y="274"/>
                    <a:pt x="3356" y="274"/>
                  </a:cubicBezTo>
                  <a:cubicBezTo>
                    <a:pt x="3337" y="274"/>
                    <a:pt x="3331" y="257"/>
                    <a:pt x="3326" y="238"/>
                  </a:cubicBezTo>
                  <a:cubicBezTo>
                    <a:pt x="3321" y="224"/>
                    <a:pt x="3302" y="216"/>
                    <a:pt x="3280" y="216"/>
                  </a:cubicBezTo>
                  <a:cubicBezTo>
                    <a:pt x="3272" y="216"/>
                    <a:pt x="3264" y="217"/>
                    <a:pt x="3257" y="219"/>
                  </a:cubicBezTo>
                  <a:cubicBezTo>
                    <a:pt x="3226" y="229"/>
                    <a:pt x="3197" y="241"/>
                    <a:pt x="3232" y="251"/>
                  </a:cubicBezTo>
                  <a:cubicBezTo>
                    <a:pt x="3238" y="269"/>
                    <a:pt x="3238" y="269"/>
                    <a:pt x="3210" y="279"/>
                  </a:cubicBezTo>
                  <a:cubicBezTo>
                    <a:pt x="3179" y="288"/>
                    <a:pt x="3150" y="307"/>
                    <a:pt x="3132" y="332"/>
                  </a:cubicBezTo>
                  <a:cubicBezTo>
                    <a:pt x="3138" y="351"/>
                    <a:pt x="3110" y="360"/>
                    <a:pt x="3078" y="373"/>
                  </a:cubicBezTo>
                  <a:cubicBezTo>
                    <a:pt x="3070" y="371"/>
                    <a:pt x="3061" y="370"/>
                    <a:pt x="3052" y="370"/>
                  </a:cubicBezTo>
                  <a:cubicBezTo>
                    <a:pt x="3029" y="370"/>
                    <a:pt x="3007" y="376"/>
                    <a:pt x="2984" y="382"/>
                  </a:cubicBezTo>
                  <a:lnTo>
                    <a:pt x="2978" y="363"/>
                  </a:lnTo>
                  <a:cubicBezTo>
                    <a:pt x="2969" y="345"/>
                    <a:pt x="2934" y="335"/>
                    <a:pt x="2934" y="335"/>
                  </a:cubicBezTo>
                  <a:cubicBezTo>
                    <a:pt x="2903" y="345"/>
                    <a:pt x="2912" y="363"/>
                    <a:pt x="2912" y="363"/>
                  </a:cubicBezTo>
                  <a:cubicBezTo>
                    <a:pt x="2878" y="385"/>
                    <a:pt x="2843" y="407"/>
                    <a:pt x="2809" y="423"/>
                  </a:cubicBezTo>
                  <a:lnTo>
                    <a:pt x="2571" y="542"/>
                  </a:lnTo>
                  <a:cubicBezTo>
                    <a:pt x="2392" y="627"/>
                    <a:pt x="2223" y="749"/>
                    <a:pt x="2179" y="768"/>
                  </a:cubicBezTo>
                  <a:cubicBezTo>
                    <a:pt x="2116" y="780"/>
                    <a:pt x="2035" y="830"/>
                    <a:pt x="2075" y="830"/>
                  </a:cubicBezTo>
                  <a:cubicBezTo>
                    <a:pt x="2085" y="849"/>
                    <a:pt x="1963" y="940"/>
                    <a:pt x="1815" y="1050"/>
                  </a:cubicBezTo>
                  <a:cubicBezTo>
                    <a:pt x="1640" y="1178"/>
                    <a:pt x="1536" y="1294"/>
                    <a:pt x="1546" y="1304"/>
                  </a:cubicBezTo>
                  <a:lnTo>
                    <a:pt x="1480" y="1366"/>
                  </a:lnTo>
                  <a:cubicBezTo>
                    <a:pt x="1442" y="1404"/>
                    <a:pt x="1411" y="1445"/>
                    <a:pt x="1383" y="1489"/>
                  </a:cubicBezTo>
                  <a:cubicBezTo>
                    <a:pt x="1379" y="1512"/>
                    <a:pt x="1370" y="1530"/>
                    <a:pt x="1365" y="1530"/>
                  </a:cubicBezTo>
                  <a:cubicBezTo>
                    <a:pt x="1362" y="1530"/>
                    <a:pt x="1360" y="1524"/>
                    <a:pt x="1361" y="1510"/>
                  </a:cubicBezTo>
                  <a:cubicBezTo>
                    <a:pt x="1353" y="1501"/>
                    <a:pt x="1344" y="1492"/>
                    <a:pt x="1334" y="1492"/>
                  </a:cubicBezTo>
                  <a:cubicBezTo>
                    <a:pt x="1327" y="1492"/>
                    <a:pt x="1319" y="1496"/>
                    <a:pt x="1311" y="1504"/>
                  </a:cubicBezTo>
                  <a:cubicBezTo>
                    <a:pt x="1270" y="1548"/>
                    <a:pt x="1286" y="1564"/>
                    <a:pt x="1301" y="1576"/>
                  </a:cubicBezTo>
                  <a:cubicBezTo>
                    <a:pt x="1317" y="1592"/>
                    <a:pt x="1295" y="1614"/>
                    <a:pt x="1295" y="1614"/>
                  </a:cubicBezTo>
                  <a:cubicBezTo>
                    <a:pt x="1284" y="1626"/>
                    <a:pt x="1280" y="1632"/>
                    <a:pt x="1275" y="1632"/>
                  </a:cubicBezTo>
                  <a:cubicBezTo>
                    <a:pt x="1271" y="1632"/>
                    <a:pt x="1267" y="1629"/>
                    <a:pt x="1261" y="1623"/>
                  </a:cubicBezTo>
                  <a:lnTo>
                    <a:pt x="1229" y="1595"/>
                  </a:lnTo>
                  <a:lnTo>
                    <a:pt x="1207" y="1617"/>
                  </a:lnTo>
                  <a:cubicBezTo>
                    <a:pt x="1223" y="1633"/>
                    <a:pt x="1201" y="1655"/>
                    <a:pt x="1201" y="1655"/>
                  </a:cubicBezTo>
                  <a:cubicBezTo>
                    <a:pt x="1192" y="1665"/>
                    <a:pt x="1188" y="1670"/>
                    <a:pt x="1182" y="1670"/>
                  </a:cubicBezTo>
                  <a:cubicBezTo>
                    <a:pt x="1175" y="1670"/>
                    <a:pt x="1168" y="1663"/>
                    <a:pt x="1151" y="1648"/>
                  </a:cubicBezTo>
                  <a:cubicBezTo>
                    <a:pt x="1142" y="1640"/>
                    <a:pt x="1134" y="1637"/>
                    <a:pt x="1127" y="1637"/>
                  </a:cubicBezTo>
                  <a:cubicBezTo>
                    <a:pt x="1110" y="1637"/>
                    <a:pt x="1101" y="1660"/>
                    <a:pt x="1110" y="1695"/>
                  </a:cubicBezTo>
                  <a:lnTo>
                    <a:pt x="1082" y="1755"/>
                  </a:lnTo>
                  <a:cubicBezTo>
                    <a:pt x="1081" y="1755"/>
                    <a:pt x="1080" y="1755"/>
                    <a:pt x="1079" y="1755"/>
                  </a:cubicBezTo>
                  <a:cubicBezTo>
                    <a:pt x="1032" y="1755"/>
                    <a:pt x="1029" y="1828"/>
                    <a:pt x="1026" y="1865"/>
                  </a:cubicBezTo>
                  <a:cubicBezTo>
                    <a:pt x="976" y="1865"/>
                    <a:pt x="957" y="1890"/>
                    <a:pt x="969" y="1940"/>
                  </a:cubicBezTo>
                  <a:cubicBezTo>
                    <a:pt x="988" y="1952"/>
                    <a:pt x="969" y="1974"/>
                    <a:pt x="932" y="1987"/>
                  </a:cubicBezTo>
                  <a:cubicBezTo>
                    <a:pt x="897" y="1999"/>
                    <a:pt x="878" y="2024"/>
                    <a:pt x="841" y="2075"/>
                  </a:cubicBezTo>
                  <a:cubicBezTo>
                    <a:pt x="834" y="2106"/>
                    <a:pt x="728" y="2294"/>
                    <a:pt x="599" y="2501"/>
                  </a:cubicBezTo>
                  <a:cubicBezTo>
                    <a:pt x="477" y="2751"/>
                    <a:pt x="396" y="2918"/>
                    <a:pt x="415" y="2924"/>
                  </a:cubicBezTo>
                  <a:cubicBezTo>
                    <a:pt x="405" y="2952"/>
                    <a:pt x="405" y="2952"/>
                    <a:pt x="374" y="2974"/>
                  </a:cubicBezTo>
                  <a:cubicBezTo>
                    <a:pt x="372" y="2973"/>
                    <a:pt x="369" y="2972"/>
                    <a:pt x="367" y="2972"/>
                  </a:cubicBezTo>
                  <a:cubicBezTo>
                    <a:pt x="353" y="2972"/>
                    <a:pt x="349" y="3001"/>
                    <a:pt x="374" y="3040"/>
                  </a:cubicBezTo>
                  <a:cubicBezTo>
                    <a:pt x="380" y="3063"/>
                    <a:pt x="391" y="3075"/>
                    <a:pt x="384" y="3075"/>
                  </a:cubicBezTo>
                  <a:cubicBezTo>
                    <a:pt x="381" y="3075"/>
                    <a:pt x="374" y="3073"/>
                    <a:pt x="361" y="3068"/>
                  </a:cubicBezTo>
                  <a:cubicBezTo>
                    <a:pt x="360" y="3067"/>
                    <a:pt x="359" y="3067"/>
                    <a:pt x="357" y="3067"/>
                  </a:cubicBezTo>
                  <a:cubicBezTo>
                    <a:pt x="339" y="3067"/>
                    <a:pt x="318" y="3126"/>
                    <a:pt x="280" y="3234"/>
                  </a:cubicBezTo>
                  <a:cubicBezTo>
                    <a:pt x="242" y="3319"/>
                    <a:pt x="211" y="3438"/>
                    <a:pt x="233" y="3444"/>
                  </a:cubicBezTo>
                  <a:cubicBezTo>
                    <a:pt x="235" y="3481"/>
                    <a:pt x="235" y="3498"/>
                    <a:pt x="234" y="3498"/>
                  </a:cubicBezTo>
                  <a:cubicBezTo>
                    <a:pt x="233" y="3498"/>
                    <a:pt x="231" y="3488"/>
                    <a:pt x="227" y="3472"/>
                  </a:cubicBezTo>
                  <a:cubicBezTo>
                    <a:pt x="222" y="3467"/>
                    <a:pt x="218" y="3465"/>
                    <a:pt x="213" y="3465"/>
                  </a:cubicBezTo>
                  <a:cubicBezTo>
                    <a:pt x="179" y="3465"/>
                    <a:pt x="135" y="3588"/>
                    <a:pt x="151" y="3676"/>
                  </a:cubicBezTo>
                  <a:cubicBezTo>
                    <a:pt x="143" y="3702"/>
                    <a:pt x="137" y="3730"/>
                    <a:pt x="119" y="3730"/>
                  </a:cubicBezTo>
                  <a:cubicBezTo>
                    <a:pt x="117" y="3730"/>
                    <a:pt x="116" y="3730"/>
                    <a:pt x="114" y="3729"/>
                  </a:cubicBezTo>
                  <a:cubicBezTo>
                    <a:pt x="101" y="3779"/>
                    <a:pt x="98" y="3833"/>
                    <a:pt x="104" y="3886"/>
                  </a:cubicBezTo>
                  <a:cubicBezTo>
                    <a:pt x="101" y="3917"/>
                    <a:pt x="79" y="4036"/>
                    <a:pt x="70" y="4099"/>
                  </a:cubicBezTo>
                  <a:cubicBezTo>
                    <a:pt x="67" y="4140"/>
                    <a:pt x="67" y="4180"/>
                    <a:pt x="73" y="4221"/>
                  </a:cubicBezTo>
                  <a:cubicBezTo>
                    <a:pt x="69" y="4243"/>
                    <a:pt x="67" y="4266"/>
                    <a:pt x="67" y="4266"/>
                  </a:cubicBezTo>
                  <a:cubicBezTo>
                    <a:pt x="67" y="4266"/>
                    <a:pt x="67" y="4262"/>
                    <a:pt x="67" y="4253"/>
                  </a:cubicBezTo>
                  <a:cubicBezTo>
                    <a:pt x="67" y="4253"/>
                    <a:pt x="66" y="4252"/>
                    <a:pt x="66" y="4252"/>
                  </a:cubicBezTo>
                  <a:cubicBezTo>
                    <a:pt x="48" y="4252"/>
                    <a:pt x="38" y="4405"/>
                    <a:pt x="26" y="4619"/>
                  </a:cubicBezTo>
                  <a:cubicBezTo>
                    <a:pt x="17" y="4835"/>
                    <a:pt x="38" y="5017"/>
                    <a:pt x="13" y="5052"/>
                  </a:cubicBezTo>
                  <a:cubicBezTo>
                    <a:pt x="17" y="5074"/>
                    <a:pt x="23" y="5092"/>
                    <a:pt x="35" y="5111"/>
                  </a:cubicBezTo>
                  <a:cubicBezTo>
                    <a:pt x="73" y="5127"/>
                    <a:pt x="85" y="5171"/>
                    <a:pt x="60" y="5202"/>
                  </a:cubicBezTo>
                  <a:cubicBezTo>
                    <a:pt x="23" y="5237"/>
                    <a:pt x="35" y="5359"/>
                    <a:pt x="79" y="5387"/>
                  </a:cubicBezTo>
                  <a:lnTo>
                    <a:pt x="57" y="5390"/>
                  </a:lnTo>
                  <a:cubicBezTo>
                    <a:pt x="20" y="5425"/>
                    <a:pt x="48" y="5515"/>
                    <a:pt x="95" y="5544"/>
                  </a:cubicBezTo>
                  <a:cubicBezTo>
                    <a:pt x="76" y="5575"/>
                    <a:pt x="57" y="5609"/>
                    <a:pt x="82" y="5638"/>
                  </a:cubicBezTo>
                  <a:cubicBezTo>
                    <a:pt x="85" y="5669"/>
                    <a:pt x="85" y="5669"/>
                    <a:pt x="42" y="5672"/>
                  </a:cubicBezTo>
                  <a:cubicBezTo>
                    <a:pt x="23" y="5675"/>
                    <a:pt x="1" y="5675"/>
                    <a:pt x="4" y="5707"/>
                  </a:cubicBezTo>
                  <a:cubicBezTo>
                    <a:pt x="7" y="5733"/>
                    <a:pt x="22" y="5735"/>
                    <a:pt x="38" y="5735"/>
                  </a:cubicBezTo>
                  <a:cubicBezTo>
                    <a:pt x="42" y="5735"/>
                    <a:pt x="45" y="5735"/>
                    <a:pt x="48" y="5735"/>
                  </a:cubicBezTo>
                  <a:lnTo>
                    <a:pt x="54" y="5797"/>
                  </a:lnTo>
                  <a:cubicBezTo>
                    <a:pt x="54" y="5797"/>
                    <a:pt x="57" y="5826"/>
                    <a:pt x="79" y="5826"/>
                  </a:cubicBezTo>
                  <a:cubicBezTo>
                    <a:pt x="80" y="5826"/>
                    <a:pt x="81" y="5825"/>
                    <a:pt x="82" y="5825"/>
                  </a:cubicBezTo>
                  <a:cubicBezTo>
                    <a:pt x="98" y="5825"/>
                    <a:pt x="101" y="5855"/>
                    <a:pt x="104" y="5885"/>
                  </a:cubicBezTo>
                  <a:cubicBezTo>
                    <a:pt x="90" y="5887"/>
                    <a:pt x="96" y="5900"/>
                    <a:pt x="106" y="5900"/>
                  </a:cubicBezTo>
                  <a:cubicBezTo>
                    <a:pt x="112" y="5900"/>
                    <a:pt x="120" y="5896"/>
                    <a:pt x="126" y="5885"/>
                  </a:cubicBezTo>
                  <a:cubicBezTo>
                    <a:pt x="132" y="5884"/>
                    <a:pt x="138" y="5883"/>
                    <a:pt x="143" y="5883"/>
                  </a:cubicBezTo>
                  <a:cubicBezTo>
                    <a:pt x="157" y="5883"/>
                    <a:pt x="168" y="5888"/>
                    <a:pt x="170" y="5910"/>
                  </a:cubicBezTo>
                  <a:lnTo>
                    <a:pt x="211" y="5907"/>
                  </a:lnTo>
                  <a:cubicBezTo>
                    <a:pt x="252" y="5904"/>
                    <a:pt x="274" y="5901"/>
                    <a:pt x="289" y="5838"/>
                  </a:cubicBezTo>
                  <a:cubicBezTo>
                    <a:pt x="298" y="5715"/>
                    <a:pt x="311" y="5622"/>
                    <a:pt x="269" y="5622"/>
                  </a:cubicBezTo>
                  <a:cubicBezTo>
                    <a:pt x="269" y="5622"/>
                    <a:pt x="268" y="5622"/>
                    <a:pt x="267" y="5622"/>
                  </a:cubicBezTo>
                  <a:cubicBezTo>
                    <a:pt x="255" y="5603"/>
                    <a:pt x="245" y="5584"/>
                    <a:pt x="242" y="5562"/>
                  </a:cubicBezTo>
                  <a:cubicBezTo>
                    <a:pt x="242" y="5541"/>
                    <a:pt x="245" y="5515"/>
                    <a:pt x="258" y="5497"/>
                  </a:cubicBezTo>
                  <a:cubicBezTo>
                    <a:pt x="277" y="5497"/>
                    <a:pt x="267" y="5371"/>
                    <a:pt x="252" y="5218"/>
                  </a:cubicBezTo>
                  <a:cubicBezTo>
                    <a:pt x="239" y="5036"/>
                    <a:pt x="239" y="4951"/>
                    <a:pt x="258" y="4920"/>
                  </a:cubicBezTo>
                  <a:cubicBezTo>
                    <a:pt x="270" y="4901"/>
                    <a:pt x="277" y="4882"/>
                    <a:pt x="277" y="4860"/>
                  </a:cubicBezTo>
                  <a:cubicBezTo>
                    <a:pt x="255" y="4860"/>
                    <a:pt x="245" y="4685"/>
                    <a:pt x="264" y="4481"/>
                  </a:cubicBezTo>
                  <a:cubicBezTo>
                    <a:pt x="267" y="4274"/>
                    <a:pt x="308" y="4074"/>
                    <a:pt x="286" y="4071"/>
                  </a:cubicBezTo>
                  <a:cubicBezTo>
                    <a:pt x="292" y="4043"/>
                    <a:pt x="295" y="4014"/>
                    <a:pt x="295" y="4014"/>
                  </a:cubicBezTo>
                  <a:cubicBezTo>
                    <a:pt x="296" y="4014"/>
                    <a:pt x="297" y="4014"/>
                    <a:pt x="297" y="4014"/>
                  </a:cubicBezTo>
                  <a:cubicBezTo>
                    <a:pt x="318" y="4014"/>
                    <a:pt x="327" y="3957"/>
                    <a:pt x="336" y="3902"/>
                  </a:cubicBezTo>
                  <a:cubicBezTo>
                    <a:pt x="327" y="3861"/>
                    <a:pt x="327" y="3820"/>
                    <a:pt x="336" y="3782"/>
                  </a:cubicBezTo>
                  <a:cubicBezTo>
                    <a:pt x="337" y="3783"/>
                    <a:pt x="338" y="3783"/>
                    <a:pt x="339" y="3783"/>
                  </a:cubicBezTo>
                  <a:cubicBezTo>
                    <a:pt x="359" y="3783"/>
                    <a:pt x="365" y="3755"/>
                    <a:pt x="380" y="3701"/>
                  </a:cubicBezTo>
                  <a:cubicBezTo>
                    <a:pt x="396" y="3645"/>
                    <a:pt x="402" y="3616"/>
                    <a:pt x="383" y="3610"/>
                  </a:cubicBezTo>
                  <a:cubicBezTo>
                    <a:pt x="393" y="3585"/>
                    <a:pt x="436" y="3381"/>
                    <a:pt x="496" y="3309"/>
                  </a:cubicBezTo>
                  <a:cubicBezTo>
                    <a:pt x="524" y="3290"/>
                    <a:pt x="515" y="3256"/>
                    <a:pt x="505" y="3222"/>
                  </a:cubicBezTo>
                  <a:cubicBezTo>
                    <a:pt x="487" y="3212"/>
                    <a:pt x="477" y="3178"/>
                    <a:pt x="487" y="3149"/>
                  </a:cubicBezTo>
                  <a:lnTo>
                    <a:pt x="487" y="3149"/>
                  </a:lnTo>
                  <a:lnTo>
                    <a:pt x="527" y="3165"/>
                  </a:lnTo>
                  <a:cubicBezTo>
                    <a:pt x="532" y="3180"/>
                    <a:pt x="534" y="3189"/>
                    <a:pt x="537" y="3189"/>
                  </a:cubicBezTo>
                  <a:cubicBezTo>
                    <a:pt x="541" y="3189"/>
                    <a:pt x="545" y="3176"/>
                    <a:pt x="556" y="3146"/>
                  </a:cubicBezTo>
                  <a:lnTo>
                    <a:pt x="578" y="3090"/>
                  </a:lnTo>
                  <a:cubicBezTo>
                    <a:pt x="568" y="3087"/>
                    <a:pt x="574" y="3049"/>
                    <a:pt x="596" y="2990"/>
                  </a:cubicBezTo>
                  <a:cubicBezTo>
                    <a:pt x="621" y="2933"/>
                    <a:pt x="659" y="2855"/>
                    <a:pt x="703" y="2761"/>
                  </a:cubicBezTo>
                  <a:cubicBezTo>
                    <a:pt x="740" y="2679"/>
                    <a:pt x="784" y="2598"/>
                    <a:pt x="831" y="2520"/>
                  </a:cubicBezTo>
                  <a:cubicBezTo>
                    <a:pt x="856" y="2469"/>
                    <a:pt x="866" y="2447"/>
                    <a:pt x="856" y="2444"/>
                  </a:cubicBezTo>
                  <a:cubicBezTo>
                    <a:pt x="838" y="2432"/>
                    <a:pt x="853" y="2407"/>
                    <a:pt x="916" y="2344"/>
                  </a:cubicBezTo>
                  <a:cubicBezTo>
                    <a:pt x="1060" y="2225"/>
                    <a:pt x="1066" y="2231"/>
                    <a:pt x="1063" y="2194"/>
                  </a:cubicBezTo>
                  <a:lnTo>
                    <a:pt x="1063" y="2194"/>
                  </a:lnTo>
                  <a:cubicBezTo>
                    <a:pt x="1057" y="2204"/>
                    <a:pt x="1049" y="2208"/>
                    <a:pt x="1042" y="2208"/>
                  </a:cubicBezTo>
                  <a:cubicBezTo>
                    <a:pt x="1032" y="2208"/>
                    <a:pt x="1022" y="2201"/>
                    <a:pt x="1013" y="2194"/>
                  </a:cubicBezTo>
                  <a:cubicBezTo>
                    <a:pt x="979" y="2172"/>
                    <a:pt x="997" y="2147"/>
                    <a:pt x="1048" y="2147"/>
                  </a:cubicBezTo>
                  <a:cubicBezTo>
                    <a:pt x="1049" y="2147"/>
                    <a:pt x="1050" y="2148"/>
                    <a:pt x="1052" y="2148"/>
                  </a:cubicBezTo>
                  <a:cubicBezTo>
                    <a:pt x="1098" y="2148"/>
                    <a:pt x="1322" y="1814"/>
                    <a:pt x="1326" y="1766"/>
                  </a:cubicBezTo>
                  <a:lnTo>
                    <a:pt x="1326" y="1766"/>
                  </a:lnTo>
                  <a:cubicBezTo>
                    <a:pt x="1330" y="1769"/>
                    <a:pt x="1336" y="1774"/>
                    <a:pt x="1342" y="1780"/>
                  </a:cubicBezTo>
                  <a:cubicBezTo>
                    <a:pt x="1345" y="1782"/>
                    <a:pt x="1348" y="1783"/>
                    <a:pt x="1351" y="1783"/>
                  </a:cubicBezTo>
                  <a:cubicBezTo>
                    <a:pt x="1366" y="1783"/>
                    <a:pt x="1390" y="1756"/>
                    <a:pt x="1458" y="1686"/>
                  </a:cubicBezTo>
                  <a:lnTo>
                    <a:pt x="1518" y="1620"/>
                  </a:lnTo>
                  <a:cubicBezTo>
                    <a:pt x="1486" y="1591"/>
                    <a:pt x="1611" y="1496"/>
                    <a:pt x="1639" y="1496"/>
                  </a:cubicBezTo>
                  <a:cubicBezTo>
                    <a:pt x="1641" y="1496"/>
                    <a:pt x="1642" y="1497"/>
                    <a:pt x="1643" y="1498"/>
                  </a:cubicBezTo>
                  <a:cubicBezTo>
                    <a:pt x="1681" y="1495"/>
                    <a:pt x="1681" y="1495"/>
                    <a:pt x="1721" y="1457"/>
                  </a:cubicBezTo>
                  <a:cubicBezTo>
                    <a:pt x="1758" y="1375"/>
                    <a:pt x="1859" y="1298"/>
                    <a:pt x="1890" y="1298"/>
                  </a:cubicBezTo>
                  <a:cubicBezTo>
                    <a:pt x="1893" y="1298"/>
                    <a:pt x="1895" y="1299"/>
                    <a:pt x="1897" y="1300"/>
                  </a:cubicBezTo>
                  <a:lnTo>
                    <a:pt x="1944" y="1266"/>
                  </a:lnTo>
                  <a:cubicBezTo>
                    <a:pt x="1953" y="1232"/>
                    <a:pt x="2000" y="1197"/>
                    <a:pt x="2025" y="1181"/>
                  </a:cubicBezTo>
                  <a:cubicBezTo>
                    <a:pt x="2094" y="1128"/>
                    <a:pt x="2119" y="1109"/>
                    <a:pt x="2085" y="1109"/>
                  </a:cubicBezTo>
                  <a:cubicBezTo>
                    <a:pt x="2072" y="1094"/>
                    <a:pt x="2060" y="1078"/>
                    <a:pt x="2082" y="1059"/>
                  </a:cubicBezTo>
                  <a:lnTo>
                    <a:pt x="2082" y="1059"/>
                  </a:lnTo>
                  <a:lnTo>
                    <a:pt x="2094" y="1075"/>
                  </a:lnTo>
                  <a:cubicBezTo>
                    <a:pt x="2096" y="1078"/>
                    <a:pt x="2100" y="1079"/>
                    <a:pt x="2104" y="1079"/>
                  </a:cubicBezTo>
                  <a:cubicBezTo>
                    <a:pt x="2128" y="1079"/>
                    <a:pt x="2187" y="1026"/>
                    <a:pt x="2276" y="978"/>
                  </a:cubicBezTo>
                  <a:cubicBezTo>
                    <a:pt x="2396" y="906"/>
                    <a:pt x="2447" y="874"/>
                    <a:pt x="2484" y="874"/>
                  </a:cubicBezTo>
                  <a:cubicBezTo>
                    <a:pt x="2486" y="874"/>
                    <a:pt x="2487" y="874"/>
                    <a:pt x="2489" y="874"/>
                  </a:cubicBezTo>
                  <a:lnTo>
                    <a:pt x="2505" y="840"/>
                  </a:lnTo>
                  <a:cubicBezTo>
                    <a:pt x="2514" y="818"/>
                    <a:pt x="2529" y="803"/>
                    <a:pt x="2541" y="803"/>
                  </a:cubicBezTo>
                  <a:cubicBezTo>
                    <a:pt x="2546" y="803"/>
                    <a:pt x="2551" y="806"/>
                    <a:pt x="2555" y="812"/>
                  </a:cubicBezTo>
                  <a:cubicBezTo>
                    <a:pt x="2624" y="799"/>
                    <a:pt x="2687" y="768"/>
                    <a:pt x="2740" y="721"/>
                  </a:cubicBezTo>
                  <a:lnTo>
                    <a:pt x="2790" y="696"/>
                  </a:lnTo>
                  <a:cubicBezTo>
                    <a:pt x="2802" y="700"/>
                    <a:pt x="2814" y="701"/>
                    <a:pt x="2826" y="701"/>
                  </a:cubicBezTo>
                  <a:cubicBezTo>
                    <a:pt x="2870" y="701"/>
                    <a:pt x="2910" y="675"/>
                    <a:pt x="2925" y="633"/>
                  </a:cubicBezTo>
                  <a:cubicBezTo>
                    <a:pt x="2927" y="640"/>
                    <a:pt x="2932" y="643"/>
                    <a:pt x="2939" y="643"/>
                  </a:cubicBezTo>
                  <a:cubicBezTo>
                    <a:pt x="2951" y="643"/>
                    <a:pt x="2968" y="635"/>
                    <a:pt x="2984" y="627"/>
                  </a:cubicBezTo>
                  <a:cubicBezTo>
                    <a:pt x="3023" y="596"/>
                    <a:pt x="3107" y="562"/>
                    <a:pt x="3138" y="562"/>
                  </a:cubicBezTo>
                  <a:cubicBezTo>
                    <a:pt x="3145" y="562"/>
                    <a:pt x="3149" y="564"/>
                    <a:pt x="3150" y="567"/>
                  </a:cubicBezTo>
                  <a:lnTo>
                    <a:pt x="3179" y="558"/>
                  </a:lnTo>
                  <a:cubicBezTo>
                    <a:pt x="3197" y="533"/>
                    <a:pt x="3222" y="517"/>
                    <a:pt x="3254" y="508"/>
                  </a:cubicBezTo>
                  <a:cubicBezTo>
                    <a:pt x="3285" y="501"/>
                    <a:pt x="3310" y="483"/>
                    <a:pt x="3329" y="461"/>
                  </a:cubicBezTo>
                  <a:cubicBezTo>
                    <a:pt x="3342" y="442"/>
                    <a:pt x="3360" y="429"/>
                    <a:pt x="3379" y="420"/>
                  </a:cubicBezTo>
                  <a:cubicBezTo>
                    <a:pt x="3382" y="419"/>
                    <a:pt x="3385" y="419"/>
                    <a:pt x="3387" y="419"/>
                  </a:cubicBezTo>
                  <a:cubicBezTo>
                    <a:pt x="3405" y="419"/>
                    <a:pt x="3383" y="442"/>
                    <a:pt x="3363" y="470"/>
                  </a:cubicBezTo>
                  <a:cubicBezTo>
                    <a:pt x="3349" y="482"/>
                    <a:pt x="3347" y="488"/>
                    <a:pt x="3352" y="488"/>
                  </a:cubicBezTo>
                  <a:cubicBezTo>
                    <a:pt x="3365" y="488"/>
                    <a:pt x="3421" y="458"/>
                    <a:pt x="3473" y="417"/>
                  </a:cubicBezTo>
                  <a:cubicBezTo>
                    <a:pt x="3512" y="386"/>
                    <a:pt x="3531" y="371"/>
                    <a:pt x="3533" y="371"/>
                  </a:cubicBezTo>
                  <a:lnTo>
                    <a:pt x="3533" y="371"/>
                  </a:lnTo>
                  <a:cubicBezTo>
                    <a:pt x="3536" y="371"/>
                    <a:pt x="3524" y="385"/>
                    <a:pt x="3501" y="410"/>
                  </a:cubicBezTo>
                  <a:cubicBezTo>
                    <a:pt x="3485" y="429"/>
                    <a:pt x="3469" y="448"/>
                    <a:pt x="3476" y="448"/>
                  </a:cubicBezTo>
                  <a:cubicBezTo>
                    <a:pt x="3479" y="448"/>
                    <a:pt x="3488" y="444"/>
                    <a:pt x="3504" y="432"/>
                  </a:cubicBezTo>
                  <a:cubicBezTo>
                    <a:pt x="3504" y="432"/>
                    <a:pt x="3564" y="417"/>
                    <a:pt x="3558" y="398"/>
                  </a:cubicBezTo>
                  <a:lnTo>
                    <a:pt x="3642" y="376"/>
                  </a:lnTo>
                  <a:cubicBezTo>
                    <a:pt x="3656" y="378"/>
                    <a:pt x="3670" y="379"/>
                    <a:pt x="3683" y="379"/>
                  </a:cubicBezTo>
                  <a:cubicBezTo>
                    <a:pt x="3710" y="379"/>
                    <a:pt x="3736" y="375"/>
                    <a:pt x="3761" y="367"/>
                  </a:cubicBezTo>
                  <a:cubicBezTo>
                    <a:pt x="3776" y="352"/>
                    <a:pt x="3782" y="345"/>
                    <a:pt x="3792" y="345"/>
                  </a:cubicBezTo>
                  <a:cubicBezTo>
                    <a:pt x="3798" y="345"/>
                    <a:pt x="3805" y="348"/>
                    <a:pt x="3818" y="354"/>
                  </a:cubicBezTo>
                  <a:cubicBezTo>
                    <a:pt x="3820" y="361"/>
                    <a:pt x="3826" y="365"/>
                    <a:pt x="3831" y="365"/>
                  </a:cubicBezTo>
                  <a:cubicBezTo>
                    <a:pt x="3840" y="365"/>
                    <a:pt x="3849" y="354"/>
                    <a:pt x="3843" y="329"/>
                  </a:cubicBezTo>
                  <a:cubicBezTo>
                    <a:pt x="3858" y="314"/>
                    <a:pt x="3877" y="306"/>
                    <a:pt x="3895" y="306"/>
                  </a:cubicBezTo>
                  <a:cubicBezTo>
                    <a:pt x="3907" y="306"/>
                    <a:pt x="3920" y="309"/>
                    <a:pt x="3931" y="316"/>
                  </a:cubicBezTo>
                  <a:cubicBezTo>
                    <a:pt x="3936" y="339"/>
                    <a:pt x="3947" y="348"/>
                    <a:pt x="3955" y="348"/>
                  </a:cubicBezTo>
                  <a:cubicBezTo>
                    <a:pt x="3962" y="348"/>
                    <a:pt x="3967" y="342"/>
                    <a:pt x="3965" y="332"/>
                  </a:cubicBezTo>
                  <a:cubicBezTo>
                    <a:pt x="3981" y="316"/>
                    <a:pt x="4000" y="307"/>
                    <a:pt x="4018" y="304"/>
                  </a:cubicBezTo>
                  <a:cubicBezTo>
                    <a:pt x="4019" y="308"/>
                    <a:pt x="4028" y="309"/>
                    <a:pt x="4043" y="309"/>
                  </a:cubicBezTo>
                  <a:cubicBezTo>
                    <a:pt x="4116" y="309"/>
                    <a:pt x="4335" y="275"/>
                    <a:pt x="4551" y="269"/>
                  </a:cubicBezTo>
                  <a:cubicBezTo>
                    <a:pt x="4579" y="266"/>
                    <a:pt x="4608" y="244"/>
                    <a:pt x="4608" y="222"/>
                  </a:cubicBezTo>
                  <a:cubicBezTo>
                    <a:pt x="4608" y="206"/>
                    <a:pt x="4608" y="199"/>
                    <a:pt x="4610" y="199"/>
                  </a:cubicBezTo>
                  <a:cubicBezTo>
                    <a:pt x="4613" y="199"/>
                    <a:pt x="4621" y="211"/>
                    <a:pt x="4639" y="222"/>
                  </a:cubicBezTo>
                  <a:cubicBezTo>
                    <a:pt x="4653" y="254"/>
                    <a:pt x="4675" y="269"/>
                    <a:pt x="4690" y="269"/>
                  </a:cubicBezTo>
                  <a:cubicBezTo>
                    <a:pt x="4705" y="269"/>
                    <a:pt x="4713" y="254"/>
                    <a:pt x="4698" y="222"/>
                  </a:cubicBezTo>
                  <a:cubicBezTo>
                    <a:pt x="4683" y="201"/>
                    <a:pt x="4675" y="190"/>
                    <a:pt x="4678" y="190"/>
                  </a:cubicBezTo>
                  <a:lnTo>
                    <a:pt x="4678" y="190"/>
                  </a:lnTo>
                  <a:cubicBezTo>
                    <a:pt x="4682" y="190"/>
                    <a:pt x="4697" y="201"/>
                    <a:pt x="4727" y="222"/>
                  </a:cubicBezTo>
                  <a:cubicBezTo>
                    <a:pt x="4741" y="233"/>
                    <a:pt x="4748" y="239"/>
                    <a:pt x="4755" y="239"/>
                  </a:cubicBezTo>
                  <a:cubicBezTo>
                    <a:pt x="4763" y="239"/>
                    <a:pt x="4771" y="233"/>
                    <a:pt x="4786" y="222"/>
                  </a:cubicBezTo>
                  <a:cubicBezTo>
                    <a:pt x="4786" y="213"/>
                    <a:pt x="4794" y="208"/>
                    <a:pt x="4801" y="208"/>
                  </a:cubicBezTo>
                  <a:cubicBezTo>
                    <a:pt x="4809" y="208"/>
                    <a:pt x="4816" y="213"/>
                    <a:pt x="4814" y="222"/>
                  </a:cubicBezTo>
                  <a:cubicBezTo>
                    <a:pt x="4837" y="238"/>
                    <a:pt x="4857" y="253"/>
                    <a:pt x="4867" y="253"/>
                  </a:cubicBezTo>
                  <a:cubicBezTo>
                    <a:pt x="4872" y="253"/>
                    <a:pt x="4874" y="251"/>
                    <a:pt x="4874" y="244"/>
                  </a:cubicBezTo>
                  <a:cubicBezTo>
                    <a:pt x="4896" y="248"/>
                    <a:pt x="4915" y="254"/>
                    <a:pt x="4930" y="266"/>
                  </a:cubicBezTo>
                  <a:cubicBezTo>
                    <a:pt x="4940" y="273"/>
                    <a:pt x="4950" y="276"/>
                    <a:pt x="4960" y="276"/>
                  </a:cubicBezTo>
                  <a:cubicBezTo>
                    <a:pt x="4980" y="276"/>
                    <a:pt x="5000" y="263"/>
                    <a:pt x="5021" y="251"/>
                  </a:cubicBezTo>
                  <a:cubicBezTo>
                    <a:pt x="5064" y="235"/>
                    <a:pt x="5093" y="227"/>
                    <a:pt x="5109" y="227"/>
                  </a:cubicBezTo>
                  <a:cubicBezTo>
                    <a:pt x="5127" y="227"/>
                    <a:pt x="5127" y="237"/>
                    <a:pt x="5109" y="257"/>
                  </a:cubicBezTo>
                  <a:cubicBezTo>
                    <a:pt x="5095" y="275"/>
                    <a:pt x="5116" y="283"/>
                    <a:pt x="5147" y="283"/>
                  </a:cubicBezTo>
                  <a:cubicBezTo>
                    <a:pt x="5186" y="283"/>
                    <a:pt x="5240" y="270"/>
                    <a:pt x="5259" y="248"/>
                  </a:cubicBezTo>
                  <a:cubicBezTo>
                    <a:pt x="5277" y="228"/>
                    <a:pt x="5286" y="219"/>
                    <a:pt x="5290" y="219"/>
                  </a:cubicBezTo>
                  <a:cubicBezTo>
                    <a:pt x="5292" y="219"/>
                    <a:pt x="5292" y="224"/>
                    <a:pt x="5291" y="232"/>
                  </a:cubicBezTo>
                  <a:cubicBezTo>
                    <a:pt x="5288" y="254"/>
                    <a:pt x="5316" y="257"/>
                    <a:pt x="5316" y="257"/>
                  </a:cubicBezTo>
                  <a:cubicBezTo>
                    <a:pt x="5347" y="260"/>
                    <a:pt x="5375" y="266"/>
                    <a:pt x="5372" y="285"/>
                  </a:cubicBezTo>
                  <a:cubicBezTo>
                    <a:pt x="5381" y="286"/>
                    <a:pt x="5389" y="286"/>
                    <a:pt x="5397" y="286"/>
                  </a:cubicBezTo>
                  <a:cubicBezTo>
                    <a:pt x="5419" y="286"/>
                    <a:pt x="5440" y="283"/>
                    <a:pt x="5463" y="279"/>
                  </a:cubicBezTo>
                  <a:cubicBezTo>
                    <a:pt x="5482" y="270"/>
                    <a:pt x="5501" y="265"/>
                    <a:pt x="5520" y="265"/>
                  </a:cubicBezTo>
                  <a:cubicBezTo>
                    <a:pt x="5565" y="265"/>
                    <a:pt x="5608" y="289"/>
                    <a:pt x="5632" y="329"/>
                  </a:cubicBezTo>
                  <a:lnTo>
                    <a:pt x="5695" y="323"/>
                  </a:lnTo>
                  <a:cubicBezTo>
                    <a:pt x="5717" y="303"/>
                    <a:pt x="5738" y="289"/>
                    <a:pt x="5749" y="289"/>
                  </a:cubicBezTo>
                  <a:cubicBezTo>
                    <a:pt x="5758" y="289"/>
                    <a:pt x="5762" y="296"/>
                    <a:pt x="5758" y="313"/>
                  </a:cubicBezTo>
                  <a:cubicBezTo>
                    <a:pt x="5755" y="321"/>
                    <a:pt x="5753" y="329"/>
                    <a:pt x="5752" y="335"/>
                  </a:cubicBezTo>
                  <a:lnTo>
                    <a:pt x="5752" y="335"/>
                  </a:lnTo>
                  <a:cubicBezTo>
                    <a:pt x="5762" y="326"/>
                    <a:pt x="5776" y="322"/>
                    <a:pt x="5792" y="322"/>
                  </a:cubicBezTo>
                  <a:cubicBezTo>
                    <a:pt x="5839" y="322"/>
                    <a:pt x="5899" y="358"/>
                    <a:pt x="5889" y="389"/>
                  </a:cubicBezTo>
                  <a:cubicBezTo>
                    <a:pt x="5886" y="410"/>
                    <a:pt x="5886" y="410"/>
                    <a:pt x="5914" y="417"/>
                  </a:cubicBezTo>
                  <a:lnTo>
                    <a:pt x="5918" y="398"/>
                  </a:lnTo>
                  <a:cubicBezTo>
                    <a:pt x="5923" y="382"/>
                    <a:pt x="5928" y="364"/>
                    <a:pt x="5946" y="364"/>
                  </a:cubicBezTo>
                  <a:cubicBezTo>
                    <a:pt x="5950" y="364"/>
                    <a:pt x="5954" y="365"/>
                    <a:pt x="5958" y="367"/>
                  </a:cubicBezTo>
                  <a:cubicBezTo>
                    <a:pt x="5986" y="373"/>
                    <a:pt x="6015" y="382"/>
                    <a:pt x="6008" y="401"/>
                  </a:cubicBezTo>
                  <a:cubicBezTo>
                    <a:pt x="6028" y="423"/>
                    <a:pt x="6045" y="445"/>
                    <a:pt x="6055" y="445"/>
                  </a:cubicBezTo>
                  <a:cubicBezTo>
                    <a:pt x="6058" y="445"/>
                    <a:pt x="6060" y="443"/>
                    <a:pt x="6062" y="439"/>
                  </a:cubicBezTo>
                  <a:cubicBezTo>
                    <a:pt x="6080" y="445"/>
                    <a:pt x="6096" y="457"/>
                    <a:pt x="6109" y="473"/>
                  </a:cubicBezTo>
                  <a:lnTo>
                    <a:pt x="6221" y="514"/>
                  </a:lnTo>
                  <a:cubicBezTo>
                    <a:pt x="6228" y="512"/>
                    <a:pt x="6235" y="511"/>
                    <a:pt x="6242" y="511"/>
                  </a:cubicBezTo>
                  <a:cubicBezTo>
                    <a:pt x="6274" y="511"/>
                    <a:pt x="6308" y="527"/>
                    <a:pt x="6303" y="542"/>
                  </a:cubicBezTo>
                  <a:cubicBezTo>
                    <a:pt x="6325" y="552"/>
                    <a:pt x="6348" y="556"/>
                    <a:pt x="6372" y="556"/>
                  </a:cubicBezTo>
                  <a:cubicBezTo>
                    <a:pt x="6379" y="556"/>
                    <a:pt x="6386" y="555"/>
                    <a:pt x="6394" y="555"/>
                  </a:cubicBezTo>
                  <a:cubicBezTo>
                    <a:pt x="6447" y="577"/>
                    <a:pt x="6475" y="589"/>
                    <a:pt x="6466" y="608"/>
                  </a:cubicBezTo>
                  <a:cubicBezTo>
                    <a:pt x="6460" y="620"/>
                    <a:pt x="6458" y="624"/>
                    <a:pt x="6467" y="624"/>
                  </a:cubicBezTo>
                  <a:cubicBezTo>
                    <a:pt x="6472" y="624"/>
                    <a:pt x="6480" y="623"/>
                    <a:pt x="6494" y="620"/>
                  </a:cubicBezTo>
                  <a:cubicBezTo>
                    <a:pt x="6497" y="612"/>
                    <a:pt x="6503" y="608"/>
                    <a:pt x="6510" y="608"/>
                  </a:cubicBezTo>
                  <a:cubicBezTo>
                    <a:pt x="6522" y="608"/>
                    <a:pt x="6539" y="616"/>
                    <a:pt x="6554" y="624"/>
                  </a:cubicBezTo>
                  <a:lnTo>
                    <a:pt x="6610" y="646"/>
                  </a:lnTo>
                  <a:cubicBezTo>
                    <a:pt x="6614" y="635"/>
                    <a:pt x="6615" y="631"/>
                    <a:pt x="6620" y="631"/>
                  </a:cubicBezTo>
                  <a:cubicBezTo>
                    <a:pt x="6625" y="631"/>
                    <a:pt x="6632" y="634"/>
                    <a:pt x="6645" y="639"/>
                  </a:cubicBezTo>
                  <a:cubicBezTo>
                    <a:pt x="6673" y="652"/>
                    <a:pt x="6742" y="711"/>
                    <a:pt x="6767" y="724"/>
                  </a:cubicBezTo>
                  <a:cubicBezTo>
                    <a:pt x="6809" y="746"/>
                    <a:pt x="6828" y="756"/>
                    <a:pt x="6835" y="756"/>
                  </a:cubicBezTo>
                  <a:cubicBezTo>
                    <a:pt x="6841" y="756"/>
                    <a:pt x="6837" y="748"/>
                    <a:pt x="6829" y="733"/>
                  </a:cubicBezTo>
                  <a:cubicBezTo>
                    <a:pt x="6816" y="725"/>
                    <a:pt x="6813" y="716"/>
                    <a:pt x="6818" y="716"/>
                  </a:cubicBezTo>
                  <a:cubicBezTo>
                    <a:pt x="6823" y="716"/>
                    <a:pt x="6835" y="723"/>
                    <a:pt x="6855" y="746"/>
                  </a:cubicBezTo>
                  <a:cubicBezTo>
                    <a:pt x="6883" y="758"/>
                    <a:pt x="6949" y="818"/>
                    <a:pt x="7024" y="865"/>
                  </a:cubicBezTo>
                  <a:cubicBezTo>
                    <a:pt x="7090" y="904"/>
                    <a:pt x="7114" y="918"/>
                    <a:pt x="7125" y="918"/>
                  </a:cubicBezTo>
                  <a:cubicBezTo>
                    <a:pt x="7131" y="918"/>
                    <a:pt x="7133" y="914"/>
                    <a:pt x="7137" y="909"/>
                  </a:cubicBezTo>
                  <a:cubicBezTo>
                    <a:pt x="7135" y="886"/>
                    <a:pt x="7139" y="876"/>
                    <a:pt x="7144" y="876"/>
                  </a:cubicBezTo>
                  <a:cubicBezTo>
                    <a:pt x="7151" y="876"/>
                    <a:pt x="7160" y="893"/>
                    <a:pt x="7162" y="921"/>
                  </a:cubicBezTo>
                  <a:cubicBezTo>
                    <a:pt x="7183" y="974"/>
                    <a:pt x="7201" y="996"/>
                    <a:pt x="7214" y="996"/>
                  </a:cubicBezTo>
                  <a:cubicBezTo>
                    <a:pt x="7218" y="996"/>
                    <a:pt x="7221" y="994"/>
                    <a:pt x="7224" y="990"/>
                  </a:cubicBezTo>
                  <a:cubicBezTo>
                    <a:pt x="7232" y="990"/>
                    <a:pt x="7238" y="989"/>
                    <a:pt x="7243" y="989"/>
                  </a:cubicBezTo>
                  <a:cubicBezTo>
                    <a:pt x="7260" y="989"/>
                    <a:pt x="7264" y="994"/>
                    <a:pt x="7284" y="1006"/>
                  </a:cubicBezTo>
                  <a:cubicBezTo>
                    <a:pt x="7271" y="1022"/>
                    <a:pt x="7296" y="1040"/>
                    <a:pt x="7356" y="1056"/>
                  </a:cubicBezTo>
                  <a:cubicBezTo>
                    <a:pt x="7381" y="1072"/>
                    <a:pt x="7381" y="1072"/>
                    <a:pt x="7368" y="1087"/>
                  </a:cubicBezTo>
                  <a:cubicBezTo>
                    <a:pt x="7387" y="1100"/>
                    <a:pt x="7403" y="1109"/>
                    <a:pt x="7415" y="1122"/>
                  </a:cubicBezTo>
                  <a:cubicBezTo>
                    <a:pt x="7488" y="1125"/>
                    <a:pt x="7616" y="1253"/>
                    <a:pt x="7625" y="1285"/>
                  </a:cubicBezTo>
                  <a:cubicBezTo>
                    <a:pt x="7641" y="1300"/>
                    <a:pt x="7660" y="1307"/>
                    <a:pt x="7682" y="1310"/>
                  </a:cubicBezTo>
                  <a:cubicBezTo>
                    <a:pt x="7692" y="1307"/>
                    <a:pt x="7701" y="1306"/>
                    <a:pt x="7708" y="1306"/>
                  </a:cubicBezTo>
                  <a:cubicBezTo>
                    <a:pt x="7739" y="1306"/>
                    <a:pt x="7748" y="1325"/>
                    <a:pt x="7726" y="1347"/>
                  </a:cubicBezTo>
                  <a:cubicBezTo>
                    <a:pt x="7708" y="1368"/>
                    <a:pt x="7701" y="1375"/>
                    <a:pt x="7712" y="1375"/>
                  </a:cubicBezTo>
                  <a:cubicBezTo>
                    <a:pt x="7718" y="1375"/>
                    <a:pt x="7730" y="1373"/>
                    <a:pt x="7748" y="1369"/>
                  </a:cubicBezTo>
                  <a:cubicBezTo>
                    <a:pt x="7785" y="1373"/>
                    <a:pt x="7895" y="1470"/>
                    <a:pt x="7842" y="1482"/>
                  </a:cubicBezTo>
                  <a:lnTo>
                    <a:pt x="7813" y="1510"/>
                  </a:lnTo>
                  <a:cubicBezTo>
                    <a:pt x="7835" y="1517"/>
                    <a:pt x="7854" y="1526"/>
                    <a:pt x="7870" y="1539"/>
                  </a:cubicBezTo>
                  <a:cubicBezTo>
                    <a:pt x="7873" y="1535"/>
                    <a:pt x="7876" y="1534"/>
                    <a:pt x="7880" y="1534"/>
                  </a:cubicBezTo>
                  <a:cubicBezTo>
                    <a:pt x="7895" y="1534"/>
                    <a:pt x="7917" y="1558"/>
                    <a:pt x="7967" y="1608"/>
                  </a:cubicBezTo>
                  <a:cubicBezTo>
                    <a:pt x="8027" y="1658"/>
                    <a:pt x="8086" y="1711"/>
                    <a:pt x="8143" y="1767"/>
                  </a:cubicBezTo>
                  <a:cubicBezTo>
                    <a:pt x="8180" y="1811"/>
                    <a:pt x="8240" y="1877"/>
                    <a:pt x="8240" y="1915"/>
                  </a:cubicBezTo>
                  <a:cubicBezTo>
                    <a:pt x="8262" y="1946"/>
                    <a:pt x="8293" y="1974"/>
                    <a:pt x="8327" y="1993"/>
                  </a:cubicBezTo>
                  <a:cubicBezTo>
                    <a:pt x="8362" y="2006"/>
                    <a:pt x="8396" y="2053"/>
                    <a:pt x="8381" y="2065"/>
                  </a:cubicBezTo>
                  <a:lnTo>
                    <a:pt x="8399" y="2087"/>
                  </a:lnTo>
                  <a:cubicBezTo>
                    <a:pt x="8425" y="2103"/>
                    <a:pt x="8447" y="2122"/>
                    <a:pt x="8465" y="2147"/>
                  </a:cubicBezTo>
                  <a:cubicBezTo>
                    <a:pt x="8443" y="2162"/>
                    <a:pt x="8453" y="2197"/>
                    <a:pt x="8478" y="2203"/>
                  </a:cubicBezTo>
                  <a:cubicBezTo>
                    <a:pt x="8481" y="2202"/>
                    <a:pt x="8483" y="2201"/>
                    <a:pt x="8486" y="2201"/>
                  </a:cubicBezTo>
                  <a:cubicBezTo>
                    <a:pt x="8502" y="2201"/>
                    <a:pt x="8517" y="2223"/>
                    <a:pt x="8541" y="2263"/>
                  </a:cubicBezTo>
                  <a:cubicBezTo>
                    <a:pt x="8613" y="2422"/>
                    <a:pt x="8678" y="2585"/>
                    <a:pt x="8735" y="2751"/>
                  </a:cubicBezTo>
                  <a:cubicBezTo>
                    <a:pt x="8779" y="2874"/>
                    <a:pt x="8826" y="2996"/>
                    <a:pt x="8857" y="3090"/>
                  </a:cubicBezTo>
                  <a:cubicBezTo>
                    <a:pt x="8873" y="3140"/>
                    <a:pt x="8895" y="3190"/>
                    <a:pt x="8923" y="3237"/>
                  </a:cubicBezTo>
                  <a:lnTo>
                    <a:pt x="8954" y="3325"/>
                  </a:lnTo>
                  <a:lnTo>
                    <a:pt x="8986" y="3413"/>
                  </a:lnTo>
                  <a:cubicBezTo>
                    <a:pt x="8945" y="3428"/>
                    <a:pt x="9017" y="3566"/>
                    <a:pt x="9067" y="3648"/>
                  </a:cubicBezTo>
                  <a:cubicBezTo>
                    <a:pt x="9095" y="3670"/>
                    <a:pt x="9111" y="3698"/>
                    <a:pt x="9120" y="3729"/>
                  </a:cubicBezTo>
                  <a:cubicBezTo>
                    <a:pt x="9080" y="3745"/>
                    <a:pt x="9111" y="3833"/>
                    <a:pt x="9152" y="3883"/>
                  </a:cubicBezTo>
                  <a:cubicBezTo>
                    <a:pt x="9202" y="3898"/>
                    <a:pt x="9211" y="3927"/>
                    <a:pt x="9174" y="3942"/>
                  </a:cubicBezTo>
                  <a:cubicBezTo>
                    <a:pt x="9133" y="3955"/>
                    <a:pt x="9155" y="4014"/>
                    <a:pt x="9233" y="4052"/>
                  </a:cubicBezTo>
                  <a:cubicBezTo>
                    <a:pt x="9264" y="4074"/>
                    <a:pt x="9264" y="4074"/>
                    <a:pt x="9255" y="4112"/>
                  </a:cubicBezTo>
                  <a:cubicBezTo>
                    <a:pt x="9229" y="4151"/>
                    <a:pt x="9235" y="4178"/>
                    <a:pt x="9250" y="4178"/>
                  </a:cubicBezTo>
                  <a:cubicBezTo>
                    <a:pt x="9252" y="4178"/>
                    <a:pt x="9253" y="4178"/>
                    <a:pt x="9255" y="4177"/>
                  </a:cubicBezTo>
                  <a:cubicBezTo>
                    <a:pt x="9305" y="4193"/>
                    <a:pt x="9315" y="4221"/>
                    <a:pt x="9286" y="4265"/>
                  </a:cubicBezTo>
                  <a:cubicBezTo>
                    <a:pt x="9268" y="4337"/>
                    <a:pt x="9268" y="4337"/>
                    <a:pt x="9318" y="4353"/>
                  </a:cubicBezTo>
                  <a:cubicBezTo>
                    <a:pt x="9368" y="4368"/>
                    <a:pt x="9409" y="4488"/>
                    <a:pt x="9380" y="4528"/>
                  </a:cubicBezTo>
                  <a:cubicBezTo>
                    <a:pt x="9389" y="4557"/>
                    <a:pt x="9382" y="4589"/>
                    <a:pt x="9398" y="4589"/>
                  </a:cubicBezTo>
                  <a:cubicBezTo>
                    <a:pt x="9399" y="4589"/>
                    <a:pt x="9401" y="4588"/>
                    <a:pt x="9402" y="4588"/>
                  </a:cubicBezTo>
                  <a:lnTo>
                    <a:pt x="9402" y="4588"/>
                  </a:lnTo>
                  <a:lnTo>
                    <a:pt x="9393" y="4625"/>
                  </a:lnTo>
                  <a:lnTo>
                    <a:pt x="9412" y="4685"/>
                  </a:lnTo>
                  <a:lnTo>
                    <a:pt x="9434" y="4676"/>
                  </a:lnTo>
                  <a:cubicBezTo>
                    <a:pt x="9443" y="4707"/>
                    <a:pt x="9484" y="4889"/>
                    <a:pt x="9559" y="5096"/>
                  </a:cubicBezTo>
                  <a:cubicBezTo>
                    <a:pt x="9653" y="5364"/>
                    <a:pt x="9684" y="5450"/>
                    <a:pt x="9697" y="5450"/>
                  </a:cubicBezTo>
                  <a:cubicBezTo>
                    <a:pt x="9700" y="5450"/>
                    <a:pt x="9702" y="5447"/>
                    <a:pt x="9703" y="5440"/>
                  </a:cubicBezTo>
                  <a:cubicBezTo>
                    <a:pt x="9710" y="5429"/>
                    <a:pt x="9717" y="5425"/>
                    <a:pt x="9722" y="5425"/>
                  </a:cubicBezTo>
                  <a:cubicBezTo>
                    <a:pt x="9738" y="5425"/>
                    <a:pt x="9743" y="5467"/>
                    <a:pt x="9722" y="5500"/>
                  </a:cubicBezTo>
                  <a:cubicBezTo>
                    <a:pt x="9734" y="5528"/>
                    <a:pt x="9734" y="5594"/>
                    <a:pt x="9756" y="5653"/>
                  </a:cubicBezTo>
                  <a:cubicBezTo>
                    <a:pt x="9775" y="5713"/>
                    <a:pt x="9797" y="5769"/>
                    <a:pt x="9778" y="5779"/>
                  </a:cubicBezTo>
                  <a:lnTo>
                    <a:pt x="9788" y="5807"/>
                  </a:lnTo>
                  <a:cubicBezTo>
                    <a:pt x="9847" y="5851"/>
                    <a:pt x="9910" y="6026"/>
                    <a:pt x="9923" y="6123"/>
                  </a:cubicBezTo>
                  <a:cubicBezTo>
                    <a:pt x="9935" y="6174"/>
                    <a:pt x="9960" y="6221"/>
                    <a:pt x="9991" y="6261"/>
                  </a:cubicBezTo>
                  <a:cubicBezTo>
                    <a:pt x="10032" y="6315"/>
                    <a:pt x="10032" y="6315"/>
                    <a:pt x="10023" y="6352"/>
                  </a:cubicBezTo>
                  <a:cubicBezTo>
                    <a:pt x="10005" y="6358"/>
                    <a:pt x="10045" y="6528"/>
                    <a:pt x="10082" y="6528"/>
                  </a:cubicBezTo>
                  <a:cubicBezTo>
                    <a:pt x="10083" y="6528"/>
                    <a:pt x="10084" y="6528"/>
                    <a:pt x="10085" y="6528"/>
                  </a:cubicBezTo>
                  <a:lnTo>
                    <a:pt x="10085" y="6528"/>
                  </a:lnTo>
                  <a:lnTo>
                    <a:pt x="10076" y="6562"/>
                  </a:lnTo>
                  <a:cubicBezTo>
                    <a:pt x="10068" y="6595"/>
                    <a:pt x="10091" y="6616"/>
                    <a:pt x="10110" y="6616"/>
                  </a:cubicBezTo>
                  <a:cubicBezTo>
                    <a:pt x="10112" y="6616"/>
                    <a:pt x="10115" y="6616"/>
                    <a:pt x="10117" y="6615"/>
                  </a:cubicBezTo>
                  <a:cubicBezTo>
                    <a:pt x="10124" y="6613"/>
                    <a:pt x="10130" y="6611"/>
                    <a:pt x="10135" y="6611"/>
                  </a:cubicBezTo>
                  <a:cubicBezTo>
                    <a:pt x="10159" y="6611"/>
                    <a:pt x="10159" y="6640"/>
                    <a:pt x="10120" y="6681"/>
                  </a:cubicBezTo>
                  <a:cubicBezTo>
                    <a:pt x="10083" y="6695"/>
                    <a:pt x="10087" y="6720"/>
                    <a:pt x="10105" y="6720"/>
                  </a:cubicBezTo>
                  <a:cubicBezTo>
                    <a:pt x="10106" y="6720"/>
                    <a:pt x="10108" y="6719"/>
                    <a:pt x="10111" y="6719"/>
                  </a:cubicBezTo>
                  <a:cubicBezTo>
                    <a:pt x="10139" y="6741"/>
                    <a:pt x="10170" y="6763"/>
                    <a:pt x="10161" y="6797"/>
                  </a:cubicBezTo>
                  <a:cubicBezTo>
                    <a:pt x="10169" y="6823"/>
                    <a:pt x="10179" y="6847"/>
                    <a:pt x="10203" y="6847"/>
                  </a:cubicBezTo>
                  <a:cubicBezTo>
                    <a:pt x="10208" y="6847"/>
                    <a:pt x="10214" y="6846"/>
                    <a:pt x="10220" y="6844"/>
                  </a:cubicBezTo>
                  <a:cubicBezTo>
                    <a:pt x="10223" y="6843"/>
                    <a:pt x="10225" y="6842"/>
                    <a:pt x="10227" y="6842"/>
                  </a:cubicBezTo>
                  <a:cubicBezTo>
                    <a:pt x="10242" y="6842"/>
                    <a:pt x="10253" y="6870"/>
                    <a:pt x="10261" y="6894"/>
                  </a:cubicBezTo>
                  <a:cubicBezTo>
                    <a:pt x="10254" y="6897"/>
                    <a:pt x="10250" y="6898"/>
                    <a:pt x="10246" y="6898"/>
                  </a:cubicBezTo>
                  <a:cubicBezTo>
                    <a:pt x="10238" y="6898"/>
                    <a:pt x="10231" y="6893"/>
                    <a:pt x="10211" y="6879"/>
                  </a:cubicBezTo>
                  <a:lnTo>
                    <a:pt x="10211" y="6879"/>
                  </a:lnTo>
                  <a:lnTo>
                    <a:pt x="10233" y="6938"/>
                  </a:lnTo>
                  <a:cubicBezTo>
                    <a:pt x="10242" y="6966"/>
                    <a:pt x="10242" y="7032"/>
                    <a:pt x="10223" y="7042"/>
                  </a:cubicBezTo>
                  <a:cubicBezTo>
                    <a:pt x="10217" y="7064"/>
                    <a:pt x="10220" y="7085"/>
                    <a:pt x="10231" y="7085"/>
                  </a:cubicBezTo>
                  <a:cubicBezTo>
                    <a:pt x="10237" y="7085"/>
                    <a:pt x="10245" y="7079"/>
                    <a:pt x="10255" y="7064"/>
                  </a:cubicBezTo>
                  <a:cubicBezTo>
                    <a:pt x="10267" y="7058"/>
                    <a:pt x="10276" y="7055"/>
                    <a:pt x="10282" y="7055"/>
                  </a:cubicBezTo>
                  <a:cubicBezTo>
                    <a:pt x="10295" y="7055"/>
                    <a:pt x="10300" y="7068"/>
                    <a:pt x="10314" y="7107"/>
                  </a:cubicBezTo>
                  <a:cubicBezTo>
                    <a:pt x="10324" y="7136"/>
                    <a:pt x="10336" y="7167"/>
                    <a:pt x="10314" y="7173"/>
                  </a:cubicBezTo>
                  <a:cubicBezTo>
                    <a:pt x="10295" y="7180"/>
                    <a:pt x="10295" y="7180"/>
                    <a:pt x="10317" y="7239"/>
                  </a:cubicBezTo>
                  <a:cubicBezTo>
                    <a:pt x="10349" y="7317"/>
                    <a:pt x="10408" y="7377"/>
                    <a:pt x="10487" y="7408"/>
                  </a:cubicBezTo>
                  <a:cubicBezTo>
                    <a:pt x="10501" y="7404"/>
                    <a:pt x="10510" y="7401"/>
                    <a:pt x="10515" y="7401"/>
                  </a:cubicBezTo>
                  <a:cubicBezTo>
                    <a:pt x="10524" y="7401"/>
                    <a:pt x="10516" y="7411"/>
                    <a:pt x="10496" y="7440"/>
                  </a:cubicBezTo>
                  <a:cubicBezTo>
                    <a:pt x="10477" y="7446"/>
                    <a:pt x="10487" y="7474"/>
                    <a:pt x="10499" y="7505"/>
                  </a:cubicBezTo>
                  <a:cubicBezTo>
                    <a:pt x="10501" y="7504"/>
                    <a:pt x="10503" y="7504"/>
                    <a:pt x="10505" y="7504"/>
                  </a:cubicBezTo>
                  <a:cubicBezTo>
                    <a:pt x="10512" y="7504"/>
                    <a:pt x="10511" y="7516"/>
                    <a:pt x="10506" y="7516"/>
                  </a:cubicBezTo>
                  <a:cubicBezTo>
                    <a:pt x="10504" y="7516"/>
                    <a:pt x="10502" y="7513"/>
                    <a:pt x="10499" y="7505"/>
                  </a:cubicBezTo>
                  <a:cubicBezTo>
                    <a:pt x="10498" y="7506"/>
                    <a:pt x="10496" y="7506"/>
                    <a:pt x="10494" y="7506"/>
                  </a:cubicBezTo>
                  <a:cubicBezTo>
                    <a:pt x="10478" y="7506"/>
                    <a:pt x="10467" y="7478"/>
                    <a:pt x="10458" y="7452"/>
                  </a:cubicBezTo>
                  <a:lnTo>
                    <a:pt x="10440" y="7458"/>
                  </a:lnTo>
                  <a:cubicBezTo>
                    <a:pt x="10408" y="7502"/>
                    <a:pt x="10421" y="7534"/>
                    <a:pt x="10471" y="7549"/>
                  </a:cubicBezTo>
                  <a:cubicBezTo>
                    <a:pt x="10499" y="7571"/>
                    <a:pt x="10499" y="7571"/>
                    <a:pt x="10490" y="7606"/>
                  </a:cubicBezTo>
                  <a:cubicBezTo>
                    <a:pt x="10481" y="7639"/>
                    <a:pt x="10473" y="7673"/>
                    <a:pt x="10487" y="7673"/>
                  </a:cubicBezTo>
                  <a:cubicBezTo>
                    <a:pt x="10489" y="7673"/>
                    <a:pt x="10491" y="7673"/>
                    <a:pt x="10493" y="7672"/>
                  </a:cubicBezTo>
                  <a:cubicBezTo>
                    <a:pt x="10502" y="7703"/>
                    <a:pt x="10505" y="7734"/>
                    <a:pt x="10502" y="7769"/>
                  </a:cubicBezTo>
                  <a:cubicBezTo>
                    <a:pt x="10522" y="7823"/>
                    <a:pt x="10532" y="7851"/>
                    <a:pt x="10550" y="7851"/>
                  </a:cubicBezTo>
                  <a:cubicBezTo>
                    <a:pt x="10552" y="7851"/>
                    <a:pt x="10554" y="7851"/>
                    <a:pt x="10556" y="7850"/>
                  </a:cubicBezTo>
                  <a:cubicBezTo>
                    <a:pt x="10558" y="7849"/>
                    <a:pt x="10560" y="7848"/>
                    <a:pt x="10562" y="7848"/>
                  </a:cubicBezTo>
                  <a:cubicBezTo>
                    <a:pt x="10577" y="7848"/>
                    <a:pt x="10585" y="7876"/>
                    <a:pt x="10593" y="7900"/>
                  </a:cubicBezTo>
                  <a:cubicBezTo>
                    <a:pt x="10604" y="7925"/>
                    <a:pt x="10613" y="7952"/>
                    <a:pt x="10627" y="7952"/>
                  </a:cubicBezTo>
                  <a:cubicBezTo>
                    <a:pt x="10629" y="7952"/>
                    <a:pt x="10632" y="7952"/>
                    <a:pt x="10634" y="7950"/>
                  </a:cubicBezTo>
                  <a:cubicBezTo>
                    <a:pt x="10636" y="7950"/>
                    <a:pt x="10639" y="7949"/>
                    <a:pt x="10641" y="7949"/>
                  </a:cubicBezTo>
                  <a:cubicBezTo>
                    <a:pt x="10662" y="7949"/>
                    <a:pt x="10686" y="7973"/>
                    <a:pt x="10706" y="8026"/>
                  </a:cubicBezTo>
                  <a:cubicBezTo>
                    <a:pt x="10747" y="8076"/>
                    <a:pt x="10747" y="8076"/>
                    <a:pt x="10719" y="8120"/>
                  </a:cubicBezTo>
                  <a:cubicBezTo>
                    <a:pt x="10697" y="8129"/>
                    <a:pt x="10709" y="8157"/>
                    <a:pt x="10719" y="8185"/>
                  </a:cubicBezTo>
                  <a:cubicBezTo>
                    <a:pt x="10725" y="8207"/>
                    <a:pt x="10725" y="8232"/>
                    <a:pt x="10719" y="8254"/>
                  </a:cubicBezTo>
                  <a:cubicBezTo>
                    <a:pt x="10713" y="8275"/>
                    <a:pt x="10719" y="8281"/>
                    <a:pt x="10728" y="8281"/>
                  </a:cubicBezTo>
                  <a:cubicBezTo>
                    <a:pt x="10735" y="8281"/>
                    <a:pt x="10742" y="8279"/>
                    <a:pt x="10750" y="8276"/>
                  </a:cubicBezTo>
                  <a:lnTo>
                    <a:pt x="10787" y="8261"/>
                  </a:lnTo>
                  <a:lnTo>
                    <a:pt x="10787" y="8261"/>
                  </a:lnTo>
                  <a:cubicBezTo>
                    <a:pt x="10794" y="8292"/>
                    <a:pt x="10778" y="8323"/>
                    <a:pt x="10750" y="8342"/>
                  </a:cubicBezTo>
                  <a:cubicBezTo>
                    <a:pt x="10732" y="8370"/>
                    <a:pt x="10726" y="8380"/>
                    <a:pt x="10733" y="8380"/>
                  </a:cubicBezTo>
                  <a:cubicBezTo>
                    <a:pt x="10738" y="8380"/>
                    <a:pt x="10747" y="8376"/>
                    <a:pt x="10762" y="8370"/>
                  </a:cubicBezTo>
                  <a:cubicBezTo>
                    <a:pt x="10764" y="8370"/>
                    <a:pt x="10767" y="8369"/>
                    <a:pt x="10769" y="8369"/>
                  </a:cubicBezTo>
                  <a:cubicBezTo>
                    <a:pt x="10787" y="8369"/>
                    <a:pt x="10810" y="8393"/>
                    <a:pt x="10813" y="8452"/>
                  </a:cubicBezTo>
                  <a:cubicBezTo>
                    <a:pt x="10831" y="8511"/>
                    <a:pt x="10853" y="8568"/>
                    <a:pt x="10834" y="8577"/>
                  </a:cubicBezTo>
                  <a:cubicBezTo>
                    <a:pt x="10828" y="8599"/>
                    <a:pt x="10838" y="8621"/>
                    <a:pt x="10853" y="8634"/>
                  </a:cubicBezTo>
                  <a:cubicBezTo>
                    <a:pt x="10885" y="8656"/>
                    <a:pt x="10894" y="8687"/>
                    <a:pt x="10907" y="8781"/>
                  </a:cubicBezTo>
                  <a:cubicBezTo>
                    <a:pt x="10916" y="8905"/>
                    <a:pt x="10918" y="8935"/>
                    <a:pt x="10937" y="8935"/>
                  </a:cubicBezTo>
                  <a:cubicBezTo>
                    <a:pt x="10943" y="8935"/>
                    <a:pt x="10950" y="8932"/>
                    <a:pt x="10960" y="8928"/>
                  </a:cubicBezTo>
                  <a:cubicBezTo>
                    <a:pt x="10967" y="8926"/>
                    <a:pt x="10975" y="8923"/>
                    <a:pt x="10979" y="8923"/>
                  </a:cubicBezTo>
                  <a:cubicBezTo>
                    <a:pt x="10986" y="8923"/>
                    <a:pt x="10986" y="8930"/>
                    <a:pt x="10969" y="8956"/>
                  </a:cubicBezTo>
                  <a:cubicBezTo>
                    <a:pt x="10960" y="8994"/>
                    <a:pt x="10988" y="9016"/>
                    <a:pt x="11029" y="9069"/>
                  </a:cubicBezTo>
                  <a:cubicBezTo>
                    <a:pt x="11043" y="9075"/>
                    <a:pt x="11059" y="9079"/>
                    <a:pt x="11074" y="9079"/>
                  </a:cubicBezTo>
                  <a:cubicBezTo>
                    <a:pt x="11090" y="9079"/>
                    <a:pt x="11106" y="9075"/>
                    <a:pt x="11120" y="9069"/>
                  </a:cubicBezTo>
                  <a:cubicBezTo>
                    <a:pt x="11132" y="9064"/>
                    <a:pt x="11140" y="9061"/>
                    <a:pt x="11146" y="9061"/>
                  </a:cubicBezTo>
                  <a:cubicBezTo>
                    <a:pt x="11157" y="9061"/>
                    <a:pt x="11157" y="9075"/>
                    <a:pt x="11157" y="9119"/>
                  </a:cubicBezTo>
                  <a:cubicBezTo>
                    <a:pt x="11170" y="9148"/>
                    <a:pt x="11160" y="9185"/>
                    <a:pt x="11142" y="9195"/>
                  </a:cubicBezTo>
                  <a:cubicBezTo>
                    <a:pt x="11140" y="9195"/>
                    <a:pt x="11138" y="9195"/>
                    <a:pt x="11136" y="9195"/>
                  </a:cubicBezTo>
                  <a:cubicBezTo>
                    <a:pt x="11118" y="9195"/>
                    <a:pt x="11110" y="9169"/>
                    <a:pt x="11110" y="9169"/>
                  </a:cubicBezTo>
                  <a:lnTo>
                    <a:pt x="11101" y="9141"/>
                  </a:lnTo>
                  <a:cubicBezTo>
                    <a:pt x="11079" y="9148"/>
                    <a:pt x="11060" y="9157"/>
                    <a:pt x="11082" y="9216"/>
                  </a:cubicBezTo>
                  <a:cubicBezTo>
                    <a:pt x="11074" y="9247"/>
                    <a:pt x="11080" y="9275"/>
                    <a:pt x="11094" y="9275"/>
                  </a:cubicBezTo>
                  <a:cubicBezTo>
                    <a:pt x="11096" y="9275"/>
                    <a:pt x="11099" y="9274"/>
                    <a:pt x="11101" y="9273"/>
                  </a:cubicBezTo>
                  <a:lnTo>
                    <a:pt x="11101" y="9273"/>
                  </a:lnTo>
                  <a:cubicBezTo>
                    <a:pt x="11095" y="9310"/>
                    <a:pt x="11113" y="9370"/>
                    <a:pt x="11135" y="9426"/>
                  </a:cubicBezTo>
                  <a:cubicBezTo>
                    <a:pt x="11154" y="9486"/>
                    <a:pt x="11185" y="9574"/>
                    <a:pt x="11176" y="9611"/>
                  </a:cubicBezTo>
                  <a:cubicBezTo>
                    <a:pt x="11196" y="9665"/>
                    <a:pt x="11206" y="9694"/>
                    <a:pt x="11224" y="9694"/>
                  </a:cubicBezTo>
                  <a:cubicBezTo>
                    <a:pt x="11225" y="9694"/>
                    <a:pt x="11227" y="9693"/>
                    <a:pt x="11229" y="9693"/>
                  </a:cubicBezTo>
                  <a:cubicBezTo>
                    <a:pt x="11237" y="9690"/>
                    <a:pt x="11243" y="9688"/>
                    <a:pt x="11248" y="9688"/>
                  </a:cubicBezTo>
                  <a:cubicBezTo>
                    <a:pt x="11270" y="9688"/>
                    <a:pt x="11273" y="9710"/>
                    <a:pt x="11258" y="9715"/>
                  </a:cubicBezTo>
                  <a:cubicBezTo>
                    <a:pt x="11242" y="9734"/>
                    <a:pt x="11270" y="9853"/>
                    <a:pt x="11292" y="9940"/>
                  </a:cubicBezTo>
                  <a:cubicBezTo>
                    <a:pt x="11323" y="10031"/>
                    <a:pt x="11345" y="10119"/>
                    <a:pt x="11367" y="10128"/>
                  </a:cubicBezTo>
                  <a:cubicBezTo>
                    <a:pt x="11367" y="10128"/>
                    <a:pt x="11373" y="10153"/>
                    <a:pt x="11380" y="10179"/>
                  </a:cubicBezTo>
                  <a:cubicBezTo>
                    <a:pt x="11370" y="10260"/>
                    <a:pt x="11380" y="10338"/>
                    <a:pt x="11402" y="10417"/>
                  </a:cubicBezTo>
                  <a:lnTo>
                    <a:pt x="11402" y="10495"/>
                  </a:lnTo>
                  <a:cubicBezTo>
                    <a:pt x="11380" y="10548"/>
                    <a:pt x="11373" y="10570"/>
                    <a:pt x="11392" y="10602"/>
                  </a:cubicBezTo>
                  <a:cubicBezTo>
                    <a:pt x="11405" y="10624"/>
                    <a:pt x="11422" y="10631"/>
                    <a:pt x="11416" y="10631"/>
                  </a:cubicBezTo>
                  <a:cubicBezTo>
                    <a:pt x="11415" y="10631"/>
                    <a:pt x="11412" y="10630"/>
                    <a:pt x="11408" y="10630"/>
                  </a:cubicBezTo>
                  <a:cubicBezTo>
                    <a:pt x="11407" y="10630"/>
                    <a:pt x="11407" y="10630"/>
                    <a:pt x="11406" y="10630"/>
                  </a:cubicBezTo>
                  <a:cubicBezTo>
                    <a:pt x="11389" y="10630"/>
                    <a:pt x="11385" y="10683"/>
                    <a:pt x="11361" y="10783"/>
                  </a:cubicBezTo>
                  <a:cubicBezTo>
                    <a:pt x="11344" y="10854"/>
                    <a:pt x="11335" y="10875"/>
                    <a:pt x="11342" y="10875"/>
                  </a:cubicBezTo>
                  <a:cubicBezTo>
                    <a:pt x="11345" y="10875"/>
                    <a:pt x="11351" y="10871"/>
                    <a:pt x="11361" y="10865"/>
                  </a:cubicBezTo>
                  <a:lnTo>
                    <a:pt x="11361" y="10865"/>
                  </a:lnTo>
                  <a:cubicBezTo>
                    <a:pt x="11349" y="10946"/>
                    <a:pt x="11336" y="10964"/>
                    <a:pt x="11322" y="10964"/>
                  </a:cubicBezTo>
                  <a:cubicBezTo>
                    <a:pt x="11318" y="10964"/>
                    <a:pt x="11313" y="10961"/>
                    <a:pt x="11308" y="10959"/>
                  </a:cubicBezTo>
                  <a:cubicBezTo>
                    <a:pt x="11300" y="10949"/>
                    <a:pt x="11293" y="10945"/>
                    <a:pt x="11288" y="10945"/>
                  </a:cubicBezTo>
                  <a:cubicBezTo>
                    <a:pt x="11272" y="10945"/>
                    <a:pt x="11272" y="10980"/>
                    <a:pt x="11305" y="11015"/>
                  </a:cubicBezTo>
                  <a:cubicBezTo>
                    <a:pt x="11331" y="11053"/>
                    <a:pt x="11314" y="11101"/>
                    <a:pt x="11296" y="11101"/>
                  </a:cubicBezTo>
                  <a:cubicBezTo>
                    <a:pt x="11295" y="11101"/>
                    <a:pt x="11293" y="11101"/>
                    <a:pt x="11292" y="11100"/>
                  </a:cubicBezTo>
                  <a:cubicBezTo>
                    <a:pt x="11273" y="11090"/>
                    <a:pt x="11283" y="11065"/>
                    <a:pt x="11295" y="11040"/>
                  </a:cubicBezTo>
                  <a:lnTo>
                    <a:pt x="11258" y="11025"/>
                  </a:lnTo>
                  <a:cubicBezTo>
                    <a:pt x="11245" y="11047"/>
                    <a:pt x="11245" y="11047"/>
                    <a:pt x="11254" y="11081"/>
                  </a:cubicBezTo>
                  <a:cubicBezTo>
                    <a:pt x="11248" y="11100"/>
                    <a:pt x="11245" y="11119"/>
                    <a:pt x="11248" y="11138"/>
                  </a:cubicBezTo>
                  <a:cubicBezTo>
                    <a:pt x="11253" y="11162"/>
                    <a:pt x="11264" y="11174"/>
                    <a:pt x="11281" y="11174"/>
                  </a:cubicBezTo>
                  <a:cubicBezTo>
                    <a:pt x="11288" y="11174"/>
                    <a:pt x="11296" y="11172"/>
                    <a:pt x="11305" y="11169"/>
                  </a:cubicBezTo>
                  <a:cubicBezTo>
                    <a:pt x="11311" y="11165"/>
                    <a:pt x="11316" y="11164"/>
                    <a:pt x="11319" y="11164"/>
                  </a:cubicBezTo>
                  <a:cubicBezTo>
                    <a:pt x="11330" y="11164"/>
                    <a:pt x="11320" y="11184"/>
                    <a:pt x="11308" y="11203"/>
                  </a:cubicBezTo>
                  <a:cubicBezTo>
                    <a:pt x="11288" y="11219"/>
                    <a:pt x="11273" y="11226"/>
                    <a:pt x="11263" y="11226"/>
                  </a:cubicBezTo>
                  <a:cubicBezTo>
                    <a:pt x="11249" y="11226"/>
                    <a:pt x="11242" y="11214"/>
                    <a:pt x="11239" y="11194"/>
                  </a:cubicBezTo>
                  <a:cubicBezTo>
                    <a:pt x="11254" y="11172"/>
                    <a:pt x="11236" y="11163"/>
                    <a:pt x="11217" y="11150"/>
                  </a:cubicBezTo>
                  <a:cubicBezTo>
                    <a:pt x="11216" y="11150"/>
                    <a:pt x="11216" y="11150"/>
                    <a:pt x="11215" y="11150"/>
                  </a:cubicBezTo>
                  <a:cubicBezTo>
                    <a:pt x="11196" y="11150"/>
                    <a:pt x="11173" y="11280"/>
                    <a:pt x="11185" y="11322"/>
                  </a:cubicBezTo>
                  <a:lnTo>
                    <a:pt x="11167" y="11310"/>
                  </a:lnTo>
                  <a:cubicBezTo>
                    <a:pt x="11165" y="11308"/>
                    <a:pt x="11163" y="11308"/>
                    <a:pt x="11160" y="11308"/>
                  </a:cubicBezTo>
                  <a:cubicBezTo>
                    <a:pt x="11144" y="11308"/>
                    <a:pt x="11116" y="11346"/>
                    <a:pt x="11088" y="11385"/>
                  </a:cubicBezTo>
                  <a:cubicBezTo>
                    <a:pt x="11054" y="11426"/>
                    <a:pt x="11035" y="11445"/>
                    <a:pt x="11051" y="11457"/>
                  </a:cubicBezTo>
                  <a:cubicBezTo>
                    <a:pt x="11066" y="11473"/>
                    <a:pt x="11082" y="11485"/>
                    <a:pt x="11063" y="11507"/>
                  </a:cubicBezTo>
                  <a:cubicBezTo>
                    <a:pt x="11070" y="11499"/>
                    <a:pt x="11076" y="11496"/>
                    <a:pt x="11083" y="11496"/>
                  </a:cubicBezTo>
                  <a:cubicBezTo>
                    <a:pt x="11093" y="11496"/>
                    <a:pt x="11103" y="11506"/>
                    <a:pt x="11113" y="11514"/>
                  </a:cubicBezTo>
                  <a:cubicBezTo>
                    <a:pt x="11085" y="11529"/>
                    <a:pt x="11054" y="11539"/>
                    <a:pt x="11026" y="11548"/>
                  </a:cubicBezTo>
                  <a:cubicBezTo>
                    <a:pt x="10947" y="11557"/>
                    <a:pt x="10875" y="11592"/>
                    <a:pt x="10819" y="11642"/>
                  </a:cubicBezTo>
                  <a:cubicBezTo>
                    <a:pt x="10778" y="11668"/>
                    <a:pt x="10722" y="11715"/>
                    <a:pt x="10684" y="11715"/>
                  </a:cubicBezTo>
                  <a:cubicBezTo>
                    <a:pt x="10681" y="11715"/>
                    <a:pt x="10678" y="11715"/>
                    <a:pt x="10675" y="11714"/>
                  </a:cubicBezTo>
                  <a:cubicBezTo>
                    <a:pt x="10631" y="11739"/>
                    <a:pt x="10606" y="11752"/>
                    <a:pt x="10615" y="11771"/>
                  </a:cubicBezTo>
                  <a:lnTo>
                    <a:pt x="10571" y="11796"/>
                  </a:lnTo>
                  <a:cubicBezTo>
                    <a:pt x="10566" y="11794"/>
                    <a:pt x="10559" y="11793"/>
                    <a:pt x="10553" y="11793"/>
                  </a:cubicBezTo>
                  <a:cubicBezTo>
                    <a:pt x="10522" y="11793"/>
                    <a:pt x="10488" y="11811"/>
                    <a:pt x="10496" y="11827"/>
                  </a:cubicBezTo>
                  <a:cubicBezTo>
                    <a:pt x="10477" y="11855"/>
                    <a:pt x="10446" y="11846"/>
                    <a:pt x="10421" y="11858"/>
                  </a:cubicBezTo>
                  <a:cubicBezTo>
                    <a:pt x="10395" y="11848"/>
                    <a:pt x="10380" y="11842"/>
                    <a:pt x="10374" y="11842"/>
                  </a:cubicBezTo>
                  <a:cubicBezTo>
                    <a:pt x="10366" y="11842"/>
                    <a:pt x="10376" y="11854"/>
                    <a:pt x="10402" y="11883"/>
                  </a:cubicBezTo>
                  <a:cubicBezTo>
                    <a:pt x="10408" y="11897"/>
                    <a:pt x="10431" y="11902"/>
                    <a:pt x="10453" y="11902"/>
                  </a:cubicBezTo>
                  <a:cubicBezTo>
                    <a:pt x="10468" y="11902"/>
                    <a:pt x="10483" y="11900"/>
                    <a:pt x="10493" y="11896"/>
                  </a:cubicBezTo>
                  <a:lnTo>
                    <a:pt x="10571" y="11865"/>
                  </a:lnTo>
                  <a:lnTo>
                    <a:pt x="10502" y="11915"/>
                  </a:lnTo>
                  <a:cubicBezTo>
                    <a:pt x="10477" y="11924"/>
                    <a:pt x="10430" y="11965"/>
                    <a:pt x="10436" y="11984"/>
                  </a:cubicBezTo>
                  <a:cubicBezTo>
                    <a:pt x="10436" y="11984"/>
                    <a:pt x="10443" y="12002"/>
                    <a:pt x="10415" y="12012"/>
                  </a:cubicBezTo>
                  <a:lnTo>
                    <a:pt x="10402" y="11971"/>
                  </a:lnTo>
                  <a:cubicBezTo>
                    <a:pt x="10418" y="11952"/>
                    <a:pt x="10421" y="11927"/>
                    <a:pt x="10408" y="11905"/>
                  </a:cubicBezTo>
                  <a:cubicBezTo>
                    <a:pt x="10391" y="11891"/>
                    <a:pt x="10363" y="11883"/>
                    <a:pt x="10339" y="11883"/>
                  </a:cubicBezTo>
                  <a:cubicBezTo>
                    <a:pt x="10313" y="11883"/>
                    <a:pt x="10292" y="11893"/>
                    <a:pt x="10299" y="11915"/>
                  </a:cubicBezTo>
                  <a:cubicBezTo>
                    <a:pt x="10286" y="11918"/>
                    <a:pt x="10279" y="11920"/>
                    <a:pt x="10273" y="11920"/>
                  </a:cubicBezTo>
                  <a:cubicBezTo>
                    <a:pt x="10265" y="11920"/>
                    <a:pt x="10258" y="11917"/>
                    <a:pt x="10239" y="11908"/>
                  </a:cubicBezTo>
                  <a:cubicBezTo>
                    <a:pt x="10238" y="11902"/>
                    <a:pt x="10234" y="11899"/>
                    <a:pt x="10228" y="11899"/>
                  </a:cubicBezTo>
                  <a:cubicBezTo>
                    <a:pt x="10216" y="11899"/>
                    <a:pt x="10197" y="11912"/>
                    <a:pt x="10183" y="11943"/>
                  </a:cubicBezTo>
                  <a:cubicBezTo>
                    <a:pt x="10172" y="11972"/>
                    <a:pt x="10156" y="11986"/>
                    <a:pt x="10138" y="11986"/>
                  </a:cubicBezTo>
                  <a:cubicBezTo>
                    <a:pt x="10124" y="11986"/>
                    <a:pt x="10109" y="11979"/>
                    <a:pt x="10092" y="11965"/>
                  </a:cubicBezTo>
                  <a:cubicBezTo>
                    <a:pt x="10073" y="11958"/>
                    <a:pt x="10049" y="11955"/>
                    <a:pt x="10026" y="11955"/>
                  </a:cubicBezTo>
                  <a:cubicBezTo>
                    <a:pt x="9965" y="11955"/>
                    <a:pt x="9902" y="11974"/>
                    <a:pt x="9907" y="11990"/>
                  </a:cubicBezTo>
                  <a:cubicBezTo>
                    <a:pt x="9914" y="12022"/>
                    <a:pt x="9859" y="12041"/>
                    <a:pt x="9818" y="12041"/>
                  </a:cubicBezTo>
                  <a:cubicBezTo>
                    <a:pt x="9808" y="12041"/>
                    <a:pt x="9798" y="12039"/>
                    <a:pt x="9791" y="12037"/>
                  </a:cubicBezTo>
                  <a:cubicBezTo>
                    <a:pt x="9782" y="12033"/>
                    <a:pt x="9772" y="12031"/>
                    <a:pt x="9762" y="12031"/>
                  </a:cubicBezTo>
                  <a:cubicBezTo>
                    <a:pt x="9739" y="12031"/>
                    <a:pt x="9715" y="12041"/>
                    <a:pt x="9700" y="12059"/>
                  </a:cubicBezTo>
                  <a:cubicBezTo>
                    <a:pt x="9693" y="12045"/>
                    <a:pt x="9678" y="12037"/>
                    <a:pt x="9664" y="12037"/>
                  </a:cubicBezTo>
                  <a:cubicBezTo>
                    <a:pt x="9652" y="12037"/>
                    <a:pt x="9641" y="12042"/>
                    <a:pt x="9634" y="12053"/>
                  </a:cubicBezTo>
                  <a:cubicBezTo>
                    <a:pt x="9634" y="12053"/>
                    <a:pt x="9603" y="12059"/>
                    <a:pt x="9637" y="12075"/>
                  </a:cubicBezTo>
                  <a:lnTo>
                    <a:pt x="9587" y="12128"/>
                  </a:lnTo>
                  <a:cubicBezTo>
                    <a:pt x="9591" y="12127"/>
                    <a:pt x="9595" y="12127"/>
                    <a:pt x="9598" y="12127"/>
                  </a:cubicBezTo>
                  <a:cubicBezTo>
                    <a:pt x="9619" y="12127"/>
                    <a:pt x="9623" y="12143"/>
                    <a:pt x="9628" y="12162"/>
                  </a:cubicBezTo>
                  <a:cubicBezTo>
                    <a:pt x="9629" y="12171"/>
                    <a:pt x="9603" y="12178"/>
                    <a:pt x="9567" y="12178"/>
                  </a:cubicBezTo>
                  <a:cubicBezTo>
                    <a:pt x="9526" y="12178"/>
                    <a:pt x="9471" y="12169"/>
                    <a:pt x="9431" y="12143"/>
                  </a:cubicBezTo>
                  <a:lnTo>
                    <a:pt x="9362" y="12118"/>
                  </a:lnTo>
                  <a:lnTo>
                    <a:pt x="9362" y="12118"/>
                  </a:lnTo>
                  <a:cubicBezTo>
                    <a:pt x="9365" y="12137"/>
                    <a:pt x="9371" y="12159"/>
                    <a:pt x="9371" y="12159"/>
                  </a:cubicBezTo>
                  <a:cubicBezTo>
                    <a:pt x="9355" y="12162"/>
                    <a:pt x="9340" y="12165"/>
                    <a:pt x="9327" y="12165"/>
                  </a:cubicBezTo>
                  <a:cubicBezTo>
                    <a:pt x="9315" y="12165"/>
                    <a:pt x="9307" y="12162"/>
                    <a:pt x="9305" y="12153"/>
                  </a:cubicBezTo>
                  <a:cubicBezTo>
                    <a:pt x="9301" y="12140"/>
                    <a:pt x="9300" y="12134"/>
                    <a:pt x="9293" y="12134"/>
                  </a:cubicBezTo>
                  <a:cubicBezTo>
                    <a:pt x="9289" y="12134"/>
                    <a:pt x="9282" y="12137"/>
                    <a:pt x="9271" y="12140"/>
                  </a:cubicBezTo>
                  <a:cubicBezTo>
                    <a:pt x="9271" y="12140"/>
                    <a:pt x="9239" y="12147"/>
                    <a:pt x="9242" y="12165"/>
                  </a:cubicBezTo>
                  <a:cubicBezTo>
                    <a:pt x="9249" y="12192"/>
                    <a:pt x="9251" y="12201"/>
                    <a:pt x="9242" y="12201"/>
                  </a:cubicBezTo>
                  <a:cubicBezTo>
                    <a:pt x="9238" y="12201"/>
                    <a:pt x="9230" y="12198"/>
                    <a:pt x="9217" y="12194"/>
                  </a:cubicBezTo>
                  <a:cubicBezTo>
                    <a:pt x="9202" y="12180"/>
                    <a:pt x="9188" y="12173"/>
                    <a:pt x="9175" y="12173"/>
                  </a:cubicBezTo>
                  <a:cubicBezTo>
                    <a:pt x="9156" y="12173"/>
                    <a:pt x="9140" y="12188"/>
                    <a:pt x="9127" y="12216"/>
                  </a:cubicBezTo>
                  <a:cubicBezTo>
                    <a:pt x="9131" y="12237"/>
                    <a:pt x="9134" y="12247"/>
                    <a:pt x="9130" y="12247"/>
                  </a:cubicBezTo>
                  <a:cubicBezTo>
                    <a:pt x="9126" y="12247"/>
                    <a:pt x="9116" y="12238"/>
                    <a:pt x="9098" y="12222"/>
                  </a:cubicBezTo>
                  <a:cubicBezTo>
                    <a:pt x="9093" y="12206"/>
                    <a:pt x="9069" y="12195"/>
                    <a:pt x="9043" y="12195"/>
                  </a:cubicBezTo>
                  <a:cubicBezTo>
                    <a:pt x="9037" y="12195"/>
                    <a:pt x="9032" y="12196"/>
                    <a:pt x="9026" y="12197"/>
                  </a:cubicBezTo>
                  <a:lnTo>
                    <a:pt x="9033" y="12216"/>
                  </a:lnTo>
                  <a:cubicBezTo>
                    <a:pt x="9039" y="12244"/>
                    <a:pt x="9026" y="12257"/>
                    <a:pt x="9005" y="12257"/>
                  </a:cubicBezTo>
                  <a:cubicBezTo>
                    <a:pt x="8997" y="12257"/>
                    <a:pt x="8986" y="12255"/>
                    <a:pt x="8976" y="12250"/>
                  </a:cubicBezTo>
                  <a:cubicBezTo>
                    <a:pt x="8974" y="12243"/>
                    <a:pt x="8969" y="12240"/>
                    <a:pt x="8960" y="12240"/>
                  </a:cubicBezTo>
                  <a:cubicBezTo>
                    <a:pt x="8945" y="12240"/>
                    <a:pt x="8921" y="12250"/>
                    <a:pt x="8885" y="12272"/>
                  </a:cubicBezTo>
                  <a:cubicBezTo>
                    <a:pt x="8852" y="12281"/>
                    <a:pt x="8827" y="12287"/>
                    <a:pt x="8811" y="12287"/>
                  </a:cubicBezTo>
                  <a:cubicBezTo>
                    <a:pt x="8798" y="12287"/>
                    <a:pt x="8791" y="12283"/>
                    <a:pt x="8788" y="12275"/>
                  </a:cubicBezTo>
                  <a:cubicBezTo>
                    <a:pt x="8784" y="12255"/>
                    <a:pt x="8781" y="12245"/>
                    <a:pt x="8778" y="12245"/>
                  </a:cubicBezTo>
                  <a:cubicBezTo>
                    <a:pt x="8774" y="12245"/>
                    <a:pt x="8770" y="12257"/>
                    <a:pt x="8760" y="12281"/>
                  </a:cubicBezTo>
                  <a:cubicBezTo>
                    <a:pt x="8743" y="12301"/>
                    <a:pt x="8737" y="12307"/>
                    <a:pt x="8715" y="12307"/>
                  </a:cubicBezTo>
                  <a:cubicBezTo>
                    <a:pt x="8704" y="12307"/>
                    <a:pt x="8690" y="12305"/>
                    <a:pt x="8669" y="12303"/>
                  </a:cubicBezTo>
                  <a:cubicBezTo>
                    <a:pt x="8655" y="12298"/>
                    <a:pt x="8646" y="12295"/>
                    <a:pt x="8639" y="12295"/>
                  </a:cubicBezTo>
                  <a:cubicBezTo>
                    <a:pt x="8630" y="12295"/>
                    <a:pt x="8623" y="12301"/>
                    <a:pt x="8606" y="12316"/>
                  </a:cubicBezTo>
                  <a:cubicBezTo>
                    <a:pt x="8615" y="12352"/>
                    <a:pt x="8621" y="12373"/>
                    <a:pt x="8641" y="12373"/>
                  </a:cubicBezTo>
                  <a:cubicBezTo>
                    <a:pt x="8644" y="12373"/>
                    <a:pt x="8647" y="12373"/>
                    <a:pt x="8650" y="12372"/>
                  </a:cubicBezTo>
                  <a:cubicBezTo>
                    <a:pt x="8663" y="12368"/>
                    <a:pt x="8670" y="12366"/>
                    <a:pt x="8675" y="12366"/>
                  </a:cubicBezTo>
                  <a:cubicBezTo>
                    <a:pt x="8683" y="12366"/>
                    <a:pt x="8684" y="12371"/>
                    <a:pt x="8688" y="12385"/>
                  </a:cubicBezTo>
                  <a:lnTo>
                    <a:pt x="8625" y="12397"/>
                  </a:lnTo>
                  <a:cubicBezTo>
                    <a:pt x="8584" y="12407"/>
                    <a:pt x="8544" y="12422"/>
                    <a:pt x="8509" y="12447"/>
                  </a:cubicBezTo>
                  <a:cubicBezTo>
                    <a:pt x="8468" y="12473"/>
                    <a:pt x="8462" y="12501"/>
                    <a:pt x="8484" y="12501"/>
                  </a:cubicBezTo>
                  <a:cubicBezTo>
                    <a:pt x="8492" y="12501"/>
                    <a:pt x="8503" y="12497"/>
                    <a:pt x="8519" y="12488"/>
                  </a:cubicBezTo>
                  <a:lnTo>
                    <a:pt x="8553" y="12501"/>
                  </a:lnTo>
                  <a:cubicBezTo>
                    <a:pt x="8560" y="12528"/>
                    <a:pt x="8576" y="12541"/>
                    <a:pt x="8590" y="12541"/>
                  </a:cubicBezTo>
                  <a:cubicBezTo>
                    <a:pt x="8607" y="12541"/>
                    <a:pt x="8623" y="12521"/>
                    <a:pt x="8616" y="12488"/>
                  </a:cubicBezTo>
                  <a:cubicBezTo>
                    <a:pt x="8607" y="12452"/>
                    <a:pt x="8603" y="12437"/>
                    <a:pt x="8609" y="12437"/>
                  </a:cubicBezTo>
                  <a:cubicBezTo>
                    <a:pt x="8613" y="12437"/>
                    <a:pt x="8623" y="12445"/>
                    <a:pt x="8641" y="12460"/>
                  </a:cubicBezTo>
                  <a:cubicBezTo>
                    <a:pt x="8646" y="12485"/>
                    <a:pt x="8660" y="12492"/>
                    <a:pt x="8676" y="12492"/>
                  </a:cubicBezTo>
                  <a:cubicBezTo>
                    <a:pt x="8687" y="12492"/>
                    <a:pt x="8699" y="12489"/>
                    <a:pt x="8710" y="12485"/>
                  </a:cubicBezTo>
                  <a:cubicBezTo>
                    <a:pt x="8721" y="12483"/>
                    <a:pt x="8728" y="12481"/>
                    <a:pt x="8733" y="12481"/>
                  </a:cubicBezTo>
                  <a:cubicBezTo>
                    <a:pt x="8741" y="12481"/>
                    <a:pt x="8742" y="12486"/>
                    <a:pt x="8744" y="12501"/>
                  </a:cubicBezTo>
                  <a:cubicBezTo>
                    <a:pt x="8749" y="12516"/>
                    <a:pt x="8774" y="12527"/>
                    <a:pt x="8800" y="12527"/>
                  </a:cubicBezTo>
                  <a:cubicBezTo>
                    <a:pt x="8805" y="12527"/>
                    <a:pt x="8811" y="12527"/>
                    <a:pt x="8816" y="12526"/>
                  </a:cubicBezTo>
                  <a:cubicBezTo>
                    <a:pt x="8844" y="12520"/>
                    <a:pt x="8844" y="12520"/>
                    <a:pt x="8841" y="12498"/>
                  </a:cubicBezTo>
                  <a:cubicBezTo>
                    <a:pt x="8823" y="12491"/>
                    <a:pt x="8831" y="12484"/>
                    <a:pt x="8849" y="12484"/>
                  </a:cubicBezTo>
                  <a:cubicBezTo>
                    <a:pt x="8865" y="12484"/>
                    <a:pt x="8888" y="12489"/>
                    <a:pt x="8907" y="12504"/>
                  </a:cubicBezTo>
                  <a:cubicBezTo>
                    <a:pt x="8919" y="12508"/>
                    <a:pt x="8927" y="12511"/>
                    <a:pt x="8932" y="12511"/>
                  </a:cubicBezTo>
                  <a:cubicBezTo>
                    <a:pt x="8940" y="12511"/>
                    <a:pt x="8938" y="12502"/>
                    <a:pt x="8932" y="12476"/>
                  </a:cubicBezTo>
                  <a:cubicBezTo>
                    <a:pt x="8927" y="12451"/>
                    <a:pt x="8946" y="12437"/>
                    <a:pt x="8971" y="12437"/>
                  </a:cubicBezTo>
                  <a:cubicBezTo>
                    <a:pt x="8988" y="12437"/>
                    <a:pt x="9007" y="12443"/>
                    <a:pt x="9023" y="12457"/>
                  </a:cubicBezTo>
                  <a:lnTo>
                    <a:pt x="9083" y="12441"/>
                  </a:lnTo>
                  <a:cubicBezTo>
                    <a:pt x="9114" y="12435"/>
                    <a:pt x="9111" y="12413"/>
                    <a:pt x="9105" y="12394"/>
                  </a:cubicBezTo>
                  <a:cubicBezTo>
                    <a:pt x="9099" y="12368"/>
                    <a:pt x="9096" y="12359"/>
                    <a:pt x="9105" y="12359"/>
                  </a:cubicBezTo>
                  <a:cubicBezTo>
                    <a:pt x="9109" y="12359"/>
                    <a:pt x="9117" y="12361"/>
                    <a:pt x="9130" y="12366"/>
                  </a:cubicBezTo>
                  <a:cubicBezTo>
                    <a:pt x="9164" y="12378"/>
                    <a:pt x="9170" y="12400"/>
                    <a:pt x="9170" y="12400"/>
                  </a:cubicBezTo>
                  <a:cubicBezTo>
                    <a:pt x="9172" y="12410"/>
                    <a:pt x="9181" y="12413"/>
                    <a:pt x="9193" y="12413"/>
                  </a:cubicBezTo>
                  <a:cubicBezTo>
                    <a:pt x="9205" y="12413"/>
                    <a:pt x="9221" y="12410"/>
                    <a:pt x="9236" y="12407"/>
                  </a:cubicBezTo>
                  <a:cubicBezTo>
                    <a:pt x="9264" y="12397"/>
                    <a:pt x="9327" y="12385"/>
                    <a:pt x="9321" y="12363"/>
                  </a:cubicBezTo>
                  <a:cubicBezTo>
                    <a:pt x="9320" y="12357"/>
                    <a:pt x="9320" y="12355"/>
                    <a:pt x="9320" y="12355"/>
                  </a:cubicBezTo>
                  <a:lnTo>
                    <a:pt x="9320" y="12355"/>
                  </a:lnTo>
                  <a:cubicBezTo>
                    <a:pt x="9320" y="12355"/>
                    <a:pt x="9323" y="12369"/>
                    <a:pt x="9327" y="12385"/>
                  </a:cubicBezTo>
                  <a:cubicBezTo>
                    <a:pt x="9333" y="12383"/>
                    <a:pt x="9337" y="12382"/>
                    <a:pt x="9341" y="12382"/>
                  </a:cubicBezTo>
                  <a:cubicBezTo>
                    <a:pt x="9350" y="12382"/>
                    <a:pt x="9355" y="12385"/>
                    <a:pt x="9357" y="12385"/>
                  </a:cubicBezTo>
                  <a:cubicBezTo>
                    <a:pt x="9358" y="12385"/>
                    <a:pt x="9358" y="12383"/>
                    <a:pt x="9355" y="12375"/>
                  </a:cubicBezTo>
                  <a:cubicBezTo>
                    <a:pt x="9371" y="12374"/>
                    <a:pt x="9387" y="12373"/>
                    <a:pt x="9404" y="12373"/>
                  </a:cubicBezTo>
                  <a:cubicBezTo>
                    <a:pt x="9420" y="12373"/>
                    <a:pt x="9437" y="12374"/>
                    <a:pt x="9452" y="12375"/>
                  </a:cubicBezTo>
                  <a:cubicBezTo>
                    <a:pt x="9456" y="12376"/>
                    <a:pt x="9459" y="12376"/>
                    <a:pt x="9462" y="12376"/>
                  </a:cubicBezTo>
                  <a:cubicBezTo>
                    <a:pt x="9526" y="12376"/>
                    <a:pt x="9595" y="12318"/>
                    <a:pt x="9499" y="12300"/>
                  </a:cubicBezTo>
                  <a:lnTo>
                    <a:pt x="9528" y="12294"/>
                  </a:lnTo>
                  <a:cubicBezTo>
                    <a:pt x="9559" y="12284"/>
                    <a:pt x="9556" y="12266"/>
                    <a:pt x="9556" y="12266"/>
                  </a:cubicBezTo>
                  <a:cubicBezTo>
                    <a:pt x="9550" y="12244"/>
                    <a:pt x="9581" y="12237"/>
                    <a:pt x="9609" y="12231"/>
                  </a:cubicBezTo>
                  <a:lnTo>
                    <a:pt x="9619" y="12272"/>
                  </a:lnTo>
                  <a:cubicBezTo>
                    <a:pt x="9610" y="12308"/>
                    <a:pt x="9624" y="12327"/>
                    <a:pt x="9642" y="12327"/>
                  </a:cubicBezTo>
                  <a:cubicBezTo>
                    <a:pt x="9658" y="12327"/>
                    <a:pt x="9677" y="12311"/>
                    <a:pt x="9684" y="12278"/>
                  </a:cubicBezTo>
                  <a:cubicBezTo>
                    <a:pt x="9683" y="12272"/>
                    <a:pt x="9683" y="12269"/>
                    <a:pt x="9683" y="12269"/>
                  </a:cubicBezTo>
                  <a:lnTo>
                    <a:pt x="9683" y="12269"/>
                  </a:lnTo>
                  <a:cubicBezTo>
                    <a:pt x="9683" y="12269"/>
                    <a:pt x="9686" y="12284"/>
                    <a:pt x="9691" y="12297"/>
                  </a:cubicBezTo>
                  <a:cubicBezTo>
                    <a:pt x="9692" y="12305"/>
                    <a:pt x="9697" y="12310"/>
                    <a:pt x="9706" y="12310"/>
                  </a:cubicBezTo>
                  <a:cubicBezTo>
                    <a:pt x="9721" y="12310"/>
                    <a:pt x="9747" y="12298"/>
                    <a:pt x="9782" y="12275"/>
                  </a:cubicBezTo>
                  <a:cubicBezTo>
                    <a:pt x="9810" y="12263"/>
                    <a:pt x="9829" y="12234"/>
                    <a:pt x="9829" y="12200"/>
                  </a:cubicBezTo>
                  <a:cubicBezTo>
                    <a:pt x="9822" y="12181"/>
                    <a:pt x="9854" y="12175"/>
                    <a:pt x="9854" y="12175"/>
                  </a:cubicBezTo>
                  <a:cubicBezTo>
                    <a:pt x="9865" y="12171"/>
                    <a:pt x="9871" y="12169"/>
                    <a:pt x="9876" y="12169"/>
                  </a:cubicBezTo>
                  <a:cubicBezTo>
                    <a:pt x="9883" y="12169"/>
                    <a:pt x="9884" y="12174"/>
                    <a:pt x="9888" y="12187"/>
                  </a:cubicBezTo>
                  <a:cubicBezTo>
                    <a:pt x="9892" y="12203"/>
                    <a:pt x="9903" y="12211"/>
                    <a:pt x="9917" y="12211"/>
                  </a:cubicBezTo>
                  <a:cubicBezTo>
                    <a:pt x="9939" y="12211"/>
                    <a:pt x="9966" y="12194"/>
                    <a:pt x="9979" y="12165"/>
                  </a:cubicBezTo>
                  <a:lnTo>
                    <a:pt x="9982" y="12184"/>
                  </a:lnTo>
                  <a:cubicBezTo>
                    <a:pt x="9985" y="12194"/>
                    <a:pt x="9994" y="12203"/>
                    <a:pt x="10018" y="12203"/>
                  </a:cubicBezTo>
                  <a:cubicBezTo>
                    <a:pt x="10046" y="12203"/>
                    <a:pt x="10092" y="12192"/>
                    <a:pt x="10170" y="12162"/>
                  </a:cubicBezTo>
                  <a:cubicBezTo>
                    <a:pt x="10261" y="12144"/>
                    <a:pt x="10334" y="12123"/>
                    <a:pt x="10367" y="12123"/>
                  </a:cubicBezTo>
                  <a:cubicBezTo>
                    <a:pt x="10378" y="12123"/>
                    <a:pt x="10385" y="12125"/>
                    <a:pt x="10386" y="12131"/>
                  </a:cubicBezTo>
                  <a:cubicBezTo>
                    <a:pt x="10387" y="12133"/>
                    <a:pt x="10388" y="12134"/>
                    <a:pt x="10391" y="12134"/>
                  </a:cubicBezTo>
                  <a:cubicBezTo>
                    <a:pt x="10413" y="12134"/>
                    <a:pt x="10506" y="12070"/>
                    <a:pt x="10540" y="12012"/>
                  </a:cubicBezTo>
                  <a:cubicBezTo>
                    <a:pt x="10542" y="12019"/>
                    <a:pt x="10547" y="12022"/>
                    <a:pt x="10556" y="12022"/>
                  </a:cubicBezTo>
                  <a:cubicBezTo>
                    <a:pt x="10570" y="12022"/>
                    <a:pt x="10595" y="12012"/>
                    <a:pt x="10631" y="11996"/>
                  </a:cubicBezTo>
                  <a:cubicBezTo>
                    <a:pt x="10683" y="11973"/>
                    <a:pt x="10702" y="11963"/>
                    <a:pt x="10711" y="11963"/>
                  </a:cubicBezTo>
                  <a:cubicBezTo>
                    <a:pt x="10716" y="11963"/>
                    <a:pt x="10718" y="11967"/>
                    <a:pt x="10722" y="11974"/>
                  </a:cubicBezTo>
                  <a:cubicBezTo>
                    <a:pt x="10717" y="11999"/>
                    <a:pt x="10716" y="12013"/>
                    <a:pt x="10719" y="12013"/>
                  </a:cubicBezTo>
                  <a:cubicBezTo>
                    <a:pt x="10722" y="12013"/>
                    <a:pt x="10732" y="11996"/>
                    <a:pt x="10750" y="11962"/>
                  </a:cubicBezTo>
                  <a:cubicBezTo>
                    <a:pt x="10754" y="11925"/>
                    <a:pt x="10797" y="11902"/>
                    <a:pt x="10830" y="11902"/>
                  </a:cubicBezTo>
                  <a:cubicBezTo>
                    <a:pt x="10845" y="11902"/>
                    <a:pt x="10859" y="11907"/>
                    <a:pt x="10866" y="11918"/>
                  </a:cubicBezTo>
                  <a:cubicBezTo>
                    <a:pt x="10869" y="11922"/>
                    <a:pt x="10873" y="11923"/>
                    <a:pt x="10877" y="11923"/>
                  </a:cubicBezTo>
                  <a:cubicBezTo>
                    <a:pt x="10892" y="11923"/>
                    <a:pt x="10916" y="11906"/>
                    <a:pt x="10957" y="11880"/>
                  </a:cubicBezTo>
                  <a:cubicBezTo>
                    <a:pt x="10969" y="11846"/>
                    <a:pt x="11019" y="11808"/>
                    <a:pt x="11066" y="11767"/>
                  </a:cubicBezTo>
                  <a:cubicBezTo>
                    <a:pt x="11135" y="11705"/>
                    <a:pt x="11135" y="11705"/>
                    <a:pt x="11107" y="11673"/>
                  </a:cubicBezTo>
                  <a:cubicBezTo>
                    <a:pt x="11079" y="11645"/>
                    <a:pt x="11098" y="11623"/>
                    <a:pt x="11138" y="11579"/>
                  </a:cubicBezTo>
                  <a:cubicBezTo>
                    <a:pt x="11153" y="11562"/>
                    <a:pt x="11170" y="11544"/>
                    <a:pt x="11185" y="11544"/>
                  </a:cubicBezTo>
                  <a:cubicBezTo>
                    <a:pt x="11188" y="11544"/>
                    <a:pt x="11192" y="11545"/>
                    <a:pt x="11195" y="11548"/>
                  </a:cubicBezTo>
                  <a:cubicBezTo>
                    <a:pt x="11217" y="11545"/>
                    <a:pt x="11236" y="11532"/>
                    <a:pt x="11248" y="11517"/>
                  </a:cubicBezTo>
                  <a:cubicBezTo>
                    <a:pt x="11263" y="11496"/>
                    <a:pt x="11279" y="11476"/>
                    <a:pt x="11292" y="11476"/>
                  </a:cubicBezTo>
                  <a:cubicBezTo>
                    <a:pt x="11296" y="11476"/>
                    <a:pt x="11299" y="11477"/>
                    <a:pt x="11301" y="11479"/>
                  </a:cubicBezTo>
                  <a:cubicBezTo>
                    <a:pt x="11333" y="11467"/>
                    <a:pt x="11358" y="11445"/>
                    <a:pt x="11373" y="11416"/>
                  </a:cubicBezTo>
                  <a:cubicBezTo>
                    <a:pt x="11405" y="11371"/>
                    <a:pt x="11433" y="11321"/>
                    <a:pt x="11452" y="11321"/>
                  </a:cubicBezTo>
                  <a:cubicBezTo>
                    <a:pt x="11454" y="11321"/>
                    <a:pt x="11456" y="11321"/>
                    <a:pt x="11458" y="11322"/>
                  </a:cubicBezTo>
                  <a:cubicBezTo>
                    <a:pt x="11474" y="11294"/>
                    <a:pt x="11474" y="11294"/>
                    <a:pt x="11455" y="11285"/>
                  </a:cubicBezTo>
                  <a:cubicBezTo>
                    <a:pt x="11436" y="11272"/>
                    <a:pt x="11436" y="11238"/>
                    <a:pt x="11505" y="11134"/>
                  </a:cubicBezTo>
                  <a:cubicBezTo>
                    <a:pt x="11533" y="11081"/>
                    <a:pt x="11558" y="10990"/>
                    <a:pt x="11540" y="10984"/>
                  </a:cubicBezTo>
                  <a:cubicBezTo>
                    <a:pt x="11546" y="10965"/>
                    <a:pt x="11548" y="10959"/>
                    <a:pt x="11555" y="10959"/>
                  </a:cubicBezTo>
                  <a:cubicBezTo>
                    <a:pt x="11558" y="10959"/>
                    <a:pt x="11562" y="10960"/>
                    <a:pt x="11568" y="10962"/>
                  </a:cubicBezTo>
                  <a:cubicBezTo>
                    <a:pt x="11571" y="10963"/>
                    <a:pt x="11575" y="10964"/>
                    <a:pt x="11578" y="10964"/>
                  </a:cubicBezTo>
                  <a:cubicBezTo>
                    <a:pt x="11613" y="10964"/>
                    <a:pt x="11631" y="10908"/>
                    <a:pt x="11602" y="10843"/>
                  </a:cubicBezTo>
                  <a:cubicBezTo>
                    <a:pt x="11583" y="10840"/>
                    <a:pt x="11590" y="10808"/>
                    <a:pt x="11615" y="10783"/>
                  </a:cubicBezTo>
                  <a:cubicBezTo>
                    <a:pt x="11621" y="10761"/>
                    <a:pt x="11618" y="10740"/>
                    <a:pt x="11609" y="10721"/>
                  </a:cubicBezTo>
                  <a:cubicBezTo>
                    <a:pt x="11593" y="10686"/>
                    <a:pt x="11593" y="10686"/>
                    <a:pt x="11618" y="10630"/>
                  </a:cubicBezTo>
                  <a:cubicBezTo>
                    <a:pt x="11640" y="10630"/>
                    <a:pt x="11643" y="10598"/>
                    <a:pt x="11646" y="10570"/>
                  </a:cubicBezTo>
                  <a:cubicBezTo>
                    <a:pt x="11640" y="10495"/>
                    <a:pt x="11637" y="10417"/>
                    <a:pt x="11637" y="10342"/>
                  </a:cubicBezTo>
                  <a:cubicBezTo>
                    <a:pt x="11624" y="10276"/>
                    <a:pt x="11621" y="10207"/>
                    <a:pt x="11627" y="10138"/>
                  </a:cubicBezTo>
                  <a:cubicBezTo>
                    <a:pt x="11599" y="10113"/>
                    <a:pt x="11599" y="10113"/>
                    <a:pt x="11593" y="10081"/>
                  </a:cubicBezTo>
                  <a:cubicBezTo>
                    <a:pt x="11622" y="10050"/>
                    <a:pt x="11607" y="10025"/>
                    <a:pt x="11577" y="10025"/>
                  </a:cubicBezTo>
                  <a:cubicBezTo>
                    <a:pt x="11571" y="10025"/>
                    <a:pt x="11565" y="10026"/>
                    <a:pt x="11558" y="10028"/>
                  </a:cubicBezTo>
                  <a:lnTo>
                    <a:pt x="11565" y="10056"/>
                  </a:lnTo>
                  <a:lnTo>
                    <a:pt x="11571" y="10085"/>
                  </a:lnTo>
                  <a:cubicBezTo>
                    <a:pt x="11569" y="10085"/>
                    <a:pt x="11567" y="10085"/>
                    <a:pt x="11565" y="10085"/>
                  </a:cubicBezTo>
                  <a:cubicBezTo>
                    <a:pt x="11528" y="10085"/>
                    <a:pt x="11515" y="10008"/>
                    <a:pt x="11574" y="9991"/>
                  </a:cubicBezTo>
                  <a:cubicBezTo>
                    <a:pt x="11605" y="9950"/>
                    <a:pt x="11605" y="9950"/>
                    <a:pt x="11555" y="9934"/>
                  </a:cubicBezTo>
                  <a:cubicBezTo>
                    <a:pt x="11505" y="9915"/>
                    <a:pt x="11496" y="9890"/>
                    <a:pt x="11524" y="9846"/>
                  </a:cubicBezTo>
                  <a:cubicBezTo>
                    <a:pt x="11565" y="9834"/>
                    <a:pt x="11565" y="9834"/>
                    <a:pt x="11514" y="9818"/>
                  </a:cubicBezTo>
                  <a:cubicBezTo>
                    <a:pt x="11417" y="9790"/>
                    <a:pt x="11367" y="9708"/>
                    <a:pt x="11446" y="9677"/>
                  </a:cubicBezTo>
                  <a:cubicBezTo>
                    <a:pt x="11477" y="9668"/>
                    <a:pt x="11496" y="9630"/>
                    <a:pt x="11483" y="9599"/>
                  </a:cubicBezTo>
                  <a:cubicBezTo>
                    <a:pt x="11476" y="9582"/>
                    <a:pt x="11468" y="9577"/>
                    <a:pt x="11458" y="9577"/>
                  </a:cubicBezTo>
                  <a:cubicBezTo>
                    <a:pt x="11450" y="9577"/>
                    <a:pt x="11442" y="9580"/>
                    <a:pt x="11433" y="9583"/>
                  </a:cubicBezTo>
                  <a:cubicBezTo>
                    <a:pt x="11424" y="9597"/>
                    <a:pt x="11416" y="9604"/>
                    <a:pt x="11411" y="9604"/>
                  </a:cubicBezTo>
                  <a:cubicBezTo>
                    <a:pt x="11400" y="9604"/>
                    <a:pt x="11398" y="9575"/>
                    <a:pt x="11411" y="9524"/>
                  </a:cubicBezTo>
                  <a:cubicBezTo>
                    <a:pt x="11439" y="9414"/>
                    <a:pt x="11417" y="9354"/>
                    <a:pt x="11348" y="9282"/>
                  </a:cubicBezTo>
                  <a:cubicBezTo>
                    <a:pt x="11288" y="9205"/>
                    <a:pt x="11255" y="9137"/>
                    <a:pt x="11272" y="9137"/>
                  </a:cubicBezTo>
                  <a:cubicBezTo>
                    <a:pt x="11278" y="9137"/>
                    <a:pt x="11289" y="9145"/>
                    <a:pt x="11308" y="9163"/>
                  </a:cubicBezTo>
                  <a:cubicBezTo>
                    <a:pt x="11336" y="9184"/>
                    <a:pt x="11351" y="9195"/>
                    <a:pt x="11354" y="9195"/>
                  </a:cubicBezTo>
                  <a:cubicBezTo>
                    <a:pt x="11358" y="9195"/>
                    <a:pt x="11348" y="9183"/>
                    <a:pt x="11326" y="9157"/>
                  </a:cubicBezTo>
                  <a:cubicBezTo>
                    <a:pt x="11305" y="9097"/>
                    <a:pt x="11286" y="9041"/>
                    <a:pt x="11273" y="9010"/>
                  </a:cubicBezTo>
                  <a:cubicBezTo>
                    <a:pt x="11265" y="8985"/>
                    <a:pt x="11242" y="8965"/>
                    <a:pt x="11222" y="8965"/>
                  </a:cubicBezTo>
                  <a:cubicBezTo>
                    <a:pt x="11219" y="8965"/>
                    <a:pt x="11216" y="8965"/>
                    <a:pt x="11214" y="8966"/>
                  </a:cubicBezTo>
                  <a:cubicBezTo>
                    <a:pt x="11248" y="8916"/>
                    <a:pt x="11232" y="8847"/>
                    <a:pt x="11182" y="8812"/>
                  </a:cubicBezTo>
                  <a:lnTo>
                    <a:pt x="11160" y="8753"/>
                  </a:lnTo>
                  <a:cubicBezTo>
                    <a:pt x="11151" y="8724"/>
                    <a:pt x="11151" y="8724"/>
                    <a:pt x="11120" y="8703"/>
                  </a:cubicBezTo>
                  <a:cubicBezTo>
                    <a:pt x="11091" y="8681"/>
                    <a:pt x="11101" y="8643"/>
                    <a:pt x="11110" y="8605"/>
                  </a:cubicBezTo>
                  <a:cubicBezTo>
                    <a:pt x="11119" y="8573"/>
                    <a:pt x="11128" y="8539"/>
                    <a:pt x="11111" y="8539"/>
                  </a:cubicBezTo>
                  <a:cubicBezTo>
                    <a:pt x="11110" y="8539"/>
                    <a:pt x="11109" y="8539"/>
                    <a:pt x="11107" y="8540"/>
                  </a:cubicBezTo>
                  <a:cubicBezTo>
                    <a:pt x="11106" y="8540"/>
                    <a:pt x="11104" y="8541"/>
                    <a:pt x="11102" y="8541"/>
                  </a:cubicBezTo>
                  <a:cubicBezTo>
                    <a:pt x="11082" y="8541"/>
                    <a:pt x="11045" y="8494"/>
                    <a:pt x="11019" y="8474"/>
                  </a:cubicBezTo>
                  <a:cubicBezTo>
                    <a:pt x="10995" y="8456"/>
                    <a:pt x="10995" y="8430"/>
                    <a:pt x="11012" y="8430"/>
                  </a:cubicBezTo>
                  <a:cubicBezTo>
                    <a:pt x="11016" y="8430"/>
                    <a:pt x="11022" y="8431"/>
                    <a:pt x="11029" y="8436"/>
                  </a:cubicBezTo>
                  <a:cubicBezTo>
                    <a:pt x="11048" y="8430"/>
                    <a:pt x="11048" y="8430"/>
                    <a:pt x="11044" y="8364"/>
                  </a:cubicBezTo>
                  <a:cubicBezTo>
                    <a:pt x="11035" y="8337"/>
                    <a:pt x="11018" y="8282"/>
                    <a:pt x="10998" y="8282"/>
                  </a:cubicBezTo>
                  <a:cubicBezTo>
                    <a:pt x="10996" y="8282"/>
                    <a:pt x="10995" y="8282"/>
                    <a:pt x="10994" y="8283"/>
                  </a:cubicBezTo>
                  <a:cubicBezTo>
                    <a:pt x="10994" y="8283"/>
                    <a:pt x="10993" y="8283"/>
                    <a:pt x="10993" y="8283"/>
                  </a:cubicBezTo>
                  <a:cubicBezTo>
                    <a:pt x="10972" y="8283"/>
                    <a:pt x="10913" y="8112"/>
                    <a:pt x="10922" y="8079"/>
                  </a:cubicBezTo>
                  <a:cubicBezTo>
                    <a:pt x="10922" y="8079"/>
                    <a:pt x="10913" y="8048"/>
                    <a:pt x="10903" y="8019"/>
                  </a:cubicBezTo>
                  <a:cubicBezTo>
                    <a:pt x="10891" y="7991"/>
                    <a:pt x="10863" y="7969"/>
                    <a:pt x="10850" y="7938"/>
                  </a:cubicBezTo>
                  <a:cubicBezTo>
                    <a:pt x="10844" y="7919"/>
                    <a:pt x="10828" y="7900"/>
                    <a:pt x="10809" y="7888"/>
                  </a:cubicBezTo>
                  <a:cubicBezTo>
                    <a:pt x="10800" y="7856"/>
                    <a:pt x="10791" y="7828"/>
                    <a:pt x="10809" y="7822"/>
                  </a:cubicBezTo>
                  <a:cubicBezTo>
                    <a:pt x="10759" y="7806"/>
                    <a:pt x="10759" y="7806"/>
                    <a:pt x="10787" y="7762"/>
                  </a:cubicBezTo>
                  <a:cubicBezTo>
                    <a:pt x="10828" y="7747"/>
                    <a:pt x="10828" y="7747"/>
                    <a:pt x="10778" y="7734"/>
                  </a:cubicBezTo>
                  <a:cubicBezTo>
                    <a:pt x="10750" y="7712"/>
                    <a:pt x="10750" y="7712"/>
                    <a:pt x="10759" y="7675"/>
                  </a:cubicBezTo>
                  <a:cubicBezTo>
                    <a:pt x="10779" y="7669"/>
                    <a:pt x="10771" y="7642"/>
                    <a:pt x="10754" y="7642"/>
                  </a:cubicBezTo>
                  <a:cubicBezTo>
                    <a:pt x="10752" y="7642"/>
                    <a:pt x="10749" y="7642"/>
                    <a:pt x="10747" y="7643"/>
                  </a:cubicBezTo>
                  <a:cubicBezTo>
                    <a:pt x="10697" y="7631"/>
                    <a:pt x="10646" y="7549"/>
                    <a:pt x="10687" y="7534"/>
                  </a:cubicBezTo>
                  <a:cubicBezTo>
                    <a:pt x="10678" y="7515"/>
                    <a:pt x="10665" y="7496"/>
                    <a:pt x="10646" y="7483"/>
                  </a:cubicBezTo>
                  <a:cubicBezTo>
                    <a:pt x="10596" y="7468"/>
                    <a:pt x="10596" y="7468"/>
                    <a:pt x="10637" y="7452"/>
                  </a:cubicBezTo>
                  <a:cubicBezTo>
                    <a:pt x="10665" y="7411"/>
                    <a:pt x="10653" y="7380"/>
                    <a:pt x="10606" y="7364"/>
                  </a:cubicBezTo>
                  <a:cubicBezTo>
                    <a:pt x="10587" y="7352"/>
                    <a:pt x="10577" y="7330"/>
                    <a:pt x="10584" y="7308"/>
                  </a:cubicBezTo>
                  <a:cubicBezTo>
                    <a:pt x="10584" y="7249"/>
                    <a:pt x="10549" y="7095"/>
                    <a:pt x="10521" y="7095"/>
                  </a:cubicBezTo>
                  <a:cubicBezTo>
                    <a:pt x="10518" y="7095"/>
                    <a:pt x="10515" y="7097"/>
                    <a:pt x="10512" y="7101"/>
                  </a:cubicBezTo>
                  <a:lnTo>
                    <a:pt x="10490" y="7042"/>
                  </a:lnTo>
                  <a:cubicBezTo>
                    <a:pt x="10490" y="6976"/>
                    <a:pt x="10477" y="6948"/>
                    <a:pt x="10449" y="6926"/>
                  </a:cubicBezTo>
                  <a:lnTo>
                    <a:pt x="10418" y="6904"/>
                  </a:lnTo>
                  <a:cubicBezTo>
                    <a:pt x="10440" y="6894"/>
                    <a:pt x="10449" y="6860"/>
                    <a:pt x="10436" y="6829"/>
                  </a:cubicBezTo>
                  <a:cubicBezTo>
                    <a:pt x="10430" y="6809"/>
                    <a:pt x="10428" y="6803"/>
                    <a:pt x="10421" y="6803"/>
                  </a:cubicBezTo>
                  <a:cubicBezTo>
                    <a:pt x="10418" y="6803"/>
                    <a:pt x="10414" y="6805"/>
                    <a:pt x="10408" y="6807"/>
                  </a:cubicBezTo>
                  <a:cubicBezTo>
                    <a:pt x="10405" y="6819"/>
                    <a:pt x="10401" y="6825"/>
                    <a:pt x="10398" y="6825"/>
                  </a:cubicBezTo>
                  <a:cubicBezTo>
                    <a:pt x="10391" y="6825"/>
                    <a:pt x="10383" y="6805"/>
                    <a:pt x="10377" y="6785"/>
                  </a:cubicBezTo>
                  <a:cubicBezTo>
                    <a:pt x="10368" y="6756"/>
                    <a:pt x="10377" y="6719"/>
                    <a:pt x="10396" y="6713"/>
                  </a:cubicBezTo>
                  <a:lnTo>
                    <a:pt x="10386" y="6684"/>
                  </a:lnTo>
                  <a:cubicBezTo>
                    <a:pt x="10379" y="6687"/>
                    <a:pt x="10373" y="6688"/>
                    <a:pt x="10368" y="6688"/>
                  </a:cubicBezTo>
                  <a:cubicBezTo>
                    <a:pt x="10343" y="6688"/>
                    <a:pt x="10340" y="6667"/>
                    <a:pt x="10355" y="6659"/>
                  </a:cubicBezTo>
                  <a:cubicBezTo>
                    <a:pt x="10361" y="6628"/>
                    <a:pt x="10358" y="6597"/>
                    <a:pt x="10342" y="6565"/>
                  </a:cubicBezTo>
                  <a:cubicBezTo>
                    <a:pt x="10341" y="6566"/>
                    <a:pt x="10339" y="6566"/>
                    <a:pt x="10338" y="6566"/>
                  </a:cubicBezTo>
                  <a:cubicBezTo>
                    <a:pt x="10329" y="6566"/>
                    <a:pt x="10331" y="6554"/>
                    <a:pt x="10335" y="6554"/>
                  </a:cubicBezTo>
                  <a:cubicBezTo>
                    <a:pt x="10337" y="6554"/>
                    <a:pt x="10340" y="6557"/>
                    <a:pt x="10342" y="6565"/>
                  </a:cubicBezTo>
                  <a:lnTo>
                    <a:pt x="10364" y="6559"/>
                  </a:lnTo>
                  <a:cubicBezTo>
                    <a:pt x="10370" y="6537"/>
                    <a:pt x="10365" y="6530"/>
                    <a:pt x="10355" y="6530"/>
                  </a:cubicBezTo>
                  <a:cubicBezTo>
                    <a:pt x="10349" y="6530"/>
                    <a:pt x="10341" y="6533"/>
                    <a:pt x="10333" y="6537"/>
                  </a:cubicBezTo>
                  <a:cubicBezTo>
                    <a:pt x="10333" y="6537"/>
                    <a:pt x="10324" y="6506"/>
                    <a:pt x="10311" y="6478"/>
                  </a:cubicBezTo>
                  <a:cubicBezTo>
                    <a:pt x="10305" y="6459"/>
                    <a:pt x="10299" y="6438"/>
                    <a:pt x="10292" y="6438"/>
                  </a:cubicBezTo>
                  <a:cubicBezTo>
                    <a:pt x="10289" y="6438"/>
                    <a:pt x="10286" y="6443"/>
                    <a:pt x="10283" y="6456"/>
                  </a:cubicBezTo>
                  <a:cubicBezTo>
                    <a:pt x="10275" y="6458"/>
                    <a:pt x="10266" y="6461"/>
                    <a:pt x="10258" y="6461"/>
                  </a:cubicBezTo>
                  <a:cubicBezTo>
                    <a:pt x="10248" y="6461"/>
                    <a:pt x="10238" y="6456"/>
                    <a:pt x="10233" y="6440"/>
                  </a:cubicBezTo>
                  <a:cubicBezTo>
                    <a:pt x="10231" y="6440"/>
                    <a:pt x="10230" y="6441"/>
                    <a:pt x="10229" y="6441"/>
                  </a:cubicBezTo>
                  <a:cubicBezTo>
                    <a:pt x="10220" y="6441"/>
                    <a:pt x="10221" y="6429"/>
                    <a:pt x="10225" y="6429"/>
                  </a:cubicBezTo>
                  <a:cubicBezTo>
                    <a:pt x="10227" y="6429"/>
                    <a:pt x="10230" y="6432"/>
                    <a:pt x="10233" y="6440"/>
                  </a:cubicBezTo>
                  <a:cubicBezTo>
                    <a:pt x="10252" y="6434"/>
                    <a:pt x="10274" y="6424"/>
                    <a:pt x="10261" y="6396"/>
                  </a:cubicBezTo>
                  <a:cubicBezTo>
                    <a:pt x="10252" y="6368"/>
                    <a:pt x="10270" y="6358"/>
                    <a:pt x="10270" y="6358"/>
                  </a:cubicBezTo>
                  <a:cubicBezTo>
                    <a:pt x="10274" y="6359"/>
                    <a:pt x="10277" y="6360"/>
                    <a:pt x="10279" y="6360"/>
                  </a:cubicBezTo>
                  <a:cubicBezTo>
                    <a:pt x="10313" y="6360"/>
                    <a:pt x="10259" y="6263"/>
                    <a:pt x="10230" y="6242"/>
                  </a:cubicBezTo>
                  <a:cubicBezTo>
                    <a:pt x="10170" y="6199"/>
                    <a:pt x="10158" y="6167"/>
                    <a:pt x="10198" y="6155"/>
                  </a:cubicBezTo>
                  <a:cubicBezTo>
                    <a:pt x="10236" y="6139"/>
                    <a:pt x="10176" y="6095"/>
                    <a:pt x="10107" y="6089"/>
                  </a:cubicBezTo>
                  <a:lnTo>
                    <a:pt x="10038" y="6080"/>
                  </a:lnTo>
                  <a:lnTo>
                    <a:pt x="10098" y="6058"/>
                  </a:lnTo>
                  <a:cubicBezTo>
                    <a:pt x="10167" y="6001"/>
                    <a:pt x="10167" y="6001"/>
                    <a:pt x="10095" y="5926"/>
                  </a:cubicBezTo>
                  <a:cubicBezTo>
                    <a:pt x="10054" y="5876"/>
                    <a:pt x="10054" y="5876"/>
                    <a:pt x="10076" y="5866"/>
                  </a:cubicBezTo>
                  <a:cubicBezTo>
                    <a:pt x="10095" y="5860"/>
                    <a:pt x="10085" y="5832"/>
                    <a:pt x="10054" y="5744"/>
                  </a:cubicBezTo>
                  <a:cubicBezTo>
                    <a:pt x="10025" y="5664"/>
                    <a:pt x="10012" y="5631"/>
                    <a:pt x="9996" y="5631"/>
                  </a:cubicBezTo>
                  <a:cubicBezTo>
                    <a:pt x="9994" y="5631"/>
                    <a:pt x="9993" y="5631"/>
                    <a:pt x="9991" y="5631"/>
                  </a:cubicBezTo>
                  <a:cubicBezTo>
                    <a:pt x="9991" y="5631"/>
                    <a:pt x="9982" y="5603"/>
                    <a:pt x="9970" y="5575"/>
                  </a:cubicBezTo>
                  <a:cubicBezTo>
                    <a:pt x="9993" y="5543"/>
                    <a:pt x="9977" y="5505"/>
                    <a:pt x="9955" y="5505"/>
                  </a:cubicBezTo>
                  <a:cubicBezTo>
                    <a:pt x="9948" y="5505"/>
                    <a:pt x="9939" y="5510"/>
                    <a:pt x="9932" y="5522"/>
                  </a:cubicBezTo>
                  <a:lnTo>
                    <a:pt x="9910" y="5465"/>
                  </a:lnTo>
                  <a:lnTo>
                    <a:pt x="9929" y="5456"/>
                  </a:lnTo>
                  <a:cubicBezTo>
                    <a:pt x="9948" y="5450"/>
                    <a:pt x="9929" y="5390"/>
                    <a:pt x="9844" y="5155"/>
                  </a:cubicBezTo>
                  <a:cubicBezTo>
                    <a:pt x="9764" y="4923"/>
                    <a:pt x="9745" y="4874"/>
                    <a:pt x="9716" y="4874"/>
                  </a:cubicBezTo>
                  <a:cubicBezTo>
                    <a:pt x="9712" y="4874"/>
                    <a:pt x="9708" y="4875"/>
                    <a:pt x="9703" y="4876"/>
                  </a:cubicBezTo>
                  <a:cubicBezTo>
                    <a:pt x="9653" y="4860"/>
                    <a:pt x="9644" y="4832"/>
                    <a:pt x="9681" y="4817"/>
                  </a:cubicBezTo>
                  <a:cubicBezTo>
                    <a:pt x="9698" y="4811"/>
                    <a:pt x="9707" y="4781"/>
                    <a:pt x="9696" y="4781"/>
                  </a:cubicBezTo>
                  <a:cubicBezTo>
                    <a:pt x="9694" y="4781"/>
                    <a:pt x="9693" y="4781"/>
                    <a:pt x="9691" y="4782"/>
                  </a:cubicBezTo>
                  <a:cubicBezTo>
                    <a:pt x="9678" y="4751"/>
                    <a:pt x="9675" y="4719"/>
                    <a:pt x="9678" y="4685"/>
                  </a:cubicBezTo>
                  <a:cubicBezTo>
                    <a:pt x="9687" y="4595"/>
                    <a:pt x="9662" y="4568"/>
                    <a:pt x="9643" y="4568"/>
                  </a:cubicBezTo>
                  <a:cubicBezTo>
                    <a:pt x="9641" y="4568"/>
                    <a:pt x="9639" y="4568"/>
                    <a:pt x="9637" y="4569"/>
                  </a:cubicBezTo>
                  <a:cubicBezTo>
                    <a:pt x="9628" y="4583"/>
                    <a:pt x="9623" y="4589"/>
                    <a:pt x="9621" y="4589"/>
                  </a:cubicBezTo>
                  <a:cubicBezTo>
                    <a:pt x="9615" y="4589"/>
                    <a:pt x="9622" y="4564"/>
                    <a:pt x="9628" y="4541"/>
                  </a:cubicBezTo>
                  <a:cubicBezTo>
                    <a:pt x="9636" y="4507"/>
                    <a:pt x="9645" y="4474"/>
                    <a:pt x="9631" y="4474"/>
                  </a:cubicBezTo>
                  <a:cubicBezTo>
                    <a:pt x="9629" y="4474"/>
                    <a:pt x="9627" y="4474"/>
                    <a:pt x="9625" y="4475"/>
                  </a:cubicBezTo>
                  <a:cubicBezTo>
                    <a:pt x="9597" y="4450"/>
                    <a:pt x="9515" y="4281"/>
                    <a:pt x="9553" y="4268"/>
                  </a:cubicBezTo>
                  <a:lnTo>
                    <a:pt x="9534" y="4209"/>
                  </a:lnTo>
                  <a:cubicBezTo>
                    <a:pt x="9533" y="4209"/>
                    <a:pt x="9532" y="4209"/>
                    <a:pt x="9531" y="4209"/>
                  </a:cubicBezTo>
                  <a:cubicBezTo>
                    <a:pt x="9510" y="4209"/>
                    <a:pt x="9492" y="4155"/>
                    <a:pt x="9471" y="4099"/>
                  </a:cubicBezTo>
                  <a:cubicBezTo>
                    <a:pt x="9452" y="4039"/>
                    <a:pt x="9440" y="4011"/>
                    <a:pt x="9459" y="4005"/>
                  </a:cubicBezTo>
                  <a:lnTo>
                    <a:pt x="9459" y="4005"/>
                  </a:lnTo>
                  <a:cubicBezTo>
                    <a:pt x="9466" y="4010"/>
                    <a:pt x="9471" y="4012"/>
                    <a:pt x="9474" y="4012"/>
                  </a:cubicBezTo>
                  <a:cubicBezTo>
                    <a:pt x="9484" y="4012"/>
                    <a:pt x="9472" y="3984"/>
                    <a:pt x="9440" y="3945"/>
                  </a:cubicBezTo>
                  <a:cubicBezTo>
                    <a:pt x="9431" y="3914"/>
                    <a:pt x="9380" y="3902"/>
                    <a:pt x="9368" y="3870"/>
                  </a:cubicBezTo>
                  <a:cubicBezTo>
                    <a:pt x="9365" y="3872"/>
                    <a:pt x="9362" y="3872"/>
                    <a:pt x="9359" y="3872"/>
                  </a:cubicBezTo>
                  <a:cubicBezTo>
                    <a:pt x="9341" y="3872"/>
                    <a:pt x="9319" y="3850"/>
                    <a:pt x="9308" y="3826"/>
                  </a:cubicBezTo>
                  <a:lnTo>
                    <a:pt x="9327" y="3820"/>
                  </a:lnTo>
                  <a:lnTo>
                    <a:pt x="9368" y="3804"/>
                  </a:lnTo>
                  <a:cubicBezTo>
                    <a:pt x="9359" y="3779"/>
                    <a:pt x="9348" y="3753"/>
                    <a:pt x="9332" y="3753"/>
                  </a:cubicBezTo>
                  <a:cubicBezTo>
                    <a:pt x="9331" y="3753"/>
                    <a:pt x="9329" y="3754"/>
                    <a:pt x="9327" y="3754"/>
                  </a:cubicBezTo>
                  <a:cubicBezTo>
                    <a:pt x="9337" y="3717"/>
                    <a:pt x="9327" y="3688"/>
                    <a:pt x="9305" y="3629"/>
                  </a:cubicBezTo>
                  <a:cubicBezTo>
                    <a:pt x="9283" y="3569"/>
                    <a:pt x="9264" y="3513"/>
                    <a:pt x="9233" y="3488"/>
                  </a:cubicBezTo>
                  <a:cubicBezTo>
                    <a:pt x="9261" y="3447"/>
                    <a:pt x="9202" y="3269"/>
                    <a:pt x="9152" y="3253"/>
                  </a:cubicBezTo>
                  <a:cubicBezTo>
                    <a:pt x="9149" y="3254"/>
                    <a:pt x="9147" y="3255"/>
                    <a:pt x="9145" y="3255"/>
                  </a:cubicBezTo>
                  <a:cubicBezTo>
                    <a:pt x="9130" y="3255"/>
                    <a:pt x="9121" y="3227"/>
                    <a:pt x="9130" y="3196"/>
                  </a:cubicBezTo>
                  <a:cubicBezTo>
                    <a:pt x="9139" y="3159"/>
                    <a:pt x="9139" y="3159"/>
                    <a:pt x="9111" y="3137"/>
                  </a:cubicBezTo>
                  <a:cubicBezTo>
                    <a:pt x="9080" y="3115"/>
                    <a:pt x="9089" y="3077"/>
                    <a:pt x="9098" y="3043"/>
                  </a:cubicBezTo>
                  <a:cubicBezTo>
                    <a:pt x="9127" y="3015"/>
                    <a:pt x="9120" y="2968"/>
                    <a:pt x="9086" y="2946"/>
                  </a:cubicBezTo>
                  <a:cubicBezTo>
                    <a:pt x="9054" y="2905"/>
                    <a:pt x="9033" y="2858"/>
                    <a:pt x="9014" y="2808"/>
                  </a:cubicBezTo>
                  <a:cubicBezTo>
                    <a:pt x="8985" y="2771"/>
                    <a:pt x="8972" y="2746"/>
                    <a:pt x="8964" y="2746"/>
                  </a:cubicBezTo>
                  <a:cubicBezTo>
                    <a:pt x="8960" y="2746"/>
                    <a:pt x="8957" y="2750"/>
                    <a:pt x="8954" y="2761"/>
                  </a:cubicBezTo>
                  <a:cubicBezTo>
                    <a:pt x="8951" y="2763"/>
                    <a:pt x="8947" y="2763"/>
                    <a:pt x="8943" y="2763"/>
                  </a:cubicBezTo>
                  <a:cubicBezTo>
                    <a:pt x="8925" y="2763"/>
                    <a:pt x="8904" y="2748"/>
                    <a:pt x="8904" y="2748"/>
                  </a:cubicBezTo>
                  <a:cubicBezTo>
                    <a:pt x="8879" y="2715"/>
                    <a:pt x="8878" y="2700"/>
                    <a:pt x="8883" y="2700"/>
                  </a:cubicBezTo>
                  <a:cubicBezTo>
                    <a:pt x="8886" y="2700"/>
                    <a:pt x="8891" y="2706"/>
                    <a:pt x="8895" y="2717"/>
                  </a:cubicBezTo>
                  <a:cubicBezTo>
                    <a:pt x="8910" y="2738"/>
                    <a:pt x="8919" y="2746"/>
                    <a:pt x="8923" y="2746"/>
                  </a:cubicBezTo>
                  <a:cubicBezTo>
                    <a:pt x="8931" y="2746"/>
                    <a:pt x="8930" y="2726"/>
                    <a:pt x="8935" y="2704"/>
                  </a:cubicBezTo>
                  <a:cubicBezTo>
                    <a:pt x="8935" y="2661"/>
                    <a:pt x="8929" y="2617"/>
                    <a:pt x="8913" y="2579"/>
                  </a:cubicBezTo>
                  <a:cubicBezTo>
                    <a:pt x="8901" y="2548"/>
                    <a:pt x="8882" y="2491"/>
                    <a:pt x="8870" y="2463"/>
                  </a:cubicBezTo>
                  <a:cubicBezTo>
                    <a:pt x="8856" y="2380"/>
                    <a:pt x="8842" y="2349"/>
                    <a:pt x="8826" y="2349"/>
                  </a:cubicBezTo>
                  <a:cubicBezTo>
                    <a:pt x="8824" y="2349"/>
                    <a:pt x="8822" y="2349"/>
                    <a:pt x="8819" y="2350"/>
                  </a:cubicBezTo>
                  <a:cubicBezTo>
                    <a:pt x="8812" y="2354"/>
                    <a:pt x="8805" y="2357"/>
                    <a:pt x="8801" y="2360"/>
                  </a:cubicBezTo>
                  <a:cubicBezTo>
                    <a:pt x="8832" y="2313"/>
                    <a:pt x="8664" y="2015"/>
                    <a:pt x="8604" y="2015"/>
                  </a:cubicBezTo>
                  <a:cubicBezTo>
                    <a:pt x="8604" y="2015"/>
                    <a:pt x="8604" y="2015"/>
                    <a:pt x="8603" y="2015"/>
                  </a:cubicBezTo>
                  <a:lnTo>
                    <a:pt x="8622" y="2006"/>
                  </a:lnTo>
                  <a:cubicBezTo>
                    <a:pt x="8641" y="1993"/>
                    <a:pt x="8622" y="1968"/>
                    <a:pt x="8584" y="1918"/>
                  </a:cubicBezTo>
                  <a:cubicBezTo>
                    <a:pt x="8566" y="1893"/>
                    <a:pt x="8475" y="1805"/>
                    <a:pt x="8415" y="1733"/>
                  </a:cubicBezTo>
                  <a:cubicBezTo>
                    <a:pt x="8343" y="1646"/>
                    <a:pt x="8284" y="1581"/>
                    <a:pt x="8263" y="1581"/>
                  </a:cubicBezTo>
                  <a:cubicBezTo>
                    <a:pt x="8261" y="1581"/>
                    <a:pt x="8260" y="1582"/>
                    <a:pt x="8258" y="1583"/>
                  </a:cubicBezTo>
                  <a:cubicBezTo>
                    <a:pt x="8240" y="1561"/>
                    <a:pt x="8240" y="1561"/>
                    <a:pt x="8255" y="1545"/>
                  </a:cubicBezTo>
                  <a:lnTo>
                    <a:pt x="8255" y="1545"/>
                  </a:lnTo>
                  <a:cubicBezTo>
                    <a:pt x="8261" y="1546"/>
                    <a:pt x="8265" y="1547"/>
                    <a:pt x="8268" y="1547"/>
                  </a:cubicBezTo>
                  <a:cubicBezTo>
                    <a:pt x="8284" y="1547"/>
                    <a:pt x="8267" y="1528"/>
                    <a:pt x="8249" y="1507"/>
                  </a:cubicBezTo>
                  <a:cubicBezTo>
                    <a:pt x="8242" y="1499"/>
                    <a:pt x="8235" y="1496"/>
                    <a:pt x="8229" y="1496"/>
                  </a:cubicBezTo>
                  <a:cubicBezTo>
                    <a:pt x="8217" y="1496"/>
                    <a:pt x="8207" y="1506"/>
                    <a:pt x="8199" y="1514"/>
                  </a:cubicBezTo>
                  <a:cubicBezTo>
                    <a:pt x="8196" y="1517"/>
                    <a:pt x="8192" y="1518"/>
                    <a:pt x="8188" y="1518"/>
                  </a:cubicBezTo>
                  <a:cubicBezTo>
                    <a:pt x="8174" y="1518"/>
                    <a:pt x="8155" y="1495"/>
                    <a:pt x="8133" y="1448"/>
                  </a:cubicBezTo>
                  <a:cubicBezTo>
                    <a:pt x="8092" y="1376"/>
                    <a:pt x="8030" y="1316"/>
                    <a:pt x="7958" y="1275"/>
                  </a:cubicBezTo>
                  <a:cubicBezTo>
                    <a:pt x="7936" y="1253"/>
                    <a:pt x="7911" y="1235"/>
                    <a:pt x="7926" y="1219"/>
                  </a:cubicBezTo>
                  <a:cubicBezTo>
                    <a:pt x="7911" y="1163"/>
                    <a:pt x="7867" y="1122"/>
                    <a:pt x="7810" y="1116"/>
                  </a:cubicBezTo>
                  <a:cubicBezTo>
                    <a:pt x="7785" y="1094"/>
                    <a:pt x="7785" y="1094"/>
                    <a:pt x="7801" y="1078"/>
                  </a:cubicBezTo>
                  <a:cubicBezTo>
                    <a:pt x="7791" y="1051"/>
                    <a:pt x="7796" y="1036"/>
                    <a:pt x="7777" y="1036"/>
                  </a:cubicBezTo>
                  <a:cubicBezTo>
                    <a:pt x="7771" y="1036"/>
                    <a:pt x="7762" y="1037"/>
                    <a:pt x="7751" y="1040"/>
                  </a:cubicBezTo>
                  <a:cubicBezTo>
                    <a:pt x="7682" y="1012"/>
                    <a:pt x="7622" y="965"/>
                    <a:pt x="7578" y="906"/>
                  </a:cubicBezTo>
                  <a:cubicBezTo>
                    <a:pt x="7563" y="892"/>
                    <a:pt x="7544" y="879"/>
                    <a:pt x="7530" y="879"/>
                  </a:cubicBezTo>
                  <a:cubicBezTo>
                    <a:pt x="7524" y="879"/>
                    <a:pt x="7519" y="881"/>
                    <a:pt x="7516" y="887"/>
                  </a:cubicBezTo>
                  <a:cubicBezTo>
                    <a:pt x="7513" y="892"/>
                    <a:pt x="7509" y="897"/>
                    <a:pt x="7506" y="901"/>
                  </a:cubicBezTo>
                  <a:lnTo>
                    <a:pt x="7506" y="901"/>
                  </a:lnTo>
                  <a:cubicBezTo>
                    <a:pt x="7504" y="870"/>
                    <a:pt x="7503" y="859"/>
                    <a:pt x="7490" y="859"/>
                  </a:cubicBezTo>
                  <a:cubicBezTo>
                    <a:pt x="7483" y="859"/>
                    <a:pt x="7471" y="862"/>
                    <a:pt x="7453" y="868"/>
                  </a:cubicBezTo>
                  <a:cubicBezTo>
                    <a:pt x="7450" y="874"/>
                    <a:pt x="7446" y="876"/>
                    <a:pt x="7441" y="876"/>
                  </a:cubicBezTo>
                  <a:cubicBezTo>
                    <a:pt x="7431" y="876"/>
                    <a:pt x="7419" y="863"/>
                    <a:pt x="7428" y="849"/>
                  </a:cubicBezTo>
                  <a:cubicBezTo>
                    <a:pt x="7422" y="830"/>
                    <a:pt x="7406" y="812"/>
                    <a:pt x="7390" y="799"/>
                  </a:cubicBezTo>
                  <a:cubicBezTo>
                    <a:pt x="7365" y="777"/>
                    <a:pt x="7224" y="711"/>
                    <a:pt x="7090" y="636"/>
                  </a:cubicBezTo>
                  <a:cubicBezTo>
                    <a:pt x="6905" y="532"/>
                    <a:pt x="6817" y="492"/>
                    <a:pt x="6789" y="492"/>
                  </a:cubicBezTo>
                  <a:cubicBezTo>
                    <a:pt x="6784" y="492"/>
                    <a:pt x="6781" y="493"/>
                    <a:pt x="6779" y="495"/>
                  </a:cubicBezTo>
                  <a:cubicBezTo>
                    <a:pt x="6770" y="497"/>
                    <a:pt x="6763" y="498"/>
                    <a:pt x="6758" y="498"/>
                  </a:cubicBezTo>
                  <a:cubicBezTo>
                    <a:pt x="6743" y="498"/>
                    <a:pt x="6740" y="491"/>
                    <a:pt x="6726" y="470"/>
                  </a:cubicBezTo>
                  <a:cubicBezTo>
                    <a:pt x="6707" y="442"/>
                    <a:pt x="6679" y="423"/>
                    <a:pt x="6648" y="414"/>
                  </a:cubicBezTo>
                  <a:cubicBezTo>
                    <a:pt x="6619" y="401"/>
                    <a:pt x="6591" y="389"/>
                    <a:pt x="6601" y="370"/>
                  </a:cubicBezTo>
                  <a:lnTo>
                    <a:pt x="6601" y="370"/>
                  </a:lnTo>
                  <a:cubicBezTo>
                    <a:pt x="6592" y="373"/>
                    <a:pt x="6583" y="375"/>
                    <a:pt x="6575" y="375"/>
                  </a:cubicBezTo>
                  <a:cubicBezTo>
                    <a:pt x="6561" y="375"/>
                    <a:pt x="6548" y="371"/>
                    <a:pt x="6535" y="363"/>
                  </a:cubicBezTo>
                  <a:cubicBezTo>
                    <a:pt x="6543" y="348"/>
                    <a:pt x="6525" y="337"/>
                    <a:pt x="6497" y="337"/>
                  </a:cubicBezTo>
                  <a:cubicBezTo>
                    <a:pt x="6491" y="337"/>
                    <a:pt x="6485" y="337"/>
                    <a:pt x="6478" y="338"/>
                  </a:cubicBezTo>
                  <a:cubicBezTo>
                    <a:pt x="6458" y="352"/>
                    <a:pt x="6447" y="359"/>
                    <a:pt x="6443" y="359"/>
                  </a:cubicBezTo>
                  <a:cubicBezTo>
                    <a:pt x="6438" y="359"/>
                    <a:pt x="6442" y="349"/>
                    <a:pt x="6450" y="329"/>
                  </a:cubicBezTo>
                  <a:cubicBezTo>
                    <a:pt x="6455" y="314"/>
                    <a:pt x="6408" y="280"/>
                    <a:pt x="6398" y="280"/>
                  </a:cubicBezTo>
                  <a:cubicBezTo>
                    <a:pt x="6395" y="280"/>
                    <a:pt x="6395" y="282"/>
                    <a:pt x="6400" y="288"/>
                  </a:cubicBezTo>
                  <a:cubicBezTo>
                    <a:pt x="6397" y="295"/>
                    <a:pt x="6387" y="297"/>
                    <a:pt x="6374" y="297"/>
                  </a:cubicBezTo>
                  <a:cubicBezTo>
                    <a:pt x="6360" y="297"/>
                    <a:pt x="6342" y="295"/>
                    <a:pt x="6324" y="295"/>
                  </a:cubicBezTo>
                  <a:cubicBezTo>
                    <a:pt x="6315" y="295"/>
                    <a:pt x="6305" y="296"/>
                    <a:pt x="6297" y="298"/>
                  </a:cubicBezTo>
                  <a:cubicBezTo>
                    <a:pt x="6269" y="285"/>
                    <a:pt x="6240" y="276"/>
                    <a:pt x="6247" y="257"/>
                  </a:cubicBezTo>
                  <a:cubicBezTo>
                    <a:pt x="6229" y="229"/>
                    <a:pt x="6124" y="209"/>
                    <a:pt x="6065" y="209"/>
                  </a:cubicBezTo>
                  <a:cubicBezTo>
                    <a:pt x="6051" y="209"/>
                    <a:pt x="6040" y="211"/>
                    <a:pt x="6033" y="213"/>
                  </a:cubicBezTo>
                  <a:cubicBezTo>
                    <a:pt x="6031" y="221"/>
                    <a:pt x="6025" y="224"/>
                    <a:pt x="6019" y="224"/>
                  </a:cubicBezTo>
                  <a:cubicBezTo>
                    <a:pt x="6010" y="224"/>
                    <a:pt x="6002" y="217"/>
                    <a:pt x="6005" y="204"/>
                  </a:cubicBezTo>
                  <a:cubicBezTo>
                    <a:pt x="6008" y="185"/>
                    <a:pt x="5980" y="175"/>
                    <a:pt x="5949" y="169"/>
                  </a:cubicBezTo>
                  <a:cubicBezTo>
                    <a:pt x="5943" y="171"/>
                    <a:pt x="5938" y="172"/>
                    <a:pt x="5934" y="172"/>
                  </a:cubicBezTo>
                  <a:cubicBezTo>
                    <a:pt x="5917" y="172"/>
                    <a:pt x="5922" y="156"/>
                    <a:pt x="5927" y="138"/>
                  </a:cubicBezTo>
                  <a:cubicBezTo>
                    <a:pt x="5961" y="128"/>
                    <a:pt x="5930" y="119"/>
                    <a:pt x="5871" y="103"/>
                  </a:cubicBezTo>
                  <a:cubicBezTo>
                    <a:pt x="5864" y="106"/>
                    <a:pt x="5855" y="107"/>
                    <a:pt x="5843" y="107"/>
                  </a:cubicBezTo>
                  <a:cubicBezTo>
                    <a:pt x="5791" y="107"/>
                    <a:pt x="5697" y="87"/>
                    <a:pt x="5623" y="72"/>
                  </a:cubicBezTo>
                  <a:cubicBezTo>
                    <a:pt x="5573" y="63"/>
                    <a:pt x="5536" y="59"/>
                    <a:pt x="5506" y="59"/>
                  </a:cubicBezTo>
                  <a:cubicBezTo>
                    <a:pt x="5444" y="59"/>
                    <a:pt x="5414" y="76"/>
                    <a:pt x="5369" y="97"/>
                  </a:cubicBezTo>
                  <a:lnTo>
                    <a:pt x="5331" y="132"/>
                  </a:lnTo>
                  <a:lnTo>
                    <a:pt x="5338" y="91"/>
                  </a:lnTo>
                  <a:cubicBezTo>
                    <a:pt x="5335" y="69"/>
                    <a:pt x="5328" y="47"/>
                    <a:pt x="5316" y="25"/>
                  </a:cubicBezTo>
                  <a:cubicBezTo>
                    <a:pt x="5314" y="25"/>
                    <a:pt x="5311" y="25"/>
                    <a:pt x="5309" y="25"/>
                  </a:cubicBezTo>
                  <a:cubicBezTo>
                    <a:pt x="5284" y="25"/>
                    <a:pt x="5281" y="42"/>
                    <a:pt x="5281" y="63"/>
                  </a:cubicBezTo>
                  <a:cubicBezTo>
                    <a:pt x="5280" y="71"/>
                    <a:pt x="5273" y="75"/>
                    <a:pt x="5262" y="75"/>
                  </a:cubicBezTo>
                  <a:cubicBezTo>
                    <a:pt x="5246" y="75"/>
                    <a:pt x="5221" y="68"/>
                    <a:pt x="5187" y="53"/>
                  </a:cubicBezTo>
                  <a:cubicBezTo>
                    <a:pt x="5153" y="39"/>
                    <a:pt x="5128" y="32"/>
                    <a:pt x="5108" y="32"/>
                  </a:cubicBezTo>
                  <a:cubicBezTo>
                    <a:pt x="5092" y="32"/>
                    <a:pt x="5079" y="36"/>
                    <a:pt x="5065" y="44"/>
                  </a:cubicBezTo>
                  <a:cubicBezTo>
                    <a:pt x="5062" y="44"/>
                    <a:pt x="5059" y="44"/>
                    <a:pt x="5055" y="44"/>
                  </a:cubicBezTo>
                  <a:cubicBezTo>
                    <a:pt x="5027" y="44"/>
                    <a:pt x="4997" y="32"/>
                    <a:pt x="4974" y="16"/>
                  </a:cubicBezTo>
                  <a:cubicBezTo>
                    <a:pt x="4943" y="16"/>
                    <a:pt x="4943" y="16"/>
                    <a:pt x="4943" y="38"/>
                  </a:cubicBezTo>
                  <a:cubicBezTo>
                    <a:pt x="4941" y="47"/>
                    <a:pt x="4934" y="51"/>
                    <a:pt x="4923" y="51"/>
                  </a:cubicBezTo>
                  <a:cubicBezTo>
                    <a:pt x="4912" y="51"/>
                    <a:pt x="4896" y="46"/>
                    <a:pt x="4880" y="34"/>
                  </a:cubicBezTo>
                  <a:cubicBezTo>
                    <a:pt x="4863" y="10"/>
                    <a:pt x="4823" y="0"/>
                    <a:pt x="4794" y="0"/>
                  </a:cubicBezTo>
                  <a:close/>
                  <a:moveTo>
                    <a:pt x="9061" y="12617"/>
                  </a:moveTo>
                  <a:lnTo>
                    <a:pt x="9029" y="12626"/>
                  </a:lnTo>
                  <a:cubicBezTo>
                    <a:pt x="9029" y="12626"/>
                    <a:pt x="9004" y="12654"/>
                    <a:pt x="9011" y="12673"/>
                  </a:cubicBezTo>
                  <a:lnTo>
                    <a:pt x="9039" y="12667"/>
                  </a:lnTo>
                  <a:cubicBezTo>
                    <a:pt x="9070" y="12657"/>
                    <a:pt x="9064" y="12639"/>
                    <a:pt x="9061" y="126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52"/>
            <p:cNvSpPr/>
            <p:nvPr/>
          </p:nvSpPr>
          <p:spPr>
            <a:xfrm>
              <a:off x="4173000" y="1754625"/>
              <a:ext cx="52400" cy="37400"/>
            </a:xfrm>
            <a:custGeom>
              <a:avLst/>
              <a:gdLst/>
              <a:ahLst/>
              <a:cxnLst/>
              <a:rect l="l" t="t" r="r" b="b"/>
              <a:pathLst>
                <a:path w="2096" h="1496" extrusionOk="0">
                  <a:moveTo>
                    <a:pt x="441" y="290"/>
                  </a:moveTo>
                  <a:cubicBezTo>
                    <a:pt x="438" y="300"/>
                    <a:pt x="437" y="304"/>
                    <a:pt x="438" y="304"/>
                  </a:cubicBezTo>
                  <a:cubicBezTo>
                    <a:pt x="438" y="304"/>
                    <a:pt x="440" y="300"/>
                    <a:pt x="441" y="290"/>
                  </a:cubicBezTo>
                  <a:close/>
                  <a:moveTo>
                    <a:pt x="664" y="296"/>
                  </a:moveTo>
                  <a:lnTo>
                    <a:pt x="664" y="296"/>
                  </a:lnTo>
                  <a:cubicBezTo>
                    <a:pt x="662" y="303"/>
                    <a:pt x="661" y="305"/>
                    <a:pt x="660" y="305"/>
                  </a:cubicBezTo>
                  <a:cubicBezTo>
                    <a:pt x="660" y="305"/>
                    <a:pt x="662" y="296"/>
                    <a:pt x="664" y="296"/>
                  </a:cubicBezTo>
                  <a:close/>
                  <a:moveTo>
                    <a:pt x="505" y="0"/>
                  </a:moveTo>
                  <a:cubicBezTo>
                    <a:pt x="421" y="0"/>
                    <a:pt x="337" y="48"/>
                    <a:pt x="310" y="155"/>
                  </a:cubicBezTo>
                  <a:cubicBezTo>
                    <a:pt x="301" y="191"/>
                    <a:pt x="301" y="224"/>
                    <a:pt x="308" y="254"/>
                  </a:cubicBezTo>
                  <a:lnTo>
                    <a:pt x="308" y="254"/>
                  </a:lnTo>
                  <a:cubicBezTo>
                    <a:pt x="313" y="254"/>
                    <a:pt x="319" y="255"/>
                    <a:pt x="325" y="256"/>
                  </a:cubicBezTo>
                  <a:cubicBezTo>
                    <a:pt x="332" y="257"/>
                    <a:pt x="338" y="257"/>
                    <a:pt x="344" y="257"/>
                  </a:cubicBezTo>
                  <a:cubicBezTo>
                    <a:pt x="358" y="257"/>
                    <a:pt x="370" y="253"/>
                    <a:pt x="372" y="240"/>
                  </a:cubicBezTo>
                  <a:cubicBezTo>
                    <a:pt x="379" y="240"/>
                    <a:pt x="382" y="240"/>
                    <a:pt x="382" y="262"/>
                  </a:cubicBezTo>
                  <a:cubicBezTo>
                    <a:pt x="383" y="272"/>
                    <a:pt x="385" y="277"/>
                    <a:pt x="386" y="277"/>
                  </a:cubicBezTo>
                  <a:cubicBezTo>
                    <a:pt x="387" y="277"/>
                    <a:pt x="388" y="272"/>
                    <a:pt x="388" y="262"/>
                  </a:cubicBezTo>
                  <a:cubicBezTo>
                    <a:pt x="391" y="242"/>
                    <a:pt x="393" y="231"/>
                    <a:pt x="395" y="231"/>
                  </a:cubicBezTo>
                  <a:cubicBezTo>
                    <a:pt x="397" y="231"/>
                    <a:pt x="397" y="242"/>
                    <a:pt x="397" y="262"/>
                  </a:cubicBezTo>
                  <a:cubicBezTo>
                    <a:pt x="400" y="249"/>
                    <a:pt x="405" y="226"/>
                    <a:pt x="408" y="226"/>
                  </a:cubicBezTo>
                  <a:cubicBezTo>
                    <a:pt x="409" y="226"/>
                    <a:pt x="410" y="230"/>
                    <a:pt x="410" y="243"/>
                  </a:cubicBezTo>
                  <a:lnTo>
                    <a:pt x="416" y="224"/>
                  </a:lnTo>
                  <a:cubicBezTo>
                    <a:pt x="419" y="204"/>
                    <a:pt x="422" y="194"/>
                    <a:pt x="423" y="194"/>
                  </a:cubicBezTo>
                  <a:lnTo>
                    <a:pt x="423" y="194"/>
                  </a:lnTo>
                  <a:cubicBezTo>
                    <a:pt x="424" y="194"/>
                    <a:pt x="424" y="204"/>
                    <a:pt x="422" y="224"/>
                  </a:cubicBezTo>
                  <a:cubicBezTo>
                    <a:pt x="419" y="265"/>
                    <a:pt x="419" y="265"/>
                    <a:pt x="422" y="265"/>
                  </a:cubicBezTo>
                  <a:cubicBezTo>
                    <a:pt x="422" y="265"/>
                    <a:pt x="423" y="265"/>
                    <a:pt x="423" y="265"/>
                  </a:cubicBezTo>
                  <a:cubicBezTo>
                    <a:pt x="424" y="265"/>
                    <a:pt x="426" y="263"/>
                    <a:pt x="426" y="246"/>
                  </a:cubicBezTo>
                  <a:lnTo>
                    <a:pt x="429" y="246"/>
                  </a:lnTo>
                  <a:lnTo>
                    <a:pt x="426" y="287"/>
                  </a:lnTo>
                  <a:cubicBezTo>
                    <a:pt x="426" y="309"/>
                    <a:pt x="426" y="309"/>
                    <a:pt x="426" y="309"/>
                  </a:cubicBezTo>
                  <a:cubicBezTo>
                    <a:pt x="426" y="309"/>
                    <a:pt x="429" y="309"/>
                    <a:pt x="432" y="290"/>
                  </a:cubicBezTo>
                  <a:cubicBezTo>
                    <a:pt x="432" y="268"/>
                    <a:pt x="435" y="246"/>
                    <a:pt x="441" y="246"/>
                  </a:cubicBezTo>
                  <a:cubicBezTo>
                    <a:pt x="444" y="262"/>
                    <a:pt x="441" y="274"/>
                    <a:pt x="441" y="290"/>
                  </a:cubicBezTo>
                  <a:cubicBezTo>
                    <a:pt x="444" y="290"/>
                    <a:pt x="454" y="271"/>
                    <a:pt x="460" y="271"/>
                  </a:cubicBezTo>
                  <a:lnTo>
                    <a:pt x="466" y="271"/>
                  </a:lnTo>
                  <a:cubicBezTo>
                    <a:pt x="468" y="260"/>
                    <a:pt x="474" y="256"/>
                    <a:pt x="483" y="256"/>
                  </a:cubicBezTo>
                  <a:cubicBezTo>
                    <a:pt x="489" y="256"/>
                    <a:pt x="496" y="258"/>
                    <a:pt x="504" y="259"/>
                  </a:cubicBezTo>
                  <a:cubicBezTo>
                    <a:pt x="509" y="260"/>
                    <a:pt x="515" y="261"/>
                    <a:pt x="520" y="261"/>
                  </a:cubicBezTo>
                  <a:cubicBezTo>
                    <a:pt x="529" y="261"/>
                    <a:pt x="536" y="257"/>
                    <a:pt x="538" y="243"/>
                  </a:cubicBezTo>
                  <a:cubicBezTo>
                    <a:pt x="538" y="233"/>
                    <a:pt x="540" y="228"/>
                    <a:pt x="542" y="228"/>
                  </a:cubicBezTo>
                  <a:cubicBezTo>
                    <a:pt x="544" y="228"/>
                    <a:pt x="546" y="235"/>
                    <a:pt x="548" y="246"/>
                  </a:cubicBezTo>
                  <a:cubicBezTo>
                    <a:pt x="554" y="246"/>
                    <a:pt x="583" y="252"/>
                    <a:pt x="605" y="252"/>
                  </a:cubicBezTo>
                  <a:cubicBezTo>
                    <a:pt x="618" y="252"/>
                    <a:pt x="628" y="250"/>
                    <a:pt x="629" y="243"/>
                  </a:cubicBezTo>
                  <a:cubicBezTo>
                    <a:pt x="629" y="243"/>
                    <a:pt x="632" y="224"/>
                    <a:pt x="636" y="224"/>
                  </a:cubicBezTo>
                  <a:lnTo>
                    <a:pt x="636" y="224"/>
                  </a:lnTo>
                  <a:cubicBezTo>
                    <a:pt x="636" y="237"/>
                    <a:pt x="632" y="253"/>
                    <a:pt x="629" y="265"/>
                  </a:cubicBezTo>
                  <a:cubicBezTo>
                    <a:pt x="629" y="278"/>
                    <a:pt x="629" y="274"/>
                    <a:pt x="626" y="287"/>
                  </a:cubicBezTo>
                  <a:cubicBezTo>
                    <a:pt x="626" y="287"/>
                    <a:pt x="632" y="287"/>
                    <a:pt x="629" y="309"/>
                  </a:cubicBezTo>
                  <a:cubicBezTo>
                    <a:pt x="632" y="309"/>
                    <a:pt x="636" y="309"/>
                    <a:pt x="639" y="290"/>
                  </a:cubicBezTo>
                  <a:cubicBezTo>
                    <a:pt x="648" y="271"/>
                    <a:pt x="651" y="271"/>
                    <a:pt x="651" y="271"/>
                  </a:cubicBezTo>
                  <a:cubicBezTo>
                    <a:pt x="654" y="271"/>
                    <a:pt x="654" y="271"/>
                    <a:pt x="661" y="253"/>
                  </a:cubicBezTo>
                  <a:cubicBezTo>
                    <a:pt x="661" y="237"/>
                    <a:pt x="662" y="232"/>
                    <a:pt x="664" y="232"/>
                  </a:cubicBezTo>
                  <a:cubicBezTo>
                    <a:pt x="665" y="232"/>
                    <a:pt x="666" y="233"/>
                    <a:pt x="667" y="234"/>
                  </a:cubicBezTo>
                  <a:cubicBezTo>
                    <a:pt x="670" y="246"/>
                    <a:pt x="667" y="262"/>
                    <a:pt x="664" y="274"/>
                  </a:cubicBezTo>
                  <a:cubicBezTo>
                    <a:pt x="658" y="287"/>
                    <a:pt x="658" y="303"/>
                    <a:pt x="658" y="315"/>
                  </a:cubicBezTo>
                  <a:cubicBezTo>
                    <a:pt x="658" y="325"/>
                    <a:pt x="658" y="330"/>
                    <a:pt x="660" y="330"/>
                  </a:cubicBezTo>
                  <a:cubicBezTo>
                    <a:pt x="661" y="330"/>
                    <a:pt x="665" y="321"/>
                    <a:pt x="670" y="300"/>
                  </a:cubicBezTo>
                  <a:lnTo>
                    <a:pt x="664" y="296"/>
                  </a:lnTo>
                  <a:cubicBezTo>
                    <a:pt x="670" y="284"/>
                    <a:pt x="677" y="271"/>
                    <a:pt x="681" y="271"/>
                  </a:cubicBezTo>
                  <a:cubicBezTo>
                    <a:pt x="683" y="271"/>
                    <a:pt x="685" y="274"/>
                    <a:pt x="686" y="281"/>
                  </a:cubicBezTo>
                  <a:cubicBezTo>
                    <a:pt x="688" y="281"/>
                    <a:pt x="689" y="282"/>
                    <a:pt x="691" y="282"/>
                  </a:cubicBezTo>
                  <a:cubicBezTo>
                    <a:pt x="696" y="282"/>
                    <a:pt x="698" y="275"/>
                    <a:pt x="708" y="243"/>
                  </a:cubicBezTo>
                  <a:cubicBezTo>
                    <a:pt x="737" y="91"/>
                    <a:pt x="621" y="0"/>
                    <a:pt x="505" y="0"/>
                  </a:cubicBezTo>
                  <a:close/>
                  <a:moveTo>
                    <a:pt x="648" y="312"/>
                  </a:moveTo>
                  <a:cubicBezTo>
                    <a:pt x="645" y="334"/>
                    <a:pt x="645" y="334"/>
                    <a:pt x="645" y="334"/>
                  </a:cubicBezTo>
                  <a:lnTo>
                    <a:pt x="648" y="334"/>
                  </a:lnTo>
                  <a:lnTo>
                    <a:pt x="651" y="312"/>
                  </a:lnTo>
                  <a:close/>
                  <a:moveTo>
                    <a:pt x="679" y="321"/>
                  </a:moveTo>
                  <a:lnTo>
                    <a:pt x="676" y="343"/>
                  </a:lnTo>
                  <a:lnTo>
                    <a:pt x="673" y="340"/>
                  </a:lnTo>
                  <a:cubicBezTo>
                    <a:pt x="670" y="340"/>
                    <a:pt x="670" y="340"/>
                    <a:pt x="676" y="321"/>
                  </a:cubicBezTo>
                  <a:close/>
                  <a:moveTo>
                    <a:pt x="514" y="292"/>
                  </a:moveTo>
                  <a:cubicBezTo>
                    <a:pt x="513" y="292"/>
                    <a:pt x="510" y="300"/>
                    <a:pt x="510" y="300"/>
                  </a:cubicBezTo>
                  <a:cubicBezTo>
                    <a:pt x="507" y="315"/>
                    <a:pt x="504" y="328"/>
                    <a:pt x="504" y="340"/>
                  </a:cubicBezTo>
                  <a:cubicBezTo>
                    <a:pt x="503" y="347"/>
                    <a:pt x="503" y="350"/>
                    <a:pt x="503" y="350"/>
                  </a:cubicBezTo>
                  <a:cubicBezTo>
                    <a:pt x="503" y="350"/>
                    <a:pt x="506" y="337"/>
                    <a:pt x="510" y="321"/>
                  </a:cubicBezTo>
                  <a:lnTo>
                    <a:pt x="513" y="300"/>
                  </a:lnTo>
                  <a:lnTo>
                    <a:pt x="513" y="303"/>
                  </a:lnTo>
                  <a:cubicBezTo>
                    <a:pt x="515" y="295"/>
                    <a:pt x="514" y="292"/>
                    <a:pt x="514" y="292"/>
                  </a:cubicBezTo>
                  <a:close/>
                  <a:moveTo>
                    <a:pt x="696" y="326"/>
                  </a:moveTo>
                  <a:cubicBezTo>
                    <a:pt x="697" y="326"/>
                    <a:pt x="697" y="327"/>
                    <a:pt x="698" y="328"/>
                  </a:cubicBezTo>
                  <a:cubicBezTo>
                    <a:pt x="701" y="328"/>
                    <a:pt x="701" y="328"/>
                    <a:pt x="695" y="347"/>
                  </a:cubicBezTo>
                  <a:lnTo>
                    <a:pt x="695" y="350"/>
                  </a:lnTo>
                  <a:cubicBezTo>
                    <a:pt x="691" y="358"/>
                    <a:pt x="688" y="362"/>
                    <a:pt x="686" y="362"/>
                  </a:cubicBezTo>
                  <a:cubicBezTo>
                    <a:pt x="685" y="362"/>
                    <a:pt x="685" y="357"/>
                    <a:pt x="689" y="347"/>
                  </a:cubicBezTo>
                  <a:cubicBezTo>
                    <a:pt x="693" y="331"/>
                    <a:pt x="695" y="326"/>
                    <a:pt x="696" y="326"/>
                  </a:cubicBezTo>
                  <a:close/>
                  <a:moveTo>
                    <a:pt x="619" y="327"/>
                  </a:moveTo>
                  <a:cubicBezTo>
                    <a:pt x="616" y="327"/>
                    <a:pt x="614" y="347"/>
                    <a:pt x="614" y="347"/>
                  </a:cubicBezTo>
                  <a:cubicBezTo>
                    <a:pt x="614" y="347"/>
                    <a:pt x="607" y="365"/>
                    <a:pt x="610" y="368"/>
                  </a:cubicBezTo>
                  <a:lnTo>
                    <a:pt x="614" y="368"/>
                  </a:lnTo>
                  <a:cubicBezTo>
                    <a:pt x="617" y="353"/>
                    <a:pt x="620" y="340"/>
                    <a:pt x="620" y="328"/>
                  </a:cubicBezTo>
                  <a:cubicBezTo>
                    <a:pt x="620" y="328"/>
                    <a:pt x="619" y="327"/>
                    <a:pt x="619" y="327"/>
                  </a:cubicBezTo>
                  <a:close/>
                  <a:moveTo>
                    <a:pt x="902" y="362"/>
                  </a:moveTo>
                  <a:cubicBezTo>
                    <a:pt x="899" y="373"/>
                    <a:pt x="897" y="378"/>
                    <a:pt x="896" y="378"/>
                  </a:cubicBezTo>
                  <a:cubicBezTo>
                    <a:pt x="896" y="378"/>
                    <a:pt x="897" y="372"/>
                    <a:pt x="902" y="362"/>
                  </a:cubicBezTo>
                  <a:close/>
                  <a:moveTo>
                    <a:pt x="38" y="354"/>
                  </a:moveTo>
                  <a:cubicBezTo>
                    <a:pt x="39" y="354"/>
                    <a:pt x="40" y="364"/>
                    <a:pt x="43" y="384"/>
                  </a:cubicBezTo>
                  <a:cubicBezTo>
                    <a:pt x="46" y="397"/>
                    <a:pt x="50" y="412"/>
                    <a:pt x="50" y="425"/>
                  </a:cubicBezTo>
                  <a:cubicBezTo>
                    <a:pt x="50" y="437"/>
                    <a:pt x="49" y="442"/>
                    <a:pt x="48" y="442"/>
                  </a:cubicBezTo>
                  <a:cubicBezTo>
                    <a:pt x="46" y="442"/>
                    <a:pt x="42" y="413"/>
                    <a:pt x="40" y="384"/>
                  </a:cubicBezTo>
                  <a:cubicBezTo>
                    <a:pt x="39" y="364"/>
                    <a:pt x="38" y="354"/>
                    <a:pt x="38" y="354"/>
                  </a:cubicBezTo>
                  <a:close/>
                  <a:moveTo>
                    <a:pt x="973" y="421"/>
                  </a:moveTo>
                  <a:cubicBezTo>
                    <a:pt x="974" y="421"/>
                    <a:pt x="974" y="422"/>
                    <a:pt x="974" y="422"/>
                  </a:cubicBezTo>
                  <a:lnTo>
                    <a:pt x="977" y="422"/>
                  </a:lnTo>
                  <a:cubicBezTo>
                    <a:pt x="971" y="434"/>
                    <a:pt x="961" y="447"/>
                    <a:pt x="955" y="459"/>
                  </a:cubicBezTo>
                  <a:lnTo>
                    <a:pt x="952" y="456"/>
                  </a:lnTo>
                  <a:cubicBezTo>
                    <a:pt x="961" y="439"/>
                    <a:pt x="969" y="421"/>
                    <a:pt x="973" y="421"/>
                  </a:cubicBezTo>
                  <a:close/>
                  <a:moveTo>
                    <a:pt x="720" y="444"/>
                  </a:moveTo>
                  <a:lnTo>
                    <a:pt x="717" y="466"/>
                  </a:lnTo>
                  <a:cubicBezTo>
                    <a:pt x="711" y="484"/>
                    <a:pt x="708" y="484"/>
                    <a:pt x="708" y="484"/>
                  </a:cubicBezTo>
                  <a:cubicBezTo>
                    <a:pt x="708" y="484"/>
                    <a:pt x="708" y="484"/>
                    <a:pt x="711" y="462"/>
                  </a:cubicBezTo>
                  <a:cubicBezTo>
                    <a:pt x="711" y="462"/>
                    <a:pt x="717" y="444"/>
                    <a:pt x="720" y="444"/>
                  </a:cubicBezTo>
                  <a:close/>
                  <a:moveTo>
                    <a:pt x="686" y="456"/>
                  </a:moveTo>
                  <a:lnTo>
                    <a:pt x="683" y="475"/>
                  </a:lnTo>
                  <a:lnTo>
                    <a:pt x="673" y="494"/>
                  </a:lnTo>
                  <a:cubicBezTo>
                    <a:pt x="673" y="481"/>
                    <a:pt x="679" y="466"/>
                    <a:pt x="686" y="456"/>
                  </a:cubicBezTo>
                  <a:close/>
                  <a:moveTo>
                    <a:pt x="1083" y="461"/>
                  </a:moveTo>
                  <a:cubicBezTo>
                    <a:pt x="1085" y="461"/>
                    <a:pt x="1086" y="462"/>
                    <a:pt x="1087" y="462"/>
                  </a:cubicBezTo>
                  <a:cubicBezTo>
                    <a:pt x="1078" y="480"/>
                    <a:pt x="1067" y="497"/>
                    <a:pt x="1063" y="497"/>
                  </a:cubicBezTo>
                  <a:cubicBezTo>
                    <a:pt x="1062" y="497"/>
                    <a:pt x="1062" y="497"/>
                    <a:pt x="1062" y="497"/>
                  </a:cubicBezTo>
                  <a:cubicBezTo>
                    <a:pt x="1059" y="494"/>
                    <a:pt x="1059" y="494"/>
                    <a:pt x="1068" y="475"/>
                  </a:cubicBezTo>
                  <a:cubicBezTo>
                    <a:pt x="1075" y="464"/>
                    <a:pt x="1080" y="461"/>
                    <a:pt x="1083" y="461"/>
                  </a:cubicBezTo>
                  <a:close/>
                  <a:moveTo>
                    <a:pt x="1243" y="578"/>
                  </a:moveTo>
                  <a:cubicBezTo>
                    <a:pt x="1243" y="578"/>
                    <a:pt x="1243" y="578"/>
                    <a:pt x="1244" y="578"/>
                  </a:cubicBezTo>
                  <a:lnTo>
                    <a:pt x="1234" y="597"/>
                  </a:lnTo>
                  <a:lnTo>
                    <a:pt x="1218" y="610"/>
                  </a:lnTo>
                  <a:lnTo>
                    <a:pt x="1215" y="610"/>
                  </a:lnTo>
                  <a:cubicBezTo>
                    <a:pt x="1227" y="593"/>
                    <a:pt x="1238" y="578"/>
                    <a:pt x="1243" y="578"/>
                  </a:cubicBezTo>
                  <a:close/>
                  <a:moveTo>
                    <a:pt x="1897" y="591"/>
                  </a:moveTo>
                  <a:cubicBezTo>
                    <a:pt x="1895" y="591"/>
                    <a:pt x="1885" y="595"/>
                    <a:pt x="1867" y="607"/>
                  </a:cubicBezTo>
                  <a:cubicBezTo>
                    <a:pt x="1851" y="619"/>
                    <a:pt x="1851" y="619"/>
                    <a:pt x="1851" y="622"/>
                  </a:cubicBezTo>
                  <a:cubicBezTo>
                    <a:pt x="1864" y="616"/>
                    <a:pt x="1877" y="610"/>
                    <a:pt x="1889" y="600"/>
                  </a:cubicBezTo>
                  <a:cubicBezTo>
                    <a:pt x="1897" y="594"/>
                    <a:pt x="1900" y="591"/>
                    <a:pt x="1897" y="591"/>
                  </a:cubicBezTo>
                  <a:close/>
                  <a:moveTo>
                    <a:pt x="1334" y="600"/>
                  </a:moveTo>
                  <a:lnTo>
                    <a:pt x="1334" y="600"/>
                  </a:lnTo>
                  <a:cubicBezTo>
                    <a:pt x="1322" y="619"/>
                    <a:pt x="1306" y="635"/>
                    <a:pt x="1294" y="651"/>
                  </a:cubicBezTo>
                  <a:cubicBezTo>
                    <a:pt x="1291" y="647"/>
                    <a:pt x="1291" y="647"/>
                    <a:pt x="1303" y="632"/>
                  </a:cubicBezTo>
                  <a:cubicBezTo>
                    <a:pt x="1312" y="619"/>
                    <a:pt x="1322" y="610"/>
                    <a:pt x="1334" y="600"/>
                  </a:cubicBezTo>
                  <a:close/>
                  <a:moveTo>
                    <a:pt x="1381" y="647"/>
                  </a:moveTo>
                  <a:lnTo>
                    <a:pt x="1372" y="666"/>
                  </a:lnTo>
                  <a:lnTo>
                    <a:pt x="1356" y="679"/>
                  </a:lnTo>
                  <a:lnTo>
                    <a:pt x="1353" y="679"/>
                  </a:lnTo>
                  <a:cubicBezTo>
                    <a:pt x="1366" y="663"/>
                    <a:pt x="1381" y="647"/>
                    <a:pt x="1381" y="647"/>
                  </a:cubicBezTo>
                  <a:close/>
                  <a:moveTo>
                    <a:pt x="1193" y="700"/>
                  </a:moveTo>
                  <a:cubicBezTo>
                    <a:pt x="1193" y="700"/>
                    <a:pt x="1193" y="700"/>
                    <a:pt x="1193" y="701"/>
                  </a:cubicBezTo>
                  <a:lnTo>
                    <a:pt x="1197" y="701"/>
                  </a:lnTo>
                  <a:cubicBezTo>
                    <a:pt x="1187" y="713"/>
                    <a:pt x="1178" y="723"/>
                    <a:pt x="1168" y="732"/>
                  </a:cubicBezTo>
                  <a:lnTo>
                    <a:pt x="1165" y="732"/>
                  </a:lnTo>
                  <a:cubicBezTo>
                    <a:pt x="1179" y="715"/>
                    <a:pt x="1191" y="700"/>
                    <a:pt x="1193" y="700"/>
                  </a:cubicBezTo>
                  <a:close/>
                  <a:moveTo>
                    <a:pt x="1475" y="816"/>
                  </a:moveTo>
                  <a:cubicBezTo>
                    <a:pt x="1475" y="816"/>
                    <a:pt x="1475" y="816"/>
                    <a:pt x="1475" y="817"/>
                  </a:cubicBezTo>
                  <a:lnTo>
                    <a:pt x="1463" y="832"/>
                  </a:lnTo>
                  <a:lnTo>
                    <a:pt x="1444" y="845"/>
                  </a:lnTo>
                  <a:lnTo>
                    <a:pt x="1444" y="842"/>
                  </a:lnTo>
                  <a:cubicBezTo>
                    <a:pt x="1458" y="830"/>
                    <a:pt x="1473" y="816"/>
                    <a:pt x="1475" y="816"/>
                  </a:cubicBezTo>
                  <a:close/>
                  <a:moveTo>
                    <a:pt x="1485" y="831"/>
                  </a:moveTo>
                  <a:cubicBezTo>
                    <a:pt x="1486" y="831"/>
                    <a:pt x="1487" y="831"/>
                    <a:pt x="1488" y="832"/>
                  </a:cubicBezTo>
                  <a:cubicBezTo>
                    <a:pt x="1479" y="842"/>
                    <a:pt x="1469" y="851"/>
                    <a:pt x="1457" y="860"/>
                  </a:cubicBezTo>
                  <a:cubicBezTo>
                    <a:pt x="1451" y="865"/>
                    <a:pt x="1447" y="868"/>
                    <a:pt x="1446" y="868"/>
                  </a:cubicBezTo>
                  <a:cubicBezTo>
                    <a:pt x="1445" y="868"/>
                    <a:pt x="1452" y="861"/>
                    <a:pt x="1469" y="842"/>
                  </a:cubicBezTo>
                  <a:cubicBezTo>
                    <a:pt x="1480" y="833"/>
                    <a:pt x="1483" y="831"/>
                    <a:pt x="1485" y="831"/>
                  </a:cubicBezTo>
                  <a:close/>
                  <a:moveTo>
                    <a:pt x="1539" y="849"/>
                  </a:moveTo>
                  <a:cubicBezTo>
                    <a:pt x="1540" y="849"/>
                    <a:pt x="1533" y="857"/>
                    <a:pt x="1535" y="857"/>
                  </a:cubicBezTo>
                  <a:cubicBezTo>
                    <a:pt x="1524" y="868"/>
                    <a:pt x="1521" y="872"/>
                    <a:pt x="1519" y="872"/>
                  </a:cubicBezTo>
                  <a:cubicBezTo>
                    <a:pt x="1518" y="872"/>
                    <a:pt x="1517" y="871"/>
                    <a:pt x="1516" y="870"/>
                  </a:cubicBezTo>
                  <a:cubicBezTo>
                    <a:pt x="1513" y="867"/>
                    <a:pt x="1532" y="854"/>
                    <a:pt x="1532" y="854"/>
                  </a:cubicBezTo>
                  <a:cubicBezTo>
                    <a:pt x="1536" y="851"/>
                    <a:pt x="1538" y="849"/>
                    <a:pt x="1539" y="849"/>
                  </a:cubicBezTo>
                  <a:close/>
                  <a:moveTo>
                    <a:pt x="1577" y="885"/>
                  </a:moveTo>
                  <a:cubicBezTo>
                    <a:pt x="1578" y="885"/>
                    <a:pt x="1578" y="885"/>
                    <a:pt x="1579" y="886"/>
                  </a:cubicBezTo>
                  <a:cubicBezTo>
                    <a:pt x="1579" y="889"/>
                    <a:pt x="1563" y="904"/>
                    <a:pt x="1563" y="904"/>
                  </a:cubicBezTo>
                  <a:lnTo>
                    <a:pt x="1563" y="901"/>
                  </a:lnTo>
                  <a:cubicBezTo>
                    <a:pt x="1548" y="914"/>
                    <a:pt x="1548" y="914"/>
                    <a:pt x="1548" y="914"/>
                  </a:cubicBezTo>
                  <a:cubicBezTo>
                    <a:pt x="1544" y="911"/>
                    <a:pt x="1544" y="907"/>
                    <a:pt x="1560" y="895"/>
                  </a:cubicBezTo>
                  <a:cubicBezTo>
                    <a:pt x="1560" y="895"/>
                    <a:pt x="1572" y="885"/>
                    <a:pt x="1577" y="885"/>
                  </a:cubicBezTo>
                  <a:close/>
                  <a:moveTo>
                    <a:pt x="1675" y="942"/>
                  </a:moveTo>
                  <a:lnTo>
                    <a:pt x="1675" y="942"/>
                  </a:lnTo>
                  <a:cubicBezTo>
                    <a:pt x="1676" y="942"/>
                    <a:pt x="1674" y="943"/>
                    <a:pt x="1667" y="948"/>
                  </a:cubicBezTo>
                  <a:cubicBezTo>
                    <a:pt x="1669" y="951"/>
                    <a:pt x="1655" y="955"/>
                    <a:pt x="1650" y="955"/>
                  </a:cubicBezTo>
                  <a:cubicBezTo>
                    <a:pt x="1649" y="955"/>
                    <a:pt x="1648" y="955"/>
                    <a:pt x="1648" y="955"/>
                  </a:cubicBezTo>
                  <a:lnTo>
                    <a:pt x="1663" y="945"/>
                  </a:lnTo>
                  <a:cubicBezTo>
                    <a:pt x="1665" y="945"/>
                    <a:pt x="1673" y="942"/>
                    <a:pt x="1675" y="942"/>
                  </a:cubicBezTo>
                  <a:close/>
                  <a:moveTo>
                    <a:pt x="1538" y="973"/>
                  </a:moveTo>
                  <a:lnTo>
                    <a:pt x="1538" y="976"/>
                  </a:lnTo>
                  <a:lnTo>
                    <a:pt x="1522" y="992"/>
                  </a:lnTo>
                  <a:lnTo>
                    <a:pt x="1522" y="989"/>
                  </a:lnTo>
                  <a:cubicBezTo>
                    <a:pt x="1519" y="986"/>
                    <a:pt x="1519" y="986"/>
                    <a:pt x="1538" y="973"/>
                  </a:cubicBezTo>
                  <a:close/>
                  <a:moveTo>
                    <a:pt x="1566" y="983"/>
                  </a:moveTo>
                  <a:lnTo>
                    <a:pt x="1569" y="989"/>
                  </a:lnTo>
                  <a:cubicBezTo>
                    <a:pt x="1555" y="997"/>
                    <a:pt x="1539" y="1008"/>
                    <a:pt x="1536" y="1008"/>
                  </a:cubicBezTo>
                  <a:cubicBezTo>
                    <a:pt x="1535" y="1008"/>
                    <a:pt x="1535" y="1008"/>
                    <a:pt x="1535" y="1008"/>
                  </a:cubicBezTo>
                  <a:cubicBezTo>
                    <a:pt x="1530" y="1011"/>
                    <a:pt x="1528" y="1012"/>
                    <a:pt x="1527" y="1012"/>
                  </a:cubicBezTo>
                  <a:cubicBezTo>
                    <a:pt x="1525" y="1012"/>
                    <a:pt x="1540" y="999"/>
                    <a:pt x="1566" y="983"/>
                  </a:cubicBezTo>
                  <a:close/>
                  <a:moveTo>
                    <a:pt x="1658" y="1020"/>
                  </a:moveTo>
                  <a:cubicBezTo>
                    <a:pt x="1659" y="1020"/>
                    <a:pt x="1660" y="1020"/>
                    <a:pt x="1660" y="1020"/>
                  </a:cubicBezTo>
                  <a:cubicBezTo>
                    <a:pt x="1648" y="1030"/>
                    <a:pt x="1635" y="1036"/>
                    <a:pt x="1623" y="1042"/>
                  </a:cubicBezTo>
                  <a:lnTo>
                    <a:pt x="1623" y="1039"/>
                  </a:lnTo>
                  <a:cubicBezTo>
                    <a:pt x="1639" y="1028"/>
                    <a:pt x="1653" y="1020"/>
                    <a:pt x="1658" y="1020"/>
                  </a:cubicBezTo>
                  <a:close/>
                  <a:moveTo>
                    <a:pt x="1328" y="1039"/>
                  </a:moveTo>
                  <a:cubicBezTo>
                    <a:pt x="1312" y="1052"/>
                    <a:pt x="1312" y="1052"/>
                    <a:pt x="1316" y="1055"/>
                  </a:cubicBezTo>
                  <a:cubicBezTo>
                    <a:pt x="1316" y="1056"/>
                    <a:pt x="1316" y="1056"/>
                    <a:pt x="1316" y="1056"/>
                  </a:cubicBezTo>
                  <a:cubicBezTo>
                    <a:pt x="1317" y="1056"/>
                    <a:pt x="1320" y="1053"/>
                    <a:pt x="1331" y="1042"/>
                  </a:cubicBezTo>
                  <a:lnTo>
                    <a:pt x="1328" y="1039"/>
                  </a:lnTo>
                  <a:close/>
                  <a:moveTo>
                    <a:pt x="1616" y="1074"/>
                  </a:moveTo>
                  <a:lnTo>
                    <a:pt x="1616" y="1074"/>
                  </a:lnTo>
                  <a:cubicBezTo>
                    <a:pt x="1601" y="1086"/>
                    <a:pt x="1582" y="1096"/>
                    <a:pt x="1563" y="1102"/>
                  </a:cubicBezTo>
                  <a:cubicBezTo>
                    <a:pt x="1555" y="1104"/>
                    <a:pt x="1550" y="1106"/>
                    <a:pt x="1549" y="1106"/>
                  </a:cubicBezTo>
                  <a:cubicBezTo>
                    <a:pt x="1546" y="1106"/>
                    <a:pt x="1555" y="1101"/>
                    <a:pt x="1579" y="1089"/>
                  </a:cubicBezTo>
                  <a:lnTo>
                    <a:pt x="1616" y="1074"/>
                  </a:lnTo>
                  <a:close/>
                  <a:moveTo>
                    <a:pt x="1717" y="1086"/>
                  </a:moveTo>
                  <a:lnTo>
                    <a:pt x="1720" y="1092"/>
                  </a:lnTo>
                  <a:lnTo>
                    <a:pt x="1682" y="1108"/>
                  </a:lnTo>
                  <a:cubicBezTo>
                    <a:pt x="1651" y="1121"/>
                    <a:pt x="1637" y="1127"/>
                    <a:pt x="1635" y="1127"/>
                  </a:cubicBezTo>
                  <a:cubicBezTo>
                    <a:pt x="1633" y="1127"/>
                    <a:pt x="1642" y="1122"/>
                    <a:pt x="1660" y="1111"/>
                  </a:cubicBezTo>
                  <a:cubicBezTo>
                    <a:pt x="1679" y="1102"/>
                    <a:pt x="1698" y="1092"/>
                    <a:pt x="1717" y="1086"/>
                  </a:cubicBezTo>
                  <a:close/>
                  <a:moveTo>
                    <a:pt x="1651" y="1136"/>
                  </a:moveTo>
                  <a:lnTo>
                    <a:pt x="1632" y="1149"/>
                  </a:lnTo>
                  <a:cubicBezTo>
                    <a:pt x="1620" y="1155"/>
                    <a:pt x="1616" y="1157"/>
                    <a:pt x="1613" y="1157"/>
                  </a:cubicBezTo>
                  <a:cubicBezTo>
                    <a:pt x="1612" y="1157"/>
                    <a:pt x="1611" y="1156"/>
                    <a:pt x="1610" y="1155"/>
                  </a:cubicBezTo>
                  <a:lnTo>
                    <a:pt x="1629" y="1146"/>
                  </a:lnTo>
                  <a:lnTo>
                    <a:pt x="1651" y="1136"/>
                  </a:lnTo>
                  <a:close/>
                  <a:moveTo>
                    <a:pt x="1824" y="1179"/>
                  </a:moveTo>
                  <a:cubicBezTo>
                    <a:pt x="1819" y="1179"/>
                    <a:pt x="1804" y="1183"/>
                    <a:pt x="1804" y="1183"/>
                  </a:cubicBezTo>
                  <a:cubicBezTo>
                    <a:pt x="1786" y="1193"/>
                    <a:pt x="1786" y="1193"/>
                    <a:pt x="1789" y="1196"/>
                  </a:cubicBezTo>
                  <a:cubicBezTo>
                    <a:pt x="1781" y="1203"/>
                    <a:pt x="1780" y="1205"/>
                    <a:pt x="1784" y="1205"/>
                  </a:cubicBezTo>
                  <a:cubicBezTo>
                    <a:pt x="1789" y="1205"/>
                    <a:pt x="1800" y="1201"/>
                    <a:pt x="1811" y="1196"/>
                  </a:cubicBezTo>
                  <a:cubicBezTo>
                    <a:pt x="1830" y="1186"/>
                    <a:pt x="1830" y="1186"/>
                    <a:pt x="1826" y="1180"/>
                  </a:cubicBezTo>
                  <a:cubicBezTo>
                    <a:pt x="1826" y="1180"/>
                    <a:pt x="1826" y="1179"/>
                    <a:pt x="1824" y="1179"/>
                  </a:cubicBezTo>
                  <a:close/>
                  <a:moveTo>
                    <a:pt x="1795" y="1215"/>
                  </a:moveTo>
                  <a:lnTo>
                    <a:pt x="1798" y="1221"/>
                  </a:lnTo>
                  <a:cubicBezTo>
                    <a:pt x="1786" y="1227"/>
                    <a:pt x="1770" y="1230"/>
                    <a:pt x="1754" y="1230"/>
                  </a:cubicBezTo>
                  <a:cubicBezTo>
                    <a:pt x="1754" y="1227"/>
                    <a:pt x="1773" y="1218"/>
                    <a:pt x="1795" y="1215"/>
                  </a:cubicBezTo>
                  <a:close/>
                  <a:moveTo>
                    <a:pt x="2093" y="1339"/>
                  </a:moveTo>
                  <a:cubicBezTo>
                    <a:pt x="2086" y="1339"/>
                    <a:pt x="2071" y="1344"/>
                    <a:pt x="2055" y="1349"/>
                  </a:cubicBezTo>
                  <a:lnTo>
                    <a:pt x="2055" y="1352"/>
                  </a:lnTo>
                  <a:cubicBezTo>
                    <a:pt x="2068" y="1352"/>
                    <a:pt x="2083" y="1349"/>
                    <a:pt x="2096" y="1343"/>
                  </a:cubicBezTo>
                  <a:lnTo>
                    <a:pt x="2096" y="1340"/>
                  </a:lnTo>
                  <a:cubicBezTo>
                    <a:pt x="2095" y="1339"/>
                    <a:pt x="2094" y="1339"/>
                    <a:pt x="2093" y="1339"/>
                  </a:cubicBezTo>
                  <a:close/>
                  <a:moveTo>
                    <a:pt x="1823" y="1374"/>
                  </a:moveTo>
                  <a:cubicBezTo>
                    <a:pt x="1823" y="1378"/>
                    <a:pt x="1804" y="1387"/>
                    <a:pt x="1786" y="1393"/>
                  </a:cubicBezTo>
                  <a:cubicBezTo>
                    <a:pt x="1761" y="1403"/>
                    <a:pt x="1751" y="1407"/>
                    <a:pt x="1747" y="1407"/>
                  </a:cubicBezTo>
                  <a:cubicBezTo>
                    <a:pt x="1745" y="1407"/>
                    <a:pt x="1745" y="1405"/>
                    <a:pt x="1745" y="1403"/>
                  </a:cubicBezTo>
                  <a:cubicBezTo>
                    <a:pt x="1745" y="1400"/>
                    <a:pt x="1745" y="1400"/>
                    <a:pt x="1764" y="1393"/>
                  </a:cubicBezTo>
                  <a:lnTo>
                    <a:pt x="1764" y="1393"/>
                  </a:lnTo>
                  <a:cubicBezTo>
                    <a:pt x="1757" y="1395"/>
                    <a:pt x="1755" y="1396"/>
                    <a:pt x="1756" y="1396"/>
                  </a:cubicBezTo>
                  <a:cubicBezTo>
                    <a:pt x="1759" y="1396"/>
                    <a:pt x="1772" y="1393"/>
                    <a:pt x="1786" y="1387"/>
                  </a:cubicBezTo>
                  <a:lnTo>
                    <a:pt x="1823" y="1374"/>
                  </a:lnTo>
                  <a:close/>
                  <a:moveTo>
                    <a:pt x="1663" y="1418"/>
                  </a:moveTo>
                  <a:cubicBezTo>
                    <a:pt x="1645" y="1425"/>
                    <a:pt x="1645" y="1425"/>
                    <a:pt x="1645" y="1428"/>
                  </a:cubicBezTo>
                  <a:lnTo>
                    <a:pt x="1645" y="1431"/>
                  </a:lnTo>
                  <a:lnTo>
                    <a:pt x="1663" y="1421"/>
                  </a:lnTo>
                  <a:lnTo>
                    <a:pt x="1663" y="1418"/>
                  </a:lnTo>
                  <a:close/>
                  <a:moveTo>
                    <a:pt x="1786" y="1423"/>
                  </a:moveTo>
                  <a:cubicBezTo>
                    <a:pt x="1790" y="1423"/>
                    <a:pt x="1792" y="1424"/>
                    <a:pt x="1792" y="1425"/>
                  </a:cubicBezTo>
                  <a:lnTo>
                    <a:pt x="1773" y="1431"/>
                  </a:lnTo>
                  <a:cubicBezTo>
                    <a:pt x="1765" y="1433"/>
                    <a:pt x="1760" y="1434"/>
                    <a:pt x="1757" y="1434"/>
                  </a:cubicBezTo>
                  <a:cubicBezTo>
                    <a:pt x="1752" y="1434"/>
                    <a:pt x="1751" y="1433"/>
                    <a:pt x="1751" y="1431"/>
                  </a:cubicBezTo>
                  <a:cubicBezTo>
                    <a:pt x="1751" y="1431"/>
                    <a:pt x="1751" y="1431"/>
                    <a:pt x="1770" y="1425"/>
                  </a:cubicBezTo>
                  <a:cubicBezTo>
                    <a:pt x="1770" y="1425"/>
                    <a:pt x="1780" y="1423"/>
                    <a:pt x="1786" y="1423"/>
                  </a:cubicBezTo>
                  <a:close/>
                  <a:moveTo>
                    <a:pt x="6" y="180"/>
                  </a:moveTo>
                  <a:cubicBezTo>
                    <a:pt x="3" y="180"/>
                    <a:pt x="6" y="199"/>
                    <a:pt x="12" y="221"/>
                  </a:cubicBezTo>
                  <a:lnTo>
                    <a:pt x="6" y="221"/>
                  </a:lnTo>
                  <a:cubicBezTo>
                    <a:pt x="6" y="221"/>
                    <a:pt x="3" y="221"/>
                    <a:pt x="6" y="243"/>
                  </a:cubicBezTo>
                  <a:cubicBezTo>
                    <a:pt x="9" y="262"/>
                    <a:pt x="6" y="265"/>
                    <a:pt x="3" y="265"/>
                  </a:cubicBezTo>
                  <a:cubicBezTo>
                    <a:pt x="2" y="259"/>
                    <a:pt x="1" y="256"/>
                    <a:pt x="1" y="256"/>
                  </a:cubicBezTo>
                  <a:lnTo>
                    <a:pt x="1" y="256"/>
                  </a:lnTo>
                  <a:cubicBezTo>
                    <a:pt x="0" y="256"/>
                    <a:pt x="2" y="271"/>
                    <a:pt x="9" y="284"/>
                  </a:cubicBezTo>
                  <a:cubicBezTo>
                    <a:pt x="12" y="296"/>
                    <a:pt x="12" y="312"/>
                    <a:pt x="12" y="325"/>
                  </a:cubicBezTo>
                  <a:lnTo>
                    <a:pt x="21" y="368"/>
                  </a:lnTo>
                  <a:cubicBezTo>
                    <a:pt x="24" y="394"/>
                    <a:pt x="31" y="422"/>
                    <a:pt x="40" y="450"/>
                  </a:cubicBezTo>
                  <a:cubicBezTo>
                    <a:pt x="47" y="461"/>
                    <a:pt x="54" y="471"/>
                    <a:pt x="58" y="471"/>
                  </a:cubicBezTo>
                  <a:cubicBezTo>
                    <a:pt x="61" y="471"/>
                    <a:pt x="62" y="465"/>
                    <a:pt x="59" y="447"/>
                  </a:cubicBezTo>
                  <a:cubicBezTo>
                    <a:pt x="59" y="447"/>
                    <a:pt x="56" y="425"/>
                    <a:pt x="59" y="425"/>
                  </a:cubicBezTo>
                  <a:cubicBezTo>
                    <a:pt x="62" y="425"/>
                    <a:pt x="68" y="447"/>
                    <a:pt x="68" y="447"/>
                  </a:cubicBezTo>
                  <a:cubicBezTo>
                    <a:pt x="71" y="466"/>
                    <a:pt x="81" y="466"/>
                    <a:pt x="93" y="466"/>
                  </a:cubicBezTo>
                  <a:cubicBezTo>
                    <a:pt x="98" y="465"/>
                    <a:pt x="101" y="464"/>
                    <a:pt x="104" y="464"/>
                  </a:cubicBezTo>
                  <a:cubicBezTo>
                    <a:pt x="113" y="464"/>
                    <a:pt x="117" y="469"/>
                    <a:pt x="122" y="484"/>
                  </a:cubicBezTo>
                  <a:cubicBezTo>
                    <a:pt x="125" y="503"/>
                    <a:pt x="128" y="503"/>
                    <a:pt x="128" y="503"/>
                  </a:cubicBezTo>
                  <a:cubicBezTo>
                    <a:pt x="125" y="484"/>
                    <a:pt x="140" y="481"/>
                    <a:pt x="156" y="481"/>
                  </a:cubicBezTo>
                  <a:cubicBezTo>
                    <a:pt x="175" y="481"/>
                    <a:pt x="191" y="481"/>
                    <a:pt x="191" y="459"/>
                  </a:cubicBezTo>
                  <a:lnTo>
                    <a:pt x="194" y="459"/>
                  </a:lnTo>
                  <a:cubicBezTo>
                    <a:pt x="197" y="481"/>
                    <a:pt x="200" y="481"/>
                    <a:pt x="206" y="481"/>
                  </a:cubicBezTo>
                  <a:cubicBezTo>
                    <a:pt x="209" y="459"/>
                    <a:pt x="216" y="459"/>
                    <a:pt x="216" y="459"/>
                  </a:cubicBezTo>
                  <a:cubicBezTo>
                    <a:pt x="216" y="481"/>
                    <a:pt x="219" y="481"/>
                    <a:pt x="225" y="481"/>
                  </a:cubicBezTo>
                  <a:cubicBezTo>
                    <a:pt x="228" y="481"/>
                    <a:pt x="231" y="481"/>
                    <a:pt x="231" y="459"/>
                  </a:cubicBezTo>
                  <a:cubicBezTo>
                    <a:pt x="244" y="459"/>
                    <a:pt x="253" y="469"/>
                    <a:pt x="256" y="481"/>
                  </a:cubicBezTo>
                  <a:cubicBezTo>
                    <a:pt x="257" y="488"/>
                    <a:pt x="258" y="490"/>
                    <a:pt x="259" y="490"/>
                  </a:cubicBezTo>
                  <a:cubicBezTo>
                    <a:pt x="261" y="490"/>
                    <a:pt x="264" y="476"/>
                    <a:pt x="266" y="462"/>
                  </a:cubicBezTo>
                  <a:cubicBezTo>
                    <a:pt x="263" y="447"/>
                    <a:pt x="266" y="434"/>
                    <a:pt x="269" y="419"/>
                  </a:cubicBezTo>
                  <a:lnTo>
                    <a:pt x="269" y="462"/>
                  </a:lnTo>
                  <a:cubicBezTo>
                    <a:pt x="269" y="481"/>
                    <a:pt x="269" y="481"/>
                    <a:pt x="272" y="481"/>
                  </a:cubicBezTo>
                  <a:lnTo>
                    <a:pt x="278" y="481"/>
                  </a:lnTo>
                  <a:cubicBezTo>
                    <a:pt x="278" y="462"/>
                    <a:pt x="291" y="462"/>
                    <a:pt x="307" y="462"/>
                  </a:cubicBezTo>
                  <a:cubicBezTo>
                    <a:pt x="313" y="463"/>
                    <a:pt x="318" y="464"/>
                    <a:pt x="323" y="464"/>
                  </a:cubicBezTo>
                  <a:cubicBezTo>
                    <a:pt x="333" y="464"/>
                    <a:pt x="338" y="460"/>
                    <a:pt x="338" y="447"/>
                  </a:cubicBezTo>
                  <a:cubicBezTo>
                    <a:pt x="338" y="436"/>
                    <a:pt x="339" y="430"/>
                    <a:pt x="340" y="430"/>
                  </a:cubicBezTo>
                  <a:cubicBezTo>
                    <a:pt x="342" y="430"/>
                    <a:pt x="344" y="436"/>
                    <a:pt x="347" y="447"/>
                  </a:cubicBezTo>
                  <a:cubicBezTo>
                    <a:pt x="355" y="487"/>
                    <a:pt x="358" y="502"/>
                    <a:pt x="360" y="502"/>
                  </a:cubicBezTo>
                  <a:cubicBezTo>
                    <a:pt x="361" y="502"/>
                    <a:pt x="362" y="497"/>
                    <a:pt x="363" y="491"/>
                  </a:cubicBezTo>
                  <a:cubicBezTo>
                    <a:pt x="360" y="475"/>
                    <a:pt x="360" y="462"/>
                    <a:pt x="363" y="447"/>
                  </a:cubicBezTo>
                  <a:cubicBezTo>
                    <a:pt x="363" y="426"/>
                    <a:pt x="364" y="416"/>
                    <a:pt x="364" y="416"/>
                  </a:cubicBezTo>
                  <a:cubicBezTo>
                    <a:pt x="365" y="416"/>
                    <a:pt x="366" y="426"/>
                    <a:pt x="366" y="447"/>
                  </a:cubicBezTo>
                  <a:cubicBezTo>
                    <a:pt x="366" y="465"/>
                    <a:pt x="373" y="473"/>
                    <a:pt x="381" y="473"/>
                  </a:cubicBezTo>
                  <a:cubicBezTo>
                    <a:pt x="391" y="473"/>
                    <a:pt x="403" y="461"/>
                    <a:pt x="408" y="442"/>
                  </a:cubicBezTo>
                  <a:lnTo>
                    <a:pt x="408" y="442"/>
                  </a:lnTo>
                  <a:cubicBezTo>
                    <a:pt x="408" y="444"/>
                    <a:pt x="408" y="448"/>
                    <a:pt x="407" y="453"/>
                  </a:cubicBezTo>
                  <a:cubicBezTo>
                    <a:pt x="407" y="475"/>
                    <a:pt x="407" y="475"/>
                    <a:pt x="416" y="475"/>
                  </a:cubicBezTo>
                  <a:lnTo>
                    <a:pt x="426" y="478"/>
                  </a:lnTo>
                  <a:cubicBezTo>
                    <a:pt x="427" y="460"/>
                    <a:pt x="430" y="454"/>
                    <a:pt x="432" y="454"/>
                  </a:cubicBezTo>
                  <a:cubicBezTo>
                    <a:pt x="436" y="454"/>
                    <a:pt x="440" y="467"/>
                    <a:pt x="438" y="478"/>
                  </a:cubicBezTo>
                  <a:cubicBezTo>
                    <a:pt x="441" y="500"/>
                    <a:pt x="441" y="500"/>
                    <a:pt x="444" y="503"/>
                  </a:cubicBezTo>
                  <a:cubicBezTo>
                    <a:pt x="450" y="487"/>
                    <a:pt x="454" y="480"/>
                    <a:pt x="458" y="480"/>
                  </a:cubicBezTo>
                  <a:cubicBezTo>
                    <a:pt x="463" y="480"/>
                    <a:pt x="465" y="493"/>
                    <a:pt x="463" y="506"/>
                  </a:cubicBezTo>
                  <a:lnTo>
                    <a:pt x="469" y="506"/>
                  </a:lnTo>
                  <a:cubicBezTo>
                    <a:pt x="472" y="489"/>
                    <a:pt x="476" y="487"/>
                    <a:pt x="480" y="487"/>
                  </a:cubicBezTo>
                  <a:cubicBezTo>
                    <a:pt x="480" y="487"/>
                    <a:pt x="481" y="488"/>
                    <a:pt x="482" y="488"/>
                  </a:cubicBezTo>
                  <a:cubicBezTo>
                    <a:pt x="483" y="488"/>
                    <a:pt x="485" y="488"/>
                    <a:pt x="486" y="488"/>
                  </a:cubicBezTo>
                  <a:cubicBezTo>
                    <a:pt x="490" y="488"/>
                    <a:pt x="491" y="486"/>
                    <a:pt x="491" y="469"/>
                  </a:cubicBezTo>
                  <a:cubicBezTo>
                    <a:pt x="491" y="453"/>
                    <a:pt x="495" y="441"/>
                    <a:pt x="501" y="428"/>
                  </a:cubicBezTo>
                  <a:lnTo>
                    <a:pt x="501" y="428"/>
                  </a:lnTo>
                  <a:lnTo>
                    <a:pt x="498" y="447"/>
                  </a:lnTo>
                  <a:cubicBezTo>
                    <a:pt x="495" y="469"/>
                    <a:pt x="501" y="469"/>
                    <a:pt x="510" y="472"/>
                  </a:cubicBezTo>
                  <a:cubicBezTo>
                    <a:pt x="523" y="475"/>
                    <a:pt x="529" y="475"/>
                    <a:pt x="526" y="497"/>
                  </a:cubicBezTo>
                  <a:lnTo>
                    <a:pt x="532" y="478"/>
                  </a:lnTo>
                  <a:cubicBezTo>
                    <a:pt x="535" y="468"/>
                    <a:pt x="537" y="463"/>
                    <a:pt x="539" y="463"/>
                  </a:cubicBezTo>
                  <a:lnTo>
                    <a:pt x="539" y="463"/>
                  </a:lnTo>
                  <a:cubicBezTo>
                    <a:pt x="540" y="463"/>
                    <a:pt x="540" y="468"/>
                    <a:pt x="538" y="478"/>
                  </a:cubicBezTo>
                  <a:cubicBezTo>
                    <a:pt x="537" y="490"/>
                    <a:pt x="539" y="496"/>
                    <a:pt x="542" y="496"/>
                  </a:cubicBezTo>
                  <a:cubicBezTo>
                    <a:pt x="545" y="496"/>
                    <a:pt x="550" y="491"/>
                    <a:pt x="554" y="481"/>
                  </a:cubicBezTo>
                  <a:lnTo>
                    <a:pt x="560" y="484"/>
                  </a:lnTo>
                  <a:cubicBezTo>
                    <a:pt x="557" y="506"/>
                    <a:pt x="557" y="517"/>
                    <a:pt x="560" y="517"/>
                  </a:cubicBezTo>
                  <a:cubicBezTo>
                    <a:pt x="562" y="517"/>
                    <a:pt x="566" y="509"/>
                    <a:pt x="571" y="493"/>
                  </a:cubicBezTo>
                  <a:lnTo>
                    <a:pt x="571" y="493"/>
                  </a:lnTo>
                  <a:cubicBezTo>
                    <a:pt x="567" y="506"/>
                    <a:pt x="570" y="507"/>
                    <a:pt x="573" y="510"/>
                  </a:cubicBezTo>
                  <a:cubicBezTo>
                    <a:pt x="577" y="501"/>
                    <a:pt x="582" y="497"/>
                    <a:pt x="584" y="497"/>
                  </a:cubicBezTo>
                  <a:cubicBezTo>
                    <a:pt x="588" y="497"/>
                    <a:pt x="589" y="502"/>
                    <a:pt x="585" y="513"/>
                  </a:cubicBezTo>
                  <a:lnTo>
                    <a:pt x="589" y="513"/>
                  </a:lnTo>
                  <a:cubicBezTo>
                    <a:pt x="595" y="494"/>
                    <a:pt x="598" y="494"/>
                    <a:pt x="601" y="494"/>
                  </a:cubicBezTo>
                  <a:cubicBezTo>
                    <a:pt x="602" y="495"/>
                    <a:pt x="603" y="495"/>
                    <a:pt x="603" y="495"/>
                  </a:cubicBezTo>
                  <a:cubicBezTo>
                    <a:pt x="605" y="495"/>
                    <a:pt x="607" y="492"/>
                    <a:pt x="614" y="478"/>
                  </a:cubicBezTo>
                  <a:cubicBezTo>
                    <a:pt x="620" y="456"/>
                    <a:pt x="623" y="456"/>
                    <a:pt x="623" y="456"/>
                  </a:cubicBezTo>
                  <a:lnTo>
                    <a:pt x="623" y="456"/>
                  </a:lnTo>
                  <a:cubicBezTo>
                    <a:pt x="620" y="472"/>
                    <a:pt x="617" y="484"/>
                    <a:pt x="610" y="497"/>
                  </a:cubicBezTo>
                  <a:cubicBezTo>
                    <a:pt x="606" y="505"/>
                    <a:pt x="605" y="511"/>
                    <a:pt x="607" y="511"/>
                  </a:cubicBezTo>
                  <a:cubicBezTo>
                    <a:pt x="608" y="511"/>
                    <a:pt x="614" y="502"/>
                    <a:pt x="623" y="481"/>
                  </a:cubicBezTo>
                  <a:cubicBezTo>
                    <a:pt x="632" y="461"/>
                    <a:pt x="637" y="451"/>
                    <a:pt x="638" y="451"/>
                  </a:cubicBezTo>
                  <a:lnTo>
                    <a:pt x="638" y="451"/>
                  </a:lnTo>
                  <a:cubicBezTo>
                    <a:pt x="638" y="451"/>
                    <a:pt x="634" y="461"/>
                    <a:pt x="626" y="481"/>
                  </a:cubicBezTo>
                  <a:cubicBezTo>
                    <a:pt x="622" y="495"/>
                    <a:pt x="617" y="508"/>
                    <a:pt x="618" y="508"/>
                  </a:cubicBezTo>
                  <a:cubicBezTo>
                    <a:pt x="619" y="508"/>
                    <a:pt x="620" y="506"/>
                    <a:pt x="623" y="500"/>
                  </a:cubicBezTo>
                  <a:cubicBezTo>
                    <a:pt x="623" y="500"/>
                    <a:pt x="623" y="500"/>
                    <a:pt x="623" y="500"/>
                  </a:cubicBezTo>
                  <a:cubicBezTo>
                    <a:pt x="625" y="500"/>
                    <a:pt x="628" y="498"/>
                    <a:pt x="632" y="481"/>
                  </a:cubicBezTo>
                  <a:lnTo>
                    <a:pt x="639" y="484"/>
                  </a:lnTo>
                  <a:cubicBezTo>
                    <a:pt x="639" y="506"/>
                    <a:pt x="642" y="506"/>
                    <a:pt x="642" y="510"/>
                  </a:cubicBezTo>
                  <a:cubicBezTo>
                    <a:pt x="647" y="499"/>
                    <a:pt x="649" y="493"/>
                    <a:pt x="650" y="493"/>
                  </a:cubicBezTo>
                  <a:lnTo>
                    <a:pt x="650" y="493"/>
                  </a:lnTo>
                  <a:cubicBezTo>
                    <a:pt x="650" y="493"/>
                    <a:pt x="650" y="499"/>
                    <a:pt x="648" y="510"/>
                  </a:cubicBezTo>
                  <a:cubicBezTo>
                    <a:pt x="645" y="518"/>
                    <a:pt x="644" y="523"/>
                    <a:pt x="645" y="523"/>
                  </a:cubicBezTo>
                  <a:cubicBezTo>
                    <a:pt x="646" y="523"/>
                    <a:pt x="649" y="514"/>
                    <a:pt x="654" y="491"/>
                  </a:cubicBezTo>
                  <a:cubicBezTo>
                    <a:pt x="659" y="482"/>
                    <a:pt x="662" y="477"/>
                    <a:pt x="664" y="477"/>
                  </a:cubicBezTo>
                  <a:cubicBezTo>
                    <a:pt x="665" y="477"/>
                    <a:pt x="665" y="482"/>
                    <a:pt x="664" y="494"/>
                  </a:cubicBezTo>
                  <a:cubicBezTo>
                    <a:pt x="656" y="516"/>
                    <a:pt x="654" y="526"/>
                    <a:pt x="655" y="526"/>
                  </a:cubicBezTo>
                  <a:cubicBezTo>
                    <a:pt x="656" y="526"/>
                    <a:pt x="658" y="522"/>
                    <a:pt x="661" y="513"/>
                  </a:cubicBezTo>
                  <a:cubicBezTo>
                    <a:pt x="667" y="494"/>
                    <a:pt x="670" y="494"/>
                    <a:pt x="670" y="494"/>
                  </a:cubicBezTo>
                  <a:lnTo>
                    <a:pt x="670" y="494"/>
                  </a:lnTo>
                  <a:cubicBezTo>
                    <a:pt x="664" y="516"/>
                    <a:pt x="686" y="522"/>
                    <a:pt x="708" y="531"/>
                  </a:cubicBezTo>
                  <a:cubicBezTo>
                    <a:pt x="714" y="519"/>
                    <a:pt x="720" y="506"/>
                    <a:pt x="723" y="491"/>
                  </a:cubicBezTo>
                  <a:cubicBezTo>
                    <a:pt x="729" y="475"/>
                    <a:pt x="730" y="469"/>
                    <a:pt x="731" y="469"/>
                  </a:cubicBezTo>
                  <a:lnTo>
                    <a:pt x="731" y="469"/>
                  </a:lnTo>
                  <a:cubicBezTo>
                    <a:pt x="731" y="469"/>
                    <a:pt x="728" y="481"/>
                    <a:pt x="726" y="494"/>
                  </a:cubicBezTo>
                  <a:cubicBezTo>
                    <a:pt x="719" y="524"/>
                    <a:pt x="715" y="540"/>
                    <a:pt x="716" y="540"/>
                  </a:cubicBezTo>
                  <a:cubicBezTo>
                    <a:pt x="717" y="540"/>
                    <a:pt x="722" y="525"/>
                    <a:pt x="730" y="494"/>
                  </a:cubicBezTo>
                  <a:cubicBezTo>
                    <a:pt x="736" y="474"/>
                    <a:pt x="739" y="464"/>
                    <a:pt x="739" y="464"/>
                  </a:cubicBezTo>
                  <a:lnTo>
                    <a:pt x="739" y="464"/>
                  </a:lnTo>
                  <a:cubicBezTo>
                    <a:pt x="740" y="464"/>
                    <a:pt x="738" y="475"/>
                    <a:pt x="733" y="497"/>
                  </a:cubicBezTo>
                  <a:cubicBezTo>
                    <a:pt x="731" y="506"/>
                    <a:pt x="730" y="511"/>
                    <a:pt x="731" y="511"/>
                  </a:cubicBezTo>
                  <a:cubicBezTo>
                    <a:pt x="732" y="511"/>
                    <a:pt x="734" y="506"/>
                    <a:pt x="739" y="497"/>
                  </a:cubicBezTo>
                  <a:lnTo>
                    <a:pt x="739" y="497"/>
                  </a:lnTo>
                  <a:cubicBezTo>
                    <a:pt x="737" y="512"/>
                    <a:pt x="735" y="528"/>
                    <a:pt x="736" y="528"/>
                  </a:cubicBezTo>
                  <a:cubicBezTo>
                    <a:pt x="736" y="528"/>
                    <a:pt x="737" y="525"/>
                    <a:pt x="739" y="519"/>
                  </a:cubicBezTo>
                  <a:lnTo>
                    <a:pt x="739" y="519"/>
                  </a:lnTo>
                  <a:cubicBezTo>
                    <a:pt x="739" y="519"/>
                    <a:pt x="742" y="522"/>
                    <a:pt x="736" y="541"/>
                  </a:cubicBezTo>
                  <a:cubicBezTo>
                    <a:pt x="735" y="548"/>
                    <a:pt x="735" y="551"/>
                    <a:pt x="736" y="551"/>
                  </a:cubicBezTo>
                  <a:cubicBezTo>
                    <a:pt x="739" y="551"/>
                    <a:pt x="745" y="538"/>
                    <a:pt x="752" y="525"/>
                  </a:cubicBezTo>
                  <a:cubicBezTo>
                    <a:pt x="761" y="507"/>
                    <a:pt x="766" y="497"/>
                    <a:pt x="768" y="497"/>
                  </a:cubicBezTo>
                  <a:lnTo>
                    <a:pt x="768" y="497"/>
                  </a:lnTo>
                  <a:cubicBezTo>
                    <a:pt x="769" y="497"/>
                    <a:pt x="766" y="508"/>
                    <a:pt x="758" y="528"/>
                  </a:cubicBezTo>
                  <a:cubicBezTo>
                    <a:pt x="752" y="543"/>
                    <a:pt x="751" y="550"/>
                    <a:pt x="753" y="550"/>
                  </a:cubicBezTo>
                  <a:cubicBezTo>
                    <a:pt x="757" y="550"/>
                    <a:pt x="767" y="535"/>
                    <a:pt x="777" y="513"/>
                  </a:cubicBezTo>
                  <a:cubicBezTo>
                    <a:pt x="786" y="491"/>
                    <a:pt x="790" y="481"/>
                    <a:pt x="790" y="481"/>
                  </a:cubicBezTo>
                  <a:lnTo>
                    <a:pt x="790" y="481"/>
                  </a:lnTo>
                  <a:cubicBezTo>
                    <a:pt x="790" y="481"/>
                    <a:pt x="789" y="486"/>
                    <a:pt x="786" y="494"/>
                  </a:cubicBezTo>
                  <a:cubicBezTo>
                    <a:pt x="777" y="513"/>
                    <a:pt x="780" y="516"/>
                    <a:pt x="780" y="516"/>
                  </a:cubicBezTo>
                  <a:cubicBezTo>
                    <a:pt x="783" y="516"/>
                    <a:pt x="786" y="516"/>
                    <a:pt x="777" y="538"/>
                  </a:cubicBezTo>
                  <a:cubicBezTo>
                    <a:pt x="777" y="538"/>
                    <a:pt x="780" y="538"/>
                    <a:pt x="792" y="519"/>
                  </a:cubicBezTo>
                  <a:cubicBezTo>
                    <a:pt x="799" y="506"/>
                    <a:pt x="803" y="500"/>
                    <a:pt x="805" y="500"/>
                  </a:cubicBezTo>
                  <a:cubicBezTo>
                    <a:pt x="810" y="500"/>
                    <a:pt x="807" y="519"/>
                    <a:pt x="799" y="544"/>
                  </a:cubicBezTo>
                  <a:lnTo>
                    <a:pt x="811" y="528"/>
                  </a:lnTo>
                  <a:cubicBezTo>
                    <a:pt x="821" y="505"/>
                    <a:pt x="829" y="489"/>
                    <a:pt x="831" y="489"/>
                  </a:cubicBezTo>
                  <a:lnTo>
                    <a:pt x="831" y="489"/>
                  </a:lnTo>
                  <a:cubicBezTo>
                    <a:pt x="831" y="489"/>
                    <a:pt x="830" y="495"/>
                    <a:pt x="824" y="510"/>
                  </a:cubicBezTo>
                  <a:lnTo>
                    <a:pt x="814" y="531"/>
                  </a:lnTo>
                  <a:cubicBezTo>
                    <a:pt x="821" y="517"/>
                    <a:pt x="826" y="511"/>
                    <a:pt x="828" y="511"/>
                  </a:cubicBezTo>
                  <a:cubicBezTo>
                    <a:pt x="833" y="511"/>
                    <a:pt x="830" y="529"/>
                    <a:pt x="820" y="553"/>
                  </a:cubicBezTo>
                  <a:cubicBezTo>
                    <a:pt x="811" y="575"/>
                    <a:pt x="811" y="575"/>
                    <a:pt x="814" y="575"/>
                  </a:cubicBezTo>
                  <a:lnTo>
                    <a:pt x="820" y="557"/>
                  </a:lnTo>
                  <a:cubicBezTo>
                    <a:pt x="827" y="541"/>
                    <a:pt x="830" y="528"/>
                    <a:pt x="839" y="519"/>
                  </a:cubicBezTo>
                  <a:cubicBezTo>
                    <a:pt x="842" y="519"/>
                    <a:pt x="842" y="519"/>
                    <a:pt x="836" y="541"/>
                  </a:cubicBezTo>
                  <a:cubicBezTo>
                    <a:pt x="832" y="554"/>
                    <a:pt x="827" y="569"/>
                    <a:pt x="828" y="569"/>
                  </a:cubicBezTo>
                  <a:cubicBezTo>
                    <a:pt x="829" y="569"/>
                    <a:pt x="830" y="566"/>
                    <a:pt x="833" y="560"/>
                  </a:cubicBezTo>
                  <a:lnTo>
                    <a:pt x="833" y="560"/>
                  </a:lnTo>
                  <a:cubicBezTo>
                    <a:pt x="833" y="560"/>
                    <a:pt x="836" y="563"/>
                    <a:pt x="830" y="582"/>
                  </a:cubicBezTo>
                  <a:lnTo>
                    <a:pt x="839" y="588"/>
                  </a:lnTo>
                  <a:cubicBezTo>
                    <a:pt x="844" y="579"/>
                    <a:pt x="847" y="575"/>
                    <a:pt x="848" y="575"/>
                  </a:cubicBezTo>
                  <a:lnTo>
                    <a:pt x="848" y="575"/>
                  </a:lnTo>
                  <a:cubicBezTo>
                    <a:pt x="850" y="575"/>
                    <a:pt x="849" y="581"/>
                    <a:pt x="846" y="591"/>
                  </a:cubicBezTo>
                  <a:cubicBezTo>
                    <a:pt x="846" y="591"/>
                    <a:pt x="849" y="591"/>
                    <a:pt x="858" y="575"/>
                  </a:cubicBezTo>
                  <a:cubicBezTo>
                    <a:pt x="864" y="575"/>
                    <a:pt x="867" y="578"/>
                    <a:pt x="858" y="597"/>
                  </a:cubicBezTo>
                  <a:cubicBezTo>
                    <a:pt x="853" y="607"/>
                    <a:pt x="851" y="611"/>
                    <a:pt x="851" y="611"/>
                  </a:cubicBezTo>
                  <a:cubicBezTo>
                    <a:pt x="852" y="611"/>
                    <a:pt x="855" y="607"/>
                    <a:pt x="861" y="597"/>
                  </a:cubicBezTo>
                  <a:cubicBezTo>
                    <a:pt x="866" y="583"/>
                    <a:pt x="869" y="581"/>
                    <a:pt x="871" y="581"/>
                  </a:cubicBezTo>
                  <a:cubicBezTo>
                    <a:pt x="872" y="581"/>
                    <a:pt x="873" y="582"/>
                    <a:pt x="874" y="582"/>
                  </a:cubicBezTo>
                  <a:lnTo>
                    <a:pt x="877" y="585"/>
                  </a:lnTo>
                  <a:cubicBezTo>
                    <a:pt x="886" y="566"/>
                    <a:pt x="886" y="566"/>
                    <a:pt x="889" y="566"/>
                  </a:cubicBezTo>
                  <a:cubicBezTo>
                    <a:pt x="889" y="566"/>
                    <a:pt x="889" y="591"/>
                    <a:pt x="889" y="591"/>
                  </a:cubicBezTo>
                  <a:cubicBezTo>
                    <a:pt x="891" y="592"/>
                    <a:pt x="893" y="593"/>
                    <a:pt x="894" y="593"/>
                  </a:cubicBezTo>
                  <a:cubicBezTo>
                    <a:pt x="896" y="593"/>
                    <a:pt x="897" y="589"/>
                    <a:pt x="902" y="575"/>
                  </a:cubicBezTo>
                  <a:cubicBezTo>
                    <a:pt x="902" y="573"/>
                    <a:pt x="906" y="565"/>
                    <a:pt x="907" y="565"/>
                  </a:cubicBezTo>
                  <a:lnTo>
                    <a:pt x="907" y="565"/>
                  </a:lnTo>
                  <a:cubicBezTo>
                    <a:pt x="908" y="565"/>
                    <a:pt x="907" y="567"/>
                    <a:pt x="905" y="575"/>
                  </a:cubicBezTo>
                  <a:cubicBezTo>
                    <a:pt x="908" y="575"/>
                    <a:pt x="905" y="600"/>
                    <a:pt x="911" y="604"/>
                  </a:cubicBezTo>
                  <a:cubicBezTo>
                    <a:pt x="914" y="604"/>
                    <a:pt x="916" y="605"/>
                    <a:pt x="918" y="605"/>
                  </a:cubicBezTo>
                  <a:cubicBezTo>
                    <a:pt x="922" y="605"/>
                    <a:pt x="923" y="601"/>
                    <a:pt x="930" y="588"/>
                  </a:cubicBezTo>
                  <a:cubicBezTo>
                    <a:pt x="938" y="569"/>
                    <a:pt x="942" y="560"/>
                    <a:pt x="943" y="560"/>
                  </a:cubicBezTo>
                  <a:lnTo>
                    <a:pt x="943" y="560"/>
                  </a:lnTo>
                  <a:cubicBezTo>
                    <a:pt x="944" y="560"/>
                    <a:pt x="941" y="570"/>
                    <a:pt x="933" y="591"/>
                  </a:cubicBezTo>
                  <a:cubicBezTo>
                    <a:pt x="924" y="614"/>
                    <a:pt x="921" y="624"/>
                    <a:pt x="923" y="624"/>
                  </a:cubicBezTo>
                  <a:cubicBezTo>
                    <a:pt x="924" y="624"/>
                    <a:pt x="927" y="620"/>
                    <a:pt x="930" y="613"/>
                  </a:cubicBezTo>
                  <a:cubicBezTo>
                    <a:pt x="937" y="600"/>
                    <a:pt x="939" y="596"/>
                    <a:pt x="940" y="596"/>
                  </a:cubicBezTo>
                  <a:cubicBezTo>
                    <a:pt x="941" y="596"/>
                    <a:pt x="942" y="596"/>
                    <a:pt x="943" y="597"/>
                  </a:cubicBezTo>
                  <a:cubicBezTo>
                    <a:pt x="938" y="607"/>
                    <a:pt x="936" y="612"/>
                    <a:pt x="938" y="612"/>
                  </a:cubicBezTo>
                  <a:cubicBezTo>
                    <a:pt x="939" y="612"/>
                    <a:pt x="943" y="608"/>
                    <a:pt x="949" y="600"/>
                  </a:cubicBezTo>
                  <a:cubicBezTo>
                    <a:pt x="952" y="600"/>
                    <a:pt x="952" y="600"/>
                    <a:pt x="943" y="619"/>
                  </a:cubicBezTo>
                  <a:lnTo>
                    <a:pt x="946" y="622"/>
                  </a:lnTo>
                  <a:cubicBezTo>
                    <a:pt x="954" y="611"/>
                    <a:pt x="960" y="606"/>
                    <a:pt x="964" y="606"/>
                  </a:cubicBezTo>
                  <a:cubicBezTo>
                    <a:pt x="972" y="606"/>
                    <a:pt x="971" y="622"/>
                    <a:pt x="965" y="635"/>
                  </a:cubicBezTo>
                  <a:cubicBezTo>
                    <a:pt x="965" y="635"/>
                    <a:pt x="968" y="635"/>
                    <a:pt x="980" y="619"/>
                  </a:cubicBezTo>
                  <a:cubicBezTo>
                    <a:pt x="991" y="602"/>
                    <a:pt x="996" y="594"/>
                    <a:pt x="997" y="594"/>
                  </a:cubicBezTo>
                  <a:lnTo>
                    <a:pt x="997" y="594"/>
                  </a:lnTo>
                  <a:cubicBezTo>
                    <a:pt x="998" y="594"/>
                    <a:pt x="993" y="603"/>
                    <a:pt x="983" y="622"/>
                  </a:cubicBezTo>
                  <a:cubicBezTo>
                    <a:pt x="974" y="640"/>
                    <a:pt x="969" y="648"/>
                    <a:pt x="970" y="648"/>
                  </a:cubicBezTo>
                  <a:cubicBezTo>
                    <a:pt x="970" y="648"/>
                    <a:pt x="976" y="640"/>
                    <a:pt x="987" y="622"/>
                  </a:cubicBezTo>
                  <a:cubicBezTo>
                    <a:pt x="991" y="617"/>
                    <a:pt x="995" y="614"/>
                    <a:pt x="997" y="614"/>
                  </a:cubicBezTo>
                  <a:cubicBezTo>
                    <a:pt x="1002" y="614"/>
                    <a:pt x="1001" y="625"/>
                    <a:pt x="987" y="647"/>
                  </a:cubicBezTo>
                  <a:lnTo>
                    <a:pt x="965" y="685"/>
                  </a:lnTo>
                  <a:cubicBezTo>
                    <a:pt x="974" y="671"/>
                    <a:pt x="978" y="669"/>
                    <a:pt x="980" y="669"/>
                  </a:cubicBezTo>
                  <a:cubicBezTo>
                    <a:pt x="980" y="669"/>
                    <a:pt x="980" y="669"/>
                    <a:pt x="980" y="669"/>
                  </a:cubicBezTo>
                  <a:cubicBezTo>
                    <a:pt x="986" y="657"/>
                    <a:pt x="990" y="653"/>
                    <a:pt x="993" y="653"/>
                  </a:cubicBezTo>
                  <a:cubicBezTo>
                    <a:pt x="995" y="653"/>
                    <a:pt x="997" y="655"/>
                    <a:pt x="999" y="657"/>
                  </a:cubicBezTo>
                  <a:cubicBezTo>
                    <a:pt x="1002" y="657"/>
                    <a:pt x="1021" y="647"/>
                    <a:pt x="1024" y="647"/>
                  </a:cubicBezTo>
                  <a:cubicBezTo>
                    <a:pt x="1030" y="651"/>
                    <a:pt x="1037" y="657"/>
                    <a:pt x="1027" y="676"/>
                  </a:cubicBezTo>
                  <a:cubicBezTo>
                    <a:pt x="1027" y="676"/>
                    <a:pt x="1028" y="676"/>
                    <a:pt x="1028" y="676"/>
                  </a:cubicBezTo>
                  <a:cubicBezTo>
                    <a:pt x="1030" y="676"/>
                    <a:pt x="1035" y="674"/>
                    <a:pt x="1046" y="663"/>
                  </a:cubicBezTo>
                  <a:cubicBezTo>
                    <a:pt x="1052" y="656"/>
                    <a:pt x="1055" y="653"/>
                    <a:pt x="1057" y="653"/>
                  </a:cubicBezTo>
                  <a:lnTo>
                    <a:pt x="1057" y="653"/>
                  </a:lnTo>
                  <a:cubicBezTo>
                    <a:pt x="1059" y="653"/>
                    <a:pt x="1058" y="658"/>
                    <a:pt x="1052" y="666"/>
                  </a:cubicBezTo>
                  <a:lnTo>
                    <a:pt x="1052" y="669"/>
                  </a:lnTo>
                  <a:cubicBezTo>
                    <a:pt x="1064" y="658"/>
                    <a:pt x="1068" y="657"/>
                    <a:pt x="1070" y="657"/>
                  </a:cubicBezTo>
                  <a:cubicBezTo>
                    <a:pt x="1071" y="657"/>
                    <a:pt x="1071" y="657"/>
                    <a:pt x="1071" y="657"/>
                  </a:cubicBezTo>
                  <a:cubicBezTo>
                    <a:pt x="1062" y="668"/>
                    <a:pt x="1054" y="681"/>
                    <a:pt x="1057" y="681"/>
                  </a:cubicBezTo>
                  <a:cubicBezTo>
                    <a:pt x="1058" y="681"/>
                    <a:pt x="1061" y="680"/>
                    <a:pt x="1065" y="676"/>
                  </a:cubicBezTo>
                  <a:cubicBezTo>
                    <a:pt x="1071" y="665"/>
                    <a:pt x="1075" y="661"/>
                    <a:pt x="1077" y="661"/>
                  </a:cubicBezTo>
                  <a:cubicBezTo>
                    <a:pt x="1079" y="661"/>
                    <a:pt x="1080" y="662"/>
                    <a:pt x="1081" y="663"/>
                  </a:cubicBezTo>
                  <a:cubicBezTo>
                    <a:pt x="1075" y="680"/>
                    <a:pt x="1122" y="722"/>
                    <a:pt x="1143" y="722"/>
                  </a:cubicBezTo>
                  <a:cubicBezTo>
                    <a:pt x="1146" y="722"/>
                    <a:pt x="1148" y="721"/>
                    <a:pt x="1150" y="719"/>
                  </a:cubicBezTo>
                  <a:lnTo>
                    <a:pt x="1156" y="723"/>
                  </a:lnTo>
                  <a:lnTo>
                    <a:pt x="1162" y="729"/>
                  </a:lnTo>
                  <a:cubicBezTo>
                    <a:pt x="1149" y="745"/>
                    <a:pt x="1149" y="750"/>
                    <a:pt x="1154" y="750"/>
                  </a:cubicBezTo>
                  <a:cubicBezTo>
                    <a:pt x="1159" y="750"/>
                    <a:pt x="1169" y="746"/>
                    <a:pt x="1178" y="741"/>
                  </a:cubicBezTo>
                  <a:cubicBezTo>
                    <a:pt x="1187" y="730"/>
                    <a:pt x="1191" y="729"/>
                    <a:pt x="1194" y="729"/>
                  </a:cubicBezTo>
                  <a:cubicBezTo>
                    <a:pt x="1195" y="729"/>
                    <a:pt x="1196" y="729"/>
                    <a:pt x="1197" y="729"/>
                  </a:cubicBezTo>
                  <a:cubicBezTo>
                    <a:pt x="1178" y="752"/>
                    <a:pt x="1174" y="761"/>
                    <a:pt x="1178" y="761"/>
                  </a:cubicBezTo>
                  <a:cubicBezTo>
                    <a:pt x="1181" y="761"/>
                    <a:pt x="1185" y="758"/>
                    <a:pt x="1190" y="754"/>
                  </a:cubicBezTo>
                  <a:cubicBezTo>
                    <a:pt x="1204" y="739"/>
                    <a:pt x="1211" y="732"/>
                    <a:pt x="1213" y="732"/>
                  </a:cubicBezTo>
                  <a:lnTo>
                    <a:pt x="1213" y="732"/>
                  </a:lnTo>
                  <a:cubicBezTo>
                    <a:pt x="1215" y="732"/>
                    <a:pt x="1210" y="741"/>
                    <a:pt x="1197" y="757"/>
                  </a:cubicBezTo>
                  <a:cubicBezTo>
                    <a:pt x="1183" y="774"/>
                    <a:pt x="1177" y="783"/>
                    <a:pt x="1179" y="783"/>
                  </a:cubicBezTo>
                  <a:cubicBezTo>
                    <a:pt x="1181" y="783"/>
                    <a:pt x="1193" y="772"/>
                    <a:pt x="1215" y="748"/>
                  </a:cubicBezTo>
                  <a:cubicBezTo>
                    <a:pt x="1223" y="742"/>
                    <a:pt x="1227" y="739"/>
                    <a:pt x="1227" y="739"/>
                  </a:cubicBezTo>
                  <a:lnTo>
                    <a:pt x="1227" y="739"/>
                  </a:lnTo>
                  <a:cubicBezTo>
                    <a:pt x="1228" y="739"/>
                    <a:pt x="1225" y="743"/>
                    <a:pt x="1218" y="751"/>
                  </a:cubicBezTo>
                  <a:cubicBezTo>
                    <a:pt x="1203" y="772"/>
                    <a:pt x="1198" y="782"/>
                    <a:pt x="1200" y="782"/>
                  </a:cubicBezTo>
                  <a:cubicBezTo>
                    <a:pt x="1201" y="782"/>
                    <a:pt x="1204" y="779"/>
                    <a:pt x="1209" y="773"/>
                  </a:cubicBezTo>
                  <a:cubicBezTo>
                    <a:pt x="1222" y="758"/>
                    <a:pt x="1230" y="751"/>
                    <a:pt x="1232" y="751"/>
                  </a:cubicBezTo>
                  <a:lnTo>
                    <a:pt x="1232" y="751"/>
                  </a:lnTo>
                  <a:cubicBezTo>
                    <a:pt x="1234" y="751"/>
                    <a:pt x="1228" y="759"/>
                    <a:pt x="1215" y="776"/>
                  </a:cubicBezTo>
                  <a:cubicBezTo>
                    <a:pt x="1204" y="796"/>
                    <a:pt x="1198" y="805"/>
                    <a:pt x="1200" y="805"/>
                  </a:cubicBezTo>
                  <a:cubicBezTo>
                    <a:pt x="1201" y="805"/>
                    <a:pt x="1208" y="797"/>
                    <a:pt x="1222" y="782"/>
                  </a:cubicBezTo>
                  <a:cubicBezTo>
                    <a:pt x="1234" y="769"/>
                    <a:pt x="1242" y="763"/>
                    <a:pt x="1245" y="763"/>
                  </a:cubicBezTo>
                  <a:cubicBezTo>
                    <a:pt x="1249" y="763"/>
                    <a:pt x="1245" y="774"/>
                    <a:pt x="1231" y="792"/>
                  </a:cubicBezTo>
                  <a:cubicBezTo>
                    <a:pt x="1233" y="794"/>
                    <a:pt x="1228" y="804"/>
                    <a:pt x="1229" y="804"/>
                  </a:cubicBezTo>
                  <a:cubicBezTo>
                    <a:pt x="1229" y="804"/>
                    <a:pt x="1231" y="802"/>
                    <a:pt x="1234" y="798"/>
                  </a:cubicBezTo>
                  <a:lnTo>
                    <a:pt x="1234" y="798"/>
                  </a:lnTo>
                  <a:lnTo>
                    <a:pt x="1222" y="813"/>
                  </a:lnTo>
                  <a:lnTo>
                    <a:pt x="1228" y="817"/>
                  </a:lnTo>
                  <a:lnTo>
                    <a:pt x="1240" y="801"/>
                  </a:lnTo>
                  <a:lnTo>
                    <a:pt x="1240" y="801"/>
                  </a:lnTo>
                  <a:cubicBezTo>
                    <a:pt x="1244" y="804"/>
                    <a:pt x="1237" y="829"/>
                    <a:pt x="1250" y="842"/>
                  </a:cubicBezTo>
                  <a:cubicBezTo>
                    <a:pt x="1260" y="854"/>
                    <a:pt x="1266" y="860"/>
                    <a:pt x="1271" y="860"/>
                  </a:cubicBezTo>
                  <a:cubicBezTo>
                    <a:pt x="1275" y="860"/>
                    <a:pt x="1279" y="856"/>
                    <a:pt x="1284" y="848"/>
                  </a:cubicBezTo>
                  <a:cubicBezTo>
                    <a:pt x="1297" y="834"/>
                    <a:pt x="1305" y="827"/>
                    <a:pt x="1307" y="827"/>
                  </a:cubicBezTo>
                  <a:lnTo>
                    <a:pt x="1307" y="827"/>
                  </a:lnTo>
                  <a:cubicBezTo>
                    <a:pt x="1309" y="827"/>
                    <a:pt x="1303" y="837"/>
                    <a:pt x="1287" y="854"/>
                  </a:cubicBezTo>
                  <a:cubicBezTo>
                    <a:pt x="1291" y="854"/>
                    <a:pt x="1278" y="873"/>
                    <a:pt x="1281" y="876"/>
                  </a:cubicBezTo>
                  <a:cubicBezTo>
                    <a:pt x="1284" y="882"/>
                    <a:pt x="1287" y="886"/>
                    <a:pt x="1275" y="898"/>
                  </a:cubicBezTo>
                  <a:lnTo>
                    <a:pt x="1275" y="901"/>
                  </a:lnTo>
                  <a:cubicBezTo>
                    <a:pt x="1289" y="891"/>
                    <a:pt x="1298" y="887"/>
                    <a:pt x="1305" y="887"/>
                  </a:cubicBezTo>
                  <a:cubicBezTo>
                    <a:pt x="1314" y="887"/>
                    <a:pt x="1315" y="896"/>
                    <a:pt x="1309" y="907"/>
                  </a:cubicBezTo>
                  <a:cubicBezTo>
                    <a:pt x="1311" y="909"/>
                    <a:pt x="1312" y="911"/>
                    <a:pt x="1314" y="911"/>
                  </a:cubicBezTo>
                  <a:cubicBezTo>
                    <a:pt x="1317" y="911"/>
                    <a:pt x="1322" y="909"/>
                    <a:pt x="1331" y="904"/>
                  </a:cubicBezTo>
                  <a:cubicBezTo>
                    <a:pt x="1340" y="898"/>
                    <a:pt x="1345" y="895"/>
                    <a:pt x="1346" y="895"/>
                  </a:cubicBezTo>
                  <a:lnTo>
                    <a:pt x="1346" y="895"/>
                  </a:lnTo>
                  <a:cubicBezTo>
                    <a:pt x="1347" y="895"/>
                    <a:pt x="1343" y="899"/>
                    <a:pt x="1334" y="907"/>
                  </a:cubicBezTo>
                  <a:cubicBezTo>
                    <a:pt x="1324" y="918"/>
                    <a:pt x="1318" y="933"/>
                    <a:pt x="1324" y="933"/>
                  </a:cubicBezTo>
                  <a:cubicBezTo>
                    <a:pt x="1327" y="933"/>
                    <a:pt x="1334" y="929"/>
                    <a:pt x="1344" y="920"/>
                  </a:cubicBezTo>
                  <a:lnTo>
                    <a:pt x="1344" y="920"/>
                  </a:lnTo>
                  <a:lnTo>
                    <a:pt x="1331" y="936"/>
                  </a:lnTo>
                  <a:cubicBezTo>
                    <a:pt x="1326" y="941"/>
                    <a:pt x="1325" y="943"/>
                    <a:pt x="1326" y="943"/>
                  </a:cubicBezTo>
                  <a:cubicBezTo>
                    <a:pt x="1328" y="943"/>
                    <a:pt x="1340" y="935"/>
                    <a:pt x="1350" y="926"/>
                  </a:cubicBezTo>
                  <a:cubicBezTo>
                    <a:pt x="1363" y="914"/>
                    <a:pt x="1371" y="908"/>
                    <a:pt x="1372" y="908"/>
                  </a:cubicBezTo>
                  <a:lnTo>
                    <a:pt x="1372" y="908"/>
                  </a:lnTo>
                  <a:cubicBezTo>
                    <a:pt x="1374" y="908"/>
                    <a:pt x="1363" y="920"/>
                    <a:pt x="1338" y="945"/>
                  </a:cubicBezTo>
                  <a:cubicBezTo>
                    <a:pt x="1318" y="961"/>
                    <a:pt x="1311" y="968"/>
                    <a:pt x="1312" y="968"/>
                  </a:cubicBezTo>
                  <a:cubicBezTo>
                    <a:pt x="1312" y="968"/>
                    <a:pt x="1316" y="965"/>
                    <a:pt x="1322" y="961"/>
                  </a:cubicBezTo>
                  <a:cubicBezTo>
                    <a:pt x="1334" y="952"/>
                    <a:pt x="1346" y="944"/>
                    <a:pt x="1348" y="944"/>
                  </a:cubicBezTo>
                  <a:lnTo>
                    <a:pt x="1348" y="944"/>
                  </a:lnTo>
                  <a:cubicBezTo>
                    <a:pt x="1349" y="944"/>
                    <a:pt x="1348" y="946"/>
                    <a:pt x="1344" y="951"/>
                  </a:cubicBezTo>
                  <a:cubicBezTo>
                    <a:pt x="1344" y="952"/>
                    <a:pt x="1344" y="953"/>
                    <a:pt x="1345" y="953"/>
                  </a:cubicBezTo>
                  <a:cubicBezTo>
                    <a:pt x="1347" y="953"/>
                    <a:pt x="1355" y="948"/>
                    <a:pt x="1378" y="929"/>
                  </a:cubicBezTo>
                  <a:cubicBezTo>
                    <a:pt x="1388" y="920"/>
                    <a:pt x="1391" y="917"/>
                    <a:pt x="1394" y="917"/>
                  </a:cubicBezTo>
                  <a:cubicBezTo>
                    <a:pt x="1395" y="917"/>
                    <a:pt x="1396" y="919"/>
                    <a:pt x="1397" y="920"/>
                  </a:cubicBezTo>
                  <a:cubicBezTo>
                    <a:pt x="1388" y="929"/>
                    <a:pt x="1376" y="936"/>
                    <a:pt x="1363" y="945"/>
                  </a:cubicBezTo>
                  <a:lnTo>
                    <a:pt x="1363" y="945"/>
                  </a:lnTo>
                  <a:cubicBezTo>
                    <a:pt x="1363" y="944"/>
                    <a:pt x="1363" y="944"/>
                    <a:pt x="1363" y="944"/>
                  </a:cubicBezTo>
                  <a:cubicBezTo>
                    <a:pt x="1363" y="944"/>
                    <a:pt x="1363" y="944"/>
                    <a:pt x="1363" y="945"/>
                  </a:cubicBezTo>
                  <a:cubicBezTo>
                    <a:pt x="1363" y="945"/>
                    <a:pt x="1363" y="945"/>
                    <a:pt x="1363" y="945"/>
                  </a:cubicBezTo>
                  <a:lnTo>
                    <a:pt x="1363" y="945"/>
                  </a:lnTo>
                  <a:cubicBezTo>
                    <a:pt x="1364" y="946"/>
                    <a:pt x="1364" y="947"/>
                    <a:pt x="1366" y="948"/>
                  </a:cubicBezTo>
                  <a:cubicBezTo>
                    <a:pt x="1369" y="951"/>
                    <a:pt x="1356" y="967"/>
                    <a:pt x="1338" y="980"/>
                  </a:cubicBezTo>
                  <a:cubicBezTo>
                    <a:pt x="1332" y="987"/>
                    <a:pt x="1329" y="991"/>
                    <a:pt x="1330" y="991"/>
                  </a:cubicBezTo>
                  <a:cubicBezTo>
                    <a:pt x="1332" y="991"/>
                    <a:pt x="1340" y="985"/>
                    <a:pt x="1356" y="970"/>
                  </a:cubicBezTo>
                  <a:cubicBezTo>
                    <a:pt x="1378" y="951"/>
                    <a:pt x="1384" y="945"/>
                    <a:pt x="1388" y="945"/>
                  </a:cubicBezTo>
                  <a:cubicBezTo>
                    <a:pt x="1389" y="945"/>
                    <a:pt x="1390" y="946"/>
                    <a:pt x="1391" y="948"/>
                  </a:cubicBezTo>
                  <a:cubicBezTo>
                    <a:pt x="1394" y="948"/>
                    <a:pt x="1394" y="951"/>
                    <a:pt x="1378" y="964"/>
                  </a:cubicBezTo>
                  <a:cubicBezTo>
                    <a:pt x="1363" y="976"/>
                    <a:pt x="1363" y="976"/>
                    <a:pt x="1366" y="983"/>
                  </a:cubicBezTo>
                  <a:cubicBezTo>
                    <a:pt x="1366" y="983"/>
                    <a:pt x="1366" y="983"/>
                    <a:pt x="1367" y="983"/>
                  </a:cubicBezTo>
                  <a:cubicBezTo>
                    <a:pt x="1374" y="983"/>
                    <a:pt x="1424" y="953"/>
                    <a:pt x="1457" y="929"/>
                  </a:cubicBezTo>
                  <a:cubicBezTo>
                    <a:pt x="1472" y="917"/>
                    <a:pt x="1480" y="911"/>
                    <a:pt x="1480" y="911"/>
                  </a:cubicBezTo>
                  <a:lnTo>
                    <a:pt x="1480" y="911"/>
                  </a:lnTo>
                  <a:cubicBezTo>
                    <a:pt x="1481" y="911"/>
                    <a:pt x="1474" y="918"/>
                    <a:pt x="1460" y="933"/>
                  </a:cubicBezTo>
                  <a:cubicBezTo>
                    <a:pt x="1441" y="945"/>
                    <a:pt x="1444" y="948"/>
                    <a:pt x="1444" y="948"/>
                  </a:cubicBezTo>
                  <a:cubicBezTo>
                    <a:pt x="1450" y="945"/>
                    <a:pt x="1452" y="943"/>
                    <a:pt x="1453" y="943"/>
                  </a:cubicBezTo>
                  <a:lnTo>
                    <a:pt x="1453" y="943"/>
                  </a:lnTo>
                  <a:cubicBezTo>
                    <a:pt x="1455" y="943"/>
                    <a:pt x="1448" y="949"/>
                    <a:pt x="1445" y="949"/>
                  </a:cubicBezTo>
                  <a:cubicBezTo>
                    <a:pt x="1445" y="949"/>
                    <a:pt x="1444" y="949"/>
                    <a:pt x="1444" y="948"/>
                  </a:cubicBezTo>
                  <a:cubicBezTo>
                    <a:pt x="1435" y="958"/>
                    <a:pt x="1431" y="960"/>
                    <a:pt x="1429" y="960"/>
                  </a:cubicBezTo>
                  <a:cubicBezTo>
                    <a:pt x="1427" y="960"/>
                    <a:pt x="1427" y="959"/>
                    <a:pt x="1425" y="958"/>
                  </a:cubicBezTo>
                  <a:lnTo>
                    <a:pt x="1410" y="970"/>
                  </a:lnTo>
                  <a:cubicBezTo>
                    <a:pt x="1393" y="986"/>
                    <a:pt x="1385" y="993"/>
                    <a:pt x="1387" y="993"/>
                  </a:cubicBezTo>
                  <a:cubicBezTo>
                    <a:pt x="1388" y="993"/>
                    <a:pt x="1397" y="988"/>
                    <a:pt x="1413" y="976"/>
                  </a:cubicBezTo>
                  <a:cubicBezTo>
                    <a:pt x="1421" y="972"/>
                    <a:pt x="1426" y="970"/>
                    <a:pt x="1427" y="970"/>
                  </a:cubicBezTo>
                  <a:lnTo>
                    <a:pt x="1427" y="970"/>
                  </a:lnTo>
                  <a:cubicBezTo>
                    <a:pt x="1429" y="970"/>
                    <a:pt x="1425" y="974"/>
                    <a:pt x="1416" y="983"/>
                  </a:cubicBezTo>
                  <a:cubicBezTo>
                    <a:pt x="1404" y="992"/>
                    <a:pt x="1394" y="1003"/>
                    <a:pt x="1396" y="1003"/>
                  </a:cubicBezTo>
                  <a:cubicBezTo>
                    <a:pt x="1397" y="1003"/>
                    <a:pt x="1399" y="1002"/>
                    <a:pt x="1403" y="998"/>
                  </a:cubicBezTo>
                  <a:lnTo>
                    <a:pt x="1403" y="998"/>
                  </a:lnTo>
                  <a:cubicBezTo>
                    <a:pt x="1403" y="998"/>
                    <a:pt x="1406" y="1002"/>
                    <a:pt x="1391" y="1017"/>
                  </a:cubicBezTo>
                  <a:cubicBezTo>
                    <a:pt x="1392" y="1019"/>
                    <a:pt x="1393" y="1020"/>
                    <a:pt x="1395" y="1020"/>
                  </a:cubicBezTo>
                  <a:cubicBezTo>
                    <a:pt x="1398" y="1020"/>
                    <a:pt x="1402" y="1018"/>
                    <a:pt x="1413" y="1011"/>
                  </a:cubicBezTo>
                  <a:cubicBezTo>
                    <a:pt x="1423" y="1003"/>
                    <a:pt x="1427" y="1001"/>
                    <a:pt x="1429" y="1001"/>
                  </a:cubicBezTo>
                  <a:cubicBezTo>
                    <a:pt x="1430" y="1001"/>
                    <a:pt x="1431" y="1002"/>
                    <a:pt x="1432" y="1002"/>
                  </a:cubicBezTo>
                  <a:cubicBezTo>
                    <a:pt x="1432" y="1003"/>
                    <a:pt x="1432" y="1004"/>
                    <a:pt x="1434" y="1004"/>
                  </a:cubicBezTo>
                  <a:cubicBezTo>
                    <a:pt x="1437" y="1004"/>
                    <a:pt x="1442" y="1002"/>
                    <a:pt x="1450" y="995"/>
                  </a:cubicBezTo>
                  <a:cubicBezTo>
                    <a:pt x="1463" y="985"/>
                    <a:pt x="1478" y="975"/>
                    <a:pt x="1485" y="975"/>
                  </a:cubicBezTo>
                  <a:cubicBezTo>
                    <a:pt x="1486" y="975"/>
                    <a:pt x="1487" y="975"/>
                    <a:pt x="1488" y="976"/>
                  </a:cubicBezTo>
                  <a:lnTo>
                    <a:pt x="1488" y="976"/>
                  </a:lnTo>
                  <a:cubicBezTo>
                    <a:pt x="1488" y="976"/>
                    <a:pt x="1487" y="976"/>
                    <a:pt x="1487" y="976"/>
                  </a:cubicBezTo>
                  <a:cubicBezTo>
                    <a:pt x="1484" y="976"/>
                    <a:pt x="1469" y="986"/>
                    <a:pt x="1469" y="986"/>
                  </a:cubicBezTo>
                  <a:cubicBezTo>
                    <a:pt x="1469" y="986"/>
                    <a:pt x="1453" y="998"/>
                    <a:pt x="1453" y="1002"/>
                  </a:cubicBezTo>
                  <a:lnTo>
                    <a:pt x="1457" y="1005"/>
                  </a:lnTo>
                  <a:cubicBezTo>
                    <a:pt x="1466" y="995"/>
                    <a:pt x="1479" y="986"/>
                    <a:pt x="1488" y="976"/>
                  </a:cubicBezTo>
                  <a:cubicBezTo>
                    <a:pt x="1495" y="973"/>
                    <a:pt x="1499" y="971"/>
                    <a:pt x="1500" y="971"/>
                  </a:cubicBezTo>
                  <a:lnTo>
                    <a:pt x="1500" y="971"/>
                  </a:lnTo>
                  <a:cubicBezTo>
                    <a:pt x="1503" y="971"/>
                    <a:pt x="1495" y="977"/>
                    <a:pt x="1475" y="995"/>
                  </a:cubicBezTo>
                  <a:cubicBezTo>
                    <a:pt x="1460" y="1008"/>
                    <a:pt x="1460" y="1011"/>
                    <a:pt x="1463" y="1011"/>
                  </a:cubicBezTo>
                  <a:cubicBezTo>
                    <a:pt x="1463" y="1011"/>
                    <a:pt x="1463" y="1014"/>
                    <a:pt x="1447" y="1027"/>
                  </a:cubicBezTo>
                  <a:cubicBezTo>
                    <a:pt x="1442" y="1032"/>
                    <a:pt x="1441" y="1034"/>
                    <a:pt x="1442" y="1034"/>
                  </a:cubicBezTo>
                  <a:cubicBezTo>
                    <a:pt x="1444" y="1034"/>
                    <a:pt x="1456" y="1026"/>
                    <a:pt x="1466" y="1017"/>
                  </a:cubicBezTo>
                  <a:lnTo>
                    <a:pt x="1500" y="992"/>
                  </a:lnTo>
                  <a:lnTo>
                    <a:pt x="1500" y="992"/>
                  </a:lnTo>
                  <a:cubicBezTo>
                    <a:pt x="1485" y="1008"/>
                    <a:pt x="1469" y="1023"/>
                    <a:pt x="1450" y="1036"/>
                  </a:cubicBezTo>
                  <a:cubicBezTo>
                    <a:pt x="1435" y="1049"/>
                    <a:pt x="1427" y="1055"/>
                    <a:pt x="1427" y="1055"/>
                  </a:cubicBezTo>
                  <a:cubicBezTo>
                    <a:pt x="1428" y="1055"/>
                    <a:pt x="1436" y="1049"/>
                    <a:pt x="1453" y="1036"/>
                  </a:cubicBezTo>
                  <a:cubicBezTo>
                    <a:pt x="1463" y="1028"/>
                    <a:pt x="1474" y="1022"/>
                    <a:pt x="1478" y="1022"/>
                  </a:cubicBezTo>
                  <a:cubicBezTo>
                    <a:pt x="1480" y="1022"/>
                    <a:pt x="1480" y="1024"/>
                    <a:pt x="1475" y="1030"/>
                  </a:cubicBezTo>
                  <a:cubicBezTo>
                    <a:pt x="1475" y="1036"/>
                    <a:pt x="1479" y="1039"/>
                    <a:pt x="1463" y="1052"/>
                  </a:cubicBezTo>
                  <a:cubicBezTo>
                    <a:pt x="1457" y="1058"/>
                    <a:pt x="1456" y="1060"/>
                    <a:pt x="1457" y="1060"/>
                  </a:cubicBezTo>
                  <a:cubicBezTo>
                    <a:pt x="1459" y="1060"/>
                    <a:pt x="1466" y="1055"/>
                    <a:pt x="1466" y="1055"/>
                  </a:cubicBezTo>
                  <a:cubicBezTo>
                    <a:pt x="1473" y="1051"/>
                    <a:pt x="1477" y="1050"/>
                    <a:pt x="1479" y="1050"/>
                  </a:cubicBezTo>
                  <a:cubicBezTo>
                    <a:pt x="1483" y="1050"/>
                    <a:pt x="1480" y="1055"/>
                    <a:pt x="1472" y="1067"/>
                  </a:cubicBezTo>
                  <a:cubicBezTo>
                    <a:pt x="1457" y="1086"/>
                    <a:pt x="1450" y="1094"/>
                    <a:pt x="1452" y="1094"/>
                  </a:cubicBezTo>
                  <a:cubicBezTo>
                    <a:pt x="1454" y="1094"/>
                    <a:pt x="1463" y="1088"/>
                    <a:pt x="1479" y="1077"/>
                  </a:cubicBezTo>
                  <a:cubicBezTo>
                    <a:pt x="1487" y="1071"/>
                    <a:pt x="1497" y="1065"/>
                    <a:pt x="1498" y="1065"/>
                  </a:cubicBezTo>
                  <a:lnTo>
                    <a:pt x="1498" y="1065"/>
                  </a:lnTo>
                  <a:cubicBezTo>
                    <a:pt x="1499" y="1065"/>
                    <a:pt x="1494" y="1069"/>
                    <a:pt x="1479" y="1080"/>
                  </a:cubicBezTo>
                  <a:cubicBezTo>
                    <a:pt x="1473" y="1084"/>
                    <a:pt x="1472" y="1086"/>
                    <a:pt x="1473" y="1086"/>
                  </a:cubicBezTo>
                  <a:cubicBezTo>
                    <a:pt x="1476" y="1086"/>
                    <a:pt x="1488" y="1081"/>
                    <a:pt x="1500" y="1077"/>
                  </a:cubicBezTo>
                  <a:lnTo>
                    <a:pt x="1500" y="1077"/>
                  </a:lnTo>
                  <a:lnTo>
                    <a:pt x="1466" y="1102"/>
                  </a:lnTo>
                  <a:lnTo>
                    <a:pt x="1485" y="1089"/>
                  </a:lnTo>
                  <a:lnTo>
                    <a:pt x="1500" y="1077"/>
                  </a:lnTo>
                  <a:lnTo>
                    <a:pt x="1500" y="1077"/>
                  </a:lnTo>
                  <a:lnTo>
                    <a:pt x="1500" y="1077"/>
                  </a:lnTo>
                  <a:cubicBezTo>
                    <a:pt x="1519" y="1067"/>
                    <a:pt x="1557" y="1045"/>
                    <a:pt x="1573" y="1033"/>
                  </a:cubicBezTo>
                  <a:cubicBezTo>
                    <a:pt x="1591" y="1021"/>
                    <a:pt x="1600" y="1016"/>
                    <a:pt x="1602" y="1016"/>
                  </a:cubicBezTo>
                  <a:lnTo>
                    <a:pt x="1602" y="1016"/>
                  </a:lnTo>
                  <a:cubicBezTo>
                    <a:pt x="1603" y="1016"/>
                    <a:pt x="1600" y="1019"/>
                    <a:pt x="1595" y="1027"/>
                  </a:cubicBezTo>
                  <a:cubicBezTo>
                    <a:pt x="1595" y="1030"/>
                    <a:pt x="1579" y="1042"/>
                    <a:pt x="1560" y="1055"/>
                  </a:cubicBezTo>
                  <a:cubicBezTo>
                    <a:pt x="1550" y="1063"/>
                    <a:pt x="1545" y="1065"/>
                    <a:pt x="1543" y="1065"/>
                  </a:cubicBezTo>
                  <a:cubicBezTo>
                    <a:pt x="1542" y="1065"/>
                    <a:pt x="1541" y="1064"/>
                    <a:pt x="1541" y="1064"/>
                  </a:cubicBezTo>
                  <a:lnTo>
                    <a:pt x="1541" y="1061"/>
                  </a:lnTo>
                  <a:cubicBezTo>
                    <a:pt x="1522" y="1074"/>
                    <a:pt x="1507" y="1083"/>
                    <a:pt x="1507" y="1089"/>
                  </a:cubicBezTo>
                  <a:cubicBezTo>
                    <a:pt x="1498" y="1096"/>
                    <a:pt x="1495" y="1100"/>
                    <a:pt x="1497" y="1100"/>
                  </a:cubicBezTo>
                  <a:cubicBezTo>
                    <a:pt x="1499" y="1100"/>
                    <a:pt x="1503" y="1098"/>
                    <a:pt x="1510" y="1092"/>
                  </a:cubicBezTo>
                  <a:lnTo>
                    <a:pt x="1510" y="1092"/>
                  </a:lnTo>
                  <a:cubicBezTo>
                    <a:pt x="1494" y="1105"/>
                    <a:pt x="1497" y="1111"/>
                    <a:pt x="1497" y="1114"/>
                  </a:cubicBezTo>
                  <a:cubicBezTo>
                    <a:pt x="1500" y="1121"/>
                    <a:pt x="1504" y="1127"/>
                    <a:pt x="1488" y="1139"/>
                  </a:cubicBezTo>
                  <a:cubicBezTo>
                    <a:pt x="1490" y="1141"/>
                    <a:pt x="1490" y="1143"/>
                    <a:pt x="1493" y="1143"/>
                  </a:cubicBezTo>
                  <a:cubicBezTo>
                    <a:pt x="1496" y="1143"/>
                    <a:pt x="1500" y="1141"/>
                    <a:pt x="1510" y="1136"/>
                  </a:cubicBezTo>
                  <a:cubicBezTo>
                    <a:pt x="1530" y="1124"/>
                    <a:pt x="1539" y="1118"/>
                    <a:pt x="1540" y="1118"/>
                  </a:cubicBezTo>
                  <a:lnTo>
                    <a:pt x="1540" y="1118"/>
                  </a:lnTo>
                  <a:cubicBezTo>
                    <a:pt x="1541" y="1118"/>
                    <a:pt x="1537" y="1121"/>
                    <a:pt x="1529" y="1127"/>
                  </a:cubicBezTo>
                  <a:cubicBezTo>
                    <a:pt x="1500" y="1145"/>
                    <a:pt x="1493" y="1176"/>
                    <a:pt x="1512" y="1176"/>
                  </a:cubicBezTo>
                  <a:cubicBezTo>
                    <a:pt x="1517" y="1176"/>
                    <a:pt x="1522" y="1174"/>
                    <a:pt x="1529" y="1171"/>
                  </a:cubicBezTo>
                  <a:cubicBezTo>
                    <a:pt x="1529" y="1171"/>
                    <a:pt x="1529" y="1174"/>
                    <a:pt x="1529" y="1177"/>
                  </a:cubicBezTo>
                  <a:cubicBezTo>
                    <a:pt x="1516" y="1187"/>
                    <a:pt x="1518" y="1197"/>
                    <a:pt x="1529" y="1197"/>
                  </a:cubicBezTo>
                  <a:cubicBezTo>
                    <a:pt x="1532" y="1197"/>
                    <a:pt x="1535" y="1197"/>
                    <a:pt x="1538" y="1196"/>
                  </a:cubicBezTo>
                  <a:lnTo>
                    <a:pt x="1541" y="1202"/>
                  </a:lnTo>
                  <a:cubicBezTo>
                    <a:pt x="1532" y="1212"/>
                    <a:pt x="1528" y="1215"/>
                    <a:pt x="1532" y="1215"/>
                  </a:cubicBezTo>
                  <a:cubicBezTo>
                    <a:pt x="1534" y="1215"/>
                    <a:pt x="1539" y="1214"/>
                    <a:pt x="1548" y="1211"/>
                  </a:cubicBezTo>
                  <a:cubicBezTo>
                    <a:pt x="1561" y="1207"/>
                    <a:pt x="1574" y="1201"/>
                    <a:pt x="1574" y="1201"/>
                  </a:cubicBezTo>
                  <a:lnTo>
                    <a:pt x="1574" y="1201"/>
                  </a:lnTo>
                  <a:cubicBezTo>
                    <a:pt x="1574" y="1201"/>
                    <a:pt x="1572" y="1202"/>
                    <a:pt x="1566" y="1205"/>
                  </a:cubicBezTo>
                  <a:cubicBezTo>
                    <a:pt x="1548" y="1215"/>
                    <a:pt x="1551" y="1218"/>
                    <a:pt x="1554" y="1227"/>
                  </a:cubicBezTo>
                  <a:cubicBezTo>
                    <a:pt x="1555" y="1232"/>
                    <a:pt x="1556" y="1234"/>
                    <a:pt x="1558" y="1234"/>
                  </a:cubicBezTo>
                  <a:cubicBezTo>
                    <a:pt x="1561" y="1234"/>
                    <a:pt x="1566" y="1231"/>
                    <a:pt x="1576" y="1224"/>
                  </a:cubicBezTo>
                  <a:cubicBezTo>
                    <a:pt x="1598" y="1224"/>
                    <a:pt x="1579" y="1233"/>
                    <a:pt x="1560" y="1243"/>
                  </a:cubicBezTo>
                  <a:cubicBezTo>
                    <a:pt x="1541" y="1252"/>
                    <a:pt x="1532" y="1258"/>
                    <a:pt x="1535" y="1258"/>
                  </a:cubicBezTo>
                  <a:cubicBezTo>
                    <a:pt x="1537" y="1258"/>
                    <a:pt x="1552" y="1252"/>
                    <a:pt x="1582" y="1240"/>
                  </a:cubicBezTo>
                  <a:cubicBezTo>
                    <a:pt x="1601" y="1232"/>
                    <a:pt x="1611" y="1229"/>
                    <a:pt x="1614" y="1229"/>
                  </a:cubicBezTo>
                  <a:cubicBezTo>
                    <a:pt x="1617" y="1229"/>
                    <a:pt x="1613" y="1232"/>
                    <a:pt x="1604" y="1237"/>
                  </a:cubicBezTo>
                  <a:cubicBezTo>
                    <a:pt x="1593" y="1242"/>
                    <a:pt x="1587" y="1243"/>
                    <a:pt x="1584" y="1243"/>
                  </a:cubicBezTo>
                  <a:cubicBezTo>
                    <a:pt x="1582" y="1243"/>
                    <a:pt x="1582" y="1243"/>
                    <a:pt x="1582" y="1243"/>
                  </a:cubicBezTo>
                  <a:lnTo>
                    <a:pt x="1544" y="1258"/>
                  </a:lnTo>
                  <a:cubicBezTo>
                    <a:pt x="1544" y="1260"/>
                    <a:pt x="1544" y="1261"/>
                    <a:pt x="1546" y="1261"/>
                  </a:cubicBezTo>
                  <a:cubicBezTo>
                    <a:pt x="1548" y="1261"/>
                    <a:pt x="1553" y="1259"/>
                    <a:pt x="1566" y="1255"/>
                  </a:cubicBezTo>
                  <a:cubicBezTo>
                    <a:pt x="1566" y="1255"/>
                    <a:pt x="1566" y="1256"/>
                    <a:pt x="1569" y="1256"/>
                  </a:cubicBezTo>
                  <a:cubicBezTo>
                    <a:pt x="1571" y="1256"/>
                    <a:pt x="1576" y="1255"/>
                    <a:pt x="1585" y="1252"/>
                  </a:cubicBezTo>
                  <a:cubicBezTo>
                    <a:pt x="1607" y="1243"/>
                    <a:pt x="1626" y="1237"/>
                    <a:pt x="1642" y="1224"/>
                  </a:cubicBezTo>
                  <a:cubicBezTo>
                    <a:pt x="1652" y="1217"/>
                    <a:pt x="1657" y="1215"/>
                    <a:pt x="1659" y="1215"/>
                  </a:cubicBezTo>
                  <a:cubicBezTo>
                    <a:pt x="1661" y="1215"/>
                    <a:pt x="1662" y="1216"/>
                    <a:pt x="1663" y="1218"/>
                  </a:cubicBezTo>
                  <a:cubicBezTo>
                    <a:pt x="1645" y="1230"/>
                    <a:pt x="1626" y="1240"/>
                    <a:pt x="1607" y="1246"/>
                  </a:cubicBezTo>
                  <a:cubicBezTo>
                    <a:pt x="1595" y="1249"/>
                    <a:pt x="1579" y="1255"/>
                    <a:pt x="1569" y="1262"/>
                  </a:cubicBezTo>
                  <a:cubicBezTo>
                    <a:pt x="1563" y="1265"/>
                    <a:pt x="1564" y="1266"/>
                    <a:pt x="1568" y="1266"/>
                  </a:cubicBezTo>
                  <a:cubicBezTo>
                    <a:pt x="1576" y="1266"/>
                    <a:pt x="1603" y="1260"/>
                    <a:pt x="1629" y="1249"/>
                  </a:cubicBezTo>
                  <a:lnTo>
                    <a:pt x="1629" y="1249"/>
                  </a:lnTo>
                  <a:lnTo>
                    <a:pt x="1610" y="1258"/>
                  </a:lnTo>
                  <a:cubicBezTo>
                    <a:pt x="1591" y="1268"/>
                    <a:pt x="1595" y="1271"/>
                    <a:pt x="1598" y="1277"/>
                  </a:cubicBezTo>
                  <a:cubicBezTo>
                    <a:pt x="1598" y="1279"/>
                    <a:pt x="1598" y="1280"/>
                    <a:pt x="1600" y="1280"/>
                  </a:cubicBezTo>
                  <a:cubicBezTo>
                    <a:pt x="1602" y="1280"/>
                    <a:pt x="1607" y="1279"/>
                    <a:pt x="1616" y="1274"/>
                  </a:cubicBezTo>
                  <a:cubicBezTo>
                    <a:pt x="1629" y="1268"/>
                    <a:pt x="1645" y="1265"/>
                    <a:pt x="1657" y="1262"/>
                  </a:cubicBezTo>
                  <a:cubicBezTo>
                    <a:pt x="1670" y="1252"/>
                    <a:pt x="1682" y="1246"/>
                    <a:pt x="1695" y="1243"/>
                  </a:cubicBezTo>
                  <a:lnTo>
                    <a:pt x="1695" y="1243"/>
                  </a:lnTo>
                  <a:cubicBezTo>
                    <a:pt x="1682" y="1249"/>
                    <a:pt x="1670" y="1258"/>
                    <a:pt x="1660" y="1265"/>
                  </a:cubicBezTo>
                  <a:cubicBezTo>
                    <a:pt x="1623" y="1287"/>
                    <a:pt x="1604" y="1299"/>
                    <a:pt x="1610" y="1309"/>
                  </a:cubicBezTo>
                  <a:cubicBezTo>
                    <a:pt x="1610" y="1315"/>
                    <a:pt x="1613" y="1321"/>
                    <a:pt x="1595" y="1334"/>
                  </a:cubicBezTo>
                  <a:cubicBezTo>
                    <a:pt x="1595" y="1335"/>
                    <a:pt x="1595" y="1337"/>
                    <a:pt x="1598" y="1337"/>
                  </a:cubicBezTo>
                  <a:cubicBezTo>
                    <a:pt x="1602" y="1337"/>
                    <a:pt x="1607" y="1335"/>
                    <a:pt x="1616" y="1331"/>
                  </a:cubicBezTo>
                  <a:lnTo>
                    <a:pt x="1616" y="1337"/>
                  </a:lnTo>
                  <a:cubicBezTo>
                    <a:pt x="1604" y="1343"/>
                    <a:pt x="1601" y="1348"/>
                    <a:pt x="1606" y="1348"/>
                  </a:cubicBezTo>
                  <a:cubicBezTo>
                    <a:pt x="1608" y="1348"/>
                    <a:pt x="1613" y="1346"/>
                    <a:pt x="1620" y="1343"/>
                  </a:cubicBezTo>
                  <a:cubicBezTo>
                    <a:pt x="1624" y="1342"/>
                    <a:pt x="1627" y="1341"/>
                    <a:pt x="1628" y="1341"/>
                  </a:cubicBezTo>
                  <a:cubicBezTo>
                    <a:pt x="1635" y="1341"/>
                    <a:pt x="1623" y="1349"/>
                    <a:pt x="1623" y="1349"/>
                  </a:cubicBezTo>
                  <a:cubicBezTo>
                    <a:pt x="1605" y="1360"/>
                    <a:pt x="1595" y="1365"/>
                    <a:pt x="1597" y="1365"/>
                  </a:cubicBezTo>
                  <a:cubicBezTo>
                    <a:pt x="1598" y="1365"/>
                    <a:pt x="1612" y="1359"/>
                    <a:pt x="1642" y="1346"/>
                  </a:cubicBezTo>
                  <a:cubicBezTo>
                    <a:pt x="1657" y="1340"/>
                    <a:pt x="1670" y="1334"/>
                    <a:pt x="1679" y="1324"/>
                  </a:cubicBezTo>
                  <a:lnTo>
                    <a:pt x="1676" y="1315"/>
                  </a:lnTo>
                  <a:lnTo>
                    <a:pt x="1698" y="1315"/>
                  </a:lnTo>
                  <a:cubicBezTo>
                    <a:pt x="1702" y="1316"/>
                    <a:pt x="1706" y="1316"/>
                    <a:pt x="1710" y="1316"/>
                  </a:cubicBezTo>
                  <a:cubicBezTo>
                    <a:pt x="1720" y="1316"/>
                    <a:pt x="1729" y="1313"/>
                    <a:pt x="1739" y="1309"/>
                  </a:cubicBezTo>
                  <a:cubicBezTo>
                    <a:pt x="1739" y="1309"/>
                    <a:pt x="1755" y="1302"/>
                    <a:pt x="1759" y="1302"/>
                  </a:cubicBezTo>
                  <a:cubicBezTo>
                    <a:pt x="1760" y="1302"/>
                    <a:pt x="1761" y="1302"/>
                    <a:pt x="1761" y="1302"/>
                  </a:cubicBezTo>
                  <a:lnTo>
                    <a:pt x="1720" y="1318"/>
                  </a:lnTo>
                  <a:cubicBezTo>
                    <a:pt x="1701" y="1324"/>
                    <a:pt x="1682" y="1331"/>
                    <a:pt x="1663" y="1337"/>
                  </a:cubicBezTo>
                  <a:cubicBezTo>
                    <a:pt x="1634" y="1350"/>
                    <a:pt x="1618" y="1362"/>
                    <a:pt x="1625" y="1362"/>
                  </a:cubicBezTo>
                  <a:cubicBezTo>
                    <a:pt x="1627" y="1362"/>
                    <a:pt x="1634" y="1360"/>
                    <a:pt x="1645" y="1356"/>
                  </a:cubicBezTo>
                  <a:lnTo>
                    <a:pt x="1645" y="1356"/>
                  </a:lnTo>
                  <a:cubicBezTo>
                    <a:pt x="1648" y="1359"/>
                    <a:pt x="1648" y="1359"/>
                    <a:pt x="1629" y="1368"/>
                  </a:cubicBezTo>
                  <a:cubicBezTo>
                    <a:pt x="1618" y="1371"/>
                    <a:pt x="1613" y="1374"/>
                    <a:pt x="1616" y="1374"/>
                  </a:cubicBezTo>
                  <a:cubicBezTo>
                    <a:pt x="1619" y="1374"/>
                    <a:pt x="1629" y="1371"/>
                    <a:pt x="1648" y="1365"/>
                  </a:cubicBezTo>
                  <a:cubicBezTo>
                    <a:pt x="1665" y="1360"/>
                    <a:pt x="1675" y="1357"/>
                    <a:pt x="1678" y="1357"/>
                  </a:cubicBezTo>
                  <a:cubicBezTo>
                    <a:pt x="1682" y="1357"/>
                    <a:pt x="1673" y="1362"/>
                    <a:pt x="1651" y="1371"/>
                  </a:cubicBezTo>
                  <a:cubicBezTo>
                    <a:pt x="1621" y="1386"/>
                    <a:pt x="1617" y="1395"/>
                    <a:pt x="1626" y="1395"/>
                  </a:cubicBezTo>
                  <a:cubicBezTo>
                    <a:pt x="1628" y="1395"/>
                    <a:pt x="1631" y="1395"/>
                    <a:pt x="1635" y="1393"/>
                  </a:cubicBezTo>
                  <a:cubicBezTo>
                    <a:pt x="1652" y="1388"/>
                    <a:pt x="1661" y="1386"/>
                    <a:pt x="1666" y="1386"/>
                  </a:cubicBezTo>
                  <a:cubicBezTo>
                    <a:pt x="1673" y="1386"/>
                    <a:pt x="1668" y="1391"/>
                    <a:pt x="1657" y="1396"/>
                  </a:cubicBezTo>
                  <a:cubicBezTo>
                    <a:pt x="1645" y="1402"/>
                    <a:pt x="1641" y="1406"/>
                    <a:pt x="1645" y="1406"/>
                  </a:cubicBezTo>
                  <a:cubicBezTo>
                    <a:pt x="1648" y="1406"/>
                    <a:pt x="1653" y="1405"/>
                    <a:pt x="1660" y="1403"/>
                  </a:cubicBezTo>
                  <a:lnTo>
                    <a:pt x="1660" y="1403"/>
                  </a:lnTo>
                  <a:cubicBezTo>
                    <a:pt x="1645" y="1410"/>
                    <a:pt x="1627" y="1416"/>
                    <a:pt x="1634" y="1416"/>
                  </a:cubicBezTo>
                  <a:cubicBezTo>
                    <a:pt x="1635" y="1416"/>
                    <a:pt x="1638" y="1416"/>
                    <a:pt x="1642" y="1415"/>
                  </a:cubicBezTo>
                  <a:cubicBezTo>
                    <a:pt x="1642" y="1415"/>
                    <a:pt x="1642" y="1416"/>
                    <a:pt x="1643" y="1416"/>
                  </a:cubicBezTo>
                  <a:cubicBezTo>
                    <a:pt x="1645" y="1416"/>
                    <a:pt x="1649" y="1415"/>
                    <a:pt x="1660" y="1409"/>
                  </a:cubicBezTo>
                  <a:lnTo>
                    <a:pt x="1701" y="1400"/>
                  </a:lnTo>
                  <a:cubicBezTo>
                    <a:pt x="1714" y="1393"/>
                    <a:pt x="1726" y="1387"/>
                    <a:pt x="1742" y="1384"/>
                  </a:cubicBezTo>
                  <a:cubicBezTo>
                    <a:pt x="1744" y="1383"/>
                    <a:pt x="1746" y="1383"/>
                    <a:pt x="1747" y="1383"/>
                  </a:cubicBezTo>
                  <a:cubicBezTo>
                    <a:pt x="1756" y="1383"/>
                    <a:pt x="1737" y="1400"/>
                    <a:pt x="1685" y="1421"/>
                  </a:cubicBezTo>
                  <a:lnTo>
                    <a:pt x="1648" y="1437"/>
                  </a:lnTo>
                  <a:lnTo>
                    <a:pt x="1648" y="1437"/>
                  </a:lnTo>
                  <a:lnTo>
                    <a:pt x="1685" y="1425"/>
                  </a:lnTo>
                  <a:lnTo>
                    <a:pt x="1685" y="1425"/>
                  </a:lnTo>
                  <a:cubicBezTo>
                    <a:pt x="1689" y="1428"/>
                    <a:pt x="1689" y="1431"/>
                    <a:pt x="1670" y="1437"/>
                  </a:cubicBezTo>
                  <a:cubicBezTo>
                    <a:pt x="1648" y="1443"/>
                    <a:pt x="1648" y="1443"/>
                    <a:pt x="1648" y="1443"/>
                  </a:cubicBezTo>
                  <a:cubicBezTo>
                    <a:pt x="1648" y="1443"/>
                    <a:pt x="1649" y="1444"/>
                    <a:pt x="1652" y="1444"/>
                  </a:cubicBezTo>
                  <a:cubicBezTo>
                    <a:pt x="1655" y="1444"/>
                    <a:pt x="1660" y="1443"/>
                    <a:pt x="1670" y="1440"/>
                  </a:cubicBezTo>
                  <a:cubicBezTo>
                    <a:pt x="1692" y="1434"/>
                    <a:pt x="1702" y="1430"/>
                    <a:pt x="1703" y="1430"/>
                  </a:cubicBezTo>
                  <a:cubicBezTo>
                    <a:pt x="1705" y="1430"/>
                    <a:pt x="1700" y="1433"/>
                    <a:pt x="1692" y="1437"/>
                  </a:cubicBezTo>
                  <a:cubicBezTo>
                    <a:pt x="1669" y="1446"/>
                    <a:pt x="1659" y="1450"/>
                    <a:pt x="1662" y="1450"/>
                  </a:cubicBezTo>
                  <a:cubicBezTo>
                    <a:pt x="1664" y="1450"/>
                    <a:pt x="1674" y="1447"/>
                    <a:pt x="1692" y="1443"/>
                  </a:cubicBezTo>
                  <a:cubicBezTo>
                    <a:pt x="1711" y="1439"/>
                    <a:pt x="1721" y="1437"/>
                    <a:pt x="1722" y="1437"/>
                  </a:cubicBezTo>
                  <a:lnTo>
                    <a:pt x="1722" y="1437"/>
                  </a:lnTo>
                  <a:cubicBezTo>
                    <a:pt x="1724" y="1437"/>
                    <a:pt x="1713" y="1440"/>
                    <a:pt x="1692" y="1447"/>
                  </a:cubicBezTo>
                  <a:cubicBezTo>
                    <a:pt x="1679" y="1450"/>
                    <a:pt x="1667" y="1456"/>
                    <a:pt x="1654" y="1465"/>
                  </a:cubicBezTo>
                  <a:lnTo>
                    <a:pt x="1673" y="1459"/>
                  </a:lnTo>
                  <a:cubicBezTo>
                    <a:pt x="1693" y="1453"/>
                    <a:pt x="1703" y="1450"/>
                    <a:pt x="1706" y="1450"/>
                  </a:cubicBezTo>
                  <a:cubicBezTo>
                    <a:pt x="1709" y="1450"/>
                    <a:pt x="1704" y="1453"/>
                    <a:pt x="1695" y="1456"/>
                  </a:cubicBezTo>
                  <a:cubicBezTo>
                    <a:pt x="1676" y="1462"/>
                    <a:pt x="1676" y="1465"/>
                    <a:pt x="1695" y="1465"/>
                  </a:cubicBezTo>
                  <a:cubicBezTo>
                    <a:pt x="1698" y="1468"/>
                    <a:pt x="1698" y="1472"/>
                    <a:pt x="1679" y="1478"/>
                  </a:cubicBezTo>
                  <a:cubicBezTo>
                    <a:pt x="1657" y="1485"/>
                    <a:pt x="1647" y="1488"/>
                    <a:pt x="1649" y="1488"/>
                  </a:cubicBezTo>
                  <a:cubicBezTo>
                    <a:pt x="1650" y="1488"/>
                    <a:pt x="1660" y="1485"/>
                    <a:pt x="1679" y="1481"/>
                  </a:cubicBezTo>
                  <a:cubicBezTo>
                    <a:pt x="1686" y="1480"/>
                    <a:pt x="1690" y="1479"/>
                    <a:pt x="1692" y="1479"/>
                  </a:cubicBezTo>
                  <a:cubicBezTo>
                    <a:pt x="1695" y="1479"/>
                    <a:pt x="1691" y="1481"/>
                    <a:pt x="1679" y="1487"/>
                  </a:cubicBezTo>
                  <a:cubicBezTo>
                    <a:pt x="1667" y="1493"/>
                    <a:pt x="1663" y="1495"/>
                    <a:pt x="1667" y="1495"/>
                  </a:cubicBezTo>
                  <a:cubicBezTo>
                    <a:pt x="1669" y="1495"/>
                    <a:pt x="1674" y="1495"/>
                    <a:pt x="1682" y="1494"/>
                  </a:cubicBezTo>
                  <a:cubicBezTo>
                    <a:pt x="1701" y="1490"/>
                    <a:pt x="1723" y="1484"/>
                    <a:pt x="1742" y="1475"/>
                  </a:cubicBezTo>
                  <a:cubicBezTo>
                    <a:pt x="1739" y="1472"/>
                    <a:pt x="1739" y="1472"/>
                    <a:pt x="1761" y="1465"/>
                  </a:cubicBezTo>
                  <a:lnTo>
                    <a:pt x="1761" y="1472"/>
                  </a:lnTo>
                  <a:cubicBezTo>
                    <a:pt x="1761" y="1475"/>
                    <a:pt x="1764" y="1475"/>
                    <a:pt x="1783" y="1475"/>
                  </a:cubicBezTo>
                  <a:cubicBezTo>
                    <a:pt x="1804" y="1475"/>
                    <a:pt x="1845" y="1462"/>
                    <a:pt x="1823" y="1462"/>
                  </a:cubicBezTo>
                  <a:lnTo>
                    <a:pt x="1842" y="1456"/>
                  </a:lnTo>
                  <a:cubicBezTo>
                    <a:pt x="1879" y="1447"/>
                    <a:pt x="1893" y="1441"/>
                    <a:pt x="1886" y="1441"/>
                  </a:cubicBezTo>
                  <a:cubicBezTo>
                    <a:pt x="1881" y="1441"/>
                    <a:pt x="1866" y="1443"/>
                    <a:pt x="1842" y="1450"/>
                  </a:cubicBezTo>
                  <a:cubicBezTo>
                    <a:pt x="1809" y="1458"/>
                    <a:pt x="1793" y="1462"/>
                    <a:pt x="1792" y="1462"/>
                  </a:cubicBezTo>
                  <a:cubicBezTo>
                    <a:pt x="1791" y="1462"/>
                    <a:pt x="1801" y="1459"/>
                    <a:pt x="1820" y="1453"/>
                  </a:cubicBezTo>
                  <a:cubicBezTo>
                    <a:pt x="1861" y="1443"/>
                    <a:pt x="1861" y="1440"/>
                    <a:pt x="1861" y="1437"/>
                  </a:cubicBezTo>
                  <a:cubicBezTo>
                    <a:pt x="1858" y="1434"/>
                    <a:pt x="1858" y="1434"/>
                    <a:pt x="1880" y="1428"/>
                  </a:cubicBezTo>
                  <a:cubicBezTo>
                    <a:pt x="1898" y="1421"/>
                    <a:pt x="1920" y="1415"/>
                    <a:pt x="1917" y="1412"/>
                  </a:cubicBezTo>
                  <a:cubicBezTo>
                    <a:pt x="1917" y="1411"/>
                    <a:pt x="1917" y="1410"/>
                    <a:pt x="1916" y="1410"/>
                  </a:cubicBezTo>
                  <a:cubicBezTo>
                    <a:pt x="1914" y="1410"/>
                    <a:pt x="1910" y="1412"/>
                    <a:pt x="1898" y="1415"/>
                  </a:cubicBezTo>
                  <a:cubicBezTo>
                    <a:pt x="1892" y="1417"/>
                    <a:pt x="1887" y="1418"/>
                    <a:pt x="1885" y="1418"/>
                  </a:cubicBezTo>
                  <a:cubicBezTo>
                    <a:pt x="1881" y="1418"/>
                    <a:pt x="1889" y="1413"/>
                    <a:pt x="1917" y="1403"/>
                  </a:cubicBezTo>
                  <a:cubicBezTo>
                    <a:pt x="1926" y="1398"/>
                    <a:pt x="1931" y="1396"/>
                    <a:pt x="1929" y="1396"/>
                  </a:cubicBezTo>
                  <a:cubicBezTo>
                    <a:pt x="1927" y="1396"/>
                    <a:pt x="1917" y="1399"/>
                    <a:pt x="1895" y="1406"/>
                  </a:cubicBezTo>
                  <a:cubicBezTo>
                    <a:pt x="1880" y="1410"/>
                    <a:pt x="1871" y="1412"/>
                    <a:pt x="1867" y="1412"/>
                  </a:cubicBezTo>
                  <a:cubicBezTo>
                    <a:pt x="1860" y="1412"/>
                    <a:pt x="1868" y="1406"/>
                    <a:pt x="1892" y="1396"/>
                  </a:cubicBezTo>
                  <a:lnTo>
                    <a:pt x="1892" y="1390"/>
                  </a:lnTo>
                  <a:cubicBezTo>
                    <a:pt x="1892" y="1390"/>
                    <a:pt x="1891" y="1389"/>
                    <a:pt x="1890" y="1389"/>
                  </a:cubicBezTo>
                  <a:cubicBezTo>
                    <a:pt x="1884" y="1389"/>
                    <a:pt x="1867" y="1394"/>
                    <a:pt x="1851" y="1400"/>
                  </a:cubicBezTo>
                  <a:cubicBezTo>
                    <a:pt x="1830" y="1406"/>
                    <a:pt x="1820" y="1409"/>
                    <a:pt x="1818" y="1409"/>
                  </a:cubicBezTo>
                  <a:cubicBezTo>
                    <a:pt x="1816" y="1409"/>
                    <a:pt x="1821" y="1407"/>
                    <a:pt x="1830" y="1403"/>
                  </a:cubicBezTo>
                  <a:cubicBezTo>
                    <a:pt x="1845" y="1396"/>
                    <a:pt x="1858" y="1393"/>
                    <a:pt x="1870" y="1387"/>
                  </a:cubicBezTo>
                  <a:cubicBezTo>
                    <a:pt x="1889" y="1384"/>
                    <a:pt x="1889" y="1381"/>
                    <a:pt x="1889" y="1378"/>
                  </a:cubicBezTo>
                  <a:cubicBezTo>
                    <a:pt x="1889" y="1375"/>
                    <a:pt x="1888" y="1372"/>
                    <a:pt x="1881" y="1372"/>
                  </a:cubicBezTo>
                  <a:cubicBezTo>
                    <a:pt x="1877" y="1372"/>
                    <a:pt x="1873" y="1372"/>
                    <a:pt x="1867" y="1374"/>
                  </a:cubicBezTo>
                  <a:lnTo>
                    <a:pt x="1886" y="1368"/>
                  </a:lnTo>
                  <a:cubicBezTo>
                    <a:pt x="1886" y="1366"/>
                    <a:pt x="1895" y="1362"/>
                    <a:pt x="1894" y="1362"/>
                  </a:cubicBezTo>
                  <a:lnTo>
                    <a:pt x="1894" y="1362"/>
                  </a:lnTo>
                  <a:cubicBezTo>
                    <a:pt x="1894" y="1362"/>
                    <a:pt x="1892" y="1363"/>
                    <a:pt x="1886" y="1365"/>
                  </a:cubicBezTo>
                  <a:cubicBezTo>
                    <a:pt x="1886" y="1365"/>
                    <a:pt x="1886" y="1362"/>
                    <a:pt x="1905" y="1349"/>
                  </a:cubicBezTo>
                  <a:cubicBezTo>
                    <a:pt x="1910" y="1345"/>
                    <a:pt x="1909" y="1343"/>
                    <a:pt x="1903" y="1343"/>
                  </a:cubicBezTo>
                  <a:cubicBezTo>
                    <a:pt x="1893" y="1343"/>
                    <a:pt x="1867" y="1351"/>
                    <a:pt x="1842" y="1365"/>
                  </a:cubicBezTo>
                  <a:cubicBezTo>
                    <a:pt x="1842" y="1364"/>
                    <a:pt x="1842" y="1363"/>
                    <a:pt x="1842" y="1362"/>
                  </a:cubicBezTo>
                  <a:cubicBezTo>
                    <a:pt x="1842" y="1361"/>
                    <a:pt x="1841" y="1361"/>
                    <a:pt x="1840" y="1361"/>
                  </a:cubicBezTo>
                  <a:cubicBezTo>
                    <a:pt x="1834" y="1361"/>
                    <a:pt x="1820" y="1365"/>
                    <a:pt x="1820" y="1365"/>
                  </a:cubicBezTo>
                  <a:cubicBezTo>
                    <a:pt x="1812" y="1368"/>
                    <a:pt x="1808" y="1369"/>
                    <a:pt x="1805" y="1369"/>
                  </a:cubicBezTo>
                  <a:cubicBezTo>
                    <a:pt x="1801" y="1369"/>
                    <a:pt x="1800" y="1367"/>
                    <a:pt x="1798" y="1365"/>
                  </a:cubicBezTo>
                  <a:lnTo>
                    <a:pt x="1839" y="1352"/>
                  </a:lnTo>
                  <a:cubicBezTo>
                    <a:pt x="1879" y="1342"/>
                    <a:pt x="1901" y="1333"/>
                    <a:pt x="1892" y="1333"/>
                  </a:cubicBezTo>
                  <a:cubicBezTo>
                    <a:pt x="1888" y="1333"/>
                    <a:pt x="1877" y="1335"/>
                    <a:pt x="1858" y="1340"/>
                  </a:cubicBezTo>
                  <a:lnTo>
                    <a:pt x="1877" y="1334"/>
                  </a:lnTo>
                  <a:cubicBezTo>
                    <a:pt x="1898" y="1327"/>
                    <a:pt x="1895" y="1324"/>
                    <a:pt x="1877" y="1324"/>
                  </a:cubicBezTo>
                  <a:cubicBezTo>
                    <a:pt x="1855" y="1327"/>
                    <a:pt x="1833" y="1334"/>
                    <a:pt x="1814" y="1340"/>
                  </a:cubicBezTo>
                  <a:cubicBezTo>
                    <a:pt x="1804" y="1343"/>
                    <a:pt x="1800" y="1344"/>
                    <a:pt x="1797" y="1344"/>
                  </a:cubicBezTo>
                  <a:cubicBezTo>
                    <a:pt x="1795" y="1344"/>
                    <a:pt x="1795" y="1343"/>
                    <a:pt x="1795" y="1343"/>
                  </a:cubicBezTo>
                  <a:cubicBezTo>
                    <a:pt x="1792" y="1343"/>
                    <a:pt x="1792" y="1343"/>
                    <a:pt x="1814" y="1334"/>
                  </a:cubicBezTo>
                  <a:cubicBezTo>
                    <a:pt x="1837" y="1326"/>
                    <a:pt x="1846" y="1321"/>
                    <a:pt x="1840" y="1321"/>
                  </a:cubicBezTo>
                  <a:cubicBezTo>
                    <a:pt x="1836" y="1321"/>
                    <a:pt x="1826" y="1323"/>
                    <a:pt x="1811" y="1327"/>
                  </a:cubicBezTo>
                  <a:lnTo>
                    <a:pt x="1830" y="1321"/>
                  </a:lnTo>
                  <a:cubicBezTo>
                    <a:pt x="1848" y="1312"/>
                    <a:pt x="1870" y="1302"/>
                    <a:pt x="1845" y="1296"/>
                  </a:cubicBezTo>
                  <a:cubicBezTo>
                    <a:pt x="1842" y="1284"/>
                    <a:pt x="1839" y="1277"/>
                    <a:pt x="1858" y="1268"/>
                  </a:cubicBezTo>
                  <a:cubicBezTo>
                    <a:pt x="1864" y="1266"/>
                    <a:pt x="1864" y="1265"/>
                    <a:pt x="1858" y="1265"/>
                  </a:cubicBezTo>
                  <a:cubicBezTo>
                    <a:pt x="1848" y="1265"/>
                    <a:pt x="1821" y="1268"/>
                    <a:pt x="1795" y="1274"/>
                  </a:cubicBezTo>
                  <a:cubicBezTo>
                    <a:pt x="1814" y="1268"/>
                    <a:pt x="1814" y="1265"/>
                    <a:pt x="1811" y="1258"/>
                  </a:cubicBezTo>
                  <a:cubicBezTo>
                    <a:pt x="1808" y="1252"/>
                    <a:pt x="1808" y="1252"/>
                    <a:pt x="1826" y="1243"/>
                  </a:cubicBezTo>
                  <a:cubicBezTo>
                    <a:pt x="1848" y="1236"/>
                    <a:pt x="1858" y="1233"/>
                    <a:pt x="1857" y="1233"/>
                  </a:cubicBezTo>
                  <a:lnTo>
                    <a:pt x="1857" y="1233"/>
                  </a:lnTo>
                  <a:cubicBezTo>
                    <a:pt x="1855" y="1233"/>
                    <a:pt x="1845" y="1235"/>
                    <a:pt x="1826" y="1240"/>
                  </a:cubicBezTo>
                  <a:cubicBezTo>
                    <a:pt x="1816" y="1243"/>
                    <a:pt x="1810" y="1244"/>
                    <a:pt x="1806" y="1244"/>
                  </a:cubicBezTo>
                  <a:cubicBezTo>
                    <a:pt x="1796" y="1244"/>
                    <a:pt x="1814" y="1233"/>
                    <a:pt x="1842" y="1221"/>
                  </a:cubicBezTo>
                  <a:cubicBezTo>
                    <a:pt x="1861" y="1215"/>
                    <a:pt x="1861" y="1211"/>
                    <a:pt x="1858" y="1205"/>
                  </a:cubicBezTo>
                  <a:lnTo>
                    <a:pt x="1858" y="1205"/>
                  </a:lnTo>
                  <a:cubicBezTo>
                    <a:pt x="1852" y="1207"/>
                    <a:pt x="1848" y="1208"/>
                    <a:pt x="1845" y="1208"/>
                  </a:cubicBezTo>
                  <a:cubicBezTo>
                    <a:pt x="1837" y="1208"/>
                    <a:pt x="1835" y="1203"/>
                    <a:pt x="1833" y="1199"/>
                  </a:cubicBezTo>
                  <a:cubicBezTo>
                    <a:pt x="1831" y="1195"/>
                    <a:pt x="1831" y="1193"/>
                    <a:pt x="1828" y="1193"/>
                  </a:cubicBezTo>
                  <a:cubicBezTo>
                    <a:pt x="1823" y="1193"/>
                    <a:pt x="1814" y="1197"/>
                    <a:pt x="1792" y="1208"/>
                  </a:cubicBezTo>
                  <a:cubicBezTo>
                    <a:pt x="1770" y="1218"/>
                    <a:pt x="1761" y="1220"/>
                    <a:pt x="1756" y="1220"/>
                  </a:cubicBezTo>
                  <a:cubicBezTo>
                    <a:pt x="1753" y="1220"/>
                    <a:pt x="1752" y="1219"/>
                    <a:pt x="1751" y="1218"/>
                  </a:cubicBezTo>
                  <a:cubicBezTo>
                    <a:pt x="1751" y="1215"/>
                    <a:pt x="1748" y="1211"/>
                    <a:pt x="1767" y="1202"/>
                  </a:cubicBezTo>
                  <a:cubicBezTo>
                    <a:pt x="1767" y="1202"/>
                    <a:pt x="1786" y="1193"/>
                    <a:pt x="1786" y="1190"/>
                  </a:cubicBezTo>
                  <a:cubicBezTo>
                    <a:pt x="1783" y="1186"/>
                    <a:pt x="1783" y="1183"/>
                    <a:pt x="1801" y="1174"/>
                  </a:cubicBezTo>
                  <a:cubicBezTo>
                    <a:pt x="1801" y="1174"/>
                    <a:pt x="1820" y="1164"/>
                    <a:pt x="1817" y="1158"/>
                  </a:cubicBezTo>
                  <a:cubicBezTo>
                    <a:pt x="1814" y="1152"/>
                    <a:pt x="1814" y="1146"/>
                    <a:pt x="1833" y="1136"/>
                  </a:cubicBezTo>
                  <a:lnTo>
                    <a:pt x="1833" y="1136"/>
                  </a:lnTo>
                  <a:cubicBezTo>
                    <a:pt x="1830" y="1136"/>
                    <a:pt x="1830" y="1136"/>
                    <a:pt x="1811" y="1143"/>
                  </a:cubicBezTo>
                  <a:cubicBezTo>
                    <a:pt x="1801" y="1147"/>
                    <a:pt x="1791" y="1152"/>
                    <a:pt x="1786" y="1152"/>
                  </a:cubicBezTo>
                  <a:cubicBezTo>
                    <a:pt x="1782" y="1152"/>
                    <a:pt x="1781" y="1148"/>
                    <a:pt x="1789" y="1139"/>
                  </a:cubicBezTo>
                  <a:cubicBezTo>
                    <a:pt x="1787" y="1135"/>
                    <a:pt x="1785" y="1131"/>
                    <a:pt x="1779" y="1131"/>
                  </a:cubicBezTo>
                  <a:cubicBezTo>
                    <a:pt x="1775" y="1131"/>
                    <a:pt x="1771" y="1133"/>
                    <a:pt x="1764" y="1136"/>
                  </a:cubicBezTo>
                  <a:cubicBezTo>
                    <a:pt x="1761" y="1133"/>
                    <a:pt x="1761" y="1133"/>
                    <a:pt x="1779" y="1124"/>
                  </a:cubicBezTo>
                  <a:cubicBezTo>
                    <a:pt x="1804" y="1112"/>
                    <a:pt x="1811" y="1105"/>
                    <a:pt x="1803" y="1105"/>
                  </a:cubicBezTo>
                  <a:cubicBezTo>
                    <a:pt x="1799" y="1105"/>
                    <a:pt x="1790" y="1107"/>
                    <a:pt x="1776" y="1111"/>
                  </a:cubicBezTo>
                  <a:cubicBezTo>
                    <a:pt x="1768" y="1117"/>
                    <a:pt x="1763" y="1119"/>
                    <a:pt x="1762" y="1119"/>
                  </a:cubicBezTo>
                  <a:cubicBezTo>
                    <a:pt x="1760" y="1119"/>
                    <a:pt x="1764" y="1115"/>
                    <a:pt x="1773" y="1108"/>
                  </a:cubicBezTo>
                  <a:cubicBezTo>
                    <a:pt x="1773" y="1108"/>
                    <a:pt x="1773" y="1107"/>
                    <a:pt x="1770" y="1107"/>
                  </a:cubicBezTo>
                  <a:cubicBezTo>
                    <a:pt x="1768" y="1107"/>
                    <a:pt x="1762" y="1108"/>
                    <a:pt x="1751" y="1111"/>
                  </a:cubicBezTo>
                  <a:cubicBezTo>
                    <a:pt x="1743" y="1114"/>
                    <a:pt x="1739" y="1115"/>
                    <a:pt x="1737" y="1115"/>
                  </a:cubicBezTo>
                  <a:cubicBezTo>
                    <a:pt x="1735" y="1115"/>
                    <a:pt x="1739" y="1112"/>
                    <a:pt x="1748" y="1105"/>
                  </a:cubicBezTo>
                  <a:cubicBezTo>
                    <a:pt x="1767" y="1096"/>
                    <a:pt x="1767" y="1092"/>
                    <a:pt x="1764" y="1089"/>
                  </a:cubicBezTo>
                  <a:lnTo>
                    <a:pt x="1764" y="1089"/>
                  </a:lnTo>
                  <a:cubicBezTo>
                    <a:pt x="1763" y="1089"/>
                    <a:pt x="1762" y="1090"/>
                    <a:pt x="1761" y="1090"/>
                  </a:cubicBezTo>
                  <a:cubicBezTo>
                    <a:pt x="1743" y="1090"/>
                    <a:pt x="1730" y="1066"/>
                    <a:pt x="1748" y="1052"/>
                  </a:cubicBezTo>
                  <a:lnTo>
                    <a:pt x="1748" y="1052"/>
                  </a:lnTo>
                  <a:cubicBezTo>
                    <a:pt x="1726" y="1058"/>
                    <a:pt x="1726" y="1058"/>
                    <a:pt x="1726" y="1058"/>
                  </a:cubicBezTo>
                  <a:cubicBezTo>
                    <a:pt x="1741" y="1047"/>
                    <a:pt x="1746" y="1043"/>
                    <a:pt x="1744" y="1043"/>
                  </a:cubicBezTo>
                  <a:cubicBezTo>
                    <a:pt x="1741" y="1043"/>
                    <a:pt x="1726" y="1050"/>
                    <a:pt x="1704" y="1061"/>
                  </a:cubicBezTo>
                  <a:lnTo>
                    <a:pt x="1707" y="1064"/>
                  </a:lnTo>
                  <a:lnTo>
                    <a:pt x="1707" y="1067"/>
                  </a:lnTo>
                  <a:cubicBezTo>
                    <a:pt x="1694" y="1074"/>
                    <a:pt x="1685" y="1078"/>
                    <a:pt x="1682" y="1078"/>
                  </a:cubicBezTo>
                  <a:cubicBezTo>
                    <a:pt x="1677" y="1078"/>
                    <a:pt x="1688" y="1068"/>
                    <a:pt x="1723" y="1049"/>
                  </a:cubicBezTo>
                  <a:cubicBezTo>
                    <a:pt x="1742" y="1037"/>
                    <a:pt x="1750" y="1031"/>
                    <a:pt x="1748" y="1031"/>
                  </a:cubicBezTo>
                  <a:lnTo>
                    <a:pt x="1748" y="1031"/>
                  </a:lnTo>
                  <a:cubicBezTo>
                    <a:pt x="1746" y="1031"/>
                    <a:pt x="1737" y="1035"/>
                    <a:pt x="1720" y="1042"/>
                  </a:cubicBezTo>
                  <a:cubicBezTo>
                    <a:pt x="1703" y="1051"/>
                    <a:pt x="1694" y="1055"/>
                    <a:pt x="1692" y="1055"/>
                  </a:cubicBezTo>
                  <a:cubicBezTo>
                    <a:pt x="1689" y="1055"/>
                    <a:pt x="1698" y="1048"/>
                    <a:pt x="1717" y="1036"/>
                  </a:cubicBezTo>
                  <a:cubicBezTo>
                    <a:pt x="1735" y="1025"/>
                    <a:pt x="1743" y="1019"/>
                    <a:pt x="1742" y="1019"/>
                  </a:cubicBezTo>
                  <a:lnTo>
                    <a:pt x="1742" y="1019"/>
                  </a:lnTo>
                  <a:cubicBezTo>
                    <a:pt x="1741" y="1019"/>
                    <a:pt x="1732" y="1024"/>
                    <a:pt x="1714" y="1033"/>
                  </a:cubicBezTo>
                  <a:cubicBezTo>
                    <a:pt x="1676" y="1052"/>
                    <a:pt x="1652" y="1062"/>
                    <a:pt x="1647" y="1062"/>
                  </a:cubicBezTo>
                  <a:cubicBezTo>
                    <a:pt x="1642" y="1062"/>
                    <a:pt x="1654" y="1052"/>
                    <a:pt x="1689" y="1030"/>
                  </a:cubicBezTo>
                  <a:cubicBezTo>
                    <a:pt x="1726" y="1011"/>
                    <a:pt x="1742" y="995"/>
                    <a:pt x="1742" y="995"/>
                  </a:cubicBezTo>
                  <a:cubicBezTo>
                    <a:pt x="1741" y="995"/>
                    <a:pt x="1741" y="995"/>
                    <a:pt x="1740" y="995"/>
                  </a:cubicBezTo>
                  <a:cubicBezTo>
                    <a:pt x="1734" y="995"/>
                    <a:pt x="1718" y="1003"/>
                    <a:pt x="1704" y="1014"/>
                  </a:cubicBezTo>
                  <a:cubicBezTo>
                    <a:pt x="1689" y="1024"/>
                    <a:pt x="1680" y="1029"/>
                    <a:pt x="1677" y="1029"/>
                  </a:cubicBezTo>
                  <a:cubicBezTo>
                    <a:pt x="1675" y="1029"/>
                    <a:pt x="1682" y="1022"/>
                    <a:pt x="1701" y="1008"/>
                  </a:cubicBezTo>
                  <a:cubicBezTo>
                    <a:pt x="1735" y="980"/>
                    <a:pt x="1744" y="969"/>
                    <a:pt x="1735" y="969"/>
                  </a:cubicBezTo>
                  <a:cubicBezTo>
                    <a:pt x="1730" y="969"/>
                    <a:pt x="1721" y="971"/>
                    <a:pt x="1707" y="976"/>
                  </a:cubicBezTo>
                  <a:cubicBezTo>
                    <a:pt x="1694" y="981"/>
                    <a:pt x="1684" y="982"/>
                    <a:pt x="1679" y="982"/>
                  </a:cubicBezTo>
                  <a:cubicBezTo>
                    <a:pt x="1669" y="982"/>
                    <a:pt x="1676" y="975"/>
                    <a:pt x="1701" y="967"/>
                  </a:cubicBezTo>
                  <a:cubicBezTo>
                    <a:pt x="1725" y="955"/>
                    <a:pt x="1734" y="951"/>
                    <a:pt x="1732" y="951"/>
                  </a:cubicBezTo>
                  <a:lnTo>
                    <a:pt x="1732" y="951"/>
                  </a:lnTo>
                  <a:cubicBezTo>
                    <a:pt x="1731" y="951"/>
                    <a:pt x="1727" y="952"/>
                    <a:pt x="1720" y="955"/>
                  </a:cubicBezTo>
                  <a:cubicBezTo>
                    <a:pt x="1717" y="948"/>
                    <a:pt x="1714" y="945"/>
                    <a:pt x="1710" y="942"/>
                  </a:cubicBezTo>
                  <a:cubicBezTo>
                    <a:pt x="1710" y="942"/>
                    <a:pt x="1710" y="941"/>
                    <a:pt x="1710" y="941"/>
                  </a:cubicBezTo>
                  <a:cubicBezTo>
                    <a:pt x="1706" y="941"/>
                    <a:pt x="1689" y="950"/>
                    <a:pt x="1673" y="961"/>
                  </a:cubicBezTo>
                  <a:cubicBezTo>
                    <a:pt x="1697" y="941"/>
                    <a:pt x="1710" y="927"/>
                    <a:pt x="1703" y="927"/>
                  </a:cubicBezTo>
                  <a:cubicBezTo>
                    <a:pt x="1700" y="927"/>
                    <a:pt x="1694" y="930"/>
                    <a:pt x="1682" y="936"/>
                  </a:cubicBezTo>
                  <a:lnTo>
                    <a:pt x="1679" y="929"/>
                  </a:lnTo>
                  <a:cubicBezTo>
                    <a:pt x="1679" y="928"/>
                    <a:pt x="1679" y="928"/>
                    <a:pt x="1678" y="928"/>
                  </a:cubicBezTo>
                  <a:cubicBezTo>
                    <a:pt x="1677" y="928"/>
                    <a:pt x="1672" y="930"/>
                    <a:pt x="1660" y="936"/>
                  </a:cubicBezTo>
                  <a:cubicBezTo>
                    <a:pt x="1656" y="938"/>
                    <a:pt x="1653" y="939"/>
                    <a:pt x="1652" y="939"/>
                  </a:cubicBezTo>
                  <a:cubicBezTo>
                    <a:pt x="1649" y="939"/>
                    <a:pt x="1661" y="929"/>
                    <a:pt x="1673" y="917"/>
                  </a:cubicBezTo>
                  <a:cubicBezTo>
                    <a:pt x="1684" y="908"/>
                    <a:pt x="1696" y="897"/>
                    <a:pt x="1694" y="897"/>
                  </a:cubicBezTo>
                  <a:lnTo>
                    <a:pt x="1694" y="897"/>
                  </a:lnTo>
                  <a:cubicBezTo>
                    <a:pt x="1693" y="897"/>
                    <a:pt x="1690" y="898"/>
                    <a:pt x="1685" y="901"/>
                  </a:cubicBezTo>
                  <a:cubicBezTo>
                    <a:pt x="1670" y="911"/>
                    <a:pt x="1651" y="920"/>
                    <a:pt x="1632" y="929"/>
                  </a:cubicBezTo>
                  <a:cubicBezTo>
                    <a:pt x="1628" y="931"/>
                    <a:pt x="1626" y="932"/>
                    <a:pt x="1624" y="932"/>
                  </a:cubicBezTo>
                  <a:cubicBezTo>
                    <a:pt x="1620" y="932"/>
                    <a:pt x="1633" y="921"/>
                    <a:pt x="1648" y="914"/>
                  </a:cubicBezTo>
                  <a:cubicBezTo>
                    <a:pt x="1657" y="907"/>
                    <a:pt x="1670" y="898"/>
                    <a:pt x="1676" y="886"/>
                  </a:cubicBezTo>
                  <a:cubicBezTo>
                    <a:pt x="1676" y="884"/>
                    <a:pt x="1675" y="881"/>
                    <a:pt x="1672" y="881"/>
                  </a:cubicBezTo>
                  <a:cubicBezTo>
                    <a:pt x="1669" y="881"/>
                    <a:pt x="1664" y="883"/>
                    <a:pt x="1657" y="889"/>
                  </a:cubicBezTo>
                  <a:cubicBezTo>
                    <a:pt x="1652" y="892"/>
                    <a:pt x="1647" y="894"/>
                    <a:pt x="1644" y="894"/>
                  </a:cubicBezTo>
                  <a:cubicBezTo>
                    <a:pt x="1635" y="894"/>
                    <a:pt x="1633" y="884"/>
                    <a:pt x="1645" y="873"/>
                  </a:cubicBezTo>
                  <a:lnTo>
                    <a:pt x="1642" y="867"/>
                  </a:lnTo>
                  <a:cubicBezTo>
                    <a:pt x="1639" y="867"/>
                    <a:pt x="1627" y="874"/>
                    <a:pt x="1622" y="874"/>
                  </a:cubicBezTo>
                  <a:cubicBezTo>
                    <a:pt x="1621" y="874"/>
                    <a:pt x="1620" y="873"/>
                    <a:pt x="1620" y="873"/>
                  </a:cubicBezTo>
                  <a:cubicBezTo>
                    <a:pt x="1620" y="873"/>
                    <a:pt x="1619" y="873"/>
                    <a:pt x="1617" y="873"/>
                  </a:cubicBezTo>
                  <a:cubicBezTo>
                    <a:pt x="1615" y="873"/>
                    <a:pt x="1610" y="874"/>
                    <a:pt x="1601" y="879"/>
                  </a:cubicBezTo>
                  <a:cubicBezTo>
                    <a:pt x="1598" y="879"/>
                    <a:pt x="1598" y="876"/>
                    <a:pt x="1613" y="864"/>
                  </a:cubicBezTo>
                  <a:lnTo>
                    <a:pt x="1613" y="864"/>
                  </a:lnTo>
                  <a:cubicBezTo>
                    <a:pt x="1597" y="874"/>
                    <a:pt x="1589" y="879"/>
                    <a:pt x="1587" y="879"/>
                  </a:cubicBezTo>
                  <a:cubicBezTo>
                    <a:pt x="1586" y="879"/>
                    <a:pt x="1594" y="872"/>
                    <a:pt x="1610" y="857"/>
                  </a:cubicBezTo>
                  <a:cubicBezTo>
                    <a:pt x="1626" y="845"/>
                    <a:pt x="1634" y="839"/>
                    <a:pt x="1633" y="839"/>
                  </a:cubicBezTo>
                  <a:lnTo>
                    <a:pt x="1633" y="839"/>
                  </a:lnTo>
                  <a:cubicBezTo>
                    <a:pt x="1633" y="839"/>
                    <a:pt x="1624" y="845"/>
                    <a:pt x="1607" y="857"/>
                  </a:cubicBezTo>
                  <a:cubicBezTo>
                    <a:pt x="1599" y="861"/>
                    <a:pt x="1594" y="864"/>
                    <a:pt x="1593" y="864"/>
                  </a:cubicBezTo>
                  <a:cubicBezTo>
                    <a:pt x="1591" y="864"/>
                    <a:pt x="1595" y="860"/>
                    <a:pt x="1604" y="851"/>
                  </a:cubicBezTo>
                  <a:cubicBezTo>
                    <a:pt x="1614" y="844"/>
                    <a:pt x="1618" y="840"/>
                    <a:pt x="1617" y="840"/>
                  </a:cubicBezTo>
                  <a:lnTo>
                    <a:pt x="1617" y="840"/>
                  </a:lnTo>
                  <a:cubicBezTo>
                    <a:pt x="1615" y="840"/>
                    <a:pt x="1611" y="842"/>
                    <a:pt x="1604" y="848"/>
                  </a:cubicBezTo>
                  <a:cubicBezTo>
                    <a:pt x="1586" y="861"/>
                    <a:pt x="1571" y="868"/>
                    <a:pt x="1566" y="868"/>
                  </a:cubicBezTo>
                  <a:cubicBezTo>
                    <a:pt x="1561" y="868"/>
                    <a:pt x="1564" y="863"/>
                    <a:pt x="1579" y="851"/>
                  </a:cubicBezTo>
                  <a:cubicBezTo>
                    <a:pt x="1579" y="851"/>
                    <a:pt x="1579" y="851"/>
                    <a:pt x="1578" y="851"/>
                  </a:cubicBezTo>
                  <a:cubicBezTo>
                    <a:pt x="1577" y="851"/>
                    <a:pt x="1573" y="852"/>
                    <a:pt x="1560" y="860"/>
                  </a:cubicBezTo>
                  <a:cubicBezTo>
                    <a:pt x="1543" y="871"/>
                    <a:pt x="1535" y="877"/>
                    <a:pt x="1534" y="877"/>
                  </a:cubicBezTo>
                  <a:cubicBezTo>
                    <a:pt x="1534" y="877"/>
                    <a:pt x="1542" y="870"/>
                    <a:pt x="1560" y="857"/>
                  </a:cubicBezTo>
                  <a:cubicBezTo>
                    <a:pt x="1577" y="842"/>
                    <a:pt x="1584" y="834"/>
                    <a:pt x="1581" y="834"/>
                  </a:cubicBezTo>
                  <a:cubicBezTo>
                    <a:pt x="1579" y="834"/>
                    <a:pt x="1569" y="840"/>
                    <a:pt x="1554" y="851"/>
                  </a:cubicBezTo>
                  <a:cubicBezTo>
                    <a:pt x="1554" y="851"/>
                    <a:pt x="1548" y="854"/>
                    <a:pt x="1546" y="854"/>
                  </a:cubicBezTo>
                  <a:cubicBezTo>
                    <a:pt x="1544" y="854"/>
                    <a:pt x="1544" y="852"/>
                    <a:pt x="1551" y="845"/>
                  </a:cubicBezTo>
                  <a:cubicBezTo>
                    <a:pt x="1559" y="834"/>
                    <a:pt x="1565" y="817"/>
                    <a:pt x="1557" y="817"/>
                  </a:cubicBezTo>
                  <a:cubicBezTo>
                    <a:pt x="1554" y="817"/>
                    <a:pt x="1548" y="820"/>
                    <a:pt x="1538" y="829"/>
                  </a:cubicBezTo>
                  <a:lnTo>
                    <a:pt x="1535" y="826"/>
                  </a:lnTo>
                  <a:cubicBezTo>
                    <a:pt x="1542" y="815"/>
                    <a:pt x="1544" y="809"/>
                    <a:pt x="1541" y="809"/>
                  </a:cubicBezTo>
                  <a:cubicBezTo>
                    <a:pt x="1539" y="809"/>
                    <a:pt x="1535" y="812"/>
                    <a:pt x="1529" y="817"/>
                  </a:cubicBezTo>
                  <a:lnTo>
                    <a:pt x="1510" y="826"/>
                  </a:lnTo>
                  <a:cubicBezTo>
                    <a:pt x="1526" y="813"/>
                    <a:pt x="1541" y="798"/>
                    <a:pt x="1538" y="795"/>
                  </a:cubicBezTo>
                  <a:lnTo>
                    <a:pt x="1538" y="795"/>
                  </a:lnTo>
                  <a:cubicBezTo>
                    <a:pt x="1538" y="795"/>
                    <a:pt x="1538" y="795"/>
                    <a:pt x="1522" y="807"/>
                  </a:cubicBezTo>
                  <a:cubicBezTo>
                    <a:pt x="1511" y="818"/>
                    <a:pt x="1508" y="820"/>
                    <a:pt x="1506" y="820"/>
                  </a:cubicBezTo>
                  <a:cubicBezTo>
                    <a:pt x="1505" y="820"/>
                    <a:pt x="1505" y="820"/>
                    <a:pt x="1504" y="820"/>
                  </a:cubicBezTo>
                  <a:cubicBezTo>
                    <a:pt x="1500" y="817"/>
                    <a:pt x="1516" y="801"/>
                    <a:pt x="1532" y="785"/>
                  </a:cubicBezTo>
                  <a:lnTo>
                    <a:pt x="1529" y="785"/>
                  </a:lnTo>
                  <a:cubicBezTo>
                    <a:pt x="1511" y="799"/>
                    <a:pt x="1503" y="805"/>
                    <a:pt x="1503" y="805"/>
                  </a:cubicBezTo>
                  <a:cubicBezTo>
                    <a:pt x="1502" y="805"/>
                    <a:pt x="1506" y="802"/>
                    <a:pt x="1513" y="795"/>
                  </a:cubicBezTo>
                  <a:cubicBezTo>
                    <a:pt x="1526" y="779"/>
                    <a:pt x="1526" y="776"/>
                    <a:pt x="1522" y="776"/>
                  </a:cubicBezTo>
                  <a:lnTo>
                    <a:pt x="1522" y="776"/>
                  </a:lnTo>
                  <a:cubicBezTo>
                    <a:pt x="1518" y="780"/>
                    <a:pt x="1516" y="781"/>
                    <a:pt x="1516" y="781"/>
                  </a:cubicBezTo>
                  <a:cubicBezTo>
                    <a:pt x="1515" y="781"/>
                    <a:pt x="1521" y="775"/>
                    <a:pt x="1522" y="775"/>
                  </a:cubicBezTo>
                  <a:cubicBezTo>
                    <a:pt x="1522" y="775"/>
                    <a:pt x="1522" y="776"/>
                    <a:pt x="1522" y="776"/>
                  </a:cubicBezTo>
                  <a:lnTo>
                    <a:pt x="1538" y="760"/>
                  </a:lnTo>
                  <a:cubicBezTo>
                    <a:pt x="1543" y="756"/>
                    <a:pt x="1545" y="754"/>
                    <a:pt x="1545" y="754"/>
                  </a:cubicBezTo>
                  <a:lnTo>
                    <a:pt x="1545" y="754"/>
                  </a:lnTo>
                  <a:cubicBezTo>
                    <a:pt x="1544" y="754"/>
                    <a:pt x="1533" y="764"/>
                    <a:pt x="1522" y="773"/>
                  </a:cubicBezTo>
                  <a:lnTo>
                    <a:pt x="1516" y="770"/>
                  </a:lnTo>
                  <a:cubicBezTo>
                    <a:pt x="1516" y="768"/>
                    <a:pt x="1516" y="767"/>
                    <a:pt x="1514" y="767"/>
                  </a:cubicBezTo>
                  <a:cubicBezTo>
                    <a:pt x="1512" y="767"/>
                    <a:pt x="1508" y="770"/>
                    <a:pt x="1500" y="779"/>
                  </a:cubicBezTo>
                  <a:cubicBezTo>
                    <a:pt x="1485" y="795"/>
                    <a:pt x="1469" y="807"/>
                    <a:pt x="1466" y="807"/>
                  </a:cubicBezTo>
                  <a:cubicBezTo>
                    <a:pt x="1461" y="811"/>
                    <a:pt x="1460" y="812"/>
                    <a:pt x="1459" y="812"/>
                  </a:cubicBezTo>
                  <a:cubicBezTo>
                    <a:pt x="1458" y="812"/>
                    <a:pt x="1464" y="807"/>
                    <a:pt x="1466" y="807"/>
                  </a:cubicBezTo>
                  <a:cubicBezTo>
                    <a:pt x="1466" y="807"/>
                    <a:pt x="1466" y="807"/>
                    <a:pt x="1466" y="807"/>
                  </a:cubicBezTo>
                  <a:cubicBezTo>
                    <a:pt x="1482" y="792"/>
                    <a:pt x="1497" y="779"/>
                    <a:pt x="1497" y="776"/>
                  </a:cubicBezTo>
                  <a:cubicBezTo>
                    <a:pt x="1494" y="773"/>
                    <a:pt x="1510" y="760"/>
                    <a:pt x="1510" y="760"/>
                  </a:cubicBezTo>
                  <a:cubicBezTo>
                    <a:pt x="1529" y="747"/>
                    <a:pt x="1530" y="741"/>
                    <a:pt x="1524" y="741"/>
                  </a:cubicBezTo>
                  <a:cubicBezTo>
                    <a:pt x="1520" y="741"/>
                    <a:pt x="1511" y="745"/>
                    <a:pt x="1504" y="751"/>
                  </a:cubicBezTo>
                  <a:cubicBezTo>
                    <a:pt x="1488" y="762"/>
                    <a:pt x="1479" y="768"/>
                    <a:pt x="1476" y="768"/>
                  </a:cubicBezTo>
                  <a:cubicBezTo>
                    <a:pt x="1473" y="768"/>
                    <a:pt x="1480" y="760"/>
                    <a:pt x="1497" y="745"/>
                  </a:cubicBezTo>
                  <a:cubicBezTo>
                    <a:pt x="1507" y="736"/>
                    <a:pt x="1511" y="732"/>
                    <a:pt x="1509" y="732"/>
                  </a:cubicBezTo>
                  <a:lnTo>
                    <a:pt x="1509" y="732"/>
                  </a:lnTo>
                  <a:cubicBezTo>
                    <a:pt x="1506" y="732"/>
                    <a:pt x="1480" y="751"/>
                    <a:pt x="1447" y="779"/>
                  </a:cubicBezTo>
                  <a:lnTo>
                    <a:pt x="1397" y="820"/>
                  </a:lnTo>
                  <a:lnTo>
                    <a:pt x="1444" y="779"/>
                  </a:lnTo>
                  <a:cubicBezTo>
                    <a:pt x="1481" y="742"/>
                    <a:pt x="1495" y="728"/>
                    <a:pt x="1491" y="728"/>
                  </a:cubicBezTo>
                  <a:cubicBezTo>
                    <a:pt x="1489" y="728"/>
                    <a:pt x="1480" y="733"/>
                    <a:pt x="1466" y="741"/>
                  </a:cubicBezTo>
                  <a:cubicBezTo>
                    <a:pt x="1458" y="746"/>
                    <a:pt x="1453" y="748"/>
                    <a:pt x="1452" y="748"/>
                  </a:cubicBezTo>
                  <a:cubicBezTo>
                    <a:pt x="1450" y="748"/>
                    <a:pt x="1454" y="744"/>
                    <a:pt x="1463" y="735"/>
                  </a:cubicBezTo>
                  <a:cubicBezTo>
                    <a:pt x="1479" y="723"/>
                    <a:pt x="1475" y="719"/>
                    <a:pt x="1472" y="713"/>
                  </a:cubicBezTo>
                  <a:cubicBezTo>
                    <a:pt x="1469" y="710"/>
                    <a:pt x="1467" y="708"/>
                    <a:pt x="1464" y="708"/>
                  </a:cubicBezTo>
                  <a:cubicBezTo>
                    <a:pt x="1460" y="708"/>
                    <a:pt x="1456" y="711"/>
                    <a:pt x="1447" y="719"/>
                  </a:cubicBezTo>
                  <a:lnTo>
                    <a:pt x="1444" y="713"/>
                  </a:lnTo>
                  <a:cubicBezTo>
                    <a:pt x="1455" y="701"/>
                    <a:pt x="1459" y="695"/>
                    <a:pt x="1458" y="695"/>
                  </a:cubicBezTo>
                  <a:lnTo>
                    <a:pt x="1458" y="695"/>
                  </a:lnTo>
                  <a:cubicBezTo>
                    <a:pt x="1456" y="695"/>
                    <a:pt x="1442" y="707"/>
                    <a:pt x="1425" y="726"/>
                  </a:cubicBezTo>
                  <a:lnTo>
                    <a:pt x="1422" y="719"/>
                  </a:lnTo>
                  <a:lnTo>
                    <a:pt x="1438" y="707"/>
                  </a:lnTo>
                  <a:cubicBezTo>
                    <a:pt x="1450" y="691"/>
                    <a:pt x="1447" y="688"/>
                    <a:pt x="1432" y="669"/>
                  </a:cubicBezTo>
                  <a:cubicBezTo>
                    <a:pt x="1423" y="661"/>
                    <a:pt x="1418" y="656"/>
                    <a:pt x="1413" y="656"/>
                  </a:cubicBezTo>
                  <a:cubicBezTo>
                    <a:pt x="1407" y="656"/>
                    <a:pt x="1400" y="663"/>
                    <a:pt x="1385" y="679"/>
                  </a:cubicBezTo>
                  <a:cubicBezTo>
                    <a:pt x="1369" y="692"/>
                    <a:pt x="1361" y="700"/>
                    <a:pt x="1359" y="700"/>
                  </a:cubicBezTo>
                  <a:cubicBezTo>
                    <a:pt x="1358" y="700"/>
                    <a:pt x="1364" y="692"/>
                    <a:pt x="1378" y="676"/>
                  </a:cubicBezTo>
                  <a:cubicBezTo>
                    <a:pt x="1390" y="664"/>
                    <a:pt x="1400" y="652"/>
                    <a:pt x="1398" y="652"/>
                  </a:cubicBezTo>
                  <a:lnTo>
                    <a:pt x="1398" y="652"/>
                  </a:lnTo>
                  <a:cubicBezTo>
                    <a:pt x="1397" y="652"/>
                    <a:pt x="1395" y="654"/>
                    <a:pt x="1391" y="657"/>
                  </a:cubicBezTo>
                  <a:cubicBezTo>
                    <a:pt x="1391" y="657"/>
                    <a:pt x="1388" y="654"/>
                    <a:pt x="1400" y="638"/>
                  </a:cubicBezTo>
                  <a:cubicBezTo>
                    <a:pt x="1411" y="620"/>
                    <a:pt x="1412" y="613"/>
                    <a:pt x="1409" y="613"/>
                  </a:cubicBezTo>
                  <a:cubicBezTo>
                    <a:pt x="1405" y="613"/>
                    <a:pt x="1397" y="621"/>
                    <a:pt x="1391" y="629"/>
                  </a:cubicBezTo>
                  <a:cubicBezTo>
                    <a:pt x="1380" y="642"/>
                    <a:pt x="1377" y="646"/>
                    <a:pt x="1376" y="646"/>
                  </a:cubicBezTo>
                  <a:cubicBezTo>
                    <a:pt x="1376" y="646"/>
                    <a:pt x="1382" y="636"/>
                    <a:pt x="1388" y="625"/>
                  </a:cubicBezTo>
                  <a:cubicBezTo>
                    <a:pt x="1397" y="614"/>
                    <a:pt x="1406" y="601"/>
                    <a:pt x="1404" y="601"/>
                  </a:cubicBezTo>
                  <a:lnTo>
                    <a:pt x="1404" y="601"/>
                  </a:lnTo>
                  <a:cubicBezTo>
                    <a:pt x="1403" y="601"/>
                    <a:pt x="1401" y="602"/>
                    <a:pt x="1397" y="607"/>
                  </a:cubicBezTo>
                  <a:cubicBezTo>
                    <a:pt x="1390" y="612"/>
                    <a:pt x="1382" y="616"/>
                    <a:pt x="1377" y="616"/>
                  </a:cubicBezTo>
                  <a:cubicBezTo>
                    <a:pt x="1370" y="616"/>
                    <a:pt x="1368" y="609"/>
                    <a:pt x="1385" y="591"/>
                  </a:cubicBezTo>
                  <a:lnTo>
                    <a:pt x="1378" y="588"/>
                  </a:lnTo>
                  <a:cubicBezTo>
                    <a:pt x="1371" y="597"/>
                    <a:pt x="1367" y="600"/>
                    <a:pt x="1363" y="600"/>
                  </a:cubicBezTo>
                  <a:cubicBezTo>
                    <a:pt x="1361" y="600"/>
                    <a:pt x="1359" y="599"/>
                    <a:pt x="1356" y="597"/>
                  </a:cubicBezTo>
                  <a:cubicBezTo>
                    <a:pt x="1353" y="591"/>
                    <a:pt x="1350" y="591"/>
                    <a:pt x="1366" y="575"/>
                  </a:cubicBezTo>
                  <a:cubicBezTo>
                    <a:pt x="1375" y="566"/>
                    <a:pt x="1378" y="561"/>
                    <a:pt x="1375" y="561"/>
                  </a:cubicBezTo>
                  <a:cubicBezTo>
                    <a:pt x="1372" y="561"/>
                    <a:pt x="1367" y="564"/>
                    <a:pt x="1359" y="569"/>
                  </a:cubicBezTo>
                  <a:cubicBezTo>
                    <a:pt x="1356" y="569"/>
                    <a:pt x="1328" y="597"/>
                    <a:pt x="1328" y="597"/>
                  </a:cubicBezTo>
                  <a:cubicBezTo>
                    <a:pt x="1312" y="613"/>
                    <a:pt x="1297" y="625"/>
                    <a:pt x="1297" y="625"/>
                  </a:cubicBezTo>
                  <a:lnTo>
                    <a:pt x="1309" y="610"/>
                  </a:lnTo>
                  <a:lnTo>
                    <a:pt x="1334" y="575"/>
                  </a:lnTo>
                  <a:cubicBezTo>
                    <a:pt x="1334" y="575"/>
                    <a:pt x="1334" y="575"/>
                    <a:pt x="1333" y="575"/>
                  </a:cubicBezTo>
                  <a:cubicBezTo>
                    <a:pt x="1332" y="575"/>
                    <a:pt x="1328" y="577"/>
                    <a:pt x="1319" y="588"/>
                  </a:cubicBezTo>
                  <a:cubicBezTo>
                    <a:pt x="1328" y="569"/>
                    <a:pt x="1328" y="569"/>
                    <a:pt x="1322" y="566"/>
                  </a:cubicBezTo>
                  <a:cubicBezTo>
                    <a:pt x="1320" y="563"/>
                    <a:pt x="1319" y="561"/>
                    <a:pt x="1316" y="561"/>
                  </a:cubicBezTo>
                  <a:cubicBezTo>
                    <a:pt x="1313" y="561"/>
                    <a:pt x="1308" y="564"/>
                    <a:pt x="1300" y="572"/>
                  </a:cubicBezTo>
                  <a:cubicBezTo>
                    <a:pt x="1313" y="551"/>
                    <a:pt x="1314" y="539"/>
                    <a:pt x="1306" y="539"/>
                  </a:cubicBezTo>
                  <a:cubicBezTo>
                    <a:pt x="1301" y="539"/>
                    <a:pt x="1292" y="544"/>
                    <a:pt x="1281" y="557"/>
                  </a:cubicBezTo>
                  <a:cubicBezTo>
                    <a:pt x="1275" y="564"/>
                    <a:pt x="1271" y="568"/>
                    <a:pt x="1270" y="568"/>
                  </a:cubicBezTo>
                  <a:cubicBezTo>
                    <a:pt x="1269" y="568"/>
                    <a:pt x="1271" y="563"/>
                    <a:pt x="1278" y="553"/>
                  </a:cubicBezTo>
                  <a:cubicBezTo>
                    <a:pt x="1283" y="543"/>
                    <a:pt x="1286" y="538"/>
                    <a:pt x="1284" y="538"/>
                  </a:cubicBezTo>
                  <a:lnTo>
                    <a:pt x="1284" y="538"/>
                  </a:lnTo>
                  <a:cubicBezTo>
                    <a:pt x="1283" y="538"/>
                    <a:pt x="1279" y="541"/>
                    <a:pt x="1272" y="547"/>
                  </a:cubicBezTo>
                  <a:cubicBezTo>
                    <a:pt x="1268" y="551"/>
                    <a:pt x="1265" y="553"/>
                    <a:pt x="1265" y="553"/>
                  </a:cubicBezTo>
                  <a:cubicBezTo>
                    <a:pt x="1262" y="553"/>
                    <a:pt x="1271" y="539"/>
                    <a:pt x="1278" y="525"/>
                  </a:cubicBezTo>
                  <a:cubicBezTo>
                    <a:pt x="1292" y="503"/>
                    <a:pt x="1296" y="494"/>
                    <a:pt x="1294" y="494"/>
                  </a:cubicBezTo>
                  <a:lnTo>
                    <a:pt x="1294" y="494"/>
                  </a:lnTo>
                  <a:cubicBezTo>
                    <a:pt x="1292" y="494"/>
                    <a:pt x="1289" y="497"/>
                    <a:pt x="1284" y="503"/>
                  </a:cubicBezTo>
                  <a:cubicBezTo>
                    <a:pt x="1272" y="512"/>
                    <a:pt x="1266" y="513"/>
                    <a:pt x="1263" y="513"/>
                  </a:cubicBezTo>
                  <a:cubicBezTo>
                    <a:pt x="1261" y="513"/>
                    <a:pt x="1260" y="513"/>
                    <a:pt x="1259" y="513"/>
                  </a:cubicBezTo>
                  <a:cubicBezTo>
                    <a:pt x="1244" y="525"/>
                    <a:pt x="1240" y="522"/>
                    <a:pt x="1231" y="541"/>
                  </a:cubicBezTo>
                  <a:cubicBezTo>
                    <a:pt x="1225" y="553"/>
                    <a:pt x="1215" y="563"/>
                    <a:pt x="1206" y="575"/>
                  </a:cubicBezTo>
                  <a:cubicBezTo>
                    <a:pt x="1201" y="579"/>
                    <a:pt x="1198" y="580"/>
                    <a:pt x="1197" y="580"/>
                  </a:cubicBezTo>
                  <a:cubicBezTo>
                    <a:pt x="1193" y="580"/>
                    <a:pt x="1199" y="572"/>
                    <a:pt x="1202" y="572"/>
                  </a:cubicBezTo>
                  <a:cubicBezTo>
                    <a:pt x="1202" y="572"/>
                    <a:pt x="1203" y="572"/>
                    <a:pt x="1203" y="572"/>
                  </a:cubicBezTo>
                  <a:cubicBezTo>
                    <a:pt x="1218" y="560"/>
                    <a:pt x="1218" y="557"/>
                    <a:pt x="1228" y="538"/>
                  </a:cubicBezTo>
                  <a:cubicBezTo>
                    <a:pt x="1237" y="519"/>
                    <a:pt x="1231" y="516"/>
                    <a:pt x="1231" y="513"/>
                  </a:cubicBezTo>
                  <a:cubicBezTo>
                    <a:pt x="1228" y="513"/>
                    <a:pt x="1222" y="510"/>
                    <a:pt x="1222" y="506"/>
                  </a:cubicBezTo>
                  <a:cubicBezTo>
                    <a:pt x="1223" y="494"/>
                    <a:pt x="1223" y="488"/>
                    <a:pt x="1221" y="488"/>
                  </a:cubicBezTo>
                  <a:cubicBezTo>
                    <a:pt x="1219" y="488"/>
                    <a:pt x="1216" y="492"/>
                    <a:pt x="1212" y="500"/>
                  </a:cubicBezTo>
                  <a:cubicBezTo>
                    <a:pt x="1200" y="516"/>
                    <a:pt x="1206" y="510"/>
                    <a:pt x="1200" y="519"/>
                  </a:cubicBezTo>
                  <a:cubicBezTo>
                    <a:pt x="1214" y="495"/>
                    <a:pt x="1207" y="478"/>
                    <a:pt x="1194" y="478"/>
                  </a:cubicBezTo>
                  <a:cubicBezTo>
                    <a:pt x="1186" y="478"/>
                    <a:pt x="1177" y="483"/>
                    <a:pt x="1168" y="494"/>
                  </a:cubicBezTo>
                  <a:lnTo>
                    <a:pt x="1181" y="478"/>
                  </a:lnTo>
                  <a:cubicBezTo>
                    <a:pt x="1193" y="459"/>
                    <a:pt x="1190" y="459"/>
                    <a:pt x="1184" y="456"/>
                  </a:cubicBezTo>
                  <a:cubicBezTo>
                    <a:pt x="1184" y="456"/>
                    <a:pt x="1183" y="456"/>
                    <a:pt x="1182" y="456"/>
                  </a:cubicBezTo>
                  <a:cubicBezTo>
                    <a:pt x="1178" y="456"/>
                    <a:pt x="1168" y="461"/>
                    <a:pt x="1161" y="461"/>
                  </a:cubicBezTo>
                  <a:cubicBezTo>
                    <a:pt x="1159" y="461"/>
                    <a:pt x="1157" y="461"/>
                    <a:pt x="1156" y="459"/>
                  </a:cubicBezTo>
                  <a:cubicBezTo>
                    <a:pt x="1150" y="456"/>
                    <a:pt x="1145" y="453"/>
                    <a:pt x="1141" y="453"/>
                  </a:cubicBezTo>
                  <a:cubicBezTo>
                    <a:pt x="1136" y="453"/>
                    <a:pt x="1132" y="456"/>
                    <a:pt x="1128" y="466"/>
                  </a:cubicBezTo>
                  <a:cubicBezTo>
                    <a:pt x="1124" y="466"/>
                    <a:pt x="1124" y="466"/>
                    <a:pt x="1134" y="447"/>
                  </a:cubicBezTo>
                  <a:cubicBezTo>
                    <a:pt x="1150" y="431"/>
                    <a:pt x="1146" y="428"/>
                    <a:pt x="1143" y="428"/>
                  </a:cubicBezTo>
                  <a:cubicBezTo>
                    <a:pt x="1143" y="428"/>
                    <a:pt x="1143" y="428"/>
                    <a:pt x="1142" y="428"/>
                  </a:cubicBezTo>
                  <a:cubicBezTo>
                    <a:pt x="1139" y="428"/>
                    <a:pt x="1130" y="445"/>
                    <a:pt x="1121" y="462"/>
                  </a:cubicBezTo>
                  <a:cubicBezTo>
                    <a:pt x="1116" y="470"/>
                    <a:pt x="1112" y="474"/>
                    <a:pt x="1110" y="474"/>
                  </a:cubicBezTo>
                  <a:cubicBezTo>
                    <a:pt x="1108" y="474"/>
                    <a:pt x="1109" y="468"/>
                    <a:pt x="1112" y="456"/>
                  </a:cubicBezTo>
                  <a:cubicBezTo>
                    <a:pt x="1116" y="443"/>
                    <a:pt x="1114" y="435"/>
                    <a:pt x="1108" y="435"/>
                  </a:cubicBezTo>
                  <a:cubicBezTo>
                    <a:pt x="1104" y="435"/>
                    <a:pt x="1099" y="438"/>
                    <a:pt x="1093" y="444"/>
                  </a:cubicBezTo>
                  <a:cubicBezTo>
                    <a:pt x="1090" y="444"/>
                    <a:pt x="1087" y="441"/>
                    <a:pt x="1099" y="422"/>
                  </a:cubicBezTo>
                  <a:cubicBezTo>
                    <a:pt x="1103" y="410"/>
                    <a:pt x="1107" y="397"/>
                    <a:pt x="1104" y="397"/>
                  </a:cubicBezTo>
                  <a:cubicBezTo>
                    <a:pt x="1101" y="397"/>
                    <a:pt x="1096" y="402"/>
                    <a:pt x="1087" y="415"/>
                  </a:cubicBezTo>
                  <a:cubicBezTo>
                    <a:pt x="1084" y="412"/>
                    <a:pt x="1084" y="412"/>
                    <a:pt x="1093" y="397"/>
                  </a:cubicBezTo>
                  <a:cubicBezTo>
                    <a:pt x="1099" y="384"/>
                    <a:pt x="1104" y="372"/>
                    <a:pt x="1103" y="372"/>
                  </a:cubicBezTo>
                  <a:lnTo>
                    <a:pt x="1103" y="372"/>
                  </a:lnTo>
                  <a:cubicBezTo>
                    <a:pt x="1103" y="372"/>
                    <a:pt x="1099" y="378"/>
                    <a:pt x="1090" y="394"/>
                  </a:cubicBezTo>
                  <a:cubicBezTo>
                    <a:pt x="1084" y="398"/>
                    <a:pt x="1079" y="401"/>
                    <a:pt x="1075" y="401"/>
                  </a:cubicBezTo>
                  <a:cubicBezTo>
                    <a:pt x="1069" y="401"/>
                    <a:pt x="1067" y="395"/>
                    <a:pt x="1071" y="381"/>
                  </a:cubicBezTo>
                  <a:cubicBezTo>
                    <a:pt x="1070" y="381"/>
                    <a:pt x="1070" y="381"/>
                    <a:pt x="1069" y="381"/>
                  </a:cubicBezTo>
                  <a:cubicBezTo>
                    <a:pt x="1066" y="381"/>
                    <a:pt x="1063" y="383"/>
                    <a:pt x="1055" y="397"/>
                  </a:cubicBezTo>
                  <a:lnTo>
                    <a:pt x="1046" y="415"/>
                  </a:lnTo>
                  <a:cubicBezTo>
                    <a:pt x="1054" y="396"/>
                    <a:pt x="1058" y="387"/>
                    <a:pt x="1057" y="387"/>
                  </a:cubicBezTo>
                  <a:lnTo>
                    <a:pt x="1057" y="387"/>
                  </a:lnTo>
                  <a:cubicBezTo>
                    <a:pt x="1057" y="387"/>
                    <a:pt x="1052" y="395"/>
                    <a:pt x="1043" y="412"/>
                  </a:cubicBezTo>
                  <a:cubicBezTo>
                    <a:pt x="1038" y="421"/>
                    <a:pt x="1035" y="425"/>
                    <a:pt x="1034" y="425"/>
                  </a:cubicBezTo>
                  <a:cubicBezTo>
                    <a:pt x="1033" y="425"/>
                    <a:pt x="1035" y="421"/>
                    <a:pt x="1040" y="412"/>
                  </a:cubicBezTo>
                  <a:cubicBezTo>
                    <a:pt x="1046" y="390"/>
                    <a:pt x="1043" y="390"/>
                    <a:pt x="1043" y="390"/>
                  </a:cubicBezTo>
                  <a:cubicBezTo>
                    <a:pt x="1043" y="390"/>
                    <a:pt x="1042" y="390"/>
                    <a:pt x="1041" y="390"/>
                  </a:cubicBezTo>
                  <a:cubicBezTo>
                    <a:pt x="1036" y="390"/>
                    <a:pt x="1024" y="395"/>
                    <a:pt x="1014" y="395"/>
                  </a:cubicBezTo>
                  <a:cubicBezTo>
                    <a:pt x="1011" y="395"/>
                    <a:pt x="1008" y="395"/>
                    <a:pt x="1005" y="394"/>
                  </a:cubicBezTo>
                  <a:cubicBezTo>
                    <a:pt x="996" y="387"/>
                    <a:pt x="989" y="383"/>
                    <a:pt x="983" y="383"/>
                  </a:cubicBezTo>
                  <a:cubicBezTo>
                    <a:pt x="978" y="383"/>
                    <a:pt x="974" y="387"/>
                    <a:pt x="971" y="397"/>
                  </a:cubicBezTo>
                  <a:cubicBezTo>
                    <a:pt x="965" y="406"/>
                    <a:pt x="962" y="410"/>
                    <a:pt x="961" y="410"/>
                  </a:cubicBezTo>
                  <a:cubicBezTo>
                    <a:pt x="960" y="410"/>
                    <a:pt x="961" y="405"/>
                    <a:pt x="965" y="394"/>
                  </a:cubicBezTo>
                  <a:cubicBezTo>
                    <a:pt x="971" y="375"/>
                    <a:pt x="968" y="372"/>
                    <a:pt x="965" y="372"/>
                  </a:cubicBezTo>
                  <a:cubicBezTo>
                    <a:pt x="961" y="368"/>
                    <a:pt x="961" y="368"/>
                    <a:pt x="968" y="350"/>
                  </a:cubicBezTo>
                  <a:lnTo>
                    <a:pt x="968" y="350"/>
                  </a:lnTo>
                  <a:cubicBezTo>
                    <a:pt x="961" y="363"/>
                    <a:pt x="959" y="367"/>
                    <a:pt x="957" y="367"/>
                  </a:cubicBezTo>
                  <a:cubicBezTo>
                    <a:pt x="957" y="367"/>
                    <a:pt x="956" y="366"/>
                    <a:pt x="955" y="365"/>
                  </a:cubicBezTo>
                  <a:cubicBezTo>
                    <a:pt x="960" y="356"/>
                    <a:pt x="962" y="351"/>
                    <a:pt x="960" y="351"/>
                  </a:cubicBezTo>
                  <a:lnTo>
                    <a:pt x="960" y="351"/>
                  </a:lnTo>
                  <a:cubicBezTo>
                    <a:pt x="959" y="351"/>
                    <a:pt x="955" y="355"/>
                    <a:pt x="949" y="362"/>
                  </a:cubicBezTo>
                  <a:cubicBezTo>
                    <a:pt x="940" y="381"/>
                    <a:pt x="935" y="390"/>
                    <a:pt x="934" y="390"/>
                  </a:cubicBezTo>
                  <a:cubicBezTo>
                    <a:pt x="934" y="390"/>
                    <a:pt x="938" y="381"/>
                    <a:pt x="946" y="362"/>
                  </a:cubicBezTo>
                  <a:cubicBezTo>
                    <a:pt x="953" y="348"/>
                    <a:pt x="955" y="333"/>
                    <a:pt x="953" y="333"/>
                  </a:cubicBezTo>
                  <a:lnTo>
                    <a:pt x="953" y="333"/>
                  </a:lnTo>
                  <a:cubicBezTo>
                    <a:pt x="952" y="333"/>
                    <a:pt x="951" y="335"/>
                    <a:pt x="949" y="340"/>
                  </a:cubicBezTo>
                  <a:cubicBezTo>
                    <a:pt x="943" y="359"/>
                    <a:pt x="936" y="356"/>
                    <a:pt x="927" y="375"/>
                  </a:cubicBezTo>
                  <a:cubicBezTo>
                    <a:pt x="924" y="375"/>
                    <a:pt x="921" y="372"/>
                    <a:pt x="930" y="353"/>
                  </a:cubicBezTo>
                  <a:cubicBezTo>
                    <a:pt x="931" y="346"/>
                    <a:pt x="930" y="343"/>
                    <a:pt x="926" y="343"/>
                  </a:cubicBezTo>
                  <a:cubicBezTo>
                    <a:pt x="921" y="343"/>
                    <a:pt x="910" y="352"/>
                    <a:pt x="902" y="362"/>
                  </a:cubicBezTo>
                  <a:cubicBezTo>
                    <a:pt x="908" y="343"/>
                    <a:pt x="905" y="340"/>
                    <a:pt x="902" y="340"/>
                  </a:cubicBezTo>
                  <a:cubicBezTo>
                    <a:pt x="899" y="346"/>
                    <a:pt x="898" y="348"/>
                    <a:pt x="897" y="348"/>
                  </a:cubicBezTo>
                  <a:cubicBezTo>
                    <a:pt x="896" y="348"/>
                    <a:pt x="902" y="335"/>
                    <a:pt x="908" y="321"/>
                  </a:cubicBezTo>
                  <a:cubicBezTo>
                    <a:pt x="918" y="303"/>
                    <a:pt x="914" y="300"/>
                    <a:pt x="911" y="300"/>
                  </a:cubicBezTo>
                  <a:lnTo>
                    <a:pt x="911" y="300"/>
                  </a:lnTo>
                  <a:cubicBezTo>
                    <a:pt x="904" y="309"/>
                    <a:pt x="898" y="312"/>
                    <a:pt x="892" y="312"/>
                  </a:cubicBezTo>
                  <a:cubicBezTo>
                    <a:pt x="888" y="312"/>
                    <a:pt x="884" y="310"/>
                    <a:pt x="880" y="309"/>
                  </a:cubicBezTo>
                  <a:cubicBezTo>
                    <a:pt x="878" y="308"/>
                    <a:pt x="877" y="308"/>
                    <a:pt x="875" y="308"/>
                  </a:cubicBezTo>
                  <a:cubicBezTo>
                    <a:pt x="865" y="308"/>
                    <a:pt x="856" y="326"/>
                    <a:pt x="839" y="359"/>
                  </a:cubicBezTo>
                  <a:lnTo>
                    <a:pt x="820" y="397"/>
                  </a:lnTo>
                  <a:lnTo>
                    <a:pt x="836" y="356"/>
                  </a:lnTo>
                  <a:lnTo>
                    <a:pt x="855" y="296"/>
                  </a:lnTo>
                  <a:lnTo>
                    <a:pt x="855" y="296"/>
                  </a:lnTo>
                  <a:cubicBezTo>
                    <a:pt x="852" y="296"/>
                    <a:pt x="846" y="315"/>
                    <a:pt x="836" y="334"/>
                  </a:cubicBezTo>
                  <a:cubicBezTo>
                    <a:pt x="833" y="344"/>
                    <a:pt x="831" y="349"/>
                    <a:pt x="830" y="349"/>
                  </a:cubicBezTo>
                  <a:cubicBezTo>
                    <a:pt x="828" y="349"/>
                    <a:pt x="828" y="343"/>
                    <a:pt x="830" y="331"/>
                  </a:cubicBezTo>
                  <a:cubicBezTo>
                    <a:pt x="830" y="319"/>
                    <a:pt x="829" y="314"/>
                    <a:pt x="827" y="314"/>
                  </a:cubicBezTo>
                  <a:cubicBezTo>
                    <a:pt x="825" y="314"/>
                    <a:pt x="822" y="319"/>
                    <a:pt x="817" y="328"/>
                  </a:cubicBezTo>
                  <a:cubicBezTo>
                    <a:pt x="817" y="328"/>
                    <a:pt x="814" y="325"/>
                    <a:pt x="817" y="306"/>
                  </a:cubicBezTo>
                  <a:cubicBezTo>
                    <a:pt x="816" y="305"/>
                    <a:pt x="816" y="304"/>
                    <a:pt x="815" y="304"/>
                  </a:cubicBezTo>
                  <a:cubicBezTo>
                    <a:pt x="814" y="304"/>
                    <a:pt x="812" y="309"/>
                    <a:pt x="808" y="325"/>
                  </a:cubicBezTo>
                  <a:cubicBezTo>
                    <a:pt x="805" y="334"/>
                    <a:pt x="803" y="338"/>
                    <a:pt x="801" y="338"/>
                  </a:cubicBezTo>
                  <a:cubicBezTo>
                    <a:pt x="800" y="338"/>
                    <a:pt x="800" y="333"/>
                    <a:pt x="802" y="321"/>
                  </a:cubicBezTo>
                  <a:cubicBezTo>
                    <a:pt x="809" y="296"/>
                    <a:pt x="809" y="285"/>
                    <a:pt x="806" y="285"/>
                  </a:cubicBezTo>
                  <a:cubicBezTo>
                    <a:pt x="804" y="285"/>
                    <a:pt x="801" y="289"/>
                    <a:pt x="799" y="296"/>
                  </a:cubicBezTo>
                  <a:cubicBezTo>
                    <a:pt x="794" y="313"/>
                    <a:pt x="791" y="315"/>
                    <a:pt x="788" y="315"/>
                  </a:cubicBezTo>
                  <a:cubicBezTo>
                    <a:pt x="787" y="315"/>
                    <a:pt x="787" y="315"/>
                    <a:pt x="786" y="315"/>
                  </a:cubicBezTo>
                  <a:cubicBezTo>
                    <a:pt x="785" y="315"/>
                    <a:pt x="784" y="315"/>
                    <a:pt x="784" y="315"/>
                  </a:cubicBezTo>
                  <a:cubicBezTo>
                    <a:pt x="781" y="315"/>
                    <a:pt x="778" y="317"/>
                    <a:pt x="773" y="331"/>
                  </a:cubicBezTo>
                  <a:lnTo>
                    <a:pt x="767" y="331"/>
                  </a:lnTo>
                  <a:cubicBezTo>
                    <a:pt x="764" y="328"/>
                    <a:pt x="772" y="312"/>
                    <a:pt x="776" y="312"/>
                  </a:cubicBezTo>
                  <a:cubicBezTo>
                    <a:pt x="776" y="312"/>
                    <a:pt x="776" y="312"/>
                    <a:pt x="777" y="312"/>
                  </a:cubicBezTo>
                  <a:lnTo>
                    <a:pt x="780" y="290"/>
                  </a:lnTo>
                  <a:cubicBezTo>
                    <a:pt x="778" y="289"/>
                    <a:pt x="776" y="289"/>
                    <a:pt x="775" y="289"/>
                  </a:cubicBezTo>
                  <a:cubicBezTo>
                    <a:pt x="771" y="289"/>
                    <a:pt x="768" y="292"/>
                    <a:pt x="761" y="306"/>
                  </a:cubicBezTo>
                  <a:cubicBezTo>
                    <a:pt x="763" y="290"/>
                    <a:pt x="765" y="276"/>
                    <a:pt x="764" y="276"/>
                  </a:cubicBezTo>
                  <a:lnTo>
                    <a:pt x="764" y="276"/>
                  </a:lnTo>
                  <a:cubicBezTo>
                    <a:pt x="764" y="276"/>
                    <a:pt x="763" y="278"/>
                    <a:pt x="761" y="284"/>
                  </a:cubicBezTo>
                  <a:cubicBezTo>
                    <a:pt x="754" y="299"/>
                    <a:pt x="751" y="305"/>
                    <a:pt x="750" y="305"/>
                  </a:cubicBezTo>
                  <a:cubicBezTo>
                    <a:pt x="748" y="305"/>
                    <a:pt x="751" y="294"/>
                    <a:pt x="755" y="281"/>
                  </a:cubicBezTo>
                  <a:cubicBezTo>
                    <a:pt x="763" y="262"/>
                    <a:pt x="767" y="252"/>
                    <a:pt x="765" y="252"/>
                  </a:cubicBezTo>
                  <a:lnTo>
                    <a:pt x="765" y="252"/>
                  </a:lnTo>
                  <a:cubicBezTo>
                    <a:pt x="764" y="252"/>
                    <a:pt x="758" y="261"/>
                    <a:pt x="745" y="278"/>
                  </a:cubicBezTo>
                  <a:cubicBezTo>
                    <a:pt x="742" y="278"/>
                    <a:pt x="727" y="291"/>
                    <a:pt x="719" y="291"/>
                  </a:cubicBezTo>
                  <a:cubicBezTo>
                    <a:pt x="718" y="291"/>
                    <a:pt x="718" y="290"/>
                    <a:pt x="717" y="290"/>
                  </a:cubicBezTo>
                  <a:cubicBezTo>
                    <a:pt x="705" y="287"/>
                    <a:pt x="698" y="284"/>
                    <a:pt x="701" y="265"/>
                  </a:cubicBezTo>
                  <a:lnTo>
                    <a:pt x="701" y="265"/>
                  </a:lnTo>
                  <a:cubicBezTo>
                    <a:pt x="670" y="366"/>
                    <a:pt x="593" y="410"/>
                    <a:pt x="515" y="410"/>
                  </a:cubicBezTo>
                  <a:cubicBezTo>
                    <a:pt x="480" y="410"/>
                    <a:pt x="444" y="401"/>
                    <a:pt x="413" y="385"/>
                  </a:cubicBezTo>
                  <a:lnTo>
                    <a:pt x="413" y="385"/>
                  </a:lnTo>
                  <a:cubicBezTo>
                    <a:pt x="411" y="393"/>
                    <a:pt x="409" y="402"/>
                    <a:pt x="407" y="409"/>
                  </a:cubicBezTo>
                  <a:cubicBezTo>
                    <a:pt x="404" y="409"/>
                    <a:pt x="404" y="409"/>
                    <a:pt x="407" y="390"/>
                  </a:cubicBezTo>
                  <a:cubicBezTo>
                    <a:pt x="407" y="387"/>
                    <a:pt x="407" y="385"/>
                    <a:pt x="407" y="382"/>
                  </a:cubicBezTo>
                  <a:lnTo>
                    <a:pt x="407" y="382"/>
                  </a:lnTo>
                  <a:cubicBezTo>
                    <a:pt x="409" y="383"/>
                    <a:pt x="411" y="384"/>
                    <a:pt x="413" y="385"/>
                  </a:cubicBezTo>
                  <a:lnTo>
                    <a:pt x="413" y="385"/>
                  </a:lnTo>
                  <a:cubicBezTo>
                    <a:pt x="415" y="372"/>
                    <a:pt x="416" y="360"/>
                    <a:pt x="416" y="347"/>
                  </a:cubicBezTo>
                  <a:lnTo>
                    <a:pt x="416" y="347"/>
                  </a:lnTo>
                  <a:cubicBezTo>
                    <a:pt x="411" y="359"/>
                    <a:pt x="408" y="370"/>
                    <a:pt x="407" y="382"/>
                  </a:cubicBezTo>
                  <a:lnTo>
                    <a:pt x="407" y="382"/>
                  </a:lnTo>
                  <a:cubicBezTo>
                    <a:pt x="359" y="355"/>
                    <a:pt x="321" y="311"/>
                    <a:pt x="308" y="254"/>
                  </a:cubicBezTo>
                  <a:lnTo>
                    <a:pt x="308" y="254"/>
                  </a:lnTo>
                  <a:cubicBezTo>
                    <a:pt x="307" y="254"/>
                    <a:pt x="307" y="254"/>
                    <a:pt x="307" y="254"/>
                  </a:cubicBezTo>
                  <a:cubicBezTo>
                    <a:pt x="293" y="254"/>
                    <a:pt x="285" y="259"/>
                    <a:pt x="285" y="274"/>
                  </a:cubicBezTo>
                  <a:cubicBezTo>
                    <a:pt x="281" y="274"/>
                    <a:pt x="281" y="274"/>
                    <a:pt x="278" y="253"/>
                  </a:cubicBezTo>
                  <a:cubicBezTo>
                    <a:pt x="278" y="245"/>
                    <a:pt x="278" y="240"/>
                    <a:pt x="277" y="240"/>
                  </a:cubicBezTo>
                  <a:cubicBezTo>
                    <a:pt x="276" y="240"/>
                    <a:pt x="274" y="250"/>
                    <a:pt x="272" y="274"/>
                  </a:cubicBezTo>
                  <a:cubicBezTo>
                    <a:pt x="270" y="285"/>
                    <a:pt x="269" y="298"/>
                    <a:pt x="269" y="298"/>
                  </a:cubicBezTo>
                  <a:cubicBezTo>
                    <a:pt x="269" y="298"/>
                    <a:pt x="269" y="291"/>
                    <a:pt x="269" y="274"/>
                  </a:cubicBezTo>
                  <a:cubicBezTo>
                    <a:pt x="269" y="253"/>
                    <a:pt x="263" y="253"/>
                    <a:pt x="253" y="253"/>
                  </a:cubicBezTo>
                  <a:cubicBezTo>
                    <a:pt x="244" y="253"/>
                    <a:pt x="231" y="253"/>
                    <a:pt x="231" y="271"/>
                  </a:cubicBezTo>
                  <a:cubicBezTo>
                    <a:pt x="231" y="246"/>
                    <a:pt x="225" y="228"/>
                    <a:pt x="219" y="228"/>
                  </a:cubicBezTo>
                  <a:cubicBezTo>
                    <a:pt x="216" y="228"/>
                    <a:pt x="212" y="236"/>
                    <a:pt x="209" y="253"/>
                  </a:cubicBezTo>
                  <a:cubicBezTo>
                    <a:pt x="206" y="253"/>
                    <a:pt x="203" y="253"/>
                    <a:pt x="203" y="231"/>
                  </a:cubicBezTo>
                  <a:cubicBezTo>
                    <a:pt x="200" y="231"/>
                    <a:pt x="197" y="231"/>
                    <a:pt x="191" y="253"/>
                  </a:cubicBezTo>
                  <a:lnTo>
                    <a:pt x="169" y="253"/>
                  </a:lnTo>
                  <a:cubicBezTo>
                    <a:pt x="162" y="253"/>
                    <a:pt x="159" y="271"/>
                    <a:pt x="159" y="271"/>
                  </a:cubicBezTo>
                  <a:lnTo>
                    <a:pt x="156" y="271"/>
                  </a:lnTo>
                  <a:cubicBezTo>
                    <a:pt x="156" y="253"/>
                    <a:pt x="140" y="253"/>
                    <a:pt x="122" y="253"/>
                  </a:cubicBezTo>
                  <a:cubicBezTo>
                    <a:pt x="116" y="253"/>
                    <a:pt x="110" y="254"/>
                    <a:pt x="105" y="254"/>
                  </a:cubicBezTo>
                  <a:cubicBezTo>
                    <a:pt x="92" y="254"/>
                    <a:pt x="82" y="250"/>
                    <a:pt x="78" y="234"/>
                  </a:cubicBezTo>
                  <a:cubicBezTo>
                    <a:pt x="78" y="234"/>
                    <a:pt x="75" y="234"/>
                    <a:pt x="75" y="256"/>
                  </a:cubicBezTo>
                  <a:cubicBezTo>
                    <a:pt x="76" y="281"/>
                    <a:pt x="76" y="292"/>
                    <a:pt x="74" y="292"/>
                  </a:cubicBezTo>
                  <a:cubicBezTo>
                    <a:pt x="73" y="292"/>
                    <a:pt x="71" y="287"/>
                    <a:pt x="68" y="278"/>
                  </a:cubicBezTo>
                  <a:cubicBezTo>
                    <a:pt x="65" y="258"/>
                    <a:pt x="61" y="247"/>
                    <a:pt x="57" y="247"/>
                  </a:cubicBezTo>
                  <a:cubicBezTo>
                    <a:pt x="54" y="247"/>
                    <a:pt x="51" y="258"/>
                    <a:pt x="53" y="281"/>
                  </a:cubicBezTo>
                  <a:cubicBezTo>
                    <a:pt x="50" y="268"/>
                    <a:pt x="50" y="271"/>
                    <a:pt x="50" y="259"/>
                  </a:cubicBezTo>
                  <a:cubicBezTo>
                    <a:pt x="46" y="244"/>
                    <a:pt x="43" y="237"/>
                    <a:pt x="41" y="237"/>
                  </a:cubicBezTo>
                  <a:cubicBezTo>
                    <a:pt x="37" y="237"/>
                    <a:pt x="35" y="255"/>
                    <a:pt x="37" y="281"/>
                  </a:cubicBezTo>
                  <a:cubicBezTo>
                    <a:pt x="33" y="268"/>
                    <a:pt x="28" y="253"/>
                    <a:pt x="27" y="253"/>
                  </a:cubicBezTo>
                  <a:lnTo>
                    <a:pt x="27" y="253"/>
                  </a:lnTo>
                  <a:cubicBezTo>
                    <a:pt x="27" y="253"/>
                    <a:pt x="27" y="255"/>
                    <a:pt x="28" y="262"/>
                  </a:cubicBezTo>
                  <a:cubicBezTo>
                    <a:pt x="24" y="262"/>
                    <a:pt x="24" y="262"/>
                    <a:pt x="15" y="221"/>
                  </a:cubicBezTo>
                  <a:cubicBezTo>
                    <a:pt x="12" y="199"/>
                    <a:pt x="9" y="180"/>
                    <a:pt x="6" y="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52"/>
            <p:cNvSpPr/>
            <p:nvPr/>
          </p:nvSpPr>
          <p:spPr>
            <a:xfrm>
              <a:off x="4191200" y="1765850"/>
              <a:ext cx="17775" cy="28700"/>
            </a:xfrm>
            <a:custGeom>
              <a:avLst/>
              <a:gdLst/>
              <a:ahLst/>
              <a:cxnLst/>
              <a:rect l="l" t="t" r="r" b="b"/>
              <a:pathLst>
                <a:path w="711" h="1148" extrusionOk="0">
                  <a:moveTo>
                    <a:pt x="284" y="1"/>
                  </a:moveTo>
                  <a:lnTo>
                    <a:pt x="284" y="4"/>
                  </a:lnTo>
                  <a:cubicBezTo>
                    <a:pt x="296" y="10"/>
                    <a:pt x="309" y="17"/>
                    <a:pt x="321" y="23"/>
                  </a:cubicBezTo>
                  <a:lnTo>
                    <a:pt x="284" y="1"/>
                  </a:lnTo>
                  <a:close/>
                  <a:moveTo>
                    <a:pt x="478" y="90"/>
                  </a:moveTo>
                  <a:cubicBezTo>
                    <a:pt x="484" y="92"/>
                    <a:pt x="488" y="94"/>
                    <a:pt x="487" y="94"/>
                  </a:cubicBezTo>
                  <a:cubicBezTo>
                    <a:pt x="487" y="94"/>
                    <a:pt x="484" y="92"/>
                    <a:pt x="478" y="90"/>
                  </a:cubicBezTo>
                  <a:close/>
                  <a:moveTo>
                    <a:pt x="441" y="111"/>
                  </a:moveTo>
                  <a:cubicBezTo>
                    <a:pt x="440" y="111"/>
                    <a:pt x="450" y="115"/>
                    <a:pt x="472" y="125"/>
                  </a:cubicBezTo>
                  <a:lnTo>
                    <a:pt x="472" y="125"/>
                  </a:lnTo>
                  <a:cubicBezTo>
                    <a:pt x="453" y="116"/>
                    <a:pt x="441" y="111"/>
                    <a:pt x="441" y="111"/>
                  </a:cubicBezTo>
                  <a:close/>
                  <a:moveTo>
                    <a:pt x="506" y="117"/>
                  </a:moveTo>
                  <a:lnTo>
                    <a:pt x="506" y="117"/>
                  </a:lnTo>
                  <a:cubicBezTo>
                    <a:pt x="529" y="127"/>
                    <a:pt x="538" y="130"/>
                    <a:pt x="537" y="130"/>
                  </a:cubicBezTo>
                  <a:cubicBezTo>
                    <a:pt x="537" y="130"/>
                    <a:pt x="532" y="129"/>
                    <a:pt x="525" y="126"/>
                  </a:cubicBezTo>
                  <a:lnTo>
                    <a:pt x="506" y="117"/>
                  </a:lnTo>
                  <a:close/>
                  <a:moveTo>
                    <a:pt x="566" y="139"/>
                  </a:moveTo>
                  <a:lnTo>
                    <a:pt x="584" y="148"/>
                  </a:lnTo>
                  <a:cubicBezTo>
                    <a:pt x="603" y="158"/>
                    <a:pt x="603" y="158"/>
                    <a:pt x="600" y="161"/>
                  </a:cubicBezTo>
                  <a:cubicBezTo>
                    <a:pt x="600" y="161"/>
                    <a:pt x="600" y="161"/>
                    <a:pt x="581" y="151"/>
                  </a:cubicBezTo>
                  <a:cubicBezTo>
                    <a:pt x="575" y="148"/>
                    <a:pt x="569" y="145"/>
                    <a:pt x="566" y="139"/>
                  </a:cubicBezTo>
                  <a:close/>
                  <a:moveTo>
                    <a:pt x="519" y="136"/>
                  </a:moveTo>
                  <a:cubicBezTo>
                    <a:pt x="531" y="139"/>
                    <a:pt x="544" y="145"/>
                    <a:pt x="556" y="151"/>
                  </a:cubicBezTo>
                  <a:cubicBezTo>
                    <a:pt x="597" y="170"/>
                    <a:pt x="594" y="170"/>
                    <a:pt x="594" y="170"/>
                  </a:cubicBezTo>
                  <a:cubicBezTo>
                    <a:pt x="594" y="171"/>
                    <a:pt x="594" y="172"/>
                    <a:pt x="593" y="172"/>
                  </a:cubicBezTo>
                  <a:cubicBezTo>
                    <a:pt x="591" y="172"/>
                    <a:pt x="587" y="170"/>
                    <a:pt x="575" y="164"/>
                  </a:cubicBezTo>
                  <a:lnTo>
                    <a:pt x="575" y="164"/>
                  </a:lnTo>
                  <a:cubicBezTo>
                    <a:pt x="580" y="166"/>
                    <a:pt x="582" y="167"/>
                    <a:pt x="583" y="167"/>
                  </a:cubicBezTo>
                  <a:cubicBezTo>
                    <a:pt x="584" y="167"/>
                    <a:pt x="570" y="159"/>
                    <a:pt x="556" y="155"/>
                  </a:cubicBezTo>
                  <a:lnTo>
                    <a:pt x="519" y="136"/>
                  </a:lnTo>
                  <a:close/>
                  <a:moveTo>
                    <a:pt x="422" y="181"/>
                  </a:moveTo>
                  <a:cubicBezTo>
                    <a:pt x="420" y="181"/>
                    <a:pt x="420" y="181"/>
                    <a:pt x="418" y="183"/>
                  </a:cubicBezTo>
                  <a:cubicBezTo>
                    <a:pt x="425" y="186"/>
                    <a:pt x="431" y="189"/>
                    <a:pt x="437" y="192"/>
                  </a:cubicBezTo>
                  <a:cubicBezTo>
                    <a:pt x="448" y="198"/>
                    <a:pt x="453" y="199"/>
                    <a:pt x="455" y="199"/>
                  </a:cubicBezTo>
                  <a:cubicBezTo>
                    <a:pt x="456" y="199"/>
                    <a:pt x="456" y="198"/>
                    <a:pt x="456" y="198"/>
                  </a:cubicBezTo>
                  <a:cubicBezTo>
                    <a:pt x="461" y="200"/>
                    <a:pt x="464" y="200"/>
                    <a:pt x="465" y="200"/>
                  </a:cubicBezTo>
                  <a:cubicBezTo>
                    <a:pt x="469" y="200"/>
                    <a:pt x="455" y="193"/>
                    <a:pt x="440" y="186"/>
                  </a:cubicBezTo>
                  <a:cubicBezTo>
                    <a:pt x="429" y="182"/>
                    <a:pt x="425" y="181"/>
                    <a:pt x="422" y="181"/>
                  </a:cubicBezTo>
                  <a:close/>
                  <a:moveTo>
                    <a:pt x="462" y="189"/>
                  </a:moveTo>
                  <a:cubicBezTo>
                    <a:pt x="475" y="192"/>
                    <a:pt x="487" y="198"/>
                    <a:pt x="500" y="208"/>
                  </a:cubicBezTo>
                  <a:cubicBezTo>
                    <a:pt x="487" y="205"/>
                    <a:pt x="475" y="198"/>
                    <a:pt x="462" y="189"/>
                  </a:cubicBezTo>
                  <a:close/>
                  <a:moveTo>
                    <a:pt x="672" y="205"/>
                  </a:moveTo>
                  <a:cubicBezTo>
                    <a:pt x="691" y="214"/>
                    <a:pt x="691" y="214"/>
                    <a:pt x="691" y="214"/>
                  </a:cubicBezTo>
                  <a:cubicBezTo>
                    <a:pt x="691" y="214"/>
                    <a:pt x="691" y="211"/>
                    <a:pt x="672" y="205"/>
                  </a:cubicBezTo>
                  <a:close/>
                  <a:moveTo>
                    <a:pt x="669" y="211"/>
                  </a:moveTo>
                  <a:cubicBezTo>
                    <a:pt x="680" y="217"/>
                    <a:pt x="685" y="218"/>
                    <a:pt x="687" y="218"/>
                  </a:cubicBezTo>
                  <a:cubicBezTo>
                    <a:pt x="688" y="218"/>
                    <a:pt x="688" y="217"/>
                    <a:pt x="688" y="217"/>
                  </a:cubicBezTo>
                  <a:lnTo>
                    <a:pt x="669" y="211"/>
                  </a:lnTo>
                  <a:close/>
                  <a:moveTo>
                    <a:pt x="2" y="238"/>
                  </a:moveTo>
                  <a:cubicBezTo>
                    <a:pt x="1" y="238"/>
                    <a:pt x="10" y="242"/>
                    <a:pt x="33" y="252"/>
                  </a:cubicBezTo>
                  <a:cubicBezTo>
                    <a:pt x="52" y="258"/>
                    <a:pt x="52" y="258"/>
                    <a:pt x="55" y="258"/>
                  </a:cubicBezTo>
                  <a:lnTo>
                    <a:pt x="14" y="242"/>
                  </a:lnTo>
                  <a:cubicBezTo>
                    <a:pt x="7" y="240"/>
                    <a:pt x="2" y="238"/>
                    <a:pt x="2" y="238"/>
                  </a:cubicBezTo>
                  <a:close/>
                  <a:moveTo>
                    <a:pt x="450" y="255"/>
                  </a:moveTo>
                  <a:lnTo>
                    <a:pt x="487" y="274"/>
                  </a:lnTo>
                  <a:cubicBezTo>
                    <a:pt x="519" y="288"/>
                    <a:pt x="533" y="294"/>
                    <a:pt x="532" y="294"/>
                  </a:cubicBezTo>
                  <a:cubicBezTo>
                    <a:pt x="532" y="294"/>
                    <a:pt x="523" y="290"/>
                    <a:pt x="506" y="283"/>
                  </a:cubicBezTo>
                  <a:cubicBezTo>
                    <a:pt x="484" y="274"/>
                    <a:pt x="465" y="267"/>
                    <a:pt x="447" y="258"/>
                  </a:cubicBezTo>
                  <a:lnTo>
                    <a:pt x="450" y="255"/>
                  </a:lnTo>
                  <a:close/>
                  <a:moveTo>
                    <a:pt x="528" y="283"/>
                  </a:moveTo>
                  <a:lnTo>
                    <a:pt x="547" y="289"/>
                  </a:lnTo>
                  <a:cubicBezTo>
                    <a:pt x="566" y="299"/>
                    <a:pt x="566" y="299"/>
                    <a:pt x="566" y="299"/>
                  </a:cubicBezTo>
                  <a:lnTo>
                    <a:pt x="547" y="292"/>
                  </a:lnTo>
                  <a:lnTo>
                    <a:pt x="528" y="283"/>
                  </a:lnTo>
                  <a:close/>
                  <a:moveTo>
                    <a:pt x="450" y="299"/>
                  </a:moveTo>
                  <a:lnTo>
                    <a:pt x="487" y="314"/>
                  </a:lnTo>
                  <a:cubicBezTo>
                    <a:pt x="475" y="311"/>
                    <a:pt x="462" y="305"/>
                    <a:pt x="450" y="299"/>
                  </a:cubicBezTo>
                  <a:close/>
                  <a:moveTo>
                    <a:pt x="389" y="304"/>
                  </a:moveTo>
                  <a:cubicBezTo>
                    <a:pt x="389" y="304"/>
                    <a:pt x="392" y="305"/>
                    <a:pt x="400" y="308"/>
                  </a:cubicBezTo>
                  <a:cubicBezTo>
                    <a:pt x="406" y="308"/>
                    <a:pt x="412" y="311"/>
                    <a:pt x="415" y="317"/>
                  </a:cubicBezTo>
                  <a:lnTo>
                    <a:pt x="396" y="308"/>
                  </a:lnTo>
                  <a:cubicBezTo>
                    <a:pt x="396" y="308"/>
                    <a:pt x="388" y="304"/>
                    <a:pt x="389" y="304"/>
                  </a:cubicBezTo>
                  <a:close/>
                  <a:moveTo>
                    <a:pt x="512" y="311"/>
                  </a:moveTo>
                  <a:lnTo>
                    <a:pt x="512" y="311"/>
                  </a:lnTo>
                  <a:cubicBezTo>
                    <a:pt x="531" y="317"/>
                    <a:pt x="550" y="327"/>
                    <a:pt x="572" y="336"/>
                  </a:cubicBezTo>
                  <a:lnTo>
                    <a:pt x="569" y="336"/>
                  </a:lnTo>
                  <a:cubicBezTo>
                    <a:pt x="577" y="340"/>
                    <a:pt x="582" y="343"/>
                    <a:pt x="581" y="343"/>
                  </a:cubicBezTo>
                  <a:cubicBezTo>
                    <a:pt x="580" y="343"/>
                    <a:pt x="571" y="339"/>
                    <a:pt x="550" y="330"/>
                  </a:cubicBezTo>
                  <a:lnTo>
                    <a:pt x="512" y="311"/>
                  </a:lnTo>
                  <a:close/>
                  <a:moveTo>
                    <a:pt x="490" y="352"/>
                  </a:moveTo>
                  <a:cubicBezTo>
                    <a:pt x="506" y="355"/>
                    <a:pt x="519" y="361"/>
                    <a:pt x="531" y="368"/>
                  </a:cubicBezTo>
                  <a:cubicBezTo>
                    <a:pt x="537" y="370"/>
                    <a:pt x="539" y="371"/>
                    <a:pt x="538" y="371"/>
                  </a:cubicBezTo>
                  <a:cubicBezTo>
                    <a:pt x="535" y="371"/>
                    <a:pt x="516" y="366"/>
                    <a:pt x="490" y="355"/>
                  </a:cubicBezTo>
                  <a:lnTo>
                    <a:pt x="490" y="352"/>
                  </a:lnTo>
                  <a:close/>
                  <a:moveTo>
                    <a:pt x="415" y="361"/>
                  </a:moveTo>
                  <a:lnTo>
                    <a:pt x="415" y="361"/>
                  </a:lnTo>
                  <a:cubicBezTo>
                    <a:pt x="425" y="364"/>
                    <a:pt x="431" y="364"/>
                    <a:pt x="437" y="368"/>
                  </a:cubicBezTo>
                  <a:cubicBezTo>
                    <a:pt x="456" y="374"/>
                    <a:pt x="456" y="374"/>
                    <a:pt x="456" y="374"/>
                  </a:cubicBezTo>
                  <a:cubicBezTo>
                    <a:pt x="456" y="375"/>
                    <a:pt x="456" y="376"/>
                    <a:pt x="455" y="376"/>
                  </a:cubicBezTo>
                  <a:cubicBezTo>
                    <a:pt x="453" y="376"/>
                    <a:pt x="448" y="374"/>
                    <a:pt x="437" y="371"/>
                  </a:cubicBezTo>
                  <a:cubicBezTo>
                    <a:pt x="428" y="368"/>
                    <a:pt x="422" y="368"/>
                    <a:pt x="415" y="361"/>
                  </a:cubicBezTo>
                  <a:close/>
                  <a:moveTo>
                    <a:pt x="419" y="389"/>
                  </a:moveTo>
                  <a:cubicBezTo>
                    <a:pt x="422" y="389"/>
                    <a:pt x="428" y="390"/>
                    <a:pt x="428" y="390"/>
                  </a:cubicBezTo>
                  <a:cubicBezTo>
                    <a:pt x="447" y="396"/>
                    <a:pt x="447" y="396"/>
                    <a:pt x="447" y="396"/>
                  </a:cubicBezTo>
                  <a:cubicBezTo>
                    <a:pt x="440" y="396"/>
                    <a:pt x="431" y="393"/>
                    <a:pt x="425" y="393"/>
                  </a:cubicBezTo>
                  <a:cubicBezTo>
                    <a:pt x="415" y="390"/>
                    <a:pt x="416" y="389"/>
                    <a:pt x="419" y="389"/>
                  </a:cubicBezTo>
                  <a:close/>
                  <a:moveTo>
                    <a:pt x="375" y="399"/>
                  </a:moveTo>
                  <a:cubicBezTo>
                    <a:pt x="376" y="400"/>
                    <a:pt x="378" y="400"/>
                    <a:pt x="380" y="401"/>
                  </a:cubicBezTo>
                  <a:lnTo>
                    <a:pt x="380" y="401"/>
                  </a:lnTo>
                  <a:cubicBezTo>
                    <a:pt x="378" y="400"/>
                    <a:pt x="376" y="400"/>
                    <a:pt x="375" y="399"/>
                  </a:cubicBezTo>
                  <a:close/>
                  <a:moveTo>
                    <a:pt x="537" y="396"/>
                  </a:moveTo>
                  <a:lnTo>
                    <a:pt x="537" y="396"/>
                  </a:lnTo>
                  <a:cubicBezTo>
                    <a:pt x="544" y="399"/>
                    <a:pt x="550" y="402"/>
                    <a:pt x="559" y="405"/>
                  </a:cubicBezTo>
                  <a:lnTo>
                    <a:pt x="578" y="408"/>
                  </a:lnTo>
                  <a:lnTo>
                    <a:pt x="537" y="396"/>
                  </a:lnTo>
                  <a:close/>
                  <a:moveTo>
                    <a:pt x="437" y="418"/>
                  </a:moveTo>
                  <a:lnTo>
                    <a:pt x="478" y="427"/>
                  </a:lnTo>
                  <a:cubicBezTo>
                    <a:pt x="487" y="430"/>
                    <a:pt x="492" y="433"/>
                    <a:pt x="489" y="433"/>
                  </a:cubicBezTo>
                  <a:cubicBezTo>
                    <a:pt x="487" y="433"/>
                    <a:pt x="476" y="430"/>
                    <a:pt x="456" y="424"/>
                  </a:cubicBezTo>
                  <a:cubicBezTo>
                    <a:pt x="437" y="418"/>
                    <a:pt x="437" y="418"/>
                    <a:pt x="437" y="418"/>
                  </a:cubicBezTo>
                  <a:close/>
                  <a:moveTo>
                    <a:pt x="434" y="424"/>
                  </a:moveTo>
                  <a:lnTo>
                    <a:pt x="453" y="430"/>
                  </a:lnTo>
                  <a:lnTo>
                    <a:pt x="472" y="437"/>
                  </a:lnTo>
                  <a:lnTo>
                    <a:pt x="472" y="440"/>
                  </a:lnTo>
                  <a:cubicBezTo>
                    <a:pt x="459" y="433"/>
                    <a:pt x="447" y="430"/>
                    <a:pt x="434" y="424"/>
                  </a:cubicBezTo>
                  <a:close/>
                  <a:moveTo>
                    <a:pt x="688" y="468"/>
                  </a:moveTo>
                  <a:lnTo>
                    <a:pt x="688" y="471"/>
                  </a:lnTo>
                  <a:cubicBezTo>
                    <a:pt x="707" y="477"/>
                    <a:pt x="707" y="477"/>
                    <a:pt x="707" y="477"/>
                  </a:cubicBezTo>
                  <a:cubicBezTo>
                    <a:pt x="710" y="474"/>
                    <a:pt x="710" y="474"/>
                    <a:pt x="688" y="468"/>
                  </a:cubicBezTo>
                  <a:close/>
                  <a:moveTo>
                    <a:pt x="353" y="481"/>
                  </a:moveTo>
                  <a:lnTo>
                    <a:pt x="353" y="481"/>
                  </a:lnTo>
                  <a:cubicBezTo>
                    <a:pt x="353" y="481"/>
                    <a:pt x="356" y="482"/>
                    <a:pt x="362" y="484"/>
                  </a:cubicBezTo>
                  <a:lnTo>
                    <a:pt x="362" y="484"/>
                  </a:lnTo>
                  <a:cubicBezTo>
                    <a:pt x="362" y="484"/>
                    <a:pt x="362" y="484"/>
                    <a:pt x="362" y="484"/>
                  </a:cubicBezTo>
                  <a:cubicBezTo>
                    <a:pt x="356" y="482"/>
                    <a:pt x="353" y="481"/>
                    <a:pt x="353" y="481"/>
                  </a:cubicBezTo>
                  <a:close/>
                  <a:moveTo>
                    <a:pt x="622" y="483"/>
                  </a:moveTo>
                  <a:lnTo>
                    <a:pt x="622" y="483"/>
                  </a:lnTo>
                  <a:cubicBezTo>
                    <a:pt x="625" y="484"/>
                    <a:pt x="628" y="486"/>
                    <a:pt x="631" y="487"/>
                  </a:cubicBezTo>
                  <a:cubicBezTo>
                    <a:pt x="641" y="489"/>
                    <a:pt x="646" y="491"/>
                    <a:pt x="646" y="491"/>
                  </a:cubicBezTo>
                  <a:cubicBezTo>
                    <a:pt x="646" y="491"/>
                    <a:pt x="639" y="489"/>
                    <a:pt x="622" y="483"/>
                  </a:cubicBezTo>
                  <a:close/>
                  <a:moveTo>
                    <a:pt x="337" y="487"/>
                  </a:moveTo>
                  <a:lnTo>
                    <a:pt x="337" y="487"/>
                  </a:lnTo>
                  <a:cubicBezTo>
                    <a:pt x="355" y="491"/>
                    <a:pt x="362" y="493"/>
                    <a:pt x="361" y="493"/>
                  </a:cubicBezTo>
                  <a:cubicBezTo>
                    <a:pt x="360" y="493"/>
                    <a:pt x="349" y="490"/>
                    <a:pt x="337" y="487"/>
                  </a:cubicBezTo>
                  <a:close/>
                  <a:moveTo>
                    <a:pt x="359" y="490"/>
                  </a:moveTo>
                  <a:lnTo>
                    <a:pt x="381" y="493"/>
                  </a:lnTo>
                  <a:lnTo>
                    <a:pt x="400" y="499"/>
                  </a:lnTo>
                  <a:lnTo>
                    <a:pt x="400" y="502"/>
                  </a:lnTo>
                  <a:cubicBezTo>
                    <a:pt x="387" y="499"/>
                    <a:pt x="371" y="493"/>
                    <a:pt x="359" y="490"/>
                  </a:cubicBezTo>
                  <a:close/>
                  <a:moveTo>
                    <a:pt x="294" y="500"/>
                  </a:moveTo>
                  <a:cubicBezTo>
                    <a:pt x="292" y="500"/>
                    <a:pt x="297" y="502"/>
                    <a:pt x="309" y="506"/>
                  </a:cubicBezTo>
                  <a:cubicBezTo>
                    <a:pt x="300" y="501"/>
                    <a:pt x="295" y="500"/>
                    <a:pt x="294" y="500"/>
                  </a:cubicBezTo>
                  <a:close/>
                  <a:moveTo>
                    <a:pt x="349" y="518"/>
                  </a:moveTo>
                  <a:lnTo>
                    <a:pt x="349" y="518"/>
                  </a:lnTo>
                  <a:cubicBezTo>
                    <a:pt x="349" y="518"/>
                    <a:pt x="387" y="527"/>
                    <a:pt x="409" y="534"/>
                  </a:cubicBezTo>
                  <a:cubicBezTo>
                    <a:pt x="409" y="535"/>
                    <a:pt x="409" y="536"/>
                    <a:pt x="407" y="536"/>
                  </a:cubicBezTo>
                  <a:cubicBezTo>
                    <a:pt x="405" y="536"/>
                    <a:pt x="400" y="534"/>
                    <a:pt x="387" y="531"/>
                  </a:cubicBezTo>
                  <a:cubicBezTo>
                    <a:pt x="368" y="524"/>
                    <a:pt x="349" y="518"/>
                    <a:pt x="349" y="518"/>
                  </a:cubicBezTo>
                  <a:close/>
                  <a:moveTo>
                    <a:pt x="375" y="565"/>
                  </a:moveTo>
                  <a:lnTo>
                    <a:pt x="396" y="568"/>
                  </a:lnTo>
                  <a:lnTo>
                    <a:pt x="415" y="574"/>
                  </a:lnTo>
                  <a:cubicBezTo>
                    <a:pt x="400" y="574"/>
                    <a:pt x="387" y="568"/>
                    <a:pt x="375" y="565"/>
                  </a:cubicBezTo>
                  <a:close/>
                  <a:moveTo>
                    <a:pt x="518" y="569"/>
                  </a:moveTo>
                  <a:cubicBezTo>
                    <a:pt x="519" y="569"/>
                    <a:pt x="529" y="572"/>
                    <a:pt x="547" y="578"/>
                  </a:cubicBezTo>
                  <a:cubicBezTo>
                    <a:pt x="525" y="573"/>
                    <a:pt x="516" y="569"/>
                    <a:pt x="518" y="569"/>
                  </a:cubicBezTo>
                  <a:close/>
                  <a:moveTo>
                    <a:pt x="503" y="578"/>
                  </a:moveTo>
                  <a:lnTo>
                    <a:pt x="541" y="590"/>
                  </a:lnTo>
                  <a:lnTo>
                    <a:pt x="541" y="593"/>
                  </a:lnTo>
                  <a:cubicBezTo>
                    <a:pt x="528" y="590"/>
                    <a:pt x="516" y="584"/>
                    <a:pt x="503" y="581"/>
                  </a:cubicBezTo>
                  <a:lnTo>
                    <a:pt x="503" y="578"/>
                  </a:lnTo>
                  <a:close/>
                  <a:moveTo>
                    <a:pt x="343" y="647"/>
                  </a:moveTo>
                  <a:lnTo>
                    <a:pt x="343" y="647"/>
                  </a:lnTo>
                  <a:cubicBezTo>
                    <a:pt x="359" y="650"/>
                    <a:pt x="371" y="653"/>
                    <a:pt x="384" y="659"/>
                  </a:cubicBezTo>
                  <a:cubicBezTo>
                    <a:pt x="384" y="659"/>
                    <a:pt x="384" y="659"/>
                    <a:pt x="362" y="656"/>
                  </a:cubicBezTo>
                  <a:cubicBezTo>
                    <a:pt x="343" y="653"/>
                    <a:pt x="343" y="650"/>
                    <a:pt x="343" y="647"/>
                  </a:cubicBezTo>
                  <a:close/>
                  <a:moveTo>
                    <a:pt x="349" y="703"/>
                  </a:moveTo>
                  <a:lnTo>
                    <a:pt x="390" y="712"/>
                  </a:lnTo>
                  <a:lnTo>
                    <a:pt x="387" y="712"/>
                  </a:lnTo>
                  <a:cubicBezTo>
                    <a:pt x="375" y="709"/>
                    <a:pt x="362" y="706"/>
                    <a:pt x="349" y="703"/>
                  </a:cubicBezTo>
                  <a:close/>
                  <a:moveTo>
                    <a:pt x="315" y="737"/>
                  </a:moveTo>
                  <a:cubicBezTo>
                    <a:pt x="326" y="739"/>
                    <a:pt x="331" y="740"/>
                    <a:pt x="330" y="740"/>
                  </a:cubicBezTo>
                  <a:cubicBezTo>
                    <a:pt x="330" y="740"/>
                    <a:pt x="324" y="739"/>
                    <a:pt x="315" y="737"/>
                  </a:cubicBezTo>
                  <a:close/>
                  <a:moveTo>
                    <a:pt x="489" y="777"/>
                  </a:moveTo>
                  <a:cubicBezTo>
                    <a:pt x="491" y="777"/>
                    <a:pt x="494" y="778"/>
                    <a:pt x="497" y="778"/>
                  </a:cubicBezTo>
                  <a:lnTo>
                    <a:pt x="489" y="777"/>
                  </a:lnTo>
                  <a:close/>
                  <a:moveTo>
                    <a:pt x="235" y="828"/>
                  </a:moveTo>
                  <a:cubicBezTo>
                    <a:pt x="232" y="828"/>
                    <a:pt x="236" y="828"/>
                    <a:pt x="245" y="828"/>
                  </a:cubicBezTo>
                  <a:lnTo>
                    <a:pt x="245" y="828"/>
                  </a:lnTo>
                  <a:cubicBezTo>
                    <a:pt x="239" y="828"/>
                    <a:pt x="236" y="828"/>
                    <a:pt x="235" y="828"/>
                  </a:cubicBezTo>
                  <a:close/>
                  <a:moveTo>
                    <a:pt x="245" y="828"/>
                  </a:moveTo>
                  <a:lnTo>
                    <a:pt x="245" y="828"/>
                  </a:lnTo>
                  <a:cubicBezTo>
                    <a:pt x="247" y="829"/>
                    <a:pt x="250" y="829"/>
                    <a:pt x="253" y="829"/>
                  </a:cubicBezTo>
                  <a:lnTo>
                    <a:pt x="253" y="829"/>
                  </a:lnTo>
                  <a:cubicBezTo>
                    <a:pt x="251" y="829"/>
                    <a:pt x="248" y="829"/>
                    <a:pt x="246" y="828"/>
                  </a:cubicBezTo>
                  <a:cubicBezTo>
                    <a:pt x="246" y="828"/>
                    <a:pt x="245" y="828"/>
                    <a:pt x="245" y="828"/>
                  </a:cubicBezTo>
                  <a:close/>
                  <a:moveTo>
                    <a:pt x="462" y="825"/>
                  </a:moveTo>
                  <a:cubicBezTo>
                    <a:pt x="484" y="828"/>
                    <a:pt x="484" y="828"/>
                    <a:pt x="484" y="828"/>
                  </a:cubicBezTo>
                  <a:cubicBezTo>
                    <a:pt x="484" y="828"/>
                    <a:pt x="484" y="830"/>
                    <a:pt x="478" y="830"/>
                  </a:cubicBezTo>
                  <a:cubicBezTo>
                    <a:pt x="474" y="830"/>
                    <a:pt x="470" y="829"/>
                    <a:pt x="462" y="828"/>
                  </a:cubicBezTo>
                  <a:cubicBezTo>
                    <a:pt x="456" y="828"/>
                    <a:pt x="450" y="825"/>
                    <a:pt x="440" y="825"/>
                  </a:cubicBezTo>
                  <a:close/>
                  <a:moveTo>
                    <a:pt x="336" y="832"/>
                  </a:moveTo>
                  <a:cubicBezTo>
                    <a:pt x="338" y="832"/>
                    <a:pt x="343" y="833"/>
                    <a:pt x="353" y="835"/>
                  </a:cubicBezTo>
                  <a:cubicBezTo>
                    <a:pt x="365" y="838"/>
                    <a:pt x="371" y="840"/>
                    <a:pt x="369" y="840"/>
                  </a:cubicBezTo>
                  <a:cubicBezTo>
                    <a:pt x="367" y="840"/>
                    <a:pt x="362" y="839"/>
                    <a:pt x="353" y="838"/>
                  </a:cubicBezTo>
                  <a:cubicBezTo>
                    <a:pt x="331" y="835"/>
                    <a:pt x="331" y="835"/>
                    <a:pt x="331" y="835"/>
                  </a:cubicBezTo>
                  <a:cubicBezTo>
                    <a:pt x="332" y="833"/>
                    <a:pt x="333" y="832"/>
                    <a:pt x="336" y="832"/>
                  </a:cubicBezTo>
                  <a:close/>
                  <a:moveTo>
                    <a:pt x="349" y="844"/>
                  </a:moveTo>
                  <a:cubicBezTo>
                    <a:pt x="349" y="846"/>
                    <a:pt x="349" y="846"/>
                    <a:pt x="347" y="846"/>
                  </a:cubicBezTo>
                  <a:cubicBezTo>
                    <a:pt x="345" y="846"/>
                    <a:pt x="340" y="846"/>
                    <a:pt x="331" y="844"/>
                  </a:cubicBezTo>
                  <a:close/>
                  <a:moveTo>
                    <a:pt x="459" y="841"/>
                  </a:moveTo>
                  <a:lnTo>
                    <a:pt x="481" y="844"/>
                  </a:lnTo>
                  <a:lnTo>
                    <a:pt x="500" y="847"/>
                  </a:lnTo>
                  <a:cubicBezTo>
                    <a:pt x="487" y="847"/>
                    <a:pt x="472" y="844"/>
                    <a:pt x="459" y="841"/>
                  </a:cubicBezTo>
                  <a:close/>
                  <a:moveTo>
                    <a:pt x="346" y="856"/>
                  </a:moveTo>
                  <a:cubicBezTo>
                    <a:pt x="346" y="858"/>
                    <a:pt x="346" y="859"/>
                    <a:pt x="344" y="859"/>
                  </a:cubicBezTo>
                  <a:cubicBezTo>
                    <a:pt x="342" y="859"/>
                    <a:pt x="337" y="858"/>
                    <a:pt x="327" y="856"/>
                  </a:cubicBezTo>
                  <a:close/>
                  <a:moveTo>
                    <a:pt x="519" y="860"/>
                  </a:moveTo>
                  <a:cubicBezTo>
                    <a:pt x="518" y="860"/>
                    <a:pt x="518" y="860"/>
                    <a:pt x="517" y="860"/>
                  </a:cubicBezTo>
                  <a:lnTo>
                    <a:pt x="517" y="860"/>
                  </a:lnTo>
                  <a:cubicBezTo>
                    <a:pt x="526" y="861"/>
                    <a:pt x="531" y="862"/>
                    <a:pt x="531" y="862"/>
                  </a:cubicBezTo>
                  <a:cubicBezTo>
                    <a:pt x="531" y="862"/>
                    <a:pt x="526" y="861"/>
                    <a:pt x="519" y="860"/>
                  </a:cubicBezTo>
                  <a:close/>
                  <a:moveTo>
                    <a:pt x="343" y="869"/>
                  </a:moveTo>
                  <a:lnTo>
                    <a:pt x="387" y="872"/>
                  </a:lnTo>
                  <a:lnTo>
                    <a:pt x="387" y="875"/>
                  </a:lnTo>
                  <a:cubicBezTo>
                    <a:pt x="378" y="875"/>
                    <a:pt x="371" y="875"/>
                    <a:pt x="365" y="872"/>
                  </a:cubicBezTo>
                  <a:cubicBezTo>
                    <a:pt x="359" y="872"/>
                    <a:pt x="349" y="872"/>
                    <a:pt x="343" y="869"/>
                  </a:cubicBezTo>
                  <a:close/>
                  <a:moveTo>
                    <a:pt x="494" y="869"/>
                  </a:moveTo>
                  <a:cubicBezTo>
                    <a:pt x="505" y="873"/>
                    <a:pt x="518" y="876"/>
                    <a:pt x="522" y="876"/>
                  </a:cubicBezTo>
                  <a:cubicBezTo>
                    <a:pt x="524" y="876"/>
                    <a:pt x="523" y="875"/>
                    <a:pt x="516" y="872"/>
                  </a:cubicBezTo>
                  <a:cubicBezTo>
                    <a:pt x="516" y="872"/>
                    <a:pt x="516" y="869"/>
                    <a:pt x="494" y="869"/>
                  </a:cubicBezTo>
                  <a:close/>
                  <a:moveTo>
                    <a:pt x="353" y="919"/>
                  </a:moveTo>
                  <a:cubicBezTo>
                    <a:pt x="375" y="922"/>
                    <a:pt x="396" y="925"/>
                    <a:pt x="375" y="925"/>
                  </a:cubicBezTo>
                  <a:lnTo>
                    <a:pt x="334" y="919"/>
                  </a:lnTo>
                  <a:close/>
                  <a:moveTo>
                    <a:pt x="324" y="957"/>
                  </a:moveTo>
                  <a:cubicBezTo>
                    <a:pt x="346" y="957"/>
                    <a:pt x="346" y="960"/>
                    <a:pt x="346" y="960"/>
                  </a:cubicBezTo>
                  <a:cubicBezTo>
                    <a:pt x="346" y="960"/>
                    <a:pt x="346" y="960"/>
                    <a:pt x="324" y="957"/>
                  </a:cubicBezTo>
                  <a:close/>
                  <a:moveTo>
                    <a:pt x="387" y="966"/>
                  </a:moveTo>
                  <a:cubicBezTo>
                    <a:pt x="401" y="966"/>
                    <a:pt x="414" y="968"/>
                    <a:pt x="428" y="969"/>
                  </a:cubicBezTo>
                  <a:lnTo>
                    <a:pt x="428" y="969"/>
                  </a:lnTo>
                  <a:cubicBezTo>
                    <a:pt x="415" y="969"/>
                    <a:pt x="400" y="969"/>
                    <a:pt x="387" y="966"/>
                  </a:cubicBezTo>
                  <a:close/>
                  <a:moveTo>
                    <a:pt x="429" y="969"/>
                  </a:moveTo>
                  <a:cubicBezTo>
                    <a:pt x="435" y="970"/>
                    <a:pt x="442" y="971"/>
                    <a:pt x="450" y="972"/>
                  </a:cubicBezTo>
                  <a:cubicBezTo>
                    <a:pt x="450" y="972"/>
                    <a:pt x="450" y="972"/>
                    <a:pt x="429" y="969"/>
                  </a:cubicBezTo>
                  <a:close/>
                  <a:moveTo>
                    <a:pt x="422" y="1136"/>
                  </a:moveTo>
                  <a:cubicBezTo>
                    <a:pt x="429" y="1136"/>
                    <a:pt x="436" y="1137"/>
                    <a:pt x="443" y="1139"/>
                  </a:cubicBezTo>
                  <a:cubicBezTo>
                    <a:pt x="464" y="1140"/>
                    <a:pt x="463" y="1141"/>
                    <a:pt x="452" y="1141"/>
                  </a:cubicBezTo>
                  <a:cubicBezTo>
                    <a:pt x="441" y="1141"/>
                    <a:pt x="420" y="1140"/>
                    <a:pt x="400" y="1139"/>
                  </a:cubicBezTo>
                  <a:cubicBezTo>
                    <a:pt x="407" y="1137"/>
                    <a:pt x="414" y="1136"/>
                    <a:pt x="422" y="1136"/>
                  </a:cubicBezTo>
                  <a:close/>
                  <a:moveTo>
                    <a:pt x="441" y="76"/>
                  </a:moveTo>
                  <a:cubicBezTo>
                    <a:pt x="439" y="76"/>
                    <a:pt x="448" y="80"/>
                    <a:pt x="472" y="92"/>
                  </a:cubicBezTo>
                  <a:cubicBezTo>
                    <a:pt x="492" y="100"/>
                    <a:pt x="502" y="105"/>
                    <a:pt x="500" y="105"/>
                  </a:cubicBezTo>
                  <a:cubicBezTo>
                    <a:pt x="498" y="105"/>
                    <a:pt x="489" y="102"/>
                    <a:pt x="472" y="95"/>
                  </a:cubicBezTo>
                  <a:lnTo>
                    <a:pt x="469" y="98"/>
                  </a:lnTo>
                  <a:cubicBezTo>
                    <a:pt x="475" y="101"/>
                    <a:pt x="481" y="104"/>
                    <a:pt x="487" y="108"/>
                  </a:cubicBezTo>
                  <a:cubicBezTo>
                    <a:pt x="469" y="101"/>
                    <a:pt x="465" y="101"/>
                    <a:pt x="465" y="101"/>
                  </a:cubicBezTo>
                  <a:lnTo>
                    <a:pt x="465" y="101"/>
                  </a:lnTo>
                  <a:cubicBezTo>
                    <a:pt x="465" y="104"/>
                    <a:pt x="462" y="104"/>
                    <a:pt x="481" y="114"/>
                  </a:cubicBezTo>
                  <a:lnTo>
                    <a:pt x="462" y="104"/>
                  </a:lnTo>
                  <a:cubicBezTo>
                    <a:pt x="462" y="105"/>
                    <a:pt x="462" y="105"/>
                    <a:pt x="461" y="105"/>
                  </a:cubicBezTo>
                  <a:cubicBezTo>
                    <a:pt x="459" y="105"/>
                    <a:pt x="454" y="103"/>
                    <a:pt x="454" y="103"/>
                  </a:cubicBezTo>
                  <a:lnTo>
                    <a:pt x="454" y="103"/>
                  </a:lnTo>
                  <a:cubicBezTo>
                    <a:pt x="454" y="103"/>
                    <a:pt x="456" y="104"/>
                    <a:pt x="462" y="108"/>
                  </a:cubicBezTo>
                  <a:cubicBezTo>
                    <a:pt x="462" y="108"/>
                    <a:pt x="462" y="108"/>
                    <a:pt x="443" y="101"/>
                  </a:cubicBezTo>
                  <a:cubicBezTo>
                    <a:pt x="441" y="100"/>
                    <a:pt x="439" y="100"/>
                    <a:pt x="438" y="100"/>
                  </a:cubicBezTo>
                  <a:cubicBezTo>
                    <a:pt x="430" y="100"/>
                    <a:pt x="461" y="118"/>
                    <a:pt x="497" y="129"/>
                  </a:cubicBezTo>
                  <a:cubicBezTo>
                    <a:pt x="503" y="136"/>
                    <a:pt x="509" y="139"/>
                    <a:pt x="516" y="142"/>
                  </a:cubicBezTo>
                  <a:cubicBezTo>
                    <a:pt x="534" y="148"/>
                    <a:pt x="534" y="151"/>
                    <a:pt x="531" y="151"/>
                  </a:cubicBezTo>
                  <a:lnTo>
                    <a:pt x="494" y="136"/>
                  </a:lnTo>
                  <a:cubicBezTo>
                    <a:pt x="486" y="132"/>
                    <a:pt x="480" y="129"/>
                    <a:pt x="474" y="126"/>
                  </a:cubicBezTo>
                  <a:lnTo>
                    <a:pt x="474" y="126"/>
                  </a:lnTo>
                  <a:lnTo>
                    <a:pt x="475" y="126"/>
                  </a:lnTo>
                  <a:cubicBezTo>
                    <a:pt x="474" y="126"/>
                    <a:pt x="473" y="125"/>
                    <a:pt x="472" y="125"/>
                  </a:cubicBezTo>
                  <a:lnTo>
                    <a:pt x="472" y="125"/>
                  </a:lnTo>
                  <a:cubicBezTo>
                    <a:pt x="473" y="125"/>
                    <a:pt x="473" y="126"/>
                    <a:pt x="474" y="126"/>
                  </a:cubicBezTo>
                  <a:lnTo>
                    <a:pt x="474" y="126"/>
                  </a:lnTo>
                  <a:lnTo>
                    <a:pt x="456" y="120"/>
                  </a:lnTo>
                  <a:cubicBezTo>
                    <a:pt x="447" y="116"/>
                    <a:pt x="443" y="113"/>
                    <a:pt x="442" y="113"/>
                  </a:cubicBezTo>
                  <a:lnTo>
                    <a:pt x="442" y="113"/>
                  </a:lnTo>
                  <a:cubicBezTo>
                    <a:pt x="441" y="113"/>
                    <a:pt x="444" y="116"/>
                    <a:pt x="453" y="123"/>
                  </a:cubicBezTo>
                  <a:cubicBezTo>
                    <a:pt x="472" y="133"/>
                    <a:pt x="490" y="142"/>
                    <a:pt x="509" y="151"/>
                  </a:cubicBezTo>
                  <a:cubicBezTo>
                    <a:pt x="528" y="161"/>
                    <a:pt x="528" y="161"/>
                    <a:pt x="528" y="161"/>
                  </a:cubicBezTo>
                  <a:cubicBezTo>
                    <a:pt x="525" y="161"/>
                    <a:pt x="525" y="161"/>
                    <a:pt x="506" y="151"/>
                  </a:cubicBezTo>
                  <a:cubicBezTo>
                    <a:pt x="489" y="144"/>
                    <a:pt x="480" y="141"/>
                    <a:pt x="478" y="141"/>
                  </a:cubicBezTo>
                  <a:lnTo>
                    <a:pt x="478" y="141"/>
                  </a:lnTo>
                  <a:cubicBezTo>
                    <a:pt x="476" y="141"/>
                    <a:pt x="485" y="146"/>
                    <a:pt x="506" y="155"/>
                  </a:cubicBezTo>
                  <a:lnTo>
                    <a:pt x="487" y="148"/>
                  </a:lnTo>
                  <a:cubicBezTo>
                    <a:pt x="476" y="143"/>
                    <a:pt x="464" y="138"/>
                    <a:pt x="459" y="138"/>
                  </a:cubicBezTo>
                  <a:cubicBezTo>
                    <a:pt x="456" y="138"/>
                    <a:pt x="456" y="140"/>
                    <a:pt x="462" y="145"/>
                  </a:cubicBezTo>
                  <a:cubicBezTo>
                    <a:pt x="461" y="149"/>
                    <a:pt x="460" y="151"/>
                    <a:pt x="456" y="151"/>
                  </a:cubicBezTo>
                  <a:cubicBezTo>
                    <a:pt x="453" y="151"/>
                    <a:pt x="449" y="149"/>
                    <a:pt x="440" y="145"/>
                  </a:cubicBezTo>
                  <a:cubicBezTo>
                    <a:pt x="437" y="144"/>
                    <a:pt x="436" y="143"/>
                    <a:pt x="435" y="143"/>
                  </a:cubicBezTo>
                  <a:lnTo>
                    <a:pt x="435" y="143"/>
                  </a:lnTo>
                  <a:cubicBezTo>
                    <a:pt x="433" y="143"/>
                    <a:pt x="462" y="161"/>
                    <a:pt x="494" y="176"/>
                  </a:cubicBezTo>
                  <a:cubicBezTo>
                    <a:pt x="484" y="172"/>
                    <a:pt x="479" y="170"/>
                    <a:pt x="477" y="170"/>
                  </a:cubicBezTo>
                  <a:cubicBezTo>
                    <a:pt x="474" y="170"/>
                    <a:pt x="473" y="172"/>
                    <a:pt x="472" y="173"/>
                  </a:cubicBezTo>
                  <a:cubicBezTo>
                    <a:pt x="471" y="174"/>
                    <a:pt x="470" y="175"/>
                    <a:pt x="468" y="175"/>
                  </a:cubicBezTo>
                  <a:cubicBezTo>
                    <a:pt x="466" y="175"/>
                    <a:pt x="462" y="173"/>
                    <a:pt x="450" y="167"/>
                  </a:cubicBezTo>
                  <a:lnTo>
                    <a:pt x="450" y="167"/>
                  </a:lnTo>
                  <a:cubicBezTo>
                    <a:pt x="466" y="175"/>
                    <a:pt x="471" y="179"/>
                    <a:pt x="469" y="179"/>
                  </a:cubicBezTo>
                  <a:cubicBezTo>
                    <a:pt x="465" y="179"/>
                    <a:pt x="449" y="173"/>
                    <a:pt x="428" y="164"/>
                  </a:cubicBezTo>
                  <a:cubicBezTo>
                    <a:pt x="418" y="159"/>
                    <a:pt x="414" y="158"/>
                    <a:pt x="411" y="158"/>
                  </a:cubicBezTo>
                  <a:cubicBezTo>
                    <a:pt x="408" y="158"/>
                    <a:pt x="407" y="159"/>
                    <a:pt x="406" y="161"/>
                  </a:cubicBezTo>
                  <a:cubicBezTo>
                    <a:pt x="425" y="170"/>
                    <a:pt x="425" y="170"/>
                    <a:pt x="422" y="173"/>
                  </a:cubicBezTo>
                  <a:cubicBezTo>
                    <a:pt x="422" y="176"/>
                    <a:pt x="422" y="176"/>
                    <a:pt x="459" y="192"/>
                  </a:cubicBezTo>
                  <a:cubicBezTo>
                    <a:pt x="497" y="211"/>
                    <a:pt x="497" y="211"/>
                    <a:pt x="497" y="214"/>
                  </a:cubicBezTo>
                  <a:cubicBezTo>
                    <a:pt x="494" y="214"/>
                    <a:pt x="494" y="214"/>
                    <a:pt x="475" y="208"/>
                  </a:cubicBezTo>
                  <a:cubicBezTo>
                    <a:pt x="469" y="205"/>
                    <a:pt x="462" y="202"/>
                    <a:pt x="456" y="202"/>
                  </a:cubicBezTo>
                  <a:cubicBezTo>
                    <a:pt x="455" y="202"/>
                    <a:pt x="454" y="202"/>
                    <a:pt x="452" y="202"/>
                  </a:cubicBezTo>
                  <a:cubicBezTo>
                    <a:pt x="450" y="202"/>
                    <a:pt x="445" y="201"/>
                    <a:pt x="434" y="195"/>
                  </a:cubicBezTo>
                  <a:cubicBezTo>
                    <a:pt x="434" y="195"/>
                    <a:pt x="415" y="189"/>
                    <a:pt x="412" y="189"/>
                  </a:cubicBezTo>
                  <a:cubicBezTo>
                    <a:pt x="412" y="191"/>
                    <a:pt x="411" y="192"/>
                    <a:pt x="408" y="192"/>
                  </a:cubicBezTo>
                  <a:cubicBezTo>
                    <a:pt x="405" y="192"/>
                    <a:pt x="400" y="191"/>
                    <a:pt x="390" y="186"/>
                  </a:cubicBezTo>
                  <a:lnTo>
                    <a:pt x="390" y="186"/>
                  </a:lnTo>
                  <a:cubicBezTo>
                    <a:pt x="390" y="189"/>
                    <a:pt x="390" y="189"/>
                    <a:pt x="409" y="195"/>
                  </a:cubicBezTo>
                  <a:cubicBezTo>
                    <a:pt x="425" y="203"/>
                    <a:pt x="442" y="212"/>
                    <a:pt x="431" y="212"/>
                  </a:cubicBezTo>
                  <a:cubicBezTo>
                    <a:pt x="430" y="212"/>
                    <a:pt x="428" y="211"/>
                    <a:pt x="425" y="211"/>
                  </a:cubicBezTo>
                  <a:lnTo>
                    <a:pt x="425" y="211"/>
                  </a:lnTo>
                  <a:cubicBezTo>
                    <a:pt x="425" y="211"/>
                    <a:pt x="422" y="217"/>
                    <a:pt x="440" y="223"/>
                  </a:cubicBezTo>
                  <a:cubicBezTo>
                    <a:pt x="440" y="223"/>
                    <a:pt x="440" y="223"/>
                    <a:pt x="422" y="217"/>
                  </a:cubicBezTo>
                  <a:cubicBezTo>
                    <a:pt x="405" y="210"/>
                    <a:pt x="395" y="207"/>
                    <a:pt x="392" y="207"/>
                  </a:cubicBezTo>
                  <a:cubicBezTo>
                    <a:pt x="389" y="207"/>
                    <a:pt x="398" y="212"/>
                    <a:pt x="418" y="220"/>
                  </a:cubicBezTo>
                  <a:cubicBezTo>
                    <a:pt x="429" y="226"/>
                    <a:pt x="433" y="228"/>
                    <a:pt x="432" y="228"/>
                  </a:cubicBezTo>
                  <a:cubicBezTo>
                    <a:pt x="431" y="228"/>
                    <a:pt x="427" y="226"/>
                    <a:pt x="418" y="223"/>
                  </a:cubicBezTo>
                  <a:lnTo>
                    <a:pt x="418" y="223"/>
                  </a:lnTo>
                  <a:cubicBezTo>
                    <a:pt x="418" y="223"/>
                    <a:pt x="419" y="224"/>
                    <a:pt x="437" y="233"/>
                  </a:cubicBezTo>
                  <a:cubicBezTo>
                    <a:pt x="448" y="238"/>
                    <a:pt x="452" y="240"/>
                    <a:pt x="451" y="240"/>
                  </a:cubicBezTo>
                  <a:cubicBezTo>
                    <a:pt x="449" y="240"/>
                    <a:pt x="444" y="239"/>
                    <a:pt x="434" y="236"/>
                  </a:cubicBezTo>
                  <a:cubicBezTo>
                    <a:pt x="423" y="232"/>
                    <a:pt x="418" y="231"/>
                    <a:pt x="416" y="231"/>
                  </a:cubicBezTo>
                  <a:cubicBezTo>
                    <a:pt x="414" y="231"/>
                    <a:pt x="413" y="232"/>
                    <a:pt x="412" y="233"/>
                  </a:cubicBezTo>
                  <a:cubicBezTo>
                    <a:pt x="427" y="241"/>
                    <a:pt x="426" y="250"/>
                    <a:pt x="415" y="250"/>
                  </a:cubicBezTo>
                  <a:cubicBezTo>
                    <a:pt x="412" y="250"/>
                    <a:pt x="409" y="250"/>
                    <a:pt x="406" y="249"/>
                  </a:cubicBezTo>
                  <a:lnTo>
                    <a:pt x="406" y="249"/>
                  </a:lnTo>
                  <a:cubicBezTo>
                    <a:pt x="425" y="258"/>
                    <a:pt x="425" y="258"/>
                    <a:pt x="422" y="258"/>
                  </a:cubicBezTo>
                  <a:cubicBezTo>
                    <a:pt x="408" y="252"/>
                    <a:pt x="402" y="250"/>
                    <a:pt x="401" y="250"/>
                  </a:cubicBezTo>
                  <a:lnTo>
                    <a:pt x="401" y="250"/>
                  </a:lnTo>
                  <a:cubicBezTo>
                    <a:pt x="400" y="250"/>
                    <a:pt x="416" y="257"/>
                    <a:pt x="440" y="267"/>
                  </a:cubicBezTo>
                  <a:lnTo>
                    <a:pt x="443" y="264"/>
                  </a:lnTo>
                  <a:cubicBezTo>
                    <a:pt x="462" y="272"/>
                    <a:pt x="471" y="277"/>
                    <a:pt x="468" y="277"/>
                  </a:cubicBezTo>
                  <a:cubicBezTo>
                    <a:pt x="465" y="277"/>
                    <a:pt x="450" y="272"/>
                    <a:pt x="422" y="261"/>
                  </a:cubicBezTo>
                  <a:cubicBezTo>
                    <a:pt x="402" y="255"/>
                    <a:pt x="392" y="252"/>
                    <a:pt x="391" y="252"/>
                  </a:cubicBezTo>
                  <a:lnTo>
                    <a:pt x="391" y="252"/>
                  </a:lnTo>
                  <a:cubicBezTo>
                    <a:pt x="389" y="252"/>
                    <a:pt x="399" y="256"/>
                    <a:pt x="418" y="264"/>
                  </a:cubicBezTo>
                  <a:cubicBezTo>
                    <a:pt x="440" y="272"/>
                    <a:pt x="449" y="276"/>
                    <a:pt x="448" y="276"/>
                  </a:cubicBezTo>
                  <a:cubicBezTo>
                    <a:pt x="446" y="276"/>
                    <a:pt x="436" y="273"/>
                    <a:pt x="418" y="267"/>
                  </a:cubicBezTo>
                  <a:lnTo>
                    <a:pt x="418" y="267"/>
                  </a:lnTo>
                  <a:cubicBezTo>
                    <a:pt x="463" y="288"/>
                    <a:pt x="488" y="300"/>
                    <a:pt x="484" y="300"/>
                  </a:cubicBezTo>
                  <a:cubicBezTo>
                    <a:pt x="481" y="300"/>
                    <a:pt x="466" y="294"/>
                    <a:pt x="434" y="283"/>
                  </a:cubicBezTo>
                  <a:cubicBezTo>
                    <a:pt x="415" y="274"/>
                    <a:pt x="393" y="267"/>
                    <a:pt x="375" y="261"/>
                  </a:cubicBezTo>
                  <a:lnTo>
                    <a:pt x="375" y="261"/>
                  </a:lnTo>
                  <a:cubicBezTo>
                    <a:pt x="387" y="267"/>
                    <a:pt x="400" y="274"/>
                    <a:pt x="412" y="277"/>
                  </a:cubicBezTo>
                  <a:cubicBezTo>
                    <a:pt x="434" y="285"/>
                    <a:pt x="444" y="289"/>
                    <a:pt x="443" y="289"/>
                  </a:cubicBezTo>
                  <a:cubicBezTo>
                    <a:pt x="441" y="289"/>
                    <a:pt x="431" y="286"/>
                    <a:pt x="412" y="280"/>
                  </a:cubicBezTo>
                  <a:cubicBezTo>
                    <a:pt x="383" y="271"/>
                    <a:pt x="368" y="267"/>
                    <a:pt x="363" y="267"/>
                  </a:cubicBezTo>
                  <a:cubicBezTo>
                    <a:pt x="357" y="267"/>
                    <a:pt x="367" y="273"/>
                    <a:pt x="387" y="283"/>
                  </a:cubicBezTo>
                  <a:cubicBezTo>
                    <a:pt x="407" y="293"/>
                    <a:pt x="416" y="299"/>
                    <a:pt x="413" y="299"/>
                  </a:cubicBezTo>
                  <a:cubicBezTo>
                    <a:pt x="411" y="299"/>
                    <a:pt x="401" y="295"/>
                    <a:pt x="384" y="286"/>
                  </a:cubicBezTo>
                  <a:cubicBezTo>
                    <a:pt x="363" y="277"/>
                    <a:pt x="353" y="273"/>
                    <a:pt x="353" y="273"/>
                  </a:cubicBezTo>
                  <a:lnTo>
                    <a:pt x="353" y="273"/>
                  </a:lnTo>
                  <a:cubicBezTo>
                    <a:pt x="352" y="273"/>
                    <a:pt x="357" y="276"/>
                    <a:pt x="365" y="280"/>
                  </a:cubicBezTo>
                  <a:cubicBezTo>
                    <a:pt x="365" y="283"/>
                    <a:pt x="362" y="283"/>
                    <a:pt x="362" y="286"/>
                  </a:cubicBezTo>
                  <a:cubicBezTo>
                    <a:pt x="371" y="291"/>
                    <a:pt x="381" y="295"/>
                    <a:pt x="390" y="299"/>
                  </a:cubicBezTo>
                  <a:lnTo>
                    <a:pt x="390" y="299"/>
                  </a:lnTo>
                  <a:cubicBezTo>
                    <a:pt x="373" y="294"/>
                    <a:pt x="361" y="290"/>
                    <a:pt x="358" y="290"/>
                  </a:cubicBezTo>
                  <a:cubicBezTo>
                    <a:pt x="355" y="290"/>
                    <a:pt x="361" y="293"/>
                    <a:pt x="378" y="302"/>
                  </a:cubicBezTo>
                  <a:cubicBezTo>
                    <a:pt x="375" y="305"/>
                    <a:pt x="375" y="305"/>
                    <a:pt x="393" y="311"/>
                  </a:cubicBezTo>
                  <a:cubicBezTo>
                    <a:pt x="400" y="315"/>
                    <a:pt x="402" y="316"/>
                    <a:pt x="401" y="316"/>
                  </a:cubicBezTo>
                  <a:cubicBezTo>
                    <a:pt x="398" y="316"/>
                    <a:pt x="386" y="312"/>
                    <a:pt x="375" y="308"/>
                  </a:cubicBezTo>
                  <a:cubicBezTo>
                    <a:pt x="361" y="304"/>
                    <a:pt x="349" y="302"/>
                    <a:pt x="346" y="302"/>
                  </a:cubicBezTo>
                  <a:cubicBezTo>
                    <a:pt x="344" y="302"/>
                    <a:pt x="345" y="303"/>
                    <a:pt x="353" y="305"/>
                  </a:cubicBezTo>
                  <a:cubicBezTo>
                    <a:pt x="371" y="311"/>
                    <a:pt x="390" y="321"/>
                    <a:pt x="409" y="330"/>
                  </a:cubicBezTo>
                  <a:lnTo>
                    <a:pt x="409" y="330"/>
                  </a:lnTo>
                  <a:cubicBezTo>
                    <a:pt x="404" y="328"/>
                    <a:pt x="397" y="326"/>
                    <a:pt x="390" y="324"/>
                  </a:cubicBezTo>
                  <a:cubicBezTo>
                    <a:pt x="378" y="317"/>
                    <a:pt x="362" y="314"/>
                    <a:pt x="349" y="311"/>
                  </a:cubicBezTo>
                  <a:lnTo>
                    <a:pt x="349" y="311"/>
                  </a:lnTo>
                  <a:cubicBezTo>
                    <a:pt x="349" y="311"/>
                    <a:pt x="346" y="314"/>
                    <a:pt x="365" y="321"/>
                  </a:cubicBezTo>
                  <a:cubicBezTo>
                    <a:pt x="381" y="327"/>
                    <a:pt x="384" y="333"/>
                    <a:pt x="376" y="333"/>
                  </a:cubicBezTo>
                  <a:cubicBezTo>
                    <a:pt x="373" y="333"/>
                    <a:pt x="368" y="332"/>
                    <a:pt x="362" y="330"/>
                  </a:cubicBezTo>
                  <a:cubicBezTo>
                    <a:pt x="362" y="330"/>
                    <a:pt x="362" y="330"/>
                    <a:pt x="362" y="333"/>
                  </a:cubicBezTo>
                  <a:cubicBezTo>
                    <a:pt x="362" y="333"/>
                    <a:pt x="381" y="343"/>
                    <a:pt x="381" y="343"/>
                  </a:cubicBezTo>
                  <a:cubicBezTo>
                    <a:pt x="381" y="343"/>
                    <a:pt x="378" y="343"/>
                    <a:pt x="396" y="352"/>
                  </a:cubicBezTo>
                  <a:cubicBezTo>
                    <a:pt x="396" y="352"/>
                    <a:pt x="396" y="353"/>
                    <a:pt x="394" y="353"/>
                  </a:cubicBezTo>
                  <a:cubicBezTo>
                    <a:pt x="392" y="353"/>
                    <a:pt x="387" y="352"/>
                    <a:pt x="378" y="349"/>
                  </a:cubicBezTo>
                  <a:lnTo>
                    <a:pt x="378" y="349"/>
                  </a:lnTo>
                  <a:cubicBezTo>
                    <a:pt x="396" y="355"/>
                    <a:pt x="406" y="358"/>
                    <a:pt x="405" y="358"/>
                  </a:cubicBezTo>
                  <a:cubicBezTo>
                    <a:pt x="405" y="358"/>
                    <a:pt x="395" y="355"/>
                    <a:pt x="375" y="349"/>
                  </a:cubicBezTo>
                  <a:cubicBezTo>
                    <a:pt x="357" y="343"/>
                    <a:pt x="347" y="340"/>
                    <a:pt x="346" y="340"/>
                  </a:cubicBezTo>
                  <a:lnTo>
                    <a:pt x="346" y="340"/>
                  </a:lnTo>
                  <a:cubicBezTo>
                    <a:pt x="345" y="340"/>
                    <a:pt x="355" y="344"/>
                    <a:pt x="375" y="352"/>
                  </a:cubicBezTo>
                  <a:cubicBezTo>
                    <a:pt x="367" y="350"/>
                    <a:pt x="362" y="349"/>
                    <a:pt x="360" y="349"/>
                  </a:cubicBezTo>
                  <a:cubicBezTo>
                    <a:pt x="357" y="349"/>
                    <a:pt x="361" y="351"/>
                    <a:pt x="375" y="355"/>
                  </a:cubicBezTo>
                  <a:cubicBezTo>
                    <a:pt x="400" y="366"/>
                    <a:pt x="417" y="373"/>
                    <a:pt x="412" y="373"/>
                  </a:cubicBezTo>
                  <a:cubicBezTo>
                    <a:pt x="410" y="373"/>
                    <a:pt x="403" y="372"/>
                    <a:pt x="390" y="368"/>
                  </a:cubicBezTo>
                  <a:lnTo>
                    <a:pt x="390" y="368"/>
                  </a:lnTo>
                  <a:cubicBezTo>
                    <a:pt x="390" y="368"/>
                    <a:pt x="391" y="368"/>
                    <a:pt x="409" y="374"/>
                  </a:cubicBezTo>
                  <a:cubicBezTo>
                    <a:pt x="430" y="382"/>
                    <a:pt x="441" y="386"/>
                    <a:pt x="439" y="386"/>
                  </a:cubicBezTo>
                  <a:cubicBezTo>
                    <a:pt x="438" y="386"/>
                    <a:pt x="428" y="383"/>
                    <a:pt x="409" y="377"/>
                  </a:cubicBezTo>
                  <a:cubicBezTo>
                    <a:pt x="390" y="371"/>
                    <a:pt x="380" y="368"/>
                    <a:pt x="379" y="368"/>
                  </a:cubicBezTo>
                  <a:lnTo>
                    <a:pt x="379" y="368"/>
                  </a:lnTo>
                  <a:cubicBezTo>
                    <a:pt x="377" y="368"/>
                    <a:pt x="387" y="372"/>
                    <a:pt x="409" y="380"/>
                  </a:cubicBezTo>
                  <a:cubicBezTo>
                    <a:pt x="409" y="380"/>
                    <a:pt x="421" y="384"/>
                    <a:pt x="415" y="384"/>
                  </a:cubicBezTo>
                  <a:cubicBezTo>
                    <a:pt x="413" y="384"/>
                    <a:pt x="410" y="384"/>
                    <a:pt x="406" y="383"/>
                  </a:cubicBezTo>
                  <a:cubicBezTo>
                    <a:pt x="398" y="381"/>
                    <a:pt x="389" y="379"/>
                    <a:pt x="384" y="379"/>
                  </a:cubicBezTo>
                  <a:cubicBezTo>
                    <a:pt x="378" y="379"/>
                    <a:pt x="379" y="382"/>
                    <a:pt x="403" y="390"/>
                  </a:cubicBezTo>
                  <a:lnTo>
                    <a:pt x="403" y="393"/>
                  </a:lnTo>
                  <a:cubicBezTo>
                    <a:pt x="394" y="391"/>
                    <a:pt x="388" y="391"/>
                    <a:pt x="387" y="391"/>
                  </a:cubicBezTo>
                  <a:cubicBezTo>
                    <a:pt x="384" y="391"/>
                    <a:pt x="389" y="392"/>
                    <a:pt x="400" y="396"/>
                  </a:cubicBezTo>
                  <a:lnTo>
                    <a:pt x="418" y="405"/>
                  </a:lnTo>
                  <a:cubicBezTo>
                    <a:pt x="406" y="399"/>
                    <a:pt x="393" y="396"/>
                    <a:pt x="378" y="396"/>
                  </a:cubicBezTo>
                  <a:cubicBezTo>
                    <a:pt x="378" y="396"/>
                    <a:pt x="378" y="396"/>
                    <a:pt x="396" y="402"/>
                  </a:cubicBezTo>
                  <a:cubicBezTo>
                    <a:pt x="418" y="408"/>
                    <a:pt x="418" y="408"/>
                    <a:pt x="415" y="408"/>
                  </a:cubicBezTo>
                  <a:cubicBezTo>
                    <a:pt x="404" y="408"/>
                    <a:pt x="393" y="406"/>
                    <a:pt x="380" y="401"/>
                  </a:cubicBezTo>
                  <a:lnTo>
                    <a:pt x="380" y="401"/>
                  </a:lnTo>
                  <a:cubicBezTo>
                    <a:pt x="401" y="409"/>
                    <a:pt x="409" y="412"/>
                    <a:pt x="408" y="412"/>
                  </a:cubicBezTo>
                  <a:cubicBezTo>
                    <a:pt x="407" y="412"/>
                    <a:pt x="402" y="411"/>
                    <a:pt x="393" y="408"/>
                  </a:cubicBezTo>
                  <a:cubicBezTo>
                    <a:pt x="384" y="405"/>
                    <a:pt x="379" y="404"/>
                    <a:pt x="376" y="404"/>
                  </a:cubicBezTo>
                  <a:cubicBezTo>
                    <a:pt x="374" y="404"/>
                    <a:pt x="373" y="405"/>
                    <a:pt x="371" y="405"/>
                  </a:cubicBezTo>
                  <a:lnTo>
                    <a:pt x="371" y="408"/>
                  </a:lnTo>
                  <a:cubicBezTo>
                    <a:pt x="371" y="408"/>
                    <a:pt x="371" y="411"/>
                    <a:pt x="390" y="415"/>
                  </a:cubicBezTo>
                  <a:cubicBezTo>
                    <a:pt x="403" y="421"/>
                    <a:pt x="418" y="424"/>
                    <a:pt x="431" y="430"/>
                  </a:cubicBezTo>
                  <a:cubicBezTo>
                    <a:pt x="418" y="424"/>
                    <a:pt x="403" y="421"/>
                    <a:pt x="390" y="418"/>
                  </a:cubicBezTo>
                  <a:cubicBezTo>
                    <a:pt x="384" y="418"/>
                    <a:pt x="375" y="415"/>
                    <a:pt x="368" y="415"/>
                  </a:cubicBezTo>
                  <a:cubicBezTo>
                    <a:pt x="355" y="409"/>
                    <a:pt x="348" y="407"/>
                    <a:pt x="346" y="407"/>
                  </a:cubicBezTo>
                  <a:cubicBezTo>
                    <a:pt x="343" y="407"/>
                    <a:pt x="354" y="414"/>
                    <a:pt x="368" y="418"/>
                  </a:cubicBezTo>
                  <a:cubicBezTo>
                    <a:pt x="388" y="426"/>
                    <a:pt x="397" y="430"/>
                    <a:pt x="396" y="430"/>
                  </a:cubicBezTo>
                  <a:cubicBezTo>
                    <a:pt x="394" y="430"/>
                    <a:pt x="384" y="427"/>
                    <a:pt x="365" y="421"/>
                  </a:cubicBezTo>
                  <a:cubicBezTo>
                    <a:pt x="355" y="418"/>
                    <a:pt x="350" y="416"/>
                    <a:pt x="349" y="416"/>
                  </a:cubicBezTo>
                  <a:lnTo>
                    <a:pt x="349" y="416"/>
                  </a:lnTo>
                  <a:cubicBezTo>
                    <a:pt x="346" y="416"/>
                    <a:pt x="380" y="429"/>
                    <a:pt x="425" y="443"/>
                  </a:cubicBezTo>
                  <a:lnTo>
                    <a:pt x="484" y="465"/>
                  </a:lnTo>
                  <a:lnTo>
                    <a:pt x="425" y="446"/>
                  </a:lnTo>
                  <a:cubicBezTo>
                    <a:pt x="379" y="432"/>
                    <a:pt x="359" y="426"/>
                    <a:pt x="357" y="426"/>
                  </a:cubicBezTo>
                  <a:lnTo>
                    <a:pt x="357" y="426"/>
                  </a:lnTo>
                  <a:cubicBezTo>
                    <a:pt x="355" y="426"/>
                    <a:pt x="364" y="430"/>
                    <a:pt x="381" y="437"/>
                  </a:cubicBezTo>
                  <a:cubicBezTo>
                    <a:pt x="391" y="442"/>
                    <a:pt x="396" y="444"/>
                    <a:pt x="395" y="444"/>
                  </a:cubicBezTo>
                  <a:cubicBezTo>
                    <a:pt x="394" y="444"/>
                    <a:pt x="389" y="443"/>
                    <a:pt x="381" y="440"/>
                  </a:cubicBezTo>
                  <a:cubicBezTo>
                    <a:pt x="370" y="437"/>
                    <a:pt x="364" y="435"/>
                    <a:pt x="362" y="435"/>
                  </a:cubicBezTo>
                  <a:cubicBezTo>
                    <a:pt x="359" y="435"/>
                    <a:pt x="359" y="437"/>
                    <a:pt x="359" y="440"/>
                  </a:cubicBezTo>
                  <a:cubicBezTo>
                    <a:pt x="356" y="443"/>
                    <a:pt x="356" y="443"/>
                    <a:pt x="378" y="449"/>
                  </a:cubicBezTo>
                  <a:lnTo>
                    <a:pt x="375" y="452"/>
                  </a:lnTo>
                  <a:cubicBezTo>
                    <a:pt x="360" y="448"/>
                    <a:pt x="353" y="446"/>
                    <a:pt x="352" y="446"/>
                  </a:cubicBezTo>
                  <a:cubicBezTo>
                    <a:pt x="349" y="446"/>
                    <a:pt x="367" y="452"/>
                    <a:pt x="393" y="458"/>
                  </a:cubicBezTo>
                  <a:lnTo>
                    <a:pt x="393" y="462"/>
                  </a:lnTo>
                  <a:lnTo>
                    <a:pt x="375" y="455"/>
                  </a:lnTo>
                  <a:cubicBezTo>
                    <a:pt x="367" y="453"/>
                    <a:pt x="362" y="452"/>
                    <a:pt x="358" y="452"/>
                  </a:cubicBezTo>
                  <a:cubicBezTo>
                    <a:pt x="352" y="452"/>
                    <a:pt x="350" y="456"/>
                    <a:pt x="346" y="462"/>
                  </a:cubicBezTo>
                  <a:cubicBezTo>
                    <a:pt x="343" y="474"/>
                    <a:pt x="343" y="474"/>
                    <a:pt x="384" y="487"/>
                  </a:cubicBezTo>
                  <a:cubicBezTo>
                    <a:pt x="404" y="493"/>
                    <a:pt x="413" y="497"/>
                    <a:pt x="411" y="497"/>
                  </a:cubicBezTo>
                  <a:cubicBezTo>
                    <a:pt x="410" y="497"/>
                    <a:pt x="400" y="494"/>
                    <a:pt x="381" y="490"/>
                  </a:cubicBezTo>
                  <a:cubicBezTo>
                    <a:pt x="374" y="488"/>
                    <a:pt x="367" y="485"/>
                    <a:pt x="362" y="484"/>
                  </a:cubicBezTo>
                  <a:lnTo>
                    <a:pt x="362" y="484"/>
                  </a:lnTo>
                  <a:cubicBezTo>
                    <a:pt x="362" y="484"/>
                    <a:pt x="361" y="484"/>
                    <a:pt x="359" y="484"/>
                  </a:cubicBezTo>
                  <a:cubicBezTo>
                    <a:pt x="356" y="484"/>
                    <a:pt x="351" y="484"/>
                    <a:pt x="340" y="480"/>
                  </a:cubicBezTo>
                  <a:cubicBezTo>
                    <a:pt x="328" y="479"/>
                    <a:pt x="321" y="478"/>
                    <a:pt x="318" y="478"/>
                  </a:cubicBezTo>
                  <a:cubicBezTo>
                    <a:pt x="310" y="478"/>
                    <a:pt x="324" y="482"/>
                    <a:pt x="337" y="487"/>
                  </a:cubicBezTo>
                  <a:cubicBezTo>
                    <a:pt x="324" y="484"/>
                    <a:pt x="309" y="482"/>
                    <a:pt x="308" y="482"/>
                  </a:cubicBezTo>
                  <a:lnTo>
                    <a:pt x="308" y="482"/>
                  </a:lnTo>
                  <a:cubicBezTo>
                    <a:pt x="307" y="482"/>
                    <a:pt x="309" y="483"/>
                    <a:pt x="315" y="484"/>
                  </a:cubicBezTo>
                  <a:cubicBezTo>
                    <a:pt x="330" y="490"/>
                    <a:pt x="343" y="498"/>
                    <a:pt x="335" y="498"/>
                  </a:cubicBezTo>
                  <a:cubicBezTo>
                    <a:pt x="331" y="498"/>
                    <a:pt x="324" y="497"/>
                    <a:pt x="312" y="493"/>
                  </a:cubicBezTo>
                  <a:lnTo>
                    <a:pt x="312" y="496"/>
                  </a:lnTo>
                  <a:cubicBezTo>
                    <a:pt x="331" y="502"/>
                    <a:pt x="331" y="502"/>
                    <a:pt x="331" y="506"/>
                  </a:cubicBezTo>
                  <a:cubicBezTo>
                    <a:pt x="329" y="507"/>
                    <a:pt x="328" y="508"/>
                    <a:pt x="326" y="508"/>
                  </a:cubicBezTo>
                  <a:cubicBezTo>
                    <a:pt x="323" y="508"/>
                    <a:pt x="318" y="507"/>
                    <a:pt x="309" y="506"/>
                  </a:cubicBezTo>
                  <a:lnTo>
                    <a:pt x="309" y="506"/>
                  </a:lnTo>
                  <a:cubicBezTo>
                    <a:pt x="306" y="509"/>
                    <a:pt x="346" y="521"/>
                    <a:pt x="346" y="521"/>
                  </a:cubicBezTo>
                  <a:cubicBezTo>
                    <a:pt x="359" y="524"/>
                    <a:pt x="371" y="527"/>
                    <a:pt x="387" y="534"/>
                  </a:cubicBezTo>
                  <a:lnTo>
                    <a:pt x="365" y="527"/>
                  </a:lnTo>
                  <a:lnTo>
                    <a:pt x="324" y="518"/>
                  </a:lnTo>
                  <a:lnTo>
                    <a:pt x="324" y="518"/>
                  </a:lnTo>
                  <a:cubicBezTo>
                    <a:pt x="324" y="518"/>
                    <a:pt x="324" y="521"/>
                    <a:pt x="343" y="527"/>
                  </a:cubicBezTo>
                  <a:cubicBezTo>
                    <a:pt x="334" y="524"/>
                    <a:pt x="329" y="524"/>
                    <a:pt x="326" y="524"/>
                  </a:cubicBezTo>
                  <a:cubicBezTo>
                    <a:pt x="324" y="524"/>
                    <a:pt x="323" y="524"/>
                    <a:pt x="321" y="524"/>
                  </a:cubicBezTo>
                  <a:cubicBezTo>
                    <a:pt x="321" y="527"/>
                    <a:pt x="321" y="531"/>
                    <a:pt x="340" y="537"/>
                  </a:cubicBezTo>
                  <a:cubicBezTo>
                    <a:pt x="328" y="534"/>
                    <a:pt x="319" y="533"/>
                    <a:pt x="314" y="533"/>
                  </a:cubicBezTo>
                  <a:cubicBezTo>
                    <a:pt x="301" y="533"/>
                    <a:pt x="308" y="540"/>
                    <a:pt x="337" y="546"/>
                  </a:cubicBezTo>
                  <a:cubicBezTo>
                    <a:pt x="348" y="550"/>
                    <a:pt x="352" y="551"/>
                    <a:pt x="350" y="551"/>
                  </a:cubicBezTo>
                  <a:cubicBezTo>
                    <a:pt x="348" y="551"/>
                    <a:pt x="343" y="551"/>
                    <a:pt x="334" y="549"/>
                  </a:cubicBezTo>
                  <a:cubicBezTo>
                    <a:pt x="326" y="548"/>
                    <a:pt x="321" y="547"/>
                    <a:pt x="320" y="547"/>
                  </a:cubicBezTo>
                  <a:cubicBezTo>
                    <a:pt x="318" y="547"/>
                    <a:pt x="323" y="549"/>
                    <a:pt x="334" y="553"/>
                  </a:cubicBezTo>
                  <a:cubicBezTo>
                    <a:pt x="341" y="554"/>
                    <a:pt x="343" y="555"/>
                    <a:pt x="343" y="555"/>
                  </a:cubicBezTo>
                  <a:cubicBezTo>
                    <a:pt x="342" y="555"/>
                    <a:pt x="327" y="552"/>
                    <a:pt x="312" y="549"/>
                  </a:cubicBezTo>
                  <a:cubicBezTo>
                    <a:pt x="293" y="545"/>
                    <a:pt x="283" y="543"/>
                    <a:pt x="280" y="543"/>
                  </a:cubicBezTo>
                  <a:cubicBezTo>
                    <a:pt x="275" y="543"/>
                    <a:pt x="280" y="546"/>
                    <a:pt x="290" y="549"/>
                  </a:cubicBezTo>
                  <a:cubicBezTo>
                    <a:pt x="312" y="556"/>
                    <a:pt x="309" y="559"/>
                    <a:pt x="309" y="559"/>
                  </a:cubicBezTo>
                  <a:cubicBezTo>
                    <a:pt x="321" y="565"/>
                    <a:pt x="334" y="571"/>
                    <a:pt x="349" y="571"/>
                  </a:cubicBezTo>
                  <a:lnTo>
                    <a:pt x="390" y="584"/>
                  </a:lnTo>
                  <a:cubicBezTo>
                    <a:pt x="398" y="587"/>
                    <a:pt x="399" y="587"/>
                    <a:pt x="397" y="587"/>
                  </a:cubicBezTo>
                  <a:cubicBezTo>
                    <a:pt x="394" y="587"/>
                    <a:pt x="387" y="586"/>
                    <a:pt x="387" y="584"/>
                  </a:cubicBezTo>
                  <a:cubicBezTo>
                    <a:pt x="375" y="581"/>
                    <a:pt x="362" y="578"/>
                    <a:pt x="346" y="574"/>
                  </a:cubicBezTo>
                  <a:cubicBezTo>
                    <a:pt x="340" y="573"/>
                    <a:pt x="336" y="573"/>
                    <a:pt x="333" y="573"/>
                  </a:cubicBezTo>
                  <a:cubicBezTo>
                    <a:pt x="327" y="573"/>
                    <a:pt x="326" y="574"/>
                    <a:pt x="324" y="574"/>
                  </a:cubicBezTo>
                  <a:lnTo>
                    <a:pt x="324" y="581"/>
                  </a:lnTo>
                  <a:cubicBezTo>
                    <a:pt x="318" y="580"/>
                    <a:pt x="313" y="579"/>
                    <a:pt x="311" y="579"/>
                  </a:cubicBezTo>
                  <a:cubicBezTo>
                    <a:pt x="304" y="579"/>
                    <a:pt x="308" y="582"/>
                    <a:pt x="321" y="584"/>
                  </a:cubicBezTo>
                  <a:cubicBezTo>
                    <a:pt x="340" y="590"/>
                    <a:pt x="334" y="587"/>
                    <a:pt x="343" y="590"/>
                  </a:cubicBezTo>
                  <a:cubicBezTo>
                    <a:pt x="333" y="588"/>
                    <a:pt x="325" y="587"/>
                    <a:pt x="320" y="587"/>
                  </a:cubicBezTo>
                  <a:cubicBezTo>
                    <a:pt x="302" y="587"/>
                    <a:pt x="306" y="596"/>
                    <a:pt x="337" y="606"/>
                  </a:cubicBezTo>
                  <a:lnTo>
                    <a:pt x="315" y="600"/>
                  </a:lnTo>
                  <a:cubicBezTo>
                    <a:pt x="306" y="598"/>
                    <a:pt x="301" y="597"/>
                    <a:pt x="298" y="597"/>
                  </a:cubicBezTo>
                  <a:cubicBezTo>
                    <a:pt x="295" y="597"/>
                    <a:pt x="295" y="598"/>
                    <a:pt x="293" y="600"/>
                  </a:cubicBezTo>
                  <a:cubicBezTo>
                    <a:pt x="293" y="600"/>
                    <a:pt x="312" y="609"/>
                    <a:pt x="312" y="615"/>
                  </a:cubicBezTo>
                  <a:cubicBezTo>
                    <a:pt x="309" y="618"/>
                    <a:pt x="309" y="621"/>
                    <a:pt x="327" y="628"/>
                  </a:cubicBezTo>
                  <a:cubicBezTo>
                    <a:pt x="327" y="628"/>
                    <a:pt x="327" y="628"/>
                    <a:pt x="309" y="625"/>
                  </a:cubicBezTo>
                  <a:cubicBezTo>
                    <a:pt x="296" y="621"/>
                    <a:pt x="291" y="619"/>
                    <a:pt x="288" y="619"/>
                  </a:cubicBezTo>
                  <a:cubicBezTo>
                    <a:pt x="287" y="619"/>
                    <a:pt x="287" y="620"/>
                    <a:pt x="287" y="621"/>
                  </a:cubicBezTo>
                  <a:cubicBezTo>
                    <a:pt x="299" y="625"/>
                    <a:pt x="315" y="628"/>
                    <a:pt x="327" y="631"/>
                  </a:cubicBezTo>
                  <a:cubicBezTo>
                    <a:pt x="343" y="633"/>
                    <a:pt x="346" y="635"/>
                    <a:pt x="340" y="635"/>
                  </a:cubicBezTo>
                  <a:cubicBezTo>
                    <a:pt x="337" y="635"/>
                    <a:pt x="333" y="635"/>
                    <a:pt x="327" y="634"/>
                  </a:cubicBezTo>
                  <a:cubicBezTo>
                    <a:pt x="306" y="634"/>
                    <a:pt x="302" y="637"/>
                    <a:pt x="324" y="643"/>
                  </a:cubicBezTo>
                  <a:cubicBezTo>
                    <a:pt x="323" y="645"/>
                    <a:pt x="322" y="646"/>
                    <a:pt x="319" y="646"/>
                  </a:cubicBezTo>
                  <a:cubicBezTo>
                    <a:pt x="317" y="646"/>
                    <a:pt x="312" y="645"/>
                    <a:pt x="302" y="643"/>
                  </a:cubicBezTo>
                  <a:cubicBezTo>
                    <a:pt x="293" y="642"/>
                    <a:pt x="283" y="641"/>
                    <a:pt x="279" y="641"/>
                  </a:cubicBezTo>
                  <a:cubicBezTo>
                    <a:pt x="273" y="641"/>
                    <a:pt x="277" y="643"/>
                    <a:pt x="299" y="650"/>
                  </a:cubicBezTo>
                  <a:cubicBezTo>
                    <a:pt x="299" y="650"/>
                    <a:pt x="299" y="650"/>
                    <a:pt x="277" y="647"/>
                  </a:cubicBezTo>
                  <a:cubicBezTo>
                    <a:pt x="267" y="645"/>
                    <a:pt x="256" y="642"/>
                    <a:pt x="254" y="642"/>
                  </a:cubicBezTo>
                  <a:lnTo>
                    <a:pt x="254" y="642"/>
                  </a:lnTo>
                  <a:cubicBezTo>
                    <a:pt x="253" y="642"/>
                    <a:pt x="259" y="644"/>
                    <a:pt x="277" y="650"/>
                  </a:cubicBezTo>
                  <a:cubicBezTo>
                    <a:pt x="291" y="654"/>
                    <a:pt x="295" y="657"/>
                    <a:pt x="287" y="657"/>
                  </a:cubicBezTo>
                  <a:cubicBezTo>
                    <a:pt x="284" y="657"/>
                    <a:pt x="280" y="657"/>
                    <a:pt x="274" y="656"/>
                  </a:cubicBezTo>
                  <a:lnTo>
                    <a:pt x="274" y="656"/>
                  </a:lnTo>
                  <a:cubicBezTo>
                    <a:pt x="274" y="659"/>
                    <a:pt x="274" y="659"/>
                    <a:pt x="293" y="662"/>
                  </a:cubicBezTo>
                  <a:lnTo>
                    <a:pt x="315" y="668"/>
                  </a:lnTo>
                  <a:cubicBezTo>
                    <a:pt x="297" y="666"/>
                    <a:pt x="287" y="664"/>
                    <a:pt x="285" y="664"/>
                  </a:cubicBezTo>
                  <a:cubicBezTo>
                    <a:pt x="282" y="664"/>
                    <a:pt x="293" y="666"/>
                    <a:pt x="315" y="672"/>
                  </a:cubicBezTo>
                  <a:cubicBezTo>
                    <a:pt x="293" y="668"/>
                    <a:pt x="293" y="668"/>
                    <a:pt x="293" y="668"/>
                  </a:cubicBezTo>
                  <a:lnTo>
                    <a:pt x="293" y="668"/>
                  </a:lnTo>
                  <a:cubicBezTo>
                    <a:pt x="293" y="672"/>
                    <a:pt x="312" y="681"/>
                    <a:pt x="309" y="687"/>
                  </a:cubicBezTo>
                  <a:cubicBezTo>
                    <a:pt x="306" y="697"/>
                    <a:pt x="306" y="700"/>
                    <a:pt x="324" y="706"/>
                  </a:cubicBezTo>
                  <a:lnTo>
                    <a:pt x="302" y="706"/>
                  </a:lnTo>
                  <a:cubicBezTo>
                    <a:pt x="302" y="708"/>
                    <a:pt x="302" y="708"/>
                    <a:pt x="300" y="708"/>
                  </a:cubicBezTo>
                  <a:cubicBezTo>
                    <a:pt x="297" y="708"/>
                    <a:pt x="291" y="708"/>
                    <a:pt x="280" y="706"/>
                  </a:cubicBezTo>
                  <a:lnTo>
                    <a:pt x="280" y="706"/>
                  </a:lnTo>
                  <a:cubicBezTo>
                    <a:pt x="302" y="712"/>
                    <a:pt x="302" y="712"/>
                    <a:pt x="302" y="712"/>
                  </a:cubicBezTo>
                  <a:cubicBezTo>
                    <a:pt x="293" y="711"/>
                    <a:pt x="288" y="710"/>
                    <a:pt x="286" y="710"/>
                  </a:cubicBezTo>
                  <a:cubicBezTo>
                    <a:pt x="284" y="710"/>
                    <a:pt x="288" y="712"/>
                    <a:pt x="299" y="715"/>
                  </a:cubicBezTo>
                  <a:cubicBezTo>
                    <a:pt x="290" y="714"/>
                    <a:pt x="280" y="713"/>
                    <a:pt x="274" y="713"/>
                  </a:cubicBezTo>
                  <a:cubicBezTo>
                    <a:pt x="269" y="713"/>
                    <a:pt x="268" y="714"/>
                    <a:pt x="277" y="715"/>
                  </a:cubicBezTo>
                  <a:cubicBezTo>
                    <a:pt x="299" y="719"/>
                    <a:pt x="299" y="722"/>
                    <a:pt x="318" y="725"/>
                  </a:cubicBezTo>
                  <a:cubicBezTo>
                    <a:pt x="318" y="726"/>
                    <a:pt x="318" y="727"/>
                    <a:pt x="315" y="727"/>
                  </a:cubicBezTo>
                  <a:cubicBezTo>
                    <a:pt x="313" y="727"/>
                    <a:pt x="307" y="726"/>
                    <a:pt x="296" y="725"/>
                  </a:cubicBezTo>
                  <a:cubicBezTo>
                    <a:pt x="294" y="724"/>
                    <a:pt x="292" y="724"/>
                    <a:pt x="290" y="724"/>
                  </a:cubicBezTo>
                  <a:cubicBezTo>
                    <a:pt x="282" y="724"/>
                    <a:pt x="299" y="732"/>
                    <a:pt x="315" y="737"/>
                  </a:cubicBezTo>
                  <a:cubicBezTo>
                    <a:pt x="308" y="736"/>
                    <a:pt x="303" y="736"/>
                    <a:pt x="300" y="736"/>
                  </a:cubicBezTo>
                  <a:cubicBezTo>
                    <a:pt x="293" y="736"/>
                    <a:pt x="293" y="737"/>
                    <a:pt x="293" y="737"/>
                  </a:cubicBezTo>
                  <a:lnTo>
                    <a:pt x="293" y="737"/>
                  </a:lnTo>
                  <a:cubicBezTo>
                    <a:pt x="287" y="737"/>
                    <a:pt x="279" y="735"/>
                    <a:pt x="271" y="734"/>
                  </a:cubicBezTo>
                  <a:cubicBezTo>
                    <a:pt x="262" y="733"/>
                    <a:pt x="257" y="732"/>
                    <a:pt x="255" y="732"/>
                  </a:cubicBezTo>
                  <a:cubicBezTo>
                    <a:pt x="252" y="732"/>
                    <a:pt x="252" y="733"/>
                    <a:pt x="252" y="734"/>
                  </a:cubicBezTo>
                  <a:cubicBezTo>
                    <a:pt x="271" y="737"/>
                    <a:pt x="271" y="744"/>
                    <a:pt x="268" y="747"/>
                  </a:cubicBezTo>
                  <a:cubicBezTo>
                    <a:pt x="268" y="753"/>
                    <a:pt x="287" y="759"/>
                    <a:pt x="327" y="769"/>
                  </a:cubicBezTo>
                  <a:lnTo>
                    <a:pt x="265" y="759"/>
                  </a:lnTo>
                  <a:lnTo>
                    <a:pt x="265" y="759"/>
                  </a:lnTo>
                  <a:cubicBezTo>
                    <a:pt x="277" y="766"/>
                    <a:pt x="293" y="766"/>
                    <a:pt x="306" y="769"/>
                  </a:cubicBezTo>
                  <a:cubicBezTo>
                    <a:pt x="327" y="772"/>
                    <a:pt x="327" y="772"/>
                    <a:pt x="306" y="772"/>
                  </a:cubicBezTo>
                  <a:cubicBezTo>
                    <a:pt x="284" y="772"/>
                    <a:pt x="284" y="772"/>
                    <a:pt x="302" y="778"/>
                  </a:cubicBezTo>
                  <a:cubicBezTo>
                    <a:pt x="302" y="778"/>
                    <a:pt x="302" y="780"/>
                    <a:pt x="297" y="780"/>
                  </a:cubicBezTo>
                  <a:cubicBezTo>
                    <a:pt x="294" y="780"/>
                    <a:pt x="290" y="779"/>
                    <a:pt x="284" y="778"/>
                  </a:cubicBezTo>
                  <a:cubicBezTo>
                    <a:pt x="280" y="778"/>
                    <a:pt x="280" y="778"/>
                    <a:pt x="302" y="781"/>
                  </a:cubicBezTo>
                  <a:cubicBezTo>
                    <a:pt x="318" y="783"/>
                    <a:pt x="321" y="786"/>
                    <a:pt x="315" y="786"/>
                  </a:cubicBezTo>
                  <a:cubicBezTo>
                    <a:pt x="312" y="786"/>
                    <a:pt x="308" y="785"/>
                    <a:pt x="302" y="784"/>
                  </a:cubicBezTo>
                  <a:cubicBezTo>
                    <a:pt x="290" y="783"/>
                    <a:pt x="280" y="783"/>
                    <a:pt x="275" y="783"/>
                  </a:cubicBezTo>
                  <a:cubicBezTo>
                    <a:pt x="260" y="783"/>
                    <a:pt x="265" y="785"/>
                    <a:pt x="280" y="788"/>
                  </a:cubicBezTo>
                  <a:cubicBezTo>
                    <a:pt x="299" y="791"/>
                    <a:pt x="299" y="791"/>
                    <a:pt x="299" y="794"/>
                  </a:cubicBezTo>
                  <a:cubicBezTo>
                    <a:pt x="299" y="794"/>
                    <a:pt x="299" y="794"/>
                    <a:pt x="318" y="800"/>
                  </a:cubicBezTo>
                  <a:cubicBezTo>
                    <a:pt x="312" y="800"/>
                    <a:pt x="306" y="800"/>
                    <a:pt x="299" y="797"/>
                  </a:cubicBezTo>
                  <a:lnTo>
                    <a:pt x="277" y="797"/>
                  </a:lnTo>
                  <a:cubicBezTo>
                    <a:pt x="277" y="797"/>
                    <a:pt x="277" y="800"/>
                    <a:pt x="296" y="803"/>
                  </a:cubicBezTo>
                  <a:cubicBezTo>
                    <a:pt x="282" y="803"/>
                    <a:pt x="268" y="802"/>
                    <a:pt x="267" y="802"/>
                  </a:cubicBezTo>
                  <a:cubicBezTo>
                    <a:pt x="266" y="802"/>
                    <a:pt x="268" y="802"/>
                    <a:pt x="274" y="803"/>
                  </a:cubicBezTo>
                  <a:cubicBezTo>
                    <a:pt x="295" y="808"/>
                    <a:pt x="300" y="809"/>
                    <a:pt x="298" y="809"/>
                  </a:cubicBezTo>
                  <a:cubicBezTo>
                    <a:pt x="295" y="809"/>
                    <a:pt x="285" y="808"/>
                    <a:pt x="274" y="806"/>
                  </a:cubicBezTo>
                  <a:cubicBezTo>
                    <a:pt x="256" y="804"/>
                    <a:pt x="246" y="802"/>
                    <a:pt x="244" y="802"/>
                  </a:cubicBezTo>
                  <a:cubicBezTo>
                    <a:pt x="242" y="802"/>
                    <a:pt x="252" y="804"/>
                    <a:pt x="274" y="809"/>
                  </a:cubicBezTo>
                  <a:cubicBezTo>
                    <a:pt x="271" y="813"/>
                    <a:pt x="293" y="822"/>
                    <a:pt x="290" y="825"/>
                  </a:cubicBezTo>
                  <a:cubicBezTo>
                    <a:pt x="290" y="831"/>
                    <a:pt x="290" y="831"/>
                    <a:pt x="268" y="831"/>
                  </a:cubicBezTo>
                  <a:cubicBezTo>
                    <a:pt x="262" y="831"/>
                    <a:pt x="257" y="830"/>
                    <a:pt x="253" y="829"/>
                  </a:cubicBezTo>
                  <a:lnTo>
                    <a:pt x="253" y="829"/>
                  </a:lnTo>
                  <a:cubicBezTo>
                    <a:pt x="290" y="835"/>
                    <a:pt x="290" y="835"/>
                    <a:pt x="287" y="838"/>
                  </a:cubicBezTo>
                  <a:cubicBezTo>
                    <a:pt x="265" y="841"/>
                    <a:pt x="287" y="844"/>
                    <a:pt x="306" y="850"/>
                  </a:cubicBezTo>
                  <a:lnTo>
                    <a:pt x="306" y="847"/>
                  </a:lnTo>
                  <a:cubicBezTo>
                    <a:pt x="349" y="850"/>
                    <a:pt x="349" y="853"/>
                    <a:pt x="327" y="853"/>
                  </a:cubicBezTo>
                  <a:cubicBezTo>
                    <a:pt x="312" y="853"/>
                    <a:pt x="299" y="850"/>
                    <a:pt x="284" y="850"/>
                  </a:cubicBezTo>
                  <a:cubicBezTo>
                    <a:pt x="271" y="847"/>
                    <a:pt x="255" y="847"/>
                    <a:pt x="243" y="847"/>
                  </a:cubicBezTo>
                  <a:cubicBezTo>
                    <a:pt x="243" y="847"/>
                    <a:pt x="243" y="850"/>
                    <a:pt x="262" y="850"/>
                  </a:cubicBezTo>
                  <a:cubicBezTo>
                    <a:pt x="284" y="853"/>
                    <a:pt x="284" y="853"/>
                    <a:pt x="284" y="853"/>
                  </a:cubicBezTo>
                  <a:cubicBezTo>
                    <a:pt x="284" y="856"/>
                    <a:pt x="284" y="856"/>
                    <a:pt x="302" y="860"/>
                  </a:cubicBezTo>
                  <a:cubicBezTo>
                    <a:pt x="324" y="863"/>
                    <a:pt x="324" y="863"/>
                    <a:pt x="324" y="866"/>
                  </a:cubicBezTo>
                  <a:cubicBezTo>
                    <a:pt x="317" y="865"/>
                    <a:pt x="312" y="865"/>
                    <a:pt x="309" y="865"/>
                  </a:cubicBezTo>
                  <a:cubicBezTo>
                    <a:pt x="302" y="865"/>
                    <a:pt x="302" y="866"/>
                    <a:pt x="302" y="866"/>
                  </a:cubicBezTo>
                  <a:lnTo>
                    <a:pt x="280" y="863"/>
                  </a:lnTo>
                  <a:lnTo>
                    <a:pt x="240" y="860"/>
                  </a:lnTo>
                  <a:lnTo>
                    <a:pt x="240" y="860"/>
                  </a:lnTo>
                  <a:cubicBezTo>
                    <a:pt x="246" y="863"/>
                    <a:pt x="252" y="863"/>
                    <a:pt x="259" y="866"/>
                  </a:cubicBezTo>
                  <a:cubicBezTo>
                    <a:pt x="280" y="866"/>
                    <a:pt x="274" y="897"/>
                    <a:pt x="274" y="900"/>
                  </a:cubicBezTo>
                  <a:cubicBezTo>
                    <a:pt x="252" y="900"/>
                    <a:pt x="249" y="907"/>
                    <a:pt x="271" y="907"/>
                  </a:cubicBezTo>
                  <a:cubicBezTo>
                    <a:pt x="293" y="907"/>
                    <a:pt x="290" y="913"/>
                    <a:pt x="290" y="922"/>
                  </a:cubicBezTo>
                  <a:cubicBezTo>
                    <a:pt x="287" y="932"/>
                    <a:pt x="287" y="938"/>
                    <a:pt x="306" y="938"/>
                  </a:cubicBezTo>
                  <a:lnTo>
                    <a:pt x="306" y="944"/>
                  </a:lnTo>
                  <a:cubicBezTo>
                    <a:pt x="306" y="944"/>
                    <a:pt x="324" y="951"/>
                    <a:pt x="324" y="951"/>
                  </a:cubicBezTo>
                  <a:lnTo>
                    <a:pt x="284" y="951"/>
                  </a:lnTo>
                  <a:cubicBezTo>
                    <a:pt x="291" y="952"/>
                    <a:pt x="300" y="954"/>
                    <a:pt x="309" y="956"/>
                  </a:cubicBezTo>
                  <a:lnTo>
                    <a:pt x="309" y="956"/>
                  </a:lnTo>
                  <a:lnTo>
                    <a:pt x="284" y="954"/>
                  </a:lnTo>
                  <a:lnTo>
                    <a:pt x="284" y="957"/>
                  </a:lnTo>
                  <a:cubicBezTo>
                    <a:pt x="302" y="957"/>
                    <a:pt x="302" y="960"/>
                    <a:pt x="302" y="960"/>
                  </a:cubicBezTo>
                  <a:cubicBezTo>
                    <a:pt x="302" y="960"/>
                    <a:pt x="302" y="960"/>
                    <a:pt x="262" y="957"/>
                  </a:cubicBezTo>
                  <a:cubicBezTo>
                    <a:pt x="250" y="956"/>
                    <a:pt x="241" y="955"/>
                    <a:pt x="236" y="955"/>
                  </a:cubicBezTo>
                  <a:cubicBezTo>
                    <a:pt x="223" y="955"/>
                    <a:pt x="231" y="958"/>
                    <a:pt x="262" y="960"/>
                  </a:cubicBezTo>
                  <a:lnTo>
                    <a:pt x="280" y="963"/>
                  </a:lnTo>
                  <a:cubicBezTo>
                    <a:pt x="240" y="963"/>
                    <a:pt x="280" y="966"/>
                    <a:pt x="299" y="969"/>
                  </a:cubicBezTo>
                  <a:cubicBezTo>
                    <a:pt x="259" y="969"/>
                    <a:pt x="259" y="969"/>
                    <a:pt x="299" y="976"/>
                  </a:cubicBezTo>
                  <a:cubicBezTo>
                    <a:pt x="277" y="976"/>
                    <a:pt x="277" y="979"/>
                    <a:pt x="277" y="982"/>
                  </a:cubicBezTo>
                  <a:cubicBezTo>
                    <a:pt x="299" y="982"/>
                    <a:pt x="296" y="991"/>
                    <a:pt x="296" y="1004"/>
                  </a:cubicBezTo>
                  <a:cubicBezTo>
                    <a:pt x="293" y="1013"/>
                    <a:pt x="293" y="1023"/>
                    <a:pt x="312" y="1023"/>
                  </a:cubicBezTo>
                  <a:lnTo>
                    <a:pt x="290" y="1023"/>
                  </a:lnTo>
                  <a:cubicBezTo>
                    <a:pt x="271" y="1023"/>
                    <a:pt x="271" y="1023"/>
                    <a:pt x="312" y="1029"/>
                  </a:cubicBezTo>
                  <a:cubicBezTo>
                    <a:pt x="324" y="1029"/>
                    <a:pt x="338" y="1030"/>
                    <a:pt x="334" y="1030"/>
                  </a:cubicBezTo>
                  <a:cubicBezTo>
                    <a:pt x="332" y="1030"/>
                    <a:pt x="325" y="1030"/>
                    <a:pt x="312" y="1029"/>
                  </a:cubicBezTo>
                  <a:cubicBezTo>
                    <a:pt x="290" y="1029"/>
                    <a:pt x="290" y="1029"/>
                    <a:pt x="290" y="1035"/>
                  </a:cubicBezTo>
                  <a:cubicBezTo>
                    <a:pt x="290" y="1038"/>
                    <a:pt x="287" y="1045"/>
                    <a:pt x="309" y="1045"/>
                  </a:cubicBezTo>
                  <a:cubicBezTo>
                    <a:pt x="331" y="1048"/>
                    <a:pt x="331" y="1048"/>
                    <a:pt x="309" y="1048"/>
                  </a:cubicBezTo>
                  <a:cubicBezTo>
                    <a:pt x="298" y="1047"/>
                    <a:pt x="288" y="1046"/>
                    <a:pt x="281" y="1046"/>
                  </a:cubicBezTo>
                  <a:cubicBezTo>
                    <a:pt x="261" y="1046"/>
                    <a:pt x="257" y="1049"/>
                    <a:pt x="287" y="1054"/>
                  </a:cubicBezTo>
                  <a:cubicBezTo>
                    <a:pt x="287" y="1057"/>
                    <a:pt x="287" y="1057"/>
                    <a:pt x="265" y="1057"/>
                  </a:cubicBezTo>
                  <a:cubicBezTo>
                    <a:pt x="265" y="1057"/>
                    <a:pt x="265" y="1060"/>
                    <a:pt x="284" y="1063"/>
                  </a:cubicBezTo>
                  <a:cubicBezTo>
                    <a:pt x="284" y="1063"/>
                    <a:pt x="284" y="1070"/>
                    <a:pt x="284" y="1073"/>
                  </a:cubicBezTo>
                  <a:cubicBezTo>
                    <a:pt x="284" y="1076"/>
                    <a:pt x="302" y="1079"/>
                    <a:pt x="302" y="1079"/>
                  </a:cubicBezTo>
                  <a:cubicBezTo>
                    <a:pt x="284" y="1079"/>
                    <a:pt x="280" y="1085"/>
                    <a:pt x="280" y="1095"/>
                  </a:cubicBezTo>
                  <a:cubicBezTo>
                    <a:pt x="280" y="1104"/>
                    <a:pt x="277" y="1110"/>
                    <a:pt x="259" y="1110"/>
                  </a:cubicBezTo>
                  <a:cubicBezTo>
                    <a:pt x="259" y="1110"/>
                    <a:pt x="259" y="1113"/>
                    <a:pt x="277" y="1113"/>
                  </a:cubicBezTo>
                  <a:cubicBezTo>
                    <a:pt x="318" y="1117"/>
                    <a:pt x="318" y="1117"/>
                    <a:pt x="299" y="1120"/>
                  </a:cubicBezTo>
                  <a:cubicBezTo>
                    <a:pt x="255" y="1120"/>
                    <a:pt x="255" y="1126"/>
                    <a:pt x="296" y="1126"/>
                  </a:cubicBezTo>
                  <a:lnTo>
                    <a:pt x="277" y="1126"/>
                  </a:lnTo>
                  <a:cubicBezTo>
                    <a:pt x="233" y="1126"/>
                    <a:pt x="255" y="1132"/>
                    <a:pt x="296" y="1132"/>
                  </a:cubicBezTo>
                  <a:cubicBezTo>
                    <a:pt x="274" y="1132"/>
                    <a:pt x="255" y="1135"/>
                    <a:pt x="274" y="1135"/>
                  </a:cubicBezTo>
                  <a:cubicBezTo>
                    <a:pt x="274" y="1139"/>
                    <a:pt x="274" y="1139"/>
                    <a:pt x="233" y="1139"/>
                  </a:cubicBezTo>
                  <a:lnTo>
                    <a:pt x="190" y="1139"/>
                  </a:lnTo>
                  <a:cubicBezTo>
                    <a:pt x="205" y="1142"/>
                    <a:pt x="218" y="1142"/>
                    <a:pt x="233" y="1142"/>
                  </a:cubicBezTo>
                  <a:cubicBezTo>
                    <a:pt x="233" y="1142"/>
                    <a:pt x="233" y="1145"/>
                    <a:pt x="252" y="1145"/>
                  </a:cubicBezTo>
                  <a:cubicBezTo>
                    <a:pt x="274" y="1145"/>
                    <a:pt x="274" y="1145"/>
                    <a:pt x="274" y="1148"/>
                  </a:cubicBezTo>
                  <a:lnTo>
                    <a:pt x="293" y="1148"/>
                  </a:lnTo>
                  <a:cubicBezTo>
                    <a:pt x="301" y="1146"/>
                    <a:pt x="308" y="1146"/>
                    <a:pt x="315" y="1146"/>
                  </a:cubicBezTo>
                  <a:cubicBezTo>
                    <a:pt x="322" y="1146"/>
                    <a:pt x="329" y="1146"/>
                    <a:pt x="337" y="1148"/>
                  </a:cubicBezTo>
                  <a:lnTo>
                    <a:pt x="378" y="1148"/>
                  </a:lnTo>
                  <a:cubicBezTo>
                    <a:pt x="406" y="1148"/>
                    <a:pt x="434" y="1148"/>
                    <a:pt x="462" y="1145"/>
                  </a:cubicBezTo>
                  <a:cubicBezTo>
                    <a:pt x="484" y="1139"/>
                    <a:pt x="506" y="1135"/>
                    <a:pt x="462" y="1135"/>
                  </a:cubicBezTo>
                  <a:lnTo>
                    <a:pt x="443" y="1135"/>
                  </a:lnTo>
                  <a:cubicBezTo>
                    <a:pt x="450" y="1132"/>
                    <a:pt x="456" y="1132"/>
                    <a:pt x="462" y="1132"/>
                  </a:cubicBezTo>
                  <a:cubicBezTo>
                    <a:pt x="484" y="1132"/>
                    <a:pt x="484" y="1126"/>
                    <a:pt x="487" y="1120"/>
                  </a:cubicBezTo>
                  <a:cubicBezTo>
                    <a:pt x="487" y="1113"/>
                    <a:pt x="487" y="1110"/>
                    <a:pt x="509" y="1110"/>
                  </a:cubicBezTo>
                  <a:cubicBezTo>
                    <a:pt x="528" y="1107"/>
                    <a:pt x="528" y="1107"/>
                    <a:pt x="528" y="1107"/>
                  </a:cubicBezTo>
                  <a:cubicBezTo>
                    <a:pt x="509" y="1107"/>
                    <a:pt x="509" y="1101"/>
                    <a:pt x="509" y="1092"/>
                  </a:cubicBezTo>
                  <a:cubicBezTo>
                    <a:pt x="512" y="1085"/>
                    <a:pt x="512" y="1076"/>
                    <a:pt x="494" y="1076"/>
                  </a:cubicBezTo>
                  <a:lnTo>
                    <a:pt x="494" y="1073"/>
                  </a:lnTo>
                  <a:cubicBezTo>
                    <a:pt x="512" y="1073"/>
                    <a:pt x="516" y="1073"/>
                    <a:pt x="516" y="1070"/>
                  </a:cubicBezTo>
                  <a:cubicBezTo>
                    <a:pt x="494" y="1066"/>
                    <a:pt x="494" y="1063"/>
                    <a:pt x="494" y="1063"/>
                  </a:cubicBezTo>
                  <a:cubicBezTo>
                    <a:pt x="516" y="1063"/>
                    <a:pt x="516" y="1063"/>
                    <a:pt x="516" y="1060"/>
                  </a:cubicBezTo>
                  <a:cubicBezTo>
                    <a:pt x="516" y="1060"/>
                    <a:pt x="516" y="1057"/>
                    <a:pt x="497" y="1057"/>
                  </a:cubicBezTo>
                  <a:cubicBezTo>
                    <a:pt x="497" y="1057"/>
                    <a:pt x="497" y="1048"/>
                    <a:pt x="519" y="1045"/>
                  </a:cubicBezTo>
                  <a:cubicBezTo>
                    <a:pt x="541" y="1045"/>
                    <a:pt x="519" y="1045"/>
                    <a:pt x="500" y="1041"/>
                  </a:cubicBezTo>
                  <a:cubicBezTo>
                    <a:pt x="484" y="1041"/>
                    <a:pt x="472" y="1038"/>
                    <a:pt x="456" y="1038"/>
                  </a:cubicBezTo>
                  <a:lnTo>
                    <a:pt x="500" y="1038"/>
                  </a:lnTo>
                  <a:cubicBezTo>
                    <a:pt x="509" y="1040"/>
                    <a:pt x="514" y="1041"/>
                    <a:pt x="516" y="1041"/>
                  </a:cubicBezTo>
                  <a:cubicBezTo>
                    <a:pt x="519" y="1041"/>
                    <a:pt x="519" y="1040"/>
                    <a:pt x="519" y="1038"/>
                  </a:cubicBezTo>
                  <a:lnTo>
                    <a:pt x="522" y="1035"/>
                  </a:lnTo>
                  <a:cubicBezTo>
                    <a:pt x="500" y="1035"/>
                    <a:pt x="500" y="1029"/>
                    <a:pt x="503" y="1023"/>
                  </a:cubicBezTo>
                  <a:cubicBezTo>
                    <a:pt x="503" y="1010"/>
                    <a:pt x="506" y="1007"/>
                    <a:pt x="484" y="1007"/>
                  </a:cubicBezTo>
                  <a:cubicBezTo>
                    <a:pt x="462" y="1004"/>
                    <a:pt x="462" y="1004"/>
                    <a:pt x="484" y="1001"/>
                  </a:cubicBezTo>
                  <a:cubicBezTo>
                    <a:pt x="550" y="998"/>
                    <a:pt x="550" y="998"/>
                    <a:pt x="528" y="998"/>
                  </a:cubicBezTo>
                  <a:cubicBezTo>
                    <a:pt x="528" y="998"/>
                    <a:pt x="506" y="994"/>
                    <a:pt x="487" y="994"/>
                  </a:cubicBezTo>
                  <a:cubicBezTo>
                    <a:pt x="443" y="991"/>
                    <a:pt x="443" y="991"/>
                    <a:pt x="487" y="991"/>
                  </a:cubicBezTo>
                  <a:cubicBezTo>
                    <a:pt x="490" y="991"/>
                    <a:pt x="493" y="992"/>
                    <a:pt x="496" y="992"/>
                  </a:cubicBezTo>
                  <a:cubicBezTo>
                    <a:pt x="526" y="992"/>
                    <a:pt x="509" y="975"/>
                    <a:pt x="469" y="972"/>
                  </a:cubicBezTo>
                  <a:lnTo>
                    <a:pt x="490" y="972"/>
                  </a:lnTo>
                  <a:cubicBezTo>
                    <a:pt x="500" y="974"/>
                    <a:pt x="505" y="975"/>
                    <a:pt x="508" y="975"/>
                  </a:cubicBezTo>
                  <a:cubicBezTo>
                    <a:pt x="512" y="975"/>
                    <a:pt x="512" y="973"/>
                    <a:pt x="512" y="969"/>
                  </a:cubicBezTo>
                  <a:cubicBezTo>
                    <a:pt x="512" y="966"/>
                    <a:pt x="512" y="966"/>
                    <a:pt x="512" y="966"/>
                  </a:cubicBezTo>
                  <a:cubicBezTo>
                    <a:pt x="479" y="964"/>
                    <a:pt x="487" y="959"/>
                    <a:pt x="503" y="959"/>
                  </a:cubicBezTo>
                  <a:cubicBezTo>
                    <a:pt x="507" y="959"/>
                    <a:pt x="511" y="959"/>
                    <a:pt x="516" y="960"/>
                  </a:cubicBezTo>
                  <a:cubicBezTo>
                    <a:pt x="534" y="960"/>
                    <a:pt x="534" y="960"/>
                    <a:pt x="537" y="957"/>
                  </a:cubicBezTo>
                  <a:cubicBezTo>
                    <a:pt x="497" y="951"/>
                    <a:pt x="519" y="947"/>
                    <a:pt x="537" y="947"/>
                  </a:cubicBezTo>
                  <a:cubicBezTo>
                    <a:pt x="519" y="944"/>
                    <a:pt x="519" y="941"/>
                    <a:pt x="519" y="941"/>
                  </a:cubicBezTo>
                  <a:cubicBezTo>
                    <a:pt x="519" y="935"/>
                    <a:pt x="519" y="935"/>
                    <a:pt x="500" y="935"/>
                  </a:cubicBezTo>
                  <a:cubicBezTo>
                    <a:pt x="484" y="935"/>
                    <a:pt x="472" y="932"/>
                    <a:pt x="459" y="929"/>
                  </a:cubicBezTo>
                  <a:lnTo>
                    <a:pt x="459" y="929"/>
                  </a:lnTo>
                  <a:lnTo>
                    <a:pt x="478" y="932"/>
                  </a:lnTo>
                  <a:cubicBezTo>
                    <a:pt x="482" y="932"/>
                    <a:pt x="486" y="933"/>
                    <a:pt x="488" y="933"/>
                  </a:cubicBezTo>
                  <a:cubicBezTo>
                    <a:pt x="500" y="933"/>
                    <a:pt x="500" y="928"/>
                    <a:pt x="500" y="925"/>
                  </a:cubicBezTo>
                  <a:cubicBezTo>
                    <a:pt x="502" y="921"/>
                    <a:pt x="503" y="918"/>
                    <a:pt x="512" y="918"/>
                  </a:cubicBezTo>
                  <a:cubicBezTo>
                    <a:pt x="515" y="918"/>
                    <a:pt x="519" y="918"/>
                    <a:pt x="525" y="919"/>
                  </a:cubicBezTo>
                  <a:lnTo>
                    <a:pt x="503" y="916"/>
                  </a:lnTo>
                  <a:cubicBezTo>
                    <a:pt x="490" y="914"/>
                    <a:pt x="486" y="912"/>
                    <a:pt x="491" y="912"/>
                  </a:cubicBezTo>
                  <a:cubicBezTo>
                    <a:pt x="494" y="912"/>
                    <a:pt x="497" y="912"/>
                    <a:pt x="503" y="913"/>
                  </a:cubicBezTo>
                  <a:cubicBezTo>
                    <a:pt x="525" y="913"/>
                    <a:pt x="525" y="910"/>
                    <a:pt x="506" y="903"/>
                  </a:cubicBezTo>
                  <a:lnTo>
                    <a:pt x="506" y="903"/>
                  </a:lnTo>
                  <a:cubicBezTo>
                    <a:pt x="517" y="904"/>
                    <a:pt x="525" y="905"/>
                    <a:pt x="531" y="905"/>
                  </a:cubicBezTo>
                  <a:cubicBezTo>
                    <a:pt x="545" y="905"/>
                    <a:pt x="540" y="902"/>
                    <a:pt x="512" y="898"/>
                  </a:cubicBezTo>
                  <a:lnTo>
                    <a:pt x="512" y="898"/>
                  </a:lnTo>
                  <a:cubicBezTo>
                    <a:pt x="517" y="898"/>
                    <a:pt x="520" y="899"/>
                    <a:pt x="522" y="899"/>
                  </a:cubicBezTo>
                  <a:cubicBezTo>
                    <a:pt x="528" y="899"/>
                    <a:pt x="528" y="897"/>
                    <a:pt x="528" y="897"/>
                  </a:cubicBezTo>
                  <a:cubicBezTo>
                    <a:pt x="514" y="893"/>
                    <a:pt x="511" y="890"/>
                    <a:pt x="518" y="890"/>
                  </a:cubicBezTo>
                  <a:cubicBezTo>
                    <a:pt x="521" y="890"/>
                    <a:pt x="525" y="890"/>
                    <a:pt x="531" y="891"/>
                  </a:cubicBezTo>
                  <a:lnTo>
                    <a:pt x="531" y="888"/>
                  </a:lnTo>
                  <a:cubicBezTo>
                    <a:pt x="512" y="885"/>
                    <a:pt x="512" y="882"/>
                    <a:pt x="512" y="882"/>
                  </a:cubicBezTo>
                  <a:cubicBezTo>
                    <a:pt x="512" y="882"/>
                    <a:pt x="512" y="882"/>
                    <a:pt x="490" y="878"/>
                  </a:cubicBezTo>
                  <a:cubicBezTo>
                    <a:pt x="472" y="872"/>
                    <a:pt x="472" y="872"/>
                    <a:pt x="472" y="872"/>
                  </a:cubicBezTo>
                  <a:cubicBezTo>
                    <a:pt x="484" y="872"/>
                    <a:pt x="500" y="875"/>
                    <a:pt x="512" y="878"/>
                  </a:cubicBezTo>
                  <a:cubicBezTo>
                    <a:pt x="519" y="880"/>
                    <a:pt x="523" y="881"/>
                    <a:pt x="526" y="881"/>
                  </a:cubicBezTo>
                  <a:cubicBezTo>
                    <a:pt x="531" y="881"/>
                    <a:pt x="522" y="877"/>
                    <a:pt x="494" y="872"/>
                  </a:cubicBezTo>
                  <a:cubicBezTo>
                    <a:pt x="471" y="867"/>
                    <a:pt x="461" y="865"/>
                    <a:pt x="463" y="865"/>
                  </a:cubicBezTo>
                  <a:cubicBezTo>
                    <a:pt x="465" y="865"/>
                    <a:pt x="475" y="866"/>
                    <a:pt x="494" y="869"/>
                  </a:cubicBezTo>
                  <a:lnTo>
                    <a:pt x="494" y="866"/>
                  </a:lnTo>
                  <a:cubicBezTo>
                    <a:pt x="516" y="866"/>
                    <a:pt x="516" y="863"/>
                    <a:pt x="516" y="863"/>
                  </a:cubicBezTo>
                  <a:cubicBezTo>
                    <a:pt x="497" y="860"/>
                    <a:pt x="497" y="860"/>
                    <a:pt x="517" y="860"/>
                  </a:cubicBezTo>
                  <a:lnTo>
                    <a:pt x="517" y="860"/>
                  </a:lnTo>
                  <a:cubicBezTo>
                    <a:pt x="512" y="859"/>
                    <a:pt x="505" y="858"/>
                    <a:pt x="497" y="856"/>
                  </a:cubicBezTo>
                  <a:cubicBezTo>
                    <a:pt x="483" y="854"/>
                    <a:pt x="480" y="852"/>
                    <a:pt x="485" y="852"/>
                  </a:cubicBezTo>
                  <a:cubicBezTo>
                    <a:pt x="487" y="852"/>
                    <a:pt x="491" y="852"/>
                    <a:pt x="497" y="853"/>
                  </a:cubicBezTo>
                  <a:cubicBezTo>
                    <a:pt x="515" y="856"/>
                    <a:pt x="526" y="857"/>
                    <a:pt x="530" y="857"/>
                  </a:cubicBezTo>
                  <a:cubicBezTo>
                    <a:pt x="537" y="857"/>
                    <a:pt x="531" y="855"/>
                    <a:pt x="519" y="853"/>
                  </a:cubicBezTo>
                  <a:cubicBezTo>
                    <a:pt x="502" y="851"/>
                    <a:pt x="500" y="850"/>
                    <a:pt x="500" y="850"/>
                  </a:cubicBezTo>
                  <a:lnTo>
                    <a:pt x="500" y="850"/>
                  </a:lnTo>
                  <a:cubicBezTo>
                    <a:pt x="502" y="851"/>
                    <a:pt x="504" y="851"/>
                    <a:pt x="505" y="851"/>
                  </a:cubicBezTo>
                  <a:cubicBezTo>
                    <a:pt x="519" y="851"/>
                    <a:pt x="522" y="840"/>
                    <a:pt x="525" y="831"/>
                  </a:cubicBezTo>
                  <a:cubicBezTo>
                    <a:pt x="525" y="831"/>
                    <a:pt x="508" y="826"/>
                    <a:pt x="487" y="822"/>
                  </a:cubicBezTo>
                  <a:lnTo>
                    <a:pt x="487" y="822"/>
                  </a:lnTo>
                  <a:cubicBezTo>
                    <a:pt x="511" y="826"/>
                    <a:pt x="526" y="828"/>
                    <a:pt x="530" y="828"/>
                  </a:cubicBezTo>
                  <a:cubicBezTo>
                    <a:pt x="536" y="828"/>
                    <a:pt x="521" y="824"/>
                    <a:pt x="484" y="819"/>
                  </a:cubicBezTo>
                  <a:cubicBezTo>
                    <a:pt x="464" y="817"/>
                    <a:pt x="454" y="817"/>
                    <a:pt x="454" y="817"/>
                  </a:cubicBezTo>
                  <a:lnTo>
                    <a:pt x="454" y="817"/>
                  </a:lnTo>
                  <a:cubicBezTo>
                    <a:pt x="454" y="817"/>
                    <a:pt x="465" y="817"/>
                    <a:pt x="487" y="819"/>
                  </a:cubicBezTo>
                  <a:cubicBezTo>
                    <a:pt x="495" y="820"/>
                    <a:pt x="500" y="821"/>
                    <a:pt x="501" y="821"/>
                  </a:cubicBezTo>
                  <a:cubicBezTo>
                    <a:pt x="503" y="821"/>
                    <a:pt x="498" y="819"/>
                    <a:pt x="487" y="816"/>
                  </a:cubicBezTo>
                  <a:lnTo>
                    <a:pt x="487" y="816"/>
                  </a:lnTo>
                  <a:cubicBezTo>
                    <a:pt x="498" y="817"/>
                    <a:pt x="508" y="818"/>
                    <a:pt x="514" y="818"/>
                  </a:cubicBezTo>
                  <a:cubicBezTo>
                    <a:pt x="519" y="818"/>
                    <a:pt x="519" y="817"/>
                    <a:pt x="509" y="816"/>
                  </a:cubicBezTo>
                  <a:lnTo>
                    <a:pt x="528" y="816"/>
                  </a:lnTo>
                  <a:cubicBezTo>
                    <a:pt x="534" y="817"/>
                    <a:pt x="537" y="817"/>
                    <a:pt x="538" y="817"/>
                  </a:cubicBezTo>
                  <a:cubicBezTo>
                    <a:pt x="540" y="817"/>
                    <a:pt x="525" y="814"/>
                    <a:pt x="509" y="809"/>
                  </a:cubicBezTo>
                  <a:cubicBezTo>
                    <a:pt x="487" y="804"/>
                    <a:pt x="477" y="802"/>
                    <a:pt x="480" y="802"/>
                  </a:cubicBezTo>
                  <a:cubicBezTo>
                    <a:pt x="482" y="802"/>
                    <a:pt x="493" y="804"/>
                    <a:pt x="512" y="806"/>
                  </a:cubicBezTo>
                  <a:cubicBezTo>
                    <a:pt x="524" y="809"/>
                    <a:pt x="531" y="810"/>
                    <a:pt x="534" y="810"/>
                  </a:cubicBezTo>
                  <a:cubicBezTo>
                    <a:pt x="540" y="810"/>
                    <a:pt x="521" y="804"/>
                    <a:pt x="490" y="797"/>
                  </a:cubicBezTo>
                  <a:cubicBezTo>
                    <a:pt x="467" y="793"/>
                    <a:pt x="457" y="792"/>
                    <a:pt x="457" y="792"/>
                  </a:cubicBezTo>
                  <a:lnTo>
                    <a:pt x="457" y="792"/>
                  </a:lnTo>
                  <a:cubicBezTo>
                    <a:pt x="457" y="792"/>
                    <a:pt x="463" y="793"/>
                    <a:pt x="472" y="794"/>
                  </a:cubicBezTo>
                  <a:cubicBezTo>
                    <a:pt x="494" y="797"/>
                    <a:pt x="494" y="797"/>
                    <a:pt x="494" y="797"/>
                  </a:cubicBezTo>
                  <a:cubicBezTo>
                    <a:pt x="494" y="797"/>
                    <a:pt x="494" y="796"/>
                    <a:pt x="499" y="796"/>
                  </a:cubicBezTo>
                  <a:cubicBezTo>
                    <a:pt x="502" y="796"/>
                    <a:pt x="506" y="796"/>
                    <a:pt x="512" y="797"/>
                  </a:cubicBezTo>
                  <a:cubicBezTo>
                    <a:pt x="512" y="797"/>
                    <a:pt x="516" y="797"/>
                    <a:pt x="494" y="791"/>
                  </a:cubicBezTo>
                  <a:cubicBezTo>
                    <a:pt x="471" y="786"/>
                    <a:pt x="468" y="783"/>
                    <a:pt x="476" y="783"/>
                  </a:cubicBezTo>
                  <a:cubicBezTo>
                    <a:pt x="483" y="783"/>
                    <a:pt x="497" y="785"/>
                    <a:pt x="516" y="788"/>
                  </a:cubicBezTo>
                  <a:lnTo>
                    <a:pt x="497" y="781"/>
                  </a:lnTo>
                  <a:cubicBezTo>
                    <a:pt x="470" y="775"/>
                    <a:pt x="453" y="772"/>
                    <a:pt x="455" y="772"/>
                  </a:cubicBezTo>
                  <a:cubicBezTo>
                    <a:pt x="457" y="772"/>
                    <a:pt x="463" y="773"/>
                    <a:pt x="478" y="775"/>
                  </a:cubicBezTo>
                  <a:lnTo>
                    <a:pt x="489" y="777"/>
                  </a:lnTo>
                  <a:lnTo>
                    <a:pt x="489" y="777"/>
                  </a:lnTo>
                  <a:cubicBezTo>
                    <a:pt x="474" y="774"/>
                    <a:pt x="472" y="772"/>
                    <a:pt x="479" y="772"/>
                  </a:cubicBezTo>
                  <a:cubicBezTo>
                    <a:pt x="486" y="772"/>
                    <a:pt x="500" y="774"/>
                    <a:pt x="519" y="778"/>
                  </a:cubicBezTo>
                  <a:cubicBezTo>
                    <a:pt x="526" y="779"/>
                    <a:pt x="531" y="780"/>
                    <a:pt x="534" y="780"/>
                  </a:cubicBezTo>
                  <a:cubicBezTo>
                    <a:pt x="541" y="780"/>
                    <a:pt x="541" y="778"/>
                    <a:pt x="541" y="778"/>
                  </a:cubicBezTo>
                  <a:lnTo>
                    <a:pt x="519" y="775"/>
                  </a:lnTo>
                  <a:cubicBezTo>
                    <a:pt x="506" y="775"/>
                    <a:pt x="494" y="772"/>
                    <a:pt x="478" y="769"/>
                  </a:cubicBezTo>
                  <a:cubicBezTo>
                    <a:pt x="479" y="767"/>
                    <a:pt x="480" y="766"/>
                    <a:pt x="483" y="766"/>
                  </a:cubicBezTo>
                  <a:cubicBezTo>
                    <a:pt x="486" y="766"/>
                    <a:pt x="490" y="767"/>
                    <a:pt x="500" y="769"/>
                  </a:cubicBezTo>
                  <a:cubicBezTo>
                    <a:pt x="511" y="770"/>
                    <a:pt x="522" y="771"/>
                    <a:pt x="527" y="771"/>
                  </a:cubicBezTo>
                  <a:cubicBezTo>
                    <a:pt x="533" y="771"/>
                    <a:pt x="533" y="770"/>
                    <a:pt x="522" y="769"/>
                  </a:cubicBezTo>
                  <a:lnTo>
                    <a:pt x="522" y="769"/>
                  </a:lnTo>
                  <a:cubicBezTo>
                    <a:pt x="522" y="769"/>
                    <a:pt x="524" y="769"/>
                    <a:pt x="544" y="772"/>
                  </a:cubicBezTo>
                  <a:lnTo>
                    <a:pt x="544" y="766"/>
                  </a:lnTo>
                  <a:cubicBezTo>
                    <a:pt x="530" y="763"/>
                    <a:pt x="527" y="761"/>
                    <a:pt x="533" y="761"/>
                  </a:cubicBezTo>
                  <a:cubicBezTo>
                    <a:pt x="536" y="761"/>
                    <a:pt x="540" y="762"/>
                    <a:pt x="547" y="762"/>
                  </a:cubicBezTo>
                  <a:cubicBezTo>
                    <a:pt x="547" y="762"/>
                    <a:pt x="547" y="762"/>
                    <a:pt x="525" y="756"/>
                  </a:cubicBezTo>
                  <a:cubicBezTo>
                    <a:pt x="526" y="755"/>
                    <a:pt x="527" y="754"/>
                    <a:pt x="530" y="754"/>
                  </a:cubicBezTo>
                  <a:cubicBezTo>
                    <a:pt x="533" y="754"/>
                    <a:pt x="537" y="755"/>
                    <a:pt x="547" y="756"/>
                  </a:cubicBezTo>
                  <a:cubicBezTo>
                    <a:pt x="528" y="753"/>
                    <a:pt x="528" y="750"/>
                    <a:pt x="528" y="750"/>
                  </a:cubicBezTo>
                  <a:lnTo>
                    <a:pt x="528" y="747"/>
                  </a:lnTo>
                  <a:cubicBezTo>
                    <a:pt x="509" y="744"/>
                    <a:pt x="509" y="744"/>
                    <a:pt x="509" y="744"/>
                  </a:cubicBezTo>
                  <a:cubicBezTo>
                    <a:pt x="516" y="741"/>
                    <a:pt x="525" y="741"/>
                    <a:pt x="531" y="741"/>
                  </a:cubicBezTo>
                  <a:cubicBezTo>
                    <a:pt x="531" y="737"/>
                    <a:pt x="531" y="737"/>
                    <a:pt x="512" y="734"/>
                  </a:cubicBezTo>
                  <a:cubicBezTo>
                    <a:pt x="512" y="734"/>
                    <a:pt x="534" y="734"/>
                    <a:pt x="534" y="728"/>
                  </a:cubicBezTo>
                  <a:cubicBezTo>
                    <a:pt x="537" y="725"/>
                    <a:pt x="537" y="725"/>
                    <a:pt x="516" y="722"/>
                  </a:cubicBezTo>
                  <a:cubicBezTo>
                    <a:pt x="490" y="718"/>
                    <a:pt x="481" y="715"/>
                    <a:pt x="487" y="715"/>
                  </a:cubicBezTo>
                  <a:cubicBezTo>
                    <a:pt x="490" y="715"/>
                    <a:pt x="500" y="716"/>
                    <a:pt x="516" y="719"/>
                  </a:cubicBezTo>
                  <a:cubicBezTo>
                    <a:pt x="525" y="720"/>
                    <a:pt x="532" y="721"/>
                    <a:pt x="537" y="722"/>
                  </a:cubicBezTo>
                  <a:lnTo>
                    <a:pt x="537" y="722"/>
                  </a:lnTo>
                  <a:cubicBezTo>
                    <a:pt x="519" y="716"/>
                    <a:pt x="519" y="715"/>
                    <a:pt x="519" y="715"/>
                  </a:cubicBezTo>
                  <a:lnTo>
                    <a:pt x="519" y="715"/>
                  </a:lnTo>
                  <a:cubicBezTo>
                    <a:pt x="526" y="717"/>
                    <a:pt x="532" y="718"/>
                    <a:pt x="533" y="718"/>
                  </a:cubicBezTo>
                  <a:cubicBezTo>
                    <a:pt x="536" y="718"/>
                    <a:pt x="532" y="716"/>
                    <a:pt x="519" y="712"/>
                  </a:cubicBezTo>
                  <a:cubicBezTo>
                    <a:pt x="519" y="712"/>
                    <a:pt x="519" y="711"/>
                    <a:pt x="525" y="711"/>
                  </a:cubicBezTo>
                  <a:cubicBezTo>
                    <a:pt x="528" y="711"/>
                    <a:pt x="533" y="711"/>
                    <a:pt x="541" y="712"/>
                  </a:cubicBezTo>
                  <a:cubicBezTo>
                    <a:pt x="513" y="704"/>
                    <a:pt x="516" y="701"/>
                    <a:pt x="526" y="701"/>
                  </a:cubicBezTo>
                  <a:cubicBezTo>
                    <a:pt x="530" y="701"/>
                    <a:pt x="537" y="702"/>
                    <a:pt x="544" y="703"/>
                  </a:cubicBezTo>
                  <a:cubicBezTo>
                    <a:pt x="544" y="703"/>
                    <a:pt x="544" y="700"/>
                    <a:pt x="525" y="697"/>
                  </a:cubicBezTo>
                  <a:cubicBezTo>
                    <a:pt x="503" y="690"/>
                    <a:pt x="493" y="687"/>
                    <a:pt x="495" y="687"/>
                  </a:cubicBezTo>
                  <a:lnTo>
                    <a:pt x="495" y="687"/>
                  </a:lnTo>
                  <a:cubicBezTo>
                    <a:pt x="496" y="687"/>
                    <a:pt x="506" y="689"/>
                    <a:pt x="525" y="694"/>
                  </a:cubicBezTo>
                  <a:cubicBezTo>
                    <a:pt x="544" y="698"/>
                    <a:pt x="554" y="700"/>
                    <a:pt x="555" y="700"/>
                  </a:cubicBezTo>
                  <a:cubicBezTo>
                    <a:pt x="557" y="700"/>
                    <a:pt x="547" y="697"/>
                    <a:pt x="525" y="690"/>
                  </a:cubicBezTo>
                  <a:cubicBezTo>
                    <a:pt x="514" y="688"/>
                    <a:pt x="510" y="685"/>
                    <a:pt x="518" y="685"/>
                  </a:cubicBezTo>
                  <a:cubicBezTo>
                    <a:pt x="524" y="685"/>
                    <a:pt x="534" y="687"/>
                    <a:pt x="550" y="690"/>
                  </a:cubicBezTo>
                  <a:lnTo>
                    <a:pt x="591" y="700"/>
                  </a:lnTo>
                  <a:cubicBezTo>
                    <a:pt x="569" y="694"/>
                    <a:pt x="569" y="694"/>
                    <a:pt x="569" y="694"/>
                  </a:cubicBezTo>
                  <a:cubicBezTo>
                    <a:pt x="550" y="687"/>
                    <a:pt x="550" y="687"/>
                    <a:pt x="550" y="684"/>
                  </a:cubicBezTo>
                  <a:cubicBezTo>
                    <a:pt x="553" y="681"/>
                    <a:pt x="534" y="672"/>
                    <a:pt x="534" y="672"/>
                  </a:cubicBezTo>
                  <a:cubicBezTo>
                    <a:pt x="534" y="669"/>
                    <a:pt x="534" y="667"/>
                    <a:pt x="542" y="667"/>
                  </a:cubicBezTo>
                  <a:cubicBezTo>
                    <a:pt x="545" y="667"/>
                    <a:pt x="550" y="668"/>
                    <a:pt x="556" y="668"/>
                  </a:cubicBezTo>
                  <a:cubicBezTo>
                    <a:pt x="556" y="668"/>
                    <a:pt x="556" y="665"/>
                    <a:pt x="537" y="659"/>
                  </a:cubicBezTo>
                  <a:cubicBezTo>
                    <a:pt x="526" y="655"/>
                    <a:pt x="522" y="654"/>
                    <a:pt x="524" y="654"/>
                  </a:cubicBezTo>
                  <a:cubicBezTo>
                    <a:pt x="525" y="654"/>
                    <a:pt x="530" y="655"/>
                    <a:pt x="537" y="656"/>
                  </a:cubicBezTo>
                  <a:lnTo>
                    <a:pt x="541" y="656"/>
                  </a:lnTo>
                  <a:cubicBezTo>
                    <a:pt x="519" y="650"/>
                    <a:pt x="522" y="647"/>
                    <a:pt x="522" y="647"/>
                  </a:cubicBezTo>
                  <a:lnTo>
                    <a:pt x="522" y="647"/>
                  </a:lnTo>
                  <a:cubicBezTo>
                    <a:pt x="533" y="650"/>
                    <a:pt x="546" y="653"/>
                    <a:pt x="549" y="653"/>
                  </a:cubicBezTo>
                  <a:cubicBezTo>
                    <a:pt x="551" y="653"/>
                    <a:pt x="549" y="652"/>
                    <a:pt x="541" y="650"/>
                  </a:cubicBezTo>
                  <a:cubicBezTo>
                    <a:pt x="522" y="643"/>
                    <a:pt x="522" y="643"/>
                    <a:pt x="522" y="640"/>
                  </a:cubicBezTo>
                  <a:lnTo>
                    <a:pt x="522" y="640"/>
                  </a:lnTo>
                  <a:cubicBezTo>
                    <a:pt x="523" y="640"/>
                    <a:pt x="524" y="640"/>
                    <a:pt x="525" y="640"/>
                  </a:cubicBezTo>
                  <a:cubicBezTo>
                    <a:pt x="545" y="640"/>
                    <a:pt x="555" y="609"/>
                    <a:pt x="537" y="603"/>
                  </a:cubicBezTo>
                  <a:lnTo>
                    <a:pt x="537" y="600"/>
                  </a:lnTo>
                  <a:lnTo>
                    <a:pt x="541" y="596"/>
                  </a:lnTo>
                  <a:cubicBezTo>
                    <a:pt x="553" y="599"/>
                    <a:pt x="559" y="600"/>
                    <a:pt x="563" y="600"/>
                  </a:cubicBezTo>
                  <a:cubicBezTo>
                    <a:pt x="570" y="600"/>
                    <a:pt x="557" y="594"/>
                    <a:pt x="544" y="587"/>
                  </a:cubicBezTo>
                  <a:cubicBezTo>
                    <a:pt x="525" y="581"/>
                    <a:pt x="525" y="578"/>
                    <a:pt x="525" y="578"/>
                  </a:cubicBezTo>
                  <a:lnTo>
                    <a:pt x="525" y="578"/>
                  </a:lnTo>
                  <a:cubicBezTo>
                    <a:pt x="544" y="583"/>
                    <a:pt x="554" y="586"/>
                    <a:pt x="558" y="586"/>
                  </a:cubicBezTo>
                  <a:cubicBezTo>
                    <a:pt x="562" y="586"/>
                    <a:pt x="557" y="583"/>
                    <a:pt x="547" y="578"/>
                  </a:cubicBezTo>
                  <a:lnTo>
                    <a:pt x="547" y="578"/>
                  </a:lnTo>
                  <a:cubicBezTo>
                    <a:pt x="561" y="581"/>
                    <a:pt x="571" y="583"/>
                    <a:pt x="575" y="583"/>
                  </a:cubicBezTo>
                  <a:cubicBezTo>
                    <a:pt x="582" y="583"/>
                    <a:pt x="569" y="577"/>
                    <a:pt x="531" y="565"/>
                  </a:cubicBezTo>
                  <a:lnTo>
                    <a:pt x="531" y="565"/>
                  </a:lnTo>
                  <a:cubicBezTo>
                    <a:pt x="554" y="570"/>
                    <a:pt x="564" y="573"/>
                    <a:pt x="565" y="573"/>
                  </a:cubicBezTo>
                  <a:cubicBezTo>
                    <a:pt x="566" y="573"/>
                    <a:pt x="562" y="571"/>
                    <a:pt x="553" y="568"/>
                  </a:cubicBezTo>
                  <a:cubicBezTo>
                    <a:pt x="531" y="561"/>
                    <a:pt x="521" y="558"/>
                    <a:pt x="523" y="558"/>
                  </a:cubicBezTo>
                  <a:lnTo>
                    <a:pt x="523" y="558"/>
                  </a:lnTo>
                  <a:cubicBezTo>
                    <a:pt x="524" y="558"/>
                    <a:pt x="534" y="561"/>
                    <a:pt x="553" y="565"/>
                  </a:cubicBezTo>
                  <a:cubicBezTo>
                    <a:pt x="572" y="569"/>
                    <a:pt x="582" y="572"/>
                    <a:pt x="584" y="572"/>
                  </a:cubicBezTo>
                  <a:cubicBezTo>
                    <a:pt x="585" y="572"/>
                    <a:pt x="575" y="569"/>
                    <a:pt x="553" y="562"/>
                  </a:cubicBezTo>
                  <a:cubicBezTo>
                    <a:pt x="530" y="554"/>
                    <a:pt x="521" y="549"/>
                    <a:pt x="527" y="549"/>
                  </a:cubicBezTo>
                  <a:cubicBezTo>
                    <a:pt x="531" y="549"/>
                    <a:pt x="541" y="551"/>
                    <a:pt x="556" y="556"/>
                  </a:cubicBezTo>
                  <a:cubicBezTo>
                    <a:pt x="556" y="556"/>
                    <a:pt x="562" y="556"/>
                    <a:pt x="565" y="556"/>
                  </a:cubicBezTo>
                  <a:cubicBezTo>
                    <a:pt x="568" y="556"/>
                    <a:pt x="569" y="556"/>
                    <a:pt x="559" y="553"/>
                  </a:cubicBezTo>
                  <a:lnTo>
                    <a:pt x="559" y="553"/>
                  </a:lnTo>
                  <a:lnTo>
                    <a:pt x="578" y="556"/>
                  </a:lnTo>
                  <a:lnTo>
                    <a:pt x="581" y="556"/>
                  </a:lnTo>
                  <a:lnTo>
                    <a:pt x="559" y="549"/>
                  </a:lnTo>
                  <a:cubicBezTo>
                    <a:pt x="559" y="546"/>
                    <a:pt x="584" y="546"/>
                    <a:pt x="588" y="540"/>
                  </a:cubicBezTo>
                  <a:cubicBezTo>
                    <a:pt x="591" y="527"/>
                    <a:pt x="594" y="524"/>
                    <a:pt x="572" y="521"/>
                  </a:cubicBezTo>
                  <a:cubicBezTo>
                    <a:pt x="550" y="514"/>
                    <a:pt x="540" y="511"/>
                    <a:pt x="542" y="511"/>
                  </a:cubicBezTo>
                  <a:lnTo>
                    <a:pt x="542" y="511"/>
                  </a:lnTo>
                  <a:cubicBezTo>
                    <a:pt x="543" y="511"/>
                    <a:pt x="553" y="514"/>
                    <a:pt x="572" y="518"/>
                  </a:cubicBezTo>
                  <a:cubicBezTo>
                    <a:pt x="572" y="518"/>
                    <a:pt x="582" y="519"/>
                    <a:pt x="588" y="519"/>
                  </a:cubicBezTo>
                  <a:cubicBezTo>
                    <a:pt x="591" y="519"/>
                    <a:pt x="594" y="519"/>
                    <a:pt x="594" y="518"/>
                  </a:cubicBezTo>
                  <a:cubicBezTo>
                    <a:pt x="595" y="518"/>
                    <a:pt x="596" y="517"/>
                    <a:pt x="599" y="517"/>
                  </a:cubicBezTo>
                  <a:cubicBezTo>
                    <a:pt x="602" y="517"/>
                    <a:pt x="606" y="518"/>
                    <a:pt x="616" y="521"/>
                  </a:cubicBezTo>
                  <a:lnTo>
                    <a:pt x="619" y="521"/>
                  </a:lnTo>
                  <a:cubicBezTo>
                    <a:pt x="585" y="508"/>
                    <a:pt x="582" y="502"/>
                    <a:pt x="594" y="502"/>
                  </a:cubicBezTo>
                  <a:cubicBezTo>
                    <a:pt x="596" y="502"/>
                    <a:pt x="600" y="502"/>
                    <a:pt x="603" y="502"/>
                  </a:cubicBezTo>
                  <a:cubicBezTo>
                    <a:pt x="603" y="499"/>
                    <a:pt x="603" y="499"/>
                    <a:pt x="584" y="490"/>
                  </a:cubicBezTo>
                  <a:cubicBezTo>
                    <a:pt x="573" y="486"/>
                    <a:pt x="569" y="485"/>
                    <a:pt x="571" y="485"/>
                  </a:cubicBezTo>
                  <a:cubicBezTo>
                    <a:pt x="573" y="485"/>
                    <a:pt x="579" y="485"/>
                    <a:pt x="588" y="487"/>
                  </a:cubicBezTo>
                  <a:cubicBezTo>
                    <a:pt x="595" y="489"/>
                    <a:pt x="604" y="491"/>
                    <a:pt x="608" y="491"/>
                  </a:cubicBezTo>
                  <a:cubicBezTo>
                    <a:pt x="614" y="491"/>
                    <a:pt x="613" y="488"/>
                    <a:pt x="591" y="480"/>
                  </a:cubicBezTo>
                  <a:lnTo>
                    <a:pt x="591" y="480"/>
                  </a:lnTo>
                  <a:lnTo>
                    <a:pt x="610" y="487"/>
                  </a:lnTo>
                  <a:cubicBezTo>
                    <a:pt x="614" y="487"/>
                    <a:pt x="616" y="488"/>
                    <a:pt x="618" y="488"/>
                  </a:cubicBezTo>
                  <a:cubicBezTo>
                    <a:pt x="624" y="488"/>
                    <a:pt x="609" y="482"/>
                    <a:pt x="591" y="477"/>
                  </a:cubicBezTo>
                  <a:cubicBezTo>
                    <a:pt x="573" y="471"/>
                    <a:pt x="564" y="468"/>
                    <a:pt x="565" y="468"/>
                  </a:cubicBezTo>
                  <a:lnTo>
                    <a:pt x="565" y="468"/>
                  </a:lnTo>
                  <a:cubicBezTo>
                    <a:pt x="566" y="468"/>
                    <a:pt x="581" y="472"/>
                    <a:pt x="613" y="480"/>
                  </a:cubicBezTo>
                  <a:cubicBezTo>
                    <a:pt x="616" y="481"/>
                    <a:pt x="619" y="482"/>
                    <a:pt x="622" y="483"/>
                  </a:cubicBezTo>
                  <a:lnTo>
                    <a:pt x="622" y="483"/>
                  </a:lnTo>
                  <a:cubicBezTo>
                    <a:pt x="612" y="479"/>
                    <a:pt x="603" y="475"/>
                    <a:pt x="607" y="475"/>
                  </a:cubicBezTo>
                  <a:cubicBezTo>
                    <a:pt x="608" y="475"/>
                    <a:pt x="611" y="476"/>
                    <a:pt x="616" y="477"/>
                  </a:cubicBezTo>
                  <a:cubicBezTo>
                    <a:pt x="616" y="477"/>
                    <a:pt x="616" y="474"/>
                    <a:pt x="575" y="462"/>
                  </a:cubicBezTo>
                  <a:cubicBezTo>
                    <a:pt x="557" y="455"/>
                    <a:pt x="556" y="455"/>
                    <a:pt x="556" y="455"/>
                  </a:cubicBezTo>
                  <a:lnTo>
                    <a:pt x="556" y="455"/>
                  </a:lnTo>
                  <a:lnTo>
                    <a:pt x="597" y="468"/>
                  </a:lnTo>
                  <a:lnTo>
                    <a:pt x="597" y="465"/>
                  </a:lnTo>
                  <a:cubicBezTo>
                    <a:pt x="610" y="468"/>
                    <a:pt x="625" y="471"/>
                    <a:pt x="638" y="474"/>
                  </a:cubicBezTo>
                  <a:cubicBezTo>
                    <a:pt x="647" y="477"/>
                    <a:pt x="652" y="478"/>
                    <a:pt x="652" y="478"/>
                  </a:cubicBezTo>
                  <a:cubicBezTo>
                    <a:pt x="653" y="478"/>
                    <a:pt x="643" y="475"/>
                    <a:pt x="619" y="468"/>
                  </a:cubicBezTo>
                  <a:cubicBezTo>
                    <a:pt x="578" y="455"/>
                    <a:pt x="578" y="455"/>
                    <a:pt x="581" y="452"/>
                  </a:cubicBezTo>
                  <a:lnTo>
                    <a:pt x="581" y="452"/>
                  </a:lnTo>
                  <a:cubicBezTo>
                    <a:pt x="581" y="452"/>
                    <a:pt x="581" y="452"/>
                    <a:pt x="600" y="458"/>
                  </a:cubicBezTo>
                  <a:cubicBezTo>
                    <a:pt x="613" y="462"/>
                    <a:pt x="618" y="464"/>
                    <a:pt x="621" y="464"/>
                  </a:cubicBezTo>
                  <a:cubicBezTo>
                    <a:pt x="622" y="464"/>
                    <a:pt x="622" y="463"/>
                    <a:pt x="622" y="462"/>
                  </a:cubicBezTo>
                  <a:cubicBezTo>
                    <a:pt x="591" y="446"/>
                    <a:pt x="559" y="433"/>
                    <a:pt x="528" y="421"/>
                  </a:cubicBezTo>
                  <a:lnTo>
                    <a:pt x="528" y="421"/>
                  </a:lnTo>
                  <a:cubicBezTo>
                    <a:pt x="539" y="425"/>
                    <a:pt x="544" y="426"/>
                    <a:pt x="546" y="426"/>
                  </a:cubicBezTo>
                  <a:cubicBezTo>
                    <a:pt x="547" y="426"/>
                    <a:pt x="547" y="425"/>
                    <a:pt x="547" y="424"/>
                  </a:cubicBezTo>
                  <a:cubicBezTo>
                    <a:pt x="541" y="422"/>
                    <a:pt x="539" y="421"/>
                    <a:pt x="539" y="421"/>
                  </a:cubicBezTo>
                  <a:lnTo>
                    <a:pt x="539" y="421"/>
                  </a:lnTo>
                  <a:cubicBezTo>
                    <a:pt x="540" y="421"/>
                    <a:pt x="549" y="424"/>
                    <a:pt x="547" y="424"/>
                  </a:cubicBezTo>
                  <a:cubicBezTo>
                    <a:pt x="569" y="430"/>
                    <a:pt x="566" y="433"/>
                    <a:pt x="566" y="433"/>
                  </a:cubicBezTo>
                  <a:lnTo>
                    <a:pt x="588" y="440"/>
                  </a:lnTo>
                  <a:cubicBezTo>
                    <a:pt x="605" y="446"/>
                    <a:pt x="615" y="449"/>
                    <a:pt x="617" y="449"/>
                  </a:cubicBezTo>
                  <a:cubicBezTo>
                    <a:pt x="618" y="449"/>
                    <a:pt x="609" y="445"/>
                    <a:pt x="588" y="437"/>
                  </a:cubicBezTo>
                  <a:cubicBezTo>
                    <a:pt x="577" y="433"/>
                    <a:pt x="572" y="431"/>
                    <a:pt x="575" y="431"/>
                  </a:cubicBezTo>
                  <a:cubicBezTo>
                    <a:pt x="576" y="431"/>
                    <a:pt x="582" y="432"/>
                    <a:pt x="591" y="433"/>
                  </a:cubicBezTo>
                  <a:cubicBezTo>
                    <a:pt x="598" y="436"/>
                    <a:pt x="605" y="438"/>
                    <a:pt x="610" y="440"/>
                  </a:cubicBezTo>
                  <a:lnTo>
                    <a:pt x="610" y="440"/>
                  </a:lnTo>
                  <a:cubicBezTo>
                    <a:pt x="610" y="440"/>
                    <a:pt x="610" y="439"/>
                    <a:pt x="612" y="439"/>
                  </a:cubicBezTo>
                  <a:cubicBezTo>
                    <a:pt x="615" y="439"/>
                    <a:pt x="621" y="440"/>
                    <a:pt x="631" y="443"/>
                  </a:cubicBezTo>
                  <a:cubicBezTo>
                    <a:pt x="631" y="440"/>
                    <a:pt x="631" y="440"/>
                    <a:pt x="613" y="433"/>
                  </a:cubicBezTo>
                  <a:cubicBezTo>
                    <a:pt x="594" y="427"/>
                    <a:pt x="594" y="424"/>
                    <a:pt x="594" y="424"/>
                  </a:cubicBezTo>
                  <a:cubicBezTo>
                    <a:pt x="594" y="424"/>
                    <a:pt x="594" y="421"/>
                    <a:pt x="575" y="415"/>
                  </a:cubicBezTo>
                  <a:cubicBezTo>
                    <a:pt x="563" y="411"/>
                    <a:pt x="550" y="405"/>
                    <a:pt x="537" y="399"/>
                  </a:cubicBezTo>
                  <a:cubicBezTo>
                    <a:pt x="529" y="395"/>
                    <a:pt x="524" y="392"/>
                    <a:pt x="526" y="392"/>
                  </a:cubicBezTo>
                  <a:cubicBezTo>
                    <a:pt x="527" y="392"/>
                    <a:pt x="538" y="395"/>
                    <a:pt x="559" y="402"/>
                  </a:cubicBezTo>
                  <a:cubicBezTo>
                    <a:pt x="569" y="405"/>
                    <a:pt x="574" y="406"/>
                    <a:pt x="577" y="406"/>
                  </a:cubicBezTo>
                  <a:cubicBezTo>
                    <a:pt x="581" y="406"/>
                    <a:pt x="581" y="405"/>
                    <a:pt x="581" y="405"/>
                  </a:cubicBezTo>
                  <a:cubicBezTo>
                    <a:pt x="581" y="405"/>
                    <a:pt x="581" y="405"/>
                    <a:pt x="600" y="411"/>
                  </a:cubicBezTo>
                  <a:cubicBezTo>
                    <a:pt x="606" y="413"/>
                    <a:pt x="609" y="414"/>
                    <a:pt x="609" y="414"/>
                  </a:cubicBezTo>
                  <a:cubicBezTo>
                    <a:pt x="610" y="414"/>
                    <a:pt x="595" y="409"/>
                    <a:pt x="581" y="402"/>
                  </a:cubicBezTo>
                  <a:lnTo>
                    <a:pt x="541" y="390"/>
                  </a:lnTo>
                  <a:lnTo>
                    <a:pt x="541" y="390"/>
                  </a:lnTo>
                  <a:cubicBezTo>
                    <a:pt x="542" y="390"/>
                    <a:pt x="582" y="402"/>
                    <a:pt x="603" y="408"/>
                  </a:cubicBezTo>
                  <a:cubicBezTo>
                    <a:pt x="588" y="401"/>
                    <a:pt x="570" y="395"/>
                    <a:pt x="577" y="395"/>
                  </a:cubicBezTo>
                  <a:cubicBezTo>
                    <a:pt x="578" y="395"/>
                    <a:pt x="581" y="395"/>
                    <a:pt x="584" y="396"/>
                  </a:cubicBezTo>
                  <a:cubicBezTo>
                    <a:pt x="584" y="396"/>
                    <a:pt x="585" y="395"/>
                    <a:pt x="588" y="395"/>
                  </a:cubicBezTo>
                  <a:cubicBezTo>
                    <a:pt x="592" y="395"/>
                    <a:pt x="597" y="396"/>
                    <a:pt x="606" y="399"/>
                  </a:cubicBezTo>
                  <a:cubicBezTo>
                    <a:pt x="594" y="393"/>
                    <a:pt x="591" y="391"/>
                    <a:pt x="595" y="391"/>
                  </a:cubicBezTo>
                  <a:cubicBezTo>
                    <a:pt x="598" y="391"/>
                    <a:pt x="603" y="392"/>
                    <a:pt x="610" y="393"/>
                  </a:cubicBezTo>
                  <a:cubicBezTo>
                    <a:pt x="629" y="397"/>
                    <a:pt x="639" y="399"/>
                    <a:pt x="642" y="399"/>
                  </a:cubicBezTo>
                  <a:cubicBezTo>
                    <a:pt x="646" y="399"/>
                    <a:pt x="636" y="395"/>
                    <a:pt x="613" y="386"/>
                  </a:cubicBezTo>
                  <a:lnTo>
                    <a:pt x="613" y="386"/>
                  </a:lnTo>
                  <a:cubicBezTo>
                    <a:pt x="618" y="388"/>
                    <a:pt x="620" y="388"/>
                    <a:pt x="622" y="388"/>
                  </a:cubicBezTo>
                  <a:cubicBezTo>
                    <a:pt x="626" y="388"/>
                    <a:pt x="612" y="381"/>
                    <a:pt x="597" y="374"/>
                  </a:cubicBezTo>
                  <a:lnTo>
                    <a:pt x="597" y="374"/>
                  </a:lnTo>
                  <a:lnTo>
                    <a:pt x="616" y="380"/>
                  </a:lnTo>
                  <a:lnTo>
                    <a:pt x="638" y="386"/>
                  </a:lnTo>
                  <a:lnTo>
                    <a:pt x="597" y="374"/>
                  </a:lnTo>
                  <a:lnTo>
                    <a:pt x="597" y="374"/>
                  </a:lnTo>
                  <a:lnTo>
                    <a:pt x="597" y="374"/>
                  </a:lnTo>
                  <a:lnTo>
                    <a:pt x="519" y="346"/>
                  </a:lnTo>
                  <a:cubicBezTo>
                    <a:pt x="496" y="336"/>
                    <a:pt x="487" y="332"/>
                    <a:pt x="488" y="332"/>
                  </a:cubicBezTo>
                  <a:lnTo>
                    <a:pt x="488" y="332"/>
                  </a:lnTo>
                  <a:cubicBezTo>
                    <a:pt x="488" y="332"/>
                    <a:pt x="493" y="334"/>
                    <a:pt x="500" y="336"/>
                  </a:cubicBezTo>
                  <a:cubicBezTo>
                    <a:pt x="516" y="339"/>
                    <a:pt x="528" y="343"/>
                    <a:pt x="541" y="349"/>
                  </a:cubicBezTo>
                  <a:cubicBezTo>
                    <a:pt x="559" y="355"/>
                    <a:pt x="559" y="355"/>
                    <a:pt x="559" y="355"/>
                  </a:cubicBezTo>
                  <a:lnTo>
                    <a:pt x="559" y="358"/>
                  </a:lnTo>
                  <a:cubicBezTo>
                    <a:pt x="572" y="364"/>
                    <a:pt x="584" y="368"/>
                    <a:pt x="600" y="371"/>
                  </a:cubicBezTo>
                  <a:cubicBezTo>
                    <a:pt x="607" y="373"/>
                    <a:pt x="612" y="374"/>
                    <a:pt x="613" y="374"/>
                  </a:cubicBezTo>
                  <a:cubicBezTo>
                    <a:pt x="616" y="374"/>
                    <a:pt x="612" y="371"/>
                    <a:pt x="600" y="368"/>
                  </a:cubicBezTo>
                  <a:lnTo>
                    <a:pt x="600" y="368"/>
                  </a:lnTo>
                  <a:cubicBezTo>
                    <a:pt x="611" y="371"/>
                    <a:pt x="617" y="372"/>
                    <a:pt x="619" y="372"/>
                  </a:cubicBezTo>
                  <a:cubicBezTo>
                    <a:pt x="622" y="372"/>
                    <a:pt x="622" y="371"/>
                    <a:pt x="622" y="371"/>
                  </a:cubicBezTo>
                  <a:cubicBezTo>
                    <a:pt x="624" y="369"/>
                    <a:pt x="625" y="367"/>
                    <a:pt x="629" y="367"/>
                  </a:cubicBezTo>
                  <a:cubicBezTo>
                    <a:pt x="631" y="367"/>
                    <a:pt x="636" y="368"/>
                    <a:pt x="644" y="371"/>
                  </a:cubicBezTo>
                  <a:cubicBezTo>
                    <a:pt x="647" y="368"/>
                    <a:pt x="647" y="368"/>
                    <a:pt x="628" y="361"/>
                  </a:cubicBezTo>
                  <a:cubicBezTo>
                    <a:pt x="603" y="352"/>
                    <a:pt x="595" y="347"/>
                    <a:pt x="596" y="347"/>
                  </a:cubicBezTo>
                  <a:lnTo>
                    <a:pt x="596" y="347"/>
                  </a:lnTo>
                  <a:cubicBezTo>
                    <a:pt x="598" y="347"/>
                    <a:pt x="602" y="348"/>
                    <a:pt x="610" y="352"/>
                  </a:cubicBezTo>
                  <a:cubicBezTo>
                    <a:pt x="623" y="357"/>
                    <a:pt x="636" y="359"/>
                    <a:pt x="644" y="359"/>
                  </a:cubicBezTo>
                  <a:cubicBezTo>
                    <a:pt x="659" y="359"/>
                    <a:pt x="662" y="352"/>
                    <a:pt x="638" y="343"/>
                  </a:cubicBezTo>
                  <a:lnTo>
                    <a:pt x="638" y="343"/>
                  </a:lnTo>
                  <a:cubicBezTo>
                    <a:pt x="642" y="343"/>
                    <a:pt x="645" y="343"/>
                    <a:pt x="648" y="343"/>
                  </a:cubicBezTo>
                  <a:cubicBezTo>
                    <a:pt x="660" y="343"/>
                    <a:pt x="659" y="338"/>
                    <a:pt x="644" y="333"/>
                  </a:cubicBezTo>
                  <a:lnTo>
                    <a:pt x="644" y="330"/>
                  </a:lnTo>
                  <a:cubicBezTo>
                    <a:pt x="652" y="331"/>
                    <a:pt x="657" y="332"/>
                    <a:pt x="659" y="332"/>
                  </a:cubicBezTo>
                  <a:cubicBezTo>
                    <a:pt x="663" y="332"/>
                    <a:pt x="659" y="330"/>
                    <a:pt x="647" y="324"/>
                  </a:cubicBezTo>
                  <a:cubicBezTo>
                    <a:pt x="643" y="322"/>
                    <a:pt x="640" y="321"/>
                    <a:pt x="636" y="320"/>
                  </a:cubicBezTo>
                  <a:lnTo>
                    <a:pt x="636" y="320"/>
                  </a:lnTo>
                  <a:cubicBezTo>
                    <a:pt x="640" y="321"/>
                    <a:pt x="643" y="321"/>
                    <a:pt x="645" y="321"/>
                  </a:cubicBezTo>
                  <a:cubicBezTo>
                    <a:pt x="649" y="321"/>
                    <a:pt x="650" y="319"/>
                    <a:pt x="650" y="317"/>
                  </a:cubicBezTo>
                  <a:cubicBezTo>
                    <a:pt x="653" y="314"/>
                    <a:pt x="653" y="314"/>
                    <a:pt x="635" y="308"/>
                  </a:cubicBezTo>
                  <a:cubicBezTo>
                    <a:pt x="627" y="303"/>
                    <a:pt x="626" y="301"/>
                    <a:pt x="628" y="301"/>
                  </a:cubicBezTo>
                  <a:cubicBezTo>
                    <a:pt x="631" y="301"/>
                    <a:pt x="643" y="306"/>
                    <a:pt x="657" y="311"/>
                  </a:cubicBezTo>
                  <a:cubicBezTo>
                    <a:pt x="673" y="318"/>
                    <a:pt x="682" y="322"/>
                    <a:pt x="683" y="322"/>
                  </a:cubicBezTo>
                  <a:cubicBezTo>
                    <a:pt x="683" y="322"/>
                    <a:pt x="669" y="316"/>
                    <a:pt x="638" y="302"/>
                  </a:cubicBezTo>
                  <a:cubicBezTo>
                    <a:pt x="614" y="290"/>
                    <a:pt x="605" y="286"/>
                    <a:pt x="607" y="286"/>
                  </a:cubicBezTo>
                  <a:lnTo>
                    <a:pt x="607" y="286"/>
                  </a:lnTo>
                  <a:cubicBezTo>
                    <a:pt x="608" y="286"/>
                    <a:pt x="612" y="287"/>
                    <a:pt x="619" y="289"/>
                  </a:cubicBezTo>
                  <a:cubicBezTo>
                    <a:pt x="638" y="299"/>
                    <a:pt x="638" y="299"/>
                    <a:pt x="638" y="299"/>
                  </a:cubicBezTo>
                  <a:lnTo>
                    <a:pt x="675" y="314"/>
                  </a:lnTo>
                  <a:cubicBezTo>
                    <a:pt x="675" y="314"/>
                    <a:pt x="678" y="314"/>
                    <a:pt x="660" y="305"/>
                  </a:cubicBezTo>
                  <a:cubicBezTo>
                    <a:pt x="660" y="305"/>
                    <a:pt x="660" y="305"/>
                    <a:pt x="641" y="296"/>
                  </a:cubicBezTo>
                  <a:cubicBezTo>
                    <a:pt x="622" y="286"/>
                    <a:pt x="603" y="277"/>
                    <a:pt x="581" y="270"/>
                  </a:cubicBezTo>
                  <a:cubicBezTo>
                    <a:pt x="563" y="264"/>
                    <a:pt x="563" y="264"/>
                    <a:pt x="563" y="261"/>
                  </a:cubicBezTo>
                  <a:lnTo>
                    <a:pt x="563" y="261"/>
                  </a:lnTo>
                  <a:cubicBezTo>
                    <a:pt x="584" y="267"/>
                    <a:pt x="603" y="277"/>
                    <a:pt x="622" y="286"/>
                  </a:cubicBezTo>
                  <a:cubicBezTo>
                    <a:pt x="622" y="286"/>
                    <a:pt x="641" y="296"/>
                    <a:pt x="660" y="302"/>
                  </a:cubicBezTo>
                  <a:cubicBezTo>
                    <a:pt x="663" y="303"/>
                    <a:pt x="664" y="304"/>
                    <a:pt x="665" y="304"/>
                  </a:cubicBezTo>
                  <a:cubicBezTo>
                    <a:pt x="667" y="304"/>
                    <a:pt x="638" y="287"/>
                    <a:pt x="606" y="274"/>
                  </a:cubicBezTo>
                  <a:lnTo>
                    <a:pt x="606" y="274"/>
                  </a:lnTo>
                  <a:lnTo>
                    <a:pt x="625" y="280"/>
                  </a:lnTo>
                  <a:cubicBezTo>
                    <a:pt x="635" y="285"/>
                    <a:pt x="640" y="286"/>
                    <a:pt x="643" y="286"/>
                  </a:cubicBezTo>
                  <a:cubicBezTo>
                    <a:pt x="646" y="286"/>
                    <a:pt x="647" y="285"/>
                    <a:pt x="647" y="283"/>
                  </a:cubicBezTo>
                  <a:cubicBezTo>
                    <a:pt x="647" y="283"/>
                    <a:pt x="650" y="280"/>
                    <a:pt x="628" y="274"/>
                  </a:cubicBezTo>
                  <a:cubicBezTo>
                    <a:pt x="616" y="267"/>
                    <a:pt x="603" y="261"/>
                    <a:pt x="591" y="255"/>
                  </a:cubicBezTo>
                  <a:cubicBezTo>
                    <a:pt x="578" y="252"/>
                    <a:pt x="566" y="245"/>
                    <a:pt x="553" y="239"/>
                  </a:cubicBezTo>
                  <a:lnTo>
                    <a:pt x="553" y="239"/>
                  </a:lnTo>
                  <a:lnTo>
                    <a:pt x="594" y="255"/>
                  </a:lnTo>
                  <a:cubicBezTo>
                    <a:pt x="625" y="265"/>
                    <a:pt x="645" y="271"/>
                    <a:pt x="653" y="271"/>
                  </a:cubicBezTo>
                  <a:cubicBezTo>
                    <a:pt x="655" y="271"/>
                    <a:pt x="656" y="271"/>
                    <a:pt x="657" y="270"/>
                  </a:cubicBezTo>
                  <a:cubicBezTo>
                    <a:pt x="657" y="269"/>
                    <a:pt x="657" y="267"/>
                    <a:pt x="660" y="267"/>
                  </a:cubicBezTo>
                  <a:cubicBezTo>
                    <a:pt x="664" y="267"/>
                    <a:pt x="669" y="269"/>
                    <a:pt x="678" y="274"/>
                  </a:cubicBezTo>
                  <a:cubicBezTo>
                    <a:pt x="678" y="270"/>
                    <a:pt x="678" y="270"/>
                    <a:pt x="660" y="261"/>
                  </a:cubicBezTo>
                  <a:lnTo>
                    <a:pt x="663" y="258"/>
                  </a:lnTo>
                  <a:cubicBezTo>
                    <a:pt x="671" y="262"/>
                    <a:pt x="675" y="264"/>
                    <a:pt x="677" y="264"/>
                  </a:cubicBezTo>
                  <a:cubicBezTo>
                    <a:pt x="678" y="264"/>
                    <a:pt x="674" y="260"/>
                    <a:pt x="663" y="255"/>
                  </a:cubicBezTo>
                  <a:cubicBezTo>
                    <a:pt x="655" y="251"/>
                    <a:pt x="654" y="250"/>
                    <a:pt x="656" y="250"/>
                  </a:cubicBezTo>
                  <a:cubicBezTo>
                    <a:pt x="659" y="250"/>
                    <a:pt x="666" y="252"/>
                    <a:pt x="666" y="252"/>
                  </a:cubicBezTo>
                  <a:cubicBezTo>
                    <a:pt x="683" y="259"/>
                    <a:pt x="692" y="262"/>
                    <a:pt x="692" y="262"/>
                  </a:cubicBezTo>
                  <a:cubicBezTo>
                    <a:pt x="693" y="262"/>
                    <a:pt x="679" y="256"/>
                    <a:pt x="647" y="242"/>
                  </a:cubicBezTo>
                  <a:cubicBezTo>
                    <a:pt x="635" y="236"/>
                    <a:pt x="622" y="233"/>
                    <a:pt x="606" y="230"/>
                  </a:cubicBezTo>
                  <a:lnTo>
                    <a:pt x="606" y="233"/>
                  </a:lnTo>
                  <a:lnTo>
                    <a:pt x="588" y="220"/>
                  </a:lnTo>
                  <a:cubicBezTo>
                    <a:pt x="578" y="211"/>
                    <a:pt x="566" y="205"/>
                    <a:pt x="553" y="202"/>
                  </a:cubicBezTo>
                  <a:cubicBezTo>
                    <a:pt x="547" y="198"/>
                    <a:pt x="541" y="195"/>
                    <a:pt x="534" y="192"/>
                  </a:cubicBezTo>
                  <a:lnTo>
                    <a:pt x="534" y="192"/>
                  </a:lnTo>
                  <a:lnTo>
                    <a:pt x="572" y="208"/>
                  </a:lnTo>
                  <a:lnTo>
                    <a:pt x="628" y="233"/>
                  </a:lnTo>
                  <a:cubicBezTo>
                    <a:pt x="650" y="244"/>
                    <a:pt x="666" y="249"/>
                    <a:pt x="669" y="249"/>
                  </a:cubicBezTo>
                  <a:cubicBezTo>
                    <a:pt x="672" y="249"/>
                    <a:pt x="667" y="246"/>
                    <a:pt x="650" y="239"/>
                  </a:cubicBezTo>
                  <a:lnTo>
                    <a:pt x="650" y="239"/>
                  </a:lnTo>
                  <a:cubicBezTo>
                    <a:pt x="650" y="239"/>
                    <a:pt x="651" y="239"/>
                    <a:pt x="669" y="245"/>
                  </a:cubicBezTo>
                  <a:cubicBezTo>
                    <a:pt x="676" y="249"/>
                    <a:pt x="681" y="251"/>
                    <a:pt x="682" y="251"/>
                  </a:cubicBezTo>
                  <a:cubicBezTo>
                    <a:pt x="685" y="251"/>
                    <a:pt x="677" y="246"/>
                    <a:pt x="653" y="236"/>
                  </a:cubicBezTo>
                  <a:cubicBezTo>
                    <a:pt x="633" y="226"/>
                    <a:pt x="624" y="220"/>
                    <a:pt x="625" y="220"/>
                  </a:cubicBezTo>
                  <a:lnTo>
                    <a:pt x="625" y="220"/>
                  </a:lnTo>
                  <a:cubicBezTo>
                    <a:pt x="627" y="220"/>
                    <a:pt x="636" y="224"/>
                    <a:pt x="653" y="233"/>
                  </a:cubicBezTo>
                  <a:cubicBezTo>
                    <a:pt x="672" y="239"/>
                    <a:pt x="683" y="241"/>
                    <a:pt x="687" y="241"/>
                  </a:cubicBezTo>
                  <a:cubicBezTo>
                    <a:pt x="692" y="241"/>
                    <a:pt x="687" y="238"/>
                    <a:pt x="675" y="233"/>
                  </a:cubicBezTo>
                  <a:cubicBezTo>
                    <a:pt x="650" y="222"/>
                    <a:pt x="643" y="217"/>
                    <a:pt x="647" y="217"/>
                  </a:cubicBezTo>
                  <a:cubicBezTo>
                    <a:pt x="649" y="217"/>
                    <a:pt x="654" y="218"/>
                    <a:pt x="660" y="220"/>
                  </a:cubicBezTo>
                  <a:cubicBezTo>
                    <a:pt x="670" y="225"/>
                    <a:pt x="675" y="227"/>
                    <a:pt x="676" y="227"/>
                  </a:cubicBezTo>
                  <a:cubicBezTo>
                    <a:pt x="678" y="227"/>
                    <a:pt x="673" y="224"/>
                    <a:pt x="663" y="217"/>
                  </a:cubicBezTo>
                  <a:lnTo>
                    <a:pt x="663" y="217"/>
                  </a:lnTo>
                  <a:cubicBezTo>
                    <a:pt x="670" y="221"/>
                    <a:pt x="677" y="224"/>
                    <a:pt x="682" y="227"/>
                  </a:cubicBezTo>
                  <a:lnTo>
                    <a:pt x="682" y="227"/>
                  </a:lnTo>
                  <a:cubicBezTo>
                    <a:pt x="682" y="227"/>
                    <a:pt x="685" y="223"/>
                    <a:pt x="663" y="217"/>
                  </a:cubicBezTo>
                  <a:lnTo>
                    <a:pt x="663" y="217"/>
                  </a:lnTo>
                  <a:cubicBezTo>
                    <a:pt x="663" y="217"/>
                    <a:pt x="663" y="217"/>
                    <a:pt x="663" y="217"/>
                  </a:cubicBezTo>
                  <a:lnTo>
                    <a:pt x="628" y="198"/>
                  </a:lnTo>
                  <a:cubicBezTo>
                    <a:pt x="613" y="192"/>
                    <a:pt x="600" y="186"/>
                    <a:pt x="588" y="180"/>
                  </a:cubicBezTo>
                  <a:cubicBezTo>
                    <a:pt x="582" y="177"/>
                    <a:pt x="580" y="175"/>
                    <a:pt x="581" y="175"/>
                  </a:cubicBezTo>
                  <a:cubicBezTo>
                    <a:pt x="585" y="175"/>
                    <a:pt x="608" y="184"/>
                    <a:pt x="650" y="202"/>
                  </a:cubicBezTo>
                  <a:lnTo>
                    <a:pt x="688" y="217"/>
                  </a:lnTo>
                  <a:lnTo>
                    <a:pt x="650" y="198"/>
                  </a:lnTo>
                  <a:cubicBezTo>
                    <a:pt x="650" y="198"/>
                    <a:pt x="651" y="198"/>
                    <a:pt x="653" y="198"/>
                  </a:cubicBezTo>
                  <a:cubicBezTo>
                    <a:pt x="655" y="198"/>
                    <a:pt x="661" y="199"/>
                    <a:pt x="672" y="205"/>
                  </a:cubicBezTo>
                  <a:cubicBezTo>
                    <a:pt x="648" y="193"/>
                    <a:pt x="640" y="188"/>
                    <a:pt x="641" y="188"/>
                  </a:cubicBezTo>
                  <a:lnTo>
                    <a:pt x="641" y="188"/>
                  </a:lnTo>
                  <a:cubicBezTo>
                    <a:pt x="642" y="188"/>
                    <a:pt x="647" y="190"/>
                    <a:pt x="653" y="192"/>
                  </a:cubicBezTo>
                  <a:cubicBezTo>
                    <a:pt x="671" y="201"/>
                    <a:pt x="681" y="205"/>
                    <a:pt x="683" y="205"/>
                  </a:cubicBezTo>
                  <a:cubicBezTo>
                    <a:pt x="685" y="205"/>
                    <a:pt x="677" y="199"/>
                    <a:pt x="657" y="189"/>
                  </a:cubicBezTo>
                  <a:lnTo>
                    <a:pt x="657" y="189"/>
                  </a:lnTo>
                  <a:cubicBezTo>
                    <a:pt x="675" y="198"/>
                    <a:pt x="694" y="205"/>
                    <a:pt x="694" y="205"/>
                  </a:cubicBezTo>
                  <a:lnTo>
                    <a:pt x="675" y="195"/>
                  </a:lnTo>
                  <a:cubicBezTo>
                    <a:pt x="652" y="185"/>
                    <a:pt x="644" y="181"/>
                    <a:pt x="646" y="181"/>
                  </a:cubicBezTo>
                  <a:cubicBezTo>
                    <a:pt x="648" y="181"/>
                    <a:pt x="653" y="182"/>
                    <a:pt x="660" y="186"/>
                  </a:cubicBezTo>
                  <a:cubicBezTo>
                    <a:pt x="668" y="190"/>
                    <a:pt x="672" y="192"/>
                    <a:pt x="673" y="192"/>
                  </a:cubicBezTo>
                  <a:cubicBezTo>
                    <a:pt x="675" y="192"/>
                    <a:pt x="671" y="188"/>
                    <a:pt x="660" y="183"/>
                  </a:cubicBezTo>
                  <a:cubicBezTo>
                    <a:pt x="661" y="182"/>
                    <a:pt x="662" y="181"/>
                    <a:pt x="663" y="181"/>
                  </a:cubicBezTo>
                  <a:cubicBezTo>
                    <a:pt x="665" y="181"/>
                    <a:pt x="670" y="183"/>
                    <a:pt x="682" y="189"/>
                  </a:cubicBezTo>
                  <a:cubicBezTo>
                    <a:pt x="700" y="198"/>
                    <a:pt x="709" y="203"/>
                    <a:pt x="710" y="203"/>
                  </a:cubicBezTo>
                  <a:cubicBezTo>
                    <a:pt x="711" y="203"/>
                    <a:pt x="701" y="197"/>
                    <a:pt x="682" y="186"/>
                  </a:cubicBezTo>
                  <a:cubicBezTo>
                    <a:pt x="671" y="181"/>
                    <a:pt x="667" y="178"/>
                    <a:pt x="668" y="178"/>
                  </a:cubicBezTo>
                  <a:cubicBezTo>
                    <a:pt x="669" y="178"/>
                    <a:pt x="675" y="180"/>
                    <a:pt x="685" y="183"/>
                  </a:cubicBezTo>
                  <a:cubicBezTo>
                    <a:pt x="647" y="164"/>
                    <a:pt x="628" y="155"/>
                    <a:pt x="628" y="155"/>
                  </a:cubicBezTo>
                  <a:cubicBezTo>
                    <a:pt x="628" y="156"/>
                    <a:pt x="628" y="156"/>
                    <a:pt x="627" y="156"/>
                  </a:cubicBezTo>
                  <a:cubicBezTo>
                    <a:pt x="626" y="156"/>
                    <a:pt x="621" y="154"/>
                    <a:pt x="610" y="148"/>
                  </a:cubicBezTo>
                  <a:lnTo>
                    <a:pt x="610" y="145"/>
                  </a:lnTo>
                  <a:cubicBezTo>
                    <a:pt x="610" y="145"/>
                    <a:pt x="613" y="145"/>
                    <a:pt x="594" y="133"/>
                  </a:cubicBezTo>
                  <a:cubicBezTo>
                    <a:pt x="582" y="123"/>
                    <a:pt x="557" y="110"/>
                    <a:pt x="553" y="110"/>
                  </a:cubicBezTo>
                  <a:cubicBezTo>
                    <a:pt x="552" y="110"/>
                    <a:pt x="553" y="111"/>
                    <a:pt x="556" y="114"/>
                  </a:cubicBezTo>
                  <a:lnTo>
                    <a:pt x="537" y="104"/>
                  </a:lnTo>
                  <a:cubicBezTo>
                    <a:pt x="511" y="91"/>
                    <a:pt x="497" y="85"/>
                    <a:pt x="495" y="85"/>
                  </a:cubicBezTo>
                  <a:lnTo>
                    <a:pt x="495" y="85"/>
                  </a:lnTo>
                  <a:cubicBezTo>
                    <a:pt x="494" y="85"/>
                    <a:pt x="508" y="93"/>
                    <a:pt x="537" y="108"/>
                  </a:cubicBezTo>
                  <a:cubicBezTo>
                    <a:pt x="569" y="123"/>
                    <a:pt x="582" y="130"/>
                    <a:pt x="582" y="130"/>
                  </a:cubicBezTo>
                  <a:cubicBezTo>
                    <a:pt x="582" y="130"/>
                    <a:pt x="571" y="125"/>
                    <a:pt x="553" y="117"/>
                  </a:cubicBezTo>
                  <a:cubicBezTo>
                    <a:pt x="525" y="103"/>
                    <a:pt x="518" y="101"/>
                    <a:pt x="516" y="101"/>
                  </a:cubicBezTo>
                  <a:cubicBezTo>
                    <a:pt x="516" y="101"/>
                    <a:pt x="516" y="101"/>
                    <a:pt x="516" y="101"/>
                  </a:cubicBezTo>
                  <a:cubicBezTo>
                    <a:pt x="516" y="101"/>
                    <a:pt x="516" y="101"/>
                    <a:pt x="497" y="92"/>
                  </a:cubicBezTo>
                  <a:cubicBezTo>
                    <a:pt x="484" y="86"/>
                    <a:pt x="472" y="82"/>
                    <a:pt x="456" y="76"/>
                  </a:cubicBezTo>
                  <a:lnTo>
                    <a:pt x="456" y="76"/>
                  </a:lnTo>
                  <a:cubicBezTo>
                    <a:pt x="456" y="79"/>
                    <a:pt x="456" y="79"/>
                    <a:pt x="464" y="83"/>
                  </a:cubicBezTo>
                  <a:lnTo>
                    <a:pt x="464" y="83"/>
                  </a:lnTo>
                  <a:cubicBezTo>
                    <a:pt x="461" y="82"/>
                    <a:pt x="459" y="81"/>
                    <a:pt x="456" y="79"/>
                  </a:cubicBezTo>
                  <a:cubicBezTo>
                    <a:pt x="448" y="77"/>
                    <a:pt x="443" y="76"/>
                    <a:pt x="441" y="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52"/>
            <p:cNvSpPr/>
            <p:nvPr/>
          </p:nvSpPr>
          <p:spPr>
            <a:xfrm>
              <a:off x="4238875" y="2790150"/>
              <a:ext cx="555725" cy="69575"/>
            </a:xfrm>
            <a:custGeom>
              <a:avLst/>
              <a:gdLst/>
              <a:ahLst/>
              <a:cxnLst/>
              <a:rect l="l" t="t" r="r" b="b"/>
              <a:pathLst>
                <a:path w="22229" h="2783" extrusionOk="0">
                  <a:moveTo>
                    <a:pt x="12474" y="11"/>
                  </a:moveTo>
                  <a:cubicBezTo>
                    <a:pt x="12471" y="11"/>
                    <a:pt x="12473" y="15"/>
                    <a:pt x="12489" y="22"/>
                  </a:cubicBezTo>
                  <a:lnTo>
                    <a:pt x="12489" y="22"/>
                  </a:lnTo>
                  <a:cubicBezTo>
                    <a:pt x="12484" y="14"/>
                    <a:pt x="12476" y="11"/>
                    <a:pt x="12474" y="11"/>
                  </a:cubicBezTo>
                  <a:close/>
                  <a:moveTo>
                    <a:pt x="12489" y="22"/>
                  </a:moveTo>
                  <a:cubicBezTo>
                    <a:pt x="12492" y="26"/>
                    <a:pt x="12494" y="31"/>
                    <a:pt x="12494" y="38"/>
                  </a:cubicBezTo>
                  <a:lnTo>
                    <a:pt x="12494" y="38"/>
                  </a:lnTo>
                  <a:cubicBezTo>
                    <a:pt x="12496" y="34"/>
                    <a:pt x="12497" y="30"/>
                    <a:pt x="12498" y="25"/>
                  </a:cubicBezTo>
                  <a:cubicBezTo>
                    <a:pt x="12494" y="24"/>
                    <a:pt x="12491" y="23"/>
                    <a:pt x="12489" y="22"/>
                  </a:cubicBezTo>
                  <a:close/>
                  <a:moveTo>
                    <a:pt x="11927" y="85"/>
                  </a:moveTo>
                  <a:cubicBezTo>
                    <a:pt x="11890" y="85"/>
                    <a:pt x="11877" y="95"/>
                    <a:pt x="11890" y="95"/>
                  </a:cubicBezTo>
                  <a:cubicBezTo>
                    <a:pt x="11896" y="95"/>
                    <a:pt x="11908" y="92"/>
                    <a:pt x="11927" y="85"/>
                  </a:cubicBezTo>
                  <a:close/>
                  <a:moveTo>
                    <a:pt x="11758" y="107"/>
                  </a:moveTo>
                  <a:lnTo>
                    <a:pt x="11814" y="129"/>
                  </a:lnTo>
                  <a:lnTo>
                    <a:pt x="11758" y="129"/>
                  </a:lnTo>
                  <a:cubicBezTo>
                    <a:pt x="11698" y="129"/>
                    <a:pt x="11698" y="129"/>
                    <a:pt x="11702" y="107"/>
                  </a:cubicBezTo>
                  <a:close/>
                  <a:moveTo>
                    <a:pt x="12269" y="107"/>
                  </a:moveTo>
                  <a:lnTo>
                    <a:pt x="12325" y="110"/>
                  </a:lnTo>
                  <a:lnTo>
                    <a:pt x="12382" y="129"/>
                  </a:lnTo>
                  <a:lnTo>
                    <a:pt x="12322" y="129"/>
                  </a:lnTo>
                  <a:cubicBezTo>
                    <a:pt x="12266" y="129"/>
                    <a:pt x="12266" y="129"/>
                    <a:pt x="12269" y="107"/>
                  </a:cubicBezTo>
                  <a:close/>
                  <a:moveTo>
                    <a:pt x="21000" y="91"/>
                  </a:moveTo>
                  <a:cubicBezTo>
                    <a:pt x="21056" y="113"/>
                    <a:pt x="21000" y="132"/>
                    <a:pt x="20943" y="132"/>
                  </a:cubicBezTo>
                  <a:cubicBezTo>
                    <a:pt x="20830" y="132"/>
                    <a:pt x="20830" y="132"/>
                    <a:pt x="20830" y="110"/>
                  </a:cubicBezTo>
                  <a:cubicBezTo>
                    <a:pt x="20830" y="91"/>
                    <a:pt x="20943" y="91"/>
                    <a:pt x="21000" y="91"/>
                  </a:cubicBezTo>
                  <a:close/>
                  <a:moveTo>
                    <a:pt x="12720" y="110"/>
                  </a:moveTo>
                  <a:cubicBezTo>
                    <a:pt x="12833" y="110"/>
                    <a:pt x="12833" y="110"/>
                    <a:pt x="12776" y="132"/>
                  </a:cubicBezTo>
                  <a:cubicBezTo>
                    <a:pt x="12749" y="141"/>
                    <a:pt x="12722" y="146"/>
                    <a:pt x="12701" y="146"/>
                  </a:cubicBezTo>
                  <a:cubicBezTo>
                    <a:pt x="12679" y="146"/>
                    <a:pt x="12664" y="140"/>
                    <a:pt x="12664" y="129"/>
                  </a:cubicBezTo>
                  <a:cubicBezTo>
                    <a:pt x="12664" y="110"/>
                    <a:pt x="12664" y="110"/>
                    <a:pt x="12720" y="110"/>
                  </a:cubicBezTo>
                  <a:close/>
                  <a:moveTo>
                    <a:pt x="18674" y="104"/>
                  </a:moveTo>
                  <a:cubicBezTo>
                    <a:pt x="18674" y="126"/>
                    <a:pt x="18618" y="148"/>
                    <a:pt x="18618" y="148"/>
                  </a:cubicBezTo>
                  <a:lnTo>
                    <a:pt x="18561" y="148"/>
                  </a:lnTo>
                  <a:cubicBezTo>
                    <a:pt x="18561" y="126"/>
                    <a:pt x="18561" y="104"/>
                    <a:pt x="18618" y="104"/>
                  </a:cubicBezTo>
                  <a:close/>
                  <a:moveTo>
                    <a:pt x="8964" y="111"/>
                  </a:moveTo>
                  <a:cubicBezTo>
                    <a:pt x="8972" y="111"/>
                    <a:pt x="8978" y="113"/>
                    <a:pt x="8978" y="119"/>
                  </a:cubicBezTo>
                  <a:lnTo>
                    <a:pt x="8978" y="141"/>
                  </a:lnTo>
                  <a:cubicBezTo>
                    <a:pt x="8939" y="155"/>
                    <a:pt x="8897" y="169"/>
                    <a:pt x="8876" y="169"/>
                  </a:cubicBezTo>
                  <a:cubicBezTo>
                    <a:pt x="8868" y="169"/>
                    <a:pt x="8862" y="167"/>
                    <a:pt x="8862" y="160"/>
                  </a:cubicBezTo>
                  <a:cubicBezTo>
                    <a:pt x="8862" y="160"/>
                    <a:pt x="8865" y="141"/>
                    <a:pt x="8922" y="119"/>
                  </a:cubicBezTo>
                  <a:cubicBezTo>
                    <a:pt x="8922" y="119"/>
                    <a:pt x="8947" y="111"/>
                    <a:pt x="8964" y="111"/>
                  </a:cubicBezTo>
                  <a:close/>
                  <a:moveTo>
                    <a:pt x="11191" y="126"/>
                  </a:moveTo>
                  <a:cubicBezTo>
                    <a:pt x="11191" y="126"/>
                    <a:pt x="11247" y="148"/>
                    <a:pt x="11244" y="170"/>
                  </a:cubicBezTo>
                  <a:lnTo>
                    <a:pt x="11188" y="170"/>
                  </a:lnTo>
                  <a:cubicBezTo>
                    <a:pt x="11131" y="170"/>
                    <a:pt x="11131" y="148"/>
                    <a:pt x="11131" y="148"/>
                  </a:cubicBezTo>
                  <a:cubicBezTo>
                    <a:pt x="11131" y="148"/>
                    <a:pt x="11131" y="126"/>
                    <a:pt x="11191" y="126"/>
                  </a:cubicBezTo>
                  <a:close/>
                  <a:moveTo>
                    <a:pt x="7048" y="176"/>
                  </a:moveTo>
                  <a:cubicBezTo>
                    <a:pt x="7104" y="179"/>
                    <a:pt x="7104" y="220"/>
                    <a:pt x="6991" y="238"/>
                  </a:cubicBezTo>
                  <a:cubicBezTo>
                    <a:pt x="6935" y="238"/>
                    <a:pt x="6935" y="238"/>
                    <a:pt x="6935" y="220"/>
                  </a:cubicBezTo>
                  <a:cubicBezTo>
                    <a:pt x="6935" y="198"/>
                    <a:pt x="6991" y="176"/>
                    <a:pt x="7048" y="176"/>
                  </a:cubicBezTo>
                  <a:close/>
                  <a:moveTo>
                    <a:pt x="13851" y="217"/>
                  </a:moveTo>
                  <a:lnTo>
                    <a:pt x="13908" y="238"/>
                  </a:lnTo>
                  <a:cubicBezTo>
                    <a:pt x="13908" y="257"/>
                    <a:pt x="13851" y="257"/>
                    <a:pt x="13851" y="257"/>
                  </a:cubicBezTo>
                  <a:cubicBezTo>
                    <a:pt x="13795" y="257"/>
                    <a:pt x="13795" y="257"/>
                    <a:pt x="13795" y="238"/>
                  </a:cubicBezTo>
                  <a:cubicBezTo>
                    <a:pt x="13795" y="238"/>
                    <a:pt x="13795" y="217"/>
                    <a:pt x="13851" y="217"/>
                  </a:cubicBezTo>
                  <a:close/>
                  <a:moveTo>
                    <a:pt x="13171" y="235"/>
                  </a:moveTo>
                  <a:lnTo>
                    <a:pt x="13228" y="257"/>
                  </a:lnTo>
                  <a:lnTo>
                    <a:pt x="13171" y="279"/>
                  </a:lnTo>
                  <a:lnTo>
                    <a:pt x="13115" y="279"/>
                  </a:lnTo>
                  <a:cubicBezTo>
                    <a:pt x="13115" y="257"/>
                    <a:pt x="13115" y="235"/>
                    <a:pt x="13171" y="235"/>
                  </a:cubicBezTo>
                  <a:close/>
                  <a:moveTo>
                    <a:pt x="13435" y="2037"/>
                  </a:moveTo>
                  <a:cubicBezTo>
                    <a:pt x="13322" y="2037"/>
                    <a:pt x="13322" y="2037"/>
                    <a:pt x="13378" y="2059"/>
                  </a:cubicBezTo>
                  <a:lnTo>
                    <a:pt x="13491" y="2059"/>
                  </a:lnTo>
                  <a:cubicBezTo>
                    <a:pt x="13491" y="2037"/>
                    <a:pt x="13491" y="2037"/>
                    <a:pt x="13435" y="2037"/>
                  </a:cubicBezTo>
                  <a:close/>
                  <a:moveTo>
                    <a:pt x="207" y="1989"/>
                  </a:moveTo>
                  <a:cubicBezTo>
                    <a:pt x="212" y="1989"/>
                    <a:pt x="220" y="1991"/>
                    <a:pt x="232" y="1993"/>
                  </a:cubicBezTo>
                  <a:cubicBezTo>
                    <a:pt x="251" y="1997"/>
                    <a:pt x="273" y="2000"/>
                    <a:pt x="263" y="2053"/>
                  </a:cubicBezTo>
                  <a:cubicBezTo>
                    <a:pt x="277" y="2104"/>
                    <a:pt x="274" y="2129"/>
                    <a:pt x="264" y="2129"/>
                  </a:cubicBezTo>
                  <a:cubicBezTo>
                    <a:pt x="253" y="2129"/>
                    <a:pt x="235" y="2100"/>
                    <a:pt x="222" y="2044"/>
                  </a:cubicBezTo>
                  <a:cubicBezTo>
                    <a:pt x="200" y="2001"/>
                    <a:pt x="194" y="1989"/>
                    <a:pt x="207" y="1989"/>
                  </a:cubicBezTo>
                  <a:close/>
                  <a:moveTo>
                    <a:pt x="1865" y="2153"/>
                  </a:moveTo>
                  <a:lnTo>
                    <a:pt x="1921" y="2172"/>
                  </a:lnTo>
                  <a:lnTo>
                    <a:pt x="1977" y="2172"/>
                  </a:lnTo>
                  <a:cubicBezTo>
                    <a:pt x="1977" y="2153"/>
                    <a:pt x="1977" y="2153"/>
                    <a:pt x="1921" y="2153"/>
                  </a:cubicBezTo>
                  <a:close/>
                  <a:moveTo>
                    <a:pt x="21257" y="2163"/>
                  </a:moveTo>
                  <a:cubicBezTo>
                    <a:pt x="21257" y="2185"/>
                    <a:pt x="21257" y="2207"/>
                    <a:pt x="21200" y="2207"/>
                  </a:cubicBezTo>
                  <a:lnTo>
                    <a:pt x="21144" y="2207"/>
                  </a:lnTo>
                  <a:cubicBezTo>
                    <a:pt x="21144" y="2185"/>
                    <a:pt x="21200" y="2163"/>
                    <a:pt x="21200" y="2163"/>
                  </a:cubicBezTo>
                  <a:close/>
                  <a:moveTo>
                    <a:pt x="12353" y="2181"/>
                  </a:moveTo>
                  <a:cubicBezTo>
                    <a:pt x="12353" y="2203"/>
                    <a:pt x="12410" y="2222"/>
                    <a:pt x="12410" y="2222"/>
                  </a:cubicBezTo>
                  <a:cubicBezTo>
                    <a:pt x="12466" y="2222"/>
                    <a:pt x="12466" y="2203"/>
                    <a:pt x="12466" y="2203"/>
                  </a:cubicBezTo>
                  <a:cubicBezTo>
                    <a:pt x="12466" y="2203"/>
                    <a:pt x="12466" y="2181"/>
                    <a:pt x="12410" y="2181"/>
                  </a:cubicBezTo>
                  <a:close/>
                  <a:moveTo>
                    <a:pt x="11786" y="2241"/>
                  </a:moveTo>
                  <a:cubicBezTo>
                    <a:pt x="11843" y="2241"/>
                    <a:pt x="11843" y="2241"/>
                    <a:pt x="11843" y="2263"/>
                  </a:cubicBezTo>
                  <a:lnTo>
                    <a:pt x="11786" y="2263"/>
                  </a:lnTo>
                  <a:lnTo>
                    <a:pt x="11730" y="2241"/>
                  </a:lnTo>
                  <a:close/>
                  <a:moveTo>
                    <a:pt x="7759" y="2232"/>
                  </a:moveTo>
                  <a:lnTo>
                    <a:pt x="7759" y="2250"/>
                  </a:lnTo>
                  <a:lnTo>
                    <a:pt x="7703" y="2272"/>
                  </a:lnTo>
                  <a:lnTo>
                    <a:pt x="7646" y="2250"/>
                  </a:lnTo>
                  <a:cubicBezTo>
                    <a:pt x="7646" y="2232"/>
                    <a:pt x="7703" y="2232"/>
                    <a:pt x="7759" y="2232"/>
                  </a:cubicBezTo>
                  <a:close/>
                  <a:moveTo>
                    <a:pt x="9321" y="2201"/>
                  </a:moveTo>
                  <a:cubicBezTo>
                    <a:pt x="9339" y="2201"/>
                    <a:pt x="9325" y="2210"/>
                    <a:pt x="9292" y="2235"/>
                  </a:cubicBezTo>
                  <a:lnTo>
                    <a:pt x="9176" y="2275"/>
                  </a:lnTo>
                  <a:cubicBezTo>
                    <a:pt x="9119" y="2275"/>
                    <a:pt x="9176" y="2257"/>
                    <a:pt x="9235" y="2213"/>
                  </a:cubicBezTo>
                  <a:cubicBezTo>
                    <a:pt x="9281" y="2205"/>
                    <a:pt x="9308" y="2201"/>
                    <a:pt x="9321" y="2201"/>
                  </a:cubicBezTo>
                  <a:close/>
                  <a:moveTo>
                    <a:pt x="11319" y="2232"/>
                  </a:moveTo>
                  <a:cubicBezTo>
                    <a:pt x="11354" y="2232"/>
                    <a:pt x="11373" y="2252"/>
                    <a:pt x="11332" y="2282"/>
                  </a:cubicBezTo>
                  <a:lnTo>
                    <a:pt x="11219" y="2282"/>
                  </a:lnTo>
                  <a:cubicBezTo>
                    <a:pt x="11219" y="2260"/>
                    <a:pt x="11219" y="2241"/>
                    <a:pt x="11275" y="2241"/>
                  </a:cubicBezTo>
                  <a:cubicBezTo>
                    <a:pt x="11291" y="2235"/>
                    <a:pt x="11306" y="2232"/>
                    <a:pt x="11319" y="2232"/>
                  </a:cubicBezTo>
                  <a:close/>
                  <a:moveTo>
                    <a:pt x="1125" y="2254"/>
                  </a:moveTo>
                  <a:cubicBezTo>
                    <a:pt x="1181" y="2254"/>
                    <a:pt x="1181" y="2254"/>
                    <a:pt x="1181" y="2275"/>
                  </a:cubicBezTo>
                  <a:cubicBezTo>
                    <a:pt x="1144" y="2288"/>
                    <a:pt x="1106" y="2294"/>
                    <a:pt x="1069" y="2294"/>
                  </a:cubicBezTo>
                  <a:lnTo>
                    <a:pt x="1009" y="2275"/>
                  </a:lnTo>
                  <a:cubicBezTo>
                    <a:pt x="1012" y="2254"/>
                    <a:pt x="1069" y="2254"/>
                    <a:pt x="1125" y="2254"/>
                  </a:cubicBezTo>
                  <a:close/>
                  <a:moveTo>
                    <a:pt x="16383" y="221"/>
                  </a:moveTo>
                  <a:cubicBezTo>
                    <a:pt x="16397" y="221"/>
                    <a:pt x="16405" y="228"/>
                    <a:pt x="16405" y="245"/>
                  </a:cubicBezTo>
                  <a:cubicBezTo>
                    <a:pt x="16405" y="258"/>
                    <a:pt x="16404" y="273"/>
                    <a:pt x="16404" y="273"/>
                  </a:cubicBezTo>
                  <a:cubicBezTo>
                    <a:pt x="16404" y="273"/>
                    <a:pt x="16404" y="270"/>
                    <a:pt x="16405" y="264"/>
                  </a:cubicBezTo>
                  <a:cubicBezTo>
                    <a:pt x="16427" y="248"/>
                    <a:pt x="16471" y="242"/>
                    <a:pt x="16519" y="242"/>
                  </a:cubicBezTo>
                  <a:cubicBezTo>
                    <a:pt x="16599" y="242"/>
                    <a:pt x="16687" y="260"/>
                    <a:pt x="16687" y="285"/>
                  </a:cubicBezTo>
                  <a:cubicBezTo>
                    <a:pt x="16687" y="307"/>
                    <a:pt x="16687" y="307"/>
                    <a:pt x="16744" y="307"/>
                  </a:cubicBezTo>
                  <a:lnTo>
                    <a:pt x="16744" y="285"/>
                  </a:lnTo>
                  <a:cubicBezTo>
                    <a:pt x="16744" y="267"/>
                    <a:pt x="16744" y="245"/>
                    <a:pt x="16800" y="245"/>
                  </a:cubicBezTo>
                  <a:cubicBezTo>
                    <a:pt x="16857" y="245"/>
                    <a:pt x="16916" y="245"/>
                    <a:pt x="16913" y="267"/>
                  </a:cubicBezTo>
                  <a:cubicBezTo>
                    <a:pt x="16953" y="280"/>
                    <a:pt x="16992" y="295"/>
                    <a:pt x="17012" y="295"/>
                  </a:cubicBezTo>
                  <a:cubicBezTo>
                    <a:pt x="17021" y="295"/>
                    <a:pt x="17026" y="292"/>
                    <a:pt x="17026" y="285"/>
                  </a:cubicBezTo>
                  <a:cubicBezTo>
                    <a:pt x="17067" y="289"/>
                    <a:pt x="17104" y="295"/>
                    <a:pt x="17142" y="307"/>
                  </a:cubicBezTo>
                  <a:lnTo>
                    <a:pt x="17368" y="307"/>
                  </a:lnTo>
                  <a:cubicBezTo>
                    <a:pt x="17395" y="298"/>
                    <a:pt x="17435" y="294"/>
                    <a:pt x="17469" y="294"/>
                  </a:cubicBezTo>
                  <a:cubicBezTo>
                    <a:pt x="17506" y="294"/>
                    <a:pt x="17537" y="299"/>
                    <a:pt x="17537" y="311"/>
                  </a:cubicBezTo>
                  <a:cubicBezTo>
                    <a:pt x="17596" y="311"/>
                    <a:pt x="17653" y="304"/>
                    <a:pt x="17709" y="289"/>
                  </a:cubicBezTo>
                  <a:cubicBezTo>
                    <a:pt x="17822" y="289"/>
                    <a:pt x="17878" y="289"/>
                    <a:pt x="17878" y="311"/>
                  </a:cubicBezTo>
                  <a:cubicBezTo>
                    <a:pt x="17878" y="322"/>
                    <a:pt x="17878" y="327"/>
                    <a:pt x="17885" y="327"/>
                  </a:cubicBezTo>
                  <a:cubicBezTo>
                    <a:pt x="17892" y="327"/>
                    <a:pt x="17907" y="322"/>
                    <a:pt x="17935" y="311"/>
                  </a:cubicBezTo>
                  <a:cubicBezTo>
                    <a:pt x="17935" y="289"/>
                    <a:pt x="17991" y="289"/>
                    <a:pt x="18048" y="289"/>
                  </a:cubicBezTo>
                  <a:lnTo>
                    <a:pt x="18160" y="289"/>
                  </a:lnTo>
                  <a:cubicBezTo>
                    <a:pt x="18163" y="270"/>
                    <a:pt x="18163" y="270"/>
                    <a:pt x="18220" y="270"/>
                  </a:cubicBezTo>
                  <a:cubicBezTo>
                    <a:pt x="18276" y="270"/>
                    <a:pt x="18446" y="292"/>
                    <a:pt x="18502" y="292"/>
                  </a:cubicBezTo>
                  <a:cubicBezTo>
                    <a:pt x="18671" y="292"/>
                    <a:pt x="18671" y="292"/>
                    <a:pt x="18615" y="270"/>
                  </a:cubicBezTo>
                  <a:cubicBezTo>
                    <a:pt x="18577" y="270"/>
                    <a:pt x="18565" y="260"/>
                    <a:pt x="18594" y="260"/>
                  </a:cubicBezTo>
                  <a:cubicBezTo>
                    <a:pt x="18608" y="260"/>
                    <a:pt x="18634" y="263"/>
                    <a:pt x="18671" y="270"/>
                  </a:cubicBezTo>
                  <a:cubicBezTo>
                    <a:pt x="18731" y="270"/>
                    <a:pt x="18900" y="292"/>
                    <a:pt x="19069" y="292"/>
                  </a:cubicBezTo>
                  <a:cubicBezTo>
                    <a:pt x="19295" y="292"/>
                    <a:pt x="19295" y="292"/>
                    <a:pt x="19295" y="273"/>
                  </a:cubicBezTo>
                  <a:cubicBezTo>
                    <a:pt x="19268" y="251"/>
                    <a:pt x="19269" y="240"/>
                    <a:pt x="19283" y="240"/>
                  </a:cubicBezTo>
                  <a:cubicBezTo>
                    <a:pt x="19298" y="240"/>
                    <a:pt x="19326" y="251"/>
                    <a:pt x="19354" y="273"/>
                  </a:cubicBezTo>
                  <a:cubicBezTo>
                    <a:pt x="19420" y="297"/>
                    <a:pt x="19467" y="307"/>
                    <a:pt x="19495" y="307"/>
                  </a:cubicBezTo>
                  <a:cubicBezTo>
                    <a:pt x="19514" y="307"/>
                    <a:pt x="19524" y="303"/>
                    <a:pt x="19524" y="295"/>
                  </a:cubicBezTo>
                  <a:cubicBezTo>
                    <a:pt x="19552" y="279"/>
                    <a:pt x="19586" y="272"/>
                    <a:pt x="19618" y="272"/>
                  </a:cubicBezTo>
                  <a:cubicBezTo>
                    <a:pt x="19624" y="272"/>
                    <a:pt x="19630" y="272"/>
                    <a:pt x="19636" y="273"/>
                  </a:cubicBezTo>
                  <a:cubicBezTo>
                    <a:pt x="19636" y="284"/>
                    <a:pt x="19650" y="289"/>
                    <a:pt x="19679" y="289"/>
                  </a:cubicBezTo>
                  <a:cubicBezTo>
                    <a:pt x="19707" y="289"/>
                    <a:pt x="19749" y="284"/>
                    <a:pt x="19806" y="273"/>
                  </a:cubicBezTo>
                  <a:cubicBezTo>
                    <a:pt x="19862" y="273"/>
                    <a:pt x="19862" y="273"/>
                    <a:pt x="19862" y="295"/>
                  </a:cubicBezTo>
                  <a:lnTo>
                    <a:pt x="19975" y="295"/>
                  </a:lnTo>
                  <a:cubicBezTo>
                    <a:pt x="20023" y="278"/>
                    <a:pt x="20110" y="272"/>
                    <a:pt x="20199" y="272"/>
                  </a:cubicBezTo>
                  <a:cubicBezTo>
                    <a:pt x="20323" y="272"/>
                    <a:pt x="20453" y="284"/>
                    <a:pt x="20486" y="295"/>
                  </a:cubicBezTo>
                  <a:cubicBezTo>
                    <a:pt x="20526" y="295"/>
                    <a:pt x="20564" y="289"/>
                    <a:pt x="20602" y="276"/>
                  </a:cubicBezTo>
                  <a:cubicBezTo>
                    <a:pt x="20630" y="256"/>
                    <a:pt x="20658" y="246"/>
                    <a:pt x="20679" y="246"/>
                  </a:cubicBezTo>
                  <a:cubicBezTo>
                    <a:pt x="20700" y="246"/>
                    <a:pt x="20714" y="256"/>
                    <a:pt x="20714" y="276"/>
                  </a:cubicBezTo>
                  <a:cubicBezTo>
                    <a:pt x="20713" y="296"/>
                    <a:pt x="20713" y="307"/>
                    <a:pt x="20720" y="307"/>
                  </a:cubicBezTo>
                  <a:cubicBezTo>
                    <a:pt x="20728" y="307"/>
                    <a:pt x="20743" y="296"/>
                    <a:pt x="20771" y="276"/>
                  </a:cubicBezTo>
                  <a:cubicBezTo>
                    <a:pt x="20793" y="267"/>
                    <a:pt x="20852" y="263"/>
                    <a:pt x="20911" y="263"/>
                  </a:cubicBezTo>
                  <a:cubicBezTo>
                    <a:pt x="21000" y="263"/>
                    <a:pt x="21089" y="274"/>
                    <a:pt x="21053" y="298"/>
                  </a:cubicBezTo>
                  <a:cubicBezTo>
                    <a:pt x="21053" y="320"/>
                    <a:pt x="21053" y="339"/>
                    <a:pt x="21053" y="339"/>
                  </a:cubicBezTo>
                  <a:cubicBezTo>
                    <a:pt x="21090" y="326"/>
                    <a:pt x="21128" y="320"/>
                    <a:pt x="21166" y="320"/>
                  </a:cubicBezTo>
                  <a:cubicBezTo>
                    <a:pt x="21166" y="298"/>
                    <a:pt x="21222" y="298"/>
                    <a:pt x="21394" y="298"/>
                  </a:cubicBezTo>
                  <a:cubicBezTo>
                    <a:pt x="21507" y="298"/>
                    <a:pt x="21736" y="279"/>
                    <a:pt x="21849" y="279"/>
                  </a:cubicBezTo>
                  <a:cubicBezTo>
                    <a:pt x="21896" y="279"/>
                    <a:pt x="21943" y="279"/>
                    <a:pt x="21943" y="301"/>
                  </a:cubicBezTo>
                  <a:lnTo>
                    <a:pt x="21952" y="301"/>
                  </a:lnTo>
                  <a:cubicBezTo>
                    <a:pt x="21952" y="311"/>
                    <a:pt x="21955" y="320"/>
                    <a:pt x="21971" y="336"/>
                  </a:cubicBezTo>
                  <a:cubicBezTo>
                    <a:pt x="21993" y="345"/>
                    <a:pt x="21993" y="389"/>
                    <a:pt x="21971" y="389"/>
                  </a:cubicBezTo>
                  <a:lnTo>
                    <a:pt x="21971" y="433"/>
                  </a:lnTo>
                  <a:cubicBezTo>
                    <a:pt x="21984" y="489"/>
                    <a:pt x="21990" y="546"/>
                    <a:pt x="21993" y="602"/>
                  </a:cubicBezTo>
                  <a:cubicBezTo>
                    <a:pt x="21971" y="602"/>
                    <a:pt x="21949" y="658"/>
                    <a:pt x="21971" y="715"/>
                  </a:cubicBezTo>
                  <a:cubicBezTo>
                    <a:pt x="21993" y="718"/>
                    <a:pt x="21993" y="774"/>
                    <a:pt x="21993" y="887"/>
                  </a:cubicBezTo>
                  <a:cubicBezTo>
                    <a:pt x="21984" y="925"/>
                    <a:pt x="21980" y="1166"/>
                    <a:pt x="21977" y="1467"/>
                  </a:cubicBezTo>
                  <a:cubicBezTo>
                    <a:pt x="21974" y="1683"/>
                    <a:pt x="21974" y="1946"/>
                    <a:pt x="21974" y="2150"/>
                  </a:cubicBezTo>
                  <a:lnTo>
                    <a:pt x="21871" y="2156"/>
                  </a:lnTo>
                  <a:lnTo>
                    <a:pt x="21802" y="2160"/>
                  </a:lnTo>
                  <a:cubicBezTo>
                    <a:pt x="21789" y="2160"/>
                    <a:pt x="21780" y="2160"/>
                    <a:pt x="21767" y="2163"/>
                  </a:cubicBezTo>
                  <a:lnTo>
                    <a:pt x="21429" y="2163"/>
                  </a:lnTo>
                  <a:cubicBezTo>
                    <a:pt x="21429" y="2145"/>
                    <a:pt x="21376" y="2139"/>
                    <a:pt x="21303" y="2139"/>
                  </a:cubicBezTo>
                  <a:cubicBezTo>
                    <a:pt x="21205" y="2139"/>
                    <a:pt x="21071" y="2150"/>
                    <a:pt x="20975" y="2163"/>
                  </a:cubicBezTo>
                  <a:cubicBezTo>
                    <a:pt x="20928" y="2176"/>
                    <a:pt x="20881" y="2182"/>
                    <a:pt x="20832" y="2182"/>
                  </a:cubicBezTo>
                  <a:cubicBezTo>
                    <a:pt x="20822" y="2182"/>
                    <a:pt x="20812" y="2182"/>
                    <a:pt x="20802" y="2181"/>
                  </a:cubicBezTo>
                  <a:cubicBezTo>
                    <a:pt x="20804" y="2157"/>
                    <a:pt x="20744" y="2147"/>
                    <a:pt x="20671" y="2147"/>
                  </a:cubicBezTo>
                  <a:cubicBezTo>
                    <a:pt x="20621" y="2147"/>
                    <a:pt x="20566" y="2152"/>
                    <a:pt x="20520" y="2160"/>
                  </a:cubicBezTo>
                  <a:cubicBezTo>
                    <a:pt x="20492" y="2180"/>
                    <a:pt x="20464" y="2190"/>
                    <a:pt x="20443" y="2190"/>
                  </a:cubicBezTo>
                  <a:cubicBezTo>
                    <a:pt x="20421" y="2190"/>
                    <a:pt x="20407" y="2180"/>
                    <a:pt x="20407" y="2160"/>
                  </a:cubicBezTo>
                  <a:cubicBezTo>
                    <a:pt x="20407" y="2141"/>
                    <a:pt x="20385" y="2131"/>
                    <a:pt x="20350" y="2131"/>
                  </a:cubicBezTo>
                  <a:cubicBezTo>
                    <a:pt x="20306" y="2131"/>
                    <a:pt x="20243" y="2147"/>
                    <a:pt x="20179" y="2181"/>
                  </a:cubicBezTo>
                  <a:cubicBezTo>
                    <a:pt x="20162" y="2190"/>
                    <a:pt x="20143" y="2195"/>
                    <a:pt x="20124" y="2195"/>
                  </a:cubicBezTo>
                  <a:cubicBezTo>
                    <a:pt x="20104" y="2195"/>
                    <a:pt x="20084" y="2190"/>
                    <a:pt x="20066" y="2178"/>
                  </a:cubicBezTo>
                  <a:cubicBezTo>
                    <a:pt x="20033" y="2155"/>
                    <a:pt x="20001" y="2145"/>
                    <a:pt x="19979" y="2145"/>
                  </a:cubicBezTo>
                  <a:cubicBezTo>
                    <a:pt x="19963" y="2145"/>
                    <a:pt x="19953" y="2150"/>
                    <a:pt x="19953" y="2160"/>
                  </a:cubicBezTo>
                  <a:cubicBezTo>
                    <a:pt x="19928" y="2180"/>
                    <a:pt x="19897" y="2190"/>
                    <a:pt x="19867" y="2190"/>
                  </a:cubicBezTo>
                  <a:cubicBezTo>
                    <a:pt x="19837" y="2190"/>
                    <a:pt x="19807" y="2180"/>
                    <a:pt x="19784" y="2160"/>
                  </a:cubicBezTo>
                  <a:cubicBezTo>
                    <a:pt x="19726" y="2137"/>
                    <a:pt x="19698" y="2126"/>
                    <a:pt x="19677" y="2126"/>
                  </a:cubicBezTo>
                  <a:cubicBezTo>
                    <a:pt x="19656" y="2126"/>
                    <a:pt x="19642" y="2136"/>
                    <a:pt x="19614" y="2156"/>
                  </a:cubicBezTo>
                  <a:cubicBezTo>
                    <a:pt x="19585" y="2178"/>
                    <a:pt x="19516" y="2188"/>
                    <a:pt x="19446" y="2188"/>
                  </a:cubicBezTo>
                  <a:cubicBezTo>
                    <a:pt x="19374" y="2188"/>
                    <a:pt x="19302" y="2177"/>
                    <a:pt x="19273" y="2156"/>
                  </a:cubicBezTo>
                  <a:cubicBezTo>
                    <a:pt x="19235" y="2156"/>
                    <a:pt x="19198" y="2147"/>
                    <a:pt x="19177" y="2147"/>
                  </a:cubicBezTo>
                  <a:cubicBezTo>
                    <a:pt x="19166" y="2147"/>
                    <a:pt x="19160" y="2149"/>
                    <a:pt x="19160" y="2156"/>
                  </a:cubicBezTo>
                  <a:lnTo>
                    <a:pt x="19104" y="2134"/>
                  </a:lnTo>
                  <a:lnTo>
                    <a:pt x="18991" y="2134"/>
                  </a:lnTo>
                  <a:lnTo>
                    <a:pt x="18991" y="2156"/>
                  </a:lnTo>
                  <a:cubicBezTo>
                    <a:pt x="18931" y="2156"/>
                    <a:pt x="18593" y="2134"/>
                    <a:pt x="18195" y="2134"/>
                  </a:cubicBezTo>
                  <a:cubicBezTo>
                    <a:pt x="18024" y="2134"/>
                    <a:pt x="17891" y="2133"/>
                    <a:pt x="17790" y="2133"/>
                  </a:cubicBezTo>
                  <a:cubicBezTo>
                    <a:pt x="17522" y="2133"/>
                    <a:pt x="17474" y="2137"/>
                    <a:pt x="17515" y="2153"/>
                  </a:cubicBezTo>
                  <a:cubicBezTo>
                    <a:pt x="17542" y="2173"/>
                    <a:pt x="17529" y="2183"/>
                    <a:pt x="17502" y="2183"/>
                  </a:cubicBezTo>
                  <a:cubicBezTo>
                    <a:pt x="17474" y="2183"/>
                    <a:pt x="17431" y="2172"/>
                    <a:pt x="17402" y="2150"/>
                  </a:cubicBezTo>
                  <a:cubicBezTo>
                    <a:pt x="17346" y="2150"/>
                    <a:pt x="17233" y="2131"/>
                    <a:pt x="17120" y="2131"/>
                  </a:cubicBezTo>
                  <a:cubicBezTo>
                    <a:pt x="17004" y="2128"/>
                    <a:pt x="16891" y="2128"/>
                    <a:pt x="16891" y="2109"/>
                  </a:cubicBezTo>
                  <a:lnTo>
                    <a:pt x="16835" y="2109"/>
                  </a:lnTo>
                  <a:cubicBezTo>
                    <a:pt x="16770" y="2133"/>
                    <a:pt x="16629" y="2143"/>
                    <a:pt x="16488" y="2143"/>
                  </a:cubicBezTo>
                  <a:cubicBezTo>
                    <a:pt x="16385" y="2143"/>
                    <a:pt x="16283" y="2137"/>
                    <a:pt x="16211" y="2128"/>
                  </a:cubicBezTo>
                  <a:cubicBezTo>
                    <a:pt x="16195" y="2128"/>
                    <a:pt x="16180" y="2127"/>
                    <a:pt x="16164" y="2127"/>
                  </a:cubicBezTo>
                  <a:cubicBezTo>
                    <a:pt x="16085" y="2127"/>
                    <a:pt x="16004" y="2134"/>
                    <a:pt x="15926" y="2147"/>
                  </a:cubicBezTo>
                  <a:cubicBezTo>
                    <a:pt x="15870" y="2158"/>
                    <a:pt x="15841" y="2163"/>
                    <a:pt x="15820" y="2163"/>
                  </a:cubicBezTo>
                  <a:cubicBezTo>
                    <a:pt x="15799" y="2163"/>
                    <a:pt x="15785" y="2158"/>
                    <a:pt x="15757" y="2147"/>
                  </a:cubicBezTo>
                  <a:cubicBezTo>
                    <a:pt x="15757" y="2134"/>
                    <a:pt x="15644" y="2122"/>
                    <a:pt x="15549" y="2122"/>
                  </a:cubicBezTo>
                  <a:cubicBezTo>
                    <a:pt x="15479" y="2122"/>
                    <a:pt x="15418" y="2128"/>
                    <a:pt x="15418" y="2147"/>
                  </a:cubicBezTo>
                  <a:lnTo>
                    <a:pt x="15362" y="2125"/>
                  </a:lnTo>
                  <a:cubicBezTo>
                    <a:pt x="15345" y="2119"/>
                    <a:pt x="15329" y="2116"/>
                    <a:pt x="15313" y="2116"/>
                  </a:cubicBezTo>
                  <a:cubicBezTo>
                    <a:pt x="15276" y="2116"/>
                    <a:pt x="15246" y="2131"/>
                    <a:pt x="15246" y="2147"/>
                  </a:cubicBezTo>
                  <a:cubicBezTo>
                    <a:pt x="15246" y="2165"/>
                    <a:pt x="15235" y="2175"/>
                    <a:pt x="15217" y="2175"/>
                  </a:cubicBezTo>
                  <a:cubicBezTo>
                    <a:pt x="15196" y="2175"/>
                    <a:pt x="15164" y="2160"/>
                    <a:pt x="15133" y="2125"/>
                  </a:cubicBezTo>
                  <a:cubicBezTo>
                    <a:pt x="15135" y="2101"/>
                    <a:pt x="15114" y="2090"/>
                    <a:pt x="15097" y="2090"/>
                  </a:cubicBezTo>
                  <a:cubicBezTo>
                    <a:pt x="15086" y="2090"/>
                    <a:pt x="15077" y="2094"/>
                    <a:pt x="15077" y="2103"/>
                  </a:cubicBezTo>
                  <a:cubicBezTo>
                    <a:pt x="15037" y="2119"/>
                    <a:pt x="14996" y="2133"/>
                    <a:pt x="14956" y="2133"/>
                  </a:cubicBezTo>
                  <a:cubicBezTo>
                    <a:pt x="14940" y="2133"/>
                    <a:pt x="14924" y="2130"/>
                    <a:pt x="14907" y="2125"/>
                  </a:cubicBezTo>
                  <a:cubicBezTo>
                    <a:pt x="14851" y="2125"/>
                    <a:pt x="14795" y="2125"/>
                    <a:pt x="14792" y="2166"/>
                  </a:cubicBezTo>
                  <a:cubicBezTo>
                    <a:pt x="14792" y="2183"/>
                    <a:pt x="14757" y="2185"/>
                    <a:pt x="14716" y="2185"/>
                  </a:cubicBezTo>
                  <a:cubicBezTo>
                    <a:pt x="14704" y="2185"/>
                    <a:pt x="14691" y="2185"/>
                    <a:pt x="14679" y="2185"/>
                  </a:cubicBezTo>
                  <a:cubicBezTo>
                    <a:pt x="14679" y="2166"/>
                    <a:pt x="14679" y="2166"/>
                    <a:pt x="14735" y="2144"/>
                  </a:cubicBezTo>
                  <a:lnTo>
                    <a:pt x="14622" y="2144"/>
                  </a:lnTo>
                  <a:cubicBezTo>
                    <a:pt x="14566" y="2144"/>
                    <a:pt x="14453" y="2122"/>
                    <a:pt x="14453" y="2103"/>
                  </a:cubicBezTo>
                  <a:cubicBezTo>
                    <a:pt x="14429" y="2094"/>
                    <a:pt x="14405" y="2088"/>
                    <a:pt x="14390" y="2088"/>
                  </a:cubicBezTo>
                  <a:cubicBezTo>
                    <a:pt x="14369" y="2088"/>
                    <a:pt x="14364" y="2098"/>
                    <a:pt x="14397" y="2122"/>
                  </a:cubicBezTo>
                  <a:cubicBezTo>
                    <a:pt x="14397" y="2157"/>
                    <a:pt x="14397" y="2164"/>
                    <a:pt x="14341" y="2164"/>
                  </a:cubicBezTo>
                  <a:cubicBezTo>
                    <a:pt x="14326" y="2164"/>
                    <a:pt x="14308" y="2163"/>
                    <a:pt x="14284" y="2163"/>
                  </a:cubicBezTo>
                  <a:cubicBezTo>
                    <a:pt x="14224" y="2163"/>
                    <a:pt x="14168" y="2163"/>
                    <a:pt x="14168" y="2144"/>
                  </a:cubicBezTo>
                  <a:cubicBezTo>
                    <a:pt x="14171" y="2122"/>
                    <a:pt x="14171" y="2122"/>
                    <a:pt x="14055" y="2122"/>
                  </a:cubicBezTo>
                  <a:cubicBezTo>
                    <a:pt x="13886" y="2122"/>
                    <a:pt x="13713" y="2185"/>
                    <a:pt x="13657" y="2225"/>
                  </a:cubicBezTo>
                  <a:cubicBezTo>
                    <a:pt x="13657" y="2246"/>
                    <a:pt x="13657" y="2256"/>
                    <a:pt x="13650" y="2256"/>
                  </a:cubicBezTo>
                  <a:cubicBezTo>
                    <a:pt x="13643" y="2256"/>
                    <a:pt x="13629" y="2246"/>
                    <a:pt x="13601" y="2225"/>
                  </a:cubicBezTo>
                  <a:cubicBezTo>
                    <a:pt x="13601" y="2203"/>
                    <a:pt x="13544" y="2203"/>
                    <a:pt x="13488" y="2203"/>
                  </a:cubicBezTo>
                  <a:cubicBezTo>
                    <a:pt x="13488" y="2211"/>
                    <a:pt x="13482" y="2213"/>
                    <a:pt x="13475" y="2213"/>
                  </a:cubicBezTo>
                  <a:cubicBezTo>
                    <a:pt x="13463" y="2213"/>
                    <a:pt x="13450" y="2203"/>
                    <a:pt x="13488" y="2203"/>
                  </a:cubicBezTo>
                  <a:cubicBezTo>
                    <a:pt x="13488" y="2186"/>
                    <a:pt x="13522" y="2184"/>
                    <a:pt x="13564" y="2184"/>
                  </a:cubicBezTo>
                  <a:cubicBezTo>
                    <a:pt x="13576" y="2184"/>
                    <a:pt x="13588" y="2185"/>
                    <a:pt x="13601" y="2185"/>
                  </a:cubicBezTo>
                  <a:lnTo>
                    <a:pt x="13601" y="2163"/>
                  </a:lnTo>
                  <a:cubicBezTo>
                    <a:pt x="13577" y="2142"/>
                    <a:pt x="13546" y="2131"/>
                    <a:pt x="13516" y="2131"/>
                  </a:cubicBezTo>
                  <a:cubicBezTo>
                    <a:pt x="13486" y="2131"/>
                    <a:pt x="13456" y="2141"/>
                    <a:pt x="13431" y="2163"/>
                  </a:cubicBezTo>
                  <a:cubicBezTo>
                    <a:pt x="13414" y="2172"/>
                    <a:pt x="13395" y="2177"/>
                    <a:pt x="13375" y="2177"/>
                  </a:cubicBezTo>
                  <a:cubicBezTo>
                    <a:pt x="13355" y="2177"/>
                    <a:pt x="13336" y="2172"/>
                    <a:pt x="13319" y="2163"/>
                  </a:cubicBezTo>
                  <a:cubicBezTo>
                    <a:pt x="13279" y="2147"/>
                    <a:pt x="13239" y="2132"/>
                    <a:pt x="13219" y="2132"/>
                  </a:cubicBezTo>
                  <a:cubicBezTo>
                    <a:pt x="13211" y="2132"/>
                    <a:pt x="13206" y="2134"/>
                    <a:pt x="13206" y="2141"/>
                  </a:cubicBezTo>
                  <a:cubicBezTo>
                    <a:pt x="13149" y="2141"/>
                    <a:pt x="13090" y="2134"/>
                    <a:pt x="13037" y="2119"/>
                  </a:cubicBezTo>
                  <a:cubicBezTo>
                    <a:pt x="12924" y="2119"/>
                    <a:pt x="12864" y="2119"/>
                    <a:pt x="12864" y="2141"/>
                  </a:cubicBezTo>
                  <a:cubicBezTo>
                    <a:pt x="12864" y="2160"/>
                    <a:pt x="12808" y="2160"/>
                    <a:pt x="12751" y="2160"/>
                  </a:cubicBezTo>
                  <a:cubicBezTo>
                    <a:pt x="12695" y="2160"/>
                    <a:pt x="12639" y="2160"/>
                    <a:pt x="12639" y="2181"/>
                  </a:cubicBezTo>
                  <a:cubicBezTo>
                    <a:pt x="12639" y="2200"/>
                    <a:pt x="12579" y="2222"/>
                    <a:pt x="12466" y="2222"/>
                  </a:cubicBezTo>
                  <a:cubicBezTo>
                    <a:pt x="12421" y="2230"/>
                    <a:pt x="12393" y="2234"/>
                    <a:pt x="12373" y="2234"/>
                  </a:cubicBezTo>
                  <a:cubicBezTo>
                    <a:pt x="12344" y="2234"/>
                    <a:pt x="12331" y="2225"/>
                    <a:pt x="12297" y="2200"/>
                  </a:cubicBezTo>
                  <a:cubicBezTo>
                    <a:pt x="12297" y="2178"/>
                    <a:pt x="12241" y="2178"/>
                    <a:pt x="12184" y="2178"/>
                  </a:cubicBezTo>
                  <a:cubicBezTo>
                    <a:pt x="12147" y="2178"/>
                    <a:pt x="12106" y="2172"/>
                    <a:pt x="12071" y="2160"/>
                  </a:cubicBezTo>
                  <a:cubicBezTo>
                    <a:pt x="12055" y="2153"/>
                    <a:pt x="12043" y="2150"/>
                    <a:pt x="12035" y="2150"/>
                  </a:cubicBezTo>
                  <a:cubicBezTo>
                    <a:pt x="12015" y="2150"/>
                    <a:pt x="12015" y="2165"/>
                    <a:pt x="12015" y="2178"/>
                  </a:cubicBezTo>
                  <a:lnTo>
                    <a:pt x="12012" y="2219"/>
                  </a:lnTo>
                  <a:cubicBezTo>
                    <a:pt x="11955" y="2219"/>
                    <a:pt x="11899" y="2178"/>
                    <a:pt x="11902" y="2156"/>
                  </a:cubicBezTo>
                  <a:cubicBezTo>
                    <a:pt x="11874" y="2136"/>
                    <a:pt x="11860" y="2126"/>
                    <a:pt x="11852" y="2126"/>
                  </a:cubicBezTo>
                  <a:cubicBezTo>
                    <a:pt x="11845" y="2126"/>
                    <a:pt x="11844" y="2136"/>
                    <a:pt x="11843" y="2156"/>
                  </a:cubicBezTo>
                  <a:cubicBezTo>
                    <a:pt x="11843" y="2172"/>
                    <a:pt x="11814" y="2187"/>
                    <a:pt x="11758" y="2187"/>
                  </a:cubicBezTo>
                  <a:cubicBezTo>
                    <a:pt x="11735" y="2187"/>
                    <a:pt x="11706" y="2185"/>
                    <a:pt x="11673" y="2178"/>
                  </a:cubicBezTo>
                  <a:cubicBezTo>
                    <a:pt x="11561" y="2178"/>
                    <a:pt x="11448" y="2178"/>
                    <a:pt x="11448" y="2156"/>
                  </a:cubicBezTo>
                  <a:cubicBezTo>
                    <a:pt x="11429" y="2150"/>
                    <a:pt x="11409" y="2147"/>
                    <a:pt x="11390" y="2147"/>
                  </a:cubicBezTo>
                  <a:cubicBezTo>
                    <a:pt x="11371" y="2147"/>
                    <a:pt x="11352" y="2150"/>
                    <a:pt x="11335" y="2156"/>
                  </a:cubicBezTo>
                  <a:cubicBezTo>
                    <a:pt x="11305" y="2167"/>
                    <a:pt x="11276" y="2173"/>
                    <a:pt x="11233" y="2173"/>
                  </a:cubicBezTo>
                  <a:cubicBezTo>
                    <a:pt x="11191" y="2173"/>
                    <a:pt x="11134" y="2167"/>
                    <a:pt x="11050" y="2156"/>
                  </a:cubicBezTo>
                  <a:cubicBezTo>
                    <a:pt x="10906" y="2134"/>
                    <a:pt x="10836" y="2123"/>
                    <a:pt x="10801" y="2123"/>
                  </a:cubicBezTo>
                  <a:cubicBezTo>
                    <a:pt x="10768" y="2123"/>
                    <a:pt x="10768" y="2133"/>
                    <a:pt x="10768" y="2153"/>
                  </a:cubicBezTo>
                  <a:cubicBezTo>
                    <a:pt x="10768" y="2166"/>
                    <a:pt x="10767" y="2179"/>
                    <a:pt x="10756" y="2179"/>
                  </a:cubicBezTo>
                  <a:cubicBezTo>
                    <a:pt x="10747" y="2179"/>
                    <a:pt x="10734" y="2172"/>
                    <a:pt x="10711" y="2153"/>
                  </a:cubicBezTo>
                  <a:cubicBezTo>
                    <a:pt x="10695" y="2148"/>
                    <a:pt x="10679" y="2146"/>
                    <a:pt x="10661" y="2146"/>
                  </a:cubicBezTo>
                  <a:cubicBezTo>
                    <a:pt x="10616" y="2146"/>
                    <a:pt x="10563" y="2160"/>
                    <a:pt x="10483" y="2175"/>
                  </a:cubicBezTo>
                  <a:cubicBezTo>
                    <a:pt x="10445" y="2185"/>
                    <a:pt x="10420" y="2219"/>
                    <a:pt x="10423" y="2257"/>
                  </a:cubicBezTo>
                  <a:cubicBezTo>
                    <a:pt x="10423" y="2282"/>
                    <a:pt x="10423" y="2293"/>
                    <a:pt x="10400" y="2293"/>
                  </a:cubicBezTo>
                  <a:cubicBezTo>
                    <a:pt x="10384" y="2293"/>
                    <a:pt x="10357" y="2288"/>
                    <a:pt x="10310" y="2279"/>
                  </a:cubicBezTo>
                  <a:cubicBezTo>
                    <a:pt x="10254" y="2279"/>
                    <a:pt x="10197" y="2257"/>
                    <a:pt x="10197" y="2238"/>
                  </a:cubicBezTo>
                  <a:cubicBezTo>
                    <a:pt x="10197" y="2216"/>
                    <a:pt x="10254" y="2216"/>
                    <a:pt x="10254" y="2216"/>
                  </a:cubicBezTo>
                  <a:lnTo>
                    <a:pt x="10313" y="2216"/>
                  </a:lnTo>
                  <a:cubicBezTo>
                    <a:pt x="10313" y="2194"/>
                    <a:pt x="10313" y="2175"/>
                    <a:pt x="10200" y="2175"/>
                  </a:cubicBezTo>
                  <a:cubicBezTo>
                    <a:pt x="10172" y="2164"/>
                    <a:pt x="10144" y="2159"/>
                    <a:pt x="10123" y="2159"/>
                  </a:cubicBezTo>
                  <a:cubicBezTo>
                    <a:pt x="10101" y="2159"/>
                    <a:pt x="10086" y="2164"/>
                    <a:pt x="10085" y="2175"/>
                  </a:cubicBezTo>
                  <a:cubicBezTo>
                    <a:pt x="10028" y="2153"/>
                    <a:pt x="9915" y="2153"/>
                    <a:pt x="9802" y="2153"/>
                  </a:cubicBezTo>
                  <a:cubicBezTo>
                    <a:pt x="9690" y="2150"/>
                    <a:pt x="9520" y="2150"/>
                    <a:pt x="9464" y="2131"/>
                  </a:cubicBezTo>
                  <a:cubicBezTo>
                    <a:pt x="9438" y="2131"/>
                    <a:pt x="9415" y="2131"/>
                    <a:pt x="9396" y="2131"/>
                  </a:cubicBezTo>
                  <a:cubicBezTo>
                    <a:pt x="9326" y="2131"/>
                    <a:pt x="9292" y="2133"/>
                    <a:pt x="9292" y="2150"/>
                  </a:cubicBezTo>
                  <a:cubicBezTo>
                    <a:pt x="9292" y="2174"/>
                    <a:pt x="9272" y="2184"/>
                    <a:pt x="9255" y="2184"/>
                  </a:cubicBezTo>
                  <a:cubicBezTo>
                    <a:pt x="9245" y="2184"/>
                    <a:pt x="9235" y="2180"/>
                    <a:pt x="9235" y="2172"/>
                  </a:cubicBezTo>
                  <a:cubicBezTo>
                    <a:pt x="9200" y="2144"/>
                    <a:pt x="8894" y="2125"/>
                    <a:pt x="8658" y="2125"/>
                  </a:cubicBezTo>
                  <a:cubicBezTo>
                    <a:pt x="8520" y="2125"/>
                    <a:pt x="8407" y="2132"/>
                    <a:pt x="8386" y="2147"/>
                  </a:cubicBezTo>
                  <a:lnTo>
                    <a:pt x="8273" y="2147"/>
                  </a:lnTo>
                  <a:cubicBezTo>
                    <a:pt x="8217" y="2136"/>
                    <a:pt x="8103" y="2131"/>
                    <a:pt x="7997" y="2131"/>
                  </a:cubicBezTo>
                  <a:cubicBezTo>
                    <a:pt x="7890" y="2131"/>
                    <a:pt x="7791" y="2136"/>
                    <a:pt x="7762" y="2147"/>
                  </a:cubicBezTo>
                  <a:lnTo>
                    <a:pt x="7590" y="2147"/>
                  </a:lnTo>
                  <a:cubicBezTo>
                    <a:pt x="7531" y="2136"/>
                    <a:pt x="7488" y="2130"/>
                    <a:pt x="7452" y="2130"/>
                  </a:cubicBezTo>
                  <a:cubicBezTo>
                    <a:pt x="7419" y="2130"/>
                    <a:pt x="7392" y="2135"/>
                    <a:pt x="7364" y="2144"/>
                  </a:cubicBezTo>
                  <a:cubicBezTo>
                    <a:pt x="7325" y="2159"/>
                    <a:pt x="7313" y="2175"/>
                    <a:pt x="7309" y="2175"/>
                  </a:cubicBezTo>
                  <a:cubicBezTo>
                    <a:pt x="7308" y="2175"/>
                    <a:pt x="7308" y="2172"/>
                    <a:pt x="7308" y="2166"/>
                  </a:cubicBezTo>
                  <a:cubicBezTo>
                    <a:pt x="7308" y="2144"/>
                    <a:pt x="7195" y="2144"/>
                    <a:pt x="6966" y="2144"/>
                  </a:cubicBezTo>
                  <a:cubicBezTo>
                    <a:pt x="6741" y="2144"/>
                    <a:pt x="6741" y="2144"/>
                    <a:pt x="6797" y="2166"/>
                  </a:cubicBezTo>
                  <a:cubicBezTo>
                    <a:pt x="6735" y="2171"/>
                    <a:pt x="6691" y="2173"/>
                    <a:pt x="6658" y="2173"/>
                  </a:cubicBezTo>
                  <a:cubicBezTo>
                    <a:pt x="6570" y="2173"/>
                    <a:pt x="6572" y="2158"/>
                    <a:pt x="6572" y="2144"/>
                  </a:cubicBezTo>
                  <a:cubicBezTo>
                    <a:pt x="6597" y="2124"/>
                    <a:pt x="6588" y="2113"/>
                    <a:pt x="6564" y="2113"/>
                  </a:cubicBezTo>
                  <a:cubicBezTo>
                    <a:pt x="6536" y="2113"/>
                    <a:pt x="6488" y="2129"/>
                    <a:pt x="6456" y="2163"/>
                  </a:cubicBezTo>
                  <a:cubicBezTo>
                    <a:pt x="6423" y="2188"/>
                    <a:pt x="6372" y="2198"/>
                    <a:pt x="6334" y="2198"/>
                  </a:cubicBezTo>
                  <a:cubicBezTo>
                    <a:pt x="6306" y="2198"/>
                    <a:pt x="6286" y="2193"/>
                    <a:pt x="6286" y="2185"/>
                  </a:cubicBezTo>
                  <a:cubicBezTo>
                    <a:pt x="6286" y="2163"/>
                    <a:pt x="6343" y="2163"/>
                    <a:pt x="6399" y="2163"/>
                  </a:cubicBezTo>
                  <a:cubicBezTo>
                    <a:pt x="6399" y="2163"/>
                    <a:pt x="6399" y="2144"/>
                    <a:pt x="6402" y="2122"/>
                  </a:cubicBezTo>
                  <a:cubicBezTo>
                    <a:pt x="6396" y="2121"/>
                    <a:pt x="6389" y="2121"/>
                    <a:pt x="6383" y="2121"/>
                  </a:cubicBezTo>
                  <a:cubicBezTo>
                    <a:pt x="6349" y="2121"/>
                    <a:pt x="6318" y="2128"/>
                    <a:pt x="6286" y="2144"/>
                  </a:cubicBezTo>
                  <a:cubicBezTo>
                    <a:pt x="6249" y="2144"/>
                    <a:pt x="6211" y="2150"/>
                    <a:pt x="6174" y="2163"/>
                  </a:cubicBezTo>
                  <a:cubicBezTo>
                    <a:pt x="6117" y="2185"/>
                    <a:pt x="6117" y="2203"/>
                    <a:pt x="6174" y="2225"/>
                  </a:cubicBezTo>
                  <a:cubicBezTo>
                    <a:pt x="6230" y="2247"/>
                    <a:pt x="6170" y="2247"/>
                    <a:pt x="6114" y="2247"/>
                  </a:cubicBezTo>
                  <a:cubicBezTo>
                    <a:pt x="6001" y="2225"/>
                    <a:pt x="6001" y="2203"/>
                    <a:pt x="6061" y="2185"/>
                  </a:cubicBezTo>
                  <a:cubicBezTo>
                    <a:pt x="6117" y="2185"/>
                    <a:pt x="6117" y="2163"/>
                    <a:pt x="6117" y="2141"/>
                  </a:cubicBezTo>
                  <a:cubicBezTo>
                    <a:pt x="6117" y="2137"/>
                    <a:pt x="6109" y="2136"/>
                    <a:pt x="6094" y="2136"/>
                  </a:cubicBezTo>
                  <a:cubicBezTo>
                    <a:pt x="6025" y="2136"/>
                    <a:pt x="5822" y="2170"/>
                    <a:pt x="5776" y="2203"/>
                  </a:cubicBezTo>
                  <a:cubicBezTo>
                    <a:pt x="5776" y="2198"/>
                    <a:pt x="5776" y="2191"/>
                    <a:pt x="5776" y="2181"/>
                  </a:cubicBezTo>
                  <a:cubicBezTo>
                    <a:pt x="5776" y="2163"/>
                    <a:pt x="5663" y="2163"/>
                    <a:pt x="5550" y="2163"/>
                  </a:cubicBezTo>
                  <a:cubicBezTo>
                    <a:pt x="5519" y="2162"/>
                    <a:pt x="5492" y="2161"/>
                    <a:pt x="5470" y="2161"/>
                  </a:cubicBezTo>
                  <a:cubicBezTo>
                    <a:pt x="5410" y="2161"/>
                    <a:pt x="5381" y="2166"/>
                    <a:pt x="5381" y="2181"/>
                  </a:cubicBezTo>
                  <a:cubicBezTo>
                    <a:pt x="5378" y="2203"/>
                    <a:pt x="5378" y="2222"/>
                    <a:pt x="5321" y="2222"/>
                  </a:cubicBezTo>
                  <a:cubicBezTo>
                    <a:pt x="5378" y="2222"/>
                    <a:pt x="5378" y="2244"/>
                    <a:pt x="5378" y="2266"/>
                  </a:cubicBezTo>
                  <a:cubicBezTo>
                    <a:pt x="5321" y="2254"/>
                    <a:pt x="5265" y="2241"/>
                    <a:pt x="5208" y="2222"/>
                  </a:cubicBezTo>
                  <a:cubicBezTo>
                    <a:pt x="5096" y="2181"/>
                    <a:pt x="4983" y="2160"/>
                    <a:pt x="4757" y="2160"/>
                  </a:cubicBezTo>
                  <a:cubicBezTo>
                    <a:pt x="4641" y="2160"/>
                    <a:pt x="4472" y="2160"/>
                    <a:pt x="4415" y="2138"/>
                  </a:cubicBezTo>
                  <a:cubicBezTo>
                    <a:pt x="4303" y="2138"/>
                    <a:pt x="4246" y="2138"/>
                    <a:pt x="4246" y="2156"/>
                  </a:cubicBezTo>
                  <a:lnTo>
                    <a:pt x="4133" y="2156"/>
                  </a:lnTo>
                  <a:cubicBezTo>
                    <a:pt x="4105" y="2147"/>
                    <a:pt x="4062" y="2142"/>
                    <a:pt x="4026" y="2142"/>
                  </a:cubicBezTo>
                  <a:cubicBezTo>
                    <a:pt x="3990" y="2142"/>
                    <a:pt x="3961" y="2147"/>
                    <a:pt x="3961" y="2156"/>
                  </a:cubicBezTo>
                  <a:cubicBezTo>
                    <a:pt x="3942" y="2164"/>
                    <a:pt x="3923" y="2166"/>
                    <a:pt x="3905" y="2166"/>
                  </a:cubicBezTo>
                  <a:cubicBezTo>
                    <a:pt x="3867" y="2166"/>
                    <a:pt x="3829" y="2156"/>
                    <a:pt x="3792" y="2156"/>
                  </a:cubicBezTo>
                  <a:cubicBezTo>
                    <a:pt x="3741" y="2138"/>
                    <a:pt x="3714" y="2128"/>
                    <a:pt x="3703" y="2128"/>
                  </a:cubicBezTo>
                  <a:cubicBezTo>
                    <a:pt x="3690" y="2128"/>
                    <a:pt x="3704" y="2144"/>
                    <a:pt x="3735" y="2178"/>
                  </a:cubicBezTo>
                  <a:cubicBezTo>
                    <a:pt x="3735" y="2197"/>
                    <a:pt x="3848" y="2219"/>
                    <a:pt x="3905" y="2219"/>
                  </a:cubicBezTo>
                  <a:lnTo>
                    <a:pt x="4074" y="2219"/>
                  </a:lnTo>
                  <a:lnTo>
                    <a:pt x="3905" y="2241"/>
                  </a:lnTo>
                  <a:cubicBezTo>
                    <a:pt x="3848" y="2241"/>
                    <a:pt x="3732" y="2260"/>
                    <a:pt x="3732" y="2282"/>
                  </a:cubicBezTo>
                  <a:cubicBezTo>
                    <a:pt x="3732" y="2282"/>
                    <a:pt x="3732" y="2304"/>
                    <a:pt x="3676" y="2304"/>
                  </a:cubicBezTo>
                  <a:lnTo>
                    <a:pt x="3676" y="2260"/>
                  </a:lnTo>
                  <a:cubicBezTo>
                    <a:pt x="3732" y="2241"/>
                    <a:pt x="3735" y="2219"/>
                    <a:pt x="3735" y="2197"/>
                  </a:cubicBezTo>
                  <a:cubicBezTo>
                    <a:pt x="3700" y="2172"/>
                    <a:pt x="3621" y="2153"/>
                    <a:pt x="3565" y="2153"/>
                  </a:cubicBezTo>
                  <a:cubicBezTo>
                    <a:pt x="3532" y="2153"/>
                    <a:pt x="3508" y="2160"/>
                    <a:pt x="3507" y="2175"/>
                  </a:cubicBezTo>
                  <a:cubicBezTo>
                    <a:pt x="3500" y="2176"/>
                    <a:pt x="3494" y="2176"/>
                    <a:pt x="3488" y="2176"/>
                  </a:cubicBezTo>
                  <a:cubicBezTo>
                    <a:pt x="3457" y="2176"/>
                    <a:pt x="3425" y="2169"/>
                    <a:pt x="3394" y="2156"/>
                  </a:cubicBezTo>
                  <a:cubicBezTo>
                    <a:pt x="3394" y="2147"/>
                    <a:pt x="3384" y="2142"/>
                    <a:pt x="3368" y="2142"/>
                  </a:cubicBezTo>
                  <a:cubicBezTo>
                    <a:pt x="3346" y="2142"/>
                    <a:pt x="3314" y="2152"/>
                    <a:pt x="3281" y="2175"/>
                  </a:cubicBezTo>
                  <a:cubicBezTo>
                    <a:pt x="3256" y="2196"/>
                    <a:pt x="3225" y="2206"/>
                    <a:pt x="3195" y="2206"/>
                  </a:cubicBezTo>
                  <a:cubicBezTo>
                    <a:pt x="3165" y="2206"/>
                    <a:pt x="3135" y="2196"/>
                    <a:pt x="3112" y="2175"/>
                  </a:cubicBezTo>
                  <a:cubicBezTo>
                    <a:pt x="3044" y="2151"/>
                    <a:pt x="2935" y="2140"/>
                    <a:pt x="2859" y="2140"/>
                  </a:cubicBezTo>
                  <a:cubicBezTo>
                    <a:pt x="2808" y="2140"/>
                    <a:pt x="2771" y="2145"/>
                    <a:pt x="2770" y="2153"/>
                  </a:cubicBezTo>
                  <a:cubicBezTo>
                    <a:pt x="2770" y="2178"/>
                    <a:pt x="2710" y="2187"/>
                    <a:pt x="2650" y="2187"/>
                  </a:cubicBezTo>
                  <a:cubicBezTo>
                    <a:pt x="2609" y="2187"/>
                    <a:pt x="2567" y="2183"/>
                    <a:pt x="2545" y="2175"/>
                  </a:cubicBezTo>
                  <a:cubicBezTo>
                    <a:pt x="2515" y="2164"/>
                    <a:pt x="2485" y="2158"/>
                    <a:pt x="2455" y="2158"/>
                  </a:cubicBezTo>
                  <a:cubicBezTo>
                    <a:pt x="2428" y="2158"/>
                    <a:pt x="2401" y="2163"/>
                    <a:pt x="2375" y="2172"/>
                  </a:cubicBezTo>
                  <a:cubicBezTo>
                    <a:pt x="2375" y="2159"/>
                    <a:pt x="2348" y="2144"/>
                    <a:pt x="2311" y="2144"/>
                  </a:cubicBezTo>
                  <a:cubicBezTo>
                    <a:pt x="2296" y="2144"/>
                    <a:pt x="2279" y="2147"/>
                    <a:pt x="2263" y="2153"/>
                  </a:cubicBezTo>
                  <a:cubicBezTo>
                    <a:pt x="2263" y="2153"/>
                    <a:pt x="2203" y="2153"/>
                    <a:pt x="2259" y="2172"/>
                  </a:cubicBezTo>
                  <a:lnTo>
                    <a:pt x="2147" y="2216"/>
                  </a:lnTo>
                  <a:cubicBezTo>
                    <a:pt x="2203" y="2216"/>
                    <a:pt x="2203" y="2235"/>
                    <a:pt x="2203" y="2257"/>
                  </a:cubicBezTo>
                  <a:cubicBezTo>
                    <a:pt x="2203" y="2262"/>
                    <a:pt x="2188" y="2265"/>
                    <a:pt x="2165" y="2265"/>
                  </a:cubicBezTo>
                  <a:cubicBezTo>
                    <a:pt x="2095" y="2265"/>
                    <a:pt x="1947" y="2241"/>
                    <a:pt x="1865" y="2194"/>
                  </a:cubicBezTo>
                  <a:lnTo>
                    <a:pt x="1752" y="2150"/>
                  </a:lnTo>
                  <a:lnTo>
                    <a:pt x="1749" y="2194"/>
                  </a:lnTo>
                  <a:cubicBezTo>
                    <a:pt x="1692" y="2194"/>
                    <a:pt x="1636" y="2191"/>
                    <a:pt x="1636" y="2172"/>
                  </a:cubicBezTo>
                  <a:cubicBezTo>
                    <a:pt x="1639" y="2150"/>
                    <a:pt x="1639" y="2150"/>
                    <a:pt x="1579" y="2150"/>
                  </a:cubicBezTo>
                  <a:cubicBezTo>
                    <a:pt x="1579" y="2150"/>
                    <a:pt x="1523" y="2150"/>
                    <a:pt x="1523" y="2172"/>
                  </a:cubicBezTo>
                  <a:cubicBezTo>
                    <a:pt x="1523" y="2196"/>
                    <a:pt x="1523" y="2205"/>
                    <a:pt x="1512" y="2205"/>
                  </a:cubicBezTo>
                  <a:cubicBezTo>
                    <a:pt x="1504" y="2205"/>
                    <a:pt x="1490" y="2200"/>
                    <a:pt x="1467" y="2191"/>
                  </a:cubicBezTo>
                  <a:cubicBezTo>
                    <a:pt x="1441" y="2170"/>
                    <a:pt x="1411" y="2160"/>
                    <a:pt x="1381" y="2160"/>
                  </a:cubicBezTo>
                  <a:cubicBezTo>
                    <a:pt x="1351" y="2160"/>
                    <a:pt x="1321" y="2170"/>
                    <a:pt x="1297" y="2191"/>
                  </a:cubicBezTo>
                  <a:cubicBezTo>
                    <a:pt x="1296" y="2211"/>
                    <a:pt x="1295" y="2221"/>
                    <a:pt x="1288" y="2221"/>
                  </a:cubicBezTo>
                  <a:cubicBezTo>
                    <a:pt x="1281" y="2221"/>
                    <a:pt x="1268" y="2211"/>
                    <a:pt x="1241" y="2191"/>
                  </a:cubicBezTo>
                  <a:cubicBezTo>
                    <a:pt x="1241" y="2169"/>
                    <a:pt x="1185" y="2150"/>
                    <a:pt x="1128" y="2150"/>
                  </a:cubicBezTo>
                  <a:lnTo>
                    <a:pt x="1128" y="2169"/>
                  </a:lnTo>
                  <a:cubicBezTo>
                    <a:pt x="1126" y="2195"/>
                    <a:pt x="1106" y="2205"/>
                    <a:pt x="1078" y="2205"/>
                  </a:cubicBezTo>
                  <a:cubicBezTo>
                    <a:pt x="1059" y="2205"/>
                    <a:pt x="1036" y="2200"/>
                    <a:pt x="1012" y="2191"/>
                  </a:cubicBezTo>
                  <a:cubicBezTo>
                    <a:pt x="1012" y="2180"/>
                    <a:pt x="998" y="2174"/>
                    <a:pt x="970" y="2174"/>
                  </a:cubicBezTo>
                  <a:cubicBezTo>
                    <a:pt x="942" y="2174"/>
                    <a:pt x="899" y="2180"/>
                    <a:pt x="843" y="2191"/>
                  </a:cubicBezTo>
                  <a:cubicBezTo>
                    <a:pt x="730" y="2191"/>
                    <a:pt x="674" y="2191"/>
                    <a:pt x="674" y="2169"/>
                  </a:cubicBezTo>
                  <a:cubicBezTo>
                    <a:pt x="674" y="2149"/>
                    <a:pt x="674" y="2138"/>
                    <a:pt x="667" y="2138"/>
                  </a:cubicBezTo>
                  <a:cubicBezTo>
                    <a:pt x="660" y="2138"/>
                    <a:pt x="646" y="2149"/>
                    <a:pt x="617" y="2169"/>
                  </a:cubicBezTo>
                  <a:cubicBezTo>
                    <a:pt x="588" y="2180"/>
                    <a:pt x="573" y="2185"/>
                    <a:pt x="551" y="2185"/>
                  </a:cubicBezTo>
                  <a:cubicBezTo>
                    <a:pt x="530" y="2185"/>
                    <a:pt x="501" y="2180"/>
                    <a:pt x="445" y="2169"/>
                  </a:cubicBezTo>
                  <a:cubicBezTo>
                    <a:pt x="428" y="2158"/>
                    <a:pt x="408" y="2152"/>
                    <a:pt x="389" y="2152"/>
                  </a:cubicBezTo>
                  <a:cubicBezTo>
                    <a:pt x="369" y="2152"/>
                    <a:pt x="349" y="2158"/>
                    <a:pt x="332" y="2169"/>
                  </a:cubicBezTo>
                  <a:cubicBezTo>
                    <a:pt x="332" y="2210"/>
                    <a:pt x="332" y="2232"/>
                    <a:pt x="389" y="2232"/>
                  </a:cubicBezTo>
                  <a:cubicBezTo>
                    <a:pt x="445" y="2232"/>
                    <a:pt x="445" y="2232"/>
                    <a:pt x="445" y="2250"/>
                  </a:cubicBezTo>
                  <a:lnTo>
                    <a:pt x="332" y="2250"/>
                  </a:lnTo>
                  <a:cubicBezTo>
                    <a:pt x="310" y="2250"/>
                    <a:pt x="289" y="2251"/>
                    <a:pt x="268" y="2252"/>
                  </a:cubicBezTo>
                  <a:lnTo>
                    <a:pt x="268" y="2252"/>
                  </a:lnTo>
                  <a:cubicBezTo>
                    <a:pt x="278" y="2187"/>
                    <a:pt x="293" y="2122"/>
                    <a:pt x="310" y="2059"/>
                  </a:cubicBezTo>
                  <a:cubicBezTo>
                    <a:pt x="320" y="1997"/>
                    <a:pt x="323" y="1959"/>
                    <a:pt x="304" y="1956"/>
                  </a:cubicBezTo>
                  <a:cubicBezTo>
                    <a:pt x="301" y="1918"/>
                    <a:pt x="301" y="1884"/>
                    <a:pt x="310" y="1849"/>
                  </a:cubicBezTo>
                  <a:cubicBezTo>
                    <a:pt x="320" y="1815"/>
                    <a:pt x="335" y="1783"/>
                    <a:pt x="357" y="1758"/>
                  </a:cubicBezTo>
                  <a:cubicBezTo>
                    <a:pt x="358" y="1758"/>
                    <a:pt x="358" y="1759"/>
                    <a:pt x="358" y="1759"/>
                  </a:cubicBezTo>
                  <a:cubicBezTo>
                    <a:pt x="381" y="1759"/>
                    <a:pt x="438" y="1567"/>
                    <a:pt x="561" y="1351"/>
                  </a:cubicBezTo>
                  <a:cubicBezTo>
                    <a:pt x="714" y="1088"/>
                    <a:pt x="834" y="984"/>
                    <a:pt x="881" y="962"/>
                  </a:cubicBezTo>
                  <a:cubicBezTo>
                    <a:pt x="909" y="947"/>
                    <a:pt x="937" y="928"/>
                    <a:pt x="965" y="906"/>
                  </a:cubicBezTo>
                  <a:cubicBezTo>
                    <a:pt x="949" y="893"/>
                    <a:pt x="1163" y="671"/>
                    <a:pt x="1482" y="524"/>
                  </a:cubicBezTo>
                  <a:cubicBezTo>
                    <a:pt x="1796" y="361"/>
                    <a:pt x="2150" y="326"/>
                    <a:pt x="2147" y="304"/>
                  </a:cubicBezTo>
                  <a:cubicBezTo>
                    <a:pt x="2181" y="298"/>
                    <a:pt x="2212" y="298"/>
                    <a:pt x="2247" y="298"/>
                  </a:cubicBezTo>
                  <a:cubicBezTo>
                    <a:pt x="2249" y="310"/>
                    <a:pt x="2276" y="313"/>
                    <a:pt x="2318" y="313"/>
                  </a:cubicBezTo>
                  <a:cubicBezTo>
                    <a:pt x="2354" y="313"/>
                    <a:pt x="2402" y="311"/>
                    <a:pt x="2454" y="311"/>
                  </a:cubicBezTo>
                  <a:cubicBezTo>
                    <a:pt x="2529" y="298"/>
                    <a:pt x="2604" y="292"/>
                    <a:pt x="2682" y="289"/>
                  </a:cubicBezTo>
                  <a:lnTo>
                    <a:pt x="2682" y="289"/>
                  </a:lnTo>
                  <a:cubicBezTo>
                    <a:pt x="2679" y="311"/>
                    <a:pt x="2736" y="311"/>
                    <a:pt x="2852" y="311"/>
                  </a:cubicBezTo>
                  <a:cubicBezTo>
                    <a:pt x="2965" y="311"/>
                    <a:pt x="3021" y="311"/>
                    <a:pt x="3021" y="292"/>
                  </a:cubicBezTo>
                  <a:cubicBezTo>
                    <a:pt x="3077" y="292"/>
                    <a:pt x="3475" y="292"/>
                    <a:pt x="3645" y="314"/>
                  </a:cubicBezTo>
                  <a:cubicBezTo>
                    <a:pt x="3661" y="320"/>
                    <a:pt x="3678" y="323"/>
                    <a:pt x="3694" y="323"/>
                  </a:cubicBezTo>
                  <a:cubicBezTo>
                    <a:pt x="3734" y="323"/>
                    <a:pt x="3774" y="307"/>
                    <a:pt x="3814" y="292"/>
                  </a:cubicBezTo>
                  <a:cubicBezTo>
                    <a:pt x="3817" y="273"/>
                    <a:pt x="3873" y="251"/>
                    <a:pt x="3930" y="251"/>
                  </a:cubicBezTo>
                  <a:lnTo>
                    <a:pt x="3930" y="295"/>
                  </a:lnTo>
                  <a:cubicBezTo>
                    <a:pt x="3870" y="314"/>
                    <a:pt x="3870" y="314"/>
                    <a:pt x="3986" y="314"/>
                  </a:cubicBezTo>
                  <a:lnTo>
                    <a:pt x="4099" y="314"/>
                  </a:lnTo>
                  <a:cubicBezTo>
                    <a:pt x="4099" y="295"/>
                    <a:pt x="4381" y="295"/>
                    <a:pt x="4779" y="295"/>
                  </a:cubicBezTo>
                  <a:cubicBezTo>
                    <a:pt x="4919" y="296"/>
                    <a:pt x="5034" y="296"/>
                    <a:pt x="5126" y="296"/>
                  </a:cubicBezTo>
                  <a:cubicBezTo>
                    <a:pt x="5370" y="296"/>
                    <a:pt x="5459" y="292"/>
                    <a:pt x="5459" y="276"/>
                  </a:cubicBezTo>
                  <a:cubicBezTo>
                    <a:pt x="5459" y="267"/>
                    <a:pt x="5473" y="262"/>
                    <a:pt x="5509" y="262"/>
                  </a:cubicBezTo>
                  <a:cubicBezTo>
                    <a:pt x="5544" y="262"/>
                    <a:pt x="5602" y="267"/>
                    <a:pt x="5688" y="276"/>
                  </a:cubicBezTo>
                  <a:cubicBezTo>
                    <a:pt x="5902" y="318"/>
                    <a:pt x="5981" y="333"/>
                    <a:pt x="6024" y="333"/>
                  </a:cubicBezTo>
                  <a:cubicBezTo>
                    <a:pt x="6049" y="333"/>
                    <a:pt x="6062" y="328"/>
                    <a:pt x="6083" y="320"/>
                  </a:cubicBezTo>
                  <a:cubicBezTo>
                    <a:pt x="6026" y="320"/>
                    <a:pt x="6026" y="298"/>
                    <a:pt x="6026" y="279"/>
                  </a:cubicBezTo>
                  <a:cubicBezTo>
                    <a:pt x="6026" y="257"/>
                    <a:pt x="6041" y="246"/>
                    <a:pt x="6063" y="246"/>
                  </a:cubicBezTo>
                  <a:cubicBezTo>
                    <a:pt x="6084" y="246"/>
                    <a:pt x="6112" y="257"/>
                    <a:pt x="6139" y="279"/>
                  </a:cubicBezTo>
                  <a:cubicBezTo>
                    <a:pt x="6139" y="295"/>
                    <a:pt x="6269" y="302"/>
                    <a:pt x="6430" y="302"/>
                  </a:cubicBezTo>
                  <a:cubicBezTo>
                    <a:pt x="6683" y="302"/>
                    <a:pt x="7013" y="285"/>
                    <a:pt x="7048" y="260"/>
                  </a:cubicBezTo>
                  <a:lnTo>
                    <a:pt x="7048" y="282"/>
                  </a:lnTo>
                  <a:cubicBezTo>
                    <a:pt x="7048" y="301"/>
                    <a:pt x="7104" y="301"/>
                    <a:pt x="7330" y="304"/>
                  </a:cubicBezTo>
                  <a:lnTo>
                    <a:pt x="7499" y="304"/>
                  </a:lnTo>
                  <a:cubicBezTo>
                    <a:pt x="7500" y="286"/>
                    <a:pt x="7562" y="279"/>
                    <a:pt x="7632" y="279"/>
                  </a:cubicBezTo>
                  <a:cubicBezTo>
                    <a:pt x="7728" y="279"/>
                    <a:pt x="7841" y="292"/>
                    <a:pt x="7841" y="304"/>
                  </a:cubicBezTo>
                  <a:cubicBezTo>
                    <a:pt x="7897" y="326"/>
                    <a:pt x="7897" y="326"/>
                    <a:pt x="8010" y="326"/>
                  </a:cubicBezTo>
                  <a:cubicBezTo>
                    <a:pt x="8082" y="309"/>
                    <a:pt x="8172" y="303"/>
                    <a:pt x="8254" y="303"/>
                  </a:cubicBezTo>
                  <a:cubicBezTo>
                    <a:pt x="8368" y="303"/>
                    <a:pt x="8464" y="315"/>
                    <a:pt x="8464" y="326"/>
                  </a:cubicBezTo>
                  <a:lnTo>
                    <a:pt x="8577" y="326"/>
                  </a:lnTo>
                  <a:cubicBezTo>
                    <a:pt x="8640" y="313"/>
                    <a:pt x="8703" y="307"/>
                    <a:pt x="8767" y="307"/>
                  </a:cubicBezTo>
                  <a:cubicBezTo>
                    <a:pt x="8780" y="307"/>
                    <a:pt x="8793" y="307"/>
                    <a:pt x="8806" y="307"/>
                  </a:cubicBezTo>
                  <a:cubicBezTo>
                    <a:pt x="8975" y="307"/>
                    <a:pt x="9032" y="307"/>
                    <a:pt x="8975" y="285"/>
                  </a:cubicBezTo>
                  <a:cubicBezTo>
                    <a:pt x="8975" y="267"/>
                    <a:pt x="8975" y="245"/>
                    <a:pt x="9032" y="245"/>
                  </a:cubicBezTo>
                  <a:lnTo>
                    <a:pt x="9032" y="267"/>
                  </a:lnTo>
                  <a:cubicBezTo>
                    <a:pt x="9032" y="285"/>
                    <a:pt x="9201" y="289"/>
                    <a:pt x="9430" y="289"/>
                  </a:cubicBezTo>
                  <a:cubicBezTo>
                    <a:pt x="9712" y="289"/>
                    <a:pt x="9824" y="289"/>
                    <a:pt x="9881" y="311"/>
                  </a:cubicBezTo>
                  <a:lnTo>
                    <a:pt x="9940" y="289"/>
                  </a:lnTo>
                  <a:cubicBezTo>
                    <a:pt x="9969" y="279"/>
                    <a:pt x="9997" y="275"/>
                    <a:pt x="10018" y="275"/>
                  </a:cubicBezTo>
                  <a:cubicBezTo>
                    <a:pt x="10039" y="275"/>
                    <a:pt x="10053" y="279"/>
                    <a:pt x="10053" y="289"/>
                  </a:cubicBezTo>
                  <a:cubicBezTo>
                    <a:pt x="10082" y="300"/>
                    <a:pt x="10157" y="306"/>
                    <a:pt x="10238" y="306"/>
                  </a:cubicBezTo>
                  <a:cubicBezTo>
                    <a:pt x="10314" y="306"/>
                    <a:pt x="10394" y="301"/>
                    <a:pt x="10448" y="292"/>
                  </a:cubicBezTo>
                  <a:lnTo>
                    <a:pt x="10564" y="292"/>
                  </a:lnTo>
                  <a:cubicBezTo>
                    <a:pt x="10592" y="312"/>
                    <a:pt x="10649" y="322"/>
                    <a:pt x="10705" y="322"/>
                  </a:cubicBezTo>
                  <a:cubicBezTo>
                    <a:pt x="10761" y="322"/>
                    <a:pt x="10818" y="312"/>
                    <a:pt x="10846" y="292"/>
                  </a:cubicBezTo>
                  <a:cubicBezTo>
                    <a:pt x="10846" y="314"/>
                    <a:pt x="10902" y="314"/>
                    <a:pt x="10959" y="314"/>
                  </a:cubicBezTo>
                  <a:cubicBezTo>
                    <a:pt x="11017" y="303"/>
                    <a:pt x="11102" y="297"/>
                    <a:pt x="11173" y="297"/>
                  </a:cubicBezTo>
                  <a:cubicBezTo>
                    <a:pt x="11244" y="297"/>
                    <a:pt x="11300" y="303"/>
                    <a:pt x="11300" y="314"/>
                  </a:cubicBezTo>
                  <a:lnTo>
                    <a:pt x="11357" y="314"/>
                  </a:lnTo>
                  <a:cubicBezTo>
                    <a:pt x="11403" y="300"/>
                    <a:pt x="11454" y="291"/>
                    <a:pt x="11504" y="291"/>
                  </a:cubicBezTo>
                  <a:cubicBezTo>
                    <a:pt x="11511" y="291"/>
                    <a:pt x="11519" y="291"/>
                    <a:pt x="11526" y="292"/>
                  </a:cubicBezTo>
                  <a:cubicBezTo>
                    <a:pt x="11539" y="293"/>
                    <a:pt x="11551" y="294"/>
                    <a:pt x="11564" y="294"/>
                  </a:cubicBezTo>
                  <a:cubicBezTo>
                    <a:pt x="11610" y="294"/>
                    <a:pt x="11654" y="285"/>
                    <a:pt x="11698" y="273"/>
                  </a:cubicBezTo>
                  <a:cubicBezTo>
                    <a:pt x="11733" y="260"/>
                    <a:pt x="11774" y="254"/>
                    <a:pt x="11811" y="251"/>
                  </a:cubicBezTo>
                  <a:cubicBezTo>
                    <a:pt x="11868" y="251"/>
                    <a:pt x="11811" y="273"/>
                    <a:pt x="11755" y="295"/>
                  </a:cubicBezTo>
                  <a:cubicBezTo>
                    <a:pt x="11708" y="303"/>
                    <a:pt x="11708" y="307"/>
                    <a:pt x="11736" y="307"/>
                  </a:cubicBezTo>
                  <a:cubicBezTo>
                    <a:pt x="11778" y="307"/>
                    <a:pt x="11880" y="297"/>
                    <a:pt x="11980" y="273"/>
                  </a:cubicBezTo>
                  <a:cubicBezTo>
                    <a:pt x="12067" y="253"/>
                    <a:pt x="12110" y="242"/>
                    <a:pt x="12117" y="242"/>
                  </a:cubicBezTo>
                  <a:cubicBezTo>
                    <a:pt x="12124" y="242"/>
                    <a:pt x="12095" y="253"/>
                    <a:pt x="12037" y="273"/>
                  </a:cubicBezTo>
                  <a:cubicBezTo>
                    <a:pt x="11997" y="289"/>
                    <a:pt x="11957" y="303"/>
                    <a:pt x="11977" y="303"/>
                  </a:cubicBezTo>
                  <a:cubicBezTo>
                    <a:pt x="11986" y="303"/>
                    <a:pt x="12004" y="300"/>
                    <a:pt x="12037" y="295"/>
                  </a:cubicBezTo>
                  <a:cubicBezTo>
                    <a:pt x="12037" y="295"/>
                    <a:pt x="12150" y="295"/>
                    <a:pt x="12150" y="273"/>
                  </a:cubicBezTo>
                  <a:lnTo>
                    <a:pt x="12322" y="273"/>
                  </a:lnTo>
                  <a:cubicBezTo>
                    <a:pt x="12385" y="287"/>
                    <a:pt x="12452" y="296"/>
                    <a:pt x="12518" y="296"/>
                  </a:cubicBezTo>
                  <a:cubicBezTo>
                    <a:pt x="12528" y="296"/>
                    <a:pt x="12538" y="295"/>
                    <a:pt x="12548" y="295"/>
                  </a:cubicBezTo>
                  <a:cubicBezTo>
                    <a:pt x="12565" y="285"/>
                    <a:pt x="12585" y="281"/>
                    <a:pt x="12604" y="281"/>
                  </a:cubicBezTo>
                  <a:cubicBezTo>
                    <a:pt x="12624" y="281"/>
                    <a:pt x="12643" y="285"/>
                    <a:pt x="12661" y="295"/>
                  </a:cubicBezTo>
                  <a:cubicBezTo>
                    <a:pt x="12661" y="304"/>
                    <a:pt x="12671" y="310"/>
                    <a:pt x="12682" y="310"/>
                  </a:cubicBezTo>
                  <a:cubicBezTo>
                    <a:pt x="12698" y="310"/>
                    <a:pt x="12717" y="300"/>
                    <a:pt x="12717" y="276"/>
                  </a:cubicBezTo>
                  <a:cubicBezTo>
                    <a:pt x="12745" y="265"/>
                    <a:pt x="12774" y="260"/>
                    <a:pt x="12803" y="260"/>
                  </a:cubicBezTo>
                  <a:cubicBezTo>
                    <a:pt x="12832" y="260"/>
                    <a:pt x="12861" y="265"/>
                    <a:pt x="12889" y="276"/>
                  </a:cubicBezTo>
                  <a:cubicBezTo>
                    <a:pt x="12887" y="300"/>
                    <a:pt x="12907" y="310"/>
                    <a:pt x="12923" y="310"/>
                  </a:cubicBezTo>
                  <a:cubicBezTo>
                    <a:pt x="12934" y="310"/>
                    <a:pt x="12944" y="306"/>
                    <a:pt x="12946" y="298"/>
                  </a:cubicBezTo>
                  <a:cubicBezTo>
                    <a:pt x="12980" y="285"/>
                    <a:pt x="13021" y="276"/>
                    <a:pt x="13059" y="276"/>
                  </a:cubicBezTo>
                  <a:cubicBezTo>
                    <a:pt x="13059" y="298"/>
                    <a:pt x="13569" y="298"/>
                    <a:pt x="14077" y="301"/>
                  </a:cubicBezTo>
                  <a:cubicBezTo>
                    <a:pt x="14137" y="301"/>
                    <a:pt x="14193" y="279"/>
                    <a:pt x="14193" y="257"/>
                  </a:cubicBezTo>
                  <a:cubicBezTo>
                    <a:pt x="14193" y="240"/>
                    <a:pt x="14193" y="234"/>
                    <a:pt x="14197" y="234"/>
                  </a:cubicBezTo>
                  <a:cubicBezTo>
                    <a:pt x="14203" y="234"/>
                    <a:pt x="14216" y="246"/>
                    <a:pt x="14249" y="257"/>
                  </a:cubicBezTo>
                  <a:cubicBezTo>
                    <a:pt x="14278" y="289"/>
                    <a:pt x="14322" y="306"/>
                    <a:pt x="14350" y="306"/>
                  </a:cubicBezTo>
                  <a:cubicBezTo>
                    <a:pt x="14377" y="306"/>
                    <a:pt x="14390" y="291"/>
                    <a:pt x="14362" y="260"/>
                  </a:cubicBezTo>
                  <a:cubicBezTo>
                    <a:pt x="14334" y="238"/>
                    <a:pt x="14320" y="228"/>
                    <a:pt x="14327" y="228"/>
                  </a:cubicBezTo>
                  <a:cubicBezTo>
                    <a:pt x="14334" y="228"/>
                    <a:pt x="14362" y="238"/>
                    <a:pt x="14419" y="260"/>
                  </a:cubicBezTo>
                  <a:cubicBezTo>
                    <a:pt x="14436" y="270"/>
                    <a:pt x="14455" y="275"/>
                    <a:pt x="14475" y="275"/>
                  </a:cubicBezTo>
                  <a:cubicBezTo>
                    <a:pt x="14495" y="275"/>
                    <a:pt x="14514" y="270"/>
                    <a:pt x="14531" y="260"/>
                  </a:cubicBezTo>
                  <a:cubicBezTo>
                    <a:pt x="14533" y="249"/>
                    <a:pt x="14548" y="244"/>
                    <a:pt x="14562" y="244"/>
                  </a:cubicBezTo>
                  <a:cubicBezTo>
                    <a:pt x="14577" y="244"/>
                    <a:pt x="14591" y="249"/>
                    <a:pt x="14591" y="260"/>
                  </a:cubicBezTo>
                  <a:cubicBezTo>
                    <a:pt x="14631" y="274"/>
                    <a:pt x="14670" y="288"/>
                    <a:pt x="14690" y="288"/>
                  </a:cubicBezTo>
                  <a:cubicBezTo>
                    <a:pt x="14699" y="288"/>
                    <a:pt x="14704" y="286"/>
                    <a:pt x="14704" y="279"/>
                  </a:cubicBezTo>
                  <a:cubicBezTo>
                    <a:pt x="14741" y="282"/>
                    <a:pt x="14779" y="289"/>
                    <a:pt x="14817" y="301"/>
                  </a:cubicBezTo>
                  <a:cubicBezTo>
                    <a:pt x="14833" y="308"/>
                    <a:pt x="14850" y="310"/>
                    <a:pt x="14867" y="310"/>
                  </a:cubicBezTo>
                  <a:cubicBezTo>
                    <a:pt x="14907" y="310"/>
                    <a:pt x="14946" y="296"/>
                    <a:pt x="14986" y="282"/>
                  </a:cubicBezTo>
                  <a:cubicBezTo>
                    <a:pt x="15072" y="262"/>
                    <a:pt x="15129" y="252"/>
                    <a:pt x="15157" y="252"/>
                  </a:cubicBezTo>
                  <a:cubicBezTo>
                    <a:pt x="15186" y="252"/>
                    <a:pt x="15185" y="262"/>
                    <a:pt x="15155" y="282"/>
                  </a:cubicBezTo>
                  <a:cubicBezTo>
                    <a:pt x="15133" y="298"/>
                    <a:pt x="15162" y="305"/>
                    <a:pt x="15209" y="305"/>
                  </a:cubicBezTo>
                  <a:cubicBezTo>
                    <a:pt x="15284" y="305"/>
                    <a:pt x="15406" y="287"/>
                    <a:pt x="15440" y="260"/>
                  </a:cubicBezTo>
                  <a:cubicBezTo>
                    <a:pt x="15473" y="237"/>
                    <a:pt x="15487" y="227"/>
                    <a:pt x="15492" y="227"/>
                  </a:cubicBezTo>
                  <a:cubicBezTo>
                    <a:pt x="15497" y="227"/>
                    <a:pt x="15497" y="232"/>
                    <a:pt x="15497" y="242"/>
                  </a:cubicBezTo>
                  <a:cubicBezTo>
                    <a:pt x="15497" y="264"/>
                    <a:pt x="15553" y="264"/>
                    <a:pt x="15553" y="264"/>
                  </a:cubicBezTo>
                  <a:cubicBezTo>
                    <a:pt x="15609" y="264"/>
                    <a:pt x="15666" y="264"/>
                    <a:pt x="15666" y="282"/>
                  </a:cubicBezTo>
                  <a:cubicBezTo>
                    <a:pt x="15725" y="282"/>
                    <a:pt x="15782" y="273"/>
                    <a:pt x="15838" y="264"/>
                  </a:cubicBezTo>
                  <a:cubicBezTo>
                    <a:pt x="15882" y="248"/>
                    <a:pt x="15933" y="241"/>
                    <a:pt x="15984" y="241"/>
                  </a:cubicBezTo>
                  <a:cubicBezTo>
                    <a:pt x="16065" y="241"/>
                    <a:pt x="16142" y="259"/>
                    <a:pt x="16177" y="285"/>
                  </a:cubicBezTo>
                  <a:lnTo>
                    <a:pt x="16289" y="264"/>
                  </a:lnTo>
                  <a:cubicBezTo>
                    <a:pt x="16326" y="239"/>
                    <a:pt x="16361" y="221"/>
                    <a:pt x="16383" y="221"/>
                  </a:cubicBezTo>
                  <a:close/>
                  <a:moveTo>
                    <a:pt x="14760" y="2258"/>
                  </a:moveTo>
                  <a:cubicBezTo>
                    <a:pt x="14782" y="2258"/>
                    <a:pt x="14814" y="2268"/>
                    <a:pt x="14845" y="2291"/>
                  </a:cubicBezTo>
                  <a:cubicBezTo>
                    <a:pt x="14845" y="2313"/>
                    <a:pt x="14845" y="2313"/>
                    <a:pt x="14788" y="2313"/>
                  </a:cubicBezTo>
                  <a:cubicBezTo>
                    <a:pt x="14788" y="2313"/>
                    <a:pt x="14732" y="2291"/>
                    <a:pt x="14732" y="2272"/>
                  </a:cubicBezTo>
                  <a:cubicBezTo>
                    <a:pt x="14733" y="2263"/>
                    <a:pt x="14744" y="2258"/>
                    <a:pt x="14760" y="2258"/>
                  </a:cubicBezTo>
                  <a:close/>
                  <a:moveTo>
                    <a:pt x="15243" y="2272"/>
                  </a:moveTo>
                  <a:cubicBezTo>
                    <a:pt x="15243" y="2294"/>
                    <a:pt x="15243" y="2313"/>
                    <a:pt x="15186" y="2313"/>
                  </a:cubicBezTo>
                  <a:lnTo>
                    <a:pt x="15130" y="2294"/>
                  </a:lnTo>
                  <a:lnTo>
                    <a:pt x="15186" y="2272"/>
                  </a:lnTo>
                  <a:close/>
                  <a:moveTo>
                    <a:pt x="21949" y="2291"/>
                  </a:moveTo>
                  <a:cubicBezTo>
                    <a:pt x="21955" y="2313"/>
                    <a:pt x="21965" y="2332"/>
                    <a:pt x="21918" y="2332"/>
                  </a:cubicBezTo>
                  <a:lnTo>
                    <a:pt x="21871" y="2310"/>
                  </a:lnTo>
                  <a:lnTo>
                    <a:pt x="21912" y="2291"/>
                  </a:lnTo>
                  <a:close/>
                  <a:moveTo>
                    <a:pt x="1749" y="2257"/>
                  </a:moveTo>
                  <a:cubicBezTo>
                    <a:pt x="1805" y="2257"/>
                    <a:pt x="1861" y="2257"/>
                    <a:pt x="1861" y="2279"/>
                  </a:cubicBezTo>
                  <a:lnTo>
                    <a:pt x="1805" y="2279"/>
                  </a:lnTo>
                  <a:cubicBezTo>
                    <a:pt x="1805" y="2272"/>
                    <a:pt x="1800" y="2269"/>
                    <a:pt x="1794" y="2269"/>
                  </a:cubicBezTo>
                  <a:cubicBezTo>
                    <a:pt x="1781" y="2269"/>
                    <a:pt x="1765" y="2284"/>
                    <a:pt x="1805" y="2297"/>
                  </a:cubicBezTo>
                  <a:cubicBezTo>
                    <a:pt x="1805" y="2319"/>
                    <a:pt x="1802" y="2338"/>
                    <a:pt x="1802" y="2338"/>
                  </a:cubicBezTo>
                  <a:cubicBezTo>
                    <a:pt x="1798" y="2338"/>
                    <a:pt x="1795" y="2338"/>
                    <a:pt x="1791" y="2338"/>
                  </a:cubicBezTo>
                  <a:cubicBezTo>
                    <a:pt x="1738" y="2338"/>
                    <a:pt x="1689" y="2318"/>
                    <a:pt x="1689" y="2297"/>
                  </a:cubicBezTo>
                  <a:cubicBezTo>
                    <a:pt x="1636" y="2257"/>
                    <a:pt x="1636" y="2257"/>
                    <a:pt x="1749" y="2257"/>
                  </a:cubicBezTo>
                  <a:close/>
                  <a:moveTo>
                    <a:pt x="9743" y="2297"/>
                  </a:moveTo>
                  <a:cubicBezTo>
                    <a:pt x="9743" y="2319"/>
                    <a:pt x="9743" y="2341"/>
                    <a:pt x="9687" y="2341"/>
                  </a:cubicBezTo>
                  <a:lnTo>
                    <a:pt x="9627" y="2341"/>
                  </a:lnTo>
                  <a:cubicBezTo>
                    <a:pt x="9630" y="2319"/>
                    <a:pt x="9687" y="2297"/>
                    <a:pt x="9687" y="2297"/>
                  </a:cubicBezTo>
                  <a:close/>
                  <a:moveTo>
                    <a:pt x="13826" y="2310"/>
                  </a:moveTo>
                  <a:cubicBezTo>
                    <a:pt x="13883" y="2310"/>
                    <a:pt x="13883" y="2332"/>
                    <a:pt x="13883" y="2332"/>
                  </a:cubicBezTo>
                  <a:cubicBezTo>
                    <a:pt x="13882" y="2339"/>
                    <a:pt x="13875" y="2342"/>
                    <a:pt x="13864" y="2342"/>
                  </a:cubicBezTo>
                  <a:cubicBezTo>
                    <a:pt x="13842" y="2342"/>
                    <a:pt x="13804" y="2332"/>
                    <a:pt x="13767" y="2332"/>
                  </a:cubicBezTo>
                  <a:cubicBezTo>
                    <a:pt x="13710" y="2310"/>
                    <a:pt x="13710" y="2310"/>
                    <a:pt x="13826" y="2310"/>
                  </a:cubicBezTo>
                  <a:close/>
                  <a:moveTo>
                    <a:pt x="12748" y="2307"/>
                  </a:moveTo>
                  <a:cubicBezTo>
                    <a:pt x="12805" y="2307"/>
                    <a:pt x="12861" y="2307"/>
                    <a:pt x="12861" y="2329"/>
                  </a:cubicBezTo>
                  <a:cubicBezTo>
                    <a:pt x="12861" y="2329"/>
                    <a:pt x="12861" y="2348"/>
                    <a:pt x="12815" y="2348"/>
                  </a:cubicBezTo>
                  <a:cubicBezTo>
                    <a:pt x="12812" y="2348"/>
                    <a:pt x="12808" y="2348"/>
                    <a:pt x="12805" y="2348"/>
                  </a:cubicBezTo>
                  <a:cubicBezTo>
                    <a:pt x="12764" y="2348"/>
                    <a:pt x="12726" y="2341"/>
                    <a:pt x="12692" y="2329"/>
                  </a:cubicBezTo>
                  <a:cubicBezTo>
                    <a:pt x="12692" y="2307"/>
                    <a:pt x="12748" y="2307"/>
                    <a:pt x="12748" y="2307"/>
                  </a:cubicBezTo>
                  <a:close/>
                  <a:moveTo>
                    <a:pt x="8031" y="2266"/>
                  </a:moveTo>
                  <a:cubicBezTo>
                    <a:pt x="8041" y="2266"/>
                    <a:pt x="8041" y="2276"/>
                    <a:pt x="8041" y="2294"/>
                  </a:cubicBezTo>
                  <a:cubicBezTo>
                    <a:pt x="8041" y="2316"/>
                    <a:pt x="8041" y="2335"/>
                    <a:pt x="7928" y="2357"/>
                  </a:cubicBezTo>
                  <a:lnTo>
                    <a:pt x="7813" y="2357"/>
                  </a:lnTo>
                  <a:lnTo>
                    <a:pt x="7928" y="2316"/>
                  </a:lnTo>
                  <a:cubicBezTo>
                    <a:pt x="7991" y="2282"/>
                    <a:pt x="8019" y="2266"/>
                    <a:pt x="8031" y="2266"/>
                  </a:cubicBezTo>
                  <a:close/>
                  <a:moveTo>
                    <a:pt x="18928" y="2326"/>
                  </a:moveTo>
                  <a:cubicBezTo>
                    <a:pt x="18928" y="2344"/>
                    <a:pt x="18928" y="2366"/>
                    <a:pt x="18872" y="2366"/>
                  </a:cubicBezTo>
                  <a:lnTo>
                    <a:pt x="18815" y="2344"/>
                  </a:lnTo>
                  <a:lnTo>
                    <a:pt x="18872" y="2326"/>
                  </a:lnTo>
                  <a:close/>
                  <a:moveTo>
                    <a:pt x="5036" y="2329"/>
                  </a:moveTo>
                  <a:cubicBezTo>
                    <a:pt x="5092" y="2329"/>
                    <a:pt x="5092" y="2348"/>
                    <a:pt x="4980" y="2369"/>
                  </a:cubicBezTo>
                  <a:lnTo>
                    <a:pt x="4864" y="2369"/>
                  </a:lnTo>
                  <a:cubicBezTo>
                    <a:pt x="4864" y="2348"/>
                    <a:pt x="4980" y="2329"/>
                    <a:pt x="5036" y="2329"/>
                  </a:cubicBezTo>
                  <a:close/>
                  <a:moveTo>
                    <a:pt x="20232" y="2307"/>
                  </a:moveTo>
                  <a:cubicBezTo>
                    <a:pt x="20288" y="2307"/>
                    <a:pt x="20288" y="2307"/>
                    <a:pt x="20288" y="2329"/>
                  </a:cubicBezTo>
                  <a:cubicBezTo>
                    <a:pt x="20288" y="2348"/>
                    <a:pt x="20232" y="2369"/>
                    <a:pt x="20232" y="2369"/>
                  </a:cubicBezTo>
                  <a:cubicBezTo>
                    <a:pt x="20175" y="2369"/>
                    <a:pt x="20232" y="2329"/>
                    <a:pt x="20232" y="2307"/>
                  </a:cubicBezTo>
                  <a:close/>
                  <a:moveTo>
                    <a:pt x="15199" y="2366"/>
                  </a:moveTo>
                  <a:cubicBezTo>
                    <a:pt x="15211" y="2366"/>
                    <a:pt x="15224" y="2376"/>
                    <a:pt x="15186" y="2376"/>
                  </a:cubicBezTo>
                  <a:cubicBezTo>
                    <a:pt x="15186" y="2368"/>
                    <a:pt x="15193" y="2366"/>
                    <a:pt x="15199" y="2366"/>
                  </a:cubicBezTo>
                  <a:close/>
                  <a:moveTo>
                    <a:pt x="10874" y="2363"/>
                  </a:moveTo>
                  <a:lnTo>
                    <a:pt x="10874" y="2385"/>
                  </a:lnTo>
                  <a:cubicBezTo>
                    <a:pt x="10837" y="2385"/>
                    <a:pt x="10799" y="2395"/>
                    <a:pt x="10778" y="2395"/>
                  </a:cubicBezTo>
                  <a:cubicBezTo>
                    <a:pt x="10768" y="2395"/>
                    <a:pt x="10761" y="2392"/>
                    <a:pt x="10761" y="2385"/>
                  </a:cubicBezTo>
                  <a:cubicBezTo>
                    <a:pt x="10705" y="2385"/>
                    <a:pt x="10818" y="2363"/>
                    <a:pt x="10874" y="2363"/>
                  </a:cubicBezTo>
                  <a:close/>
                  <a:moveTo>
                    <a:pt x="5291" y="2362"/>
                  </a:moveTo>
                  <a:cubicBezTo>
                    <a:pt x="5234" y="2362"/>
                    <a:pt x="5205" y="2376"/>
                    <a:pt x="5205" y="2391"/>
                  </a:cubicBezTo>
                  <a:cubicBezTo>
                    <a:pt x="5205" y="2413"/>
                    <a:pt x="5262" y="2413"/>
                    <a:pt x="5374" y="2413"/>
                  </a:cubicBezTo>
                  <a:cubicBezTo>
                    <a:pt x="5412" y="2410"/>
                    <a:pt x="5450" y="2404"/>
                    <a:pt x="5487" y="2391"/>
                  </a:cubicBezTo>
                  <a:cubicBezTo>
                    <a:pt x="5487" y="2369"/>
                    <a:pt x="5431" y="2369"/>
                    <a:pt x="5374" y="2369"/>
                  </a:cubicBezTo>
                  <a:cubicBezTo>
                    <a:pt x="5342" y="2364"/>
                    <a:pt x="5314" y="2362"/>
                    <a:pt x="5291" y="2362"/>
                  </a:cubicBezTo>
                  <a:close/>
                  <a:moveTo>
                    <a:pt x="20429" y="0"/>
                  </a:moveTo>
                  <a:cubicBezTo>
                    <a:pt x="20417" y="0"/>
                    <a:pt x="20403" y="7"/>
                    <a:pt x="20379" y="25"/>
                  </a:cubicBezTo>
                  <a:cubicBezTo>
                    <a:pt x="20316" y="34"/>
                    <a:pt x="20252" y="39"/>
                    <a:pt x="20188" y="39"/>
                  </a:cubicBezTo>
                  <a:cubicBezTo>
                    <a:pt x="20119" y="39"/>
                    <a:pt x="20049" y="34"/>
                    <a:pt x="19981" y="22"/>
                  </a:cubicBezTo>
                  <a:cubicBezTo>
                    <a:pt x="19925" y="22"/>
                    <a:pt x="19868" y="22"/>
                    <a:pt x="19868" y="44"/>
                  </a:cubicBezTo>
                  <a:cubicBezTo>
                    <a:pt x="19868" y="53"/>
                    <a:pt x="19868" y="61"/>
                    <a:pt x="19868" y="66"/>
                  </a:cubicBezTo>
                  <a:cubicBezTo>
                    <a:pt x="19840" y="44"/>
                    <a:pt x="19826" y="33"/>
                    <a:pt x="19811" y="33"/>
                  </a:cubicBezTo>
                  <a:cubicBezTo>
                    <a:pt x="19797" y="33"/>
                    <a:pt x="19782" y="44"/>
                    <a:pt x="19752" y="66"/>
                  </a:cubicBezTo>
                  <a:cubicBezTo>
                    <a:pt x="19752" y="76"/>
                    <a:pt x="19738" y="80"/>
                    <a:pt x="19724" y="80"/>
                  </a:cubicBezTo>
                  <a:cubicBezTo>
                    <a:pt x="19710" y="80"/>
                    <a:pt x="19696" y="76"/>
                    <a:pt x="19696" y="66"/>
                  </a:cubicBezTo>
                  <a:cubicBezTo>
                    <a:pt x="19661" y="50"/>
                    <a:pt x="19624" y="44"/>
                    <a:pt x="19583" y="44"/>
                  </a:cubicBezTo>
                  <a:cubicBezTo>
                    <a:pt x="19527" y="44"/>
                    <a:pt x="19245" y="63"/>
                    <a:pt x="18959" y="63"/>
                  </a:cubicBezTo>
                  <a:cubicBezTo>
                    <a:pt x="18835" y="62"/>
                    <a:pt x="18732" y="62"/>
                    <a:pt x="18648" y="62"/>
                  </a:cubicBezTo>
                  <a:cubicBezTo>
                    <a:pt x="18425" y="62"/>
                    <a:pt x="18336" y="66"/>
                    <a:pt x="18336" y="82"/>
                  </a:cubicBezTo>
                  <a:cubicBezTo>
                    <a:pt x="18319" y="93"/>
                    <a:pt x="18299" y="98"/>
                    <a:pt x="18279" y="98"/>
                  </a:cubicBezTo>
                  <a:cubicBezTo>
                    <a:pt x="18260" y="98"/>
                    <a:pt x="18240" y="93"/>
                    <a:pt x="18223" y="82"/>
                  </a:cubicBezTo>
                  <a:cubicBezTo>
                    <a:pt x="18176" y="66"/>
                    <a:pt x="18129" y="59"/>
                    <a:pt x="18081" y="59"/>
                  </a:cubicBezTo>
                  <a:cubicBezTo>
                    <a:pt x="18072" y="59"/>
                    <a:pt x="18063" y="59"/>
                    <a:pt x="18054" y="60"/>
                  </a:cubicBezTo>
                  <a:cubicBezTo>
                    <a:pt x="17997" y="60"/>
                    <a:pt x="17938" y="60"/>
                    <a:pt x="17941" y="38"/>
                  </a:cubicBezTo>
                  <a:lnTo>
                    <a:pt x="17941" y="38"/>
                  </a:lnTo>
                  <a:cubicBezTo>
                    <a:pt x="17909" y="54"/>
                    <a:pt x="17878" y="61"/>
                    <a:pt x="17845" y="61"/>
                  </a:cubicBezTo>
                  <a:cubicBezTo>
                    <a:pt x="17838" y="61"/>
                    <a:pt x="17832" y="60"/>
                    <a:pt x="17825" y="60"/>
                  </a:cubicBezTo>
                  <a:cubicBezTo>
                    <a:pt x="17825" y="49"/>
                    <a:pt x="17811" y="43"/>
                    <a:pt x="17790" y="43"/>
                  </a:cubicBezTo>
                  <a:cubicBezTo>
                    <a:pt x="17769" y="43"/>
                    <a:pt x="17740" y="49"/>
                    <a:pt x="17712" y="60"/>
                  </a:cubicBezTo>
                  <a:cubicBezTo>
                    <a:pt x="17684" y="80"/>
                    <a:pt x="17670" y="90"/>
                    <a:pt x="17663" y="90"/>
                  </a:cubicBezTo>
                  <a:cubicBezTo>
                    <a:pt x="17656" y="90"/>
                    <a:pt x="17656" y="80"/>
                    <a:pt x="17656" y="60"/>
                  </a:cubicBezTo>
                  <a:cubicBezTo>
                    <a:pt x="17656" y="44"/>
                    <a:pt x="17571" y="29"/>
                    <a:pt x="17542" y="29"/>
                  </a:cubicBezTo>
                  <a:cubicBezTo>
                    <a:pt x="17529" y="29"/>
                    <a:pt x="17526" y="32"/>
                    <a:pt x="17543" y="38"/>
                  </a:cubicBezTo>
                  <a:cubicBezTo>
                    <a:pt x="17543" y="60"/>
                    <a:pt x="17430" y="60"/>
                    <a:pt x="17371" y="79"/>
                  </a:cubicBezTo>
                  <a:cubicBezTo>
                    <a:pt x="17314" y="79"/>
                    <a:pt x="17258" y="79"/>
                    <a:pt x="17258" y="57"/>
                  </a:cubicBezTo>
                  <a:cubicBezTo>
                    <a:pt x="17242" y="51"/>
                    <a:pt x="17207" y="49"/>
                    <a:pt x="17164" y="49"/>
                  </a:cubicBezTo>
                  <a:cubicBezTo>
                    <a:pt x="17058" y="49"/>
                    <a:pt x="16903" y="63"/>
                    <a:pt x="16863" y="79"/>
                  </a:cubicBezTo>
                  <a:cubicBezTo>
                    <a:pt x="16861" y="88"/>
                    <a:pt x="16847" y="93"/>
                    <a:pt x="16832" y="93"/>
                  </a:cubicBezTo>
                  <a:cubicBezTo>
                    <a:pt x="16818" y="93"/>
                    <a:pt x="16803" y="88"/>
                    <a:pt x="16803" y="79"/>
                  </a:cubicBezTo>
                  <a:cubicBezTo>
                    <a:pt x="16807" y="57"/>
                    <a:pt x="16750" y="57"/>
                    <a:pt x="16691" y="57"/>
                  </a:cubicBezTo>
                  <a:cubicBezTo>
                    <a:pt x="16674" y="63"/>
                    <a:pt x="16662" y="66"/>
                    <a:pt x="16654" y="66"/>
                  </a:cubicBezTo>
                  <a:cubicBezTo>
                    <a:pt x="16634" y="66"/>
                    <a:pt x="16634" y="50"/>
                    <a:pt x="16634" y="35"/>
                  </a:cubicBezTo>
                  <a:cubicBezTo>
                    <a:pt x="16694" y="16"/>
                    <a:pt x="16637" y="16"/>
                    <a:pt x="16521" y="16"/>
                  </a:cubicBezTo>
                  <a:cubicBezTo>
                    <a:pt x="16465" y="35"/>
                    <a:pt x="16239" y="35"/>
                    <a:pt x="16070" y="35"/>
                  </a:cubicBezTo>
                  <a:cubicBezTo>
                    <a:pt x="15785" y="35"/>
                    <a:pt x="15729" y="54"/>
                    <a:pt x="15613" y="94"/>
                  </a:cubicBezTo>
                  <a:lnTo>
                    <a:pt x="15556" y="138"/>
                  </a:lnTo>
                  <a:lnTo>
                    <a:pt x="15556" y="94"/>
                  </a:lnTo>
                  <a:cubicBezTo>
                    <a:pt x="15556" y="76"/>
                    <a:pt x="15503" y="32"/>
                    <a:pt x="15503" y="32"/>
                  </a:cubicBezTo>
                  <a:cubicBezTo>
                    <a:pt x="15443" y="32"/>
                    <a:pt x="15443" y="54"/>
                    <a:pt x="15443" y="76"/>
                  </a:cubicBezTo>
                  <a:cubicBezTo>
                    <a:pt x="15443" y="85"/>
                    <a:pt x="15430" y="89"/>
                    <a:pt x="15404" y="89"/>
                  </a:cubicBezTo>
                  <a:cubicBezTo>
                    <a:pt x="15376" y="89"/>
                    <a:pt x="15333" y="84"/>
                    <a:pt x="15274" y="72"/>
                  </a:cubicBezTo>
                  <a:cubicBezTo>
                    <a:pt x="15218" y="63"/>
                    <a:pt x="15175" y="58"/>
                    <a:pt x="15140" y="58"/>
                  </a:cubicBezTo>
                  <a:cubicBezTo>
                    <a:pt x="15105" y="58"/>
                    <a:pt x="15077" y="63"/>
                    <a:pt x="15048" y="72"/>
                  </a:cubicBezTo>
                  <a:cubicBezTo>
                    <a:pt x="15039" y="73"/>
                    <a:pt x="15029" y="73"/>
                    <a:pt x="15020" y="73"/>
                  </a:cubicBezTo>
                  <a:cubicBezTo>
                    <a:pt x="14971" y="73"/>
                    <a:pt x="14923" y="66"/>
                    <a:pt x="14876" y="50"/>
                  </a:cubicBezTo>
                  <a:cubicBezTo>
                    <a:pt x="14820" y="50"/>
                    <a:pt x="14820" y="50"/>
                    <a:pt x="14820" y="72"/>
                  </a:cubicBezTo>
                  <a:cubicBezTo>
                    <a:pt x="14820" y="83"/>
                    <a:pt x="14806" y="89"/>
                    <a:pt x="14784" y="89"/>
                  </a:cubicBezTo>
                  <a:cubicBezTo>
                    <a:pt x="14763" y="89"/>
                    <a:pt x="14735" y="83"/>
                    <a:pt x="14707" y="72"/>
                  </a:cubicBezTo>
                  <a:cubicBezTo>
                    <a:pt x="14673" y="48"/>
                    <a:pt x="14598" y="37"/>
                    <a:pt x="14544" y="37"/>
                  </a:cubicBezTo>
                  <a:cubicBezTo>
                    <a:pt x="14508" y="37"/>
                    <a:pt x="14481" y="42"/>
                    <a:pt x="14481" y="50"/>
                  </a:cubicBezTo>
                  <a:cubicBezTo>
                    <a:pt x="14481" y="72"/>
                    <a:pt x="14425" y="72"/>
                    <a:pt x="14365" y="72"/>
                  </a:cubicBezTo>
                  <a:cubicBezTo>
                    <a:pt x="14353" y="71"/>
                    <a:pt x="14341" y="70"/>
                    <a:pt x="14329" y="70"/>
                  </a:cubicBezTo>
                  <a:cubicBezTo>
                    <a:pt x="14285" y="70"/>
                    <a:pt x="14240" y="79"/>
                    <a:pt x="14196" y="91"/>
                  </a:cubicBezTo>
                  <a:lnTo>
                    <a:pt x="14083" y="91"/>
                  </a:lnTo>
                  <a:cubicBezTo>
                    <a:pt x="14027" y="91"/>
                    <a:pt x="14083" y="69"/>
                    <a:pt x="14140" y="69"/>
                  </a:cubicBezTo>
                  <a:lnTo>
                    <a:pt x="14083" y="50"/>
                  </a:lnTo>
                  <a:cubicBezTo>
                    <a:pt x="13970" y="50"/>
                    <a:pt x="13914" y="50"/>
                    <a:pt x="13858" y="69"/>
                  </a:cubicBezTo>
                  <a:cubicBezTo>
                    <a:pt x="13828" y="90"/>
                    <a:pt x="13813" y="100"/>
                    <a:pt x="13806" y="100"/>
                  </a:cubicBezTo>
                  <a:cubicBezTo>
                    <a:pt x="13799" y="100"/>
                    <a:pt x="13800" y="90"/>
                    <a:pt x="13801" y="69"/>
                  </a:cubicBezTo>
                  <a:cubicBezTo>
                    <a:pt x="13801" y="56"/>
                    <a:pt x="13771" y="40"/>
                    <a:pt x="13732" y="40"/>
                  </a:cubicBezTo>
                  <a:cubicBezTo>
                    <a:pt x="13717" y="40"/>
                    <a:pt x="13701" y="42"/>
                    <a:pt x="13685" y="47"/>
                  </a:cubicBezTo>
                  <a:cubicBezTo>
                    <a:pt x="13661" y="66"/>
                    <a:pt x="13638" y="73"/>
                    <a:pt x="13618" y="73"/>
                  </a:cubicBezTo>
                  <a:cubicBezTo>
                    <a:pt x="13591" y="73"/>
                    <a:pt x="13572" y="60"/>
                    <a:pt x="13572" y="47"/>
                  </a:cubicBezTo>
                  <a:cubicBezTo>
                    <a:pt x="13602" y="27"/>
                    <a:pt x="13617" y="17"/>
                    <a:pt x="13596" y="17"/>
                  </a:cubicBezTo>
                  <a:cubicBezTo>
                    <a:pt x="13575" y="17"/>
                    <a:pt x="13518" y="27"/>
                    <a:pt x="13403" y="47"/>
                  </a:cubicBezTo>
                  <a:cubicBezTo>
                    <a:pt x="13298" y="47"/>
                    <a:pt x="13092" y="66"/>
                    <a:pt x="12927" y="66"/>
                  </a:cubicBezTo>
                  <a:cubicBezTo>
                    <a:pt x="12915" y="66"/>
                    <a:pt x="12904" y="66"/>
                    <a:pt x="12892" y="66"/>
                  </a:cubicBezTo>
                  <a:cubicBezTo>
                    <a:pt x="12667" y="66"/>
                    <a:pt x="12551" y="66"/>
                    <a:pt x="12494" y="44"/>
                  </a:cubicBezTo>
                  <a:cubicBezTo>
                    <a:pt x="12495" y="42"/>
                    <a:pt x="12495" y="40"/>
                    <a:pt x="12494" y="38"/>
                  </a:cubicBezTo>
                  <a:lnTo>
                    <a:pt x="12494" y="38"/>
                  </a:lnTo>
                  <a:cubicBezTo>
                    <a:pt x="12480" y="66"/>
                    <a:pt x="12419" y="66"/>
                    <a:pt x="12269" y="66"/>
                  </a:cubicBezTo>
                  <a:cubicBezTo>
                    <a:pt x="12226" y="59"/>
                    <a:pt x="12184" y="56"/>
                    <a:pt x="12141" y="56"/>
                  </a:cubicBezTo>
                  <a:cubicBezTo>
                    <a:pt x="12069" y="56"/>
                    <a:pt x="11998" y="65"/>
                    <a:pt x="11927" y="85"/>
                  </a:cubicBezTo>
                  <a:lnTo>
                    <a:pt x="12040" y="85"/>
                  </a:lnTo>
                  <a:cubicBezTo>
                    <a:pt x="12040" y="111"/>
                    <a:pt x="12021" y="121"/>
                    <a:pt x="11982" y="121"/>
                  </a:cubicBezTo>
                  <a:cubicBezTo>
                    <a:pt x="11955" y="121"/>
                    <a:pt x="11918" y="116"/>
                    <a:pt x="11871" y="107"/>
                  </a:cubicBezTo>
                  <a:cubicBezTo>
                    <a:pt x="11814" y="107"/>
                    <a:pt x="11814" y="85"/>
                    <a:pt x="11814" y="63"/>
                  </a:cubicBezTo>
                  <a:cubicBezTo>
                    <a:pt x="11814" y="44"/>
                    <a:pt x="11758" y="22"/>
                    <a:pt x="11702" y="22"/>
                  </a:cubicBezTo>
                  <a:cubicBezTo>
                    <a:pt x="11645" y="22"/>
                    <a:pt x="11589" y="22"/>
                    <a:pt x="11645" y="44"/>
                  </a:cubicBezTo>
                  <a:cubicBezTo>
                    <a:pt x="11645" y="63"/>
                    <a:pt x="11645" y="63"/>
                    <a:pt x="11589" y="63"/>
                  </a:cubicBezTo>
                  <a:cubicBezTo>
                    <a:pt x="11579" y="62"/>
                    <a:pt x="11570" y="62"/>
                    <a:pt x="11560" y="62"/>
                  </a:cubicBezTo>
                  <a:cubicBezTo>
                    <a:pt x="11511" y="62"/>
                    <a:pt x="11464" y="69"/>
                    <a:pt x="11416" y="85"/>
                  </a:cubicBezTo>
                  <a:cubicBezTo>
                    <a:pt x="11416" y="104"/>
                    <a:pt x="11360" y="104"/>
                    <a:pt x="11304" y="104"/>
                  </a:cubicBezTo>
                  <a:cubicBezTo>
                    <a:pt x="11255" y="93"/>
                    <a:pt x="11206" y="84"/>
                    <a:pt x="11157" y="84"/>
                  </a:cubicBezTo>
                  <a:cubicBezTo>
                    <a:pt x="11149" y="84"/>
                    <a:pt x="11142" y="85"/>
                    <a:pt x="11134" y="85"/>
                  </a:cubicBezTo>
                  <a:cubicBezTo>
                    <a:pt x="11134" y="79"/>
                    <a:pt x="11134" y="71"/>
                    <a:pt x="11134" y="63"/>
                  </a:cubicBezTo>
                  <a:cubicBezTo>
                    <a:pt x="11134" y="41"/>
                    <a:pt x="11078" y="19"/>
                    <a:pt x="11078" y="19"/>
                  </a:cubicBezTo>
                  <a:cubicBezTo>
                    <a:pt x="11022" y="19"/>
                    <a:pt x="11022" y="41"/>
                    <a:pt x="11022" y="41"/>
                  </a:cubicBezTo>
                  <a:cubicBezTo>
                    <a:pt x="10949" y="50"/>
                    <a:pt x="10877" y="54"/>
                    <a:pt x="10805" y="54"/>
                  </a:cubicBezTo>
                  <a:lnTo>
                    <a:pt x="10320" y="57"/>
                  </a:lnTo>
                  <a:lnTo>
                    <a:pt x="9489" y="57"/>
                  </a:lnTo>
                  <a:cubicBezTo>
                    <a:pt x="9433" y="47"/>
                    <a:pt x="9362" y="43"/>
                    <a:pt x="9313" y="43"/>
                  </a:cubicBezTo>
                  <a:cubicBezTo>
                    <a:pt x="9263" y="43"/>
                    <a:pt x="9235" y="47"/>
                    <a:pt x="9263" y="57"/>
                  </a:cubicBezTo>
                  <a:cubicBezTo>
                    <a:pt x="9263" y="73"/>
                    <a:pt x="9113" y="77"/>
                    <a:pt x="8902" y="77"/>
                  </a:cubicBezTo>
                  <a:cubicBezTo>
                    <a:pt x="8822" y="77"/>
                    <a:pt x="8733" y="76"/>
                    <a:pt x="8640" y="76"/>
                  </a:cubicBezTo>
                  <a:cubicBezTo>
                    <a:pt x="8242" y="76"/>
                    <a:pt x="7960" y="76"/>
                    <a:pt x="7960" y="94"/>
                  </a:cubicBezTo>
                  <a:lnTo>
                    <a:pt x="7787" y="94"/>
                  </a:lnTo>
                  <a:cubicBezTo>
                    <a:pt x="7675" y="94"/>
                    <a:pt x="7562" y="116"/>
                    <a:pt x="7505" y="116"/>
                  </a:cubicBezTo>
                  <a:cubicBezTo>
                    <a:pt x="7476" y="126"/>
                    <a:pt x="7447" y="130"/>
                    <a:pt x="7433" y="130"/>
                  </a:cubicBezTo>
                  <a:cubicBezTo>
                    <a:pt x="7418" y="130"/>
                    <a:pt x="7419" y="126"/>
                    <a:pt x="7449" y="116"/>
                  </a:cubicBezTo>
                  <a:cubicBezTo>
                    <a:pt x="7449" y="94"/>
                    <a:pt x="7449" y="72"/>
                    <a:pt x="7393" y="72"/>
                  </a:cubicBezTo>
                  <a:cubicBezTo>
                    <a:pt x="7280" y="72"/>
                    <a:pt x="7277" y="94"/>
                    <a:pt x="7277" y="116"/>
                  </a:cubicBezTo>
                  <a:cubicBezTo>
                    <a:pt x="7277" y="135"/>
                    <a:pt x="7220" y="135"/>
                    <a:pt x="7220" y="135"/>
                  </a:cubicBezTo>
                  <a:cubicBezTo>
                    <a:pt x="7164" y="135"/>
                    <a:pt x="7164" y="135"/>
                    <a:pt x="7164" y="113"/>
                  </a:cubicBezTo>
                  <a:cubicBezTo>
                    <a:pt x="7164" y="94"/>
                    <a:pt x="7164" y="72"/>
                    <a:pt x="7164" y="72"/>
                  </a:cubicBezTo>
                  <a:lnTo>
                    <a:pt x="7107" y="72"/>
                  </a:lnTo>
                  <a:cubicBezTo>
                    <a:pt x="7107" y="94"/>
                    <a:pt x="7051" y="94"/>
                    <a:pt x="7051" y="94"/>
                  </a:cubicBezTo>
                  <a:cubicBezTo>
                    <a:pt x="6995" y="94"/>
                    <a:pt x="6995" y="94"/>
                    <a:pt x="6995" y="50"/>
                  </a:cubicBezTo>
                  <a:cubicBezTo>
                    <a:pt x="6995" y="30"/>
                    <a:pt x="6980" y="20"/>
                    <a:pt x="6959" y="20"/>
                  </a:cubicBezTo>
                  <a:cubicBezTo>
                    <a:pt x="6938" y="20"/>
                    <a:pt x="6910" y="30"/>
                    <a:pt x="6882" y="50"/>
                  </a:cubicBezTo>
                  <a:lnTo>
                    <a:pt x="6769" y="72"/>
                  </a:lnTo>
                  <a:cubicBezTo>
                    <a:pt x="6751" y="59"/>
                    <a:pt x="6728" y="54"/>
                    <a:pt x="6702" y="54"/>
                  </a:cubicBezTo>
                  <a:cubicBezTo>
                    <a:pt x="6646" y="54"/>
                    <a:pt x="6579" y="78"/>
                    <a:pt x="6540" y="91"/>
                  </a:cubicBezTo>
                  <a:cubicBezTo>
                    <a:pt x="6517" y="71"/>
                    <a:pt x="6487" y="61"/>
                    <a:pt x="6457" y="61"/>
                  </a:cubicBezTo>
                  <a:cubicBezTo>
                    <a:pt x="6427" y="61"/>
                    <a:pt x="6396" y="71"/>
                    <a:pt x="6371" y="91"/>
                  </a:cubicBezTo>
                  <a:cubicBezTo>
                    <a:pt x="6371" y="102"/>
                    <a:pt x="6357" y="108"/>
                    <a:pt x="6336" y="108"/>
                  </a:cubicBezTo>
                  <a:cubicBezTo>
                    <a:pt x="6315" y="108"/>
                    <a:pt x="6286" y="102"/>
                    <a:pt x="6258" y="91"/>
                  </a:cubicBezTo>
                  <a:cubicBezTo>
                    <a:pt x="6202" y="69"/>
                    <a:pt x="6145" y="69"/>
                    <a:pt x="6033" y="69"/>
                  </a:cubicBezTo>
                  <a:cubicBezTo>
                    <a:pt x="5986" y="86"/>
                    <a:pt x="5737" y="88"/>
                    <a:pt x="5415" y="88"/>
                  </a:cubicBezTo>
                  <a:cubicBezTo>
                    <a:pt x="5323" y="88"/>
                    <a:pt x="5225" y="88"/>
                    <a:pt x="5124" y="88"/>
                  </a:cubicBezTo>
                  <a:cubicBezTo>
                    <a:pt x="5010" y="88"/>
                    <a:pt x="4905" y="88"/>
                    <a:pt x="4810" y="88"/>
                  </a:cubicBezTo>
                  <a:cubicBezTo>
                    <a:pt x="4478" y="88"/>
                    <a:pt x="4271" y="90"/>
                    <a:pt x="4271" y="107"/>
                  </a:cubicBezTo>
                  <a:cubicBezTo>
                    <a:pt x="4265" y="107"/>
                    <a:pt x="4259" y="108"/>
                    <a:pt x="4253" y="108"/>
                  </a:cubicBezTo>
                  <a:cubicBezTo>
                    <a:pt x="4221" y="108"/>
                    <a:pt x="4187" y="101"/>
                    <a:pt x="4159" y="85"/>
                  </a:cubicBezTo>
                  <a:cubicBezTo>
                    <a:pt x="4159" y="77"/>
                    <a:pt x="4148" y="72"/>
                    <a:pt x="4133" y="72"/>
                  </a:cubicBezTo>
                  <a:cubicBezTo>
                    <a:pt x="4111" y="72"/>
                    <a:pt x="4078" y="82"/>
                    <a:pt x="4046" y="107"/>
                  </a:cubicBezTo>
                  <a:cubicBezTo>
                    <a:pt x="4013" y="118"/>
                    <a:pt x="3999" y="130"/>
                    <a:pt x="3993" y="130"/>
                  </a:cubicBezTo>
                  <a:cubicBezTo>
                    <a:pt x="3989" y="130"/>
                    <a:pt x="3989" y="124"/>
                    <a:pt x="3989" y="107"/>
                  </a:cubicBezTo>
                  <a:cubicBezTo>
                    <a:pt x="3989" y="85"/>
                    <a:pt x="3876" y="85"/>
                    <a:pt x="3648" y="85"/>
                  </a:cubicBezTo>
                  <a:cubicBezTo>
                    <a:pt x="3610" y="85"/>
                    <a:pt x="3570" y="85"/>
                    <a:pt x="3530" y="85"/>
                  </a:cubicBezTo>
                  <a:cubicBezTo>
                    <a:pt x="3389" y="85"/>
                    <a:pt x="3253" y="87"/>
                    <a:pt x="3253" y="104"/>
                  </a:cubicBezTo>
                  <a:cubicBezTo>
                    <a:pt x="3195" y="115"/>
                    <a:pt x="3166" y="120"/>
                    <a:pt x="3159" y="120"/>
                  </a:cubicBezTo>
                  <a:cubicBezTo>
                    <a:pt x="3152" y="120"/>
                    <a:pt x="3167" y="115"/>
                    <a:pt x="3196" y="104"/>
                  </a:cubicBezTo>
                  <a:cubicBezTo>
                    <a:pt x="3232" y="78"/>
                    <a:pt x="3134" y="60"/>
                    <a:pt x="3014" y="60"/>
                  </a:cubicBezTo>
                  <a:cubicBezTo>
                    <a:pt x="2943" y="60"/>
                    <a:pt x="2863" y="67"/>
                    <a:pt x="2798" y="82"/>
                  </a:cubicBezTo>
                  <a:cubicBezTo>
                    <a:pt x="2742" y="82"/>
                    <a:pt x="2686" y="82"/>
                    <a:pt x="2686" y="60"/>
                  </a:cubicBezTo>
                  <a:cubicBezTo>
                    <a:pt x="2592" y="60"/>
                    <a:pt x="2494" y="66"/>
                    <a:pt x="2400" y="82"/>
                  </a:cubicBezTo>
                  <a:cubicBezTo>
                    <a:pt x="2272" y="85"/>
                    <a:pt x="2143" y="94"/>
                    <a:pt x="2015" y="113"/>
                  </a:cubicBezTo>
                  <a:cubicBezTo>
                    <a:pt x="1965" y="119"/>
                    <a:pt x="1915" y="135"/>
                    <a:pt x="1868" y="154"/>
                  </a:cubicBezTo>
                  <a:lnTo>
                    <a:pt x="1805" y="182"/>
                  </a:lnTo>
                  <a:cubicBezTo>
                    <a:pt x="1786" y="187"/>
                    <a:pt x="1766" y="191"/>
                    <a:pt x="1752" y="195"/>
                  </a:cubicBezTo>
                  <a:lnTo>
                    <a:pt x="1752" y="195"/>
                  </a:lnTo>
                  <a:cubicBezTo>
                    <a:pt x="1751" y="193"/>
                    <a:pt x="1748" y="192"/>
                    <a:pt x="1742" y="192"/>
                  </a:cubicBezTo>
                  <a:cubicBezTo>
                    <a:pt x="1689" y="192"/>
                    <a:pt x="1438" y="264"/>
                    <a:pt x="1144" y="448"/>
                  </a:cubicBezTo>
                  <a:cubicBezTo>
                    <a:pt x="812" y="655"/>
                    <a:pt x="605" y="925"/>
                    <a:pt x="555" y="953"/>
                  </a:cubicBezTo>
                  <a:cubicBezTo>
                    <a:pt x="533" y="984"/>
                    <a:pt x="514" y="1019"/>
                    <a:pt x="504" y="1056"/>
                  </a:cubicBezTo>
                  <a:cubicBezTo>
                    <a:pt x="504" y="1116"/>
                    <a:pt x="476" y="1172"/>
                    <a:pt x="429" y="1207"/>
                  </a:cubicBezTo>
                  <a:cubicBezTo>
                    <a:pt x="360" y="1226"/>
                    <a:pt x="260" y="1429"/>
                    <a:pt x="276" y="1498"/>
                  </a:cubicBezTo>
                  <a:lnTo>
                    <a:pt x="257" y="1489"/>
                  </a:lnTo>
                  <a:cubicBezTo>
                    <a:pt x="197" y="1523"/>
                    <a:pt x="157" y="1689"/>
                    <a:pt x="182" y="1755"/>
                  </a:cubicBezTo>
                  <a:cubicBezTo>
                    <a:pt x="150" y="1802"/>
                    <a:pt x="116" y="1852"/>
                    <a:pt x="122" y="1912"/>
                  </a:cubicBezTo>
                  <a:cubicBezTo>
                    <a:pt x="111" y="1949"/>
                    <a:pt x="109" y="1961"/>
                    <a:pt x="95" y="1961"/>
                  </a:cubicBezTo>
                  <a:cubicBezTo>
                    <a:pt x="89" y="1961"/>
                    <a:pt x="81" y="1959"/>
                    <a:pt x="69" y="1956"/>
                  </a:cubicBezTo>
                  <a:cubicBezTo>
                    <a:pt x="63" y="1955"/>
                    <a:pt x="58" y="1954"/>
                    <a:pt x="52" y="1954"/>
                  </a:cubicBezTo>
                  <a:cubicBezTo>
                    <a:pt x="38" y="1954"/>
                    <a:pt x="26" y="1962"/>
                    <a:pt x="19" y="2006"/>
                  </a:cubicBezTo>
                  <a:cubicBezTo>
                    <a:pt x="9" y="2062"/>
                    <a:pt x="31" y="2066"/>
                    <a:pt x="50" y="2069"/>
                  </a:cubicBezTo>
                  <a:cubicBezTo>
                    <a:pt x="50" y="2069"/>
                    <a:pt x="41" y="2125"/>
                    <a:pt x="34" y="2181"/>
                  </a:cubicBezTo>
                  <a:cubicBezTo>
                    <a:pt x="34" y="2181"/>
                    <a:pt x="31" y="2238"/>
                    <a:pt x="53" y="2238"/>
                  </a:cubicBezTo>
                  <a:cubicBezTo>
                    <a:pt x="65" y="2240"/>
                    <a:pt x="70" y="2256"/>
                    <a:pt x="71" y="2280"/>
                  </a:cubicBezTo>
                  <a:lnTo>
                    <a:pt x="71" y="2280"/>
                  </a:lnTo>
                  <a:cubicBezTo>
                    <a:pt x="9" y="2297"/>
                    <a:pt x="0" y="2319"/>
                    <a:pt x="48" y="2319"/>
                  </a:cubicBezTo>
                  <a:cubicBezTo>
                    <a:pt x="54" y="2319"/>
                    <a:pt x="62" y="2319"/>
                    <a:pt x="71" y="2318"/>
                  </a:cubicBezTo>
                  <a:lnTo>
                    <a:pt x="71" y="2318"/>
                  </a:lnTo>
                  <a:cubicBezTo>
                    <a:pt x="70" y="2329"/>
                    <a:pt x="70" y="2340"/>
                    <a:pt x="69" y="2351"/>
                  </a:cubicBezTo>
                  <a:cubicBezTo>
                    <a:pt x="54" y="2351"/>
                    <a:pt x="58" y="2377"/>
                    <a:pt x="69" y="2377"/>
                  </a:cubicBezTo>
                  <a:cubicBezTo>
                    <a:pt x="74" y="2377"/>
                    <a:pt x="81" y="2371"/>
                    <a:pt x="88" y="2354"/>
                  </a:cubicBezTo>
                  <a:cubicBezTo>
                    <a:pt x="110" y="2354"/>
                    <a:pt x="132" y="2354"/>
                    <a:pt x="128" y="2407"/>
                  </a:cubicBezTo>
                  <a:lnTo>
                    <a:pt x="169" y="2410"/>
                  </a:lnTo>
                  <a:cubicBezTo>
                    <a:pt x="197" y="2410"/>
                    <a:pt x="216" y="2410"/>
                    <a:pt x="234" y="2379"/>
                  </a:cubicBezTo>
                  <a:lnTo>
                    <a:pt x="234" y="2379"/>
                  </a:lnTo>
                  <a:cubicBezTo>
                    <a:pt x="254" y="2374"/>
                    <a:pt x="271" y="2359"/>
                    <a:pt x="273" y="2335"/>
                  </a:cubicBezTo>
                  <a:cubicBezTo>
                    <a:pt x="273" y="2300"/>
                    <a:pt x="273" y="2285"/>
                    <a:pt x="282" y="2285"/>
                  </a:cubicBezTo>
                  <a:cubicBezTo>
                    <a:pt x="290" y="2285"/>
                    <a:pt x="304" y="2295"/>
                    <a:pt x="329" y="2313"/>
                  </a:cubicBezTo>
                  <a:cubicBezTo>
                    <a:pt x="329" y="2357"/>
                    <a:pt x="385" y="2357"/>
                    <a:pt x="442" y="2357"/>
                  </a:cubicBezTo>
                  <a:cubicBezTo>
                    <a:pt x="498" y="2357"/>
                    <a:pt x="498" y="2357"/>
                    <a:pt x="498" y="2379"/>
                  </a:cubicBezTo>
                  <a:cubicBezTo>
                    <a:pt x="498" y="2398"/>
                    <a:pt x="555" y="2420"/>
                    <a:pt x="611" y="2420"/>
                  </a:cubicBezTo>
                  <a:cubicBezTo>
                    <a:pt x="667" y="2420"/>
                    <a:pt x="667" y="2420"/>
                    <a:pt x="667" y="2398"/>
                  </a:cubicBezTo>
                  <a:cubicBezTo>
                    <a:pt x="645" y="2390"/>
                    <a:pt x="649" y="2386"/>
                    <a:pt x="667" y="2386"/>
                  </a:cubicBezTo>
                  <a:cubicBezTo>
                    <a:pt x="693" y="2386"/>
                    <a:pt x="747" y="2395"/>
                    <a:pt x="780" y="2420"/>
                  </a:cubicBezTo>
                  <a:cubicBezTo>
                    <a:pt x="804" y="2429"/>
                    <a:pt x="818" y="2434"/>
                    <a:pt x="826" y="2434"/>
                  </a:cubicBezTo>
                  <a:cubicBezTo>
                    <a:pt x="837" y="2434"/>
                    <a:pt x="837" y="2424"/>
                    <a:pt x="837" y="2401"/>
                  </a:cubicBezTo>
                  <a:cubicBezTo>
                    <a:pt x="838" y="2379"/>
                    <a:pt x="867" y="2368"/>
                    <a:pt x="903" y="2368"/>
                  </a:cubicBezTo>
                  <a:cubicBezTo>
                    <a:pt x="939" y="2368"/>
                    <a:pt x="981" y="2379"/>
                    <a:pt x="1009" y="2401"/>
                  </a:cubicBezTo>
                  <a:lnTo>
                    <a:pt x="1122" y="2401"/>
                  </a:lnTo>
                  <a:cubicBezTo>
                    <a:pt x="1178" y="2401"/>
                    <a:pt x="1178" y="2379"/>
                    <a:pt x="1178" y="2360"/>
                  </a:cubicBezTo>
                  <a:cubicBezTo>
                    <a:pt x="1178" y="2334"/>
                    <a:pt x="1178" y="2324"/>
                    <a:pt x="1190" y="2324"/>
                  </a:cubicBezTo>
                  <a:cubicBezTo>
                    <a:pt x="1198" y="2324"/>
                    <a:pt x="1211" y="2329"/>
                    <a:pt x="1235" y="2338"/>
                  </a:cubicBezTo>
                  <a:cubicBezTo>
                    <a:pt x="1291" y="2360"/>
                    <a:pt x="1291" y="2379"/>
                    <a:pt x="1291" y="2379"/>
                  </a:cubicBezTo>
                  <a:cubicBezTo>
                    <a:pt x="1291" y="2401"/>
                    <a:pt x="1347" y="2401"/>
                    <a:pt x="1404" y="2401"/>
                  </a:cubicBezTo>
                  <a:cubicBezTo>
                    <a:pt x="1460" y="2401"/>
                    <a:pt x="1576" y="2401"/>
                    <a:pt x="1576" y="2382"/>
                  </a:cubicBezTo>
                  <a:lnTo>
                    <a:pt x="1576" y="2401"/>
                  </a:lnTo>
                  <a:cubicBezTo>
                    <a:pt x="1614" y="2401"/>
                    <a:pt x="1626" y="2411"/>
                    <a:pt x="1631" y="2411"/>
                  </a:cubicBezTo>
                  <a:cubicBezTo>
                    <a:pt x="1633" y="2411"/>
                    <a:pt x="1633" y="2408"/>
                    <a:pt x="1633" y="2401"/>
                  </a:cubicBezTo>
                  <a:cubicBezTo>
                    <a:pt x="1689" y="2404"/>
                    <a:pt x="1745" y="2410"/>
                    <a:pt x="1802" y="2423"/>
                  </a:cubicBezTo>
                  <a:cubicBezTo>
                    <a:pt x="1824" y="2427"/>
                    <a:pt x="1847" y="2429"/>
                    <a:pt x="1871" y="2429"/>
                  </a:cubicBezTo>
                  <a:cubicBezTo>
                    <a:pt x="1967" y="2429"/>
                    <a:pt x="2051" y="2396"/>
                    <a:pt x="1915" y="2360"/>
                  </a:cubicBezTo>
                  <a:lnTo>
                    <a:pt x="1974" y="2360"/>
                  </a:lnTo>
                  <a:cubicBezTo>
                    <a:pt x="2031" y="2360"/>
                    <a:pt x="2031" y="2341"/>
                    <a:pt x="2031" y="2341"/>
                  </a:cubicBezTo>
                  <a:cubicBezTo>
                    <a:pt x="2031" y="2319"/>
                    <a:pt x="2087" y="2319"/>
                    <a:pt x="2143" y="2319"/>
                  </a:cubicBezTo>
                  <a:cubicBezTo>
                    <a:pt x="2143" y="2319"/>
                    <a:pt x="2143" y="2341"/>
                    <a:pt x="2143" y="2360"/>
                  </a:cubicBezTo>
                  <a:cubicBezTo>
                    <a:pt x="2109" y="2397"/>
                    <a:pt x="2133" y="2419"/>
                    <a:pt x="2171" y="2419"/>
                  </a:cubicBezTo>
                  <a:cubicBezTo>
                    <a:pt x="2198" y="2419"/>
                    <a:pt x="2232" y="2408"/>
                    <a:pt x="2256" y="2382"/>
                  </a:cubicBezTo>
                  <a:cubicBezTo>
                    <a:pt x="2256" y="2388"/>
                    <a:pt x="2256" y="2396"/>
                    <a:pt x="2256" y="2404"/>
                  </a:cubicBezTo>
                  <a:cubicBezTo>
                    <a:pt x="2256" y="2413"/>
                    <a:pt x="2270" y="2418"/>
                    <a:pt x="2299" y="2418"/>
                  </a:cubicBezTo>
                  <a:cubicBezTo>
                    <a:pt x="2327" y="2418"/>
                    <a:pt x="2369" y="2413"/>
                    <a:pt x="2426" y="2404"/>
                  </a:cubicBezTo>
                  <a:cubicBezTo>
                    <a:pt x="2482" y="2404"/>
                    <a:pt x="2538" y="2363"/>
                    <a:pt x="2541" y="2341"/>
                  </a:cubicBezTo>
                  <a:cubicBezTo>
                    <a:pt x="2541" y="2319"/>
                    <a:pt x="2598" y="2319"/>
                    <a:pt x="2598" y="2319"/>
                  </a:cubicBezTo>
                  <a:cubicBezTo>
                    <a:pt x="2654" y="2319"/>
                    <a:pt x="2654" y="2319"/>
                    <a:pt x="2654" y="2341"/>
                  </a:cubicBezTo>
                  <a:cubicBezTo>
                    <a:pt x="2654" y="2362"/>
                    <a:pt x="2682" y="2372"/>
                    <a:pt x="2718" y="2372"/>
                  </a:cubicBezTo>
                  <a:cubicBezTo>
                    <a:pt x="2753" y="2372"/>
                    <a:pt x="2795" y="2362"/>
                    <a:pt x="2823" y="2341"/>
                  </a:cubicBezTo>
                  <a:lnTo>
                    <a:pt x="2823" y="2363"/>
                  </a:lnTo>
                  <a:cubicBezTo>
                    <a:pt x="2823" y="2379"/>
                    <a:pt x="2852" y="2393"/>
                    <a:pt x="2970" y="2393"/>
                  </a:cubicBezTo>
                  <a:cubicBezTo>
                    <a:pt x="3018" y="2393"/>
                    <a:pt x="3081" y="2391"/>
                    <a:pt x="3162" y="2385"/>
                  </a:cubicBezTo>
                  <a:cubicBezTo>
                    <a:pt x="3391" y="2385"/>
                    <a:pt x="3560" y="2385"/>
                    <a:pt x="3560" y="2407"/>
                  </a:cubicBezTo>
                  <a:cubicBezTo>
                    <a:pt x="3560" y="2411"/>
                    <a:pt x="3568" y="2413"/>
                    <a:pt x="3581" y="2413"/>
                  </a:cubicBezTo>
                  <a:cubicBezTo>
                    <a:pt x="3639" y="2413"/>
                    <a:pt x="3807" y="2378"/>
                    <a:pt x="3902" y="2344"/>
                  </a:cubicBezTo>
                  <a:cubicBezTo>
                    <a:pt x="3902" y="2366"/>
                    <a:pt x="3958" y="2366"/>
                    <a:pt x="4071" y="2366"/>
                  </a:cubicBezTo>
                  <a:cubicBezTo>
                    <a:pt x="4240" y="2366"/>
                    <a:pt x="4240" y="2366"/>
                    <a:pt x="4240" y="2388"/>
                  </a:cubicBezTo>
                  <a:cubicBezTo>
                    <a:pt x="4212" y="2409"/>
                    <a:pt x="4198" y="2419"/>
                    <a:pt x="4205" y="2419"/>
                  </a:cubicBezTo>
                  <a:cubicBezTo>
                    <a:pt x="4212" y="2419"/>
                    <a:pt x="4240" y="2409"/>
                    <a:pt x="4296" y="2388"/>
                  </a:cubicBezTo>
                  <a:cubicBezTo>
                    <a:pt x="4319" y="2373"/>
                    <a:pt x="4358" y="2366"/>
                    <a:pt x="4398" y="2366"/>
                  </a:cubicBezTo>
                  <a:cubicBezTo>
                    <a:pt x="4461" y="2366"/>
                    <a:pt x="4524" y="2383"/>
                    <a:pt x="4522" y="2410"/>
                  </a:cubicBezTo>
                  <a:cubicBezTo>
                    <a:pt x="4522" y="2429"/>
                    <a:pt x="4578" y="2429"/>
                    <a:pt x="4694" y="2429"/>
                  </a:cubicBezTo>
                  <a:cubicBezTo>
                    <a:pt x="4751" y="2410"/>
                    <a:pt x="4864" y="2410"/>
                    <a:pt x="4976" y="2410"/>
                  </a:cubicBezTo>
                  <a:cubicBezTo>
                    <a:pt x="5149" y="2410"/>
                    <a:pt x="5149" y="2410"/>
                    <a:pt x="5149" y="2369"/>
                  </a:cubicBezTo>
                  <a:cubicBezTo>
                    <a:pt x="5149" y="2329"/>
                    <a:pt x="5205" y="2329"/>
                    <a:pt x="5318" y="2329"/>
                  </a:cubicBezTo>
                  <a:cubicBezTo>
                    <a:pt x="5374" y="2329"/>
                    <a:pt x="5434" y="2329"/>
                    <a:pt x="5431" y="2348"/>
                  </a:cubicBezTo>
                  <a:cubicBezTo>
                    <a:pt x="5468" y="2363"/>
                    <a:pt x="5506" y="2369"/>
                    <a:pt x="5544" y="2369"/>
                  </a:cubicBezTo>
                  <a:cubicBezTo>
                    <a:pt x="5603" y="2369"/>
                    <a:pt x="5660" y="2369"/>
                    <a:pt x="5660" y="2391"/>
                  </a:cubicBezTo>
                  <a:cubicBezTo>
                    <a:pt x="5713" y="2407"/>
                    <a:pt x="5769" y="2413"/>
                    <a:pt x="5829" y="2413"/>
                  </a:cubicBezTo>
                  <a:cubicBezTo>
                    <a:pt x="5942" y="2413"/>
                    <a:pt x="6054" y="2413"/>
                    <a:pt x="6054" y="2435"/>
                  </a:cubicBezTo>
                  <a:cubicBezTo>
                    <a:pt x="6111" y="2435"/>
                    <a:pt x="6111" y="2435"/>
                    <a:pt x="6111" y="2413"/>
                  </a:cubicBezTo>
                  <a:cubicBezTo>
                    <a:pt x="6111" y="2398"/>
                    <a:pt x="6137" y="2385"/>
                    <a:pt x="6228" y="2385"/>
                  </a:cubicBezTo>
                  <a:cubicBezTo>
                    <a:pt x="6269" y="2385"/>
                    <a:pt x="6324" y="2388"/>
                    <a:pt x="6396" y="2395"/>
                  </a:cubicBezTo>
                  <a:cubicBezTo>
                    <a:pt x="6509" y="2395"/>
                    <a:pt x="6678" y="2395"/>
                    <a:pt x="6678" y="2373"/>
                  </a:cubicBezTo>
                  <a:cubicBezTo>
                    <a:pt x="6734" y="2373"/>
                    <a:pt x="6734" y="2373"/>
                    <a:pt x="6734" y="2395"/>
                  </a:cubicBezTo>
                  <a:cubicBezTo>
                    <a:pt x="6734" y="2415"/>
                    <a:pt x="6763" y="2425"/>
                    <a:pt x="6805" y="2425"/>
                  </a:cubicBezTo>
                  <a:cubicBezTo>
                    <a:pt x="6848" y="2425"/>
                    <a:pt x="6905" y="2415"/>
                    <a:pt x="6963" y="2395"/>
                  </a:cubicBezTo>
                  <a:cubicBezTo>
                    <a:pt x="6963" y="2384"/>
                    <a:pt x="6976" y="2379"/>
                    <a:pt x="6996" y="2379"/>
                  </a:cubicBezTo>
                  <a:cubicBezTo>
                    <a:pt x="7018" y="2379"/>
                    <a:pt x="7047" y="2385"/>
                    <a:pt x="7076" y="2395"/>
                  </a:cubicBezTo>
                  <a:cubicBezTo>
                    <a:pt x="7114" y="2395"/>
                    <a:pt x="7151" y="2388"/>
                    <a:pt x="7189" y="2376"/>
                  </a:cubicBezTo>
                  <a:cubicBezTo>
                    <a:pt x="7217" y="2365"/>
                    <a:pt x="7231" y="2359"/>
                    <a:pt x="7252" y="2359"/>
                  </a:cubicBezTo>
                  <a:cubicBezTo>
                    <a:pt x="7274" y="2359"/>
                    <a:pt x="7302" y="2365"/>
                    <a:pt x="7358" y="2376"/>
                  </a:cubicBezTo>
                  <a:cubicBezTo>
                    <a:pt x="7358" y="2395"/>
                    <a:pt x="7415" y="2398"/>
                    <a:pt x="7474" y="2398"/>
                  </a:cubicBezTo>
                  <a:cubicBezTo>
                    <a:pt x="7528" y="2387"/>
                    <a:pt x="7701" y="2382"/>
                    <a:pt x="7871" y="2382"/>
                  </a:cubicBezTo>
                  <a:cubicBezTo>
                    <a:pt x="8055" y="2382"/>
                    <a:pt x="8238" y="2388"/>
                    <a:pt x="8267" y="2398"/>
                  </a:cubicBezTo>
                  <a:cubicBezTo>
                    <a:pt x="8296" y="2385"/>
                    <a:pt x="8329" y="2378"/>
                    <a:pt x="8361" y="2378"/>
                  </a:cubicBezTo>
                  <a:cubicBezTo>
                    <a:pt x="8367" y="2378"/>
                    <a:pt x="8373" y="2378"/>
                    <a:pt x="8380" y="2379"/>
                  </a:cubicBezTo>
                  <a:cubicBezTo>
                    <a:pt x="8401" y="2394"/>
                    <a:pt x="8422" y="2401"/>
                    <a:pt x="8440" y="2401"/>
                  </a:cubicBezTo>
                  <a:cubicBezTo>
                    <a:pt x="8470" y="2401"/>
                    <a:pt x="8493" y="2382"/>
                    <a:pt x="8493" y="2357"/>
                  </a:cubicBezTo>
                  <a:lnTo>
                    <a:pt x="8380" y="2357"/>
                  </a:lnTo>
                  <a:cubicBezTo>
                    <a:pt x="8381" y="2339"/>
                    <a:pt x="8416" y="2329"/>
                    <a:pt x="8453" y="2329"/>
                  </a:cubicBezTo>
                  <a:cubicBezTo>
                    <a:pt x="8500" y="2329"/>
                    <a:pt x="8551" y="2344"/>
                    <a:pt x="8549" y="2379"/>
                  </a:cubicBezTo>
                  <a:cubicBezTo>
                    <a:pt x="8577" y="2399"/>
                    <a:pt x="8591" y="2409"/>
                    <a:pt x="8606" y="2409"/>
                  </a:cubicBezTo>
                  <a:cubicBezTo>
                    <a:pt x="8620" y="2409"/>
                    <a:pt x="8635" y="2399"/>
                    <a:pt x="8665" y="2379"/>
                  </a:cubicBezTo>
                  <a:cubicBezTo>
                    <a:pt x="8688" y="2359"/>
                    <a:pt x="8718" y="2348"/>
                    <a:pt x="8748" y="2348"/>
                  </a:cubicBezTo>
                  <a:cubicBezTo>
                    <a:pt x="8779" y="2348"/>
                    <a:pt x="8809" y="2359"/>
                    <a:pt x="8834" y="2379"/>
                  </a:cubicBezTo>
                  <a:cubicBezTo>
                    <a:pt x="8834" y="2401"/>
                    <a:pt x="8834" y="2412"/>
                    <a:pt x="8841" y="2412"/>
                  </a:cubicBezTo>
                  <a:cubicBezTo>
                    <a:pt x="8848" y="2412"/>
                    <a:pt x="8862" y="2401"/>
                    <a:pt x="8891" y="2379"/>
                  </a:cubicBezTo>
                  <a:cubicBezTo>
                    <a:pt x="8956" y="2333"/>
                    <a:pt x="9037" y="2306"/>
                    <a:pt x="9096" y="2306"/>
                  </a:cubicBezTo>
                  <a:cubicBezTo>
                    <a:pt x="9143" y="2306"/>
                    <a:pt x="9176" y="2323"/>
                    <a:pt x="9176" y="2360"/>
                  </a:cubicBezTo>
                  <a:cubicBezTo>
                    <a:pt x="9173" y="2401"/>
                    <a:pt x="9229" y="2423"/>
                    <a:pt x="9285" y="2423"/>
                  </a:cubicBezTo>
                  <a:cubicBezTo>
                    <a:pt x="9342" y="2423"/>
                    <a:pt x="9345" y="2401"/>
                    <a:pt x="9345" y="2382"/>
                  </a:cubicBezTo>
                  <a:cubicBezTo>
                    <a:pt x="9317" y="2360"/>
                    <a:pt x="9317" y="2349"/>
                    <a:pt x="9338" y="2349"/>
                  </a:cubicBezTo>
                  <a:cubicBezTo>
                    <a:pt x="9359" y="2349"/>
                    <a:pt x="9401" y="2360"/>
                    <a:pt x="9458" y="2382"/>
                  </a:cubicBezTo>
                  <a:cubicBezTo>
                    <a:pt x="9540" y="2416"/>
                    <a:pt x="9627" y="2432"/>
                    <a:pt x="9714" y="2432"/>
                  </a:cubicBezTo>
                  <a:cubicBezTo>
                    <a:pt x="9781" y="2432"/>
                    <a:pt x="9847" y="2423"/>
                    <a:pt x="9912" y="2404"/>
                  </a:cubicBezTo>
                  <a:cubicBezTo>
                    <a:pt x="10025" y="2384"/>
                    <a:pt x="10124" y="2373"/>
                    <a:pt x="10173" y="2373"/>
                  </a:cubicBezTo>
                  <a:cubicBezTo>
                    <a:pt x="10222" y="2373"/>
                    <a:pt x="10222" y="2384"/>
                    <a:pt x="10138" y="2404"/>
                  </a:cubicBezTo>
                  <a:cubicBezTo>
                    <a:pt x="10069" y="2428"/>
                    <a:pt x="10041" y="2438"/>
                    <a:pt x="10054" y="2438"/>
                  </a:cubicBezTo>
                  <a:cubicBezTo>
                    <a:pt x="10063" y="2438"/>
                    <a:pt x="10091" y="2433"/>
                    <a:pt x="10138" y="2426"/>
                  </a:cubicBezTo>
                  <a:lnTo>
                    <a:pt x="10420" y="2426"/>
                  </a:lnTo>
                  <a:cubicBezTo>
                    <a:pt x="10476" y="2426"/>
                    <a:pt x="10536" y="2404"/>
                    <a:pt x="10536" y="2385"/>
                  </a:cubicBezTo>
                  <a:cubicBezTo>
                    <a:pt x="10586" y="2415"/>
                    <a:pt x="10643" y="2430"/>
                    <a:pt x="10700" y="2430"/>
                  </a:cubicBezTo>
                  <a:cubicBezTo>
                    <a:pt x="10740" y="2430"/>
                    <a:pt x="10780" y="2423"/>
                    <a:pt x="10818" y="2407"/>
                  </a:cubicBezTo>
                  <a:lnTo>
                    <a:pt x="10931" y="2407"/>
                  </a:lnTo>
                  <a:cubicBezTo>
                    <a:pt x="10936" y="2407"/>
                    <a:pt x="10941" y="2408"/>
                    <a:pt x="10946" y="2408"/>
                  </a:cubicBezTo>
                  <a:cubicBezTo>
                    <a:pt x="10981" y="2408"/>
                    <a:pt x="11014" y="2399"/>
                    <a:pt x="11047" y="2385"/>
                  </a:cubicBezTo>
                  <a:cubicBezTo>
                    <a:pt x="11063" y="2379"/>
                    <a:pt x="11080" y="2376"/>
                    <a:pt x="11096" y="2376"/>
                  </a:cubicBezTo>
                  <a:cubicBezTo>
                    <a:pt x="11136" y="2376"/>
                    <a:pt x="11176" y="2392"/>
                    <a:pt x="11216" y="2407"/>
                  </a:cubicBezTo>
                  <a:cubicBezTo>
                    <a:pt x="11256" y="2423"/>
                    <a:pt x="11296" y="2437"/>
                    <a:pt x="11316" y="2437"/>
                  </a:cubicBezTo>
                  <a:cubicBezTo>
                    <a:pt x="11324" y="2437"/>
                    <a:pt x="11329" y="2434"/>
                    <a:pt x="11329" y="2429"/>
                  </a:cubicBezTo>
                  <a:cubicBezTo>
                    <a:pt x="11329" y="2407"/>
                    <a:pt x="11441" y="2385"/>
                    <a:pt x="11498" y="2366"/>
                  </a:cubicBezTo>
                  <a:cubicBezTo>
                    <a:pt x="11515" y="2360"/>
                    <a:pt x="11532" y="2357"/>
                    <a:pt x="11547" y="2357"/>
                  </a:cubicBezTo>
                  <a:cubicBezTo>
                    <a:pt x="11581" y="2357"/>
                    <a:pt x="11596" y="2373"/>
                    <a:pt x="11554" y="2388"/>
                  </a:cubicBezTo>
                  <a:cubicBezTo>
                    <a:pt x="11554" y="2407"/>
                    <a:pt x="11554" y="2407"/>
                    <a:pt x="11667" y="2429"/>
                  </a:cubicBezTo>
                  <a:cubicBezTo>
                    <a:pt x="11724" y="2429"/>
                    <a:pt x="11839" y="2429"/>
                    <a:pt x="11839" y="2407"/>
                  </a:cubicBezTo>
                  <a:cubicBezTo>
                    <a:pt x="11839" y="2398"/>
                    <a:pt x="11918" y="2393"/>
                    <a:pt x="12005" y="2393"/>
                  </a:cubicBezTo>
                  <a:cubicBezTo>
                    <a:pt x="12100" y="2393"/>
                    <a:pt x="12205" y="2399"/>
                    <a:pt x="12234" y="2410"/>
                  </a:cubicBezTo>
                  <a:lnTo>
                    <a:pt x="12350" y="2410"/>
                  </a:lnTo>
                  <a:cubicBezTo>
                    <a:pt x="12407" y="2410"/>
                    <a:pt x="12463" y="2388"/>
                    <a:pt x="12520" y="2388"/>
                  </a:cubicBezTo>
                  <a:cubicBezTo>
                    <a:pt x="12557" y="2388"/>
                    <a:pt x="12598" y="2382"/>
                    <a:pt x="12632" y="2369"/>
                  </a:cubicBezTo>
                  <a:cubicBezTo>
                    <a:pt x="12689" y="2369"/>
                    <a:pt x="12748" y="2369"/>
                    <a:pt x="12745" y="2391"/>
                  </a:cubicBezTo>
                  <a:cubicBezTo>
                    <a:pt x="12775" y="2369"/>
                    <a:pt x="12790" y="2359"/>
                    <a:pt x="12804" y="2359"/>
                  </a:cubicBezTo>
                  <a:cubicBezTo>
                    <a:pt x="12819" y="2359"/>
                    <a:pt x="12833" y="2369"/>
                    <a:pt x="12861" y="2391"/>
                  </a:cubicBezTo>
                  <a:cubicBezTo>
                    <a:pt x="12860" y="2412"/>
                    <a:pt x="12859" y="2422"/>
                    <a:pt x="12866" y="2422"/>
                  </a:cubicBezTo>
                  <a:cubicBezTo>
                    <a:pt x="12873" y="2422"/>
                    <a:pt x="12888" y="2412"/>
                    <a:pt x="12917" y="2391"/>
                  </a:cubicBezTo>
                  <a:cubicBezTo>
                    <a:pt x="12935" y="2380"/>
                    <a:pt x="12954" y="2375"/>
                    <a:pt x="12974" y="2375"/>
                  </a:cubicBezTo>
                  <a:cubicBezTo>
                    <a:pt x="12993" y="2375"/>
                    <a:pt x="13013" y="2380"/>
                    <a:pt x="13030" y="2391"/>
                  </a:cubicBezTo>
                  <a:cubicBezTo>
                    <a:pt x="13030" y="2401"/>
                    <a:pt x="13044" y="2406"/>
                    <a:pt x="13059" y="2406"/>
                  </a:cubicBezTo>
                  <a:cubicBezTo>
                    <a:pt x="13073" y="2406"/>
                    <a:pt x="13087" y="2401"/>
                    <a:pt x="13087" y="2391"/>
                  </a:cubicBezTo>
                  <a:cubicBezTo>
                    <a:pt x="13122" y="2366"/>
                    <a:pt x="13203" y="2348"/>
                    <a:pt x="13257" y="2348"/>
                  </a:cubicBezTo>
                  <a:cubicBezTo>
                    <a:pt x="13290" y="2348"/>
                    <a:pt x="13314" y="2354"/>
                    <a:pt x="13312" y="2369"/>
                  </a:cubicBezTo>
                  <a:cubicBezTo>
                    <a:pt x="13353" y="2369"/>
                    <a:pt x="13391" y="2363"/>
                    <a:pt x="13428" y="2351"/>
                  </a:cubicBezTo>
                  <a:cubicBezTo>
                    <a:pt x="13457" y="2330"/>
                    <a:pt x="13471" y="2320"/>
                    <a:pt x="13478" y="2320"/>
                  </a:cubicBezTo>
                  <a:cubicBezTo>
                    <a:pt x="13485" y="2320"/>
                    <a:pt x="13485" y="2330"/>
                    <a:pt x="13485" y="2351"/>
                  </a:cubicBezTo>
                  <a:cubicBezTo>
                    <a:pt x="13508" y="2371"/>
                    <a:pt x="13538" y="2381"/>
                    <a:pt x="13568" y="2381"/>
                  </a:cubicBezTo>
                  <a:cubicBezTo>
                    <a:pt x="13598" y="2381"/>
                    <a:pt x="13629" y="2371"/>
                    <a:pt x="13654" y="2351"/>
                  </a:cubicBezTo>
                  <a:cubicBezTo>
                    <a:pt x="13673" y="2344"/>
                    <a:pt x="13692" y="2341"/>
                    <a:pt x="13712" y="2341"/>
                  </a:cubicBezTo>
                  <a:cubicBezTo>
                    <a:pt x="13731" y="2341"/>
                    <a:pt x="13750" y="2344"/>
                    <a:pt x="13767" y="2351"/>
                  </a:cubicBezTo>
                  <a:cubicBezTo>
                    <a:pt x="13832" y="2363"/>
                    <a:pt x="13973" y="2376"/>
                    <a:pt x="14070" y="2376"/>
                  </a:cubicBezTo>
                  <a:cubicBezTo>
                    <a:pt x="14141" y="2376"/>
                    <a:pt x="14189" y="2369"/>
                    <a:pt x="14165" y="2351"/>
                  </a:cubicBezTo>
                  <a:lnTo>
                    <a:pt x="14278" y="2351"/>
                  </a:lnTo>
                  <a:cubicBezTo>
                    <a:pt x="14336" y="2362"/>
                    <a:pt x="14380" y="2368"/>
                    <a:pt x="14416" y="2368"/>
                  </a:cubicBezTo>
                  <a:cubicBezTo>
                    <a:pt x="14450" y="2368"/>
                    <a:pt x="14478" y="2363"/>
                    <a:pt x="14506" y="2354"/>
                  </a:cubicBezTo>
                  <a:lnTo>
                    <a:pt x="14563" y="2332"/>
                  </a:lnTo>
                  <a:cubicBezTo>
                    <a:pt x="14563" y="2354"/>
                    <a:pt x="14619" y="2373"/>
                    <a:pt x="14676" y="2373"/>
                  </a:cubicBezTo>
                  <a:cubicBezTo>
                    <a:pt x="14688" y="2373"/>
                    <a:pt x="14697" y="2374"/>
                    <a:pt x="14705" y="2374"/>
                  </a:cubicBezTo>
                  <a:cubicBezTo>
                    <a:pt x="14732" y="2374"/>
                    <a:pt x="14732" y="2369"/>
                    <a:pt x="14732" y="2354"/>
                  </a:cubicBezTo>
                  <a:cubicBezTo>
                    <a:pt x="14676" y="2332"/>
                    <a:pt x="14732" y="2332"/>
                    <a:pt x="14788" y="2332"/>
                  </a:cubicBezTo>
                  <a:cubicBezTo>
                    <a:pt x="14845" y="2332"/>
                    <a:pt x="14901" y="2354"/>
                    <a:pt x="14901" y="2376"/>
                  </a:cubicBezTo>
                  <a:lnTo>
                    <a:pt x="14958" y="2376"/>
                  </a:lnTo>
                  <a:cubicBezTo>
                    <a:pt x="14958" y="2350"/>
                    <a:pt x="14978" y="2339"/>
                    <a:pt x="14994" y="2339"/>
                  </a:cubicBezTo>
                  <a:cubicBezTo>
                    <a:pt x="15006" y="2339"/>
                    <a:pt x="15015" y="2345"/>
                    <a:pt x="15014" y="2354"/>
                  </a:cubicBezTo>
                  <a:cubicBezTo>
                    <a:pt x="15061" y="2370"/>
                    <a:pt x="15109" y="2377"/>
                    <a:pt x="15158" y="2377"/>
                  </a:cubicBezTo>
                  <a:cubicBezTo>
                    <a:pt x="15167" y="2377"/>
                    <a:pt x="15177" y="2376"/>
                    <a:pt x="15186" y="2376"/>
                  </a:cubicBezTo>
                  <a:lnTo>
                    <a:pt x="15186" y="2376"/>
                  </a:lnTo>
                  <a:lnTo>
                    <a:pt x="15183" y="2398"/>
                  </a:lnTo>
                  <a:cubicBezTo>
                    <a:pt x="15199" y="2403"/>
                    <a:pt x="15211" y="2405"/>
                    <a:pt x="15219" y="2405"/>
                  </a:cubicBezTo>
                  <a:cubicBezTo>
                    <a:pt x="15240" y="2405"/>
                    <a:pt x="15241" y="2391"/>
                    <a:pt x="15243" y="2376"/>
                  </a:cubicBezTo>
                  <a:lnTo>
                    <a:pt x="15356" y="2376"/>
                  </a:lnTo>
                  <a:cubicBezTo>
                    <a:pt x="15412" y="2376"/>
                    <a:pt x="15468" y="2376"/>
                    <a:pt x="15412" y="2354"/>
                  </a:cubicBezTo>
                  <a:cubicBezTo>
                    <a:pt x="15412" y="2335"/>
                    <a:pt x="15412" y="2313"/>
                    <a:pt x="15468" y="2313"/>
                  </a:cubicBezTo>
                  <a:cubicBezTo>
                    <a:pt x="15469" y="2306"/>
                    <a:pt x="15476" y="2303"/>
                    <a:pt x="15483" y="2303"/>
                  </a:cubicBezTo>
                  <a:cubicBezTo>
                    <a:pt x="15496" y="2303"/>
                    <a:pt x="15508" y="2313"/>
                    <a:pt x="15468" y="2313"/>
                  </a:cubicBezTo>
                  <a:cubicBezTo>
                    <a:pt x="15468" y="2335"/>
                    <a:pt x="15468" y="2354"/>
                    <a:pt x="15525" y="2357"/>
                  </a:cubicBezTo>
                  <a:cubicBezTo>
                    <a:pt x="15581" y="2357"/>
                    <a:pt x="15581" y="2376"/>
                    <a:pt x="15581" y="2376"/>
                  </a:cubicBezTo>
                  <a:cubicBezTo>
                    <a:pt x="15557" y="2393"/>
                    <a:pt x="15585" y="2400"/>
                    <a:pt x="15629" y="2400"/>
                  </a:cubicBezTo>
                  <a:cubicBezTo>
                    <a:pt x="15688" y="2400"/>
                    <a:pt x="15776" y="2388"/>
                    <a:pt x="15810" y="2376"/>
                  </a:cubicBezTo>
                  <a:cubicBezTo>
                    <a:pt x="15865" y="2356"/>
                    <a:pt x="15907" y="2346"/>
                    <a:pt x="15935" y="2346"/>
                  </a:cubicBezTo>
                  <a:cubicBezTo>
                    <a:pt x="15965" y="2346"/>
                    <a:pt x="15979" y="2357"/>
                    <a:pt x="15979" y="2379"/>
                  </a:cubicBezTo>
                  <a:cubicBezTo>
                    <a:pt x="15979" y="2390"/>
                    <a:pt x="15988" y="2395"/>
                    <a:pt x="16002" y="2395"/>
                  </a:cubicBezTo>
                  <a:cubicBezTo>
                    <a:pt x="16038" y="2395"/>
                    <a:pt x="16109" y="2361"/>
                    <a:pt x="16152" y="2316"/>
                  </a:cubicBezTo>
                  <a:lnTo>
                    <a:pt x="16208" y="2254"/>
                  </a:lnTo>
                  <a:lnTo>
                    <a:pt x="16208" y="2316"/>
                  </a:lnTo>
                  <a:cubicBezTo>
                    <a:pt x="16239" y="2365"/>
                    <a:pt x="16252" y="2386"/>
                    <a:pt x="16291" y="2386"/>
                  </a:cubicBezTo>
                  <a:cubicBezTo>
                    <a:pt x="16320" y="2386"/>
                    <a:pt x="16361" y="2375"/>
                    <a:pt x="16434" y="2357"/>
                  </a:cubicBezTo>
                  <a:cubicBezTo>
                    <a:pt x="16490" y="2348"/>
                    <a:pt x="16518" y="2343"/>
                    <a:pt x="16532" y="2343"/>
                  </a:cubicBezTo>
                  <a:cubicBezTo>
                    <a:pt x="16546" y="2343"/>
                    <a:pt x="16546" y="2348"/>
                    <a:pt x="16546" y="2357"/>
                  </a:cubicBezTo>
                  <a:cubicBezTo>
                    <a:pt x="16546" y="2379"/>
                    <a:pt x="16603" y="2379"/>
                    <a:pt x="16772" y="2379"/>
                  </a:cubicBezTo>
                  <a:cubicBezTo>
                    <a:pt x="16941" y="2379"/>
                    <a:pt x="17001" y="2379"/>
                    <a:pt x="17001" y="2360"/>
                  </a:cubicBezTo>
                  <a:lnTo>
                    <a:pt x="17114" y="2360"/>
                  </a:lnTo>
                  <a:cubicBezTo>
                    <a:pt x="17135" y="2376"/>
                    <a:pt x="17165" y="2383"/>
                    <a:pt x="17191" y="2383"/>
                  </a:cubicBezTo>
                  <a:cubicBezTo>
                    <a:pt x="17232" y="2383"/>
                    <a:pt x="17261" y="2365"/>
                    <a:pt x="17226" y="2338"/>
                  </a:cubicBezTo>
                  <a:lnTo>
                    <a:pt x="17339" y="2338"/>
                  </a:lnTo>
                  <a:lnTo>
                    <a:pt x="17339" y="2360"/>
                  </a:lnTo>
                  <a:cubicBezTo>
                    <a:pt x="17339" y="2382"/>
                    <a:pt x="17452" y="2382"/>
                    <a:pt x="17907" y="2382"/>
                  </a:cubicBezTo>
                  <a:cubicBezTo>
                    <a:pt x="18014" y="2383"/>
                    <a:pt x="18102" y="2383"/>
                    <a:pt x="18173" y="2383"/>
                  </a:cubicBezTo>
                  <a:cubicBezTo>
                    <a:pt x="18439" y="2383"/>
                    <a:pt x="18474" y="2376"/>
                    <a:pt x="18474" y="2341"/>
                  </a:cubicBezTo>
                  <a:cubicBezTo>
                    <a:pt x="18503" y="2321"/>
                    <a:pt x="18531" y="2311"/>
                    <a:pt x="18553" y="2311"/>
                  </a:cubicBezTo>
                  <a:cubicBezTo>
                    <a:pt x="18575" y="2311"/>
                    <a:pt x="18590" y="2322"/>
                    <a:pt x="18590" y="2344"/>
                  </a:cubicBezTo>
                  <a:cubicBezTo>
                    <a:pt x="18587" y="2358"/>
                    <a:pt x="18615" y="2372"/>
                    <a:pt x="18632" y="2372"/>
                  </a:cubicBezTo>
                  <a:cubicBezTo>
                    <a:pt x="18640" y="2372"/>
                    <a:pt x="18645" y="2370"/>
                    <a:pt x="18646" y="2363"/>
                  </a:cubicBezTo>
                  <a:cubicBezTo>
                    <a:pt x="18703" y="2363"/>
                    <a:pt x="18759" y="2369"/>
                    <a:pt x="18815" y="2385"/>
                  </a:cubicBezTo>
                  <a:cubicBezTo>
                    <a:pt x="18887" y="2404"/>
                    <a:pt x="18938" y="2410"/>
                    <a:pt x="18974" y="2410"/>
                  </a:cubicBezTo>
                  <a:cubicBezTo>
                    <a:pt x="19022" y="2410"/>
                    <a:pt x="19041" y="2398"/>
                    <a:pt x="19041" y="2385"/>
                  </a:cubicBezTo>
                  <a:cubicBezTo>
                    <a:pt x="19018" y="2368"/>
                    <a:pt x="19014" y="2362"/>
                    <a:pt x="19021" y="2362"/>
                  </a:cubicBezTo>
                  <a:cubicBezTo>
                    <a:pt x="19031" y="2362"/>
                    <a:pt x="19064" y="2374"/>
                    <a:pt x="19097" y="2385"/>
                  </a:cubicBezTo>
                  <a:cubicBezTo>
                    <a:pt x="19137" y="2401"/>
                    <a:pt x="19177" y="2416"/>
                    <a:pt x="19197" y="2416"/>
                  </a:cubicBezTo>
                  <a:cubicBezTo>
                    <a:pt x="19205" y="2416"/>
                    <a:pt x="19210" y="2414"/>
                    <a:pt x="19210" y="2407"/>
                  </a:cubicBezTo>
                  <a:cubicBezTo>
                    <a:pt x="19242" y="2395"/>
                    <a:pt x="19367" y="2383"/>
                    <a:pt x="19469" y="2383"/>
                  </a:cubicBezTo>
                  <a:cubicBezTo>
                    <a:pt x="19545" y="2383"/>
                    <a:pt x="19608" y="2390"/>
                    <a:pt x="19608" y="2407"/>
                  </a:cubicBezTo>
                  <a:lnTo>
                    <a:pt x="19721" y="2407"/>
                  </a:lnTo>
                  <a:cubicBezTo>
                    <a:pt x="19721" y="2388"/>
                    <a:pt x="19834" y="2388"/>
                    <a:pt x="19950" y="2388"/>
                  </a:cubicBezTo>
                  <a:cubicBezTo>
                    <a:pt x="20063" y="2388"/>
                    <a:pt x="20119" y="2388"/>
                    <a:pt x="20119" y="2410"/>
                  </a:cubicBezTo>
                  <a:cubicBezTo>
                    <a:pt x="20089" y="2420"/>
                    <a:pt x="20089" y="2424"/>
                    <a:pt x="20111" y="2424"/>
                  </a:cubicBezTo>
                  <a:cubicBezTo>
                    <a:pt x="20132" y="2424"/>
                    <a:pt x="20175" y="2420"/>
                    <a:pt x="20232" y="2410"/>
                  </a:cubicBezTo>
                  <a:cubicBezTo>
                    <a:pt x="20288" y="2410"/>
                    <a:pt x="20345" y="2369"/>
                    <a:pt x="20401" y="2369"/>
                  </a:cubicBezTo>
                  <a:cubicBezTo>
                    <a:pt x="20404" y="2349"/>
                    <a:pt x="20454" y="2328"/>
                    <a:pt x="20506" y="2328"/>
                  </a:cubicBezTo>
                  <a:cubicBezTo>
                    <a:pt x="20510" y="2328"/>
                    <a:pt x="20513" y="2329"/>
                    <a:pt x="20517" y="2329"/>
                  </a:cubicBezTo>
                  <a:lnTo>
                    <a:pt x="20517" y="2348"/>
                  </a:lnTo>
                  <a:cubicBezTo>
                    <a:pt x="20517" y="2369"/>
                    <a:pt x="20517" y="2391"/>
                    <a:pt x="20517" y="2391"/>
                  </a:cubicBezTo>
                  <a:cubicBezTo>
                    <a:pt x="20573" y="2391"/>
                    <a:pt x="20630" y="2391"/>
                    <a:pt x="20630" y="2369"/>
                  </a:cubicBezTo>
                  <a:cubicBezTo>
                    <a:pt x="20686" y="2391"/>
                    <a:pt x="20743" y="2391"/>
                    <a:pt x="20855" y="2391"/>
                  </a:cubicBezTo>
                  <a:cubicBezTo>
                    <a:pt x="20968" y="2391"/>
                    <a:pt x="21081" y="2391"/>
                    <a:pt x="21141" y="2369"/>
                  </a:cubicBezTo>
                  <a:cubicBezTo>
                    <a:pt x="21169" y="2392"/>
                    <a:pt x="21271" y="2403"/>
                    <a:pt x="21372" y="2403"/>
                  </a:cubicBezTo>
                  <a:cubicBezTo>
                    <a:pt x="21469" y="2403"/>
                    <a:pt x="21564" y="2393"/>
                    <a:pt x="21592" y="2373"/>
                  </a:cubicBezTo>
                  <a:cubicBezTo>
                    <a:pt x="21593" y="2362"/>
                    <a:pt x="21608" y="2356"/>
                    <a:pt x="21630" y="2356"/>
                  </a:cubicBezTo>
                  <a:cubicBezTo>
                    <a:pt x="21651" y="2356"/>
                    <a:pt x="21680" y="2362"/>
                    <a:pt x="21708" y="2373"/>
                  </a:cubicBezTo>
                  <a:cubicBezTo>
                    <a:pt x="21725" y="2384"/>
                    <a:pt x="21745" y="2389"/>
                    <a:pt x="21764" y="2389"/>
                  </a:cubicBezTo>
                  <a:cubicBezTo>
                    <a:pt x="21784" y="2389"/>
                    <a:pt x="21803" y="2384"/>
                    <a:pt x="21821" y="2373"/>
                  </a:cubicBezTo>
                  <a:cubicBezTo>
                    <a:pt x="21838" y="2366"/>
                    <a:pt x="21854" y="2364"/>
                    <a:pt x="21869" y="2364"/>
                  </a:cubicBezTo>
                  <a:cubicBezTo>
                    <a:pt x="21906" y="2364"/>
                    <a:pt x="21939" y="2379"/>
                    <a:pt x="21984" y="2395"/>
                  </a:cubicBezTo>
                  <a:cubicBezTo>
                    <a:pt x="22018" y="2417"/>
                    <a:pt x="22058" y="2428"/>
                    <a:pt x="22098" y="2428"/>
                  </a:cubicBezTo>
                  <a:cubicBezTo>
                    <a:pt x="22121" y="2428"/>
                    <a:pt x="22144" y="2424"/>
                    <a:pt x="22165" y="2416"/>
                  </a:cubicBezTo>
                  <a:lnTo>
                    <a:pt x="22228" y="2404"/>
                  </a:lnTo>
                  <a:cubicBezTo>
                    <a:pt x="22219" y="2335"/>
                    <a:pt x="22216" y="2263"/>
                    <a:pt x="22219" y="2191"/>
                  </a:cubicBezTo>
                  <a:cubicBezTo>
                    <a:pt x="22203" y="2103"/>
                    <a:pt x="22198" y="2056"/>
                    <a:pt x="22188" y="2056"/>
                  </a:cubicBezTo>
                  <a:cubicBezTo>
                    <a:pt x="22185" y="2056"/>
                    <a:pt x="22181" y="2062"/>
                    <a:pt x="22175" y="2075"/>
                  </a:cubicBezTo>
                  <a:cubicBezTo>
                    <a:pt x="22156" y="2072"/>
                    <a:pt x="22134" y="2028"/>
                    <a:pt x="22134" y="2025"/>
                  </a:cubicBezTo>
                  <a:cubicBezTo>
                    <a:pt x="22123" y="1958"/>
                    <a:pt x="22125" y="1930"/>
                    <a:pt x="22128" y="1930"/>
                  </a:cubicBezTo>
                  <a:lnTo>
                    <a:pt x="22128" y="1930"/>
                  </a:lnTo>
                  <a:cubicBezTo>
                    <a:pt x="22131" y="1930"/>
                    <a:pt x="22134" y="1945"/>
                    <a:pt x="22134" y="1968"/>
                  </a:cubicBezTo>
                  <a:cubicBezTo>
                    <a:pt x="22143" y="2016"/>
                    <a:pt x="22149" y="2033"/>
                    <a:pt x="22153" y="2033"/>
                  </a:cubicBezTo>
                  <a:cubicBezTo>
                    <a:pt x="22159" y="2033"/>
                    <a:pt x="22164" y="2001"/>
                    <a:pt x="22175" y="1968"/>
                  </a:cubicBezTo>
                  <a:cubicBezTo>
                    <a:pt x="22194" y="1893"/>
                    <a:pt x="22200" y="1818"/>
                    <a:pt x="22197" y="1743"/>
                  </a:cubicBezTo>
                  <a:cubicBezTo>
                    <a:pt x="22197" y="1686"/>
                    <a:pt x="22197" y="1570"/>
                    <a:pt x="22200" y="1514"/>
                  </a:cubicBezTo>
                  <a:cubicBezTo>
                    <a:pt x="22219" y="1345"/>
                    <a:pt x="22219" y="1288"/>
                    <a:pt x="22200" y="1288"/>
                  </a:cubicBezTo>
                  <a:lnTo>
                    <a:pt x="22178" y="1288"/>
                  </a:lnTo>
                  <a:cubicBezTo>
                    <a:pt x="22219" y="1232"/>
                    <a:pt x="22222" y="608"/>
                    <a:pt x="22181" y="552"/>
                  </a:cubicBezTo>
                  <a:lnTo>
                    <a:pt x="22200" y="552"/>
                  </a:lnTo>
                  <a:cubicBezTo>
                    <a:pt x="22222" y="552"/>
                    <a:pt x="22222" y="495"/>
                    <a:pt x="22222" y="383"/>
                  </a:cubicBezTo>
                  <a:lnTo>
                    <a:pt x="22203" y="47"/>
                  </a:lnTo>
                  <a:lnTo>
                    <a:pt x="22115" y="50"/>
                  </a:lnTo>
                  <a:lnTo>
                    <a:pt x="21852" y="54"/>
                  </a:lnTo>
                  <a:cubicBezTo>
                    <a:pt x="21780" y="54"/>
                    <a:pt x="21739" y="60"/>
                    <a:pt x="21739" y="69"/>
                  </a:cubicBezTo>
                  <a:cubicBezTo>
                    <a:pt x="21683" y="69"/>
                    <a:pt x="21683" y="69"/>
                    <a:pt x="21683" y="50"/>
                  </a:cubicBezTo>
                  <a:cubicBezTo>
                    <a:pt x="21739" y="29"/>
                    <a:pt x="21683" y="29"/>
                    <a:pt x="21626" y="29"/>
                  </a:cubicBezTo>
                  <a:cubicBezTo>
                    <a:pt x="21570" y="29"/>
                    <a:pt x="21570" y="47"/>
                    <a:pt x="21570" y="69"/>
                  </a:cubicBezTo>
                  <a:cubicBezTo>
                    <a:pt x="21568" y="80"/>
                    <a:pt x="21553" y="86"/>
                    <a:pt x="21525" y="86"/>
                  </a:cubicBezTo>
                  <a:cubicBezTo>
                    <a:pt x="21496" y="86"/>
                    <a:pt x="21454" y="80"/>
                    <a:pt x="21398" y="69"/>
                  </a:cubicBezTo>
                  <a:cubicBezTo>
                    <a:pt x="21322" y="58"/>
                    <a:pt x="21247" y="53"/>
                    <a:pt x="21172" y="53"/>
                  </a:cubicBezTo>
                  <a:cubicBezTo>
                    <a:pt x="21097" y="53"/>
                    <a:pt x="21022" y="58"/>
                    <a:pt x="20946" y="69"/>
                  </a:cubicBezTo>
                  <a:cubicBezTo>
                    <a:pt x="20887" y="69"/>
                    <a:pt x="20830" y="66"/>
                    <a:pt x="20830" y="47"/>
                  </a:cubicBezTo>
                  <a:cubicBezTo>
                    <a:pt x="20785" y="30"/>
                    <a:pt x="20737" y="21"/>
                    <a:pt x="20689" y="21"/>
                  </a:cubicBezTo>
                  <a:cubicBezTo>
                    <a:pt x="20642" y="21"/>
                    <a:pt x="20594" y="30"/>
                    <a:pt x="20548" y="47"/>
                  </a:cubicBezTo>
                  <a:cubicBezTo>
                    <a:pt x="20492" y="47"/>
                    <a:pt x="20492" y="47"/>
                    <a:pt x="20492" y="25"/>
                  </a:cubicBezTo>
                  <a:cubicBezTo>
                    <a:pt x="20459" y="13"/>
                    <a:pt x="20446" y="0"/>
                    <a:pt x="20429" y="0"/>
                  </a:cubicBezTo>
                  <a:close/>
                  <a:moveTo>
                    <a:pt x="946" y="2567"/>
                  </a:moveTo>
                  <a:cubicBezTo>
                    <a:pt x="946" y="2567"/>
                    <a:pt x="890" y="2589"/>
                    <a:pt x="890" y="2608"/>
                  </a:cubicBezTo>
                  <a:lnTo>
                    <a:pt x="946" y="2608"/>
                  </a:lnTo>
                  <a:cubicBezTo>
                    <a:pt x="1003" y="2608"/>
                    <a:pt x="1003" y="2589"/>
                    <a:pt x="1006" y="2567"/>
                  </a:cubicBezTo>
                  <a:close/>
                  <a:moveTo>
                    <a:pt x="13475" y="2727"/>
                  </a:moveTo>
                  <a:cubicBezTo>
                    <a:pt x="13475" y="2727"/>
                    <a:pt x="13419" y="2749"/>
                    <a:pt x="13419" y="2767"/>
                  </a:cubicBezTo>
                  <a:cubicBezTo>
                    <a:pt x="13419" y="2777"/>
                    <a:pt x="13429" y="2782"/>
                    <a:pt x="13445" y="2782"/>
                  </a:cubicBezTo>
                  <a:cubicBezTo>
                    <a:pt x="13467" y="2782"/>
                    <a:pt x="13499" y="2772"/>
                    <a:pt x="13532" y="2749"/>
                  </a:cubicBezTo>
                  <a:cubicBezTo>
                    <a:pt x="13532" y="2727"/>
                    <a:pt x="13532" y="2727"/>
                    <a:pt x="13475" y="27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52"/>
            <p:cNvSpPr/>
            <p:nvPr/>
          </p:nvSpPr>
          <p:spPr>
            <a:xfrm>
              <a:off x="4604275" y="2373425"/>
              <a:ext cx="819900" cy="477000"/>
            </a:xfrm>
            <a:custGeom>
              <a:avLst/>
              <a:gdLst/>
              <a:ahLst/>
              <a:cxnLst/>
              <a:rect l="l" t="t" r="r" b="b"/>
              <a:pathLst>
                <a:path w="32796" h="19080" extrusionOk="0">
                  <a:moveTo>
                    <a:pt x="6221" y="1"/>
                  </a:moveTo>
                  <a:cubicBezTo>
                    <a:pt x="5537" y="1"/>
                    <a:pt x="4942" y="458"/>
                    <a:pt x="4770" y="1116"/>
                  </a:cubicBezTo>
                  <a:lnTo>
                    <a:pt x="0" y="19079"/>
                  </a:lnTo>
                  <a:lnTo>
                    <a:pt x="27935" y="19079"/>
                  </a:lnTo>
                  <a:lnTo>
                    <a:pt x="32585" y="1561"/>
                  </a:lnTo>
                  <a:cubicBezTo>
                    <a:pt x="32795" y="772"/>
                    <a:pt x="32203" y="1"/>
                    <a:pt x="31388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52"/>
            <p:cNvSpPr/>
            <p:nvPr/>
          </p:nvSpPr>
          <p:spPr>
            <a:xfrm>
              <a:off x="4341400" y="1780825"/>
              <a:ext cx="25025" cy="15375"/>
            </a:xfrm>
            <a:custGeom>
              <a:avLst/>
              <a:gdLst/>
              <a:ahLst/>
              <a:cxnLst/>
              <a:rect l="l" t="t" r="r" b="b"/>
              <a:pathLst>
                <a:path w="1001" h="615" extrusionOk="0">
                  <a:moveTo>
                    <a:pt x="303" y="0"/>
                  </a:moveTo>
                  <a:cubicBezTo>
                    <a:pt x="297" y="0"/>
                    <a:pt x="313" y="2"/>
                    <a:pt x="349" y="4"/>
                  </a:cubicBezTo>
                  <a:cubicBezTo>
                    <a:pt x="322" y="1"/>
                    <a:pt x="307" y="0"/>
                    <a:pt x="303" y="0"/>
                  </a:cubicBezTo>
                  <a:close/>
                  <a:moveTo>
                    <a:pt x="76" y="4"/>
                  </a:moveTo>
                  <a:lnTo>
                    <a:pt x="76" y="7"/>
                  </a:lnTo>
                  <a:cubicBezTo>
                    <a:pt x="89" y="10"/>
                    <a:pt x="105" y="10"/>
                    <a:pt x="117" y="10"/>
                  </a:cubicBezTo>
                  <a:lnTo>
                    <a:pt x="117" y="7"/>
                  </a:lnTo>
                  <a:lnTo>
                    <a:pt x="76" y="4"/>
                  </a:lnTo>
                  <a:close/>
                  <a:moveTo>
                    <a:pt x="430" y="22"/>
                  </a:moveTo>
                  <a:cubicBezTo>
                    <a:pt x="424" y="26"/>
                    <a:pt x="415" y="26"/>
                    <a:pt x="408" y="26"/>
                  </a:cubicBezTo>
                  <a:lnTo>
                    <a:pt x="390" y="22"/>
                  </a:lnTo>
                  <a:close/>
                  <a:moveTo>
                    <a:pt x="521" y="30"/>
                  </a:moveTo>
                  <a:cubicBezTo>
                    <a:pt x="519" y="30"/>
                    <a:pt x="517" y="31"/>
                    <a:pt x="515" y="32"/>
                  </a:cubicBezTo>
                  <a:lnTo>
                    <a:pt x="534" y="32"/>
                  </a:lnTo>
                  <a:cubicBezTo>
                    <a:pt x="530" y="32"/>
                    <a:pt x="525" y="30"/>
                    <a:pt x="521" y="30"/>
                  </a:cubicBezTo>
                  <a:close/>
                  <a:moveTo>
                    <a:pt x="387" y="32"/>
                  </a:moveTo>
                  <a:cubicBezTo>
                    <a:pt x="427" y="32"/>
                    <a:pt x="427" y="32"/>
                    <a:pt x="427" y="35"/>
                  </a:cubicBezTo>
                  <a:lnTo>
                    <a:pt x="346" y="35"/>
                  </a:lnTo>
                  <a:cubicBezTo>
                    <a:pt x="346" y="35"/>
                    <a:pt x="365" y="32"/>
                    <a:pt x="387" y="32"/>
                  </a:cubicBezTo>
                  <a:close/>
                  <a:moveTo>
                    <a:pt x="522" y="39"/>
                  </a:moveTo>
                  <a:cubicBezTo>
                    <a:pt x="518" y="39"/>
                    <a:pt x="515" y="40"/>
                    <a:pt x="512" y="41"/>
                  </a:cubicBezTo>
                  <a:lnTo>
                    <a:pt x="534" y="41"/>
                  </a:lnTo>
                  <a:cubicBezTo>
                    <a:pt x="529" y="40"/>
                    <a:pt x="525" y="39"/>
                    <a:pt x="522" y="39"/>
                  </a:cubicBezTo>
                  <a:close/>
                  <a:moveTo>
                    <a:pt x="361" y="98"/>
                  </a:moveTo>
                  <a:cubicBezTo>
                    <a:pt x="346" y="98"/>
                    <a:pt x="333" y="101"/>
                    <a:pt x="318" y="101"/>
                  </a:cubicBezTo>
                  <a:lnTo>
                    <a:pt x="318" y="98"/>
                  </a:lnTo>
                  <a:close/>
                  <a:moveTo>
                    <a:pt x="325" y="106"/>
                  </a:moveTo>
                  <a:cubicBezTo>
                    <a:pt x="320" y="106"/>
                    <a:pt x="310" y="107"/>
                    <a:pt x="299" y="107"/>
                  </a:cubicBezTo>
                  <a:cubicBezTo>
                    <a:pt x="277" y="110"/>
                    <a:pt x="277" y="113"/>
                    <a:pt x="277" y="116"/>
                  </a:cubicBezTo>
                  <a:cubicBezTo>
                    <a:pt x="286" y="116"/>
                    <a:pt x="293" y="116"/>
                    <a:pt x="299" y="113"/>
                  </a:cubicBezTo>
                  <a:cubicBezTo>
                    <a:pt x="321" y="110"/>
                    <a:pt x="321" y="110"/>
                    <a:pt x="321" y="110"/>
                  </a:cubicBezTo>
                  <a:cubicBezTo>
                    <a:pt x="330" y="107"/>
                    <a:pt x="330" y="106"/>
                    <a:pt x="325" y="106"/>
                  </a:cubicBezTo>
                  <a:close/>
                  <a:moveTo>
                    <a:pt x="669" y="123"/>
                  </a:moveTo>
                  <a:cubicBezTo>
                    <a:pt x="669" y="123"/>
                    <a:pt x="668" y="123"/>
                    <a:pt x="650" y="132"/>
                  </a:cubicBezTo>
                  <a:cubicBezTo>
                    <a:pt x="656" y="132"/>
                    <a:pt x="662" y="129"/>
                    <a:pt x="669" y="123"/>
                  </a:cubicBezTo>
                  <a:close/>
                  <a:moveTo>
                    <a:pt x="462" y="125"/>
                  </a:moveTo>
                  <a:cubicBezTo>
                    <a:pt x="465" y="125"/>
                    <a:pt x="465" y="126"/>
                    <a:pt x="465" y="126"/>
                  </a:cubicBezTo>
                  <a:lnTo>
                    <a:pt x="443" y="132"/>
                  </a:lnTo>
                  <a:lnTo>
                    <a:pt x="424" y="135"/>
                  </a:lnTo>
                  <a:lnTo>
                    <a:pt x="443" y="129"/>
                  </a:lnTo>
                  <a:cubicBezTo>
                    <a:pt x="454" y="126"/>
                    <a:pt x="459" y="125"/>
                    <a:pt x="462" y="125"/>
                  </a:cubicBezTo>
                  <a:close/>
                  <a:moveTo>
                    <a:pt x="568" y="132"/>
                  </a:moveTo>
                  <a:lnTo>
                    <a:pt x="528" y="148"/>
                  </a:lnTo>
                  <a:cubicBezTo>
                    <a:pt x="540" y="145"/>
                    <a:pt x="537" y="145"/>
                    <a:pt x="550" y="142"/>
                  </a:cubicBezTo>
                  <a:lnTo>
                    <a:pt x="568" y="132"/>
                  </a:lnTo>
                  <a:close/>
                  <a:moveTo>
                    <a:pt x="431" y="138"/>
                  </a:moveTo>
                  <a:lnTo>
                    <a:pt x="431" y="138"/>
                  </a:lnTo>
                  <a:cubicBezTo>
                    <a:pt x="432" y="138"/>
                    <a:pt x="423" y="140"/>
                    <a:pt x="405" y="145"/>
                  </a:cubicBezTo>
                  <a:cubicBezTo>
                    <a:pt x="383" y="151"/>
                    <a:pt x="365" y="154"/>
                    <a:pt x="343" y="160"/>
                  </a:cubicBezTo>
                  <a:lnTo>
                    <a:pt x="343" y="157"/>
                  </a:lnTo>
                  <a:lnTo>
                    <a:pt x="383" y="148"/>
                  </a:lnTo>
                  <a:cubicBezTo>
                    <a:pt x="415" y="141"/>
                    <a:pt x="430" y="138"/>
                    <a:pt x="431" y="138"/>
                  </a:cubicBezTo>
                  <a:close/>
                  <a:moveTo>
                    <a:pt x="487" y="145"/>
                  </a:moveTo>
                  <a:cubicBezTo>
                    <a:pt x="482" y="146"/>
                    <a:pt x="476" y="148"/>
                    <a:pt x="468" y="151"/>
                  </a:cubicBezTo>
                  <a:lnTo>
                    <a:pt x="427" y="160"/>
                  </a:lnTo>
                  <a:cubicBezTo>
                    <a:pt x="427" y="160"/>
                    <a:pt x="446" y="154"/>
                    <a:pt x="487" y="145"/>
                  </a:cubicBezTo>
                  <a:close/>
                  <a:moveTo>
                    <a:pt x="374" y="162"/>
                  </a:moveTo>
                  <a:cubicBezTo>
                    <a:pt x="376" y="162"/>
                    <a:pt x="362" y="167"/>
                    <a:pt x="328" y="175"/>
                  </a:cubicBezTo>
                  <a:lnTo>
                    <a:pt x="328" y="175"/>
                  </a:lnTo>
                  <a:cubicBezTo>
                    <a:pt x="333" y="173"/>
                    <a:pt x="339" y="172"/>
                    <a:pt x="346" y="170"/>
                  </a:cubicBezTo>
                  <a:cubicBezTo>
                    <a:pt x="363" y="165"/>
                    <a:pt x="373" y="162"/>
                    <a:pt x="374" y="162"/>
                  </a:cubicBezTo>
                  <a:close/>
                  <a:moveTo>
                    <a:pt x="532" y="174"/>
                  </a:moveTo>
                  <a:lnTo>
                    <a:pt x="530" y="175"/>
                  </a:lnTo>
                  <a:lnTo>
                    <a:pt x="532" y="174"/>
                  </a:lnTo>
                  <a:close/>
                  <a:moveTo>
                    <a:pt x="530" y="175"/>
                  </a:moveTo>
                  <a:lnTo>
                    <a:pt x="530" y="175"/>
                  </a:lnTo>
                  <a:lnTo>
                    <a:pt x="530" y="175"/>
                  </a:lnTo>
                  <a:close/>
                  <a:moveTo>
                    <a:pt x="530" y="175"/>
                  </a:moveTo>
                  <a:lnTo>
                    <a:pt x="528" y="176"/>
                  </a:lnTo>
                  <a:lnTo>
                    <a:pt x="530" y="175"/>
                  </a:lnTo>
                  <a:close/>
                  <a:moveTo>
                    <a:pt x="528" y="176"/>
                  </a:moveTo>
                  <a:lnTo>
                    <a:pt x="528" y="176"/>
                  </a:lnTo>
                  <a:lnTo>
                    <a:pt x="528" y="176"/>
                  </a:lnTo>
                  <a:close/>
                  <a:moveTo>
                    <a:pt x="528" y="176"/>
                  </a:moveTo>
                  <a:lnTo>
                    <a:pt x="527" y="177"/>
                  </a:lnTo>
                  <a:lnTo>
                    <a:pt x="528" y="176"/>
                  </a:lnTo>
                  <a:close/>
                  <a:moveTo>
                    <a:pt x="527" y="177"/>
                  </a:moveTo>
                  <a:lnTo>
                    <a:pt x="527" y="177"/>
                  </a:lnTo>
                  <a:lnTo>
                    <a:pt x="527" y="177"/>
                  </a:lnTo>
                  <a:close/>
                  <a:moveTo>
                    <a:pt x="527" y="177"/>
                  </a:moveTo>
                  <a:lnTo>
                    <a:pt x="523" y="178"/>
                  </a:lnTo>
                  <a:lnTo>
                    <a:pt x="527" y="177"/>
                  </a:lnTo>
                  <a:close/>
                  <a:moveTo>
                    <a:pt x="523" y="178"/>
                  </a:moveTo>
                  <a:lnTo>
                    <a:pt x="515" y="182"/>
                  </a:lnTo>
                  <a:lnTo>
                    <a:pt x="515" y="182"/>
                  </a:lnTo>
                  <a:lnTo>
                    <a:pt x="523" y="178"/>
                  </a:lnTo>
                  <a:close/>
                  <a:moveTo>
                    <a:pt x="408" y="176"/>
                  </a:moveTo>
                  <a:cubicBezTo>
                    <a:pt x="390" y="182"/>
                    <a:pt x="368" y="189"/>
                    <a:pt x="368" y="189"/>
                  </a:cubicBezTo>
                  <a:lnTo>
                    <a:pt x="408" y="176"/>
                  </a:lnTo>
                  <a:close/>
                  <a:moveTo>
                    <a:pt x="480" y="180"/>
                  </a:moveTo>
                  <a:lnTo>
                    <a:pt x="480" y="180"/>
                  </a:lnTo>
                  <a:cubicBezTo>
                    <a:pt x="481" y="180"/>
                    <a:pt x="461" y="186"/>
                    <a:pt x="434" y="198"/>
                  </a:cubicBezTo>
                  <a:lnTo>
                    <a:pt x="434" y="195"/>
                  </a:lnTo>
                  <a:cubicBezTo>
                    <a:pt x="452" y="189"/>
                    <a:pt x="471" y="182"/>
                    <a:pt x="471" y="182"/>
                  </a:cubicBezTo>
                  <a:cubicBezTo>
                    <a:pt x="477" y="181"/>
                    <a:pt x="480" y="180"/>
                    <a:pt x="480" y="180"/>
                  </a:cubicBezTo>
                  <a:close/>
                  <a:moveTo>
                    <a:pt x="474" y="189"/>
                  </a:moveTo>
                  <a:lnTo>
                    <a:pt x="474" y="192"/>
                  </a:lnTo>
                  <a:cubicBezTo>
                    <a:pt x="474" y="192"/>
                    <a:pt x="474" y="192"/>
                    <a:pt x="455" y="198"/>
                  </a:cubicBezTo>
                  <a:lnTo>
                    <a:pt x="474" y="189"/>
                  </a:lnTo>
                  <a:close/>
                  <a:moveTo>
                    <a:pt x="572" y="190"/>
                  </a:moveTo>
                  <a:lnTo>
                    <a:pt x="572" y="190"/>
                  </a:lnTo>
                  <a:cubicBezTo>
                    <a:pt x="568" y="192"/>
                    <a:pt x="565" y="195"/>
                    <a:pt x="562" y="198"/>
                  </a:cubicBezTo>
                  <a:cubicBezTo>
                    <a:pt x="551" y="204"/>
                    <a:pt x="546" y="205"/>
                    <a:pt x="544" y="205"/>
                  </a:cubicBezTo>
                  <a:cubicBezTo>
                    <a:pt x="543" y="205"/>
                    <a:pt x="543" y="204"/>
                    <a:pt x="543" y="204"/>
                  </a:cubicBezTo>
                  <a:lnTo>
                    <a:pt x="572" y="190"/>
                  </a:lnTo>
                  <a:close/>
                  <a:moveTo>
                    <a:pt x="352" y="220"/>
                  </a:moveTo>
                  <a:lnTo>
                    <a:pt x="333" y="226"/>
                  </a:lnTo>
                  <a:cubicBezTo>
                    <a:pt x="333" y="226"/>
                    <a:pt x="327" y="228"/>
                    <a:pt x="325" y="228"/>
                  </a:cubicBezTo>
                  <a:cubicBezTo>
                    <a:pt x="324" y="228"/>
                    <a:pt x="325" y="227"/>
                    <a:pt x="333" y="223"/>
                  </a:cubicBezTo>
                  <a:lnTo>
                    <a:pt x="333" y="226"/>
                  </a:lnTo>
                  <a:cubicBezTo>
                    <a:pt x="340" y="223"/>
                    <a:pt x="346" y="220"/>
                    <a:pt x="352" y="220"/>
                  </a:cubicBezTo>
                  <a:close/>
                  <a:moveTo>
                    <a:pt x="420" y="232"/>
                  </a:moveTo>
                  <a:cubicBezTo>
                    <a:pt x="421" y="232"/>
                    <a:pt x="421" y="232"/>
                    <a:pt x="421" y="232"/>
                  </a:cubicBezTo>
                  <a:cubicBezTo>
                    <a:pt x="421" y="232"/>
                    <a:pt x="421" y="232"/>
                    <a:pt x="402" y="242"/>
                  </a:cubicBezTo>
                  <a:lnTo>
                    <a:pt x="383" y="251"/>
                  </a:lnTo>
                  <a:lnTo>
                    <a:pt x="402" y="239"/>
                  </a:lnTo>
                  <a:cubicBezTo>
                    <a:pt x="414" y="233"/>
                    <a:pt x="418" y="232"/>
                    <a:pt x="420" y="232"/>
                  </a:cubicBezTo>
                  <a:close/>
                  <a:moveTo>
                    <a:pt x="616" y="238"/>
                  </a:moveTo>
                  <a:lnTo>
                    <a:pt x="616" y="238"/>
                  </a:lnTo>
                  <a:cubicBezTo>
                    <a:pt x="616" y="238"/>
                    <a:pt x="609" y="244"/>
                    <a:pt x="592" y="259"/>
                  </a:cubicBezTo>
                  <a:lnTo>
                    <a:pt x="592" y="259"/>
                  </a:lnTo>
                  <a:cubicBezTo>
                    <a:pt x="596" y="256"/>
                    <a:pt x="601" y="252"/>
                    <a:pt x="606" y="248"/>
                  </a:cubicBezTo>
                  <a:cubicBezTo>
                    <a:pt x="613" y="241"/>
                    <a:pt x="616" y="238"/>
                    <a:pt x="616" y="238"/>
                  </a:cubicBezTo>
                  <a:close/>
                  <a:moveTo>
                    <a:pt x="427" y="249"/>
                  </a:moveTo>
                  <a:cubicBezTo>
                    <a:pt x="427" y="249"/>
                    <a:pt x="427" y="250"/>
                    <a:pt x="427" y="251"/>
                  </a:cubicBezTo>
                  <a:lnTo>
                    <a:pt x="408" y="261"/>
                  </a:lnTo>
                  <a:cubicBezTo>
                    <a:pt x="421" y="252"/>
                    <a:pt x="425" y="249"/>
                    <a:pt x="427" y="249"/>
                  </a:cubicBezTo>
                  <a:close/>
                  <a:moveTo>
                    <a:pt x="480" y="241"/>
                  </a:moveTo>
                  <a:cubicBezTo>
                    <a:pt x="482" y="241"/>
                    <a:pt x="474" y="247"/>
                    <a:pt x="452" y="261"/>
                  </a:cubicBezTo>
                  <a:cubicBezTo>
                    <a:pt x="434" y="270"/>
                    <a:pt x="434" y="270"/>
                    <a:pt x="434" y="270"/>
                  </a:cubicBezTo>
                  <a:lnTo>
                    <a:pt x="468" y="248"/>
                  </a:lnTo>
                  <a:cubicBezTo>
                    <a:pt x="475" y="243"/>
                    <a:pt x="480" y="241"/>
                    <a:pt x="480" y="241"/>
                  </a:cubicBezTo>
                  <a:close/>
                  <a:moveTo>
                    <a:pt x="471" y="254"/>
                  </a:moveTo>
                  <a:lnTo>
                    <a:pt x="471" y="254"/>
                  </a:lnTo>
                  <a:cubicBezTo>
                    <a:pt x="455" y="267"/>
                    <a:pt x="437" y="276"/>
                    <a:pt x="437" y="276"/>
                  </a:cubicBezTo>
                  <a:lnTo>
                    <a:pt x="452" y="264"/>
                  </a:lnTo>
                  <a:lnTo>
                    <a:pt x="471" y="254"/>
                  </a:lnTo>
                  <a:close/>
                  <a:moveTo>
                    <a:pt x="349" y="273"/>
                  </a:moveTo>
                  <a:cubicBezTo>
                    <a:pt x="338" y="278"/>
                    <a:pt x="333" y="280"/>
                    <a:pt x="334" y="280"/>
                  </a:cubicBezTo>
                  <a:cubicBezTo>
                    <a:pt x="334" y="280"/>
                    <a:pt x="340" y="278"/>
                    <a:pt x="349" y="273"/>
                  </a:cubicBezTo>
                  <a:close/>
                  <a:moveTo>
                    <a:pt x="650" y="276"/>
                  </a:moveTo>
                  <a:cubicBezTo>
                    <a:pt x="644" y="284"/>
                    <a:pt x="640" y="288"/>
                    <a:pt x="639" y="288"/>
                  </a:cubicBezTo>
                  <a:cubicBezTo>
                    <a:pt x="639" y="288"/>
                    <a:pt x="642" y="284"/>
                    <a:pt x="650" y="276"/>
                  </a:cubicBezTo>
                  <a:close/>
                  <a:moveTo>
                    <a:pt x="612" y="261"/>
                  </a:moveTo>
                  <a:cubicBezTo>
                    <a:pt x="597" y="276"/>
                    <a:pt x="581" y="289"/>
                    <a:pt x="581" y="289"/>
                  </a:cubicBezTo>
                  <a:lnTo>
                    <a:pt x="612" y="261"/>
                  </a:lnTo>
                  <a:close/>
                  <a:moveTo>
                    <a:pt x="383" y="308"/>
                  </a:moveTo>
                  <a:lnTo>
                    <a:pt x="365" y="317"/>
                  </a:lnTo>
                  <a:cubicBezTo>
                    <a:pt x="358" y="321"/>
                    <a:pt x="356" y="323"/>
                    <a:pt x="357" y="323"/>
                  </a:cubicBezTo>
                  <a:cubicBezTo>
                    <a:pt x="358" y="323"/>
                    <a:pt x="371" y="316"/>
                    <a:pt x="383" y="308"/>
                  </a:cubicBezTo>
                  <a:close/>
                  <a:moveTo>
                    <a:pt x="743" y="301"/>
                  </a:moveTo>
                  <a:cubicBezTo>
                    <a:pt x="743" y="301"/>
                    <a:pt x="738" y="315"/>
                    <a:pt x="728" y="345"/>
                  </a:cubicBezTo>
                  <a:cubicBezTo>
                    <a:pt x="739" y="315"/>
                    <a:pt x="744" y="301"/>
                    <a:pt x="743" y="301"/>
                  </a:cubicBezTo>
                  <a:close/>
                  <a:moveTo>
                    <a:pt x="791" y="330"/>
                  </a:moveTo>
                  <a:lnTo>
                    <a:pt x="791" y="330"/>
                  </a:lnTo>
                  <a:cubicBezTo>
                    <a:pt x="789" y="341"/>
                    <a:pt x="788" y="346"/>
                    <a:pt x="787" y="346"/>
                  </a:cubicBezTo>
                  <a:cubicBezTo>
                    <a:pt x="787" y="346"/>
                    <a:pt x="788" y="341"/>
                    <a:pt x="791" y="330"/>
                  </a:cubicBezTo>
                  <a:close/>
                  <a:moveTo>
                    <a:pt x="468" y="339"/>
                  </a:moveTo>
                  <a:lnTo>
                    <a:pt x="468" y="339"/>
                  </a:lnTo>
                  <a:cubicBezTo>
                    <a:pt x="459" y="348"/>
                    <a:pt x="446" y="358"/>
                    <a:pt x="434" y="364"/>
                  </a:cubicBezTo>
                  <a:lnTo>
                    <a:pt x="449" y="352"/>
                  </a:lnTo>
                  <a:lnTo>
                    <a:pt x="468" y="339"/>
                  </a:lnTo>
                  <a:close/>
                  <a:moveTo>
                    <a:pt x="716" y="336"/>
                  </a:moveTo>
                  <a:cubicBezTo>
                    <a:pt x="707" y="359"/>
                    <a:pt x="703" y="369"/>
                    <a:pt x="702" y="369"/>
                  </a:cubicBezTo>
                  <a:cubicBezTo>
                    <a:pt x="702" y="369"/>
                    <a:pt x="704" y="364"/>
                    <a:pt x="706" y="355"/>
                  </a:cubicBezTo>
                  <a:cubicBezTo>
                    <a:pt x="709" y="348"/>
                    <a:pt x="712" y="342"/>
                    <a:pt x="716" y="336"/>
                  </a:cubicBezTo>
                  <a:close/>
                  <a:moveTo>
                    <a:pt x="496" y="348"/>
                  </a:moveTo>
                  <a:cubicBezTo>
                    <a:pt x="496" y="348"/>
                    <a:pt x="496" y="349"/>
                    <a:pt x="484" y="364"/>
                  </a:cubicBezTo>
                  <a:lnTo>
                    <a:pt x="449" y="389"/>
                  </a:lnTo>
                  <a:lnTo>
                    <a:pt x="449" y="389"/>
                  </a:lnTo>
                  <a:lnTo>
                    <a:pt x="496" y="348"/>
                  </a:lnTo>
                  <a:close/>
                  <a:moveTo>
                    <a:pt x="531" y="358"/>
                  </a:moveTo>
                  <a:lnTo>
                    <a:pt x="531" y="361"/>
                  </a:lnTo>
                  <a:cubicBezTo>
                    <a:pt x="515" y="373"/>
                    <a:pt x="503" y="389"/>
                    <a:pt x="503" y="389"/>
                  </a:cubicBezTo>
                  <a:lnTo>
                    <a:pt x="515" y="373"/>
                  </a:lnTo>
                  <a:lnTo>
                    <a:pt x="531" y="358"/>
                  </a:lnTo>
                  <a:close/>
                  <a:moveTo>
                    <a:pt x="734" y="348"/>
                  </a:moveTo>
                  <a:cubicBezTo>
                    <a:pt x="731" y="355"/>
                    <a:pt x="731" y="361"/>
                    <a:pt x="728" y="370"/>
                  </a:cubicBezTo>
                  <a:lnTo>
                    <a:pt x="722" y="389"/>
                  </a:lnTo>
                  <a:lnTo>
                    <a:pt x="725" y="367"/>
                  </a:lnTo>
                  <a:cubicBezTo>
                    <a:pt x="728" y="361"/>
                    <a:pt x="731" y="355"/>
                    <a:pt x="734" y="348"/>
                  </a:cubicBezTo>
                  <a:close/>
                  <a:moveTo>
                    <a:pt x="531" y="378"/>
                  </a:moveTo>
                  <a:cubicBezTo>
                    <a:pt x="532" y="378"/>
                    <a:pt x="524" y="386"/>
                    <a:pt x="524" y="386"/>
                  </a:cubicBezTo>
                  <a:cubicBezTo>
                    <a:pt x="515" y="392"/>
                    <a:pt x="506" y="405"/>
                    <a:pt x="496" y="414"/>
                  </a:cubicBezTo>
                  <a:lnTo>
                    <a:pt x="524" y="383"/>
                  </a:lnTo>
                  <a:cubicBezTo>
                    <a:pt x="529" y="379"/>
                    <a:pt x="531" y="378"/>
                    <a:pt x="531" y="378"/>
                  </a:cubicBezTo>
                  <a:close/>
                  <a:moveTo>
                    <a:pt x="825" y="383"/>
                  </a:moveTo>
                  <a:cubicBezTo>
                    <a:pt x="825" y="392"/>
                    <a:pt x="825" y="399"/>
                    <a:pt x="825" y="405"/>
                  </a:cubicBezTo>
                  <a:cubicBezTo>
                    <a:pt x="822" y="427"/>
                    <a:pt x="819" y="446"/>
                    <a:pt x="819" y="446"/>
                  </a:cubicBezTo>
                  <a:cubicBezTo>
                    <a:pt x="819" y="446"/>
                    <a:pt x="822" y="405"/>
                    <a:pt x="825" y="383"/>
                  </a:cubicBezTo>
                  <a:close/>
                  <a:moveTo>
                    <a:pt x="578" y="411"/>
                  </a:moveTo>
                  <a:cubicBezTo>
                    <a:pt x="581" y="414"/>
                    <a:pt x="581" y="414"/>
                    <a:pt x="568" y="430"/>
                  </a:cubicBezTo>
                  <a:cubicBezTo>
                    <a:pt x="559" y="444"/>
                    <a:pt x="555" y="446"/>
                    <a:pt x="553" y="446"/>
                  </a:cubicBezTo>
                  <a:cubicBezTo>
                    <a:pt x="553" y="446"/>
                    <a:pt x="553" y="446"/>
                    <a:pt x="553" y="446"/>
                  </a:cubicBezTo>
                  <a:cubicBezTo>
                    <a:pt x="562" y="433"/>
                    <a:pt x="568" y="424"/>
                    <a:pt x="578" y="411"/>
                  </a:cubicBezTo>
                  <a:close/>
                  <a:moveTo>
                    <a:pt x="51" y="430"/>
                  </a:moveTo>
                  <a:lnTo>
                    <a:pt x="14" y="449"/>
                  </a:lnTo>
                  <a:cubicBezTo>
                    <a:pt x="5" y="452"/>
                    <a:pt x="0" y="454"/>
                    <a:pt x="1" y="454"/>
                  </a:cubicBezTo>
                  <a:cubicBezTo>
                    <a:pt x="3" y="454"/>
                    <a:pt x="12" y="451"/>
                    <a:pt x="32" y="442"/>
                  </a:cubicBezTo>
                  <a:cubicBezTo>
                    <a:pt x="51" y="433"/>
                    <a:pt x="51" y="433"/>
                    <a:pt x="51" y="430"/>
                  </a:cubicBezTo>
                  <a:close/>
                  <a:moveTo>
                    <a:pt x="622" y="420"/>
                  </a:moveTo>
                  <a:lnTo>
                    <a:pt x="622" y="424"/>
                  </a:lnTo>
                  <a:cubicBezTo>
                    <a:pt x="612" y="439"/>
                    <a:pt x="600" y="458"/>
                    <a:pt x="600" y="458"/>
                  </a:cubicBezTo>
                  <a:lnTo>
                    <a:pt x="622" y="420"/>
                  </a:lnTo>
                  <a:close/>
                  <a:moveTo>
                    <a:pt x="571" y="467"/>
                  </a:moveTo>
                  <a:cubicBezTo>
                    <a:pt x="572" y="467"/>
                    <a:pt x="569" y="472"/>
                    <a:pt x="562" y="480"/>
                  </a:cubicBezTo>
                  <a:cubicBezTo>
                    <a:pt x="568" y="471"/>
                    <a:pt x="571" y="467"/>
                    <a:pt x="571" y="467"/>
                  </a:cubicBezTo>
                  <a:close/>
                  <a:moveTo>
                    <a:pt x="750" y="446"/>
                  </a:moveTo>
                  <a:lnTo>
                    <a:pt x="747" y="467"/>
                  </a:lnTo>
                  <a:lnTo>
                    <a:pt x="741" y="486"/>
                  </a:lnTo>
                  <a:cubicBezTo>
                    <a:pt x="741" y="486"/>
                    <a:pt x="744" y="467"/>
                    <a:pt x="750" y="446"/>
                  </a:cubicBezTo>
                  <a:close/>
                  <a:moveTo>
                    <a:pt x="719" y="463"/>
                  </a:moveTo>
                  <a:cubicBezTo>
                    <a:pt x="720" y="463"/>
                    <a:pt x="719" y="467"/>
                    <a:pt x="716" y="477"/>
                  </a:cubicBezTo>
                  <a:cubicBezTo>
                    <a:pt x="711" y="494"/>
                    <a:pt x="710" y="496"/>
                    <a:pt x="709" y="496"/>
                  </a:cubicBezTo>
                  <a:cubicBezTo>
                    <a:pt x="709" y="496"/>
                    <a:pt x="709" y="496"/>
                    <a:pt x="709" y="496"/>
                  </a:cubicBezTo>
                  <a:cubicBezTo>
                    <a:pt x="706" y="496"/>
                    <a:pt x="706" y="496"/>
                    <a:pt x="712" y="477"/>
                  </a:cubicBezTo>
                  <a:cubicBezTo>
                    <a:pt x="716" y="467"/>
                    <a:pt x="718" y="463"/>
                    <a:pt x="719" y="463"/>
                  </a:cubicBezTo>
                  <a:close/>
                  <a:moveTo>
                    <a:pt x="722" y="480"/>
                  </a:moveTo>
                  <a:cubicBezTo>
                    <a:pt x="722" y="480"/>
                    <a:pt x="722" y="480"/>
                    <a:pt x="716" y="502"/>
                  </a:cubicBezTo>
                  <a:lnTo>
                    <a:pt x="716" y="499"/>
                  </a:lnTo>
                  <a:lnTo>
                    <a:pt x="719" y="480"/>
                  </a:lnTo>
                  <a:close/>
                  <a:moveTo>
                    <a:pt x="789" y="451"/>
                  </a:moveTo>
                  <a:lnTo>
                    <a:pt x="789" y="451"/>
                  </a:lnTo>
                  <a:cubicBezTo>
                    <a:pt x="789" y="451"/>
                    <a:pt x="789" y="454"/>
                    <a:pt x="788" y="461"/>
                  </a:cubicBezTo>
                  <a:cubicBezTo>
                    <a:pt x="788" y="461"/>
                    <a:pt x="785" y="480"/>
                    <a:pt x="781" y="502"/>
                  </a:cubicBezTo>
                  <a:lnTo>
                    <a:pt x="785" y="480"/>
                  </a:lnTo>
                  <a:cubicBezTo>
                    <a:pt x="787" y="465"/>
                    <a:pt x="789" y="451"/>
                    <a:pt x="789" y="451"/>
                  </a:cubicBezTo>
                  <a:close/>
                  <a:moveTo>
                    <a:pt x="731" y="483"/>
                  </a:moveTo>
                  <a:cubicBezTo>
                    <a:pt x="731" y="483"/>
                    <a:pt x="731" y="483"/>
                    <a:pt x="728" y="505"/>
                  </a:cubicBezTo>
                  <a:lnTo>
                    <a:pt x="725" y="505"/>
                  </a:lnTo>
                  <a:lnTo>
                    <a:pt x="731" y="483"/>
                  </a:lnTo>
                  <a:close/>
                  <a:moveTo>
                    <a:pt x="963" y="514"/>
                  </a:moveTo>
                  <a:cubicBezTo>
                    <a:pt x="966" y="525"/>
                    <a:pt x="966" y="524"/>
                    <a:pt x="966" y="530"/>
                  </a:cubicBezTo>
                  <a:lnTo>
                    <a:pt x="966" y="530"/>
                  </a:lnTo>
                  <a:cubicBezTo>
                    <a:pt x="966" y="525"/>
                    <a:pt x="965" y="520"/>
                    <a:pt x="963" y="514"/>
                  </a:cubicBezTo>
                  <a:close/>
                  <a:moveTo>
                    <a:pt x="695" y="565"/>
                  </a:moveTo>
                  <a:cubicBezTo>
                    <a:pt x="694" y="569"/>
                    <a:pt x="692" y="574"/>
                    <a:pt x="691" y="580"/>
                  </a:cubicBezTo>
                  <a:cubicBezTo>
                    <a:pt x="689" y="588"/>
                    <a:pt x="689" y="592"/>
                    <a:pt x="689" y="592"/>
                  </a:cubicBezTo>
                  <a:cubicBezTo>
                    <a:pt x="689" y="592"/>
                    <a:pt x="691" y="584"/>
                    <a:pt x="695" y="565"/>
                  </a:cubicBezTo>
                  <a:close/>
                  <a:moveTo>
                    <a:pt x="371" y="0"/>
                  </a:moveTo>
                  <a:cubicBezTo>
                    <a:pt x="365" y="0"/>
                    <a:pt x="364" y="1"/>
                    <a:pt x="371" y="4"/>
                  </a:cubicBezTo>
                  <a:lnTo>
                    <a:pt x="349" y="4"/>
                  </a:lnTo>
                  <a:cubicBezTo>
                    <a:pt x="386" y="7"/>
                    <a:pt x="401" y="9"/>
                    <a:pt x="399" y="9"/>
                  </a:cubicBezTo>
                  <a:cubicBezTo>
                    <a:pt x="398" y="9"/>
                    <a:pt x="388" y="8"/>
                    <a:pt x="371" y="7"/>
                  </a:cubicBezTo>
                  <a:cubicBezTo>
                    <a:pt x="357" y="6"/>
                    <a:pt x="348" y="5"/>
                    <a:pt x="341" y="5"/>
                  </a:cubicBezTo>
                  <a:cubicBezTo>
                    <a:pt x="328" y="5"/>
                    <a:pt x="327" y="7"/>
                    <a:pt x="327" y="7"/>
                  </a:cubicBezTo>
                  <a:lnTo>
                    <a:pt x="308" y="7"/>
                  </a:lnTo>
                  <a:cubicBezTo>
                    <a:pt x="300" y="5"/>
                    <a:pt x="293" y="4"/>
                    <a:pt x="286" y="4"/>
                  </a:cubicBezTo>
                  <a:cubicBezTo>
                    <a:pt x="279" y="4"/>
                    <a:pt x="272" y="5"/>
                    <a:pt x="264" y="7"/>
                  </a:cubicBezTo>
                  <a:cubicBezTo>
                    <a:pt x="264" y="7"/>
                    <a:pt x="264" y="7"/>
                    <a:pt x="286" y="10"/>
                  </a:cubicBezTo>
                  <a:lnTo>
                    <a:pt x="264" y="10"/>
                  </a:lnTo>
                  <a:cubicBezTo>
                    <a:pt x="242" y="10"/>
                    <a:pt x="242" y="10"/>
                    <a:pt x="286" y="13"/>
                  </a:cubicBezTo>
                  <a:cubicBezTo>
                    <a:pt x="327" y="13"/>
                    <a:pt x="327" y="16"/>
                    <a:pt x="283" y="16"/>
                  </a:cubicBezTo>
                  <a:lnTo>
                    <a:pt x="283" y="19"/>
                  </a:lnTo>
                  <a:cubicBezTo>
                    <a:pt x="299" y="22"/>
                    <a:pt x="311" y="22"/>
                    <a:pt x="327" y="22"/>
                  </a:cubicBezTo>
                  <a:lnTo>
                    <a:pt x="305" y="22"/>
                  </a:lnTo>
                  <a:cubicBezTo>
                    <a:pt x="283" y="22"/>
                    <a:pt x="283" y="26"/>
                    <a:pt x="283" y="26"/>
                  </a:cubicBezTo>
                  <a:cubicBezTo>
                    <a:pt x="283" y="26"/>
                    <a:pt x="283" y="29"/>
                    <a:pt x="302" y="29"/>
                  </a:cubicBezTo>
                  <a:lnTo>
                    <a:pt x="283" y="29"/>
                  </a:lnTo>
                  <a:cubicBezTo>
                    <a:pt x="283" y="30"/>
                    <a:pt x="278" y="30"/>
                    <a:pt x="275" y="30"/>
                  </a:cubicBezTo>
                  <a:cubicBezTo>
                    <a:pt x="272" y="30"/>
                    <a:pt x="272" y="30"/>
                    <a:pt x="283" y="32"/>
                  </a:cubicBezTo>
                  <a:cubicBezTo>
                    <a:pt x="283" y="32"/>
                    <a:pt x="283" y="32"/>
                    <a:pt x="261" y="35"/>
                  </a:cubicBezTo>
                  <a:cubicBezTo>
                    <a:pt x="246" y="37"/>
                    <a:pt x="262" y="39"/>
                    <a:pt x="288" y="39"/>
                  </a:cubicBezTo>
                  <a:cubicBezTo>
                    <a:pt x="298" y="39"/>
                    <a:pt x="311" y="39"/>
                    <a:pt x="324" y="38"/>
                  </a:cubicBezTo>
                  <a:lnTo>
                    <a:pt x="346" y="38"/>
                  </a:lnTo>
                  <a:cubicBezTo>
                    <a:pt x="365" y="38"/>
                    <a:pt x="365" y="41"/>
                    <a:pt x="365" y="41"/>
                  </a:cubicBezTo>
                  <a:lnTo>
                    <a:pt x="324" y="41"/>
                  </a:lnTo>
                  <a:cubicBezTo>
                    <a:pt x="261" y="41"/>
                    <a:pt x="239" y="44"/>
                    <a:pt x="302" y="44"/>
                  </a:cubicBezTo>
                  <a:lnTo>
                    <a:pt x="280" y="44"/>
                  </a:lnTo>
                  <a:cubicBezTo>
                    <a:pt x="261" y="44"/>
                    <a:pt x="261" y="48"/>
                    <a:pt x="280" y="48"/>
                  </a:cubicBezTo>
                  <a:cubicBezTo>
                    <a:pt x="302" y="51"/>
                    <a:pt x="321" y="51"/>
                    <a:pt x="343" y="51"/>
                  </a:cubicBezTo>
                  <a:cubicBezTo>
                    <a:pt x="350" y="50"/>
                    <a:pt x="355" y="49"/>
                    <a:pt x="358" y="49"/>
                  </a:cubicBezTo>
                  <a:cubicBezTo>
                    <a:pt x="365" y="49"/>
                    <a:pt x="365" y="51"/>
                    <a:pt x="365" y="51"/>
                  </a:cubicBezTo>
                  <a:lnTo>
                    <a:pt x="343" y="51"/>
                  </a:lnTo>
                  <a:cubicBezTo>
                    <a:pt x="302" y="54"/>
                    <a:pt x="302" y="54"/>
                    <a:pt x="343" y="54"/>
                  </a:cubicBezTo>
                  <a:lnTo>
                    <a:pt x="321" y="57"/>
                  </a:lnTo>
                  <a:cubicBezTo>
                    <a:pt x="302" y="57"/>
                    <a:pt x="280" y="60"/>
                    <a:pt x="299" y="63"/>
                  </a:cubicBezTo>
                  <a:cubicBezTo>
                    <a:pt x="299" y="69"/>
                    <a:pt x="299" y="73"/>
                    <a:pt x="280" y="73"/>
                  </a:cubicBezTo>
                  <a:cubicBezTo>
                    <a:pt x="264" y="75"/>
                    <a:pt x="280" y="77"/>
                    <a:pt x="305" y="77"/>
                  </a:cubicBezTo>
                  <a:cubicBezTo>
                    <a:pt x="316" y="77"/>
                    <a:pt x="328" y="77"/>
                    <a:pt x="340" y="76"/>
                  </a:cubicBezTo>
                  <a:lnTo>
                    <a:pt x="340" y="76"/>
                  </a:lnTo>
                  <a:cubicBezTo>
                    <a:pt x="321" y="79"/>
                    <a:pt x="321" y="79"/>
                    <a:pt x="321" y="82"/>
                  </a:cubicBezTo>
                  <a:cubicBezTo>
                    <a:pt x="321" y="85"/>
                    <a:pt x="321" y="85"/>
                    <a:pt x="299" y="88"/>
                  </a:cubicBezTo>
                  <a:cubicBezTo>
                    <a:pt x="307" y="88"/>
                    <a:pt x="312" y="87"/>
                    <a:pt x="316" y="87"/>
                  </a:cubicBezTo>
                  <a:cubicBezTo>
                    <a:pt x="331" y="87"/>
                    <a:pt x="312" y="92"/>
                    <a:pt x="277" y="95"/>
                  </a:cubicBezTo>
                  <a:cubicBezTo>
                    <a:pt x="258" y="98"/>
                    <a:pt x="258" y="101"/>
                    <a:pt x="258" y="101"/>
                  </a:cubicBezTo>
                  <a:cubicBezTo>
                    <a:pt x="277" y="101"/>
                    <a:pt x="277" y="104"/>
                    <a:pt x="277" y="107"/>
                  </a:cubicBezTo>
                  <a:cubicBezTo>
                    <a:pt x="277" y="108"/>
                    <a:pt x="277" y="109"/>
                    <a:pt x="280" y="109"/>
                  </a:cubicBezTo>
                  <a:cubicBezTo>
                    <a:pt x="284" y="109"/>
                    <a:pt x="295" y="108"/>
                    <a:pt x="321" y="104"/>
                  </a:cubicBezTo>
                  <a:cubicBezTo>
                    <a:pt x="338" y="101"/>
                    <a:pt x="348" y="100"/>
                    <a:pt x="354" y="100"/>
                  </a:cubicBezTo>
                  <a:cubicBezTo>
                    <a:pt x="361" y="100"/>
                    <a:pt x="361" y="102"/>
                    <a:pt x="361" y="104"/>
                  </a:cubicBezTo>
                  <a:cubicBezTo>
                    <a:pt x="361" y="104"/>
                    <a:pt x="361" y="104"/>
                    <a:pt x="340" y="107"/>
                  </a:cubicBezTo>
                  <a:cubicBezTo>
                    <a:pt x="333" y="110"/>
                    <a:pt x="327" y="110"/>
                    <a:pt x="321" y="113"/>
                  </a:cubicBezTo>
                  <a:cubicBezTo>
                    <a:pt x="321" y="113"/>
                    <a:pt x="321" y="116"/>
                    <a:pt x="299" y="120"/>
                  </a:cubicBezTo>
                  <a:cubicBezTo>
                    <a:pt x="299" y="120"/>
                    <a:pt x="277" y="123"/>
                    <a:pt x="280" y="126"/>
                  </a:cubicBezTo>
                  <a:cubicBezTo>
                    <a:pt x="280" y="129"/>
                    <a:pt x="280" y="132"/>
                    <a:pt x="258" y="135"/>
                  </a:cubicBezTo>
                  <a:cubicBezTo>
                    <a:pt x="258" y="135"/>
                    <a:pt x="258" y="135"/>
                    <a:pt x="280" y="132"/>
                  </a:cubicBezTo>
                  <a:cubicBezTo>
                    <a:pt x="289" y="131"/>
                    <a:pt x="300" y="129"/>
                    <a:pt x="305" y="129"/>
                  </a:cubicBezTo>
                  <a:lnTo>
                    <a:pt x="305" y="129"/>
                  </a:lnTo>
                  <a:cubicBezTo>
                    <a:pt x="310" y="129"/>
                    <a:pt x="310" y="131"/>
                    <a:pt x="299" y="135"/>
                  </a:cubicBezTo>
                  <a:cubicBezTo>
                    <a:pt x="299" y="137"/>
                    <a:pt x="299" y="140"/>
                    <a:pt x="307" y="140"/>
                  </a:cubicBezTo>
                  <a:cubicBezTo>
                    <a:pt x="310" y="140"/>
                    <a:pt x="314" y="139"/>
                    <a:pt x="321" y="138"/>
                  </a:cubicBezTo>
                  <a:lnTo>
                    <a:pt x="321" y="138"/>
                  </a:lnTo>
                  <a:cubicBezTo>
                    <a:pt x="320" y="138"/>
                    <a:pt x="318" y="139"/>
                    <a:pt x="299" y="142"/>
                  </a:cubicBezTo>
                  <a:cubicBezTo>
                    <a:pt x="272" y="148"/>
                    <a:pt x="264" y="151"/>
                    <a:pt x="273" y="151"/>
                  </a:cubicBezTo>
                  <a:cubicBezTo>
                    <a:pt x="278" y="151"/>
                    <a:pt x="288" y="150"/>
                    <a:pt x="302" y="148"/>
                  </a:cubicBezTo>
                  <a:cubicBezTo>
                    <a:pt x="310" y="147"/>
                    <a:pt x="314" y="146"/>
                    <a:pt x="316" y="146"/>
                  </a:cubicBezTo>
                  <a:cubicBezTo>
                    <a:pt x="318" y="146"/>
                    <a:pt x="313" y="147"/>
                    <a:pt x="302" y="151"/>
                  </a:cubicBezTo>
                  <a:cubicBezTo>
                    <a:pt x="302" y="151"/>
                    <a:pt x="302" y="151"/>
                    <a:pt x="321" y="148"/>
                  </a:cubicBezTo>
                  <a:cubicBezTo>
                    <a:pt x="330" y="147"/>
                    <a:pt x="335" y="146"/>
                    <a:pt x="337" y="146"/>
                  </a:cubicBezTo>
                  <a:cubicBezTo>
                    <a:pt x="339" y="146"/>
                    <a:pt x="334" y="147"/>
                    <a:pt x="321" y="151"/>
                  </a:cubicBezTo>
                  <a:cubicBezTo>
                    <a:pt x="302" y="157"/>
                    <a:pt x="302" y="157"/>
                    <a:pt x="302" y="160"/>
                  </a:cubicBezTo>
                  <a:cubicBezTo>
                    <a:pt x="304" y="160"/>
                    <a:pt x="306" y="160"/>
                    <a:pt x="307" y="160"/>
                  </a:cubicBezTo>
                  <a:cubicBezTo>
                    <a:pt x="321" y="160"/>
                    <a:pt x="322" y="170"/>
                    <a:pt x="305" y="176"/>
                  </a:cubicBezTo>
                  <a:cubicBezTo>
                    <a:pt x="324" y="173"/>
                    <a:pt x="324" y="173"/>
                    <a:pt x="324" y="173"/>
                  </a:cubicBezTo>
                  <a:lnTo>
                    <a:pt x="324" y="173"/>
                  </a:lnTo>
                  <a:cubicBezTo>
                    <a:pt x="306" y="178"/>
                    <a:pt x="300" y="181"/>
                    <a:pt x="303" y="181"/>
                  </a:cubicBezTo>
                  <a:cubicBezTo>
                    <a:pt x="305" y="181"/>
                    <a:pt x="312" y="179"/>
                    <a:pt x="322" y="177"/>
                  </a:cubicBezTo>
                  <a:lnTo>
                    <a:pt x="322" y="177"/>
                  </a:lnTo>
                  <a:cubicBezTo>
                    <a:pt x="303" y="183"/>
                    <a:pt x="294" y="186"/>
                    <a:pt x="296" y="186"/>
                  </a:cubicBezTo>
                  <a:cubicBezTo>
                    <a:pt x="297" y="186"/>
                    <a:pt x="306" y="184"/>
                    <a:pt x="324" y="179"/>
                  </a:cubicBezTo>
                  <a:cubicBezTo>
                    <a:pt x="343" y="175"/>
                    <a:pt x="353" y="172"/>
                    <a:pt x="355" y="172"/>
                  </a:cubicBezTo>
                  <a:cubicBezTo>
                    <a:pt x="357" y="172"/>
                    <a:pt x="347" y="176"/>
                    <a:pt x="327" y="182"/>
                  </a:cubicBezTo>
                  <a:cubicBezTo>
                    <a:pt x="305" y="189"/>
                    <a:pt x="295" y="192"/>
                    <a:pt x="297" y="192"/>
                  </a:cubicBezTo>
                  <a:cubicBezTo>
                    <a:pt x="298" y="192"/>
                    <a:pt x="308" y="190"/>
                    <a:pt x="327" y="185"/>
                  </a:cubicBezTo>
                  <a:cubicBezTo>
                    <a:pt x="367" y="174"/>
                    <a:pt x="393" y="168"/>
                    <a:pt x="397" y="168"/>
                  </a:cubicBezTo>
                  <a:cubicBezTo>
                    <a:pt x="400" y="168"/>
                    <a:pt x="385" y="173"/>
                    <a:pt x="346" y="185"/>
                  </a:cubicBezTo>
                  <a:cubicBezTo>
                    <a:pt x="327" y="189"/>
                    <a:pt x="305" y="198"/>
                    <a:pt x="286" y="204"/>
                  </a:cubicBezTo>
                  <a:cubicBezTo>
                    <a:pt x="302" y="204"/>
                    <a:pt x="314" y="198"/>
                    <a:pt x="327" y="195"/>
                  </a:cubicBezTo>
                  <a:cubicBezTo>
                    <a:pt x="346" y="189"/>
                    <a:pt x="356" y="186"/>
                    <a:pt x="357" y="186"/>
                  </a:cubicBezTo>
                  <a:lnTo>
                    <a:pt x="357" y="186"/>
                  </a:lnTo>
                  <a:cubicBezTo>
                    <a:pt x="359" y="186"/>
                    <a:pt x="349" y="190"/>
                    <a:pt x="327" y="198"/>
                  </a:cubicBezTo>
                  <a:cubicBezTo>
                    <a:pt x="290" y="212"/>
                    <a:pt x="277" y="219"/>
                    <a:pt x="284" y="219"/>
                  </a:cubicBezTo>
                  <a:cubicBezTo>
                    <a:pt x="288" y="219"/>
                    <a:pt x="297" y="217"/>
                    <a:pt x="311" y="214"/>
                  </a:cubicBezTo>
                  <a:cubicBezTo>
                    <a:pt x="328" y="210"/>
                    <a:pt x="338" y="208"/>
                    <a:pt x="341" y="208"/>
                  </a:cubicBezTo>
                  <a:cubicBezTo>
                    <a:pt x="345" y="208"/>
                    <a:pt x="335" y="211"/>
                    <a:pt x="311" y="217"/>
                  </a:cubicBezTo>
                  <a:cubicBezTo>
                    <a:pt x="284" y="225"/>
                    <a:pt x="275" y="228"/>
                    <a:pt x="279" y="228"/>
                  </a:cubicBezTo>
                  <a:cubicBezTo>
                    <a:pt x="280" y="228"/>
                    <a:pt x="285" y="227"/>
                    <a:pt x="293" y="226"/>
                  </a:cubicBezTo>
                  <a:cubicBezTo>
                    <a:pt x="293" y="226"/>
                    <a:pt x="293" y="229"/>
                    <a:pt x="293" y="232"/>
                  </a:cubicBezTo>
                  <a:cubicBezTo>
                    <a:pt x="300" y="230"/>
                    <a:pt x="310" y="228"/>
                    <a:pt x="318" y="226"/>
                  </a:cubicBezTo>
                  <a:lnTo>
                    <a:pt x="318" y="226"/>
                  </a:lnTo>
                  <a:cubicBezTo>
                    <a:pt x="300" y="233"/>
                    <a:pt x="289" y="238"/>
                    <a:pt x="292" y="238"/>
                  </a:cubicBezTo>
                  <a:cubicBezTo>
                    <a:pt x="294" y="238"/>
                    <a:pt x="301" y="236"/>
                    <a:pt x="314" y="232"/>
                  </a:cubicBezTo>
                  <a:cubicBezTo>
                    <a:pt x="314" y="236"/>
                    <a:pt x="314" y="236"/>
                    <a:pt x="314" y="236"/>
                  </a:cubicBezTo>
                  <a:cubicBezTo>
                    <a:pt x="314" y="236"/>
                    <a:pt x="314" y="236"/>
                    <a:pt x="336" y="229"/>
                  </a:cubicBezTo>
                  <a:cubicBezTo>
                    <a:pt x="341" y="228"/>
                    <a:pt x="343" y="227"/>
                    <a:pt x="344" y="227"/>
                  </a:cubicBezTo>
                  <a:cubicBezTo>
                    <a:pt x="347" y="227"/>
                    <a:pt x="332" y="235"/>
                    <a:pt x="318" y="242"/>
                  </a:cubicBezTo>
                  <a:cubicBezTo>
                    <a:pt x="311" y="245"/>
                    <a:pt x="304" y="249"/>
                    <a:pt x="299" y="251"/>
                  </a:cubicBezTo>
                  <a:lnTo>
                    <a:pt x="358" y="232"/>
                  </a:lnTo>
                  <a:cubicBezTo>
                    <a:pt x="363" y="231"/>
                    <a:pt x="365" y="230"/>
                    <a:pt x="366" y="230"/>
                  </a:cubicBezTo>
                  <a:cubicBezTo>
                    <a:pt x="368" y="230"/>
                    <a:pt x="354" y="237"/>
                    <a:pt x="340" y="242"/>
                  </a:cubicBezTo>
                  <a:cubicBezTo>
                    <a:pt x="324" y="245"/>
                    <a:pt x="311" y="251"/>
                    <a:pt x="299" y="261"/>
                  </a:cubicBezTo>
                  <a:cubicBezTo>
                    <a:pt x="300" y="261"/>
                    <a:pt x="301" y="261"/>
                    <a:pt x="302" y="261"/>
                  </a:cubicBezTo>
                  <a:cubicBezTo>
                    <a:pt x="305" y="261"/>
                    <a:pt x="309" y="260"/>
                    <a:pt x="321" y="254"/>
                  </a:cubicBezTo>
                  <a:cubicBezTo>
                    <a:pt x="326" y="253"/>
                    <a:pt x="330" y="252"/>
                    <a:pt x="333" y="252"/>
                  </a:cubicBezTo>
                  <a:cubicBezTo>
                    <a:pt x="340" y="252"/>
                    <a:pt x="337" y="257"/>
                    <a:pt x="324" y="264"/>
                  </a:cubicBezTo>
                  <a:lnTo>
                    <a:pt x="324" y="267"/>
                  </a:lnTo>
                  <a:cubicBezTo>
                    <a:pt x="324" y="267"/>
                    <a:pt x="343" y="261"/>
                    <a:pt x="343" y="261"/>
                  </a:cubicBezTo>
                  <a:cubicBezTo>
                    <a:pt x="343" y="261"/>
                    <a:pt x="343" y="261"/>
                    <a:pt x="345" y="261"/>
                  </a:cubicBezTo>
                  <a:cubicBezTo>
                    <a:pt x="348" y="261"/>
                    <a:pt x="353" y="260"/>
                    <a:pt x="365" y="254"/>
                  </a:cubicBezTo>
                  <a:lnTo>
                    <a:pt x="365" y="254"/>
                  </a:lnTo>
                  <a:cubicBezTo>
                    <a:pt x="365" y="257"/>
                    <a:pt x="365" y="257"/>
                    <a:pt x="346" y="267"/>
                  </a:cubicBezTo>
                  <a:cubicBezTo>
                    <a:pt x="364" y="259"/>
                    <a:pt x="373" y="256"/>
                    <a:pt x="374" y="256"/>
                  </a:cubicBezTo>
                  <a:lnTo>
                    <a:pt x="374" y="256"/>
                  </a:lnTo>
                  <a:cubicBezTo>
                    <a:pt x="375" y="256"/>
                    <a:pt x="365" y="260"/>
                    <a:pt x="346" y="270"/>
                  </a:cubicBezTo>
                  <a:cubicBezTo>
                    <a:pt x="354" y="267"/>
                    <a:pt x="359" y="266"/>
                    <a:pt x="360" y="266"/>
                  </a:cubicBezTo>
                  <a:lnTo>
                    <a:pt x="360" y="266"/>
                  </a:lnTo>
                  <a:cubicBezTo>
                    <a:pt x="361" y="266"/>
                    <a:pt x="358" y="268"/>
                    <a:pt x="349" y="273"/>
                  </a:cubicBezTo>
                  <a:cubicBezTo>
                    <a:pt x="370" y="264"/>
                    <a:pt x="386" y="258"/>
                    <a:pt x="388" y="258"/>
                  </a:cubicBezTo>
                  <a:cubicBezTo>
                    <a:pt x="390" y="258"/>
                    <a:pt x="384" y="262"/>
                    <a:pt x="368" y="270"/>
                  </a:cubicBezTo>
                  <a:cubicBezTo>
                    <a:pt x="368" y="270"/>
                    <a:pt x="368" y="270"/>
                    <a:pt x="387" y="264"/>
                  </a:cubicBezTo>
                  <a:lnTo>
                    <a:pt x="387" y="264"/>
                  </a:lnTo>
                  <a:cubicBezTo>
                    <a:pt x="368" y="274"/>
                    <a:pt x="359" y="280"/>
                    <a:pt x="361" y="280"/>
                  </a:cubicBezTo>
                  <a:cubicBezTo>
                    <a:pt x="363" y="280"/>
                    <a:pt x="372" y="276"/>
                    <a:pt x="390" y="267"/>
                  </a:cubicBezTo>
                  <a:cubicBezTo>
                    <a:pt x="390" y="267"/>
                    <a:pt x="396" y="264"/>
                    <a:pt x="398" y="264"/>
                  </a:cubicBezTo>
                  <a:lnTo>
                    <a:pt x="398" y="264"/>
                  </a:lnTo>
                  <a:cubicBezTo>
                    <a:pt x="399" y="264"/>
                    <a:pt x="397" y="265"/>
                    <a:pt x="390" y="270"/>
                  </a:cubicBezTo>
                  <a:cubicBezTo>
                    <a:pt x="377" y="276"/>
                    <a:pt x="366" y="287"/>
                    <a:pt x="371" y="287"/>
                  </a:cubicBezTo>
                  <a:cubicBezTo>
                    <a:pt x="373" y="287"/>
                    <a:pt x="380" y="284"/>
                    <a:pt x="393" y="276"/>
                  </a:cubicBezTo>
                  <a:lnTo>
                    <a:pt x="393" y="279"/>
                  </a:lnTo>
                  <a:cubicBezTo>
                    <a:pt x="384" y="286"/>
                    <a:pt x="381" y="289"/>
                    <a:pt x="382" y="289"/>
                  </a:cubicBezTo>
                  <a:cubicBezTo>
                    <a:pt x="383" y="289"/>
                    <a:pt x="387" y="287"/>
                    <a:pt x="396" y="283"/>
                  </a:cubicBezTo>
                  <a:lnTo>
                    <a:pt x="415" y="273"/>
                  </a:lnTo>
                  <a:lnTo>
                    <a:pt x="415" y="273"/>
                  </a:lnTo>
                  <a:cubicBezTo>
                    <a:pt x="402" y="279"/>
                    <a:pt x="390" y="289"/>
                    <a:pt x="377" y="298"/>
                  </a:cubicBezTo>
                  <a:cubicBezTo>
                    <a:pt x="380" y="298"/>
                    <a:pt x="380" y="298"/>
                    <a:pt x="396" y="289"/>
                  </a:cubicBezTo>
                  <a:cubicBezTo>
                    <a:pt x="408" y="280"/>
                    <a:pt x="413" y="279"/>
                    <a:pt x="414" y="279"/>
                  </a:cubicBezTo>
                  <a:cubicBezTo>
                    <a:pt x="415" y="279"/>
                    <a:pt x="415" y="279"/>
                    <a:pt x="415" y="279"/>
                  </a:cubicBezTo>
                  <a:cubicBezTo>
                    <a:pt x="415" y="279"/>
                    <a:pt x="399" y="292"/>
                    <a:pt x="380" y="301"/>
                  </a:cubicBezTo>
                  <a:cubicBezTo>
                    <a:pt x="388" y="297"/>
                    <a:pt x="394" y="294"/>
                    <a:pt x="399" y="292"/>
                  </a:cubicBezTo>
                  <a:lnTo>
                    <a:pt x="399" y="292"/>
                  </a:lnTo>
                  <a:cubicBezTo>
                    <a:pt x="380" y="304"/>
                    <a:pt x="383" y="304"/>
                    <a:pt x="383" y="308"/>
                  </a:cubicBezTo>
                  <a:lnTo>
                    <a:pt x="383" y="311"/>
                  </a:lnTo>
                  <a:cubicBezTo>
                    <a:pt x="383" y="311"/>
                    <a:pt x="383" y="311"/>
                    <a:pt x="384" y="311"/>
                  </a:cubicBezTo>
                  <a:cubicBezTo>
                    <a:pt x="386" y="311"/>
                    <a:pt x="390" y="310"/>
                    <a:pt x="402" y="301"/>
                  </a:cubicBezTo>
                  <a:cubicBezTo>
                    <a:pt x="421" y="289"/>
                    <a:pt x="440" y="279"/>
                    <a:pt x="440" y="279"/>
                  </a:cubicBezTo>
                  <a:lnTo>
                    <a:pt x="440" y="279"/>
                  </a:lnTo>
                  <a:cubicBezTo>
                    <a:pt x="421" y="292"/>
                    <a:pt x="402" y="304"/>
                    <a:pt x="402" y="304"/>
                  </a:cubicBezTo>
                  <a:lnTo>
                    <a:pt x="387" y="314"/>
                  </a:lnTo>
                  <a:cubicBezTo>
                    <a:pt x="368" y="325"/>
                    <a:pt x="364" y="329"/>
                    <a:pt x="367" y="329"/>
                  </a:cubicBezTo>
                  <a:cubicBezTo>
                    <a:pt x="370" y="329"/>
                    <a:pt x="380" y="325"/>
                    <a:pt x="390" y="320"/>
                  </a:cubicBezTo>
                  <a:cubicBezTo>
                    <a:pt x="406" y="310"/>
                    <a:pt x="414" y="305"/>
                    <a:pt x="415" y="305"/>
                  </a:cubicBezTo>
                  <a:lnTo>
                    <a:pt x="415" y="305"/>
                  </a:lnTo>
                  <a:cubicBezTo>
                    <a:pt x="417" y="305"/>
                    <a:pt x="408" y="312"/>
                    <a:pt x="390" y="323"/>
                  </a:cubicBezTo>
                  <a:cubicBezTo>
                    <a:pt x="379" y="330"/>
                    <a:pt x="375" y="333"/>
                    <a:pt x="376" y="333"/>
                  </a:cubicBezTo>
                  <a:cubicBezTo>
                    <a:pt x="377" y="333"/>
                    <a:pt x="405" y="316"/>
                    <a:pt x="443" y="292"/>
                  </a:cubicBezTo>
                  <a:lnTo>
                    <a:pt x="443" y="292"/>
                  </a:lnTo>
                  <a:cubicBezTo>
                    <a:pt x="401" y="321"/>
                    <a:pt x="384" y="332"/>
                    <a:pt x="387" y="332"/>
                  </a:cubicBezTo>
                  <a:cubicBezTo>
                    <a:pt x="388" y="332"/>
                    <a:pt x="397" y="327"/>
                    <a:pt x="412" y="320"/>
                  </a:cubicBezTo>
                  <a:cubicBezTo>
                    <a:pt x="420" y="316"/>
                    <a:pt x="425" y="313"/>
                    <a:pt x="426" y="313"/>
                  </a:cubicBezTo>
                  <a:lnTo>
                    <a:pt x="426" y="313"/>
                  </a:lnTo>
                  <a:cubicBezTo>
                    <a:pt x="426" y="313"/>
                    <a:pt x="422" y="317"/>
                    <a:pt x="412" y="323"/>
                  </a:cubicBezTo>
                  <a:cubicBezTo>
                    <a:pt x="396" y="333"/>
                    <a:pt x="396" y="336"/>
                    <a:pt x="396" y="339"/>
                  </a:cubicBezTo>
                  <a:cubicBezTo>
                    <a:pt x="397" y="340"/>
                    <a:pt x="398" y="341"/>
                    <a:pt x="399" y="341"/>
                  </a:cubicBezTo>
                  <a:cubicBezTo>
                    <a:pt x="401" y="341"/>
                    <a:pt x="405" y="338"/>
                    <a:pt x="418" y="330"/>
                  </a:cubicBezTo>
                  <a:lnTo>
                    <a:pt x="418" y="333"/>
                  </a:lnTo>
                  <a:cubicBezTo>
                    <a:pt x="404" y="343"/>
                    <a:pt x="399" y="347"/>
                    <a:pt x="400" y="347"/>
                  </a:cubicBezTo>
                  <a:cubicBezTo>
                    <a:pt x="401" y="347"/>
                    <a:pt x="416" y="338"/>
                    <a:pt x="437" y="323"/>
                  </a:cubicBezTo>
                  <a:lnTo>
                    <a:pt x="437" y="326"/>
                  </a:lnTo>
                  <a:lnTo>
                    <a:pt x="421" y="336"/>
                  </a:lnTo>
                  <a:cubicBezTo>
                    <a:pt x="402" y="348"/>
                    <a:pt x="405" y="352"/>
                    <a:pt x="408" y="361"/>
                  </a:cubicBezTo>
                  <a:cubicBezTo>
                    <a:pt x="411" y="364"/>
                    <a:pt x="412" y="367"/>
                    <a:pt x="415" y="367"/>
                  </a:cubicBezTo>
                  <a:cubicBezTo>
                    <a:pt x="420" y="367"/>
                    <a:pt x="428" y="361"/>
                    <a:pt x="449" y="345"/>
                  </a:cubicBezTo>
                  <a:cubicBezTo>
                    <a:pt x="464" y="333"/>
                    <a:pt x="472" y="327"/>
                    <a:pt x="473" y="327"/>
                  </a:cubicBezTo>
                  <a:lnTo>
                    <a:pt x="473" y="327"/>
                  </a:lnTo>
                  <a:cubicBezTo>
                    <a:pt x="473" y="327"/>
                    <a:pt x="465" y="334"/>
                    <a:pt x="449" y="348"/>
                  </a:cubicBezTo>
                  <a:cubicBezTo>
                    <a:pt x="443" y="353"/>
                    <a:pt x="438" y="358"/>
                    <a:pt x="434" y="361"/>
                  </a:cubicBezTo>
                  <a:lnTo>
                    <a:pt x="434" y="361"/>
                  </a:lnTo>
                  <a:cubicBezTo>
                    <a:pt x="434" y="361"/>
                    <a:pt x="434" y="364"/>
                    <a:pt x="418" y="377"/>
                  </a:cubicBezTo>
                  <a:cubicBezTo>
                    <a:pt x="403" y="390"/>
                    <a:pt x="400" y="395"/>
                    <a:pt x="401" y="395"/>
                  </a:cubicBezTo>
                  <a:cubicBezTo>
                    <a:pt x="403" y="395"/>
                    <a:pt x="413" y="388"/>
                    <a:pt x="421" y="380"/>
                  </a:cubicBezTo>
                  <a:cubicBezTo>
                    <a:pt x="434" y="369"/>
                    <a:pt x="439" y="365"/>
                    <a:pt x="439" y="365"/>
                  </a:cubicBezTo>
                  <a:lnTo>
                    <a:pt x="439" y="365"/>
                  </a:lnTo>
                  <a:cubicBezTo>
                    <a:pt x="439" y="365"/>
                    <a:pt x="430" y="374"/>
                    <a:pt x="421" y="383"/>
                  </a:cubicBezTo>
                  <a:cubicBezTo>
                    <a:pt x="409" y="392"/>
                    <a:pt x="398" y="403"/>
                    <a:pt x="400" y="403"/>
                  </a:cubicBezTo>
                  <a:cubicBezTo>
                    <a:pt x="401" y="403"/>
                    <a:pt x="404" y="402"/>
                    <a:pt x="408" y="399"/>
                  </a:cubicBezTo>
                  <a:cubicBezTo>
                    <a:pt x="416" y="392"/>
                    <a:pt x="425" y="388"/>
                    <a:pt x="428" y="388"/>
                  </a:cubicBezTo>
                  <a:cubicBezTo>
                    <a:pt x="430" y="388"/>
                    <a:pt x="427" y="392"/>
                    <a:pt x="412" y="405"/>
                  </a:cubicBezTo>
                  <a:lnTo>
                    <a:pt x="415" y="408"/>
                  </a:lnTo>
                  <a:cubicBezTo>
                    <a:pt x="425" y="400"/>
                    <a:pt x="429" y="397"/>
                    <a:pt x="431" y="397"/>
                  </a:cubicBezTo>
                  <a:cubicBezTo>
                    <a:pt x="432" y="397"/>
                    <a:pt x="433" y="397"/>
                    <a:pt x="434" y="399"/>
                  </a:cubicBezTo>
                  <a:cubicBezTo>
                    <a:pt x="434" y="402"/>
                    <a:pt x="434" y="402"/>
                    <a:pt x="418" y="414"/>
                  </a:cubicBezTo>
                  <a:cubicBezTo>
                    <a:pt x="409" y="421"/>
                    <a:pt x="405" y="425"/>
                    <a:pt x="407" y="425"/>
                  </a:cubicBezTo>
                  <a:cubicBezTo>
                    <a:pt x="408" y="425"/>
                    <a:pt x="413" y="423"/>
                    <a:pt x="421" y="417"/>
                  </a:cubicBezTo>
                  <a:cubicBezTo>
                    <a:pt x="421" y="417"/>
                    <a:pt x="452" y="392"/>
                    <a:pt x="452" y="392"/>
                  </a:cubicBezTo>
                  <a:cubicBezTo>
                    <a:pt x="468" y="380"/>
                    <a:pt x="487" y="367"/>
                    <a:pt x="487" y="367"/>
                  </a:cubicBezTo>
                  <a:lnTo>
                    <a:pt x="487" y="367"/>
                  </a:lnTo>
                  <a:lnTo>
                    <a:pt x="471" y="380"/>
                  </a:lnTo>
                  <a:lnTo>
                    <a:pt x="440" y="408"/>
                  </a:lnTo>
                  <a:cubicBezTo>
                    <a:pt x="440" y="408"/>
                    <a:pt x="440" y="408"/>
                    <a:pt x="440" y="408"/>
                  </a:cubicBezTo>
                  <a:cubicBezTo>
                    <a:pt x="441" y="408"/>
                    <a:pt x="444" y="407"/>
                    <a:pt x="455" y="395"/>
                  </a:cubicBezTo>
                  <a:lnTo>
                    <a:pt x="455" y="395"/>
                  </a:lnTo>
                  <a:cubicBezTo>
                    <a:pt x="443" y="411"/>
                    <a:pt x="443" y="411"/>
                    <a:pt x="443" y="414"/>
                  </a:cubicBezTo>
                  <a:cubicBezTo>
                    <a:pt x="444" y="415"/>
                    <a:pt x="445" y="416"/>
                    <a:pt x="446" y="416"/>
                  </a:cubicBezTo>
                  <a:cubicBezTo>
                    <a:pt x="448" y="416"/>
                    <a:pt x="451" y="413"/>
                    <a:pt x="462" y="405"/>
                  </a:cubicBezTo>
                  <a:lnTo>
                    <a:pt x="462" y="405"/>
                  </a:lnTo>
                  <a:cubicBezTo>
                    <a:pt x="446" y="422"/>
                    <a:pt x="440" y="432"/>
                    <a:pt x="443" y="432"/>
                  </a:cubicBezTo>
                  <a:cubicBezTo>
                    <a:pt x="446" y="432"/>
                    <a:pt x="454" y="426"/>
                    <a:pt x="468" y="414"/>
                  </a:cubicBezTo>
                  <a:cubicBezTo>
                    <a:pt x="476" y="406"/>
                    <a:pt x="480" y="402"/>
                    <a:pt x="480" y="402"/>
                  </a:cubicBezTo>
                  <a:lnTo>
                    <a:pt x="480" y="402"/>
                  </a:lnTo>
                  <a:cubicBezTo>
                    <a:pt x="481" y="402"/>
                    <a:pt x="477" y="406"/>
                    <a:pt x="471" y="414"/>
                  </a:cubicBezTo>
                  <a:cubicBezTo>
                    <a:pt x="463" y="422"/>
                    <a:pt x="459" y="426"/>
                    <a:pt x="459" y="426"/>
                  </a:cubicBezTo>
                  <a:cubicBezTo>
                    <a:pt x="460" y="426"/>
                    <a:pt x="464" y="423"/>
                    <a:pt x="471" y="417"/>
                  </a:cubicBezTo>
                  <a:cubicBezTo>
                    <a:pt x="476" y="413"/>
                    <a:pt x="478" y="411"/>
                    <a:pt x="478" y="411"/>
                  </a:cubicBezTo>
                  <a:lnTo>
                    <a:pt x="478" y="411"/>
                  </a:lnTo>
                  <a:cubicBezTo>
                    <a:pt x="478" y="411"/>
                    <a:pt x="467" y="422"/>
                    <a:pt x="459" y="433"/>
                  </a:cubicBezTo>
                  <a:cubicBezTo>
                    <a:pt x="441" y="452"/>
                    <a:pt x="435" y="461"/>
                    <a:pt x="436" y="461"/>
                  </a:cubicBezTo>
                  <a:cubicBezTo>
                    <a:pt x="436" y="461"/>
                    <a:pt x="440" y="458"/>
                    <a:pt x="446" y="452"/>
                  </a:cubicBezTo>
                  <a:cubicBezTo>
                    <a:pt x="457" y="443"/>
                    <a:pt x="461" y="442"/>
                    <a:pt x="464" y="442"/>
                  </a:cubicBezTo>
                  <a:cubicBezTo>
                    <a:pt x="465" y="442"/>
                    <a:pt x="465" y="442"/>
                    <a:pt x="465" y="442"/>
                  </a:cubicBezTo>
                  <a:cubicBezTo>
                    <a:pt x="477" y="433"/>
                    <a:pt x="487" y="424"/>
                    <a:pt x="496" y="414"/>
                  </a:cubicBezTo>
                  <a:lnTo>
                    <a:pt x="496" y="414"/>
                  </a:lnTo>
                  <a:cubicBezTo>
                    <a:pt x="484" y="433"/>
                    <a:pt x="484" y="433"/>
                    <a:pt x="487" y="433"/>
                  </a:cubicBezTo>
                  <a:lnTo>
                    <a:pt x="490" y="439"/>
                  </a:lnTo>
                  <a:cubicBezTo>
                    <a:pt x="483" y="448"/>
                    <a:pt x="480" y="453"/>
                    <a:pt x="481" y="453"/>
                  </a:cubicBezTo>
                  <a:cubicBezTo>
                    <a:pt x="482" y="453"/>
                    <a:pt x="486" y="449"/>
                    <a:pt x="493" y="442"/>
                  </a:cubicBezTo>
                  <a:lnTo>
                    <a:pt x="506" y="427"/>
                  </a:lnTo>
                  <a:lnTo>
                    <a:pt x="506" y="427"/>
                  </a:lnTo>
                  <a:cubicBezTo>
                    <a:pt x="491" y="445"/>
                    <a:pt x="488" y="457"/>
                    <a:pt x="493" y="457"/>
                  </a:cubicBezTo>
                  <a:cubicBezTo>
                    <a:pt x="497" y="457"/>
                    <a:pt x="505" y="451"/>
                    <a:pt x="515" y="436"/>
                  </a:cubicBezTo>
                  <a:lnTo>
                    <a:pt x="515" y="436"/>
                  </a:lnTo>
                  <a:lnTo>
                    <a:pt x="503" y="455"/>
                  </a:lnTo>
                  <a:cubicBezTo>
                    <a:pt x="490" y="471"/>
                    <a:pt x="490" y="471"/>
                    <a:pt x="493" y="474"/>
                  </a:cubicBezTo>
                  <a:cubicBezTo>
                    <a:pt x="493" y="474"/>
                    <a:pt x="505" y="464"/>
                    <a:pt x="510" y="464"/>
                  </a:cubicBezTo>
                  <a:cubicBezTo>
                    <a:pt x="511" y="464"/>
                    <a:pt x="512" y="464"/>
                    <a:pt x="512" y="464"/>
                  </a:cubicBezTo>
                  <a:cubicBezTo>
                    <a:pt x="513" y="466"/>
                    <a:pt x="514" y="467"/>
                    <a:pt x="516" y="467"/>
                  </a:cubicBezTo>
                  <a:cubicBezTo>
                    <a:pt x="519" y="467"/>
                    <a:pt x="523" y="463"/>
                    <a:pt x="531" y="452"/>
                  </a:cubicBezTo>
                  <a:lnTo>
                    <a:pt x="531" y="452"/>
                  </a:lnTo>
                  <a:cubicBezTo>
                    <a:pt x="530" y="452"/>
                    <a:pt x="529" y="454"/>
                    <a:pt x="518" y="471"/>
                  </a:cubicBezTo>
                  <a:cubicBezTo>
                    <a:pt x="506" y="486"/>
                    <a:pt x="509" y="486"/>
                    <a:pt x="509" y="486"/>
                  </a:cubicBezTo>
                  <a:cubicBezTo>
                    <a:pt x="518" y="477"/>
                    <a:pt x="528" y="467"/>
                    <a:pt x="534" y="455"/>
                  </a:cubicBezTo>
                  <a:cubicBezTo>
                    <a:pt x="540" y="447"/>
                    <a:pt x="543" y="444"/>
                    <a:pt x="544" y="444"/>
                  </a:cubicBezTo>
                  <a:lnTo>
                    <a:pt x="544" y="444"/>
                  </a:lnTo>
                  <a:cubicBezTo>
                    <a:pt x="544" y="444"/>
                    <a:pt x="542" y="448"/>
                    <a:pt x="537" y="458"/>
                  </a:cubicBezTo>
                  <a:cubicBezTo>
                    <a:pt x="530" y="469"/>
                    <a:pt x="529" y="474"/>
                    <a:pt x="532" y="474"/>
                  </a:cubicBezTo>
                  <a:cubicBezTo>
                    <a:pt x="534" y="474"/>
                    <a:pt x="538" y="471"/>
                    <a:pt x="543" y="464"/>
                  </a:cubicBezTo>
                  <a:lnTo>
                    <a:pt x="543" y="464"/>
                  </a:lnTo>
                  <a:cubicBezTo>
                    <a:pt x="543" y="464"/>
                    <a:pt x="546" y="464"/>
                    <a:pt x="534" y="483"/>
                  </a:cubicBezTo>
                  <a:cubicBezTo>
                    <a:pt x="526" y="494"/>
                    <a:pt x="520" y="505"/>
                    <a:pt x="521" y="505"/>
                  </a:cubicBezTo>
                  <a:cubicBezTo>
                    <a:pt x="522" y="505"/>
                    <a:pt x="527" y="500"/>
                    <a:pt x="537" y="486"/>
                  </a:cubicBezTo>
                  <a:cubicBezTo>
                    <a:pt x="540" y="486"/>
                    <a:pt x="540" y="486"/>
                    <a:pt x="528" y="505"/>
                  </a:cubicBezTo>
                  <a:cubicBezTo>
                    <a:pt x="522" y="516"/>
                    <a:pt x="516" y="525"/>
                    <a:pt x="516" y="525"/>
                  </a:cubicBezTo>
                  <a:cubicBezTo>
                    <a:pt x="516" y="525"/>
                    <a:pt x="520" y="520"/>
                    <a:pt x="531" y="505"/>
                  </a:cubicBezTo>
                  <a:cubicBezTo>
                    <a:pt x="536" y="498"/>
                    <a:pt x="540" y="495"/>
                    <a:pt x="541" y="495"/>
                  </a:cubicBezTo>
                  <a:lnTo>
                    <a:pt x="541" y="495"/>
                  </a:lnTo>
                  <a:cubicBezTo>
                    <a:pt x="544" y="495"/>
                    <a:pt x="542" y="501"/>
                    <a:pt x="537" y="511"/>
                  </a:cubicBezTo>
                  <a:cubicBezTo>
                    <a:pt x="537" y="512"/>
                    <a:pt x="537" y="513"/>
                    <a:pt x="537" y="513"/>
                  </a:cubicBezTo>
                  <a:cubicBezTo>
                    <a:pt x="538" y="513"/>
                    <a:pt x="541" y="509"/>
                    <a:pt x="550" y="496"/>
                  </a:cubicBezTo>
                  <a:lnTo>
                    <a:pt x="562" y="477"/>
                  </a:lnTo>
                  <a:lnTo>
                    <a:pt x="562" y="477"/>
                  </a:lnTo>
                  <a:cubicBezTo>
                    <a:pt x="551" y="496"/>
                    <a:pt x="545" y="505"/>
                    <a:pt x="546" y="505"/>
                  </a:cubicBezTo>
                  <a:cubicBezTo>
                    <a:pt x="546" y="505"/>
                    <a:pt x="551" y="497"/>
                    <a:pt x="562" y="480"/>
                  </a:cubicBezTo>
                  <a:lnTo>
                    <a:pt x="562" y="480"/>
                  </a:lnTo>
                  <a:cubicBezTo>
                    <a:pt x="553" y="499"/>
                    <a:pt x="556" y="499"/>
                    <a:pt x="556" y="499"/>
                  </a:cubicBezTo>
                  <a:cubicBezTo>
                    <a:pt x="556" y="499"/>
                    <a:pt x="556" y="499"/>
                    <a:pt x="556" y="499"/>
                  </a:cubicBezTo>
                  <a:cubicBezTo>
                    <a:pt x="558" y="499"/>
                    <a:pt x="569" y="489"/>
                    <a:pt x="573" y="489"/>
                  </a:cubicBezTo>
                  <a:cubicBezTo>
                    <a:pt x="574" y="489"/>
                    <a:pt x="574" y="489"/>
                    <a:pt x="575" y="489"/>
                  </a:cubicBezTo>
                  <a:cubicBezTo>
                    <a:pt x="579" y="492"/>
                    <a:pt x="582" y="494"/>
                    <a:pt x="584" y="494"/>
                  </a:cubicBezTo>
                  <a:cubicBezTo>
                    <a:pt x="588" y="494"/>
                    <a:pt x="591" y="491"/>
                    <a:pt x="597" y="480"/>
                  </a:cubicBezTo>
                  <a:lnTo>
                    <a:pt x="597" y="480"/>
                  </a:lnTo>
                  <a:cubicBezTo>
                    <a:pt x="590" y="499"/>
                    <a:pt x="590" y="502"/>
                    <a:pt x="590" y="502"/>
                  </a:cubicBezTo>
                  <a:cubicBezTo>
                    <a:pt x="593" y="502"/>
                    <a:pt x="593" y="502"/>
                    <a:pt x="584" y="521"/>
                  </a:cubicBezTo>
                  <a:cubicBezTo>
                    <a:pt x="593" y="505"/>
                    <a:pt x="593" y="505"/>
                    <a:pt x="597" y="505"/>
                  </a:cubicBezTo>
                  <a:cubicBezTo>
                    <a:pt x="607" y="488"/>
                    <a:pt x="613" y="479"/>
                    <a:pt x="613" y="479"/>
                  </a:cubicBezTo>
                  <a:lnTo>
                    <a:pt x="613" y="479"/>
                  </a:lnTo>
                  <a:cubicBezTo>
                    <a:pt x="614" y="479"/>
                    <a:pt x="609" y="488"/>
                    <a:pt x="600" y="505"/>
                  </a:cubicBezTo>
                  <a:cubicBezTo>
                    <a:pt x="593" y="519"/>
                    <a:pt x="588" y="534"/>
                    <a:pt x="588" y="534"/>
                  </a:cubicBezTo>
                  <a:cubicBezTo>
                    <a:pt x="588" y="534"/>
                    <a:pt x="589" y="532"/>
                    <a:pt x="590" y="527"/>
                  </a:cubicBezTo>
                  <a:cubicBezTo>
                    <a:pt x="600" y="508"/>
                    <a:pt x="603" y="508"/>
                    <a:pt x="612" y="493"/>
                  </a:cubicBezTo>
                  <a:lnTo>
                    <a:pt x="612" y="493"/>
                  </a:lnTo>
                  <a:cubicBezTo>
                    <a:pt x="612" y="493"/>
                    <a:pt x="615" y="493"/>
                    <a:pt x="606" y="511"/>
                  </a:cubicBezTo>
                  <a:cubicBezTo>
                    <a:pt x="603" y="517"/>
                    <a:pt x="602" y="520"/>
                    <a:pt x="604" y="520"/>
                  </a:cubicBezTo>
                  <a:cubicBezTo>
                    <a:pt x="606" y="520"/>
                    <a:pt x="615" y="508"/>
                    <a:pt x="622" y="496"/>
                  </a:cubicBezTo>
                  <a:cubicBezTo>
                    <a:pt x="626" y="487"/>
                    <a:pt x="628" y="483"/>
                    <a:pt x="629" y="483"/>
                  </a:cubicBezTo>
                  <a:lnTo>
                    <a:pt x="629" y="483"/>
                  </a:lnTo>
                  <a:cubicBezTo>
                    <a:pt x="629" y="483"/>
                    <a:pt x="627" y="489"/>
                    <a:pt x="622" y="499"/>
                  </a:cubicBezTo>
                  <a:cubicBezTo>
                    <a:pt x="612" y="518"/>
                    <a:pt x="615" y="518"/>
                    <a:pt x="615" y="518"/>
                  </a:cubicBezTo>
                  <a:cubicBezTo>
                    <a:pt x="618" y="512"/>
                    <a:pt x="619" y="510"/>
                    <a:pt x="619" y="510"/>
                  </a:cubicBezTo>
                  <a:lnTo>
                    <a:pt x="619" y="510"/>
                  </a:lnTo>
                  <a:cubicBezTo>
                    <a:pt x="619" y="510"/>
                    <a:pt x="613" y="523"/>
                    <a:pt x="609" y="536"/>
                  </a:cubicBezTo>
                  <a:cubicBezTo>
                    <a:pt x="600" y="555"/>
                    <a:pt x="600" y="555"/>
                    <a:pt x="603" y="558"/>
                  </a:cubicBezTo>
                  <a:cubicBezTo>
                    <a:pt x="610" y="544"/>
                    <a:pt x="613" y="542"/>
                    <a:pt x="616" y="542"/>
                  </a:cubicBezTo>
                  <a:cubicBezTo>
                    <a:pt x="617" y="542"/>
                    <a:pt x="618" y="543"/>
                    <a:pt x="618" y="543"/>
                  </a:cubicBezTo>
                  <a:cubicBezTo>
                    <a:pt x="619" y="543"/>
                    <a:pt x="619" y="543"/>
                    <a:pt x="620" y="543"/>
                  </a:cubicBezTo>
                  <a:cubicBezTo>
                    <a:pt x="626" y="543"/>
                    <a:pt x="635" y="524"/>
                    <a:pt x="653" y="489"/>
                  </a:cubicBezTo>
                  <a:lnTo>
                    <a:pt x="669" y="452"/>
                  </a:lnTo>
                  <a:lnTo>
                    <a:pt x="653" y="493"/>
                  </a:lnTo>
                  <a:lnTo>
                    <a:pt x="631" y="549"/>
                  </a:lnTo>
                  <a:cubicBezTo>
                    <a:pt x="637" y="536"/>
                    <a:pt x="644" y="524"/>
                    <a:pt x="647" y="511"/>
                  </a:cubicBezTo>
                  <a:cubicBezTo>
                    <a:pt x="650" y="502"/>
                    <a:pt x="652" y="498"/>
                    <a:pt x="653" y="498"/>
                  </a:cubicBezTo>
                  <a:lnTo>
                    <a:pt x="653" y="498"/>
                  </a:lnTo>
                  <a:cubicBezTo>
                    <a:pt x="654" y="498"/>
                    <a:pt x="653" y="503"/>
                    <a:pt x="650" y="514"/>
                  </a:cubicBezTo>
                  <a:cubicBezTo>
                    <a:pt x="646" y="525"/>
                    <a:pt x="646" y="530"/>
                    <a:pt x="647" y="530"/>
                  </a:cubicBezTo>
                  <a:cubicBezTo>
                    <a:pt x="648" y="530"/>
                    <a:pt x="650" y="526"/>
                    <a:pt x="653" y="518"/>
                  </a:cubicBezTo>
                  <a:lnTo>
                    <a:pt x="653" y="518"/>
                  </a:lnTo>
                  <a:cubicBezTo>
                    <a:pt x="653" y="518"/>
                    <a:pt x="656" y="518"/>
                    <a:pt x="650" y="536"/>
                  </a:cubicBezTo>
                  <a:cubicBezTo>
                    <a:pt x="650" y="536"/>
                    <a:pt x="650" y="536"/>
                    <a:pt x="659" y="518"/>
                  </a:cubicBezTo>
                  <a:cubicBezTo>
                    <a:pt x="662" y="509"/>
                    <a:pt x="664" y="504"/>
                    <a:pt x="664" y="504"/>
                  </a:cubicBezTo>
                  <a:lnTo>
                    <a:pt x="664" y="504"/>
                  </a:lnTo>
                  <a:cubicBezTo>
                    <a:pt x="664" y="504"/>
                    <a:pt x="662" y="509"/>
                    <a:pt x="659" y="521"/>
                  </a:cubicBezTo>
                  <a:cubicBezTo>
                    <a:pt x="651" y="544"/>
                    <a:pt x="650" y="554"/>
                    <a:pt x="651" y="554"/>
                  </a:cubicBezTo>
                  <a:cubicBezTo>
                    <a:pt x="652" y="554"/>
                    <a:pt x="654" y="550"/>
                    <a:pt x="656" y="543"/>
                  </a:cubicBezTo>
                  <a:cubicBezTo>
                    <a:pt x="663" y="526"/>
                    <a:pt x="665" y="524"/>
                    <a:pt x="665" y="524"/>
                  </a:cubicBezTo>
                  <a:cubicBezTo>
                    <a:pt x="665" y="524"/>
                    <a:pt x="665" y="524"/>
                    <a:pt x="665" y="524"/>
                  </a:cubicBezTo>
                  <a:cubicBezTo>
                    <a:pt x="665" y="524"/>
                    <a:pt x="669" y="524"/>
                    <a:pt x="675" y="505"/>
                  </a:cubicBezTo>
                  <a:lnTo>
                    <a:pt x="678" y="505"/>
                  </a:lnTo>
                  <a:cubicBezTo>
                    <a:pt x="675" y="511"/>
                    <a:pt x="675" y="518"/>
                    <a:pt x="672" y="524"/>
                  </a:cubicBezTo>
                  <a:lnTo>
                    <a:pt x="665" y="546"/>
                  </a:lnTo>
                  <a:cubicBezTo>
                    <a:pt x="669" y="546"/>
                    <a:pt x="669" y="546"/>
                    <a:pt x="675" y="527"/>
                  </a:cubicBezTo>
                  <a:cubicBezTo>
                    <a:pt x="683" y="508"/>
                    <a:pt x="687" y="499"/>
                    <a:pt x="687" y="499"/>
                  </a:cubicBezTo>
                  <a:lnTo>
                    <a:pt x="687" y="499"/>
                  </a:lnTo>
                  <a:cubicBezTo>
                    <a:pt x="687" y="499"/>
                    <a:pt x="684" y="508"/>
                    <a:pt x="678" y="527"/>
                  </a:cubicBezTo>
                  <a:cubicBezTo>
                    <a:pt x="674" y="543"/>
                    <a:pt x="669" y="557"/>
                    <a:pt x="669" y="557"/>
                  </a:cubicBezTo>
                  <a:cubicBezTo>
                    <a:pt x="669" y="557"/>
                    <a:pt x="670" y="554"/>
                    <a:pt x="672" y="549"/>
                  </a:cubicBezTo>
                  <a:cubicBezTo>
                    <a:pt x="678" y="532"/>
                    <a:pt x="681" y="526"/>
                    <a:pt x="681" y="526"/>
                  </a:cubicBezTo>
                  <a:lnTo>
                    <a:pt x="681" y="526"/>
                  </a:lnTo>
                  <a:cubicBezTo>
                    <a:pt x="682" y="526"/>
                    <a:pt x="679" y="538"/>
                    <a:pt x="675" y="549"/>
                  </a:cubicBezTo>
                  <a:cubicBezTo>
                    <a:pt x="668" y="570"/>
                    <a:pt x="665" y="580"/>
                    <a:pt x="666" y="580"/>
                  </a:cubicBezTo>
                  <a:cubicBezTo>
                    <a:pt x="666" y="580"/>
                    <a:pt x="670" y="570"/>
                    <a:pt x="678" y="552"/>
                  </a:cubicBezTo>
                  <a:cubicBezTo>
                    <a:pt x="681" y="552"/>
                    <a:pt x="689" y="536"/>
                    <a:pt x="693" y="536"/>
                  </a:cubicBezTo>
                  <a:cubicBezTo>
                    <a:pt x="693" y="536"/>
                    <a:pt x="693" y="536"/>
                    <a:pt x="694" y="536"/>
                  </a:cubicBezTo>
                  <a:cubicBezTo>
                    <a:pt x="700" y="536"/>
                    <a:pt x="700" y="540"/>
                    <a:pt x="697" y="558"/>
                  </a:cubicBezTo>
                  <a:cubicBezTo>
                    <a:pt x="696" y="561"/>
                    <a:pt x="696" y="563"/>
                    <a:pt x="695" y="565"/>
                  </a:cubicBezTo>
                  <a:lnTo>
                    <a:pt x="695" y="565"/>
                  </a:lnTo>
                  <a:cubicBezTo>
                    <a:pt x="703" y="540"/>
                    <a:pt x="704" y="540"/>
                    <a:pt x="706" y="540"/>
                  </a:cubicBezTo>
                  <a:cubicBezTo>
                    <a:pt x="706" y="547"/>
                    <a:pt x="707" y="549"/>
                    <a:pt x="708" y="549"/>
                  </a:cubicBezTo>
                  <a:cubicBezTo>
                    <a:pt x="710" y="549"/>
                    <a:pt x="714" y="537"/>
                    <a:pt x="719" y="524"/>
                  </a:cubicBezTo>
                  <a:lnTo>
                    <a:pt x="716" y="524"/>
                  </a:lnTo>
                  <a:cubicBezTo>
                    <a:pt x="721" y="500"/>
                    <a:pt x="725" y="490"/>
                    <a:pt x="726" y="490"/>
                  </a:cubicBezTo>
                  <a:lnTo>
                    <a:pt x="726" y="490"/>
                  </a:lnTo>
                  <a:cubicBezTo>
                    <a:pt x="727" y="490"/>
                    <a:pt x="726" y="494"/>
                    <a:pt x="725" y="502"/>
                  </a:cubicBezTo>
                  <a:cubicBezTo>
                    <a:pt x="725" y="502"/>
                    <a:pt x="722" y="524"/>
                    <a:pt x="716" y="546"/>
                  </a:cubicBezTo>
                  <a:cubicBezTo>
                    <a:pt x="712" y="558"/>
                    <a:pt x="709" y="571"/>
                    <a:pt x="709" y="587"/>
                  </a:cubicBezTo>
                  <a:cubicBezTo>
                    <a:pt x="709" y="587"/>
                    <a:pt x="709" y="587"/>
                    <a:pt x="716" y="565"/>
                  </a:cubicBezTo>
                  <a:cubicBezTo>
                    <a:pt x="719" y="546"/>
                    <a:pt x="719" y="546"/>
                    <a:pt x="719" y="546"/>
                  </a:cubicBezTo>
                  <a:cubicBezTo>
                    <a:pt x="719" y="546"/>
                    <a:pt x="722" y="546"/>
                    <a:pt x="728" y="527"/>
                  </a:cubicBezTo>
                  <a:cubicBezTo>
                    <a:pt x="731" y="510"/>
                    <a:pt x="733" y="508"/>
                    <a:pt x="734" y="508"/>
                  </a:cubicBezTo>
                  <a:cubicBezTo>
                    <a:pt x="734" y="508"/>
                    <a:pt x="734" y="508"/>
                    <a:pt x="734" y="508"/>
                  </a:cubicBezTo>
                  <a:cubicBezTo>
                    <a:pt x="731" y="527"/>
                    <a:pt x="734" y="530"/>
                    <a:pt x="734" y="530"/>
                  </a:cubicBezTo>
                  <a:cubicBezTo>
                    <a:pt x="731" y="540"/>
                    <a:pt x="731" y="540"/>
                    <a:pt x="728" y="549"/>
                  </a:cubicBezTo>
                  <a:cubicBezTo>
                    <a:pt x="725" y="571"/>
                    <a:pt x="722" y="590"/>
                    <a:pt x="722" y="590"/>
                  </a:cubicBezTo>
                  <a:cubicBezTo>
                    <a:pt x="725" y="583"/>
                    <a:pt x="725" y="577"/>
                    <a:pt x="728" y="571"/>
                  </a:cubicBezTo>
                  <a:cubicBezTo>
                    <a:pt x="730" y="560"/>
                    <a:pt x="741" y="557"/>
                    <a:pt x="750" y="557"/>
                  </a:cubicBezTo>
                  <a:cubicBezTo>
                    <a:pt x="756" y="557"/>
                    <a:pt x="761" y="558"/>
                    <a:pt x="763" y="558"/>
                  </a:cubicBezTo>
                  <a:cubicBezTo>
                    <a:pt x="763" y="570"/>
                    <a:pt x="764" y="576"/>
                    <a:pt x="765" y="576"/>
                  </a:cubicBezTo>
                  <a:cubicBezTo>
                    <a:pt x="766" y="576"/>
                    <a:pt x="767" y="572"/>
                    <a:pt x="769" y="561"/>
                  </a:cubicBezTo>
                  <a:cubicBezTo>
                    <a:pt x="769" y="544"/>
                    <a:pt x="773" y="543"/>
                    <a:pt x="777" y="543"/>
                  </a:cubicBezTo>
                  <a:cubicBezTo>
                    <a:pt x="779" y="543"/>
                    <a:pt x="780" y="543"/>
                    <a:pt x="781" y="543"/>
                  </a:cubicBezTo>
                  <a:cubicBezTo>
                    <a:pt x="784" y="544"/>
                    <a:pt x="787" y="544"/>
                    <a:pt x="789" y="544"/>
                  </a:cubicBezTo>
                  <a:cubicBezTo>
                    <a:pt x="794" y="544"/>
                    <a:pt x="797" y="540"/>
                    <a:pt x="797" y="527"/>
                  </a:cubicBezTo>
                  <a:lnTo>
                    <a:pt x="803" y="527"/>
                  </a:lnTo>
                  <a:cubicBezTo>
                    <a:pt x="803" y="527"/>
                    <a:pt x="810" y="508"/>
                    <a:pt x="810" y="508"/>
                  </a:cubicBezTo>
                  <a:cubicBezTo>
                    <a:pt x="810" y="527"/>
                    <a:pt x="810" y="549"/>
                    <a:pt x="810" y="549"/>
                  </a:cubicBezTo>
                  <a:cubicBezTo>
                    <a:pt x="813" y="536"/>
                    <a:pt x="813" y="521"/>
                    <a:pt x="813" y="508"/>
                  </a:cubicBezTo>
                  <a:cubicBezTo>
                    <a:pt x="816" y="486"/>
                    <a:pt x="816" y="486"/>
                    <a:pt x="816" y="486"/>
                  </a:cubicBezTo>
                  <a:cubicBezTo>
                    <a:pt x="816" y="486"/>
                    <a:pt x="816" y="486"/>
                    <a:pt x="816" y="508"/>
                  </a:cubicBezTo>
                  <a:cubicBezTo>
                    <a:pt x="816" y="530"/>
                    <a:pt x="813" y="549"/>
                    <a:pt x="813" y="549"/>
                  </a:cubicBezTo>
                  <a:cubicBezTo>
                    <a:pt x="816" y="530"/>
                    <a:pt x="816" y="530"/>
                    <a:pt x="816" y="530"/>
                  </a:cubicBezTo>
                  <a:cubicBezTo>
                    <a:pt x="819" y="543"/>
                    <a:pt x="816" y="558"/>
                    <a:pt x="816" y="571"/>
                  </a:cubicBezTo>
                  <a:cubicBezTo>
                    <a:pt x="814" y="593"/>
                    <a:pt x="814" y="604"/>
                    <a:pt x="815" y="604"/>
                  </a:cubicBezTo>
                  <a:cubicBezTo>
                    <a:pt x="816" y="604"/>
                    <a:pt x="817" y="593"/>
                    <a:pt x="819" y="571"/>
                  </a:cubicBezTo>
                  <a:lnTo>
                    <a:pt x="822" y="552"/>
                  </a:lnTo>
                  <a:cubicBezTo>
                    <a:pt x="822" y="565"/>
                    <a:pt x="822" y="570"/>
                    <a:pt x="823" y="570"/>
                  </a:cubicBezTo>
                  <a:cubicBezTo>
                    <a:pt x="824" y="570"/>
                    <a:pt x="825" y="546"/>
                    <a:pt x="825" y="533"/>
                  </a:cubicBezTo>
                  <a:cubicBezTo>
                    <a:pt x="825" y="554"/>
                    <a:pt x="826" y="564"/>
                    <a:pt x="827" y="564"/>
                  </a:cubicBezTo>
                  <a:cubicBezTo>
                    <a:pt x="828" y="564"/>
                    <a:pt x="830" y="554"/>
                    <a:pt x="832" y="533"/>
                  </a:cubicBezTo>
                  <a:cubicBezTo>
                    <a:pt x="832" y="555"/>
                    <a:pt x="835" y="555"/>
                    <a:pt x="838" y="555"/>
                  </a:cubicBezTo>
                  <a:cubicBezTo>
                    <a:pt x="838" y="539"/>
                    <a:pt x="843" y="535"/>
                    <a:pt x="848" y="535"/>
                  </a:cubicBezTo>
                  <a:cubicBezTo>
                    <a:pt x="850" y="535"/>
                    <a:pt x="852" y="536"/>
                    <a:pt x="853" y="536"/>
                  </a:cubicBezTo>
                  <a:cubicBezTo>
                    <a:pt x="866" y="536"/>
                    <a:pt x="872" y="536"/>
                    <a:pt x="872" y="518"/>
                  </a:cubicBezTo>
                  <a:cubicBezTo>
                    <a:pt x="872" y="518"/>
                    <a:pt x="872" y="518"/>
                    <a:pt x="875" y="536"/>
                  </a:cubicBezTo>
                  <a:cubicBezTo>
                    <a:pt x="875" y="546"/>
                    <a:pt x="876" y="551"/>
                    <a:pt x="876" y="551"/>
                  </a:cubicBezTo>
                  <a:cubicBezTo>
                    <a:pt x="877" y="551"/>
                    <a:pt x="877" y="541"/>
                    <a:pt x="875" y="518"/>
                  </a:cubicBezTo>
                  <a:lnTo>
                    <a:pt x="875" y="518"/>
                  </a:lnTo>
                  <a:cubicBezTo>
                    <a:pt x="879" y="536"/>
                    <a:pt x="882" y="536"/>
                    <a:pt x="885" y="536"/>
                  </a:cubicBezTo>
                  <a:cubicBezTo>
                    <a:pt x="886" y="537"/>
                    <a:pt x="887" y="538"/>
                    <a:pt x="888" y="538"/>
                  </a:cubicBezTo>
                  <a:cubicBezTo>
                    <a:pt x="890" y="538"/>
                    <a:pt x="892" y="535"/>
                    <a:pt x="892" y="527"/>
                  </a:cubicBezTo>
                  <a:lnTo>
                    <a:pt x="892" y="527"/>
                  </a:lnTo>
                  <a:cubicBezTo>
                    <a:pt x="894" y="547"/>
                    <a:pt x="898" y="561"/>
                    <a:pt x="901" y="561"/>
                  </a:cubicBezTo>
                  <a:cubicBezTo>
                    <a:pt x="902" y="561"/>
                    <a:pt x="904" y="555"/>
                    <a:pt x="904" y="540"/>
                  </a:cubicBezTo>
                  <a:cubicBezTo>
                    <a:pt x="904" y="540"/>
                    <a:pt x="904" y="540"/>
                    <a:pt x="907" y="558"/>
                  </a:cubicBezTo>
                  <a:cubicBezTo>
                    <a:pt x="907" y="558"/>
                    <a:pt x="910" y="558"/>
                    <a:pt x="910" y="540"/>
                  </a:cubicBezTo>
                  <a:lnTo>
                    <a:pt x="919" y="540"/>
                  </a:lnTo>
                  <a:cubicBezTo>
                    <a:pt x="922" y="540"/>
                    <a:pt x="919" y="518"/>
                    <a:pt x="919" y="518"/>
                  </a:cubicBezTo>
                  <a:lnTo>
                    <a:pt x="922" y="518"/>
                  </a:lnTo>
                  <a:cubicBezTo>
                    <a:pt x="925" y="534"/>
                    <a:pt x="929" y="538"/>
                    <a:pt x="933" y="538"/>
                  </a:cubicBezTo>
                  <a:cubicBezTo>
                    <a:pt x="935" y="538"/>
                    <a:pt x="936" y="537"/>
                    <a:pt x="938" y="536"/>
                  </a:cubicBezTo>
                  <a:cubicBezTo>
                    <a:pt x="948" y="536"/>
                    <a:pt x="954" y="536"/>
                    <a:pt x="960" y="555"/>
                  </a:cubicBezTo>
                  <a:cubicBezTo>
                    <a:pt x="960" y="555"/>
                    <a:pt x="960" y="555"/>
                    <a:pt x="957" y="536"/>
                  </a:cubicBezTo>
                  <a:cubicBezTo>
                    <a:pt x="951" y="512"/>
                    <a:pt x="950" y="502"/>
                    <a:pt x="951" y="502"/>
                  </a:cubicBezTo>
                  <a:lnTo>
                    <a:pt x="951" y="502"/>
                  </a:lnTo>
                  <a:cubicBezTo>
                    <a:pt x="952" y="502"/>
                    <a:pt x="954" y="507"/>
                    <a:pt x="957" y="514"/>
                  </a:cubicBezTo>
                  <a:cubicBezTo>
                    <a:pt x="962" y="535"/>
                    <a:pt x="966" y="545"/>
                    <a:pt x="967" y="545"/>
                  </a:cubicBezTo>
                  <a:cubicBezTo>
                    <a:pt x="968" y="545"/>
                    <a:pt x="968" y="542"/>
                    <a:pt x="967" y="537"/>
                  </a:cubicBezTo>
                  <a:lnTo>
                    <a:pt x="967" y="537"/>
                  </a:lnTo>
                  <a:cubicBezTo>
                    <a:pt x="972" y="550"/>
                    <a:pt x="974" y="556"/>
                    <a:pt x="975" y="556"/>
                  </a:cubicBezTo>
                  <a:cubicBezTo>
                    <a:pt x="977" y="556"/>
                    <a:pt x="975" y="539"/>
                    <a:pt x="969" y="514"/>
                  </a:cubicBezTo>
                  <a:lnTo>
                    <a:pt x="969" y="514"/>
                  </a:lnTo>
                  <a:cubicBezTo>
                    <a:pt x="974" y="528"/>
                    <a:pt x="978" y="542"/>
                    <a:pt x="978" y="542"/>
                  </a:cubicBezTo>
                  <a:cubicBezTo>
                    <a:pt x="978" y="542"/>
                    <a:pt x="978" y="540"/>
                    <a:pt x="976" y="533"/>
                  </a:cubicBezTo>
                  <a:lnTo>
                    <a:pt x="976" y="533"/>
                  </a:lnTo>
                  <a:cubicBezTo>
                    <a:pt x="982" y="546"/>
                    <a:pt x="988" y="558"/>
                    <a:pt x="988" y="574"/>
                  </a:cubicBezTo>
                  <a:cubicBezTo>
                    <a:pt x="991" y="587"/>
                    <a:pt x="998" y="599"/>
                    <a:pt x="1001" y="615"/>
                  </a:cubicBezTo>
                  <a:cubicBezTo>
                    <a:pt x="1001" y="599"/>
                    <a:pt x="998" y="587"/>
                    <a:pt x="991" y="574"/>
                  </a:cubicBezTo>
                  <a:lnTo>
                    <a:pt x="995" y="574"/>
                  </a:lnTo>
                  <a:cubicBezTo>
                    <a:pt x="995" y="574"/>
                    <a:pt x="995" y="574"/>
                    <a:pt x="991" y="552"/>
                  </a:cubicBezTo>
                  <a:cubicBezTo>
                    <a:pt x="986" y="536"/>
                    <a:pt x="985" y="534"/>
                    <a:pt x="985" y="533"/>
                  </a:cubicBezTo>
                  <a:lnTo>
                    <a:pt x="985" y="533"/>
                  </a:lnTo>
                  <a:cubicBezTo>
                    <a:pt x="987" y="539"/>
                    <a:pt x="988" y="541"/>
                    <a:pt x="988" y="541"/>
                  </a:cubicBezTo>
                  <a:cubicBezTo>
                    <a:pt x="989" y="541"/>
                    <a:pt x="986" y="527"/>
                    <a:pt x="982" y="511"/>
                  </a:cubicBezTo>
                  <a:cubicBezTo>
                    <a:pt x="976" y="493"/>
                    <a:pt x="969" y="471"/>
                    <a:pt x="969" y="471"/>
                  </a:cubicBezTo>
                  <a:cubicBezTo>
                    <a:pt x="969" y="471"/>
                    <a:pt x="963" y="452"/>
                    <a:pt x="957" y="433"/>
                  </a:cubicBezTo>
                  <a:lnTo>
                    <a:pt x="932" y="352"/>
                  </a:lnTo>
                  <a:cubicBezTo>
                    <a:pt x="926" y="341"/>
                    <a:pt x="922" y="328"/>
                    <a:pt x="921" y="328"/>
                  </a:cubicBezTo>
                  <a:lnTo>
                    <a:pt x="921" y="328"/>
                  </a:lnTo>
                  <a:cubicBezTo>
                    <a:pt x="920" y="328"/>
                    <a:pt x="922" y="335"/>
                    <a:pt x="926" y="352"/>
                  </a:cubicBezTo>
                  <a:lnTo>
                    <a:pt x="932" y="373"/>
                  </a:lnTo>
                  <a:lnTo>
                    <a:pt x="932" y="373"/>
                  </a:lnTo>
                  <a:cubicBezTo>
                    <a:pt x="929" y="362"/>
                    <a:pt x="928" y="357"/>
                    <a:pt x="929" y="357"/>
                  </a:cubicBezTo>
                  <a:lnTo>
                    <a:pt x="929" y="357"/>
                  </a:lnTo>
                  <a:cubicBezTo>
                    <a:pt x="930" y="357"/>
                    <a:pt x="938" y="385"/>
                    <a:pt x="944" y="414"/>
                  </a:cubicBezTo>
                  <a:cubicBezTo>
                    <a:pt x="938" y="392"/>
                    <a:pt x="932" y="373"/>
                    <a:pt x="932" y="373"/>
                  </a:cubicBezTo>
                  <a:lnTo>
                    <a:pt x="922" y="352"/>
                  </a:lnTo>
                  <a:cubicBezTo>
                    <a:pt x="919" y="333"/>
                    <a:pt x="916" y="333"/>
                    <a:pt x="913" y="333"/>
                  </a:cubicBezTo>
                  <a:cubicBezTo>
                    <a:pt x="907" y="333"/>
                    <a:pt x="907" y="333"/>
                    <a:pt x="900" y="311"/>
                  </a:cubicBezTo>
                  <a:lnTo>
                    <a:pt x="894" y="292"/>
                  </a:lnTo>
                  <a:lnTo>
                    <a:pt x="894" y="292"/>
                  </a:lnTo>
                  <a:cubicBezTo>
                    <a:pt x="900" y="311"/>
                    <a:pt x="894" y="311"/>
                    <a:pt x="891" y="311"/>
                  </a:cubicBezTo>
                  <a:cubicBezTo>
                    <a:pt x="888" y="311"/>
                    <a:pt x="882" y="311"/>
                    <a:pt x="885" y="333"/>
                  </a:cubicBezTo>
                  <a:lnTo>
                    <a:pt x="885" y="333"/>
                  </a:lnTo>
                  <a:cubicBezTo>
                    <a:pt x="882" y="311"/>
                    <a:pt x="879" y="311"/>
                    <a:pt x="879" y="311"/>
                  </a:cubicBezTo>
                  <a:cubicBezTo>
                    <a:pt x="879" y="330"/>
                    <a:pt x="879" y="330"/>
                    <a:pt x="879" y="330"/>
                  </a:cubicBezTo>
                  <a:cubicBezTo>
                    <a:pt x="875" y="311"/>
                    <a:pt x="875" y="311"/>
                    <a:pt x="875" y="311"/>
                  </a:cubicBezTo>
                  <a:cubicBezTo>
                    <a:pt x="872" y="311"/>
                    <a:pt x="872" y="311"/>
                    <a:pt x="875" y="330"/>
                  </a:cubicBezTo>
                  <a:cubicBezTo>
                    <a:pt x="875" y="330"/>
                    <a:pt x="869" y="330"/>
                    <a:pt x="866" y="308"/>
                  </a:cubicBezTo>
                  <a:cubicBezTo>
                    <a:pt x="865" y="302"/>
                    <a:pt x="864" y="300"/>
                    <a:pt x="864" y="300"/>
                  </a:cubicBezTo>
                  <a:lnTo>
                    <a:pt x="864" y="300"/>
                  </a:lnTo>
                  <a:cubicBezTo>
                    <a:pt x="863" y="300"/>
                    <a:pt x="864" y="314"/>
                    <a:pt x="866" y="330"/>
                  </a:cubicBezTo>
                  <a:cubicBezTo>
                    <a:pt x="866" y="352"/>
                    <a:pt x="866" y="370"/>
                    <a:pt x="866" y="370"/>
                  </a:cubicBezTo>
                  <a:lnTo>
                    <a:pt x="863" y="330"/>
                  </a:lnTo>
                  <a:cubicBezTo>
                    <a:pt x="863" y="308"/>
                    <a:pt x="863" y="308"/>
                    <a:pt x="860" y="308"/>
                  </a:cubicBezTo>
                  <a:cubicBezTo>
                    <a:pt x="862" y="324"/>
                    <a:pt x="859" y="328"/>
                    <a:pt x="857" y="328"/>
                  </a:cubicBezTo>
                  <a:cubicBezTo>
                    <a:pt x="855" y="328"/>
                    <a:pt x="854" y="327"/>
                    <a:pt x="853" y="326"/>
                  </a:cubicBezTo>
                  <a:cubicBezTo>
                    <a:pt x="847" y="326"/>
                    <a:pt x="844" y="326"/>
                    <a:pt x="844" y="345"/>
                  </a:cubicBezTo>
                  <a:cubicBezTo>
                    <a:pt x="840" y="306"/>
                    <a:pt x="839" y="291"/>
                    <a:pt x="838" y="291"/>
                  </a:cubicBezTo>
                  <a:cubicBezTo>
                    <a:pt x="838" y="291"/>
                    <a:pt x="838" y="296"/>
                    <a:pt x="838" y="304"/>
                  </a:cubicBezTo>
                  <a:cubicBezTo>
                    <a:pt x="838" y="304"/>
                    <a:pt x="838" y="323"/>
                    <a:pt x="838" y="345"/>
                  </a:cubicBezTo>
                  <a:cubicBezTo>
                    <a:pt x="838" y="329"/>
                    <a:pt x="836" y="322"/>
                    <a:pt x="834" y="322"/>
                  </a:cubicBezTo>
                  <a:cubicBezTo>
                    <a:pt x="831" y="322"/>
                    <a:pt x="827" y="338"/>
                    <a:pt x="825" y="364"/>
                  </a:cubicBezTo>
                  <a:cubicBezTo>
                    <a:pt x="825" y="355"/>
                    <a:pt x="825" y="361"/>
                    <a:pt x="825" y="342"/>
                  </a:cubicBezTo>
                  <a:cubicBezTo>
                    <a:pt x="825" y="320"/>
                    <a:pt x="825" y="320"/>
                    <a:pt x="822" y="320"/>
                  </a:cubicBezTo>
                  <a:cubicBezTo>
                    <a:pt x="821" y="337"/>
                    <a:pt x="820" y="343"/>
                    <a:pt x="819" y="343"/>
                  </a:cubicBezTo>
                  <a:cubicBezTo>
                    <a:pt x="818" y="343"/>
                    <a:pt x="817" y="330"/>
                    <a:pt x="819" y="317"/>
                  </a:cubicBezTo>
                  <a:cubicBezTo>
                    <a:pt x="819" y="298"/>
                    <a:pt x="819" y="298"/>
                    <a:pt x="819" y="298"/>
                  </a:cubicBezTo>
                  <a:cubicBezTo>
                    <a:pt x="816" y="315"/>
                    <a:pt x="814" y="321"/>
                    <a:pt x="813" y="321"/>
                  </a:cubicBezTo>
                  <a:cubicBezTo>
                    <a:pt x="811" y="321"/>
                    <a:pt x="811" y="308"/>
                    <a:pt x="813" y="295"/>
                  </a:cubicBezTo>
                  <a:lnTo>
                    <a:pt x="813" y="295"/>
                  </a:lnTo>
                  <a:cubicBezTo>
                    <a:pt x="810" y="314"/>
                    <a:pt x="806" y="314"/>
                    <a:pt x="806" y="314"/>
                  </a:cubicBezTo>
                  <a:cubicBezTo>
                    <a:pt x="803" y="314"/>
                    <a:pt x="803" y="314"/>
                    <a:pt x="803" y="336"/>
                  </a:cubicBezTo>
                  <a:cubicBezTo>
                    <a:pt x="800" y="355"/>
                    <a:pt x="797" y="377"/>
                    <a:pt x="797" y="377"/>
                  </a:cubicBezTo>
                  <a:lnTo>
                    <a:pt x="800" y="355"/>
                  </a:lnTo>
                  <a:cubicBezTo>
                    <a:pt x="800" y="336"/>
                    <a:pt x="800" y="333"/>
                    <a:pt x="797" y="333"/>
                  </a:cubicBezTo>
                  <a:cubicBezTo>
                    <a:pt x="794" y="333"/>
                    <a:pt x="791" y="330"/>
                    <a:pt x="794" y="311"/>
                  </a:cubicBezTo>
                  <a:lnTo>
                    <a:pt x="794" y="311"/>
                  </a:lnTo>
                  <a:lnTo>
                    <a:pt x="791" y="330"/>
                  </a:lnTo>
                  <a:cubicBezTo>
                    <a:pt x="791" y="318"/>
                    <a:pt x="791" y="313"/>
                    <a:pt x="790" y="313"/>
                  </a:cubicBezTo>
                  <a:cubicBezTo>
                    <a:pt x="789" y="313"/>
                    <a:pt x="788" y="317"/>
                    <a:pt x="785" y="326"/>
                  </a:cubicBezTo>
                  <a:cubicBezTo>
                    <a:pt x="788" y="306"/>
                    <a:pt x="788" y="296"/>
                    <a:pt x="788" y="296"/>
                  </a:cubicBezTo>
                  <a:lnTo>
                    <a:pt x="788" y="296"/>
                  </a:lnTo>
                  <a:cubicBezTo>
                    <a:pt x="787" y="296"/>
                    <a:pt x="785" y="306"/>
                    <a:pt x="781" y="326"/>
                  </a:cubicBezTo>
                  <a:cubicBezTo>
                    <a:pt x="785" y="305"/>
                    <a:pt x="785" y="305"/>
                    <a:pt x="785" y="304"/>
                  </a:cubicBezTo>
                  <a:lnTo>
                    <a:pt x="785" y="304"/>
                  </a:lnTo>
                  <a:cubicBezTo>
                    <a:pt x="782" y="314"/>
                    <a:pt x="779" y="318"/>
                    <a:pt x="778" y="318"/>
                  </a:cubicBezTo>
                  <a:cubicBezTo>
                    <a:pt x="777" y="318"/>
                    <a:pt x="777" y="313"/>
                    <a:pt x="778" y="301"/>
                  </a:cubicBezTo>
                  <a:lnTo>
                    <a:pt x="778" y="301"/>
                  </a:lnTo>
                  <a:cubicBezTo>
                    <a:pt x="775" y="323"/>
                    <a:pt x="772" y="323"/>
                    <a:pt x="772" y="323"/>
                  </a:cubicBezTo>
                  <a:cubicBezTo>
                    <a:pt x="772" y="323"/>
                    <a:pt x="772" y="323"/>
                    <a:pt x="772" y="323"/>
                  </a:cubicBezTo>
                  <a:cubicBezTo>
                    <a:pt x="772" y="323"/>
                    <a:pt x="771" y="325"/>
                    <a:pt x="766" y="342"/>
                  </a:cubicBezTo>
                  <a:cubicBezTo>
                    <a:pt x="759" y="361"/>
                    <a:pt x="759" y="361"/>
                    <a:pt x="759" y="361"/>
                  </a:cubicBezTo>
                  <a:cubicBezTo>
                    <a:pt x="759" y="361"/>
                    <a:pt x="766" y="342"/>
                    <a:pt x="769" y="320"/>
                  </a:cubicBezTo>
                  <a:lnTo>
                    <a:pt x="769" y="320"/>
                  </a:lnTo>
                  <a:cubicBezTo>
                    <a:pt x="767" y="325"/>
                    <a:pt x="765" y="331"/>
                    <a:pt x="763" y="339"/>
                  </a:cubicBezTo>
                  <a:cubicBezTo>
                    <a:pt x="767" y="326"/>
                    <a:pt x="770" y="312"/>
                    <a:pt x="769" y="312"/>
                  </a:cubicBezTo>
                  <a:lnTo>
                    <a:pt x="769" y="312"/>
                  </a:lnTo>
                  <a:cubicBezTo>
                    <a:pt x="769" y="312"/>
                    <a:pt x="768" y="315"/>
                    <a:pt x="766" y="320"/>
                  </a:cubicBezTo>
                  <a:cubicBezTo>
                    <a:pt x="766" y="320"/>
                    <a:pt x="766" y="320"/>
                    <a:pt x="759" y="339"/>
                  </a:cubicBezTo>
                  <a:cubicBezTo>
                    <a:pt x="763" y="317"/>
                    <a:pt x="763" y="317"/>
                    <a:pt x="763" y="317"/>
                  </a:cubicBezTo>
                  <a:lnTo>
                    <a:pt x="763" y="317"/>
                  </a:lnTo>
                  <a:cubicBezTo>
                    <a:pt x="759" y="326"/>
                    <a:pt x="758" y="331"/>
                    <a:pt x="758" y="331"/>
                  </a:cubicBezTo>
                  <a:cubicBezTo>
                    <a:pt x="757" y="331"/>
                    <a:pt x="758" y="326"/>
                    <a:pt x="759" y="317"/>
                  </a:cubicBezTo>
                  <a:cubicBezTo>
                    <a:pt x="762" y="308"/>
                    <a:pt x="764" y="302"/>
                    <a:pt x="764" y="302"/>
                  </a:cubicBezTo>
                  <a:lnTo>
                    <a:pt x="764" y="302"/>
                  </a:lnTo>
                  <a:cubicBezTo>
                    <a:pt x="763" y="302"/>
                    <a:pt x="760" y="312"/>
                    <a:pt x="753" y="336"/>
                  </a:cubicBezTo>
                  <a:cubicBezTo>
                    <a:pt x="759" y="312"/>
                    <a:pt x="761" y="302"/>
                    <a:pt x="761" y="302"/>
                  </a:cubicBezTo>
                  <a:lnTo>
                    <a:pt x="761" y="302"/>
                  </a:lnTo>
                  <a:cubicBezTo>
                    <a:pt x="760" y="302"/>
                    <a:pt x="759" y="306"/>
                    <a:pt x="756" y="314"/>
                  </a:cubicBezTo>
                  <a:cubicBezTo>
                    <a:pt x="756" y="320"/>
                    <a:pt x="753" y="326"/>
                    <a:pt x="750" y="333"/>
                  </a:cubicBezTo>
                  <a:cubicBezTo>
                    <a:pt x="744" y="355"/>
                    <a:pt x="738" y="373"/>
                    <a:pt x="738" y="373"/>
                  </a:cubicBezTo>
                  <a:lnTo>
                    <a:pt x="741" y="352"/>
                  </a:lnTo>
                  <a:lnTo>
                    <a:pt x="747" y="333"/>
                  </a:lnTo>
                  <a:lnTo>
                    <a:pt x="750" y="333"/>
                  </a:lnTo>
                  <a:cubicBezTo>
                    <a:pt x="756" y="314"/>
                    <a:pt x="750" y="311"/>
                    <a:pt x="744" y="308"/>
                  </a:cubicBezTo>
                  <a:cubicBezTo>
                    <a:pt x="744" y="308"/>
                    <a:pt x="738" y="326"/>
                    <a:pt x="731" y="345"/>
                  </a:cubicBezTo>
                  <a:cubicBezTo>
                    <a:pt x="725" y="362"/>
                    <a:pt x="723" y="368"/>
                    <a:pt x="722" y="368"/>
                  </a:cubicBezTo>
                  <a:cubicBezTo>
                    <a:pt x="722" y="368"/>
                    <a:pt x="726" y="356"/>
                    <a:pt x="728" y="345"/>
                  </a:cubicBezTo>
                  <a:lnTo>
                    <a:pt x="728" y="345"/>
                  </a:lnTo>
                  <a:cubicBezTo>
                    <a:pt x="728" y="345"/>
                    <a:pt x="728" y="345"/>
                    <a:pt x="728" y="345"/>
                  </a:cubicBezTo>
                  <a:cubicBezTo>
                    <a:pt x="731" y="334"/>
                    <a:pt x="733" y="328"/>
                    <a:pt x="732" y="328"/>
                  </a:cubicBezTo>
                  <a:lnTo>
                    <a:pt x="732" y="328"/>
                  </a:lnTo>
                  <a:cubicBezTo>
                    <a:pt x="732" y="328"/>
                    <a:pt x="730" y="333"/>
                    <a:pt x="725" y="342"/>
                  </a:cubicBezTo>
                  <a:cubicBezTo>
                    <a:pt x="727" y="335"/>
                    <a:pt x="730" y="328"/>
                    <a:pt x="731" y="322"/>
                  </a:cubicBezTo>
                  <a:lnTo>
                    <a:pt x="731" y="322"/>
                  </a:lnTo>
                  <a:cubicBezTo>
                    <a:pt x="731" y="323"/>
                    <a:pt x="731" y="323"/>
                    <a:pt x="731" y="323"/>
                  </a:cubicBezTo>
                  <a:cubicBezTo>
                    <a:pt x="733" y="317"/>
                    <a:pt x="734" y="314"/>
                    <a:pt x="734" y="314"/>
                  </a:cubicBezTo>
                  <a:lnTo>
                    <a:pt x="734" y="314"/>
                  </a:lnTo>
                  <a:cubicBezTo>
                    <a:pt x="734" y="314"/>
                    <a:pt x="733" y="317"/>
                    <a:pt x="731" y="322"/>
                  </a:cubicBezTo>
                  <a:lnTo>
                    <a:pt x="731" y="322"/>
                  </a:lnTo>
                  <a:cubicBezTo>
                    <a:pt x="732" y="316"/>
                    <a:pt x="735" y="307"/>
                    <a:pt x="738" y="301"/>
                  </a:cubicBezTo>
                  <a:cubicBezTo>
                    <a:pt x="739" y="296"/>
                    <a:pt x="740" y="294"/>
                    <a:pt x="740" y="294"/>
                  </a:cubicBezTo>
                  <a:lnTo>
                    <a:pt x="740" y="294"/>
                  </a:lnTo>
                  <a:cubicBezTo>
                    <a:pt x="740" y="294"/>
                    <a:pt x="735" y="307"/>
                    <a:pt x="728" y="320"/>
                  </a:cubicBezTo>
                  <a:cubicBezTo>
                    <a:pt x="720" y="339"/>
                    <a:pt x="716" y="348"/>
                    <a:pt x="715" y="348"/>
                  </a:cubicBezTo>
                  <a:lnTo>
                    <a:pt x="715" y="348"/>
                  </a:lnTo>
                  <a:cubicBezTo>
                    <a:pt x="714" y="348"/>
                    <a:pt x="717" y="339"/>
                    <a:pt x="725" y="320"/>
                  </a:cubicBezTo>
                  <a:cubicBezTo>
                    <a:pt x="731" y="304"/>
                    <a:pt x="733" y="297"/>
                    <a:pt x="733" y="297"/>
                  </a:cubicBezTo>
                  <a:lnTo>
                    <a:pt x="733" y="297"/>
                  </a:lnTo>
                  <a:cubicBezTo>
                    <a:pt x="732" y="297"/>
                    <a:pt x="725" y="313"/>
                    <a:pt x="716" y="336"/>
                  </a:cubicBezTo>
                  <a:cubicBezTo>
                    <a:pt x="716" y="336"/>
                    <a:pt x="712" y="336"/>
                    <a:pt x="722" y="317"/>
                  </a:cubicBezTo>
                  <a:lnTo>
                    <a:pt x="722" y="317"/>
                  </a:lnTo>
                  <a:cubicBezTo>
                    <a:pt x="719" y="320"/>
                    <a:pt x="712" y="326"/>
                    <a:pt x="712" y="333"/>
                  </a:cubicBezTo>
                  <a:cubicBezTo>
                    <a:pt x="705" y="347"/>
                    <a:pt x="702" y="353"/>
                    <a:pt x="701" y="353"/>
                  </a:cubicBezTo>
                  <a:cubicBezTo>
                    <a:pt x="700" y="353"/>
                    <a:pt x="706" y="336"/>
                    <a:pt x="716" y="311"/>
                  </a:cubicBezTo>
                  <a:lnTo>
                    <a:pt x="716" y="311"/>
                  </a:lnTo>
                  <a:lnTo>
                    <a:pt x="706" y="330"/>
                  </a:lnTo>
                  <a:cubicBezTo>
                    <a:pt x="706" y="330"/>
                    <a:pt x="706" y="330"/>
                    <a:pt x="706" y="330"/>
                  </a:cubicBezTo>
                  <a:lnTo>
                    <a:pt x="706" y="330"/>
                  </a:lnTo>
                  <a:cubicBezTo>
                    <a:pt x="701" y="338"/>
                    <a:pt x="700" y="339"/>
                    <a:pt x="698" y="345"/>
                  </a:cubicBezTo>
                  <a:lnTo>
                    <a:pt x="698" y="345"/>
                  </a:lnTo>
                  <a:cubicBezTo>
                    <a:pt x="700" y="342"/>
                    <a:pt x="702" y="337"/>
                    <a:pt x="706" y="330"/>
                  </a:cubicBezTo>
                  <a:lnTo>
                    <a:pt x="706" y="330"/>
                  </a:lnTo>
                  <a:cubicBezTo>
                    <a:pt x="697" y="353"/>
                    <a:pt x="689" y="369"/>
                    <a:pt x="689" y="369"/>
                  </a:cubicBezTo>
                  <a:cubicBezTo>
                    <a:pt x="688" y="369"/>
                    <a:pt x="691" y="363"/>
                    <a:pt x="697" y="348"/>
                  </a:cubicBezTo>
                  <a:cubicBezTo>
                    <a:pt x="697" y="347"/>
                    <a:pt x="698" y="346"/>
                    <a:pt x="698" y="345"/>
                  </a:cubicBezTo>
                  <a:lnTo>
                    <a:pt x="698" y="345"/>
                  </a:lnTo>
                  <a:cubicBezTo>
                    <a:pt x="696" y="348"/>
                    <a:pt x="695" y="349"/>
                    <a:pt x="695" y="349"/>
                  </a:cubicBezTo>
                  <a:cubicBezTo>
                    <a:pt x="693" y="349"/>
                    <a:pt x="699" y="332"/>
                    <a:pt x="709" y="308"/>
                  </a:cubicBezTo>
                  <a:lnTo>
                    <a:pt x="709" y="308"/>
                  </a:lnTo>
                  <a:cubicBezTo>
                    <a:pt x="706" y="314"/>
                    <a:pt x="703" y="321"/>
                    <a:pt x="700" y="326"/>
                  </a:cubicBezTo>
                  <a:cubicBezTo>
                    <a:pt x="707" y="311"/>
                    <a:pt x="712" y="297"/>
                    <a:pt x="711" y="297"/>
                  </a:cubicBezTo>
                  <a:lnTo>
                    <a:pt x="711" y="297"/>
                  </a:lnTo>
                  <a:cubicBezTo>
                    <a:pt x="710" y="297"/>
                    <a:pt x="709" y="299"/>
                    <a:pt x="706" y="304"/>
                  </a:cubicBezTo>
                  <a:cubicBezTo>
                    <a:pt x="709" y="298"/>
                    <a:pt x="712" y="292"/>
                    <a:pt x="716" y="286"/>
                  </a:cubicBezTo>
                  <a:lnTo>
                    <a:pt x="712" y="286"/>
                  </a:lnTo>
                  <a:cubicBezTo>
                    <a:pt x="708" y="293"/>
                    <a:pt x="706" y="297"/>
                    <a:pt x="705" y="297"/>
                  </a:cubicBezTo>
                  <a:cubicBezTo>
                    <a:pt x="705" y="297"/>
                    <a:pt x="708" y="292"/>
                    <a:pt x="712" y="283"/>
                  </a:cubicBezTo>
                  <a:lnTo>
                    <a:pt x="712" y="283"/>
                  </a:lnTo>
                  <a:cubicBezTo>
                    <a:pt x="712" y="283"/>
                    <a:pt x="709" y="283"/>
                    <a:pt x="700" y="301"/>
                  </a:cubicBezTo>
                  <a:cubicBezTo>
                    <a:pt x="700" y="298"/>
                    <a:pt x="700" y="298"/>
                    <a:pt x="709" y="279"/>
                  </a:cubicBezTo>
                  <a:lnTo>
                    <a:pt x="709" y="279"/>
                  </a:lnTo>
                  <a:cubicBezTo>
                    <a:pt x="697" y="298"/>
                    <a:pt x="697" y="298"/>
                    <a:pt x="697" y="298"/>
                  </a:cubicBezTo>
                  <a:cubicBezTo>
                    <a:pt x="687" y="314"/>
                    <a:pt x="687" y="314"/>
                    <a:pt x="687" y="314"/>
                  </a:cubicBezTo>
                  <a:lnTo>
                    <a:pt x="694" y="295"/>
                  </a:lnTo>
                  <a:cubicBezTo>
                    <a:pt x="693" y="294"/>
                    <a:pt x="692" y="294"/>
                    <a:pt x="691" y="294"/>
                  </a:cubicBezTo>
                  <a:cubicBezTo>
                    <a:pt x="690" y="294"/>
                    <a:pt x="688" y="297"/>
                    <a:pt x="681" y="311"/>
                  </a:cubicBezTo>
                  <a:cubicBezTo>
                    <a:pt x="684" y="304"/>
                    <a:pt x="687" y="298"/>
                    <a:pt x="687" y="289"/>
                  </a:cubicBezTo>
                  <a:lnTo>
                    <a:pt x="687" y="289"/>
                  </a:lnTo>
                  <a:cubicBezTo>
                    <a:pt x="687" y="289"/>
                    <a:pt x="687" y="289"/>
                    <a:pt x="675" y="304"/>
                  </a:cubicBezTo>
                  <a:cubicBezTo>
                    <a:pt x="688" y="284"/>
                    <a:pt x="693" y="274"/>
                    <a:pt x="693" y="274"/>
                  </a:cubicBezTo>
                  <a:lnTo>
                    <a:pt x="693" y="274"/>
                  </a:lnTo>
                  <a:cubicBezTo>
                    <a:pt x="692" y="274"/>
                    <a:pt x="689" y="278"/>
                    <a:pt x="684" y="286"/>
                  </a:cubicBezTo>
                  <a:cubicBezTo>
                    <a:pt x="677" y="300"/>
                    <a:pt x="674" y="302"/>
                    <a:pt x="672" y="302"/>
                  </a:cubicBezTo>
                  <a:cubicBezTo>
                    <a:pt x="672" y="302"/>
                    <a:pt x="672" y="301"/>
                    <a:pt x="672" y="301"/>
                  </a:cubicBezTo>
                  <a:cubicBezTo>
                    <a:pt x="675" y="295"/>
                    <a:pt x="678" y="289"/>
                    <a:pt x="681" y="283"/>
                  </a:cubicBezTo>
                  <a:lnTo>
                    <a:pt x="681" y="283"/>
                  </a:lnTo>
                  <a:cubicBezTo>
                    <a:pt x="673" y="296"/>
                    <a:pt x="668" y="301"/>
                    <a:pt x="667" y="301"/>
                  </a:cubicBezTo>
                  <a:cubicBezTo>
                    <a:pt x="665" y="301"/>
                    <a:pt x="670" y="288"/>
                    <a:pt x="678" y="276"/>
                  </a:cubicBezTo>
                  <a:lnTo>
                    <a:pt x="678" y="276"/>
                  </a:lnTo>
                  <a:cubicBezTo>
                    <a:pt x="672" y="283"/>
                    <a:pt x="669" y="289"/>
                    <a:pt x="665" y="295"/>
                  </a:cubicBezTo>
                  <a:cubicBezTo>
                    <a:pt x="653" y="312"/>
                    <a:pt x="647" y="319"/>
                    <a:pt x="646" y="319"/>
                  </a:cubicBezTo>
                  <a:cubicBezTo>
                    <a:pt x="645" y="319"/>
                    <a:pt x="651" y="310"/>
                    <a:pt x="662" y="292"/>
                  </a:cubicBezTo>
                  <a:lnTo>
                    <a:pt x="662" y="292"/>
                  </a:lnTo>
                  <a:cubicBezTo>
                    <a:pt x="657" y="299"/>
                    <a:pt x="654" y="303"/>
                    <a:pt x="653" y="303"/>
                  </a:cubicBezTo>
                  <a:cubicBezTo>
                    <a:pt x="652" y="303"/>
                    <a:pt x="657" y="294"/>
                    <a:pt x="672" y="273"/>
                  </a:cubicBezTo>
                  <a:lnTo>
                    <a:pt x="697" y="239"/>
                  </a:lnTo>
                  <a:lnTo>
                    <a:pt x="684" y="254"/>
                  </a:lnTo>
                  <a:cubicBezTo>
                    <a:pt x="675" y="268"/>
                    <a:pt x="673" y="272"/>
                    <a:pt x="671" y="272"/>
                  </a:cubicBezTo>
                  <a:cubicBezTo>
                    <a:pt x="670" y="272"/>
                    <a:pt x="670" y="271"/>
                    <a:pt x="669" y="270"/>
                  </a:cubicBezTo>
                  <a:cubicBezTo>
                    <a:pt x="669" y="270"/>
                    <a:pt x="656" y="283"/>
                    <a:pt x="653" y="283"/>
                  </a:cubicBezTo>
                  <a:cubicBezTo>
                    <a:pt x="653" y="283"/>
                    <a:pt x="653" y="279"/>
                    <a:pt x="665" y="264"/>
                  </a:cubicBezTo>
                  <a:lnTo>
                    <a:pt x="665" y="264"/>
                  </a:lnTo>
                  <a:cubicBezTo>
                    <a:pt x="665" y="264"/>
                    <a:pt x="662" y="264"/>
                    <a:pt x="650" y="276"/>
                  </a:cubicBezTo>
                  <a:lnTo>
                    <a:pt x="647" y="276"/>
                  </a:lnTo>
                  <a:cubicBezTo>
                    <a:pt x="638" y="287"/>
                    <a:pt x="635" y="289"/>
                    <a:pt x="634" y="289"/>
                  </a:cubicBezTo>
                  <a:cubicBezTo>
                    <a:pt x="634" y="289"/>
                    <a:pt x="634" y="289"/>
                    <a:pt x="634" y="289"/>
                  </a:cubicBezTo>
                  <a:cubicBezTo>
                    <a:pt x="639" y="283"/>
                    <a:pt x="643" y="277"/>
                    <a:pt x="647" y="273"/>
                  </a:cubicBezTo>
                  <a:lnTo>
                    <a:pt x="647" y="273"/>
                  </a:lnTo>
                  <a:cubicBezTo>
                    <a:pt x="634" y="289"/>
                    <a:pt x="631" y="289"/>
                    <a:pt x="631" y="289"/>
                  </a:cubicBezTo>
                  <a:cubicBezTo>
                    <a:pt x="640" y="275"/>
                    <a:pt x="636" y="261"/>
                    <a:pt x="628" y="261"/>
                  </a:cubicBezTo>
                  <a:cubicBezTo>
                    <a:pt x="625" y="261"/>
                    <a:pt x="622" y="263"/>
                    <a:pt x="618" y="267"/>
                  </a:cubicBezTo>
                  <a:lnTo>
                    <a:pt x="615" y="264"/>
                  </a:lnTo>
                  <a:cubicBezTo>
                    <a:pt x="628" y="249"/>
                    <a:pt x="632" y="244"/>
                    <a:pt x="631" y="244"/>
                  </a:cubicBezTo>
                  <a:lnTo>
                    <a:pt x="631" y="244"/>
                  </a:lnTo>
                  <a:cubicBezTo>
                    <a:pt x="629" y="244"/>
                    <a:pt x="621" y="251"/>
                    <a:pt x="612" y="257"/>
                  </a:cubicBezTo>
                  <a:cubicBezTo>
                    <a:pt x="601" y="269"/>
                    <a:pt x="598" y="270"/>
                    <a:pt x="597" y="270"/>
                  </a:cubicBezTo>
                  <a:cubicBezTo>
                    <a:pt x="597" y="270"/>
                    <a:pt x="597" y="270"/>
                    <a:pt x="597" y="270"/>
                  </a:cubicBezTo>
                  <a:cubicBezTo>
                    <a:pt x="614" y="253"/>
                    <a:pt x="620" y="245"/>
                    <a:pt x="619" y="245"/>
                  </a:cubicBezTo>
                  <a:lnTo>
                    <a:pt x="619" y="245"/>
                  </a:lnTo>
                  <a:cubicBezTo>
                    <a:pt x="619" y="245"/>
                    <a:pt x="615" y="248"/>
                    <a:pt x="609" y="254"/>
                  </a:cubicBezTo>
                  <a:cubicBezTo>
                    <a:pt x="594" y="267"/>
                    <a:pt x="586" y="273"/>
                    <a:pt x="586" y="273"/>
                  </a:cubicBezTo>
                  <a:cubicBezTo>
                    <a:pt x="585" y="273"/>
                    <a:pt x="593" y="266"/>
                    <a:pt x="609" y="251"/>
                  </a:cubicBezTo>
                  <a:cubicBezTo>
                    <a:pt x="623" y="238"/>
                    <a:pt x="630" y="231"/>
                    <a:pt x="630" y="231"/>
                  </a:cubicBezTo>
                  <a:lnTo>
                    <a:pt x="630" y="231"/>
                  </a:lnTo>
                  <a:cubicBezTo>
                    <a:pt x="628" y="231"/>
                    <a:pt x="616" y="242"/>
                    <a:pt x="590" y="264"/>
                  </a:cubicBezTo>
                  <a:cubicBezTo>
                    <a:pt x="583" y="270"/>
                    <a:pt x="579" y="273"/>
                    <a:pt x="579" y="273"/>
                  </a:cubicBezTo>
                  <a:cubicBezTo>
                    <a:pt x="578" y="273"/>
                    <a:pt x="582" y="269"/>
                    <a:pt x="590" y="261"/>
                  </a:cubicBezTo>
                  <a:cubicBezTo>
                    <a:pt x="591" y="260"/>
                    <a:pt x="592" y="259"/>
                    <a:pt x="592" y="259"/>
                  </a:cubicBezTo>
                  <a:lnTo>
                    <a:pt x="592" y="259"/>
                  </a:lnTo>
                  <a:cubicBezTo>
                    <a:pt x="586" y="264"/>
                    <a:pt x="582" y="267"/>
                    <a:pt x="581" y="267"/>
                  </a:cubicBezTo>
                  <a:cubicBezTo>
                    <a:pt x="580" y="267"/>
                    <a:pt x="587" y="259"/>
                    <a:pt x="603" y="245"/>
                  </a:cubicBezTo>
                  <a:cubicBezTo>
                    <a:pt x="619" y="230"/>
                    <a:pt x="627" y="223"/>
                    <a:pt x="626" y="223"/>
                  </a:cubicBezTo>
                  <a:lnTo>
                    <a:pt x="626" y="223"/>
                  </a:lnTo>
                  <a:cubicBezTo>
                    <a:pt x="626" y="223"/>
                    <a:pt x="618" y="230"/>
                    <a:pt x="603" y="242"/>
                  </a:cubicBezTo>
                  <a:cubicBezTo>
                    <a:pt x="588" y="255"/>
                    <a:pt x="579" y="261"/>
                    <a:pt x="578" y="261"/>
                  </a:cubicBezTo>
                  <a:cubicBezTo>
                    <a:pt x="576" y="261"/>
                    <a:pt x="583" y="254"/>
                    <a:pt x="600" y="239"/>
                  </a:cubicBezTo>
                  <a:lnTo>
                    <a:pt x="615" y="223"/>
                  </a:lnTo>
                  <a:lnTo>
                    <a:pt x="600" y="236"/>
                  </a:lnTo>
                  <a:cubicBezTo>
                    <a:pt x="600" y="236"/>
                    <a:pt x="612" y="217"/>
                    <a:pt x="612" y="214"/>
                  </a:cubicBezTo>
                  <a:cubicBezTo>
                    <a:pt x="611" y="211"/>
                    <a:pt x="610" y="210"/>
                    <a:pt x="608" y="210"/>
                  </a:cubicBezTo>
                  <a:cubicBezTo>
                    <a:pt x="606" y="210"/>
                    <a:pt x="601" y="213"/>
                    <a:pt x="590" y="220"/>
                  </a:cubicBezTo>
                  <a:cubicBezTo>
                    <a:pt x="576" y="232"/>
                    <a:pt x="567" y="237"/>
                    <a:pt x="566" y="237"/>
                  </a:cubicBezTo>
                  <a:cubicBezTo>
                    <a:pt x="564" y="237"/>
                    <a:pt x="572" y="230"/>
                    <a:pt x="590" y="217"/>
                  </a:cubicBezTo>
                  <a:cubicBezTo>
                    <a:pt x="597" y="214"/>
                    <a:pt x="603" y="207"/>
                    <a:pt x="606" y="201"/>
                  </a:cubicBezTo>
                  <a:cubicBezTo>
                    <a:pt x="606" y="201"/>
                    <a:pt x="606" y="201"/>
                    <a:pt x="622" y="189"/>
                  </a:cubicBezTo>
                  <a:lnTo>
                    <a:pt x="622" y="189"/>
                  </a:lnTo>
                  <a:cubicBezTo>
                    <a:pt x="605" y="199"/>
                    <a:pt x="597" y="203"/>
                    <a:pt x="594" y="203"/>
                  </a:cubicBezTo>
                  <a:cubicBezTo>
                    <a:pt x="591" y="203"/>
                    <a:pt x="595" y="198"/>
                    <a:pt x="603" y="192"/>
                  </a:cubicBezTo>
                  <a:lnTo>
                    <a:pt x="603" y="192"/>
                  </a:lnTo>
                  <a:cubicBezTo>
                    <a:pt x="603" y="192"/>
                    <a:pt x="603" y="192"/>
                    <a:pt x="584" y="201"/>
                  </a:cubicBezTo>
                  <a:cubicBezTo>
                    <a:pt x="575" y="205"/>
                    <a:pt x="571" y="208"/>
                    <a:pt x="570" y="208"/>
                  </a:cubicBezTo>
                  <a:cubicBezTo>
                    <a:pt x="569" y="208"/>
                    <a:pt x="574" y="205"/>
                    <a:pt x="584" y="198"/>
                  </a:cubicBezTo>
                  <a:cubicBezTo>
                    <a:pt x="593" y="190"/>
                    <a:pt x="604" y="183"/>
                    <a:pt x="603" y="183"/>
                  </a:cubicBezTo>
                  <a:lnTo>
                    <a:pt x="603" y="183"/>
                  </a:lnTo>
                  <a:cubicBezTo>
                    <a:pt x="602" y="183"/>
                    <a:pt x="596" y="186"/>
                    <a:pt x="581" y="195"/>
                  </a:cubicBezTo>
                  <a:lnTo>
                    <a:pt x="600" y="182"/>
                  </a:lnTo>
                  <a:lnTo>
                    <a:pt x="600" y="182"/>
                  </a:lnTo>
                  <a:cubicBezTo>
                    <a:pt x="595" y="185"/>
                    <a:pt x="588" y="188"/>
                    <a:pt x="581" y="192"/>
                  </a:cubicBezTo>
                  <a:cubicBezTo>
                    <a:pt x="566" y="201"/>
                    <a:pt x="557" y="207"/>
                    <a:pt x="557" y="207"/>
                  </a:cubicBezTo>
                  <a:cubicBezTo>
                    <a:pt x="557" y="207"/>
                    <a:pt x="570" y="198"/>
                    <a:pt x="600" y="179"/>
                  </a:cubicBezTo>
                  <a:cubicBezTo>
                    <a:pt x="620" y="168"/>
                    <a:pt x="629" y="162"/>
                    <a:pt x="628" y="162"/>
                  </a:cubicBezTo>
                  <a:lnTo>
                    <a:pt x="628" y="162"/>
                  </a:lnTo>
                  <a:cubicBezTo>
                    <a:pt x="627" y="162"/>
                    <a:pt x="623" y="165"/>
                    <a:pt x="615" y="170"/>
                  </a:cubicBezTo>
                  <a:cubicBezTo>
                    <a:pt x="605" y="176"/>
                    <a:pt x="593" y="182"/>
                    <a:pt x="592" y="182"/>
                  </a:cubicBezTo>
                  <a:cubicBezTo>
                    <a:pt x="591" y="182"/>
                    <a:pt x="593" y="180"/>
                    <a:pt x="600" y="176"/>
                  </a:cubicBezTo>
                  <a:lnTo>
                    <a:pt x="600" y="176"/>
                  </a:lnTo>
                  <a:cubicBezTo>
                    <a:pt x="592" y="179"/>
                    <a:pt x="585" y="182"/>
                    <a:pt x="579" y="185"/>
                  </a:cubicBezTo>
                  <a:lnTo>
                    <a:pt x="578" y="185"/>
                  </a:lnTo>
                  <a:cubicBezTo>
                    <a:pt x="578" y="185"/>
                    <a:pt x="597" y="173"/>
                    <a:pt x="615" y="163"/>
                  </a:cubicBezTo>
                  <a:cubicBezTo>
                    <a:pt x="623" y="158"/>
                    <a:pt x="628" y="155"/>
                    <a:pt x="628" y="155"/>
                  </a:cubicBezTo>
                  <a:lnTo>
                    <a:pt x="628" y="155"/>
                  </a:lnTo>
                  <a:cubicBezTo>
                    <a:pt x="627" y="155"/>
                    <a:pt x="618" y="160"/>
                    <a:pt x="597" y="173"/>
                  </a:cubicBezTo>
                  <a:cubicBezTo>
                    <a:pt x="570" y="186"/>
                    <a:pt x="562" y="190"/>
                    <a:pt x="560" y="190"/>
                  </a:cubicBezTo>
                  <a:cubicBezTo>
                    <a:pt x="559" y="190"/>
                    <a:pt x="559" y="189"/>
                    <a:pt x="559" y="189"/>
                  </a:cubicBezTo>
                  <a:cubicBezTo>
                    <a:pt x="559" y="189"/>
                    <a:pt x="559" y="189"/>
                    <a:pt x="578" y="179"/>
                  </a:cubicBezTo>
                  <a:cubicBezTo>
                    <a:pt x="597" y="170"/>
                    <a:pt x="597" y="170"/>
                    <a:pt x="597" y="167"/>
                  </a:cubicBezTo>
                  <a:lnTo>
                    <a:pt x="597" y="167"/>
                  </a:lnTo>
                  <a:cubicBezTo>
                    <a:pt x="596" y="167"/>
                    <a:pt x="540" y="192"/>
                    <a:pt x="503" y="210"/>
                  </a:cubicBezTo>
                  <a:cubicBezTo>
                    <a:pt x="484" y="220"/>
                    <a:pt x="474" y="225"/>
                    <a:pt x="474" y="225"/>
                  </a:cubicBezTo>
                  <a:cubicBezTo>
                    <a:pt x="474" y="225"/>
                    <a:pt x="482" y="220"/>
                    <a:pt x="499" y="210"/>
                  </a:cubicBezTo>
                  <a:cubicBezTo>
                    <a:pt x="518" y="201"/>
                    <a:pt x="518" y="198"/>
                    <a:pt x="518" y="198"/>
                  </a:cubicBezTo>
                  <a:cubicBezTo>
                    <a:pt x="529" y="192"/>
                    <a:pt x="534" y="191"/>
                    <a:pt x="536" y="191"/>
                  </a:cubicBezTo>
                  <a:cubicBezTo>
                    <a:pt x="537" y="191"/>
                    <a:pt x="537" y="192"/>
                    <a:pt x="537" y="192"/>
                  </a:cubicBezTo>
                  <a:lnTo>
                    <a:pt x="556" y="182"/>
                  </a:lnTo>
                  <a:cubicBezTo>
                    <a:pt x="575" y="171"/>
                    <a:pt x="585" y="165"/>
                    <a:pt x="584" y="165"/>
                  </a:cubicBezTo>
                  <a:lnTo>
                    <a:pt x="584" y="165"/>
                  </a:lnTo>
                  <a:cubicBezTo>
                    <a:pt x="583" y="165"/>
                    <a:pt x="574" y="170"/>
                    <a:pt x="556" y="179"/>
                  </a:cubicBezTo>
                  <a:cubicBezTo>
                    <a:pt x="547" y="184"/>
                    <a:pt x="542" y="186"/>
                    <a:pt x="542" y="186"/>
                  </a:cubicBezTo>
                  <a:cubicBezTo>
                    <a:pt x="541" y="186"/>
                    <a:pt x="546" y="183"/>
                    <a:pt x="556" y="176"/>
                  </a:cubicBezTo>
                  <a:cubicBezTo>
                    <a:pt x="563" y="173"/>
                    <a:pt x="570" y="169"/>
                    <a:pt x="575" y="167"/>
                  </a:cubicBezTo>
                  <a:lnTo>
                    <a:pt x="575" y="167"/>
                  </a:lnTo>
                  <a:cubicBezTo>
                    <a:pt x="575" y="167"/>
                    <a:pt x="575" y="167"/>
                    <a:pt x="593" y="157"/>
                  </a:cubicBezTo>
                  <a:cubicBezTo>
                    <a:pt x="593" y="156"/>
                    <a:pt x="593" y="155"/>
                    <a:pt x="592" y="155"/>
                  </a:cubicBezTo>
                  <a:cubicBezTo>
                    <a:pt x="591" y="155"/>
                    <a:pt x="587" y="158"/>
                    <a:pt x="575" y="163"/>
                  </a:cubicBezTo>
                  <a:cubicBezTo>
                    <a:pt x="563" y="169"/>
                    <a:pt x="559" y="170"/>
                    <a:pt x="557" y="170"/>
                  </a:cubicBezTo>
                  <a:cubicBezTo>
                    <a:pt x="556" y="170"/>
                    <a:pt x="556" y="170"/>
                    <a:pt x="556" y="170"/>
                  </a:cubicBezTo>
                  <a:cubicBezTo>
                    <a:pt x="556" y="170"/>
                    <a:pt x="553" y="170"/>
                    <a:pt x="534" y="176"/>
                  </a:cubicBezTo>
                  <a:cubicBezTo>
                    <a:pt x="521" y="185"/>
                    <a:pt x="509" y="189"/>
                    <a:pt x="496" y="192"/>
                  </a:cubicBezTo>
                  <a:cubicBezTo>
                    <a:pt x="489" y="194"/>
                    <a:pt x="484" y="196"/>
                    <a:pt x="484" y="196"/>
                  </a:cubicBezTo>
                  <a:cubicBezTo>
                    <a:pt x="483" y="196"/>
                    <a:pt x="492" y="192"/>
                    <a:pt x="515" y="182"/>
                  </a:cubicBezTo>
                  <a:lnTo>
                    <a:pt x="515" y="182"/>
                  </a:lnTo>
                  <a:lnTo>
                    <a:pt x="515" y="182"/>
                  </a:lnTo>
                  <a:cubicBezTo>
                    <a:pt x="534" y="173"/>
                    <a:pt x="534" y="170"/>
                    <a:pt x="534" y="170"/>
                  </a:cubicBezTo>
                  <a:lnTo>
                    <a:pt x="534" y="170"/>
                  </a:lnTo>
                  <a:lnTo>
                    <a:pt x="493" y="185"/>
                  </a:lnTo>
                  <a:cubicBezTo>
                    <a:pt x="493" y="185"/>
                    <a:pt x="534" y="167"/>
                    <a:pt x="553" y="160"/>
                  </a:cubicBezTo>
                  <a:cubicBezTo>
                    <a:pt x="572" y="151"/>
                    <a:pt x="582" y="146"/>
                    <a:pt x="581" y="146"/>
                  </a:cubicBezTo>
                  <a:lnTo>
                    <a:pt x="581" y="146"/>
                  </a:lnTo>
                  <a:cubicBezTo>
                    <a:pt x="580" y="146"/>
                    <a:pt x="571" y="150"/>
                    <a:pt x="553" y="157"/>
                  </a:cubicBezTo>
                  <a:cubicBezTo>
                    <a:pt x="540" y="163"/>
                    <a:pt x="527" y="168"/>
                    <a:pt x="524" y="168"/>
                  </a:cubicBezTo>
                  <a:cubicBezTo>
                    <a:pt x="523" y="168"/>
                    <a:pt x="524" y="167"/>
                    <a:pt x="531" y="163"/>
                  </a:cubicBezTo>
                  <a:cubicBezTo>
                    <a:pt x="531" y="163"/>
                    <a:pt x="531" y="160"/>
                    <a:pt x="550" y="154"/>
                  </a:cubicBezTo>
                  <a:cubicBezTo>
                    <a:pt x="559" y="150"/>
                    <a:pt x="560" y="149"/>
                    <a:pt x="559" y="149"/>
                  </a:cubicBezTo>
                  <a:cubicBezTo>
                    <a:pt x="557" y="149"/>
                    <a:pt x="550" y="151"/>
                    <a:pt x="550" y="151"/>
                  </a:cubicBezTo>
                  <a:cubicBezTo>
                    <a:pt x="541" y="154"/>
                    <a:pt x="536" y="155"/>
                    <a:pt x="536" y="155"/>
                  </a:cubicBezTo>
                  <a:cubicBezTo>
                    <a:pt x="535" y="155"/>
                    <a:pt x="539" y="153"/>
                    <a:pt x="550" y="148"/>
                  </a:cubicBezTo>
                  <a:cubicBezTo>
                    <a:pt x="569" y="138"/>
                    <a:pt x="579" y="133"/>
                    <a:pt x="578" y="133"/>
                  </a:cubicBezTo>
                  <a:lnTo>
                    <a:pt x="578" y="133"/>
                  </a:lnTo>
                  <a:cubicBezTo>
                    <a:pt x="577" y="133"/>
                    <a:pt x="567" y="137"/>
                    <a:pt x="550" y="145"/>
                  </a:cubicBezTo>
                  <a:cubicBezTo>
                    <a:pt x="556" y="141"/>
                    <a:pt x="558" y="140"/>
                    <a:pt x="557" y="140"/>
                  </a:cubicBezTo>
                  <a:cubicBezTo>
                    <a:pt x="554" y="140"/>
                    <a:pt x="543" y="144"/>
                    <a:pt x="531" y="148"/>
                  </a:cubicBezTo>
                  <a:lnTo>
                    <a:pt x="449" y="176"/>
                  </a:lnTo>
                  <a:cubicBezTo>
                    <a:pt x="429" y="183"/>
                    <a:pt x="420" y="186"/>
                    <a:pt x="418" y="186"/>
                  </a:cubicBezTo>
                  <a:cubicBezTo>
                    <a:pt x="417" y="186"/>
                    <a:pt x="422" y="184"/>
                    <a:pt x="430" y="179"/>
                  </a:cubicBezTo>
                  <a:cubicBezTo>
                    <a:pt x="430" y="179"/>
                    <a:pt x="449" y="170"/>
                    <a:pt x="471" y="163"/>
                  </a:cubicBezTo>
                  <a:cubicBezTo>
                    <a:pt x="490" y="157"/>
                    <a:pt x="490" y="157"/>
                    <a:pt x="490" y="157"/>
                  </a:cubicBezTo>
                  <a:lnTo>
                    <a:pt x="490" y="160"/>
                  </a:lnTo>
                  <a:cubicBezTo>
                    <a:pt x="503" y="154"/>
                    <a:pt x="515" y="151"/>
                    <a:pt x="528" y="145"/>
                  </a:cubicBezTo>
                  <a:cubicBezTo>
                    <a:pt x="540" y="139"/>
                    <a:pt x="545" y="137"/>
                    <a:pt x="544" y="137"/>
                  </a:cubicBezTo>
                  <a:lnTo>
                    <a:pt x="544" y="137"/>
                  </a:lnTo>
                  <a:cubicBezTo>
                    <a:pt x="543" y="137"/>
                    <a:pt x="537" y="139"/>
                    <a:pt x="528" y="142"/>
                  </a:cubicBezTo>
                  <a:cubicBezTo>
                    <a:pt x="550" y="135"/>
                    <a:pt x="550" y="132"/>
                    <a:pt x="550" y="132"/>
                  </a:cubicBezTo>
                  <a:cubicBezTo>
                    <a:pt x="550" y="129"/>
                    <a:pt x="546" y="129"/>
                    <a:pt x="568" y="123"/>
                  </a:cubicBezTo>
                  <a:cubicBezTo>
                    <a:pt x="568" y="121"/>
                    <a:pt x="568" y="121"/>
                    <a:pt x="567" y="121"/>
                  </a:cubicBezTo>
                  <a:cubicBezTo>
                    <a:pt x="565" y="121"/>
                    <a:pt x="559" y="122"/>
                    <a:pt x="546" y="126"/>
                  </a:cubicBezTo>
                  <a:cubicBezTo>
                    <a:pt x="528" y="132"/>
                    <a:pt x="518" y="134"/>
                    <a:pt x="516" y="134"/>
                  </a:cubicBezTo>
                  <a:cubicBezTo>
                    <a:pt x="513" y="134"/>
                    <a:pt x="518" y="132"/>
                    <a:pt x="528" y="129"/>
                  </a:cubicBezTo>
                  <a:cubicBezTo>
                    <a:pt x="558" y="120"/>
                    <a:pt x="577" y="110"/>
                    <a:pt x="566" y="110"/>
                  </a:cubicBezTo>
                  <a:cubicBezTo>
                    <a:pt x="563" y="110"/>
                    <a:pt x="556" y="111"/>
                    <a:pt x="546" y="113"/>
                  </a:cubicBezTo>
                  <a:cubicBezTo>
                    <a:pt x="561" y="107"/>
                    <a:pt x="566" y="104"/>
                    <a:pt x="561" y="104"/>
                  </a:cubicBezTo>
                  <a:cubicBezTo>
                    <a:pt x="559" y="104"/>
                    <a:pt x="554" y="105"/>
                    <a:pt x="546" y="107"/>
                  </a:cubicBezTo>
                  <a:lnTo>
                    <a:pt x="546" y="104"/>
                  </a:lnTo>
                  <a:cubicBezTo>
                    <a:pt x="559" y="100"/>
                    <a:pt x="565" y="99"/>
                    <a:pt x="562" y="99"/>
                  </a:cubicBezTo>
                  <a:cubicBezTo>
                    <a:pt x="561" y="99"/>
                    <a:pt x="555" y="100"/>
                    <a:pt x="546" y="101"/>
                  </a:cubicBezTo>
                  <a:cubicBezTo>
                    <a:pt x="533" y="103"/>
                    <a:pt x="519" y="107"/>
                    <a:pt x="518" y="107"/>
                  </a:cubicBezTo>
                  <a:cubicBezTo>
                    <a:pt x="518" y="107"/>
                    <a:pt x="521" y="106"/>
                    <a:pt x="528" y="104"/>
                  </a:cubicBezTo>
                  <a:cubicBezTo>
                    <a:pt x="546" y="101"/>
                    <a:pt x="546" y="98"/>
                    <a:pt x="546" y="95"/>
                  </a:cubicBezTo>
                  <a:cubicBezTo>
                    <a:pt x="546" y="93"/>
                    <a:pt x="546" y="92"/>
                    <a:pt x="545" y="92"/>
                  </a:cubicBezTo>
                  <a:cubicBezTo>
                    <a:pt x="543" y="92"/>
                    <a:pt x="539" y="94"/>
                    <a:pt x="528" y="98"/>
                  </a:cubicBezTo>
                  <a:cubicBezTo>
                    <a:pt x="506" y="98"/>
                    <a:pt x="528" y="95"/>
                    <a:pt x="546" y="91"/>
                  </a:cubicBezTo>
                  <a:cubicBezTo>
                    <a:pt x="565" y="87"/>
                    <a:pt x="575" y="85"/>
                    <a:pt x="575" y="85"/>
                  </a:cubicBezTo>
                  <a:lnTo>
                    <a:pt x="575" y="85"/>
                  </a:lnTo>
                  <a:cubicBezTo>
                    <a:pt x="574" y="85"/>
                    <a:pt x="559" y="88"/>
                    <a:pt x="528" y="95"/>
                  </a:cubicBezTo>
                  <a:cubicBezTo>
                    <a:pt x="510" y="97"/>
                    <a:pt x="500" y="98"/>
                    <a:pt x="496" y="98"/>
                  </a:cubicBezTo>
                  <a:cubicBezTo>
                    <a:pt x="490" y="98"/>
                    <a:pt x="495" y="96"/>
                    <a:pt x="506" y="95"/>
                  </a:cubicBezTo>
                  <a:cubicBezTo>
                    <a:pt x="528" y="91"/>
                    <a:pt x="528" y="91"/>
                    <a:pt x="528" y="91"/>
                  </a:cubicBezTo>
                  <a:lnTo>
                    <a:pt x="568" y="85"/>
                  </a:lnTo>
                  <a:cubicBezTo>
                    <a:pt x="562" y="85"/>
                    <a:pt x="553" y="85"/>
                    <a:pt x="546" y="88"/>
                  </a:cubicBezTo>
                  <a:lnTo>
                    <a:pt x="528" y="88"/>
                  </a:lnTo>
                  <a:lnTo>
                    <a:pt x="465" y="101"/>
                  </a:lnTo>
                  <a:cubicBezTo>
                    <a:pt x="443" y="104"/>
                    <a:pt x="443" y="104"/>
                    <a:pt x="443" y="104"/>
                  </a:cubicBezTo>
                  <a:cubicBezTo>
                    <a:pt x="465" y="98"/>
                    <a:pt x="484" y="95"/>
                    <a:pt x="506" y="91"/>
                  </a:cubicBezTo>
                  <a:cubicBezTo>
                    <a:pt x="506" y="91"/>
                    <a:pt x="528" y="88"/>
                    <a:pt x="546" y="85"/>
                  </a:cubicBezTo>
                  <a:cubicBezTo>
                    <a:pt x="552" y="84"/>
                    <a:pt x="554" y="84"/>
                    <a:pt x="552" y="84"/>
                  </a:cubicBezTo>
                  <a:cubicBezTo>
                    <a:pt x="546" y="84"/>
                    <a:pt x="517" y="87"/>
                    <a:pt x="487" y="91"/>
                  </a:cubicBezTo>
                  <a:lnTo>
                    <a:pt x="506" y="88"/>
                  </a:lnTo>
                  <a:cubicBezTo>
                    <a:pt x="528" y="85"/>
                    <a:pt x="528" y="82"/>
                    <a:pt x="528" y="82"/>
                  </a:cubicBezTo>
                  <a:cubicBezTo>
                    <a:pt x="528" y="80"/>
                    <a:pt x="528" y="80"/>
                    <a:pt x="525" y="80"/>
                  </a:cubicBezTo>
                  <a:cubicBezTo>
                    <a:pt x="522" y="80"/>
                    <a:pt x="517" y="80"/>
                    <a:pt x="506" y="82"/>
                  </a:cubicBezTo>
                  <a:cubicBezTo>
                    <a:pt x="487" y="85"/>
                    <a:pt x="465" y="88"/>
                    <a:pt x="465" y="88"/>
                  </a:cubicBezTo>
                  <a:cubicBezTo>
                    <a:pt x="465" y="88"/>
                    <a:pt x="446" y="91"/>
                    <a:pt x="424" y="95"/>
                  </a:cubicBezTo>
                  <a:lnTo>
                    <a:pt x="465" y="85"/>
                  </a:lnTo>
                  <a:cubicBezTo>
                    <a:pt x="487" y="82"/>
                    <a:pt x="509" y="79"/>
                    <a:pt x="528" y="69"/>
                  </a:cubicBezTo>
                  <a:cubicBezTo>
                    <a:pt x="528" y="69"/>
                    <a:pt x="528" y="66"/>
                    <a:pt x="550" y="63"/>
                  </a:cubicBezTo>
                  <a:lnTo>
                    <a:pt x="528" y="63"/>
                  </a:lnTo>
                  <a:cubicBezTo>
                    <a:pt x="548" y="60"/>
                    <a:pt x="549" y="60"/>
                    <a:pt x="531" y="60"/>
                  </a:cubicBezTo>
                  <a:lnTo>
                    <a:pt x="531" y="60"/>
                  </a:lnTo>
                  <a:cubicBezTo>
                    <a:pt x="531" y="60"/>
                    <a:pt x="531" y="60"/>
                    <a:pt x="531" y="60"/>
                  </a:cubicBezTo>
                  <a:cubicBezTo>
                    <a:pt x="551" y="57"/>
                    <a:pt x="561" y="55"/>
                    <a:pt x="559" y="55"/>
                  </a:cubicBezTo>
                  <a:cubicBezTo>
                    <a:pt x="556" y="55"/>
                    <a:pt x="540" y="57"/>
                    <a:pt x="509" y="60"/>
                  </a:cubicBezTo>
                  <a:cubicBezTo>
                    <a:pt x="496" y="60"/>
                    <a:pt x="481" y="63"/>
                    <a:pt x="468" y="66"/>
                  </a:cubicBezTo>
                  <a:lnTo>
                    <a:pt x="424" y="66"/>
                  </a:lnTo>
                  <a:lnTo>
                    <a:pt x="487" y="60"/>
                  </a:lnTo>
                  <a:cubicBezTo>
                    <a:pt x="518" y="58"/>
                    <a:pt x="536" y="56"/>
                    <a:pt x="530" y="56"/>
                  </a:cubicBezTo>
                  <a:cubicBezTo>
                    <a:pt x="528" y="56"/>
                    <a:pt x="521" y="56"/>
                    <a:pt x="509" y="57"/>
                  </a:cubicBezTo>
                  <a:cubicBezTo>
                    <a:pt x="515" y="54"/>
                    <a:pt x="524" y="54"/>
                    <a:pt x="531" y="54"/>
                  </a:cubicBezTo>
                  <a:cubicBezTo>
                    <a:pt x="543" y="54"/>
                    <a:pt x="547" y="52"/>
                    <a:pt x="537" y="52"/>
                  </a:cubicBezTo>
                  <a:cubicBezTo>
                    <a:pt x="531" y="52"/>
                    <a:pt x="522" y="53"/>
                    <a:pt x="509" y="54"/>
                  </a:cubicBezTo>
                  <a:cubicBezTo>
                    <a:pt x="468" y="54"/>
                    <a:pt x="468" y="54"/>
                    <a:pt x="509" y="51"/>
                  </a:cubicBezTo>
                  <a:cubicBezTo>
                    <a:pt x="553" y="48"/>
                    <a:pt x="553" y="44"/>
                    <a:pt x="531" y="44"/>
                  </a:cubicBezTo>
                  <a:cubicBezTo>
                    <a:pt x="517" y="45"/>
                    <a:pt x="508" y="46"/>
                    <a:pt x="503" y="46"/>
                  </a:cubicBezTo>
                  <a:cubicBezTo>
                    <a:pt x="492" y="46"/>
                    <a:pt x="497" y="44"/>
                    <a:pt x="512" y="44"/>
                  </a:cubicBezTo>
                  <a:cubicBezTo>
                    <a:pt x="531" y="41"/>
                    <a:pt x="534" y="41"/>
                    <a:pt x="512" y="41"/>
                  </a:cubicBezTo>
                  <a:lnTo>
                    <a:pt x="471" y="38"/>
                  </a:lnTo>
                  <a:cubicBezTo>
                    <a:pt x="471" y="38"/>
                    <a:pt x="449" y="41"/>
                    <a:pt x="427" y="41"/>
                  </a:cubicBezTo>
                  <a:cubicBezTo>
                    <a:pt x="408" y="41"/>
                    <a:pt x="430" y="35"/>
                    <a:pt x="493" y="35"/>
                  </a:cubicBezTo>
                  <a:lnTo>
                    <a:pt x="512" y="35"/>
                  </a:lnTo>
                  <a:lnTo>
                    <a:pt x="512" y="38"/>
                  </a:lnTo>
                  <a:cubicBezTo>
                    <a:pt x="518" y="38"/>
                    <a:pt x="524" y="38"/>
                    <a:pt x="534" y="35"/>
                  </a:cubicBezTo>
                  <a:lnTo>
                    <a:pt x="493" y="32"/>
                  </a:lnTo>
                  <a:lnTo>
                    <a:pt x="515" y="32"/>
                  </a:lnTo>
                  <a:cubicBezTo>
                    <a:pt x="471" y="29"/>
                    <a:pt x="471" y="29"/>
                    <a:pt x="493" y="29"/>
                  </a:cubicBezTo>
                  <a:cubicBezTo>
                    <a:pt x="452" y="26"/>
                    <a:pt x="452" y="26"/>
                    <a:pt x="493" y="26"/>
                  </a:cubicBezTo>
                  <a:lnTo>
                    <a:pt x="515" y="26"/>
                  </a:lnTo>
                  <a:cubicBezTo>
                    <a:pt x="474" y="26"/>
                    <a:pt x="474" y="22"/>
                    <a:pt x="493" y="22"/>
                  </a:cubicBezTo>
                  <a:cubicBezTo>
                    <a:pt x="500" y="24"/>
                    <a:pt x="505" y="24"/>
                    <a:pt x="508" y="24"/>
                  </a:cubicBezTo>
                  <a:cubicBezTo>
                    <a:pt x="513" y="24"/>
                    <a:pt x="509" y="22"/>
                    <a:pt x="496" y="22"/>
                  </a:cubicBezTo>
                  <a:cubicBezTo>
                    <a:pt x="496" y="19"/>
                    <a:pt x="496" y="19"/>
                    <a:pt x="515" y="19"/>
                  </a:cubicBezTo>
                  <a:cubicBezTo>
                    <a:pt x="537" y="21"/>
                    <a:pt x="548" y="22"/>
                    <a:pt x="548" y="22"/>
                  </a:cubicBezTo>
                  <a:cubicBezTo>
                    <a:pt x="549" y="22"/>
                    <a:pt x="539" y="21"/>
                    <a:pt x="518" y="19"/>
                  </a:cubicBezTo>
                  <a:cubicBezTo>
                    <a:pt x="496" y="16"/>
                    <a:pt x="496" y="16"/>
                    <a:pt x="518" y="16"/>
                  </a:cubicBezTo>
                  <a:cubicBezTo>
                    <a:pt x="477" y="13"/>
                    <a:pt x="455" y="13"/>
                    <a:pt x="455" y="13"/>
                  </a:cubicBezTo>
                  <a:lnTo>
                    <a:pt x="434" y="13"/>
                  </a:lnTo>
                  <a:lnTo>
                    <a:pt x="434" y="10"/>
                  </a:lnTo>
                  <a:cubicBezTo>
                    <a:pt x="434" y="10"/>
                    <a:pt x="434" y="10"/>
                    <a:pt x="415" y="7"/>
                  </a:cubicBezTo>
                  <a:cubicBezTo>
                    <a:pt x="401" y="3"/>
                    <a:pt x="380" y="0"/>
                    <a:pt x="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52"/>
            <p:cNvSpPr/>
            <p:nvPr/>
          </p:nvSpPr>
          <p:spPr>
            <a:xfrm>
              <a:off x="4368100" y="1690250"/>
              <a:ext cx="48325" cy="23225"/>
            </a:xfrm>
            <a:custGeom>
              <a:avLst/>
              <a:gdLst/>
              <a:ahLst/>
              <a:cxnLst/>
              <a:rect l="l" t="t" r="r" b="b"/>
              <a:pathLst>
                <a:path w="1933" h="929" extrusionOk="0">
                  <a:moveTo>
                    <a:pt x="1324" y="111"/>
                  </a:moveTo>
                  <a:cubicBezTo>
                    <a:pt x="1327" y="123"/>
                    <a:pt x="1327" y="136"/>
                    <a:pt x="1327" y="151"/>
                  </a:cubicBezTo>
                  <a:lnTo>
                    <a:pt x="1321" y="129"/>
                  </a:lnTo>
                  <a:lnTo>
                    <a:pt x="1321" y="111"/>
                  </a:lnTo>
                  <a:close/>
                  <a:moveTo>
                    <a:pt x="1268" y="136"/>
                  </a:moveTo>
                  <a:cubicBezTo>
                    <a:pt x="1271" y="147"/>
                    <a:pt x="1272" y="152"/>
                    <a:pt x="1271" y="152"/>
                  </a:cubicBezTo>
                  <a:cubicBezTo>
                    <a:pt x="1271" y="152"/>
                    <a:pt x="1269" y="147"/>
                    <a:pt x="1268" y="136"/>
                  </a:cubicBezTo>
                  <a:close/>
                  <a:moveTo>
                    <a:pt x="1910" y="67"/>
                  </a:moveTo>
                  <a:cubicBezTo>
                    <a:pt x="1912" y="67"/>
                    <a:pt x="1912" y="97"/>
                    <a:pt x="1910" y="126"/>
                  </a:cubicBezTo>
                  <a:cubicBezTo>
                    <a:pt x="1910" y="147"/>
                    <a:pt x="1910" y="157"/>
                    <a:pt x="1910" y="157"/>
                  </a:cubicBezTo>
                  <a:cubicBezTo>
                    <a:pt x="1909" y="157"/>
                    <a:pt x="1909" y="147"/>
                    <a:pt x="1907" y="126"/>
                  </a:cubicBezTo>
                  <a:cubicBezTo>
                    <a:pt x="1907" y="111"/>
                    <a:pt x="1907" y="98"/>
                    <a:pt x="1907" y="85"/>
                  </a:cubicBezTo>
                  <a:cubicBezTo>
                    <a:pt x="1908" y="73"/>
                    <a:pt x="1909" y="67"/>
                    <a:pt x="1910" y="67"/>
                  </a:cubicBezTo>
                  <a:close/>
                  <a:moveTo>
                    <a:pt x="1193" y="145"/>
                  </a:moveTo>
                  <a:cubicBezTo>
                    <a:pt x="1193" y="155"/>
                    <a:pt x="1193" y="155"/>
                    <a:pt x="1194" y="160"/>
                  </a:cubicBezTo>
                  <a:lnTo>
                    <a:pt x="1194" y="160"/>
                  </a:lnTo>
                  <a:cubicBezTo>
                    <a:pt x="1194" y="157"/>
                    <a:pt x="1194" y="152"/>
                    <a:pt x="1193" y="145"/>
                  </a:cubicBezTo>
                  <a:close/>
                  <a:moveTo>
                    <a:pt x="1296" y="132"/>
                  </a:moveTo>
                  <a:cubicBezTo>
                    <a:pt x="1299" y="132"/>
                    <a:pt x="1299" y="132"/>
                    <a:pt x="1302" y="154"/>
                  </a:cubicBezTo>
                  <a:cubicBezTo>
                    <a:pt x="1302" y="154"/>
                    <a:pt x="1305" y="173"/>
                    <a:pt x="1302" y="173"/>
                  </a:cubicBezTo>
                  <a:lnTo>
                    <a:pt x="1296" y="154"/>
                  </a:lnTo>
                  <a:cubicBezTo>
                    <a:pt x="1293" y="132"/>
                    <a:pt x="1296" y="132"/>
                    <a:pt x="1296" y="132"/>
                  </a:cubicBezTo>
                  <a:close/>
                  <a:moveTo>
                    <a:pt x="1581" y="111"/>
                  </a:moveTo>
                  <a:cubicBezTo>
                    <a:pt x="1581" y="111"/>
                    <a:pt x="1581" y="111"/>
                    <a:pt x="1584" y="132"/>
                  </a:cubicBezTo>
                  <a:cubicBezTo>
                    <a:pt x="1587" y="145"/>
                    <a:pt x="1587" y="158"/>
                    <a:pt x="1584" y="173"/>
                  </a:cubicBezTo>
                  <a:cubicBezTo>
                    <a:pt x="1581" y="151"/>
                    <a:pt x="1578" y="132"/>
                    <a:pt x="1581" y="111"/>
                  </a:cubicBezTo>
                  <a:close/>
                  <a:moveTo>
                    <a:pt x="466" y="208"/>
                  </a:moveTo>
                  <a:cubicBezTo>
                    <a:pt x="459" y="211"/>
                    <a:pt x="459" y="211"/>
                    <a:pt x="469" y="230"/>
                  </a:cubicBezTo>
                  <a:lnTo>
                    <a:pt x="475" y="226"/>
                  </a:lnTo>
                  <a:cubicBezTo>
                    <a:pt x="466" y="208"/>
                    <a:pt x="466" y="208"/>
                    <a:pt x="466" y="208"/>
                  </a:cubicBezTo>
                  <a:close/>
                  <a:moveTo>
                    <a:pt x="1512" y="198"/>
                  </a:moveTo>
                  <a:cubicBezTo>
                    <a:pt x="1512" y="198"/>
                    <a:pt x="1515" y="220"/>
                    <a:pt x="1515" y="239"/>
                  </a:cubicBezTo>
                  <a:lnTo>
                    <a:pt x="1512" y="220"/>
                  </a:lnTo>
                  <a:cubicBezTo>
                    <a:pt x="1512" y="212"/>
                    <a:pt x="1512" y="204"/>
                    <a:pt x="1512" y="198"/>
                  </a:cubicBezTo>
                  <a:close/>
                  <a:moveTo>
                    <a:pt x="1418" y="205"/>
                  </a:moveTo>
                  <a:cubicBezTo>
                    <a:pt x="1421" y="205"/>
                    <a:pt x="1424" y="226"/>
                    <a:pt x="1424" y="226"/>
                  </a:cubicBezTo>
                  <a:cubicBezTo>
                    <a:pt x="1424" y="226"/>
                    <a:pt x="1428" y="245"/>
                    <a:pt x="1424" y="245"/>
                  </a:cubicBezTo>
                  <a:lnTo>
                    <a:pt x="1415" y="205"/>
                  </a:lnTo>
                  <a:close/>
                  <a:moveTo>
                    <a:pt x="1932" y="252"/>
                  </a:moveTo>
                  <a:cubicBezTo>
                    <a:pt x="1932" y="252"/>
                    <a:pt x="1932" y="252"/>
                    <a:pt x="1931" y="252"/>
                  </a:cubicBezTo>
                  <a:lnTo>
                    <a:pt x="1931" y="252"/>
                  </a:lnTo>
                  <a:cubicBezTo>
                    <a:pt x="1932" y="257"/>
                    <a:pt x="1932" y="261"/>
                    <a:pt x="1932" y="261"/>
                  </a:cubicBezTo>
                  <a:cubicBezTo>
                    <a:pt x="1932" y="261"/>
                    <a:pt x="1932" y="258"/>
                    <a:pt x="1932" y="252"/>
                  </a:cubicBezTo>
                  <a:close/>
                  <a:moveTo>
                    <a:pt x="1403" y="248"/>
                  </a:moveTo>
                  <a:cubicBezTo>
                    <a:pt x="1406" y="248"/>
                    <a:pt x="1406" y="248"/>
                    <a:pt x="1409" y="267"/>
                  </a:cubicBezTo>
                  <a:lnTo>
                    <a:pt x="1406" y="267"/>
                  </a:lnTo>
                  <a:lnTo>
                    <a:pt x="1399" y="248"/>
                  </a:lnTo>
                  <a:close/>
                  <a:moveTo>
                    <a:pt x="817" y="230"/>
                  </a:moveTo>
                  <a:cubicBezTo>
                    <a:pt x="823" y="242"/>
                    <a:pt x="826" y="255"/>
                    <a:pt x="826" y="270"/>
                  </a:cubicBezTo>
                  <a:lnTo>
                    <a:pt x="823" y="270"/>
                  </a:lnTo>
                  <a:cubicBezTo>
                    <a:pt x="817" y="252"/>
                    <a:pt x="813" y="230"/>
                    <a:pt x="813" y="230"/>
                  </a:cubicBezTo>
                  <a:close/>
                  <a:moveTo>
                    <a:pt x="1381" y="252"/>
                  </a:moveTo>
                  <a:cubicBezTo>
                    <a:pt x="1381" y="252"/>
                    <a:pt x="1381" y="252"/>
                    <a:pt x="1384" y="270"/>
                  </a:cubicBezTo>
                  <a:lnTo>
                    <a:pt x="1377" y="252"/>
                  </a:lnTo>
                  <a:close/>
                  <a:moveTo>
                    <a:pt x="1361" y="235"/>
                  </a:moveTo>
                  <a:cubicBezTo>
                    <a:pt x="1362" y="235"/>
                    <a:pt x="1363" y="241"/>
                    <a:pt x="1365" y="252"/>
                  </a:cubicBezTo>
                  <a:cubicBezTo>
                    <a:pt x="1368" y="273"/>
                    <a:pt x="1368" y="273"/>
                    <a:pt x="1368" y="273"/>
                  </a:cubicBezTo>
                  <a:cubicBezTo>
                    <a:pt x="1362" y="273"/>
                    <a:pt x="1362" y="273"/>
                    <a:pt x="1362" y="252"/>
                  </a:cubicBezTo>
                  <a:cubicBezTo>
                    <a:pt x="1360" y="241"/>
                    <a:pt x="1360" y="235"/>
                    <a:pt x="1361" y="235"/>
                  </a:cubicBezTo>
                  <a:close/>
                  <a:moveTo>
                    <a:pt x="1403" y="281"/>
                  </a:moveTo>
                  <a:lnTo>
                    <a:pt x="1403" y="281"/>
                  </a:lnTo>
                  <a:cubicBezTo>
                    <a:pt x="1403" y="281"/>
                    <a:pt x="1403" y="283"/>
                    <a:pt x="1403" y="289"/>
                  </a:cubicBezTo>
                  <a:cubicBezTo>
                    <a:pt x="1405" y="289"/>
                    <a:pt x="1404" y="281"/>
                    <a:pt x="1403" y="281"/>
                  </a:cubicBezTo>
                  <a:close/>
                  <a:moveTo>
                    <a:pt x="1127" y="280"/>
                  </a:moveTo>
                  <a:cubicBezTo>
                    <a:pt x="1133" y="292"/>
                    <a:pt x="1133" y="308"/>
                    <a:pt x="1133" y="320"/>
                  </a:cubicBezTo>
                  <a:cubicBezTo>
                    <a:pt x="1127" y="302"/>
                    <a:pt x="1124" y="280"/>
                    <a:pt x="1124" y="280"/>
                  </a:cubicBezTo>
                  <a:close/>
                  <a:moveTo>
                    <a:pt x="1036" y="314"/>
                  </a:moveTo>
                  <a:cubicBezTo>
                    <a:pt x="1042" y="314"/>
                    <a:pt x="1042" y="314"/>
                    <a:pt x="1045" y="336"/>
                  </a:cubicBezTo>
                  <a:cubicBezTo>
                    <a:pt x="1052" y="355"/>
                    <a:pt x="1045" y="355"/>
                    <a:pt x="1042" y="358"/>
                  </a:cubicBezTo>
                  <a:cubicBezTo>
                    <a:pt x="1039" y="342"/>
                    <a:pt x="1036" y="330"/>
                    <a:pt x="1036" y="314"/>
                  </a:cubicBezTo>
                  <a:close/>
                  <a:moveTo>
                    <a:pt x="1388" y="338"/>
                  </a:moveTo>
                  <a:cubicBezTo>
                    <a:pt x="1388" y="343"/>
                    <a:pt x="1389" y="348"/>
                    <a:pt x="1390" y="355"/>
                  </a:cubicBezTo>
                  <a:cubicBezTo>
                    <a:pt x="1391" y="357"/>
                    <a:pt x="1391" y="359"/>
                    <a:pt x="1392" y="361"/>
                  </a:cubicBezTo>
                  <a:lnTo>
                    <a:pt x="1392" y="361"/>
                  </a:lnTo>
                  <a:cubicBezTo>
                    <a:pt x="1391" y="356"/>
                    <a:pt x="1389" y="348"/>
                    <a:pt x="1388" y="338"/>
                  </a:cubicBezTo>
                  <a:close/>
                  <a:moveTo>
                    <a:pt x="1392" y="361"/>
                  </a:moveTo>
                  <a:cubicBezTo>
                    <a:pt x="1393" y="365"/>
                    <a:pt x="1393" y="367"/>
                    <a:pt x="1393" y="367"/>
                  </a:cubicBezTo>
                  <a:cubicBezTo>
                    <a:pt x="1393" y="367"/>
                    <a:pt x="1393" y="365"/>
                    <a:pt x="1392" y="361"/>
                  </a:cubicBezTo>
                  <a:close/>
                  <a:moveTo>
                    <a:pt x="522" y="364"/>
                  </a:moveTo>
                  <a:cubicBezTo>
                    <a:pt x="525" y="372"/>
                    <a:pt x="526" y="375"/>
                    <a:pt x="526" y="375"/>
                  </a:cubicBezTo>
                  <a:cubicBezTo>
                    <a:pt x="526" y="375"/>
                    <a:pt x="522" y="366"/>
                    <a:pt x="522" y="364"/>
                  </a:cubicBezTo>
                  <a:close/>
                  <a:moveTo>
                    <a:pt x="378" y="342"/>
                  </a:moveTo>
                  <a:lnTo>
                    <a:pt x="384" y="361"/>
                  </a:lnTo>
                  <a:cubicBezTo>
                    <a:pt x="390" y="371"/>
                    <a:pt x="387" y="371"/>
                    <a:pt x="393" y="380"/>
                  </a:cubicBezTo>
                  <a:lnTo>
                    <a:pt x="378" y="342"/>
                  </a:lnTo>
                  <a:close/>
                  <a:moveTo>
                    <a:pt x="879" y="346"/>
                  </a:moveTo>
                  <a:cubicBezTo>
                    <a:pt x="885" y="358"/>
                    <a:pt x="889" y="371"/>
                    <a:pt x="889" y="386"/>
                  </a:cubicBezTo>
                  <a:lnTo>
                    <a:pt x="882" y="364"/>
                  </a:lnTo>
                  <a:lnTo>
                    <a:pt x="876" y="346"/>
                  </a:lnTo>
                  <a:close/>
                  <a:moveTo>
                    <a:pt x="469" y="358"/>
                  </a:moveTo>
                  <a:cubicBezTo>
                    <a:pt x="475" y="377"/>
                    <a:pt x="484" y="396"/>
                    <a:pt x="484" y="396"/>
                  </a:cubicBezTo>
                  <a:cubicBezTo>
                    <a:pt x="487" y="396"/>
                    <a:pt x="481" y="377"/>
                    <a:pt x="481" y="377"/>
                  </a:cubicBezTo>
                  <a:cubicBezTo>
                    <a:pt x="481" y="377"/>
                    <a:pt x="475" y="358"/>
                    <a:pt x="472" y="358"/>
                  </a:cubicBezTo>
                  <a:close/>
                  <a:moveTo>
                    <a:pt x="817" y="379"/>
                  </a:moveTo>
                  <a:cubicBezTo>
                    <a:pt x="817" y="379"/>
                    <a:pt x="818" y="383"/>
                    <a:pt x="823" y="399"/>
                  </a:cubicBezTo>
                  <a:lnTo>
                    <a:pt x="832" y="440"/>
                  </a:lnTo>
                  <a:cubicBezTo>
                    <a:pt x="826" y="421"/>
                    <a:pt x="820" y="399"/>
                    <a:pt x="817" y="380"/>
                  </a:cubicBezTo>
                  <a:cubicBezTo>
                    <a:pt x="817" y="379"/>
                    <a:pt x="817" y="379"/>
                    <a:pt x="817" y="379"/>
                  </a:cubicBezTo>
                  <a:close/>
                  <a:moveTo>
                    <a:pt x="469" y="424"/>
                  </a:moveTo>
                  <a:cubicBezTo>
                    <a:pt x="472" y="424"/>
                    <a:pt x="472" y="424"/>
                    <a:pt x="478" y="443"/>
                  </a:cubicBezTo>
                  <a:lnTo>
                    <a:pt x="475" y="443"/>
                  </a:lnTo>
                  <a:lnTo>
                    <a:pt x="466" y="424"/>
                  </a:lnTo>
                  <a:close/>
                  <a:moveTo>
                    <a:pt x="613" y="405"/>
                  </a:moveTo>
                  <a:cubicBezTo>
                    <a:pt x="616" y="418"/>
                    <a:pt x="622" y="433"/>
                    <a:pt x="622" y="446"/>
                  </a:cubicBezTo>
                  <a:lnTo>
                    <a:pt x="613" y="427"/>
                  </a:lnTo>
                  <a:lnTo>
                    <a:pt x="610" y="405"/>
                  </a:lnTo>
                  <a:close/>
                  <a:moveTo>
                    <a:pt x="588" y="398"/>
                  </a:moveTo>
                  <a:lnTo>
                    <a:pt x="588" y="398"/>
                  </a:lnTo>
                  <a:cubicBezTo>
                    <a:pt x="590" y="398"/>
                    <a:pt x="595" y="407"/>
                    <a:pt x="603" y="430"/>
                  </a:cubicBezTo>
                  <a:cubicBezTo>
                    <a:pt x="610" y="449"/>
                    <a:pt x="610" y="449"/>
                    <a:pt x="607" y="449"/>
                  </a:cubicBezTo>
                  <a:lnTo>
                    <a:pt x="591" y="411"/>
                  </a:lnTo>
                  <a:cubicBezTo>
                    <a:pt x="588" y="403"/>
                    <a:pt x="587" y="398"/>
                    <a:pt x="588" y="398"/>
                  </a:cubicBezTo>
                  <a:close/>
                  <a:moveTo>
                    <a:pt x="770" y="411"/>
                  </a:moveTo>
                  <a:cubicBezTo>
                    <a:pt x="776" y="424"/>
                    <a:pt x="779" y="436"/>
                    <a:pt x="779" y="452"/>
                  </a:cubicBezTo>
                  <a:lnTo>
                    <a:pt x="773" y="430"/>
                  </a:lnTo>
                  <a:lnTo>
                    <a:pt x="766" y="411"/>
                  </a:lnTo>
                  <a:close/>
                  <a:moveTo>
                    <a:pt x="447" y="421"/>
                  </a:moveTo>
                  <a:cubicBezTo>
                    <a:pt x="449" y="421"/>
                    <a:pt x="457" y="439"/>
                    <a:pt x="466" y="468"/>
                  </a:cubicBezTo>
                  <a:lnTo>
                    <a:pt x="459" y="468"/>
                  </a:lnTo>
                  <a:cubicBezTo>
                    <a:pt x="453" y="455"/>
                    <a:pt x="450" y="443"/>
                    <a:pt x="447" y="430"/>
                  </a:cubicBezTo>
                  <a:cubicBezTo>
                    <a:pt x="446" y="424"/>
                    <a:pt x="446" y="421"/>
                    <a:pt x="447" y="421"/>
                  </a:cubicBezTo>
                  <a:close/>
                  <a:moveTo>
                    <a:pt x="570" y="461"/>
                  </a:moveTo>
                  <a:cubicBezTo>
                    <a:pt x="573" y="461"/>
                    <a:pt x="578" y="480"/>
                    <a:pt x="578" y="480"/>
                  </a:cubicBezTo>
                  <a:cubicBezTo>
                    <a:pt x="580" y="487"/>
                    <a:pt x="581" y="489"/>
                    <a:pt x="580" y="489"/>
                  </a:cubicBezTo>
                  <a:cubicBezTo>
                    <a:pt x="579" y="489"/>
                    <a:pt x="575" y="480"/>
                    <a:pt x="575" y="480"/>
                  </a:cubicBezTo>
                  <a:cubicBezTo>
                    <a:pt x="566" y="462"/>
                    <a:pt x="566" y="462"/>
                    <a:pt x="569" y="462"/>
                  </a:cubicBezTo>
                  <a:cubicBezTo>
                    <a:pt x="569" y="461"/>
                    <a:pt x="569" y="461"/>
                    <a:pt x="570" y="461"/>
                  </a:cubicBezTo>
                  <a:close/>
                  <a:moveTo>
                    <a:pt x="357" y="421"/>
                  </a:moveTo>
                  <a:lnTo>
                    <a:pt x="357" y="421"/>
                  </a:lnTo>
                  <a:cubicBezTo>
                    <a:pt x="358" y="421"/>
                    <a:pt x="361" y="430"/>
                    <a:pt x="368" y="452"/>
                  </a:cubicBezTo>
                  <a:cubicBezTo>
                    <a:pt x="375" y="474"/>
                    <a:pt x="381" y="493"/>
                    <a:pt x="381" y="493"/>
                  </a:cubicBezTo>
                  <a:cubicBezTo>
                    <a:pt x="372" y="474"/>
                    <a:pt x="365" y="455"/>
                    <a:pt x="359" y="433"/>
                  </a:cubicBezTo>
                  <a:cubicBezTo>
                    <a:pt x="358" y="426"/>
                    <a:pt x="357" y="421"/>
                    <a:pt x="357" y="421"/>
                  </a:cubicBezTo>
                  <a:close/>
                  <a:moveTo>
                    <a:pt x="309" y="471"/>
                  </a:moveTo>
                  <a:lnTo>
                    <a:pt x="318" y="493"/>
                  </a:lnTo>
                  <a:lnTo>
                    <a:pt x="325" y="512"/>
                  </a:lnTo>
                  <a:lnTo>
                    <a:pt x="312" y="493"/>
                  </a:lnTo>
                  <a:cubicBezTo>
                    <a:pt x="306" y="474"/>
                    <a:pt x="309" y="474"/>
                    <a:pt x="309" y="471"/>
                  </a:cubicBezTo>
                  <a:close/>
                  <a:moveTo>
                    <a:pt x="528" y="471"/>
                  </a:moveTo>
                  <a:cubicBezTo>
                    <a:pt x="528" y="471"/>
                    <a:pt x="531" y="471"/>
                    <a:pt x="538" y="490"/>
                  </a:cubicBezTo>
                  <a:cubicBezTo>
                    <a:pt x="538" y="490"/>
                    <a:pt x="547" y="509"/>
                    <a:pt x="544" y="512"/>
                  </a:cubicBezTo>
                  <a:cubicBezTo>
                    <a:pt x="541" y="512"/>
                    <a:pt x="531" y="493"/>
                    <a:pt x="531" y="493"/>
                  </a:cubicBezTo>
                  <a:cubicBezTo>
                    <a:pt x="525" y="471"/>
                    <a:pt x="528" y="471"/>
                    <a:pt x="528" y="471"/>
                  </a:cubicBezTo>
                  <a:close/>
                  <a:moveTo>
                    <a:pt x="55" y="496"/>
                  </a:moveTo>
                  <a:lnTo>
                    <a:pt x="64" y="515"/>
                  </a:lnTo>
                  <a:lnTo>
                    <a:pt x="68" y="515"/>
                  </a:lnTo>
                  <a:cubicBezTo>
                    <a:pt x="58" y="496"/>
                    <a:pt x="58" y="496"/>
                    <a:pt x="55" y="496"/>
                  </a:cubicBezTo>
                  <a:close/>
                  <a:moveTo>
                    <a:pt x="409" y="505"/>
                  </a:moveTo>
                  <a:cubicBezTo>
                    <a:pt x="415" y="518"/>
                    <a:pt x="422" y="530"/>
                    <a:pt x="422" y="546"/>
                  </a:cubicBezTo>
                  <a:cubicBezTo>
                    <a:pt x="412" y="527"/>
                    <a:pt x="409" y="505"/>
                    <a:pt x="409" y="505"/>
                  </a:cubicBezTo>
                  <a:close/>
                  <a:moveTo>
                    <a:pt x="475" y="552"/>
                  </a:moveTo>
                  <a:lnTo>
                    <a:pt x="484" y="571"/>
                  </a:lnTo>
                  <a:cubicBezTo>
                    <a:pt x="482" y="571"/>
                    <a:pt x="484" y="581"/>
                    <a:pt x="483" y="581"/>
                  </a:cubicBezTo>
                  <a:cubicBezTo>
                    <a:pt x="483" y="581"/>
                    <a:pt x="481" y="579"/>
                    <a:pt x="478" y="571"/>
                  </a:cubicBezTo>
                  <a:cubicBezTo>
                    <a:pt x="478" y="571"/>
                    <a:pt x="478" y="572"/>
                    <a:pt x="478" y="572"/>
                  </a:cubicBezTo>
                  <a:cubicBezTo>
                    <a:pt x="478" y="572"/>
                    <a:pt x="475" y="552"/>
                    <a:pt x="475" y="552"/>
                  </a:cubicBezTo>
                  <a:close/>
                  <a:moveTo>
                    <a:pt x="332" y="500"/>
                  </a:moveTo>
                  <a:lnTo>
                    <a:pt x="332" y="500"/>
                  </a:lnTo>
                  <a:cubicBezTo>
                    <a:pt x="333" y="500"/>
                    <a:pt x="336" y="510"/>
                    <a:pt x="343" y="527"/>
                  </a:cubicBezTo>
                  <a:cubicBezTo>
                    <a:pt x="353" y="546"/>
                    <a:pt x="359" y="565"/>
                    <a:pt x="362" y="587"/>
                  </a:cubicBezTo>
                  <a:lnTo>
                    <a:pt x="359" y="587"/>
                  </a:lnTo>
                  <a:lnTo>
                    <a:pt x="346" y="549"/>
                  </a:lnTo>
                  <a:cubicBezTo>
                    <a:pt x="336" y="516"/>
                    <a:pt x="331" y="500"/>
                    <a:pt x="332" y="500"/>
                  </a:cubicBezTo>
                  <a:close/>
                  <a:moveTo>
                    <a:pt x="71" y="603"/>
                  </a:moveTo>
                  <a:cubicBezTo>
                    <a:pt x="71" y="603"/>
                    <a:pt x="71" y="603"/>
                    <a:pt x="80" y="621"/>
                  </a:cubicBezTo>
                  <a:cubicBezTo>
                    <a:pt x="80" y="621"/>
                    <a:pt x="86" y="640"/>
                    <a:pt x="86" y="640"/>
                  </a:cubicBezTo>
                  <a:lnTo>
                    <a:pt x="74" y="624"/>
                  </a:lnTo>
                  <a:cubicBezTo>
                    <a:pt x="64" y="606"/>
                    <a:pt x="68" y="603"/>
                    <a:pt x="71" y="603"/>
                  </a:cubicBezTo>
                  <a:close/>
                  <a:moveTo>
                    <a:pt x="246" y="606"/>
                  </a:moveTo>
                  <a:cubicBezTo>
                    <a:pt x="252" y="615"/>
                    <a:pt x="259" y="631"/>
                    <a:pt x="259" y="643"/>
                  </a:cubicBezTo>
                  <a:lnTo>
                    <a:pt x="256" y="646"/>
                  </a:lnTo>
                  <a:cubicBezTo>
                    <a:pt x="249" y="634"/>
                    <a:pt x="246" y="618"/>
                    <a:pt x="246" y="606"/>
                  </a:cubicBezTo>
                  <a:close/>
                  <a:moveTo>
                    <a:pt x="93" y="593"/>
                  </a:moveTo>
                  <a:cubicBezTo>
                    <a:pt x="96" y="593"/>
                    <a:pt x="99" y="593"/>
                    <a:pt x="105" y="612"/>
                  </a:cubicBezTo>
                  <a:cubicBezTo>
                    <a:pt x="102" y="606"/>
                    <a:pt x="101" y="604"/>
                    <a:pt x="101" y="604"/>
                  </a:cubicBezTo>
                  <a:lnTo>
                    <a:pt x="101" y="604"/>
                  </a:lnTo>
                  <a:cubicBezTo>
                    <a:pt x="100" y="604"/>
                    <a:pt x="106" y="617"/>
                    <a:pt x="115" y="631"/>
                  </a:cubicBezTo>
                  <a:cubicBezTo>
                    <a:pt x="121" y="650"/>
                    <a:pt x="130" y="668"/>
                    <a:pt x="130" y="668"/>
                  </a:cubicBezTo>
                  <a:cubicBezTo>
                    <a:pt x="121" y="659"/>
                    <a:pt x="115" y="646"/>
                    <a:pt x="108" y="631"/>
                  </a:cubicBezTo>
                  <a:cubicBezTo>
                    <a:pt x="89" y="596"/>
                    <a:pt x="89" y="596"/>
                    <a:pt x="93" y="593"/>
                  </a:cubicBezTo>
                  <a:close/>
                  <a:moveTo>
                    <a:pt x="268" y="631"/>
                  </a:moveTo>
                  <a:cubicBezTo>
                    <a:pt x="265" y="631"/>
                    <a:pt x="270" y="645"/>
                    <a:pt x="274" y="659"/>
                  </a:cubicBezTo>
                  <a:cubicBezTo>
                    <a:pt x="284" y="678"/>
                    <a:pt x="287" y="678"/>
                    <a:pt x="290" y="678"/>
                  </a:cubicBezTo>
                  <a:cubicBezTo>
                    <a:pt x="293" y="675"/>
                    <a:pt x="287" y="656"/>
                    <a:pt x="287" y="656"/>
                  </a:cubicBezTo>
                  <a:cubicBezTo>
                    <a:pt x="277" y="637"/>
                    <a:pt x="274" y="637"/>
                    <a:pt x="274" y="637"/>
                  </a:cubicBezTo>
                  <a:cubicBezTo>
                    <a:pt x="271" y="633"/>
                    <a:pt x="269" y="631"/>
                    <a:pt x="268" y="631"/>
                  </a:cubicBezTo>
                  <a:close/>
                  <a:moveTo>
                    <a:pt x="1841" y="1"/>
                  </a:moveTo>
                  <a:cubicBezTo>
                    <a:pt x="1841" y="23"/>
                    <a:pt x="1829" y="23"/>
                    <a:pt x="1810" y="23"/>
                  </a:cubicBezTo>
                  <a:cubicBezTo>
                    <a:pt x="1794" y="23"/>
                    <a:pt x="1779" y="23"/>
                    <a:pt x="1779" y="42"/>
                  </a:cubicBezTo>
                  <a:lnTo>
                    <a:pt x="1775" y="42"/>
                  </a:lnTo>
                  <a:cubicBezTo>
                    <a:pt x="1772" y="23"/>
                    <a:pt x="1769" y="23"/>
                    <a:pt x="1763" y="23"/>
                  </a:cubicBezTo>
                  <a:cubicBezTo>
                    <a:pt x="1760" y="42"/>
                    <a:pt x="1757" y="42"/>
                    <a:pt x="1757" y="42"/>
                  </a:cubicBezTo>
                  <a:cubicBezTo>
                    <a:pt x="1754" y="23"/>
                    <a:pt x="1750" y="23"/>
                    <a:pt x="1747" y="23"/>
                  </a:cubicBezTo>
                  <a:cubicBezTo>
                    <a:pt x="1741" y="23"/>
                    <a:pt x="1741" y="23"/>
                    <a:pt x="1741" y="45"/>
                  </a:cubicBezTo>
                  <a:cubicBezTo>
                    <a:pt x="1728" y="42"/>
                    <a:pt x="1716" y="35"/>
                    <a:pt x="1713" y="23"/>
                  </a:cubicBezTo>
                  <a:cubicBezTo>
                    <a:pt x="1712" y="16"/>
                    <a:pt x="1711" y="14"/>
                    <a:pt x="1711" y="14"/>
                  </a:cubicBezTo>
                  <a:cubicBezTo>
                    <a:pt x="1709" y="14"/>
                    <a:pt x="1709" y="29"/>
                    <a:pt x="1707" y="45"/>
                  </a:cubicBezTo>
                  <a:cubicBezTo>
                    <a:pt x="1710" y="57"/>
                    <a:pt x="1710" y="73"/>
                    <a:pt x="1707" y="85"/>
                  </a:cubicBezTo>
                  <a:cubicBezTo>
                    <a:pt x="1707" y="85"/>
                    <a:pt x="1703" y="64"/>
                    <a:pt x="1703" y="45"/>
                  </a:cubicBezTo>
                  <a:cubicBezTo>
                    <a:pt x="1703" y="23"/>
                    <a:pt x="1703" y="23"/>
                    <a:pt x="1700" y="23"/>
                  </a:cubicBezTo>
                  <a:lnTo>
                    <a:pt x="1694" y="23"/>
                  </a:lnTo>
                  <a:cubicBezTo>
                    <a:pt x="1697" y="45"/>
                    <a:pt x="1685" y="45"/>
                    <a:pt x="1666" y="45"/>
                  </a:cubicBezTo>
                  <a:cubicBezTo>
                    <a:pt x="1647" y="45"/>
                    <a:pt x="1638" y="45"/>
                    <a:pt x="1641" y="67"/>
                  </a:cubicBezTo>
                  <a:cubicBezTo>
                    <a:pt x="1642" y="78"/>
                    <a:pt x="1642" y="83"/>
                    <a:pt x="1641" y="83"/>
                  </a:cubicBezTo>
                  <a:cubicBezTo>
                    <a:pt x="1639" y="83"/>
                    <a:pt x="1636" y="78"/>
                    <a:pt x="1631" y="67"/>
                  </a:cubicBezTo>
                  <a:cubicBezTo>
                    <a:pt x="1618" y="27"/>
                    <a:pt x="1612" y="13"/>
                    <a:pt x="1610" y="13"/>
                  </a:cubicBezTo>
                  <a:cubicBezTo>
                    <a:pt x="1609" y="13"/>
                    <a:pt x="1609" y="18"/>
                    <a:pt x="1609" y="26"/>
                  </a:cubicBezTo>
                  <a:cubicBezTo>
                    <a:pt x="1616" y="38"/>
                    <a:pt x="1616" y="54"/>
                    <a:pt x="1619" y="67"/>
                  </a:cubicBezTo>
                  <a:cubicBezTo>
                    <a:pt x="1620" y="89"/>
                    <a:pt x="1620" y="100"/>
                    <a:pt x="1619" y="100"/>
                  </a:cubicBezTo>
                  <a:cubicBezTo>
                    <a:pt x="1618" y="100"/>
                    <a:pt x="1616" y="89"/>
                    <a:pt x="1613" y="67"/>
                  </a:cubicBezTo>
                  <a:cubicBezTo>
                    <a:pt x="1611" y="52"/>
                    <a:pt x="1606" y="45"/>
                    <a:pt x="1600" y="45"/>
                  </a:cubicBezTo>
                  <a:cubicBezTo>
                    <a:pt x="1589" y="45"/>
                    <a:pt x="1576" y="64"/>
                    <a:pt x="1578" y="92"/>
                  </a:cubicBezTo>
                  <a:lnTo>
                    <a:pt x="1575" y="70"/>
                  </a:lnTo>
                  <a:cubicBezTo>
                    <a:pt x="1572" y="48"/>
                    <a:pt x="1569" y="48"/>
                    <a:pt x="1559" y="48"/>
                  </a:cubicBezTo>
                  <a:lnTo>
                    <a:pt x="1553" y="51"/>
                  </a:lnTo>
                  <a:cubicBezTo>
                    <a:pt x="1556" y="68"/>
                    <a:pt x="1554" y="74"/>
                    <a:pt x="1551" y="74"/>
                  </a:cubicBezTo>
                  <a:cubicBezTo>
                    <a:pt x="1546" y="74"/>
                    <a:pt x="1539" y="62"/>
                    <a:pt x="1537" y="51"/>
                  </a:cubicBezTo>
                  <a:cubicBezTo>
                    <a:pt x="1534" y="29"/>
                    <a:pt x="1534" y="29"/>
                    <a:pt x="1528" y="29"/>
                  </a:cubicBezTo>
                  <a:cubicBezTo>
                    <a:pt x="1528" y="48"/>
                    <a:pt x="1525" y="55"/>
                    <a:pt x="1521" y="55"/>
                  </a:cubicBezTo>
                  <a:cubicBezTo>
                    <a:pt x="1517" y="55"/>
                    <a:pt x="1511" y="43"/>
                    <a:pt x="1509" y="32"/>
                  </a:cubicBezTo>
                  <a:lnTo>
                    <a:pt x="1506" y="32"/>
                  </a:lnTo>
                  <a:cubicBezTo>
                    <a:pt x="1506" y="54"/>
                    <a:pt x="1500" y="54"/>
                    <a:pt x="1500" y="54"/>
                  </a:cubicBezTo>
                  <a:cubicBezTo>
                    <a:pt x="1490" y="54"/>
                    <a:pt x="1490" y="54"/>
                    <a:pt x="1493" y="73"/>
                  </a:cubicBezTo>
                  <a:cubicBezTo>
                    <a:pt x="1497" y="89"/>
                    <a:pt x="1497" y="101"/>
                    <a:pt x="1497" y="117"/>
                  </a:cubicBezTo>
                  <a:lnTo>
                    <a:pt x="1493" y="95"/>
                  </a:lnTo>
                  <a:cubicBezTo>
                    <a:pt x="1490" y="76"/>
                    <a:pt x="1484" y="76"/>
                    <a:pt x="1475" y="76"/>
                  </a:cubicBezTo>
                  <a:cubicBezTo>
                    <a:pt x="1462" y="76"/>
                    <a:pt x="1459" y="76"/>
                    <a:pt x="1453" y="57"/>
                  </a:cubicBezTo>
                  <a:lnTo>
                    <a:pt x="1453" y="76"/>
                  </a:lnTo>
                  <a:cubicBezTo>
                    <a:pt x="1453" y="87"/>
                    <a:pt x="1453" y="93"/>
                    <a:pt x="1452" y="93"/>
                  </a:cubicBezTo>
                  <a:cubicBezTo>
                    <a:pt x="1452" y="93"/>
                    <a:pt x="1451" y="87"/>
                    <a:pt x="1450" y="76"/>
                  </a:cubicBezTo>
                  <a:cubicBezTo>
                    <a:pt x="1447" y="67"/>
                    <a:pt x="1443" y="62"/>
                    <a:pt x="1439" y="62"/>
                  </a:cubicBezTo>
                  <a:cubicBezTo>
                    <a:pt x="1436" y="62"/>
                    <a:pt x="1432" y="68"/>
                    <a:pt x="1431" y="79"/>
                  </a:cubicBezTo>
                  <a:lnTo>
                    <a:pt x="1428" y="79"/>
                  </a:lnTo>
                  <a:cubicBezTo>
                    <a:pt x="1423" y="59"/>
                    <a:pt x="1419" y="49"/>
                    <a:pt x="1417" y="49"/>
                  </a:cubicBezTo>
                  <a:cubicBezTo>
                    <a:pt x="1414" y="49"/>
                    <a:pt x="1414" y="59"/>
                    <a:pt x="1415" y="79"/>
                  </a:cubicBezTo>
                  <a:cubicBezTo>
                    <a:pt x="1412" y="60"/>
                    <a:pt x="1409" y="60"/>
                    <a:pt x="1409" y="60"/>
                  </a:cubicBezTo>
                  <a:cubicBezTo>
                    <a:pt x="1407" y="71"/>
                    <a:pt x="1404" y="77"/>
                    <a:pt x="1401" y="77"/>
                  </a:cubicBezTo>
                  <a:cubicBezTo>
                    <a:pt x="1398" y="77"/>
                    <a:pt x="1395" y="71"/>
                    <a:pt x="1393" y="60"/>
                  </a:cubicBezTo>
                  <a:lnTo>
                    <a:pt x="1390" y="60"/>
                  </a:lnTo>
                  <a:cubicBezTo>
                    <a:pt x="1393" y="82"/>
                    <a:pt x="1390" y="82"/>
                    <a:pt x="1387" y="82"/>
                  </a:cubicBezTo>
                  <a:cubicBezTo>
                    <a:pt x="1384" y="82"/>
                    <a:pt x="1384" y="82"/>
                    <a:pt x="1384" y="104"/>
                  </a:cubicBezTo>
                  <a:cubicBezTo>
                    <a:pt x="1384" y="126"/>
                    <a:pt x="1381" y="126"/>
                    <a:pt x="1381" y="126"/>
                  </a:cubicBezTo>
                  <a:cubicBezTo>
                    <a:pt x="1377" y="111"/>
                    <a:pt x="1377" y="98"/>
                    <a:pt x="1377" y="82"/>
                  </a:cubicBezTo>
                  <a:cubicBezTo>
                    <a:pt x="1379" y="75"/>
                    <a:pt x="1378" y="70"/>
                    <a:pt x="1377" y="70"/>
                  </a:cubicBezTo>
                  <a:cubicBezTo>
                    <a:pt x="1375" y="70"/>
                    <a:pt x="1371" y="80"/>
                    <a:pt x="1371" y="104"/>
                  </a:cubicBezTo>
                  <a:cubicBezTo>
                    <a:pt x="1371" y="126"/>
                    <a:pt x="1371" y="137"/>
                    <a:pt x="1371" y="137"/>
                  </a:cubicBezTo>
                  <a:cubicBezTo>
                    <a:pt x="1370" y="137"/>
                    <a:pt x="1370" y="126"/>
                    <a:pt x="1368" y="104"/>
                  </a:cubicBezTo>
                  <a:cubicBezTo>
                    <a:pt x="1368" y="91"/>
                    <a:pt x="1368" y="76"/>
                    <a:pt x="1367" y="76"/>
                  </a:cubicBezTo>
                  <a:cubicBezTo>
                    <a:pt x="1367" y="76"/>
                    <a:pt x="1366" y="79"/>
                    <a:pt x="1365" y="85"/>
                  </a:cubicBezTo>
                  <a:cubicBezTo>
                    <a:pt x="1365" y="85"/>
                    <a:pt x="1362" y="85"/>
                    <a:pt x="1365" y="104"/>
                  </a:cubicBezTo>
                  <a:lnTo>
                    <a:pt x="1359" y="107"/>
                  </a:lnTo>
                  <a:cubicBezTo>
                    <a:pt x="1349" y="85"/>
                    <a:pt x="1346" y="85"/>
                    <a:pt x="1346" y="85"/>
                  </a:cubicBezTo>
                  <a:cubicBezTo>
                    <a:pt x="1346" y="96"/>
                    <a:pt x="1346" y="102"/>
                    <a:pt x="1345" y="102"/>
                  </a:cubicBezTo>
                  <a:cubicBezTo>
                    <a:pt x="1345" y="102"/>
                    <a:pt x="1343" y="96"/>
                    <a:pt x="1340" y="85"/>
                  </a:cubicBezTo>
                  <a:cubicBezTo>
                    <a:pt x="1339" y="78"/>
                    <a:pt x="1337" y="73"/>
                    <a:pt x="1337" y="73"/>
                  </a:cubicBezTo>
                  <a:lnTo>
                    <a:pt x="1337" y="73"/>
                  </a:lnTo>
                  <a:cubicBezTo>
                    <a:pt x="1336" y="73"/>
                    <a:pt x="1336" y="83"/>
                    <a:pt x="1340" y="107"/>
                  </a:cubicBezTo>
                  <a:cubicBezTo>
                    <a:pt x="1341" y="118"/>
                    <a:pt x="1341" y="124"/>
                    <a:pt x="1340" y="124"/>
                  </a:cubicBezTo>
                  <a:cubicBezTo>
                    <a:pt x="1339" y="124"/>
                    <a:pt x="1337" y="118"/>
                    <a:pt x="1334" y="107"/>
                  </a:cubicBezTo>
                  <a:cubicBezTo>
                    <a:pt x="1330" y="84"/>
                    <a:pt x="1327" y="74"/>
                    <a:pt x="1326" y="74"/>
                  </a:cubicBezTo>
                  <a:lnTo>
                    <a:pt x="1326" y="74"/>
                  </a:lnTo>
                  <a:cubicBezTo>
                    <a:pt x="1326" y="74"/>
                    <a:pt x="1326" y="79"/>
                    <a:pt x="1327" y="89"/>
                  </a:cubicBezTo>
                  <a:cubicBezTo>
                    <a:pt x="1330" y="107"/>
                    <a:pt x="1327" y="111"/>
                    <a:pt x="1327" y="111"/>
                  </a:cubicBezTo>
                  <a:cubicBezTo>
                    <a:pt x="1325" y="93"/>
                    <a:pt x="1311" y="92"/>
                    <a:pt x="1295" y="92"/>
                  </a:cubicBezTo>
                  <a:cubicBezTo>
                    <a:pt x="1290" y="92"/>
                    <a:pt x="1285" y="92"/>
                    <a:pt x="1280" y="92"/>
                  </a:cubicBezTo>
                  <a:cubicBezTo>
                    <a:pt x="1280" y="107"/>
                    <a:pt x="1280" y="120"/>
                    <a:pt x="1283" y="136"/>
                  </a:cubicBezTo>
                  <a:cubicBezTo>
                    <a:pt x="1286" y="153"/>
                    <a:pt x="1287" y="159"/>
                    <a:pt x="1287" y="159"/>
                  </a:cubicBezTo>
                  <a:cubicBezTo>
                    <a:pt x="1287" y="159"/>
                    <a:pt x="1284" y="147"/>
                    <a:pt x="1280" y="136"/>
                  </a:cubicBezTo>
                  <a:cubicBezTo>
                    <a:pt x="1274" y="104"/>
                    <a:pt x="1269" y="89"/>
                    <a:pt x="1268" y="89"/>
                  </a:cubicBezTo>
                  <a:lnTo>
                    <a:pt x="1268" y="89"/>
                  </a:lnTo>
                  <a:cubicBezTo>
                    <a:pt x="1267" y="89"/>
                    <a:pt x="1269" y="104"/>
                    <a:pt x="1277" y="136"/>
                  </a:cubicBezTo>
                  <a:cubicBezTo>
                    <a:pt x="1282" y="156"/>
                    <a:pt x="1284" y="166"/>
                    <a:pt x="1284" y="166"/>
                  </a:cubicBezTo>
                  <a:cubicBezTo>
                    <a:pt x="1283" y="166"/>
                    <a:pt x="1280" y="156"/>
                    <a:pt x="1274" y="136"/>
                  </a:cubicBezTo>
                  <a:cubicBezTo>
                    <a:pt x="1271" y="126"/>
                    <a:pt x="1269" y="121"/>
                    <a:pt x="1269" y="121"/>
                  </a:cubicBezTo>
                  <a:cubicBezTo>
                    <a:pt x="1268" y="121"/>
                    <a:pt x="1268" y="126"/>
                    <a:pt x="1268" y="136"/>
                  </a:cubicBezTo>
                  <a:cubicBezTo>
                    <a:pt x="1263" y="122"/>
                    <a:pt x="1259" y="108"/>
                    <a:pt x="1258" y="108"/>
                  </a:cubicBezTo>
                  <a:lnTo>
                    <a:pt x="1258" y="108"/>
                  </a:lnTo>
                  <a:cubicBezTo>
                    <a:pt x="1257" y="108"/>
                    <a:pt x="1257" y="110"/>
                    <a:pt x="1258" y="117"/>
                  </a:cubicBezTo>
                  <a:cubicBezTo>
                    <a:pt x="1258" y="117"/>
                    <a:pt x="1255" y="117"/>
                    <a:pt x="1249" y="98"/>
                  </a:cubicBezTo>
                  <a:cubicBezTo>
                    <a:pt x="1247" y="91"/>
                    <a:pt x="1246" y="89"/>
                    <a:pt x="1246" y="89"/>
                  </a:cubicBezTo>
                  <a:lnTo>
                    <a:pt x="1246" y="89"/>
                  </a:lnTo>
                  <a:cubicBezTo>
                    <a:pt x="1244" y="89"/>
                    <a:pt x="1246" y="104"/>
                    <a:pt x="1246" y="117"/>
                  </a:cubicBezTo>
                  <a:cubicBezTo>
                    <a:pt x="1246" y="139"/>
                    <a:pt x="1246" y="150"/>
                    <a:pt x="1245" y="150"/>
                  </a:cubicBezTo>
                  <a:cubicBezTo>
                    <a:pt x="1244" y="150"/>
                    <a:pt x="1243" y="140"/>
                    <a:pt x="1240" y="120"/>
                  </a:cubicBezTo>
                  <a:cubicBezTo>
                    <a:pt x="1237" y="103"/>
                    <a:pt x="1235" y="96"/>
                    <a:pt x="1233" y="96"/>
                  </a:cubicBezTo>
                  <a:lnTo>
                    <a:pt x="1233" y="96"/>
                  </a:lnTo>
                  <a:cubicBezTo>
                    <a:pt x="1230" y="96"/>
                    <a:pt x="1229" y="115"/>
                    <a:pt x="1233" y="142"/>
                  </a:cubicBezTo>
                  <a:cubicBezTo>
                    <a:pt x="1235" y="165"/>
                    <a:pt x="1236" y="175"/>
                    <a:pt x="1236" y="175"/>
                  </a:cubicBezTo>
                  <a:cubicBezTo>
                    <a:pt x="1235" y="175"/>
                    <a:pt x="1235" y="170"/>
                    <a:pt x="1233" y="161"/>
                  </a:cubicBezTo>
                  <a:cubicBezTo>
                    <a:pt x="1230" y="142"/>
                    <a:pt x="1227" y="142"/>
                    <a:pt x="1227" y="142"/>
                  </a:cubicBezTo>
                  <a:cubicBezTo>
                    <a:pt x="1224" y="142"/>
                    <a:pt x="1224" y="142"/>
                    <a:pt x="1218" y="120"/>
                  </a:cubicBezTo>
                  <a:cubicBezTo>
                    <a:pt x="1218" y="120"/>
                    <a:pt x="1218" y="123"/>
                    <a:pt x="1215" y="142"/>
                  </a:cubicBezTo>
                  <a:cubicBezTo>
                    <a:pt x="1216" y="159"/>
                    <a:pt x="1215" y="166"/>
                    <a:pt x="1213" y="166"/>
                  </a:cubicBezTo>
                  <a:cubicBezTo>
                    <a:pt x="1210" y="166"/>
                    <a:pt x="1205" y="148"/>
                    <a:pt x="1199" y="123"/>
                  </a:cubicBezTo>
                  <a:lnTo>
                    <a:pt x="1196" y="145"/>
                  </a:lnTo>
                  <a:cubicBezTo>
                    <a:pt x="1200" y="171"/>
                    <a:pt x="1202" y="189"/>
                    <a:pt x="1201" y="189"/>
                  </a:cubicBezTo>
                  <a:cubicBezTo>
                    <a:pt x="1201" y="189"/>
                    <a:pt x="1199" y="182"/>
                    <a:pt x="1196" y="167"/>
                  </a:cubicBezTo>
                  <a:cubicBezTo>
                    <a:pt x="1195" y="164"/>
                    <a:pt x="1194" y="162"/>
                    <a:pt x="1194" y="160"/>
                  </a:cubicBezTo>
                  <a:lnTo>
                    <a:pt x="1194" y="160"/>
                  </a:lnTo>
                  <a:cubicBezTo>
                    <a:pt x="1194" y="165"/>
                    <a:pt x="1193" y="168"/>
                    <a:pt x="1192" y="168"/>
                  </a:cubicBezTo>
                  <a:cubicBezTo>
                    <a:pt x="1188" y="168"/>
                    <a:pt x="1181" y="151"/>
                    <a:pt x="1177" y="126"/>
                  </a:cubicBezTo>
                  <a:cubicBezTo>
                    <a:pt x="1174" y="107"/>
                    <a:pt x="1174" y="107"/>
                    <a:pt x="1171" y="107"/>
                  </a:cubicBezTo>
                  <a:lnTo>
                    <a:pt x="1174" y="126"/>
                  </a:lnTo>
                  <a:cubicBezTo>
                    <a:pt x="1177" y="139"/>
                    <a:pt x="1180" y="154"/>
                    <a:pt x="1180" y="167"/>
                  </a:cubicBezTo>
                  <a:cubicBezTo>
                    <a:pt x="1179" y="167"/>
                    <a:pt x="1179" y="167"/>
                    <a:pt x="1178" y="167"/>
                  </a:cubicBezTo>
                  <a:cubicBezTo>
                    <a:pt x="1176" y="167"/>
                    <a:pt x="1173" y="165"/>
                    <a:pt x="1171" y="148"/>
                  </a:cubicBezTo>
                  <a:cubicBezTo>
                    <a:pt x="1166" y="135"/>
                    <a:pt x="1162" y="120"/>
                    <a:pt x="1161" y="120"/>
                  </a:cubicBezTo>
                  <a:lnTo>
                    <a:pt x="1161" y="120"/>
                  </a:lnTo>
                  <a:cubicBezTo>
                    <a:pt x="1160" y="120"/>
                    <a:pt x="1160" y="123"/>
                    <a:pt x="1161" y="129"/>
                  </a:cubicBezTo>
                  <a:cubicBezTo>
                    <a:pt x="1161" y="129"/>
                    <a:pt x="1161" y="129"/>
                    <a:pt x="1152" y="107"/>
                  </a:cubicBezTo>
                  <a:lnTo>
                    <a:pt x="1142" y="111"/>
                  </a:lnTo>
                  <a:cubicBezTo>
                    <a:pt x="1144" y="121"/>
                    <a:pt x="1144" y="127"/>
                    <a:pt x="1143" y="127"/>
                  </a:cubicBezTo>
                  <a:cubicBezTo>
                    <a:pt x="1142" y="127"/>
                    <a:pt x="1139" y="121"/>
                    <a:pt x="1136" y="111"/>
                  </a:cubicBezTo>
                  <a:cubicBezTo>
                    <a:pt x="1136" y="111"/>
                    <a:pt x="1133" y="111"/>
                    <a:pt x="1133" y="132"/>
                  </a:cubicBezTo>
                  <a:cubicBezTo>
                    <a:pt x="1130" y="132"/>
                    <a:pt x="1127" y="132"/>
                    <a:pt x="1124" y="114"/>
                  </a:cubicBezTo>
                  <a:cubicBezTo>
                    <a:pt x="1120" y="103"/>
                    <a:pt x="1119" y="97"/>
                    <a:pt x="1119" y="97"/>
                  </a:cubicBezTo>
                  <a:lnTo>
                    <a:pt x="1119" y="97"/>
                  </a:lnTo>
                  <a:cubicBezTo>
                    <a:pt x="1118" y="97"/>
                    <a:pt x="1119" y="103"/>
                    <a:pt x="1120" y="114"/>
                  </a:cubicBezTo>
                  <a:cubicBezTo>
                    <a:pt x="1124" y="136"/>
                    <a:pt x="1124" y="136"/>
                    <a:pt x="1120" y="136"/>
                  </a:cubicBezTo>
                  <a:lnTo>
                    <a:pt x="1114" y="136"/>
                  </a:lnTo>
                  <a:cubicBezTo>
                    <a:pt x="1120" y="158"/>
                    <a:pt x="1120" y="158"/>
                    <a:pt x="1117" y="158"/>
                  </a:cubicBezTo>
                  <a:cubicBezTo>
                    <a:pt x="1114" y="158"/>
                    <a:pt x="1105" y="139"/>
                    <a:pt x="1102" y="139"/>
                  </a:cubicBezTo>
                  <a:cubicBezTo>
                    <a:pt x="1095" y="139"/>
                    <a:pt x="1095" y="139"/>
                    <a:pt x="1102" y="158"/>
                  </a:cubicBezTo>
                  <a:cubicBezTo>
                    <a:pt x="1102" y="158"/>
                    <a:pt x="1104" y="167"/>
                    <a:pt x="1104" y="167"/>
                  </a:cubicBezTo>
                  <a:cubicBezTo>
                    <a:pt x="1103" y="167"/>
                    <a:pt x="1102" y="165"/>
                    <a:pt x="1099" y="158"/>
                  </a:cubicBezTo>
                  <a:cubicBezTo>
                    <a:pt x="1098" y="158"/>
                    <a:pt x="1098" y="158"/>
                    <a:pt x="1098" y="158"/>
                  </a:cubicBezTo>
                  <a:cubicBezTo>
                    <a:pt x="1094" y="158"/>
                    <a:pt x="1087" y="142"/>
                    <a:pt x="1079" y="142"/>
                  </a:cubicBezTo>
                  <a:cubicBezTo>
                    <a:pt x="1078" y="142"/>
                    <a:pt x="1077" y="142"/>
                    <a:pt x="1077" y="142"/>
                  </a:cubicBezTo>
                  <a:cubicBezTo>
                    <a:pt x="1067" y="142"/>
                    <a:pt x="1067" y="142"/>
                    <a:pt x="1073" y="164"/>
                  </a:cubicBezTo>
                  <a:cubicBezTo>
                    <a:pt x="1078" y="184"/>
                    <a:pt x="1081" y="194"/>
                    <a:pt x="1080" y="194"/>
                  </a:cubicBezTo>
                  <a:cubicBezTo>
                    <a:pt x="1080" y="194"/>
                    <a:pt x="1077" y="184"/>
                    <a:pt x="1070" y="164"/>
                  </a:cubicBezTo>
                  <a:cubicBezTo>
                    <a:pt x="1063" y="140"/>
                    <a:pt x="1059" y="130"/>
                    <a:pt x="1057" y="130"/>
                  </a:cubicBezTo>
                  <a:lnTo>
                    <a:pt x="1057" y="130"/>
                  </a:lnTo>
                  <a:cubicBezTo>
                    <a:pt x="1056" y="130"/>
                    <a:pt x="1056" y="136"/>
                    <a:pt x="1058" y="145"/>
                  </a:cubicBezTo>
                  <a:cubicBezTo>
                    <a:pt x="1061" y="164"/>
                    <a:pt x="1061" y="164"/>
                    <a:pt x="1058" y="164"/>
                  </a:cubicBezTo>
                  <a:cubicBezTo>
                    <a:pt x="1056" y="155"/>
                    <a:pt x="1055" y="150"/>
                    <a:pt x="1054" y="150"/>
                  </a:cubicBezTo>
                  <a:cubicBezTo>
                    <a:pt x="1052" y="150"/>
                    <a:pt x="1052" y="156"/>
                    <a:pt x="1052" y="167"/>
                  </a:cubicBezTo>
                  <a:cubicBezTo>
                    <a:pt x="1048" y="167"/>
                    <a:pt x="1048" y="167"/>
                    <a:pt x="1045" y="145"/>
                  </a:cubicBezTo>
                  <a:lnTo>
                    <a:pt x="1039" y="148"/>
                  </a:lnTo>
                  <a:cubicBezTo>
                    <a:pt x="1042" y="166"/>
                    <a:pt x="1040" y="172"/>
                    <a:pt x="1036" y="172"/>
                  </a:cubicBezTo>
                  <a:cubicBezTo>
                    <a:pt x="1031" y="172"/>
                    <a:pt x="1024" y="162"/>
                    <a:pt x="1020" y="151"/>
                  </a:cubicBezTo>
                  <a:cubicBezTo>
                    <a:pt x="1020" y="151"/>
                    <a:pt x="1017" y="151"/>
                    <a:pt x="1020" y="170"/>
                  </a:cubicBezTo>
                  <a:cubicBezTo>
                    <a:pt x="1023" y="192"/>
                    <a:pt x="1024" y="203"/>
                    <a:pt x="1023" y="203"/>
                  </a:cubicBezTo>
                  <a:cubicBezTo>
                    <a:pt x="1022" y="203"/>
                    <a:pt x="1019" y="193"/>
                    <a:pt x="1014" y="173"/>
                  </a:cubicBezTo>
                  <a:cubicBezTo>
                    <a:pt x="1009" y="153"/>
                    <a:pt x="1007" y="143"/>
                    <a:pt x="1007" y="143"/>
                  </a:cubicBezTo>
                  <a:lnTo>
                    <a:pt x="1007" y="143"/>
                  </a:lnTo>
                  <a:cubicBezTo>
                    <a:pt x="1006" y="143"/>
                    <a:pt x="1008" y="153"/>
                    <a:pt x="1011" y="173"/>
                  </a:cubicBezTo>
                  <a:cubicBezTo>
                    <a:pt x="1012" y="181"/>
                    <a:pt x="1011" y="187"/>
                    <a:pt x="1008" y="187"/>
                  </a:cubicBezTo>
                  <a:cubicBezTo>
                    <a:pt x="1004" y="187"/>
                    <a:pt x="999" y="178"/>
                    <a:pt x="995" y="154"/>
                  </a:cubicBezTo>
                  <a:lnTo>
                    <a:pt x="986" y="114"/>
                  </a:lnTo>
                  <a:lnTo>
                    <a:pt x="986" y="114"/>
                  </a:lnTo>
                  <a:cubicBezTo>
                    <a:pt x="989" y="136"/>
                    <a:pt x="986" y="136"/>
                    <a:pt x="986" y="136"/>
                  </a:cubicBezTo>
                  <a:cubicBezTo>
                    <a:pt x="992" y="154"/>
                    <a:pt x="989" y="154"/>
                    <a:pt x="983" y="158"/>
                  </a:cubicBezTo>
                  <a:cubicBezTo>
                    <a:pt x="976" y="158"/>
                    <a:pt x="973" y="179"/>
                    <a:pt x="967" y="179"/>
                  </a:cubicBezTo>
                  <a:cubicBezTo>
                    <a:pt x="966" y="180"/>
                    <a:pt x="965" y="181"/>
                    <a:pt x="963" y="181"/>
                  </a:cubicBezTo>
                  <a:cubicBezTo>
                    <a:pt x="959" y="181"/>
                    <a:pt x="953" y="177"/>
                    <a:pt x="948" y="164"/>
                  </a:cubicBezTo>
                  <a:cubicBezTo>
                    <a:pt x="945" y="164"/>
                    <a:pt x="945" y="164"/>
                    <a:pt x="945" y="186"/>
                  </a:cubicBezTo>
                  <a:cubicBezTo>
                    <a:pt x="947" y="195"/>
                    <a:pt x="946" y="200"/>
                    <a:pt x="944" y="200"/>
                  </a:cubicBezTo>
                  <a:cubicBezTo>
                    <a:pt x="942" y="200"/>
                    <a:pt x="939" y="195"/>
                    <a:pt x="936" y="186"/>
                  </a:cubicBezTo>
                  <a:cubicBezTo>
                    <a:pt x="936" y="208"/>
                    <a:pt x="932" y="208"/>
                    <a:pt x="932" y="208"/>
                  </a:cubicBezTo>
                  <a:cubicBezTo>
                    <a:pt x="928" y="193"/>
                    <a:pt x="924" y="179"/>
                    <a:pt x="923" y="179"/>
                  </a:cubicBezTo>
                  <a:lnTo>
                    <a:pt x="923" y="179"/>
                  </a:lnTo>
                  <a:cubicBezTo>
                    <a:pt x="922" y="179"/>
                    <a:pt x="922" y="182"/>
                    <a:pt x="923" y="189"/>
                  </a:cubicBezTo>
                  <a:cubicBezTo>
                    <a:pt x="929" y="208"/>
                    <a:pt x="926" y="208"/>
                    <a:pt x="920" y="211"/>
                  </a:cubicBezTo>
                  <a:cubicBezTo>
                    <a:pt x="917" y="203"/>
                    <a:pt x="906" y="200"/>
                    <a:pt x="893" y="200"/>
                  </a:cubicBezTo>
                  <a:cubicBezTo>
                    <a:pt x="868" y="200"/>
                    <a:pt x="836" y="212"/>
                    <a:pt x="838" y="226"/>
                  </a:cubicBezTo>
                  <a:lnTo>
                    <a:pt x="832" y="226"/>
                  </a:lnTo>
                  <a:lnTo>
                    <a:pt x="826" y="230"/>
                  </a:lnTo>
                  <a:cubicBezTo>
                    <a:pt x="821" y="213"/>
                    <a:pt x="817" y="207"/>
                    <a:pt x="814" y="207"/>
                  </a:cubicBezTo>
                  <a:cubicBezTo>
                    <a:pt x="809" y="207"/>
                    <a:pt x="807" y="220"/>
                    <a:pt x="807" y="233"/>
                  </a:cubicBezTo>
                  <a:cubicBezTo>
                    <a:pt x="810" y="252"/>
                    <a:pt x="807" y="255"/>
                    <a:pt x="807" y="255"/>
                  </a:cubicBezTo>
                  <a:cubicBezTo>
                    <a:pt x="800" y="231"/>
                    <a:pt x="795" y="221"/>
                    <a:pt x="792" y="221"/>
                  </a:cubicBezTo>
                  <a:cubicBezTo>
                    <a:pt x="789" y="221"/>
                    <a:pt x="788" y="227"/>
                    <a:pt x="788" y="236"/>
                  </a:cubicBezTo>
                  <a:cubicBezTo>
                    <a:pt x="793" y="256"/>
                    <a:pt x="795" y="266"/>
                    <a:pt x="794" y="266"/>
                  </a:cubicBezTo>
                  <a:cubicBezTo>
                    <a:pt x="793" y="266"/>
                    <a:pt x="790" y="256"/>
                    <a:pt x="785" y="236"/>
                  </a:cubicBezTo>
                  <a:cubicBezTo>
                    <a:pt x="780" y="219"/>
                    <a:pt x="776" y="210"/>
                    <a:pt x="775" y="210"/>
                  </a:cubicBezTo>
                  <a:lnTo>
                    <a:pt x="775" y="210"/>
                  </a:lnTo>
                  <a:cubicBezTo>
                    <a:pt x="773" y="210"/>
                    <a:pt x="775" y="226"/>
                    <a:pt x="782" y="261"/>
                  </a:cubicBezTo>
                  <a:cubicBezTo>
                    <a:pt x="784" y="270"/>
                    <a:pt x="784" y="275"/>
                    <a:pt x="784" y="275"/>
                  </a:cubicBezTo>
                  <a:cubicBezTo>
                    <a:pt x="783" y="275"/>
                    <a:pt x="780" y="270"/>
                    <a:pt x="776" y="261"/>
                  </a:cubicBezTo>
                  <a:cubicBezTo>
                    <a:pt x="769" y="237"/>
                    <a:pt x="764" y="228"/>
                    <a:pt x="763" y="228"/>
                  </a:cubicBezTo>
                  <a:lnTo>
                    <a:pt x="763" y="228"/>
                  </a:lnTo>
                  <a:cubicBezTo>
                    <a:pt x="763" y="228"/>
                    <a:pt x="764" y="233"/>
                    <a:pt x="766" y="242"/>
                  </a:cubicBezTo>
                  <a:cubicBezTo>
                    <a:pt x="771" y="263"/>
                    <a:pt x="773" y="273"/>
                    <a:pt x="771" y="273"/>
                  </a:cubicBezTo>
                  <a:cubicBezTo>
                    <a:pt x="770" y="273"/>
                    <a:pt x="766" y="263"/>
                    <a:pt x="760" y="242"/>
                  </a:cubicBezTo>
                  <a:cubicBezTo>
                    <a:pt x="751" y="224"/>
                    <a:pt x="746" y="214"/>
                    <a:pt x="745" y="214"/>
                  </a:cubicBezTo>
                  <a:lnTo>
                    <a:pt x="745" y="214"/>
                  </a:lnTo>
                  <a:cubicBezTo>
                    <a:pt x="744" y="214"/>
                    <a:pt x="746" y="225"/>
                    <a:pt x="751" y="245"/>
                  </a:cubicBezTo>
                  <a:cubicBezTo>
                    <a:pt x="755" y="266"/>
                    <a:pt x="755" y="276"/>
                    <a:pt x="752" y="276"/>
                  </a:cubicBezTo>
                  <a:cubicBezTo>
                    <a:pt x="750" y="276"/>
                    <a:pt x="744" y="267"/>
                    <a:pt x="738" y="248"/>
                  </a:cubicBezTo>
                  <a:cubicBezTo>
                    <a:pt x="736" y="248"/>
                    <a:pt x="733" y="240"/>
                    <a:pt x="731" y="240"/>
                  </a:cubicBezTo>
                  <a:lnTo>
                    <a:pt x="731" y="240"/>
                  </a:lnTo>
                  <a:cubicBezTo>
                    <a:pt x="731" y="240"/>
                    <a:pt x="731" y="242"/>
                    <a:pt x="732" y="248"/>
                  </a:cubicBezTo>
                  <a:lnTo>
                    <a:pt x="726" y="230"/>
                  </a:lnTo>
                  <a:lnTo>
                    <a:pt x="719" y="230"/>
                  </a:lnTo>
                  <a:lnTo>
                    <a:pt x="726" y="252"/>
                  </a:lnTo>
                  <a:cubicBezTo>
                    <a:pt x="723" y="252"/>
                    <a:pt x="706" y="236"/>
                    <a:pt x="692" y="236"/>
                  </a:cubicBezTo>
                  <a:cubicBezTo>
                    <a:pt x="690" y="236"/>
                    <a:pt x="689" y="236"/>
                    <a:pt x="688" y="236"/>
                  </a:cubicBezTo>
                  <a:cubicBezTo>
                    <a:pt x="663" y="242"/>
                    <a:pt x="657" y="245"/>
                    <a:pt x="666" y="264"/>
                  </a:cubicBezTo>
                  <a:cubicBezTo>
                    <a:pt x="674" y="284"/>
                    <a:pt x="676" y="295"/>
                    <a:pt x="675" y="295"/>
                  </a:cubicBezTo>
                  <a:cubicBezTo>
                    <a:pt x="674" y="295"/>
                    <a:pt x="669" y="284"/>
                    <a:pt x="663" y="264"/>
                  </a:cubicBezTo>
                  <a:cubicBezTo>
                    <a:pt x="663" y="264"/>
                    <a:pt x="662" y="264"/>
                    <a:pt x="662" y="264"/>
                  </a:cubicBezTo>
                  <a:cubicBezTo>
                    <a:pt x="658" y="264"/>
                    <a:pt x="647" y="248"/>
                    <a:pt x="644" y="248"/>
                  </a:cubicBezTo>
                  <a:cubicBezTo>
                    <a:pt x="643" y="248"/>
                    <a:pt x="642" y="249"/>
                    <a:pt x="640" y="249"/>
                  </a:cubicBezTo>
                  <a:cubicBezTo>
                    <a:pt x="636" y="249"/>
                    <a:pt x="633" y="247"/>
                    <a:pt x="628" y="230"/>
                  </a:cubicBezTo>
                  <a:lnTo>
                    <a:pt x="625" y="230"/>
                  </a:lnTo>
                  <a:cubicBezTo>
                    <a:pt x="631" y="257"/>
                    <a:pt x="627" y="269"/>
                    <a:pt x="620" y="269"/>
                  </a:cubicBezTo>
                  <a:cubicBezTo>
                    <a:pt x="616" y="269"/>
                    <a:pt x="611" y="265"/>
                    <a:pt x="607" y="258"/>
                  </a:cubicBezTo>
                  <a:cubicBezTo>
                    <a:pt x="603" y="258"/>
                    <a:pt x="600" y="258"/>
                    <a:pt x="600" y="280"/>
                  </a:cubicBezTo>
                  <a:cubicBezTo>
                    <a:pt x="602" y="291"/>
                    <a:pt x="603" y="297"/>
                    <a:pt x="602" y="297"/>
                  </a:cubicBezTo>
                  <a:cubicBezTo>
                    <a:pt x="601" y="297"/>
                    <a:pt x="599" y="292"/>
                    <a:pt x="594" y="283"/>
                  </a:cubicBezTo>
                  <a:cubicBezTo>
                    <a:pt x="591" y="271"/>
                    <a:pt x="583" y="261"/>
                    <a:pt x="580" y="261"/>
                  </a:cubicBezTo>
                  <a:cubicBezTo>
                    <a:pt x="577" y="261"/>
                    <a:pt x="576" y="268"/>
                    <a:pt x="581" y="286"/>
                  </a:cubicBezTo>
                  <a:lnTo>
                    <a:pt x="572" y="267"/>
                  </a:lnTo>
                  <a:cubicBezTo>
                    <a:pt x="569" y="261"/>
                    <a:pt x="568" y="258"/>
                    <a:pt x="567" y="258"/>
                  </a:cubicBezTo>
                  <a:lnTo>
                    <a:pt x="567" y="258"/>
                  </a:lnTo>
                  <a:cubicBezTo>
                    <a:pt x="566" y="258"/>
                    <a:pt x="571" y="273"/>
                    <a:pt x="575" y="286"/>
                  </a:cubicBezTo>
                  <a:cubicBezTo>
                    <a:pt x="581" y="304"/>
                    <a:pt x="583" y="315"/>
                    <a:pt x="582" y="315"/>
                  </a:cubicBezTo>
                  <a:cubicBezTo>
                    <a:pt x="581" y="315"/>
                    <a:pt x="575" y="300"/>
                    <a:pt x="563" y="267"/>
                  </a:cubicBezTo>
                  <a:cubicBezTo>
                    <a:pt x="555" y="245"/>
                    <a:pt x="551" y="236"/>
                    <a:pt x="550" y="236"/>
                  </a:cubicBezTo>
                  <a:lnTo>
                    <a:pt x="550" y="236"/>
                  </a:lnTo>
                  <a:cubicBezTo>
                    <a:pt x="550" y="236"/>
                    <a:pt x="551" y="241"/>
                    <a:pt x="553" y="248"/>
                  </a:cubicBezTo>
                  <a:cubicBezTo>
                    <a:pt x="558" y="264"/>
                    <a:pt x="561" y="278"/>
                    <a:pt x="559" y="278"/>
                  </a:cubicBezTo>
                  <a:cubicBezTo>
                    <a:pt x="558" y="278"/>
                    <a:pt x="556" y="276"/>
                    <a:pt x="553" y="270"/>
                  </a:cubicBezTo>
                  <a:lnTo>
                    <a:pt x="553" y="270"/>
                  </a:lnTo>
                  <a:cubicBezTo>
                    <a:pt x="550" y="270"/>
                    <a:pt x="550" y="273"/>
                    <a:pt x="563" y="311"/>
                  </a:cubicBezTo>
                  <a:cubicBezTo>
                    <a:pt x="569" y="330"/>
                    <a:pt x="566" y="333"/>
                    <a:pt x="566" y="333"/>
                  </a:cubicBezTo>
                  <a:cubicBezTo>
                    <a:pt x="560" y="320"/>
                    <a:pt x="556" y="305"/>
                    <a:pt x="553" y="292"/>
                  </a:cubicBezTo>
                  <a:lnTo>
                    <a:pt x="550" y="292"/>
                  </a:lnTo>
                  <a:cubicBezTo>
                    <a:pt x="541" y="283"/>
                    <a:pt x="531" y="270"/>
                    <a:pt x="528" y="255"/>
                  </a:cubicBezTo>
                  <a:cubicBezTo>
                    <a:pt x="525" y="247"/>
                    <a:pt x="522" y="243"/>
                    <a:pt x="521" y="243"/>
                  </a:cubicBezTo>
                  <a:lnTo>
                    <a:pt x="521" y="243"/>
                  </a:lnTo>
                  <a:cubicBezTo>
                    <a:pt x="519" y="243"/>
                    <a:pt x="522" y="254"/>
                    <a:pt x="531" y="277"/>
                  </a:cubicBezTo>
                  <a:cubicBezTo>
                    <a:pt x="547" y="317"/>
                    <a:pt x="547" y="317"/>
                    <a:pt x="541" y="317"/>
                  </a:cubicBezTo>
                  <a:cubicBezTo>
                    <a:pt x="541" y="317"/>
                    <a:pt x="538" y="317"/>
                    <a:pt x="531" y="299"/>
                  </a:cubicBezTo>
                  <a:cubicBezTo>
                    <a:pt x="525" y="280"/>
                    <a:pt x="525" y="280"/>
                    <a:pt x="519" y="280"/>
                  </a:cubicBezTo>
                  <a:cubicBezTo>
                    <a:pt x="519" y="314"/>
                    <a:pt x="525" y="352"/>
                    <a:pt x="538" y="383"/>
                  </a:cubicBezTo>
                  <a:cubicBezTo>
                    <a:pt x="544" y="404"/>
                    <a:pt x="547" y="414"/>
                    <a:pt x="547" y="414"/>
                  </a:cubicBezTo>
                  <a:cubicBezTo>
                    <a:pt x="546" y="414"/>
                    <a:pt x="542" y="404"/>
                    <a:pt x="534" y="383"/>
                  </a:cubicBezTo>
                  <a:cubicBezTo>
                    <a:pt x="528" y="364"/>
                    <a:pt x="525" y="364"/>
                    <a:pt x="522" y="364"/>
                  </a:cubicBezTo>
                  <a:cubicBezTo>
                    <a:pt x="516" y="346"/>
                    <a:pt x="519" y="346"/>
                    <a:pt x="522" y="346"/>
                  </a:cubicBezTo>
                  <a:lnTo>
                    <a:pt x="516" y="324"/>
                  </a:lnTo>
                  <a:cubicBezTo>
                    <a:pt x="506" y="305"/>
                    <a:pt x="502" y="296"/>
                    <a:pt x="500" y="296"/>
                  </a:cubicBezTo>
                  <a:lnTo>
                    <a:pt x="500" y="296"/>
                  </a:lnTo>
                  <a:cubicBezTo>
                    <a:pt x="499" y="296"/>
                    <a:pt x="501" y="306"/>
                    <a:pt x="506" y="327"/>
                  </a:cubicBezTo>
                  <a:cubicBezTo>
                    <a:pt x="509" y="338"/>
                    <a:pt x="511" y="343"/>
                    <a:pt x="511" y="343"/>
                  </a:cubicBezTo>
                  <a:cubicBezTo>
                    <a:pt x="510" y="343"/>
                    <a:pt x="508" y="338"/>
                    <a:pt x="503" y="327"/>
                  </a:cubicBezTo>
                  <a:cubicBezTo>
                    <a:pt x="497" y="314"/>
                    <a:pt x="490" y="301"/>
                    <a:pt x="489" y="301"/>
                  </a:cubicBezTo>
                  <a:lnTo>
                    <a:pt x="489" y="301"/>
                  </a:lnTo>
                  <a:cubicBezTo>
                    <a:pt x="488" y="301"/>
                    <a:pt x="489" y="304"/>
                    <a:pt x="491" y="311"/>
                  </a:cubicBezTo>
                  <a:cubicBezTo>
                    <a:pt x="491" y="311"/>
                    <a:pt x="487" y="311"/>
                    <a:pt x="478" y="292"/>
                  </a:cubicBezTo>
                  <a:cubicBezTo>
                    <a:pt x="472" y="292"/>
                    <a:pt x="472" y="292"/>
                    <a:pt x="478" y="314"/>
                  </a:cubicBezTo>
                  <a:cubicBezTo>
                    <a:pt x="484" y="333"/>
                    <a:pt x="481" y="333"/>
                    <a:pt x="481" y="333"/>
                  </a:cubicBezTo>
                  <a:cubicBezTo>
                    <a:pt x="478" y="336"/>
                    <a:pt x="475" y="336"/>
                    <a:pt x="481" y="355"/>
                  </a:cubicBezTo>
                  <a:cubicBezTo>
                    <a:pt x="491" y="374"/>
                    <a:pt x="494" y="396"/>
                    <a:pt x="491" y="396"/>
                  </a:cubicBezTo>
                  <a:cubicBezTo>
                    <a:pt x="492" y="405"/>
                    <a:pt x="493" y="411"/>
                    <a:pt x="492" y="411"/>
                  </a:cubicBezTo>
                  <a:cubicBezTo>
                    <a:pt x="490" y="411"/>
                    <a:pt x="486" y="401"/>
                    <a:pt x="475" y="380"/>
                  </a:cubicBezTo>
                  <a:cubicBezTo>
                    <a:pt x="470" y="363"/>
                    <a:pt x="467" y="361"/>
                    <a:pt x="466" y="361"/>
                  </a:cubicBezTo>
                  <a:cubicBezTo>
                    <a:pt x="466" y="361"/>
                    <a:pt x="466" y="361"/>
                    <a:pt x="466" y="361"/>
                  </a:cubicBezTo>
                  <a:cubicBezTo>
                    <a:pt x="466" y="361"/>
                    <a:pt x="462" y="361"/>
                    <a:pt x="453" y="342"/>
                  </a:cubicBezTo>
                  <a:cubicBezTo>
                    <a:pt x="450" y="337"/>
                    <a:pt x="449" y="335"/>
                    <a:pt x="448" y="335"/>
                  </a:cubicBezTo>
                  <a:lnTo>
                    <a:pt x="448" y="335"/>
                  </a:lnTo>
                  <a:cubicBezTo>
                    <a:pt x="447" y="335"/>
                    <a:pt x="452" y="348"/>
                    <a:pt x="456" y="361"/>
                  </a:cubicBezTo>
                  <a:lnTo>
                    <a:pt x="472" y="402"/>
                  </a:lnTo>
                  <a:cubicBezTo>
                    <a:pt x="462" y="383"/>
                    <a:pt x="453" y="364"/>
                    <a:pt x="447" y="346"/>
                  </a:cubicBezTo>
                  <a:cubicBezTo>
                    <a:pt x="437" y="325"/>
                    <a:pt x="433" y="315"/>
                    <a:pt x="432" y="315"/>
                  </a:cubicBezTo>
                  <a:lnTo>
                    <a:pt x="432" y="315"/>
                  </a:lnTo>
                  <a:cubicBezTo>
                    <a:pt x="432" y="315"/>
                    <a:pt x="436" y="325"/>
                    <a:pt x="444" y="346"/>
                  </a:cubicBezTo>
                  <a:cubicBezTo>
                    <a:pt x="448" y="359"/>
                    <a:pt x="453" y="373"/>
                    <a:pt x="450" y="373"/>
                  </a:cubicBezTo>
                  <a:cubicBezTo>
                    <a:pt x="449" y="373"/>
                    <a:pt x="447" y="372"/>
                    <a:pt x="444" y="367"/>
                  </a:cubicBezTo>
                  <a:cubicBezTo>
                    <a:pt x="443" y="367"/>
                    <a:pt x="442" y="368"/>
                    <a:pt x="441" y="368"/>
                  </a:cubicBezTo>
                  <a:cubicBezTo>
                    <a:pt x="438" y="368"/>
                    <a:pt x="433" y="366"/>
                    <a:pt x="428" y="349"/>
                  </a:cubicBezTo>
                  <a:cubicBezTo>
                    <a:pt x="425" y="343"/>
                    <a:pt x="423" y="341"/>
                    <a:pt x="422" y="341"/>
                  </a:cubicBezTo>
                  <a:cubicBezTo>
                    <a:pt x="420" y="341"/>
                    <a:pt x="422" y="352"/>
                    <a:pt x="422" y="352"/>
                  </a:cubicBezTo>
                  <a:cubicBezTo>
                    <a:pt x="425" y="362"/>
                    <a:pt x="426" y="366"/>
                    <a:pt x="424" y="366"/>
                  </a:cubicBezTo>
                  <a:cubicBezTo>
                    <a:pt x="422" y="366"/>
                    <a:pt x="418" y="362"/>
                    <a:pt x="412" y="355"/>
                  </a:cubicBezTo>
                  <a:cubicBezTo>
                    <a:pt x="398" y="337"/>
                    <a:pt x="391" y="327"/>
                    <a:pt x="390" y="327"/>
                  </a:cubicBezTo>
                  <a:lnTo>
                    <a:pt x="390" y="327"/>
                  </a:lnTo>
                  <a:cubicBezTo>
                    <a:pt x="388" y="327"/>
                    <a:pt x="392" y="337"/>
                    <a:pt x="400" y="358"/>
                  </a:cubicBezTo>
                  <a:cubicBezTo>
                    <a:pt x="403" y="369"/>
                    <a:pt x="408" y="380"/>
                    <a:pt x="408" y="380"/>
                  </a:cubicBezTo>
                  <a:cubicBezTo>
                    <a:pt x="407" y="380"/>
                    <a:pt x="405" y="374"/>
                    <a:pt x="397" y="358"/>
                  </a:cubicBezTo>
                  <a:cubicBezTo>
                    <a:pt x="394" y="353"/>
                    <a:pt x="393" y="351"/>
                    <a:pt x="392" y="351"/>
                  </a:cubicBezTo>
                  <a:lnTo>
                    <a:pt x="392" y="351"/>
                  </a:lnTo>
                  <a:cubicBezTo>
                    <a:pt x="390" y="351"/>
                    <a:pt x="394" y="366"/>
                    <a:pt x="397" y="380"/>
                  </a:cubicBezTo>
                  <a:cubicBezTo>
                    <a:pt x="400" y="402"/>
                    <a:pt x="415" y="440"/>
                    <a:pt x="425" y="458"/>
                  </a:cubicBezTo>
                  <a:cubicBezTo>
                    <a:pt x="432" y="483"/>
                    <a:pt x="435" y="492"/>
                    <a:pt x="434" y="492"/>
                  </a:cubicBezTo>
                  <a:cubicBezTo>
                    <a:pt x="433" y="492"/>
                    <a:pt x="430" y="488"/>
                    <a:pt x="425" y="480"/>
                  </a:cubicBezTo>
                  <a:cubicBezTo>
                    <a:pt x="419" y="468"/>
                    <a:pt x="412" y="455"/>
                    <a:pt x="406" y="443"/>
                  </a:cubicBezTo>
                  <a:cubicBezTo>
                    <a:pt x="400" y="424"/>
                    <a:pt x="403" y="424"/>
                    <a:pt x="403" y="424"/>
                  </a:cubicBezTo>
                  <a:lnTo>
                    <a:pt x="403" y="421"/>
                  </a:lnTo>
                  <a:cubicBezTo>
                    <a:pt x="397" y="402"/>
                    <a:pt x="390" y="383"/>
                    <a:pt x="384" y="383"/>
                  </a:cubicBezTo>
                  <a:cubicBezTo>
                    <a:pt x="380" y="375"/>
                    <a:pt x="377" y="371"/>
                    <a:pt x="376" y="371"/>
                  </a:cubicBezTo>
                  <a:lnTo>
                    <a:pt x="376" y="371"/>
                  </a:lnTo>
                  <a:cubicBezTo>
                    <a:pt x="374" y="371"/>
                    <a:pt x="376" y="376"/>
                    <a:pt x="381" y="386"/>
                  </a:cubicBezTo>
                  <a:cubicBezTo>
                    <a:pt x="374" y="373"/>
                    <a:pt x="369" y="369"/>
                    <a:pt x="366" y="369"/>
                  </a:cubicBezTo>
                  <a:cubicBezTo>
                    <a:pt x="364" y="369"/>
                    <a:pt x="363" y="370"/>
                    <a:pt x="362" y="371"/>
                  </a:cubicBezTo>
                  <a:cubicBezTo>
                    <a:pt x="361" y="371"/>
                    <a:pt x="359" y="371"/>
                    <a:pt x="357" y="371"/>
                  </a:cubicBezTo>
                  <a:cubicBezTo>
                    <a:pt x="353" y="371"/>
                    <a:pt x="347" y="369"/>
                    <a:pt x="340" y="355"/>
                  </a:cubicBezTo>
                  <a:cubicBezTo>
                    <a:pt x="337" y="355"/>
                    <a:pt x="334" y="355"/>
                    <a:pt x="340" y="377"/>
                  </a:cubicBezTo>
                  <a:cubicBezTo>
                    <a:pt x="349" y="399"/>
                    <a:pt x="352" y="408"/>
                    <a:pt x="352" y="408"/>
                  </a:cubicBezTo>
                  <a:cubicBezTo>
                    <a:pt x="351" y="408"/>
                    <a:pt x="349" y="403"/>
                    <a:pt x="346" y="396"/>
                  </a:cubicBezTo>
                  <a:cubicBezTo>
                    <a:pt x="336" y="375"/>
                    <a:pt x="320" y="362"/>
                    <a:pt x="311" y="362"/>
                  </a:cubicBezTo>
                  <a:cubicBezTo>
                    <a:pt x="304" y="362"/>
                    <a:pt x="300" y="370"/>
                    <a:pt x="306" y="386"/>
                  </a:cubicBezTo>
                  <a:lnTo>
                    <a:pt x="299" y="389"/>
                  </a:lnTo>
                  <a:cubicBezTo>
                    <a:pt x="294" y="382"/>
                    <a:pt x="289" y="378"/>
                    <a:pt x="285" y="378"/>
                  </a:cubicBezTo>
                  <a:cubicBezTo>
                    <a:pt x="280" y="378"/>
                    <a:pt x="277" y="385"/>
                    <a:pt x="281" y="396"/>
                  </a:cubicBezTo>
                  <a:lnTo>
                    <a:pt x="274" y="399"/>
                  </a:lnTo>
                  <a:cubicBezTo>
                    <a:pt x="268" y="390"/>
                    <a:pt x="264" y="385"/>
                    <a:pt x="263" y="385"/>
                  </a:cubicBezTo>
                  <a:lnTo>
                    <a:pt x="263" y="385"/>
                  </a:lnTo>
                  <a:cubicBezTo>
                    <a:pt x="261" y="385"/>
                    <a:pt x="262" y="391"/>
                    <a:pt x="265" y="402"/>
                  </a:cubicBezTo>
                  <a:cubicBezTo>
                    <a:pt x="267" y="409"/>
                    <a:pt x="270" y="416"/>
                    <a:pt x="271" y="421"/>
                  </a:cubicBezTo>
                  <a:cubicBezTo>
                    <a:pt x="265" y="407"/>
                    <a:pt x="261" y="404"/>
                    <a:pt x="256" y="404"/>
                  </a:cubicBezTo>
                  <a:cubicBezTo>
                    <a:pt x="254" y="404"/>
                    <a:pt x="252" y="404"/>
                    <a:pt x="249" y="405"/>
                  </a:cubicBezTo>
                  <a:cubicBezTo>
                    <a:pt x="240" y="408"/>
                    <a:pt x="240" y="408"/>
                    <a:pt x="249" y="427"/>
                  </a:cubicBezTo>
                  <a:cubicBezTo>
                    <a:pt x="249" y="434"/>
                    <a:pt x="248" y="437"/>
                    <a:pt x="247" y="437"/>
                  </a:cubicBezTo>
                  <a:cubicBezTo>
                    <a:pt x="244" y="437"/>
                    <a:pt x="238" y="424"/>
                    <a:pt x="234" y="411"/>
                  </a:cubicBezTo>
                  <a:cubicBezTo>
                    <a:pt x="227" y="394"/>
                    <a:pt x="222" y="384"/>
                    <a:pt x="221" y="384"/>
                  </a:cubicBezTo>
                  <a:lnTo>
                    <a:pt x="221" y="384"/>
                  </a:lnTo>
                  <a:cubicBezTo>
                    <a:pt x="220" y="384"/>
                    <a:pt x="224" y="400"/>
                    <a:pt x="237" y="433"/>
                  </a:cubicBezTo>
                  <a:cubicBezTo>
                    <a:pt x="244" y="456"/>
                    <a:pt x="246" y="466"/>
                    <a:pt x="244" y="466"/>
                  </a:cubicBezTo>
                  <a:cubicBezTo>
                    <a:pt x="243" y="466"/>
                    <a:pt x="241" y="461"/>
                    <a:pt x="237" y="452"/>
                  </a:cubicBezTo>
                  <a:cubicBezTo>
                    <a:pt x="230" y="433"/>
                    <a:pt x="230" y="433"/>
                    <a:pt x="234" y="433"/>
                  </a:cubicBezTo>
                  <a:lnTo>
                    <a:pt x="218" y="396"/>
                  </a:lnTo>
                  <a:cubicBezTo>
                    <a:pt x="215" y="396"/>
                    <a:pt x="215" y="396"/>
                    <a:pt x="221" y="415"/>
                  </a:cubicBezTo>
                  <a:cubicBezTo>
                    <a:pt x="221" y="415"/>
                    <a:pt x="218" y="415"/>
                    <a:pt x="224" y="436"/>
                  </a:cubicBezTo>
                  <a:cubicBezTo>
                    <a:pt x="230" y="455"/>
                    <a:pt x="240" y="474"/>
                    <a:pt x="249" y="493"/>
                  </a:cubicBezTo>
                  <a:cubicBezTo>
                    <a:pt x="259" y="512"/>
                    <a:pt x="256" y="512"/>
                    <a:pt x="256" y="515"/>
                  </a:cubicBezTo>
                  <a:cubicBezTo>
                    <a:pt x="243" y="496"/>
                    <a:pt x="234" y="477"/>
                    <a:pt x="227" y="455"/>
                  </a:cubicBezTo>
                  <a:cubicBezTo>
                    <a:pt x="227" y="443"/>
                    <a:pt x="221" y="430"/>
                    <a:pt x="215" y="418"/>
                  </a:cubicBezTo>
                  <a:cubicBezTo>
                    <a:pt x="213" y="414"/>
                    <a:pt x="212" y="413"/>
                    <a:pt x="211" y="413"/>
                  </a:cubicBezTo>
                  <a:lnTo>
                    <a:pt x="211" y="413"/>
                  </a:lnTo>
                  <a:cubicBezTo>
                    <a:pt x="208" y="413"/>
                    <a:pt x="214" y="447"/>
                    <a:pt x="224" y="480"/>
                  </a:cubicBezTo>
                  <a:lnTo>
                    <a:pt x="218" y="462"/>
                  </a:lnTo>
                  <a:cubicBezTo>
                    <a:pt x="211" y="448"/>
                    <a:pt x="208" y="444"/>
                    <a:pt x="204" y="444"/>
                  </a:cubicBezTo>
                  <a:cubicBezTo>
                    <a:pt x="203" y="444"/>
                    <a:pt x="201" y="445"/>
                    <a:pt x="199" y="446"/>
                  </a:cubicBezTo>
                  <a:cubicBezTo>
                    <a:pt x="196" y="446"/>
                    <a:pt x="193" y="446"/>
                    <a:pt x="202" y="465"/>
                  </a:cubicBezTo>
                  <a:cubicBezTo>
                    <a:pt x="209" y="477"/>
                    <a:pt x="212" y="493"/>
                    <a:pt x="215" y="505"/>
                  </a:cubicBezTo>
                  <a:cubicBezTo>
                    <a:pt x="224" y="518"/>
                    <a:pt x="230" y="530"/>
                    <a:pt x="234" y="543"/>
                  </a:cubicBezTo>
                  <a:lnTo>
                    <a:pt x="212" y="505"/>
                  </a:lnTo>
                  <a:cubicBezTo>
                    <a:pt x="191" y="473"/>
                    <a:pt x="179" y="455"/>
                    <a:pt x="170" y="455"/>
                  </a:cubicBezTo>
                  <a:cubicBezTo>
                    <a:pt x="169" y="455"/>
                    <a:pt x="168" y="455"/>
                    <a:pt x="168" y="455"/>
                  </a:cubicBezTo>
                  <a:cubicBezTo>
                    <a:pt x="167" y="456"/>
                    <a:pt x="166" y="457"/>
                    <a:pt x="164" y="457"/>
                  </a:cubicBezTo>
                  <a:cubicBezTo>
                    <a:pt x="160" y="457"/>
                    <a:pt x="155" y="454"/>
                    <a:pt x="146" y="443"/>
                  </a:cubicBezTo>
                  <a:cubicBezTo>
                    <a:pt x="143" y="443"/>
                    <a:pt x="140" y="443"/>
                    <a:pt x="149" y="462"/>
                  </a:cubicBezTo>
                  <a:lnTo>
                    <a:pt x="146" y="465"/>
                  </a:lnTo>
                  <a:cubicBezTo>
                    <a:pt x="140" y="456"/>
                    <a:pt x="136" y="452"/>
                    <a:pt x="135" y="452"/>
                  </a:cubicBezTo>
                  <a:lnTo>
                    <a:pt x="135" y="452"/>
                  </a:lnTo>
                  <a:cubicBezTo>
                    <a:pt x="132" y="452"/>
                    <a:pt x="133" y="458"/>
                    <a:pt x="136" y="468"/>
                  </a:cubicBezTo>
                  <a:cubicBezTo>
                    <a:pt x="139" y="474"/>
                    <a:pt x="139" y="476"/>
                    <a:pt x="138" y="476"/>
                  </a:cubicBezTo>
                  <a:cubicBezTo>
                    <a:pt x="137" y="476"/>
                    <a:pt x="132" y="468"/>
                    <a:pt x="130" y="468"/>
                  </a:cubicBezTo>
                  <a:cubicBezTo>
                    <a:pt x="121" y="453"/>
                    <a:pt x="115" y="444"/>
                    <a:pt x="115" y="444"/>
                  </a:cubicBezTo>
                  <a:lnTo>
                    <a:pt x="115" y="444"/>
                  </a:lnTo>
                  <a:cubicBezTo>
                    <a:pt x="114" y="444"/>
                    <a:pt x="121" y="458"/>
                    <a:pt x="136" y="490"/>
                  </a:cubicBezTo>
                  <a:cubicBezTo>
                    <a:pt x="143" y="502"/>
                    <a:pt x="149" y="515"/>
                    <a:pt x="162" y="524"/>
                  </a:cubicBezTo>
                  <a:lnTo>
                    <a:pt x="168" y="521"/>
                  </a:lnTo>
                  <a:lnTo>
                    <a:pt x="168" y="543"/>
                  </a:lnTo>
                  <a:cubicBezTo>
                    <a:pt x="171" y="559"/>
                    <a:pt x="174" y="571"/>
                    <a:pt x="180" y="584"/>
                  </a:cubicBezTo>
                  <a:cubicBezTo>
                    <a:pt x="180" y="584"/>
                    <a:pt x="187" y="603"/>
                    <a:pt x="187" y="606"/>
                  </a:cubicBezTo>
                  <a:lnTo>
                    <a:pt x="168" y="565"/>
                  </a:lnTo>
                  <a:cubicBezTo>
                    <a:pt x="162" y="546"/>
                    <a:pt x="155" y="527"/>
                    <a:pt x="146" y="509"/>
                  </a:cubicBezTo>
                  <a:cubicBezTo>
                    <a:pt x="135" y="486"/>
                    <a:pt x="124" y="471"/>
                    <a:pt x="122" y="471"/>
                  </a:cubicBezTo>
                  <a:lnTo>
                    <a:pt x="122" y="471"/>
                  </a:lnTo>
                  <a:cubicBezTo>
                    <a:pt x="120" y="471"/>
                    <a:pt x="121" y="478"/>
                    <a:pt x="127" y="493"/>
                  </a:cubicBezTo>
                  <a:cubicBezTo>
                    <a:pt x="127" y="493"/>
                    <a:pt x="127" y="493"/>
                    <a:pt x="115" y="474"/>
                  </a:cubicBezTo>
                  <a:cubicBezTo>
                    <a:pt x="112" y="466"/>
                    <a:pt x="110" y="462"/>
                    <a:pt x="110" y="462"/>
                  </a:cubicBezTo>
                  <a:lnTo>
                    <a:pt x="110" y="462"/>
                  </a:lnTo>
                  <a:cubicBezTo>
                    <a:pt x="109" y="462"/>
                    <a:pt x="111" y="472"/>
                    <a:pt x="121" y="496"/>
                  </a:cubicBezTo>
                  <a:cubicBezTo>
                    <a:pt x="127" y="516"/>
                    <a:pt x="130" y="526"/>
                    <a:pt x="129" y="526"/>
                  </a:cubicBezTo>
                  <a:cubicBezTo>
                    <a:pt x="127" y="526"/>
                    <a:pt x="122" y="517"/>
                    <a:pt x="111" y="499"/>
                  </a:cubicBezTo>
                  <a:cubicBezTo>
                    <a:pt x="101" y="478"/>
                    <a:pt x="93" y="470"/>
                    <a:pt x="90" y="470"/>
                  </a:cubicBezTo>
                  <a:cubicBezTo>
                    <a:pt x="87" y="470"/>
                    <a:pt x="87" y="475"/>
                    <a:pt x="89" y="483"/>
                  </a:cubicBezTo>
                  <a:cubicBezTo>
                    <a:pt x="101" y="507"/>
                    <a:pt x="103" y="517"/>
                    <a:pt x="100" y="517"/>
                  </a:cubicBezTo>
                  <a:cubicBezTo>
                    <a:pt x="98" y="517"/>
                    <a:pt x="94" y="513"/>
                    <a:pt x="89" y="505"/>
                  </a:cubicBezTo>
                  <a:cubicBezTo>
                    <a:pt x="85" y="498"/>
                    <a:pt x="82" y="494"/>
                    <a:pt x="81" y="494"/>
                  </a:cubicBezTo>
                  <a:lnTo>
                    <a:pt x="81" y="494"/>
                  </a:lnTo>
                  <a:cubicBezTo>
                    <a:pt x="79" y="494"/>
                    <a:pt x="80" y="499"/>
                    <a:pt x="83" y="509"/>
                  </a:cubicBezTo>
                  <a:cubicBezTo>
                    <a:pt x="79" y="496"/>
                    <a:pt x="72" y="483"/>
                    <a:pt x="70" y="483"/>
                  </a:cubicBezTo>
                  <a:lnTo>
                    <a:pt x="70" y="483"/>
                  </a:lnTo>
                  <a:cubicBezTo>
                    <a:pt x="69" y="483"/>
                    <a:pt x="69" y="486"/>
                    <a:pt x="71" y="493"/>
                  </a:cubicBezTo>
                  <a:cubicBezTo>
                    <a:pt x="71" y="493"/>
                    <a:pt x="68" y="493"/>
                    <a:pt x="80" y="512"/>
                  </a:cubicBezTo>
                  <a:cubicBezTo>
                    <a:pt x="80" y="512"/>
                    <a:pt x="86" y="530"/>
                    <a:pt x="93" y="549"/>
                  </a:cubicBezTo>
                  <a:cubicBezTo>
                    <a:pt x="102" y="562"/>
                    <a:pt x="108" y="574"/>
                    <a:pt x="111" y="587"/>
                  </a:cubicBezTo>
                  <a:cubicBezTo>
                    <a:pt x="114" y="592"/>
                    <a:pt x="115" y="594"/>
                    <a:pt x="114" y="594"/>
                  </a:cubicBezTo>
                  <a:cubicBezTo>
                    <a:pt x="111" y="594"/>
                    <a:pt x="97" y="576"/>
                    <a:pt x="74" y="537"/>
                  </a:cubicBezTo>
                  <a:lnTo>
                    <a:pt x="52" y="499"/>
                  </a:lnTo>
                  <a:lnTo>
                    <a:pt x="52" y="499"/>
                  </a:lnTo>
                  <a:cubicBezTo>
                    <a:pt x="61" y="518"/>
                    <a:pt x="68" y="537"/>
                    <a:pt x="68" y="537"/>
                  </a:cubicBezTo>
                  <a:cubicBezTo>
                    <a:pt x="68" y="537"/>
                    <a:pt x="67" y="537"/>
                    <a:pt x="67" y="537"/>
                  </a:cubicBezTo>
                  <a:cubicBezTo>
                    <a:pt x="66" y="537"/>
                    <a:pt x="62" y="535"/>
                    <a:pt x="55" y="521"/>
                  </a:cubicBezTo>
                  <a:cubicBezTo>
                    <a:pt x="46" y="502"/>
                    <a:pt x="46" y="502"/>
                    <a:pt x="46" y="502"/>
                  </a:cubicBezTo>
                  <a:lnTo>
                    <a:pt x="46" y="502"/>
                  </a:lnTo>
                  <a:cubicBezTo>
                    <a:pt x="46" y="502"/>
                    <a:pt x="42" y="502"/>
                    <a:pt x="52" y="521"/>
                  </a:cubicBezTo>
                  <a:cubicBezTo>
                    <a:pt x="61" y="543"/>
                    <a:pt x="65" y="552"/>
                    <a:pt x="65" y="552"/>
                  </a:cubicBezTo>
                  <a:cubicBezTo>
                    <a:pt x="64" y="552"/>
                    <a:pt x="62" y="548"/>
                    <a:pt x="58" y="540"/>
                  </a:cubicBezTo>
                  <a:cubicBezTo>
                    <a:pt x="49" y="523"/>
                    <a:pt x="43" y="514"/>
                    <a:pt x="42" y="514"/>
                  </a:cubicBezTo>
                  <a:lnTo>
                    <a:pt x="42" y="514"/>
                  </a:lnTo>
                  <a:cubicBezTo>
                    <a:pt x="41" y="514"/>
                    <a:pt x="44" y="524"/>
                    <a:pt x="52" y="543"/>
                  </a:cubicBezTo>
                  <a:cubicBezTo>
                    <a:pt x="60" y="562"/>
                    <a:pt x="64" y="572"/>
                    <a:pt x="63" y="572"/>
                  </a:cubicBezTo>
                  <a:cubicBezTo>
                    <a:pt x="63" y="572"/>
                    <a:pt x="58" y="563"/>
                    <a:pt x="49" y="546"/>
                  </a:cubicBezTo>
                  <a:cubicBezTo>
                    <a:pt x="42" y="530"/>
                    <a:pt x="36" y="518"/>
                    <a:pt x="27" y="509"/>
                  </a:cubicBezTo>
                  <a:lnTo>
                    <a:pt x="27" y="509"/>
                  </a:lnTo>
                  <a:lnTo>
                    <a:pt x="36" y="527"/>
                  </a:lnTo>
                  <a:cubicBezTo>
                    <a:pt x="46" y="550"/>
                    <a:pt x="49" y="559"/>
                    <a:pt x="48" y="559"/>
                  </a:cubicBezTo>
                  <a:cubicBezTo>
                    <a:pt x="47" y="559"/>
                    <a:pt x="44" y="555"/>
                    <a:pt x="39" y="549"/>
                  </a:cubicBezTo>
                  <a:cubicBezTo>
                    <a:pt x="35" y="540"/>
                    <a:pt x="32" y="535"/>
                    <a:pt x="31" y="535"/>
                  </a:cubicBezTo>
                  <a:lnTo>
                    <a:pt x="31" y="535"/>
                  </a:lnTo>
                  <a:cubicBezTo>
                    <a:pt x="31" y="535"/>
                    <a:pt x="31" y="540"/>
                    <a:pt x="33" y="549"/>
                  </a:cubicBezTo>
                  <a:cubicBezTo>
                    <a:pt x="32" y="550"/>
                    <a:pt x="31" y="551"/>
                    <a:pt x="30" y="551"/>
                  </a:cubicBezTo>
                  <a:cubicBezTo>
                    <a:pt x="28" y="551"/>
                    <a:pt x="24" y="547"/>
                    <a:pt x="17" y="534"/>
                  </a:cubicBezTo>
                  <a:cubicBezTo>
                    <a:pt x="8" y="515"/>
                    <a:pt x="3" y="506"/>
                    <a:pt x="3" y="506"/>
                  </a:cubicBezTo>
                  <a:lnTo>
                    <a:pt x="3" y="506"/>
                  </a:lnTo>
                  <a:cubicBezTo>
                    <a:pt x="2" y="506"/>
                    <a:pt x="6" y="516"/>
                    <a:pt x="14" y="537"/>
                  </a:cubicBezTo>
                  <a:cubicBezTo>
                    <a:pt x="19" y="546"/>
                    <a:pt x="21" y="551"/>
                    <a:pt x="21" y="551"/>
                  </a:cubicBezTo>
                  <a:cubicBezTo>
                    <a:pt x="20" y="551"/>
                    <a:pt x="16" y="546"/>
                    <a:pt x="8" y="537"/>
                  </a:cubicBezTo>
                  <a:cubicBezTo>
                    <a:pt x="4" y="529"/>
                    <a:pt x="1" y="525"/>
                    <a:pt x="1" y="525"/>
                  </a:cubicBezTo>
                  <a:lnTo>
                    <a:pt x="1" y="525"/>
                  </a:lnTo>
                  <a:cubicBezTo>
                    <a:pt x="0" y="525"/>
                    <a:pt x="2" y="530"/>
                    <a:pt x="5" y="540"/>
                  </a:cubicBezTo>
                  <a:cubicBezTo>
                    <a:pt x="11" y="559"/>
                    <a:pt x="21" y="577"/>
                    <a:pt x="33" y="596"/>
                  </a:cubicBezTo>
                  <a:cubicBezTo>
                    <a:pt x="34" y="595"/>
                    <a:pt x="35" y="595"/>
                    <a:pt x="35" y="595"/>
                  </a:cubicBezTo>
                  <a:cubicBezTo>
                    <a:pt x="37" y="595"/>
                    <a:pt x="39" y="599"/>
                    <a:pt x="46" y="612"/>
                  </a:cubicBezTo>
                  <a:lnTo>
                    <a:pt x="39" y="615"/>
                  </a:lnTo>
                  <a:cubicBezTo>
                    <a:pt x="39" y="615"/>
                    <a:pt x="36" y="615"/>
                    <a:pt x="39" y="637"/>
                  </a:cubicBezTo>
                  <a:cubicBezTo>
                    <a:pt x="44" y="655"/>
                    <a:pt x="55" y="680"/>
                    <a:pt x="58" y="680"/>
                  </a:cubicBezTo>
                  <a:cubicBezTo>
                    <a:pt x="59" y="680"/>
                    <a:pt x="59" y="678"/>
                    <a:pt x="58" y="675"/>
                  </a:cubicBezTo>
                  <a:lnTo>
                    <a:pt x="58" y="675"/>
                  </a:lnTo>
                  <a:lnTo>
                    <a:pt x="68" y="693"/>
                  </a:lnTo>
                  <a:cubicBezTo>
                    <a:pt x="81" y="721"/>
                    <a:pt x="89" y="734"/>
                    <a:pt x="91" y="734"/>
                  </a:cubicBezTo>
                  <a:cubicBezTo>
                    <a:pt x="92" y="734"/>
                    <a:pt x="87" y="719"/>
                    <a:pt x="74" y="690"/>
                  </a:cubicBezTo>
                  <a:cubicBezTo>
                    <a:pt x="58" y="659"/>
                    <a:pt x="51" y="645"/>
                    <a:pt x="52" y="645"/>
                  </a:cubicBezTo>
                  <a:lnTo>
                    <a:pt x="52" y="645"/>
                  </a:lnTo>
                  <a:cubicBezTo>
                    <a:pt x="52" y="645"/>
                    <a:pt x="58" y="655"/>
                    <a:pt x="68" y="671"/>
                  </a:cubicBezTo>
                  <a:cubicBezTo>
                    <a:pt x="80" y="701"/>
                    <a:pt x="84" y="707"/>
                    <a:pt x="87" y="707"/>
                  </a:cubicBezTo>
                  <a:cubicBezTo>
                    <a:pt x="88" y="707"/>
                    <a:pt x="89" y="707"/>
                    <a:pt x="89" y="706"/>
                  </a:cubicBezTo>
                  <a:cubicBezTo>
                    <a:pt x="89" y="706"/>
                    <a:pt x="89" y="706"/>
                    <a:pt x="99" y="725"/>
                  </a:cubicBezTo>
                  <a:cubicBezTo>
                    <a:pt x="105" y="737"/>
                    <a:pt x="111" y="750"/>
                    <a:pt x="121" y="762"/>
                  </a:cubicBezTo>
                  <a:cubicBezTo>
                    <a:pt x="124" y="759"/>
                    <a:pt x="124" y="759"/>
                    <a:pt x="115" y="740"/>
                  </a:cubicBezTo>
                  <a:cubicBezTo>
                    <a:pt x="111" y="734"/>
                    <a:pt x="109" y="729"/>
                    <a:pt x="110" y="729"/>
                  </a:cubicBezTo>
                  <a:lnTo>
                    <a:pt x="110" y="729"/>
                  </a:lnTo>
                  <a:cubicBezTo>
                    <a:pt x="111" y="729"/>
                    <a:pt x="116" y="738"/>
                    <a:pt x="127" y="759"/>
                  </a:cubicBezTo>
                  <a:cubicBezTo>
                    <a:pt x="132" y="767"/>
                    <a:pt x="135" y="772"/>
                    <a:pt x="136" y="772"/>
                  </a:cubicBezTo>
                  <a:cubicBezTo>
                    <a:pt x="136" y="772"/>
                    <a:pt x="132" y="762"/>
                    <a:pt x="121" y="740"/>
                  </a:cubicBezTo>
                  <a:cubicBezTo>
                    <a:pt x="111" y="721"/>
                    <a:pt x="108" y="711"/>
                    <a:pt x="110" y="711"/>
                  </a:cubicBezTo>
                  <a:lnTo>
                    <a:pt x="110" y="711"/>
                  </a:lnTo>
                  <a:cubicBezTo>
                    <a:pt x="112" y="711"/>
                    <a:pt x="118" y="719"/>
                    <a:pt x="127" y="737"/>
                  </a:cubicBezTo>
                  <a:lnTo>
                    <a:pt x="130" y="734"/>
                  </a:lnTo>
                  <a:cubicBezTo>
                    <a:pt x="127" y="722"/>
                    <a:pt x="124" y="709"/>
                    <a:pt x="115" y="697"/>
                  </a:cubicBezTo>
                  <a:cubicBezTo>
                    <a:pt x="105" y="675"/>
                    <a:pt x="102" y="665"/>
                    <a:pt x="102" y="665"/>
                  </a:cubicBezTo>
                  <a:lnTo>
                    <a:pt x="102" y="665"/>
                  </a:lnTo>
                  <a:cubicBezTo>
                    <a:pt x="102" y="665"/>
                    <a:pt x="104" y="670"/>
                    <a:pt x="108" y="678"/>
                  </a:cubicBezTo>
                  <a:lnTo>
                    <a:pt x="130" y="715"/>
                  </a:lnTo>
                  <a:cubicBezTo>
                    <a:pt x="135" y="729"/>
                    <a:pt x="138" y="731"/>
                    <a:pt x="140" y="731"/>
                  </a:cubicBezTo>
                  <a:cubicBezTo>
                    <a:pt x="141" y="731"/>
                    <a:pt x="142" y="731"/>
                    <a:pt x="143" y="731"/>
                  </a:cubicBezTo>
                  <a:cubicBezTo>
                    <a:pt x="143" y="731"/>
                    <a:pt x="149" y="728"/>
                    <a:pt x="140" y="709"/>
                  </a:cubicBezTo>
                  <a:lnTo>
                    <a:pt x="140" y="709"/>
                  </a:lnTo>
                  <a:lnTo>
                    <a:pt x="149" y="728"/>
                  </a:lnTo>
                  <a:cubicBezTo>
                    <a:pt x="151" y="728"/>
                    <a:pt x="155" y="736"/>
                    <a:pt x="155" y="736"/>
                  </a:cubicBezTo>
                  <a:cubicBezTo>
                    <a:pt x="155" y="736"/>
                    <a:pt x="154" y="734"/>
                    <a:pt x="152" y="728"/>
                  </a:cubicBezTo>
                  <a:lnTo>
                    <a:pt x="152" y="728"/>
                  </a:lnTo>
                  <a:cubicBezTo>
                    <a:pt x="152" y="728"/>
                    <a:pt x="152" y="728"/>
                    <a:pt x="165" y="744"/>
                  </a:cubicBezTo>
                  <a:cubicBezTo>
                    <a:pt x="167" y="747"/>
                    <a:pt x="168" y="748"/>
                    <a:pt x="169" y="748"/>
                  </a:cubicBezTo>
                  <a:cubicBezTo>
                    <a:pt x="173" y="748"/>
                    <a:pt x="163" y="716"/>
                    <a:pt x="143" y="687"/>
                  </a:cubicBezTo>
                  <a:lnTo>
                    <a:pt x="146" y="684"/>
                  </a:lnTo>
                  <a:cubicBezTo>
                    <a:pt x="149" y="684"/>
                    <a:pt x="140" y="665"/>
                    <a:pt x="140" y="665"/>
                  </a:cubicBezTo>
                  <a:cubicBezTo>
                    <a:pt x="130" y="646"/>
                    <a:pt x="133" y="646"/>
                    <a:pt x="133" y="646"/>
                  </a:cubicBezTo>
                  <a:lnTo>
                    <a:pt x="133" y="646"/>
                  </a:lnTo>
                  <a:lnTo>
                    <a:pt x="152" y="684"/>
                  </a:lnTo>
                  <a:cubicBezTo>
                    <a:pt x="166" y="716"/>
                    <a:pt x="177" y="736"/>
                    <a:pt x="178" y="736"/>
                  </a:cubicBezTo>
                  <a:cubicBezTo>
                    <a:pt x="179" y="736"/>
                    <a:pt x="175" y="725"/>
                    <a:pt x="165" y="700"/>
                  </a:cubicBezTo>
                  <a:lnTo>
                    <a:pt x="165" y="700"/>
                  </a:lnTo>
                  <a:cubicBezTo>
                    <a:pt x="171" y="712"/>
                    <a:pt x="168" y="709"/>
                    <a:pt x="174" y="718"/>
                  </a:cubicBezTo>
                  <a:cubicBezTo>
                    <a:pt x="179" y="728"/>
                    <a:pt x="181" y="732"/>
                    <a:pt x="182" y="732"/>
                  </a:cubicBezTo>
                  <a:cubicBezTo>
                    <a:pt x="183" y="732"/>
                    <a:pt x="182" y="727"/>
                    <a:pt x="180" y="715"/>
                  </a:cubicBezTo>
                  <a:cubicBezTo>
                    <a:pt x="174" y="697"/>
                    <a:pt x="168" y="678"/>
                    <a:pt x="158" y="659"/>
                  </a:cubicBezTo>
                  <a:cubicBezTo>
                    <a:pt x="149" y="640"/>
                    <a:pt x="152" y="637"/>
                    <a:pt x="152" y="637"/>
                  </a:cubicBezTo>
                  <a:cubicBezTo>
                    <a:pt x="155" y="637"/>
                    <a:pt x="155" y="637"/>
                    <a:pt x="162" y="656"/>
                  </a:cubicBezTo>
                  <a:cubicBezTo>
                    <a:pt x="171" y="674"/>
                    <a:pt x="176" y="684"/>
                    <a:pt x="178" y="684"/>
                  </a:cubicBezTo>
                  <a:cubicBezTo>
                    <a:pt x="179" y="684"/>
                    <a:pt x="176" y="673"/>
                    <a:pt x="168" y="653"/>
                  </a:cubicBezTo>
                  <a:lnTo>
                    <a:pt x="168" y="653"/>
                  </a:lnTo>
                  <a:lnTo>
                    <a:pt x="177" y="675"/>
                  </a:lnTo>
                  <a:cubicBezTo>
                    <a:pt x="183" y="687"/>
                    <a:pt x="190" y="698"/>
                    <a:pt x="194" y="698"/>
                  </a:cubicBezTo>
                  <a:cubicBezTo>
                    <a:pt x="196" y="698"/>
                    <a:pt x="198" y="695"/>
                    <a:pt x="199" y="687"/>
                  </a:cubicBezTo>
                  <a:cubicBezTo>
                    <a:pt x="203" y="686"/>
                    <a:pt x="206" y="685"/>
                    <a:pt x="209" y="685"/>
                  </a:cubicBezTo>
                  <a:cubicBezTo>
                    <a:pt x="213" y="685"/>
                    <a:pt x="217" y="688"/>
                    <a:pt x="221" y="700"/>
                  </a:cubicBezTo>
                  <a:cubicBezTo>
                    <a:pt x="223" y="704"/>
                    <a:pt x="224" y="706"/>
                    <a:pt x="224" y="706"/>
                  </a:cubicBezTo>
                  <a:cubicBezTo>
                    <a:pt x="227" y="706"/>
                    <a:pt x="219" y="671"/>
                    <a:pt x="209" y="640"/>
                  </a:cubicBezTo>
                  <a:lnTo>
                    <a:pt x="209" y="640"/>
                  </a:lnTo>
                  <a:cubicBezTo>
                    <a:pt x="215" y="653"/>
                    <a:pt x="219" y="657"/>
                    <a:pt x="221" y="657"/>
                  </a:cubicBezTo>
                  <a:cubicBezTo>
                    <a:pt x="222" y="657"/>
                    <a:pt x="223" y="657"/>
                    <a:pt x="224" y="656"/>
                  </a:cubicBezTo>
                  <a:cubicBezTo>
                    <a:pt x="226" y="655"/>
                    <a:pt x="227" y="654"/>
                    <a:pt x="228" y="654"/>
                  </a:cubicBezTo>
                  <a:cubicBezTo>
                    <a:pt x="231" y="654"/>
                    <a:pt x="233" y="658"/>
                    <a:pt x="240" y="671"/>
                  </a:cubicBezTo>
                  <a:cubicBezTo>
                    <a:pt x="248" y="692"/>
                    <a:pt x="252" y="702"/>
                    <a:pt x="252" y="702"/>
                  </a:cubicBezTo>
                  <a:cubicBezTo>
                    <a:pt x="252" y="702"/>
                    <a:pt x="249" y="692"/>
                    <a:pt x="243" y="671"/>
                  </a:cubicBezTo>
                  <a:cubicBezTo>
                    <a:pt x="237" y="656"/>
                    <a:pt x="236" y="650"/>
                    <a:pt x="237" y="650"/>
                  </a:cubicBezTo>
                  <a:lnTo>
                    <a:pt x="237" y="650"/>
                  </a:lnTo>
                  <a:cubicBezTo>
                    <a:pt x="240" y="650"/>
                    <a:pt x="249" y="665"/>
                    <a:pt x="259" y="687"/>
                  </a:cubicBezTo>
                  <a:cubicBezTo>
                    <a:pt x="268" y="706"/>
                    <a:pt x="268" y="706"/>
                    <a:pt x="274" y="706"/>
                  </a:cubicBezTo>
                  <a:cubicBezTo>
                    <a:pt x="268" y="684"/>
                    <a:pt x="271" y="684"/>
                    <a:pt x="274" y="681"/>
                  </a:cubicBezTo>
                  <a:cubicBezTo>
                    <a:pt x="281" y="681"/>
                    <a:pt x="281" y="681"/>
                    <a:pt x="265" y="640"/>
                  </a:cubicBezTo>
                  <a:cubicBezTo>
                    <a:pt x="249" y="603"/>
                    <a:pt x="252" y="603"/>
                    <a:pt x="256" y="599"/>
                  </a:cubicBezTo>
                  <a:cubicBezTo>
                    <a:pt x="259" y="599"/>
                    <a:pt x="259" y="599"/>
                    <a:pt x="268" y="618"/>
                  </a:cubicBezTo>
                  <a:cubicBezTo>
                    <a:pt x="268" y="618"/>
                    <a:pt x="277" y="637"/>
                    <a:pt x="281" y="637"/>
                  </a:cubicBezTo>
                  <a:cubicBezTo>
                    <a:pt x="281" y="637"/>
                    <a:pt x="282" y="637"/>
                    <a:pt x="283" y="637"/>
                  </a:cubicBezTo>
                  <a:cubicBezTo>
                    <a:pt x="284" y="637"/>
                    <a:pt x="286" y="639"/>
                    <a:pt x="293" y="653"/>
                  </a:cubicBezTo>
                  <a:cubicBezTo>
                    <a:pt x="293" y="653"/>
                    <a:pt x="303" y="671"/>
                    <a:pt x="309" y="671"/>
                  </a:cubicBezTo>
                  <a:cubicBezTo>
                    <a:pt x="310" y="671"/>
                    <a:pt x="311" y="670"/>
                    <a:pt x="312" y="670"/>
                  </a:cubicBezTo>
                  <a:cubicBezTo>
                    <a:pt x="314" y="670"/>
                    <a:pt x="318" y="674"/>
                    <a:pt x="325" y="687"/>
                  </a:cubicBezTo>
                  <a:cubicBezTo>
                    <a:pt x="325" y="687"/>
                    <a:pt x="325" y="687"/>
                    <a:pt x="318" y="668"/>
                  </a:cubicBezTo>
                  <a:cubicBezTo>
                    <a:pt x="311" y="654"/>
                    <a:pt x="306" y="638"/>
                    <a:pt x="312" y="638"/>
                  </a:cubicBezTo>
                  <a:cubicBezTo>
                    <a:pt x="314" y="638"/>
                    <a:pt x="317" y="640"/>
                    <a:pt x="321" y="643"/>
                  </a:cubicBezTo>
                  <a:cubicBezTo>
                    <a:pt x="325" y="643"/>
                    <a:pt x="331" y="640"/>
                    <a:pt x="325" y="621"/>
                  </a:cubicBezTo>
                  <a:lnTo>
                    <a:pt x="325" y="621"/>
                  </a:lnTo>
                  <a:cubicBezTo>
                    <a:pt x="325" y="621"/>
                    <a:pt x="325" y="622"/>
                    <a:pt x="334" y="640"/>
                  </a:cubicBezTo>
                  <a:cubicBezTo>
                    <a:pt x="342" y="659"/>
                    <a:pt x="346" y="668"/>
                    <a:pt x="348" y="668"/>
                  </a:cubicBezTo>
                  <a:cubicBezTo>
                    <a:pt x="350" y="668"/>
                    <a:pt x="348" y="658"/>
                    <a:pt x="343" y="637"/>
                  </a:cubicBezTo>
                  <a:cubicBezTo>
                    <a:pt x="339" y="628"/>
                    <a:pt x="337" y="623"/>
                    <a:pt x="338" y="623"/>
                  </a:cubicBezTo>
                  <a:lnTo>
                    <a:pt x="338" y="623"/>
                  </a:lnTo>
                  <a:cubicBezTo>
                    <a:pt x="339" y="623"/>
                    <a:pt x="342" y="628"/>
                    <a:pt x="346" y="637"/>
                  </a:cubicBezTo>
                  <a:cubicBezTo>
                    <a:pt x="346" y="637"/>
                    <a:pt x="350" y="634"/>
                    <a:pt x="343" y="615"/>
                  </a:cubicBezTo>
                  <a:cubicBezTo>
                    <a:pt x="340" y="605"/>
                    <a:pt x="338" y="601"/>
                    <a:pt x="340" y="601"/>
                  </a:cubicBezTo>
                  <a:lnTo>
                    <a:pt x="340" y="601"/>
                  </a:lnTo>
                  <a:cubicBezTo>
                    <a:pt x="340" y="601"/>
                    <a:pt x="344" y="604"/>
                    <a:pt x="350" y="612"/>
                  </a:cubicBezTo>
                  <a:cubicBezTo>
                    <a:pt x="354" y="629"/>
                    <a:pt x="357" y="631"/>
                    <a:pt x="360" y="631"/>
                  </a:cubicBezTo>
                  <a:cubicBezTo>
                    <a:pt x="361" y="631"/>
                    <a:pt x="361" y="631"/>
                    <a:pt x="362" y="631"/>
                  </a:cubicBezTo>
                  <a:cubicBezTo>
                    <a:pt x="358" y="619"/>
                    <a:pt x="368" y="611"/>
                    <a:pt x="377" y="611"/>
                  </a:cubicBezTo>
                  <a:cubicBezTo>
                    <a:pt x="382" y="611"/>
                    <a:pt x="388" y="614"/>
                    <a:pt x="390" y="621"/>
                  </a:cubicBezTo>
                  <a:cubicBezTo>
                    <a:pt x="387" y="603"/>
                    <a:pt x="387" y="603"/>
                    <a:pt x="387" y="599"/>
                  </a:cubicBezTo>
                  <a:lnTo>
                    <a:pt x="387" y="599"/>
                  </a:lnTo>
                  <a:cubicBezTo>
                    <a:pt x="394" y="615"/>
                    <a:pt x="398" y="621"/>
                    <a:pt x="399" y="621"/>
                  </a:cubicBezTo>
                  <a:cubicBezTo>
                    <a:pt x="400" y="621"/>
                    <a:pt x="394" y="604"/>
                    <a:pt x="384" y="581"/>
                  </a:cubicBezTo>
                  <a:lnTo>
                    <a:pt x="381" y="581"/>
                  </a:lnTo>
                  <a:cubicBezTo>
                    <a:pt x="374" y="563"/>
                    <a:pt x="371" y="553"/>
                    <a:pt x="373" y="553"/>
                  </a:cubicBezTo>
                  <a:lnTo>
                    <a:pt x="373" y="553"/>
                  </a:lnTo>
                  <a:cubicBezTo>
                    <a:pt x="374" y="553"/>
                    <a:pt x="382" y="567"/>
                    <a:pt x="393" y="599"/>
                  </a:cubicBezTo>
                  <a:cubicBezTo>
                    <a:pt x="403" y="618"/>
                    <a:pt x="407" y="627"/>
                    <a:pt x="408" y="627"/>
                  </a:cubicBezTo>
                  <a:cubicBezTo>
                    <a:pt x="409" y="627"/>
                    <a:pt x="406" y="617"/>
                    <a:pt x="400" y="596"/>
                  </a:cubicBezTo>
                  <a:cubicBezTo>
                    <a:pt x="393" y="577"/>
                    <a:pt x="390" y="567"/>
                    <a:pt x="391" y="567"/>
                  </a:cubicBezTo>
                  <a:lnTo>
                    <a:pt x="391" y="567"/>
                  </a:lnTo>
                  <a:cubicBezTo>
                    <a:pt x="392" y="567"/>
                    <a:pt x="397" y="576"/>
                    <a:pt x="406" y="596"/>
                  </a:cubicBezTo>
                  <a:cubicBezTo>
                    <a:pt x="414" y="615"/>
                    <a:pt x="418" y="624"/>
                    <a:pt x="418" y="624"/>
                  </a:cubicBezTo>
                  <a:cubicBezTo>
                    <a:pt x="418" y="624"/>
                    <a:pt x="414" y="614"/>
                    <a:pt x="406" y="593"/>
                  </a:cubicBezTo>
                  <a:cubicBezTo>
                    <a:pt x="392" y="549"/>
                    <a:pt x="386" y="522"/>
                    <a:pt x="389" y="522"/>
                  </a:cubicBezTo>
                  <a:lnTo>
                    <a:pt x="389" y="522"/>
                  </a:lnTo>
                  <a:cubicBezTo>
                    <a:pt x="391" y="522"/>
                    <a:pt x="399" y="537"/>
                    <a:pt x="412" y="571"/>
                  </a:cubicBezTo>
                  <a:cubicBezTo>
                    <a:pt x="415" y="593"/>
                    <a:pt x="425" y="612"/>
                    <a:pt x="437" y="628"/>
                  </a:cubicBezTo>
                  <a:cubicBezTo>
                    <a:pt x="434" y="615"/>
                    <a:pt x="431" y="603"/>
                    <a:pt x="425" y="590"/>
                  </a:cubicBezTo>
                  <a:cubicBezTo>
                    <a:pt x="415" y="569"/>
                    <a:pt x="411" y="559"/>
                    <a:pt x="412" y="559"/>
                  </a:cubicBezTo>
                  <a:lnTo>
                    <a:pt x="412" y="559"/>
                  </a:lnTo>
                  <a:cubicBezTo>
                    <a:pt x="413" y="559"/>
                    <a:pt x="419" y="568"/>
                    <a:pt x="428" y="587"/>
                  </a:cubicBezTo>
                  <a:cubicBezTo>
                    <a:pt x="445" y="617"/>
                    <a:pt x="454" y="631"/>
                    <a:pt x="456" y="631"/>
                  </a:cubicBezTo>
                  <a:cubicBezTo>
                    <a:pt x="459" y="631"/>
                    <a:pt x="457" y="621"/>
                    <a:pt x="453" y="603"/>
                  </a:cubicBezTo>
                  <a:cubicBezTo>
                    <a:pt x="450" y="581"/>
                    <a:pt x="450" y="570"/>
                    <a:pt x="452" y="570"/>
                  </a:cubicBezTo>
                  <a:lnTo>
                    <a:pt x="452" y="570"/>
                  </a:lnTo>
                  <a:cubicBezTo>
                    <a:pt x="454" y="570"/>
                    <a:pt x="458" y="580"/>
                    <a:pt x="462" y="599"/>
                  </a:cubicBezTo>
                  <a:cubicBezTo>
                    <a:pt x="468" y="623"/>
                    <a:pt x="470" y="633"/>
                    <a:pt x="470" y="633"/>
                  </a:cubicBezTo>
                  <a:cubicBezTo>
                    <a:pt x="471" y="633"/>
                    <a:pt x="470" y="627"/>
                    <a:pt x="469" y="618"/>
                  </a:cubicBezTo>
                  <a:lnTo>
                    <a:pt x="481" y="615"/>
                  </a:lnTo>
                  <a:cubicBezTo>
                    <a:pt x="481" y="603"/>
                    <a:pt x="475" y="587"/>
                    <a:pt x="472" y="574"/>
                  </a:cubicBezTo>
                  <a:lnTo>
                    <a:pt x="472" y="574"/>
                  </a:lnTo>
                  <a:cubicBezTo>
                    <a:pt x="481" y="599"/>
                    <a:pt x="490" y="614"/>
                    <a:pt x="492" y="614"/>
                  </a:cubicBezTo>
                  <a:cubicBezTo>
                    <a:pt x="493" y="614"/>
                    <a:pt x="492" y="608"/>
                    <a:pt x="487" y="593"/>
                  </a:cubicBezTo>
                  <a:lnTo>
                    <a:pt x="494" y="590"/>
                  </a:lnTo>
                  <a:cubicBezTo>
                    <a:pt x="494" y="590"/>
                    <a:pt x="494" y="590"/>
                    <a:pt x="491" y="568"/>
                  </a:cubicBezTo>
                  <a:cubicBezTo>
                    <a:pt x="489" y="563"/>
                    <a:pt x="488" y="560"/>
                    <a:pt x="489" y="560"/>
                  </a:cubicBezTo>
                  <a:lnTo>
                    <a:pt x="489" y="560"/>
                  </a:lnTo>
                  <a:cubicBezTo>
                    <a:pt x="490" y="560"/>
                    <a:pt x="496" y="574"/>
                    <a:pt x="503" y="587"/>
                  </a:cubicBezTo>
                  <a:cubicBezTo>
                    <a:pt x="510" y="600"/>
                    <a:pt x="516" y="613"/>
                    <a:pt x="518" y="613"/>
                  </a:cubicBezTo>
                  <a:cubicBezTo>
                    <a:pt x="518" y="613"/>
                    <a:pt x="518" y="611"/>
                    <a:pt x="516" y="606"/>
                  </a:cubicBezTo>
                  <a:cubicBezTo>
                    <a:pt x="509" y="587"/>
                    <a:pt x="503" y="565"/>
                    <a:pt x="500" y="546"/>
                  </a:cubicBezTo>
                  <a:cubicBezTo>
                    <a:pt x="498" y="539"/>
                    <a:pt x="498" y="536"/>
                    <a:pt x="498" y="536"/>
                  </a:cubicBezTo>
                  <a:lnTo>
                    <a:pt x="498" y="536"/>
                  </a:lnTo>
                  <a:cubicBezTo>
                    <a:pt x="499" y="536"/>
                    <a:pt x="505" y="550"/>
                    <a:pt x="509" y="565"/>
                  </a:cubicBezTo>
                  <a:cubicBezTo>
                    <a:pt x="513" y="577"/>
                    <a:pt x="519" y="590"/>
                    <a:pt x="528" y="603"/>
                  </a:cubicBezTo>
                  <a:cubicBezTo>
                    <a:pt x="531" y="599"/>
                    <a:pt x="534" y="599"/>
                    <a:pt x="528" y="581"/>
                  </a:cubicBezTo>
                  <a:cubicBezTo>
                    <a:pt x="525" y="570"/>
                    <a:pt x="527" y="563"/>
                    <a:pt x="532" y="563"/>
                  </a:cubicBezTo>
                  <a:cubicBezTo>
                    <a:pt x="535" y="563"/>
                    <a:pt x="540" y="566"/>
                    <a:pt x="544" y="574"/>
                  </a:cubicBezTo>
                  <a:lnTo>
                    <a:pt x="547" y="574"/>
                  </a:lnTo>
                  <a:cubicBezTo>
                    <a:pt x="550" y="574"/>
                    <a:pt x="544" y="552"/>
                    <a:pt x="547" y="552"/>
                  </a:cubicBezTo>
                  <a:cubicBezTo>
                    <a:pt x="547" y="552"/>
                    <a:pt x="550" y="552"/>
                    <a:pt x="544" y="534"/>
                  </a:cubicBezTo>
                  <a:cubicBezTo>
                    <a:pt x="545" y="533"/>
                    <a:pt x="545" y="532"/>
                    <a:pt x="546" y="532"/>
                  </a:cubicBezTo>
                  <a:cubicBezTo>
                    <a:pt x="548" y="532"/>
                    <a:pt x="550" y="536"/>
                    <a:pt x="556" y="549"/>
                  </a:cubicBezTo>
                  <a:cubicBezTo>
                    <a:pt x="550" y="530"/>
                    <a:pt x="547" y="521"/>
                    <a:pt x="547" y="521"/>
                  </a:cubicBezTo>
                  <a:lnTo>
                    <a:pt x="547" y="521"/>
                  </a:lnTo>
                  <a:cubicBezTo>
                    <a:pt x="548" y="521"/>
                    <a:pt x="552" y="530"/>
                    <a:pt x="560" y="549"/>
                  </a:cubicBezTo>
                  <a:cubicBezTo>
                    <a:pt x="566" y="570"/>
                    <a:pt x="569" y="580"/>
                    <a:pt x="569" y="580"/>
                  </a:cubicBezTo>
                  <a:cubicBezTo>
                    <a:pt x="570" y="580"/>
                    <a:pt x="567" y="570"/>
                    <a:pt x="563" y="549"/>
                  </a:cubicBezTo>
                  <a:cubicBezTo>
                    <a:pt x="560" y="538"/>
                    <a:pt x="558" y="533"/>
                    <a:pt x="558" y="533"/>
                  </a:cubicBezTo>
                  <a:lnTo>
                    <a:pt x="558" y="533"/>
                  </a:lnTo>
                  <a:cubicBezTo>
                    <a:pt x="559" y="533"/>
                    <a:pt x="561" y="538"/>
                    <a:pt x="566" y="549"/>
                  </a:cubicBezTo>
                  <a:cubicBezTo>
                    <a:pt x="569" y="558"/>
                    <a:pt x="571" y="563"/>
                    <a:pt x="572" y="563"/>
                  </a:cubicBezTo>
                  <a:cubicBezTo>
                    <a:pt x="573" y="563"/>
                    <a:pt x="572" y="558"/>
                    <a:pt x="569" y="546"/>
                  </a:cubicBezTo>
                  <a:cubicBezTo>
                    <a:pt x="561" y="522"/>
                    <a:pt x="558" y="505"/>
                    <a:pt x="560" y="505"/>
                  </a:cubicBezTo>
                  <a:lnTo>
                    <a:pt x="560" y="505"/>
                  </a:lnTo>
                  <a:cubicBezTo>
                    <a:pt x="561" y="505"/>
                    <a:pt x="564" y="510"/>
                    <a:pt x="569" y="524"/>
                  </a:cubicBezTo>
                  <a:cubicBezTo>
                    <a:pt x="569" y="524"/>
                    <a:pt x="572" y="524"/>
                    <a:pt x="569" y="505"/>
                  </a:cubicBezTo>
                  <a:cubicBezTo>
                    <a:pt x="563" y="485"/>
                    <a:pt x="559" y="474"/>
                    <a:pt x="560" y="474"/>
                  </a:cubicBezTo>
                  <a:lnTo>
                    <a:pt x="560" y="474"/>
                  </a:lnTo>
                  <a:cubicBezTo>
                    <a:pt x="560" y="474"/>
                    <a:pt x="563" y="484"/>
                    <a:pt x="569" y="502"/>
                  </a:cubicBezTo>
                  <a:cubicBezTo>
                    <a:pt x="577" y="523"/>
                    <a:pt x="581" y="533"/>
                    <a:pt x="583" y="533"/>
                  </a:cubicBezTo>
                  <a:cubicBezTo>
                    <a:pt x="584" y="533"/>
                    <a:pt x="581" y="523"/>
                    <a:pt x="575" y="502"/>
                  </a:cubicBezTo>
                  <a:cubicBezTo>
                    <a:pt x="575" y="502"/>
                    <a:pt x="574" y="492"/>
                    <a:pt x="576" y="492"/>
                  </a:cubicBezTo>
                  <a:cubicBezTo>
                    <a:pt x="577" y="492"/>
                    <a:pt x="579" y="493"/>
                    <a:pt x="581" y="499"/>
                  </a:cubicBezTo>
                  <a:cubicBezTo>
                    <a:pt x="587" y="510"/>
                    <a:pt x="596" y="520"/>
                    <a:pt x="600" y="520"/>
                  </a:cubicBezTo>
                  <a:cubicBezTo>
                    <a:pt x="604" y="520"/>
                    <a:pt x="604" y="514"/>
                    <a:pt x="597" y="496"/>
                  </a:cubicBezTo>
                  <a:lnTo>
                    <a:pt x="600" y="496"/>
                  </a:lnTo>
                  <a:cubicBezTo>
                    <a:pt x="606" y="505"/>
                    <a:pt x="609" y="509"/>
                    <a:pt x="611" y="509"/>
                  </a:cubicBezTo>
                  <a:cubicBezTo>
                    <a:pt x="612" y="509"/>
                    <a:pt x="611" y="503"/>
                    <a:pt x="610" y="493"/>
                  </a:cubicBezTo>
                  <a:lnTo>
                    <a:pt x="607" y="471"/>
                  </a:lnTo>
                  <a:lnTo>
                    <a:pt x="607" y="471"/>
                  </a:lnTo>
                  <a:cubicBezTo>
                    <a:pt x="610" y="487"/>
                    <a:pt x="616" y="499"/>
                    <a:pt x="622" y="512"/>
                  </a:cubicBezTo>
                  <a:cubicBezTo>
                    <a:pt x="625" y="512"/>
                    <a:pt x="625" y="512"/>
                    <a:pt x="619" y="490"/>
                  </a:cubicBezTo>
                  <a:cubicBezTo>
                    <a:pt x="610" y="471"/>
                    <a:pt x="613" y="471"/>
                    <a:pt x="613" y="471"/>
                  </a:cubicBezTo>
                  <a:lnTo>
                    <a:pt x="613" y="471"/>
                  </a:lnTo>
                  <a:cubicBezTo>
                    <a:pt x="622" y="480"/>
                    <a:pt x="628" y="496"/>
                    <a:pt x="632" y="509"/>
                  </a:cubicBezTo>
                  <a:lnTo>
                    <a:pt x="635" y="509"/>
                  </a:lnTo>
                  <a:cubicBezTo>
                    <a:pt x="625" y="484"/>
                    <a:pt x="623" y="474"/>
                    <a:pt x="623" y="474"/>
                  </a:cubicBezTo>
                  <a:lnTo>
                    <a:pt x="623" y="474"/>
                  </a:lnTo>
                  <a:cubicBezTo>
                    <a:pt x="624" y="474"/>
                    <a:pt x="626" y="479"/>
                    <a:pt x="628" y="487"/>
                  </a:cubicBezTo>
                  <a:cubicBezTo>
                    <a:pt x="638" y="505"/>
                    <a:pt x="641" y="505"/>
                    <a:pt x="641" y="505"/>
                  </a:cubicBezTo>
                  <a:cubicBezTo>
                    <a:pt x="639" y="499"/>
                    <a:pt x="639" y="497"/>
                    <a:pt x="639" y="497"/>
                  </a:cubicBezTo>
                  <a:lnTo>
                    <a:pt x="639" y="497"/>
                  </a:lnTo>
                  <a:cubicBezTo>
                    <a:pt x="640" y="497"/>
                    <a:pt x="643" y="505"/>
                    <a:pt x="641" y="505"/>
                  </a:cubicBezTo>
                  <a:lnTo>
                    <a:pt x="650" y="524"/>
                  </a:lnTo>
                  <a:lnTo>
                    <a:pt x="650" y="524"/>
                  </a:lnTo>
                  <a:cubicBezTo>
                    <a:pt x="649" y="519"/>
                    <a:pt x="646" y="512"/>
                    <a:pt x="644" y="505"/>
                  </a:cubicBezTo>
                  <a:lnTo>
                    <a:pt x="650" y="505"/>
                  </a:lnTo>
                  <a:cubicBezTo>
                    <a:pt x="650" y="502"/>
                    <a:pt x="654" y="502"/>
                    <a:pt x="644" y="483"/>
                  </a:cubicBezTo>
                  <a:cubicBezTo>
                    <a:pt x="638" y="471"/>
                    <a:pt x="635" y="458"/>
                    <a:pt x="635" y="443"/>
                  </a:cubicBezTo>
                  <a:lnTo>
                    <a:pt x="635" y="443"/>
                  </a:lnTo>
                  <a:cubicBezTo>
                    <a:pt x="638" y="458"/>
                    <a:pt x="641" y="471"/>
                    <a:pt x="650" y="483"/>
                  </a:cubicBezTo>
                  <a:cubicBezTo>
                    <a:pt x="650" y="483"/>
                    <a:pt x="657" y="502"/>
                    <a:pt x="657" y="502"/>
                  </a:cubicBezTo>
                  <a:cubicBezTo>
                    <a:pt x="662" y="519"/>
                    <a:pt x="665" y="525"/>
                    <a:pt x="667" y="525"/>
                  </a:cubicBezTo>
                  <a:cubicBezTo>
                    <a:pt x="670" y="525"/>
                    <a:pt x="670" y="512"/>
                    <a:pt x="666" y="499"/>
                  </a:cubicBezTo>
                  <a:cubicBezTo>
                    <a:pt x="661" y="479"/>
                    <a:pt x="660" y="469"/>
                    <a:pt x="661" y="469"/>
                  </a:cubicBezTo>
                  <a:lnTo>
                    <a:pt x="661" y="469"/>
                  </a:lnTo>
                  <a:cubicBezTo>
                    <a:pt x="662" y="469"/>
                    <a:pt x="666" y="479"/>
                    <a:pt x="672" y="499"/>
                  </a:cubicBezTo>
                  <a:cubicBezTo>
                    <a:pt x="676" y="509"/>
                    <a:pt x="678" y="514"/>
                    <a:pt x="678" y="514"/>
                  </a:cubicBezTo>
                  <a:cubicBezTo>
                    <a:pt x="681" y="514"/>
                    <a:pt x="674" y="480"/>
                    <a:pt x="660" y="436"/>
                  </a:cubicBezTo>
                  <a:lnTo>
                    <a:pt x="644" y="377"/>
                  </a:lnTo>
                  <a:lnTo>
                    <a:pt x="663" y="436"/>
                  </a:lnTo>
                  <a:cubicBezTo>
                    <a:pt x="679" y="482"/>
                    <a:pt x="686" y="501"/>
                    <a:pt x="688" y="501"/>
                  </a:cubicBezTo>
                  <a:cubicBezTo>
                    <a:pt x="689" y="501"/>
                    <a:pt x="688" y="491"/>
                    <a:pt x="685" y="474"/>
                  </a:cubicBezTo>
                  <a:cubicBezTo>
                    <a:pt x="683" y="463"/>
                    <a:pt x="683" y="458"/>
                    <a:pt x="683" y="458"/>
                  </a:cubicBezTo>
                  <a:lnTo>
                    <a:pt x="683" y="458"/>
                  </a:lnTo>
                  <a:cubicBezTo>
                    <a:pt x="683" y="458"/>
                    <a:pt x="685" y="463"/>
                    <a:pt x="688" y="474"/>
                  </a:cubicBezTo>
                  <a:cubicBezTo>
                    <a:pt x="692" y="487"/>
                    <a:pt x="695" y="491"/>
                    <a:pt x="699" y="491"/>
                  </a:cubicBezTo>
                  <a:cubicBezTo>
                    <a:pt x="700" y="491"/>
                    <a:pt x="702" y="491"/>
                    <a:pt x="704" y="490"/>
                  </a:cubicBezTo>
                  <a:cubicBezTo>
                    <a:pt x="710" y="490"/>
                    <a:pt x="713" y="490"/>
                    <a:pt x="707" y="468"/>
                  </a:cubicBezTo>
                  <a:lnTo>
                    <a:pt x="710" y="468"/>
                  </a:lnTo>
                  <a:cubicBezTo>
                    <a:pt x="716" y="482"/>
                    <a:pt x="719" y="488"/>
                    <a:pt x="720" y="488"/>
                  </a:cubicBezTo>
                  <a:cubicBezTo>
                    <a:pt x="722" y="488"/>
                    <a:pt x="718" y="471"/>
                    <a:pt x="710" y="446"/>
                  </a:cubicBezTo>
                  <a:lnTo>
                    <a:pt x="713" y="446"/>
                  </a:lnTo>
                  <a:lnTo>
                    <a:pt x="719" y="465"/>
                  </a:lnTo>
                  <a:cubicBezTo>
                    <a:pt x="724" y="478"/>
                    <a:pt x="728" y="482"/>
                    <a:pt x="736" y="482"/>
                  </a:cubicBezTo>
                  <a:cubicBezTo>
                    <a:pt x="739" y="482"/>
                    <a:pt x="743" y="481"/>
                    <a:pt x="748" y="480"/>
                  </a:cubicBezTo>
                  <a:cubicBezTo>
                    <a:pt x="770" y="474"/>
                    <a:pt x="770" y="474"/>
                    <a:pt x="757" y="433"/>
                  </a:cubicBezTo>
                  <a:cubicBezTo>
                    <a:pt x="752" y="414"/>
                    <a:pt x="751" y="404"/>
                    <a:pt x="752" y="404"/>
                  </a:cubicBezTo>
                  <a:lnTo>
                    <a:pt x="752" y="404"/>
                  </a:lnTo>
                  <a:cubicBezTo>
                    <a:pt x="753" y="404"/>
                    <a:pt x="757" y="413"/>
                    <a:pt x="763" y="433"/>
                  </a:cubicBezTo>
                  <a:cubicBezTo>
                    <a:pt x="768" y="447"/>
                    <a:pt x="772" y="461"/>
                    <a:pt x="772" y="461"/>
                  </a:cubicBezTo>
                  <a:cubicBezTo>
                    <a:pt x="772" y="461"/>
                    <a:pt x="771" y="459"/>
                    <a:pt x="770" y="452"/>
                  </a:cubicBezTo>
                  <a:lnTo>
                    <a:pt x="770" y="452"/>
                  </a:lnTo>
                  <a:cubicBezTo>
                    <a:pt x="770" y="452"/>
                    <a:pt x="776" y="452"/>
                    <a:pt x="782" y="471"/>
                  </a:cubicBezTo>
                  <a:cubicBezTo>
                    <a:pt x="790" y="488"/>
                    <a:pt x="794" y="494"/>
                    <a:pt x="795" y="494"/>
                  </a:cubicBezTo>
                  <a:cubicBezTo>
                    <a:pt x="798" y="494"/>
                    <a:pt x="795" y="482"/>
                    <a:pt x="791" y="471"/>
                  </a:cubicBezTo>
                  <a:cubicBezTo>
                    <a:pt x="786" y="453"/>
                    <a:pt x="784" y="447"/>
                    <a:pt x="784" y="447"/>
                  </a:cubicBezTo>
                  <a:lnTo>
                    <a:pt x="784" y="447"/>
                  </a:lnTo>
                  <a:cubicBezTo>
                    <a:pt x="785" y="447"/>
                    <a:pt x="789" y="457"/>
                    <a:pt x="795" y="468"/>
                  </a:cubicBezTo>
                  <a:cubicBezTo>
                    <a:pt x="801" y="483"/>
                    <a:pt x="806" y="497"/>
                    <a:pt x="807" y="497"/>
                  </a:cubicBezTo>
                  <a:cubicBezTo>
                    <a:pt x="807" y="497"/>
                    <a:pt x="806" y="495"/>
                    <a:pt x="804" y="490"/>
                  </a:cubicBezTo>
                  <a:cubicBezTo>
                    <a:pt x="802" y="476"/>
                    <a:pt x="805" y="463"/>
                    <a:pt x="809" y="463"/>
                  </a:cubicBezTo>
                  <a:cubicBezTo>
                    <a:pt x="812" y="463"/>
                    <a:pt x="816" y="469"/>
                    <a:pt x="820" y="483"/>
                  </a:cubicBezTo>
                  <a:lnTo>
                    <a:pt x="826" y="483"/>
                  </a:lnTo>
                  <a:cubicBezTo>
                    <a:pt x="820" y="465"/>
                    <a:pt x="823" y="462"/>
                    <a:pt x="829" y="462"/>
                  </a:cubicBezTo>
                  <a:cubicBezTo>
                    <a:pt x="832" y="462"/>
                    <a:pt x="835" y="462"/>
                    <a:pt x="842" y="480"/>
                  </a:cubicBezTo>
                  <a:cubicBezTo>
                    <a:pt x="843" y="491"/>
                    <a:pt x="844" y="497"/>
                    <a:pt x="844" y="497"/>
                  </a:cubicBezTo>
                  <a:cubicBezTo>
                    <a:pt x="845" y="497"/>
                    <a:pt x="845" y="491"/>
                    <a:pt x="845" y="480"/>
                  </a:cubicBezTo>
                  <a:cubicBezTo>
                    <a:pt x="848" y="480"/>
                    <a:pt x="838" y="440"/>
                    <a:pt x="838" y="440"/>
                  </a:cubicBezTo>
                  <a:cubicBezTo>
                    <a:pt x="835" y="424"/>
                    <a:pt x="832" y="411"/>
                    <a:pt x="832" y="396"/>
                  </a:cubicBezTo>
                  <a:lnTo>
                    <a:pt x="832" y="396"/>
                  </a:lnTo>
                  <a:lnTo>
                    <a:pt x="838" y="418"/>
                  </a:lnTo>
                  <a:cubicBezTo>
                    <a:pt x="845" y="436"/>
                    <a:pt x="851" y="458"/>
                    <a:pt x="851" y="458"/>
                  </a:cubicBezTo>
                  <a:cubicBezTo>
                    <a:pt x="851" y="455"/>
                    <a:pt x="854" y="455"/>
                    <a:pt x="848" y="436"/>
                  </a:cubicBezTo>
                  <a:lnTo>
                    <a:pt x="848" y="436"/>
                  </a:lnTo>
                  <a:cubicBezTo>
                    <a:pt x="857" y="455"/>
                    <a:pt x="857" y="455"/>
                    <a:pt x="864" y="455"/>
                  </a:cubicBezTo>
                  <a:cubicBezTo>
                    <a:pt x="867" y="452"/>
                    <a:pt x="873" y="452"/>
                    <a:pt x="870" y="433"/>
                  </a:cubicBezTo>
                  <a:lnTo>
                    <a:pt x="870" y="433"/>
                  </a:lnTo>
                  <a:cubicBezTo>
                    <a:pt x="876" y="451"/>
                    <a:pt x="882" y="460"/>
                    <a:pt x="885" y="460"/>
                  </a:cubicBezTo>
                  <a:cubicBezTo>
                    <a:pt x="889" y="460"/>
                    <a:pt x="890" y="449"/>
                    <a:pt x="885" y="427"/>
                  </a:cubicBezTo>
                  <a:cubicBezTo>
                    <a:pt x="884" y="418"/>
                    <a:pt x="883" y="413"/>
                    <a:pt x="884" y="413"/>
                  </a:cubicBezTo>
                  <a:lnTo>
                    <a:pt x="884" y="413"/>
                  </a:lnTo>
                  <a:cubicBezTo>
                    <a:pt x="885" y="413"/>
                    <a:pt x="887" y="418"/>
                    <a:pt x="892" y="427"/>
                  </a:cubicBezTo>
                  <a:cubicBezTo>
                    <a:pt x="895" y="436"/>
                    <a:pt x="896" y="441"/>
                    <a:pt x="897" y="441"/>
                  </a:cubicBezTo>
                  <a:cubicBezTo>
                    <a:pt x="897" y="441"/>
                    <a:pt x="896" y="436"/>
                    <a:pt x="895" y="427"/>
                  </a:cubicBezTo>
                  <a:cubicBezTo>
                    <a:pt x="894" y="421"/>
                    <a:pt x="894" y="418"/>
                    <a:pt x="895" y="418"/>
                  </a:cubicBezTo>
                  <a:cubicBezTo>
                    <a:pt x="897" y="418"/>
                    <a:pt x="903" y="433"/>
                    <a:pt x="907" y="446"/>
                  </a:cubicBezTo>
                  <a:cubicBezTo>
                    <a:pt x="915" y="469"/>
                    <a:pt x="919" y="478"/>
                    <a:pt x="920" y="478"/>
                  </a:cubicBezTo>
                  <a:cubicBezTo>
                    <a:pt x="921" y="478"/>
                    <a:pt x="921" y="473"/>
                    <a:pt x="920" y="465"/>
                  </a:cubicBezTo>
                  <a:cubicBezTo>
                    <a:pt x="920" y="443"/>
                    <a:pt x="923" y="443"/>
                    <a:pt x="926" y="443"/>
                  </a:cubicBezTo>
                  <a:cubicBezTo>
                    <a:pt x="926" y="427"/>
                    <a:pt x="923" y="415"/>
                    <a:pt x="920" y="402"/>
                  </a:cubicBezTo>
                  <a:cubicBezTo>
                    <a:pt x="914" y="380"/>
                    <a:pt x="911" y="361"/>
                    <a:pt x="911" y="361"/>
                  </a:cubicBezTo>
                  <a:cubicBezTo>
                    <a:pt x="911" y="353"/>
                    <a:pt x="911" y="351"/>
                    <a:pt x="911" y="351"/>
                  </a:cubicBezTo>
                  <a:cubicBezTo>
                    <a:pt x="912" y="351"/>
                    <a:pt x="914" y="358"/>
                    <a:pt x="914" y="358"/>
                  </a:cubicBezTo>
                  <a:cubicBezTo>
                    <a:pt x="914" y="374"/>
                    <a:pt x="917" y="386"/>
                    <a:pt x="923" y="399"/>
                  </a:cubicBezTo>
                  <a:cubicBezTo>
                    <a:pt x="930" y="416"/>
                    <a:pt x="934" y="418"/>
                    <a:pt x="937" y="418"/>
                  </a:cubicBezTo>
                  <a:cubicBezTo>
                    <a:pt x="937" y="418"/>
                    <a:pt x="938" y="418"/>
                    <a:pt x="939" y="418"/>
                  </a:cubicBezTo>
                  <a:lnTo>
                    <a:pt x="945" y="418"/>
                  </a:lnTo>
                  <a:cubicBezTo>
                    <a:pt x="951" y="427"/>
                    <a:pt x="955" y="431"/>
                    <a:pt x="957" y="431"/>
                  </a:cubicBezTo>
                  <a:cubicBezTo>
                    <a:pt x="958" y="431"/>
                    <a:pt x="958" y="426"/>
                    <a:pt x="954" y="415"/>
                  </a:cubicBezTo>
                  <a:cubicBezTo>
                    <a:pt x="951" y="399"/>
                    <a:pt x="951" y="405"/>
                    <a:pt x="951" y="396"/>
                  </a:cubicBezTo>
                  <a:lnTo>
                    <a:pt x="951" y="396"/>
                  </a:lnTo>
                  <a:cubicBezTo>
                    <a:pt x="957" y="413"/>
                    <a:pt x="965" y="422"/>
                    <a:pt x="971" y="422"/>
                  </a:cubicBezTo>
                  <a:cubicBezTo>
                    <a:pt x="978" y="422"/>
                    <a:pt x="983" y="411"/>
                    <a:pt x="979" y="389"/>
                  </a:cubicBezTo>
                  <a:lnTo>
                    <a:pt x="979" y="389"/>
                  </a:lnTo>
                  <a:cubicBezTo>
                    <a:pt x="983" y="399"/>
                    <a:pt x="983" y="399"/>
                    <a:pt x="986" y="408"/>
                  </a:cubicBezTo>
                  <a:cubicBezTo>
                    <a:pt x="988" y="424"/>
                    <a:pt x="990" y="429"/>
                    <a:pt x="993" y="429"/>
                  </a:cubicBezTo>
                  <a:cubicBezTo>
                    <a:pt x="993" y="429"/>
                    <a:pt x="994" y="428"/>
                    <a:pt x="995" y="427"/>
                  </a:cubicBezTo>
                  <a:cubicBezTo>
                    <a:pt x="998" y="427"/>
                    <a:pt x="1001" y="405"/>
                    <a:pt x="1008" y="405"/>
                  </a:cubicBezTo>
                  <a:cubicBezTo>
                    <a:pt x="1017" y="405"/>
                    <a:pt x="1023" y="402"/>
                    <a:pt x="1020" y="383"/>
                  </a:cubicBezTo>
                  <a:cubicBezTo>
                    <a:pt x="1023" y="383"/>
                    <a:pt x="1023" y="383"/>
                    <a:pt x="1026" y="402"/>
                  </a:cubicBezTo>
                  <a:cubicBezTo>
                    <a:pt x="1029" y="418"/>
                    <a:pt x="1031" y="422"/>
                    <a:pt x="1032" y="422"/>
                  </a:cubicBezTo>
                  <a:cubicBezTo>
                    <a:pt x="1033" y="422"/>
                    <a:pt x="1033" y="422"/>
                    <a:pt x="1033" y="421"/>
                  </a:cubicBezTo>
                  <a:cubicBezTo>
                    <a:pt x="1033" y="408"/>
                    <a:pt x="1030" y="396"/>
                    <a:pt x="1026" y="380"/>
                  </a:cubicBezTo>
                  <a:cubicBezTo>
                    <a:pt x="1023" y="371"/>
                    <a:pt x="1023" y="366"/>
                    <a:pt x="1024" y="366"/>
                  </a:cubicBezTo>
                  <a:lnTo>
                    <a:pt x="1024" y="366"/>
                  </a:lnTo>
                  <a:cubicBezTo>
                    <a:pt x="1025" y="366"/>
                    <a:pt x="1028" y="371"/>
                    <a:pt x="1033" y="380"/>
                  </a:cubicBezTo>
                  <a:cubicBezTo>
                    <a:pt x="1037" y="389"/>
                    <a:pt x="1042" y="394"/>
                    <a:pt x="1045" y="394"/>
                  </a:cubicBezTo>
                  <a:cubicBezTo>
                    <a:pt x="1049" y="394"/>
                    <a:pt x="1052" y="388"/>
                    <a:pt x="1052" y="377"/>
                  </a:cubicBezTo>
                  <a:cubicBezTo>
                    <a:pt x="1055" y="377"/>
                    <a:pt x="1055" y="377"/>
                    <a:pt x="1061" y="396"/>
                  </a:cubicBezTo>
                  <a:cubicBezTo>
                    <a:pt x="1065" y="408"/>
                    <a:pt x="1069" y="420"/>
                    <a:pt x="1071" y="420"/>
                  </a:cubicBezTo>
                  <a:cubicBezTo>
                    <a:pt x="1073" y="420"/>
                    <a:pt x="1073" y="413"/>
                    <a:pt x="1070" y="396"/>
                  </a:cubicBezTo>
                  <a:cubicBezTo>
                    <a:pt x="1073" y="396"/>
                    <a:pt x="1073" y="396"/>
                    <a:pt x="1080" y="415"/>
                  </a:cubicBezTo>
                  <a:cubicBezTo>
                    <a:pt x="1083" y="425"/>
                    <a:pt x="1086" y="438"/>
                    <a:pt x="1086" y="438"/>
                  </a:cubicBezTo>
                  <a:cubicBezTo>
                    <a:pt x="1086" y="438"/>
                    <a:pt x="1085" y="431"/>
                    <a:pt x="1083" y="415"/>
                  </a:cubicBezTo>
                  <a:cubicBezTo>
                    <a:pt x="1083" y="403"/>
                    <a:pt x="1085" y="398"/>
                    <a:pt x="1088" y="398"/>
                  </a:cubicBezTo>
                  <a:cubicBezTo>
                    <a:pt x="1090" y="398"/>
                    <a:pt x="1094" y="402"/>
                    <a:pt x="1099" y="411"/>
                  </a:cubicBezTo>
                  <a:cubicBezTo>
                    <a:pt x="1102" y="411"/>
                    <a:pt x="1102" y="411"/>
                    <a:pt x="1099" y="392"/>
                  </a:cubicBezTo>
                  <a:lnTo>
                    <a:pt x="1099" y="392"/>
                  </a:lnTo>
                  <a:cubicBezTo>
                    <a:pt x="1101" y="398"/>
                    <a:pt x="1102" y="401"/>
                    <a:pt x="1102" y="401"/>
                  </a:cubicBezTo>
                  <a:cubicBezTo>
                    <a:pt x="1103" y="401"/>
                    <a:pt x="1102" y="391"/>
                    <a:pt x="1099" y="371"/>
                  </a:cubicBezTo>
                  <a:cubicBezTo>
                    <a:pt x="1095" y="359"/>
                    <a:pt x="1095" y="354"/>
                    <a:pt x="1096" y="354"/>
                  </a:cubicBezTo>
                  <a:lnTo>
                    <a:pt x="1096" y="354"/>
                  </a:lnTo>
                  <a:cubicBezTo>
                    <a:pt x="1096" y="354"/>
                    <a:pt x="1099" y="358"/>
                    <a:pt x="1102" y="367"/>
                  </a:cubicBezTo>
                  <a:cubicBezTo>
                    <a:pt x="1108" y="389"/>
                    <a:pt x="1111" y="389"/>
                    <a:pt x="1111" y="389"/>
                  </a:cubicBezTo>
                  <a:cubicBezTo>
                    <a:pt x="1111" y="389"/>
                    <a:pt x="1117" y="367"/>
                    <a:pt x="1130" y="364"/>
                  </a:cubicBezTo>
                  <a:cubicBezTo>
                    <a:pt x="1149" y="361"/>
                    <a:pt x="1155" y="361"/>
                    <a:pt x="1149" y="339"/>
                  </a:cubicBezTo>
                  <a:cubicBezTo>
                    <a:pt x="1149" y="330"/>
                    <a:pt x="1149" y="325"/>
                    <a:pt x="1149" y="325"/>
                  </a:cubicBezTo>
                  <a:cubicBezTo>
                    <a:pt x="1150" y="325"/>
                    <a:pt x="1152" y="330"/>
                    <a:pt x="1155" y="339"/>
                  </a:cubicBezTo>
                  <a:cubicBezTo>
                    <a:pt x="1160" y="355"/>
                    <a:pt x="1162" y="360"/>
                    <a:pt x="1164" y="360"/>
                  </a:cubicBezTo>
                  <a:cubicBezTo>
                    <a:pt x="1164" y="360"/>
                    <a:pt x="1164" y="359"/>
                    <a:pt x="1164" y="358"/>
                  </a:cubicBezTo>
                  <a:cubicBezTo>
                    <a:pt x="1168" y="358"/>
                    <a:pt x="1171" y="358"/>
                    <a:pt x="1174" y="380"/>
                  </a:cubicBezTo>
                  <a:cubicBezTo>
                    <a:pt x="1174" y="358"/>
                    <a:pt x="1174" y="358"/>
                    <a:pt x="1174" y="358"/>
                  </a:cubicBezTo>
                  <a:cubicBezTo>
                    <a:pt x="1177" y="369"/>
                    <a:pt x="1178" y="373"/>
                    <a:pt x="1179" y="373"/>
                  </a:cubicBezTo>
                  <a:cubicBezTo>
                    <a:pt x="1180" y="373"/>
                    <a:pt x="1180" y="368"/>
                    <a:pt x="1180" y="358"/>
                  </a:cubicBezTo>
                  <a:cubicBezTo>
                    <a:pt x="1184" y="371"/>
                    <a:pt x="1190" y="386"/>
                    <a:pt x="1191" y="386"/>
                  </a:cubicBezTo>
                  <a:cubicBezTo>
                    <a:pt x="1192" y="386"/>
                    <a:pt x="1191" y="383"/>
                    <a:pt x="1189" y="377"/>
                  </a:cubicBezTo>
                  <a:cubicBezTo>
                    <a:pt x="1189" y="364"/>
                    <a:pt x="1189" y="349"/>
                    <a:pt x="1189" y="336"/>
                  </a:cubicBezTo>
                  <a:cubicBezTo>
                    <a:pt x="1189" y="336"/>
                    <a:pt x="1193" y="336"/>
                    <a:pt x="1196" y="355"/>
                  </a:cubicBezTo>
                  <a:cubicBezTo>
                    <a:pt x="1198" y="360"/>
                    <a:pt x="1201" y="362"/>
                    <a:pt x="1203" y="362"/>
                  </a:cubicBezTo>
                  <a:cubicBezTo>
                    <a:pt x="1208" y="362"/>
                    <a:pt x="1211" y="347"/>
                    <a:pt x="1208" y="333"/>
                  </a:cubicBezTo>
                  <a:cubicBezTo>
                    <a:pt x="1207" y="322"/>
                    <a:pt x="1207" y="317"/>
                    <a:pt x="1207" y="317"/>
                  </a:cubicBezTo>
                  <a:lnTo>
                    <a:pt x="1207" y="317"/>
                  </a:lnTo>
                  <a:cubicBezTo>
                    <a:pt x="1208" y="317"/>
                    <a:pt x="1210" y="322"/>
                    <a:pt x="1211" y="333"/>
                  </a:cubicBezTo>
                  <a:cubicBezTo>
                    <a:pt x="1215" y="352"/>
                    <a:pt x="1218" y="352"/>
                    <a:pt x="1221" y="352"/>
                  </a:cubicBezTo>
                  <a:cubicBezTo>
                    <a:pt x="1220" y="345"/>
                    <a:pt x="1219" y="343"/>
                    <a:pt x="1220" y="343"/>
                  </a:cubicBezTo>
                  <a:lnTo>
                    <a:pt x="1220" y="343"/>
                  </a:lnTo>
                  <a:cubicBezTo>
                    <a:pt x="1220" y="343"/>
                    <a:pt x="1223" y="357"/>
                    <a:pt x="1227" y="371"/>
                  </a:cubicBezTo>
                  <a:cubicBezTo>
                    <a:pt x="1227" y="393"/>
                    <a:pt x="1230" y="393"/>
                    <a:pt x="1233" y="393"/>
                  </a:cubicBezTo>
                  <a:cubicBezTo>
                    <a:pt x="1233" y="371"/>
                    <a:pt x="1243" y="371"/>
                    <a:pt x="1249" y="371"/>
                  </a:cubicBezTo>
                  <a:cubicBezTo>
                    <a:pt x="1258" y="367"/>
                    <a:pt x="1258" y="349"/>
                    <a:pt x="1255" y="305"/>
                  </a:cubicBezTo>
                  <a:lnTo>
                    <a:pt x="1249" y="264"/>
                  </a:lnTo>
                  <a:lnTo>
                    <a:pt x="1258" y="305"/>
                  </a:lnTo>
                  <a:cubicBezTo>
                    <a:pt x="1262" y="327"/>
                    <a:pt x="1271" y="367"/>
                    <a:pt x="1271" y="367"/>
                  </a:cubicBezTo>
                  <a:cubicBezTo>
                    <a:pt x="1271" y="352"/>
                    <a:pt x="1271" y="339"/>
                    <a:pt x="1265" y="327"/>
                  </a:cubicBezTo>
                  <a:cubicBezTo>
                    <a:pt x="1263" y="315"/>
                    <a:pt x="1263" y="310"/>
                    <a:pt x="1264" y="310"/>
                  </a:cubicBezTo>
                  <a:lnTo>
                    <a:pt x="1264" y="310"/>
                  </a:lnTo>
                  <a:cubicBezTo>
                    <a:pt x="1266" y="310"/>
                    <a:pt x="1268" y="315"/>
                    <a:pt x="1271" y="324"/>
                  </a:cubicBezTo>
                  <a:cubicBezTo>
                    <a:pt x="1276" y="335"/>
                    <a:pt x="1279" y="340"/>
                    <a:pt x="1280" y="340"/>
                  </a:cubicBezTo>
                  <a:cubicBezTo>
                    <a:pt x="1282" y="340"/>
                    <a:pt x="1282" y="335"/>
                    <a:pt x="1280" y="324"/>
                  </a:cubicBezTo>
                  <a:cubicBezTo>
                    <a:pt x="1283" y="324"/>
                    <a:pt x="1287" y="324"/>
                    <a:pt x="1293" y="342"/>
                  </a:cubicBezTo>
                  <a:cubicBezTo>
                    <a:pt x="1293" y="342"/>
                    <a:pt x="1293" y="342"/>
                    <a:pt x="1290" y="324"/>
                  </a:cubicBezTo>
                  <a:cubicBezTo>
                    <a:pt x="1288" y="312"/>
                    <a:pt x="1288" y="307"/>
                    <a:pt x="1289" y="307"/>
                  </a:cubicBezTo>
                  <a:lnTo>
                    <a:pt x="1289" y="307"/>
                  </a:lnTo>
                  <a:cubicBezTo>
                    <a:pt x="1291" y="307"/>
                    <a:pt x="1293" y="311"/>
                    <a:pt x="1296" y="320"/>
                  </a:cubicBezTo>
                  <a:cubicBezTo>
                    <a:pt x="1302" y="345"/>
                    <a:pt x="1306" y="355"/>
                    <a:pt x="1308" y="355"/>
                  </a:cubicBezTo>
                  <a:cubicBezTo>
                    <a:pt x="1310" y="355"/>
                    <a:pt x="1310" y="350"/>
                    <a:pt x="1309" y="342"/>
                  </a:cubicBezTo>
                  <a:cubicBezTo>
                    <a:pt x="1305" y="320"/>
                    <a:pt x="1305" y="320"/>
                    <a:pt x="1309" y="320"/>
                  </a:cubicBezTo>
                  <a:cubicBezTo>
                    <a:pt x="1312" y="320"/>
                    <a:pt x="1312" y="320"/>
                    <a:pt x="1312" y="299"/>
                  </a:cubicBezTo>
                  <a:lnTo>
                    <a:pt x="1315" y="299"/>
                  </a:lnTo>
                  <a:cubicBezTo>
                    <a:pt x="1318" y="299"/>
                    <a:pt x="1321" y="320"/>
                    <a:pt x="1318" y="320"/>
                  </a:cubicBezTo>
                  <a:lnTo>
                    <a:pt x="1324" y="339"/>
                  </a:lnTo>
                  <a:cubicBezTo>
                    <a:pt x="1327" y="339"/>
                    <a:pt x="1330" y="339"/>
                    <a:pt x="1330" y="317"/>
                  </a:cubicBezTo>
                  <a:cubicBezTo>
                    <a:pt x="1333" y="333"/>
                    <a:pt x="1337" y="347"/>
                    <a:pt x="1339" y="347"/>
                  </a:cubicBezTo>
                  <a:cubicBezTo>
                    <a:pt x="1339" y="347"/>
                    <a:pt x="1340" y="345"/>
                    <a:pt x="1340" y="339"/>
                  </a:cubicBezTo>
                  <a:cubicBezTo>
                    <a:pt x="1337" y="320"/>
                    <a:pt x="1337" y="314"/>
                    <a:pt x="1337" y="314"/>
                  </a:cubicBezTo>
                  <a:lnTo>
                    <a:pt x="1337" y="314"/>
                  </a:lnTo>
                  <a:cubicBezTo>
                    <a:pt x="1338" y="314"/>
                    <a:pt x="1341" y="325"/>
                    <a:pt x="1343" y="336"/>
                  </a:cubicBezTo>
                  <a:cubicBezTo>
                    <a:pt x="1346" y="358"/>
                    <a:pt x="1348" y="369"/>
                    <a:pt x="1348" y="369"/>
                  </a:cubicBezTo>
                  <a:cubicBezTo>
                    <a:pt x="1349" y="369"/>
                    <a:pt x="1349" y="358"/>
                    <a:pt x="1349" y="336"/>
                  </a:cubicBezTo>
                  <a:cubicBezTo>
                    <a:pt x="1356" y="336"/>
                    <a:pt x="1362" y="314"/>
                    <a:pt x="1368" y="314"/>
                  </a:cubicBezTo>
                  <a:cubicBezTo>
                    <a:pt x="1377" y="314"/>
                    <a:pt x="1381" y="314"/>
                    <a:pt x="1387" y="333"/>
                  </a:cubicBezTo>
                  <a:cubicBezTo>
                    <a:pt x="1387" y="335"/>
                    <a:pt x="1387" y="336"/>
                    <a:pt x="1388" y="338"/>
                  </a:cubicBezTo>
                  <a:lnTo>
                    <a:pt x="1388" y="338"/>
                  </a:lnTo>
                  <a:cubicBezTo>
                    <a:pt x="1385" y="314"/>
                    <a:pt x="1388" y="314"/>
                    <a:pt x="1393" y="311"/>
                  </a:cubicBezTo>
                  <a:cubicBezTo>
                    <a:pt x="1396" y="318"/>
                    <a:pt x="1398" y="320"/>
                    <a:pt x="1399" y="320"/>
                  </a:cubicBezTo>
                  <a:cubicBezTo>
                    <a:pt x="1403" y="320"/>
                    <a:pt x="1403" y="305"/>
                    <a:pt x="1403" y="289"/>
                  </a:cubicBezTo>
                  <a:lnTo>
                    <a:pt x="1399" y="289"/>
                  </a:lnTo>
                  <a:cubicBezTo>
                    <a:pt x="1394" y="266"/>
                    <a:pt x="1393" y="256"/>
                    <a:pt x="1394" y="256"/>
                  </a:cubicBezTo>
                  <a:lnTo>
                    <a:pt x="1394" y="256"/>
                  </a:lnTo>
                  <a:cubicBezTo>
                    <a:pt x="1396" y="256"/>
                    <a:pt x="1399" y="261"/>
                    <a:pt x="1403" y="270"/>
                  </a:cubicBezTo>
                  <a:cubicBezTo>
                    <a:pt x="1406" y="283"/>
                    <a:pt x="1409" y="295"/>
                    <a:pt x="1412" y="311"/>
                  </a:cubicBezTo>
                  <a:cubicBezTo>
                    <a:pt x="1412" y="324"/>
                    <a:pt x="1415" y="339"/>
                    <a:pt x="1421" y="352"/>
                  </a:cubicBezTo>
                  <a:cubicBezTo>
                    <a:pt x="1424" y="352"/>
                    <a:pt x="1424" y="352"/>
                    <a:pt x="1421" y="330"/>
                  </a:cubicBezTo>
                  <a:cubicBezTo>
                    <a:pt x="1418" y="311"/>
                    <a:pt x="1418" y="311"/>
                    <a:pt x="1418" y="311"/>
                  </a:cubicBezTo>
                  <a:cubicBezTo>
                    <a:pt x="1421" y="308"/>
                    <a:pt x="1424" y="308"/>
                    <a:pt x="1424" y="289"/>
                  </a:cubicBezTo>
                  <a:cubicBezTo>
                    <a:pt x="1421" y="267"/>
                    <a:pt x="1421" y="267"/>
                    <a:pt x="1424" y="267"/>
                  </a:cubicBezTo>
                  <a:cubicBezTo>
                    <a:pt x="1429" y="284"/>
                    <a:pt x="1432" y="286"/>
                    <a:pt x="1433" y="286"/>
                  </a:cubicBezTo>
                  <a:cubicBezTo>
                    <a:pt x="1434" y="286"/>
                    <a:pt x="1434" y="286"/>
                    <a:pt x="1434" y="286"/>
                  </a:cubicBezTo>
                  <a:cubicBezTo>
                    <a:pt x="1437" y="299"/>
                    <a:pt x="1437" y="295"/>
                    <a:pt x="1437" y="308"/>
                  </a:cubicBezTo>
                  <a:cubicBezTo>
                    <a:pt x="1443" y="330"/>
                    <a:pt x="1446" y="349"/>
                    <a:pt x="1446" y="349"/>
                  </a:cubicBezTo>
                  <a:cubicBezTo>
                    <a:pt x="1450" y="349"/>
                    <a:pt x="1446" y="327"/>
                    <a:pt x="1446" y="327"/>
                  </a:cubicBezTo>
                  <a:cubicBezTo>
                    <a:pt x="1443" y="308"/>
                    <a:pt x="1497" y="305"/>
                    <a:pt x="1503" y="302"/>
                  </a:cubicBezTo>
                  <a:cubicBezTo>
                    <a:pt x="1506" y="313"/>
                    <a:pt x="1510" y="318"/>
                    <a:pt x="1512" y="318"/>
                  </a:cubicBezTo>
                  <a:cubicBezTo>
                    <a:pt x="1515" y="318"/>
                    <a:pt x="1515" y="313"/>
                    <a:pt x="1512" y="302"/>
                  </a:cubicBezTo>
                  <a:cubicBezTo>
                    <a:pt x="1509" y="283"/>
                    <a:pt x="1522" y="280"/>
                    <a:pt x="1534" y="280"/>
                  </a:cubicBezTo>
                  <a:cubicBezTo>
                    <a:pt x="1550" y="280"/>
                    <a:pt x="1562" y="280"/>
                    <a:pt x="1559" y="258"/>
                  </a:cubicBezTo>
                  <a:lnTo>
                    <a:pt x="1565" y="258"/>
                  </a:lnTo>
                  <a:cubicBezTo>
                    <a:pt x="1572" y="258"/>
                    <a:pt x="1572" y="236"/>
                    <a:pt x="1575" y="236"/>
                  </a:cubicBezTo>
                  <a:cubicBezTo>
                    <a:pt x="1575" y="225"/>
                    <a:pt x="1576" y="219"/>
                    <a:pt x="1576" y="219"/>
                  </a:cubicBezTo>
                  <a:cubicBezTo>
                    <a:pt x="1577" y="219"/>
                    <a:pt x="1578" y="225"/>
                    <a:pt x="1578" y="236"/>
                  </a:cubicBezTo>
                  <a:cubicBezTo>
                    <a:pt x="1578" y="252"/>
                    <a:pt x="1581" y="264"/>
                    <a:pt x="1584" y="277"/>
                  </a:cubicBezTo>
                  <a:cubicBezTo>
                    <a:pt x="1587" y="277"/>
                    <a:pt x="1587" y="258"/>
                    <a:pt x="1584" y="236"/>
                  </a:cubicBezTo>
                  <a:cubicBezTo>
                    <a:pt x="1581" y="214"/>
                    <a:pt x="1584" y="214"/>
                    <a:pt x="1584" y="214"/>
                  </a:cubicBezTo>
                  <a:cubicBezTo>
                    <a:pt x="1587" y="214"/>
                    <a:pt x="1587" y="214"/>
                    <a:pt x="1587" y="236"/>
                  </a:cubicBezTo>
                  <a:lnTo>
                    <a:pt x="1594" y="277"/>
                  </a:lnTo>
                  <a:lnTo>
                    <a:pt x="1597" y="277"/>
                  </a:lnTo>
                  <a:cubicBezTo>
                    <a:pt x="1594" y="258"/>
                    <a:pt x="1597" y="258"/>
                    <a:pt x="1597" y="258"/>
                  </a:cubicBezTo>
                  <a:cubicBezTo>
                    <a:pt x="1597" y="258"/>
                    <a:pt x="1597" y="258"/>
                    <a:pt x="1603" y="299"/>
                  </a:cubicBezTo>
                  <a:cubicBezTo>
                    <a:pt x="1606" y="319"/>
                    <a:pt x="1608" y="329"/>
                    <a:pt x="1608" y="329"/>
                  </a:cubicBezTo>
                  <a:cubicBezTo>
                    <a:pt x="1609" y="329"/>
                    <a:pt x="1608" y="319"/>
                    <a:pt x="1606" y="299"/>
                  </a:cubicBezTo>
                  <a:lnTo>
                    <a:pt x="1609" y="277"/>
                  </a:lnTo>
                  <a:cubicBezTo>
                    <a:pt x="1611" y="289"/>
                    <a:pt x="1613" y="294"/>
                    <a:pt x="1614" y="294"/>
                  </a:cubicBezTo>
                  <a:cubicBezTo>
                    <a:pt x="1616" y="294"/>
                    <a:pt x="1616" y="270"/>
                    <a:pt x="1616" y="255"/>
                  </a:cubicBezTo>
                  <a:cubicBezTo>
                    <a:pt x="1620" y="275"/>
                    <a:pt x="1623" y="285"/>
                    <a:pt x="1623" y="285"/>
                  </a:cubicBezTo>
                  <a:cubicBezTo>
                    <a:pt x="1624" y="285"/>
                    <a:pt x="1623" y="275"/>
                    <a:pt x="1622" y="255"/>
                  </a:cubicBezTo>
                  <a:cubicBezTo>
                    <a:pt x="1622" y="245"/>
                    <a:pt x="1622" y="239"/>
                    <a:pt x="1623" y="239"/>
                  </a:cubicBezTo>
                  <a:cubicBezTo>
                    <a:pt x="1624" y="239"/>
                    <a:pt x="1625" y="244"/>
                    <a:pt x="1628" y="255"/>
                  </a:cubicBezTo>
                  <a:cubicBezTo>
                    <a:pt x="1631" y="277"/>
                    <a:pt x="1634" y="277"/>
                    <a:pt x="1641" y="277"/>
                  </a:cubicBezTo>
                  <a:cubicBezTo>
                    <a:pt x="1641" y="255"/>
                    <a:pt x="1656" y="255"/>
                    <a:pt x="1672" y="252"/>
                  </a:cubicBezTo>
                  <a:cubicBezTo>
                    <a:pt x="1694" y="252"/>
                    <a:pt x="1707" y="252"/>
                    <a:pt x="1707" y="233"/>
                  </a:cubicBezTo>
                  <a:cubicBezTo>
                    <a:pt x="1710" y="233"/>
                    <a:pt x="1710" y="233"/>
                    <a:pt x="1713" y="252"/>
                  </a:cubicBezTo>
                  <a:cubicBezTo>
                    <a:pt x="1713" y="261"/>
                    <a:pt x="1713" y="266"/>
                    <a:pt x="1714" y="266"/>
                  </a:cubicBezTo>
                  <a:cubicBezTo>
                    <a:pt x="1715" y="266"/>
                    <a:pt x="1716" y="255"/>
                    <a:pt x="1716" y="230"/>
                  </a:cubicBezTo>
                  <a:cubicBezTo>
                    <a:pt x="1719" y="252"/>
                    <a:pt x="1725" y="252"/>
                    <a:pt x="1732" y="252"/>
                  </a:cubicBezTo>
                  <a:cubicBezTo>
                    <a:pt x="1741" y="252"/>
                    <a:pt x="1750" y="252"/>
                    <a:pt x="1747" y="230"/>
                  </a:cubicBezTo>
                  <a:cubicBezTo>
                    <a:pt x="1749" y="220"/>
                    <a:pt x="1750" y="216"/>
                    <a:pt x="1750" y="216"/>
                  </a:cubicBezTo>
                  <a:cubicBezTo>
                    <a:pt x="1750" y="216"/>
                    <a:pt x="1750" y="220"/>
                    <a:pt x="1750" y="230"/>
                  </a:cubicBezTo>
                  <a:cubicBezTo>
                    <a:pt x="1750" y="257"/>
                    <a:pt x="1755" y="274"/>
                    <a:pt x="1760" y="274"/>
                  </a:cubicBezTo>
                  <a:cubicBezTo>
                    <a:pt x="1762" y="274"/>
                    <a:pt x="1765" y="267"/>
                    <a:pt x="1766" y="252"/>
                  </a:cubicBezTo>
                  <a:cubicBezTo>
                    <a:pt x="1769" y="252"/>
                    <a:pt x="1772" y="252"/>
                    <a:pt x="1772" y="273"/>
                  </a:cubicBezTo>
                  <a:cubicBezTo>
                    <a:pt x="1775" y="273"/>
                    <a:pt x="1779" y="273"/>
                    <a:pt x="1782" y="252"/>
                  </a:cubicBezTo>
                  <a:lnTo>
                    <a:pt x="1801" y="252"/>
                  </a:lnTo>
                  <a:cubicBezTo>
                    <a:pt x="1804" y="252"/>
                    <a:pt x="1807" y="230"/>
                    <a:pt x="1807" y="230"/>
                  </a:cubicBezTo>
                  <a:lnTo>
                    <a:pt x="1810" y="230"/>
                  </a:lnTo>
                  <a:cubicBezTo>
                    <a:pt x="1810" y="252"/>
                    <a:pt x="1822" y="252"/>
                    <a:pt x="1838" y="252"/>
                  </a:cubicBezTo>
                  <a:cubicBezTo>
                    <a:pt x="1854" y="252"/>
                    <a:pt x="1866" y="252"/>
                    <a:pt x="1873" y="273"/>
                  </a:cubicBezTo>
                  <a:cubicBezTo>
                    <a:pt x="1873" y="273"/>
                    <a:pt x="1873" y="273"/>
                    <a:pt x="1876" y="252"/>
                  </a:cubicBezTo>
                  <a:cubicBezTo>
                    <a:pt x="1876" y="227"/>
                    <a:pt x="1876" y="217"/>
                    <a:pt x="1876" y="217"/>
                  </a:cubicBezTo>
                  <a:cubicBezTo>
                    <a:pt x="1877" y="217"/>
                    <a:pt x="1878" y="222"/>
                    <a:pt x="1879" y="230"/>
                  </a:cubicBezTo>
                  <a:cubicBezTo>
                    <a:pt x="1882" y="252"/>
                    <a:pt x="1886" y="263"/>
                    <a:pt x="1889" y="263"/>
                  </a:cubicBezTo>
                  <a:cubicBezTo>
                    <a:pt x="1892" y="263"/>
                    <a:pt x="1895" y="252"/>
                    <a:pt x="1895" y="230"/>
                  </a:cubicBezTo>
                  <a:cubicBezTo>
                    <a:pt x="1895" y="242"/>
                    <a:pt x="1895" y="239"/>
                    <a:pt x="1895" y="252"/>
                  </a:cubicBezTo>
                  <a:cubicBezTo>
                    <a:pt x="1897" y="267"/>
                    <a:pt x="1899" y="274"/>
                    <a:pt x="1900" y="274"/>
                  </a:cubicBezTo>
                  <a:cubicBezTo>
                    <a:pt x="1903" y="274"/>
                    <a:pt x="1904" y="257"/>
                    <a:pt x="1904" y="230"/>
                  </a:cubicBezTo>
                  <a:cubicBezTo>
                    <a:pt x="1906" y="245"/>
                    <a:pt x="1910" y="261"/>
                    <a:pt x="1912" y="261"/>
                  </a:cubicBezTo>
                  <a:cubicBezTo>
                    <a:pt x="1913" y="261"/>
                    <a:pt x="1913" y="258"/>
                    <a:pt x="1913" y="252"/>
                  </a:cubicBezTo>
                  <a:cubicBezTo>
                    <a:pt x="1916" y="252"/>
                    <a:pt x="1916" y="252"/>
                    <a:pt x="1916" y="292"/>
                  </a:cubicBezTo>
                  <a:cubicBezTo>
                    <a:pt x="1916" y="308"/>
                    <a:pt x="1920" y="320"/>
                    <a:pt x="1923" y="336"/>
                  </a:cubicBezTo>
                  <a:cubicBezTo>
                    <a:pt x="1923" y="320"/>
                    <a:pt x="1923" y="308"/>
                    <a:pt x="1923" y="292"/>
                  </a:cubicBezTo>
                  <a:lnTo>
                    <a:pt x="1926" y="292"/>
                  </a:lnTo>
                  <a:cubicBezTo>
                    <a:pt x="1926" y="292"/>
                    <a:pt x="1929" y="292"/>
                    <a:pt x="1929" y="273"/>
                  </a:cubicBezTo>
                  <a:cubicBezTo>
                    <a:pt x="1926" y="253"/>
                    <a:pt x="1929" y="252"/>
                    <a:pt x="1931" y="252"/>
                  </a:cubicBezTo>
                  <a:lnTo>
                    <a:pt x="1931" y="252"/>
                  </a:lnTo>
                  <a:cubicBezTo>
                    <a:pt x="1931" y="246"/>
                    <a:pt x="1930" y="238"/>
                    <a:pt x="1929" y="230"/>
                  </a:cubicBezTo>
                  <a:cubicBezTo>
                    <a:pt x="1929" y="217"/>
                    <a:pt x="1929" y="201"/>
                    <a:pt x="1932" y="189"/>
                  </a:cubicBezTo>
                  <a:cubicBezTo>
                    <a:pt x="1932" y="189"/>
                    <a:pt x="1929" y="167"/>
                    <a:pt x="1929" y="148"/>
                  </a:cubicBezTo>
                  <a:cubicBezTo>
                    <a:pt x="1929" y="120"/>
                    <a:pt x="1926" y="92"/>
                    <a:pt x="1920" y="64"/>
                  </a:cubicBezTo>
                  <a:cubicBezTo>
                    <a:pt x="1914" y="51"/>
                    <a:pt x="1909" y="40"/>
                    <a:pt x="1906" y="40"/>
                  </a:cubicBezTo>
                  <a:cubicBezTo>
                    <a:pt x="1904" y="40"/>
                    <a:pt x="1903" y="46"/>
                    <a:pt x="1904" y="64"/>
                  </a:cubicBezTo>
                  <a:cubicBezTo>
                    <a:pt x="1904" y="64"/>
                    <a:pt x="1904" y="85"/>
                    <a:pt x="1901" y="85"/>
                  </a:cubicBezTo>
                  <a:cubicBezTo>
                    <a:pt x="1898" y="85"/>
                    <a:pt x="1895" y="64"/>
                    <a:pt x="1895" y="64"/>
                  </a:cubicBezTo>
                  <a:cubicBezTo>
                    <a:pt x="1895" y="42"/>
                    <a:pt x="1885" y="42"/>
                    <a:pt x="1873" y="42"/>
                  </a:cubicBezTo>
                  <a:cubicBezTo>
                    <a:pt x="1857" y="42"/>
                    <a:pt x="1851" y="42"/>
                    <a:pt x="1848" y="23"/>
                  </a:cubicBezTo>
                  <a:cubicBezTo>
                    <a:pt x="1844" y="1"/>
                    <a:pt x="1841" y="1"/>
                    <a:pt x="1841" y="1"/>
                  </a:cubicBezTo>
                  <a:close/>
                  <a:moveTo>
                    <a:pt x="694" y="858"/>
                  </a:moveTo>
                  <a:cubicBezTo>
                    <a:pt x="694" y="858"/>
                    <a:pt x="694" y="859"/>
                    <a:pt x="694" y="860"/>
                  </a:cubicBezTo>
                  <a:lnTo>
                    <a:pt x="704" y="897"/>
                  </a:lnTo>
                  <a:cubicBezTo>
                    <a:pt x="706" y="906"/>
                    <a:pt x="708" y="911"/>
                    <a:pt x="709" y="911"/>
                  </a:cubicBezTo>
                  <a:cubicBezTo>
                    <a:pt x="710" y="911"/>
                    <a:pt x="708" y="901"/>
                    <a:pt x="701" y="878"/>
                  </a:cubicBezTo>
                  <a:cubicBezTo>
                    <a:pt x="696" y="862"/>
                    <a:pt x="695" y="858"/>
                    <a:pt x="694" y="858"/>
                  </a:cubicBezTo>
                  <a:close/>
                  <a:moveTo>
                    <a:pt x="196" y="888"/>
                  </a:moveTo>
                  <a:lnTo>
                    <a:pt x="212" y="928"/>
                  </a:lnTo>
                  <a:lnTo>
                    <a:pt x="215" y="925"/>
                  </a:lnTo>
                  <a:cubicBezTo>
                    <a:pt x="212" y="913"/>
                    <a:pt x="205" y="900"/>
                    <a:pt x="199" y="8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52"/>
            <p:cNvSpPr/>
            <p:nvPr/>
          </p:nvSpPr>
          <p:spPr>
            <a:xfrm>
              <a:off x="4314150" y="1738000"/>
              <a:ext cx="21025" cy="26800"/>
            </a:xfrm>
            <a:custGeom>
              <a:avLst/>
              <a:gdLst/>
              <a:ahLst/>
              <a:cxnLst/>
              <a:rect l="l" t="t" r="r" b="b"/>
              <a:pathLst>
                <a:path w="841" h="1072" extrusionOk="0">
                  <a:moveTo>
                    <a:pt x="369" y="1"/>
                  </a:moveTo>
                  <a:cubicBezTo>
                    <a:pt x="342" y="1"/>
                    <a:pt x="314" y="4"/>
                    <a:pt x="286" y="12"/>
                  </a:cubicBezTo>
                  <a:cubicBezTo>
                    <a:pt x="107" y="56"/>
                    <a:pt x="1" y="237"/>
                    <a:pt x="48" y="413"/>
                  </a:cubicBezTo>
                  <a:lnTo>
                    <a:pt x="148" y="820"/>
                  </a:lnTo>
                  <a:cubicBezTo>
                    <a:pt x="185" y="968"/>
                    <a:pt x="317" y="1071"/>
                    <a:pt x="467" y="1071"/>
                  </a:cubicBezTo>
                  <a:cubicBezTo>
                    <a:pt x="684" y="1071"/>
                    <a:pt x="840" y="867"/>
                    <a:pt x="787" y="661"/>
                  </a:cubicBezTo>
                  <a:lnTo>
                    <a:pt x="687" y="253"/>
                  </a:lnTo>
                  <a:cubicBezTo>
                    <a:pt x="650" y="103"/>
                    <a:pt x="517" y="1"/>
                    <a:pt x="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52"/>
            <p:cNvSpPr/>
            <p:nvPr/>
          </p:nvSpPr>
          <p:spPr>
            <a:xfrm>
              <a:off x="4296100" y="1708825"/>
              <a:ext cx="41425" cy="30275"/>
            </a:xfrm>
            <a:custGeom>
              <a:avLst/>
              <a:gdLst/>
              <a:ahLst/>
              <a:cxnLst/>
              <a:rect l="l" t="t" r="r" b="b"/>
              <a:pathLst>
                <a:path w="1657" h="1211" extrusionOk="0">
                  <a:moveTo>
                    <a:pt x="1525" y="36"/>
                  </a:moveTo>
                  <a:cubicBezTo>
                    <a:pt x="1526" y="38"/>
                    <a:pt x="1528" y="43"/>
                    <a:pt x="1531" y="51"/>
                  </a:cubicBezTo>
                  <a:lnTo>
                    <a:pt x="1531" y="51"/>
                  </a:lnTo>
                  <a:cubicBezTo>
                    <a:pt x="1530" y="46"/>
                    <a:pt x="1527" y="39"/>
                    <a:pt x="1525" y="36"/>
                  </a:cubicBezTo>
                  <a:close/>
                  <a:moveTo>
                    <a:pt x="1531" y="51"/>
                  </a:moveTo>
                  <a:cubicBezTo>
                    <a:pt x="1531" y="51"/>
                    <a:pt x="1531" y="51"/>
                    <a:pt x="1531" y="51"/>
                  </a:cubicBezTo>
                  <a:lnTo>
                    <a:pt x="1531" y="51"/>
                  </a:lnTo>
                  <a:cubicBezTo>
                    <a:pt x="1531" y="51"/>
                    <a:pt x="1531" y="51"/>
                    <a:pt x="1531" y="51"/>
                  </a:cubicBezTo>
                  <a:cubicBezTo>
                    <a:pt x="1531" y="51"/>
                    <a:pt x="1531" y="51"/>
                    <a:pt x="1531" y="51"/>
                  </a:cubicBezTo>
                  <a:close/>
                  <a:moveTo>
                    <a:pt x="1531" y="51"/>
                  </a:moveTo>
                  <a:lnTo>
                    <a:pt x="1531" y="51"/>
                  </a:lnTo>
                  <a:cubicBezTo>
                    <a:pt x="1531" y="52"/>
                    <a:pt x="1531" y="52"/>
                    <a:pt x="1532" y="53"/>
                  </a:cubicBezTo>
                  <a:lnTo>
                    <a:pt x="1532" y="53"/>
                  </a:lnTo>
                  <a:cubicBezTo>
                    <a:pt x="1531" y="52"/>
                    <a:pt x="1531" y="52"/>
                    <a:pt x="1531" y="51"/>
                  </a:cubicBezTo>
                  <a:close/>
                  <a:moveTo>
                    <a:pt x="1277" y="185"/>
                  </a:moveTo>
                  <a:cubicBezTo>
                    <a:pt x="1280" y="185"/>
                    <a:pt x="1280" y="185"/>
                    <a:pt x="1290" y="201"/>
                  </a:cubicBezTo>
                  <a:cubicBezTo>
                    <a:pt x="1296" y="214"/>
                    <a:pt x="1302" y="226"/>
                    <a:pt x="1305" y="242"/>
                  </a:cubicBezTo>
                  <a:cubicBezTo>
                    <a:pt x="1293" y="223"/>
                    <a:pt x="1283" y="204"/>
                    <a:pt x="1277" y="185"/>
                  </a:cubicBezTo>
                  <a:close/>
                  <a:moveTo>
                    <a:pt x="1064" y="254"/>
                  </a:moveTo>
                  <a:cubicBezTo>
                    <a:pt x="1070" y="267"/>
                    <a:pt x="1077" y="279"/>
                    <a:pt x="1083" y="292"/>
                  </a:cubicBezTo>
                  <a:lnTo>
                    <a:pt x="1070" y="276"/>
                  </a:lnTo>
                  <a:lnTo>
                    <a:pt x="1061" y="258"/>
                  </a:lnTo>
                  <a:lnTo>
                    <a:pt x="1064" y="254"/>
                  </a:lnTo>
                  <a:close/>
                  <a:moveTo>
                    <a:pt x="1051" y="284"/>
                  </a:moveTo>
                  <a:cubicBezTo>
                    <a:pt x="1052" y="284"/>
                    <a:pt x="1054" y="288"/>
                    <a:pt x="1061" y="301"/>
                  </a:cubicBezTo>
                  <a:cubicBezTo>
                    <a:pt x="1061" y="301"/>
                    <a:pt x="1070" y="320"/>
                    <a:pt x="1070" y="320"/>
                  </a:cubicBezTo>
                  <a:lnTo>
                    <a:pt x="1070" y="320"/>
                  </a:lnTo>
                  <a:lnTo>
                    <a:pt x="1058" y="305"/>
                  </a:lnTo>
                  <a:cubicBezTo>
                    <a:pt x="1048" y="286"/>
                    <a:pt x="1048" y="286"/>
                    <a:pt x="1048" y="286"/>
                  </a:cubicBezTo>
                  <a:cubicBezTo>
                    <a:pt x="1049" y="285"/>
                    <a:pt x="1050" y="284"/>
                    <a:pt x="1051" y="284"/>
                  </a:cubicBezTo>
                  <a:close/>
                  <a:moveTo>
                    <a:pt x="1251" y="278"/>
                  </a:moveTo>
                  <a:cubicBezTo>
                    <a:pt x="1251" y="278"/>
                    <a:pt x="1253" y="280"/>
                    <a:pt x="1255" y="286"/>
                  </a:cubicBezTo>
                  <a:cubicBezTo>
                    <a:pt x="1255" y="286"/>
                    <a:pt x="1265" y="305"/>
                    <a:pt x="1271" y="323"/>
                  </a:cubicBezTo>
                  <a:lnTo>
                    <a:pt x="1262" y="305"/>
                  </a:lnTo>
                  <a:cubicBezTo>
                    <a:pt x="1255" y="291"/>
                    <a:pt x="1250" y="278"/>
                    <a:pt x="1251" y="278"/>
                  </a:cubicBezTo>
                  <a:close/>
                  <a:moveTo>
                    <a:pt x="1177" y="320"/>
                  </a:moveTo>
                  <a:cubicBezTo>
                    <a:pt x="1180" y="320"/>
                    <a:pt x="1189" y="336"/>
                    <a:pt x="1189" y="336"/>
                  </a:cubicBezTo>
                  <a:cubicBezTo>
                    <a:pt x="1189" y="336"/>
                    <a:pt x="1199" y="355"/>
                    <a:pt x="1196" y="358"/>
                  </a:cubicBezTo>
                  <a:cubicBezTo>
                    <a:pt x="1196" y="358"/>
                    <a:pt x="1186" y="339"/>
                    <a:pt x="1174" y="320"/>
                  </a:cubicBezTo>
                  <a:close/>
                  <a:moveTo>
                    <a:pt x="1184" y="379"/>
                  </a:moveTo>
                  <a:lnTo>
                    <a:pt x="1186" y="383"/>
                  </a:lnTo>
                  <a:lnTo>
                    <a:pt x="1187" y="383"/>
                  </a:lnTo>
                  <a:cubicBezTo>
                    <a:pt x="1186" y="381"/>
                    <a:pt x="1185" y="380"/>
                    <a:pt x="1184" y="379"/>
                  </a:cubicBezTo>
                  <a:close/>
                  <a:moveTo>
                    <a:pt x="873" y="364"/>
                  </a:moveTo>
                  <a:cubicBezTo>
                    <a:pt x="884" y="382"/>
                    <a:pt x="890" y="391"/>
                    <a:pt x="889" y="391"/>
                  </a:cubicBezTo>
                  <a:cubicBezTo>
                    <a:pt x="889" y="391"/>
                    <a:pt x="884" y="382"/>
                    <a:pt x="873" y="364"/>
                  </a:cubicBezTo>
                  <a:close/>
                  <a:moveTo>
                    <a:pt x="1158" y="373"/>
                  </a:moveTo>
                  <a:cubicBezTo>
                    <a:pt x="1161" y="373"/>
                    <a:pt x="1161" y="373"/>
                    <a:pt x="1171" y="389"/>
                  </a:cubicBezTo>
                  <a:lnTo>
                    <a:pt x="1168" y="392"/>
                  </a:lnTo>
                  <a:lnTo>
                    <a:pt x="1158" y="373"/>
                  </a:lnTo>
                  <a:close/>
                  <a:moveTo>
                    <a:pt x="1140" y="364"/>
                  </a:moveTo>
                  <a:cubicBezTo>
                    <a:pt x="1141" y="364"/>
                    <a:pt x="1144" y="368"/>
                    <a:pt x="1149" y="377"/>
                  </a:cubicBezTo>
                  <a:cubicBezTo>
                    <a:pt x="1158" y="395"/>
                    <a:pt x="1158" y="395"/>
                    <a:pt x="1155" y="399"/>
                  </a:cubicBezTo>
                  <a:cubicBezTo>
                    <a:pt x="1152" y="399"/>
                    <a:pt x="1152" y="399"/>
                    <a:pt x="1142" y="380"/>
                  </a:cubicBezTo>
                  <a:cubicBezTo>
                    <a:pt x="1139" y="370"/>
                    <a:pt x="1138" y="364"/>
                    <a:pt x="1140" y="364"/>
                  </a:cubicBezTo>
                  <a:close/>
                  <a:moveTo>
                    <a:pt x="1204" y="458"/>
                  </a:moveTo>
                  <a:lnTo>
                    <a:pt x="1204" y="458"/>
                  </a:lnTo>
                  <a:cubicBezTo>
                    <a:pt x="1205" y="461"/>
                    <a:pt x="1207" y="464"/>
                    <a:pt x="1208" y="467"/>
                  </a:cubicBezTo>
                  <a:cubicBezTo>
                    <a:pt x="1209" y="468"/>
                    <a:pt x="1210" y="469"/>
                    <a:pt x="1210" y="470"/>
                  </a:cubicBezTo>
                  <a:lnTo>
                    <a:pt x="1210" y="470"/>
                  </a:lnTo>
                  <a:cubicBezTo>
                    <a:pt x="1208" y="467"/>
                    <a:pt x="1206" y="463"/>
                    <a:pt x="1204" y="458"/>
                  </a:cubicBezTo>
                  <a:close/>
                  <a:moveTo>
                    <a:pt x="1210" y="470"/>
                  </a:moveTo>
                  <a:cubicBezTo>
                    <a:pt x="1214" y="477"/>
                    <a:pt x="1216" y="480"/>
                    <a:pt x="1216" y="480"/>
                  </a:cubicBezTo>
                  <a:cubicBezTo>
                    <a:pt x="1216" y="480"/>
                    <a:pt x="1214" y="476"/>
                    <a:pt x="1210" y="470"/>
                  </a:cubicBezTo>
                  <a:close/>
                  <a:moveTo>
                    <a:pt x="951" y="464"/>
                  </a:moveTo>
                  <a:cubicBezTo>
                    <a:pt x="961" y="474"/>
                    <a:pt x="964" y="486"/>
                    <a:pt x="970" y="502"/>
                  </a:cubicBezTo>
                  <a:lnTo>
                    <a:pt x="967" y="502"/>
                  </a:lnTo>
                  <a:cubicBezTo>
                    <a:pt x="958" y="483"/>
                    <a:pt x="951" y="464"/>
                    <a:pt x="951" y="464"/>
                  </a:cubicBezTo>
                  <a:close/>
                  <a:moveTo>
                    <a:pt x="669" y="474"/>
                  </a:moveTo>
                  <a:lnTo>
                    <a:pt x="669" y="474"/>
                  </a:lnTo>
                  <a:cubicBezTo>
                    <a:pt x="679" y="483"/>
                    <a:pt x="682" y="496"/>
                    <a:pt x="688" y="511"/>
                  </a:cubicBezTo>
                  <a:lnTo>
                    <a:pt x="685" y="511"/>
                  </a:lnTo>
                  <a:cubicBezTo>
                    <a:pt x="676" y="493"/>
                    <a:pt x="669" y="474"/>
                    <a:pt x="669" y="474"/>
                  </a:cubicBezTo>
                  <a:close/>
                  <a:moveTo>
                    <a:pt x="362" y="493"/>
                  </a:moveTo>
                  <a:lnTo>
                    <a:pt x="362" y="493"/>
                  </a:lnTo>
                  <a:cubicBezTo>
                    <a:pt x="359" y="496"/>
                    <a:pt x="359" y="496"/>
                    <a:pt x="368" y="514"/>
                  </a:cubicBezTo>
                  <a:lnTo>
                    <a:pt x="368" y="511"/>
                  </a:lnTo>
                  <a:lnTo>
                    <a:pt x="372" y="511"/>
                  </a:lnTo>
                  <a:cubicBezTo>
                    <a:pt x="362" y="493"/>
                    <a:pt x="362" y="493"/>
                    <a:pt x="362" y="493"/>
                  </a:cubicBezTo>
                  <a:close/>
                  <a:moveTo>
                    <a:pt x="882" y="514"/>
                  </a:moveTo>
                  <a:cubicBezTo>
                    <a:pt x="885" y="514"/>
                    <a:pt x="885" y="514"/>
                    <a:pt x="895" y="533"/>
                  </a:cubicBezTo>
                  <a:cubicBezTo>
                    <a:pt x="904" y="552"/>
                    <a:pt x="901" y="552"/>
                    <a:pt x="901" y="555"/>
                  </a:cubicBezTo>
                  <a:cubicBezTo>
                    <a:pt x="892" y="543"/>
                    <a:pt x="885" y="530"/>
                    <a:pt x="882" y="518"/>
                  </a:cubicBezTo>
                  <a:lnTo>
                    <a:pt x="882" y="514"/>
                  </a:lnTo>
                  <a:close/>
                  <a:moveTo>
                    <a:pt x="754" y="574"/>
                  </a:moveTo>
                  <a:cubicBezTo>
                    <a:pt x="760" y="583"/>
                    <a:pt x="766" y="596"/>
                    <a:pt x="770" y="612"/>
                  </a:cubicBezTo>
                  <a:lnTo>
                    <a:pt x="760" y="593"/>
                  </a:lnTo>
                  <a:lnTo>
                    <a:pt x="751" y="574"/>
                  </a:lnTo>
                  <a:close/>
                  <a:moveTo>
                    <a:pt x="444" y="640"/>
                  </a:moveTo>
                  <a:cubicBezTo>
                    <a:pt x="447" y="647"/>
                    <a:pt x="448" y="649"/>
                    <a:pt x="448" y="649"/>
                  </a:cubicBezTo>
                  <a:cubicBezTo>
                    <a:pt x="447" y="649"/>
                    <a:pt x="444" y="642"/>
                    <a:pt x="444" y="640"/>
                  </a:cubicBezTo>
                  <a:close/>
                  <a:moveTo>
                    <a:pt x="309" y="630"/>
                  </a:moveTo>
                  <a:lnTo>
                    <a:pt x="331" y="665"/>
                  </a:lnTo>
                  <a:lnTo>
                    <a:pt x="321" y="646"/>
                  </a:lnTo>
                  <a:lnTo>
                    <a:pt x="309" y="630"/>
                  </a:lnTo>
                  <a:close/>
                  <a:moveTo>
                    <a:pt x="706" y="616"/>
                  </a:moveTo>
                  <a:cubicBezTo>
                    <a:pt x="708" y="616"/>
                    <a:pt x="710" y="620"/>
                    <a:pt x="716" y="634"/>
                  </a:cubicBezTo>
                  <a:cubicBezTo>
                    <a:pt x="726" y="652"/>
                    <a:pt x="735" y="671"/>
                    <a:pt x="735" y="671"/>
                  </a:cubicBezTo>
                  <a:cubicBezTo>
                    <a:pt x="723" y="656"/>
                    <a:pt x="713" y="637"/>
                    <a:pt x="704" y="618"/>
                  </a:cubicBezTo>
                  <a:cubicBezTo>
                    <a:pt x="705" y="617"/>
                    <a:pt x="705" y="616"/>
                    <a:pt x="706" y="616"/>
                  </a:cubicBezTo>
                  <a:close/>
                  <a:moveTo>
                    <a:pt x="672" y="652"/>
                  </a:moveTo>
                  <a:cubicBezTo>
                    <a:pt x="679" y="665"/>
                    <a:pt x="685" y="677"/>
                    <a:pt x="688" y="693"/>
                  </a:cubicBezTo>
                  <a:lnTo>
                    <a:pt x="676" y="674"/>
                  </a:lnTo>
                  <a:lnTo>
                    <a:pt x="669" y="656"/>
                  </a:lnTo>
                  <a:lnTo>
                    <a:pt x="672" y="652"/>
                  </a:lnTo>
                  <a:close/>
                  <a:moveTo>
                    <a:pt x="556" y="696"/>
                  </a:moveTo>
                  <a:cubicBezTo>
                    <a:pt x="557" y="696"/>
                    <a:pt x="562" y="703"/>
                    <a:pt x="560" y="703"/>
                  </a:cubicBezTo>
                  <a:cubicBezTo>
                    <a:pt x="556" y="697"/>
                    <a:pt x="556" y="696"/>
                    <a:pt x="556" y="696"/>
                  </a:cubicBezTo>
                  <a:close/>
                  <a:moveTo>
                    <a:pt x="528" y="671"/>
                  </a:moveTo>
                  <a:lnTo>
                    <a:pt x="528" y="671"/>
                  </a:lnTo>
                  <a:cubicBezTo>
                    <a:pt x="538" y="681"/>
                    <a:pt x="544" y="696"/>
                    <a:pt x="547" y="709"/>
                  </a:cubicBezTo>
                  <a:lnTo>
                    <a:pt x="534" y="690"/>
                  </a:lnTo>
                  <a:lnTo>
                    <a:pt x="528" y="671"/>
                  </a:lnTo>
                  <a:close/>
                  <a:moveTo>
                    <a:pt x="507" y="665"/>
                  </a:moveTo>
                  <a:cubicBezTo>
                    <a:pt x="507" y="665"/>
                    <a:pt x="512" y="673"/>
                    <a:pt x="525" y="693"/>
                  </a:cubicBezTo>
                  <a:cubicBezTo>
                    <a:pt x="534" y="712"/>
                    <a:pt x="534" y="712"/>
                    <a:pt x="534" y="715"/>
                  </a:cubicBezTo>
                  <a:cubicBezTo>
                    <a:pt x="534" y="715"/>
                    <a:pt x="522" y="696"/>
                    <a:pt x="513" y="677"/>
                  </a:cubicBezTo>
                  <a:cubicBezTo>
                    <a:pt x="509" y="669"/>
                    <a:pt x="506" y="665"/>
                    <a:pt x="507" y="665"/>
                  </a:cubicBezTo>
                  <a:close/>
                  <a:moveTo>
                    <a:pt x="403" y="703"/>
                  </a:moveTo>
                  <a:cubicBezTo>
                    <a:pt x="406" y="703"/>
                    <a:pt x="406" y="703"/>
                    <a:pt x="415" y="718"/>
                  </a:cubicBezTo>
                  <a:lnTo>
                    <a:pt x="415" y="721"/>
                  </a:lnTo>
                  <a:lnTo>
                    <a:pt x="403" y="703"/>
                  </a:lnTo>
                  <a:close/>
                  <a:moveTo>
                    <a:pt x="385" y="701"/>
                  </a:moveTo>
                  <a:cubicBezTo>
                    <a:pt x="387" y="701"/>
                    <a:pt x="395" y="719"/>
                    <a:pt x="409" y="746"/>
                  </a:cubicBezTo>
                  <a:lnTo>
                    <a:pt x="406" y="746"/>
                  </a:lnTo>
                  <a:cubicBezTo>
                    <a:pt x="397" y="734"/>
                    <a:pt x="390" y="721"/>
                    <a:pt x="387" y="709"/>
                  </a:cubicBezTo>
                  <a:cubicBezTo>
                    <a:pt x="386" y="704"/>
                    <a:pt x="385" y="701"/>
                    <a:pt x="385" y="701"/>
                  </a:cubicBezTo>
                  <a:close/>
                  <a:moveTo>
                    <a:pt x="500" y="728"/>
                  </a:moveTo>
                  <a:cubicBezTo>
                    <a:pt x="503" y="728"/>
                    <a:pt x="513" y="746"/>
                    <a:pt x="513" y="746"/>
                  </a:cubicBezTo>
                  <a:cubicBezTo>
                    <a:pt x="516" y="753"/>
                    <a:pt x="517" y="755"/>
                    <a:pt x="517" y="755"/>
                  </a:cubicBezTo>
                  <a:cubicBezTo>
                    <a:pt x="516" y="755"/>
                    <a:pt x="512" y="746"/>
                    <a:pt x="509" y="746"/>
                  </a:cubicBezTo>
                  <a:cubicBezTo>
                    <a:pt x="497" y="731"/>
                    <a:pt x="497" y="731"/>
                    <a:pt x="500" y="728"/>
                  </a:cubicBezTo>
                  <a:close/>
                  <a:moveTo>
                    <a:pt x="199" y="724"/>
                  </a:moveTo>
                  <a:lnTo>
                    <a:pt x="199" y="724"/>
                  </a:lnTo>
                  <a:cubicBezTo>
                    <a:pt x="210" y="746"/>
                    <a:pt x="214" y="756"/>
                    <a:pt x="213" y="756"/>
                  </a:cubicBezTo>
                  <a:cubicBezTo>
                    <a:pt x="212" y="756"/>
                    <a:pt x="209" y="751"/>
                    <a:pt x="205" y="743"/>
                  </a:cubicBezTo>
                  <a:cubicBezTo>
                    <a:pt x="196" y="728"/>
                    <a:pt x="196" y="724"/>
                    <a:pt x="199" y="724"/>
                  </a:cubicBezTo>
                  <a:close/>
                  <a:moveTo>
                    <a:pt x="305" y="706"/>
                  </a:moveTo>
                  <a:cubicBezTo>
                    <a:pt x="306" y="706"/>
                    <a:pt x="311" y="716"/>
                    <a:pt x="321" y="737"/>
                  </a:cubicBezTo>
                  <a:lnTo>
                    <a:pt x="337" y="778"/>
                  </a:lnTo>
                  <a:cubicBezTo>
                    <a:pt x="328" y="759"/>
                    <a:pt x="318" y="740"/>
                    <a:pt x="309" y="721"/>
                  </a:cubicBezTo>
                  <a:cubicBezTo>
                    <a:pt x="306" y="712"/>
                    <a:pt x="305" y="706"/>
                    <a:pt x="305" y="706"/>
                  </a:cubicBezTo>
                  <a:close/>
                  <a:moveTo>
                    <a:pt x="466" y="743"/>
                  </a:moveTo>
                  <a:cubicBezTo>
                    <a:pt x="469" y="743"/>
                    <a:pt x="469" y="743"/>
                    <a:pt x="478" y="759"/>
                  </a:cubicBezTo>
                  <a:cubicBezTo>
                    <a:pt x="478" y="759"/>
                    <a:pt x="487" y="778"/>
                    <a:pt x="487" y="781"/>
                  </a:cubicBezTo>
                  <a:cubicBezTo>
                    <a:pt x="484" y="781"/>
                    <a:pt x="475" y="762"/>
                    <a:pt x="475" y="762"/>
                  </a:cubicBezTo>
                  <a:cubicBezTo>
                    <a:pt x="462" y="743"/>
                    <a:pt x="466" y="743"/>
                    <a:pt x="466" y="743"/>
                  </a:cubicBezTo>
                  <a:close/>
                  <a:moveTo>
                    <a:pt x="271" y="759"/>
                  </a:moveTo>
                  <a:lnTo>
                    <a:pt x="281" y="778"/>
                  </a:lnTo>
                  <a:lnTo>
                    <a:pt x="287" y="797"/>
                  </a:lnTo>
                  <a:lnTo>
                    <a:pt x="287" y="797"/>
                  </a:lnTo>
                  <a:lnTo>
                    <a:pt x="278" y="781"/>
                  </a:lnTo>
                  <a:cubicBezTo>
                    <a:pt x="268" y="762"/>
                    <a:pt x="268" y="762"/>
                    <a:pt x="271" y="759"/>
                  </a:cubicBezTo>
                  <a:close/>
                  <a:moveTo>
                    <a:pt x="49" y="789"/>
                  </a:moveTo>
                  <a:cubicBezTo>
                    <a:pt x="49" y="789"/>
                    <a:pt x="49" y="789"/>
                    <a:pt x="49" y="790"/>
                  </a:cubicBezTo>
                  <a:lnTo>
                    <a:pt x="46" y="790"/>
                  </a:lnTo>
                  <a:lnTo>
                    <a:pt x="58" y="809"/>
                  </a:lnTo>
                  <a:lnTo>
                    <a:pt x="58" y="806"/>
                  </a:lnTo>
                  <a:cubicBezTo>
                    <a:pt x="51" y="793"/>
                    <a:pt x="50" y="789"/>
                    <a:pt x="49" y="789"/>
                  </a:cubicBezTo>
                  <a:close/>
                  <a:moveTo>
                    <a:pt x="365" y="787"/>
                  </a:moveTo>
                  <a:cubicBezTo>
                    <a:pt x="375" y="800"/>
                    <a:pt x="378" y="812"/>
                    <a:pt x="384" y="825"/>
                  </a:cubicBezTo>
                  <a:lnTo>
                    <a:pt x="381" y="825"/>
                  </a:lnTo>
                  <a:cubicBezTo>
                    <a:pt x="372" y="806"/>
                    <a:pt x="365" y="787"/>
                    <a:pt x="365" y="787"/>
                  </a:cubicBezTo>
                  <a:close/>
                  <a:moveTo>
                    <a:pt x="434" y="825"/>
                  </a:moveTo>
                  <a:lnTo>
                    <a:pt x="444" y="844"/>
                  </a:lnTo>
                  <a:cubicBezTo>
                    <a:pt x="442" y="846"/>
                    <a:pt x="445" y="855"/>
                    <a:pt x="444" y="855"/>
                  </a:cubicBezTo>
                  <a:cubicBezTo>
                    <a:pt x="443" y="855"/>
                    <a:pt x="441" y="853"/>
                    <a:pt x="437" y="847"/>
                  </a:cubicBezTo>
                  <a:cubicBezTo>
                    <a:pt x="437" y="847"/>
                    <a:pt x="431" y="828"/>
                    <a:pt x="434" y="825"/>
                  </a:cubicBezTo>
                  <a:close/>
                  <a:moveTo>
                    <a:pt x="340" y="835"/>
                  </a:moveTo>
                  <a:cubicBezTo>
                    <a:pt x="341" y="835"/>
                    <a:pt x="346" y="842"/>
                    <a:pt x="356" y="859"/>
                  </a:cubicBezTo>
                  <a:lnTo>
                    <a:pt x="356" y="859"/>
                  </a:lnTo>
                  <a:lnTo>
                    <a:pt x="353" y="862"/>
                  </a:lnTo>
                  <a:cubicBezTo>
                    <a:pt x="343" y="845"/>
                    <a:pt x="338" y="835"/>
                    <a:pt x="340" y="835"/>
                  </a:cubicBezTo>
                  <a:close/>
                  <a:moveTo>
                    <a:pt x="295" y="786"/>
                  </a:moveTo>
                  <a:lnTo>
                    <a:pt x="295" y="786"/>
                  </a:lnTo>
                  <a:cubicBezTo>
                    <a:pt x="296" y="786"/>
                    <a:pt x="300" y="795"/>
                    <a:pt x="309" y="812"/>
                  </a:cubicBezTo>
                  <a:cubicBezTo>
                    <a:pt x="321" y="831"/>
                    <a:pt x="328" y="850"/>
                    <a:pt x="334" y="869"/>
                  </a:cubicBezTo>
                  <a:lnTo>
                    <a:pt x="331" y="869"/>
                  </a:lnTo>
                  <a:lnTo>
                    <a:pt x="315" y="831"/>
                  </a:lnTo>
                  <a:cubicBezTo>
                    <a:pt x="301" y="800"/>
                    <a:pt x="295" y="786"/>
                    <a:pt x="295" y="786"/>
                  </a:cubicBezTo>
                  <a:close/>
                  <a:moveTo>
                    <a:pt x="130" y="800"/>
                  </a:moveTo>
                  <a:cubicBezTo>
                    <a:pt x="135" y="806"/>
                    <a:pt x="140" y="811"/>
                    <a:pt x="146" y="815"/>
                  </a:cubicBezTo>
                  <a:lnTo>
                    <a:pt x="149" y="812"/>
                  </a:lnTo>
                  <a:lnTo>
                    <a:pt x="155" y="834"/>
                  </a:lnTo>
                  <a:cubicBezTo>
                    <a:pt x="155" y="850"/>
                    <a:pt x="162" y="862"/>
                    <a:pt x="168" y="875"/>
                  </a:cubicBezTo>
                  <a:cubicBezTo>
                    <a:pt x="168" y="875"/>
                    <a:pt x="177" y="894"/>
                    <a:pt x="177" y="894"/>
                  </a:cubicBezTo>
                  <a:cubicBezTo>
                    <a:pt x="177" y="894"/>
                    <a:pt x="165" y="875"/>
                    <a:pt x="155" y="856"/>
                  </a:cubicBezTo>
                  <a:cubicBezTo>
                    <a:pt x="149" y="837"/>
                    <a:pt x="140" y="819"/>
                    <a:pt x="130" y="800"/>
                  </a:cubicBezTo>
                  <a:close/>
                  <a:moveTo>
                    <a:pt x="71" y="894"/>
                  </a:moveTo>
                  <a:cubicBezTo>
                    <a:pt x="71" y="894"/>
                    <a:pt x="71" y="894"/>
                    <a:pt x="83" y="909"/>
                  </a:cubicBezTo>
                  <a:cubicBezTo>
                    <a:pt x="83" y="909"/>
                    <a:pt x="89" y="931"/>
                    <a:pt x="86" y="931"/>
                  </a:cubicBezTo>
                  <a:lnTo>
                    <a:pt x="77" y="912"/>
                  </a:lnTo>
                  <a:cubicBezTo>
                    <a:pt x="68" y="894"/>
                    <a:pt x="68" y="894"/>
                    <a:pt x="71" y="894"/>
                  </a:cubicBezTo>
                  <a:close/>
                  <a:moveTo>
                    <a:pt x="231" y="891"/>
                  </a:moveTo>
                  <a:lnTo>
                    <a:pt x="231" y="891"/>
                  </a:lnTo>
                  <a:cubicBezTo>
                    <a:pt x="237" y="903"/>
                    <a:pt x="243" y="916"/>
                    <a:pt x="246" y="931"/>
                  </a:cubicBezTo>
                  <a:lnTo>
                    <a:pt x="243" y="931"/>
                  </a:lnTo>
                  <a:cubicBezTo>
                    <a:pt x="237" y="919"/>
                    <a:pt x="231" y="906"/>
                    <a:pt x="231" y="891"/>
                  </a:cubicBezTo>
                  <a:close/>
                  <a:moveTo>
                    <a:pt x="92" y="884"/>
                  </a:moveTo>
                  <a:cubicBezTo>
                    <a:pt x="95" y="884"/>
                    <a:pt x="98" y="886"/>
                    <a:pt x="105" y="900"/>
                  </a:cubicBezTo>
                  <a:lnTo>
                    <a:pt x="102" y="903"/>
                  </a:lnTo>
                  <a:lnTo>
                    <a:pt x="102" y="903"/>
                  </a:lnTo>
                  <a:cubicBezTo>
                    <a:pt x="100" y="898"/>
                    <a:pt x="98" y="895"/>
                    <a:pt x="98" y="895"/>
                  </a:cubicBezTo>
                  <a:lnTo>
                    <a:pt x="98" y="895"/>
                  </a:lnTo>
                  <a:cubicBezTo>
                    <a:pt x="98" y="895"/>
                    <a:pt x="99" y="897"/>
                    <a:pt x="102" y="903"/>
                  </a:cubicBezTo>
                  <a:lnTo>
                    <a:pt x="102" y="903"/>
                  </a:lnTo>
                  <a:lnTo>
                    <a:pt x="102" y="903"/>
                  </a:lnTo>
                  <a:cubicBezTo>
                    <a:pt x="105" y="907"/>
                    <a:pt x="108" y="913"/>
                    <a:pt x="111" y="919"/>
                  </a:cubicBezTo>
                  <a:lnTo>
                    <a:pt x="130" y="956"/>
                  </a:lnTo>
                  <a:cubicBezTo>
                    <a:pt x="121" y="947"/>
                    <a:pt x="115" y="934"/>
                    <a:pt x="108" y="922"/>
                  </a:cubicBezTo>
                  <a:cubicBezTo>
                    <a:pt x="86" y="884"/>
                    <a:pt x="86" y="884"/>
                    <a:pt x="89" y="884"/>
                  </a:cubicBezTo>
                  <a:cubicBezTo>
                    <a:pt x="90" y="884"/>
                    <a:pt x="91" y="884"/>
                    <a:pt x="92" y="884"/>
                  </a:cubicBezTo>
                  <a:close/>
                  <a:moveTo>
                    <a:pt x="253" y="917"/>
                  </a:moveTo>
                  <a:lnTo>
                    <a:pt x="253" y="917"/>
                  </a:lnTo>
                  <a:cubicBezTo>
                    <a:pt x="252" y="917"/>
                    <a:pt x="258" y="931"/>
                    <a:pt x="265" y="944"/>
                  </a:cubicBezTo>
                  <a:cubicBezTo>
                    <a:pt x="272" y="957"/>
                    <a:pt x="274" y="961"/>
                    <a:pt x="276" y="961"/>
                  </a:cubicBezTo>
                  <a:cubicBezTo>
                    <a:pt x="278" y="961"/>
                    <a:pt x="279" y="960"/>
                    <a:pt x="281" y="959"/>
                  </a:cubicBezTo>
                  <a:cubicBezTo>
                    <a:pt x="281" y="959"/>
                    <a:pt x="274" y="941"/>
                    <a:pt x="274" y="941"/>
                  </a:cubicBezTo>
                  <a:cubicBezTo>
                    <a:pt x="268" y="927"/>
                    <a:pt x="264" y="923"/>
                    <a:pt x="262" y="923"/>
                  </a:cubicBezTo>
                  <a:cubicBezTo>
                    <a:pt x="261" y="923"/>
                    <a:pt x="260" y="924"/>
                    <a:pt x="259" y="925"/>
                  </a:cubicBezTo>
                  <a:cubicBezTo>
                    <a:pt x="255" y="920"/>
                    <a:pt x="253" y="917"/>
                    <a:pt x="253" y="917"/>
                  </a:cubicBezTo>
                  <a:close/>
                  <a:moveTo>
                    <a:pt x="1450" y="1"/>
                  </a:moveTo>
                  <a:lnTo>
                    <a:pt x="1450" y="1"/>
                  </a:lnTo>
                  <a:cubicBezTo>
                    <a:pt x="1459" y="19"/>
                    <a:pt x="1446" y="26"/>
                    <a:pt x="1434" y="29"/>
                  </a:cubicBezTo>
                  <a:cubicBezTo>
                    <a:pt x="1421" y="35"/>
                    <a:pt x="1409" y="41"/>
                    <a:pt x="1418" y="60"/>
                  </a:cubicBezTo>
                  <a:lnTo>
                    <a:pt x="1415" y="60"/>
                  </a:lnTo>
                  <a:cubicBezTo>
                    <a:pt x="1407" y="48"/>
                    <a:pt x="1403" y="45"/>
                    <a:pt x="1400" y="45"/>
                  </a:cubicBezTo>
                  <a:cubicBezTo>
                    <a:pt x="1399" y="45"/>
                    <a:pt x="1397" y="46"/>
                    <a:pt x="1396" y="48"/>
                  </a:cubicBezTo>
                  <a:cubicBezTo>
                    <a:pt x="1403" y="66"/>
                    <a:pt x="1399" y="66"/>
                    <a:pt x="1399" y="66"/>
                  </a:cubicBezTo>
                  <a:cubicBezTo>
                    <a:pt x="1390" y="51"/>
                    <a:pt x="1387" y="51"/>
                    <a:pt x="1384" y="51"/>
                  </a:cubicBezTo>
                  <a:cubicBezTo>
                    <a:pt x="1381" y="54"/>
                    <a:pt x="1377" y="54"/>
                    <a:pt x="1387" y="73"/>
                  </a:cubicBezTo>
                  <a:cubicBezTo>
                    <a:pt x="1385" y="73"/>
                    <a:pt x="1382" y="74"/>
                    <a:pt x="1379" y="74"/>
                  </a:cubicBezTo>
                  <a:cubicBezTo>
                    <a:pt x="1371" y="74"/>
                    <a:pt x="1363" y="70"/>
                    <a:pt x="1356" y="63"/>
                  </a:cubicBezTo>
                  <a:cubicBezTo>
                    <a:pt x="1353" y="58"/>
                    <a:pt x="1352" y="56"/>
                    <a:pt x="1351" y="56"/>
                  </a:cubicBezTo>
                  <a:lnTo>
                    <a:pt x="1351" y="56"/>
                  </a:lnTo>
                  <a:cubicBezTo>
                    <a:pt x="1350" y="56"/>
                    <a:pt x="1355" y="71"/>
                    <a:pt x="1362" y="85"/>
                  </a:cubicBezTo>
                  <a:cubicBezTo>
                    <a:pt x="1368" y="95"/>
                    <a:pt x="1374" y="110"/>
                    <a:pt x="1377" y="123"/>
                  </a:cubicBezTo>
                  <a:lnTo>
                    <a:pt x="1359" y="85"/>
                  </a:lnTo>
                  <a:cubicBezTo>
                    <a:pt x="1352" y="72"/>
                    <a:pt x="1350" y="68"/>
                    <a:pt x="1348" y="68"/>
                  </a:cubicBezTo>
                  <a:cubicBezTo>
                    <a:pt x="1348" y="68"/>
                    <a:pt x="1347" y="69"/>
                    <a:pt x="1346" y="69"/>
                  </a:cubicBezTo>
                  <a:lnTo>
                    <a:pt x="1343" y="69"/>
                  </a:lnTo>
                  <a:cubicBezTo>
                    <a:pt x="1352" y="88"/>
                    <a:pt x="1343" y="91"/>
                    <a:pt x="1327" y="98"/>
                  </a:cubicBezTo>
                  <a:cubicBezTo>
                    <a:pt x="1312" y="107"/>
                    <a:pt x="1305" y="107"/>
                    <a:pt x="1315" y="126"/>
                  </a:cubicBezTo>
                  <a:cubicBezTo>
                    <a:pt x="1320" y="136"/>
                    <a:pt x="1322" y="140"/>
                    <a:pt x="1321" y="140"/>
                  </a:cubicBezTo>
                  <a:cubicBezTo>
                    <a:pt x="1320" y="140"/>
                    <a:pt x="1316" y="137"/>
                    <a:pt x="1309" y="129"/>
                  </a:cubicBezTo>
                  <a:cubicBezTo>
                    <a:pt x="1283" y="98"/>
                    <a:pt x="1274" y="86"/>
                    <a:pt x="1272" y="86"/>
                  </a:cubicBezTo>
                  <a:lnTo>
                    <a:pt x="1272" y="86"/>
                  </a:lnTo>
                  <a:cubicBezTo>
                    <a:pt x="1271" y="86"/>
                    <a:pt x="1274" y="91"/>
                    <a:pt x="1277" y="98"/>
                  </a:cubicBezTo>
                  <a:cubicBezTo>
                    <a:pt x="1283" y="110"/>
                    <a:pt x="1293" y="123"/>
                    <a:pt x="1296" y="135"/>
                  </a:cubicBezTo>
                  <a:cubicBezTo>
                    <a:pt x="1307" y="154"/>
                    <a:pt x="1312" y="164"/>
                    <a:pt x="1311" y="164"/>
                  </a:cubicBezTo>
                  <a:cubicBezTo>
                    <a:pt x="1310" y="164"/>
                    <a:pt x="1304" y="154"/>
                    <a:pt x="1293" y="135"/>
                  </a:cubicBezTo>
                  <a:cubicBezTo>
                    <a:pt x="1287" y="123"/>
                    <a:pt x="1281" y="118"/>
                    <a:pt x="1276" y="118"/>
                  </a:cubicBezTo>
                  <a:cubicBezTo>
                    <a:pt x="1266" y="118"/>
                    <a:pt x="1261" y="141"/>
                    <a:pt x="1274" y="167"/>
                  </a:cubicBezTo>
                  <a:cubicBezTo>
                    <a:pt x="1278" y="174"/>
                    <a:pt x="1280" y="179"/>
                    <a:pt x="1280" y="179"/>
                  </a:cubicBezTo>
                  <a:cubicBezTo>
                    <a:pt x="1280" y="179"/>
                    <a:pt x="1274" y="170"/>
                    <a:pt x="1262" y="148"/>
                  </a:cubicBezTo>
                  <a:cubicBezTo>
                    <a:pt x="1255" y="137"/>
                    <a:pt x="1253" y="134"/>
                    <a:pt x="1249" y="134"/>
                  </a:cubicBezTo>
                  <a:cubicBezTo>
                    <a:pt x="1248" y="134"/>
                    <a:pt x="1246" y="134"/>
                    <a:pt x="1243" y="135"/>
                  </a:cubicBezTo>
                  <a:lnTo>
                    <a:pt x="1240" y="138"/>
                  </a:lnTo>
                  <a:cubicBezTo>
                    <a:pt x="1248" y="154"/>
                    <a:pt x="1248" y="160"/>
                    <a:pt x="1245" y="160"/>
                  </a:cubicBezTo>
                  <a:cubicBezTo>
                    <a:pt x="1241" y="160"/>
                    <a:pt x="1232" y="152"/>
                    <a:pt x="1227" y="142"/>
                  </a:cubicBezTo>
                  <a:cubicBezTo>
                    <a:pt x="1215" y="126"/>
                    <a:pt x="1215" y="126"/>
                    <a:pt x="1211" y="126"/>
                  </a:cubicBezTo>
                  <a:cubicBezTo>
                    <a:pt x="1217" y="145"/>
                    <a:pt x="1216" y="152"/>
                    <a:pt x="1213" y="152"/>
                  </a:cubicBezTo>
                  <a:cubicBezTo>
                    <a:pt x="1209" y="152"/>
                    <a:pt x="1201" y="142"/>
                    <a:pt x="1196" y="132"/>
                  </a:cubicBezTo>
                  <a:lnTo>
                    <a:pt x="1193" y="135"/>
                  </a:lnTo>
                  <a:cubicBezTo>
                    <a:pt x="1199" y="154"/>
                    <a:pt x="1196" y="154"/>
                    <a:pt x="1196" y="157"/>
                  </a:cubicBezTo>
                  <a:cubicBezTo>
                    <a:pt x="1189" y="157"/>
                    <a:pt x="1186" y="160"/>
                    <a:pt x="1199" y="176"/>
                  </a:cubicBezTo>
                  <a:cubicBezTo>
                    <a:pt x="1205" y="189"/>
                    <a:pt x="1211" y="201"/>
                    <a:pt x="1218" y="214"/>
                  </a:cubicBezTo>
                  <a:lnTo>
                    <a:pt x="1208" y="198"/>
                  </a:lnTo>
                  <a:cubicBezTo>
                    <a:pt x="1199" y="185"/>
                    <a:pt x="1195" y="181"/>
                    <a:pt x="1190" y="181"/>
                  </a:cubicBezTo>
                  <a:cubicBezTo>
                    <a:pt x="1188" y="181"/>
                    <a:pt x="1186" y="181"/>
                    <a:pt x="1183" y="182"/>
                  </a:cubicBezTo>
                  <a:cubicBezTo>
                    <a:pt x="1180" y="185"/>
                    <a:pt x="1177" y="186"/>
                    <a:pt x="1174" y="186"/>
                  </a:cubicBezTo>
                  <a:cubicBezTo>
                    <a:pt x="1170" y="186"/>
                    <a:pt x="1166" y="183"/>
                    <a:pt x="1158" y="173"/>
                  </a:cubicBezTo>
                  <a:lnTo>
                    <a:pt x="1158" y="173"/>
                  </a:lnTo>
                  <a:lnTo>
                    <a:pt x="1168" y="192"/>
                  </a:lnTo>
                  <a:cubicBezTo>
                    <a:pt x="1171" y="201"/>
                    <a:pt x="1172" y="206"/>
                    <a:pt x="1172" y="206"/>
                  </a:cubicBezTo>
                  <a:cubicBezTo>
                    <a:pt x="1171" y="206"/>
                    <a:pt x="1169" y="201"/>
                    <a:pt x="1164" y="192"/>
                  </a:cubicBezTo>
                  <a:cubicBezTo>
                    <a:pt x="1159" y="185"/>
                    <a:pt x="1154" y="182"/>
                    <a:pt x="1151" y="182"/>
                  </a:cubicBezTo>
                  <a:cubicBezTo>
                    <a:pt x="1147" y="182"/>
                    <a:pt x="1145" y="187"/>
                    <a:pt x="1149" y="198"/>
                  </a:cubicBezTo>
                  <a:lnTo>
                    <a:pt x="1146" y="201"/>
                  </a:lnTo>
                  <a:cubicBezTo>
                    <a:pt x="1135" y="183"/>
                    <a:pt x="1128" y="174"/>
                    <a:pt x="1126" y="174"/>
                  </a:cubicBezTo>
                  <a:lnTo>
                    <a:pt x="1126" y="174"/>
                  </a:lnTo>
                  <a:cubicBezTo>
                    <a:pt x="1123" y="174"/>
                    <a:pt x="1126" y="185"/>
                    <a:pt x="1136" y="204"/>
                  </a:cubicBezTo>
                  <a:cubicBezTo>
                    <a:pt x="1130" y="191"/>
                    <a:pt x="1126" y="187"/>
                    <a:pt x="1125" y="187"/>
                  </a:cubicBezTo>
                  <a:cubicBezTo>
                    <a:pt x="1124" y="187"/>
                    <a:pt x="1124" y="188"/>
                    <a:pt x="1124" y="189"/>
                  </a:cubicBezTo>
                  <a:cubicBezTo>
                    <a:pt x="1127" y="199"/>
                    <a:pt x="1126" y="204"/>
                    <a:pt x="1123" y="204"/>
                  </a:cubicBezTo>
                  <a:cubicBezTo>
                    <a:pt x="1120" y="204"/>
                    <a:pt x="1115" y="200"/>
                    <a:pt x="1111" y="192"/>
                  </a:cubicBezTo>
                  <a:lnTo>
                    <a:pt x="1111" y="195"/>
                  </a:lnTo>
                  <a:cubicBezTo>
                    <a:pt x="1117" y="214"/>
                    <a:pt x="1114" y="214"/>
                    <a:pt x="1114" y="214"/>
                  </a:cubicBezTo>
                  <a:cubicBezTo>
                    <a:pt x="1111" y="214"/>
                    <a:pt x="1111" y="217"/>
                    <a:pt x="1117" y="236"/>
                  </a:cubicBezTo>
                  <a:cubicBezTo>
                    <a:pt x="1127" y="254"/>
                    <a:pt x="1124" y="254"/>
                    <a:pt x="1124" y="254"/>
                  </a:cubicBezTo>
                  <a:cubicBezTo>
                    <a:pt x="1117" y="245"/>
                    <a:pt x="1111" y="229"/>
                    <a:pt x="1105" y="217"/>
                  </a:cubicBezTo>
                  <a:cubicBezTo>
                    <a:pt x="1104" y="210"/>
                    <a:pt x="1102" y="206"/>
                    <a:pt x="1101" y="206"/>
                  </a:cubicBezTo>
                  <a:lnTo>
                    <a:pt x="1101" y="206"/>
                  </a:lnTo>
                  <a:cubicBezTo>
                    <a:pt x="1100" y="206"/>
                    <a:pt x="1100" y="216"/>
                    <a:pt x="1108" y="239"/>
                  </a:cubicBezTo>
                  <a:cubicBezTo>
                    <a:pt x="1102" y="226"/>
                    <a:pt x="1097" y="213"/>
                    <a:pt x="1095" y="213"/>
                  </a:cubicBezTo>
                  <a:lnTo>
                    <a:pt x="1095" y="213"/>
                  </a:lnTo>
                  <a:cubicBezTo>
                    <a:pt x="1094" y="213"/>
                    <a:pt x="1094" y="216"/>
                    <a:pt x="1095" y="223"/>
                  </a:cubicBezTo>
                  <a:cubicBezTo>
                    <a:pt x="1095" y="223"/>
                    <a:pt x="1092" y="223"/>
                    <a:pt x="1102" y="242"/>
                  </a:cubicBezTo>
                  <a:lnTo>
                    <a:pt x="1099" y="245"/>
                  </a:lnTo>
                  <a:cubicBezTo>
                    <a:pt x="1087" y="231"/>
                    <a:pt x="1084" y="229"/>
                    <a:pt x="1082" y="229"/>
                  </a:cubicBezTo>
                  <a:cubicBezTo>
                    <a:pt x="1081" y="229"/>
                    <a:pt x="1081" y="229"/>
                    <a:pt x="1080" y="229"/>
                  </a:cubicBezTo>
                  <a:cubicBezTo>
                    <a:pt x="1084" y="239"/>
                    <a:pt x="1087" y="243"/>
                    <a:pt x="1086" y="243"/>
                  </a:cubicBezTo>
                  <a:cubicBezTo>
                    <a:pt x="1086" y="243"/>
                    <a:pt x="1083" y="239"/>
                    <a:pt x="1077" y="229"/>
                  </a:cubicBezTo>
                  <a:cubicBezTo>
                    <a:pt x="1073" y="223"/>
                    <a:pt x="1070" y="219"/>
                    <a:pt x="1069" y="219"/>
                  </a:cubicBezTo>
                  <a:lnTo>
                    <a:pt x="1069" y="219"/>
                  </a:lnTo>
                  <a:cubicBezTo>
                    <a:pt x="1068" y="219"/>
                    <a:pt x="1071" y="228"/>
                    <a:pt x="1083" y="251"/>
                  </a:cubicBezTo>
                  <a:cubicBezTo>
                    <a:pt x="1088" y="261"/>
                    <a:pt x="1089" y="265"/>
                    <a:pt x="1088" y="265"/>
                  </a:cubicBezTo>
                  <a:cubicBezTo>
                    <a:pt x="1088" y="265"/>
                    <a:pt x="1084" y="261"/>
                    <a:pt x="1080" y="251"/>
                  </a:cubicBezTo>
                  <a:cubicBezTo>
                    <a:pt x="1067" y="231"/>
                    <a:pt x="1062" y="223"/>
                    <a:pt x="1061" y="223"/>
                  </a:cubicBezTo>
                  <a:lnTo>
                    <a:pt x="1061" y="223"/>
                  </a:lnTo>
                  <a:cubicBezTo>
                    <a:pt x="1061" y="223"/>
                    <a:pt x="1063" y="228"/>
                    <a:pt x="1067" y="236"/>
                  </a:cubicBezTo>
                  <a:cubicBezTo>
                    <a:pt x="1074" y="254"/>
                    <a:pt x="1074" y="254"/>
                    <a:pt x="1074" y="254"/>
                  </a:cubicBezTo>
                  <a:cubicBezTo>
                    <a:pt x="1069" y="246"/>
                    <a:pt x="1063" y="243"/>
                    <a:pt x="1057" y="243"/>
                  </a:cubicBezTo>
                  <a:cubicBezTo>
                    <a:pt x="1048" y="243"/>
                    <a:pt x="1038" y="248"/>
                    <a:pt x="1030" y="251"/>
                  </a:cubicBezTo>
                  <a:cubicBezTo>
                    <a:pt x="1033" y="264"/>
                    <a:pt x="1036" y="276"/>
                    <a:pt x="1045" y="289"/>
                  </a:cubicBezTo>
                  <a:cubicBezTo>
                    <a:pt x="1053" y="305"/>
                    <a:pt x="1056" y="311"/>
                    <a:pt x="1056" y="311"/>
                  </a:cubicBezTo>
                  <a:cubicBezTo>
                    <a:pt x="1055" y="311"/>
                    <a:pt x="1049" y="301"/>
                    <a:pt x="1042" y="292"/>
                  </a:cubicBezTo>
                  <a:cubicBezTo>
                    <a:pt x="1027" y="264"/>
                    <a:pt x="1018" y="251"/>
                    <a:pt x="1017" y="251"/>
                  </a:cubicBezTo>
                  <a:lnTo>
                    <a:pt x="1017" y="251"/>
                  </a:lnTo>
                  <a:cubicBezTo>
                    <a:pt x="1016" y="251"/>
                    <a:pt x="1023" y="265"/>
                    <a:pt x="1039" y="292"/>
                  </a:cubicBezTo>
                  <a:cubicBezTo>
                    <a:pt x="1050" y="311"/>
                    <a:pt x="1055" y="320"/>
                    <a:pt x="1055" y="320"/>
                  </a:cubicBezTo>
                  <a:cubicBezTo>
                    <a:pt x="1055" y="320"/>
                    <a:pt x="1048" y="311"/>
                    <a:pt x="1036" y="292"/>
                  </a:cubicBezTo>
                  <a:cubicBezTo>
                    <a:pt x="1031" y="285"/>
                    <a:pt x="1029" y="281"/>
                    <a:pt x="1029" y="281"/>
                  </a:cubicBezTo>
                  <a:lnTo>
                    <a:pt x="1029" y="281"/>
                  </a:lnTo>
                  <a:cubicBezTo>
                    <a:pt x="1028" y="281"/>
                    <a:pt x="1029" y="285"/>
                    <a:pt x="1033" y="295"/>
                  </a:cubicBezTo>
                  <a:cubicBezTo>
                    <a:pt x="1037" y="305"/>
                    <a:pt x="1040" y="309"/>
                    <a:pt x="1039" y="309"/>
                  </a:cubicBezTo>
                  <a:cubicBezTo>
                    <a:pt x="1039" y="309"/>
                    <a:pt x="1036" y="305"/>
                    <a:pt x="1030" y="295"/>
                  </a:cubicBezTo>
                  <a:cubicBezTo>
                    <a:pt x="1023" y="282"/>
                    <a:pt x="1015" y="271"/>
                    <a:pt x="1014" y="271"/>
                  </a:cubicBezTo>
                  <a:lnTo>
                    <a:pt x="1014" y="271"/>
                  </a:lnTo>
                  <a:cubicBezTo>
                    <a:pt x="1013" y="271"/>
                    <a:pt x="1014" y="273"/>
                    <a:pt x="1017" y="279"/>
                  </a:cubicBezTo>
                  <a:cubicBezTo>
                    <a:pt x="1017" y="279"/>
                    <a:pt x="1017" y="279"/>
                    <a:pt x="1005" y="261"/>
                  </a:cubicBezTo>
                  <a:cubicBezTo>
                    <a:pt x="1001" y="257"/>
                    <a:pt x="1000" y="255"/>
                    <a:pt x="999" y="255"/>
                  </a:cubicBezTo>
                  <a:lnTo>
                    <a:pt x="999" y="255"/>
                  </a:lnTo>
                  <a:cubicBezTo>
                    <a:pt x="997" y="255"/>
                    <a:pt x="1003" y="269"/>
                    <a:pt x="1008" y="283"/>
                  </a:cubicBezTo>
                  <a:cubicBezTo>
                    <a:pt x="1016" y="303"/>
                    <a:pt x="1019" y="314"/>
                    <a:pt x="1017" y="314"/>
                  </a:cubicBezTo>
                  <a:cubicBezTo>
                    <a:pt x="1016" y="314"/>
                    <a:pt x="1011" y="304"/>
                    <a:pt x="1001" y="286"/>
                  </a:cubicBezTo>
                  <a:cubicBezTo>
                    <a:pt x="996" y="272"/>
                    <a:pt x="992" y="266"/>
                    <a:pt x="991" y="266"/>
                  </a:cubicBezTo>
                  <a:lnTo>
                    <a:pt x="991" y="266"/>
                  </a:lnTo>
                  <a:cubicBezTo>
                    <a:pt x="988" y="266"/>
                    <a:pt x="991" y="284"/>
                    <a:pt x="1001" y="308"/>
                  </a:cubicBezTo>
                  <a:cubicBezTo>
                    <a:pt x="1005" y="316"/>
                    <a:pt x="1008" y="322"/>
                    <a:pt x="1011" y="326"/>
                  </a:cubicBezTo>
                  <a:lnTo>
                    <a:pt x="1011" y="326"/>
                  </a:lnTo>
                  <a:cubicBezTo>
                    <a:pt x="1004" y="312"/>
                    <a:pt x="1000" y="311"/>
                    <a:pt x="999" y="311"/>
                  </a:cubicBezTo>
                  <a:cubicBezTo>
                    <a:pt x="998" y="311"/>
                    <a:pt x="998" y="311"/>
                    <a:pt x="998" y="311"/>
                  </a:cubicBezTo>
                  <a:cubicBezTo>
                    <a:pt x="998" y="311"/>
                    <a:pt x="995" y="311"/>
                    <a:pt x="986" y="292"/>
                  </a:cubicBezTo>
                  <a:lnTo>
                    <a:pt x="986" y="292"/>
                  </a:lnTo>
                  <a:cubicBezTo>
                    <a:pt x="986" y="292"/>
                    <a:pt x="983" y="292"/>
                    <a:pt x="989" y="314"/>
                  </a:cubicBezTo>
                  <a:cubicBezTo>
                    <a:pt x="995" y="329"/>
                    <a:pt x="996" y="336"/>
                    <a:pt x="994" y="336"/>
                  </a:cubicBezTo>
                  <a:cubicBezTo>
                    <a:pt x="991" y="336"/>
                    <a:pt x="980" y="322"/>
                    <a:pt x="967" y="301"/>
                  </a:cubicBezTo>
                  <a:lnTo>
                    <a:pt x="967" y="301"/>
                  </a:lnTo>
                  <a:lnTo>
                    <a:pt x="973" y="320"/>
                  </a:lnTo>
                  <a:cubicBezTo>
                    <a:pt x="985" y="343"/>
                    <a:pt x="993" y="360"/>
                    <a:pt x="992" y="360"/>
                  </a:cubicBezTo>
                  <a:cubicBezTo>
                    <a:pt x="992" y="360"/>
                    <a:pt x="988" y="353"/>
                    <a:pt x="979" y="339"/>
                  </a:cubicBezTo>
                  <a:lnTo>
                    <a:pt x="970" y="320"/>
                  </a:lnTo>
                  <a:lnTo>
                    <a:pt x="970" y="320"/>
                  </a:lnTo>
                  <a:cubicBezTo>
                    <a:pt x="978" y="337"/>
                    <a:pt x="979" y="344"/>
                    <a:pt x="977" y="344"/>
                  </a:cubicBezTo>
                  <a:cubicBezTo>
                    <a:pt x="973" y="344"/>
                    <a:pt x="962" y="330"/>
                    <a:pt x="951" y="308"/>
                  </a:cubicBezTo>
                  <a:cubicBezTo>
                    <a:pt x="942" y="289"/>
                    <a:pt x="942" y="289"/>
                    <a:pt x="939" y="289"/>
                  </a:cubicBezTo>
                  <a:lnTo>
                    <a:pt x="948" y="308"/>
                  </a:lnTo>
                  <a:cubicBezTo>
                    <a:pt x="958" y="320"/>
                    <a:pt x="964" y="333"/>
                    <a:pt x="967" y="345"/>
                  </a:cubicBezTo>
                  <a:cubicBezTo>
                    <a:pt x="966" y="345"/>
                    <a:pt x="966" y="345"/>
                    <a:pt x="965" y="345"/>
                  </a:cubicBezTo>
                  <a:cubicBezTo>
                    <a:pt x="963" y="345"/>
                    <a:pt x="961" y="344"/>
                    <a:pt x="954" y="330"/>
                  </a:cubicBezTo>
                  <a:cubicBezTo>
                    <a:pt x="945" y="316"/>
                    <a:pt x="937" y="304"/>
                    <a:pt x="936" y="304"/>
                  </a:cubicBezTo>
                  <a:lnTo>
                    <a:pt x="936" y="304"/>
                  </a:lnTo>
                  <a:cubicBezTo>
                    <a:pt x="935" y="304"/>
                    <a:pt x="936" y="306"/>
                    <a:pt x="939" y="311"/>
                  </a:cubicBezTo>
                  <a:cubicBezTo>
                    <a:pt x="939" y="311"/>
                    <a:pt x="939" y="311"/>
                    <a:pt x="939" y="311"/>
                  </a:cubicBezTo>
                  <a:cubicBezTo>
                    <a:pt x="938" y="311"/>
                    <a:pt x="936" y="309"/>
                    <a:pt x="926" y="295"/>
                  </a:cubicBezTo>
                  <a:lnTo>
                    <a:pt x="920" y="298"/>
                  </a:lnTo>
                  <a:cubicBezTo>
                    <a:pt x="923" y="308"/>
                    <a:pt x="924" y="314"/>
                    <a:pt x="922" y="314"/>
                  </a:cubicBezTo>
                  <a:cubicBezTo>
                    <a:pt x="921" y="314"/>
                    <a:pt x="918" y="310"/>
                    <a:pt x="914" y="301"/>
                  </a:cubicBezTo>
                  <a:lnTo>
                    <a:pt x="914" y="301"/>
                  </a:lnTo>
                  <a:cubicBezTo>
                    <a:pt x="914" y="301"/>
                    <a:pt x="911" y="301"/>
                    <a:pt x="917" y="323"/>
                  </a:cubicBezTo>
                  <a:cubicBezTo>
                    <a:pt x="914" y="323"/>
                    <a:pt x="911" y="323"/>
                    <a:pt x="901" y="308"/>
                  </a:cubicBezTo>
                  <a:lnTo>
                    <a:pt x="901" y="308"/>
                  </a:lnTo>
                  <a:cubicBezTo>
                    <a:pt x="911" y="326"/>
                    <a:pt x="907" y="326"/>
                    <a:pt x="907" y="326"/>
                  </a:cubicBezTo>
                  <a:lnTo>
                    <a:pt x="901" y="330"/>
                  </a:lnTo>
                  <a:cubicBezTo>
                    <a:pt x="911" y="348"/>
                    <a:pt x="911" y="348"/>
                    <a:pt x="911" y="348"/>
                  </a:cubicBezTo>
                  <a:cubicBezTo>
                    <a:pt x="907" y="348"/>
                    <a:pt x="892" y="333"/>
                    <a:pt x="892" y="333"/>
                  </a:cubicBezTo>
                  <a:lnTo>
                    <a:pt x="892" y="333"/>
                  </a:lnTo>
                  <a:cubicBezTo>
                    <a:pt x="885" y="336"/>
                    <a:pt x="885" y="336"/>
                    <a:pt x="898" y="355"/>
                  </a:cubicBezTo>
                  <a:cubicBezTo>
                    <a:pt x="898" y="354"/>
                    <a:pt x="898" y="354"/>
                    <a:pt x="898" y="354"/>
                  </a:cubicBezTo>
                  <a:cubicBezTo>
                    <a:pt x="899" y="354"/>
                    <a:pt x="902" y="361"/>
                    <a:pt x="901" y="361"/>
                  </a:cubicBezTo>
                  <a:cubicBezTo>
                    <a:pt x="900" y="361"/>
                    <a:pt x="899" y="359"/>
                    <a:pt x="895" y="355"/>
                  </a:cubicBezTo>
                  <a:cubicBezTo>
                    <a:pt x="892" y="355"/>
                    <a:pt x="881" y="342"/>
                    <a:pt x="875" y="342"/>
                  </a:cubicBezTo>
                  <a:cubicBezTo>
                    <a:pt x="874" y="342"/>
                    <a:pt x="874" y="342"/>
                    <a:pt x="873" y="342"/>
                  </a:cubicBezTo>
                  <a:cubicBezTo>
                    <a:pt x="864" y="345"/>
                    <a:pt x="864" y="345"/>
                    <a:pt x="873" y="364"/>
                  </a:cubicBezTo>
                  <a:cubicBezTo>
                    <a:pt x="859" y="344"/>
                    <a:pt x="852" y="336"/>
                    <a:pt x="852" y="336"/>
                  </a:cubicBezTo>
                  <a:lnTo>
                    <a:pt x="852" y="336"/>
                  </a:lnTo>
                  <a:cubicBezTo>
                    <a:pt x="851" y="336"/>
                    <a:pt x="853" y="340"/>
                    <a:pt x="857" y="348"/>
                  </a:cubicBezTo>
                  <a:cubicBezTo>
                    <a:pt x="864" y="367"/>
                    <a:pt x="864" y="367"/>
                    <a:pt x="864" y="367"/>
                  </a:cubicBezTo>
                  <a:cubicBezTo>
                    <a:pt x="859" y="360"/>
                    <a:pt x="856" y="356"/>
                    <a:pt x="855" y="356"/>
                  </a:cubicBezTo>
                  <a:lnTo>
                    <a:pt x="855" y="356"/>
                  </a:lnTo>
                  <a:cubicBezTo>
                    <a:pt x="853" y="356"/>
                    <a:pt x="854" y="361"/>
                    <a:pt x="857" y="370"/>
                  </a:cubicBezTo>
                  <a:cubicBezTo>
                    <a:pt x="854" y="370"/>
                    <a:pt x="854" y="370"/>
                    <a:pt x="845" y="355"/>
                  </a:cubicBezTo>
                  <a:lnTo>
                    <a:pt x="842" y="355"/>
                  </a:lnTo>
                  <a:cubicBezTo>
                    <a:pt x="849" y="372"/>
                    <a:pt x="848" y="379"/>
                    <a:pt x="844" y="379"/>
                  </a:cubicBezTo>
                  <a:cubicBezTo>
                    <a:pt x="839" y="379"/>
                    <a:pt x="831" y="371"/>
                    <a:pt x="826" y="361"/>
                  </a:cubicBezTo>
                  <a:lnTo>
                    <a:pt x="826" y="361"/>
                  </a:lnTo>
                  <a:cubicBezTo>
                    <a:pt x="826" y="361"/>
                    <a:pt x="823" y="364"/>
                    <a:pt x="832" y="383"/>
                  </a:cubicBezTo>
                  <a:cubicBezTo>
                    <a:pt x="840" y="402"/>
                    <a:pt x="844" y="411"/>
                    <a:pt x="843" y="411"/>
                  </a:cubicBezTo>
                  <a:lnTo>
                    <a:pt x="843" y="411"/>
                  </a:lnTo>
                  <a:cubicBezTo>
                    <a:pt x="842" y="411"/>
                    <a:pt x="837" y="402"/>
                    <a:pt x="826" y="383"/>
                  </a:cubicBezTo>
                  <a:cubicBezTo>
                    <a:pt x="817" y="366"/>
                    <a:pt x="812" y="357"/>
                    <a:pt x="812" y="357"/>
                  </a:cubicBezTo>
                  <a:lnTo>
                    <a:pt x="812" y="357"/>
                  </a:lnTo>
                  <a:cubicBezTo>
                    <a:pt x="812" y="357"/>
                    <a:pt x="816" y="367"/>
                    <a:pt x="826" y="386"/>
                  </a:cubicBezTo>
                  <a:cubicBezTo>
                    <a:pt x="829" y="394"/>
                    <a:pt x="828" y="400"/>
                    <a:pt x="826" y="400"/>
                  </a:cubicBezTo>
                  <a:cubicBezTo>
                    <a:pt x="823" y="400"/>
                    <a:pt x="816" y="391"/>
                    <a:pt x="807" y="370"/>
                  </a:cubicBezTo>
                  <a:lnTo>
                    <a:pt x="785" y="333"/>
                  </a:lnTo>
                  <a:lnTo>
                    <a:pt x="785" y="333"/>
                  </a:lnTo>
                  <a:cubicBezTo>
                    <a:pt x="795" y="352"/>
                    <a:pt x="791" y="355"/>
                    <a:pt x="791" y="355"/>
                  </a:cubicBezTo>
                  <a:cubicBezTo>
                    <a:pt x="801" y="373"/>
                    <a:pt x="801" y="373"/>
                    <a:pt x="795" y="377"/>
                  </a:cubicBezTo>
                  <a:cubicBezTo>
                    <a:pt x="791" y="377"/>
                    <a:pt x="791" y="399"/>
                    <a:pt x="788" y="402"/>
                  </a:cubicBezTo>
                  <a:cubicBezTo>
                    <a:pt x="788" y="402"/>
                    <a:pt x="787" y="402"/>
                    <a:pt x="785" y="402"/>
                  </a:cubicBezTo>
                  <a:cubicBezTo>
                    <a:pt x="782" y="402"/>
                    <a:pt x="777" y="400"/>
                    <a:pt x="770" y="386"/>
                  </a:cubicBezTo>
                  <a:cubicBezTo>
                    <a:pt x="766" y="389"/>
                    <a:pt x="763" y="389"/>
                    <a:pt x="770" y="408"/>
                  </a:cubicBezTo>
                  <a:cubicBezTo>
                    <a:pt x="775" y="418"/>
                    <a:pt x="776" y="424"/>
                    <a:pt x="774" y="424"/>
                  </a:cubicBezTo>
                  <a:cubicBezTo>
                    <a:pt x="773" y="424"/>
                    <a:pt x="769" y="420"/>
                    <a:pt x="763" y="411"/>
                  </a:cubicBezTo>
                  <a:lnTo>
                    <a:pt x="763" y="411"/>
                  </a:lnTo>
                  <a:cubicBezTo>
                    <a:pt x="770" y="433"/>
                    <a:pt x="766" y="433"/>
                    <a:pt x="766" y="433"/>
                  </a:cubicBezTo>
                  <a:cubicBezTo>
                    <a:pt x="760" y="420"/>
                    <a:pt x="752" y="407"/>
                    <a:pt x="751" y="407"/>
                  </a:cubicBezTo>
                  <a:lnTo>
                    <a:pt x="751" y="407"/>
                  </a:lnTo>
                  <a:cubicBezTo>
                    <a:pt x="750" y="407"/>
                    <a:pt x="751" y="410"/>
                    <a:pt x="754" y="417"/>
                  </a:cubicBezTo>
                  <a:cubicBezTo>
                    <a:pt x="763" y="433"/>
                    <a:pt x="760" y="436"/>
                    <a:pt x="757" y="436"/>
                  </a:cubicBezTo>
                  <a:cubicBezTo>
                    <a:pt x="754" y="433"/>
                    <a:pt x="750" y="432"/>
                    <a:pt x="744" y="432"/>
                  </a:cubicBezTo>
                  <a:cubicBezTo>
                    <a:pt x="722" y="432"/>
                    <a:pt x="684" y="452"/>
                    <a:pt x="691" y="464"/>
                  </a:cubicBezTo>
                  <a:lnTo>
                    <a:pt x="685" y="467"/>
                  </a:lnTo>
                  <a:lnTo>
                    <a:pt x="682" y="471"/>
                  </a:lnTo>
                  <a:cubicBezTo>
                    <a:pt x="673" y="456"/>
                    <a:pt x="668" y="450"/>
                    <a:pt x="665" y="450"/>
                  </a:cubicBezTo>
                  <a:cubicBezTo>
                    <a:pt x="661" y="450"/>
                    <a:pt x="662" y="464"/>
                    <a:pt x="666" y="477"/>
                  </a:cubicBezTo>
                  <a:cubicBezTo>
                    <a:pt x="672" y="496"/>
                    <a:pt x="672" y="499"/>
                    <a:pt x="669" y="499"/>
                  </a:cubicBezTo>
                  <a:cubicBezTo>
                    <a:pt x="659" y="478"/>
                    <a:pt x="652" y="470"/>
                    <a:pt x="650" y="470"/>
                  </a:cubicBezTo>
                  <a:lnTo>
                    <a:pt x="650" y="470"/>
                  </a:lnTo>
                  <a:cubicBezTo>
                    <a:pt x="647" y="470"/>
                    <a:pt x="648" y="475"/>
                    <a:pt x="650" y="483"/>
                  </a:cubicBezTo>
                  <a:cubicBezTo>
                    <a:pt x="660" y="502"/>
                    <a:pt x="664" y="512"/>
                    <a:pt x="663" y="512"/>
                  </a:cubicBezTo>
                  <a:cubicBezTo>
                    <a:pt x="662" y="512"/>
                    <a:pt x="657" y="503"/>
                    <a:pt x="647" y="486"/>
                  </a:cubicBezTo>
                  <a:cubicBezTo>
                    <a:pt x="638" y="470"/>
                    <a:pt x="632" y="460"/>
                    <a:pt x="630" y="460"/>
                  </a:cubicBezTo>
                  <a:lnTo>
                    <a:pt x="630" y="460"/>
                  </a:lnTo>
                  <a:cubicBezTo>
                    <a:pt x="628" y="460"/>
                    <a:pt x="633" y="475"/>
                    <a:pt x="647" y="508"/>
                  </a:cubicBezTo>
                  <a:cubicBezTo>
                    <a:pt x="652" y="518"/>
                    <a:pt x="654" y="522"/>
                    <a:pt x="654" y="522"/>
                  </a:cubicBezTo>
                  <a:cubicBezTo>
                    <a:pt x="654" y="522"/>
                    <a:pt x="650" y="518"/>
                    <a:pt x="644" y="508"/>
                  </a:cubicBezTo>
                  <a:cubicBezTo>
                    <a:pt x="632" y="488"/>
                    <a:pt x="626" y="480"/>
                    <a:pt x="626" y="480"/>
                  </a:cubicBezTo>
                  <a:lnTo>
                    <a:pt x="626" y="480"/>
                  </a:lnTo>
                  <a:cubicBezTo>
                    <a:pt x="625" y="480"/>
                    <a:pt x="628" y="485"/>
                    <a:pt x="632" y="493"/>
                  </a:cubicBezTo>
                  <a:cubicBezTo>
                    <a:pt x="640" y="512"/>
                    <a:pt x="644" y="521"/>
                    <a:pt x="643" y="521"/>
                  </a:cubicBezTo>
                  <a:cubicBezTo>
                    <a:pt x="642" y="521"/>
                    <a:pt x="636" y="513"/>
                    <a:pt x="625" y="496"/>
                  </a:cubicBezTo>
                  <a:cubicBezTo>
                    <a:pt x="614" y="477"/>
                    <a:pt x="609" y="467"/>
                    <a:pt x="608" y="467"/>
                  </a:cubicBezTo>
                  <a:lnTo>
                    <a:pt x="608" y="467"/>
                  </a:lnTo>
                  <a:cubicBezTo>
                    <a:pt x="607" y="467"/>
                    <a:pt x="611" y="477"/>
                    <a:pt x="619" y="496"/>
                  </a:cubicBezTo>
                  <a:cubicBezTo>
                    <a:pt x="629" y="516"/>
                    <a:pt x="631" y="526"/>
                    <a:pt x="628" y="526"/>
                  </a:cubicBezTo>
                  <a:cubicBezTo>
                    <a:pt x="625" y="526"/>
                    <a:pt x="618" y="518"/>
                    <a:pt x="610" y="502"/>
                  </a:cubicBezTo>
                  <a:cubicBezTo>
                    <a:pt x="608" y="502"/>
                    <a:pt x="601" y="495"/>
                    <a:pt x="600" y="495"/>
                  </a:cubicBezTo>
                  <a:lnTo>
                    <a:pt x="600" y="495"/>
                  </a:lnTo>
                  <a:cubicBezTo>
                    <a:pt x="600" y="495"/>
                    <a:pt x="600" y="497"/>
                    <a:pt x="603" y="502"/>
                  </a:cubicBezTo>
                  <a:lnTo>
                    <a:pt x="594" y="486"/>
                  </a:lnTo>
                  <a:lnTo>
                    <a:pt x="588" y="486"/>
                  </a:lnTo>
                  <a:lnTo>
                    <a:pt x="597" y="505"/>
                  </a:lnTo>
                  <a:cubicBezTo>
                    <a:pt x="597" y="505"/>
                    <a:pt x="597" y="506"/>
                    <a:pt x="597" y="506"/>
                  </a:cubicBezTo>
                  <a:cubicBezTo>
                    <a:pt x="594" y="506"/>
                    <a:pt x="581" y="497"/>
                    <a:pt x="570" y="497"/>
                  </a:cubicBezTo>
                  <a:cubicBezTo>
                    <a:pt x="567" y="497"/>
                    <a:pt x="565" y="498"/>
                    <a:pt x="563" y="499"/>
                  </a:cubicBezTo>
                  <a:cubicBezTo>
                    <a:pt x="541" y="508"/>
                    <a:pt x="538" y="508"/>
                    <a:pt x="550" y="527"/>
                  </a:cubicBezTo>
                  <a:cubicBezTo>
                    <a:pt x="561" y="546"/>
                    <a:pt x="565" y="556"/>
                    <a:pt x="564" y="556"/>
                  </a:cubicBezTo>
                  <a:cubicBezTo>
                    <a:pt x="562" y="556"/>
                    <a:pt x="556" y="547"/>
                    <a:pt x="547" y="530"/>
                  </a:cubicBezTo>
                  <a:cubicBezTo>
                    <a:pt x="544" y="530"/>
                    <a:pt x="533" y="514"/>
                    <a:pt x="527" y="514"/>
                  </a:cubicBezTo>
                  <a:cubicBezTo>
                    <a:pt x="526" y="514"/>
                    <a:pt x="526" y="514"/>
                    <a:pt x="525" y="514"/>
                  </a:cubicBezTo>
                  <a:cubicBezTo>
                    <a:pt x="524" y="515"/>
                    <a:pt x="523" y="516"/>
                    <a:pt x="522" y="516"/>
                  </a:cubicBezTo>
                  <a:cubicBezTo>
                    <a:pt x="520" y="516"/>
                    <a:pt x="516" y="512"/>
                    <a:pt x="509" y="499"/>
                  </a:cubicBezTo>
                  <a:lnTo>
                    <a:pt x="506" y="499"/>
                  </a:lnTo>
                  <a:cubicBezTo>
                    <a:pt x="516" y="525"/>
                    <a:pt x="516" y="536"/>
                    <a:pt x="510" y="536"/>
                  </a:cubicBezTo>
                  <a:cubicBezTo>
                    <a:pt x="507" y="536"/>
                    <a:pt x="502" y="533"/>
                    <a:pt x="497" y="527"/>
                  </a:cubicBezTo>
                  <a:cubicBezTo>
                    <a:pt x="494" y="530"/>
                    <a:pt x="491" y="530"/>
                    <a:pt x="497" y="549"/>
                  </a:cubicBezTo>
                  <a:cubicBezTo>
                    <a:pt x="500" y="560"/>
                    <a:pt x="502" y="566"/>
                    <a:pt x="501" y="566"/>
                  </a:cubicBezTo>
                  <a:cubicBezTo>
                    <a:pt x="500" y="566"/>
                    <a:pt x="497" y="561"/>
                    <a:pt x="491" y="552"/>
                  </a:cubicBezTo>
                  <a:cubicBezTo>
                    <a:pt x="486" y="542"/>
                    <a:pt x="477" y="534"/>
                    <a:pt x="474" y="534"/>
                  </a:cubicBezTo>
                  <a:cubicBezTo>
                    <a:pt x="470" y="534"/>
                    <a:pt x="471" y="541"/>
                    <a:pt x="481" y="558"/>
                  </a:cubicBezTo>
                  <a:lnTo>
                    <a:pt x="469" y="540"/>
                  </a:lnTo>
                  <a:cubicBezTo>
                    <a:pt x="465" y="534"/>
                    <a:pt x="464" y="532"/>
                    <a:pt x="463" y="532"/>
                  </a:cubicBezTo>
                  <a:lnTo>
                    <a:pt x="463" y="532"/>
                  </a:lnTo>
                  <a:cubicBezTo>
                    <a:pt x="461" y="532"/>
                    <a:pt x="468" y="548"/>
                    <a:pt x="475" y="562"/>
                  </a:cubicBezTo>
                  <a:cubicBezTo>
                    <a:pt x="484" y="577"/>
                    <a:pt x="488" y="586"/>
                    <a:pt x="486" y="586"/>
                  </a:cubicBezTo>
                  <a:cubicBezTo>
                    <a:pt x="485" y="586"/>
                    <a:pt x="476" y="573"/>
                    <a:pt x="459" y="543"/>
                  </a:cubicBezTo>
                  <a:cubicBezTo>
                    <a:pt x="449" y="522"/>
                    <a:pt x="444" y="513"/>
                    <a:pt x="444" y="513"/>
                  </a:cubicBezTo>
                  <a:lnTo>
                    <a:pt x="444" y="513"/>
                  </a:lnTo>
                  <a:cubicBezTo>
                    <a:pt x="443" y="513"/>
                    <a:pt x="446" y="519"/>
                    <a:pt x="450" y="527"/>
                  </a:cubicBezTo>
                  <a:cubicBezTo>
                    <a:pt x="454" y="540"/>
                    <a:pt x="460" y="554"/>
                    <a:pt x="459" y="554"/>
                  </a:cubicBezTo>
                  <a:cubicBezTo>
                    <a:pt x="458" y="554"/>
                    <a:pt x="457" y="551"/>
                    <a:pt x="453" y="546"/>
                  </a:cubicBezTo>
                  <a:lnTo>
                    <a:pt x="453" y="546"/>
                  </a:lnTo>
                  <a:cubicBezTo>
                    <a:pt x="450" y="546"/>
                    <a:pt x="450" y="549"/>
                    <a:pt x="469" y="583"/>
                  </a:cubicBezTo>
                  <a:cubicBezTo>
                    <a:pt x="478" y="602"/>
                    <a:pt x="475" y="605"/>
                    <a:pt x="475" y="605"/>
                  </a:cubicBezTo>
                  <a:cubicBezTo>
                    <a:pt x="469" y="593"/>
                    <a:pt x="462" y="580"/>
                    <a:pt x="456" y="568"/>
                  </a:cubicBezTo>
                  <a:lnTo>
                    <a:pt x="453" y="568"/>
                  </a:lnTo>
                  <a:cubicBezTo>
                    <a:pt x="444" y="558"/>
                    <a:pt x="434" y="549"/>
                    <a:pt x="428" y="533"/>
                  </a:cubicBezTo>
                  <a:cubicBezTo>
                    <a:pt x="423" y="527"/>
                    <a:pt x="420" y="523"/>
                    <a:pt x="419" y="523"/>
                  </a:cubicBezTo>
                  <a:lnTo>
                    <a:pt x="419" y="523"/>
                  </a:lnTo>
                  <a:cubicBezTo>
                    <a:pt x="418" y="523"/>
                    <a:pt x="423" y="532"/>
                    <a:pt x="434" y="555"/>
                  </a:cubicBezTo>
                  <a:cubicBezTo>
                    <a:pt x="456" y="590"/>
                    <a:pt x="456" y="590"/>
                    <a:pt x="450" y="593"/>
                  </a:cubicBezTo>
                  <a:cubicBezTo>
                    <a:pt x="450" y="593"/>
                    <a:pt x="447" y="593"/>
                    <a:pt x="437" y="574"/>
                  </a:cubicBezTo>
                  <a:cubicBezTo>
                    <a:pt x="428" y="558"/>
                    <a:pt x="428" y="558"/>
                    <a:pt x="425" y="558"/>
                  </a:cubicBezTo>
                  <a:cubicBezTo>
                    <a:pt x="431" y="593"/>
                    <a:pt x="444" y="627"/>
                    <a:pt x="459" y="656"/>
                  </a:cubicBezTo>
                  <a:cubicBezTo>
                    <a:pt x="469" y="675"/>
                    <a:pt x="474" y="684"/>
                    <a:pt x="473" y="684"/>
                  </a:cubicBezTo>
                  <a:cubicBezTo>
                    <a:pt x="473" y="684"/>
                    <a:pt x="468" y="676"/>
                    <a:pt x="459" y="659"/>
                  </a:cubicBezTo>
                  <a:cubicBezTo>
                    <a:pt x="450" y="640"/>
                    <a:pt x="447" y="640"/>
                    <a:pt x="444" y="640"/>
                  </a:cubicBezTo>
                  <a:cubicBezTo>
                    <a:pt x="434" y="621"/>
                    <a:pt x="437" y="621"/>
                    <a:pt x="437" y="621"/>
                  </a:cubicBezTo>
                  <a:lnTo>
                    <a:pt x="428" y="602"/>
                  </a:lnTo>
                  <a:cubicBezTo>
                    <a:pt x="417" y="584"/>
                    <a:pt x="412" y="576"/>
                    <a:pt x="411" y="576"/>
                  </a:cubicBezTo>
                  <a:lnTo>
                    <a:pt x="411" y="576"/>
                  </a:lnTo>
                  <a:cubicBezTo>
                    <a:pt x="410" y="576"/>
                    <a:pt x="414" y="586"/>
                    <a:pt x="422" y="605"/>
                  </a:cubicBezTo>
                  <a:cubicBezTo>
                    <a:pt x="426" y="615"/>
                    <a:pt x="429" y="619"/>
                    <a:pt x="428" y="619"/>
                  </a:cubicBezTo>
                  <a:cubicBezTo>
                    <a:pt x="428" y="619"/>
                    <a:pt x="425" y="615"/>
                    <a:pt x="419" y="605"/>
                  </a:cubicBezTo>
                  <a:cubicBezTo>
                    <a:pt x="410" y="594"/>
                    <a:pt x="402" y="582"/>
                    <a:pt x="402" y="582"/>
                  </a:cubicBezTo>
                  <a:lnTo>
                    <a:pt x="402" y="582"/>
                  </a:lnTo>
                  <a:cubicBezTo>
                    <a:pt x="402" y="582"/>
                    <a:pt x="403" y="584"/>
                    <a:pt x="406" y="590"/>
                  </a:cubicBezTo>
                  <a:cubicBezTo>
                    <a:pt x="406" y="590"/>
                    <a:pt x="403" y="590"/>
                    <a:pt x="390" y="574"/>
                  </a:cubicBezTo>
                  <a:lnTo>
                    <a:pt x="390" y="574"/>
                  </a:lnTo>
                  <a:cubicBezTo>
                    <a:pt x="387" y="574"/>
                    <a:pt x="384" y="577"/>
                    <a:pt x="393" y="593"/>
                  </a:cubicBezTo>
                  <a:cubicBezTo>
                    <a:pt x="403" y="612"/>
                    <a:pt x="403" y="615"/>
                    <a:pt x="400" y="615"/>
                  </a:cubicBezTo>
                  <a:cubicBezTo>
                    <a:pt x="400" y="615"/>
                    <a:pt x="397" y="615"/>
                    <a:pt x="406" y="634"/>
                  </a:cubicBezTo>
                  <a:cubicBezTo>
                    <a:pt x="415" y="652"/>
                    <a:pt x="425" y="671"/>
                    <a:pt x="422" y="674"/>
                  </a:cubicBezTo>
                  <a:cubicBezTo>
                    <a:pt x="423" y="682"/>
                    <a:pt x="424" y="687"/>
                    <a:pt x="423" y="687"/>
                  </a:cubicBezTo>
                  <a:cubicBezTo>
                    <a:pt x="422" y="687"/>
                    <a:pt x="418" y="680"/>
                    <a:pt x="410" y="665"/>
                  </a:cubicBezTo>
                  <a:lnTo>
                    <a:pt x="410" y="665"/>
                  </a:lnTo>
                  <a:cubicBezTo>
                    <a:pt x="413" y="671"/>
                    <a:pt x="415" y="674"/>
                    <a:pt x="415" y="674"/>
                  </a:cubicBezTo>
                  <a:cubicBezTo>
                    <a:pt x="419" y="674"/>
                    <a:pt x="406" y="656"/>
                    <a:pt x="406" y="656"/>
                  </a:cubicBezTo>
                  <a:cubicBezTo>
                    <a:pt x="406" y="656"/>
                    <a:pt x="397" y="637"/>
                    <a:pt x="397" y="637"/>
                  </a:cubicBezTo>
                  <a:lnTo>
                    <a:pt x="393" y="637"/>
                  </a:lnTo>
                  <a:cubicBezTo>
                    <a:pt x="396" y="642"/>
                    <a:pt x="400" y="648"/>
                    <a:pt x="403" y="654"/>
                  </a:cubicBezTo>
                  <a:lnTo>
                    <a:pt x="403" y="654"/>
                  </a:lnTo>
                  <a:cubicBezTo>
                    <a:pt x="393" y="640"/>
                    <a:pt x="393" y="640"/>
                    <a:pt x="390" y="640"/>
                  </a:cubicBezTo>
                  <a:cubicBezTo>
                    <a:pt x="390" y="640"/>
                    <a:pt x="390" y="640"/>
                    <a:pt x="390" y="640"/>
                  </a:cubicBezTo>
                  <a:cubicBezTo>
                    <a:pt x="390" y="640"/>
                    <a:pt x="387" y="638"/>
                    <a:pt x="378" y="624"/>
                  </a:cubicBezTo>
                  <a:cubicBezTo>
                    <a:pt x="374" y="619"/>
                    <a:pt x="372" y="616"/>
                    <a:pt x="372" y="616"/>
                  </a:cubicBezTo>
                  <a:lnTo>
                    <a:pt x="372" y="616"/>
                  </a:lnTo>
                  <a:cubicBezTo>
                    <a:pt x="371" y="616"/>
                    <a:pt x="377" y="630"/>
                    <a:pt x="384" y="643"/>
                  </a:cubicBezTo>
                  <a:lnTo>
                    <a:pt x="406" y="681"/>
                  </a:lnTo>
                  <a:cubicBezTo>
                    <a:pt x="393" y="662"/>
                    <a:pt x="381" y="646"/>
                    <a:pt x="372" y="627"/>
                  </a:cubicBezTo>
                  <a:lnTo>
                    <a:pt x="372" y="627"/>
                  </a:lnTo>
                  <a:cubicBezTo>
                    <a:pt x="378" y="641"/>
                    <a:pt x="384" y="655"/>
                    <a:pt x="381" y="655"/>
                  </a:cubicBezTo>
                  <a:cubicBezTo>
                    <a:pt x="380" y="655"/>
                    <a:pt x="378" y="653"/>
                    <a:pt x="375" y="649"/>
                  </a:cubicBezTo>
                  <a:cubicBezTo>
                    <a:pt x="374" y="649"/>
                    <a:pt x="373" y="649"/>
                    <a:pt x="372" y="649"/>
                  </a:cubicBezTo>
                  <a:cubicBezTo>
                    <a:pt x="368" y="649"/>
                    <a:pt x="363" y="648"/>
                    <a:pt x="356" y="634"/>
                  </a:cubicBezTo>
                  <a:cubicBezTo>
                    <a:pt x="353" y="627"/>
                    <a:pt x="351" y="625"/>
                    <a:pt x="351" y="625"/>
                  </a:cubicBezTo>
                  <a:lnTo>
                    <a:pt x="351" y="625"/>
                  </a:lnTo>
                  <a:cubicBezTo>
                    <a:pt x="350" y="625"/>
                    <a:pt x="353" y="634"/>
                    <a:pt x="353" y="634"/>
                  </a:cubicBezTo>
                  <a:cubicBezTo>
                    <a:pt x="358" y="645"/>
                    <a:pt x="359" y="651"/>
                    <a:pt x="357" y="651"/>
                  </a:cubicBezTo>
                  <a:cubicBezTo>
                    <a:pt x="355" y="651"/>
                    <a:pt x="351" y="647"/>
                    <a:pt x="343" y="640"/>
                  </a:cubicBezTo>
                  <a:cubicBezTo>
                    <a:pt x="330" y="623"/>
                    <a:pt x="322" y="614"/>
                    <a:pt x="321" y="614"/>
                  </a:cubicBezTo>
                  <a:lnTo>
                    <a:pt x="321" y="614"/>
                  </a:lnTo>
                  <a:cubicBezTo>
                    <a:pt x="320" y="614"/>
                    <a:pt x="324" y="624"/>
                    <a:pt x="334" y="643"/>
                  </a:cubicBezTo>
                  <a:cubicBezTo>
                    <a:pt x="331" y="639"/>
                    <a:pt x="329" y="637"/>
                    <a:pt x="328" y="637"/>
                  </a:cubicBezTo>
                  <a:lnTo>
                    <a:pt x="328" y="637"/>
                  </a:lnTo>
                  <a:cubicBezTo>
                    <a:pt x="325" y="637"/>
                    <a:pt x="329" y="651"/>
                    <a:pt x="334" y="665"/>
                  </a:cubicBezTo>
                  <a:cubicBezTo>
                    <a:pt x="343" y="684"/>
                    <a:pt x="362" y="721"/>
                    <a:pt x="372" y="740"/>
                  </a:cubicBezTo>
                  <a:cubicBezTo>
                    <a:pt x="383" y="762"/>
                    <a:pt x="387" y="771"/>
                    <a:pt x="386" y="771"/>
                  </a:cubicBezTo>
                  <a:cubicBezTo>
                    <a:pt x="386" y="771"/>
                    <a:pt x="383" y="767"/>
                    <a:pt x="378" y="759"/>
                  </a:cubicBezTo>
                  <a:cubicBezTo>
                    <a:pt x="368" y="750"/>
                    <a:pt x="359" y="737"/>
                    <a:pt x="356" y="724"/>
                  </a:cubicBezTo>
                  <a:cubicBezTo>
                    <a:pt x="343" y="706"/>
                    <a:pt x="346" y="706"/>
                    <a:pt x="346" y="706"/>
                  </a:cubicBezTo>
                  <a:lnTo>
                    <a:pt x="350" y="706"/>
                  </a:lnTo>
                  <a:cubicBezTo>
                    <a:pt x="340" y="687"/>
                    <a:pt x="328" y="668"/>
                    <a:pt x="325" y="668"/>
                  </a:cubicBezTo>
                  <a:cubicBezTo>
                    <a:pt x="319" y="661"/>
                    <a:pt x="315" y="657"/>
                    <a:pt x="315" y="657"/>
                  </a:cubicBezTo>
                  <a:lnTo>
                    <a:pt x="315" y="657"/>
                  </a:lnTo>
                  <a:cubicBezTo>
                    <a:pt x="314" y="657"/>
                    <a:pt x="316" y="661"/>
                    <a:pt x="321" y="671"/>
                  </a:cubicBezTo>
                  <a:cubicBezTo>
                    <a:pt x="312" y="657"/>
                    <a:pt x="308" y="655"/>
                    <a:pt x="305" y="655"/>
                  </a:cubicBezTo>
                  <a:cubicBezTo>
                    <a:pt x="304" y="655"/>
                    <a:pt x="303" y="656"/>
                    <a:pt x="303" y="656"/>
                  </a:cubicBezTo>
                  <a:cubicBezTo>
                    <a:pt x="301" y="657"/>
                    <a:pt x="300" y="658"/>
                    <a:pt x="298" y="658"/>
                  </a:cubicBezTo>
                  <a:cubicBezTo>
                    <a:pt x="294" y="658"/>
                    <a:pt x="288" y="655"/>
                    <a:pt x="281" y="643"/>
                  </a:cubicBezTo>
                  <a:lnTo>
                    <a:pt x="281" y="643"/>
                  </a:lnTo>
                  <a:cubicBezTo>
                    <a:pt x="278" y="646"/>
                    <a:pt x="274" y="646"/>
                    <a:pt x="284" y="665"/>
                  </a:cubicBezTo>
                  <a:cubicBezTo>
                    <a:pt x="297" y="687"/>
                    <a:pt x="301" y="696"/>
                    <a:pt x="300" y="696"/>
                  </a:cubicBezTo>
                  <a:cubicBezTo>
                    <a:pt x="300" y="696"/>
                    <a:pt x="297" y="692"/>
                    <a:pt x="293" y="684"/>
                  </a:cubicBezTo>
                  <a:cubicBezTo>
                    <a:pt x="281" y="663"/>
                    <a:pt x="266" y="652"/>
                    <a:pt x="257" y="652"/>
                  </a:cubicBezTo>
                  <a:cubicBezTo>
                    <a:pt x="250" y="652"/>
                    <a:pt x="247" y="660"/>
                    <a:pt x="256" y="677"/>
                  </a:cubicBezTo>
                  <a:lnTo>
                    <a:pt x="252" y="677"/>
                  </a:lnTo>
                  <a:cubicBezTo>
                    <a:pt x="246" y="671"/>
                    <a:pt x="241" y="669"/>
                    <a:pt x="238" y="669"/>
                  </a:cubicBezTo>
                  <a:cubicBezTo>
                    <a:pt x="232" y="669"/>
                    <a:pt x="230" y="675"/>
                    <a:pt x="234" y="687"/>
                  </a:cubicBezTo>
                  <a:lnTo>
                    <a:pt x="227" y="690"/>
                  </a:lnTo>
                  <a:cubicBezTo>
                    <a:pt x="222" y="681"/>
                    <a:pt x="218" y="677"/>
                    <a:pt x="216" y="677"/>
                  </a:cubicBezTo>
                  <a:lnTo>
                    <a:pt x="216" y="677"/>
                  </a:lnTo>
                  <a:cubicBezTo>
                    <a:pt x="215" y="677"/>
                    <a:pt x="216" y="683"/>
                    <a:pt x="221" y="693"/>
                  </a:cubicBezTo>
                  <a:cubicBezTo>
                    <a:pt x="226" y="706"/>
                    <a:pt x="233" y="720"/>
                    <a:pt x="233" y="720"/>
                  </a:cubicBezTo>
                  <a:cubicBezTo>
                    <a:pt x="233" y="720"/>
                    <a:pt x="231" y="717"/>
                    <a:pt x="227" y="712"/>
                  </a:cubicBezTo>
                  <a:cubicBezTo>
                    <a:pt x="221" y="699"/>
                    <a:pt x="217" y="695"/>
                    <a:pt x="213" y="695"/>
                  </a:cubicBezTo>
                  <a:cubicBezTo>
                    <a:pt x="212" y="695"/>
                    <a:pt x="210" y="695"/>
                    <a:pt x="209" y="696"/>
                  </a:cubicBezTo>
                  <a:cubicBezTo>
                    <a:pt x="199" y="703"/>
                    <a:pt x="199" y="703"/>
                    <a:pt x="212" y="718"/>
                  </a:cubicBezTo>
                  <a:cubicBezTo>
                    <a:pt x="213" y="725"/>
                    <a:pt x="212" y="728"/>
                    <a:pt x="211" y="728"/>
                  </a:cubicBezTo>
                  <a:cubicBezTo>
                    <a:pt x="208" y="728"/>
                    <a:pt x="201" y="715"/>
                    <a:pt x="193" y="703"/>
                  </a:cubicBezTo>
                  <a:cubicBezTo>
                    <a:pt x="186" y="686"/>
                    <a:pt x="182" y="678"/>
                    <a:pt x="181" y="678"/>
                  </a:cubicBezTo>
                  <a:lnTo>
                    <a:pt x="181" y="678"/>
                  </a:lnTo>
                  <a:cubicBezTo>
                    <a:pt x="180" y="678"/>
                    <a:pt x="185" y="692"/>
                    <a:pt x="199" y="724"/>
                  </a:cubicBezTo>
                  <a:lnTo>
                    <a:pt x="180" y="687"/>
                  </a:lnTo>
                  <a:cubicBezTo>
                    <a:pt x="177" y="687"/>
                    <a:pt x="177" y="687"/>
                    <a:pt x="184" y="709"/>
                  </a:cubicBezTo>
                  <a:cubicBezTo>
                    <a:pt x="184" y="709"/>
                    <a:pt x="184" y="709"/>
                    <a:pt x="190" y="728"/>
                  </a:cubicBezTo>
                  <a:cubicBezTo>
                    <a:pt x="199" y="746"/>
                    <a:pt x="209" y="765"/>
                    <a:pt x="221" y="784"/>
                  </a:cubicBezTo>
                  <a:cubicBezTo>
                    <a:pt x="231" y="800"/>
                    <a:pt x="231" y="803"/>
                    <a:pt x="227" y="803"/>
                  </a:cubicBezTo>
                  <a:cubicBezTo>
                    <a:pt x="215" y="787"/>
                    <a:pt x="205" y="768"/>
                    <a:pt x="196" y="746"/>
                  </a:cubicBezTo>
                  <a:cubicBezTo>
                    <a:pt x="193" y="734"/>
                    <a:pt x="187" y="721"/>
                    <a:pt x="180" y="709"/>
                  </a:cubicBezTo>
                  <a:cubicBezTo>
                    <a:pt x="178" y="706"/>
                    <a:pt x="177" y="705"/>
                    <a:pt x="176" y="705"/>
                  </a:cubicBezTo>
                  <a:lnTo>
                    <a:pt x="176" y="705"/>
                  </a:lnTo>
                  <a:cubicBezTo>
                    <a:pt x="172" y="705"/>
                    <a:pt x="183" y="740"/>
                    <a:pt x="196" y="771"/>
                  </a:cubicBezTo>
                  <a:lnTo>
                    <a:pt x="196" y="771"/>
                  </a:lnTo>
                  <a:cubicBezTo>
                    <a:pt x="194" y="767"/>
                    <a:pt x="191" y="761"/>
                    <a:pt x="187" y="753"/>
                  </a:cubicBezTo>
                  <a:cubicBezTo>
                    <a:pt x="180" y="739"/>
                    <a:pt x="176" y="735"/>
                    <a:pt x="174" y="735"/>
                  </a:cubicBezTo>
                  <a:cubicBezTo>
                    <a:pt x="173" y="735"/>
                    <a:pt x="172" y="736"/>
                    <a:pt x="171" y="737"/>
                  </a:cubicBezTo>
                  <a:cubicBezTo>
                    <a:pt x="165" y="737"/>
                    <a:pt x="165" y="740"/>
                    <a:pt x="174" y="759"/>
                  </a:cubicBezTo>
                  <a:cubicBezTo>
                    <a:pt x="180" y="768"/>
                    <a:pt x="187" y="781"/>
                    <a:pt x="193" y="797"/>
                  </a:cubicBezTo>
                  <a:cubicBezTo>
                    <a:pt x="199" y="806"/>
                    <a:pt x="209" y="818"/>
                    <a:pt x="212" y="831"/>
                  </a:cubicBezTo>
                  <a:cubicBezTo>
                    <a:pt x="212" y="831"/>
                    <a:pt x="199" y="815"/>
                    <a:pt x="187" y="797"/>
                  </a:cubicBezTo>
                  <a:cubicBezTo>
                    <a:pt x="167" y="765"/>
                    <a:pt x="154" y="749"/>
                    <a:pt x="145" y="749"/>
                  </a:cubicBezTo>
                  <a:cubicBezTo>
                    <a:pt x="144" y="749"/>
                    <a:pt x="144" y="749"/>
                    <a:pt x="143" y="750"/>
                  </a:cubicBezTo>
                  <a:cubicBezTo>
                    <a:pt x="142" y="750"/>
                    <a:pt x="141" y="750"/>
                    <a:pt x="140" y="750"/>
                  </a:cubicBezTo>
                  <a:cubicBezTo>
                    <a:pt x="136" y="750"/>
                    <a:pt x="131" y="748"/>
                    <a:pt x="124" y="734"/>
                  </a:cubicBezTo>
                  <a:lnTo>
                    <a:pt x="124" y="734"/>
                  </a:lnTo>
                  <a:cubicBezTo>
                    <a:pt x="118" y="737"/>
                    <a:pt x="118" y="737"/>
                    <a:pt x="127" y="756"/>
                  </a:cubicBezTo>
                  <a:lnTo>
                    <a:pt x="124" y="756"/>
                  </a:lnTo>
                  <a:cubicBezTo>
                    <a:pt x="118" y="748"/>
                    <a:pt x="114" y="744"/>
                    <a:pt x="113" y="744"/>
                  </a:cubicBezTo>
                  <a:lnTo>
                    <a:pt x="113" y="744"/>
                  </a:lnTo>
                  <a:cubicBezTo>
                    <a:pt x="111" y="744"/>
                    <a:pt x="113" y="749"/>
                    <a:pt x="118" y="759"/>
                  </a:cubicBezTo>
                  <a:cubicBezTo>
                    <a:pt x="120" y="766"/>
                    <a:pt x="120" y="768"/>
                    <a:pt x="119" y="768"/>
                  </a:cubicBezTo>
                  <a:cubicBezTo>
                    <a:pt x="118" y="768"/>
                    <a:pt x="113" y="762"/>
                    <a:pt x="111" y="762"/>
                  </a:cubicBezTo>
                  <a:cubicBezTo>
                    <a:pt x="102" y="747"/>
                    <a:pt x="96" y="738"/>
                    <a:pt x="96" y="738"/>
                  </a:cubicBezTo>
                  <a:lnTo>
                    <a:pt x="96" y="738"/>
                  </a:lnTo>
                  <a:cubicBezTo>
                    <a:pt x="96" y="738"/>
                    <a:pt x="103" y="751"/>
                    <a:pt x="121" y="781"/>
                  </a:cubicBezTo>
                  <a:cubicBezTo>
                    <a:pt x="122" y="784"/>
                    <a:pt x="123" y="788"/>
                    <a:pt x="125" y="791"/>
                  </a:cubicBezTo>
                  <a:lnTo>
                    <a:pt x="125" y="791"/>
                  </a:lnTo>
                  <a:cubicBezTo>
                    <a:pt x="114" y="775"/>
                    <a:pt x="105" y="763"/>
                    <a:pt x="103" y="763"/>
                  </a:cubicBezTo>
                  <a:lnTo>
                    <a:pt x="103" y="763"/>
                  </a:lnTo>
                  <a:cubicBezTo>
                    <a:pt x="102" y="763"/>
                    <a:pt x="104" y="769"/>
                    <a:pt x="111" y="784"/>
                  </a:cubicBezTo>
                  <a:cubicBezTo>
                    <a:pt x="108" y="784"/>
                    <a:pt x="108" y="784"/>
                    <a:pt x="99" y="768"/>
                  </a:cubicBezTo>
                  <a:cubicBezTo>
                    <a:pt x="95" y="761"/>
                    <a:pt x="92" y="756"/>
                    <a:pt x="92" y="756"/>
                  </a:cubicBezTo>
                  <a:lnTo>
                    <a:pt x="92" y="756"/>
                  </a:lnTo>
                  <a:cubicBezTo>
                    <a:pt x="91" y="756"/>
                    <a:pt x="94" y="765"/>
                    <a:pt x="105" y="787"/>
                  </a:cubicBezTo>
                  <a:cubicBezTo>
                    <a:pt x="113" y="807"/>
                    <a:pt x="117" y="817"/>
                    <a:pt x="116" y="817"/>
                  </a:cubicBezTo>
                  <a:cubicBezTo>
                    <a:pt x="115" y="817"/>
                    <a:pt x="109" y="808"/>
                    <a:pt x="99" y="790"/>
                  </a:cubicBezTo>
                  <a:cubicBezTo>
                    <a:pt x="85" y="771"/>
                    <a:pt x="77" y="764"/>
                    <a:pt x="74" y="764"/>
                  </a:cubicBezTo>
                  <a:cubicBezTo>
                    <a:pt x="72" y="764"/>
                    <a:pt x="73" y="769"/>
                    <a:pt x="77" y="778"/>
                  </a:cubicBezTo>
                  <a:cubicBezTo>
                    <a:pt x="88" y="801"/>
                    <a:pt x="92" y="810"/>
                    <a:pt x="90" y="810"/>
                  </a:cubicBezTo>
                  <a:cubicBezTo>
                    <a:pt x="88" y="810"/>
                    <a:pt x="85" y="806"/>
                    <a:pt x="80" y="800"/>
                  </a:cubicBezTo>
                  <a:cubicBezTo>
                    <a:pt x="74" y="790"/>
                    <a:pt x="71" y="786"/>
                    <a:pt x="70" y="786"/>
                  </a:cubicBezTo>
                  <a:lnTo>
                    <a:pt x="70" y="786"/>
                  </a:lnTo>
                  <a:cubicBezTo>
                    <a:pt x="69" y="786"/>
                    <a:pt x="71" y="790"/>
                    <a:pt x="74" y="800"/>
                  </a:cubicBezTo>
                  <a:cubicBezTo>
                    <a:pt x="67" y="789"/>
                    <a:pt x="59" y="776"/>
                    <a:pt x="58" y="776"/>
                  </a:cubicBezTo>
                  <a:lnTo>
                    <a:pt x="58" y="776"/>
                  </a:lnTo>
                  <a:cubicBezTo>
                    <a:pt x="58" y="776"/>
                    <a:pt x="58" y="778"/>
                    <a:pt x="61" y="784"/>
                  </a:cubicBezTo>
                  <a:cubicBezTo>
                    <a:pt x="61" y="784"/>
                    <a:pt x="58" y="784"/>
                    <a:pt x="71" y="803"/>
                  </a:cubicBezTo>
                  <a:lnTo>
                    <a:pt x="86" y="840"/>
                  </a:lnTo>
                  <a:cubicBezTo>
                    <a:pt x="96" y="853"/>
                    <a:pt x="102" y="865"/>
                    <a:pt x="108" y="878"/>
                  </a:cubicBezTo>
                  <a:cubicBezTo>
                    <a:pt x="111" y="883"/>
                    <a:pt x="111" y="886"/>
                    <a:pt x="110" y="886"/>
                  </a:cubicBezTo>
                  <a:cubicBezTo>
                    <a:pt x="107" y="886"/>
                    <a:pt x="90" y="867"/>
                    <a:pt x="68" y="828"/>
                  </a:cubicBezTo>
                  <a:lnTo>
                    <a:pt x="42" y="790"/>
                  </a:lnTo>
                  <a:lnTo>
                    <a:pt x="64" y="828"/>
                  </a:lnTo>
                  <a:cubicBezTo>
                    <a:pt x="64" y="829"/>
                    <a:pt x="63" y="829"/>
                    <a:pt x="62" y="829"/>
                  </a:cubicBezTo>
                  <a:cubicBezTo>
                    <a:pt x="59" y="829"/>
                    <a:pt x="55" y="826"/>
                    <a:pt x="49" y="812"/>
                  </a:cubicBezTo>
                  <a:cubicBezTo>
                    <a:pt x="39" y="793"/>
                    <a:pt x="39" y="793"/>
                    <a:pt x="36" y="793"/>
                  </a:cubicBezTo>
                  <a:cubicBezTo>
                    <a:pt x="36" y="793"/>
                    <a:pt x="36" y="797"/>
                    <a:pt x="46" y="812"/>
                  </a:cubicBezTo>
                  <a:cubicBezTo>
                    <a:pt x="57" y="835"/>
                    <a:pt x="62" y="844"/>
                    <a:pt x="60" y="844"/>
                  </a:cubicBezTo>
                  <a:cubicBezTo>
                    <a:pt x="60" y="844"/>
                    <a:pt x="57" y="840"/>
                    <a:pt x="52" y="834"/>
                  </a:cubicBezTo>
                  <a:cubicBezTo>
                    <a:pt x="42" y="815"/>
                    <a:pt x="37" y="806"/>
                    <a:pt x="36" y="806"/>
                  </a:cubicBezTo>
                  <a:lnTo>
                    <a:pt x="36" y="806"/>
                  </a:lnTo>
                  <a:cubicBezTo>
                    <a:pt x="35" y="806"/>
                    <a:pt x="39" y="815"/>
                    <a:pt x="49" y="834"/>
                  </a:cubicBezTo>
                  <a:cubicBezTo>
                    <a:pt x="58" y="853"/>
                    <a:pt x="63" y="863"/>
                    <a:pt x="62" y="863"/>
                  </a:cubicBezTo>
                  <a:cubicBezTo>
                    <a:pt x="62" y="863"/>
                    <a:pt x="56" y="854"/>
                    <a:pt x="46" y="837"/>
                  </a:cubicBezTo>
                  <a:cubicBezTo>
                    <a:pt x="39" y="822"/>
                    <a:pt x="33" y="812"/>
                    <a:pt x="24" y="800"/>
                  </a:cubicBezTo>
                  <a:lnTo>
                    <a:pt x="24" y="800"/>
                  </a:lnTo>
                  <a:lnTo>
                    <a:pt x="33" y="818"/>
                  </a:lnTo>
                  <a:cubicBezTo>
                    <a:pt x="45" y="841"/>
                    <a:pt x="48" y="850"/>
                    <a:pt x="47" y="850"/>
                  </a:cubicBezTo>
                  <a:cubicBezTo>
                    <a:pt x="46" y="850"/>
                    <a:pt x="43" y="847"/>
                    <a:pt x="39" y="840"/>
                  </a:cubicBezTo>
                  <a:cubicBezTo>
                    <a:pt x="35" y="831"/>
                    <a:pt x="32" y="826"/>
                    <a:pt x="30" y="826"/>
                  </a:cubicBezTo>
                  <a:lnTo>
                    <a:pt x="30" y="826"/>
                  </a:lnTo>
                  <a:cubicBezTo>
                    <a:pt x="29" y="826"/>
                    <a:pt x="30" y="831"/>
                    <a:pt x="33" y="840"/>
                  </a:cubicBezTo>
                  <a:cubicBezTo>
                    <a:pt x="32" y="841"/>
                    <a:pt x="31" y="842"/>
                    <a:pt x="30" y="842"/>
                  </a:cubicBezTo>
                  <a:cubicBezTo>
                    <a:pt x="28" y="842"/>
                    <a:pt x="24" y="838"/>
                    <a:pt x="17" y="825"/>
                  </a:cubicBezTo>
                  <a:cubicBezTo>
                    <a:pt x="8" y="808"/>
                    <a:pt x="4" y="799"/>
                    <a:pt x="3" y="799"/>
                  </a:cubicBezTo>
                  <a:lnTo>
                    <a:pt x="3" y="799"/>
                  </a:lnTo>
                  <a:cubicBezTo>
                    <a:pt x="2" y="799"/>
                    <a:pt x="6" y="809"/>
                    <a:pt x="14" y="828"/>
                  </a:cubicBezTo>
                  <a:cubicBezTo>
                    <a:pt x="19" y="837"/>
                    <a:pt x="21" y="842"/>
                    <a:pt x="21" y="842"/>
                  </a:cubicBezTo>
                  <a:cubicBezTo>
                    <a:pt x="21" y="842"/>
                    <a:pt x="17" y="837"/>
                    <a:pt x="11" y="828"/>
                  </a:cubicBezTo>
                  <a:cubicBezTo>
                    <a:pt x="5" y="820"/>
                    <a:pt x="2" y="816"/>
                    <a:pt x="1" y="816"/>
                  </a:cubicBezTo>
                  <a:lnTo>
                    <a:pt x="1" y="816"/>
                  </a:lnTo>
                  <a:cubicBezTo>
                    <a:pt x="0" y="816"/>
                    <a:pt x="2" y="821"/>
                    <a:pt x="5" y="831"/>
                  </a:cubicBezTo>
                  <a:cubicBezTo>
                    <a:pt x="14" y="850"/>
                    <a:pt x="24" y="869"/>
                    <a:pt x="36" y="884"/>
                  </a:cubicBezTo>
                  <a:cubicBezTo>
                    <a:pt x="39" y="884"/>
                    <a:pt x="39" y="884"/>
                    <a:pt x="49" y="903"/>
                  </a:cubicBezTo>
                  <a:lnTo>
                    <a:pt x="46" y="903"/>
                  </a:lnTo>
                  <a:cubicBezTo>
                    <a:pt x="42" y="906"/>
                    <a:pt x="42" y="906"/>
                    <a:pt x="49" y="925"/>
                  </a:cubicBezTo>
                  <a:cubicBezTo>
                    <a:pt x="51" y="942"/>
                    <a:pt x="63" y="969"/>
                    <a:pt x="65" y="969"/>
                  </a:cubicBezTo>
                  <a:cubicBezTo>
                    <a:pt x="66" y="969"/>
                    <a:pt x="66" y="967"/>
                    <a:pt x="64" y="963"/>
                  </a:cubicBezTo>
                  <a:lnTo>
                    <a:pt x="64" y="963"/>
                  </a:lnTo>
                  <a:lnTo>
                    <a:pt x="77" y="981"/>
                  </a:lnTo>
                  <a:cubicBezTo>
                    <a:pt x="91" y="1009"/>
                    <a:pt x="99" y="1022"/>
                    <a:pt x="101" y="1022"/>
                  </a:cubicBezTo>
                  <a:cubicBezTo>
                    <a:pt x="102" y="1022"/>
                    <a:pt x="96" y="1007"/>
                    <a:pt x="80" y="978"/>
                  </a:cubicBezTo>
                  <a:cubicBezTo>
                    <a:pt x="64" y="949"/>
                    <a:pt x="57" y="936"/>
                    <a:pt x="58" y="936"/>
                  </a:cubicBezTo>
                  <a:lnTo>
                    <a:pt x="58" y="936"/>
                  </a:lnTo>
                  <a:cubicBezTo>
                    <a:pt x="59" y="936"/>
                    <a:pt x="64" y="944"/>
                    <a:pt x="74" y="959"/>
                  </a:cubicBezTo>
                  <a:cubicBezTo>
                    <a:pt x="88" y="989"/>
                    <a:pt x="94" y="995"/>
                    <a:pt x="95" y="995"/>
                  </a:cubicBezTo>
                  <a:cubicBezTo>
                    <a:pt x="96" y="995"/>
                    <a:pt x="96" y="995"/>
                    <a:pt x="96" y="994"/>
                  </a:cubicBezTo>
                  <a:cubicBezTo>
                    <a:pt x="99" y="994"/>
                    <a:pt x="99" y="994"/>
                    <a:pt x="108" y="1013"/>
                  </a:cubicBezTo>
                  <a:cubicBezTo>
                    <a:pt x="115" y="1025"/>
                    <a:pt x="121" y="1038"/>
                    <a:pt x="130" y="1047"/>
                  </a:cubicBezTo>
                  <a:cubicBezTo>
                    <a:pt x="133" y="1047"/>
                    <a:pt x="133" y="1047"/>
                    <a:pt x="124" y="1028"/>
                  </a:cubicBezTo>
                  <a:cubicBezTo>
                    <a:pt x="119" y="1022"/>
                    <a:pt x="116" y="1017"/>
                    <a:pt x="117" y="1017"/>
                  </a:cubicBezTo>
                  <a:lnTo>
                    <a:pt x="117" y="1017"/>
                  </a:lnTo>
                  <a:cubicBezTo>
                    <a:pt x="117" y="1017"/>
                    <a:pt x="124" y="1026"/>
                    <a:pt x="137" y="1047"/>
                  </a:cubicBezTo>
                  <a:cubicBezTo>
                    <a:pt x="141" y="1053"/>
                    <a:pt x="144" y="1057"/>
                    <a:pt x="145" y="1057"/>
                  </a:cubicBezTo>
                  <a:cubicBezTo>
                    <a:pt x="146" y="1057"/>
                    <a:pt x="142" y="1048"/>
                    <a:pt x="130" y="1025"/>
                  </a:cubicBezTo>
                  <a:cubicBezTo>
                    <a:pt x="121" y="1008"/>
                    <a:pt x="117" y="998"/>
                    <a:pt x="118" y="998"/>
                  </a:cubicBezTo>
                  <a:lnTo>
                    <a:pt x="118" y="998"/>
                  </a:lnTo>
                  <a:cubicBezTo>
                    <a:pt x="120" y="998"/>
                    <a:pt x="126" y="1007"/>
                    <a:pt x="137" y="1025"/>
                  </a:cubicBezTo>
                  <a:lnTo>
                    <a:pt x="140" y="1022"/>
                  </a:lnTo>
                  <a:cubicBezTo>
                    <a:pt x="133" y="1010"/>
                    <a:pt x="130" y="997"/>
                    <a:pt x="121" y="985"/>
                  </a:cubicBezTo>
                  <a:cubicBezTo>
                    <a:pt x="110" y="963"/>
                    <a:pt x="105" y="953"/>
                    <a:pt x="106" y="953"/>
                  </a:cubicBezTo>
                  <a:lnTo>
                    <a:pt x="106" y="953"/>
                  </a:lnTo>
                  <a:cubicBezTo>
                    <a:pt x="106" y="953"/>
                    <a:pt x="109" y="958"/>
                    <a:pt x="115" y="966"/>
                  </a:cubicBezTo>
                  <a:cubicBezTo>
                    <a:pt x="124" y="981"/>
                    <a:pt x="137" y="1000"/>
                    <a:pt x="137" y="1000"/>
                  </a:cubicBezTo>
                  <a:cubicBezTo>
                    <a:pt x="146" y="1019"/>
                    <a:pt x="146" y="1019"/>
                    <a:pt x="149" y="1019"/>
                  </a:cubicBezTo>
                  <a:cubicBezTo>
                    <a:pt x="149" y="1016"/>
                    <a:pt x="155" y="1016"/>
                    <a:pt x="146" y="997"/>
                  </a:cubicBezTo>
                  <a:lnTo>
                    <a:pt x="146" y="997"/>
                  </a:lnTo>
                  <a:lnTo>
                    <a:pt x="155" y="1016"/>
                  </a:lnTo>
                  <a:cubicBezTo>
                    <a:pt x="155" y="1016"/>
                    <a:pt x="156" y="1016"/>
                    <a:pt x="156" y="1016"/>
                  </a:cubicBezTo>
                  <a:cubicBezTo>
                    <a:pt x="157" y="1016"/>
                    <a:pt x="162" y="1017"/>
                    <a:pt x="171" y="1032"/>
                  </a:cubicBezTo>
                  <a:cubicBezTo>
                    <a:pt x="173" y="1034"/>
                    <a:pt x="174" y="1035"/>
                    <a:pt x="175" y="1035"/>
                  </a:cubicBezTo>
                  <a:cubicBezTo>
                    <a:pt x="179" y="1035"/>
                    <a:pt x="167" y="1004"/>
                    <a:pt x="146" y="975"/>
                  </a:cubicBezTo>
                  <a:lnTo>
                    <a:pt x="149" y="972"/>
                  </a:lnTo>
                  <a:cubicBezTo>
                    <a:pt x="149" y="972"/>
                    <a:pt x="140" y="953"/>
                    <a:pt x="140" y="953"/>
                  </a:cubicBezTo>
                  <a:cubicBezTo>
                    <a:pt x="130" y="934"/>
                    <a:pt x="133" y="934"/>
                    <a:pt x="133" y="934"/>
                  </a:cubicBezTo>
                  <a:lnTo>
                    <a:pt x="133" y="934"/>
                  </a:lnTo>
                  <a:cubicBezTo>
                    <a:pt x="133" y="934"/>
                    <a:pt x="143" y="953"/>
                    <a:pt x="152" y="972"/>
                  </a:cubicBezTo>
                  <a:cubicBezTo>
                    <a:pt x="168" y="1003"/>
                    <a:pt x="181" y="1022"/>
                    <a:pt x="182" y="1022"/>
                  </a:cubicBezTo>
                  <a:cubicBezTo>
                    <a:pt x="184" y="1022"/>
                    <a:pt x="180" y="1012"/>
                    <a:pt x="168" y="988"/>
                  </a:cubicBezTo>
                  <a:lnTo>
                    <a:pt x="168" y="988"/>
                  </a:lnTo>
                  <a:cubicBezTo>
                    <a:pt x="170" y="993"/>
                    <a:pt x="174" y="1000"/>
                    <a:pt x="177" y="1007"/>
                  </a:cubicBezTo>
                  <a:cubicBezTo>
                    <a:pt x="182" y="1015"/>
                    <a:pt x="185" y="1019"/>
                    <a:pt x="186" y="1019"/>
                  </a:cubicBezTo>
                  <a:cubicBezTo>
                    <a:pt x="188" y="1019"/>
                    <a:pt x="187" y="1014"/>
                    <a:pt x="184" y="1003"/>
                  </a:cubicBezTo>
                  <a:cubicBezTo>
                    <a:pt x="177" y="985"/>
                    <a:pt x="168" y="966"/>
                    <a:pt x="158" y="947"/>
                  </a:cubicBezTo>
                  <a:cubicBezTo>
                    <a:pt x="146" y="928"/>
                    <a:pt x="149" y="928"/>
                    <a:pt x="149" y="928"/>
                  </a:cubicBezTo>
                  <a:cubicBezTo>
                    <a:pt x="150" y="927"/>
                    <a:pt x="151" y="927"/>
                    <a:pt x="151" y="927"/>
                  </a:cubicBezTo>
                  <a:cubicBezTo>
                    <a:pt x="153" y="927"/>
                    <a:pt x="155" y="930"/>
                    <a:pt x="162" y="944"/>
                  </a:cubicBezTo>
                  <a:cubicBezTo>
                    <a:pt x="171" y="963"/>
                    <a:pt x="176" y="972"/>
                    <a:pt x="178" y="972"/>
                  </a:cubicBezTo>
                  <a:cubicBezTo>
                    <a:pt x="179" y="972"/>
                    <a:pt x="176" y="963"/>
                    <a:pt x="168" y="944"/>
                  </a:cubicBezTo>
                  <a:lnTo>
                    <a:pt x="168" y="944"/>
                  </a:lnTo>
                  <a:lnTo>
                    <a:pt x="177" y="959"/>
                  </a:lnTo>
                  <a:cubicBezTo>
                    <a:pt x="184" y="972"/>
                    <a:pt x="191" y="985"/>
                    <a:pt x="195" y="985"/>
                  </a:cubicBezTo>
                  <a:cubicBezTo>
                    <a:pt x="196" y="985"/>
                    <a:pt x="197" y="982"/>
                    <a:pt x="196" y="975"/>
                  </a:cubicBezTo>
                  <a:cubicBezTo>
                    <a:pt x="200" y="974"/>
                    <a:pt x="203" y="973"/>
                    <a:pt x="206" y="973"/>
                  </a:cubicBezTo>
                  <a:cubicBezTo>
                    <a:pt x="211" y="973"/>
                    <a:pt x="215" y="976"/>
                    <a:pt x="221" y="988"/>
                  </a:cubicBezTo>
                  <a:cubicBezTo>
                    <a:pt x="223" y="991"/>
                    <a:pt x="224" y="992"/>
                    <a:pt x="224" y="992"/>
                  </a:cubicBezTo>
                  <a:cubicBezTo>
                    <a:pt x="226" y="992"/>
                    <a:pt x="215" y="959"/>
                    <a:pt x="202" y="928"/>
                  </a:cubicBezTo>
                  <a:lnTo>
                    <a:pt x="202" y="928"/>
                  </a:lnTo>
                  <a:cubicBezTo>
                    <a:pt x="212" y="944"/>
                    <a:pt x="215" y="944"/>
                    <a:pt x="218" y="944"/>
                  </a:cubicBezTo>
                  <a:cubicBezTo>
                    <a:pt x="220" y="943"/>
                    <a:pt x="221" y="942"/>
                    <a:pt x="222" y="942"/>
                  </a:cubicBezTo>
                  <a:cubicBezTo>
                    <a:pt x="225" y="942"/>
                    <a:pt x="227" y="946"/>
                    <a:pt x="234" y="959"/>
                  </a:cubicBezTo>
                  <a:cubicBezTo>
                    <a:pt x="227" y="943"/>
                    <a:pt x="226" y="936"/>
                    <a:pt x="228" y="936"/>
                  </a:cubicBezTo>
                  <a:lnTo>
                    <a:pt x="228" y="936"/>
                  </a:lnTo>
                  <a:cubicBezTo>
                    <a:pt x="231" y="936"/>
                    <a:pt x="241" y="951"/>
                    <a:pt x="252" y="972"/>
                  </a:cubicBezTo>
                  <a:cubicBezTo>
                    <a:pt x="259" y="985"/>
                    <a:pt x="263" y="989"/>
                    <a:pt x="265" y="989"/>
                  </a:cubicBezTo>
                  <a:cubicBezTo>
                    <a:pt x="266" y="989"/>
                    <a:pt x="267" y="989"/>
                    <a:pt x="268" y="988"/>
                  </a:cubicBezTo>
                  <a:cubicBezTo>
                    <a:pt x="259" y="969"/>
                    <a:pt x="265" y="969"/>
                    <a:pt x="268" y="966"/>
                  </a:cubicBezTo>
                  <a:cubicBezTo>
                    <a:pt x="274" y="963"/>
                    <a:pt x="274" y="963"/>
                    <a:pt x="252" y="928"/>
                  </a:cubicBezTo>
                  <a:cubicBezTo>
                    <a:pt x="234" y="891"/>
                    <a:pt x="237" y="891"/>
                    <a:pt x="240" y="887"/>
                  </a:cubicBezTo>
                  <a:cubicBezTo>
                    <a:pt x="243" y="887"/>
                    <a:pt x="243" y="887"/>
                    <a:pt x="252" y="906"/>
                  </a:cubicBezTo>
                  <a:cubicBezTo>
                    <a:pt x="252" y="906"/>
                    <a:pt x="265" y="922"/>
                    <a:pt x="268" y="922"/>
                  </a:cubicBezTo>
                  <a:cubicBezTo>
                    <a:pt x="268" y="922"/>
                    <a:pt x="268" y="922"/>
                    <a:pt x="269" y="922"/>
                  </a:cubicBezTo>
                  <a:cubicBezTo>
                    <a:pt x="270" y="922"/>
                    <a:pt x="274" y="923"/>
                    <a:pt x="281" y="938"/>
                  </a:cubicBezTo>
                  <a:cubicBezTo>
                    <a:pt x="281" y="938"/>
                    <a:pt x="291" y="954"/>
                    <a:pt x="295" y="954"/>
                  </a:cubicBezTo>
                  <a:cubicBezTo>
                    <a:pt x="296" y="954"/>
                    <a:pt x="296" y="953"/>
                    <a:pt x="296" y="953"/>
                  </a:cubicBezTo>
                  <a:cubicBezTo>
                    <a:pt x="297" y="953"/>
                    <a:pt x="298" y="953"/>
                    <a:pt x="299" y="953"/>
                  </a:cubicBezTo>
                  <a:cubicBezTo>
                    <a:pt x="301" y="953"/>
                    <a:pt x="305" y="955"/>
                    <a:pt x="312" y="969"/>
                  </a:cubicBezTo>
                  <a:cubicBezTo>
                    <a:pt x="315" y="969"/>
                    <a:pt x="315" y="969"/>
                    <a:pt x="306" y="950"/>
                  </a:cubicBezTo>
                  <a:cubicBezTo>
                    <a:pt x="299" y="936"/>
                    <a:pt x="292" y="922"/>
                    <a:pt x="296" y="922"/>
                  </a:cubicBezTo>
                  <a:cubicBezTo>
                    <a:pt x="298" y="922"/>
                    <a:pt x="301" y="924"/>
                    <a:pt x="306" y="928"/>
                  </a:cubicBezTo>
                  <a:cubicBezTo>
                    <a:pt x="309" y="925"/>
                    <a:pt x="315" y="925"/>
                    <a:pt x="306" y="906"/>
                  </a:cubicBezTo>
                  <a:cubicBezTo>
                    <a:pt x="306" y="905"/>
                    <a:pt x="306" y="905"/>
                    <a:pt x="306" y="905"/>
                  </a:cubicBezTo>
                  <a:cubicBezTo>
                    <a:pt x="307" y="905"/>
                    <a:pt x="308" y="909"/>
                    <a:pt x="315" y="922"/>
                  </a:cubicBezTo>
                  <a:cubicBezTo>
                    <a:pt x="326" y="940"/>
                    <a:pt x="332" y="950"/>
                    <a:pt x="334" y="950"/>
                  </a:cubicBezTo>
                  <a:cubicBezTo>
                    <a:pt x="336" y="950"/>
                    <a:pt x="333" y="940"/>
                    <a:pt x="325" y="919"/>
                  </a:cubicBezTo>
                  <a:cubicBezTo>
                    <a:pt x="320" y="909"/>
                    <a:pt x="317" y="905"/>
                    <a:pt x="318" y="905"/>
                  </a:cubicBezTo>
                  <a:lnTo>
                    <a:pt x="318" y="905"/>
                  </a:lnTo>
                  <a:cubicBezTo>
                    <a:pt x="318" y="905"/>
                    <a:pt x="321" y="909"/>
                    <a:pt x="328" y="919"/>
                  </a:cubicBezTo>
                  <a:cubicBezTo>
                    <a:pt x="328" y="919"/>
                    <a:pt x="331" y="916"/>
                    <a:pt x="321" y="897"/>
                  </a:cubicBezTo>
                  <a:cubicBezTo>
                    <a:pt x="318" y="887"/>
                    <a:pt x="317" y="883"/>
                    <a:pt x="317" y="883"/>
                  </a:cubicBezTo>
                  <a:lnTo>
                    <a:pt x="317" y="883"/>
                  </a:lnTo>
                  <a:cubicBezTo>
                    <a:pt x="318" y="883"/>
                    <a:pt x="321" y="887"/>
                    <a:pt x="328" y="897"/>
                  </a:cubicBezTo>
                  <a:cubicBezTo>
                    <a:pt x="337" y="912"/>
                    <a:pt x="340" y="912"/>
                    <a:pt x="340" y="912"/>
                  </a:cubicBezTo>
                  <a:cubicBezTo>
                    <a:pt x="336" y="899"/>
                    <a:pt x="343" y="891"/>
                    <a:pt x="352" y="891"/>
                  </a:cubicBezTo>
                  <a:cubicBezTo>
                    <a:pt x="358" y="891"/>
                    <a:pt x="364" y="894"/>
                    <a:pt x="368" y="900"/>
                  </a:cubicBezTo>
                  <a:cubicBezTo>
                    <a:pt x="359" y="881"/>
                    <a:pt x="359" y="881"/>
                    <a:pt x="362" y="881"/>
                  </a:cubicBezTo>
                  <a:cubicBezTo>
                    <a:pt x="370" y="894"/>
                    <a:pt x="374" y="899"/>
                    <a:pt x="375" y="899"/>
                  </a:cubicBezTo>
                  <a:cubicBezTo>
                    <a:pt x="376" y="899"/>
                    <a:pt x="371" y="890"/>
                    <a:pt x="363" y="874"/>
                  </a:cubicBezTo>
                  <a:lnTo>
                    <a:pt x="363" y="874"/>
                  </a:lnTo>
                  <a:cubicBezTo>
                    <a:pt x="364" y="875"/>
                    <a:pt x="365" y="877"/>
                    <a:pt x="365" y="878"/>
                  </a:cubicBezTo>
                  <a:cubicBezTo>
                    <a:pt x="376" y="897"/>
                    <a:pt x="382" y="906"/>
                    <a:pt x="383" y="906"/>
                  </a:cubicBezTo>
                  <a:lnTo>
                    <a:pt x="383" y="906"/>
                  </a:lnTo>
                  <a:cubicBezTo>
                    <a:pt x="383" y="906"/>
                    <a:pt x="379" y="897"/>
                    <a:pt x="372" y="878"/>
                  </a:cubicBezTo>
                  <a:cubicBezTo>
                    <a:pt x="362" y="857"/>
                    <a:pt x="358" y="847"/>
                    <a:pt x="359" y="847"/>
                  </a:cubicBezTo>
                  <a:lnTo>
                    <a:pt x="359" y="847"/>
                  </a:lnTo>
                  <a:cubicBezTo>
                    <a:pt x="361" y="847"/>
                    <a:pt x="367" y="856"/>
                    <a:pt x="378" y="875"/>
                  </a:cubicBezTo>
                  <a:cubicBezTo>
                    <a:pt x="387" y="893"/>
                    <a:pt x="392" y="903"/>
                    <a:pt x="392" y="903"/>
                  </a:cubicBezTo>
                  <a:cubicBezTo>
                    <a:pt x="392" y="903"/>
                    <a:pt x="387" y="893"/>
                    <a:pt x="378" y="872"/>
                  </a:cubicBezTo>
                  <a:cubicBezTo>
                    <a:pt x="358" y="829"/>
                    <a:pt x="349" y="805"/>
                    <a:pt x="351" y="805"/>
                  </a:cubicBezTo>
                  <a:lnTo>
                    <a:pt x="351" y="805"/>
                  </a:lnTo>
                  <a:cubicBezTo>
                    <a:pt x="353" y="805"/>
                    <a:pt x="362" y="819"/>
                    <a:pt x="378" y="850"/>
                  </a:cubicBezTo>
                  <a:cubicBezTo>
                    <a:pt x="387" y="869"/>
                    <a:pt x="397" y="887"/>
                    <a:pt x="412" y="903"/>
                  </a:cubicBezTo>
                  <a:cubicBezTo>
                    <a:pt x="406" y="891"/>
                    <a:pt x="400" y="878"/>
                    <a:pt x="393" y="865"/>
                  </a:cubicBezTo>
                  <a:cubicBezTo>
                    <a:pt x="383" y="848"/>
                    <a:pt x="378" y="840"/>
                    <a:pt x="379" y="840"/>
                  </a:cubicBezTo>
                  <a:lnTo>
                    <a:pt x="379" y="840"/>
                  </a:lnTo>
                  <a:cubicBezTo>
                    <a:pt x="379" y="840"/>
                    <a:pt x="386" y="848"/>
                    <a:pt x="397" y="865"/>
                  </a:cubicBezTo>
                  <a:cubicBezTo>
                    <a:pt x="415" y="894"/>
                    <a:pt x="425" y="906"/>
                    <a:pt x="429" y="906"/>
                  </a:cubicBezTo>
                  <a:cubicBezTo>
                    <a:pt x="432" y="906"/>
                    <a:pt x="429" y="896"/>
                    <a:pt x="422" y="878"/>
                  </a:cubicBezTo>
                  <a:cubicBezTo>
                    <a:pt x="415" y="857"/>
                    <a:pt x="414" y="846"/>
                    <a:pt x="416" y="846"/>
                  </a:cubicBezTo>
                  <a:lnTo>
                    <a:pt x="416" y="846"/>
                  </a:lnTo>
                  <a:cubicBezTo>
                    <a:pt x="418" y="846"/>
                    <a:pt x="424" y="855"/>
                    <a:pt x="431" y="875"/>
                  </a:cubicBezTo>
                  <a:cubicBezTo>
                    <a:pt x="440" y="896"/>
                    <a:pt x="444" y="905"/>
                    <a:pt x="444" y="905"/>
                  </a:cubicBezTo>
                  <a:cubicBezTo>
                    <a:pt x="445" y="905"/>
                    <a:pt x="443" y="900"/>
                    <a:pt x="440" y="891"/>
                  </a:cubicBezTo>
                  <a:cubicBezTo>
                    <a:pt x="444" y="891"/>
                    <a:pt x="447" y="887"/>
                    <a:pt x="450" y="887"/>
                  </a:cubicBezTo>
                  <a:cubicBezTo>
                    <a:pt x="447" y="875"/>
                    <a:pt x="440" y="862"/>
                    <a:pt x="434" y="850"/>
                  </a:cubicBezTo>
                  <a:lnTo>
                    <a:pt x="434" y="850"/>
                  </a:lnTo>
                  <a:cubicBezTo>
                    <a:pt x="445" y="870"/>
                    <a:pt x="456" y="885"/>
                    <a:pt x="459" y="885"/>
                  </a:cubicBezTo>
                  <a:cubicBezTo>
                    <a:pt x="461" y="885"/>
                    <a:pt x="459" y="879"/>
                    <a:pt x="453" y="862"/>
                  </a:cubicBezTo>
                  <a:lnTo>
                    <a:pt x="456" y="862"/>
                  </a:lnTo>
                  <a:cubicBezTo>
                    <a:pt x="459" y="862"/>
                    <a:pt x="459" y="862"/>
                    <a:pt x="450" y="840"/>
                  </a:cubicBezTo>
                  <a:cubicBezTo>
                    <a:pt x="448" y="835"/>
                    <a:pt x="448" y="833"/>
                    <a:pt x="448" y="833"/>
                  </a:cubicBezTo>
                  <a:lnTo>
                    <a:pt x="448" y="833"/>
                  </a:lnTo>
                  <a:cubicBezTo>
                    <a:pt x="449" y="833"/>
                    <a:pt x="457" y="846"/>
                    <a:pt x="466" y="859"/>
                  </a:cubicBezTo>
                  <a:cubicBezTo>
                    <a:pt x="474" y="870"/>
                    <a:pt x="482" y="883"/>
                    <a:pt x="482" y="883"/>
                  </a:cubicBezTo>
                  <a:cubicBezTo>
                    <a:pt x="482" y="883"/>
                    <a:pt x="481" y="880"/>
                    <a:pt x="478" y="875"/>
                  </a:cubicBezTo>
                  <a:cubicBezTo>
                    <a:pt x="469" y="856"/>
                    <a:pt x="462" y="837"/>
                    <a:pt x="456" y="815"/>
                  </a:cubicBezTo>
                  <a:cubicBezTo>
                    <a:pt x="453" y="810"/>
                    <a:pt x="453" y="808"/>
                    <a:pt x="453" y="808"/>
                  </a:cubicBezTo>
                  <a:lnTo>
                    <a:pt x="453" y="808"/>
                  </a:lnTo>
                  <a:cubicBezTo>
                    <a:pt x="454" y="808"/>
                    <a:pt x="462" y="821"/>
                    <a:pt x="469" y="834"/>
                  </a:cubicBezTo>
                  <a:cubicBezTo>
                    <a:pt x="472" y="847"/>
                    <a:pt x="481" y="859"/>
                    <a:pt x="491" y="869"/>
                  </a:cubicBezTo>
                  <a:cubicBezTo>
                    <a:pt x="494" y="869"/>
                    <a:pt x="497" y="869"/>
                    <a:pt x="487" y="850"/>
                  </a:cubicBezTo>
                  <a:cubicBezTo>
                    <a:pt x="482" y="839"/>
                    <a:pt x="483" y="832"/>
                    <a:pt x="487" y="832"/>
                  </a:cubicBezTo>
                  <a:cubicBezTo>
                    <a:pt x="490" y="832"/>
                    <a:pt x="495" y="836"/>
                    <a:pt x="500" y="844"/>
                  </a:cubicBezTo>
                  <a:lnTo>
                    <a:pt x="503" y="840"/>
                  </a:lnTo>
                  <a:cubicBezTo>
                    <a:pt x="506" y="840"/>
                    <a:pt x="497" y="822"/>
                    <a:pt x="500" y="822"/>
                  </a:cubicBezTo>
                  <a:cubicBezTo>
                    <a:pt x="500" y="822"/>
                    <a:pt x="500" y="818"/>
                    <a:pt x="494" y="800"/>
                  </a:cubicBezTo>
                  <a:lnTo>
                    <a:pt x="494" y="800"/>
                  </a:lnTo>
                  <a:cubicBezTo>
                    <a:pt x="494" y="800"/>
                    <a:pt x="497" y="800"/>
                    <a:pt x="506" y="818"/>
                  </a:cubicBezTo>
                  <a:cubicBezTo>
                    <a:pt x="498" y="799"/>
                    <a:pt x="494" y="790"/>
                    <a:pt x="495" y="790"/>
                  </a:cubicBezTo>
                  <a:lnTo>
                    <a:pt x="495" y="790"/>
                  </a:lnTo>
                  <a:cubicBezTo>
                    <a:pt x="496" y="790"/>
                    <a:pt x="500" y="798"/>
                    <a:pt x="509" y="815"/>
                  </a:cubicBezTo>
                  <a:cubicBezTo>
                    <a:pt x="520" y="834"/>
                    <a:pt x="526" y="844"/>
                    <a:pt x="526" y="844"/>
                  </a:cubicBezTo>
                  <a:cubicBezTo>
                    <a:pt x="527" y="844"/>
                    <a:pt x="522" y="834"/>
                    <a:pt x="513" y="815"/>
                  </a:cubicBezTo>
                  <a:cubicBezTo>
                    <a:pt x="509" y="806"/>
                    <a:pt x="508" y="801"/>
                    <a:pt x="508" y="801"/>
                  </a:cubicBezTo>
                  <a:lnTo>
                    <a:pt x="508" y="801"/>
                  </a:lnTo>
                  <a:cubicBezTo>
                    <a:pt x="509" y="801"/>
                    <a:pt x="511" y="805"/>
                    <a:pt x="516" y="812"/>
                  </a:cubicBezTo>
                  <a:cubicBezTo>
                    <a:pt x="520" y="822"/>
                    <a:pt x="524" y="826"/>
                    <a:pt x="524" y="826"/>
                  </a:cubicBezTo>
                  <a:cubicBezTo>
                    <a:pt x="525" y="826"/>
                    <a:pt x="524" y="822"/>
                    <a:pt x="519" y="812"/>
                  </a:cubicBezTo>
                  <a:cubicBezTo>
                    <a:pt x="507" y="788"/>
                    <a:pt x="501" y="771"/>
                    <a:pt x="504" y="771"/>
                  </a:cubicBezTo>
                  <a:lnTo>
                    <a:pt x="504" y="771"/>
                  </a:lnTo>
                  <a:cubicBezTo>
                    <a:pt x="505" y="771"/>
                    <a:pt x="509" y="777"/>
                    <a:pt x="516" y="790"/>
                  </a:cubicBezTo>
                  <a:cubicBezTo>
                    <a:pt x="516" y="790"/>
                    <a:pt x="519" y="790"/>
                    <a:pt x="509" y="771"/>
                  </a:cubicBezTo>
                  <a:cubicBezTo>
                    <a:pt x="501" y="752"/>
                    <a:pt x="498" y="743"/>
                    <a:pt x="498" y="743"/>
                  </a:cubicBezTo>
                  <a:lnTo>
                    <a:pt x="498" y="743"/>
                  </a:lnTo>
                  <a:cubicBezTo>
                    <a:pt x="499" y="743"/>
                    <a:pt x="503" y="751"/>
                    <a:pt x="513" y="768"/>
                  </a:cubicBezTo>
                  <a:cubicBezTo>
                    <a:pt x="524" y="787"/>
                    <a:pt x="529" y="797"/>
                    <a:pt x="530" y="797"/>
                  </a:cubicBezTo>
                  <a:lnTo>
                    <a:pt x="530" y="797"/>
                  </a:lnTo>
                  <a:cubicBezTo>
                    <a:pt x="531" y="797"/>
                    <a:pt x="527" y="787"/>
                    <a:pt x="519" y="768"/>
                  </a:cubicBezTo>
                  <a:cubicBezTo>
                    <a:pt x="519" y="768"/>
                    <a:pt x="514" y="759"/>
                    <a:pt x="516" y="759"/>
                  </a:cubicBezTo>
                  <a:lnTo>
                    <a:pt x="516" y="759"/>
                  </a:lnTo>
                  <a:cubicBezTo>
                    <a:pt x="516" y="759"/>
                    <a:pt x="518" y="761"/>
                    <a:pt x="522" y="765"/>
                  </a:cubicBezTo>
                  <a:cubicBezTo>
                    <a:pt x="529" y="775"/>
                    <a:pt x="538" y="783"/>
                    <a:pt x="542" y="783"/>
                  </a:cubicBezTo>
                  <a:cubicBezTo>
                    <a:pt x="545" y="783"/>
                    <a:pt x="545" y="777"/>
                    <a:pt x="534" y="759"/>
                  </a:cubicBezTo>
                  <a:lnTo>
                    <a:pt x="538" y="759"/>
                  </a:lnTo>
                  <a:cubicBezTo>
                    <a:pt x="545" y="766"/>
                    <a:pt x="549" y="770"/>
                    <a:pt x="550" y="770"/>
                  </a:cubicBezTo>
                  <a:cubicBezTo>
                    <a:pt x="552" y="770"/>
                    <a:pt x="550" y="766"/>
                    <a:pt x="547" y="756"/>
                  </a:cubicBezTo>
                  <a:lnTo>
                    <a:pt x="538" y="737"/>
                  </a:lnTo>
                  <a:lnTo>
                    <a:pt x="538" y="737"/>
                  </a:lnTo>
                  <a:cubicBezTo>
                    <a:pt x="544" y="750"/>
                    <a:pt x="553" y="762"/>
                    <a:pt x="563" y="771"/>
                  </a:cubicBezTo>
                  <a:cubicBezTo>
                    <a:pt x="563" y="771"/>
                    <a:pt x="563" y="771"/>
                    <a:pt x="553" y="753"/>
                  </a:cubicBezTo>
                  <a:cubicBezTo>
                    <a:pt x="541" y="734"/>
                    <a:pt x="544" y="734"/>
                    <a:pt x="547" y="734"/>
                  </a:cubicBezTo>
                  <a:cubicBezTo>
                    <a:pt x="556" y="743"/>
                    <a:pt x="563" y="756"/>
                    <a:pt x="569" y="768"/>
                  </a:cubicBezTo>
                  <a:lnTo>
                    <a:pt x="572" y="768"/>
                  </a:lnTo>
                  <a:cubicBezTo>
                    <a:pt x="559" y="745"/>
                    <a:pt x="555" y="735"/>
                    <a:pt x="556" y="735"/>
                  </a:cubicBezTo>
                  <a:lnTo>
                    <a:pt x="556" y="735"/>
                  </a:lnTo>
                  <a:cubicBezTo>
                    <a:pt x="556" y="735"/>
                    <a:pt x="559" y="739"/>
                    <a:pt x="563" y="746"/>
                  </a:cubicBezTo>
                  <a:cubicBezTo>
                    <a:pt x="572" y="760"/>
                    <a:pt x="576" y="764"/>
                    <a:pt x="577" y="764"/>
                  </a:cubicBezTo>
                  <a:cubicBezTo>
                    <a:pt x="578" y="764"/>
                    <a:pt x="578" y="763"/>
                    <a:pt x="578" y="762"/>
                  </a:cubicBezTo>
                  <a:cubicBezTo>
                    <a:pt x="575" y="757"/>
                    <a:pt x="575" y="755"/>
                    <a:pt x="575" y="755"/>
                  </a:cubicBezTo>
                  <a:lnTo>
                    <a:pt x="575" y="755"/>
                  </a:lnTo>
                  <a:cubicBezTo>
                    <a:pt x="576" y="755"/>
                    <a:pt x="580" y="762"/>
                    <a:pt x="578" y="762"/>
                  </a:cubicBezTo>
                  <a:lnTo>
                    <a:pt x="588" y="781"/>
                  </a:lnTo>
                  <a:cubicBezTo>
                    <a:pt x="591" y="786"/>
                    <a:pt x="593" y="789"/>
                    <a:pt x="594" y="789"/>
                  </a:cubicBezTo>
                  <a:cubicBezTo>
                    <a:pt x="595" y="789"/>
                    <a:pt x="588" y="775"/>
                    <a:pt x="582" y="762"/>
                  </a:cubicBezTo>
                  <a:lnTo>
                    <a:pt x="585" y="762"/>
                  </a:lnTo>
                  <a:cubicBezTo>
                    <a:pt x="588" y="759"/>
                    <a:pt x="588" y="759"/>
                    <a:pt x="578" y="743"/>
                  </a:cubicBezTo>
                  <a:cubicBezTo>
                    <a:pt x="569" y="731"/>
                    <a:pt x="563" y="718"/>
                    <a:pt x="560" y="703"/>
                  </a:cubicBezTo>
                  <a:lnTo>
                    <a:pt x="560" y="703"/>
                  </a:lnTo>
                  <a:cubicBezTo>
                    <a:pt x="566" y="718"/>
                    <a:pt x="572" y="728"/>
                    <a:pt x="582" y="740"/>
                  </a:cubicBezTo>
                  <a:cubicBezTo>
                    <a:pt x="582" y="740"/>
                    <a:pt x="591" y="759"/>
                    <a:pt x="591" y="759"/>
                  </a:cubicBezTo>
                  <a:cubicBezTo>
                    <a:pt x="598" y="774"/>
                    <a:pt x="602" y="779"/>
                    <a:pt x="604" y="779"/>
                  </a:cubicBezTo>
                  <a:cubicBezTo>
                    <a:pt x="607" y="779"/>
                    <a:pt x="604" y="767"/>
                    <a:pt x="600" y="756"/>
                  </a:cubicBezTo>
                  <a:cubicBezTo>
                    <a:pt x="592" y="735"/>
                    <a:pt x="588" y="725"/>
                    <a:pt x="589" y="725"/>
                  </a:cubicBezTo>
                  <a:lnTo>
                    <a:pt x="589" y="725"/>
                  </a:lnTo>
                  <a:cubicBezTo>
                    <a:pt x="590" y="725"/>
                    <a:pt x="596" y="734"/>
                    <a:pt x="607" y="753"/>
                  </a:cubicBezTo>
                  <a:cubicBezTo>
                    <a:pt x="612" y="763"/>
                    <a:pt x="614" y="767"/>
                    <a:pt x="615" y="767"/>
                  </a:cubicBezTo>
                  <a:cubicBezTo>
                    <a:pt x="616" y="767"/>
                    <a:pt x="602" y="734"/>
                    <a:pt x="582" y="693"/>
                  </a:cubicBezTo>
                  <a:lnTo>
                    <a:pt x="553" y="637"/>
                  </a:lnTo>
                  <a:lnTo>
                    <a:pt x="585" y="693"/>
                  </a:lnTo>
                  <a:cubicBezTo>
                    <a:pt x="608" y="735"/>
                    <a:pt x="618" y="753"/>
                    <a:pt x="619" y="753"/>
                  </a:cubicBezTo>
                  <a:cubicBezTo>
                    <a:pt x="620" y="753"/>
                    <a:pt x="616" y="743"/>
                    <a:pt x="610" y="728"/>
                  </a:cubicBezTo>
                  <a:cubicBezTo>
                    <a:pt x="606" y="716"/>
                    <a:pt x="605" y="711"/>
                    <a:pt x="606" y="711"/>
                  </a:cubicBezTo>
                  <a:lnTo>
                    <a:pt x="606" y="711"/>
                  </a:lnTo>
                  <a:cubicBezTo>
                    <a:pt x="607" y="711"/>
                    <a:pt x="610" y="715"/>
                    <a:pt x="616" y="724"/>
                  </a:cubicBezTo>
                  <a:cubicBezTo>
                    <a:pt x="623" y="738"/>
                    <a:pt x="625" y="742"/>
                    <a:pt x="627" y="742"/>
                  </a:cubicBezTo>
                  <a:cubicBezTo>
                    <a:pt x="629" y="742"/>
                    <a:pt x="630" y="741"/>
                    <a:pt x="632" y="740"/>
                  </a:cubicBezTo>
                  <a:cubicBezTo>
                    <a:pt x="638" y="737"/>
                    <a:pt x="641" y="737"/>
                    <a:pt x="629" y="718"/>
                  </a:cubicBezTo>
                  <a:lnTo>
                    <a:pt x="635" y="718"/>
                  </a:lnTo>
                  <a:cubicBezTo>
                    <a:pt x="643" y="731"/>
                    <a:pt x="647" y="736"/>
                    <a:pt x="648" y="736"/>
                  </a:cubicBezTo>
                  <a:cubicBezTo>
                    <a:pt x="650" y="736"/>
                    <a:pt x="642" y="720"/>
                    <a:pt x="629" y="696"/>
                  </a:cubicBezTo>
                  <a:lnTo>
                    <a:pt x="632" y="696"/>
                  </a:lnTo>
                  <a:lnTo>
                    <a:pt x="641" y="715"/>
                  </a:lnTo>
                  <a:cubicBezTo>
                    <a:pt x="646" y="726"/>
                    <a:pt x="650" y="729"/>
                    <a:pt x="654" y="729"/>
                  </a:cubicBezTo>
                  <a:cubicBezTo>
                    <a:pt x="658" y="729"/>
                    <a:pt x="662" y="727"/>
                    <a:pt x="669" y="724"/>
                  </a:cubicBezTo>
                  <a:cubicBezTo>
                    <a:pt x="688" y="718"/>
                    <a:pt x="688" y="715"/>
                    <a:pt x="669" y="681"/>
                  </a:cubicBezTo>
                  <a:cubicBezTo>
                    <a:pt x="660" y="660"/>
                    <a:pt x="656" y="650"/>
                    <a:pt x="657" y="650"/>
                  </a:cubicBezTo>
                  <a:lnTo>
                    <a:pt x="657" y="650"/>
                  </a:lnTo>
                  <a:cubicBezTo>
                    <a:pt x="658" y="650"/>
                    <a:pt x="663" y="659"/>
                    <a:pt x="672" y="677"/>
                  </a:cubicBezTo>
                  <a:cubicBezTo>
                    <a:pt x="679" y="691"/>
                    <a:pt x="687" y="703"/>
                    <a:pt x="688" y="703"/>
                  </a:cubicBezTo>
                  <a:cubicBezTo>
                    <a:pt x="689" y="703"/>
                    <a:pt x="688" y="701"/>
                    <a:pt x="685" y="696"/>
                  </a:cubicBezTo>
                  <a:cubicBezTo>
                    <a:pt x="685" y="696"/>
                    <a:pt x="685" y="696"/>
                    <a:pt x="686" y="696"/>
                  </a:cubicBezTo>
                  <a:cubicBezTo>
                    <a:pt x="687" y="696"/>
                    <a:pt x="691" y="698"/>
                    <a:pt x="701" y="712"/>
                  </a:cubicBezTo>
                  <a:cubicBezTo>
                    <a:pt x="711" y="726"/>
                    <a:pt x="715" y="731"/>
                    <a:pt x="716" y="731"/>
                  </a:cubicBezTo>
                  <a:cubicBezTo>
                    <a:pt x="718" y="731"/>
                    <a:pt x="712" y="720"/>
                    <a:pt x="707" y="709"/>
                  </a:cubicBezTo>
                  <a:cubicBezTo>
                    <a:pt x="699" y="693"/>
                    <a:pt x="696" y="687"/>
                    <a:pt x="696" y="687"/>
                  </a:cubicBezTo>
                  <a:lnTo>
                    <a:pt x="696" y="687"/>
                  </a:lnTo>
                  <a:cubicBezTo>
                    <a:pt x="697" y="687"/>
                    <a:pt x="703" y="697"/>
                    <a:pt x="710" y="706"/>
                  </a:cubicBezTo>
                  <a:cubicBezTo>
                    <a:pt x="719" y="719"/>
                    <a:pt x="726" y="732"/>
                    <a:pt x="726" y="732"/>
                  </a:cubicBezTo>
                  <a:cubicBezTo>
                    <a:pt x="726" y="732"/>
                    <a:pt x="725" y="730"/>
                    <a:pt x="723" y="724"/>
                  </a:cubicBezTo>
                  <a:cubicBezTo>
                    <a:pt x="719" y="713"/>
                    <a:pt x="717" y="699"/>
                    <a:pt x="721" y="699"/>
                  </a:cubicBezTo>
                  <a:cubicBezTo>
                    <a:pt x="724" y="699"/>
                    <a:pt x="728" y="704"/>
                    <a:pt x="735" y="718"/>
                  </a:cubicBezTo>
                  <a:lnTo>
                    <a:pt x="741" y="715"/>
                  </a:lnTo>
                  <a:cubicBezTo>
                    <a:pt x="732" y="699"/>
                    <a:pt x="735" y="696"/>
                    <a:pt x="738" y="693"/>
                  </a:cubicBezTo>
                  <a:cubicBezTo>
                    <a:pt x="741" y="693"/>
                    <a:pt x="744" y="693"/>
                    <a:pt x="754" y="712"/>
                  </a:cubicBezTo>
                  <a:cubicBezTo>
                    <a:pt x="757" y="721"/>
                    <a:pt x="759" y="725"/>
                    <a:pt x="760" y="725"/>
                  </a:cubicBezTo>
                  <a:cubicBezTo>
                    <a:pt x="761" y="725"/>
                    <a:pt x="760" y="719"/>
                    <a:pt x="757" y="709"/>
                  </a:cubicBezTo>
                  <a:cubicBezTo>
                    <a:pt x="760" y="709"/>
                    <a:pt x="741" y="671"/>
                    <a:pt x="744" y="668"/>
                  </a:cubicBezTo>
                  <a:cubicBezTo>
                    <a:pt x="735" y="659"/>
                    <a:pt x="732" y="646"/>
                    <a:pt x="729" y="630"/>
                  </a:cubicBezTo>
                  <a:lnTo>
                    <a:pt x="729" y="630"/>
                  </a:lnTo>
                  <a:lnTo>
                    <a:pt x="738" y="649"/>
                  </a:lnTo>
                  <a:lnTo>
                    <a:pt x="757" y="687"/>
                  </a:lnTo>
                  <a:cubicBezTo>
                    <a:pt x="760" y="687"/>
                    <a:pt x="760" y="684"/>
                    <a:pt x="751" y="665"/>
                  </a:cubicBezTo>
                  <a:lnTo>
                    <a:pt x="751" y="665"/>
                  </a:lnTo>
                  <a:cubicBezTo>
                    <a:pt x="760" y="678"/>
                    <a:pt x="762" y="682"/>
                    <a:pt x="765" y="682"/>
                  </a:cubicBezTo>
                  <a:cubicBezTo>
                    <a:pt x="766" y="682"/>
                    <a:pt x="768" y="681"/>
                    <a:pt x="770" y="681"/>
                  </a:cubicBezTo>
                  <a:cubicBezTo>
                    <a:pt x="773" y="681"/>
                    <a:pt x="776" y="677"/>
                    <a:pt x="770" y="659"/>
                  </a:cubicBezTo>
                  <a:lnTo>
                    <a:pt x="770" y="659"/>
                  </a:lnTo>
                  <a:cubicBezTo>
                    <a:pt x="778" y="676"/>
                    <a:pt x="785" y="684"/>
                    <a:pt x="789" y="684"/>
                  </a:cubicBezTo>
                  <a:cubicBezTo>
                    <a:pt x="793" y="684"/>
                    <a:pt x="792" y="673"/>
                    <a:pt x="782" y="652"/>
                  </a:cubicBezTo>
                  <a:cubicBezTo>
                    <a:pt x="777" y="643"/>
                    <a:pt x="776" y="638"/>
                    <a:pt x="777" y="638"/>
                  </a:cubicBezTo>
                  <a:lnTo>
                    <a:pt x="777" y="638"/>
                  </a:lnTo>
                  <a:cubicBezTo>
                    <a:pt x="779" y="638"/>
                    <a:pt x="782" y="642"/>
                    <a:pt x="788" y="649"/>
                  </a:cubicBezTo>
                  <a:cubicBezTo>
                    <a:pt x="793" y="659"/>
                    <a:pt x="795" y="663"/>
                    <a:pt x="796" y="663"/>
                  </a:cubicBezTo>
                  <a:cubicBezTo>
                    <a:pt x="796" y="663"/>
                    <a:pt x="795" y="659"/>
                    <a:pt x="791" y="649"/>
                  </a:cubicBezTo>
                  <a:cubicBezTo>
                    <a:pt x="788" y="643"/>
                    <a:pt x="788" y="641"/>
                    <a:pt x="788" y="641"/>
                  </a:cubicBezTo>
                  <a:lnTo>
                    <a:pt x="788" y="641"/>
                  </a:lnTo>
                  <a:cubicBezTo>
                    <a:pt x="790" y="641"/>
                    <a:pt x="799" y="652"/>
                    <a:pt x="807" y="665"/>
                  </a:cubicBezTo>
                  <a:cubicBezTo>
                    <a:pt x="819" y="686"/>
                    <a:pt x="825" y="694"/>
                    <a:pt x="826" y="694"/>
                  </a:cubicBezTo>
                  <a:cubicBezTo>
                    <a:pt x="827" y="694"/>
                    <a:pt x="826" y="689"/>
                    <a:pt x="823" y="681"/>
                  </a:cubicBezTo>
                  <a:cubicBezTo>
                    <a:pt x="817" y="662"/>
                    <a:pt x="820" y="659"/>
                    <a:pt x="823" y="659"/>
                  </a:cubicBezTo>
                  <a:cubicBezTo>
                    <a:pt x="820" y="646"/>
                    <a:pt x="813" y="630"/>
                    <a:pt x="807" y="621"/>
                  </a:cubicBezTo>
                  <a:cubicBezTo>
                    <a:pt x="795" y="602"/>
                    <a:pt x="788" y="583"/>
                    <a:pt x="788" y="583"/>
                  </a:cubicBezTo>
                  <a:cubicBezTo>
                    <a:pt x="786" y="575"/>
                    <a:pt x="786" y="573"/>
                    <a:pt x="787" y="573"/>
                  </a:cubicBezTo>
                  <a:lnTo>
                    <a:pt x="787" y="573"/>
                  </a:lnTo>
                  <a:cubicBezTo>
                    <a:pt x="788" y="573"/>
                    <a:pt x="791" y="580"/>
                    <a:pt x="791" y="580"/>
                  </a:cubicBezTo>
                  <a:cubicBezTo>
                    <a:pt x="795" y="596"/>
                    <a:pt x="801" y="609"/>
                    <a:pt x="810" y="618"/>
                  </a:cubicBezTo>
                  <a:cubicBezTo>
                    <a:pt x="820" y="632"/>
                    <a:pt x="824" y="634"/>
                    <a:pt x="825" y="634"/>
                  </a:cubicBezTo>
                  <a:cubicBezTo>
                    <a:pt x="826" y="634"/>
                    <a:pt x="826" y="634"/>
                    <a:pt x="826" y="634"/>
                  </a:cubicBezTo>
                  <a:cubicBezTo>
                    <a:pt x="829" y="634"/>
                    <a:pt x="832" y="630"/>
                    <a:pt x="835" y="630"/>
                  </a:cubicBezTo>
                  <a:cubicBezTo>
                    <a:pt x="843" y="638"/>
                    <a:pt x="847" y="642"/>
                    <a:pt x="848" y="642"/>
                  </a:cubicBezTo>
                  <a:cubicBezTo>
                    <a:pt x="849" y="642"/>
                    <a:pt x="847" y="637"/>
                    <a:pt x="842" y="627"/>
                  </a:cubicBezTo>
                  <a:cubicBezTo>
                    <a:pt x="838" y="619"/>
                    <a:pt x="835" y="613"/>
                    <a:pt x="832" y="609"/>
                  </a:cubicBezTo>
                  <a:lnTo>
                    <a:pt x="832" y="609"/>
                  </a:lnTo>
                  <a:cubicBezTo>
                    <a:pt x="842" y="624"/>
                    <a:pt x="851" y="631"/>
                    <a:pt x="857" y="631"/>
                  </a:cubicBezTo>
                  <a:cubicBezTo>
                    <a:pt x="864" y="631"/>
                    <a:pt x="866" y="620"/>
                    <a:pt x="857" y="599"/>
                  </a:cubicBezTo>
                  <a:lnTo>
                    <a:pt x="857" y="599"/>
                  </a:lnTo>
                  <a:lnTo>
                    <a:pt x="867" y="615"/>
                  </a:lnTo>
                  <a:cubicBezTo>
                    <a:pt x="876" y="634"/>
                    <a:pt x="879" y="634"/>
                    <a:pt x="882" y="634"/>
                  </a:cubicBezTo>
                  <a:cubicBezTo>
                    <a:pt x="882" y="630"/>
                    <a:pt x="882" y="609"/>
                    <a:pt x="889" y="609"/>
                  </a:cubicBezTo>
                  <a:cubicBezTo>
                    <a:pt x="895" y="605"/>
                    <a:pt x="901" y="602"/>
                    <a:pt x="892" y="583"/>
                  </a:cubicBezTo>
                  <a:lnTo>
                    <a:pt x="892" y="583"/>
                  </a:lnTo>
                  <a:cubicBezTo>
                    <a:pt x="892" y="583"/>
                    <a:pt x="892" y="584"/>
                    <a:pt x="901" y="599"/>
                  </a:cubicBezTo>
                  <a:cubicBezTo>
                    <a:pt x="908" y="616"/>
                    <a:pt x="912" y="618"/>
                    <a:pt x="913" y="618"/>
                  </a:cubicBezTo>
                  <a:cubicBezTo>
                    <a:pt x="914" y="618"/>
                    <a:pt x="914" y="618"/>
                    <a:pt x="914" y="618"/>
                  </a:cubicBezTo>
                  <a:cubicBezTo>
                    <a:pt x="911" y="605"/>
                    <a:pt x="904" y="593"/>
                    <a:pt x="898" y="580"/>
                  </a:cubicBezTo>
                  <a:cubicBezTo>
                    <a:pt x="891" y="570"/>
                    <a:pt x="889" y="566"/>
                    <a:pt x="890" y="566"/>
                  </a:cubicBezTo>
                  <a:lnTo>
                    <a:pt x="890" y="566"/>
                  </a:lnTo>
                  <a:cubicBezTo>
                    <a:pt x="891" y="566"/>
                    <a:pt x="895" y="570"/>
                    <a:pt x="901" y="577"/>
                  </a:cubicBezTo>
                  <a:cubicBezTo>
                    <a:pt x="908" y="585"/>
                    <a:pt x="913" y="590"/>
                    <a:pt x="916" y="590"/>
                  </a:cubicBezTo>
                  <a:cubicBezTo>
                    <a:pt x="920" y="590"/>
                    <a:pt x="920" y="583"/>
                    <a:pt x="917" y="571"/>
                  </a:cubicBezTo>
                  <a:cubicBezTo>
                    <a:pt x="920" y="571"/>
                    <a:pt x="920" y="571"/>
                    <a:pt x="929" y="590"/>
                  </a:cubicBezTo>
                  <a:cubicBezTo>
                    <a:pt x="936" y="598"/>
                    <a:pt x="943" y="608"/>
                    <a:pt x="945" y="608"/>
                  </a:cubicBezTo>
                  <a:cubicBezTo>
                    <a:pt x="947" y="608"/>
                    <a:pt x="946" y="602"/>
                    <a:pt x="939" y="583"/>
                  </a:cubicBezTo>
                  <a:cubicBezTo>
                    <a:pt x="942" y="583"/>
                    <a:pt x="942" y="583"/>
                    <a:pt x="951" y="602"/>
                  </a:cubicBezTo>
                  <a:cubicBezTo>
                    <a:pt x="958" y="613"/>
                    <a:pt x="964" y="622"/>
                    <a:pt x="965" y="622"/>
                  </a:cubicBezTo>
                  <a:cubicBezTo>
                    <a:pt x="966" y="622"/>
                    <a:pt x="963" y="616"/>
                    <a:pt x="954" y="599"/>
                  </a:cubicBezTo>
                  <a:cubicBezTo>
                    <a:pt x="953" y="589"/>
                    <a:pt x="953" y="583"/>
                    <a:pt x="956" y="583"/>
                  </a:cubicBezTo>
                  <a:cubicBezTo>
                    <a:pt x="958" y="583"/>
                    <a:pt x="963" y="587"/>
                    <a:pt x="970" y="596"/>
                  </a:cubicBezTo>
                  <a:cubicBezTo>
                    <a:pt x="970" y="593"/>
                    <a:pt x="973" y="593"/>
                    <a:pt x="964" y="574"/>
                  </a:cubicBezTo>
                  <a:lnTo>
                    <a:pt x="955" y="557"/>
                  </a:lnTo>
                  <a:lnTo>
                    <a:pt x="955" y="557"/>
                  </a:lnTo>
                  <a:cubicBezTo>
                    <a:pt x="964" y="575"/>
                    <a:pt x="969" y="583"/>
                    <a:pt x="969" y="583"/>
                  </a:cubicBezTo>
                  <a:cubicBezTo>
                    <a:pt x="969" y="583"/>
                    <a:pt x="965" y="574"/>
                    <a:pt x="958" y="555"/>
                  </a:cubicBezTo>
                  <a:cubicBezTo>
                    <a:pt x="953" y="545"/>
                    <a:pt x="950" y="541"/>
                    <a:pt x="951" y="541"/>
                  </a:cubicBezTo>
                  <a:lnTo>
                    <a:pt x="951" y="541"/>
                  </a:lnTo>
                  <a:cubicBezTo>
                    <a:pt x="951" y="541"/>
                    <a:pt x="953" y="545"/>
                    <a:pt x="958" y="552"/>
                  </a:cubicBezTo>
                  <a:cubicBezTo>
                    <a:pt x="970" y="571"/>
                    <a:pt x="973" y="571"/>
                    <a:pt x="973" y="571"/>
                  </a:cubicBezTo>
                  <a:cubicBezTo>
                    <a:pt x="973" y="571"/>
                    <a:pt x="973" y="546"/>
                    <a:pt x="983" y="543"/>
                  </a:cubicBezTo>
                  <a:cubicBezTo>
                    <a:pt x="998" y="536"/>
                    <a:pt x="1005" y="533"/>
                    <a:pt x="995" y="514"/>
                  </a:cubicBezTo>
                  <a:cubicBezTo>
                    <a:pt x="990" y="505"/>
                    <a:pt x="988" y="500"/>
                    <a:pt x="989" y="500"/>
                  </a:cubicBezTo>
                  <a:lnTo>
                    <a:pt x="989" y="500"/>
                  </a:lnTo>
                  <a:cubicBezTo>
                    <a:pt x="989" y="500"/>
                    <a:pt x="992" y="505"/>
                    <a:pt x="998" y="514"/>
                  </a:cubicBezTo>
                  <a:cubicBezTo>
                    <a:pt x="1011" y="530"/>
                    <a:pt x="1011" y="530"/>
                    <a:pt x="1014" y="530"/>
                  </a:cubicBezTo>
                  <a:cubicBezTo>
                    <a:pt x="1015" y="530"/>
                    <a:pt x="1015" y="530"/>
                    <a:pt x="1016" y="530"/>
                  </a:cubicBezTo>
                  <a:cubicBezTo>
                    <a:pt x="1018" y="530"/>
                    <a:pt x="1019" y="532"/>
                    <a:pt x="1027" y="546"/>
                  </a:cubicBezTo>
                  <a:cubicBezTo>
                    <a:pt x="1020" y="527"/>
                    <a:pt x="1020" y="527"/>
                    <a:pt x="1020" y="527"/>
                  </a:cubicBezTo>
                  <a:lnTo>
                    <a:pt x="1020" y="527"/>
                  </a:lnTo>
                  <a:cubicBezTo>
                    <a:pt x="1025" y="536"/>
                    <a:pt x="1028" y="541"/>
                    <a:pt x="1029" y="541"/>
                  </a:cubicBezTo>
                  <a:cubicBezTo>
                    <a:pt x="1030" y="541"/>
                    <a:pt x="1030" y="535"/>
                    <a:pt x="1027" y="524"/>
                  </a:cubicBezTo>
                  <a:lnTo>
                    <a:pt x="1027" y="524"/>
                  </a:lnTo>
                  <a:cubicBezTo>
                    <a:pt x="1033" y="537"/>
                    <a:pt x="1042" y="548"/>
                    <a:pt x="1045" y="548"/>
                  </a:cubicBezTo>
                  <a:cubicBezTo>
                    <a:pt x="1046" y="548"/>
                    <a:pt x="1045" y="546"/>
                    <a:pt x="1042" y="540"/>
                  </a:cubicBezTo>
                  <a:cubicBezTo>
                    <a:pt x="1036" y="527"/>
                    <a:pt x="1030" y="514"/>
                    <a:pt x="1027" y="502"/>
                  </a:cubicBezTo>
                  <a:cubicBezTo>
                    <a:pt x="1027" y="502"/>
                    <a:pt x="1028" y="502"/>
                    <a:pt x="1028" y="502"/>
                  </a:cubicBezTo>
                  <a:cubicBezTo>
                    <a:pt x="1030" y="502"/>
                    <a:pt x="1032" y="504"/>
                    <a:pt x="1039" y="518"/>
                  </a:cubicBezTo>
                  <a:cubicBezTo>
                    <a:pt x="1042" y="523"/>
                    <a:pt x="1045" y="525"/>
                    <a:pt x="1047" y="525"/>
                  </a:cubicBezTo>
                  <a:cubicBezTo>
                    <a:pt x="1051" y="525"/>
                    <a:pt x="1049" y="509"/>
                    <a:pt x="1042" y="496"/>
                  </a:cubicBezTo>
                  <a:cubicBezTo>
                    <a:pt x="1037" y="486"/>
                    <a:pt x="1036" y="480"/>
                    <a:pt x="1037" y="480"/>
                  </a:cubicBezTo>
                  <a:lnTo>
                    <a:pt x="1037" y="480"/>
                  </a:lnTo>
                  <a:cubicBezTo>
                    <a:pt x="1038" y="480"/>
                    <a:pt x="1041" y="484"/>
                    <a:pt x="1045" y="493"/>
                  </a:cubicBezTo>
                  <a:cubicBezTo>
                    <a:pt x="1055" y="511"/>
                    <a:pt x="1058" y="511"/>
                    <a:pt x="1058" y="511"/>
                  </a:cubicBezTo>
                  <a:cubicBezTo>
                    <a:pt x="1056" y="505"/>
                    <a:pt x="1055" y="503"/>
                    <a:pt x="1056" y="503"/>
                  </a:cubicBezTo>
                  <a:lnTo>
                    <a:pt x="1056" y="503"/>
                  </a:lnTo>
                  <a:cubicBezTo>
                    <a:pt x="1058" y="503"/>
                    <a:pt x="1064" y="514"/>
                    <a:pt x="1070" y="527"/>
                  </a:cubicBezTo>
                  <a:cubicBezTo>
                    <a:pt x="1080" y="546"/>
                    <a:pt x="1080" y="546"/>
                    <a:pt x="1083" y="546"/>
                  </a:cubicBezTo>
                  <a:cubicBezTo>
                    <a:pt x="1077" y="527"/>
                    <a:pt x="1083" y="521"/>
                    <a:pt x="1089" y="521"/>
                  </a:cubicBezTo>
                  <a:cubicBezTo>
                    <a:pt x="1099" y="514"/>
                    <a:pt x="1092" y="496"/>
                    <a:pt x="1077" y="458"/>
                  </a:cubicBezTo>
                  <a:lnTo>
                    <a:pt x="1077" y="458"/>
                  </a:lnTo>
                  <a:cubicBezTo>
                    <a:pt x="1086" y="477"/>
                    <a:pt x="1108" y="511"/>
                    <a:pt x="1108" y="511"/>
                  </a:cubicBezTo>
                  <a:cubicBezTo>
                    <a:pt x="1105" y="499"/>
                    <a:pt x="1099" y="486"/>
                    <a:pt x="1092" y="474"/>
                  </a:cubicBezTo>
                  <a:cubicBezTo>
                    <a:pt x="1087" y="464"/>
                    <a:pt x="1085" y="459"/>
                    <a:pt x="1086" y="459"/>
                  </a:cubicBezTo>
                  <a:lnTo>
                    <a:pt x="1086" y="459"/>
                  </a:lnTo>
                  <a:cubicBezTo>
                    <a:pt x="1086" y="459"/>
                    <a:pt x="1089" y="463"/>
                    <a:pt x="1095" y="471"/>
                  </a:cubicBezTo>
                  <a:cubicBezTo>
                    <a:pt x="1103" y="479"/>
                    <a:pt x="1107" y="483"/>
                    <a:pt x="1108" y="483"/>
                  </a:cubicBezTo>
                  <a:cubicBezTo>
                    <a:pt x="1110" y="483"/>
                    <a:pt x="1108" y="478"/>
                    <a:pt x="1105" y="467"/>
                  </a:cubicBezTo>
                  <a:lnTo>
                    <a:pt x="1105" y="467"/>
                  </a:lnTo>
                  <a:cubicBezTo>
                    <a:pt x="1105" y="467"/>
                    <a:pt x="1108" y="468"/>
                    <a:pt x="1121" y="483"/>
                  </a:cubicBezTo>
                  <a:cubicBezTo>
                    <a:pt x="1121" y="483"/>
                    <a:pt x="1121" y="483"/>
                    <a:pt x="1111" y="464"/>
                  </a:cubicBezTo>
                  <a:cubicBezTo>
                    <a:pt x="1106" y="455"/>
                    <a:pt x="1105" y="450"/>
                    <a:pt x="1106" y="450"/>
                  </a:cubicBezTo>
                  <a:lnTo>
                    <a:pt x="1106" y="450"/>
                  </a:lnTo>
                  <a:cubicBezTo>
                    <a:pt x="1106" y="450"/>
                    <a:pt x="1110" y="455"/>
                    <a:pt x="1114" y="464"/>
                  </a:cubicBezTo>
                  <a:cubicBezTo>
                    <a:pt x="1126" y="483"/>
                    <a:pt x="1134" y="491"/>
                    <a:pt x="1136" y="491"/>
                  </a:cubicBezTo>
                  <a:cubicBezTo>
                    <a:pt x="1138" y="491"/>
                    <a:pt x="1137" y="485"/>
                    <a:pt x="1133" y="477"/>
                  </a:cubicBezTo>
                  <a:cubicBezTo>
                    <a:pt x="1124" y="461"/>
                    <a:pt x="1124" y="458"/>
                    <a:pt x="1127" y="458"/>
                  </a:cubicBezTo>
                  <a:cubicBezTo>
                    <a:pt x="1130" y="458"/>
                    <a:pt x="1130" y="458"/>
                    <a:pt x="1124" y="436"/>
                  </a:cubicBezTo>
                  <a:lnTo>
                    <a:pt x="1127" y="436"/>
                  </a:lnTo>
                  <a:cubicBezTo>
                    <a:pt x="1130" y="436"/>
                    <a:pt x="1136" y="455"/>
                    <a:pt x="1136" y="455"/>
                  </a:cubicBezTo>
                  <a:lnTo>
                    <a:pt x="1146" y="474"/>
                  </a:lnTo>
                  <a:cubicBezTo>
                    <a:pt x="1152" y="471"/>
                    <a:pt x="1152" y="471"/>
                    <a:pt x="1146" y="452"/>
                  </a:cubicBezTo>
                  <a:cubicBezTo>
                    <a:pt x="1136" y="433"/>
                    <a:pt x="1131" y="423"/>
                    <a:pt x="1131" y="423"/>
                  </a:cubicBezTo>
                  <a:lnTo>
                    <a:pt x="1131" y="423"/>
                  </a:lnTo>
                  <a:cubicBezTo>
                    <a:pt x="1132" y="423"/>
                    <a:pt x="1136" y="432"/>
                    <a:pt x="1146" y="449"/>
                  </a:cubicBezTo>
                  <a:cubicBezTo>
                    <a:pt x="1152" y="462"/>
                    <a:pt x="1160" y="475"/>
                    <a:pt x="1161" y="475"/>
                  </a:cubicBezTo>
                  <a:cubicBezTo>
                    <a:pt x="1162" y="475"/>
                    <a:pt x="1161" y="473"/>
                    <a:pt x="1158" y="467"/>
                  </a:cubicBezTo>
                  <a:cubicBezTo>
                    <a:pt x="1151" y="451"/>
                    <a:pt x="1150" y="445"/>
                    <a:pt x="1151" y="445"/>
                  </a:cubicBezTo>
                  <a:lnTo>
                    <a:pt x="1151" y="445"/>
                  </a:lnTo>
                  <a:cubicBezTo>
                    <a:pt x="1153" y="445"/>
                    <a:pt x="1159" y="454"/>
                    <a:pt x="1164" y="464"/>
                  </a:cubicBezTo>
                  <a:cubicBezTo>
                    <a:pt x="1172" y="483"/>
                    <a:pt x="1176" y="493"/>
                    <a:pt x="1177" y="493"/>
                  </a:cubicBezTo>
                  <a:cubicBezTo>
                    <a:pt x="1177" y="493"/>
                    <a:pt x="1174" y="483"/>
                    <a:pt x="1168" y="464"/>
                  </a:cubicBezTo>
                  <a:cubicBezTo>
                    <a:pt x="1174" y="461"/>
                    <a:pt x="1171" y="439"/>
                    <a:pt x="1177" y="436"/>
                  </a:cubicBezTo>
                  <a:cubicBezTo>
                    <a:pt x="1179" y="435"/>
                    <a:pt x="1181" y="435"/>
                    <a:pt x="1182" y="435"/>
                  </a:cubicBezTo>
                  <a:cubicBezTo>
                    <a:pt x="1186" y="435"/>
                    <a:pt x="1190" y="438"/>
                    <a:pt x="1199" y="449"/>
                  </a:cubicBezTo>
                  <a:cubicBezTo>
                    <a:pt x="1201" y="452"/>
                    <a:pt x="1202" y="455"/>
                    <a:pt x="1204" y="458"/>
                  </a:cubicBezTo>
                  <a:lnTo>
                    <a:pt x="1204" y="458"/>
                  </a:lnTo>
                  <a:cubicBezTo>
                    <a:pt x="1190" y="430"/>
                    <a:pt x="1193" y="430"/>
                    <a:pt x="1196" y="427"/>
                  </a:cubicBezTo>
                  <a:lnTo>
                    <a:pt x="1196" y="427"/>
                  </a:lnTo>
                  <a:cubicBezTo>
                    <a:pt x="1200" y="431"/>
                    <a:pt x="1202" y="433"/>
                    <a:pt x="1204" y="433"/>
                  </a:cubicBezTo>
                  <a:cubicBezTo>
                    <a:pt x="1208" y="433"/>
                    <a:pt x="1203" y="419"/>
                    <a:pt x="1199" y="405"/>
                  </a:cubicBezTo>
                  <a:lnTo>
                    <a:pt x="1196" y="405"/>
                  </a:lnTo>
                  <a:cubicBezTo>
                    <a:pt x="1182" y="384"/>
                    <a:pt x="1178" y="375"/>
                    <a:pt x="1180" y="375"/>
                  </a:cubicBezTo>
                  <a:lnTo>
                    <a:pt x="1180" y="375"/>
                  </a:lnTo>
                  <a:cubicBezTo>
                    <a:pt x="1181" y="375"/>
                    <a:pt x="1182" y="376"/>
                    <a:pt x="1184" y="379"/>
                  </a:cubicBezTo>
                  <a:lnTo>
                    <a:pt x="1184" y="379"/>
                  </a:lnTo>
                  <a:lnTo>
                    <a:pt x="1177" y="364"/>
                  </a:lnTo>
                  <a:cubicBezTo>
                    <a:pt x="1180" y="364"/>
                    <a:pt x="1180" y="364"/>
                    <a:pt x="1189" y="383"/>
                  </a:cubicBezTo>
                  <a:lnTo>
                    <a:pt x="1187" y="383"/>
                  </a:lnTo>
                  <a:cubicBezTo>
                    <a:pt x="1188" y="384"/>
                    <a:pt x="1189" y="385"/>
                    <a:pt x="1189" y="386"/>
                  </a:cubicBezTo>
                  <a:cubicBezTo>
                    <a:pt x="1199" y="395"/>
                    <a:pt x="1205" y="408"/>
                    <a:pt x="1211" y="420"/>
                  </a:cubicBezTo>
                  <a:cubicBezTo>
                    <a:pt x="1218" y="433"/>
                    <a:pt x="1227" y="446"/>
                    <a:pt x="1236" y="458"/>
                  </a:cubicBezTo>
                  <a:cubicBezTo>
                    <a:pt x="1236" y="455"/>
                    <a:pt x="1240" y="455"/>
                    <a:pt x="1227" y="436"/>
                  </a:cubicBezTo>
                  <a:cubicBezTo>
                    <a:pt x="1218" y="417"/>
                    <a:pt x="1218" y="417"/>
                    <a:pt x="1221" y="417"/>
                  </a:cubicBezTo>
                  <a:cubicBezTo>
                    <a:pt x="1221" y="417"/>
                    <a:pt x="1224" y="417"/>
                    <a:pt x="1215" y="399"/>
                  </a:cubicBezTo>
                  <a:cubicBezTo>
                    <a:pt x="1205" y="380"/>
                    <a:pt x="1208" y="377"/>
                    <a:pt x="1208" y="377"/>
                  </a:cubicBezTo>
                  <a:lnTo>
                    <a:pt x="1208" y="377"/>
                  </a:lnTo>
                  <a:cubicBezTo>
                    <a:pt x="1218" y="391"/>
                    <a:pt x="1222" y="392"/>
                    <a:pt x="1223" y="392"/>
                  </a:cubicBezTo>
                  <a:cubicBezTo>
                    <a:pt x="1224" y="392"/>
                    <a:pt x="1224" y="392"/>
                    <a:pt x="1224" y="392"/>
                  </a:cubicBezTo>
                  <a:lnTo>
                    <a:pt x="1233" y="411"/>
                  </a:lnTo>
                  <a:cubicBezTo>
                    <a:pt x="1246" y="430"/>
                    <a:pt x="1255" y="449"/>
                    <a:pt x="1255" y="449"/>
                  </a:cubicBezTo>
                  <a:cubicBezTo>
                    <a:pt x="1258" y="446"/>
                    <a:pt x="1249" y="427"/>
                    <a:pt x="1249" y="427"/>
                  </a:cubicBezTo>
                  <a:cubicBezTo>
                    <a:pt x="1240" y="411"/>
                    <a:pt x="1283" y="389"/>
                    <a:pt x="1290" y="389"/>
                  </a:cubicBezTo>
                  <a:cubicBezTo>
                    <a:pt x="1295" y="396"/>
                    <a:pt x="1299" y="399"/>
                    <a:pt x="1301" y="399"/>
                  </a:cubicBezTo>
                  <a:cubicBezTo>
                    <a:pt x="1304" y="399"/>
                    <a:pt x="1303" y="394"/>
                    <a:pt x="1296" y="383"/>
                  </a:cubicBezTo>
                  <a:cubicBezTo>
                    <a:pt x="1287" y="367"/>
                    <a:pt x="1296" y="361"/>
                    <a:pt x="1309" y="358"/>
                  </a:cubicBezTo>
                  <a:cubicBezTo>
                    <a:pt x="1321" y="352"/>
                    <a:pt x="1330" y="348"/>
                    <a:pt x="1321" y="330"/>
                  </a:cubicBezTo>
                  <a:lnTo>
                    <a:pt x="1327" y="326"/>
                  </a:lnTo>
                  <a:cubicBezTo>
                    <a:pt x="1330" y="323"/>
                    <a:pt x="1324" y="305"/>
                    <a:pt x="1327" y="305"/>
                  </a:cubicBezTo>
                  <a:cubicBezTo>
                    <a:pt x="1322" y="294"/>
                    <a:pt x="1321" y="289"/>
                    <a:pt x="1322" y="289"/>
                  </a:cubicBezTo>
                  <a:lnTo>
                    <a:pt x="1322" y="289"/>
                  </a:lnTo>
                  <a:cubicBezTo>
                    <a:pt x="1322" y="289"/>
                    <a:pt x="1324" y="293"/>
                    <a:pt x="1327" y="301"/>
                  </a:cubicBezTo>
                  <a:cubicBezTo>
                    <a:pt x="1334" y="317"/>
                    <a:pt x="1340" y="326"/>
                    <a:pt x="1349" y="339"/>
                  </a:cubicBezTo>
                  <a:cubicBezTo>
                    <a:pt x="1352" y="336"/>
                    <a:pt x="1343" y="320"/>
                    <a:pt x="1334" y="301"/>
                  </a:cubicBezTo>
                  <a:cubicBezTo>
                    <a:pt x="1324" y="283"/>
                    <a:pt x="1324" y="283"/>
                    <a:pt x="1324" y="283"/>
                  </a:cubicBezTo>
                  <a:cubicBezTo>
                    <a:pt x="1325" y="282"/>
                    <a:pt x="1326" y="281"/>
                    <a:pt x="1326" y="281"/>
                  </a:cubicBezTo>
                  <a:cubicBezTo>
                    <a:pt x="1328" y="281"/>
                    <a:pt x="1330" y="285"/>
                    <a:pt x="1337" y="298"/>
                  </a:cubicBezTo>
                  <a:lnTo>
                    <a:pt x="1356" y="336"/>
                  </a:lnTo>
                  <a:lnTo>
                    <a:pt x="1359" y="336"/>
                  </a:lnTo>
                  <a:cubicBezTo>
                    <a:pt x="1349" y="317"/>
                    <a:pt x="1352" y="317"/>
                    <a:pt x="1352" y="317"/>
                  </a:cubicBezTo>
                  <a:cubicBezTo>
                    <a:pt x="1352" y="316"/>
                    <a:pt x="1352" y="316"/>
                    <a:pt x="1353" y="316"/>
                  </a:cubicBezTo>
                  <a:cubicBezTo>
                    <a:pt x="1353" y="316"/>
                    <a:pt x="1357" y="322"/>
                    <a:pt x="1371" y="352"/>
                  </a:cubicBezTo>
                  <a:cubicBezTo>
                    <a:pt x="1382" y="370"/>
                    <a:pt x="1387" y="379"/>
                    <a:pt x="1388" y="379"/>
                  </a:cubicBezTo>
                  <a:cubicBezTo>
                    <a:pt x="1389" y="379"/>
                    <a:pt x="1385" y="369"/>
                    <a:pt x="1377" y="348"/>
                  </a:cubicBezTo>
                  <a:lnTo>
                    <a:pt x="1371" y="330"/>
                  </a:lnTo>
                  <a:lnTo>
                    <a:pt x="1371" y="330"/>
                  </a:lnTo>
                  <a:cubicBezTo>
                    <a:pt x="1378" y="341"/>
                    <a:pt x="1381" y="345"/>
                    <a:pt x="1382" y="345"/>
                  </a:cubicBezTo>
                  <a:cubicBezTo>
                    <a:pt x="1384" y="345"/>
                    <a:pt x="1375" y="321"/>
                    <a:pt x="1368" y="308"/>
                  </a:cubicBezTo>
                  <a:lnTo>
                    <a:pt x="1368" y="308"/>
                  </a:lnTo>
                  <a:cubicBezTo>
                    <a:pt x="1379" y="326"/>
                    <a:pt x="1384" y="334"/>
                    <a:pt x="1385" y="334"/>
                  </a:cubicBezTo>
                  <a:cubicBezTo>
                    <a:pt x="1386" y="334"/>
                    <a:pt x="1383" y="324"/>
                    <a:pt x="1374" y="305"/>
                  </a:cubicBezTo>
                  <a:cubicBezTo>
                    <a:pt x="1370" y="295"/>
                    <a:pt x="1367" y="290"/>
                    <a:pt x="1368" y="290"/>
                  </a:cubicBezTo>
                  <a:lnTo>
                    <a:pt x="1368" y="290"/>
                  </a:lnTo>
                  <a:cubicBezTo>
                    <a:pt x="1368" y="290"/>
                    <a:pt x="1371" y="295"/>
                    <a:pt x="1377" y="305"/>
                  </a:cubicBezTo>
                  <a:cubicBezTo>
                    <a:pt x="1390" y="320"/>
                    <a:pt x="1390" y="320"/>
                    <a:pt x="1396" y="320"/>
                  </a:cubicBezTo>
                  <a:cubicBezTo>
                    <a:pt x="1387" y="301"/>
                    <a:pt x="1399" y="295"/>
                    <a:pt x="1415" y="289"/>
                  </a:cubicBezTo>
                  <a:cubicBezTo>
                    <a:pt x="1434" y="279"/>
                    <a:pt x="1443" y="276"/>
                    <a:pt x="1434" y="258"/>
                  </a:cubicBezTo>
                  <a:cubicBezTo>
                    <a:pt x="1437" y="258"/>
                    <a:pt x="1437" y="258"/>
                    <a:pt x="1446" y="273"/>
                  </a:cubicBezTo>
                  <a:cubicBezTo>
                    <a:pt x="1450" y="281"/>
                    <a:pt x="1453" y="286"/>
                    <a:pt x="1454" y="286"/>
                  </a:cubicBezTo>
                  <a:cubicBezTo>
                    <a:pt x="1455" y="286"/>
                    <a:pt x="1451" y="276"/>
                    <a:pt x="1440" y="254"/>
                  </a:cubicBezTo>
                  <a:cubicBezTo>
                    <a:pt x="1436" y="243"/>
                    <a:pt x="1432" y="232"/>
                    <a:pt x="1432" y="232"/>
                  </a:cubicBezTo>
                  <a:lnTo>
                    <a:pt x="1432" y="232"/>
                  </a:lnTo>
                  <a:cubicBezTo>
                    <a:pt x="1433" y="232"/>
                    <a:pt x="1436" y="237"/>
                    <a:pt x="1443" y="251"/>
                  </a:cubicBezTo>
                  <a:cubicBezTo>
                    <a:pt x="1450" y="265"/>
                    <a:pt x="1453" y="268"/>
                    <a:pt x="1458" y="268"/>
                  </a:cubicBezTo>
                  <a:cubicBezTo>
                    <a:pt x="1460" y="268"/>
                    <a:pt x="1463" y="268"/>
                    <a:pt x="1465" y="267"/>
                  </a:cubicBezTo>
                  <a:cubicBezTo>
                    <a:pt x="1472" y="264"/>
                    <a:pt x="1478" y="261"/>
                    <a:pt x="1468" y="242"/>
                  </a:cubicBezTo>
                  <a:lnTo>
                    <a:pt x="1468" y="242"/>
                  </a:lnTo>
                  <a:cubicBezTo>
                    <a:pt x="1479" y="264"/>
                    <a:pt x="1490" y="277"/>
                    <a:pt x="1495" y="277"/>
                  </a:cubicBezTo>
                  <a:cubicBezTo>
                    <a:pt x="1498" y="277"/>
                    <a:pt x="1499" y="270"/>
                    <a:pt x="1493" y="254"/>
                  </a:cubicBezTo>
                  <a:cubicBezTo>
                    <a:pt x="1493" y="254"/>
                    <a:pt x="1494" y="254"/>
                    <a:pt x="1494" y="254"/>
                  </a:cubicBezTo>
                  <a:cubicBezTo>
                    <a:pt x="1495" y="254"/>
                    <a:pt x="1499" y="256"/>
                    <a:pt x="1506" y="270"/>
                  </a:cubicBezTo>
                  <a:cubicBezTo>
                    <a:pt x="1509" y="270"/>
                    <a:pt x="1509" y="270"/>
                    <a:pt x="1506" y="248"/>
                  </a:cubicBezTo>
                  <a:cubicBezTo>
                    <a:pt x="1509" y="248"/>
                    <a:pt x="1515" y="245"/>
                    <a:pt x="1519" y="242"/>
                  </a:cubicBezTo>
                  <a:cubicBezTo>
                    <a:pt x="1522" y="242"/>
                    <a:pt x="1515" y="220"/>
                    <a:pt x="1515" y="220"/>
                  </a:cubicBezTo>
                  <a:lnTo>
                    <a:pt x="1519" y="220"/>
                  </a:lnTo>
                  <a:cubicBezTo>
                    <a:pt x="1524" y="231"/>
                    <a:pt x="1529" y="234"/>
                    <a:pt x="1535" y="234"/>
                  </a:cubicBezTo>
                  <a:cubicBezTo>
                    <a:pt x="1540" y="234"/>
                    <a:pt x="1544" y="232"/>
                    <a:pt x="1550" y="229"/>
                  </a:cubicBezTo>
                  <a:cubicBezTo>
                    <a:pt x="1558" y="226"/>
                    <a:pt x="1564" y="223"/>
                    <a:pt x="1570" y="223"/>
                  </a:cubicBezTo>
                  <a:cubicBezTo>
                    <a:pt x="1576" y="223"/>
                    <a:pt x="1581" y="226"/>
                    <a:pt x="1587" y="236"/>
                  </a:cubicBezTo>
                  <a:cubicBezTo>
                    <a:pt x="1587" y="236"/>
                    <a:pt x="1587" y="236"/>
                    <a:pt x="1581" y="217"/>
                  </a:cubicBezTo>
                  <a:cubicBezTo>
                    <a:pt x="1570" y="194"/>
                    <a:pt x="1566" y="184"/>
                    <a:pt x="1568" y="184"/>
                  </a:cubicBezTo>
                  <a:lnTo>
                    <a:pt x="1568" y="184"/>
                  </a:lnTo>
                  <a:cubicBezTo>
                    <a:pt x="1570" y="184"/>
                    <a:pt x="1573" y="188"/>
                    <a:pt x="1578" y="195"/>
                  </a:cubicBezTo>
                  <a:cubicBezTo>
                    <a:pt x="1587" y="211"/>
                    <a:pt x="1594" y="219"/>
                    <a:pt x="1596" y="219"/>
                  </a:cubicBezTo>
                  <a:cubicBezTo>
                    <a:pt x="1599" y="219"/>
                    <a:pt x="1597" y="209"/>
                    <a:pt x="1587" y="189"/>
                  </a:cubicBezTo>
                  <a:lnTo>
                    <a:pt x="1587" y="189"/>
                  </a:lnTo>
                  <a:cubicBezTo>
                    <a:pt x="1590" y="194"/>
                    <a:pt x="1593" y="201"/>
                    <a:pt x="1597" y="207"/>
                  </a:cubicBezTo>
                  <a:cubicBezTo>
                    <a:pt x="1605" y="221"/>
                    <a:pt x="1610" y="227"/>
                    <a:pt x="1611" y="227"/>
                  </a:cubicBezTo>
                  <a:cubicBezTo>
                    <a:pt x="1614" y="227"/>
                    <a:pt x="1609" y="209"/>
                    <a:pt x="1597" y="185"/>
                  </a:cubicBezTo>
                  <a:lnTo>
                    <a:pt x="1597" y="185"/>
                  </a:lnTo>
                  <a:cubicBezTo>
                    <a:pt x="1605" y="198"/>
                    <a:pt x="1614" y="210"/>
                    <a:pt x="1616" y="210"/>
                  </a:cubicBezTo>
                  <a:cubicBezTo>
                    <a:pt x="1616" y="210"/>
                    <a:pt x="1616" y="207"/>
                    <a:pt x="1613" y="201"/>
                  </a:cubicBezTo>
                  <a:cubicBezTo>
                    <a:pt x="1616" y="201"/>
                    <a:pt x="1616" y="201"/>
                    <a:pt x="1634" y="239"/>
                  </a:cubicBezTo>
                  <a:cubicBezTo>
                    <a:pt x="1641" y="251"/>
                    <a:pt x="1647" y="264"/>
                    <a:pt x="1656" y="273"/>
                  </a:cubicBezTo>
                  <a:cubicBezTo>
                    <a:pt x="1650" y="261"/>
                    <a:pt x="1647" y="248"/>
                    <a:pt x="1638" y="236"/>
                  </a:cubicBezTo>
                  <a:lnTo>
                    <a:pt x="1641" y="236"/>
                  </a:lnTo>
                  <a:cubicBezTo>
                    <a:pt x="1641" y="236"/>
                    <a:pt x="1644" y="232"/>
                    <a:pt x="1634" y="214"/>
                  </a:cubicBezTo>
                  <a:cubicBezTo>
                    <a:pt x="1625" y="198"/>
                    <a:pt x="1625" y="195"/>
                    <a:pt x="1628" y="195"/>
                  </a:cubicBezTo>
                  <a:lnTo>
                    <a:pt x="1628" y="195"/>
                  </a:lnTo>
                  <a:cubicBezTo>
                    <a:pt x="1631" y="200"/>
                    <a:pt x="1632" y="203"/>
                    <a:pt x="1633" y="203"/>
                  </a:cubicBezTo>
                  <a:cubicBezTo>
                    <a:pt x="1633" y="203"/>
                    <a:pt x="1628" y="189"/>
                    <a:pt x="1619" y="176"/>
                  </a:cubicBezTo>
                  <a:cubicBezTo>
                    <a:pt x="1613" y="164"/>
                    <a:pt x="1606" y="151"/>
                    <a:pt x="1600" y="138"/>
                  </a:cubicBezTo>
                  <a:lnTo>
                    <a:pt x="1581" y="101"/>
                  </a:lnTo>
                  <a:cubicBezTo>
                    <a:pt x="1569" y="76"/>
                    <a:pt x="1556" y="54"/>
                    <a:pt x="1537" y="29"/>
                  </a:cubicBezTo>
                  <a:cubicBezTo>
                    <a:pt x="1529" y="20"/>
                    <a:pt x="1520" y="12"/>
                    <a:pt x="1517" y="12"/>
                  </a:cubicBezTo>
                  <a:cubicBezTo>
                    <a:pt x="1515" y="12"/>
                    <a:pt x="1516" y="18"/>
                    <a:pt x="1525" y="35"/>
                  </a:cubicBezTo>
                  <a:cubicBezTo>
                    <a:pt x="1525" y="35"/>
                    <a:pt x="1525" y="36"/>
                    <a:pt x="1525" y="36"/>
                  </a:cubicBezTo>
                  <a:lnTo>
                    <a:pt x="1525" y="36"/>
                  </a:lnTo>
                  <a:cubicBezTo>
                    <a:pt x="1525" y="36"/>
                    <a:pt x="1525" y="35"/>
                    <a:pt x="1525" y="35"/>
                  </a:cubicBezTo>
                  <a:lnTo>
                    <a:pt x="1525" y="35"/>
                  </a:lnTo>
                  <a:cubicBezTo>
                    <a:pt x="1526" y="35"/>
                    <a:pt x="1539" y="62"/>
                    <a:pt x="1550" y="88"/>
                  </a:cubicBezTo>
                  <a:cubicBezTo>
                    <a:pt x="1541" y="79"/>
                    <a:pt x="1535" y="68"/>
                    <a:pt x="1532" y="53"/>
                  </a:cubicBezTo>
                  <a:lnTo>
                    <a:pt x="1532" y="53"/>
                  </a:lnTo>
                  <a:cubicBezTo>
                    <a:pt x="1532" y="55"/>
                    <a:pt x="1532" y="56"/>
                    <a:pt x="1531" y="57"/>
                  </a:cubicBezTo>
                  <a:cubicBezTo>
                    <a:pt x="1531" y="57"/>
                    <a:pt x="1519" y="38"/>
                    <a:pt x="1519" y="38"/>
                  </a:cubicBezTo>
                  <a:cubicBezTo>
                    <a:pt x="1513" y="28"/>
                    <a:pt x="1508" y="24"/>
                    <a:pt x="1503" y="24"/>
                  </a:cubicBezTo>
                  <a:cubicBezTo>
                    <a:pt x="1498" y="24"/>
                    <a:pt x="1494" y="26"/>
                    <a:pt x="1490" y="29"/>
                  </a:cubicBezTo>
                  <a:cubicBezTo>
                    <a:pt x="1487" y="30"/>
                    <a:pt x="1484" y="31"/>
                    <a:pt x="1480" y="31"/>
                  </a:cubicBezTo>
                  <a:cubicBezTo>
                    <a:pt x="1475" y="31"/>
                    <a:pt x="1470" y="28"/>
                    <a:pt x="1462" y="16"/>
                  </a:cubicBezTo>
                  <a:cubicBezTo>
                    <a:pt x="1450" y="1"/>
                    <a:pt x="1450" y="1"/>
                    <a:pt x="1450" y="1"/>
                  </a:cubicBezTo>
                  <a:close/>
                  <a:moveTo>
                    <a:pt x="685" y="1101"/>
                  </a:moveTo>
                  <a:cubicBezTo>
                    <a:pt x="685" y="1101"/>
                    <a:pt x="694" y="1122"/>
                    <a:pt x="704" y="1138"/>
                  </a:cubicBezTo>
                  <a:cubicBezTo>
                    <a:pt x="708" y="1146"/>
                    <a:pt x="710" y="1150"/>
                    <a:pt x="710" y="1150"/>
                  </a:cubicBezTo>
                  <a:cubicBezTo>
                    <a:pt x="710" y="1150"/>
                    <a:pt x="707" y="1141"/>
                    <a:pt x="697" y="1119"/>
                  </a:cubicBezTo>
                  <a:cubicBezTo>
                    <a:pt x="688" y="1101"/>
                    <a:pt x="688" y="1101"/>
                    <a:pt x="685" y="1101"/>
                  </a:cubicBezTo>
                  <a:close/>
                  <a:moveTo>
                    <a:pt x="212" y="1173"/>
                  </a:moveTo>
                  <a:lnTo>
                    <a:pt x="212" y="1173"/>
                  </a:lnTo>
                  <a:cubicBezTo>
                    <a:pt x="212" y="1173"/>
                    <a:pt x="218" y="1191"/>
                    <a:pt x="227" y="1210"/>
                  </a:cubicBezTo>
                  <a:lnTo>
                    <a:pt x="231" y="1210"/>
                  </a:lnTo>
                  <a:cubicBezTo>
                    <a:pt x="227" y="1195"/>
                    <a:pt x="221" y="1182"/>
                    <a:pt x="212" y="11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52"/>
            <p:cNvSpPr/>
            <p:nvPr/>
          </p:nvSpPr>
          <p:spPr>
            <a:xfrm>
              <a:off x="4359125" y="1718600"/>
              <a:ext cx="34925" cy="57225"/>
            </a:xfrm>
            <a:custGeom>
              <a:avLst/>
              <a:gdLst/>
              <a:ahLst/>
              <a:cxnLst/>
              <a:rect l="l" t="t" r="r" b="b"/>
              <a:pathLst>
                <a:path w="1397" h="2289" extrusionOk="0">
                  <a:moveTo>
                    <a:pt x="389" y="56"/>
                  </a:moveTo>
                  <a:cubicBezTo>
                    <a:pt x="395" y="56"/>
                    <a:pt x="395" y="59"/>
                    <a:pt x="395" y="61"/>
                  </a:cubicBezTo>
                  <a:cubicBezTo>
                    <a:pt x="395" y="64"/>
                    <a:pt x="395" y="64"/>
                    <a:pt x="376" y="67"/>
                  </a:cubicBezTo>
                  <a:cubicBezTo>
                    <a:pt x="376" y="67"/>
                    <a:pt x="354" y="64"/>
                    <a:pt x="354" y="61"/>
                  </a:cubicBezTo>
                  <a:lnTo>
                    <a:pt x="376" y="58"/>
                  </a:lnTo>
                  <a:cubicBezTo>
                    <a:pt x="382" y="57"/>
                    <a:pt x="386" y="56"/>
                    <a:pt x="389" y="56"/>
                  </a:cubicBezTo>
                  <a:close/>
                  <a:moveTo>
                    <a:pt x="41" y="70"/>
                  </a:moveTo>
                  <a:lnTo>
                    <a:pt x="41" y="76"/>
                  </a:lnTo>
                  <a:cubicBezTo>
                    <a:pt x="41" y="78"/>
                    <a:pt x="44" y="78"/>
                    <a:pt x="47" y="78"/>
                  </a:cubicBezTo>
                  <a:cubicBezTo>
                    <a:pt x="55" y="78"/>
                    <a:pt x="69" y="76"/>
                    <a:pt x="82" y="76"/>
                  </a:cubicBezTo>
                  <a:lnTo>
                    <a:pt x="82" y="73"/>
                  </a:lnTo>
                  <a:cubicBezTo>
                    <a:pt x="69" y="70"/>
                    <a:pt x="57" y="70"/>
                    <a:pt x="41" y="70"/>
                  </a:cubicBezTo>
                  <a:close/>
                  <a:moveTo>
                    <a:pt x="502" y="95"/>
                  </a:moveTo>
                  <a:lnTo>
                    <a:pt x="480" y="98"/>
                  </a:lnTo>
                  <a:lnTo>
                    <a:pt x="480" y="102"/>
                  </a:lnTo>
                  <a:cubicBezTo>
                    <a:pt x="502" y="102"/>
                    <a:pt x="502" y="102"/>
                    <a:pt x="502" y="98"/>
                  </a:cubicBezTo>
                  <a:lnTo>
                    <a:pt x="502" y="95"/>
                  </a:lnTo>
                  <a:close/>
                  <a:moveTo>
                    <a:pt x="394" y="91"/>
                  </a:moveTo>
                  <a:cubicBezTo>
                    <a:pt x="398" y="91"/>
                    <a:pt x="398" y="92"/>
                    <a:pt x="398" y="95"/>
                  </a:cubicBezTo>
                  <a:cubicBezTo>
                    <a:pt x="398" y="98"/>
                    <a:pt x="398" y="102"/>
                    <a:pt x="376" y="105"/>
                  </a:cubicBezTo>
                  <a:lnTo>
                    <a:pt x="376" y="102"/>
                  </a:lnTo>
                  <a:cubicBezTo>
                    <a:pt x="385" y="100"/>
                    <a:pt x="387" y="100"/>
                    <a:pt x="384" y="100"/>
                  </a:cubicBezTo>
                  <a:cubicBezTo>
                    <a:pt x="380" y="100"/>
                    <a:pt x="367" y="101"/>
                    <a:pt x="354" y="105"/>
                  </a:cubicBezTo>
                  <a:lnTo>
                    <a:pt x="314" y="108"/>
                  </a:lnTo>
                  <a:cubicBezTo>
                    <a:pt x="314" y="105"/>
                    <a:pt x="336" y="98"/>
                    <a:pt x="354" y="98"/>
                  </a:cubicBezTo>
                  <a:cubicBezTo>
                    <a:pt x="379" y="93"/>
                    <a:pt x="389" y="91"/>
                    <a:pt x="394" y="91"/>
                  </a:cubicBezTo>
                  <a:close/>
                  <a:moveTo>
                    <a:pt x="324" y="288"/>
                  </a:moveTo>
                  <a:cubicBezTo>
                    <a:pt x="332" y="288"/>
                    <a:pt x="341" y="289"/>
                    <a:pt x="348" y="293"/>
                  </a:cubicBezTo>
                  <a:cubicBezTo>
                    <a:pt x="348" y="295"/>
                    <a:pt x="339" y="297"/>
                    <a:pt x="326" y="297"/>
                  </a:cubicBezTo>
                  <a:cubicBezTo>
                    <a:pt x="320" y="297"/>
                    <a:pt x="314" y="297"/>
                    <a:pt x="307" y="296"/>
                  </a:cubicBezTo>
                  <a:lnTo>
                    <a:pt x="307" y="290"/>
                  </a:lnTo>
                  <a:cubicBezTo>
                    <a:pt x="313" y="288"/>
                    <a:pt x="318" y="288"/>
                    <a:pt x="324" y="288"/>
                  </a:cubicBezTo>
                  <a:close/>
                  <a:moveTo>
                    <a:pt x="308" y="310"/>
                  </a:moveTo>
                  <a:cubicBezTo>
                    <a:pt x="303" y="310"/>
                    <a:pt x="296" y="310"/>
                    <a:pt x="289" y="312"/>
                  </a:cubicBezTo>
                  <a:cubicBezTo>
                    <a:pt x="267" y="315"/>
                    <a:pt x="267" y="318"/>
                    <a:pt x="270" y="324"/>
                  </a:cubicBezTo>
                  <a:cubicBezTo>
                    <a:pt x="270" y="327"/>
                    <a:pt x="289" y="327"/>
                    <a:pt x="289" y="327"/>
                  </a:cubicBezTo>
                  <a:cubicBezTo>
                    <a:pt x="311" y="324"/>
                    <a:pt x="311" y="321"/>
                    <a:pt x="311" y="318"/>
                  </a:cubicBezTo>
                  <a:cubicBezTo>
                    <a:pt x="323" y="312"/>
                    <a:pt x="318" y="310"/>
                    <a:pt x="308" y="310"/>
                  </a:cubicBezTo>
                  <a:close/>
                  <a:moveTo>
                    <a:pt x="464" y="423"/>
                  </a:moveTo>
                  <a:cubicBezTo>
                    <a:pt x="472" y="423"/>
                    <a:pt x="474" y="425"/>
                    <a:pt x="474" y="427"/>
                  </a:cubicBezTo>
                  <a:lnTo>
                    <a:pt x="452" y="431"/>
                  </a:lnTo>
                  <a:lnTo>
                    <a:pt x="433" y="431"/>
                  </a:lnTo>
                  <a:lnTo>
                    <a:pt x="452" y="424"/>
                  </a:lnTo>
                  <a:cubicBezTo>
                    <a:pt x="457" y="423"/>
                    <a:pt x="461" y="423"/>
                    <a:pt x="464" y="423"/>
                  </a:cubicBezTo>
                  <a:close/>
                  <a:moveTo>
                    <a:pt x="441" y="448"/>
                  </a:moveTo>
                  <a:cubicBezTo>
                    <a:pt x="447" y="448"/>
                    <a:pt x="436" y="451"/>
                    <a:pt x="414" y="456"/>
                  </a:cubicBezTo>
                  <a:cubicBezTo>
                    <a:pt x="400" y="460"/>
                    <a:pt x="385" y="463"/>
                    <a:pt x="369" y="463"/>
                  </a:cubicBezTo>
                  <a:cubicBezTo>
                    <a:pt x="363" y="463"/>
                    <a:pt x="357" y="463"/>
                    <a:pt x="351" y="462"/>
                  </a:cubicBezTo>
                  <a:lnTo>
                    <a:pt x="351" y="456"/>
                  </a:lnTo>
                  <a:lnTo>
                    <a:pt x="392" y="453"/>
                  </a:lnTo>
                  <a:cubicBezTo>
                    <a:pt x="420" y="450"/>
                    <a:pt x="436" y="448"/>
                    <a:pt x="441" y="448"/>
                  </a:cubicBezTo>
                  <a:close/>
                  <a:moveTo>
                    <a:pt x="508" y="503"/>
                  </a:moveTo>
                  <a:cubicBezTo>
                    <a:pt x="530" y="503"/>
                    <a:pt x="530" y="503"/>
                    <a:pt x="489" y="512"/>
                  </a:cubicBezTo>
                  <a:lnTo>
                    <a:pt x="448" y="515"/>
                  </a:lnTo>
                  <a:cubicBezTo>
                    <a:pt x="445" y="512"/>
                    <a:pt x="467" y="509"/>
                    <a:pt x="508" y="503"/>
                  </a:cubicBezTo>
                  <a:close/>
                  <a:moveTo>
                    <a:pt x="602" y="543"/>
                  </a:moveTo>
                  <a:lnTo>
                    <a:pt x="561" y="556"/>
                  </a:lnTo>
                  <a:lnTo>
                    <a:pt x="583" y="550"/>
                  </a:lnTo>
                  <a:lnTo>
                    <a:pt x="602" y="543"/>
                  </a:lnTo>
                  <a:close/>
                  <a:moveTo>
                    <a:pt x="433" y="550"/>
                  </a:moveTo>
                  <a:lnTo>
                    <a:pt x="433" y="553"/>
                  </a:lnTo>
                  <a:cubicBezTo>
                    <a:pt x="418" y="555"/>
                    <a:pt x="400" y="560"/>
                    <a:pt x="394" y="560"/>
                  </a:cubicBezTo>
                  <a:cubicBezTo>
                    <a:pt x="393" y="560"/>
                    <a:pt x="392" y="560"/>
                    <a:pt x="392" y="559"/>
                  </a:cubicBezTo>
                  <a:lnTo>
                    <a:pt x="392" y="556"/>
                  </a:lnTo>
                  <a:cubicBezTo>
                    <a:pt x="405" y="553"/>
                    <a:pt x="417" y="550"/>
                    <a:pt x="433" y="550"/>
                  </a:cubicBezTo>
                  <a:close/>
                  <a:moveTo>
                    <a:pt x="511" y="618"/>
                  </a:moveTo>
                  <a:cubicBezTo>
                    <a:pt x="513" y="618"/>
                    <a:pt x="514" y="618"/>
                    <a:pt x="514" y="619"/>
                  </a:cubicBezTo>
                  <a:cubicBezTo>
                    <a:pt x="517" y="618"/>
                    <a:pt x="519" y="618"/>
                    <a:pt x="520" y="618"/>
                  </a:cubicBezTo>
                  <a:cubicBezTo>
                    <a:pt x="528" y="618"/>
                    <a:pt x="509" y="626"/>
                    <a:pt x="474" y="634"/>
                  </a:cubicBezTo>
                  <a:lnTo>
                    <a:pt x="474" y="628"/>
                  </a:lnTo>
                  <a:cubicBezTo>
                    <a:pt x="489" y="623"/>
                    <a:pt x="504" y="618"/>
                    <a:pt x="511" y="618"/>
                  </a:cubicBezTo>
                  <a:close/>
                  <a:moveTo>
                    <a:pt x="376" y="629"/>
                  </a:moveTo>
                  <a:cubicBezTo>
                    <a:pt x="381" y="629"/>
                    <a:pt x="387" y="630"/>
                    <a:pt x="389" y="631"/>
                  </a:cubicBezTo>
                  <a:lnTo>
                    <a:pt x="367" y="637"/>
                  </a:lnTo>
                  <a:cubicBezTo>
                    <a:pt x="367" y="634"/>
                    <a:pt x="345" y="637"/>
                    <a:pt x="367" y="631"/>
                  </a:cubicBezTo>
                  <a:cubicBezTo>
                    <a:pt x="365" y="630"/>
                    <a:pt x="370" y="629"/>
                    <a:pt x="376" y="629"/>
                  </a:cubicBezTo>
                  <a:close/>
                  <a:moveTo>
                    <a:pt x="521" y="644"/>
                  </a:moveTo>
                  <a:lnTo>
                    <a:pt x="521" y="647"/>
                  </a:lnTo>
                  <a:cubicBezTo>
                    <a:pt x="521" y="650"/>
                    <a:pt x="521" y="650"/>
                    <a:pt x="502" y="656"/>
                  </a:cubicBezTo>
                  <a:lnTo>
                    <a:pt x="499" y="653"/>
                  </a:lnTo>
                  <a:lnTo>
                    <a:pt x="521" y="644"/>
                  </a:lnTo>
                  <a:close/>
                  <a:moveTo>
                    <a:pt x="586" y="659"/>
                  </a:moveTo>
                  <a:cubicBezTo>
                    <a:pt x="574" y="663"/>
                    <a:pt x="561" y="669"/>
                    <a:pt x="549" y="675"/>
                  </a:cubicBezTo>
                  <a:cubicBezTo>
                    <a:pt x="549" y="676"/>
                    <a:pt x="550" y="676"/>
                    <a:pt x="551" y="676"/>
                  </a:cubicBezTo>
                  <a:cubicBezTo>
                    <a:pt x="557" y="676"/>
                    <a:pt x="571" y="672"/>
                    <a:pt x="571" y="672"/>
                  </a:cubicBezTo>
                  <a:cubicBezTo>
                    <a:pt x="571" y="672"/>
                    <a:pt x="589" y="666"/>
                    <a:pt x="589" y="663"/>
                  </a:cubicBezTo>
                  <a:lnTo>
                    <a:pt x="586" y="659"/>
                  </a:lnTo>
                  <a:close/>
                  <a:moveTo>
                    <a:pt x="739" y="664"/>
                  </a:moveTo>
                  <a:cubicBezTo>
                    <a:pt x="736" y="664"/>
                    <a:pt x="731" y="667"/>
                    <a:pt x="721" y="672"/>
                  </a:cubicBezTo>
                  <a:cubicBezTo>
                    <a:pt x="721" y="675"/>
                    <a:pt x="724" y="678"/>
                    <a:pt x="724" y="678"/>
                  </a:cubicBezTo>
                  <a:cubicBezTo>
                    <a:pt x="743" y="669"/>
                    <a:pt x="743" y="669"/>
                    <a:pt x="743" y="669"/>
                  </a:cubicBezTo>
                  <a:cubicBezTo>
                    <a:pt x="742" y="666"/>
                    <a:pt x="741" y="664"/>
                    <a:pt x="739" y="664"/>
                  </a:cubicBezTo>
                  <a:close/>
                  <a:moveTo>
                    <a:pt x="473" y="718"/>
                  </a:moveTo>
                  <a:cubicBezTo>
                    <a:pt x="476" y="718"/>
                    <a:pt x="477" y="719"/>
                    <a:pt x="477" y="719"/>
                  </a:cubicBezTo>
                  <a:cubicBezTo>
                    <a:pt x="477" y="722"/>
                    <a:pt x="477" y="725"/>
                    <a:pt x="458" y="731"/>
                  </a:cubicBezTo>
                  <a:cubicBezTo>
                    <a:pt x="458" y="731"/>
                    <a:pt x="446" y="735"/>
                    <a:pt x="439" y="735"/>
                  </a:cubicBezTo>
                  <a:cubicBezTo>
                    <a:pt x="438" y="735"/>
                    <a:pt x="437" y="735"/>
                    <a:pt x="436" y="735"/>
                  </a:cubicBezTo>
                  <a:cubicBezTo>
                    <a:pt x="436" y="731"/>
                    <a:pt x="455" y="722"/>
                    <a:pt x="455" y="722"/>
                  </a:cubicBezTo>
                  <a:cubicBezTo>
                    <a:pt x="464" y="719"/>
                    <a:pt x="470" y="718"/>
                    <a:pt x="473" y="718"/>
                  </a:cubicBezTo>
                  <a:close/>
                  <a:moveTo>
                    <a:pt x="488" y="774"/>
                  </a:moveTo>
                  <a:cubicBezTo>
                    <a:pt x="490" y="774"/>
                    <a:pt x="491" y="776"/>
                    <a:pt x="492" y="778"/>
                  </a:cubicBezTo>
                  <a:cubicBezTo>
                    <a:pt x="492" y="782"/>
                    <a:pt x="474" y="788"/>
                    <a:pt x="474" y="788"/>
                  </a:cubicBezTo>
                  <a:cubicBezTo>
                    <a:pt x="469" y="790"/>
                    <a:pt x="466" y="791"/>
                    <a:pt x="465" y="791"/>
                  </a:cubicBezTo>
                  <a:cubicBezTo>
                    <a:pt x="463" y="791"/>
                    <a:pt x="473" y="784"/>
                    <a:pt x="470" y="782"/>
                  </a:cubicBezTo>
                  <a:cubicBezTo>
                    <a:pt x="481" y="776"/>
                    <a:pt x="485" y="774"/>
                    <a:pt x="488" y="774"/>
                  </a:cubicBezTo>
                  <a:close/>
                  <a:moveTo>
                    <a:pt x="560" y="810"/>
                  </a:moveTo>
                  <a:cubicBezTo>
                    <a:pt x="564" y="810"/>
                    <a:pt x="556" y="815"/>
                    <a:pt x="530" y="829"/>
                  </a:cubicBezTo>
                  <a:cubicBezTo>
                    <a:pt x="519" y="832"/>
                    <a:pt x="514" y="834"/>
                    <a:pt x="512" y="834"/>
                  </a:cubicBezTo>
                  <a:cubicBezTo>
                    <a:pt x="511" y="834"/>
                    <a:pt x="511" y="833"/>
                    <a:pt x="511" y="832"/>
                  </a:cubicBezTo>
                  <a:cubicBezTo>
                    <a:pt x="521" y="825"/>
                    <a:pt x="533" y="819"/>
                    <a:pt x="549" y="813"/>
                  </a:cubicBezTo>
                  <a:cubicBezTo>
                    <a:pt x="554" y="811"/>
                    <a:pt x="558" y="810"/>
                    <a:pt x="560" y="810"/>
                  </a:cubicBezTo>
                  <a:close/>
                  <a:moveTo>
                    <a:pt x="555" y="838"/>
                  </a:moveTo>
                  <a:lnTo>
                    <a:pt x="558" y="841"/>
                  </a:lnTo>
                  <a:cubicBezTo>
                    <a:pt x="540" y="849"/>
                    <a:pt x="524" y="854"/>
                    <a:pt x="519" y="854"/>
                  </a:cubicBezTo>
                  <a:cubicBezTo>
                    <a:pt x="518" y="854"/>
                    <a:pt x="517" y="854"/>
                    <a:pt x="517" y="854"/>
                  </a:cubicBezTo>
                  <a:lnTo>
                    <a:pt x="536" y="844"/>
                  </a:lnTo>
                  <a:lnTo>
                    <a:pt x="555" y="838"/>
                  </a:lnTo>
                  <a:close/>
                  <a:moveTo>
                    <a:pt x="91" y="898"/>
                  </a:moveTo>
                  <a:lnTo>
                    <a:pt x="91" y="898"/>
                  </a:lnTo>
                  <a:cubicBezTo>
                    <a:pt x="79" y="901"/>
                    <a:pt x="66" y="904"/>
                    <a:pt x="54" y="910"/>
                  </a:cubicBezTo>
                  <a:cubicBezTo>
                    <a:pt x="42" y="914"/>
                    <a:pt x="37" y="916"/>
                    <a:pt x="42" y="916"/>
                  </a:cubicBezTo>
                  <a:cubicBezTo>
                    <a:pt x="45" y="916"/>
                    <a:pt x="55" y="914"/>
                    <a:pt x="72" y="910"/>
                  </a:cubicBezTo>
                  <a:cubicBezTo>
                    <a:pt x="94" y="901"/>
                    <a:pt x="94" y="901"/>
                    <a:pt x="91" y="898"/>
                  </a:cubicBezTo>
                  <a:close/>
                  <a:moveTo>
                    <a:pt x="593" y="1054"/>
                  </a:moveTo>
                  <a:lnTo>
                    <a:pt x="596" y="1057"/>
                  </a:lnTo>
                  <a:cubicBezTo>
                    <a:pt x="580" y="1063"/>
                    <a:pt x="563" y="1071"/>
                    <a:pt x="557" y="1071"/>
                  </a:cubicBezTo>
                  <a:cubicBezTo>
                    <a:pt x="556" y="1071"/>
                    <a:pt x="555" y="1070"/>
                    <a:pt x="555" y="1070"/>
                  </a:cubicBezTo>
                  <a:lnTo>
                    <a:pt x="574" y="1061"/>
                  </a:lnTo>
                  <a:lnTo>
                    <a:pt x="593" y="1054"/>
                  </a:lnTo>
                  <a:close/>
                  <a:moveTo>
                    <a:pt x="796" y="1095"/>
                  </a:moveTo>
                  <a:lnTo>
                    <a:pt x="796" y="1098"/>
                  </a:lnTo>
                  <a:cubicBezTo>
                    <a:pt x="778" y="1108"/>
                    <a:pt x="762" y="1117"/>
                    <a:pt x="759" y="1117"/>
                  </a:cubicBezTo>
                  <a:lnTo>
                    <a:pt x="759" y="1114"/>
                  </a:lnTo>
                  <a:cubicBezTo>
                    <a:pt x="771" y="1108"/>
                    <a:pt x="784" y="1101"/>
                    <a:pt x="796" y="1095"/>
                  </a:cubicBezTo>
                  <a:close/>
                  <a:moveTo>
                    <a:pt x="643" y="1117"/>
                  </a:moveTo>
                  <a:lnTo>
                    <a:pt x="643" y="1117"/>
                  </a:lnTo>
                  <a:cubicBezTo>
                    <a:pt x="646" y="1120"/>
                    <a:pt x="646" y="1120"/>
                    <a:pt x="627" y="1129"/>
                  </a:cubicBezTo>
                  <a:cubicBezTo>
                    <a:pt x="615" y="1136"/>
                    <a:pt x="602" y="1139"/>
                    <a:pt x="589" y="1145"/>
                  </a:cubicBezTo>
                  <a:cubicBezTo>
                    <a:pt x="605" y="1133"/>
                    <a:pt x="624" y="1123"/>
                    <a:pt x="643" y="1117"/>
                  </a:cubicBezTo>
                  <a:close/>
                  <a:moveTo>
                    <a:pt x="705" y="1192"/>
                  </a:moveTo>
                  <a:lnTo>
                    <a:pt x="705" y="1195"/>
                  </a:lnTo>
                  <a:cubicBezTo>
                    <a:pt x="689" y="1206"/>
                    <a:pt x="675" y="1215"/>
                    <a:pt x="670" y="1215"/>
                  </a:cubicBezTo>
                  <a:cubicBezTo>
                    <a:pt x="669" y="1215"/>
                    <a:pt x="668" y="1214"/>
                    <a:pt x="668" y="1214"/>
                  </a:cubicBezTo>
                  <a:lnTo>
                    <a:pt x="684" y="1202"/>
                  </a:lnTo>
                  <a:lnTo>
                    <a:pt x="705" y="1192"/>
                  </a:lnTo>
                  <a:close/>
                  <a:moveTo>
                    <a:pt x="833" y="1429"/>
                  </a:moveTo>
                  <a:cubicBezTo>
                    <a:pt x="838" y="1429"/>
                    <a:pt x="842" y="1429"/>
                    <a:pt x="846" y="1430"/>
                  </a:cubicBezTo>
                  <a:cubicBezTo>
                    <a:pt x="850" y="1437"/>
                    <a:pt x="850" y="1437"/>
                    <a:pt x="828" y="1443"/>
                  </a:cubicBezTo>
                  <a:cubicBezTo>
                    <a:pt x="823" y="1443"/>
                    <a:pt x="820" y="1444"/>
                    <a:pt x="817" y="1444"/>
                  </a:cubicBezTo>
                  <a:cubicBezTo>
                    <a:pt x="803" y="1444"/>
                    <a:pt x="799" y="1439"/>
                    <a:pt x="796" y="1437"/>
                  </a:cubicBezTo>
                  <a:cubicBezTo>
                    <a:pt x="808" y="1432"/>
                    <a:pt x="821" y="1429"/>
                    <a:pt x="833" y="1429"/>
                  </a:cubicBezTo>
                  <a:close/>
                  <a:moveTo>
                    <a:pt x="919" y="1571"/>
                  </a:moveTo>
                  <a:cubicBezTo>
                    <a:pt x="950" y="1571"/>
                    <a:pt x="981" y="1578"/>
                    <a:pt x="981" y="1578"/>
                  </a:cubicBezTo>
                  <a:lnTo>
                    <a:pt x="984" y="1581"/>
                  </a:lnTo>
                  <a:cubicBezTo>
                    <a:pt x="962" y="1581"/>
                    <a:pt x="940" y="1581"/>
                    <a:pt x="922" y="1574"/>
                  </a:cubicBezTo>
                  <a:lnTo>
                    <a:pt x="919" y="1571"/>
                  </a:lnTo>
                  <a:close/>
                  <a:moveTo>
                    <a:pt x="973" y="1671"/>
                  </a:moveTo>
                  <a:cubicBezTo>
                    <a:pt x="985" y="1673"/>
                    <a:pt x="991" y="1674"/>
                    <a:pt x="990" y="1674"/>
                  </a:cubicBezTo>
                  <a:cubicBezTo>
                    <a:pt x="989" y="1674"/>
                    <a:pt x="984" y="1673"/>
                    <a:pt x="973" y="1671"/>
                  </a:cubicBezTo>
                  <a:close/>
                  <a:moveTo>
                    <a:pt x="815" y="1825"/>
                  </a:moveTo>
                  <a:cubicBezTo>
                    <a:pt x="813" y="1827"/>
                    <a:pt x="821" y="1833"/>
                    <a:pt x="823" y="1833"/>
                  </a:cubicBezTo>
                  <a:cubicBezTo>
                    <a:pt x="823" y="1833"/>
                    <a:pt x="822" y="1831"/>
                    <a:pt x="815" y="1825"/>
                  </a:cubicBezTo>
                  <a:close/>
                  <a:moveTo>
                    <a:pt x="897" y="1822"/>
                  </a:moveTo>
                  <a:cubicBezTo>
                    <a:pt x="903" y="1822"/>
                    <a:pt x="903" y="1822"/>
                    <a:pt x="925" y="1835"/>
                  </a:cubicBezTo>
                  <a:cubicBezTo>
                    <a:pt x="936" y="1843"/>
                    <a:pt x="941" y="1847"/>
                    <a:pt x="939" y="1847"/>
                  </a:cubicBezTo>
                  <a:cubicBezTo>
                    <a:pt x="937" y="1847"/>
                    <a:pt x="930" y="1844"/>
                    <a:pt x="919" y="1838"/>
                  </a:cubicBezTo>
                  <a:cubicBezTo>
                    <a:pt x="890" y="1825"/>
                    <a:pt x="890" y="1825"/>
                    <a:pt x="897" y="1822"/>
                  </a:cubicBezTo>
                  <a:close/>
                  <a:moveTo>
                    <a:pt x="868" y="1831"/>
                  </a:moveTo>
                  <a:lnTo>
                    <a:pt x="897" y="1844"/>
                  </a:lnTo>
                  <a:lnTo>
                    <a:pt x="890" y="1847"/>
                  </a:lnTo>
                  <a:cubicBezTo>
                    <a:pt x="887" y="1847"/>
                    <a:pt x="887" y="1847"/>
                    <a:pt x="862" y="1835"/>
                  </a:cubicBezTo>
                  <a:lnTo>
                    <a:pt x="868" y="1831"/>
                  </a:lnTo>
                  <a:close/>
                  <a:moveTo>
                    <a:pt x="825" y="1844"/>
                  </a:moveTo>
                  <a:lnTo>
                    <a:pt x="853" y="1856"/>
                  </a:lnTo>
                  <a:lnTo>
                    <a:pt x="850" y="1860"/>
                  </a:lnTo>
                  <a:cubicBezTo>
                    <a:pt x="843" y="1860"/>
                    <a:pt x="843" y="1860"/>
                    <a:pt x="821" y="1844"/>
                  </a:cubicBezTo>
                  <a:close/>
                  <a:moveTo>
                    <a:pt x="1125" y="1860"/>
                  </a:moveTo>
                  <a:lnTo>
                    <a:pt x="1160" y="1869"/>
                  </a:lnTo>
                  <a:cubicBezTo>
                    <a:pt x="1188" y="1882"/>
                    <a:pt x="1185" y="1885"/>
                    <a:pt x="1185" y="1885"/>
                  </a:cubicBezTo>
                  <a:cubicBezTo>
                    <a:pt x="1179" y="1885"/>
                    <a:pt x="1179" y="1885"/>
                    <a:pt x="1150" y="1872"/>
                  </a:cubicBezTo>
                  <a:cubicBezTo>
                    <a:pt x="1150" y="1872"/>
                    <a:pt x="1119" y="1860"/>
                    <a:pt x="1125" y="1860"/>
                  </a:cubicBezTo>
                  <a:close/>
                  <a:moveTo>
                    <a:pt x="806" y="1872"/>
                  </a:moveTo>
                  <a:lnTo>
                    <a:pt x="806" y="1872"/>
                  </a:lnTo>
                  <a:cubicBezTo>
                    <a:pt x="821" y="1882"/>
                    <a:pt x="837" y="1891"/>
                    <a:pt x="853" y="1900"/>
                  </a:cubicBezTo>
                  <a:lnTo>
                    <a:pt x="846" y="1900"/>
                  </a:lnTo>
                  <a:cubicBezTo>
                    <a:pt x="846" y="1901"/>
                    <a:pt x="846" y="1901"/>
                    <a:pt x="845" y="1901"/>
                  </a:cubicBezTo>
                  <a:cubicBezTo>
                    <a:pt x="840" y="1901"/>
                    <a:pt x="821" y="1888"/>
                    <a:pt x="821" y="1888"/>
                  </a:cubicBezTo>
                  <a:cubicBezTo>
                    <a:pt x="821" y="1888"/>
                    <a:pt x="803" y="1872"/>
                    <a:pt x="806" y="1872"/>
                  </a:cubicBezTo>
                  <a:close/>
                  <a:moveTo>
                    <a:pt x="1091" y="1891"/>
                  </a:moveTo>
                  <a:lnTo>
                    <a:pt x="1125" y="1900"/>
                  </a:lnTo>
                  <a:lnTo>
                    <a:pt x="1144" y="1916"/>
                  </a:lnTo>
                  <a:lnTo>
                    <a:pt x="1141" y="1919"/>
                  </a:lnTo>
                  <a:cubicBezTo>
                    <a:pt x="1113" y="1907"/>
                    <a:pt x="1088" y="1891"/>
                    <a:pt x="1091" y="1891"/>
                  </a:cubicBezTo>
                  <a:close/>
                  <a:moveTo>
                    <a:pt x="635" y="1913"/>
                  </a:moveTo>
                  <a:lnTo>
                    <a:pt x="635" y="1913"/>
                  </a:lnTo>
                  <a:cubicBezTo>
                    <a:pt x="636" y="1913"/>
                    <a:pt x="638" y="1915"/>
                    <a:pt x="643" y="1919"/>
                  </a:cubicBezTo>
                  <a:lnTo>
                    <a:pt x="655" y="1938"/>
                  </a:lnTo>
                  <a:cubicBezTo>
                    <a:pt x="662" y="1951"/>
                    <a:pt x="669" y="1965"/>
                    <a:pt x="667" y="1965"/>
                  </a:cubicBezTo>
                  <a:cubicBezTo>
                    <a:pt x="667" y="1965"/>
                    <a:pt x="665" y="1962"/>
                    <a:pt x="662" y="1957"/>
                  </a:cubicBezTo>
                  <a:cubicBezTo>
                    <a:pt x="652" y="1947"/>
                    <a:pt x="646" y="1935"/>
                    <a:pt x="636" y="1922"/>
                  </a:cubicBezTo>
                  <a:cubicBezTo>
                    <a:pt x="636" y="1922"/>
                    <a:pt x="632" y="1913"/>
                    <a:pt x="635" y="1913"/>
                  </a:cubicBezTo>
                  <a:close/>
                  <a:moveTo>
                    <a:pt x="527" y="2019"/>
                  </a:moveTo>
                  <a:lnTo>
                    <a:pt x="527" y="2019"/>
                  </a:lnTo>
                  <a:cubicBezTo>
                    <a:pt x="539" y="2038"/>
                    <a:pt x="546" y="2060"/>
                    <a:pt x="542" y="2079"/>
                  </a:cubicBezTo>
                  <a:cubicBezTo>
                    <a:pt x="542" y="2080"/>
                    <a:pt x="541" y="2081"/>
                    <a:pt x="540" y="2081"/>
                  </a:cubicBezTo>
                  <a:cubicBezTo>
                    <a:pt x="539" y="2081"/>
                    <a:pt x="537" y="2077"/>
                    <a:pt x="530" y="2063"/>
                  </a:cubicBezTo>
                  <a:cubicBezTo>
                    <a:pt x="524" y="2041"/>
                    <a:pt x="521" y="2023"/>
                    <a:pt x="527" y="2019"/>
                  </a:cubicBezTo>
                  <a:close/>
                  <a:moveTo>
                    <a:pt x="66" y="2164"/>
                  </a:moveTo>
                  <a:cubicBezTo>
                    <a:pt x="66" y="2164"/>
                    <a:pt x="69" y="2175"/>
                    <a:pt x="76" y="2195"/>
                  </a:cubicBezTo>
                  <a:cubicBezTo>
                    <a:pt x="82" y="2214"/>
                    <a:pt x="88" y="2233"/>
                    <a:pt x="85" y="2233"/>
                  </a:cubicBezTo>
                  <a:cubicBezTo>
                    <a:pt x="87" y="2246"/>
                    <a:pt x="87" y="2251"/>
                    <a:pt x="86" y="2251"/>
                  </a:cubicBezTo>
                  <a:cubicBezTo>
                    <a:pt x="84" y="2251"/>
                    <a:pt x="77" y="2223"/>
                    <a:pt x="72" y="2195"/>
                  </a:cubicBezTo>
                  <a:cubicBezTo>
                    <a:pt x="68" y="2175"/>
                    <a:pt x="65" y="2164"/>
                    <a:pt x="66" y="2164"/>
                  </a:cubicBezTo>
                  <a:close/>
                  <a:moveTo>
                    <a:pt x="344" y="1"/>
                  </a:moveTo>
                  <a:cubicBezTo>
                    <a:pt x="329" y="1"/>
                    <a:pt x="319" y="4"/>
                    <a:pt x="333" y="8"/>
                  </a:cubicBezTo>
                  <a:lnTo>
                    <a:pt x="311" y="11"/>
                  </a:lnTo>
                  <a:cubicBezTo>
                    <a:pt x="260" y="13"/>
                    <a:pt x="250" y="18"/>
                    <a:pt x="282" y="18"/>
                  </a:cubicBezTo>
                  <a:cubicBezTo>
                    <a:pt x="289" y="18"/>
                    <a:pt x="299" y="18"/>
                    <a:pt x="311" y="17"/>
                  </a:cubicBezTo>
                  <a:cubicBezTo>
                    <a:pt x="337" y="16"/>
                    <a:pt x="352" y="15"/>
                    <a:pt x="358" y="15"/>
                  </a:cubicBezTo>
                  <a:cubicBezTo>
                    <a:pt x="366" y="15"/>
                    <a:pt x="356" y="16"/>
                    <a:pt x="333" y="20"/>
                  </a:cubicBezTo>
                  <a:cubicBezTo>
                    <a:pt x="292" y="23"/>
                    <a:pt x="292" y="26"/>
                    <a:pt x="292" y="29"/>
                  </a:cubicBezTo>
                  <a:cubicBezTo>
                    <a:pt x="292" y="33"/>
                    <a:pt x="292" y="33"/>
                    <a:pt x="270" y="33"/>
                  </a:cubicBezTo>
                  <a:cubicBezTo>
                    <a:pt x="251" y="36"/>
                    <a:pt x="229" y="39"/>
                    <a:pt x="229" y="42"/>
                  </a:cubicBezTo>
                  <a:cubicBezTo>
                    <a:pt x="229" y="45"/>
                    <a:pt x="229" y="45"/>
                    <a:pt x="251" y="45"/>
                  </a:cubicBezTo>
                  <a:cubicBezTo>
                    <a:pt x="256" y="44"/>
                    <a:pt x="259" y="43"/>
                    <a:pt x="261" y="43"/>
                  </a:cubicBezTo>
                  <a:cubicBezTo>
                    <a:pt x="267" y="43"/>
                    <a:pt x="260" y="49"/>
                    <a:pt x="229" y="51"/>
                  </a:cubicBezTo>
                  <a:cubicBezTo>
                    <a:pt x="216" y="55"/>
                    <a:pt x="211" y="57"/>
                    <a:pt x="218" y="57"/>
                  </a:cubicBezTo>
                  <a:cubicBezTo>
                    <a:pt x="222" y="57"/>
                    <a:pt x="233" y="56"/>
                    <a:pt x="251" y="55"/>
                  </a:cubicBezTo>
                  <a:cubicBezTo>
                    <a:pt x="259" y="54"/>
                    <a:pt x="265" y="54"/>
                    <a:pt x="269" y="54"/>
                  </a:cubicBezTo>
                  <a:cubicBezTo>
                    <a:pt x="290" y="54"/>
                    <a:pt x="284" y="59"/>
                    <a:pt x="251" y="64"/>
                  </a:cubicBezTo>
                  <a:lnTo>
                    <a:pt x="251" y="73"/>
                  </a:lnTo>
                  <a:cubicBezTo>
                    <a:pt x="251" y="74"/>
                    <a:pt x="253" y="75"/>
                    <a:pt x="257" y="75"/>
                  </a:cubicBezTo>
                  <a:cubicBezTo>
                    <a:pt x="264" y="75"/>
                    <a:pt x="277" y="73"/>
                    <a:pt x="292" y="73"/>
                  </a:cubicBezTo>
                  <a:cubicBezTo>
                    <a:pt x="312" y="72"/>
                    <a:pt x="322" y="71"/>
                    <a:pt x="325" y="71"/>
                  </a:cubicBezTo>
                  <a:cubicBezTo>
                    <a:pt x="328" y="71"/>
                    <a:pt x="323" y="72"/>
                    <a:pt x="314" y="73"/>
                  </a:cubicBezTo>
                  <a:cubicBezTo>
                    <a:pt x="298" y="76"/>
                    <a:pt x="286" y="80"/>
                    <a:pt x="270" y="80"/>
                  </a:cubicBezTo>
                  <a:cubicBezTo>
                    <a:pt x="251" y="83"/>
                    <a:pt x="251" y="86"/>
                    <a:pt x="251" y="89"/>
                  </a:cubicBezTo>
                  <a:cubicBezTo>
                    <a:pt x="251" y="92"/>
                    <a:pt x="251" y="98"/>
                    <a:pt x="273" y="98"/>
                  </a:cubicBezTo>
                  <a:lnTo>
                    <a:pt x="251" y="98"/>
                  </a:lnTo>
                  <a:cubicBezTo>
                    <a:pt x="251" y="101"/>
                    <a:pt x="240" y="103"/>
                    <a:pt x="241" y="103"/>
                  </a:cubicBezTo>
                  <a:cubicBezTo>
                    <a:pt x="242" y="103"/>
                    <a:pt x="245" y="102"/>
                    <a:pt x="251" y="102"/>
                  </a:cubicBezTo>
                  <a:lnTo>
                    <a:pt x="251" y="102"/>
                  </a:lnTo>
                  <a:cubicBezTo>
                    <a:pt x="251" y="102"/>
                    <a:pt x="251" y="105"/>
                    <a:pt x="229" y="114"/>
                  </a:cubicBezTo>
                  <a:cubicBezTo>
                    <a:pt x="219" y="119"/>
                    <a:pt x="227" y="124"/>
                    <a:pt x="243" y="124"/>
                  </a:cubicBezTo>
                  <a:cubicBezTo>
                    <a:pt x="256" y="124"/>
                    <a:pt x="274" y="121"/>
                    <a:pt x="292" y="114"/>
                  </a:cubicBezTo>
                  <a:lnTo>
                    <a:pt x="292" y="117"/>
                  </a:lnTo>
                  <a:cubicBezTo>
                    <a:pt x="292" y="120"/>
                    <a:pt x="297" y="121"/>
                    <a:pt x="303" y="121"/>
                  </a:cubicBezTo>
                  <a:cubicBezTo>
                    <a:pt x="308" y="121"/>
                    <a:pt x="314" y="120"/>
                    <a:pt x="314" y="120"/>
                  </a:cubicBezTo>
                  <a:cubicBezTo>
                    <a:pt x="320" y="119"/>
                    <a:pt x="325" y="119"/>
                    <a:pt x="328" y="119"/>
                  </a:cubicBezTo>
                  <a:cubicBezTo>
                    <a:pt x="336" y="119"/>
                    <a:pt x="336" y="121"/>
                    <a:pt x="336" y="123"/>
                  </a:cubicBezTo>
                  <a:lnTo>
                    <a:pt x="295" y="130"/>
                  </a:lnTo>
                  <a:cubicBezTo>
                    <a:pt x="241" y="130"/>
                    <a:pt x="217" y="137"/>
                    <a:pt x="251" y="137"/>
                  </a:cubicBezTo>
                  <a:cubicBezTo>
                    <a:pt x="257" y="137"/>
                    <a:pt x="264" y="136"/>
                    <a:pt x="273" y="136"/>
                  </a:cubicBezTo>
                  <a:lnTo>
                    <a:pt x="273" y="136"/>
                  </a:lnTo>
                  <a:lnTo>
                    <a:pt x="251" y="139"/>
                  </a:lnTo>
                  <a:cubicBezTo>
                    <a:pt x="232" y="142"/>
                    <a:pt x="232" y="145"/>
                    <a:pt x="254" y="149"/>
                  </a:cubicBezTo>
                  <a:cubicBezTo>
                    <a:pt x="264" y="150"/>
                    <a:pt x="274" y="151"/>
                    <a:pt x="284" y="151"/>
                  </a:cubicBezTo>
                  <a:cubicBezTo>
                    <a:pt x="295" y="151"/>
                    <a:pt x="306" y="150"/>
                    <a:pt x="317" y="149"/>
                  </a:cubicBezTo>
                  <a:cubicBezTo>
                    <a:pt x="336" y="149"/>
                    <a:pt x="336" y="152"/>
                    <a:pt x="336" y="152"/>
                  </a:cubicBezTo>
                  <a:cubicBezTo>
                    <a:pt x="336" y="155"/>
                    <a:pt x="336" y="155"/>
                    <a:pt x="317" y="158"/>
                  </a:cubicBezTo>
                  <a:cubicBezTo>
                    <a:pt x="276" y="161"/>
                    <a:pt x="276" y="167"/>
                    <a:pt x="317" y="167"/>
                  </a:cubicBezTo>
                  <a:lnTo>
                    <a:pt x="295" y="167"/>
                  </a:lnTo>
                  <a:cubicBezTo>
                    <a:pt x="276" y="171"/>
                    <a:pt x="254" y="177"/>
                    <a:pt x="276" y="192"/>
                  </a:cubicBezTo>
                  <a:cubicBezTo>
                    <a:pt x="276" y="205"/>
                    <a:pt x="279" y="214"/>
                    <a:pt x="257" y="218"/>
                  </a:cubicBezTo>
                  <a:cubicBezTo>
                    <a:pt x="235" y="221"/>
                    <a:pt x="279" y="227"/>
                    <a:pt x="320" y="230"/>
                  </a:cubicBezTo>
                  <a:cubicBezTo>
                    <a:pt x="301" y="233"/>
                    <a:pt x="301" y="236"/>
                    <a:pt x="301" y="243"/>
                  </a:cubicBezTo>
                  <a:cubicBezTo>
                    <a:pt x="301" y="252"/>
                    <a:pt x="301" y="252"/>
                    <a:pt x="282" y="255"/>
                  </a:cubicBezTo>
                  <a:cubicBezTo>
                    <a:pt x="239" y="258"/>
                    <a:pt x="239" y="258"/>
                    <a:pt x="282" y="258"/>
                  </a:cubicBezTo>
                  <a:cubicBezTo>
                    <a:pt x="287" y="258"/>
                    <a:pt x="290" y="258"/>
                    <a:pt x="294" y="258"/>
                  </a:cubicBezTo>
                  <a:cubicBezTo>
                    <a:pt x="319" y="258"/>
                    <a:pt x="300" y="268"/>
                    <a:pt x="264" y="274"/>
                  </a:cubicBezTo>
                  <a:cubicBezTo>
                    <a:pt x="242" y="277"/>
                    <a:pt x="242" y="280"/>
                    <a:pt x="245" y="286"/>
                  </a:cubicBezTo>
                  <a:cubicBezTo>
                    <a:pt x="264" y="286"/>
                    <a:pt x="264" y="296"/>
                    <a:pt x="267" y="302"/>
                  </a:cubicBezTo>
                  <a:cubicBezTo>
                    <a:pt x="267" y="307"/>
                    <a:pt x="267" y="310"/>
                    <a:pt x="274" y="310"/>
                  </a:cubicBezTo>
                  <a:cubicBezTo>
                    <a:pt x="279" y="310"/>
                    <a:pt x="289" y="308"/>
                    <a:pt x="307" y="305"/>
                  </a:cubicBezTo>
                  <a:cubicBezTo>
                    <a:pt x="323" y="303"/>
                    <a:pt x="333" y="302"/>
                    <a:pt x="340" y="302"/>
                  </a:cubicBezTo>
                  <a:cubicBezTo>
                    <a:pt x="350" y="302"/>
                    <a:pt x="351" y="305"/>
                    <a:pt x="351" y="308"/>
                  </a:cubicBezTo>
                  <a:cubicBezTo>
                    <a:pt x="351" y="312"/>
                    <a:pt x="351" y="315"/>
                    <a:pt x="329" y="318"/>
                  </a:cubicBezTo>
                  <a:cubicBezTo>
                    <a:pt x="329" y="318"/>
                    <a:pt x="311" y="324"/>
                    <a:pt x="311" y="327"/>
                  </a:cubicBezTo>
                  <a:cubicBezTo>
                    <a:pt x="311" y="330"/>
                    <a:pt x="311" y="333"/>
                    <a:pt x="292" y="340"/>
                  </a:cubicBezTo>
                  <a:cubicBezTo>
                    <a:pt x="292" y="340"/>
                    <a:pt x="270" y="346"/>
                    <a:pt x="270" y="352"/>
                  </a:cubicBezTo>
                  <a:cubicBezTo>
                    <a:pt x="273" y="359"/>
                    <a:pt x="273" y="365"/>
                    <a:pt x="251" y="368"/>
                  </a:cubicBezTo>
                  <a:cubicBezTo>
                    <a:pt x="253" y="371"/>
                    <a:pt x="253" y="373"/>
                    <a:pt x="256" y="373"/>
                  </a:cubicBezTo>
                  <a:cubicBezTo>
                    <a:pt x="259" y="373"/>
                    <a:pt x="264" y="371"/>
                    <a:pt x="273" y="368"/>
                  </a:cubicBezTo>
                  <a:cubicBezTo>
                    <a:pt x="280" y="367"/>
                    <a:pt x="286" y="366"/>
                    <a:pt x="291" y="366"/>
                  </a:cubicBezTo>
                  <a:cubicBezTo>
                    <a:pt x="303" y="366"/>
                    <a:pt x="309" y="370"/>
                    <a:pt x="298" y="380"/>
                  </a:cubicBezTo>
                  <a:cubicBezTo>
                    <a:pt x="298" y="388"/>
                    <a:pt x="298" y="395"/>
                    <a:pt x="308" y="395"/>
                  </a:cubicBezTo>
                  <a:cubicBezTo>
                    <a:pt x="311" y="395"/>
                    <a:pt x="315" y="394"/>
                    <a:pt x="320" y="393"/>
                  </a:cubicBezTo>
                  <a:lnTo>
                    <a:pt x="320" y="393"/>
                  </a:lnTo>
                  <a:cubicBezTo>
                    <a:pt x="320" y="399"/>
                    <a:pt x="320" y="399"/>
                    <a:pt x="301" y="402"/>
                  </a:cubicBezTo>
                  <a:cubicBezTo>
                    <a:pt x="263" y="408"/>
                    <a:pt x="260" y="416"/>
                    <a:pt x="287" y="416"/>
                  </a:cubicBezTo>
                  <a:cubicBezTo>
                    <a:pt x="291" y="416"/>
                    <a:pt x="296" y="415"/>
                    <a:pt x="301" y="415"/>
                  </a:cubicBezTo>
                  <a:cubicBezTo>
                    <a:pt x="307" y="414"/>
                    <a:pt x="311" y="414"/>
                    <a:pt x="314" y="414"/>
                  </a:cubicBezTo>
                  <a:cubicBezTo>
                    <a:pt x="322" y="414"/>
                    <a:pt x="318" y="417"/>
                    <a:pt x="304" y="421"/>
                  </a:cubicBezTo>
                  <a:cubicBezTo>
                    <a:pt x="304" y="421"/>
                    <a:pt x="304" y="424"/>
                    <a:pt x="323" y="424"/>
                  </a:cubicBezTo>
                  <a:cubicBezTo>
                    <a:pt x="345" y="424"/>
                    <a:pt x="345" y="424"/>
                    <a:pt x="326" y="434"/>
                  </a:cubicBezTo>
                  <a:cubicBezTo>
                    <a:pt x="304" y="440"/>
                    <a:pt x="307" y="443"/>
                    <a:pt x="307" y="446"/>
                  </a:cubicBezTo>
                  <a:cubicBezTo>
                    <a:pt x="326" y="446"/>
                    <a:pt x="333" y="484"/>
                    <a:pt x="314" y="493"/>
                  </a:cubicBezTo>
                  <a:cubicBezTo>
                    <a:pt x="325" y="492"/>
                    <a:pt x="330" y="491"/>
                    <a:pt x="333" y="491"/>
                  </a:cubicBezTo>
                  <a:cubicBezTo>
                    <a:pt x="336" y="491"/>
                    <a:pt x="336" y="492"/>
                    <a:pt x="336" y="493"/>
                  </a:cubicBezTo>
                  <a:cubicBezTo>
                    <a:pt x="314" y="500"/>
                    <a:pt x="310" y="503"/>
                    <a:pt x="317" y="503"/>
                  </a:cubicBezTo>
                  <a:cubicBezTo>
                    <a:pt x="324" y="503"/>
                    <a:pt x="339" y="501"/>
                    <a:pt x="358" y="496"/>
                  </a:cubicBezTo>
                  <a:lnTo>
                    <a:pt x="358" y="493"/>
                  </a:lnTo>
                  <a:lnTo>
                    <a:pt x="358" y="490"/>
                  </a:lnTo>
                  <a:cubicBezTo>
                    <a:pt x="369" y="487"/>
                    <a:pt x="377" y="486"/>
                    <a:pt x="382" y="486"/>
                  </a:cubicBezTo>
                  <a:cubicBezTo>
                    <a:pt x="394" y="486"/>
                    <a:pt x="381" y="494"/>
                    <a:pt x="339" y="503"/>
                  </a:cubicBezTo>
                  <a:cubicBezTo>
                    <a:pt x="315" y="510"/>
                    <a:pt x="305" y="513"/>
                    <a:pt x="309" y="513"/>
                  </a:cubicBezTo>
                  <a:cubicBezTo>
                    <a:pt x="312" y="513"/>
                    <a:pt x="322" y="512"/>
                    <a:pt x="339" y="509"/>
                  </a:cubicBezTo>
                  <a:cubicBezTo>
                    <a:pt x="352" y="507"/>
                    <a:pt x="361" y="506"/>
                    <a:pt x="366" y="506"/>
                  </a:cubicBezTo>
                  <a:cubicBezTo>
                    <a:pt x="377" y="506"/>
                    <a:pt x="370" y="511"/>
                    <a:pt x="342" y="521"/>
                  </a:cubicBezTo>
                  <a:cubicBezTo>
                    <a:pt x="319" y="527"/>
                    <a:pt x="309" y="529"/>
                    <a:pt x="312" y="529"/>
                  </a:cubicBezTo>
                  <a:cubicBezTo>
                    <a:pt x="314" y="529"/>
                    <a:pt x="324" y="527"/>
                    <a:pt x="342" y="525"/>
                  </a:cubicBezTo>
                  <a:cubicBezTo>
                    <a:pt x="374" y="519"/>
                    <a:pt x="396" y="516"/>
                    <a:pt x="407" y="516"/>
                  </a:cubicBezTo>
                  <a:cubicBezTo>
                    <a:pt x="425" y="516"/>
                    <a:pt x="414" y="523"/>
                    <a:pt x="364" y="534"/>
                  </a:cubicBezTo>
                  <a:cubicBezTo>
                    <a:pt x="326" y="543"/>
                    <a:pt x="304" y="553"/>
                    <a:pt x="307" y="556"/>
                  </a:cubicBezTo>
                  <a:cubicBezTo>
                    <a:pt x="307" y="557"/>
                    <a:pt x="309" y="557"/>
                    <a:pt x="311" y="557"/>
                  </a:cubicBezTo>
                  <a:cubicBezTo>
                    <a:pt x="318" y="557"/>
                    <a:pt x="332" y="554"/>
                    <a:pt x="348" y="550"/>
                  </a:cubicBezTo>
                  <a:cubicBezTo>
                    <a:pt x="364" y="544"/>
                    <a:pt x="374" y="542"/>
                    <a:pt x="377" y="542"/>
                  </a:cubicBezTo>
                  <a:cubicBezTo>
                    <a:pt x="381" y="542"/>
                    <a:pt x="372" y="547"/>
                    <a:pt x="348" y="556"/>
                  </a:cubicBezTo>
                  <a:cubicBezTo>
                    <a:pt x="296" y="578"/>
                    <a:pt x="292" y="588"/>
                    <a:pt x="319" y="588"/>
                  </a:cubicBezTo>
                  <a:cubicBezTo>
                    <a:pt x="323" y="588"/>
                    <a:pt x="328" y="588"/>
                    <a:pt x="333" y="587"/>
                  </a:cubicBezTo>
                  <a:cubicBezTo>
                    <a:pt x="376" y="590"/>
                    <a:pt x="380" y="600"/>
                    <a:pt x="336" y="600"/>
                  </a:cubicBezTo>
                  <a:cubicBezTo>
                    <a:pt x="295" y="606"/>
                    <a:pt x="295" y="606"/>
                    <a:pt x="317" y="606"/>
                  </a:cubicBezTo>
                  <a:cubicBezTo>
                    <a:pt x="317" y="612"/>
                    <a:pt x="320" y="619"/>
                    <a:pt x="320" y="622"/>
                  </a:cubicBezTo>
                  <a:cubicBezTo>
                    <a:pt x="320" y="624"/>
                    <a:pt x="323" y="625"/>
                    <a:pt x="328" y="625"/>
                  </a:cubicBezTo>
                  <a:cubicBezTo>
                    <a:pt x="337" y="625"/>
                    <a:pt x="350" y="623"/>
                    <a:pt x="364" y="619"/>
                  </a:cubicBezTo>
                  <a:lnTo>
                    <a:pt x="364" y="619"/>
                  </a:lnTo>
                  <a:cubicBezTo>
                    <a:pt x="330" y="631"/>
                    <a:pt x="312" y="642"/>
                    <a:pt x="329" y="642"/>
                  </a:cubicBezTo>
                  <a:cubicBezTo>
                    <a:pt x="332" y="642"/>
                    <a:pt x="338" y="642"/>
                    <a:pt x="345" y="641"/>
                  </a:cubicBezTo>
                  <a:lnTo>
                    <a:pt x="348" y="647"/>
                  </a:lnTo>
                  <a:cubicBezTo>
                    <a:pt x="348" y="648"/>
                    <a:pt x="348" y="649"/>
                    <a:pt x="351" y="649"/>
                  </a:cubicBezTo>
                  <a:cubicBezTo>
                    <a:pt x="354" y="649"/>
                    <a:pt x="359" y="648"/>
                    <a:pt x="370" y="647"/>
                  </a:cubicBezTo>
                  <a:cubicBezTo>
                    <a:pt x="389" y="647"/>
                    <a:pt x="370" y="653"/>
                    <a:pt x="351" y="663"/>
                  </a:cubicBezTo>
                  <a:cubicBezTo>
                    <a:pt x="337" y="670"/>
                    <a:pt x="322" y="677"/>
                    <a:pt x="325" y="677"/>
                  </a:cubicBezTo>
                  <a:cubicBezTo>
                    <a:pt x="326" y="677"/>
                    <a:pt x="328" y="676"/>
                    <a:pt x="333" y="675"/>
                  </a:cubicBezTo>
                  <a:cubicBezTo>
                    <a:pt x="354" y="672"/>
                    <a:pt x="373" y="669"/>
                    <a:pt x="395" y="669"/>
                  </a:cubicBezTo>
                  <a:cubicBezTo>
                    <a:pt x="398" y="668"/>
                    <a:pt x="401" y="668"/>
                    <a:pt x="402" y="668"/>
                  </a:cubicBezTo>
                  <a:cubicBezTo>
                    <a:pt x="412" y="668"/>
                    <a:pt x="395" y="675"/>
                    <a:pt x="376" y="678"/>
                  </a:cubicBezTo>
                  <a:cubicBezTo>
                    <a:pt x="364" y="681"/>
                    <a:pt x="348" y="688"/>
                    <a:pt x="339" y="697"/>
                  </a:cubicBezTo>
                  <a:cubicBezTo>
                    <a:pt x="339" y="699"/>
                    <a:pt x="340" y="703"/>
                    <a:pt x="347" y="703"/>
                  </a:cubicBezTo>
                  <a:cubicBezTo>
                    <a:pt x="351" y="703"/>
                    <a:pt x="355" y="702"/>
                    <a:pt x="361" y="700"/>
                  </a:cubicBezTo>
                  <a:cubicBezTo>
                    <a:pt x="363" y="699"/>
                    <a:pt x="366" y="699"/>
                    <a:pt x="368" y="699"/>
                  </a:cubicBezTo>
                  <a:cubicBezTo>
                    <a:pt x="381" y="699"/>
                    <a:pt x="383" y="714"/>
                    <a:pt x="367" y="722"/>
                  </a:cubicBezTo>
                  <a:cubicBezTo>
                    <a:pt x="367" y="722"/>
                    <a:pt x="367" y="725"/>
                    <a:pt x="370" y="728"/>
                  </a:cubicBezTo>
                  <a:cubicBezTo>
                    <a:pt x="370" y="730"/>
                    <a:pt x="376" y="730"/>
                    <a:pt x="381" y="730"/>
                  </a:cubicBezTo>
                  <a:cubicBezTo>
                    <a:pt x="387" y="730"/>
                    <a:pt x="392" y="730"/>
                    <a:pt x="392" y="731"/>
                  </a:cubicBezTo>
                  <a:cubicBezTo>
                    <a:pt x="392" y="731"/>
                    <a:pt x="392" y="733"/>
                    <a:pt x="399" y="733"/>
                  </a:cubicBezTo>
                  <a:cubicBezTo>
                    <a:pt x="402" y="733"/>
                    <a:pt x="407" y="733"/>
                    <a:pt x="414" y="731"/>
                  </a:cubicBezTo>
                  <a:lnTo>
                    <a:pt x="414" y="731"/>
                  </a:lnTo>
                  <a:cubicBezTo>
                    <a:pt x="414" y="735"/>
                    <a:pt x="414" y="738"/>
                    <a:pt x="395" y="747"/>
                  </a:cubicBezTo>
                  <a:cubicBezTo>
                    <a:pt x="414" y="741"/>
                    <a:pt x="424" y="738"/>
                    <a:pt x="426" y="738"/>
                  </a:cubicBezTo>
                  <a:cubicBezTo>
                    <a:pt x="428" y="738"/>
                    <a:pt x="419" y="743"/>
                    <a:pt x="398" y="753"/>
                  </a:cubicBezTo>
                  <a:cubicBezTo>
                    <a:pt x="376" y="760"/>
                    <a:pt x="366" y="763"/>
                    <a:pt x="368" y="763"/>
                  </a:cubicBezTo>
                  <a:cubicBezTo>
                    <a:pt x="369" y="763"/>
                    <a:pt x="379" y="761"/>
                    <a:pt x="398" y="757"/>
                  </a:cubicBezTo>
                  <a:cubicBezTo>
                    <a:pt x="406" y="755"/>
                    <a:pt x="411" y="755"/>
                    <a:pt x="414" y="755"/>
                  </a:cubicBezTo>
                  <a:cubicBezTo>
                    <a:pt x="417" y="755"/>
                    <a:pt x="412" y="757"/>
                    <a:pt x="398" y="763"/>
                  </a:cubicBezTo>
                  <a:cubicBezTo>
                    <a:pt x="387" y="767"/>
                    <a:pt x="382" y="769"/>
                    <a:pt x="386" y="769"/>
                  </a:cubicBezTo>
                  <a:cubicBezTo>
                    <a:pt x="388" y="769"/>
                    <a:pt x="393" y="768"/>
                    <a:pt x="401" y="766"/>
                  </a:cubicBezTo>
                  <a:cubicBezTo>
                    <a:pt x="419" y="762"/>
                    <a:pt x="433" y="760"/>
                    <a:pt x="440" y="760"/>
                  </a:cubicBezTo>
                  <a:cubicBezTo>
                    <a:pt x="449" y="760"/>
                    <a:pt x="446" y="763"/>
                    <a:pt x="423" y="772"/>
                  </a:cubicBezTo>
                  <a:cubicBezTo>
                    <a:pt x="423" y="772"/>
                    <a:pt x="425" y="774"/>
                    <a:pt x="431" y="774"/>
                  </a:cubicBezTo>
                  <a:cubicBezTo>
                    <a:pt x="435" y="774"/>
                    <a:pt x="439" y="773"/>
                    <a:pt x="445" y="772"/>
                  </a:cubicBezTo>
                  <a:cubicBezTo>
                    <a:pt x="465" y="766"/>
                    <a:pt x="475" y="763"/>
                    <a:pt x="476" y="763"/>
                  </a:cubicBezTo>
                  <a:lnTo>
                    <a:pt x="476" y="763"/>
                  </a:lnTo>
                  <a:cubicBezTo>
                    <a:pt x="477" y="763"/>
                    <a:pt x="467" y="767"/>
                    <a:pt x="445" y="775"/>
                  </a:cubicBezTo>
                  <a:cubicBezTo>
                    <a:pt x="422" y="785"/>
                    <a:pt x="413" y="790"/>
                    <a:pt x="420" y="790"/>
                  </a:cubicBezTo>
                  <a:cubicBezTo>
                    <a:pt x="424" y="790"/>
                    <a:pt x="433" y="788"/>
                    <a:pt x="448" y="785"/>
                  </a:cubicBezTo>
                  <a:cubicBezTo>
                    <a:pt x="448" y="785"/>
                    <a:pt x="454" y="783"/>
                    <a:pt x="457" y="783"/>
                  </a:cubicBezTo>
                  <a:cubicBezTo>
                    <a:pt x="460" y="783"/>
                    <a:pt x="461" y="785"/>
                    <a:pt x="452" y="791"/>
                  </a:cubicBezTo>
                  <a:cubicBezTo>
                    <a:pt x="437" y="801"/>
                    <a:pt x="426" y="818"/>
                    <a:pt x="440" y="818"/>
                  </a:cubicBezTo>
                  <a:cubicBezTo>
                    <a:pt x="443" y="818"/>
                    <a:pt x="449" y="816"/>
                    <a:pt x="458" y="813"/>
                  </a:cubicBezTo>
                  <a:lnTo>
                    <a:pt x="461" y="819"/>
                  </a:lnTo>
                  <a:cubicBezTo>
                    <a:pt x="447" y="829"/>
                    <a:pt x="445" y="833"/>
                    <a:pt x="454" y="833"/>
                  </a:cubicBezTo>
                  <a:cubicBezTo>
                    <a:pt x="456" y="833"/>
                    <a:pt x="460" y="832"/>
                    <a:pt x="464" y="832"/>
                  </a:cubicBezTo>
                  <a:lnTo>
                    <a:pt x="486" y="825"/>
                  </a:lnTo>
                  <a:lnTo>
                    <a:pt x="486" y="825"/>
                  </a:lnTo>
                  <a:cubicBezTo>
                    <a:pt x="467" y="835"/>
                    <a:pt x="448" y="844"/>
                    <a:pt x="448" y="847"/>
                  </a:cubicBezTo>
                  <a:cubicBezTo>
                    <a:pt x="448" y="849"/>
                    <a:pt x="448" y="849"/>
                    <a:pt x="450" y="849"/>
                  </a:cubicBezTo>
                  <a:cubicBezTo>
                    <a:pt x="452" y="849"/>
                    <a:pt x="458" y="848"/>
                    <a:pt x="470" y="844"/>
                  </a:cubicBezTo>
                  <a:cubicBezTo>
                    <a:pt x="479" y="837"/>
                    <a:pt x="484" y="835"/>
                    <a:pt x="486" y="835"/>
                  </a:cubicBezTo>
                  <a:cubicBezTo>
                    <a:pt x="489" y="835"/>
                    <a:pt x="489" y="837"/>
                    <a:pt x="489" y="838"/>
                  </a:cubicBezTo>
                  <a:cubicBezTo>
                    <a:pt x="489" y="841"/>
                    <a:pt x="474" y="854"/>
                    <a:pt x="452" y="860"/>
                  </a:cubicBezTo>
                  <a:lnTo>
                    <a:pt x="455" y="863"/>
                  </a:lnTo>
                  <a:cubicBezTo>
                    <a:pt x="472" y="856"/>
                    <a:pt x="482" y="853"/>
                    <a:pt x="485" y="853"/>
                  </a:cubicBezTo>
                  <a:cubicBezTo>
                    <a:pt x="488" y="853"/>
                    <a:pt x="484" y="857"/>
                    <a:pt x="474" y="860"/>
                  </a:cubicBezTo>
                  <a:cubicBezTo>
                    <a:pt x="455" y="869"/>
                    <a:pt x="458" y="872"/>
                    <a:pt x="458" y="876"/>
                  </a:cubicBezTo>
                  <a:cubicBezTo>
                    <a:pt x="463" y="874"/>
                    <a:pt x="465" y="873"/>
                    <a:pt x="466" y="873"/>
                  </a:cubicBezTo>
                  <a:cubicBezTo>
                    <a:pt x="468" y="873"/>
                    <a:pt x="462" y="876"/>
                    <a:pt x="459" y="876"/>
                  </a:cubicBezTo>
                  <a:cubicBezTo>
                    <a:pt x="458" y="876"/>
                    <a:pt x="458" y="876"/>
                    <a:pt x="458" y="876"/>
                  </a:cubicBezTo>
                  <a:lnTo>
                    <a:pt x="439" y="885"/>
                  </a:lnTo>
                  <a:cubicBezTo>
                    <a:pt x="433" y="888"/>
                    <a:pt x="431" y="890"/>
                    <a:pt x="432" y="890"/>
                  </a:cubicBezTo>
                  <a:cubicBezTo>
                    <a:pt x="433" y="890"/>
                    <a:pt x="446" y="885"/>
                    <a:pt x="458" y="879"/>
                  </a:cubicBezTo>
                  <a:lnTo>
                    <a:pt x="461" y="885"/>
                  </a:lnTo>
                  <a:cubicBezTo>
                    <a:pt x="461" y="887"/>
                    <a:pt x="462" y="888"/>
                    <a:pt x="465" y="888"/>
                  </a:cubicBezTo>
                  <a:cubicBezTo>
                    <a:pt x="468" y="888"/>
                    <a:pt x="474" y="887"/>
                    <a:pt x="483" y="882"/>
                  </a:cubicBezTo>
                  <a:cubicBezTo>
                    <a:pt x="498" y="874"/>
                    <a:pt x="514" y="869"/>
                    <a:pt x="519" y="869"/>
                  </a:cubicBezTo>
                  <a:cubicBezTo>
                    <a:pt x="520" y="869"/>
                    <a:pt x="521" y="869"/>
                    <a:pt x="521" y="869"/>
                  </a:cubicBezTo>
                  <a:cubicBezTo>
                    <a:pt x="525" y="868"/>
                    <a:pt x="528" y="867"/>
                    <a:pt x="529" y="867"/>
                  </a:cubicBezTo>
                  <a:cubicBezTo>
                    <a:pt x="531" y="867"/>
                    <a:pt x="526" y="870"/>
                    <a:pt x="523" y="870"/>
                  </a:cubicBezTo>
                  <a:cubicBezTo>
                    <a:pt x="522" y="870"/>
                    <a:pt x="521" y="870"/>
                    <a:pt x="521" y="869"/>
                  </a:cubicBezTo>
                  <a:cubicBezTo>
                    <a:pt x="502" y="879"/>
                    <a:pt x="483" y="885"/>
                    <a:pt x="483" y="888"/>
                  </a:cubicBezTo>
                  <a:cubicBezTo>
                    <a:pt x="486" y="891"/>
                    <a:pt x="464" y="898"/>
                    <a:pt x="464" y="898"/>
                  </a:cubicBezTo>
                  <a:cubicBezTo>
                    <a:pt x="433" y="908"/>
                    <a:pt x="443" y="914"/>
                    <a:pt x="459" y="914"/>
                  </a:cubicBezTo>
                  <a:cubicBezTo>
                    <a:pt x="463" y="914"/>
                    <a:pt x="467" y="914"/>
                    <a:pt x="470" y="913"/>
                  </a:cubicBezTo>
                  <a:cubicBezTo>
                    <a:pt x="487" y="908"/>
                    <a:pt x="496" y="906"/>
                    <a:pt x="500" y="906"/>
                  </a:cubicBezTo>
                  <a:cubicBezTo>
                    <a:pt x="505" y="906"/>
                    <a:pt x="496" y="911"/>
                    <a:pt x="474" y="923"/>
                  </a:cubicBezTo>
                  <a:cubicBezTo>
                    <a:pt x="461" y="928"/>
                    <a:pt x="457" y="930"/>
                    <a:pt x="460" y="930"/>
                  </a:cubicBezTo>
                  <a:cubicBezTo>
                    <a:pt x="466" y="930"/>
                    <a:pt x="496" y="921"/>
                    <a:pt x="533" y="907"/>
                  </a:cubicBezTo>
                  <a:lnTo>
                    <a:pt x="593" y="885"/>
                  </a:lnTo>
                  <a:lnTo>
                    <a:pt x="536" y="910"/>
                  </a:lnTo>
                  <a:cubicBezTo>
                    <a:pt x="483" y="934"/>
                    <a:pt x="468" y="941"/>
                    <a:pt x="477" y="941"/>
                  </a:cubicBezTo>
                  <a:cubicBezTo>
                    <a:pt x="481" y="941"/>
                    <a:pt x="490" y="940"/>
                    <a:pt x="502" y="938"/>
                  </a:cubicBezTo>
                  <a:cubicBezTo>
                    <a:pt x="510" y="937"/>
                    <a:pt x="515" y="936"/>
                    <a:pt x="517" y="936"/>
                  </a:cubicBezTo>
                  <a:cubicBezTo>
                    <a:pt x="521" y="936"/>
                    <a:pt x="517" y="939"/>
                    <a:pt x="505" y="945"/>
                  </a:cubicBezTo>
                  <a:cubicBezTo>
                    <a:pt x="486" y="954"/>
                    <a:pt x="486" y="957"/>
                    <a:pt x="489" y="966"/>
                  </a:cubicBezTo>
                  <a:cubicBezTo>
                    <a:pt x="491" y="972"/>
                    <a:pt x="493" y="975"/>
                    <a:pt x="498" y="975"/>
                  </a:cubicBezTo>
                  <a:cubicBezTo>
                    <a:pt x="501" y="975"/>
                    <a:pt x="506" y="974"/>
                    <a:pt x="514" y="970"/>
                  </a:cubicBezTo>
                  <a:lnTo>
                    <a:pt x="517" y="976"/>
                  </a:lnTo>
                  <a:cubicBezTo>
                    <a:pt x="499" y="985"/>
                    <a:pt x="495" y="990"/>
                    <a:pt x="499" y="990"/>
                  </a:cubicBezTo>
                  <a:cubicBezTo>
                    <a:pt x="504" y="990"/>
                    <a:pt x="518" y="984"/>
                    <a:pt x="536" y="973"/>
                  </a:cubicBezTo>
                  <a:lnTo>
                    <a:pt x="539" y="979"/>
                  </a:lnTo>
                  <a:lnTo>
                    <a:pt x="521" y="988"/>
                  </a:lnTo>
                  <a:cubicBezTo>
                    <a:pt x="502" y="998"/>
                    <a:pt x="505" y="1004"/>
                    <a:pt x="514" y="1029"/>
                  </a:cubicBezTo>
                  <a:cubicBezTo>
                    <a:pt x="522" y="1044"/>
                    <a:pt x="525" y="1051"/>
                    <a:pt x="534" y="1051"/>
                  </a:cubicBezTo>
                  <a:cubicBezTo>
                    <a:pt x="540" y="1051"/>
                    <a:pt x="549" y="1048"/>
                    <a:pt x="564" y="1042"/>
                  </a:cubicBezTo>
                  <a:cubicBezTo>
                    <a:pt x="582" y="1035"/>
                    <a:pt x="592" y="1032"/>
                    <a:pt x="595" y="1032"/>
                  </a:cubicBezTo>
                  <a:cubicBezTo>
                    <a:pt x="598" y="1032"/>
                    <a:pt x="589" y="1037"/>
                    <a:pt x="568" y="1048"/>
                  </a:cubicBezTo>
                  <a:cubicBezTo>
                    <a:pt x="553" y="1055"/>
                    <a:pt x="538" y="1063"/>
                    <a:pt x="541" y="1063"/>
                  </a:cubicBezTo>
                  <a:cubicBezTo>
                    <a:pt x="542" y="1063"/>
                    <a:pt x="545" y="1062"/>
                    <a:pt x="549" y="1061"/>
                  </a:cubicBezTo>
                  <a:lnTo>
                    <a:pt x="549" y="1061"/>
                  </a:lnTo>
                  <a:cubicBezTo>
                    <a:pt x="549" y="1061"/>
                    <a:pt x="552" y="1064"/>
                    <a:pt x="536" y="1076"/>
                  </a:cubicBezTo>
                  <a:cubicBezTo>
                    <a:pt x="517" y="1091"/>
                    <a:pt x="514" y="1097"/>
                    <a:pt x="519" y="1097"/>
                  </a:cubicBezTo>
                  <a:cubicBezTo>
                    <a:pt x="522" y="1097"/>
                    <a:pt x="531" y="1093"/>
                    <a:pt x="539" y="1089"/>
                  </a:cubicBezTo>
                  <a:cubicBezTo>
                    <a:pt x="554" y="1080"/>
                    <a:pt x="560" y="1077"/>
                    <a:pt x="561" y="1077"/>
                  </a:cubicBezTo>
                  <a:lnTo>
                    <a:pt x="561" y="1077"/>
                  </a:lnTo>
                  <a:cubicBezTo>
                    <a:pt x="563" y="1077"/>
                    <a:pt x="552" y="1084"/>
                    <a:pt x="542" y="1092"/>
                  </a:cubicBezTo>
                  <a:cubicBezTo>
                    <a:pt x="528" y="1101"/>
                    <a:pt x="516" y="1111"/>
                    <a:pt x="519" y="1111"/>
                  </a:cubicBezTo>
                  <a:cubicBezTo>
                    <a:pt x="520" y="1111"/>
                    <a:pt x="522" y="1110"/>
                    <a:pt x="527" y="1108"/>
                  </a:cubicBezTo>
                  <a:cubicBezTo>
                    <a:pt x="531" y="1106"/>
                    <a:pt x="535" y="1106"/>
                    <a:pt x="539" y="1106"/>
                  </a:cubicBezTo>
                  <a:cubicBezTo>
                    <a:pt x="553" y="1106"/>
                    <a:pt x="563" y="1115"/>
                    <a:pt x="536" y="1129"/>
                  </a:cubicBezTo>
                  <a:lnTo>
                    <a:pt x="536" y="1136"/>
                  </a:lnTo>
                  <a:cubicBezTo>
                    <a:pt x="543" y="1132"/>
                    <a:pt x="548" y="1131"/>
                    <a:pt x="551" y="1131"/>
                  </a:cubicBezTo>
                  <a:cubicBezTo>
                    <a:pt x="557" y="1131"/>
                    <a:pt x="559" y="1135"/>
                    <a:pt x="561" y="1139"/>
                  </a:cubicBezTo>
                  <a:cubicBezTo>
                    <a:pt x="564" y="1145"/>
                    <a:pt x="568" y="1148"/>
                    <a:pt x="549" y="1158"/>
                  </a:cubicBezTo>
                  <a:cubicBezTo>
                    <a:pt x="533" y="1162"/>
                    <a:pt x="530" y="1165"/>
                    <a:pt x="538" y="1165"/>
                  </a:cubicBezTo>
                  <a:cubicBezTo>
                    <a:pt x="541" y="1165"/>
                    <a:pt x="546" y="1165"/>
                    <a:pt x="552" y="1164"/>
                  </a:cubicBezTo>
                  <a:cubicBezTo>
                    <a:pt x="552" y="1164"/>
                    <a:pt x="552" y="1164"/>
                    <a:pt x="553" y="1164"/>
                  </a:cubicBezTo>
                  <a:cubicBezTo>
                    <a:pt x="558" y="1164"/>
                    <a:pt x="584" y="1154"/>
                    <a:pt x="591" y="1154"/>
                  </a:cubicBezTo>
                  <a:cubicBezTo>
                    <a:pt x="592" y="1154"/>
                    <a:pt x="592" y="1154"/>
                    <a:pt x="593" y="1155"/>
                  </a:cubicBezTo>
                  <a:cubicBezTo>
                    <a:pt x="609" y="1146"/>
                    <a:pt x="625" y="1138"/>
                    <a:pt x="631" y="1138"/>
                  </a:cubicBezTo>
                  <a:cubicBezTo>
                    <a:pt x="632" y="1138"/>
                    <a:pt x="633" y="1138"/>
                    <a:pt x="633" y="1139"/>
                  </a:cubicBezTo>
                  <a:lnTo>
                    <a:pt x="615" y="1151"/>
                  </a:lnTo>
                  <a:lnTo>
                    <a:pt x="577" y="1170"/>
                  </a:lnTo>
                  <a:cubicBezTo>
                    <a:pt x="577" y="1172"/>
                    <a:pt x="578" y="1173"/>
                    <a:pt x="581" y="1173"/>
                  </a:cubicBezTo>
                  <a:cubicBezTo>
                    <a:pt x="584" y="1173"/>
                    <a:pt x="589" y="1172"/>
                    <a:pt x="599" y="1167"/>
                  </a:cubicBezTo>
                  <a:lnTo>
                    <a:pt x="599" y="1167"/>
                  </a:lnTo>
                  <a:cubicBezTo>
                    <a:pt x="580" y="1180"/>
                    <a:pt x="583" y="1183"/>
                    <a:pt x="586" y="1189"/>
                  </a:cubicBezTo>
                  <a:cubicBezTo>
                    <a:pt x="589" y="1191"/>
                    <a:pt x="591" y="1195"/>
                    <a:pt x="598" y="1195"/>
                  </a:cubicBezTo>
                  <a:cubicBezTo>
                    <a:pt x="601" y="1195"/>
                    <a:pt x="606" y="1194"/>
                    <a:pt x="611" y="1192"/>
                  </a:cubicBezTo>
                  <a:lnTo>
                    <a:pt x="611" y="1192"/>
                  </a:lnTo>
                  <a:cubicBezTo>
                    <a:pt x="587" y="1210"/>
                    <a:pt x="583" y="1223"/>
                    <a:pt x="598" y="1223"/>
                  </a:cubicBezTo>
                  <a:cubicBezTo>
                    <a:pt x="604" y="1223"/>
                    <a:pt x="613" y="1222"/>
                    <a:pt x="624" y="1217"/>
                  </a:cubicBezTo>
                  <a:cubicBezTo>
                    <a:pt x="630" y="1213"/>
                    <a:pt x="634" y="1212"/>
                    <a:pt x="636" y="1212"/>
                  </a:cubicBezTo>
                  <a:cubicBezTo>
                    <a:pt x="639" y="1212"/>
                    <a:pt x="635" y="1216"/>
                    <a:pt x="624" y="1223"/>
                  </a:cubicBezTo>
                  <a:cubicBezTo>
                    <a:pt x="615" y="1231"/>
                    <a:pt x="611" y="1234"/>
                    <a:pt x="613" y="1234"/>
                  </a:cubicBezTo>
                  <a:cubicBezTo>
                    <a:pt x="615" y="1234"/>
                    <a:pt x="619" y="1232"/>
                    <a:pt x="627" y="1230"/>
                  </a:cubicBezTo>
                  <a:cubicBezTo>
                    <a:pt x="632" y="1228"/>
                    <a:pt x="635" y="1227"/>
                    <a:pt x="636" y="1227"/>
                  </a:cubicBezTo>
                  <a:cubicBezTo>
                    <a:pt x="641" y="1227"/>
                    <a:pt x="627" y="1239"/>
                    <a:pt x="615" y="1249"/>
                  </a:cubicBezTo>
                  <a:cubicBezTo>
                    <a:pt x="590" y="1264"/>
                    <a:pt x="585" y="1270"/>
                    <a:pt x="590" y="1270"/>
                  </a:cubicBezTo>
                  <a:cubicBezTo>
                    <a:pt x="592" y="1270"/>
                    <a:pt x="597" y="1269"/>
                    <a:pt x="602" y="1267"/>
                  </a:cubicBezTo>
                  <a:cubicBezTo>
                    <a:pt x="608" y="1266"/>
                    <a:pt x="613" y="1266"/>
                    <a:pt x="617" y="1266"/>
                  </a:cubicBezTo>
                  <a:cubicBezTo>
                    <a:pt x="626" y="1266"/>
                    <a:pt x="627" y="1268"/>
                    <a:pt x="627" y="1270"/>
                  </a:cubicBezTo>
                  <a:cubicBezTo>
                    <a:pt x="649" y="1267"/>
                    <a:pt x="652" y="1270"/>
                    <a:pt x="668" y="1258"/>
                  </a:cubicBezTo>
                  <a:cubicBezTo>
                    <a:pt x="680" y="1249"/>
                    <a:pt x="693" y="1242"/>
                    <a:pt x="705" y="1239"/>
                  </a:cubicBezTo>
                  <a:cubicBezTo>
                    <a:pt x="709" y="1238"/>
                    <a:pt x="712" y="1237"/>
                    <a:pt x="713" y="1237"/>
                  </a:cubicBezTo>
                  <a:cubicBezTo>
                    <a:pt x="718" y="1237"/>
                    <a:pt x="711" y="1243"/>
                    <a:pt x="707" y="1243"/>
                  </a:cubicBezTo>
                  <a:cubicBezTo>
                    <a:pt x="706" y="1243"/>
                    <a:pt x="706" y="1243"/>
                    <a:pt x="705" y="1242"/>
                  </a:cubicBezTo>
                  <a:cubicBezTo>
                    <a:pt x="687" y="1245"/>
                    <a:pt x="687" y="1249"/>
                    <a:pt x="671" y="1261"/>
                  </a:cubicBezTo>
                  <a:cubicBezTo>
                    <a:pt x="655" y="1277"/>
                    <a:pt x="658" y="1283"/>
                    <a:pt x="658" y="1286"/>
                  </a:cubicBezTo>
                  <a:cubicBezTo>
                    <a:pt x="658" y="1289"/>
                    <a:pt x="662" y="1292"/>
                    <a:pt x="665" y="1296"/>
                  </a:cubicBezTo>
                  <a:cubicBezTo>
                    <a:pt x="657" y="1309"/>
                    <a:pt x="654" y="1315"/>
                    <a:pt x="657" y="1315"/>
                  </a:cubicBezTo>
                  <a:cubicBezTo>
                    <a:pt x="659" y="1315"/>
                    <a:pt x="664" y="1313"/>
                    <a:pt x="671" y="1308"/>
                  </a:cubicBezTo>
                  <a:lnTo>
                    <a:pt x="690" y="1299"/>
                  </a:lnTo>
                  <a:lnTo>
                    <a:pt x="690" y="1299"/>
                  </a:lnTo>
                  <a:cubicBezTo>
                    <a:pt x="662" y="1319"/>
                    <a:pt x="669" y="1344"/>
                    <a:pt x="693" y="1344"/>
                  </a:cubicBezTo>
                  <a:cubicBezTo>
                    <a:pt x="698" y="1344"/>
                    <a:pt x="705" y="1342"/>
                    <a:pt x="712" y="1339"/>
                  </a:cubicBezTo>
                  <a:lnTo>
                    <a:pt x="712" y="1339"/>
                  </a:lnTo>
                  <a:lnTo>
                    <a:pt x="693" y="1349"/>
                  </a:lnTo>
                  <a:cubicBezTo>
                    <a:pt x="674" y="1358"/>
                    <a:pt x="677" y="1361"/>
                    <a:pt x="680" y="1368"/>
                  </a:cubicBezTo>
                  <a:cubicBezTo>
                    <a:pt x="684" y="1371"/>
                    <a:pt x="709" y="1374"/>
                    <a:pt x="715" y="1383"/>
                  </a:cubicBezTo>
                  <a:cubicBezTo>
                    <a:pt x="720" y="1393"/>
                    <a:pt x="725" y="1401"/>
                    <a:pt x="737" y="1401"/>
                  </a:cubicBezTo>
                  <a:cubicBezTo>
                    <a:pt x="740" y="1401"/>
                    <a:pt x="745" y="1400"/>
                    <a:pt x="749" y="1399"/>
                  </a:cubicBezTo>
                  <a:lnTo>
                    <a:pt x="749" y="1399"/>
                  </a:lnTo>
                  <a:cubicBezTo>
                    <a:pt x="749" y="1402"/>
                    <a:pt x="749" y="1402"/>
                    <a:pt x="731" y="1408"/>
                  </a:cubicBezTo>
                  <a:cubicBezTo>
                    <a:pt x="705" y="1411"/>
                    <a:pt x="709" y="1415"/>
                    <a:pt x="709" y="1418"/>
                  </a:cubicBezTo>
                  <a:cubicBezTo>
                    <a:pt x="724" y="1418"/>
                    <a:pt x="740" y="1415"/>
                    <a:pt x="756" y="1408"/>
                  </a:cubicBezTo>
                  <a:cubicBezTo>
                    <a:pt x="762" y="1406"/>
                    <a:pt x="766" y="1405"/>
                    <a:pt x="769" y="1405"/>
                  </a:cubicBezTo>
                  <a:cubicBezTo>
                    <a:pt x="774" y="1405"/>
                    <a:pt x="771" y="1409"/>
                    <a:pt x="759" y="1418"/>
                  </a:cubicBezTo>
                  <a:cubicBezTo>
                    <a:pt x="743" y="1430"/>
                    <a:pt x="749" y="1443"/>
                    <a:pt x="778" y="1443"/>
                  </a:cubicBezTo>
                  <a:cubicBezTo>
                    <a:pt x="778" y="1446"/>
                    <a:pt x="781" y="1449"/>
                    <a:pt x="759" y="1452"/>
                  </a:cubicBezTo>
                  <a:cubicBezTo>
                    <a:pt x="737" y="1462"/>
                    <a:pt x="715" y="1468"/>
                    <a:pt x="768" y="1468"/>
                  </a:cubicBezTo>
                  <a:cubicBezTo>
                    <a:pt x="768" y="1471"/>
                    <a:pt x="768" y="1471"/>
                    <a:pt x="746" y="1474"/>
                  </a:cubicBezTo>
                  <a:cubicBezTo>
                    <a:pt x="730" y="1479"/>
                    <a:pt x="714" y="1482"/>
                    <a:pt x="725" y="1482"/>
                  </a:cubicBezTo>
                  <a:cubicBezTo>
                    <a:pt x="729" y="1482"/>
                    <a:pt x="737" y="1481"/>
                    <a:pt x="749" y="1480"/>
                  </a:cubicBezTo>
                  <a:cubicBezTo>
                    <a:pt x="778" y="1484"/>
                    <a:pt x="784" y="1493"/>
                    <a:pt x="762" y="1499"/>
                  </a:cubicBezTo>
                  <a:cubicBezTo>
                    <a:pt x="765" y="1502"/>
                    <a:pt x="765" y="1506"/>
                    <a:pt x="790" y="1506"/>
                  </a:cubicBezTo>
                  <a:lnTo>
                    <a:pt x="815" y="1502"/>
                  </a:lnTo>
                  <a:lnTo>
                    <a:pt x="815" y="1502"/>
                  </a:lnTo>
                  <a:cubicBezTo>
                    <a:pt x="768" y="1509"/>
                    <a:pt x="768" y="1509"/>
                    <a:pt x="821" y="1509"/>
                  </a:cubicBezTo>
                  <a:cubicBezTo>
                    <a:pt x="846" y="1509"/>
                    <a:pt x="850" y="1512"/>
                    <a:pt x="821" y="1512"/>
                  </a:cubicBezTo>
                  <a:cubicBezTo>
                    <a:pt x="799" y="1515"/>
                    <a:pt x="799" y="1518"/>
                    <a:pt x="799" y="1518"/>
                  </a:cubicBezTo>
                  <a:cubicBezTo>
                    <a:pt x="818" y="1527"/>
                    <a:pt x="834" y="1540"/>
                    <a:pt x="850" y="1553"/>
                  </a:cubicBezTo>
                  <a:cubicBezTo>
                    <a:pt x="868" y="1574"/>
                    <a:pt x="875" y="1584"/>
                    <a:pt x="903" y="1587"/>
                  </a:cubicBezTo>
                  <a:cubicBezTo>
                    <a:pt x="937" y="1593"/>
                    <a:pt x="937" y="1593"/>
                    <a:pt x="909" y="1593"/>
                  </a:cubicBezTo>
                  <a:cubicBezTo>
                    <a:pt x="881" y="1593"/>
                    <a:pt x="884" y="1596"/>
                    <a:pt x="884" y="1600"/>
                  </a:cubicBezTo>
                  <a:cubicBezTo>
                    <a:pt x="886" y="1601"/>
                    <a:pt x="888" y="1603"/>
                    <a:pt x="883" y="1603"/>
                  </a:cubicBezTo>
                  <a:cubicBezTo>
                    <a:pt x="879" y="1603"/>
                    <a:pt x="872" y="1602"/>
                    <a:pt x="859" y="1600"/>
                  </a:cubicBezTo>
                  <a:lnTo>
                    <a:pt x="859" y="1600"/>
                  </a:lnTo>
                  <a:cubicBezTo>
                    <a:pt x="890" y="1609"/>
                    <a:pt x="890" y="1609"/>
                    <a:pt x="893" y="1612"/>
                  </a:cubicBezTo>
                  <a:cubicBezTo>
                    <a:pt x="882" y="1610"/>
                    <a:pt x="875" y="1609"/>
                    <a:pt x="872" y="1609"/>
                  </a:cubicBezTo>
                  <a:cubicBezTo>
                    <a:pt x="869" y="1609"/>
                    <a:pt x="877" y="1611"/>
                    <a:pt x="897" y="1615"/>
                  </a:cubicBezTo>
                  <a:cubicBezTo>
                    <a:pt x="931" y="1623"/>
                    <a:pt x="948" y="1627"/>
                    <a:pt x="946" y="1627"/>
                  </a:cubicBezTo>
                  <a:cubicBezTo>
                    <a:pt x="945" y="1627"/>
                    <a:pt x="929" y="1624"/>
                    <a:pt x="900" y="1618"/>
                  </a:cubicBezTo>
                  <a:cubicBezTo>
                    <a:pt x="891" y="1617"/>
                    <a:pt x="882" y="1617"/>
                    <a:pt x="875" y="1617"/>
                  </a:cubicBezTo>
                  <a:cubicBezTo>
                    <a:pt x="858" y="1617"/>
                    <a:pt x="852" y="1619"/>
                    <a:pt x="872" y="1621"/>
                  </a:cubicBezTo>
                  <a:cubicBezTo>
                    <a:pt x="897" y="1625"/>
                    <a:pt x="919" y="1631"/>
                    <a:pt x="944" y="1640"/>
                  </a:cubicBezTo>
                  <a:cubicBezTo>
                    <a:pt x="944" y="1642"/>
                    <a:pt x="945" y="1644"/>
                    <a:pt x="940" y="1644"/>
                  </a:cubicBezTo>
                  <a:cubicBezTo>
                    <a:pt x="936" y="1644"/>
                    <a:pt x="929" y="1643"/>
                    <a:pt x="915" y="1640"/>
                  </a:cubicBezTo>
                  <a:cubicBezTo>
                    <a:pt x="913" y="1640"/>
                    <a:pt x="911" y="1640"/>
                    <a:pt x="910" y="1640"/>
                  </a:cubicBezTo>
                  <a:cubicBezTo>
                    <a:pt x="891" y="1640"/>
                    <a:pt x="928" y="1656"/>
                    <a:pt x="959" y="1667"/>
                  </a:cubicBezTo>
                  <a:lnTo>
                    <a:pt x="959" y="1667"/>
                  </a:lnTo>
                  <a:cubicBezTo>
                    <a:pt x="949" y="1666"/>
                    <a:pt x="943" y="1665"/>
                    <a:pt x="939" y="1665"/>
                  </a:cubicBezTo>
                  <a:cubicBezTo>
                    <a:pt x="934" y="1665"/>
                    <a:pt x="936" y="1667"/>
                    <a:pt x="937" y="1668"/>
                  </a:cubicBezTo>
                  <a:cubicBezTo>
                    <a:pt x="949" y="1672"/>
                    <a:pt x="953" y="1673"/>
                    <a:pt x="951" y="1673"/>
                  </a:cubicBezTo>
                  <a:cubicBezTo>
                    <a:pt x="948" y="1673"/>
                    <a:pt x="925" y="1668"/>
                    <a:pt x="903" y="1662"/>
                  </a:cubicBezTo>
                  <a:cubicBezTo>
                    <a:pt x="886" y="1657"/>
                    <a:pt x="878" y="1656"/>
                    <a:pt x="875" y="1656"/>
                  </a:cubicBezTo>
                  <a:cubicBezTo>
                    <a:pt x="872" y="1656"/>
                    <a:pt x="873" y="1657"/>
                    <a:pt x="875" y="1659"/>
                  </a:cubicBezTo>
                  <a:cubicBezTo>
                    <a:pt x="893" y="1662"/>
                    <a:pt x="912" y="1675"/>
                    <a:pt x="925" y="1687"/>
                  </a:cubicBezTo>
                  <a:cubicBezTo>
                    <a:pt x="934" y="1703"/>
                    <a:pt x="972" y="1715"/>
                    <a:pt x="1050" y="1741"/>
                  </a:cubicBezTo>
                  <a:lnTo>
                    <a:pt x="1122" y="1766"/>
                  </a:lnTo>
                  <a:lnTo>
                    <a:pt x="1122" y="1766"/>
                  </a:lnTo>
                  <a:lnTo>
                    <a:pt x="1050" y="1744"/>
                  </a:lnTo>
                  <a:lnTo>
                    <a:pt x="944" y="1715"/>
                  </a:lnTo>
                  <a:lnTo>
                    <a:pt x="944" y="1715"/>
                  </a:lnTo>
                  <a:cubicBezTo>
                    <a:pt x="966" y="1725"/>
                    <a:pt x="991" y="1731"/>
                    <a:pt x="1016" y="1737"/>
                  </a:cubicBezTo>
                  <a:cubicBezTo>
                    <a:pt x="1039" y="1746"/>
                    <a:pt x="1046" y="1750"/>
                    <a:pt x="1039" y="1750"/>
                  </a:cubicBezTo>
                  <a:cubicBezTo>
                    <a:pt x="1035" y="1750"/>
                    <a:pt x="1027" y="1749"/>
                    <a:pt x="1016" y="1747"/>
                  </a:cubicBezTo>
                  <a:cubicBezTo>
                    <a:pt x="997" y="1742"/>
                    <a:pt x="986" y="1740"/>
                    <a:pt x="983" y="1740"/>
                  </a:cubicBezTo>
                  <a:cubicBezTo>
                    <a:pt x="979" y="1740"/>
                    <a:pt x="985" y="1743"/>
                    <a:pt x="1000" y="1750"/>
                  </a:cubicBezTo>
                  <a:cubicBezTo>
                    <a:pt x="999" y="1750"/>
                    <a:pt x="998" y="1750"/>
                    <a:pt x="994" y="1750"/>
                  </a:cubicBezTo>
                  <a:cubicBezTo>
                    <a:pt x="989" y="1750"/>
                    <a:pt x="979" y="1749"/>
                    <a:pt x="956" y="1744"/>
                  </a:cubicBezTo>
                  <a:cubicBezTo>
                    <a:pt x="953" y="1744"/>
                    <a:pt x="953" y="1744"/>
                    <a:pt x="984" y="1753"/>
                  </a:cubicBezTo>
                  <a:cubicBezTo>
                    <a:pt x="1003" y="1760"/>
                    <a:pt x="1010" y="1763"/>
                    <a:pt x="1007" y="1763"/>
                  </a:cubicBezTo>
                  <a:cubicBezTo>
                    <a:pt x="1004" y="1763"/>
                    <a:pt x="994" y="1761"/>
                    <a:pt x="978" y="1756"/>
                  </a:cubicBezTo>
                  <a:cubicBezTo>
                    <a:pt x="942" y="1745"/>
                    <a:pt x="922" y="1740"/>
                    <a:pt x="916" y="1740"/>
                  </a:cubicBezTo>
                  <a:cubicBezTo>
                    <a:pt x="910" y="1740"/>
                    <a:pt x="916" y="1744"/>
                    <a:pt x="931" y="1750"/>
                  </a:cubicBezTo>
                  <a:cubicBezTo>
                    <a:pt x="962" y="1762"/>
                    <a:pt x="959" y="1762"/>
                    <a:pt x="956" y="1762"/>
                  </a:cubicBezTo>
                  <a:cubicBezTo>
                    <a:pt x="950" y="1766"/>
                    <a:pt x="947" y="1766"/>
                    <a:pt x="972" y="1778"/>
                  </a:cubicBezTo>
                  <a:lnTo>
                    <a:pt x="966" y="1781"/>
                  </a:lnTo>
                  <a:cubicBezTo>
                    <a:pt x="962" y="1781"/>
                    <a:pt x="934" y="1769"/>
                    <a:pt x="940" y="1769"/>
                  </a:cubicBezTo>
                  <a:lnTo>
                    <a:pt x="906" y="1756"/>
                  </a:lnTo>
                  <a:lnTo>
                    <a:pt x="906" y="1756"/>
                  </a:lnTo>
                  <a:cubicBezTo>
                    <a:pt x="900" y="1759"/>
                    <a:pt x="893" y="1759"/>
                    <a:pt x="922" y="1775"/>
                  </a:cubicBezTo>
                  <a:cubicBezTo>
                    <a:pt x="948" y="1788"/>
                    <a:pt x="962" y="1794"/>
                    <a:pt x="961" y="1794"/>
                  </a:cubicBezTo>
                  <a:cubicBezTo>
                    <a:pt x="960" y="1794"/>
                    <a:pt x="945" y="1788"/>
                    <a:pt x="915" y="1775"/>
                  </a:cubicBezTo>
                  <a:cubicBezTo>
                    <a:pt x="897" y="1767"/>
                    <a:pt x="876" y="1760"/>
                    <a:pt x="872" y="1760"/>
                  </a:cubicBezTo>
                  <a:cubicBezTo>
                    <a:pt x="870" y="1760"/>
                    <a:pt x="873" y="1761"/>
                    <a:pt x="881" y="1766"/>
                  </a:cubicBezTo>
                  <a:cubicBezTo>
                    <a:pt x="903" y="1776"/>
                    <a:pt x="910" y="1780"/>
                    <a:pt x="909" y="1780"/>
                  </a:cubicBezTo>
                  <a:cubicBezTo>
                    <a:pt x="906" y="1780"/>
                    <a:pt x="888" y="1773"/>
                    <a:pt x="872" y="1766"/>
                  </a:cubicBezTo>
                  <a:cubicBezTo>
                    <a:pt x="846" y="1754"/>
                    <a:pt x="834" y="1748"/>
                    <a:pt x="832" y="1748"/>
                  </a:cubicBezTo>
                  <a:lnTo>
                    <a:pt x="832" y="1748"/>
                  </a:lnTo>
                  <a:cubicBezTo>
                    <a:pt x="830" y="1748"/>
                    <a:pt x="841" y="1755"/>
                    <a:pt x="862" y="1772"/>
                  </a:cubicBezTo>
                  <a:cubicBezTo>
                    <a:pt x="856" y="1772"/>
                    <a:pt x="868" y="1791"/>
                    <a:pt x="856" y="1794"/>
                  </a:cubicBezTo>
                  <a:cubicBezTo>
                    <a:pt x="849" y="1796"/>
                    <a:pt x="843" y="1797"/>
                    <a:pt x="836" y="1797"/>
                  </a:cubicBezTo>
                  <a:cubicBezTo>
                    <a:pt x="824" y="1797"/>
                    <a:pt x="813" y="1794"/>
                    <a:pt x="803" y="1788"/>
                  </a:cubicBezTo>
                  <a:cubicBezTo>
                    <a:pt x="776" y="1772"/>
                    <a:pt x="763" y="1766"/>
                    <a:pt x="761" y="1766"/>
                  </a:cubicBezTo>
                  <a:lnTo>
                    <a:pt x="761" y="1766"/>
                  </a:lnTo>
                  <a:cubicBezTo>
                    <a:pt x="759" y="1766"/>
                    <a:pt x="765" y="1769"/>
                    <a:pt x="778" y="1775"/>
                  </a:cubicBezTo>
                  <a:cubicBezTo>
                    <a:pt x="828" y="1800"/>
                    <a:pt x="825" y="1803"/>
                    <a:pt x="815" y="1806"/>
                  </a:cubicBezTo>
                  <a:cubicBezTo>
                    <a:pt x="806" y="1803"/>
                    <a:pt x="800" y="1802"/>
                    <a:pt x="796" y="1802"/>
                  </a:cubicBezTo>
                  <a:cubicBezTo>
                    <a:pt x="787" y="1802"/>
                    <a:pt x="801" y="1813"/>
                    <a:pt x="815" y="1825"/>
                  </a:cubicBezTo>
                  <a:lnTo>
                    <a:pt x="821" y="1825"/>
                  </a:lnTo>
                  <a:cubicBezTo>
                    <a:pt x="850" y="1842"/>
                    <a:pt x="860" y="1849"/>
                    <a:pt x="857" y="1849"/>
                  </a:cubicBezTo>
                  <a:cubicBezTo>
                    <a:pt x="854" y="1849"/>
                    <a:pt x="846" y="1846"/>
                    <a:pt x="834" y="1841"/>
                  </a:cubicBezTo>
                  <a:cubicBezTo>
                    <a:pt x="815" y="1835"/>
                    <a:pt x="799" y="1825"/>
                    <a:pt x="784" y="1816"/>
                  </a:cubicBezTo>
                  <a:cubicBezTo>
                    <a:pt x="768" y="1803"/>
                    <a:pt x="749" y="1794"/>
                    <a:pt x="731" y="1788"/>
                  </a:cubicBezTo>
                  <a:lnTo>
                    <a:pt x="731" y="1788"/>
                  </a:lnTo>
                  <a:cubicBezTo>
                    <a:pt x="727" y="1788"/>
                    <a:pt x="724" y="1791"/>
                    <a:pt x="749" y="1803"/>
                  </a:cubicBezTo>
                  <a:cubicBezTo>
                    <a:pt x="771" y="1819"/>
                    <a:pt x="771" y="1819"/>
                    <a:pt x="768" y="1819"/>
                  </a:cubicBezTo>
                  <a:cubicBezTo>
                    <a:pt x="765" y="1819"/>
                    <a:pt x="762" y="1822"/>
                    <a:pt x="781" y="1838"/>
                  </a:cubicBezTo>
                  <a:cubicBezTo>
                    <a:pt x="799" y="1850"/>
                    <a:pt x="796" y="1853"/>
                    <a:pt x="793" y="1853"/>
                  </a:cubicBezTo>
                  <a:cubicBezTo>
                    <a:pt x="776" y="1845"/>
                    <a:pt x="767" y="1844"/>
                    <a:pt x="762" y="1844"/>
                  </a:cubicBezTo>
                  <a:cubicBezTo>
                    <a:pt x="760" y="1844"/>
                    <a:pt x="759" y="1844"/>
                    <a:pt x="759" y="1844"/>
                  </a:cubicBezTo>
                  <a:lnTo>
                    <a:pt x="740" y="1828"/>
                  </a:lnTo>
                  <a:lnTo>
                    <a:pt x="696" y="1797"/>
                  </a:lnTo>
                  <a:lnTo>
                    <a:pt x="696" y="1797"/>
                  </a:lnTo>
                  <a:cubicBezTo>
                    <a:pt x="690" y="1800"/>
                    <a:pt x="712" y="1816"/>
                    <a:pt x="712" y="1816"/>
                  </a:cubicBezTo>
                  <a:cubicBezTo>
                    <a:pt x="734" y="1828"/>
                    <a:pt x="643" y="1856"/>
                    <a:pt x="633" y="1860"/>
                  </a:cubicBezTo>
                  <a:cubicBezTo>
                    <a:pt x="623" y="1853"/>
                    <a:pt x="616" y="1849"/>
                    <a:pt x="611" y="1849"/>
                  </a:cubicBezTo>
                  <a:cubicBezTo>
                    <a:pt x="606" y="1849"/>
                    <a:pt x="607" y="1854"/>
                    <a:pt x="618" y="1863"/>
                  </a:cubicBezTo>
                  <a:cubicBezTo>
                    <a:pt x="633" y="1882"/>
                    <a:pt x="615" y="1885"/>
                    <a:pt x="593" y="1891"/>
                  </a:cubicBezTo>
                  <a:cubicBezTo>
                    <a:pt x="564" y="1900"/>
                    <a:pt x="546" y="1907"/>
                    <a:pt x="558" y="1925"/>
                  </a:cubicBezTo>
                  <a:lnTo>
                    <a:pt x="546" y="1929"/>
                  </a:lnTo>
                  <a:cubicBezTo>
                    <a:pt x="536" y="1929"/>
                    <a:pt x="539" y="1951"/>
                    <a:pt x="533" y="1954"/>
                  </a:cubicBezTo>
                  <a:cubicBezTo>
                    <a:pt x="536" y="1963"/>
                    <a:pt x="537" y="1968"/>
                    <a:pt x="536" y="1968"/>
                  </a:cubicBezTo>
                  <a:cubicBezTo>
                    <a:pt x="535" y="1968"/>
                    <a:pt x="533" y="1963"/>
                    <a:pt x="530" y="1954"/>
                  </a:cubicBezTo>
                  <a:cubicBezTo>
                    <a:pt x="521" y="1935"/>
                    <a:pt x="514" y="1916"/>
                    <a:pt x="508" y="1916"/>
                  </a:cubicBezTo>
                  <a:lnTo>
                    <a:pt x="508" y="1916"/>
                  </a:lnTo>
                  <a:cubicBezTo>
                    <a:pt x="502" y="1919"/>
                    <a:pt x="511" y="1938"/>
                    <a:pt x="517" y="1957"/>
                  </a:cubicBezTo>
                  <a:cubicBezTo>
                    <a:pt x="527" y="1976"/>
                    <a:pt x="524" y="1979"/>
                    <a:pt x="524" y="1979"/>
                  </a:cubicBezTo>
                  <a:cubicBezTo>
                    <a:pt x="517" y="1979"/>
                    <a:pt x="517" y="1979"/>
                    <a:pt x="511" y="1960"/>
                  </a:cubicBezTo>
                  <a:cubicBezTo>
                    <a:pt x="502" y="1941"/>
                    <a:pt x="495" y="1922"/>
                    <a:pt x="495" y="1922"/>
                  </a:cubicBezTo>
                  <a:lnTo>
                    <a:pt x="489" y="1922"/>
                  </a:lnTo>
                  <a:cubicBezTo>
                    <a:pt x="499" y="1941"/>
                    <a:pt x="495" y="1941"/>
                    <a:pt x="495" y="1941"/>
                  </a:cubicBezTo>
                  <a:cubicBezTo>
                    <a:pt x="494" y="1942"/>
                    <a:pt x="493" y="1942"/>
                    <a:pt x="492" y="1942"/>
                  </a:cubicBezTo>
                  <a:cubicBezTo>
                    <a:pt x="489" y="1942"/>
                    <a:pt x="486" y="1935"/>
                    <a:pt x="477" y="1903"/>
                  </a:cubicBezTo>
                  <a:cubicBezTo>
                    <a:pt x="469" y="1885"/>
                    <a:pt x="464" y="1876"/>
                    <a:pt x="463" y="1876"/>
                  </a:cubicBezTo>
                  <a:lnTo>
                    <a:pt x="463" y="1876"/>
                  </a:lnTo>
                  <a:cubicBezTo>
                    <a:pt x="462" y="1876"/>
                    <a:pt x="464" y="1886"/>
                    <a:pt x="470" y="1907"/>
                  </a:cubicBezTo>
                  <a:lnTo>
                    <a:pt x="467" y="1929"/>
                  </a:lnTo>
                  <a:cubicBezTo>
                    <a:pt x="463" y="1917"/>
                    <a:pt x="460" y="1913"/>
                    <a:pt x="458" y="1913"/>
                  </a:cubicBezTo>
                  <a:lnTo>
                    <a:pt x="458" y="1913"/>
                  </a:lnTo>
                  <a:cubicBezTo>
                    <a:pt x="455" y="1913"/>
                    <a:pt x="459" y="1937"/>
                    <a:pt x="461" y="1951"/>
                  </a:cubicBezTo>
                  <a:cubicBezTo>
                    <a:pt x="453" y="1932"/>
                    <a:pt x="449" y="1923"/>
                    <a:pt x="447" y="1923"/>
                  </a:cubicBezTo>
                  <a:lnTo>
                    <a:pt x="447" y="1923"/>
                  </a:lnTo>
                  <a:cubicBezTo>
                    <a:pt x="445" y="1923"/>
                    <a:pt x="447" y="1933"/>
                    <a:pt x="452" y="1954"/>
                  </a:cubicBezTo>
                  <a:cubicBezTo>
                    <a:pt x="455" y="1965"/>
                    <a:pt x="456" y="1971"/>
                    <a:pt x="454" y="1971"/>
                  </a:cubicBezTo>
                  <a:cubicBezTo>
                    <a:pt x="453" y="1971"/>
                    <a:pt x="450" y="1966"/>
                    <a:pt x="445" y="1957"/>
                  </a:cubicBezTo>
                  <a:cubicBezTo>
                    <a:pt x="439" y="1943"/>
                    <a:pt x="435" y="1940"/>
                    <a:pt x="431" y="1940"/>
                  </a:cubicBezTo>
                  <a:cubicBezTo>
                    <a:pt x="430" y="1940"/>
                    <a:pt x="428" y="1940"/>
                    <a:pt x="427" y="1941"/>
                  </a:cubicBezTo>
                  <a:cubicBezTo>
                    <a:pt x="430" y="1960"/>
                    <a:pt x="408" y="1969"/>
                    <a:pt x="380" y="1976"/>
                  </a:cubicBezTo>
                  <a:cubicBezTo>
                    <a:pt x="351" y="1985"/>
                    <a:pt x="333" y="1988"/>
                    <a:pt x="339" y="2010"/>
                  </a:cubicBezTo>
                  <a:cubicBezTo>
                    <a:pt x="336" y="2010"/>
                    <a:pt x="336" y="2010"/>
                    <a:pt x="326" y="1991"/>
                  </a:cubicBezTo>
                  <a:cubicBezTo>
                    <a:pt x="324" y="1984"/>
                    <a:pt x="322" y="1979"/>
                    <a:pt x="321" y="1979"/>
                  </a:cubicBezTo>
                  <a:lnTo>
                    <a:pt x="321" y="1979"/>
                  </a:lnTo>
                  <a:cubicBezTo>
                    <a:pt x="320" y="1979"/>
                    <a:pt x="321" y="1989"/>
                    <a:pt x="326" y="2013"/>
                  </a:cubicBezTo>
                  <a:cubicBezTo>
                    <a:pt x="328" y="2026"/>
                    <a:pt x="331" y="2037"/>
                    <a:pt x="331" y="2037"/>
                  </a:cubicBezTo>
                  <a:cubicBezTo>
                    <a:pt x="330" y="2037"/>
                    <a:pt x="329" y="2031"/>
                    <a:pt x="323" y="2013"/>
                  </a:cubicBezTo>
                  <a:cubicBezTo>
                    <a:pt x="319" y="2001"/>
                    <a:pt x="314" y="1998"/>
                    <a:pt x="308" y="1998"/>
                  </a:cubicBezTo>
                  <a:cubicBezTo>
                    <a:pt x="304" y="1998"/>
                    <a:pt x="300" y="1999"/>
                    <a:pt x="295" y="2001"/>
                  </a:cubicBezTo>
                  <a:cubicBezTo>
                    <a:pt x="286" y="2004"/>
                    <a:pt x="273" y="2007"/>
                    <a:pt x="279" y="2026"/>
                  </a:cubicBezTo>
                  <a:cubicBezTo>
                    <a:pt x="279" y="2037"/>
                    <a:pt x="279" y="2042"/>
                    <a:pt x="279" y="2042"/>
                  </a:cubicBezTo>
                  <a:cubicBezTo>
                    <a:pt x="278" y="2042"/>
                    <a:pt x="278" y="2037"/>
                    <a:pt x="276" y="2026"/>
                  </a:cubicBezTo>
                  <a:cubicBezTo>
                    <a:pt x="271" y="2004"/>
                    <a:pt x="261" y="1989"/>
                    <a:pt x="254" y="1989"/>
                  </a:cubicBezTo>
                  <a:cubicBezTo>
                    <a:pt x="250" y="1989"/>
                    <a:pt x="247" y="1996"/>
                    <a:pt x="248" y="2013"/>
                  </a:cubicBezTo>
                  <a:cubicBezTo>
                    <a:pt x="247" y="2014"/>
                    <a:pt x="246" y="2015"/>
                    <a:pt x="245" y="2015"/>
                  </a:cubicBezTo>
                  <a:cubicBezTo>
                    <a:pt x="242" y="2015"/>
                    <a:pt x="239" y="2011"/>
                    <a:pt x="232" y="1998"/>
                  </a:cubicBezTo>
                  <a:cubicBezTo>
                    <a:pt x="229" y="1998"/>
                    <a:pt x="226" y="1998"/>
                    <a:pt x="223" y="2019"/>
                  </a:cubicBezTo>
                  <a:lnTo>
                    <a:pt x="201" y="2026"/>
                  </a:lnTo>
                  <a:cubicBezTo>
                    <a:pt x="195" y="2029"/>
                    <a:pt x="195" y="2051"/>
                    <a:pt x="195" y="2051"/>
                  </a:cubicBezTo>
                  <a:lnTo>
                    <a:pt x="191" y="2051"/>
                  </a:lnTo>
                  <a:cubicBezTo>
                    <a:pt x="188" y="2041"/>
                    <a:pt x="182" y="2037"/>
                    <a:pt x="174" y="2037"/>
                  </a:cubicBezTo>
                  <a:cubicBezTo>
                    <a:pt x="166" y="2037"/>
                    <a:pt x="156" y="2040"/>
                    <a:pt x="144" y="2045"/>
                  </a:cubicBezTo>
                  <a:cubicBezTo>
                    <a:pt x="135" y="2047"/>
                    <a:pt x="126" y="2049"/>
                    <a:pt x="118" y="2049"/>
                  </a:cubicBezTo>
                  <a:cubicBezTo>
                    <a:pt x="108" y="2049"/>
                    <a:pt x="100" y="2046"/>
                    <a:pt x="94" y="2035"/>
                  </a:cubicBezTo>
                  <a:cubicBezTo>
                    <a:pt x="94" y="2035"/>
                    <a:pt x="91" y="2038"/>
                    <a:pt x="94" y="2057"/>
                  </a:cubicBezTo>
                  <a:cubicBezTo>
                    <a:pt x="100" y="2082"/>
                    <a:pt x="101" y="2093"/>
                    <a:pt x="99" y="2093"/>
                  </a:cubicBezTo>
                  <a:cubicBezTo>
                    <a:pt x="97" y="2093"/>
                    <a:pt x="95" y="2089"/>
                    <a:pt x="91" y="2082"/>
                  </a:cubicBezTo>
                  <a:cubicBezTo>
                    <a:pt x="82" y="2063"/>
                    <a:pt x="75" y="2053"/>
                    <a:pt x="70" y="2053"/>
                  </a:cubicBezTo>
                  <a:cubicBezTo>
                    <a:pt x="65" y="2053"/>
                    <a:pt x="64" y="2064"/>
                    <a:pt x="69" y="2085"/>
                  </a:cubicBezTo>
                  <a:cubicBezTo>
                    <a:pt x="66" y="2076"/>
                    <a:pt x="69" y="2079"/>
                    <a:pt x="63" y="2066"/>
                  </a:cubicBezTo>
                  <a:cubicBezTo>
                    <a:pt x="57" y="2053"/>
                    <a:pt x="53" y="2047"/>
                    <a:pt x="51" y="2047"/>
                  </a:cubicBezTo>
                  <a:lnTo>
                    <a:pt x="51" y="2047"/>
                  </a:lnTo>
                  <a:cubicBezTo>
                    <a:pt x="47" y="2047"/>
                    <a:pt x="48" y="2065"/>
                    <a:pt x="54" y="2092"/>
                  </a:cubicBezTo>
                  <a:cubicBezTo>
                    <a:pt x="47" y="2078"/>
                    <a:pt x="40" y="2065"/>
                    <a:pt x="38" y="2065"/>
                  </a:cubicBezTo>
                  <a:cubicBezTo>
                    <a:pt x="37" y="2065"/>
                    <a:pt x="37" y="2067"/>
                    <a:pt x="38" y="2073"/>
                  </a:cubicBezTo>
                  <a:cubicBezTo>
                    <a:pt x="37" y="2073"/>
                    <a:pt x="37" y="2074"/>
                    <a:pt x="36" y="2074"/>
                  </a:cubicBezTo>
                  <a:cubicBezTo>
                    <a:pt x="34" y="2074"/>
                    <a:pt x="32" y="2067"/>
                    <a:pt x="22" y="2035"/>
                  </a:cubicBezTo>
                  <a:cubicBezTo>
                    <a:pt x="16" y="2016"/>
                    <a:pt x="7" y="1998"/>
                    <a:pt x="3" y="1998"/>
                  </a:cubicBezTo>
                  <a:lnTo>
                    <a:pt x="3" y="1998"/>
                  </a:lnTo>
                  <a:cubicBezTo>
                    <a:pt x="0" y="1998"/>
                    <a:pt x="10" y="2016"/>
                    <a:pt x="16" y="2038"/>
                  </a:cubicBezTo>
                  <a:lnTo>
                    <a:pt x="10" y="2038"/>
                  </a:lnTo>
                  <a:cubicBezTo>
                    <a:pt x="10" y="2038"/>
                    <a:pt x="7" y="2041"/>
                    <a:pt x="13" y="2060"/>
                  </a:cubicBezTo>
                  <a:cubicBezTo>
                    <a:pt x="19" y="2079"/>
                    <a:pt x="16" y="2082"/>
                    <a:pt x="13" y="2082"/>
                  </a:cubicBezTo>
                  <a:cubicBezTo>
                    <a:pt x="11" y="2077"/>
                    <a:pt x="10" y="2074"/>
                    <a:pt x="10" y="2074"/>
                  </a:cubicBezTo>
                  <a:lnTo>
                    <a:pt x="10" y="2074"/>
                  </a:lnTo>
                  <a:cubicBezTo>
                    <a:pt x="9" y="2074"/>
                    <a:pt x="12" y="2088"/>
                    <a:pt x="19" y="2101"/>
                  </a:cubicBezTo>
                  <a:cubicBezTo>
                    <a:pt x="25" y="2120"/>
                    <a:pt x="32" y="2142"/>
                    <a:pt x="29" y="2142"/>
                  </a:cubicBezTo>
                  <a:lnTo>
                    <a:pt x="41" y="2182"/>
                  </a:lnTo>
                  <a:cubicBezTo>
                    <a:pt x="47" y="2207"/>
                    <a:pt x="60" y="2236"/>
                    <a:pt x="76" y="2258"/>
                  </a:cubicBezTo>
                  <a:cubicBezTo>
                    <a:pt x="86" y="2266"/>
                    <a:pt x="95" y="2276"/>
                    <a:pt x="100" y="2276"/>
                  </a:cubicBezTo>
                  <a:cubicBezTo>
                    <a:pt x="103" y="2276"/>
                    <a:pt x="103" y="2270"/>
                    <a:pt x="97" y="2251"/>
                  </a:cubicBezTo>
                  <a:cubicBezTo>
                    <a:pt x="97" y="2251"/>
                    <a:pt x="94" y="2233"/>
                    <a:pt x="97" y="2229"/>
                  </a:cubicBezTo>
                  <a:cubicBezTo>
                    <a:pt x="101" y="2229"/>
                    <a:pt x="110" y="2248"/>
                    <a:pt x="110" y="2248"/>
                  </a:cubicBezTo>
                  <a:cubicBezTo>
                    <a:pt x="114" y="2260"/>
                    <a:pt x="121" y="2263"/>
                    <a:pt x="130" y="2263"/>
                  </a:cubicBezTo>
                  <a:cubicBezTo>
                    <a:pt x="136" y="2263"/>
                    <a:pt x="142" y="2262"/>
                    <a:pt x="148" y="2261"/>
                  </a:cubicBezTo>
                  <a:cubicBezTo>
                    <a:pt x="156" y="2258"/>
                    <a:pt x="162" y="2256"/>
                    <a:pt x="168" y="2256"/>
                  </a:cubicBezTo>
                  <a:cubicBezTo>
                    <a:pt x="175" y="2256"/>
                    <a:pt x="180" y="2260"/>
                    <a:pt x="185" y="2270"/>
                  </a:cubicBezTo>
                  <a:cubicBezTo>
                    <a:pt x="195" y="2289"/>
                    <a:pt x="201" y="2289"/>
                    <a:pt x="201" y="2289"/>
                  </a:cubicBezTo>
                  <a:cubicBezTo>
                    <a:pt x="191" y="2267"/>
                    <a:pt x="213" y="2264"/>
                    <a:pt x="235" y="2254"/>
                  </a:cubicBezTo>
                  <a:cubicBezTo>
                    <a:pt x="257" y="2248"/>
                    <a:pt x="279" y="2242"/>
                    <a:pt x="273" y="2223"/>
                  </a:cubicBezTo>
                  <a:lnTo>
                    <a:pt x="279" y="2220"/>
                  </a:lnTo>
                  <a:cubicBezTo>
                    <a:pt x="285" y="2234"/>
                    <a:pt x="290" y="2238"/>
                    <a:pt x="294" y="2238"/>
                  </a:cubicBezTo>
                  <a:cubicBezTo>
                    <a:pt x="297" y="2238"/>
                    <a:pt x="299" y="2237"/>
                    <a:pt x="301" y="2236"/>
                  </a:cubicBezTo>
                  <a:cubicBezTo>
                    <a:pt x="301" y="2217"/>
                    <a:pt x="307" y="2214"/>
                    <a:pt x="307" y="2214"/>
                  </a:cubicBezTo>
                  <a:cubicBezTo>
                    <a:pt x="312" y="2227"/>
                    <a:pt x="315" y="2231"/>
                    <a:pt x="318" y="2231"/>
                  </a:cubicBezTo>
                  <a:cubicBezTo>
                    <a:pt x="320" y="2231"/>
                    <a:pt x="321" y="2230"/>
                    <a:pt x="323" y="2229"/>
                  </a:cubicBezTo>
                  <a:cubicBezTo>
                    <a:pt x="329" y="2229"/>
                    <a:pt x="333" y="2226"/>
                    <a:pt x="326" y="2207"/>
                  </a:cubicBezTo>
                  <a:cubicBezTo>
                    <a:pt x="330" y="2207"/>
                    <a:pt x="334" y="2206"/>
                    <a:pt x="338" y="2206"/>
                  </a:cubicBezTo>
                  <a:cubicBezTo>
                    <a:pt x="350" y="2206"/>
                    <a:pt x="361" y="2210"/>
                    <a:pt x="370" y="2217"/>
                  </a:cubicBezTo>
                  <a:cubicBezTo>
                    <a:pt x="373" y="2222"/>
                    <a:pt x="375" y="2225"/>
                    <a:pt x="375" y="2225"/>
                  </a:cubicBezTo>
                  <a:cubicBezTo>
                    <a:pt x="378" y="2225"/>
                    <a:pt x="375" y="2211"/>
                    <a:pt x="373" y="2195"/>
                  </a:cubicBezTo>
                  <a:cubicBezTo>
                    <a:pt x="364" y="2176"/>
                    <a:pt x="361" y="2154"/>
                    <a:pt x="364" y="2154"/>
                  </a:cubicBezTo>
                  <a:lnTo>
                    <a:pt x="364" y="2154"/>
                  </a:lnTo>
                  <a:lnTo>
                    <a:pt x="380" y="2192"/>
                  </a:lnTo>
                  <a:cubicBezTo>
                    <a:pt x="382" y="2208"/>
                    <a:pt x="382" y="2212"/>
                    <a:pt x="385" y="2212"/>
                  </a:cubicBezTo>
                  <a:cubicBezTo>
                    <a:pt x="386" y="2212"/>
                    <a:pt x="387" y="2211"/>
                    <a:pt x="389" y="2211"/>
                  </a:cubicBezTo>
                  <a:lnTo>
                    <a:pt x="395" y="2211"/>
                  </a:lnTo>
                  <a:cubicBezTo>
                    <a:pt x="389" y="2192"/>
                    <a:pt x="405" y="2186"/>
                    <a:pt x="427" y="2179"/>
                  </a:cubicBezTo>
                  <a:cubicBezTo>
                    <a:pt x="458" y="2170"/>
                    <a:pt x="467" y="2167"/>
                    <a:pt x="461" y="2148"/>
                  </a:cubicBezTo>
                  <a:cubicBezTo>
                    <a:pt x="456" y="2138"/>
                    <a:pt x="455" y="2132"/>
                    <a:pt x="457" y="2132"/>
                  </a:cubicBezTo>
                  <a:cubicBezTo>
                    <a:pt x="460" y="2132"/>
                    <a:pt x="465" y="2136"/>
                    <a:pt x="474" y="2145"/>
                  </a:cubicBezTo>
                  <a:cubicBezTo>
                    <a:pt x="496" y="2177"/>
                    <a:pt x="505" y="2190"/>
                    <a:pt x="508" y="2190"/>
                  </a:cubicBezTo>
                  <a:cubicBezTo>
                    <a:pt x="510" y="2190"/>
                    <a:pt x="509" y="2185"/>
                    <a:pt x="508" y="2176"/>
                  </a:cubicBezTo>
                  <a:cubicBezTo>
                    <a:pt x="508" y="2176"/>
                    <a:pt x="508" y="2176"/>
                    <a:pt x="507" y="2176"/>
                  </a:cubicBezTo>
                  <a:cubicBezTo>
                    <a:pt x="504" y="2176"/>
                    <a:pt x="498" y="2156"/>
                    <a:pt x="492" y="2139"/>
                  </a:cubicBezTo>
                  <a:cubicBezTo>
                    <a:pt x="486" y="2118"/>
                    <a:pt x="484" y="2108"/>
                    <a:pt x="485" y="2108"/>
                  </a:cubicBezTo>
                  <a:lnTo>
                    <a:pt x="485" y="2108"/>
                  </a:lnTo>
                  <a:cubicBezTo>
                    <a:pt x="486" y="2108"/>
                    <a:pt x="491" y="2117"/>
                    <a:pt x="499" y="2135"/>
                  </a:cubicBezTo>
                  <a:cubicBezTo>
                    <a:pt x="503" y="2148"/>
                    <a:pt x="510" y="2154"/>
                    <a:pt x="517" y="2154"/>
                  </a:cubicBezTo>
                  <a:cubicBezTo>
                    <a:pt x="534" y="2154"/>
                    <a:pt x="555" y="2128"/>
                    <a:pt x="555" y="2098"/>
                  </a:cubicBezTo>
                  <a:cubicBezTo>
                    <a:pt x="558" y="2107"/>
                    <a:pt x="555" y="2101"/>
                    <a:pt x="561" y="2117"/>
                  </a:cubicBezTo>
                  <a:cubicBezTo>
                    <a:pt x="567" y="2130"/>
                    <a:pt x="571" y="2134"/>
                    <a:pt x="579" y="2134"/>
                  </a:cubicBezTo>
                  <a:cubicBezTo>
                    <a:pt x="584" y="2134"/>
                    <a:pt x="590" y="2132"/>
                    <a:pt x="599" y="2129"/>
                  </a:cubicBezTo>
                  <a:lnTo>
                    <a:pt x="615" y="2123"/>
                  </a:lnTo>
                  <a:cubicBezTo>
                    <a:pt x="607" y="2104"/>
                    <a:pt x="613" y="2097"/>
                    <a:pt x="622" y="2097"/>
                  </a:cubicBezTo>
                  <a:cubicBezTo>
                    <a:pt x="632" y="2097"/>
                    <a:pt x="644" y="2104"/>
                    <a:pt x="649" y="2113"/>
                  </a:cubicBezTo>
                  <a:cubicBezTo>
                    <a:pt x="660" y="2124"/>
                    <a:pt x="663" y="2128"/>
                    <a:pt x="668" y="2128"/>
                  </a:cubicBezTo>
                  <a:cubicBezTo>
                    <a:pt x="671" y="2128"/>
                    <a:pt x="673" y="2127"/>
                    <a:pt x="677" y="2126"/>
                  </a:cubicBezTo>
                  <a:cubicBezTo>
                    <a:pt x="676" y="2103"/>
                    <a:pt x="685" y="2096"/>
                    <a:pt x="696" y="2096"/>
                  </a:cubicBezTo>
                  <a:cubicBezTo>
                    <a:pt x="706" y="2096"/>
                    <a:pt x="718" y="2103"/>
                    <a:pt x="724" y="2110"/>
                  </a:cubicBezTo>
                  <a:lnTo>
                    <a:pt x="737" y="2107"/>
                  </a:lnTo>
                  <a:cubicBezTo>
                    <a:pt x="731" y="2088"/>
                    <a:pt x="743" y="2085"/>
                    <a:pt x="746" y="2082"/>
                  </a:cubicBezTo>
                  <a:cubicBezTo>
                    <a:pt x="765" y="2076"/>
                    <a:pt x="771" y="2076"/>
                    <a:pt x="752" y="2060"/>
                  </a:cubicBezTo>
                  <a:cubicBezTo>
                    <a:pt x="737" y="2041"/>
                    <a:pt x="724" y="2026"/>
                    <a:pt x="727" y="2023"/>
                  </a:cubicBezTo>
                  <a:lnTo>
                    <a:pt x="727" y="2023"/>
                  </a:lnTo>
                  <a:lnTo>
                    <a:pt x="743" y="2041"/>
                  </a:lnTo>
                  <a:cubicBezTo>
                    <a:pt x="749" y="2049"/>
                    <a:pt x="757" y="2052"/>
                    <a:pt x="766" y="2052"/>
                  </a:cubicBezTo>
                  <a:cubicBezTo>
                    <a:pt x="775" y="2052"/>
                    <a:pt x="785" y="2049"/>
                    <a:pt x="796" y="2045"/>
                  </a:cubicBezTo>
                  <a:cubicBezTo>
                    <a:pt x="810" y="2041"/>
                    <a:pt x="820" y="2039"/>
                    <a:pt x="828" y="2039"/>
                  </a:cubicBezTo>
                  <a:cubicBezTo>
                    <a:pt x="837" y="2039"/>
                    <a:pt x="845" y="2041"/>
                    <a:pt x="856" y="2048"/>
                  </a:cubicBezTo>
                  <a:lnTo>
                    <a:pt x="846" y="2029"/>
                  </a:lnTo>
                  <a:cubicBezTo>
                    <a:pt x="840" y="2020"/>
                    <a:pt x="838" y="2015"/>
                    <a:pt x="842" y="2015"/>
                  </a:cubicBezTo>
                  <a:cubicBezTo>
                    <a:pt x="845" y="2015"/>
                    <a:pt x="851" y="2019"/>
                    <a:pt x="859" y="2026"/>
                  </a:cubicBezTo>
                  <a:cubicBezTo>
                    <a:pt x="867" y="2032"/>
                    <a:pt x="876" y="2034"/>
                    <a:pt x="882" y="2034"/>
                  </a:cubicBezTo>
                  <a:cubicBezTo>
                    <a:pt x="893" y="2034"/>
                    <a:pt x="901" y="2027"/>
                    <a:pt x="897" y="2013"/>
                  </a:cubicBezTo>
                  <a:lnTo>
                    <a:pt x="909" y="2010"/>
                  </a:lnTo>
                  <a:cubicBezTo>
                    <a:pt x="927" y="2024"/>
                    <a:pt x="941" y="2030"/>
                    <a:pt x="949" y="2030"/>
                  </a:cubicBezTo>
                  <a:cubicBezTo>
                    <a:pt x="958" y="2030"/>
                    <a:pt x="957" y="2020"/>
                    <a:pt x="937" y="2001"/>
                  </a:cubicBezTo>
                  <a:lnTo>
                    <a:pt x="937" y="2001"/>
                  </a:lnTo>
                  <a:cubicBezTo>
                    <a:pt x="950" y="2011"/>
                    <a:pt x="957" y="2015"/>
                    <a:pt x="963" y="2015"/>
                  </a:cubicBezTo>
                  <a:cubicBezTo>
                    <a:pt x="965" y="2015"/>
                    <a:pt x="967" y="2014"/>
                    <a:pt x="969" y="2013"/>
                  </a:cubicBezTo>
                  <a:cubicBezTo>
                    <a:pt x="963" y="2002"/>
                    <a:pt x="969" y="1995"/>
                    <a:pt x="979" y="1995"/>
                  </a:cubicBezTo>
                  <a:cubicBezTo>
                    <a:pt x="986" y="1995"/>
                    <a:pt x="995" y="1998"/>
                    <a:pt x="1003" y="2004"/>
                  </a:cubicBezTo>
                  <a:lnTo>
                    <a:pt x="1009" y="2001"/>
                  </a:lnTo>
                  <a:cubicBezTo>
                    <a:pt x="994" y="1985"/>
                    <a:pt x="1000" y="1982"/>
                    <a:pt x="1006" y="1982"/>
                  </a:cubicBezTo>
                  <a:cubicBezTo>
                    <a:pt x="1009" y="1979"/>
                    <a:pt x="1016" y="1979"/>
                    <a:pt x="1000" y="1960"/>
                  </a:cubicBezTo>
                  <a:cubicBezTo>
                    <a:pt x="981" y="1944"/>
                    <a:pt x="987" y="1944"/>
                    <a:pt x="987" y="1944"/>
                  </a:cubicBezTo>
                  <a:cubicBezTo>
                    <a:pt x="988" y="1944"/>
                    <a:pt x="989" y="1944"/>
                    <a:pt x="989" y="1944"/>
                  </a:cubicBezTo>
                  <a:cubicBezTo>
                    <a:pt x="996" y="1944"/>
                    <a:pt x="1011" y="1958"/>
                    <a:pt x="1028" y="1976"/>
                  </a:cubicBezTo>
                  <a:cubicBezTo>
                    <a:pt x="1032" y="1981"/>
                    <a:pt x="1036" y="1984"/>
                    <a:pt x="1039" y="1984"/>
                  </a:cubicBezTo>
                  <a:cubicBezTo>
                    <a:pt x="1045" y="1984"/>
                    <a:pt x="1047" y="1974"/>
                    <a:pt x="1028" y="1954"/>
                  </a:cubicBezTo>
                  <a:cubicBezTo>
                    <a:pt x="1012" y="1936"/>
                    <a:pt x="1004" y="1927"/>
                    <a:pt x="1005" y="1927"/>
                  </a:cubicBezTo>
                  <a:lnTo>
                    <a:pt x="1005" y="1927"/>
                  </a:lnTo>
                  <a:cubicBezTo>
                    <a:pt x="1006" y="1927"/>
                    <a:pt x="1015" y="1935"/>
                    <a:pt x="1031" y="1951"/>
                  </a:cubicBezTo>
                  <a:cubicBezTo>
                    <a:pt x="1045" y="1962"/>
                    <a:pt x="1058" y="1973"/>
                    <a:pt x="1060" y="1973"/>
                  </a:cubicBezTo>
                  <a:cubicBezTo>
                    <a:pt x="1061" y="1973"/>
                    <a:pt x="1060" y="1971"/>
                    <a:pt x="1056" y="1966"/>
                  </a:cubicBezTo>
                  <a:cubicBezTo>
                    <a:pt x="1056" y="1966"/>
                    <a:pt x="1069" y="1963"/>
                    <a:pt x="1044" y="1947"/>
                  </a:cubicBezTo>
                  <a:lnTo>
                    <a:pt x="1060" y="1941"/>
                  </a:lnTo>
                  <a:cubicBezTo>
                    <a:pt x="1085" y="1949"/>
                    <a:pt x="1096" y="1951"/>
                    <a:pt x="1101" y="1951"/>
                  </a:cubicBezTo>
                  <a:cubicBezTo>
                    <a:pt x="1104" y="1951"/>
                    <a:pt x="1106" y="1951"/>
                    <a:pt x="1107" y="1951"/>
                  </a:cubicBezTo>
                  <a:cubicBezTo>
                    <a:pt x="1096" y="1942"/>
                    <a:pt x="1091" y="1938"/>
                    <a:pt x="1095" y="1938"/>
                  </a:cubicBezTo>
                  <a:cubicBezTo>
                    <a:pt x="1098" y="1938"/>
                    <a:pt x="1105" y="1940"/>
                    <a:pt x="1119" y="1944"/>
                  </a:cubicBezTo>
                  <a:cubicBezTo>
                    <a:pt x="1129" y="1951"/>
                    <a:pt x="1136" y="1954"/>
                    <a:pt x="1138" y="1954"/>
                  </a:cubicBezTo>
                  <a:cubicBezTo>
                    <a:pt x="1140" y="1954"/>
                    <a:pt x="1130" y="1947"/>
                    <a:pt x="1100" y="1932"/>
                  </a:cubicBezTo>
                  <a:cubicBezTo>
                    <a:pt x="1088" y="1923"/>
                    <a:pt x="1084" y="1918"/>
                    <a:pt x="1090" y="1918"/>
                  </a:cubicBezTo>
                  <a:cubicBezTo>
                    <a:pt x="1094" y="1918"/>
                    <a:pt x="1103" y="1920"/>
                    <a:pt x="1116" y="1925"/>
                  </a:cubicBezTo>
                  <a:cubicBezTo>
                    <a:pt x="1147" y="1940"/>
                    <a:pt x="1162" y="1946"/>
                    <a:pt x="1164" y="1946"/>
                  </a:cubicBezTo>
                  <a:cubicBezTo>
                    <a:pt x="1165" y="1946"/>
                    <a:pt x="1159" y="1943"/>
                    <a:pt x="1147" y="1938"/>
                  </a:cubicBezTo>
                  <a:cubicBezTo>
                    <a:pt x="1129" y="1922"/>
                    <a:pt x="1135" y="1919"/>
                    <a:pt x="1135" y="1919"/>
                  </a:cubicBezTo>
                  <a:lnTo>
                    <a:pt x="1135" y="1919"/>
                  </a:lnTo>
                  <a:cubicBezTo>
                    <a:pt x="1141" y="1922"/>
                    <a:pt x="1149" y="1924"/>
                    <a:pt x="1159" y="1924"/>
                  </a:cubicBezTo>
                  <a:cubicBezTo>
                    <a:pt x="1187" y="1924"/>
                    <a:pt x="1226" y="1912"/>
                    <a:pt x="1263" y="1900"/>
                  </a:cubicBezTo>
                  <a:cubicBezTo>
                    <a:pt x="1270" y="1900"/>
                    <a:pt x="1244" y="1885"/>
                    <a:pt x="1216" y="1872"/>
                  </a:cubicBezTo>
                  <a:cubicBezTo>
                    <a:pt x="1202" y="1867"/>
                    <a:pt x="1193" y="1864"/>
                    <a:pt x="1187" y="1862"/>
                  </a:cubicBezTo>
                  <a:lnTo>
                    <a:pt x="1187" y="1862"/>
                  </a:lnTo>
                  <a:cubicBezTo>
                    <a:pt x="1195" y="1865"/>
                    <a:pt x="1208" y="1869"/>
                    <a:pt x="1223" y="1872"/>
                  </a:cubicBezTo>
                  <a:cubicBezTo>
                    <a:pt x="1266" y="1888"/>
                    <a:pt x="1292" y="1895"/>
                    <a:pt x="1298" y="1895"/>
                  </a:cubicBezTo>
                  <a:cubicBezTo>
                    <a:pt x="1305" y="1895"/>
                    <a:pt x="1284" y="1886"/>
                    <a:pt x="1232" y="1869"/>
                  </a:cubicBezTo>
                  <a:cubicBezTo>
                    <a:pt x="1198" y="1858"/>
                    <a:pt x="1181" y="1852"/>
                    <a:pt x="1184" y="1852"/>
                  </a:cubicBezTo>
                  <a:lnTo>
                    <a:pt x="1184" y="1852"/>
                  </a:lnTo>
                  <a:cubicBezTo>
                    <a:pt x="1186" y="1852"/>
                    <a:pt x="1204" y="1857"/>
                    <a:pt x="1238" y="1866"/>
                  </a:cubicBezTo>
                  <a:cubicBezTo>
                    <a:pt x="1254" y="1870"/>
                    <a:pt x="1263" y="1873"/>
                    <a:pt x="1265" y="1873"/>
                  </a:cubicBezTo>
                  <a:cubicBezTo>
                    <a:pt x="1267" y="1873"/>
                    <a:pt x="1261" y="1869"/>
                    <a:pt x="1248" y="1863"/>
                  </a:cubicBezTo>
                  <a:cubicBezTo>
                    <a:pt x="1231" y="1858"/>
                    <a:pt x="1225" y="1854"/>
                    <a:pt x="1228" y="1854"/>
                  </a:cubicBezTo>
                  <a:cubicBezTo>
                    <a:pt x="1230" y="1854"/>
                    <a:pt x="1239" y="1857"/>
                    <a:pt x="1254" y="1863"/>
                  </a:cubicBezTo>
                  <a:cubicBezTo>
                    <a:pt x="1278" y="1869"/>
                    <a:pt x="1303" y="1875"/>
                    <a:pt x="1308" y="1875"/>
                  </a:cubicBezTo>
                  <a:cubicBezTo>
                    <a:pt x="1311" y="1875"/>
                    <a:pt x="1309" y="1873"/>
                    <a:pt x="1298" y="1869"/>
                  </a:cubicBezTo>
                  <a:cubicBezTo>
                    <a:pt x="1310" y="1869"/>
                    <a:pt x="1326" y="1872"/>
                    <a:pt x="1342" y="1878"/>
                  </a:cubicBezTo>
                  <a:cubicBezTo>
                    <a:pt x="1350" y="1880"/>
                    <a:pt x="1355" y="1881"/>
                    <a:pt x="1357" y="1881"/>
                  </a:cubicBezTo>
                  <a:cubicBezTo>
                    <a:pt x="1367" y="1881"/>
                    <a:pt x="1346" y="1869"/>
                    <a:pt x="1326" y="1860"/>
                  </a:cubicBezTo>
                  <a:cubicBezTo>
                    <a:pt x="1299" y="1846"/>
                    <a:pt x="1289" y="1839"/>
                    <a:pt x="1293" y="1839"/>
                  </a:cubicBezTo>
                  <a:cubicBezTo>
                    <a:pt x="1297" y="1839"/>
                    <a:pt x="1314" y="1845"/>
                    <a:pt x="1342" y="1856"/>
                  </a:cubicBezTo>
                  <a:cubicBezTo>
                    <a:pt x="1361" y="1863"/>
                    <a:pt x="1374" y="1866"/>
                    <a:pt x="1381" y="1866"/>
                  </a:cubicBezTo>
                  <a:cubicBezTo>
                    <a:pt x="1396" y="1866"/>
                    <a:pt x="1380" y="1852"/>
                    <a:pt x="1332" y="1835"/>
                  </a:cubicBezTo>
                  <a:cubicBezTo>
                    <a:pt x="1291" y="1821"/>
                    <a:pt x="1274" y="1816"/>
                    <a:pt x="1275" y="1816"/>
                  </a:cubicBezTo>
                  <a:lnTo>
                    <a:pt x="1275" y="1816"/>
                  </a:lnTo>
                  <a:cubicBezTo>
                    <a:pt x="1276" y="1816"/>
                    <a:pt x="1284" y="1818"/>
                    <a:pt x="1298" y="1822"/>
                  </a:cubicBezTo>
                  <a:cubicBezTo>
                    <a:pt x="1335" y="1831"/>
                    <a:pt x="1338" y="1831"/>
                    <a:pt x="1338" y="1831"/>
                  </a:cubicBezTo>
                  <a:cubicBezTo>
                    <a:pt x="1342" y="1828"/>
                    <a:pt x="1345" y="1828"/>
                    <a:pt x="1348" y="1828"/>
                  </a:cubicBezTo>
                  <a:cubicBezTo>
                    <a:pt x="1357" y="1828"/>
                    <a:pt x="1367" y="1831"/>
                    <a:pt x="1376" y="1835"/>
                  </a:cubicBezTo>
                  <a:cubicBezTo>
                    <a:pt x="1364" y="1825"/>
                    <a:pt x="1345" y="1819"/>
                    <a:pt x="1329" y="1813"/>
                  </a:cubicBezTo>
                  <a:cubicBezTo>
                    <a:pt x="1279" y="1795"/>
                    <a:pt x="1271" y="1787"/>
                    <a:pt x="1290" y="1787"/>
                  </a:cubicBezTo>
                  <a:cubicBezTo>
                    <a:pt x="1301" y="1787"/>
                    <a:pt x="1320" y="1789"/>
                    <a:pt x="1345" y="1794"/>
                  </a:cubicBezTo>
                  <a:lnTo>
                    <a:pt x="1345" y="1794"/>
                  </a:lnTo>
                  <a:lnTo>
                    <a:pt x="1301" y="1778"/>
                  </a:lnTo>
                  <a:cubicBezTo>
                    <a:pt x="1251" y="1763"/>
                    <a:pt x="1218" y="1752"/>
                    <a:pt x="1225" y="1752"/>
                  </a:cubicBezTo>
                  <a:cubicBezTo>
                    <a:pt x="1228" y="1752"/>
                    <a:pt x="1239" y="1754"/>
                    <a:pt x="1260" y="1759"/>
                  </a:cubicBezTo>
                  <a:lnTo>
                    <a:pt x="1295" y="1769"/>
                  </a:lnTo>
                  <a:cubicBezTo>
                    <a:pt x="1247" y="1754"/>
                    <a:pt x="1240" y="1745"/>
                    <a:pt x="1260" y="1745"/>
                  </a:cubicBezTo>
                  <a:cubicBezTo>
                    <a:pt x="1270" y="1745"/>
                    <a:pt x="1288" y="1748"/>
                    <a:pt x="1310" y="1753"/>
                  </a:cubicBezTo>
                  <a:cubicBezTo>
                    <a:pt x="1329" y="1758"/>
                    <a:pt x="1338" y="1761"/>
                    <a:pt x="1341" y="1761"/>
                  </a:cubicBezTo>
                  <a:cubicBezTo>
                    <a:pt x="1344" y="1761"/>
                    <a:pt x="1343" y="1759"/>
                    <a:pt x="1342" y="1756"/>
                  </a:cubicBezTo>
                  <a:lnTo>
                    <a:pt x="1307" y="1750"/>
                  </a:lnTo>
                  <a:cubicBezTo>
                    <a:pt x="1282" y="1747"/>
                    <a:pt x="1260" y="1737"/>
                    <a:pt x="1235" y="1731"/>
                  </a:cubicBezTo>
                  <a:cubicBezTo>
                    <a:pt x="1233" y="1727"/>
                    <a:pt x="1231" y="1725"/>
                    <a:pt x="1238" y="1725"/>
                  </a:cubicBezTo>
                  <a:cubicBezTo>
                    <a:pt x="1242" y="1725"/>
                    <a:pt x="1250" y="1726"/>
                    <a:pt x="1263" y="1728"/>
                  </a:cubicBezTo>
                  <a:cubicBezTo>
                    <a:pt x="1280" y="1730"/>
                    <a:pt x="1297" y="1732"/>
                    <a:pt x="1302" y="1732"/>
                  </a:cubicBezTo>
                  <a:cubicBezTo>
                    <a:pt x="1306" y="1732"/>
                    <a:pt x="1303" y="1731"/>
                    <a:pt x="1288" y="1728"/>
                  </a:cubicBezTo>
                  <a:cubicBezTo>
                    <a:pt x="1288" y="1728"/>
                    <a:pt x="1286" y="1724"/>
                    <a:pt x="1300" y="1724"/>
                  </a:cubicBezTo>
                  <a:cubicBezTo>
                    <a:pt x="1303" y="1724"/>
                    <a:pt x="1308" y="1724"/>
                    <a:pt x="1313" y="1725"/>
                  </a:cubicBezTo>
                  <a:lnTo>
                    <a:pt x="1298" y="1706"/>
                  </a:lnTo>
                  <a:cubicBezTo>
                    <a:pt x="1271" y="1696"/>
                    <a:pt x="1259" y="1688"/>
                    <a:pt x="1272" y="1688"/>
                  </a:cubicBezTo>
                  <a:cubicBezTo>
                    <a:pt x="1275" y="1688"/>
                    <a:pt x="1281" y="1689"/>
                    <a:pt x="1288" y="1690"/>
                  </a:cubicBezTo>
                  <a:cubicBezTo>
                    <a:pt x="1276" y="1681"/>
                    <a:pt x="1260" y="1672"/>
                    <a:pt x="1244" y="1672"/>
                  </a:cubicBezTo>
                  <a:cubicBezTo>
                    <a:pt x="1237" y="1664"/>
                    <a:pt x="1233" y="1658"/>
                    <a:pt x="1250" y="1658"/>
                  </a:cubicBezTo>
                  <a:cubicBezTo>
                    <a:pt x="1253" y="1658"/>
                    <a:pt x="1258" y="1659"/>
                    <a:pt x="1263" y="1659"/>
                  </a:cubicBezTo>
                  <a:cubicBezTo>
                    <a:pt x="1277" y="1662"/>
                    <a:pt x="1285" y="1663"/>
                    <a:pt x="1286" y="1663"/>
                  </a:cubicBezTo>
                  <a:cubicBezTo>
                    <a:pt x="1288" y="1663"/>
                    <a:pt x="1279" y="1661"/>
                    <a:pt x="1260" y="1656"/>
                  </a:cubicBezTo>
                  <a:cubicBezTo>
                    <a:pt x="1229" y="1653"/>
                    <a:pt x="1226" y="1647"/>
                    <a:pt x="1219" y="1643"/>
                  </a:cubicBezTo>
                  <a:lnTo>
                    <a:pt x="1213" y="1631"/>
                  </a:lnTo>
                  <a:cubicBezTo>
                    <a:pt x="1182" y="1628"/>
                    <a:pt x="1182" y="1628"/>
                    <a:pt x="1179" y="1625"/>
                  </a:cubicBezTo>
                  <a:cubicBezTo>
                    <a:pt x="1176" y="1618"/>
                    <a:pt x="1194" y="1609"/>
                    <a:pt x="1191" y="1603"/>
                  </a:cubicBezTo>
                  <a:cubicBezTo>
                    <a:pt x="1183" y="1594"/>
                    <a:pt x="1180" y="1592"/>
                    <a:pt x="1172" y="1592"/>
                  </a:cubicBezTo>
                  <a:cubicBezTo>
                    <a:pt x="1168" y="1592"/>
                    <a:pt x="1162" y="1592"/>
                    <a:pt x="1154" y="1593"/>
                  </a:cubicBezTo>
                  <a:cubicBezTo>
                    <a:pt x="1154" y="1594"/>
                    <a:pt x="1153" y="1594"/>
                    <a:pt x="1151" y="1594"/>
                  </a:cubicBezTo>
                  <a:cubicBezTo>
                    <a:pt x="1145" y="1594"/>
                    <a:pt x="1134" y="1592"/>
                    <a:pt x="1150" y="1587"/>
                  </a:cubicBezTo>
                  <a:cubicBezTo>
                    <a:pt x="1147" y="1584"/>
                    <a:pt x="1163" y="1571"/>
                    <a:pt x="1150" y="1556"/>
                  </a:cubicBezTo>
                  <a:cubicBezTo>
                    <a:pt x="1135" y="1537"/>
                    <a:pt x="1138" y="1537"/>
                    <a:pt x="1110" y="1537"/>
                  </a:cubicBezTo>
                  <a:cubicBezTo>
                    <a:pt x="1096" y="1538"/>
                    <a:pt x="1086" y="1538"/>
                    <a:pt x="1080" y="1538"/>
                  </a:cubicBezTo>
                  <a:cubicBezTo>
                    <a:pt x="1062" y="1538"/>
                    <a:pt x="1070" y="1535"/>
                    <a:pt x="1107" y="1531"/>
                  </a:cubicBezTo>
                  <a:cubicBezTo>
                    <a:pt x="1145" y="1523"/>
                    <a:pt x="1148" y="1517"/>
                    <a:pt x="1134" y="1517"/>
                  </a:cubicBezTo>
                  <a:cubicBezTo>
                    <a:pt x="1131" y="1517"/>
                    <a:pt x="1127" y="1517"/>
                    <a:pt x="1122" y="1518"/>
                  </a:cubicBezTo>
                  <a:cubicBezTo>
                    <a:pt x="1091" y="1512"/>
                    <a:pt x="1091" y="1512"/>
                    <a:pt x="1088" y="1509"/>
                  </a:cubicBezTo>
                  <a:cubicBezTo>
                    <a:pt x="1113" y="1509"/>
                    <a:pt x="1110" y="1502"/>
                    <a:pt x="1078" y="1493"/>
                  </a:cubicBezTo>
                  <a:cubicBezTo>
                    <a:pt x="1072" y="1490"/>
                    <a:pt x="1072" y="1490"/>
                    <a:pt x="1100" y="1487"/>
                  </a:cubicBezTo>
                  <a:lnTo>
                    <a:pt x="1091" y="1477"/>
                  </a:lnTo>
                  <a:cubicBezTo>
                    <a:pt x="1034" y="1471"/>
                    <a:pt x="1038" y="1443"/>
                    <a:pt x="1056" y="1433"/>
                  </a:cubicBezTo>
                  <a:cubicBezTo>
                    <a:pt x="1056" y="1433"/>
                    <a:pt x="1053" y="1430"/>
                    <a:pt x="1025" y="1427"/>
                  </a:cubicBezTo>
                  <a:cubicBezTo>
                    <a:pt x="1013" y="1428"/>
                    <a:pt x="1003" y="1428"/>
                    <a:pt x="996" y="1428"/>
                  </a:cubicBezTo>
                  <a:cubicBezTo>
                    <a:pt x="977" y="1428"/>
                    <a:pt x="984" y="1425"/>
                    <a:pt x="1019" y="1418"/>
                  </a:cubicBezTo>
                  <a:cubicBezTo>
                    <a:pt x="1046" y="1414"/>
                    <a:pt x="1058" y="1413"/>
                    <a:pt x="1052" y="1413"/>
                  </a:cubicBezTo>
                  <a:cubicBezTo>
                    <a:pt x="1049" y="1413"/>
                    <a:pt x="1036" y="1413"/>
                    <a:pt x="1016" y="1415"/>
                  </a:cubicBezTo>
                  <a:cubicBezTo>
                    <a:pt x="987" y="1415"/>
                    <a:pt x="972" y="1390"/>
                    <a:pt x="1019" y="1386"/>
                  </a:cubicBezTo>
                  <a:lnTo>
                    <a:pt x="1066" y="1377"/>
                  </a:lnTo>
                  <a:cubicBezTo>
                    <a:pt x="1038" y="1377"/>
                    <a:pt x="1034" y="1371"/>
                    <a:pt x="1034" y="1371"/>
                  </a:cubicBezTo>
                  <a:cubicBezTo>
                    <a:pt x="1029" y="1372"/>
                    <a:pt x="1024" y="1373"/>
                    <a:pt x="1021" y="1373"/>
                  </a:cubicBezTo>
                  <a:cubicBezTo>
                    <a:pt x="1011" y="1373"/>
                    <a:pt x="1007" y="1367"/>
                    <a:pt x="1000" y="1355"/>
                  </a:cubicBezTo>
                  <a:cubicBezTo>
                    <a:pt x="991" y="1346"/>
                    <a:pt x="959" y="1333"/>
                    <a:pt x="953" y="1324"/>
                  </a:cubicBezTo>
                  <a:cubicBezTo>
                    <a:pt x="947" y="1314"/>
                    <a:pt x="937" y="1299"/>
                    <a:pt x="953" y="1286"/>
                  </a:cubicBezTo>
                  <a:cubicBezTo>
                    <a:pt x="950" y="1283"/>
                    <a:pt x="947" y="1277"/>
                    <a:pt x="922" y="1274"/>
                  </a:cubicBezTo>
                  <a:cubicBezTo>
                    <a:pt x="916" y="1275"/>
                    <a:pt x="911" y="1276"/>
                    <a:pt x="908" y="1276"/>
                  </a:cubicBezTo>
                  <a:cubicBezTo>
                    <a:pt x="895" y="1276"/>
                    <a:pt x="895" y="1268"/>
                    <a:pt x="912" y="1261"/>
                  </a:cubicBezTo>
                  <a:lnTo>
                    <a:pt x="909" y="1255"/>
                  </a:lnTo>
                  <a:cubicBezTo>
                    <a:pt x="881" y="1255"/>
                    <a:pt x="881" y="1252"/>
                    <a:pt x="881" y="1252"/>
                  </a:cubicBezTo>
                  <a:cubicBezTo>
                    <a:pt x="897" y="1244"/>
                    <a:pt x="908" y="1231"/>
                    <a:pt x="900" y="1231"/>
                  </a:cubicBezTo>
                  <a:cubicBezTo>
                    <a:pt x="899" y="1231"/>
                    <a:pt x="896" y="1232"/>
                    <a:pt x="893" y="1233"/>
                  </a:cubicBezTo>
                  <a:cubicBezTo>
                    <a:pt x="887" y="1236"/>
                    <a:pt x="882" y="1238"/>
                    <a:pt x="879" y="1238"/>
                  </a:cubicBezTo>
                  <a:cubicBezTo>
                    <a:pt x="872" y="1238"/>
                    <a:pt x="869" y="1233"/>
                    <a:pt x="865" y="1227"/>
                  </a:cubicBezTo>
                  <a:cubicBezTo>
                    <a:pt x="868" y="1196"/>
                    <a:pt x="831" y="1123"/>
                    <a:pt x="811" y="1123"/>
                  </a:cubicBezTo>
                  <a:cubicBezTo>
                    <a:pt x="810" y="1123"/>
                    <a:pt x="810" y="1123"/>
                    <a:pt x="809" y="1123"/>
                  </a:cubicBezTo>
                  <a:lnTo>
                    <a:pt x="803" y="1114"/>
                  </a:lnTo>
                  <a:cubicBezTo>
                    <a:pt x="803" y="1114"/>
                    <a:pt x="799" y="1108"/>
                    <a:pt x="799" y="1108"/>
                  </a:cubicBezTo>
                  <a:cubicBezTo>
                    <a:pt x="829" y="1090"/>
                    <a:pt x="820" y="1085"/>
                    <a:pt x="804" y="1085"/>
                  </a:cubicBezTo>
                  <a:cubicBezTo>
                    <a:pt x="799" y="1085"/>
                    <a:pt x="795" y="1085"/>
                    <a:pt x="790" y="1086"/>
                  </a:cubicBezTo>
                  <a:cubicBezTo>
                    <a:pt x="782" y="1088"/>
                    <a:pt x="777" y="1089"/>
                    <a:pt x="774" y="1089"/>
                  </a:cubicBezTo>
                  <a:cubicBezTo>
                    <a:pt x="769" y="1089"/>
                    <a:pt x="768" y="1087"/>
                    <a:pt x="768" y="1086"/>
                  </a:cubicBezTo>
                  <a:cubicBezTo>
                    <a:pt x="798" y="1069"/>
                    <a:pt x="800" y="1060"/>
                    <a:pt x="785" y="1060"/>
                  </a:cubicBezTo>
                  <a:cubicBezTo>
                    <a:pt x="783" y="1060"/>
                    <a:pt x="780" y="1060"/>
                    <a:pt x="778" y="1061"/>
                  </a:cubicBezTo>
                  <a:cubicBezTo>
                    <a:pt x="760" y="1069"/>
                    <a:pt x="751" y="1073"/>
                    <a:pt x="750" y="1073"/>
                  </a:cubicBezTo>
                  <a:cubicBezTo>
                    <a:pt x="748" y="1073"/>
                    <a:pt x="757" y="1068"/>
                    <a:pt x="778" y="1057"/>
                  </a:cubicBezTo>
                  <a:cubicBezTo>
                    <a:pt x="796" y="1046"/>
                    <a:pt x="805" y="1039"/>
                    <a:pt x="799" y="1039"/>
                  </a:cubicBezTo>
                  <a:cubicBezTo>
                    <a:pt x="795" y="1039"/>
                    <a:pt x="780" y="1044"/>
                    <a:pt x="752" y="1054"/>
                  </a:cubicBezTo>
                  <a:cubicBezTo>
                    <a:pt x="745" y="1057"/>
                    <a:pt x="740" y="1058"/>
                    <a:pt x="739" y="1058"/>
                  </a:cubicBezTo>
                  <a:cubicBezTo>
                    <a:pt x="736" y="1058"/>
                    <a:pt x="740" y="1055"/>
                    <a:pt x="749" y="1048"/>
                  </a:cubicBezTo>
                  <a:cubicBezTo>
                    <a:pt x="772" y="1035"/>
                    <a:pt x="780" y="1029"/>
                    <a:pt x="778" y="1029"/>
                  </a:cubicBezTo>
                  <a:lnTo>
                    <a:pt x="778" y="1029"/>
                  </a:lnTo>
                  <a:cubicBezTo>
                    <a:pt x="777" y="1029"/>
                    <a:pt x="772" y="1032"/>
                    <a:pt x="765" y="1035"/>
                  </a:cubicBezTo>
                  <a:cubicBezTo>
                    <a:pt x="749" y="1042"/>
                    <a:pt x="740" y="1045"/>
                    <a:pt x="736" y="1045"/>
                  </a:cubicBezTo>
                  <a:cubicBezTo>
                    <a:pt x="732" y="1045"/>
                    <a:pt x="740" y="1039"/>
                    <a:pt x="762" y="1026"/>
                  </a:cubicBezTo>
                  <a:cubicBezTo>
                    <a:pt x="781" y="1012"/>
                    <a:pt x="790" y="1006"/>
                    <a:pt x="787" y="1006"/>
                  </a:cubicBezTo>
                  <a:cubicBezTo>
                    <a:pt x="785" y="1006"/>
                    <a:pt x="775" y="1010"/>
                    <a:pt x="759" y="1017"/>
                  </a:cubicBezTo>
                  <a:cubicBezTo>
                    <a:pt x="745" y="1022"/>
                    <a:pt x="735" y="1024"/>
                    <a:pt x="730" y="1024"/>
                  </a:cubicBezTo>
                  <a:cubicBezTo>
                    <a:pt x="720" y="1024"/>
                    <a:pt x="727" y="1015"/>
                    <a:pt x="749" y="1001"/>
                  </a:cubicBezTo>
                  <a:cubicBezTo>
                    <a:pt x="749" y="999"/>
                    <a:pt x="759" y="991"/>
                    <a:pt x="757" y="991"/>
                  </a:cubicBezTo>
                  <a:lnTo>
                    <a:pt x="757" y="991"/>
                  </a:lnTo>
                  <a:cubicBezTo>
                    <a:pt x="757" y="991"/>
                    <a:pt x="754" y="992"/>
                    <a:pt x="749" y="995"/>
                  </a:cubicBezTo>
                  <a:lnTo>
                    <a:pt x="765" y="982"/>
                  </a:lnTo>
                  <a:cubicBezTo>
                    <a:pt x="765" y="979"/>
                    <a:pt x="765" y="976"/>
                    <a:pt x="765" y="976"/>
                  </a:cubicBezTo>
                  <a:lnTo>
                    <a:pt x="746" y="985"/>
                  </a:lnTo>
                  <a:cubicBezTo>
                    <a:pt x="743" y="982"/>
                    <a:pt x="756" y="957"/>
                    <a:pt x="746" y="938"/>
                  </a:cubicBezTo>
                  <a:cubicBezTo>
                    <a:pt x="738" y="917"/>
                    <a:pt x="735" y="907"/>
                    <a:pt x="728" y="907"/>
                  </a:cubicBezTo>
                  <a:cubicBezTo>
                    <a:pt x="725" y="907"/>
                    <a:pt x="721" y="909"/>
                    <a:pt x="715" y="913"/>
                  </a:cubicBezTo>
                  <a:cubicBezTo>
                    <a:pt x="699" y="921"/>
                    <a:pt x="689" y="925"/>
                    <a:pt x="686" y="925"/>
                  </a:cubicBezTo>
                  <a:cubicBezTo>
                    <a:pt x="682" y="925"/>
                    <a:pt x="690" y="918"/>
                    <a:pt x="712" y="907"/>
                  </a:cubicBezTo>
                  <a:cubicBezTo>
                    <a:pt x="712" y="904"/>
                    <a:pt x="727" y="888"/>
                    <a:pt x="724" y="882"/>
                  </a:cubicBezTo>
                  <a:cubicBezTo>
                    <a:pt x="724" y="879"/>
                    <a:pt x="721" y="872"/>
                    <a:pt x="740" y="863"/>
                  </a:cubicBezTo>
                  <a:lnTo>
                    <a:pt x="740" y="860"/>
                  </a:lnTo>
                  <a:cubicBezTo>
                    <a:pt x="731" y="863"/>
                    <a:pt x="723" y="864"/>
                    <a:pt x="717" y="864"/>
                  </a:cubicBezTo>
                  <a:cubicBezTo>
                    <a:pt x="697" y="864"/>
                    <a:pt x="696" y="850"/>
                    <a:pt x="709" y="838"/>
                  </a:cubicBezTo>
                  <a:cubicBezTo>
                    <a:pt x="706" y="833"/>
                    <a:pt x="706" y="831"/>
                    <a:pt x="697" y="831"/>
                  </a:cubicBezTo>
                  <a:cubicBezTo>
                    <a:pt x="694" y="831"/>
                    <a:pt x="689" y="831"/>
                    <a:pt x="684" y="832"/>
                  </a:cubicBezTo>
                  <a:cubicBezTo>
                    <a:pt x="662" y="832"/>
                    <a:pt x="662" y="832"/>
                    <a:pt x="680" y="822"/>
                  </a:cubicBezTo>
                  <a:cubicBezTo>
                    <a:pt x="695" y="817"/>
                    <a:pt x="708" y="799"/>
                    <a:pt x="693" y="799"/>
                  </a:cubicBezTo>
                  <a:cubicBezTo>
                    <a:pt x="689" y="799"/>
                    <a:pt x="683" y="800"/>
                    <a:pt x="674" y="804"/>
                  </a:cubicBezTo>
                  <a:lnTo>
                    <a:pt x="693" y="794"/>
                  </a:lnTo>
                  <a:cubicBezTo>
                    <a:pt x="701" y="790"/>
                    <a:pt x="702" y="788"/>
                    <a:pt x="699" y="788"/>
                  </a:cubicBezTo>
                  <a:cubicBezTo>
                    <a:pt x="695" y="788"/>
                    <a:pt x="684" y="792"/>
                    <a:pt x="671" y="797"/>
                  </a:cubicBezTo>
                  <a:cubicBezTo>
                    <a:pt x="656" y="802"/>
                    <a:pt x="647" y="805"/>
                    <a:pt x="645" y="805"/>
                  </a:cubicBezTo>
                  <a:cubicBezTo>
                    <a:pt x="642" y="805"/>
                    <a:pt x="656" y="799"/>
                    <a:pt x="690" y="782"/>
                  </a:cubicBezTo>
                  <a:cubicBezTo>
                    <a:pt x="713" y="772"/>
                    <a:pt x="722" y="768"/>
                    <a:pt x="721" y="768"/>
                  </a:cubicBezTo>
                  <a:lnTo>
                    <a:pt x="721" y="768"/>
                  </a:lnTo>
                  <a:cubicBezTo>
                    <a:pt x="720" y="768"/>
                    <a:pt x="716" y="770"/>
                    <a:pt x="709" y="772"/>
                  </a:cubicBezTo>
                  <a:cubicBezTo>
                    <a:pt x="695" y="774"/>
                    <a:pt x="683" y="777"/>
                    <a:pt x="680" y="777"/>
                  </a:cubicBezTo>
                  <a:cubicBezTo>
                    <a:pt x="678" y="777"/>
                    <a:pt x="679" y="776"/>
                    <a:pt x="687" y="772"/>
                  </a:cubicBezTo>
                  <a:cubicBezTo>
                    <a:pt x="685" y="771"/>
                    <a:pt x="685" y="770"/>
                    <a:pt x="682" y="770"/>
                  </a:cubicBezTo>
                  <a:cubicBezTo>
                    <a:pt x="677" y="770"/>
                    <a:pt x="668" y="772"/>
                    <a:pt x="646" y="782"/>
                  </a:cubicBezTo>
                  <a:cubicBezTo>
                    <a:pt x="637" y="784"/>
                    <a:pt x="631" y="785"/>
                    <a:pt x="628" y="785"/>
                  </a:cubicBezTo>
                  <a:cubicBezTo>
                    <a:pt x="624" y="785"/>
                    <a:pt x="624" y="783"/>
                    <a:pt x="624" y="782"/>
                  </a:cubicBezTo>
                  <a:cubicBezTo>
                    <a:pt x="636" y="775"/>
                    <a:pt x="649" y="772"/>
                    <a:pt x="665" y="769"/>
                  </a:cubicBezTo>
                  <a:lnTo>
                    <a:pt x="662" y="763"/>
                  </a:lnTo>
                  <a:cubicBezTo>
                    <a:pt x="662" y="760"/>
                    <a:pt x="677" y="747"/>
                    <a:pt x="699" y="741"/>
                  </a:cubicBezTo>
                  <a:cubicBezTo>
                    <a:pt x="707" y="736"/>
                    <a:pt x="711" y="733"/>
                    <a:pt x="708" y="733"/>
                  </a:cubicBezTo>
                  <a:cubicBezTo>
                    <a:pt x="705" y="733"/>
                    <a:pt x="696" y="736"/>
                    <a:pt x="677" y="744"/>
                  </a:cubicBezTo>
                  <a:cubicBezTo>
                    <a:pt x="652" y="754"/>
                    <a:pt x="643" y="757"/>
                    <a:pt x="639" y="757"/>
                  </a:cubicBezTo>
                  <a:cubicBezTo>
                    <a:pt x="636" y="757"/>
                    <a:pt x="636" y="756"/>
                    <a:pt x="636" y="753"/>
                  </a:cubicBezTo>
                  <a:cubicBezTo>
                    <a:pt x="636" y="750"/>
                    <a:pt x="633" y="747"/>
                    <a:pt x="655" y="741"/>
                  </a:cubicBezTo>
                  <a:cubicBezTo>
                    <a:pt x="674" y="735"/>
                    <a:pt x="674" y="735"/>
                    <a:pt x="671" y="728"/>
                  </a:cubicBezTo>
                  <a:cubicBezTo>
                    <a:pt x="670" y="726"/>
                    <a:pt x="666" y="725"/>
                    <a:pt x="659" y="725"/>
                  </a:cubicBezTo>
                  <a:cubicBezTo>
                    <a:pt x="639" y="725"/>
                    <a:pt x="598" y="734"/>
                    <a:pt x="568" y="741"/>
                  </a:cubicBezTo>
                  <a:cubicBezTo>
                    <a:pt x="548" y="748"/>
                    <a:pt x="538" y="752"/>
                    <a:pt x="537" y="752"/>
                  </a:cubicBezTo>
                  <a:cubicBezTo>
                    <a:pt x="535" y="752"/>
                    <a:pt x="545" y="748"/>
                    <a:pt x="564" y="738"/>
                  </a:cubicBezTo>
                  <a:cubicBezTo>
                    <a:pt x="586" y="731"/>
                    <a:pt x="586" y="728"/>
                    <a:pt x="583" y="725"/>
                  </a:cubicBezTo>
                  <a:lnTo>
                    <a:pt x="583" y="725"/>
                  </a:lnTo>
                  <a:cubicBezTo>
                    <a:pt x="578" y="727"/>
                    <a:pt x="576" y="727"/>
                    <a:pt x="575" y="727"/>
                  </a:cubicBezTo>
                  <a:cubicBezTo>
                    <a:pt x="573" y="727"/>
                    <a:pt x="580" y="725"/>
                    <a:pt x="582" y="725"/>
                  </a:cubicBezTo>
                  <a:cubicBezTo>
                    <a:pt x="583" y="725"/>
                    <a:pt x="583" y="725"/>
                    <a:pt x="583" y="725"/>
                  </a:cubicBezTo>
                  <a:cubicBezTo>
                    <a:pt x="591" y="723"/>
                    <a:pt x="596" y="722"/>
                    <a:pt x="600" y="722"/>
                  </a:cubicBezTo>
                  <a:cubicBezTo>
                    <a:pt x="604" y="722"/>
                    <a:pt x="605" y="723"/>
                    <a:pt x="605" y="725"/>
                  </a:cubicBezTo>
                  <a:lnTo>
                    <a:pt x="624" y="719"/>
                  </a:lnTo>
                  <a:cubicBezTo>
                    <a:pt x="648" y="708"/>
                    <a:pt x="657" y="702"/>
                    <a:pt x="652" y="702"/>
                  </a:cubicBezTo>
                  <a:cubicBezTo>
                    <a:pt x="649" y="702"/>
                    <a:pt x="639" y="705"/>
                    <a:pt x="624" y="710"/>
                  </a:cubicBezTo>
                  <a:cubicBezTo>
                    <a:pt x="616" y="711"/>
                    <a:pt x="611" y="711"/>
                    <a:pt x="609" y="711"/>
                  </a:cubicBezTo>
                  <a:cubicBezTo>
                    <a:pt x="605" y="711"/>
                    <a:pt x="609" y="709"/>
                    <a:pt x="621" y="703"/>
                  </a:cubicBezTo>
                  <a:cubicBezTo>
                    <a:pt x="635" y="696"/>
                    <a:pt x="650" y="689"/>
                    <a:pt x="647" y="689"/>
                  </a:cubicBezTo>
                  <a:cubicBezTo>
                    <a:pt x="646" y="689"/>
                    <a:pt x="644" y="689"/>
                    <a:pt x="640" y="691"/>
                  </a:cubicBezTo>
                  <a:cubicBezTo>
                    <a:pt x="640" y="691"/>
                    <a:pt x="636" y="684"/>
                    <a:pt x="655" y="675"/>
                  </a:cubicBezTo>
                  <a:cubicBezTo>
                    <a:pt x="655" y="671"/>
                    <a:pt x="654" y="668"/>
                    <a:pt x="649" y="668"/>
                  </a:cubicBezTo>
                  <a:cubicBezTo>
                    <a:pt x="645" y="668"/>
                    <a:pt x="641" y="670"/>
                    <a:pt x="633" y="672"/>
                  </a:cubicBezTo>
                  <a:cubicBezTo>
                    <a:pt x="625" y="675"/>
                    <a:pt x="621" y="676"/>
                    <a:pt x="618" y="676"/>
                  </a:cubicBezTo>
                  <a:cubicBezTo>
                    <a:pt x="614" y="676"/>
                    <a:pt x="613" y="674"/>
                    <a:pt x="611" y="672"/>
                  </a:cubicBezTo>
                  <a:cubicBezTo>
                    <a:pt x="611" y="671"/>
                    <a:pt x="611" y="670"/>
                    <a:pt x="610" y="670"/>
                  </a:cubicBezTo>
                  <a:cubicBezTo>
                    <a:pt x="608" y="670"/>
                    <a:pt x="602" y="671"/>
                    <a:pt x="589" y="675"/>
                  </a:cubicBezTo>
                  <a:cubicBezTo>
                    <a:pt x="578" y="679"/>
                    <a:pt x="566" y="682"/>
                    <a:pt x="558" y="682"/>
                  </a:cubicBezTo>
                  <a:cubicBezTo>
                    <a:pt x="553" y="682"/>
                    <a:pt x="550" y="681"/>
                    <a:pt x="549" y="678"/>
                  </a:cubicBezTo>
                  <a:cubicBezTo>
                    <a:pt x="527" y="678"/>
                    <a:pt x="527" y="678"/>
                    <a:pt x="564" y="663"/>
                  </a:cubicBezTo>
                  <a:cubicBezTo>
                    <a:pt x="586" y="656"/>
                    <a:pt x="586" y="653"/>
                    <a:pt x="583" y="650"/>
                  </a:cubicBezTo>
                  <a:cubicBezTo>
                    <a:pt x="583" y="650"/>
                    <a:pt x="583" y="647"/>
                    <a:pt x="602" y="637"/>
                  </a:cubicBezTo>
                  <a:cubicBezTo>
                    <a:pt x="609" y="634"/>
                    <a:pt x="611" y="633"/>
                    <a:pt x="609" y="633"/>
                  </a:cubicBezTo>
                  <a:cubicBezTo>
                    <a:pt x="607" y="633"/>
                    <a:pt x="594" y="637"/>
                    <a:pt x="580" y="641"/>
                  </a:cubicBezTo>
                  <a:lnTo>
                    <a:pt x="542" y="653"/>
                  </a:lnTo>
                  <a:cubicBezTo>
                    <a:pt x="561" y="644"/>
                    <a:pt x="580" y="634"/>
                    <a:pt x="599" y="628"/>
                  </a:cubicBezTo>
                  <a:cubicBezTo>
                    <a:pt x="620" y="620"/>
                    <a:pt x="631" y="616"/>
                    <a:pt x="629" y="616"/>
                  </a:cubicBezTo>
                  <a:lnTo>
                    <a:pt x="629" y="616"/>
                  </a:lnTo>
                  <a:cubicBezTo>
                    <a:pt x="628" y="616"/>
                    <a:pt x="618" y="619"/>
                    <a:pt x="599" y="625"/>
                  </a:cubicBezTo>
                  <a:cubicBezTo>
                    <a:pt x="589" y="628"/>
                    <a:pt x="579" y="630"/>
                    <a:pt x="574" y="630"/>
                  </a:cubicBezTo>
                  <a:cubicBezTo>
                    <a:pt x="568" y="630"/>
                    <a:pt x="568" y="628"/>
                    <a:pt x="577" y="622"/>
                  </a:cubicBezTo>
                  <a:cubicBezTo>
                    <a:pt x="574" y="616"/>
                    <a:pt x="574" y="609"/>
                    <a:pt x="593" y="603"/>
                  </a:cubicBezTo>
                  <a:cubicBezTo>
                    <a:pt x="604" y="600"/>
                    <a:pt x="604" y="599"/>
                    <a:pt x="601" y="599"/>
                  </a:cubicBezTo>
                  <a:cubicBezTo>
                    <a:pt x="598" y="599"/>
                    <a:pt x="593" y="600"/>
                    <a:pt x="593" y="600"/>
                  </a:cubicBezTo>
                  <a:cubicBezTo>
                    <a:pt x="588" y="601"/>
                    <a:pt x="584" y="601"/>
                    <a:pt x="581" y="601"/>
                  </a:cubicBezTo>
                  <a:cubicBezTo>
                    <a:pt x="572" y="601"/>
                    <a:pt x="575" y="596"/>
                    <a:pt x="589" y="584"/>
                  </a:cubicBezTo>
                  <a:cubicBezTo>
                    <a:pt x="610" y="567"/>
                    <a:pt x="620" y="560"/>
                    <a:pt x="615" y="560"/>
                  </a:cubicBezTo>
                  <a:cubicBezTo>
                    <a:pt x="612" y="560"/>
                    <a:pt x="603" y="563"/>
                    <a:pt x="586" y="568"/>
                  </a:cubicBezTo>
                  <a:cubicBezTo>
                    <a:pt x="575" y="572"/>
                    <a:pt x="564" y="575"/>
                    <a:pt x="562" y="575"/>
                  </a:cubicBezTo>
                  <a:cubicBezTo>
                    <a:pt x="560" y="575"/>
                    <a:pt x="566" y="573"/>
                    <a:pt x="583" y="565"/>
                  </a:cubicBezTo>
                  <a:cubicBezTo>
                    <a:pt x="596" y="560"/>
                    <a:pt x="594" y="559"/>
                    <a:pt x="585" y="559"/>
                  </a:cubicBezTo>
                  <a:cubicBezTo>
                    <a:pt x="579" y="559"/>
                    <a:pt x="570" y="559"/>
                    <a:pt x="561" y="559"/>
                  </a:cubicBezTo>
                  <a:cubicBezTo>
                    <a:pt x="533" y="565"/>
                    <a:pt x="508" y="572"/>
                    <a:pt x="480" y="578"/>
                  </a:cubicBezTo>
                  <a:cubicBezTo>
                    <a:pt x="459" y="584"/>
                    <a:pt x="449" y="587"/>
                    <a:pt x="447" y="587"/>
                  </a:cubicBezTo>
                  <a:cubicBezTo>
                    <a:pt x="444" y="587"/>
                    <a:pt x="448" y="584"/>
                    <a:pt x="458" y="578"/>
                  </a:cubicBezTo>
                  <a:cubicBezTo>
                    <a:pt x="458" y="575"/>
                    <a:pt x="477" y="565"/>
                    <a:pt x="499" y="559"/>
                  </a:cubicBezTo>
                  <a:cubicBezTo>
                    <a:pt x="505" y="558"/>
                    <a:pt x="509" y="558"/>
                    <a:pt x="512" y="558"/>
                  </a:cubicBezTo>
                  <a:cubicBezTo>
                    <a:pt x="517" y="558"/>
                    <a:pt x="517" y="559"/>
                    <a:pt x="517" y="559"/>
                  </a:cubicBezTo>
                  <a:lnTo>
                    <a:pt x="521" y="562"/>
                  </a:lnTo>
                  <a:cubicBezTo>
                    <a:pt x="539" y="556"/>
                    <a:pt x="558" y="550"/>
                    <a:pt x="558" y="543"/>
                  </a:cubicBezTo>
                  <a:cubicBezTo>
                    <a:pt x="570" y="537"/>
                    <a:pt x="574" y="535"/>
                    <a:pt x="571" y="535"/>
                  </a:cubicBezTo>
                  <a:cubicBezTo>
                    <a:pt x="569" y="535"/>
                    <a:pt x="565" y="536"/>
                    <a:pt x="558" y="537"/>
                  </a:cubicBezTo>
                  <a:cubicBezTo>
                    <a:pt x="577" y="531"/>
                    <a:pt x="574" y="525"/>
                    <a:pt x="574" y="518"/>
                  </a:cubicBezTo>
                  <a:cubicBezTo>
                    <a:pt x="574" y="512"/>
                    <a:pt x="571" y="503"/>
                    <a:pt x="589" y="493"/>
                  </a:cubicBezTo>
                  <a:cubicBezTo>
                    <a:pt x="589" y="489"/>
                    <a:pt x="589" y="487"/>
                    <a:pt x="584" y="487"/>
                  </a:cubicBezTo>
                  <a:cubicBezTo>
                    <a:pt x="581" y="487"/>
                    <a:pt x="576" y="488"/>
                    <a:pt x="568" y="490"/>
                  </a:cubicBezTo>
                  <a:cubicBezTo>
                    <a:pt x="547" y="495"/>
                    <a:pt x="537" y="496"/>
                    <a:pt x="535" y="496"/>
                  </a:cubicBezTo>
                  <a:cubicBezTo>
                    <a:pt x="532" y="496"/>
                    <a:pt x="538" y="495"/>
                    <a:pt x="549" y="493"/>
                  </a:cubicBezTo>
                  <a:cubicBezTo>
                    <a:pt x="583" y="479"/>
                    <a:pt x="596" y="442"/>
                    <a:pt x="568" y="442"/>
                  </a:cubicBezTo>
                  <a:cubicBezTo>
                    <a:pt x="565" y="442"/>
                    <a:pt x="562" y="442"/>
                    <a:pt x="558" y="443"/>
                  </a:cubicBezTo>
                  <a:cubicBezTo>
                    <a:pt x="558" y="443"/>
                    <a:pt x="558" y="440"/>
                    <a:pt x="558" y="437"/>
                  </a:cubicBezTo>
                  <a:cubicBezTo>
                    <a:pt x="576" y="425"/>
                    <a:pt x="574" y="408"/>
                    <a:pt x="557" y="408"/>
                  </a:cubicBezTo>
                  <a:cubicBezTo>
                    <a:pt x="555" y="408"/>
                    <a:pt x="554" y="408"/>
                    <a:pt x="552" y="409"/>
                  </a:cubicBezTo>
                  <a:cubicBezTo>
                    <a:pt x="552" y="409"/>
                    <a:pt x="552" y="406"/>
                    <a:pt x="552" y="399"/>
                  </a:cubicBezTo>
                  <a:cubicBezTo>
                    <a:pt x="571" y="390"/>
                    <a:pt x="571" y="387"/>
                    <a:pt x="549" y="387"/>
                  </a:cubicBezTo>
                  <a:cubicBezTo>
                    <a:pt x="542" y="388"/>
                    <a:pt x="536" y="389"/>
                    <a:pt x="531" y="390"/>
                  </a:cubicBezTo>
                  <a:lnTo>
                    <a:pt x="531" y="390"/>
                  </a:lnTo>
                  <a:cubicBezTo>
                    <a:pt x="549" y="383"/>
                    <a:pt x="549" y="377"/>
                    <a:pt x="546" y="365"/>
                  </a:cubicBezTo>
                  <a:cubicBezTo>
                    <a:pt x="546" y="358"/>
                    <a:pt x="546" y="355"/>
                    <a:pt x="542" y="355"/>
                  </a:cubicBezTo>
                  <a:cubicBezTo>
                    <a:pt x="539" y="355"/>
                    <a:pt x="534" y="357"/>
                    <a:pt x="524" y="362"/>
                  </a:cubicBezTo>
                  <a:cubicBezTo>
                    <a:pt x="502" y="352"/>
                    <a:pt x="524" y="349"/>
                    <a:pt x="542" y="346"/>
                  </a:cubicBezTo>
                  <a:cubicBezTo>
                    <a:pt x="568" y="342"/>
                    <a:pt x="578" y="338"/>
                    <a:pt x="565" y="338"/>
                  </a:cubicBezTo>
                  <a:cubicBezTo>
                    <a:pt x="558" y="338"/>
                    <a:pt x="544" y="339"/>
                    <a:pt x="521" y="343"/>
                  </a:cubicBezTo>
                  <a:cubicBezTo>
                    <a:pt x="513" y="343"/>
                    <a:pt x="506" y="344"/>
                    <a:pt x="502" y="344"/>
                  </a:cubicBezTo>
                  <a:cubicBezTo>
                    <a:pt x="480" y="344"/>
                    <a:pt x="483" y="339"/>
                    <a:pt x="499" y="337"/>
                  </a:cubicBezTo>
                  <a:cubicBezTo>
                    <a:pt x="505" y="336"/>
                    <a:pt x="510" y="335"/>
                    <a:pt x="513" y="335"/>
                  </a:cubicBezTo>
                  <a:cubicBezTo>
                    <a:pt x="521" y="335"/>
                    <a:pt x="521" y="338"/>
                    <a:pt x="521" y="340"/>
                  </a:cubicBezTo>
                  <a:lnTo>
                    <a:pt x="561" y="330"/>
                  </a:lnTo>
                  <a:cubicBezTo>
                    <a:pt x="561" y="329"/>
                    <a:pt x="561" y="328"/>
                    <a:pt x="559" y="328"/>
                  </a:cubicBezTo>
                  <a:cubicBezTo>
                    <a:pt x="557" y="328"/>
                    <a:pt x="552" y="329"/>
                    <a:pt x="542" y="330"/>
                  </a:cubicBezTo>
                  <a:cubicBezTo>
                    <a:pt x="542" y="330"/>
                    <a:pt x="539" y="327"/>
                    <a:pt x="521" y="327"/>
                  </a:cubicBezTo>
                  <a:cubicBezTo>
                    <a:pt x="499" y="327"/>
                    <a:pt x="477" y="330"/>
                    <a:pt x="458" y="340"/>
                  </a:cubicBezTo>
                  <a:cubicBezTo>
                    <a:pt x="450" y="342"/>
                    <a:pt x="445" y="343"/>
                    <a:pt x="442" y="343"/>
                  </a:cubicBezTo>
                  <a:cubicBezTo>
                    <a:pt x="439" y="343"/>
                    <a:pt x="438" y="342"/>
                    <a:pt x="436" y="340"/>
                  </a:cubicBezTo>
                  <a:cubicBezTo>
                    <a:pt x="455" y="330"/>
                    <a:pt x="477" y="324"/>
                    <a:pt x="499" y="324"/>
                  </a:cubicBezTo>
                  <a:cubicBezTo>
                    <a:pt x="499" y="325"/>
                    <a:pt x="500" y="325"/>
                    <a:pt x="504" y="325"/>
                  </a:cubicBezTo>
                  <a:cubicBezTo>
                    <a:pt x="511" y="325"/>
                    <a:pt x="526" y="323"/>
                    <a:pt x="539" y="321"/>
                  </a:cubicBezTo>
                  <a:cubicBezTo>
                    <a:pt x="558" y="318"/>
                    <a:pt x="528" y="311"/>
                    <a:pt x="494" y="311"/>
                  </a:cubicBezTo>
                  <a:cubicBezTo>
                    <a:pt x="488" y="311"/>
                    <a:pt x="482" y="311"/>
                    <a:pt x="477" y="312"/>
                  </a:cubicBezTo>
                  <a:lnTo>
                    <a:pt x="495" y="308"/>
                  </a:lnTo>
                  <a:cubicBezTo>
                    <a:pt x="517" y="305"/>
                    <a:pt x="517" y="299"/>
                    <a:pt x="514" y="293"/>
                  </a:cubicBezTo>
                  <a:cubicBezTo>
                    <a:pt x="514" y="288"/>
                    <a:pt x="514" y="285"/>
                    <a:pt x="507" y="285"/>
                  </a:cubicBezTo>
                  <a:cubicBezTo>
                    <a:pt x="504" y="285"/>
                    <a:pt x="501" y="286"/>
                    <a:pt x="495" y="286"/>
                  </a:cubicBezTo>
                  <a:cubicBezTo>
                    <a:pt x="478" y="289"/>
                    <a:pt x="460" y="294"/>
                    <a:pt x="454" y="294"/>
                  </a:cubicBezTo>
                  <a:cubicBezTo>
                    <a:pt x="452" y="294"/>
                    <a:pt x="452" y="293"/>
                    <a:pt x="452" y="293"/>
                  </a:cubicBezTo>
                  <a:cubicBezTo>
                    <a:pt x="452" y="296"/>
                    <a:pt x="433" y="299"/>
                    <a:pt x="411" y="302"/>
                  </a:cubicBezTo>
                  <a:cubicBezTo>
                    <a:pt x="423" y="296"/>
                    <a:pt x="439" y="290"/>
                    <a:pt x="452" y="286"/>
                  </a:cubicBezTo>
                  <a:cubicBezTo>
                    <a:pt x="492" y="271"/>
                    <a:pt x="511" y="261"/>
                    <a:pt x="511" y="249"/>
                  </a:cubicBezTo>
                  <a:cubicBezTo>
                    <a:pt x="511" y="246"/>
                    <a:pt x="508" y="236"/>
                    <a:pt x="530" y="230"/>
                  </a:cubicBezTo>
                  <a:cubicBezTo>
                    <a:pt x="530" y="225"/>
                    <a:pt x="530" y="223"/>
                    <a:pt x="521" y="223"/>
                  </a:cubicBezTo>
                  <a:cubicBezTo>
                    <a:pt x="518" y="223"/>
                    <a:pt x="514" y="223"/>
                    <a:pt x="508" y="224"/>
                  </a:cubicBezTo>
                  <a:lnTo>
                    <a:pt x="508" y="218"/>
                  </a:lnTo>
                  <a:cubicBezTo>
                    <a:pt x="523" y="212"/>
                    <a:pt x="526" y="207"/>
                    <a:pt x="515" y="207"/>
                  </a:cubicBezTo>
                  <a:cubicBezTo>
                    <a:pt x="512" y="207"/>
                    <a:pt x="509" y="208"/>
                    <a:pt x="505" y="208"/>
                  </a:cubicBezTo>
                  <a:cubicBezTo>
                    <a:pt x="486" y="208"/>
                    <a:pt x="505" y="202"/>
                    <a:pt x="505" y="199"/>
                  </a:cubicBezTo>
                  <a:cubicBezTo>
                    <a:pt x="525" y="192"/>
                    <a:pt x="535" y="189"/>
                    <a:pt x="533" y="189"/>
                  </a:cubicBezTo>
                  <a:cubicBezTo>
                    <a:pt x="531" y="189"/>
                    <a:pt x="516" y="192"/>
                    <a:pt x="486" y="199"/>
                  </a:cubicBezTo>
                  <a:cubicBezTo>
                    <a:pt x="470" y="199"/>
                    <a:pt x="455" y="205"/>
                    <a:pt x="445" y="211"/>
                  </a:cubicBezTo>
                  <a:lnTo>
                    <a:pt x="445" y="221"/>
                  </a:lnTo>
                  <a:lnTo>
                    <a:pt x="423" y="214"/>
                  </a:lnTo>
                  <a:cubicBezTo>
                    <a:pt x="416" y="211"/>
                    <a:pt x="408" y="209"/>
                    <a:pt x="399" y="209"/>
                  </a:cubicBezTo>
                  <a:cubicBezTo>
                    <a:pt x="394" y="209"/>
                    <a:pt x="388" y="210"/>
                    <a:pt x="383" y="211"/>
                  </a:cubicBezTo>
                  <a:cubicBezTo>
                    <a:pt x="383" y="211"/>
                    <a:pt x="373" y="213"/>
                    <a:pt x="366" y="213"/>
                  </a:cubicBezTo>
                  <a:cubicBezTo>
                    <a:pt x="363" y="213"/>
                    <a:pt x="361" y="212"/>
                    <a:pt x="361" y="211"/>
                  </a:cubicBezTo>
                  <a:lnTo>
                    <a:pt x="401" y="205"/>
                  </a:lnTo>
                  <a:cubicBezTo>
                    <a:pt x="423" y="205"/>
                    <a:pt x="442" y="205"/>
                    <a:pt x="464" y="202"/>
                  </a:cubicBezTo>
                  <a:cubicBezTo>
                    <a:pt x="497" y="194"/>
                    <a:pt x="518" y="184"/>
                    <a:pt x="501" y="184"/>
                  </a:cubicBezTo>
                  <a:cubicBezTo>
                    <a:pt x="497" y="184"/>
                    <a:pt x="491" y="185"/>
                    <a:pt x="483" y="186"/>
                  </a:cubicBezTo>
                  <a:cubicBezTo>
                    <a:pt x="483" y="183"/>
                    <a:pt x="483" y="183"/>
                    <a:pt x="505" y="177"/>
                  </a:cubicBezTo>
                  <a:cubicBezTo>
                    <a:pt x="520" y="175"/>
                    <a:pt x="523" y="172"/>
                    <a:pt x="509" y="172"/>
                  </a:cubicBezTo>
                  <a:cubicBezTo>
                    <a:pt x="504" y="172"/>
                    <a:pt x="495" y="173"/>
                    <a:pt x="483" y="174"/>
                  </a:cubicBezTo>
                  <a:cubicBezTo>
                    <a:pt x="442" y="174"/>
                    <a:pt x="442" y="171"/>
                    <a:pt x="483" y="164"/>
                  </a:cubicBezTo>
                  <a:cubicBezTo>
                    <a:pt x="524" y="152"/>
                    <a:pt x="524" y="142"/>
                    <a:pt x="502" y="142"/>
                  </a:cubicBezTo>
                  <a:cubicBezTo>
                    <a:pt x="492" y="144"/>
                    <a:pt x="485" y="144"/>
                    <a:pt x="480" y="144"/>
                  </a:cubicBezTo>
                  <a:cubicBezTo>
                    <a:pt x="462" y="144"/>
                    <a:pt x="465" y="138"/>
                    <a:pt x="480" y="133"/>
                  </a:cubicBezTo>
                  <a:cubicBezTo>
                    <a:pt x="502" y="127"/>
                    <a:pt x="502" y="123"/>
                    <a:pt x="480" y="123"/>
                  </a:cubicBezTo>
                  <a:cubicBezTo>
                    <a:pt x="502" y="120"/>
                    <a:pt x="521" y="117"/>
                    <a:pt x="502" y="114"/>
                  </a:cubicBezTo>
                  <a:cubicBezTo>
                    <a:pt x="502" y="114"/>
                    <a:pt x="502" y="113"/>
                    <a:pt x="499" y="113"/>
                  </a:cubicBezTo>
                  <a:cubicBezTo>
                    <a:pt x="496" y="113"/>
                    <a:pt x="491" y="114"/>
                    <a:pt x="480" y="117"/>
                  </a:cubicBezTo>
                  <a:lnTo>
                    <a:pt x="439" y="114"/>
                  </a:lnTo>
                  <a:cubicBezTo>
                    <a:pt x="439" y="117"/>
                    <a:pt x="417" y="120"/>
                    <a:pt x="395" y="123"/>
                  </a:cubicBezTo>
                  <a:cubicBezTo>
                    <a:pt x="376" y="123"/>
                    <a:pt x="395" y="108"/>
                    <a:pt x="458" y="98"/>
                  </a:cubicBezTo>
                  <a:lnTo>
                    <a:pt x="499" y="89"/>
                  </a:lnTo>
                  <a:lnTo>
                    <a:pt x="458" y="92"/>
                  </a:lnTo>
                  <a:cubicBezTo>
                    <a:pt x="458" y="89"/>
                    <a:pt x="458" y="86"/>
                    <a:pt x="480" y="83"/>
                  </a:cubicBezTo>
                  <a:cubicBezTo>
                    <a:pt x="499" y="83"/>
                    <a:pt x="499" y="83"/>
                    <a:pt x="499" y="80"/>
                  </a:cubicBezTo>
                  <a:cubicBezTo>
                    <a:pt x="499" y="80"/>
                    <a:pt x="499" y="76"/>
                    <a:pt x="480" y="76"/>
                  </a:cubicBezTo>
                  <a:cubicBezTo>
                    <a:pt x="458" y="78"/>
                    <a:pt x="447" y="79"/>
                    <a:pt x="444" y="79"/>
                  </a:cubicBezTo>
                  <a:cubicBezTo>
                    <a:pt x="441" y="79"/>
                    <a:pt x="447" y="78"/>
                    <a:pt x="458" y="76"/>
                  </a:cubicBezTo>
                  <a:cubicBezTo>
                    <a:pt x="499" y="70"/>
                    <a:pt x="499" y="67"/>
                    <a:pt x="458" y="67"/>
                  </a:cubicBezTo>
                  <a:cubicBezTo>
                    <a:pt x="441" y="68"/>
                    <a:pt x="431" y="69"/>
                    <a:pt x="428" y="69"/>
                  </a:cubicBezTo>
                  <a:cubicBezTo>
                    <a:pt x="424" y="69"/>
                    <a:pt x="434" y="68"/>
                    <a:pt x="458" y="64"/>
                  </a:cubicBezTo>
                  <a:cubicBezTo>
                    <a:pt x="474" y="64"/>
                    <a:pt x="486" y="61"/>
                    <a:pt x="499" y="55"/>
                  </a:cubicBezTo>
                  <a:lnTo>
                    <a:pt x="480" y="55"/>
                  </a:lnTo>
                  <a:cubicBezTo>
                    <a:pt x="467" y="55"/>
                    <a:pt x="458" y="56"/>
                    <a:pt x="452" y="56"/>
                  </a:cubicBezTo>
                  <a:cubicBezTo>
                    <a:pt x="438" y="56"/>
                    <a:pt x="442" y="54"/>
                    <a:pt x="458" y="51"/>
                  </a:cubicBezTo>
                  <a:cubicBezTo>
                    <a:pt x="477" y="48"/>
                    <a:pt x="477" y="45"/>
                    <a:pt x="458" y="42"/>
                  </a:cubicBezTo>
                  <a:cubicBezTo>
                    <a:pt x="458" y="36"/>
                    <a:pt x="458" y="33"/>
                    <a:pt x="477" y="29"/>
                  </a:cubicBezTo>
                  <a:cubicBezTo>
                    <a:pt x="521" y="29"/>
                    <a:pt x="521" y="29"/>
                    <a:pt x="477" y="26"/>
                  </a:cubicBezTo>
                  <a:cubicBezTo>
                    <a:pt x="458" y="26"/>
                    <a:pt x="458" y="26"/>
                    <a:pt x="477" y="17"/>
                  </a:cubicBezTo>
                  <a:cubicBezTo>
                    <a:pt x="499" y="14"/>
                    <a:pt x="499" y="14"/>
                    <a:pt x="477" y="14"/>
                  </a:cubicBezTo>
                  <a:cubicBezTo>
                    <a:pt x="436" y="14"/>
                    <a:pt x="414" y="17"/>
                    <a:pt x="414" y="20"/>
                  </a:cubicBezTo>
                  <a:cubicBezTo>
                    <a:pt x="414" y="23"/>
                    <a:pt x="414" y="23"/>
                    <a:pt x="395" y="23"/>
                  </a:cubicBezTo>
                  <a:lnTo>
                    <a:pt x="395" y="17"/>
                  </a:lnTo>
                  <a:cubicBezTo>
                    <a:pt x="395" y="14"/>
                    <a:pt x="395" y="11"/>
                    <a:pt x="373" y="4"/>
                  </a:cubicBezTo>
                  <a:cubicBezTo>
                    <a:pt x="365" y="2"/>
                    <a:pt x="354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52"/>
            <p:cNvSpPr/>
            <p:nvPr/>
          </p:nvSpPr>
          <p:spPr>
            <a:xfrm>
              <a:off x="4985800" y="2574800"/>
              <a:ext cx="94275" cy="82175"/>
            </a:xfrm>
            <a:custGeom>
              <a:avLst/>
              <a:gdLst/>
              <a:ahLst/>
              <a:cxnLst/>
              <a:rect l="l" t="t" r="r" b="b"/>
              <a:pathLst>
                <a:path w="3771" h="3287" extrusionOk="0">
                  <a:moveTo>
                    <a:pt x="2177" y="0"/>
                  </a:moveTo>
                  <a:cubicBezTo>
                    <a:pt x="1731" y="0"/>
                    <a:pt x="1255" y="180"/>
                    <a:pt x="869" y="535"/>
                  </a:cubicBezTo>
                  <a:cubicBezTo>
                    <a:pt x="139" y="1203"/>
                    <a:pt x="1" y="2243"/>
                    <a:pt x="562" y="2854"/>
                  </a:cubicBezTo>
                  <a:cubicBezTo>
                    <a:pt x="826" y="3144"/>
                    <a:pt x="1198" y="3286"/>
                    <a:pt x="1595" y="3286"/>
                  </a:cubicBezTo>
                  <a:cubicBezTo>
                    <a:pt x="2040" y="3286"/>
                    <a:pt x="2515" y="3107"/>
                    <a:pt x="2903" y="2754"/>
                  </a:cubicBezTo>
                  <a:cubicBezTo>
                    <a:pt x="3633" y="2083"/>
                    <a:pt x="3771" y="1046"/>
                    <a:pt x="3210" y="432"/>
                  </a:cubicBezTo>
                  <a:cubicBezTo>
                    <a:pt x="2946" y="143"/>
                    <a:pt x="2573" y="0"/>
                    <a:pt x="2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52"/>
            <p:cNvSpPr/>
            <p:nvPr/>
          </p:nvSpPr>
          <p:spPr>
            <a:xfrm>
              <a:off x="3425025" y="2841075"/>
              <a:ext cx="212800" cy="18650"/>
            </a:xfrm>
            <a:custGeom>
              <a:avLst/>
              <a:gdLst/>
              <a:ahLst/>
              <a:cxnLst/>
              <a:rect l="l" t="t" r="r" b="b"/>
              <a:pathLst>
                <a:path w="8512" h="746" extrusionOk="0">
                  <a:moveTo>
                    <a:pt x="2372" y="0"/>
                  </a:moveTo>
                  <a:cubicBezTo>
                    <a:pt x="2353" y="0"/>
                    <a:pt x="2353" y="0"/>
                    <a:pt x="2363" y="22"/>
                  </a:cubicBezTo>
                  <a:lnTo>
                    <a:pt x="2382" y="22"/>
                  </a:lnTo>
                  <a:cubicBezTo>
                    <a:pt x="2382" y="0"/>
                    <a:pt x="2382" y="0"/>
                    <a:pt x="2372" y="0"/>
                  </a:cubicBezTo>
                  <a:close/>
                  <a:moveTo>
                    <a:pt x="329" y="116"/>
                  </a:moveTo>
                  <a:lnTo>
                    <a:pt x="338" y="135"/>
                  </a:lnTo>
                  <a:lnTo>
                    <a:pt x="351" y="135"/>
                  </a:lnTo>
                  <a:cubicBezTo>
                    <a:pt x="351" y="116"/>
                    <a:pt x="351" y="116"/>
                    <a:pt x="338" y="116"/>
                  </a:cubicBezTo>
                  <a:close/>
                  <a:moveTo>
                    <a:pt x="5957" y="119"/>
                  </a:moveTo>
                  <a:cubicBezTo>
                    <a:pt x="5957" y="141"/>
                    <a:pt x="5957" y="160"/>
                    <a:pt x="5948" y="160"/>
                  </a:cubicBezTo>
                  <a:lnTo>
                    <a:pt x="5935" y="141"/>
                  </a:lnTo>
                  <a:lnTo>
                    <a:pt x="5948" y="119"/>
                  </a:lnTo>
                  <a:close/>
                  <a:moveTo>
                    <a:pt x="3754" y="126"/>
                  </a:moveTo>
                  <a:cubicBezTo>
                    <a:pt x="3754" y="148"/>
                    <a:pt x="3754" y="170"/>
                    <a:pt x="3745" y="170"/>
                  </a:cubicBezTo>
                  <a:lnTo>
                    <a:pt x="3732" y="170"/>
                  </a:lnTo>
                  <a:cubicBezTo>
                    <a:pt x="3735" y="154"/>
                    <a:pt x="3739" y="141"/>
                    <a:pt x="3745" y="126"/>
                  </a:cubicBezTo>
                  <a:close/>
                  <a:moveTo>
                    <a:pt x="5826" y="138"/>
                  </a:moveTo>
                  <a:cubicBezTo>
                    <a:pt x="5835" y="138"/>
                    <a:pt x="5835" y="138"/>
                    <a:pt x="5835" y="160"/>
                  </a:cubicBezTo>
                  <a:cubicBezTo>
                    <a:pt x="5835" y="160"/>
                    <a:pt x="5835" y="179"/>
                    <a:pt x="5826" y="179"/>
                  </a:cubicBezTo>
                  <a:lnTo>
                    <a:pt x="5816" y="160"/>
                  </a:lnTo>
                  <a:cubicBezTo>
                    <a:pt x="5816" y="138"/>
                    <a:pt x="5826" y="138"/>
                    <a:pt x="5826" y="138"/>
                  </a:cubicBezTo>
                  <a:close/>
                  <a:moveTo>
                    <a:pt x="2181" y="144"/>
                  </a:moveTo>
                  <a:cubicBezTo>
                    <a:pt x="2181" y="160"/>
                    <a:pt x="2184" y="173"/>
                    <a:pt x="2190" y="185"/>
                  </a:cubicBezTo>
                  <a:cubicBezTo>
                    <a:pt x="2203" y="185"/>
                    <a:pt x="2203" y="166"/>
                    <a:pt x="2203" y="166"/>
                  </a:cubicBezTo>
                  <a:cubicBezTo>
                    <a:pt x="2203" y="166"/>
                    <a:pt x="2203" y="144"/>
                    <a:pt x="2190" y="144"/>
                  </a:cubicBezTo>
                  <a:close/>
                  <a:moveTo>
                    <a:pt x="7038" y="157"/>
                  </a:moveTo>
                  <a:cubicBezTo>
                    <a:pt x="7048" y="157"/>
                    <a:pt x="7048" y="157"/>
                    <a:pt x="7048" y="179"/>
                  </a:cubicBezTo>
                  <a:cubicBezTo>
                    <a:pt x="7048" y="198"/>
                    <a:pt x="7038" y="220"/>
                    <a:pt x="7029" y="220"/>
                  </a:cubicBezTo>
                  <a:cubicBezTo>
                    <a:pt x="7017" y="220"/>
                    <a:pt x="7017" y="179"/>
                    <a:pt x="7038" y="157"/>
                  </a:cubicBezTo>
                  <a:close/>
                  <a:moveTo>
                    <a:pt x="2081" y="204"/>
                  </a:moveTo>
                  <a:cubicBezTo>
                    <a:pt x="2090" y="204"/>
                    <a:pt x="2090" y="204"/>
                    <a:pt x="2090" y="226"/>
                  </a:cubicBezTo>
                  <a:lnTo>
                    <a:pt x="2081" y="226"/>
                  </a:lnTo>
                  <a:lnTo>
                    <a:pt x="2071" y="204"/>
                  </a:lnTo>
                  <a:close/>
                  <a:moveTo>
                    <a:pt x="8452" y="140"/>
                  </a:moveTo>
                  <a:cubicBezTo>
                    <a:pt x="8458" y="140"/>
                    <a:pt x="8453" y="170"/>
                    <a:pt x="8439" y="201"/>
                  </a:cubicBezTo>
                  <a:cubicBezTo>
                    <a:pt x="8435" y="221"/>
                    <a:pt x="8432" y="231"/>
                    <a:pt x="8431" y="231"/>
                  </a:cubicBezTo>
                  <a:cubicBezTo>
                    <a:pt x="8430" y="231"/>
                    <a:pt x="8430" y="221"/>
                    <a:pt x="8430" y="201"/>
                  </a:cubicBezTo>
                  <a:cubicBezTo>
                    <a:pt x="8430" y="179"/>
                    <a:pt x="8430" y="157"/>
                    <a:pt x="8439" y="157"/>
                  </a:cubicBezTo>
                  <a:cubicBezTo>
                    <a:pt x="8446" y="145"/>
                    <a:pt x="8450" y="140"/>
                    <a:pt x="8452" y="140"/>
                  </a:cubicBezTo>
                  <a:close/>
                  <a:moveTo>
                    <a:pt x="1369" y="195"/>
                  </a:moveTo>
                  <a:lnTo>
                    <a:pt x="1369" y="217"/>
                  </a:lnTo>
                  <a:lnTo>
                    <a:pt x="1360" y="235"/>
                  </a:lnTo>
                  <a:lnTo>
                    <a:pt x="1351" y="213"/>
                  </a:lnTo>
                  <a:cubicBezTo>
                    <a:pt x="1351" y="195"/>
                    <a:pt x="1360" y="195"/>
                    <a:pt x="1369" y="195"/>
                  </a:cubicBezTo>
                  <a:close/>
                  <a:moveTo>
                    <a:pt x="1647" y="164"/>
                  </a:moveTo>
                  <a:cubicBezTo>
                    <a:pt x="1650" y="164"/>
                    <a:pt x="1647" y="174"/>
                    <a:pt x="1642" y="198"/>
                  </a:cubicBezTo>
                  <a:lnTo>
                    <a:pt x="1620" y="238"/>
                  </a:lnTo>
                  <a:cubicBezTo>
                    <a:pt x="1611" y="238"/>
                    <a:pt x="1620" y="220"/>
                    <a:pt x="1630" y="176"/>
                  </a:cubicBezTo>
                  <a:lnTo>
                    <a:pt x="1630" y="179"/>
                  </a:lnTo>
                  <a:cubicBezTo>
                    <a:pt x="1639" y="170"/>
                    <a:pt x="1644" y="164"/>
                    <a:pt x="1647" y="164"/>
                  </a:cubicBezTo>
                  <a:close/>
                  <a:moveTo>
                    <a:pt x="1999" y="195"/>
                  </a:moveTo>
                  <a:cubicBezTo>
                    <a:pt x="2006" y="195"/>
                    <a:pt x="2009" y="215"/>
                    <a:pt x="2002" y="245"/>
                  </a:cubicBezTo>
                  <a:lnTo>
                    <a:pt x="1981" y="245"/>
                  </a:lnTo>
                  <a:cubicBezTo>
                    <a:pt x="1981" y="226"/>
                    <a:pt x="1981" y="204"/>
                    <a:pt x="1990" y="204"/>
                  </a:cubicBezTo>
                  <a:cubicBezTo>
                    <a:pt x="1993" y="198"/>
                    <a:pt x="1996" y="195"/>
                    <a:pt x="1999" y="195"/>
                  </a:cubicBezTo>
                  <a:close/>
                  <a:moveTo>
                    <a:pt x="201" y="217"/>
                  </a:moveTo>
                  <a:cubicBezTo>
                    <a:pt x="210" y="217"/>
                    <a:pt x="210" y="217"/>
                    <a:pt x="210" y="238"/>
                  </a:cubicBezTo>
                  <a:cubicBezTo>
                    <a:pt x="210" y="238"/>
                    <a:pt x="201" y="260"/>
                    <a:pt x="188" y="260"/>
                  </a:cubicBezTo>
                  <a:lnTo>
                    <a:pt x="179" y="238"/>
                  </a:lnTo>
                  <a:cubicBezTo>
                    <a:pt x="179" y="217"/>
                    <a:pt x="188" y="217"/>
                    <a:pt x="201" y="217"/>
                  </a:cubicBezTo>
                  <a:close/>
                  <a:moveTo>
                    <a:pt x="6296" y="229"/>
                  </a:moveTo>
                  <a:cubicBezTo>
                    <a:pt x="6305" y="229"/>
                    <a:pt x="6305" y="251"/>
                    <a:pt x="6305" y="251"/>
                  </a:cubicBezTo>
                  <a:cubicBezTo>
                    <a:pt x="6305" y="251"/>
                    <a:pt x="6305" y="270"/>
                    <a:pt x="6296" y="270"/>
                  </a:cubicBezTo>
                  <a:cubicBezTo>
                    <a:pt x="6289" y="257"/>
                    <a:pt x="6286" y="245"/>
                    <a:pt x="6286" y="229"/>
                  </a:cubicBezTo>
                  <a:close/>
                  <a:moveTo>
                    <a:pt x="2606" y="221"/>
                  </a:moveTo>
                  <a:cubicBezTo>
                    <a:pt x="2610" y="221"/>
                    <a:pt x="2616" y="231"/>
                    <a:pt x="2623" y="254"/>
                  </a:cubicBezTo>
                  <a:cubicBezTo>
                    <a:pt x="2623" y="276"/>
                    <a:pt x="2623" y="276"/>
                    <a:pt x="2610" y="276"/>
                  </a:cubicBezTo>
                  <a:cubicBezTo>
                    <a:pt x="2607" y="264"/>
                    <a:pt x="2601" y="248"/>
                    <a:pt x="2601" y="235"/>
                  </a:cubicBezTo>
                  <a:cubicBezTo>
                    <a:pt x="2601" y="226"/>
                    <a:pt x="2603" y="221"/>
                    <a:pt x="2606" y="221"/>
                  </a:cubicBezTo>
                  <a:close/>
                  <a:moveTo>
                    <a:pt x="2692" y="235"/>
                  </a:moveTo>
                  <a:cubicBezTo>
                    <a:pt x="2692" y="257"/>
                    <a:pt x="2692" y="276"/>
                    <a:pt x="2682" y="276"/>
                  </a:cubicBezTo>
                  <a:lnTo>
                    <a:pt x="2673" y="257"/>
                  </a:lnTo>
                  <a:lnTo>
                    <a:pt x="2682" y="235"/>
                  </a:lnTo>
                  <a:close/>
                  <a:moveTo>
                    <a:pt x="6704" y="226"/>
                  </a:moveTo>
                  <a:cubicBezTo>
                    <a:pt x="6705" y="226"/>
                    <a:pt x="6706" y="229"/>
                    <a:pt x="6706" y="235"/>
                  </a:cubicBezTo>
                  <a:cubicBezTo>
                    <a:pt x="6706" y="251"/>
                    <a:pt x="6703" y="264"/>
                    <a:pt x="6697" y="276"/>
                  </a:cubicBezTo>
                  <a:cubicBezTo>
                    <a:pt x="6697" y="276"/>
                    <a:pt x="6693" y="286"/>
                    <a:pt x="6690" y="286"/>
                  </a:cubicBezTo>
                  <a:cubicBezTo>
                    <a:pt x="6689" y="286"/>
                    <a:pt x="6687" y="283"/>
                    <a:pt x="6687" y="276"/>
                  </a:cubicBezTo>
                  <a:lnTo>
                    <a:pt x="6687" y="257"/>
                  </a:lnTo>
                  <a:cubicBezTo>
                    <a:pt x="6694" y="242"/>
                    <a:pt x="6701" y="226"/>
                    <a:pt x="6704" y="226"/>
                  </a:cubicBezTo>
                  <a:close/>
                  <a:moveTo>
                    <a:pt x="6030" y="250"/>
                  </a:moveTo>
                  <a:cubicBezTo>
                    <a:pt x="6033" y="250"/>
                    <a:pt x="6036" y="256"/>
                    <a:pt x="6036" y="267"/>
                  </a:cubicBezTo>
                  <a:cubicBezTo>
                    <a:pt x="6036" y="289"/>
                    <a:pt x="6036" y="289"/>
                    <a:pt x="6026" y="289"/>
                  </a:cubicBezTo>
                  <a:cubicBezTo>
                    <a:pt x="6004" y="289"/>
                    <a:pt x="6004" y="289"/>
                    <a:pt x="6017" y="267"/>
                  </a:cubicBezTo>
                  <a:cubicBezTo>
                    <a:pt x="6022" y="256"/>
                    <a:pt x="6026" y="250"/>
                    <a:pt x="6030" y="250"/>
                  </a:cubicBezTo>
                  <a:close/>
                  <a:moveTo>
                    <a:pt x="6095" y="267"/>
                  </a:moveTo>
                  <a:cubicBezTo>
                    <a:pt x="6108" y="267"/>
                    <a:pt x="6108" y="267"/>
                    <a:pt x="6105" y="289"/>
                  </a:cubicBezTo>
                  <a:lnTo>
                    <a:pt x="6095" y="289"/>
                  </a:lnTo>
                  <a:lnTo>
                    <a:pt x="6086" y="267"/>
                  </a:lnTo>
                  <a:close/>
                  <a:moveTo>
                    <a:pt x="6195" y="270"/>
                  </a:moveTo>
                  <a:cubicBezTo>
                    <a:pt x="6205" y="270"/>
                    <a:pt x="6205" y="270"/>
                    <a:pt x="6205" y="289"/>
                  </a:cubicBezTo>
                  <a:lnTo>
                    <a:pt x="6195" y="289"/>
                  </a:lnTo>
                  <a:lnTo>
                    <a:pt x="6186" y="270"/>
                  </a:lnTo>
                  <a:close/>
                  <a:moveTo>
                    <a:pt x="4995" y="251"/>
                  </a:moveTo>
                  <a:cubicBezTo>
                    <a:pt x="4995" y="273"/>
                    <a:pt x="4995" y="292"/>
                    <a:pt x="4986" y="292"/>
                  </a:cubicBezTo>
                  <a:lnTo>
                    <a:pt x="4973" y="292"/>
                  </a:lnTo>
                  <a:cubicBezTo>
                    <a:pt x="4976" y="279"/>
                    <a:pt x="4980" y="264"/>
                    <a:pt x="4986" y="251"/>
                  </a:cubicBezTo>
                  <a:close/>
                  <a:moveTo>
                    <a:pt x="3883" y="254"/>
                  </a:moveTo>
                  <a:cubicBezTo>
                    <a:pt x="3883" y="276"/>
                    <a:pt x="3883" y="295"/>
                    <a:pt x="3873" y="295"/>
                  </a:cubicBezTo>
                  <a:lnTo>
                    <a:pt x="3864" y="276"/>
                  </a:lnTo>
                  <a:lnTo>
                    <a:pt x="3873" y="254"/>
                  </a:lnTo>
                  <a:close/>
                  <a:moveTo>
                    <a:pt x="310" y="220"/>
                  </a:moveTo>
                  <a:cubicBezTo>
                    <a:pt x="320" y="220"/>
                    <a:pt x="329" y="220"/>
                    <a:pt x="329" y="242"/>
                  </a:cubicBezTo>
                  <a:lnTo>
                    <a:pt x="320" y="242"/>
                  </a:lnTo>
                  <a:cubicBezTo>
                    <a:pt x="320" y="235"/>
                    <a:pt x="319" y="232"/>
                    <a:pt x="318" y="232"/>
                  </a:cubicBezTo>
                  <a:cubicBezTo>
                    <a:pt x="316" y="232"/>
                    <a:pt x="313" y="247"/>
                    <a:pt x="320" y="260"/>
                  </a:cubicBezTo>
                  <a:cubicBezTo>
                    <a:pt x="320" y="282"/>
                    <a:pt x="320" y="304"/>
                    <a:pt x="320" y="304"/>
                  </a:cubicBezTo>
                  <a:cubicBezTo>
                    <a:pt x="310" y="304"/>
                    <a:pt x="298" y="282"/>
                    <a:pt x="298" y="260"/>
                  </a:cubicBezTo>
                  <a:cubicBezTo>
                    <a:pt x="288" y="220"/>
                    <a:pt x="288" y="220"/>
                    <a:pt x="310" y="220"/>
                  </a:cubicBezTo>
                  <a:close/>
                  <a:moveTo>
                    <a:pt x="1720" y="264"/>
                  </a:moveTo>
                  <a:cubicBezTo>
                    <a:pt x="1720" y="282"/>
                    <a:pt x="1720" y="304"/>
                    <a:pt x="1711" y="304"/>
                  </a:cubicBezTo>
                  <a:lnTo>
                    <a:pt x="1702" y="304"/>
                  </a:lnTo>
                  <a:cubicBezTo>
                    <a:pt x="1702" y="289"/>
                    <a:pt x="1705" y="276"/>
                    <a:pt x="1711" y="264"/>
                  </a:cubicBezTo>
                  <a:close/>
                  <a:moveTo>
                    <a:pt x="2441" y="273"/>
                  </a:moveTo>
                  <a:cubicBezTo>
                    <a:pt x="2451" y="273"/>
                    <a:pt x="2451" y="295"/>
                    <a:pt x="2451" y="295"/>
                  </a:cubicBezTo>
                  <a:cubicBezTo>
                    <a:pt x="2451" y="302"/>
                    <a:pt x="2450" y="305"/>
                    <a:pt x="2448" y="305"/>
                  </a:cubicBezTo>
                  <a:cubicBezTo>
                    <a:pt x="2444" y="305"/>
                    <a:pt x="2438" y="295"/>
                    <a:pt x="2432" y="295"/>
                  </a:cubicBezTo>
                  <a:cubicBezTo>
                    <a:pt x="2422" y="273"/>
                    <a:pt x="2422" y="273"/>
                    <a:pt x="2441" y="273"/>
                  </a:cubicBezTo>
                  <a:close/>
                  <a:moveTo>
                    <a:pt x="4575" y="264"/>
                  </a:moveTo>
                  <a:cubicBezTo>
                    <a:pt x="4594" y="267"/>
                    <a:pt x="4594" y="267"/>
                    <a:pt x="4594" y="285"/>
                  </a:cubicBezTo>
                  <a:cubicBezTo>
                    <a:pt x="4594" y="307"/>
                    <a:pt x="4575" y="307"/>
                    <a:pt x="4563" y="307"/>
                  </a:cubicBezTo>
                  <a:cubicBezTo>
                    <a:pt x="4553" y="285"/>
                    <a:pt x="4566" y="264"/>
                    <a:pt x="4575" y="264"/>
                  </a:cubicBezTo>
                  <a:close/>
                  <a:moveTo>
                    <a:pt x="6174" y="299"/>
                  </a:moveTo>
                  <a:cubicBezTo>
                    <a:pt x="6172" y="299"/>
                    <a:pt x="6170" y="301"/>
                    <a:pt x="6167" y="307"/>
                  </a:cubicBezTo>
                  <a:cubicBezTo>
                    <a:pt x="6174" y="307"/>
                    <a:pt x="6176" y="299"/>
                    <a:pt x="6174" y="299"/>
                  </a:cubicBezTo>
                  <a:close/>
                  <a:moveTo>
                    <a:pt x="2250" y="270"/>
                  </a:moveTo>
                  <a:cubicBezTo>
                    <a:pt x="2263" y="270"/>
                    <a:pt x="2272" y="270"/>
                    <a:pt x="2272" y="292"/>
                  </a:cubicBezTo>
                  <a:cubicBezTo>
                    <a:pt x="2272" y="292"/>
                    <a:pt x="2272" y="314"/>
                    <a:pt x="2263" y="314"/>
                  </a:cubicBezTo>
                  <a:cubicBezTo>
                    <a:pt x="2250" y="314"/>
                    <a:pt x="2241" y="292"/>
                    <a:pt x="2241" y="292"/>
                  </a:cubicBezTo>
                  <a:cubicBezTo>
                    <a:pt x="2241" y="270"/>
                    <a:pt x="2250" y="270"/>
                    <a:pt x="2250" y="270"/>
                  </a:cubicBezTo>
                  <a:close/>
                  <a:moveTo>
                    <a:pt x="1418" y="229"/>
                  </a:moveTo>
                  <a:cubicBezTo>
                    <a:pt x="1420" y="229"/>
                    <a:pt x="1420" y="239"/>
                    <a:pt x="1420" y="257"/>
                  </a:cubicBezTo>
                  <a:cubicBezTo>
                    <a:pt x="1423" y="279"/>
                    <a:pt x="1416" y="304"/>
                    <a:pt x="1401" y="320"/>
                  </a:cubicBezTo>
                  <a:lnTo>
                    <a:pt x="1379" y="320"/>
                  </a:lnTo>
                  <a:cubicBezTo>
                    <a:pt x="1379" y="320"/>
                    <a:pt x="1391" y="298"/>
                    <a:pt x="1401" y="279"/>
                  </a:cubicBezTo>
                  <a:cubicBezTo>
                    <a:pt x="1411" y="245"/>
                    <a:pt x="1416" y="229"/>
                    <a:pt x="1418" y="229"/>
                  </a:cubicBezTo>
                  <a:close/>
                  <a:moveTo>
                    <a:pt x="3344" y="289"/>
                  </a:moveTo>
                  <a:cubicBezTo>
                    <a:pt x="3344" y="307"/>
                    <a:pt x="3344" y="329"/>
                    <a:pt x="3331" y="329"/>
                  </a:cubicBezTo>
                  <a:lnTo>
                    <a:pt x="3322" y="307"/>
                  </a:lnTo>
                  <a:lnTo>
                    <a:pt x="3331" y="289"/>
                  </a:lnTo>
                  <a:close/>
                  <a:moveTo>
                    <a:pt x="890" y="292"/>
                  </a:moveTo>
                  <a:cubicBezTo>
                    <a:pt x="899" y="292"/>
                    <a:pt x="899" y="311"/>
                    <a:pt x="881" y="332"/>
                  </a:cubicBezTo>
                  <a:lnTo>
                    <a:pt x="859" y="332"/>
                  </a:lnTo>
                  <a:cubicBezTo>
                    <a:pt x="859" y="311"/>
                    <a:pt x="881" y="292"/>
                    <a:pt x="890" y="292"/>
                  </a:cubicBezTo>
                  <a:close/>
                  <a:moveTo>
                    <a:pt x="3572" y="270"/>
                  </a:moveTo>
                  <a:cubicBezTo>
                    <a:pt x="3582" y="270"/>
                    <a:pt x="3582" y="270"/>
                    <a:pt x="3582" y="292"/>
                  </a:cubicBezTo>
                  <a:cubicBezTo>
                    <a:pt x="3582" y="304"/>
                    <a:pt x="3579" y="320"/>
                    <a:pt x="3572" y="332"/>
                  </a:cubicBezTo>
                  <a:cubicBezTo>
                    <a:pt x="3563" y="332"/>
                    <a:pt x="3572" y="292"/>
                    <a:pt x="3572" y="270"/>
                  </a:cubicBezTo>
                  <a:close/>
                  <a:moveTo>
                    <a:pt x="1921" y="329"/>
                  </a:moveTo>
                  <a:lnTo>
                    <a:pt x="1921" y="348"/>
                  </a:lnTo>
                  <a:cubicBezTo>
                    <a:pt x="1915" y="348"/>
                    <a:pt x="1908" y="358"/>
                    <a:pt x="1905" y="358"/>
                  </a:cubicBezTo>
                  <a:cubicBezTo>
                    <a:pt x="1903" y="358"/>
                    <a:pt x="1902" y="355"/>
                    <a:pt x="1902" y="348"/>
                  </a:cubicBezTo>
                  <a:cubicBezTo>
                    <a:pt x="1890" y="348"/>
                    <a:pt x="1912" y="329"/>
                    <a:pt x="1921" y="329"/>
                  </a:cubicBezTo>
                  <a:close/>
                  <a:moveTo>
                    <a:pt x="6067" y="360"/>
                  </a:moveTo>
                  <a:cubicBezTo>
                    <a:pt x="6067" y="363"/>
                    <a:pt x="6067" y="366"/>
                    <a:pt x="6067" y="370"/>
                  </a:cubicBezTo>
                  <a:cubicBezTo>
                    <a:pt x="6067" y="371"/>
                    <a:pt x="6068" y="372"/>
                    <a:pt x="6068" y="373"/>
                  </a:cubicBezTo>
                  <a:lnTo>
                    <a:pt x="6068" y="373"/>
                  </a:lnTo>
                  <a:cubicBezTo>
                    <a:pt x="6068" y="370"/>
                    <a:pt x="6067" y="365"/>
                    <a:pt x="6067" y="360"/>
                  </a:cubicBezTo>
                  <a:close/>
                  <a:moveTo>
                    <a:pt x="935" y="325"/>
                  </a:moveTo>
                  <a:cubicBezTo>
                    <a:pt x="925" y="325"/>
                    <a:pt x="918" y="339"/>
                    <a:pt x="918" y="354"/>
                  </a:cubicBezTo>
                  <a:cubicBezTo>
                    <a:pt x="918" y="376"/>
                    <a:pt x="931" y="376"/>
                    <a:pt x="949" y="376"/>
                  </a:cubicBezTo>
                  <a:cubicBezTo>
                    <a:pt x="959" y="376"/>
                    <a:pt x="968" y="354"/>
                    <a:pt x="968" y="354"/>
                  </a:cubicBezTo>
                  <a:cubicBezTo>
                    <a:pt x="968" y="332"/>
                    <a:pt x="959" y="332"/>
                    <a:pt x="949" y="332"/>
                  </a:cubicBezTo>
                  <a:cubicBezTo>
                    <a:pt x="944" y="327"/>
                    <a:pt x="939" y="325"/>
                    <a:pt x="935" y="325"/>
                  </a:cubicBezTo>
                  <a:close/>
                  <a:moveTo>
                    <a:pt x="6068" y="373"/>
                  </a:moveTo>
                  <a:cubicBezTo>
                    <a:pt x="6069" y="381"/>
                    <a:pt x="6071" y="384"/>
                    <a:pt x="6071" y="384"/>
                  </a:cubicBezTo>
                  <a:cubicBezTo>
                    <a:pt x="6071" y="384"/>
                    <a:pt x="6071" y="380"/>
                    <a:pt x="6068" y="373"/>
                  </a:cubicBezTo>
                  <a:close/>
                  <a:moveTo>
                    <a:pt x="2543" y="51"/>
                  </a:moveTo>
                  <a:cubicBezTo>
                    <a:pt x="2538" y="51"/>
                    <a:pt x="2537" y="61"/>
                    <a:pt x="2545" y="85"/>
                  </a:cubicBezTo>
                  <a:cubicBezTo>
                    <a:pt x="2545" y="129"/>
                    <a:pt x="2545" y="129"/>
                    <a:pt x="2523" y="129"/>
                  </a:cubicBezTo>
                  <a:cubicBezTo>
                    <a:pt x="2513" y="129"/>
                    <a:pt x="2504" y="126"/>
                    <a:pt x="2504" y="107"/>
                  </a:cubicBezTo>
                  <a:cubicBezTo>
                    <a:pt x="2504" y="85"/>
                    <a:pt x="2504" y="85"/>
                    <a:pt x="2482" y="85"/>
                  </a:cubicBezTo>
                  <a:cubicBezTo>
                    <a:pt x="2454" y="85"/>
                    <a:pt x="2422" y="148"/>
                    <a:pt x="2413" y="188"/>
                  </a:cubicBezTo>
                  <a:cubicBezTo>
                    <a:pt x="2413" y="209"/>
                    <a:pt x="2413" y="219"/>
                    <a:pt x="2412" y="219"/>
                  </a:cubicBezTo>
                  <a:cubicBezTo>
                    <a:pt x="2411" y="219"/>
                    <a:pt x="2408" y="209"/>
                    <a:pt x="2404" y="188"/>
                  </a:cubicBezTo>
                  <a:cubicBezTo>
                    <a:pt x="2404" y="166"/>
                    <a:pt x="2394" y="166"/>
                    <a:pt x="2382" y="166"/>
                  </a:cubicBezTo>
                  <a:cubicBezTo>
                    <a:pt x="2382" y="174"/>
                    <a:pt x="2381" y="176"/>
                    <a:pt x="2380" y="176"/>
                  </a:cubicBezTo>
                  <a:cubicBezTo>
                    <a:pt x="2377" y="176"/>
                    <a:pt x="2375" y="166"/>
                    <a:pt x="2382" y="166"/>
                  </a:cubicBezTo>
                  <a:cubicBezTo>
                    <a:pt x="2382" y="148"/>
                    <a:pt x="2394" y="148"/>
                    <a:pt x="2404" y="148"/>
                  </a:cubicBezTo>
                  <a:lnTo>
                    <a:pt x="2404" y="126"/>
                  </a:lnTo>
                  <a:cubicBezTo>
                    <a:pt x="2399" y="105"/>
                    <a:pt x="2393" y="95"/>
                    <a:pt x="2388" y="95"/>
                  </a:cubicBezTo>
                  <a:cubicBezTo>
                    <a:pt x="2382" y="95"/>
                    <a:pt x="2377" y="105"/>
                    <a:pt x="2372" y="126"/>
                  </a:cubicBezTo>
                  <a:cubicBezTo>
                    <a:pt x="2368" y="137"/>
                    <a:pt x="2365" y="142"/>
                    <a:pt x="2363" y="142"/>
                  </a:cubicBezTo>
                  <a:cubicBezTo>
                    <a:pt x="2360" y="142"/>
                    <a:pt x="2358" y="137"/>
                    <a:pt x="2353" y="126"/>
                  </a:cubicBezTo>
                  <a:cubicBezTo>
                    <a:pt x="2347" y="110"/>
                    <a:pt x="2340" y="95"/>
                    <a:pt x="2336" y="95"/>
                  </a:cubicBezTo>
                  <a:cubicBezTo>
                    <a:pt x="2334" y="95"/>
                    <a:pt x="2332" y="97"/>
                    <a:pt x="2331" y="104"/>
                  </a:cubicBezTo>
                  <a:cubicBezTo>
                    <a:pt x="2319" y="104"/>
                    <a:pt x="2310" y="94"/>
                    <a:pt x="2303" y="82"/>
                  </a:cubicBezTo>
                  <a:cubicBezTo>
                    <a:pt x="2284" y="82"/>
                    <a:pt x="2272" y="82"/>
                    <a:pt x="2272" y="104"/>
                  </a:cubicBezTo>
                  <a:cubicBezTo>
                    <a:pt x="2272" y="123"/>
                    <a:pt x="2263" y="123"/>
                    <a:pt x="2253" y="123"/>
                  </a:cubicBezTo>
                  <a:cubicBezTo>
                    <a:pt x="2244" y="123"/>
                    <a:pt x="2234" y="123"/>
                    <a:pt x="2231" y="144"/>
                  </a:cubicBezTo>
                  <a:cubicBezTo>
                    <a:pt x="2231" y="166"/>
                    <a:pt x="2222" y="185"/>
                    <a:pt x="2203" y="185"/>
                  </a:cubicBezTo>
                  <a:cubicBezTo>
                    <a:pt x="2194" y="194"/>
                    <a:pt x="2189" y="200"/>
                    <a:pt x="2185" y="200"/>
                  </a:cubicBezTo>
                  <a:cubicBezTo>
                    <a:pt x="2179" y="200"/>
                    <a:pt x="2177" y="189"/>
                    <a:pt x="2172" y="163"/>
                  </a:cubicBezTo>
                  <a:cubicBezTo>
                    <a:pt x="2172" y="144"/>
                    <a:pt x="2162" y="144"/>
                    <a:pt x="2153" y="141"/>
                  </a:cubicBezTo>
                  <a:cubicBezTo>
                    <a:pt x="2153" y="141"/>
                    <a:pt x="2143" y="141"/>
                    <a:pt x="2134" y="123"/>
                  </a:cubicBezTo>
                  <a:cubicBezTo>
                    <a:pt x="2130" y="116"/>
                    <a:pt x="2128" y="113"/>
                    <a:pt x="2126" y="113"/>
                  </a:cubicBezTo>
                  <a:cubicBezTo>
                    <a:pt x="2122" y="113"/>
                    <a:pt x="2122" y="128"/>
                    <a:pt x="2122" y="141"/>
                  </a:cubicBezTo>
                  <a:lnTo>
                    <a:pt x="2122" y="185"/>
                  </a:lnTo>
                  <a:cubicBezTo>
                    <a:pt x="2112" y="185"/>
                    <a:pt x="2103" y="141"/>
                    <a:pt x="2103" y="123"/>
                  </a:cubicBezTo>
                  <a:cubicBezTo>
                    <a:pt x="2098" y="101"/>
                    <a:pt x="2096" y="90"/>
                    <a:pt x="2095" y="90"/>
                  </a:cubicBezTo>
                  <a:cubicBezTo>
                    <a:pt x="2093" y="90"/>
                    <a:pt x="2093" y="101"/>
                    <a:pt x="2093" y="123"/>
                  </a:cubicBezTo>
                  <a:cubicBezTo>
                    <a:pt x="2093" y="136"/>
                    <a:pt x="2089" y="150"/>
                    <a:pt x="2078" y="150"/>
                  </a:cubicBezTo>
                  <a:cubicBezTo>
                    <a:pt x="2074" y="150"/>
                    <a:pt x="2069" y="148"/>
                    <a:pt x="2062" y="141"/>
                  </a:cubicBezTo>
                  <a:cubicBezTo>
                    <a:pt x="2043" y="141"/>
                    <a:pt x="2021" y="141"/>
                    <a:pt x="2021" y="119"/>
                  </a:cubicBezTo>
                  <a:cubicBezTo>
                    <a:pt x="2018" y="112"/>
                    <a:pt x="2015" y="110"/>
                    <a:pt x="2012" y="110"/>
                  </a:cubicBezTo>
                  <a:cubicBezTo>
                    <a:pt x="2007" y="110"/>
                    <a:pt x="2002" y="119"/>
                    <a:pt x="2002" y="119"/>
                  </a:cubicBezTo>
                  <a:cubicBezTo>
                    <a:pt x="1998" y="130"/>
                    <a:pt x="1993" y="136"/>
                    <a:pt x="1986" y="136"/>
                  </a:cubicBezTo>
                  <a:cubicBezTo>
                    <a:pt x="1978" y="136"/>
                    <a:pt x="1968" y="130"/>
                    <a:pt x="1952" y="119"/>
                  </a:cubicBezTo>
                  <a:cubicBezTo>
                    <a:pt x="1927" y="97"/>
                    <a:pt x="1915" y="86"/>
                    <a:pt x="1908" y="86"/>
                  </a:cubicBezTo>
                  <a:cubicBezTo>
                    <a:pt x="1902" y="86"/>
                    <a:pt x="1902" y="97"/>
                    <a:pt x="1902" y="119"/>
                  </a:cubicBezTo>
                  <a:cubicBezTo>
                    <a:pt x="1902" y="130"/>
                    <a:pt x="1902" y="142"/>
                    <a:pt x="1900" y="142"/>
                  </a:cubicBezTo>
                  <a:cubicBezTo>
                    <a:pt x="1899" y="142"/>
                    <a:pt x="1897" y="136"/>
                    <a:pt x="1893" y="119"/>
                  </a:cubicBezTo>
                  <a:cubicBezTo>
                    <a:pt x="1890" y="113"/>
                    <a:pt x="1887" y="110"/>
                    <a:pt x="1884" y="110"/>
                  </a:cubicBezTo>
                  <a:cubicBezTo>
                    <a:pt x="1877" y="110"/>
                    <a:pt x="1867" y="125"/>
                    <a:pt x="1852" y="138"/>
                  </a:cubicBezTo>
                  <a:cubicBezTo>
                    <a:pt x="1843" y="166"/>
                    <a:pt x="1839" y="195"/>
                    <a:pt x="1843" y="223"/>
                  </a:cubicBezTo>
                  <a:cubicBezTo>
                    <a:pt x="1843" y="246"/>
                    <a:pt x="1843" y="256"/>
                    <a:pt x="1838" y="256"/>
                  </a:cubicBezTo>
                  <a:cubicBezTo>
                    <a:pt x="1835" y="256"/>
                    <a:pt x="1830" y="251"/>
                    <a:pt x="1821" y="242"/>
                  </a:cubicBezTo>
                  <a:cubicBezTo>
                    <a:pt x="1811" y="242"/>
                    <a:pt x="1802" y="220"/>
                    <a:pt x="1802" y="201"/>
                  </a:cubicBezTo>
                  <a:cubicBezTo>
                    <a:pt x="1802" y="179"/>
                    <a:pt x="1811" y="179"/>
                    <a:pt x="1811" y="179"/>
                  </a:cubicBezTo>
                  <a:lnTo>
                    <a:pt x="1821" y="179"/>
                  </a:lnTo>
                  <a:cubicBezTo>
                    <a:pt x="1821" y="160"/>
                    <a:pt x="1821" y="138"/>
                    <a:pt x="1802" y="138"/>
                  </a:cubicBezTo>
                  <a:cubicBezTo>
                    <a:pt x="1797" y="127"/>
                    <a:pt x="1792" y="122"/>
                    <a:pt x="1789" y="122"/>
                  </a:cubicBezTo>
                  <a:cubicBezTo>
                    <a:pt x="1785" y="122"/>
                    <a:pt x="1783" y="127"/>
                    <a:pt x="1783" y="138"/>
                  </a:cubicBezTo>
                  <a:cubicBezTo>
                    <a:pt x="1774" y="116"/>
                    <a:pt x="1752" y="116"/>
                    <a:pt x="1733" y="116"/>
                  </a:cubicBezTo>
                  <a:cubicBezTo>
                    <a:pt x="1711" y="116"/>
                    <a:pt x="1683" y="116"/>
                    <a:pt x="1673" y="94"/>
                  </a:cubicBezTo>
                  <a:cubicBezTo>
                    <a:pt x="1651" y="94"/>
                    <a:pt x="1642" y="94"/>
                    <a:pt x="1642" y="113"/>
                  </a:cubicBezTo>
                  <a:cubicBezTo>
                    <a:pt x="1642" y="139"/>
                    <a:pt x="1639" y="149"/>
                    <a:pt x="1636" y="149"/>
                  </a:cubicBezTo>
                  <a:cubicBezTo>
                    <a:pt x="1634" y="149"/>
                    <a:pt x="1633" y="144"/>
                    <a:pt x="1633" y="135"/>
                  </a:cubicBezTo>
                  <a:cubicBezTo>
                    <a:pt x="1627" y="109"/>
                    <a:pt x="1573" y="90"/>
                    <a:pt x="1531" y="90"/>
                  </a:cubicBezTo>
                  <a:cubicBezTo>
                    <a:pt x="1506" y="90"/>
                    <a:pt x="1486" y="97"/>
                    <a:pt x="1482" y="113"/>
                  </a:cubicBezTo>
                  <a:lnTo>
                    <a:pt x="1463" y="110"/>
                  </a:lnTo>
                  <a:cubicBezTo>
                    <a:pt x="1452" y="100"/>
                    <a:pt x="1431" y="95"/>
                    <a:pt x="1411" y="95"/>
                  </a:cubicBezTo>
                  <a:cubicBezTo>
                    <a:pt x="1393" y="95"/>
                    <a:pt x="1377" y="99"/>
                    <a:pt x="1373" y="110"/>
                  </a:cubicBezTo>
                  <a:lnTo>
                    <a:pt x="1341" y="110"/>
                  </a:lnTo>
                  <a:cubicBezTo>
                    <a:pt x="1332" y="99"/>
                    <a:pt x="1325" y="94"/>
                    <a:pt x="1318" y="94"/>
                  </a:cubicBezTo>
                  <a:cubicBezTo>
                    <a:pt x="1312" y="94"/>
                    <a:pt x="1307" y="99"/>
                    <a:pt x="1300" y="110"/>
                  </a:cubicBezTo>
                  <a:cubicBezTo>
                    <a:pt x="1294" y="123"/>
                    <a:pt x="1292" y="138"/>
                    <a:pt x="1291" y="138"/>
                  </a:cubicBezTo>
                  <a:cubicBezTo>
                    <a:pt x="1291" y="138"/>
                    <a:pt x="1291" y="135"/>
                    <a:pt x="1291" y="129"/>
                  </a:cubicBezTo>
                  <a:cubicBezTo>
                    <a:pt x="1291" y="110"/>
                    <a:pt x="1272" y="107"/>
                    <a:pt x="1232" y="107"/>
                  </a:cubicBezTo>
                  <a:cubicBezTo>
                    <a:pt x="1191" y="107"/>
                    <a:pt x="1191" y="107"/>
                    <a:pt x="1200" y="129"/>
                  </a:cubicBezTo>
                  <a:cubicBezTo>
                    <a:pt x="1189" y="134"/>
                    <a:pt x="1182" y="136"/>
                    <a:pt x="1176" y="136"/>
                  </a:cubicBezTo>
                  <a:cubicBezTo>
                    <a:pt x="1163" y="136"/>
                    <a:pt x="1163" y="122"/>
                    <a:pt x="1163" y="107"/>
                  </a:cubicBezTo>
                  <a:cubicBezTo>
                    <a:pt x="1167" y="88"/>
                    <a:pt x="1165" y="78"/>
                    <a:pt x="1161" y="78"/>
                  </a:cubicBezTo>
                  <a:cubicBezTo>
                    <a:pt x="1156" y="78"/>
                    <a:pt x="1148" y="93"/>
                    <a:pt x="1141" y="126"/>
                  </a:cubicBezTo>
                  <a:cubicBezTo>
                    <a:pt x="1135" y="151"/>
                    <a:pt x="1126" y="162"/>
                    <a:pt x="1120" y="162"/>
                  </a:cubicBezTo>
                  <a:cubicBezTo>
                    <a:pt x="1116" y="162"/>
                    <a:pt x="1112" y="157"/>
                    <a:pt x="1112" y="148"/>
                  </a:cubicBezTo>
                  <a:cubicBezTo>
                    <a:pt x="1112" y="126"/>
                    <a:pt x="1122" y="126"/>
                    <a:pt x="1131" y="126"/>
                  </a:cubicBezTo>
                  <a:lnTo>
                    <a:pt x="1131" y="85"/>
                  </a:lnTo>
                  <a:cubicBezTo>
                    <a:pt x="1122" y="85"/>
                    <a:pt x="1122" y="85"/>
                    <a:pt x="1112" y="107"/>
                  </a:cubicBezTo>
                  <a:cubicBezTo>
                    <a:pt x="1112" y="107"/>
                    <a:pt x="1100" y="107"/>
                    <a:pt x="1091" y="126"/>
                  </a:cubicBezTo>
                  <a:cubicBezTo>
                    <a:pt x="1081" y="144"/>
                    <a:pt x="1081" y="170"/>
                    <a:pt x="1091" y="188"/>
                  </a:cubicBezTo>
                  <a:cubicBezTo>
                    <a:pt x="1100" y="210"/>
                    <a:pt x="1091" y="210"/>
                    <a:pt x="1081" y="210"/>
                  </a:cubicBezTo>
                  <a:cubicBezTo>
                    <a:pt x="1062" y="195"/>
                    <a:pt x="1059" y="166"/>
                    <a:pt x="1072" y="148"/>
                  </a:cubicBezTo>
                  <a:cubicBezTo>
                    <a:pt x="1081" y="148"/>
                    <a:pt x="1081" y="126"/>
                    <a:pt x="1081" y="107"/>
                  </a:cubicBezTo>
                  <a:cubicBezTo>
                    <a:pt x="1081" y="103"/>
                    <a:pt x="1079" y="101"/>
                    <a:pt x="1076" y="101"/>
                  </a:cubicBezTo>
                  <a:cubicBezTo>
                    <a:pt x="1063" y="101"/>
                    <a:pt x="1029" y="134"/>
                    <a:pt x="1022" y="166"/>
                  </a:cubicBezTo>
                  <a:lnTo>
                    <a:pt x="1022" y="148"/>
                  </a:lnTo>
                  <a:cubicBezTo>
                    <a:pt x="1022" y="126"/>
                    <a:pt x="1000" y="126"/>
                    <a:pt x="981" y="126"/>
                  </a:cubicBezTo>
                  <a:cubicBezTo>
                    <a:pt x="962" y="126"/>
                    <a:pt x="953" y="126"/>
                    <a:pt x="949" y="144"/>
                  </a:cubicBezTo>
                  <a:cubicBezTo>
                    <a:pt x="949" y="166"/>
                    <a:pt x="949" y="188"/>
                    <a:pt x="940" y="188"/>
                  </a:cubicBezTo>
                  <a:cubicBezTo>
                    <a:pt x="949" y="188"/>
                    <a:pt x="949" y="207"/>
                    <a:pt x="949" y="229"/>
                  </a:cubicBezTo>
                  <a:cubicBezTo>
                    <a:pt x="940" y="217"/>
                    <a:pt x="928" y="201"/>
                    <a:pt x="921" y="185"/>
                  </a:cubicBezTo>
                  <a:cubicBezTo>
                    <a:pt x="902" y="144"/>
                    <a:pt x="881" y="123"/>
                    <a:pt x="840" y="123"/>
                  </a:cubicBezTo>
                  <a:cubicBezTo>
                    <a:pt x="821" y="123"/>
                    <a:pt x="790" y="123"/>
                    <a:pt x="780" y="101"/>
                  </a:cubicBezTo>
                  <a:cubicBezTo>
                    <a:pt x="761" y="101"/>
                    <a:pt x="752" y="101"/>
                    <a:pt x="752" y="123"/>
                  </a:cubicBezTo>
                  <a:lnTo>
                    <a:pt x="730" y="119"/>
                  </a:lnTo>
                  <a:cubicBezTo>
                    <a:pt x="725" y="110"/>
                    <a:pt x="718" y="105"/>
                    <a:pt x="712" y="105"/>
                  </a:cubicBezTo>
                  <a:cubicBezTo>
                    <a:pt x="707" y="105"/>
                    <a:pt x="702" y="110"/>
                    <a:pt x="702" y="119"/>
                  </a:cubicBezTo>
                  <a:cubicBezTo>
                    <a:pt x="698" y="127"/>
                    <a:pt x="694" y="129"/>
                    <a:pt x="690" y="129"/>
                  </a:cubicBezTo>
                  <a:cubicBezTo>
                    <a:pt x="683" y="129"/>
                    <a:pt x="677" y="119"/>
                    <a:pt x="671" y="119"/>
                  </a:cubicBezTo>
                  <a:cubicBezTo>
                    <a:pt x="662" y="101"/>
                    <a:pt x="658" y="91"/>
                    <a:pt x="656" y="91"/>
                  </a:cubicBezTo>
                  <a:cubicBezTo>
                    <a:pt x="654" y="91"/>
                    <a:pt x="656" y="107"/>
                    <a:pt x="661" y="141"/>
                  </a:cubicBezTo>
                  <a:cubicBezTo>
                    <a:pt x="661" y="160"/>
                    <a:pt x="674" y="176"/>
                    <a:pt x="689" y="182"/>
                  </a:cubicBezTo>
                  <a:lnTo>
                    <a:pt x="721" y="182"/>
                  </a:lnTo>
                  <a:lnTo>
                    <a:pt x="689" y="204"/>
                  </a:lnTo>
                  <a:cubicBezTo>
                    <a:pt x="680" y="204"/>
                    <a:pt x="661" y="223"/>
                    <a:pt x="661" y="245"/>
                  </a:cubicBezTo>
                  <a:cubicBezTo>
                    <a:pt x="661" y="245"/>
                    <a:pt x="661" y="267"/>
                    <a:pt x="649" y="267"/>
                  </a:cubicBezTo>
                  <a:lnTo>
                    <a:pt x="649" y="223"/>
                  </a:lnTo>
                  <a:cubicBezTo>
                    <a:pt x="658" y="204"/>
                    <a:pt x="661" y="182"/>
                    <a:pt x="661" y="160"/>
                  </a:cubicBezTo>
                  <a:cubicBezTo>
                    <a:pt x="655" y="135"/>
                    <a:pt x="641" y="117"/>
                    <a:pt x="631" y="117"/>
                  </a:cubicBezTo>
                  <a:cubicBezTo>
                    <a:pt x="625" y="117"/>
                    <a:pt x="620" y="124"/>
                    <a:pt x="620" y="141"/>
                  </a:cubicBezTo>
                  <a:cubicBezTo>
                    <a:pt x="611" y="141"/>
                    <a:pt x="611" y="141"/>
                    <a:pt x="602" y="119"/>
                  </a:cubicBezTo>
                  <a:cubicBezTo>
                    <a:pt x="602" y="110"/>
                    <a:pt x="599" y="105"/>
                    <a:pt x="596" y="105"/>
                  </a:cubicBezTo>
                  <a:cubicBezTo>
                    <a:pt x="592" y="105"/>
                    <a:pt x="585" y="115"/>
                    <a:pt x="580" y="138"/>
                  </a:cubicBezTo>
                  <a:cubicBezTo>
                    <a:pt x="575" y="160"/>
                    <a:pt x="570" y="171"/>
                    <a:pt x="566" y="171"/>
                  </a:cubicBezTo>
                  <a:cubicBezTo>
                    <a:pt x="561" y="171"/>
                    <a:pt x="556" y="160"/>
                    <a:pt x="551" y="138"/>
                  </a:cubicBezTo>
                  <a:cubicBezTo>
                    <a:pt x="538" y="114"/>
                    <a:pt x="520" y="104"/>
                    <a:pt x="507" y="104"/>
                  </a:cubicBezTo>
                  <a:cubicBezTo>
                    <a:pt x="498" y="104"/>
                    <a:pt x="492" y="109"/>
                    <a:pt x="492" y="116"/>
                  </a:cubicBezTo>
                  <a:cubicBezTo>
                    <a:pt x="492" y="142"/>
                    <a:pt x="481" y="151"/>
                    <a:pt x="471" y="151"/>
                  </a:cubicBezTo>
                  <a:cubicBezTo>
                    <a:pt x="463" y="151"/>
                    <a:pt x="455" y="146"/>
                    <a:pt x="451" y="138"/>
                  </a:cubicBezTo>
                  <a:cubicBezTo>
                    <a:pt x="447" y="127"/>
                    <a:pt x="441" y="122"/>
                    <a:pt x="436" y="122"/>
                  </a:cubicBezTo>
                  <a:cubicBezTo>
                    <a:pt x="430" y="122"/>
                    <a:pt x="425" y="127"/>
                    <a:pt x="420" y="138"/>
                  </a:cubicBezTo>
                  <a:cubicBezTo>
                    <a:pt x="420" y="123"/>
                    <a:pt x="415" y="107"/>
                    <a:pt x="409" y="107"/>
                  </a:cubicBezTo>
                  <a:cubicBezTo>
                    <a:pt x="407" y="107"/>
                    <a:pt x="404" y="110"/>
                    <a:pt x="401" y="116"/>
                  </a:cubicBezTo>
                  <a:cubicBezTo>
                    <a:pt x="401" y="116"/>
                    <a:pt x="392" y="116"/>
                    <a:pt x="401" y="135"/>
                  </a:cubicBezTo>
                  <a:lnTo>
                    <a:pt x="379" y="179"/>
                  </a:lnTo>
                  <a:cubicBezTo>
                    <a:pt x="392" y="179"/>
                    <a:pt x="389" y="198"/>
                    <a:pt x="389" y="220"/>
                  </a:cubicBezTo>
                  <a:cubicBezTo>
                    <a:pt x="389" y="225"/>
                    <a:pt x="386" y="228"/>
                    <a:pt x="382" y="228"/>
                  </a:cubicBezTo>
                  <a:cubicBezTo>
                    <a:pt x="371" y="228"/>
                    <a:pt x="345" y="204"/>
                    <a:pt x="329" y="157"/>
                  </a:cubicBezTo>
                  <a:lnTo>
                    <a:pt x="310" y="113"/>
                  </a:lnTo>
                  <a:lnTo>
                    <a:pt x="310" y="157"/>
                  </a:lnTo>
                  <a:cubicBezTo>
                    <a:pt x="301" y="157"/>
                    <a:pt x="291" y="157"/>
                    <a:pt x="291" y="135"/>
                  </a:cubicBezTo>
                  <a:cubicBezTo>
                    <a:pt x="291" y="113"/>
                    <a:pt x="291" y="113"/>
                    <a:pt x="279" y="113"/>
                  </a:cubicBezTo>
                  <a:cubicBezTo>
                    <a:pt x="279" y="113"/>
                    <a:pt x="269" y="113"/>
                    <a:pt x="269" y="135"/>
                  </a:cubicBezTo>
                  <a:cubicBezTo>
                    <a:pt x="269" y="159"/>
                    <a:pt x="269" y="168"/>
                    <a:pt x="268" y="168"/>
                  </a:cubicBezTo>
                  <a:cubicBezTo>
                    <a:pt x="266" y="168"/>
                    <a:pt x="264" y="163"/>
                    <a:pt x="260" y="154"/>
                  </a:cubicBezTo>
                  <a:cubicBezTo>
                    <a:pt x="255" y="133"/>
                    <a:pt x="251" y="123"/>
                    <a:pt x="246" y="123"/>
                  </a:cubicBezTo>
                  <a:cubicBezTo>
                    <a:pt x="240" y="123"/>
                    <a:pt x="235" y="133"/>
                    <a:pt x="229" y="154"/>
                  </a:cubicBezTo>
                  <a:cubicBezTo>
                    <a:pt x="229" y="176"/>
                    <a:pt x="229" y="187"/>
                    <a:pt x="228" y="187"/>
                  </a:cubicBezTo>
                  <a:cubicBezTo>
                    <a:pt x="226" y="187"/>
                    <a:pt x="224" y="176"/>
                    <a:pt x="219" y="154"/>
                  </a:cubicBezTo>
                  <a:cubicBezTo>
                    <a:pt x="219" y="135"/>
                    <a:pt x="210" y="113"/>
                    <a:pt x="201" y="113"/>
                  </a:cubicBezTo>
                  <a:lnTo>
                    <a:pt x="201" y="135"/>
                  </a:lnTo>
                  <a:cubicBezTo>
                    <a:pt x="201" y="159"/>
                    <a:pt x="197" y="168"/>
                    <a:pt x="192" y="168"/>
                  </a:cubicBezTo>
                  <a:cubicBezTo>
                    <a:pt x="189" y="168"/>
                    <a:pt x="184" y="163"/>
                    <a:pt x="179" y="154"/>
                  </a:cubicBezTo>
                  <a:cubicBezTo>
                    <a:pt x="179" y="143"/>
                    <a:pt x="176" y="137"/>
                    <a:pt x="172" y="137"/>
                  </a:cubicBezTo>
                  <a:cubicBezTo>
                    <a:pt x="167" y="137"/>
                    <a:pt x="160" y="143"/>
                    <a:pt x="150" y="154"/>
                  </a:cubicBezTo>
                  <a:cubicBezTo>
                    <a:pt x="132" y="154"/>
                    <a:pt x="119" y="154"/>
                    <a:pt x="119" y="132"/>
                  </a:cubicBezTo>
                  <a:cubicBezTo>
                    <a:pt x="119" y="112"/>
                    <a:pt x="119" y="101"/>
                    <a:pt x="118" y="101"/>
                  </a:cubicBezTo>
                  <a:cubicBezTo>
                    <a:pt x="117" y="101"/>
                    <a:pt x="114" y="112"/>
                    <a:pt x="110" y="132"/>
                  </a:cubicBezTo>
                  <a:cubicBezTo>
                    <a:pt x="105" y="143"/>
                    <a:pt x="103" y="148"/>
                    <a:pt x="99" y="148"/>
                  </a:cubicBezTo>
                  <a:cubicBezTo>
                    <a:pt x="96" y="148"/>
                    <a:pt x="91" y="143"/>
                    <a:pt x="81" y="132"/>
                  </a:cubicBezTo>
                  <a:cubicBezTo>
                    <a:pt x="75" y="121"/>
                    <a:pt x="72" y="115"/>
                    <a:pt x="69" y="115"/>
                  </a:cubicBezTo>
                  <a:cubicBezTo>
                    <a:pt x="67" y="115"/>
                    <a:pt x="64" y="121"/>
                    <a:pt x="59" y="132"/>
                  </a:cubicBezTo>
                  <a:cubicBezTo>
                    <a:pt x="59" y="173"/>
                    <a:pt x="59" y="195"/>
                    <a:pt x="69" y="195"/>
                  </a:cubicBezTo>
                  <a:cubicBezTo>
                    <a:pt x="78" y="195"/>
                    <a:pt x="81" y="195"/>
                    <a:pt x="78" y="217"/>
                  </a:cubicBezTo>
                  <a:lnTo>
                    <a:pt x="59" y="213"/>
                  </a:lnTo>
                  <a:cubicBezTo>
                    <a:pt x="50" y="213"/>
                    <a:pt x="41" y="213"/>
                    <a:pt x="19" y="235"/>
                  </a:cubicBezTo>
                  <a:cubicBezTo>
                    <a:pt x="4" y="251"/>
                    <a:pt x="1" y="282"/>
                    <a:pt x="10" y="282"/>
                  </a:cubicBezTo>
                  <a:cubicBezTo>
                    <a:pt x="12" y="282"/>
                    <a:pt x="15" y="280"/>
                    <a:pt x="19" y="276"/>
                  </a:cubicBezTo>
                  <a:lnTo>
                    <a:pt x="28" y="298"/>
                  </a:lnTo>
                  <a:cubicBezTo>
                    <a:pt x="28" y="329"/>
                    <a:pt x="33" y="345"/>
                    <a:pt x="38" y="345"/>
                  </a:cubicBezTo>
                  <a:cubicBezTo>
                    <a:pt x="43" y="345"/>
                    <a:pt x="49" y="329"/>
                    <a:pt x="50" y="298"/>
                  </a:cubicBezTo>
                  <a:cubicBezTo>
                    <a:pt x="50" y="264"/>
                    <a:pt x="50" y="248"/>
                    <a:pt x="52" y="248"/>
                  </a:cubicBezTo>
                  <a:cubicBezTo>
                    <a:pt x="53" y="248"/>
                    <a:pt x="55" y="259"/>
                    <a:pt x="59" y="279"/>
                  </a:cubicBezTo>
                  <a:cubicBezTo>
                    <a:pt x="59" y="320"/>
                    <a:pt x="69" y="320"/>
                    <a:pt x="78" y="320"/>
                  </a:cubicBezTo>
                  <a:cubicBezTo>
                    <a:pt x="88" y="320"/>
                    <a:pt x="88" y="320"/>
                    <a:pt x="88" y="342"/>
                  </a:cubicBezTo>
                  <a:cubicBezTo>
                    <a:pt x="88" y="361"/>
                    <a:pt x="97" y="383"/>
                    <a:pt x="110" y="383"/>
                  </a:cubicBezTo>
                  <a:cubicBezTo>
                    <a:pt x="119" y="383"/>
                    <a:pt x="119" y="383"/>
                    <a:pt x="119" y="364"/>
                  </a:cubicBezTo>
                  <a:cubicBezTo>
                    <a:pt x="115" y="355"/>
                    <a:pt x="116" y="349"/>
                    <a:pt x="119" y="349"/>
                  </a:cubicBezTo>
                  <a:cubicBezTo>
                    <a:pt x="124" y="349"/>
                    <a:pt x="132" y="359"/>
                    <a:pt x="138" y="383"/>
                  </a:cubicBezTo>
                  <a:cubicBezTo>
                    <a:pt x="142" y="392"/>
                    <a:pt x="144" y="397"/>
                    <a:pt x="145" y="397"/>
                  </a:cubicBezTo>
                  <a:cubicBezTo>
                    <a:pt x="147" y="397"/>
                    <a:pt x="147" y="387"/>
                    <a:pt x="147" y="364"/>
                  </a:cubicBezTo>
                  <a:cubicBezTo>
                    <a:pt x="147" y="342"/>
                    <a:pt x="153" y="331"/>
                    <a:pt x="159" y="331"/>
                  </a:cubicBezTo>
                  <a:cubicBezTo>
                    <a:pt x="166" y="331"/>
                    <a:pt x="174" y="342"/>
                    <a:pt x="179" y="364"/>
                  </a:cubicBezTo>
                  <a:lnTo>
                    <a:pt x="197" y="364"/>
                  </a:lnTo>
                  <a:cubicBezTo>
                    <a:pt x="210" y="364"/>
                    <a:pt x="210" y="342"/>
                    <a:pt x="210" y="323"/>
                  </a:cubicBezTo>
                  <a:cubicBezTo>
                    <a:pt x="210" y="297"/>
                    <a:pt x="210" y="287"/>
                    <a:pt x="212" y="287"/>
                  </a:cubicBezTo>
                  <a:cubicBezTo>
                    <a:pt x="213" y="287"/>
                    <a:pt x="215" y="292"/>
                    <a:pt x="219" y="301"/>
                  </a:cubicBezTo>
                  <a:cubicBezTo>
                    <a:pt x="226" y="314"/>
                    <a:pt x="229" y="329"/>
                    <a:pt x="229" y="342"/>
                  </a:cubicBezTo>
                  <a:cubicBezTo>
                    <a:pt x="229" y="364"/>
                    <a:pt x="238" y="364"/>
                    <a:pt x="248" y="364"/>
                  </a:cubicBezTo>
                  <a:cubicBezTo>
                    <a:pt x="260" y="364"/>
                    <a:pt x="279" y="364"/>
                    <a:pt x="279" y="345"/>
                  </a:cubicBezTo>
                  <a:cubicBezTo>
                    <a:pt x="279" y="350"/>
                    <a:pt x="279" y="357"/>
                    <a:pt x="279" y="364"/>
                  </a:cubicBezTo>
                  <a:cubicBezTo>
                    <a:pt x="285" y="364"/>
                    <a:pt x="287" y="374"/>
                    <a:pt x="288" y="374"/>
                  </a:cubicBezTo>
                  <a:cubicBezTo>
                    <a:pt x="288" y="374"/>
                    <a:pt x="288" y="371"/>
                    <a:pt x="288" y="364"/>
                  </a:cubicBezTo>
                  <a:cubicBezTo>
                    <a:pt x="288" y="364"/>
                    <a:pt x="298" y="364"/>
                    <a:pt x="320" y="386"/>
                  </a:cubicBezTo>
                  <a:cubicBezTo>
                    <a:pt x="323" y="390"/>
                    <a:pt x="327" y="392"/>
                    <a:pt x="331" y="392"/>
                  </a:cubicBezTo>
                  <a:cubicBezTo>
                    <a:pt x="348" y="392"/>
                    <a:pt x="364" y="359"/>
                    <a:pt x="338" y="323"/>
                  </a:cubicBezTo>
                  <a:lnTo>
                    <a:pt x="348" y="323"/>
                  </a:lnTo>
                  <a:cubicBezTo>
                    <a:pt x="360" y="323"/>
                    <a:pt x="360" y="304"/>
                    <a:pt x="360" y="304"/>
                  </a:cubicBezTo>
                  <a:cubicBezTo>
                    <a:pt x="360" y="282"/>
                    <a:pt x="370" y="282"/>
                    <a:pt x="379" y="282"/>
                  </a:cubicBezTo>
                  <a:lnTo>
                    <a:pt x="379" y="323"/>
                  </a:lnTo>
                  <a:cubicBezTo>
                    <a:pt x="374" y="360"/>
                    <a:pt x="378" y="382"/>
                    <a:pt x="384" y="382"/>
                  </a:cubicBezTo>
                  <a:cubicBezTo>
                    <a:pt x="389" y="382"/>
                    <a:pt x="394" y="371"/>
                    <a:pt x="398" y="345"/>
                  </a:cubicBezTo>
                  <a:lnTo>
                    <a:pt x="398" y="367"/>
                  </a:lnTo>
                  <a:cubicBezTo>
                    <a:pt x="398" y="377"/>
                    <a:pt x="401" y="382"/>
                    <a:pt x="407" y="382"/>
                  </a:cubicBezTo>
                  <a:cubicBezTo>
                    <a:pt x="413" y="382"/>
                    <a:pt x="420" y="377"/>
                    <a:pt x="429" y="367"/>
                  </a:cubicBezTo>
                  <a:cubicBezTo>
                    <a:pt x="439" y="367"/>
                    <a:pt x="448" y="326"/>
                    <a:pt x="448" y="304"/>
                  </a:cubicBezTo>
                  <a:cubicBezTo>
                    <a:pt x="448" y="287"/>
                    <a:pt x="456" y="285"/>
                    <a:pt x="459" y="285"/>
                  </a:cubicBezTo>
                  <a:cubicBezTo>
                    <a:pt x="460" y="285"/>
                    <a:pt x="461" y="285"/>
                    <a:pt x="461" y="285"/>
                  </a:cubicBezTo>
                  <a:cubicBezTo>
                    <a:pt x="470" y="285"/>
                    <a:pt x="470" y="285"/>
                    <a:pt x="470" y="304"/>
                  </a:cubicBezTo>
                  <a:cubicBezTo>
                    <a:pt x="470" y="326"/>
                    <a:pt x="475" y="337"/>
                    <a:pt x="481" y="337"/>
                  </a:cubicBezTo>
                  <a:cubicBezTo>
                    <a:pt x="486" y="337"/>
                    <a:pt x="494" y="326"/>
                    <a:pt x="498" y="304"/>
                  </a:cubicBezTo>
                  <a:lnTo>
                    <a:pt x="498" y="326"/>
                  </a:lnTo>
                  <a:cubicBezTo>
                    <a:pt x="498" y="342"/>
                    <a:pt x="505" y="356"/>
                    <a:pt x="526" y="356"/>
                  </a:cubicBezTo>
                  <a:cubicBezTo>
                    <a:pt x="535" y="356"/>
                    <a:pt x="546" y="354"/>
                    <a:pt x="561" y="348"/>
                  </a:cubicBezTo>
                  <a:cubicBezTo>
                    <a:pt x="598" y="348"/>
                    <a:pt x="630" y="348"/>
                    <a:pt x="630" y="370"/>
                  </a:cubicBezTo>
                  <a:cubicBezTo>
                    <a:pt x="630" y="374"/>
                    <a:pt x="631" y="376"/>
                    <a:pt x="634" y="376"/>
                  </a:cubicBezTo>
                  <a:cubicBezTo>
                    <a:pt x="645" y="376"/>
                    <a:pt x="674" y="343"/>
                    <a:pt x="689" y="307"/>
                  </a:cubicBezTo>
                  <a:cubicBezTo>
                    <a:pt x="689" y="329"/>
                    <a:pt x="699" y="329"/>
                    <a:pt x="721" y="329"/>
                  </a:cubicBezTo>
                  <a:cubicBezTo>
                    <a:pt x="749" y="329"/>
                    <a:pt x="749" y="329"/>
                    <a:pt x="749" y="351"/>
                  </a:cubicBezTo>
                  <a:cubicBezTo>
                    <a:pt x="744" y="372"/>
                    <a:pt x="742" y="382"/>
                    <a:pt x="743" y="382"/>
                  </a:cubicBezTo>
                  <a:cubicBezTo>
                    <a:pt x="744" y="382"/>
                    <a:pt x="749" y="372"/>
                    <a:pt x="758" y="351"/>
                  </a:cubicBezTo>
                  <a:cubicBezTo>
                    <a:pt x="763" y="336"/>
                    <a:pt x="770" y="329"/>
                    <a:pt x="777" y="329"/>
                  </a:cubicBezTo>
                  <a:cubicBezTo>
                    <a:pt x="788" y="329"/>
                    <a:pt x="799" y="346"/>
                    <a:pt x="799" y="373"/>
                  </a:cubicBezTo>
                  <a:cubicBezTo>
                    <a:pt x="799" y="392"/>
                    <a:pt x="808" y="392"/>
                    <a:pt x="830" y="395"/>
                  </a:cubicBezTo>
                  <a:cubicBezTo>
                    <a:pt x="840" y="373"/>
                    <a:pt x="859" y="373"/>
                    <a:pt x="881" y="373"/>
                  </a:cubicBezTo>
                  <a:cubicBezTo>
                    <a:pt x="909" y="373"/>
                    <a:pt x="909" y="373"/>
                    <a:pt x="909" y="332"/>
                  </a:cubicBezTo>
                  <a:cubicBezTo>
                    <a:pt x="909" y="292"/>
                    <a:pt x="921" y="292"/>
                    <a:pt x="940" y="292"/>
                  </a:cubicBezTo>
                  <a:cubicBezTo>
                    <a:pt x="949" y="292"/>
                    <a:pt x="959" y="292"/>
                    <a:pt x="959" y="314"/>
                  </a:cubicBezTo>
                  <a:cubicBezTo>
                    <a:pt x="959" y="314"/>
                    <a:pt x="971" y="332"/>
                    <a:pt x="981" y="332"/>
                  </a:cubicBezTo>
                  <a:cubicBezTo>
                    <a:pt x="990" y="332"/>
                    <a:pt x="1000" y="332"/>
                    <a:pt x="1000" y="354"/>
                  </a:cubicBezTo>
                  <a:cubicBezTo>
                    <a:pt x="1006" y="367"/>
                    <a:pt x="1018" y="373"/>
                    <a:pt x="1031" y="376"/>
                  </a:cubicBezTo>
                  <a:cubicBezTo>
                    <a:pt x="1050" y="376"/>
                    <a:pt x="1069" y="376"/>
                    <a:pt x="1069" y="398"/>
                  </a:cubicBezTo>
                  <a:cubicBezTo>
                    <a:pt x="1081" y="398"/>
                    <a:pt x="1081" y="398"/>
                    <a:pt x="1081" y="376"/>
                  </a:cubicBezTo>
                  <a:cubicBezTo>
                    <a:pt x="1081" y="363"/>
                    <a:pt x="1086" y="348"/>
                    <a:pt x="1103" y="348"/>
                  </a:cubicBezTo>
                  <a:cubicBezTo>
                    <a:pt x="1110" y="348"/>
                    <a:pt x="1119" y="351"/>
                    <a:pt x="1131" y="358"/>
                  </a:cubicBezTo>
                  <a:cubicBezTo>
                    <a:pt x="1150" y="358"/>
                    <a:pt x="1181" y="358"/>
                    <a:pt x="1181" y="336"/>
                  </a:cubicBezTo>
                  <a:cubicBezTo>
                    <a:pt x="1191" y="336"/>
                    <a:pt x="1191" y="336"/>
                    <a:pt x="1191" y="358"/>
                  </a:cubicBezTo>
                  <a:cubicBezTo>
                    <a:pt x="1191" y="378"/>
                    <a:pt x="1195" y="388"/>
                    <a:pt x="1203" y="388"/>
                  </a:cubicBezTo>
                  <a:cubicBezTo>
                    <a:pt x="1210" y="388"/>
                    <a:pt x="1221" y="378"/>
                    <a:pt x="1232" y="358"/>
                  </a:cubicBezTo>
                  <a:cubicBezTo>
                    <a:pt x="1232" y="348"/>
                    <a:pt x="1234" y="343"/>
                    <a:pt x="1237" y="343"/>
                  </a:cubicBezTo>
                  <a:cubicBezTo>
                    <a:pt x="1241" y="343"/>
                    <a:pt x="1246" y="348"/>
                    <a:pt x="1250" y="358"/>
                  </a:cubicBezTo>
                  <a:cubicBezTo>
                    <a:pt x="1250" y="358"/>
                    <a:pt x="1260" y="358"/>
                    <a:pt x="1269" y="339"/>
                  </a:cubicBezTo>
                  <a:cubicBezTo>
                    <a:pt x="1275" y="328"/>
                    <a:pt x="1279" y="322"/>
                    <a:pt x="1282" y="322"/>
                  </a:cubicBezTo>
                  <a:cubicBezTo>
                    <a:pt x="1286" y="322"/>
                    <a:pt x="1291" y="328"/>
                    <a:pt x="1300" y="339"/>
                  </a:cubicBezTo>
                  <a:cubicBezTo>
                    <a:pt x="1300" y="361"/>
                    <a:pt x="1310" y="361"/>
                    <a:pt x="1319" y="361"/>
                  </a:cubicBezTo>
                  <a:cubicBezTo>
                    <a:pt x="1330" y="350"/>
                    <a:pt x="1361" y="345"/>
                    <a:pt x="1391" y="345"/>
                  </a:cubicBezTo>
                  <a:cubicBezTo>
                    <a:pt x="1424" y="345"/>
                    <a:pt x="1455" y="351"/>
                    <a:pt x="1460" y="361"/>
                  </a:cubicBezTo>
                  <a:cubicBezTo>
                    <a:pt x="1470" y="342"/>
                    <a:pt x="1470" y="342"/>
                    <a:pt x="1482" y="342"/>
                  </a:cubicBezTo>
                  <a:cubicBezTo>
                    <a:pt x="1486" y="358"/>
                    <a:pt x="1489" y="364"/>
                    <a:pt x="1493" y="364"/>
                  </a:cubicBezTo>
                  <a:cubicBezTo>
                    <a:pt x="1497" y="364"/>
                    <a:pt x="1501" y="347"/>
                    <a:pt x="1501" y="320"/>
                  </a:cubicBezTo>
                  <a:lnTo>
                    <a:pt x="1482" y="320"/>
                  </a:lnTo>
                  <a:cubicBezTo>
                    <a:pt x="1482" y="302"/>
                    <a:pt x="1488" y="292"/>
                    <a:pt x="1494" y="292"/>
                  </a:cubicBezTo>
                  <a:cubicBezTo>
                    <a:pt x="1502" y="292"/>
                    <a:pt x="1510" y="307"/>
                    <a:pt x="1510" y="342"/>
                  </a:cubicBezTo>
                  <a:cubicBezTo>
                    <a:pt x="1515" y="362"/>
                    <a:pt x="1517" y="372"/>
                    <a:pt x="1520" y="372"/>
                  </a:cubicBezTo>
                  <a:cubicBezTo>
                    <a:pt x="1522" y="372"/>
                    <a:pt x="1525" y="362"/>
                    <a:pt x="1529" y="342"/>
                  </a:cubicBezTo>
                  <a:cubicBezTo>
                    <a:pt x="1536" y="322"/>
                    <a:pt x="1541" y="311"/>
                    <a:pt x="1546" y="311"/>
                  </a:cubicBezTo>
                  <a:cubicBezTo>
                    <a:pt x="1551" y="311"/>
                    <a:pt x="1556" y="322"/>
                    <a:pt x="1561" y="342"/>
                  </a:cubicBezTo>
                  <a:cubicBezTo>
                    <a:pt x="1561" y="364"/>
                    <a:pt x="1561" y="375"/>
                    <a:pt x="1562" y="375"/>
                  </a:cubicBezTo>
                  <a:cubicBezTo>
                    <a:pt x="1563" y="375"/>
                    <a:pt x="1565" y="364"/>
                    <a:pt x="1570" y="342"/>
                  </a:cubicBezTo>
                  <a:cubicBezTo>
                    <a:pt x="1582" y="296"/>
                    <a:pt x="1597" y="269"/>
                    <a:pt x="1607" y="269"/>
                  </a:cubicBezTo>
                  <a:cubicBezTo>
                    <a:pt x="1615" y="269"/>
                    <a:pt x="1620" y="286"/>
                    <a:pt x="1620" y="323"/>
                  </a:cubicBezTo>
                  <a:cubicBezTo>
                    <a:pt x="1620" y="364"/>
                    <a:pt x="1630" y="386"/>
                    <a:pt x="1642" y="386"/>
                  </a:cubicBezTo>
                  <a:cubicBezTo>
                    <a:pt x="1651" y="386"/>
                    <a:pt x="1651" y="364"/>
                    <a:pt x="1651" y="345"/>
                  </a:cubicBezTo>
                  <a:cubicBezTo>
                    <a:pt x="1647" y="323"/>
                    <a:pt x="1647" y="312"/>
                    <a:pt x="1650" y="312"/>
                  </a:cubicBezTo>
                  <a:cubicBezTo>
                    <a:pt x="1654" y="312"/>
                    <a:pt x="1661" y="323"/>
                    <a:pt x="1670" y="345"/>
                  </a:cubicBezTo>
                  <a:cubicBezTo>
                    <a:pt x="1688" y="380"/>
                    <a:pt x="1701" y="395"/>
                    <a:pt x="1715" y="395"/>
                  </a:cubicBezTo>
                  <a:cubicBezTo>
                    <a:pt x="1726" y="395"/>
                    <a:pt x="1738" y="385"/>
                    <a:pt x="1752" y="367"/>
                  </a:cubicBezTo>
                  <a:cubicBezTo>
                    <a:pt x="1772" y="347"/>
                    <a:pt x="1789" y="336"/>
                    <a:pt x="1798" y="336"/>
                  </a:cubicBezTo>
                  <a:cubicBezTo>
                    <a:pt x="1807" y="336"/>
                    <a:pt x="1807" y="347"/>
                    <a:pt x="1792" y="367"/>
                  </a:cubicBezTo>
                  <a:cubicBezTo>
                    <a:pt x="1779" y="391"/>
                    <a:pt x="1774" y="401"/>
                    <a:pt x="1777" y="401"/>
                  </a:cubicBezTo>
                  <a:cubicBezTo>
                    <a:pt x="1778" y="401"/>
                    <a:pt x="1784" y="396"/>
                    <a:pt x="1792" y="389"/>
                  </a:cubicBezTo>
                  <a:lnTo>
                    <a:pt x="1843" y="389"/>
                  </a:lnTo>
                  <a:cubicBezTo>
                    <a:pt x="1852" y="389"/>
                    <a:pt x="1861" y="367"/>
                    <a:pt x="1861" y="348"/>
                  </a:cubicBezTo>
                  <a:cubicBezTo>
                    <a:pt x="1867" y="374"/>
                    <a:pt x="1877" y="392"/>
                    <a:pt x="1889" y="392"/>
                  </a:cubicBezTo>
                  <a:cubicBezTo>
                    <a:pt x="1896" y="392"/>
                    <a:pt x="1903" y="385"/>
                    <a:pt x="1912" y="370"/>
                  </a:cubicBezTo>
                  <a:lnTo>
                    <a:pt x="1930" y="370"/>
                  </a:lnTo>
                  <a:cubicBezTo>
                    <a:pt x="1940" y="370"/>
                    <a:pt x="1940" y="370"/>
                    <a:pt x="1952" y="348"/>
                  </a:cubicBezTo>
                  <a:cubicBezTo>
                    <a:pt x="1955" y="343"/>
                    <a:pt x="1958" y="340"/>
                    <a:pt x="1960" y="340"/>
                  </a:cubicBezTo>
                  <a:cubicBezTo>
                    <a:pt x="1967" y="340"/>
                    <a:pt x="1974" y="354"/>
                    <a:pt x="1981" y="370"/>
                  </a:cubicBezTo>
                  <a:cubicBezTo>
                    <a:pt x="1987" y="386"/>
                    <a:pt x="1995" y="400"/>
                    <a:pt x="2000" y="400"/>
                  </a:cubicBezTo>
                  <a:cubicBezTo>
                    <a:pt x="2001" y="400"/>
                    <a:pt x="2002" y="397"/>
                    <a:pt x="2002" y="392"/>
                  </a:cubicBezTo>
                  <a:cubicBezTo>
                    <a:pt x="2002" y="370"/>
                    <a:pt x="2021" y="351"/>
                    <a:pt x="2031" y="329"/>
                  </a:cubicBezTo>
                  <a:cubicBezTo>
                    <a:pt x="2033" y="323"/>
                    <a:pt x="2036" y="320"/>
                    <a:pt x="2039" y="320"/>
                  </a:cubicBezTo>
                  <a:cubicBezTo>
                    <a:pt x="2045" y="320"/>
                    <a:pt x="2049" y="336"/>
                    <a:pt x="2040" y="351"/>
                  </a:cubicBezTo>
                  <a:cubicBezTo>
                    <a:pt x="2040" y="370"/>
                    <a:pt x="2040" y="370"/>
                    <a:pt x="2062" y="392"/>
                  </a:cubicBezTo>
                  <a:cubicBezTo>
                    <a:pt x="2071" y="392"/>
                    <a:pt x="2090" y="392"/>
                    <a:pt x="2090" y="373"/>
                  </a:cubicBezTo>
                  <a:cubicBezTo>
                    <a:pt x="2090" y="362"/>
                    <a:pt x="2106" y="357"/>
                    <a:pt x="2123" y="357"/>
                  </a:cubicBezTo>
                  <a:cubicBezTo>
                    <a:pt x="2140" y="357"/>
                    <a:pt x="2158" y="362"/>
                    <a:pt x="2162" y="373"/>
                  </a:cubicBezTo>
                  <a:lnTo>
                    <a:pt x="2181" y="373"/>
                  </a:lnTo>
                  <a:cubicBezTo>
                    <a:pt x="2190" y="373"/>
                    <a:pt x="2201" y="354"/>
                    <a:pt x="2210" y="354"/>
                  </a:cubicBezTo>
                  <a:cubicBezTo>
                    <a:pt x="2211" y="354"/>
                    <a:pt x="2212" y="354"/>
                    <a:pt x="2212" y="354"/>
                  </a:cubicBezTo>
                  <a:cubicBezTo>
                    <a:pt x="2212" y="354"/>
                    <a:pt x="2222" y="354"/>
                    <a:pt x="2231" y="332"/>
                  </a:cubicBezTo>
                  <a:cubicBezTo>
                    <a:pt x="2241" y="332"/>
                    <a:pt x="2253" y="332"/>
                    <a:pt x="2253" y="354"/>
                  </a:cubicBezTo>
                  <a:cubicBezTo>
                    <a:pt x="2258" y="332"/>
                    <a:pt x="2260" y="322"/>
                    <a:pt x="2263" y="322"/>
                  </a:cubicBezTo>
                  <a:cubicBezTo>
                    <a:pt x="2265" y="322"/>
                    <a:pt x="2267" y="332"/>
                    <a:pt x="2272" y="354"/>
                  </a:cubicBezTo>
                  <a:cubicBezTo>
                    <a:pt x="2272" y="375"/>
                    <a:pt x="2272" y="385"/>
                    <a:pt x="2273" y="385"/>
                  </a:cubicBezTo>
                  <a:cubicBezTo>
                    <a:pt x="2274" y="385"/>
                    <a:pt x="2277" y="375"/>
                    <a:pt x="2281" y="354"/>
                  </a:cubicBezTo>
                  <a:cubicBezTo>
                    <a:pt x="2286" y="343"/>
                    <a:pt x="2288" y="338"/>
                    <a:pt x="2291" y="338"/>
                  </a:cubicBezTo>
                  <a:cubicBezTo>
                    <a:pt x="2294" y="338"/>
                    <a:pt x="2297" y="343"/>
                    <a:pt x="2303" y="354"/>
                  </a:cubicBezTo>
                  <a:cubicBezTo>
                    <a:pt x="2303" y="365"/>
                    <a:pt x="2306" y="371"/>
                    <a:pt x="2308" y="371"/>
                  </a:cubicBezTo>
                  <a:cubicBezTo>
                    <a:pt x="2310" y="371"/>
                    <a:pt x="2313" y="365"/>
                    <a:pt x="2313" y="354"/>
                  </a:cubicBezTo>
                  <a:cubicBezTo>
                    <a:pt x="2319" y="329"/>
                    <a:pt x="2333" y="311"/>
                    <a:pt x="2343" y="311"/>
                  </a:cubicBezTo>
                  <a:cubicBezTo>
                    <a:pt x="2349" y="311"/>
                    <a:pt x="2353" y="317"/>
                    <a:pt x="2353" y="332"/>
                  </a:cubicBezTo>
                  <a:cubicBezTo>
                    <a:pt x="2353" y="332"/>
                    <a:pt x="2363" y="332"/>
                    <a:pt x="2372" y="314"/>
                  </a:cubicBezTo>
                  <a:cubicBezTo>
                    <a:pt x="2377" y="293"/>
                    <a:pt x="2379" y="283"/>
                    <a:pt x="2380" y="283"/>
                  </a:cubicBezTo>
                  <a:cubicBezTo>
                    <a:pt x="2382" y="283"/>
                    <a:pt x="2382" y="293"/>
                    <a:pt x="2382" y="314"/>
                  </a:cubicBezTo>
                  <a:cubicBezTo>
                    <a:pt x="2386" y="334"/>
                    <a:pt x="2391" y="344"/>
                    <a:pt x="2396" y="344"/>
                  </a:cubicBezTo>
                  <a:cubicBezTo>
                    <a:pt x="2401" y="344"/>
                    <a:pt x="2407" y="334"/>
                    <a:pt x="2413" y="314"/>
                  </a:cubicBezTo>
                  <a:cubicBezTo>
                    <a:pt x="2413" y="314"/>
                    <a:pt x="2417" y="304"/>
                    <a:pt x="2423" y="304"/>
                  </a:cubicBezTo>
                  <a:cubicBezTo>
                    <a:pt x="2426" y="304"/>
                    <a:pt x="2429" y="306"/>
                    <a:pt x="2432" y="314"/>
                  </a:cubicBezTo>
                  <a:cubicBezTo>
                    <a:pt x="2443" y="326"/>
                    <a:pt x="2468" y="339"/>
                    <a:pt x="2485" y="339"/>
                  </a:cubicBezTo>
                  <a:cubicBezTo>
                    <a:pt x="2498" y="339"/>
                    <a:pt x="2506" y="332"/>
                    <a:pt x="2501" y="314"/>
                  </a:cubicBezTo>
                  <a:lnTo>
                    <a:pt x="2501" y="314"/>
                  </a:lnTo>
                  <a:lnTo>
                    <a:pt x="2523" y="317"/>
                  </a:lnTo>
                  <a:cubicBezTo>
                    <a:pt x="2532" y="326"/>
                    <a:pt x="2539" y="331"/>
                    <a:pt x="2545" y="331"/>
                  </a:cubicBezTo>
                  <a:cubicBezTo>
                    <a:pt x="2552" y="331"/>
                    <a:pt x="2557" y="326"/>
                    <a:pt x="2563" y="317"/>
                  </a:cubicBezTo>
                  <a:lnTo>
                    <a:pt x="2573" y="295"/>
                  </a:lnTo>
                  <a:cubicBezTo>
                    <a:pt x="2573" y="317"/>
                    <a:pt x="2582" y="339"/>
                    <a:pt x="2592" y="339"/>
                  </a:cubicBezTo>
                  <a:cubicBezTo>
                    <a:pt x="2601" y="339"/>
                    <a:pt x="2601" y="339"/>
                    <a:pt x="2601" y="317"/>
                  </a:cubicBezTo>
                  <a:cubicBezTo>
                    <a:pt x="2592" y="295"/>
                    <a:pt x="2601" y="295"/>
                    <a:pt x="2614" y="295"/>
                  </a:cubicBezTo>
                  <a:cubicBezTo>
                    <a:pt x="2623" y="295"/>
                    <a:pt x="2632" y="317"/>
                    <a:pt x="2632" y="339"/>
                  </a:cubicBezTo>
                  <a:lnTo>
                    <a:pt x="2642" y="339"/>
                  </a:lnTo>
                  <a:cubicBezTo>
                    <a:pt x="2642" y="313"/>
                    <a:pt x="2645" y="304"/>
                    <a:pt x="2648" y="304"/>
                  </a:cubicBezTo>
                  <a:cubicBezTo>
                    <a:pt x="2649" y="304"/>
                    <a:pt x="2651" y="309"/>
                    <a:pt x="2651" y="317"/>
                  </a:cubicBezTo>
                  <a:cubicBezTo>
                    <a:pt x="2664" y="339"/>
                    <a:pt x="2673" y="339"/>
                    <a:pt x="2682" y="339"/>
                  </a:cubicBezTo>
                  <a:cubicBezTo>
                    <a:pt x="2682" y="331"/>
                    <a:pt x="2684" y="329"/>
                    <a:pt x="2685" y="329"/>
                  </a:cubicBezTo>
                  <a:cubicBezTo>
                    <a:pt x="2687" y="329"/>
                    <a:pt x="2689" y="339"/>
                    <a:pt x="2682" y="339"/>
                  </a:cubicBezTo>
                  <a:lnTo>
                    <a:pt x="2682" y="361"/>
                  </a:lnTo>
                  <a:cubicBezTo>
                    <a:pt x="2685" y="366"/>
                    <a:pt x="2687" y="368"/>
                    <a:pt x="2688" y="368"/>
                  </a:cubicBezTo>
                  <a:cubicBezTo>
                    <a:pt x="2692" y="368"/>
                    <a:pt x="2692" y="354"/>
                    <a:pt x="2692" y="339"/>
                  </a:cubicBezTo>
                  <a:lnTo>
                    <a:pt x="2714" y="339"/>
                  </a:lnTo>
                  <a:cubicBezTo>
                    <a:pt x="2723" y="339"/>
                    <a:pt x="2733" y="339"/>
                    <a:pt x="2723" y="320"/>
                  </a:cubicBezTo>
                  <a:cubicBezTo>
                    <a:pt x="2723" y="298"/>
                    <a:pt x="2723" y="276"/>
                    <a:pt x="2733" y="276"/>
                  </a:cubicBezTo>
                  <a:cubicBezTo>
                    <a:pt x="2733" y="270"/>
                    <a:pt x="2734" y="268"/>
                    <a:pt x="2735" y="268"/>
                  </a:cubicBezTo>
                  <a:cubicBezTo>
                    <a:pt x="2737" y="268"/>
                    <a:pt x="2739" y="276"/>
                    <a:pt x="2733" y="276"/>
                  </a:cubicBezTo>
                  <a:cubicBezTo>
                    <a:pt x="2733" y="298"/>
                    <a:pt x="2733" y="320"/>
                    <a:pt x="2742" y="320"/>
                  </a:cubicBezTo>
                  <a:cubicBezTo>
                    <a:pt x="2751" y="320"/>
                    <a:pt x="2751" y="339"/>
                    <a:pt x="2751" y="339"/>
                  </a:cubicBezTo>
                  <a:cubicBezTo>
                    <a:pt x="2747" y="358"/>
                    <a:pt x="2753" y="364"/>
                    <a:pt x="2761" y="364"/>
                  </a:cubicBezTo>
                  <a:cubicBezTo>
                    <a:pt x="2771" y="364"/>
                    <a:pt x="2787" y="353"/>
                    <a:pt x="2792" y="342"/>
                  </a:cubicBezTo>
                  <a:cubicBezTo>
                    <a:pt x="2803" y="320"/>
                    <a:pt x="2811" y="309"/>
                    <a:pt x="2816" y="309"/>
                  </a:cubicBezTo>
                  <a:cubicBezTo>
                    <a:pt x="2821" y="309"/>
                    <a:pt x="2824" y="320"/>
                    <a:pt x="2824" y="342"/>
                  </a:cubicBezTo>
                  <a:cubicBezTo>
                    <a:pt x="2824" y="353"/>
                    <a:pt x="2825" y="358"/>
                    <a:pt x="2827" y="358"/>
                  </a:cubicBezTo>
                  <a:cubicBezTo>
                    <a:pt x="2833" y="358"/>
                    <a:pt x="2845" y="324"/>
                    <a:pt x="2852" y="279"/>
                  </a:cubicBezTo>
                  <a:lnTo>
                    <a:pt x="2864" y="217"/>
                  </a:lnTo>
                  <a:lnTo>
                    <a:pt x="2864" y="279"/>
                  </a:lnTo>
                  <a:cubicBezTo>
                    <a:pt x="2870" y="328"/>
                    <a:pt x="2872" y="349"/>
                    <a:pt x="2878" y="349"/>
                  </a:cubicBezTo>
                  <a:cubicBezTo>
                    <a:pt x="2883" y="349"/>
                    <a:pt x="2890" y="338"/>
                    <a:pt x="2902" y="320"/>
                  </a:cubicBezTo>
                  <a:cubicBezTo>
                    <a:pt x="2912" y="311"/>
                    <a:pt x="2918" y="306"/>
                    <a:pt x="2921" y="306"/>
                  </a:cubicBezTo>
                  <a:cubicBezTo>
                    <a:pt x="2924" y="306"/>
                    <a:pt x="2924" y="312"/>
                    <a:pt x="2924" y="323"/>
                  </a:cubicBezTo>
                  <a:cubicBezTo>
                    <a:pt x="2924" y="342"/>
                    <a:pt x="2933" y="342"/>
                    <a:pt x="2961" y="342"/>
                  </a:cubicBezTo>
                  <a:cubicBezTo>
                    <a:pt x="2970" y="343"/>
                    <a:pt x="2977" y="343"/>
                    <a:pt x="2982" y="343"/>
                  </a:cubicBezTo>
                  <a:cubicBezTo>
                    <a:pt x="2997" y="343"/>
                    <a:pt x="3002" y="339"/>
                    <a:pt x="3002" y="323"/>
                  </a:cubicBezTo>
                  <a:lnTo>
                    <a:pt x="3024" y="323"/>
                  </a:lnTo>
                  <a:cubicBezTo>
                    <a:pt x="3028" y="339"/>
                    <a:pt x="3033" y="346"/>
                    <a:pt x="3037" y="346"/>
                  </a:cubicBezTo>
                  <a:cubicBezTo>
                    <a:pt x="3044" y="346"/>
                    <a:pt x="3049" y="328"/>
                    <a:pt x="3043" y="301"/>
                  </a:cubicBezTo>
                  <a:lnTo>
                    <a:pt x="3043" y="301"/>
                  </a:lnTo>
                  <a:lnTo>
                    <a:pt x="3062" y="304"/>
                  </a:lnTo>
                  <a:lnTo>
                    <a:pt x="3062" y="323"/>
                  </a:lnTo>
                  <a:cubicBezTo>
                    <a:pt x="3062" y="345"/>
                    <a:pt x="3084" y="345"/>
                    <a:pt x="3162" y="345"/>
                  </a:cubicBezTo>
                  <a:cubicBezTo>
                    <a:pt x="3182" y="346"/>
                    <a:pt x="3198" y="346"/>
                    <a:pt x="3210" y="346"/>
                  </a:cubicBezTo>
                  <a:cubicBezTo>
                    <a:pt x="3256" y="346"/>
                    <a:pt x="3262" y="339"/>
                    <a:pt x="3262" y="307"/>
                  </a:cubicBezTo>
                  <a:cubicBezTo>
                    <a:pt x="3269" y="285"/>
                    <a:pt x="3274" y="275"/>
                    <a:pt x="3278" y="275"/>
                  </a:cubicBezTo>
                  <a:cubicBezTo>
                    <a:pt x="3282" y="275"/>
                    <a:pt x="3284" y="285"/>
                    <a:pt x="3284" y="307"/>
                  </a:cubicBezTo>
                  <a:cubicBezTo>
                    <a:pt x="3284" y="321"/>
                    <a:pt x="3289" y="335"/>
                    <a:pt x="3292" y="335"/>
                  </a:cubicBezTo>
                  <a:cubicBezTo>
                    <a:pt x="3293" y="335"/>
                    <a:pt x="3294" y="333"/>
                    <a:pt x="3294" y="326"/>
                  </a:cubicBezTo>
                  <a:cubicBezTo>
                    <a:pt x="3306" y="329"/>
                    <a:pt x="3319" y="336"/>
                    <a:pt x="3325" y="348"/>
                  </a:cubicBezTo>
                  <a:cubicBezTo>
                    <a:pt x="3337" y="367"/>
                    <a:pt x="3345" y="373"/>
                    <a:pt x="3351" y="373"/>
                  </a:cubicBezTo>
                  <a:cubicBezTo>
                    <a:pt x="3359" y="373"/>
                    <a:pt x="3363" y="361"/>
                    <a:pt x="3363" y="348"/>
                  </a:cubicBezTo>
                  <a:cubicBezTo>
                    <a:pt x="3359" y="331"/>
                    <a:pt x="3358" y="325"/>
                    <a:pt x="3359" y="325"/>
                  </a:cubicBezTo>
                  <a:lnTo>
                    <a:pt x="3359" y="325"/>
                  </a:lnTo>
                  <a:cubicBezTo>
                    <a:pt x="3361" y="325"/>
                    <a:pt x="3366" y="337"/>
                    <a:pt x="3372" y="348"/>
                  </a:cubicBezTo>
                  <a:cubicBezTo>
                    <a:pt x="3381" y="364"/>
                    <a:pt x="3388" y="379"/>
                    <a:pt x="3392" y="379"/>
                  </a:cubicBezTo>
                  <a:cubicBezTo>
                    <a:pt x="3393" y="379"/>
                    <a:pt x="3394" y="377"/>
                    <a:pt x="3394" y="370"/>
                  </a:cubicBezTo>
                  <a:cubicBezTo>
                    <a:pt x="3399" y="359"/>
                    <a:pt x="3421" y="348"/>
                    <a:pt x="3438" y="348"/>
                  </a:cubicBezTo>
                  <a:cubicBezTo>
                    <a:pt x="3452" y="348"/>
                    <a:pt x="3463" y="354"/>
                    <a:pt x="3463" y="373"/>
                  </a:cubicBezTo>
                  <a:lnTo>
                    <a:pt x="3485" y="373"/>
                  </a:lnTo>
                  <a:cubicBezTo>
                    <a:pt x="3485" y="351"/>
                    <a:pt x="3504" y="351"/>
                    <a:pt x="3522" y="351"/>
                  </a:cubicBezTo>
                  <a:cubicBezTo>
                    <a:pt x="3544" y="351"/>
                    <a:pt x="3554" y="351"/>
                    <a:pt x="3554" y="373"/>
                  </a:cubicBezTo>
                  <a:cubicBezTo>
                    <a:pt x="3549" y="384"/>
                    <a:pt x="3549" y="390"/>
                    <a:pt x="3553" y="390"/>
                  </a:cubicBezTo>
                  <a:cubicBezTo>
                    <a:pt x="3556" y="390"/>
                    <a:pt x="3563" y="384"/>
                    <a:pt x="3572" y="373"/>
                  </a:cubicBezTo>
                  <a:cubicBezTo>
                    <a:pt x="3585" y="373"/>
                    <a:pt x="3594" y="332"/>
                    <a:pt x="3604" y="332"/>
                  </a:cubicBezTo>
                  <a:cubicBezTo>
                    <a:pt x="3604" y="311"/>
                    <a:pt x="3613" y="292"/>
                    <a:pt x="3623" y="292"/>
                  </a:cubicBezTo>
                  <a:lnTo>
                    <a:pt x="3623" y="311"/>
                  </a:lnTo>
                  <a:lnTo>
                    <a:pt x="3623" y="354"/>
                  </a:lnTo>
                  <a:cubicBezTo>
                    <a:pt x="3635" y="354"/>
                    <a:pt x="3645" y="354"/>
                    <a:pt x="3645" y="332"/>
                  </a:cubicBezTo>
                  <a:cubicBezTo>
                    <a:pt x="3654" y="354"/>
                    <a:pt x="3663" y="354"/>
                    <a:pt x="3685" y="354"/>
                  </a:cubicBezTo>
                  <a:cubicBezTo>
                    <a:pt x="3704" y="354"/>
                    <a:pt x="3723" y="354"/>
                    <a:pt x="3735" y="336"/>
                  </a:cubicBezTo>
                  <a:cubicBezTo>
                    <a:pt x="3740" y="356"/>
                    <a:pt x="3757" y="366"/>
                    <a:pt x="3775" y="366"/>
                  </a:cubicBezTo>
                  <a:cubicBezTo>
                    <a:pt x="3792" y="366"/>
                    <a:pt x="3809" y="356"/>
                    <a:pt x="3814" y="336"/>
                  </a:cubicBezTo>
                  <a:cubicBezTo>
                    <a:pt x="3814" y="325"/>
                    <a:pt x="3816" y="319"/>
                    <a:pt x="3820" y="319"/>
                  </a:cubicBezTo>
                  <a:cubicBezTo>
                    <a:pt x="3824" y="319"/>
                    <a:pt x="3829" y="325"/>
                    <a:pt x="3836" y="336"/>
                  </a:cubicBezTo>
                  <a:cubicBezTo>
                    <a:pt x="3840" y="347"/>
                    <a:pt x="3843" y="352"/>
                    <a:pt x="3845" y="352"/>
                  </a:cubicBezTo>
                  <a:cubicBezTo>
                    <a:pt x="3847" y="352"/>
                    <a:pt x="3850" y="347"/>
                    <a:pt x="3855" y="336"/>
                  </a:cubicBezTo>
                  <a:cubicBezTo>
                    <a:pt x="3857" y="329"/>
                    <a:pt x="3860" y="327"/>
                    <a:pt x="3863" y="327"/>
                  </a:cubicBezTo>
                  <a:cubicBezTo>
                    <a:pt x="3869" y="327"/>
                    <a:pt x="3876" y="342"/>
                    <a:pt x="3883" y="358"/>
                  </a:cubicBezTo>
                  <a:cubicBezTo>
                    <a:pt x="3890" y="382"/>
                    <a:pt x="3897" y="392"/>
                    <a:pt x="3902" y="392"/>
                  </a:cubicBezTo>
                  <a:cubicBezTo>
                    <a:pt x="3906" y="392"/>
                    <a:pt x="3910" y="387"/>
                    <a:pt x="3914" y="379"/>
                  </a:cubicBezTo>
                  <a:cubicBezTo>
                    <a:pt x="3927" y="364"/>
                    <a:pt x="3945" y="358"/>
                    <a:pt x="3964" y="358"/>
                  </a:cubicBezTo>
                  <a:cubicBezTo>
                    <a:pt x="3983" y="339"/>
                    <a:pt x="3996" y="339"/>
                    <a:pt x="3983" y="317"/>
                  </a:cubicBezTo>
                  <a:cubicBezTo>
                    <a:pt x="3986" y="304"/>
                    <a:pt x="3989" y="289"/>
                    <a:pt x="3996" y="276"/>
                  </a:cubicBezTo>
                  <a:cubicBezTo>
                    <a:pt x="4002" y="269"/>
                    <a:pt x="4006" y="266"/>
                    <a:pt x="4008" y="266"/>
                  </a:cubicBezTo>
                  <a:cubicBezTo>
                    <a:pt x="4013" y="266"/>
                    <a:pt x="4011" y="276"/>
                    <a:pt x="4005" y="276"/>
                  </a:cubicBezTo>
                  <a:cubicBezTo>
                    <a:pt x="3986" y="295"/>
                    <a:pt x="3996" y="295"/>
                    <a:pt x="4005" y="317"/>
                  </a:cubicBezTo>
                  <a:cubicBezTo>
                    <a:pt x="4010" y="330"/>
                    <a:pt x="4023" y="339"/>
                    <a:pt x="4039" y="339"/>
                  </a:cubicBezTo>
                  <a:cubicBezTo>
                    <a:pt x="4041" y="339"/>
                    <a:pt x="4043" y="339"/>
                    <a:pt x="4046" y="339"/>
                  </a:cubicBezTo>
                  <a:lnTo>
                    <a:pt x="4083" y="339"/>
                  </a:lnTo>
                  <a:cubicBezTo>
                    <a:pt x="4099" y="350"/>
                    <a:pt x="4109" y="355"/>
                    <a:pt x="4115" y="355"/>
                  </a:cubicBezTo>
                  <a:cubicBezTo>
                    <a:pt x="4122" y="355"/>
                    <a:pt x="4124" y="350"/>
                    <a:pt x="4124" y="339"/>
                  </a:cubicBezTo>
                  <a:lnTo>
                    <a:pt x="4124" y="320"/>
                  </a:lnTo>
                  <a:cubicBezTo>
                    <a:pt x="4129" y="341"/>
                    <a:pt x="4160" y="352"/>
                    <a:pt x="4192" y="352"/>
                  </a:cubicBezTo>
                  <a:cubicBezTo>
                    <a:pt x="4222" y="352"/>
                    <a:pt x="4251" y="341"/>
                    <a:pt x="4256" y="320"/>
                  </a:cubicBezTo>
                  <a:lnTo>
                    <a:pt x="4256" y="342"/>
                  </a:lnTo>
                  <a:cubicBezTo>
                    <a:pt x="4256" y="364"/>
                    <a:pt x="4265" y="364"/>
                    <a:pt x="4284" y="364"/>
                  </a:cubicBezTo>
                  <a:cubicBezTo>
                    <a:pt x="4312" y="354"/>
                    <a:pt x="4337" y="348"/>
                    <a:pt x="4365" y="345"/>
                  </a:cubicBezTo>
                  <a:cubicBezTo>
                    <a:pt x="4406" y="345"/>
                    <a:pt x="4434" y="345"/>
                    <a:pt x="4434" y="323"/>
                  </a:cubicBezTo>
                  <a:cubicBezTo>
                    <a:pt x="4447" y="323"/>
                    <a:pt x="4447" y="323"/>
                    <a:pt x="4444" y="345"/>
                  </a:cubicBezTo>
                  <a:cubicBezTo>
                    <a:pt x="4434" y="367"/>
                    <a:pt x="4444" y="367"/>
                    <a:pt x="4456" y="367"/>
                  </a:cubicBezTo>
                  <a:cubicBezTo>
                    <a:pt x="4466" y="367"/>
                    <a:pt x="4466" y="345"/>
                    <a:pt x="4466" y="323"/>
                  </a:cubicBezTo>
                  <a:cubicBezTo>
                    <a:pt x="4466" y="314"/>
                    <a:pt x="4468" y="309"/>
                    <a:pt x="4472" y="309"/>
                  </a:cubicBezTo>
                  <a:cubicBezTo>
                    <a:pt x="4477" y="309"/>
                    <a:pt x="4484" y="315"/>
                    <a:pt x="4494" y="326"/>
                  </a:cubicBezTo>
                  <a:cubicBezTo>
                    <a:pt x="4507" y="336"/>
                    <a:pt x="4522" y="342"/>
                    <a:pt x="4537" y="342"/>
                  </a:cubicBezTo>
                  <a:cubicBezTo>
                    <a:pt x="4551" y="342"/>
                    <a:pt x="4565" y="337"/>
                    <a:pt x="4575" y="326"/>
                  </a:cubicBezTo>
                  <a:cubicBezTo>
                    <a:pt x="4585" y="326"/>
                    <a:pt x="4594" y="326"/>
                    <a:pt x="4594" y="348"/>
                  </a:cubicBezTo>
                  <a:cubicBezTo>
                    <a:pt x="4601" y="359"/>
                    <a:pt x="4611" y="371"/>
                    <a:pt x="4621" y="371"/>
                  </a:cubicBezTo>
                  <a:cubicBezTo>
                    <a:pt x="4629" y="371"/>
                    <a:pt x="4636" y="365"/>
                    <a:pt x="4644" y="348"/>
                  </a:cubicBezTo>
                  <a:cubicBezTo>
                    <a:pt x="4657" y="348"/>
                    <a:pt x="4657" y="348"/>
                    <a:pt x="4657" y="370"/>
                  </a:cubicBezTo>
                  <a:cubicBezTo>
                    <a:pt x="4662" y="381"/>
                    <a:pt x="4665" y="393"/>
                    <a:pt x="4667" y="393"/>
                  </a:cubicBezTo>
                  <a:cubicBezTo>
                    <a:pt x="4669" y="393"/>
                    <a:pt x="4672" y="387"/>
                    <a:pt x="4676" y="370"/>
                  </a:cubicBezTo>
                  <a:cubicBezTo>
                    <a:pt x="4685" y="359"/>
                    <a:pt x="4698" y="354"/>
                    <a:pt x="4710" y="354"/>
                  </a:cubicBezTo>
                  <a:cubicBezTo>
                    <a:pt x="4723" y="354"/>
                    <a:pt x="4735" y="359"/>
                    <a:pt x="4745" y="370"/>
                  </a:cubicBezTo>
                  <a:cubicBezTo>
                    <a:pt x="4757" y="370"/>
                    <a:pt x="4766" y="370"/>
                    <a:pt x="4766" y="351"/>
                  </a:cubicBezTo>
                  <a:cubicBezTo>
                    <a:pt x="4766" y="343"/>
                    <a:pt x="4766" y="335"/>
                    <a:pt x="4766" y="329"/>
                  </a:cubicBezTo>
                  <a:cubicBezTo>
                    <a:pt x="4771" y="350"/>
                    <a:pt x="4774" y="360"/>
                    <a:pt x="4776" y="360"/>
                  </a:cubicBezTo>
                  <a:cubicBezTo>
                    <a:pt x="4778" y="360"/>
                    <a:pt x="4781" y="350"/>
                    <a:pt x="4785" y="329"/>
                  </a:cubicBezTo>
                  <a:cubicBezTo>
                    <a:pt x="4785" y="318"/>
                    <a:pt x="4788" y="313"/>
                    <a:pt x="4790" y="313"/>
                  </a:cubicBezTo>
                  <a:cubicBezTo>
                    <a:pt x="4792" y="313"/>
                    <a:pt x="4795" y="318"/>
                    <a:pt x="4795" y="329"/>
                  </a:cubicBezTo>
                  <a:cubicBezTo>
                    <a:pt x="4804" y="351"/>
                    <a:pt x="4817" y="351"/>
                    <a:pt x="4817" y="351"/>
                  </a:cubicBezTo>
                  <a:cubicBezTo>
                    <a:pt x="4851" y="342"/>
                    <a:pt x="4889" y="332"/>
                    <a:pt x="4926" y="332"/>
                  </a:cubicBezTo>
                  <a:cubicBezTo>
                    <a:pt x="5005" y="332"/>
                    <a:pt x="5036" y="332"/>
                    <a:pt x="5036" y="314"/>
                  </a:cubicBezTo>
                  <a:cubicBezTo>
                    <a:pt x="5041" y="303"/>
                    <a:pt x="5043" y="297"/>
                    <a:pt x="5045" y="297"/>
                  </a:cubicBezTo>
                  <a:cubicBezTo>
                    <a:pt x="5048" y="297"/>
                    <a:pt x="5050" y="303"/>
                    <a:pt x="5055" y="314"/>
                  </a:cubicBezTo>
                  <a:cubicBezTo>
                    <a:pt x="5067" y="332"/>
                    <a:pt x="5077" y="332"/>
                    <a:pt x="5086" y="336"/>
                  </a:cubicBezTo>
                  <a:cubicBezTo>
                    <a:pt x="5096" y="336"/>
                    <a:pt x="5105" y="336"/>
                    <a:pt x="5105" y="354"/>
                  </a:cubicBezTo>
                  <a:cubicBezTo>
                    <a:pt x="5117" y="336"/>
                    <a:pt x="5117" y="336"/>
                    <a:pt x="5127" y="336"/>
                  </a:cubicBezTo>
                  <a:cubicBezTo>
                    <a:pt x="5127" y="345"/>
                    <a:pt x="5129" y="350"/>
                    <a:pt x="5133" y="350"/>
                  </a:cubicBezTo>
                  <a:cubicBezTo>
                    <a:pt x="5136" y="350"/>
                    <a:pt x="5141" y="345"/>
                    <a:pt x="5146" y="336"/>
                  </a:cubicBezTo>
                  <a:cubicBezTo>
                    <a:pt x="5150" y="315"/>
                    <a:pt x="5153" y="305"/>
                    <a:pt x="5154" y="305"/>
                  </a:cubicBezTo>
                  <a:cubicBezTo>
                    <a:pt x="5155" y="305"/>
                    <a:pt x="5155" y="315"/>
                    <a:pt x="5155" y="336"/>
                  </a:cubicBezTo>
                  <a:cubicBezTo>
                    <a:pt x="5155" y="349"/>
                    <a:pt x="5172" y="365"/>
                    <a:pt x="5177" y="365"/>
                  </a:cubicBezTo>
                  <a:cubicBezTo>
                    <a:pt x="5179" y="365"/>
                    <a:pt x="5180" y="363"/>
                    <a:pt x="5177" y="358"/>
                  </a:cubicBezTo>
                  <a:cubicBezTo>
                    <a:pt x="5177" y="336"/>
                    <a:pt x="5196" y="336"/>
                    <a:pt x="5205" y="314"/>
                  </a:cubicBezTo>
                  <a:cubicBezTo>
                    <a:pt x="5218" y="314"/>
                    <a:pt x="5227" y="314"/>
                    <a:pt x="5227" y="336"/>
                  </a:cubicBezTo>
                  <a:cubicBezTo>
                    <a:pt x="5230" y="342"/>
                    <a:pt x="5236" y="345"/>
                    <a:pt x="5244" y="345"/>
                  </a:cubicBezTo>
                  <a:cubicBezTo>
                    <a:pt x="5263" y="345"/>
                    <a:pt x="5289" y="330"/>
                    <a:pt x="5296" y="317"/>
                  </a:cubicBezTo>
                  <a:cubicBezTo>
                    <a:pt x="5296" y="306"/>
                    <a:pt x="5298" y="300"/>
                    <a:pt x="5301" y="300"/>
                  </a:cubicBezTo>
                  <a:cubicBezTo>
                    <a:pt x="5303" y="300"/>
                    <a:pt x="5305" y="306"/>
                    <a:pt x="5305" y="317"/>
                  </a:cubicBezTo>
                  <a:cubicBezTo>
                    <a:pt x="5305" y="336"/>
                    <a:pt x="5315" y="339"/>
                    <a:pt x="5327" y="339"/>
                  </a:cubicBezTo>
                  <a:cubicBezTo>
                    <a:pt x="5330" y="332"/>
                    <a:pt x="5332" y="330"/>
                    <a:pt x="5334" y="330"/>
                  </a:cubicBezTo>
                  <a:cubicBezTo>
                    <a:pt x="5337" y="330"/>
                    <a:pt x="5337" y="344"/>
                    <a:pt x="5337" y="358"/>
                  </a:cubicBezTo>
                  <a:cubicBezTo>
                    <a:pt x="5327" y="379"/>
                    <a:pt x="5337" y="379"/>
                    <a:pt x="5356" y="379"/>
                  </a:cubicBezTo>
                  <a:cubicBezTo>
                    <a:pt x="5363" y="362"/>
                    <a:pt x="5389" y="361"/>
                    <a:pt x="5415" y="361"/>
                  </a:cubicBezTo>
                  <a:cubicBezTo>
                    <a:pt x="5423" y="361"/>
                    <a:pt x="5430" y="361"/>
                    <a:pt x="5437" y="361"/>
                  </a:cubicBezTo>
                  <a:cubicBezTo>
                    <a:pt x="5487" y="361"/>
                    <a:pt x="5497" y="339"/>
                    <a:pt x="5515" y="298"/>
                  </a:cubicBezTo>
                  <a:lnTo>
                    <a:pt x="5528" y="257"/>
                  </a:lnTo>
                  <a:lnTo>
                    <a:pt x="5528" y="298"/>
                  </a:lnTo>
                  <a:cubicBezTo>
                    <a:pt x="5528" y="320"/>
                    <a:pt x="5531" y="342"/>
                    <a:pt x="5537" y="361"/>
                  </a:cubicBezTo>
                  <a:cubicBezTo>
                    <a:pt x="5547" y="361"/>
                    <a:pt x="5547" y="342"/>
                    <a:pt x="5547" y="320"/>
                  </a:cubicBezTo>
                  <a:cubicBezTo>
                    <a:pt x="5547" y="309"/>
                    <a:pt x="5549" y="303"/>
                    <a:pt x="5554" y="303"/>
                  </a:cubicBezTo>
                  <a:cubicBezTo>
                    <a:pt x="5559" y="303"/>
                    <a:pt x="5567" y="309"/>
                    <a:pt x="5578" y="320"/>
                  </a:cubicBezTo>
                  <a:cubicBezTo>
                    <a:pt x="5588" y="331"/>
                    <a:pt x="5595" y="336"/>
                    <a:pt x="5600" y="336"/>
                  </a:cubicBezTo>
                  <a:cubicBezTo>
                    <a:pt x="5606" y="336"/>
                    <a:pt x="5611" y="331"/>
                    <a:pt x="5616" y="320"/>
                  </a:cubicBezTo>
                  <a:cubicBezTo>
                    <a:pt x="5628" y="320"/>
                    <a:pt x="5638" y="320"/>
                    <a:pt x="5647" y="342"/>
                  </a:cubicBezTo>
                  <a:cubicBezTo>
                    <a:pt x="5656" y="342"/>
                    <a:pt x="5656" y="342"/>
                    <a:pt x="5656" y="323"/>
                  </a:cubicBezTo>
                  <a:cubicBezTo>
                    <a:pt x="5656" y="312"/>
                    <a:pt x="5659" y="307"/>
                    <a:pt x="5663" y="307"/>
                  </a:cubicBezTo>
                  <a:cubicBezTo>
                    <a:pt x="5667" y="307"/>
                    <a:pt x="5672" y="312"/>
                    <a:pt x="5678" y="323"/>
                  </a:cubicBezTo>
                  <a:cubicBezTo>
                    <a:pt x="5684" y="347"/>
                    <a:pt x="5696" y="357"/>
                    <a:pt x="5705" y="357"/>
                  </a:cubicBezTo>
                  <a:cubicBezTo>
                    <a:pt x="5711" y="357"/>
                    <a:pt x="5716" y="353"/>
                    <a:pt x="5716" y="345"/>
                  </a:cubicBezTo>
                  <a:cubicBezTo>
                    <a:pt x="5716" y="323"/>
                    <a:pt x="5729" y="323"/>
                    <a:pt x="5738" y="323"/>
                  </a:cubicBezTo>
                  <a:cubicBezTo>
                    <a:pt x="5747" y="323"/>
                    <a:pt x="5757" y="323"/>
                    <a:pt x="5766" y="301"/>
                  </a:cubicBezTo>
                  <a:lnTo>
                    <a:pt x="5788" y="304"/>
                  </a:lnTo>
                  <a:cubicBezTo>
                    <a:pt x="5797" y="304"/>
                    <a:pt x="5788" y="323"/>
                    <a:pt x="5776" y="323"/>
                  </a:cubicBezTo>
                  <a:lnTo>
                    <a:pt x="5788" y="345"/>
                  </a:lnTo>
                  <a:cubicBezTo>
                    <a:pt x="5807" y="345"/>
                    <a:pt x="5816" y="345"/>
                    <a:pt x="5826" y="323"/>
                  </a:cubicBezTo>
                  <a:cubicBezTo>
                    <a:pt x="5832" y="303"/>
                    <a:pt x="5835" y="293"/>
                    <a:pt x="5837" y="293"/>
                  </a:cubicBezTo>
                  <a:cubicBezTo>
                    <a:pt x="5838" y="293"/>
                    <a:pt x="5838" y="303"/>
                    <a:pt x="5838" y="323"/>
                  </a:cubicBezTo>
                  <a:cubicBezTo>
                    <a:pt x="5838" y="339"/>
                    <a:pt x="5843" y="354"/>
                    <a:pt x="5849" y="354"/>
                  </a:cubicBezTo>
                  <a:cubicBezTo>
                    <a:pt x="5852" y="354"/>
                    <a:pt x="5854" y="351"/>
                    <a:pt x="5857" y="345"/>
                  </a:cubicBezTo>
                  <a:cubicBezTo>
                    <a:pt x="5861" y="328"/>
                    <a:pt x="5865" y="322"/>
                    <a:pt x="5868" y="322"/>
                  </a:cubicBezTo>
                  <a:cubicBezTo>
                    <a:pt x="5873" y="322"/>
                    <a:pt x="5876" y="334"/>
                    <a:pt x="5876" y="345"/>
                  </a:cubicBezTo>
                  <a:cubicBezTo>
                    <a:pt x="5871" y="367"/>
                    <a:pt x="5869" y="378"/>
                    <a:pt x="5873" y="378"/>
                  </a:cubicBezTo>
                  <a:cubicBezTo>
                    <a:pt x="5877" y="378"/>
                    <a:pt x="5887" y="367"/>
                    <a:pt x="5907" y="345"/>
                  </a:cubicBezTo>
                  <a:cubicBezTo>
                    <a:pt x="5908" y="345"/>
                    <a:pt x="5910" y="345"/>
                    <a:pt x="5911" y="345"/>
                  </a:cubicBezTo>
                  <a:cubicBezTo>
                    <a:pt x="5931" y="345"/>
                    <a:pt x="5969" y="326"/>
                    <a:pt x="5998" y="326"/>
                  </a:cubicBezTo>
                  <a:cubicBezTo>
                    <a:pt x="6039" y="326"/>
                    <a:pt x="6058" y="326"/>
                    <a:pt x="6067" y="348"/>
                  </a:cubicBezTo>
                  <a:cubicBezTo>
                    <a:pt x="6067" y="352"/>
                    <a:pt x="6067" y="356"/>
                    <a:pt x="6067" y="360"/>
                  </a:cubicBezTo>
                  <a:lnTo>
                    <a:pt x="6067" y="360"/>
                  </a:lnTo>
                  <a:cubicBezTo>
                    <a:pt x="6069" y="329"/>
                    <a:pt x="6079" y="329"/>
                    <a:pt x="6108" y="329"/>
                  </a:cubicBezTo>
                  <a:cubicBezTo>
                    <a:pt x="6116" y="336"/>
                    <a:pt x="6124" y="338"/>
                    <a:pt x="6131" y="338"/>
                  </a:cubicBezTo>
                  <a:cubicBezTo>
                    <a:pt x="6148" y="338"/>
                    <a:pt x="6161" y="323"/>
                    <a:pt x="6167" y="307"/>
                  </a:cubicBezTo>
                  <a:lnTo>
                    <a:pt x="6148" y="307"/>
                  </a:lnTo>
                  <a:cubicBezTo>
                    <a:pt x="6148" y="284"/>
                    <a:pt x="6152" y="274"/>
                    <a:pt x="6158" y="274"/>
                  </a:cubicBezTo>
                  <a:cubicBezTo>
                    <a:pt x="6162" y="274"/>
                    <a:pt x="6169" y="279"/>
                    <a:pt x="6177" y="289"/>
                  </a:cubicBezTo>
                  <a:cubicBezTo>
                    <a:pt x="6189" y="289"/>
                    <a:pt x="6186" y="307"/>
                    <a:pt x="6186" y="329"/>
                  </a:cubicBezTo>
                  <a:cubicBezTo>
                    <a:pt x="6186" y="351"/>
                    <a:pt x="6199" y="370"/>
                    <a:pt x="6208" y="373"/>
                  </a:cubicBezTo>
                  <a:cubicBezTo>
                    <a:pt x="6217" y="373"/>
                    <a:pt x="6227" y="373"/>
                    <a:pt x="6217" y="351"/>
                  </a:cubicBezTo>
                  <a:cubicBezTo>
                    <a:pt x="6217" y="329"/>
                    <a:pt x="6217" y="329"/>
                    <a:pt x="6227" y="329"/>
                  </a:cubicBezTo>
                  <a:cubicBezTo>
                    <a:pt x="6236" y="329"/>
                    <a:pt x="6249" y="329"/>
                    <a:pt x="6258" y="311"/>
                  </a:cubicBezTo>
                  <a:cubicBezTo>
                    <a:pt x="6258" y="289"/>
                    <a:pt x="6268" y="289"/>
                    <a:pt x="6277" y="289"/>
                  </a:cubicBezTo>
                  <a:cubicBezTo>
                    <a:pt x="6283" y="301"/>
                    <a:pt x="6296" y="311"/>
                    <a:pt x="6308" y="311"/>
                  </a:cubicBezTo>
                  <a:lnTo>
                    <a:pt x="6308" y="332"/>
                  </a:lnTo>
                  <a:cubicBezTo>
                    <a:pt x="6308" y="345"/>
                    <a:pt x="6311" y="361"/>
                    <a:pt x="6318" y="373"/>
                  </a:cubicBezTo>
                  <a:cubicBezTo>
                    <a:pt x="6327" y="373"/>
                    <a:pt x="6327" y="351"/>
                    <a:pt x="6327" y="351"/>
                  </a:cubicBezTo>
                  <a:cubicBezTo>
                    <a:pt x="6327" y="337"/>
                    <a:pt x="6463" y="335"/>
                    <a:pt x="6543" y="335"/>
                  </a:cubicBezTo>
                  <a:cubicBezTo>
                    <a:pt x="6569" y="335"/>
                    <a:pt x="6590" y="336"/>
                    <a:pt x="6597" y="336"/>
                  </a:cubicBezTo>
                  <a:cubicBezTo>
                    <a:pt x="6608" y="347"/>
                    <a:pt x="6620" y="352"/>
                    <a:pt x="6629" y="352"/>
                  </a:cubicBezTo>
                  <a:cubicBezTo>
                    <a:pt x="6637" y="352"/>
                    <a:pt x="6642" y="347"/>
                    <a:pt x="6637" y="336"/>
                  </a:cubicBezTo>
                  <a:cubicBezTo>
                    <a:pt x="6637" y="317"/>
                    <a:pt x="6687" y="317"/>
                    <a:pt x="6747" y="317"/>
                  </a:cubicBezTo>
                  <a:cubicBezTo>
                    <a:pt x="6767" y="318"/>
                    <a:pt x="6785" y="318"/>
                    <a:pt x="6801" y="318"/>
                  </a:cubicBezTo>
                  <a:cubicBezTo>
                    <a:pt x="6843" y="318"/>
                    <a:pt x="6869" y="314"/>
                    <a:pt x="6869" y="298"/>
                  </a:cubicBezTo>
                  <a:lnTo>
                    <a:pt x="6897" y="298"/>
                  </a:lnTo>
                  <a:cubicBezTo>
                    <a:pt x="6919" y="298"/>
                    <a:pt x="6938" y="279"/>
                    <a:pt x="6948" y="279"/>
                  </a:cubicBezTo>
                  <a:cubicBezTo>
                    <a:pt x="6954" y="268"/>
                    <a:pt x="6959" y="263"/>
                    <a:pt x="6962" y="263"/>
                  </a:cubicBezTo>
                  <a:cubicBezTo>
                    <a:pt x="6965" y="263"/>
                    <a:pt x="6965" y="268"/>
                    <a:pt x="6960" y="279"/>
                  </a:cubicBezTo>
                  <a:cubicBezTo>
                    <a:pt x="6960" y="301"/>
                    <a:pt x="6957" y="320"/>
                    <a:pt x="6970" y="320"/>
                  </a:cubicBezTo>
                  <a:cubicBezTo>
                    <a:pt x="6988" y="320"/>
                    <a:pt x="6988" y="301"/>
                    <a:pt x="6988" y="279"/>
                  </a:cubicBezTo>
                  <a:cubicBezTo>
                    <a:pt x="6988" y="257"/>
                    <a:pt x="6998" y="257"/>
                    <a:pt x="6998" y="257"/>
                  </a:cubicBezTo>
                  <a:cubicBezTo>
                    <a:pt x="7010" y="257"/>
                    <a:pt x="7010" y="257"/>
                    <a:pt x="7010" y="279"/>
                  </a:cubicBezTo>
                  <a:lnTo>
                    <a:pt x="7010" y="323"/>
                  </a:lnTo>
                  <a:lnTo>
                    <a:pt x="7020" y="323"/>
                  </a:lnTo>
                  <a:cubicBezTo>
                    <a:pt x="7020" y="301"/>
                    <a:pt x="7029" y="301"/>
                    <a:pt x="7029" y="301"/>
                  </a:cubicBezTo>
                  <a:cubicBezTo>
                    <a:pt x="7038" y="301"/>
                    <a:pt x="7038" y="301"/>
                    <a:pt x="7038" y="342"/>
                  </a:cubicBezTo>
                  <a:cubicBezTo>
                    <a:pt x="7038" y="364"/>
                    <a:pt x="7041" y="375"/>
                    <a:pt x="7044" y="375"/>
                  </a:cubicBezTo>
                  <a:cubicBezTo>
                    <a:pt x="7048" y="375"/>
                    <a:pt x="7053" y="364"/>
                    <a:pt x="7057" y="342"/>
                  </a:cubicBezTo>
                  <a:lnTo>
                    <a:pt x="7079" y="323"/>
                  </a:lnTo>
                  <a:cubicBezTo>
                    <a:pt x="7082" y="336"/>
                    <a:pt x="7086" y="340"/>
                    <a:pt x="7090" y="340"/>
                  </a:cubicBezTo>
                  <a:cubicBezTo>
                    <a:pt x="7100" y="340"/>
                    <a:pt x="7111" y="316"/>
                    <a:pt x="7120" y="301"/>
                  </a:cubicBezTo>
                  <a:cubicBezTo>
                    <a:pt x="7125" y="323"/>
                    <a:pt x="7129" y="334"/>
                    <a:pt x="7134" y="334"/>
                  </a:cubicBezTo>
                  <a:cubicBezTo>
                    <a:pt x="7139" y="334"/>
                    <a:pt x="7143" y="323"/>
                    <a:pt x="7148" y="301"/>
                  </a:cubicBezTo>
                  <a:cubicBezTo>
                    <a:pt x="7148" y="292"/>
                    <a:pt x="7150" y="287"/>
                    <a:pt x="7154" y="287"/>
                  </a:cubicBezTo>
                  <a:cubicBezTo>
                    <a:pt x="7158" y="287"/>
                    <a:pt x="7164" y="293"/>
                    <a:pt x="7170" y="304"/>
                  </a:cubicBezTo>
                  <a:cubicBezTo>
                    <a:pt x="7179" y="323"/>
                    <a:pt x="7189" y="323"/>
                    <a:pt x="7208" y="323"/>
                  </a:cubicBezTo>
                  <a:cubicBezTo>
                    <a:pt x="7217" y="310"/>
                    <a:pt x="7254" y="306"/>
                    <a:pt x="7304" y="306"/>
                  </a:cubicBezTo>
                  <a:cubicBezTo>
                    <a:pt x="7324" y="306"/>
                    <a:pt x="7347" y="307"/>
                    <a:pt x="7371" y="307"/>
                  </a:cubicBezTo>
                  <a:cubicBezTo>
                    <a:pt x="7458" y="307"/>
                    <a:pt x="7518" y="307"/>
                    <a:pt x="7518" y="289"/>
                  </a:cubicBezTo>
                  <a:cubicBezTo>
                    <a:pt x="7530" y="289"/>
                    <a:pt x="7530" y="289"/>
                    <a:pt x="7540" y="307"/>
                  </a:cubicBezTo>
                  <a:cubicBezTo>
                    <a:pt x="7540" y="317"/>
                    <a:pt x="7542" y="322"/>
                    <a:pt x="7544" y="322"/>
                  </a:cubicBezTo>
                  <a:cubicBezTo>
                    <a:pt x="7548" y="322"/>
                    <a:pt x="7553" y="312"/>
                    <a:pt x="7559" y="289"/>
                  </a:cubicBezTo>
                  <a:cubicBezTo>
                    <a:pt x="7564" y="276"/>
                    <a:pt x="7567" y="265"/>
                    <a:pt x="7569" y="265"/>
                  </a:cubicBezTo>
                  <a:lnTo>
                    <a:pt x="7569" y="265"/>
                  </a:lnTo>
                  <a:cubicBezTo>
                    <a:pt x="7570" y="265"/>
                    <a:pt x="7569" y="271"/>
                    <a:pt x="7568" y="289"/>
                  </a:cubicBezTo>
                  <a:cubicBezTo>
                    <a:pt x="7568" y="311"/>
                    <a:pt x="7590" y="311"/>
                    <a:pt x="7631" y="311"/>
                  </a:cubicBezTo>
                  <a:cubicBezTo>
                    <a:pt x="7659" y="311"/>
                    <a:pt x="7700" y="311"/>
                    <a:pt x="7700" y="292"/>
                  </a:cubicBezTo>
                  <a:cubicBezTo>
                    <a:pt x="7709" y="281"/>
                    <a:pt x="7714" y="275"/>
                    <a:pt x="7715" y="275"/>
                  </a:cubicBezTo>
                  <a:lnTo>
                    <a:pt x="7715" y="275"/>
                  </a:lnTo>
                  <a:cubicBezTo>
                    <a:pt x="7716" y="275"/>
                    <a:pt x="7714" y="281"/>
                    <a:pt x="7709" y="292"/>
                  </a:cubicBezTo>
                  <a:cubicBezTo>
                    <a:pt x="7703" y="317"/>
                    <a:pt x="7721" y="335"/>
                    <a:pt x="7742" y="335"/>
                  </a:cubicBezTo>
                  <a:cubicBezTo>
                    <a:pt x="7755" y="335"/>
                    <a:pt x="7769" y="329"/>
                    <a:pt x="7781" y="314"/>
                  </a:cubicBezTo>
                  <a:cubicBezTo>
                    <a:pt x="7791" y="314"/>
                    <a:pt x="7800" y="314"/>
                    <a:pt x="7800" y="332"/>
                  </a:cubicBezTo>
                  <a:cubicBezTo>
                    <a:pt x="7809" y="332"/>
                    <a:pt x="7819" y="332"/>
                    <a:pt x="7850" y="314"/>
                  </a:cubicBezTo>
                  <a:lnTo>
                    <a:pt x="7919" y="314"/>
                  </a:lnTo>
                  <a:cubicBezTo>
                    <a:pt x="7935" y="314"/>
                    <a:pt x="7950" y="304"/>
                    <a:pt x="7960" y="295"/>
                  </a:cubicBezTo>
                  <a:lnTo>
                    <a:pt x="7969" y="295"/>
                  </a:lnTo>
                  <a:cubicBezTo>
                    <a:pt x="7969" y="314"/>
                    <a:pt x="8019" y="317"/>
                    <a:pt x="8091" y="317"/>
                  </a:cubicBezTo>
                  <a:cubicBezTo>
                    <a:pt x="8160" y="317"/>
                    <a:pt x="8220" y="320"/>
                    <a:pt x="8229" y="339"/>
                  </a:cubicBezTo>
                  <a:cubicBezTo>
                    <a:pt x="8229" y="339"/>
                    <a:pt x="8239" y="339"/>
                    <a:pt x="8251" y="320"/>
                  </a:cubicBezTo>
                  <a:cubicBezTo>
                    <a:pt x="8257" y="296"/>
                    <a:pt x="8262" y="286"/>
                    <a:pt x="8268" y="286"/>
                  </a:cubicBezTo>
                  <a:cubicBezTo>
                    <a:pt x="8272" y="286"/>
                    <a:pt x="8276" y="290"/>
                    <a:pt x="8279" y="298"/>
                  </a:cubicBezTo>
                  <a:cubicBezTo>
                    <a:pt x="8284" y="320"/>
                    <a:pt x="8297" y="331"/>
                    <a:pt x="8310" y="331"/>
                  </a:cubicBezTo>
                  <a:cubicBezTo>
                    <a:pt x="8322" y="331"/>
                    <a:pt x="8334" y="321"/>
                    <a:pt x="8339" y="301"/>
                  </a:cubicBezTo>
                  <a:lnTo>
                    <a:pt x="8339" y="320"/>
                  </a:lnTo>
                  <a:cubicBezTo>
                    <a:pt x="8344" y="337"/>
                    <a:pt x="8351" y="344"/>
                    <a:pt x="8359" y="344"/>
                  </a:cubicBezTo>
                  <a:cubicBezTo>
                    <a:pt x="8371" y="344"/>
                    <a:pt x="8383" y="326"/>
                    <a:pt x="8389" y="301"/>
                  </a:cubicBezTo>
                  <a:cubicBezTo>
                    <a:pt x="8398" y="317"/>
                    <a:pt x="8405" y="331"/>
                    <a:pt x="8412" y="331"/>
                  </a:cubicBezTo>
                  <a:cubicBezTo>
                    <a:pt x="8415" y="331"/>
                    <a:pt x="8418" y="328"/>
                    <a:pt x="8420" y="323"/>
                  </a:cubicBezTo>
                  <a:cubicBezTo>
                    <a:pt x="8430" y="323"/>
                    <a:pt x="8430" y="323"/>
                    <a:pt x="8430" y="364"/>
                  </a:cubicBezTo>
                  <a:cubicBezTo>
                    <a:pt x="8430" y="386"/>
                    <a:pt x="8430" y="405"/>
                    <a:pt x="8439" y="405"/>
                  </a:cubicBezTo>
                  <a:cubicBezTo>
                    <a:pt x="8449" y="405"/>
                    <a:pt x="8452" y="386"/>
                    <a:pt x="8452" y="364"/>
                  </a:cubicBezTo>
                  <a:lnTo>
                    <a:pt x="8471" y="364"/>
                  </a:lnTo>
                  <a:cubicBezTo>
                    <a:pt x="8471" y="364"/>
                    <a:pt x="8480" y="364"/>
                    <a:pt x="8480" y="345"/>
                  </a:cubicBezTo>
                  <a:cubicBezTo>
                    <a:pt x="8480" y="323"/>
                    <a:pt x="8489" y="323"/>
                    <a:pt x="8502" y="323"/>
                  </a:cubicBezTo>
                  <a:cubicBezTo>
                    <a:pt x="8502" y="330"/>
                    <a:pt x="8503" y="332"/>
                    <a:pt x="8504" y="332"/>
                  </a:cubicBezTo>
                  <a:cubicBezTo>
                    <a:pt x="8506" y="332"/>
                    <a:pt x="8509" y="317"/>
                    <a:pt x="8502" y="301"/>
                  </a:cubicBezTo>
                  <a:cubicBezTo>
                    <a:pt x="8502" y="282"/>
                    <a:pt x="8502" y="260"/>
                    <a:pt x="8511" y="260"/>
                  </a:cubicBezTo>
                  <a:lnTo>
                    <a:pt x="8511" y="220"/>
                  </a:lnTo>
                  <a:cubicBezTo>
                    <a:pt x="8511" y="176"/>
                    <a:pt x="8511" y="157"/>
                    <a:pt x="8493" y="135"/>
                  </a:cubicBezTo>
                  <a:cubicBezTo>
                    <a:pt x="8469" y="122"/>
                    <a:pt x="8449" y="110"/>
                    <a:pt x="8436" y="110"/>
                  </a:cubicBezTo>
                  <a:cubicBezTo>
                    <a:pt x="8426" y="110"/>
                    <a:pt x="8420" y="117"/>
                    <a:pt x="8420" y="135"/>
                  </a:cubicBezTo>
                  <a:cubicBezTo>
                    <a:pt x="8420" y="135"/>
                    <a:pt x="8411" y="154"/>
                    <a:pt x="8402" y="154"/>
                  </a:cubicBezTo>
                  <a:cubicBezTo>
                    <a:pt x="8392" y="154"/>
                    <a:pt x="8380" y="135"/>
                    <a:pt x="8380" y="135"/>
                  </a:cubicBezTo>
                  <a:cubicBezTo>
                    <a:pt x="8380" y="113"/>
                    <a:pt x="8342" y="113"/>
                    <a:pt x="8292" y="110"/>
                  </a:cubicBezTo>
                  <a:cubicBezTo>
                    <a:pt x="8232" y="110"/>
                    <a:pt x="8201" y="110"/>
                    <a:pt x="8192" y="88"/>
                  </a:cubicBezTo>
                  <a:cubicBezTo>
                    <a:pt x="8182" y="69"/>
                    <a:pt x="8170" y="66"/>
                    <a:pt x="8170" y="66"/>
                  </a:cubicBezTo>
                  <a:cubicBezTo>
                    <a:pt x="8170" y="88"/>
                    <a:pt x="8110" y="88"/>
                    <a:pt x="8041" y="88"/>
                  </a:cubicBezTo>
                  <a:cubicBezTo>
                    <a:pt x="8020" y="87"/>
                    <a:pt x="8000" y="86"/>
                    <a:pt x="7981" y="86"/>
                  </a:cubicBezTo>
                  <a:cubicBezTo>
                    <a:pt x="7935" y="86"/>
                    <a:pt x="7900" y="90"/>
                    <a:pt x="7900" y="104"/>
                  </a:cubicBezTo>
                  <a:lnTo>
                    <a:pt x="7881" y="104"/>
                  </a:lnTo>
                  <a:cubicBezTo>
                    <a:pt x="7881" y="85"/>
                    <a:pt x="7860" y="85"/>
                    <a:pt x="7841" y="85"/>
                  </a:cubicBezTo>
                  <a:cubicBezTo>
                    <a:pt x="7831" y="94"/>
                    <a:pt x="7816" y="104"/>
                    <a:pt x="7800" y="104"/>
                  </a:cubicBezTo>
                  <a:cubicBezTo>
                    <a:pt x="7800" y="82"/>
                    <a:pt x="7791" y="82"/>
                    <a:pt x="7772" y="82"/>
                  </a:cubicBezTo>
                  <a:cubicBezTo>
                    <a:pt x="7750" y="82"/>
                    <a:pt x="7740" y="82"/>
                    <a:pt x="7740" y="104"/>
                  </a:cubicBezTo>
                  <a:cubicBezTo>
                    <a:pt x="7703" y="104"/>
                    <a:pt x="7665" y="97"/>
                    <a:pt x="7631" y="79"/>
                  </a:cubicBezTo>
                  <a:cubicBezTo>
                    <a:pt x="7628" y="73"/>
                    <a:pt x="7625" y="71"/>
                    <a:pt x="7622" y="71"/>
                  </a:cubicBezTo>
                  <a:cubicBezTo>
                    <a:pt x="7614" y="71"/>
                    <a:pt x="7606" y="85"/>
                    <a:pt x="7599" y="101"/>
                  </a:cubicBezTo>
                  <a:cubicBezTo>
                    <a:pt x="7599" y="123"/>
                    <a:pt x="7590" y="141"/>
                    <a:pt x="7581" y="141"/>
                  </a:cubicBezTo>
                  <a:lnTo>
                    <a:pt x="7581" y="101"/>
                  </a:lnTo>
                  <a:cubicBezTo>
                    <a:pt x="7590" y="79"/>
                    <a:pt x="7590" y="79"/>
                    <a:pt x="7571" y="79"/>
                  </a:cubicBezTo>
                  <a:lnTo>
                    <a:pt x="7549" y="79"/>
                  </a:lnTo>
                  <a:cubicBezTo>
                    <a:pt x="7549" y="96"/>
                    <a:pt x="7519" y="98"/>
                    <a:pt x="7473" y="98"/>
                  </a:cubicBezTo>
                  <a:cubicBezTo>
                    <a:pt x="7460" y="98"/>
                    <a:pt x="7446" y="97"/>
                    <a:pt x="7430" y="97"/>
                  </a:cubicBezTo>
                  <a:cubicBezTo>
                    <a:pt x="7339" y="97"/>
                    <a:pt x="7311" y="97"/>
                    <a:pt x="7311" y="116"/>
                  </a:cubicBezTo>
                  <a:cubicBezTo>
                    <a:pt x="7310" y="127"/>
                    <a:pt x="7306" y="133"/>
                    <a:pt x="7300" y="133"/>
                  </a:cubicBezTo>
                  <a:cubicBezTo>
                    <a:pt x="7294" y="133"/>
                    <a:pt x="7284" y="127"/>
                    <a:pt x="7270" y="116"/>
                  </a:cubicBezTo>
                  <a:cubicBezTo>
                    <a:pt x="7232" y="76"/>
                    <a:pt x="7218" y="61"/>
                    <a:pt x="7210" y="61"/>
                  </a:cubicBezTo>
                  <a:cubicBezTo>
                    <a:pt x="7206" y="61"/>
                    <a:pt x="7203" y="66"/>
                    <a:pt x="7198" y="72"/>
                  </a:cubicBezTo>
                  <a:cubicBezTo>
                    <a:pt x="7211" y="72"/>
                    <a:pt x="7211" y="94"/>
                    <a:pt x="7211" y="116"/>
                  </a:cubicBezTo>
                  <a:cubicBezTo>
                    <a:pt x="7211" y="137"/>
                    <a:pt x="7208" y="147"/>
                    <a:pt x="7203" y="147"/>
                  </a:cubicBezTo>
                  <a:cubicBezTo>
                    <a:pt x="7199" y="147"/>
                    <a:pt x="7194" y="137"/>
                    <a:pt x="7189" y="116"/>
                  </a:cubicBezTo>
                  <a:cubicBezTo>
                    <a:pt x="7189" y="99"/>
                    <a:pt x="7165" y="91"/>
                    <a:pt x="7135" y="91"/>
                  </a:cubicBezTo>
                  <a:cubicBezTo>
                    <a:pt x="7091" y="91"/>
                    <a:pt x="7035" y="108"/>
                    <a:pt x="7029" y="132"/>
                  </a:cubicBezTo>
                  <a:lnTo>
                    <a:pt x="7029" y="113"/>
                  </a:lnTo>
                  <a:cubicBezTo>
                    <a:pt x="7029" y="91"/>
                    <a:pt x="7020" y="91"/>
                    <a:pt x="6979" y="91"/>
                  </a:cubicBezTo>
                  <a:lnTo>
                    <a:pt x="6951" y="91"/>
                  </a:lnTo>
                  <a:cubicBezTo>
                    <a:pt x="6951" y="108"/>
                    <a:pt x="6940" y="114"/>
                    <a:pt x="6928" y="114"/>
                  </a:cubicBezTo>
                  <a:cubicBezTo>
                    <a:pt x="6910" y="114"/>
                    <a:pt x="6888" y="101"/>
                    <a:pt x="6888" y="88"/>
                  </a:cubicBezTo>
                  <a:cubicBezTo>
                    <a:pt x="6879" y="69"/>
                    <a:pt x="6879" y="69"/>
                    <a:pt x="6860" y="69"/>
                  </a:cubicBezTo>
                  <a:cubicBezTo>
                    <a:pt x="6847" y="86"/>
                    <a:pt x="6831" y="92"/>
                    <a:pt x="6817" y="92"/>
                  </a:cubicBezTo>
                  <a:cubicBezTo>
                    <a:pt x="6796" y="92"/>
                    <a:pt x="6778" y="79"/>
                    <a:pt x="6778" y="66"/>
                  </a:cubicBezTo>
                  <a:lnTo>
                    <a:pt x="6760" y="66"/>
                  </a:lnTo>
                  <a:cubicBezTo>
                    <a:pt x="6750" y="82"/>
                    <a:pt x="6734" y="88"/>
                    <a:pt x="6719" y="88"/>
                  </a:cubicBezTo>
                  <a:cubicBezTo>
                    <a:pt x="6710" y="87"/>
                    <a:pt x="6703" y="87"/>
                    <a:pt x="6698" y="87"/>
                  </a:cubicBezTo>
                  <a:cubicBezTo>
                    <a:pt x="6684" y="87"/>
                    <a:pt x="6681" y="91"/>
                    <a:pt x="6687" y="107"/>
                  </a:cubicBezTo>
                  <a:cubicBezTo>
                    <a:pt x="6687" y="129"/>
                    <a:pt x="6687" y="148"/>
                    <a:pt x="6678" y="148"/>
                  </a:cubicBezTo>
                  <a:lnTo>
                    <a:pt x="6678" y="129"/>
                  </a:lnTo>
                  <a:cubicBezTo>
                    <a:pt x="6678" y="107"/>
                    <a:pt x="6650" y="107"/>
                    <a:pt x="6609" y="107"/>
                  </a:cubicBezTo>
                  <a:cubicBezTo>
                    <a:pt x="6559" y="104"/>
                    <a:pt x="6537" y="104"/>
                    <a:pt x="6528" y="85"/>
                  </a:cubicBezTo>
                  <a:lnTo>
                    <a:pt x="6518" y="104"/>
                  </a:lnTo>
                  <a:cubicBezTo>
                    <a:pt x="6514" y="115"/>
                    <a:pt x="6509" y="120"/>
                    <a:pt x="6505" y="120"/>
                  </a:cubicBezTo>
                  <a:cubicBezTo>
                    <a:pt x="6502" y="120"/>
                    <a:pt x="6499" y="115"/>
                    <a:pt x="6499" y="104"/>
                  </a:cubicBezTo>
                  <a:cubicBezTo>
                    <a:pt x="6495" y="93"/>
                    <a:pt x="6482" y="87"/>
                    <a:pt x="6468" y="87"/>
                  </a:cubicBezTo>
                  <a:cubicBezTo>
                    <a:pt x="6454" y="87"/>
                    <a:pt x="6438" y="93"/>
                    <a:pt x="6427" y="104"/>
                  </a:cubicBezTo>
                  <a:lnTo>
                    <a:pt x="6409" y="104"/>
                  </a:lnTo>
                  <a:cubicBezTo>
                    <a:pt x="6404" y="81"/>
                    <a:pt x="6393" y="70"/>
                    <a:pt x="6383" y="70"/>
                  </a:cubicBezTo>
                  <a:cubicBezTo>
                    <a:pt x="6373" y="70"/>
                    <a:pt x="6363" y="81"/>
                    <a:pt x="6358" y="101"/>
                  </a:cubicBezTo>
                  <a:cubicBezTo>
                    <a:pt x="6358" y="82"/>
                    <a:pt x="6349" y="82"/>
                    <a:pt x="6340" y="82"/>
                  </a:cubicBezTo>
                  <a:cubicBezTo>
                    <a:pt x="6329" y="91"/>
                    <a:pt x="6314" y="96"/>
                    <a:pt x="6302" y="96"/>
                  </a:cubicBezTo>
                  <a:cubicBezTo>
                    <a:pt x="6288" y="96"/>
                    <a:pt x="6277" y="90"/>
                    <a:pt x="6277" y="79"/>
                  </a:cubicBezTo>
                  <a:lnTo>
                    <a:pt x="6268" y="79"/>
                  </a:lnTo>
                  <a:cubicBezTo>
                    <a:pt x="6258" y="101"/>
                    <a:pt x="6249" y="101"/>
                    <a:pt x="6239" y="101"/>
                  </a:cubicBezTo>
                  <a:cubicBezTo>
                    <a:pt x="6227" y="101"/>
                    <a:pt x="6217" y="101"/>
                    <a:pt x="6208" y="119"/>
                  </a:cubicBezTo>
                  <a:cubicBezTo>
                    <a:pt x="6199" y="141"/>
                    <a:pt x="6189" y="141"/>
                    <a:pt x="6189" y="141"/>
                  </a:cubicBezTo>
                  <a:cubicBezTo>
                    <a:pt x="6177" y="141"/>
                    <a:pt x="6189" y="119"/>
                    <a:pt x="6199" y="101"/>
                  </a:cubicBezTo>
                  <a:cubicBezTo>
                    <a:pt x="6207" y="91"/>
                    <a:pt x="6206" y="86"/>
                    <a:pt x="6201" y="86"/>
                  </a:cubicBezTo>
                  <a:cubicBezTo>
                    <a:pt x="6193" y="86"/>
                    <a:pt x="6176" y="96"/>
                    <a:pt x="6158" y="119"/>
                  </a:cubicBezTo>
                  <a:cubicBezTo>
                    <a:pt x="6142" y="140"/>
                    <a:pt x="6134" y="150"/>
                    <a:pt x="6133" y="150"/>
                  </a:cubicBezTo>
                  <a:cubicBezTo>
                    <a:pt x="6132" y="150"/>
                    <a:pt x="6138" y="140"/>
                    <a:pt x="6148" y="119"/>
                  </a:cubicBezTo>
                  <a:cubicBezTo>
                    <a:pt x="6155" y="106"/>
                    <a:pt x="6162" y="91"/>
                    <a:pt x="6159" y="91"/>
                  </a:cubicBezTo>
                  <a:cubicBezTo>
                    <a:pt x="6157" y="91"/>
                    <a:pt x="6154" y="94"/>
                    <a:pt x="6148" y="101"/>
                  </a:cubicBezTo>
                  <a:cubicBezTo>
                    <a:pt x="6147" y="100"/>
                    <a:pt x="6145" y="100"/>
                    <a:pt x="6144" y="100"/>
                  </a:cubicBezTo>
                  <a:cubicBezTo>
                    <a:pt x="6134" y="100"/>
                    <a:pt x="6127" y="108"/>
                    <a:pt x="6127" y="119"/>
                  </a:cubicBezTo>
                  <a:lnTo>
                    <a:pt x="6098" y="119"/>
                  </a:lnTo>
                  <a:cubicBezTo>
                    <a:pt x="6080" y="97"/>
                    <a:pt x="6067" y="97"/>
                    <a:pt x="6058" y="97"/>
                  </a:cubicBezTo>
                  <a:cubicBezTo>
                    <a:pt x="6053" y="108"/>
                    <a:pt x="6051" y="114"/>
                    <a:pt x="6048" y="114"/>
                  </a:cubicBezTo>
                  <a:cubicBezTo>
                    <a:pt x="6046" y="114"/>
                    <a:pt x="6043" y="108"/>
                    <a:pt x="6039" y="97"/>
                  </a:cubicBezTo>
                  <a:cubicBezTo>
                    <a:pt x="6039" y="88"/>
                    <a:pt x="6037" y="83"/>
                    <a:pt x="6035" y="83"/>
                  </a:cubicBezTo>
                  <a:cubicBezTo>
                    <a:pt x="6033" y="83"/>
                    <a:pt x="6029" y="94"/>
                    <a:pt x="6029" y="119"/>
                  </a:cubicBezTo>
                  <a:cubicBezTo>
                    <a:pt x="6023" y="128"/>
                    <a:pt x="6018" y="133"/>
                    <a:pt x="6013" y="133"/>
                  </a:cubicBezTo>
                  <a:cubicBezTo>
                    <a:pt x="6008" y="133"/>
                    <a:pt x="6003" y="128"/>
                    <a:pt x="5998" y="116"/>
                  </a:cubicBezTo>
                  <a:cubicBezTo>
                    <a:pt x="5998" y="93"/>
                    <a:pt x="5995" y="83"/>
                    <a:pt x="5992" y="83"/>
                  </a:cubicBezTo>
                  <a:cubicBezTo>
                    <a:pt x="5990" y="83"/>
                    <a:pt x="5989" y="88"/>
                    <a:pt x="5989" y="97"/>
                  </a:cubicBezTo>
                  <a:cubicBezTo>
                    <a:pt x="5979" y="116"/>
                    <a:pt x="5967" y="116"/>
                    <a:pt x="5967" y="116"/>
                  </a:cubicBezTo>
                  <a:cubicBezTo>
                    <a:pt x="5967" y="97"/>
                    <a:pt x="5879" y="94"/>
                    <a:pt x="5788" y="94"/>
                  </a:cubicBezTo>
                  <a:cubicBezTo>
                    <a:pt x="5779" y="94"/>
                    <a:pt x="5766" y="113"/>
                    <a:pt x="5766" y="135"/>
                  </a:cubicBezTo>
                  <a:cubicBezTo>
                    <a:pt x="5766" y="153"/>
                    <a:pt x="5766" y="159"/>
                    <a:pt x="5765" y="159"/>
                  </a:cubicBezTo>
                  <a:cubicBezTo>
                    <a:pt x="5764" y="159"/>
                    <a:pt x="5762" y="148"/>
                    <a:pt x="5757" y="135"/>
                  </a:cubicBezTo>
                  <a:cubicBezTo>
                    <a:pt x="5752" y="104"/>
                    <a:pt x="5745" y="88"/>
                    <a:pt x="5740" y="88"/>
                  </a:cubicBezTo>
                  <a:cubicBezTo>
                    <a:pt x="5736" y="88"/>
                    <a:pt x="5733" y="104"/>
                    <a:pt x="5738" y="135"/>
                  </a:cubicBezTo>
                  <a:cubicBezTo>
                    <a:pt x="5743" y="155"/>
                    <a:pt x="5745" y="166"/>
                    <a:pt x="5744" y="166"/>
                  </a:cubicBezTo>
                  <a:cubicBezTo>
                    <a:pt x="5743" y="166"/>
                    <a:pt x="5738" y="155"/>
                    <a:pt x="5729" y="135"/>
                  </a:cubicBezTo>
                  <a:cubicBezTo>
                    <a:pt x="5722" y="124"/>
                    <a:pt x="5719" y="119"/>
                    <a:pt x="5716" y="119"/>
                  </a:cubicBezTo>
                  <a:cubicBezTo>
                    <a:pt x="5714" y="119"/>
                    <a:pt x="5711" y="124"/>
                    <a:pt x="5707" y="135"/>
                  </a:cubicBezTo>
                  <a:cubicBezTo>
                    <a:pt x="5707" y="144"/>
                    <a:pt x="5704" y="149"/>
                    <a:pt x="5702" y="149"/>
                  </a:cubicBezTo>
                  <a:cubicBezTo>
                    <a:pt x="5700" y="149"/>
                    <a:pt x="5697" y="144"/>
                    <a:pt x="5697" y="135"/>
                  </a:cubicBezTo>
                  <a:cubicBezTo>
                    <a:pt x="5691" y="120"/>
                    <a:pt x="5684" y="104"/>
                    <a:pt x="5681" y="104"/>
                  </a:cubicBezTo>
                  <a:cubicBezTo>
                    <a:pt x="5679" y="104"/>
                    <a:pt x="5678" y="107"/>
                    <a:pt x="5678" y="113"/>
                  </a:cubicBezTo>
                  <a:cubicBezTo>
                    <a:pt x="5678" y="113"/>
                    <a:pt x="5666" y="113"/>
                    <a:pt x="5656" y="91"/>
                  </a:cubicBezTo>
                  <a:cubicBezTo>
                    <a:pt x="5654" y="86"/>
                    <a:pt x="5651" y="83"/>
                    <a:pt x="5648" y="83"/>
                  </a:cubicBezTo>
                  <a:cubicBezTo>
                    <a:pt x="5642" y="83"/>
                    <a:pt x="5635" y="97"/>
                    <a:pt x="5628" y="113"/>
                  </a:cubicBezTo>
                  <a:cubicBezTo>
                    <a:pt x="5613" y="133"/>
                    <a:pt x="5602" y="144"/>
                    <a:pt x="5597" y="144"/>
                  </a:cubicBezTo>
                  <a:cubicBezTo>
                    <a:pt x="5592" y="144"/>
                    <a:pt x="5592" y="133"/>
                    <a:pt x="5597" y="113"/>
                  </a:cubicBezTo>
                  <a:cubicBezTo>
                    <a:pt x="5601" y="96"/>
                    <a:pt x="5595" y="89"/>
                    <a:pt x="5587" y="89"/>
                  </a:cubicBezTo>
                  <a:cubicBezTo>
                    <a:pt x="5574" y="89"/>
                    <a:pt x="5553" y="107"/>
                    <a:pt x="5547" y="132"/>
                  </a:cubicBezTo>
                  <a:cubicBezTo>
                    <a:pt x="5541" y="156"/>
                    <a:pt x="5539" y="166"/>
                    <a:pt x="5538" y="166"/>
                  </a:cubicBezTo>
                  <a:cubicBezTo>
                    <a:pt x="5537" y="166"/>
                    <a:pt x="5537" y="161"/>
                    <a:pt x="5537" y="154"/>
                  </a:cubicBezTo>
                  <a:cubicBezTo>
                    <a:pt x="5537" y="132"/>
                    <a:pt x="5528" y="132"/>
                    <a:pt x="5528" y="132"/>
                  </a:cubicBezTo>
                  <a:cubicBezTo>
                    <a:pt x="5519" y="132"/>
                    <a:pt x="5506" y="132"/>
                    <a:pt x="5506" y="110"/>
                  </a:cubicBezTo>
                  <a:cubicBezTo>
                    <a:pt x="5506" y="110"/>
                    <a:pt x="5497" y="110"/>
                    <a:pt x="5478" y="132"/>
                  </a:cubicBezTo>
                  <a:cubicBezTo>
                    <a:pt x="5470" y="147"/>
                    <a:pt x="5461" y="154"/>
                    <a:pt x="5452" y="154"/>
                  </a:cubicBezTo>
                  <a:cubicBezTo>
                    <a:pt x="5437" y="154"/>
                    <a:pt x="5424" y="135"/>
                    <a:pt x="5418" y="110"/>
                  </a:cubicBezTo>
                  <a:lnTo>
                    <a:pt x="5396" y="129"/>
                  </a:lnTo>
                  <a:cubicBezTo>
                    <a:pt x="5391" y="156"/>
                    <a:pt x="5385" y="173"/>
                    <a:pt x="5381" y="173"/>
                  </a:cubicBezTo>
                  <a:cubicBezTo>
                    <a:pt x="5379" y="173"/>
                    <a:pt x="5378" y="166"/>
                    <a:pt x="5378" y="151"/>
                  </a:cubicBezTo>
                  <a:lnTo>
                    <a:pt x="5378" y="129"/>
                  </a:lnTo>
                  <a:cubicBezTo>
                    <a:pt x="5374" y="144"/>
                    <a:pt x="5366" y="151"/>
                    <a:pt x="5357" y="151"/>
                  </a:cubicBezTo>
                  <a:cubicBezTo>
                    <a:pt x="5343" y="151"/>
                    <a:pt x="5327" y="134"/>
                    <a:pt x="5327" y="107"/>
                  </a:cubicBezTo>
                  <a:cubicBezTo>
                    <a:pt x="5327" y="88"/>
                    <a:pt x="5327" y="88"/>
                    <a:pt x="5318" y="88"/>
                  </a:cubicBezTo>
                  <a:lnTo>
                    <a:pt x="5318" y="107"/>
                  </a:lnTo>
                  <a:cubicBezTo>
                    <a:pt x="5318" y="129"/>
                    <a:pt x="5318" y="151"/>
                    <a:pt x="5305" y="151"/>
                  </a:cubicBezTo>
                  <a:cubicBezTo>
                    <a:pt x="5296" y="151"/>
                    <a:pt x="5287" y="148"/>
                    <a:pt x="5287" y="129"/>
                  </a:cubicBezTo>
                  <a:cubicBezTo>
                    <a:pt x="5280" y="113"/>
                    <a:pt x="5273" y="98"/>
                    <a:pt x="5270" y="98"/>
                  </a:cubicBezTo>
                  <a:cubicBezTo>
                    <a:pt x="5269" y="98"/>
                    <a:pt x="5268" y="100"/>
                    <a:pt x="5268" y="107"/>
                  </a:cubicBezTo>
                  <a:cubicBezTo>
                    <a:pt x="5268" y="107"/>
                    <a:pt x="5255" y="107"/>
                    <a:pt x="5246" y="85"/>
                  </a:cubicBezTo>
                  <a:lnTo>
                    <a:pt x="5208" y="85"/>
                  </a:lnTo>
                  <a:cubicBezTo>
                    <a:pt x="5202" y="96"/>
                    <a:pt x="5194" y="101"/>
                    <a:pt x="5188" y="101"/>
                  </a:cubicBezTo>
                  <a:cubicBezTo>
                    <a:pt x="5182" y="101"/>
                    <a:pt x="5177" y="96"/>
                    <a:pt x="5177" y="85"/>
                  </a:cubicBezTo>
                  <a:cubicBezTo>
                    <a:pt x="5164" y="85"/>
                    <a:pt x="5152" y="94"/>
                    <a:pt x="5146" y="104"/>
                  </a:cubicBezTo>
                  <a:cubicBezTo>
                    <a:pt x="5127" y="104"/>
                    <a:pt x="5117" y="104"/>
                    <a:pt x="5117" y="85"/>
                  </a:cubicBezTo>
                  <a:cubicBezTo>
                    <a:pt x="5117" y="74"/>
                    <a:pt x="5117" y="68"/>
                    <a:pt x="5116" y="68"/>
                  </a:cubicBezTo>
                  <a:cubicBezTo>
                    <a:pt x="5115" y="68"/>
                    <a:pt x="5113" y="74"/>
                    <a:pt x="5108" y="85"/>
                  </a:cubicBezTo>
                  <a:cubicBezTo>
                    <a:pt x="5108" y="104"/>
                    <a:pt x="5096" y="104"/>
                    <a:pt x="5086" y="104"/>
                  </a:cubicBezTo>
                  <a:lnTo>
                    <a:pt x="5067" y="104"/>
                  </a:lnTo>
                  <a:cubicBezTo>
                    <a:pt x="5067" y="126"/>
                    <a:pt x="5067" y="126"/>
                    <a:pt x="5058" y="126"/>
                  </a:cubicBezTo>
                  <a:cubicBezTo>
                    <a:pt x="5045" y="126"/>
                    <a:pt x="5017" y="104"/>
                    <a:pt x="5008" y="104"/>
                  </a:cubicBezTo>
                  <a:cubicBezTo>
                    <a:pt x="4976" y="104"/>
                    <a:pt x="4976" y="104"/>
                    <a:pt x="4986" y="123"/>
                  </a:cubicBezTo>
                  <a:cubicBezTo>
                    <a:pt x="4992" y="123"/>
                    <a:pt x="4994" y="132"/>
                    <a:pt x="4989" y="132"/>
                  </a:cubicBezTo>
                  <a:cubicBezTo>
                    <a:pt x="4987" y="132"/>
                    <a:pt x="4983" y="130"/>
                    <a:pt x="4976" y="123"/>
                  </a:cubicBezTo>
                  <a:cubicBezTo>
                    <a:pt x="4954" y="113"/>
                    <a:pt x="4929" y="107"/>
                    <a:pt x="4907" y="101"/>
                  </a:cubicBezTo>
                  <a:cubicBezTo>
                    <a:pt x="4867" y="101"/>
                    <a:pt x="4867" y="101"/>
                    <a:pt x="4867" y="123"/>
                  </a:cubicBezTo>
                  <a:cubicBezTo>
                    <a:pt x="4871" y="143"/>
                    <a:pt x="4871" y="153"/>
                    <a:pt x="4869" y="153"/>
                  </a:cubicBezTo>
                  <a:cubicBezTo>
                    <a:pt x="4867" y="153"/>
                    <a:pt x="4862" y="143"/>
                    <a:pt x="4857" y="123"/>
                  </a:cubicBezTo>
                  <a:cubicBezTo>
                    <a:pt x="4844" y="97"/>
                    <a:pt x="4836" y="86"/>
                    <a:pt x="4831" y="86"/>
                  </a:cubicBezTo>
                  <a:cubicBezTo>
                    <a:pt x="4828" y="86"/>
                    <a:pt x="4826" y="91"/>
                    <a:pt x="4826" y="101"/>
                  </a:cubicBezTo>
                  <a:cubicBezTo>
                    <a:pt x="4817" y="123"/>
                    <a:pt x="4817" y="123"/>
                    <a:pt x="4807" y="123"/>
                  </a:cubicBezTo>
                  <a:cubicBezTo>
                    <a:pt x="4807" y="111"/>
                    <a:pt x="4804" y="106"/>
                    <a:pt x="4798" y="106"/>
                  </a:cubicBezTo>
                  <a:cubicBezTo>
                    <a:pt x="4792" y="106"/>
                    <a:pt x="4785" y="110"/>
                    <a:pt x="4776" y="119"/>
                  </a:cubicBezTo>
                  <a:cubicBezTo>
                    <a:pt x="4766" y="119"/>
                    <a:pt x="4766" y="119"/>
                    <a:pt x="4766" y="101"/>
                  </a:cubicBezTo>
                  <a:lnTo>
                    <a:pt x="4748" y="101"/>
                  </a:lnTo>
                  <a:cubicBezTo>
                    <a:pt x="4739" y="117"/>
                    <a:pt x="4723" y="123"/>
                    <a:pt x="4708" y="123"/>
                  </a:cubicBezTo>
                  <a:cubicBezTo>
                    <a:pt x="4685" y="123"/>
                    <a:pt x="4662" y="110"/>
                    <a:pt x="4657" y="97"/>
                  </a:cubicBezTo>
                  <a:cubicBezTo>
                    <a:pt x="4657" y="97"/>
                    <a:pt x="4647" y="97"/>
                    <a:pt x="4635" y="119"/>
                  </a:cubicBezTo>
                  <a:cubicBezTo>
                    <a:pt x="4630" y="140"/>
                    <a:pt x="4625" y="150"/>
                    <a:pt x="4622" y="150"/>
                  </a:cubicBezTo>
                  <a:cubicBezTo>
                    <a:pt x="4618" y="150"/>
                    <a:pt x="4616" y="140"/>
                    <a:pt x="4616" y="119"/>
                  </a:cubicBezTo>
                  <a:cubicBezTo>
                    <a:pt x="4616" y="97"/>
                    <a:pt x="4616" y="86"/>
                    <a:pt x="4615" y="86"/>
                  </a:cubicBezTo>
                  <a:cubicBezTo>
                    <a:pt x="4614" y="86"/>
                    <a:pt x="4611" y="97"/>
                    <a:pt x="4607" y="119"/>
                  </a:cubicBezTo>
                  <a:cubicBezTo>
                    <a:pt x="4603" y="127"/>
                    <a:pt x="4592" y="132"/>
                    <a:pt x="4582" y="132"/>
                  </a:cubicBezTo>
                  <a:cubicBezTo>
                    <a:pt x="4566" y="132"/>
                    <a:pt x="4551" y="122"/>
                    <a:pt x="4556" y="97"/>
                  </a:cubicBezTo>
                  <a:lnTo>
                    <a:pt x="4556" y="54"/>
                  </a:lnTo>
                  <a:cubicBezTo>
                    <a:pt x="4547" y="76"/>
                    <a:pt x="4535" y="76"/>
                    <a:pt x="4535" y="76"/>
                  </a:cubicBezTo>
                  <a:cubicBezTo>
                    <a:pt x="4535" y="91"/>
                    <a:pt x="4530" y="96"/>
                    <a:pt x="4516" y="96"/>
                  </a:cubicBezTo>
                  <a:cubicBezTo>
                    <a:pt x="4511" y="96"/>
                    <a:pt x="4505" y="95"/>
                    <a:pt x="4497" y="94"/>
                  </a:cubicBezTo>
                  <a:cubicBezTo>
                    <a:pt x="4475" y="94"/>
                    <a:pt x="4434" y="116"/>
                    <a:pt x="4415" y="116"/>
                  </a:cubicBezTo>
                  <a:cubicBezTo>
                    <a:pt x="4397" y="116"/>
                    <a:pt x="4365" y="113"/>
                    <a:pt x="4356" y="94"/>
                  </a:cubicBezTo>
                  <a:cubicBezTo>
                    <a:pt x="4347" y="94"/>
                    <a:pt x="4337" y="94"/>
                    <a:pt x="4315" y="113"/>
                  </a:cubicBezTo>
                  <a:cubicBezTo>
                    <a:pt x="4310" y="124"/>
                    <a:pt x="4303" y="130"/>
                    <a:pt x="4296" y="130"/>
                  </a:cubicBezTo>
                  <a:cubicBezTo>
                    <a:pt x="4290" y="130"/>
                    <a:pt x="4285" y="124"/>
                    <a:pt x="4287" y="113"/>
                  </a:cubicBezTo>
                  <a:lnTo>
                    <a:pt x="4274" y="113"/>
                  </a:lnTo>
                  <a:cubicBezTo>
                    <a:pt x="4256" y="132"/>
                    <a:pt x="4246" y="132"/>
                    <a:pt x="4246" y="132"/>
                  </a:cubicBezTo>
                  <a:cubicBezTo>
                    <a:pt x="4246" y="119"/>
                    <a:pt x="4242" y="104"/>
                    <a:pt x="4235" y="104"/>
                  </a:cubicBezTo>
                  <a:cubicBezTo>
                    <a:pt x="4231" y="104"/>
                    <a:pt x="4228" y="107"/>
                    <a:pt x="4224" y="113"/>
                  </a:cubicBezTo>
                  <a:cubicBezTo>
                    <a:pt x="4224" y="132"/>
                    <a:pt x="4215" y="132"/>
                    <a:pt x="4196" y="132"/>
                  </a:cubicBezTo>
                  <a:cubicBezTo>
                    <a:pt x="4184" y="120"/>
                    <a:pt x="4076" y="113"/>
                    <a:pt x="3983" y="113"/>
                  </a:cubicBezTo>
                  <a:cubicBezTo>
                    <a:pt x="3910" y="113"/>
                    <a:pt x="3845" y="117"/>
                    <a:pt x="3845" y="126"/>
                  </a:cubicBezTo>
                  <a:lnTo>
                    <a:pt x="3786" y="126"/>
                  </a:lnTo>
                  <a:cubicBezTo>
                    <a:pt x="3786" y="108"/>
                    <a:pt x="3776" y="102"/>
                    <a:pt x="3763" y="102"/>
                  </a:cubicBezTo>
                  <a:cubicBezTo>
                    <a:pt x="3746" y="102"/>
                    <a:pt x="3722" y="113"/>
                    <a:pt x="3704" y="126"/>
                  </a:cubicBezTo>
                  <a:cubicBezTo>
                    <a:pt x="3695" y="144"/>
                    <a:pt x="3685" y="144"/>
                    <a:pt x="3676" y="144"/>
                  </a:cubicBezTo>
                  <a:cubicBezTo>
                    <a:pt x="3676" y="120"/>
                    <a:pt x="3665" y="110"/>
                    <a:pt x="3652" y="110"/>
                  </a:cubicBezTo>
                  <a:cubicBezTo>
                    <a:pt x="3643" y="110"/>
                    <a:pt x="3633" y="115"/>
                    <a:pt x="3626" y="123"/>
                  </a:cubicBezTo>
                  <a:cubicBezTo>
                    <a:pt x="3619" y="144"/>
                    <a:pt x="3614" y="155"/>
                    <a:pt x="3610" y="155"/>
                  </a:cubicBezTo>
                  <a:cubicBezTo>
                    <a:pt x="3606" y="155"/>
                    <a:pt x="3604" y="144"/>
                    <a:pt x="3604" y="123"/>
                  </a:cubicBezTo>
                  <a:cubicBezTo>
                    <a:pt x="3604" y="104"/>
                    <a:pt x="3600" y="94"/>
                    <a:pt x="3594" y="94"/>
                  </a:cubicBezTo>
                  <a:cubicBezTo>
                    <a:pt x="3586" y="94"/>
                    <a:pt x="3575" y="110"/>
                    <a:pt x="3563" y="144"/>
                  </a:cubicBezTo>
                  <a:cubicBezTo>
                    <a:pt x="3558" y="154"/>
                    <a:pt x="3556" y="159"/>
                    <a:pt x="3554" y="159"/>
                  </a:cubicBezTo>
                  <a:cubicBezTo>
                    <a:pt x="3551" y="159"/>
                    <a:pt x="3549" y="154"/>
                    <a:pt x="3544" y="144"/>
                  </a:cubicBezTo>
                  <a:cubicBezTo>
                    <a:pt x="3539" y="119"/>
                    <a:pt x="3533" y="108"/>
                    <a:pt x="3530" y="108"/>
                  </a:cubicBezTo>
                  <a:cubicBezTo>
                    <a:pt x="3527" y="108"/>
                    <a:pt x="3525" y="113"/>
                    <a:pt x="3525" y="123"/>
                  </a:cubicBezTo>
                  <a:cubicBezTo>
                    <a:pt x="3519" y="143"/>
                    <a:pt x="3514" y="153"/>
                    <a:pt x="3509" y="153"/>
                  </a:cubicBezTo>
                  <a:cubicBezTo>
                    <a:pt x="3504" y="153"/>
                    <a:pt x="3499" y="143"/>
                    <a:pt x="3494" y="123"/>
                  </a:cubicBezTo>
                  <a:cubicBezTo>
                    <a:pt x="3485" y="101"/>
                    <a:pt x="3480" y="90"/>
                    <a:pt x="3477" y="90"/>
                  </a:cubicBezTo>
                  <a:cubicBezTo>
                    <a:pt x="3473" y="90"/>
                    <a:pt x="3471" y="101"/>
                    <a:pt x="3466" y="123"/>
                  </a:cubicBezTo>
                  <a:cubicBezTo>
                    <a:pt x="3460" y="143"/>
                    <a:pt x="3447" y="153"/>
                    <a:pt x="3434" y="153"/>
                  </a:cubicBezTo>
                  <a:cubicBezTo>
                    <a:pt x="3421" y="153"/>
                    <a:pt x="3408" y="142"/>
                    <a:pt x="3403" y="119"/>
                  </a:cubicBezTo>
                  <a:cubicBezTo>
                    <a:pt x="3397" y="119"/>
                    <a:pt x="3391" y="110"/>
                    <a:pt x="3387" y="110"/>
                  </a:cubicBezTo>
                  <a:cubicBezTo>
                    <a:pt x="3385" y="110"/>
                    <a:pt x="3384" y="112"/>
                    <a:pt x="3384" y="119"/>
                  </a:cubicBezTo>
                  <a:lnTo>
                    <a:pt x="3375" y="97"/>
                  </a:lnTo>
                  <a:lnTo>
                    <a:pt x="3353" y="97"/>
                  </a:lnTo>
                  <a:lnTo>
                    <a:pt x="3353" y="119"/>
                  </a:lnTo>
                  <a:cubicBezTo>
                    <a:pt x="3309" y="107"/>
                    <a:pt x="3262" y="101"/>
                    <a:pt x="3215" y="97"/>
                  </a:cubicBezTo>
                  <a:cubicBezTo>
                    <a:pt x="3185" y="97"/>
                    <a:pt x="3162" y="96"/>
                    <a:pt x="3144" y="96"/>
                  </a:cubicBezTo>
                  <a:cubicBezTo>
                    <a:pt x="3096" y="96"/>
                    <a:pt x="3086" y="100"/>
                    <a:pt x="3093" y="116"/>
                  </a:cubicBezTo>
                  <a:cubicBezTo>
                    <a:pt x="3098" y="137"/>
                    <a:pt x="3095" y="147"/>
                    <a:pt x="3091" y="147"/>
                  </a:cubicBezTo>
                  <a:cubicBezTo>
                    <a:pt x="3086" y="147"/>
                    <a:pt x="3079" y="137"/>
                    <a:pt x="3074" y="116"/>
                  </a:cubicBezTo>
                  <a:cubicBezTo>
                    <a:pt x="3065" y="116"/>
                    <a:pt x="3043" y="94"/>
                    <a:pt x="3024" y="94"/>
                  </a:cubicBezTo>
                  <a:cubicBezTo>
                    <a:pt x="3005" y="94"/>
                    <a:pt x="2983" y="94"/>
                    <a:pt x="2983" y="72"/>
                  </a:cubicBezTo>
                  <a:lnTo>
                    <a:pt x="2974" y="72"/>
                  </a:lnTo>
                  <a:cubicBezTo>
                    <a:pt x="2959" y="95"/>
                    <a:pt x="2935" y="106"/>
                    <a:pt x="2911" y="106"/>
                  </a:cubicBezTo>
                  <a:cubicBezTo>
                    <a:pt x="2894" y="106"/>
                    <a:pt x="2878" y="101"/>
                    <a:pt x="2864" y="91"/>
                  </a:cubicBezTo>
                  <a:cubicBezTo>
                    <a:pt x="2861" y="91"/>
                    <a:pt x="2858" y="90"/>
                    <a:pt x="2855" y="90"/>
                  </a:cubicBezTo>
                  <a:cubicBezTo>
                    <a:pt x="2839" y="90"/>
                    <a:pt x="2825" y="97"/>
                    <a:pt x="2814" y="110"/>
                  </a:cubicBezTo>
                  <a:cubicBezTo>
                    <a:pt x="2803" y="121"/>
                    <a:pt x="2798" y="126"/>
                    <a:pt x="2794" y="126"/>
                  </a:cubicBezTo>
                  <a:cubicBezTo>
                    <a:pt x="2790" y="126"/>
                    <a:pt x="2787" y="121"/>
                    <a:pt x="2783" y="110"/>
                  </a:cubicBezTo>
                  <a:cubicBezTo>
                    <a:pt x="2783" y="99"/>
                    <a:pt x="2762" y="87"/>
                    <a:pt x="2746" y="87"/>
                  </a:cubicBezTo>
                  <a:cubicBezTo>
                    <a:pt x="2734" y="87"/>
                    <a:pt x="2723" y="93"/>
                    <a:pt x="2723" y="110"/>
                  </a:cubicBezTo>
                  <a:lnTo>
                    <a:pt x="2714" y="88"/>
                  </a:lnTo>
                  <a:cubicBezTo>
                    <a:pt x="2711" y="83"/>
                    <a:pt x="2708" y="80"/>
                    <a:pt x="2706" y="80"/>
                  </a:cubicBezTo>
                  <a:cubicBezTo>
                    <a:pt x="2700" y="80"/>
                    <a:pt x="2695" y="94"/>
                    <a:pt x="2695" y="110"/>
                  </a:cubicBezTo>
                  <a:cubicBezTo>
                    <a:pt x="2695" y="128"/>
                    <a:pt x="2693" y="138"/>
                    <a:pt x="2689" y="138"/>
                  </a:cubicBezTo>
                  <a:cubicBezTo>
                    <a:pt x="2684" y="138"/>
                    <a:pt x="2678" y="123"/>
                    <a:pt x="2673" y="88"/>
                  </a:cubicBezTo>
                  <a:cubicBezTo>
                    <a:pt x="2673" y="64"/>
                    <a:pt x="2670" y="54"/>
                    <a:pt x="2667" y="54"/>
                  </a:cubicBezTo>
                  <a:cubicBezTo>
                    <a:pt x="2665" y="54"/>
                    <a:pt x="2664" y="58"/>
                    <a:pt x="2664" y="66"/>
                  </a:cubicBezTo>
                  <a:cubicBezTo>
                    <a:pt x="2657" y="82"/>
                    <a:pt x="2650" y="97"/>
                    <a:pt x="2643" y="97"/>
                  </a:cubicBezTo>
                  <a:cubicBezTo>
                    <a:pt x="2639" y="97"/>
                    <a:pt x="2636" y="94"/>
                    <a:pt x="2632" y="88"/>
                  </a:cubicBezTo>
                  <a:cubicBezTo>
                    <a:pt x="2623" y="88"/>
                    <a:pt x="2614" y="88"/>
                    <a:pt x="2614" y="129"/>
                  </a:cubicBezTo>
                  <a:cubicBezTo>
                    <a:pt x="2614" y="151"/>
                    <a:pt x="2604" y="151"/>
                    <a:pt x="2595" y="151"/>
                  </a:cubicBezTo>
                  <a:cubicBezTo>
                    <a:pt x="2592" y="135"/>
                    <a:pt x="2595" y="119"/>
                    <a:pt x="2604" y="107"/>
                  </a:cubicBezTo>
                  <a:lnTo>
                    <a:pt x="2582" y="107"/>
                  </a:lnTo>
                  <a:cubicBezTo>
                    <a:pt x="2567" y="101"/>
                    <a:pt x="2554" y="85"/>
                    <a:pt x="2554" y="66"/>
                  </a:cubicBezTo>
                  <a:cubicBezTo>
                    <a:pt x="2550" y="57"/>
                    <a:pt x="2545" y="51"/>
                    <a:pt x="2543" y="51"/>
                  </a:cubicBezTo>
                  <a:close/>
                  <a:moveTo>
                    <a:pt x="169" y="530"/>
                  </a:moveTo>
                  <a:cubicBezTo>
                    <a:pt x="163" y="542"/>
                    <a:pt x="160" y="558"/>
                    <a:pt x="157" y="571"/>
                  </a:cubicBezTo>
                  <a:lnTo>
                    <a:pt x="169" y="571"/>
                  </a:lnTo>
                  <a:cubicBezTo>
                    <a:pt x="179" y="571"/>
                    <a:pt x="179" y="552"/>
                    <a:pt x="179" y="530"/>
                  </a:cubicBezTo>
                  <a:close/>
                  <a:moveTo>
                    <a:pt x="2379" y="690"/>
                  </a:moveTo>
                  <a:cubicBezTo>
                    <a:pt x="2375" y="702"/>
                    <a:pt x="2369" y="718"/>
                    <a:pt x="2369" y="730"/>
                  </a:cubicBezTo>
                  <a:cubicBezTo>
                    <a:pt x="2369" y="740"/>
                    <a:pt x="2371" y="745"/>
                    <a:pt x="2374" y="745"/>
                  </a:cubicBezTo>
                  <a:cubicBezTo>
                    <a:pt x="2378" y="745"/>
                    <a:pt x="2384" y="735"/>
                    <a:pt x="2391" y="712"/>
                  </a:cubicBezTo>
                  <a:cubicBezTo>
                    <a:pt x="2391" y="690"/>
                    <a:pt x="2391" y="690"/>
                    <a:pt x="237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52"/>
            <p:cNvSpPr/>
            <p:nvPr/>
          </p:nvSpPr>
          <p:spPr>
            <a:xfrm>
              <a:off x="4005350" y="2841075"/>
              <a:ext cx="304750" cy="18650"/>
            </a:xfrm>
            <a:custGeom>
              <a:avLst/>
              <a:gdLst/>
              <a:ahLst/>
              <a:cxnLst/>
              <a:rect l="l" t="t" r="r" b="b"/>
              <a:pathLst>
                <a:path w="12190" h="746" extrusionOk="0">
                  <a:moveTo>
                    <a:pt x="3399" y="0"/>
                  </a:moveTo>
                  <a:cubicBezTo>
                    <a:pt x="3371" y="0"/>
                    <a:pt x="3371" y="0"/>
                    <a:pt x="3384" y="22"/>
                  </a:cubicBezTo>
                  <a:lnTo>
                    <a:pt x="3412" y="22"/>
                  </a:lnTo>
                  <a:cubicBezTo>
                    <a:pt x="3412" y="0"/>
                    <a:pt x="3412" y="0"/>
                    <a:pt x="3399" y="0"/>
                  </a:cubicBezTo>
                  <a:close/>
                  <a:moveTo>
                    <a:pt x="472" y="116"/>
                  </a:moveTo>
                  <a:lnTo>
                    <a:pt x="488" y="135"/>
                  </a:lnTo>
                  <a:lnTo>
                    <a:pt x="504" y="135"/>
                  </a:lnTo>
                  <a:cubicBezTo>
                    <a:pt x="504" y="116"/>
                    <a:pt x="504" y="116"/>
                    <a:pt x="488" y="116"/>
                  </a:cubicBezTo>
                  <a:close/>
                  <a:moveTo>
                    <a:pt x="8529" y="119"/>
                  </a:moveTo>
                  <a:cubicBezTo>
                    <a:pt x="8529" y="141"/>
                    <a:pt x="8529" y="160"/>
                    <a:pt x="8517" y="160"/>
                  </a:cubicBezTo>
                  <a:lnTo>
                    <a:pt x="8501" y="141"/>
                  </a:lnTo>
                  <a:lnTo>
                    <a:pt x="8517" y="119"/>
                  </a:lnTo>
                  <a:close/>
                  <a:moveTo>
                    <a:pt x="5377" y="126"/>
                  </a:moveTo>
                  <a:cubicBezTo>
                    <a:pt x="5377" y="148"/>
                    <a:pt x="5377" y="170"/>
                    <a:pt x="5361" y="170"/>
                  </a:cubicBezTo>
                  <a:lnTo>
                    <a:pt x="5348" y="170"/>
                  </a:lnTo>
                  <a:cubicBezTo>
                    <a:pt x="5348" y="154"/>
                    <a:pt x="5355" y="138"/>
                    <a:pt x="5361" y="126"/>
                  </a:cubicBezTo>
                  <a:close/>
                  <a:moveTo>
                    <a:pt x="8344" y="138"/>
                  </a:moveTo>
                  <a:cubicBezTo>
                    <a:pt x="8357" y="138"/>
                    <a:pt x="8357" y="138"/>
                    <a:pt x="8357" y="160"/>
                  </a:cubicBezTo>
                  <a:cubicBezTo>
                    <a:pt x="8357" y="160"/>
                    <a:pt x="8357" y="179"/>
                    <a:pt x="8344" y="179"/>
                  </a:cubicBezTo>
                  <a:lnTo>
                    <a:pt x="8329" y="160"/>
                  </a:lnTo>
                  <a:cubicBezTo>
                    <a:pt x="8329" y="138"/>
                    <a:pt x="8344" y="138"/>
                    <a:pt x="8344" y="138"/>
                  </a:cubicBezTo>
                  <a:close/>
                  <a:moveTo>
                    <a:pt x="3127" y="144"/>
                  </a:moveTo>
                  <a:cubicBezTo>
                    <a:pt x="3127" y="160"/>
                    <a:pt x="3133" y="173"/>
                    <a:pt x="3139" y="185"/>
                  </a:cubicBezTo>
                  <a:cubicBezTo>
                    <a:pt x="3155" y="185"/>
                    <a:pt x="3155" y="166"/>
                    <a:pt x="3155" y="166"/>
                  </a:cubicBezTo>
                  <a:cubicBezTo>
                    <a:pt x="3155" y="166"/>
                    <a:pt x="3155" y="144"/>
                    <a:pt x="3139" y="144"/>
                  </a:cubicBezTo>
                  <a:close/>
                  <a:moveTo>
                    <a:pt x="10077" y="157"/>
                  </a:moveTo>
                  <a:cubicBezTo>
                    <a:pt x="10093" y="157"/>
                    <a:pt x="10093" y="157"/>
                    <a:pt x="10093" y="179"/>
                  </a:cubicBezTo>
                  <a:cubicBezTo>
                    <a:pt x="10093" y="198"/>
                    <a:pt x="10077" y="220"/>
                    <a:pt x="10065" y="220"/>
                  </a:cubicBezTo>
                  <a:cubicBezTo>
                    <a:pt x="10049" y="220"/>
                    <a:pt x="10049" y="179"/>
                    <a:pt x="10077" y="157"/>
                  </a:cubicBezTo>
                  <a:close/>
                  <a:moveTo>
                    <a:pt x="2982" y="204"/>
                  </a:moveTo>
                  <a:cubicBezTo>
                    <a:pt x="2995" y="204"/>
                    <a:pt x="2995" y="204"/>
                    <a:pt x="2995" y="226"/>
                  </a:cubicBezTo>
                  <a:lnTo>
                    <a:pt x="2982" y="226"/>
                  </a:lnTo>
                  <a:lnTo>
                    <a:pt x="2967" y="204"/>
                  </a:lnTo>
                  <a:close/>
                  <a:moveTo>
                    <a:pt x="12104" y="140"/>
                  </a:moveTo>
                  <a:cubicBezTo>
                    <a:pt x="12112" y="140"/>
                    <a:pt x="12106" y="170"/>
                    <a:pt x="12086" y="201"/>
                  </a:cubicBezTo>
                  <a:cubicBezTo>
                    <a:pt x="12078" y="221"/>
                    <a:pt x="12074" y="231"/>
                    <a:pt x="12072" y="231"/>
                  </a:cubicBezTo>
                  <a:cubicBezTo>
                    <a:pt x="12070" y="231"/>
                    <a:pt x="12070" y="221"/>
                    <a:pt x="12070" y="201"/>
                  </a:cubicBezTo>
                  <a:cubicBezTo>
                    <a:pt x="12070" y="179"/>
                    <a:pt x="12070" y="157"/>
                    <a:pt x="12086" y="157"/>
                  </a:cubicBezTo>
                  <a:cubicBezTo>
                    <a:pt x="12094" y="145"/>
                    <a:pt x="12100" y="140"/>
                    <a:pt x="12104" y="140"/>
                  </a:cubicBezTo>
                  <a:close/>
                  <a:moveTo>
                    <a:pt x="1964" y="195"/>
                  </a:moveTo>
                  <a:lnTo>
                    <a:pt x="1964" y="217"/>
                  </a:lnTo>
                  <a:lnTo>
                    <a:pt x="1948" y="235"/>
                  </a:lnTo>
                  <a:lnTo>
                    <a:pt x="1936" y="213"/>
                  </a:lnTo>
                  <a:cubicBezTo>
                    <a:pt x="1936" y="195"/>
                    <a:pt x="1948" y="195"/>
                    <a:pt x="1964" y="195"/>
                  </a:cubicBezTo>
                  <a:close/>
                  <a:moveTo>
                    <a:pt x="2359" y="164"/>
                  </a:moveTo>
                  <a:cubicBezTo>
                    <a:pt x="2363" y="164"/>
                    <a:pt x="2360" y="174"/>
                    <a:pt x="2353" y="198"/>
                  </a:cubicBezTo>
                  <a:lnTo>
                    <a:pt x="2321" y="238"/>
                  </a:lnTo>
                  <a:cubicBezTo>
                    <a:pt x="2309" y="238"/>
                    <a:pt x="2321" y="220"/>
                    <a:pt x="2337" y="176"/>
                  </a:cubicBezTo>
                  <a:lnTo>
                    <a:pt x="2337" y="179"/>
                  </a:lnTo>
                  <a:cubicBezTo>
                    <a:pt x="2349" y="170"/>
                    <a:pt x="2356" y="164"/>
                    <a:pt x="2359" y="164"/>
                  </a:cubicBezTo>
                  <a:close/>
                  <a:moveTo>
                    <a:pt x="2864" y="195"/>
                  </a:moveTo>
                  <a:cubicBezTo>
                    <a:pt x="2873" y="195"/>
                    <a:pt x="2878" y="215"/>
                    <a:pt x="2866" y="245"/>
                  </a:cubicBezTo>
                  <a:lnTo>
                    <a:pt x="2838" y="245"/>
                  </a:lnTo>
                  <a:cubicBezTo>
                    <a:pt x="2838" y="226"/>
                    <a:pt x="2838" y="204"/>
                    <a:pt x="2854" y="204"/>
                  </a:cubicBezTo>
                  <a:cubicBezTo>
                    <a:pt x="2857" y="198"/>
                    <a:pt x="2861" y="195"/>
                    <a:pt x="2864" y="195"/>
                  </a:cubicBezTo>
                  <a:close/>
                  <a:moveTo>
                    <a:pt x="287" y="217"/>
                  </a:moveTo>
                  <a:cubicBezTo>
                    <a:pt x="300" y="217"/>
                    <a:pt x="300" y="217"/>
                    <a:pt x="300" y="238"/>
                  </a:cubicBezTo>
                  <a:cubicBezTo>
                    <a:pt x="300" y="238"/>
                    <a:pt x="287" y="260"/>
                    <a:pt x="272" y="260"/>
                  </a:cubicBezTo>
                  <a:lnTo>
                    <a:pt x="259" y="238"/>
                  </a:lnTo>
                  <a:cubicBezTo>
                    <a:pt x="259" y="217"/>
                    <a:pt x="272" y="217"/>
                    <a:pt x="287" y="217"/>
                  </a:cubicBezTo>
                  <a:close/>
                  <a:moveTo>
                    <a:pt x="9018" y="229"/>
                  </a:moveTo>
                  <a:cubicBezTo>
                    <a:pt x="9031" y="229"/>
                    <a:pt x="9031" y="251"/>
                    <a:pt x="9031" y="251"/>
                  </a:cubicBezTo>
                  <a:cubicBezTo>
                    <a:pt x="9031" y="251"/>
                    <a:pt x="9031" y="270"/>
                    <a:pt x="9018" y="270"/>
                  </a:cubicBezTo>
                  <a:cubicBezTo>
                    <a:pt x="9009" y="257"/>
                    <a:pt x="9002" y="245"/>
                    <a:pt x="9002" y="229"/>
                  </a:cubicBezTo>
                  <a:close/>
                  <a:moveTo>
                    <a:pt x="3734" y="221"/>
                  </a:moveTo>
                  <a:cubicBezTo>
                    <a:pt x="3739" y="221"/>
                    <a:pt x="3747" y="231"/>
                    <a:pt x="3756" y="254"/>
                  </a:cubicBezTo>
                  <a:cubicBezTo>
                    <a:pt x="3756" y="276"/>
                    <a:pt x="3756" y="276"/>
                    <a:pt x="3741" y="276"/>
                  </a:cubicBezTo>
                  <a:cubicBezTo>
                    <a:pt x="3735" y="264"/>
                    <a:pt x="3728" y="248"/>
                    <a:pt x="3728" y="235"/>
                  </a:cubicBezTo>
                  <a:cubicBezTo>
                    <a:pt x="3728" y="226"/>
                    <a:pt x="3731" y="221"/>
                    <a:pt x="3734" y="221"/>
                  </a:cubicBezTo>
                  <a:close/>
                  <a:moveTo>
                    <a:pt x="3857" y="235"/>
                  </a:moveTo>
                  <a:cubicBezTo>
                    <a:pt x="3857" y="257"/>
                    <a:pt x="3857" y="276"/>
                    <a:pt x="3841" y="276"/>
                  </a:cubicBezTo>
                  <a:lnTo>
                    <a:pt x="3829" y="257"/>
                  </a:lnTo>
                  <a:lnTo>
                    <a:pt x="3841" y="235"/>
                  </a:lnTo>
                  <a:close/>
                  <a:moveTo>
                    <a:pt x="9601" y="226"/>
                  </a:moveTo>
                  <a:cubicBezTo>
                    <a:pt x="9603" y="226"/>
                    <a:pt x="9604" y="229"/>
                    <a:pt x="9604" y="235"/>
                  </a:cubicBezTo>
                  <a:cubicBezTo>
                    <a:pt x="9604" y="251"/>
                    <a:pt x="9598" y="264"/>
                    <a:pt x="9592" y="276"/>
                  </a:cubicBezTo>
                  <a:cubicBezTo>
                    <a:pt x="9592" y="276"/>
                    <a:pt x="9585" y="286"/>
                    <a:pt x="9580" y="286"/>
                  </a:cubicBezTo>
                  <a:cubicBezTo>
                    <a:pt x="9578" y="286"/>
                    <a:pt x="9576" y="283"/>
                    <a:pt x="9576" y="276"/>
                  </a:cubicBezTo>
                  <a:lnTo>
                    <a:pt x="9576" y="257"/>
                  </a:lnTo>
                  <a:cubicBezTo>
                    <a:pt x="9587" y="242"/>
                    <a:pt x="9597" y="226"/>
                    <a:pt x="9601" y="226"/>
                  </a:cubicBezTo>
                  <a:close/>
                  <a:moveTo>
                    <a:pt x="8636" y="250"/>
                  </a:moveTo>
                  <a:cubicBezTo>
                    <a:pt x="8641" y="250"/>
                    <a:pt x="8645" y="256"/>
                    <a:pt x="8645" y="267"/>
                  </a:cubicBezTo>
                  <a:cubicBezTo>
                    <a:pt x="8645" y="289"/>
                    <a:pt x="8645" y="289"/>
                    <a:pt x="8630" y="289"/>
                  </a:cubicBezTo>
                  <a:cubicBezTo>
                    <a:pt x="8601" y="289"/>
                    <a:pt x="8601" y="289"/>
                    <a:pt x="8617" y="267"/>
                  </a:cubicBezTo>
                  <a:cubicBezTo>
                    <a:pt x="8623" y="256"/>
                    <a:pt x="8630" y="250"/>
                    <a:pt x="8636" y="250"/>
                  </a:cubicBezTo>
                  <a:close/>
                  <a:moveTo>
                    <a:pt x="8730" y="267"/>
                  </a:moveTo>
                  <a:cubicBezTo>
                    <a:pt x="8746" y="267"/>
                    <a:pt x="8746" y="267"/>
                    <a:pt x="8746" y="289"/>
                  </a:cubicBezTo>
                  <a:lnTo>
                    <a:pt x="8730" y="289"/>
                  </a:lnTo>
                  <a:lnTo>
                    <a:pt x="8717" y="267"/>
                  </a:lnTo>
                  <a:close/>
                  <a:moveTo>
                    <a:pt x="8874" y="270"/>
                  </a:moveTo>
                  <a:cubicBezTo>
                    <a:pt x="8890" y="270"/>
                    <a:pt x="8890" y="270"/>
                    <a:pt x="8887" y="289"/>
                  </a:cubicBezTo>
                  <a:lnTo>
                    <a:pt x="8874" y="289"/>
                  </a:lnTo>
                  <a:lnTo>
                    <a:pt x="8858" y="270"/>
                  </a:lnTo>
                  <a:close/>
                  <a:moveTo>
                    <a:pt x="7154" y="251"/>
                  </a:moveTo>
                  <a:cubicBezTo>
                    <a:pt x="7154" y="273"/>
                    <a:pt x="7154" y="292"/>
                    <a:pt x="7138" y="292"/>
                  </a:cubicBezTo>
                  <a:lnTo>
                    <a:pt x="7125" y="292"/>
                  </a:lnTo>
                  <a:cubicBezTo>
                    <a:pt x="7125" y="276"/>
                    <a:pt x="7132" y="264"/>
                    <a:pt x="7138" y="251"/>
                  </a:cubicBezTo>
                  <a:close/>
                  <a:moveTo>
                    <a:pt x="5562" y="254"/>
                  </a:moveTo>
                  <a:cubicBezTo>
                    <a:pt x="5562" y="276"/>
                    <a:pt x="5562" y="295"/>
                    <a:pt x="5549" y="295"/>
                  </a:cubicBezTo>
                  <a:lnTo>
                    <a:pt x="5533" y="276"/>
                  </a:lnTo>
                  <a:lnTo>
                    <a:pt x="5549" y="254"/>
                  </a:lnTo>
                  <a:close/>
                  <a:moveTo>
                    <a:pt x="444" y="220"/>
                  </a:moveTo>
                  <a:cubicBezTo>
                    <a:pt x="460" y="220"/>
                    <a:pt x="472" y="220"/>
                    <a:pt x="472" y="242"/>
                  </a:cubicBezTo>
                  <a:lnTo>
                    <a:pt x="460" y="242"/>
                  </a:lnTo>
                  <a:cubicBezTo>
                    <a:pt x="460" y="235"/>
                    <a:pt x="458" y="232"/>
                    <a:pt x="457" y="232"/>
                  </a:cubicBezTo>
                  <a:cubicBezTo>
                    <a:pt x="453" y="232"/>
                    <a:pt x="449" y="247"/>
                    <a:pt x="460" y="260"/>
                  </a:cubicBezTo>
                  <a:cubicBezTo>
                    <a:pt x="460" y="282"/>
                    <a:pt x="460" y="304"/>
                    <a:pt x="460" y="304"/>
                  </a:cubicBezTo>
                  <a:cubicBezTo>
                    <a:pt x="444" y="304"/>
                    <a:pt x="428" y="282"/>
                    <a:pt x="428" y="260"/>
                  </a:cubicBezTo>
                  <a:cubicBezTo>
                    <a:pt x="416" y="220"/>
                    <a:pt x="416" y="220"/>
                    <a:pt x="444" y="220"/>
                  </a:cubicBezTo>
                  <a:close/>
                  <a:moveTo>
                    <a:pt x="2465" y="264"/>
                  </a:moveTo>
                  <a:cubicBezTo>
                    <a:pt x="2465" y="282"/>
                    <a:pt x="2465" y="304"/>
                    <a:pt x="2450" y="304"/>
                  </a:cubicBezTo>
                  <a:lnTo>
                    <a:pt x="2437" y="304"/>
                  </a:lnTo>
                  <a:cubicBezTo>
                    <a:pt x="2437" y="289"/>
                    <a:pt x="2443" y="273"/>
                    <a:pt x="2450" y="264"/>
                  </a:cubicBezTo>
                  <a:close/>
                  <a:moveTo>
                    <a:pt x="3496" y="273"/>
                  </a:moveTo>
                  <a:cubicBezTo>
                    <a:pt x="3512" y="273"/>
                    <a:pt x="3512" y="295"/>
                    <a:pt x="3512" y="295"/>
                  </a:cubicBezTo>
                  <a:cubicBezTo>
                    <a:pt x="3512" y="302"/>
                    <a:pt x="3510" y="305"/>
                    <a:pt x="3508" y="305"/>
                  </a:cubicBezTo>
                  <a:cubicBezTo>
                    <a:pt x="3502" y="305"/>
                    <a:pt x="3492" y="295"/>
                    <a:pt x="3484" y="295"/>
                  </a:cubicBezTo>
                  <a:cubicBezTo>
                    <a:pt x="3468" y="273"/>
                    <a:pt x="3468" y="273"/>
                    <a:pt x="3496" y="273"/>
                  </a:cubicBezTo>
                  <a:close/>
                  <a:moveTo>
                    <a:pt x="6552" y="264"/>
                  </a:moveTo>
                  <a:cubicBezTo>
                    <a:pt x="6580" y="267"/>
                    <a:pt x="6580" y="267"/>
                    <a:pt x="6580" y="285"/>
                  </a:cubicBezTo>
                  <a:cubicBezTo>
                    <a:pt x="6580" y="307"/>
                    <a:pt x="6552" y="307"/>
                    <a:pt x="6536" y="307"/>
                  </a:cubicBezTo>
                  <a:cubicBezTo>
                    <a:pt x="6524" y="292"/>
                    <a:pt x="6533" y="270"/>
                    <a:pt x="6552" y="264"/>
                  </a:cubicBezTo>
                  <a:close/>
                  <a:moveTo>
                    <a:pt x="8842" y="299"/>
                  </a:moveTo>
                  <a:cubicBezTo>
                    <a:pt x="8840" y="299"/>
                    <a:pt x="8837" y="301"/>
                    <a:pt x="8833" y="307"/>
                  </a:cubicBezTo>
                  <a:cubicBezTo>
                    <a:pt x="8842" y="307"/>
                    <a:pt x="8844" y="299"/>
                    <a:pt x="8842" y="299"/>
                  </a:cubicBezTo>
                  <a:close/>
                  <a:moveTo>
                    <a:pt x="3224" y="270"/>
                  </a:moveTo>
                  <a:cubicBezTo>
                    <a:pt x="3239" y="270"/>
                    <a:pt x="3255" y="270"/>
                    <a:pt x="3255" y="292"/>
                  </a:cubicBezTo>
                  <a:cubicBezTo>
                    <a:pt x="3255" y="292"/>
                    <a:pt x="3255" y="314"/>
                    <a:pt x="3239" y="314"/>
                  </a:cubicBezTo>
                  <a:cubicBezTo>
                    <a:pt x="3224" y="314"/>
                    <a:pt x="3211" y="292"/>
                    <a:pt x="3211" y="292"/>
                  </a:cubicBezTo>
                  <a:cubicBezTo>
                    <a:pt x="3211" y="270"/>
                    <a:pt x="3224" y="270"/>
                    <a:pt x="3224" y="270"/>
                  </a:cubicBezTo>
                  <a:close/>
                  <a:moveTo>
                    <a:pt x="2034" y="229"/>
                  </a:moveTo>
                  <a:cubicBezTo>
                    <a:pt x="2036" y="229"/>
                    <a:pt x="2036" y="239"/>
                    <a:pt x="2036" y="257"/>
                  </a:cubicBezTo>
                  <a:cubicBezTo>
                    <a:pt x="2039" y="282"/>
                    <a:pt x="2027" y="307"/>
                    <a:pt x="2008" y="320"/>
                  </a:cubicBezTo>
                  <a:lnTo>
                    <a:pt x="1976" y="320"/>
                  </a:lnTo>
                  <a:lnTo>
                    <a:pt x="2008" y="279"/>
                  </a:lnTo>
                  <a:cubicBezTo>
                    <a:pt x="2023" y="245"/>
                    <a:pt x="2030" y="229"/>
                    <a:pt x="2034" y="229"/>
                  </a:cubicBezTo>
                  <a:close/>
                  <a:moveTo>
                    <a:pt x="4788" y="289"/>
                  </a:moveTo>
                  <a:cubicBezTo>
                    <a:pt x="4788" y="307"/>
                    <a:pt x="4788" y="329"/>
                    <a:pt x="4772" y="329"/>
                  </a:cubicBezTo>
                  <a:lnTo>
                    <a:pt x="4759" y="307"/>
                  </a:lnTo>
                  <a:lnTo>
                    <a:pt x="4775" y="289"/>
                  </a:lnTo>
                  <a:close/>
                  <a:moveTo>
                    <a:pt x="1275" y="292"/>
                  </a:moveTo>
                  <a:cubicBezTo>
                    <a:pt x="1290" y="292"/>
                    <a:pt x="1290" y="311"/>
                    <a:pt x="1262" y="332"/>
                  </a:cubicBezTo>
                  <a:lnTo>
                    <a:pt x="1234" y="332"/>
                  </a:lnTo>
                  <a:cubicBezTo>
                    <a:pt x="1234" y="311"/>
                    <a:pt x="1262" y="292"/>
                    <a:pt x="1275" y="292"/>
                  </a:cubicBezTo>
                  <a:close/>
                  <a:moveTo>
                    <a:pt x="5117" y="270"/>
                  </a:moveTo>
                  <a:cubicBezTo>
                    <a:pt x="5132" y="270"/>
                    <a:pt x="5132" y="270"/>
                    <a:pt x="5132" y="292"/>
                  </a:cubicBezTo>
                  <a:cubicBezTo>
                    <a:pt x="5132" y="307"/>
                    <a:pt x="5126" y="320"/>
                    <a:pt x="5117" y="332"/>
                  </a:cubicBezTo>
                  <a:cubicBezTo>
                    <a:pt x="5104" y="332"/>
                    <a:pt x="5117" y="292"/>
                    <a:pt x="5117" y="270"/>
                  </a:cubicBezTo>
                  <a:close/>
                  <a:moveTo>
                    <a:pt x="2751" y="329"/>
                  </a:moveTo>
                  <a:lnTo>
                    <a:pt x="2751" y="348"/>
                  </a:lnTo>
                  <a:cubicBezTo>
                    <a:pt x="2742" y="348"/>
                    <a:pt x="2732" y="358"/>
                    <a:pt x="2727" y="358"/>
                  </a:cubicBezTo>
                  <a:cubicBezTo>
                    <a:pt x="2724" y="358"/>
                    <a:pt x="2722" y="355"/>
                    <a:pt x="2722" y="348"/>
                  </a:cubicBezTo>
                  <a:cubicBezTo>
                    <a:pt x="2710" y="348"/>
                    <a:pt x="2738" y="329"/>
                    <a:pt x="2751" y="329"/>
                  </a:cubicBezTo>
                  <a:close/>
                  <a:moveTo>
                    <a:pt x="8689" y="360"/>
                  </a:moveTo>
                  <a:cubicBezTo>
                    <a:pt x="8689" y="363"/>
                    <a:pt x="8689" y="367"/>
                    <a:pt x="8689" y="370"/>
                  </a:cubicBezTo>
                  <a:cubicBezTo>
                    <a:pt x="8690" y="371"/>
                    <a:pt x="8690" y="372"/>
                    <a:pt x="8691" y="373"/>
                  </a:cubicBezTo>
                  <a:lnTo>
                    <a:pt x="8691" y="373"/>
                  </a:lnTo>
                  <a:cubicBezTo>
                    <a:pt x="8690" y="370"/>
                    <a:pt x="8690" y="366"/>
                    <a:pt x="8689" y="360"/>
                  </a:cubicBezTo>
                  <a:close/>
                  <a:moveTo>
                    <a:pt x="1341" y="325"/>
                  </a:moveTo>
                  <a:cubicBezTo>
                    <a:pt x="1326" y="325"/>
                    <a:pt x="1318" y="339"/>
                    <a:pt x="1318" y="354"/>
                  </a:cubicBezTo>
                  <a:cubicBezTo>
                    <a:pt x="1318" y="376"/>
                    <a:pt x="1331" y="376"/>
                    <a:pt x="1362" y="376"/>
                  </a:cubicBezTo>
                  <a:cubicBezTo>
                    <a:pt x="1375" y="376"/>
                    <a:pt x="1390" y="354"/>
                    <a:pt x="1390" y="354"/>
                  </a:cubicBezTo>
                  <a:cubicBezTo>
                    <a:pt x="1390" y="332"/>
                    <a:pt x="1375" y="332"/>
                    <a:pt x="1362" y="332"/>
                  </a:cubicBezTo>
                  <a:cubicBezTo>
                    <a:pt x="1354" y="327"/>
                    <a:pt x="1347" y="325"/>
                    <a:pt x="1341" y="325"/>
                  </a:cubicBezTo>
                  <a:close/>
                  <a:moveTo>
                    <a:pt x="8691" y="373"/>
                  </a:moveTo>
                  <a:cubicBezTo>
                    <a:pt x="8692" y="381"/>
                    <a:pt x="8694" y="384"/>
                    <a:pt x="8694" y="384"/>
                  </a:cubicBezTo>
                  <a:cubicBezTo>
                    <a:pt x="8695" y="384"/>
                    <a:pt x="8695" y="380"/>
                    <a:pt x="8691" y="373"/>
                  </a:cubicBezTo>
                  <a:close/>
                  <a:moveTo>
                    <a:pt x="3641" y="51"/>
                  </a:moveTo>
                  <a:cubicBezTo>
                    <a:pt x="3636" y="51"/>
                    <a:pt x="3635" y="61"/>
                    <a:pt x="3644" y="85"/>
                  </a:cubicBezTo>
                  <a:cubicBezTo>
                    <a:pt x="3644" y="129"/>
                    <a:pt x="3644" y="129"/>
                    <a:pt x="3615" y="129"/>
                  </a:cubicBezTo>
                  <a:cubicBezTo>
                    <a:pt x="3600" y="129"/>
                    <a:pt x="3584" y="126"/>
                    <a:pt x="3584" y="107"/>
                  </a:cubicBezTo>
                  <a:cubicBezTo>
                    <a:pt x="3584" y="85"/>
                    <a:pt x="3584" y="85"/>
                    <a:pt x="3556" y="85"/>
                  </a:cubicBezTo>
                  <a:cubicBezTo>
                    <a:pt x="3515" y="85"/>
                    <a:pt x="3471" y="148"/>
                    <a:pt x="3456" y="188"/>
                  </a:cubicBezTo>
                  <a:cubicBezTo>
                    <a:pt x="3456" y="209"/>
                    <a:pt x="3456" y="219"/>
                    <a:pt x="3454" y="219"/>
                  </a:cubicBezTo>
                  <a:cubicBezTo>
                    <a:pt x="3453" y="219"/>
                    <a:pt x="3449" y="209"/>
                    <a:pt x="3443" y="188"/>
                  </a:cubicBezTo>
                  <a:cubicBezTo>
                    <a:pt x="3443" y="166"/>
                    <a:pt x="3427" y="166"/>
                    <a:pt x="3412" y="166"/>
                  </a:cubicBezTo>
                  <a:cubicBezTo>
                    <a:pt x="3412" y="174"/>
                    <a:pt x="3410" y="176"/>
                    <a:pt x="3409" y="176"/>
                  </a:cubicBezTo>
                  <a:cubicBezTo>
                    <a:pt x="3406" y="176"/>
                    <a:pt x="3403" y="166"/>
                    <a:pt x="3412" y="166"/>
                  </a:cubicBezTo>
                  <a:cubicBezTo>
                    <a:pt x="3412" y="148"/>
                    <a:pt x="3427" y="148"/>
                    <a:pt x="3443" y="148"/>
                  </a:cubicBezTo>
                  <a:lnTo>
                    <a:pt x="3443" y="126"/>
                  </a:lnTo>
                  <a:cubicBezTo>
                    <a:pt x="3435" y="105"/>
                    <a:pt x="3428" y="95"/>
                    <a:pt x="3421" y="95"/>
                  </a:cubicBezTo>
                  <a:cubicBezTo>
                    <a:pt x="3414" y="95"/>
                    <a:pt x="3407" y="105"/>
                    <a:pt x="3399" y="126"/>
                  </a:cubicBezTo>
                  <a:cubicBezTo>
                    <a:pt x="3391" y="137"/>
                    <a:pt x="3387" y="142"/>
                    <a:pt x="3384" y="142"/>
                  </a:cubicBezTo>
                  <a:cubicBezTo>
                    <a:pt x="3380" y="142"/>
                    <a:pt x="3377" y="137"/>
                    <a:pt x="3371" y="126"/>
                  </a:cubicBezTo>
                  <a:cubicBezTo>
                    <a:pt x="3360" y="110"/>
                    <a:pt x="3350" y="95"/>
                    <a:pt x="3346" y="95"/>
                  </a:cubicBezTo>
                  <a:cubicBezTo>
                    <a:pt x="3344" y="95"/>
                    <a:pt x="3343" y="97"/>
                    <a:pt x="3343" y="104"/>
                  </a:cubicBezTo>
                  <a:cubicBezTo>
                    <a:pt x="3324" y="104"/>
                    <a:pt x="3308" y="94"/>
                    <a:pt x="3299" y="82"/>
                  </a:cubicBezTo>
                  <a:cubicBezTo>
                    <a:pt x="3271" y="82"/>
                    <a:pt x="3255" y="82"/>
                    <a:pt x="3255" y="104"/>
                  </a:cubicBezTo>
                  <a:cubicBezTo>
                    <a:pt x="3255" y="123"/>
                    <a:pt x="3243" y="123"/>
                    <a:pt x="3227" y="123"/>
                  </a:cubicBezTo>
                  <a:cubicBezTo>
                    <a:pt x="3211" y="123"/>
                    <a:pt x="3199" y="123"/>
                    <a:pt x="3199" y="144"/>
                  </a:cubicBezTo>
                  <a:cubicBezTo>
                    <a:pt x="3199" y="165"/>
                    <a:pt x="3182" y="185"/>
                    <a:pt x="3160" y="185"/>
                  </a:cubicBezTo>
                  <a:cubicBezTo>
                    <a:pt x="3158" y="185"/>
                    <a:pt x="3156" y="185"/>
                    <a:pt x="3155" y="185"/>
                  </a:cubicBezTo>
                  <a:cubicBezTo>
                    <a:pt x="3143" y="194"/>
                    <a:pt x="3136" y="200"/>
                    <a:pt x="3131" y="200"/>
                  </a:cubicBezTo>
                  <a:cubicBezTo>
                    <a:pt x="3124" y="200"/>
                    <a:pt x="3120" y="189"/>
                    <a:pt x="3111" y="163"/>
                  </a:cubicBezTo>
                  <a:cubicBezTo>
                    <a:pt x="3111" y="144"/>
                    <a:pt x="3098" y="144"/>
                    <a:pt x="3083" y="141"/>
                  </a:cubicBezTo>
                  <a:cubicBezTo>
                    <a:pt x="3083" y="141"/>
                    <a:pt x="3070" y="141"/>
                    <a:pt x="3055" y="123"/>
                  </a:cubicBezTo>
                  <a:cubicBezTo>
                    <a:pt x="3050" y="116"/>
                    <a:pt x="3047" y="113"/>
                    <a:pt x="3044" y="113"/>
                  </a:cubicBezTo>
                  <a:cubicBezTo>
                    <a:pt x="3039" y="113"/>
                    <a:pt x="3039" y="128"/>
                    <a:pt x="3039" y="141"/>
                  </a:cubicBezTo>
                  <a:cubicBezTo>
                    <a:pt x="3039" y="163"/>
                    <a:pt x="3039" y="185"/>
                    <a:pt x="3039" y="185"/>
                  </a:cubicBezTo>
                  <a:cubicBezTo>
                    <a:pt x="3026" y="185"/>
                    <a:pt x="3011" y="141"/>
                    <a:pt x="3011" y="123"/>
                  </a:cubicBezTo>
                  <a:cubicBezTo>
                    <a:pt x="3004" y="101"/>
                    <a:pt x="3001" y="90"/>
                    <a:pt x="3000" y="90"/>
                  </a:cubicBezTo>
                  <a:cubicBezTo>
                    <a:pt x="2998" y="90"/>
                    <a:pt x="2998" y="101"/>
                    <a:pt x="2998" y="123"/>
                  </a:cubicBezTo>
                  <a:cubicBezTo>
                    <a:pt x="2998" y="136"/>
                    <a:pt x="2990" y="150"/>
                    <a:pt x="2976" y="150"/>
                  </a:cubicBezTo>
                  <a:cubicBezTo>
                    <a:pt x="2970" y="150"/>
                    <a:pt x="2963" y="148"/>
                    <a:pt x="2954" y="141"/>
                  </a:cubicBezTo>
                  <a:cubicBezTo>
                    <a:pt x="2926" y="141"/>
                    <a:pt x="2898" y="141"/>
                    <a:pt x="2898" y="119"/>
                  </a:cubicBezTo>
                  <a:cubicBezTo>
                    <a:pt x="2895" y="113"/>
                    <a:pt x="2888" y="110"/>
                    <a:pt x="2883" y="110"/>
                  </a:cubicBezTo>
                  <a:cubicBezTo>
                    <a:pt x="2877" y="110"/>
                    <a:pt x="2871" y="113"/>
                    <a:pt x="2870" y="119"/>
                  </a:cubicBezTo>
                  <a:cubicBezTo>
                    <a:pt x="2862" y="130"/>
                    <a:pt x="2854" y="136"/>
                    <a:pt x="2843" y="136"/>
                  </a:cubicBezTo>
                  <a:cubicBezTo>
                    <a:pt x="2832" y="136"/>
                    <a:pt x="2818" y="130"/>
                    <a:pt x="2798" y="119"/>
                  </a:cubicBezTo>
                  <a:cubicBezTo>
                    <a:pt x="2762" y="97"/>
                    <a:pt x="2743" y="86"/>
                    <a:pt x="2734" y="86"/>
                  </a:cubicBezTo>
                  <a:cubicBezTo>
                    <a:pt x="2725" y="86"/>
                    <a:pt x="2725" y="97"/>
                    <a:pt x="2725" y="119"/>
                  </a:cubicBezTo>
                  <a:cubicBezTo>
                    <a:pt x="2725" y="130"/>
                    <a:pt x="2725" y="142"/>
                    <a:pt x="2722" y="142"/>
                  </a:cubicBezTo>
                  <a:cubicBezTo>
                    <a:pt x="2720" y="142"/>
                    <a:pt x="2716" y="136"/>
                    <a:pt x="2710" y="119"/>
                  </a:cubicBezTo>
                  <a:cubicBezTo>
                    <a:pt x="2706" y="113"/>
                    <a:pt x="2702" y="110"/>
                    <a:pt x="2698" y="110"/>
                  </a:cubicBezTo>
                  <a:cubicBezTo>
                    <a:pt x="2687" y="110"/>
                    <a:pt x="2673" y="125"/>
                    <a:pt x="2653" y="138"/>
                  </a:cubicBezTo>
                  <a:cubicBezTo>
                    <a:pt x="2641" y="163"/>
                    <a:pt x="2638" y="195"/>
                    <a:pt x="2638" y="223"/>
                  </a:cubicBezTo>
                  <a:cubicBezTo>
                    <a:pt x="2638" y="246"/>
                    <a:pt x="2638" y="256"/>
                    <a:pt x="2632" y="256"/>
                  </a:cubicBezTo>
                  <a:cubicBezTo>
                    <a:pt x="2628" y="256"/>
                    <a:pt x="2621" y="251"/>
                    <a:pt x="2610" y="242"/>
                  </a:cubicBezTo>
                  <a:cubicBezTo>
                    <a:pt x="2594" y="242"/>
                    <a:pt x="2581" y="220"/>
                    <a:pt x="2581" y="201"/>
                  </a:cubicBezTo>
                  <a:cubicBezTo>
                    <a:pt x="2581" y="179"/>
                    <a:pt x="2597" y="179"/>
                    <a:pt x="2597" y="179"/>
                  </a:cubicBezTo>
                  <a:lnTo>
                    <a:pt x="2610" y="179"/>
                  </a:lnTo>
                  <a:cubicBezTo>
                    <a:pt x="2610" y="160"/>
                    <a:pt x="2610" y="138"/>
                    <a:pt x="2581" y="138"/>
                  </a:cubicBezTo>
                  <a:cubicBezTo>
                    <a:pt x="2573" y="127"/>
                    <a:pt x="2566" y="122"/>
                    <a:pt x="2561" y="122"/>
                  </a:cubicBezTo>
                  <a:cubicBezTo>
                    <a:pt x="2556" y="122"/>
                    <a:pt x="2553" y="127"/>
                    <a:pt x="2553" y="138"/>
                  </a:cubicBezTo>
                  <a:cubicBezTo>
                    <a:pt x="2537" y="116"/>
                    <a:pt x="2509" y="116"/>
                    <a:pt x="2481" y="116"/>
                  </a:cubicBezTo>
                  <a:cubicBezTo>
                    <a:pt x="2453" y="116"/>
                    <a:pt x="2409" y="116"/>
                    <a:pt x="2396" y="94"/>
                  </a:cubicBezTo>
                  <a:cubicBezTo>
                    <a:pt x="2365" y="94"/>
                    <a:pt x="2353" y="94"/>
                    <a:pt x="2353" y="113"/>
                  </a:cubicBezTo>
                  <a:cubicBezTo>
                    <a:pt x="2353" y="139"/>
                    <a:pt x="2347" y="149"/>
                    <a:pt x="2343" y="149"/>
                  </a:cubicBezTo>
                  <a:cubicBezTo>
                    <a:pt x="2340" y="149"/>
                    <a:pt x="2337" y="144"/>
                    <a:pt x="2337" y="135"/>
                  </a:cubicBezTo>
                  <a:cubicBezTo>
                    <a:pt x="2329" y="109"/>
                    <a:pt x="2252" y="90"/>
                    <a:pt x="2192" y="90"/>
                  </a:cubicBezTo>
                  <a:cubicBezTo>
                    <a:pt x="2157" y="90"/>
                    <a:pt x="2128" y="97"/>
                    <a:pt x="2124" y="113"/>
                  </a:cubicBezTo>
                  <a:lnTo>
                    <a:pt x="2096" y="110"/>
                  </a:lnTo>
                  <a:cubicBezTo>
                    <a:pt x="2079" y="100"/>
                    <a:pt x="2049" y="95"/>
                    <a:pt x="2021" y="95"/>
                  </a:cubicBezTo>
                  <a:cubicBezTo>
                    <a:pt x="1995" y="95"/>
                    <a:pt x="1971" y="99"/>
                    <a:pt x="1964" y="110"/>
                  </a:cubicBezTo>
                  <a:lnTo>
                    <a:pt x="1923" y="110"/>
                  </a:lnTo>
                  <a:cubicBezTo>
                    <a:pt x="1908" y="99"/>
                    <a:pt x="1897" y="94"/>
                    <a:pt x="1888" y="94"/>
                  </a:cubicBezTo>
                  <a:cubicBezTo>
                    <a:pt x="1879" y="94"/>
                    <a:pt x="1872" y="99"/>
                    <a:pt x="1864" y="110"/>
                  </a:cubicBezTo>
                  <a:cubicBezTo>
                    <a:pt x="1855" y="123"/>
                    <a:pt x="1852" y="138"/>
                    <a:pt x="1851" y="138"/>
                  </a:cubicBezTo>
                  <a:cubicBezTo>
                    <a:pt x="1851" y="138"/>
                    <a:pt x="1851" y="135"/>
                    <a:pt x="1851" y="129"/>
                  </a:cubicBezTo>
                  <a:cubicBezTo>
                    <a:pt x="1851" y="110"/>
                    <a:pt x="1823" y="107"/>
                    <a:pt x="1763" y="107"/>
                  </a:cubicBezTo>
                  <a:cubicBezTo>
                    <a:pt x="1707" y="107"/>
                    <a:pt x="1707" y="107"/>
                    <a:pt x="1723" y="129"/>
                  </a:cubicBezTo>
                  <a:cubicBezTo>
                    <a:pt x="1706" y="134"/>
                    <a:pt x="1693" y="136"/>
                    <a:pt x="1685" y="136"/>
                  </a:cubicBezTo>
                  <a:cubicBezTo>
                    <a:pt x="1663" y="136"/>
                    <a:pt x="1663" y="122"/>
                    <a:pt x="1663" y="107"/>
                  </a:cubicBezTo>
                  <a:cubicBezTo>
                    <a:pt x="1670" y="88"/>
                    <a:pt x="1668" y="78"/>
                    <a:pt x="1663" y="78"/>
                  </a:cubicBezTo>
                  <a:cubicBezTo>
                    <a:pt x="1656" y="78"/>
                    <a:pt x="1643" y="93"/>
                    <a:pt x="1635" y="126"/>
                  </a:cubicBezTo>
                  <a:cubicBezTo>
                    <a:pt x="1626" y="151"/>
                    <a:pt x="1612" y="162"/>
                    <a:pt x="1603" y="162"/>
                  </a:cubicBezTo>
                  <a:cubicBezTo>
                    <a:pt x="1596" y="162"/>
                    <a:pt x="1591" y="157"/>
                    <a:pt x="1591" y="148"/>
                  </a:cubicBezTo>
                  <a:cubicBezTo>
                    <a:pt x="1591" y="126"/>
                    <a:pt x="1607" y="126"/>
                    <a:pt x="1622" y="126"/>
                  </a:cubicBezTo>
                  <a:lnTo>
                    <a:pt x="1622" y="85"/>
                  </a:lnTo>
                  <a:cubicBezTo>
                    <a:pt x="1607" y="85"/>
                    <a:pt x="1607" y="85"/>
                    <a:pt x="1591" y="107"/>
                  </a:cubicBezTo>
                  <a:cubicBezTo>
                    <a:pt x="1591" y="107"/>
                    <a:pt x="1578" y="107"/>
                    <a:pt x="1563" y="126"/>
                  </a:cubicBezTo>
                  <a:cubicBezTo>
                    <a:pt x="1550" y="144"/>
                    <a:pt x="1550" y="170"/>
                    <a:pt x="1563" y="188"/>
                  </a:cubicBezTo>
                  <a:cubicBezTo>
                    <a:pt x="1578" y="210"/>
                    <a:pt x="1563" y="210"/>
                    <a:pt x="1550" y="210"/>
                  </a:cubicBezTo>
                  <a:cubicBezTo>
                    <a:pt x="1519" y="188"/>
                    <a:pt x="1519" y="166"/>
                    <a:pt x="1535" y="148"/>
                  </a:cubicBezTo>
                  <a:cubicBezTo>
                    <a:pt x="1550" y="148"/>
                    <a:pt x="1550" y="126"/>
                    <a:pt x="1550" y="107"/>
                  </a:cubicBezTo>
                  <a:cubicBezTo>
                    <a:pt x="1550" y="103"/>
                    <a:pt x="1548" y="101"/>
                    <a:pt x="1543" y="101"/>
                  </a:cubicBezTo>
                  <a:cubicBezTo>
                    <a:pt x="1524" y="101"/>
                    <a:pt x="1475" y="134"/>
                    <a:pt x="1463" y="166"/>
                  </a:cubicBezTo>
                  <a:lnTo>
                    <a:pt x="1463" y="148"/>
                  </a:lnTo>
                  <a:cubicBezTo>
                    <a:pt x="1463" y="126"/>
                    <a:pt x="1434" y="126"/>
                    <a:pt x="1406" y="126"/>
                  </a:cubicBezTo>
                  <a:cubicBezTo>
                    <a:pt x="1378" y="126"/>
                    <a:pt x="1362" y="126"/>
                    <a:pt x="1362" y="144"/>
                  </a:cubicBezTo>
                  <a:cubicBezTo>
                    <a:pt x="1362" y="166"/>
                    <a:pt x="1362" y="188"/>
                    <a:pt x="1350" y="188"/>
                  </a:cubicBezTo>
                  <a:cubicBezTo>
                    <a:pt x="1362" y="188"/>
                    <a:pt x="1362" y="207"/>
                    <a:pt x="1362" y="229"/>
                  </a:cubicBezTo>
                  <a:cubicBezTo>
                    <a:pt x="1347" y="217"/>
                    <a:pt x="1331" y="204"/>
                    <a:pt x="1318" y="185"/>
                  </a:cubicBezTo>
                  <a:cubicBezTo>
                    <a:pt x="1298" y="147"/>
                    <a:pt x="1257" y="122"/>
                    <a:pt x="1213" y="122"/>
                  </a:cubicBezTo>
                  <a:cubicBezTo>
                    <a:pt x="1211" y="122"/>
                    <a:pt x="1208" y="122"/>
                    <a:pt x="1206" y="123"/>
                  </a:cubicBezTo>
                  <a:cubicBezTo>
                    <a:pt x="1177" y="123"/>
                    <a:pt x="1133" y="123"/>
                    <a:pt x="1118" y="101"/>
                  </a:cubicBezTo>
                  <a:cubicBezTo>
                    <a:pt x="1090" y="101"/>
                    <a:pt x="1077" y="101"/>
                    <a:pt x="1077" y="123"/>
                  </a:cubicBezTo>
                  <a:lnTo>
                    <a:pt x="1049" y="119"/>
                  </a:lnTo>
                  <a:cubicBezTo>
                    <a:pt x="1041" y="110"/>
                    <a:pt x="1030" y="105"/>
                    <a:pt x="1021" y="105"/>
                  </a:cubicBezTo>
                  <a:cubicBezTo>
                    <a:pt x="1012" y="105"/>
                    <a:pt x="1005" y="110"/>
                    <a:pt x="1005" y="119"/>
                  </a:cubicBezTo>
                  <a:cubicBezTo>
                    <a:pt x="1000" y="127"/>
                    <a:pt x="995" y="129"/>
                    <a:pt x="990" y="129"/>
                  </a:cubicBezTo>
                  <a:cubicBezTo>
                    <a:pt x="981" y="129"/>
                    <a:pt x="972" y="119"/>
                    <a:pt x="961" y="119"/>
                  </a:cubicBezTo>
                  <a:cubicBezTo>
                    <a:pt x="949" y="101"/>
                    <a:pt x="942" y="91"/>
                    <a:pt x="939" y="91"/>
                  </a:cubicBezTo>
                  <a:cubicBezTo>
                    <a:pt x="935" y="91"/>
                    <a:pt x="939" y="107"/>
                    <a:pt x="945" y="141"/>
                  </a:cubicBezTo>
                  <a:cubicBezTo>
                    <a:pt x="945" y="160"/>
                    <a:pt x="977" y="182"/>
                    <a:pt x="989" y="182"/>
                  </a:cubicBezTo>
                  <a:lnTo>
                    <a:pt x="1033" y="182"/>
                  </a:lnTo>
                  <a:lnTo>
                    <a:pt x="989" y="204"/>
                  </a:lnTo>
                  <a:cubicBezTo>
                    <a:pt x="977" y="204"/>
                    <a:pt x="945" y="223"/>
                    <a:pt x="945" y="245"/>
                  </a:cubicBezTo>
                  <a:cubicBezTo>
                    <a:pt x="945" y="245"/>
                    <a:pt x="945" y="267"/>
                    <a:pt x="933" y="267"/>
                  </a:cubicBezTo>
                  <a:lnTo>
                    <a:pt x="933" y="223"/>
                  </a:lnTo>
                  <a:cubicBezTo>
                    <a:pt x="945" y="204"/>
                    <a:pt x="949" y="182"/>
                    <a:pt x="949" y="160"/>
                  </a:cubicBezTo>
                  <a:cubicBezTo>
                    <a:pt x="939" y="135"/>
                    <a:pt x="919" y="117"/>
                    <a:pt x="905" y="117"/>
                  </a:cubicBezTo>
                  <a:cubicBezTo>
                    <a:pt x="896" y="117"/>
                    <a:pt x="889" y="124"/>
                    <a:pt x="889" y="141"/>
                  </a:cubicBezTo>
                  <a:cubicBezTo>
                    <a:pt x="877" y="141"/>
                    <a:pt x="877" y="141"/>
                    <a:pt x="861" y="119"/>
                  </a:cubicBezTo>
                  <a:cubicBezTo>
                    <a:pt x="861" y="110"/>
                    <a:pt x="859" y="105"/>
                    <a:pt x="855" y="105"/>
                  </a:cubicBezTo>
                  <a:cubicBezTo>
                    <a:pt x="850" y="105"/>
                    <a:pt x="842" y="115"/>
                    <a:pt x="833" y="138"/>
                  </a:cubicBezTo>
                  <a:cubicBezTo>
                    <a:pt x="825" y="160"/>
                    <a:pt x="818" y="171"/>
                    <a:pt x="811" y="171"/>
                  </a:cubicBezTo>
                  <a:cubicBezTo>
                    <a:pt x="804" y="171"/>
                    <a:pt x="797" y="160"/>
                    <a:pt x="789" y="138"/>
                  </a:cubicBezTo>
                  <a:cubicBezTo>
                    <a:pt x="772" y="114"/>
                    <a:pt x="745" y="104"/>
                    <a:pt x="726" y="104"/>
                  </a:cubicBezTo>
                  <a:cubicBezTo>
                    <a:pt x="713" y="104"/>
                    <a:pt x="704" y="109"/>
                    <a:pt x="704" y="116"/>
                  </a:cubicBezTo>
                  <a:cubicBezTo>
                    <a:pt x="706" y="138"/>
                    <a:pt x="689" y="151"/>
                    <a:pt x="671" y="151"/>
                  </a:cubicBezTo>
                  <a:cubicBezTo>
                    <a:pt x="661" y="151"/>
                    <a:pt x="651" y="147"/>
                    <a:pt x="645" y="138"/>
                  </a:cubicBezTo>
                  <a:cubicBezTo>
                    <a:pt x="638" y="127"/>
                    <a:pt x="631" y="122"/>
                    <a:pt x="624" y="122"/>
                  </a:cubicBezTo>
                  <a:cubicBezTo>
                    <a:pt x="617" y="122"/>
                    <a:pt x="610" y="127"/>
                    <a:pt x="604" y="138"/>
                  </a:cubicBezTo>
                  <a:cubicBezTo>
                    <a:pt x="604" y="123"/>
                    <a:pt x="596" y="107"/>
                    <a:pt x="587" y="107"/>
                  </a:cubicBezTo>
                  <a:cubicBezTo>
                    <a:pt x="583" y="107"/>
                    <a:pt x="579" y="110"/>
                    <a:pt x="576" y="116"/>
                  </a:cubicBezTo>
                  <a:cubicBezTo>
                    <a:pt x="576" y="116"/>
                    <a:pt x="560" y="116"/>
                    <a:pt x="576" y="135"/>
                  </a:cubicBezTo>
                  <a:lnTo>
                    <a:pt x="544" y="179"/>
                  </a:lnTo>
                  <a:cubicBezTo>
                    <a:pt x="560" y="179"/>
                    <a:pt x="560" y="198"/>
                    <a:pt x="560" y="220"/>
                  </a:cubicBezTo>
                  <a:cubicBezTo>
                    <a:pt x="560" y="225"/>
                    <a:pt x="556" y="228"/>
                    <a:pt x="551" y="228"/>
                  </a:cubicBezTo>
                  <a:cubicBezTo>
                    <a:pt x="533" y="228"/>
                    <a:pt x="496" y="204"/>
                    <a:pt x="475" y="157"/>
                  </a:cubicBezTo>
                  <a:lnTo>
                    <a:pt x="444" y="113"/>
                  </a:lnTo>
                  <a:lnTo>
                    <a:pt x="444" y="157"/>
                  </a:lnTo>
                  <a:cubicBezTo>
                    <a:pt x="432" y="157"/>
                    <a:pt x="416" y="157"/>
                    <a:pt x="416" y="135"/>
                  </a:cubicBezTo>
                  <a:cubicBezTo>
                    <a:pt x="416" y="113"/>
                    <a:pt x="416" y="113"/>
                    <a:pt x="403" y="113"/>
                  </a:cubicBezTo>
                  <a:cubicBezTo>
                    <a:pt x="403" y="113"/>
                    <a:pt x="388" y="113"/>
                    <a:pt x="388" y="135"/>
                  </a:cubicBezTo>
                  <a:cubicBezTo>
                    <a:pt x="388" y="159"/>
                    <a:pt x="388" y="168"/>
                    <a:pt x="385" y="168"/>
                  </a:cubicBezTo>
                  <a:cubicBezTo>
                    <a:pt x="383" y="168"/>
                    <a:pt x="380" y="163"/>
                    <a:pt x="375" y="154"/>
                  </a:cubicBezTo>
                  <a:cubicBezTo>
                    <a:pt x="367" y="133"/>
                    <a:pt x="359" y="123"/>
                    <a:pt x="352" y="123"/>
                  </a:cubicBezTo>
                  <a:cubicBezTo>
                    <a:pt x="345" y="123"/>
                    <a:pt x="338" y="133"/>
                    <a:pt x="331" y="154"/>
                  </a:cubicBezTo>
                  <a:cubicBezTo>
                    <a:pt x="331" y="176"/>
                    <a:pt x="331" y="187"/>
                    <a:pt x="329" y="187"/>
                  </a:cubicBezTo>
                  <a:cubicBezTo>
                    <a:pt x="327" y="187"/>
                    <a:pt x="323" y="176"/>
                    <a:pt x="316" y="154"/>
                  </a:cubicBezTo>
                  <a:cubicBezTo>
                    <a:pt x="316" y="135"/>
                    <a:pt x="303" y="113"/>
                    <a:pt x="287" y="113"/>
                  </a:cubicBezTo>
                  <a:lnTo>
                    <a:pt x="287" y="135"/>
                  </a:lnTo>
                  <a:cubicBezTo>
                    <a:pt x="287" y="159"/>
                    <a:pt x="282" y="168"/>
                    <a:pt x="275" y="168"/>
                  </a:cubicBezTo>
                  <a:cubicBezTo>
                    <a:pt x="270" y="168"/>
                    <a:pt x="264" y="163"/>
                    <a:pt x="259" y="154"/>
                  </a:cubicBezTo>
                  <a:cubicBezTo>
                    <a:pt x="259" y="143"/>
                    <a:pt x="255" y="137"/>
                    <a:pt x="248" y="137"/>
                  </a:cubicBezTo>
                  <a:cubicBezTo>
                    <a:pt x="240" y="137"/>
                    <a:pt x="229" y="143"/>
                    <a:pt x="215" y="154"/>
                  </a:cubicBezTo>
                  <a:cubicBezTo>
                    <a:pt x="187" y="154"/>
                    <a:pt x="171" y="154"/>
                    <a:pt x="171" y="132"/>
                  </a:cubicBezTo>
                  <a:cubicBezTo>
                    <a:pt x="171" y="112"/>
                    <a:pt x="171" y="101"/>
                    <a:pt x="170" y="101"/>
                  </a:cubicBezTo>
                  <a:cubicBezTo>
                    <a:pt x="168" y="101"/>
                    <a:pt x="165" y="112"/>
                    <a:pt x="159" y="132"/>
                  </a:cubicBezTo>
                  <a:cubicBezTo>
                    <a:pt x="151" y="143"/>
                    <a:pt x="147" y="148"/>
                    <a:pt x="142" y="148"/>
                  </a:cubicBezTo>
                  <a:cubicBezTo>
                    <a:pt x="136" y="148"/>
                    <a:pt x="129" y="143"/>
                    <a:pt x="115" y="132"/>
                  </a:cubicBezTo>
                  <a:cubicBezTo>
                    <a:pt x="109" y="121"/>
                    <a:pt x="106" y="115"/>
                    <a:pt x="102" y="115"/>
                  </a:cubicBezTo>
                  <a:cubicBezTo>
                    <a:pt x="99" y="115"/>
                    <a:pt x="95" y="121"/>
                    <a:pt x="87" y="132"/>
                  </a:cubicBezTo>
                  <a:cubicBezTo>
                    <a:pt x="87" y="173"/>
                    <a:pt x="87" y="195"/>
                    <a:pt x="99" y="195"/>
                  </a:cubicBezTo>
                  <a:cubicBezTo>
                    <a:pt x="115" y="195"/>
                    <a:pt x="115" y="195"/>
                    <a:pt x="115" y="217"/>
                  </a:cubicBezTo>
                  <a:lnTo>
                    <a:pt x="87" y="213"/>
                  </a:lnTo>
                  <a:cubicBezTo>
                    <a:pt x="65" y="213"/>
                    <a:pt x="46" y="220"/>
                    <a:pt x="27" y="235"/>
                  </a:cubicBezTo>
                  <a:cubicBezTo>
                    <a:pt x="5" y="253"/>
                    <a:pt x="0" y="282"/>
                    <a:pt x="14" y="282"/>
                  </a:cubicBezTo>
                  <a:cubicBezTo>
                    <a:pt x="17" y="282"/>
                    <a:pt x="22" y="280"/>
                    <a:pt x="27" y="276"/>
                  </a:cubicBezTo>
                  <a:lnTo>
                    <a:pt x="43" y="298"/>
                  </a:lnTo>
                  <a:cubicBezTo>
                    <a:pt x="43" y="329"/>
                    <a:pt x="50" y="345"/>
                    <a:pt x="57" y="345"/>
                  </a:cubicBezTo>
                  <a:cubicBezTo>
                    <a:pt x="64" y="345"/>
                    <a:pt x="71" y="329"/>
                    <a:pt x="71" y="298"/>
                  </a:cubicBezTo>
                  <a:cubicBezTo>
                    <a:pt x="71" y="264"/>
                    <a:pt x="71" y="248"/>
                    <a:pt x="74" y="248"/>
                  </a:cubicBezTo>
                  <a:cubicBezTo>
                    <a:pt x="76" y="248"/>
                    <a:pt x="80" y="259"/>
                    <a:pt x="87" y="279"/>
                  </a:cubicBezTo>
                  <a:cubicBezTo>
                    <a:pt x="87" y="320"/>
                    <a:pt x="99" y="320"/>
                    <a:pt x="115" y="320"/>
                  </a:cubicBezTo>
                  <a:cubicBezTo>
                    <a:pt x="128" y="320"/>
                    <a:pt x="128" y="320"/>
                    <a:pt x="128" y="342"/>
                  </a:cubicBezTo>
                  <a:cubicBezTo>
                    <a:pt x="128" y="361"/>
                    <a:pt x="143" y="383"/>
                    <a:pt x="156" y="383"/>
                  </a:cubicBezTo>
                  <a:cubicBezTo>
                    <a:pt x="171" y="383"/>
                    <a:pt x="171" y="383"/>
                    <a:pt x="171" y="364"/>
                  </a:cubicBezTo>
                  <a:cubicBezTo>
                    <a:pt x="165" y="355"/>
                    <a:pt x="167" y="349"/>
                    <a:pt x="172" y="349"/>
                  </a:cubicBezTo>
                  <a:cubicBezTo>
                    <a:pt x="179" y="349"/>
                    <a:pt x="192" y="359"/>
                    <a:pt x="200" y="383"/>
                  </a:cubicBezTo>
                  <a:cubicBezTo>
                    <a:pt x="206" y="392"/>
                    <a:pt x="210" y="397"/>
                    <a:pt x="212" y="397"/>
                  </a:cubicBezTo>
                  <a:cubicBezTo>
                    <a:pt x="215" y="397"/>
                    <a:pt x="215" y="387"/>
                    <a:pt x="215" y="364"/>
                  </a:cubicBezTo>
                  <a:cubicBezTo>
                    <a:pt x="215" y="342"/>
                    <a:pt x="222" y="331"/>
                    <a:pt x="231" y="331"/>
                  </a:cubicBezTo>
                  <a:cubicBezTo>
                    <a:pt x="240" y="331"/>
                    <a:pt x="250" y="342"/>
                    <a:pt x="256" y="364"/>
                  </a:cubicBezTo>
                  <a:lnTo>
                    <a:pt x="287" y="364"/>
                  </a:lnTo>
                  <a:cubicBezTo>
                    <a:pt x="300" y="364"/>
                    <a:pt x="300" y="342"/>
                    <a:pt x="300" y="323"/>
                  </a:cubicBezTo>
                  <a:cubicBezTo>
                    <a:pt x="300" y="297"/>
                    <a:pt x="300" y="287"/>
                    <a:pt x="303" y="287"/>
                  </a:cubicBezTo>
                  <a:cubicBezTo>
                    <a:pt x="305" y="287"/>
                    <a:pt x="309" y="292"/>
                    <a:pt x="316" y="301"/>
                  </a:cubicBezTo>
                  <a:cubicBezTo>
                    <a:pt x="325" y="314"/>
                    <a:pt x="328" y="329"/>
                    <a:pt x="328" y="342"/>
                  </a:cubicBezTo>
                  <a:cubicBezTo>
                    <a:pt x="328" y="364"/>
                    <a:pt x="344" y="364"/>
                    <a:pt x="356" y="364"/>
                  </a:cubicBezTo>
                  <a:cubicBezTo>
                    <a:pt x="372" y="364"/>
                    <a:pt x="400" y="364"/>
                    <a:pt x="400" y="345"/>
                  </a:cubicBezTo>
                  <a:lnTo>
                    <a:pt x="400" y="364"/>
                  </a:lnTo>
                  <a:cubicBezTo>
                    <a:pt x="411" y="364"/>
                    <a:pt x="414" y="374"/>
                    <a:pt x="415" y="374"/>
                  </a:cubicBezTo>
                  <a:cubicBezTo>
                    <a:pt x="416" y="374"/>
                    <a:pt x="416" y="371"/>
                    <a:pt x="416" y="364"/>
                  </a:cubicBezTo>
                  <a:cubicBezTo>
                    <a:pt x="432" y="367"/>
                    <a:pt x="447" y="376"/>
                    <a:pt x="457" y="386"/>
                  </a:cubicBezTo>
                  <a:cubicBezTo>
                    <a:pt x="463" y="390"/>
                    <a:pt x="469" y="392"/>
                    <a:pt x="475" y="392"/>
                  </a:cubicBezTo>
                  <a:cubicBezTo>
                    <a:pt x="501" y="392"/>
                    <a:pt x="521" y="359"/>
                    <a:pt x="488" y="323"/>
                  </a:cubicBezTo>
                  <a:lnTo>
                    <a:pt x="500" y="323"/>
                  </a:lnTo>
                  <a:cubicBezTo>
                    <a:pt x="516" y="323"/>
                    <a:pt x="516" y="304"/>
                    <a:pt x="516" y="304"/>
                  </a:cubicBezTo>
                  <a:cubicBezTo>
                    <a:pt x="516" y="282"/>
                    <a:pt x="529" y="282"/>
                    <a:pt x="544" y="282"/>
                  </a:cubicBezTo>
                  <a:lnTo>
                    <a:pt x="544" y="323"/>
                  </a:lnTo>
                  <a:cubicBezTo>
                    <a:pt x="535" y="360"/>
                    <a:pt x="541" y="382"/>
                    <a:pt x="551" y="382"/>
                  </a:cubicBezTo>
                  <a:cubicBezTo>
                    <a:pt x="557" y="382"/>
                    <a:pt x="566" y="371"/>
                    <a:pt x="573" y="345"/>
                  </a:cubicBezTo>
                  <a:lnTo>
                    <a:pt x="573" y="367"/>
                  </a:lnTo>
                  <a:cubicBezTo>
                    <a:pt x="573" y="377"/>
                    <a:pt x="577" y="382"/>
                    <a:pt x="585" y="382"/>
                  </a:cubicBezTo>
                  <a:cubicBezTo>
                    <a:pt x="592" y="382"/>
                    <a:pt x="603" y="377"/>
                    <a:pt x="616" y="367"/>
                  </a:cubicBezTo>
                  <a:cubicBezTo>
                    <a:pt x="629" y="367"/>
                    <a:pt x="645" y="326"/>
                    <a:pt x="645" y="304"/>
                  </a:cubicBezTo>
                  <a:cubicBezTo>
                    <a:pt x="645" y="287"/>
                    <a:pt x="654" y="285"/>
                    <a:pt x="658" y="285"/>
                  </a:cubicBezTo>
                  <a:cubicBezTo>
                    <a:pt x="660" y="285"/>
                    <a:pt x="660" y="285"/>
                    <a:pt x="660" y="285"/>
                  </a:cubicBezTo>
                  <a:cubicBezTo>
                    <a:pt x="673" y="285"/>
                    <a:pt x="673" y="285"/>
                    <a:pt x="673" y="304"/>
                  </a:cubicBezTo>
                  <a:cubicBezTo>
                    <a:pt x="673" y="326"/>
                    <a:pt x="680" y="337"/>
                    <a:pt x="689" y="337"/>
                  </a:cubicBezTo>
                  <a:cubicBezTo>
                    <a:pt x="698" y="337"/>
                    <a:pt x="709" y="326"/>
                    <a:pt x="717" y="304"/>
                  </a:cubicBezTo>
                  <a:lnTo>
                    <a:pt x="717" y="326"/>
                  </a:lnTo>
                  <a:cubicBezTo>
                    <a:pt x="717" y="342"/>
                    <a:pt x="723" y="356"/>
                    <a:pt x="753" y="356"/>
                  </a:cubicBezTo>
                  <a:cubicBezTo>
                    <a:pt x="765" y="356"/>
                    <a:pt x="781" y="354"/>
                    <a:pt x="801" y="348"/>
                  </a:cubicBezTo>
                  <a:cubicBezTo>
                    <a:pt x="861" y="348"/>
                    <a:pt x="902" y="348"/>
                    <a:pt x="902" y="370"/>
                  </a:cubicBezTo>
                  <a:cubicBezTo>
                    <a:pt x="902" y="374"/>
                    <a:pt x="904" y="376"/>
                    <a:pt x="908" y="376"/>
                  </a:cubicBezTo>
                  <a:cubicBezTo>
                    <a:pt x="923" y="376"/>
                    <a:pt x="967" y="343"/>
                    <a:pt x="989" y="307"/>
                  </a:cubicBezTo>
                  <a:cubicBezTo>
                    <a:pt x="989" y="329"/>
                    <a:pt x="1002" y="329"/>
                    <a:pt x="1033" y="329"/>
                  </a:cubicBezTo>
                  <a:cubicBezTo>
                    <a:pt x="1074" y="329"/>
                    <a:pt x="1074" y="329"/>
                    <a:pt x="1074" y="351"/>
                  </a:cubicBezTo>
                  <a:cubicBezTo>
                    <a:pt x="1068" y="372"/>
                    <a:pt x="1065" y="382"/>
                    <a:pt x="1067" y="382"/>
                  </a:cubicBezTo>
                  <a:cubicBezTo>
                    <a:pt x="1068" y="382"/>
                    <a:pt x="1076" y="372"/>
                    <a:pt x="1090" y="351"/>
                  </a:cubicBezTo>
                  <a:cubicBezTo>
                    <a:pt x="1096" y="336"/>
                    <a:pt x="1105" y="329"/>
                    <a:pt x="1115" y="329"/>
                  </a:cubicBezTo>
                  <a:cubicBezTo>
                    <a:pt x="1131" y="329"/>
                    <a:pt x="1146" y="346"/>
                    <a:pt x="1146" y="373"/>
                  </a:cubicBezTo>
                  <a:cubicBezTo>
                    <a:pt x="1146" y="392"/>
                    <a:pt x="1162" y="392"/>
                    <a:pt x="1190" y="395"/>
                  </a:cubicBezTo>
                  <a:cubicBezTo>
                    <a:pt x="1206" y="373"/>
                    <a:pt x="1234" y="373"/>
                    <a:pt x="1262" y="373"/>
                  </a:cubicBezTo>
                  <a:cubicBezTo>
                    <a:pt x="1306" y="373"/>
                    <a:pt x="1306" y="373"/>
                    <a:pt x="1306" y="332"/>
                  </a:cubicBezTo>
                  <a:cubicBezTo>
                    <a:pt x="1306" y="292"/>
                    <a:pt x="1318" y="292"/>
                    <a:pt x="1347" y="292"/>
                  </a:cubicBezTo>
                  <a:cubicBezTo>
                    <a:pt x="1362" y="292"/>
                    <a:pt x="1375" y="292"/>
                    <a:pt x="1375" y="314"/>
                  </a:cubicBezTo>
                  <a:cubicBezTo>
                    <a:pt x="1375" y="314"/>
                    <a:pt x="1390" y="332"/>
                    <a:pt x="1406" y="332"/>
                  </a:cubicBezTo>
                  <a:cubicBezTo>
                    <a:pt x="1419" y="332"/>
                    <a:pt x="1434" y="332"/>
                    <a:pt x="1434" y="354"/>
                  </a:cubicBezTo>
                  <a:cubicBezTo>
                    <a:pt x="1444" y="367"/>
                    <a:pt x="1459" y="376"/>
                    <a:pt x="1475" y="376"/>
                  </a:cubicBezTo>
                  <a:cubicBezTo>
                    <a:pt x="1503" y="376"/>
                    <a:pt x="1535" y="376"/>
                    <a:pt x="1535" y="398"/>
                  </a:cubicBezTo>
                  <a:cubicBezTo>
                    <a:pt x="1547" y="398"/>
                    <a:pt x="1547" y="398"/>
                    <a:pt x="1547" y="376"/>
                  </a:cubicBezTo>
                  <a:cubicBezTo>
                    <a:pt x="1547" y="363"/>
                    <a:pt x="1555" y="348"/>
                    <a:pt x="1579" y="348"/>
                  </a:cubicBezTo>
                  <a:cubicBezTo>
                    <a:pt x="1589" y="348"/>
                    <a:pt x="1602" y="351"/>
                    <a:pt x="1619" y="358"/>
                  </a:cubicBezTo>
                  <a:cubicBezTo>
                    <a:pt x="1647" y="358"/>
                    <a:pt x="1691" y="358"/>
                    <a:pt x="1691" y="336"/>
                  </a:cubicBezTo>
                  <a:cubicBezTo>
                    <a:pt x="1707" y="336"/>
                    <a:pt x="1707" y="336"/>
                    <a:pt x="1707" y="358"/>
                  </a:cubicBezTo>
                  <a:cubicBezTo>
                    <a:pt x="1707" y="378"/>
                    <a:pt x="1714" y="388"/>
                    <a:pt x="1725" y="388"/>
                  </a:cubicBezTo>
                  <a:cubicBezTo>
                    <a:pt x="1735" y="388"/>
                    <a:pt x="1749" y="378"/>
                    <a:pt x="1763" y="358"/>
                  </a:cubicBezTo>
                  <a:cubicBezTo>
                    <a:pt x="1763" y="348"/>
                    <a:pt x="1767" y="343"/>
                    <a:pt x="1772" y="343"/>
                  </a:cubicBezTo>
                  <a:cubicBezTo>
                    <a:pt x="1777" y="343"/>
                    <a:pt x="1784" y="348"/>
                    <a:pt x="1792" y="358"/>
                  </a:cubicBezTo>
                  <a:cubicBezTo>
                    <a:pt x="1792" y="358"/>
                    <a:pt x="1807" y="358"/>
                    <a:pt x="1820" y="339"/>
                  </a:cubicBezTo>
                  <a:cubicBezTo>
                    <a:pt x="1828" y="328"/>
                    <a:pt x="1832" y="322"/>
                    <a:pt x="1837" y="322"/>
                  </a:cubicBezTo>
                  <a:cubicBezTo>
                    <a:pt x="1843" y="322"/>
                    <a:pt x="1850" y="328"/>
                    <a:pt x="1864" y="339"/>
                  </a:cubicBezTo>
                  <a:cubicBezTo>
                    <a:pt x="1864" y="361"/>
                    <a:pt x="1876" y="361"/>
                    <a:pt x="1892" y="361"/>
                  </a:cubicBezTo>
                  <a:cubicBezTo>
                    <a:pt x="1905" y="350"/>
                    <a:pt x="1949" y="345"/>
                    <a:pt x="1993" y="345"/>
                  </a:cubicBezTo>
                  <a:cubicBezTo>
                    <a:pt x="2040" y="345"/>
                    <a:pt x="2086" y="351"/>
                    <a:pt x="2092" y="361"/>
                  </a:cubicBezTo>
                  <a:cubicBezTo>
                    <a:pt x="2108" y="342"/>
                    <a:pt x="2108" y="342"/>
                    <a:pt x="2121" y="342"/>
                  </a:cubicBezTo>
                  <a:cubicBezTo>
                    <a:pt x="2127" y="358"/>
                    <a:pt x="2132" y="364"/>
                    <a:pt x="2137" y="364"/>
                  </a:cubicBezTo>
                  <a:cubicBezTo>
                    <a:pt x="2144" y="364"/>
                    <a:pt x="2149" y="347"/>
                    <a:pt x="2149" y="320"/>
                  </a:cubicBezTo>
                  <a:lnTo>
                    <a:pt x="2121" y="320"/>
                  </a:lnTo>
                  <a:cubicBezTo>
                    <a:pt x="2121" y="302"/>
                    <a:pt x="2129" y="292"/>
                    <a:pt x="2139" y="292"/>
                  </a:cubicBezTo>
                  <a:cubicBezTo>
                    <a:pt x="2151" y="292"/>
                    <a:pt x="2165" y="307"/>
                    <a:pt x="2165" y="342"/>
                  </a:cubicBezTo>
                  <a:cubicBezTo>
                    <a:pt x="2172" y="362"/>
                    <a:pt x="2176" y="372"/>
                    <a:pt x="2180" y="372"/>
                  </a:cubicBezTo>
                  <a:cubicBezTo>
                    <a:pt x="2183" y="372"/>
                    <a:pt x="2186" y="362"/>
                    <a:pt x="2193" y="342"/>
                  </a:cubicBezTo>
                  <a:cubicBezTo>
                    <a:pt x="2201" y="322"/>
                    <a:pt x="2208" y="311"/>
                    <a:pt x="2215" y="311"/>
                  </a:cubicBezTo>
                  <a:cubicBezTo>
                    <a:pt x="2222" y="311"/>
                    <a:pt x="2229" y="322"/>
                    <a:pt x="2237" y="342"/>
                  </a:cubicBezTo>
                  <a:cubicBezTo>
                    <a:pt x="2237" y="364"/>
                    <a:pt x="2237" y="375"/>
                    <a:pt x="2239" y="375"/>
                  </a:cubicBezTo>
                  <a:cubicBezTo>
                    <a:pt x="2241" y="375"/>
                    <a:pt x="2244" y="364"/>
                    <a:pt x="2252" y="342"/>
                  </a:cubicBezTo>
                  <a:cubicBezTo>
                    <a:pt x="2268" y="296"/>
                    <a:pt x="2289" y="269"/>
                    <a:pt x="2303" y="269"/>
                  </a:cubicBezTo>
                  <a:cubicBezTo>
                    <a:pt x="2315" y="269"/>
                    <a:pt x="2323" y="286"/>
                    <a:pt x="2321" y="323"/>
                  </a:cubicBezTo>
                  <a:cubicBezTo>
                    <a:pt x="2321" y="364"/>
                    <a:pt x="2337" y="386"/>
                    <a:pt x="2353" y="386"/>
                  </a:cubicBezTo>
                  <a:cubicBezTo>
                    <a:pt x="2365" y="386"/>
                    <a:pt x="2365" y="364"/>
                    <a:pt x="2365" y="345"/>
                  </a:cubicBezTo>
                  <a:cubicBezTo>
                    <a:pt x="2359" y="323"/>
                    <a:pt x="2359" y="312"/>
                    <a:pt x="2364" y="312"/>
                  </a:cubicBezTo>
                  <a:cubicBezTo>
                    <a:pt x="2369" y="312"/>
                    <a:pt x="2379" y="323"/>
                    <a:pt x="2393" y="345"/>
                  </a:cubicBezTo>
                  <a:cubicBezTo>
                    <a:pt x="2418" y="380"/>
                    <a:pt x="2437" y="395"/>
                    <a:pt x="2457" y="395"/>
                  </a:cubicBezTo>
                  <a:cubicBezTo>
                    <a:pt x="2473" y="395"/>
                    <a:pt x="2490" y="385"/>
                    <a:pt x="2509" y="367"/>
                  </a:cubicBezTo>
                  <a:cubicBezTo>
                    <a:pt x="2537" y="347"/>
                    <a:pt x="2563" y="336"/>
                    <a:pt x="2575" y="336"/>
                  </a:cubicBezTo>
                  <a:cubicBezTo>
                    <a:pt x="2588" y="336"/>
                    <a:pt x="2588" y="347"/>
                    <a:pt x="2566" y="367"/>
                  </a:cubicBezTo>
                  <a:cubicBezTo>
                    <a:pt x="2549" y="391"/>
                    <a:pt x="2542" y="401"/>
                    <a:pt x="2545" y="401"/>
                  </a:cubicBezTo>
                  <a:cubicBezTo>
                    <a:pt x="2547" y="401"/>
                    <a:pt x="2554" y="396"/>
                    <a:pt x="2566" y="389"/>
                  </a:cubicBezTo>
                  <a:lnTo>
                    <a:pt x="2638" y="389"/>
                  </a:lnTo>
                  <a:cubicBezTo>
                    <a:pt x="2653" y="389"/>
                    <a:pt x="2666" y="367"/>
                    <a:pt x="2666" y="348"/>
                  </a:cubicBezTo>
                  <a:cubicBezTo>
                    <a:pt x="2676" y="374"/>
                    <a:pt x="2690" y="392"/>
                    <a:pt x="2707" y="392"/>
                  </a:cubicBezTo>
                  <a:cubicBezTo>
                    <a:pt x="2717" y="392"/>
                    <a:pt x="2727" y="385"/>
                    <a:pt x="2738" y="370"/>
                  </a:cubicBezTo>
                  <a:lnTo>
                    <a:pt x="2766" y="370"/>
                  </a:lnTo>
                  <a:cubicBezTo>
                    <a:pt x="2782" y="370"/>
                    <a:pt x="2782" y="370"/>
                    <a:pt x="2794" y="348"/>
                  </a:cubicBezTo>
                  <a:cubicBezTo>
                    <a:pt x="2799" y="343"/>
                    <a:pt x="2803" y="340"/>
                    <a:pt x="2808" y="340"/>
                  </a:cubicBezTo>
                  <a:cubicBezTo>
                    <a:pt x="2819" y="340"/>
                    <a:pt x="2829" y="354"/>
                    <a:pt x="2838" y="370"/>
                  </a:cubicBezTo>
                  <a:cubicBezTo>
                    <a:pt x="2849" y="386"/>
                    <a:pt x="2859" y="400"/>
                    <a:pt x="2864" y="400"/>
                  </a:cubicBezTo>
                  <a:cubicBezTo>
                    <a:pt x="2865" y="400"/>
                    <a:pt x="2866" y="397"/>
                    <a:pt x="2866" y="392"/>
                  </a:cubicBezTo>
                  <a:cubicBezTo>
                    <a:pt x="2866" y="370"/>
                    <a:pt x="2895" y="351"/>
                    <a:pt x="2910" y="329"/>
                  </a:cubicBezTo>
                  <a:cubicBezTo>
                    <a:pt x="2915" y="323"/>
                    <a:pt x="2919" y="320"/>
                    <a:pt x="2923" y="320"/>
                  </a:cubicBezTo>
                  <a:cubicBezTo>
                    <a:pt x="2931" y="320"/>
                    <a:pt x="2935" y="336"/>
                    <a:pt x="2926" y="351"/>
                  </a:cubicBezTo>
                  <a:cubicBezTo>
                    <a:pt x="2926" y="370"/>
                    <a:pt x="2926" y="370"/>
                    <a:pt x="2954" y="392"/>
                  </a:cubicBezTo>
                  <a:cubicBezTo>
                    <a:pt x="2967" y="392"/>
                    <a:pt x="2995" y="392"/>
                    <a:pt x="2995" y="373"/>
                  </a:cubicBezTo>
                  <a:cubicBezTo>
                    <a:pt x="2995" y="362"/>
                    <a:pt x="3017" y="357"/>
                    <a:pt x="3040" y="357"/>
                  </a:cubicBezTo>
                  <a:cubicBezTo>
                    <a:pt x="3064" y="357"/>
                    <a:pt x="3089" y="362"/>
                    <a:pt x="3095" y="373"/>
                  </a:cubicBezTo>
                  <a:lnTo>
                    <a:pt x="3127" y="373"/>
                  </a:lnTo>
                  <a:cubicBezTo>
                    <a:pt x="3138" y="373"/>
                    <a:pt x="3153" y="354"/>
                    <a:pt x="3165" y="354"/>
                  </a:cubicBezTo>
                  <a:cubicBezTo>
                    <a:pt x="3166" y="354"/>
                    <a:pt x="3167" y="354"/>
                    <a:pt x="3167" y="354"/>
                  </a:cubicBezTo>
                  <a:cubicBezTo>
                    <a:pt x="3167" y="354"/>
                    <a:pt x="3183" y="354"/>
                    <a:pt x="3199" y="332"/>
                  </a:cubicBezTo>
                  <a:cubicBezTo>
                    <a:pt x="3211" y="332"/>
                    <a:pt x="3227" y="332"/>
                    <a:pt x="3227" y="354"/>
                  </a:cubicBezTo>
                  <a:cubicBezTo>
                    <a:pt x="3233" y="332"/>
                    <a:pt x="3236" y="322"/>
                    <a:pt x="3240" y="322"/>
                  </a:cubicBezTo>
                  <a:cubicBezTo>
                    <a:pt x="3243" y="322"/>
                    <a:pt x="3247" y="332"/>
                    <a:pt x="3255" y="354"/>
                  </a:cubicBezTo>
                  <a:cubicBezTo>
                    <a:pt x="3255" y="375"/>
                    <a:pt x="3255" y="385"/>
                    <a:pt x="3257" y="385"/>
                  </a:cubicBezTo>
                  <a:cubicBezTo>
                    <a:pt x="3258" y="385"/>
                    <a:pt x="3261" y="375"/>
                    <a:pt x="3268" y="354"/>
                  </a:cubicBezTo>
                  <a:cubicBezTo>
                    <a:pt x="3275" y="343"/>
                    <a:pt x="3279" y="338"/>
                    <a:pt x="3283" y="338"/>
                  </a:cubicBezTo>
                  <a:cubicBezTo>
                    <a:pt x="3287" y="338"/>
                    <a:pt x="3291" y="343"/>
                    <a:pt x="3299" y="354"/>
                  </a:cubicBezTo>
                  <a:cubicBezTo>
                    <a:pt x="3299" y="365"/>
                    <a:pt x="3302" y="371"/>
                    <a:pt x="3305" y="371"/>
                  </a:cubicBezTo>
                  <a:cubicBezTo>
                    <a:pt x="3308" y="371"/>
                    <a:pt x="3311" y="365"/>
                    <a:pt x="3311" y="354"/>
                  </a:cubicBezTo>
                  <a:cubicBezTo>
                    <a:pt x="3321" y="329"/>
                    <a:pt x="3342" y="311"/>
                    <a:pt x="3356" y="311"/>
                  </a:cubicBezTo>
                  <a:cubicBezTo>
                    <a:pt x="3364" y="311"/>
                    <a:pt x="3369" y="317"/>
                    <a:pt x="3368" y="332"/>
                  </a:cubicBezTo>
                  <a:cubicBezTo>
                    <a:pt x="3368" y="332"/>
                    <a:pt x="3384" y="332"/>
                    <a:pt x="3399" y="314"/>
                  </a:cubicBezTo>
                  <a:cubicBezTo>
                    <a:pt x="3406" y="293"/>
                    <a:pt x="3409" y="283"/>
                    <a:pt x="3410" y="283"/>
                  </a:cubicBezTo>
                  <a:cubicBezTo>
                    <a:pt x="3412" y="283"/>
                    <a:pt x="3412" y="293"/>
                    <a:pt x="3412" y="314"/>
                  </a:cubicBezTo>
                  <a:cubicBezTo>
                    <a:pt x="3420" y="334"/>
                    <a:pt x="3427" y="344"/>
                    <a:pt x="3434" y="344"/>
                  </a:cubicBezTo>
                  <a:cubicBezTo>
                    <a:pt x="3441" y="344"/>
                    <a:pt x="3448" y="334"/>
                    <a:pt x="3456" y="314"/>
                  </a:cubicBezTo>
                  <a:cubicBezTo>
                    <a:pt x="3459" y="307"/>
                    <a:pt x="3464" y="304"/>
                    <a:pt x="3470" y="304"/>
                  </a:cubicBezTo>
                  <a:cubicBezTo>
                    <a:pt x="3475" y="304"/>
                    <a:pt x="3481" y="307"/>
                    <a:pt x="3484" y="314"/>
                  </a:cubicBezTo>
                  <a:cubicBezTo>
                    <a:pt x="3500" y="326"/>
                    <a:pt x="3536" y="339"/>
                    <a:pt x="3561" y="339"/>
                  </a:cubicBezTo>
                  <a:cubicBezTo>
                    <a:pt x="3579" y="339"/>
                    <a:pt x="3591" y="332"/>
                    <a:pt x="3584" y="314"/>
                  </a:cubicBezTo>
                  <a:lnTo>
                    <a:pt x="3584" y="314"/>
                  </a:lnTo>
                  <a:lnTo>
                    <a:pt x="3612" y="317"/>
                  </a:lnTo>
                  <a:cubicBezTo>
                    <a:pt x="3626" y="326"/>
                    <a:pt x="3637" y="331"/>
                    <a:pt x="3647" y="331"/>
                  </a:cubicBezTo>
                  <a:cubicBezTo>
                    <a:pt x="3656" y="331"/>
                    <a:pt x="3664" y="326"/>
                    <a:pt x="3672" y="317"/>
                  </a:cubicBezTo>
                  <a:lnTo>
                    <a:pt x="3684" y="295"/>
                  </a:lnTo>
                  <a:cubicBezTo>
                    <a:pt x="3684" y="317"/>
                    <a:pt x="3700" y="339"/>
                    <a:pt x="3713" y="339"/>
                  </a:cubicBezTo>
                  <a:cubicBezTo>
                    <a:pt x="3728" y="339"/>
                    <a:pt x="3728" y="339"/>
                    <a:pt x="3728" y="317"/>
                  </a:cubicBezTo>
                  <a:cubicBezTo>
                    <a:pt x="3713" y="295"/>
                    <a:pt x="3728" y="295"/>
                    <a:pt x="3744" y="295"/>
                  </a:cubicBezTo>
                  <a:cubicBezTo>
                    <a:pt x="3756" y="295"/>
                    <a:pt x="3772" y="317"/>
                    <a:pt x="3772" y="339"/>
                  </a:cubicBezTo>
                  <a:lnTo>
                    <a:pt x="3785" y="339"/>
                  </a:lnTo>
                  <a:cubicBezTo>
                    <a:pt x="3785" y="313"/>
                    <a:pt x="3790" y="304"/>
                    <a:pt x="3794" y="304"/>
                  </a:cubicBezTo>
                  <a:cubicBezTo>
                    <a:pt x="3798" y="304"/>
                    <a:pt x="3800" y="309"/>
                    <a:pt x="3800" y="317"/>
                  </a:cubicBezTo>
                  <a:cubicBezTo>
                    <a:pt x="3809" y="330"/>
                    <a:pt x="3821" y="339"/>
                    <a:pt x="3837" y="339"/>
                  </a:cubicBezTo>
                  <a:cubicBezTo>
                    <a:pt x="3839" y="339"/>
                    <a:pt x="3842" y="339"/>
                    <a:pt x="3844" y="339"/>
                  </a:cubicBezTo>
                  <a:cubicBezTo>
                    <a:pt x="3844" y="331"/>
                    <a:pt x="3846" y="329"/>
                    <a:pt x="3847" y="329"/>
                  </a:cubicBezTo>
                  <a:cubicBezTo>
                    <a:pt x="3850" y="329"/>
                    <a:pt x="3853" y="339"/>
                    <a:pt x="3844" y="339"/>
                  </a:cubicBezTo>
                  <a:lnTo>
                    <a:pt x="3844" y="361"/>
                  </a:lnTo>
                  <a:cubicBezTo>
                    <a:pt x="3848" y="366"/>
                    <a:pt x="3850" y="368"/>
                    <a:pt x="3852" y="368"/>
                  </a:cubicBezTo>
                  <a:cubicBezTo>
                    <a:pt x="3857" y="368"/>
                    <a:pt x="3857" y="354"/>
                    <a:pt x="3857" y="339"/>
                  </a:cubicBezTo>
                  <a:lnTo>
                    <a:pt x="3885" y="339"/>
                  </a:lnTo>
                  <a:cubicBezTo>
                    <a:pt x="3901" y="339"/>
                    <a:pt x="3913" y="339"/>
                    <a:pt x="3901" y="320"/>
                  </a:cubicBezTo>
                  <a:cubicBezTo>
                    <a:pt x="3901" y="298"/>
                    <a:pt x="3901" y="276"/>
                    <a:pt x="3916" y="276"/>
                  </a:cubicBezTo>
                  <a:cubicBezTo>
                    <a:pt x="3916" y="270"/>
                    <a:pt x="3918" y="268"/>
                    <a:pt x="3919" y="268"/>
                  </a:cubicBezTo>
                  <a:cubicBezTo>
                    <a:pt x="3922" y="268"/>
                    <a:pt x="3925" y="276"/>
                    <a:pt x="3916" y="276"/>
                  </a:cubicBezTo>
                  <a:cubicBezTo>
                    <a:pt x="3916" y="298"/>
                    <a:pt x="3913" y="320"/>
                    <a:pt x="3929" y="320"/>
                  </a:cubicBezTo>
                  <a:cubicBezTo>
                    <a:pt x="3945" y="320"/>
                    <a:pt x="3945" y="339"/>
                    <a:pt x="3945" y="339"/>
                  </a:cubicBezTo>
                  <a:cubicBezTo>
                    <a:pt x="3938" y="358"/>
                    <a:pt x="3944" y="364"/>
                    <a:pt x="3955" y="364"/>
                  </a:cubicBezTo>
                  <a:cubicBezTo>
                    <a:pt x="3970" y="364"/>
                    <a:pt x="3992" y="353"/>
                    <a:pt x="4001" y="342"/>
                  </a:cubicBezTo>
                  <a:cubicBezTo>
                    <a:pt x="4015" y="320"/>
                    <a:pt x="4026" y="309"/>
                    <a:pt x="4033" y="309"/>
                  </a:cubicBezTo>
                  <a:cubicBezTo>
                    <a:pt x="4041" y="309"/>
                    <a:pt x="4045" y="320"/>
                    <a:pt x="4045" y="342"/>
                  </a:cubicBezTo>
                  <a:cubicBezTo>
                    <a:pt x="4045" y="353"/>
                    <a:pt x="4047" y="358"/>
                    <a:pt x="4050" y="358"/>
                  </a:cubicBezTo>
                  <a:cubicBezTo>
                    <a:pt x="4059" y="358"/>
                    <a:pt x="4076" y="324"/>
                    <a:pt x="4086" y="279"/>
                  </a:cubicBezTo>
                  <a:lnTo>
                    <a:pt x="4101" y="217"/>
                  </a:lnTo>
                  <a:lnTo>
                    <a:pt x="4101" y="279"/>
                  </a:lnTo>
                  <a:cubicBezTo>
                    <a:pt x="4108" y="328"/>
                    <a:pt x="4112" y="349"/>
                    <a:pt x="4121" y="349"/>
                  </a:cubicBezTo>
                  <a:cubicBezTo>
                    <a:pt x="4129" y="349"/>
                    <a:pt x="4139" y="338"/>
                    <a:pt x="4158" y="320"/>
                  </a:cubicBezTo>
                  <a:cubicBezTo>
                    <a:pt x="4171" y="311"/>
                    <a:pt x="4178" y="306"/>
                    <a:pt x="4182" y="306"/>
                  </a:cubicBezTo>
                  <a:cubicBezTo>
                    <a:pt x="4186" y="306"/>
                    <a:pt x="4186" y="312"/>
                    <a:pt x="4186" y="323"/>
                  </a:cubicBezTo>
                  <a:cubicBezTo>
                    <a:pt x="4186" y="342"/>
                    <a:pt x="4201" y="342"/>
                    <a:pt x="4245" y="342"/>
                  </a:cubicBezTo>
                  <a:cubicBezTo>
                    <a:pt x="4257" y="343"/>
                    <a:pt x="4266" y="343"/>
                    <a:pt x="4273" y="343"/>
                  </a:cubicBezTo>
                  <a:cubicBezTo>
                    <a:pt x="4294" y="343"/>
                    <a:pt x="4302" y="339"/>
                    <a:pt x="4302" y="323"/>
                  </a:cubicBezTo>
                  <a:lnTo>
                    <a:pt x="4330" y="323"/>
                  </a:lnTo>
                  <a:cubicBezTo>
                    <a:pt x="4336" y="339"/>
                    <a:pt x="4344" y="346"/>
                    <a:pt x="4350" y="346"/>
                  </a:cubicBezTo>
                  <a:cubicBezTo>
                    <a:pt x="4361" y="346"/>
                    <a:pt x="4368" y="328"/>
                    <a:pt x="4358" y="301"/>
                  </a:cubicBezTo>
                  <a:lnTo>
                    <a:pt x="4358" y="301"/>
                  </a:lnTo>
                  <a:cubicBezTo>
                    <a:pt x="4358" y="301"/>
                    <a:pt x="4374" y="301"/>
                    <a:pt x="4386" y="304"/>
                  </a:cubicBezTo>
                  <a:lnTo>
                    <a:pt x="4386" y="323"/>
                  </a:lnTo>
                  <a:cubicBezTo>
                    <a:pt x="4386" y="345"/>
                    <a:pt x="4418" y="345"/>
                    <a:pt x="4531" y="345"/>
                  </a:cubicBezTo>
                  <a:cubicBezTo>
                    <a:pt x="4558" y="346"/>
                    <a:pt x="4581" y="346"/>
                    <a:pt x="4599" y="346"/>
                  </a:cubicBezTo>
                  <a:cubicBezTo>
                    <a:pt x="4665" y="346"/>
                    <a:pt x="4675" y="339"/>
                    <a:pt x="4675" y="307"/>
                  </a:cubicBezTo>
                  <a:cubicBezTo>
                    <a:pt x="4683" y="285"/>
                    <a:pt x="4690" y="275"/>
                    <a:pt x="4695" y="275"/>
                  </a:cubicBezTo>
                  <a:cubicBezTo>
                    <a:pt x="4700" y="275"/>
                    <a:pt x="4703" y="285"/>
                    <a:pt x="4703" y="307"/>
                  </a:cubicBezTo>
                  <a:cubicBezTo>
                    <a:pt x="4703" y="321"/>
                    <a:pt x="4711" y="335"/>
                    <a:pt x="4715" y="335"/>
                  </a:cubicBezTo>
                  <a:cubicBezTo>
                    <a:pt x="4717" y="335"/>
                    <a:pt x="4719" y="333"/>
                    <a:pt x="4719" y="326"/>
                  </a:cubicBezTo>
                  <a:cubicBezTo>
                    <a:pt x="4734" y="329"/>
                    <a:pt x="4750" y="336"/>
                    <a:pt x="4759" y="348"/>
                  </a:cubicBezTo>
                  <a:cubicBezTo>
                    <a:pt x="4778" y="367"/>
                    <a:pt x="4791" y="373"/>
                    <a:pt x="4801" y="373"/>
                  </a:cubicBezTo>
                  <a:cubicBezTo>
                    <a:pt x="4814" y="373"/>
                    <a:pt x="4819" y="361"/>
                    <a:pt x="4819" y="348"/>
                  </a:cubicBezTo>
                  <a:cubicBezTo>
                    <a:pt x="4812" y="331"/>
                    <a:pt x="4811" y="325"/>
                    <a:pt x="4813" y="325"/>
                  </a:cubicBezTo>
                  <a:cubicBezTo>
                    <a:pt x="4816" y="325"/>
                    <a:pt x="4824" y="337"/>
                    <a:pt x="4831" y="348"/>
                  </a:cubicBezTo>
                  <a:cubicBezTo>
                    <a:pt x="4842" y="364"/>
                    <a:pt x="4852" y="379"/>
                    <a:pt x="4857" y="379"/>
                  </a:cubicBezTo>
                  <a:cubicBezTo>
                    <a:pt x="4859" y="379"/>
                    <a:pt x="4860" y="377"/>
                    <a:pt x="4860" y="370"/>
                  </a:cubicBezTo>
                  <a:cubicBezTo>
                    <a:pt x="4869" y="359"/>
                    <a:pt x="4900" y="348"/>
                    <a:pt x="4925" y="348"/>
                  </a:cubicBezTo>
                  <a:cubicBezTo>
                    <a:pt x="4944" y="348"/>
                    <a:pt x="4960" y="354"/>
                    <a:pt x="4960" y="373"/>
                  </a:cubicBezTo>
                  <a:lnTo>
                    <a:pt x="4991" y="373"/>
                  </a:lnTo>
                  <a:cubicBezTo>
                    <a:pt x="4991" y="351"/>
                    <a:pt x="5019" y="351"/>
                    <a:pt x="5048" y="351"/>
                  </a:cubicBezTo>
                  <a:cubicBezTo>
                    <a:pt x="5076" y="351"/>
                    <a:pt x="5091" y="351"/>
                    <a:pt x="5091" y="373"/>
                  </a:cubicBezTo>
                  <a:cubicBezTo>
                    <a:pt x="5084" y="384"/>
                    <a:pt x="5084" y="390"/>
                    <a:pt x="5089" y="390"/>
                  </a:cubicBezTo>
                  <a:cubicBezTo>
                    <a:pt x="5095" y="390"/>
                    <a:pt x="5106" y="384"/>
                    <a:pt x="5120" y="373"/>
                  </a:cubicBezTo>
                  <a:cubicBezTo>
                    <a:pt x="5132" y="373"/>
                    <a:pt x="5148" y="332"/>
                    <a:pt x="5160" y="332"/>
                  </a:cubicBezTo>
                  <a:cubicBezTo>
                    <a:pt x="5160" y="311"/>
                    <a:pt x="5176" y="292"/>
                    <a:pt x="5192" y="292"/>
                  </a:cubicBezTo>
                  <a:lnTo>
                    <a:pt x="5192" y="311"/>
                  </a:lnTo>
                  <a:cubicBezTo>
                    <a:pt x="5192" y="332"/>
                    <a:pt x="5192" y="354"/>
                    <a:pt x="5192" y="354"/>
                  </a:cubicBezTo>
                  <a:cubicBezTo>
                    <a:pt x="5204" y="354"/>
                    <a:pt x="5220" y="354"/>
                    <a:pt x="5220" y="332"/>
                  </a:cubicBezTo>
                  <a:cubicBezTo>
                    <a:pt x="5233" y="354"/>
                    <a:pt x="5248" y="354"/>
                    <a:pt x="5276" y="354"/>
                  </a:cubicBezTo>
                  <a:cubicBezTo>
                    <a:pt x="5305" y="354"/>
                    <a:pt x="5333" y="354"/>
                    <a:pt x="5348" y="336"/>
                  </a:cubicBezTo>
                  <a:cubicBezTo>
                    <a:pt x="5355" y="356"/>
                    <a:pt x="5380" y="366"/>
                    <a:pt x="5405" y="366"/>
                  </a:cubicBezTo>
                  <a:cubicBezTo>
                    <a:pt x="5431" y="366"/>
                    <a:pt x="5457" y="356"/>
                    <a:pt x="5464" y="336"/>
                  </a:cubicBezTo>
                  <a:cubicBezTo>
                    <a:pt x="5464" y="325"/>
                    <a:pt x="5468" y="319"/>
                    <a:pt x="5473" y="319"/>
                  </a:cubicBezTo>
                  <a:cubicBezTo>
                    <a:pt x="5478" y="319"/>
                    <a:pt x="5485" y="325"/>
                    <a:pt x="5493" y="336"/>
                  </a:cubicBezTo>
                  <a:cubicBezTo>
                    <a:pt x="5499" y="347"/>
                    <a:pt x="5502" y="352"/>
                    <a:pt x="5506" y="352"/>
                  </a:cubicBezTo>
                  <a:cubicBezTo>
                    <a:pt x="5509" y="352"/>
                    <a:pt x="5513" y="347"/>
                    <a:pt x="5521" y="336"/>
                  </a:cubicBezTo>
                  <a:cubicBezTo>
                    <a:pt x="5524" y="329"/>
                    <a:pt x="5528" y="327"/>
                    <a:pt x="5533" y="327"/>
                  </a:cubicBezTo>
                  <a:cubicBezTo>
                    <a:pt x="5543" y="327"/>
                    <a:pt x="5554" y="342"/>
                    <a:pt x="5565" y="358"/>
                  </a:cubicBezTo>
                  <a:cubicBezTo>
                    <a:pt x="5572" y="382"/>
                    <a:pt x="5581" y="392"/>
                    <a:pt x="5589" y="392"/>
                  </a:cubicBezTo>
                  <a:cubicBezTo>
                    <a:pt x="5595" y="392"/>
                    <a:pt x="5600" y="387"/>
                    <a:pt x="5605" y="379"/>
                  </a:cubicBezTo>
                  <a:cubicBezTo>
                    <a:pt x="5627" y="364"/>
                    <a:pt x="5652" y="358"/>
                    <a:pt x="5678" y="358"/>
                  </a:cubicBezTo>
                  <a:cubicBezTo>
                    <a:pt x="5706" y="339"/>
                    <a:pt x="5721" y="339"/>
                    <a:pt x="5706" y="317"/>
                  </a:cubicBezTo>
                  <a:cubicBezTo>
                    <a:pt x="5709" y="301"/>
                    <a:pt x="5712" y="289"/>
                    <a:pt x="5721" y="276"/>
                  </a:cubicBezTo>
                  <a:cubicBezTo>
                    <a:pt x="5731" y="269"/>
                    <a:pt x="5737" y="266"/>
                    <a:pt x="5741" y="266"/>
                  </a:cubicBezTo>
                  <a:cubicBezTo>
                    <a:pt x="5748" y="266"/>
                    <a:pt x="5745" y="276"/>
                    <a:pt x="5737" y="276"/>
                  </a:cubicBezTo>
                  <a:cubicBezTo>
                    <a:pt x="5706" y="295"/>
                    <a:pt x="5721" y="295"/>
                    <a:pt x="5737" y="317"/>
                  </a:cubicBezTo>
                  <a:cubicBezTo>
                    <a:pt x="5748" y="330"/>
                    <a:pt x="5766" y="339"/>
                    <a:pt x="5785" y="339"/>
                  </a:cubicBezTo>
                  <a:cubicBezTo>
                    <a:pt x="5788" y="339"/>
                    <a:pt x="5791" y="339"/>
                    <a:pt x="5793" y="339"/>
                  </a:cubicBezTo>
                  <a:lnTo>
                    <a:pt x="5850" y="339"/>
                  </a:lnTo>
                  <a:cubicBezTo>
                    <a:pt x="5872" y="350"/>
                    <a:pt x="5886" y="355"/>
                    <a:pt x="5895" y="355"/>
                  </a:cubicBezTo>
                  <a:cubicBezTo>
                    <a:pt x="5903" y="355"/>
                    <a:pt x="5906" y="350"/>
                    <a:pt x="5906" y="339"/>
                  </a:cubicBezTo>
                  <a:lnTo>
                    <a:pt x="5906" y="320"/>
                  </a:lnTo>
                  <a:cubicBezTo>
                    <a:pt x="5914" y="341"/>
                    <a:pt x="5959" y="352"/>
                    <a:pt x="6003" y="352"/>
                  </a:cubicBezTo>
                  <a:cubicBezTo>
                    <a:pt x="6045" y="352"/>
                    <a:pt x="6087" y="341"/>
                    <a:pt x="6094" y="320"/>
                  </a:cubicBezTo>
                  <a:lnTo>
                    <a:pt x="6094" y="342"/>
                  </a:lnTo>
                  <a:cubicBezTo>
                    <a:pt x="6094" y="364"/>
                    <a:pt x="6107" y="364"/>
                    <a:pt x="6138" y="364"/>
                  </a:cubicBezTo>
                  <a:cubicBezTo>
                    <a:pt x="6176" y="354"/>
                    <a:pt x="6213" y="348"/>
                    <a:pt x="6251" y="345"/>
                  </a:cubicBezTo>
                  <a:cubicBezTo>
                    <a:pt x="6311" y="345"/>
                    <a:pt x="6351" y="345"/>
                    <a:pt x="6351" y="323"/>
                  </a:cubicBezTo>
                  <a:cubicBezTo>
                    <a:pt x="6367" y="323"/>
                    <a:pt x="6367" y="323"/>
                    <a:pt x="6367" y="345"/>
                  </a:cubicBezTo>
                  <a:cubicBezTo>
                    <a:pt x="6351" y="367"/>
                    <a:pt x="6367" y="367"/>
                    <a:pt x="6379" y="367"/>
                  </a:cubicBezTo>
                  <a:cubicBezTo>
                    <a:pt x="6395" y="367"/>
                    <a:pt x="6395" y="345"/>
                    <a:pt x="6395" y="323"/>
                  </a:cubicBezTo>
                  <a:cubicBezTo>
                    <a:pt x="6395" y="314"/>
                    <a:pt x="6399" y="309"/>
                    <a:pt x="6406" y="309"/>
                  </a:cubicBezTo>
                  <a:cubicBezTo>
                    <a:pt x="6413" y="309"/>
                    <a:pt x="6424" y="315"/>
                    <a:pt x="6439" y="326"/>
                  </a:cubicBezTo>
                  <a:cubicBezTo>
                    <a:pt x="6457" y="336"/>
                    <a:pt x="6477" y="342"/>
                    <a:pt x="6498" y="342"/>
                  </a:cubicBezTo>
                  <a:cubicBezTo>
                    <a:pt x="6517" y="342"/>
                    <a:pt x="6535" y="337"/>
                    <a:pt x="6552" y="326"/>
                  </a:cubicBezTo>
                  <a:cubicBezTo>
                    <a:pt x="6568" y="326"/>
                    <a:pt x="6580" y="326"/>
                    <a:pt x="6580" y="348"/>
                  </a:cubicBezTo>
                  <a:cubicBezTo>
                    <a:pt x="6589" y="359"/>
                    <a:pt x="6603" y="371"/>
                    <a:pt x="6618" y="371"/>
                  </a:cubicBezTo>
                  <a:cubicBezTo>
                    <a:pt x="6629" y="371"/>
                    <a:pt x="6640" y="365"/>
                    <a:pt x="6652" y="348"/>
                  </a:cubicBezTo>
                  <a:cubicBezTo>
                    <a:pt x="6668" y="348"/>
                    <a:pt x="6668" y="348"/>
                    <a:pt x="6668" y="370"/>
                  </a:cubicBezTo>
                  <a:cubicBezTo>
                    <a:pt x="6675" y="381"/>
                    <a:pt x="6678" y="393"/>
                    <a:pt x="6683" y="393"/>
                  </a:cubicBezTo>
                  <a:cubicBezTo>
                    <a:pt x="6686" y="393"/>
                    <a:pt x="6689" y="387"/>
                    <a:pt x="6696" y="370"/>
                  </a:cubicBezTo>
                  <a:cubicBezTo>
                    <a:pt x="6712" y="359"/>
                    <a:pt x="6729" y="354"/>
                    <a:pt x="6746" y="354"/>
                  </a:cubicBezTo>
                  <a:cubicBezTo>
                    <a:pt x="6763" y="354"/>
                    <a:pt x="6781" y="359"/>
                    <a:pt x="6796" y="370"/>
                  </a:cubicBezTo>
                  <a:cubicBezTo>
                    <a:pt x="6812" y="370"/>
                    <a:pt x="6824" y="370"/>
                    <a:pt x="6824" y="351"/>
                  </a:cubicBezTo>
                  <a:cubicBezTo>
                    <a:pt x="6824" y="343"/>
                    <a:pt x="6824" y="335"/>
                    <a:pt x="6824" y="329"/>
                  </a:cubicBezTo>
                  <a:cubicBezTo>
                    <a:pt x="6832" y="350"/>
                    <a:pt x="6836" y="360"/>
                    <a:pt x="6840" y="360"/>
                  </a:cubicBezTo>
                  <a:cubicBezTo>
                    <a:pt x="6843" y="360"/>
                    <a:pt x="6846" y="350"/>
                    <a:pt x="6853" y="329"/>
                  </a:cubicBezTo>
                  <a:cubicBezTo>
                    <a:pt x="6853" y="318"/>
                    <a:pt x="6857" y="313"/>
                    <a:pt x="6861" y="313"/>
                  </a:cubicBezTo>
                  <a:cubicBezTo>
                    <a:pt x="6864" y="313"/>
                    <a:pt x="6868" y="318"/>
                    <a:pt x="6868" y="329"/>
                  </a:cubicBezTo>
                  <a:cubicBezTo>
                    <a:pt x="6881" y="351"/>
                    <a:pt x="6897" y="351"/>
                    <a:pt x="6897" y="351"/>
                  </a:cubicBezTo>
                  <a:cubicBezTo>
                    <a:pt x="6950" y="342"/>
                    <a:pt x="7003" y="332"/>
                    <a:pt x="7053" y="332"/>
                  </a:cubicBezTo>
                  <a:cubicBezTo>
                    <a:pt x="7169" y="332"/>
                    <a:pt x="7213" y="332"/>
                    <a:pt x="7213" y="314"/>
                  </a:cubicBezTo>
                  <a:cubicBezTo>
                    <a:pt x="7219" y="303"/>
                    <a:pt x="7222" y="297"/>
                    <a:pt x="7226" y="297"/>
                  </a:cubicBezTo>
                  <a:cubicBezTo>
                    <a:pt x="7230" y="297"/>
                    <a:pt x="7233" y="303"/>
                    <a:pt x="7241" y="314"/>
                  </a:cubicBezTo>
                  <a:cubicBezTo>
                    <a:pt x="7251" y="329"/>
                    <a:pt x="7266" y="336"/>
                    <a:pt x="7285" y="336"/>
                  </a:cubicBezTo>
                  <a:cubicBezTo>
                    <a:pt x="7298" y="336"/>
                    <a:pt x="7313" y="336"/>
                    <a:pt x="7313" y="354"/>
                  </a:cubicBezTo>
                  <a:cubicBezTo>
                    <a:pt x="7326" y="336"/>
                    <a:pt x="7326" y="336"/>
                    <a:pt x="7342" y="336"/>
                  </a:cubicBezTo>
                  <a:cubicBezTo>
                    <a:pt x="7342" y="345"/>
                    <a:pt x="7345" y="350"/>
                    <a:pt x="7350" y="350"/>
                  </a:cubicBezTo>
                  <a:cubicBezTo>
                    <a:pt x="7355" y="350"/>
                    <a:pt x="7362" y="345"/>
                    <a:pt x="7370" y="336"/>
                  </a:cubicBezTo>
                  <a:cubicBezTo>
                    <a:pt x="7378" y="315"/>
                    <a:pt x="7382" y="305"/>
                    <a:pt x="7383" y="305"/>
                  </a:cubicBezTo>
                  <a:cubicBezTo>
                    <a:pt x="7385" y="305"/>
                    <a:pt x="7385" y="315"/>
                    <a:pt x="7385" y="336"/>
                  </a:cubicBezTo>
                  <a:cubicBezTo>
                    <a:pt x="7385" y="349"/>
                    <a:pt x="7407" y="365"/>
                    <a:pt x="7414" y="365"/>
                  </a:cubicBezTo>
                  <a:cubicBezTo>
                    <a:pt x="7417" y="365"/>
                    <a:pt x="7417" y="363"/>
                    <a:pt x="7414" y="358"/>
                  </a:cubicBezTo>
                  <a:cubicBezTo>
                    <a:pt x="7414" y="336"/>
                    <a:pt x="7442" y="336"/>
                    <a:pt x="7458" y="314"/>
                  </a:cubicBezTo>
                  <a:cubicBezTo>
                    <a:pt x="7470" y="314"/>
                    <a:pt x="7486" y="314"/>
                    <a:pt x="7486" y="336"/>
                  </a:cubicBezTo>
                  <a:cubicBezTo>
                    <a:pt x="7489" y="342"/>
                    <a:pt x="7498" y="345"/>
                    <a:pt x="7510" y="345"/>
                  </a:cubicBezTo>
                  <a:cubicBezTo>
                    <a:pt x="7536" y="345"/>
                    <a:pt x="7575" y="330"/>
                    <a:pt x="7586" y="317"/>
                  </a:cubicBezTo>
                  <a:cubicBezTo>
                    <a:pt x="7586" y="306"/>
                    <a:pt x="7589" y="300"/>
                    <a:pt x="7592" y="300"/>
                  </a:cubicBezTo>
                  <a:cubicBezTo>
                    <a:pt x="7595" y="300"/>
                    <a:pt x="7599" y="306"/>
                    <a:pt x="7599" y="317"/>
                  </a:cubicBezTo>
                  <a:cubicBezTo>
                    <a:pt x="7599" y="336"/>
                    <a:pt x="7614" y="339"/>
                    <a:pt x="7627" y="339"/>
                  </a:cubicBezTo>
                  <a:cubicBezTo>
                    <a:pt x="7631" y="332"/>
                    <a:pt x="7635" y="330"/>
                    <a:pt x="7637" y="330"/>
                  </a:cubicBezTo>
                  <a:cubicBezTo>
                    <a:pt x="7642" y="330"/>
                    <a:pt x="7642" y="344"/>
                    <a:pt x="7642" y="358"/>
                  </a:cubicBezTo>
                  <a:cubicBezTo>
                    <a:pt x="7627" y="379"/>
                    <a:pt x="7642" y="379"/>
                    <a:pt x="7671" y="379"/>
                  </a:cubicBezTo>
                  <a:cubicBezTo>
                    <a:pt x="7683" y="362"/>
                    <a:pt x="7720" y="361"/>
                    <a:pt x="7756" y="361"/>
                  </a:cubicBezTo>
                  <a:cubicBezTo>
                    <a:pt x="7766" y="361"/>
                    <a:pt x="7777" y="361"/>
                    <a:pt x="7787" y="361"/>
                  </a:cubicBezTo>
                  <a:cubicBezTo>
                    <a:pt x="7791" y="361"/>
                    <a:pt x="7796" y="362"/>
                    <a:pt x="7801" y="362"/>
                  </a:cubicBezTo>
                  <a:cubicBezTo>
                    <a:pt x="7843" y="362"/>
                    <a:pt x="7883" y="337"/>
                    <a:pt x="7899" y="298"/>
                  </a:cubicBezTo>
                  <a:lnTo>
                    <a:pt x="7915" y="257"/>
                  </a:lnTo>
                  <a:lnTo>
                    <a:pt x="7915" y="298"/>
                  </a:lnTo>
                  <a:cubicBezTo>
                    <a:pt x="7918" y="320"/>
                    <a:pt x="7921" y="342"/>
                    <a:pt x="7928" y="361"/>
                  </a:cubicBezTo>
                  <a:cubicBezTo>
                    <a:pt x="7943" y="361"/>
                    <a:pt x="7943" y="342"/>
                    <a:pt x="7943" y="320"/>
                  </a:cubicBezTo>
                  <a:cubicBezTo>
                    <a:pt x="7943" y="309"/>
                    <a:pt x="7947" y="303"/>
                    <a:pt x="7955" y="303"/>
                  </a:cubicBezTo>
                  <a:cubicBezTo>
                    <a:pt x="7962" y="303"/>
                    <a:pt x="7973" y="309"/>
                    <a:pt x="7987" y="320"/>
                  </a:cubicBezTo>
                  <a:cubicBezTo>
                    <a:pt x="8001" y="331"/>
                    <a:pt x="8011" y="336"/>
                    <a:pt x="8020" y="336"/>
                  </a:cubicBezTo>
                  <a:cubicBezTo>
                    <a:pt x="8029" y="336"/>
                    <a:pt x="8036" y="331"/>
                    <a:pt x="8044" y="320"/>
                  </a:cubicBezTo>
                  <a:cubicBezTo>
                    <a:pt x="8062" y="320"/>
                    <a:pt x="8078" y="326"/>
                    <a:pt x="8087" y="342"/>
                  </a:cubicBezTo>
                  <a:cubicBezTo>
                    <a:pt x="8100" y="342"/>
                    <a:pt x="8100" y="342"/>
                    <a:pt x="8100" y="323"/>
                  </a:cubicBezTo>
                  <a:cubicBezTo>
                    <a:pt x="8100" y="312"/>
                    <a:pt x="8104" y="307"/>
                    <a:pt x="8110" y="307"/>
                  </a:cubicBezTo>
                  <a:cubicBezTo>
                    <a:pt x="8116" y="307"/>
                    <a:pt x="8123" y="312"/>
                    <a:pt x="8131" y="323"/>
                  </a:cubicBezTo>
                  <a:cubicBezTo>
                    <a:pt x="8139" y="347"/>
                    <a:pt x="8157" y="357"/>
                    <a:pt x="8171" y="357"/>
                  </a:cubicBezTo>
                  <a:cubicBezTo>
                    <a:pt x="8181" y="357"/>
                    <a:pt x="8188" y="353"/>
                    <a:pt x="8188" y="345"/>
                  </a:cubicBezTo>
                  <a:cubicBezTo>
                    <a:pt x="8188" y="323"/>
                    <a:pt x="8200" y="323"/>
                    <a:pt x="8216" y="323"/>
                  </a:cubicBezTo>
                  <a:cubicBezTo>
                    <a:pt x="8218" y="323"/>
                    <a:pt x="8220" y="324"/>
                    <a:pt x="8222" y="324"/>
                  </a:cubicBezTo>
                  <a:cubicBezTo>
                    <a:pt x="8236" y="324"/>
                    <a:pt x="8252" y="315"/>
                    <a:pt x="8260" y="301"/>
                  </a:cubicBezTo>
                  <a:cubicBezTo>
                    <a:pt x="8272" y="304"/>
                    <a:pt x="8288" y="304"/>
                    <a:pt x="8288" y="304"/>
                  </a:cubicBezTo>
                  <a:cubicBezTo>
                    <a:pt x="8301" y="304"/>
                    <a:pt x="8288" y="323"/>
                    <a:pt x="8272" y="323"/>
                  </a:cubicBezTo>
                  <a:lnTo>
                    <a:pt x="8288" y="345"/>
                  </a:lnTo>
                  <a:cubicBezTo>
                    <a:pt x="8316" y="345"/>
                    <a:pt x="8332" y="345"/>
                    <a:pt x="8344" y="323"/>
                  </a:cubicBezTo>
                  <a:cubicBezTo>
                    <a:pt x="8352" y="303"/>
                    <a:pt x="8356" y="293"/>
                    <a:pt x="8358" y="293"/>
                  </a:cubicBezTo>
                  <a:cubicBezTo>
                    <a:pt x="8360" y="293"/>
                    <a:pt x="8360" y="303"/>
                    <a:pt x="8360" y="323"/>
                  </a:cubicBezTo>
                  <a:cubicBezTo>
                    <a:pt x="8360" y="339"/>
                    <a:pt x="8366" y="354"/>
                    <a:pt x="8376" y="354"/>
                  </a:cubicBezTo>
                  <a:cubicBezTo>
                    <a:pt x="8379" y="354"/>
                    <a:pt x="8384" y="351"/>
                    <a:pt x="8388" y="345"/>
                  </a:cubicBezTo>
                  <a:cubicBezTo>
                    <a:pt x="8395" y="328"/>
                    <a:pt x="8401" y="322"/>
                    <a:pt x="8406" y="322"/>
                  </a:cubicBezTo>
                  <a:cubicBezTo>
                    <a:pt x="8412" y="322"/>
                    <a:pt x="8416" y="334"/>
                    <a:pt x="8416" y="345"/>
                  </a:cubicBezTo>
                  <a:cubicBezTo>
                    <a:pt x="8409" y="367"/>
                    <a:pt x="8405" y="378"/>
                    <a:pt x="8410" y="378"/>
                  </a:cubicBezTo>
                  <a:cubicBezTo>
                    <a:pt x="8416" y="378"/>
                    <a:pt x="8431" y="367"/>
                    <a:pt x="8460" y="345"/>
                  </a:cubicBezTo>
                  <a:cubicBezTo>
                    <a:pt x="8462" y="345"/>
                    <a:pt x="8464" y="345"/>
                    <a:pt x="8466" y="345"/>
                  </a:cubicBezTo>
                  <a:cubicBezTo>
                    <a:pt x="8496" y="345"/>
                    <a:pt x="8548" y="326"/>
                    <a:pt x="8589" y="326"/>
                  </a:cubicBezTo>
                  <a:cubicBezTo>
                    <a:pt x="8645" y="326"/>
                    <a:pt x="8677" y="326"/>
                    <a:pt x="8689" y="348"/>
                  </a:cubicBezTo>
                  <a:cubicBezTo>
                    <a:pt x="8689" y="353"/>
                    <a:pt x="8689" y="357"/>
                    <a:pt x="8689" y="360"/>
                  </a:cubicBezTo>
                  <a:lnTo>
                    <a:pt x="8689" y="360"/>
                  </a:lnTo>
                  <a:cubicBezTo>
                    <a:pt x="8692" y="329"/>
                    <a:pt x="8708" y="329"/>
                    <a:pt x="8746" y="329"/>
                  </a:cubicBezTo>
                  <a:cubicBezTo>
                    <a:pt x="8756" y="335"/>
                    <a:pt x="8768" y="338"/>
                    <a:pt x="8779" y="338"/>
                  </a:cubicBezTo>
                  <a:cubicBezTo>
                    <a:pt x="8801" y="338"/>
                    <a:pt x="8821" y="328"/>
                    <a:pt x="8833" y="307"/>
                  </a:cubicBezTo>
                  <a:lnTo>
                    <a:pt x="8805" y="307"/>
                  </a:lnTo>
                  <a:cubicBezTo>
                    <a:pt x="8805" y="284"/>
                    <a:pt x="8809" y="274"/>
                    <a:pt x="8818" y="274"/>
                  </a:cubicBezTo>
                  <a:cubicBezTo>
                    <a:pt x="8825" y="274"/>
                    <a:pt x="8834" y="279"/>
                    <a:pt x="8846" y="289"/>
                  </a:cubicBezTo>
                  <a:cubicBezTo>
                    <a:pt x="8861" y="289"/>
                    <a:pt x="8861" y="307"/>
                    <a:pt x="8861" y="329"/>
                  </a:cubicBezTo>
                  <a:cubicBezTo>
                    <a:pt x="8861" y="351"/>
                    <a:pt x="8874" y="370"/>
                    <a:pt x="8890" y="373"/>
                  </a:cubicBezTo>
                  <a:cubicBezTo>
                    <a:pt x="8905" y="373"/>
                    <a:pt x="8918" y="373"/>
                    <a:pt x="8905" y="351"/>
                  </a:cubicBezTo>
                  <a:cubicBezTo>
                    <a:pt x="8905" y="329"/>
                    <a:pt x="8905" y="329"/>
                    <a:pt x="8918" y="329"/>
                  </a:cubicBezTo>
                  <a:cubicBezTo>
                    <a:pt x="8921" y="330"/>
                    <a:pt x="8924" y="330"/>
                    <a:pt x="8927" y="330"/>
                  </a:cubicBezTo>
                  <a:cubicBezTo>
                    <a:pt x="8942" y="330"/>
                    <a:pt x="8954" y="324"/>
                    <a:pt x="8962" y="311"/>
                  </a:cubicBezTo>
                  <a:cubicBezTo>
                    <a:pt x="8962" y="289"/>
                    <a:pt x="8977" y="289"/>
                    <a:pt x="8990" y="289"/>
                  </a:cubicBezTo>
                  <a:cubicBezTo>
                    <a:pt x="9002" y="301"/>
                    <a:pt x="9018" y="311"/>
                    <a:pt x="9034" y="311"/>
                  </a:cubicBezTo>
                  <a:lnTo>
                    <a:pt x="9034" y="332"/>
                  </a:lnTo>
                  <a:cubicBezTo>
                    <a:pt x="9034" y="345"/>
                    <a:pt x="9040" y="361"/>
                    <a:pt x="9046" y="373"/>
                  </a:cubicBezTo>
                  <a:cubicBezTo>
                    <a:pt x="9062" y="373"/>
                    <a:pt x="9062" y="351"/>
                    <a:pt x="9062" y="351"/>
                  </a:cubicBezTo>
                  <a:cubicBezTo>
                    <a:pt x="9062" y="337"/>
                    <a:pt x="9256" y="335"/>
                    <a:pt x="9371" y="335"/>
                  </a:cubicBezTo>
                  <a:cubicBezTo>
                    <a:pt x="9410" y="335"/>
                    <a:pt x="9440" y="336"/>
                    <a:pt x="9451" y="336"/>
                  </a:cubicBezTo>
                  <a:cubicBezTo>
                    <a:pt x="9465" y="347"/>
                    <a:pt x="9482" y="352"/>
                    <a:pt x="9494" y="352"/>
                  </a:cubicBezTo>
                  <a:cubicBezTo>
                    <a:pt x="9506" y="352"/>
                    <a:pt x="9513" y="347"/>
                    <a:pt x="9507" y="336"/>
                  </a:cubicBezTo>
                  <a:cubicBezTo>
                    <a:pt x="9507" y="317"/>
                    <a:pt x="9579" y="317"/>
                    <a:pt x="9664" y="317"/>
                  </a:cubicBezTo>
                  <a:cubicBezTo>
                    <a:pt x="9691" y="318"/>
                    <a:pt x="9717" y="318"/>
                    <a:pt x="9739" y="318"/>
                  </a:cubicBezTo>
                  <a:cubicBezTo>
                    <a:pt x="9798" y="318"/>
                    <a:pt x="9836" y="314"/>
                    <a:pt x="9836" y="298"/>
                  </a:cubicBezTo>
                  <a:lnTo>
                    <a:pt x="9880" y="298"/>
                  </a:lnTo>
                  <a:cubicBezTo>
                    <a:pt x="9908" y="298"/>
                    <a:pt x="9936" y="279"/>
                    <a:pt x="9952" y="279"/>
                  </a:cubicBezTo>
                  <a:cubicBezTo>
                    <a:pt x="9958" y="268"/>
                    <a:pt x="9965" y="263"/>
                    <a:pt x="9969" y="263"/>
                  </a:cubicBezTo>
                  <a:cubicBezTo>
                    <a:pt x="9972" y="263"/>
                    <a:pt x="9972" y="268"/>
                    <a:pt x="9965" y="279"/>
                  </a:cubicBezTo>
                  <a:cubicBezTo>
                    <a:pt x="9965" y="301"/>
                    <a:pt x="9965" y="320"/>
                    <a:pt x="9980" y="320"/>
                  </a:cubicBezTo>
                  <a:cubicBezTo>
                    <a:pt x="10008" y="320"/>
                    <a:pt x="10008" y="301"/>
                    <a:pt x="10008" y="279"/>
                  </a:cubicBezTo>
                  <a:cubicBezTo>
                    <a:pt x="10008" y="257"/>
                    <a:pt x="10024" y="257"/>
                    <a:pt x="10024" y="257"/>
                  </a:cubicBezTo>
                  <a:cubicBezTo>
                    <a:pt x="10037" y="257"/>
                    <a:pt x="10037" y="257"/>
                    <a:pt x="10037" y="279"/>
                  </a:cubicBezTo>
                  <a:cubicBezTo>
                    <a:pt x="10037" y="301"/>
                    <a:pt x="10037" y="323"/>
                    <a:pt x="10037" y="323"/>
                  </a:cubicBezTo>
                  <a:lnTo>
                    <a:pt x="10052" y="323"/>
                  </a:lnTo>
                  <a:cubicBezTo>
                    <a:pt x="10052" y="301"/>
                    <a:pt x="10065" y="301"/>
                    <a:pt x="10065" y="301"/>
                  </a:cubicBezTo>
                  <a:cubicBezTo>
                    <a:pt x="10081" y="301"/>
                    <a:pt x="10081" y="301"/>
                    <a:pt x="10081" y="342"/>
                  </a:cubicBezTo>
                  <a:cubicBezTo>
                    <a:pt x="10081" y="364"/>
                    <a:pt x="10084" y="375"/>
                    <a:pt x="10089" y="375"/>
                  </a:cubicBezTo>
                  <a:cubicBezTo>
                    <a:pt x="10094" y="375"/>
                    <a:pt x="10101" y="364"/>
                    <a:pt x="10109" y="342"/>
                  </a:cubicBezTo>
                  <a:lnTo>
                    <a:pt x="10137" y="323"/>
                  </a:lnTo>
                  <a:cubicBezTo>
                    <a:pt x="10142" y="336"/>
                    <a:pt x="10148" y="340"/>
                    <a:pt x="10154" y="340"/>
                  </a:cubicBezTo>
                  <a:cubicBezTo>
                    <a:pt x="10169" y="340"/>
                    <a:pt x="10186" y="316"/>
                    <a:pt x="10196" y="301"/>
                  </a:cubicBezTo>
                  <a:cubicBezTo>
                    <a:pt x="10203" y="323"/>
                    <a:pt x="10210" y="334"/>
                    <a:pt x="10217" y="334"/>
                  </a:cubicBezTo>
                  <a:cubicBezTo>
                    <a:pt x="10224" y="334"/>
                    <a:pt x="10231" y="323"/>
                    <a:pt x="10237" y="301"/>
                  </a:cubicBezTo>
                  <a:cubicBezTo>
                    <a:pt x="10237" y="292"/>
                    <a:pt x="10241" y="287"/>
                    <a:pt x="10246" y="287"/>
                  </a:cubicBezTo>
                  <a:cubicBezTo>
                    <a:pt x="10252" y="287"/>
                    <a:pt x="10259" y="293"/>
                    <a:pt x="10265" y="304"/>
                  </a:cubicBezTo>
                  <a:cubicBezTo>
                    <a:pt x="10281" y="323"/>
                    <a:pt x="10297" y="323"/>
                    <a:pt x="10325" y="323"/>
                  </a:cubicBezTo>
                  <a:cubicBezTo>
                    <a:pt x="10334" y="310"/>
                    <a:pt x="10387" y="306"/>
                    <a:pt x="10459" y="306"/>
                  </a:cubicBezTo>
                  <a:cubicBezTo>
                    <a:pt x="10488" y="306"/>
                    <a:pt x="10520" y="307"/>
                    <a:pt x="10554" y="307"/>
                  </a:cubicBezTo>
                  <a:cubicBezTo>
                    <a:pt x="10682" y="307"/>
                    <a:pt x="10770" y="307"/>
                    <a:pt x="10770" y="289"/>
                  </a:cubicBezTo>
                  <a:cubicBezTo>
                    <a:pt x="10782" y="289"/>
                    <a:pt x="10782" y="289"/>
                    <a:pt x="10798" y="307"/>
                  </a:cubicBezTo>
                  <a:cubicBezTo>
                    <a:pt x="10798" y="317"/>
                    <a:pt x="10800" y="322"/>
                    <a:pt x="10804" y="322"/>
                  </a:cubicBezTo>
                  <a:cubicBezTo>
                    <a:pt x="10809" y="322"/>
                    <a:pt x="10817" y="312"/>
                    <a:pt x="10826" y="289"/>
                  </a:cubicBezTo>
                  <a:cubicBezTo>
                    <a:pt x="10834" y="276"/>
                    <a:pt x="10838" y="265"/>
                    <a:pt x="10839" y="265"/>
                  </a:cubicBezTo>
                  <a:lnTo>
                    <a:pt x="10839" y="265"/>
                  </a:lnTo>
                  <a:cubicBezTo>
                    <a:pt x="10840" y="265"/>
                    <a:pt x="10840" y="271"/>
                    <a:pt x="10839" y="289"/>
                  </a:cubicBezTo>
                  <a:cubicBezTo>
                    <a:pt x="10839" y="311"/>
                    <a:pt x="10870" y="311"/>
                    <a:pt x="10927" y="311"/>
                  </a:cubicBezTo>
                  <a:cubicBezTo>
                    <a:pt x="10971" y="311"/>
                    <a:pt x="11027" y="311"/>
                    <a:pt x="11027" y="292"/>
                  </a:cubicBezTo>
                  <a:cubicBezTo>
                    <a:pt x="11041" y="281"/>
                    <a:pt x="11048" y="275"/>
                    <a:pt x="11050" y="275"/>
                  </a:cubicBezTo>
                  <a:lnTo>
                    <a:pt x="11050" y="275"/>
                  </a:lnTo>
                  <a:cubicBezTo>
                    <a:pt x="11051" y="275"/>
                    <a:pt x="11047" y="281"/>
                    <a:pt x="11039" y="292"/>
                  </a:cubicBezTo>
                  <a:cubicBezTo>
                    <a:pt x="11032" y="317"/>
                    <a:pt x="11057" y="335"/>
                    <a:pt x="11087" y="335"/>
                  </a:cubicBezTo>
                  <a:cubicBezTo>
                    <a:pt x="11105" y="335"/>
                    <a:pt x="11125" y="329"/>
                    <a:pt x="11140" y="314"/>
                  </a:cubicBezTo>
                  <a:cubicBezTo>
                    <a:pt x="11155" y="314"/>
                    <a:pt x="11171" y="314"/>
                    <a:pt x="11171" y="332"/>
                  </a:cubicBezTo>
                  <a:cubicBezTo>
                    <a:pt x="11196" y="332"/>
                    <a:pt x="11221" y="326"/>
                    <a:pt x="11240" y="314"/>
                  </a:cubicBezTo>
                  <a:lnTo>
                    <a:pt x="11343" y="314"/>
                  </a:lnTo>
                  <a:cubicBezTo>
                    <a:pt x="11362" y="314"/>
                    <a:pt x="11381" y="307"/>
                    <a:pt x="11400" y="295"/>
                  </a:cubicBezTo>
                  <a:lnTo>
                    <a:pt x="11412" y="295"/>
                  </a:lnTo>
                  <a:cubicBezTo>
                    <a:pt x="11412" y="314"/>
                    <a:pt x="11484" y="317"/>
                    <a:pt x="11585" y="317"/>
                  </a:cubicBezTo>
                  <a:cubicBezTo>
                    <a:pt x="11685" y="317"/>
                    <a:pt x="11773" y="320"/>
                    <a:pt x="11785" y="339"/>
                  </a:cubicBezTo>
                  <a:cubicBezTo>
                    <a:pt x="11785" y="339"/>
                    <a:pt x="11801" y="339"/>
                    <a:pt x="11814" y="320"/>
                  </a:cubicBezTo>
                  <a:cubicBezTo>
                    <a:pt x="11823" y="296"/>
                    <a:pt x="11832" y="286"/>
                    <a:pt x="11841" y="286"/>
                  </a:cubicBezTo>
                  <a:cubicBezTo>
                    <a:pt x="11847" y="286"/>
                    <a:pt x="11852" y="290"/>
                    <a:pt x="11857" y="298"/>
                  </a:cubicBezTo>
                  <a:cubicBezTo>
                    <a:pt x="11864" y="320"/>
                    <a:pt x="11882" y="331"/>
                    <a:pt x="11901" y="331"/>
                  </a:cubicBezTo>
                  <a:cubicBezTo>
                    <a:pt x="11919" y="331"/>
                    <a:pt x="11937" y="321"/>
                    <a:pt x="11945" y="301"/>
                  </a:cubicBezTo>
                  <a:lnTo>
                    <a:pt x="11945" y="320"/>
                  </a:lnTo>
                  <a:cubicBezTo>
                    <a:pt x="11950" y="337"/>
                    <a:pt x="11960" y="344"/>
                    <a:pt x="11970" y="344"/>
                  </a:cubicBezTo>
                  <a:cubicBezTo>
                    <a:pt x="11987" y="344"/>
                    <a:pt x="12008" y="326"/>
                    <a:pt x="12017" y="301"/>
                  </a:cubicBezTo>
                  <a:cubicBezTo>
                    <a:pt x="12026" y="317"/>
                    <a:pt x="12037" y="331"/>
                    <a:pt x="12046" y="331"/>
                  </a:cubicBezTo>
                  <a:cubicBezTo>
                    <a:pt x="12050" y="331"/>
                    <a:pt x="12054" y="328"/>
                    <a:pt x="12058" y="323"/>
                  </a:cubicBezTo>
                  <a:cubicBezTo>
                    <a:pt x="12074" y="323"/>
                    <a:pt x="12074" y="323"/>
                    <a:pt x="12074" y="364"/>
                  </a:cubicBezTo>
                  <a:cubicBezTo>
                    <a:pt x="12074" y="386"/>
                    <a:pt x="12074" y="405"/>
                    <a:pt x="12086" y="405"/>
                  </a:cubicBezTo>
                  <a:cubicBezTo>
                    <a:pt x="12102" y="405"/>
                    <a:pt x="12102" y="386"/>
                    <a:pt x="12102" y="364"/>
                  </a:cubicBezTo>
                  <a:lnTo>
                    <a:pt x="12130" y="364"/>
                  </a:lnTo>
                  <a:cubicBezTo>
                    <a:pt x="12130" y="364"/>
                    <a:pt x="12146" y="364"/>
                    <a:pt x="12146" y="345"/>
                  </a:cubicBezTo>
                  <a:cubicBezTo>
                    <a:pt x="12146" y="323"/>
                    <a:pt x="12158" y="323"/>
                    <a:pt x="12174" y="323"/>
                  </a:cubicBezTo>
                  <a:cubicBezTo>
                    <a:pt x="12174" y="330"/>
                    <a:pt x="12175" y="332"/>
                    <a:pt x="12177" y="332"/>
                  </a:cubicBezTo>
                  <a:cubicBezTo>
                    <a:pt x="12180" y="332"/>
                    <a:pt x="12185" y="317"/>
                    <a:pt x="12174" y="301"/>
                  </a:cubicBezTo>
                  <a:cubicBezTo>
                    <a:pt x="12174" y="282"/>
                    <a:pt x="12174" y="260"/>
                    <a:pt x="12190" y="260"/>
                  </a:cubicBezTo>
                  <a:lnTo>
                    <a:pt x="12190" y="220"/>
                  </a:lnTo>
                  <a:cubicBezTo>
                    <a:pt x="12190" y="176"/>
                    <a:pt x="12190" y="157"/>
                    <a:pt x="12161" y="135"/>
                  </a:cubicBezTo>
                  <a:cubicBezTo>
                    <a:pt x="12127" y="122"/>
                    <a:pt x="12099" y="110"/>
                    <a:pt x="12081" y="110"/>
                  </a:cubicBezTo>
                  <a:cubicBezTo>
                    <a:pt x="12068" y="110"/>
                    <a:pt x="12061" y="117"/>
                    <a:pt x="12061" y="135"/>
                  </a:cubicBezTo>
                  <a:cubicBezTo>
                    <a:pt x="12061" y="135"/>
                    <a:pt x="12045" y="154"/>
                    <a:pt x="12030" y="154"/>
                  </a:cubicBezTo>
                  <a:cubicBezTo>
                    <a:pt x="12017" y="154"/>
                    <a:pt x="12002" y="135"/>
                    <a:pt x="12002" y="135"/>
                  </a:cubicBezTo>
                  <a:cubicBezTo>
                    <a:pt x="12002" y="113"/>
                    <a:pt x="11945" y="113"/>
                    <a:pt x="11873" y="110"/>
                  </a:cubicBezTo>
                  <a:cubicBezTo>
                    <a:pt x="11788" y="110"/>
                    <a:pt x="11745" y="110"/>
                    <a:pt x="11729" y="88"/>
                  </a:cubicBezTo>
                  <a:cubicBezTo>
                    <a:pt x="11716" y="69"/>
                    <a:pt x="11701" y="66"/>
                    <a:pt x="11701" y="66"/>
                  </a:cubicBezTo>
                  <a:cubicBezTo>
                    <a:pt x="11701" y="88"/>
                    <a:pt x="11616" y="88"/>
                    <a:pt x="11516" y="88"/>
                  </a:cubicBezTo>
                  <a:cubicBezTo>
                    <a:pt x="11487" y="87"/>
                    <a:pt x="11458" y="86"/>
                    <a:pt x="11431" y="86"/>
                  </a:cubicBezTo>
                  <a:cubicBezTo>
                    <a:pt x="11366" y="86"/>
                    <a:pt x="11315" y="90"/>
                    <a:pt x="11315" y="104"/>
                  </a:cubicBezTo>
                  <a:lnTo>
                    <a:pt x="11287" y="104"/>
                  </a:lnTo>
                  <a:cubicBezTo>
                    <a:pt x="11287" y="85"/>
                    <a:pt x="11259" y="85"/>
                    <a:pt x="11227" y="85"/>
                  </a:cubicBezTo>
                  <a:cubicBezTo>
                    <a:pt x="11212" y="94"/>
                    <a:pt x="11193" y="104"/>
                    <a:pt x="11171" y="104"/>
                  </a:cubicBezTo>
                  <a:cubicBezTo>
                    <a:pt x="11171" y="82"/>
                    <a:pt x="11159" y="82"/>
                    <a:pt x="11127" y="82"/>
                  </a:cubicBezTo>
                  <a:cubicBezTo>
                    <a:pt x="11099" y="82"/>
                    <a:pt x="11086" y="82"/>
                    <a:pt x="11086" y="104"/>
                  </a:cubicBezTo>
                  <a:cubicBezTo>
                    <a:pt x="11033" y="104"/>
                    <a:pt x="10980" y="97"/>
                    <a:pt x="10927" y="79"/>
                  </a:cubicBezTo>
                  <a:cubicBezTo>
                    <a:pt x="10923" y="73"/>
                    <a:pt x="10919" y="71"/>
                    <a:pt x="10915" y="71"/>
                  </a:cubicBezTo>
                  <a:cubicBezTo>
                    <a:pt x="10905" y="71"/>
                    <a:pt x="10895" y="85"/>
                    <a:pt x="10886" y="101"/>
                  </a:cubicBezTo>
                  <a:cubicBezTo>
                    <a:pt x="10886" y="123"/>
                    <a:pt x="10870" y="141"/>
                    <a:pt x="10855" y="141"/>
                  </a:cubicBezTo>
                  <a:cubicBezTo>
                    <a:pt x="10855" y="141"/>
                    <a:pt x="10855" y="123"/>
                    <a:pt x="10855" y="101"/>
                  </a:cubicBezTo>
                  <a:cubicBezTo>
                    <a:pt x="10870" y="79"/>
                    <a:pt x="10870" y="79"/>
                    <a:pt x="10842" y="79"/>
                  </a:cubicBezTo>
                  <a:lnTo>
                    <a:pt x="10814" y="79"/>
                  </a:lnTo>
                  <a:cubicBezTo>
                    <a:pt x="10814" y="96"/>
                    <a:pt x="10770" y="98"/>
                    <a:pt x="10704" y="98"/>
                  </a:cubicBezTo>
                  <a:cubicBezTo>
                    <a:pt x="10685" y="98"/>
                    <a:pt x="10664" y="97"/>
                    <a:pt x="10641" y="97"/>
                  </a:cubicBezTo>
                  <a:cubicBezTo>
                    <a:pt x="10513" y="97"/>
                    <a:pt x="10469" y="97"/>
                    <a:pt x="10469" y="116"/>
                  </a:cubicBezTo>
                  <a:cubicBezTo>
                    <a:pt x="10469" y="127"/>
                    <a:pt x="10465" y="133"/>
                    <a:pt x="10456" y="133"/>
                  </a:cubicBezTo>
                  <a:cubicBezTo>
                    <a:pt x="10447" y="133"/>
                    <a:pt x="10433" y="127"/>
                    <a:pt x="10413" y="116"/>
                  </a:cubicBezTo>
                  <a:cubicBezTo>
                    <a:pt x="10356" y="76"/>
                    <a:pt x="10336" y="61"/>
                    <a:pt x="10325" y="61"/>
                  </a:cubicBezTo>
                  <a:cubicBezTo>
                    <a:pt x="10320" y="61"/>
                    <a:pt x="10317" y="66"/>
                    <a:pt x="10312" y="72"/>
                  </a:cubicBezTo>
                  <a:cubicBezTo>
                    <a:pt x="10325" y="72"/>
                    <a:pt x="10325" y="94"/>
                    <a:pt x="10325" y="116"/>
                  </a:cubicBezTo>
                  <a:cubicBezTo>
                    <a:pt x="10325" y="137"/>
                    <a:pt x="10321" y="147"/>
                    <a:pt x="10316" y="147"/>
                  </a:cubicBezTo>
                  <a:cubicBezTo>
                    <a:pt x="10310" y="147"/>
                    <a:pt x="10303" y="137"/>
                    <a:pt x="10297" y="116"/>
                  </a:cubicBezTo>
                  <a:cubicBezTo>
                    <a:pt x="10297" y="99"/>
                    <a:pt x="10262" y="91"/>
                    <a:pt x="10219" y="91"/>
                  </a:cubicBezTo>
                  <a:cubicBezTo>
                    <a:pt x="10156" y="91"/>
                    <a:pt x="10075" y="108"/>
                    <a:pt x="10068" y="132"/>
                  </a:cubicBezTo>
                  <a:lnTo>
                    <a:pt x="10068" y="113"/>
                  </a:lnTo>
                  <a:cubicBezTo>
                    <a:pt x="10068" y="91"/>
                    <a:pt x="10052" y="91"/>
                    <a:pt x="9996" y="91"/>
                  </a:cubicBezTo>
                  <a:lnTo>
                    <a:pt x="9952" y="91"/>
                  </a:lnTo>
                  <a:cubicBezTo>
                    <a:pt x="9952" y="108"/>
                    <a:pt x="9938" y="114"/>
                    <a:pt x="9921" y="114"/>
                  </a:cubicBezTo>
                  <a:cubicBezTo>
                    <a:pt x="9897" y="114"/>
                    <a:pt x="9867" y="101"/>
                    <a:pt x="9867" y="88"/>
                  </a:cubicBezTo>
                  <a:cubicBezTo>
                    <a:pt x="9852" y="69"/>
                    <a:pt x="9852" y="69"/>
                    <a:pt x="9824" y="69"/>
                  </a:cubicBezTo>
                  <a:cubicBezTo>
                    <a:pt x="9806" y="86"/>
                    <a:pt x="9783" y="92"/>
                    <a:pt x="9763" y="92"/>
                  </a:cubicBezTo>
                  <a:cubicBezTo>
                    <a:pt x="9733" y="92"/>
                    <a:pt x="9708" y="79"/>
                    <a:pt x="9708" y="66"/>
                  </a:cubicBezTo>
                  <a:lnTo>
                    <a:pt x="9679" y="66"/>
                  </a:lnTo>
                  <a:cubicBezTo>
                    <a:pt x="9668" y="80"/>
                    <a:pt x="9650" y="89"/>
                    <a:pt x="9631" y="89"/>
                  </a:cubicBezTo>
                  <a:cubicBezTo>
                    <a:pt x="9629" y="89"/>
                    <a:pt x="9626" y="88"/>
                    <a:pt x="9623" y="88"/>
                  </a:cubicBezTo>
                  <a:cubicBezTo>
                    <a:pt x="9611" y="87"/>
                    <a:pt x="9601" y="87"/>
                    <a:pt x="9594" y="87"/>
                  </a:cubicBezTo>
                  <a:cubicBezTo>
                    <a:pt x="9574" y="87"/>
                    <a:pt x="9570" y="91"/>
                    <a:pt x="9579" y="107"/>
                  </a:cubicBezTo>
                  <a:cubicBezTo>
                    <a:pt x="9579" y="129"/>
                    <a:pt x="9579" y="148"/>
                    <a:pt x="9567" y="148"/>
                  </a:cubicBezTo>
                  <a:lnTo>
                    <a:pt x="9567" y="129"/>
                  </a:lnTo>
                  <a:cubicBezTo>
                    <a:pt x="9567" y="107"/>
                    <a:pt x="9523" y="107"/>
                    <a:pt x="9466" y="107"/>
                  </a:cubicBezTo>
                  <a:cubicBezTo>
                    <a:pt x="9394" y="104"/>
                    <a:pt x="9366" y="104"/>
                    <a:pt x="9350" y="85"/>
                  </a:cubicBezTo>
                  <a:lnTo>
                    <a:pt x="9335" y="104"/>
                  </a:lnTo>
                  <a:cubicBezTo>
                    <a:pt x="9328" y="115"/>
                    <a:pt x="9321" y="120"/>
                    <a:pt x="9316" y="120"/>
                  </a:cubicBezTo>
                  <a:cubicBezTo>
                    <a:pt x="9310" y="120"/>
                    <a:pt x="9306" y="115"/>
                    <a:pt x="9306" y="104"/>
                  </a:cubicBezTo>
                  <a:cubicBezTo>
                    <a:pt x="9300" y="93"/>
                    <a:pt x="9282" y="87"/>
                    <a:pt x="9262" y="87"/>
                  </a:cubicBezTo>
                  <a:cubicBezTo>
                    <a:pt x="9242" y="87"/>
                    <a:pt x="9220" y="93"/>
                    <a:pt x="9206" y="104"/>
                  </a:cubicBezTo>
                  <a:lnTo>
                    <a:pt x="9178" y="104"/>
                  </a:lnTo>
                  <a:cubicBezTo>
                    <a:pt x="9172" y="81"/>
                    <a:pt x="9157" y="70"/>
                    <a:pt x="9142" y="70"/>
                  </a:cubicBezTo>
                  <a:cubicBezTo>
                    <a:pt x="9128" y="70"/>
                    <a:pt x="9114" y="81"/>
                    <a:pt x="9106" y="101"/>
                  </a:cubicBezTo>
                  <a:cubicBezTo>
                    <a:pt x="9106" y="82"/>
                    <a:pt x="9093" y="82"/>
                    <a:pt x="9078" y="82"/>
                  </a:cubicBezTo>
                  <a:cubicBezTo>
                    <a:pt x="9064" y="91"/>
                    <a:pt x="9044" y="96"/>
                    <a:pt x="9027" y="96"/>
                  </a:cubicBezTo>
                  <a:cubicBezTo>
                    <a:pt x="9008" y="96"/>
                    <a:pt x="8993" y="90"/>
                    <a:pt x="8993" y="79"/>
                  </a:cubicBezTo>
                  <a:lnTo>
                    <a:pt x="8977" y="79"/>
                  </a:lnTo>
                  <a:cubicBezTo>
                    <a:pt x="8969" y="92"/>
                    <a:pt x="8956" y="101"/>
                    <a:pt x="8941" y="101"/>
                  </a:cubicBezTo>
                  <a:cubicBezTo>
                    <a:pt x="8938" y="101"/>
                    <a:pt x="8936" y="101"/>
                    <a:pt x="8934" y="101"/>
                  </a:cubicBezTo>
                  <a:cubicBezTo>
                    <a:pt x="8931" y="100"/>
                    <a:pt x="8929" y="100"/>
                    <a:pt x="8927" y="100"/>
                  </a:cubicBezTo>
                  <a:cubicBezTo>
                    <a:pt x="8913" y="100"/>
                    <a:pt x="8898" y="108"/>
                    <a:pt x="8890" y="119"/>
                  </a:cubicBezTo>
                  <a:cubicBezTo>
                    <a:pt x="8877" y="141"/>
                    <a:pt x="8861" y="141"/>
                    <a:pt x="8861" y="141"/>
                  </a:cubicBezTo>
                  <a:cubicBezTo>
                    <a:pt x="8849" y="141"/>
                    <a:pt x="8861" y="119"/>
                    <a:pt x="8877" y="101"/>
                  </a:cubicBezTo>
                  <a:cubicBezTo>
                    <a:pt x="8889" y="91"/>
                    <a:pt x="8888" y="86"/>
                    <a:pt x="8880" y="86"/>
                  </a:cubicBezTo>
                  <a:cubicBezTo>
                    <a:pt x="8869" y="86"/>
                    <a:pt x="8844" y="96"/>
                    <a:pt x="8821" y="119"/>
                  </a:cubicBezTo>
                  <a:cubicBezTo>
                    <a:pt x="8799" y="140"/>
                    <a:pt x="8788" y="150"/>
                    <a:pt x="8786" y="150"/>
                  </a:cubicBezTo>
                  <a:cubicBezTo>
                    <a:pt x="8784" y="150"/>
                    <a:pt x="8791" y="140"/>
                    <a:pt x="8805" y="119"/>
                  </a:cubicBezTo>
                  <a:cubicBezTo>
                    <a:pt x="8816" y="106"/>
                    <a:pt x="8826" y="91"/>
                    <a:pt x="8820" y="91"/>
                  </a:cubicBezTo>
                  <a:cubicBezTo>
                    <a:pt x="8818" y="91"/>
                    <a:pt x="8813" y="94"/>
                    <a:pt x="8805" y="101"/>
                  </a:cubicBezTo>
                  <a:cubicBezTo>
                    <a:pt x="8805" y="101"/>
                    <a:pt x="8804" y="100"/>
                    <a:pt x="8801" y="100"/>
                  </a:cubicBezTo>
                  <a:cubicBezTo>
                    <a:pt x="8794" y="100"/>
                    <a:pt x="8777" y="102"/>
                    <a:pt x="8777" y="119"/>
                  </a:cubicBezTo>
                  <a:lnTo>
                    <a:pt x="8733" y="119"/>
                  </a:lnTo>
                  <a:cubicBezTo>
                    <a:pt x="8717" y="104"/>
                    <a:pt x="8699" y="97"/>
                    <a:pt x="8677" y="97"/>
                  </a:cubicBezTo>
                  <a:cubicBezTo>
                    <a:pt x="8669" y="108"/>
                    <a:pt x="8665" y="114"/>
                    <a:pt x="8661" y="114"/>
                  </a:cubicBezTo>
                  <a:cubicBezTo>
                    <a:pt x="8658" y="114"/>
                    <a:pt x="8655" y="108"/>
                    <a:pt x="8648" y="97"/>
                  </a:cubicBezTo>
                  <a:cubicBezTo>
                    <a:pt x="8648" y="88"/>
                    <a:pt x="8646" y="83"/>
                    <a:pt x="8643" y="83"/>
                  </a:cubicBezTo>
                  <a:cubicBezTo>
                    <a:pt x="8638" y="83"/>
                    <a:pt x="8633" y="94"/>
                    <a:pt x="8633" y="119"/>
                  </a:cubicBezTo>
                  <a:cubicBezTo>
                    <a:pt x="8625" y="128"/>
                    <a:pt x="8618" y="133"/>
                    <a:pt x="8612" y="133"/>
                  </a:cubicBezTo>
                  <a:cubicBezTo>
                    <a:pt x="8604" y="133"/>
                    <a:pt x="8597" y="128"/>
                    <a:pt x="8589" y="116"/>
                  </a:cubicBezTo>
                  <a:cubicBezTo>
                    <a:pt x="8589" y="93"/>
                    <a:pt x="8585" y="83"/>
                    <a:pt x="8581" y="83"/>
                  </a:cubicBezTo>
                  <a:cubicBezTo>
                    <a:pt x="8579" y="83"/>
                    <a:pt x="8576" y="88"/>
                    <a:pt x="8576" y="97"/>
                  </a:cubicBezTo>
                  <a:cubicBezTo>
                    <a:pt x="8561" y="116"/>
                    <a:pt x="8548" y="116"/>
                    <a:pt x="8548" y="116"/>
                  </a:cubicBezTo>
                  <a:cubicBezTo>
                    <a:pt x="8548" y="97"/>
                    <a:pt x="8416" y="94"/>
                    <a:pt x="8288" y="94"/>
                  </a:cubicBezTo>
                  <a:cubicBezTo>
                    <a:pt x="8275" y="94"/>
                    <a:pt x="8260" y="113"/>
                    <a:pt x="8260" y="135"/>
                  </a:cubicBezTo>
                  <a:cubicBezTo>
                    <a:pt x="8260" y="153"/>
                    <a:pt x="8260" y="159"/>
                    <a:pt x="8259" y="159"/>
                  </a:cubicBezTo>
                  <a:cubicBezTo>
                    <a:pt x="8257" y="159"/>
                    <a:pt x="8253" y="148"/>
                    <a:pt x="8244" y="135"/>
                  </a:cubicBezTo>
                  <a:cubicBezTo>
                    <a:pt x="8238" y="104"/>
                    <a:pt x="8228" y="88"/>
                    <a:pt x="8221" y="88"/>
                  </a:cubicBezTo>
                  <a:cubicBezTo>
                    <a:pt x="8214" y="88"/>
                    <a:pt x="8210" y="104"/>
                    <a:pt x="8216" y="135"/>
                  </a:cubicBezTo>
                  <a:cubicBezTo>
                    <a:pt x="8224" y="155"/>
                    <a:pt x="8228" y="166"/>
                    <a:pt x="8226" y="166"/>
                  </a:cubicBezTo>
                  <a:cubicBezTo>
                    <a:pt x="8225" y="166"/>
                    <a:pt x="8217" y="155"/>
                    <a:pt x="8203" y="135"/>
                  </a:cubicBezTo>
                  <a:cubicBezTo>
                    <a:pt x="8196" y="124"/>
                    <a:pt x="8192" y="119"/>
                    <a:pt x="8188" y="119"/>
                  </a:cubicBezTo>
                  <a:cubicBezTo>
                    <a:pt x="8185" y="119"/>
                    <a:pt x="8181" y="124"/>
                    <a:pt x="8175" y="135"/>
                  </a:cubicBezTo>
                  <a:cubicBezTo>
                    <a:pt x="8175" y="144"/>
                    <a:pt x="8171" y="149"/>
                    <a:pt x="8167" y="149"/>
                  </a:cubicBezTo>
                  <a:cubicBezTo>
                    <a:pt x="8163" y="149"/>
                    <a:pt x="8159" y="144"/>
                    <a:pt x="8159" y="135"/>
                  </a:cubicBezTo>
                  <a:cubicBezTo>
                    <a:pt x="8148" y="120"/>
                    <a:pt x="8139" y="104"/>
                    <a:pt x="8134" y="104"/>
                  </a:cubicBezTo>
                  <a:cubicBezTo>
                    <a:pt x="8132" y="104"/>
                    <a:pt x="8131" y="107"/>
                    <a:pt x="8131" y="113"/>
                  </a:cubicBezTo>
                  <a:cubicBezTo>
                    <a:pt x="8131" y="113"/>
                    <a:pt x="8116" y="113"/>
                    <a:pt x="8103" y="91"/>
                  </a:cubicBezTo>
                  <a:cubicBezTo>
                    <a:pt x="8099" y="86"/>
                    <a:pt x="8094" y="83"/>
                    <a:pt x="8090" y="83"/>
                  </a:cubicBezTo>
                  <a:cubicBezTo>
                    <a:pt x="8080" y="83"/>
                    <a:pt x="8070" y="97"/>
                    <a:pt x="8059" y="113"/>
                  </a:cubicBezTo>
                  <a:cubicBezTo>
                    <a:pt x="8037" y="133"/>
                    <a:pt x="8023" y="144"/>
                    <a:pt x="8016" y="144"/>
                  </a:cubicBezTo>
                  <a:cubicBezTo>
                    <a:pt x="8009" y="144"/>
                    <a:pt x="8009" y="133"/>
                    <a:pt x="8015" y="113"/>
                  </a:cubicBezTo>
                  <a:cubicBezTo>
                    <a:pt x="8021" y="96"/>
                    <a:pt x="8014" y="89"/>
                    <a:pt x="8002" y="89"/>
                  </a:cubicBezTo>
                  <a:cubicBezTo>
                    <a:pt x="7984" y="89"/>
                    <a:pt x="7953" y="107"/>
                    <a:pt x="7943" y="132"/>
                  </a:cubicBezTo>
                  <a:cubicBezTo>
                    <a:pt x="7936" y="156"/>
                    <a:pt x="7933" y="166"/>
                    <a:pt x="7932" y="166"/>
                  </a:cubicBezTo>
                  <a:cubicBezTo>
                    <a:pt x="7931" y="166"/>
                    <a:pt x="7931" y="161"/>
                    <a:pt x="7931" y="154"/>
                  </a:cubicBezTo>
                  <a:cubicBezTo>
                    <a:pt x="7931" y="132"/>
                    <a:pt x="7915" y="132"/>
                    <a:pt x="7915" y="132"/>
                  </a:cubicBezTo>
                  <a:cubicBezTo>
                    <a:pt x="7903" y="132"/>
                    <a:pt x="7887" y="132"/>
                    <a:pt x="7887" y="110"/>
                  </a:cubicBezTo>
                  <a:cubicBezTo>
                    <a:pt x="7871" y="113"/>
                    <a:pt x="7856" y="119"/>
                    <a:pt x="7843" y="132"/>
                  </a:cubicBezTo>
                  <a:cubicBezTo>
                    <a:pt x="7832" y="147"/>
                    <a:pt x="7820" y="154"/>
                    <a:pt x="7807" y="154"/>
                  </a:cubicBezTo>
                  <a:cubicBezTo>
                    <a:pt x="7786" y="154"/>
                    <a:pt x="7766" y="135"/>
                    <a:pt x="7758" y="110"/>
                  </a:cubicBezTo>
                  <a:lnTo>
                    <a:pt x="7730" y="129"/>
                  </a:lnTo>
                  <a:cubicBezTo>
                    <a:pt x="7721" y="156"/>
                    <a:pt x="7712" y="173"/>
                    <a:pt x="7707" y="173"/>
                  </a:cubicBezTo>
                  <a:cubicBezTo>
                    <a:pt x="7704" y="173"/>
                    <a:pt x="7702" y="166"/>
                    <a:pt x="7702" y="151"/>
                  </a:cubicBezTo>
                  <a:cubicBezTo>
                    <a:pt x="7702" y="142"/>
                    <a:pt x="7702" y="134"/>
                    <a:pt x="7702" y="129"/>
                  </a:cubicBezTo>
                  <a:cubicBezTo>
                    <a:pt x="7696" y="144"/>
                    <a:pt x="7684" y="151"/>
                    <a:pt x="7671" y="151"/>
                  </a:cubicBezTo>
                  <a:cubicBezTo>
                    <a:pt x="7651" y="151"/>
                    <a:pt x="7630" y="134"/>
                    <a:pt x="7630" y="107"/>
                  </a:cubicBezTo>
                  <a:cubicBezTo>
                    <a:pt x="7630" y="88"/>
                    <a:pt x="7630" y="88"/>
                    <a:pt x="7614" y="88"/>
                  </a:cubicBezTo>
                  <a:lnTo>
                    <a:pt x="7614" y="107"/>
                  </a:lnTo>
                  <a:cubicBezTo>
                    <a:pt x="7614" y="129"/>
                    <a:pt x="7614" y="151"/>
                    <a:pt x="7602" y="151"/>
                  </a:cubicBezTo>
                  <a:cubicBezTo>
                    <a:pt x="7586" y="151"/>
                    <a:pt x="7570" y="148"/>
                    <a:pt x="7570" y="129"/>
                  </a:cubicBezTo>
                  <a:cubicBezTo>
                    <a:pt x="7561" y="113"/>
                    <a:pt x="7551" y="98"/>
                    <a:pt x="7546" y="98"/>
                  </a:cubicBezTo>
                  <a:cubicBezTo>
                    <a:pt x="7543" y="98"/>
                    <a:pt x="7542" y="100"/>
                    <a:pt x="7542" y="107"/>
                  </a:cubicBezTo>
                  <a:cubicBezTo>
                    <a:pt x="7542" y="107"/>
                    <a:pt x="7530" y="107"/>
                    <a:pt x="7514" y="85"/>
                  </a:cubicBezTo>
                  <a:lnTo>
                    <a:pt x="7458" y="85"/>
                  </a:lnTo>
                  <a:cubicBezTo>
                    <a:pt x="7450" y="96"/>
                    <a:pt x="7439" y="101"/>
                    <a:pt x="7430" y="101"/>
                  </a:cubicBezTo>
                  <a:cubicBezTo>
                    <a:pt x="7421" y="101"/>
                    <a:pt x="7414" y="96"/>
                    <a:pt x="7414" y="85"/>
                  </a:cubicBezTo>
                  <a:cubicBezTo>
                    <a:pt x="7398" y="85"/>
                    <a:pt x="7382" y="91"/>
                    <a:pt x="7370" y="104"/>
                  </a:cubicBezTo>
                  <a:cubicBezTo>
                    <a:pt x="7342" y="104"/>
                    <a:pt x="7329" y="104"/>
                    <a:pt x="7329" y="85"/>
                  </a:cubicBezTo>
                  <a:cubicBezTo>
                    <a:pt x="7329" y="74"/>
                    <a:pt x="7329" y="68"/>
                    <a:pt x="7327" y="68"/>
                  </a:cubicBezTo>
                  <a:cubicBezTo>
                    <a:pt x="7325" y="68"/>
                    <a:pt x="7321" y="74"/>
                    <a:pt x="7313" y="85"/>
                  </a:cubicBezTo>
                  <a:cubicBezTo>
                    <a:pt x="7313" y="104"/>
                    <a:pt x="7301" y="104"/>
                    <a:pt x="7285" y="104"/>
                  </a:cubicBezTo>
                  <a:lnTo>
                    <a:pt x="7257" y="104"/>
                  </a:lnTo>
                  <a:cubicBezTo>
                    <a:pt x="7257" y="126"/>
                    <a:pt x="7257" y="126"/>
                    <a:pt x="7241" y="126"/>
                  </a:cubicBezTo>
                  <a:cubicBezTo>
                    <a:pt x="7229" y="126"/>
                    <a:pt x="7185" y="104"/>
                    <a:pt x="7169" y="104"/>
                  </a:cubicBezTo>
                  <a:cubicBezTo>
                    <a:pt x="7128" y="104"/>
                    <a:pt x="7128" y="104"/>
                    <a:pt x="7141" y="123"/>
                  </a:cubicBezTo>
                  <a:cubicBezTo>
                    <a:pt x="7151" y="123"/>
                    <a:pt x="7155" y="132"/>
                    <a:pt x="7148" y="132"/>
                  </a:cubicBezTo>
                  <a:cubicBezTo>
                    <a:pt x="7144" y="132"/>
                    <a:pt x="7138" y="130"/>
                    <a:pt x="7128" y="123"/>
                  </a:cubicBezTo>
                  <a:cubicBezTo>
                    <a:pt x="7094" y="113"/>
                    <a:pt x="7063" y="107"/>
                    <a:pt x="7028" y="101"/>
                  </a:cubicBezTo>
                  <a:cubicBezTo>
                    <a:pt x="6969" y="101"/>
                    <a:pt x="6969" y="101"/>
                    <a:pt x="6969" y="123"/>
                  </a:cubicBezTo>
                  <a:cubicBezTo>
                    <a:pt x="6976" y="143"/>
                    <a:pt x="6976" y="153"/>
                    <a:pt x="6973" y="153"/>
                  </a:cubicBezTo>
                  <a:cubicBezTo>
                    <a:pt x="6969" y="153"/>
                    <a:pt x="6962" y="143"/>
                    <a:pt x="6956" y="123"/>
                  </a:cubicBezTo>
                  <a:cubicBezTo>
                    <a:pt x="6940" y="97"/>
                    <a:pt x="6927" y="86"/>
                    <a:pt x="6920" y="86"/>
                  </a:cubicBezTo>
                  <a:cubicBezTo>
                    <a:pt x="6915" y="86"/>
                    <a:pt x="6912" y="91"/>
                    <a:pt x="6912" y="101"/>
                  </a:cubicBezTo>
                  <a:cubicBezTo>
                    <a:pt x="6897" y="123"/>
                    <a:pt x="6897" y="123"/>
                    <a:pt x="6884" y="123"/>
                  </a:cubicBezTo>
                  <a:cubicBezTo>
                    <a:pt x="6884" y="111"/>
                    <a:pt x="6880" y="106"/>
                    <a:pt x="6872" y="106"/>
                  </a:cubicBezTo>
                  <a:cubicBezTo>
                    <a:pt x="6864" y="106"/>
                    <a:pt x="6854" y="110"/>
                    <a:pt x="6840" y="119"/>
                  </a:cubicBezTo>
                  <a:cubicBezTo>
                    <a:pt x="6824" y="119"/>
                    <a:pt x="6824" y="119"/>
                    <a:pt x="6828" y="101"/>
                  </a:cubicBezTo>
                  <a:lnTo>
                    <a:pt x="6796" y="101"/>
                  </a:lnTo>
                  <a:cubicBezTo>
                    <a:pt x="6785" y="117"/>
                    <a:pt x="6764" y="123"/>
                    <a:pt x="6742" y="123"/>
                  </a:cubicBezTo>
                  <a:cubicBezTo>
                    <a:pt x="6710" y="123"/>
                    <a:pt x="6677" y="110"/>
                    <a:pt x="6668" y="97"/>
                  </a:cubicBezTo>
                  <a:cubicBezTo>
                    <a:pt x="6668" y="97"/>
                    <a:pt x="6655" y="97"/>
                    <a:pt x="6640" y="119"/>
                  </a:cubicBezTo>
                  <a:cubicBezTo>
                    <a:pt x="6632" y="140"/>
                    <a:pt x="6625" y="150"/>
                    <a:pt x="6620" y="150"/>
                  </a:cubicBezTo>
                  <a:cubicBezTo>
                    <a:pt x="6615" y="150"/>
                    <a:pt x="6611" y="140"/>
                    <a:pt x="6611" y="119"/>
                  </a:cubicBezTo>
                  <a:cubicBezTo>
                    <a:pt x="6611" y="97"/>
                    <a:pt x="6611" y="86"/>
                    <a:pt x="6609" y="86"/>
                  </a:cubicBezTo>
                  <a:cubicBezTo>
                    <a:pt x="6607" y="86"/>
                    <a:pt x="6604" y="97"/>
                    <a:pt x="6596" y="119"/>
                  </a:cubicBezTo>
                  <a:cubicBezTo>
                    <a:pt x="6591" y="127"/>
                    <a:pt x="6576" y="132"/>
                    <a:pt x="6561" y="132"/>
                  </a:cubicBezTo>
                  <a:cubicBezTo>
                    <a:pt x="6539" y="132"/>
                    <a:pt x="6516" y="122"/>
                    <a:pt x="6524" y="97"/>
                  </a:cubicBezTo>
                  <a:lnTo>
                    <a:pt x="6527" y="54"/>
                  </a:lnTo>
                  <a:lnTo>
                    <a:pt x="6527" y="54"/>
                  </a:lnTo>
                  <a:cubicBezTo>
                    <a:pt x="6511" y="76"/>
                    <a:pt x="6495" y="76"/>
                    <a:pt x="6495" y="76"/>
                  </a:cubicBezTo>
                  <a:cubicBezTo>
                    <a:pt x="6495" y="91"/>
                    <a:pt x="6489" y="96"/>
                    <a:pt x="6468" y="96"/>
                  </a:cubicBezTo>
                  <a:cubicBezTo>
                    <a:pt x="6461" y="96"/>
                    <a:pt x="6451" y="95"/>
                    <a:pt x="6439" y="94"/>
                  </a:cubicBezTo>
                  <a:cubicBezTo>
                    <a:pt x="6411" y="94"/>
                    <a:pt x="6354" y="116"/>
                    <a:pt x="6323" y="116"/>
                  </a:cubicBezTo>
                  <a:cubicBezTo>
                    <a:pt x="6295" y="116"/>
                    <a:pt x="6254" y="113"/>
                    <a:pt x="6238" y="94"/>
                  </a:cubicBezTo>
                  <a:cubicBezTo>
                    <a:pt x="6236" y="94"/>
                    <a:pt x="6233" y="94"/>
                    <a:pt x="6230" y="94"/>
                  </a:cubicBezTo>
                  <a:cubicBezTo>
                    <a:pt x="6212" y="94"/>
                    <a:pt x="6196" y="102"/>
                    <a:pt x="6182" y="113"/>
                  </a:cubicBezTo>
                  <a:cubicBezTo>
                    <a:pt x="6174" y="124"/>
                    <a:pt x="6163" y="130"/>
                    <a:pt x="6154" y="130"/>
                  </a:cubicBezTo>
                  <a:cubicBezTo>
                    <a:pt x="6145" y="130"/>
                    <a:pt x="6138" y="124"/>
                    <a:pt x="6138" y="113"/>
                  </a:cubicBezTo>
                  <a:lnTo>
                    <a:pt x="6123" y="113"/>
                  </a:lnTo>
                  <a:cubicBezTo>
                    <a:pt x="6110" y="123"/>
                    <a:pt x="6097" y="132"/>
                    <a:pt x="6082" y="132"/>
                  </a:cubicBezTo>
                  <a:cubicBezTo>
                    <a:pt x="6082" y="119"/>
                    <a:pt x="6074" y="104"/>
                    <a:pt x="6064" y="104"/>
                  </a:cubicBezTo>
                  <a:cubicBezTo>
                    <a:pt x="6060" y="104"/>
                    <a:pt x="6055" y="107"/>
                    <a:pt x="6050" y="113"/>
                  </a:cubicBezTo>
                  <a:cubicBezTo>
                    <a:pt x="6050" y="132"/>
                    <a:pt x="6038" y="132"/>
                    <a:pt x="6010" y="132"/>
                  </a:cubicBezTo>
                  <a:cubicBezTo>
                    <a:pt x="5994" y="120"/>
                    <a:pt x="5840" y="113"/>
                    <a:pt x="5707" y="113"/>
                  </a:cubicBezTo>
                  <a:cubicBezTo>
                    <a:pt x="5601" y="113"/>
                    <a:pt x="5508" y="117"/>
                    <a:pt x="5508" y="126"/>
                  </a:cubicBezTo>
                  <a:lnTo>
                    <a:pt x="5421" y="126"/>
                  </a:lnTo>
                  <a:cubicBezTo>
                    <a:pt x="5421" y="108"/>
                    <a:pt x="5407" y="102"/>
                    <a:pt x="5389" y="102"/>
                  </a:cubicBezTo>
                  <a:cubicBezTo>
                    <a:pt x="5364" y="102"/>
                    <a:pt x="5331" y="113"/>
                    <a:pt x="5308" y="126"/>
                  </a:cubicBezTo>
                  <a:cubicBezTo>
                    <a:pt x="5300" y="139"/>
                    <a:pt x="5286" y="145"/>
                    <a:pt x="5272" y="145"/>
                  </a:cubicBezTo>
                  <a:cubicBezTo>
                    <a:pt x="5269" y="145"/>
                    <a:pt x="5266" y="145"/>
                    <a:pt x="5264" y="144"/>
                  </a:cubicBezTo>
                  <a:cubicBezTo>
                    <a:pt x="5264" y="120"/>
                    <a:pt x="5248" y="110"/>
                    <a:pt x="5230" y="110"/>
                  </a:cubicBezTo>
                  <a:cubicBezTo>
                    <a:pt x="5217" y="110"/>
                    <a:pt x="5203" y="115"/>
                    <a:pt x="5192" y="123"/>
                  </a:cubicBezTo>
                  <a:cubicBezTo>
                    <a:pt x="5184" y="144"/>
                    <a:pt x="5177" y="155"/>
                    <a:pt x="5172" y="155"/>
                  </a:cubicBezTo>
                  <a:cubicBezTo>
                    <a:pt x="5167" y="155"/>
                    <a:pt x="5164" y="144"/>
                    <a:pt x="5164" y="123"/>
                  </a:cubicBezTo>
                  <a:cubicBezTo>
                    <a:pt x="5164" y="104"/>
                    <a:pt x="5158" y="94"/>
                    <a:pt x="5149" y="94"/>
                  </a:cubicBezTo>
                  <a:cubicBezTo>
                    <a:pt x="5138" y="94"/>
                    <a:pt x="5121" y="110"/>
                    <a:pt x="5104" y="144"/>
                  </a:cubicBezTo>
                  <a:cubicBezTo>
                    <a:pt x="5098" y="154"/>
                    <a:pt x="5095" y="159"/>
                    <a:pt x="5091" y="159"/>
                  </a:cubicBezTo>
                  <a:cubicBezTo>
                    <a:pt x="5088" y="159"/>
                    <a:pt x="5084" y="154"/>
                    <a:pt x="5076" y="144"/>
                  </a:cubicBezTo>
                  <a:cubicBezTo>
                    <a:pt x="5068" y="119"/>
                    <a:pt x="5060" y="108"/>
                    <a:pt x="5054" y="108"/>
                  </a:cubicBezTo>
                  <a:cubicBezTo>
                    <a:pt x="5050" y="108"/>
                    <a:pt x="5048" y="113"/>
                    <a:pt x="5048" y="123"/>
                  </a:cubicBezTo>
                  <a:cubicBezTo>
                    <a:pt x="5041" y="143"/>
                    <a:pt x="5034" y="153"/>
                    <a:pt x="5027" y="153"/>
                  </a:cubicBezTo>
                  <a:cubicBezTo>
                    <a:pt x="5019" y="153"/>
                    <a:pt x="5012" y="143"/>
                    <a:pt x="5004" y="123"/>
                  </a:cubicBezTo>
                  <a:cubicBezTo>
                    <a:pt x="4990" y="101"/>
                    <a:pt x="4983" y="90"/>
                    <a:pt x="4978" y="90"/>
                  </a:cubicBezTo>
                  <a:cubicBezTo>
                    <a:pt x="4972" y="90"/>
                    <a:pt x="4969" y="101"/>
                    <a:pt x="4963" y="123"/>
                  </a:cubicBezTo>
                  <a:cubicBezTo>
                    <a:pt x="4955" y="143"/>
                    <a:pt x="4937" y="153"/>
                    <a:pt x="4919" y="153"/>
                  </a:cubicBezTo>
                  <a:cubicBezTo>
                    <a:pt x="4900" y="153"/>
                    <a:pt x="4882" y="142"/>
                    <a:pt x="4875" y="119"/>
                  </a:cubicBezTo>
                  <a:cubicBezTo>
                    <a:pt x="4867" y="119"/>
                    <a:pt x="4857" y="110"/>
                    <a:pt x="4852" y="110"/>
                  </a:cubicBezTo>
                  <a:cubicBezTo>
                    <a:pt x="4849" y="110"/>
                    <a:pt x="4847" y="112"/>
                    <a:pt x="4847" y="119"/>
                  </a:cubicBezTo>
                  <a:lnTo>
                    <a:pt x="4831" y="97"/>
                  </a:lnTo>
                  <a:lnTo>
                    <a:pt x="4803" y="97"/>
                  </a:lnTo>
                  <a:lnTo>
                    <a:pt x="4803" y="119"/>
                  </a:lnTo>
                  <a:cubicBezTo>
                    <a:pt x="4737" y="107"/>
                    <a:pt x="4672" y="101"/>
                    <a:pt x="4603" y="97"/>
                  </a:cubicBezTo>
                  <a:cubicBezTo>
                    <a:pt x="4560" y="97"/>
                    <a:pt x="4526" y="96"/>
                    <a:pt x="4501" y="96"/>
                  </a:cubicBezTo>
                  <a:cubicBezTo>
                    <a:pt x="4434" y="96"/>
                    <a:pt x="4421" y="100"/>
                    <a:pt x="4430" y="116"/>
                  </a:cubicBezTo>
                  <a:cubicBezTo>
                    <a:pt x="4438" y="137"/>
                    <a:pt x="4435" y="147"/>
                    <a:pt x="4428" y="147"/>
                  </a:cubicBezTo>
                  <a:cubicBezTo>
                    <a:pt x="4421" y="147"/>
                    <a:pt x="4410" y="137"/>
                    <a:pt x="4402" y="116"/>
                  </a:cubicBezTo>
                  <a:cubicBezTo>
                    <a:pt x="4390" y="116"/>
                    <a:pt x="4361" y="94"/>
                    <a:pt x="4330" y="94"/>
                  </a:cubicBezTo>
                  <a:cubicBezTo>
                    <a:pt x="4302" y="94"/>
                    <a:pt x="4274" y="94"/>
                    <a:pt x="4274" y="72"/>
                  </a:cubicBezTo>
                  <a:lnTo>
                    <a:pt x="4261" y="72"/>
                  </a:lnTo>
                  <a:cubicBezTo>
                    <a:pt x="4243" y="96"/>
                    <a:pt x="4207" y="106"/>
                    <a:pt x="4172" y="106"/>
                  </a:cubicBezTo>
                  <a:cubicBezTo>
                    <a:pt x="4146" y="106"/>
                    <a:pt x="4120" y="100"/>
                    <a:pt x="4101" y="91"/>
                  </a:cubicBezTo>
                  <a:cubicBezTo>
                    <a:pt x="4097" y="91"/>
                    <a:pt x="4093" y="90"/>
                    <a:pt x="4089" y="90"/>
                  </a:cubicBezTo>
                  <a:cubicBezTo>
                    <a:pt x="4068" y="90"/>
                    <a:pt x="4047" y="97"/>
                    <a:pt x="4029" y="110"/>
                  </a:cubicBezTo>
                  <a:cubicBezTo>
                    <a:pt x="4015" y="121"/>
                    <a:pt x="4008" y="126"/>
                    <a:pt x="4003" y="126"/>
                  </a:cubicBezTo>
                  <a:cubicBezTo>
                    <a:pt x="3998" y="126"/>
                    <a:pt x="3995" y="121"/>
                    <a:pt x="3988" y="110"/>
                  </a:cubicBezTo>
                  <a:cubicBezTo>
                    <a:pt x="3988" y="99"/>
                    <a:pt x="3958" y="87"/>
                    <a:pt x="3934" y="87"/>
                  </a:cubicBezTo>
                  <a:cubicBezTo>
                    <a:pt x="3916" y="87"/>
                    <a:pt x="3901" y="93"/>
                    <a:pt x="3901" y="110"/>
                  </a:cubicBezTo>
                  <a:lnTo>
                    <a:pt x="3888" y="88"/>
                  </a:lnTo>
                  <a:cubicBezTo>
                    <a:pt x="3884" y="83"/>
                    <a:pt x="3879" y="80"/>
                    <a:pt x="3875" y="80"/>
                  </a:cubicBezTo>
                  <a:cubicBezTo>
                    <a:pt x="3865" y="80"/>
                    <a:pt x="3857" y="94"/>
                    <a:pt x="3857" y="110"/>
                  </a:cubicBezTo>
                  <a:cubicBezTo>
                    <a:pt x="3857" y="128"/>
                    <a:pt x="3854" y="138"/>
                    <a:pt x="3850" y="138"/>
                  </a:cubicBezTo>
                  <a:cubicBezTo>
                    <a:pt x="3845" y="138"/>
                    <a:pt x="3837" y="123"/>
                    <a:pt x="3829" y="88"/>
                  </a:cubicBezTo>
                  <a:cubicBezTo>
                    <a:pt x="3829" y="64"/>
                    <a:pt x="3824" y="54"/>
                    <a:pt x="3821" y="54"/>
                  </a:cubicBezTo>
                  <a:cubicBezTo>
                    <a:pt x="3818" y="54"/>
                    <a:pt x="3816" y="58"/>
                    <a:pt x="3816" y="66"/>
                  </a:cubicBezTo>
                  <a:cubicBezTo>
                    <a:pt x="3805" y="82"/>
                    <a:pt x="3794" y="97"/>
                    <a:pt x="3784" y="97"/>
                  </a:cubicBezTo>
                  <a:cubicBezTo>
                    <a:pt x="3780" y="97"/>
                    <a:pt x="3776" y="94"/>
                    <a:pt x="3772" y="88"/>
                  </a:cubicBezTo>
                  <a:cubicBezTo>
                    <a:pt x="3756" y="88"/>
                    <a:pt x="3744" y="88"/>
                    <a:pt x="3744" y="129"/>
                  </a:cubicBezTo>
                  <a:cubicBezTo>
                    <a:pt x="3744" y="151"/>
                    <a:pt x="3728" y="151"/>
                    <a:pt x="3716" y="151"/>
                  </a:cubicBezTo>
                  <a:cubicBezTo>
                    <a:pt x="3716" y="129"/>
                    <a:pt x="3716" y="129"/>
                    <a:pt x="3728" y="107"/>
                  </a:cubicBezTo>
                  <a:lnTo>
                    <a:pt x="3700" y="107"/>
                  </a:lnTo>
                  <a:cubicBezTo>
                    <a:pt x="3684" y="107"/>
                    <a:pt x="3656" y="85"/>
                    <a:pt x="3656" y="66"/>
                  </a:cubicBezTo>
                  <a:cubicBezTo>
                    <a:pt x="3651" y="57"/>
                    <a:pt x="3645" y="51"/>
                    <a:pt x="3641" y="51"/>
                  </a:cubicBezTo>
                  <a:close/>
                  <a:moveTo>
                    <a:pt x="243" y="530"/>
                  </a:moveTo>
                  <a:cubicBezTo>
                    <a:pt x="234" y="542"/>
                    <a:pt x="228" y="558"/>
                    <a:pt x="228" y="571"/>
                  </a:cubicBezTo>
                  <a:lnTo>
                    <a:pt x="240" y="571"/>
                  </a:lnTo>
                  <a:cubicBezTo>
                    <a:pt x="256" y="571"/>
                    <a:pt x="256" y="552"/>
                    <a:pt x="256" y="530"/>
                  </a:cubicBezTo>
                  <a:close/>
                  <a:moveTo>
                    <a:pt x="3409" y="690"/>
                  </a:moveTo>
                  <a:cubicBezTo>
                    <a:pt x="3402" y="702"/>
                    <a:pt x="3396" y="718"/>
                    <a:pt x="3396" y="730"/>
                  </a:cubicBezTo>
                  <a:cubicBezTo>
                    <a:pt x="3396" y="740"/>
                    <a:pt x="3398" y="745"/>
                    <a:pt x="3402" y="745"/>
                  </a:cubicBezTo>
                  <a:cubicBezTo>
                    <a:pt x="3407" y="745"/>
                    <a:pt x="3415" y="735"/>
                    <a:pt x="3424" y="712"/>
                  </a:cubicBezTo>
                  <a:cubicBezTo>
                    <a:pt x="3424" y="690"/>
                    <a:pt x="3424" y="690"/>
                    <a:pt x="340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52"/>
            <p:cNvSpPr/>
            <p:nvPr/>
          </p:nvSpPr>
          <p:spPr>
            <a:xfrm>
              <a:off x="3497400" y="2204750"/>
              <a:ext cx="655975" cy="797900"/>
            </a:xfrm>
            <a:custGeom>
              <a:avLst/>
              <a:gdLst/>
              <a:ahLst/>
              <a:cxnLst/>
              <a:rect l="l" t="t" r="r" b="b"/>
              <a:pathLst>
                <a:path w="26239" h="31916" extrusionOk="0">
                  <a:moveTo>
                    <a:pt x="87" y="468"/>
                  </a:moveTo>
                  <a:cubicBezTo>
                    <a:pt x="98" y="468"/>
                    <a:pt x="127" y="505"/>
                    <a:pt x="164" y="580"/>
                  </a:cubicBezTo>
                  <a:cubicBezTo>
                    <a:pt x="223" y="652"/>
                    <a:pt x="223" y="652"/>
                    <a:pt x="182" y="659"/>
                  </a:cubicBezTo>
                  <a:cubicBezTo>
                    <a:pt x="177" y="660"/>
                    <a:pt x="172" y="661"/>
                    <a:pt x="167" y="661"/>
                  </a:cubicBezTo>
                  <a:cubicBezTo>
                    <a:pt x="150" y="661"/>
                    <a:pt x="135" y="648"/>
                    <a:pt x="123" y="587"/>
                  </a:cubicBezTo>
                  <a:cubicBezTo>
                    <a:pt x="84" y="508"/>
                    <a:pt x="76" y="468"/>
                    <a:pt x="87" y="468"/>
                  </a:cubicBezTo>
                  <a:close/>
                  <a:moveTo>
                    <a:pt x="25582" y="5159"/>
                  </a:moveTo>
                  <a:lnTo>
                    <a:pt x="25557" y="5237"/>
                  </a:lnTo>
                  <a:cubicBezTo>
                    <a:pt x="25535" y="5319"/>
                    <a:pt x="25554" y="5325"/>
                    <a:pt x="25572" y="5331"/>
                  </a:cubicBezTo>
                  <a:lnTo>
                    <a:pt x="25598" y="5250"/>
                  </a:lnTo>
                  <a:cubicBezTo>
                    <a:pt x="25598" y="5250"/>
                    <a:pt x="25601" y="5165"/>
                    <a:pt x="25582" y="5159"/>
                  </a:cubicBezTo>
                  <a:close/>
                  <a:moveTo>
                    <a:pt x="25851" y="5422"/>
                  </a:moveTo>
                  <a:lnTo>
                    <a:pt x="25851" y="5422"/>
                  </a:lnTo>
                  <a:cubicBezTo>
                    <a:pt x="25870" y="5428"/>
                    <a:pt x="25848" y="5507"/>
                    <a:pt x="25823" y="5585"/>
                  </a:cubicBezTo>
                  <a:cubicBezTo>
                    <a:pt x="25806" y="5646"/>
                    <a:pt x="25802" y="5660"/>
                    <a:pt x="25793" y="5660"/>
                  </a:cubicBezTo>
                  <a:cubicBezTo>
                    <a:pt x="25790" y="5660"/>
                    <a:pt x="25787" y="5658"/>
                    <a:pt x="25782" y="5657"/>
                  </a:cubicBezTo>
                  <a:cubicBezTo>
                    <a:pt x="25786" y="5604"/>
                    <a:pt x="25795" y="5547"/>
                    <a:pt x="25807" y="5494"/>
                  </a:cubicBezTo>
                  <a:lnTo>
                    <a:pt x="25851" y="5422"/>
                  </a:lnTo>
                  <a:close/>
                  <a:moveTo>
                    <a:pt x="25596" y="6321"/>
                  </a:moveTo>
                  <a:cubicBezTo>
                    <a:pt x="25606" y="6321"/>
                    <a:pt x="25595" y="6359"/>
                    <a:pt x="25566" y="6456"/>
                  </a:cubicBezTo>
                  <a:cubicBezTo>
                    <a:pt x="25545" y="6532"/>
                    <a:pt x="25521" y="6607"/>
                    <a:pt x="25503" y="6607"/>
                  </a:cubicBezTo>
                  <a:cubicBezTo>
                    <a:pt x="25502" y="6607"/>
                    <a:pt x="25501" y="6607"/>
                    <a:pt x="25500" y="6607"/>
                  </a:cubicBezTo>
                  <a:lnTo>
                    <a:pt x="25525" y="6528"/>
                  </a:lnTo>
                  <a:cubicBezTo>
                    <a:pt x="25526" y="6528"/>
                    <a:pt x="25527" y="6529"/>
                    <a:pt x="25527" y="6529"/>
                  </a:cubicBezTo>
                  <a:cubicBezTo>
                    <a:pt x="25539" y="6529"/>
                    <a:pt x="25543" y="6493"/>
                    <a:pt x="25531" y="6493"/>
                  </a:cubicBezTo>
                  <a:cubicBezTo>
                    <a:pt x="25526" y="6493"/>
                    <a:pt x="25517" y="6500"/>
                    <a:pt x="25504" y="6522"/>
                  </a:cubicBezTo>
                  <a:lnTo>
                    <a:pt x="25466" y="6509"/>
                  </a:lnTo>
                  <a:cubicBezTo>
                    <a:pt x="25487" y="6431"/>
                    <a:pt x="25528" y="6362"/>
                    <a:pt x="25548" y="6362"/>
                  </a:cubicBezTo>
                  <a:cubicBezTo>
                    <a:pt x="25549" y="6362"/>
                    <a:pt x="25550" y="6362"/>
                    <a:pt x="25551" y="6362"/>
                  </a:cubicBezTo>
                  <a:cubicBezTo>
                    <a:pt x="25575" y="6336"/>
                    <a:pt x="25590" y="6321"/>
                    <a:pt x="25596" y="6321"/>
                  </a:cubicBezTo>
                  <a:close/>
                  <a:moveTo>
                    <a:pt x="25619" y="6644"/>
                  </a:moveTo>
                  <a:lnTo>
                    <a:pt x="25576" y="6719"/>
                  </a:lnTo>
                  <a:lnTo>
                    <a:pt x="25554" y="6798"/>
                  </a:lnTo>
                  <a:cubicBezTo>
                    <a:pt x="25558" y="6799"/>
                    <a:pt x="25561" y="6800"/>
                    <a:pt x="25564" y="6800"/>
                  </a:cubicBezTo>
                  <a:cubicBezTo>
                    <a:pt x="25574" y="6800"/>
                    <a:pt x="25578" y="6787"/>
                    <a:pt x="25598" y="6726"/>
                  </a:cubicBezTo>
                  <a:lnTo>
                    <a:pt x="25619" y="6644"/>
                  </a:lnTo>
                  <a:close/>
                  <a:moveTo>
                    <a:pt x="24181" y="10771"/>
                  </a:moveTo>
                  <a:lnTo>
                    <a:pt x="24181" y="10771"/>
                  </a:lnTo>
                  <a:cubicBezTo>
                    <a:pt x="24203" y="10778"/>
                    <a:pt x="24175" y="10941"/>
                    <a:pt x="24153" y="11022"/>
                  </a:cubicBezTo>
                  <a:cubicBezTo>
                    <a:pt x="24143" y="11053"/>
                    <a:pt x="24134" y="11071"/>
                    <a:pt x="24128" y="11071"/>
                  </a:cubicBezTo>
                  <a:cubicBezTo>
                    <a:pt x="24120" y="11071"/>
                    <a:pt x="24119" y="11029"/>
                    <a:pt x="24134" y="10928"/>
                  </a:cubicBezTo>
                  <a:lnTo>
                    <a:pt x="24181" y="10771"/>
                  </a:lnTo>
                  <a:close/>
                  <a:moveTo>
                    <a:pt x="24019" y="11238"/>
                  </a:moveTo>
                  <a:cubicBezTo>
                    <a:pt x="24001" y="11238"/>
                    <a:pt x="23976" y="11316"/>
                    <a:pt x="23930" y="11470"/>
                  </a:cubicBezTo>
                  <a:cubicBezTo>
                    <a:pt x="23918" y="11524"/>
                    <a:pt x="23908" y="11577"/>
                    <a:pt x="23905" y="11633"/>
                  </a:cubicBezTo>
                  <a:cubicBezTo>
                    <a:pt x="23906" y="11633"/>
                    <a:pt x="23907" y="11634"/>
                    <a:pt x="23907" y="11634"/>
                  </a:cubicBezTo>
                  <a:cubicBezTo>
                    <a:pt x="23926" y="11634"/>
                    <a:pt x="23947" y="11558"/>
                    <a:pt x="23971" y="11483"/>
                  </a:cubicBezTo>
                  <a:cubicBezTo>
                    <a:pt x="24037" y="11329"/>
                    <a:pt x="24040" y="11245"/>
                    <a:pt x="24021" y="11238"/>
                  </a:cubicBezTo>
                  <a:cubicBezTo>
                    <a:pt x="24021" y="11238"/>
                    <a:pt x="24020" y="11238"/>
                    <a:pt x="24019" y="11238"/>
                  </a:cubicBezTo>
                  <a:close/>
                  <a:moveTo>
                    <a:pt x="2590" y="11777"/>
                  </a:moveTo>
                  <a:cubicBezTo>
                    <a:pt x="2612" y="11777"/>
                    <a:pt x="2649" y="11854"/>
                    <a:pt x="2667" y="11931"/>
                  </a:cubicBezTo>
                  <a:cubicBezTo>
                    <a:pt x="2674" y="11967"/>
                    <a:pt x="2670" y="11988"/>
                    <a:pt x="2659" y="11988"/>
                  </a:cubicBezTo>
                  <a:cubicBezTo>
                    <a:pt x="2645" y="11988"/>
                    <a:pt x="2618" y="11952"/>
                    <a:pt x="2586" y="11862"/>
                  </a:cubicBezTo>
                  <a:cubicBezTo>
                    <a:pt x="2570" y="11784"/>
                    <a:pt x="2570" y="11784"/>
                    <a:pt x="2589" y="11777"/>
                  </a:cubicBezTo>
                  <a:cubicBezTo>
                    <a:pt x="2590" y="11777"/>
                    <a:pt x="2590" y="11777"/>
                    <a:pt x="2590" y="11777"/>
                  </a:cubicBezTo>
                  <a:close/>
                  <a:moveTo>
                    <a:pt x="3248" y="14507"/>
                  </a:moveTo>
                  <a:cubicBezTo>
                    <a:pt x="3250" y="14507"/>
                    <a:pt x="3269" y="14510"/>
                    <a:pt x="3304" y="14579"/>
                  </a:cubicBezTo>
                  <a:cubicBezTo>
                    <a:pt x="3304" y="14579"/>
                    <a:pt x="3341" y="14657"/>
                    <a:pt x="3322" y="14660"/>
                  </a:cubicBezTo>
                  <a:lnTo>
                    <a:pt x="3300" y="14664"/>
                  </a:lnTo>
                  <a:cubicBezTo>
                    <a:pt x="3263" y="14588"/>
                    <a:pt x="3225" y="14510"/>
                    <a:pt x="3247" y="14507"/>
                  </a:cubicBezTo>
                  <a:cubicBezTo>
                    <a:pt x="3247" y="14507"/>
                    <a:pt x="3247" y="14507"/>
                    <a:pt x="3248" y="14507"/>
                  </a:cubicBezTo>
                  <a:close/>
                  <a:moveTo>
                    <a:pt x="23156" y="14682"/>
                  </a:moveTo>
                  <a:lnTo>
                    <a:pt x="23156" y="14682"/>
                  </a:lnTo>
                  <a:cubicBezTo>
                    <a:pt x="23175" y="14689"/>
                    <a:pt x="23153" y="14770"/>
                    <a:pt x="23128" y="14849"/>
                  </a:cubicBezTo>
                  <a:lnTo>
                    <a:pt x="23109" y="14842"/>
                  </a:lnTo>
                  <a:lnTo>
                    <a:pt x="23112" y="14758"/>
                  </a:lnTo>
                  <a:lnTo>
                    <a:pt x="23156" y="14682"/>
                  </a:lnTo>
                  <a:close/>
                  <a:moveTo>
                    <a:pt x="22987" y="14889"/>
                  </a:moveTo>
                  <a:lnTo>
                    <a:pt x="22987" y="14889"/>
                  </a:lnTo>
                  <a:cubicBezTo>
                    <a:pt x="22987" y="14889"/>
                    <a:pt x="22981" y="14974"/>
                    <a:pt x="22978" y="15058"/>
                  </a:cubicBezTo>
                  <a:cubicBezTo>
                    <a:pt x="22988" y="15200"/>
                    <a:pt x="22990" y="15229"/>
                    <a:pt x="22971" y="15229"/>
                  </a:cubicBezTo>
                  <a:cubicBezTo>
                    <a:pt x="22967" y="15229"/>
                    <a:pt x="22960" y="15227"/>
                    <a:pt x="22953" y="15225"/>
                  </a:cubicBezTo>
                  <a:cubicBezTo>
                    <a:pt x="22931" y="15218"/>
                    <a:pt x="22912" y="15212"/>
                    <a:pt x="22940" y="15046"/>
                  </a:cubicBezTo>
                  <a:lnTo>
                    <a:pt x="22987" y="14889"/>
                  </a:lnTo>
                  <a:close/>
                  <a:moveTo>
                    <a:pt x="22518" y="16779"/>
                  </a:moveTo>
                  <a:cubicBezTo>
                    <a:pt x="22526" y="16779"/>
                    <a:pt x="22528" y="16843"/>
                    <a:pt x="22539" y="16911"/>
                  </a:cubicBezTo>
                  <a:cubicBezTo>
                    <a:pt x="22525" y="17004"/>
                    <a:pt x="22518" y="17044"/>
                    <a:pt x="22513" y="17044"/>
                  </a:cubicBezTo>
                  <a:cubicBezTo>
                    <a:pt x="22509" y="17044"/>
                    <a:pt x="22505" y="17021"/>
                    <a:pt x="22498" y="16983"/>
                  </a:cubicBezTo>
                  <a:lnTo>
                    <a:pt x="22504" y="16810"/>
                  </a:lnTo>
                  <a:cubicBezTo>
                    <a:pt x="22511" y="16789"/>
                    <a:pt x="22515" y="16779"/>
                    <a:pt x="22518" y="16779"/>
                  </a:cubicBezTo>
                  <a:close/>
                  <a:moveTo>
                    <a:pt x="22257" y="17424"/>
                  </a:moveTo>
                  <a:cubicBezTo>
                    <a:pt x="22276" y="17431"/>
                    <a:pt x="22273" y="17515"/>
                    <a:pt x="22273" y="17515"/>
                  </a:cubicBezTo>
                  <a:lnTo>
                    <a:pt x="22251" y="17597"/>
                  </a:lnTo>
                  <a:cubicBezTo>
                    <a:pt x="22232" y="17591"/>
                    <a:pt x="22210" y="17584"/>
                    <a:pt x="22235" y="17503"/>
                  </a:cubicBezTo>
                  <a:lnTo>
                    <a:pt x="22257" y="17424"/>
                  </a:lnTo>
                  <a:close/>
                  <a:moveTo>
                    <a:pt x="3965" y="17725"/>
                  </a:moveTo>
                  <a:cubicBezTo>
                    <a:pt x="3968" y="17725"/>
                    <a:pt x="3985" y="17728"/>
                    <a:pt x="4002" y="17804"/>
                  </a:cubicBezTo>
                  <a:cubicBezTo>
                    <a:pt x="4002" y="17804"/>
                    <a:pt x="4000" y="17881"/>
                    <a:pt x="3980" y="17890"/>
                  </a:cubicBezTo>
                  <a:lnTo>
                    <a:pt x="3980" y="17890"/>
                  </a:lnTo>
                  <a:lnTo>
                    <a:pt x="3962" y="17810"/>
                  </a:lnTo>
                  <a:cubicBezTo>
                    <a:pt x="3943" y="17728"/>
                    <a:pt x="3965" y="17725"/>
                    <a:pt x="3965" y="17725"/>
                  </a:cubicBezTo>
                  <a:cubicBezTo>
                    <a:pt x="3965" y="17725"/>
                    <a:pt x="3965" y="17725"/>
                    <a:pt x="3965" y="17725"/>
                  </a:cubicBezTo>
                  <a:close/>
                  <a:moveTo>
                    <a:pt x="22088" y="18584"/>
                  </a:moveTo>
                  <a:lnTo>
                    <a:pt x="22128" y="18597"/>
                  </a:lnTo>
                  <a:lnTo>
                    <a:pt x="22128" y="18597"/>
                  </a:lnTo>
                  <a:lnTo>
                    <a:pt x="22110" y="18590"/>
                  </a:lnTo>
                  <a:lnTo>
                    <a:pt x="22088" y="18584"/>
                  </a:lnTo>
                  <a:close/>
                  <a:moveTo>
                    <a:pt x="4181" y="18524"/>
                  </a:moveTo>
                  <a:lnTo>
                    <a:pt x="4197" y="18603"/>
                  </a:lnTo>
                  <a:lnTo>
                    <a:pt x="4194" y="18687"/>
                  </a:lnTo>
                  <a:lnTo>
                    <a:pt x="4178" y="18609"/>
                  </a:lnTo>
                  <a:cubicBezTo>
                    <a:pt x="4159" y="18528"/>
                    <a:pt x="4159" y="18528"/>
                    <a:pt x="4181" y="18524"/>
                  </a:cubicBezTo>
                  <a:close/>
                  <a:moveTo>
                    <a:pt x="4250" y="18781"/>
                  </a:moveTo>
                  <a:cubicBezTo>
                    <a:pt x="4247" y="18781"/>
                    <a:pt x="4251" y="18801"/>
                    <a:pt x="4272" y="18841"/>
                  </a:cubicBezTo>
                  <a:cubicBezTo>
                    <a:pt x="4263" y="18801"/>
                    <a:pt x="4253" y="18781"/>
                    <a:pt x="4250" y="18781"/>
                  </a:cubicBezTo>
                  <a:close/>
                  <a:moveTo>
                    <a:pt x="21758" y="18971"/>
                  </a:moveTo>
                  <a:cubicBezTo>
                    <a:pt x="21764" y="18971"/>
                    <a:pt x="21742" y="19093"/>
                    <a:pt x="21724" y="19157"/>
                  </a:cubicBezTo>
                  <a:lnTo>
                    <a:pt x="21702" y="19151"/>
                  </a:lnTo>
                  <a:cubicBezTo>
                    <a:pt x="21726" y="19076"/>
                    <a:pt x="21730" y="18991"/>
                    <a:pt x="21747" y="18991"/>
                  </a:cubicBezTo>
                  <a:cubicBezTo>
                    <a:pt x="21748" y="18991"/>
                    <a:pt x="21749" y="18991"/>
                    <a:pt x="21749" y="18991"/>
                  </a:cubicBezTo>
                  <a:cubicBezTo>
                    <a:pt x="21754" y="18977"/>
                    <a:pt x="21757" y="18971"/>
                    <a:pt x="21758" y="18971"/>
                  </a:cubicBezTo>
                  <a:close/>
                  <a:moveTo>
                    <a:pt x="4353" y="19330"/>
                  </a:moveTo>
                  <a:lnTo>
                    <a:pt x="4372" y="19411"/>
                  </a:lnTo>
                  <a:lnTo>
                    <a:pt x="4369" y="19493"/>
                  </a:lnTo>
                  <a:lnTo>
                    <a:pt x="4350" y="19414"/>
                  </a:lnTo>
                  <a:cubicBezTo>
                    <a:pt x="4335" y="19333"/>
                    <a:pt x="4335" y="19333"/>
                    <a:pt x="4353" y="19330"/>
                  </a:cubicBezTo>
                  <a:close/>
                  <a:moveTo>
                    <a:pt x="4512" y="19596"/>
                  </a:moveTo>
                  <a:lnTo>
                    <a:pt x="4512" y="19596"/>
                  </a:lnTo>
                  <a:cubicBezTo>
                    <a:pt x="4511" y="19596"/>
                    <a:pt x="4509" y="19603"/>
                    <a:pt x="4508" y="19623"/>
                  </a:cubicBezTo>
                  <a:lnTo>
                    <a:pt x="4508" y="19623"/>
                  </a:lnTo>
                  <a:cubicBezTo>
                    <a:pt x="4515" y="19610"/>
                    <a:pt x="4514" y="19596"/>
                    <a:pt x="4512" y="19596"/>
                  </a:cubicBezTo>
                  <a:close/>
                  <a:moveTo>
                    <a:pt x="21661" y="19659"/>
                  </a:moveTo>
                  <a:cubicBezTo>
                    <a:pt x="21683" y="19665"/>
                    <a:pt x="21702" y="19671"/>
                    <a:pt x="21677" y="19750"/>
                  </a:cubicBezTo>
                  <a:cubicBezTo>
                    <a:pt x="21675" y="19807"/>
                    <a:pt x="21655" y="19858"/>
                    <a:pt x="21637" y="19858"/>
                  </a:cubicBezTo>
                  <a:cubicBezTo>
                    <a:pt x="21628" y="19858"/>
                    <a:pt x="21620" y="19845"/>
                    <a:pt x="21614" y="19816"/>
                  </a:cubicBezTo>
                  <a:lnTo>
                    <a:pt x="21661" y="19659"/>
                  </a:lnTo>
                  <a:close/>
                  <a:moveTo>
                    <a:pt x="4465" y="19896"/>
                  </a:moveTo>
                  <a:cubicBezTo>
                    <a:pt x="4476" y="19896"/>
                    <a:pt x="4479" y="19907"/>
                    <a:pt x="4494" y="19975"/>
                  </a:cubicBezTo>
                  <a:cubicBezTo>
                    <a:pt x="4515" y="20069"/>
                    <a:pt x="4523" y="20108"/>
                    <a:pt x="4519" y="20108"/>
                  </a:cubicBezTo>
                  <a:cubicBezTo>
                    <a:pt x="4516" y="20108"/>
                    <a:pt x="4507" y="20089"/>
                    <a:pt x="4491" y="20057"/>
                  </a:cubicBezTo>
                  <a:cubicBezTo>
                    <a:pt x="4454" y="19982"/>
                    <a:pt x="4435" y="19900"/>
                    <a:pt x="4457" y="19897"/>
                  </a:cubicBezTo>
                  <a:cubicBezTo>
                    <a:pt x="4460" y="19897"/>
                    <a:pt x="4463" y="19896"/>
                    <a:pt x="4465" y="19896"/>
                  </a:cubicBezTo>
                  <a:close/>
                  <a:moveTo>
                    <a:pt x="21492" y="20383"/>
                  </a:moveTo>
                  <a:lnTo>
                    <a:pt x="21467" y="20461"/>
                  </a:lnTo>
                  <a:cubicBezTo>
                    <a:pt x="21450" y="20522"/>
                    <a:pt x="21446" y="20536"/>
                    <a:pt x="21435" y="20536"/>
                  </a:cubicBezTo>
                  <a:cubicBezTo>
                    <a:pt x="21432" y="20536"/>
                    <a:pt x="21428" y="20535"/>
                    <a:pt x="21423" y="20533"/>
                  </a:cubicBezTo>
                  <a:lnTo>
                    <a:pt x="21448" y="20455"/>
                  </a:lnTo>
                  <a:lnTo>
                    <a:pt x="21492" y="20383"/>
                  </a:lnTo>
                  <a:close/>
                  <a:moveTo>
                    <a:pt x="4465" y="20566"/>
                  </a:moveTo>
                  <a:cubicBezTo>
                    <a:pt x="4481" y="20566"/>
                    <a:pt x="4497" y="20577"/>
                    <a:pt x="4510" y="20643"/>
                  </a:cubicBezTo>
                  <a:lnTo>
                    <a:pt x="4507" y="20728"/>
                  </a:lnTo>
                  <a:lnTo>
                    <a:pt x="4469" y="20649"/>
                  </a:lnTo>
                  <a:lnTo>
                    <a:pt x="4454" y="20568"/>
                  </a:lnTo>
                  <a:cubicBezTo>
                    <a:pt x="4457" y="20567"/>
                    <a:pt x="4461" y="20566"/>
                    <a:pt x="4465" y="20566"/>
                  </a:cubicBezTo>
                  <a:close/>
                  <a:moveTo>
                    <a:pt x="21292" y="21269"/>
                  </a:moveTo>
                  <a:cubicBezTo>
                    <a:pt x="21269" y="21269"/>
                    <a:pt x="21229" y="21335"/>
                    <a:pt x="21229" y="21335"/>
                  </a:cubicBezTo>
                  <a:cubicBezTo>
                    <a:pt x="21207" y="21417"/>
                    <a:pt x="21226" y="21423"/>
                    <a:pt x="21226" y="21423"/>
                  </a:cubicBezTo>
                  <a:cubicBezTo>
                    <a:pt x="21226" y="21423"/>
                    <a:pt x="21226" y="21423"/>
                    <a:pt x="21227" y="21423"/>
                  </a:cubicBezTo>
                  <a:cubicBezTo>
                    <a:pt x="21232" y="21423"/>
                    <a:pt x="21251" y="21419"/>
                    <a:pt x="21270" y="21351"/>
                  </a:cubicBezTo>
                  <a:lnTo>
                    <a:pt x="21295" y="21270"/>
                  </a:lnTo>
                  <a:cubicBezTo>
                    <a:pt x="21294" y="21269"/>
                    <a:pt x="21293" y="21269"/>
                    <a:pt x="21292" y="21269"/>
                  </a:cubicBezTo>
                  <a:close/>
                  <a:moveTo>
                    <a:pt x="4705" y="21527"/>
                  </a:moveTo>
                  <a:cubicBezTo>
                    <a:pt x="4707" y="21527"/>
                    <a:pt x="4725" y="21529"/>
                    <a:pt x="4742" y="21605"/>
                  </a:cubicBezTo>
                  <a:lnTo>
                    <a:pt x="4739" y="21690"/>
                  </a:lnTo>
                  <a:cubicBezTo>
                    <a:pt x="4738" y="21690"/>
                    <a:pt x="4738" y="21690"/>
                    <a:pt x="4738" y="21690"/>
                  </a:cubicBezTo>
                  <a:cubicBezTo>
                    <a:pt x="4716" y="21690"/>
                    <a:pt x="4701" y="21611"/>
                    <a:pt x="4701" y="21611"/>
                  </a:cubicBezTo>
                  <a:cubicBezTo>
                    <a:pt x="4682" y="21533"/>
                    <a:pt x="4682" y="21533"/>
                    <a:pt x="4704" y="21527"/>
                  </a:cubicBezTo>
                  <a:cubicBezTo>
                    <a:pt x="4704" y="21527"/>
                    <a:pt x="4705" y="21527"/>
                    <a:pt x="4705" y="21527"/>
                  </a:cubicBezTo>
                  <a:close/>
                  <a:moveTo>
                    <a:pt x="21016" y="21699"/>
                  </a:moveTo>
                  <a:cubicBezTo>
                    <a:pt x="21035" y="21705"/>
                    <a:pt x="21010" y="21787"/>
                    <a:pt x="21010" y="21787"/>
                  </a:cubicBezTo>
                  <a:cubicBezTo>
                    <a:pt x="20989" y="21862"/>
                    <a:pt x="20965" y="21938"/>
                    <a:pt x="20946" y="21938"/>
                  </a:cubicBezTo>
                  <a:cubicBezTo>
                    <a:pt x="20945" y="21938"/>
                    <a:pt x="20945" y="21937"/>
                    <a:pt x="20944" y="21937"/>
                  </a:cubicBezTo>
                  <a:cubicBezTo>
                    <a:pt x="20944" y="21937"/>
                    <a:pt x="20925" y="21931"/>
                    <a:pt x="20947" y="21853"/>
                  </a:cubicBezTo>
                  <a:cubicBezTo>
                    <a:pt x="20966" y="21799"/>
                    <a:pt x="20988" y="21749"/>
                    <a:pt x="21013" y="21699"/>
                  </a:cubicBezTo>
                  <a:close/>
                  <a:moveTo>
                    <a:pt x="20290" y="22592"/>
                  </a:moveTo>
                  <a:cubicBezTo>
                    <a:pt x="20272" y="22592"/>
                    <a:pt x="20252" y="22668"/>
                    <a:pt x="20267" y="22755"/>
                  </a:cubicBezTo>
                  <a:cubicBezTo>
                    <a:pt x="20271" y="22756"/>
                    <a:pt x="20274" y="22758"/>
                    <a:pt x="20277" y="22758"/>
                  </a:cubicBezTo>
                  <a:cubicBezTo>
                    <a:pt x="20287" y="22758"/>
                    <a:pt x="20291" y="22744"/>
                    <a:pt x="20311" y="22683"/>
                  </a:cubicBezTo>
                  <a:cubicBezTo>
                    <a:pt x="20311" y="22683"/>
                    <a:pt x="20314" y="22598"/>
                    <a:pt x="20292" y="22592"/>
                  </a:cubicBezTo>
                  <a:cubicBezTo>
                    <a:pt x="20291" y="22592"/>
                    <a:pt x="20291" y="22592"/>
                    <a:pt x="20290" y="22592"/>
                  </a:cubicBezTo>
                  <a:close/>
                  <a:moveTo>
                    <a:pt x="20811" y="22808"/>
                  </a:moveTo>
                  <a:cubicBezTo>
                    <a:pt x="20813" y="22808"/>
                    <a:pt x="20814" y="22818"/>
                    <a:pt x="20806" y="22846"/>
                  </a:cubicBezTo>
                  <a:cubicBezTo>
                    <a:pt x="20792" y="22842"/>
                    <a:pt x="20805" y="22808"/>
                    <a:pt x="20811" y="22808"/>
                  </a:cubicBezTo>
                  <a:close/>
                  <a:moveTo>
                    <a:pt x="21022" y="22687"/>
                  </a:moveTo>
                  <a:cubicBezTo>
                    <a:pt x="21019" y="22687"/>
                    <a:pt x="21009" y="22704"/>
                    <a:pt x="20991" y="22733"/>
                  </a:cubicBezTo>
                  <a:cubicBezTo>
                    <a:pt x="20969" y="22811"/>
                    <a:pt x="20944" y="22890"/>
                    <a:pt x="20944" y="22890"/>
                  </a:cubicBezTo>
                  <a:cubicBezTo>
                    <a:pt x="20949" y="22891"/>
                    <a:pt x="20952" y="22892"/>
                    <a:pt x="20956" y="22892"/>
                  </a:cubicBezTo>
                  <a:cubicBezTo>
                    <a:pt x="20967" y="22892"/>
                    <a:pt x="20971" y="22879"/>
                    <a:pt x="20988" y="22818"/>
                  </a:cubicBezTo>
                  <a:cubicBezTo>
                    <a:pt x="21016" y="22724"/>
                    <a:pt x="21027" y="22687"/>
                    <a:pt x="21022" y="22687"/>
                  </a:cubicBezTo>
                  <a:close/>
                  <a:moveTo>
                    <a:pt x="20600" y="23157"/>
                  </a:moveTo>
                  <a:cubicBezTo>
                    <a:pt x="20604" y="23157"/>
                    <a:pt x="20594" y="23194"/>
                    <a:pt x="20568" y="23288"/>
                  </a:cubicBezTo>
                  <a:cubicBezTo>
                    <a:pt x="20546" y="23355"/>
                    <a:pt x="20529" y="23360"/>
                    <a:pt x="20525" y="23360"/>
                  </a:cubicBezTo>
                  <a:cubicBezTo>
                    <a:pt x="20524" y="23360"/>
                    <a:pt x="20524" y="23360"/>
                    <a:pt x="20524" y="23360"/>
                  </a:cubicBezTo>
                  <a:cubicBezTo>
                    <a:pt x="20502" y="23354"/>
                    <a:pt x="20546" y="23282"/>
                    <a:pt x="20571" y="23203"/>
                  </a:cubicBezTo>
                  <a:cubicBezTo>
                    <a:pt x="20587" y="23174"/>
                    <a:pt x="20597" y="23157"/>
                    <a:pt x="20600" y="23157"/>
                  </a:cubicBezTo>
                  <a:close/>
                  <a:moveTo>
                    <a:pt x="20230" y="24566"/>
                  </a:moveTo>
                  <a:cubicBezTo>
                    <a:pt x="20231" y="24566"/>
                    <a:pt x="20232" y="24566"/>
                    <a:pt x="20232" y="24566"/>
                  </a:cubicBezTo>
                  <a:cubicBezTo>
                    <a:pt x="20251" y="24573"/>
                    <a:pt x="20229" y="24651"/>
                    <a:pt x="20167" y="24717"/>
                  </a:cubicBezTo>
                  <a:cubicBezTo>
                    <a:pt x="20145" y="24711"/>
                    <a:pt x="20145" y="24711"/>
                    <a:pt x="20170" y="24632"/>
                  </a:cubicBezTo>
                  <a:cubicBezTo>
                    <a:pt x="20170" y="24632"/>
                    <a:pt x="20207" y="24566"/>
                    <a:pt x="20230" y="24566"/>
                  </a:cubicBezTo>
                  <a:close/>
                  <a:moveTo>
                    <a:pt x="19944" y="25165"/>
                  </a:moveTo>
                  <a:lnTo>
                    <a:pt x="19944" y="25165"/>
                  </a:lnTo>
                  <a:cubicBezTo>
                    <a:pt x="19958" y="25169"/>
                    <a:pt x="19945" y="25201"/>
                    <a:pt x="19940" y="25201"/>
                  </a:cubicBezTo>
                  <a:cubicBezTo>
                    <a:pt x="19937" y="25201"/>
                    <a:pt x="19937" y="25192"/>
                    <a:pt x="19944" y="25165"/>
                  </a:cubicBezTo>
                  <a:close/>
                  <a:moveTo>
                    <a:pt x="20048" y="25112"/>
                  </a:moveTo>
                  <a:lnTo>
                    <a:pt x="20044" y="25196"/>
                  </a:lnTo>
                  <a:lnTo>
                    <a:pt x="20022" y="25278"/>
                  </a:lnTo>
                  <a:cubicBezTo>
                    <a:pt x="20001" y="25272"/>
                    <a:pt x="19982" y="25265"/>
                    <a:pt x="20004" y="25184"/>
                  </a:cubicBezTo>
                  <a:lnTo>
                    <a:pt x="20048" y="25112"/>
                  </a:lnTo>
                  <a:close/>
                  <a:moveTo>
                    <a:pt x="19888" y="25579"/>
                  </a:moveTo>
                  <a:lnTo>
                    <a:pt x="19888" y="25579"/>
                  </a:lnTo>
                  <a:cubicBezTo>
                    <a:pt x="19900" y="25583"/>
                    <a:pt x="19887" y="25615"/>
                    <a:pt x="19882" y="25615"/>
                  </a:cubicBezTo>
                  <a:cubicBezTo>
                    <a:pt x="19880" y="25615"/>
                    <a:pt x="19880" y="25606"/>
                    <a:pt x="19888" y="25579"/>
                  </a:cubicBezTo>
                  <a:close/>
                  <a:moveTo>
                    <a:pt x="6570" y="28217"/>
                  </a:moveTo>
                  <a:cubicBezTo>
                    <a:pt x="6584" y="28217"/>
                    <a:pt x="6601" y="28230"/>
                    <a:pt x="6629" y="28280"/>
                  </a:cubicBezTo>
                  <a:lnTo>
                    <a:pt x="6666" y="28352"/>
                  </a:lnTo>
                  <a:cubicBezTo>
                    <a:pt x="6665" y="28353"/>
                    <a:pt x="6664" y="28353"/>
                    <a:pt x="6662" y="28353"/>
                  </a:cubicBezTo>
                  <a:cubicBezTo>
                    <a:pt x="6640" y="28353"/>
                    <a:pt x="6591" y="28296"/>
                    <a:pt x="6591" y="28296"/>
                  </a:cubicBezTo>
                  <a:lnTo>
                    <a:pt x="6550" y="28224"/>
                  </a:lnTo>
                  <a:cubicBezTo>
                    <a:pt x="6557" y="28220"/>
                    <a:pt x="6563" y="28217"/>
                    <a:pt x="6570" y="28217"/>
                  </a:cubicBezTo>
                  <a:close/>
                  <a:moveTo>
                    <a:pt x="17669" y="29897"/>
                  </a:moveTo>
                  <a:lnTo>
                    <a:pt x="17628" y="29972"/>
                  </a:lnTo>
                  <a:lnTo>
                    <a:pt x="17569" y="30035"/>
                  </a:lnTo>
                  <a:cubicBezTo>
                    <a:pt x="17556" y="30019"/>
                    <a:pt x="17541" y="30004"/>
                    <a:pt x="17597" y="29944"/>
                  </a:cubicBezTo>
                  <a:lnTo>
                    <a:pt x="17669" y="29897"/>
                  </a:lnTo>
                  <a:close/>
                  <a:moveTo>
                    <a:pt x="8658" y="30782"/>
                  </a:moveTo>
                  <a:cubicBezTo>
                    <a:pt x="8687" y="30782"/>
                    <a:pt x="8812" y="30863"/>
                    <a:pt x="8876" y="30906"/>
                  </a:cubicBezTo>
                  <a:cubicBezTo>
                    <a:pt x="8899" y="30932"/>
                    <a:pt x="8899" y="30942"/>
                    <a:pt x="8886" y="30942"/>
                  </a:cubicBezTo>
                  <a:cubicBezTo>
                    <a:pt x="8868" y="30942"/>
                    <a:pt x="8824" y="30921"/>
                    <a:pt x="8782" y="30894"/>
                  </a:cubicBezTo>
                  <a:cubicBezTo>
                    <a:pt x="8640" y="30803"/>
                    <a:pt x="8640" y="30803"/>
                    <a:pt x="8653" y="30784"/>
                  </a:cubicBezTo>
                  <a:cubicBezTo>
                    <a:pt x="8654" y="30783"/>
                    <a:pt x="8656" y="30782"/>
                    <a:pt x="8658" y="30782"/>
                  </a:cubicBezTo>
                  <a:close/>
                  <a:moveTo>
                    <a:pt x="16041" y="31123"/>
                  </a:moveTo>
                  <a:cubicBezTo>
                    <a:pt x="16066" y="31123"/>
                    <a:pt x="16029" y="31173"/>
                    <a:pt x="16036" y="31188"/>
                  </a:cubicBezTo>
                  <a:cubicBezTo>
                    <a:pt x="15991" y="31208"/>
                    <a:pt x="15972" y="31216"/>
                    <a:pt x="15963" y="31216"/>
                  </a:cubicBezTo>
                  <a:cubicBezTo>
                    <a:pt x="15956" y="31216"/>
                    <a:pt x="15954" y="31212"/>
                    <a:pt x="15952" y="31204"/>
                  </a:cubicBezTo>
                  <a:cubicBezTo>
                    <a:pt x="15942" y="31182"/>
                    <a:pt x="16011" y="31132"/>
                    <a:pt x="16011" y="31132"/>
                  </a:cubicBezTo>
                  <a:cubicBezTo>
                    <a:pt x="16025" y="31125"/>
                    <a:pt x="16035" y="31123"/>
                    <a:pt x="16041" y="31123"/>
                  </a:cubicBezTo>
                  <a:close/>
                  <a:moveTo>
                    <a:pt x="12624" y="31701"/>
                  </a:moveTo>
                  <a:cubicBezTo>
                    <a:pt x="12626" y="31704"/>
                    <a:pt x="12634" y="31707"/>
                    <a:pt x="12649" y="31712"/>
                  </a:cubicBezTo>
                  <a:cubicBezTo>
                    <a:pt x="12635" y="31728"/>
                    <a:pt x="12546" y="31744"/>
                    <a:pt x="12521" y="31746"/>
                  </a:cubicBezTo>
                  <a:lnTo>
                    <a:pt x="12521" y="31746"/>
                  </a:lnTo>
                  <a:cubicBezTo>
                    <a:pt x="12520" y="31746"/>
                    <a:pt x="12520" y="31746"/>
                    <a:pt x="12520" y="31746"/>
                  </a:cubicBezTo>
                  <a:cubicBezTo>
                    <a:pt x="12518" y="31746"/>
                    <a:pt x="12515" y="31746"/>
                    <a:pt x="12513" y="31745"/>
                  </a:cubicBezTo>
                  <a:lnTo>
                    <a:pt x="12513" y="31745"/>
                  </a:lnTo>
                  <a:cubicBezTo>
                    <a:pt x="12508" y="31743"/>
                    <a:pt x="12505" y="31741"/>
                    <a:pt x="12502" y="31739"/>
                  </a:cubicBezTo>
                  <a:lnTo>
                    <a:pt x="12502" y="31739"/>
                  </a:lnTo>
                  <a:cubicBezTo>
                    <a:pt x="12500" y="31738"/>
                    <a:pt x="12499" y="31736"/>
                    <a:pt x="12498" y="31733"/>
                  </a:cubicBezTo>
                  <a:cubicBezTo>
                    <a:pt x="12494" y="31731"/>
                    <a:pt x="12499" y="31718"/>
                    <a:pt x="12500" y="31718"/>
                  </a:cubicBezTo>
                  <a:lnTo>
                    <a:pt x="12500" y="31718"/>
                  </a:lnTo>
                  <a:cubicBezTo>
                    <a:pt x="12500" y="31718"/>
                    <a:pt x="12500" y="31720"/>
                    <a:pt x="12498" y="31724"/>
                  </a:cubicBezTo>
                  <a:cubicBezTo>
                    <a:pt x="12502" y="31732"/>
                    <a:pt x="12509" y="31734"/>
                    <a:pt x="12516" y="31734"/>
                  </a:cubicBezTo>
                  <a:cubicBezTo>
                    <a:pt x="12520" y="31734"/>
                    <a:pt x="12523" y="31733"/>
                    <a:pt x="12526" y="31733"/>
                  </a:cubicBezTo>
                  <a:cubicBezTo>
                    <a:pt x="12545" y="31733"/>
                    <a:pt x="12551" y="31730"/>
                    <a:pt x="12545" y="31727"/>
                  </a:cubicBezTo>
                  <a:cubicBezTo>
                    <a:pt x="12543" y="31727"/>
                    <a:pt x="12501" y="31705"/>
                    <a:pt x="12530" y="31705"/>
                  </a:cubicBezTo>
                  <a:cubicBezTo>
                    <a:pt x="12536" y="31705"/>
                    <a:pt x="12545" y="31706"/>
                    <a:pt x="12558" y="31708"/>
                  </a:cubicBezTo>
                  <a:cubicBezTo>
                    <a:pt x="12580" y="31706"/>
                    <a:pt x="12602" y="31703"/>
                    <a:pt x="12624" y="31701"/>
                  </a:cubicBezTo>
                  <a:close/>
                  <a:moveTo>
                    <a:pt x="13601" y="31715"/>
                  </a:moveTo>
                  <a:lnTo>
                    <a:pt x="13686" y="31730"/>
                  </a:lnTo>
                  <a:lnTo>
                    <a:pt x="13601" y="31759"/>
                  </a:lnTo>
                  <a:lnTo>
                    <a:pt x="13520" y="31762"/>
                  </a:lnTo>
                  <a:cubicBezTo>
                    <a:pt x="13520" y="31740"/>
                    <a:pt x="13520" y="31721"/>
                    <a:pt x="13601" y="31715"/>
                  </a:cubicBezTo>
                  <a:close/>
                  <a:moveTo>
                    <a:pt x="14780" y="31705"/>
                  </a:moveTo>
                  <a:lnTo>
                    <a:pt x="14780" y="31705"/>
                  </a:lnTo>
                  <a:cubicBezTo>
                    <a:pt x="14783" y="31727"/>
                    <a:pt x="14701" y="31762"/>
                    <a:pt x="14701" y="31762"/>
                  </a:cubicBezTo>
                  <a:lnTo>
                    <a:pt x="14617" y="31774"/>
                  </a:lnTo>
                  <a:cubicBezTo>
                    <a:pt x="14614" y="31755"/>
                    <a:pt x="14610" y="31733"/>
                    <a:pt x="14695" y="31721"/>
                  </a:cubicBezTo>
                  <a:lnTo>
                    <a:pt x="14780" y="31705"/>
                  </a:lnTo>
                  <a:close/>
                  <a:moveTo>
                    <a:pt x="12376" y="31826"/>
                  </a:moveTo>
                  <a:cubicBezTo>
                    <a:pt x="12377" y="31826"/>
                    <a:pt x="12376" y="31826"/>
                    <a:pt x="12376" y="31827"/>
                  </a:cubicBezTo>
                  <a:lnTo>
                    <a:pt x="12365" y="31841"/>
                  </a:lnTo>
                  <a:lnTo>
                    <a:pt x="12365" y="31841"/>
                  </a:lnTo>
                  <a:cubicBezTo>
                    <a:pt x="12368" y="31835"/>
                    <a:pt x="12375" y="31826"/>
                    <a:pt x="12376" y="31826"/>
                  </a:cubicBezTo>
                  <a:close/>
                  <a:moveTo>
                    <a:pt x="12367" y="31903"/>
                  </a:moveTo>
                  <a:cubicBezTo>
                    <a:pt x="12400" y="31909"/>
                    <a:pt x="12431" y="31912"/>
                    <a:pt x="12464" y="31912"/>
                  </a:cubicBezTo>
                  <a:lnTo>
                    <a:pt x="12533" y="31912"/>
                  </a:lnTo>
                  <a:cubicBezTo>
                    <a:pt x="12516" y="31911"/>
                    <a:pt x="12498" y="31910"/>
                    <a:pt x="12480" y="31910"/>
                  </a:cubicBezTo>
                  <a:cubicBezTo>
                    <a:pt x="12474" y="31910"/>
                    <a:pt x="12468" y="31910"/>
                    <a:pt x="12462" y="31910"/>
                  </a:cubicBezTo>
                  <a:cubicBezTo>
                    <a:pt x="12432" y="31910"/>
                    <a:pt x="12402" y="31910"/>
                    <a:pt x="12379" y="31904"/>
                  </a:cubicBezTo>
                  <a:lnTo>
                    <a:pt x="12379" y="31904"/>
                  </a:lnTo>
                  <a:lnTo>
                    <a:pt x="12367" y="31903"/>
                  </a:lnTo>
                  <a:close/>
                  <a:moveTo>
                    <a:pt x="101" y="1"/>
                  </a:moveTo>
                  <a:lnTo>
                    <a:pt x="60" y="10"/>
                  </a:lnTo>
                  <a:cubicBezTo>
                    <a:pt x="19" y="16"/>
                    <a:pt x="1" y="22"/>
                    <a:pt x="13" y="185"/>
                  </a:cubicBezTo>
                  <a:cubicBezTo>
                    <a:pt x="62" y="505"/>
                    <a:pt x="93" y="750"/>
                    <a:pt x="133" y="750"/>
                  </a:cubicBezTo>
                  <a:cubicBezTo>
                    <a:pt x="134" y="750"/>
                    <a:pt x="135" y="750"/>
                    <a:pt x="135" y="750"/>
                  </a:cubicBezTo>
                  <a:cubicBezTo>
                    <a:pt x="160" y="800"/>
                    <a:pt x="179" y="853"/>
                    <a:pt x="192" y="909"/>
                  </a:cubicBezTo>
                  <a:cubicBezTo>
                    <a:pt x="201" y="963"/>
                    <a:pt x="207" y="1019"/>
                    <a:pt x="207" y="1072"/>
                  </a:cubicBezTo>
                  <a:cubicBezTo>
                    <a:pt x="185" y="1075"/>
                    <a:pt x="254" y="1398"/>
                    <a:pt x="342" y="1802"/>
                  </a:cubicBezTo>
                  <a:cubicBezTo>
                    <a:pt x="449" y="2285"/>
                    <a:pt x="499" y="2526"/>
                    <a:pt x="496" y="2611"/>
                  </a:cubicBezTo>
                  <a:cubicBezTo>
                    <a:pt x="496" y="2667"/>
                    <a:pt x="499" y="2721"/>
                    <a:pt x="511" y="2777"/>
                  </a:cubicBezTo>
                  <a:cubicBezTo>
                    <a:pt x="512" y="2777"/>
                    <a:pt x="512" y="2777"/>
                    <a:pt x="512" y="2777"/>
                  </a:cubicBezTo>
                  <a:cubicBezTo>
                    <a:pt x="522" y="2777"/>
                    <a:pt x="553" y="2895"/>
                    <a:pt x="596" y="3084"/>
                  </a:cubicBezTo>
                  <a:cubicBezTo>
                    <a:pt x="640" y="3275"/>
                    <a:pt x="696" y="3539"/>
                    <a:pt x="759" y="3821"/>
                  </a:cubicBezTo>
                  <a:cubicBezTo>
                    <a:pt x="822" y="4103"/>
                    <a:pt x="881" y="4385"/>
                    <a:pt x="928" y="4595"/>
                  </a:cubicBezTo>
                  <a:cubicBezTo>
                    <a:pt x="978" y="4805"/>
                    <a:pt x="1013" y="4946"/>
                    <a:pt x="1022" y="4946"/>
                  </a:cubicBezTo>
                  <a:lnTo>
                    <a:pt x="1060" y="5106"/>
                  </a:lnTo>
                  <a:cubicBezTo>
                    <a:pt x="1038" y="5109"/>
                    <a:pt x="1072" y="5272"/>
                    <a:pt x="1107" y="5431"/>
                  </a:cubicBezTo>
                  <a:cubicBezTo>
                    <a:pt x="1144" y="5535"/>
                    <a:pt x="1173" y="5641"/>
                    <a:pt x="1198" y="5751"/>
                  </a:cubicBezTo>
                  <a:cubicBezTo>
                    <a:pt x="1179" y="5754"/>
                    <a:pt x="1195" y="5836"/>
                    <a:pt x="1229" y="5996"/>
                  </a:cubicBezTo>
                  <a:cubicBezTo>
                    <a:pt x="1263" y="6152"/>
                    <a:pt x="1282" y="6234"/>
                    <a:pt x="1303" y="6234"/>
                  </a:cubicBezTo>
                  <a:cubicBezTo>
                    <a:pt x="1303" y="6234"/>
                    <a:pt x="1304" y="6234"/>
                    <a:pt x="1304" y="6234"/>
                  </a:cubicBezTo>
                  <a:cubicBezTo>
                    <a:pt x="1320" y="6315"/>
                    <a:pt x="1442" y="6879"/>
                    <a:pt x="1473" y="7124"/>
                  </a:cubicBezTo>
                  <a:cubicBezTo>
                    <a:pt x="1470" y="7208"/>
                    <a:pt x="1508" y="7283"/>
                    <a:pt x="1549" y="7362"/>
                  </a:cubicBezTo>
                  <a:cubicBezTo>
                    <a:pt x="1549" y="7362"/>
                    <a:pt x="1549" y="7362"/>
                    <a:pt x="1550" y="7362"/>
                  </a:cubicBezTo>
                  <a:cubicBezTo>
                    <a:pt x="1569" y="7362"/>
                    <a:pt x="1605" y="7436"/>
                    <a:pt x="1624" y="7515"/>
                  </a:cubicBezTo>
                  <a:lnTo>
                    <a:pt x="1583" y="7522"/>
                  </a:lnTo>
                  <a:cubicBezTo>
                    <a:pt x="1568" y="7491"/>
                    <a:pt x="1559" y="7473"/>
                    <a:pt x="1556" y="7473"/>
                  </a:cubicBezTo>
                  <a:cubicBezTo>
                    <a:pt x="1551" y="7473"/>
                    <a:pt x="1560" y="7511"/>
                    <a:pt x="1580" y="7606"/>
                  </a:cubicBezTo>
                  <a:lnTo>
                    <a:pt x="1614" y="7769"/>
                  </a:lnTo>
                  <a:cubicBezTo>
                    <a:pt x="1615" y="7769"/>
                    <a:pt x="1615" y="7769"/>
                    <a:pt x="1615" y="7769"/>
                  </a:cubicBezTo>
                  <a:cubicBezTo>
                    <a:pt x="1635" y="7769"/>
                    <a:pt x="1722" y="8172"/>
                    <a:pt x="1843" y="8731"/>
                  </a:cubicBezTo>
                  <a:cubicBezTo>
                    <a:pt x="1999" y="9451"/>
                    <a:pt x="2053" y="9693"/>
                    <a:pt x="2075" y="9693"/>
                  </a:cubicBezTo>
                  <a:cubicBezTo>
                    <a:pt x="2075" y="9693"/>
                    <a:pt x="2075" y="9693"/>
                    <a:pt x="2075" y="9693"/>
                  </a:cubicBezTo>
                  <a:cubicBezTo>
                    <a:pt x="2076" y="9693"/>
                    <a:pt x="2076" y="9693"/>
                    <a:pt x="2076" y="9693"/>
                  </a:cubicBezTo>
                  <a:cubicBezTo>
                    <a:pt x="2095" y="9693"/>
                    <a:pt x="2113" y="9776"/>
                    <a:pt x="2144" y="10016"/>
                  </a:cubicBezTo>
                  <a:cubicBezTo>
                    <a:pt x="2188" y="10511"/>
                    <a:pt x="2188" y="10511"/>
                    <a:pt x="2226" y="10590"/>
                  </a:cubicBezTo>
                  <a:cubicBezTo>
                    <a:pt x="2207" y="10508"/>
                    <a:pt x="2229" y="10505"/>
                    <a:pt x="2248" y="10499"/>
                  </a:cubicBezTo>
                  <a:cubicBezTo>
                    <a:pt x="2249" y="10499"/>
                    <a:pt x="2251" y="10498"/>
                    <a:pt x="2252" y="10498"/>
                  </a:cubicBezTo>
                  <a:cubicBezTo>
                    <a:pt x="2292" y="10498"/>
                    <a:pt x="2306" y="10577"/>
                    <a:pt x="2285" y="10662"/>
                  </a:cubicBezTo>
                  <a:cubicBezTo>
                    <a:pt x="2241" y="10668"/>
                    <a:pt x="2526" y="11875"/>
                    <a:pt x="2583" y="11947"/>
                  </a:cubicBezTo>
                  <a:lnTo>
                    <a:pt x="2564" y="11950"/>
                  </a:lnTo>
                  <a:cubicBezTo>
                    <a:pt x="2542" y="11953"/>
                    <a:pt x="2561" y="12034"/>
                    <a:pt x="2630" y="12357"/>
                  </a:cubicBezTo>
                  <a:cubicBezTo>
                    <a:pt x="2664" y="12517"/>
                    <a:pt x="2683" y="12598"/>
                    <a:pt x="2683" y="12598"/>
                  </a:cubicBezTo>
                  <a:cubicBezTo>
                    <a:pt x="2683" y="12598"/>
                    <a:pt x="2684" y="12598"/>
                    <a:pt x="2684" y="12598"/>
                  </a:cubicBezTo>
                  <a:cubicBezTo>
                    <a:pt x="2725" y="12598"/>
                    <a:pt x="2808" y="13078"/>
                    <a:pt x="2787" y="13081"/>
                  </a:cubicBezTo>
                  <a:cubicBezTo>
                    <a:pt x="2783" y="13166"/>
                    <a:pt x="2783" y="13166"/>
                    <a:pt x="2818" y="13329"/>
                  </a:cubicBezTo>
                  <a:cubicBezTo>
                    <a:pt x="2912" y="13561"/>
                    <a:pt x="2978" y="13968"/>
                    <a:pt x="2959" y="13971"/>
                  </a:cubicBezTo>
                  <a:lnTo>
                    <a:pt x="2993" y="14134"/>
                  </a:lnTo>
                  <a:cubicBezTo>
                    <a:pt x="3034" y="14237"/>
                    <a:pt x="3062" y="14344"/>
                    <a:pt x="3084" y="14451"/>
                  </a:cubicBezTo>
                  <a:cubicBezTo>
                    <a:pt x="3124" y="14632"/>
                    <a:pt x="3143" y="14722"/>
                    <a:pt x="3151" y="14722"/>
                  </a:cubicBezTo>
                  <a:cubicBezTo>
                    <a:pt x="3154" y="14722"/>
                    <a:pt x="3156" y="14711"/>
                    <a:pt x="3156" y="14689"/>
                  </a:cubicBezTo>
                  <a:cubicBezTo>
                    <a:pt x="3161" y="14688"/>
                    <a:pt x="3165" y="14687"/>
                    <a:pt x="3169" y="14687"/>
                  </a:cubicBezTo>
                  <a:cubicBezTo>
                    <a:pt x="3185" y="14687"/>
                    <a:pt x="3201" y="14698"/>
                    <a:pt x="3216" y="14764"/>
                  </a:cubicBezTo>
                  <a:lnTo>
                    <a:pt x="3194" y="14767"/>
                  </a:lnTo>
                  <a:cubicBezTo>
                    <a:pt x="3175" y="14770"/>
                    <a:pt x="3225" y="15011"/>
                    <a:pt x="3297" y="15334"/>
                  </a:cubicBezTo>
                  <a:cubicBezTo>
                    <a:pt x="3385" y="15739"/>
                    <a:pt x="3420" y="15898"/>
                    <a:pt x="3416" y="15983"/>
                  </a:cubicBezTo>
                  <a:lnTo>
                    <a:pt x="3454" y="16061"/>
                  </a:lnTo>
                  <a:cubicBezTo>
                    <a:pt x="3492" y="16136"/>
                    <a:pt x="3510" y="16218"/>
                    <a:pt x="3489" y="16221"/>
                  </a:cubicBezTo>
                  <a:cubicBezTo>
                    <a:pt x="3485" y="16306"/>
                    <a:pt x="3554" y="16629"/>
                    <a:pt x="3611" y="16785"/>
                  </a:cubicBezTo>
                  <a:cubicBezTo>
                    <a:pt x="3630" y="16867"/>
                    <a:pt x="3645" y="16945"/>
                    <a:pt x="3645" y="16945"/>
                  </a:cubicBezTo>
                  <a:cubicBezTo>
                    <a:pt x="3623" y="17036"/>
                    <a:pt x="3673" y="17277"/>
                    <a:pt x="3733" y="17349"/>
                  </a:cubicBezTo>
                  <a:cubicBezTo>
                    <a:pt x="3711" y="17352"/>
                    <a:pt x="3730" y="17434"/>
                    <a:pt x="3749" y="17515"/>
                  </a:cubicBezTo>
                  <a:cubicBezTo>
                    <a:pt x="3802" y="17672"/>
                    <a:pt x="3874" y="17995"/>
                    <a:pt x="3852" y="17998"/>
                  </a:cubicBezTo>
                  <a:lnTo>
                    <a:pt x="3871" y="18079"/>
                  </a:lnTo>
                  <a:cubicBezTo>
                    <a:pt x="3905" y="18155"/>
                    <a:pt x="3927" y="18233"/>
                    <a:pt x="3943" y="18314"/>
                  </a:cubicBezTo>
                  <a:cubicBezTo>
                    <a:pt x="3955" y="18399"/>
                    <a:pt x="3981" y="18477"/>
                    <a:pt x="4015" y="18553"/>
                  </a:cubicBezTo>
                  <a:cubicBezTo>
                    <a:pt x="4040" y="18603"/>
                    <a:pt x="4059" y="18656"/>
                    <a:pt x="4071" y="18712"/>
                  </a:cubicBezTo>
                  <a:cubicBezTo>
                    <a:pt x="4076" y="18736"/>
                    <a:pt x="4076" y="18746"/>
                    <a:pt x="4073" y="18746"/>
                  </a:cubicBezTo>
                  <a:cubicBezTo>
                    <a:pt x="4065" y="18746"/>
                    <a:pt x="4038" y="18692"/>
                    <a:pt x="4012" y="18637"/>
                  </a:cubicBezTo>
                  <a:cubicBezTo>
                    <a:pt x="3999" y="18603"/>
                    <a:pt x="3992" y="18587"/>
                    <a:pt x="3990" y="18587"/>
                  </a:cubicBezTo>
                  <a:cubicBezTo>
                    <a:pt x="3981" y="18587"/>
                    <a:pt x="4030" y="18774"/>
                    <a:pt x="4103" y="18957"/>
                  </a:cubicBezTo>
                  <a:cubicBezTo>
                    <a:pt x="4155" y="19087"/>
                    <a:pt x="4178" y="19145"/>
                    <a:pt x="4176" y="19145"/>
                  </a:cubicBezTo>
                  <a:cubicBezTo>
                    <a:pt x="4174" y="19145"/>
                    <a:pt x="4155" y="19107"/>
                    <a:pt x="4122" y="19038"/>
                  </a:cubicBezTo>
                  <a:cubicBezTo>
                    <a:pt x="4098" y="18994"/>
                    <a:pt x="4076" y="18950"/>
                    <a:pt x="4072" y="18950"/>
                  </a:cubicBezTo>
                  <a:cubicBezTo>
                    <a:pt x="4069" y="18950"/>
                    <a:pt x="4075" y="18974"/>
                    <a:pt x="4100" y="19042"/>
                  </a:cubicBezTo>
                  <a:cubicBezTo>
                    <a:pt x="4100" y="19042"/>
                    <a:pt x="4133" y="19198"/>
                    <a:pt x="4155" y="19198"/>
                  </a:cubicBezTo>
                  <a:cubicBezTo>
                    <a:pt x="4156" y="19198"/>
                    <a:pt x="4156" y="19198"/>
                    <a:pt x="4156" y="19198"/>
                  </a:cubicBezTo>
                  <a:lnTo>
                    <a:pt x="4206" y="19440"/>
                  </a:lnTo>
                  <a:cubicBezTo>
                    <a:pt x="4216" y="19549"/>
                    <a:pt x="4231" y="19659"/>
                    <a:pt x="4256" y="19765"/>
                  </a:cubicBezTo>
                  <a:cubicBezTo>
                    <a:pt x="4288" y="19812"/>
                    <a:pt x="4300" y="19872"/>
                    <a:pt x="4291" y="19928"/>
                  </a:cubicBezTo>
                  <a:cubicBezTo>
                    <a:pt x="4273" y="19931"/>
                    <a:pt x="4286" y="20004"/>
                    <a:pt x="4322" y="20004"/>
                  </a:cubicBezTo>
                  <a:cubicBezTo>
                    <a:pt x="4324" y="20004"/>
                    <a:pt x="4326" y="20004"/>
                    <a:pt x="4328" y="20004"/>
                  </a:cubicBezTo>
                  <a:cubicBezTo>
                    <a:pt x="4366" y="20079"/>
                    <a:pt x="4385" y="20163"/>
                    <a:pt x="4382" y="20245"/>
                  </a:cubicBezTo>
                  <a:cubicBezTo>
                    <a:pt x="4342" y="20254"/>
                    <a:pt x="4359" y="20330"/>
                    <a:pt x="4377" y="20330"/>
                  </a:cubicBezTo>
                  <a:cubicBezTo>
                    <a:pt x="4378" y="20330"/>
                    <a:pt x="4378" y="20330"/>
                    <a:pt x="4379" y="20330"/>
                  </a:cubicBezTo>
                  <a:cubicBezTo>
                    <a:pt x="4404" y="20380"/>
                    <a:pt x="4422" y="20433"/>
                    <a:pt x="4435" y="20486"/>
                  </a:cubicBezTo>
                  <a:cubicBezTo>
                    <a:pt x="4426" y="20489"/>
                    <a:pt x="4457" y="20671"/>
                    <a:pt x="4513" y="20944"/>
                  </a:cubicBezTo>
                  <a:cubicBezTo>
                    <a:pt x="4573" y="21216"/>
                    <a:pt x="4651" y="21580"/>
                    <a:pt x="4729" y="21940"/>
                  </a:cubicBezTo>
                  <a:cubicBezTo>
                    <a:pt x="4745" y="22019"/>
                    <a:pt x="4780" y="22094"/>
                    <a:pt x="4802" y="22094"/>
                  </a:cubicBezTo>
                  <a:cubicBezTo>
                    <a:pt x="4803" y="22094"/>
                    <a:pt x="4804" y="22094"/>
                    <a:pt x="4805" y="22094"/>
                  </a:cubicBezTo>
                  <a:cubicBezTo>
                    <a:pt x="4813" y="22093"/>
                    <a:pt x="4818" y="22092"/>
                    <a:pt x="4822" y="22092"/>
                  </a:cubicBezTo>
                  <a:cubicBezTo>
                    <a:pt x="4838" y="22092"/>
                    <a:pt x="4823" y="22107"/>
                    <a:pt x="4820" y="22175"/>
                  </a:cubicBezTo>
                  <a:cubicBezTo>
                    <a:pt x="4786" y="22247"/>
                    <a:pt x="4800" y="22365"/>
                    <a:pt x="4831" y="22365"/>
                  </a:cubicBezTo>
                  <a:cubicBezTo>
                    <a:pt x="4839" y="22365"/>
                    <a:pt x="4848" y="22357"/>
                    <a:pt x="4858" y="22338"/>
                  </a:cubicBezTo>
                  <a:cubicBezTo>
                    <a:pt x="4867" y="22300"/>
                    <a:pt x="4873" y="22278"/>
                    <a:pt x="4875" y="22278"/>
                  </a:cubicBezTo>
                  <a:cubicBezTo>
                    <a:pt x="4879" y="22278"/>
                    <a:pt x="4877" y="22319"/>
                    <a:pt x="4874" y="22417"/>
                  </a:cubicBezTo>
                  <a:cubicBezTo>
                    <a:pt x="4864" y="22473"/>
                    <a:pt x="4877" y="22533"/>
                    <a:pt x="4908" y="22580"/>
                  </a:cubicBezTo>
                  <a:cubicBezTo>
                    <a:pt x="4909" y="22579"/>
                    <a:pt x="4910" y="22579"/>
                    <a:pt x="4911" y="22579"/>
                  </a:cubicBezTo>
                  <a:cubicBezTo>
                    <a:pt x="4931" y="22579"/>
                    <a:pt x="4945" y="22655"/>
                    <a:pt x="4927" y="22658"/>
                  </a:cubicBezTo>
                  <a:cubicBezTo>
                    <a:pt x="4924" y="22741"/>
                    <a:pt x="4921" y="22824"/>
                    <a:pt x="4938" y="22824"/>
                  </a:cubicBezTo>
                  <a:cubicBezTo>
                    <a:pt x="4939" y="22824"/>
                    <a:pt x="4939" y="22824"/>
                    <a:pt x="4939" y="22824"/>
                  </a:cubicBezTo>
                  <a:cubicBezTo>
                    <a:pt x="4952" y="22877"/>
                    <a:pt x="4955" y="22934"/>
                    <a:pt x="4955" y="22990"/>
                  </a:cubicBezTo>
                  <a:cubicBezTo>
                    <a:pt x="4952" y="23075"/>
                    <a:pt x="4990" y="23150"/>
                    <a:pt x="5027" y="23228"/>
                  </a:cubicBezTo>
                  <a:cubicBezTo>
                    <a:pt x="5099" y="23406"/>
                    <a:pt x="5127" y="23495"/>
                    <a:pt x="5110" y="23495"/>
                  </a:cubicBezTo>
                  <a:cubicBezTo>
                    <a:pt x="5104" y="23495"/>
                    <a:pt x="5094" y="23487"/>
                    <a:pt x="5080" y="23470"/>
                  </a:cubicBezTo>
                  <a:cubicBezTo>
                    <a:pt x="5075" y="23463"/>
                    <a:pt x="5072" y="23460"/>
                    <a:pt x="5069" y="23460"/>
                  </a:cubicBezTo>
                  <a:cubicBezTo>
                    <a:pt x="5039" y="23460"/>
                    <a:pt x="5135" y="23802"/>
                    <a:pt x="5187" y="23868"/>
                  </a:cubicBezTo>
                  <a:cubicBezTo>
                    <a:pt x="5247" y="23940"/>
                    <a:pt x="5247" y="23940"/>
                    <a:pt x="5228" y="23943"/>
                  </a:cubicBezTo>
                  <a:cubicBezTo>
                    <a:pt x="5206" y="23949"/>
                    <a:pt x="5225" y="24027"/>
                    <a:pt x="5225" y="24027"/>
                  </a:cubicBezTo>
                  <a:cubicBezTo>
                    <a:pt x="5240" y="24109"/>
                    <a:pt x="5259" y="24190"/>
                    <a:pt x="5237" y="24194"/>
                  </a:cubicBezTo>
                  <a:cubicBezTo>
                    <a:pt x="5259" y="24275"/>
                    <a:pt x="5281" y="24353"/>
                    <a:pt x="5309" y="24432"/>
                  </a:cubicBezTo>
                  <a:cubicBezTo>
                    <a:pt x="5388" y="24585"/>
                    <a:pt x="5419" y="24830"/>
                    <a:pt x="5394" y="24917"/>
                  </a:cubicBezTo>
                  <a:lnTo>
                    <a:pt x="5450" y="25077"/>
                  </a:lnTo>
                  <a:cubicBezTo>
                    <a:pt x="5510" y="25149"/>
                    <a:pt x="5547" y="25225"/>
                    <a:pt x="5507" y="25234"/>
                  </a:cubicBezTo>
                  <a:lnTo>
                    <a:pt x="5485" y="25237"/>
                  </a:lnTo>
                  <a:cubicBezTo>
                    <a:pt x="5544" y="25309"/>
                    <a:pt x="5594" y="25635"/>
                    <a:pt x="5551" y="25644"/>
                  </a:cubicBezTo>
                  <a:cubicBezTo>
                    <a:pt x="5532" y="25648"/>
                    <a:pt x="5532" y="25648"/>
                    <a:pt x="5547" y="25729"/>
                  </a:cubicBezTo>
                  <a:lnTo>
                    <a:pt x="5569" y="25726"/>
                  </a:lnTo>
                  <a:cubicBezTo>
                    <a:pt x="5575" y="25724"/>
                    <a:pt x="5580" y="25723"/>
                    <a:pt x="5585" y="25723"/>
                  </a:cubicBezTo>
                  <a:cubicBezTo>
                    <a:pt x="5600" y="25723"/>
                    <a:pt x="5615" y="25736"/>
                    <a:pt x="5629" y="25798"/>
                  </a:cubicBezTo>
                  <a:cubicBezTo>
                    <a:pt x="5645" y="25879"/>
                    <a:pt x="5663" y="25961"/>
                    <a:pt x="5645" y="25964"/>
                  </a:cubicBezTo>
                  <a:cubicBezTo>
                    <a:pt x="5641" y="26050"/>
                    <a:pt x="5641" y="26133"/>
                    <a:pt x="5659" y="26133"/>
                  </a:cubicBezTo>
                  <a:cubicBezTo>
                    <a:pt x="5660" y="26133"/>
                    <a:pt x="5660" y="26133"/>
                    <a:pt x="5660" y="26133"/>
                  </a:cubicBezTo>
                  <a:cubicBezTo>
                    <a:pt x="5673" y="26187"/>
                    <a:pt x="5679" y="26243"/>
                    <a:pt x="5682" y="26299"/>
                  </a:cubicBezTo>
                  <a:lnTo>
                    <a:pt x="5770" y="26625"/>
                  </a:lnTo>
                  <a:cubicBezTo>
                    <a:pt x="5811" y="26704"/>
                    <a:pt x="5861" y="26864"/>
                    <a:pt x="5842" y="26870"/>
                  </a:cubicBezTo>
                  <a:cubicBezTo>
                    <a:pt x="5867" y="26951"/>
                    <a:pt x="5898" y="27030"/>
                    <a:pt x="5939" y="27105"/>
                  </a:cubicBezTo>
                  <a:cubicBezTo>
                    <a:pt x="5992" y="27265"/>
                    <a:pt x="6024" y="27346"/>
                    <a:pt x="6002" y="27352"/>
                  </a:cubicBezTo>
                  <a:cubicBezTo>
                    <a:pt x="5983" y="27359"/>
                    <a:pt x="5983" y="27359"/>
                    <a:pt x="6033" y="27431"/>
                  </a:cubicBezTo>
                  <a:cubicBezTo>
                    <a:pt x="6034" y="27430"/>
                    <a:pt x="6035" y="27430"/>
                    <a:pt x="6035" y="27430"/>
                  </a:cubicBezTo>
                  <a:cubicBezTo>
                    <a:pt x="6054" y="27430"/>
                    <a:pt x="6081" y="27506"/>
                    <a:pt x="6112" y="27584"/>
                  </a:cubicBezTo>
                  <a:cubicBezTo>
                    <a:pt x="6143" y="27663"/>
                    <a:pt x="6174" y="27741"/>
                    <a:pt x="6174" y="27741"/>
                  </a:cubicBezTo>
                  <a:cubicBezTo>
                    <a:pt x="6180" y="27739"/>
                    <a:pt x="6184" y="27737"/>
                    <a:pt x="6188" y="27737"/>
                  </a:cubicBezTo>
                  <a:cubicBezTo>
                    <a:pt x="6198" y="27737"/>
                    <a:pt x="6204" y="27752"/>
                    <a:pt x="6227" y="27810"/>
                  </a:cubicBezTo>
                  <a:cubicBezTo>
                    <a:pt x="6259" y="27888"/>
                    <a:pt x="6343" y="28130"/>
                    <a:pt x="6381" y="28205"/>
                  </a:cubicBezTo>
                  <a:cubicBezTo>
                    <a:pt x="6451" y="28347"/>
                    <a:pt x="6479" y="28399"/>
                    <a:pt x="6485" y="28399"/>
                  </a:cubicBezTo>
                  <a:cubicBezTo>
                    <a:pt x="6488" y="28399"/>
                    <a:pt x="6483" y="28380"/>
                    <a:pt x="6475" y="28349"/>
                  </a:cubicBezTo>
                  <a:cubicBezTo>
                    <a:pt x="6458" y="28317"/>
                    <a:pt x="6452" y="28297"/>
                    <a:pt x="6455" y="28297"/>
                  </a:cubicBezTo>
                  <a:cubicBezTo>
                    <a:pt x="6459" y="28297"/>
                    <a:pt x="6480" y="28333"/>
                    <a:pt x="6513" y="28424"/>
                  </a:cubicBezTo>
                  <a:cubicBezTo>
                    <a:pt x="6557" y="28496"/>
                    <a:pt x="6644" y="28738"/>
                    <a:pt x="6779" y="28954"/>
                  </a:cubicBezTo>
                  <a:cubicBezTo>
                    <a:pt x="6927" y="29195"/>
                    <a:pt x="6952" y="29237"/>
                    <a:pt x="6967" y="29237"/>
                  </a:cubicBezTo>
                  <a:cubicBezTo>
                    <a:pt x="6971" y="29237"/>
                    <a:pt x="6973" y="29235"/>
                    <a:pt x="6976" y="29233"/>
                  </a:cubicBezTo>
                  <a:cubicBezTo>
                    <a:pt x="6973" y="29203"/>
                    <a:pt x="6976" y="29190"/>
                    <a:pt x="6981" y="29190"/>
                  </a:cubicBezTo>
                  <a:cubicBezTo>
                    <a:pt x="6992" y="29190"/>
                    <a:pt x="7014" y="29243"/>
                    <a:pt x="7020" y="29308"/>
                  </a:cubicBezTo>
                  <a:cubicBezTo>
                    <a:pt x="7072" y="29458"/>
                    <a:pt x="7124" y="29529"/>
                    <a:pt x="7145" y="29529"/>
                  </a:cubicBezTo>
                  <a:cubicBezTo>
                    <a:pt x="7146" y="29529"/>
                    <a:pt x="7148" y="29528"/>
                    <a:pt x="7149" y="29527"/>
                  </a:cubicBezTo>
                  <a:cubicBezTo>
                    <a:pt x="7196" y="29562"/>
                    <a:pt x="7237" y="29606"/>
                    <a:pt x="7268" y="29656"/>
                  </a:cubicBezTo>
                  <a:cubicBezTo>
                    <a:pt x="7252" y="29665"/>
                    <a:pt x="7296" y="29737"/>
                    <a:pt x="7425" y="29859"/>
                  </a:cubicBezTo>
                  <a:cubicBezTo>
                    <a:pt x="7478" y="29925"/>
                    <a:pt x="7478" y="29925"/>
                    <a:pt x="7462" y="29938"/>
                  </a:cubicBezTo>
                  <a:lnTo>
                    <a:pt x="7575" y="30066"/>
                  </a:lnTo>
                  <a:cubicBezTo>
                    <a:pt x="7769" y="30242"/>
                    <a:pt x="7954" y="30424"/>
                    <a:pt x="8127" y="30618"/>
                  </a:cubicBezTo>
                  <a:cubicBezTo>
                    <a:pt x="8174" y="30652"/>
                    <a:pt x="8224" y="30684"/>
                    <a:pt x="8277" y="30712"/>
                  </a:cubicBezTo>
                  <a:cubicBezTo>
                    <a:pt x="8371" y="30734"/>
                    <a:pt x="8437" y="30787"/>
                    <a:pt x="8412" y="30818"/>
                  </a:cubicBezTo>
                  <a:cubicBezTo>
                    <a:pt x="8387" y="30850"/>
                    <a:pt x="8384" y="30853"/>
                    <a:pt x="8481" y="30872"/>
                  </a:cubicBezTo>
                  <a:cubicBezTo>
                    <a:pt x="8563" y="30902"/>
                    <a:pt x="8907" y="31129"/>
                    <a:pt x="8838" y="31129"/>
                  </a:cubicBezTo>
                  <a:cubicBezTo>
                    <a:pt x="8836" y="31129"/>
                    <a:pt x="8834" y="31129"/>
                    <a:pt x="8832" y="31129"/>
                  </a:cubicBezTo>
                  <a:lnTo>
                    <a:pt x="8810" y="31163"/>
                  </a:lnTo>
                  <a:cubicBezTo>
                    <a:pt x="8866" y="31179"/>
                    <a:pt x="8923" y="31201"/>
                    <a:pt x="8976" y="31229"/>
                  </a:cubicBezTo>
                  <a:cubicBezTo>
                    <a:pt x="8978" y="31226"/>
                    <a:pt x="8981" y="31224"/>
                    <a:pt x="8986" y="31224"/>
                  </a:cubicBezTo>
                  <a:cubicBezTo>
                    <a:pt x="9014" y="31224"/>
                    <a:pt x="9097" y="31274"/>
                    <a:pt x="9299" y="31370"/>
                  </a:cubicBezTo>
                  <a:cubicBezTo>
                    <a:pt x="9377" y="31401"/>
                    <a:pt x="9499" y="31448"/>
                    <a:pt x="9621" y="31495"/>
                  </a:cubicBezTo>
                  <a:lnTo>
                    <a:pt x="9954" y="31596"/>
                  </a:lnTo>
                  <a:cubicBezTo>
                    <a:pt x="10120" y="31652"/>
                    <a:pt x="10370" y="31702"/>
                    <a:pt x="10449" y="31746"/>
                  </a:cubicBezTo>
                  <a:cubicBezTo>
                    <a:pt x="10562" y="31771"/>
                    <a:pt x="10677" y="31784"/>
                    <a:pt x="10790" y="31790"/>
                  </a:cubicBezTo>
                  <a:cubicBezTo>
                    <a:pt x="10797" y="31790"/>
                    <a:pt x="10804" y="31790"/>
                    <a:pt x="10811" y="31790"/>
                  </a:cubicBezTo>
                  <a:cubicBezTo>
                    <a:pt x="10902" y="31790"/>
                    <a:pt x="11047" y="31807"/>
                    <a:pt x="11044" y="31827"/>
                  </a:cubicBezTo>
                  <a:lnTo>
                    <a:pt x="11129" y="31837"/>
                  </a:lnTo>
                  <a:cubicBezTo>
                    <a:pt x="11301" y="31837"/>
                    <a:pt x="11383" y="31843"/>
                    <a:pt x="11383" y="31843"/>
                  </a:cubicBezTo>
                  <a:cubicBezTo>
                    <a:pt x="11383" y="31861"/>
                    <a:pt x="11434" y="31882"/>
                    <a:pt x="11498" y="31882"/>
                  </a:cubicBezTo>
                  <a:cubicBezTo>
                    <a:pt x="11515" y="31882"/>
                    <a:pt x="11532" y="31881"/>
                    <a:pt x="11549" y="31878"/>
                  </a:cubicBezTo>
                  <a:cubicBezTo>
                    <a:pt x="11550" y="31868"/>
                    <a:pt x="11568" y="31864"/>
                    <a:pt x="11603" y="31864"/>
                  </a:cubicBezTo>
                  <a:cubicBezTo>
                    <a:pt x="11646" y="31864"/>
                    <a:pt x="11713" y="31869"/>
                    <a:pt x="11806" y="31874"/>
                  </a:cubicBezTo>
                  <a:cubicBezTo>
                    <a:pt x="11846" y="31881"/>
                    <a:pt x="12050" y="31896"/>
                    <a:pt x="12332" y="31903"/>
                  </a:cubicBezTo>
                  <a:lnTo>
                    <a:pt x="12367" y="31903"/>
                  </a:lnTo>
                  <a:lnTo>
                    <a:pt x="12367" y="31903"/>
                  </a:lnTo>
                  <a:cubicBezTo>
                    <a:pt x="12366" y="31903"/>
                    <a:pt x="12365" y="31903"/>
                    <a:pt x="12363" y="31903"/>
                  </a:cubicBezTo>
                  <a:cubicBezTo>
                    <a:pt x="12352" y="31897"/>
                    <a:pt x="12341" y="31894"/>
                    <a:pt x="12345" y="31876"/>
                  </a:cubicBezTo>
                  <a:lnTo>
                    <a:pt x="12345" y="31876"/>
                  </a:lnTo>
                  <a:cubicBezTo>
                    <a:pt x="12345" y="31879"/>
                    <a:pt x="12345" y="31881"/>
                    <a:pt x="12345" y="31884"/>
                  </a:cubicBezTo>
                  <a:cubicBezTo>
                    <a:pt x="12353" y="31894"/>
                    <a:pt x="12365" y="31900"/>
                    <a:pt x="12379" y="31904"/>
                  </a:cubicBezTo>
                  <a:lnTo>
                    <a:pt x="12379" y="31904"/>
                  </a:lnTo>
                  <a:lnTo>
                    <a:pt x="12802" y="31912"/>
                  </a:lnTo>
                  <a:lnTo>
                    <a:pt x="12533" y="31912"/>
                  </a:lnTo>
                  <a:lnTo>
                    <a:pt x="12746" y="31915"/>
                  </a:lnTo>
                  <a:lnTo>
                    <a:pt x="12924" y="31912"/>
                  </a:lnTo>
                  <a:lnTo>
                    <a:pt x="13420" y="31903"/>
                  </a:lnTo>
                  <a:lnTo>
                    <a:pt x="13736" y="31881"/>
                  </a:lnTo>
                  <a:cubicBezTo>
                    <a:pt x="13777" y="31881"/>
                    <a:pt x="13818" y="31874"/>
                    <a:pt x="13858" y="31868"/>
                  </a:cubicBezTo>
                  <a:cubicBezTo>
                    <a:pt x="13858" y="31868"/>
                    <a:pt x="13940" y="31862"/>
                    <a:pt x="14109" y="31843"/>
                  </a:cubicBezTo>
                  <a:lnTo>
                    <a:pt x="14363" y="31818"/>
                  </a:lnTo>
                  <a:cubicBezTo>
                    <a:pt x="14363" y="31824"/>
                    <a:pt x="14377" y="31827"/>
                    <a:pt x="14400" y="31827"/>
                  </a:cubicBezTo>
                  <a:cubicBezTo>
                    <a:pt x="14509" y="31827"/>
                    <a:pt x="14835" y="31765"/>
                    <a:pt x="15037" y="31690"/>
                  </a:cubicBezTo>
                  <a:cubicBezTo>
                    <a:pt x="15115" y="31652"/>
                    <a:pt x="15196" y="31624"/>
                    <a:pt x="15281" y="31608"/>
                  </a:cubicBezTo>
                  <a:cubicBezTo>
                    <a:pt x="15283" y="31616"/>
                    <a:pt x="15293" y="31620"/>
                    <a:pt x="15309" y="31620"/>
                  </a:cubicBezTo>
                  <a:cubicBezTo>
                    <a:pt x="15379" y="31620"/>
                    <a:pt x="15567" y="31550"/>
                    <a:pt x="15695" y="31489"/>
                  </a:cubicBezTo>
                  <a:cubicBezTo>
                    <a:pt x="15744" y="31444"/>
                    <a:pt x="15799" y="31410"/>
                    <a:pt x="15832" y="31410"/>
                  </a:cubicBezTo>
                  <a:cubicBezTo>
                    <a:pt x="15844" y="31410"/>
                    <a:pt x="15853" y="31415"/>
                    <a:pt x="15858" y="31426"/>
                  </a:cubicBezTo>
                  <a:cubicBezTo>
                    <a:pt x="15860" y="31434"/>
                    <a:pt x="15868" y="31438"/>
                    <a:pt x="15880" y="31438"/>
                  </a:cubicBezTo>
                  <a:cubicBezTo>
                    <a:pt x="15931" y="31438"/>
                    <a:pt x="16058" y="31371"/>
                    <a:pt x="16165" y="31267"/>
                  </a:cubicBezTo>
                  <a:cubicBezTo>
                    <a:pt x="16234" y="31213"/>
                    <a:pt x="16231" y="31207"/>
                    <a:pt x="16315" y="31185"/>
                  </a:cubicBezTo>
                  <a:cubicBezTo>
                    <a:pt x="16409" y="31179"/>
                    <a:pt x="16488" y="31135"/>
                    <a:pt x="16478" y="31119"/>
                  </a:cubicBezTo>
                  <a:cubicBezTo>
                    <a:pt x="16528" y="31044"/>
                    <a:pt x="16610" y="30994"/>
                    <a:pt x="16701" y="30984"/>
                  </a:cubicBezTo>
                  <a:cubicBezTo>
                    <a:pt x="16864" y="30919"/>
                    <a:pt x="16864" y="30919"/>
                    <a:pt x="16911" y="30834"/>
                  </a:cubicBezTo>
                  <a:cubicBezTo>
                    <a:pt x="16933" y="30790"/>
                    <a:pt x="17020" y="30724"/>
                    <a:pt x="17102" y="30655"/>
                  </a:cubicBezTo>
                  <a:cubicBezTo>
                    <a:pt x="17183" y="30583"/>
                    <a:pt x="17268" y="30524"/>
                    <a:pt x="17315" y="30511"/>
                  </a:cubicBezTo>
                  <a:cubicBezTo>
                    <a:pt x="17381" y="30455"/>
                    <a:pt x="17459" y="30411"/>
                    <a:pt x="17443" y="30395"/>
                  </a:cubicBezTo>
                  <a:lnTo>
                    <a:pt x="17525" y="30355"/>
                  </a:lnTo>
                  <a:lnTo>
                    <a:pt x="17641" y="30229"/>
                  </a:lnTo>
                  <a:lnTo>
                    <a:pt x="17628" y="30214"/>
                  </a:lnTo>
                  <a:cubicBezTo>
                    <a:pt x="17656" y="30185"/>
                    <a:pt x="17763" y="30079"/>
                    <a:pt x="17913" y="29925"/>
                  </a:cubicBezTo>
                  <a:cubicBezTo>
                    <a:pt x="18048" y="29759"/>
                    <a:pt x="18239" y="29552"/>
                    <a:pt x="18402" y="29305"/>
                  </a:cubicBezTo>
                  <a:cubicBezTo>
                    <a:pt x="18534" y="29110"/>
                    <a:pt x="18637" y="28957"/>
                    <a:pt x="18716" y="28832"/>
                  </a:cubicBezTo>
                  <a:lnTo>
                    <a:pt x="18872" y="28549"/>
                  </a:lnTo>
                  <a:cubicBezTo>
                    <a:pt x="18925" y="28454"/>
                    <a:pt x="18942" y="28416"/>
                    <a:pt x="18936" y="28416"/>
                  </a:cubicBezTo>
                  <a:cubicBezTo>
                    <a:pt x="18934" y="28416"/>
                    <a:pt x="18928" y="28421"/>
                    <a:pt x="18919" y="28430"/>
                  </a:cubicBezTo>
                  <a:cubicBezTo>
                    <a:pt x="18909" y="28438"/>
                    <a:pt x="18901" y="28441"/>
                    <a:pt x="18896" y="28441"/>
                  </a:cubicBezTo>
                  <a:cubicBezTo>
                    <a:pt x="18867" y="28441"/>
                    <a:pt x="18937" y="28326"/>
                    <a:pt x="19004" y="28283"/>
                  </a:cubicBezTo>
                  <a:cubicBezTo>
                    <a:pt x="19048" y="28211"/>
                    <a:pt x="19136" y="28067"/>
                    <a:pt x="19211" y="27916"/>
                  </a:cubicBezTo>
                  <a:cubicBezTo>
                    <a:pt x="19281" y="27770"/>
                    <a:pt x="19354" y="27621"/>
                    <a:pt x="19375" y="27621"/>
                  </a:cubicBezTo>
                  <a:cubicBezTo>
                    <a:pt x="19376" y="27621"/>
                    <a:pt x="19376" y="27622"/>
                    <a:pt x="19377" y="27622"/>
                  </a:cubicBezTo>
                  <a:lnTo>
                    <a:pt x="19415" y="27547"/>
                  </a:lnTo>
                  <a:cubicBezTo>
                    <a:pt x="19446" y="27374"/>
                    <a:pt x="19634" y="26914"/>
                    <a:pt x="19753" y="26685"/>
                  </a:cubicBezTo>
                  <a:cubicBezTo>
                    <a:pt x="19781" y="26610"/>
                    <a:pt x="19781" y="26597"/>
                    <a:pt x="19794" y="26560"/>
                  </a:cubicBezTo>
                  <a:lnTo>
                    <a:pt x="19819" y="26466"/>
                  </a:lnTo>
                  <a:cubicBezTo>
                    <a:pt x="19834" y="26406"/>
                    <a:pt x="19847" y="26346"/>
                    <a:pt x="19860" y="26265"/>
                  </a:cubicBezTo>
                  <a:cubicBezTo>
                    <a:pt x="19885" y="26099"/>
                    <a:pt x="19885" y="26099"/>
                    <a:pt x="19928" y="26027"/>
                  </a:cubicBezTo>
                  <a:cubicBezTo>
                    <a:pt x="19929" y="26027"/>
                    <a:pt x="19929" y="26027"/>
                    <a:pt x="19929" y="26027"/>
                  </a:cubicBezTo>
                  <a:cubicBezTo>
                    <a:pt x="19953" y="26027"/>
                    <a:pt x="20110" y="25566"/>
                    <a:pt x="20069" y="25554"/>
                  </a:cubicBezTo>
                  <a:lnTo>
                    <a:pt x="20113" y="25478"/>
                  </a:lnTo>
                  <a:cubicBezTo>
                    <a:pt x="20157" y="25406"/>
                    <a:pt x="20160" y="25322"/>
                    <a:pt x="20138" y="25315"/>
                  </a:cubicBezTo>
                  <a:cubicBezTo>
                    <a:pt x="20101" y="25303"/>
                    <a:pt x="20123" y="25225"/>
                    <a:pt x="20207" y="25162"/>
                  </a:cubicBezTo>
                  <a:cubicBezTo>
                    <a:pt x="20211" y="25163"/>
                    <a:pt x="20214" y="25164"/>
                    <a:pt x="20217" y="25164"/>
                  </a:cubicBezTo>
                  <a:cubicBezTo>
                    <a:pt x="20249" y="25164"/>
                    <a:pt x="20268" y="25095"/>
                    <a:pt x="20248" y="25090"/>
                  </a:cubicBezTo>
                  <a:cubicBezTo>
                    <a:pt x="20251" y="25005"/>
                    <a:pt x="20258" y="24921"/>
                    <a:pt x="20298" y="24848"/>
                  </a:cubicBezTo>
                  <a:cubicBezTo>
                    <a:pt x="20323" y="24767"/>
                    <a:pt x="20345" y="24689"/>
                    <a:pt x="20308" y="24676"/>
                  </a:cubicBezTo>
                  <a:cubicBezTo>
                    <a:pt x="20286" y="24670"/>
                    <a:pt x="20311" y="24592"/>
                    <a:pt x="20333" y="24513"/>
                  </a:cubicBezTo>
                  <a:cubicBezTo>
                    <a:pt x="20355" y="24519"/>
                    <a:pt x="20355" y="24519"/>
                    <a:pt x="20348" y="24604"/>
                  </a:cubicBezTo>
                  <a:cubicBezTo>
                    <a:pt x="20343" y="24625"/>
                    <a:pt x="20340" y="24635"/>
                    <a:pt x="20340" y="24635"/>
                  </a:cubicBezTo>
                  <a:cubicBezTo>
                    <a:pt x="20340" y="24635"/>
                    <a:pt x="20361" y="24561"/>
                    <a:pt x="20395" y="24444"/>
                  </a:cubicBezTo>
                  <a:cubicBezTo>
                    <a:pt x="20420" y="24367"/>
                    <a:pt x="20484" y="24222"/>
                    <a:pt x="20504" y="24222"/>
                  </a:cubicBezTo>
                  <a:cubicBezTo>
                    <a:pt x="20504" y="24222"/>
                    <a:pt x="20505" y="24222"/>
                    <a:pt x="20505" y="24222"/>
                  </a:cubicBezTo>
                  <a:cubicBezTo>
                    <a:pt x="20537" y="24169"/>
                    <a:pt x="20559" y="24111"/>
                    <a:pt x="20543" y="24111"/>
                  </a:cubicBezTo>
                  <a:cubicBezTo>
                    <a:pt x="20537" y="24111"/>
                    <a:pt x="20526" y="24119"/>
                    <a:pt x="20508" y="24137"/>
                  </a:cubicBezTo>
                  <a:cubicBezTo>
                    <a:pt x="20471" y="24121"/>
                    <a:pt x="20471" y="24121"/>
                    <a:pt x="20518" y="23965"/>
                  </a:cubicBezTo>
                  <a:cubicBezTo>
                    <a:pt x="20539" y="23889"/>
                    <a:pt x="20563" y="23814"/>
                    <a:pt x="20581" y="23814"/>
                  </a:cubicBezTo>
                  <a:cubicBezTo>
                    <a:pt x="20582" y="23814"/>
                    <a:pt x="20583" y="23814"/>
                    <a:pt x="20583" y="23814"/>
                  </a:cubicBezTo>
                  <a:cubicBezTo>
                    <a:pt x="20587" y="23815"/>
                    <a:pt x="20589" y="23816"/>
                    <a:pt x="20592" y="23816"/>
                  </a:cubicBezTo>
                  <a:cubicBezTo>
                    <a:pt x="20604" y="23816"/>
                    <a:pt x="20610" y="23794"/>
                    <a:pt x="20649" y="23661"/>
                  </a:cubicBezTo>
                  <a:cubicBezTo>
                    <a:pt x="20721" y="23426"/>
                    <a:pt x="20731" y="23169"/>
                    <a:pt x="20715" y="23075"/>
                  </a:cubicBezTo>
                  <a:cubicBezTo>
                    <a:pt x="20674" y="23062"/>
                    <a:pt x="20674" y="23062"/>
                    <a:pt x="20737" y="22996"/>
                  </a:cubicBezTo>
                  <a:cubicBezTo>
                    <a:pt x="20738" y="22997"/>
                    <a:pt x="20739" y="22997"/>
                    <a:pt x="20739" y="22997"/>
                  </a:cubicBezTo>
                  <a:cubicBezTo>
                    <a:pt x="20761" y="22997"/>
                    <a:pt x="20782" y="22921"/>
                    <a:pt x="20806" y="22846"/>
                  </a:cubicBezTo>
                  <a:lnTo>
                    <a:pt x="20806" y="22846"/>
                  </a:lnTo>
                  <a:cubicBezTo>
                    <a:pt x="20825" y="22852"/>
                    <a:pt x="20800" y="22931"/>
                    <a:pt x="20778" y="23009"/>
                  </a:cubicBezTo>
                  <a:lnTo>
                    <a:pt x="20797" y="23015"/>
                  </a:lnTo>
                  <a:cubicBezTo>
                    <a:pt x="20859" y="22953"/>
                    <a:pt x="20884" y="22865"/>
                    <a:pt x="20869" y="22780"/>
                  </a:cubicBezTo>
                  <a:cubicBezTo>
                    <a:pt x="20862" y="22721"/>
                    <a:pt x="20878" y="22664"/>
                    <a:pt x="20916" y="22620"/>
                  </a:cubicBezTo>
                  <a:cubicBezTo>
                    <a:pt x="20956" y="22548"/>
                    <a:pt x="21000" y="22476"/>
                    <a:pt x="20981" y="22470"/>
                  </a:cubicBezTo>
                  <a:cubicBezTo>
                    <a:pt x="21003" y="22388"/>
                    <a:pt x="21035" y="22313"/>
                    <a:pt x="21072" y="22238"/>
                  </a:cubicBezTo>
                  <a:cubicBezTo>
                    <a:pt x="21119" y="22081"/>
                    <a:pt x="21141" y="22000"/>
                    <a:pt x="21122" y="21994"/>
                  </a:cubicBezTo>
                  <a:cubicBezTo>
                    <a:pt x="21101" y="21987"/>
                    <a:pt x="21126" y="21909"/>
                    <a:pt x="21148" y="21831"/>
                  </a:cubicBezTo>
                  <a:cubicBezTo>
                    <a:pt x="21173" y="21752"/>
                    <a:pt x="21195" y="21671"/>
                    <a:pt x="21176" y="21665"/>
                  </a:cubicBezTo>
                  <a:cubicBezTo>
                    <a:pt x="21157" y="21658"/>
                    <a:pt x="21160" y="21574"/>
                    <a:pt x="21207" y="21417"/>
                  </a:cubicBezTo>
                  <a:cubicBezTo>
                    <a:pt x="21232" y="21251"/>
                    <a:pt x="21232" y="21251"/>
                    <a:pt x="21295" y="21185"/>
                  </a:cubicBezTo>
                  <a:cubicBezTo>
                    <a:pt x="21296" y="21185"/>
                    <a:pt x="21296" y="21185"/>
                    <a:pt x="21297" y="21185"/>
                  </a:cubicBezTo>
                  <a:cubicBezTo>
                    <a:pt x="21318" y="21185"/>
                    <a:pt x="21340" y="21110"/>
                    <a:pt x="21364" y="21035"/>
                  </a:cubicBezTo>
                  <a:cubicBezTo>
                    <a:pt x="21379" y="20981"/>
                    <a:pt x="21401" y="20928"/>
                    <a:pt x="21430" y="20881"/>
                  </a:cubicBezTo>
                  <a:cubicBezTo>
                    <a:pt x="21473" y="20809"/>
                    <a:pt x="21451" y="20803"/>
                    <a:pt x="21433" y="20796"/>
                  </a:cubicBezTo>
                  <a:lnTo>
                    <a:pt x="21392" y="20784"/>
                  </a:lnTo>
                  <a:cubicBezTo>
                    <a:pt x="21416" y="20709"/>
                    <a:pt x="21474" y="20643"/>
                    <a:pt x="21496" y="20643"/>
                  </a:cubicBezTo>
                  <a:cubicBezTo>
                    <a:pt x="21497" y="20643"/>
                    <a:pt x="21498" y="20643"/>
                    <a:pt x="21499" y="20643"/>
                  </a:cubicBezTo>
                  <a:cubicBezTo>
                    <a:pt x="21561" y="20577"/>
                    <a:pt x="21561" y="20577"/>
                    <a:pt x="21524" y="20565"/>
                  </a:cubicBezTo>
                  <a:cubicBezTo>
                    <a:pt x="21502" y="20558"/>
                    <a:pt x="21505" y="20474"/>
                    <a:pt x="21574" y="20323"/>
                  </a:cubicBezTo>
                  <a:cubicBezTo>
                    <a:pt x="21620" y="20167"/>
                    <a:pt x="21666" y="20013"/>
                    <a:pt x="21685" y="20013"/>
                  </a:cubicBezTo>
                  <a:cubicBezTo>
                    <a:pt x="21686" y="20013"/>
                    <a:pt x="21686" y="20013"/>
                    <a:pt x="21687" y="20013"/>
                  </a:cubicBezTo>
                  <a:cubicBezTo>
                    <a:pt x="21715" y="19963"/>
                    <a:pt x="21730" y="19910"/>
                    <a:pt x="21734" y="19853"/>
                  </a:cubicBezTo>
                  <a:cubicBezTo>
                    <a:pt x="21737" y="19769"/>
                    <a:pt x="21759" y="19690"/>
                    <a:pt x="21849" y="19458"/>
                  </a:cubicBezTo>
                  <a:cubicBezTo>
                    <a:pt x="22006" y="19076"/>
                    <a:pt x="22006" y="19076"/>
                    <a:pt x="21965" y="19063"/>
                  </a:cubicBezTo>
                  <a:cubicBezTo>
                    <a:pt x="21947" y="19057"/>
                    <a:pt x="21928" y="19051"/>
                    <a:pt x="21991" y="18985"/>
                  </a:cubicBezTo>
                  <a:cubicBezTo>
                    <a:pt x="22034" y="18913"/>
                    <a:pt x="22038" y="18825"/>
                    <a:pt x="22063" y="18662"/>
                  </a:cubicBezTo>
                  <a:cubicBezTo>
                    <a:pt x="22069" y="18575"/>
                    <a:pt x="22028" y="18562"/>
                    <a:pt x="22009" y="18556"/>
                  </a:cubicBezTo>
                  <a:cubicBezTo>
                    <a:pt x="21969" y="18543"/>
                    <a:pt x="21969" y="18543"/>
                    <a:pt x="22034" y="18393"/>
                  </a:cubicBezTo>
                  <a:cubicBezTo>
                    <a:pt x="22058" y="18318"/>
                    <a:pt x="22097" y="18245"/>
                    <a:pt x="22119" y="18245"/>
                  </a:cubicBezTo>
                  <a:cubicBezTo>
                    <a:pt x="22120" y="18245"/>
                    <a:pt x="22121" y="18245"/>
                    <a:pt x="22122" y="18246"/>
                  </a:cubicBezTo>
                  <a:cubicBezTo>
                    <a:pt x="22141" y="18255"/>
                    <a:pt x="22119" y="18333"/>
                    <a:pt x="22119" y="18333"/>
                  </a:cubicBezTo>
                  <a:lnTo>
                    <a:pt x="22094" y="18412"/>
                  </a:lnTo>
                  <a:cubicBezTo>
                    <a:pt x="22098" y="18413"/>
                    <a:pt x="22102" y="18414"/>
                    <a:pt x="22107" y="18414"/>
                  </a:cubicBezTo>
                  <a:cubicBezTo>
                    <a:pt x="22124" y="18414"/>
                    <a:pt x="22144" y="18393"/>
                    <a:pt x="22182" y="18267"/>
                  </a:cubicBezTo>
                  <a:cubicBezTo>
                    <a:pt x="22226" y="18192"/>
                    <a:pt x="22247" y="18114"/>
                    <a:pt x="22229" y="18108"/>
                  </a:cubicBezTo>
                  <a:cubicBezTo>
                    <a:pt x="22269" y="18036"/>
                    <a:pt x="22316" y="17879"/>
                    <a:pt x="22363" y="17719"/>
                  </a:cubicBezTo>
                  <a:cubicBezTo>
                    <a:pt x="22410" y="17562"/>
                    <a:pt x="22483" y="17324"/>
                    <a:pt x="22523" y="17252"/>
                  </a:cubicBezTo>
                  <a:cubicBezTo>
                    <a:pt x="22570" y="17092"/>
                    <a:pt x="22595" y="17014"/>
                    <a:pt x="22573" y="17008"/>
                  </a:cubicBezTo>
                  <a:cubicBezTo>
                    <a:pt x="22537" y="16996"/>
                    <a:pt x="22556" y="16923"/>
                    <a:pt x="22577" y="16923"/>
                  </a:cubicBezTo>
                  <a:cubicBezTo>
                    <a:pt x="22578" y="16923"/>
                    <a:pt x="22579" y="16923"/>
                    <a:pt x="22580" y="16923"/>
                  </a:cubicBezTo>
                  <a:cubicBezTo>
                    <a:pt x="22642" y="16857"/>
                    <a:pt x="22965" y="15836"/>
                    <a:pt x="22949" y="15742"/>
                  </a:cubicBezTo>
                  <a:lnTo>
                    <a:pt x="22996" y="15585"/>
                  </a:lnTo>
                  <a:cubicBezTo>
                    <a:pt x="23062" y="15435"/>
                    <a:pt x="23203" y="14958"/>
                    <a:pt x="23206" y="14874"/>
                  </a:cubicBezTo>
                  <a:lnTo>
                    <a:pt x="23275" y="14635"/>
                  </a:lnTo>
                  <a:cubicBezTo>
                    <a:pt x="23344" y="14485"/>
                    <a:pt x="23366" y="14407"/>
                    <a:pt x="23369" y="14319"/>
                  </a:cubicBezTo>
                  <a:cubicBezTo>
                    <a:pt x="23372" y="14249"/>
                    <a:pt x="23360" y="14232"/>
                    <a:pt x="23366" y="14232"/>
                  </a:cubicBezTo>
                  <a:cubicBezTo>
                    <a:pt x="23367" y="14232"/>
                    <a:pt x="23369" y="14233"/>
                    <a:pt x="23373" y="14234"/>
                  </a:cubicBezTo>
                  <a:cubicBezTo>
                    <a:pt x="23373" y="14234"/>
                    <a:pt x="23373" y="14234"/>
                    <a:pt x="23374" y="14234"/>
                  </a:cubicBezTo>
                  <a:cubicBezTo>
                    <a:pt x="23396" y="14234"/>
                    <a:pt x="23443" y="14078"/>
                    <a:pt x="23532" y="13767"/>
                  </a:cubicBezTo>
                  <a:cubicBezTo>
                    <a:pt x="23596" y="13553"/>
                    <a:pt x="23617" y="13484"/>
                    <a:pt x="23610" y="13484"/>
                  </a:cubicBezTo>
                  <a:cubicBezTo>
                    <a:pt x="23606" y="13484"/>
                    <a:pt x="23597" y="13500"/>
                    <a:pt x="23582" y="13523"/>
                  </a:cubicBezTo>
                  <a:cubicBezTo>
                    <a:pt x="23647" y="13245"/>
                    <a:pt x="23670" y="13211"/>
                    <a:pt x="23689" y="13211"/>
                  </a:cubicBezTo>
                  <a:cubicBezTo>
                    <a:pt x="23692" y="13211"/>
                    <a:pt x="23695" y="13212"/>
                    <a:pt x="23698" y="13213"/>
                  </a:cubicBezTo>
                  <a:cubicBezTo>
                    <a:pt x="23702" y="13233"/>
                    <a:pt x="23707" y="13241"/>
                    <a:pt x="23712" y="13241"/>
                  </a:cubicBezTo>
                  <a:cubicBezTo>
                    <a:pt x="23730" y="13241"/>
                    <a:pt x="23753" y="13126"/>
                    <a:pt x="23724" y="13050"/>
                  </a:cubicBezTo>
                  <a:cubicBezTo>
                    <a:pt x="23708" y="12958"/>
                    <a:pt x="23753" y="12805"/>
                    <a:pt x="23773" y="12805"/>
                  </a:cubicBezTo>
                  <a:cubicBezTo>
                    <a:pt x="23773" y="12805"/>
                    <a:pt x="23773" y="12805"/>
                    <a:pt x="23774" y="12805"/>
                  </a:cubicBezTo>
                  <a:cubicBezTo>
                    <a:pt x="23796" y="12812"/>
                    <a:pt x="23771" y="12890"/>
                    <a:pt x="23749" y="12968"/>
                  </a:cubicBezTo>
                  <a:lnTo>
                    <a:pt x="23786" y="12984"/>
                  </a:lnTo>
                  <a:cubicBezTo>
                    <a:pt x="23805" y="12931"/>
                    <a:pt x="23814" y="12874"/>
                    <a:pt x="23814" y="12818"/>
                  </a:cubicBezTo>
                  <a:cubicBezTo>
                    <a:pt x="23830" y="12765"/>
                    <a:pt x="23839" y="12708"/>
                    <a:pt x="23843" y="12655"/>
                  </a:cubicBezTo>
                  <a:cubicBezTo>
                    <a:pt x="23844" y="12607"/>
                    <a:pt x="23839" y="12583"/>
                    <a:pt x="23826" y="12583"/>
                  </a:cubicBezTo>
                  <a:cubicBezTo>
                    <a:pt x="23816" y="12583"/>
                    <a:pt x="23802" y="12600"/>
                    <a:pt x="23783" y="12633"/>
                  </a:cubicBezTo>
                  <a:cubicBezTo>
                    <a:pt x="23771" y="12653"/>
                    <a:pt x="23764" y="12661"/>
                    <a:pt x="23760" y="12661"/>
                  </a:cubicBezTo>
                  <a:cubicBezTo>
                    <a:pt x="23752" y="12661"/>
                    <a:pt x="23768" y="12605"/>
                    <a:pt x="23786" y="12548"/>
                  </a:cubicBezTo>
                  <a:cubicBezTo>
                    <a:pt x="23823" y="12464"/>
                    <a:pt x="23845" y="12429"/>
                    <a:pt x="23857" y="12429"/>
                  </a:cubicBezTo>
                  <a:cubicBezTo>
                    <a:pt x="23866" y="12429"/>
                    <a:pt x="23869" y="12451"/>
                    <a:pt x="23868" y="12489"/>
                  </a:cubicBezTo>
                  <a:cubicBezTo>
                    <a:pt x="23846" y="12567"/>
                    <a:pt x="23865" y="12573"/>
                    <a:pt x="23883" y="12580"/>
                  </a:cubicBezTo>
                  <a:cubicBezTo>
                    <a:pt x="23883" y="12580"/>
                    <a:pt x="23884" y="12580"/>
                    <a:pt x="23884" y="12580"/>
                  </a:cubicBezTo>
                  <a:cubicBezTo>
                    <a:pt x="23906" y="12580"/>
                    <a:pt x="23980" y="12178"/>
                    <a:pt x="23965" y="12088"/>
                  </a:cubicBezTo>
                  <a:lnTo>
                    <a:pt x="23965" y="12088"/>
                  </a:lnTo>
                  <a:cubicBezTo>
                    <a:pt x="23970" y="12089"/>
                    <a:pt x="23976" y="12091"/>
                    <a:pt x="23984" y="12094"/>
                  </a:cubicBezTo>
                  <a:cubicBezTo>
                    <a:pt x="23984" y="12094"/>
                    <a:pt x="23984" y="12094"/>
                    <a:pt x="23985" y="12094"/>
                  </a:cubicBezTo>
                  <a:cubicBezTo>
                    <a:pt x="24007" y="12094"/>
                    <a:pt x="24053" y="11940"/>
                    <a:pt x="24100" y="11784"/>
                  </a:cubicBezTo>
                  <a:cubicBezTo>
                    <a:pt x="24147" y="11627"/>
                    <a:pt x="24169" y="11545"/>
                    <a:pt x="24150" y="11539"/>
                  </a:cubicBezTo>
                  <a:cubicBezTo>
                    <a:pt x="24128" y="11533"/>
                    <a:pt x="24109" y="11527"/>
                    <a:pt x="24134" y="11448"/>
                  </a:cubicBezTo>
                  <a:lnTo>
                    <a:pt x="24134" y="11448"/>
                  </a:lnTo>
                  <a:cubicBezTo>
                    <a:pt x="24116" y="11505"/>
                    <a:pt x="24101" y="11518"/>
                    <a:pt x="24086" y="11518"/>
                  </a:cubicBezTo>
                  <a:cubicBezTo>
                    <a:pt x="24080" y="11518"/>
                    <a:pt x="24074" y="11516"/>
                    <a:pt x="24068" y="11514"/>
                  </a:cubicBezTo>
                  <a:cubicBezTo>
                    <a:pt x="24068" y="11514"/>
                    <a:pt x="24137" y="11364"/>
                    <a:pt x="24178" y="11292"/>
                  </a:cubicBezTo>
                  <a:cubicBezTo>
                    <a:pt x="24266" y="11144"/>
                    <a:pt x="24331" y="10994"/>
                    <a:pt x="24425" y="10677"/>
                  </a:cubicBezTo>
                  <a:cubicBezTo>
                    <a:pt x="24472" y="10518"/>
                    <a:pt x="24541" y="10283"/>
                    <a:pt x="24585" y="10210"/>
                  </a:cubicBezTo>
                  <a:cubicBezTo>
                    <a:pt x="24632" y="10051"/>
                    <a:pt x="24657" y="9972"/>
                    <a:pt x="24635" y="9966"/>
                  </a:cubicBezTo>
                  <a:lnTo>
                    <a:pt x="24682" y="9806"/>
                  </a:lnTo>
                  <a:cubicBezTo>
                    <a:pt x="24726" y="9734"/>
                    <a:pt x="24773" y="9577"/>
                    <a:pt x="24755" y="9571"/>
                  </a:cubicBezTo>
                  <a:cubicBezTo>
                    <a:pt x="24758" y="9483"/>
                    <a:pt x="24802" y="9411"/>
                    <a:pt x="24823" y="9333"/>
                  </a:cubicBezTo>
                  <a:cubicBezTo>
                    <a:pt x="24877" y="9245"/>
                    <a:pt x="24898" y="9211"/>
                    <a:pt x="24887" y="9211"/>
                  </a:cubicBezTo>
                  <a:cubicBezTo>
                    <a:pt x="24880" y="9211"/>
                    <a:pt x="24860" y="9225"/>
                    <a:pt x="24827" y="9248"/>
                  </a:cubicBezTo>
                  <a:cubicBezTo>
                    <a:pt x="24826" y="9248"/>
                    <a:pt x="24826" y="9248"/>
                    <a:pt x="24825" y="9248"/>
                  </a:cubicBezTo>
                  <a:cubicBezTo>
                    <a:pt x="24805" y="9248"/>
                    <a:pt x="24741" y="9394"/>
                    <a:pt x="24717" y="9471"/>
                  </a:cubicBezTo>
                  <a:lnTo>
                    <a:pt x="24648" y="9709"/>
                  </a:lnTo>
                  <a:lnTo>
                    <a:pt x="24698" y="9465"/>
                  </a:lnTo>
                  <a:cubicBezTo>
                    <a:pt x="24720" y="9386"/>
                    <a:pt x="24748" y="9220"/>
                    <a:pt x="24729" y="9214"/>
                  </a:cubicBezTo>
                  <a:cubicBezTo>
                    <a:pt x="24729" y="9214"/>
                    <a:pt x="24708" y="9208"/>
                    <a:pt x="24733" y="9129"/>
                  </a:cubicBezTo>
                  <a:lnTo>
                    <a:pt x="24770" y="9142"/>
                  </a:lnTo>
                  <a:cubicBezTo>
                    <a:pt x="24767" y="9230"/>
                    <a:pt x="24789" y="9236"/>
                    <a:pt x="24808" y="9242"/>
                  </a:cubicBezTo>
                  <a:cubicBezTo>
                    <a:pt x="24870" y="9176"/>
                    <a:pt x="24961" y="8944"/>
                    <a:pt x="24921" y="8932"/>
                  </a:cubicBezTo>
                  <a:cubicBezTo>
                    <a:pt x="24933" y="8879"/>
                    <a:pt x="24955" y="8825"/>
                    <a:pt x="24986" y="8778"/>
                  </a:cubicBezTo>
                  <a:cubicBezTo>
                    <a:pt x="24988" y="8779"/>
                    <a:pt x="24989" y="8779"/>
                    <a:pt x="24990" y="8779"/>
                  </a:cubicBezTo>
                  <a:cubicBezTo>
                    <a:pt x="25011" y="8779"/>
                    <a:pt x="25029" y="8701"/>
                    <a:pt x="25015" y="8615"/>
                  </a:cubicBezTo>
                  <a:cubicBezTo>
                    <a:pt x="24996" y="8531"/>
                    <a:pt x="25021" y="8440"/>
                    <a:pt x="25084" y="8377"/>
                  </a:cubicBezTo>
                  <a:cubicBezTo>
                    <a:pt x="25171" y="8233"/>
                    <a:pt x="25265" y="7917"/>
                    <a:pt x="25243" y="7910"/>
                  </a:cubicBezTo>
                  <a:cubicBezTo>
                    <a:pt x="25206" y="7898"/>
                    <a:pt x="25275" y="7660"/>
                    <a:pt x="25319" y="7587"/>
                  </a:cubicBezTo>
                  <a:cubicBezTo>
                    <a:pt x="25362" y="7515"/>
                    <a:pt x="25384" y="7434"/>
                    <a:pt x="25388" y="7349"/>
                  </a:cubicBezTo>
                  <a:cubicBezTo>
                    <a:pt x="25388" y="7350"/>
                    <a:pt x="25389" y="7350"/>
                    <a:pt x="25390" y="7350"/>
                  </a:cubicBezTo>
                  <a:cubicBezTo>
                    <a:pt x="25413" y="7350"/>
                    <a:pt x="25450" y="7280"/>
                    <a:pt x="25457" y="7199"/>
                  </a:cubicBezTo>
                  <a:cubicBezTo>
                    <a:pt x="25457" y="7199"/>
                    <a:pt x="25467" y="7162"/>
                    <a:pt x="25459" y="7162"/>
                  </a:cubicBezTo>
                  <a:cubicBezTo>
                    <a:pt x="25456" y="7162"/>
                    <a:pt x="25448" y="7170"/>
                    <a:pt x="25435" y="7193"/>
                  </a:cubicBezTo>
                  <a:lnTo>
                    <a:pt x="25441" y="7020"/>
                  </a:lnTo>
                  <a:lnTo>
                    <a:pt x="25441" y="7020"/>
                  </a:lnTo>
                  <a:cubicBezTo>
                    <a:pt x="25425" y="7078"/>
                    <a:pt x="25411" y="7090"/>
                    <a:pt x="25397" y="7090"/>
                  </a:cubicBezTo>
                  <a:cubicBezTo>
                    <a:pt x="25391" y="7090"/>
                    <a:pt x="25385" y="7088"/>
                    <a:pt x="25378" y="7086"/>
                  </a:cubicBezTo>
                  <a:cubicBezTo>
                    <a:pt x="25359" y="7080"/>
                    <a:pt x="25472" y="6770"/>
                    <a:pt x="25579" y="6632"/>
                  </a:cubicBezTo>
                  <a:lnTo>
                    <a:pt x="25666" y="6488"/>
                  </a:lnTo>
                  <a:lnTo>
                    <a:pt x="25626" y="6475"/>
                  </a:lnTo>
                  <a:cubicBezTo>
                    <a:pt x="25647" y="6399"/>
                    <a:pt x="25671" y="6321"/>
                    <a:pt x="25689" y="6321"/>
                  </a:cubicBezTo>
                  <a:cubicBezTo>
                    <a:pt x="25690" y="6321"/>
                    <a:pt x="25691" y="6321"/>
                    <a:pt x="25692" y="6321"/>
                  </a:cubicBezTo>
                  <a:cubicBezTo>
                    <a:pt x="25697" y="6324"/>
                    <a:pt x="25701" y="6326"/>
                    <a:pt x="25705" y="6326"/>
                  </a:cubicBezTo>
                  <a:cubicBezTo>
                    <a:pt x="25715" y="6326"/>
                    <a:pt x="25719" y="6310"/>
                    <a:pt x="25735" y="6249"/>
                  </a:cubicBezTo>
                  <a:cubicBezTo>
                    <a:pt x="25735" y="6249"/>
                    <a:pt x="25757" y="6171"/>
                    <a:pt x="25739" y="6165"/>
                  </a:cubicBezTo>
                  <a:cubicBezTo>
                    <a:pt x="25698" y="6152"/>
                    <a:pt x="25698" y="6152"/>
                    <a:pt x="25742" y="6080"/>
                  </a:cubicBezTo>
                  <a:cubicBezTo>
                    <a:pt x="25804" y="6017"/>
                    <a:pt x="25829" y="5927"/>
                    <a:pt x="25814" y="5842"/>
                  </a:cubicBezTo>
                  <a:cubicBezTo>
                    <a:pt x="25773" y="5829"/>
                    <a:pt x="25773" y="5829"/>
                    <a:pt x="25836" y="5764"/>
                  </a:cubicBezTo>
                  <a:cubicBezTo>
                    <a:pt x="25836" y="5764"/>
                    <a:pt x="25837" y="5764"/>
                    <a:pt x="25838" y="5764"/>
                  </a:cubicBezTo>
                  <a:cubicBezTo>
                    <a:pt x="25858" y="5764"/>
                    <a:pt x="25899" y="5694"/>
                    <a:pt x="25923" y="5616"/>
                  </a:cubicBezTo>
                  <a:lnTo>
                    <a:pt x="25902" y="5610"/>
                  </a:lnTo>
                  <a:cubicBezTo>
                    <a:pt x="25864" y="5598"/>
                    <a:pt x="25886" y="5519"/>
                    <a:pt x="25930" y="5447"/>
                  </a:cubicBezTo>
                  <a:cubicBezTo>
                    <a:pt x="25930" y="5447"/>
                    <a:pt x="25931" y="5447"/>
                    <a:pt x="25932" y="5447"/>
                  </a:cubicBezTo>
                  <a:cubicBezTo>
                    <a:pt x="25950" y="5447"/>
                    <a:pt x="25975" y="5369"/>
                    <a:pt x="25999" y="5209"/>
                  </a:cubicBezTo>
                  <a:cubicBezTo>
                    <a:pt x="26044" y="5058"/>
                    <a:pt x="26069" y="4980"/>
                    <a:pt x="26087" y="4980"/>
                  </a:cubicBezTo>
                  <a:cubicBezTo>
                    <a:pt x="26088" y="4980"/>
                    <a:pt x="26089" y="4980"/>
                    <a:pt x="26090" y="4980"/>
                  </a:cubicBezTo>
                  <a:cubicBezTo>
                    <a:pt x="26100" y="4984"/>
                    <a:pt x="26108" y="4986"/>
                    <a:pt x="26114" y="4986"/>
                  </a:cubicBezTo>
                  <a:cubicBezTo>
                    <a:pt x="26129" y="4986"/>
                    <a:pt x="26126" y="4968"/>
                    <a:pt x="26115" y="4899"/>
                  </a:cubicBezTo>
                  <a:cubicBezTo>
                    <a:pt x="26118" y="4814"/>
                    <a:pt x="26118" y="4814"/>
                    <a:pt x="26184" y="4664"/>
                  </a:cubicBezTo>
                  <a:cubicBezTo>
                    <a:pt x="26218" y="4617"/>
                    <a:pt x="26237" y="4560"/>
                    <a:pt x="26231" y="4504"/>
                  </a:cubicBezTo>
                  <a:cubicBezTo>
                    <a:pt x="26217" y="4500"/>
                    <a:pt x="26206" y="4496"/>
                    <a:pt x="26197" y="4496"/>
                  </a:cubicBezTo>
                  <a:cubicBezTo>
                    <a:pt x="26177" y="4496"/>
                    <a:pt x="26163" y="4511"/>
                    <a:pt x="26146" y="4563"/>
                  </a:cubicBezTo>
                  <a:cubicBezTo>
                    <a:pt x="26130" y="4624"/>
                    <a:pt x="26125" y="4640"/>
                    <a:pt x="26117" y="4640"/>
                  </a:cubicBezTo>
                  <a:cubicBezTo>
                    <a:pt x="26114" y="4640"/>
                    <a:pt x="26110" y="4638"/>
                    <a:pt x="26105" y="4635"/>
                  </a:cubicBezTo>
                  <a:lnTo>
                    <a:pt x="26152" y="4479"/>
                  </a:lnTo>
                  <a:cubicBezTo>
                    <a:pt x="26184" y="4372"/>
                    <a:pt x="26209" y="4266"/>
                    <a:pt x="26224" y="4156"/>
                  </a:cubicBezTo>
                  <a:cubicBezTo>
                    <a:pt x="26239" y="4070"/>
                    <a:pt x="26235" y="4025"/>
                    <a:pt x="26224" y="4025"/>
                  </a:cubicBezTo>
                  <a:cubicBezTo>
                    <a:pt x="26214" y="4025"/>
                    <a:pt x="26199" y="4064"/>
                    <a:pt x="26187" y="4143"/>
                  </a:cubicBezTo>
                  <a:lnTo>
                    <a:pt x="26143" y="4216"/>
                  </a:lnTo>
                  <a:cubicBezTo>
                    <a:pt x="26139" y="4214"/>
                    <a:pt x="26136" y="4214"/>
                    <a:pt x="26133" y="4214"/>
                  </a:cubicBezTo>
                  <a:cubicBezTo>
                    <a:pt x="26078" y="4214"/>
                    <a:pt x="26040" y="4355"/>
                    <a:pt x="26096" y="4375"/>
                  </a:cubicBezTo>
                  <a:cubicBezTo>
                    <a:pt x="26155" y="4394"/>
                    <a:pt x="26155" y="4394"/>
                    <a:pt x="26093" y="4460"/>
                  </a:cubicBezTo>
                  <a:cubicBezTo>
                    <a:pt x="26090" y="4459"/>
                    <a:pt x="26087" y="4459"/>
                    <a:pt x="26084" y="4459"/>
                  </a:cubicBezTo>
                  <a:cubicBezTo>
                    <a:pt x="26049" y="4459"/>
                    <a:pt x="26028" y="4531"/>
                    <a:pt x="26005" y="4604"/>
                  </a:cubicBezTo>
                  <a:cubicBezTo>
                    <a:pt x="25988" y="4665"/>
                    <a:pt x="25984" y="4679"/>
                    <a:pt x="25974" y="4679"/>
                  </a:cubicBezTo>
                  <a:cubicBezTo>
                    <a:pt x="25972" y="4679"/>
                    <a:pt x="25968" y="4678"/>
                    <a:pt x="25964" y="4676"/>
                  </a:cubicBezTo>
                  <a:cubicBezTo>
                    <a:pt x="25963" y="4676"/>
                    <a:pt x="25962" y="4676"/>
                    <a:pt x="25961" y="4676"/>
                  </a:cubicBezTo>
                  <a:cubicBezTo>
                    <a:pt x="25939" y="4676"/>
                    <a:pt x="25900" y="4745"/>
                    <a:pt x="25876" y="4823"/>
                  </a:cubicBezTo>
                  <a:cubicBezTo>
                    <a:pt x="25854" y="4902"/>
                    <a:pt x="25854" y="4902"/>
                    <a:pt x="25873" y="4908"/>
                  </a:cubicBezTo>
                  <a:cubicBezTo>
                    <a:pt x="25881" y="4895"/>
                    <a:pt x="25886" y="4890"/>
                    <a:pt x="25889" y="4890"/>
                  </a:cubicBezTo>
                  <a:cubicBezTo>
                    <a:pt x="25900" y="4890"/>
                    <a:pt x="25859" y="5005"/>
                    <a:pt x="25807" y="5058"/>
                  </a:cubicBezTo>
                  <a:cubicBezTo>
                    <a:pt x="25764" y="5131"/>
                    <a:pt x="25764" y="5131"/>
                    <a:pt x="25804" y="5146"/>
                  </a:cubicBezTo>
                  <a:cubicBezTo>
                    <a:pt x="25842" y="5159"/>
                    <a:pt x="25795" y="5315"/>
                    <a:pt x="25732" y="5381"/>
                  </a:cubicBezTo>
                  <a:lnTo>
                    <a:pt x="25685" y="5541"/>
                  </a:lnTo>
                  <a:cubicBezTo>
                    <a:pt x="25663" y="5619"/>
                    <a:pt x="25682" y="5626"/>
                    <a:pt x="25701" y="5632"/>
                  </a:cubicBezTo>
                  <a:cubicBezTo>
                    <a:pt x="25742" y="5645"/>
                    <a:pt x="25742" y="5645"/>
                    <a:pt x="25698" y="5717"/>
                  </a:cubicBezTo>
                  <a:cubicBezTo>
                    <a:pt x="25663" y="5778"/>
                    <a:pt x="25642" y="5783"/>
                    <a:pt x="25637" y="5783"/>
                  </a:cubicBezTo>
                  <a:cubicBezTo>
                    <a:pt x="25636" y="5783"/>
                    <a:pt x="25635" y="5782"/>
                    <a:pt x="25635" y="5782"/>
                  </a:cubicBezTo>
                  <a:cubicBezTo>
                    <a:pt x="25634" y="5782"/>
                    <a:pt x="25634" y="5782"/>
                    <a:pt x="25633" y="5782"/>
                  </a:cubicBezTo>
                  <a:cubicBezTo>
                    <a:pt x="25615" y="5782"/>
                    <a:pt x="25590" y="5860"/>
                    <a:pt x="25569" y="5936"/>
                  </a:cubicBezTo>
                  <a:cubicBezTo>
                    <a:pt x="25544" y="6014"/>
                    <a:pt x="25500" y="6171"/>
                    <a:pt x="25519" y="6180"/>
                  </a:cubicBezTo>
                  <a:lnTo>
                    <a:pt x="25500" y="6171"/>
                  </a:lnTo>
                  <a:cubicBezTo>
                    <a:pt x="25475" y="6252"/>
                    <a:pt x="25457" y="6246"/>
                    <a:pt x="25475" y="6252"/>
                  </a:cubicBezTo>
                  <a:cubicBezTo>
                    <a:pt x="25450" y="6331"/>
                    <a:pt x="25419" y="6406"/>
                    <a:pt x="25384" y="6481"/>
                  </a:cubicBezTo>
                  <a:cubicBezTo>
                    <a:pt x="25337" y="6591"/>
                    <a:pt x="25308" y="6750"/>
                    <a:pt x="25335" y="6750"/>
                  </a:cubicBezTo>
                  <a:cubicBezTo>
                    <a:pt x="25346" y="6750"/>
                    <a:pt x="25366" y="6724"/>
                    <a:pt x="25397" y="6660"/>
                  </a:cubicBezTo>
                  <a:lnTo>
                    <a:pt x="25397" y="6660"/>
                  </a:lnTo>
                  <a:lnTo>
                    <a:pt x="25375" y="6738"/>
                  </a:lnTo>
                  <a:cubicBezTo>
                    <a:pt x="25350" y="6817"/>
                    <a:pt x="25372" y="6823"/>
                    <a:pt x="25372" y="6823"/>
                  </a:cubicBezTo>
                  <a:cubicBezTo>
                    <a:pt x="25391" y="6832"/>
                    <a:pt x="25369" y="6911"/>
                    <a:pt x="25344" y="6989"/>
                  </a:cubicBezTo>
                  <a:lnTo>
                    <a:pt x="25306" y="6976"/>
                  </a:lnTo>
                  <a:cubicBezTo>
                    <a:pt x="25297" y="6953"/>
                    <a:pt x="25287" y="6944"/>
                    <a:pt x="25277" y="6944"/>
                  </a:cubicBezTo>
                  <a:cubicBezTo>
                    <a:pt x="25244" y="6944"/>
                    <a:pt x="25211" y="7052"/>
                    <a:pt x="25237" y="7127"/>
                  </a:cubicBezTo>
                  <a:lnTo>
                    <a:pt x="25237" y="7127"/>
                  </a:lnTo>
                  <a:cubicBezTo>
                    <a:pt x="25232" y="7125"/>
                    <a:pt x="25225" y="7123"/>
                    <a:pt x="25218" y="7121"/>
                  </a:cubicBezTo>
                  <a:cubicBezTo>
                    <a:pt x="25218" y="7120"/>
                    <a:pt x="25217" y="7120"/>
                    <a:pt x="25216" y="7120"/>
                  </a:cubicBezTo>
                  <a:cubicBezTo>
                    <a:pt x="25198" y="7120"/>
                    <a:pt x="25174" y="7199"/>
                    <a:pt x="25149" y="7359"/>
                  </a:cubicBezTo>
                  <a:cubicBezTo>
                    <a:pt x="25124" y="7437"/>
                    <a:pt x="25140" y="7528"/>
                    <a:pt x="25162" y="7534"/>
                  </a:cubicBezTo>
                  <a:cubicBezTo>
                    <a:pt x="25181" y="7544"/>
                    <a:pt x="25156" y="7622"/>
                    <a:pt x="25156" y="7622"/>
                  </a:cubicBezTo>
                  <a:cubicBezTo>
                    <a:pt x="25139" y="7683"/>
                    <a:pt x="25135" y="7696"/>
                    <a:pt x="25125" y="7696"/>
                  </a:cubicBezTo>
                  <a:cubicBezTo>
                    <a:pt x="25122" y="7696"/>
                    <a:pt x="25119" y="7695"/>
                    <a:pt x="25115" y="7694"/>
                  </a:cubicBezTo>
                  <a:cubicBezTo>
                    <a:pt x="25113" y="7694"/>
                    <a:pt x="25112" y="7693"/>
                    <a:pt x="25110" y="7693"/>
                  </a:cubicBezTo>
                  <a:cubicBezTo>
                    <a:pt x="25071" y="7693"/>
                    <a:pt x="25028" y="7842"/>
                    <a:pt x="25043" y="7932"/>
                  </a:cubicBezTo>
                  <a:lnTo>
                    <a:pt x="25024" y="7926"/>
                  </a:lnTo>
                  <a:cubicBezTo>
                    <a:pt x="25023" y="7925"/>
                    <a:pt x="25022" y="7925"/>
                    <a:pt x="25021" y="7925"/>
                  </a:cubicBezTo>
                  <a:cubicBezTo>
                    <a:pt x="25001" y="7925"/>
                    <a:pt x="24956" y="8012"/>
                    <a:pt x="24864" y="8393"/>
                  </a:cubicBezTo>
                  <a:cubicBezTo>
                    <a:pt x="24771" y="8705"/>
                    <a:pt x="24703" y="8938"/>
                    <a:pt x="24680" y="8938"/>
                  </a:cubicBezTo>
                  <a:cubicBezTo>
                    <a:pt x="24680" y="8938"/>
                    <a:pt x="24680" y="8938"/>
                    <a:pt x="24679" y="8938"/>
                  </a:cubicBezTo>
                  <a:cubicBezTo>
                    <a:pt x="24679" y="8938"/>
                    <a:pt x="24679" y="8938"/>
                    <a:pt x="24679" y="8938"/>
                  </a:cubicBezTo>
                  <a:cubicBezTo>
                    <a:pt x="24660" y="8938"/>
                    <a:pt x="24607" y="9263"/>
                    <a:pt x="24601" y="9433"/>
                  </a:cubicBezTo>
                  <a:cubicBezTo>
                    <a:pt x="24600" y="9433"/>
                    <a:pt x="24599" y="9433"/>
                    <a:pt x="24599" y="9433"/>
                  </a:cubicBezTo>
                  <a:cubicBezTo>
                    <a:pt x="24577" y="9433"/>
                    <a:pt x="24555" y="9511"/>
                    <a:pt x="24510" y="9665"/>
                  </a:cubicBezTo>
                  <a:cubicBezTo>
                    <a:pt x="24448" y="9867"/>
                    <a:pt x="24439" y="9896"/>
                    <a:pt x="24426" y="9896"/>
                  </a:cubicBezTo>
                  <a:cubicBezTo>
                    <a:pt x="24424" y="9896"/>
                    <a:pt x="24422" y="9895"/>
                    <a:pt x="24419" y="9894"/>
                  </a:cubicBezTo>
                  <a:cubicBezTo>
                    <a:pt x="24413" y="9856"/>
                    <a:pt x="24409" y="9833"/>
                    <a:pt x="24406" y="9833"/>
                  </a:cubicBezTo>
                  <a:cubicBezTo>
                    <a:pt x="24402" y="9833"/>
                    <a:pt x="24401" y="9875"/>
                    <a:pt x="24397" y="9972"/>
                  </a:cubicBezTo>
                  <a:cubicBezTo>
                    <a:pt x="24413" y="10064"/>
                    <a:pt x="24327" y="10283"/>
                    <a:pt x="24285" y="10283"/>
                  </a:cubicBezTo>
                  <a:cubicBezTo>
                    <a:pt x="24284" y="10283"/>
                    <a:pt x="24282" y="10283"/>
                    <a:pt x="24281" y="10283"/>
                  </a:cubicBezTo>
                  <a:cubicBezTo>
                    <a:pt x="24281" y="10282"/>
                    <a:pt x="24280" y="10282"/>
                    <a:pt x="24279" y="10282"/>
                  </a:cubicBezTo>
                  <a:cubicBezTo>
                    <a:pt x="24261" y="10282"/>
                    <a:pt x="24239" y="10361"/>
                    <a:pt x="24194" y="10514"/>
                  </a:cubicBezTo>
                  <a:cubicBezTo>
                    <a:pt x="24187" y="10599"/>
                    <a:pt x="24143" y="10759"/>
                    <a:pt x="24096" y="10916"/>
                  </a:cubicBezTo>
                  <a:cubicBezTo>
                    <a:pt x="24024" y="11154"/>
                    <a:pt x="24024" y="11154"/>
                    <a:pt x="24065" y="11166"/>
                  </a:cubicBezTo>
                  <a:cubicBezTo>
                    <a:pt x="24106" y="11179"/>
                    <a:pt x="24081" y="11257"/>
                    <a:pt x="24034" y="11417"/>
                  </a:cubicBezTo>
                  <a:cubicBezTo>
                    <a:pt x="24013" y="11492"/>
                    <a:pt x="23989" y="11568"/>
                    <a:pt x="23970" y="11568"/>
                  </a:cubicBezTo>
                  <a:cubicBezTo>
                    <a:pt x="23969" y="11568"/>
                    <a:pt x="23969" y="11568"/>
                    <a:pt x="23968" y="11567"/>
                  </a:cubicBezTo>
                  <a:cubicBezTo>
                    <a:pt x="23940" y="11614"/>
                    <a:pt x="23918" y="11668"/>
                    <a:pt x="23902" y="11718"/>
                  </a:cubicBezTo>
                  <a:cubicBezTo>
                    <a:pt x="23878" y="11796"/>
                    <a:pt x="23857" y="11872"/>
                    <a:pt x="23836" y="11872"/>
                  </a:cubicBezTo>
                  <a:cubicBezTo>
                    <a:pt x="23835" y="11872"/>
                    <a:pt x="23834" y="11872"/>
                    <a:pt x="23833" y="11871"/>
                  </a:cubicBezTo>
                  <a:cubicBezTo>
                    <a:pt x="23796" y="11943"/>
                    <a:pt x="23767" y="12022"/>
                    <a:pt x="23745" y="12100"/>
                  </a:cubicBezTo>
                  <a:cubicBezTo>
                    <a:pt x="23699" y="12257"/>
                    <a:pt x="23653" y="12411"/>
                    <a:pt x="23634" y="12411"/>
                  </a:cubicBezTo>
                  <a:cubicBezTo>
                    <a:pt x="23633" y="12411"/>
                    <a:pt x="23633" y="12411"/>
                    <a:pt x="23633" y="12410"/>
                  </a:cubicBezTo>
                  <a:cubicBezTo>
                    <a:pt x="23608" y="12492"/>
                    <a:pt x="23608" y="12492"/>
                    <a:pt x="23626" y="12498"/>
                  </a:cubicBezTo>
                  <a:cubicBezTo>
                    <a:pt x="23648" y="12504"/>
                    <a:pt x="23645" y="12589"/>
                    <a:pt x="23529" y="12899"/>
                  </a:cubicBezTo>
                  <a:cubicBezTo>
                    <a:pt x="23482" y="13056"/>
                    <a:pt x="23413" y="13294"/>
                    <a:pt x="23432" y="13300"/>
                  </a:cubicBezTo>
                  <a:cubicBezTo>
                    <a:pt x="23415" y="13361"/>
                    <a:pt x="23411" y="13375"/>
                    <a:pt x="23401" y="13375"/>
                  </a:cubicBezTo>
                  <a:cubicBezTo>
                    <a:pt x="23399" y="13375"/>
                    <a:pt x="23395" y="13374"/>
                    <a:pt x="23391" y="13372"/>
                  </a:cubicBezTo>
                  <a:cubicBezTo>
                    <a:pt x="23390" y="13372"/>
                    <a:pt x="23388" y="13372"/>
                    <a:pt x="23387" y="13372"/>
                  </a:cubicBezTo>
                  <a:cubicBezTo>
                    <a:pt x="23347" y="13372"/>
                    <a:pt x="23303" y="13523"/>
                    <a:pt x="23297" y="13689"/>
                  </a:cubicBezTo>
                  <a:cubicBezTo>
                    <a:pt x="23316" y="13695"/>
                    <a:pt x="23294" y="13774"/>
                    <a:pt x="23250" y="13846"/>
                  </a:cubicBezTo>
                  <a:cubicBezTo>
                    <a:pt x="23235" y="13902"/>
                    <a:pt x="23225" y="13955"/>
                    <a:pt x="23222" y="14012"/>
                  </a:cubicBezTo>
                  <a:cubicBezTo>
                    <a:pt x="23219" y="14096"/>
                    <a:pt x="23219" y="14096"/>
                    <a:pt x="23153" y="14250"/>
                  </a:cubicBezTo>
                  <a:cubicBezTo>
                    <a:pt x="23152" y="14250"/>
                    <a:pt x="23152" y="14250"/>
                    <a:pt x="23151" y="14250"/>
                  </a:cubicBezTo>
                  <a:cubicBezTo>
                    <a:pt x="23132" y="14250"/>
                    <a:pt x="23108" y="14325"/>
                    <a:pt x="23087" y="14400"/>
                  </a:cubicBezTo>
                  <a:cubicBezTo>
                    <a:pt x="23059" y="14566"/>
                    <a:pt x="22802" y="15435"/>
                    <a:pt x="22758" y="15507"/>
                  </a:cubicBezTo>
                  <a:cubicBezTo>
                    <a:pt x="22761" y="15563"/>
                    <a:pt x="22752" y="15619"/>
                    <a:pt x="22733" y="15673"/>
                  </a:cubicBezTo>
                  <a:cubicBezTo>
                    <a:pt x="22667" y="15739"/>
                    <a:pt x="22664" y="15823"/>
                    <a:pt x="22705" y="15836"/>
                  </a:cubicBezTo>
                  <a:lnTo>
                    <a:pt x="22730" y="15757"/>
                  </a:lnTo>
                  <a:lnTo>
                    <a:pt x="22752" y="15679"/>
                  </a:lnTo>
                  <a:lnTo>
                    <a:pt x="22752" y="15679"/>
                  </a:lnTo>
                  <a:cubicBezTo>
                    <a:pt x="22791" y="15691"/>
                    <a:pt x="22727" y="15909"/>
                    <a:pt x="22669" y="15909"/>
                  </a:cubicBezTo>
                  <a:cubicBezTo>
                    <a:pt x="22666" y="15909"/>
                    <a:pt x="22664" y="15909"/>
                    <a:pt x="22661" y="15908"/>
                  </a:cubicBezTo>
                  <a:cubicBezTo>
                    <a:pt x="22598" y="15974"/>
                    <a:pt x="22598" y="15974"/>
                    <a:pt x="22614" y="16068"/>
                  </a:cubicBezTo>
                  <a:cubicBezTo>
                    <a:pt x="22633" y="16152"/>
                    <a:pt x="22608" y="16243"/>
                    <a:pt x="22545" y="16306"/>
                  </a:cubicBezTo>
                  <a:cubicBezTo>
                    <a:pt x="22533" y="16301"/>
                    <a:pt x="22525" y="16298"/>
                    <a:pt x="22519" y="16298"/>
                  </a:cubicBezTo>
                  <a:cubicBezTo>
                    <a:pt x="22506" y="16298"/>
                    <a:pt x="22509" y="16317"/>
                    <a:pt x="22520" y="16384"/>
                  </a:cubicBezTo>
                  <a:cubicBezTo>
                    <a:pt x="22553" y="16560"/>
                    <a:pt x="22509" y="16787"/>
                    <a:pt x="22435" y="16787"/>
                  </a:cubicBezTo>
                  <a:cubicBezTo>
                    <a:pt x="22431" y="16787"/>
                    <a:pt x="22427" y="16786"/>
                    <a:pt x="22423" y="16785"/>
                  </a:cubicBezTo>
                  <a:cubicBezTo>
                    <a:pt x="22420" y="16784"/>
                    <a:pt x="22417" y="16784"/>
                    <a:pt x="22414" y="16784"/>
                  </a:cubicBezTo>
                  <a:cubicBezTo>
                    <a:pt x="22379" y="16784"/>
                    <a:pt x="22340" y="16851"/>
                    <a:pt x="22320" y="16923"/>
                  </a:cubicBezTo>
                  <a:cubicBezTo>
                    <a:pt x="22294" y="17001"/>
                    <a:pt x="22313" y="17011"/>
                    <a:pt x="22335" y="17017"/>
                  </a:cubicBezTo>
                  <a:cubicBezTo>
                    <a:pt x="22351" y="17000"/>
                    <a:pt x="22361" y="16992"/>
                    <a:pt x="22366" y="16992"/>
                  </a:cubicBezTo>
                  <a:cubicBezTo>
                    <a:pt x="22382" y="16992"/>
                    <a:pt x="22352" y="17065"/>
                    <a:pt x="22288" y="17174"/>
                  </a:cubicBezTo>
                  <a:cubicBezTo>
                    <a:pt x="22169" y="17362"/>
                    <a:pt x="22100" y="17578"/>
                    <a:pt x="22081" y="17801"/>
                  </a:cubicBezTo>
                  <a:cubicBezTo>
                    <a:pt x="22044" y="18034"/>
                    <a:pt x="21996" y="18220"/>
                    <a:pt x="21983" y="18220"/>
                  </a:cubicBezTo>
                  <a:cubicBezTo>
                    <a:pt x="21978" y="18220"/>
                    <a:pt x="21978" y="18189"/>
                    <a:pt x="21987" y="18117"/>
                  </a:cubicBezTo>
                  <a:cubicBezTo>
                    <a:pt x="21991" y="18030"/>
                    <a:pt x="21992" y="17987"/>
                    <a:pt x="21990" y="17987"/>
                  </a:cubicBezTo>
                  <a:lnTo>
                    <a:pt x="21990" y="17987"/>
                  </a:lnTo>
                  <a:cubicBezTo>
                    <a:pt x="21987" y="17987"/>
                    <a:pt x="21981" y="18029"/>
                    <a:pt x="21969" y="18111"/>
                  </a:cubicBezTo>
                  <a:lnTo>
                    <a:pt x="21849" y="18506"/>
                  </a:lnTo>
                  <a:cubicBezTo>
                    <a:pt x="21828" y="18584"/>
                    <a:pt x="21824" y="18669"/>
                    <a:pt x="21843" y="18675"/>
                  </a:cubicBezTo>
                  <a:cubicBezTo>
                    <a:pt x="21781" y="18741"/>
                    <a:pt x="21715" y="18894"/>
                    <a:pt x="21705" y="19063"/>
                  </a:cubicBezTo>
                  <a:lnTo>
                    <a:pt x="21658" y="19223"/>
                  </a:lnTo>
                  <a:cubicBezTo>
                    <a:pt x="21640" y="19277"/>
                    <a:pt x="21633" y="19330"/>
                    <a:pt x="21633" y="19386"/>
                  </a:cubicBezTo>
                  <a:cubicBezTo>
                    <a:pt x="21630" y="19474"/>
                    <a:pt x="21586" y="19546"/>
                    <a:pt x="21542" y="19618"/>
                  </a:cubicBezTo>
                  <a:cubicBezTo>
                    <a:pt x="21499" y="19690"/>
                    <a:pt x="21458" y="19762"/>
                    <a:pt x="21477" y="19769"/>
                  </a:cubicBezTo>
                  <a:cubicBezTo>
                    <a:pt x="21495" y="19775"/>
                    <a:pt x="21470" y="19941"/>
                    <a:pt x="21467" y="20026"/>
                  </a:cubicBezTo>
                  <a:cubicBezTo>
                    <a:pt x="21463" y="20085"/>
                    <a:pt x="21443" y="20137"/>
                    <a:pt x="21431" y="20137"/>
                  </a:cubicBezTo>
                  <a:cubicBezTo>
                    <a:pt x="21426" y="20137"/>
                    <a:pt x="21422" y="20126"/>
                    <a:pt x="21423" y="20098"/>
                  </a:cubicBezTo>
                  <a:cubicBezTo>
                    <a:pt x="21420" y="20097"/>
                    <a:pt x="21417" y="20096"/>
                    <a:pt x="21414" y="20096"/>
                  </a:cubicBezTo>
                  <a:cubicBezTo>
                    <a:pt x="21399" y="20096"/>
                    <a:pt x="21390" y="20117"/>
                    <a:pt x="21336" y="20245"/>
                  </a:cubicBezTo>
                  <a:cubicBezTo>
                    <a:pt x="21314" y="20323"/>
                    <a:pt x="21267" y="20480"/>
                    <a:pt x="21285" y="20486"/>
                  </a:cubicBezTo>
                  <a:cubicBezTo>
                    <a:pt x="21304" y="20492"/>
                    <a:pt x="21166" y="20969"/>
                    <a:pt x="21122" y="21041"/>
                  </a:cubicBezTo>
                  <a:lnTo>
                    <a:pt x="21075" y="21198"/>
                  </a:lnTo>
                  <a:cubicBezTo>
                    <a:pt x="21050" y="21279"/>
                    <a:pt x="21047" y="21364"/>
                    <a:pt x="21025" y="21442"/>
                  </a:cubicBezTo>
                  <a:cubicBezTo>
                    <a:pt x="21010" y="21495"/>
                    <a:pt x="21000" y="21552"/>
                    <a:pt x="20997" y="21608"/>
                  </a:cubicBezTo>
                  <a:cubicBezTo>
                    <a:pt x="20976" y="21684"/>
                    <a:pt x="20952" y="21759"/>
                    <a:pt x="20933" y="21759"/>
                  </a:cubicBezTo>
                  <a:cubicBezTo>
                    <a:pt x="20933" y="21759"/>
                    <a:pt x="20932" y="21759"/>
                    <a:pt x="20931" y="21759"/>
                  </a:cubicBezTo>
                  <a:lnTo>
                    <a:pt x="20931" y="21759"/>
                  </a:lnTo>
                  <a:cubicBezTo>
                    <a:pt x="20947" y="21849"/>
                    <a:pt x="20947" y="21849"/>
                    <a:pt x="20884" y="21918"/>
                  </a:cubicBezTo>
                  <a:cubicBezTo>
                    <a:pt x="20873" y="21914"/>
                    <a:pt x="20866" y="21911"/>
                    <a:pt x="20861" y="21911"/>
                  </a:cubicBezTo>
                  <a:cubicBezTo>
                    <a:pt x="20848" y="21911"/>
                    <a:pt x="20851" y="21930"/>
                    <a:pt x="20862" y="21997"/>
                  </a:cubicBezTo>
                  <a:cubicBezTo>
                    <a:pt x="20865" y="22053"/>
                    <a:pt x="20850" y="22110"/>
                    <a:pt x="20815" y="22153"/>
                  </a:cubicBezTo>
                  <a:cubicBezTo>
                    <a:pt x="20814" y="22153"/>
                    <a:pt x="20814" y="22153"/>
                    <a:pt x="20813" y="22153"/>
                  </a:cubicBezTo>
                  <a:cubicBezTo>
                    <a:pt x="20792" y="22153"/>
                    <a:pt x="20772" y="22226"/>
                    <a:pt x="20790" y="22232"/>
                  </a:cubicBezTo>
                  <a:cubicBezTo>
                    <a:pt x="20805" y="22323"/>
                    <a:pt x="20759" y="22555"/>
                    <a:pt x="20722" y="22555"/>
                  </a:cubicBezTo>
                  <a:cubicBezTo>
                    <a:pt x="20721" y="22555"/>
                    <a:pt x="20719" y="22555"/>
                    <a:pt x="20718" y="22555"/>
                  </a:cubicBezTo>
                  <a:cubicBezTo>
                    <a:pt x="20703" y="22611"/>
                    <a:pt x="20693" y="22664"/>
                    <a:pt x="20690" y="22721"/>
                  </a:cubicBezTo>
                  <a:cubicBezTo>
                    <a:pt x="20701" y="22787"/>
                    <a:pt x="20704" y="22805"/>
                    <a:pt x="20691" y="22805"/>
                  </a:cubicBezTo>
                  <a:cubicBezTo>
                    <a:pt x="20686" y="22805"/>
                    <a:pt x="20678" y="22802"/>
                    <a:pt x="20668" y="22799"/>
                  </a:cubicBezTo>
                  <a:cubicBezTo>
                    <a:pt x="20605" y="22862"/>
                    <a:pt x="20577" y="22949"/>
                    <a:pt x="20596" y="23037"/>
                  </a:cubicBezTo>
                  <a:cubicBezTo>
                    <a:pt x="20593" y="23094"/>
                    <a:pt x="20577" y="23147"/>
                    <a:pt x="20549" y="23194"/>
                  </a:cubicBezTo>
                  <a:cubicBezTo>
                    <a:pt x="20487" y="23337"/>
                    <a:pt x="20344" y="23755"/>
                    <a:pt x="20376" y="23755"/>
                  </a:cubicBezTo>
                  <a:cubicBezTo>
                    <a:pt x="20379" y="23755"/>
                    <a:pt x="20382" y="23753"/>
                    <a:pt x="20386" y="23749"/>
                  </a:cubicBezTo>
                  <a:lnTo>
                    <a:pt x="20386" y="23749"/>
                  </a:lnTo>
                  <a:lnTo>
                    <a:pt x="20339" y="23905"/>
                  </a:lnTo>
                  <a:cubicBezTo>
                    <a:pt x="20273" y="24059"/>
                    <a:pt x="20248" y="24137"/>
                    <a:pt x="20245" y="24222"/>
                  </a:cubicBezTo>
                  <a:lnTo>
                    <a:pt x="20242" y="24309"/>
                  </a:lnTo>
                  <a:cubicBezTo>
                    <a:pt x="20241" y="24309"/>
                    <a:pt x="20240" y="24309"/>
                    <a:pt x="20238" y="24309"/>
                  </a:cubicBezTo>
                  <a:cubicBezTo>
                    <a:pt x="20218" y="24309"/>
                    <a:pt x="20178" y="24380"/>
                    <a:pt x="20157" y="24454"/>
                  </a:cubicBezTo>
                  <a:cubicBezTo>
                    <a:pt x="20132" y="24532"/>
                    <a:pt x="20132" y="24532"/>
                    <a:pt x="20151" y="24538"/>
                  </a:cubicBezTo>
                  <a:cubicBezTo>
                    <a:pt x="20163" y="24518"/>
                    <a:pt x="20170" y="24510"/>
                    <a:pt x="20174" y="24510"/>
                  </a:cubicBezTo>
                  <a:cubicBezTo>
                    <a:pt x="20182" y="24510"/>
                    <a:pt x="20166" y="24566"/>
                    <a:pt x="20148" y="24623"/>
                  </a:cubicBezTo>
                  <a:cubicBezTo>
                    <a:pt x="20127" y="24701"/>
                    <a:pt x="20086" y="24771"/>
                    <a:pt x="20066" y="24771"/>
                  </a:cubicBezTo>
                  <a:cubicBezTo>
                    <a:pt x="20065" y="24771"/>
                    <a:pt x="20064" y="24770"/>
                    <a:pt x="20063" y="24770"/>
                  </a:cubicBezTo>
                  <a:lnTo>
                    <a:pt x="20038" y="24848"/>
                  </a:lnTo>
                  <a:cubicBezTo>
                    <a:pt x="20077" y="24861"/>
                    <a:pt x="20056" y="24933"/>
                    <a:pt x="20037" y="24933"/>
                  </a:cubicBezTo>
                  <a:cubicBezTo>
                    <a:pt x="20036" y="24933"/>
                    <a:pt x="20036" y="24933"/>
                    <a:pt x="20035" y="24933"/>
                  </a:cubicBezTo>
                  <a:cubicBezTo>
                    <a:pt x="19994" y="25005"/>
                    <a:pt x="19966" y="25084"/>
                    <a:pt x="19944" y="25165"/>
                  </a:cubicBezTo>
                  <a:lnTo>
                    <a:pt x="19925" y="25159"/>
                  </a:lnTo>
                  <a:cubicBezTo>
                    <a:pt x="19881" y="25231"/>
                    <a:pt x="19903" y="25237"/>
                    <a:pt x="19922" y="25243"/>
                  </a:cubicBezTo>
                  <a:lnTo>
                    <a:pt x="19875" y="25403"/>
                  </a:lnTo>
                  <a:cubicBezTo>
                    <a:pt x="19857" y="25460"/>
                    <a:pt x="19841" y="25516"/>
                    <a:pt x="19849" y="25516"/>
                  </a:cubicBezTo>
                  <a:cubicBezTo>
                    <a:pt x="19853" y="25516"/>
                    <a:pt x="19860" y="25508"/>
                    <a:pt x="19872" y="25488"/>
                  </a:cubicBezTo>
                  <a:cubicBezTo>
                    <a:pt x="19891" y="25494"/>
                    <a:pt x="19913" y="25500"/>
                    <a:pt x="19888" y="25579"/>
                  </a:cubicBezTo>
                  <a:cubicBezTo>
                    <a:pt x="19883" y="25577"/>
                    <a:pt x="19877" y="25575"/>
                    <a:pt x="19872" y="25575"/>
                  </a:cubicBezTo>
                  <a:cubicBezTo>
                    <a:pt x="19857" y="25575"/>
                    <a:pt x="19841" y="25587"/>
                    <a:pt x="19825" y="25644"/>
                  </a:cubicBezTo>
                  <a:cubicBezTo>
                    <a:pt x="19803" y="25712"/>
                    <a:pt x="19786" y="25717"/>
                    <a:pt x="19782" y="25717"/>
                  </a:cubicBezTo>
                  <a:cubicBezTo>
                    <a:pt x="19782" y="25717"/>
                    <a:pt x="19781" y="25717"/>
                    <a:pt x="19781" y="25717"/>
                  </a:cubicBezTo>
                  <a:cubicBezTo>
                    <a:pt x="19779" y="25705"/>
                    <a:pt x="19776" y="25701"/>
                    <a:pt x="19773" y="25701"/>
                  </a:cubicBezTo>
                  <a:cubicBezTo>
                    <a:pt x="19748" y="25701"/>
                    <a:pt x="19690" y="25959"/>
                    <a:pt x="19687" y="26033"/>
                  </a:cubicBezTo>
                  <a:cubicBezTo>
                    <a:pt x="19681" y="26194"/>
                    <a:pt x="19662" y="26273"/>
                    <a:pt x="19626" y="26273"/>
                  </a:cubicBezTo>
                  <a:cubicBezTo>
                    <a:pt x="19624" y="26273"/>
                    <a:pt x="19621" y="26272"/>
                    <a:pt x="19618" y="26271"/>
                  </a:cubicBezTo>
                  <a:cubicBezTo>
                    <a:pt x="19617" y="26271"/>
                    <a:pt x="19615" y="26271"/>
                    <a:pt x="19614" y="26271"/>
                  </a:cubicBezTo>
                  <a:cubicBezTo>
                    <a:pt x="19577" y="26271"/>
                    <a:pt x="19573" y="26431"/>
                    <a:pt x="19609" y="26528"/>
                  </a:cubicBezTo>
                  <a:cubicBezTo>
                    <a:pt x="19621" y="26563"/>
                    <a:pt x="19634" y="26600"/>
                    <a:pt x="19640" y="26638"/>
                  </a:cubicBezTo>
                  <a:lnTo>
                    <a:pt x="19581" y="26613"/>
                  </a:lnTo>
                  <a:cubicBezTo>
                    <a:pt x="19471" y="26660"/>
                    <a:pt x="19471" y="26657"/>
                    <a:pt x="19415" y="26904"/>
                  </a:cubicBezTo>
                  <a:cubicBezTo>
                    <a:pt x="19379" y="27033"/>
                    <a:pt x="19372" y="27058"/>
                    <a:pt x="19361" y="27058"/>
                  </a:cubicBezTo>
                  <a:cubicBezTo>
                    <a:pt x="19358" y="27058"/>
                    <a:pt x="19356" y="27057"/>
                    <a:pt x="19352" y="27055"/>
                  </a:cubicBezTo>
                  <a:cubicBezTo>
                    <a:pt x="19351" y="27054"/>
                    <a:pt x="19350" y="27054"/>
                    <a:pt x="19350" y="27054"/>
                  </a:cubicBezTo>
                  <a:cubicBezTo>
                    <a:pt x="19330" y="27054"/>
                    <a:pt x="19295" y="27132"/>
                    <a:pt x="19205" y="27352"/>
                  </a:cubicBezTo>
                  <a:cubicBezTo>
                    <a:pt x="19101" y="27575"/>
                    <a:pt x="19060" y="27650"/>
                    <a:pt x="19082" y="27659"/>
                  </a:cubicBezTo>
                  <a:cubicBezTo>
                    <a:pt x="19082" y="27659"/>
                    <a:pt x="19045" y="27735"/>
                    <a:pt x="19007" y="27807"/>
                  </a:cubicBezTo>
                  <a:cubicBezTo>
                    <a:pt x="18946" y="27855"/>
                    <a:pt x="18898" y="27978"/>
                    <a:pt x="18930" y="27978"/>
                  </a:cubicBezTo>
                  <a:cubicBezTo>
                    <a:pt x="18935" y="27978"/>
                    <a:pt x="18943" y="27975"/>
                    <a:pt x="18954" y="27967"/>
                  </a:cubicBezTo>
                  <a:lnTo>
                    <a:pt x="18954" y="27967"/>
                  </a:lnTo>
                  <a:cubicBezTo>
                    <a:pt x="18954" y="27967"/>
                    <a:pt x="18919" y="28042"/>
                    <a:pt x="18882" y="28117"/>
                  </a:cubicBezTo>
                  <a:lnTo>
                    <a:pt x="18863" y="28108"/>
                  </a:lnTo>
                  <a:cubicBezTo>
                    <a:pt x="18862" y="28107"/>
                    <a:pt x="18861" y="28107"/>
                    <a:pt x="18861" y="28107"/>
                  </a:cubicBezTo>
                  <a:cubicBezTo>
                    <a:pt x="18838" y="28107"/>
                    <a:pt x="18759" y="28264"/>
                    <a:pt x="18434" y="28813"/>
                  </a:cubicBezTo>
                  <a:cubicBezTo>
                    <a:pt x="18026" y="29436"/>
                    <a:pt x="17951" y="29483"/>
                    <a:pt x="17989" y="29515"/>
                  </a:cubicBezTo>
                  <a:cubicBezTo>
                    <a:pt x="17973" y="29591"/>
                    <a:pt x="17933" y="29650"/>
                    <a:pt x="17902" y="29650"/>
                  </a:cubicBezTo>
                  <a:cubicBezTo>
                    <a:pt x="17896" y="29650"/>
                    <a:pt x="17890" y="29648"/>
                    <a:pt x="17885" y="29643"/>
                  </a:cubicBezTo>
                  <a:cubicBezTo>
                    <a:pt x="17884" y="29642"/>
                    <a:pt x="17881" y="29641"/>
                    <a:pt x="17878" y="29641"/>
                  </a:cubicBezTo>
                  <a:cubicBezTo>
                    <a:pt x="17856" y="29641"/>
                    <a:pt x="17805" y="29683"/>
                    <a:pt x="17819" y="29696"/>
                  </a:cubicBezTo>
                  <a:lnTo>
                    <a:pt x="17760" y="29769"/>
                  </a:lnTo>
                  <a:cubicBezTo>
                    <a:pt x="17722" y="29806"/>
                    <a:pt x="17682" y="29837"/>
                    <a:pt x="17641" y="29869"/>
                  </a:cubicBezTo>
                  <a:cubicBezTo>
                    <a:pt x="17440" y="30019"/>
                    <a:pt x="17399" y="30094"/>
                    <a:pt x="17412" y="30110"/>
                  </a:cubicBezTo>
                  <a:cubicBezTo>
                    <a:pt x="17431" y="30103"/>
                    <a:pt x="17442" y="30100"/>
                    <a:pt x="17448" y="30100"/>
                  </a:cubicBezTo>
                  <a:cubicBezTo>
                    <a:pt x="17465" y="30100"/>
                    <a:pt x="17411" y="30136"/>
                    <a:pt x="17356" y="30170"/>
                  </a:cubicBezTo>
                  <a:cubicBezTo>
                    <a:pt x="17280" y="30210"/>
                    <a:pt x="17205" y="30248"/>
                    <a:pt x="17218" y="30264"/>
                  </a:cubicBezTo>
                  <a:cubicBezTo>
                    <a:pt x="17149" y="30345"/>
                    <a:pt x="17074" y="30420"/>
                    <a:pt x="16992" y="30492"/>
                  </a:cubicBezTo>
                  <a:cubicBezTo>
                    <a:pt x="16902" y="30571"/>
                    <a:pt x="16805" y="30630"/>
                    <a:pt x="16776" y="30630"/>
                  </a:cubicBezTo>
                  <a:cubicBezTo>
                    <a:pt x="16773" y="30630"/>
                    <a:pt x="16771" y="30629"/>
                    <a:pt x="16770" y="30627"/>
                  </a:cubicBezTo>
                  <a:lnTo>
                    <a:pt x="16638" y="30724"/>
                  </a:lnTo>
                  <a:cubicBezTo>
                    <a:pt x="16647" y="30740"/>
                    <a:pt x="16516" y="30840"/>
                    <a:pt x="16368" y="30916"/>
                  </a:cubicBezTo>
                  <a:cubicBezTo>
                    <a:pt x="16248" y="30984"/>
                    <a:pt x="16177" y="31023"/>
                    <a:pt x="16152" y="31023"/>
                  </a:cubicBezTo>
                  <a:cubicBezTo>
                    <a:pt x="16148" y="31023"/>
                    <a:pt x="16144" y="31022"/>
                    <a:pt x="16143" y="31019"/>
                  </a:cubicBezTo>
                  <a:cubicBezTo>
                    <a:pt x="16161" y="31000"/>
                    <a:pt x="16168" y="30991"/>
                    <a:pt x="16164" y="30991"/>
                  </a:cubicBezTo>
                  <a:cubicBezTo>
                    <a:pt x="16156" y="30991"/>
                    <a:pt x="16096" y="31034"/>
                    <a:pt x="15996" y="31091"/>
                  </a:cubicBezTo>
                  <a:cubicBezTo>
                    <a:pt x="15920" y="31125"/>
                    <a:pt x="15861" y="31198"/>
                    <a:pt x="15782" y="31232"/>
                  </a:cubicBezTo>
                  <a:cubicBezTo>
                    <a:pt x="15789" y="31248"/>
                    <a:pt x="15723" y="31307"/>
                    <a:pt x="15641" y="31332"/>
                  </a:cubicBezTo>
                  <a:lnTo>
                    <a:pt x="15635" y="31314"/>
                  </a:lnTo>
                  <a:lnTo>
                    <a:pt x="15623" y="31273"/>
                  </a:lnTo>
                  <a:cubicBezTo>
                    <a:pt x="15544" y="31301"/>
                    <a:pt x="15466" y="31326"/>
                    <a:pt x="15472" y="31345"/>
                  </a:cubicBezTo>
                  <a:cubicBezTo>
                    <a:pt x="15384" y="31348"/>
                    <a:pt x="15312" y="31386"/>
                    <a:pt x="15149" y="31423"/>
                  </a:cubicBezTo>
                  <a:cubicBezTo>
                    <a:pt x="15015" y="31455"/>
                    <a:pt x="14880" y="31492"/>
                    <a:pt x="14751" y="31539"/>
                  </a:cubicBezTo>
                  <a:cubicBezTo>
                    <a:pt x="14741" y="31536"/>
                    <a:pt x="14724" y="31535"/>
                    <a:pt x="14702" y="31535"/>
                  </a:cubicBezTo>
                  <a:cubicBezTo>
                    <a:pt x="14550" y="31535"/>
                    <a:pt x="14165" y="31598"/>
                    <a:pt x="14096" y="31636"/>
                  </a:cubicBezTo>
                  <a:cubicBezTo>
                    <a:pt x="14096" y="31649"/>
                    <a:pt x="14058" y="31658"/>
                    <a:pt x="14007" y="31658"/>
                  </a:cubicBezTo>
                  <a:cubicBezTo>
                    <a:pt x="13983" y="31658"/>
                    <a:pt x="13957" y="31656"/>
                    <a:pt x="13930" y="31652"/>
                  </a:cubicBezTo>
                  <a:cubicBezTo>
                    <a:pt x="13910" y="31646"/>
                    <a:pt x="13889" y="31643"/>
                    <a:pt x="13868" y="31643"/>
                  </a:cubicBezTo>
                  <a:cubicBezTo>
                    <a:pt x="13833" y="31643"/>
                    <a:pt x="13797" y="31651"/>
                    <a:pt x="13764" y="31664"/>
                  </a:cubicBezTo>
                  <a:cubicBezTo>
                    <a:pt x="13734" y="31674"/>
                    <a:pt x="13704" y="31677"/>
                    <a:pt x="13673" y="31677"/>
                  </a:cubicBezTo>
                  <a:cubicBezTo>
                    <a:pt x="13622" y="31677"/>
                    <a:pt x="13570" y="31667"/>
                    <a:pt x="13517" y="31655"/>
                  </a:cubicBezTo>
                  <a:cubicBezTo>
                    <a:pt x="13471" y="31637"/>
                    <a:pt x="13422" y="31627"/>
                    <a:pt x="13373" y="31627"/>
                  </a:cubicBezTo>
                  <a:cubicBezTo>
                    <a:pt x="13338" y="31627"/>
                    <a:pt x="13303" y="31632"/>
                    <a:pt x="13269" y="31643"/>
                  </a:cubicBezTo>
                  <a:cubicBezTo>
                    <a:pt x="13149" y="31659"/>
                    <a:pt x="13028" y="31668"/>
                    <a:pt x="12906" y="31668"/>
                  </a:cubicBezTo>
                  <a:cubicBezTo>
                    <a:pt x="12888" y="31668"/>
                    <a:pt x="12870" y="31668"/>
                    <a:pt x="12852" y="31668"/>
                  </a:cubicBezTo>
                  <a:cubicBezTo>
                    <a:pt x="12792" y="31675"/>
                    <a:pt x="12740" y="31680"/>
                    <a:pt x="12702" y="31684"/>
                  </a:cubicBezTo>
                  <a:lnTo>
                    <a:pt x="12702" y="31684"/>
                  </a:lnTo>
                  <a:cubicBezTo>
                    <a:pt x="12585" y="31674"/>
                    <a:pt x="12509" y="31668"/>
                    <a:pt x="12462" y="31668"/>
                  </a:cubicBezTo>
                  <a:cubicBezTo>
                    <a:pt x="12419" y="31668"/>
                    <a:pt x="12401" y="31673"/>
                    <a:pt x="12401" y="31683"/>
                  </a:cubicBezTo>
                  <a:cubicBezTo>
                    <a:pt x="12399" y="31708"/>
                    <a:pt x="12398" y="31717"/>
                    <a:pt x="12398" y="31717"/>
                  </a:cubicBezTo>
                  <a:cubicBezTo>
                    <a:pt x="12398" y="31717"/>
                    <a:pt x="12398" y="31713"/>
                    <a:pt x="12398" y="31705"/>
                  </a:cubicBezTo>
                  <a:cubicBezTo>
                    <a:pt x="12357" y="31683"/>
                    <a:pt x="12113" y="31671"/>
                    <a:pt x="11865" y="31658"/>
                  </a:cubicBezTo>
                  <a:cubicBezTo>
                    <a:pt x="11700" y="31650"/>
                    <a:pt x="11535" y="31642"/>
                    <a:pt x="11430" y="31642"/>
                  </a:cubicBezTo>
                  <a:cubicBezTo>
                    <a:pt x="11378" y="31642"/>
                    <a:pt x="11341" y="31644"/>
                    <a:pt x="11326" y="31649"/>
                  </a:cubicBezTo>
                  <a:cubicBezTo>
                    <a:pt x="11325" y="31655"/>
                    <a:pt x="11325" y="31658"/>
                    <a:pt x="11325" y="31658"/>
                  </a:cubicBezTo>
                  <a:cubicBezTo>
                    <a:pt x="11325" y="31658"/>
                    <a:pt x="11326" y="31643"/>
                    <a:pt x="11326" y="31630"/>
                  </a:cubicBezTo>
                  <a:cubicBezTo>
                    <a:pt x="11329" y="31608"/>
                    <a:pt x="11248" y="31599"/>
                    <a:pt x="11085" y="31580"/>
                  </a:cubicBezTo>
                  <a:cubicBezTo>
                    <a:pt x="10865" y="31561"/>
                    <a:pt x="10646" y="31530"/>
                    <a:pt x="10430" y="31486"/>
                  </a:cubicBezTo>
                  <a:cubicBezTo>
                    <a:pt x="10141" y="31419"/>
                    <a:pt x="9923" y="31341"/>
                    <a:pt x="9875" y="31341"/>
                  </a:cubicBezTo>
                  <a:cubicBezTo>
                    <a:pt x="9870" y="31341"/>
                    <a:pt x="9866" y="31343"/>
                    <a:pt x="9866" y="31345"/>
                  </a:cubicBezTo>
                  <a:cubicBezTo>
                    <a:pt x="9784" y="31320"/>
                    <a:pt x="9784" y="31320"/>
                    <a:pt x="9794" y="31301"/>
                  </a:cubicBezTo>
                  <a:lnTo>
                    <a:pt x="9794" y="31301"/>
                  </a:lnTo>
                  <a:cubicBezTo>
                    <a:pt x="9803" y="31302"/>
                    <a:pt x="9810" y="31302"/>
                    <a:pt x="9815" y="31302"/>
                  </a:cubicBezTo>
                  <a:cubicBezTo>
                    <a:pt x="9862" y="31302"/>
                    <a:pt x="9792" y="31279"/>
                    <a:pt x="9722" y="31254"/>
                  </a:cubicBezTo>
                  <a:cubicBezTo>
                    <a:pt x="9692" y="31242"/>
                    <a:pt x="9673" y="31237"/>
                    <a:pt x="9660" y="31237"/>
                  </a:cubicBezTo>
                  <a:cubicBezTo>
                    <a:pt x="9640" y="31237"/>
                    <a:pt x="9635" y="31249"/>
                    <a:pt x="9631" y="31260"/>
                  </a:cubicBezTo>
                  <a:cubicBezTo>
                    <a:pt x="9629" y="31264"/>
                    <a:pt x="9625" y="31266"/>
                    <a:pt x="9619" y="31266"/>
                  </a:cubicBezTo>
                  <a:cubicBezTo>
                    <a:pt x="9591" y="31266"/>
                    <a:pt x="9519" y="31232"/>
                    <a:pt x="9399" y="31163"/>
                  </a:cubicBezTo>
                  <a:cubicBezTo>
                    <a:pt x="9327" y="31125"/>
                    <a:pt x="9223" y="31057"/>
                    <a:pt x="9111" y="30997"/>
                  </a:cubicBezTo>
                  <a:cubicBezTo>
                    <a:pt x="9001" y="30944"/>
                    <a:pt x="8891" y="30881"/>
                    <a:pt x="8816" y="30843"/>
                  </a:cubicBezTo>
                  <a:cubicBezTo>
                    <a:pt x="8747" y="30796"/>
                    <a:pt x="8678" y="30753"/>
                    <a:pt x="8691" y="30734"/>
                  </a:cubicBezTo>
                  <a:cubicBezTo>
                    <a:pt x="8631" y="30677"/>
                    <a:pt x="8518" y="30555"/>
                    <a:pt x="8362" y="30483"/>
                  </a:cubicBezTo>
                  <a:cubicBezTo>
                    <a:pt x="8296" y="30433"/>
                    <a:pt x="8296" y="30433"/>
                    <a:pt x="8311" y="30417"/>
                  </a:cubicBezTo>
                  <a:cubicBezTo>
                    <a:pt x="8258" y="30348"/>
                    <a:pt x="8274" y="30333"/>
                    <a:pt x="8186" y="30308"/>
                  </a:cubicBezTo>
                  <a:cubicBezTo>
                    <a:pt x="8054" y="30207"/>
                    <a:pt x="7870" y="30038"/>
                    <a:pt x="7785" y="29894"/>
                  </a:cubicBezTo>
                  <a:cubicBezTo>
                    <a:pt x="7736" y="29837"/>
                    <a:pt x="7688" y="29779"/>
                    <a:pt x="7665" y="29779"/>
                  </a:cubicBezTo>
                  <a:cubicBezTo>
                    <a:pt x="7663" y="29779"/>
                    <a:pt x="7661" y="29780"/>
                    <a:pt x="7660" y="29781"/>
                  </a:cubicBezTo>
                  <a:lnTo>
                    <a:pt x="7644" y="29794"/>
                  </a:lnTo>
                  <a:cubicBezTo>
                    <a:pt x="7622" y="29706"/>
                    <a:pt x="7622" y="29706"/>
                    <a:pt x="7537" y="29668"/>
                  </a:cubicBezTo>
                  <a:cubicBezTo>
                    <a:pt x="7536" y="29669"/>
                    <a:pt x="7535" y="29670"/>
                    <a:pt x="7533" y="29670"/>
                  </a:cubicBezTo>
                  <a:cubicBezTo>
                    <a:pt x="7514" y="29670"/>
                    <a:pt x="7473" y="29611"/>
                    <a:pt x="7487" y="29599"/>
                  </a:cubicBezTo>
                  <a:cubicBezTo>
                    <a:pt x="7465" y="29549"/>
                    <a:pt x="7440" y="29499"/>
                    <a:pt x="7409" y="29455"/>
                  </a:cubicBezTo>
                  <a:cubicBezTo>
                    <a:pt x="7384" y="29421"/>
                    <a:pt x="7302" y="29327"/>
                    <a:pt x="7208" y="29192"/>
                  </a:cubicBezTo>
                  <a:cubicBezTo>
                    <a:pt x="7117" y="29051"/>
                    <a:pt x="6998" y="28882"/>
                    <a:pt x="6898" y="28700"/>
                  </a:cubicBezTo>
                  <a:cubicBezTo>
                    <a:pt x="6586" y="28125"/>
                    <a:pt x="6490" y="27894"/>
                    <a:pt x="6470" y="27894"/>
                  </a:cubicBezTo>
                  <a:cubicBezTo>
                    <a:pt x="6469" y="27894"/>
                    <a:pt x="6469" y="27894"/>
                    <a:pt x="6469" y="27895"/>
                  </a:cubicBezTo>
                  <a:cubicBezTo>
                    <a:pt x="6428" y="27854"/>
                    <a:pt x="6406" y="27801"/>
                    <a:pt x="6403" y="27744"/>
                  </a:cubicBezTo>
                  <a:cubicBezTo>
                    <a:pt x="6387" y="27663"/>
                    <a:pt x="6362" y="27581"/>
                    <a:pt x="6328" y="27506"/>
                  </a:cubicBezTo>
                  <a:cubicBezTo>
                    <a:pt x="6300" y="27428"/>
                    <a:pt x="6271" y="27349"/>
                    <a:pt x="6290" y="27343"/>
                  </a:cubicBezTo>
                  <a:cubicBezTo>
                    <a:pt x="6256" y="27299"/>
                    <a:pt x="6231" y="27249"/>
                    <a:pt x="6215" y="27196"/>
                  </a:cubicBezTo>
                  <a:cubicBezTo>
                    <a:pt x="6234" y="27189"/>
                    <a:pt x="6206" y="27111"/>
                    <a:pt x="6159" y="27039"/>
                  </a:cubicBezTo>
                  <a:cubicBezTo>
                    <a:pt x="6093" y="26973"/>
                    <a:pt x="6093" y="26973"/>
                    <a:pt x="6133" y="26961"/>
                  </a:cubicBezTo>
                  <a:cubicBezTo>
                    <a:pt x="6149" y="26955"/>
                    <a:pt x="6113" y="26780"/>
                    <a:pt x="6106" y="26780"/>
                  </a:cubicBezTo>
                  <a:cubicBezTo>
                    <a:pt x="6105" y="26780"/>
                    <a:pt x="6104" y="26785"/>
                    <a:pt x="6105" y="26798"/>
                  </a:cubicBezTo>
                  <a:cubicBezTo>
                    <a:pt x="6105" y="26798"/>
                    <a:pt x="6104" y="26798"/>
                    <a:pt x="6104" y="26798"/>
                  </a:cubicBezTo>
                  <a:cubicBezTo>
                    <a:pt x="6082" y="26798"/>
                    <a:pt x="6035" y="26643"/>
                    <a:pt x="5992" y="26569"/>
                  </a:cubicBezTo>
                  <a:cubicBezTo>
                    <a:pt x="5970" y="26491"/>
                    <a:pt x="5949" y="26409"/>
                    <a:pt x="5967" y="26406"/>
                  </a:cubicBezTo>
                  <a:cubicBezTo>
                    <a:pt x="5964" y="26321"/>
                    <a:pt x="5845" y="25927"/>
                    <a:pt x="5811" y="25848"/>
                  </a:cubicBezTo>
                  <a:cubicBezTo>
                    <a:pt x="5810" y="25848"/>
                    <a:pt x="5810" y="25848"/>
                    <a:pt x="5809" y="25848"/>
                  </a:cubicBezTo>
                  <a:cubicBezTo>
                    <a:pt x="5788" y="25848"/>
                    <a:pt x="5773" y="25770"/>
                    <a:pt x="5792" y="25767"/>
                  </a:cubicBezTo>
                  <a:cubicBezTo>
                    <a:pt x="5814" y="25764"/>
                    <a:pt x="5795" y="25682"/>
                    <a:pt x="5779" y="25601"/>
                  </a:cubicBezTo>
                  <a:cubicBezTo>
                    <a:pt x="5742" y="25525"/>
                    <a:pt x="5761" y="25522"/>
                    <a:pt x="5782" y="25516"/>
                  </a:cubicBezTo>
                  <a:cubicBezTo>
                    <a:pt x="5792" y="25537"/>
                    <a:pt x="5798" y="25546"/>
                    <a:pt x="5801" y="25546"/>
                  </a:cubicBezTo>
                  <a:cubicBezTo>
                    <a:pt x="5809" y="25546"/>
                    <a:pt x="5792" y="25471"/>
                    <a:pt x="5767" y="25353"/>
                  </a:cubicBezTo>
                  <a:cubicBezTo>
                    <a:pt x="5729" y="25275"/>
                    <a:pt x="5660" y="24952"/>
                    <a:pt x="5607" y="24711"/>
                  </a:cubicBezTo>
                  <a:cubicBezTo>
                    <a:pt x="5519" y="24309"/>
                    <a:pt x="5482" y="24231"/>
                    <a:pt x="5406" y="24078"/>
                  </a:cubicBezTo>
                  <a:lnTo>
                    <a:pt x="5347" y="24005"/>
                  </a:lnTo>
                  <a:lnTo>
                    <a:pt x="5388" y="23999"/>
                  </a:lnTo>
                  <a:cubicBezTo>
                    <a:pt x="5410" y="23993"/>
                    <a:pt x="5431" y="23905"/>
                    <a:pt x="5431" y="23905"/>
                  </a:cubicBezTo>
                  <a:cubicBezTo>
                    <a:pt x="5419" y="23842"/>
                    <a:pt x="5403" y="23832"/>
                    <a:pt x="5388" y="23832"/>
                  </a:cubicBezTo>
                  <a:cubicBezTo>
                    <a:pt x="5384" y="23832"/>
                    <a:pt x="5379" y="23832"/>
                    <a:pt x="5375" y="23833"/>
                  </a:cubicBezTo>
                  <a:cubicBezTo>
                    <a:pt x="5375" y="23833"/>
                    <a:pt x="5374" y="23833"/>
                    <a:pt x="5374" y="23833"/>
                  </a:cubicBezTo>
                  <a:cubicBezTo>
                    <a:pt x="5353" y="23833"/>
                    <a:pt x="5337" y="23752"/>
                    <a:pt x="5322" y="23592"/>
                  </a:cubicBezTo>
                  <a:cubicBezTo>
                    <a:pt x="5306" y="23426"/>
                    <a:pt x="5290" y="23344"/>
                    <a:pt x="5253" y="23269"/>
                  </a:cubicBezTo>
                  <a:cubicBezTo>
                    <a:pt x="5231" y="23188"/>
                    <a:pt x="5222" y="23106"/>
                    <a:pt x="5222" y="23025"/>
                  </a:cubicBezTo>
                  <a:cubicBezTo>
                    <a:pt x="5206" y="22956"/>
                    <a:pt x="5203" y="22945"/>
                    <a:pt x="5190" y="22945"/>
                  </a:cubicBezTo>
                  <a:cubicBezTo>
                    <a:pt x="5187" y="22945"/>
                    <a:pt x="5184" y="22946"/>
                    <a:pt x="5181" y="22946"/>
                  </a:cubicBezTo>
                  <a:cubicBezTo>
                    <a:pt x="5180" y="22946"/>
                    <a:pt x="5180" y="22946"/>
                    <a:pt x="5180" y="22946"/>
                  </a:cubicBezTo>
                  <a:cubicBezTo>
                    <a:pt x="5161" y="22946"/>
                    <a:pt x="5143" y="22869"/>
                    <a:pt x="5146" y="22786"/>
                  </a:cubicBezTo>
                  <a:cubicBezTo>
                    <a:pt x="5171" y="22697"/>
                    <a:pt x="5119" y="22460"/>
                    <a:pt x="5100" y="22460"/>
                  </a:cubicBezTo>
                  <a:cubicBezTo>
                    <a:pt x="5100" y="22460"/>
                    <a:pt x="5100" y="22460"/>
                    <a:pt x="5099" y="22461"/>
                  </a:cubicBezTo>
                  <a:cubicBezTo>
                    <a:pt x="5099" y="22461"/>
                    <a:pt x="5098" y="22461"/>
                    <a:pt x="5098" y="22461"/>
                  </a:cubicBezTo>
                  <a:cubicBezTo>
                    <a:pt x="5077" y="22461"/>
                    <a:pt x="5058" y="22381"/>
                    <a:pt x="5043" y="22301"/>
                  </a:cubicBezTo>
                  <a:cubicBezTo>
                    <a:pt x="5027" y="22219"/>
                    <a:pt x="5002" y="22141"/>
                    <a:pt x="4971" y="22063"/>
                  </a:cubicBezTo>
                  <a:cubicBezTo>
                    <a:pt x="4952" y="21984"/>
                    <a:pt x="4933" y="21903"/>
                    <a:pt x="4933" y="21903"/>
                  </a:cubicBezTo>
                  <a:cubicBezTo>
                    <a:pt x="4929" y="21878"/>
                    <a:pt x="4929" y="21868"/>
                    <a:pt x="4931" y="21868"/>
                  </a:cubicBezTo>
                  <a:cubicBezTo>
                    <a:pt x="4938" y="21868"/>
                    <a:pt x="4961" y="21924"/>
                    <a:pt x="4974" y="21981"/>
                  </a:cubicBezTo>
                  <a:lnTo>
                    <a:pt x="4974" y="21896"/>
                  </a:lnTo>
                  <a:cubicBezTo>
                    <a:pt x="4939" y="21733"/>
                    <a:pt x="4924" y="21652"/>
                    <a:pt x="4886" y="21577"/>
                  </a:cubicBezTo>
                  <a:cubicBezTo>
                    <a:pt x="4827" y="21505"/>
                    <a:pt x="4827" y="21505"/>
                    <a:pt x="4867" y="21495"/>
                  </a:cubicBezTo>
                  <a:cubicBezTo>
                    <a:pt x="4889" y="21492"/>
                    <a:pt x="4892" y="21408"/>
                    <a:pt x="4852" y="21332"/>
                  </a:cubicBezTo>
                  <a:cubicBezTo>
                    <a:pt x="4795" y="21257"/>
                    <a:pt x="4798" y="21173"/>
                    <a:pt x="4817" y="21169"/>
                  </a:cubicBezTo>
                  <a:lnTo>
                    <a:pt x="4817" y="21169"/>
                  </a:lnTo>
                  <a:cubicBezTo>
                    <a:pt x="4837" y="21193"/>
                    <a:pt x="4850" y="21209"/>
                    <a:pt x="4855" y="21209"/>
                  </a:cubicBezTo>
                  <a:cubicBezTo>
                    <a:pt x="4865" y="21209"/>
                    <a:pt x="4841" y="21140"/>
                    <a:pt x="4767" y="20928"/>
                  </a:cubicBezTo>
                  <a:cubicBezTo>
                    <a:pt x="4729" y="20768"/>
                    <a:pt x="4642" y="20449"/>
                    <a:pt x="4588" y="20207"/>
                  </a:cubicBezTo>
                  <a:cubicBezTo>
                    <a:pt x="4520" y="19885"/>
                    <a:pt x="4485" y="19725"/>
                    <a:pt x="4485" y="19640"/>
                  </a:cubicBezTo>
                  <a:cubicBezTo>
                    <a:pt x="4490" y="19639"/>
                    <a:pt x="4494" y="19637"/>
                    <a:pt x="4498" y="19634"/>
                  </a:cubicBezTo>
                  <a:lnTo>
                    <a:pt x="4498" y="19634"/>
                  </a:lnTo>
                  <a:cubicBezTo>
                    <a:pt x="4499" y="19634"/>
                    <a:pt x="4500" y="19635"/>
                    <a:pt x="4501" y="19635"/>
                  </a:cubicBezTo>
                  <a:cubicBezTo>
                    <a:pt x="4503" y="19635"/>
                    <a:pt x="4505" y="19634"/>
                    <a:pt x="4507" y="19634"/>
                  </a:cubicBezTo>
                  <a:cubicBezTo>
                    <a:pt x="4507" y="19630"/>
                    <a:pt x="4507" y="19626"/>
                    <a:pt x="4508" y="19623"/>
                  </a:cubicBezTo>
                  <a:lnTo>
                    <a:pt x="4508" y="19623"/>
                  </a:lnTo>
                  <a:cubicBezTo>
                    <a:pt x="4505" y="19627"/>
                    <a:pt x="4502" y="19631"/>
                    <a:pt x="4498" y="19634"/>
                  </a:cubicBezTo>
                  <a:lnTo>
                    <a:pt x="4498" y="19634"/>
                  </a:lnTo>
                  <a:cubicBezTo>
                    <a:pt x="4463" y="19630"/>
                    <a:pt x="4444" y="19543"/>
                    <a:pt x="4397" y="19320"/>
                  </a:cubicBezTo>
                  <a:cubicBezTo>
                    <a:pt x="4379" y="19154"/>
                    <a:pt x="4338" y="18995"/>
                    <a:pt x="4272" y="18841"/>
                  </a:cubicBezTo>
                  <a:lnTo>
                    <a:pt x="4272" y="18841"/>
                  </a:lnTo>
                  <a:lnTo>
                    <a:pt x="4306" y="19001"/>
                  </a:lnTo>
                  <a:cubicBezTo>
                    <a:pt x="4304" y="19001"/>
                    <a:pt x="4302" y="19002"/>
                    <a:pt x="4300" y="19002"/>
                  </a:cubicBezTo>
                  <a:cubicBezTo>
                    <a:pt x="4264" y="19002"/>
                    <a:pt x="4246" y="18920"/>
                    <a:pt x="4231" y="18763"/>
                  </a:cubicBezTo>
                  <a:cubicBezTo>
                    <a:pt x="4216" y="18684"/>
                    <a:pt x="4234" y="18681"/>
                    <a:pt x="4256" y="18675"/>
                  </a:cubicBezTo>
                  <a:cubicBezTo>
                    <a:pt x="4275" y="18672"/>
                    <a:pt x="4278" y="18587"/>
                    <a:pt x="4263" y="18506"/>
                  </a:cubicBezTo>
                  <a:cubicBezTo>
                    <a:pt x="4249" y="18451"/>
                    <a:pt x="4238" y="18395"/>
                    <a:pt x="4231" y="18395"/>
                  </a:cubicBezTo>
                  <a:cubicBezTo>
                    <a:pt x="4228" y="18395"/>
                    <a:pt x="4226" y="18405"/>
                    <a:pt x="4225" y="18430"/>
                  </a:cubicBezTo>
                  <a:cubicBezTo>
                    <a:pt x="4221" y="18431"/>
                    <a:pt x="4218" y="18431"/>
                    <a:pt x="4216" y="18431"/>
                  </a:cubicBezTo>
                  <a:cubicBezTo>
                    <a:pt x="4203" y="18431"/>
                    <a:pt x="4200" y="18420"/>
                    <a:pt x="4187" y="18352"/>
                  </a:cubicBezTo>
                  <a:cubicBezTo>
                    <a:pt x="4172" y="18271"/>
                    <a:pt x="4147" y="18192"/>
                    <a:pt x="4112" y="18117"/>
                  </a:cubicBezTo>
                  <a:cubicBezTo>
                    <a:pt x="4112" y="18117"/>
                    <a:pt x="4111" y="18117"/>
                    <a:pt x="4111" y="18117"/>
                  </a:cubicBezTo>
                  <a:cubicBezTo>
                    <a:pt x="4093" y="18117"/>
                    <a:pt x="4074" y="18037"/>
                    <a:pt x="4059" y="17957"/>
                  </a:cubicBezTo>
                  <a:cubicBezTo>
                    <a:pt x="4056" y="17876"/>
                    <a:pt x="4043" y="17794"/>
                    <a:pt x="4028" y="17713"/>
                  </a:cubicBezTo>
                  <a:lnTo>
                    <a:pt x="4046" y="17710"/>
                  </a:lnTo>
                  <a:cubicBezTo>
                    <a:pt x="4068" y="17707"/>
                    <a:pt x="4071" y="17622"/>
                    <a:pt x="4071" y="17622"/>
                  </a:cubicBezTo>
                  <a:cubicBezTo>
                    <a:pt x="4054" y="17546"/>
                    <a:pt x="4034" y="17544"/>
                    <a:pt x="4031" y="17544"/>
                  </a:cubicBezTo>
                  <a:cubicBezTo>
                    <a:pt x="4031" y="17544"/>
                    <a:pt x="4031" y="17544"/>
                    <a:pt x="4031" y="17544"/>
                  </a:cubicBezTo>
                  <a:cubicBezTo>
                    <a:pt x="4021" y="17519"/>
                    <a:pt x="4012" y="17490"/>
                    <a:pt x="4009" y="17462"/>
                  </a:cubicBezTo>
                  <a:cubicBezTo>
                    <a:pt x="3993" y="17409"/>
                    <a:pt x="3977" y="17334"/>
                    <a:pt x="3955" y="17240"/>
                  </a:cubicBezTo>
                  <a:lnTo>
                    <a:pt x="3799" y="16550"/>
                  </a:lnTo>
                  <a:cubicBezTo>
                    <a:pt x="3686" y="16036"/>
                    <a:pt x="3567" y="15494"/>
                    <a:pt x="3542" y="15372"/>
                  </a:cubicBezTo>
                  <a:cubicBezTo>
                    <a:pt x="3528" y="15232"/>
                    <a:pt x="3487" y="15032"/>
                    <a:pt x="3474" y="15032"/>
                  </a:cubicBezTo>
                  <a:cubicBezTo>
                    <a:pt x="3472" y="15032"/>
                    <a:pt x="3470" y="15037"/>
                    <a:pt x="3470" y="15049"/>
                  </a:cubicBezTo>
                  <a:cubicBezTo>
                    <a:pt x="3470" y="15049"/>
                    <a:pt x="3469" y="15049"/>
                    <a:pt x="3469" y="15049"/>
                  </a:cubicBezTo>
                  <a:cubicBezTo>
                    <a:pt x="3450" y="15049"/>
                    <a:pt x="3362" y="14647"/>
                    <a:pt x="3257" y="14168"/>
                  </a:cubicBezTo>
                  <a:cubicBezTo>
                    <a:pt x="3135" y="13607"/>
                    <a:pt x="3050" y="13203"/>
                    <a:pt x="3028" y="13203"/>
                  </a:cubicBezTo>
                  <a:cubicBezTo>
                    <a:pt x="3028" y="13203"/>
                    <a:pt x="3028" y="13203"/>
                    <a:pt x="3028" y="13203"/>
                  </a:cubicBezTo>
                  <a:lnTo>
                    <a:pt x="2975" y="12962"/>
                  </a:lnTo>
                  <a:cubicBezTo>
                    <a:pt x="2940" y="12802"/>
                    <a:pt x="2884" y="12645"/>
                    <a:pt x="2868" y="12564"/>
                  </a:cubicBezTo>
                  <a:cubicBezTo>
                    <a:pt x="2841" y="12510"/>
                    <a:pt x="2824" y="12453"/>
                    <a:pt x="2830" y="12453"/>
                  </a:cubicBezTo>
                  <a:cubicBezTo>
                    <a:pt x="2833" y="12453"/>
                    <a:pt x="2839" y="12461"/>
                    <a:pt x="2849" y="12482"/>
                  </a:cubicBezTo>
                  <a:cubicBezTo>
                    <a:pt x="2871" y="12479"/>
                    <a:pt x="2890" y="12476"/>
                    <a:pt x="2874" y="12395"/>
                  </a:cubicBezTo>
                  <a:cubicBezTo>
                    <a:pt x="2845" y="12257"/>
                    <a:pt x="2824" y="12240"/>
                    <a:pt x="2807" y="12240"/>
                  </a:cubicBezTo>
                  <a:cubicBezTo>
                    <a:pt x="2804" y="12240"/>
                    <a:pt x="2802" y="12241"/>
                    <a:pt x="2799" y="12241"/>
                  </a:cubicBezTo>
                  <a:cubicBezTo>
                    <a:pt x="2799" y="12241"/>
                    <a:pt x="2798" y="12241"/>
                    <a:pt x="2798" y="12241"/>
                  </a:cubicBezTo>
                  <a:cubicBezTo>
                    <a:pt x="2776" y="12241"/>
                    <a:pt x="2758" y="12166"/>
                    <a:pt x="2758" y="12166"/>
                  </a:cubicBezTo>
                  <a:cubicBezTo>
                    <a:pt x="2743" y="12084"/>
                    <a:pt x="2743" y="12084"/>
                    <a:pt x="2761" y="12081"/>
                  </a:cubicBezTo>
                  <a:lnTo>
                    <a:pt x="2802" y="12072"/>
                  </a:lnTo>
                  <a:lnTo>
                    <a:pt x="2787" y="11994"/>
                  </a:lnTo>
                  <a:cubicBezTo>
                    <a:pt x="2786" y="11994"/>
                    <a:pt x="2786" y="11994"/>
                    <a:pt x="2785" y="11994"/>
                  </a:cubicBezTo>
                  <a:cubicBezTo>
                    <a:pt x="2764" y="11994"/>
                    <a:pt x="2749" y="11915"/>
                    <a:pt x="2749" y="11915"/>
                  </a:cubicBezTo>
                  <a:cubicBezTo>
                    <a:pt x="2730" y="11834"/>
                    <a:pt x="2730" y="11834"/>
                    <a:pt x="2771" y="11828"/>
                  </a:cubicBezTo>
                  <a:cubicBezTo>
                    <a:pt x="2812" y="11818"/>
                    <a:pt x="2796" y="11740"/>
                    <a:pt x="2736" y="11665"/>
                  </a:cubicBezTo>
                  <a:lnTo>
                    <a:pt x="2680" y="11508"/>
                  </a:lnTo>
                  <a:cubicBezTo>
                    <a:pt x="2705" y="11420"/>
                    <a:pt x="2630" y="11267"/>
                    <a:pt x="2592" y="11191"/>
                  </a:cubicBezTo>
                  <a:cubicBezTo>
                    <a:pt x="2614" y="11107"/>
                    <a:pt x="2595" y="11016"/>
                    <a:pt x="2539" y="10950"/>
                  </a:cubicBezTo>
                  <a:cubicBezTo>
                    <a:pt x="2539" y="10950"/>
                    <a:pt x="2538" y="10950"/>
                    <a:pt x="2538" y="10950"/>
                  </a:cubicBezTo>
                  <a:cubicBezTo>
                    <a:pt x="2516" y="10950"/>
                    <a:pt x="2501" y="10870"/>
                    <a:pt x="2504" y="10787"/>
                  </a:cubicBezTo>
                  <a:cubicBezTo>
                    <a:pt x="2508" y="10702"/>
                    <a:pt x="2489" y="10621"/>
                    <a:pt x="2454" y="10461"/>
                  </a:cubicBezTo>
                  <a:cubicBezTo>
                    <a:pt x="2417" y="10386"/>
                    <a:pt x="2295" y="9822"/>
                    <a:pt x="2154" y="9176"/>
                  </a:cubicBezTo>
                  <a:cubicBezTo>
                    <a:pt x="2075" y="8813"/>
                    <a:pt x="2009" y="8512"/>
                    <a:pt x="1962" y="8299"/>
                  </a:cubicBezTo>
                  <a:cubicBezTo>
                    <a:pt x="1912" y="8089"/>
                    <a:pt x="1881" y="7970"/>
                    <a:pt x="1871" y="7970"/>
                  </a:cubicBezTo>
                  <a:cubicBezTo>
                    <a:pt x="1856" y="7917"/>
                    <a:pt x="1853" y="7860"/>
                    <a:pt x="1859" y="7807"/>
                  </a:cubicBezTo>
                  <a:cubicBezTo>
                    <a:pt x="1878" y="7804"/>
                    <a:pt x="1862" y="7722"/>
                    <a:pt x="1803" y="7650"/>
                  </a:cubicBezTo>
                  <a:cubicBezTo>
                    <a:pt x="1765" y="7572"/>
                    <a:pt x="1743" y="7575"/>
                    <a:pt x="1784" y="7569"/>
                  </a:cubicBezTo>
                  <a:cubicBezTo>
                    <a:pt x="1806" y="7566"/>
                    <a:pt x="1771" y="7403"/>
                    <a:pt x="1699" y="7080"/>
                  </a:cubicBezTo>
                  <a:cubicBezTo>
                    <a:pt x="1649" y="6841"/>
                    <a:pt x="1578" y="6522"/>
                    <a:pt x="1559" y="6522"/>
                  </a:cubicBezTo>
                  <a:cubicBezTo>
                    <a:pt x="1558" y="6522"/>
                    <a:pt x="1558" y="6522"/>
                    <a:pt x="1558" y="6522"/>
                  </a:cubicBezTo>
                  <a:cubicBezTo>
                    <a:pt x="1525" y="6428"/>
                    <a:pt x="1511" y="6389"/>
                    <a:pt x="1513" y="6389"/>
                  </a:cubicBezTo>
                  <a:lnTo>
                    <a:pt x="1513" y="6389"/>
                  </a:lnTo>
                  <a:cubicBezTo>
                    <a:pt x="1515" y="6389"/>
                    <a:pt x="1524" y="6408"/>
                    <a:pt x="1539" y="6441"/>
                  </a:cubicBezTo>
                  <a:cubicBezTo>
                    <a:pt x="1544" y="6446"/>
                    <a:pt x="1548" y="6449"/>
                    <a:pt x="1551" y="6449"/>
                  </a:cubicBezTo>
                  <a:cubicBezTo>
                    <a:pt x="1588" y="6449"/>
                    <a:pt x="1526" y="6087"/>
                    <a:pt x="1439" y="5873"/>
                  </a:cubicBezTo>
                  <a:cubicBezTo>
                    <a:pt x="1420" y="5792"/>
                    <a:pt x="1405" y="5710"/>
                    <a:pt x="1423" y="5707"/>
                  </a:cubicBezTo>
                  <a:cubicBezTo>
                    <a:pt x="1408" y="5626"/>
                    <a:pt x="1389" y="5547"/>
                    <a:pt x="1317" y="5309"/>
                  </a:cubicBezTo>
                  <a:cubicBezTo>
                    <a:pt x="1298" y="5228"/>
                    <a:pt x="1229" y="4905"/>
                    <a:pt x="1195" y="4745"/>
                  </a:cubicBezTo>
                  <a:cubicBezTo>
                    <a:pt x="1169" y="4635"/>
                    <a:pt x="1138" y="4529"/>
                    <a:pt x="1104" y="4425"/>
                  </a:cubicBezTo>
                  <a:cubicBezTo>
                    <a:pt x="1097" y="4395"/>
                    <a:pt x="1090" y="4365"/>
                    <a:pt x="1085" y="4344"/>
                  </a:cubicBezTo>
                  <a:lnTo>
                    <a:pt x="1085" y="4344"/>
                  </a:lnTo>
                  <a:cubicBezTo>
                    <a:pt x="1105" y="4333"/>
                    <a:pt x="1018" y="3934"/>
                    <a:pt x="897" y="3376"/>
                  </a:cubicBezTo>
                  <a:cubicBezTo>
                    <a:pt x="775" y="2812"/>
                    <a:pt x="671" y="2326"/>
                    <a:pt x="674" y="2241"/>
                  </a:cubicBezTo>
                  <a:cubicBezTo>
                    <a:pt x="662" y="2188"/>
                    <a:pt x="643" y="2135"/>
                    <a:pt x="618" y="2085"/>
                  </a:cubicBezTo>
                  <a:cubicBezTo>
                    <a:pt x="565" y="2019"/>
                    <a:pt x="540" y="1934"/>
                    <a:pt x="546" y="1846"/>
                  </a:cubicBezTo>
                  <a:cubicBezTo>
                    <a:pt x="568" y="1759"/>
                    <a:pt x="499" y="1436"/>
                    <a:pt x="439" y="1364"/>
                  </a:cubicBezTo>
                  <a:lnTo>
                    <a:pt x="461" y="1361"/>
                  </a:lnTo>
                  <a:cubicBezTo>
                    <a:pt x="483" y="1273"/>
                    <a:pt x="411" y="1035"/>
                    <a:pt x="352" y="963"/>
                  </a:cubicBezTo>
                  <a:cubicBezTo>
                    <a:pt x="355" y="878"/>
                    <a:pt x="358" y="793"/>
                    <a:pt x="320" y="715"/>
                  </a:cubicBezTo>
                  <a:cubicBezTo>
                    <a:pt x="305" y="634"/>
                    <a:pt x="305" y="634"/>
                    <a:pt x="345" y="627"/>
                  </a:cubicBezTo>
                  <a:cubicBezTo>
                    <a:pt x="364" y="624"/>
                    <a:pt x="386" y="621"/>
                    <a:pt x="367" y="540"/>
                  </a:cubicBezTo>
                  <a:cubicBezTo>
                    <a:pt x="355" y="478"/>
                    <a:pt x="340" y="465"/>
                    <a:pt x="325" y="465"/>
                  </a:cubicBezTo>
                  <a:cubicBezTo>
                    <a:pt x="320" y="465"/>
                    <a:pt x="315" y="466"/>
                    <a:pt x="311" y="467"/>
                  </a:cubicBezTo>
                  <a:lnTo>
                    <a:pt x="273" y="305"/>
                  </a:lnTo>
                  <a:cubicBezTo>
                    <a:pt x="273" y="305"/>
                    <a:pt x="259" y="229"/>
                    <a:pt x="238" y="229"/>
                  </a:cubicBezTo>
                  <a:cubicBezTo>
                    <a:pt x="237" y="229"/>
                    <a:pt x="236" y="229"/>
                    <a:pt x="236" y="229"/>
                  </a:cubicBezTo>
                  <a:cubicBezTo>
                    <a:pt x="235" y="229"/>
                    <a:pt x="235" y="229"/>
                    <a:pt x="235" y="229"/>
                  </a:cubicBezTo>
                  <a:cubicBezTo>
                    <a:pt x="216" y="229"/>
                    <a:pt x="198" y="149"/>
                    <a:pt x="182" y="69"/>
                  </a:cubicBezTo>
                  <a:cubicBezTo>
                    <a:pt x="194" y="67"/>
                    <a:pt x="183" y="36"/>
                    <a:pt x="173" y="36"/>
                  </a:cubicBezTo>
                  <a:cubicBezTo>
                    <a:pt x="167" y="36"/>
                    <a:pt x="162" y="46"/>
                    <a:pt x="160" y="76"/>
                  </a:cubicBezTo>
                  <a:cubicBezTo>
                    <a:pt x="156" y="76"/>
                    <a:pt x="152" y="77"/>
                    <a:pt x="148" y="77"/>
                  </a:cubicBezTo>
                  <a:cubicBezTo>
                    <a:pt x="131" y="77"/>
                    <a:pt x="116" y="66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52"/>
            <p:cNvSpPr/>
            <p:nvPr/>
          </p:nvSpPr>
          <p:spPr>
            <a:xfrm>
              <a:off x="3789150" y="2126875"/>
              <a:ext cx="118650" cy="269700"/>
            </a:xfrm>
            <a:custGeom>
              <a:avLst/>
              <a:gdLst/>
              <a:ahLst/>
              <a:cxnLst/>
              <a:rect l="l" t="t" r="r" b="b"/>
              <a:pathLst>
                <a:path w="4746" h="10788" extrusionOk="0">
                  <a:moveTo>
                    <a:pt x="4497" y="127"/>
                  </a:moveTo>
                  <a:cubicBezTo>
                    <a:pt x="4507" y="127"/>
                    <a:pt x="4525" y="145"/>
                    <a:pt x="4539" y="179"/>
                  </a:cubicBezTo>
                  <a:cubicBezTo>
                    <a:pt x="4560" y="203"/>
                    <a:pt x="4568" y="212"/>
                    <a:pt x="4561" y="212"/>
                  </a:cubicBezTo>
                  <a:cubicBezTo>
                    <a:pt x="4557" y="212"/>
                    <a:pt x="4547" y="209"/>
                    <a:pt x="4532" y="204"/>
                  </a:cubicBezTo>
                  <a:cubicBezTo>
                    <a:pt x="4510" y="198"/>
                    <a:pt x="4492" y="192"/>
                    <a:pt x="4498" y="167"/>
                  </a:cubicBezTo>
                  <a:cubicBezTo>
                    <a:pt x="4486" y="140"/>
                    <a:pt x="4489" y="127"/>
                    <a:pt x="4497" y="127"/>
                  </a:cubicBezTo>
                  <a:close/>
                  <a:moveTo>
                    <a:pt x="5" y="746"/>
                  </a:moveTo>
                  <a:cubicBezTo>
                    <a:pt x="3" y="746"/>
                    <a:pt x="2" y="746"/>
                    <a:pt x="1" y="746"/>
                  </a:cubicBezTo>
                  <a:lnTo>
                    <a:pt x="4" y="771"/>
                  </a:lnTo>
                  <a:cubicBezTo>
                    <a:pt x="7" y="792"/>
                    <a:pt x="19" y="794"/>
                    <a:pt x="35" y="794"/>
                  </a:cubicBezTo>
                  <a:cubicBezTo>
                    <a:pt x="39" y="794"/>
                    <a:pt x="44" y="793"/>
                    <a:pt x="48" y="793"/>
                  </a:cubicBezTo>
                  <a:lnTo>
                    <a:pt x="45" y="765"/>
                  </a:lnTo>
                  <a:cubicBezTo>
                    <a:pt x="45" y="765"/>
                    <a:pt x="23" y="746"/>
                    <a:pt x="5" y="746"/>
                  </a:cubicBezTo>
                  <a:close/>
                  <a:moveTo>
                    <a:pt x="340" y="752"/>
                  </a:moveTo>
                  <a:cubicBezTo>
                    <a:pt x="358" y="752"/>
                    <a:pt x="361" y="776"/>
                    <a:pt x="364" y="800"/>
                  </a:cubicBezTo>
                  <a:cubicBezTo>
                    <a:pt x="368" y="828"/>
                    <a:pt x="368" y="828"/>
                    <a:pt x="349" y="831"/>
                  </a:cubicBezTo>
                  <a:cubicBezTo>
                    <a:pt x="333" y="815"/>
                    <a:pt x="324" y="800"/>
                    <a:pt x="321" y="781"/>
                  </a:cubicBezTo>
                  <a:lnTo>
                    <a:pt x="336" y="753"/>
                  </a:lnTo>
                  <a:cubicBezTo>
                    <a:pt x="337" y="752"/>
                    <a:pt x="339" y="752"/>
                    <a:pt x="340" y="752"/>
                  </a:cubicBezTo>
                  <a:close/>
                  <a:moveTo>
                    <a:pt x="390" y="1042"/>
                  </a:moveTo>
                  <a:cubicBezTo>
                    <a:pt x="398" y="1042"/>
                    <a:pt x="400" y="1055"/>
                    <a:pt x="405" y="1085"/>
                  </a:cubicBezTo>
                  <a:cubicBezTo>
                    <a:pt x="408" y="1110"/>
                    <a:pt x="411" y="1135"/>
                    <a:pt x="389" y="1138"/>
                  </a:cubicBezTo>
                  <a:lnTo>
                    <a:pt x="386" y="1113"/>
                  </a:lnTo>
                  <a:cubicBezTo>
                    <a:pt x="400" y="1111"/>
                    <a:pt x="395" y="1101"/>
                    <a:pt x="386" y="1101"/>
                  </a:cubicBezTo>
                  <a:cubicBezTo>
                    <a:pt x="381" y="1101"/>
                    <a:pt x="373" y="1104"/>
                    <a:pt x="368" y="1116"/>
                  </a:cubicBezTo>
                  <a:lnTo>
                    <a:pt x="324" y="1119"/>
                  </a:lnTo>
                  <a:cubicBezTo>
                    <a:pt x="321" y="1094"/>
                    <a:pt x="336" y="1072"/>
                    <a:pt x="358" y="1063"/>
                  </a:cubicBezTo>
                  <a:cubicBezTo>
                    <a:pt x="374" y="1049"/>
                    <a:pt x="384" y="1042"/>
                    <a:pt x="390" y="1042"/>
                  </a:cubicBezTo>
                  <a:close/>
                  <a:moveTo>
                    <a:pt x="515" y="1122"/>
                  </a:moveTo>
                  <a:lnTo>
                    <a:pt x="499" y="1151"/>
                  </a:lnTo>
                  <a:lnTo>
                    <a:pt x="502" y="1176"/>
                  </a:lnTo>
                  <a:cubicBezTo>
                    <a:pt x="521" y="1173"/>
                    <a:pt x="521" y="1173"/>
                    <a:pt x="518" y="1148"/>
                  </a:cubicBezTo>
                  <a:lnTo>
                    <a:pt x="515" y="1122"/>
                  </a:lnTo>
                  <a:close/>
                  <a:moveTo>
                    <a:pt x="498" y="2511"/>
                  </a:moveTo>
                  <a:cubicBezTo>
                    <a:pt x="520" y="2511"/>
                    <a:pt x="546" y="2555"/>
                    <a:pt x="549" y="2583"/>
                  </a:cubicBezTo>
                  <a:cubicBezTo>
                    <a:pt x="551" y="2594"/>
                    <a:pt x="547" y="2600"/>
                    <a:pt x="541" y="2600"/>
                  </a:cubicBezTo>
                  <a:cubicBezTo>
                    <a:pt x="533" y="2600"/>
                    <a:pt x="520" y="2589"/>
                    <a:pt x="505" y="2561"/>
                  </a:cubicBezTo>
                  <a:lnTo>
                    <a:pt x="496" y="2511"/>
                  </a:lnTo>
                  <a:cubicBezTo>
                    <a:pt x="497" y="2511"/>
                    <a:pt x="497" y="2511"/>
                    <a:pt x="498" y="2511"/>
                  </a:cubicBezTo>
                  <a:close/>
                  <a:moveTo>
                    <a:pt x="503" y="2667"/>
                  </a:moveTo>
                  <a:cubicBezTo>
                    <a:pt x="502" y="2667"/>
                    <a:pt x="500" y="2667"/>
                    <a:pt x="499" y="2667"/>
                  </a:cubicBezTo>
                  <a:cubicBezTo>
                    <a:pt x="477" y="2671"/>
                    <a:pt x="480" y="2696"/>
                    <a:pt x="487" y="2746"/>
                  </a:cubicBezTo>
                  <a:cubicBezTo>
                    <a:pt x="493" y="2765"/>
                    <a:pt x="502" y="2783"/>
                    <a:pt x="515" y="2796"/>
                  </a:cubicBezTo>
                  <a:cubicBezTo>
                    <a:pt x="537" y="2793"/>
                    <a:pt x="534" y="2768"/>
                    <a:pt x="530" y="2743"/>
                  </a:cubicBezTo>
                  <a:cubicBezTo>
                    <a:pt x="542" y="2690"/>
                    <a:pt x="521" y="2667"/>
                    <a:pt x="503" y="2667"/>
                  </a:cubicBezTo>
                  <a:close/>
                  <a:moveTo>
                    <a:pt x="3522" y="3639"/>
                  </a:moveTo>
                  <a:cubicBezTo>
                    <a:pt x="3525" y="3639"/>
                    <a:pt x="3530" y="3640"/>
                    <a:pt x="3536" y="3642"/>
                  </a:cubicBezTo>
                  <a:cubicBezTo>
                    <a:pt x="3558" y="3651"/>
                    <a:pt x="3570" y="3680"/>
                    <a:pt x="3564" y="3702"/>
                  </a:cubicBezTo>
                  <a:cubicBezTo>
                    <a:pt x="3561" y="3710"/>
                    <a:pt x="3554" y="3714"/>
                    <a:pt x="3547" y="3714"/>
                  </a:cubicBezTo>
                  <a:cubicBezTo>
                    <a:pt x="3532" y="3714"/>
                    <a:pt x="3513" y="3697"/>
                    <a:pt x="3511" y="3661"/>
                  </a:cubicBezTo>
                  <a:cubicBezTo>
                    <a:pt x="3515" y="3644"/>
                    <a:pt x="3516" y="3639"/>
                    <a:pt x="3522" y="3639"/>
                  </a:cubicBezTo>
                  <a:close/>
                  <a:moveTo>
                    <a:pt x="800" y="3751"/>
                  </a:moveTo>
                  <a:cubicBezTo>
                    <a:pt x="816" y="3751"/>
                    <a:pt x="819" y="3775"/>
                    <a:pt x="825" y="3799"/>
                  </a:cubicBezTo>
                  <a:lnTo>
                    <a:pt x="803" y="3802"/>
                  </a:lnTo>
                  <a:lnTo>
                    <a:pt x="778" y="3780"/>
                  </a:lnTo>
                  <a:lnTo>
                    <a:pt x="797" y="3752"/>
                  </a:lnTo>
                  <a:cubicBezTo>
                    <a:pt x="798" y="3752"/>
                    <a:pt x="799" y="3751"/>
                    <a:pt x="800" y="3751"/>
                  </a:cubicBezTo>
                  <a:close/>
                  <a:moveTo>
                    <a:pt x="703" y="3843"/>
                  </a:moveTo>
                  <a:lnTo>
                    <a:pt x="753" y="3886"/>
                  </a:lnTo>
                  <a:cubicBezTo>
                    <a:pt x="822" y="3930"/>
                    <a:pt x="822" y="3930"/>
                    <a:pt x="778" y="3937"/>
                  </a:cubicBezTo>
                  <a:cubicBezTo>
                    <a:pt x="774" y="3937"/>
                    <a:pt x="769" y="3938"/>
                    <a:pt x="764" y="3938"/>
                  </a:cubicBezTo>
                  <a:cubicBezTo>
                    <a:pt x="748" y="3938"/>
                    <a:pt x="730" y="3931"/>
                    <a:pt x="709" y="3893"/>
                  </a:cubicBezTo>
                  <a:lnTo>
                    <a:pt x="703" y="3843"/>
                  </a:lnTo>
                  <a:close/>
                  <a:moveTo>
                    <a:pt x="877" y="4436"/>
                  </a:moveTo>
                  <a:cubicBezTo>
                    <a:pt x="885" y="4436"/>
                    <a:pt x="906" y="4451"/>
                    <a:pt x="938" y="4466"/>
                  </a:cubicBezTo>
                  <a:lnTo>
                    <a:pt x="938" y="4463"/>
                  </a:lnTo>
                  <a:cubicBezTo>
                    <a:pt x="955" y="4494"/>
                    <a:pt x="962" y="4506"/>
                    <a:pt x="953" y="4506"/>
                  </a:cubicBezTo>
                  <a:cubicBezTo>
                    <a:pt x="948" y="4506"/>
                    <a:pt x="937" y="4502"/>
                    <a:pt x="919" y="4494"/>
                  </a:cubicBezTo>
                  <a:lnTo>
                    <a:pt x="872" y="4447"/>
                  </a:lnTo>
                  <a:cubicBezTo>
                    <a:pt x="871" y="4439"/>
                    <a:pt x="873" y="4436"/>
                    <a:pt x="877" y="4436"/>
                  </a:cubicBezTo>
                  <a:close/>
                  <a:moveTo>
                    <a:pt x="3347" y="4503"/>
                  </a:moveTo>
                  <a:cubicBezTo>
                    <a:pt x="3348" y="4503"/>
                    <a:pt x="3349" y="4503"/>
                    <a:pt x="3351" y="4504"/>
                  </a:cubicBezTo>
                  <a:cubicBezTo>
                    <a:pt x="3367" y="4513"/>
                    <a:pt x="3379" y="4526"/>
                    <a:pt x="3385" y="4541"/>
                  </a:cubicBezTo>
                  <a:cubicBezTo>
                    <a:pt x="3385" y="4541"/>
                    <a:pt x="3396" y="4567"/>
                    <a:pt x="3381" y="4567"/>
                  </a:cubicBezTo>
                  <a:cubicBezTo>
                    <a:pt x="3380" y="4567"/>
                    <a:pt x="3378" y="4567"/>
                    <a:pt x="3376" y="4566"/>
                  </a:cubicBezTo>
                  <a:lnTo>
                    <a:pt x="3357" y="4560"/>
                  </a:lnTo>
                  <a:cubicBezTo>
                    <a:pt x="3346" y="4532"/>
                    <a:pt x="3334" y="4503"/>
                    <a:pt x="3347" y="4503"/>
                  </a:cubicBezTo>
                  <a:close/>
                  <a:moveTo>
                    <a:pt x="841" y="4660"/>
                  </a:moveTo>
                  <a:cubicBezTo>
                    <a:pt x="862" y="4660"/>
                    <a:pt x="881" y="4682"/>
                    <a:pt x="881" y="4682"/>
                  </a:cubicBezTo>
                  <a:lnTo>
                    <a:pt x="888" y="4708"/>
                  </a:lnTo>
                  <a:cubicBezTo>
                    <a:pt x="881" y="4708"/>
                    <a:pt x="874" y="4709"/>
                    <a:pt x="868" y="4709"/>
                  </a:cubicBezTo>
                  <a:cubicBezTo>
                    <a:pt x="854" y="4709"/>
                    <a:pt x="843" y="4705"/>
                    <a:pt x="841" y="4686"/>
                  </a:cubicBezTo>
                  <a:lnTo>
                    <a:pt x="838" y="4661"/>
                  </a:lnTo>
                  <a:cubicBezTo>
                    <a:pt x="839" y="4660"/>
                    <a:pt x="840" y="4660"/>
                    <a:pt x="841" y="4660"/>
                  </a:cubicBezTo>
                  <a:close/>
                  <a:moveTo>
                    <a:pt x="1095" y="4993"/>
                  </a:moveTo>
                  <a:lnTo>
                    <a:pt x="1054" y="4999"/>
                  </a:lnTo>
                  <a:lnTo>
                    <a:pt x="1054" y="4999"/>
                  </a:lnTo>
                  <a:cubicBezTo>
                    <a:pt x="1060" y="4998"/>
                    <a:pt x="1068" y="4997"/>
                    <a:pt x="1076" y="4996"/>
                  </a:cubicBezTo>
                  <a:lnTo>
                    <a:pt x="1095" y="4993"/>
                  </a:lnTo>
                  <a:close/>
                  <a:moveTo>
                    <a:pt x="870" y="5174"/>
                  </a:moveTo>
                  <a:cubicBezTo>
                    <a:pt x="875" y="5174"/>
                    <a:pt x="892" y="5208"/>
                    <a:pt x="897" y="5228"/>
                  </a:cubicBezTo>
                  <a:lnTo>
                    <a:pt x="875" y="5231"/>
                  </a:lnTo>
                  <a:cubicBezTo>
                    <a:pt x="872" y="5206"/>
                    <a:pt x="847" y="5184"/>
                    <a:pt x="869" y="5181"/>
                  </a:cubicBezTo>
                  <a:cubicBezTo>
                    <a:pt x="868" y="5176"/>
                    <a:pt x="869" y="5174"/>
                    <a:pt x="870" y="5174"/>
                  </a:cubicBezTo>
                  <a:close/>
                  <a:moveTo>
                    <a:pt x="1020" y="5370"/>
                  </a:moveTo>
                  <a:cubicBezTo>
                    <a:pt x="1032" y="5370"/>
                    <a:pt x="1042" y="5374"/>
                    <a:pt x="1044" y="5391"/>
                  </a:cubicBezTo>
                  <a:cubicBezTo>
                    <a:pt x="1063" y="5409"/>
                    <a:pt x="1057" y="5430"/>
                    <a:pt x="1035" y="5430"/>
                  </a:cubicBezTo>
                  <a:cubicBezTo>
                    <a:pt x="1027" y="5430"/>
                    <a:pt x="1018" y="5428"/>
                    <a:pt x="1007" y="5422"/>
                  </a:cubicBezTo>
                  <a:lnTo>
                    <a:pt x="1001" y="5372"/>
                  </a:lnTo>
                  <a:cubicBezTo>
                    <a:pt x="1007" y="5371"/>
                    <a:pt x="1013" y="5370"/>
                    <a:pt x="1020" y="5370"/>
                  </a:cubicBezTo>
                  <a:close/>
                  <a:moveTo>
                    <a:pt x="3079" y="5506"/>
                  </a:moveTo>
                  <a:cubicBezTo>
                    <a:pt x="3082" y="5506"/>
                    <a:pt x="3085" y="5507"/>
                    <a:pt x="3085" y="5507"/>
                  </a:cubicBezTo>
                  <a:cubicBezTo>
                    <a:pt x="3097" y="5510"/>
                    <a:pt x="3103" y="5525"/>
                    <a:pt x="3097" y="5538"/>
                  </a:cubicBezTo>
                  <a:cubicBezTo>
                    <a:pt x="3084" y="5546"/>
                    <a:pt x="3071" y="5551"/>
                    <a:pt x="3058" y="5551"/>
                  </a:cubicBezTo>
                  <a:cubicBezTo>
                    <a:pt x="3056" y="5551"/>
                    <a:pt x="3053" y="5551"/>
                    <a:pt x="3050" y="5551"/>
                  </a:cubicBezTo>
                  <a:lnTo>
                    <a:pt x="3056" y="5525"/>
                  </a:lnTo>
                  <a:cubicBezTo>
                    <a:pt x="3061" y="5509"/>
                    <a:pt x="3072" y="5506"/>
                    <a:pt x="3079" y="5506"/>
                  </a:cubicBezTo>
                  <a:close/>
                  <a:moveTo>
                    <a:pt x="1073" y="5598"/>
                  </a:moveTo>
                  <a:lnTo>
                    <a:pt x="1076" y="5623"/>
                  </a:lnTo>
                  <a:cubicBezTo>
                    <a:pt x="1079" y="5648"/>
                    <a:pt x="1079" y="5648"/>
                    <a:pt x="1060" y="5651"/>
                  </a:cubicBezTo>
                  <a:lnTo>
                    <a:pt x="1057" y="5626"/>
                  </a:lnTo>
                  <a:lnTo>
                    <a:pt x="1073" y="5598"/>
                  </a:lnTo>
                  <a:close/>
                  <a:moveTo>
                    <a:pt x="3037" y="5763"/>
                  </a:moveTo>
                  <a:cubicBezTo>
                    <a:pt x="3040" y="5763"/>
                    <a:pt x="3044" y="5765"/>
                    <a:pt x="3050" y="5767"/>
                  </a:cubicBezTo>
                  <a:lnTo>
                    <a:pt x="3044" y="5792"/>
                  </a:lnTo>
                  <a:lnTo>
                    <a:pt x="3016" y="5811"/>
                  </a:lnTo>
                  <a:lnTo>
                    <a:pt x="3016" y="5811"/>
                  </a:lnTo>
                  <a:lnTo>
                    <a:pt x="3025" y="5786"/>
                  </a:lnTo>
                  <a:cubicBezTo>
                    <a:pt x="3029" y="5769"/>
                    <a:pt x="3031" y="5763"/>
                    <a:pt x="3037" y="5763"/>
                  </a:cubicBezTo>
                  <a:close/>
                  <a:moveTo>
                    <a:pt x="3041" y="5852"/>
                  </a:moveTo>
                  <a:cubicBezTo>
                    <a:pt x="3039" y="5852"/>
                    <a:pt x="3038" y="5858"/>
                    <a:pt x="3044" y="5873"/>
                  </a:cubicBezTo>
                  <a:cubicBezTo>
                    <a:pt x="3047" y="5860"/>
                    <a:pt x="3043" y="5852"/>
                    <a:pt x="3041" y="5852"/>
                  </a:cubicBezTo>
                  <a:close/>
                  <a:moveTo>
                    <a:pt x="1176" y="5870"/>
                  </a:moveTo>
                  <a:cubicBezTo>
                    <a:pt x="1154" y="5873"/>
                    <a:pt x="1138" y="5901"/>
                    <a:pt x="1138" y="5901"/>
                  </a:cubicBezTo>
                  <a:cubicBezTo>
                    <a:pt x="1141" y="5925"/>
                    <a:pt x="1154" y="5927"/>
                    <a:pt x="1159" y="5927"/>
                  </a:cubicBezTo>
                  <a:cubicBezTo>
                    <a:pt x="1160" y="5927"/>
                    <a:pt x="1160" y="5927"/>
                    <a:pt x="1160" y="5927"/>
                  </a:cubicBezTo>
                  <a:cubicBezTo>
                    <a:pt x="1160" y="5927"/>
                    <a:pt x="1182" y="5923"/>
                    <a:pt x="1179" y="5898"/>
                  </a:cubicBezTo>
                  <a:lnTo>
                    <a:pt x="1176" y="5870"/>
                  </a:lnTo>
                  <a:close/>
                  <a:moveTo>
                    <a:pt x="2965" y="6014"/>
                  </a:moveTo>
                  <a:cubicBezTo>
                    <a:pt x="2968" y="6014"/>
                    <a:pt x="2972" y="6015"/>
                    <a:pt x="2978" y="6017"/>
                  </a:cubicBezTo>
                  <a:lnTo>
                    <a:pt x="2972" y="6043"/>
                  </a:lnTo>
                  <a:lnTo>
                    <a:pt x="2944" y="6061"/>
                  </a:lnTo>
                  <a:lnTo>
                    <a:pt x="2953" y="6036"/>
                  </a:lnTo>
                  <a:cubicBezTo>
                    <a:pt x="2957" y="6020"/>
                    <a:pt x="2958" y="6014"/>
                    <a:pt x="2965" y="6014"/>
                  </a:cubicBezTo>
                  <a:close/>
                  <a:moveTo>
                    <a:pt x="1054" y="6045"/>
                  </a:moveTo>
                  <a:cubicBezTo>
                    <a:pt x="1073" y="6045"/>
                    <a:pt x="1076" y="6068"/>
                    <a:pt x="1076" y="6068"/>
                  </a:cubicBezTo>
                  <a:cubicBezTo>
                    <a:pt x="1079" y="6093"/>
                    <a:pt x="1082" y="6118"/>
                    <a:pt x="1063" y="6121"/>
                  </a:cubicBezTo>
                  <a:cubicBezTo>
                    <a:pt x="1063" y="6121"/>
                    <a:pt x="1062" y="6121"/>
                    <a:pt x="1061" y="6121"/>
                  </a:cubicBezTo>
                  <a:cubicBezTo>
                    <a:pt x="1055" y="6121"/>
                    <a:pt x="1041" y="6119"/>
                    <a:pt x="1038" y="6099"/>
                  </a:cubicBezTo>
                  <a:cubicBezTo>
                    <a:pt x="1038" y="6080"/>
                    <a:pt x="1041" y="6061"/>
                    <a:pt x="1051" y="6046"/>
                  </a:cubicBezTo>
                  <a:cubicBezTo>
                    <a:pt x="1052" y="6045"/>
                    <a:pt x="1053" y="6045"/>
                    <a:pt x="1054" y="6045"/>
                  </a:cubicBezTo>
                  <a:close/>
                  <a:moveTo>
                    <a:pt x="3047" y="6132"/>
                  </a:moveTo>
                  <a:cubicBezTo>
                    <a:pt x="3045" y="6132"/>
                    <a:pt x="3041" y="6134"/>
                    <a:pt x="3036" y="6137"/>
                  </a:cubicBezTo>
                  <a:lnTo>
                    <a:pt x="3036" y="6137"/>
                  </a:lnTo>
                  <a:cubicBezTo>
                    <a:pt x="3046" y="6136"/>
                    <a:pt x="3049" y="6132"/>
                    <a:pt x="3047" y="6132"/>
                  </a:cubicBezTo>
                  <a:close/>
                  <a:moveTo>
                    <a:pt x="3022" y="6136"/>
                  </a:moveTo>
                  <a:cubicBezTo>
                    <a:pt x="3025" y="6138"/>
                    <a:pt x="3028" y="6139"/>
                    <a:pt x="3031" y="6140"/>
                  </a:cubicBezTo>
                  <a:cubicBezTo>
                    <a:pt x="3033" y="6139"/>
                    <a:pt x="3034" y="6138"/>
                    <a:pt x="3036" y="6137"/>
                  </a:cubicBezTo>
                  <a:lnTo>
                    <a:pt x="3036" y="6137"/>
                  </a:lnTo>
                  <a:cubicBezTo>
                    <a:pt x="3034" y="6137"/>
                    <a:pt x="3033" y="6137"/>
                    <a:pt x="3031" y="6137"/>
                  </a:cubicBezTo>
                  <a:cubicBezTo>
                    <a:pt x="3029" y="6137"/>
                    <a:pt x="3026" y="6137"/>
                    <a:pt x="3022" y="6136"/>
                  </a:cubicBezTo>
                  <a:close/>
                  <a:moveTo>
                    <a:pt x="2906" y="6183"/>
                  </a:moveTo>
                  <a:cubicBezTo>
                    <a:pt x="2907" y="6183"/>
                    <a:pt x="2908" y="6183"/>
                    <a:pt x="2909" y="6184"/>
                  </a:cubicBezTo>
                  <a:cubicBezTo>
                    <a:pt x="2928" y="6190"/>
                    <a:pt x="2928" y="6190"/>
                    <a:pt x="2922" y="6215"/>
                  </a:cubicBezTo>
                  <a:cubicBezTo>
                    <a:pt x="2913" y="6243"/>
                    <a:pt x="2909" y="6255"/>
                    <a:pt x="2905" y="6255"/>
                  </a:cubicBezTo>
                  <a:cubicBezTo>
                    <a:pt x="2902" y="6255"/>
                    <a:pt x="2899" y="6248"/>
                    <a:pt x="2893" y="6234"/>
                  </a:cubicBezTo>
                  <a:cubicBezTo>
                    <a:pt x="2882" y="6207"/>
                    <a:pt x="2889" y="6183"/>
                    <a:pt x="2906" y="6183"/>
                  </a:cubicBezTo>
                  <a:close/>
                  <a:moveTo>
                    <a:pt x="1377" y="6297"/>
                  </a:moveTo>
                  <a:cubicBezTo>
                    <a:pt x="1375" y="6297"/>
                    <a:pt x="1371" y="6305"/>
                    <a:pt x="1364" y="6318"/>
                  </a:cubicBezTo>
                  <a:lnTo>
                    <a:pt x="1370" y="6368"/>
                  </a:lnTo>
                  <a:cubicBezTo>
                    <a:pt x="1392" y="6365"/>
                    <a:pt x="1392" y="6365"/>
                    <a:pt x="1386" y="6340"/>
                  </a:cubicBezTo>
                  <a:cubicBezTo>
                    <a:pt x="1382" y="6310"/>
                    <a:pt x="1381" y="6297"/>
                    <a:pt x="1377" y="6297"/>
                  </a:cubicBezTo>
                  <a:close/>
                  <a:moveTo>
                    <a:pt x="2712" y="6343"/>
                  </a:moveTo>
                  <a:cubicBezTo>
                    <a:pt x="2730" y="6350"/>
                    <a:pt x="2752" y="6356"/>
                    <a:pt x="2743" y="6381"/>
                  </a:cubicBezTo>
                  <a:lnTo>
                    <a:pt x="2718" y="6400"/>
                  </a:lnTo>
                  <a:lnTo>
                    <a:pt x="2702" y="6368"/>
                  </a:lnTo>
                  <a:lnTo>
                    <a:pt x="2712" y="6343"/>
                  </a:lnTo>
                  <a:close/>
                  <a:moveTo>
                    <a:pt x="666" y="6437"/>
                  </a:moveTo>
                  <a:cubicBezTo>
                    <a:pt x="665" y="6437"/>
                    <a:pt x="663" y="6437"/>
                    <a:pt x="662" y="6437"/>
                  </a:cubicBezTo>
                  <a:cubicBezTo>
                    <a:pt x="643" y="6441"/>
                    <a:pt x="646" y="6466"/>
                    <a:pt x="690" y="6488"/>
                  </a:cubicBezTo>
                  <a:cubicBezTo>
                    <a:pt x="712" y="6484"/>
                    <a:pt x="712" y="6484"/>
                    <a:pt x="709" y="6459"/>
                  </a:cubicBezTo>
                  <a:cubicBezTo>
                    <a:pt x="709" y="6459"/>
                    <a:pt x="687" y="6437"/>
                    <a:pt x="666" y="6437"/>
                  </a:cubicBezTo>
                  <a:close/>
                  <a:moveTo>
                    <a:pt x="1133" y="6513"/>
                  </a:moveTo>
                  <a:cubicBezTo>
                    <a:pt x="1136" y="6513"/>
                    <a:pt x="1138" y="6526"/>
                    <a:pt x="1142" y="6556"/>
                  </a:cubicBezTo>
                  <a:cubicBezTo>
                    <a:pt x="1148" y="6582"/>
                    <a:pt x="1126" y="6585"/>
                    <a:pt x="1126" y="6585"/>
                  </a:cubicBezTo>
                  <a:cubicBezTo>
                    <a:pt x="1125" y="6585"/>
                    <a:pt x="1124" y="6585"/>
                    <a:pt x="1123" y="6585"/>
                  </a:cubicBezTo>
                  <a:cubicBezTo>
                    <a:pt x="1109" y="6585"/>
                    <a:pt x="1123" y="6558"/>
                    <a:pt x="1120" y="6535"/>
                  </a:cubicBezTo>
                  <a:lnTo>
                    <a:pt x="1120" y="6531"/>
                  </a:lnTo>
                  <a:cubicBezTo>
                    <a:pt x="1126" y="6520"/>
                    <a:pt x="1130" y="6513"/>
                    <a:pt x="1133" y="6513"/>
                  </a:cubicBezTo>
                  <a:close/>
                  <a:moveTo>
                    <a:pt x="2651" y="6650"/>
                  </a:moveTo>
                  <a:cubicBezTo>
                    <a:pt x="2654" y="6650"/>
                    <a:pt x="2658" y="6652"/>
                    <a:pt x="2665" y="6654"/>
                  </a:cubicBezTo>
                  <a:cubicBezTo>
                    <a:pt x="2677" y="6657"/>
                    <a:pt x="2683" y="6672"/>
                    <a:pt x="2677" y="6685"/>
                  </a:cubicBezTo>
                  <a:lnTo>
                    <a:pt x="2649" y="6704"/>
                  </a:lnTo>
                  <a:cubicBezTo>
                    <a:pt x="2630" y="6697"/>
                    <a:pt x="2636" y="6672"/>
                    <a:pt x="2636" y="6672"/>
                  </a:cubicBezTo>
                  <a:cubicBezTo>
                    <a:pt x="2643" y="6656"/>
                    <a:pt x="2645" y="6650"/>
                    <a:pt x="2651" y="6650"/>
                  </a:cubicBezTo>
                  <a:close/>
                  <a:moveTo>
                    <a:pt x="1367" y="6945"/>
                  </a:moveTo>
                  <a:cubicBezTo>
                    <a:pt x="1368" y="6951"/>
                    <a:pt x="1368" y="6955"/>
                    <a:pt x="1368" y="6955"/>
                  </a:cubicBezTo>
                  <a:cubicBezTo>
                    <a:pt x="1368" y="6955"/>
                    <a:pt x="1368" y="6952"/>
                    <a:pt x="1367" y="6945"/>
                  </a:cubicBezTo>
                  <a:cubicBezTo>
                    <a:pt x="1367" y="6945"/>
                    <a:pt x="1367" y="6945"/>
                    <a:pt x="1367" y="6945"/>
                  </a:cubicBezTo>
                  <a:close/>
                  <a:moveTo>
                    <a:pt x="1245" y="6960"/>
                  </a:moveTo>
                  <a:cubicBezTo>
                    <a:pt x="1261" y="6960"/>
                    <a:pt x="1265" y="6984"/>
                    <a:pt x="1229" y="7014"/>
                  </a:cubicBezTo>
                  <a:cubicBezTo>
                    <a:pt x="1224" y="7015"/>
                    <a:pt x="1219" y="7015"/>
                    <a:pt x="1216" y="7015"/>
                  </a:cubicBezTo>
                  <a:cubicBezTo>
                    <a:pt x="1207" y="7015"/>
                    <a:pt x="1207" y="7011"/>
                    <a:pt x="1204" y="6992"/>
                  </a:cubicBezTo>
                  <a:cubicBezTo>
                    <a:pt x="1204" y="6992"/>
                    <a:pt x="1220" y="6964"/>
                    <a:pt x="1242" y="6961"/>
                  </a:cubicBezTo>
                  <a:cubicBezTo>
                    <a:pt x="1243" y="6961"/>
                    <a:pt x="1244" y="6960"/>
                    <a:pt x="1245" y="6960"/>
                  </a:cubicBezTo>
                  <a:close/>
                  <a:moveTo>
                    <a:pt x="1245" y="7142"/>
                  </a:moveTo>
                  <a:lnTo>
                    <a:pt x="1270" y="7168"/>
                  </a:lnTo>
                  <a:lnTo>
                    <a:pt x="1273" y="7193"/>
                  </a:lnTo>
                  <a:cubicBezTo>
                    <a:pt x="1267" y="7194"/>
                    <a:pt x="1261" y="7195"/>
                    <a:pt x="1255" y="7195"/>
                  </a:cubicBezTo>
                  <a:cubicBezTo>
                    <a:pt x="1242" y="7195"/>
                    <a:pt x="1231" y="7190"/>
                    <a:pt x="1229" y="7171"/>
                  </a:cubicBezTo>
                  <a:lnTo>
                    <a:pt x="1245" y="7142"/>
                  </a:lnTo>
                  <a:close/>
                  <a:moveTo>
                    <a:pt x="2305" y="7790"/>
                  </a:moveTo>
                  <a:cubicBezTo>
                    <a:pt x="2304" y="7790"/>
                    <a:pt x="2308" y="7791"/>
                    <a:pt x="2315" y="7792"/>
                  </a:cubicBezTo>
                  <a:lnTo>
                    <a:pt x="2315" y="7792"/>
                  </a:lnTo>
                  <a:cubicBezTo>
                    <a:pt x="2314" y="7792"/>
                    <a:pt x="2314" y="7792"/>
                    <a:pt x="2314" y="7791"/>
                  </a:cubicBezTo>
                  <a:cubicBezTo>
                    <a:pt x="2308" y="7790"/>
                    <a:pt x="2305" y="7790"/>
                    <a:pt x="2305" y="7790"/>
                  </a:cubicBezTo>
                  <a:close/>
                  <a:moveTo>
                    <a:pt x="2160" y="8775"/>
                  </a:moveTo>
                  <a:cubicBezTo>
                    <a:pt x="2179" y="8781"/>
                    <a:pt x="2201" y="8788"/>
                    <a:pt x="2191" y="8813"/>
                  </a:cubicBezTo>
                  <a:lnTo>
                    <a:pt x="2185" y="8838"/>
                  </a:lnTo>
                  <a:cubicBezTo>
                    <a:pt x="2166" y="8832"/>
                    <a:pt x="2151" y="8800"/>
                    <a:pt x="2151" y="8800"/>
                  </a:cubicBezTo>
                  <a:lnTo>
                    <a:pt x="2160" y="8775"/>
                  </a:lnTo>
                  <a:close/>
                  <a:moveTo>
                    <a:pt x="1436" y="8819"/>
                  </a:moveTo>
                  <a:lnTo>
                    <a:pt x="1461" y="8841"/>
                  </a:lnTo>
                  <a:lnTo>
                    <a:pt x="1464" y="8866"/>
                  </a:lnTo>
                  <a:cubicBezTo>
                    <a:pt x="1457" y="8867"/>
                    <a:pt x="1450" y="8868"/>
                    <a:pt x="1444" y="8868"/>
                  </a:cubicBezTo>
                  <a:cubicBezTo>
                    <a:pt x="1432" y="8868"/>
                    <a:pt x="1423" y="8864"/>
                    <a:pt x="1420" y="8847"/>
                  </a:cubicBezTo>
                  <a:lnTo>
                    <a:pt x="1436" y="8819"/>
                  </a:lnTo>
                  <a:close/>
                  <a:moveTo>
                    <a:pt x="1818" y="9258"/>
                  </a:moveTo>
                  <a:lnTo>
                    <a:pt x="1818" y="9258"/>
                  </a:lnTo>
                  <a:cubicBezTo>
                    <a:pt x="1819" y="9258"/>
                    <a:pt x="1821" y="9267"/>
                    <a:pt x="1825" y="9281"/>
                  </a:cubicBezTo>
                  <a:lnTo>
                    <a:pt x="1825" y="9281"/>
                  </a:lnTo>
                  <a:cubicBezTo>
                    <a:pt x="1823" y="9273"/>
                    <a:pt x="1821" y="9266"/>
                    <a:pt x="1818" y="9258"/>
                  </a:cubicBezTo>
                  <a:close/>
                  <a:moveTo>
                    <a:pt x="1555" y="9380"/>
                  </a:moveTo>
                  <a:cubicBezTo>
                    <a:pt x="1558" y="9399"/>
                    <a:pt x="1558" y="9399"/>
                    <a:pt x="1540" y="9418"/>
                  </a:cubicBezTo>
                  <a:cubicBezTo>
                    <a:pt x="1532" y="9428"/>
                    <a:pt x="1520" y="9434"/>
                    <a:pt x="1509" y="9434"/>
                  </a:cubicBezTo>
                  <a:cubicBezTo>
                    <a:pt x="1506" y="9434"/>
                    <a:pt x="1504" y="9434"/>
                    <a:pt x="1502" y="9433"/>
                  </a:cubicBezTo>
                  <a:cubicBezTo>
                    <a:pt x="1499" y="9411"/>
                    <a:pt x="1536" y="9399"/>
                    <a:pt x="1555" y="9380"/>
                  </a:cubicBezTo>
                  <a:close/>
                  <a:moveTo>
                    <a:pt x="1706" y="9405"/>
                  </a:moveTo>
                  <a:lnTo>
                    <a:pt x="1706" y="9411"/>
                  </a:lnTo>
                  <a:cubicBezTo>
                    <a:pt x="1692" y="9453"/>
                    <a:pt x="1680" y="9492"/>
                    <a:pt x="1676" y="9492"/>
                  </a:cubicBezTo>
                  <a:cubicBezTo>
                    <a:pt x="1675" y="9492"/>
                    <a:pt x="1675" y="9491"/>
                    <a:pt x="1674" y="9490"/>
                  </a:cubicBezTo>
                  <a:lnTo>
                    <a:pt x="1674" y="9477"/>
                  </a:lnTo>
                  <a:cubicBezTo>
                    <a:pt x="1687" y="9436"/>
                    <a:pt x="1706" y="9405"/>
                    <a:pt x="1706" y="9405"/>
                  </a:cubicBezTo>
                  <a:close/>
                  <a:moveTo>
                    <a:pt x="1937" y="9624"/>
                  </a:moveTo>
                  <a:cubicBezTo>
                    <a:pt x="1940" y="9624"/>
                    <a:pt x="1942" y="9633"/>
                    <a:pt x="1947" y="9653"/>
                  </a:cubicBezTo>
                  <a:cubicBezTo>
                    <a:pt x="1956" y="9684"/>
                    <a:pt x="1953" y="9718"/>
                    <a:pt x="1941" y="9750"/>
                  </a:cubicBezTo>
                  <a:cubicBezTo>
                    <a:pt x="1928" y="9718"/>
                    <a:pt x="1922" y="9684"/>
                    <a:pt x="1925" y="9650"/>
                  </a:cubicBezTo>
                  <a:cubicBezTo>
                    <a:pt x="1931" y="9633"/>
                    <a:pt x="1934" y="9624"/>
                    <a:pt x="1937" y="9624"/>
                  </a:cubicBezTo>
                  <a:close/>
                  <a:moveTo>
                    <a:pt x="1646" y="9891"/>
                  </a:moveTo>
                  <a:lnTo>
                    <a:pt x="1649" y="9906"/>
                  </a:lnTo>
                  <a:cubicBezTo>
                    <a:pt x="1638" y="9961"/>
                    <a:pt x="1627" y="10016"/>
                    <a:pt x="1623" y="10016"/>
                  </a:cubicBezTo>
                  <a:cubicBezTo>
                    <a:pt x="1622" y="10016"/>
                    <a:pt x="1621" y="10015"/>
                    <a:pt x="1621" y="10013"/>
                  </a:cubicBezTo>
                  <a:lnTo>
                    <a:pt x="1630" y="9932"/>
                  </a:lnTo>
                  <a:lnTo>
                    <a:pt x="1646" y="9891"/>
                  </a:lnTo>
                  <a:close/>
                  <a:moveTo>
                    <a:pt x="4568" y="1"/>
                  </a:moveTo>
                  <a:cubicBezTo>
                    <a:pt x="4550" y="1"/>
                    <a:pt x="4534" y="9"/>
                    <a:pt x="4514" y="35"/>
                  </a:cubicBezTo>
                  <a:cubicBezTo>
                    <a:pt x="4467" y="129"/>
                    <a:pt x="4423" y="198"/>
                    <a:pt x="4463" y="210"/>
                  </a:cubicBezTo>
                  <a:cubicBezTo>
                    <a:pt x="4482" y="245"/>
                    <a:pt x="4470" y="292"/>
                    <a:pt x="4435" y="311"/>
                  </a:cubicBezTo>
                  <a:cubicBezTo>
                    <a:pt x="4435" y="311"/>
                    <a:pt x="4434" y="311"/>
                    <a:pt x="4434" y="311"/>
                  </a:cubicBezTo>
                  <a:cubicBezTo>
                    <a:pt x="4415" y="311"/>
                    <a:pt x="4384" y="409"/>
                    <a:pt x="4351" y="530"/>
                  </a:cubicBezTo>
                  <a:cubicBezTo>
                    <a:pt x="4307" y="677"/>
                    <a:pt x="4285" y="753"/>
                    <a:pt x="4260" y="771"/>
                  </a:cubicBezTo>
                  <a:cubicBezTo>
                    <a:pt x="4244" y="784"/>
                    <a:pt x="4232" y="797"/>
                    <a:pt x="4225" y="815"/>
                  </a:cubicBezTo>
                  <a:cubicBezTo>
                    <a:pt x="4244" y="822"/>
                    <a:pt x="4200" y="972"/>
                    <a:pt x="4150" y="1144"/>
                  </a:cubicBezTo>
                  <a:cubicBezTo>
                    <a:pt x="4100" y="1320"/>
                    <a:pt x="4050" y="1495"/>
                    <a:pt x="4069" y="1498"/>
                  </a:cubicBezTo>
                  <a:lnTo>
                    <a:pt x="4056" y="1549"/>
                  </a:lnTo>
                  <a:cubicBezTo>
                    <a:pt x="4055" y="1548"/>
                    <a:pt x="4054" y="1548"/>
                    <a:pt x="4052" y="1548"/>
                  </a:cubicBezTo>
                  <a:cubicBezTo>
                    <a:pt x="4033" y="1548"/>
                    <a:pt x="4021" y="1595"/>
                    <a:pt x="4006" y="1643"/>
                  </a:cubicBezTo>
                  <a:cubicBezTo>
                    <a:pt x="4009" y="1680"/>
                    <a:pt x="4006" y="1715"/>
                    <a:pt x="3996" y="1749"/>
                  </a:cubicBezTo>
                  <a:cubicBezTo>
                    <a:pt x="3995" y="1749"/>
                    <a:pt x="3993" y="1748"/>
                    <a:pt x="3991" y="1748"/>
                  </a:cubicBezTo>
                  <a:cubicBezTo>
                    <a:pt x="3976" y="1748"/>
                    <a:pt x="3970" y="1773"/>
                    <a:pt x="3956" y="1818"/>
                  </a:cubicBezTo>
                  <a:cubicBezTo>
                    <a:pt x="3940" y="1868"/>
                    <a:pt x="3934" y="1893"/>
                    <a:pt x="3953" y="1900"/>
                  </a:cubicBezTo>
                  <a:cubicBezTo>
                    <a:pt x="3931" y="1990"/>
                    <a:pt x="3896" y="2081"/>
                    <a:pt x="3855" y="2166"/>
                  </a:cubicBezTo>
                  <a:cubicBezTo>
                    <a:pt x="3827" y="2185"/>
                    <a:pt x="3840" y="2216"/>
                    <a:pt x="3852" y="2247"/>
                  </a:cubicBezTo>
                  <a:cubicBezTo>
                    <a:pt x="3874" y="2260"/>
                    <a:pt x="3887" y="2285"/>
                    <a:pt x="3877" y="2307"/>
                  </a:cubicBezTo>
                  <a:lnTo>
                    <a:pt x="3840" y="2298"/>
                  </a:lnTo>
                  <a:cubicBezTo>
                    <a:pt x="3834" y="2284"/>
                    <a:pt x="3831" y="2276"/>
                    <a:pt x="3828" y="2276"/>
                  </a:cubicBezTo>
                  <a:cubicBezTo>
                    <a:pt x="3824" y="2276"/>
                    <a:pt x="3820" y="2288"/>
                    <a:pt x="3812" y="2316"/>
                  </a:cubicBezTo>
                  <a:lnTo>
                    <a:pt x="3796" y="2367"/>
                  </a:lnTo>
                  <a:cubicBezTo>
                    <a:pt x="3818" y="2373"/>
                    <a:pt x="3780" y="2495"/>
                    <a:pt x="3730" y="2671"/>
                  </a:cubicBezTo>
                  <a:cubicBezTo>
                    <a:pt x="3664" y="2893"/>
                    <a:pt x="3642" y="2968"/>
                    <a:pt x="3664" y="2975"/>
                  </a:cubicBezTo>
                  <a:cubicBezTo>
                    <a:pt x="3683" y="2981"/>
                    <a:pt x="3677" y="3006"/>
                    <a:pt x="3636" y="3075"/>
                  </a:cubicBezTo>
                  <a:cubicBezTo>
                    <a:pt x="3533" y="3206"/>
                    <a:pt x="3533" y="3206"/>
                    <a:pt x="3545" y="3238"/>
                  </a:cubicBezTo>
                  <a:cubicBezTo>
                    <a:pt x="3549" y="3224"/>
                    <a:pt x="3557" y="3220"/>
                    <a:pt x="3567" y="3220"/>
                  </a:cubicBezTo>
                  <a:cubicBezTo>
                    <a:pt x="3575" y="3220"/>
                    <a:pt x="3584" y="3222"/>
                    <a:pt x="3592" y="3225"/>
                  </a:cubicBezTo>
                  <a:cubicBezTo>
                    <a:pt x="3633" y="3235"/>
                    <a:pt x="3624" y="3260"/>
                    <a:pt x="3577" y="3272"/>
                  </a:cubicBezTo>
                  <a:cubicBezTo>
                    <a:pt x="3576" y="3272"/>
                    <a:pt x="3576" y="3272"/>
                    <a:pt x="3575" y="3272"/>
                  </a:cubicBezTo>
                  <a:cubicBezTo>
                    <a:pt x="3534" y="3272"/>
                    <a:pt x="3448" y="3642"/>
                    <a:pt x="3483" y="3680"/>
                  </a:cubicBezTo>
                  <a:lnTo>
                    <a:pt x="3461" y="3673"/>
                  </a:lnTo>
                  <a:cubicBezTo>
                    <a:pt x="3459" y="3673"/>
                    <a:pt x="3457" y="3672"/>
                    <a:pt x="3456" y="3672"/>
                  </a:cubicBezTo>
                  <a:cubicBezTo>
                    <a:pt x="3440" y="3672"/>
                    <a:pt x="3433" y="3701"/>
                    <a:pt x="3407" y="3789"/>
                  </a:cubicBezTo>
                  <a:lnTo>
                    <a:pt x="3385" y="3865"/>
                  </a:lnTo>
                  <a:cubicBezTo>
                    <a:pt x="3422" y="3877"/>
                    <a:pt x="3363" y="4015"/>
                    <a:pt x="3343" y="4015"/>
                  </a:cubicBezTo>
                  <a:cubicBezTo>
                    <a:pt x="3342" y="4015"/>
                    <a:pt x="3342" y="4015"/>
                    <a:pt x="3342" y="4015"/>
                  </a:cubicBezTo>
                  <a:cubicBezTo>
                    <a:pt x="3313" y="4034"/>
                    <a:pt x="3313" y="4034"/>
                    <a:pt x="3301" y="4084"/>
                  </a:cubicBezTo>
                  <a:cubicBezTo>
                    <a:pt x="3316" y="4170"/>
                    <a:pt x="3265" y="4285"/>
                    <a:pt x="3242" y="4285"/>
                  </a:cubicBezTo>
                  <a:cubicBezTo>
                    <a:pt x="3242" y="4285"/>
                    <a:pt x="3242" y="4284"/>
                    <a:pt x="3241" y="4284"/>
                  </a:cubicBezTo>
                  <a:lnTo>
                    <a:pt x="3229" y="4331"/>
                  </a:lnTo>
                  <a:cubicBezTo>
                    <a:pt x="3235" y="4369"/>
                    <a:pt x="3232" y="4404"/>
                    <a:pt x="3219" y="4438"/>
                  </a:cubicBezTo>
                  <a:cubicBezTo>
                    <a:pt x="3202" y="4497"/>
                    <a:pt x="3194" y="4525"/>
                    <a:pt x="3204" y="4525"/>
                  </a:cubicBezTo>
                  <a:cubicBezTo>
                    <a:pt x="3207" y="4525"/>
                    <a:pt x="3211" y="4523"/>
                    <a:pt x="3216" y="4519"/>
                  </a:cubicBezTo>
                  <a:cubicBezTo>
                    <a:pt x="3238" y="4526"/>
                    <a:pt x="3257" y="4532"/>
                    <a:pt x="3251" y="4554"/>
                  </a:cubicBezTo>
                  <a:lnTo>
                    <a:pt x="3229" y="4551"/>
                  </a:lnTo>
                  <a:cubicBezTo>
                    <a:pt x="3228" y="4551"/>
                    <a:pt x="3227" y="4550"/>
                    <a:pt x="3226" y="4550"/>
                  </a:cubicBezTo>
                  <a:cubicBezTo>
                    <a:pt x="3208" y="4550"/>
                    <a:pt x="3187" y="4624"/>
                    <a:pt x="3160" y="4717"/>
                  </a:cubicBezTo>
                  <a:cubicBezTo>
                    <a:pt x="3122" y="4842"/>
                    <a:pt x="3110" y="4892"/>
                    <a:pt x="3081" y="4911"/>
                  </a:cubicBezTo>
                  <a:lnTo>
                    <a:pt x="3094" y="4943"/>
                  </a:lnTo>
                  <a:cubicBezTo>
                    <a:pt x="3105" y="4971"/>
                    <a:pt x="3101" y="4994"/>
                    <a:pt x="3087" y="4994"/>
                  </a:cubicBezTo>
                  <a:cubicBezTo>
                    <a:pt x="3085" y="4994"/>
                    <a:pt x="3083" y="4993"/>
                    <a:pt x="3081" y="4993"/>
                  </a:cubicBezTo>
                  <a:cubicBezTo>
                    <a:pt x="3053" y="5011"/>
                    <a:pt x="3025" y="5112"/>
                    <a:pt x="3028" y="5165"/>
                  </a:cubicBezTo>
                  <a:lnTo>
                    <a:pt x="3016" y="5215"/>
                  </a:lnTo>
                  <a:cubicBezTo>
                    <a:pt x="2965" y="5237"/>
                    <a:pt x="2950" y="5297"/>
                    <a:pt x="2978" y="5341"/>
                  </a:cubicBezTo>
                  <a:cubicBezTo>
                    <a:pt x="2976" y="5340"/>
                    <a:pt x="2974" y="5340"/>
                    <a:pt x="2972" y="5340"/>
                  </a:cubicBezTo>
                  <a:cubicBezTo>
                    <a:pt x="2958" y="5340"/>
                    <a:pt x="2952" y="5362"/>
                    <a:pt x="2944" y="5384"/>
                  </a:cubicBezTo>
                  <a:cubicBezTo>
                    <a:pt x="2950" y="5439"/>
                    <a:pt x="2923" y="5535"/>
                    <a:pt x="2905" y="5535"/>
                  </a:cubicBezTo>
                  <a:cubicBezTo>
                    <a:pt x="2904" y="5535"/>
                    <a:pt x="2903" y="5535"/>
                    <a:pt x="2903" y="5535"/>
                  </a:cubicBezTo>
                  <a:lnTo>
                    <a:pt x="2893" y="5560"/>
                  </a:lnTo>
                  <a:cubicBezTo>
                    <a:pt x="2903" y="5585"/>
                    <a:pt x="2903" y="5613"/>
                    <a:pt x="2893" y="5638"/>
                  </a:cubicBezTo>
                  <a:cubicBezTo>
                    <a:pt x="2881" y="5666"/>
                    <a:pt x="2881" y="5695"/>
                    <a:pt x="2890" y="5720"/>
                  </a:cubicBezTo>
                  <a:cubicBezTo>
                    <a:pt x="2900" y="5739"/>
                    <a:pt x="2900" y="5757"/>
                    <a:pt x="2897" y="5776"/>
                  </a:cubicBezTo>
                  <a:cubicBezTo>
                    <a:pt x="2895" y="5783"/>
                    <a:pt x="2893" y="5785"/>
                    <a:pt x="2891" y="5785"/>
                  </a:cubicBezTo>
                  <a:cubicBezTo>
                    <a:pt x="2884" y="5785"/>
                    <a:pt x="2875" y="5762"/>
                    <a:pt x="2865" y="5739"/>
                  </a:cubicBezTo>
                  <a:cubicBezTo>
                    <a:pt x="2864" y="5725"/>
                    <a:pt x="2861" y="5719"/>
                    <a:pt x="2859" y="5719"/>
                  </a:cubicBezTo>
                  <a:cubicBezTo>
                    <a:pt x="2851" y="5719"/>
                    <a:pt x="2841" y="5778"/>
                    <a:pt x="2856" y="5845"/>
                  </a:cubicBezTo>
                  <a:cubicBezTo>
                    <a:pt x="2866" y="5891"/>
                    <a:pt x="2871" y="5912"/>
                    <a:pt x="2869" y="5912"/>
                  </a:cubicBezTo>
                  <a:cubicBezTo>
                    <a:pt x="2867" y="5912"/>
                    <a:pt x="2861" y="5897"/>
                    <a:pt x="2850" y="5870"/>
                  </a:cubicBezTo>
                  <a:cubicBezTo>
                    <a:pt x="2840" y="5851"/>
                    <a:pt x="2832" y="5833"/>
                    <a:pt x="2828" y="5833"/>
                  </a:cubicBezTo>
                  <a:cubicBezTo>
                    <a:pt x="2826" y="5833"/>
                    <a:pt x="2825" y="5841"/>
                    <a:pt x="2828" y="5864"/>
                  </a:cubicBezTo>
                  <a:cubicBezTo>
                    <a:pt x="2828" y="5864"/>
                    <a:pt x="2815" y="5914"/>
                    <a:pt x="2834" y="5920"/>
                  </a:cubicBezTo>
                  <a:lnTo>
                    <a:pt x="2812" y="5996"/>
                  </a:lnTo>
                  <a:cubicBezTo>
                    <a:pt x="2790" y="6021"/>
                    <a:pt x="2771" y="6052"/>
                    <a:pt x="2762" y="6086"/>
                  </a:cubicBezTo>
                  <a:cubicBezTo>
                    <a:pt x="2777" y="6118"/>
                    <a:pt x="2777" y="6118"/>
                    <a:pt x="2749" y="6137"/>
                  </a:cubicBezTo>
                  <a:cubicBezTo>
                    <a:pt x="2747" y="6136"/>
                    <a:pt x="2745" y="6136"/>
                    <a:pt x="2743" y="6136"/>
                  </a:cubicBezTo>
                  <a:cubicBezTo>
                    <a:pt x="2726" y="6136"/>
                    <a:pt x="2725" y="6157"/>
                    <a:pt x="2762" y="6168"/>
                  </a:cubicBezTo>
                  <a:cubicBezTo>
                    <a:pt x="2774" y="6196"/>
                    <a:pt x="2765" y="6227"/>
                    <a:pt x="2740" y="6243"/>
                  </a:cubicBezTo>
                  <a:cubicBezTo>
                    <a:pt x="2732" y="6241"/>
                    <a:pt x="2725" y="6240"/>
                    <a:pt x="2720" y="6240"/>
                  </a:cubicBezTo>
                  <a:cubicBezTo>
                    <a:pt x="2698" y="6240"/>
                    <a:pt x="2696" y="6257"/>
                    <a:pt x="2712" y="6262"/>
                  </a:cubicBezTo>
                  <a:cubicBezTo>
                    <a:pt x="2721" y="6281"/>
                    <a:pt x="2721" y="6299"/>
                    <a:pt x="2718" y="6318"/>
                  </a:cubicBezTo>
                  <a:cubicBezTo>
                    <a:pt x="2718" y="6318"/>
                    <a:pt x="2717" y="6318"/>
                    <a:pt x="2717" y="6318"/>
                  </a:cubicBezTo>
                  <a:cubicBezTo>
                    <a:pt x="2697" y="6318"/>
                    <a:pt x="2632" y="6538"/>
                    <a:pt x="2567" y="6760"/>
                  </a:cubicBezTo>
                  <a:cubicBezTo>
                    <a:pt x="2561" y="6785"/>
                    <a:pt x="2571" y="6810"/>
                    <a:pt x="2593" y="6823"/>
                  </a:cubicBezTo>
                  <a:cubicBezTo>
                    <a:pt x="2633" y="6832"/>
                    <a:pt x="2614" y="6826"/>
                    <a:pt x="2586" y="6848"/>
                  </a:cubicBezTo>
                  <a:cubicBezTo>
                    <a:pt x="2526" y="6854"/>
                    <a:pt x="2508" y="6896"/>
                    <a:pt x="2558" y="6896"/>
                  </a:cubicBezTo>
                  <a:cubicBezTo>
                    <a:pt x="2563" y="6896"/>
                    <a:pt x="2568" y="6896"/>
                    <a:pt x="2574" y="6895"/>
                  </a:cubicBezTo>
                  <a:cubicBezTo>
                    <a:pt x="2591" y="6890"/>
                    <a:pt x="2602" y="6887"/>
                    <a:pt x="2606" y="6887"/>
                  </a:cubicBezTo>
                  <a:cubicBezTo>
                    <a:pt x="2613" y="6887"/>
                    <a:pt x="2600" y="6896"/>
                    <a:pt x="2564" y="6920"/>
                  </a:cubicBezTo>
                  <a:cubicBezTo>
                    <a:pt x="2539" y="6939"/>
                    <a:pt x="2539" y="6939"/>
                    <a:pt x="2552" y="6970"/>
                  </a:cubicBezTo>
                  <a:cubicBezTo>
                    <a:pt x="2569" y="6976"/>
                    <a:pt x="2565" y="6996"/>
                    <a:pt x="2549" y="6996"/>
                  </a:cubicBezTo>
                  <a:cubicBezTo>
                    <a:pt x="2547" y="6996"/>
                    <a:pt x="2545" y="6996"/>
                    <a:pt x="2542" y="6995"/>
                  </a:cubicBezTo>
                  <a:cubicBezTo>
                    <a:pt x="2517" y="7014"/>
                    <a:pt x="2489" y="7033"/>
                    <a:pt x="2508" y="7039"/>
                  </a:cubicBezTo>
                  <a:cubicBezTo>
                    <a:pt x="2502" y="7058"/>
                    <a:pt x="2489" y="7074"/>
                    <a:pt x="2473" y="7083"/>
                  </a:cubicBezTo>
                  <a:cubicBezTo>
                    <a:pt x="2448" y="7102"/>
                    <a:pt x="2461" y="7133"/>
                    <a:pt x="2473" y="7164"/>
                  </a:cubicBezTo>
                  <a:cubicBezTo>
                    <a:pt x="2487" y="7226"/>
                    <a:pt x="2486" y="7257"/>
                    <a:pt x="2474" y="7257"/>
                  </a:cubicBezTo>
                  <a:cubicBezTo>
                    <a:pt x="2468" y="7257"/>
                    <a:pt x="2461" y="7251"/>
                    <a:pt x="2452" y="7240"/>
                  </a:cubicBezTo>
                  <a:cubicBezTo>
                    <a:pt x="2447" y="7235"/>
                    <a:pt x="2443" y="7233"/>
                    <a:pt x="2440" y="7233"/>
                  </a:cubicBezTo>
                  <a:cubicBezTo>
                    <a:pt x="2414" y="7233"/>
                    <a:pt x="2406" y="7338"/>
                    <a:pt x="2436" y="7368"/>
                  </a:cubicBezTo>
                  <a:cubicBezTo>
                    <a:pt x="2458" y="7395"/>
                    <a:pt x="2465" y="7403"/>
                    <a:pt x="2460" y="7403"/>
                  </a:cubicBezTo>
                  <a:cubicBezTo>
                    <a:pt x="2458" y="7403"/>
                    <a:pt x="2454" y="7401"/>
                    <a:pt x="2448" y="7399"/>
                  </a:cubicBezTo>
                  <a:cubicBezTo>
                    <a:pt x="2446" y="7399"/>
                    <a:pt x="2444" y="7398"/>
                    <a:pt x="2442" y="7398"/>
                  </a:cubicBezTo>
                  <a:cubicBezTo>
                    <a:pt x="2428" y="7398"/>
                    <a:pt x="2420" y="7418"/>
                    <a:pt x="2420" y="7418"/>
                  </a:cubicBezTo>
                  <a:cubicBezTo>
                    <a:pt x="2415" y="7441"/>
                    <a:pt x="2409" y="7463"/>
                    <a:pt x="2392" y="7463"/>
                  </a:cubicBezTo>
                  <a:cubicBezTo>
                    <a:pt x="2390" y="7463"/>
                    <a:pt x="2388" y="7463"/>
                    <a:pt x="2386" y="7462"/>
                  </a:cubicBezTo>
                  <a:cubicBezTo>
                    <a:pt x="2383" y="7490"/>
                    <a:pt x="2379" y="7519"/>
                    <a:pt x="2386" y="7544"/>
                  </a:cubicBezTo>
                  <a:cubicBezTo>
                    <a:pt x="2408" y="7600"/>
                    <a:pt x="2379" y="7666"/>
                    <a:pt x="2323" y="7688"/>
                  </a:cubicBezTo>
                  <a:lnTo>
                    <a:pt x="2326" y="7744"/>
                  </a:lnTo>
                  <a:cubicBezTo>
                    <a:pt x="2355" y="7773"/>
                    <a:pt x="2369" y="7800"/>
                    <a:pt x="2348" y="7800"/>
                  </a:cubicBezTo>
                  <a:cubicBezTo>
                    <a:pt x="2344" y="7800"/>
                    <a:pt x="2339" y="7799"/>
                    <a:pt x="2332" y="7797"/>
                  </a:cubicBezTo>
                  <a:cubicBezTo>
                    <a:pt x="2326" y="7795"/>
                    <a:pt x="2320" y="7794"/>
                    <a:pt x="2315" y="7792"/>
                  </a:cubicBezTo>
                  <a:lnTo>
                    <a:pt x="2315" y="7792"/>
                  </a:lnTo>
                  <a:cubicBezTo>
                    <a:pt x="2342" y="7828"/>
                    <a:pt x="2303" y="7911"/>
                    <a:pt x="2265" y="7911"/>
                  </a:cubicBezTo>
                  <a:cubicBezTo>
                    <a:pt x="2262" y="7911"/>
                    <a:pt x="2260" y="7911"/>
                    <a:pt x="2257" y="7910"/>
                  </a:cubicBezTo>
                  <a:cubicBezTo>
                    <a:pt x="2250" y="7908"/>
                    <a:pt x="2245" y="7907"/>
                    <a:pt x="2242" y="7907"/>
                  </a:cubicBezTo>
                  <a:cubicBezTo>
                    <a:pt x="2235" y="7907"/>
                    <a:pt x="2233" y="7912"/>
                    <a:pt x="2229" y="7929"/>
                  </a:cubicBezTo>
                  <a:lnTo>
                    <a:pt x="2251" y="7935"/>
                  </a:lnTo>
                  <a:cubicBezTo>
                    <a:pt x="2270" y="7942"/>
                    <a:pt x="2289" y="7948"/>
                    <a:pt x="2282" y="7973"/>
                  </a:cubicBezTo>
                  <a:cubicBezTo>
                    <a:pt x="2277" y="7995"/>
                    <a:pt x="2269" y="8018"/>
                    <a:pt x="2253" y="8018"/>
                  </a:cubicBezTo>
                  <a:cubicBezTo>
                    <a:pt x="2252" y="8018"/>
                    <a:pt x="2250" y="8017"/>
                    <a:pt x="2248" y="8017"/>
                  </a:cubicBezTo>
                  <a:cubicBezTo>
                    <a:pt x="2220" y="8036"/>
                    <a:pt x="2195" y="8054"/>
                    <a:pt x="2213" y="8061"/>
                  </a:cubicBezTo>
                  <a:cubicBezTo>
                    <a:pt x="2207" y="8079"/>
                    <a:pt x="2195" y="8095"/>
                    <a:pt x="2179" y="8105"/>
                  </a:cubicBezTo>
                  <a:lnTo>
                    <a:pt x="2151" y="8205"/>
                  </a:lnTo>
                  <a:cubicBezTo>
                    <a:pt x="2162" y="8234"/>
                    <a:pt x="2149" y="8281"/>
                    <a:pt x="2132" y="8281"/>
                  </a:cubicBezTo>
                  <a:cubicBezTo>
                    <a:pt x="2131" y="8281"/>
                    <a:pt x="2130" y="8280"/>
                    <a:pt x="2129" y="8280"/>
                  </a:cubicBezTo>
                  <a:cubicBezTo>
                    <a:pt x="2119" y="8305"/>
                    <a:pt x="2119" y="8333"/>
                    <a:pt x="2126" y="8358"/>
                  </a:cubicBezTo>
                  <a:cubicBezTo>
                    <a:pt x="2114" y="8403"/>
                    <a:pt x="2108" y="8428"/>
                    <a:pt x="2091" y="8428"/>
                  </a:cubicBezTo>
                  <a:cubicBezTo>
                    <a:pt x="2089" y="8428"/>
                    <a:pt x="2087" y="8428"/>
                    <a:pt x="2085" y="8427"/>
                  </a:cubicBezTo>
                  <a:cubicBezTo>
                    <a:pt x="2079" y="8425"/>
                    <a:pt x="2075" y="8424"/>
                    <a:pt x="2073" y="8424"/>
                  </a:cubicBezTo>
                  <a:cubicBezTo>
                    <a:pt x="2067" y="8424"/>
                    <a:pt x="2070" y="8431"/>
                    <a:pt x="2079" y="8452"/>
                  </a:cubicBezTo>
                  <a:cubicBezTo>
                    <a:pt x="2097" y="8459"/>
                    <a:pt x="2091" y="8484"/>
                    <a:pt x="2085" y="8509"/>
                  </a:cubicBezTo>
                  <a:lnTo>
                    <a:pt x="2069" y="8559"/>
                  </a:lnTo>
                  <a:cubicBezTo>
                    <a:pt x="2088" y="8565"/>
                    <a:pt x="2088" y="8565"/>
                    <a:pt x="2082" y="8590"/>
                  </a:cubicBezTo>
                  <a:cubicBezTo>
                    <a:pt x="2075" y="8615"/>
                    <a:pt x="2035" y="8684"/>
                    <a:pt x="2025" y="8709"/>
                  </a:cubicBezTo>
                  <a:cubicBezTo>
                    <a:pt x="2011" y="8757"/>
                    <a:pt x="2006" y="8773"/>
                    <a:pt x="2012" y="8773"/>
                  </a:cubicBezTo>
                  <a:cubicBezTo>
                    <a:pt x="2016" y="8773"/>
                    <a:pt x="2022" y="8769"/>
                    <a:pt x="2032" y="8763"/>
                  </a:cubicBezTo>
                  <a:cubicBezTo>
                    <a:pt x="2034" y="8753"/>
                    <a:pt x="2039" y="8748"/>
                    <a:pt x="2042" y="8748"/>
                  </a:cubicBezTo>
                  <a:cubicBezTo>
                    <a:pt x="2046" y="8748"/>
                    <a:pt x="2047" y="8761"/>
                    <a:pt x="2025" y="8788"/>
                  </a:cubicBezTo>
                  <a:cubicBezTo>
                    <a:pt x="1997" y="8844"/>
                    <a:pt x="1975" y="8901"/>
                    <a:pt x="1953" y="8957"/>
                  </a:cubicBezTo>
                  <a:cubicBezTo>
                    <a:pt x="1925" y="9057"/>
                    <a:pt x="1925" y="9057"/>
                    <a:pt x="1944" y="9063"/>
                  </a:cubicBezTo>
                  <a:cubicBezTo>
                    <a:pt x="1954" y="9061"/>
                    <a:pt x="1962" y="9060"/>
                    <a:pt x="1968" y="9060"/>
                  </a:cubicBezTo>
                  <a:cubicBezTo>
                    <a:pt x="1988" y="9060"/>
                    <a:pt x="1975" y="9076"/>
                    <a:pt x="1938" y="9089"/>
                  </a:cubicBezTo>
                  <a:cubicBezTo>
                    <a:pt x="1884" y="9126"/>
                    <a:pt x="1875" y="9151"/>
                    <a:pt x="1897" y="9158"/>
                  </a:cubicBezTo>
                  <a:cubicBezTo>
                    <a:pt x="1909" y="9189"/>
                    <a:pt x="1913" y="9179"/>
                    <a:pt x="1909" y="9189"/>
                  </a:cubicBezTo>
                  <a:cubicBezTo>
                    <a:pt x="1904" y="9187"/>
                    <a:pt x="1900" y="9187"/>
                    <a:pt x="1897" y="9187"/>
                  </a:cubicBezTo>
                  <a:cubicBezTo>
                    <a:pt x="1888" y="9187"/>
                    <a:pt x="1890" y="9195"/>
                    <a:pt x="1900" y="9214"/>
                  </a:cubicBezTo>
                  <a:cubicBezTo>
                    <a:pt x="1899" y="9218"/>
                    <a:pt x="1898" y="9221"/>
                    <a:pt x="1896" y="9221"/>
                  </a:cubicBezTo>
                  <a:cubicBezTo>
                    <a:pt x="1893" y="9221"/>
                    <a:pt x="1890" y="9218"/>
                    <a:pt x="1881" y="9211"/>
                  </a:cubicBezTo>
                  <a:lnTo>
                    <a:pt x="1875" y="9223"/>
                  </a:lnTo>
                  <a:cubicBezTo>
                    <a:pt x="1899" y="9259"/>
                    <a:pt x="1884" y="9289"/>
                    <a:pt x="1871" y="9289"/>
                  </a:cubicBezTo>
                  <a:cubicBezTo>
                    <a:pt x="1866" y="9289"/>
                    <a:pt x="1862" y="9286"/>
                    <a:pt x="1859" y="9280"/>
                  </a:cubicBezTo>
                  <a:lnTo>
                    <a:pt x="1859" y="9280"/>
                  </a:lnTo>
                  <a:cubicBezTo>
                    <a:pt x="1859" y="9295"/>
                    <a:pt x="1862" y="9311"/>
                    <a:pt x="1869" y="9324"/>
                  </a:cubicBezTo>
                  <a:cubicBezTo>
                    <a:pt x="1881" y="9363"/>
                    <a:pt x="1885" y="9385"/>
                    <a:pt x="1883" y="9385"/>
                  </a:cubicBezTo>
                  <a:cubicBezTo>
                    <a:pt x="1880" y="9385"/>
                    <a:pt x="1874" y="9370"/>
                    <a:pt x="1862" y="9339"/>
                  </a:cubicBezTo>
                  <a:cubicBezTo>
                    <a:pt x="1850" y="9307"/>
                    <a:pt x="1845" y="9290"/>
                    <a:pt x="1844" y="9290"/>
                  </a:cubicBezTo>
                  <a:lnTo>
                    <a:pt x="1844" y="9290"/>
                  </a:lnTo>
                  <a:cubicBezTo>
                    <a:pt x="1844" y="9290"/>
                    <a:pt x="1850" y="9309"/>
                    <a:pt x="1859" y="9349"/>
                  </a:cubicBezTo>
                  <a:cubicBezTo>
                    <a:pt x="1865" y="9374"/>
                    <a:pt x="1863" y="9399"/>
                    <a:pt x="1857" y="9399"/>
                  </a:cubicBezTo>
                  <a:cubicBezTo>
                    <a:pt x="1853" y="9399"/>
                    <a:pt x="1847" y="9384"/>
                    <a:pt x="1840" y="9342"/>
                  </a:cubicBezTo>
                  <a:cubicBezTo>
                    <a:pt x="1835" y="9320"/>
                    <a:pt x="1829" y="9297"/>
                    <a:pt x="1825" y="9281"/>
                  </a:cubicBezTo>
                  <a:lnTo>
                    <a:pt x="1825" y="9281"/>
                  </a:lnTo>
                  <a:cubicBezTo>
                    <a:pt x="1827" y="9290"/>
                    <a:pt x="1828" y="9300"/>
                    <a:pt x="1828" y="9311"/>
                  </a:cubicBezTo>
                  <a:cubicBezTo>
                    <a:pt x="1834" y="9355"/>
                    <a:pt x="1834" y="9361"/>
                    <a:pt x="1828" y="9380"/>
                  </a:cubicBezTo>
                  <a:cubicBezTo>
                    <a:pt x="1825" y="9389"/>
                    <a:pt x="1822" y="9474"/>
                    <a:pt x="1818" y="9490"/>
                  </a:cubicBezTo>
                  <a:cubicBezTo>
                    <a:pt x="1815" y="9497"/>
                    <a:pt x="1812" y="9506"/>
                    <a:pt x="1810" y="9506"/>
                  </a:cubicBezTo>
                  <a:cubicBezTo>
                    <a:pt x="1807" y="9506"/>
                    <a:pt x="1804" y="9496"/>
                    <a:pt x="1803" y="9461"/>
                  </a:cubicBezTo>
                  <a:cubicBezTo>
                    <a:pt x="1797" y="9496"/>
                    <a:pt x="1793" y="9527"/>
                    <a:pt x="1797" y="9562"/>
                  </a:cubicBezTo>
                  <a:cubicBezTo>
                    <a:pt x="1795" y="9608"/>
                    <a:pt x="1792" y="9634"/>
                    <a:pt x="1791" y="9634"/>
                  </a:cubicBezTo>
                  <a:cubicBezTo>
                    <a:pt x="1789" y="9634"/>
                    <a:pt x="1789" y="9618"/>
                    <a:pt x="1790" y="9584"/>
                  </a:cubicBezTo>
                  <a:lnTo>
                    <a:pt x="1790" y="9584"/>
                  </a:lnTo>
                  <a:lnTo>
                    <a:pt x="1787" y="9590"/>
                  </a:lnTo>
                  <a:cubicBezTo>
                    <a:pt x="1787" y="9624"/>
                    <a:pt x="1784" y="9662"/>
                    <a:pt x="1778" y="9697"/>
                  </a:cubicBezTo>
                  <a:cubicBezTo>
                    <a:pt x="1780" y="9639"/>
                    <a:pt x="1781" y="9582"/>
                    <a:pt x="1779" y="9582"/>
                  </a:cubicBezTo>
                  <a:lnTo>
                    <a:pt x="1779" y="9582"/>
                  </a:lnTo>
                  <a:cubicBezTo>
                    <a:pt x="1778" y="9582"/>
                    <a:pt x="1777" y="9595"/>
                    <a:pt x="1775" y="9624"/>
                  </a:cubicBezTo>
                  <a:cubicBezTo>
                    <a:pt x="1778" y="9662"/>
                    <a:pt x="1775" y="9700"/>
                    <a:pt x="1765" y="9737"/>
                  </a:cubicBezTo>
                  <a:cubicBezTo>
                    <a:pt x="1765" y="9727"/>
                    <a:pt x="1764" y="9723"/>
                    <a:pt x="1762" y="9723"/>
                  </a:cubicBezTo>
                  <a:cubicBezTo>
                    <a:pt x="1760" y="9723"/>
                    <a:pt x="1758" y="9724"/>
                    <a:pt x="1756" y="9728"/>
                  </a:cubicBezTo>
                  <a:cubicBezTo>
                    <a:pt x="1747" y="9611"/>
                    <a:pt x="1732" y="9487"/>
                    <a:pt x="1719" y="9487"/>
                  </a:cubicBezTo>
                  <a:cubicBezTo>
                    <a:pt x="1718" y="9487"/>
                    <a:pt x="1716" y="9489"/>
                    <a:pt x="1715" y="9493"/>
                  </a:cubicBezTo>
                  <a:lnTo>
                    <a:pt x="1712" y="9468"/>
                  </a:lnTo>
                  <a:cubicBezTo>
                    <a:pt x="1712" y="9458"/>
                    <a:pt x="1709" y="9440"/>
                    <a:pt x="1709" y="9440"/>
                  </a:cubicBezTo>
                  <a:cubicBezTo>
                    <a:pt x="1727" y="9375"/>
                    <a:pt x="1726" y="9362"/>
                    <a:pt x="1717" y="9362"/>
                  </a:cubicBezTo>
                  <a:cubicBezTo>
                    <a:pt x="1712" y="9362"/>
                    <a:pt x="1706" y="9365"/>
                    <a:pt x="1699" y="9367"/>
                  </a:cubicBezTo>
                  <a:cubicBezTo>
                    <a:pt x="1692" y="9380"/>
                    <a:pt x="1688" y="9385"/>
                    <a:pt x="1685" y="9385"/>
                  </a:cubicBezTo>
                  <a:cubicBezTo>
                    <a:pt x="1682" y="9385"/>
                    <a:pt x="1681" y="9379"/>
                    <a:pt x="1681" y="9374"/>
                  </a:cubicBezTo>
                  <a:cubicBezTo>
                    <a:pt x="1707" y="9317"/>
                    <a:pt x="1711" y="9296"/>
                    <a:pt x="1699" y="9296"/>
                  </a:cubicBezTo>
                  <a:cubicBezTo>
                    <a:pt x="1697" y="9296"/>
                    <a:pt x="1694" y="9297"/>
                    <a:pt x="1690" y="9299"/>
                  </a:cubicBezTo>
                  <a:cubicBezTo>
                    <a:pt x="1676" y="9315"/>
                    <a:pt x="1667" y="9322"/>
                    <a:pt x="1664" y="9322"/>
                  </a:cubicBezTo>
                  <a:cubicBezTo>
                    <a:pt x="1660" y="9322"/>
                    <a:pt x="1667" y="9306"/>
                    <a:pt x="1690" y="9280"/>
                  </a:cubicBezTo>
                  <a:cubicBezTo>
                    <a:pt x="1710" y="9253"/>
                    <a:pt x="1718" y="9240"/>
                    <a:pt x="1711" y="9240"/>
                  </a:cubicBezTo>
                  <a:cubicBezTo>
                    <a:pt x="1705" y="9240"/>
                    <a:pt x="1691" y="9247"/>
                    <a:pt x="1665" y="9261"/>
                  </a:cubicBezTo>
                  <a:cubicBezTo>
                    <a:pt x="1659" y="9263"/>
                    <a:pt x="1654" y="9264"/>
                    <a:pt x="1652" y="9264"/>
                  </a:cubicBezTo>
                  <a:cubicBezTo>
                    <a:pt x="1648" y="9264"/>
                    <a:pt x="1651" y="9259"/>
                    <a:pt x="1662" y="9242"/>
                  </a:cubicBezTo>
                  <a:cubicBezTo>
                    <a:pt x="1688" y="9216"/>
                    <a:pt x="1696" y="9206"/>
                    <a:pt x="1692" y="9206"/>
                  </a:cubicBezTo>
                  <a:cubicBezTo>
                    <a:pt x="1690" y="9206"/>
                    <a:pt x="1686" y="9208"/>
                    <a:pt x="1681" y="9211"/>
                  </a:cubicBezTo>
                  <a:cubicBezTo>
                    <a:pt x="1671" y="9214"/>
                    <a:pt x="1663" y="9215"/>
                    <a:pt x="1657" y="9215"/>
                  </a:cubicBezTo>
                  <a:cubicBezTo>
                    <a:pt x="1641" y="9215"/>
                    <a:pt x="1647" y="9202"/>
                    <a:pt x="1677" y="9186"/>
                  </a:cubicBezTo>
                  <a:cubicBezTo>
                    <a:pt x="1715" y="9154"/>
                    <a:pt x="1718" y="9173"/>
                    <a:pt x="1671" y="9151"/>
                  </a:cubicBezTo>
                  <a:cubicBezTo>
                    <a:pt x="1627" y="9132"/>
                    <a:pt x="1615" y="9029"/>
                    <a:pt x="1652" y="8998"/>
                  </a:cubicBezTo>
                  <a:cubicBezTo>
                    <a:pt x="1646" y="8974"/>
                    <a:pt x="1663" y="8947"/>
                    <a:pt x="1646" y="8947"/>
                  </a:cubicBezTo>
                  <a:cubicBezTo>
                    <a:pt x="1645" y="8947"/>
                    <a:pt x="1644" y="8947"/>
                    <a:pt x="1643" y="8948"/>
                  </a:cubicBezTo>
                  <a:lnTo>
                    <a:pt x="1662" y="8919"/>
                  </a:lnTo>
                  <a:lnTo>
                    <a:pt x="1656" y="8866"/>
                  </a:lnTo>
                  <a:lnTo>
                    <a:pt x="1634" y="8869"/>
                  </a:lnTo>
                  <a:cubicBezTo>
                    <a:pt x="1630" y="8844"/>
                    <a:pt x="1630" y="8687"/>
                    <a:pt x="1605" y="8506"/>
                  </a:cubicBezTo>
                  <a:cubicBezTo>
                    <a:pt x="1571" y="8268"/>
                    <a:pt x="1561" y="8195"/>
                    <a:pt x="1548" y="8195"/>
                  </a:cubicBezTo>
                  <a:cubicBezTo>
                    <a:pt x="1545" y="8195"/>
                    <a:pt x="1543" y="8197"/>
                    <a:pt x="1540" y="8202"/>
                  </a:cubicBezTo>
                  <a:cubicBezTo>
                    <a:pt x="1531" y="8209"/>
                    <a:pt x="1524" y="8212"/>
                    <a:pt x="1519" y="8212"/>
                  </a:cubicBezTo>
                  <a:cubicBezTo>
                    <a:pt x="1501" y="8212"/>
                    <a:pt x="1504" y="8176"/>
                    <a:pt x="1533" y="8152"/>
                  </a:cubicBezTo>
                  <a:cubicBezTo>
                    <a:pt x="1530" y="8123"/>
                    <a:pt x="1543" y="8070"/>
                    <a:pt x="1536" y="8020"/>
                  </a:cubicBezTo>
                  <a:cubicBezTo>
                    <a:pt x="1530" y="7967"/>
                    <a:pt x="1521" y="7917"/>
                    <a:pt x="1543" y="7913"/>
                  </a:cubicBezTo>
                  <a:lnTo>
                    <a:pt x="1540" y="7888"/>
                  </a:lnTo>
                  <a:cubicBezTo>
                    <a:pt x="1489" y="7841"/>
                    <a:pt x="1471" y="7688"/>
                    <a:pt x="1480" y="7609"/>
                  </a:cubicBezTo>
                  <a:cubicBezTo>
                    <a:pt x="1477" y="7566"/>
                    <a:pt x="1464" y="7522"/>
                    <a:pt x="1439" y="7484"/>
                  </a:cubicBezTo>
                  <a:cubicBezTo>
                    <a:pt x="1414" y="7434"/>
                    <a:pt x="1414" y="7434"/>
                    <a:pt x="1430" y="7406"/>
                  </a:cubicBezTo>
                  <a:cubicBezTo>
                    <a:pt x="1451" y="7403"/>
                    <a:pt x="1449" y="7252"/>
                    <a:pt x="1410" y="7252"/>
                  </a:cubicBezTo>
                  <a:cubicBezTo>
                    <a:pt x="1410" y="7252"/>
                    <a:pt x="1409" y="7252"/>
                    <a:pt x="1408" y="7252"/>
                  </a:cubicBezTo>
                  <a:lnTo>
                    <a:pt x="1427" y="7224"/>
                  </a:lnTo>
                  <a:cubicBezTo>
                    <a:pt x="1442" y="7203"/>
                    <a:pt x="1425" y="7174"/>
                    <a:pt x="1402" y="7174"/>
                  </a:cubicBezTo>
                  <a:cubicBezTo>
                    <a:pt x="1401" y="7174"/>
                    <a:pt x="1400" y="7174"/>
                    <a:pt x="1399" y="7174"/>
                  </a:cubicBezTo>
                  <a:cubicBezTo>
                    <a:pt x="1394" y="7174"/>
                    <a:pt x="1390" y="7175"/>
                    <a:pt x="1387" y="7175"/>
                  </a:cubicBezTo>
                  <a:cubicBezTo>
                    <a:pt x="1357" y="7175"/>
                    <a:pt x="1358" y="7151"/>
                    <a:pt x="1411" y="7121"/>
                  </a:cubicBezTo>
                  <a:cubicBezTo>
                    <a:pt x="1449" y="7115"/>
                    <a:pt x="1449" y="7092"/>
                    <a:pt x="1433" y="7092"/>
                  </a:cubicBezTo>
                  <a:cubicBezTo>
                    <a:pt x="1432" y="7092"/>
                    <a:pt x="1431" y="7092"/>
                    <a:pt x="1430" y="7092"/>
                  </a:cubicBezTo>
                  <a:cubicBezTo>
                    <a:pt x="1405" y="7070"/>
                    <a:pt x="1380" y="7045"/>
                    <a:pt x="1399" y="7017"/>
                  </a:cubicBezTo>
                  <a:cubicBezTo>
                    <a:pt x="1393" y="6995"/>
                    <a:pt x="1390" y="6972"/>
                    <a:pt x="1360" y="6972"/>
                  </a:cubicBezTo>
                  <a:cubicBezTo>
                    <a:pt x="1357" y="6972"/>
                    <a:pt x="1353" y="6973"/>
                    <a:pt x="1348" y="6973"/>
                  </a:cubicBezTo>
                  <a:cubicBezTo>
                    <a:pt x="1347" y="6973"/>
                    <a:pt x="1347" y="6973"/>
                    <a:pt x="1346" y="6973"/>
                  </a:cubicBezTo>
                  <a:cubicBezTo>
                    <a:pt x="1329" y="6973"/>
                    <a:pt x="1323" y="6947"/>
                    <a:pt x="1320" y="6923"/>
                  </a:cubicBezTo>
                  <a:cubicBezTo>
                    <a:pt x="1326" y="6922"/>
                    <a:pt x="1330" y="6922"/>
                    <a:pt x="1334" y="6922"/>
                  </a:cubicBezTo>
                  <a:cubicBezTo>
                    <a:pt x="1344" y="6922"/>
                    <a:pt x="1349" y="6926"/>
                    <a:pt x="1367" y="6945"/>
                  </a:cubicBezTo>
                  <a:lnTo>
                    <a:pt x="1367" y="6945"/>
                  </a:lnTo>
                  <a:cubicBezTo>
                    <a:pt x="1365" y="6934"/>
                    <a:pt x="1362" y="6916"/>
                    <a:pt x="1358" y="6892"/>
                  </a:cubicBezTo>
                  <a:cubicBezTo>
                    <a:pt x="1355" y="6867"/>
                    <a:pt x="1367" y="6813"/>
                    <a:pt x="1389" y="6810"/>
                  </a:cubicBezTo>
                  <a:cubicBezTo>
                    <a:pt x="1402" y="6791"/>
                    <a:pt x="1403" y="6771"/>
                    <a:pt x="1390" y="6771"/>
                  </a:cubicBezTo>
                  <a:cubicBezTo>
                    <a:pt x="1384" y="6771"/>
                    <a:pt x="1376" y="6775"/>
                    <a:pt x="1364" y="6785"/>
                  </a:cubicBezTo>
                  <a:cubicBezTo>
                    <a:pt x="1353" y="6787"/>
                    <a:pt x="1346" y="6788"/>
                    <a:pt x="1340" y="6788"/>
                  </a:cubicBezTo>
                  <a:cubicBezTo>
                    <a:pt x="1323" y="6788"/>
                    <a:pt x="1322" y="6778"/>
                    <a:pt x="1317" y="6741"/>
                  </a:cubicBezTo>
                  <a:cubicBezTo>
                    <a:pt x="1314" y="6716"/>
                    <a:pt x="1311" y="6688"/>
                    <a:pt x="1330" y="6688"/>
                  </a:cubicBezTo>
                  <a:cubicBezTo>
                    <a:pt x="1352" y="6685"/>
                    <a:pt x="1352" y="6685"/>
                    <a:pt x="1345" y="6632"/>
                  </a:cubicBezTo>
                  <a:cubicBezTo>
                    <a:pt x="1326" y="6560"/>
                    <a:pt x="1279" y="6500"/>
                    <a:pt x="1217" y="6466"/>
                  </a:cubicBezTo>
                  <a:cubicBezTo>
                    <a:pt x="1203" y="6468"/>
                    <a:pt x="1194" y="6469"/>
                    <a:pt x="1189" y="6469"/>
                  </a:cubicBezTo>
                  <a:cubicBezTo>
                    <a:pt x="1177" y="6469"/>
                    <a:pt x="1185" y="6462"/>
                    <a:pt x="1211" y="6441"/>
                  </a:cubicBezTo>
                  <a:cubicBezTo>
                    <a:pt x="1232" y="6437"/>
                    <a:pt x="1229" y="6412"/>
                    <a:pt x="1226" y="6387"/>
                  </a:cubicBezTo>
                  <a:lnTo>
                    <a:pt x="1226" y="6387"/>
                  </a:lnTo>
                  <a:cubicBezTo>
                    <a:pt x="1225" y="6387"/>
                    <a:pt x="1224" y="6387"/>
                    <a:pt x="1223" y="6387"/>
                  </a:cubicBezTo>
                  <a:cubicBezTo>
                    <a:pt x="1212" y="6387"/>
                    <a:pt x="1216" y="6377"/>
                    <a:pt x="1220" y="6377"/>
                  </a:cubicBezTo>
                  <a:cubicBezTo>
                    <a:pt x="1223" y="6377"/>
                    <a:pt x="1225" y="6379"/>
                    <a:pt x="1226" y="6387"/>
                  </a:cubicBezTo>
                  <a:cubicBezTo>
                    <a:pt x="1227" y="6387"/>
                    <a:pt x="1228" y="6387"/>
                    <a:pt x="1229" y="6387"/>
                  </a:cubicBezTo>
                  <a:cubicBezTo>
                    <a:pt x="1245" y="6387"/>
                    <a:pt x="1248" y="6411"/>
                    <a:pt x="1254" y="6434"/>
                  </a:cubicBezTo>
                  <a:lnTo>
                    <a:pt x="1273" y="6434"/>
                  </a:lnTo>
                  <a:cubicBezTo>
                    <a:pt x="1311" y="6403"/>
                    <a:pt x="1308" y="6375"/>
                    <a:pt x="1264" y="6356"/>
                  </a:cubicBezTo>
                  <a:cubicBezTo>
                    <a:pt x="1239" y="6334"/>
                    <a:pt x="1239" y="6334"/>
                    <a:pt x="1258" y="6306"/>
                  </a:cubicBezTo>
                  <a:cubicBezTo>
                    <a:pt x="1272" y="6279"/>
                    <a:pt x="1287" y="6249"/>
                    <a:pt x="1272" y="6249"/>
                  </a:cubicBezTo>
                  <a:cubicBezTo>
                    <a:pt x="1272" y="6249"/>
                    <a:pt x="1271" y="6249"/>
                    <a:pt x="1270" y="6249"/>
                  </a:cubicBezTo>
                  <a:cubicBezTo>
                    <a:pt x="1267" y="6224"/>
                    <a:pt x="1270" y="6196"/>
                    <a:pt x="1279" y="6171"/>
                  </a:cubicBezTo>
                  <a:cubicBezTo>
                    <a:pt x="1274" y="6121"/>
                    <a:pt x="1270" y="6096"/>
                    <a:pt x="1252" y="6096"/>
                  </a:cubicBezTo>
                  <a:cubicBezTo>
                    <a:pt x="1251" y="6096"/>
                    <a:pt x="1249" y="6096"/>
                    <a:pt x="1248" y="6096"/>
                  </a:cubicBezTo>
                  <a:cubicBezTo>
                    <a:pt x="1247" y="6096"/>
                    <a:pt x="1246" y="6096"/>
                    <a:pt x="1245" y="6096"/>
                  </a:cubicBezTo>
                  <a:cubicBezTo>
                    <a:pt x="1226" y="6096"/>
                    <a:pt x="1223" y="6072"/>
                    <a:pt x="1220" y="6049"/>
                  </a:cubicBezTo>
                  <a:cubicBezTo>
                    <a:pt x="1217" y="6022"/>
                    <a:pt x="1214" y="5998"/>
                    <a:pt x="1195" y="5998"/>
                  </a:cubicBezTo>
                  <a:cubicBezTo>
                    <a:pt x="1194" y="5998"/>
                    <a:pt x="1193" y="5998"/>
                    <a:pt x="1192" y="5999"/>
                  </a:cubicBezTo>
                  <a:cubicBezTo>
                    <a:pt x="1191" y="5999"/>
                    <a:pt x="1189" y="5999"/>
                    <a:pt x="1188" y="5999"/>
                  </a:cubicBezTo>
                  <a:cubicBezTo>
                    <a:pt x="1170" y="5999"/>
                    <a:pt x="1147" y="5977"/>
                    <a:pt x="1142" y="5927"/>
                  </a:cubicBezTo>
                  <a:cubicBezTo>
                    <a:pt x="1113" y="5880"/>
                    <a:pt x="1113" y="5880"/>
                    <a:pt x="1151" y="5848"/>
                  </a:cubicBezTo>
                  <a:cubicBezTo>
                    <a:pt x="1170" y="5845"/>
                    <a:pt x="1167" y="5820"/>
                    <a:pt x="1164" y="5795"/>
                  </a:cubicBezTo>
                  <a:cubicBezTo>
                    <a:pt x="1164" y="5776"/>
                    <a:pt x="1167" y="5754"/>
                    <a:pt x="1179" y="5739"/>
                  </a:cubicBezTo>
                  <a:cubicBezTo>
                    <a:pt x="1190" y="5719"/>
                    <a:pt x="1183" y="5715"/>
                    <a:pt x="1172" y="5715"/>
                  </a:cubicBezTo>
                  <a:cubicBezTo>
                    <a:pt x="1166" y="5715"/>
                    <a:pt x="1160" y="5716"/>
                    <a:pt x="1154" y="5717"/>
                  </a:cubicBezTo>
                  <a:lnTo>
                    <a:pt x="1113" y="5723"/>
                  </a:lnTo>
                  <a:cubicBezTo>
                    <a:pt x="1107" y="5698"/>
                    <a:pt x="1148" y="5666"/>
                    <a:pt x="1167" y="5663"/>
                  </a:cubicBezTo>
                  <a:cubicBezTo>
                    <a:pt x="1193" y="5642"/>
                    <a:pt x="1201" y="5635"/>
                    <a:pt x="1190" y="5635"/>
                  </a:cubicBezTo>
                  <a:cubicBezTo>
                    <a:pt x="1185" y="5635"/>
                    <a:pt x="1176" y="5636"/>
                    <a:pt x="1164" y="5638"/>
                  </a:cubicBezTo>
                  <a:cubicBezTo>
                    <a:pt x="1142" y="5638"/>
                    <a:pt x="1120" y="5616"/>
                    <a:pt x="1132" y="5563"/>
                  </a:cubicBezTo>
                  <a:cubicBezTo>
                    <a:pt x="1126" y="5510"/>
                    <a:pt x="1117" y="5460"/>
                    <a:pt x="1138" y="5456"/>
                  </a:cubicBezTo>
                  <a:cubicBezTo>
                    <a:pt x="1148" y="5441"/>
                    <a:pt x="1145" y="5419"/>
                    <a:pt x="1132" y="5406"/>
                  </a:cubicBezTo>
                  <a:cubicBezTo>
                    <a:pt x="1107" y="5384"/>
                    <a:pt x="1104" y="5356"/>
                    <a:pt x="1113" y="5278"/>
                  </a:cubicBezTo>
                  <a:cubicBezTo>
                    <a:pt x="1134" y="5167"/>
                    <a:pt x="1138" y="5147"/>
                    <a:pt x="1114" y="5147"/>
                  </a:cubicBezTo>
                  <a:cubicBezTo>
                    <a:pt x="1109" y="5147"/>
                    <a:pt x="1102" y="5148"/>
                    <a:pt x="1095" y="5149"/>
                  </a:cubicBezTo>
                  <a:cubicBezTo>
                    <a:pt x="1089" y="5150"/>
                    <a:pt x="1083" y="5151"/>
                    <a:pt x="1078" y="5151"/>
                  </a:cubicBezTo>
                  <a:cubicBezTo>
                    <a:pt x="1068" y="5151"/>
                    <a:pt x="1065" y="5146"/>
                    <a:pt x="1091" y="5124"/>
                  </a:cubicBezTo>
                  <a:cubicBezTo>
                    <a:pt x="1110" y="5096"/>
                    <a:pt x="1085" y="5071"/>
                    <a:pt x="1057" y="5024"/>
                  </a:cubicBezTo>
                  <a:cubicBezTo>
                    <a:pt x="1039" y="5011"/>
                    <a:pt x="1019" y="5005"/>
                    <a:pt x="999" y="5005"/>
                  </a:cubicBezTo>
                  <a:cubicBezTo>
                    <a:pt x="990" y="5005"/>
                    <a:pt x="981" y="5006"/>
                    <a:pt x="972" y="5008"/>
                  </a:cubicBezTo>
                  <a:cubicBezTo>
                    <a:pt x="961" y="5010"/>
                    <a:pt x="953" y="5011"/>
                    <a:pt x="947" y="5011"/>
                  </a:cubicBezTo>
                  <a:cubicBezTo>
                    <a:pt x="930" y="5011"/>
                    <a:pt x="932" y="5001"/>
                    <a:pt x="944" y="4961"/>
                  </a:cubicBezTo>
                  <a:cubicBezTo>
                    <a:pt x="938" y="4936"/>
                    <a:pt x="954" y="4911"/>
                    <a:pt x="979" y="4905"/>
                  </a:cubicBezTo>
                  <a:cubicBezTo>
                    <a:pt x="980" y="4905"/>
                    <a:pt x="981" y="4905"/>
                    <a:pt x="982" y="4905"/>
                  </a:cubicBezTo>
                  <a:cubicBezTo>
                    <a:pt x="998" y="4905"/>
                    <a:pt x="1001" y="4927"/>
                    <a:pt x="1001" y="4927"/>
                  </a:cubicBezTo>
                  <a:lnTo>
                    <a:pt x="1004" y="4952"/>
                  </a:lnTo>
                  <a:cubicBezTo>
                    <a:pt x="1026" y="4949"/>
                    <a:pt x="1048" y="4946"/>
                    <a:pt x="1038" y="4896"/>
                  </a:cubicBezTo>
                  <a:cubicBezTo>
                    <a:pt x="1057" y="4867"/>
                    <a:pt x="1054" y="4842"/>
                    <a:pt x="1032" y="4842"/>
                  </a:cubicBezTo>
                  <a:cubicBezTo>
                    <a:pt x="1051" y="4814"/>
                    <a:pt x="1041" y="4764"/>
                    <a:pt x="1035" y="4714"/>
                  </a:cubicBezTo>
                  <a:cubicBezTo>
                    <a:pt x="1029" y="4661"/>
                    <a:pt x="1016" y="4585"/>
                    <a:pt x="1035" y="4557"/>
                  </a:cubicBezTo>
                  <a:cubicBezTo>
                    <a:pt x="1029" y="4507"/>
                    <a:pt x="1023" y="4482"/>
                    <a:pt x="1007" y="4482"/>
                  </a:cubicBezTo>
                  <a:cubicBezTo>
                    <a:pt x="1006" y="4482"/>
                    <a:pt x="1005" y="4482"/>
                    <a:pt x="1004" y="4482"/>
                  </a:cubicBezTo>
                  <a:cubicBezTo>
                    <a:pt x="1000" y="4483"/>
                    <a:pt x="996" y="4483"/>
                    <a:pt x="993" y="4483"/>
                  </a:cubicBezTo>
                  <a:cubicBezTo>
                    <a:pt x="962" y="4483"/>
                    <a:pt x="959" y="4460"/>
                    <a:pt x="979" y="4460"/>
                  </a:cubicBezTo>
                  <a:cubicBezTo>
                    <a:pt x="1016" y="4429"/>
                    <a:pt x="991" y="4090"/>
                    <a:pt x="947" y="4071"/>
                  </a:cubicBezTo>
                  <a:cubicBezTo>
                    <a:pt x="947" y="4071"/>
                    <a:pt x="941" y="4046"/>
                    <a:pt x="938" y="4018"/>
                  </a:cubicBezTo>
                  <a:cubicBezTo>
                    <a:pt x="954" y="3965"/>
                    <a:pt x="932" y="3811"/>
                    <a:pt x="907" y="3789"/>
                  </a:cubicBezTo>
                  <a:lnTo>
                    <a:pt x="897" y="3711"/>
                  </a:lnTo>
                  <a:cubicBezTo>
                    <a:pt x="910" y="3658"/>
                    <a:pt x="907" y="3633"/>
                    <a:pt x="881" y="3608"/>
                  </a:cubicBezTo>
                  <a:cubicBezTo>
                    <a:pt x="856" y="3586"/>
                    <a:pt x="838" y="3589"/>
                    <a:pt x="856" y="3586"/>
                  </a:cubicBezTo>
                  <a:cubicBezTo>
                    <a:pt x="878" y="3582"/>
                    <a:pt x="872" y="3532"/>
                    <a:pt x="856" y="3429"/>
                  </a:cubicBezTo>
                  <a:cubicBezTo>
                    <a:pt x="848" y="3361"/>
                    <a:pt x="845" y="3338"/>
                    <a:pt x="839" y="3338"/>
                  </a:cubicBezTo>
                  <a:cubicBezTo>
                    <a:pt x="836" y="3338"/>
                    <a:pt x="832" y="3344"/>
                    <a:pt x="825" y="3354"/>
                  </a:cubicBezTo>
                  <a:cubicBezTo>
                    <a:pt x="791" y="3253"/>
                    <a:pt x="813" y="3253"/>
                    <a:pt x="831" y="3250"/>
                  </a:cubicBezTo>
                  <a:cubicBezTo>
                    <a:pt x="839" y="3253"/>
                    <a:pt x="844" y="3254"/>
                    <a:pt x="849" y="3254"/>
                  </a:cubicBezTo>
                  <a:cubicBezTo>
                    <a:pt x="874" y="3254"/>
                    <a:pt x="859" y="3216"/>
                    <a:pt x="803" y="3200"/>
                  </a:cubicBezTo>
                  <a:cubicBezTo>
                    <a:pt x="759" y="3181"/>
                    <a:pt x="753" y="3128"/>
                    <a:pt x="772" y="3125"/>
                  </a:cubicBezTo>
                  <a:cubicBezTo>
                    <a:pt x="794" y="3125"/>
                    <a:pt x="797" y="3150"/>
                    <a:pt x="800" y="3175"/>
                  </a:cubicBezTo>
                  <a:lnTo>
                    <a:pt x="841" y="3169"/>
                  </a:lnTo>
                  <a:cubicBezTo>
                    <a:pt x="838" y="3144"/>
                    <a:pt x="838" y="3144"/>
                    <a:pt x="816" y="3122"/>
                  </a:cubicBezTo>
                  <a:cubicBezTo>
                    <a:pt x="809" y="3103"/>
                    <a:pt x="800" y="3084"/>
                    <a:pt x="787" y="3072"/>
                  </a:cubicBezTo>
                  <a:cubicBezTo>
                    <a:pt x="776" y="3062"/>
                    <a:pt x="766" y="3057"/>
                    <a:pt x="757" y="3057"/>
                  </a:cubicBezTo>
                  <a:cubicBezTo>
                    <a:pt x="744" y="3057"/>
                    <a:pt x="734" y="3065"/>
                    <a:pt x="725" y="3081"/>
                  </a:cubicBezTo>
                  <a:cubicBezTo>
                    <a:pt x="719" y="3090"/>
                    <a:pt x="715" y="3094"/>
                    <a:pt x="711" y="3094"/>
                  </a:cubicBezTo>
                  <a:cubicBezTo>
                    <a:pt x="704" y="3094"/>
                    <a:pt x="702" y="3076"/>
                    <a:pt x="700" y="3059"/>
                  </a:cubicBezTo>
                  <a:cubicBezTo>
                    <a:pt x="707" y="3024"/>
                    <a:pt x="719" y="3010"/>
                    <a:pt x="732" y="3010"/>
                  </a:cubicBezTo>
                  <a:cubicBezTo>
                    <a:pt x="741" y="3010"/>
                    <a:pt x="750" y="3015"/>
                    <a:pt x="759" y="3025"/>
                  </a:cubicBezTo>
                  <a:cubicBezTo>
                    <a:pt x="761" y="3041"/>
                    <a:pt x="772" y="3046"/>
                    <a:pt x="784" y="3046"/>
                  </a:cubicBezTo>
                  <a:cubicBezTo>
                    <a:pt x="790" y="3046"/>
                    <a:pt x="797" y="3045"/>
                    <a:pt x="803" y="3043"/>
                  </a:cubicBezTo>
                  <a:cubicBezTo>
                    <a:pt x="825" y="3040"/>
                    <a:pt x="766" y="2918"/>
                    <a:pt x="719" y="2899"/>
                  </a:cubicBezTo>
                  <a:lnTo>
                    <a:pt x="740" y="2896"/>
                  </a:lnTo>
                  <a:cubicBezTo>
                    <a:pt x="762" y="2893"/>
                    <a:pt x="753" y="2840"/>
                    <a:pt x="747" y="2790"/>
                  </a:cubicBezTo>
                  <a:cubicBezTo>
                    <a:pt x="741" y="2742"/>
                    <a:pt x="738" y="2714"/>
                    <a:pt x="719" y="2714"/>
                  </a:cubicBezTo>
                  <a:cubicBezTo>
                    <a:pt x="718" y="2714"/>
                    <a:pt x="716" y="2714"/>
                    <a:pt x="715" y="2714"/>
                  </a:cubicBezTo>
                  <a:cubicBezTo>
                    <a:pt x="709" y="2715"/>
                    <a:pt x="703" y="2716"/>
                    <a:pt x="696" y="2716"/>
                  </a:cubicBezTo>
                  <a:cubicBezTo>
                    <a:pt x="684" y="2716"/>
                    <a:pt x="674" y="2712"/>
                    <a:pt x="672" y="2696"/>
                  </a:cubicBezTo>
                  <a:lnTo>
                    <a:pt x="672" y="2696"/>
                  </a:lnTo>
                  <a:cubicBezTo>
                    <a:pt x="675" y="2721"/>
                    <a:pt x="653" y="2724"/>
                    <a:pt x="634" y="2727"/>
                  </a:cubicBezTo>
                  <a:cubicBezTo>
                    <a:pt x="640" y="2699"/>
                    <a:pt x="650" y="2671"/>
                    <a:pt x="665" y="2645"/>
                  </a:cubicBezTo>
                  <a:cubicBezTo>
                    <a:pt x="697" y="2586"/>
                    <a:pt x="712" y="2533"/>
                    <a:pt x="697" y="2429"/>
                  </a:cubicBezTo>
                  <a:cubicBezTo>
                    <a:pt x="690" y="2379"/>
                    <a:pt x="681" y="2301"/>
                    <a:pt x="697" y="2273"/>
                  </a:cubicBezTo>
                  <a:cubicBezTo>
                    <a:pt x="691" y="2225"/>
                    <a:pt x="688" y="2200"/>
                    <a:pt x="669" y="2200"/>
                  </a:cubicBezTo>
                  <a:cubicBezTo>
                    <a:pt x="668" y="2200"/>
                    <a:pt x="666" y="2200"/>
                    <a:pt x="665" y="2200"/>
                  </a:cubicBezTo>
                  <a:lnTo>
                    <a:pt x="659" y="2147"/>
                  </a:lnTo>
                  <a:cubicBezTo>
                    <a:pt x="674" y="2120"/>
                    <a:pt x="669" y="2072"/>
                    <a:pt x="648" y="2072"/>
                  </a:cubicBezTo>
                  <a:cubicBezTo>
                    <a:pt x="648" y="2072"/>
                    <a:pt x="647" y="2072"/>
                    <a:pt x="646" y="2072"/>
                  </a:cubicBezTo>
                  <a:cubicBezTo>
                    <a:pt x="625" y="2047"/>
                    <a:pt x="640" y="2019"/>
                    <a:pt x="637" y="1994"/>
                  </a:cubicBezTo>
                  <a:cubicBezTo>
                    <a:pt x="656" y="1962"/>
                    <a:pt x="665" y="1948"/>
                    <a:pt x="658" y="1948"/>
                  </a:cubicBezTo>
                  <a:cubicBezTo>
                    <a:pt x="653" y="1948"/>
                    <a:pt x="638" y="1957"/>
                    <a:pt x="612" y="1972"/>
                  </a:cubicBezTo>
                  <a:cubicBezTo>
                    <a:pt x="593" y="1975"/>
                    <a:pt x="578" y="2028"/>
                    <a:pt x="581" y="2053"/>
                  </a:cubicBezTo>
                  <a:lnTo>
                    <a:pt x="593" y="2132"/>
                  </a:lnTo>
                  <a:lnTo>
                    <a:pt x="562" y="2056"/>
                  </a:lnTo>
                  <a:cubicBezTo>
                    <a:pt x="559" y="2032"/>
                    <a:pt x="532" y="1984"/>
                    <a:pt x="511" y="1984"/>
                  </a:cubicBezTo>
                  <a:cubicBezTo>
                    <a:pt x="510" y="1984"/>
                    <a:pt x="509" y="1984"/>
                    <a:pt x="509" y="1984"/>
                  </a:cubicBezTo>
                  <a:cubicBezTo>
                    <a:pt x="509" y="1984"/>
                    <a:pt x="508" y="1984"/>
                    <a:pt x="507" y="1984"/>
                  </a:cubicBezTo>
                  <a:cubicBezTo>
                    <a:pt x="502" y="1984"/>
                    <a:pt x="489" y="1982"/>
                    <a:pt x="483" y="1962"/>
                  </a:cubicBezTo>
                  <a:lnTo>
                    <a:pt x="527" y="1956"/>
                  </a:lnTo>
                  <a:cubicBezTo>
                    <a:pt x="539" y="1970"/>
                    <a:pt x="556" y="1977"/>
                    <a:pt x="575" y="1977"/>
                  </a:cubicBezTo>
                  <a:cubicBezTo>
                    <a:pt x="581" y="1977"/>
                    <a:pt x="587" y="1976"/>
                    <a:pt x="593" y="1975"/>
                  </a:cubicBezTo>
                  <a:cubicBezTo>
                    <a:pt x="629" y="1945"/>
                    <a:pt x="639" y="1868"/>
                    <a:pt x="604" y="1868"/>
                  </a:cubicBezTo>
                  <a:cubicBezTo>
                    <a:pt x="602" y="1868"/>
                    <a:pt x="601" y="1868"/>
                    <a:pt x="599" y="1868"/>
                  </a:cubicBezTo>
                  <a:cubicBezTo>
                    <a:pt x="593" y="1843"/>
                    <a:pt x="593" y="1843"/>
                    <a:pt x="612" y="1815"/>
                  </a:cubicBezTo>
                  <a:cubicBezTo>
                    <a:pt x="634" y="1812"/>
                    <a:pt x="628" y="1787"/>
                    <a:pt x="584" y="1765"/>
                  </a:cubicBezTo>
                  <a:cubicBezTo>
                    <a:pt x="540" y="1746"/>
                    <a:pt x="537" y="1721"/>
                    <a:pt x="574" y="1690"/>
                  </a:cubicBezTo>
                  <a:cubicBezTo>
                    <a:pt x="608" y="1634"/>
                    <a:pt x="594" y="1533"/>
                    <a:pt x="572" y="1533"/>
                  </a:cubicBezTo>
                  <a:cubicBezTo>
                    <a:pt x="572" y="1533"/>
                    <a:pt x="572" y="1533"/>
                    <a:pt x="571" y="1533"/>
                  </a:cubicBezTo>
                  <a:cubicBezTo>
                    <a:pt x="570" y="1533"/>
                    <a:pt x="570" y="1533"/>
                    <a:pt x="569" y="1533"/>
                  </a:cubicBezTo>
                  <a:cubicBezTo>
                    <a:pt x="530" y="1533"/>
                    <a:pt x="521" y="1460"/>
                    <a:pt x="537" y="1433"/>
                  </a:cubicBezTo>
                  <a:cubicBezTo>
                    <a:pt x="556" y="1408"/>
                    <a:pt x="549" y="1373"/>
                    <a:pt x="527" y="1354"/>
                  </a:cubicBezTo>
                  <a:cubicBezTo>
                    <a:pt x="552" y="1351"/>
                    <a:pt x="562" y="1317"/>
                    <a:pt x="540" y="1301"/>
                  </a:cubicBezTo>
                  <a:cubicBezTo>
                    <a:pt x="540" y="1301"/>
                    <a:pt x="539" y="1291"/>
                    <a:pt x="534" y="1291"/>
                  </a:cubicBezTo>
                  <a:cubicBezTo>
                    <a:pt x="531" y="1291"/>
                    <a:pt x="527" y="1294"/>
                    <a:pt x="521" y="1304"/>
                  </a:cubicBezTo>
                  <a:lnTo>
                    <a:pt x="471" y="1257"/>
                  </a:lnTo>
                  <a:lnTo>
                    <a:pt x="471" y="1257"/>
                  </a:lnTo>
                  <a:cubicBezTo>
                    <a:pt x="474" y="1282"/>
                    <a:pt x="455" y="1285"/>
                    <a:pt x="433" y="1289"/>
                  </a:cubicBezTo>
                  <a:cubicBezTo>
                    <a:pt x="433" y="1289"/>
                    <a:pt x="433" y="1289"/>
                    <a:pt x="432" y="1289"/>
                  </a:cubicBezTo>
                  <a:cubicBezTo>
                    <a:pt x="412" y="1289"/>
                    <a:pt x="418" y="1184"/>
                    <a:pt x="474" y="1126"/>
                  </a:cubicBezTo>
                  <a:lnTo>
                    <a:pt x="509" y="1069"/>
                  </a:lnTo>
                  <a:lnTo>
                    <a:pt x="509" y="1069"/>
                  </a:lnTo>
                  <a:lnTo>
                    <a:pt x="468" y="1075"/>
                  </a:lnTo>
                  <a:cubicBezTo>
                    <a:pt x="465" y="1050"/>
                    <a:pt x="458" y="1025"/>
                    <a:pt x="480" y="1022"/>
                  </a:cubicBezTo>
                  <a:cubicBezTo>
                    <a:pt x="502" y="1019"/>
                    <a:pt x="502" y="1019"/>
                    <a:pt x="499" y="994"/>
                  </a:cubicBezTo>
                  <a:cubicBezTo>
                    <a:pt x="499" y="994"/>
                    <a:pt x="494" y="969"/>
                    <a:pt x="477" y="969"/>
                  </a:cubicBezTo>
                  <a:cubicBezTo>
                    <a:pt x="476" y="969"/>
                    <a:pt x="475" y="969"/>
                    <a:pt x="474" y="969"/>
                  </a:cubicBezTo>
                  <a:cubicBezTo>
                    <a:pt x="461" y="971"/>
                    <a:pt x="452" y="972"/>
                    <a:pt x="447" y="972"/>
                  </a:cubicBezTo>
                  <a:cubicBezTo>
                    <a:pt x="435" y="972"/>
                    <a:pt x="438" y="966"/>
                    <a:pt x="449" y="947"/>
                  </a:cubicBezTo>
                  <a:cubicBezTo>
                    <a:pt x="487" y="916"/>
                    <a:pt x="483" y="891"/>
                    <a:pt x="440" y="869"/>
                  </a:cubicBezTo>
                  <a:cubicBezTo>
                    <a:pt x="426" y="871"/>
                    <a:pt x="417" y="872"/>
                    <a:pt x="411" y="872"/>
                  </a:cubicBezTo>
                  <a:cubicBezTo>
                    <a:pt x="399" y="872"/>
                    <a:pt x="407" y="865"/>
                    <a:pt x="433" y="844"/>
                  </a:cubicBezTo>
                  <a:cubicBezTo>
                    <a:pt x="458" y="837"/>
                    <a:pt x="474" y="812"/>
                    <a:pt x="468" y="787"/>
                  </a:cubicBezTo>
                  <a:lnTo>
                    <a:pt x="468" y="787"/>
                  </a:lnTo>
                  <a:lnTo>
                    <a:pt x="449" y="790"/>
                  </a:lnTo>
                  <a:cubicBezTo>
                    <a:pt x="445" y="791"/>
                    <a:pt x="441" y="791"/>
                    <a:pt x="437" y="791"/>
                  </a:cubicBezTo>
                  <a:cubicBezTo>
                    <a:pt x="407" y="791"/>
                    <a:pt x="404" y="768"/>
                    <a:pt x="421" y="740"/>
                  </a:cubicBezTo>
                  <a:cubicBezTo>
                    <a:pt x="443" y="740"/>
                    <a:pt x="436" y="712"/>
                    <a:pt x="411" y="665"/>
                  </a:cubicBezTo>
                  <a:cubicBezTo>
                    <a:pt x="402" y="612"/>
                    <a:pt x="399" y="587"/>
                    <a:pt x="421" y="583"/>
                  </a:cubicBezTo>
                  <a:cubicBezTo>
                    <a:pt x="462" y="580"/>
                    <a:pt x="462" y="580"/>
                    <a:pt x="418" y="558"/>
                  </a:cubicBezTo>
                  <a:cubicBezTo>
                    <a:pt x="393" y="536"/>
                    <a:pt x="393" y="536"/>
                    <a:pt x="405" y="483"/>
                  </a:cubicBezTo>
                  <a:cubicBezTo>
                    <a:pt x="424" y="452"/>
                    <a:pt x="424" y="452"/>
                    <a:pt x="399" y="430"/>
                  </a:cubicBezTo>
                  <a:cubicBezTo>
                    <a:pt x="358" y="436"/>
                    <a:pt x="336" y="439"/>
                    <a:pt x="339" y="464"/>
                  </a:cubicBezTo>
                  <a:cubicBezTo>
                    <a:pt x="342" y="489"/>
                    <a:pt x="342" y="489"/>
                    <a:pt x="324" y="493"/>
                  </a:cubicBezTo>
                  <a:lnTo>
                    <a:pt x="314" y="442"/>
                  </a:lnTo>
                  <a:cubicBezTo>
                    <a:pt x="311" y="405"/>
                    <a:pt x="299" y="373"/>
                    <a:pt x="280" y="342"/>
                  </a:cubicBezTo>
                  <a:cubicBezTo>
                    <a:pt x="267" y="319"/>
                    <a:pt x="251" y="307"/>
                    <a:pt x="240" y="307"/>
                  </a:cubicBezTo>
                  <a:cubicBezTo>
                    <a:pt x="229" y="307"/>
                    <a:pt x="224" y="322"/>
                    <a:pt x="239" y="348"/>
                  </a:cubicBezTo>
                  <a:lnTo>
                    <a:pt x="220" y="377"/>
                  </a:lnTo>
                  <a:cubicBezTo>
                    <a:pt x="166" y="382"/>
                    <a:pt x="166" y="428"/>
                    <a:pt x="216" y="428"/>
                  </a:cubicBezTo>
                  <a:cubicBezTo>
                    <a:pt x="220" y="428"/>
                    <a:pt x="225" y="427"/>
                    <a:pt x="230" y="427"/>
                  </a:cubicBezTo>
                  <a:cubicBezTo>
                    <a:pt x="252" y="423"/>
                    <a:pt x="266" y="421"/>
                    <a:pt x="274" y="421"/>
                  </a:cubicBezTo>
                  <a:cubicBezTo>
                    <a:pt x="287" y="421"/>
                    <a:pt x="278" y="428"/>
                    <a:pt x="252" y="449"/>
                  </a:cubicBezTo>
                  <a:cubicBezTo>
                    <a:pt x="211" y="455"/>
                    <a:pt x="214" y="480"/>
                    <a:pt x="220" y="508"/>
                  </a:cubicBezTo>
                  <a:cubicBezTo>
                    <a:pt x="223" y="533"/>
                    <a:pt x="223" y="533"/>
                    <a:pt x="201" y="536"/>
                  </a:cubicBezTo>
                  <a:cubicBezTo>
                    <a:pt x="176" y="543"/>
                    <a:pt x="164" y="568"/>
                    <a:pt x="167" y="593"/>
                  </a:cubicBezTo>
                  <a:cubicBezTo>
                    <a:pt x="169" y="611"/>
                    <a:pt x="170" y="616"/>
                    <a:pt x="179" y="616"/>
                  </a:cubicBezTo>
                  <a:cubicBezTo>
                    <a:pt x="182" y="616"/>
                    <a:pt x="186" y="616"/>
                    <a:pt x="192" y="615"/>
                  </a:cubicBezTo>
                  <a:cubicBezTo>
                    <a:pt x="195" y="609"/>
                    <a:pt x="198" y="606"/>
                    <a:pt x="201" y="606"/>
                  </a:cubicBezTo>
                  <a:cubicBezTo>
                    <a:pt x="210" y="606"/>
                    <a:pt x="209" y="643"/>
                    <a:pt x="180" y="668"/>
                  </a:cubicBezTo>
                  <a:cubicBezTo>
                    <a:pt x="167" y="690"/>
                    <a:pt x="163" y="696"/>
                    <a:pt x="175" y="696"/>
                  </a:cubicBezTo>
                  <a:cubicBezTo>
                    <a:pt x="180" y="696"/>
                    <a:pt x="189" y="695"/>
                    <a:pt x="201" y="693"/>
                  </a:cubicBezTo>
                  <a:cubicBezTo>
                    <a:pt x="204" y="693"/>
                    <a:pt x="206" y="693"/>
                    <a:pt x="209" y="693"/>
                  </a:cubicBezTo>
                  <a:cubicBezTo>
                    <a:pt x="246" y="693"/>
                    <a:pt x="249" y="739"/>
                    <a:pt x="214" y="768"/>
                  </a:cubicBezTo>
                  <a:lnTo>
                    <a:pt x="220" y="822"/>
                  </a:lnTo>
                  <a:cubicBezTo>
                    <a:pt x="222" y="838"/>
                    <a:pt x="233" y="842"/>
                    <a:pt x="245" y="842"/>
                  </a:cubicBezTo>
                  <a:cubicBezTo>
                    <a:pt x="251" y="842"/>
                    <a:pt x="258" y="841"/>
                    <a:pt x="264" y="840"/>
                  </a:cubicBezTo>
                  <a:cubicBezTo>
                    <a:pt x="278" y="838"/>
                    <a:pt x="288" y="837"/>
                    <a:pt x="294" y="837"/>
                  </a:cubicBezTo>
                  <a:cubicBezTo>
                    <a:pt x="306" y="837"/>
                    <a:pt x="302" y="843"/>
                    <a:pt x="289" y="862"/>
                  </a:cubicBezTo>
                  <a:cubicBezTo>
                    <a:pt x="283" y="878"/>
                    <a:pt x="267" y="891"/>
                    <a:pt x="252" y="894"/>
                  </a:cubicBezTo>
                  <a:cubicBezTo>
                    <a:pt x="230" y="897"/>
                    <a:pt x="236" y="925"/>
                    <a:pt x="239" y="950"/>
                  </a:cubicBezTo>
                  <a:cubicBezTo>
                    <a:pt x="242" y="974"/>
                    <a:pt x="248" y="1022"/>
                    <a:pt x="268" y="1022"/>
                  </a:cubicBezTo>
                  <a:cubicBezTo>
                    <a:pt x="269" y="1022"/>
                    <a:pt x="269" y="1022"/>
                    <a:pt x="269" y="1022"/>
                  </a:cubicBezTo>
                  <a:lnTo>
                    <a:pt x="269" y="1022"/>
                  </a:lnTo>
                  <a:cubicBezTo>
                    <a:pt x="263" y="1023"/>
                    <a:pt x="256" y="1024"/>
                    <a:pt x="248" y="1025"/>
                  </a:cubicBezTo>
                  <a:cubicBezTo>
                    <a:pt x="251" y="1045"/>
                    <a:pt x="239" y="1051"/>
                    <a:pt x="244" y="1051"/>
                  </a:cubicBezTo>
                  <a:cubicBezTo>
                    <a:pt x="246" y="1051"/>
                    <a:pt x="248" y="1051"/>
                    <a:pt x="252" y="1050"/>
                  </a:cubicBezTo>
                  <a:lnTo>
                    <a:pt x="252" y="1050"/>
                  </a:lnTo>
                  <a:cubicBezTo>
                    <a:pt x="255" y="1079"/>
                    <a:pt x="252" y="1107"/>
                    <a:pt x="242" y="1132"/>
                  </a:cubicBezTo>
                  <a:cubicBezTo>
                    <a:pt x="234" y="1168"/>
                    <a:pt x="254" y="1212"/>
                    <a:pt x="277" y="1212"/>
                  </a:cubicBezTo>
                  <a:cubicBezTo>
                    <a:pt x="289" y="1212"/>
                    <a:pt x="301" y="1202"/>
                    <a:pt x="311" y="1176"/>
                  </a:cubicBezTo>
                  <a:cubicBezTo>
                    <a:pt x="310" y="1164"/>
                    <a:pt x="309" y="1157"/>
                    <a:pt x="309" y="1157"/>
                  </a:cubicBezTo>
                  <a:lnTo>
                    <a:pt x="309" y="1157"/>
                  </a:lnTo>
                  <a:cubicBezTo>
                    <a:pt x="309" y="1157"/>
                    <a:pt x="311" y="1170"/>
                    <a:pt x="314" y="1201"/>
                  </a:cubicBezTo>
                  <a:cubicBezTo>
                    <a:pt x="317" y="1221"/>
                    <a:pt x="331" y="1223"/>
                    <a:pt x="337" y="1223"/>
                  </a:cubicBezTo>
                  <a:cubicBezTo>
                    <a:pt x="338" y="1223"/>
                    <a:pt x="339" y="1223"/>
                    <a:pt x="339" y="1223"/>
                  </a:cubicBezTo>
                  <a:cubicBezTo>
                    <a:pt x="341" y="1223"/>
                    <a:pt x="342" y="1222"/>
                    <a:pt x="343" y="1222"/>
                  </a:cubicBezTo>
                  <a:cubicBezTo>
                    <a:pt x="362" y="1222"/>
                    <a:pt x="365" y="1246"/>
                    <a:pt x="368" y="1273"/>
                  </a:cubicBezTo>
                  <a:lnTo>
                    <a:pt x="327" y="1276"/>
                  </a:lnTo>
                  <a:cubicBezTo>
                    <a:pt x="319" y="1274"/>
                    <a:pt x="311" y="1273"/>
                    <a:pt x="304" y="1273"/>
                  </a:cubicBezTo>
                  <a:cubicBezTo>
                    <a:pt x="258" y="1273"/>
                    <a:pt x="254" y="1316"/>
                    <a:pt x="311" y="1332"/>
                  </a:cubicBezTo>
                  <a:cubicBezTo>
                    <a:pt x="318" y="1331"/>
                    <a:pt x="320" y="1331"/>
                    <a:pt x="320" y="1331"/>
                  </a:cubicBezTo>
                  <a:lnTo>
                    <a:pt x="320" y="1331"/>
                  </a:lnTo>
                  <a:cubicBezTo>
                    <a:pt x="320" y="1331"/>
                    <a:pt x="306" y="1333"/>
                    <a:pt x="292" y="1336"/>
                  </a:cubicBezTo>
                  <a:cubicBezTo>
                    <a:pt x="270" y="1339"/>
                    <a:pt x="274" y="1364"/>
                    <a:pt x="302" y="1411"/>
                  </a:cubicBezTo>
                  <a:cubicBezTo>
                    <a:pt x="305" y="1434"/>
                    <a:pt x="346" y="1455"/>
                    <a:pt x="367" y="1455"/>
                  </a:cubicBezTo>
                  <a:cubicBezTo>
                    <a:pt x="368" y="1455"/>
                    <a:pt x="369" y="1455"/>
                    <a:pt x="371" y="1455"/>
                  </a:cubicBezTo>
                  <a:cubicBezTo>
                    <a:pt x="372" y="1454"/>
                    <a:pt x="373" y="1454"/>
                    <a:pt x="374" y="1454"/>
                  </a:cubicBezTo>
                  <a:cubicBezTo>
                    <a:pt x="393" y="1454"/>
                    <a:pt x="396" y="1477"/>
                    <a:pt x="396" y="1477"/>
                  </a:cubicBezTo>
                  <a:cubicBezTo>
                    <a:pt x="399" y="1502"/>
                    <a:pt x="399" y="1502"/>
                    <a:pt x="380" y="1505"/>
                  </a:cubicBezTo>
                  <a:cubicBezTo>
                    <a:pt x="336" y="1511"/>
                    <a:pt x="346" y="1564"/>
                    <a:pt x="389" y="1583"/>
                  </a:cubicBezTo>
                  <a:lnTo>
                    <a:pt x="368" y="1586"/>
                  </a:lnTo>
                  <a:cubicBezTo>
                    <a:pt x="349" y="1589"/>
                    <a:pt x="330" y="1618"/>
                    <a:pt x="371" y="1743"/>
                  </a:cubicBezTo>
                  <a:cubicBezTo>
                    <a:pt x="383" y="1846"/>
                    <a:pt x="396" y="1922"/>
                    <a:pt x="374" y="1925"/>
                  </a:cubicBezTo>
                  <a:cubicBezTo>
                    <a:pt x="352" y="1928"/>
                    <a:pt x="408" y="2025"/>
                    <a:pt x="458" y="2072"/>
                  </a:cubicBezTo>
                  <a:cubicBezTo>
                    <a:pt x="436" y="2072"/>
                    <a:pt x="440" y="2100"/>
                    <a:pt x="446" y="2150"/>
                  </a:cubicBezTo>
                  <a:cubicBezTo>
                    <a:pt x="458" y="2229"/>
                    <a:pt x="458" y="2229"/>
                    <a:pt x="436" y="2232"/>
                  </a:cubicBezTo>
                  <a:cubicBezTo>
                    <a:pt x="419" y="2223"/>
                    <a:pt x="408" y="2218"/>
                    <a:pt x="405" y="2218"/>
                  </a:cubicBezTo>
                  <a:cubicBezTo>
                    <a:pt x="400" y="2218"/>
                    <a:pt x="412" y="2229"/>
                    <a:pt x="440" y="2257"/>
                  </a:cubicBezTo>
                  <a:cubicBezTo>
                    <a:pt x="487" y="2276"/>
                    <a:pt x="474" y="2357"/>
                    <a:pt x="433" y="2360"/>
                  </a:cubicBezTo>
                  <a:cubicBezTo>
                    <a:pt x="415" y="2363"/>
                    <a:pt x="418" y="2388"/>
                    <a:pt x="424" y="2442"/>
                  </a:cubicBezTo>
                  <a:cubicBezTo>
                    <a:pt x="449" y="2464"/>
                    <a:pt x="455" y="2517"/>
                    <a:pt x="462" y="2567"/>
                  </a:cubicBezTo>
                  <a:cubicBezTo>
                    <a:pt x="472" y="2630"/>
                    <a:pt x="474" y="2640"/>
                    <a:pt x="497" y="2640"/>
                  </a:cubicBezTo>
                  <a:cubicBezTo>
                    <a:pt x="502" y="2640"/>
                    <a:pt x="508" y="2640"/>
                    <a:pt x="515" y="2639"/>
                  </a:cubicBezTo>
                  <a:cubicBezTo>
                    <a:pt x="519" y="2639"/>
                    <a:pt x="523" y="2638"/>
                    <a:pt x="526" y="2638"/>
                  </a:cubicBezTo>
                  <a:cubicBezTo>
                    <a:pt x="556" y="2638"/>
                    <a:pt x="560" y="2663"/>
                    <a:pt x="568" y="2708"/>
                  </a:cubicBezTo>
                  <a:cubicBezTo>
                    <a:pt x="571" y="2736"/>
                    <a:pt x="574" y="2761"/>
                    <a:pt x="552" y="2765"/>
                  </a:cubicBezTo>
                  <a:cubicBezTo>
                    <a:pt x="543" y="2780"/>
                    <a:pt x="540" y="2799"/>
                    <a:pt x="540" y="2818"/>
                  </a:cubicBezTo>
                  <a:cubicBezTo>
                    <a:pt x="543" y="2843"/>
                    <a:pt x="546" y="2868"/>
                    <a:pt x="527" y="2871"/>
                  </a:cubicBezTo>
                  <a:cubicBezTo>
                    <a:pt x="515" y="2896"/>
                    <a:pt x="512" y="2924"/>
                    <a:pt x="515" y="2953"/>
                  </a:cubicBezTo>
                  <a:cubicBezTo>
                    <a:pt x="524" y="3003"/>
                    <a:pt x="530" y="3056"/>
                    <a:pt x="509" y="3056"/>
                  </a:cubicBezTo>
                  <a:cubicBezTo>
                    <a:pt x="513" y="3077"/>
                    <a:pt x="514" y="3082"/>
                    <a:pt x="523" y="3082"/>
                  </a:cubicBezTo>
                  <a:cubicBezTo>
                    <a:pt x="525" y="3082"/>
                    <a:pt x="529" y="3082"/>
                    <a:pt x="534" y="3081"/>
                  </a:cubicBezTo>
                  <a:cubicBezTo>
                    <a:pt x="535" y="3081"/>
                    <a:pt x="536" y="3081"/>
                    <a:pt x="537" y="3081"/>
                  </a:cubicBezTo>
                  <a:cubicBezTo>
                    <a:pt x="558" y="3081"/>
                    <a:pt x="577" y="3106"/>
                    <a:pt x="571" y="3206"/>
                  </a:cubicBezTo>
                  <a:cubicBezTo>
                    <a:pt x="580" y="3256"/>
                    <a:pt x="590" y="3332"/>
                    <a:pt x="611" y="3332"/>
                  </a:cubicBezTo>
                  <a:cubicBezTo>
                    <a:pt x="611" y="3332"/>
                    <a:pt x="612" y="3332"/>
                    <a:pt x="612" y="3332"/>
                  </a:cubicBezTo>
                  <a:lnTo>
                    <a:pt x="612" y="3332"/>
                  </a:lnTo>
                  <a:cubicBezTo>
                    <a:pt x="615" y="3357"/>
                    <a:pt x="615" y="3357"/>
                    <a:pt x="593" y="3360"/>
                  </a:cubicBezTo>
                  <a:cubicBezTo>
                    <a:pt x="552" y="3366"/>
                    <a:pt x="559" y="3416"/>
                    <a:pt x="609" y="3463"/>
                  </a:cubicBezTo>
                  <a:cubicBezTo>
                    <a:pt x="610" y="3463"/>
                    <a:pt x="611" y="3463"/>
                    <a:pt x="612" y="3463"/>
                  </a:cubicBezTo>
                  <a:cubicBezTo>
                    <a:pt x="628" y="3463"/>
                    <a:pt x="633" y="3487"/>
                    <a:pt x="615" y="3514"/>
                  </a:cubicBezTo>
                  <a:cubicBezTo>
                    <a:pt x="618" y="3532"/>
                    <a:pt x="628" y="3548"/>
                    <a:pt x="643" y="3564"/>
                  </a:cubicBezTo>
                  <a:cubicBezTo>
                    <a:pt x="668" y="3586"/>
                    <a:pt x="668" y="3586"/>
                    <a:pt x="653" y="3639"/>
                  </a:cubicBezTo>
                  <a:cubicBezTo>
                    <a:pt x="634" y="3642"/>
                    <a:pt x="637" y="3667"/>
                    <a:pt x="640" y="3692"/>
                  </a:cubicBezTo>
                  <a:cubicBezTo>
                    <a:pt x="668" y="3742"/>
                    <a:pt x="706" y="4024"/>
                    <a:pt x="690" y="4053"/>
                  </a:cubicBezTo>
                  <a:cubicBezTo>
                    <a:pt x="715" y="4074"/>
                    <a:pt x="715" y="4074"/>
                    <a:pt x="719" y="4103"/>
                  </a:cubicBezTo>
                  <a:cubicBezTo>
                    <a:pt x="685" y="4130"/>
                    <a:pt x="701" y="4151"/>
                    <a:pt x="733" y="4151"/>
                  </a:cubicBezTo>
                  <a:cubicBezTo>
                    <a:pt x="738" y="4151"/>
                    <a:pt x="742" y="4150"/>
                    <a:pt x="747" y="4150"/>
                  </a:cubicBezTo>
                  <a:lnTo>
                    <a:pt x="744" y="4125"/>
                  </a:lnTo>
                  <a:lnTo>
                    <a:pt x="737" y="4100"/>
                  </a:lnTo>
                  <a:cubicBezTo>
                    <a:pt x="739" y="4099"/>
                    <a:pt x="741" y="4099"/>
                    <a:pt x="742" y="4099"/>
                  </a:cubicBezTo>
                  <a:cubicBezTo>
                    <a:pt x="782" y="4099"/>
                    <a:pt x="788" y="4172"/>
                    <a:pt x="728" y="4178"/>
                  </a:cubicBezTo>
                  <a:cubicBezTo>
                    <a:pt x="690" y="4209"/>
                    <a:pt x="690" y="4209"/>
                    <a:pt x="737" y="4231"/>
                  </a:cubicBezTo>
                  <a:cubicBezTo>
                    <a:pt x="781" y="4250"/>
                    <a:pt x="784" y="4275"/>
                    <a:pt x="747" y="4306"/>
                  </a:cubicBezTo>
                  <a:cubicBezTo>
                    <a:pt x="706" y="4313"/>
                    <a:pt x="706" y="4313"/>
                    <a:pt x="750" y="4331"/>
                  </a:cubicBezTo>
                  <a:cubicBezTo>
                    <a:pt x="841" y="4372"/>
                    <a:pt x="872" y="4447"/>
                    <a:pt x="787" y="4457"/>
                  </a:cubicBezTo>
                  <a:cubicBezTo>
                    <a:pt x="747" y="4463"/>
                    <a:pt x="731" y="4491"/>
                    <a:pt x="734" y="4519"/>
                  </a:cubicBezTo>
                  <a:cubicBezTo>
                    <a:pt x="736" y="4536"/>
                    <a:pt x="747" y="4540"/>
                    <a:pt x="759" y="4540"/>
                  </a:cubicBezTo>
                  <a:cubicBezTo>
                    <a:pt x="765" y="4540"/>
                    <a:pt x="772" y="4539"/>
                    <a:pt x="778" y="4538"/>
                  </a:cubicBezTo>
                  <a:cubicBezTo>
                    <a:pt x="789" y="4529"/>
                    <a:pt x="797" y="4525"/>
                    <a:pt x="802" y="4525"/>
                  </a:cubicBezTo>
                  <a:cubicBezTo>
                    <a:pt x="814" y="4525"/>
                    <a:pt x="809" y="4549"/>
                    <a:pt x="784" y="4588"/>
                  </a:cubicBezTo>
                  <a:cubicBezTo>
                    <a:pt x="734" y="4676"/>
                    <a:pt x="740" y="4726"/>
                    <a:pt x="794" y="4798"/>
                  </a:cubicBezTo>
                  <a:cubicBezTo>
                    <a:pt x="835" y="4869"/>
                    <a:pt x="851" y="4929"/>
                    <a:pt x="837" y="4929"/>
                  </a:cubicBezTo>
                  <a:cubicBezTo>
                    <a:pt x="832" y="4929"/>
                    <a:pt x="823" y="4920"/>
                    <a:pt x="809" y="4902"/>
                  </a:cubicBezTo>
                  <a:cubicBezTo>
                    <a:pt x="784" y="4878"/>
                    <a:pt x="772" y="4867"/>
                    <a:pt x="769" y="4867"/>
                  </a:cubicBezTo>
                  <a:lnTo>
                    <a:pt x="769" y="4867"/>
                  </a:lnTo>
                  <a:cubicBezTo>
                    <a:pt x="766" y="4867"/>
                    <a:pt x="773" y="4878"/>
                    <a:pt x="787" y="4902"/>
                  </a:cubicBezTo>
                  <a:cubicBezTo>
                    <a:pt x="794" y="4955"/>
                    <a:pt x="800" y="5005"/>
                    <a:pt x="806" y="5030"/>
                  </a:cubicBezTo>
                  <a:cubicBezTo>
                    <a:pt x="809" y="5057"/>
                    <a:pt x="831" y="5078"/>
                    <a:pt x="850" y="5078"/>
                  </a:cubicBezTo>
                  <a:cubicBezTo>
                    <a:pt x="851" y="5078"/>
                    <a:pt x="852" y="5077"/>
                    <a:pt x="853" y="5077"/>
                  </a:cubicBezTo>
                  <a:lnTo>
                    <a:pt x="853" y="5077"/>
                  </a:lnTo>
                  <a:cubicBezTo>
                    <a:pt x="809" y="5109"/>
                    <a:pt x="809" y="5174"/>
                    <a:pt x="850" y="5209"/>
                  </a:cubicBezTo>
                  <a:lnTo>
                    <a:pt x="856" y="5259"/>
                  </a:lnTo>
                  <a:cubicBezTo>
                    <a:pt x="863" y="5284"/>
                    <a:pt x="863" y="5284"/>
                    <a:pt x="885" y="5309"/>
                  </a:cubicBezTo>
                  <a:cubicBezTo>
                    <a:pt x="910" y="5331"/>
                    <a:pt x="894" y="5359"/>
                    <a:pt x="875" y="5388"/>
                  </a:cubicBezTo>
                  <a:cubicBezTo>
                    <a:pt x="860" y="5414"/>
                    <a:pt x="843" y="5441"/>
                    <a:pt x="860" y="5441"/>
                  </a:cubicBezTo>
                  <a:cubicBezTo>
                    <a:pt x="861" y="5441"/>
                    <a:pt x="862" y="5441"/>
                    <a:pt x="863" y="5441"/>
                  </a:cubicBezTo>
                  <a:cubicBezTo>
                    <a:pt x="881" y="5441"/>
                    <a:pt x="910" y="5488"/>
                    <a:pt x="935" y="5510"/>
                  </a:cubicBezTo>
                  <a:cubicBezTo>
                    <a:pt x="953" y="5528"/>
                    <a:pt x="948" y="5548"/>
                    <a:pt x="936" y="5548"/>
                  </a:cubicBezTo>
                  <a:cubicBezTo>
                    <a:pt x="931" y="5548"/>
                    <a:pt x="925" y="5545"/>
                    <a:pt x="919" y="5538"/>
                  </a:cubicBezTo>
                  <a:cubicBezTo>
                    <a:pt x="897" y="5541"/>
                    <a:pt x="897" y="5541"/>
                    <a:pt x="885" y="5598"/>
                  </a:cubicBezTo>
                  <a:cubicBezTo>
                    <a:pt x="888" y="5622"/>
                    <a:pt x="894" y="5670"/>
                    <a:pt x="914" y="5670"/>
                  </a:cubicBezTo>
                  <a:cubicBezTo>
                    <a:pt x="915" y="5670"/>
                    <a:pt x="915" y="5670"/>
                    <a:pt x="916" y="5670"/>
                  </a:cubicBezTo>
                  <a:cubicBezTo>
                    <a:pt x="916" y="5670"/>
                    <a:pt x="916" y="5670"/>
                    <a:pt x="917" y="5670"/>
                  </a:cubicBezTo>
                  <a:cubicBezTo>
                    <a:pt x="935" y="5670"/>
                    <a:pt x="957" y="5823"/>
                    <a:pt x="941" y="5851"/>
                  </a:cubicBezTo>
                  <a:lnTo>
                    <a:pt x="947" y="5901"/>
                  </a:lnTo>
                  <a:cubicBezTo>
                    <a:pt x="950" y="5927"/>
                    <a:pt x="975" y="5952"/>
                    <a:pt x="979" y="5977"/>
                  </a:cubicBezTo>
                  <a:cubicBezTo>
                    <a:pt x="982" y="5996"/>
                    <a:pt x="991" y="6011"/>
                    <a:pt x="1007" y="6024"/>
                  </a:cubicBezTo>
                  <a:cubicBezTo>
                    <a:pt x="1010" y="6049"/>
                    <a:pt x="1013" y="6077"/>
                    <a:pt x="991" y="6080"/>
                  </a:cubicBezTo>
                  <a:cubicBezTo>
                    <a:pt x="1038" y="6099"/>
                    <a:pt x="1038" y="6099"/>
                    <a:pt x="1001" y="6130"/>
                  </a:cubicBezTo>
                  <a:cubicBezTo>
                    <a:pt x="960" y="6137"/>
                    <a:pt x="960" y="6137"/>
                    <a:pt x="1004" y="6155"/>
                  </a:cubicBezTo>
                  <a:cubicBezTo>
                    <a:pt x="1029" y="6177"/>
                    <a:pt x="1029" y="6177"/>
                    <a:pt x="1010" y="6209"/>
                  </a:cubicBezTo>
                  <a:cubicBezTo>
                    <a:pt x="992" y="6209"/>
                    <a:pt x="994" y="6234"/>
                    <a:pt x="1010" y="6234"/>
                  </a:cubicBezTo>
                  <a:cubicBezTo>
                    <a:pt x="1011" y="6234"/>
                    <a:pt x="1012" y="6234"/>
                    <a:pt x="1013" y="6234"/>
                  </a:cubicBezTo>
                  <a:cubicBezTo>
                    <a:pt x="1060" y="6252"/>
                    <a:pt x="1091" y="6328"/>
                    <a:pt x="1048" y="6334"/>
                  </a:cubicBezTo>
                  <a:cubicBezTo>
                    <a:pt x="1054" y="6353"/>
                    <a:pt x="1063" y="6368"/>
                    <a:pt x="1076" y="6381"/>
                  </a:cubicBezTo>
                  <a:cubicBezTo>
                    <a:pt x="1123" y="6400"/>
                    <a:pt x="1123" y="6400"/>
                    <a:pt x="1079" y="6406"/>
                  </a:cubicBezTo>
                  <a:cubicBezTo>
                    <a:pt x="1041" y="6437"/>
                    <a:pt x="1048" y="6462"/>
                    <a:pt x="1091" y="6484"/>
                  </a:cubicBezTo>
                  <a:cubicBezTo>
                    <a:pt x="1104" y="6497"/>
                    <a:pt x="1107" y="6519"/>
                    <a:pt x="1098" y="6535"/>
                  </a:cubicBezTo>
                  <a:cubicBezTo>
                    <a:pt x="1086" y="6586"/>
                    <a:pt x="1085" y="6720"/>
                    <a:pt x="1114" y="6720"/>
                  </a:cubicBezTo>
                  <a:cubicBezTo>
                    <a:pt x="1116" y="6720"/>
                    <a:pt x="1119" y="6719"/>
                    <a:pt x="1123" y="6716"/>
                  </a:cubicBezTo>
                  <a:lnTo>
                    <a:pt x="1129" y="6766"/>
                  </a:lnTo>
                  <a:cubicBezTo>
                    <a:pt x="1117" y="6820"/>
                    <a:pt x="1120" y="6845"/>
                    <a:pt x="1145" y="6870"/>
                  </a:cubicBezTo>
                  <a:lnTo>
                    <a:pt x="1170" y="6892"/>
                  </a:lnTo>
                  <a:cubicBezTo>
                    <a:pt x="1145" y="6901"/>
                    <a:pt x="1129" y="6923"/>
                    <a:pt x="1135" y="6948"/>
                  </a:cubicBezTo>
                  <a:cubicBezTo>
                    <a:pt x="1138" y="6973"/>
                    <a:pt x="1138" y="6973"/>
                    <a:pt x="1157" y="6973"/>
                  </a:cubicBezTo>
                  <a:cubicBezTo>
                    <a:pt x="1163" y="6963"/>
                    <a:pt x="1168" y="6959"/>
                    <a:pt x="1171" y="6959"/>
                  </a:cubicBezTo>
                  <a:cubicBezTo>
                    <a:pt x="1178" y="6959"/>
                    <a:pt x="1180" y="6978"/>
                    <a:pt x="1182" y="6995"/>
                  </a:cubicBezTo>
                  <a:cubicBezTo>
                    <a:pt x="1189" y="7020"/>
                    <a:pt x="1173" y="7045"/>
                    <a:pt x="1148" y="7052"/>
                  </a:cubicBezTo>
                  <a:lnTo>
                    <a:pt x="1151" y="7077"/>
                  </a:lnTo>
                  <a:cubicBezTo>
                    <a:pt x="1155" y="7076"/>
                    <a:pt x="1159" y="7076"/>
                    <a:pt x="1163" y="7076"/>
                  </a:cubicBezTo>
                  <a:cubicBezTo>
                    <a:pt x="1195" y="7076"/>
                    <a:pt x="1196" y="7099"/>
                    <a:pt x="1176" y="7102"/>
                  </a:cubicBezTo>
                  <a:cubicBezTo>
                    <a:pt x="1164" y="7124"/>
                    <a:pt x="1160" y="7152"/>
                    <a:pt x="1167" y="7180"/>
                  </a:cubicBezTo>
                  <a:cubicBezTo>
                    <a:pt x="1168" y="7180"/>
                    <a:pt x="1169" y="7180"/>
                    <a:pt x="1170" y="7180"/>
                  </a:cubicBezTo>
                  <a:cubicBezTo>
                    <a:pt x="1181" y="7180"/>
                    <a:pt x="1177" y="7191"/>
                    <a:pt x="1172" y="7191"/>
                  </a:cubicBezTo>
                  <a:cubicBezTo>
                    <a:pt x="1170" y="7191"/>
                    <a:pt x="1168" y="7188"/>
                    <a:pt x="1167" y="7180"/>
                  </a:cubicBezTo>
                  <a:lnTo>
                    <a:pt x="1145" y="7183"/>
                  </a:lnTo>
                  <a:cubicBezTo>
                    <a:pt x="1134" y="7203"/>
                    <a:pt x="1141" y="7207"/>
                    <a:pt x="1152" y="7207"/>
                  </a:cubicBezTo>
                  <a:cubicBezTo>
                    <a:pt x="1158" y="7207"/>
                    <a:pt x="1164" y="7206"/>
                    <a:pt x="1170" y="7205"/>
                  </a:cubicBezTo>
                  <a:cubicBezTo>
                    <a:pt x="1170" y="7205"/>
                    <a:pt x="1173" y="7230"/>
                    <a:pt x="1176" y="7258"/>
                  </a:cubicBezTo>
                  <a:cubicBezTo>
                    <a:pt x="1180" y="7276"/>
                    <a:pt x="1183" y="7293"/>
                    <a:pt x="1190" y="7293"/>
                  </a:cubicBezTo>
                  <a:cubicBezTo>
                    <a:pt x="1193" y="7293"/>
                    <a:pt x="1196" y="7289"/>
                    <a:pt x="1201" y="7280"/>
                  </a:cubicBezTo>
                  <a:cubicBezTo>
                    <a:pt x="1208" y="7279"/>
                    <a:pt x="1215" y="7278"/>
                    <a:pt x="1222" y="7278"/>
                  </a:cubicBezTo>
                  <a:cubicBezTo>
                    <a:pt x="1234" y="7278"/>
                    <a:pt x="1243" y="7282"/>
                    <a:pt x="1245" y="7299"/>
                  </a:cubicBezTo>
                  <a:cubicBezTo>
                    <a:pt x="1246" y="7299"/>
                    <a:pt x="1247" y="7299"/>
                    <a:pt x="1248" y="7299"/>
                  </a:cubicBezTo>
                  <a:cubicBezTo>
                    <a:pt x="1260" y="7299"/>
                    <a:pt x="1257" y="7310"/>
                    <a:pt x="1252" y="7310"/>
                  </a:cubicBezTo>
                  <a:cubicBezTo>
                    <a:pt x="1250" y="7310"/>
                    <a:pt x="1247" y="7307"/>
                    <a:pt x="1245" y="7299"/>
                  </a:cubicBezTo>
                  <a:cubicBezTo>
                    <a:pt x="1226" y="7302"/>
                    <a:pt x="1204" y="7305"/>
                    <a:pt x="1207" y="7331"/>
                  </a:cubicBezTo>
                  <a:cubicBezTo>
                    <a:pt x="1214" y="7356"/>
                    <a:pt x="1192" y="7359"/>
                    <a:pt x="1192" y="7359"/>
                  </a:cubicBezTo>
                  <a:cubicBezTo>
                    <a:pt x="1188" y="7357"/>
                    <a:pt x="1185" y="7356"/>
                    <a:pt x="1182" y="7356"/>
                  </a:cubicBezTo>
                  <a:cubicBezTo>
                    <a:pt x="1154" y="7356"/>
                    <a:pt x="1184" y="7442"/>
                    <a:pt x="1204" y="7462"/>
                  </a:cubicBezTo>
                  <a:cubicBezTo>
                    <a:pt x="1254" y="7509"/>
                    <a:pt x="1258" y="7534"/>
                    <a:pt x="1217" y="7540"/>
                  </a:cubicBezTo>
                  <a:cubicBezTo>
                    <a:pt x="1176" y="7544"/>
                    <a:pt x="1223" y="7591"/>
                    <a:pt x="1289" y="7609"/>
                  </a:cubicBezTo>
                  <a:lnTo>
                    <a:pt x="1355" y="7625"/>
                  </a:lnTo>
                  <a:lnTo>
                    <a:pt x="1292" y="7634"/>
                  </a:lnTo>
                  <a:cubicBezTo>
                    <a:pt x="1214" y="7672"/>
                    <a:pt x="1214" y="7672"/>
                    <a:pt x="1267" y="7741"/>
                  </a:cubicBezTo>
                  <a:cubicBezTo>
                    <a:pt x="1292" y="7791"/>
                    <a:pt x="1292" y="7791"/>
                    <a:pt x="1273" y="7794"/>
                  </a:cubicBezTo>
                  <a:cubicBezTo>
                    <a:pt x="1251" y="7797"/>
                    <a:pt x="1254" y="7823"/>
                    <a:pt x="1267" y="7898"/>
                  </a:cubicBezTo>
                  <a:cubicBezTo>
                    <a:pt x="1276" y="7972"/>
                    <a:pt x="1279" y="7998"/>
                    <a:pt x="1298" y="7998"/>
                  </a:cubicBezTo>
                  <a:cubicBezTo>
                    <a:pt x="1299" y="7998"/>
                    <a:pt x="1300" y="7998"/>
                    <a:pt x="1301" y="7998"/>
                  </a:cubicBezTo>
                  <a:lnTo>
                    <a:pt x="1308" y="8051"/>
                  </a:lnTo>
                  <a:cubicBezTo>
                    <a:pt x="1279" y="8075"/>
                    <a:pt x="1289" y="8109"/>
                    <a:pt x="1312" y="8109"/>
                  </a:cubicBezTo>
                  <a:cubicBezTo>
                    <a:pt x="1319" y="8109"/>
                    <a:pt x="1327" y="8106"/>
                    <a:pt x="1336" y="8098"/>
                  </a:cubicBezTo>
                  <a:lnTo>
                    <a:pt x="1342" y="8152"/>
                  </a:lnTo>
                  <a:lnTo>
                    <a:pt x="1323" y="8152"/>
                  </a:lnTo>
                  <a:cubicBezTo>
                    <a:pt x="1301" y="8155"/>
                    <a:pt x="1308" y="8208"/>
                    <a:pt x="1339" y="8412"/>
                  </a:cubicBezTo>
                  <a:cubicBezTo>
                    <a:pt x="1368" y="8625"/>
                    <a:pt x="1373" y="8663"/>
                    <a:pt x="1405" y="8663"/>
                  </a:cubicBezTo>
                  <a:cubicBezTo>
                    <a:pt x="1408" y="8663"/>
                    <a:pt x="1411" y="8663"/>
                    <a:pt x="1414" y="8662"/>
                  </a:cubicBezTo>
                  <a:cubicBezTo>
                    <a:pt x="1458" y="8684"/>
                    <a:pt x="1464" y="8709"/>
                    <a:pt x="1420" y="8716"/>
                  </a:cubicBezTo>
                  <a:cubicBezTo>
                    <a:pt x="1403" y="8719"/>
                    <a:pt x="1385" y="8744"/>
                    <a:pt x="1402" y="8744"/>
                  </a:cubicBezTo>
                  <a:cubicBezTo>
                    <a:pt x="1403" y="8744"/>
                    <a:pt x="1404" y="8744"/>
                    <a:pt x="1405" y="8744"/>
                  </a:cubicBezTo>
                  <a:lnTo>
                    <a:pt x="1405" y="8744"/>
                  </a:lnTo>
                  <a:cubicBezTo>
                    <a:pt x="1408" y="8772"/>
                    <a:pt x="1405" y="8797"/>
                    <a:pt x="1395" y="8822"/>
                  </a:cubicBezTo>
                  <a:cubicBezTo>
                    <a:pt x="1366" y="8902"/>
                    <a:pt x="1386" y="8926"/>
                    <a:pt x="1405" y="8926"/>
                  </a:cubicBezTo>
                  <a:cubicBezTo>
                    <a:pt x="1406" y="8926"/>
                    <a:pt x="1407" y="8926"/>
                    <a:pt x="1408" y="8926"/>
                  </a:cubicBezTo>
                  <a:cubicBezTo>
                    <a:pt x="1420" y="8916"/>
                    <a:pt x="1426" y="8912"/>
                    <a:pt x="1429" y="8912"/>
                  </a:cubicBezTo>
                  <a:cubicBezTo>
                    <a:pt x="1435" y="8912"/>
                    <a:pt x="1424" y="8931"/>
                    <a:pt x="1411" y="8951"/>
                  </a:cubicBezTo>
                  <a:cubicBezTo>
                    <a:pt x="1396" y="8978"/>
                    <a:pt x="1381" y="9007"/>
                    <a:pt x="1396" y="9007"/>
                  </a:cubicBezTo>
                  <a:cubicBezTo>
                    <a:pt x="1397" y="9007"/>
                    <a:pt x="1398" y="9007"/>
                    <a:pt x="1399" y="9007"/>
                  </a:cubicBezTo>
                  <a:cubicBezTo>
                    <a:pt x="1424" y="9029"/>
                    <a:pt x="1464" y="9179"/>
                    <a:pt x="1424" y="9186"/>
                  </a:cubicBezTo>
                  <a:cubicBezTo>
                    <a:pt x="1424" y="9186"/>
                    <a:pt x="1427" y="9211"/>
                    <a:pt x="1430" y="9236"/>
                  </a:cubicBezTo>
                  <a:cubicBezTo>
                    <a:pt x="1431" y="9236"/>
                    <a:pt x="1431" y="9236"/>
                    <a:pt x="1432" y="9236"/>
                  </a:cubicBezTo>
                  <a:cubicBezTo>
                    <a:pt x="1452" y="9236"/>
                    <a:pt x="1458" y="9281"/>
                    <a:pt x="1464" y="9330"/>
                  </a:cubicBezTo>
                  <a:cubicBezTo>
                    <a:pt x="1471" y="9377"/>
                    <a:pt x="1474" y="9402"/>
                    <a:pt x="1455" y="9418"/>
                  </a:cubicBezTo>
                  <a:cubicBezTo>
                    <a:pt x="1451" y="9416"/>
                    <a:pt x="1448" y="9415"/>
                    <a:pt x="1446" y="9415"/>
                  </a:cubicBezTo>
                  <a:cubicBezTo>
                    <a:pt x="1435" y="9415"/>
                    <a:pt x="1441" y="9439"/>
                    <a:pt x="1464" y="9468"/>
                  </a:cubicBezTo>
                  <a:cubicBezTo>
                    <a:pt x="1468" y="9496"/>
                    <a:pt x="1508" y="9480"/>
                    <a:pt x="1511" y="9502"/>
                  </a:cubicBezTo>
                  <a:cubicBezTo>
                    <a:pt x="1520" y="9491"/>
                    <a:pt x="1529" y="9485"/>
                    <a:pt x="1537" y="9485"/>
                  </a:cubicBezTo>
                  <a:cubicBezTo>
                    <a:pt x="1545" y="9485"/>
                    <a:pt x="1551" y="9490"/>
                    <a:pt x="1552" y="9499"/>
                  </a:cubicBezTo>
                  <a:lnTo>
                    <a:pt x="1533" y="9524"/>
                  </a:lnTo>
                  <a:lnTo>
                    <a:pt x="1499" y="9574"/>
                  </a:lnTo>
                  <a:cubicBezTo>
                    <a:pt x="1501" y="9592"/>
                    <a:pt x="1503" y="9609"/>
                    <a:pt x="1510" y="9609"/>
                  </a:cubicBezTo>
                  <a:cubicBezTo>
                    <a:pt x="1514" y="9609"/>
                    <a:pt x="1518" y="9605"/>
                    <a:pt x="1524" y="9596"/>
                  </a:cubicBezTo>
                  <a:lnTo>
                    <a:pt x="1524" y="9596"/>
                  </a:lnTo>
                  <a:cubicBezTo>
                    <a:pt x="1511" y="9637"/>
                    <a:pt x="1511" y="9681"/>
                    <a:pt x="1521" y="9722"/>
                  </a:cubicBezTo>
                  <a:cubicBezTo>
                    <a:pt x="1526" y="9764"/>
                    <a:pt x="1531" y="9807"/>
                    <a:pt x="1545" y="9807"/>
                  </a:cubicBezTo>
                  <a:cubicBezTo>
                    <a:pt x="1547" y="9807"/>
                    <a:pt x="1549" y="9806"/>
                    <a:pt x="1552" y="9803"/>
                  </a:cubicBezTo>
                  <a:lnTo>
                    <a:pt x="1552" y="9803"/>
                  </a:lnTo>
                  <a:cubicBezTo>
                    <a:pt x="1529" y="9887"/>
                    <a:pt x="1541" y="10014"/>
                    <a:pt x="1562" y="10014"/>
                  </a:cubicBezTo>
                  <a:cubicBezTo>
                    <a:pt x="1567" y="10014"/>
                    <a:pt x="1572" y="10007"/>
                    <a:pt x="1577" y="9991"/>
                  </a:cubicBezTo>
                  <a:cubicBezTo>
                    <a:pt x="1582" y="9972"/>
                    <a:pt x="1585" y="9963"/>
                    <a:pt x="1587" y="9963"/>
                  </a:cubicBezTo>
                  <a:cubicBezTo>
                    <a:pt x="1590" y="9963"/>
                    <a:pt x="1589" y="9989"/>
                    <a:pt x="1583" y="10038"/>
                  </a:cubicBezTo>
                  <a:cubicBezTo>
                    <a:pt x="1578" y="10087"/>
                    <a:pt x="1576" y="10107"/>
                    <a:pt x="1578" y="10107"/>
                  </a:cubicBezTo>
                  <a:cubicBezTo>
                    <a:pt x="1580" y="10107"/>
                    <a:pt x="1584" y="10099"/>
                    <a:pt x="1590" y="10085"/>
                  </a:cubicBezTo>
                  <a:cubicBezTo>
                    <a:pt x="1592" y="10080"/>
                    <a:pt x="1594" y="10077"/>
                    <a:pt x="1595" y="10077"/>
                  </a:cubicBezTo>
                  <a:cubicBezTo>
                    <a:pt x="1602" y="10077"/>
                    <a:pt x="1595" y="10146"/>
                    <a:pt x="1590" y="10220"/>
                  </a:cubicBezTo>
                  <a:cubicBezTo>
                    <a:pt x="1573" y="10331"/>
                    <a:pt x="1571" y="10377"/>
                    <a:pt x="1577" y="10377"/>
                  </a:cubicBezTo>
                  <a:cubicBezTo>
                    <a:pt x="1579" y="10377"/>
                    <a:pt x="1583" y="10372"/>
                    <a:pt x="1587" y="10361"/>
                  </a:cubicBezTo>
                  <a:cubicBezTo>
                    <a:pt x="1589" y="10359"/>
                    <a:pt x="1591" y="10359"/>
                    <a:pt x="1593" y="10359"/>
                  </a:cubicBezTo>
                  <a:cubicBezTo>
                    <a:pt x="1607" y="10359"/>
                    <a:pt x="1612" y="10398"/>
                    <a:pt x="1615" y="10420"/>
                  </a:cubicBezTo>
                  <a:cubicBezTo>
                    <a:pt x="1634" y="10398"/>
                    <a:pt x="1637" y="10417"/>
                    <a:pt x="1643" y="10317"/>
                  </a:cubicBezTo>
                  <a:cubicBezTo>
                    <a:pt x="1652" y="10242"/>
                    <a:pt x="1665" y="10182"/>
                    <a:pt x="1665" y="10182"/>
                  </a:cubicBezTo>
                  <a:cubicBezTo>
                    <a:pt x="1668" y="10174"/>
                    <a:pt x="1670" y="10171"/>
                    <a:pt x="1672" y="10171"/>
                  </a:cubicBezTo>
                  <a:cubicBezTo>
                    <a:pt x="1676" y="10171"/>
                    <a:pt x="1672" y="10207"/>
                    <a:pt x="1669" y="10207"/>
                  </a:cubicBezTo>
                  <a:cubicBezTo>
                    <a:pt x="1669" y="10207"/>
                    <a:pt x="1668" y="10206"/>
                    <a:pt x="1668" y="10204"/>
                  </a:cubicBezTo>
                  <a:cubicBezTo>
                    <a:pt x="1652" y="10242"/>
                    <a:pt x="1656" y="10261"/>
                    <a:pt x="1649" y="10364"/>
                  </a:cubicBezTo>
                  <a:cubicBezTo>
                    <a:pt x="1643" y="10420"/>
                    <a:pt x="1646" y="10480"/>
                    <a:pt x="1652" y="10540"/>
                  </a:cubicBezTo>
                  <a:lnTo>
                    <a:pt x="1668" y="10634"/>
                  </a:lnTo>
                  <a:cubicBezTo>
                    <a:pt x="1668" y="10737"/>
                    <a:pt x="1670" y="10788"/>
                    <a:pt x="1674" y="10788"/>
                  </a:cubicBezTo>
                  <a:cubicBezTo>
                    <a:pt x="1676" y="10788"/>
                    <a:pt x="1678" y="10769"/>
                    <a:pt x="1681" y="10731"/>
                  </a:cubicBezTo>
                  <a:lnTo>
                    <a:pt x="1687" y="10634"/>
                  </a:lnTo>
                  <a:lnTo>
                    <a:pt x="1687" y="10634"/>
                  </a:lnTo>
                  <a:cubicBezTo>
                    <a:pt x="1684" y="10684"/>
                    <a:pt x="1684" y="10734"/>
                    <a:pt x="1687" y="10784"/>
                  </a:cubicBezTo>
                  <a:cubicBezTo>
                    <a:pt x="1687" y="10784"/>
                    <a:pt x="1687" y="10784"/>
                    <a:pt x="1688" y="10784"/>
                  </a:cubicBezTo>
                  <a:cubicBezTo>
                    <a:pt x="1704" y="10784"/>
                    <a:pt x="1753" y="10591"/>
                    <a:pt x="1759" y="10449"/>
                  </a:cubicBezTo>
                  <a:lnTo>
                    <a:pt x="1759" y="10533"/>
                  </a:lnTo>
                  <a:cubicBezTo>
                    <a:pt x="1757" y="10575"/>
                    <a:pt x="1758" y="10590"/>
                    <a:pt x="1761" y="10590"/>
                  </a:cubicBezTo>
                  <a:cubicBezTo>
                    <a:pt x="1763" y="10590"/>
                    <a:pt x="1768" y="10573"/>
                    <a:pt x="1775" y="10549"/>
                  </a:cubicBezTo>
                  <a:cubicBezTo>
                    <a:pt x="1784" y="10521"/>
                    <a:pt x="1809" y="10351"/>
                    <a:pt x="1828" y="10286"/>
                  </a:cubicBezTo>
                  <a:cubicBezTo>
                    <a:pt x="1856" y="10198"/>
                    <a:pt x="1875" y="10129"/>
                    <a:pt x="1872" y="10069"/>
                  </a:cubicBezTo>
                  <a:cubicBezTo>
                    <a:pt x="1874" y="10061"/>
                    <a:pt x="1876" y="10056"/>
                    <a:pt x="1877" y="10056"/>
                  </a:cubicBezTo>
                  <a:cubicBezTo>
                    <a:pt x="1878" y="10056"/>
                    <a:pt x="1879" y="10070"/>
                    <a:pt x="1881" y="10107"/>
                  </a:cubicBezTo>
                  <a:cubicBezTo>
                    <a:pt x="1881" y="10150"/>
                    <a:pt x="1883" y="10163"/>
                    <a:pt x="1885" y="10163"/>
                  </a:cubicBezTo>
                  <a:cubicBezTo>
                    <a:pt x="1888" y="10163"/>
                    <a:pt x="1891" y="10152"/>
                    <a:pt x="1894" y="10142"/>
                  </a:cubicBezTo>
                  <a:cubicBezTo>
                    <a:pt x="1900" y="10095"/>
                    <a:pt x="1897" y="10051"/>
                    <a:pt x="1887" y="10007"/>
                  </a:cubicBezTo>
                  <a:cubicBezTo>
                    <a:pt x="1885" y="9960"/>
                    <a:pt x="1887" y="9939"/>
                    <a:pt x="1898" y="9939"/>
                  </a:cubicBezTo>
                  <a:cubicBezTo>
                    <a:pt x="1901" y="9939"/>
                    <a:pt x="1903" y="9939"/>
                    <a:pt x="1906" y="9941"/>
                  </a:cubicBezTo>
                  <a:cubicBezTo>
                    <a:pt x="1907" y="9941"/>
                    <a:pt x="1908" y="9942"/>
                    <a:pt x="1909" y="9942"/>
                  </a:cubicBezTo>
                  <a:cubicBezTo>
                    <a:pt x="1931" y="9942"/>
                    <a:pt x="1956" y="9849"/>
                    <a:pt x="1956" y="9769"/>
                  </a:cubicBezTo>
                  <a:cubicBezTo>
                    <a:pt x="1960" y="9755"/>
                    <a:pt x="1964" y="9742"/>
                    <a:pt x="1969" y="9742"/>
                  </a:cubicBezTo>
                  <a:cubicBezTo>
                    <a:pt x="1973" y="9742"/>
                    <a:pt x="1977" y="9748"/>
                    <a:pt x="1981" y="9762"/>
                  </a:cubicBezTo>
                  <a:cubicBezTo>
                    <a:pt x="1984" y="9765"/>
                    <a:pt x="1988" y="9767"/>
                    <a:pt x="1991" y="9767"/>
                  </a:cubicBezTo>
                  <a:cubicBezTo>
                    <a:pt x="2007" y="9767"/>
                    <a:pt x="2026" y="9736"/>
                    <a:pt x="2016" y="9646"/>
                  </a:cubicBezTo>
                  <a:cubicBezTo>
                    <a:pt x="2019" y="9636"/>
                    <a:pt x="2020" y="9631"/>
                    <a:pt x="2023" y="9631"/>
                  </a:cubicBezTo>
                  <a:cubicBezTo>
                    <a:pt x="2025" y="9631"/>
                    <a:pt x="2028" y="9638"/>
                    <a:pt x="2035" y="9653"/>
                  </a:cubicBezTo>
                  <a:cubicBezTo>
                    <a:pt x="2044" y="9655"/>
                    <a:pt x="2051" y="9660"/>
                    <a:pt x="2055" y="9660"/>
                  </a:cubicBezTo>
                  <a:cubicBezTo>
                    <a:pt x="2062" y="9660"/>
                    <a:pt x="2062" y="9649"/>
                    <a:pt x="2050" y="9603"/>
                  </a:cubicBezTo>
                  <a:cubicBezTo>
                    <a:pt x="2044" y="9543"/>
                    <a:pt x="2063" y="9480"/>
                    <a:pt x="2101" y="9430"/>
                  </a:cubicBezTo>
                  <a:cubicBezTo>
                    <a:pt x="2107" y="9405"/>
                    <a:pt x="2113" y="9383"/>
                    <a:pt x="2094" y="9367"/>
                  </a:cubicBezTo>
                  <a:lnTo>
                    <a:pt x="2079" y="9355"/>
                  </a:lnTo>
                  <a:lnTo>
                    <a:pt x="2079" y="9355"/>
                  </a:lnTo>
                  <a:cubicBezTo>
                    <a:pt x="2086" y="9355"/>
                    <a:pt x="2091" y="9356"/>
                    <a:pt x="2096" y="9356"/>
                  </a:cubicBezTo>
                  <a:cubicBezTo>
                    <a:pt x="2119" y="9356"/>
                    <a:pt x="2117" y="9347"/>
                    <a:pt x="2091" y="9311"/>
                  </a:cubicBezTo>
                  <a:cubicBezTo>
                    <a:pt x="2076" y="9303"/>
                    <a:pt x="2077" y="9287"/>
                    <a:pt x="2089" y="9287"/>
                  </a:cubicBezTo>
                  <a:cubicBezTo>
                    <a:pt x="2091" y="9287"/>
                    <a:pt x="2094" y="9288"/>
                    <a:pt x="2097" y="9289"/>
                  </a:cubicBezTo>
                  <a:cubicBezTo>
                    <a:pt x="2113" y="9280"/>
                    <a:pt x="2122" y="9267"/>
                    <a:pt x="2129" y="9252"/>
                  </a:cubicBezTo>
                  <a:cubicBezTo>
                    <a:pt x="2138" y="9226"/>
                    <a:pt x="2154" y="9095"/>
                    <a:pt x="2188" y="8973"/>
                  </a:cubicBezTo>
                  <a:cubicBezTo>
                    <a:pt x="2248" y="8772"/>
                    <a:pt x="2267" y="8697"/>
                    <a:pt x="2248" y="8694"/>
                  </a:cubicBezTo>
                  <a:cubicBezTo>
                    <a:pt x="2235" y="8662"/>
                    <a:pt x="2235" y="8662"/>
                    <a:pt x="2263" y="8644"/>
                  </a:cubicBezTo>
                  <a:cubicBezTo>
                    <a:pt x="2285" y="8625"/>
                    <a:pt x="2298" y="8600"/>
                    <a:pt x="2304" y="8575"/>
                  </a:cubicBezTo>
                  <a:cubicBezTo>
                    <a:pt x="2310" y="8552"/>
                    <a:pt x="2318" y="8530"/>
                    <a:pt x="2333" y="8530"/>
                  </a:cubicBezTo>
                  <a:cubicBezTo>
                    <a:pt x="2335" y="8530"/>
                    <a:pt x="2337" y="8530"/>
                    <a:pt x="2339" y="8531"/>
                  </a:cubicBezTo>
                  <a:cubicBezTo>
                    <a:pt x="2326" y="8499"/>
                    <a:pt x="2326" y="8499"/>
                    <a:pt x="2332" y="8474"/>
                  </a:cubicBezTo>
                  <a:lnTo>
                    <a:pt x="2332" y="8474"/>
                  </a:lnTo>
                  <a:cubicBezTo>
                    <a:pt x="2335" y="8475"/>
                    <a:pt x="2337" y="8475"/>
                    <a:pt x="2339" y="8475"/>
                  </a:cubicBezTo>
                  <a:cubicBezTo>
                    <a:pt x="2355" y="8475"/>
                    <a:pt x="2359" y="8452"/>
                    <a:pt x="2348" y="8424"/>
                  </a:cubicBezTo>
                  <a:cubicBezTo>
                    <a:pt x="2326" y="8400"/>
                    <a:pt x="2318" y="8392"/>
                    <a:pt x="2326" y="8392"/>
                  </a:cubicBezTo>
                  <a:cubicBezTo>
                    <a:pt x="2330" y="8392"/>
                    <a:pt x="2339" y="8395"/>
                    <a:pt x="2354" y="8399"/>
                  </a:cubicBezTo>
                  <a:cubicBezTo>
                    <a:pt x="2355" y="8399"/>
                    <a:pt x="2356" y="8400"/>
                    <a:pt x="2357" y="8400"/>
                  </a:cubicBezTo>
                  <a:cubicBezTo>
                    <a:pt x="2374" y="8400"/>
                    <a:pt x="2406" y="8352"/>
                    <a:pt x="2396" y="8352"/>
                  </a:cubicBezTo>
                  <a:cubicBezTo>
                    <a:pt x="2395" y="8352"/>
                    <a:pt x="2392" y="8353"/>
                    <a:pt x="2389" y="8355"/>
                  </a:cubicBezTo>
                  <a:cubicBezTo>
                    <a:pt x="2370" y="8349"/>
                    <a:pt x="2383" y="8299"/>
                    <a:pt x="2370" y="8268"/>
                  </a:cubicBezTo>
                  <a:cubicBezTo>
                    <a:pt x="2376" y="8244"/>
                    <a:pt x="2385" y="8223"/>
                    <a:pt x="2401" y="8223"/>
                  </a:cubicBezTo>
                  <a:cubicBezTo>
                    <a:pt x="2402" y="8223"/>
                    <a:pt x="2403" y="8223"/>
                    <a:pt x="2405" y="8224"/>
                  </a:cubicBezTo>
                  <a:cubicBezTo>
                    <a:pt x="2433" y="8205"/>
                    <a:pt x="2448" y="8076"/>
                    <a:pt x="2436" y="8045"/>
                  </a:cubicBezTo>
                  <a:cubicBezTo>
                    <a:pt x="2416" y="8039"/>
                    <a:pt x="2422" y="8019"/>
                    <a:pt x="2436" y="8019"/>
                  </a:cubicBezTo>
                  <a:cubicBezTo>
                    <a:pt x="2438" y="8019"/>
                    <a:pt x="2440" y="8019"/>
                    <a:pt x="2442" y="8020"/>
                  </a:cubicBezTo>
                  <a:cubicBezTo>
                    <a:pt x="2444" y="8021"/>
                    <a:pt x="2447" y="8021"/>
                    <a:pt x="2449" y="8021"/>
                  </a:cubicBezTo>
                  <a:cubicBezTo>
                    <a:pt x="2465" y="8021"/>
                    <a:pt x="2471" y="7998"/>
                    <a:pt x="2477" y="7976"/>
                  </a:cubicBezTo>
                  <a:cubicBezTo>
                    <a:pt x="2469" y="7958"/>
                    <a:pt x="2473" y="7952"/>
                    <a:pt x="2481" y="7952"/>
                  </a:cubicBezTo>
                  <a:cubicBezTo>
                    <a:pt x="2487" y="7952"/>
                    <a:pt x="2496" y="7955"/>
                    <a:pt x="2505" y="7957"/>
                  </a:cubicBezTo>
                  <a:cubicBezTo>
                    <a:pt x="2509" y="7967"/>
                    <a:pt x="2512" y="7971"/>
                    <a:pt x="2515" y="7971"/>
                  </a:cubicBezTo>
                  <a:cubicBezTo>
                    <a:pt x="2522" y="7971"/>
                    <a:pt x="2528" y="7948"/>
                    <a:pt x="2539" y="7913"/>
                  </a:cubicBezTo>
                  <a:cubicBezTo>
                    <a:pt x="2527" y="7882"/>
                    <a:pt x="2555" y="7782"/>
                    <a:pt x="2577" y="7707"/>
                  </a:cubicBezTo>
                  <a:cubicBezTo>
                    <a:pt x="2611" y="7584"/>
                    <a:pt x="2599" y="7553"/>
                    <a:pt x="2574" y="7490"/>
                  </a:cubicBezTo>
                  <a:lnTo>
                    <a:pt x="2542" y="7456"/>
                  </a:lnTo>
                  <a:lnTo>
                    <a:pt x="2580" y="7465"/>
                  </a:lnTo>
                  <a:cubicBezTo>
                    <a:pt x="2587" y="7466"/>
                    <a:pt x="2593" y="7466"/>
                    <a:pt x="2600" y="7466"/>
                  </a:cubicBezTo>
                  <a:cubicBezTo>
                    <a:pt x="2617" y="7466"/>
                    <a:pt x="2633" y="7464"/>
                    <a:pt x="2649" y="7459"/>
                  </a:cubicBezTo>
                  <a:cubicBezTo>
                    <a:pt x="2655" y="7434"/>
                    <a:pt x="2636" y="7428"/>
                    <a:pt x="2614" y="7421"/>
                  </a:cubicBezTo>
                  <a:cubicBezTo>
                    <a:pt x="2596" y="7415"/>
                    <a:pt x="2602" y="7390"/>
                    <a:pt x="2636" y="7346"/>
                  </a:cubicBezTo>
                  <a:cubicBezTo>
                    <a:pt x="2671" y="7302"/>
                    <a:pt x="2680" y="7277"/>
                    <a:pt x="2668" y="7249"/>
                  </a:cubicBezTo>
                  <a:cubicBezTo>
                    <a:pt x="2671" y="7221"/>
                    <a:pt x="2687" y="7196"/>
                    <a:pt x="2708" y="7180"/>
                  </a:cubicBezTo>
                  <a:cubicBezTo>
                    <a:pt x="2715" y="7155"/>
                    <a:pt x="2715" y="7155"/>
                    <a:pt x="2696" y="7149"/>
                  </a:cubicBezTo>
                  <a:cubicBezTo>
                    <a:pt x="2674" y="7142"/>
                    <a:pt x="2683" y="7117"/>
                    <a:pt x="2708" y="7099"/>
                  </a:cubicBezTo>
                  <a:cubicBezTo>
                    <a:pt x="2755" y="7086"/>
                    <a:pt x="2777" y="7011"/>
                    <a:pt x="2759" y="7005"/>
                  </a:cubicBezTo>
                  <a:cubicBezTo>
                    <a:pt x="2740" y="6998"/>
                    <a:pt x="2746" y="6973"/>
                    <a:pt x="2752" y="6948"/>
                  </a:cubicBezTo>
                  <a:cubicBezTo>
                    <a:pt x="2762" y="6923"/>
                    <a:pt x="2765" y="6895"/>
                    <a:pt x="2755" y="6870"/>
                  </a:cubicBezTo>
                  <a:lnTo>
                    <a:pt x="2768" y="6820"/>
                  </a:lnTo>
                  <a:cubicBezTo>
                    <a:pt x="2770" y="6813"/>
                    <a:pt x="2773" y="6810"/>
                    <a:pt x="2776" y="6810"/>
                  </a:cubicBezTo>
                  <a:cubicBezTo>
                    <a:pt x="2782" y="6810"/>
                    <a:pt x="2788" y="6832"/>
                    <a:pt x="2781" y="6851"/>
                  </a:cubicBezTo>
                  <a:lnTo>
                    <a:pt x="2809" y="6829"/>
                  </a:lnTo>
                  <a:cubicBezTo>
                    <a:pt x="2824" y="6782"/>
                    <a:pt x="2831" y="6757"/>
                    <a:pt x="2818" y="6726"/>
                  </a:cubicBezTo>
                  <a:cubicBezTo>
                    <a:pt x="2796" y="6702"/>
                    <a:pt x="2788" y="6693"/>
                    <a:pt x="2796" y="6693"/>
                  </a:cubicBezTo>
                  <a:cubicBezTo>
                    <a:pt x="2800" y="6693"/>
                    <a:pt x="2810" y="6696"/>
                    <a:pt x="2824" y="6701"/>
                  </a:cubicBezTo>
                  <a:cubicBezTo>
                    <a:pt x="2827" y="6701"/>
                    <a:pt x="2829" y="6701"/>
                    <a:pt x="2832" y="6701"/>
                  </a:cubicBezTo>
                  <a:cubicBezTo>
                    <a:pt x="2853" y="6701"/>
                    <a:pt x="2870" y="6677"/>
                    <a:pt x="2859" y="6657"/>
                  </a:cubicBezTo>
                  <a:cubicBezTo>
                    <a:pt x="2832" y="6624"/>
                    <a:pt x="2847" y="6605"/>
                    <a:pt x="2866" y="6605"/>
                  </a:cubicBezTo>
                  <a:cubicBezTo>
                    <a:pt x="2869" y="6605"/>
                    <a:pt x="2872" y="6606"/>
                    <a:pt x="2875" y="6607"/>
                  </a:cubicBezTo>
                  <a:cubicBezTo>
                    <a:pt x="2886" y="6620"/>
                    <a:pt x="2893" y="6629"/>
                    <a:pt x="2897" y="6629"/>
                  </a:cubicBezTo>
                  <a:cubicBezTo>
                    <a:pt x="2905" y="6629"/>
                    <a:pt x="2902" y="6603"/>
                    <a:pt x="2897" y="6531"/>
                  </a:cubicBezTo>
                  <a:cubicBezTo>
                    <a:pt x="2909" y="6481"/>
                    <a:pt x="2918" y="6378"/>
                    <a:pt x="2940" y="6303"/>
                  </a:cubicBezTo>
                  <a:cubicBezTo>
                    <a:pt x="2969" y="6202"/>
                    <a:pt x="2984" y="6152"/>
                    <a:pt x="3009" y="6133"/>
                  </a:cubicBezTo>
                  <a:cubicBezTo>
                    <a:pt x="3014" y="6135"/>
                    <a:pt x="3018" y="6136"/>
                    <a:pt x="3022" y="6136"/>
                  </a:cubicBezTo>
                  <a:lnTo>
                    <a:pt x="3022" y="6136"/>
                  </a:lnTo>
                  <a:cubicBezTo>
                    <a:pt x="2992" y="6123"/>
                    <a:pt x="2999" y="6096"/>
                    <a:pt x="3019" y="6027"/>
                  </a:cubicBezTo>
                  <a:cubicBezTo>
                    <a:pt x="3053" y="5983"/>
                    <a:pt x="3059" y="5923"/>
                    <a:pt x="3044" y="5873"/>
                  </a:cubicBezTo>
                  <a:lnTo>
                    <a:pt x="3044" y="5873"/>
                  </a:lnTo>
                  <a:lnTo>
                    <a:pt x="3028" y="5923"/>
                  </a:lnTo>
                  <a:cubicBezTo>
                    <a:pt x="2987" y="5911"/>
                    <a:pt x="2997" y="5886"/>
                    <a:pt x="3031" y="5842"/>
                  </a:cubicBezTo>
                  <a:cubicBezTo>
                    <a:pt x="3035" y="5828"/>
                    <a:pt x="3042" y="5824"/>
                    <a:pt x="3052" y="5824"/>
                  </a:cubicBezTo>
                  <a:cubicBezTo>
                    <a:pt x="3059" y="5824"/>
                    <a:pt x="3068" y="5827"/>
                    <a:pt x="3078" y="5829"/>
                  </a:cubicBezTo>
                  <a:cubicBezTo>
                    <a:pt x="3080" y="5830"/>
                    <a:pt x="3082" y="5830"/>
                    <a:pt x="3084" y="5830"/>
                  </a:cubicBezTo>
                  <a:cubicBezTo>
                    <a:pt x="3107" y="5830"/>
                    <a:pt x="3126" y="5812"/>
                    <a:pt x="3132" y="5792"/>
                  </a:cubicBezTo>
                  <a:cubicBezTo>
                    <a:pt x="3136" y="5773"/>
                    <a:pt x="3143" y="5754"/>
                    <a:pt x="3134" y="5754"/>
                  </a:cubicBezTo>
                  <a:cubicBezTo>
                    <a:pt x="3131" y="5754"/>
                    <a:pt x="3126" y="5756"/>
                    <a:pt x="3119" y="5760"/>
                  </a:cubicBezTo>
                  <a:cubicBezTo>
                    <a:pt x="3100" y="5754"/>
                    <a:pt x="3100" y="5754"/>
                    <a:pt x="3106" y="5729"/>
                  </a:cubicBezTo>
                  <a:cubicBezTo>
                    <a:pt x="3116" y="5704"/>
                    <a:pt x="3116" y="5676"/>
                    <a:pt x="3106" y="5648"/>
                  </a:cubicBezTo>
                  <a:cubicBezTo>
                    <a:pt x="3088" y="5641"/>
                    <a:pt x="3094" y="5616"/>
                    <a:pt x="3103" y="5591"/>
                  </a:cubicBezTo>
                  <a:cubicBezTo>
                    <a:pt x="3122" y="5572"/>
                    <a:pt x="3135" y="5551"/>
                    <a:pt x="3144" y="5522"/>
                  </a:cubicBezTo>
                  <a:lnTo>
                    <a:pt x="3163" y="5529"/>
                  </a:lnTo>
                  <a:cubicBezTo>
                    <a:pt x="3166" y="5529"/>
                    <a:pt x="3169" y="5529"/>
                    <a:pt x="3173" y="5529"/>
                  </a:cubicBezTo>
                  <a:cubicBezTo>
                    <a:pt x="3187" y="5529"/>
                    <a:pt x="3200" y="5524"/>
                    <a:pt x="3210" y="5516"/>
                  </a:cubicBezTo>
                  <a:cubicBezTo>
                    <a:pt x="3216" y="5503"/>
                    <a:pt x="3210" y="5491"/>
                    <a:pt x="3197" y="5485"/>
                  </a:cubicBezTo>
                  <a:cubicBezTo>
                    <a:pt x="3179" y="5478"/>
                    <a:pt x="3351" y="4883"/>
                    <a:pt x="3373" y="4808"/>
                  </a:cubicBezTo>
                  <a:cubicBezTo>
                    <a:pt x="3404" y="4769"/>
                    <a:pt x="3424" y="4705"/>
                    <a:pt x="3408" y="4705"/>
                  </a:cubicBezTo>
                  <a:cubicBezTo>
                    <a:pt x="3407" y="4705"/>
                    <a:pt x="3404" y="4705"/>
                    <a:pt x="3401" y="4708"/>
                  </a:cubicBezTo>
                  <a:cubicBezTo>
                    <a:pt x="3382" y="4701"/>
                    <a:pt x="3417" y="4579"/>
                    <a:pt x="3461" y="4429"/>
                  </a:cubicBezTo>
                  <a:cubicBezTo>
                    <a:pt x="3511" y="4253"/>
                    <a:pt x="3548" y="4128"/>
                    <a:pt x="3526" y="4125"/>
                  </a:cubicBezTo>
                  <a:lnTo>
                    <a:pt x="3548" y="4049"/>
                  </a:lnTo>
                  <a:cubicBezTo>
                    <a:pt x="3564" y="3999"/>
                    <a:pt x="3558" y="3943"/>
                    <a:pt x="3564" y="3918"/>
                  </a:cubicBezTo>
                  <a:cubicBezTo>
                    <a:pt x="3556" y="3897"/>
                    <a:pt x="3556" y="3878"/>
                    <a:pt x="3561" y="3878"/>
                  </a:cubicBezTo>
                  <a:cubicBezTo>
                    <a:pt x="3564" y="3878"/>
                    <a:pt x="3568" y="3883"/>
                    <a:pt x="3573" y="3893"/>
                  </a:cubicBezTo>
                  <a:cubicBezTo>
                    <a:pt x="3582" y="3896"/>
                    <a:pt x="3590" y="3898"/>
                    <a:pt x="3598" y="3898"/>
                  </a:cubicBezTo>
                  <a:cubicBezTo>
                    <a:pt x="3607" y="3898"/>
                    <a:pt x="3615" y="3894"/>
                    <a:pt x="3620" y="3880"/>
                  </a:cubicBezTo>
                  <a:cubicBezTo>
                    <a:pt x="3633" y="3830"/>
                    <a:pt x="3614" y="3824"/>
                    <a:pt x="3592" y="3818"/>
                  </a:cubicBezTo>
                  <a:cubicBezTo>
                    <a:pt x="3573" y="3814"/>
                    <a:pt x="3580" y="3789"/>
                    <a:pt x="3580" y="3789"/>
                  </a:cubicBezTo>
                  <a:cubicBezTo>
                    <a:pt x="3586" y="3773"/>
                    <a:pt x="3588" y="3767"/>
                    <a:pt x="3594" y="3767"/>
                  </a:cubicBezTo>
                  <a:cubicBezTo>
                    <a:pt x="3597" y="3767"/>
                    <a:pt x="3602" y="3768"/>
                    <a:pt x="3608" y="3770"/>
                  </a:cubicBezTo>
                  <a:lnTo>
                    <a:pt x="3649" y="3780"/>
                  </a:lnTo>
                  <a:lnTo>
                    <a:pt x="3655" y="3755"/>
                  </a:lnTo>
                  <a:cubicBezTo>
                    <a:pt x="3636" y="3749"/>
                    <a:pt x="3642" y="3723"/>
                    <a:pt x="3642" y="3723"/>
                  </a:cubicBezTo>
                  <a:cubicBezTo>
                    <a:pt x="3646" y="3710"/>
                    <a:pt x="3648" y="3705"/>
                    <a:pt x="3657" y="3705"/>
                  </a:cubicBezTo>
                  <a:cubicBezTo>
                    <a:pt x="3664" y="3705"/>
                    <a:pt x="3673" y="3707"/>
                    <a:pt x="3689" y="3711"/>
                  </a:cubicBezTo>
                  <a:cubicBezTo>
                    <a:pt x="3697" y="3713"/>
                    <a:pt x="3703" y="3714"/>
                    <a:pt x="3708" y="3714"/>
                  </a:cubicBezTo>
                  <a:cubicBezTo>
                    <a:pt x="3731" y="3714"/>
                    <a:pt x="3731" y="3692"/>
                    <a:pt x="3705" y="3661"/>
                  </a:cubicBezTo>
                  <a:lnTo>
                    <a:pt x="3699" y="3608"/>
                  </a:lnTo>
                  <a:cubicBezTo>
                    <a:pt x="3746" y="3592"/>
                    <a:pt x="3721" y="3532"/>
                    <a:pt x="3708" y="3501"/>
                  </a:cubicBezTo>
                  <a:cubicBezTo>
                    <a:pt x="3755" y="3488"/>
                    <a:pt x="3761" y="3463"/>
                    <a:pt x="3730" y="3426"/>
                  </a:cubicBezTo>
                  <a:cubicBezTo>
                    <a:pt x="3708" y="3420"/>
                    <a:pt x="3718" y="3394"/>
                    <a:pt x="3743" y="3376"/>
                  </a:cubicBezTo>
                  <a:cubicBezTo>
                    <a:pt x="3771" y="3357"/>
                    <a:pt x="3777" y="3332"/>
                    <a:pt x="3793" y="3282"/>
                  </a:cubicBezTo>
                  <a:cubicBezTo>
                    <a:pt x="3780" y="3253"/>
                    <a:pt x="3830" y="3078"/>
                    <a:pt x="3887" y="2877"/>
                  </a:cubicBezTo>
                  <a:cubicBezTo>
                    <a:pt x="3953" y="2655"/>
                    <a:pt x="3996" y="2504"/>
                    <a:pt x="3975" y="2498"/>
                  </a:cubicBezTo>
                  <a:cubicBezTo>
                    <a:pt x="3984" y="2473"/>
                    <a:pt x="3984" y="2473"/>
                    <a:pt x="4009" y="2454"/>
                  </a:cubicBezTo>
                  <a:cubicBezTo>
                    <a:pt x="4011" y="2455"/>
                    <a:pt x="4013" y="2455"/>
                    <a:pt x="4015" y="2455"/>
                  </a:cubicBezTo>
                  <a:cubicBezTo>
                    <a:pt x="4032" y="2455"/>
                    <a:pt x="4034" y="2432"/>
                    <a:pt x="4006" y="2398"/>
                  </a:cubicBezTo>
                  <a:cubicBezTo>
                    <a:pt x="3997" y="2379"/>
                    <a:pt x="3985" y="2370"/>
                    <a:pt x="3990" y="2370"/>
                  </a:cubicBezTo>
                  <a:cubicBezTo>
                    <a:pt x="3992" y="2370"/>
                    <a:pt x="3999" y="2372"/>
                    <a:pt x="4012" y="2376"/>
                  </a:cubicBezTo>
                  <a:cubicBezTo>
                    <a:pt x="4013" y="2376"/>
                    <a:pt x="4013" y="2376"/>
                    <a:pt x="4014" y="2376"/>
                  </a:cubicBezTo>
                  <a:cubicBezTo>
                    <a:pt x="4032" y="2376"/>
                    <a:pt x="4048" y="2329"/>
                    <a:pt x="4075" y="2232"/>
                  </a:cubicBezTo>
                  <a:cubicBezTo>
                    <a:pt x="4097" y="2157"/>
                    <a:pt x="4125" y="2056"/>
                    <a:pt x="4106" y="2050"/>
                  </a:cubicBezTo>
                  <a:cubicBezTo>
                    <a:pt x="4103" y="2018"/>
                    <a:pt x="4101" y="2004"/>
                    <a:pt x="4103" y="2004"/>
                  </a:cubicBezTo>
                  <a:lnTo>
                    <a:pt x="4103" y="2004"/>
                  </a:lnTo>
                  <a:cubicBezTo>
                    <a:pt x="4104" y="2004"/>
                    <a:pt x="4107" y="2012"/>
                    <a:pt x="4112" y="2025"/>
                  </a:cubicBezTo>
                  <a:cubicBezTo>
                    <a:pt x="4117" y="2030"/>
                    <a:pt x="4122" y="2032"/>
                    <a:pt x="4127" y="2032"/>
                  </a:cubicBezTo>
                  <a:cubicBezTo>
                    <a:pt x="4160" y="2032"/>
                    <a:pt x="4201" y="1932"/>
                    <a:pt x="4185" y="1859"/>
                  </a:cubicBezTo>
                  <a:cubicBezTo>
                    <a:pt x="4190" y="1836"/>
                    <a:pt x="4196" y="1814"/>
                    <a:pt x="4213" y="1814"/>
                  </a:cubicBezTo>
                  <a:cubicBezTo>
                    <a:pt x="4215" y="1814"/>
                    <a:pt x="4217" y="1814"/>
                    <a:pt x="4219" y="1815"/>
                  </a:cubicBezTo>
                  <a:cubicBezTo>
                    <a:pt x="4228" y="1771"/>
                    <a:pt x="4235" y="1727"/>
                    <a:pt x="4235" y="1683"/>
                  </a:cubicBezTo>
                  <a:lnTo>
                    <a:pt x="4285" y="1508"/>
                  </a:lnTo>
                  <a:cubicBezTo>
                    <a:pt x="4294" y="1473"/>
                    <a:pt x="4297" y="1439"/>
                    <a:pt x="4294" y="1404"/>
                  </a:cubicBezTo>
                  <a:cubicBezTo>
                    <a:pt x="4296" y="1395"/>
                    <a:pt x="4299" y="1386"/>
                    <a:pt x="4300" y="1379"/>
                  </a:cubicBezTo>
                  <a:lnTo>
                    <a:pt x="4300" y="1379"/>
                  </a:lnTo>
                  <a:cubicBezTo>
                    <a:pt x="4301" y="1380"/>
                    <a:pt x="4301" y="1380"/>
                    <a:pt x="4302" y="1380"/>
                  </a:cubicBezTo>
                  <a:cubicBezTo>
                    <a:pt x="4321" y="1380"/>
                    <a:pt x="4358" y="1256"/>
                    <a:pt x="4407" y="1085"/>
                  </a:cubicBezTo>
                  <a:cubicBezTo>
                    <a:pt x="4457" y="912"/>
                    <a:pt x="4501" y="762"/>
                    <a:pt x="4529" y="743"/>
                  </a:cubicBezTo>
                  <a:cubicBezTo>
                    <a:pt x="4532" y="724"/>
                    <a:pt x="4529" y="706"/>
                    <a:pt x="4523" y="687"/>
                  </a:cubicBezTo>
                  <a:cubicBezTo>
                    <a:pt x="4488" y="649"/>
                    <a:pt x="4498" y="624"/>
                    <a:pt x="4523" y="605"/>
                  </a:cubicBezTo>
                  <a:cubicBezTo>
                    <a:pt x="4570" y="593"/>
                    <a:pt x="4601" y="493"/>
                    <a:pt x="4567" y="458"/>
                  </a:cubicBezTo>
                  <a:lnTo>
                    <a:pt x="4567" y="458"/>
                  </a:lnTo>
                  <a:lnTo>
                    <a:pt x="4586" y="464"/>
                  </a:lnTo>
                  <a:cubicBezTo>
                    <a:pt x="4633" y="449"/>
                    <a:pt x="4636" y="370"/>
                    <a:pt x="4601" y="333"/>
                  </a:cubicBezTo>
                  <a:cubicBezTo>
                    <a:pt x="4630" y="314"/>
                    <a:pt x="4658" y="295"/>
                    <a:pt x="4645" y="264"/>
                  </a:cubicBezTo>
                  <a:cubicBezTo>
                    <a:pt x="4649" y="249"/>
                    <a:pt x="4650" y="243"/>
                    <a:pt x="4659" y="243"/>
                  </a:cubicBezTo>
                  <a:cubicBezTo>
                    <a:pt x="4665" y="243"/>
                    <a:pt x="4675" y="246"/>
                    <a:pt x="4692" y="251"/>
                  </a:cubicBezTo>
                  <a:cubicBezTo>
                    <a:pt x="4701" y="254"/>
                    <a:pt x="4710" y="257"/>
                    <a:pt x="4718" y="257"/>
                  </a:cubicBezTo>
                  <a:cubicBezTo>
                    <a:pt x="4727" y="257"/>
                    <a:pt x="4736" y="253"/>
                    <a:pt x="4739" y="239"/>
                  </a:cubicBezTo>
                  <a:cubicBezTo>
                    <a:pt x="4745" y="214"/>
                    <a:pt x="4727" y="207"/>
                    <a:pt x="4705" y="201"/>
                  </a:cubicBezTo>
                  <a:lnTo>
                    <a:pt x="4720" y="151"/>
                  </a:lnTo>
                  <a:cubicBezTo>
                    <a:pt x="4720" y="151"/>
                    <a:pt x="4727" y="126"/>
                    <a:pt x="4708" y="120"/>
                  </a:cubicBezTo>
                  <a:cubicBezTo>
                    <a:pt x="4689" y="113"/>
                    <a:pt x="4695" y="88"/>
                    <a:pt x="4702" y="63"/>
                  </a:cubicBezTo>
                  <a:lnTo>
                    <a:pt x="4702" y="63"/>
                  </a:lnTo>
                  <a:cubicBezTo>
                    <a:pt x="4704" y="64"/>
                    <a:pt x="4705" y="64"/>
                    <a:pt x="4707" y="64"/>
                  </a:cubicBezTo>
                  <a:cubicBezTo>
                    <a:pt x="4716" y="64"/>
                    <a:pt x="4712" y="52"/>
                    <a:pt x="4700" y="52"/>
                  </a:cubicBezTo>
                  <a:cubicBezTo>
                    <a:pt x="4695" y="52"/>
                    <a:pt x="4689" y="54"/>
                    <a:pt x="4683" y="60"/>
                  </a:cubicBezTo>
                  <a:cubicBezTo>
                    <a:pt x="4661" y="54"/>
                    <a:pt x="4642" y="48"/>
                    <a:pt x="4648" y="22"/>
                  </a:cubicBezTo>
                  <a:lnTo>
                    <a:pt x="4611" y="10"/>
                  </a:lnTo>
                  <a:cubicBezTo>
                    <a:pt x="4594" y="5"/>
                    <a:pt x="4580" y="1"/>
                    <a:pt x="4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52"/>
            <p:cNvSpPr/>
            <p:nvPr/>
          </p:nvSpPr>
          <p:spPr>
            <a:xfrm>
              <a:off x="4257525" y="1563550"/>
              <a:ext cx="42875" cy="29625"/>
            </a:xfrm>
            <a:custGeom>
              <a:avLst/>
              <a:gdLst/>
              <a:ahLst/>
              <a:cxnLst/>
              <a:rect l="l" t="t" r="r" b="b"/>
              <a:pathLst>
                <a:path w="1715" h="1185" extrusionOk="0">
                  <a:moveTo>
                    <a:pt x="952" y="64"/>
                  </a:moveTo>
                  <a:lnTo>
                    <a:pt x="952" y="69"/>
                  </a:lnTo>
                  <a:lnTo>
                    <a:pt x="952" y="69"/>
                  </a:lnTo>
                  <a:cubicBezTo>
                    <a:pt x="952" y="67"/>
                    <a:pt x="952" y="66"/>
                    <a:pt x="952" y="64"/>
                  </a:cubicBezTo>
                  <a:close/>
                  <a:moveTo>
                    <a:pt x="1050" y="83"/>
                  </a:moveTo>
                  <a:lnTo>
                    <a:pt x="1050" y="83"/>
                  </a:lnTo>
                  <a:cubicBezTo>
                    <a:pt x="1048" y="92"/>
                    <a:pt x="1046" y="97"/>
                    <a:pt x="1046" y="97"/>
                  </a:cubicBezTo>
                  <a:cubicBezTo>
                    <a:pt x="1046" y="97"/>
                    <a:pt x="1046" y="92"/>
                    <a:pt x="1050" y="83"/>
                  </a:cubicBezTo>
                  <a:close/>
                  <a:moveTo>
                    <a:pt x="1128" y="83"/>
                  </a:moveTo>
                  <a:cubicBezTo>
                    <a:pt x="1125" y="101"/>
                    <a:pt x="1119" y="121"/>
                    <a:pt x="1116" y="121"/>
                  </a:cubicBezTo>
                  <a:cubicBezTo>
                    <a:pt x="1116" y="121"/>
                    <a:pt x="1116" y="121"/>
                    <a:pt x="1115" y="121"/>
                  </a:cubicBezTo>
                  <a:lnTo>
                    <a:pt x="1119" y="102"/>
                  </a:lnTo>
                  <a:lnTo>
                    <a:pt x="1125" y="83"/>
                  </a:lnTo>
                  <a:close/>
                  <a:moveTo>
                    <a:pt x="1087" y="89"/>
                  </a:moveTo>
                  <a:lnTo>
                    <a:pt x="1087" y="89"/>
                  </a:lnTo>
                  <a:cubicBezTo>
                    <a:pt x="1090" y="92"/>
                    <a:pt x="1090" y="92"/>
                    <a:pt x="1084" y="111"/>
                  </a:cubicBezTo>
                  <a:cubicBezTo>
                    <a:pt x="1084" y="111"/>
                    <a:pt x="1079" y="130"/>
                    <a:pt x="1078" y="130"/>
                  </a:cubicBezTo>
                  <a:cubicBezTo>
                    <a:pt x="1078" y="130"/>
                    <a:pt x="1078" y="130"/>
                    <a:pt x="1078" y="130"/>
                  </a:cubicBezTo>
                  <a:lnTo>
                    <a:pt x="1078" y="111"/>
                  </a:lnTo>
                  <a:cubicBezTo>
                    <a:pt x="1084" y="89"/>
                    <a:pt x="1087" y="89"/>
                    <a:pt x="1087" y="89"/>
                  </a:cubicBezTo>
                  <a:close/>
                  <a:moveTo>
                    <a:pt x="457" y="180"/>
                  </a:moveTo>
                  <a:cubicBezTo>
                    <a:pt x="467" y="199"/>
                    <a:pt x="479" y="215"/>
                    <a:pt x="476" y="218"/>
                  </a:cubicBezTo>
                  <a:lnTo>
                    <a:pt x="473" y="218"/>
                  </a:lnTo>
                  <a:cubicBezTo>
                    <a:pt x="467" y="208"/>
                    <a:pt x="460" y="196"/>
                    <a:pt x="454" y="183"/>
                  </a:cubicBezTo>
                  <a:lnTo>
                    <a:pt x="457" y="180"/>
                  </a:lnTo>
                  <a:close/>
                  <a:moveTo>
                    <a:pt x="840" y="183"/>
                  </a:moveTo>
                  <a:cubicBezTo>
                    <a:pt x="843" y="196"/>
                    <a:pt x="843" y="208"/>
                    <a:pt x="840" y="224"/>
                  </a:cubicBezTo>
                  <a:cubicBezTo>
                    <a:pt x="837" y="208"/>
                    <a:pt x="837" y="196"/>
                    <a:pt x="837" y="183"/>
                  </a:cubicBezTo>
                  <a:close/>
                  <a:moveTo>
                    <a:pt x="1112" y="214"/>
                  </a:moveTo>
                  <a:cubicBezTo>
                    <a:pt x="1113" y="214"/>
                    <a:pt x="1113" y="220"/>
                    <a:pt x="1109" y="230"/>
                  </a:cubicBezTo>
                  <a:cubicBezTo>
                    <a:pt x="1103" y="249"/>
                    <a:pt x="1103" y="249"/>
                    <a:pt x="1100" y="249"/>
                  </a:cubicBezTo>
                  <a:cubicBezTo>
                    <a:pt x="1097" y="249"/>
                    <a:pt x="1097" y="249"/>
                    <a:pt x="1103" y="230"/>
                  </a:cubicBezTo>
                  <a:lnTo>
                    <a:pt x="1103" y="227"/>
                  </a:lnTo>
                  <a:cubicBezTo>
                    <a:pt x="1107" y="218"/>
                    <a:pt x="1110" y="214"/>
                    <a:pt x="1112" y="214"/>
                  </a:cubicBezTo>
                  <a:close/>
                  <a:moveTo>
                    <a:pt x="733" y="211"/>
                  </a:moveTo>
                  <a:cubicBezTo>
                    <a:pt x="736" y="211"/>
                    <a:pt x="736" y="211"/>
                    <a:pt x="742" y="233"/>
                  </a:cubicBezTo>
                  <a:cubicBezTo>
                    <a:pt x="746" y="252"/>
                    <a:pt x="742" y="252"/>
                    <a:pt x="739" y="252"/>
                  </a:cubicBezTo>
                  <a:cubicBezTo>
                    <a:pt x="733" y="240"/>
                    <a:pt x="730" y="227"/>
                    <a:pt x="733" y="211"/>
                  </a:cubicBezTo>
                  <a:close/>
                  <a:moveTo>
                    <a:pt x="1122" y="233"/>
                  </a:moveTo>
                  <a:lnTo>
                    <a:pt x="1125" y="237"/>
                  </a:lnTo>
                  <a:cubicBezTo>
                    <a:pt x="1125" y="237"/>
                    <a:pt x="1125" y="237"/>
                    <a:pt x="1119" y="255"/>
                  </a:cubicBezTo>
                  <a:lnTo>
                    <a:pt x="1115" y="255"/>
                  </a:lnTo>
                  <a:lnTo>
                    <a:pt x="1122" y="233"/>
                  </a:lnTo>
                  <a:close/>
                  <a:moveTo>
                    <a:pt x="1187" y="218"/>
                  </a:moveTo>
                  <a:cubicBezTo>
                    <a:pt x="1187" y="218"/>
                    <a:pt x="1181" y="240"/>
                    <a:pt x="1181" y="240"/>
                  </a:cubicBezTo>
                  <a:cubicBezTo>
                    <a:pt x="1181" y="240"/>
                    <a:pt x="1173" y="256"/>
                    <a:pt x="1172" y="256"/>
                  </a:cubicBezTo>
                  <a:cubicBezTo>
                    <a:pt x="1172" y="256"/>
                    <a:pt x="1172" y="256"/>
                    <a:pt x="1172" y="255"/>
                  </a:cubicBezTo>
                  <a:cubicBezTo>
                    <a:pt x="1175" y="243"/>
                    <a:pt x="1178" y="230"/>
                    <a:pt x="1184" y="218"/>
                  </a:cubicBezTo>
                  <a:close/>
                  <a:moveTo>
                    <a:pt x="1147" y="246"/>
                  </a:moveTo>
                  <a:cubicBezTo>
                    <a:pt x="1150" y="246"/>
                    <a:pt x="1150" y="246"/>
                    <a:pt x="1144" y="268"/>
                  </a:cubicBezTo>
                  <a:lnTo>
                    <a:pt x="1140" y="265"/>
                  </a:lnTo>
                  <a:lnTo>
                    <a:pt x="1144" y="246"/>
                  </a:lnTo>
                  <a:close/>
                  <a:moveTo>
                    <a:pt x="1130" y="274"/>
                  </a:moveTo>
                  <a:cubicBezTo>
                    <a:pt x="1129" y="274"/>
                    <a:pt x="1128" y="276"/>
                    <a:pt x="1125" y="280"/>
                  </a:cubicBezTo>
                  <a:cubicBezTo>
                    <a:pt x="1125" y="281"/>
                    <a:pt x="1125" y="281"/>
                    <a:pt x="1126" y="281"/>
                  </a:cubicBezTo>
                  <a:cubicBezTo>
                    <a:pt x="1128" y="281"/>
                    <a:pt x="1131" y="274"/>
                    <a:pt x="1130" y="274"/>
                  </a:cubicBezTo>
                  <a:close/>
                  <a:moveTo>
                    <a:pt x="793" y="268"/>
                  </a:moveTo>
                  <a:cubicBezTo>
                    <a:pt x="794" y="275"/>
                    <a:pt x="795" y="281"/>
                    <a:pt x="795" y="285"/>
                  </a:cubicBezTo>
                  <a:lnTo>
                    <a:pt x="795" y="285"/>
                  </a:lnTo>
                  <a:cubicBezTo>
                    <a:pt x="793" y="277"/>
                    <a:pt x="793" y="277"/>
                    <a:pt x="793" y="268"/>
                  </a:cubicBezTo>
                  <a:close/>
                  <a:moveTo>
                    <a:pt x="1404" y="258"/>
                  </a:moveTo>
                  <a:cubicBezTo>
                    <a:pt x="1407" y="258"/>
                    <a:pt x="1407" y="258"/>
                    <a:pt x="1394" y="277"/>
                  </a:cubicBezTo>
                  <a:cubicBezTo>
                    <a:pt x="1383" y="292"/>
                    <a:pt x="1369" y="306"/>
                    <a:pt x="1364" y="306"/>
                  </a:cubicBezTo>
                  <a:cubicBezTo>
                    <a:pt x="1364" y="306"/>
                    <a:pt x="1363" y="306"/>
                    <a:pt x="1363" y="305"/>
                  </a:cubicBezTo>
                  <a:cubicBezTo>
                    <a:pt x="1376" y="287"/>
                    <a:pt x="1388" y="271"/>
                    <a:pt x="1404" y="258"/>
                  </a:cubicBezTo>
                  <a:close/>
                  <a:moveTo>
                    <a:pt x="554" y="271"/>
                  </a:moveTo>
                  <a:cubicBezTo>
                    <a:pt x="564" y="280"/>
                    <a:pt x="570" y="293"/>
                    <a:pt x="573" y="309"/>
                  </a:cubicBezTo>
                  <a:lnTo>
                    <a:pt x="561" y="290"/>
                  </a:lnTo>
                  <a:lnTo>
                    <a:pt x="554" y="271"/>
                  </a:lnTo>
                  <a:close/>
                  <a:moveTo>
                    <a:pt x="1282" y="271"/>
                  </a:moveTo>
                  <a:cubicBezTo>
                    <a:pt x="1275" y="284"/>
                    <a:pt x="1269" y="296"/>
                    <a:pt x="1260" y="305"/>
                  </a:cubicBezTo>
                  <a:cubicBezTo>
                    <a:pt x="1260" y="305"/>
                    <a:pt x="1254" y="314"/>
                    <a:pt x="1253" y="314"/>
                  </a:cubicBezTo>
                  <a:cubicBezTo>
                    <a:pt x="1253" y="314"/>
                    <a:pt x="1253" y="312"/>
                    <a:pt x="1256" y="305"/>
                  </a:cubicBezTo>
                  <a:lnTo>
                    <a:pt x="1269" y="287"/>
                  </a:lnTo>
                  <a:cubicBezTo>
                    <a:pt x="1274" y="281"/>
                    <a:pt x="1278" y="275"/>
                    <a:pt x="1282" y="271"/>
                  </a:cubicBezTo>
                  <a:close/>
                  <a:moveTo>
                    <a:pt x="495" y="327"/>
                  </a:moveTo>
                  <a:cubicBezTo>
                    <a:pt x="498" y="327"/>
                    <a:pt x="498" y="327"/>
                    <a:pt x="511" y="343"/>
                  </a:cubicBezTo>
                  <a:cubicBezTo>
                    <a:pt x="523" y="362"/>
                    <a:pt x="533" y="381"/>
                    <a:pt x="533" y="381"/>
                  </a:cubicBezTo>
                  <a:cubicBezTo>
                    <a:pt x="520" y="362"/>
                    <a:pt x="507" y="346"/>
                    <a:pt x="495" y="331"/>
                  </a:cubicBezTo>
                  <a:lnTo>
                    <a:pt x="495" y="327"/>
                  </a:lnTo>
                  <a:close/>
                  <a:moveTo>
                    <a:pt x="460" y="381"/>
                  </a:moveTo>
                  <a:cubicBezTo>
                    <a:pt x="473" y="396"/>
                    <a:pt x="489" y="412"/>
                    <a:pt x="486" y="412"/>
                  </a:cubicBezTo>
                  <a:lnTo>
                    <a:pt x="470" y="399"/>
                  </a:lnTo>
                  <a:lnTo>
                    <a:pt x="457" y="381"/>
                  </a:lnTo>
                  <a:close/>
                  <a:moveTo>
                    <a:pt x="59" y="426"/>
                  </a:moveTo>
                  <a:cubicBezTo>
                    <a:pt x="58" y="426"/>
                    <a:pt x="57" y="427"/>
                    <a:pt x="56" y="428"/>
                  </a:cubicBezTo>
                  <a:cubicBezTo>
                    <a:pt x="53" y="434"/>
                    <a:pt x="53" y="434"/>
                    <a:pt x="75" y="443"/>
                  </a:cubicBezTo>
                  <a:cubicBezTo>
                    <a:pt x="75" y="440"/>
                    <a:pt x="78" y="437"/>
                    <a:pt x="78" y="437"/>
                  </a:cubicBezTo>
                  <a:cubicBezTo>
                    <a:pt x="66" y="429"/>
                    <a:pt x="61" y="426"/>
                    <a:pt x="59" y="426"/>
                  </a:cubicBezTo>
                  <a:close/>
                  <a:moveTo>
                    <a:pt x="307" y="472"/>
                  </a:moveTo>
                  <a:cubicBezTo>
                    <a:pt x="326" y="484"/>
                    <a:pt x="341" y="497"/>
                    <a:pt x="338" y="497"/>
                  </a:cubicBezTo>
                  <a:lnTo>
                    <a:pt x="323" y="487"/>
                  </a:lnTo>
                  <a:lnTo>
                    <a:pt x="307" y="475"/>
                  </a:lnTo>
                  <a:lnTo>
                    <a:pt x="307" y="472"/>
                  </a:lnTo>
                  <a:close/>
                  <a:moveTo>
                    <a:pt x="282" y="482"/>
                  </a:moveTo>
                  <a:cubicBezTo>
                    <a:pt x="283" y="482"/>
                    <a:pt x="292" y="486"/>
                    <a:pt x="313" y="497"/>
                  </a:cubicBezTo>
                  <a:cubicBezTo>
                    <a:pt x="332" y="509"/>
                    <a:pt x="332" y="509"/>
                    <a:pt x="329" y="512"/>
                  </a:cubicBezTo>
                  <a:cubicBezTo>
                    <a:pt x="316" y="506"/>
                    <a:pt x="304" y="500"/>
                    <a:pt x="294" y="490"/>
                  </a:cubicBezTo>
                  <a:lnTo>
                    <a:pt x="291" y="490"/>
                  </a:lnTo>
                  <a:cubicBezTo>
                    <a:pt x="284" y="485"/>
                    <a:pt x="280" y="482"/>
                    <a:pt x="282" y="482"/>
                  </a:cubicBezTo>
                  <a:close/>
                  <a:moveTo>
                    <a:pt x="207" y="509"/>
                  </a:moveTo>
                  <a:lnTo>
                    <a:pt x="207" y="509"/>
                  </a:lnTo>
                  <a:cubicBezTo>
                    <a:pt x="213" y="513"/>
                    <a:pt x="214" y="514"/>
                    <a:pt x="213" y="514"/>
                  </a:cubicBezTo>
                  <a:cubicBezTo>
                    <a:pt x="211" y="514"/>
                    <a:pt x="205" y="511"/>
                    <a:pt x="207" y="509"/>
                  </a:cubicBezTo>
                  <a:close/>
                  <a:moveTo>
                    <a:pt x="304" y="546"/>
                  </a:moveTo>
                  <a:cubicBezTo>
                    <a:pt x="308" y="546"/>
                    <a:pt x="323" y="556"/>
                    <a:pt x="323" y="556"/>
                  </a:cubicBezTo>
                  <a:cubicBezTo>
                    <a:pt x="331" y="560"/>
                    <a:pt x="332" y="561"/>
                    <a:pt x="330" y="561"/>
                  </a:cubicBezTo>
                  <a:cubicBezTo>
                    <a:pt x="328" y="561"/>
                    <a:pt x="321" y="559"/>
                    <a:pt x="319" y="559"/>
                  </a:cubicBezTo>
                  <a:cubicBezTo>
                    <a:pt x="301" y="550"/>
                    <a:pt x="301" y="550"/>
                    <a:pt x="304" y="547"/>
                  </a:cubicBezTo>
                  <a:cubicBezTo>
                    <a:pt x="304" y="546"/>
                    <a:pt x="304" y="546"/>
                    <a:pt x="304" y="546"/>
                  </a:cubicBezTo>
                  <a:close/>
                  <a:moveTo>
                    <a:pt x="159" y="546"/>
                  </a:moveTo>
                  <a:cubicBezTo>
                    <a:pt x="158" y="546"/>
                    <a:pt x="157" y="546"/>
                    <a:pt x="156" y="547"/>
                  </a:cubicBezTo>
                  <a:lnTo>
                    <a:pt x="156" y="550"/>
                  </a:lnTo>
                  <a:cubicBezTo>
                    <a:pt x="169" y="556"/>
                    <a:pt x="182" y="559"/>
                    <a:pt x="194" y="566"/>
                  </a:cubicBezTo>
                  <a:cubicBezTo>
                    <a:pt x="197" y="562"/>
                    <a:pt x="178" y="553"/>
                    <a:pt x="178" y="553"/>
                  </a:cubicBezTo>
                  <a:cubicBezTo>
                    <a:pt x="178" y="553"/>
                    <a:pt x="165" y="546"/>
                    <a:pt x="159" y="546"/>
                  </a:cubicBezTo>
                  <a:close/>
                  <a:moveTo>
                    <a:pt x="281" y="587"/>
                  </a:moveTo>
                  <a:cubicBezTo>
                    <a:pt x="283" y="587"/>
                    <a:pt x="288" y="588"/>
                    <a:pt x="297" y="594"/>
                  </a:cubicBezTo>
                  <a:cubicBezTo>
                    <a:pt x="297" y="594"/>
                    <a:pt x="316" y="603"/>
                    <a:pt x="316" y="606"/>
                  </a:cubicBezTo>
                  <a:cubicBezTo>
                    <a:pt x="316" y="606"/>
                    <a:pt x="294" y="600"/>
                    <a:pt x="294" y="600"/>
                  </a:cubicBezTo>
                  <a:cubicBezTo>
                    <a:pt x="276" y="591"/>
                    <a:pt x="279" y="588"/>
                    <a:pt x="279" y="588"/>
                  </a:cubicBezTo>
                  <a:cubicBezTo>
                    <a:pt x="279" y="588"/>
                    <a:pt x="279" y="587"/>
                    <a:pt x="281" y="587"/>
                  </a:cubicBezTo>
                  <a:close/>
                  <a:moveTo>
                    <a:pt x="200" y="600"/>
                  </a:moveTo>
                  <a:cubicBezTo>
                    <a:pt x="200" y="600"/>
                    <a:pt x="200" y="600"/>
                    <a:pt x="219" y="606"/>
                  </a:cubicBezTo>
                  <a:lnTo>
                    <a:pt x="219" y="609"/>
                  </a:lnTo>
                  <a:lnTo>
                    <a:pt x="197" y="603"/>
                  </a:lnTo>
                  <a:lnTo>
                    <a:pt x="200" y="600"/>
                  </a:lnTo>
                  <a:close/>
                  <a:moveTo>
                    <a:pt x="1683" y="582"/>
                  </a:moveTo>
                  <a:cubicBezTo>
                    <a:pt x="1692" y="582"/>
                    <a:pt x="1661" y="593"/>
                    <a:pt x="1629" y="603"/>
                  </a:cubicBezTo>
                  <a:cubicBezTo>
                    <a:pt x="1610" y="609"/>
                    <a:pt x="1600" y="612"/>
                    <a:pt x="1599" y="612"/>
                  </a:cubicBezTo>
                  <a:cubicBezTo>
                    <a:pt x="1598" y="612"/>
                    <a:pt x="1608" y="608"/>
                    <a:pt x="1629" y="600"/>
                  </a:cubicBezTo>
                  <a:cubicBezTo>
                    <a:pt x="1646" y="592"/>
                    <a:pt x="1662" y="584"/>
                    <a:pt x="1666" y="584"/>
                  </a:cubicBezTo>
                  <a:cubicBezTo>
                    <a:pt x="1667" y="584"/>
                    <a:pt x="1667" y="584"/>
                    <a:pt x="1667" y="584"/>
                  </a:cubicBezTo>
                  <a:cubicBezTo>
                    <a:pt x="1676" y="582"/>
                    <a:pt x="1681" y="582"/>
                    <a:pt x="1683" y="582"/>
                  </a:cubicBezTo>
                  <a:close/>
                  <a:moveTo>
                    <a:pt x="72" y="628"/>
                  </a:moveTo>
                  <a:lnTo>
                    <a:pt x="91" y="635"/>
                  </a:lnTo>
                  <a:lnTo>
                    <a:pt x="113" y="641"/>
                  </a:lnTo>
                  <a:lnTo>
                    <a:pt x="72" y="628"/>
                  </a:lnTo>
                  <a:close/>
                  <a:moveTo>
                    <a:pt x="182" y="619"/>
                  </a:moveTo>
                  <a:cubicBezTo>
                    <a:pt x="187" y="619"/>
                    <a:pt x="204" y="626"/>
                    <a:pt x="229" y="638"/>
                  </a:cubicBezTo>
                  <a:lnTo>
                    <a:pt x="225" y="641"/>
                  </a:lnTo>
                  <a:cubicBezTo>
                    <a:pt x="207" y="635"/>
                    <a:pt x="188" y="625"/>
                    <a:pt x="188" y="625"/>
                  </a:cubicBezTo>
                  <a:cubicBezTo>
                    <a:pt x="181" y="621"/>
                    <a:pt x="180" y="619"/>
                    <a:pt x="182" y="619"/>
                  </a:cubicBezTo>
                  <a:close/>
                  <a:moveTo>
                    <a:pt x="297" y="685"/>
                  </a:moveTo>
                  <a:lnTo>
                    <a:pt x="316" y="694"/>
                  </a:lnTo>
                  <a:cubicBezTo>
                    <a:pt x="316" y="696"/>
                    <a:pt x="325" y="701"/>
                    <a:pt x="325" y="701"/>
                  </a:cubicBezTo>
                  <a:cubicBezTo>
                    <a:pt x="324" y="701"/>
                    <a:pt x="322" y="700"/>
                    <a:pt x="316" y="697"/>
                  </a:cubicBezTo>
                  <a:lnTo>
                    <a:pt x="313" y="697"/>
                  </a:lnTo>
                  <a:cubicBezTo>
                    <a:pt x="313" y="698"/>
                    <a:pt x="313" y="698"/>
                    <a:pt x="313" y="698"/>
                  </a:cubicBezTo>
                  <a:cubicBezTo>
                    <a:pt x="309" y="698"/>
                    <a:pt x="295" y="687"/>
                    <a:pt x="297" y="685"/>
                  </a:cubicBezTo>
                  <a:close/>
                  <a:moveTo>
                    <a:pt x="219" y="713"/>
                  </a:moveTo>
                  <a:cubicBezTo>
                    <a:pt x="232" y="716"/>
                    <a:pt x="247" y="719"/>
                    <a:pt x="257" y="725"/>
                  </a:cubicBezTo>
                  <a:lnTo>
                    <a:pt x="257" y="729"/>
                  </a:lnTo>
                  <a:cubicBezTo>
                    <a:pt x="244" y="725"/>
                    <a:pt x="232" y="719"/>
                    <a:pt x="219" y="716"/>
                  </a:cubicBezTo>
                  <a:lnTo>
                    <a:pt x="219" y="713"/>
                  </a:lnTo>
                  <a:close/>
                  <a:moveTo>
                    <a:pt x="119" y="704"/>
                  </a:moveTo>
                  <a:cubicBezTo>
                    <a:pt x="121" y="704"/>
                    <a:pt x="130" y="708"/>
                    <a:pt x="150" y="716"/>
                  </a:cubicBezTo>
                  <a:lnTo>
                    <a:pt x="191" y="732"/>
                  </a:lnTo>
                  <a:cubicBezTo>
                    <a:pt x="169" y="729"/>
                    <a:pt x="150" y="722"/>
                    <a:pt x="131" y="713"/>
                  </a:cubicBezTo>
                  <a:cubicBezTo>
                    <a:pt x="123" y="707"/>
                    <a:pt x="118" y="704"/>
                    <a:pt x="119" y="704"/>
                  </a:cubicBezTo>
                  <a:close/>
                  <a:moveTo>
                    <a:pt x="659" y="766"/>
                  </a:moveTo>
                  <a:cubicBezTo>
                    <a:pt x="658" y="766"/>
                    <a:pt x="658" y="766"/>
                    <a:pt x="658" y="766"/>
                  </a:cubicBezTo>
                  <a:lnTo>
                    <a:pt x="695" y="788"/>
                  </a:lnTo>
                  <a:cubicBezTo>
                    <a:pt x="702" y="792"/>
                    <a:pt x="706" y="794"/>
                    <a:pt x="706" y="794"/>
                  </a:cubicBezTo>
                  <a:cubicBezTo>
                    <a:pt x="707" y="794"/>
                    <a:pt x="699" y="789"/>
                    <a:pt x="677" y="776"/>
                  </a:cubicBezTo>
                  <a:cubicBezTo>
                    <a:pt x="664" y="767"/>
                    <a:pt x="660" y="766"/>
                    <a:pt x="659" y="766"/>
                  </a:cubicBezTo>
                  <a:close/>
                  <a:moveTo>
                    <a:pt x="131" y="788"/>
                  </a:moveTo>
                  <a:lnTo>
                    <a:pt x="150" y="791"/>
                  </a:lnTo>
                  <a:lnTo>
                    <a:pt x="172" y="797"/>
                  </a:lnTo>
                  <a:lnTo>
                    <a:pt x="150" y="797"/>
                  </a:lnTo>
                  <a:cubicBezTo>
                    <a:pt x="128" y="794"/>
                    <a:pt x="128" y="791"/>
                    <a:pt x="131" y="788"/>
                  </a:cubicBezTo>
                  <a:close/>
                  <a:moveTo>
                    <a:pt x="166" y="782"/>
                  </a:moveTo>
                  <a:cubicBezTo>
                    <a:pt x="167" y="782"/>
                    <a:pt x="177" y="784"/>
                    <a:pt x="194" y="788"/>
                  </a:cubicBezTo>
                  <a:cubicBezTo>
                    <a:pt x="216" y="791"/>
                    <a:pt x="235" y="794"/>
                    <a:pt x="257" y="804"/>
                  </a:cubicBezTo>
                  <a:lnTo>
                    <a:pt x="254" y="807"/>
                  </a:lnTo>
                  <a:lnTo>
                    <a:pt x="213" y="797"/>
                  </a:lnTo>
                  <a:cubicBezTo>
                    <a:pt x="178" y="786"/>
                    <a:pt x="164" y="782"/>
                    <a:pt x="166" y="782"/>
                  </a:cubicBezTo>
                  <a:close/>
                  <a:moveTo>
                    <a:pt x="279" y="907"/>
                  </a:moveTo>
                  <a:cubicBezTo>
                    <a:pt x="257" y="907"/>
                    <a:pt x="257" y="910"/>
                    <a:pt x="257" y="913"/>
                  </a:cubicBezTo>
                  <a:cubicBezTo>
                    <a:pt x="238" y="917"/>
                    <a:pt x="257" y="920"/>
                    <a:pt x="279" y="920"/>
                  </a:cubicBezTo>
                  <a:cubicBezTo>
                    <a:pt x="297" y="920"/>
                    <a:pt x="301" y="917"/>
                    <a:pt x="301" y="913"/>
                  </a:cubicBezTo>
                  <a:cubicBezTo>
                    <a:pt x="301" y="910"/>
                    <a:pt x="279" y="907"/>
                    <a:pt x="279" y="907"/>
                  </a:cubicBezTo>
                  <a:close/>
                  <a:moveTo>
                    <a:pt x="233" y="924"/>
                  </a:moveTo>
                  <a:cubicBezTo>
                    <a:pt x="241" y="924"/>
                    <a:pt x="249" y="925"/>
                    <a:pt x="257" y="929"/>
                  </a:cubicBezTo>
                  <a:cubicBezTo>
                    <a:pt x="257" y="932"/>
                    <a:pt x="257" y="932"/>
                    <a:pt x="257" y="932"/>
                  </a:cubicBezTo>
                  <a:cubicBezTo>
                    <a:pt x="253" y="933"/>
                    <a:pt x="249" y="933"/>
                    <a:pt x="245" y="933"/>
                  </a:cubicBezTo>
                  <a:cubicBezTo>
                    <a:pt x="234" y="933"/>
                    <a:pt x="225" y="931"/>
                    <a:pt x="216" y="926"/>
                  </a:cubicBezTo>
                  <a:cubicBezTo>
                    <a:pt x="221" y="925"/>
                    <a:pt x="227" y="924"/>
                    <a:pt x="233" y="924"/>
                  </a:cubicBezTo>
                  <a:close/>
                  <a:moveTo>
                    <a:pt x="511" y="1029"/>
                  </a:moveTo>
                  <a:cubicBezTo>
                    <a:pt x="495" y="1033"/>
                    <a:pt x="482" y="1036"/>
                    <a:pt x="470" y="1042"/>
                  </a:cubicBezTo>
                  <a:lnTo>
                    <a:pt x="511" y="1033"/>
                  </a:lnTo>
                  <a:lnTo>
                    <a:pt x="511" y="1029"/>
                  </a:lnTo>
                  <a:close/>
                  <a:moveTo>
                    <a:pt x="241" y="1067"/>
                  </a:moveTo>
                  <a:lnTo>
                    <a:pt x="241" y="1067"/>
                  </a:lnTo>
                  <a:cubicBezTo>
                    <a:pt x="229" y="1076"/>
                    <a:pt x="216" y="1080"/>
                    <a:pt x="200" y="1083"/>
                  </a:cubicBezTo>
                  <a:cubicBezTo>
                    <a:pt x="176" y="1090"/>
                    <a:pt x="167" y="1093"/>
                    <a:pt x="163" y="1093"/>
                  </a:cubicBezTo>
                  <a:cubicBezTo>
                    <a:pt x="160" y="1093"/>
                    <a:pt x="160" y="1092"/>
                    <a:pt x="160" y="1089"/>
                  </a:cubicBezTo>
                  <a:cubicBezTo>
                    <a:pt x="160" y="1086"/>
                    <a:pt x="160" y="1083"/>
                    <a:pt x="178" y="1080"/>
                  </a:cubicBezTo>
                  <a:lnTo>
                    <a:pt x="178" y="1080"/>
                  </a:lnTo>
                  <a:cubicBezTo>
                    <a:pt x="171" y="1082"/>
                    <a:pt x="170" y="1083"/>
                    <a:pt x="172" y="1083"/>
                  </a:cubicBezTo>
                  <a:cubicBezTo>
                    <a:pt x="176" y="1083"/>
                    <a:pt x="189" y="1080"/>
                    <a:pt x="200" y="1076"/>
                  </a:cubicBezTo>
                  <a:lnTo>
                    <a:pt x="241" y="1067"/>
                  </a:lnTo>
                  <a:close/>
                  <a:moveTo>
                    <a:pt x="78" y="1095"/>
                  </a:moveTo>
                  <a:cubicBezTo>
                    <a:pt x="56" y="1098"/>
                    <a:pt x="56" y="1098"/>
                    <a:pt x="56" y="1101"/>
                  </a:cubicBezTo>
                  <a:lnTo>
                    <a:pt x="56" y="1105"/>
                  </a:lnTo>
                  <a:lnTo>
                    <a:pt x="78" y="1098"/>
                  </a:lnTo>
                  <a:lnTo>
                    <a:pt x="78" y="1095"/>
                  </a:lnTo>
                  <a:close/>
                  <a:moveTo>
                    <a:pt x="201" y="1109"/>
                  </a:moveTo>
                  <a:cubicBezTo>
                    <a:pt x="204" y="1109"/>
                    <a:pt x="207" y="1110"/>
                    <a:pt x="207" y="1111"/>
                  </a:cubicBezTo>
                  <a:lnTo>
                    <a:pt x="188" y="1120"/>
                  </a:lnTo>
                  <a:cubicBezTo>
                    <a:pt x="181" y="1121"/>
                    <a:pt x="176" y="1122"/>
                    <a:pt x="172" y="1122"/>
                  </a:cubicBezTo>
                  <a:cubicBezTo>
                    <a:pt x="166" y="1122"/>
                    <a:pt x="166" y="1120"/>
                    <a:pt x="166" y="1120"/>
                  </a:cubicBezTo>
                  <a:cubicBezTo>
                    <a:pt x="166" y="1117"/>
                    <a:pt x="166" y="1117"/>
                    <a:pt x="185" y="1111"/>
                  </a:cubicBezTo>
                  <a:cubicBezTo>
                    <a:pt x="185" y="1111"/>
                    <a:pt x="194" y="1109"/>
                    <a:pt x="201" y="1109"/>
                  </a:cubicBezTo>
                  <a:close/>
                  <a:moveTo>
                    <a:pt x="868" y="1"/>
                  </a:moveTo>
                  <a:cubicBezTo>
                    <a:pt x="868" y="1"/>
                    <a:pt x="868" y="6"/>
                    <a:pt x="868" y="17"/>
                  </a:cubicBezTo>
                  <a:cubicBezTo>
                    <a:pt x="868" y="36"/>
                    <a:pt x="865" y="36"/>
                    <a:pt x="862" y="36"/>
                  </a:cubicBezTo>
                  <a:lnTo>
                    <a:pt x="855" y="36"/>
                  </a:lnTo>
                  <a:cubicBezTo>
                    <a:pt x="855" y="58"/>
                    <a:pt x="855" y="58"/>
                    <a:pt x="852" y="58"/>
                  </a:cubicBezTo>
                  <a:cubicBezTo>
                    <a:pt x="849" y="58"/>
                    <a:pt x="837" y="36"/>
                    <a:pt x="833" y="36"/>
                  </a:cubicBezTo>
                  <a:cubicBezTo>
                    <a:pt x="824" y="36"/>
                    <a:pt x="824" y="36"/>
                    <a:pt x="830" y="58"/>
                  </a:cubicBezTo>
                  <a:cubicBezTo>
                    <a:pt x="832" y="58"/>
                    <a:pt x="833" y="68"/>
                    <a:pt x="831" y="68"/>
                  </a:cubicBezTo>
                  <a:cubicBezTo>
                    <a:pt x="831" y="68"/>
                    <a:pt x="829" y="65"/>
                    <a:pt x="827" y="58"/>
                  </a:cubicBezTo>
                  <a:cubicBezTo>
                    <a:pt x="824" y="58"/>
                    <a:pt x="813" y="39"/>
                    <a:pt x="804" y="39"/>
                  </a:cubicBezTo>
                  <a:cubicBezTo>
                    <a:pt x="803" y="39"/>
                    <a:pt x="803" y="39"/>
                    <a:pt x="802" y="39"/>
                  </a:cubicBezTo>
                  <a:cubicBezTo>
                    <a:pt x="790" y="39"/>
                    <a:pt x="790" y="39"/>
                    <a:pt x="793" y="58"/>
                  </a:cubicBezTo>
                  <a:cubicBezTo>
                    <a:pt x="796" y="80"/>
                    <a:pt x="797" y="91"/>
                    <a:pt x="796" y="91"/>
                  </a:cubicBezTo>
                  <a:cubicBezTo>
                    <a:pt x="795" y="91"/>
                    <a:pt x="793" y="80"/>
                    <a:pt x="790" y="58"/>
                  </a:cubicBezTo>
                  <a:cubicBezTo>
                    <a:pt x="782" y="34"/>
                    <a:pt x="778" y="24"/>
                    <a:pt x="777" y="24"/>
                  </a:cubicBezTo>
                  <a:lnTo>
                    <a:pt x="777" y="24"/>
                  </a:lnTo>
                  <a:cubicBezTo>
                    <a:pt x="775" y="24"/>
                    <a:pt x="776" y="30"/>
                    <a:pt x="777" y="39"/>
                  </a:cubicBezTo>
                  <a:cubicBezTo>
                    <a:pt x="774" y="61"/>
                    <a:pt x="774" y="61"/>
                    <a:pt x="771" y="61"/>
                  </a:cubicBezTo>
                  <a:cubicBezTo>
                    <a:pt x="771" y="50"/>
                    <a:pt x="769" y="45"/>
                    <a:pt x="767" y="45"/>
                  </a:cubicBezTo>
                  <a:cubicBezTo>
                    <a:pt x="765" y="45"/>
                    <a:pt x="763" y="50"/>
                    <a:pt x="761" y="61"/>
                  </a:cubicBezTo>
                  <a:cubicBezTo>
                    <a:pt x="758" y="61"/>
                    <a:pt x="758" y="61"/>
                    <a:pt x="755" y="42"/>
                  </a:cubicBezTo>
                  <a:lnTo>
                    <a:pt x="749" y="42"/>
                  </a:lnTo>
                  <a:cubicBezTo>
                    <a:pt x="749" y="61"/>
                    <a:pt x="744" y="68"/>
                    <a:pt x="739" y="68"/>
                  </a:cubicBezTo>
                  <a:cubicBezTo>
                    <a:pt x="732" y="68"/>
                    <a:pt x="724" y="57"/>
                    <a:pt x="721" y="45"/>
                  </a:cubicBezTo>
                  <a:cubicBezTo>
                    <a:pt x="721" y="45"/>
                    <a:pt x="717" y="45"/>
                    <a:pt x="717" y="67"/>
                  </a:cubicBezTo>
                  <a:cubicBezTo>
                    <a:pt x="721" y="88"/>
                    <a:pt x="721" y="98"/>
                    <a:pt x="720" y="98"/>
                  </a:cubicBezTo>
                  <a:cubicBezTo>
                    <a:pt x="719" y="98"/>
                    <a:pt x="716" y="88"/>
                    <a:pt x="711" y="67"/>
                  </a:cubicBezTo>
                  <a:cubicBezTo>
                    <a:pt x="707" y="47"/>
                    <a:pt x="704" y="37"/>
                    <a:pt x="704" y="37"/>
                  </a:cubicBezTo>
                  <a:lnTo>
                    <a:pt x="704" y="37"/>
                  </a:lnTo>
                  <a:cubicBezTo>
                    <a:pt x="703" y="37"/>
                    <a:pt x="705" y="48"/>
                    <a:pt x="708" y="70"/>
                  </a:cubicBezTo>
                  <a:cubicBezTo>
                    <a:pt x="708" y="79"/>
                    <a:pt x="705" y="84"/>
                    <a:pt x="701" y="84"/>
                  </a:cubicBezTo>
                  <a:cubicBezTo>
                    <a:pt x="696" y="84"/>
                    <a:pt x="690" y="75"/>
                    <a:pt x="686" y="52"/>
                  </a:cubicBezTo>
                  <a:cubicBezTo>
                    <a:pt x="683" y="30"/>
                    <a:pt x="677" y="11"/>
                    <a:pt x="677" y="11"/>
                  </a:cubicBezTo>
                  <a:lnTo>
                    <a:pt x="677" y="11"/>
                  </a:lnTo>
                  <a:cubicBezTo>
                    <a:pt x="680" y="33"/>
                    <a:pt x="677" y="33"/>
                    <a:pt x="677" y="33"/>
                  </a:cubicBezTo>
                  <a:cubicBezTo>
                    <a:pt x="680" y="52"/>
                    <a:pt x="677" y="52"/>
                    <a:pt x="667" y="55"/>
                  </a:cubicBezTo>
                  <a:cubicBezTo>
                    <a:pt x="661" y="58"/>
                    <a:pt x="655" y="80"/>
                    <a:pt x="648" y="83"/>
                  </a:cubicBezTo>
                  <a:cubicBezTo>
                    <a:pt x="647" y="83"/>
                    <a:pt x="645" y="83"/>
                    <a:pt x="643" y="83"/>
                  </a:cubicBezTo>
                  <a:cubicBezTo>
                    <a:pt x="638" y="83"/>
                    <a:pt x="630" y="81"/>
                    <a:pt x="623" y="67"/>
                  </a:cubicBezTo>
                  <a:cubicBezTo>
                    <a:pt x="617" y="67"/>
                    <a:pt x="614" y="70"/>
                    <a:pt x="617" y="92"/>
                  </a:cubicBezTo>
                  <a:cubicBezTo>
                    <a:pt x="619" y="102"/>
                    <a:pt x="618" y="108"/>
                    <a:pt x="615" y="108"/>
                  </a:cubicBezTo>
                  <a:cubicBezTo>
                    <a:pt x="613" y="108"/>
                    <a:pt x="609" y="103"/>
                    <a:pt x="605" y="92"/>
                  </a:cubicBezTo>
                  <a:lnTo>
                    <a:pt x="601" y="95"/>
                  </a:lnTo>
                  <a:cubicBezTo>
                    <a:pt x="605" y="114"/>
                    <a:pt x="601" y="117"/>
                    <a:pt x="601" y="117"/>
                  </a:cubicBezTo>
                  <a:cubicBezTo>
                    <a:pt x="595" y="104"/>
                    <a:pt x="588" y="91"/>
                    <a:pt x="586" y="91"/>
                  </a:cubicBezTo>
                  <a:cubicBezTo>
                    <a:pt x="585" y="91"/>
                    <a:pt x="585" y="93"/>
                    <a:pt x="586" y="99"/>
                  </a:cubicBezTo>
                  <a:cubicBezTo>
                    <a:pt x="595" y="121"/>
                    <a:pt x="592" y="121"/>
                    <a:pt x="586" y="124"/>
                  </a:cubicBezTo>
                  <a:cubicBezTo>
                    <a:pt x="583" y="120"/>
                    <a:pt x="578" y="119"/>
                    <a:pt x="571" y="119"/>
                  </a:cubicBezTo>
                  <a:cubicBezTo>
                    <a:pt x="539" y="119"/>
                    <a:pt x="472" y="152"/>
                    <a:pt x="482" y="168"/>
                  </a:cubicBezTo>
                  <a:lnTo>
                    <a:pt x="473" y="171"/>
                  </a:lnTo>
                  <a:lnTo>
                    <a:pt x="467" y="177"/>
                  </a:lnTo>
                  <a:cubicBezTo>
                    <a:pt x="459" y="165"/>
                    <a:pt x="453" y="160"/>
                    <a:pt x="449" y="160"/>
                  </a:cubicBezTo>
                  <a:cubicBezTo>
                    <a:pt x="442" y="160"/>
                    <a:pt x="441" y="175"/>
                    <a:pt x="445" y="190"/>
                  </a:cubicBezTo>
                  <a:cubicBezTo>
                    <a:pt x="451" y="208"/>
                    <a:pt x="451" y="211"/>
                    <a:pt x="448" y="211"/>
                  </a:cubicBezTo>
                  <a:cubicBezTo>
                    <a:pt x="435" y="194"/>
                    <a:pt x="427" y="187"/>
                    <a:pt x="423" y="187"/>
                  </a:cubicBezTo>
                  <a:cubicBezTo>
                    <a:pt x="420" y="187"/>
                    <a:pt x="420" y="193"/>
                    <a:pt x="423" y="202"/>
                  </a:cubicBezTo>
                  <a:cubicBezTo>
                    <a:pt x="434" y="221"/>
                    <a:pt x="439" y="231"/>
                    <a:pt x="437" y="231"/>
                  </a:cubicBezTo>
                  <a:cubicBezTo>
                    <a:pt x="436" y="231"/>
                    <a:pt x="429" y="222"/>
                    <a:pt x="417" y="205"/>
                  </a:cubicBezTo>
                  <a:cubicBezTo>
                    <a:pt x="406" y="192"/>
                    <a:pt x="399" y="185"/>
                    <a:pt x="397" y="185"/>
                  </a:cubicBezTo>
                  <a:lnTo>
                    <a:pt x="397" y="185"/>
                  </a:lnTo>
                  <a:cubicBezTo>
                    <a:pt x="393" y="185"/>
                    <a:pt x="400" y="199"/>
                    <a:pt x="420" y="230"/>
                  </a:cubicBezTo>
                  <a:cubicBezTo>
                    <a:pt x="425" y="240"/>
                    <a:pt x="427" y="245"/>
                    <a:pt x="426" y="245"/>
                  </a:cubicBezTo>
                  <a:cubicBezTo>
                    <a:pt x="425" y="245"/>
                    <a:pt x="421" y="241"/>
                    <a:pt x="413" y="233"/>
                  </a:cubicBezTo>
                  <a:cubicBezTo>
                    <a:pt x="398" y="216"/>
                    <a:pt x="390" y="209"/>
                    <a:pt x="388" y="209"/>
                  </a:cubicBezTo>
                  <a:lnTo>
                    <a:pt x="388" y="209"/>
                  </a:lnTo>
                  <a:cubicBezTo>
                    <a:pt x="387" y="209"/>
                    <a:pt x="389" y="214"/>
                    <a:pt x="395" y="221"/>
                  </a:cubicBezTo>
                  <a:cubicBezTo>
                    <a:pt x="406" y="239"/>
                    <a:pt x="412" y="249"/>
                    <a:pt x="410" y="249"/>
                  </a:cubicBezTo>
                  <a:cubicBezTo>
                    <a:pt x="408" y="249"/>
                    <a:pt x="401" y="242"/>
                    <a:pt x="388" y="227"/>
                  </a:cubicBezTo>
                  <a:cubicBezTo>
                    <a:pt x="373" y="212"/>
                    <a:pt x="365" y="204"/>
                    <a:pt x="364" y="204"/>
                  </a:cubicBezTo>
                  <a:lnTo>
                    <a:pt x="364" y="204"/>
                  </a:lnTo>
                  <a:cubicBezTo>
                    <a:pt x="362" y="204"/>
                    <a:pt x="368" y="213"/>
                    <a:pt x="379" y="230"/>
                  </a:cubicBezTo>
                  <a:cubicBezTo>
                    <a:pt x="394" y="250"/>
                    <a:pt x="396" y="262"/>
                    <a:pt x="390" y="262"/>
                  </a:cubicBezTo>
                  <a:cubicBezTo>
                    <a:pt x="386" y="262"/>
                    <a:pt x="376" y="256"/>
                    <a:pt x="363" y="243"/>
                  </a:cubicBezTo>
                  <a:cubicBezTo>
                    <a:pt x="363" y="243"/>
                    <a:pt x="363" y="243"/>
                    <a:pt x="363" y="243"/>
                  </a:cubicBezTo>
                  <a:cubicBezTo>
                    <a:pt x="361" y="243"/>
                    <a:pt x="356" y="239"/>
                    <a:pt x="355" y="239"/>
                  </a:cubicBezTo>
                  <a:lnTo>
                    <a:pt x="355" y="239"/>
                  </a:lnTo>
                  <a:cubicBezTo>
                    <a:pt x="355" y="239"/>
                    <a:pt x="356" y="241"/>
                    <a:pt x="360" y="246"/>
                  </a:cubicBezTo>
                  <a:lnTo>
                    <a:pt x="345" y="233"/>
                  </a:lnTo>
                  <a:lnTo>
                    <a:pt x="338" y="237"/>
                  </a:lnTo>
                  <a:lnTo>
                    <a:pt x="354" y="252"/>
                  </a:lnTo>
                  <a:cubicBezTo>
                    <a:pt x="335" y="252"/>
                    <a:pt x="319" y="258"/>
                    <a:pt x="304" y="265"/>
                  </a:cubicBezTo>
                  <a:cubicBezTo>
                    <a:pt x="279" y="290"/>
                    <a:pt x="272" y="296"/>
                    <a:pt x="291" y="305"/>
                  </a:cubicBezTo>
                  <a:cubicBezTo>
                    <a:pt x="308" y="321"/>
                    <a:pt x="315" y="329"/>
                    <a:pt x="312" y="329"/>
                  </a:cubicBezTo>
                  <a:cubicBezTo>
                    <a:pt x="310" y="329"/>
                    <a:pt x="301" y="323"/>
                    <a:pt x="285" y="312"/>
                  </a:cubicBezTo>
                  <a:cubicBezTo>
                    <a:pt x="285" y="312"/>
                    <a:pt x="273" y="306"/>
                    <a:pt x="265" y="306"/>
                  </a:cubicBezTo>
                  <a:cubicBezTo>
                    <a:pt x="263" y="306"/>
                    <a:pt x="261" y="307"/>
                    <a:pt x="260" y="309"/>
                  </a:cubicBezTo>
                  <a:cubicBezTo>
                    <a:pt x="257" y="310"/>
                    <a:pt x="254" y="313"/>
                    <a:pt x="251" y="313"/>
                  </a:cubicBezTo>
                  <a:cubicBezTo>
                    <a:pt x="247" y="313"/>
                    <a:pt x="243" y="310"/>
                    <a:pt x="235" y="302"/>
                  </a:cubicBezTo>
                  <a:lnTo>
                    <a:pt x="232" y="305"/>
                  </a:lnTo>
                  <a:cubicBezTo>
                    <a:pt x="256" y="332"/>
                    <a:pt x="250" y="348"/>
                    <a:pt x="234" y="348"/>
                  </a:cubicBezTo>
                  <a:cubicBezTo>
                    <a:pt x="232" y="348"/>
                    <a:pt x="229" y="347"/>
                    <a:pt x="225" y="346"/>
                  </a:cubicBezTo>
                  <a:lnTo>
                    <a:pt x="225" y="346"/>
                  </a:lnTo>
                  <a:cubicBezTo>
                    <a:pt x="219" y="349"/>
                    <a:pt x="219" y="352"/>
                    <a:pt x="232" y="371"/>
                  </a:cubicBezTo>
                  <a:cubicBezTo>
                    <a:pt x="239" y="380"/>
                    <a:pt x="242" y="384"/>
                    <a:pt x="240" y="384"/>
                  </a:cubicBezTo>
                  <a:cubicBezTo>
                    <a:pt x="238" y="384"/>
                    <a:pt x="234" y="382"/>
                    <a:pt x="225" y="378"/>
                  </a:cubicBezTo>
                  <a:cubicBezTo>
                    <a:pt x="218" y="373"/>
                    <a:pt x="210" y="370"/>
                    <a:pt x="204" y="370"/>
                  </a:cubicBezTo>
                  <a:cubicBezTo>
                    <a:pt x="194" y="370"/>
                    <a:pt x="191" y="377"/>
                    <a:pt x="213" y="393"/>
                  </a:cubicBezTo>
                  <a:lnTo>
                    <a:pt x="194" y="381"/>
                  </a:lnTo>
                  <a:cubicBezTo>
                    <a:pt x="190" y="379"/>
                    <a:pt x="188" y="378"/>
                    <a:pt x="186" y="378"/>
                  </a:cubicBezTo>
                  <a:cubicBezTo>
                    <a:pt x="182" y="378"/>
                    <a:pt x="194" y="390"/>
                    <a:pt x="207" y="399"/>
                  </a:cubicBezTo>
                  <a:cubicBezTo>
                    <a:pt x="223" y="411"/>
                    <a:pt x="231" y="418"/>
                    <a:pt x="229" y="418"/>
                  </a:cubicBezTo>
                  <a:cubicBezTo>
                    <a:pt x="227" y="418"/>
                    <a:pt x="213" y="410"/>
                    <a:pt x="185" y="393"/>
                  </a:cubicBezTo>
                  <a:cubicBezTo>
                    <a:pt x="166" y="380"/>
                    <a:pt x="157" y="374"/>
                    <a:pt x="156" y="374"/>
                  </a:cubicBezTo>
                  <a:lnTo>
                    <a:pt x="156" y="374"/>
                  </a:lnTo>
                  <a:cubicBezTo>
                    <a:pt x="155" y="374"/>
                    <a:pt x="159" y="378"/>
                    <a:pt x="166" y="384"/>
                  </a:cubicBezTo>
                  <a:cubicBezTo>
                    <a:pt x="178" y="394"/>
                    <a:pt x="191" y="405"/>
                    <a:pt x="186" y="405"/>
                  </a:cubicBezTo>
                  <a:cubicBezTo>
                    <a:pt x="185" y="405"/>
                    <a:pt x="182" y="405"/>
                    <a:pt x="178" y="403"/>
                  </a:cubicBezTo>
                  <a:lnTo>
                    <a:pt x="178" y="403"/>
                  </a:lnTo>
                  <a:cubicBezTo>
                    <a:pt x="175" y="406"/>
                    <a:pt x="175" y="406"/>
                    <a:pt x="210" y="431"/>
                  </a:cubicBezTo>
                  <a:cubicBezTo>
                    <a:pt x="225" y="443"/>
                    <a:pt x="225" y="443"/>
                    <a:pt x="222" y="446"/>
                  </a:cubicBezTo>
                  <a:cubicBezTo>
                    <a:pt x="210" y="440"/>
                    <a:pt x="200" y="431"/>
                    <a:pt x="191" y="421"/>
                  </a:cubicBezTo>
                  <a:lnTo>
                    <a:pt x="185" y="428"/>
                  </a:lnTo>
                  <a:cubicBezTo>
                    <a:pt x="172" y="425"/>
                    <a:pt x="156" y="421"/>
                    <a:pt x="147" y="412"/>
                  </a:cubicBezTo>
                  <a:cubicBezTo>
                    <a:pt x="139" y="409"/>
                    <a:pt x="134" y="407"/>
                    <a:pt x="133" y="407"/>
                  </a:cubicBezTo>
                  <a:cubicBezTo>
                    <a:pt x="130" y="407"/>
                    <a:pt x="139" y="412"/>
                    <a:pt x="163" y="425"/>
                  </a:cubicBezTo>
                  <a:cubicBezTo>
                    <a:pt x="197" y="446"/>
                    <a:pt x="197" y="446"/>
                    <a:pt x="194" y="453"/>
                  </a:cubicBezTo>
                  <a:cubicBezTo>
                    <a:pt x="193" y="454"/>
                    <a:pt x="192" y="456"/>
                    <a:pt x="190" y="456"/>
                  </a:cubicBezTo>
                  <a:cubicBezTo>
                    <a:pt x="187" y="456"/>
                    <a:pt x="183" y="453"/>
                    <a:pt x="172" y="446"/>
                  </a:cubicBezTo>
                  <a:cubicBezTo>
                    <a:pt x="160" y="441"/>
                    <a:pt x="156" y="438"/>
                    <a:pt x="153" y="438"/>
                  </a:cubicBezTo>
                  <a:cubicBezTo>
                    <a:pt x="152" y="438"/>
                    <a:pt x="151" y="439"/>
                    <a:pt x="150" y="440"/>
                  </a:cubicBezTo>
                  <a:cubicBezTo>
                    <a:pt x="144" y="450"/>
                    <a:pt x="194" y="487"/>
                    <a:pt x="229" y="512"/>
                  </a:cubicBezTo>
                  <a:cubicBezTo>
                    <a:pt x="247" y="522"/>
                    <a:pt x="255" y="527"/>
                    <a:pt x="254" y="527"/>
                  </a:cubicBezTo>
                  <a:cubicBezTo>
                    <a:pt x="253" y="527"/>
                    <a:pt x="243" y="523"/>
                    <a:pt x="225" y="515"/>
                  </a:cubicBezTo>
                  <a:cubicBezTo>
                    <a:pt x="215" y="508"/>
                    <a:pt x="210" y="506"/>
                    <a:pt x="208" y="506"/>
                  </a:cubicBezTo>
                  <a:cubicBezTo>
                    <a:pt x="207" y="506"/>
                    <a:pt x="207" y="508"/>
                    <a:pt x="207" y="509"/>
                  </a:cubicBezTo>
                  <a:cubicBezTo>
                    <a:pt x="188" y="500"/>
                    <a:pt x="188" y="497"/>
                    <a:pt x="191" y="493"/>
                  </a:cubicBezTo>
                  <a:lnTo>
                    <a:pt x="172" y="484"/>
                  </a:lnTo>
                  <a:cubicBezTo>
                    <a:pt x="156" y="476"/>
                    <a:pt x="146" y="472"/>
                    <a:pt x="143" y="472"/>
                  </a:cubicBezTo>
                  <a:cubicBezTo>
                    <a:pt x="139" y="472"/>
                    <a:pt x="147" y="478"/>
                    <a:pt x="166" y="490"/>
                  </a:cubicBezTo>
                  <a:cubicBezTo>
                    <a:pt x="177" y="498"/>
                    <a:pt x="181" y="501"/>
                    <a:pt x="179" y="501"/>
                  </a:cubicBezTo>
                  <a:cubicBezTo>
                    <a:pt x="177" y="501"/>
                    <a:pt x="172" y="499"/>
                    <a:pt x="163" y="497"/>
                  </a:cubicBezTo>
                  <a:cubicBezTo>
                    <a:pt x="150" y="490"/>
                    <a:pt x="138" y="486"/>
                    <a:pt x="136" y="486"/>
                  </a:cubicBezTo>
                  <a:lnTo>
                    <a:pt x="136" y="486"/>
                  </a:lnTo>
                  <a:cubicBezTo>
                    <a:pt x="135" y="486"/>
                    <a:pt x="137" y="487"/>
                    <a:pt x="144" y="490"/>
                  </a:cubicBezTo>
                  <a:cubicBezTo>
                    <a:pt x="144" y="490"/>
                    <a:pt x="143" y="493"/>
                    <a:pt x="135" y="493"/>
                  </a:cubicBezTo>
                  <a:cubicBezTo>
                    <a:pt x="131" y="493"/>
                    <a:pt x="126" y="492"/>
                    <a:pt x="119" y="490"/>
                  </a:cubicBezTo>
                  <a:lnTo>
                    <a:pt x="119" y="490"/>
                  </a:lnTo>
                  <a:cubicBezTo>
                    <a:pt x="116" y="493"/>
                    <a:pt x="116" y="497"/>
                    <a:pt x="135" y="506"/>
                  </a:cubicBezTo>
                  <a:cubicBezTo>
                    <a:pt x="153" y="515"/>
                    <a:pt x="150" y="519"/>
                    <a:pt x="150" y="522"/>
                  </a:cubicBezTo>
                  <a:cubicBezTo>
                    <a:pt x="147" y="525"/>
                    <a:pt x="147" y="528"/>
                    <a:pt x="166" y="537"/>
                  </a:cubicBezTo>
                  <a:cubicBezTo>
                    <a:pt x="185" y="547"/>
                    <a:pt x="200" y="559"/>
                    <a:pt x="197" y="562"/>
                  </a:cubicBezTo>
                  <a:cubicBezTo>
                    <a:pt x="205" y="570"/>
                    <a:pt x="209" y="574"/>
                    <a:pt x="206" y="574"/>
                  </a:cubicBezTo>
                  <a:cubicBezTo>
                    <a:pt x="203" y="574"/>
                    <a:pt x="194" y="570"/>
                    <a:pt x="175" y="562"/>
                  </a:cubicBezTo>
                  <a:cubicBezTo>
                    <a:pt x="164" y="557"/>
                    <a:pt x="158" y="556"/>
                    <a:pt x="156" y="556"/>
                  </a:cubicBezTo>
                  <a:cubicBezTo>
                    <a:pt x="154" y="556"/>
                    <a:pt x="153" y="556"/>
                    <a:pt x="153" y="556"/>
                  </a:cubicBezTo>
                  <a:cubicBezTo>
                    <a:pt x="153" y="556"/>
                    <a:pt x="153" y="557"/>
                    <a:pt x="149" y="557"/>
                  </a:cubicBezTo>
                  <a:cubicBezTo>
                    <a:pt x="146" y="557"/>
                    <a:pt x="141" y="556"/>
                    <a:pt x="131" y="553"/>
                  </a:cubicBezTo>
                  <a:cubicBezTo>
                    <a:pt x="126" y="552"/>
                    <a:pt x="124" y="551"/>
                    <a:pt x="122" y="551"/>
                  </a:cubicBezTo>
                  <a:cubicBezTo>
                    <a:pt x="118" y="551"/>
                    <a:pt x="133" y="558"/>
                    <a:pt x="147" y="566"/>
                  </a:cubicBezTo>
                  <a:lnTo>
                    <a:pt x="185" y="581"/>
                  </a:lnTo>
                  <a:cubicBezTo>
                    <a:pt x="166" y="578"/>
                    <a:pt x="147" y="572"/>
                    <a:pt x="125" y="562"/>
                  </a:cubicBezTo>
                  <a:cubicBezTo>
                    <a:pt x="107" y="555"/>
                    <a:pt x="98" y="551"/>
                    <a:pt x="97" y="551"/>
                  </a:cubicBezTo>
                  <a:lnTo>
                    <a:pt x="97" y="551"/>
                  </a:lnTo>
                  <a:cubicBezTo>
                    <a:pt x="96" y="551"/>
                    <a:pt x="105" y="556"/>
                    <a:pt x="125" y="566"/>
                  </a:cubicBezTo>
                  <a:cubicBezTo>
                    <a:pt x="141" y="574"/>
                    <a:pt x="158" y="582"/>
                    <a:pt x="148" y="582"/>
                  </a:cubicBezTo>
                  <a:cubicBezTo>
                    <a:pt x="146" y="582"/>
                    <a:pt x="144" y="582"/>
                    <a:pt x="141" y="581"/>
                  </a:cubicBezTo>
                  <a:cubicBezTo>
                    <a:pt x="139" y="585"/>
                    <a:pt x="137" y="589"/>
                    <a:pt x="131" y="589"/>
                  </a:cubicBezTo>
                  <a:cubicBezTo>
                    <a:pt x="127" y="589"/>
                    <a:pt x="123" y="588"/>
                    <a:pt x="116" y="584"/>
                  </a:cubicBezTo>
                  <a:cubicBezTo>
                    <a:pt x="112" y="583"/>
                    <a:pt x="110" y="583"/>
                    <a:pt x="108" y="583"/>
                  </a:cubicBezTo>
                  <a:cubicBezTo>
                    <a:pt x="103" y="583"/>
                    <a:pt x="113" y="591"/>
                    <a:pt x="113" y="591"/>
                  </a:cubicBezTo>
                  <a:cubicBezTo>
                    <a:pt x="131" y="600"/>
                    <a:pt x="131" y="603"/>
                    <a:pt x="106" y="603"/>
                  </a:cubicBezTo>
                  <a:cubicBezTo>
                    <a:pt x="62" y="603"/>
                    <a:pt x="62" y="603"/>
                    <a:pt x="100" y="619"/>
                  </a:cubicBezTo>
                  <a:cubicBezTo>
                    <a:pt x="112" y="623"/>
                    <a:pt x="125" y="627"/>
                    <a:pt x="123" y="627"/>
                  </a:cubicBezTo>
                  <a:cubicBezTo>
                    <a:pt x="122" y="627"/>
                    <a:pt x="115" y="625"/>
                    <a:pt x="100" y="622"/>
                  </a:cubicBezTo>
                  <a:cubicBezTo>
                    <a:pt x="95" y="621"/>
                    <a:pt x="92" y="620"/>
                    <a:pt x="91" y="620"/>
                  </a:cubicBezTo>
                  <a:cubicBezTo>
                    <a:pt x="86" y="620"/>
                    <a:pt x="100" y="628"/>
                    <a:pt x="113" y="638"/>
                  </a:cubicBezTo>
                  <a:cubicBezTo>
                    <a:pt x="141" y="650"/>
                    <a:pt x="166" y="660"/>
                    <a:pt x="191" y="669"/>
                  </a:cubicBezTo>
                  <a:cubicBezTo>
                    <a:pt x="232" y="682"/>
                    <a:pt x="232" y="682"/>
                    <a:pt x="210" y="682"/>
                  </a:cubicBezTo>
                  <a:cubicBezTo>
                    <a:pt x="194" y="682"/>
                    <a:pt x="182" y="678"/>
                    <a:pt x="169" y="672"/>
                  </a:cubicBezTo>
                  <a:cubicBezTo>
                    <a:pt x="147" y="666"/>
                    <a:pt x="150" y="663"/>
                    <a:pt x="150" y="663"/>
                  </a:cubicBezTo>
                  <a:lnTo>
                    <a:pt x="150" y="660"/>
                  </a:lnTo>
                  <a:cubicBezTo>
                    <a:pt x="137" y="655"/>
                    <a:pt x="122" y="651"/>
                    <a:pt x="114" y="651"/>
                  </a:cubicBezTo>
                  <a:cubicBezTo>
                    <a:pt x="111" y="651"/>
                    <a:pt x="109" y="651"/>
                    <a:pt x="109" y="653"/>
                  </a:cubicBezTo>
                  <a:cubicBezTo>
                    <a:pt x="104" y="652"/>
                    <a:pt x="99" y="652"/>
                    <a:pt x="96" y="652"/>
                  </a:cubicBezTo>
                  <a:cubicBezTo>
                    <a:pt x="89" y="652"/>
                    <a:pt x="93" y="655"/>
                    <a:pt x="106" y="660"/>
                  </a:cubicBezTo>
                  <a:cubicBezTo>
                    <a:pt x="100" y="658"/>
                    <a:pt x="95" y="657"/>
                    <a:pt x="92" y="657"/>
                  </a:cubicBezTo>
                  <a:cubicBezTo>
                    <a:pt x="84" y="657"/>
                    <a:pt x="83" y="661"/>
                    <a:pt x="81" y="666"/>
                  </a:cubicBezTo>
                  <a:cubicBezTo>
                    <a:pt x="79" y="671"/>
                    <a:pt x="76" y="679"/>
                    <a:pt x="63" y="679"/>
                  </a:cubicBezTo>
                  <a:cubicBezTo>
                    <a:pt x="61" y="679"/>
                    <a:pt x="59" y="679"/>
                    <a:pt x="56" y="678"/>
                  </a:cubicBezTo>
                  <a:lnTo>
                    <a:pt x="56" y="678"/>
                  </a:lnTo>
                  <a:cubicBezTo>
                    <a:pt x="53" y="685"/>
                    <a:pt x="53" y="688"/>
                    <a:pt x="72" y="694"/>
                  </a:cubicBezTo>
                  <a:cubicBezTo>
                    <a:pt x="98" y="700"/>
                    <a:pt x="107" y="704"/>
                    <a:pt x="105" y="704"/>
                  </a:cubicBezTo>
                  <a:cubicBezTo>
                    <a:pt x="103" y="704"/>
                    <a:pt x="98" y="703"/>
                    <a:pt x="91" y="700"/>
                  </a:cubicBezTo>
                  <a:cubicBezTo>
                    <a:pt x="86" y="699"/>
                    <a:pt x="82" y="699"/>
                    <a:pt x="78" y="699"/>
                  </a:cubicBezTo>
                  <a:cubicBezTo>
                    <a:pt x="44" y="699"/>
                    <a:pt x="23" y="730"/>
                    <a:pt x="59" y="741"/>
                  </a:cubicBezTo>
                  <a:lnTo>
                    <a:pt x="56" y="747"/>
                  </a:lnTo>
                  <a:cubicBezTo>
                    <a:pt x="34" y="747"/>
                    <a:pt x="28" y="766"/>
                    <a:pt x="50" y="772"/>
                  </a:cubicBezTo>
                  <a:lnTo>
                    <a:pt x="47" y="782"/>
                  </a:lnTo>
                  <a:cubicBezTo>
                    <a:pt x="25" y="785"/>
                    <a:pt x="25" y="788"/>
                    <a:pt x="44" y="794"/>
                  </a:cubicBezTo>
                  <a:cubicBezTo>
                    <a:pt x="60" y="799"/>
                    <a:pt x="74" y="802"/>
                    <a:pt x="73" y="802"/>
                  </a:cubicBezTo>
                  <a:cubicBezTo>
                    <a:pt x="73" y="802"/>
                    <a:pt x="71" y="801"/>
                    <a:pt x="66" y="801"/>
                  </a:cubicBezTo>
                  <a:cubicBezTo>
                    <a:pt x="62" y="800"/>
                    <a:pt x="59" y="800"/>
                    <a:pt x="56" y="800"/>
                  </a:cubicBezTo>
                  <a:cubicBezTo>
                    <a:pt x="44" y="800"/>
                    <a:pt x="43" y="806"/>
                    <a:pt x="41" y="816"/>
                  </a:cubicBezTo>
                  <a:cubicBezTo>
                    <a:pt x="37" y="829"/>
                    <a:pt x="37" y="829"/>
                    <a:pt x="59" y="829"/>
                  </a:cubicBezTo>
                  <a:cubicBezTo>
                    <a:pt x="70" y="838"/>
                    <a:pt x="68" y="841"/>
                    <a:pt x="60" y="841"/>
                  </a:cubicBezTo>
                  <a:cubicBezTo>
                    <a:pt x="55" y="841"/>
                    <a:pt x="46" y="839"/>
                    <a:pt x="37" y="838"/>
                  </a:cubicBezTo>
                  <a:cubicBezTo>
                    <a:pt x="26" y="836"/>
                    <a:pt x="18" y="836"/>
                    <a:pt x="13" y="836"/>
                  </a:cubicBezTo>
                  <a:cubicBezTo>
                    <a:pt x="0" y="836"/>
                    <a:pt x="11" y="841"/>
                    <a:pt x="56" y="848"/>
                  </a:cubicBezTo>
                  <a:cubicBezTo>
                    <a:pt x="89" y="853"/>
                    <a:pt x="96" y="858"/>
                    <a:pt x="85" y="858"/>
                  </a:cubicBezTo>
                  <a:cubicBezTo>
                    <a:pt x="82" y="858"/>
                    <a:pt x="79" y="858"/>
                    <a:pt x="75" y="857"/>
                  </a:cubicBezTo>
                  <a:cubicBezTo>
                    <a:pt x="56" y="857"/>
                    <a:pt x="56" y="854"/>
                    <a:pt x="56" y="851"/>
                  </a:cubicBezTo>
                  <a:lnTo>
                    <a:pt x="15" y="848"/>
                  </a:lnTo>
                  <a:lnTo>
                    <a:pt x="15" y="848"/>
                  </a:lnTo>
                  <a:cubicBezTo>
                    <a:pt x="15" y="851"/>
                    <a:pt x="15" y="851"/>
                    <a:pt x="34" y="854"/>
                  </a:cubicBezTo>
                  <a:cubicBezTo>
                    <a:pt x="34" y="854"/>
                    <a:pt x="34" y="857"/>
                    <a:pt x="53" y="863"/>
                  </a:cubicBezTo>
                  <a:cubicBezTo>
                    <a:pt x="69" y="865"/>
                    <a:pt x="84" y="868"/>
                    <a:pt x="98" y="868"/>
                  </a:cubicBezTo>
                  <a:cubicBezTo>
                    <a:pt x="104" y="868"/>
                    <a:pt x="110" y="867"/>
                    <a:pt x="116" y="866"/>
                  </a:cubicBezTo>
                  <a:cubicBezTo>
                    <a:pt x="138" y="866"/>
                    <a:pt x="138" y="870"/>
                    <a:pt x="138" y="873"/>
                  </a:cubicBezTo>
                  <a:cubicBezTo>
                    <a:pt x="129" y="874"/>
                    <a:pt x="119" y="875"/>
                    <a:pt x="111" y="875"/>
                  </a:cubicBezTo>
                  <a:cubicBezTo>
                    <a:pt x="98" y="875"/>
                    <a:pt x="86" y="873"/>
                    <a:pt x="75" y="870"/>
                  </a:cubicBezTo>
                  <a:cubicBezTo>
                    <a:pt x="75" y="866"/>
                    <a:pt x="53" y="866"/>
                    <a:pt x="34" y="863"/>
                  </a:cubicBezTo>
                  <a:cubicBezTo>
                    <a:pt x="12" y="863"/>
                    <a:pt x="53" y="882"/>
                    <a:pt x="94" y="885"/>
                  </a:cubicBezTo>
                  <a:lnTo>
                    <a:pt x="72" y="885"/>
                  </a:lnTo>
                  <a:cubicBezTo>
                    <a:pt x="53" y="885"/>
                    <a:pt x="50" y="891"/>
                    <a:pt x="50" y="898"/>
                  </a:cubicBezTo>
                  <a:cubicBezTo>
                    <a:pt x="50" y="904"/>
                    <a:pt x="50" y="907"/>
                    <a:pt x="72" y="907"/>
                  </a:cubicBezTo>
                  <a:cubicBezTo>
                    <a:pt x="76" y="906"/>
                    <a:pt x="79" y="906"/>
                    <a:pt x="84" y="906"/>
                  </a:cubicBezTo>
                  <a:cubicBezTo>
                    <a:pt x="93" y="906"/>
                    <a:pt x="104" y="908"/>
                    <a:pt x="113" y="910"/>
                  </a:cubicBezTo>
                  <a:cubicBezTo>
                    <a:pt x="119" y="909"/>
                    <a:pt x="126" y="908"/>
                    <a:pt x="133" y="908"/>
                  </a:cubicBezTo>
                  <a:cubicBezTo>
                    <a:pt x="140" y="908"/>
                    <a:pt x="147" y="909"/>
                    <a:pt x="153" y="910"/>
                  </a:cubicBezTo>
                  <a:lnTo>
                    <a:pt x="113" y="917"/>
                  </a:lnTo>
                  <a:cubicBezTo>
                    <a:pt x="69" y="923"/>
                    <a:pt x="50" y="929"/>
                    <a:pt x="47" y="942"/>
                  </a:cubicBezTo>
                  <a:cubicBezTo>
                    <a:pt x="47" y="948"/>
                    <a:pt x="47" y="957"/>
                    <a:pt x="25" y="960"/>
                  </a:cubicBezTo>
                  <a:cubicBezTo>
                    <a:pt x="25" y="967"/>
                    <a:pt x="28" y="970"/>
                    <a:pt x="47" y="970"/>
                  </a:cubicBezTo>
                  <a:lnTo>
                    <a:pt x="47" y="976"/>
                  </a:lnTo>
                  <a:cubicBezTo>
                    <a:pt x="28" y="979"/>
                    <a:pt x="28" y="985"/>
                    <a:pt x="47" y="985"/>
                  </a:cubicBezTo>
                  <a:cubicBezTo>
                    <a:pt x="69" y="985"/>
                    <a:pt x="47" y="992"/>
                    <a:pt x="47" y="995"/>
                  </a:cubicBezTo>
                  <a:cubicBezTo>
                    <a:pt x="26" y="1000"/>
                    <a:pt x="16" y="1002"/>
                    <a:pt x="19" y="1002"/>
                  </a:cubicBezTo>
                  <a:cubicBezTo>
                    <a:pt x="22" y="1002"/>
                    <a:pt x="37" y="1000"/>
                    <a:pt x="69" y="995"/>
                  </a:cubicBezTo>
                  <a:cubicBezTo>
                    <a:pt x="84" y="995"/>
                    <a:pt x="97" y="992"/>
                    <a:pt x="109" y="982"/>
                  </a:cubicBezTo>
                  <a:lnTo>
                    <a:pt x="109" y="976"/>
                  </a:lnTo>
                  <a:lnTo>
                    <a:pt x="131" y="982"/>
                  </a:lnTo>
                  <a:cubicBezTo>
                    <a:pt x="144" y="989"/>
                    <a:pt x="160" y="989"/>
                    <a:pt x="172" y="989"/>
                  </a:cubicBezTo>
                  <a:cubicBezTo>
                    <a:pt x="172" y="989"/>
                    <a:pt x="182" y="987"/>
                    <a:pt x="188" y="987"/>
                  </a:cubicBezTo>
                  <a:cubicBezTo>
                    <a:pt x="192" y="987"/>
                    <a:pt x="194" y="988"/>
                    <a:pt x="194" y="989"/>
                  </a:cubicBezTo>
                  <a:lnTo>
                    <a:pt x="153" y="992"/>
                  </a:lnTo>
                  <a:cubicBezTo>
                    <a:pt x="131" y="992"/>
                    <a:pt x="109" y="992"/>
                    <a:pt x="91" y="995"/>
                  </a:cubicBezTo>
                  <a:cubicBezTo>
                    <a:pt x="55" y="1000"/>
                    <a:pt x="36" y="1009"/>
                    <a:pt x="52" y="1009"/>
                  </a:cubicBezTo>
                  <a:cubicBezTo>
                    <a:pt x="55" y="1009"/>
                    <a:pt x="61" y="1009"/>
                    <a:pt x="69" y="1007"/>
                  </a:cubicBezTo>
                  <a:lnTo>
                    <a:pt x="69" y="1007"/>
                  </a:lnTo>
                  <a:cubicBezTo>
                    <a:pt x="69" y="1011"/>
                    <a:pt x="69" y="1011"/>
                    <a:pt x="50" y="1017"/>
                  </a:cubicBezTo>
                  <a:cubicBezTo>
                    <a:pt x="34" y="1019"/>
                    <a:pt x="30" y="1021"/>
                    <a:pt x="43" y="1021"/>
                  </a:cubicBezTo>
                  <a:cubicBezTo>
                    <a:pt x="48" y="1021"/>
                    <a:pt x="57" y="1021"/>
                    <a:pt x="69" y="1020"/>
                  </a:cubicBezTo>
                  <a:cubicBezTo>
                    <a:pt x="109" y="1020"/>
                    <a:pt x="113" y="1023"/>
                    <a:pt x="69" y="1029"/>
                  </a:cubicBezTo>
                  <a:cubicBezTo>
                    <a:pt x="32" y="1041"/>
                    <a:pt x="31" y="1052"/>
                    <a:pt x="45" y="1052"/>
                  </a:cubicBezTo>
                  <a:cubicBezTo>
                    <a:pt x="46" y="1052"/>
                    <a:pt x="48" y="1052"/>
                    <a:pt x="50" y="1051"/>
                  </a:cubicBezTo>
                  <a:cubicBezTo>
                    <a:pt x="60" y="1050"/>
                    <a:pt x="68" y="1049"/>
                    <a:pt x="74" y="1049"/>
                  </a:cubicBezTo>
                  <a:cubicBezTo>
                    <a:pt x="93" y="1049"/>
                    <a:pt x="89" y="1056"/>
                    <a:pt x="72" y="1061"/>
                  </a:cubicBezTo>
                  <a:cubicBezTo>
                    <a:pt x="53" y="1067"/>
                    <a:pt x="53" y="1070"/>
                    <a:pt x="75" y="1070"/>
                  </a:cubicBezTo>
                  <a:cubicBezTo>
                    <a:pt x="53" y="1073"/>
                    <a:pt x="34" y="1083"/>
                    <a:pt x="56" y="1083"/>
                  </a:cubicBezTo>
                  <a:cubicBezTo>
                    <a:pt x="56" y="1083"/>
                    <a:pt x="56" y="1083"/>
                    <a:pt x="57" y="1083"/>
                  </a:cubicBezTo>
                  <a:cubicBezTo>
                    <a:pt x="59" y="1083"/>
                    <a:pt x="64" y="1082"/>
                    <a:pt x="75" y="1076"/>
                  </a:cubicBezTo>
                  <a:lnTo>
                    <a:pt x="116" y="1076"/>
                  </a:lnTo>
                  <a:cubicBezTo>
                    <a:pt x="116" y="1073"/>
                    <a:pt x="138" y="1070"/>
                    <a:pt x="156" y="1064"/>
                  </a:cubicBezTo>
                  <a:cubicBezTo>
                    <a:pt x="158" y="1064"/>
                    <a:pt x="160" y="1063"/>
                    <a:pt x="161" y="1063"/>
                  </a:cubicBezTo>
                  <a:cubicBezTo>
                    <a:pt x="175" y="1063"/>
                    <a:pt x="154" y="1078"/>
                    <a:pt x="100" y="1095"/>
                  </a:cubicBezTo>
                  <a:lnTo>
                    <a:pt x="59" y="1111"/>
                  </a:lnTo>
                  <a:lnTo>
                    <a:pt x="100" y="1101"/>
                  </a:lnTo>
                  <a:lnTo>
                    <a:pt x="100" y="1101"/>
                  </a:lnTo>
                  <a:cubicBezTo>
                    <a:pt x="100" y="1105"/>
                    <a:pt x="100" y="1108"/>
                    <a:pt x="81" y="1111"/>
                  </a:cubicBezTo>
                  <a:cubicBezTo>
                    <a:pt x="59" y="1117"/>
                    <a:pt x="59" y="1117"/>
                    <a:pt x="59" y="1120"/>
                  </a:cubicBezTo>
                  <a:cubicBezTo>
                    <a:pt x="59" y="1120"/>
                    <a:pt x="59" y="1121"/>
                    <a:pt x="62" y="1121"/>
                  </a:cubicBezTo>
                  <a:cubicBezTo>
                    <a:pt x="65" y="1121"/>
                    <a:pt x="70" y="1120"/>
                    <a:pt x="81" y="1117"/>
                  </a:cubicBezTo>
                  <a:cubicBezTo>
                    <a:pt x="102" y="1112"/>
                    <a:pt x="112" y="1110"/>
                    <a:pt x="115" y="1110"/>
                  </a:cubicBezTo>
                  <a:cubicBezTo>
                    <a:pt x="117" y="1110"/>
                    <a:pt x="113" y="1112"/>
                    <a:pt x="103" y="1117"/>
                  </a:cubicBezTo>
                  <a:cubicBezTo>
                    <a:pt x="76" y="1125"/>
                    <a:pt x="67" y="1130"/>
                    <a:pt x="76" y="1130"/>
                  </a:cubicBezTo>
                  <a:cubicBezTo>
                    <a:pt x="81" y="1130"/>
                    <a:pt x="90" y="1129"/>
                    <a:pt x="103" y="1127"/>
                  </a:cubicBezTo>
                  <a:cubicBezTo>
                    <a:pt x="122" y="1121"/>
                    <a:pt x="133" y="1117"/>
                    <a:pt x="134" y="1117"/>
                  </a:cubicBezTo>
                  <a:lnTo>
                    <a:pt x="134" y="1117"/>
                  </a:lnTo>
                  <a:cubicBezTo>
                    <a:pt x="136" y="1117"/>
                    <a:pt x="126" y="1121"/>
                    <a:pt x="106" y="1130"/>
                  </a:cubicBezTo>
                  <a:cubicBezTo>
                    <a:pt x="84" y="1133"/>
                    <a:pt x="66" y="1142"/>
                    <a:pt x="66" y="1145"/>
                  </a:cubicBezTo>
                  <a:lnTo>
                    <a:pt x="88" y="1139"/>
                  </a:lnTo>
                  <a:cubicBezTo>
                    <a:pt x="103" y="1135"/>
                    <a:pt x="113" y="1133"/>
                    <a:pt x="117" y="1133"/>
                  </a:cubicBezTo>
                  <a:cubicBezTo>
                    <a:pt x="123" y="1133"/>
                    <a:pt x="119" y="1137"/>
                    <a:pt x="106" y="1142"/>
                  </a:cubicBezTo>
                  <a:cubicBezTo>
                    <a:pt x="88" y="1145"/>
                    <a:pt x="88" y="1148"/>
                    <a:pt x="109" y="1148"/>
                  </a:cubicBezTo>
                  <a:cubicBezTo>
                    <a:pt x="113" y="1155"/>
                    <a:pt x="113" y="1158"/>
                    <a:pt x="94" y="1164"/>
                  </a:cubicBezTo>
                  <a:cubicBezTo>
                    <a:pt x="72" y="1171"/>
                    <a:pt x="62" y="1174"/>
                    <a:pt x="63" y="1174"/>
                  </a:cubicBezTo>
                  <a:cubicBezTo>
                    <a:pt x="65" y="1174"/>
                    <a:pt x="75" y="1172"/>
                    <a:pt x="94" y="1167"/>
                  </a:cubicBezTo>
                  <a:cubicBezTo>
                    <a:pt x="100" y="1166"/>
                    <a:pt x="104" y="1166"/>
                    <a:pt x="106" y="1166"/>
                  </a:cubicBezTo>
                  <a:cubicBezTo>
                    <a:pt x="111" y="1166"/>
                    <a:pt x="107" y="1168"/>
                    <a:pt x="97" y="1177"/>
                  </a:cubicBezTo>
                  <a:cubicBezTo>
                    <a:pt x="83" y="1183"/>
                    <a:pt x="78" y="1185"/>
                    <a:pt x="82" y="1185"/>
                  </a:cubicBezTo>
                  <a:cubicBezTo>
                    <a:pt x="84" y="1185"/>
                    <a:pt x="89" y="1184"/>
                    <a:pt x="97" y="1183"/>
                  </a:cubicBezTo>
                  <a:cubicBezTo>
                    <a:pt x="138" y="1170"/>
                    <a:pt x="156" y="1164"/>
                    <a:pt x="156" y="1161"/>
                  </a:cubicBezTo>
                  <a:cubicBezTo>
                    <a:pt x="156" y="1158"/>
                    <a:pt x="156" y="1158"/>
                    <a:pt x="175" y="1152"/>
                  </a:cubicBezTo>
                  <a:cubicBezTo>
                    <a:pt x="175" y="1152"/>
                    <a:pt x="175" y="1155"/>
                    <a:pt x="175" y="1158"/>
                  </a:cubicBezTo>
                  <a:cubicBezTo>
                    <a:pt x="177" y="1160"/>
                    <a:pt x="178" y="1162"/>
                    <a:pt x="186" y="1162"/>
                  </a:cubicBezTo>
                  <a:cubicBezTo>
                    <a:pt x="189" y="1162"/>
                    <a:pt x="194" y="1162"/>
                    <a:pt x="200" y="1161"/>
                  </a:cubicBezTo>
                  <a:cubicBezTo>
                    <a:pt x="217" y="1161"/>
                    <a:pt x="253" y="1148"/>
                    <a:pt x="242" y="1148"/>
                  </a:cubicBezTo>
                  <a:cubicBezTo>
                    <a:pt x="241" y="1148"/>
                    <a:pt x="240" y="1148"/>
                    <a:pt x="238" y="1148"/>
                  </a:cubicBezTo>
                  <a:lnTo>
                    <a:pt x="257" y="1139"/>
                  </a:lnTo>
                  <a:cubicBezTo>
                    <a:pt x="290" y="1127"/>
                    <a:pt x="304" y="1120"/>
                    <a:pt x="300" y="1120"/>
                  </a:cubicBezTo>
                  <a:cubicBezTo>
                    <a:pt x="296" y="1120"/>
                    <a:pt x="282" y="1124"/>
                    <a:pt x="257" y="1133"/>
                  </a:cubicBezTo>
                  <a:cubicBezTo>
                    <a:pt x="224" y="1145"/>
                    <a:pt x="210" y="1150"/>
                    <a:pt x="209" y="1150"/>
                  </a:cubicBezTo>
                  <a:cubicBezTo>
                    <a:pt x="208" y="1150"/>
                    <a:pt x="218" y="1146"/>
                    <a:pt x="235" y="1139"/>
                  </a:cubicBezTo>
                  <a:cubicBezTo>
                    <a:pt x="276" y="1127"/>
                    <a:pt x="276" y="1123"/>
                    <a:pt x="272" y="1120"/>
                  </a:cubicBezTo>
                  <a:cubicBezTo>
                    <a:pt x="272" y="1117"/>
                    <a:pt x="272" y="1117"/>
                    <a:pt x="291" y="1111"/>
                  </a:cubicBezTo>
                  <a:cubicBezTo>
                    <a:pt x="307" y="1108"/>
                    <a:pt x="319" y="1101"/>
                    <a:pt x="332" y="1095"/>
                  </a:cubicBezTo>
                  <a:cubicBezTo>
                    <a:pt x="332" y="1094"/>
                    <a:pt x="332" y="1093"/>
                    <a:pt x="330" y="1093"/>
                  </a:cubicBezTo>
                  <a:cubicBezTo>
                    <a:pt x="328" y="1093"/>
                    <a:pt x="323" y="1095"/>
                    <a:pt x="310" y="1098"/>
                  </a:cubicBezTo>
                  <a:cubicBezTo>
                    <a:pt x="304" y="1101"/>
                    <a:pt x="300" y="1103"/>
                    <a:pt x="298" y="1103"/>
                  </a:cubicBezTo>
                  <a:cubicBezTo>
                    <a:pt x="295" y="1103"/>
                    <a:pt x="304" y="1097"/>
                    <a:pt x="329" y="1089"/>
                  </a:cubicBezTo>
                  <a:cubicBezTo>
                    <a:pt x="339" y="1085"/>
                    <a:pt x="344" y="1082"/>
                    <a:pt x="343" y="1082"/>
                  </a:cubicBezTo>
                  <a:lnTo>
                    <a:pt x="343" y="1082"/>
                  </a:lnTo>
                  <a:cubicBezTo>
                    <a:pt x="342" y="1082"/>
                    <a:pt x="332" y="1085"/>
                    <a:pt x="310" y="1092"/>
                  </a:cubicBezTo>
                  <a:cubicBezTo>
                    <a:pt x="294" y="1097"/>
                    <a:pt x="285" y="1099"/>
                    <a:pt x="281" y="1099"/>
                  </a:cubicBezTo>
                  <a:cubicBezTo>
                    <a:pt x="275" y="1099"/>
                    <a:pt x="284" y="1094"/>
                    <a:pt x="307" y="1086"/>
                  </a:cubicBezTo>
                  <a:lnTo>
                    <a:pt x="307" y="1080"/>
                  </a:lnTo>
                  <a:cubicBezTo>
                    <a:pt x="294" y="1083"/>
                    <a:pt x="279" y="1086"/>
                    <a:pt x="266" y="1089"/>
                  </a:cubicBezTo>
                  <a:cubicBezTo>
                    <a:pt x="244" y="1096"/>
                    <a:pt x="234" y="1099"/>
                    <a:pt x="232" y="1099"/>
                  </a:cubicBezTo>
                  <a:cubicBezTo>
                    <a:pt x="231" y="1099"/>
                    <a:pt x="235" y="1096"/>
                    <a:pt x="244" y="1092"/>
                  </a:cubicBezTo>
                  <a:cubicBezTo>
                    <a:pt x="260" y="1089"/>
                    <a:pt x="272" y="1083"/>
                    <a:pt x="285" y="1080"/>
                  </a:cubicBezTo>
                  <a:cubicBezTo>
                    <a:pt x="307" y="1073"/>
                    <a:pt x="304" y="1073"/>
                    <a:pt x="304" y="1070"/>
                  </a:cubicBezTo>
                  <a:cubicBezTo>
                    <a:pt x="304" y="1068"/>
                    <a:pt x="304" y="1066"/>
                    <a:pt x="296" y="1066"/>
                  </a:cubicBezTo>
                  <a:cubicBezTo>
                    <a:pt x="293" y="1066"/>
                    <a:pt x="288" y="1066"/>
                    <a:pt x="282" y="1067"/>
                  </a:cubicBezTo>
                  <a:lnTo>
                    <a:pt x="304" y="1064"/>
                  </a:lnTo>
                  <a:cubicBezTo>
                    <a:pt x="304" y="1062"/>
                    <a:pt x="313" y="1059"/>
                    <a:pt x="312" y="1059"/>
                  </a:cubicBezTo>
                  <a:lnTo>
                    <a:pt x="312" y="1059"/>
                  </a:lnTo>
                  <a:cubicBezTo>
                    <a:pt x="312" y="1059"/>
                    <a:pt x="309" y="1060"/>
                    <a:pt x="304" y="1061"/>
                  </a:cubicBezTo>
                  <a:cubicBezTo>
                    <a:pt x="304" y="1061"/>
                    <a:pt x="304" y="1058"/>
                    <a:pt x="323" y="1051"/>
                  </a:cubicBezTo>
                  <a:cubicBezTo>
                    <a:pt x="331" y="1047"/>
                    <a:pt x="328" y="1045"/>
                    <a:pt x="318" y="1045"/>
                  </a:cubicBezTo>
                  <a:cubicBezTo>
                    <a:pt x="306" y="1045"/>
                    <a:pt x="283" y="1049"/>
                    <a:pt x="260" y="1058"/>
                  </a:cubicBezTo>
                  <a:cubicBezTo>
                    <a:pt x="260" y="1057"/>
                    <a:pt x="260" y="1056"/>
                    <a:pt x="260" y="1054"/>
                  </a:cubicBezTo>
                  <a:cubicBezTo>
                    <a:pt x="260" y="1054"/>
                    <a:pt x="241" y="1058"/>
                    <a:pt x="241" y="1058"/>
                  </a:cubicBezTo>
                  <a:cubicBezTo>
                    <a:pt x="230" y="1059"/>
                    <a:pt x="225" y="1060"/>
                    <a:pt x="222" y="1060"/>
                  </a:cubicBezTo>
                  <a:cubicBezTo>
                    <a:pt x="219" y="1060"/>
                    <a:pt x="219" y="1059"/>
                    <a:pt x="219" y="1058"/>
                  </a:cubicBezTo>
                  <a:lnTo>
                    <a:pt x="260" y="1048"/>
                  </a:lnTo>
                  <a:cubicBezTo>
                    <a:pt x="305" y="1041"/>
                    <a:pt x="327" y="1036"/>
                    <a:pt x="313" y="1036"/>
                  </a:cubicBezTo>
                  <a:cubicBezTo>
                    <a:pt x="307" y="1036"/>
                    <a:pt x="296" y="1037"/>
                    <a:pt x="279" y="1039"/>
                  </a:cubicBezTo>
                  <a:lnTo>
                    <a:pt x="301" y="1036"/>
                  </a:lnTo>
                  <a:cubicBezTo>
                    <a:pt x="319" y="1033"/>
                    <a:pt x="319" y="1029"/>
                    <a:pt x="301" y="1029"/>
                  </a:cubicBezTo>
                  <a:cubicBezTo>
                    <a:pt x="279" y="1029"/>
                    <a:pt x="257" y="1033"/>
                    <a:pt x="238" y="1036"/>
                  </a:cubicBezTo>
                  <a:cubicBezTo>
                    <a:pt x="231" y="1037"/>
                    <a:pt x="226" y="1037"/>
                    <a:pt x="223" y="1037"/>
                  </a:cubicBezTo>
                  <a:cubicBezTo>
                    <a:pt x="216" y="1037"/>
                    <a:pt x="216" y="1036"/>
                    <a:pt x="216" y="1036"/>
                  </a:cubicBezTo>
                  <a:cubicBezTo>
                    <a:pt x="216" y="1033"/>
                    <a:pt x="216" y="1033"/>
                    <a:pt x="238" y="1029"/>
                  </a:cubicBezTo>
                  <a:cubicBezTo>
                    <a:pt x="268" y="1025"/>
                    <a:pt x="276" y="1022"/>
                    <a:pt x="261" y="1022"/>
                  </a:cubicBezTo>
                  <a:cubicBezTo>
                    <a:pt x="255" y="1022"/>
                    <a:pt x="247" y="1022"/>
                    <a:pt x="235" y="1023"/>
                  </a:cubicBezTo>
                  <a:lnTo>
                    <a:pt x="257" y="1020"/>
                  </a:lnTo>
                  <a:cubicBezTo>
                    <a:pt x="279" y="1017"/>
                    <a:pt x="297" y="1011"/>
                    <a:pt x="276" y="1004"/>
                  </a:cubicBezTo>
                  <a:cubicBezTo>
                    <a:pt x="276" y="995"/>
                    <a:pt x="276" y="985"/>
                    <a:pt x="297" y="985"/>
                  </a:cubicBezTo>
                  <a:cubicBezTo>
                    <a:pt x="316" y="982"/>
                    <a:pt x="276" y="979"/>
                    <a:pt x="235" y="976"/>
                  </a:cubicBezTo>
                  <a:cubicBezTo>
                    <a:pt x="254" y="973"/>
                    <a:pt x="254" y="973"/>
                    <a:pt x="254" y="967"/>
                  </a:cubicBezTo>
                  <a:cubicBezTo>
                    <a:pt x="254" y="960"/>
                    <a:pt x="254" y="960"/>
                    <a:pt x="276" y="957"/>
                  </a:cubicBezTo>
                  <a:cubicBezTo>
                    <a:pt x="235" y="957"/>
                    <a:pt x="254" y="948"/>
                    <a:pt x="297" y="948"/>
                  </a:cubicBezTo>
                  <a:cubicBezTo>
                    <a:pt x="316" y="945"/>
                    <a:pt x="316" y="945"/>
                    <a:pt x="316" y="938"/>
                  </a:cubicBezTo>
                  <a:cubicBezTo>
                    <a:pt x="297" y="938"/>
                    <a:pt x="297" y="932"/>
                    <a:pt x="297" y="929"/>
                  </a:cubicBezTo>
                  <a:cubicBezTo>
                    <a:pt x="297" y="923"/>
                    <a:pt x="297" y="923"/>
                    <a:pt x="257" y="923"/>
                  </a:cubicBezTo>
                  <a:cubicBezTo>
                    <a:pt x="216" y="920"/>
                    <a:pt x="216" y="920"/>
                    <a:pt x="216" y="913"/>
                  </a:cubicBezTo>
                  <a:cubicBezTo>
                    <a:pt x="216" y="911"/>
                    <a:pt x="216" y="909"/>
                    <a:pt x="224" y="909"/>
                  </a:cubicBezTo>
                  <a:cubicBezTo>
                    <a:pt x="227" y="909"/>
                    <a:pt x="232" y="909"/>
                    <a:pt x="238" y="910"/>
                  </a:cubicBezTo>
                  <a:cubicBezTo>
                    <a:pt x="238" y="910"/>
                    <a:pt x="257" y="907"/>
                    <a:pt x="257" y="904"/>
                  </a:cubicBezTo>
                  <a:cubicBezTo>
                    <a:pt x="257" y="904"/>
                    <a:pt x="260" y="901"/>
                    <a:pt x="279" y="901"/>
                  </a:cubicBezTo>
                  <a:cubicBezTo>
                    <a:pt x="279" y="901"/>
                    <a:pt x="301" y="901"/>
                    <a:pt x="301" y="895"/>
                  </a:cubicBezTo>
                  <a:cubicBezTo>
                    <a:pt x="301" y="892"/>
                    <a:pt x="301" y="887"/>
                    <a:pt x="312" y="887"/>
                  </a:cubicBezTo>
                  <a:cubicBezTo>
                    <a:pt x="315" y="887"/>
                    <a:pt x="318" y="888"/>
                    <a:pt x="323" y="888"/>
                  </a:cubicBezTo>
                  <a:cubicBezTo>
                    <a:pt x="323" y="885"/>
                    <a:pt x="323" y="885"/>
                    <a:pt x="301" y="885"/>
                  </a:cubicBezTo>
                  <a:cubicBezTo>
                    <a:pt x="282" y="882"/>
                    <a:pt x="260" y="879"/>
                    <a:pt x="282" y="873"/>
                  </a:cubicBezTo>
                  <a:cubicBezTo>
                    <a:pt x="285" y="866"/>
                    <a:pt x="285" y="860"/>
                    <a:pt x="266" y="857"/>
                  </a:cubicBezTo>
                  <a:lnTo>
                    <a:pt x="285" y="857"/>
                  </a:lnTo>
                  <a:cubicBezTo>
                    <a:pt x="300" y="859"/>
                    <a:pt x="309" y="860"/>
                    <a:pt x="314" y="860"/>
                  </a:cubicBezTo>
                  <a:cubicBezTo>
                    <a:pt x="324" y="860"/>
                    <a:pt x="315" y="856"/>
                    <a:pt x="288" y="848"/>
                  </a:cubicBezTo>
                  <a:cubicBezTo>
                    <a:pt x="266" y="848"/>
                    <a:pt x="266" y="844"/>
                    <a:pt x="288" y="844"/>
                  </a:cubicBezTo>
                  <a:cubicBezTo>
                    <a:pt x="288" y="844"/>
                    <a:pt x="288" y="841"/>
                    <a:pt x="269" y="838"/>
                  </a:cubicBezTo>
                  <a:cubicBezTo>
                    <a:pt x="247" y="832"/>
                    <a:pt x="247" y="832"/>
                    <a:pt x="269" y="829"/>
                  </a:cubicBezTo>
                  <a:cubicBezTo>
                    <a:pt x="280" y="830"/>
                    <a:pt x="286" y="831"/>
                    <a:pt x="288" y="831"/>
                  </a:cubicBezTo>
                  <a:cubicBezTo>
                    <a:pt x="291" y="831"/>
                    <a:pt x="291" y="830"/>
                    <a:pt x="291" y="829"/>
                  </a:cubicBezTo>
                  <a:cubicBezTo>
                    <a:pt x="273" y="823"/>
                    <a:pt x="278" y="797"/>
                    <a:pt x="297" y="797"/>
                  </a:cubicBezTo>
                  <a:cubicBezTo>
                    <a:pt x="298" y="797"/>
                    <a:pt x="299" y="797"/>
                    <a:pt x="301" y="797"/>
                  </a:cubicBezTo>
                  <a:cubicBezTo>
                    <a:pt x="279" y="791"/>
                    <a:pt x="279" y="791"/>
                    <a:pt x="282" y="788"/>
                  </a:cubicBezTo>
                  <a:lnTo>
                    <a:pt x="282" y="788"/>
                  </a:lnTo>
                  <a:cubicBezTo>
                    <a:pt x="296" y="791"/>
                    <a:pt x="303" y="793"/>
                    <a:pt x="304" y="793"/>
                  </a:cubicBezTo>
                  <a:cubicBezTo>
                    <a:pt x="307" y="793"/>
                    <a:pt x="290" y="788"/>
                    <a:pt x="263" y="782"/>
                  </a:cubicBezTo>
                  <a:lnTo>
                    <a:pt x="260" y="782"/>
                  </a:lnTo>
                  <a:lnTo>
                    <a:pt x="260" y="785"/>
                  </a:lnTo>
                  <a:cubicBezTo>
                    <a:pt x="235" y="779"/>
                    <a:pt x="227" y="775"/>
                    <a:pt x="237" y="775"/>
                  </a:cubicBezTo>
                  <a:cubicBezTo>
                    <a:pt x="243" y="775"/>
                    <a:pt x="258" y="777"/>
                    <a:pt x="282" y="782"/>
                  </a:cubicBezTo>
                  <a:cubicBezTo>
                    <a:pt x="301" y="786"/>
                    <a:pt x="311" y="788"/>
                    <a:pt x="313" y="788"/>
                  </a:cubicBezTo>
                  <a:cubicBezTo>
                    <a:pt x="314" y="788"/>
                    <a:pt x="305" y="785"/>
                    <a:pt x="285" y="779"/>
                  </a:cubicBezTo>
                  <a:cubicBezTo>
                    <a:pt x="260" y="771"/>
                    <a:pt x="251" y="767"/>
                    <a:pt x="256" y="767"/>
                  </a:cubicBezTo>
                  <a:cubicBezTo>
                    <a:pt x="259" y="767"/>
                    <a:pt x="269" y="769"/>
                    <a:pt x="285" y="772"/>
                  </a:cubicBezTo>
                  <a:cubicBezTo>
                    <a:pt x="304" y="777"/>
                    <a:pt x="314" y="779"/>
                    <a:pt x="315" y="779"/>
                  </a:cubicBezTo>
                  <a:cubicBezTo>
                    <a:pt x="317" y="779"/>
                    <a:pt x="307" y="776"/>
                    <a:pt x="285" y="769"/>
                  </a:cubicBezTo>
                  <a:cubicBezTo>
                    <a:pt x="235" y="753"/>
                    <a:pt x="209" y="742"/>
                    <a:pt x="218" y="742"/>
                  </a:cubicBezTo>
                  <a:cubicBezTo>
                    <a:pt x="224" y="742"/>
                    <a:pt x="240" y="746"/>
                    <a:pt x="269" y="754"/>
                  </a:cubicBezTo>
                  <a:cubicBezTo>
                    <a:pt x="291" y="760"/>
                    <a:pt x="310" y="763"/>
                    <a:pt x="332" y="766"/>
                  </a:cubicBezTo>
                  <a:cubicBezTo>
                    <a:pt x="319" y="760"/>
                    <a:pt x="307" y="754"/>
                    <a:pt x="291" y="750"/>
                  </a:cubicBezTo>
                  <a:cubicBezTo>
                    <a:pt x="266" y="747"/>
                    <a:pt x="258" y="744"/>
                    <a:pt x="264" y="744"/>
                  </a:cubicBezTo>
                  <a:cubicBezTo>
                    <a:pt x="269" y="744"/>
                    <a:pt x="279" y="745"/>
                    <a:pt x="294" y="747"/>
                  </a:cubicBezTo>
                  <a:cubicBezTo>
                    <a:pt x="317" y="751"/>
                    <a:pt x="331" y="752"/>
                    <a:pt x="339" y="752"/>
                  </a:cubicBezTo>
                  <a:cubicBezTo>
                    <a:pt x="352" y="752"/>
                    <a:pt x="344" y="747"/>
                    <a:pt x="319" y="735"/>
                  </a:cubicBezTo>
                  <a:cubicBezTo>
                    <a:pt x="299" y="724"/>
                    <a:pt x="292" y="716"/>
                    <a:pt x="296" y="716"/>
                  </a:cubicBezTo>
                  <a:cubicBezTo>
                    <a:pt x="300" y="716"/>
                    <a:pt x="308" y="720"/>
                    <a:pt x="323" y="729"/>
                  </a:cubicBezTo>
                  <a:cubicBezTo>
                    <a:pt x="346" y="737"/>
                    <a:pt x="356" y="741"/>
                    <a:pt x="357" y="741"/>
                  </a:cubicBezTo>
                  <a:cubicBezTo>
                    <a:pt x="357" y="741"/>
                    <a:pt x="353" y="739"/>
                    <a:pt x="345" y="735"/>
                  </a:cubicBezTo>
                  <a:cubicBezTo>
                    <a:pt x="345" y="732"/>
                    <a:pt x="348" y="725"/>
                    <a:pt x="348" y="725"/>
                  </a:cubicBezTo>
                  <a:cubicBezTo>
                    <a:pt x="338" y="718"/>
                    <a:pt x="328" y="712"/>
                    <a:pt x="318" y="709"/>
                  </a:cubicBezTo>
                  <a:lnTo>
                    <a:pt x="318" y="709"/>
                  </a:lnTo>
                  <a:cubicBezTo>
                    <a:pt x="334" y="714"/>
                    <a:pt x="347" y="717"/>
                    <a:pt x="352" y="717"/>
                  </a:cubicBezTo>
                  <a:cubicBezTo>
                    <a:pt x="358" y="717"/>
                    <a:pt x="354" y="713"/>
                    <a:pt x="335" y="703"/>
                  </a:cubicBezTo>
                  <a:lnTo>
                    <a:pt x="335" y="700"/>
                  </a:lnTo>
                  <a:cubicBezTo>
                    <a:pt x="338" y="697"/>
                    <a:pt x="338" y="697"/>
                    <a:pt x="319" y="688"/>
                  </a:cubicBezTo>
                  <a:cubicBezTo>
                    <a:pt x="312" y="684"/>
                    <a:pt x="310" y="683"/>
                    <a:pt x="313" y="683"/>
                  </a:cubicBezTo>
                  <a:cubicBezTo>
                    <a:pt x="316" y="683"/>
                    <a:pt x="328" y="686"/>
                    <a:pt x="341" y="688"/>
                  </a:cubicBezTo>
                  <a:cubicBezTo>
                    <a:pt x="355" y="692"/>
                    <a:pt x="370" y="697"/>
                    <a:pt x="370" y="697"/>
                  </a:cubicBezTo>
                  <a:cubicBezTo>
                    <a:pt x="371" y="697"/>
                    <a:pt x="369" y="696"/>
                    <a:pt x="363" y="694"/>
                  </a:cubicBezTo>
                  <a:cubicBezTo>
                    <a:pt x="345" y="685"/>
                    <a:pt x="326" y="675"/>
                    <a:pt x="307" y="663"/>
                  </a:cubicBezTo>
                  <a:cubicBezTo>
                    <a:pt x="300" y="659"/>
                    <a:pt x="299" y="658"/>
                    <a:pt x="300" y="658"/>
                  </a:cubicBezTo>
                  <a:cubicBezTo>
                    <a:pt x="303" y="658"/>
                    <a:pt x="317" y="663"/>
                    <a:pt x="329" y="669"/>
                  </a:cubicBezTo>
                  <a:cubicBezTo>
                    <a:pt x="341" y="675"/>
                    <a:pt x="354" y="678"/>
                    <a:pt x="370" y="682"/>
                  </a:cubicBezTo>
                  <a:cubicBezTo>
                    <a:pt x="370" y="678"/>
                    <a:pt x="373" y="675"/>
                    <a:pt x="351" y="666"/>
                  </a:cubicBezTo>
                  <a:cubicBezTo>
                    <a:pt x="336" y="661"/>
                    <a:pt x="337" y="652"/>
                    <a:pt x="349" y="652"/>
                  </a:cubicBezTo>
                  <a:cubicBezTo>
                    <a:pt x="352" y="652"/>
                    <a:pt x="356" y="652"/>
                    <a:pt x="360" y="653"/>
                  </a:cubicBezTo>
                  <a:lnTo>
                    <a:pt x="363" y="650"/>
                  </a:lnTo>
                  <a:cubicBezTo>
                    <a:pt x="363" y="647"/>
                    <a:pt x="345" y="638"/>
                    <a:pt x="348" y="635"/>
                  </a:cubicBezTo>
                  <a:cubicBezTo>
                    <a:pt x="348" y="635"/>
                    <a:pt x="348" y="631"/>
                    <a:pt x="329" y="622"/>
                  </a:cubicBezTo>
                  <a:cubicBezTo>
                    <a:pt x="330" y="620"/>
                    <a:pt x="331" y="619"/>
                    <a:pt x="334" y="619"/>
                  </a:cubicBezTo>
                  <a:cubicBezTo>
                    <a:pt x="337" y="619"/>
                    <a:pt x="341" y="620"/>
                    <a:pt x="351" y="625"/>
                  </a:cubicBezTo>
                  <a:cubicBezTo>
                    <a:pt x="333" y="615"/>
                    <a:pt x="324" y="611"/>
                    <a:pt x="325" y="611"/>
                  </a:cubicBezTo>
                  <a:lnTo>
                    <a:pt x="325" y="611"/>
                  </a:lnTo>
                  <a:cubicBezTo>
                    <a:pt x="327" y="611"/>
                    <a:pt x="336" y="614"/>
                    <a:pt x="354" y="622"/>
                  </a:cubicBezTo>
                  <a:cubicBezTo>
                    <a:pt x="345" y="615"/>
                    <a:pt x="341" y="612"/>
                    <a:pt x="343" y="612"/>
                  </a:cubicBezTo>
                  <a:cubicBezTo>
                    <a:pt x="345" y="612"/>
                    <a:pt x="349" y="613"/>
                    <a:pt x="357" y="616"/>
                  </a:cubicBezTo>
                  <a:cubicBezTo>
                    <a:pt x="333" y="601"/>
                    <a:pt x="320" y="587"/>
                    <a:pt x="325" y="587"/>
                  </a:cubicBezTo>
                  <a:cubicBezTo>
                    <a:pt x="327" y="587"/>
                    <a:pt x="334" y="590"/>
                    <a:pt x="345" y="597"/>
                  </a:cubicBezTo>
                  <a:cubicBezTo>
                    <a:pt x="345" y="597"/>
                    <a:pt x="348" y="594"/>
                    <a:pt x="329" y="581"/>
                  </a:cubicBezTo>
                  <a:cubicBezTo>
                    <a:pt x="312" y="570"/>
                    <a:pt x="303" y="565"/>
                    <a:pt x="303" y="565"/>
                  </a:cubicBezTo>
                  <a:lnTo>
                    <a:pt x="303" y="565"/>
                  </a:lnTo>
                  <a:cubicBezTo>
                    <a:pt x="304" y="565"/>
                    <a:pt x="313" y="570"/>
                    <a:pt x="332" y="581"/>
                  </a:cubicBezTo>
                  <a:cubicBezTo>
                    <a:pt x="349" y="590"/>
                    <a:pt x="358" y="594"/>
                    <a:pt x="360" y="594"/>
                  </a:cubicBezTo>
                  <a:cubicBezTo>
                    <a:pt x="363" y="594"/>
                    <a:pt x="354" y="587"/>
                    <a:pt x="335" y="575"/>
                  </a:cubicBezTo>
                  <a:cubicBezTo>
                    <a:pt x="335" y="575"/>
                    <a:pt x="327" y="568"/>
                    <a:pt x="330" y="568"/>
                  </a:cubicBezTo>
                  <a:cubicBezTo>
                    <a:pt x="331" y="568"/>
                    <a:pt x="333" y="569"/>
                    <a:pt x="338" y="572"/>
                  </a:cubicBezTo>
                  <a:cubicBezTo>
                    <a:pt x="345" y="574"/>
                    <a:pt x="352" y="575"/>
                    <a:pt x="358" y="575"/>
                  </a:cubicBezTo>
                  <a:cubicBezTo>
                    <a:pt x="369" y="575"/>
                    <a:pt x="372" y="570"/>
                    <a:pt x="348" y="556"/>
                  </a:cubicBezTo>
                  <a:lnTo>
                    <a:pt x="351" y="553"/>
                  </a:lnTo>
                  <a:cubicBezTo>
                    <a:pt x="358" y="555"/>
                    <a:pt x="363" y="557"/>
                    <a:pt x="365" y="557"/>
                  </a:cubicBezTo>
                  <a:cubicBezTo>
                    <a:pt x="369" y="557"/>
                    <a:pt x="367" y="553"/>
                    <a:pt x="357" y="544"/>
                  </a:cubicBezTo>
                  <a:lnTo>
                    <a:pt x="350" y="539"/>
                  </a:lnTo>
                  <a:lnTo>
                    <a:pt x="350" y="539"/>
                  </a:lnTo>
                  <a:cubicBezTo>
                    <a:pt x="359" y="544"/>
                    <a:pt x="368" y="548"/>
                    <a:pt x="379" y="550"/>
                  </a:cubicBezTo>
                  <a:cubicBezTo>
                    <a:pt x="379" y="550"/>
                    <a:pt x="379" y="550"/>
                    <a:pt x="360" y="537"/>
                  </a:cubicBezTo>
                  <a:cubicBezTo>
                    <a:pt x="341" y="528"/>
                    <a:pt x="345" y="525"/>
                    <a:pt x="345" y="525"/>
                  </a:cubicBezTo>
                  <a:lnTo>
                    <a:pt x="345" y="525"/>
                  </a:lnTo>
                  <a:cubicBezTo>
                    <a:pt x="360" y="528"/>
                    <a:pt x="373" y="534"/>
                    <a:pt x="382" y="544"/>
                  </a:cubicBezTo>
                  <a:lnTo>
                    <a:pt x="385" y="540"/>
                  </a:lnTo>
                  <a:cubicBezTo>
                    <a:pt x="364" y="527"/>
                    <a:pt x="356" y="521"/>
                    <a:pt x="357" y="521"/>
                  </a:cubicBezTo>
                  <a:lnTo>
                    <a:pt x="357" y="521"/>
                  </a:lnTo>
                  <a:cubicBezTo>
                    <a:pt x="358" y="521"/>
                    <a:pt x="362" y="523"/>
                    <a:pt x="370" y="528"/>
                  </a:cubicBezTo>
                  <a:cubicBezTo>
                    <a:pt x="381" y="534"/>
                    <a:pt x="385" y="535"/>
                    <a:pt x="388" y="535"/>
                  </a:cubicBezTo>
                  <a:cubicBezTo>
                    <a:pt x="390" y="535"/>
                    <a:pt x="390" y="534"/>
                    <a:pt x="392" y="534"/>
                  </a:cubicBezTo>
                  <a:cubicBezTo>
                    <a:pt x="384" y="530"/>
                    <a:pt x="383" y="528"/>
                    <a:pt x="383" y="528"/>
                  </a:cubicBezTo>
                  <a:lnTo>
                    <a:pt x="383" y="528"/>
                  </a:lnTo>
                  <a:cubicBezTo>
                    <a:pt x="384" y="528"/>
                    <a:pt x="392" y="532"/>
                    <a:pt x="392" y="534"/>
                  </a:cubicBezTo>
                  <a:lnTo>
                    <a:pt x="407" y="547"/>
                  </a:lnTo>
                  <a:cubicBezTo>
                    <a:pt x="412" y="549"/>
                    <a:pt x="414" y="550"/>
                    <a:pt x="415" y="550"/>
                  </a:cubicBezTo>
                  <a:cubicBezTo>
                    <a:pt x="418" y="550"/>
                    <a:pt x="406" y="541"/>
                    <a:pt x="392" y="531"/>
                  </a:cubicBezTo>
                  <a:lnTo>
                    <a:pt x="395" y="528"/>
                  </a:lnTo>
                  <a:cubicBezTo>
                    <a:pt x="398" y="528"/>
                    <a:pt x="398" y="525"/>
                    <a:pt x="379" y="515"/>
                  </a:cubicBezTo>
                  <a:cubicBezTo>
                    <a:pt x="363" y="503"/>
                    <a:pt x="345" y="490"/>
                    <a:pt x="348" y="487"/>
                  </a:cubicBezTo>
                  <a:lnTo>
                    <a:pt x="348" y="487"/>
                  </a:lnTo>
                  <a:cubicBezTo>
                    <a:pt x="357" y="497"/>
                    <a:pt x="370" y="506"/>
                    <a:pt x="382" y="512"/>
                  </a:cubicBezTo>
                  <a:cubicBezTo>
                    <a:pt x="382" y="512"/>
                    <a:pt x="383" y="512"/>
                    <a:pt x="384" y="512"/>
                  </a:cubicBezTo>
                  <a:cubicBezTo>
                    <a:pt x="389" y="512"/>
                    <a:pt x="401" y="522"/>
                    <a:pt x="401" y="522"/>
                  </a:cubicBezTo>
                  <a:cubicBezTo>
                    <a:pt x="412" y="531"/>
                    <a:pt x="418" y="534"/>
                    <a:pt x="421" y="534"/>
                  </a:cubicBezTo>
                  <a:cubicBezTo>
                    <a:pt x="425" y="534"/>
                    <a:pt x="417" y="523"/>
                    <a:pt x="407" y="515"/>
                  </a:cubicBezTo>
                  <a:cubicBezTo>
                    <a:pt x="391" y="499"/>
                    <a:pt x="384" y="491"/>
                    <a:pt x="385" y="491"/>
                  </a:cubicBezTo>
                  <a:lnTo>
                    <a:pt x="385" y="491"/>
                  </a:lnTo>
                  <a:cubicBezTo>
                    <a:pt x="387" y="491"/>
                    <a:pt x="396" y="497"/>
                    <a:pt x="410" y="509"/>
                  </a:cubicBezTo>
                  <a:cubicBezTo>
                    <a:pt x="419" y="516"/>
                    <a:pt x="424" y="519"/>
                    <a:pt x="425" y="519"/>
                  </a:cubicBezTo>
                  <a:cubicBezTo>
                    <a:pt x="427" y="519"/>
                    <a:pt x="401" y="495"/>
                    <a:pt x="366" y="465"/>
                  </a:cubicBezTo>
                  <a:lnTo>
                    <a:pt x="319" y="425"/>
                  </a:lnTo>
                  <a:lnTo>
                    <a:pt x="370" y="462"/>
                  </a:lnTo>
                  <a:cubicBezTo>
                    <a:pt x="406" y="490"/>
                    <a:pt x="423" y="503"/>
                    <a:pt x="425" y="503"/>
                  </a:cubicBezTo>
                  <a:cubicBezTo>
                    <a:pt x="427" y="503"/>
                    <a:pt x="420" y="495"/>
                    <a:pt x="407" y="481"/>
                  </a:cubicBezTo>
                  <a:cubicBezTo>
                    <a:pt x="401" y="473"/>
                    <a:pt x="397" y="469"/>
                    <a:pt x="398" y="469"/>
                  </a:cubicBezTo>
                  <a:lnTo>
                    <a:pt x="398" y="469"/>
                  </a:lnTo>
                  <a:cubicBezTo>
                    <a:pt x="399" y="469"/>
                    <a:pt x="403" y="472"/>
                    <a:pt x="410" y="478"/>
                  </a:cubicBezTo>
                  <a:cubicBezTo>
                    <a:pt x="419" y="485"/>
                    <a:pt x="424" y="488"/>
                    <a:pt x="428" y="488"/>
                  </a:cubicBezTo>
                  <a:cubicBezTo>
                    <a:pt x="431" y="488"/>
                    <a:pt x="433" y="487"/>
                    <a:pt x="435" y="484"/>
                  </a:cubicBezTo>
                  <a:cubicBezTo>
                    <a:pt x="439" y="481"/>
                    <a:pt x="442" y="478"/>
                    <a:pt x="426" y="465"/>
                  </a:cubicBezTo>
                  <a:lnTo>
                    <a:pt x="429" y="462"/>
                  </a:lnTo>
                  <a:cubicBezTo>
                    <a:pt x="440" y="471"/>
                    <a:pt x="446" y="475"/>
                    <a:pt x="447" y="475"/>
                  </a:cubicBezTo>
                  <a:cubicBezTo>
                    <a:pt x="449" y="475"/>
                    <a:pt x="437" y="462"/>
                    <a:pt x="417" y="443"/>
                  </a:cubicBezTo>
                  <a:lnTo>
                    <a:pt x="420" y="440"/>
                  </a:lnTo>
                  <a:lnTo>
                    <a:pt x="435" y="456"/>
                  </a:lnTo>
                  <a:cubicBezTo>
                    <a:pt x="442" y="461"/>
                    <a:pt x="447" y="464"/>
                    <a:pt x="451" y="464"/>
                  </a:cubicBezTo>
                  <a:cubicBezTo>
                    <a:pt x="456" y="464"/>
                    <a:pt x="460" y="460"/>
                    <a:pt x="467" y="453"/>
                  </a:cubicBezTo>
                  <a:cubicBezTo>
                    <a:pt x="482" y="440"/>
                    <a:pt x="486" y="437"/>
                    <a:pt x="457" y="409"/>
                  </a:cubicBezTo>
                  <a:cubicBezTo>
                    <a:pt x="444" y="391"/>
                    <a:pt x="438" y="383"/>
                    <a:pt x="439" y="383"/>
                  </a:cubicBezTo>
                  <a:lnTo>
                    <a:pt x="439" y="383"/>
                  </a:lnTo>
                  <a:cubicBezTo>
                    <a:pt x="440" y="383"/>
                    <a:pt x="447" y="390"/>
                    <a:pt x="460" y="406"/>
                  </a:cubicBezTo>
                  <a:cubicBezTo>
                    <a:pt x="471" y="415"/>
                    <a:pt x="482" y="425"/>
                    <a:pt x="483" y="425"/>
                  </a:cubicBezTo>
                  <a:cubicBezTo>
                    <a:pt x="483" y="425"/>
                    <a:pt x="481" y="423"/>
                    <a:pt x="476" y="418"/>
                  </a:cubicBezTo>
                  <a:cubicBezTo>
                    <a:pt x="476" y="418"/>
                    <a:pt x="477" y="418"/>
                    <a:pt x="478" y="418"/>
                  </a:cubicBezTo>
                  <a:cubicBezTo>
                    <a:pt x="480" y="418"/>
                    <a:pt x="487" y="420"/>
                    <a:pt x="498" y="431"/>
                  </a:cubicBezTo>
                  <a:cubicBezTo>
                    <a:pt x="510" y="440"/>
                    <a:pt x="516" y="444"/>
                    <a:pt x="517" y="444"/>
                  </a:cubicBezTo>
                  <a:cubicBezTo>
                    <a:pt x="520" y="444"/>
                    <a:pt x="512" y="434"/>
                    <a:pt x="504" y="425"/>
                  </a:cubicBezTo>
                  <a:cubicBezTo>
                    <a:pt x="492" y="411"/>
                    <a:pt x="488" y="406"/>
                    <a:pt x="489" y="406"/>
                  </a:cubicBezTo>
                  <a:lnTo>
                    <a:pt x="489" y="406"/>
                  </a:lnTo>
                  <a:cubicBezTo>
                    <a:pt x="490" y="406"/>
                    <a:pt x="499" y="414"/>
                    <a:pt x="507" y="421"/>
                  </a:cubicBezTo>
                  <a:cubicBezTo>
                    <a:pt x="516" y="432"/>
                    <a:pt x="526" y="443"/>
                    <a:pt x="527" y="443"/>
                  </a:cubicBezTo>
                  <a:cubicBezTo>
                    <a:pt x="528" y="443"/>
                    <a:pt x="527" y="440"/>
                    <a:pt x="523" y="434"/>
                  </a:cubicBezTo>
                  <a:cubicBezTo>
                    <a:pt x="515" y="424"/>
                    <a:pt x="512" y="410"/>
                    <a:pt x="518" y="410"/>
                  </a:cubicBezTo>
                  <a:cubicBezTo>
                    <a:pt x="521" y="410"/>
                    <a:pt x="527" y="414"/>
                    <a:pt x="536" y="425"/>
                  </a:cubicBezTo>
                  <a:lnTo>
                    <a:pt x="539" y="425"/>
                  </a:lnTo>
                  <a:cubicBezTo>
                    <a:pt x="526" y="406"/>
                    <a:pt x="529" y="406"/>
                    <a:pt x="536" y="403"/>
                  </a:cubicBezTo>
                  <a:cubicBezTo>
                    <a:pt x="537" y="402"/>
                    <a:pt x="537" y="401"/>
                    <a:pt x="538" y="401"/>
                  </a:cubicBezTo>
                  <a:cubicBezTo>
                    <a:pt x="540" y="401"/>
                    <a:pt x="543" y="404"/>
                    <a:pt x="551" y="415"/>
                  </a:cubicBezTo>
                  <a:cubicBezTo>
                    <a:pt x="557" y="424"/>
                    <a:pt x="560" y="428"/>
                    <a:pt x="561" y="428"/>
                  </a:cubicBezTo>
                  <a:cubicBezTo>
                    <a:pt x="563" y="428"/>
                    <a:pt x="561" y="422"/>
                    <a:pt x="558" y="412"/>
                  </a:cubicBezTo>
                  <a:cubicBezTo>
                    <a:pt x="558" y="412"/>
                    <a:pt x="536" y="378"/>
                    <a:pt x="539" y="374"/>
                  </a:cubicBezTo>
                  <a:cubicBezTo>
                    <a:pt x="526" y="359"/>
                    <a:pt x="517" y="340"/>
                    <a:pt x="517" y="340"/>
                  </a:cubicBezTo>
                  <a:lnTo>
                    <a:pt x="517" y="340"/>
                  </a:lnTo>
                  <a:lnTo>
                    <a:pt x="529" y="356"/>
                  </a:lnTo>
                  <a:lnTo>
                    <a:pt x="554" y="390"/>
                  </a:lnTo>
                  <a:cubicBezTo>
                    <a:pt x="554" y="390"/>
                    <a:pt x="558" y="387"/>
                    <a:pt x="545" y="371"/>
                  </a:cubicBezTo>
                  <a:lnTo>
                    <a:pt x="545" y="371"/>
                  </a:lnTo>
                  <a:cubicBezTo>
                    <a:pt x="556" y="382"/>
                    <a:pt x="559" y="384"/>
                    <a:pt x="563" y="384"/>
                  </a:cubicBezTo>
                  <a:cubicBezTo>
                    <a:pt x="564" y="384"/>
                    <a:pt x="565" y="384"/>
                    <a:pt x="567" y="384"/>
                  </a:cubicBezTo>
                  <a:cubicBezTo>
                    <a:pt x="570" y="381"/>
                    <a:pt x="573" y="378"/>
                    <a:pt x="564" y="359"/>
                  </a:cubicBezTo>
                  <a:lnTo>
                    <a:pt x="564" y="359"/>
                  </a:lnTo>
                  <a:cubicBezTo>
                    <a:pt x="575" y="374"/>
                    <a:pt x="584" y="381"/>
                    <a:pt x="588" y="381"/>
                  </a:cubicBezTo>
                  <a:cubicBezTo>
                    <a:pt x="594" y="381"/>
                    <a:pt x="593" y="370"/>
                    <a:pt x="583" y="349"/>
                  </a:cubicBezTo>
                  <a:cubicBezTo>
                    <a:pt x="576" y="341"/>
                    <a:pt x="574" y="336"/>
                    <a:pt x="575" y="336"/>
                  </a:cubicBezTo>
                  <a:lnTo>
                    <a:pt x="575" y="336"/>
                  </a:lnTo>
                  <a:cubicBezTo>
                    <a:pt x="576" y="336"/>
                    <a:pt x="580" y="340"/>
                    <a:pt x="586" y="349"/>
                  </a:cubicBezTo>
                  <a:cubicBezTo>
                    <a:pt x="592" y="357"/>
                    <a:pt x="595" y="361"/>
                    <a:pt x="596" y="361"/>
                  </a:cubicBezTo>
                  <a:cubicBezTo>
                    <a:pt x="596" y="361"/>
                    <a:pt x="594" y="356"/>
                    <a:pt x="589" y="346"/>
                  </a:cubicBezTo>
                  <a:cubicBezTo>
                    <a:pt x="587" y="340"/>
                    <a:pt x="587" y="338"/>
                    <a:pt x="588" y="338"/>
                  </a:cubicBezTo>
                  <a:lnTo>
                    <a:pt x="588" y="338"/>
                  </a:lnTo>
                  <a:cubicBezTo>
                    <a:pt x="591" y="338"/>
                    <a:pt x="599" y="349"/>
                    <a:pt x="608" y="362"/>
                  </a:cubicBezTo>
                  <a:cubicBezTo>
                    <a:pt x="620" y="382"/>
                    <a:pt x="626" y="390"/>
                    <a:pt x="627" y="390"/>
                  </a:cubicBezTo>
                  <a:cubicBezTo>
                    <a:pt x="628" y="390"/>
                    <a:pt x="626" y="386"/>
                    <a:pt x="623" y="378"/>
                  </a:cubicBezTo>
                  <a:cubicBezTo>
                    <a:pt x="617" y="356"/>
                    <a:pt x="620" y="356"/>
                    <a:pt x="623" y="352"/>
                  </a:cubicBezTo>
                  <a:cubicBezTo>
                    <a:pt x="620" y="340"/>
                    <a:pt x="617" y="324"/>
                    <a:pt x="608" y="315"/>
                  </a:cubicBezTo>
                  <a:cubicBezTo>
                    <a:pt x="601" y="302"/>
                    <a:pt x="595" y="290"/>
                    <a:pt x="592" y="274"/>
                  </a:cubicBezTo>
                  <a:cubicBezTo>
                    <a:pt x="590" y="268"/>
                    <a:pt x="590" y="266"/>
                    <a:pt x="590" y="266"/>
                  </a:cubicBezTo>
                  <a:lnTo>
                    <a:pt x="590" y="266"/>
                  </a:lnTo>
                  <a:cubicBezTo>
                    <a:pt x="591" y="266"/>
                    <a:pt x="595" y="274"/>
                    <a:pt x="595" y="274"/>
                  </a:cubicBezTo>
                  <a:cubicBezTo>
                    <a:pt x="595" y="290"/>
                    <a:pt x="601" y="302"/>
                    <a:pt x="614" y="312"/>
                  </a:cubicBezTo>
                  <a:cubicBezTo>
                    <a:pt x="621" y="326"/>
                    <a:pt x="626" y="328"/>
                    <a:pt x="629" y="328"/>
                  </a:cubicBezTo>
                  <a:cubicBezTo>
                    <a:pt x="629" y="328"/>
                    <a:pt x="630" y="327"/>
                    <a:pt x="630" y="327"/>
                  </a:cubicBezTo>
                  <a:lnTo>
                    <a:pt x="639" y="324"/>
                  </a:lnTo>
                  <a:cubicBezTo>
                    <a:pt x="647" y="332"/>
                    <a:pt x="651" y="336"/>
                    <a:pt x="653" y="336"/>
                  </a:cubicBezTo>
                  <a:cubicBezTo>
                    <a:pt x="655" y="336"/>
                    <a:pt x="653" y="331"/>
                    <a:pt x="648" y="321"/>
                  </a:cubicBezTo>
                  <a:cubicBezTo>
                    <a:pt x="647" y="316"/>
                    <a:pt x="645" y="313"/>
                    <a:pt x="645" y="311"/>
                  </a:cubicBezTo>
                  <a:lnTo>
                    <a:pt x="645" y="311"/>
                  </a:lnTo>
                  <a:cubicBezTo>
                    <a:pt x="652" y="321"/>
                    <a:pt x="659" y="326"/>
                    <a:pt x="665" y="326"/>
                  </a:cubicBezTo>
                  <a:cubicBezTo>
                    <a:pt x="673" y="326"/>
                    <a:pt x="677" y="315"/>
                    <a:pt x="672" y="294"/>
                  </a:cubicBezTo>
                  <a:lnTo>
                    <a:pt x="672" y="294"/>
                  </a:lnTo>
                  <a:lnTo>
                    <a:pt x="677" y="312"/>
                  </a:lnTo>
                  <a:cubicBezTo>
                    <a:pt x="683" y="325"/>
                    <a:pt x="685" y="329"/>
                    <a:pt x="688" y="329"/>
                  </a:cubicBezTo>
                  <a:cubicBezTo>
                    <a:pt x="689" y="329"/>
                    <a:pt x="691" y="328"/>
                    <a:pt x="692" y="327"/>
                  </a:cubicBezTo>
                  <a:cubicBezTo>
                    <a:pt x="692" y="327"/>
                    <a:pt x="695" y="305"/>
                    <a:pt x="702" y="305"/>
                  </a:cubicBezTo>
                  <a:cubicBezTo>
                    <a:pt x="711" y="302"/>
                    <a:pt x="717" y="299"/>
                    <a:pt x="711" y="280"/>
                  </a:cubicBezTo>
                  <a:cubicBezTo>
                    <a:pt x="714" y="280"/>
                    <a:pt x="714" y="280"/>
                    <a:pt x="721" y="299"/>
                  </a:cubicBezTo>
                  <a:cubicBezTo>
                    <a:pt x="723" y="315"/>
                    <a:pt x="725" y="319"/>
                    <a:pt x="727" y="319"/>
                  </a:cubicBezTo>
                  <a:cubicBezTo>
                    <a:pt x="728" y="319"/>
                    <a:pt x="729" y="319"/>
                    <a:pt x="730" y="318"/>
                  </a:cubicBezTo>
                  <a:cubicBezTo>
                    <a:pt x="727" y="305"/>
                    <a:pt x="724" y="293"/>
                    <a:pt x="721" y="277"/>
                  </a:cubicBezTo>
                  <a:cubicBezTo>
                    <a:pt x="717" y="268"/>
                    <a:pt x="717" y="263"/>
                    <a:pt x="718" y="263"/>
                  </a:cubicBezTo>
                  <a:lnTo>
                    <a:pt x="718" y="263"/>
                  </a:lnTo>
                  <a:cubicBezTo>
                    <a:pt x="719" y="263"/>
                    <a:pt x="722" y="268"/>
                    <a:pt x="727" y="277"/>
                  </a:cubicBezTo>
                  <a:cubicBezTo>
                    <a:pt x="731" y="286"/>
                    <a:pt x="735" y="290"/>
                    <a:pt x="739" y="290"/>
                  </a:cubicBezTo>
                  <a:cubicBezTo>
                    <a:pt x="743" y="290"/>
                    <a:pt x="746" y="284"/>
                    <a:pt x="746" y="274"/>
                  </a:cubicBezTo>
                  <a:cubicBezTo>
                    <a:pt x="749" y="274"/>
                    <a:pt x="752" y="274"/>
                    <a:pt x="755" y="293"/>
                  </a:cubicBezTo>
                  <a:cubicBezTo>
                    <a:pt x="759" y="304"/>
                    <a:pt x="763" y="316"/>
                    <a:pt x="766" y="316"/>
                  </a:cubicBezTo>
                  <a:cubicBezTo>
                    <a:pt x="768" y="316"/>
                    <a:pt x="769" y="310"/>
                    <a:pt x="768" y="293"/>
                  </a:cubicBezTo>
                  <a:cubicBezTo>
                    <a:pt x="768" y="292"/>
                    <a:pt x="768" y="291"/>
                    <a:pt x="768" y="291"/>
                  </a:cubicBezTo>
                  <a:cubicBezTo>
                    <a:pt x="768" y="291"/>
                    <a:pt x="769" y="296"/>
                    <a:pt x="774" y="312"/>
                  </a:cubicBezTo>
                  <a:cubicBezTo>
                    <a:pt x="777" y="323"/>
                    <a:pt x="780" y="335"/>
                    <a:pt x="780" y="335"/>
                  </a:cubicBezTo>
                  <a:cubicBezTo>
                    <a:pt x="781" y="335"/>
                    <a:pt x="780" y="329"/>
                    <a:pt x="777" y="312"/>
                  </a:cubicBezTo>
                  <a:cubicBezTo>
                    <a:pt x="777" y="300"/>
                    <a:pt x="780" y="295"/>
                    <a:pt x="783" y="295"/>
                  </a:cubicBezTo>
                  <a:cubicBezTo>
                    <a:pt x="786" y="295"/>
                    <a:pt x="790" y="300"/>
                    <a:pt x="793" y="309"/>
                  </a:cubicBezTo>
                  <a:cubicBezTo>
                    <a:pt x="795" y="309"/>
                    <a:pt x="798" y="309"/>
                    <a:pt x="797" y="293"/>
                  </a:cubicBezTo>
                  <a:lnTo>
                    <a:pt x="797" y="293"/>
                  </a:lnTo>
                  <a:cubicBezTo>
                    <a:pt x="797" y="297"/>
                    <a:pt x="798" y="298"/>
                    <a:pt x="798" y="298"/>
                  </a:cubicBezTo>
                  <a:cubicBezTo>
                    <a:pt x="798" y="298"/>
                    <a:pt x="797" y="288"/>
                    <a:pt x="796" y="268"/>
                  </a:cubicBezTo>
                  <a:cubicBezTo>
                    <a:pt x="794" y="257"/>
                    <a:pt x="794" y="251"/>
                    <a:pt x="795" y="251"/>
                  </a:cubicBezTo>
                  <a:lnTo>
                    <a:pt x="795" y="251"/>
                  </a:lnTo>
                  <a:cubicBezTo>
                    <a:pt x="796" y="251"/>
                    <a:pt x="797" y="257"/>
                    <a:pt x="799" y="268"/>
                  </a:cubicBezTo>
                  <a:cubicBezTo>
                    <a:pt x="805" y="287"/>
                    <a:pt x="805" y="287"/>
                    <a:pt x="805" y="287"/>
                  </a:cubicBezTo>
                  <a:cubicBezTo>
                    <a:pt x="808" y="287"/>
                    <a:pt x="818" y="265"/>
                    <a:pt x="830" y="265"/>
                  </a:cubicBezTo>
                  <a:cubicBezTo>
                    <a:pt x="849" y="265"/>
                    <a:pt x="855" y="265"/>
                    <a:pt x="855" y="243"/>
                  </a:cubicBezTo>
                  <a:cubicBezTo>
                    <a:pt x="855" y="233"/>
                    <a:pt x="855" y="229"/>
                    <a:pt x="856" y="229"/>
                  </a:cubicBezTo>
                  <a:cubicBezTo>
                    <a:pt x="856" y="229"/>
                    <a:pt x="857" y="233"/>
                    <a:pt x="858" y="243"/>
                  </a:cubicBezTo>
                  <a:cubicBezTo>
                    <a:pt x="862" y="265"/>
                    <a:pt x="865" y="265"/>
                    <a:pt x="868" y="265"/>
                  </a:cubicBezTo>
                  <a:cubicBezTo>
                    <a:pt x="871" y="265"/>
                    <a:pt x="871" y="265"/>
                    <a:pt x="874" y="287"/>
                  </a:cubicBezTo>
                  <a:cubicBezTo>
                    <a:pt x="874" y="265"/>
                    <a:pt x="874" y="265"/>
                    <a:pt x="877" y="265"/>
                  </a:cubicBezTo>
                  <a:cubicBezTo>
                    <a:pt x="877" y="276"/>
                    <a:pt x="878" y="282"/>
                    <a:pt x="879" y="282"/>
                  </a:cubicBezTo>
                  <a:cubicBezTo>
                    <a:pt x="880" y="282"/>
                    <a:pt x="880" y="277"/>
                    <a:pt x="880" y="268"/>
                  </a:cubicBezTo>
                  <a:cubicBezTo>
                    <a:pt x="882" y="246"/>
                    <a:pt x="883" y="235"/>
                    <a:pt x="883" y="235"/>
                  </a:cubicBezTo>
                  <a:cubicBezTo>
                    <a:pt x="884" y="235"/>
                    <a:pt x="884" y="246"/>
                    <a:pt x="884" y="268"/>
                  </a:cubicBezTo>
                  <a:cubicBezTo>
                    <a:pt x="884" y="281"/>
                    <a:pt x="887" y="296"/>
                    <a:pt x="888" y="296"/>
                  </a:cubicBezTo>
                  <a:cubicBezTo>
                    <a:pt x="889" y="296"/>
                    <a:pt x="890" y="293"/>
                    <a:pt x="890" y="287"/>
                  </a:cubicBezTo>
                  <a:cubicBezTo>
                    <a:pt x="890" y="274"/>
                    <a:pt x="893" y="258"/>
                    <a:pt x="896" y="246"/>
                  </a:cubicBezTo>
                  <a:cubicBezTo>
                    <a:pt x="899" y="246"/>
                    <a:pt x="902" y="246"/>
                    <a:pt x="899" y="268"/>
                  </a:cubicBezTo>
                  <a:cubicBezTo>
                    <a:pt x="900" y="274"/>
                    <a:pt x="902" y="277"/>
                    <a:pt x="904" y="277"/>
                  </a:cubicBezTo>
                  <a:cubicBezTo>
                    <a:pt x="909" y="277"/>
                    <a:pt x="916" y="262"/>
                    <a:pt x="918" y="249"/>
                  </a:cubicBezTo>
                  <a:cubicBezTo>
                    <a:pt x="918" y="238"/>
                    <a:pt x="919" y="233"/>
                    <a:pt x="920" y="233"/>
                  </a:cubicBezTo>
                  <a:cubicBezTo>
                    <a:pt x="920" y="233"/>
                    <a:pt x="921" y="238"/>
                    <a:pt x="921" y="249"/>
                  </a:cubicBezTo>
                  <a:cubicBezTo>
                    <a:pt x="918" y="268"/>
                    <a:pt x="921" y="268"/>
                    <a:pt x="924" y="268"/>
                  </a:cubicBezTo>
                  <a:cubicBezTo>
                    <a:pt x="925" y="263"/>
                    <a:pt x="926" y="261"/>
                    <a:pt x="926" y="261"/>
                  </a:cubicBezTo>
                  <a:lnTo>
                    <a:pt x="926" y="261"/>
                  </a:lnTo>
                  <a:cubicBezTo>
                    <a:pt x="927" y="261"/>
                    <a:pt x="927" y="276"/>
                    <a:pt x="924" y="290"/>
                  </a:cubicBezTo>
                  <a:cubicBezTo>
                    <a:pt x="921" y="312"/>
                    <a:pt x="924" y="312"/>
                    <a:pt x="927" y="312"/>
                  </a:cubicBezTo>
                  <a:cubicBezTo>
                    <a:pt x="931" y="293"/>
                    <a:pt x="940" y="293"/>
                    <a:pt x="946" y="293"/>
                  </a:cubicBezTo>
                  <a:cubicBezTo>
                    <a:pt x="947" y="293"/>
                    <a:pt x="948" y="293"/>
                    <a:pt x="949" y="293"/>
                  </a:cubicBezTo>
                  <a:cubicBezTo>
                    <a:pt x="959" y="293"/>
                    <a:pt x="963" y="274"/>
                    <a:pt x="974" y="237"/>
                  </a:cubicBezTo>
                  <a:lnTo>
                    <a:pt x="974" y="237"/>
                  </a:lnTo>
                  <a:cubicBezTo>
                    <a:pt x="974" y="255"/>
                    <a:pt x="971" y="299"/>
                    <a:pt x="971" y="299"/>
                  </a:cubicBezTo>
                  <a:cubicBezTo>
                    <a:pt x="974" y="287"/>
                    <a:pt x="978" y="271"/>
                    <a:pt x="978" y="258"/>
                  </a:cubicBezTo>
                  <a:cubicBezTo>
                    <a:pt x="979" y="247"/>
                    <a:pt x="981" y="242"/>
                    <a:pt x="982" y="242"/>
                  </a:cubicBezTo>
                  <a:cubicBezTo>
                    <a:pt x="983" y="242"/>
                    <a:pt x="984" y="247"/>
                    <a:pt x="984" y="258"/>
                  </a:cubicBezTo>
                  <a:cubicBezTo>
                    <a:pt x="985" y="270"/>
                    <a:pt x="987" y="275"/>
                    <a:pt x="989" y="275"/>
                  </a:cubicBezTo>
                  <a:cubicBezTo>
                    <a:pt x="990" y="275"/>
                    <a:pt x="992" y="271"/>
                    <a:pt x="993" y="262"/>
                  </a:cubicBezTo>
                  <a:cubicBezTo>
                    <a:pt x="996" y="262"/>
                    <a:pt x="999" y="262"/>
                    <a:pt x="996" y="284"/>
                  </a:cubicBezTo>
                  <a:cubicBezTo>
                    <a:pt x="999" y="284"/>
                    <a:pt x="999" y="284"/>
                    <a:pt x="1003" y="265"/>
                  </a:cubicBezTo>
                  <a:cubicBezTo>
                    <a:pt x="1004" y="254"/>
                    <a:pt x="1006" y="248"/>
                    <a:pt x="1007" y="248"/>
                  </a:cubicBezTo>
                  <a:cubicBezTo>
                    <a:pt x="1008" y="248"/>
                    <a:pt x="1009" y="254"/>
                    <a:pt x="1009" y="265"/>
                  </a:cubicBezTo>
                  <a:cubicBezTo>
                    <a:pt x="1005" y="289"/>
                    <a:pt x="1006" y="300"/>
                    <a:pt x="1008" y="300"/>
                  </a:cubicBezTo>
                  <a:cubicBezTo>
                    <a:pt x="1009" y="300"/>
                    <a:pt x="1011" y="295"/>
                    <a:pt x="1012" y="287"/>
                  </a:cubicBezTo>
                  <a:cubicBezTo>
                    <a:pt x="1018" y="268"/>
                    <a:pt x="1018" y="268"/>
                    <a:pt x="1021" y="268"/>
                  </a:cubicBezTo>
                  <a:cubicBezTo>
                    <a:pt x="1025" y="268"/>
                    <a:pt x="1028" y="268"/>
                    <a:pt x="1034" y="249"/>
                  </a:cubicBezTo>
                  <a:lnTo>
                    <a:pt x="1037" y="252"/>
                  </a:lnTo>
                  <a:cubicBezTo>
                    <a:pt x="1040" y="252"/>
                    <a:pt x="1034" y="271"/>
                    <a:pt x="1031" y="271"/>
                  </a:cubicBezTo>
                  <a:lnTo>
                    <a:pt x="1028" y="293"/>
                  </a:lnTo>
                  <a:cubicBezTo>
                    <a:pt x="1034" y="293"/>
                    <a:pt x="1037" y="293"/>
                    <a:pt x="1043" y="274"/>
                  </a:cubicBezTo>
                  <a:cubicBezTo>
                    <a:pt x="1050" y="254"/>
                    <a:pt x="1053" y="244"/>
                    <a:pt x="1053" y="244"/>
                  </a:cubicBezTo>
                  <a:lnTo>
                    <a:pt x="1053" y="244"/>
                  </a:lnTo>
                  <a:cubicBezTo>
                    <a:pt x="1054" y="244"/>
                    <a:pt x="1051" y="254"/>
                    <a:pt x="1046" y="274"/>
                  </a:cubicBezTo>
                  <a:cubicBezTo>
                    <a:pt x="1042" y="288"/>
                    <a:pt x="1039" y="303"/>
                    <a:pt x="1040" y="303"/>
                  </a:cubicBezTo>
                  <a:cubicBezTo>
                    <a:pt x="1041" y="303"/>
                    <a:pt x="1042" y="301"/>
                    <a:pt x="1043" y="296"/>
                  </a:cubicBezTo>
                  <a:cubicBezTo>
                    <a:pt x="1049" y="279"/>
                    <a:pt x="1052" y="273"/>
                    <a:pt x="1053" y="273"/>
                  </a:cubicBezTo>
                  <a:lnTo>
                    <a:pt x="1053" y="273"/>
                  </a:lnTo>
                  <a:cubicBezTo>
                    <a:pt x="1055" y="273"/>
                    <a:pt x="1053" y="285"/>
                    <a:pt x="1050" y="296"/>
                  </a:cubicBezTo>
                  <a:cubicBezTo>
                    <a:pt x="1043" y="317"/>
                    <a:pt x="1040" y="327"/>
                    <a:pt x="1041" y="327"/>
                  </a:cubicBezTo>
                  <a:cubicBezTo>
                    <a:pt x="1042" y="327"/>
                    <a:pt x="1047" y="318"/>
                    <a:pt x="1056" y="299"/>
                  </a:cubicBezTo>
                  <a:cubicBezTo>
                    <a:pt x="1056" y="299"/>
                    <a:pt x="1056" y="300"/>
                    <a:pt x="1057" y="300"/>
                  </a:cubicBezTo>
                  <a:cubicBezTo>
                    <a:pt x="1061" y="300"/>
                    <a:pt x="1073" y="286"/>
                    <a:pt x="1079" y="286"/>
                  </a:cubicBezTo>
                  <a:cubicBezTo>
                    <a:pt x="1080" y="286"/>
                    <a:pt x="1080" y="286"/>
                    <a:pt x="1081" y="287"/>
                  </a:cubicBezTo>
                  <a:cubicBezTo>
                    <a:pt x="1090" y="290"/>
                    <a:pt x="1093" y="293"/>
                    <a:pt x="1090" y="312"/>
                  </a:cubicBezTo>
                  <a:cubicBezTo>
                    <a:pt x="1083" y="336"/>
                    <a:pt x="1081" y="346"/>
                    <a:pt x="1081" y="346"/>
                  </a:cubicBezTo>
                  <a:cubicBezTo>
                    <a:pt x="1082" y="346"/>
                    <a:pt x="1083" y="341"/>
                    <a:pt x="1084" y="334"/>
                  </a:cubicBezTo>
                  <a:cubicBezTo>
                    <a:pt x="1094" y="302"/>
                    <a:pt x="1098" y="295"/>
                    <a:pt x="1102" y="295"/>
                  </a:cubicBezTo>
                  <a:cubicBezTo>
                    <a:pt x="1103" y="295"/>
                    <a:pt x="1105" y="295"/>
                    <a:pt x="1106" y="296"/>
                  </a:cubicBezTo>
                  <a:cubicBezTo>
                    <a:pt x="1106" y="303"/>
                    <a:pt x="1107" y="306"/>
                    <a:pt x="1109" y="306"/>
                  </a:cubicBezTo>
                  <a:cubicBezTo>
                    <a:pt x="1112" y="306"/>
                    <a:pt x="1118" y="293"/>
                    <a:pt x="1125" y="280"/>
                  </a:cubicBezTo>
                  <a:lnTo>
                    <a:pt x="1122" y="280"/>
                  </a:lnTo>
                  <a:cubicBezTo>
                    <a:pt x="1129" y="258"/>
                    <a:pt x="1133" y="249"/>
                    <a:pt x="1134" y="249"/>
                  </a:cubicBezTo>
                  <a:lnTo>
                    <a:pt x="1134" y="249"/>
                  </a:lnTo>
                  <a:cubicBezTo>
                    <a:pt x="1136" y="249"/>
                    <a:pt x="1136" y="255"/>
                    <a:pt x="1134" y="265"/>
                  </a:cubicBezTo>
                  <a:cubicBezTo>
                    <a:pt x="1134" y="277"/>
                    <a:pt x="1128" y="290"/>
                    <a:pt x="1122" y="302"/>
                  </a:cubicBezTo>
                  <a:cubicBezTo>
                    <a:pt x="1119" y="318"/>
                    <a:pt x="1115" y="331"/>
                    <a:pt x="1112" y="346"/>
                  </a:cubicBezTo>
                  <a:cubicBezTo>
                    <a:pt x="1115" y="346"/>
                    <a:pt x="1115" y="346"/>
                    <a:pt x="1122" y="327"/>
                  </a:cubicBezTo>
                  <a:cubicBezTo>
                    <a:pt x="1129" y="311"/>
                    <a:pt x="1130" y="307"/>
                    <a:pt x="1131" y="307"/>
                  </a:cubicBezTo>
                  <a:cubicBezTo>
                    <a:pt x="1131" y="307"/>
                    <a:pt x="1131" y="308"/>
                    <a:pt x="1131" y="309"/>
                  </a:cubicBezTo>
                  <a:cubicBezTo>
                    <a:pt x="1134" y="309"/>
                    <a:pt x="1137" y="309"/>
                    <a:pt x="1147" y="290"/>
                  </a:cubicBezTo>
                  <a:cubicBezTo>
                    <a:pt x="1151" y="276"/>
                    <a:pt x="1154" y="274"/>
                    <a:pt x="1157" y="274"/>
                  </a:cubicBezTo>
                  <a:cubicBezTo>
                    <a:pt x="1158" y="274"/>
                    <a:pt x="1159" y="274"/>
                    <a:pt x="1159" y="274"/>
                  </a:cubicBezTo>
                  <a:cubicBezTo>
                    <a:pt x="1153" y="293"/>
                    <a:pt x="1156" y="296"/>
                    <a:pt x="1156" y="296"/>
                  </a:cubicBezTo>
                  <a:lnTo>
                    <a:pt x="1150" y="315"/>
                  </a:lnTo>
                  <a:lnTo>
                    <a:pt x="1134" y="356"/>
                  </a:lnTo>
                  <a:cubicBezTo>
                    <a:pt x="1137" y="356"/>
                    <a:pt x="1147" y="337"/>
                    <a:pt x="1147" y="337"/>
                  </a:cubicBezTo>
                  <a:cubicBezTo>
                    <a:pt x="1148" y="331"/>
                    <a:pt x="1153" y="329"/>
                    <a:pt x="1159" y="329"/>
                  </a:cubicBezTo>
                  <a:cubicBezTo>
                    <a:pt x="1176" y="329"/>
                    <a:pt x="1205" y="347"/>
                    <a:pt x="1209" y="349"/>
                  </a:cubicBezTo>
                  <a:cubicBezTo>
                    <a:pt x="1206" y="360"/>
                    <a:pt x="1206" y="365"/>
                    <a:pt x="1208" y="365"/>
                  </a:cubicBezTo>
                  <a:cubicBezTo>
                    <a:pt x="1210" y="365"/>
                    <a:pt x="1213" y="361"/>
                    <a:pt x="1216" y="352"/>
                  </a:cubicBezTo>
                  <a:cubicBezTo>
                    <a:pt x="1222" y="344"/>
                    <a:pt x="1227" y="340"/>
                    <a:pt x="1232" y="340"/>
                  </a:cubicBezTo>
                  <a:cubicBezTo>
                    <a:pt x="1238" y="340"/>
                    <a:pt x="1244" y="344"/>
                    <a:pt x="1250" y="349"/>
                  </a:cubicBezTo>
                  <a:cubicBezTo>
                    <a:pt x="1257" y="355"/>
                    <a:pt x="1263" y="359"/>
                    <a:pt x="1269" y="359"/>
                  </a:cubicBezTo>
                  <a:cubicBezTo>
                    <a:pt x="1274" y="359"/>
                    <a:pt x="1279" y="356"/>
                    <a:pt x="1285" y="349"/>
                  </a:cubicBezTo>
                  <a:lnTo>
                    <a:pt x="1291" y="352"/>
                  </a:lnTo>
                  <a:cubicBezTo>
                    <a:pt x="1291" y="353"/>
                    <a:pt x="1292" y="353"/>
                    <a:pt x="1292" y="353"/>
                  </a:cubicBezTo>
                  <a:cubicBezTo>
                    <a:pt x="1297" y="353"/>
                    <a:pt x="1310" y="343"/>
                    <a:pt x="1313" y="343"/>
                  </a:cubicBezTo>
                  <a:cubicBezTo>
                    <a:pt x="1318" y="336"/>
                    <a:pt x="1322" y="333"/>
                    <a:pt x="1323" y="333"/>
                  </a:cubicBezTo>
                  <a:lnTo>
                    <a:pt x="1323" y="333"/>
                  </a:lnTo>
                  <a:cubicBezTo>
                    <a:pt x="1324" y="333"/>
                    <a:pt x="1321" y="338"/>
                    <a:pt x="1313" y="346"/>
                  </a:cubicBezTo>
                  <a:cubicBezTo>
                    <a:pt x="1303" y="356"/>
                    <a:pt x="1297" y="368"/>
                    <a:pt x="1291" y="381"/>
                  </a:cubicBezTo>
                  <a:cubicBezTo>
                    <a:pt x="1291" y="381"/>
                    <a:pt x="1292" y="381"/>
                    <a:pt x="1292" y="381"/>
                  </a:cubicBezTo>
                  <a:cubicBezTo>
                    <a:pt x="1296" y="381"/>
                    <a:pt x="1308" y="367"/>
                    <a:pt x="1319" y="349"/>
                  </a:cubicBezTo>
                  <a:cubicBezTo>
                    <a:pt x="1332" y="334"/>
                    <a:pt x="1335" y="334"/>
                    <a:pt x="1335" y="334"/>
                  </a:cubicBezTo>
                  <a:lnTo>
                    <a:pt x="1335" y="334"/>
                  </a:lnTo>
                  <a:cubicBezTo>
                    <a:pt x="1335" y="337"/>
                    <a:pt x="1335" y="337"/>
                    <a:pt x="1322" y="352"/>
                  </a:cubicBezTo>
                  <a:lnTo>
                    <a:pt x="1300" y="387"/>
                  </a:lnTo>
                  <a:lnTo>
                    <a:pt x="1300" y="390"/>
                  </a:lnTo>
                  <a:cubicBezTo>
                    <a:pt x="1310" y="376"/>
                    <a:pt x="1314" y="374"/>
                    <a:pt x="1315" y="374"/>
                  </a:cubicBezTo>
                  <a:cubicBezTo>
                    <a:pt x="1316" y="374"/>
                    <a:pt x="1316" y="374"/>
                    <a:pt x="1316" y="374"/>
                  </a:cubicBezTo>
                  <a:cubicBezTo>
                    <a:pt x="1316" y="374"/>
                    <a:pt x="1316" y="374"/>
                    <a:pt x="1291" y="409"/>
                  </a:cubicBezTo>
                  <a:cubicBezTo>
                    <a:pt x="1278" y="427"/>
                    <a:pt x="1273" y="435"/>
                    <a:pt x="1274" y="435"/>
                  </a:cubicBezTo>
                  <a:cubicBezTo>
                    <a:pt x="1276" y="435"/>
                    <a:pt x="1283" y="427"/>
                    <a:pt x="1297" y="412"/>
                  </a:cubicBezTo>
                  <a:lnTo>
                    <a:pt x="1313" y="399"/>
                  </a:lnTo>
                  <a:lnTo>
                    <a:pt x="1313" y="399"/>
                  </a:lnTo>
                  <a:cubicBezTo>
                    <a:pt x="1305" y="411"/>
                    <a:pt x="1302" y="415"/>
                    <a:pt x="1303" y="415"/>
                  </a:cubicBezTo>
                  <a:cubicBezTo>
                    <a:pt x="1305" y="415"/>
                    <a:pt x="1321" y="397"/>
                    <a:pt x="1332" y="387"/>
                  </a:cubicBezTo>
                  <a:lnTo>
                    <a:pt x="1332" y="387"/>
                  </a:lnTo>
                  <a:cubicBezTo>
                    <a:pt x="1320" y="405"/>
                    <a:pt x="1314" y="415"/>
                    <a:pt x="1316" y="415"/>
                  </a:cubicBezTo>
                  <a:cubicBezTo>
                    <a:pt x="1318" y="415"/>
                    <a:pt x="1325" y="408"/>
                    <a:pt x="1338" y="393"/>
                  </a:cubicBezTo>
                  <a:cubicBezTo>
                    <a:pt x="1344" y="386"/>
                    <a:pt x="1348" y="382"/>
                    <a:pt x="1349" y="382"/>
                  </a:cubicBezTo>
                  <a:lnTo>
                    <a:pt x="1349" y="382"/>
                  </a:lnTo>
                  <a:cubicBezTo>
                    <a:pt x="1350" y="382"/>
                    <a:pt x="1348" y="387"/>
                    <a:pt x="1341" y="396"/>
                  </a:cubicBezTo>
                  <a:cubicBezTo>
                    <a:pt x="1332" y="415"/>
                    <a:pt x="1332" y="415"/>
                    <a:pt x="1335" y="418"/>
                  </a:cubicBezTo>
                  <a:cubicBezTo>
                    <a:pt x="1339" y="415"/>
                    <a:pt x="1344" y="413"/>
                    <a:pt x="1348" y="413"/>
                  </a:cubicBezTo>
                  <a:cubicBezTo>
                    <a:pt x="1358" y="413"/>
                    <a:pt x="1367" y="422"/>
                    <a:pt x="1376" y="431"/>
                  </a:cubicBezTo>
                  <a:cubicBezTo>
                    <a:pt x="1386" y="441"/>
                    <a:pt x="1394" y="451"/>
                    <a:pt x="1403" y="451"/>
                  </a:cubicBezTo>
                  <a:cubicBezTo>
                    <a:pt x="1407" y="451"/>
                    <a:pt x="1411" y="448"/>
                    <a:pt x="1416" y="443"/>
                  </a:cubicBezTo>
                  <a:lnTo>
                    <a:pt x="1416" y="443"/>
                  </a:lnTo>
                  <a:cubicBezTo>
                    <a:pt x="1416" y="446"/>
                    <a:pt x="1416" y="446"/>
                    <a:pt x="1404" y="462"/>
                  </a:cubicBezTo>
                  <a:cubicBezTo>
                    <a:pt x="1397" y="469"/>
                    <a:pt x="1394" y="473"/>
                    <a:pt x="1395" y="473"/>
                  </a:cubicBezTo>
                  <a:cubicBezTo>
                    <a:pt x="1396" y="473"/>
                    <a:pt x="1405" y="467"/>
                    <a:pt x="1423" y="453"/>
                  </a:cubicBezTo>
                  <a:cubicBezTo>
                    <a:pt x="1432" y="445"/>
                    <a:pt x="1441" y="437"/>
                    <a:pt x="1441" y="437"/>
                  </a:cubicBezTo>
                  <a:lnTo>
                    <a:pt x="1441" y="437"/>
                  </a:lnTo>
                  <a:cubicBezTo>
                    <a:pt x="1441" y="437"/>
                    <a:pt x="1437" y="441"/>
                    <a:pt x="1426" y="453"/>
                  </a:cubicBezTo>
                  <a:cubicBezTo>
                    <a:pt x="1410" y="468"/>
                    <a:pt x="1413" y="472"/>
                    <a:pt x="1419" y="478"/>
                  </a:cubicBezTo>
                  <a:cubicBezTo>
                    <a:pt x="1421" y="482"/>
                    <a:pt x="1424" y="486"/>
                    <a:pt x="1430" y="486"/>
                  </a:cubicBezTo>
                  <a:cubicBezTo>
                    <a:pt x="1433" y="486"/>
                    <a:pt x="1438" y="484"/>
                    <a:pt x="1444" y="478"/>
                  </a:cubicBezTo>
                  <a:cubicBezTo>
                    <a:pt x="1453" y="473"/>
                    <a:pt x="1458" y="471"/>
                    <a:pt x="1459" y="471"/>
                  </a:cubicBezTo>
                  <a:lnTo>
                    <a:pt x="1459" y="471"/>
                  </a:lnTo>
                  <a:cubicBezTo>
                    <a:pt x="1460" y="471"/>
                    <a:pt x="1456" y="474"/>
                    <a:pt x="1448" y="481"/>
                  </a:cubicBezTo>
                  <a:cubicBezTo>
                    <a:pt x="1422" y="499"/>
                    <a:pt x="1410" y="516"/>
                    <a:pt x="1421" y="516"/>
                  </a:cubicBezTo>
                  <a:cubicBezTo>
                    <a:pt x="1425" y="516"/>
                    <a:pt x="1431" y="514"/>
                    <a:pt x="1441" y="509"/>
                  </a:cubicBezTo>
                  <a:lnTo>
                    <a:pt x="1441" y="509"/>
                  </a:lnTo>
                  <a:cubicBezTo>
                    <a:pt x="1441" y="512"/>
                    <a:pt x="1444" y="512"/>
                    <a:pt x="1426" y="525"/>
                  </a:cubicBezTo>
                  <a:cubicBezTo>
                    <a:pt x="1427" y="526"/>
                    <a:pt x="1428" y="528"/>
                    <a:pt x="1431" y="528"/>
                  </a:cubicBezTo>
                  <a:cubicBezTo>
                    <a:pt x="1434" y="528"/>
                    <a:pt x="1440" y="526"/>
                    <a:pt x="1451" y="522"/>
                  </a:cubicBezTo>
                  <a:lnTo>
                    <a:pt x="1460" y="537"/>
                  </a:lnTo>
                  <a:cubicBezTo>
                    <a:pt x="1461" y="538"/>
                    <a:pt x="1462" y="538"/>
                    <a:pt x="1464" y="538"/>
                  </a:cubicBezTo>
                  <a:cubicBezTo>
                    <a:pt x="1470" y="538"/>
                    <a:pt x="1482" y="534"/>
                    <a:pt x="1482" y="534"/>
                  </a:cubicBezTo>
                  <a:cubicBezTo>
                    <a:pt x="1482" y="537"/>
                    <a:pt x="1485" y="537"/>
                    <a:pt x="1482" y="537"/>
                  </a:cubicBezTo>
                  <a:cubicBezTo>
                    <a:pt x="1466" y="547"/>
                    <a:pt x="1473" y="559"/>
                    <a:pt x="1479" y="575"/>
                  </a:cubicBezTo>
                  <a:cubicBezTo>
                    <a:pt x="1488" y="588"/>
                    <a:pt x="1495" y="603"/>
                    <a:pt x="1476" y="613"/>
                  </a:cubicBezTo>
                  <a:cubicBezTo>
                    <a:pt x="1476" y="613"/>
                    <a:pt x="1477" y="613"/>
                    <a:pt x="1480" y="613"/>
                  </a:cubicBezTo>
                  <a:cubicBezTo>
                    <a:pt x="1483" y="613"/>
                    <a:pt x="1488" y="613"/>
                    <a:pt x="1498" y="609"/>
                  </a:cubicBezTo>
                  <a:cubicBezTo>
                    <a:pt x="1517" y="600"/>
                    <a:pt x="1526" y="596"/>
                    <a:pt x="1529" y="596"/>
                  </a:cubicBezTo>
                  <a:cubicBezTo>
                    <a:pt x="1531" y="596"/>
                    <a:pt x="1528" y="600"/>
                    <a:pt x="1520" y="606"/>
                  </a:cubicBezTo>
                  <a:cubicBezTo>
                    <a:pt x="1496" y="620"/>
                    <a:pt x="1489" y="628"/>
                    <a:pt x="1495" y="628"/>
                  </a:cubicBezTo>
                  <a:cubicBezTo>
                    <a:pt x="1499" y="628"/>
                    <a:pt x="1509" y="625"/>
                    <a:pt x="1523" y="619"/>
                  </a:cubicBezTo>
                  <a:lnTo>
                    <a:pt x="1523" y="619"/>
                  </a:lnTo>
                  <a:lnTo>
                    <a:pt x="1504" y="628"/>
                  </a:lnTo>
                  <a:cubicBezTo>
                    <a:pt x="1487" y="639"/>
                    <a:pt x="1483" y="644"/>
                    <a:pt x="1488" y="644"/>
                  </a:cubicBezTo>
                  <a:cubicBezTo>
                    <a:pt x="1494" y="644"/>
                    <a:pt x="1509" y="639"/>
                    <a:pt x="1529" y="631"/>
                  </a:cubicBezTo>
                  <a:lnTo>
                    <a:pt x="1529" y="631"/>
                  </a:lnTo>
                  <a:cubicBezTo>
                    <a:pt x="1514" y="641"/>
                    <a:pt x="1500" y="649"/>
                    <a:pt x="1504" y="649"/>
                  </a:cubicBezTo>
                  <a:cubicBezTo>
                    <a:pt x="1506" y="649"/>
                    <a:pt x="1509" y="648"/>
                    <a:pt x="1513" y="647"/>
                  </a:cubicBezTo>
                  <a:lnTo>
                    <a:pt x="1513" y="647"/>
                  </a:lnTo>
                  <a:cubicBezTo>
                    <a:pt x="1513" y="650"/>
                    <a:pt x="1513" y="650"/>
                    <a:pt x="1476" y="666"/>
                  </a:cubicBezTo>
                  <a:cubicBezTo>
                    <a:pt x="1463" y="672"/>
                    <a:pt x="1451" y="678"/>
                    <a:pt x="1438" y="685"/>
                  </a:cubicBezTo>
                  <a:cubicBezTo>
                    <a:pt x="1451" y="682"/>
                    <a:pt x="1463" y="678"/>
                    <a:pt x="1476" y="669"/>
                  </a:cubicBezTo>
                  <a:cubicBezTo>
                    <a:pt x="1476" y="669"/>
                    <a:pt x="1479" y="672"/>
                    <a:pt x="1479" y="675"/>
                  </a:cubicBezTo>
                  <a:cubicBezTo>
                    <a:pt x="1479" y="675"/>
                    <a:pt x="1479" y="675"/>
                    <a:pt x="1498" y="669"/>
                  </a:cubicBezTo>
                  <a:cubicBezTo>
                    <a:pt x="1507" y="664"/>
                    <a:pt x="1513" y="663"/>
                    <a:pt x="1516" y="663"/>
                  </a:cubicBezTo>
                  <a:cubicBezTo>
                    <a:pt x="1519" y="663"/>
                    <a:pt x="1520" y="664"/>
                    <a:pt x="1520" y="666"/>
                  </a:cubicBezTo>
                  <a:cubicBezTo>
                    <a:pt x="1513" y="668"/>
                    <a:pt x="1511" y="669"/>
                    <a:pt x="1512" y="669"/>
                  </a:cubicBezTo>
                  <a:cubicBezTo>
                    <a:pt x="1513" y="669"/>
                    <a:pt x="1526" y="665"/>
                    <a:pt x="1538" y="656"/>
                  </a:cubicBezTo>
                  <a:cubicBezTo>
                    <a:pt x="1551" y="650"/>
                    <a:pt x="1564" y="647"/>
                    <a:pt x="1579" y="644"/>
                  </a:cubicBezTo>
                  <a:lnTo>
                    <a:pt x="1617" y="628"/>
                  </a:lnTo>
                  <a:cubicBezTo>
                    <a:pt x="1645" y="622"/>
                    <a:pt x="1670" y="609"/>
                    <a:pt x="1692" y="591"/>
                  </a:cubicBezTo>
                  <a:cubicBezTo>
                    <a:pt x="1703" y="577"/>
                    <a:pt x="1714" y="564"/>
                    <a:pt x="1706" y="564"/>
                  </a:cubicBezTo>
                  <a:cubicBezTo>
                    <a:pt x="1703" y="564"/>
                    <a:pt x="1697" y="566"/>
                    <a:pt x="1686" y="572"/>
                  </a:cubicBezTo>
                  <a:cubicBezTo>
                    <a:pt x="1686" y="572"/>
                    <a:pt x="1672" y="576"/>
                    <a:pt x="1666" y="576"/>
                  </a:cubicBezTo>
                  <a:cubicBezTo>
                    <a:pt x="1665" y="576"/>
                    <a:pt x="1664" y="576"/>
                    <a:pt x="1664" y="575"/>
                  </a:cubicBezTo>
                  <a:cubicBezTo>
                    <a:pt x="1661" y="572"/>
                    <a:pt x="1680" y="559"/>
                    <a:pt x="1680" y="559"/>
                  </a:cubicBezTo>
                  <a:cubicBezTo>
                    <a:pt x="1698" y="550"/>
                    <a:pt x="1695" y="537"/>
                    <a:pt x="1689" y="522"/>
                  </a:cubicBezTo>
                  <a:cubicBezTo>
                    <a:pt x="1680" y="506"/>
                    <a:pt x="1673" y="497"/>
                    <a:pt x="1692" y="484"/>
                  </a:cubicBezTo>
                  <a:cubicBezTo>
                    <a:pt x="1708" y="469"/>
                    <a:pt x="1708" y="468"/>
                    <a:pt x="1708" y="468"/>
                  </a:cubicBezTo>
                  <a:lnTo>
                    <a:pt x="1708" y="468"/>
                  </a:lnTo>
                  <a:cubicBezTo>
                    <a:pt x="1704" y="470"/>
                    <a:pt x="1701" y="471"/>
                    <a:pt x="1698" y="471"/>
                  </a:cubicBezTo>
                  <a:cubicBezTo>
                    <a:pt x="1685" y="471"/>
                    <a:pt x="1677" y="456"/>
                    <a:pt x="1667" y="440"/>
                  </a:cubicBezTo>
                  <a:cubicBezTo>
                    <a:pt x="1657" y="423"/>
                    <a:pt x="1647" y="408"/>
                    <a:pt x="1636" y="408"/>
                  </a:cubicBezTo>
                  <a:cubicBezTo>
                    <a:pt x="1633" y="408"/>
                    <a:pt x="1630" y="409"/>
                    <a:pt x="1626" y="412"/>
                  </a:cubicBezTo>
                  <a:lnTo>
                    <a:pt x="1623" y="406"/>
                  </a:lnTo>
                  <a:cubicBezTo>
                    <a:pt x="1639" y="393"/>
                    <a:pt x="1636" y="387"/>
                    <a:pt x="1632" y="384"/>
                  </a:cubicBezTo>
                  <a:lnTo>
                    <a:pt x="1632" y="384"/>
                  </a:lnTo>
                  <a:cubicBezTo>
                    <a:pt x="1625" y="386"/>
                    <a:pt x="1620" y="387"/>
                    <a:pt x="1616" y="387"/>
                  </a:cubicBezTo>
                  <a:cubicBezTo>
                    <a:pt x="1609" y="387"/>
                    <a:pt x="1607" y="384"/>
                    <a:pt x="1607" y="384"/>
                  </a:cubicBezTo>
                  <a:cubicBezTo>
                    <a:pt x="1623" y="371"/>
                    <a:pt x="1623" y="368"/>
                    <a:pt x="1617" y="365"/>
                  </a:cubicBezTo>
                  <a:cubicBezTo>
                    <a:pt x="1615" y="362"/>
                    <a:pt x="1614" y="360"/>
                    <a:pt x="1612" y="360"/>
                  </a:cubicBezTo>
                  <a:cubicBezTo>
                    <a:pt x="1609" y="360"/>
                    <a:pt x="1604" y="362"/>
                    <a:pt x="1595" y="368"/>
                  </a:cubicBezTo>
                  <a:cubicBezTo>
                    <a:pt x="1585" y="356"/>
                    <a:pt x="1585" y="340"/>
                    <a:pt x="1589" y="327"/>
                  </a:cubicBezTo>
                  <a:cubicBezTo>
                    <a:pt x="1594" y="322"/>
                    <a:pt x="1596" y="319"/>
                    <a:pt x="1594" y="319"/>
                  </a:cubicBezTo>
                  <a:cubicBezTo>
                    <a:pt x="1590" y="319"/>
                    <a:pt x="1578" y="326"/>
                    <a:pt x="1567" y="334"/>
                  </a:cubicBezTo>
                  <a:cubicBezTo>
                    <a:pt x="1553" y="345"/>
                    <a:pt x="1539" y="356"/>
                    <a:pt x="1534" y="356"/>
                  </a:cubicBezTo>
                  <a:cubicBezTo>
                    <a:pt x="1533" y="356"/>
                    <a:pt x="1533" y="356"/>
                    <a:pt x="1532" y="356"/>
                  </a:cubicBezTo>
                  <a:lnTo>
                    <a:pt x="1564" y="327"/>
                  </a:lnTo>
                  <a:cubicBezTo>
                    <a:pt x="1582" y="318"/>
                    <a:pt x="1582" y="318"/>
                    <a:pt x="1576" y="312"/>
                  </a:cubicBezTo>
                  <a:cubicBezTo>
                    <a:pt x="1576" y="309"/>
                    <a:pt x="1573" y="305"/>
                    <a:pt x="1573" y="305"/>
                  </a:cubicBezTo>
                  <a:cubicBezTo>
                    <a:pt x="1568" y="311"/>
                    <a:pt x="1563" y="313"/>
                    <a:pt x="1559" y="313"/>
                  </a:cubicBezTo>
                  <a:cubicBezTo>
                    <a:pt x="1551" y="313"/>
                    <a:pt x="1543" y="304"/>
                    <a:pt x="1532" y="293"/>
                  </a:cubicBezTo>
                  <a:cubicBezTo>
                    <a:pt x="1521" y="279"/>
                    <a:pt x="1512" y="272"/>
                    <a:pt x="1505" y="272"/>
                  </a:cubicBezTo>
                  <a:cubicBezTo>
                    <a:pt x="1500" y="272"/>
                    <a:pt x="1496" y="274"/>
                    <a:pt x="1491" y="280"/>
                  </a:cubicBezTo>
                  <a:cubicBezTo>
                    <a:pt x="1486" y="287"/>
                    <a:pt x="1483" y="290"/>
                    <a:pt x="1481" y="290"/>
                  </a:cubicBezTo>
                  <a:cubicBezTo>
                    <a:pt x="1478" y="290"/>
                    <a:pt x="1478" y="284"/>
                    <a:pt x="1482" y="271"/>
                  </a:cubicBezTo>
                  <a:cubicBezTo>
                    <a:pt x="1501" y="230"/>
                    <a:pt x="1506" y="217"/>
                    <a:pt x="1502" y="217"/>
                  </a:cubicBezTo>
                  <a:cubicBezTo>
                    <a:pt x="1500" y="217"/>
                    <a:pt x="1496" y="220"/>
                    <a:pt x="1491" y="224"/>
                  </a:cubicBezTo>
                  <a:cubicBezTo>
                    <a:pt x="1495" y="227"/>
                    <a:pt x="1482" y="243"/>
                    <a:pt x="1470" y="258"/>
                  </a:cubicBezTo>
                  <a:cubicBezTo>
                    <a:pt x="1456" y="274"/>
                    <a:pt x="1449" y="282"/>
                    <a:pt x="1448" y="282"/>
                  </a:cubicBezTo>
                  <a:cubicBezTo>
                    <a:pt x="1447" y="282"/>
                    <a:pt x="1452" y="273"/>
                    <a:pt x="1463" y="255"/>
                  </a:cubicBezTo>
                  <a:cubicBezTo>
                    <a:pt x="1480" y="235"/>
                    <a:pt x="1469" y="222"/>
                    <a:pt x="1451" y="222"/>
                  </a:cubicBezTo>
                  <a:cubicBezTo>
                    <a:pt x="1439" y="222"/>
                    <a:pt x="1424" y="227"/>
                    <a:pt x="1413" y="240"/>
                  </a:cubicBezTo>
                  <a:lnTo>
                    <a:pt x="1426" y="221"/>
                  </a:lnTo>
                  <a:cubicBezTo>
                    <a:pt x="1438" y="205"/>
                    <a:pt x="1435" y="202"/>
                    <a:pt x="1426" y="196"/>
                  </a:cubicBezTo>
                  <a:cubicBezTo>
                    <a:pt x="1419" y="193"/>
                    <a:pt x="1419" y="190"/>
                    <a:pt x="1419" y="190"/>
                  </a:cubicBezTo>
                  <a:cubicBezTo>
                    <a:pt x="1411" y="201"/>
                    <a:pt x="1405" y="206"/>
                    <a:pt x="1401" y="206"/>
                  </a:cubicBezTo>
                  <a:cubicBezTo>
                    <a:pt x="1394" y="206"/>
                    <a:pt x="1395" y="189"/>
                    <a:pt x="1404" y="177"/>
                  </a:cubicBezTo>
                  <a:cubicBezTo>
                    <a:pt x="1413" y="158"/>
                    <a:pt x="1413" y="158"/>
                    <a:pt x="1407" y="155"/>
                  </a:cubicBezTo>
                  <a:lnTo>
                    <a:pt x="1407" y="155"/>
                  </a:lnTo>
                  <a:cubicBezTo>
                    <a:pt x="1397" y="164"/>
                    <a:pt x="1390" y="168"/>
                    <a:pt x="1386" y="168"/>
                  </a:cubicBezTo>
                  <a:cubicBezTo>
                    <a:pt x="1377" y="168"/>
                    <a:pt x="1379" y="152"/>
                    <a:pt x="1385" y="139"/>
                  </a:cubicBezTo>
                  <a:lnTo>
                    <a:pt x="1379" y="136"/>
                  </a:lnTo>
                  <a:cubicBezTo>
                    <a:pt x="1370" y="147"/>
                    <a:pt x="1364" y="149"/>
                    <a:pt x="1361" y="149"/>
                  </a:cubicBezTo>
                  <a:cubicBezTo>
                    <a:pt x="1360" y="149"/>
                    <a:pt x="1360" y="149"/>
                    <a:pt x="1360" y="149"/>
                  </a:cubicBezTo>
                  <a:cubicBezTo>
                    <a:pt x="1356" y="146"/>
                    <a:pt x="1353" y="144"/>
                    <a:pt x="1351" y="144"/>
                  </a:cubicBezTo>
                  <a:cubicBezTo>
                    <a:pt x="1347" y="144"/>
                    <a:pt x="1345" y="148"/>
                    <a:pt x="1341" y="161"/>
                  </a:cubicBezTo>
                  <a:cubicBezTo>
                    <a:pt x="1329" y="177"/>
                    <a:pt x="1319" y="196"/>
                    <a:pt x="1316" y="196"/>
                  </a:cubicBezTo>
                  <a:lnTo>
                    <a:pt x="1329" y="177"/>
                  </a:lnTo>
                  <a:cubicBezTo>
                    <a:pt x="1338" y="158"/>
                    <a:pt x="1332" y="152"/>
                    <a:pt x="1319" y="149"/>
                  </a:cubicBezTo>
                  <a:cubicBezTo>
                    <a:pt x="1307" y="139"/>
                    <a:pt x="1300" y="136"/>
                    <a:pt x="1307" y="117"/>
                  </a:cubicBezTo>
                  <a:lnTo>
                    <a:pt x="1307" y="117"/>
                  </a:lnTo>
                  <a:lnTo>
                    <a:pt x="1294" y="133"/>
                  </a:lnTo>
                  <a:cubicBezTo>
                    <a:pt x="1288" y="142"/>
                    <a:pt x="1285" y="146"/>
                    <a:pt x="1284" y="146"/>
                  </a:cubicBezTo>
                  <a:cubicBezTo>
                    <a:pt x="1283" y="146"/>
                    <a:pt x="1286" y="140"/>
                    <a:pt x="1291" y="130"/>
                  </a:cubicBezTo>
                  <a:cubicBezTo>
                    <a:pt x="1295" y="118"/>
                    <a:pt x="1292" y="112"/>
                    <a:pt x="1285" y="112"/>
                  </a:cubicBezTo>
                  <a:cubicBezTo>
                    <a:pt x="1281" y="112"/>
                    <a:pt x="1275" y="114"/>
                    <a:pt x="1269" y="121"/>
                  </a:cubicBezTo>
                  <a:lnTo>
                    <a:pt x="1266" y="117"/>
                  </a:lnTo>
                  <a:cubicBezTo>
                    <a:pt x="1272" y="96"/>
                    <a:pt x="1273" y="85"/>
                    <a:pt x="1269" y="85"/>
                  </a:cubicBezTo>
                  <a:cubicBezTo>
                    <a:pt x="1266" y="85"/>
                    <a:pt x="1259" y="93"/>
                    <a:pt x="1250" y="111"/>
                  </a:cubicBezTo>
                  <a:cubicBezTo>
                    <a:pt x="1260" y="92"/>
                    <a:pt x="1256" y="89"/>
                    <a:pt x="1253" y="89"/>
                  </a:cubicBezTo>
                  <a:lnTo>
                    <a:pt x="1253" y="89"/>
                  </a:lnTo>
                  <a:cubicBezTo>
                    <a:pt x="1248" y="95"/>
                    <a:pt x="1244" y="98"/>
                    <a:pt x="1240" y="98"/>
                  </a:cubicBezTo>
                  <a:cubicBezTo>
                    <a:pt x="1234" y="98"/>
                    <a:pt x="1231" y="91"/>
                    <a:pt x="1235" y="80"/>
                  </a:cubicBezTo>
                  <a:lnTo>
                    <a:pt x="1235" y="80"/>
                  </a:lnTo>
                  <a:cubicBezTo>
                    <a:pt x="1225" y="94"/>
                    <a:pt x="1221" y="96"/>
                    <a:pt x="1218" y="96"/>
                  </a:cubicBezTo>
                  <a:cubicBezTo>
                    <a:pt x="1217" y="96"/>
                    <a:pt x="1216" y="95"/>
                    <a:pt x="1216" y="95"/>
                  </a:cubicBezTo>
                  <a:cubicBezTo>
                    <a:pt x="1215" y="95"/>
                    <a:pt x="1214" y="94"/>
                    <a:pt x="1213" y="94"/>
                  </a:cubicBezTo>
                  <a:cubicBezTo>
                    <a:pt x="1212" y="94"/>
                    <a:pt x="1209" y="98"/>
                    <a:pt x="1200" y="111"/>
                  </a:cubicBezTo>
                  <a:cubicBezTo>
                    <a:pt x="1193" y="125"/>
                    <a:pt x="1189" y="127"/>
                    <a:pt x="1188" y="127"/>
                  </a:cubicBezTo>
                  <a:cubicBezTo>
                    <a:pt x="1188" y="127"/>
                    <a:pt x="1187" y="127"/>
                    <a:pt x="1187" y="127"/>
                  </a:cubicBezTo>
                  <a:cubicBezTo>
                    <a:pt x="1184" y="127"/>
                    <a:pt x="1197" y="108"/>
                    <a:pt x="1206" y="89"/>
                  </a:cubicBezTo>
                  <a:cubicBezTo>
                    <a:pt x="1212" y="82"/>
                    <a:pt x="1213" y="77"/>
                    <a:pt x="1211" y="77"/>
                  </a:cubicBezTo>
                  <a:cubicBezTo>
                    <a:pt x="1208" y="77"/>
                    <a:pt x="1199" y="84"/>
                    <a:pt x="1187" y="105"/>
                  </a:cubicBezTo>
                  <a:cubicBezTo>
                    <a:pt x="1177" y="122"/>
                    <a:pt x="1171" y="130"/>
                    <a:pt x="1171" y="130"/>
                  </a:cubicBezTo>
                  <a:cubicBezTo>
                    <a:pt x="1170" y="130"/>
                    <a:pt x="1175" y="121"/>
                    <a:pt x="1184" y="102"/>
                  </a:cubicBezTo>
                  <a:cubicBezTo>
                    <a:pt x="1191" y="90"/>
                    <a:pt x="1198" y="77"/>
                    <a:pt x="1196" y="77"/>
                  </a:cubicBezTo>
                  <a:lnTo>
                    <a:pt x="1196" y="77"/>
                  </a:lnTo>
                  <a:cubicBezTo>
                    <a:pt x="1196" y="77"/>
                    <a:pt x="1194" y="79"/>
                    <a:pt x="1191" y="83"/>
                  </a:cubicBezTo>
                  <a:cubicBezTo>
                    <a:pt x="1191" y="83"/>
                    <a:pt x="1190" y="83"/>
                    <a:pt x="1190" y="83"/>
                  </a:cubicBezTo>
                  <a:cubicBezTo>
                    <a:pt x="1188" y="83"/>
                    <a:pt x="1183" y="85"/>
                    <a:pt x="1178" y="102"/>
                  </a:cubicBezTo>
                  <a:lnTo>
                    <a:pt x="1169" y="99"/>
                  </a:lnTo>
                  <a:cubicBezTo>
                    <a:pt x="1172" y="77"/>
                    <a:pt x="1169" y="74"/>
                    <a:pt x="1166" y="74"/>
                  </a:cubicBezTo>
                  <a:cubicBezTo>
                    <a:pt x="1161" y="83"/>
                    <a:pt x="1159" y="87"/>
                    <a:pt x="1158" y="87"/>
                  </a:cubicBezTo>
                  <a:cubicBezTo>
                    <a:pt x="1157" y="87"/>
                    <a:pt x="1158" y="82"/>
                    <a:pt x="1159" y="70"/>
                  </a:cubicBezTo>
                  <a:cubicBezTo>
                    <a:pt x="1162" y="63"/>
                    <a:pt x="1163" y="58"/>
                    <a:pt x="1162" y="58"/>
                  </a:cubicBezTo>
                  <a:lnTo>
                    <a:pt x="1162" y="58"/>
                  </a:lnTo>
                  <a:cubicBezTo>
                    <a:pt x="1161" y="58"/>
                    <a:pt x="1157" y="67"/>
                    <a:pt x="1150" y="89"/>
                  </a:cubicBezTo>
                  <a:cubicBezTo>
                    <a:pt x="1145" y="98"/>
                    <a:pt x="1142" y="103"/>
                    <a:pt x="1141" y="103"/>
                  </a:cubicBezTo>
                  <a:cubicBezTo>
                    <a:pt x="1139" y="103"/>
                    <a:pt x="1139" y="97"/>
                    <a:pt x="1140" y="86"/>
                  </a:cubicBezTo>
                  <a:cubicBezTo>
                    <a:pt x="1148" y="64"/>
                    <a:pt x="1150" y="54"/>
                    <a:pt x="1149" y="54"/>
                  </a:cubicBezTo>
                  <a:lnTo>
                    <a:pt x="1149" y="54"/>
                  </a:lnTo>
                  <a:cubicBezTo>
                    <a:pt x="1148" y="54"/>
                    <a:pt x="1146" y="58"/>
                    <a:pt x="1144" y="67"/>
                  </a:cubicBezTo>
                  <a:cubicBezTo>
                    <a:pt x="1137" y="81"/>
                    <a:pt x="1133" y="83"/>
                    <a:pt x="1132" y="83"/>
                  </a:cubicBezTo>
                  <a:cubicBezTo>
                    <a:pt x="1131" y="83"/>
                    <a:pt x="1131" y="83"/>
                    <a:pt x="1131" y="83"/>
                  </a:cubicBezTo>
                  <a:cubicBezTo>
                    <a:pt x="1137" y="64"/>
                    <a:pt x="1112" y="55"/>
                    <a:pt x="1084" y="48"/>
                  </a:cubicBezTo>
                  <a:cubicBezTo>
                    <a:pt x="1084" y="48"/>
                    <a:pt x="1084" y="48"/>
                    <a:pt x="1083" y="48"/>
                  </a:cubicBezTo>
                  <a:cubicBezTo>
                    <a:pt x="1080" y="48"/>
                    <a:pt x="1074" y="69"/>
                    <a:pt x="1068" y="86"/>
                  </a:cubicBezTo>
                  <a:cubicBezTo>
                    <a:pt x="1065" y="101"/>
                    <a:pt x="1064" y="108"/>
                    <a:pt x="1063" y="110"/>
                  </a:cubicBezTo>
                  <a:lnTo>
                    <a:pt x="1063" y="110"/>
                  </a:lnTo>
                  <a:cubicBezTo>
                    <a:pt x="1064" y="108"/>
                    <a:pt x="1065" y="97"/>
                    <a:pt x="1065" y="86"/>
                  </a:cubicBezTo>
                  <a:cubicBezTo>
                    <a:pt x="1070" y="54"/>
                    <a:pt x="1071" y="39"/>
                    <a:pt x="1069" y="39"/>
                  </a:cubicBezTo>
                  <a:lnTo>
                    <a:pt x="1069" y="39"/>
                  </a:lnTo>
                  <a:cubicBezTo>
                    <a:pt x="1068" y="39"/>
                    <a:pt x="1064" y="54"/>
                    <a:pt x="1059" y="83"/>
                  </a:cubicBezTo>
                  <a:cubicBezTo>
                    <a:pt x="1057" y="105"/>
                    <a:pt x="1057" y="116"/>
                    <a:pt x="1056" y="116"/>
                  </a:cubicBezTo>
                  <a:cubicBezTo>
                    <a:pt x="1056" y="116"/>
                    <a:pt x="1056" y="105"/>
                    <a:pt x="1056" y="83"/>
                  </a:cubicBezTo>
                  <a:cubicBezTo>
                    <a:pt x="1057" y="72"/>
                    <a:pt x="1058" y="67"/>
                    <a:pt x="1057" y="67"/>
                  </a:cubicBezTo>
                  <a:lnTo>
                    <a:pt x="1057" y="67"/>
                  </a:lnTo>
                  <a:cubicBezTo>
                    <a:pt x="1057" y="67"/>
                    <a:pt x="1054" y="72"/>
                    <a:pt x="1050" y="83"/>
                  </a:cubicBezTo>
                  <a:cubicBezTo>
                    <a:pt x="1050" y="67"/>
                    <a:pt x="1050" y="51"/>
                    <a:pt x="1048" y="51"/>
                  </a:cubicBezTo>
                  <a:cubicBezTo>
                    <a:pt x="1048" y="51"/>
                    <a:pt x="1047" y="53"/>
                    <a:pt x="1046" y="58"/>
                  </a:cubicBezTo>
                  <a:cubicBezTo>
                    <a:pt x="1046" y="58"/>
                    <a:pt x="1043" y="58"/>
                    <a:pt x="1043" y="36"/>
                  </a:cubicBezTo>
                  <a:cubicBezTo>
                    <a:pt x="1043" y="30"/>
                    <a:pt x="1043" y="28"/>
                    <a:pt x="1042" y="28"/>
                  </a:cubicBezTo>
                  <a:cubicBezTo>
                    <a:pt x="1040" y="28"/>
                    <a:pt x="1035" y="41"/>
                    <a:pt x="1031" y="55"/>
                  </a:cubicBezTo>
                  <a:cubicBezTo>
                    <a:pt x="1023" y="75"/>
                    <a:pt x="1018" y="85"/>
                    <a:pt x="1017" y="85"/>
                  </a:cubicBezTo>
                  <a:cubicBezTo>
                    <a:pt x="1015" y="85"/>
                    <a:pt x="1017" y="75"/>
                    <a:pt x="1021" y="55"/>
                  </a:cubicBezTo>
                  <a:cubicBezTo>
                    <a:pt x="1025" y="38"/>
                    <a:pt x="1024" y="31"/>
                    <a:pt x="1021" y="31"/>
                  </a:cubicBezTo>
                  <a:cubicBezTo>
                    <a:pt x="1017" y="31"/>
                    <a:pt x="1008" y="46"/>
                    <a:pt x="1003" y="70"/>
                  </a:cubicBezTo>
                  <a:cubicBezTo>
                    <a:pt x="999" y="95"/>
                    <a:pt x="997" y="104"/>
                    <a:pt x="997" y="104"/>
                  </a:cubicBezTo>
                  <a:cubicBezTo>
                    <a:pt x="996" y="104"/>
                    <a:pt x="996" y="100"/>
                    <a:pt x="996" y="92"/>
                  </a:cubicBezTo>
                  <a:cubicBezTo>
                    <a:pt x="999" y="70"/>
                    <a:pt x="996" y="70"/>
                    <a:pt x="996" y="70"/>
                  </a:cubicBezTo>
                  <a:cubicBezTo>
                    <a:pt x="993" y="70"/>
                    <a:pt x="990" y="70"/>
                    <a:pt x="993" y="48"/>
                  </a:cubicBezTo>
                  <a:lnTo>
                    <a:pt x="993" y="48"/>
                  </a:lnTo>
                  <a:cubicBezTo>
                    <a:pt x="993" y="48"/>
                    <a:pt x="990" y="49"/>
                    <a:pt x="981" y="67"/>
                  </a:cubicBezTo>
                  <a:cubicBezTo>
                    <a:pt x="977" y="83"/>
                    <a:pt x="974" y="89"/>
                    <a:pt x="972" y="89"/>
                  </a:cubicBezTo>
                  <a:cubicBezTo>
                    <a:pt x="967" y="89"/>
                    <a:pt x="965" y="71"/>
                    <a:pt x="965" y="45"/>
                  </a:cubicBezTo>
                  <a:lnTo>
                    <a:pt x="959" y="64"/>
                  </a:lnTo>
                  <a:cubicBezTo>
                    <a:pt x="955" y="89"/>
                    <a:pt x="951" y="107"/>
                    <a:pt x="949" y="107"/>
                  </a:cubicBezTo>
                  <a:cubicBezTo>
                    <a:pt x="948" y="107"/>
                    <a:pt x="948" y="100"/>
                    <a:pt x="949" y="83"/>
                  </a:cubicBezTo>
                  <a:lnTo>
                    <a:pt x="952" y="69"/>
                  </a:lnTo>
                  <a:lnTo>
                    <a:pt x="952" y="69"/>
                  </a:lnTo>
                  <a:cubicBezTo>
                    <a:pt x="950" y="81"/>
                    <a:pt x="947" y="86"/>
                    <a:pt x="945" y="86"/>
                  </a:cubicBezTo>
                  <a:cubicBezTo>
                    <a:pt x="940" y="86"/>
                    <a:pt x="937" y="68"/>
                    <a:pt x="937" y="42"/>
                  </a:cubicBezTo>
                  <a:cubicBezTo>
                    <a:pt x="940" y="20"/>
                    <a:pt x="940" y="20"/>
                    <a:pt x="937" y="20"/>
                  </a:cubicBezTo>
                  <a:lnTo>
                    <a:pt x="934" y="39"/>
                  </a:lnTo>
                  <a:cubicBezTo>
                    <a:pt x="934" y="61"/>
                    <a:pt x="931" y="83"/>
                    <a:pt x="931" y="83"/>
                  </a:cubicBezTo>
                  <a:cubicBezTo>
                    <a:pt x="927" y="83"/>
                    <a:pt x="924" y="80"/>
                    <a:pt x="924" y="61"/>
                  </a:cubicBezTo>
                  <a:cubicBezTo>
                    <a:pt x="922" y="46"/>
                    <a:pt x="920" y="30"/>
                    <a:pt x="919" y="30"/>
                  </a:cubicBezTo>
                  <a:cubicBezTo>
                    <a:pt x="918" y="30"/>
                    <a:pt x="918" y="33"/>
                    <a:pt x="918" y="39"/>
                  </a:cubicBezTo>
                  <a:cubicBezTo>
                    <a:pt x="918" y="39"/>
                    <a:pt x="915" y="39"/>
                    <a:pt x="912" y="17"/>
                  </a:cubicBezTo>
                  <a:lnTo>
                    <a:pt x="899" y="17"/>
                  </a:lnTo>
                  <a:cubicBezTo>
                    <a:pt x="898" y="28"/>
                    <a:pt x="895" y="34"/>
                    <a:pt x="893" y="34"/>
                  </a:cubicBezTo>
                  <a:cubicBezTo>
                    <a:pt x="891" y="34"/>
                    <a:pt x="890" y="28"/>
                    <a:pt x="890" y="17"/>
                  </a:cubicBezTo>
                  <a:cubicBezTo>
                    <a:pt x="890" y="17"/>
                    <a:pt x="884" y="17"/>
                    <a:pt x="880" y="36"/>
                  </a:cubicBezTo>
                  <a:cubicBezTo>
                    <a:pt x="874" y="36"/>
                    <a:pt x="871" y="36"/>
                    <a:pt x="871" y="17"/>
                  </a:cubicBezTo>
                  <a:cubicBezTo>
                    <a:pt x="869" y="6"/>
                    <a:pt x="869" y="1"/>
                    <a:pt x="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52"/>
            <p:cNvSpPr/>
            <p:nvPr/>
          </p:nvSpPr>
          <p:spPr>
            <a:xfrm>
              <a:off x="4410650" y="1560375"/>
              <a:ext cx="119925" cy="83925"/>
            </a:xfrm>
            <a:custGeom>
              <a:avLst/>
              <a:gdLst/>
              <a:ahLst/>
              <a:cxnLst/>
              <a:rect l="l" t="t" r="r" b="b"/>
              <a:pathLst>
                <a:path w="4797" h="3357" extrusionOk="0">
                  <a:moveTo>
                    <a:pt x="3793" y="56"/>
                  </a:moveTo>
                  <a:cubicBezTo>
                    <a:pt x="3793" y="72"/>
                    <a:pt x="3790" y="85"/>
                    <a:pt x="3781" y="100"/>
                  </a:cubicBezTo>
                  <a:lnTo>
                    <a:pt x="3768" y="100"/>
                  </a:lnTo>
                  <a:cubicBezTo>
                    <a:pt x="3768" y="78"/>
                    <a:pt x="3765" y="60"/>
                    <a:pt x="3781" y="56"/>
                  </a:cubicBezTo>
                  <a:close/>
                  <a:moveTo>
                    <a:pt x="4282" y="140"/>
                  </a:moveTo>
                  <a:cubicBezTo>
                    <a:pt x="4292" y="140"/>
                    <a:pt x="4303" y="147"/>
                    <a:pt x="4310" y="150"/>
                  </a:cubicBezTo>
                  <a:cubicBezTo>
                    <a:pt x="4310" y="171"/>
                    <a:pt x="4295" y="183"/>
                    <a:pt x="4285" y="183"/>
                  </a:cubicBezTo>
                  <a:cubicBezTo>
                    <a:pt x="4283" y="183"/>
                    <a:pt x="4281" y="183"/>
                    <a:pt x="4279" y="182"/>
                  </a:cubicBezTo>
                  <a:cubicBezTo>
                    <a:pt x="4257" y="169"/>
                    <a:pt x="4257" y="169"/>
                    <a:pt x="4266" y="150"/>
                  </a:cubicBezTo>
                  <a:cubicBezTo>
                    <a:pt x="4270" y="143"/>
                    <a:pt x="4276" y="140"/>
                    <a:pt x="4282" y="140"/>
                  </a:cubicBezTo>
                  <a:close/>
                  <a:moveTo>
                    <a:pt x="2853" y="617"/>
                  </a:moveTo>
                  <a:lnTo>
                    <a:pt x="2875" y="624"/>
                  </a:lnTo>
                  <a:cubicBezTo>
                    <a:pt x="2888" y="639"/>
                    <a:pt x="2878" y="649"/>
                    <a:pt x="2878" y="649"/>
                  </a:cubicBezTo>
                  <a:cubicBezTo>
                    <a:pt x="2874" y="653"/>
                    <a:pt x="2872" y="655"/>
                    <a:pt x="2870" y="655"/>
                  </a:cubicBezTo>
                  <a:cubicBezTo>
                    <a:pt x="2867" y="655"/>
                    <a:pt x="2864" y="650"/>
                    <a:pt x="2856" y="639"/>
                  </a:cubicBezTo>
                  <a:cubicBezTo>
                    <a:pt x="2856" y="639"/>
                    <a:pt x="2841" y="624"/>
                    <a:pt x="2853" y="617"/>
                  </a:cubicBezTo>
                  <a:close/>
                  <a:moveTo>
                    <a:pt x="2467" y="692"/>
                  </a:moveTo>
                  <a:cubicBezTo>
                    <a:pt x="2465" y="692"/>
                    <a:pt x="2468" y="696"/>
                    <a:pt x="2479" y="698"/>
                  </a:cubicBezTo>
                  <a:lnTo>
                    <a:pt x="2479" y="698"/>
                  </a:lnTo>
                  <a:cubicBezTo>
                    <a:pt x="2473" y="694"/>
                    <a:pt x="2469" y="692"/>
                    <a:pt x="2467" y="692"/>
                  </a:cubicBezTo>
                  <a:close/>
                  <a:moveTo>
                    <a:pt x="2479" y="698"/>
                  </a:moveTo>
                  <a:cubicBezTo>
                    <a:pt x="2481" y="700"/>
                    <a:pt x="2484" y="703"/>
                    <a:pt x="2487" y="705"/>
                  </a:cubicBezTo>
                  <a:lnTo>
                    <a:pt x="2487" y="705"/>
                  </a:lnTo>
                  <a:cubicBezTo>
                    <a:pt x="2485" y="703"/>
                    <a:pt x="2483" y="701"/>
                    <a:pt x="2480" y="699"/>
                  </a:cubicBezTo>
                  <a:cubicBezTo>
                    <a:pt x="2480" y="699"/>
                    <a:pt x="2479" y="699"/>
                    <a:pt x="2479" y="698"/>
                  </a:cubicBezTo>
                  <a:close/>
                  <a:moveTo>
                    <a:pt x="2597" y="707"/>
                  </a:moveTo>
                  <a:cubicBezTo>
                    <a:pt x="2600" y="707"/>
                    <a:pt x="2601" y="713"/>
                    <a:pt x="2602" y="724"/>
                  </a:cubicBezTo>
                  <a:cubicBezTo>
                    <a:pt x="2607" y="741"/>
                    <a:pt x="2604" y="750"/>
                    <a:pt x="2597" y="750"/>
                  </a:cubicBezTo>
                  <a:cubicBezTo>
                    <a:pt x="2593" y="750"/>
                    <a:pt x="2589" y="748"/>
                    <a:pt x="2584" y="743"/>
                  </a:cubicBezTo>
                  <a:cubicBezTo>
                    <a:pt x="2568" y="730"/>
                    <a:pt x="2568" y="730"/>
                    <a:pt x="2581" y="721"/>
                  </a:cubicBezTo>
                  <a:cubicBezTo>
                    <a:pt x="2590" y="712"/>
                    <a:pt x="2594" y="707"/>
                    <a:pt x="2597" y="707"/>
                  </a:cubicBezTo>
                  <a:close/>
                  <a:moveTo>
                    <a:pt x="2743" y="736"/>
                  </a:moveTo>
                  <a:lnTo>
                    <a:pt x="2769" y="743"/>
                  </a:lnTo>
                  <a:lnTo>
                    <a:pt x="2772" y="768"/>
                  </a:lnTo>
                  <a:lnTo>
                    <a:pt x="2762" y="777"/>
                  </a:lnTo>
                  <a:cubicBezTo>
                    <a:pt x="2750" y="762"/>
                    <a:pt x="2734" y="746"/>
                    <a:pt x="2743" y="736"/>
                  </a:cubicBezTo>
                  <a:close/>
                  <a:moveTo>
                    <a:pt x="2508" y="787"/>
                  </a:moveTo>
                  <a:lnTo>
                    <a:pt x="2533" y="793"/>
                  </a:lnTo>
                  <a:lnTo>
                    <a:pt x="2524" y="802"/>
                  </a:lnTo>
                  <a:cubicBezTo>
                    <a:pt x="2519" y="806"/>
                    <a:pt x="2516" y="809"/>
                    <a:pt x="2513" y="809"/>
                  </a:cubicBezTo>
                  <a:cubicBezTo>
                    <a:pt x="2509" y="809"/>
                    <a:pt x="2506" y="805"/>
                    <a:pt x="2499" y="796"/>
                  </a:cubicBezTo>
                  <a:lnTo>
                    <a:pt x="2508" y="787"/>
                  </a:lnTo>
                  <a:close/>
                  <a:moveTo>
                    <a:pt x="2424" y="840"/>
                  </a:moveTo>
                  <a:cubicBezTo>
                    <a:pt x="2418" y="845"/>
                    <a:pt x="2422" y="853"/>
                    <a:pt x="2424" y="853"/>
                  </a:cubicBezTo>
                  <a:cubicBezTo>
                    <a:pt x="2425" y="853"/>
                    <a:pt x="2426" y="850"/>
                    <a:pt x="2424" y="840"/>
                  </a:cubicBezTo>
                  <a:close/>
                  <a:moveTo>
                    <a:pt x="4649" y="862"/>
                  </a:moveTo>
                  <a:cubicBezTo>
                    <a:pt x="4668" y="865"/>
                    <a:pt x="4690" y="868"/>
                    <a:pt x="4686" y="881"/>
                  </a:cubicBezTo>
                  <a:lnTo>
                    <a:pt x="4664" y="887"/>
                  </a:lnTo>
                  <a:lnTo>
                    <a:pt x="4646" y="871"/>
                  </a:lnTo>
                  <a:lnTo>
                    <a:pt x="4649" y="862"/>
                  </a:lnTo>
                  <a:close/>
                  <a:moveTo>
                    <a:pt x="2408" y="884"/>
                  </a:moveTo>
                  <a:lnTo>
                    <a:pt x="2433" y="887"/>
                  </a:lnTo>
                  <a:lnTo>
                    <a:pt x="2424" y="899"/>
                  </a:lnTo>
                  <a:cubicBezTo>
                    <a:pt x="2420" y="904"/>
                    <a:pt x="2417" y="906"/>
                    <a:pt x="2415" y="906"/>
                  </a:cubicBezTo>
                  <a:cubicBezTo>
                    <a:pt x="2411" y="906"/>
                    <a:pt x="2408" y="902"/>
                    <a:pt x="2399" y="893"/>
                  </a:cubicBezTo>
                  <a:lnTo>
                    <a:pt x="2408" y="884"/>
                  </a:lnTo>
                  <a:close/>
                  <a:moveTo>
                    <a:pt x="4489" y="962"/>
                  </a:moveTo>
                  <a:cubicBezTo>
                    <a:pt x="4508" y="968"/>
                    <a:pt x="4527" y="978"/>
                    <a:pt x="4523" y="987"/>
                  </a:cubicBezTo>
                  <a:lnTo>
                    <a:pt x="4517" y="997"/>
                  </a:lnTo>
                  <a:cubicBezTo>
                    <a:pt x="4505" y="990"/>
                    <a:pt x="4492" y="981"/>
                    <a:pt x="4483" y="971"/>
                  </a:cubicBezTo>
                  <a:lnTo>
                    <a:pt x="4489" y="962"/>
                  </a:lnTo>
                  <a:close/>
                  <a:moveTo>
                    <a:pt x="2324" y="997"/>
                  </a:moveTo>
                  <a:lnTo>
                    <a:pt x="2324" y="997"/>
                  </a:lnTo>
                  <a:cubicBezTo>
                    <a:pt x="2339" y="1000"/>
                    <a:pt x="2352" y="1006"/>
                    <a:pt x="2361" y="1015"/>
                  </a:cubicBezTo>
                  <a:lnTo>
                    <a:pt x="2352" y="1025"/>
                  </a:lnTo>
                  <a:cubicBezTo>
                    <a:pt x="2349" y="1027"/>
                    <a:pt x="2346" y="1028"/>
                    <a:pt x="2343" y="1028"/>
                  </a:cubicBezTo>
                  <a:cubicBezTo>
                    <a:pt x="2335" y="1028"/>
                    <a:pt x="2327" y="1022"/>
                    <a:pt x="2327" y="1022"/>
                  </a:cubicBezTo>
                  <a:cubicBezTo>
                    <a:pt x="2327" y="1022"/>
                    <a:pt x="2314" y="1006"/>
                    <a:pt x="2324" y="997"/>
                  </a:cubicBezTo>
                  <a:close/>
                  <a:moveTo>
                    <a:pt x="4517" y="1203"/>
                  </a:moveTo>
                  <a:cubicBezTo>
                    <a:pt x="4521" y="1203"/>
                    <a:pt x="4524" y="1206"/>
                    <a:pt x="4533" y="1213"/>
                  </a:cubicBezTo>
                  <a:cubicBezTo>
                    <a:pt x="4545" y="1222"/>
                    <a:pt x="4552" y="1235"/>
                    <a:pt x="4558" y="1247"/>
                  </a:cubicBezTo>
                  <a:cubicBezTo>
                    <a:pt x="4557" y="1249"/>
                    <a:pt x="4556" y="1250"/>
                    <a:pt x="4554" y="1250"/>
                  </a:cubicBezTo>
                  <a:cubicBezTo>
                    <a:pt x="4545" y="1250"/>
                    <a:pt x="4524" y="1220"/>
                    <a:pt x="4508" y="1210"/>
                  </a:cubicBezTo>
                  <a:cubicBezTo>
                    <a:pt x="4512" y="1205"/>
                    <a:pt x="4514" y="1203"/>
                    <a:pt x="4517" y="1203"/>
                  </a:cubicBezTo>
                  <a:close/>
                  <a:moveTo>
                    <a:pt x="1925" y="1374"/>
                  </a:moveTo>
                  <a:cubicBezTo>
                    <a:pt x="1927" y="1374"/>
                    <a:pt x="1929" y="1375"/>
                    <a:pt x="1932" y="1379"/>
                  </a:cubicBezTo>
                  <a:lnTo>
                    <a:pt x="1947" y="1391"/>
                  </a:lnTo>
                  <a:cubicBezTo>
                    <a:pt x="1950" y="1411"/>
                    <a:pt x="1954" y="1431"/>
                    <a:pt x="1949" y="1431"/>
                  </a:cubicBezTo>
                  <a:cubicBezTo>
                    <a:pt x="1947" y="1431"/>
                    <a:pt x="1945" y="1429"/>
                    <a:pt x="1941" y="1426"/>
                  </a:cubicBezTo>
                  <a:cubicBezTo>
                    <a:pt x="1932" y="1416"/>
                    <a:pt x="1926" y="1401"/>
                    <a:pt x="1922" y="1388"/>
                  </a:cubicBezTo>
                  <a:cubicBezTo>
                    <a:pt x="1922" y="1388"/>
                    <a:pt x="1921" y="1374"/>
                    <a:pt x="1925" y="1374"/>
                  </a:cubicBezTo>
                  <a:close/>
                  <a:moveTo>
                    <a:pt x="4310" y="1432"/>
                  </a:moveTo>
                  <a:cubicBezTo>
                    <a:pt x="4326" y="1451"/>
                    <a:pt x="4339" y="1467"/>
                    <a:pt x="4326" y="1476"/>
                  </a:cubicBezTo>
                  <a:lnTo>
                    <a:pt x="4304" y="1467"/>
                  </a:lnTo>
                  <a:lnTo>
                    <a:pt x="4301" y="1442"/>
                  </a:lnTo>
                  <a:lnTo>
                    <a:pt x="4310" y="1432"/>
                  </a:lnTo>
                  <a:close/>
                  <a:moveTo>
                    <a:pt x="3017" y="1757"/>
                  </a:moveTo>
                  <a:cubicBezTo>
                    <a:pt x="3014" y="1757"/>
                    <a:pt x="3011" y="1759"/>
                    <a:pt x="3007" y="1761"/>
                  </a:cubicBezTo>
                  <a:cubicBezTo>
                    <a:pt x="2982" y="1771"/>
                    <a:pt x="2982" y="1771"/>
                    <a:pt x="3004" y="1786"/>
                  </a:cubicBezTo>
                  <a:lnTo>
                    <a:pt x="3029" y="1774"/>
                  </a:lnTo>
                  <a:cubicBezTo>
                    <a:pt x="3023" y="1762"/>
                    <a:pt x="3020" y="1757"/>
                    <a:pt x="3017" y="1757"/>
                  </a:cubicBezTo>
                  <a:close/>
                  <a:moveTo>
                    <a:pt x="1641" y="1753"/>
                  </a:moveTo>
                  <a:cubicBezTo>
                    <a:pt x="1653" y="1753"/>
                    <a:pt x="1674" y="1781"/>
                    <a:pt x="1669" y="1811"/>
                  </a:cubicBezTo>
                  <a:lnTo>
                    <a:pt x="1669" y="1808"/>
                  </a:lnTo>
                  <a:cubicBezTo>
                    <a:pt x="1664" y="1814"/>
                    <a:pt x="1662" y="1817"/>
                    <a:pt x="1659" y="1817"/>
                  </a:cubicBezTo>
                  <a:cubicBezTo>
                    <a:pt x="1656" y="1817"/>
                    <a:pt x="1653" y="1813"/>
                    <a:pt x="1647" y="1805"/>
                  </a:cubicBezTo>
                  <a:cubicBezTo>
                    <a:pt x="1631" y="1789"/>
                    <a:pt x="1625" y="1764"/>
                    <a:pt x="1637" y="1755"/>
                  </a:cubicBezTo>
                  <a:cubicBezTo>
                    <a:pt x="1638" y="1754"/>
                    <a:pt x="1640" y="1753"/>
                    <a:pt x="1641" y="1753"/>
                  </a:cubicBezTo>
                  <a:close/>
                  <a:moveTo>
                    <a:pt x="3575" y="1808"/>
                  </a:moveTo>
                  <a:cubicBezTo>
                    <a:pt x="3578" y="1808"/>
                    <a:pt x="3582" y="1814"/>
                    <a:pt x="3574" y="1818"/>
                  </a:cubicBezTo>
                  <a:cubicBezTo>
                    <a:pt x="3571" y="1810"/>
                    <a:pt x="3573" y="1808"/>
                    <a:pt x="3575" y="1808"/>
                  </a:cubicBezTo>
                  <a:close/>
                  <a:moveTo>
                    <a:pt x="3508" y="1799"/>
                  </a:moveTo>
                  <a:cubicBezTo>
                    <a:pt x="3514" y="1818"/>
                    <a:pt x="3524" y="1840"/>
                    <a:pt x="3511" y="1843"/>
                  </a:cubicBezTo>
                  <a:lnTo>
                    <a:pt x="3489" y="1830"/>
                  </a:lnTo>
                  <a:lnTo>
                    <a:pt x="3492" y="1805"/>
                  </a:lnTo>
                  <a:lnTo>
                    <a:pt x="3508" y="1799"/>
                  </a:lnTo>
                  <a:close/>
                  <a:moveTo>
                    <a:pt x="3394" y="1834"/>
                  </a:moveTo>
                  <a:cubicBezTo>
                    <a:pt x="3399" y="1834"/>
                    <a:pt x="3411" y="1841"/>
                    <a:pt x="3427" y="1858"/>
                  </a:cubicBezTo>
                  <a:cubicBezTo>
                    <a:pt x="3433" y="1877"/>
                    <a:pt x="3433" y="1877"/>
                    <a:pt x="3420" y="1883"/>
                  </a:cubicBezTo>
                  <a:cubicBezTo>
                    <a:pt x="3408" y="1874"/>
                    <a:pt x="3398" y="1861"/>
                    <a:pt x="3392" y="1849"/>
                  </a:cubicBezTo>
                  <a:cubicBezTo>
                    <a:pt x="3388" y="1840"/>
                    <a:pt x="3388" y="1834"/>
                    <a:pt x="3394" y="1834"/>
                  </a:cubicBezTo>
                  <a:close/>
                  <a:moveTo>
                    <a:pt x="3085" y="1912"/>
                  </a:moveTo>
                  <a:cubicBezTo>
                    <a:pt x="3088" y="1918"/>
                    <a:pt x="3088" y="1921"/>
                    <a:pt x="3086" y="1921"/>
                  </a:cubicBezTo>
                  <a:cubicBezTo>
                    <a:pt x="3083" y="1921"/>
                    <a:pt x="3077" y="1914"/>
                    <a:pt x="3085" y="1912"/>
                  </a:cubicBezTo>
                  <a:close/>
                  <a:moveTo>
                    <a:pt x="3206" y="1973"/>
                  </a:moveTo>
                  <a:cubicBezTo>
                    <a:pt x="3216" y="1973"/>
                    <a:pt x="3223" y="1987"/>
                    <a:pt x="3223" y="1987"/>
                  </a:cubicBezTo>
                  <a:cubicBezTo>
                    <a:pt x="3227" y="1997"/>
                    <a:pt x="3225" y="1999"/>
                    <a:pt x="3220" y="1999"/>
                  </a:cubicBezTo>
                  <a:cubicBezTo>
                    <a:pt x="3216" y="1999"/>
                    <a:pt x="3211" y="1998"/>
                    <a:pt x="3206" y="1998"/>
                  </a:cubicBezTo>
                  <a:cubicBezTo>
                    <a:pt x="3203" y="1998"/>
                    <a:pt x="3200" y="1998"/>
                    <a:pt x="3198" y="1999"/>
                  </a:cubicBezTo>
                  <a:cubicBezTo>
                    <a:pt x="3176" y="1984"/>
                    <a:pt x="3176" y="1984"/>
                    <a:pt x="3201" y="1974"/>
                  </a:cubicBezTo>
                  <a:cubicBezTo>
                    <a:pt x="3203" y="1973"/>
                    <a:pt x="3205" y="1973"/>
                    <a:pt x="3206" y="1973"/>
                  </a:cubicBezTo>
                  <a:close/>
                  <a:moveTo>
                    <a:pt x="2836" y="1989"/>
                  </a:moveTo>
                  <a:cubicBezTo>
                    <a:pt x="2834" y="1989"/>
                    <a:pt x="2833" y="1989"/>
                    <a:pt x="2831" y="1990"/>
                  </a:cubicBezTo>
                  <a:lnTo>
                    <a:pt x="2819" y="1996"/>
                  </a:lnTo>
                  <a:cubicBezTo>
                    <a:pt x="2825" y="2009"/>
                    <a:pt x="2834" y="2021"/>
                    <a:pt x="2847" y="2028"/>
                  </a:cubicBezTo>
                  <a:cubicBezTo>
                    <a:pt x="2859" y="2024"/>
                    <a:pt x="2853" y="2006"/>
                    <a:pt x="2853" y="2006"/>
                  </a:cubicBezTo>
                  <a:cubicBezTo>
                    <a:pt x="2853" y="2006"/>
                    <a:pt x="2846" y="1989"/>
                    <a:pt x="2836" y="1989"/>
                  </a:cubicBezTo>
                  <a:close/>
                  <a:moveTo>
                    <a:pt x="2973" y="2070"/>
                  </a:moveTo>
                  <a:cubicBezTo>
                    <a:pt x="2979" y="2070"/>
                    <a:pt x="2986" y="2073"/>
                    <a:pt x="2991" y="2084"/>
                  </a:cubicBezTo>
                  <a:cubicBezTo>
                    <a:pt x="2991" y="2084"/>
                    <a:pt x="2997" y="2103"/>
                    <a:pt x="2985" y="2109"/>
                  </a:cubicBezTo>
                  <a:cubicBezTo>
                    <a:pt x="2983" y="2109"/>
                    <a:pt x="2982" y="2110"/>
                    <a:pt x="2980" y="2110"/>
                  </a:cubicBezTo>
                  <a:cubicBezTo>
                    <a:pt x="2968" y="2110"/>
                    <a:pt x="2950" y="2100"/>
                    <a:pt x="2950" y="2100"/>
                  </a:cubicBezTo>
                  <a:cubicBezTo>
                    <a:pt x="2944" y="2081"/>
                    <a:pt x="2957" y="2075"/>
                    <a:pt x="2957" y="2075"/>
                  </a:cubicBezTo>
                  <a:cubicBezTo>
                    <a:pt x="2962" y="2072"/>
                    <a:pt x="2967" y="2070"/>
                    <a:pt x="2973" y="2070"/>
                  </a:cubicBezTo>
                  <a:close/>
                  <a:moveTo>
                    <a:pt x="2722" y="2102"/>
                  </a:moveTo>
                  <a:cubicBezTo>
                    <a:pt x="2726" y="2102"/>
                    <a:pt x="2728" y="2107"/>
                    <a:pt x="2734" y="2118"/>
                  </a:cubicBezTo>
                  <a:lnTo>
                    <a:pt x="2722" y="2125"/>
                  </a:lnTo>
                  <a:lnTo>
                    <a:pt x="2700" y="2109"/>
                  </a:lnTo>
                  <a:lnTo>
                    <a:pt x="2712" y="2106"/>
                  </a:lnTo>
                  <a:cubicBezTo>
                    <a:pt x="2717" y="2104"/>
                    <a:pt x="2720" y="2102"/>
                    <a:pt x="2722" y="2102"/>
                  </a:cubicBezTo>
                  <a:close/>
                  <a:moveTo>
                    <a:pt x="2364" y="2128"/>
                  </a:moveTo>
                  <a:lnTo>
                    <a:pt x="2377" y="2169"/>
                  </a:lnTo>
                  <a:cubicBezTo>
                    <a:pt x="2380" y="2174"/>
                    <a:pt x="2381" y="2176"/>
                    <a:pt x="2381" y="2176"/>
                  </a:cubicBezTo>
                  <a:cubicBezTo>
                    <a:pt x="2381" y="2176"/>
                    <a:pt x="2375" y="2162"/>
                    <a:pt x="2371" y="2147"/>
                  </a:cubicBezTo>
                  <a:lnTo>
                    <a:pt x="2364" y="2128"/>
                  </a:lnTo>
                  <a:close/>
                  <a:moveTo>
                    <a:pt x="2605" y="2138"/>
                  </a:moveTo>
                  <a:cubicBezTo>
                    <a:pt x="2613" y="2138"/>
                    <a:pt x="2622" y="2155"/>
                    <a:pt x="2624" y="2184"/>
                  </a:cubicBezTo>
                  <a:lnTo>
                    <a:pt x="2599" y="2194"/>
                  </a:lnTo>
                  <a:cubicBezTo>
                    <a:pt x="2590" y="2175"/>
                    <a:pt x="2584" y="2156"/>
                    <a:pt x="2596" y="2150"/>
                  </a:cubicBezTo>
                  <a:cubicBezTo>
                    <a:pt x="2598" y="2142"/>
                    <a:pt x="2602" y="2138"/>
                    <a:pt x="2605" y="2138"/>
                  </a:cubicBezTo>
                  <a:close/>
                  <a:moveTo>
                    <a:pt x="2549" y="2303"/>
                  </a:moveTo>
                  <a:lnTo>
                    <a:pt x="2559" y="2322"/>
                  </a:lnTo>
                  <a:cubicBezTo>
                    <a:pt x="2550" y="2327"/>
                    <a:pt x="2544" y="2339"/>
                    <a:pt x="2539" y="2339"/>
                  </a:cubicBezTo>
                  <a:cubicBezTo>
                    <a:pt x="2537" y="2339"/>
                    <a:pt x="2535" y="2337"/>
                    <a:pt x="2533" y="2332"/>
                  </a:cubicBezTo>
                  <a:cubicBezTo>
                    <a:pt x="2532" y="2332"/>
                    <a:pt x="2531" y="2332"/>
                    <a:pt x="2530" y="2332"/>
                  </a:cubicBezTo>
                  <a:cubicBezTo>
                    <a:pt x="2521" y="2332"/>
                    <a:pt x="2538" y="2306"/>
                    <a:pt x="2549" y="2303"/>
                  </a:cubicBezTo>
                  <a:close/>
                  <a:moveTo>
                    <a:pt x="2135" y="2290"/>
                  </a:moveTo>
                  <a:cubicBezTo>
                    <a:pt x="2139" y="2290"/>
                    <a:pt x="2139" y="2301"/>
                    <a:pt x="2139" y="2325"/>
                  </a:cubicBezTo>
                  <a:lnTo>
                    <a:pt x="2129" y="2372"/>
                  </a:lnTo>
                  <a:cubicBezTo>
                    <a:pt x="2128" y="2373"/>
                    <a:pt x="2127" y="2373"/>
                    <a:pt x="2126" y="2373"/>
                  </a:cubicBezTo>
                  <a:cubicBezTo>
                    <a:pt x="2118" y="2373"/>
                    <a:pt x="2123" y="2349"/>
                    <a:pt x="2120" y="2310"/>
                  </a:cubicBezTo>
                  <a:cubicBezTo>
                    <a:pt x="2128" y="2297"/>
                    <a:pt x="2133" y="2290"/>
                    <a:pt x="2135" y="2290"/>
                  </a:cubicBezTo>
                  <a:close/>
                  <a:moveTo>
                    <a:pt x="2267" y="2344"/>
                  </a:moveTo>
                  <a:cubicBezTo>
                    <a:pt x="2273" y="2363"/>
                    <a:pt x="2283" y="2382"/>
                    <a:pt x="2270" y="2388"/>
                  </a:cubicBezTo>
                  <a:lnTo>
                    <a:pt x="2255" y="2391"/>
                  </a:lnTo>
                  <a:cubicBezTo>
                    <a:pt x="2251" y="2379"/>
                    <a:pt x="2251" y="2363"/>
                    <a:pt x="2255" y="2347"/>
                  </a:cubicBezTo>
                  <a:lnTo>
                    <a:pt x="2267" y="2344"/>
                  </a:lnTo>
                  <a:close/>
                  <a:moveTo>
                    <a:pt x="3295" y="2387"/>
                  </a:moveTo>
                  <a:cubicBezTo>
                    <a:pt x="3293" y="2387"/>
                    <a:pt x="3290" y="2389"/>
                    <a:pt x="3286" y="2391"/>
                  </a:cubicBezTo>
                  <a:cubicBezTo>
                    <a:pt x="3282" y="2407"/>
                    <a:pt x="3282" y="2422"/>
                    <a:pt x="3289" y="2435"/>
                  </a:cubicBezTo>
                  <a:cubicBezTo>
                    <a:pt x="3292" y="2441"/>
                    <a:pt x="3296" y="2445"/>
                    <a:pt x="3299" y="2445"/>
                  </a:cubicBezTo>
                  <a:cubicBezTo>
                    <a:pt x="3305" y="2445"/>
                    <a:pt x="3310" y="2432"/>
                    <a:pt x="3308" y="2404"/>
                  </a:cubicBezTo>
                  <a:cubicBezTo>
                    <a:pt x="3302" y="2392"/>
                    <a:pt x="3299" y="2387"/>
                    <a:pt x="3295" y="2387"/>
                  </a:cubicBezTo>
                  <a:close/>
                  <a:moveTo>
                    <a:pt x="1788" y="2454"/>
                  </a:moveTo>
                  <a:lnTo>
                    <a:pt x="1794" y="2473"/>
                  </a:lnTo>
                  <a:lnTo>
                    <a:pt x="1788" y="2498"/>
                  </a:lnTo>
                  <a:lnTo>
                    <a:pt x="1769" y="2482"/>
                  </a:lnTo>
                  <a:cubicBezTo>
                    <a:pt x="1759" y="2463"/>
                    <a:pt x="1775" y="2457"/>
                    <a:pt x="1788" y="2454"/>
                  </a:cubicBezTo>
                  <a:close/>
                  <a:moveTo>
                    <a:pt x="1862" y="2463"/>
                  </a:moveTo>
                  <a:cubicBezTo>
                    <a:pt x="1865" y="2463"/>
                    <a:pt x="1869" y="2472"/>
                    <a:pt x="1875" y="2488"/>
                  </a:cubicBezTo>
                  <a:cubicBezTo>
                    <a:pt x="1885" y="2510"/>
                    <a:pt x="1885" y="2535"/>
                    <a:pt x="1869" y="2557"/>
                  </a:cubicBezTo>
                  <a:lnTo>
                    <a:pt x="1844" y="2567"/>
                  </a:lnTo>
                  <a:cubicBezTo>
                    <a:pt x="1844" y="2567"/>
                    <a:pt x="1850" y="2542"/>
                    <a:pt x="1853" y="2516"/>
                  </a:cubicBezTo>
                  <a:cubicBezTo>
                    <a:pt x="1857" y="2479"/>
                    <a:pt x="1859" y="2463"/>
                    <a:pt x="1862" y="2463"/>
                  </a:cubicBezTo>
                  <a:close/>
                  <a:moveTo>
                    <a:pt x="3924" y="195"/>
                  </a:moveTo>
                  <a:lnTo>
                    <a:pt x="3924" y="195"/>
                  </a:lnTo>
                  <a:cubicBezTo>
                    <a:pt x="3926" y="195"/>
                    <a:pt x="3931" y="206"/>
                    <a:pt x="3934" y="229"/>
                  </a:cubicBezTo>
                  <a:cubicBezTo>
                    <a:pt x="3946" y="253"/>
                    <a:pt x="3954" y="264"/>
                    <a:pt x="3958" y="264"/>
                  </a:cubicBezTo>
                  <a:cubicBezTo>
                    <a:pt x="3961" y="264"/>
                    <a:pt x="3963" y="259"/>
                    <a:pt x="3963" y="251"/>
                  </a:cubicBezTo>
                  <a:cubicBezTo>
                    <a:pt x="3974" y="237"/>
                    <a:pt x="3977" y="233"/>
                    <a:pt x="3981" y="233"/>
                  </a:cubicBezTo>
                  <a:cubicBezTo>
                    <a:pt x="3983" y="233"/>
                    <a:pt x="3985" y="234"/>
                    <a:pt x="3988" y="235"/>
                  </a:cubicBezTo>
                  <a:cubicBezTo>
                    <a:pt x="3986" y="247"/>
                    <a:pt x="3988" y="252"/>
                    <a:pt x="3994" y="252"/>
                  </a:cubicBezTo>
                  <a:cubicBezTo>
                    <a:pt x="3999" y="252"/>
                    <a:pt x="4007" y="248"/>
                    <a:pt x="4019" y="241"/>
                  </a:cubicBezTo>
                  <a:cubicBezTo>
                    <a:pt x="4028" y="241"/>
                    <a:pt x="4028" y="241"/>
                    <a:pt x="4025" y="263"/>
                  </a:cubicBezTo>
                  <a:lnTo>
                    <a:pt x="4044" y="266"/>
                  </a:lnTo>
                  <a:cubicBezTo>
                    <a:pt x="4053" y="257"/>
                    <a:pt x="4063" y="253"/>
                    <a:pt x="4074" y="253"/>
                  </a:cubicBezTo>
                  <a:cubicBezTo>
                    <a:pt x="4101" y="253"/>
                    <a:pt x="4129" y="279"/>
                    <a:pt x="4129" y="295"/>
                  </a:cubicBezTo>
                  <a:cubicBezTo>
                    <a:pt x="4129" y="295"/>
                    <a:pt x="4129" y="295"/>
                    <a:pt x="4131" y="295"/>
                  </a:cubicBezTo>
                  <a:cubicBezTo>
                    <a:pt x="4134" y="295"/>
                    <a:pt x="4142" y="293"/>
                    <a:pt x="4154" y="282"/>
                  </a:cubicBezTo>
                  <a:cubicBezTo>
                    <a:pt x="4165" y="268"/>
                    <a:pt x="4174" y="261"/>
                    <a:pt x="4178" y="261"/>
                  </a:cubicBezTo>
                  <a:cubicBezTo>
                    <a:pt x="4184" y="261"/>
                    <a:pt x="4183" y="271"/>
                    <a:pt x="4172" y="291"/>
                  </a:cubicBezTo>
                  <a:cubicBezTo>
                    <a:pt x="4163" y="311"/>
                    <a:pt x="4158" y="320"/>
                    <a:pt x="4160" y="320"/>
                  </a:cubicBezTo>
                  <a:cubicBezTo>
                    <a:pt x="4161" y="320"/>
                    <a:pt x="4168" y="313"/>
                    <a:pt x="4182" y="298"/>
                  </a:cubicBezTo>
                  <a:cubicBezTo>
                    <a:pt x="4186" y="294"/>
                    <a:pt x="4191" y="293"/>
                    <a:pt x="4197" y="293"/>
                  </a:cubicBezTo>
                  <a:cubicBezTo>
                    <a:pt x="4217" y="293"/>
                    <a:pt x="4241" y="314"/>
                    <a:pt x="4216" y="338"/>
                  </a:cubicBezTo>
                  <a:cubicBezTo>
                    <a:pt x="4207" y="357"/>
                    <a:pt x="4194" y="376"/>
                    <a:pt x="4194" y="376"/>
                  </a:cubicBezTo>
                  <a:cubicBezTo>
                    <a:pt x="4205" y="367"/>
                    <a:pt x="4212" y="365"/>
                    <a:pt x="4217" y="365"/>
                  </a:cubicBezTo>
                  <a:cubicBezTo>
                    <a:pt x="4221" y="365"/>
                    <a:pt x="4223" y="367"/>
                    <a:pt x="4223" y="367"/>
                  </a:cubicBezTo>
                  <a:cubicBezTo>
                    <a:pt x="4227" y="360"/>
                    <a:pt x="4231" y="357"/>
                    <a:pt x="4236" y="357"/>
                  </a:cubicBezTo>
                  <a:cubicBezTo>
                    <a:pt x="4243" y="357"/>
                    <a:pt x="4252" y="362"/>
                    <a:pt x="4266" y="373"/>
                  </a:cubicBezTo>
                  <a:cubicBezTo>
                    <a:pt x="4282" y="382"/>
                    <a:pt x="4326" y="392"/>
                    <a:pt x="4342" y="407"/>
                  </a:cubicBezTo>
                  <a:cubicBezTo>
                    <a:pt x="4354" y="420"/>
                    <a:pt x="4376" y="442"/>
                    <a:pt x="4367" y="464"/>
                  </a:cubicBezTo>
                  <a:cubicBezTo>
                    <a:pt x="4373" y="470"/>
                    <a:pt x="4379" y="476"/>
                    <a:pt x="4408" y="479"/>
                  </a:cubicBezTo>
                  <a:cubicBezTo>
                    <a:pt x="4411" y="479"/>
                    <a:pt x="4413" y="478"/>
                    <a:pt x="4416" y="478"/>
                  </a:cubicBezTo>
                  <a:cubicBezTo>
                    <a:pt x="4432" y="478"/>
                    <a:pt x="4439" y="493"/>
                    <a:pt x="4423" y="501"/>
                  </a:cubicBezTo>
                  <a:lnTo>
                    <a:pt x="4429" y="511"/>
                  </a:lnTo>
                  <a:cubicBezTo>
                    <a:pt x="4458" y="514"/>
                    <a:pt x="4464" y="523"/>
                    <a:pt x="4464" y="523"/>
                  </a:cubicBezTo>
                  <a:cubicBezTo>
                    <a:pt x="4445" y="536"/>
                    <a:pt x="4433" y="552"/>
                    <a:pt x="4455" y="552"/>
                  </a:cubicBezTo>
                  <a:cubicBezTo>
                    <a:pt x="4460" y="548"/>
                    <a:pt x="4465" y="546"/>
                    <a:pt x="4468" y="546"/>
                  </a:cubicBezTo>
                  <a:cubicBezTo>
                    <a:pt x="4476" y="546"/>
                    <a:pt x="4479" y="554"/>
                    <a:pt x="4486" y="567"/>
                  </a:cubicBezTo>
                  <a:cubicBezTo>
                    <a:pt x="4483" y="580"/>
                    <a:pt x="4511" y="655"/>
                    <a:pt x="4514" y="727"/>
                  </a:cubicBezTo>
                  <a:cubicBezTo>
                    <a:pt x="4523" y="799"/>
                    <a:pt x="4508" y="874"/>
                    <a:pt x="4517" y="877"/>
                  </a:cubicBezTo>
                  <a:cubicBezTo>
                    <a:pt x="4517" y="877"/>
                    <a:pt x="4514" y="887"/>
                    <a:pt x="4511" y="906"/>
                  </a:cubicBezTo>
                  <a:cubicBezTo>
                    <a:pt x="4508" y="915"/>
                    <a:pt x="4498" y="934"/>
                    <a:pt x="4498" y="934"/>
                  </a:cubicBezTo>
                  <a:cubicBezTo>
                    <a:pt x="4494" y="933"/>
                    <a:pt x="4491" y="932"/>
                    <a:pt x="4488" y="932"/>
                  </a:cubicBezTo>
                  <a:cubicBezTo>
                    <a:pt x="4461" y="932"/>
                    <a:pt x="4464" y="975"/>
                    <a:pt x="4467" y="1009"/>
                  </a:cubicBezTo>
                  <a:cubicBezTo>
                    <a:pt x="4476" y="1018"/>
                    <a:pt x="4480" y="1034"/>
                    <a:pt x="4470" y="1047"/>
                  </a:cubicBezTo>
                  <a:cubicBezTo>
                    <a:pt x="4460" y="1041"/>
                    <a:pt x="4452" y="1038"/>
                    <a:pt x="4445" y="1038"/>
                  </a:cubicBezTo>
                  <a:cubicBezTo>
                    <a:pt x="4426" y="1038"/>
                    <a:pt x="4419" y="1058"/>
                    <a:pt x="4423" y="1081"/>
                  </a:cubicBezTo>
                  <a:cubicBezTo>
                    <a:pt x="4440" y="1100"/>
                    <a:pt x="4445" y="1111"/>
                    <a:pt x="4438" y="1111"/>
                  </a:cubicBezTo>
                  <a:cubicBezTo>
                    <a:pt x="4433" y="1111"/>
                    <a:pt x="4424" y="1107"/>
                    <a:pt x="4411" y="1097"/>
                  </a:cubicBezTo>
                  <a:cubicBezTo>
                    <a:pt x="4401" y="1090"/>
                    <a:pt x="4393" y="1087"/>
                    <a:pt x="4387" y="1087"/>
                  </a:cubicBezTo>
                  <a:cubicBezTo>
                    <a:pt x="4374" y="1087"/>
                    <a:pt x="4377" y="1106"/>
                    <a:pt x="4401" y="1144"/>
                  </a:cubicBezTo>
                  <a:cubicBezTo>
                    <a:pt x="4410" y="1160"/>
                    <a:pt x="4411" y="1164"/>
                    <a:pt x="4403" y="1164"/>
                  </a:cubicBezTo>
                  <a:cubicBezTo>
                    <a:pt x="4399" y="1164"/>
                    <a:pt x="4395" y="1163"/>
                    <a:pt x="4389" y="1163"/>
                  </a:cubicBezTo>
                  <a:cubicBezTo>
                    <a:pt x="4372" y="1155"/>
                    <a:pt x="4361" y="1152"/>
                    <a:pt x="4355" y="1152"/>
                  </a:cubicBezTo>
                  <a:cubicBezTo>
                    <a:pt x="4347" y="1152"/>
                    <a:pt x="4348" y="1158"/>
                    <a:pt x="4357" y="1166"/>
                  </a:cubicBezTo>
                  <a:cubicBezTo>
                    <a:pt x="4374" y="1189"/>
                    <a:pt x="4375" y="1200"/>
                    <a:pt x="4364" y="1200"/>
                  </a:cubicBezTo>
                  <a:cubicBezTo>
                    <a:pt x="4358" y="1200"/>
                    <a:pt x="4348" y="1197"/>
                    <a:pt x="4335" y="1191"/>
                  </a:cubicBezTo>
                  <a:cubicBezTo>
                    <a:pt x="4318" y="1186"/>
                    <a:pt x="4307" y="1182"/>
                    <a:pt x="4302" y="1182"/>
                  </a:cubicBezTo>
                  <a:cubicBezTo>
                    <a:pt x="4295" y="1182"/>
                    <a:pt x="4300" y="1190"/>
                    <a:pt x="4314" y="1213"/>
                  </a:cubicBezTo>
                  <a:cubicBezTo>
                    <a:pt x="4330" y="1242"/>
                    <a:pt x="4314" y="1267"/>
                    <a:pt x="4288" y="1267"/>
                  </a:cubicBezTo>
                  <a:cubicBezTo>
                    <a:pt x="4280" y="1267"/>
                    <a:pt x="4272" y="1265"/>
                    <a:pt x="4263" y="1260"/>
                  </a:cubicBezTo>
                  <a:cubicBezTo>
                    <a:pt x="4254" y="1266"/>
                    <a:pt x="4232" y="1257"/>
                    <a:pt x="4248" y="1272"/>
                  </a:cubicBezTo>
                  <a:lnTo>
                    <a:pt x="4226" y="1266"/>
                  </a:lnTo>
                  <a:lnTo>
                    <a:pt x="4207" y="1279"/>
                  </a:lnTo>
                  <a:lnTo>
                    <a:pt x="4219" y="1294"/>
                  </a:lnTo>
                  <a:cubicBezTo>
                    <a:pt x="4210" y="1304"/>
                    <a:pt x="4144" y="1329"/>
                    <a:pt x="4069" y="1373"/>
                  </a:cubicBezTo>
                  <a:cubicBezTo>
                    <a:pt x="3956" y="1442"/>
                    <a:pt x="3928" y="1451"/>
                    <a:pt x="3950" y="1463"/>
                  </a:cubicBezTo>
                  <a:cubicBezTo>
                    <a:pt x="3969" y="1482"/>
                    <a:pt x="3968" y="1494"/>
                    <a:pt x="3959" y="1494"/>
                  </a:cubicBezTo>
                  <a:cubicBezTo>
                    <a:pt x="3952" y="1494"/>
                    <a:pt x="3941" y="1489"/>
                    <a:pt x="3928" y="1476"/>
                  </a:cubicBezTo>
                  <a:cubicBezTo>
                    <a:pt x="3924" y="1477"/>
                    <a:pt x="3918" y="1477"/>
                    <a:pt x="3910" y="1477"/>
                  </a:cubicBezTo>
                  <a:lnTo>
                    <a:pt x="3910" y="1477"/>
                  </a:lnTo>
                  <a:cubicBezTo>
                    <a:pt x="3895" y="1477"/>
                    <a:pt x="3876" y="1477"/>
                    <a:pt x="3859" y="1485"/>
                  </a:cubicBezTo>
                  <a:cubicBezTo>
                    <a:pt x="3845" y="1491"/>
                    <a:pt x="3831" y="1498"/>
                    <a:pt x="3819" y="1498"/>
                  </a:cubicBezTo>
                  <a:cubicBezTo>
                    <a:pt x="3812" y="1498"/>
                    <a:pt x="3806" y="1496"/>
                    <a:pt x="3803" y="1489"/>
                  </a:cubicBezTo>
                  <a:lnTo>
                    <a:pt x="3793" y="1495"/>
                  </a:lnTo>
                  <a:cubicBezTo>
                    <a:pt x="3787" y="1540"/>
                    <a:pt x="3718" y="1573"/>
                    <a:pt x="3671" y="1573"/>
                  </a:cubicBezTo>
                  <a:cubicBezTo>
                    <a:pt x="3669" y="1573"/>
                    <a:pt x="3667" y="1573"/>
                    <a:pt x="3665" y="1573"/>
                  </a:cubicBezTo>
                  <a:cubicBezTo>
                    <a:pt x="3643" y="1579"/>
                    <a:pt x="3621" y="1598"/>
                    <a:pt x="3612" y="1620"/>
                  </a:cubicBezTo>
                  <a:cubicBezTo>
                    <a:pt x="3601" y="1639"/>
                    <a:pt x="3596" y="1646"/>
                    <a:pt x="3590" y="1646"/>
                  </a:cubicBezTo>
                  <a:cubicBezTo>
                    <a:pt x="3586" y="1646"/>
                    <a:pt x="3582" y="1642"/>
                    <a:pt x="3574" y="1636"/>
                  </a:cubicBezTo>
                  <a:cubicBezTo>
                    <a:pt x="3571" y="1630"/>
                    <a:pt x="3562" y="1628"/>
                    <a:pt x="3551" y="1628"/>
                  </a:cubicBezTo>
                  <a:cubicBezTo>
                    <a:pt x="3524" y="1628"/>
                    <a:pt x="3484" y="1644"/>
                    <a:pt x="3496" y="1670"/>
                  </a:cubicBezTo>
                  <a:lnTo>
                    <a:pt x="3474" y="1655"/>
                  </a:lnTo>
                  <a:cubicBezTo>
                    <a:pt x="3470" y="1652"/>
                    <a:pt x="3467" y="1651"/>
                    <a:pt x="3464" y="1651"/>
                  </a:cubicBezTo>
                  <a:cubicBezTo>
                    <a:pt x="3453" y="1651"/>
                    <a:pt x="3450" y="1671"/>
                    <a:pt x="3458" y="1686"/>
                  </a:cubicBezTo>
                  <a:cubicBezTo>
                    <a:pt x="3466" y="1704"/>
                    <a:pt x="3467" y="1715"/>
                    <a:pt x="3461" y="1715"/>
                  </a:cubicBezTo>
                  <a:cubicBezTo>
                    <a:pt x="3455" y="1715"/>
                    <a:pt x="3443" y="1704"/>
                    <a:pt x="3424" y="1677"/>
                  </a:cubicBezTo>
                  <a:cubicBezTo>
                    <a:pt x="3415" y="1657"/>
                    <a:pt x="3408" y="1649"/>
                    <a:pt x="3404" y="1649"/>
                  </a:cubicBezTo>
                  <a:cubicBezTo>
                    <a:pt x="3400" y="1649"/>
                    <a:pt x="3399" y="1655"/>
                    <a:pt x="3402" y="1664"/>
                  </a:cubicBezTo>
                  <a:cubicBezTo>
                    <a:pt x="3399" y="1684"/>
                    <a:pt x="3397" y="1703"/>
                    <a:pt x="3385" y="1703"/>
                  </a:cubicBezTo>
                  <a:cubicBezTo>
                    <a:pt x="3382" y="1703"/>
                    <a:pt x="3378" y="1702"/>
                    <a:pt x="3373" y="1699"/>
                  </a:cubicBezTo>
                  <a:cubicBezTo>
                    <a:pt x="3361" y="1705"/>
                    <a:pt x="3348" y="1711"/>
                    <a:pt x="3364" y="1749"/>
                  </a:cubicBezTo>
                  <a:cubicBezTo>
                    <a:pt x="3373" y="1767"/>
                    <a:pt x="3361" y="1774"/>
                    <a:pt x="3345" y="1780"/>
                  </a:cubicBezTo>
                  <a:cubicBezTo>
                    <a:pt x="3339" y="1764"/>
                    <a:pt x="3336" y="1749"/>
                    <a:pt x="3342" y="1736"/>
                  </a:cubicBezTo>
                  <a:lnTo>
                    <a:pt x="3342" y="1736"/>
                  </a:lnTo>
                  <a:lnTo>
                    <a:pt x="3317" y="1746"/>
                  </a:lnTo>
                  <a:cubicBezTo>
                    <a:pt x="3312" y="1747"/>
                    <a:pt x="3308" y="1747"/>
                    <a:pt x="3303" y="1747"/>
                  </a:cubicBezTo>
                  <a:cubicBezTo>
                    <a:pt x="3286" y="1747"/>
                    <a:pt x="3271" y="1738"/>
                    <a:pt x="3264" y="1724"/>
                  </a:cubicBezTo>
                  <a:cubicBezTo>
                    <a:pt x="3256" y="1719"/>
                    <a:pt x="3250" y="1717"/>
                    <a:pt x="3246" y="1717"/>
                  </a:cubicBezTo>
                  <a:cubicBezTo>
                    <a:pt x="3238" y="1717"/>
                    <a:pt x="3239" y="1726"/>
                    <a:pt x="3257" y="1749"/>
                  </a:cubicBezTo>
                  <a:cubicBezTo>
                    <a:pt x="3273" y="1786"/>
                    <a:pt x="3273" y="1786"/>
                    <a:pt x="3248" y="1796"/>
                  </a:cubicBezTo>
                  <a:cubicBezTo>
                    <a:pt x="3242" y="1799"/>
                    <a:pt x="3235" y="1802"/>
                    <a:pt x="3230" y="1802"/>
                  </a:cubicBezTo>
                  <a:cubicBezTo>
                    <a:pt x="3224" y="1802"/>
                    <a:pt x="3218" y="1799"/>
                    <a:pt x="3214" y="1789"/>
                  </a:cubicBezTo>
                  <a:cubicBezTo>
                    <a:pt x="3210" y="1778"/>
                    <a:pt x="3208" y="1774"/>
                    <a:pt x="3203" y="1774"/>
                  </a:cubicBezTo>
                  <a:cubicBezTo>
                    <a:pt x="3199" y="1774"/>
                    <a:pt x="3193" y="1776"/>
                    <a:pt x="3182" y="1780"/>
                  </a:cubicBezTo>
                  <a:cubicBezTo>
                    <a:pt x="3141" y="1796"/>
                    <a:pt x="3129" y="1871"/>
                    <a:pt x="3132" y="1915"/>
                  </a:cubicBezTo>
                  <a:cubicBezTo>
                    <a:pt x="3140" y="1934"/>
                    <a:pt x="3144" y="1943"/>
                    <a:pt x="3142" y="1943"/>
                  </a:cubicBezTo>
                  <a:cubicBezTo>
                    <a:pt x="3140" y="1943"/>
                    <a:pt x="3133" y="1935"/>
                    <a:pt x="3120" y="1918"/>
                  </a:cubicBezTo>
                  <a:cubicBezTo>
                    <a:pt x="3115" y="1908"/>
                    <a:pt x="3109" y="1905"/>
                    <a:pt x="3103" y="1905"/>
                  </a:cubicBezTo>
                  <a:cubicBezTo>
                    <a:pt x="3098" y="1905"/>
                    <a:pt x="3091" y="1908"/>
                    <a:pt x="3085" y="1912"/>
                  </a:cubicBezTo>
                  <a:cubicBezTo>
                    <a:pt x="3076" y="1890"/>
                    <a:pt x="3091" y="1887"/>
                    <a:pt x="3104" y="1880"/>
                  </a:cubicBezTo>
                  <a:lnTo>
                    <a:pt x="3094" y="1861"/>
                  </a:lnTo>
                  <a:cubicBezTo>
                    <a:pt x="3082" y="1847"/>
                    <a:pt x="3073" y="1839"/>
                    <a:pt x="3067" y="1839"/>
                  </a:cubicBezTo>
                  <a:cubicBezTo>
                    <a:pt x="3058" y="1839"/>
                    <a:pt x="3055" y="1852"/>
                    <a:pt x="3057" y="1877"/>
                  </a:cubicBezTo>
                  <a:cubicBezTo>
                    <a:pt x="3053" y="1891"/>
                    <a:pt x="3052" y="1897"/>
                    <a:pt x="3048" y="1897"/>
                  </a:cubicBezTo>
                  <a:cubicBezTo>
                    <a:pt x="3045" y="1897"/>
                    <a:pt x="3040" y="1893"/>
                    <a:pt x="3032" y="1887"/>
                  </a:cubicBezTo>
                  <a:cubicBezTo>
                    <a:pt x="3018" y="1879"/>
                    <a:pt x="3004" y="1869"/>
                    <a:pt x="2998" y="1869"/>
                  </a:cubicBezTo>
                  <a:cubicBezTo>
                    <a:pt x="2995" y="1869"/>
                    <a:pt x="2994" y="1872"/>
                    <a:pt x="2997" y="1880"/>
                  </a:cubicBezTo>
                  <a:cubicBezTo>
                    <a:pt x="2992" y="1881"/>
                    <a:pt x="2985" y="1882"/>
                    <a:pt x="2979" y="1882"/>
                  </a:cubicBezTo>
                  <a:cubicBezTo>
                    <a:pt x="2969" y="1882"/>
                    <a:pt x="2958" y="1880"/>
                    <a:pt x="2950" y="1874"/>
                  </a:cubicBezTo>
                  <a:cubicBezTo>
                    <a:pt x="2925" y="1887"/>
                    <a:pt x="2913" y="1890"/>
                    <a:pt x="2919" y="1912"/>
                  </a:cubicBezTo>
                  <a:cubicBezTo>
                    <a:pt x="2928" y="1930"/>
                    <a:pt x="2916" y="1934"/>
                    <a:pt x="2900" y="1940"/>
                  </a:cubicBezTo>
                  <a:cubicBezTo>
                    <a:pt x="2888" y="1946"/>
                    <a:pt x="2875" y="1949"/>
                    <a:pt x="2884" y="1971"/>
                  </a:cubicBezTo>
                  <a:cubicBezTo>
                    <a:pt x="2894" y="1990"/>
                    <a:pt x="2884" y="2015"/>
                    <a:pt x="2859" y="2024"/>
                  </a:cubicBezTo>
                  <a:cubicBezTo>
                    <a:pt x="2852" y="2038"/>
                    <a:pt x="2848" y="2045"/>
                    <a:pt x="2843" y="2045"/>
                  </a:cubicBezTo>
                  <a:cubicBezTo>
                    <a:pt x="2837" y="2045"/>
                    <a:pt x="2830" y="2037"/>
                    <a:pt x="2816" y="2021"/>
                  </a:cubicBezTo>
                  <a:cubicBezTo>
                    <a:pt x="2811" y="2010"/>
                    <a:pt x="2805" y="2006"/>
                    <a:pt x="2798" y="2006"/>
                  </a:cubicBezTo>
                  <a:cubicBezTo>
                    <a:pt x="2793" y="2006"/>
                    <a:pt x="2787" y="2009"/>
                    <a:pt x="2781" y="2012"/>
                  </a:cubicBezTo>
                  <a:cubicBezTo>
                    <a:pt x="2781" y="2012"/>
                    <a:pt x="2780" y="2012"/>
                    <a:pt x="2777" y="2012"/>
                  </a:cubicBezTo>
                  <a:cubicBezTo>
                    <a:pt x="2772" y="2012"/>
                    <a:pt x="2761" y="2011"/>
                    <a:pt x="2747" y="2002"/>
                  </a:cubicBezTo>
                  <a:cubicBezTo>
                    <a:pt x="2741" y="1999"/>
                    <a:pt x="2738" y="1997"/>
                    <a:pt x="2736" y="1997"/>
                  </a:cubicBezTo>
                  <a:cubicBezTo>
                    <a:pt x="2729" y="1997"/>
                    <a:pt x="2736" y="2013"/>
                    <a:pt x="2740" y="2028"/>
                  </a:cubicBezTo>
                  <a:cubicBezTo>
                    <a:pt x="2750" y="2046"/>
                    <a:pt x="2756" y="2065"/>
                    <a:pt x="2756" y="2065"/>
                  </a:cubicBezTo>
                  <a:cubicBezTo>
                    <a:pt x="2755" y="2066"/>
                    <a:pt x="2754" y="2066"/>
                    <a:pt x="2753" y="2066"/>
                  </a:cubicBezTo>
                  <a:cubicBezTo>
                    <a:pt x="2739" y="2066"/>
                    <a:pt x="2715" y="2035"/>
                    <a:pt x="2709" y="2018"/>
                  </a:cubicBezTo>
                  <a:cubicBezTo>
                    <a:pt x="2695" y="2001"/>
                    <a:pt x="2688" y="1993"/>
                    <a:pt x="2686" y="1993"/>
                  </a:cubicBezTo>
                  <a:lnTo>
                    <a:pt x="2686" y="1993"/>
                  </a:lnTo>
                  <a:cubicBezTo>
                    <a:pt x="2685" y="1993"/>
                    <a:pt x="2688" y="2002"/>
                    <a:pt x="2696" y="2021"/>
                  </a:cubicBezTo>
                  <a:cubicBezTo>
                    <a:pt x="2702" y="2040"/>
                    <a:pt x="2698" y="2058"/>
                    <a:pt x="2679" y="2058"/>
                  </a:cubicBezTo>
                  <a:cubicBezTo>
                    <a:pt x="2675" y="2058"/>
                    <a:pt x="2670" y="2057"/>
                    <a:pt x="2665" y="2056"/>
                  </a:cubicBezTo>
                  <a:cubicBezTo>
                    <a:pt x="2648" y="2063"/>
                    <a:pt x="2633" y="2070"/>
                    <a:pt x="2622" y="2070"/>
                  </a:cubicBezTo>
                  <a:cubicBezTo>
                    <a:pt x="2614" y="2070"/>
                    <a:pt x="2608" y="2067"/>
                    <a:pt x="2606" y="2059"/>
                  </a:cubicBezTo>
                  <a:cubicBezTo>
                    <a:pt x="2600" y="2055"/>
                    <a:pt x="2596" y="2054"/>
                    <a:pt x="2592" y="2054"/>
                  </a:cubicBezTo>
                  <a:cubicBezTo>
                    <a:pt x="2581" y="2054"/>
                    <a:pt x="2577" y="2068"/>
                    <a:pt x="2577" y="2068"/>
                  </a:cubicBezTo>
                  <a:cubicBezTo>
                    <a:pt x="2575" y="2088"/>
                    <a:pt x="2566" y="2094"/>
                    <a:pt x="2539" y="2094"/>
                  </a:cubicBezTo>
                  <a:cubicBezTo>
                    <a:pt x="2532" y="2094"/>
                    <a:pt x="2524" y="2094"/>
                    <a:pt x="2515" y="2093"/>
                  </a:cubicBezTo>
                  <a:cubicBezTo>
                    <a:pt x="2485" y="2089"/>
                    <a:pt x="2466" y="2086"/>
                    <a:pt x="2455" y="2086"/>
                  </a:cubicBezTo>
                  <a:cubicBezTo>
                    <a:pt x="2435" y="2086"/>
                    <a:pt x="2439" y="2095"/>
                    <a:pt x="2449" y="2118"/>
                  </a:cubicBezTo>
                  <a:cubicBezTo>
                    <a:pt x="2455" y="2130"/>
                    <a:pt x="2459" y="2141"/>
                    <a:pt x="2455" y="2141"/>
                  </a:cubicBezTo>
                  <a:cubicBezTo>
                    <a:pt x="2453" y="2141"/>
                    <a:pt x="2447" y="2137"/>
                    <a:pt x="2436" y="2125"/>
                  </a:cubicBezTo>
                  <a:cubicBezTo>
                    <a:pt x="2432" y="2121"/>
                    <a:pt x="2428" y="2120"/>
                    <a:pt x="2425" y="2120"/>
                  </a:cubicBezTo>
                  <a:cubicBezTo>
                    <a:pt x="2412" y="2120"/>
                    <a:pt x="2407" y="2140"/>
                    <a:pt x="2392" y="2162"/>
                  </a:cubicBezTo>
                  <a:cubicBezTo>
                    <a:pt x="2392" y="2191"/>
                    <a:pt x="2396" y="2219"/>
                    <a:pt x="2408" y="2247"/>
                  </a:cubicBezTo>
                  <a:cubicBezTo>
                    <a:pt x="2419" y="2272"/>
                    <a:pt x="2422" y="2280"/>
                    <a:pt x="2414" y="2280"/>
                  </a:cubicBezTo>
                  <a:cubicBezTo>
                    <a:pt x="2410" y="2280"/>
                    <a:pt x="2403" y="2278"/>
                    <a:pt x="2392" y="2275"/>
                  </a:cubicBezTo>
                  <a:cubicBezTo>
                    <a:pt x="2390" y="2276"/>
                    <a:pt x="2388" y="2277"/>
                    <a:pt x="2385" y="2277"/>
                  </a:cubicBezTo>
                  <a:cubicBezTo>
                    <a:pt x="2371" y="2277"/>
                    <a:pt x="2357" y="2263"/>
                    <a:pt x="2349" y="2247"/>
                  </a:cubicBezTo>
                  <a:cubicBezTo>
                    <a:pt x="2342" y="2225"/>
                    <a:pt x="2355" y="2222"/>
                    <a:pt x="2355" y="2222"/>
                  </a:cubicBezTo>
                  <a:lnTo>
                    <a:pt x="2367" y="2216"/>
                  </a:lnTo>
                  <a:cubicBezTo>
                    <a:pt x="2362" y="2200"/>
                    <a:pt x="2355" y="2185"/>
                    <a:pt x="2339" y="2185"/>
                  </a:cubicBezTo>
                  <a:cubicBezTo>
                    <a:pt x="2335" y="2185"/>
                    <a:pt x="2331" y="2186"/>
                    <a:pt x="2327" y="2187"/>
                  </a:cubicBezTo>
                  <a:cubicBezTo>
                    <a:pt x="2319" y="2181"/>
                    <a:pt x="2312" y="2179"/>
                    <a:pt x="2307" y="2179"/>
                  </a:cubicBezTo>
                  <a:cubicBezTo>
                    <a:pt x="2299" y="2179"/>
                    <a:pt x="2296" y="2185"/>
                    <a:pt x="2302" y="2197"/>
                  </a:cubicBezTo>
                  <a:cubicBezTo>
                    <a:pt x="2294" y="2192"/>
                    <a:pt x="2286" y="2191"/>
                    <a:pt x="2278" y="2191"/>
                  </a:cubicBezTo>
                  <a:cubicBezTo>
                    <a:pt x="2262" y="2191"/>
                    <a:pt x="2246" y="2197"/>
                    <a:pt x="2230" y="2203"/>
                  </a:cubicBezTo>
                  <a:cubicBezTo>
                    <a:pt x="2210" y="2210"/>
                    <a:pt x="2186" y="2219"/>
                    <a:pt x="2166" y="2219"/>
                  </a:cubicBezTo>
                  <a:cubicBezTo>
                    <a:pt x="2157" y="2219"/>
                    <a:pt x="2148" y="2217"/>
                    <a:pt x="2142" y="2212"/>
                  </a:cubicBezTo>
                  <a:cubicBezTo>
                    <a:pt x="2117" y="2222"/>
                    <a:pt x="2104" y="2228"/>
                    <a:pt x="2110" y="2247"/>
                  </a:cubicBezTo>
                  <a:cubicBezTo>
                    <a:pt x="2120" y="2271"/>
                    <a:pt x="2119" y="2282"/>
                    <a:pt x="2115" y="2282"/>
                  </a:cubicBezTo>
                  <a:cubicBezTo>
                    <a:pt x="2113" y="2282"/>
                    <a:pt x="2110" y="2279"/>
                    <a:pt x="2107" y="2272"/>
                  </a:cubicBezTo>
                  <a:cubicBezTo>
                    <a:pt x="2100" y="2263"/>
                    <a:pt x="2082" y="2259"/>
                    <a:pt x="2060" y="2259"/>
                  </a:cubicBezTo>
                  <a:cubicBezTo>
                    <a:pt x="1998" y="2259"/>
                    <a:pt x="1901" y="2290"/>
                    <a:pt x="1904" y="2322"/>
                  </a:cubicBezTo>
                  <a:lnTo>
                    <a:pt x="1875" y="2332"/>
                  </a:lnTo>
                  <a:cubicBezTo>
                    <a:pt x="1871" y="2330"/>
                    <a:pt x="1866" y="2330"/>
                    <a:pt x="1860" y="2330"/>
                  </a:cubicBezTo>
                  <a:cubicBezTo>
                    <a:pt x="1824" y="2330"/>
                    <a:pt x="1765" y="2354"/>
                    <a:pt x="1759" y="2375"/>
                  </a:cubicBezTo>
                  <a:lnTo>
                    <a:pt x="1719" y="2388"/>
                  </a:lnTo>
                  <a:cubicBezTo>
                    <a:pt x="1709" y="2385"/>
                    <a:pt x="1702" y="2384"/>
                    <a:pt x="1695" y="2384"/>
                  </a:cubicBezTo>
                  <a:cubicBezTo>
                    <a:pt x="1680" y="2384"/>
                    <a:pt x="1673" y="2391"/>
                    <a:pt x="1669" y="2407"/>
                  </a:cubicBezTo>
                  <a:cubicBezTo>
                    <a:pt x="1664" y="2425"/>
                    <a:pt x="1666" y="2439"/>
                    <a:pt x="1665" y="2439"/>
                  </a:cubicBezTo>
                  <a:cubicBezTo>
                    <a:pt x="1665" y="2439"/>
                    <a:pt x="1664" y="2437"/>
                    <a:pt x="1662" y="2432"/>
                  </a:cubicBezTo>
                  <a:cubicBezTo>
                    <a:pt x="1660" y="2425"/>
                    <a:pt x="1654" y="2422"/>
                    <a:pt x="1646" y="2422"/>
                  </a:cubicBezTo>
                  <a:cubicBezTo>
                    <a:pt x="1631" y="2422"/>
                    <a:pt x="1609" y="2430"/>
                    <a:pt x="1578" y="2441"/>
                  </a:cubicBezTo>
                  <a:cubicBezTo>
                    <a:pt x="1524" y="2460"/>
                    <a:pt x="1524" y="2460"/>
                    <a:pt x="1543" y="2473"/>
                  </a:cubicBezTo>
                  <a:cubicBezTo>
                    <a:pt x="1525" y="2488"/>
                    <a:pt x="1512" y="2494"/>
                    <a:pt x="1504" y="2494"/>
                  </a:cubicBezTo>
                  <a:cubicBezTo>
                    <a:pt x="1492" y="2494"/>
                    <a:pt x="1487" y="2483"/>
                    <a:pt x="1484" y="2473"/>
                  </a:cubicBezTo>
                  <a:cubicBezTo>
                    <a:pt x="1484" y="2455"/>
                    <a:pt x="1479" y="2445"/>
                    <a:pt x="1475" y="2445"/>
                  </a:cubicBezTo>
                  <a:cubicBezTo>
                    <a:pt x="1468" y="2445"/>
                    <a:pt x="1461" y="2464"/>
                    <a:pt x="1465" y="2501"/>
                  </a:cubicBezTo>
                  <a:cubicBezTo>
                    <a:pt x="1465" y="2531"/>
                    <a:pt x="1453" y="2544"/>
                    <a:pt x="1444" y="2544"/>
                  </a:cubicBezTo>
                  <a:cubicBezTo>
                    <a:pt x="1440" y="2544"/>
                    <a:pt x="1436" y="2541"/>
                    <a:pt x="1434" y="2535"/>
                  </a:cubicBezTo>
                  <a:cubicBezTo>
                    <a:pt x="1427" y="2513"/>
                    <a:pt x="1440" y="2510"/>
                    <a:pt x="1452" y="2507"/>
                  </a:cubicBezTo>
                  <a:lnTo>
                    <a:pt x="1437" y="2466"/>
                  </a:lnTo>
                  <a:cubicBezTo>
                    <a:pt x="1424" y="2469"/>
                    <a:pt x="1424" y="2469"/>
                    <a:pt x="1418" y="2495"/>
                  </a:cubicBezTo>
                  <a:cubicBezTo>
                    <a:pt x="1418" y="2495"/>
                    <a:pt x="1405" y="2501"/>
                    <a:pt x="1399" y="2523"/>
                  </a:cubicBezTo>
                  <a:cubicBezTo>
                    <a:pt x="1393" y="2545"/>
                    <a:pt x="1402" y="2570"/>
                    <a:pt x="1421" y="2582"/>
                  </a:cubicBezTo>
                  <a:cubicBezTo>
                    <a:pt x="1440" y="2598"/>
                    <a:pt x="1427" y="2601"/>
                    <a:pt x="1415" y="2607"/>
                  </a:cubicBezTo>
                  <a:cubicBezTo>
                    <a:pt x="1380" y="2598"/>
                    <a:pt x="1374" y="2576"/>
                    <a:pt x="1380" y="2554"/>
                  </a:cubicBezTo>
                  <a:cubicBezTo>
                    <a:pt x="1393" y="2548"/>
                    <a:pt x="1387" y="2529"/>
                    <a:pt x="1380" y="2510"/>
                  </a:cubicBezTo>
                  <a:cubicBezTo>
                    <a:pt x="1379" y="2507"/>
                    <a:pt x="1378" y="2506"/>
                    <a:pt x="1375" y="2506"/>
                  </a:cubicBezTo>
                  <a:cubicBezTo>
                    <a:pt x="1360" y="2506"/>
                    <a:pt x="1321" y="2557"/>
                    <a:pt x="1321" y="2595"/>
                  </a:cubicBezTo>
                  <a:lnTo>
                    <a:pt x="1314" y="2576"/>
                  </a:lnTo>
                  <a:cubicBezTo>
                    <a:pt x="1311" y="2567"/>
                    <a:pt x="1304" y="2564"/>
                    <a:pt x="1293" y="2564"/>
                  </a:cubicBezTo>
                  <a:cubicBezTo>
                    <a:pt x="1282" y="2564"/>
                    <a:pt x="1268" y="2568"/>
                    <a:pt x="1255" y="2573"/>
                  </a:cubicBezTo>
                  <a:cubicBezTo>
                    <a:pt x="1230" y="2582"/>
                    <a:pt x="1214" y="2585"/>
                    <a:pt x="1224" y="2607"/>
                  </a:cubicBezTo>
                  <a:cubicBezTo>
                    <a:pt x="1230" y="2626"/>
                    <a:pt x="1236" y="2645"/>
                    <a:pt x="1224" y="2651"/>
                  </a:cubicBezTo>
                  <a:cubicBezTo>
                    <a:pt x="1225" y="2650"/>
                    <a:pt x="1226" y="2650"/>
                    <a:pt x="1228" y="2650"/>
                  </a:cubicBezTo>
                  <a:cubicBezTo>
                    <a:pt x="1238" y="2650"/>
                    <a:pt x="1243" y="2669"/>
                    <a:pt x="1249" y="2686"/>
                  </a:cubicBezTo>
                  <a:cubicBezTo>
                    <a:pt x="1230" y="2679"/>
                    <a:pt x="1211" y="2670"/>
                    <a:pt x="1195" y="2661"/>
                  </a:cubicBezTo>
                  <a:cubicBezTo>
                    <a:pt x="1172" y="2639"/>
                    <a:pt x="1143" y="2628"/>
                    <a:pt x="1112" y="2628"/>
                  </a:cubicBezTo>
                  <a:cubicBezTo>
                    <a:pt x="1098" y="2628"/>
                    <a:pt x="1084" y="2631"/>
                    <a:pt x="1070" y="2636"/>
                  </a:cubicBezTo>
                  <a:cubicBezTo>
                    <a:pt x="1054" y="2642"/>
                    <a:pt x="1030" y="2649"/>
                    <a:pt x="1011" y="2649"/>
                  </a:cubicBezTo>
                  <a:cubicBezTo>
                    <a:pt x="1001" y="2649"/>
                    <a:pt x="992" y="2647"/>
                    <a:pt x="985" y="2642"/>
                  </a:cubicBezTo>
                  <a:cubicBezTo>
                    <a:pt x="957" y="2651"/>
                    <a:pt x="945" y="2654"/>
                    <a:pt x="951" y="2673"/>
                  </a:cubicBezTo>
                  <a:lnTo>
                    <a:pt x="926" y="2683"/>
                  </a:lnTo>
                  <a:cubicBezTo>
                    <a:pt x="919" y="2677"/>
                    <a:pt x="911" y="2675"/>
                    <a:pt x="904" y="2675"/>
                  </a:cubicBezTo>
                  <a:lnTo>
                    <a:pt x="904" y="2675"/>
                  </a:lnTo>
                  <a:cubicBezTo>
                    <a:pt x="912" y="2669"/>
                    <a:pt x="920" y="2662"/>
                    <a:pt x="929" y="2654"/>
                  </a:cubicBezTo>
                  <a:cubicBezTo>
                    <a:pt x="932" y="2632"/>
                    <a:pt x="942" y="2614"/>
                    <a:pt x="954" y="2598"/>
                  </a:cubicBezTo>
                  <a:cubicBezTo>
                    <a:pt x="960" y="2603"/>
                    <a:pt x="964" y="2606"/>
                    <a:pt x="969" y="2606"/>
                  </a:cubicBezTo>
                  <a:cubicBezTo>
                    <a:pt x="977" y="2606"/>
                    <a:pt x="986" y="2598"/>
                    <a:pt x="998" y="2585"/>
                  </a:cubicBezTo>
                  <a:cubicBezTo>
                    <a:pt x="1020" y="2567"/>
                    <a:pt x="1029" y="2554"/>
                    <a:pt x="1014" y="2542"/>
                  </a:cubicBezTo>
                  <a:cubicBezTo>
                    <a:pt x="1051" y="2504"/>
                    <a:pt x="1092" y="2473"/>
                    <a:pt x="1139" y="2447"/>
                  </a:cubicBezTo>
                  <a:cubicBezTo>
                    <a:pt x="1142" y="2448"/>
                    <a:pt x="1144" y="2448"/>
                    <a:pt x="1146" y="2448"/>
                  </a:cubicBezTo>
                  <a:cubicBezTo>
                    <a:pt x="1163" y="2448"/>
                    <a:pt x="1157" y="2426"/>
                    <a:pt x="1155" y="2404"/>
                  </a:cubicBezTo>
                  <a:cubicBezTo>
                    <a:pt x="1139" y="2388"/>
                    <a:pt x="1136" y="2363"/>
                    <a:pt x="1145" y="2353"/>
                  </a:cubicBezTo>
                  <a:lnTo>
                    <a:pt x="1145" y="2353"/>
                  </a:lnTo>
                  <a:lnTo>
                    <a:pt x="1173" y="2385"/>
                  </a:lnTo>
                  <a:cubicBezTo>
                    <a:pt x="1177" y="2398"/>
                    <a:pt x="1178" y="2404"/>
                    <a:pt x="1182" y="2404"/>
                  </a:cubicBezTo>
                  <a:cubicBezTo>
                    <a:pt x="1185" y="2404"/>
                    <a:pt x="1189" y="2399"/>
                    <a:pt x="1198" y="2388"/>
                  </a:cubicBezTo>
                  <a:cubicBezTo>
                    <a:pt x="1208" y="2379"/>
                    <a:pt x="1217" y="2369"/>
                    <a:pt x="1217" y="2369"/>
                  </a:cubicBezTo>
                  <a:cubicBezTo>
                    <a:pt x="1205" y="2353"/>
                    <a:pt x="1255" y="2306"/>
                    <a:pt x="1324" y="2238"/>
                  </a:cubicBezTo>
                  <a:cubicBezTo>
                    <a:pt x="1415" y="2150"/>
                    <a:pt x="1443" y="2118"/>
                    <a:pt x="1430" y="2106"/>
                  </a:cubicBezTo>
                  <a:cubicBezTo>
                    <a:pt x="1415" y="2090"/>
                    <a:pt x="1424" y="2081"/>
                    <a:pt x="1471" y="2065"/>
                  </a:cubicBezTo>
                  <a:cubicBezTo>
                    <a:pt x="1575" y="2053"/>
                    <a:pt x="1575" y="2053"/>
                    <a:pt x="1568" y="2028"/>
                  </a:cubicBezTo>
                  <a:lnTo>
                    <a:pt x="1568" y="2028"/>
                  </a:lnTo>
                  <a:cubicBezTo>
                    <a:pt x="1566" y="2030"/>
                    <a:pt x="1564" y="2030"/>
                    <a:pt x="1562" y="2030"/>
                  </a:cubicBezTo>
                  <a:cubicBezTo>
                    <a:pt x="1552" y="2030"/>
                    <a:pt x="1541" y="2018"/>
                    <a:pt x="1531" y="2006"/>
                  </a:cubicBezTo>
                  <a:cubicBezTo>
                    <a:pt x="1510" y="1987"/>
                    <a:pt x="1509" y="1977"/>
                    <a:pt x="1520" y="1977"/>
                  </a:cubicBezTo>
                  <a:cubicBezTo>
                    <a:pt x="1526" y="1977"/>
                    <a:pt x="1536" y="1980"/>
                    <a:pt x="1549" y="1987"/>
                  </a:cubicBezTo>
                  <a:cubicBezTo>
                    <a:pt x="1552" y="1990"/>
                    <a:pt x="1556" y="1991"/>
                    <a:pt x="1560" y="1991"/>
                  </a:cubicBezTo>
                  <a:cubicBezTo>
                    <a:pt x="1603" y="1991"/>
                    <a:pt x="1714" y="1852"/>
                    <a:pt x="1697" y="1814"/>
                  </a:cubicBezTo>
                  <a:lnTo>
                    <a:pt x="1697" y="1814"/>
                  </a:lnTo>
                  <a:lnTo>
                    <a:pt x="1709" y="1830"/>
                  </a:lnTo>
                  <a:cubicBezTo>
                    <a:pt x="1714" y="1835"/>
                    <a:pt x="1718" y="1837"/>
                    <a:pt x="1723" y="1837"/>
                  </a:cubicBezTo>
                  <a:cubicBezTo>
                    <a:pt x="1733" y="1837"/>
                    <a:pt x="1747" y="1824"/>
                    <a:pt x="1775" y="1796"/>
                  </a:cubicBezTo>
                  <a:lnTo>
                    <a:pt x="1806" y="1767"/>
                  </a:lnTo>
                  <a:cubicBezTo>
                    <a:pt x="1780" y="1741"/>
                    <a:pt x="1831" y="1705"/>
                    <a:pt x="1856" y="1705"/>
                  </a:cubicBezTo>
                  <a:cubicBezTo>
                    <a:pt x="1860" y="1705"/>
                    <a:pt x="1864" y="1706"/>
                    <a:pt x="1866" y="1708"/>
                  </a:cubicBezTo>
                  <a:cubicBezTo>
                    <a:pt x="1875" y="1710"/>
                    <a:pt x="1880" y="1712"/>
                    <a:pt x="1885" y="1712"/>
                  </a:cubicBezTo>
                  <a:cubicBezTo>
                    <a:pt x="1893" y="1712"/>
                    <a:pt x="1898" y="1707"/>
                    <a:pt x="1910" y="1692"/>
                  </a:cubicBezTo>
                  <a:cubicBezTo>
                    <a:pt x="1910" y="1644"/>
                    <a:pt x="1959" y="1611"/>
                    <a:pt x="1982" y="1611"/>
                  </a:cubicBezTo>
                  <a:cubicBezTo>
                    <a:pt x="1986" y="1611"/>
                    <a:pt x="1989" y="1612"/>
                    <a:pt x="1991" y="1614"/>
                  </a:cubicBezTo>
                  <a:lnTo>
                    <a:pt x="2010" y="1595"/>
                  </a:lnTo>
                  <a:cubicBezTo>
                    <a:pt x="2010" y="1573"/>
                    <a:pt x="2020" y="1554"/>
                    <a:pt x="2035" y="1542"/>
                  </a:cubicBezTo>
                  <a:cubicBezTo>
                    <a:pt x="2067" y="1514"/>
                    <a:pt x="2076" y="1501"/>
                    <a:pt x="2051" y="1498"/>
                  </a:cubicBezTo>
                  <a:cubicBezTo>
                    <a:pt x="2035" y="1482"/>
                    <a:pt x="2023" y="1467"/>
                    <a:pt x="2032" y="1457"/>
                  </a:cubicBezTo>
                  <a:lnTo>
                    <a:pt x="2032" y="1457"/>
                  </a:lnTo>
                  <a:lnTo>
                    <a:pt x="2045" y="1473"/>
                  </a:lnTo>
                  <a:cubicBezTo>
                    <a:pt x="2047" y="1476"/>
                    <a:pt x="2051" y="1477"/>
                    <a:pt x="2055" y="1477"/>
                  </a:cubicBezTo>
                  <a:cubicBezTo>
                    <a:pt x="2072" y="1477"/>
                    <a:pt x="2099" y="1450"/>
                    <a:pt x="2132" y="1420"/>
                  </a:cubicBezTo>
                  <a:cubicBezTo>
                    <a:pt x="2176" y="1376"/>
                    <a:pt x="2196" y="1356"/>
                    <a:pt x="2217" y="1356"/>
                  </a:cubicBezTo>
                  <a:cubicBezTo>
                    <a:pt x="2220" y="1356"/>
                    <a:pt x="2223" y="1356"/>
                    <a:pt x="2226" y="1357"/>
                  </a:cubicBezTo>
                  <a:lnTo>
                    <a:pt x="2220" y="1332"/>
                  </a:lnTo>
                  <a:cubicBezTo>
                    <a:pt x="2218" y="1314"/>
                    <a:pt x="2222" y="1304"/>
                    <a:pt x="2230" y="1304"/>
                  </a:cubicBezTo>
                  <a:cubicBezTo>
                    <a:pt x="2233" y="1304"/>
                    <a:pt x="2237" y="1306"/>
                    <a:pt x="2242" y="1310"/>
                  </a:cubicBezTo>
                  <a:cubicBezTo>
                    <a:pt x="2244" y="1310"/>
                    <a:pt x="2246" y="1311"/>
                    <a:pt x="2248" y="1311"/>
                  </a:cubicBezTo>
                  <a:cubicBezTo>
                    <a:pt x="2273" y="1311"/>
                    <a:pt x="2305" y="1276"/>
                    <a:pt x="2311" y="1244"/>
                  </a:cubicBezTo>
                  <a:lnTo>
                    <a:pt x="2330" y="1222"/>
                  </a:lnTo>
                  <a:cubicBezTo>
                    <a:pt x="2339" y="1227"/>
                    <a:pt x="2348" y="1229"/>
                    <a:pt x="2356" y="1229"/>
                  </a:cubicBezTo>
                  <a:cubicBezTo>
                    <a:pt x="2382" y="1229"/>
                    <a:pt x="2397" y="1204"/>
                    <a:pt x="2380" y="1175"/>
                  </a:cubicBezTo>
                  <a:lnTo>
                    <a:pt x="2380" y="1175"/>
                  </a:lnTo>
                  <a:cubicBezTo>
                    <a:pt x="2385" y="1180"/>
                    <a:pt x="2390" y="1181"/>
                    <a:pt x="2394" y="1181"/>
                  </a:cubicBezTo>
                  <a:cubicBezTo>
                    <a:pt x="2402" y="1181"/>
                    <a:pt x="2409" y="1175"/>
                    <a:pt x="2418" y="1169"/>
                  </a:cubicBezTo>
                  <a:cubicBezTo>
                    <a:pt x="2420" y="1139"/>
                    <a:pt x="2451" y="1107"/>
                    <a:pt x="2470" y="1107"/>
                  </a:cubicBezTo>
                  <a:cubicBezTo>
                    <a:pt x="2472" y="1107"/>
                    <a:pt x="2475" y="1108"/>
                    <a:pt x="2477" y="1109"/>
                  </a:cubicBezTo>
                  <a:lnTo>
                    <a:pt x="2486" y="1100"/>
                  </a:lnTo>
                  <a:cubicBezTo>
                    <a:pt x="2480" y="1084"/>
                    <a:pt x="2486" y="1065"/>
                    <a:pt x="2502" y="1056"/>
                  </a:cubicBezTo>
                  <a:cubicBezTo>
                    <a:pt x="2515" y="1047"/>
                    <a:pt x="2521" y="1028"/>
                    <a:pt x="2518" y="1012"/>
                  </a:cubicBezTo>
                  <a:cubicBezTo>
                    <a:pt x="2512" y="1000"/>
                    <a:pt x="2515" y="987"/>
                    <a:pt x="2521" y="978"/>
                  </a:cubicBezTo>
                  <a:cubicBezTo>
                    <a:pt x="2522" y="976"/>
                    <a:pt x="2524" y="976"/>
                    <a:pt x="2525" y="976"/>
                  </a:cubicBezTo>
                  <a:cubicBezTo>
                    <a:pt x="2532" y="976"/>
                    <a:pt x="2538" y="997"/>
                    <a:pt x="2543" y="1018"/>
                  </a:cubicBezTo>
                  <a:cubicBezTo>
                    <a:pt x="2541" y="1028"/>
                    <a:pt x="2542" y="1033"/>
                    <a:pt x="2545" y="1033"/>
                  </a:cubicBezTo>
                  <a:cubicBezTo>
                    <a:pt x="2551" y="1033"/>
                    <a:pt x="2565" y="1005"/>
                    <a:pt x="2565" y="965"/>
                  </a:cubicBezTo>
                  <a:cubicBezTo>
                    <a:pt x="2566" y="934"/>
                    <a:pt x="2567" y="919"/>
                    <a:pt x="2569" y="919"/>
                  </a:cubicBezTo>
                  <a:cubicBezTo>
                    <a:pt x="2571" y="919"/>
                    <a:pt x="2573" y="932"/>
                    <a:pt x="2577" y="956"/>
                  </a:cubicBezTo>
                  <a:cubicBezTo>
                    <a:pt x="2579" y="970"/>
                    <a:pt x="2583" y="985"/>
                    <a:pt x="2586" y="985"/>
                  </a:cubicBezTo>
                  <a:cubicBezTo>
                    <a:pt x="2587" y="985"/>
                    <a:pt x="2589" y="981"/>
                    <a:pt x="2590" y="968"/>
                  </a:cubicBezTo>
                  <a:cubicBezTo>
                    <a:pt x="2590" y="968"/>
                    <a:pt x="2612" y="950"/>
                    <a:pt x="2596" y="934"/>
                  </a:cubicBezTo>
                  <a:lnTo>
                    <a:pt x="2624" y="906"/>
                  </a:lnTo>
                  <a:cubicBezTo>
                    <a:pt x="2646" y="906"/>
                    <a:pt x="2665" y="899"/>
                    <a:pt x="2681" y="884"/>
                  </a:cubicBezTo>
                  <a:cubicBezTo>
                    <a:pt x="2677" y="867"/>
                    <a:pt x="2675" y="861"/>
                    <a:pt x="2682" y="861"/>
                  </a:cubicBezTo>
                  <a:cubicBezTo>
                    <a:pt x="2686" y="861"/>
                    <a:pt x="2691" y="863"/>
                    <a:pt x="2700" y="865"/>
                  </a:cubicBezTo>
                  <a:cubicBezTo>
                    <a:pt x="2704" y="870"/>
                    <a:pt x="2708" y="872"/>
                    <a:pt x="2710" y="872"/>
                  </a:cubicBezTo>
                  <a:cubicBezTo>
                    <a:pt x="2716" y="872"/>
                    <a:pt x="2714" y="862"/>
                    <a:pt x="2693" y="843"/>
                  </a:cubicBezTo>
                  <a:cubicBezTo>
                    <a:pt x="2691" y="823"/>
                    <a:pt x="2696" y="813"/>
                    <a:pt x="2711" y="813"/>
                  </a:cubicBezTo>
                  <a:cubicBezTo>
                    <a:pt x="2715" y="813"/>
                    <a:pt x="2720" y="814"/>
                    <a:pt x="2725" y="815"/>
                  </a:cubicBezTo>
                  <a:cubicBezTo>
                    <a:pt x="2739" y="829"/>
                    <a:pt x="2748" y="834"/>
                    <a:pt x="2752" y="834"/>
                  </a:cubicBezTo>
                  <a:cubicBezTo>
                    <a:pt x="2757" y="834"/>
                    <a:pt x="2756" y="829"/>
                    <a:pt x="2750" y="821"/>
                  </a:cubicBezTo>
                  <a:cubicBezTo>
                    <a:pt x="2743" y="796"/>
                    <a:pt x="2753" y="787"/>
                    <a:pt x="2753" y="787"/>
                  </a:cubicBezTo>
                  <a:cubicBezTo>
                    <a:pt x="2754" y="788"/>
                    <a:pt x="2756" y="789"/>
                    <a:pt x="2758" y="789"/>
                  </a:cubicBezTo>
                  <a:cubicBezTo>
                    <a:pt x="2783" y="789"/>
                    <a:pt x="2864" y="715"/>
                    <a:pt x="2947" y="649"/>
                  </a:cubicBezTo>
                  <a:cubicBezTo>
                    <a:pt x="2957" y="639"/>
                    <a:pt x="2953" y="617"/>
                    <a:pt x="2941" y="599"/>
                  </a:cubicBezTo>
                  <a:cubicBezTo>
                    <a:pt x="2930" y="585"/>
                    <a:pt x="2926" y="580"/>
                    <a:pt x="2927" y="580"/>
                  </a:cubicBezTo>
                  <a:lnTo>
                    <a:pt x="2927" y="580"/>
                  </a:lnTo>
                  <a:cubicBezTo>
                    <a:pt x="2929" y="580"/>
                    <a:pt x="2938" y="587"/>
                    <a:pt x="2950" y="592"/>
                  </a:cubicBezTo>
                  <a:cubicBezTo>
                    <a:pt x="2971" y="609"/>
                    <a:pt x="2986" y="616"/>
                    <a:pt x="2994" y="616"/>
                  </a:cubicBezTo>
                  <a:cubicBezTo>
                    <a:pt x="3005" y="616"/>
                    <a:pt x="3000" y="601"/>
                    <a:pt x="2972" y="577"/>
                  </a:cubicBezTo>
                  <a:cubicBezTo>
                    <a:pt x="2951" y="563"/>
                    <a:pt x="2942" y="556"/>
                    <a:pt x="2946" y="556"/>
                  </a:cubicBezTo>
                  <a:cubicBezTo>
                    <a:pt x="2949" y="556"/>
                    <a:pt x="2961" y="560"/>
                    <a:pt x="2982" y="567"/>
                  </a:cubicBezTo>
                  <a:cubicBezTo>
                    <a:pt x="2990" y="571"/>
                    <a:pt x="2995" y="573"/>
                    <a:pt x="2998" y="573"/>
                  </a:cubicBezTo>
                  <a:cubicBezTo>
                    <a:pt x="3004" y="573"/>
                    <a:pt x="3004" y="567"/>
                    <a:pt x="3004" y="552"/>
                  </a:cubicBezTo>
                  <a:cubicBezTo>
                    <a:pt x="2994" y="542"/>
                    <a:pt x="2995" y="536"/>
                    <a:pt x="3000" y="536"/>
                  </a:cubicBezTo>
                  <a:cubicBezTo>
                    <a:pt x="3003" y="536"/>
                    <a:pt x="3008" y="539"/>
                    <a:pt x="3013" y="545"/>
                  </a:cubicBezTo>
                  <a:cubicBezTo>
                    <a:pt x="3026" y="551"/>
                    <a:pt x="3038" y="556"/>
                    <a:pt x="3044" y="556"/>
                  </a:cubicBezTo>
                  <a:cubicBezTo>
                    <a:pt x="3049" y="556"/>
                    <a:pt x="3050" y="553"/>
                    <a:pt x="3044" y="545"/>
                  </a:cubicBezTo>
                  <a:cubicBezTo>
                    <a:pt x="3044" y="545"/>
                    <a:pt x="3048" y="543"/>
                    <a:pt x="3056" y="543"/>
                  </a:cubicBezTo>
                  <a:cubicBezTo>
                    <a:pt x="3062" y="543"/>
                    <a:pt x="3069" y="544"/>
                    <a:pt x="3079" y="548"/>
                  </a:cubicBezTo>
                  <a:cubicBezTo>
                    <a:pt x="3082" y="550"/>
                    <a:pt x="3085" y="550"/>
                    <a:pt x="3087" y="550"/>
                  </a:cubicBezTo>
                  <a:cubicBezTo>
                    <a:pt x="3100" y="550"/>
                    <a:pt x="3098" y="529"/>
                    <a:pt x="3098" y="511"/>
                  </a:cubicBezTo>
                  <a:cubicBezTo>
                    <a:pt x="3101" y="478"/>
                    <a:pt x="3107" y="463"/>
                    <a:pt x="3113" y="463"/>
                  </a:cubicBezTo>
                  <a:cubicBezTo>
                    <a:pt x="3118" y="463"/>
                    <a:pt x="3124" y="471"/>
                    <a:pt x="3129" y="489"/>
                  </a:cubicBezTo>
                  <a:cubicBezTo>
                    <a:pt x="3132" y="500"/>
                    <a:pt x="3137" y="504"/>
                    <a:pt x="3143" y="504"/>
                  </a:cubicBezTo>
                  <a:cubicBezTo>
                    <a:pt x="3159" y="504"/>
                    <a:pt x="3179" y="469"/>
                    <a:pt x="3170" y="439"/>
                  </a:cubicBezTo>
                  <a:cubicBezTo>
                    <a:pt x="3162" y="412"/>
                    <a:pt x="3159" y="402"/>
                    <a:pt x="3161" y="402"/>
                  </a:cubicBezTo>
                  <a:lnTo>
                    <a:pt x="3161" y="402"/>
                  </a:lnTo>
                  <a:cubicBezTo>
                    <a:pt x="3162" y="402"/>
                    <a:pt x="3165" y="406"/>
                    <a:pt x="3170" y="414"/>
                  </a:cubicBezTo>
                  <a:cubicBezTo>
                    <a:pt x="3175" y="425"/>
                    <a:pt x="3182" y="427"/>
                    <a:pt x="3187" y="427"/>
                  </a:cubicBezTo>
                  <a:cubicBezTo>
                    <a:pt x="3190" y="427"/>
                    <a:pt x="3192" y="426"/>
                    <a:pt x="3192" y="426"/>
                  </a:cubicBezTo>
                  <a:cubicBezTo>
                    <a:pt x="3197" y="423"/>
                    <a:pt x="3203" y="419"/>
                    <a:pt x="3208" y="419"/>
                  </a:cubicBezTo>
                  <a:cubicBezTo>
                    <a:pt x="3214" y="419"/>
                    <a:pt x="3219" y="422"/>
                    <a:pt x="3223" y="429"/>
                  </a:cubicBezTo>
                  <a:cubicBezTo>
                    <a:pt x="3232" y="420"/>
                    <a:pt x="3242" y="407"/>
                    <a:pt x="3245" y="395"/>
                  </a:cubicBezTo>
                  <a:cubicBezTo>
                    <a:pt x="3245" y="368"/>
                    <a:pt x="3258" y="356"/>
                    <a:pt x="3274" y="356"/>
                  </a:cubicBezTo>
                  <a:cubicBezTo>
                    <a:pt x="3288" y="356"/>
                    <a:pt x="3304" y="365"/>
                    <a:pt x="3317" y="379"/>
                  </a:cubicBezTo>
                  <a:lnTo>
                    <a:pt x="3329" y="351"/>
                  </a:lnTo>
                  <a:cubicBezTo>
                    <a:pt x="3325" y="322"/>
                    <a:pt x="3325" y="301"/>
                    <a:pt x="3331" y="301"/>
                  </a:cubicBezTo>
                  <a:cubicBezTo>
                    <a:pt x="3334" y="301"/>
                    <a:pt x="3339" y="307"/>
                    <a:pt x="3345" y="320"/>
                  </a:cubicBezTo>
                  <a:lnTo>
                    <a:pt x="3351" y="338"/>
                  </a:lnTo>
                  <a:cubicBezTo>
                    <a:pt x="3348" y="318"/>
                    <a:pt x="3361" y="307"/>
                    <a:pt x="3377" y="307"/>
                  </a:cubicBezTo>
                  <a:cubicBezTo>
                    <a:pt x="3392" y="307"/>
                    <a:pt x="3410" y="317"/>
                    <a:pt x="3417" y="335"/>
                  </a:cubicBezTo>
                  <a:cubicBezTo>
                    <a:pt x="3422" y="349"/>
                    <a:pt x="3423" y="353"/>
                    <a:pt x="3428" y="353"/>
                  </a:cubicBezTo>
                  <a:cubicBezTo>
                    <a:pt x="3430" y="353"/>
                    <a:pt x="3432" y="352"/>
                    <a:pt x="3436" y="351"/>
                  </a:cubicBezTo>
                  <a:lnTo>
                    <a:pt x="3427" y="332"/>
                  </a:lnTo>
                  <a:cubicBezTo>
                    <a:pt x="3420" y="310"/>
                    <a:pt x="3411" y="291"/>
                    <a:pt x="3424" y="288"/>
                  </a:cubicBezTo>
                  <a:cubicBezTo>
                    <a:pt x="3428" y="286"/>
                    <a:pt x="3432" y="283"/>
                    <a:pt x="3437" y="283"/>
                  </a:cubicBezTo>
                  <a:cubicBezTo>
                    <a:pt x="3443" y="283"/>
                    <a:pt x="3448" y="287"/>
                    <a:pt x="3452" y="298"/>
                  </a:cubicBezTo>
                  <a:cubicBezTo>
                    <a:pt x="3464" y="308"/>
                    <a:pt x="3477" y="319"/>
                    <a:pt x="3482" y="319"/>
                  </a:cubicBezTo>
                  <a:cubicBezTo>
                    <a:pt x="3484" y="319"/>
                    <a:pt x="3485" y="316"/>
                    <a:pt x="3483" y="310"/>
                  </a:cubicBezTo>
                  <a:cubicBezTo>
                    <a:pt x="3483" y="310"/>
                    <a:pt x="3484" y="310"/>
                    <a:pt x="3485" y="310"/>
                  </a:cubicBezTo>
                  <a:cubicBezTo>
                    <a:pt x="3489" y="310"/>
                    <a:pt x="3498" y="312"/>
                    <a:pt x="3511" y="323"/>
                  </a:cubicBezTo>
                  <a:lnTo>
                    <a:pt x="3555" y="310"/>
                  </a:lnTo>
                  <a:cubicBezTo>
                    <a:pt x="3559" y="296"/>
                    <a:pt x="3568" y="287"/>
                    <a:pt x="3575" y="287"/>
                  </a:cubicBezTo>
                  <a:cubicBezTo>
                    <a:pt x="3581" y="287"/>
                    <a:pt x="3585" y="292"/>
                    <a:pt x="3586" y="301"/>
                  </a:cubicBezTo>
                  <a:cubicBezTo>
                    <a:pt x="3602" y="295"/>
                    <a:pt x="3612" y="285"/>
                    <a:pt x="3615" y="273"/>
                  </a:cubicBezTo>
                  <a:cubicBezTo>
                    <a:pt x="3625" y="270"/>
                    <a:pt x="3633" y="268"/>
                    <a:pt x="3638" y="268"/>
                  </a:cubicBezTo>
                  <a:cubicBezTo>
                    <a:pt x="3646" y="268"/>
                    <a:pt x="3650" y="272"/>
                    <a:pt x="3652" y="285"/>
                  </a:cubicBezTo>
                  <a:cubicBezTo>
                    <a:pt x="3655" y="294"/>
                    <a:pt x="3657" y="299"/>
                    <a:pt x="3658" y="299"/>
                  </a:cubicBezTo>
                  <a:cubicBezTo>
                    <a:pt x="3660" y="299"/>
                    <a:pt x="3662" y="293"/>
                    <a:pt x="3665" y="282"/>
                  </a:cubicBezTo>
                  <a:cubicBezTo>
                    <a:pt x="3662" y="263"/>
                    <a:pt x="3671" y="260"/>
                    <a:pt x="3684" y="257"/>
                  </a:cubicBezTo>
                  <a:lnTo>
                    <a:pt x="3706" y="254"/>
                  </a:lnTo>
                  <a:cubicBezTo>
                    <a:pt x="3702" y="235"/>
                    <a:pt x="3702" y="235"/>
                    <a:pt x="3712" y="232"/>
                  </a:cubicBezTo>
                  <a:cubicBezTo>
                    <a:pt x="3724" y="232"/>
                    <a:pt x="3762" y="248"/>
                    <a:pt x="3771" y="248"/>
                  </a:cubicBezTo>
                  <a:cubicBezTo>
                    <a:pt x="3803" y="244"/>
                    <a:pt x="3803" y="244"/>
                    <a:pt x="3793" y="226"/>
                  </a:cubicBezTo>
                  <a:cubicBezTo>
                    <a:pt x="3785" y="226"/>
                    <a:pt x="3780" y="215"/>
                    <a:pt x="3787" y="215"/>
                  </a:cubicBezTo>
                  <a:cubicBezTo>
                    <a:pt x="3790" y="215"/>
                    <a:pt x="3795" y="217"/>
                    <a:pt x="3803" y="222"/>
                  </a:cubicBezTo>
                  <a:cubicBezTo>
                    <a:pt x="3828" y="232"/>
                    <a:pt x="3853" y="238"/>
                    <a:pt x="3881" y="244"/>
                  </a:cubicBezTo>
                  <a:cubicBezTo>
                    <a:pt x="3890" y="244"/>
                    <a:pt x="3897" y="245"/>
                    <a:pt x="3903" y="245"/>
                  </a:cubicBezTo>
                  <a:cubicBezTo>
                    <a:pt x="3922" y="245"/>
                    <a:pt x="3922" y="243"/>
                    <a:pt x="3925" y="226"/>
                  </a:cubicBezTo>
                  <a:cubicBezTo>
                    <a:pt x="3920" y="206"/>
                    <a:pt x="3921" y="195"/>
                    <a:pt x="3924" y="195"/>
                  </a:cubicBezTo>
                  <a:close/>
                  <a:moveTo>
                    <a:pt x="873" y="2679"/>
                  </a:moveTo>
                  <a:cubicBezTo>
                    <a:pt x="876" y="2682"/>
                    <a:pt x="880" y="2683"/>
                    <a:pt x="884" y="2683"/>
                  </a:cubicBezTo>
                  <a:cubicBezTo>
                    <a:pt x="884" y="2683"/>
                    <a:pt x="885" y="2683"/>
                    <a:pt x="886" y="2683"/>
                  </a:cubicBezTo>
                  <a:lnTo>
                    <a:pt x="886" y="2683"/>
                  </a:lnTo>
                  <a:cubicBezTo>
                    <a:pt x="884" y="2687"/>
                    <a:pt x="884" y="2691"/>
                    <a:pt x="885" y="2695"/>
                  </a:cubicBezTo>
                  <a:cubicBezTo>
                    <a:pt x="882" y="2707"/>
                    <a:pt x="877" y="2710"/>
                    <a:pt x="870" y="2710"/>
                  </a:cubicBezTo>
                  <a:cubicBezTo>
                    <a:pt x="865" y="2710"/>
                    <a:pt x="860" y="2708"/>
                    <a:pt x="855" y="2708"/>
                  </a:cubicBezTo>
                  <a:lnTo>
                    <a:pt x="855" y="2708"/>
                  </a:lnTo>
                  <a:cubicBezTo>
                    <a:pt x="857" y="2703"/>
                    <a:pt x="856" y="2700"/>
                    <a:pt x="854" y="2698"/>
                  </a:cubicBezTo>
                  <a:lnTo>
                    <a:pt x="873" y="2679"/>
                  </a:lnTo>
                  <a:close/>
                  <a:moveTo>
                    <a:pt x="1192" y="2770"/>
                  </a:moveTo>
                  <a:cubicBezTo>
                    <a:pt x="1202" y="2770"/>
                    <a:pt x="1207" y="2788"/>
                    <a:pt x="1189" y="2814"/>
                  </a:cubicBezTo>
                  <a:lnTo>
                    <a:pt x="1164" y="2824"/>
                  </a:lnTo>
                  <a:cubicBezTo>
                    <a:pt x="1158" y="2802"/>
                    <a:pt x="1170" y="2780"/>
                    <a:pt x="1189" y="2770"/>
                  </a:cubicBezTo>
                  <a:cubicBezTo>
                    <a:pt x="1190" y="2770"/>
                    <a:pt x="1191" y="2770"/>
                    <a:pt x="1192" y="2770"/>
                  </a:cubicBezTo>
                  <a:close/>
                  <a:moveTo>
                    <a:pt x="1299" y="2780"/>
                  </a:moveTo>
                  <a:cubicBezTo>
                    <a:pt x="1294" y="2780"/>
                    <a:pt x="1289" y="2781"/>
                    <a:pt x="1283" y="2783"/>
                  </a:cubicBezTo>
                  <a:cubicBezTo>
                    <a:pt x="1278" y="2781"/>
                    <a:pt x="1273" y="2781"/>
                    <a:pt x="1269" y="2781"/>
                  </a:cubicBezTo>
                  <a:cubicBezTo>
                    <a:pt x="1247" y="2781"/>
                    <a:pt x="1243" y="2801"/>
                    <a:pt x="1249" y="2817"/>
                  </a:cubicBezTo>
                  <a:cubicBezTo>
                    <a:pt x="1252" y="2827"/>
                    <a:pt x="1258" y="2831"/>
                    <a:pt x="1266" y="2831"/>
                  </a:cubicBezTo>
                  <a:cubicBezTo>
                    <a:pt x="1274" y="2831"/>
                    <a:pt x="1284" y="2828"/>
                    <a:pt x="1296" y="2824"/>
                  </a:cubicBezTo>
                  <a:cubicBezTo>
                    <a:pt x="1308" y="2817"/>
                    <a:pt x="1314" y="2795"/>
                    <a:pt x="1314" y="2795"/>
                  </a:cubicBezTo>
                  <a:cubicBezTo>
                    <a:pt x="1311" y="2783"/>
                    <a:pt x="1305" y="2780"/>
                    <a:pt x="1299" y="2780"/>
                  </a:cubicBezTo>
                  <a:close/>
                  <a:moveTo>
                    <a:pt x="839" y="2734"/>
                  </a:moveTo>
                  <a:cubicBezTo>
                    <a:pt x="850" y="2750"/>
                    <a:pt x="866" y="2761"/>
                    <a:pt x="885" y="2761"/>
                  </a:cubicBezTo>
                  <a:cubicBezTo>
                    <a:pt x="887" y="2761"/>
                    <a:pt x="889" y="2761"/>
                    <a:pt x="891" y="2761"/>
                  </a:cubicBezTo>
                  <a:lnTo>
                    <a:pt x="932" y="2748"/>
                  </a:lnTo>
                  <a:lnTo>
                    <a:pt x="898" y="2780"/>
                  </a:lnTo>
                  <a:cubicBezTo>
                    <a:pt x="879" y="2789"/>
                    <a:pt x="869" y="2811"/>
                    <a:pt x="873" y="2833"/>
                  </a:cubicBezTo>
                  <a:cubicBezTo>
                    <a:pt x="873" y="2833"/>
                    <a:pt x="879" y="2852"/>
                    <a:pt x="866" y="2855"/>
                  </a:cubicBezTo>
                  <a:lnTo>
                    <a:pt x="851" y="2817"/>
                  </a:lnTo>
                  <a:cubicBezTo>
                    <a:pt x="857" y="2795"/>
                    <a:pt x="854" y="2773"/>
                    <a:pt x="844" y="2751"/>
                  </a:cubicBezTo>
                  <a:cubicBezTo>
                    <a:pt x="841" y="2747"/>
                    <a:pt x="838" y="2743"/>
                    <a:pt x="834" y="2740"/>
                  </a:cubicBezTo>
                  <a:lnTo>
                    <a:pt x="834" y="2740"/>
                  </a:lnTo>
                  <a:cubicBezTo>
                    <a:pt x="836" y="2738"/>
                    <a:pt x="837" y="2736"/>
                    <a:pt x="839" y="2734"/>
                  </a:cubicBezTo>
                  <a:close/>
                  <a:moveTo>
                    <a:pt x="240" y="3136"/>
                  </a:moveTo>
                  <a:lnTo>
                    <a:pt x="240" y="3136"/>
                  </a:lnTo>
                  <a:cubicBezTo>
                    <a:pt x="242" y="3136"/>
                    <a:pt x="250" y="3143"/>
                    <a:pt x="265" y="3156"/>
                  </a:cubicBezTo>
                  <a:cubicBezTo>
                    <a:pt x="277" y="3171"/>
                    <a:pt x="293" y="3187"/>
                    <a:pt x="283" y="3196"/>
                  </a:cubicBezTo>
                  <a:cubicBezTo>
                    <a:pt x="287" y="3214"/>
                    <a:pt x="285" y="3222"/>
                    <a:pt x="281" y="3222"/>
                  </a:cubicBezTo>
                  <a:cubicBezTo>
                    <a:pt x="273" y="3222"/>
                    <a:pt x="258" y="3197"/>
                    <a:pt x="252" y="3165"/>
                  </a:cubicBezTo>
                  <a:cubicBezTo>
                    <a:pt x="242" y="3145"/>
                    <a:pt x="237" y="3136"/>
                    <a:pt x="240" y="3136"/>
                  </a:cubicBezTo>
                  <a:close/>
                  <a:moveTo>
                    <a:pt x="4094" y="1"/>
                  </a:moveTo>
                  <a:cubicBezTo>
                    <a:pt x="4086" y="1"/>
                    <a:pt x="4079" y="5"/>
                    <a:pt x="4075" y="19"/>
                  </a:cubicBezTo>
                  <a:lnTo>
                    <a:pt x="4072" y="38"/>
                  </a:lnTo>
                  <a:cubicBezTo>
                    <a:pt x="4069" y="15"/>
                    <a:pt x="4067" y="4"/>
                    <a:pt x="4064" y="4"/>
                  </a:cubicBezTo>
                  <a:cubicBezTo>
                    <a:pt x="4061" y="4"/>
                    <a:pt x="4056" y="13"/>
                    <a:pt x="4047" y="31"/>
                  </a:cubicBezTo>
                  <a:cubicBezTo>
                    <a:pt x="4044" y="42"/>
                    <a:pt x="4040" y="47"/>
                    <a:pt x="4036" y="47"/>
                  </a:cubicBezTo>
                  <a:cubicBezTo>
                    <a:pt x="4032" y="47"/>
                    <a:pt x="4030" y="41"/>
                    <a:pt x="4031" y="31"/>
                  </a:cubicBezTo>
                  <a:cubicBezTo>
                    <a:pt x="4022" y="6"/>
                    <a:pt x="4010" y="6"/>
                    <a:pt x="4010" y="6"/>
                  </a:cubicBezTo>
                  <a:cubicBezTo>
                    <a:pt x="4008" y="6"/>
                    <a:pt x="4005" y="6"/>
                    <a:pt x="4002" y="6"/>
                  </a:cubicBezTo>
                  <a:cubicBezTo>
                    <a:pt x="3979" y="6"/>
                    <a:pt x="3918" y="16"/>
                    <a:pt x="3859" y="16"/>
                  </a:cubicBezTo>
                  <a:cubicBezTo>
                    <a:pt x="3749" y="16"/>
                    <a:pt x="3709" y="22"/>
                    <a:pt x="3712" y="44"/>
                  </a:cubicBezTo>
                  <a:cubicBezTo>
                    <a:pt x="3707" y="55"/>
                    <a:pt x="3705" y="61"/>
                    <a:pt x="3701" y="61"/>
                  </a:cubicBezTo>
                  <a:cubicBezTo>
                    <a:pt x="3698" y="61"/>
                    <a:pt x="3694" y="56"/>
                    <a:pt x="3687" y="47"/>
                  </a:cubicBezTo>
                  <a:cubicBezTo>
                    <a:pt x="3677" y="35"/>
                    <a:pt x="3665" y="30"/>
                    <a:pt x="3653" y="30"/>
                  </a:cubicBezTo>
                  <a:cubicBezTo>
                    <a:pt x="3650" y="30"/>
                    <a:pt x="3646" y="31"/>
                    <a:pt x="3643" y="31"/>
                  </a:cubicBezTo>
                  <a:cubicBezTo>
                    <a:pt x="3637" y="32"/>
                    <a:pt x="3632" y="34"/>
                    <a:pt x="3628" y="34"/>
                  </a:cubicBezTo>
                  <a:cubicBezTo>
                    <a:pt x="3620" y="34"/>
                    <a:pt x="3614" y="30"/>
                    <a:pt x="3612" y="16"/>
                  </a:cubicBezTo>
                  <a:cubicBezTo>
                    <a:pt x="3602" y="41"/>
                    <a:pt x="3602" y="41"/>
                    <a:pt x="3590" y="44"/>
                  </a:cubicBezTo>
                  <a:cubicBezTo>
                    <a:pt x="3587" y="34"/>
                    <a:pt x="3582" y="29"/>
                    <a:pt x="3578" y="29"/>
                  </a:cubicBezTo>
                  <a:cubicBezTo>
                    <a:pt x="3572" y="29"/>
                    <a:pt x="3566" y="35"/>
                    <a:pt x="3561" y="47"/>
                  </a:cubicBezTo>
                  <a:cubicBezTo>
                    <a:pt x="3560" y="69"/>
                    <a:pt x="3559" y="80"/>
                    <a:pt x="3557" y="80"/>
                  </a:cubicBezTo>
                  <a:cubicBezTo>
                    <a:pt x="3556" y="80"/>
                    <a:pt x="3553" y="70"/>
                    <a:pt x="3549" y="50"/>
                  </a:cubicBezTo>
                  <a:cubicBezTo>
                    <a:pt x="3545" y="38"/>
                    <a:pt x="3525" y="30"/>
                    <a:pt x="3517" y="30"/>
                  </a:cubicBezTo>
                  <a:cubicBezTo>
                    <a:pt x="3512" y="30"/>
                    <a:pt x="3511" y="32"/>
                    <a:pt x="3518" y="38"/>
                  </a:cubicBezTo>
                  <a:cubicBezTo>
                    <a:pt x="3521" y="60"/>
                    <a:pt x="3496" y="66"/>
                    <a:pt x="3489" y="88"/>
                  </a:cubicBezTo>
                  <a:cubicBezTo>
                    <a:pt x="3484" y="90"/>
                    <a:pt x="3478" y="93"/>
                    <a:pt x="3472" y="93"/>
                  </a:cubicBezTo>
                  <a:cubicBezTo>
                    <a:pt x="3465" y="93"/>
                    <a:pt x="3458" y="89"/>
                    <a:pt x="3455" y="78"/>
                  </a:cubicBezTo>
                  <a:cubicBezTo>
                    <a:pt x="3452" y="75"/>
                    <a:pt x="3447" y="74"/>
                    <a:pt x="3442" y="74"/>
                  </a:cubicBezTo>
                  <a:cubicBezTo>
                    <a:pt x="3418" y="74"/>
                    <a:pt x="3376" y="108"/>
                    <a:pt x="3373" y="128"/>
                  </a:cubicBezTo>
                  <a:cubicBezTo>
                    <a:pt x="3377" y="139"/>
                    <a:pt x="3375" y="144"/>
                    <a:pt x="3371" y="144"/>
                  </a:cubicBezTo>
                  <a:cubicBezTo>
                    <a:pt x="3368" y="144"/>
                    <a:pt x="3364" y="140"/>
                    <a:pt x="3361" y="132"/>
                  </a:cubicBezTo>
                  <a:cubicBezTo>
                    <a:pt x="3356" y="122"/>
                    <a:pt x="3350" y="119"/>
                    <a:pt x="3343" y="119"/>
                  </a:cubicBezTo>
                  <a:cubicBezTo>
                    <a:pt x="3338" y="119"/>
                    <a:pt x="3332" y="121"/>
                    <a:pt x="3326" y="122"/>
                  </a:cubicBezTo>
                  <a:cubicBezTo>
                    <a:pt x="3325" y="131"/>
                    <a:pt x="3323" y="134"/>
                    <a:pt x="3321" y="134"/>
                  </a:cubicBezTo>
                  <a:cubicBezTo>
                    <a:pt x="3317" y="134"/>
                    <a:pt x="3312" y="122"/>
                    <a:pt x="3308" y="110"/>
                  </a:cubicBezTo>
                  <a:cubicBezTo>
                    <a:pt x="3309" y="97"/>
                    <a:pt x="3307" y="92"/>
                    <a:pt x="3300" y="92"/>
                  </a:cubicBezTo>
                  <a:cubicBezTo>
                    <a:pt x="3294" y="92"/>
                    <a:pt x="3285" y="96"/>
                    <a:pt x="3273" y="100"/>
                  </a:cubicBezTo>
                  <a:cubicBezTo>
                    <a:pt x="3267" y="125"/>
                    <a:pt x="3217" y="147"/>
                    <a:pt x="3179" y="169"/>
                  </a:cubicBezTo>
                  <a:cubicBezTo>
                    <a:pt x="3135" y="185"/>
                    <a:pt x="3107" y="229"/>
                    <a:pt x="3116" y="276"/>
                  </a:cubicBezTo>
                  <a:lnTo>
                    <a:pt x="3126" y="320"/>
                  </a:lnTo>
                  <a:lnTo>
                    <a:pt x="3104" y="282"/>
                  </a:lnTo>
                  <a:cubicBezTo>
                    <a:pt x="3091" y="266"/>
                    <a:pt x="3076" y="251"/>
                    <a:pt x="3060" y="235"/>
                  </a:cubicBezTo>
                  <a:lnTo>
                    <a:pt x="3060" y="235"/>
                  </a:lnTo>
                  <a:cubicBezTo>
                    <a:pt x="3047" y="244"/>
                    <a:pt x="3057" y="260"/>
                    <a:pt x="3069" y="279"/>
                  </a:cubicBezTo>
                  <a:cubicBezTo>
                    <a:pt x="3077" y="295"/>
                    <a:pt x="3072" y="302"/>
                    <a:pt x="3050" y="302"/>
                  </a:cubicBezTo>
                  <a:cubicBezTo>
                    <a:pt x="3045" y="302"/>
                    <a:pt x="3041" y="301"/>
                    <a:pt x="3035" y="301"/>
                  </a:cubicBezTo>
                  <a:cubicBezTo>
                    <a:pt x="3031" y="300"/>
                    <a:pt x="3027" y="300"/>
                    <a:pt x="3023" y="300"/>
                  </a:cubicBezTo>
                  <a:cubicBezTo>
                    <a:pt x="2998" y="300"/>
                    <a:pt x="2988" y="310"/>
                    <a:pt x="2988" y="332"/>
                  </a:cubicBezTo>
                  <a:cubicBezTo>
                    <a:pt x="2980" y="338"/>
                    <a:pt x="2969" y="342"/>
                    <a:pt x="2959" y="342"/>
                  </a:cubicBezTo>
                  <a:cubicBezTo>
                    <a:pt x="2954" y="342"/>
                    <a:pt x="2948" y="341"/>
                    <a:pt x="2944" y="338"/>
                  </a:cubicBezTo>
                  <a:cubicBezTo>
                    <a:pt x="2931" y="345"/>
                    <a:pt x="2931" y="345"/>
                    <a:pt x="2944" y="364"/>
                  </a:cubicBezTo>
                  <a:cubicBezTo>
                    <a:pt x="2953" y="375"/>
                    <a:pt x="2949" y="383"/>
                    <a:pt x="2938" y="383"/>
                  </a:cubicBezTo>
                  <a:cubicBezTo>
                    <a:pt x="2933" y="383"/>
                    <a:pt x="2928" y="382"/>
                    <a:pt x="2922" y="379"/>
                  </a:cubicBezTo>
                  <a:cubicBezTo>
                    <a:pt x="2911" y="372"/>
                    <a:pt x="2899" y="369"/>
                    <a:pt x="2890" y="369"/>
                  </a:cubicBezTo>
                  <a:cubicBezTo>
                    <a:pt x="2868" y="369"/>
                    <a:pt x="2855" y="384"/>
                    <a:pt x="2866" y="395"/>
                  </a:cubicBezTo>
                  <a:cubicBezTo>
                    <a:pt x="2878" y="411"/>
                    <a:pt x="2866" y="420"/>
                    <a:pt x="2856" y="429"/>
                  </a:cubicBezTo>
                  <a:cubicBezTo>
                    <a:pt x="2841" y="436"/>
                    <a:pt x="2831" y="454"/>
                    <a:pt x="2834" y="470"/>
                  </a:cubicBezTo>
                  <a:lnTo>
                    <a:pt x="2816" y="486"/>
                  </a:lnTo>
                  <a:cubicBezTo>
                    <a:pt x="2814" y="487"/>
                    <a:pt x="2812" y="488"/>
                    <a:pt x="2810" y="488"/>
                  </a:cubicBezTo>
                  <a:cubicBezTo>
                    <a:pt x="2802" y="488"/>
                    <a:pt x="2802" y="469"/>
                    <a:pt x="2812" y="461"/>
                  </a:cubicBezTo>
                  <a:lnTo>
                    <a:pt x="2787" y="454"/>
                  </a:lnTo>
                  <a:cubicBezTo>
                    <a:pt x="2765" y="473"/>
                    <a:pt x="2756" y="479"/>
                    <a:pt x="2759" y="505"/>
                  </a:cubicBezTo>
                  <a:cubicBezTo>
                    <a:pt x="2767" y="526"/>
                    <a:pt x="2771" y="536"/>
                    <a:pt x="2769" y="536"/>
                  </a:cubicBezTo>
                  <a:cubicBezTo>
                    <a:pt x="2767" y="536"/>
                    <a:pt x="2760" y="529"/>
                    <a:pt x="2747" y="514"/>
                  </a:cubicBezTo>
                  <a:cubicBezTo>
                    <a:pt x="2740" y="506"/>
                    <a:pt x="2730" y="500"/>
                    <a:pt x="2723" y="500"/>
                  </a:cubicBezTo>
                  <a:cubicBezTo>
                    <a:pt x="2716" y="500"/>
                    <a:pt x="2711" y="505"/>
                    <a:pt x="2712" y="517"/>
                  </a:cubicBezTo>
                  <a:cubicBezTo>
                    <a:pt x="2721" y="540"/>
                    <a:pt x="2718" y="548"/>
                    <a:pt x="2711" y="548"/>
                  </a:cubicBezTo>
                  <a:cubicBezTo>
                    <a:pt x="2705" y="548"/>
                    <a:pt x="2697" y="543"/>
                    <a:pt x="2690" y="536"/>
                  </a:cubicBezTo>
                  <a:cubicBezTo>
                    <a:pt x="2683" y="518"/>
                    <a:pt x="2679" y="508"/>
                    <a:pt x="2676" y="508"/>
                  </a:cubicBezTo>
                  <a:cubicBezTo>
                    <a:pt x="2671" y="508"/>
                    <a:pt x="2668" y="524"/>
                    <a:pt x="2659" y="561"/>
                  </a:cubicBezTo>
                  <a:cubicBezTo>
                    <a:pt x="2640" y="580"/>
                    <a:pt x="2612" y="633"/>
                    <a:pt x="2581" y="661"/>
                  </a:cubicBezTo>
                  <a:cubicBezTo>
                    <a:pt x="2543" y="696"/>
                    <a:pt x="2524" y="715"/>
                    <a:pt x="2501" y="715"/>
                  </a:cubicBezTo>
                  <a:cubicBezTo>
                    <a:pt x="2499" y="715"/>
                    <a:pt x="2498" y="715"/>
                    <a:pt x="2496" y="715"/>
                  </a:cubicBezTo>
                  <a:cubicBezTo>
                    <a:pt x="2493" y="711"/>
                    <a:pt x="2490" y="708"/>
                    <a:pt x="2487" y="705"/>
                  </a:cubicBezTo>
                  <a:lnTo>
                    <a:pt x="2487" y="705"/>
                  </a:lnTo>
                  <a:cubicBezTo>
                    <a:pt x="2509" y="729"/>
                    <a:pt x="2497" y="742"/>
                    <a:pt x="2471" y="768"/>
                  </a:cubicBezTo>
                  <a:cubicBezTo>
                    <a:pt x="2436" y="774"/>
                    <a:pt x="2418" y="809"/>
                    <a:pt x="2424" y="840"/>
                  </a:cubicBezTo>
                  <a:lnTo>
                    <a:pt x="2446" y="821"/>
                  </a:lnTo>
                  <a:lnTo>
                    <a:pt x="2446" y="821"/>
                  </a:lnTo>
                  <a:cubicBezTo>
                    <a:pt x="2474" y="849"/>
                    <a:pt x="2465" y="859"/>
                    <a:pt x="2430" y="865"/>
                  </a:cubicBezTo>
                  <a:cubicBezTo>
                    <a:pt x="2427" y="867"/>
                    <a:pt x="2425" y="868"/>
                    <a:pt x="2422" y="868"/>
                  </a:cubicBezTo>
                  <a:cubicBezTo>
                    <a:pt x="2412" y="868"/>
                    <a:pt x="2402" y="856"/>
                    <a:pt x="2389" y="846"/>
                  </a:cubicBezTo>
                  <a:cubicBezTo>
                    <a:pt x="2379" y="835"/>
                    <a:pt x="2365" y="829"/>
                    <a:pt x="2354" y="829"/>
                  </a:cubicBezTo>
                  <a:cubicBezTo>
                    <a:pt x="2348" y="829"/>
                    <a:pt x="2343" y="831"/>
                    <a:pt x="2339" y="834"/>
                  </a:cubicBezTo>
                  <a:cubicBezTo>
                    <a:pt x="2330" y="843"/>
                    <a:pt x="2320" y="856"/>
                    <a:pt x="2345" y="859"/>
                  </a:cubicBezTo>
                  <a:cubicBezTo>
                    <a:pt x="2361" y="874"/>
                    <a:pt x="2361" y="874"/>
                    <a:pt x="2349" y="884"/>
                  </a:cubicBezTo>
                  <a:cubicBezTo>
                    <a:pt x="2336" y="893"/>
                    <a:pt x="2330" y="912"/>
                    <a:pt x="2333" y="928"/>
                  </a:cubicBezTo>
                  <a:cubicBezTo>
                    <a:pt x="2349" y="943"/>
                    <a:pt x="2339" y="953"/>
                    <a:pt x="2330" y="962"/>
                  </a:cubicBezTo>
                  <a:cubicBezTo>
                    <a:pt x="2327" y="962"/>
                    <a:pt x="2323" y="961"/>
                    <a:pt x="2320" y="961"/>
                  </a:cubicBezTo>
                  <a:cubicBezTo>
                    <a:pt x="2306" y="961"/>
                    <a:pt x="2293" y="967"/>
                    <a:pt x="2283" y="978"/>
                  </a:cubicBezTo>
                  <a:lnTo>
                    <a:pt x="2270" y="962"/>
                  </a:lnTo>
                  <a:cubicBezTo>
                    <a:pt x="2258" y="953"/>
                    <a:pt x="2245" y="946"/>
                    <a:pt x="2230" y="943"/>
                  </a:cubicBezTo>
                  <a:lnTo>
                    <a:pt x="2230" y="943"/>
                  </a:lnTo>
                  <a:cubicBezTo>
                    <a:pt x="2220" y="953"/>
                    <a:pt x="2236" y="965"/>
                    <a:pt x="2236" y="965"/>
                  </a:cubicBezTo>
                  <a:cubicBezTo>
                    <a:pt x="2248" y="981"/>
                    <a:pt x="2010" y="1216"/>
                    <a:pt x="1979" y="1247"/>
                  </a:cubicBezTo>
                  <a:cubicBezTo>
                    <a:pt x="1944" y="1250"/>
                    <a:pt x="1913" y="1282"/>
                    <a:pt x="1938" y="1285"/>
                  </a:cubicBezTo>
                  <a:cubicBezTo>
                    <a:pt x="1954" y="1301"/>
                    <a:pt x="1904" y="1348"/>
                    <a:pt x="1844" y="1407"/>
                  </a:cubicBezTo>
                  <a:cubicBezTo>
                    <a:pt x="1772" y="1476"/>
                    <a:pt x="1722" y="1526"/>
                    <a:pt x="1738" y="1539"/>
                  </a:cubicBezTo>
                  <a:lnTo>
                    <a:pt x="1709" y="1570"/>
                  </a:lnTo>
                  <a:cubicBezTo>
                    <a:pt x="1687" y="1589"/>
                    <a:pt x="1681" y="1623"/>
                    <a:pt x="1672" y="1633"/>
                  </a:cubicBezTo>
                  <a:cubicBezTo>
                    <a:pt x="1675" y="1648"/>
                    <a:pt x="1674" y="1657"/>
                    <a:pt x="1670" y="1657"/>
                  </a:cubicBezTo>
                  <a:cubicBezTo>
                    <a:pt x="1668" y="1657"/>
                    <a:pt x="1665" y="1652"/>
                    <a:pt x="1662" y="1642"/>
                  </a:cubicBezTo>
                  <a:cubicBezTo>
                    <a:pt x="1650" y="1632"/>
                    <a:pt x="1640" y="1620"/>
                    <a:pt x="1631" y="1620"/>
                  </a:cubicBezTo>
                  <a:cubicBezTo>
                    <a:pt x="1629" y="1620"/>
                    <a:pt x="1627" y="1621"/>
                    <a:pt x="1625" y="1623"/>
                  </a:cubicBezTo>
                  <a:cubicBezTo>
                    <a:pt x="1603" y="1642"/>
                    <a:pt x="1618" y="1658"/>
                    <a:pt x="1634" y="1673"/>
                  </a:cubicBezTo>
                  <a:cubicBezTo>
                    <a:pt x="1647" y="1686"/>
                    <a:pt x="1637" y="1699"/>
                    <a:pt x="1637" y="1699"/>
                  </a:cubicBezTo>
                  <a:cubicBezTo>
                    <a:pt x="1633" y="1703"/>
                    <a:pt x="1631" y="1705"/>
                    <a:pt x="1628" y="1705"/>
                  </a:cubicBezTo>
                  <a:cubicBezTo>
                    <a:pt x="1625" y="1705"/>
                    <a:pt x="1621" y="1701"/>
                    <a:pt x="1612" y="1692"/>
                  </a:cubicBezTo>
                  <a:lnTo>
                    <a:pt x="1584" y="1664"/>
                  </a:lnTo>
                  <a:lnTo>
                    <a:pt x="1575" y="1673"/>
                  </a:lnTo>
                  <a:cubicBezTo>
                    <a:pt x="1587" y="1686"/>
                    <a:pt x="1578" y="1695"/>
                    <a:pt x="1578" y="1695"/>
                  </a:cubicBezTo>
                  <a:cubicBezTo>
                    <a:pt x="1574" y="1700"/>
                    <a:pt x="1572" y="1703"/>
                    <a:pt x="1569" y="1703"/>
                  </a:cubicBezTo>
                  <a:cubicBezTo>
                    <a:pt x="1564" y="1703"/>
                    <a:pt x="1556" y="1696"/>
                    <a:pt x="1537" y="1677"/>
                  </a:cubicBezTo>
                  <a:cubicBezTo>
                    <a:pt x="1526" y="1665"/>
                    <a:pt x="1518" y="1660"/>
                    <a:pt x="1513" y="1660"/>
                  </a:cubicBezTo>
                  <a:cubicBezTo>
                    <a:pt x="1506" y="1660"/>
                    <a:pt x="1507" y="1673"/>
                    <a:pt x="1518" y="1695"/>
                  </a:cubicBezTo>
                  <a:lnTo>
                    <a:pt x="1512" y="1730"/>
                  </a:lnTo>
                  <a:cubicBezTo>
                    <a:pt x="1506" y="1727"/>
                    <a:pt x="1502" y="1726"/>
                    <a:pt x="1498" y="1726"/>
                  </a:cubicBezTo>
                  <a:cubicBezTo>
                    <a:pt x="1477" y="1726"/>
                    <a:pt x="1484" y="1765"/>
                    <a:pt x="1487" y="1786"/>
                  </a:cubicBezTo>
                  <a:cubicBezTo>
                    <a:pt x="1474" y="1779"/>
                    <a:pt x="1464" y="1775"/>
                    <a:pt x="1458" y="1775"/>
                  </a:cubicBezTo>
                  <a:cubicBezTo>
                    <a:pt x="1446" y="1775"/>
                    <a:pt x="1446" y="1788"/>
                    <a:pt x="1459" y="1814"/>
                  </a:cubicBezTo>
                  <a:cubicBezTo>
                    <a:pt x="1468" y="1827"/>
                    <a:pt x="1465" y="1835"/>
                    <a:pt x="1451" y="1835"/>
                  </a:cubicBezTo>
                  <a:cubicBezTo>
                    <a:pt x="1447" y="1835"/>
                    <a:pt x="1442" y="1835"/>
                    <a:pt x="1437" y="1833"/>
                  </a:cubicBezTo>
                  <a:cubicBezTo>
                    <a:pt x="1433" y="1833"/>
                    <a:pt x="1431" y="1833"/>
                    <a:pt x="1428" y="1833"/>
                  </a:cubicBezTo>
                  <a:cubicBezTo>
                    <a:pt x="1409" y="1833"/>
                    <a:pt x="1400" y="1842"/>
                    <a:pt x="1383" y="1858"/>
                  </a:cubicBezTo>
                  <a:cubicBezTo>
                    <a:pt x="1387" y="1883"/>
                    <a:pt x="1318" y="1952"/>
                    <a:pt x="1236" y="2031"/>
                  </a:cubicBezTo>
                  <a:cubicBezTo>
                    <a:pt x="1148" y="2118"/>
                    <a:pt x="1086" y="2178"/>
                    <a:pt x="1101" y="2191"/>
                  </a:cubicBezTo>
                  <a:cubicBezTo>
                    <a:pt x="1096" y="2198"/>
                    <a:pt x="1094" y="2201"/>
                    <a:pt x="1088" y="2201"/>
                  </a:cubicBezTo>
                  <a:cubicBezTo>
                    <a:pt x="1083" y="2201"/>
                    <a:pt x="1077" y="2199"/>
                    <a:pt x="1067" y="2197"/>
                  </a:cubicBezTo>
                  <a:cubicBezTo>
                    <a:pt x="1062" y="2192"/>
                    <a:pt x="1058" y="2190"/>
                    <a:pt x="1055" y="2190"/>
                  </a:cubicBezTo>
                  <a:cubicBezTo>
                    <a:pt x="1048" y="2190"/>
                    <a:pt x="1047" y="2203"/>
                    <a:pt x="1061" y="2231"/>
                  </a:cubicBezTo>
                  <a:cubicBezTo>
                    <a:pt x="1064" y="2246"/>
                    <a:pt x="1070" y="2257"/>
                    <a:pt x="1069" y="2257"/>
                  </a:cubicBezTo>
                  <a:cubicBezTo>
                    <a:pt x="1067" y="2257"/>
                    <a:pt x="1063" y="2252"/>
                    <a:pt x="1051" y="2241"/>
                  </a:cubicBezTo>
                  <a:cubicBezTo>
                    <a:pt x="1048" y="2237"/>
                    <a:pt x="1044" y="2236"/>
                    <a:pt x="1040" y="2236"/>
                  </a:cubicBezTo>
                  <a:cubicBezTo>
                    <a:pt x="1026" y="2236"/>
                    <a:pt x="1008" y="2255"/>
                    <a:pt x="976" y="2285"/>
                  </a:cubicBezTo>
                  <a:cubicBezTo>
                    <a:pt x="948" y="2313"/>
                    <a:pt x="907" y="2353"/>
                    <a:pt x="923" y="2369"/>
                  </a:cubicBezTo>
                  <a:cubicBezTo>
                    <a:pt x="919" y="2388"/>
                    <a:pt x="918" y="2396"/>
                    <a:pt x="916" y="2396"/>
                  </a:cubicBezTo>
                  <a:cubicBezTo>
                    <a:pt x="915" y="2396"/>
                    <a:pt x="913" y="2390"/>
                    <a:pt x="910" y="2379"/>
                  </a:cubicBezTo>
                  <a:cubicBezTo>
                    <a:pt x="905" y="2366"/>
                    <a:pt x="895" y="2361"/>
                    <a:pt x="884" y="2361"/>
                  </a:cubicBezTo>
                  <a:cubicBezTo>
                    <a:pt x="859" y="2361"/>
                    <a:pt x="828" y="2390"/>
                    <a:pt x="826" y="2432"/>
                  </a:cubicBezTo>
                  <a:cubicBezTo>
                    <a:pt x="820" y="2438"/>
                    <a:pt x="814" y="2443"/>
                    <a:pt x="807" y="2443"/>
                  </a:cubicBezTo>
                  <a:cubicBezTo>
                    <a:pt x="802" y="2443"/>
                    <a:pt x="797" y="2441"/>
                    <a:pt x="791" y="2435"/>
                  </a:cubicBezTo>
                  <a:cubicBezTo>
                    <a:pt x="775" y="2454"/>
                    <a:pt x="763" y="2476"/>
                    <a:pt x="757" y="2501"/>
                  </a:cubicBezTo>
                  <a:lnTo>
                    <a:pt x="688" y="2570"/>
                  </a:lnTo>
                  <a:cubicBezTo>
                    <a:pt x="672" y="2585"/>
                    <a:pt x="666" y="2604"/>
                    <a:pt x="659" y="2623"/>
                  </a:cubicBezTo>
                  <a:lnTo>
                    <a:pt x="650" y="2632"/>
                  </a:lnTo>
                  <a:cubicBezTo>
                    <a:pt x="649" y="2630"/>
                    <a:pt x="646" y="2630"/>
                    <a:pt x="644" y="2630"/>
                  </a:cubicBezTo>
                  <a:cubicBezTo>
                    <a:pt x="625" y="2630"/>
                    <a:pt x="578" y="2675"/>
                    <a:pt x="515" y="2736"/>
                  </a:cubicBezTo>
                  <a:cubicBezTo>
                    <a:pt x="448" y="2803"/>
                    <a:pt x="390" y="2858"/>
                    <a:pt x="364" y="2858"/>
                  </a:cubicBezTo>
                  <a:cubicBezTo>
                    <a:pt x="363" y="2858"/>
                    <a:pt x="362" y="2858"/>
                    <a:pt x="362" y="2858"/>
                  </a:cubicBezTo>
                  <a:cubicBezTo>
                    <a:pt x="356" y="2867"/>
                    <a:pt x="352" y="2880"/>
                    <a:pt x="356" y="2892"/>
                  </a:cubicBezTo>
                  <a:cubicBezTo>
                    <a:pt x="357" y="2895"/>
                    <a:pt x="358" y="2897"/>
                    <a:pt x="359" y="2899"/>
                  </a:cubicBezTo>
                  <a:lnTo>
                    <a:pt x="359" y="2899"/>
                  </a:lnTo>
                  <a:cubicBezTo>
                    <a:pt x="355" y="2897"/>
                    <a:pt x="352" y="2893"/>
                    <a:pt x="349" y="2886"/>
                  </a:cubicBezTo>
                  <a:cubicBezTo>
                    <a:pt x="345" y="2873"/>
                    <a:pt x="343" y="2869"/>
                    <a:pt x="338" y="2869"/>
                  </a:cubicBezTo>
                  <a:cubicBezTo>
                    <a:pt x="335" y="2869"/>
                    <a:pt x="332" y="2870"/>
                    <a:pt x="327" y="2871"/>
                  </a:cubicBezTo>
                  <a:cubicBezTo>
                    <a:pt x="327" y="2871"/>
                    <a:pt x="315" y="2874"/>
                    <a:pt x="321" y="2896"/>
                  </a:cubicBezTo>
                  <a:cubicBezTo>
                    <a:pt x="329" y="2918"/>
                    <a:pt x="332" y="2927"/>
                    <a:pt x="329" y="2927"/>
                  </a:cubicBezTo>
                  <a:cubicBezTo>
                    <a:pt x="327" y="2927"/>
                    <a:pt x="322" y="2924"/>
                    <a:pt x="315" y="2918"/>
                  </a:cubicBezTo>
                  <a:cubicBezTo>
                    <a:pt x="303" y="2902"/>
                    <a:pt x="294" y="2894"/>
                    <a:pt x="287" y="2894"/>
                  </a:cubicBezTo>
                  <a:cubicBezTo>
                    <a:pt x="279" y="2894"/>
                    <a:pt x="274" y="2906"/>
                    <a:pt x="274" y="2930"/>
                  </a:cubicBezTo>
                  <a:cubicBezTo>
                    <a:pt x="277" y="2940"/>
                    <a:pt x="280" y="2948"/>
                    <a:pt x="281" y="2953"/>
                  </a:cubicBezTo>
                  <a:lnTo>
                    <a:pt x="281" y="2953"/>
                  </a:lnTo>
                  <a:cubicBezTo>
                    <a:pt x="280" y="2955"/>
                    <a:pt x="279" y="2957"/>
                    <a:pt x="279" y="2958"/>
                  </a:cubicBezTo>
                  <a:lnTo>
                    <a:pt x="279" y="2958"/>
                  </a:lnTo>
                  <a:cubicBezTo>
                    <a:pt x="275" y="2954"/>
                    <a:pt x="270" y="2946"/>
                    <a:pt x="261" y="2933"/>
                  </a:cubicBezTo>
                  <a:cubicBezTo>
                    <a:pt x="256" y="2916"/>
                    <a:pt x="240" y="2901"/>
                    <a:pt x="225" y="2901"/>
                  </a:cubicBezTo>
                  <a:cubicBezTo>
                    <a:pt x="223" y="2901"/>
                    <a:pt x="222" y="2902"/>
                    <a:pt x="221" y="2902"/>
                  </a:cubicBezTo>
                  <a:lnTo>
                    <a:pt x="227" y="2924"/>
                  </a:lnTo>
                  <a:cubicBezTo>
                    <a:pt x="235" y="2948"/>
                    <a:pt x="233" y="2959"/>
                    <a:pt x="225" y="2959"/>
                  </a:cubicBezTo>
                  <a:cubicBezTo>
                    <a:pt x="221" y="2959"/>
                    <a:pt x="215" y="2956"/>
                    <a:pt x="208" y="2949"/>
                  </a:cubicBezTo>
                  <a:cubicBezTo>
                    <a:pt x="206" y="2941"/>
                    <a:pt x="202" y="2937"/>
                    <a:pt x="197" y="2937"/>
                  </a:cubicBezTo>
                  <a:cubicBezTo>
                    <a:pt x="190" y="2937"/>
                    <a:pt x="180" y="2945"/>
                    <a:pt x="167" y="2961"/>
                  </a:cubicBezTo>
                  <a:cubicBezTo>
                    <a:pt x="156" y="2966"/>
                    <a:pt x="146" y="2969"/>
                    <a:pt x="138" y="2969"/>
                  </a:cubicBezTo>
                  <a:cubicBezTo>
                    <a:pt x="130" y="2969"/>
                    <a:pt x="124" y="2965"/>
                    <a:pt x="120" y="2955"/>
                  </a:cubicBezTo>
                  <a:cubicBezTo>
                    <a:pt x="116" y="2935"/>
                    <a:pt x="114" y="2925"/>
                    <a:pt x="112" y="2925"/>
                  </a:cubicBezTo>
                  <a:cubicBezTo>
                    <a:pt x="110" y="2925"/>
                    <a:pt x="110" y="2936"/>
                    <a:pt x="108" y="2958"/>
                  </a:cubicBezTo>
                  <a:cubicBezTo>
                    <a:pt x="104" y="2972"/>
                    <a:pt x="103" y="2977"/>
                    <a:pt x="94" y="2977"/>
                  </a:cubicBezTo>
                  <a:cubicBezTo>
                    <a:pt x="89" y="2977"/>
                    <a:pt x="81" y="2975"/>
                    <a:pt x="67" y="2971"/>
                  </a:cubicBezTo>
                  <a:cubicBezTo>
                    <a:pt x="58" y="2962"/>
                    <a:pt x="54" y="2957"/>
                    <a:pt x="51" y="2957"/>
                  </a:cubicBezTo>
                  <a:cubicBezTo>
                    <a:pt x="47" y="2957"/>
                    <a:pt x="45" y="2964"/>
                    <a:pt x="42" y="2977"/>
                  </a:cubicBezTo>
                  <a:cubicBezTo>
                    <a:pt x="54" y="3015"/>
                    <a:pt x="60" y="3034"/>
                    <a:pt x="71" y="3034"/>
                  </a:cubicBezTo>
                  <a:cubicBezTo>
                    <a:pt x="72" y="3034"/>
                    <a:pt x="73" y="3034"/>
                    <a:pt x="73" y="3034"/>
                  </a:cubicBezTo>
                  <a:cubicBezTo>
                    <a:pt x="77" y="3033"/>
                    <a:pt x="80" y="3032"/>
                    <a:pt x="82" y="3032"/>
                  </a:cubicBezTo>
                  <a:cubicBezTo>
                    <a:pt x="87" y="3032"/>
                    <a:pt x="88" y="3036"/>
                    <a:pt x="92" y="3049"/>
                  </a:cubicBezTo>
                  <a:lnTo>
                    <a:pt x="64" y="3059"/>
                  </a:lnTo>
                  <a:cubicBezTo>
                    <a:pt x="45" y="3062"/>
                    <a:pt x="30" y="3074"/>
                    <a:pt x="17" y="3093"/>
                  </a:cubicBezTo>
                  <a:cubicBezTo>
                    <a:pt x="0" y="3115"/>
                    <a:pt x="4" y="3143"/>
                    <a:pt x="16" y="3143"/>
                  </a:cubicBezTo>
                  <a:cubicBezTo>
                    <a:pt x="20" y="3143"/>
                    <a:pt x="24" y="3141"/>
                    <a:pt x="30" y="3134"/>
                  </a:cubicBezTo>
                  <a:lnTo>
                    <a:pt x="48" y="3149"/>
                  </a:lnTo>
                  <a:cubicBezTo>
                    <a:pt x="57" y="3177"/>
                    <a:pt x="67" y="3190"/>
                    <a:pt x="73" y="3190"/>
                  </a:cubicBezTo>
                  <a:cubicBezTo>
                    <a:pt x="81" y="3190"/>
                    <a:pt x="84" y="3172"/>
                    <a:pt x="73" y="3140"/>
                  </a:cubicBezTo>
                  <a:cubicBezTo>
                    <a:pt x="65" y="3107"/>
                    <a:pt x="61" y="3092"/>
                    <a:pt x="63" y="3092"/>
                  </a:cubicBezTo>
                  <a:lnTo>
                    <a:pt x="63" y="3092"/>
                  </a:lnTo>
                  <a:cubicBezTo>
                    <a:pt x="66" y="3092"/>
                    <a:pt x="72" y="3101"/>
                    <a:pt x="83" y="3118"/>
                  </a:cubicBezTo>
                  <a:cubicBezTo>
                    <a:pt x="92" y="3145"/>
                    <a:pt x="101" y="3151"/>
                    <a:pt x="110" y="3151"/>
                  </a:cubicBezTo>
                  <a:cubicBezTo>
                    <a:pt x="112" y="3151"/>
                    <a:pt x="113" y="3151"/>
                    <a:pt x="115" y="3151"/>
                  </a:cubicBezTo>
                  <a:lnTo>
                    <a:pt x="115" y="3151"/>
                  </a:lnTo>
                  <a:cubicBezTo>
                    <a:pt x="117" y="3151"/>
                    <a:pt x="118" y="3152"/>
                    <a:pt x="120" y="3153"/>
                  </a:cubicBezTo>
                  <a:cubicBezTo>
                    <a:pt x="136" y="3165"/>
                    <a:pt x="149" y="3181"/>
                    <a:pt x="139" y="3190"/>
                  </a:cubicBezTo>
                  <a:lnTo>
                    <a:pt x="171" y="3222"/>
                  </a:lnTo>
                  <a:cubicBezTo>
                    <a:pt x="195" y="3246"/>
                    <a:pt x="210" y="3261"/>
                    <a:pt x="235" y="3261"/>
                  </a:cubicBezTo>
                  <a:cubicBezTo>
                    <a:pt x="239" y="3261"/>
                    <a:pt x="244" y="3260"/>
                    <a:pt x="249" y="3259"/>
                  </a:cubicBezTo>
                  <a:cubicBezTo>
                    <a:pt x="302" y="3237"/>
                    <a:pt x="346" y="3222"/>
                    <a:pt x="318" y="3193"/>
                  </a:cubicBezTo>
                  <a:cubicBezTo>
                    <a:pt x="318" y="3193"/>
                    <a:pt x="315" y="3168"/>
                    <a:pt x="324" y="3159"/>
                  </a:cubicBezTo>
                  <a:cubicBezTo>
                    <a:pt x="329" y="3153"/>
                    <a:pt x="337" y="3151"/>
                    <a:pt x="345" y="3151"/>
                  </a:cubicBezTo>
                  <a:cubicBezTo>
                    <a:pt x="352" y="3151"/>
                    <a:pt x="359" y="3153"/>
                    <a:pt x="359" y="3153"/>
                  </a:cubicBezTo>
                  <a:cubicBezTo>
                    <a:pt x="361" y="3155"/>
                    <a:pt x="364" y="3156"/>
                    <a:pt x="367" y="3156"/>
                  </a:cubicBezTo>
                  <a:cubicBezTo>
                    <a:pt x="382" y="3156"/>
                    <a:pt x="406" y="3134"/>
                    <a:pt x="436" y="3105"/>
                  </a:cubicBezTo>
                  <a:lnTo>
                    <a:pt x="436" y="3105"/>
                  </a:lnTo>
                  <a:cubicBezTo>
                    <a:pt x="445" y="3106"/>
                    <a:pt x="453" y="3108"/>
                    <a:pt x="462" y="3112"/>
                  </a:cubicBezTo>
                  <a:cubicBezTo>
                    <a:pt x="465" y="3113"/>
                    <a:pt x="468" y="3114"/>
                    <a:pt x="472" y="3114"/>
                  </a:cubicBezTo>
                  <a:cubicBezTo>
                    <a:pt x="494" y="3114"/>
                    <a:pt x="511" y="3081"/>
                    <a:pt x="485" y="3057"/>
                  </a:cubicBezTo>
                  <a:lnTo>
                    <a:pt x="485" y="3057"/>
                  </a:lnTo>
                  <a:cubicBezTo>
                    <a:pt x="499" y="3044"/>
                    <a:pt x="510" y="3034"/>
                    <a:pt x="521" y="3025"/>
                  </a:cubicBezTo>
                  <a:lnTo>
                    <a:pt x="521" y="3025"/>
                  </a:lnTo>
                  <a:lnTo>
                    <a:pt x="522" y="3027"/>
                  </a:lnTo>
                  <a:cubicBezTo>
                    <a:pt x="525" y="3063"/>
                    <a:pt x="537" y="3082"/>
                    <a:pt x="546" y="3082"/>
                  </a:cubicBezTo>
                  <a:cubicBezTo>
                    <a:pt x="553" y="3082"/>
                    <a:pt x="559" y="3069"/>
                    <a:pt x="556" y="3041"/>
                  </a:cubicBezTo>
                  <a:lnTo>
                    <a:pt x="556" y="3041"/>
                  </a:lnTo>
                  <a:cubicBezTo>
                    <a:pt x="558" y="3046"/>
                    <a:pt x="560" y="3054"/>
                    <a:pt x="562" y="3062"/>
                  </a:cubicBezTo>
                  <a:cubicBezTo>
                    <a:pt x="565" y="3070"/>
                    <a:pt x="569" y="3074"/>
                    <a:pt x="574" y="3074"/>
                  </a:cubicBezTo>
                  <a:cubicBezTo>
                    <a:pt x="581" y="3074"/>
                    <a:pt x="590" y="3066"/>
                    <a:pt x="603" y="3049"/>
                  </a:cubicBezTo>
                  <a:cubicBezTo>
                    <a:pt x="613" y="3044"/>
                    <a:pt x="615" y="3014"/>
                    <a:pt x="612" y="2993"/>
                  </a:cubicBezTo>
                  <a:lnTo>
                    <a:pt x="612" y="2993"/>
                  </a:lnTo>
                  <a:cubicBezTo>
                    <a:pt x="612" y="2993"/>
                    <a:pt x="612" y="2993"/>
                    <a:pt x="612" y="2993"/>
                  </a:cubicBezTo>
                  <a:cubicBezTo>
                    <a:pt x="612" y="2993"/>
                    <a:pt x="612" y="2992"/>
                    <a:pt x="612" y="2992"/>
                  </a:cubicBezTo>
                  <a:lnTo>
                    <a:pt x="612" y="2992"/>
                  </a:lnTo>
                  <a:cubicBezTo>
                    <a:pt x="612" y="2989"/>
                    <a:pt x="611" y="2986"/>
                    <a:pt x="610" y="2984"/>
                  </a:cubicBezTo>
                  <a:lnTo>
                    <a:pt x="610" y="2984"/>
                  </a:lnTo>
                  <a:cubicBezTo>
                    <a:pt x="612" y="2976"/>
                    <a:pt x="618" y="2966"/>
                    <a:pt x="628" y="2954"/>
                  </a:cubicBezTo>
                  <a:lnTo>
                    <a:pt x="628" y="2954"/>
                  </a:lnTo>
                  <a:cubicBezTo>
                    <a:pt x="632" y="2954"/>
                    <a:pt x="633" y="2958"/>
                    <a:pt x="638" y="2971"/>
                  </a:cubicBezTo>
                  <a:cubicBezTo>
                    <a:pt x="643" y="2989"/>
                    <a:pt x="651" y="2997"/>
                    <a:pt x="658" y="2997"/>
                  </a:cubicBezTo>
                  <a:cubicBezTo>
                    <a:pt x="668" y="2997"/>
                    <a:pt x="677" y="2983"/>
                    <a:pt x="678" y="2958"/>
                  </a:cubicBezTo>
                  <a:lnTo>
                    <a:pt x="685" y="2980"/>
                  </a:lnTo>
                  <a:cubicBezTo>
                    <a:pt x="688" y="2990"/>
                    <a:pt x="695" y="3000"/>
                    <a:pt x="710" y="3000"/>
                  </a:cubicBezTo>
                  <a:cubicBezTo>
                    <a:pt x="723" y="3000"/>
                    <a:pt x="742" y="2993"/>
                    <a:pt x="769" y="2974"/>
                  </a:cubicBezTo>
                  <a:cubicBezTo>
                    <a:pt x="802" y="2962"/>
                    <a:pt x="831" y="2953"/>
                    <a:pt x="849" y="2953"/>
                  </a:cubicBezTo>
                  <a:cubicBezTo>
                    <a:pt x="860" y="2953"/>
                    <a:pt x="867" y="2956"/>
                    <a:pt x="869" y="2965"/>
                  </a:cubicBezTo>
                  <a:cubicBezTo>
                    <a:pt x="870" y="2967"/>
                    <a:pt x="872" y="2968"/>
                    <a:pt x="874" y="2968"/>
                  </a:cubicBezTo>
                  <a:cubicBezTo>
                    <a:pt x="886" y="2968"/>
                    <a:pt x="918" y="2920"/>
                    <a:pt x="929" y="2877"/>
                  </a:cubicBezTo>
                  <a:cubicBezTo>
                    <a:pt x="932" y="2888"/>
                    <a:pt x="938" y="2892"/>
                    <a:pt x="947" y="2892"/>
                  </a:cubicBezTo>
                  <a:cubicBezTo>
                    <a:pt x="954" y="2892"/>
                    <a:pt x="964" y="2889"/>
                    <a:pt x="976" y="2886"/>
                  </a:cubicBezTo>
                  <a:cubicBezTo>
                    <a:pt x="995" y="2879"/>
                    <a:pt x="1005" y="2875"/>
                    <a:pt x="1011" y="2875"/>
                  </a:cubicBezTo>
                  <a:cubicBezTo>
                    <a:pt x="1018" y="2875"/>
                    <a:pt x="1020" y="2881"/>
                    <a:pt x="1023" y="2892"/>
                  </a:cubicBezTo>
                  <a:cubicBezTo>
                    <a:pt x="1023" y="2914"/>
                    <a:pt x="1023" y="2925"/>
                    <a:pt x="1024" y="2925"/>
                  </a:cubicBezTo>
                  <a:cubicBezTo>
                    <a:pt x="1026" y="2925"/>
                    <a:pt x="1029" y="2912"/>
                    <a:pt x="1036" y="2886"/>
                  </a:cubicBezTo>
                  <a:cubicBezTo>
                    <a:pt x="1036" y="2866"/>
                    <a:pt x="1046" y="2856"/>
                    <a:pt x="1058" y="2856"/>
                  </a:cubicBezTo>
                  <a:cubicBezTo>
                    <a:pt x="1072" y="2856"/>
                    <a:pt x="1088" y="2868"/>
                    <a:pt x="1095" y="2889"/>
                  </a:cubicBezTo>
                  <a:cubicBezTo>
                    <a:pt x="1098" y="2899"/>
                    <a:pt x="1104" y="2903"/>
                    <a:pt x="1113" y="2903"/>
                  </a:cubicBezTo>
                  <a:cubicBezTo>
                    <a:pt x="1121" y="2903"/>
                    <a:pt x="1130" y="2900"/>
                    <a:pt x="1142" y="2896"/>
                  </a:cubicBezTo>
                  <a:cubicBezTo>
                    <a:pt x="1148" y="2874"/>
                    <a:pt x="1177" y="2864"/>
                    <a:pt x="1202" y="2855"/>
                  </a:cubicBezTo>
                  <a:cubicBezTo>
                    <a:pt x="1242" y="2842"/>
                    <a:pt x="1242" y="2842"/>
                    <a:pt x="1230" y="2802"/>
                  </a:cubicBezTo>
                  <a:cubicBezTo>
                    <a:pt x="1214" y="2761"/>
                    <a:pt x="1230" y="2758"/>
                    <a:pt x="1255" y="2748"/>
                  </a:cubicBezTo>
                  <a:cubicBezTo>
                    <a:pt x="1260" y="2747"/>
                    <a:pt x="1266" y="2745"/>
                    <a:pt x="1272" y="2745"/>
                  </a:cubicBezTo>
                  <a:cubicBezTo>
                    <a:pt x="1279" y="2745"/>
                    <a:pt x="1286" y="2748"/>
                    <a:pt x="1289" y="2761"/>
                  </a:cubicBezTo>
                  <a:cubicBezTo>
                    <a:pt x="1289" y="2761"/>
                    <a:pt x="1304" y="2771"/>
                    <a:pt x="1316" y="2771"/>
                  </a:cubicBezTo>
                  <a:cubicBezTo>
                    <a:pt x="1318" y="2771"/>
                    <a:pt x="1319" y="2771"/>
                    <a:pt x="1321" y="2770"/>
                  </a:cubicBezTo>
                  <a:cubicBezTo>
                    <a:pt x="1328" y="2769"/>
                    <a:pt x="1335" y="2767"/>
                    <a:pt x="1340" y="2767"/>
                  </a:cubicBezTo>
                  <a:cubicBezTo>
                    <a:pt x="1347" y="2767"/>
                    <a:pt x="1352" y="2770"/>
                    <a:pt x="1355" y="2780"/>
                  </a:cubicBezTo>
                  <a:cubicBezTo>
                    <a:pt x="1363" y="2786"/>
                    <a:pt x="1374" y="2789"/>
                    <a:pt x="1385" y="2789"/>
                  </a:cubicBezTo>
                  <a:cubicBezTo>
                    <a:pt x="1391" y="2789"/>
                    <a:pt x="1397" y="2788"/>
                    <a:pt x="1402" y="2786"/>
                  </a:cubicBezTo>
                  <a:cubicBezTo>
                    <a:pt x="1416" y="2782"/>
                    <a:pt x="1431" y="2778"/>
                    <a:pt x="1443" y="2778"/>
                  </a:cubicBezTo>
                  <a:cubicBezTo>
                    <a:pt x="1452" y="2778"/>
                    <a:pt x="1459" y="2781"/>
                    <a:pt x="1462" y="2789"/>
                  </a:cubicBezTo>
                  <a:cubicBezTo>
                    <a:pt x="1474" y="2786"/>
                    <a:pt x="1474" y="2786"/>
                    <a:pt x="1468" y="2764"/>
                  </a:cubicBezTo>
                  <a:cubicBezTo>
                    <a:pt x="1462" y="2746"/>
                    <a:pt x="1467" y="2723"/>
                    <a:pt x="1518" y="2723"/>
                  </a:cubicBezTo>
                  <a:cubicBezTo>
                    <a:pt x="1521" y="2723"/>
                    <a:pt x="1524" y="2723"/>
                    <a:pt x="1528" y="2723"/>
                  </a:cubicBezTo>
                  <a:cubicBezTo>
                    <a:pt x="1553" y="2714"/>
                    <a:pt x="1593" y="2698"/>
                    <a:pt x="1587" y="2679"/>
                  </a:cubicBezTo>
                  <a:cubicBezTo>
                    <a:pt x="1591" y="2678"/>
                    <a:pt x="1593" y="2678"/>
                    <a:pt x="1595" y="2678"/>
                  </a:cubicBezTo>
                  <a:cubicBezTo>
                    <a:pt x="1600" y="2678"/>
                    <a:pt x="1601" y="2682"/>
                    <a:pt x="1606" y="2695"/>
                  </a:cubicBezTo>
                  <a:cubicBezTo>
                    <a:pt x="1612" y="2711"/>
                    <a:pt x="1621" y="2718"/>
                    <a:pt x="1629" y="2718"/>
                  </a:cubicBezTo>
                  <a:cubicBezTo>
                    <a:pt x="1640" y="2718"/>
                    <a:pt x="1652" y="2704"/>
                    <a:pt x="1659" y="2676"/>
                  </a:cubicBezTo>
                  <a:cubicBezTo>
                    <a:pt x="1655" y="2665"/>
                    <a:pt x="1659" y="2658"/>
                    <a:pt x="1667" y="2658"/>
                  </a:cubicBezTo>
                  <a:cubicBezTo>
                    <a:pt x="1672" y="2658"/>
                    <a:pt x="1679" y="2661"/>
                    <a:pt x="1687" y="2667"/>
                  </a:cubicBezTo>
                  <a:cubicBezTo>
                    <a:pt x="1687" y="2667"/>
                    <a:pt x="1700" y="2664"/>
                    <a:pt x="1706" y="2639"/>
                  </a:cubicBezTo>
                  <a:cubicBezTo>
                    <a:pt x="1710" y="2623"/>
                    <a:pt x="1712" y="2617"/>
                    <a:pt x="1720" y="2617"/>
                  </a:cubicBezTo>
                  <a:cubicBezTo>
                    <a:pt x="1724" y="2617"/>
                    <a:pt x="1732" y="2619"/>
                    <a:pt x="1744" y="2623"/>
                  </a:cubicBezTo>
                  <a:cubicBezTo>
                    <a:pt x="1749" y="2635"/>
                    <a:pt x="1755" y="2639"/>
                    <a:pt x="1762" y="2639"/>
                  </a:cubicBezTo>
                  <a:cubicBezTo>
                    <a:pt x="1767" y="2639"/>
                    <a:pt x="1773" y="2637"/>
                    <a:pt x="1778" y="2636"/>
                  </a:cubicBezTo>
                  <a:cubicBezTo>
                    <a:pt x="1795" y="2608"/>
                    <a:pt x="1912" y="2565"/>
                    <a:pt x="1952" y="2565"/>
                  </a:cubicBezTo>
                  <a:cubicBezTo>
                    <a:pt x="1957" y="2565"/>
                    <a:pt x="1961" y="2565"/>
                    <a:pt x="1963" y="2567"/>
                  </a:cubicBezTo>
                  <a:cubicBezTo>
                    <a:pt x="1969" y="2545"/>
                    <a:pt x="1969" y="2545"/>
                    <a:pt x="1982" y="2538"/>
                  </a:cubicBezTo>
                  <a:cubicBezTo>
                    <a:pt x="1991" y="2550"/>
                    <a:pt x="1998" y="2555"/>
                    <a:pt x="2003" y="2555"/>
                  </a:cubicBezTo>
                  <a:cubicBezTo>
                    <a:pt x="2012" y="2555"/>
                    <a:pt x="2011" y="2535"/>
                    <a:pt x="2001" y="2510"/>
                  </a:cubicBezTo>
                  <a:lnTo>
                    <a:pt x="1988" y="2513"/>
                  </a:lnTo>
                  <a:lnTo>
                    <a:pt x="1976" y="2520"/>
                  </a:lnTo>
                  <a:cubicBezTo>
                    <a:pt x="1967" y="2498"/>
                    <a:pt x="1975" y="2485"/>
                    <a:pt x="1987" y="2485"/>
                  </a:cubicBezTo>
                  <a:cubicBezTo>
                    <a:pt x="1998" y="2485"/>
                    <a:pt x="2012" y="2496"/>
                    <a:pt x="2023" y="2523"/>
                  </a:cubicBezTo>
                  <a:cubicBezTo>
                    <a:pt x="2034" y="2539"/>
                    <a:pt x="2041" y="2547"/>
                    <a:pt x="2044" y="2547"/>
                  </a:cubicBezTo>
                  <a:cubicBezTo>
                    <a:pt x="2048" y="2547"/>
                    <a:pt x="2048" y="2537"/>
                    <a:pt x="2048" y="2513"/>
                  </a:cubicBezTo>
                  <a:cubicBezTo>
                    <a:pt x="2046" y="2489"/>
                    <a:pt x="2050" y="2477"/>
                    <a:pt x="2059" y="2477"/>
                  </a:cubicBezTo>
                  <a:cubicBezTo>
                    <a:pt x="2066" y="2477"/>
                    <a:pt x="2076" y="2485"/>
                    <a:pt x="2088" y="2501"/>
                  </a:cubicBezTo>
                  <a:cubicBezTo>
                    <a:pt x="2095" y="2519"/>
                    <a:pt x="2098" y="2528"/>
                    <a:pt x="2099" y="2528"/>
                  </a:cubicBezTo>
                  <a:cubicBezTo>
                    <a:pt x="2101" y="2528"/>
                    <a:pt x="2101" y="2517"/>
                    <a:pt x="2101" y="2495"/>
                  </a:cubicBezTo>
                  <a:cubicBezTo>
                    <a:pt x="2099" y="2441"/>
                    <a:pt x="2110" y="2407"/>
                    <a:pt x="2125" y="2407"/>
                  </a:cubicBezTo>
                  <a:cubicBezTo>
                    <a:pt x="2135" y="2407"/>
                    <a:pt x="2147" y="2420"/>
                    <a:pt x="2157" y="2451"/>
                  </a:cubicBezTo>
                  <a:cubicBezTo>
                    <a:pt x="2172" y="2487"/>
                    <a:pt x="2191" y="2501"/>
                    <a:pt x="2204" y="2501"/>
                  </a:cubicBezTo>
                  <a:cubicBezTo>
                    <a:pt x="2205" y="2501"/>
                    <a:pt x="2206" y="2501"/>
                    <a:pt x="2208" y="2501"/>
                  </a:cubicBezTo>
                  <a:cubicBezTo>
                    <a:pt x="2220" y="2495"/>
                    <a:pt x="2214" y="2476"/>
                    <a:pt x="2204" y="2457"/>
                  </a:cubicBezTo>
                  <a:cubicBezTo>
                    <a:pt x="2189" y="2438"/>
                    <a:pt x="2187" y="2427"/>
                    <a:pt x="2195" y="2427"/>
                  </a:cubicBezTo>
                  <a:cubicBezTo>
                    <a:pt x="2202" y="2427"/>
                    <a:pt x="2215" y="2434"/>
                    <a:pt x="2233" y="2447"/>
                  </a:cubicBezTo>
                  <a:cubicBezTo>
                    <a:pt x="2257" y="2466"/>
                    <a:pt x="2276" y="2474"/>
                    <a:pt x="2292" y="2474"/>
                  </a:cubicBezTo>
                  <a:cubicBezTo>
                    <a:pt x="2314" y="2474"/>
                    <a:pt x="2329" y="2457"/>
                    <a:pt x="2342" y="2426"/>
                  </a:cubicBezTo>
                  <a:cubicBezTo>
                    <a:pt x="2364" y="2393"/>
                    <a:pt x="2387" y="2374"/>
                    <a:pt x="2397" y="2374"/>
                  </a:cubicBezTo>
                  <a:cubicBezTo>
                    <a:pt x="2405" y="2374"/>
                    <a:pt x="2406" y="2384"/>
                    <a:pt x="2396" y="2407"/>
                  </a:cubicBezTo>
                  <a:cubicBezTo>
                    <a:pt x="2390" y="2435"/>
                    <a:pt x="2388" y="2447"/>
                    <a:pt x="2390" y="2447"/>
                  </a:cubicBezTo>
                  <a:cubicBezTo>
                    <a:pt x="2392" y="2447"/>
                    <a:pt x="2397" y="2439"/>
                    <a:pt x="2405" y="2426"/>
                  </a:cubicBezTo>
                  <a:lnTo>
                    <a:pt x="2468" y="2400"/>
                  </a:lnTo>
                  <a:cubicBezTo>
                    <a:pt x="2483" y="2397"/>
                    <a:pt x="2486" y="2372"/>
                    <a:pt x="2480" y="2353"/>
                  </a:cubicBezTo>
                  <a:lnTo>
                    <a:pt x="2480" y="2353"/>
                  </a:lnTo>
                  <a:cubicBezTo>
                    <a:pt x="2495" y="2369"/>
                    <a:pt x="2511" y="2380"/>
                    <a:pt x="2524" y="2380"/>
                  </a:cubicBezTo>
                  <a:cubicBezTo>
                    <a:pt x="2537" y="2380"/>
                    <a:pt x="2548" y="2370"/>
                    <a:pt x="2552" y="2347"/>
                  </a:cubicBezTo>
                  <a:lnTo>
                    <a:pt x="2581" y="2338"/>
                  </a:lnTo>
                  <a:cubicBezTo>
                    <a:pt x="2593" y="2332"/>
                    <a:pt x="2593" y="2332"/>
                    <a:pt x="2596" y="2306"/>
                  </a:cubicBezTo>
                  <a:cubicBezTo>
                    <a:pt x="2599" y="2297"/>
                    <a:pt x="2603" y="2293"/>
                    <a:pt x="2610" y="2293"/>
                  </a:cubicBezTo>
                  <a:cubicBezTo>
                    <a:pt x="2619" y="2293"/>
                    <a:pt x="2632" y="2302"/>
                    <a:pt x="2643" y="2310"/>
                  </a:cubicBezTo>
                  <a:cubicBezTo>
                    <a:pt x="2657" y="2320"/>
                    <a:pt x="2672" y="2330"/>
                    <a:pt x="2677" y="2330"/>
                  </a:cubicBezTo>
                  <a:cubicBezTo>
                    <a:pt x="2680" y="2330"/>
                    <a:pt x="2681" y="2327"/>
                    <a:pt x="2678" y="2319"/>
                  </a:cubicBezTo>
                  <a:cubicBezTo>
                    <a:pt x="2671" y="2300"/>
                    <a:pt x="2690" y="2272"/>
                    <a:pt x="2693" y="2247"/>
                  </a:cubicBezTo>
                  <a:cubicBezTo>
                    <a:pt x="2696" y="2238"/>
                    <a:pt x="2700" y="2234"/>
                    <a:pt x="2704" y="2234"/>
                  </a:cubicBezTo>
                  <a:cubicBezTo>
                    <a:pt x="2712" y="2234"/>
                    <a:pt x="2719" y="2246"/>
                    <a:pt x="2715" y="2259"/>
                  </a:cubicBezTo>
                  <a:cubicBezTo>
                    <a:pt x="2722" y="2281"/>
                    <a:pt x="2722" y="2281"/>
                    <a:pt x="2756" y="2291"/>
                  </a:cubicBezTo>
                  <a:cubicBezTo>
                    <a:pt x="2769" y="2285"/>
                    <a:pt x="2797" y="2275"/>
                    <a:pt x="2787" y="2253"/>
                  </a:cubicBezTo>
                  <a:cubicBezTo>
                    <a:pt x="2782" y="2238"/>
                    <a:pt x="2833" y="2214"/>
                    <a:pt x="2862" y="2214"/>
                  </a:cubicBezTo>
                  <a:cubicBezTo>
                    <a:pt x="2869" y="2214"/>
                    <a:pt x="2875" y="2216"/>
                    <a:pt x="2878" y="2219"/>
                  </a:cubicBezTo>
                  <a:lnTo>
                    <a:pt x="2906" y="2209"/>
                  </a:lnTo>
                  <a:cubicBezTo>
                    <a:pt x="2919" y="2203"/>
                    <a:pt x="2922" y="2178"/>
                    <a:pt x="2938" y="2172"/>
                  </a:cubicBezTo>
                  <a:cubicBezTo>
                    <a:pt x="2938" y="2172"/>
                    <a:pt x="2950" y="2169"/>
                    <a:pt x="2953" y="2144"/>
                  </a:cubicBezTo>
                  <a:cubicBezTo>
                    <a:pt x="2959" y="2141"/>
                    <a:pt x="2965" y="2139"/>
                    <a:pt x="2971" y="2139"/>
                  </a:cubicBezTo>
                  <a:cubicBezTo>
                    <a:pt x="2978" y="2139"/>
                    <a:pt x="2984" y="2142"/>
                    <a:pt x="2988" y="2153"/>
                  </a:cubicBezTo>
                  <a:cubicBezTo>
                    <a:pt x="2986" y="2129"/>
                    <a:pt x="2985" y="2118"/>
                    <a:pt x="2990" y="2118"/>
                  </a:cubicBezTo>
                  <a:cubicBezTo>
                    <a:pt x="2993" y="2118"/>
                    <a:pt x="3000" y="2126"/>
                    <a:pt x="3013" y="2140"/>
                  </a:cubicBezTo>
                  <a:cubicBezTo>
                    <a:pt x="3021" y="2160"/>
                    <a:pt x="3025" y="2171"/>
                    <a:pt x="3027" y="2171"/>
                  </a:cubicBezTo>
                  <a:cubicBezTo>
                    <a:pt x="3029" y="2171"/>
                    <a:pt x="3029" y="2160"/>
                    <a:pt x="3029" y="2137"/>
                  </a:cubicBezTo>
                  <a:cubicBezTo>
                    <a:pt x="3030" y="2123"/>
                    <a:pt x="3031" y="2116"/>
                    <a:pt x="3036" y="2116"/>
                  </a:cubicBezTo>
                  <a:cubicBezTo>
                    <a:pt x="3039" y="2116"/>
                    <a:pt x="3045" y="2120"/>
                    <a:pt x="3054" y="2125"/>
                  </a:cubicBezTo>
                  <a:cubicBezTo>
                    <a:pt x="3056" y="2134"/>
                    <a:pt x="3061" y="2139"/>
                    <a:pt x="3065" y="2139"/>
                  </a:cubicBezTo>
                  <a:cubicBezTo>
                    <a:pt x="3069" y="2139"/>
                    <a:pt x="3071" y="2132"/>
                    <a:pt x="3066" y="2122"/>
                  </a:cubicBezTo>
                  <a:cubicBezTo>
                    <a:pt x="3064" y="2091"/>
                    <a:pt x="3079" y="2063"/>
                    <a:pt x="3093" y="2063"/>
                  </a:cubicBezTo>
                  <a:cubicBezTo>
                    <a:pt x="3099" y="2063"/>
                    <a:pt x="3105" y="2069"/>
                    <a:pt x="3110" y="2081"/>
                  </a:cubicBezTo>
                  <a:cubicBezTo>
                    <a:pt x="3110" y="2081"/>
                    <a:pt x="3123" y="2075"/>
                    <a:pt x="3129" y="2050"/>
                  </a:cubicBezTo>
                  <a:cubicBezTo>
                    <a:pt x="3127" y="2027"/>
                    <a:pt x="3127" y="2016"/>
                    <a:pt x="3128" y="2016"/>
                  </a:cubicBezTo>
                  <a:lnTo>
                    <a:pt x="3128" y="2016"/>
                  </a:lnTo>
                  <a:cubicBezTo>
                    <a:pt x="3130" y="2016"/>
                    <a:pt x="3134" y="2025"/>
                    <a:pt x="3141" y="2043"/>
                  </a:cubicBezTo>
                  <a:cubicBezTo>
                    <a:pt x="3154" y="2058"/>
                    <a:pt x="3163" y="2065"/>
                    <a:pt x="3169" y="2065"/>
                  </a:cubicBezTo>
                  <a:cubicBezTo>
                    <a:pt x="3178" y="2065"/>
                    <a:pt x="3181" y="2053"/>
                    <a:pt x="3179" y="2028"/>
                  </a:cubicBezTo>
                  <a:cubicBezTo>
                    <a:pt x="3179" y="2028"/>
                    <a:pt x="3183" y="2014"/>
                    <a:pt x="3193" y="2014"/>
                  </a:cubicBezTo>
                  <a:cubicBezTo>
                    <a:pt x="3196" y="2014"/>
                    <a:pt x="3200" y="2015"/>
                    <a:pt x="3204" y="2018"/>
                  </a:cubicBezTo>
                  <a:cubicBezTo>
                    <a:pt x="3212" y="2020"/>
                    <a:pt x="3221" y="2021"/>
                    <a:pt x="3232" y="2021"/>
                  </a:cubicBezTo>
                  <a:cubicBezTo>
                    <a:pt x="3271" y="2021"/>
                    <a:pt x="3320" y="2008"/>
                    <a:pt x="3295" y="1981"/>
                  </a:cubicBezTo>
                  <a:lnTo>
                    <a:pt x="3320" y="1971"/>
                  </a:lnTo>
                  <a:cubicBezTo>
                    <a:pt x="3328" y="1973"/>
                    <a:pt x="3336" y="1973"/>
                    <a:pt x="3342" y="1973"/>
                  </a:cubicBezTo>
                  <a:cubicBezTo>
                    <a:pt x="3360" y="1973"/>
                    <a:pt x="3369" y="1966"/>
                    <a:pt x="3373" y="1949"/>
                  </a:cubicBezTo>
                  <a:lnTo>
                    <a:pt x="3376" y="1924"/>
                  </a:lnTo>
                  <a:cubicBezTo>
                    <a:pt x="3384" y="1940"/>
                    <a:pt x="3400" y="1951"/>
                    <a:pt x="3413" y="1951"/>
                  </a:cubicBezTo>
                  <a:cubicBezTo>
                    <a:pt x="3416" y="1951"/>
                    <a:pt x="3418" y="1950"/>
                    <a:pt x="3420" y="1949"/>
                  </a:cubicBezTo>
                  <a:cubicBezTo>
                    <a:pt x="3433" y="1946"/>
                    <a:pt x="3433" y="1946"/>
                    <a:pt x="3424" y="1927"/>
                  </a:cubicBezTo>
                  <a:cubicBezTo>
                    <a:pt x="3405" y="1912"/>
                    <a:pt x="3417" y="1908"/>
                    <a:pt x="3430" y="1902"/>
                  </a:cubicBezTo>
                  <a:cubicBezTo>
                    <a:pt x="3432" y="1901"/>
                    <a:pt x="3434" y="1901"/>
                    <a:pt x="3437" y="1901"/>
                  </a:cubicBezTo>
                  <a:cubicBezTo>
                    <a:pt x="3449" y="1901"/>
                    <a:pt x="3465" y="1912"/>
                    <a:pt x="3471" y="1930"/>
                  </a:cubicBezTo>
                  <a:lnTo>
                    <a:pt x="3483" y="1924"/>
                  </a:lnTo>
                  <a:cubicBezTo>
                    <a:pt x="3473" y="1900"/>
                    <a:pt x="3475" y="1889"/>
                    <a:pt x="3479" y="1889"/>
                  </a:cubicBezTo>
                  <a:cubicBezTo>
                    <a:pt x="3482" y="1889"/>
                    <a:pt x="3486" y="1892"/>
                    <a:pt x="3489" y="1899"/>
                  </a:cubicBezTo>
                  <a:cubicBezTo>
                    <a:pt x="3497" y="1905"/>
                    <a:pt x="3506" y="1908"/>
                    <a:pt x="3516" y="1908"/>
                  </a:cubicBezTo>
                  <a:cubicBezTo>
                    <a:pt x="3523" y="1908"/>
                    <a:pt x="3530" y="1906"/>
                    <a:pt x="3536" y="1902"/>
                  </a:cubicBezTo>
                  <a:cubicBezTo>
                    <a:pt x="3533" y="1895"/>
                    <a:pt x="3534" y="1892"/>
                    <a:pt x="3536" y="1892"/>
                  </a:cubicBezTo>
                  <a:cubicBezTo>
                    <a:pt x="3539" y="1892"/>
                    <a:pt x="3544" y="1898"/>
                    <a:pt x="3536" y="1902"/>
                  </a:cubicBezTo>
                  <a:lnTo>
                    <a:pt x="3546" y="1921"/>
                  </a:lnTo>
                  <a:cubicBezTo>
                    <a:pt x="3550" y="1924"/>
                    <a:pt x="3553" y="1925"/>
                    <a:pt x="3555" y="1925"/>
                  </a:cubicBezTo>
                  <a:cubicBezTo>
                    <a:pt x="3562" y="1925"/>
                    <a:pt x="3556" y="1911"/>
                    <a:pt x="3549" y="1896"/>
                  </a:cubicBezTo>
                  <a:lnTo>
                    <a:pt x="3574" y="1883"/>
                  </a:lnTo>
                  <a:cubicBezTo>
                    <a:pt x="3586" y="1880"/>
                    <a:pt x="3599" y="1874"/>
                    <a:pt x="3580" y="1861"/>
                  </a:cubicBezTo>
                  <a:cubicBezTo>
                    <a:pt x="3571" y="1843"/>
                    <a:pt x="3561" y="1821"/>
                    <a:pt x="3574" y="1818"/>
                  </a:cubicBezTo>
                  <a:lnTo>
                    <a:pt x="3574" y="1818"/>
                  </a:lnTo>
                  <a:cubicBezTo>
                    <a:pt x="3582" y="1834"/>
                    <a:pt x="3590" y="1850"/>
                    <a:pt x="3600" y="1850"/>
                  </a:cubicBezTo>
                  <a:cubicBezTo>
                    <a:pt x="3602" y="1850"/>
                    <a:pt x="3604" y="1850"/>
                    <a:pt x="3605" y="1849"/>
                  </a:cubicBezTo>
                  <a:cubicBezTo>
                    <a:pt x="3607" y="1848"/>
                    <a:pt x="3609" y="1848"/>
                    <a:pt x="3610" y="1848"/>
                  </a:cubicBezTo>
                  <a:cubicBezTo>
                    <a:pt x="3620" y="1848"/>
                    <a:pt x="3627" y="1861"/>
                    <a:pt x="3627" y="1861"/>
                  </a:cubicBezTo>
                  <a:cubicBezTo>
                    <a:pt x="3628" y="1876"/>
                    <a:pt x="3633" y="1881"/>
                    <a:pt x="3640" y="1881"/>
                  </a:cubicBezTo>
                  <a:cubicBezTo>
                    <a:pt x="3654" y="1881"/>
                    <a:pt x="3675" y="1857"/>
                    <a:pt x="3677" y="1840"/>
                  </a:cubicBezTo>
                  <a:cubicBezTo>
                    <a:pt x="3683" y="1813"/>
                    <a:pt x="3689" y="1799"/>
                    <a:pt x="3696" y="1799"/>
                  </a:cubicBezTo>
                  <a:cubicBezTo>
                    <a:pt x="3702" y="1799"/>
                    <a:pt x="3708" y="1807"/>
                    <a:pt x="3715" y="1824"/>
                  </a:cubicBezTo>
                  <a:cubicBezTo>
                    <a:pt x="3719" y="1833"/>
                    <a:pt x="3723" y="1837"/>
                    <a:pt x="3727" y="1837"/>
                  </a:cubicBezTo>
                  <a:cubicBezTo>
                    <a:pt x="3737" y="1837"/>
                    <a:pt x="3739" y="1796"/>
                    <a:pt x="3727" y="1749"/>
                  </a:cubicBezTo>
                  <a:lnTo>
                    <a:pt x="3715" y="1686"/>
                  </a:lnTo>
                  <a:lnTo>
                    <a:pt x="3743" y="1746"/>
                  </a:lnTo>
                  <a:cubicBezTo>
                    <a:pt x="3766" y="1782"/>
                    <a:pt x="3778" y="1799"/>
                    <a:pt x="3787" y="1799"/>
                  </a:cubicBezTo>
                  <a:cubicBezTo>
                    <a:pt x="3795" y="1799"/>
                    <a:pt x="3800" y="1786"/>
                    <a:pt x="3809" y="1761"/>
                  </a:cubicBezTo>
                  <a:cubicBezTo>
                    <a:pt x="3820" y="1744"/>
                    <a:pt x="3824" y="1736"/>
                    <a:pt x="3827" y="1736"/>
                  </a:cubicBezTo>
                  <a:cubicBezTo>
                    <a:pt x="3830" y="1736"/>
                    <a:pt x="3831" y="1740"/>
                    <a:pt x="3834" y="1749"/>
                  </a:cubicBezTo>
                  <a:cubicBezTo>
                    <a:pt x="3838" y="1757"/>
                    <a:pt x="3843" y="1760"/>
                    <a:pt x="3850" y="1760"/>
                  </a:cubicBezTo>
                  <a:cubicBezTo>
                    <a:pt x="3859" y="1760"/>
                    <a:pt x="3872" y="1754"/>
                    <a:pt x="3894" y="1746"/>
                  </a:cubicBezTo>
                  <a:cubicBezTo>
                    <a:pt x="3931" y="1727"/>
                    <a:pt x="3944" y="1720"/>
                    <a:pt x="3937" y="1702"/>
                  </a:cubicBezTo>
                  <a:lnTo>
                    <a:pt x="3963" y="1692"/>
                  </a:lnTo>
                  <a:cubicBezTo>
                    <a:pt x="3971" y="1701"/>
                    <a:pt x="3978" y="1705"/>
                    <a:pt x="3983" y="1705"/>
                  </a:cubicBezTo>
                  <a:cubicBezTo>
                    <a:pt x="3996" y="1705"/>
                    <a:pt x="3998" y="1683"/>
                    <a:pt x="3978" y="1661"/>
                  </a:cubicBezTo>
                  <a:lnTo>
                    <a:pt x="4000" y="1648"/>
                  </a:lnTo>
                  <a:lnTo>
                    <a:pt x="4010" y="1667"/>
                  </a:lnTo>
                  <a:cubicBezTo>
                    <a:pt x="4012" y="1673"/>
                    <a:pt x="4016" y="1675"/>
                    <a:pt x="4023" y="1675"/>
                  </a:cubicBezTo>
                  <a:cubicBezTo>
                    <a:pt x="4041" y="1675"/>
                    <a:pt x="4075" y="1658"/>
                    <a:pt x="4144" y="1620"/>
                  </a:cubicBezTo>
                  <a:cubicBezTo>
                    <a:pt x="4251" y="1557"/>
                    <a:pt x="4260" y="1548"/>
                    <a:pt x="4238" y="1514"/>
                  </a:cubicBezTo>
                  <a:cubicBezTo>
                    <a:pt x="4231" y="1489"/>
                    <a:pt x="4231" y="1476"/>
                    <a:pt x="4237" y="1476"/>
                  </a:cubicBezTo>
                  <a:cubicBezTo>
                    <a:pt x="4242" y="1476"/>
                    <a:pt x="4249" y="1483"/>
                    <a:pt x="4260" y="1498"/>
                  </a:cubicBezTo>
                  <a:cubicBezTo>
                    <a:pt x="4268" y="1508"/>
                    <a:pt x="4280" y="1515"/>
                    <a:pt x="4284" y="1515"/>
                  </a:cubicBezTo>
                  <a:cubicBezTo>
                    <a:pt x="4287" y="1515"/>
                    <a:pt x="4287" y="1513"/>
                    <a:pt x="4282" y="1507"/>
                  </a:cubicBezTo>
                  <a:cubicBezTo>
                    <a:pt x="4292" y="1501"/>
                    <a:pt x="4302" y="1498"/>
                    <a:pt x="4313" y="1498"/>
                  </a:cubicBezTo>
                  <a:cubicBezTo>
                    <a:pt x="4318" y="1498"/>
                    <a:pt x="4324" y="1499"/>
                    <a:pt x="4329" y="1501"/>
                  </a:cubicBezTo>
                  <a:cubicBezTo>
                    <a:pt x="4336" y="1502"/>
                    <a:pt x="4341" y="1502"/>
                    <a:pt x="4346" y="1502"/>
                  </a:cubicBezTo>
                  <a:cubicBezTo>
                    <a:pt x="4388" y="1502"/>
                    <a:pt x="4384" y="1481"/>
                    <a:pt x="4373" y="1467"/>
                  </a:cubicBezTo>
                  <a:cubicBezTo>
                    <a:pt x="4354" y="1454"/>
                    <a:pt x="4351" y="1450"/>
                    <a:pt x="4355" y="1450"/>
                  </a:cubicBezTo>
                  <a:cubicBezTo>
                    <a:pt x="4360" y="1450"/>
                    <a:pt x="4371" y="1454"/>
                    <a:pt x="4382" y="1457"/>
                  </a:cubicBezTo>
                  <a:cubicBezTo>
                    <a:pt x="4396" y="1462"/>
                    <a:pt x="4411" y="1467"/>
                    <a:pt x="4417" y="1467"/>
                  </a:cubicBezTo>
                  <a:cubicBezTo>
                    <a:pt x="4423" y="1467"/>
                    <a:pt x="4424" y="1464"/>
                    <a:pt x="4417" y="1457"/>
                  </a:cubicBezTo>
                  <a:cubicBezTo>
                    <a:pt x="4417" y="1436"/>
                    <a:pt x="4447" y="1384"/>
                    <a:pt x="4473" y="1384"/>
                  </a:cubicBezTo>
                  <a:cubicBezTo>
                    <a:pt x="4479" y="1384"/>
                    <a:pt x="4484" y="1386"/>
                    <a:pt x="4489" y="1391"/>
                  </a:cubicBezTo>
                  <a:lnTo>
                    <a:pt x="4511" y="1369"/>
                  </a:lnTo>
                  <a:cubicBezTo>
                    <a:pt x="4495" y="1357"/>
                    <a:pt x="4514" y="1335"/>
                    <a:pt x="4533" y="1316"/>
                  </a:cubicBezTo>
                  <a:cubicBezTo>
                    <a:pt x="4544" y="1301"/>
                    <a:pt x="4552" y="1292"/>
                    <a:pt x="4561" y="1292"/>
                  </a:cubicBezTo>
                  <a:cubicBezTo>
                    <a:pt x="4565" y="1292"/>
                    <a:pt x="4569" y="1294"/>
                    <a:pt x="4574" y="1297"/>
                  </a:cubicBezTo>
                  <a:cubicBezTo>
                    <a:pt x="4577" y="1305"/>
                    <a:pt x="4580" y="1309"/>
                    <a:pt x="4583" y="1309"/>
                  </a:cubicBezTo>
                  <a:cubicBezTo>
                    <a:pt x="4589" y="1309"/>
                    <a:pt x="4592" y="1297"/>
                    <a:pt x="4592" y="1275"/>
                  </a:cubicBezTo>
                  <a:cubicBezTo>
                    <a:pt x="4602" y="1263"/>
                    <a:pt x="4577" y="1228"/>
                    <a:pt x="4583" y="1216"/>
                  </a:cubicBezTo>
                  <a:cubicBezTo>
                    <a:pt x="4564" y="1203"/>
                    <a:pt x="4555" y="1181"/>
                    <a:pt x="4564" y="1172"/>
                  </a:cubicBezTo>
                  <a:lnTo>
                    <a:pt x="4564" y="1172"/>
                  </a:lnTo>
                  <a:lnTo>
                    <a:pt x="4580" y="1185"/>
                  </a:lnTo>
                  <a:lnTo>
                    <a:pt x="4614" y="1207"/>
                  </a:lnTo>
                  <a:cubicBezTo>
                    <a:pt x="4624" y="1194"/>
                    <a:pt x="4630" y="1181"/>
                    <a:pt x="4611" y="1172"/>
                  </a:cubicBezTo>
                  <a:cubicBezTo>
                    <a:pt x="4636" y="1172"/>
                    <a:pt x="4646" y="1160"/>
                    <a:pt x="4658" y="1134"/>
                  </a:cubicBezTo>
                  <a:cubicBezTo>
                    <a:pt x="4671" y="1112"/>
                    <a:pt x="4683" y="1087"/>
                    <a:pt x="4671" y="1065"/>
                  </a:cubicBezTo>
                  <a:lnTo>
                    <a:pt x="4671" y="1065"/>
                  </a:lnTo>
                  <a:cubicBezTo>
                    <a:pt x="4672" y="1066"/>
                    <a:pt x="4674" y="1066"/>
                    <a:pt x="4676" y="1066"/>
                  </a:cubicBezTo>
                  <a:cubicBezTo>
                    <a:pt x="4717" y="1066"/>
                    <a:pt x="4745" y="989"/>
                    <a:pt x="4708" y="965"/>
                  </a:cubicBezTo>
                  <a:cubicBezTo>
                    <a:pt x="4690" y="959"/>
                    <a:pt x="4693" y="946"/>
                    <a:pt x="4715" y="940"/>
                  </a:cubicBezTo>
                  <a:cubicBezTo>
                    <a:pt x="4740" y="934"/>
                    <a:pt x="4740" y="931"/>
                    <a:pt x="4724" y="915"/>
                  </a:cubicBezTo>
                  <a:cubicBezTo>
                    <a:pt x="4705" y="896"/>
                    <a:pt x="4727" y="890"/>
                    <a:pt x="4752" y="877"/>
                  </a:cubicBezTo>
                  <a:cubicBezTo>
                    <a:pt x="4793" y="871"/>
                    <a:pt x="4796" y="856"/>
                    <a:pt x="4777" y="840"/>
                  </a:cubicBezTo>
                  <a:cubicBezTo>
                    <a:pt x="4765" y="818"/>
                    <a:pt x="4759" y="793"/>
                    <a:pt x="4762" y="768"/>
                  </a:cubicBezTo>
                  <a:cubicBezTo>
                    <a:pt x="4746" y="749"/>
                    <a:pt x="4741" y="738"/>
                    <a:pt x="4733" y="738"/>
                  </a:cubicBezTo>
                  <a:cubicBezTo>
                    <a:pt x="4730" y="738"/>
                    <a:pt x="4726" y="739"/>
                    <a:pt x="4721" y="743"/>
                  </a:cubicBezTo>
                  <a:cubicBezTo>
                    <a:pt x="4705" y="743"/>
                    <a:pt x="4690" y="740"/>
                    <a:pt x="4677" y="733"/>
                  </a:cubicBezTo>
                  <a:cubicBezTo>
                    <a:pt x="4664" y="720"/>
                    <a:pt x="4665" y="713"/>
                    <a:pt x="4670" y="713"/>
                  </a:cubicBezTo>
                  <a:cubicBezTo>
                    <a:pt x="4672" y="713"/>
                    <a:pt x="4676" y="716"/>
                    <a:pt x="4677" y="721"/>
                  </a:cubicBezTo>
                  <a:cubicBezTo>
                    <a:pt x="4686" y="730"/>
                    <a:pt x="4692" y="734"/>
                    <a:pt x="4696" y="734"/>
                  </a:cubicBezTo>
                  <a:cubicBezTo>
                    <a:pt x="4702" y="734"/>
                    <a:pt x="4707" y="727"/>
                    <a:pt x="4718" y="718"/>
                  </a:cubicBezTo>
                  <a:cubicBezTo>
                    <a:pt x="4733" y="705"/>
                    <a:pt x="4740" y="683"/>
                    <a:pt x="4733" y="664"/>
                  </a:cubicBezTo>
                  <a:cubicBezTo>
                    <a:pt x="4730" y="649"/>
                    <a:pt x="4724" y="624"/>
                    <a:pt x="4724" y="611"/>
                  </a:cubicBezTo>
                  <a:cubicBezTo>
                    <a:pt x="4732" y="575"/>
                    <a:pt x="4729" y="558"/>
                    <a:pt x="4718" y="558"/>
                  </a:cubicBezTo>
                  <a:cubicBezTo>
                    <a:pt x="4715" y="558"/>
                    <a:pt x="4712" y="559"/>
                    <a:pt x="4708" y="561"/>
                  </a:cubicBezTo>
                  <a:lnTo>
                    <a:pt x="4690" y="567"/>
                  </a:lnTo>
                  <a:cubicBezTo>
                    <a:pt x="4725" y="540"/>
                    <a:pt x="4668" y="412"/>
                    <a:pt x="4622" y="412"/>
                  </a:cubicBezTo>
                  <a:cubicBezTo>
                    <a:pt x="4619" y="412"/>
                    <a:pt x="4617" y="413"/>
                    <a:pt x="4614" y="414"/>
                  </a:cubicBezTo>
                  <a:lnTo>
                    <a:pt x="4633" y="401"/>
                  </a:lnTo>
                  <a:cubicBezTo>
                    <a:pt x="4649" y="392"/>
                    <a:pt x="4646" y="379"/>
                    <a:pt x="4627" y="357"/>
                  </a:cubicBezTo>
                  <a:cubicBezTo>
                    <a:pt x="4621" y="345"/>
                    <a:pt x="4570" y="313"/>
                    <a:pt x="4542" y="285"/>
                  </a:cubicBezTo>
                  <a:cubicBezTo>
                    <a:pt x="4512" y="253"/>
                    <a:pt x="4486" y="230"/>
                    <a:pt x="4471" y="230"/>
                  </a:cubicBezTo>
                  <a:cubicBezTo>
                    <a:pt x="4467" y="230"/>
                    <a:pt x="4463" y="232"/>
                    <a:pt x="4461" y="235"/>
                  </a:cubicBezTo>
                  <a:cubicBezTo>
                    <a:pt x="4451" y="226"/>
                    <a:pt x="4451" y="226"/>
                    <a:pt x="4464" y="210"/>
                  </a:cubicBezTo>
                  <a:cubicBezTo>
                    <a:pt x="4489" y="204"/>
                    <a:pt x="4476" y="194"/>
                    <a:pt x="4467" y="185"/>
                  </a:cubicBezTo>
                  <a:cubicBezTo>
                    <a:pt x="4465" y="183"/>
                    <a:pt x="4463" y="182"/>
                    <a:pt x="4461" y="182"/>
                  </a:cubicBezTo>
                  <a:cubicBezTo>
                    <a:pt x="4451" y="182"/>
                    <a:pt x="4439" y="195"/>
                    <a:pt x="4429" y="210"/>
                  </a:cubicBezTo>
                  <a:cubicBezTo>
                    <a:pt x="4425" y="215"/>
                    <a:pt x="4422" y="217"/>
                    <a:pt x="4418" y="217"/>
                  </a:cubicBezTo>
                  <a:cubicBezTo>
                    <a:pt x="4411" y="217"/>
                    <a:pt x="4405" y="206"/>
                    <a:pt x="4398" y="185"/>
                  </a:cubicBezTo>
                  <a:cubicBezTo>
                    <a:pt x="4383" y="150"/>
                    <a:pt x="4352" y="128"/>
                    <a:pt x="4315" y="128"/>
                  </a:cubicBezTo>
                  <a:cubicBezTo>
                    <a:pt x="4312" y="128"/>
                    <a:pt x="4310" y="128"/>
                    <a:pt x="4307" y="128"/>
                  </a:cubicBezTo>
                  <a:cubicBezTo>
                    <a:pt x="4295" y="122"/>
                    <a:pt x="4285" y="116"/>
                    <a:pt x="4295" y="97"/>
                  </a:cubicBezTo>
                  <a:cubicBezTo>
                    <a:pt x="4292" y="79"/>
                    <a:pt x="4281" y="57"/>
                    <a:pt x="4259" y="57"/>
                  </a:cubicBezTo>
                  <a:cubicBezTo>
                    <a:pt x="4252" y="57"/>
                    <a:pt x="4243" y="59"/>
                    <a:pt x="4232" y="66"/>
                  </a:cubicBezTo>
                  <a:cubicBezTo>
                    <a:pt x="4219" y="63"/>
                    <a:pt x="4219" y="63"/>
                    <a:pt x="4229" y="44"/>
                  </a:cubicBezTo>
                  <a:cubicBezTo>
                    <a:pt x="4225" y="28"/>
                    <a:pt x="4226" y="15"/>
                    <a:pt x="4220" y="15"/>
                  </a:cubicBezTo>
                  <a:cubicBezTo>
                    <a:pt x="4217" y="15"/>
                    <a:pt x="4211" y="20"/>
                    <a:pt x="4201" y="31"/>
                  </a:cubicBezTo>
                  <a:cubicBezTo>
                    <a:pt x="4192" y="34"/>
                    <a:pt x="4183" y="35"/>
                    <a:pt x="4175" y="35"/>
                  </a:cubicBezTo>
                  <a:cubicBezTo>
                    <a:pt x="4150" y="35"/>
                    <a:pt x="4125" y="24"/>
                    <a:pt x="4107" y="3"/>
                  </a:cubicBezTo>
                  <a:cubicBezTo>
                    <a:pt x="4102" y="2"/>
                    <a:pt x="4098" y="1"/>
                    <a:pt x="4094" y="1"/>
                  </a:cubicBezTo>
                  <a:close/>
                  <a:moveTo>
                    <a:pt x="318" y="3309"/>
                  </a:moveTo>
                  <a:lnTo>
                    <a:pt x="302" y="3312"/>
                  </a:lnTo>
                  <a:cubicBezTo>
                    <a:pt x="299" y="3328"/>
                    <a:pt x="299" y="3344"/>
                    <a:pt x="302" y="3356"/>
                  </a:cubicBezTo>
                  <a:lnTo>
                    <a:pt x="315" y="3353"/>
                  </a:lnTo>
                  <a:cubicBezTo>
                    <a:pt x="327" y="3350"/>
                    <a:pt x="321" y="3328"/>
                    <a:pt x="318" y="33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52"/>
            <p:cNvSpPr/>
            <p:nvPr/>
          </p:nvSpPr>
          <p:spPr>
            <a:xfrm>
              <a:off x="3602550" y="2095125"/>
              <a:ext cx="57625" cy="60675"/>
            </a:xfrm>
            <a:custGeom>
              <a:avLst/>
              <a:gdLst/>
              <a:ahLst/>
              <a:cxnLst/>
              <a:rect l="l" t="t" r="r" b="b"/>
              <a:pathLst>
                <a:path w="2305" h="2427" extrusionOk="0">
                  <a:moveTo>
                    <a:pt x="1692" y="86"/>
                  </a:moveTo>
                  <a:cubicBezTo>
                    <a:pt x="1699" y="86"/>
                    <a:pt x="1699" y="86"/>
                    <a:pt x="1696" y="105"/>
                  </a:cubicBezTo>
                  <a:cubicBezTo>
                    <a:pt x="1696" y="127"/>
                    <a:pt x="1686" y="149"/>
                    <a:pt x="1680" y="149"/>
                  </a:cubicBezTo>
                  <a:cubicBezTo>
                    <a:pt x="1674" y="149"/>
                    <a:pt x="1677" y="108"/>
                    <a:pt x="1692" y="86"/>
                  </a:cubicBezTo>
                  <a:close/>
                  <a:moveTo>
                    <a:pt x="1128" y="196"/>
                  </a:moveTo>
                  <a:cubicBezTo>
                    <a:pt x="1135" y="218"/>
                    <a:pt x="1138" y="236"/>
                    <a:pt x="1135" y="240"/>
                  </a:cubicBezTo>
                  <a:lnTo>
                    <a:pt x="1125" y="221"/>
                  </a:lnTo>
                  <a:lnTo>
                    <a:pt x="1122" y="199"/>
                  </a:lnTo>
                  <a:lnTo>
                    <a:pt x="1128" y="196"/>
                  </a:lnTo>
                  <a:close/>
                  <a:moveTo>
                    <a:pt x="1488" y="204"/>
                  </a:moveTo>
                  <a:lnTo>
                    <a:pt x="1488" y="204"/>
                  </a:lnTo>
                  <a:cubicBezTo>
                    <a:pt x="1489" y="204"/>
                    <a:pt x="1490" y="206"/>
                    <a:pt x="1492" y="211"/>
                  </a:cubicBezTo>
                  <a:cubicBezTo>
                    <a:pt x="1495" y="227"/>
                    <a:pt x="1498" y="240"/>
                    <a:pt x="1498" y="252"/>
                  </a:cubicBezTo>
                  <a:cubicBezTo>
                    <a:pt x="1498" y="252"/>
                    <a:pt x="1500" y="263"/>
                    <a:pt x="1498" y="263"/>
                  </a:cubicBezTo>
                  <a:cubicBezTo>
                    <a:pt x="1498" y="263"/>
                    <a:pt x="1497" y="261"/>
                    <a:pt x="1495" y="255"/>
                  </a:cubicBezTo>
                  <a:lnTo>
                    <a:pt x="1489" y="233"/>
                  </a:lnTo>
                  <a:cubicBezTo>
                    <a:pt x="1486" y="220"/>
                    <a:pt x="1486" y="204"/>
                    <a:pt x="1488" y="204"/>
                  </a:cubicBezTo>
                  <a:close/>
                  <a:moveTo>
                    <a:pt x="1077" y="232"/>
                  </a:moveTo>
                  <a:cubicBezTo>
                    <a:pt x="1079" y="232"/>
                    <a:pt x="1080" y="236"/>
                    <a:pt x="1084" y="252"/>
                  </a:cubicBezTo>
                  <a:cubicBezTo>
                    <a:pt x="1084" y="252"/>
                    <a:pt x="1091" y="271"/>
                    <a:pt x="1088" y="271"/>
                  </a:cubicBezTo>
                  <a:lnTo>
                    <a:pt x="1075" y="252"/>
                  </a:lnTo>
                  <a:cubicBezTo>
                    <a:pt x="1072" y="233"/>
                    <a:pt x="1075" y="233"/>
                    <a:pt x="1075" y="233"/>
                  </a:cubicBezTo>
                  <a:cubicBezTo>
                    <a:pt x="1076" y="232"/>
                    <a:pt x="1077" y="232"/>
                    <a:pt x="1077" y="232"/>
                  </a:cubicBezTo>
                  <a:close/>
                  <a:moveTo>
                    <a:pt x="1307" y="258"/>
                  </a:moveTo>
                  <a:cubicBezTo>
                    <a:pt x="1313" y="258"/>
                    <a:pt x="1319" y="277"/>
                    <a:pt x="1319" y="277"/>
                  </a:cubicBezTo>
                  <a:cubicBezTo>
                    <a:pt x="1319" y="277"/>
                    <a:pt x="1326" y="299"/>
                    <a:pt x="1319" y="299"/>
                  </a:cubicBezTo>
                  <a:cubicBezTo>
                    <a:pt x="1313" y="287"/>
                    <a:pt x="1307" y="274"/>
                    <a:pt x="1304" y="258"/>
                  </a:cubicBezTo>
                  <a:close/>
                  <a:moveTo>
                    <a:pt x="1278" y="310"/>
                  </a:moveTo>
                  <a:cubicBezTo>
                    <a:pt x="1279" y="310"/>
                    <a:pt x="1280" y="314"/>
                    <a:pt x="1285" y="330"/>
                  </a:cubicBezTo>
                  <a:lnTo>
                    <a:pt x="1282" y="330"/>
                  </a:lnTo>
                  <a:lnTo>
                    <a:pt x="1269" y="312"/>
                  </a:lnTo>
                  <a:lnTo>
                    <a:pt x="1276" y="312"/>
                  </a:lnTo>
                  <a:cubicBezTo>
                    <a:pt x="1276" y="311"/>
                    <a:pt x="1277" y="310"/>
                    <a:pt x="1278" y="310"/>
                  </a:cubicBezTo>
                  <a:close/>
                  <a:moveTo>
                    <a:pt x="1232" y="321"/>
                  </a:moveTo>
                  <a:cubicBezTo>
                    <a:pt x="1235" y="321"/>
                    <a:pt x="1235" y="321"/>
                    <a:pt x="1241" y="340"/>
                  </a:cubicBezTo>
                  <a:lnTo>
                    <a:pt x="1235" y="343"/>
                  </a:lnTo>
                  <a:lnTo>
                    <a:pt x="1225" y="324"/>
                  </a:lnTo>
                  <a:lnTo>
                    <a:pt x="1232" y="321"/>
                  </a:lnTo>
                  <a:close/>
                  <a:moveTo>
                    <a:pt x="1197" y="314"/>
                  </a:moveTo>
                  <a:cubicBezTo>
                    <a:pt x="1198" y="314"/>
                    <a:pt x="1201" y="318"/>
                    <a:pt x="1204" y="327"/>
                  </a:cubicBezTo>
                  <a:cubicBezTo>
                    <a:pt x="1210" y="349"/>
                    <a:pt x="1210" y="349"/>
                    <a:pt x="1204" y="349"/>
                  </a:cubicBezTo>
                  <a:cubicBezTo>
                    <a:pt x="1202" y="350"/>
                    <a:pt x="1201" y="351"/>
                    <a:pt x="1200" y="351"/>
                  </a:cubicBezTo>
                  <a:cubicBezTo>
                    <a:pt x="1197" y="351"/>
                    <a:pt x="1196" y="346"/>
                    <a:pt x="1194" y="330"/>
                  </a:cubicBezTo>
                  <a:cubicBezTo>
                    <a:pt x="1194" y="319"/>
                    <a:pt x="1195" y="314"/>
                    <a:pt x="1197" y="314"/>
                  </a:cubicBezTo>
                  <a:close/>
                  <a:moveTo>
                    <a:pt x="1274" y="344"/>
                  </a:moveTo>
                  <a:cubicBezTo>
                    <a:pt x="1273" y="344"/>
                    <a:pt x="1272" y="346"/>
                    <a:pt x="1272" y="352"/>
                  </a:cubicBezTo>
                  <a:cubicBezTo>
                    <a:pt x="1277" y="352"/>
                    <a:pt x="1275" y="344"/>
                    <a:pt x="1274" y="344"/>
                  </a:cubicBezTo>
                  <a:close/>
                  <a:moveTo>
                    <a:pt x="1240" y="404"/>
                  </a:moveTo>
                  <a:cubicBezTo>
                    <a:pt x="1241" y="409"/>
                    <a:pt x="1242" y="416"/>
                    <a:pt x="1244" y="424"/>
                  </a:cubicBezTo>
                  <a:cubicBezTo>
                    <a:pt x="1246" y="427"/>
                    <a:pt x="1247" y="429"/>
                    <a:pt x="1248" y="431"/>
                  </a:cubicBezTo>
                  <a:lnTo>
                    <a:pt x="1248" y="431"/>
                  </a:lnTo>
                  <a:cubicBezTo>
                    <a:pt x="1246" y="426"/>
                    <a:pt x="1244" y="418"/>
                    <a:pt x="1241" y="406"/>
                  </a:cubicBezTo>
                  <a:cubicBezTo>
                    <a:pt x="1241" y="405"/>
                    <a:pt x="1240" y="404"/>
                    <a:pt x="1240" y="404"/>
                  </a:cubicBezTo>
                  <a:close/>
                  <a:moveTo>
                    <a:pt x="1248" y="431"/>
                  </a:moveTo>
                  <a:cubicBezTo>
                    <a:pt x="1250" y="436"/>
                    <a:pt x="1251" y="438"/>
                    <a:pt x="1251" y="438"/>
                  </a:cubicBezTo>
                  <a:cubicBezTo>
                    <a:pt x="1251" y="438"/>
                    <a:pt x="1251" y="435"/>
                    <a:pt x="1248" y="431"/>
                  </a:cubicBezTo>
                  <a:close/>
                  <a:moveTo>
                    <a:pt x="740" y="446"/>
                  </a:moveTo>
                  <a:cubicBezTo>
                    <a:pt x="746" y="465"/>
                    <a:pt x="752" y="487"/>
                    <a:pt x="746" y="487"/>
                  </a:cubicBezTo>
                  <a:lnTo>
                    <a:pt x="743" y="487"/>
                  </a:lnTo>
                  <a:cubicBezTo>
                    <a:pt x="740" y="475"/>
                    <a:pt x="737" y="462"/>
                    <a:pt x="733" y="446"/>
                  </a:cubicBezTo>
                  <a:close/>
                  <a:moveTo>
                    <a:pt x="564" y="514"/>
                  </a:moveTo>
                  <a:cubicBezTo>
                    <a:pt x="568" y="514"/>
                    <a:pt x="569" y="518"/>
                    <a:pt x="574" y="531"/>
                  </a:cubicBezTo>
                  <a:cubicBezTo>
                    <a:pt x="577" y="553"/>
                    <a:pt x="571" y="553"/>
                    <a:pt x="564" y="556"/>
                  </a:cubicBezTo>
                  <a:cubicBezTo>
                    <a:pt x="552" y="537"/>
                    <a:pt x="555" y="515"/>
                    <a:pt x="558" y="515"/>
                  </a:cubicBezTo>
                  <a:cubicBezTo>
                    <a:pt x="561" y="514"/>
                    <a:pt x="563" y="514"/>
                    <a:pt x="564" y="514"/>
                  </a:cubicBezTo>
                  <a:close/>
                  <a:moveTo>
                    <a:pt x="2252" y="674"/>
                  </a:moveTo>
                  <a:cubicBezTo>
                    <a:pt x="2253" y="674"/>
                    <a:pt x="2253" y="675"/>
                    <a:pt x="2253" y="675"/>
                  </a:cubicBezTo>
                  <a:cubicBezTo>
                    <a:pt x="2297" y="675"/>
                    <a:pt x="2256" y="685"/>
                    <a:pt x="2213" y="688"/>
                  </a:cubicBezTo>
                  <a:cubicBezTo>
                    <a:pt x="2194" y="690"/>
                    <a:pt x="2184" y="692"/>
                    <a:pt x="2182" y="692"/>
                  </a:cubicBezTo>
                  <a:cubicBezTo>
                    <a:pt x="2180" y="692"/>
                    <a:pt x="2190" y="690"/>
                    <a:pt x="2213" y="685"/>
                  </a:cubicBezTo>
                  <a:cubicBezTo>
                    <a:pt x="2231" y="679"/>
                    <a:pt x="2246" y="674"/>
                    <a:pt x="2252" y="674"/>
                  </a:cubicBezTo>
                  <a:close/>
                  <a:moveTo>
                    <a:pt x="220" y="716"/>
                  </a:moveTo>
                  <a:cubicBezTo>
                    <a:pt x="238" y="725"/>
                    <a:pt x="254" y="735"/>
                    <a:pt x="251" y="741"/>
                  </a:cubicBezTo>
                  <a:lnTo>
                    <a:pt x="232" y="735"/>
                  </a:lnTo>
                  <a:lnTo>
                    <a:pt x="216" y="719"/>
                  </a:lnTo>
                  <a:lnTo>
                    <a:pt x="220" y="716"/>
                  </a:lnTo>
                  <a:close/>
                  <a:moveTo>
                    <a:pt x="69" y="741"/>
                  </a:moveTo>
                  <a:cubicBezTo>
                    <a:pt x="88" y="747"/>
                    <a:pt x="110" y="753"/>
                    <a:pt x="107" y="763"/>
                  </a:cubicBezTo>
                  <a:lnTo>
                    <a:pt x="104" y="769"/>
                  </a:lnTo>
                  <a:cubicBezTo>
                    <a:pt x="91" y="763"/>
                    <a:pt x="78" y="757"/>
                    <a:pt x="66" y="747"/>
                  </a:cubicBezTo>
                  <a:lnTo>
                    <a:pt x="69" y="741"/>
                  </a:lnTo>
                  <a:close/>
                  <a:moveTo>
                    <a:pt x="191" y="889"/>
                  </a:moveTo>
                  <a:cubicBezTo>
                    <a:pt x="193" y="889"/>
                    <a:pt x="198" y="890"/>
                    <a:pt x="207" y="891"/>
                  </a:cubicBezTo>
                  <a:cubicBezTo>
                    <a:pt x="223" y="894"/>
                    <a:pt x="235" y="898"/>
                    <a:pt x="251" y="904"/>
                  </a:cubicBezTo>
                  <a:cubicBezTo>
                    <a:pt x="251" y="905"/>
                    <a:pt x="249" y="906"/>
                    <a:pt x="246" y="906"/>
                  </a:cubicBezTo>
                  <a:cubicBezTo>
                    <a:pt x="235" y="906"/>
                    <a:pt x="203" y="897"/>
                    <a:pt x="188" y="894"/>
                  </a:cubicBezTo>
                  <a:lnTo>
                    <a:pt x="188" y="891"/>
                  </a:lnTo>
                  <a:cubicBezTo>
                    <a:pt x="188" y="890"/>
                    <a:pt x="188" y="889"/>
                    <a:pt x="191" y="889"/>
                  </a:cubicBezTo>
                  <a:close/>
                  <a:moveTo>
                    <a:pt x="257" y="1019"/>
                  </a:moveTo>
                  <a:cubicBezTo>
                    <a:pt x="263" y="1019"/>
                    <a:pt x="267" y="1020"/>
                    <a:pt x="267" y="1023"/>
                  </a:cubicBezTo>
                  <a:lnTo>
                    <a:pt x="248" y="1029"/>
                  </a:lnTo>
                  <a:lnTo>
                    <a:pt x="226" y="1026"/>
                  </a:lnTo>
                  <a:lnTo>
                    <a:pt x="226" y="1023"/>
                  </a:lnTo>
                  <a:cubicBezTo>
                    <a:pt x="237" y="1021"/>
                    <a:pt x="249" y="1019"/>
                    <a:pt x="257" y="1019"/>
                  </a:cubicBezTo>
                  <a:close/>
                  <a:moveTo>
                    <a:pt x="298" y="1331"/>
                  </a:moveTo>
                  <a:cubicBezTo>
                    <a:pt x="301" y="1331"/>
                    <a:pt x="303" y="1331"/>
                    <a:pt x="304" y="1333"/>
                  </a:cubicBezTo>
                  <a:lnTo>
                    <a:pt x="285" y="1343"/>
                  </a:lnTo>
                  <a:lnTo>
                    <a:pt x="263" y="1343"/>
                  </a:lnTo>
                  <a:lnTo>
                    <a:pt x="263" y="1339"/>
                  </a:lnTo>
                  <a:cubicBezTo>
                    <a:pt x="277" y="1335"/>
                    <a:pt x="290" y="1331"/>
                    <a:pt x="298" y="1331"/>
                  </a:cubicBezTo>
                  <a:close/>
                  <a:moveTo>
                    <a:pt x="789" y="1336"/>
                  </a:moveTo>
                  <a:cubicBezTo>
                    <a:pt x="784" y="1336"/>
                    <a:pt x="774" y="1337"/>
                    <a:pt x="759" y="1339"/>
                  </a:cubicBezTo>
                  <a:cubicBezTo>
                    <a:pt x="737" y="1346"/>
                    <a:pt x="737" y="1346"/>
                    <a:pt x="740" y="1349"/>
                  </a:cubicBezTo>
                  <a:cubicBezTo>
                    <a:pt x="752" y="1349"/>
                    <a:pt x="768" y="1346"/>
                    <a:pt x="780" y="1343"/>
                  </a:cubicBezTo>
                  <a:cubicBezTo>
                    <a:pt x="792" y="1339"/>
                    <a:pt x="797" y="1336"/>
                    <a:pt x="789" y="1336"/>
                  </a:cubicBezTo>
                  <a:close/>
                  <a:moveTo>
                    <a:pt x="309" y="1359"/>
                  </a:moveTo>
                  <a:cubicBezTo>
                    <a:pt x="310" y="1359"/>
                    <a:pt x="310" y="1360"/>
                    <a:pt x="310" y="1361"/>
                  </a:cubicBezTo>
                  <a:cubicBezTo>
                    <a:pt x="298" y="1371"/>
                    <a:pt x="285" y="1374"/>
                    <a:pt x="273" y="1380"/>
                  </a:cubicBezTo>
                  <a:cubicBezTo>
                    <a:pt x="268" y="1381"/>
                    <a:pt x="264" y="1381"/>
                    <a:pt x="262" y="1381"/>
                  </a:cubicBezTo>
                  <a:cubicBezTo>
                    <a:pt x="253" y="1381"/>
                    <a:pt x="260" y="1377"/>
                    <a:pt x="292" y="1365"/>
                  </a:cubicBezTo>
                  <a:cubicBezTo>
                    <a:pt x="303" y="1361"/>
                    <a:pt x="307" y="1359"/>
                    <a:pt x="309" y="1359"/>
                  </a:cubicBezTo>
                  <a:close/>
                  <a:moveTo>
                    <a:pt x="357" y="1427"/>
                  </a:moveTo>
                  <a:cubicBezTo>
                    <a:pt x="365" y="1427"/>
                    <a:pt x="351" y="1434"/>
                    <a:pt x="351" y="1437"/>
                  </a:cubicBezTo>
                  <a:cubicBezTo>
                    <a:pt x="341" y="1443"/>
                    <a:pt x="336" y="1446"/>
                    <a:pt x="334" y="1446"/>
                  </a:cubicBezTo>
                  <a:cubicBezTo>
                    <a:pt x="331" y="1446"/>
                    <a:pt x="331" y="1444"/>
                    <a:pt x="329" y="1440"/>
                  </a:cubicBezTo>
                  <a:cubicBezTo>
                    <a:pt x="329" y="1433"/>
                    <a:pt x="351" y="1427"/>
                    <a:pt x="351" y="1427"/>
                  </a:cubicBezTo>
                  <a:cubicBezTo>
                    <a:pt x="354" y="1427"/>
                    <a:pt x="356" y="1427"/>
                    <a:pt x="357" y="1427"/>
                  </a:cubicBezTo>
                  <a:close/>
                  <a:moveTo>
                    <a:pt x="385" y="1506"/>
                  </a:moveTo>
                  <a:cubicBezTo>
                    <a:pt x="388" y="1506"/>
                    <a:pt x="391" y="1507"/>
                    <a:pt x="392" y="1509"/>
                  </a:cubicBezTo>
                  <a:cubicBezTo>
                    <a:pt x="392" y="1512"/>
                    <a:pt x="373" y="1521"/>
                    <a:pt x="373" y="1521"/>
                  </a:cubicBezTo>
                  <a:cubicBezTo>
                    <a:pt x="364" y="1524"/>
                    <a:pt x="358" y="1525"/>
                    <a:pt x="355" y="1525"/>
                  </a:cubicBezTo>
                  <a:cubicBezTo>
                    <a:pt x="352" y="1525"/>
                    <a:pt x="351" y="1524"/>
                    <a:pt x="351" y="1524"/>
                  </a:cubicBezTo>
                  <a:cubicBezTo>
                    <a:pt x="351" y="1518"/>
                    <a:pt x="351" y="1515"/>
                    <a:pt x="370" y="1509"/>
                  </a:cubicBezTo>
                  <a:cubicBezTo>
                    <a:pt x="370" y="1509"/>
                    <a:pt x="378" y="1506"/>
                    <a:pt x="385" y="1506"/>
                  </a:cubicBezTo>
                  <a:close/>
                  <a:moveTo>
                    <a:pt x="97" y="1537"/>
                  </a:moveTo>
                  <a:cubicBezTo>
                    <a:pt x="78" y="1540"/>
                    <a:pt x="78" y="1540"/>
                    <a:pt x="78" y="1546"/>
                  </a:cubicBezTo>
                  <a:cubicBezTo>
                    <a:pt x="80" y="1551"/>
                    <a:pt x="81" y="1553"/>
                    <a:pt x="83" y="1553"/>
                  </a:cubicBezTo>
                  <a:cubicBezTo>
                    <a:pt x="86" y="1553"/>
                    <a:pt x="90" y="1550"/>
                    <a:pt x="100" y="1543"/>
                  </a:cubicBezTo>
                  <a:lnTo>
                    <a:pt x="97" y="1537"/>
                  </a:lnTo>
                  <a:close/>
                  <a:moveTo>
                    <a:pt x="273" y="1572"/>
                  </a:moveTo>
                  <a:cubicBezTo>
                    <a:pt x="267" y="1572"/>
                    <a:pt x="257" y="1575"/>
                    <a:pt x="257" y="1575"/>
                  </a:cubicBezTo>
                  <a:cubicBezTo>
                    <a:pt x="257" y="1575"/>
                    <a:pt x="238" y="1581"/>
                    <a:pt x="238" y="1587"/>
                  </a:cubicBezTo>
                  <a:lnTo>
                    <a:pt x="241" y="1590"/>
                  </a:lnTo>
                  <a:cubicBezTo>
                    <a:pt x="254" y="1587"/>
                    <a:pt x="267" y="1581"/>
                    <a:pt x="279" y="1575"/>
                  </a:cubicBezTo>
                  <a:cubicBezTo>
                    <a:pt x="279" y="1572"/>
                    <a:pt x="277" y="1572"/>
                    <a:pt x="273" y="1572"/>
                  </a:cubicBezTo>
                  <a:close/>
                  <a:moveTo>
                    <a:pt x="329" y="1609"/>
                  </a:moveTo>
                  <a:lnTo>
                    <a:pt x="332" y="1612"/>
                  </a:lnTo>
                  <a:lnTo>
                    <a:pt x="314" y="1625"/>
                  </a:lnTo>
                  <a:lnTo>
                    <a:pt x="314" y="1618"/>
                  </a:lnTo>
                  <a:cubicBezTo>
                    <a:pt x="310" y="1612"/>
                    <a:pt x="310" y="1612"/>
                    <a:pt x="329" y="1609"/>
                  </a:cubicBezTo>
                  <a:close/>
                  <a:moveTo>
                    <a:pt x="473" y="1650"/>
                  </a:moveTo>
                  <a:cubicBezTo>
                    <a:pt x="476" y="1653"/>
                    <a:pt x="498" y="1650"/>
                    <a:pt x="480" y="1659"/>
                  </a:cubicBezTo>
                  <a:lnTo>
                    <a:pt x="480" y="1656"/>
                  </a:lnTo>
                  <a:cubicBezTo>
                    <a:pt x="480" y="1659"/>
                    <a:pt x="474" y="1661"/>
                    <a:pt x="468" y="1661"/>
                  </a:cubicBezTo>
                  <a:cubicBezTo>
                    <a:pt x="462" y="1661"/>
                    <a:pt x="456" y="1659"/>
                    <a:pt x="455" y="1656"/>
                  </a:cubicBezTo>
                  <a:lnTo>
                    <a:pt x="473" y="1650"/>
                  </a:lnTo>
                  <a:close/>
                  <a:moveTo>
                    <a:pt x="364" y="1647"/>
                  </a:moveTo>
                  <a:lnTo>
                    <a:pt x="367" y="1656"/>
                  </a:lnTo>
                  <a:cubicBezTo>
                    <a:pt x="353" y="1663"/>
                    <a:pt x="340" y="1668"/>
                    <a:pt x="332" y="1668"/>
                  </a:cubicBezTo>
                  <a:cubicBezTo>
                    <a:pt x="329" y="1668"/>
                    <a:pt x="327" y="1667"/>
                    <a:pt x="326" y="1665"/>
                  </a:cubicBezTo>
                  <a:cubicBezTo>
                    <a:pt x="324" y="1666"/>
                    <a:pt x="322" y="1666"/>
                    <a:pt x="320" y="1666"/>
                  </a:cubicBezTo>
                  <a:cubicBezTo>
                    <a:pt x="308" y="1666"/>
                    <a:pt x="327" y="1655"/>
                    <a:pt x="364" y="1647"/>
                  </a:cubicBezTo>
                  <a:close/>
                  <a:moveTo>
                    <a:pt x="284" y="1776"/>
                  </a:moveTo>
                  <a:lnTo>
                    <a:pt x="279" y="1778"/>
                  </a:lnTo>
                  <a:lnTo>
                    <a:pt x="279" y="1778"/>
                  </a:lnTo>
                  <a:lnTo>
                    <a:pt x="284" y="1776"/>
                  </a:lnTo>
                  <a:close/>
                  <a:moveTo>
                    <a:pt x="474" y="1759"/>
                  </a:moveTo>
                  <a:cubicBezTo>
                    <a:pt x="475" y="1759"/>
                    <a:pt x="476" y="1759"/>
                    <a:pt x="476" y="1759"/>
                  </a:cubicBezTo>
                  <a:lnTo>
                    <a:pt x="480" y="1766"/>
                  </a:lnTo>
                  <a:cubicBezTo>
                    <a:pt x="467" y="1772"/>
                    <a:pt x="455" y="1775"/>
                    <a:pt x="439" y="1778"/>
                  </a:cubicBezTo>
                  <a:lnTo>
                    <a:pt x="439" y="1775"/>
                  </a:lnTo>
                  <a:cubicBezTo>
                    <a:pt x="452" y="1767"/>
                    <a:pt x="468" y="1759"/>
                    <a:pt x="474" y="1759"/>
                  </a:cubicBezTo>
                  <a:close/>
                  <a:moveTo>
                    <a:pt x="445" y="1831"/>
                  </a:moveTo>
                  <a:cubicBezTo>
                    <a:pt x="445" y="1838"/>
                    <a:pt x="426" y="1844"/>
                    <a:pt x="389" y="1860"/>
                  </a:cubicBezTo>
                  <a:lnTo>
                    <a:pt x="386" y="1860"/>
                  </a:lnTo>
                  <a:cubicBezTo>
                    <a:pt x="364" y="1860"/>
                    <a:pt x="364" y="1860"/>
                    <a:pt x="401" y="1844"/>
                  </a:cubicBezTo>
                  <a:lnTo>
                    <a:pt x="445" y="1831"/>
                  </a:lnTo>
                  <a:close/>
                  <a:moveTo>
                    <a:pt x="574" y="1878"/>
                  </a:moveTo>
                  <a:lnTo>
                    <a:pt x="580" y="1888"/>
                  </a:lnTo>
                  <a:cubicBezTo>
                    <a:pt x="580" y="1888"/>
                    <a:pt x="558" y="1897"/>
                    <a:pt x="539" y="1907"/>
                  </a:cubicBezTo>
                  <a:cubicBezTo>
                    <a:pt x="510" y="1921"/>
                    <a:pt x="496" y="1928"/>
                    <a:pt x="494" y="1928"/>
                  </a:cubicBezTo>
                  <a:cubicBezTo>
                    <a:pt x="492" y="1928"/>
                    <a:pt x="501" y="1922"/>
                    <a:pt x="517" y="1910"/>
                  </a:cubicBezTo>
                  <a:cubicBezTo>
                    <a:pt x="533" y="1894"/>
                    <a:pt x="552" y="1885"/>
                    <a:pt x="574" y="1878"/>
                  </a:cubicBezTo>
                  <a:close/>
                  <a:moveTo>
                    <a:pt x="520" y="1947"/>
                  </a:moveTo>
                  <a:lnTo>
                    <a:pt x="505" y="1966"/>
                  </a:lnTo>
                  <a:cubicBezTo>
                    <a:pt x="498" y="1972"/>
                    <a:pt x="493" y="1974"/>
                    <a:pt x="490" y="1974"/>
                  </a:cubicBezTo>
                  <a:cubicBezTo>
                    <a:pt x="486" y="1974"/>
                    <a:pt x="484" y="1971"/>
                    <a:pt x="483" y="1969"/>
                  </a:cubicBezTo>
                  <a:lnTo>
                    <a:pt x="498" y="1957"/>
                  </a:lnTo>
                  <a:lnTo>
                    <a:pt x="520" y="1947"/>
                  </a:lnTo>
                  <a:close/>
                  <a:moveTo>
                    <a:pt x="1131" y="1966"/>
                  </a:moveTo>
                  <a:cubicBezTo>
                    <a:pt x="1125" y="1966"/>
                    <a:pt x="1122" y="1985"/>
                    <a:pt x="1116" y="2007"/>
                  </a:cubicBezTo>
                  <a:lnTo>
                    <a:pt x="1119" y="2007"/>
                  </a:lnTo>
                  <a:cubicBezTo>
                    <a:pt x="1125" y="1994"/>
                    <a:pt x="1128" y="1982"/>
                    <a:pt x="1135" y="1969"/>
                  </a:cubicBezTo>
                  <a:lnTo>
                    <a:pt x="1131" y="1966"/>
                  </a:lnTo>
                  <a:close/>
                  <a:moveTo>
                    <a:pt x="760" y="1994"/>
                  </a:moveTo>
                  <a:cubicBezTo>
                    <a:pt x="755" y="1994"/>
                    <a:pt x="740" y="2004"/>
                    <a:pt x="740" y="2004"/>
                  </a:cubicBezTo>
                  <a:cubicBezTo>
                    <a:pt x="727" y="2020"/>
                    <a:pt x="730" y="2023"/>
                    <a:pt x="733" y="2026"/>
                  </a:cubicBezTo>
                  <a:cubicBezTo>
                    <a:pt x="732" y="2034"/>
                    <a:pt x="734" y="2038"/>
                    <a:pt x="737" y="2038"/>
                  </a:cubicBezTo>
                  <a:cubicBezTo>
                    <a:pt x="742" y="2038"/>
                    <a:pt x="751" y="2029"/>
                    <a:pt x="759" y="2020"/>
                  </a:cubicBezTo>
                  <a:cubicBezTo>
                    <a:pt x="771" y="2004"/>
                    <a:pt x="768" y="2001"/>
                    <a:pt x="762" y="1994"/>
                  </a:cubicBezTo>
                  <a:cubicBezTo>
                    <a:pt x="761" y="1994"/>
                    <a:pt x="761" y="1994"/>
                    <a:pt x="760" y="1994"/>
                  </a:cubicBezTo>
                  <a:close/>
                  <a:moveTo>
                    <a:pt x="762" y="2048"/>
                  </a:moveTo>
                  <a:lnTo>
                    <a:pt x="768" y="2054"/>
                  </a:lnTo>
                  <a:cubicBezTo>
                    <a:pt x="757" y="2068"/>
                    <a:pt x="740" y="2080"/>
                    <a:pt x="733" y="2080"/>
                  </a:cubicBezTo>
                  <a:cubicBezTo>
                    <a:pt x="732" y="2080"/>
                    <a:pt x="731" y="2079"/>
                    <a:pt x="730" y="2079"/>
                  </a:cubicBezTo>
                  <a:cubicBezTo>
                    <a:pt x="727" y="2076"/>
                    <a:pt x="740" y="2057"/>
                    <a:pt x="762" y="2048"/>
                  </a:cubicBezTo>
                  <a:close/>
                  <a:moveTo>
                    <a:pt x="987" y="2204"/>
                  </a:moveTo>
                  <a:cubicBezTo>
                    <a:pt x="990" y="2204"/>
                    <a:pt x="990" y="2226"/>
                    <a:pt x="981" y="2245"/>
                  </a:cubicBezTo>
                  <a:cubicBezTo>
                    <a:pt x="976" y="2277"/>
                    <a:pt x="975" y="2286"/>
                    <a:pt x="970" y="2286"/>
                  </a:cubicBezTo>
                  <a:cubicBezTo>
                    <a:pt x="968" y="2286"/>
                    <a:pt x="966" y="2284"/>
                    <a:pt x="962" y="2283"/>
                  </a:cubicBezTo>
                  <a:cubicBezTo>
                    <a:pt x="959" y="2283"/>
                    <a:pt x="953" y="2280"/>
                    <a:pt x="959" y="2261"/>
                  </a:cubicBezTo>
                  <a:lnTo>
                    <a:pt x="965" y="2261"/>
                  </a:lnTo>
                  <a:cubicBezTo>
                    <a:pt x="963" y="2268"/>
                    <a:pt x="963" y="2271"/>
                    <a:pt x="964" y="2271"/>
                  </a:cubicBezTo>
                  <a:cubicBezTo>
                    <a:pt x="966" y="2271"/>
                    <a:pt x="972" y="2257"/>
                    <a:pt x="972" y="2242"/>
                  </a:cubicBezTo>
                  <a:lnTo>
                    <a:pt x="987" y="2204"/>
                  </a:lnTo>
                  <a:close/>
                  <a:moveTo>
                    <a:pt x="1037" y="2264"/>
                  </a:moveTo>
                  <a:lnTo>
                    <a:pt x="1034" y="2286"/>
                  </a:lnTo>
                  <a:cubicBezTo>
                    <a:pt x="1032" y="2303"/>
                    <a:pt x="1028" y="2305"/>
                    <a:pt x="1023" y="2305"/>
                  </a:cubicBezTo>
                  <a:cubicBezTo>
                    <a:pt x="1021" y="2305"/>
                    <a:pt x="1020" y="2305"/>
                    <a:pt x="1019" y="2305"/>
                  </a:cubicBezTo>
                  <a:cubicBezTo>
                    <a:pt x="1016" y="2302"/>
                    <a:pt x="1016" y="2302"/>
                    <a:pt x="1022" y="2283"/>
                  </a:cubicBezTo>
                  <a:cubicBezTo>
                    <a:pt x="1022" y="2283"/>
                    <a:pt x="1031" y="2264"/>
                    <a:pt x="1037" y="2264"/>
                  </a:cubicBezTo>
                  <a:close/>
                  <a:moveTo>
                    <a:pt x="912" y="2355"/>
                  </a:moveTo>
                  <a:cubicBezTo>
                    <a:pt x="906" y="2374"/>
                    <a:pt x="906" y="2374"/>
                    <a:pt x="912" y="2377"/>
                  </a:cubicBezTo>
                  <a:lnTo>
                    <a:pt x="918" y="2377"/>
                  </a:lnTo>
                  <a:lnTo>
                    <a:pt x="918" y="2355"/>
                  </a:lnTo>
                  <a:close/>
                  <a:moveTo>
                    <a:pt x="1833" y="0"/>
                  </a:moveTo>
                  <a:cubicBezTo>
                    <a:pt x="1830" y="0"/>
                    <a:pt x="1827" y="4"/>
                    <a:pt x="1824" y="11"/>
                  </a:cubicBezTo>
                  <a:cubicBezTo>
                    <a:pt x="1830" y="14"/>
                    <a:pt x="1824" y="33"/>
                    <a:pt x="1821" y="51"/>
                  </a:cubicBezTo>
                  <a:cubicBezTo>
                    <a:pt x="1815" y="72"/>
                    <a:pt x="1810" y="82"/>
                    <a:pt x="1807" y="82"/>
                  </a:cubicBezTo>
                  <a:cubicBezTo>
                    <a:pt x="1804" y="82"/>
                    <a:pt x="1804" y="72"/>
                    <a:pt x="1805" y="51"/>
                  </a:cubicBezTo>
                  <a:cubicBezTo>
                    <a:pt x="1809" y="31"/>
                    <a:pt x="1789" y="22"/>
                    <a:pt x="1763" y="22"/>
                  </a:cubicBezTo>
                  <a:cubicBezTo>
                    <a:pt x="1730" y="22"/>
                    <a:pt x="1690" y="37"/>
                    <a:pt x="1686" y="64"/>
                  </a:cubicBezTo>
                  <a:cubicBezTo>
                    <a:pt x="1686" y="55"/>
                    <a:pt x="1686" y="61"/>
                    <a:pt x="1686" y="42"/>
                  </a:cubicBezTo>
                  <a:cubicBezTo>
                    <a:pt x="1688" y="29"/>
                    <a:pt x="1684" y="25"/>
                    <a:pt x="1670" y="25"/>
                  </a:cubicBezTo>
                  <a:cubicBezTo>
                    <a:pt x="1665" y="25"/>
                    <a:pt x="1658" y="26"/>
                    <a:pt x="1649" y="26"/>
                  </a:cubicBezTo>
                  <a:lnTo>
                    <a:pt x="1627" y="30"/>
                  </a:lnTo>
                  <a:cubicBezTo>
                    <a:pt x="1630" y="48"/>
                    <a:pt x="1616" y="58"/>
                    <a:pt x="1603" y="58"/>
                  </a:cubicBezTo>
                  <a:cubicBezTo>
                    <a:pt x="1592" y="58"/>
                    <a:pt x="1582" y="52"/>
                    <a:pt x="1580" y="39"/>
                  </a:cubicBezTo>
                  <a:cubicBezTo>
                    <a:pt x="1573" y="26"/>
                    <a:pt x="1571" y="22"/>
                    <a:pt x="1565" y="22"/>
                  </a:cubicBezTo>
                  <a:cubicBezTo>
                    <a:pt x="1562" y="22"/>
                    <a:pt x="1559" y="22"/>
                    <a:pt x="1555" y="23"/>
                  </a:cubicBezTo>
                  <a:cubicBezTo>
                    <a:pt x="1545" y="48"/>
                    <a:pt x="1529" y="57"/>
                    <a:pt x="1515" y="57"/>
                  </a:cubicBezTo>
                  <a:cubicBezTo>
                    <a:pt x="1503" y="57"/>
                    <a:pt x="1492" y="49"/>
                    <a:pt x="1489" y="39"/>
                  </a:cubicBezTo>
                  <a:lnTo>
                    <a:pt x="1473" y="45"/>
                  </a:lnTo>
                  <a:cubicBezTo>
                    <a:pt x="1467" y="67"/>
                    <a:pt x="1457" y="70"/>
                    <a:pt x="1454" y="70"/>
                  </a:cubicBezTo>
                  <a:cubicBezTo>
                    <a:pt x="1442" y="73"/>
                    <a:pt x="1439" y="77"/>
                    <a:pt x="1448" y="95"/>
                  </a:cubicBezTo>
                  <a:cubicBezTo>
                    <a:pt x="1454" y="114"/>
                    <a:pt x="1457" y="133"/>
                    <a:pt x="1454" y="136"/>
                  </a:cubicBezTo>
                  <a:lnTo>
                    <a:pt x="1448" y="114"/>
                  </a:lnTo>
                  <a:cubicBezTo>
                    <a:pt x="1444" y="102"/>
                    <a:pt x="1438" y="99"/>
                    <a:pt x="1429" y="99"/>
                  </a:cubicBezTo>
                  <a:cubicBezTo>
                    <a:pt x="1424" y="99"/>
                    <a:pt x="1417" y="100"/>
                    <a:pt x="1410" y="102"/>
                  </a:cubicBezTo>
                  <a:cubicBezTo>
                    <a:pt x="1401" y="104"/>
                    <a:pt x="1394" y="106"/>
                    <a:pt x="1388" y="106"/>
                  </a:cubicBezTo>
                  <a:cubicBezTo>
                    <a:pt x="1380" y="106"/>
                    <a:pt x="1375" y="103"/>
                    <a:pt x="1370" y="92"/>
                  </a:cubicBezTo>
                  <a:lnTo>
                    <a:pt x="1370" y="92"/>
                  </a:lnTo>
                  <a:lnTo>
                    <a:pt x="1373" y="114"/>
                  </a:lnTo>
                  <a:cubicBezTo>
                    <a:pt x="1373" y="124"/>
                    <a:pt x="1372" y="129"/>
                    <a:pt x="1370" y="129"/>
                  </a:cubicBezTo>
                  <a:cubicBezTo>
                    <a:pt x="1369" y="129"/>
                    <a:pt x="1366" y="125"/>
                    <a:pt x="1363" y="114"/>
                  </a:cubicBezTo>
                  <a:cubicBezTo>
                    <a:pt x="1358" y="107"/>
                    <a:pt x="1353" y="103"/>
                    <a:pt x="1348" y="103"/>
                  </a:cubicBezTo>
                  <a:cubicBezTo>
                    <a:pt x="1340" y="103"/>
                    <a:pt x="1334" y="111"/>
                    <a:pt x="1332" y="124"/>
                  </a:cubicBezTo>
                  <a:lnTo>
                    <a:pt x="1323" y="127"/>
                  </a:lnTo>
                  <a:cubicBezTo>
                    <a:pt x="1315" y="107"/>
                    <a:pt x="1308" y="98"/>
                    <a:pt x="1303" y="98"/>
                  </a:cubicBezTo>
                  <a:cubicBezTo>
                    <a:pt x="1298" y="98"/>
                    <a:pt x="1296" y="109"/>
                    <a:pt x="1301" y="130"/>
                  </a:cubicBezTo>
                  <a:cubicBezTo>
                    <a:pt x="1296" y="116"/>
                    <a:pt x="1292" y="113"/>
                    <a:pt x="1288" y="113"/>
                  </a:cubicBezTo>
                  <a:cubicBezTo>
                    <a:pt x="1287" y="113"/>
                    <a:pt x="1286" y="113"/>
                    <a:pt x="1285" y="114"/>
                  </a:cubicBezTo>
                  <a:cubicBezTo>
                    <a:pt x="1283" y="126"/>
                    <a:pt x="1277" y="133"/>
                    <a:pt x="1270" y="133"/>
                  </a:cubicBezTo>
                  <a:cubicBezTo>
                    <a:pt x="1265" y="133"/>
                    <a:pt x="1260" y="129"/>
                    <a:pt x="1257" y="120"/>
                  </a:cubicBezTo>
                  <a:lnTo>
                    <a:pt x="1254" y="120"/>
                  </a:lnTo>
                  <a:cubicBezTo>
                    <a:pt x="1254" y="142"/>
                    <a:pt x="1251" y="142"/>
                    <a:pt x="1247" y="145"/>
                  </a:cubicBezTo>
                  <a:cubicBezTo>
                    <a:pt x="1241" y="145"/>
                    <a:pt x="1238" y="149"/>
                    <a:pt x="1238" y="167"/>
                  </a:cubicBezTo>
                  <a:cubicBezTo>
                    <a:pt x="1241" y="189"/>
                    <a:pt x="1235" y="189"/>
                    <a:pt x="1235" y="189"/>
                  </a:cubicBezTo>
                  <a:cubicBezTo>
                    <a:pt x="1235" y="190"/>
                    <a:pt x="1234" y="190"/>
                    <a:pt x="1234" y="190"/>
                  </a:cubicBezTo>
                  <a:cubicBezTo>
                    <a:pt x="1231" y="190"/>
                    <a:pt x="1229" y="169"/>
                    <a:pt x="1229" y="149"/>
                  </a:cubicBezTo>
                  <a:cubicBezTo>
                    <a:pt x="1230" y="140"/>
                    <a:pt x="1229" y="135"/>
                    <a:pt x="1227" y="135"/>
                  </a:cubicBezTo>
                  <a:cubicBezTo>
                    <a:pt x="1223" y="135"/>
                    <a:pt x="1218" y="147"/>
                    <a:pt x="1216" y="174"/>
                  </a:cubicBezTo>
                  <a:cubicBezTo>
                    <a:pt x="1214" y="196"/>
                    <a:pt x="1214" y="207"/>
                    <a:pt x="1213" y="207"/>
                  </a:cubicBezTo>
                  <a:cubicBezTo>
                    <a:pt x="1213" y="207"/>
                    <a:pt x="1213" y="197"/>
                    <a:pt x="1213" y="177"/>
                  </a:cubicBezTo>
                  <a:cubicBezTo>
                    <a:pt x="1211" y="161"/>
                    <a:pt x="1210" y="146"/>
                    <a:pt x="1209" y="146"/>
                  </a:cubicBezTo>
                  <a:cubicBezTo>
                    <a:pt x="1208" y="146"/>
                    <a:pt x="1208" y="148"/>
                    <a:pt x="1207" y="155"/>
                  </a:cubicBezTo>
                  <a:cubicBezTo>
                    <a:pt x="1207" y="155"/>
                    <a:pt x="1197" y="158"/>
                    <a:pt x="1204" y="177"/>
                  </a:cubicBezTo>
                  <a:lnTo>
                    <a:pt x="1188" y="180"/>
                  </a:lnTo>
                  <a:cubicBezTo>
                    <a:pt x="1175" y="164"/>
                    <a:pt x="1169" y="164"/>
                    <a:pt x="1166" y="164"/>
                  </a:cubicBezTo>
                  <a:cubicBezTo>
                    <a:pt x="1166" y="176"/>
                    <a:pt x="1166" y="181"/>
                    <a:pt x="1165" y="181"/>
                  </a:cubicBezTo>
                  <a:cubicBezTo>
                    <a:pt x="1163" y="181"/>
                    <a:pt x="1161" y="176"/>
                    <a:pt x="1157" y="167"/>
                  </a:cubicBezTo>
                  <a:cubicBezTo>
                    <a:pt x="1154" y="160"/>
                    <a:pt x="1152" y="155"/>
                    <a:pt x="1151" y="155"/>
                  </a:cubicBezTo>
                  <a:lnTo>
                    <a:pt x="1151" y="155"/>
                  </a:lnTo>
                  <a:cubicBezTo>
                    <a:pt x="1150" y="155"/>
                    <a:pt x="1152" y="165"/>
                    <a:pt x="1160" y="189"/>
                  </a:cubicBezTo>
                  <a:cubicBezTo>
                    <a:pt x="1160" y="201"/>
                    <a:pt x="1159" y="206"/>
                    <a:pt x="1156" y="206"/>
                  </a:cubicBezTo>
                  <a:cubicBezTo>
                    <a:pt x="1154" y="206"/>
                    <a:pt x="1150" y="202"/>
                    <a:pt x="1144" y="193"/>
                  </a:cubicBezTo>
                  <a:cubicBezTo>
                    <a:pt x="1139" y="169"/>
                    <a:pt x="1134" y="159"/>
                    <a:pt x="1133" y="159"/>
                  </a:cubicBezTo>
                  <a:lnTo>
                    <a:pt x="1133" y="159"/>
                  </a:lnTo>
                  <a:cubicBezTo>
                    <a:pt x="1132" y="159"/>
                    <a:pt x="1132" y="164"/>
                    <a:pt x="1135" y="174"/>
                  </a:cubicBezTo>
                  <a:cubicBezTo>
                    <a:pt x="1135" y="196"/>
                    <a:pt x="1131" y="196"/>
                    <a:pt x="1131" y="196"/>
                  </a:cubicBezTo>
                  <a:cubicBezTo>
                    <a:pt x="1129" y="188"/>
                    <a:pt x="1120" y="185"/>
                    <a:pt x="1108" y="185"/>
                  </a:cubicBezTo>
                  <a:cubicBezTo>
                    <a:pt x="1091" y="185"/>
                    <a:pt x="1069" y="190"/>
                    <a:pt x="1047" y="196"/>
                  </a:cubicBezTo>
                  <a:cubicBezTo>
                    <a:pt x="1041" y="196"/>
                    <a:pt x="1044" y="218"/>
                    <a:pt x="1047" y="240"/>
                  </a:cubicBezTo>
                  <a:cubicBezTo>
                    <a:pt x="1052" y="255"/>
                    <a:pt x="1054" y="261"/>
                    <a:pt x="1054" y="261"/>
                  </a:cubicBezTo>
                  <a:cubicBezTo>
                    <a:pt x="1054" y="261"/>
                    <a:pt x="1049" y="250"/>
                    <a:pt x="1044" y="240"/>
                  </a:cubicBezTo>
                  <a:cubicBezTo>
                    <a:pt x="1033" y="211"/>
                    <a:pt x="1025" y="196"/>
                    <a:pt x="1023" y="196"/>
                  </a:cubicBezTo>
                  <a:lnTo>
                    <a:pt x="1023" y="196"/>
                  </a:lnTo>
                  <a:cubicBezTo>
                    <a:pt x="1020" y="196"/>
                    <a:pt x="1023" y="212"/>
                    <a:pt x="1034" y="243"/>
                  </a:cubicBezTo>
                  <a:cubicBezTo>
                    <a:pt x="1042" y="261"/>
                    <a:pt x="1046" y="271"/>
                    <a:pt x="1046" y="271"/>
                  </a:cubicBezTo>
                  <a:cubicBezTo>
                    <a:pt x="1045" y="271"/>
                    <a:pt x="1041" y="261"/>
                    <a:pt x="1031" y="243"/>
                  </a:cubicBezTo>
                  <a:cubicBezTo>
                    <a:pt x="1025" y="234"/>
                    <a:pt x="1022" y="229"/>
                    <a:pt x="1021" y="229"/>
                  </a:cubicBezTo>
                  <a:lnTo>
                    <a:pt x="1021" y="229"/>
                  </a:lnTo>
                  <a:cubicBezTo>
                    <a:pt x="1019" y="229"/>
                    <a:pt x="1020" y="234"/>
                    <a:pt x="1022" y="246"/>
                  </a:cubicBezTo>
                  <a:cubicBezTo>
                    <a:pt x="1025" y="256"/>
                    <a:pt x="1025" y="261"/>
                    <a:pt x="1023" y="261"/>
                  </a:cubicBezTo>
                  <a:cubicBezTo>
                    <a:pt x="1022" y="261"/>
                    <a:pt x="1019" y="256"/>
                    <a:pt x="1016" y="246"/>
                  </a:cubicBezTo>
                  <a:cubicBezTo>
                    <a:pt x="1009" y="232"/>
                    <a:pt x="1002" y="219"/>
                    <a:pt x="1001" y="219"/>
                  </a:cubicBezTo>
                  <a:lnTo>
                    <a:pt x="1001" y="219"/>
                  </a:lnTo>
                  <a:cubicBezTo>
                    <a:pt x="1001" y="219"/>
                    <a:pt x="1001" y="221"/>
                    <a:pt x="1003" y="227"/>
                  </a:cubicBezTo>
                  <a:cubicBezTo>
                    <a:pt x="1003" y="227"/>
                    <a:pt x="1003" y="227"/>
                    <a:pt x="1002" y="227"/>
                  </a:cubicBezTo>
                  <a:cubicBezTo>
                    <a:pt x="1000" y="227"/>
                    <a:pt x="994" y="225"/>
                    <a:pt x="987" y="211"/>
                  </a:cubicBezTo>
                  <a:cubicBezTo>
                    <a:pt x="985" y="206"/>
                    <a:pt x="983" y="204"/>
                    <a:pt x="982" y="204"/>
                  </a:cubicBezTo>
                  <a:cubicBezTo>
                    <a:pt x="978" y="204"/>
                    <a:pt x="979" y="220"/>
                    <a:pt x="981" y="233"/>
                  </a:cubicBezTo>
                  <a:cubicBezTo>
                    <a:pt x="979" y="256"/>
                    <a:pt x="978" y="268"/>
                    <a:pt x="975" y="268"/>
                  </a:cubicBezTo>
                  <a:cubicBezTo>
                    <a:pt x="973" y="268"/>
                    <a:pt x="970" y="258"/>
                    <a:pt x="965" y="236"/>
                  </a:cubicBezTo>
                  <a:cubicBezTo>
                    <a:pt x="963" y="222"/>
                    <a:pt x="960" y="216"/>
                    <a:pt x="957" y="216"/>
                  </a:cubicBezTo>
                  <a:cubicBezTo>
                    <a:pt x="951" y="216"/>
                    <a:pt x="946" y="236"/>
                    <a:pt x="950" y="265"/>
                  </a:cubicBezTo>
                  <a:cubicBezTo>
                    <a:pt x="953" y="288"/>
                    <a:pt x="955" y="298"/>
                    <a:pt x="954" y="298"/>
                  </a:cubicBezTo>
                  <a:cubicBezTo>
                    <a:pt x="954" y="298"/>
                    <a:pt x="952" y="293"/>
                    <a:pt x="950" y="283"/>
                  </a:cubicBezTo>
                  <a:cubicBezTo>
                    <a:pt x="947" y="265"/>
                    <a:pt x="940" y="265"/>
                    <a:pt x="940" y="265"/>
                  </a:cubicBezTo>
                  <a:cubicBezTo>
                    <a:pt x="939" y="265"/>
                    <a:pt x="938" y="266"/>
                    <a:pt x="937" y="266"/>
                  </a:cubicBezTo>
                  <a:cubicBezTo>
                    <a:pt x="934" y="266"/>
                    <a:pt x="929" y="262"/>
                    <a:pt x="925" y="249"/>
                  </a:cubicBezTo>
                  <a:cubicBezTo>
                    <a:pt x="925" y="249"/>
                    <a:pt x="921" y="249"/>
                    <a:pt x="918" y="271"/>
                  </a:cubicBezTo>
                  <a:cubicBezTo>
                    <a:pt x="920" y="289"/>
                    <a:pt x="917" y="296"/>
                    <a:pt x="913" y="296"/>
                  </a:cubicBezTo>
                  <a:cubicBezTo>
                    <a:pt x="907" y="296"/>
                    <a:pt x="896" y="281"/>
                    <a:pt x="887" y="258"/>
                  </a:cubicBezTo>
                  <a:lnTo>
                    <a:pt x="884" y="280"/>
                  </a:lnTo>
                  <a:cubicBezTo>
                    <a:pt x="888" y="306"/>
                    <a:pt x="889" y="324"/>
                    <a:pt x="888" y="324"/>
                  </a:cubicBezTo>
                  <a:cubicBezTo>
                    <a:pt x="886" y="324"/>
                    <a:pt x="884" y="317"/>
                    <a:pt x="881" y="302"/>
                  </a:cubicBezTo>
                  <a:cubicBezTo>
                    <a:pt x="878" y="293"/>
                    <a:pt x="878" y="293"/>
                    <a:pt x="874" y="283"/>
                  </a:cubicBezTo>
                  <a:lnTo>
                    <a:pt x="874" y="283"/>
                  </a:lnTo>
                  <a:cubicBezTo>
                    <a:pt x="877" y="300"/>
                    <a:pt x="875" y="307"/>
                    <a:pt x="871" y="307"/>
                  </a:cubicBezTo>
                  <a:cubicBezTo>
                    <a:pt x="864" y="307"/>
                    <a:pt x="854" y="292"/>
                    <a:pt x="846" y="268"/>
                  </a:cubicBezTo>
                  <a:cubicBezTo>
                    <a:pt x="840" y="249"/>
                    <a:pt x="840" y="249"/>
                    <a:pt x="837" y="249"/>
                  </a:cubicBezTo>
                  <a:lnTo>
                    <a:pt x="840" y="271"/>
                  </a:lnTo>
                  <a:cubicBezTo>
                    <a:pt x="846" y="290"/>
                    <a:pt x="853" y="308"/>
                    <a:pt x="849" y="312"/>
                  </a:cubicBezTo>
                  <a:cubicBezTo>
                    <a:pt x="843" y="312"/>
                    <a:pt x="840" y="312"/>
                    <a:pt x="834" y="293"/>
                  </a:cubicBezTo>
                  <a:cubicBezTo>
                    <a:pt x="827" y="279"/>
                    <a:pt x="819" y="266"/>
                    <a:pt x="817" y="266"/>
                  </a:cubicBezTo>
                  <a:lnTo>
                    <a:pt x="817" y="266"/>
                  </a:lnTo>
                  <a:cubicBezTo>
                    <a:pt x="816" y="266"/>
                    <a:pt x="816" y="268"/>
                    <a:pt x="818" y="274"/>
                  </a:cubicBezTo>
                  <a:cubicBezTo>
                    <a:pt x="818" y="274"/>
                    <a:pt x="818" y="274"/>
                    <a:pt x="817" y="274"/>
                  </a:cubicBezTo>
                  <a:cubicBezTo>
                    <a:pt x="816" y="274"/>
                    <a:pt x="813" y="272"/>
                    <a:pt x="806" y="258"/>
                  </a:cubicBezTo>
                  <a:lnTo>
                    <a:pt x="787" y="261"/>
                  </a:lnTo>
                  <a:cubicBezTo>
                    <a:pt x="787" y="273"/>
                    <a:pt x="784" y="280"/>
                    <a:pt x="781" y="280"/>
                  </a:cubicBezTo>
                  <a:cubicBezTo>
                    <a:pt x="778" y="280"/>
                    <a:pt x="776" y="275"/>
                    <a:pt x="774" y="265"/>
                  </a:cubicBezTo>
                  <a:cubicBezTo>
                    <a:pt x="774" y="265"/>
                    <a:pt x="765" y="268"/>
                    <a:pt x="765" y="290"/>
                  </a:cubicBezTo>
                  <a:cubicBezTo>
                    <a:pt x="763" y="290"/>
                    <a:pt x="761" y="290"/>
                    <a:pt x="759" y="290"/>
                  </a:cubicBezTo>
                  <a:cubicBezTo>
                    <a:pt x="754" y="290"/>
                    <a:pt x="751" y="288"/>
                    <a:pt x="746" y="271"/>
                  </a:cubicBezTo>
                  <a:cubicBezTo>
                    <a:pt x="743" y="262"/>
                    <a:pt x="741" y="257"/>
                    <a:pt x="741" y="257"/>
                  </a:cubicBezTo>
                  <a:lnTo>
                    <a:pt x="741" y="257"/>
                  </a:lnTo>
                  <a:cubicBezTo>
                    <a:pt x="740" y="257"/>
                    <a:pt x="741" y="263"/>
                    <a:pt x="743" y="274"/>
                  </a:cubicBezTo>
                  <a:cubicBezTo>
                    <a:pt x="746" y="293"/>
                    <a:pt x="743" y="296"/>
                    <a:pt x="740" y="296"/>
                  </a:cubicBezTo>
                  <a:lnTo>
                    <a:pt x="730" y="299"/>
                  </a:lnTo>
                  <a:cubicBezTo>
                    <a:pt x="737" y="318"/>
                    <a:pt x="737" y="318"/>
                    <a:pt x="730" y="318"/>
                  </a:cubicBezTo>
                  <a:cubicBezTo>
                    <a:pt x="730" y="318"/>
                    <a:pt x="730" y="318"/>
                    <a:pt x="729" y="318"/>
                  </a:cubicBezTo>
                  <a:cubicBezTo>
                    <a:pt x="725" y="318"/>
                    <a:pt x="711" y="305"/>
                    <a:pt x="704" y="305"/>
                  </a:cubicBezTo>
                  <a:cubicBezTo>
                    <a:pt x="703" y="305"/>
                    <a:pt x="703" y="305"/>
                    <a:pt x="702" y="305"/>
                  </a:cubicBezTo>
                  <a:cubicBezTo>
                    <a:pt x="690" y="308"/>
                    <a:pt x="690" y="308"/>
                    <a:pt x="699" y="327"/>
                  </a:cubicBezTo>
                  <a:cubicBezTo>
                    <a:pt x="703" y="327"/>
                    <a:pt x="706" y="336"/>
                    <a:pt x="704" y="336"/>
                  </a:cubicBezTo>
                  <a:cubicBezTo>
                    <a:pt x="702" y="336"/>
                    <a:pt x="700" y="334"/>
                    <a:pt x="696" y="327"/>
                  </a:cubicBezTo>
                  <a:cubicBezTo>
                    <a:pt x="695" y="328"/>
                    <a:pt x="695" y="328"/>
                    <a:pt x="694" y="328"/>
                  </a:cubicBezTo>
                  <a:cubicBezTo>
                    <a:pt x="687" y="328"/>
                    <a:pt x="673" y="314"/>
                    <a:pt x="661" y="314"/>
                  </a:cubicBezTo>
                  <a:cubicBezTo>
                    <a:pt x="660" y="314"/>
                    <a:pt x="659" y="314"/>
                    <a:pt x="658" y="315"/>
                  </a:cubicBezTo>
                  <a:cubicBezTo>
                    <a:pt x="639" y="321"/>
                    <a:pt x="639" y="321"/>
                    <a:pt x="646" y="340"/>
                  </a:cubicBezTo>
                  <a:cubicBezTo>
                    <a:pt x="654" y="361"/>
                    <a:pt x="657" y="371"/>
                    <a:pt x="656" y="371"/>
                  </a:cubicBezTo>
                  <a:cubicBezTo>
                    <a:pt x="655" y="371"/>
                    <a:pt x="650" y="361"/>
                    <a:pt x="643" y="343"/>
                  </a:cubicBezTo>
                  <a:cubicBezTo>
                    <a:pt x="630" y="321"/>
                    <a:pt x="623" y="312"/>
                    <a:pt x="621" y="312"/>
                  </a:cubicBezTo>
                  <a:lnTo>
                    <a:pt x="621" y="312"/>
                  </a:lnTo>
                  <a:cubicBezTo>
                    <a:pt x="620" y="312"/>
                    <a:pt x="621" y="316"/>
                    <a:pt x="624" y="324"/>
                  </a:cubicBezTo>
                  <a:cubicBezTo>
                    <a:pt x="624" y="346"/>
                    <a:pt x="624" y="346"/>
                    <a:pt x="621" y="346"/>
                  </a:cubicBezTo>
                  <a:cubicBezTo>
                    <a:pt x="618" y="337"/>
                    <a:pt x="615" y="332"/>
                    <a:pt x="612" y="332"/>
                  </a:cubicBezTo>
                  <a:cubicBezTo>
                    <a:pt x="609" y="332"/>
                    <a:pt x="607" y="338"/>
                    <a:pt x="605" y="349"/>
                  </a:cubicBezTo>
                  <a:cubicBezTo>
                    <a:pt x="604" y="350"/>
                    <a:pt x="603" y="351"/>
                    <a:pt x="603" y="351"/>
                  </a:cubicBezTo>
                  <a:cubicBezTo>
                    <a:pt x="601" y="351"/>
                    <a:pt x="600" y="346"/>
                    <a:pt x="596" y="330"/>
                  </a:cubicBezTo>
                  <a:lnTo>
                    <a:pt x="586" y="334"/>
                  </a:lnTo>
                  <a:cubicBezTo>
                    <a:pt x="588" y="354"/>
                    <a:pt x="581" y="362"/>
                    <a:pt x="573" y="362"/>
                  </a:cubicBezTo>
                  <a:cubicBezTo>
                    <a:pt x="564" y="362"/>
                    <a:pt x="552" y="353"/>
                    <a:pt x="545" y="343"/>
                  </a:cubicBezTo>
                  <a:cubicBezTo>
                    <a:pt x="545" y="343"/>
                    <a:pt x="542" y="346"/>
                    <a:pt x="542" y="368"/>
                  </a:cubicBezTo>
                  <a:cubicBezTo>
                    <a:pt x="547" y="388"/>
                    <a:pt x="548" y="399"/>
                    <a:pt x="546" y="399"/>
                  </a:cubicBezTo>
                  <a:cubicBezTo>
                    <a:pt x="545" y="399"/>
                    <a:pt x="541" y="388"/>
                    <a:pt x="536" y="368"/>
                  </a:cubicBezTo>
                  <a:cubicBezTo>
                    <a:pt x="530" y="348"/>
                    <a:pt x="527" y="338"/>
                    <a:pt x="526" y="338"/>
                  </a:cubicBezTo>
                  <a:lnTo>
                    <a:pt x="526" y="338"/>
                  </a:lnTo>
                  <a:cubicBezTo>
                    <a:pt x="525" y="338"/>
                    <a:pt x="527" y="349"/>
                    <a:pt x="530" y="371"/>
                  </a:cubicBezTo>
                  <a:cubicBezTo>
                    <a:pt x="531" y="380"/>
                    <a:pt x="527" y="386"/>
                    <a:pt x="520" y="386"/>
                  </a:cubicBezTo>
                  <a:cubicBezTo>
                    <a:pt x="513" y="386"/>
                    <a:pt x="504" y="377"/>
                    <a:pt x="498" y="355"/>
                  </a:cubicBezTo>
                  <a:lnTo>
                    <a:pt x="486" y="318"/>
                  </a:lnTo>
                  <a:cubicBezTo>
                    <a:pt x="483" y="340"/>
                    <a:pt x="476" y="340"/>
                    <a:pt x="476" y="340"/>
                  </a:cubicBezTo>
                  <a:cubicBezTo>
                    <a:pt x="483" y="362"/>
                    <a:pt x="476" y="362"/>
                    <a:pt x="451" y="368"/>
                  </a:cubicBezTo>
                  <a:cubicBezTo>
                    <a:pt x="436" y="374"/>
                    <a:pt x="414" y="402"/>
                    <a:pt x="398" y="406"/>
                  </a:cubicBezTo>
                  <a:cubicBezTo>
                    <a:pt x="392" y="410"/>
                    <a:pt x="384" y="411"/>
                    <a:pt x="376" y="411"/>
                  </a:cubicBezTo>
                  <a:cubicBezTo>
                    <a:pt x="365" y="411"/>
                    <a:pt x="354" y="408"/>
                    <a:pt x="345" y="402"/>
                  </a:cubicBezTo>
                  <a:cubicBezTo>
                    <a:pt x="339" y="406"/>
                    <a:pt x="329" y="409"/>
                    <a:pt x="329" y="434"/>
                  </a:cubicBezTo>
                  <a:cubicBezTo>
                    <a:pt x="331" y="445"/>
                    <a:pt x="327" y="452"/>
                    <a:pt x="321" y="452"/>
                  </a:cubicBezTo>
                  <a:cubicBezTo>
                    <a:pt x="317" y="452"/>
                    <a:pt x="312" y="449"/>
                    <a:pt x="307" y="443"/>
                  </a:cubicBezTo>
                  <a:lnTo>
                    <a:pt x="301" y="446"/>
                  </a:lnTo>
                  <a:cubicBezTo>
                    <a:pt x="301" y="468"/>
                    <a:pt x="295" y="471"/>
                    <a:pt x="295" y="471"/>
                  </a:cubicBezTo>
                  <a:cubicBezTo>
                    <a:pt x="287" y="461"/>
                    <a:pt x="275" y="453"/>
                    <a:pt x="270" y="453"/>
                  </a:cubicBezTo>
                  <a:cubicBezTo>
                    <a:pt x="267" y="453"/>
                    <a:pt x="266" y="455"/>
                    <a:pt x="270" y="462"/>
                  </a:cubicBezTo>
                  <a:cubicBezTo>
                    <a:pt x="282" y="481"/>
                    <a:pt x="276" y="484"/>
                    <a:pt x="263" y="490"/>
                  </a:cubicBezTo>
                  <a:cubicBezTo>
                    <a:pt x="263" y="490"/>
                    <a:pt x="262" y="490"/>
                    <a:pt x="262" y="490"/>
                  </a:cubicBezTo>
                  <a:cubicBezTo>
                    <a:pt x="246" y="490"/>
                    <a:pt x="190" y="524"/>
                    <a:pt x="151" y="569"/>
                  </a:cubicBezTo>
                  <a:cubicBezTo>
                    <a:pt x="110" y="616"/>
                    <a:pt x="85" y="675"/>
                    <a:pt x="94" y="678"/>
                  </a:cubicBezTo>
                  <a:lnTo>
                    <a:pt x="85" y="700"/>
                  </a:lnTo>
                  <a:cubicBezTo>
                    <a:pt x="82" y="706"/>
                    <a:pt x="78" y="719"/>
                    <a:pt x="78" y="719"/>
                  </a:cubicBezTo>
                  <a:cubicBezTo>
                    <a:pt x="73" y="717"/>
                    <a:pt x="68" y="716"/>
                    <a:pt x="64" y="716"/>
                  </a:cubicBezTo>
                  <a:cubicBezTo>
                    <a:pt x="40" y="716"/>
                    <a:pt x="46" y="751"/>
                    <a:pt x="60" y="775"/>
                  </a:cubicBezTo>
                  <a:cubicBezTo>
                    <a:pt x="75" y="788"/>
                    <a:pt x="75" y="794"/>
                    <a:pt x="72" y="800"/>
                  </a:cubicBezTo>
                  <a:cubicBezTo>
                    <a:pt x="65" y="798"/>
                    <a:pt x="58" y="797"/>
                    <a:pt x="53" y="797"/>
                  </a:cubicBezTo>
                  <a:cubicBezTo>
                    <a:pt x="31" y="797"/>
                    <a:pt x="32" y="817"/>
                    <a:pt x="47" y="832"/>
                  </a:cubicBezTo>
                  <a:cubicBezTo>
                    <a:pt x="75" y="843"/>
                    <a:pt x="82" y="850"/>
                    <a:pt x="67" y="850"/>
                  </a:cubicBezTo>
                  <a:cubicBezTo>
                    <a:pt x="62" y="850"/>
                    <a:pt x="55" y="849"/>
                    <a:pt x="44" y="847"/>
                  </a:cubicBezTo>
                  <a:cubicBezTo>
                    <a:pt x="36" y="846"/>
                    <a:pt x="29" y="845"/>
                    <a:pt x="24" y="845"/>
                  </a:cubicBezTo>
                  <a:cubicBezTo>
                    <a:pt x="5" y="845"/>
                    <a:pt x="13" y="859"/>
                    <a:pt x="63" y="879"/>
                  </a:cubicBezTo>
                  <a:cubicBezTo>
                    <a:pt x="82" y="888"/>
                    <a:pt x="82" y="888"/>
                    <a:pt x="60" y="891"/>
                  </a:cubicBezTo>
                  <a:cubicBezTo>
                    <a:pt x="19" y="894"/>
                    <a:pt x="19" y="904"/>
                    <a:pt x="41" y="904"/>
                  </a:cubicBezTo>
                  <a:cubicBezTo>
                    <a:pt x="82" y="916"/>
                    <a:pt x="82" y="923"/>
                    <a:pt x="41" y="926"/>
                  </a:cubicBezTo>
                  <a:cubicBezTo>
                    <a:pt x="0" y="938"/>
                    <a:pt x="0" y="938"/>
                    <a:pt x="41" y="948"/>
                  </a:cubicBezTo>
                  <a:cubicBezTo>
                    <a:pt x="85" y="957"/>
                    <a:pt x="88" y="985"/>
                    <a:pt x="47" y="992"/>
                  </a:cubicBezTo>
                  <a:cubicBezTo>
                    <a:pt x="47" y="1001"/>
                    <a:pt x="28" y="1007"/>
                    <a:pt x="50" y="1007"/>
                  </a:cubicBezTo>
                  <a:lnTo>
                    <a:pt x="28" y="1017"/>
                  </a:lnTo>
                  <a:lnTo>
                    <a:pt x="31" y="1032"/>
                  </a:lnTo>
                  <a:lnTo>
                    <a:pt x="53" y="1029"/>
                  </a:lnTo>
                  <a:cubicBezTo>
                    <a:pt x="53" y="1032"/>
                    <a:pt x="53" y="1045"/>
                    <a:pt x="53" y="1061"/>
                  </a:cubicBezTo>
                  <a:cubicBezTo>
                    <a:pt x="50" y="1089"/>
                    <a:pt x="53" y="1114"/>
                    <a:pt x="60" y="1139"/>
                  </a:cubicBezTo>
                  <a:cubicBezTo>
                    <a:pt x="74" y="1187"/>
                    <a:pt x="76" y="1198"/>
                    <a:pt x="85" y="1198"/>
                  </a:cubicBezTo>
                  <a:cubicBezTo>
                    <a:pt x="88" y="1198"/>
                    <a:pt x="92" y="1197"/>
                    <a:pt x="97" y="1195"/>
                  </a:cubicBezTo>
                  <a:cubicBezTo>
                    <a:pt x="111" y="1190"/>
                    <a:pt x="120" y="1187"/>
                    <a:pt x="124" y="1187"/>
                  </a:cubicBezTo>
                  <a:cubicBezTo>
                    <a:pt x="131" y="1187"/>
                    <a:pt x="123" y="1195"/>
                    <a:pt x="97" y="1205"/>
                  </a:cubicBezTo>
                  <a:cubicBezTo>
                    <a:pt x="100" y="1208"/>
                    <a:pt x="82" y="1224"/>
                    <a:pt x="85" y="1233"/>
                  </a:cubicBezTo>
                  <a:cubicBezTo>
                    <a:pt x="85" y="1239"/>
                    <a:pt x="88" y="1249"/>
                    <a:pt x="69" y="1255"/>
                  </a:cubicBezTo>
                  <a:lnTo>
                    <a:pt x="69" y="1261"/>
                  </a:lnTo>
                  <a:cubicBezTo>
                    <a:pt x="72" y="1261"/>
                    <a:pt x="74" y="1261"/>
                    <a:pt x="76" y="1261"/>
                  </a:cubicBezTo>
                  <a:cubicBezTo>
                    <a:pt x="114" y="1261"/>
                    <a:pt x="118" y="1284"/>
                    <a:pt x="100" y="1302"/>
                  </a:cubicBezTo>
                  <a:cubicBezTo>
                    <a:pt x="104" y="1311"/>
                    <a:pt x="107" y="1318"/>
                    <a:pt x="129" y="1321"/>
                  </a:cubicBezTo>
                  <a:cubicBezTo>
                    <a:pt x="151" y="1324"/>
                    <a:pt x="151" y="1324"/>
                    <a:pt x="132" y="1333"/>
                  </a:cubicBezTo>
                  <a:cubicBezTo>
                    <a:pt x="113" y="1338"/>
                    <a:pt x="102" y="1361"/>
                    <a:pt x="122" y="1361"/>
                  </a:cubicBezTo>
                  <a:cubicBezTo>
                    <a:pt x="126" y="1361"/>
                    <a:pt x="131" y="1360"/>
                    <a:pt x="138" y="1358"/>
                  </a:cubicBezTo>
                  <a:lnTo>
                    <a:pt x="138" y="1358"/>
                  </a:lnTo>
                  <a:lnTo>
                    <a:pt x="119" y="1371"/>
                  </a:lnTo>
                  <a:cubicBezTo>
                    <a:pt x="109" y="1376"/>
                    <a:pt x="111" y="1378"/>
                    <a:pt x="118" y="1378"/>
                  </a:cubicBezTo>
                  <a:cubicBezTo>
                    <a:pt x="124" y="1378"/>
                    <a:pt x="133" y="1377"/>
                    <a:pt x="141" y="1374"/>
                  </a:cubicBezTo>
                  <a:cubicBezTo>
                    <a:pt x="157" y="1369"/>
                    <a:pt x="167" y="1367"/>
                    <a:pt x="169" y="1367"/>
                  </a:cubicBezTo>
                  <a:cubicBezTo>
                    <a:pt x="173" y="1367"/>
                    <a:pt x="159" y="1373"/>
                    <a:pt x="122" y="1386"/>
                  </a:cubicBezTo>
                  <a:cubicBezTo>
                    <a:pt x="95" y="1396"/>
                    <a:pt x="87" y="1401"/>
                    <a:pt x="93" y="1401"/>
                  </a:cubicBezTo>
                  <a:cubicBezTo>
                    <a:pt x="95" y="1401"/>
                    <a:pt x="99" y="1401"/>
                    <a:pt x="104" y="1399"/>
                  </a:cubicBezTo>
                  <a:cubicBezTo>
                    <a:pt x="112" y="1398"/>
                    <a:pt x="120" y="1397"/>
                    <a:pt x="126" y="1397"/>
                  </a:cubicBezTo>
                  <a:cubicBezTo>
                    <a:pt x="136" y="1397"/>
                    <a:pt x="141" y="1399"/>
                    <a:pt x="129" y="1405"/>
                  </a:cubicBezTo>
                  <a:cubicBezTo>
                    <a:pt x="129" y="1408"/>
                    <a:pt x="129" y="1411"/>
                    <a:pt x="135" y="1411"/>
                  </a:cubicBezTo>
                  <a:cubicBezTo>
                    <a:pt x="140" y="1411"/>
                    <a:pt x="151" y="1408"/>
                    <a:pt x="169" y="1402"/>
                  </a:cubicBezTo>
                  <a:cubicBezTo>
                    <a:pt x="176" y="1400"/>
                    <a:pt x="181" y="1399"/>
                    <a:pt x="184" y="1399"/>
                  </a:cubicBezTo>
                  <a:cubicBezTo>
                    <a:pt x="191" y="1399"/>
                    <a:pt x="191" y="1403"/>
                    <a:pt x="191" y="1405"/>
                  </a:cubicBezTo>
                  <a:cubicBezTo>
                    <a:pt x="179" y="1411"/>
                    <a:pt x="167" y="1415"/>
                    <a:pt x="151" y="1415"/>
                  </a:cubicBezTo>
                  <a:lnTo>
                    <a:pt x="151" y="1415"/>
                  </a:lnTo>
                  <a:cubicBezTo>
                    <a:pt x="151" y="1413"/>
                    <a:pt x="151" y="1412"/>
                    <a:pt x="151" y="1412"/>
                  </a:cubicBezTo>
                  <a:cubicBezTo>
                    <a:pt x="151" y="1412"/>
                    <a:pt x="151" y="1413"/>
                    <a:pt x="151" y="1415"/>
                  </a:cubicBezTo>
                  <a:cubicBezTo>
                    <a:pt x="151" y="1415"/>
                    <a:pt x="151" y="1415"/>
                    <a:pt x="151" y="1415"/>
                  </a:cubicBezTo>
                  <a:lnTo>
                    <a:pt x="151" y="1415"/>
                  </a:lnTo>
                  <a:cubicBezTo>
                    <a:pt x="152" y="1416"/>
                    <a:pt x="153" y="1419"/>
                    <a:pt x="154" y="1421"/>
                  </a:cubicBezTo>
                  <a:cubicBezTo>
                    <a:pt x="154" y="1427"/>
                    <a:pt x="138" y="1443"/>
                    <a:pt x="116" y="1446"/>
                  </a:cubicBezTo>
                  <a:cubicBezTo>
                    <a:pt x="106" y="1453"/>
                    <a:pt x="102" y="1457"/>
                    <a:pt x="106" y="1457"/>
                  </a:cubicBezTo>
                  <a:cubicBezTo>
                    <a:pt x="110" y="1457"/>
                    <a:pt x="120" y="1453"/>
                    <a:pt x="138" y="1446"/>
                  </a:cubicBezTo>
                  <a:cubicBezTo>
                    <a:pt x="160" y="1439"/>
                    <a:pt x="170" y="1436"/>
                    <a:pt x="175" y="1436"/>
                  </a:cubicBezTo>
                  <a:cubicBezTo>
                    <a:pt x="180" y="1436"/>
                    <a:pt x="180" y="1439"/>
                    <a:pt x="182" y="1443"/>
                  </a:cubicBezTo>
                  <a:cubicBezTo>
                    <a:pt x="182" y="1449"/>
                    <a:pt x="182" y="1452"/>
                    <a:pt x="163" y="1459"/>
                  </a:cubicBezTo>
                  <a:cubicBezTo>
                    <a:pt x="144" y="1465"/>
                    <a:pt x="144" y="1465"/>
                    <a:pt x="144" y="1471"/>
                  </a:cubicBezTo>
                  <a:cubicBezTo>
                    <a:pt x="146" y="1478"/>
                    <a:pt x="161" y="1481"/>
                    <a:pt x="181" y="1481"/>
                  </a:cubicBezTo>
                  <a:cubicBezTo>
                    <a:pt x="203" y="1481"/>
                    <a:pt x="232" y="1478"/>
                    <a:pt x="254" y="1474"/>
                  </a:cubicBezTo>
                  <a:cubicBezTo>
                    <a:pt x="272" y="1469"/>
                    <a:pt x="282" y="1465"/>
                    <a:pt x="284" y="1465"/>
                  </a:cubicBezTo>
                  <a:cubicBezTo>
                    <a:pt x="286" y="1465"/>
                    <a:pt x="276" y="1470"/>
                    <a:pt x="254" y="1480"/>
                  </a:cubicBezTo>
                  <a:cubicBezTo>
                    <a:pt x="235" y="1487"/>
                    <a:pt x="235" y="1490"/>
                    <a:pt x="235" y="1493"/>
                  </a:cubicBezTo>
                  <a:cubicBezTo>
                    <a:pt x="238" y="1493"/>
                    <a:pt x="241" y="1492"/>
                    <a:pt x="243" y="1492"/>
                  </a:cubicBezTo>
                  <a:cubicBezTo>
                    <a:pt x="249" y="1492"/>
                    <a:pt x="244" y="1495"/>
                    <a:pt x="240" y="1495"/>
                  </a:cubicBezTo>
                  <a:cubicBezTo>
                    <a:pt x="238" y="1495"/>
                    <a:pt x="236" y="1495"/>
                    <a:pt x="235" y="1493"/>
                  </a:cubicBezTo>
                  <a:cubicBezTo>
                    <a:pt x="228" y="1495"/>
                    <a:pt x="224" y="1496"/>
                    <a:pt x="221" y="1496"/>
                  </a:cubicBezTo>
                  <a:cubicBezTo>
                    <a:pt x="216" y="1496"/>
                    <a:pt x="215" y="1494"/>
                    <a:pt x="213" y="1490"/>
                  </a:cubicBezTo>
                  <a:lnTo>
                    <a:pt x="194" y="1496"/>
                  </a:lnTo>
                  <a:cubicBezTo>
                    <a:pt x="167" y="1507"/>
                    <a:pt x="159" y="1513"/>
                    <a:pt x="170" y="1513"/>
                  </a:cubicBezTo>
                  <a:cubicBezTo>
                    <a:pt x="175" y="1513"/>
                    <a:pt x="185" y="1512"/>
                    <a:pt x="198" y="1509"/>
                  </a:cubicBezTo>
                  <a:cubicBezTo>
                    <a:pt x="220" y="1509"/>
                    <a:pt x="220" y="1509"/>
                    <a:pt x="201" y="1518"/>
                  </a:cubicBezTo>
                  <a:cubicBezTo>
                    <a:pt x="186" y="1528"/>
                    <a:pt x="171" y="1536"/>
                    <a:pt x="175" y="1536"/>
                  </a:cubicBezTo>
                  <a:cubicBezTo>
                    <a:pt x="175" y="1536"/>
                    <a:pt x="178" y="1535"/>
                    <a:pt x="182" y="1534"/>
                  </a:cubicBezTo>
                  <a:lnTo>
                    <a:pt x="182" y="1534"/>
                  </a:lnTo>
                  <a:cubicBezTo>
                    <a:pt x="182" y="1534"/>
                    <a:pt x="185" y="1543"/>
                    <a:pt x="166" y="1553"/>
                  </a:cubicBezTo>
                  <a:cubicBezTo>
                    <a:pt x="166" y="1560"/>
                    <a:pt x="168" y="1563"/>
                    <a:pt x="177" y="1563"/>
                  </a:cubicBezTo>
                  <a:cubicBezTo>
                    <a:pt x="180" y="1563"/>
                    <a:pt x="183" y="1563"/>
                    <a:pt x="188" y="1562"/>
                  </a:cubicBezTo>
                  <a:cubicBezTo>
                    <a:pt x="197" y="1560"/>
                    <a:pt x="202" y="1559"/>
                    <a:pt x="205" y="1559"/>
                  </a:cubicBezTo>
                  <a:cubicBezTo>
                    <a:pt x="210" y="1559"/>
                    <a:pt x="210" y="1561"/>
                    <a:pt x="210" y="1565"/>
                  </a:cubicBezTo>
                  <a:cubicBezTo>
                    <a:pt x="212" y="1567"/>
                    <a:pt x="213" y="1570"/>
                    <a:pt x="220" y="1570"/>
                  </a:cubicBezTo>
                  <a:cubicBezTo>
                    <a:pt x="223" y="1570"/>
                    <a:pt x="227" y="1569"/>
                    <a:pt x="232" y="1568"/>
                  </a:cubicBezTo>
                  <a:cubicBezTo>
                    <a:pt x="244" y="1565"/>
                    <a:pt x="256" y="1562"/>
                    <a:pt x="265" y="1562"/>
                  </a:cubicBezTo>
                  <a:cubicBezTo>
                    <a:pt x="271" y="1562"/>
                    <a:pt x="276" y="1564"/>
                    <a:pt x="276" y="1568"/>
                  </a:cubicBezTo>
                  <a:cubicBezTo>
                    <a:pt x="301" y="1571"/>
                    <a:pt x="301" y="1571"/>
                    <a:pt x="260" y="1587"/>
                  </a:cubicBezTo>
                  <a:cubicBezTo>
                    <a:pt x="241" y="1593"/>
                    <a:pt x="241" y="1600"/>
                    <a:pt x="241" y="1603"/>
                  </a:cubicBezTo>
                  <a:cubicBezTo>
                    <a:pt x="241" y="1603"/>
                    <a:pt x="245" y="1606"/>
                    <a:pt x="226" y="1618"/>
                  </a:cubicBezTo>
                  <a:cubicBezTo>
                    <a:pt x="219" y="1622"/>
                    <a:pt x="217" y="1623"/>
                    <a:pt x="218" y="1623"/>
                  </a:cubicBezTo>
                  <a:cubicBezTo>
                    <a:pt x="221" y="1623"/>
                    <a:pt x="233" y="1619"/>
                    <a:pt x="245" y="1615"/>
                  </a:cubicBezTo>
                  <a:lnTo>
                    <a:pt x="285" y="1603"/>
                  </a:lnTo>
                  <a:lnTo>
                    <a:pt x="285" y="1603"/>
                  </a:lnTo>
                  <a:cubicBezTo>
                    <a:pt x="288" y="1609"/>
                    <a:pt x="248" y="1625"/>
                    <a:pt x="229" y="1631"/>
                  </a:cubicBezTo>
                  <a:cubicBezTo>
                    <a:pt x="207" y="1640"/>
                    <a:pt x="198" y="1645"/>
                    <a:pt x="201" y="1645"/>
                  </a:cubicBezTo>
                  <a:cubicBezTo>
                    <a:pt x="204" y="1645"/>
                    <a:pt x="213" y="1642"/>
                    <a:pt x="229" y="1637"/>
                  </a:cubicBezTo>
                  <a:cubicBezTo>
                    <a:pt x="237" y="1635"/>
                    <a:pt x="246" y="1633"/>
                    <a:pt x="252" y="1633"/>
                  </a:cubicBezTo>
                  <a:cubicBezTo>
                    <a:pt x="262" y="1633"/>
                    <a:pt x="266" y="1637"/>
                    <a:pt x="254" y="1647"/>
                  </a:cubicBezTo>
                  <a:cubicBezTo>
                    <a:pt x="257" y="1659"/>
                    <a:pt x="260" y="1669"/>
                    <a:pt x="241" y="1675"/>
                  </a:cubicBezTo>
                  <a:cubicBezTo>
                    <a:pt x="223" y="1687"/>
                    <a:pt x="245" y="1687"/>
                    <a:pt x="245" y="1687"/>
                  </a:cubicBezTo>
                  <a:cubicBezTo>
                    <a:pt x="267" y="1687"/>
                    <a:pt x="267" y="1690"/>
                    <a:pt x="254" y="1716"/>
                  </a:cubicBezTo>
                  <a:cubicBezTo>
                    <a:pt x="236" y="1743"/>
                    <a:pt x="230" y="1753"/>
                    <a:pt x="236" y="1753"/>
                  </a:cubicBezTo>
                  <a:cubicBezTo>
                    <a:pt x="241" y="1753"/>
                    <a:pt x="249" y="1750"/>
                    <a:pt x="263" y="1744"/>
                  </a:cubicBezTo>
                  <a:cubicBezTo>
                    <a:pt x="274" y="1739"/>
                    <a:pt x="285" y="1735"/>
                    <a:pt x="287" y="1735"/>
                  </a:cubicBezTo>
                  <a:cubicBezTo>
                    <a:pt x="290" y="1735"/>
                    <a:pt x="285" y="1739"/>
                    <a:pt x="267" y="1750"/>
                  </a:cubicBezTo>
                  <a:cubicBezTo>
                    <a:pt x="251" y="1763"/>
                    <a:pt x="273" y="1759"/>
                    <a:pt x="295" y="1763"/>
                  </a:cubicBezTo>
                  <a:cubicBezTo>
                    <a:pt x="323" y="1756"/>
                    <a:pt x="348" y="1747"/>
                    <a:pt x="373" y="1734"/>
                  </a:cubicBezTo>
                  <a:cubicBezTo>
                    <a:pt x="392" y="1727"/>
                    <a:pt x="401" y="1723"/>
                    <a:pt x="404" y="1723"/>
                  </a:cubicBezTo>
                  <a:cubicBezTo>
                    <a:pt x="407" y="1723"/>
                    <a:pt x="403" y="1727"/>
                    <a:pt x="395" y="1734"/>
                  </a:cubicBezTo>
                  <a:cubicBezTo>
                    <a:pt x="398" y="1741"/>
                    <a:pt x="382" y="1753"/>
                    <a:pt x="364" y="1763"/>
                  </a:cubicBezTo>
                  <a:cubicBezTo>
                    <a:pt x="356" y="1767"/>
                    <a:pt x="350" y="1768"/>
                    <a:pt x="347" y="1768"/>
                  </a:cubicBezTo>
                  <a:cubicBezTo>
                    <a:pt x="343" y="1768"/>
                    <a:pt x="342" y="1766"/>
                    <a:pt x="342" y="1766"/>
                  </a:cubicBezTo>
                  <a:lnTo>
                    <a:pt x="339" y="1763"/>
                  </a:lnTo>
                  <a:cubicBezTo>
                    <a:pt x="320" y="1772"/>
                    <a:pt x="301" y="1778"/>
                    <a:pt x="307" y="1791"/>
                  </a:cubicBezTo>
                  <a:cubicBezTo>
                    <a:pt x="295" y="1799"/>
                    <a:pt x="292" y="1805"/>
                    <a:pt x="297" y="1805"/>
                  </a:cubicBezTo>
                  <a:cubicBezTo>
                    <a:pt x="300" y="1805"/>
                    <a:pt x="304" y="1803"/>
                    <a:pt x="310" y="1800"/>
                  </a:cubicBezTo>
                  <a:lnTo>
                    <a:pt x="310" y="1800"/>
                  </a:lnTo>
                  <a:cubicBezTo>
                    <a:pt x="298" y="1810"/>
                    <a:pt x="295" y="1825"/>
                    <a:pt x="304" y="1838"/>
                  </a:cubicBezTo>
                  <a:cubicBezTo>
                    <a:pt x="314" y="1850"/>
                    <a:pt x="314" y="1866"/>
                    <a:pt x="301" y="1878"/>
                  </a:cubicBezTo>
                  <a:cubicBezTo>
                    <a:pt x="305" y="1886"/>
                    <a:pt x="307" y="1890"/>
                    <a:pt x="313" y="1890"/>
                  </a:cubicBezTo>
                  <a:cubicBezTo>
                    <a:pt x="317" y="1890"/>
                    <a:pt x="322" y="1888"/>
                    <a:pt x="329" y="1885"/>
                  </a:cubicBezTo>
                  <a:cubicBezTo>
                    <a:pt x="348" y="1874"/>
                    <a:pt x="357" y="1870"/>
                    <a:pt x="360" y="1870"/>
                  </a:cubicBezTo>
                  <a:cubicBezTo>
                    <a:pt x="363" y="1870"/>
                    <a:pt x="359" y="1874"/>
                    <a:pt x="351" y="1878"/>
                  </a:cubicBezTo>
                  <a:cubicBezTo>
                    <a:pt x="320" y="1901"/>
                    <a:pt x="337" y="1969"/>
                    <a:pt x="368" y="1969"/>
                  </a:cubicBezTo>
                  <a:cubicBezTo>
                    <a:pt x="372" y="1969"/>
                    <a:pt x="376" y="1968"/>
                    <a:pt x="379" y="1966"/>
                  </a:cubicBezTo>
                  <a:lnTo>
                    <a:pt x="386" y="1976"/>
                  </a:lnTo>
                  <a:cubicBezTo>
                    <a:pt x="375" y="1995"/>
                    <a:pt x="392" y="2021"/>
                    <a:pt x="410" y="2021"/>
                  </a:cubicBezTo>
                  <a:cubicBezTo>
                    <a:pt x="412" y="2021"/>
                    <a:pt x="415" y="2021"/>
                    <a:pt x="417" y="2020"/>
                  </a:cubicBezTo>
                  <a:lnTo>
                    <a:pt x="426" y="2035"/>
                  </a:lnTo>
                  <a:cubicBezTo>
                    <a:pt x="422" y="2051"/>
                    <a:pt x="422" y="2058"/>
                    <a:pt x="429" y="2058"/>
                  </a:cubicBezTo>
                  <a:cubicBezTo>
                    <a:pt x="432" y="2058"/>
                    <a:pt x="436" y="2057"/>
                    <a:pt x="442" y="2054"/>
                  </a:cubicBezTo>
                  <a:cubicBezTo>
                    <a:pt x="455" y="2047"/>
                    <a:pt x="467" y="2039"/>
                    <a:pt x="467" y="2039"/>
                  </a:cubicBezTo>
                  <a:lnTo>
                    <a:pt x="467" y="2039"/>
                  </a:lnTo>
                  <a:cubicBezTo>
                    <a:pt x="467" y="2039"/>
                    <a:pt x="466" y="2041"/>
                    <a:pt x="461" y="2045"/>
                  </a:cubicBezTo>
                  <a:cubicBezTo>
                    <a:pt x="445" y="2057"/>
                    <a:pt x="455" y="2067"/>
                    <a:pt x="470" y="2085"/>
                  </a:cubicBezTo>
                  <a:cubicBezTo>
                    <a:pt x="478" y="2095"/>
                    <a:pt x="482" y="2099"/>
                    <a:pt x="485" y="2099"/>
                  </a:cubicBezTo>
                  <a:cubicBezTo>
                    <a:pt x="488" y="2099"/>
                    <a:pt x="491" y="2095"/>
                    <a:pt x="495" y="2085"/>
                  </a:cubicBezTo>
                  <a:cubicBezTo>
                    <a:pt x="527" y="2088"/>
                    <a:pt x="511" y="2101"/>
                    <a:pt x="498" y="2117"/>
                  </a:cubicBezTo>
                  <a:cubicBezTo>
                    <a:pt x="481" y="2129"/>
                    <a:pt x="475" y="2138"/>
                    <a:pt x="479" y="2138"/>
                  </a:cubicBezTo>
                  <a:cubicBezTo>
                    <a:pt x="483" y="2138"/>
                    <a:pt x="497" y="2130"/>
                    <a:pt x="520" y="2110"/>
                  </a:cubicBezTo>
                  <a:cubicBezTo>
                    <a:pt x="536" y="2099"/>
                    <a:pt x="546" y="2095"/>
                    <a:pt x="551" y="2095"/>
                  </a:cubicBezTo>
                  <a:cubicBezTo>
                    <a:pt x="557" y="2095"/>
                    <a:pt x="555" y="2100"/>
                    <a:pt x="549" y="2107"/>
                  </a:cubicBezTo>
                  <a:cubicBezTo>
                    <a:pt x="540" y="2116"/>
                    <a:pt x="535" y="2119"/>
                    <a:pt x="532" y="2119"/>
                  </a:cubicBezTo>
                  <a:cubicBezTo>
                    <a:pt x="529" y="2119"/>
                    <a:pt x="526" y="2116"/>
                    <a:pt x="523" y="2114"/>
                  </a:cubicBezTo>
                  <a:lnTo>
                    <a:pt x="495" y="2145"/>
                  </a:lnTo>
                  <a:cubicBezTo>
                    <a:pt x="496" y="2146"/>
                    <a:pt x="497" y="2147"/>
                    <a:pt x="499" y="2147"/>
                  </a:cubicBezTo>
                  <a:cubicBezTo>
                    <a:pt x="501" y="2147"/>
                    <a:pt x="505" y="2145"/>
                    <a:pt x="517" y="2139"/>
                  </a:cubicBezTo>
                  <a:cubicBezTo>
                    <a:pt x="517" y="2139"/>
                    <a:pt x="518" y="2139"/>
                    <a:pt x="521" y="2139"/>
                  </a:cubicBezTo>
                  <a:cubicBezTo>
                    <a:pt x="524" y="2139"/>
                    <a:pt x="531" y="2138"/>
                    <a:pt x="542" y="2132"/>
                  </a:cubicBezTo>
                  <a:cubicBezTo>
                    <a:pt x="561" y="2120"/>
                    <a:pt x="574" y="2104"/>
                    <a:pt x="583" y="2085"/>
                  </a:cubicBezTo>
                  <a:cubicBezTo>
                    <a:pt x="590" y="2075"/>
                    <a:pt x="594" y="2071"/>
                    <a:pt x="597" y="2071"/>
                  </a:cubicBezTo>
                  <a:cubicBezTo>
                    <a:pt x="599" y="2071"/>
                    <a:pt x="600" y="2073"/>
                    <a:pt x="602" y="2076"/>
                  </a:cubicBezTo>
                  <a:cubicBezTo>
                    <a:pt x="596" y="2095"/>
                    <a:pt x="583" y="2114"/>
                    <a:pt x="564" y="2126"/>
                  </a:cubicBezTo>
                  <a:cubicBezTo>
                    <a:pt x="564" y="2125"/>
                    <a:pt x="563" y="2125"/>
                    <a:pt x="562" y="2125"/>
                  </a:cubicBezTo>
                  <a:cubicBezTo>
                    <a:pt x="556" y="2125"/>
                    <a:pt x="543" y="2138"/>
                    <a:pt x="533" y="2151"/>
                  </a:cubicBezTo>
                  <a:cubicBezTo>
                    <a:pt x="528" y="2156"/>
                    <a:pt x="530" y="2159"/>
                    <a:pt x="536" y="2159"/>
                  </a:cubicBezTo>
                  <a:cubicBezTo>
                    <a:pt x="548" y="2159"/>
                    <a:pt x="578" y="2148"/>
                    <a:pt x="599" y="2129"/>
                  </a:cubicBezTo>
                  <a:lnTo>
                    <a:pt x="599" y="2129"/>
                  </a:lnTo>
                  <a:lnTo>
                    <a:pt x="586" y="2145"/>
                  </a:lnTo>
                  <a:cubicBezTo>
                    <a:pt x="571" y="2161"/>
                    <a:pt x="580" y="2167"/>
                    <a:pt x="589" y="2176"/>
                  </a:cubicBezTo>
                  <a:cubicBezTo>
                    <a:pt x="594" y="2179"/>
                    <a:pt x="597" y="2182"/>
                    <a:pt x="601" y="2182"/>
                  </a:cubicBezTo>
                  <a:cubicBezTo>
                    <a:pt x="604" y="2182"/>
                    <a:pt x="608" y="2179"/>
                    <a:pt x="614" y="2170"/>
                  </a:cubicBezTo>
                  <a:cubicBezTo>
                    <a:pt x="629" y="2156"/>
                    <a:pt x="640" y="2141"/>
                    <a:pt x="645" y="2141"/>
                  </a:cubicBezTo>
                  <a:cubicBezTo>
                    <a:pt x="645" y="2141"/>
                    <a:pt x="645" y="2141"/>
                    <a:pt x="646" y="2142"/>
                  </a:cubicBezTo>
                  <a:cubicBezTo>
                    <a:pt x="643" y="2139"/>
                    <a:pt x="655" y="2123"/>
                    <a:pt x="668" y="2107"/>
                  </a:cubicBezTo>
                  <a:lnTo>
                    <a:pt x="668" y="2107"/>
                  </a:lnTo>
                  <a:cubicBezTo>
                    <a:pt x="665" y="2123"/>
                    <a:pt x="661" y="2135"/>
                    <a:pt x="655" y="2151"/>
                  </a:cubicBezTo>
                  <a:cubicBezTo>
                    <a:pt x="636" y="2189"/>
                    <a:pt x="633" y="2214"/>
                    <a:pt x="652" y="2229"/>
                  </a:cubicBezTo>
                  <a:cubicBezTo>
                    <a:pt x="668" y="2236"/>
                    <a:pt x="674" y="2251"/>
                    <a:pt x="671" y="2267"/>
                  </a:cubicBezTo>
                  <a:cubicBezTo>
                    <a:pt x="675" y="2270"/>
                    <a:pt x="679" y="2272"/>
                    <a:pt x="682" y="2272"/>
                  </a:cubicBezTo>
                  <a:cubicBezTo>
                    <a:pt x="687" y="2272"/>
                    <a:pt x="691" y="2269"/>
                    <a:pt x="696" y="2261"/>
                  </a:cubicBezTo>
                  <a:lnTo>
                    <a:pt x="705" y="2267"/>
                  </a:lnTo>
                  <a:cubicBezTo>
                    <a:pt x="701" y="2279"/>
                    <a:pt x="705" y="2285"/>
                    <a:pt x="710" y="2285"/>
                  </a:cubicBezTo>
                  <a:cubicBezTo>
                    <a:pt x="713" y="2285"/>
                    <a:pt x="717" y="2283"/>
                    <a:pt x="721" y="2276"/>
                  </a:cubicBezTo>
                  <a:cubicBezTo>
                    <a:pt x="725" y="2272"/>
                    <a:pt x="728" y="2271"/>
                    <a:pt x="729" y="2271"/>
                  </a:cubicBezTo>
                  <a:cubicBezTo>
                    <a:pt x="734" y="2271"/>
                    <a:pt x="732" y="2284"/>
                    <a:pt x="737" y="2286"/>
                  </a:cubicBezTo>
                  <a:cubicBezTo>
                    <a:pt x="731" y="2305"/>
                    <a:pt x="728" y="2316"/>
                    <a:pt x="729" y="2316"/>
                  </a:cubicBezTo>
                  <a:cubicBezTo>
                    <a:pt x="730" y="2316"/>
                    <a:pt x="737" y="2302"/>
                    <a:pt x="752" y="2270"/>
                  </a:cubicBezTo>
                  <a:cubicBezTo>
                    <a:pt x="762" y="2251"/>
                    <a:pt x="765" y="2229"/>
                    <a:pt x="759" y="2226"/>
                  </a:cubicBezTo>
                  <a:lnTo>
                    <a:pt x="746" y="2217"/>
                  </a:lnTo>
                  <a:lnTo>
                    <a:pt x="768" y="2208"/>
                  </a:lnTo>
                  <a:cubicBezTo>
                    <a:pt x="769" y="2208"/>
                    <a:pt x="769" y="2208"/>
                    <a:pt x="770" y="2208"/>
                  </a:cubicBezTo>
                  <a:cubicBezTo>
                    <a:pt x="778" y="2208"/>
                    <a:pt x="794" y="2196"/>
                    <a:pt x="806" y="2179"/>
                  </a:cubicBezTo>
                  <a:cubicBezTo>
                    <a:pt x="806" y="2179"/>
                    <a:pt x="813" y="2166"/>
                    <a:pt x="817" y="2166"/>
                  </a:cubicBezTo>
                  <a:cubicBezTo>
                    <a:pt x="817" y="2166"/>
                    <a:pt x="818" y="2167"/>
                    <a:pt x="818" y="2167"/>
                  </a:cubicBezTo>
                  <a:cubicBezTo>
                    <a:pt x="818" y="2167"/>
                    <a:pt x="809" y="2182"/>
                    <a:pt x="799" y="2201"/>
                  </a:cubicBezTo>
                  <a:cubicBezTo>
                    <a:pt x="784" y="2217"/>
                    <a:pt x="771" y="2236"/>
                    <a:pt x="762" y="2251"/>
                  </a:cubicBezTo>
                  <a:cubicBezTo>
                    <a:pt x="751" y="2279"/>
                    <a:pt x="751" y="2300"/>
                    <a:pt x="757" y="2300"/>
                  </a:cubicBezTo>
                  <a:cubicBezTo>
                    <a:pt x="760" y="2300"/>
                    <a:pt x="765" y="2295"/>
                    <a:pt x="771" y="2283"/>
                  </a:cubicBezTo>
                  <a:cubicBezTo>
                    <a:pt x="777" y="2286"/>
                    <a:pt x="777" y="2286"/>
                    <a:pt x="771" y="2308"/>
                  </a:cubicBezTo>
                  <a:cubicBezTo>
                    <a:pt x="767" y="2316"/>
                    <a:pt x="766" y="2322"/>
                    <a:pt x="768" y="2322"/>
                  </a:cubicBezTo>
                  <a:cubicBezTo>
                    <a:pt x="771" y="2322"/>
                    <a:pt x="779" y="2314"/>
                    <a:pt x="793" y="2295"/>
                  </a:cubicBezTo>
                  <a:cubicBezTo>
                    <a:pt x="803" y="2279"/>
                    <a:pt x="810" y="2271"/>
                    <a:pt x="813" y="2271"/>
                  </a:cubicBezTo>
                  <a:cubicBezTo>
                    <a:pt x="816" y="2271"/>
                    <a:pt x="814" y="2282"/>
                    <a:pt x="806" y="2302"/>
                  </a:cubicBezTo>
                  <a:cubicBezTo>
                    <a:pt x="801" y="2332"/>
                    <a:pt x="811" y="2348"/>
                    <a:pt x="820" y="2348"/>
                  </a:cubicBezTo>
                  <a:cubicBezTo>
                    <a:pt x="824" y="2348"/>
                    <a:pt x="828" y="2345"/>
                    <a:pt x="831" y="2339"/>
                  </a:cubicBezTo>
                  <a:cubicBezTo>
                    <a:pt x="839" y="2320"/>
                    <a:pt x="847" y="2312"/>
                    <a:pt x="852" y="2312"/>
                  </a:cubicBezTo>
                  <a:cubicBezTo>
                    <a:pt x="857" y="2312"/>
                    <a:pt x="860" y="2319"/>
                    <a:pt x="859" y="2330"/>
                  </a:cubicBezTo>
                  <a:cubicBezTo>
                    <a:pt x="857" y="2342"/>
                    <a:pt x="858" y="2348"/>
                    <a:pt x="862" y="2348"/>
                  </a:cubicBezTo>
                  <a:cubicBezTo>
                    <a:pt x="865" y="2348"/>
                    <a:pt x="869" y="2344"/>
                    <a:pt x="874" y="2336"/>
                  </a:cubicBezTo>
                  <a:lnTo>
                    <a:pt x="874" y="2336"/>
                  </a:lnTo>
                  <a:cubicBezTo>
                    <a:pt x="867" y="2350"/>
                    <a:pt x="866" y="2366"/>
                    <a:pt x="871" y="2366"/>
                  </a:cubicBezTo>
                  <a:cubicBezTo>
                    <a:pt x="872" y="2366"/>
                    <a:pt x="875" y="2365"/>
                    <a:pt x="878" y="2361"/>
                  </a:cubicBezTo>
                  <a:cubicBezTo>
                    <a:pt x="878" y="2361"/>
                    <a:pt x="878" y="2361"/>
                    <a:pt x="878" y="2361"/>
                  </a:cubicBezTo>
                  <a:cubicBezTo>
                    <a:pt x="880" y="2361"/>
                    <a:pt x="884" y="2359"/>
                    <a:pt x="884" y="2342"/>
                  </a:cubicBezTo>
                  <a:lnTo>
                    <a:pt x="912" y="2308"/>
                  </a:lnTo>
                  <a:cubicBezTo>
                    <a:pt x="906" y="2305"/>
                    <a:pt x="915" y="2286"/>
                    <a:pt x="921" y="2267"/>
                  </a:cubicBezTo>
                  <a:cubicBezTo>
                    <a:pt x="924" y="2263"/>
                    <a:pt x="926" y="2261"/>
                    <a:pt x="927" y="2261"/>
                  </a:cubicBezTo>
                  <a:cubicBezTo>
                    <a:pt x="934" y="2261"/>
                    <a:pt x="938" y="2287"/>
                    <a:pt x="931" y="2336"/>
                  </a:cubicBezTo>
                  <a:lnTo>
                    <a:pt x="928" y="2380"/>
                  </a:lnTo>
                  <a:lnTo>
                    <a:pt x="940" y="2342"/>
                  </a:lnTo>
                  <a:cubicBezTo>
                    <a:pt x="947" y="2345"/>
                    <a:pt x="953" y="2345"/>
                    <a:pt x="943" y="2367"/>
                  </a:cubicBezTo>
                  <a:cubicBezTo>
                    <a:pt x="937" y="2386"/>
                    <a:pt x="937" y="2386"/>
                    <a:pt x="943" y="2389"/>
                  </a:cubicBezTo>
                  <a:cubicBezTo>
                    <a:pt x="943" y="2389"/>
                    <a:pt x="950" y="2389"/>
                    <a:pt x="956" y="2370"/>
                  </a:cubicBezTo>
                  <a:cubicBezTo>
                    <a:pt x="963" y="2347"/>
                    <a:pt x="966" y="2337"/>
                    <a:pt x="968" y="2337"/>
                  </a:cubicBezTo>
                  <a:cubicBezTo>
                    <a:pt x="968" y="2337"/>
                    <a:pt x="968" y="2342"/>
                    <a:pt x="968" y="2352"/>
                  </a:cubicBezTo>
                  <a:cubicBezTo>
                    <a:pt x="964" y="2373"/>
                    <a:pt x="963" y="2384"/>
                    <a:pt x="966" y="2384"/>
                  </a:cubicBezTo>
                  <a:cubicBezTo>
                    <a:pt x="969" y="2384"/>
                    <a:pt x="975" y="2376"/>
                    <a:pt x="984" y="2358"/>
                  </a:cubicBezTo>
                  <a:cubicBezTo>
                    <a:pt x="990" y="2338"/>
                    <a:pt x="993" y="2328"/>
                    <a:pt x="994" y="2328"/>
                  </a:cubicBezTo>
                  <a:lnTo>
                    <a:pt x="994" y="2328"/>
                  </a:lnTo>
                  <a:cubicBezTo>
                    <a:pt x="995" y="2328"/>
                    <a:pt x="994" y="2339"/>
                    <a:pt x="990" y="2361"/>
                  </a:cubicBezTo>
                  <a:cubicBezTo>
                    <a:pt x="984" y="2380"/>
                    <a:pt x="984" y="2402"/>
                    <a:pt x="987" y="2402"/>
                  </a:cubicBezTo>
                  <a:lnTo>
                    <a:pt x="994" y="2383"/>
                  </a:lnTo>
                  <a:cubicBezTo>
                    <a:pt x="1000" y="2361"/>
                    <a:pt x="1005" y="2351"/>
                    <a:pt x="1009" y="2351"/>
                  </a:cubicBezTo>
                  <a:cubicBezTo>
                    <a:pt x="1011" y="2351"/>
                    <a:pt x="1012" y="2358"/>
                    <a:pt x="1012" y="2367"/>
                  </a:cubicBezTo>
                  <a:cubicBezTo>
                    <a:pt x="1009" y="2378"/>
                    <a:pt x="1009" y="2383"/>
                    <a:pt x="1013" y="2383"/>
                  </a:cubicBezTo>
                  <a:cubicBezTo>
                    <a:pt x="1016" y="2383"/>
                    <a:pt x="1021" y="2379"/>
                    <a:pt x="1028" y="2370"/>
                  </a:cubicBezTo>
                  <a:cubicBezTo>
                    <a:pt x="1041" y="2377"/>
                    <a:pt x="1044" y="2377"/>
                    <a:pt x="1041" y="2396"/>
                  </a:cubicBezTo>
                  <a:cubicBezTo>
                    <a:pt x="1036" y="2416"/>
                    <a:pt x="1033" y="2427"/>
                    <a:pt x="1034" y="2427"/>
                  </a:cubicBezTo>
                  <a:cubicBezTo>
                    <a:pt x="1035" y="2427"/>
                    <a:pt x="1039" y="2417"/>
                    <a:pt x="1047" y="2399"/>
                  </a:cubicBezTo>
                  <a:cubicBezTo>
                    <a:pt x="1051" y="2390"/>
                    <a:pt x="1054" y="2385"/>
                    <a:pt x="1056" y="2385"/>
                  </a:cubicBezTo>
                  <a:cubicBezTo>
                    <a:pt x="1058" y="2385"/>
                    <a:pt x="1059" y="2390"/>
                    <a:pt x="1063" y="2402"/>
                  </a:cubicBezTo>
                  <a:cubicBezTo>
                    <a:pt x="1063" y="2413"/>
                    <a:pt x="1063" y="2419"/>
                    <a:pt x="1064" y="2419"/>
                  </a:cubicBezTo>
                  <a:cubicBezTo>
                    <a:pt x="1066" y="2419"/>
                    <a:pt x="1069" y="2414"/>
                    <a:pt x="1075" y="2405"/>
                  </a:cubicBezTo>
                  <a:cubicBezTo>
                    <a:pt x="1081" y="2364"/>
                    <a:pt x="1088" y="2345"/>
                    <a:pt x="1081" y="2342"/>
                  </a:cubicBezTo>
                  <a:cubicBezTo>
                    <a:pt x="1075" y="2342"/>
                    <a:pt x="1075" y="2342"/>
                    <a:pt x="1081" y="2320"/>
                  </a:cubicBezTo>
                  <a:lnTo>
                    <a:pt x="1091" y="2323"/>
                  </a:lnTo>
                  <a:cubicBezTo>
                    <a:pt x="1092" y="2323"/>
                    <a:pt x="1094" y="2324"/>
                    <a:pt x="1096" y="2324"/>
                  </a:cubicBezTo>
                  <a:cubicBezTo>
                    <a:pt x="1101" y="2324"/>
                    <a:pt x="1106" y="2322"/>
                    <a:pt x="1116" y="2308"/>
                  </a:cubicBezTo>
                  <a:cubicBezTo>
                    <a:pt x="1129" y="2292"/>
                    <a:pt x="1138" y="2263"/>
                    <a:pt x="1131" y="2263"/>
                  </a:cubicBezTo>
                  <a:cubicBezTo>
                    <a:pt x="1130" y="2263"/>
                    <a:pt x="1128" y="2264"/>
                    <a:pt x="1125" y="2267"/>
                  </a:cubicBezTo>
                  <a:lnTo>
                    <a:pt x="1125" y="2245"/>
                  </a:lnTo>
                  <a:cubicBezTo>
                    <a:pt x="1132" y="2215"/>
                    <a:pt x="1132" y="2199"/>
                    <a:pt x="1130" y="2199"/>
                  </a:cubicBezTo>
                  <a:lnTo>
                    <a:pt x="1130" y="2199"/>
                  </a:lnTo>
                  <a:cubicBezTo>
                    <a:pt x="1127" y="2199"/>
                    <a:pt x="1122" y="2214"/>
                    <a:pt x="1116" y="2245"/>
                  </a:cubicBezTo>
                  <a:cubicBezTo>
                    <a:pt x="1109" y="2278"/>
                    <a:pt x="1106" y="2292"/>
                    <a:pt x="1105" y="2292"/>
                  </a:cubicBezTo>
                  <a:cubicBezTo>
                    <a:pt x="1104" y="2292"/>
                    <a:pt x="1105" y="2282"/>
                    <a:pt x="1106" y="2264"/>
                  </a:cubicBezTo>
                  <a:cubicBezTo>
                    <a:pt x="1116" y="2223"/>
                    <a:pt x="1110" y="2220"/>
                    <a:pt x="1106" y="2220"/>
                  </a:cubicBezTo>
                  <a:cubicBezTo>
                    <a:pt x="1100" y="2220"/>
                    <a:pt x="1100" y="2220"/>
                    <a:pt x="1106" y="2198"/>
                  </a:cubicBezTo>
                  <a:cubicBezTo>
                    <a:pt x="1110" y="2179"/>
                    <a:pt x="1110" y="2157"/>
                    <a:pt x="1106" y="2154"/>
                  </a:cubicBezTo>
                  <a:cubicBezTo>
                    <a:pt x="1100" y="2154"/>
                    <a:pt x="1100" y="2154"/>
                    <a:pt x="1097" y="2176"/>
                  </a:cubicBezTo>
                  <a:cubicBezTo>
                    <a:pt x="1097" y="2184"/>
                    <a:pt x="1096" y="2188"/>
                    <a:pt x="1094" y="2188"/>
                  </a:cubicBezTo>
                  <a:cubicBezTo>
                    <a:pt x="1092" y="2188"/>
                    <a:pt x="1090" y="2178"/>
                    <a:pt x="1094" y="2151"/>
                  </a:cubicBezTo>
                  <a:cubicBezTo>
                    <a:pt x="1094" y="2142"/>
                    <a:pt x="1094" y="2136"/>
                    <a:pt x="1093" y="2136"/>
                  </a:cubicBezTo>
                  <a:cubicBezTo>
                    <a:pt x="1092" y="2136"/>
                    <a:pt x="1089" y="2146"/>
                    <a:pt x="1081" y="2170"/>
                  </a:cubicBezTo>
                  <a:cubicBezTo>
                    <a:pt x="1077" y="2190"/>
                    <a:pt x="1072" y="2199"/>
                    <a:pt x="1069" y="2199"/>
                  </a:cubicBezTo>
                  <a:cubicBezTo>
                    <a:pt x="1066" y="2199"/>
                    <a:pt x="1066" y="2188"/>
                    <a:pt x="1069" y="2167"/>
                  </a:cubicBezTo>
                  <a:lnTo>
                    <a:pt x="1059" y="2164"/>
                  </a:lnTo>
                  <a:cubicBezTo>
                    <a:pt x="1059" y="2163"/>
                    <a:pt x="1059" y="2163"/>
                    <a:pt x="1059" y="2163"/>
                  </a:cubicBezTo>
                  <a:cubicBezTo>
                    <a:pt x="1055" y="2163"/>
                    <a:pt x="1050" y="2184"/>
                    <a:pt x="1044" y="2201"/>
                  </a:cubicBezTo>
                  <a:cubicBezTo>
                    <a:pt x="1036" y="2225"/>
                    <a:pt x="1033" y="2235"/>
                    <a:pt x="1033" y="2235"/>
                  </a:cubicBezTo>
                  <a:cubicBezTo>
                    <a:pt x="1032" y="2235"/>
                    <a:pt x="1033" y="2229"/>
                    <a:pt x="1034" y="2220"/>
                  </a:cubicBezTo>
                  <a:cubicBezTo>
                    <a:pt x="1034" y="2208"/>
                    <a:pt x="1037" y="2192"/>
                    <a:pt x="1041" y="2179"/>
                  </a:cubicBezTo>
                  <a:cubicBezTo>
                    <a:pt x="1047" y="2161"/>
                    <a:pt x="1044" y="2157"/>
                    <a:pt x="1037" y="2157"/>
                  </a:cubicBezTo>
                  <a:cubicBezTo>
                    <a:pt x="1036" y="2156"/>
                    <a:pt x="1034" y="2155"/>
                    <a:pt x="1032" y="2155"/>
                  </a:cubicBezTo>
                  <a:cubicBezTo>
                    <a:pt x="1028" y="2155"/>
                    <a:pt x="1023" y="2158"/>
                    <a:pt x="1019" y="2170"/>
                  </a:cubicBezTo>
                  <a:lnTo>
                    <a:pt x="1025" y="2151"/>
                  </a:lnTo>
                  <a:cubicBezTo>
                    <a:pt x="1023" y="2151"/>
                    <a:pt x="1025" y="2141"/>
                    <a:pt x="1025" y="2141"/>
                  </a:cubicBezTo>
                  <a:lnTo>
                    <a:pt x="1025" y="2141"/>
                  </a:lnTo>
                  <a:cubicBezTo>
                    <a:pt x="1025" y="2141"/>
                    <a:pt x="1024" y="2144"/>
                    <a:pt x="1022" y="2151"/>
                  </a:cubicBezTo>
                  <a:cubicBezTo>
                    <a:pt x="1022" y="2151"/>
                    <a:pt x="1016" y="2148"/>
                    <a:pt x="1016" y="2126"/>
                  </a:cubicBezTo>
                  <a:cubicBezTo>
                    <a:pt x="1016" y="2120"/>
                    <a:pt x="1014" y="2118"/>
                    <a:pt x="1012" y="2118"/>
                  </a:cubicBezTo>
                  <a:cubicBezTo>
                    <a:pt x="1004" y="2118"/>
                    <a:pt x="987" y="2146"/>
                    <a:pt x="984" y="2179"/>
                  </a:cubicBezTo>
                  <a:lnTo>
                    <a:pt x="981" y="2179"/>
                  </a:lnTo>
                  <a:cubicBezTo>
                    <a:pt x="981" y="2179"/>
                    <a:pt x="980" y="2179"/>
                    <a:pt x="980" y="2179"/>
                  </a:cubicBezTo>
                  <a:cubicBezTo>
                    <a:pt x="974" y="2179"/>
                    <a:pt x="968" y="2195"/>
                    <a:pt x="968" y="2195"/>
                  </a:cubicBezTo>
                  <a:cubicBezTo>
                    <a:pt x="964" y="2209"/>
                    <a:pt x="960" y="2213"/>
                    <a:pt x="957" y="2213"/>
                  </a:cubicBezTo>
                  <a:cubicBezTo>
                    <a:pt x="955" y="2213"/>
                    <a:pt x="954" y="2212"/>
                    <a:pt x="953" y="2211"/>
                  </a:cubicBezTo>
                  <a:lnTo>
                    <a:pt x="968" y="2173"/>
                  </a:lnTo>
                  <a:cubicBezTo>
                    <a:pt x="983" y="2140"/>
                    <a:pt x="989" y="2118"/>
                    <a:pt x="986" y="2118"/>
                  </a:cubicBezTo>
                  <a:lnTo>
                    <a:pt x="986" y="2118"/>
                  </a:lnTo>
                  <a:cubicBezTo>
                    <a:pt x="984" y="2118"/>
                    <a:pt x="977" y="2128"/>
                    <a:pt x="965" y="2151"/>
                  </a:cubicBezTo>
                  <a:cubicBezTo>
                    <a:pt x="972" y="2139"/>
                    <a:pt x="968" y="2142"/>
                    <a:pt x="975" y="2129"/>
                  </a:cubicBezTo>
                  <a:cubicBezTo>
                    <a:pt x="978" y="2119"/>
                    <a:pt x="979" y="2114"/>
                    <a:pt x="976" y="2114"/>
                  </a:cubicBezTo>
                  <a:cubicBezTo>
                    <a:pt x="974" y="2114"/>
                    <a:pt x="969" y="2117"/>
                    <a:pt x="962" y="2123"/>
                  </a:cubicBezTo>
                  <a:cubicBezTo>
                    <a:pt x="959" y="2123"/>
                    <a:pt x="937" y="2157"/>
                    <a:pt x="928" y="2176"/>
                  </a:cubicBezTo>
                  <a:cubicBezTo>
                    <a:pt x="918" y="2195"/>
                    <a:pt x="915" y="2195"/>
                    <a:pt x="915" y="2195"/>
                  </a:cubicBezTo>
                  <a:cubicBezTo>
                    <a:pt x="909" y="2192"/>
                    <a:pt x="909" y="2192"/>
                    <a:pt x="918" y="2173"/>
                  </a:cubicBezTo>
                  <a:cubicBezTo>
                    <a:pt x="928" y="2153"/>
                    <a:pt x="930" y="2143"/>
                    <a:pt x="927" y="2143"/>
                  </a:cubicBezTo>
                  <a:cubicBezTo>
                    <a:pt x="924" y="2143"/>
                    <a:pt x="916" y="2151"/>
                    <a:pt x="906" y="2167"/>
                  </a:cubicBezTo>
                  <a:lnTo>
                    <a:pt x="915" y="2148"/>
                  </a:lnTo>
                  <a:cubicBezTo>
                    <a:pt x="923" y="2132"/>
                    <a:pt x="927" y="2114"/>
                    <a:pt x="911" y="2114"/>
                  </a:cubicBezTo>
                  <a:cubicBezTo>
                    <a:pt x="908" y="2114"/>
                    <a:pt x="904" y="2115"/>
                    <a:pt x="900" y="2117"/>
                  </a:cubicBezTo>
                  <a:cubicBezTo>
                    <a:pt x="881" y="2107"/>
                    <a:pt x="868" y="2098"/>
                    <a:pt x="881" y="2082"/>
                  </a:cubicBezTo>
                  <a:cubicBezTo>
                    <a:pt x="883" y="2078"/>
                    <a:pt x="883" y="2076"/>
                    <a:pt x="880" y="2076"/>
                  </a:cubicBezTo>
                  <a:cubicBezTo>
                    <a:pt x="873" y="2076"/>
                    <a:pt x="846" y="2096"/>
                    <a:pt x="824" y="2120"/>
                  </a:cubicBezTo>
                  <a:cubicBezTo>
                    <a:pt x="834" y="2101"/>
                    <a:pt x="831" y="2098"/>
                    <a:pt x="821" y="2095"/>
                  </a:cubicBezTo>
                  <a:cubicBezTo>
                    <a:pt x="812" y="2085"/>
                    <a:pt x="812" y="2085"/>
                    <a:pt x="821" y="2067"/>
                  </a:cubicBezTo>
                  <a:cubicBezTo>
                    <a:pt x="835" y="2051"/>
                    <a:pt x="842" y="2043"/>
                    <a:pt x="842" y="2043"/>
                  </a:cubicBezTo>
                  <a:lnTo>
                    <a:pt x="842" y="2043"/>
                  </a:lnTo>
                  <a:cubicBezTo>
                    <a:pt x="842" y="2043"/>
                    <a:pt x="834" y="2051"/>
                    <a:pt x="818" y="2067"/>
                  </a:cubicBezTo>
                  <a:cubicBezTo>
                    <a:pt x="809" y="2077"/>
                    <a:pt x="803" y="2081"/>
                    <a:pt x="800" y="2081"/>
                  </a:cubicBezTo>
                  <a:cubicBezTo>
                    <a:pt x="792" y="2081"/>
                    <a:pt x="798" y="2062"/>
                    <a:pt x="815" y="2038"/>
                  </a:cubicBezTo>
                  <a:cubicBezTo>
                    <a:pt x="827" y="2020"/>
                    <a:pt x="821" y="2016"/>
                    <a:pt x="815" y="2010"/>
                  </a:cubicBezTo>
                  <a:cubicBezTo>
                    <a:pt x="808" y="2017"/>
                    <a:pt x="802" y="2020"/>
                    <a:pt x="798" y="2020"/>
                  </a:cubicBezTo>
                  <a:cubicBezTo>
                    <a:pt x="793" y="2020"/>
                    <a:pt x="790" y="2017"/>
                    <a:pt x="787" y="2013"/>
                  </a:cubicBezTo>
                  <a:cubicBezTo>
                    <a:pt x="783" y="2011"/>
                    <a:pt x="780" y="2010"/>
                    <a:pt x="778" y="2010"/>
                  </a:cubicBezTo>
                  <a:cubicBezTo>
                    <a:pt x="772" y="2010"/>
                    <a:pt x="766" y="2017"/>
                    <a:pt x="749" y="2038"/>
                  </a:cubicBezTo>
                  <a:cubicBezTo>
                    <a:pt x="733" y="2061"/>
                    <a:pt x="726" y="2067"/>
                    <a:pt x="720" y="2067"/>
                  </a:cubicBezTo>
                  <a:cubicBezTo>
                    <a:pt x="717" y="2067"/>
                    <a:pt x="715" y="2066"/>
                    <a:pt x="712" y="2063"/>
                  </a:cubicBezTo>
                  <a:cubicBezTo>
                    <a:pt x="708" y="2060"/>
                    <a:pt x="705" y="2054"/>
                    <a:pt x="718" y="2038"/>
                  </a:cubicBezTo>
                  <a:cubicBezTo>
                    <a:pt x="718" y="2038"/>
                    <a:pt x="727" y="2020"/>
                    <a:pt x="724" y="2016"/>
                  </a:cubicBezTo>
                  <a:cubicBezTo>
                    <a:pt x="721" y="2013"/>
                    <a:pt x="718" y="2010"/>
                    <a:pt x="730" y="1994"/>
                  </a:cubicBezTo>
                  <a:cubicBezTo>
                    <a:pt x="730" y="1994"/>
                    <a:pt x="740" y="1976"/>
                    <a:pt x="733" y="1969"/>
                  </a:cubicBezTo>
                  <a:cubicBezTo>
                    <a:pt x="727" y="1963"/>
                    <a:pt x="721" y="1957"/>
                    <a:pt x="733" y="1941"/>
                  </a:cubicBezTo>
                  <a:cubicBezTo>
                    <a:pt x="732" y="1940"/>
                    <a:pt x="732" y="1940"/>
                    <a:pt x="731" y="1940"/>
                  </a:cubicBezTo>
                  <a:cubicBezTo>
                    <a:pt x="729" y="1940"/>
                    <a:pt x="726" y="1943"/>
                    <a:pt x="718" y="1954"/>
                  </a:cubicBezTo>
                  <a:cubicBezTo>
                    <a:pt x="709" y="1962"/>
                    <a:pt x="701" y="1970"/>
                    <a:pt x="695" y="1970"/>
                  </a:cubicBezTo>
                  <a:cubicBezTo>
                    <a:pt x="690" y="1970"/>
                    <a:pt x="686" y="1965"/>
                    <a:pt x="686" y="1951"/>
                  </a:cubicBezTo>
                  <a:cubicBezTo>
                    <a:pt x="683" y="1947"/>
                    <a:pt x="678" y="1942"/>
                    <a:pt x="671" y="1942"/>
                  </a:cubicBezTo>
                  <a:cubicBezTo>
                    <a:pt x="667" y="1942"/>
                    <a:pt x="661" y="1944"/>
                    <a:pt x="655" y="1951"/>
                  </a:cubicBezTo>
                  <a:cubicBezTo>
                    <a:pt x="652" y="1947"/>
                    <a:pt x="652" y="1947"/>
                    <a:pt x="668" y="1932"/>
                  </a:cubicBezTo>
                  <a:cubicBezTo>
                    <a:pt x="685" y="1914"/>
                    <a:pt x="691" y="1905"/>
                    <a:pt x="683" y="1905"/>
                  </a:cubicBezTo>
                  <a:cubicBezTo>
                    <a:pt x="679" y="1905"/>
                    <a:pt x="670" y="1909"/>
                    <a:pt x="655" y="1916"/>
                  </a:cubicBezTo>
                  <a:cubicBezTo>
                    <a:pt x="648" y="1923"/>
                    <a:pt x="644" y="1926"/>
                    <a:pt x="642" y="1926"/>
                  </a:cubicBezTo>
                  <a:cubicBezTo>
                    <a:pt x="640" y="1926"/>
                    <a:pt x="642" y="1921"/>
                    <a:pt x="649" y="1910"/>
                  </a:cubicBezTo>
                  <a:cubicBezTo>
                    <a:pt x="649" y="1910"/>
                    <a:pt x="648" y="1909"/>
                    <a:pt x="647" y="1909"/>
                  </a:cubicBezTo>
                  <a:cubicBezTo>
                    <a:pt x="644" y="1909"/>
                    <a:pt x="638" y="1910"/>
                    <a:pt x="627" y="1916"/>
                  </a:cubicBezTo>
                  <a:cubicBezTo>
                    <a:pt x="619" y="1920"/>
                    <a:pt x="615" y="1922"/>
                    <a:pt x="613" y="1922"/>
                  </a:cubicBezTo>
                  <a:cubicBezTo>
                    <a:pt x="610" y="1922"/>
                    <a:pt x="612" y="1918"/>
                    <a:pt x="618" y="1907"/>
                  </a:cubicBezTo>
                  <a:cubicBezTo>
                    <a:pt x="633" y="1891"/>
                    <a:pt x="630" y="1888"/>
                    <a:pt x="627" y="1885"/>
                  </a:cubicBezTo>
                  <a:lnTo>
                    <a:pt x="627" y="1885"/>
                  </a:lnTo>
                  <a:cubicBezTo>
                    <a:pt x="625" y="1885"/>
                    <a:pt x="624" y="1885"/>
                    <a:pt x="622" y="1885"/>
                  </a:cubicBezTo>
                  <a:cubicBezTo>
                    <a:pt x="601" y="1885"/>
                    <a:pt x="575" y="1846"/>
                    <a:pt x="589" y="1831"/>
                  </a:cubicBezTo>
                  <a:lnTo>
                    <a:pt x="589" y="1831"/>
                  </a:lnTo>
                  <a:cubicBezTo>
                    <a:pt x="579" y="1837"/>
                    <a:pt x="574" y="1839"/>
                    <a:pt x="572" y="1839"/>
                  </a:cubicBezTo>
                  <a:cubicBezTo>
                    <a:pt x="570" y="1839"/>
                    <a:pt x="569" y="1837"/>
                    <a:pt x="567" y="1835"/>
                  </a:cubicBezTo>
                  <a:cubicBezTo>
                    <a:pt x="581" y="1824"/>
                    <a:pt x="585" y="1819"/>
                    <a:pt x="583" y="1819"/>
                  </a:cubicBezTo>
                  <a:cubicBezTo>
                    <a:pt x="579" y="1819"/>
                    <a:pt x="565" y="1827"/>
                    <a:pt x="545" y="1841"/>
                  </a:cubicBezTo>
                  <a:lnTo>
                    <a:pt x="549" y="1844"/>
                  </a:lnTo>
                  <a:lnTo>
                    <a:pt x="552" y="1847"/>
                  </a:lnTo>
                  <a:cubicBezTo>
                    <a:pt x="539" y="1856"/>
                    <a:pt x="530" y="1860"/>
                    <a:pt x="526" y="1860"/>
                  </a:cubicBezTo>
                  <a:cubicBezTo>
                    <a:pt x="519" y="1860"/>
                    <a:pt x="527" y="1847"/>
                    <a:pt x="561" y="1825"/>
                  </a:cubicBezTo>
                  <a:cubicBezTo>
                    <a:pt x="578" y="1810"/>
                    <a:pt x="586" y="1803"/>
                    <a:pt x="583" y="1803"/>
                  </a:cubicBezTo>
                  <a:cubicBezTo>
                    <a:pt x="581" y="1803"/>
                    <a:pt x="572" y="1807"/>
                    <a:pt x="555" y="1816"/>
                  </a:cubicBezTo>
                  <a:cubicBezTo>
                    <a:pt x="539" y="1824"/>
                    <a:pt x="530" y="1828"/>
                    <a:pt x="526" y="1828"/>
                  </a:cubicBezTo>
                  <a:cubicBezTo>
                    <a:pt x="521" y="1828"/>
                    <a:pt x="527" y="1820"/>
                    <a:pt x="545" y="1803"/>
                  </a:cubicBezTo>
                  <a:cubicBezTo>
                    <a:pt x="565" y="1792"/>
                    <a:pt x="574" y="1786"/>
                    <a:pt x="574" y="1786"/>
                  </a:cubicBezTo>
                  <a:lnTo>
                    <a:pt x="574" y="1786"/>
                  </a:lnTo>
                  <a:cubicBezTo>
                    <a:pt x="573" y="1786"/>
                    <a:pt x="564" y="1791"/>
                    <a:pt x="545" y="1800"/>
                  </a:cubicBezTo>
                  <a:cubicBezTo>
                    <a:pt x="511" y="1816"/>
                    <a:pt x="486" y="1824"/>
                    <a:pt x="477" y="1824"/>
                  </a:cubicBezTo>
                  <a:cubicBezTo>
                    <a:pt x="465" y="1824"/>
                    <a:pt x="475" y="1813"/>
                    <a:pt x="514" y="1791"/>
                  </a:cubicBezTo>
                  <a:cubicBezTo>
                    <a:pt x="552" y="1769"/>
                    <a:pt x="567" y="1753"/>
                    <a:pt x="564" y="1750"/>
                  </a:cubicBezTo>
                  <a:cubicBezTo>
                    <a:pt x="564" y="1750"/>
                    <a:pt x="563" y="1749"/>
                    <a:pt x="562" y="1749"/>
                  </a:cubicBezTo>
                  <a:cubicBezTo>
                    <a:pt x="557" y="1749"/>
                    <a:pt x="543" y="1758"/>
                    <a:pt x="527" y="1766"/>
                  </a:cubicBezTo>
                  <a:cubicBezTo>
                    <a:pt x="511" y="1777"/>
                    <a:pt x="502" y="1783"/>
                    <a:pt x="499" y="1783"/>
                  </a:cubicBezTo>
                  <a:cubicBezTo>
                    <a:pt x="496" y="1783"/>
                    <a:pt x="503" y="1775"/>
                    <a:pt x="520" y="1759"/>
                  </a:cubicBezTo>
                  <a:cubicBezTo>
                    <a:pt x="560" y="1725"/>
                    <a:pt x="566" y="1713"/>
                    <a:pt x="545" y="1713"/>
                  </a:cubicBezTo>
                  <a:cubicBezTo>
                    <a:pt x="540" y="1713"/>
                    <a:pt x="533" y="1714"/>
                    <a:pt x="523" y="1716"/>
                  </a:cubicBezTo>
                  <a:cubicBezTo>
                    <a:pt x="480" y="1716"/>
                    <a:pt x="473" y="1703"/>
                    <a:pt x="517" y="1697"/>
                  </a:cubicBezTo>
                  <a:cubicBezTo>
                    <a:pt x="558" y="1687"/>
                    <a:pt x="558" y="1687"/>
                    <a:pt x="536" y="1687"/>
                  </a:cubicBezTo>
                  <a:cubicBezTo>
                    <a:pt x="530" y="1681"/>
                    <a:pt x="527" y="1672"/>
                    <a:pt x="527" y="1669"/>
                  </a:cubicBezTo>
                  <a:cubicBezTo>
                    <a:pt x="526" y="1667"/>
                    <a:pt x="523" y="1666"/>
                    <a:pt x="520" y="1666"/>
                  </a:cubicBezTo>
                  <a:cubicBezTo>
                    <a:pt x="512" y="1666"/>
                    <a:pt x="498" y="1670"/>
                    <a:pt x="483" y="1675"/>
                  </a:cubicBezTo>
                  <a:cubicBezTo>
                    <a:pt x="513" y="1659"/>
                    <a:pt x="530" y="1644"/>
                    <a:pt x="512" y="1644"/>
                  </a:cubicBezTo>
                  <a:cubicBezTo>
                    <a:pt x="508" y="1644"/>
                    <a:pt x="503" y="1645"/>
                    <a:pt x="495" y="1647"/>
                  </a:cubicBezTo>
                  <a:lnTo>
                    <a:pt x="492" y="1637"/>
                  </a:lnTo>
                  <a:cubicBezTo>
                    <a:pt x="491" y="1636"/>
                    <a:pt x="490" y="1635"/>
                    <a:pt x="487" y="1635"/>
                  </a:cubicBezTo>
                  <a:cubicBezTo>
                    <a:pt x="484" y="1635"/>
                    <a:pt x="480" y="1636"/>
                    <a:pt x="470" y="1637"/>
                  </a:cubicBezTo>
                  <a:cubicBezTo>
                    <a:pt x="468" y="1638"/>
                    <a:pt x="466" y="1638"/>
                    <a:pt x="465" y="1638"/>
                  </a:cubicBezTo>
                  <a:cubicBezTo>
                    <a:pt x="452" y="1638"/>
                    <a:pt x="469" y="1626"/>
                    <a:pt x="486" y="1615"/>
                  </a:cubicBezTo>
                  <a:cubicBezTo>
                    <a:pt x="498" y="1605"/>
                    <a:pt x="512" y="1598"/>
                    <a:pt x="509" y="1598"/>
                  </a:cubicBezTo>
                  <a:cubicBezTo>
                    <a:pt x="508" y="1598"/>
                    <a:pt x="506" y="1598"/>
                    <a:pt x="502" y="1600"/>
                  </a:cubicBezTo>
                  <a:cubicBezTo>
                    <a:pt x="480" y="1606"/>
                    <a:pt x="461" y="1606"/>
                    <a:pt x="439" y="1606"/>
                  </a:cubicBezTo>
                  <a:cubicBezTo>
                    <a:pt x="436" y="1606"/>
                    <a:pt x="435" y="1606"/>
                    <a:pt x="433" y="1606"/>
                  </a:cubicBezTo>
                  <a:cubicBezTo>
                    <a:pt x="421" y="1606"/>
                    <a:pt x="438" y="1596"/>
                    <a:pt x="458" y="1596"/>
                  </a:cubicBezTo>
                  <a:cubicBezTo>
                    <a:pt x="470" y="1593"/>
                    <a:pt x="483" y="1584"/>
                    <a:pt x="495" y="1575"/>
                  </a:cubicBezTo>
                  <a:cubicBezTo>
                    <a:pt x="493" y="1569"/>
                    <a:pt x="490" y="1564"/>
                    <a:pt x="479" y="1564"/>
                  </a:cubicBezTo>
                  <a:cubicBezTo>
                    <a:pt x="477" y="1564"/>
                    <a:pt x="474" y="1565"/>
                    <a:pt x="470" y="1565"/>
                  </a:cubicBezTo>
                  <a:cubicBezTo>
                    <a:pt x="468" y="1566"/>
                    <a:pt x="466" y="1566"/>
                    <a:pt x="464" y="1566"/>
                  </a:cubicBezTo>
                  <a:cubicBezTo>
                    <a:pt x="450" y="1566"/>
                    <a:pt x="444" y="1545"/>
                    <a:pt x="461" y="1534"/>
                  </a:cubicBezTo>
                  <a:lnTo>
                    <a:pt x="461" y="1528"/>
                  </a:lnTo>
                  <a:cubicBezTo>
                    <a:pt x="458" y="1521"/>
                    <a:pt x="439" y="1524"/>
                    <a:pt x="436" y="1518"/>
                  </a:cubicBezTo>
                  <a:cubicBezTo>
                    <a:pt x="436" y="1518"/>
                    <a:pt x="436" y="1515"/>
                    <a:pt x="414" y="1515"/>
                  </a:cubicBezTo>
                  <a:cubicBezTo>
                    <a:pt x="414" y="1512"/>
                    <a:pt x="411" y="1506"/>
                    <a:pt x="433" y="1499"/>
                  </a:cubicBezTo>
                  <a:lnTo>
                    <a:pt x="433" y="1499"/>
                  </a:lnTo>
                  <a:cubicBezTo>
                    <a:pt x="415" y="1503"/>
                    <a:pt x="405" y="1506"/>
                    <a:pt x="402" y="1506"/>
                  </a:cubicBezTo>
                  <a:cubicBezTo>
                    <a:pt x="399" y="1506"/>
                    <a:pt x="408" y="1502"/>
                    <a:pt x="429" y="1493"/>
                  </a:cubicBezTo>
                  <a:cubicBezTo>
                    <a:pt x="453" y="1486"/>
                    <a:pt x="463" y="1483"/>
                    <a:pt x="459" y="1483"/>
                  </a:cubicBezTo>
                  <a:cubicBezTo>
                    <a:pt x="456" y="1483"/>
                    <a:pt x="446" y="1484"/>
                    <a:pt x="429" y="1487"/>
                  </a:cubicBezTo>
                  <a:cubicBezTo>
                    <a:pt x="422" y="1488"/>
                    <a:pt x="417" y="1489"/>
                    <a:pt x="415" y="1489"/>
                  </a:cubicBezTo>
                  <a:cubicBezTo>
                    <a:pt x="410" y="1489"/>
                    <a:pt x="414" y="1486"/>
                    <a:pt x="426" y="1477"/>
                  </a:cubicBezTo>
                  <a:cubicBezTo>
                    <a:pt x="438" y="1473"/>
                    <a:pt x="442" y="1471"/>
                    <a:pt x="440" y="1471"/>
                  </a:cubicBezTo>
                  <a:cubicBezTo>
                    <a:pt x="438" y="1471"/>
                    <a:pt x="434" y="1472"/>
                    <a:pt x="426" y="1474"/>
                  </a:cubicBezTo>
                  <a:cubicBezTo>
                    <a:pt x="415" y="1476"/>
                    <a:pt x="404" y="1477"/>
                    <a:pt x="397" y="1477"/>
                  </a:cubicBezTo>
                  <a:cubicBezTo>
                    <a:pt x="375" y="1477"/>
                    <a:pt x="371" y="1471"/>
                    <a:pt x="401" y="1462"/>
                  </a:cubicBezTo>
                  <a:cubicBezTo>
                    <a:pt x="401" y="1462"/>
                    <a:pt x="398" y="1459"/>
                    <a:pt x="379" y="1459"/>
                  </a:cubicBezTo>
                  <a:cubicBezTo>
                    <a:pt x="360" y="1461"/>
                    <a:pt x="349" y="1463"/>
                    <a:pt x="346" y="1463"/>
                  </a:cubicBezTo>
                  <a:cubicBezTo>
                    <a:pt x="344" y="1463"/>
                    <a:pt x="354" y="1461"/>
                    <a:pt x="376" y="1455"/>
                  </a:cubicBezTo>
                  <a:cubicBezTo>
                    <a:pt x="405" y="1442"/>
                    <a:pt x="412" y="1437"/>
                    <a:pt x="400" y="1437"/>
                  </a:cubicBezTo>
                  <a:cubicBezTo>
                    <a:pt x="394" y="1437"/>
                    <a:pt x="385" y="1438"/>
                    <a:pt x="373" y="1440"/>
                  </a:cubicBezTo>
                  <a:cubicBezTo>
                    <a:pt x="373" y="1440"/>
                    <a:pt x="371" y="1440"/>
                    <a:pt x="368" y="1440"/>
                  </a:cubicBezTo>
                  <a:cubicBezTo>
                    <a:pt x="363" y="1440"/>
                    <a:pt x="357" y="1439"/>
                    <a:pt x="370" y="1430"/>
                  </a:cubicBezTo>
                  <a:cubicBezTo>
                    <a:pt x="385" y="1420"/>
                    <a:pt x="397" y="1395"/>
                    <a:pt x="379" y="1395"/>
                  </a:cubicBezTo>
                  <a:cubicBezTo>
                    <a:pt x="376" y="1395"/>
                    <a:pt x="370" y="1396"/>
                    <a:pt x="364" y="1399"/>
                  </a:cubicBezTo>
                  <a:lnTo>
                    <a:pt x="361" y="1393"/>
                  </a:lnTo>
                  <a:cubicBezTo>
                    <a:pt x="379" y="1377"/>
                    <a:pt x="376" y="1374"/>
                    <a:pt x="357" y="1374"/>
                  </a:cubicBezTo>
                  <a:lnTo>
                    <a:pt x="335" y="1374"/>
                  </a:lnTo>
                  <a:cubicBezTo>
                    <a:pt x="354" y="1371"/>
                    <a:pt x="373" y="1358"/>
                    <a:pt x="373" y="1355"/>
                  </a:cubicBezTo>
                  <a:cubicBezTo>
                    <a:pt x="373" y="1352"/>
                    <a:pt x="373" y="1350"/>
                    <a:pt x="370" y="1350"/>
                  </a:cubicBezTo>
                  <a:cubicBezTo>
                    <a:pt x="368" y="1350"/>
                    <a:pt x="362" y="1352"/>
                    <a:pt x="351" y="1355"/>
                  </a:cubicBezTo>
                  <a:cubicBezTo>
                    <a:pt x="343" y="1361"/>
                    <a:pt x="338" y="1363"/>
                    <a:pt x="335" y="1363"/>
                  </a:cubicBezTo>
                  <a:cubicBezTo>
                    <a:pt x="332" y="1363"/>
                    <a:pt x="332" y="1360"/>
                    <a:pt x="332" y="1358"/>
                  </a:cubicBezTo>
                  <a:cubicBezTo>
                    <a:pt x="329" y="1352"/>
                    <a:pt x="348" y="1343"/>
                    <a:pt x="370" y="1336"/>
                  </a:cubicBezTo>
                  <a:lnTo>
                    <a:pt x="367" y="1333"/>
                  </a:lnTo>
                  <a:cubicBezTo>
                    <a:pt x="348" y="1337"/>
                    <a:pt x="338" y="1339"/>
                    <a:pt x="335" y="1339"/>
                  </a:cubicBezTo>
                  <a:cubicBezTo>
                    <a:pt x="330" y="1339"/>
                    <a:pt x="335" y="1337"/>
                    <a:pt x="345" y="1333"/>
                  </a:cubicBezTo>
                  <a:cubicBezTo>
                    <a:pt x="364" y="1324"/>
                    <a:pt x="364" y="1318"/>
                    <a:pt x="364" y="1314"/>
                  </a:cubicBezTo>
                  <a:lnTo>
                    <a:pt x="364" y="1314"/>
                  </a:lnTo>
                  <a:cubicBezTo>
                    <a:pt x="358" y="1316"/>
                    <a:pt x="355" y="1317"/>
                    <a:pt x="354" y="1317"/>
                  </a:cubicBezTo>
                  <a:cubicBezTo>
                    <a:pt x="351" y="1317"/>
                    <a:pt x="358" y="1314"/>
                    <a:pt x="361" y="1314"/>
                  </a:cubicBezTo>
                  <a:cubicBezTo>
                    <a:pt x="362" y="1314"/>
                    <a:pt x="363" y="1314"/>
                    <a:pt x="364" y="1314"/>
                  </a:cubicBezTo>
                  <a:lnTo>
                    <a:pt x="382" y="1308"/>
                  </a:lnTo>
                  <a:cubicBezTo>
                    <a:pt x="389" y="1305"/>
                    <a:pt x="391" y="1303"/>
                    <a:pt x="390" y="1303"/>
                  </a:cubicBezTo>
                  <a:cubicBezTo>
                    <a:pt x="387" y="1303"/>
                    <a:pt x="374" y="1307"/>
                    <a:pt x="361" y="1311"/>
                  </a:cubicBezTo>
                  <a:lnTo>
                    <a:pt x="361" y="1302"/>
                  </a:lnTo>
                  <a:cubicBezTo>
                    <a:pt x="359" y="1298"/>
                    <a:pt x="358" y="1296"/>
                    <a:pt x="355" y="1296"/>
                  </a:cubicBezTo>
                  <a:cubicBezTo>
                    <a:pt x="352" y="1296"/>
                    <a:pt x="347" y="1298"/>
                    <a:pt x="339" y="1302"/>
                  </a:cubicBezTo>
                  <a:cubicBezTo>
                    <a:pt x="325" y="1306"/>
                    <a:pt x="310" y="1311"/>
                    <a:pt x="303" y="1311"/>
                  </a:cubicBezTo>
                  <a:cubicBezTo>
                    <a:pt x="300" y="1311"/>
                    <a:pt x="298" y="1310"/>
                    <a:pt x="298" y="1308"/>
                  </a:cubicBezTo>
                  <a:cubicBezTo>
                    <a:pt x="292" y="1310"/>
                    <a:pt x="289" y="1310"/>
                    <a:pt x="288" y="1310"/>
                  </a:cubicBezTo>
                  <a:cubicBezTo>
                    <a:pt x="285" y="1310"/>
                    <a:pt x="292" y="1307"/>
                    <a:pt x="296" y="1307"/>
                  </a:cubicBezTo>
                  <a:cubicBezTo>
                    <a:pt x="297" y="1307"/>
                    <a:pt x="297" y="1308"/>
                    <a:pt x="298" y="1308"/>
                  </a:cubicBezTo>
                  <a:cubicBezTo>
                    <a:pt x="317" y="1305"/>
                    <a:pt x="339" y="1299"/>
                    <a:pt x="335" y="1292"/>
                  </a:cubicBezTo>
                  <a:cubicBezTo>
                    <a:pt x="335" y="1289"/>
                    <a:pt x="354" y="1283"/>
                    <a:pt x="354" y="1283"/>
                  </a:cubicBezTo>
                  <a:cubicBezTo>
                    <a:pt x="395" y="1277"/>
                    <a:pt x="373" y="1264"/>
                    <a:pt x="351" y="1264"/>
                  </a:cubicBezTo>
                  <a:cubicBezTo>
                    <a:pt x="341" y="1265"/>
                    <a:pt x="333" y="1265"/>
                    <a:pt x="327" y="1265"/>
                  </a:cubicBezTo>
                  <a:cubicBezTo>
                    <a:pt x="310" y="1265"/>
                    <a:pt x="317" y="1261"/>
                    <a:pt x="348" y="1252"/>
                  </a:cubicBezTo>
                  <a:cubicBezTo>
                    <a:pt x="366" y="1246"/>
                    <a:pt x="367" y="1244"/>
                    <a:pt x="358" y="1244"/>
                  </a:cubicBezTo>
                  <a:cubicBezTo>
                    <a:pt x="347" y="1244"/>
                    <a:pt x="317" y="1248"/>
                    <a:pt x="282" y="1255"/>
                  </a:cubicBezTo>
                  <a:lnTo>
                    <a:pt x="223" y="1267"/>
                  </a:lnTo>
                  <a:lnTo>
                    <a:pt x="223" y="1267"/>
                  </a:lnTo>
                  <a:lnTo>
                    <a:pt x="282" y="1252"/>
                  </a:lnTo>
                  <a:cubicBezTo>
                    <a:pt x="361" y="1224"/>
                    <a:pt x="361" y="1224"/>
                    <a:pt x="317" y="1220"/>
                  </a:cubicBezTo>
                  <a:cubicBezTo>
                    <a:pt x="295" y="1217"/>
                    <a:pt x="295" y="1217"/>
                    <a:pt x="317" y="1214"/>
                  </a:cubicBezTo>
                  <a:cubicBezTo>
                    <a:pt x="335" y="1208"/>
                    <a:pt x="335" y="1202"/>
                    <a:pt x="332" y="1189"/>
                  </a:cubicBezTo>
                  <a:cubicBezTo>
                    <a:pt x="330" y="1180"/>
                    <a:pt x="328" y="1174"/>
                    <a:pt x="319" y="1174"/>
                  </a:cubicBezTo>
                  <a:cubicBezTo>
                    <a:pt x="316" y="1174"/>
                    <a:pt x="312" y="1175"/>
                    <a:pt x="307" y="1177"/>
                  </a:cubicBezTo>
                  <a:lnTo>
                    <a:pt x="304" y="1167"/>
                  </a:lnTo>
                  <a:cubicBezTo>
                    <a:pt x="327" y="1159"/>
                    <a:pt x="329" y="1154"/>
                    <a:pt x="321" y="1154"/>
                  </a:cubicBezTo>
                  <a:cubicBezTo>
                    <a:pt x="314" y="1154"/>
                    <a:pt x="299" y="1157"/>
                    <a:pt x="282" y="1164"/>
                  </a:cubicBezTo>
                  <a:lnTo>
                    <a:pt x="279" y="1158"/>
                  </a:lnTo>
                  <a:lnTo>
                    <a:pt x="301" y="1151"/>
                  </a:lnTo>
                  <a:cubicBezTo>
                    <a:pt x="320" y="1145"/>
                    <a:pt x="317" y="1136"/>
                    <a:pt x="307" y="1101"/>
                  </a:cubicBezTo>
                  <a:cubicBezTo>
                    <a:pt x="300" y="1069"/>
                    <a:pt x="298" y="1058"/>
                    <a:pt x="278" y="1058"/>
                  </a:cubicBezTo>
                  <a:cubicBezTo>
                    <a:pt x="273" y="1058"/>
                    <a:pt x="266" y="1059"/>
                    <a:pt x="257" y="1061"/>
                  </a:cubicBezTo>
                  <a:cubicBezTo>
                    <a:pt x="249" y="1061"/>
                    <a:pt x="242" y="1061"/>
                    <a:pt x="237" y="1061"/>
                  </a:cubicBezTo>
                  <a:cubicBezTo>
                    <a:pt x="214" y="1061"/>
                    <a:pt x="218" y="1056"/>
                    <a:pt x="254" y="1051"/>
                  </a:cubicBezTo>
                  <a:cubicBezTo>
                    <a:pt x="270" y="1048"/>
                    <a:pt x="289" y="1041"/>
                    <a:pt x="280" y="1041"/>
                  </a:cubicBezTo>
                  <a:cubicBezTo>
                    <a:pt x="278" y="1041"/>
                    <a:pt x="276" y="1041"/>
                    <a:pt x="273" y="1042"/>
                  </a:cubicBezTo>
                  <a:cubicBezTo>
                    <a:pt x="273" y="1039"/>
                    <a:pt x="273" y="1035"/>
                    <a:pt x="276" y="1032"/>
                  </a:cubicBezTo>
                  <a:cubicBezTo>
                    <a:pt x="282" y="1029"/>
                    <a:pt x="285" y="1026"/>
                    <a:pt x="288" y="1026"/>
                  </a:cubicBezTo>
                  <a:cubicBezTo>
                    <a:pt x="320" y="1011"/>
                    <a:pt x="314" y="1006"/>
                    <a:pt x="299" y="1006"/>
                  </a:cubicBezTo>
                  <a:cubicBezTo>
                    <a:pt x="295" y="1006"/>
                    <a:pt x="290" y="1007"/>
                    <a:pt x="285" y="1007"/>
                  </a:cubicBezTo>
                  <a:cubicBezTo>
                    <a:pt x="273" y="1009"/>
                    <a:pt x="267" y="1010"/>
                    <a:pt x="263" y="1010"/>
                  </a:cubicBezTo>
                  <a:cubicBezTo>
                    <a:pt x="256" y="1010"/>
                    <a:pt x="270" y="1005"/>
                    <a:pt x="285" y="1001"/>
                  </a:cubicBezTo>
                  <a:cubicBezTo>
                    <a:pt x="304" y="995"/>
                    <a:pt x="323" y="992"/>
                    <a:pt x="304" y="992"/>
                  </a:cubicBezTo>
                  <a:cubicBezTo>
                    <a:pt x="280" y="989"/>
                    <a:pt x="256" y="960"/>
                    <a:pt x="289" y="960"/>
                  </a:cubicBezTo>
                  <a:cubicBezTo>
                    <a:pt x="291" y="960"/>
                    <a:pt x="293" y="960"/>
                    <a:pt x="295" y="960"/>
                  </a:cubicBezTo>
                  <a:cubicBezTo>
                    <a:pt x="295" y="960"/>
                    <a:pt x="295" y="954"/>
                    <a:pt x="295" y="951"/>
                  </a:cubicBezTo>
                  <a:cubicBezTo>
                    <a:pt x="273" y="951"/>
                    <a:pt x="273" y="941"/>
                    <a:pt x="270" y="932"/>
                  </a:cubicBezTo>
                  <a:cubicBezTo>
                    <a:pt x="270" y="923"/>
                    <a:pt x="270" y="918"/>
                    <a:pt x="279" y="918"/>
                  </a:cubicBezTo>
                  <a:cubicBezTo>
                    <a:pt x="282" y="918"/>
                    <a:pt x="286" y="919"/>
                    <a:pt x="292" y="920"/>
                  </a:cubicBezTo>
                  <a:cubicBezTo>
                    <a:pt x="299" y="922"/>
                    <a:pt x="304" y="923"/>
                    <a:pt x="306" y="923"/>
                  </a:cubicBezTo>
                  <a:cubicBezTo>
                    <a:pt x="311" y="923"/>
                    <a:pt x="306" y="919"/>
                    <a:pt x="292" y="910"/>
                  </a:cubicBezTo>
                  <a:cubicBezTo>
                    <a:pt x="292" y="907"/>
                    <a:pt x="248" y="894"/>
                    <a:pt x="251" y="888"/>
                  </a:cubicBezTo>
                  <a:cubicBezTo>
                    <a:pt x="229" y="885"/>
                    <a:pt x="210" y="876"/>
                    <a:pt x="210" y="869"/>
                  </a:cubicBezTo>
                  <a:lnTo>
                    <a:pt x="210" y="869"/>
                  </a:lnTo>
                  <a:lnTo>
                    <a:pt x="229" y="873"/>
                  </a:lnTo>
                  <a:lnTo>
                    <a:pt x="270" y="882"/>
                  </a:lnTo>
                  <a:cubicBezTo>
                    <a:pt x="273" y="879"/>
                    <a:pt x="273" y="873"/>
                    <a:pt x="251" y="869"/>
                  </a:cubicBezTo>
                  <a:cubicBezTo>
                    <a:pt x="273" y="869"/>
                    <a:pt x="273" y="863"/>
                    <a:pt x="276" y="854"/>
                  </a:cubicBezTo>
                  <a:cubicBezTo>
                    <a:pt x="276" y="844"/>
                    <a:pt x="279" y="835"/>
                    <a:pt x="260" y="826"/>
                  </a:cubicBezTo>
                  <a:lnTo>
                    <a:pt x="260" y="826"/>
                  </a:lnTo>
                  <a:cubicBezTo>
                    <a:pt x="265" y="826"/>
                    <a:pt x="269" y="827"/>
                    <a:pt x="273" y="827"/>
                  </a:cubicBezTo>
                  <a:cubicBezTo>
                    <a:pt x="303" y="827"/>
                    <a:pt x="306" y="807"/>
                    <a:pt x="276" y="788"/>
                  </a:cubicBezTo>
                  <a:cubicBezTo>
                    <a:pt x="262" y="781"/>
                    <a:pt x="259" y="776"/>
                    <a:pt x="266" y="776"/>
                  </a:cubicBezTo>
                  <a:cubicBezTo>
                    <a:pt x="269" y="776"/>
                    <a:pt x="273" y="777"/>
                    <a:pt x="279" y="779"/>
                  </a:cubicBezTo>
                  <a:cubicBezTo>
                    <a:pt x="286" y="780"/>
                    <a:pt x="291" y="780"/>
                    <a:pt x="294" y="780"/>
                  </a:cubicBezTo>
                  <a:cubicBezTo>
                    <a:pt x="299" y="780"/>
                    <a:pt x="296" y="777"/>
                    <a:pt x="285" y="769"/>
                  </a:cubicBezTo>
                  <a:cubicBezTo>
                    <a:pt x="277" y="762"/>
                    <a:pt x="277" y="759"/>
                    <a:pt x="281" y="759"/>
                  </a:cubicBezTo>
                  <a:cubicBezTo>
                    <a:pt x="287" y="759"/>
                    <a:pt x="299" y="763"/>
                    <a:pt x="310" y="766"/>
                  </a:cubicBezTo>
                  <a:cubicBezTo>
                    <a:pt x="331" y="774"/>
                    <a:pt x="342" y="778"/>
                    <a:pt x="345" y="778"/>
                  </a:cubicBezTo>
                  <a:cubicBezTo>
                    <a:pt x="349" y="778"/>
                    <a:pt x="345" y="774"/>
                    <a:pt x="335" y="766"/>
                  </a:cubicBezTo>
                  <a:cubicBezTo>
                    <a:pt x="320" y="744"/>
                    <a:pt x="329" y="738"/>
                    <a:pt x="332" y="735"/>
                  </a:cubicBezTo>
                  <a:cubicBezTo>
                    <a:pt x="320" y="716"/>
                    <a:pt x="323" y="713"/>
                    <a:pt x="304" y="703"/>
                  </a:cubicBezTo>
                  <a:cubicBezTo>
                    <a:pt x="292" y="694"/>
                    <a:pt x="282" y="685"/>
                    <a:pt x="273" y="675"/>
                  </a:cubicBezTo>
                  <a:cubicBezTo>
                    <a:pt x="269" y="665"/>
                    <a:pt x="270" y="662"/>
                    <a:pt x="272" y="662"/>
                  </a:cubicBezTo>
                  <a:cubicBezTo>
                    <a:pt x="275" y="662"/>
                    <a:pt x="279" y="667"/>
                    <a:pt x="276" y="669"/>
                  </a:cubicBezTo>
                  <a:cubicBezTo>
                    <a:pt x="285" y="691"/>
                    <a:pt x="292" y="688"/>
                    <a:pt x="310" y="694"/>
                  </a:cubicBezTo>
                  <a:cubicBezTo>
                    <a:pt x="319" y="698"/>
                    <a:pt x="325" y="699"/>
                    <a:pt x="330" y="699"/>
                  </a:cubicBezTo>
                  <a:cubicBezTo>
                    <a:pt x="337" y="699"/>
                    <a:pt x="340" y="696"/>
                    <a:pt x="342" y="694"/>
                  </a:cubicBezTo>
                  <a:lnTo>
                    <a:pt x="357" y="681"/>
                  </a:lnTo>
                  <a:cubicBezTo>
                    <a:pt x="365" y="682"/>
                    <a:pt x="371" y="683"/>
                    <a:pt x="375" y="683"/>
                  </a:cubicBezTo>
                  <a:cubicBezTo>
                    <a:pt x="383" y="683"/>
                    <a:pt x="382" y="680"/>
                    <a:pt x="373" y="669"/>
                  </a:cubicBezTo>
                  <a:cubicBezTo>
                    <a:pt x="357" y="656"/>
                    <a:pt x="364" y="659"/>
                    <a:pt x="357" y="653"/>
                  </a:cubicBezTo>
                  <a:lnTo>
                    <a:pt x="357" y="653"/>
                  </a:lnTo>
                  <a:cubicBezTo>
                    <a:pt x="368" y="661"/>
                    <a:pt x="379" y="664"/>
                    <a:pt x="389" y="664"/>
                  </a:cubicBezTo>
                  <a:cubicBezTo>
                    <a:pt x="412" y="664"/>
                    <a:pt x="429" y="645"/>
                    <a:pt x="414" y="619"/>
                  </a:cubicBezTo>
                  <a:lnTo>
                    <a:pt x="414" y="619"/>
                  </a:lnTo>
                  <a:lnTo>
                    <a:pt x="429" y="638"/>
                  </a:lnTo>
                  <a:cubicBezTo>
                    <a:pt x="438" y="649"/>
                    <a:pt x="443" y="650"/>
                    <a:pt x="448" y="650"/>
                  </a:cubicBezTo>
                  <a:cubicBezTo>
                    <a:pt x="450" y="650"/>
                    <a:pt x="452" y="650"/>
                    <a:pt x="455" y="650"/>
                  </a:cubicBezTo>
                  <a:cubicBezTo>
                    <a:pt x="458" y="647"/>
                    <a:pt x="464" y="625"/>
                    <a:pt x="480" y="619"/>
                  </a:cubicBezTo>
                  <a:cubicBezTo>
                    <a:pt x="498" y="616"/>
                    <a:pt x="514" y="612"/>
                    <a:pt x="505" y="590"/>
                  </a:cubicBezTo>
                  <a:cubicBezTo>
                    <a:pt x="511" y="590"/>
                    <a:pt x="511" y="590"/>
                    <a:pt x="517" y="609"/>
                  </a:cubicBezTo>
                  <a:cubicBezTo>
                    <a:pt x="522" y="626"/>
                    <a:pt x="525" y="628"/>
                    <a:pt x="529" y="628"/>
                  </a:cubicBezTo>
                  <a:cubicBezTo>
                    <a:pt x="530" y="628"/>
                    <a:pt x="532" y="628"/>
                    <a:pt x="533" y="628"/>
                  </a:cubicBezTo>
                  <a:cubicBezTo>
                    <a:pt x="536" y="625"/>
                    <a:pt x="527" y="606"/>
                    <a:pt x="520" y="587"/>
                  </a:cubicBezTo>
                  <a:cubicBezTo>
                    <a:pt x="515" y="578"/>
                    <a:pt x="515" y="573"/>
                    <a:pt x="518" y="573"/>
                  </a:cubicBezTo>
                  <a:cubicBezTo>
                    <a:pt x="521" y="573"/>
                    <a:pt x="527" y="577"/>
                    <a:pt x="536" y="584"/>
                  </a:cubicBezTo>
                  <a:cubicBezTo>
                    <a:pt x="543" y="591"/>
                    <a:pt x="550" y="594"/>
                    <a:pt x="556" y="594"/>
                  </a:cubicBezTo>
                  <a:cubicBezTo>
                    <a:pt x="565" y="594"/>
                    <a:pt x="572" y="588"/>
                    <a:pt x="574" y="575"/>
                  </a:cubicBezTo>
                  <a:cubicBezTo>
                    <a:pt x="575" y="574"/>
                    <a:pt x="577" y="573"/>
                    <a:pt x="578" y="573"/>
                  </a:cubicBezTo>
                  <a:cubicBezTo>
                    <a:pt x="582" y="573"/>
                    <a:pt x="585" y="577"/>
                    <a:pt x="589" y="590"/>
                  </a:cubicBezTo>
                  <a:cubicBezTo>
                    <a:pt x="595" y="601"/>
                    <a:pt x="602" y="612"/>
                    <a:pt x="607" y="612"/>
                  </a:cubicBezTo>
                  <a:cubicBezTo>
                    <a:pt x="610" y="612"/>
                    <a:pt x="613" y="605"/>
                    <a:pt x="611" y="587"/>
                  </a:cubicBezTo>
                  <a:cubicBezTo>
                    <a:pt x="613" y="587"/>
                    <a:pt x="614" y="586"/>
                    <a:pt x="615" y="586"/>
                  </a:cubicBezTo>
                  <a:cubicBezTo>
                    <a:pt x="618" y="586"/>
                    <a:pt x="618" y="590"/>
                    <a:pt x="621" y="606"/>
                  </a:cubicBezTo>
                  <a:cubicBezTo>
                    <a:pt x="628" y="617"/>
                    <a:pt x="632" y="627"/>
                    <a:pt x="633" y="627"/>
                  </a:cubicBezTo>
                  <a:cubicBezTo>
                    <a:pt x="634" y="627"/>
                    <a:pt x="633" y="621"/>
                    <a:pt x="630" y="603"/>
                  </a:cubicBezTo>
                  <a:cubicBezTo>
                    <a:pt x="632" y="590"/>
                    <a:pt x="637" y="584"/>
                    <a:pt x="644" y="584"/>
                  </a:cubicBezTo>
                  <a:cubicBezTo>
                    <a:pt x="649" y="584"/>
                    <a:pt x="655" y="587"/>
                    <a:pt x="661" y="594"/>
                  </a:cubicBezTo>
                  <a:cubicBezTo>
                    <a:pt x="668" y="594"/>
                    <a:pt x="671" y="594"/>
                    <a:pt x="665" y="572"/>
                  </a:cubicBezTo>
                  <a:cubicBezTo>
                    <a:pt x="661" y="562"/>
                    <a:pt x="661" y="562"/>
                    <a:pt x="658" y="553"/>
                  </a:cubicBezTo>
                  <a:lnTo>
                    <a:pt x="658" y="553"/>
                  </a:lnTo>
                  <a:cubicBezTo>
                    <a:pt x="666" y="571"/>
                    <a:pt x="670" y="581"/>
                    <a:pt x="671" y="581"/>
                  </a:cubicBezTo>
                  <a:cubicBezTo>
                    <a:pt x="672" y="581"/>
                    <a:pt x="671" y="571"/>
                    <a:pt x="668" y="550"/>
                  </a:cubicBezTo>
                  <a:cubicBezTo>
                    <a:pt x="664" y="540"/>
                    <a:pt x="665" y="534"/>
                    <a:pt x="666" y="534"/>
                  </a:cubicBezTo>
                  <a:lnTo>
                    <a:pt x="666" y="534"/>
                  </a:lnTo>
                  <a:cubicBezTo>
                    <a:pt x="668" y="534"/>
                    <a:pt x="671" y="539"/>
                    <a:pt x="674" y="550"/>
                  </a:cubicBezTo>
                  <a:cubicBezTo>
                    <a:pt x="681" y="564"/>
                    <a:pt x="684" y="566"/>
                    <a:pt x="686" y="566"/>
                  </a:cubicBezTo>
                  <a:cubicBezTo>
                    <a:pt x="686" y="566"/>
                    <a:pt x="686" y="565"/>
                    <a:pt x="686" y="565"/>
                  </a:cubicBezTo>
                  <a:cubicBezTo>
                    <a:pt x="693" y="565"/>
                    <a:pt x="708" y="540"/>
                    <a:pt x="730" y="534"/>
                  </a:cubicBezTo>
                  <a:cubicBezTo>
                    <a:pt x="768" y="525"/>
                    <a:pt x="780" y="522"/>
                    <a:pt x="774" y="503"/>
                  </a:cubicBezTo>
                  <a:cubicBezTo>
                    <a:pt x="774" y="491"/>
                    <a:pt x="774" y="486"/>
                    <a:pt x="776" y="486"/>
                  </a:cubicBezTo>
                  <a:cubicBezTo>
                    <a:pt x="777" y="486"/>
                    <a:pt x="779" y="491"/>
                    <a:pt x="784" y="500"/>
                  </a:cubicBezTo>
                  <a:cubicBezTo>
                    <a:pt x="790" y="513"/>
                    <a:pt x="795" y="517"/>
                    <a:pt x="799" y="517"/>
                  </a:cubicBezTo>
                  <a:cubicBezTo>
                    <a:pt x="800" y="517"/>
                    <a:pt x="801" y="516"/>
                    <a:pt x="802" y="515"/>
                  </a:cubicBezTo>
                  <a:cubicBezTo>
                    <a:pt x="803" y="515"/>
                    <a:pt x="804" y="515"/>
                    <a:pt x="805" y="515"/>
                  </a:cubicBezTo>
                  <a:cubicBezTo>
                    <a:pt x="808" y="515"/>
                    <a:pt x="813" y="517"/>
                    <a:pt x="818" y="534"/>
                  </a:cubicBezTo>
                  <a:cubicBezTo>
                    <a:pt x="815" y="512"/>
                    <a:pt x="815" y="512"/>
                    <a:pt x="821" y="512"/>
                  </a:cubicBezTo>
                  <a:cubicBezTo>
                    <a:pt x="823" y="521"/>
                    <a:pt x="825" y="526"/>
                    <a:pt x="827" y="526"/>
                  </a:cubicBezTo>
                  <a:cubicBezTo>
                    <a:pt x="828" y="526"/>
                    <a:pt x="829" y="520"/>
                    <a:pt x="827" y="509"/>
                  </a:cubicBezTo>
                  <a:cubicBezTo>
                    <a:pt x="824" y="489"/>
                    <a:pt x="823" y="478"/>
                    <a:pt x="824" y="478"/>
                  </a:cubicBezTo>
                  <a:lnTo>
                    <a:pt x="824" y="478"/>
                  </a:lnTo>
                  <a:cubicBezTo>
                    <a:pt x="824" y="478"/>
                    <a:pt x="827" y="489"/>
                    <a:pt x="834" y="509"/>
                  </a:cubicBezTo>
                  <a:cubicBezTo>
                    <a:pt x="838" y="522"/>
                    <a:pt x="848" y="533"/>
                    <a:pt x="851" y="533"/>
                  </a:cubicBezTo>
                  <a:cubicBezTo>
                    <a:pt x="853" y="533"/>
                    <a:pt x="852" y="531"/>
                    <a:pt x="849" y="525"/>
                  </a:cubicBezTo>
                  <a:cubicBezTo>
                    <a:pt x="843" y="506"/>
                    <a:pt x="853" y="503"/>
                    <a:pt x="849" y="481"/>
                  </a:cubicBezTo>
                  <a:cubicBezTo>
                    <a:pt x="856" y="481"/>
                    <a:pt x="859" y="481"/>
                    <a:pt x="865" y="500"/>
                  </a:cubicBezTo>
                  <a:cubicBezTo>
                    <a:pt x="867" y="504"/>
                    <a:pt x="870" y="506"/>
                    <a:pt x="873" y="506"/>
                  </a:cubicBezTo>
                  <a:cubicBezTo>
                    <a:pt x="881" y="506"/>
                    <a:pt x="890" y="488"/>
                    <a:pt x="890" y="471"/>
                  </a:cubicBezTo>
                  <a:cubicBezTo>
                    <a:pt x="887" y="462"/>
                    <a:pt x="887" y="456"/>
                    <a:pt x="888" y="456"/>
                  </a:cubicBezTo>
                  <a:lnTo>
                    <a:pt x="888" y="456"/>
                  </a:lnTo>
                  <a:cubicBezTo>
                    <a:pt x="890" y="456"/>
                    <a:pt x="892" y="461"/>
                    <a:pt x="893" y="471"/>
                  </a:cubicBezTo>
                  <a:cubicBezTo>
                    <a:pt x="900" y="490"/>
                    <a:pt x="906" y="490"/>
                    <a:pt x="909" y="490"/>
                  </a:cubicBezTo>
                  <a:cubicBezTo>
                    <a:pt x="909" y="483"/>
                    <a:pt x="910" y="480"/>
                    <a:pt x="911" y="480"/>
                  </a:cubicBezTo>
                  <a:cubicBezTo>
                    <a:pt x="913" y="480"/>
                    <a:pt x="916" y="494"/>
                    <a:pt x="918" y="509"/>
                  </a:cubicBezTo>
                  <a:cubicBezTo>
                    <a:pt x="921" y="522"/>
                    <a:pt x="923" y="526"/>
                    <a:pt x="927" y="526"/>
                  </a:cubicBezTo>
                  <a:cubicBezTo>
                    <a:pt x="929" y="526"/>
                    <a:pt x="931" y="526"/>
                    <a:pt x="934" y="525"/>
                  </a:cubicBezTo>
                  <a:cubicBezTo>
                    <a:pt x="934" y="503"/>
                    <a:pt x="950" y="500"/>
                    <a:pt x="965" y="496"/>
                  </a:cubicBezTo>
                  <a:cubicBezTo>
                    <a:pt x="987" y="490"/>
                    <a:pt x="984" y="468"/>
                    <a:pt x="984" y="428"/>
                  </a:cubicBezTo>
                  <a:lnTo>
                    <a:pt x="975" y="387"/>
                  </a:lnTo>
                  <a:lnTo>
                    <a:pt x="987" y="424"/>
                  </a:lnTo>
                  <a:cubicBezTo>
                    <a:pt x="994" y="446"/>
                    <a:pt x="1009" y="484"/>
                    <a:pt x="1009" y="484"/>
                  </a:cubicBezTo>
                  <a:cubicBezTo>
                    <a:pt x="1012" y="484"/>
                    <a:pt x="1009" y="465"/>
                    <a:pt x="1003" y="443"/>
                  </a:cubicBezTo>
                  <a:cubicBezTo>
                    <a:pt x="1000" y="433"/>
                    <a:pt x="999" y="427"/>
                    <a:pt x="1002" y="427"/>
                  </a:cubicBezTo>
                  <a:cubicBezTo>
                    <a:pt x="1004" y="427"/>
                    <a:pt x="1008" y="431"/>
                    <a:pt x="1016" y="440"/>
                  </a:cubicBezTo>
                  <a:cubicBezTo>
                    <a:pt x="1023" y="449"/>
                    <a:pt x="1027" y="453"/>
                    <a:pt x="1030" y="453"/>
                  </a:cubicBezTo>
                  <a:cubicBezTo>
                    <a:pt x="1033" y="453"/>
                    <a:pt x="1034" y="447"/>
                    <a:pt x="1034" y="437"/>
                  </a:cubicBezTo>
                  <a:cubicBezTo>
                    <a:pt x="1035" y="436"/>
                    <a:pt x="1036" y="435"/>
                    <a:pt x="1038" y="435"/>
                  </a:cubicBezTo>
                  <a:cubicBezTo>
                    <a:pt x="1041" y="435"/>
                    <a:pt x="1046" y="439"/>
                    <a:pt x="1053" y="453"/>
                  </a:cubicBezTo>
                  <a:cubicBezTo>
                    <a:pt x="1056" y="453"/>
                    <a:pt x="1056" y="453"/>
                    <a:pt x="1050" y="431"/>
                  </a:cubicBezTo>
                  <a:cubicBezTo>
                    <a:pt x="1048" y="420"/>
                    <a:pt x="1048" y="415"/>
                    <a:pt x="1050" y="415"/>
                  </a:cubicBezTo>
                  <a:cubicBezTo>
                    <a:pt x="1052" y="415"/>
                    <a:pt x="1055" y="419"/>
                    <a:pt x="1059" y="428"/>
                  </a:cubicBezTo>
                  <a:cubicBezTo>
                    <a:pt x="1068" y="450"/>
                    <a:pt x="1077" y="459"/>
                    <a:pt x="1082" y="459"/>
                  </a:cubicBezTo>
                  <a:cubicBezTo>
                    <a:pt x="1086" y="459"/>
                    <a:pt x="1087" y="453"/>
                    <a:pt x="1084" y="443"/>
                  </a:cubicBezTo>
                  <a:cubicBezTo>
                    <a:pt x="1078" y="424"/>
                    <a:pt x="1081" y="424"/>
                    <a:pt x="1088" y="421"/>
                  </a:cubicBezTo>
                  <a:cubicBezTo>
                    <a:pt x="1091" y="421"/>
                    <a:pt x="1097" y="421"/>
                    <a:pt x="1094" y="399"/>
                  </a:cubicBezTo>
                  <a:lnTo>
                    <a:pt x="1103" y="396"/>
                  </a:lnTo>
                  <a:cubicBezTo>
                    <a:pt x="1106" y="396"/>
                    <a:pt x="1110" y="415"/>
                    <a:pt x="1103" y="418"/>
                  </a:cubicBezTo>
                  <a:lnTo>
                    <a:pt x="1116" y="437"/>
                  </a:lnTo>
                  <a:cubicBezTo>
                    <a:pt x="1125" y="434"/>
                    <a:pt x="1128" y="434"/>
                    <a:pt x="1128" y="412"/>
                  </a:cubicBezTo>
                  <a:cubicBezTo>
                    <a:pt x="1124" y="392"/>
                    <a:pt x="1121" y="381"/>
                    <a:pt x="1122" y="381"/>
                  </a:cubicBezTo>
                  <a:lnTo>
                    <a:pt x="1122" y="381"/>
                  </a:lnTo>
                  <a:cubicBezTo>
                    <a:pt x="1122" y="381"/>
                    <a:pt x="1125" y="392"/>
                    <a:pt x="1131" y="412"/>
                  </a:cubicBezTo>
                  <a:cubicBezTo>
                    <a:pt x="1136" y="425"/>
                    <a:pt x="1141" y="437"/>
                    <a:pt x="1145" y="437"/>
                  </a:cubicBezTo>
                  <a:cubicBezTo>
                    <a:pt x="1146" y="437"/>
                    <a:pt x="1147" y="435"/>
                    <a:pt x="1147" y="428"/>
                  </a:cubicBezTo>
                  <a:cubicBezTo>
                    <a:pt x="1143" y="410"/>
                    <a:pt x="1143" y="404"/>
                    <a:pt x="1145" y="404"/>
                  </a:cubicBezTo>
                  <a:lnTo>
                    <a:pt x="1145" y="404"/>
                  </a:lnTo>
                  <a:cubicBezTo>
                    <a:pt x="1147" y="404"/>
                    <a:pt x="1153" y="415"/>
                    <a:pt x="1157" y="428"/>
                  </a:cubicBezTo>
                  <a:cubicBezTo>
                    <a:pt x="1160" y="448"/>
                    <a:pt x="1161" y="458"/>
                    <a:pt x="1163" y="458"/>
                  </a:cubicBezTo>
                  <a:cubicBezTo>
                    <a:pt x="1164" y="458"/>
                    <a:pt x="1166" y="447"/>
                    <a:pt x="1169" y="424"/>
                  </a:cubicBezTo>
                  <a:cubicBezTo>
                    <a:pt x="1178" y="421"/>
                    <a:pt x="1191" y="396"/>
                    <a:pt x="1204" y="393"/>
                  </a:cubicBezTo>
                  <a:cubicBezTo>
                    <a:pt x="1210" y="391"/>
                    <a:pt x="1216" y="389"/>
                    <a:pt x="1220" y="389"/>
                  </a:cubicBezTo>
                  <a:cubicBezTo>
                    <a:pt x="1227" y="389"/>
                    <a:pt x="1233" y="393"/>
                    <a:pt x="1240" y="404"/>
                  </a:cubicBezTo>
                  <a:lnTo>
                    <a:pt x="1240" y="404"/>
                  </a:lnTo>
                  <a:cubicBezTo>
                    <a:pt x="1237" y="384"/>
                    <a:pt x="1241" y="383"/>
                    <a:pt x="1251" y="381"/>
                  </a:cubicBezTo>
                  <a:cubicBezTo>
                    <a:pt x="1256" y="384"/>
                    <a:pt x="1260" y="386"/>
                    <a:pt x="1263" y="386"/>
                  </a:cubicBezTo>
                  <a:cubicBezTo>
                    <a:pt x="1274" y="386"/>
                    <a:pt x="1275" y="369"/>
                    <a:pt x="1272" y="352"/>
                  </a:cubicBezTo>
                  <a:lnTo>
                    <a:pt x="1272" y="352"/>
                  </a:lnTo>
                  <a:lnTo>
                    <a:pt x="1263" y="355"/>
                  </a:lnTo>
                  <a:cubicBezTo>
                    <a:pt x="1257" y="331"/>
                    <a:pt x="1256" y="321"/>
                    <a:pt x="1260" y="321"/>
                  </a:cubicBezTo>
                  <a:cubicBezTo>
                    <a:pt x="1262" y="321"/>
                    <a:pt x="1266" y="326"/>
                    <a:pt x="1272" y="334"/>
                  </a:cubicBezTo>
                  <a:cubicBezTo>
                    <a:pt x="1273" y="333"/>
                    <a:pt x="1273" y="333"/>
                    <a:pt x="1273" y="333"/>
                  </a:cubicBezTo>
                  <a:cubicBezTo>
                    <a:pt x="1276" y="333"/>
                    <a:pt x="1282" y="354"/>
                    <a:pt x="1288" y="371"/>
                  </a:cubicBezTo>
                  <a:cubicBezTo>
                    <a:pt x="1294" y="390"/>
                    <a:pt x="1304" y="409"/>
                    <a:pt x="1307" y="409"/>
                  </a:cubicBezTo>
                  <a:cubicBezTo>
                    <a:pt x="1313" y="409"/>
                    <a:pt x="1316" y="406"/>
                    <a:pt x="1307" y="387"/>
                  </a:cubicBezTo>
                  <a:cubicBezTo>
                    <a:pt x="1301" y="368"/>
                    <a:pt x="1301" y="368"/>
                    <a:pt x="1307" y="368"/>
                  </a:cubicBezTo>
                  <a:cubicBezTo>
                    <a:pt x="1310" y="365"/>
                    <a:pt x="1313" y="365"/>
                    <a:pt x="1313" y="343"/>
                  </a:cubicBezTo>
                  <a:cubicBezTo>
                    <a:pt x="1307" y="324"/>
                    <a:pt x="1313" y="321"/>
                    <a:pt x="1316" y="321"/>
                  </a:cubicBezTo>
                  <a:cubicBezTo>
                    <a:pt x="1323" y="335"/>
                    <a:pt x="1330" y="337"/>
                    <a:pt x="1334" y="337"/>
                  </a:cubicBezTo>
                  <a:cubicBezTo>
                    <a:pt x="1335" y="337"/>
                    <a:pt x="1335" y="337"/>
                    <a:pt x="1335" y="337"/>
                  </a:cubicBezTo>
                  <a:lnTo>
                    <a:pt x="1341" y="359"/>
                  </a:lnTo>
                  <a:cubicBezTo>
                    <a:pt x="1345" y="371"/>
                    <a:pt x="1351" y="384"/>
                    <a:pt x="1357" y="396"/>
                  </a:cubicBezTo>
                  <a:cubicBezTo>
                    <a:pt x="1363" y="396"/>
                    <a:pt x="1357" y="374"/>
                    <a:pt x="1357" y="374"/>
                  </a:cubicBezTo>
                  <a:cubicBezTo>
                    <a:pt x="1351" y="355"/>
                    <a:pt x="1457" y="327"/>
                    <a:pt x="1470" y="324"/>
                  </a:cubicBezTo>
                  <a:cubicBezTo>
                    <a:pt x="1477" y="333"/>
                    <a:pt x="1484" y="337"/>
                    <a:pt x="1488" y="337"/>
                  </a:cubicBezTo>
                  <a:cubicBezTo>
                    <a:pt x="1492" y="337"/>
                    <a:pt x="1494" y="331"/>
                    <a:pt x="1489" y="321"/>
                  </a:cubicBezTo>
                  <a:cubicBezTo>
                    <a:pt x="1482" y="299"/>
                    <a:pt x="1504" y="296"/>
                    <a:pt x="1533" y="287"/>
                  </a:cubicBezTo>
                  <a:cubicBezTo>
                    <a:pt x="1567" y="277"/>
                    <a:pt x="1592" y="271"/>
                    <a:pt x="1592" y="252"/>
                  </a:cubicBezTo>
                  <a:lnTo>
                    <a:pt x="1608" y="246"/>
                  </a:lnTo>
                  <a:cubicBezTo>
                    <a:pt x="1617" y="246"/>
                    <a:pt x="1627" y="221"/>
                    <a:pt x="1633" y="221"/>
                  </a:cubicBezTo>
                  <a:cubicBezTo>
                    <a:pt x="1634" y="208"/>
                    <a:pt x="1637" y="201"/>
                    <a:pt x="1639" y="201"/>
                  </a:cubicBezTo>
                  <a:cubicBezTo>
                    <a:pt x="1640" y="201"/>
                    <a:pt x="1641" y="207"/>
                    <a:pt x="1639" y="218"/>
                  </a:cubicBezTo>
                  <a:cubicBezTo>
                    <a:pt x="1639" y="238"/>
                    <a:pt x="1639" y="259"/>
                    <a:pt x="1642" y="259"/>
                  </a:cubicBezTo>
                  <a:cubicBezTo>
                    <a:pt x="1642" y="259"/>
                    <a:pt x="1642" y="259"/>
                    <a:pt x="1642" y="258"/>
                  </a:cubicBezTo>
                  <a:cubicBezTo>
                    <a:pt x="1655" y="258"/>
                    <a:pt x="1655" y="236"/>
                    <a:pt x="1655" y="214"/>
                  </a:cubicBezTo>
                  <a:cubicBezTo>
                    <a:pt x="1655" y="193"/>
                    <a:pt x="1661" y="193"/>
                    <a:pt x="1661" y="193"/>
                  </a:cubicBezTo>
                  <a:cubicBezTo>
                    <a:pt x="1667" y="193"/>
                    <a:pt x="1667" y="193"/>
                    <a:pt x="1664" y="214"/>
                  </a:cubicBezTo>
                  <a:lnTo>
                    <a:pt x="1664" y="255"/>
                  </a:lnTo>
                  <a:lnTo>
                    <a:pt x="1667" y="255"/>
                  </a:lnTo>
                  <a:cubicBezTo>
                    <a:pt x="1670" y="233"/>
                    <a:pt x="1674" y="233"/>
                    <a:pt x="1674" y="233"/>
                  </a:cubicBezTo>
                  <a:cubicBezTo>
                    <a:pt x="1680" y="233"/>
                    <a:pt x="1680" y="233"/>
                    <a:pt x="1677" y="274"/>
                  </a:cubicBezTo>
                  <a:cubicBezTo>
                    <a:pt x="1675" y="296"/>
                    <a:pt x="1676" y="306"/>
                    <a:pt x="1678" y="306"/>
                  </a:cubicBezTo>
                  <a:cubicBezTo>
                    <a:pt x="1680" y="306"/>
                    <a:pt x="1683" y="295"/>
                    <a:pt x="1686" y="274"/>
                  </a:cubicBezTo>
                  <a:lnTo>
                    <a:pt x="1699" y="252"/>
                  </a:lnTo>
                  <a:cubicBezTo>
                    <a:pt x="1699" y="265"/>
                    <a:pt x="1700" y="269"/>
                    <a:pt x="1703" y="269"/>
                  </a:cubicBezTo>
                  <a:cubicBezTo>
                    <a:pt x="1708" y="269"/>
                    <a:pt x="1717" y="245"/>
                    <a:pt x="1724" y="230"/>
                  </a:cubicBezTo>
                  <a:lnTo>
                    <a:pt x="1724" y="230"/>
                  </a:lnTo>
                  <a:cubicBezTo>
                    <a:pt x="1722" y="250"/>
                    <a:pt x="1723" y="261"/>
                    <a:pt x="1726" y="261"/>
                  </a:cubicBezTo>
                  <a:cubicBezTo>
                    <a:pt x="1728" y="261"/>
                    <a:pt x="1733" y="250"/>
                    <a:pt x="1739" y="230"/>
                  </a:cubicBezTo>
                  <a:cubicBezTo>
                    <a:pt x="1741" y="221"/>
                    <a:pt x="1743" y="216"/>
                    <a:pt x="1745" y="216"/>
                  </a:cubicBezTo>
                  <a:cubicBezTo>
                    <a:pt x="1747" y="216"/>
                    <a:pt x="1749" y="222"/>
                    <a:pt x="1749" y="233"/>
                  </a:cubicBezTo>
                  <a:cubicBezTo>
                    <a:pt x="1749" y="252"/>
                    <a:pt x="1755" y="255"/>
                    <a:pt x="1764" y="255"/>
                  </a:cubicBezTo>
                  <a:cubicBezTo>
                    <a:pt x="1769" y="247"/>
                    <a:pt x="1778" y="244"/>
                    <a:pt x="1791" y="244"/>
                  </a:cubicBezTo>
                  <a:cubicBezTo>
                    <a:pt x="1807" y="244"/>
                    <a:pt x="1829" y="249"/>
                    <a:pt x="1852" y="258"/>
                  </a:cubicBezTo>
                  <a:cubicBezTo>
                    <a:pt x="1884" y="274"/>
                    <a:pt x="1905" y="291"/>
                    <a:pt x="1918" y="291"/>
                  </a:cubicBezTo>
                  <a:cubicBezTo>
                    <a:pt x="1923" y="291"/>
                    <a:pt x="1927" y="288"/>
                    <a:pt x="1931" y="283"/>
                  </a:cubicBezTo>
                  <a:lnTo>
                    <a:pt x="1931" y="283"/>
                  </a:lnTo>
                  <a:cubicBezTo>
                    <a:pt x="1934" y="287"/>
                    <a:pt x="1934" y="290"/>
                    <a:pt x="1927" y="308"/>
                  </a:cubicBezTo>
                  <a:cubicBezTo>
                    <a:pt x="1922" y="316"/>
                    <a:pt x="1919" y="320"/>
                    <a:pt x="1921" y="320"/>
                  </a:cubicBezTo>
                  <a:cubicBezTo>
                    <a:pt x="1923" y="320"/>
                    <a:pt x="1931" y="314"/>
                    <a:pt x="1946" y="299"/>
                  </a:cubicBezTo>
                  <a:cubicBezTo>
                    <a:pt x="1957" y="292"/>
                    <a:pt x="1966" y="284"/>
                    <a:pt x="1966" y="284"/>
                  </a:cubicBezTo>
                  <a:lnTo>
                    <a:pt x="1966" y="284"/>
                  </a:lnTo>
                  <a:cubicBezTo>
                    <a:pt x="1967" y="284"/>
                    <a:pt x="1963" y="289"/>
                    <a:pt x="1953" y="302"/>
                  </a:cubicBezTo>
                  <a:cubicBezTo>
                    <a:pt x="1940" y="321"/>
                    <a:pt x="1946" y="327"/>
                    <a:pt x="1962" y="343"/>
                  </a:cubicBezTo>
                  <a:cubicBezTo>
                    <a:pt x="1969" y="352"/>
                    <a:pt x="1978" y="363"/>
                    <a:pt x="1988" y="363"/>
                  </a:cubicBezTo>
                  <a:cubicBezTo>
                    <a:pt x="1992" y="363"/>
                    <a:pt x="1995" y="362"/>
                    <a:pt x="2000" y="359"/>
                  </a:cubicBezTo>
                  <a:cubicBezTo>
                    <a:pt x="2008" y="356"/>
                    <a:pt x="2013" y="354"/>
                    <a:pt x="2014" y="354"/>
                  </a:cubicBezTo>
                  <a:cubicBezTo>
                    <a:pt x="2015" y="354"/>
                    <a:pt x="2011" y="357"/>
                    <a:pt x="2003" y="362"/>
                  </a:cubicBezTo>
                  <a:cubicBezTo>
                    <a:pt x="1973" y="383"/>
                    <a:pt x="1967" y="411"/>
                    <a:pt x="1989" y="411"/>
                  </a:cubicBezTo>
                  <a:cubicBezTo>
                    <a:pt x="1993" y="411"/>
                    <a:pt x="1997" y="411"/>
                    <a:pt x="2003" y="409"/>
                  </a:cubicBezTo>
                  <a:lnTo>
                    <a:pt x="2003" y="409"/>
                  </a:lnTo>
                  <a:cubicBezTo>
                    <a:pt x="2006" y="412"/>
                    <a:pt x="2009" y="418"/>
                    <a:pt x="1993" y="431"/>
                  </a:cubicBezTo>
                  <a:cubicBezTo>
                    <a:pt x="1993" y="437"/>
                    <a:pt x="1996" y="440"/>
                    <a:pt x="2018" y="443"/>
                  </a:cubicBezTo>
                  <a:cubicBezTo>
                    <a:pt x="2021" y="446"/>
                    <a:pt x="2028" y="468"/>
                    <a:pt x="2031" y="478"/>
                  </a:cubicBezTo>
                  <a:cubicBezTo>
                    <a:pt x="2034" y="487"/>
                    <a:pt x="2053" y="487"/>
                    <a:pt x="2053" y="487"/>
                  </a:cubicBezTo>
                  <a:cubicBezTo>
                    <a:pt x="2054" y="490"/>
                    <a:pt x="2055" y="492"/>
                    <a:pt x="2055" y="494"/>
                  </a:cubicBezTo>
                  <a:lnTo>
                    <a:pt x="2055" y="494"/>
                  </a:lnTo>
                  <a:cubicBezTo>
                    <a:pt x="2037" y="503"/>
                    <a:pt x="2044" y="528"/>
                    <a:pt x="2053" y="565"/>
                  </a:cubicBezTo>
                  <a:cubicBezTo>
                    <a:pt x="2062" y="600"/>
                    <a:pt x="2068" y="625"/>
                    <a:pt x="2050" y="634"/>
                  </a:cubicBezTo>
                  <a:cubicBezTo>
                    <a:pt x="2050" y="634"/>
                    <a:pt x="2050" y="638"/>
                    <a:pt x="2061" y="638"/>
                  </a:cubicBezTo>
                  <a:cubicBezTo>
                    <a:pt x="2064" y="638"/>
                    <a:pt x="2067" y="638"/>
                    <a:pt x="2072" y="638"/>
                  </a:cubicBezTo>
                  <a:cubicBezTo>
                    <a:pt x="2085" y="635"/>
                    <a:pt x="2095" y="634"/>
                    <a:pt x="2100" y="634"/>
                  </a:cubicBezTo>
                  <a:cubicBezTo>
                    <a:pt x="2112" y="634"/>
                    <a:pt x="2108" y="639"/>
                    <a:pt x="2094" y="647"/>
                  </a:cubicBezTo>
                  <a:cubicBezTo>
                    <a:pt x="2062" y="660"/>
                    <a:pt x="2059" y="673"/>
                    <a:pt x="2085" y="673"/>
                  </a:cubicBezTo>
                  <a:cubicBezTo>
                    <a:pt x="2090" y="673"/>
                    <a:pt x="2096" y="673"/>
                    <a:pt x="2103" y="672"/>
                  </a:cubicBezTo>
                  <a:lnTo>
                    <a:pt x="2103" y="672"/>
                  </a:lnTo>
                  <a:lnTo>
                    <a:pt x="2081" y="678"/>
                  </a:lnTo>
                  <a:cubicBezTo>
                    <a:pt x="2054" y="690"/>
                    <a:pt x="2058" y="698"/>
                    <a:pt x="2078" y="698"/>
                  </a:cubicBezTo>
                  <a:cubicBezTo>
                    <a:pt x="2085" y="698"/>
                    <a:pt x="2095" y="697"/>
                    <a:pt x="2106" y="694"/>
                  </a:cubicBezTo>
                  <a:lnTo>
                    <a:pt x="2106" y="694"/>
                  </a:lnTo>
                  <a:cubicBezTo>
                    <a:pt x="2090" y="705"/>
                    <a:pt x="2073" y="713"/>
                    <a:pt x="2084" y="713"/>
                  </a:cubicBezTo>
                  <a:cubicBezTo>
                    <a:pt x="2085" y="713"/>
                    <a:pt x="2088" y="713"/>
                    <a:pt x="2090" y="713"/>
                  </a:cubicBezTo>
                  <a:lnTo>
                    <a:pt x="2090" y="713"/>
                  </a:lnTo>
                  <a:cubicBezTo>
                    <a:pt x="2094" y="719"/>
                    <a:pt x="2094" y="719"/>
                    <a:pt x="2053" y="732"/>
                  </a:cubicBezTo>
                  <a:cubicBezTo>
                    <a:pt x="2031" y="735"/>
                    <a:pt x="2012" y="741"/>
                    <a:pt x="2012" y="747"/>
                  </a:cubicBezTo>
                  <a:cubicBezTo>
                    <a:pt x="2013" y="748"/>
                    <a:pt x="2014" y="748"/>
                    <a:pt x="2015" y="748"/>
                  </a:cubicBezTo>
                  <a:cubicBezTo>
                    <a:pt x="2022" y="748"/>
                    <a:pt x="2037" y="743"/>
                    <a:pt x="2053" y="738"/>
                  </a:cubicBezTo>
                  <a:lnTo>
                    <a:pt x="2056" y="747"/>
                  </a:lnTo>
                  <a:cubicBezTo>
                    <a:pt x="2056" y="747"/>
                    <a:pt x="2057" y="750"/>
                    <a:pt x="2064" y="750"/>
                  </a:cubicBezTo>
                  <a:cubicBezTo>
                    <a:pt x="2067" y="750"/>
                    <a:pt x="2072" y="749"/>
                    <a:pt x="2078" y="747"/>
                  </a:cubicBezTo>
                  <a:cubicBezTo>
                    <a:pt x="2085" y="745"/>
                    <a:pt x="2090" y="744"/>
                    <a:pt x="2093" y="744"/>
                  </a:cubicBezTo>
                  <a:cubicBezTo>
                    <a:pt x="2099" y="744"/>
                    <a:pt x="2100" y="746"/>
                    <a:pt x="2100" y="750"/>
                  </a:cubicBezTo>
                  <a:cubicBezTo>
                    <a:pt x="2093" y="753"/>
                    <a:pt x="2091" y="754"/>
                    <a:pt x="2092" y="754"/>
                  </a:cubicBezTo>
                  <a:cubicBezTo>
                    <a:pt x="2094" y="754"/>
                    <a:pt x="2106" y="750"/>
                    <a:pt x="2119" y="744"/>
                  </a:cubicBezTo>
                  <a:cubicBezTo>
                    <a:pt x="2134" y="740"/>
                    <a:pt x="2148" y="735"/>
                    <a:pt x="2156" y="735"/>
                  </a:cubicBezTo>
                  <a:cubicBezTo>
                    <a:pt x="2159" y="735"/>
                    <a:pt x="2162" y="736"/>
                    <a:pt x="2162" y="738"/>
                  </a:cubicBezTo>
                  <a:lnTo>
                    <a:pt x="2200" y="725"/>
                  </a:lnTo>
                  <a:cubicBezTo>
                    <a:pt x="2228" y="719"/>
                    <a:pt x="2256" y="710"/>
                    <a:pt x="2278" y="694"/>
                  </a:cubicBezTo>
                  <a:cubicBezTo>
                    <a:pt x="2291" y="674"/>
                    <a:pt x="2305" y="659"/>
                    <a:pt x="2291" y="659"/>
                  </a:cubicBezTo>
                  <a:cubicBezTo>
                    <a:pt x="2287" y="659"/>
                    <a:pt x="2281" y="660"/>
                    <a:pt x="2272" y="663"/>
                  </a:cubicBezTo>
                  <a:cubicBezTo>
                    <a:pt x="2272" y="663"/>
                    <a:pt x="2250" y="663"/>
                    <a:pt x="2250" y="659"/>
                  </a:cubicBezTo>
                  <a:cubicBezTo>
                    <a:pt x="2247" y="653"/>
                    <a:pt x="2266" y="644"/>
                    <a:pt x="2266" y="644"/>
                  </a:cubicBezTo>
                  <a:cubicBezTo>
                    <a:pt x="2288" y="638"/>
                    <a:pt x="2282" y="622"/>
                    <a:pt x="2275" y="597"/>
                  </a:cubicBezTo>
                  <a:cubicBezTo>
                    <a:pt x="2269" y="572"/>
                    <a:pt x="2266" y="559"/>
                    <a:pt x="2285" y="547"/>
                  </a:cubicBezTo>
                  <a:cubicBezTo>
                    <a:pt x="2303" y="537"/>
                    <a:pt x="2303" y="534"/>
                    <a:pt x="2303" y="534"/>
                  </a:cubicBezTo>
                  <a:lnTo>
                    <a:pt x="2303" y="534"/>
                  </a:lnTo>
                  <a:cubicBezTo>
                    <a:pt x="2301" y="535"/>
                    <a:pt x="2300" y="535"/>
                    <a:pt x="2298" y="535"/>
                  </a:cubicBezTo>
                  <a:cubicBezTo>
                    <a:pt x="2283" y="535"/>
                    <a:pt x="2276" y="512"/>
                    <a:pt x="2260" y="456"/>
                  </a:cubicBezTo>
                  <a:cubicBezTo>
                    <a:pt x="2248" y="405"/>
                    <a:pt x="2232" y="357"/>
                    <a:pt x="2215" y="357"/>
                  </a:cubicBezTo>
                  <a:cubicBezTo>
                    <a:pt x="2213" y="357"/>
                    <a:pt x="2211" y="357"/>
                    <a:pt x="2209" y="359"/>
                  </a:cubicBezTo>
                  <a:cubicBezTo>
                    <a:pt x="2206" y="352"/>
                    <a:pt x="2203" y="343"/>
                    <a:pt x="2203" y="343"/>
                  </a:cubicBezTo>
                  <a:cubicBezTo>
                    <a:pt x="2222" y="334"/>
                    <a:pt x="2213" y="318"/>
                    <a:pt x="2206" y="305"/>
                  </a:cubicBezTo>
                  <a:cubicBezTo>
                    <a:pt x="2194" y="305"/>
                    <a:pt x="2184" y="299"/>
                    <a:pt x="2175" y="290"/>
                  </a:cubicBezTo>
                  <a:cubicBezTo>
                    <a:pt x="2194" y="277"/>
                    <a:pt x="2188" y="271"/>
                    <a:pt x="2181" y="255"/>
                  </a:cubicBezTo>
                  <a:cubicBezTo>
                    <a:pt x="2176" y="248"/>
                    <a:pt x="2172" y="243"/>
                    <a:pt x="2168" y="243"/>
                  </a:cubicBezTo>
                  <a:cubicBezTo>
                    <a:pt x="2164" y="243"/>
                    <a:pt x="2160" y="245"/>
                    <a:pt x="2153" y="252"/>
                  </a:cubicBezTo>
                  <a:cubicBezTo>
                    <a:pt x="2134" y="227"/>
                    <a:pt x="2122" y="199"/>
                    <a:pt x="2112" y="171"/>
                  </a:cubicBezTo>
                  <a:cubicBezTo>
                    <a:pt x="2116" y="161"/>
                    <a:pt x="2115" y="157"/>
                    <a:pt x="2111" y="157"/>
                  </a:cubicBezTo>
                  <a:cubicBezTo>
                    <a:pt x="2105" y="157"/>
                    <a:pt x="2095" y="163"/>
                    <a:pt x="2084" y="171"/>
                  </a:cubicBezTo>
                  <a:cubicBezTo>
                    <a:pt x="2073" y="184"/>
                    <a:pt x="2058" y="193"/>
                    <a:pt x="2050" y="193"/>
                  </a:cubicBezTo>
                  <a:cubicBezTo>
                    <a:pt x="2048" y="193"/>
                    <a:pt x="2047" y="193"/>
                    <a:pt x="2047" y="193"/>
                  </a:cubicBezTo>
                  <a:lnTo>
                    <a:pt x="2072" y="158"/>
                  </a:lnTo>
                  <a:cubicBezTo>
                    <a:pt x="2090" y="149"/>
                    <a:pt x="2090" y="149"/>
                    <a:pt x="2081" y="139"/>
                  </a:cubicBezTo>
                  <a:lnTo>
                    <a:pt x="2068" y="127"/>
                  </a:lnTo>
                  <a:cubicBezTo>
                    <a:pt x="2065" y="131"/>
                    <a:pt x="2062" y="133"/>
                    <a:pt x="2057" y="133"/>
                  </a:cubicBezTo>
                  <a:cubicBezTo>
                    <a:pt x="2041" y="133"/>
                    <a:pt x="2016" y="114"/>
                    <a:pt x="1981" y="92"/>
                  </a:cubicBezTo>
                  <a:cubicBezTo>
                    <a:pt x="1944" y="73"/>
                    <a:pt x="1920" y="63"/>
                    <a:pt x="1906" y="63"/>
                  </a:cubicBezTo>
                  <a:cubicBezTo>
                    <a:pt x="1897" y="63"/>
                    <a:pt x="1892" y="66"/>
                    <a:pt x="1890" y="73"/>
                  </a:cubicBezTo>
                  <a:cubicBezTo>
                    <a:pt x="1887" y="81"/>
                    <a:pt x="1884" y="86"/>
                    <a:pt x="1881" y="86"/>
                  </a:cubicBezTo>
                  <a:cubicBezTo>
                    <a:pt x="1876" y="86"/>
                    <a:pt x="1871" y="78"/>
                    <a:pt x="1862" y="64"/>
                  </a:cubicBezTo>
                  <a:cubicBezTo>
                    <a:pt x="1847" y="16"/>
                    <a:pt x="1839" y="0"/>
                    <a:pt x="1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52"/>
            <p:cNvSpPr/>
            <p:nvPr/>
          </p:nvSpPr>
          <p:spPr>
            <a:xfrm>
              <a:off x="3625150" y="1775800"/>
              <a:ext cx="150150" cy="319125"/>
            </a:xfrm>
            <a:custGeom>
              <a:avLst/>
              <a:gdLst/>
              <a:ahLst/>
              <a:cxnLst/>
              <a:rect l="l" t="t" r="r" b="b"/>
              <a:pathLst>
                <a:path w="6006" h="12765" extrusionOk="0">
                  <a:moveTo>
                    <a:pt x="2224" y="208"/>
                  </a:moveTo>
                  <a:cubicBezTo>
                    <a:pt x="2286" y="211"/>
                    <a:pt x="2286" y="211"/>
                    <a:pt x="2286" y="230"/>
                  </a:cubicBezTo>
                  <a:cubicBezTo>
                    <a:pt x="2286" y="246"/>
                    <a:pt x="2253" y="250"/>
                    <a:pt x="2223" y="250"/>
                  </a:cubicBezTo>
                  <a:cubicBezTo>
                    <a:pt x="2212" y="250"/>
                    <a:pt x="2201" y="249"/>
                    <a:pt x="2192" y="249"/>
                  </a:cubicBezTo>
                  <a:cubicBezTo>
                    <a:pt x="2161" y="230"/>
                    <a:pt x="2192" y="208"/>
                    <a:pt x="2224" y="208"/>
                  </a:cubicBezTo>
                  <a:close/>
                  <a:moveTo>
                    <a:pt x="3429" y="631"/>
                  </a:moveTo>
                  <a:cubicBezTo>
                    <a:pt x="3433" y="631"/>
                    <a:pt x="3436" y="631"/>
                    <a:pt x="3436" y="631"/>
                  </a:cubicBezTo>
                  <a:lnTo>
                    <a:pt x="3462" y="653"/>
                  </a:lnTo>
                  <a:cubicBezTo>
                    <a:pt x="3453" y="663"/>
                    <a:pt x="3443" y="674"/>
                    <a:pt x="3431" y="674"/>
                  </a:cubicBezTo>
                  <a:cubicBezTo>
                    <a:pt x="3425" y="674"/>
                    <a:pt x="3419" y="671"/>
                    <a:pt x="3411" y="665"/>
                  </a:cubicBezTo>
                  <a:lnTo>
                    <a:pt x="3386" y="643"/>
                  </a:lnTo>
                  <a:cubicBezTo>
                    <a:pt x="3395" y="632"/>
                    <a:pt x="3417" y="631"/>
                    <a:pt x="3429" y="631"/>
                  </a:cubicBezTo>
                  <a:close/>
                  <a:moveTo>
                    <a:pt x="412" y="1251"/>
                  </a:moveTo>
                  <a:cubicBezTo>
                    <a:pt x="431" y="1261"/>
                    <a:pt x="450" y="1270"/>
                    <a:pt x="434" y="1298"/>
                  </a:cubicBezTo>
                  <a:lnTo>
                    <a:pt x="400" y="1317"/>
                  </a:lnTo>
                  <a:lnTo>
                    <a:pt x="397" y="1280"/>
                  </a:lnTo>
                  <a:lnTo>
                    <a:pt x="412" y="1251"/>
                  </a:lnTo>
                  <a:close/>
                  <a:moveTo>
                    <a:pt x="133" y="1596"/>
                  </a:moveTo>
                  <a:cubicBezTo>
                    <a:pt x="152" y="1602"/>
                    <a:pt x="171" y="1609"/>
                    <a:pt x="162" y="1640"/>
                  </a:cubicBezTo>
                  <a:cubicBezTo>
                    <a:pt x="159" y="1649"/>
                    <a:pt x="155" y="1662"/>
                    <a:pt x="152" y="1671"/>
                  </a:cubicBezTo>
                  <a:cubicBezTo>
                    <a:pt x="130" y="1665"/>
                    <a:pt x="121" y="1627"/>
                    <a:pt x="121" y="1627"/>
                  </a:cubicBezTo>
                  <a:lnTo>
                    <a:pt x="133" y="1596"/>
                  </a:lnTo>
                  <a:close/>
                  <a:moveTo>
                    <a:pt x="209" y="2170"/>
                  </a:moveTo>
                  <a:cubicBezTo>
                    <a:pt x="227" y="2170"/>
                    <a:pt x="249" y="2201"/>
                    <a:pt x="249" y="2201"/>
                  </a:cubicBezTo>
                  <a:cubicBezTo>
                    <a:pt x="249" y="2211"/>
                    <a:pt x="245" y="2215"/>
                    <a:pt x="238" y="2215"/>
                  </a:cubicBezTo>
                  <a:cubicBezTo>
                    <a:pt x="224" y="2215"/>
                    <a:pt x="201" y="2201"/>
                    <a:pt x="187" y="2201"/>
                  </a:cubicBezTo>
                  <a:cubicBezTo>
                    <a:pt x="187" y="2170"/>
                    <a:pt x="187" y="2170"/>
                    <a:pt x="209" y="2170"/>
                  </a:cubicBezTo>
                  <a:close/>
                  <a:moveTo>
                    <a:pt x="321" y="2898"/>
                  </a:moveTo>
                  <a:cubicBezTo>
                    <a:pt x="334" y="2898"/>
                    <a:pt x="345" y="2902"/>
                    <a:pt x="350" y="2922"/>
                  </a:cubicBezTo>
                  <a:lnTo>
                    <a:pt x="334" y="2953"/>
                  </a:lnTo>
                  <a:lnTo>
                    <a:pt x="306" y="2928"/>
                  </a:lnTo>
                  <a:lnTo>
                    <a:pt x="303" y="2900"/>
                  </a:lnTo>
                  <a:cubicBezTo>
                    <a:pt x="309" y="2899"/>
                    <a:pt x="315" y="2898"/>
                    <a:pt x="321" y="2898"/>
                  </a:cubicBezTo>
                  <a:close/>
                  <a:moveTo>
                    <a:pt x="4471" y="2953"/>
                  </a:moveTo>
                  <a:cubicBezTo>
                    <a:pt x="4490" y="2953"/>
                    <a:pt x="4493" y="2978"/>
                    <a:pt x="4493" y="2978"/>
                  </a:cubicBezTo>
                  <a:cubicBezTo>
                    <a:pt x="4499" y="3006"/>
                    <a:pt x="4499" y="3006"/>
                    <a:pt x="4480" y="3013"/>
                  </a:cubicBezTo>
                  <a:cubicBezTo>
                    <a:pt x="4480" y="3013"/>
                    <a:pt x="4479" y="3013"/>
                    <a:pt x="4478" y="3013"/>
                  </a:cubicBezTo>
                  <a:cubicBezTo>
                    <a:pt x="4473" y="3013"/>
                    <a:pt x="4457" y="3010"/>
                    <a:pt x="4452" y="2984"/>
                  </a:cubicBezTo>
                  <a:lnTo>
                    <a:pt x="4467" y="2953"/>
                  </a:lnTo>
                  <a:cubicBezTo>
                    <a:pt x="4469" y="2953"/>
                    <a:pt x="4470" y="2953"/>
                    <a:pt x="4471" y="2953"/>
                  </a:cubicBezTo>
                  <a:close/>
                  <a:moveTo>
                    <a:pt x="4555" y="3304"/>
                  </a:moveTo>
                  <a:lnTo>
                    <a:pt x="4580" y="3329"/>
                  </a:lnTo>
                  <a:lnTo>
                    <a:pt x="4587" y="3360"/>
                  </a:lnTo>
                  <a:cubicBezTo>
                    <a:pt x="4580" y="3361"/>
                    <a:pt x="4574" y="3362"/>
                    <a:pt x="4568" y="3362"/>
                  </a:cubicBezTo>
                  <a:cubicBezTo>
                    <a:pt x="4554" y="3362"/>
                    <a:pt x="4544" y="3357"/>
                    <a:pt x="4540" y="3335"/>
                  </a:cubicBezTo>
                  <a:lnTo>
                    <a:pt x="4555" y="3304"/>
                  </a:lnTo>
                  <a:close/>
                  <a:moveTo>
                    <a:pt x="4455" y="3542"/>
                  </a:moveTo>
                  <a:cubicBezTo>
                    <a:pt x="4458" y="3542"/>
                    <a:pt x="4464" y="3548"/>
                    <a:pt x="4474" y="3558"/>
                  </a:cubicBezTo>
                  <a:cubicBezTo>
                    <a:pt x="4502" y="3586"/>
                    <a:pt x="4505" y="3614"/>
                    <a:pt x="4486" y="3617"/>
                  </a:cubicBezTo>
                  <a:cubicBezTo>
                    <a:pt x="4481" y="3618"/>
                    <a:pt x="4477" y="3619"/>
                    <a:pt x="4474" y="3619"/>
                  </a:cubicBezTo>
                  <a:cubicBezTo>
                    <a:pt x="4464" y="3619"/>
                    <a:pt x="4464" y="3613"/>
                    <a:pt x="4461" y="3592"/>
                  </a:cubicBezTo>
                  <a:cubicBezTo>
                    <a:pt x="4454" y="3556"/>
                    <a:pt x="4451" y="3542"/>
                    <a:pt x="4455" y="3542"/>
                  </a:cubicBezTo>
                  <a:close/>
                  <a:moveTo>
                    <a:pt x="4409" y="3723"/>
                  </a:moveTo>
                  <a:cubicBezTo>
                    <a:pt x="4405" y="3723"/>
                    <a:pt x="4402" y="3723"/>
                    <a:pt x="4399" y="3724"/>
                  </a:cubicBezTo>
                  <a:cubicBezTo>
                    <a:pt x="4397" y="3726"/>
                    <a:pt x="4396" y="3728"/>
                    <a:pt x="4395" y="3730"/>
                  </a:cubicBezTo>
                  <a:lnTo>
                    <a:pt x="4395" y="3730"/>
                  </a:lnTo>
                  <a:cubicBezTo>
                    <a:pt x="4399" y="3728"/>
                    <a:pt x="4404" y="3725"/>
                    <a:pt x="4410" y="3723"/>
                  </a:cubicBezTo>
                  <a:lnTo>
                    <a:pt x="4410" y="3723"/>
                  </a:lnTo>
                  <a:cubicBezTo>
                    <a:pt x="4410" y="3723"/>
                    <a:pt x="4409" y="3723"/>
                    <a:pt x="4409" y="3723"/>
                  </a:cubicBezTo>
                  <a:close/>
                  <a:moveTo>
                    <a:pt x="4395" y="3730"/>
                  </a:moveTo>
                  <a:cubicBezTo>
                    <a:pt x="4389" y="3735"/>
                    <a:pt x="4387" y="3740"/>
                    <a:pt x="4388" y="3740"/>
                  </a:cubicBezTo>
                  <a:cubicBezTo>
                    <a:pt x="4389" y="3740"/>
                    <a:pt x="4392" y="3737"/>
                    <a:pt x="4395" y="3730"/>
                  </a:cubicBezTo>
                  <a:close/>
                  <a:moveTo>
                    <a:pt x="4515" y="3765"/>
                  </a:moveTo>
                  <a:lnTo>
                    <a:pt x="4518" y="3796"/>
                  </a:lnTo>
                  <a:cubicBezTo>
                    <a:pt x="4524" y="3824"/>
                    <a:pt x="4524" y="3824"/>
                    <a:pt x="4505" y="3827"/>
                  </a:cubicBezTo>
                  <a:lnTo>
                    <a:pt x="4499" y="3799"/>
                  </a:lnTo>
                  <a:lnTo>
                    <a:pt x="4515" y="3765"/>
                  </a:lnTo>
                  <a:close/>
                  <a:moveTo>
                    <a:pt x="4518" y="4009"/>
                  </a:moveTo>
                  <a:lnTo>
                    <a:pt x="4518" y="4009"/>
                  </a:lnTo>
                  <a:cubicBezTo>
                    <a:pt x="4519" y="4024"/>
                    <a:pt x="4525" y="4031"/>
                    <a:pt x="4528" y="4031"/>
                  </a:cubicBezTo>
                  <a:cubicBezTo>
                    <a:pt x="4531" y="4031"/>
                    <a:pt x="4531" y="4024"/>
                    <a:pt x="4518" y="4009"/>
                  </a:cubicBezTo>
                  <a:close/>
                  <a:moveTo>
                    <a:pt x="4568" y="4062"/>
                  </a:moveTo>
                  <a:lnTo>
                    <a:pt x="4574" y="4091"/>
                  </a:lnTo>
                  <a:cubicBezTo>
                    <a:pt x="4580" y="4122"/>
                    <a:pt x="4580" y="4122"/>
                    <a:pt x="4558" y="4125"/>
                  </a:cubicBezTo>
                  <a:lnTo>
                    <a:pt x="4555" y="4094"/>
                  </a:lnTo>
                  <a:lnTo>
                    <a:pt x="4568" y="4062"/>
                  </a:lnTo>
                  <a:close/>
                  <a:moveTo>
                    <a:pt x="4665" y="4351"/>
                  </a:moveTo>
                  <a:lnTo>
                    <a:pt x="4671" y="4379"/>
                  </a:lnTo>
                  <a:cubicBezTo>
                    <a:pt x="4677" y="4410"/>
                    <a:pt x="4656" y="4413"/>
                    <a:pt x="4656" y="4413"/>
                  </a:cubicBezTo>
                  <a:cubicBezTo>
                    <a:pt x="4656" y="4413"/>
                    <a:pt x="4655" y="4413"/>
                    <a:pt x="4654" y="4413"/>
                  </a:cubicBezTo>
                  <a:cubicBezTo>
                    <a:pt x="4649" y="4413"/>
                    <a:pt x="4633" y="4411"/>
                    <a:pt x="4630" y="4385"/>
                  </a:cubicBezTo>
                  <a:cubicBezTo>
                    <a:pt x="4630" y="4385"/>
                    <a:pt x="4646" y="4354"/>
                    <a:pt x="4665" y="4351"/>
                  </a:cubicBezTo>
                  <a:close/>
                  <a:moveTo>
                    <a:pt x="639" y="4825"/>
                  </a:moveTo>
                  <a:cubicBezTo>
                    <a:pt x="652" y="4825"/>
                    <a:pt x="662" y="4830"/>
                    <a:pt x="666" y="4849"/>
                  </a:cubicBezTo>
                  <a:lnTo>
                    <a:pt x="651" y="4880"/>
                  </a:lnTo>
                  <a:lnTo>
                    <a:pt x="625" y="4855"/>
                  </a:lnTo>
                  <a:lnTo>
                    <a:pt x="619" y="4827"/>
                  </a:lnTo>
                  <a:cubicBezTo>
                    <a:pt x="626" y="4826"/>
                    <a:pt x="633" y="4825"/>
                    <a:pt x="639" y="4825"/>
                  </a:cubicBezTo>
                  <a:close/>
                  <a:moveTo>
                    <a:pt x="691" y="5029"/>
                  </a:moveTo>
                  <a:cubicBezTo>
                    <a:pt x="701" y="5029"/>
                    <a:pt x="701" y="5035"/>
                    <a:pt x="704" y="5056"/>
                  </a:cubicBezTo>
                  <a:cubicBezTo>
                    <a:pt x="704" y="5056"/>
                    <a:pt x="688" y="5090"/>
                    <a:pt x="669" y="5093"/>
                  </a:cubicBezTo>
                  <a:cubicBezTo>
                    <a:pt x="668" y="5094"/>
                    <a:pt x="667" y="5094"/>
                    <a:pt x="666" y="5094"/>
                  </a:cubicBezTo>
                  <a:cubicBezTo>
                    <a:pt x="647" y="5094"/>
                    <a:pt x="646" y="5064"/>
                    <a:pt x="679" y="5031"/>
                  </a:cubicBezTo>
                  <a:cubicBezTo>
                    <a:pt x="684" y="5030"/>
                    <a:pt x="688" y="5029"/>
                    <a:pt x="691" y="5029"/>
                  </a:cubicBezTo>
                  <a:close/>
                  <a:moveTo>
                    <a:pt x="4865" y="5535"/>
                  </a:moveTo>
                  <a:cubicBezTo>
                    <a:pt x="4891" y="5560"/>
                    <a:pt x="4919" y="5589"/>
                    <a:pt x="4897" y="5592"/>
                  </a:cubicBezTo>
                  <a:cubicBezTo>
                    <a:pt x="4878" y="5592"/>
                    <a:pt x="4862" y="5582"/>
                    <a:pt x="4850" y="5570"/>
                  </a:cubicBezTo>
                  <a:cubicBezTo>
                    <a:pt x="4850" y="5570"/>
                    <a:pt x="4825" y="5542"/>
                    <a:pt x="4844" y="5538"/>
                  </a:cubicBezTo>
                  <a:lnTo>
                    <a:pt x="4865" y="5535"/>
                  </a:lnTo>
                  <a:close/>
                  <a:moveTo>
                    <a:pt x="816" y="5526"/>
                  </a:moveTo>
                  <a:cubicBezTo>
                    <a:pt x="834" y="5526"/>
                    <a:pt x="820" y="5556"/>
                    <a:pt x="826" y="5585"/>
                  </a:cubicBezTo>
                  <a:cubicBezTo>
                    <a:pt x="819" y="5599"/>
                    <a:pt x="816" y="5606"/>
                    <a:pt x="812" y="5606"/>
                  </a:cubicBezTo>
                  <a:cubicBezTo>
                    <a:pt x="808" y="5606"/>
                    <a:pt x="805" y="5592"/>
                    <a:pt x="798" y="5557"/>
                  </a:cubicBezTo>
                  <a:cubicBezTo>
                    <a:pt x="792" y="5529"/>
                    <a:pt x="813" y="5526"/>
                    <a:pt x="813" y="5526"/>
                  </a:cubicBezTo>
                  <a:cubicBezTo>
                    <a:pt x="814" y="5526"/>
                    <a:pt x="815" y="5526"/>
                    <a:pt x="816" y="5526"/>
                  </a:cubicBezTo>
                  <a:close/>
                  <a:moveTo>
                    <a:pt x="1258" y="5639"/>
                  </a:moveTo>
                  <a:cubicBezTo>
                    <a:pt x="1240" y="5642"/>
                    <a:pt x="1240" y="5642"/>
                    <a:pt x="1246" y="5673"/>
                  </a:cubicBezTo>
                  <a:cubicBezTo>
                    <a:pt x="1246" y="5673"/>
                    <a:pt x="1268" y="5695"/>
                    <a:pt x="1286" y="5695"/>
                  </a:cubicBezTo>
                  <a:cubicBezTo>
                    <a:pt x="1288" y="5695"/>
                    <a:pt x="1289" y="5695"/>
                    <a:pt x="1290" y="5695"/>
                  </a:cubicBezTo>
                  <a:cubicBezTo>
                    <a:pt x="1312" y="5692"/>
                    <a:pt x="1305" y="5664"/>
                    <a:pt x="1258" y="5639"/>
                  </a:cubicBezTo>
                  <a:close/>
                  <a:moveTo>
                    <a:pt x="585" y="5773"/>
                  </a:moveTo>
                  <a:cubicBezTo>
                    <a:pt x="563" y="5777"/>
                    <a:pt x="563" y="5777"/>
                    <a:pt x="569" y="5808"/>
                  </a:cubicBezTo>
                  <a:cubicBezTo>
                    <a:pt x="574" y="5840"/>
                    <a:pt x="577" y="5854"/>
                    <a:pt x="581" y="5854"/>
                  </a:cubicBezTo>
                  <a:cubicBezTo>
                    <a:pt x="584" y="5854"/>
                    <a:pt x="587" y="5846"/>
                    <a:pt x="594" y="5833"/>
                  </a:cubicBezTo>
                  <a:lnTo>
                    <a:pt x="585" y="5773"/>
                  </a:lnTo>
                  <a:close/>
                  <a:moveTo>
                    <a:pt x="915" y="6058"/>
                  </a:moveTo>
                  <a:cubicBezTo>
                    <a:pt x="920" y="6058"/>
                    <a:pt x="934" y="6061"/>
                    <a:pt x="939" y="6084"/>
                  </a:cubicBezTo>
                  <a:cubicBezTo>
                    <a:pt x="942" y="6106"/>
                    <a:pt x="939" y="6128"/>
                    <a:pt x="929" y="6146"/>
                  </a:cubicBezTo>
                  <a:cubicBezTo>
                    <a:pt x="928" y="6147"/>
                    <a:pt x="927" y="6147"/>
                    <a:pt x="927" y="6147"/>
                  </a:cubicBezTo>
                  <a:cubicBezTo>
                    <a:pt x="910" y="6147"/>
                    <a:pt x="904" y="6121"/>
                    <a:pt x="904" y="6121"/>
                  </a:cubicBezTo>
                  <a:cubicBezTo>
                    <a:pt x="898" y="6090"/>
                    <a:pt x="892" y="6062"/>
                    <a:pt x="914" y="6059"/>
                  </a:cubicBezTo>
                  <a:cubicBezTo>
                    <a:pt x="914" y="6059"/>
                    <a:pt x="914" y="6058"/>
                    <a:pt x="915" y="6058"/>
                  </a:cubicBezTo>
                  <a:close/>
                  <a:moveTo>
                    <a:pt x="831" y="6284"/>
                  </a:moveTo>
                  <a:cubicBezTo>
                    <a:pt x="830" y="6284"/>
                    <a:pt x="829" y="6284"/>
                    <a:pt x="829" y="6284"/>
                  </a:cubicBezTo>
                  <a:cubicBezTo>
                    <a:pt x="829" y="6284"/>
                    <a:pt x="807" y="6287"/>
                    <a:pt x="813" y="6316"/>
                  </a:cubicBezTo>
                  <a:lnTo>
                    <a:pt x="820" y="6347"/>
                  </a:lnTo>
                  <a:cubicBezTo>
                    <a:pt x="839" y="6344"/>
                    <a:pt x="854" y="6309"/>
                    <a:pt x="854" y="6309"/>
                  </a:cubicBezTo>
                  <a:cubicBezTo>
                    <a:pt x="849" y="6286"/>
                    <a:pt x="836" y="6284"/>
                    <a:pt x="831" y="6284"/>
                  </a:cubicBezTo>
                  <a:close/>
                  <a:moveTo>
                    <a:pt x="5110" y="6511"/>
                  </a:moveTo>
                  <a:cubicBezTo>
                    <a:pt x="5124" y="6511"/>
                    <a:pt x="5144" y="6523"/>
                    <a:pt x="5163" y="6554"/>
                  </a:cubicBezTo>
                  <a:cubicBezTo>
                    <a:pt x="5166" y="6582"/>
                    <a:pt x="5166" y="6582"/>
                    <a:pt x="5148" y="6585"/>
                  </a:cubicBezTo>
                  <a:cubicBezTo>
                    <a:pt x="5146" y="6585"/>
                    <a:pt x="5145" y="6585"/>
                    <a:pt x="5144" y="6585"/>
                  </a:cubicBezTo>
                  <a:cubicBezTo>
                    <a:pt x="5123" y="6585"/>
                    <a:pt x="5100" y="6561"/>
                    <a:pt x="5094" y="6532"/>
                  </a:cubicBezTo>
                  <a:cubicBezTo>
                    <a:pt x="5091" y="6519"/>
                    <a:pt x="5098" y="6511"/>
                    <a:pt x="5110" y="6511"/>
                  </a:cubicBezTo>
                  <a:close/>
                  <a:moveTo>
                    <a:pt x="951" y="6601"/>
                  </a:moveTo>
                  <a:lnTo>
                    <a:pt x="958" y="6629"/>
                  </a:lnTo>
                  <a:lnTo>
                    <a:pt x="942" y="6660"/>
                  </a:lnTo>
                  <a:lnTo>
                    <a:pt x="936" y="6632"/>
                  </a:lnTo>
                  <a:cubicBezTo>
                    <a:pt x="929" y="6604"/>
                    <a:pt x="929" y="6604"/>
                    <a:pt x="951" y="6601"/>
                  </a:cubicBezTo>
                  <a:close/>
                  <a:moveTo>
                    <a:pt x="993" y="6853"/>
                  </a:moveTo>
                  <a:cubicBezTo>
                    <a:pt x="1000" y="6853"/>
                    <a:pt x="1009" y="6856"/>
                    <a:pt x="1020" y="6861"/>
                  </a:cubicBezTo>
                  <a:lnTo>
                    <a:pt x="1033" y="6920"/>
                  </a:lnTo>
                  <a:cubicBezTo>
                    <a:pt x="1026" y="6921"/>
                    <a:pt x="1019" y="6922"/>
                    <a:pt x="1013" y="6922"/>
                  </a:cubicBezTo>
                  <a:cubicBezTo>
                    <a:pt x="1000" y="6922"/>
                    <a:pt x="990" y="6918"/>
                    <a:pt x="986" y="6898"/>
                  </a:cubicBezTo>
                  <a:cubicBezTo>
                    <a:pt x="964" y="6877"/>
                    <a:pt x="968" y="6853"/>
                    <a:pt x="993" y="6853"/>
                  </a:cubicBezTo>
                  <a:close/>
                  <a:moveTo>
                    <a:pt x="1168" y="7083"/>
                  </a:moveTo>
                  <a:cubicBezTo>
                    <a:pt x="1174" y="7112"/>
                    <a:pt x="1199" y="7140"/>
                    <a:pt x="1180" y="7143"/>
                  </a:cubicBezTo>
                  <a:cubicBezTo>
                    <a:pt x="1181" y="7148"/>
                    <a:pt x="1181" y="7151"/>
                    <a:pt x="1180" y="7151"/>
                  </a:cubicBezTo>
                  <a:cubicBezTo>
                    <a:pt x="1174" y="7151"/>
                    <a:pt x="1151" y="7109"/>
                    <a:pt x="1149" y="7086"/>
                  </a:cubicBezTo>
                  <a:lnTo>
                    <a:pt x="1168" y="7083"/>
                  </a:lnTo>
                  <a:close/>
                  <a:moveTo>
                    <a:pt x="988" y="7353"/>
                  </a:moveTo>
                  <a:lnTo>
                    <a:pt x="964" y="7356"/>
                  </a:lnTo>
                  <a:lnTo>
                    <a:pt x="986" y="7353"/>
                  </a:lnTo>
                  <a:lnTo>
                    <a:pt x="988" y="7353"/>
                  </a:lnTo>
                  <a:close/>
                  <a:moveTo>
                    <a:pt x="1215" y="7686"/>
                  </a:moveTo>
                  <a:cubicBezTo>
                    <a:pt x="1228" y="7686"/>
                    <a:pt x="1239" y="7691"/>
                    <a:pt x="1243" y="7710"/>
                  </a:cubicBezTo>
                  <a:lnTo>
                    <a:pt x="1249" y="7738"/>
                  </a:lnTo>
                  <a:cubicBezTo>
                    <a:pt x="1248" y="7739"/>
                    <a:pt x="1246" y="7739"/>
                    <a:pt x="1245" y="7739"/>
                  </a:cubicBezTo>
                  <a:cubicBezTo>
                    <a:pt x="1224" y="7739"/>
                    <a:pt x="1202" y="7716"/>
                    <a:pt x="1202" y="7716"/>
                  </a:cubicBezTo>
                  <a:lnTo>
                    <a:pt x="1196" y="7688"/>
                  </a:lnTo>
                  <a:cubicBezTo>
                    <a:pt x="1203" y="7687"/>
                    <a:pt x="1209" y="7686"/>
                    <a:pt x="1215" y="7686"/>
                  </a:cubicBezTo>
                  <a:close/>
                  <a:moveTo>
                    <a:pt x="1146" y="7919"/>
                  </a:moveTo>
                  <a:cubicBezTo>
                    <a:pt x="1151" y="7919"/>
                    <a:pt x="1162" y="7924"/>
                    <a:pt x="1180" y="7933"/>
                  </a:cubicBezTo>
                  <a:lnTo>
                    <a:pt x="1230" y="7986"/>
                  </a:lnTo>
                  <a:cubicBezTo>
                    <a:pt x="1232" y="7995"/>
                    <a:pt x="1231" y="7998"/>
                    <a:pt x="1227" y="7998"/>
                  </a:cubicBezTo>
                  <a:cubicBezTo>
                    <a:pt x="1219" y="7998"/>
                    <a:pt x="1197" y="7981"/>
                    <a:pt x="1164" y="7964"/>
                  </a:cubicBezTo>
                  <a:cubicBezTo>
                    <a:pt x="1145" y="7932"/>
                    <a:pt x="1138" y="7919"/>
                    <a:pt x="1146" y="7919"/>
                  </a:cubicBezTo>
                  <a:close/>
                  <a:moveTo>
                    <a:pt x="1377" y="8574"/>
                  </a:moveTo>
                  <a:cubicBezTo>
                    <a:pt x="1393" y="8574"/>
                    <a:pt x="1410" y="8581"/>
                    <a:pt x="1434" y="8622"/>
                  </a:cubicBezTo>
                  <a:lnTo>
                    <a:pt x="1447" y="8682"/>
                  </a:lnTo>
                  <a:lnTo>
                    <a:pt x="1393" y="8628"/>
                  </a:lnTo>
                  <a:cubicBezTo>
                    <a:pt x="1321" y="8581"/>
                    <a:pt x="1321" y="8581"/>
                    <a:pt x="1362" y="8575"/>
                  </a:cubicBezTo>
                  <a:cubicBezTo>
                    <a:pt x="1367" y="8574"/>
                    <a:pt x="1372" y="8574"/>
                    <a:pt x="1377" y="8574"/>
                  </a:cubicBezTo>
                  <a:close/>
                  <a:moveTo>
                    <a:pt x="1349" y="8729"/>
                  </a:moveTo>
                  <a:lnTo>
                    <a:pt x="1374" y="8754"/>
                  </a:lnTo>
                  <a:lnTo>
                    <a:pt x="1359" y="8788"/>
                  </a:lnTo>
                  <a:cubicBezTo>
                    <a:pt x="1358" y="8788"/>
                    <a:pt x="1357" y="8788"/>
                    <a:pt x="1356" y="8788"/>
                  </a:cubicBezTo>
                  <a:cubicBezTo>
                    <a:pt x="1339" y="8788"/>
                    <a:pt x="1333" y="8759"/>
                    <a:pt x="1327" y="8732"/>
                  </a:cubicBezTo>
                  <a:lnTo>
                    <a:pt x="1349" y="8729"/>
                  </a:lnTo>
                  <a:close/>
                  <a:moveTo>
                    <a:pt x="1713" y="9888"/>
                  </a:moveTo>
                  <a:cubicBezTo>
                    <a:pt x="1694" y="9891"/>
                    <a:pt x="1700" y="9919"/>
                    <a:pt x="1703" y="9951"/>
                  </a:cubicBezTo>
                  <a:cubicBezTo>
                    <a:pt x="1695" y="10010"/>
                    <a:pt x="1719" y="10036"/>
                    <a:pt x="1738" y="10036"/>
                  </a:cubicBezTo>
                  <a:cubicBezTo>
                    <a:pt x="1739" y="10036"/>
                    <a:pt x="1740" y="10036"/>
                    <a:pt x="1741" y="10035"/>
                  </a:cubicBezTo>
                  <a:cubicBezTo>
                    <a:pt x="1763" y="10032"/>
                    <a:pt x="1757" y="10004"/>
                    <a:pt x="1744" y="9945"/>
                  </a:cubicBezTo>
                  <a:cubicBezTo>
                    <a:pt x="1741" y="9923"/>
                    <a:pt x="1729" y="9904"/>
                    <a:pt x="1713" y="9888"/>
                  </a:cubicBezTo>
                  <a:close/>
                  <a:moveTo>
                    <a:pt x="1703" y="10113"/>
                  </a:moveTo>
                  <a:cubicBezTo>
                    <a:pt x="1712" y="10113"/>
                    <a:pt x="1726" y="10126"/>
                    <a:pt x="1744" y="10158"/>
                  </a:cubicBezTo>
                  <a:lnTo>
                    <a:pt x="1754" y="10217"/>
                  </a:lnTo>
                  <a:cubicBezTo>
                    <a:pt x="1753" y="10217"/>
                    <a:pt x="1753" y="10217"/>
                    <a:pt x="1752" y="10217"/>
                  </a:cubicBezTo>
                  <a:cubicBezTo>
                    <a:pt x="1733" y="10217"/>
                    <a:pt x="1700" y="10163"/>
                    <a:pt x="1697" y="10133"/>
                  </a:cubicBezTo>
                  <a:cubicBezTo>
                    <a:pt x="1694" y="10120"/>
                    <a:pt x="1697" y="10113"/>
                    <a:pt x="1703" y="10113"/>
                  </a:cubicBezTo>
                  <a:close/>
                  <a:moveTo>
                    <a:pt x="5929" y="10660"/>
                  </a:moveTo>
                  <a:cubicBezTo>
                    <a:pt x="5942" y="10660"/>
                    <a:pt x="5952" y="10665"/>
                    <a:pt x="5956" y="10684"/>
                  </a:cubicBezTo>
                  <a:cubicBezTo>
                    <a:pt x="5985" y="10713"/>
                    <a:pt x="5985" y="10728"/>
                    <a:pt x="5972" y="10728"/>
                  </a:cubicBezTo>
                  <a:cubicBezTo>
                    <a:pt x="5960" y="10728"/>
                    <a:pt x="5938" y="10717"/>
                    <a:pt x="5915" y="10693"/>
                  </a:cubicBezTo>
                  <a:cubicBezTo>
                    <a:pt x="5868" y="10672"/>
                    <a:pt x="5868" y="10672"/>
                    <a:pt x="5909" y="10662"/>
                  </a:cubicBezTo>
                  <a:cubicBezTo>
                    <a:pt x="5916" y="10661"/>
                    <a:pt x="5923" y="10660"/>
                    <a:pt x="5929" y="10660"/>
                  </a:cubicBezTo>
                  <a:close/>
                  <a:moveTo>
                    <a:pt x="1851" y="11753"/>
                  </a:moveTo>
                  <a:cubicBezTo>
                    <a:pt x="1829" y="11756"/>
                    <a:pt x="1829" y="11756"/>
                    <a:pt x="1835" y="11784"/>
                  </a:cubicBezTo>
                  <a:lnTo>
                    <a:pt x="1841" y="11815"/>
                  </a:lnTo>
                  <a:lnTo>
                    <a:pt x="1857" y="11781"/>
                  </a:lnTo>
                  <a:lnTo>
                    <a:pt x="1851" y="11753"/>
                  </a:lnTo>
                  <a:close/>
                  <a:moveTo>
                    <a:pt x="1964" y="11797"/>
                  </a:moveTo>
                  <a:lnTo>
                    <a:pt x="1970" y="11825"/>
                  </a:lnTo>
                  <a:cubicBezTo>
                    <a:pt x="1956" y="11827"/>
                    <a:pt x="1962" y="11839"/>
                    <a:pt x="1972" y="11839"/>
                  </a:cubicBezTo>
                  <a:cubicBezTo>
                    <a:pt x="1978" y="11839"/>
                    <a:pt x="1986" y="11834"/>
                    <a:pt x="1992" y="11822"/>
                  </a:cubicBezTo>
                  <a:lnTo>
                    <a:pt x="2033" y="11815"/>
                  </a:lnTo>
                  <a:lnTo>
                    <a:pt x="2033" y="11815"/>
                  </a:lnTo>
                  <a:cubicBezTo>
                    <a:pt x="2039" y="11844"/>
                    <a:pt x="2023" y="11878"/>
                    <a:pt x="2001" y="11881"/>
                  </a:cubicBezTo>
                  <a:cubicBezTo>
                    <a:pt x="1986" y="11896"/>
                    <a:pt x="1978" y="11905"/>
                    <a:pt x="1972" y="11905"/>
                  </a:cubicBezTo>
                  <a:cubicBezTo>
                    <a:pt x="1964" y="11905"/>
                    <a:pt x="1961" y="11891"/>
                    <a:pt x="1954" y="11859"/>
                  </a:cubicBezTo>
                  <a:cubicBezTo>
                    <a:pt x="1948" y="11828"/>
                    <a:pt x="1945" y="11800"/>
                    <a:pt x="1964" y="11797"/>
                  </a:cubicBezTo>
                  <a:close/>
                  <a:moveTo>
                    <a:pt x="2029" y="12151"/>
                  </a:moveTo>
                  <a:cubicBezTo>
                    <a:pt x="2045" y="12166"/>
                    <a:pt x="2058" y="12185"/>
                    <a:pt x="2064" y="12207"/>
                  </a:cubicBezTo>
                  <a:lnTo>
                    <a:pt x="2048" y="12238"/>
                  </a:lnTo>
                  <a:cubicBezTo>
                    <a:pt x="2047" y="12239"/>
                    <a:pt x="2046" y="12239"/>
                    <a:pt x="2045" y="12239"/>
                  </a:cubicBezTo>
                  <a:cubicBezTo>
                    <a:pt x="2026" y="12239"/>
                    <a:pt x="2020" y="12212"/>
                    <a:pt x="2017" y="12182"/>
                  </a:cubicBezTo>
                  <a:cubicBezTo>
                    <a:pt x="2011" y="12154"/>
                    <a:pt x="2011" y="12154"/>
                    <a:pt x="2029" y="12151"/>
                  </a:cubicBezTo>
                  <a:close/>
                  <a:moveTo>
                    <a:pt x="2356" y="12193"/>
                  </a:moveTo>
                  <a:cubicBezTo>
                    <a:pt x="2350" y="12193"/>
                    <a:pt x="2343" y="12194"/>
                    <a:pt x="2337" y="12195"/>
                  </a:cubicBezTo>
                  <a:lnTo>
                    <a:pt x="2343" y="12223"/>
                  </a:lnTo>
                  <a:cubicBezTo>
                    <a:pt x="2343" y="12223"/>
                    <a:pt x="2365" y="12248"/>
                    <a:pt x="2386" y="12248"/>
                  </a:cubicBezTo>
                  <a:cubicBezTo>
                    <a:pt x="2387" y="12248"/>
                    <a:pt x="2389" y="12248"/>
                    <a:pt x="2390" y="12248"/>
                  </a:cubicBezTo>
                  <a:lnTo>
                    <a:pt x="2384" y="12217"/>
                  </a:lnTo>
                  <a:cubicBezTo>
                    <a:pt x="2379" y="12197"/>
                    <a:pt x="2369" y="12193"/>
                    <a:pt x="2356" y="12193"/>
                  </a:cubicBezTo>
                  <a:close/>
                  <a:moveTo>
                    <a:pt x="2161" y="1"/>
                  </a:moveTo>
                  <a:cubicBezTo>
                    <a:pt x="2139" y="10"/>
                    <a:pt x="2117" y="20"/>
                    <a:pt x="2092" y="20"/>
                  </a:cubicBezTo>
                  <a:cubicBezTo>
                    <a:pt x="2092" y="42"/>
                    <a:pt x="2058" y="45"/>
                    <a:pt x="1954" y="54"/>
                  </a:cubicBezTo>
                  <a:cubicBezTo>
                    <a:pt x="1885" y="54"/>
                    <a:pt x="1754" y="108"/>
                    <a:pt x="1688" y="117"/>
                  </a:cubicBezTo>
                  <a:cubicBezTo>
                    <a:pt x="1633" y="130"/>
                    <a:pt x="1555" y="154"/>
                    <a:pt x="1508" y="154"/>
                  </a:cubicBezTo>
                  <a:cubicBezTo>
                    <a:pt x="1499" y="154"/>
                    <a:pt x="1491" y="153"/>
                    <a:pt x="1484" y="151"/>
                  </a:cubicBezTo>
                  <a:cubicBezTo>
                    <a:pt x="1440" y="167"/>
                    <a:pt x="1396" y="189"/>
                    <a:pt x="1362" y="220"/>
                  </a:cubicBezTo>
                  <a:cubicBezTo>
                    <a:pt x="1345" y="245"/>
                    <a:pt x="1302" y="266"/>
                    <a:pt x="1280" y="266"/>
                  </a:cubicBezTo>
                  <a:cubicBezTo>
                    <a:pt x="1274" y="266"/>
                    <a:pt x="1270" y="264"/>
                    <a:pt x="1268" y="261"/>
                  </a:cubicBezTo>
                  <a:lnTo>
                    <a:pt x="1237" y="277"/>
                  </a:lnTo>
                  <a:cubicBezTo>
                    <a:pt x="1211" y="302"/>
                    <a:pt x="1186" y="324"/>
                    <a:pt x="1155" y="343"/>
                  </a:cubicBezTo>
                  <a:cubicBezTo>
                    <a:pt x="1151" y="334"/>
                    <a:pt x="1140" y="329"/>
                    <a:pt x="1128" y="329"/>
                  </a:cubicBezTo>
                  <a:cubicBezTo>
                    <a:pt x="1113" y="329"/>
                    <a:pt x="1096" y="336"/>
                    <a:pt x="1086" y="355"/>
                  </a:cubicBezTo>
                  <a:cubicBezTo>
                    <a:pt x="1096" y="374"/>
                    <a:pt x="1067" y="393"/>
                    <a:pt x="1011" y="427"/>
                  </a:cubicBezTo>
                  <a:cubicBezTo>
                    <a:pt x="976" y="433"/>
                    <a:pt x="723" y="600"/>
                    <a:pt x="538" y="825"/>
                  </a:cubicBezTo>
                  <a:cubicBezTo>
                    <a:pt x="347" y="1048"/>
                    <a:pt x="227" y="1308"/>
                    <a:pt x="243" y="1311"/>
                  </a:cubicBezTo>
                  <a:lnTo>
                    <a:pt x="199" y="1405"/>
                  </a:lnTo>
                  <a:cubicBezTo>
                    <a:pt x="187" y="1436"/>
                    <a:pt x="174" y="1468"/>
                    <a:pt x="165" y="1499"/>
                  </a:cubicBezTo>
                  <a:cubicBezTo>
                    <a:pt x="163" y="1498"/>
                    <a:pt x="162" y="1498"/>
                    <a:pt x="160" y="1498"/>
                  </a:cubicBezTo>
                  <a:cubicBezTo>
                    <a:pt x="121" y="1498"/>
                    <a:pt x="87" y="1659"/>
                    <a:pt x="90" y="1762"/>
                  </a:cubicBezTo>
                  <a:cubicBezTo>
                    <a:pt x="99" y="1797"/>
                    <a:pt x="99" y="1831"/>
                    <a:pt x="90" y="1866"/>
                  </a:cubicBezTo>
                  <a:cubicBezTo>
                    <a:pt x="88" y="1865"/>
                    <a:pt x="86" y="1865"/>
                    <a:pt x="84" y="1865"/>
                  </a:cubicBezTo>
                  <a:cubicBezTo>
                    <a:pt x="48" y="1865"/>
                    <a:pt x="34" y="1963"/>
                    <a:pt x="49" y="2029"/>
                  </a:cubicBezTo>
                  <a:cubicBezTo>
                    <a:pt x="82" y="2065"/>
                    <a:pt x="83" y="2098"/>
                    <a:pt x="48" y="2098"/>
                  </a:cubicBezTo>
                  <a:cubicBezTo>
                    <a:pt x="46" y="2098"/>
                    <a:pt x="44" y="2098"/>
                    <a:pt x="43" y="2097"/>
                  </a:cubicBezTo>
                  <a:cubicBezTo>
                    <a:pt x="42" y="2097"/>
                    <a:pt x="41" y="2097"/>
                    <a:pt x="40" y="2097"/>
                  </a:cubicBezTo>
                  <a:cubicBezTo>
                    <a:pt x="2" y="2097"/>
                    <a:pt x="0" y="2168"/>
                    <a:pt x="61" y="2235"/>
                  </a:cubicBezTo>
                  <a:cubicBezTo>
                    <a:pt x="80" y="2267"/>
                    <a:pt x="80" y="2267"/>
                    <a:pt x="61" y="2301"/>
                  </a:cubicBezTo>
                  <a:cubicBezTo>
                    <a:pt x="24" y="2339"/>
                    <a:pt x="24" y="2373"/>
                    <a:pt x="46" y="2373"/>
                  </a:cubicBezTo>
                  <a:cubicBezTo>
                    <a:pt x="90" y="2405"/>
                    <a:pt x="93" y="2436"/>
                    <a:pt x="55" y="2477"/>
                  </a:cubicBezTo>
                  <a:cubicBezTo>
                    <a:pt x="21" y="2552"/>
                    <a:pt x="24" y="2546"/>
                    <a:pt x="71" y="2571"/>
                  </a:cubicBezTo>
                  <a:cubicBezTo>
                    <a:pt x="118" y="2593"/>
                    <a:pt x="140" y="2712"/>
                    <a:pt x="102" y="2746"/>
                  </a:cubicBezTo>
                  <a:cubicBezTo>
                    <a:pt x="108" y="2776"/>
                    <a:pt x="94" y="2806"/>
                    <a:pt x="112" y="2806"/>
                  </a:cubicBezTo>
                  <a:cubicBezTo>
                    <a:pt x="113" y="2806"/>
                    <a:pt x="114" y="2806"/>
                    <a:pt x="115" y="2806"/>
                  </a:cubicBezTo>
                  <a:lnTo>
                    <a:pt x="115" y="2806"/>
                  </a:lnTo>
                  <a:lnTo>
                    <a:pt x="99" y="2840"/>
                  </a:lnTo>
                  <a:cubicBezTo>
                    <a:pt x="105" y="2868"/>
                    <a:pt x="108" y="2900"/>
                    <a:pt x="108" y="2900"/>
                  </a:cubicBezTo>
                  <a:lnTo>
                    <a:pt x="130" y="2897"/>
                  </a:lnTo>
                  <a:cubicBezTo>
                    <a:pt x="137" y="2925"/>
                    <a:pt x="149" y="3107"/>
                    <a:pt x="187" y="3313"/>
                  </a:cubicBezTo>
                  <a:cubicBezTo>
                    <a:pt x="240" y="3587"/>
                    <a:pt x="255" y="3672"/>
                    <a:pt x="268" y="3672"/>
                  </a:cubicBezTo>
                  <a:cubicBezTo>
                    <a:pt x="270" y="3672"/>
                    <a:pt x="272" y="3669"/>
                    <a:pt x="274" y="3664"/>
                  </a:cubicBezTo>
                  <a:cubicBezTo>
                    <a:pt x="282" y="3656"/>
                    <a:pt x="289" y="3652"/>
                    <a:pt x="294" y="3652"/>
                  </a:cubicBezTo>
                  <a:cubicBezTo>
                    <a:pt x="312" y="3652"/>
                    <a:pt x="313" y="3695"/>
                    <a:pt x="284" y="3724"/>
                  </a:cubicBezTo>
                  <a:cubicBezTo>
                    <a:pt x="290" y="3752"/>
                    <a:pt x="281" y="3815"/>
                    <a:pt x="293" y="3874"/>
                  </a:cubicBezTo>
                  <a:cubicBezTo>
                    <a:pt x="303" y="3934"/>
                    <a:pt x="315" y="3993"/>
                    <a:pt x="293" y="3997"/>
                  </a:cubicBezTo>
                  <a:lnTo>
                    <a:pt x="300" y="4025"/>
                  </a:lnTo>
                  <a:cubicBezTo>
                    <a:pt x="353" y="4078"/>
                    <a:pt x="384" y="4254"/>
                    <a:pt x="381" y="4348"/>
                  </a:cubicBezTo>
                  <a:cubicBezTo>
                    <a:pt x="387" y="4398"/>
                    <a:pt x="403" y="4448"/>
                    <a:pt x="428" y="4492"/>
                  </a:cubicBezTo>
                  <a:cubicBezTo>
                    <a:pt x="459" y="4548"/>
                    <a:pt x="459" y="4548"/>
                    <a:pt x="447" y="4579"/>
                  </a:cubicBezTo>
                  <a:cubicBezTo>
                    <a:pt x="425" y="4583"/>
                    <a:pt x="437" y="4758"/>
                    <a:pt x="476" y="4758"/>
                  </a:cubicBezTo>
                  <a:cubicBezTo>
                    <a:pt x="477" y="4758"/>
                    <a:pt x="477" y="4758"/>
                    <a:pt x="478" y="4758"/>
                  </a:cubicBezTo>
                  <a:lnTo>
                    <a:pt x="478" y="4758"/>
                  </a:lnTo>
                  <a:lnTo>
                    <a:pt x="462" y="4789"/>
                  </a:lnTo>
                  <a:cubicBezTo>
                    <a:pt x="450" y="4814"/>
                    <a:pt x="466" y="4846"/>
                    <a:pt x="494" y="4846"/>
                  </a:cubicBezTo>
                  <a:cubicBezTo>
                    <a:pt x="498" y="4845"/>
                    <a:pt x="501" y="4845"/>
                    <a:pt x="504" y="4845"/>
                  </a:cubicBezTo>
                  <a:cubicBezTo>
                    <a:pt x="538" y="4845"/>
                    <a:pt x="536" y="4874"/>
                    <a:pt x="484" y="4908"/>
                  </a:cubicBezTo>
                  <a:cubicBezTo>
                    <a:pt x="446" y="4914"/>
                    <a:pt x="449" y="4940"/>
                    <a:pt x="469" y="4940"/>
                  </a:cubicBezTo>
                  <a:cubicBezTo>
                    <a:pt x="470" y="4940"/>
                    <a:pt x="471" y="4940"/>
                    <a:pt x="472" y="4940"/>
                  </a:cubicBezTo>
                  <a:cubicBezTo>
                    <a:pt x="497" y="4968"/>
                    <a:pt x="522" y="4993"/>
                    <a:pt x="506" y="5028"/>
                  </a:cubicBezTo>
                  <a:cubicBezTo>
                    <a:pt x="512" y="5053"/>
                    <a:pt x="518" y="5082"/>
                    <a:pt x="550" y="5082"/>
                  </a:cubicBezTo>
                  <a:cubicBezTo>
                    <a:pt x="553" y="5082"/>
                    <a:pt x="556" y="5081"/>
                    <a:pt x="560" y="5081"/>
                  </a:cubicBezTo>
                  <a:cubicBezTo>
                    <a:pt x="561" y="5081"/>
                    <a:pt x="562" y="5081"/>
                    <a:pt x="563" y="5081"/>
                  </a:cubicBezTo>
                  <a:cubicBezTo>
                    <a:pt x="582" y="5081"/>
                    <a:pt x="585" y="5107"/>
                    <a:pt x="591" y="5134"/>
                  </a:cubicBezTo>
                  <a:cubicBezTo>
                    <a:pt x="586" y="5135"/>
                    <a:pt x="582" y="5136"/>
                    <a:pt x="579" y="5136"/>
                  </a:cubicBezTo>
                  <a:cubicBezTo>
                    <a:pt x="570" y="5136"/>
                    <a:pt x="565" y="5131"/>
                    <a:pt x="544" y="5112"/>
                  </a:cubicBezTo>
                  <a:cubicBezTo>
                    <a:pt x="542" y="5105"/>
                    <a:pt x="542" y="5101"/>
                    <a:pt x="542" y="5101"/>
                  </a:cubicBezTo>
                  <a:lnTo>
                    <a:pt x="542" y="5101"/>
                  </a:lnTo>
                  <a:cubicBezTo>
                    <a:pt x="541" y="5101"/>
                    <a:pt x="547" y="5128"/>
                    <a:pt x="557" y="5172"/>
                  </a:cubicBezTo>
                  <a:cubicBezTo>
                    <a:pt x="563" y="5200"/>
                    <a:pt x="553" y="5263"/>
                    <a:pt x="531" y="5266"/>
                  </a:cubicBezTo>
                  <a:cubicBezTo>
                    <a:pt x="521" y="5289"/>
                    <a:pt x="520" y="5310"/>
                    <a:pt x="532" y="5310"/>
                  </a:cubicBezTo>
                  <a:cubicBezTo>
                    <a:pt x="537" y="5310"/>
                    <a:pt x="545" y="5305"/>
                    <a:pt x="557" y="5294"/>
                  </a:cubicBezTo>
                  <a:cubicBezTo>
                    <a:pt x="567" y="5292"/>
                    <a:pt x="574" y="5291"/>
                    <a:pt x="580" y="5291"/>
                  </a:cubicBezTo>
                  <a:cubicBezTo>
                    <a:pt x="598" y="5291"/>
                    <a:pt x="600" y="5302"/>
                    <a:pt x="610" y="5344"/>
                  </a:cubicBezTo>
                  <a:cubicBezTo>
                    <a:pt x="616" y="5375"/>
                    <a:pt x="619" y="5404"/>
                    <a:pt x="600" y="5407"/>
                  </a:cubicBezTo>
                  <a:cubicBezTo>
                    <a:pt x="578" y="5410"/>
                    <a:pt x="578" y="5410"/>
                    <a:pt x="591" y="5469"/>
                  </a:cubicBezTo>
                  <a:cubicBezTo>
                    <a:pt x="610" y="5551"/>
                    <a:pt x="660" y="5620"/>
                    <a:pt x="732" y="5661"/>
                  </a:cubicBezTo>
                  <a:cubicBezTo>
                    <a:pt x="744" y="5659"/>
                    <a:pt x="752" y="5658"/>
                    <a:pt x="757" y="5658"/>
                  </a:cubicBezTo>
                  <a:cubicBezTo>
                    <a:pt x="770" y="5658"/>
                    <a:pt x="763" y="5665"/>
                    <a:pt x="738" y="5692"/>
                  </a:cubicBezTo>
                  <a:cubicBezTo>
                    <a:pt x="716" y="5695"/>
                    <a:pt x="723" y="5723"/>
                    <a:pt x="729" y="5751"/>
                  </a:cubicBezTo>
                  <a:cubicBezTo>
                    <a:pt x="730" y="5751"/>
                    <a:pt x="730" y="5751"/>
                    <a:pt x="731" y="5751"/>
                  </a:cubicBezTo>
                  <a:cubicBezTo>
                    <a:pt x="741" y="5751"/>
                    <a:pt x="740" y="5765"/>
                    <a:pt x="736" y="5765"/>
                  </a:cubicBezTo>
                  <a:cubicBezTo>
                    <a:pt x="733" y="5765"/>
                    <a:pt x="731" y="5761"/>
                    <a:pt x="729" y="5751"/>
                  </a:cubicBezTo>
                  <a:cubicBezTo>
                    <a:pt x="728" y="5752"/>
                    <a:pt x="727" y="5752"/>
                    <a:pt x="726" y="5752"/>
                  </a:cubicBezTo>
                  <a:cubicBezTo>
                    <a:pt x="706" y="5752"/>
                    <a:pt x="700" y="5725"/>
                    <a:pt x="698" y="5698"/>
                  </a:cubicBezTo>
                  <a:lnTo>
                    <a:pt x="676" y="5701"/>
                  </a:lnTo>
                  <a:cubicBezTo>
                    <a:pt x="641" y="5736"/>
                    <a:pt x="644" y="5764"/>
                    <a:pt x="691" y="5789"/>
                  </a:cubicBezTo>
                  <a:cubicBezTo>
                    <a:pt x="719" y="5814"/>
                    <a:pt x="719" y="5814"/>
                    <a:pt x="704" y="5849"/>
                  </a:cubicBezTo>
                  <a:cubicBezTo>
                    <a:pt x="689" y="5879"/>
                    <a:pt x="674" y="5912"/>
                    <a:pt x="692" y="5912"/>
                  </a:cubicBezTo>
                  <a:cubicBezTo>
                    <a:pt x="693" y="5912"/>
                    <a:pt x="693" y="5911"/>
                    <a:pt x="694" y="5911"/>
                  </a:cubicBezTo>
                  <a:lnTo>
                    <a:pt x="694" y="5911"/>
                  </a:lnTo>
                  <a:cubicBezTo>
                    <a:pt x="701" y="5940"/>
                    <a:pt x="698" y="5971"/>
                    <a:pt x="691" y="6002"/>
                  </a:cubicBezTo>
                  <a:cubicBezTo>
                    <a:pt x="700" y="6059"/>
                    <a:pt x="706" y="6087"/>
                    <a:pt x="723" y="6087"/>
                  </a:cubicBezTo>
                  <a:cubicBezTo>
                    <a:pt x="724" y="6087"/>
                    <a:pt x="725" y="6087"/>
                    <a:pt x="726" y="6087"/>
                  </a:cubicBezTo>
                  <a:cubicBezTo>
                    <a:pt x="727" y="6087"/>
                    <a:pt x="728" y="6087"/>
                    <a:pt x="729" y="6087"/>
                  </a:cubicBezTo>
                  <a:cubicBezTo>
                    <a:pt x="748" y="6087"/>
                    <a:pt x="754" y="6116"/>
                    <a:pt x="760" y="6143"/>
                  </a:cubicBezTo>
                  <a:cubicBezTo>
                    <a:pt x="763" y="6173"/>
                    <a:pt x="769" y="6200"/>
                    <a:pt x="788" y="6200"/>
                  </a:cubicBezTo>
                  <a:cubicBezTo>
                    <a:pt x="789" y="6200"/>
                    <a:pt x="790" y="6200"/>
                    <a:pt x="792" y="6200"/>
                  </a:cubicBezTo>
                  <a:cubicBezTo>
                    <a:pt x="793" y="6199"/>
                    <a:pt x="794" y="6199"/>
                    <a:pt x="795" y="6199"/>
                  </a:cubicBezTo>
                  <a:cubicBezTo>
                    <a:pt x="813" y="6199"/>
                    <a:pt x="839" y="6225"/>
                    <a:pt x="848" y="6281"/>
                  </a:cubicBezTo>
                  <a:cubicBezTo>
                    <a:pt x="879" y="6338"/>
                    <a:pt x="879" y="6338"/>
                    <a:pt x="845" y="6375"/>
                  </a:cubicBezTo>
                  <a:cubicBezTo>
                    <a:pt x="823" y="6378"/>
                    <a:pt x="829" y="6406"/>
                    <a:pt x="835" y="6435"/>
                  </a:cubicBezTo>
                  <a:cubicBezTo>
                    <a:pt x="839" y="6457"/>
                    <a:pt x="835" y="6479"/>
                    <a:pt x="826" y="6497"/>
                  </a:cubicBezTo>
                  <a:cubicBezTo>
                    <a:pt x="815" y="6522"/>
                    <a:pt x="823" y="6527"/>
                    <a:pt x="835" y="6527"/>
                  </a:cubicBezTo>
                  <a:cubicBezTo>
                    <a:pt x="840" y="6527"/>
                    <a:pt x="846" y="6526"/>
                    <a:pt x="851" y="6526"/>
                  </a:cubicBezTo>
                  <a:lnTo>
                    <a:pt x="892" y="6519"/>
                  </a:lnTo>
                  <a:lnTo>
                    <a:pt x="892" y="6519"/>
                  </a:lnTo>
                  <a:cubicBezTo>
                    <a:pt x="892" y="6551"/>
                    <a:pt x="873" y="6579"/>
                    <a:pt x="842" y="6588"/>
                  </a:cubicBezTo>
                  <a:cubicBezTo>
                    <a:pt x="818" y="6612"/>
                    <a:pt x="810" y="6620"/>
                    <a:pt x="822" y="6620"/>
                  </a:cubicBezTo>
                  <a:cubicBezTo>
                    <a:pt x="827" y="6620"/>
                    <a:pt x="836" y="6618"/>
                    <a:pt x="848" y="6616"/>
                  </a:cubicBezTo>
                  <a:cubicBezTo>
                    <a:pt x="849" y="6616"/>
                    <a:pt x="850" y="6616"/>
                    <a:pt x="851" y="6616"/>
                  </a:cubicBezTo>
                  <a:cubicBezTo>
                    <a:pt x="870" y="6616"/>
                    <a:pt x="894" y="6642"/>
                    <a:pt x="886" y="6701"/>
                  </a:cubicBezTo>
                  <a:cubicBezTo>
                    <a:pt x="895" y="6761"/>
                    <a:pt x="907" y="6820"/>
                    <a:pt x="886" y="6823"/>
                  </a:cubicBezTo>
                  <a:cubicBezTo>
                    <a:pt x="879" y="6842"/>
                    <a:pt x="882" y="6867"/>
                    <a:pt x="898" y="6883"/>
                  </a:cubicBezTo>
                  <a:cubicBezTo>
                    <a:pt x="923" y="6908"/>
                    <a:pt x="929" y="6939"/>
                    <a:pt x="926" y="7030"/>
                  </a:cubicBezTo>
                  <a:cubicBezTo>
                    <a:pt x="913" y="7158"/>
                    <a:pt x="911" y="7179"/>
                    <a:pt x="934" y="7179"/>
                  </a:cubicBezTo>
                  <a:cubicBezTo>
                    <a:pt x="939" y="7179"/>
                    <a:pt x="945" y="7178"/>
                    <a:pt x="951" y="7177"/>
                  </a:cubicBezTo>
                  <a:cubicBezTo>
                    <a:pt x="957" y="7176"/>
                    <a:pt x="963" y="7176"/>
                    <a:pt x="968" y="7176"/>
                  </a:cubicBezTo>
                  <a:cubicBezTo>
                    <a:pt x="980" y="7176"/>
                    <a:pt x="983" y="7182"/>
                    <a:pt x="958" y="7209"/>
                  </a:cubicBezTo>
                  <a:cubicBezTo>
                    <a:pt x="942" y="7240"/>
                    <a:pt x="970" y="7265"/>
                    <a:pt x="1002" y="7322"/>
                  </a:cubicBezTo>
                  <a:cubicBezTo>
                    <a:pt x="1020" y="7336"/>
                    <a:pt x="1043" y="7343"/>
                    <a:pt x="1066" y="7343"/>
                  </a:cubicBezTo>
                  <a:cubicBezTo>
                    <a:pt x="1074" y="7343"/>
                    <a:pt x="1081" y="7342"/>
                    <a:pt x="1089" y="7340"/>
                  </a:cubicBezTo>
                  <a:cubicBezTo>
                    <a:pt x="1099" y="7339"/>
                    <a:pt x="1106" y="7338"/>
                    <a:pt x="1112" y="7338"/>
                  </a:cubicBezTo>
                  <a:cubicBezTo>
                    <a:pt x="1129" y="7338"/>
                    <a:pt x="1128" y="7349"/>
                    <a:pt x="1121" y="7397"/>
                  </a:cubicBezTo>
                  <a:cubicBezTo>
                    <a:pt x="1127" y="7425"/>
                    <a:pt x="1111" y="7456"/>
                    <a:pt x="1089" y="7459"/>
                  </a:cubicBezTo>
                  <a:cubicBezTo>
                    <a:pt x="1088" y="7460"/>
                    <a:pt x="1086" y="7460"/>
                    <a:pt x="1084" y="7460"/>
                  </a:cubicBezTo>
                  <a:cubicBezTo>
                    <a:pt x="1069" y="7460"/>
                    <a:pt x="1064" y="7434"/>
                    <a:pt x="1064" y="7434"/>
                  </a:cubicBezTo>
                  <a:lnTo>
                    <a:pt x="1058" y="7406"/>
                  </a:lnTo>
                  <a:cubicBezTo>
                    <a:pt x="1039" y="7409"/>
                    <a:pt x="1017" y="7412"/>
                    <a:pt x="1027" y="7472"/>
                  </a:cubicBezTo>
                  <a:cubicBezTo>
                    <a:pt x="1015" y="7502"/>
                    <a:pt x="1017" y="7529"/>
                    <a:pt x="1036" y="7529"/>
                  </a:cubicBezTo>
                  <a:cubicBezTo>
                    <a:pt x="1037" y="7529"/>
                    <a:pt x="1038" y="7529"/>
                    <a:pt x="1039" y="7528"/>
                  </a:cubicBezTo>
                  <a:lnTo>
                    <a:pt x="1039" y="7528"/>
                  </a:lnTo>
                  <a:cubicBezTo>
                    <a:pt x="1023" y="7563"/>
                    <a:pt x="1036" y="7622"/>
                    <a:pt x="1045" y="7682"/>
                  </a:cubicBezTo>
                  <a:cubicBezTo>
                    <a:pt x="1058" y="7738"/>
                    <a:pt x="1074" y="7829"/>
                    <a:pt x="1058" y="7861"/>
                  </a:cubicBezTo>
                  <a:cubicBezTo>
                    <a:pt x="1070" y="7917"/>
                    <a:pt x="1076" y="7945"/>
                    <a:pt x="1093" y="7945"/>
                  </a:cubicBezTo>
                  <a:cubicBezTo>
                    <a:pt x="1094" y="7945"/>
                    <a:pt x="1095" y="7945"/>
                    <a:pt x="1096" y="7945"/>
                  </a:cubicBezTo>
                  <a:cubicBezTo>
                    <a:pt x="1099" y="7945"/>
                    <a:pt x="1103" y="7944"/>
                    <a:pt x="1106" y="7944"/>
                  </a:cubicBezTo>
                  <a:cubicBezTo>
                    <a:pt x="1137" y="7944"/>
                    <a:pt x="1141" y="7971"/>
                    <a:pt x="1121" y="7973"/>
                  </a:cubicBezTo>
                  <a:cubicBezTo>
                    <a:pt x="1086" y="8008"/>
                    <a:pt x="1136" y="8396"/>
                    <a:pt x="1183" y="8418"/>
                  </a:cubicBezTo>
                  <a:lnTo>
                    <a:pt x="1196" y="8478"/>
                  </a:lnTo>
                  <a:cubicBezTo>
                    <a:pt x="1186" y="8541"/>
                    <a:pt x="1218" y="8719"/>
                    <a:pt x="1246" y="8744"/>
                  </a:cubicBezTo>
                  <a:lnTo>
                    <a:pt x="1262" y="8832"/>
                  </a:lnTo>
                  <a:cubicBezTo>
                    <a:pt x="1252" y="8895"/>
                    <a:pt x="1258" y="8926"/>
                    <a:pt x="1284" y="8951"/>
                  </a:cubicBezTo>
                  <a:cubicBezTo>
                    <a:pt x="1309" y="8979"/>
                    <a:pt x="1331" y="8976"/>
                    <a:pt x="1309" y="8979"/>
                  </a:cubicBezTo>
                  <a:cubicBezTo>
                    <a:pt x="1290" y="8982"/>
                    <a:pt x="1299" y="9039"/>
                    <a:pt x="1321" y="9158"/>
                  </a:cubicBezTo>
                  <a:cubicBezTo>
                    <a:pt x="1335" y="9235"/>
                    <a:pt x="1340" y="9262"/>
                    <a:pt x="1346" y="9262"/>
                  </a:cubicBezTo>
                  <a:cubicBezTo>
                    <a:pt x="1350" y="9262"/>
                    <a:pt x="1353" y="9255"/>
                    <a:pt x="1359" y="9243"/>
                  </a:cubicBezTo>
                  <a:cubicBezTo>
                    <a:pt x="1403" y="9358"/>
                    <a:pt x="1381" y="9362"/>
                    <a:pt x="1362" y="9365"/>
                  </a:cubicBezTo>
                  <a:cubicBezTo>
                    <a:pt x="1355" y="9361"/>
                    <a:pt x="1349" y="9360"/>
                    <a:pt x="1344" y="9360"/>
                  </a:cubicBezTo>
                  <a:cubicBezTo>
                    <a:pt x="1319" y="9360"/>
                    <a:pt x="1335" y="9405"/>
                    <a:pt x="1393" y="9421"/>
                  </a:cubicBezTo>
                  <a:cubicBezTo>
                    <a:pt x="1440" y="9443"/>
                    <a:pt x="1450" y="9503"/>
                    <a:pt x="1431" y="9506"/>
                  </a:cubicBezTo>
                  <a:cubicBezTo>
                    <a:pt x="1430" y="9506"/>
                    <a:pt x="1429" y="9506"/>
                    <a:pt x="1428" y="9506"/>
                  </a:cubicBezTo>
                  <a:cubicBezTo>
                    <a:pt x="1408" y="9506"/>
                    <a:pt x="1402" y="9479"/>
                    <a:pt x="1399" y="9449"/>
                  </a:cubicBezTo>
                  <a:lnTo>
                    <a:pt x="1356" y="9459"/>
                  </a:lnTo>
                  <a:cubicBezTo>
                    <a:pt x="1362" y="9487"/>
                    <a:pt x="1362" y="9487"/>
                    <a:pt x="1390" y="9512"/>
                  </a:cubicBezTo>
                  <a:cubicBezTo>
                    <a:pt x="1393" y="9534"/>
                    <a:pt x="1406" y="9553"/>
                    <a:pt x="1421" y="9568"/>
                  </a:cubicBezTo>
                  <a:cubicBezTo>
                    <a:pt x="1433" y="9581"/>
                    <a:pt x="1443" y="9587"/>
                    <a:pt x="1453" y="9587"/>
                  </a:cubicBezTo>
                  <a:cubicBezTo>
                    <a:pt x="1464" y="9587"/>
                    <a:pt x="1474" y="9578"/>
                    <a:pt x="1481" y="9559"/>
                  </a:cubicBezTo>
                  <a:cubicBezTo>
                    <a:pt x="1486" y="9549"/>
                    <a:pt x="1490" y="9545"/>
                    <a:pt x="1493" y="9545"/>
                  </a:cubicBezTo>
                  <a:cubicBezTo>
                    <a:pt x="1501" y="9545"/>
                    <a:pt x="1505" y="9566"/>
                    <a:pt x="1509" y="9587"/>
                  </a:cubicBezTo>
                  <a:cubicBezTo>
                    <a:pt x="1503" y="9626"/>
                    <a:pt x="1493" y="9642"/>
                    <a:pt x="1480" y="9642"/>
                  </a:cubicBezTo>
                  <a:cubicBezTo>
                    <a:pt x="1472" y="9642"/>
                    <a:pt x="1462" y="9636"/>
                    <a:pt x="1453" y="9625"/>
                  </a:cubicBezTo>
                  <a:cubicBezTo>
                    <a:pt x="1448" y="9606"/>
                    <a:pt x="1437" y="9601"/>
                    <a:pt x="1424" y="9601"/>
                  </a:cubicBezTo>
                  <a:cubicBezTo>
                    <a:pt x="1418" y="9601"/>
                    <a:pt x="1412" y="9602"/>
                    <a:pt x="1406" y="9603"/>
                  </a:cubicBezTo>
                  <a:cubicBezTo>
                    <a:pt x="1384" y="9606"/>
                    <a:pt x="1453" y="9747"/>
                    <a:pt x="1500" y="9769"/>
                  </a:cubicBezTo>
                  <a:lnTo>
                    <a:pt x="1481" y="9772"/>
                  </a:lnTo>
                  <a:cubicBezTo>
                    <a:pt x="1459" y="9775"/>
                    <a:pt x="1468" y="9835"/>
                    <a:pt x="1481" y="9894"/>
                  </a:cubicBezTo>
                  <a:cubicBezTo>
                    <a:pt x="1493" y="9951"/>
                    <a:pt x="1496" y="9979"/>
                    <a:pt x="1515" y="9979"/>
                  </a:cubicBezTo>
                  <a:cubicBezTo>
                    <a:pt x="1516" y="9979"/>
                    <a:pt x="1517" y="9979"/>
                    <a:pt x="1519" y="9979"/>
                  </a:cubicBezTo>
                  <a:cubicBezTo>
                    <a:pt x="1524" y="9978"/>
                    <a:pt x="1530" y="9977"/>
                    <a:pt x="1536" y="9977"/>
                  </a:cubicBezTo>
                  <a:cubicBezTo>
                    <a:pt x="1549" y="9977"/>
                    <a:pt x="1561" y="9982"/>
                    <a:pt x="1566" y="10004"/>
                  </a:cubicBezTo>
                  <a:cubicBezTo>
                    <a:pt x="1559" y="9973"/>
                    <a:pt x="1581" y="9970"/>
                    <a:pt x="1600" y="9966"/>
                  </a:cubicBezTo>
                  <a:lnTo>
                    <a:pt x="1600" y="9966"/>
                  </a:lnTo>
                  <a:cubicBezTo>
                    <a:pt x="1597" y="10001"/>
                    <a:pt x="1588" y="10032"/>
                    <a:pt x="1575" y="10064"/>
                  </a:cubicBezTo>
                  <a:cubicBezTo>
                    <a:pt x="1547" y="10126"/>
                    <a:pt x="1537" y="10189"/>
                    <a:pt x="1559" y="10308"/>
                  </a:cubicBezTo>
                  <a:cubicBezTo>
                    <a:pt x="1569" y="10368"/>
                    <a:pt x="1588" y="10455"/>
                    <a:pt x="1572" y="10490"/>
                  </a:cubicBezTo>
                  <a:cubicBezTo>
                    <a:pt x="1581" y="10546"/>
                    <a:pt x="1587" y="10575"/>
                    <a:pt x="1606" y="10575"/>
                  </a:cubicBezTo>
                  <a:cubicBezTo>
                    <a:pt x="1607" y="10575"/>
                    <a:pt x="1608" y="10575"/>
                    <a:pt x="1609" y="10574"/>
                  </a:cubicBezTo>
                  <a:lnTo>
                    <a:pt x="1619" y="10634"/>
                  </a:lnTo>
                  <a:cubicBezTo>
                    <a:pt x="1604" y="10664"/>
                    <a:pt x="1615" y="10722"/>
                    <a:pt x="1633" y="10722"/>
                  </a:cubicBezTo>
                  <a:cubicBezTo>
                    <a:pt x="1634" y="10722"/>
                    <a:pt x="1634" y="10722"/>
                    <a:pt x="1635" y="10722"/>
                  </a:cubicBezTo>
                  <a:cubicBezTo>
                    <a:pt x="1663" y="10750"/>
                    <a:pt x="1647" y="10781"/>
                    <a:pt x="1653" y="10809"/>
                  </a:cubicBezTo>
                  <a:cubicBezTo>
                    <a:pt x="1635" y="10847"/>
                    <a:pt x="1628" y="10863"/>
                    <a:pt x="1635" y="10863"/>
                  </a:cubicBezTo>
                  <a:cubicBezTo>
                    <a:pt x="1640" y="10863"/>
                    <a:pt x="1654" y="10854"/>
                    <a:pt x="1678" y="10838"/>
                  </a:cubicBezTo>
                  <a:cubicBezTo>
                    <a:pt x="1700" y="10835"/>
                    <a:pt x="1710" y="10772"/>
                    <a:pt x="1703" y="10744"/>
                  </a:cubicBezTo>
                  <a:lnTo>
                    <a:pt x="1688" y="10653"/>
                  </a:lnTo>
                  <a:lnTo>
                    <a:pt x="1725" y="10741"/>
                  </a:lnTo>
                  <a:cubicBezTo>
                    <a:pt x="1728" y="10768"/>
                    <a:pt x="1758" y="10822"/>
                    <a:pt x="1780" y="10822"/>
                  </a:cubicBezTo>
                  <a:cubicBezTo>
                    <a:pt x="1781" y="10822"/>
                    <a:pt x="1781" y="10822"/>
                    <a:pt x="1782" y="10822"/>
                  </a:cubicBezTo>
                  <a:cubicBezTo>
                    <a:pt x="1782" y="10822"/>
                    <a:pt x="1783" y="10822"/>
                    <a:pt x="1784" y="10822"/>
                  </a:cubicBezTo>
                  <a:cubicBezTo>
                    <a:pt x="1789" y="10822"/>
                    <a:pt x="1804" y="10824"/>
                    <a:pt x="1807" y="10847"/>
                  </a:cubicBezTo>
                  <a:lnTo>
                    <a:pt x="1766" y="10853"/>
                  </a:lnTo>
                  <a:cubicBezTo>
                    <a:pt x="1754" y="10839"/>
                    <a:pt x="1736" y="10832"/>
                    <a:pt x="1718" y="10832"/>
                  </a:cubicBezTo>
                  <a:cubicBezTo>
                    <a:pt x="1712" y="10832"/>
                    <a:pt x="1706" y="10833"/>
                    <a:pt x="1700" y="10835"/>
                  </a:cubicBezTo>
                  <a:cubicBezTo>
                    <a:pt x="1664" y="10868"/>
                    <a:pt x="1660" y="10957"/>
                    <a:pt x="1697" y="10957"/>
                  </a:cubicBezTo>
                  <a:cubicBezTo>
                    <a:pt x="1698" y="10957"/>
                    <a:pt x="1699" y="10957"/>
                    <a:pt x="1700" y="10957"/>
                  </a:cubicBezTo>
                  <a:lnTo>
                    <a:pt x="1700" y="10957"/>
                  </a:lnTo>
                  <a:cubicBezTo>
                    <a:pt x="1707" y="10976"/>
                    <a:pt x="1703" y="11001"/>
                    <a:pt x="1691" y="11016"/>
                  </a:cubicBezTo>
                  <a:cubicBezTo>
                    <a:pt x="1669" y="11019"/>
                    <a:pt x="1675" y="11051"/>
                    <a:pt x="1722" y="11073"/>
                  </a:cubicBezTo>
                  <a:cubicBezTo>
                    <a:pt x="1769" y="11098"/>
                    <a:pt x="1776" y="11126"/>
                    <a:pt x="1738" y="11164"/>
                  </a:cubicBezTo>
                  <a:cubicBezTo>
                    <a:pt x="1710" y="11225"/>
                    <a:pt x="1731" y="11342"/>
                    <a:pt x="1750" y="11342"/>
                  </a:cubicBezTo>
                  <a:cubicBezTo>
                    <a:pt x="1750" y="11342"/>
                    <a:pt x="1750" y="11342"/>
                    <a:pt x="1750" y="11342"/>
                  </a:cubicBezTo>
                  <a:cubicBezTo>
                    <a:pt x="1752" y="11342"/>
                    <a:pt x="1753" y="11342"/>
                    <a:pt x="1755" y="11342"/>
                  </a:cubicBezTo>
                  <a:cubicBezTo>
                    <a:pt x="1795" y="11342"/>
                    <a:pt x="1809" y="11425"/>
                    <a:pt x="1794" y="11458"/>
                  </a:cubicBezTo>
                  <a:cubicBezTo>
                    <a:pt x="1779" y="11486"/>
                    <a:pt x="1785" y="11524"/>
                    <a:pt x="1810" y="11546"/>
                  </a:cubicBezTo>
                  <a:cubicBezTo>
                    <a:pt x="1791" y="11549"/>
                    <a:pt x="1776" y="11583"/>
                    <a:pt x="1801" y="11609"/>
                  </a:cubicBezTo>
                  <a:cubicBezTo>
                    <a:pt x="1801" y="11609"/>
                    <a:pt x="1803" y="11622"/>
                    <a:pt x="1809" y="11622"/>
                  </a:cubicBezTo>
                  <a:cubicBezTo>
                    <a:pt x="1813" y="11622"/>
                    <a:pt x="1817" y="11618"/>
                    <a:pt x="1823" y="11605"/>
                  </a:cubicBezTo>
                  <a:cubicBezTo>
                    <a:pt x="1823" y="11605"/>
                    <a:pt x="1848" y="11634"/>
                    <a:pt x="1876" y="11659"/>
                  </a:cubicBezTo>
                  <a:cubicBezTo>
                    <a:pt x="1870" y="11631"/>
                    <a:pt x="1888" y="11624"/>
                    <a:pt x="1910" y="11621"/>
                  </a:cubicBezTo>
                  <a:cubicBezTo>
                    <a:pt x="1911" y="11621"/>
                    <a:pt x="1911" y="11621"/>
                    <a:pt x="1911" y="11621"/>
                  </a:cubicBezTo>
                  <a:cubicBezTo>
                    <a:pt x="1932" y="11621"/>
                    <a:pt x="1932" y="11741"/>
                    <a:pt x="1882" y="11809"/>
                  </a:cubicBezTo>
                  <a:lnTo>
                    <a:pt x="1851" y="11875"/>
                  </a:lnTo>
                  <a:lnTo>
                    <a:pt x="1892" y="11869"/>
                  </a:lnTo>
                  <a:lnTo>
                    <a:pt x="1892" y="11869"/>
                  </a:lnTo>
                  <a:cubicBezTo>
                    <a:pt x="1898" y="11897"/>
                    <a:pt x="1904" y="11928"/>
                    <a:pt x="1882" y="11931"/>
                  </a:cubicBezTo>
                  <a:cubicBezTo>
                    <a:pt x="1863" y="11934"/>
                    <a:pt x="1863" y="11934"/>
                    <a:pt x="1866" y="11963"/>
                  </a:cubicBezTo>
                  <a:cubicBezTo>
                    <a:pt x="1866" y="11963"/>
                    <a:pt x="1872" y="11991"/>
                    <a:pt x="1892" y="11991"/>
                  </a:cubicBezTo>
                  <a:cubicBezTo>
                    <a:pt x="1893" y="11991"/>
                    <a:pt x="1894" y="11991"/>
                    <a:pt x="1895" y="11991"/>
                  </a:cubicBezTo>
                  <a:cubicBezTo>
                    <a:pt x="1907" y="11989"/>
                    <a:pt x="1916" y="11988"/>
                    <a:pt x="1921" y="11988"/>
                  </a:cubicBezTo>
                  <a:cubicBezTo>
                    <a:pt x="1934" y="11988"/>
                    <a:pt x="1931" y="11994"/>
                    <a:pt x="1920" y="12016"/>
                  </a:cubicBezTo>
                  <a:cubicBezTo>
                    <a:pt x="1885" y="12054"/>
                    <a:pt x="1892" y="12082"/>
                    <a:pt x="1935" y="12104"/>
                  </a:cubicBezTo>
                  <a:cubicBezTo>
                    <a:pt x="1948" y="12102"/>
                    <a:pt x="1957" y="12101"/>
                    <a:pt x="1963" y="12101"/>
                  </a:cubicBezTo>
                  <a:cubicBezTo>
                    <a:pt x="1976" y="12101"/>
                    <a:pt x="1968" y="12108"/>
                    <a:pt x="1942" y="12135"/>
                  </a:cubicBezTo>
                  <a:cubicBezTo>
                    <a:pt x="1923" y="12138"/>
                    <a:pt x="1907" y="12170"/>
                    <a:pt x="1913" y="12201"/>
                  </a:cubicBezTo>
                  <a:lnTo>
                    <a:pt x="1932" y="12198"/>
                  </a:lnTo>
                  <a:cubicBezTo>
                    <a:pt x="1936" y="12197"/>
                    <a:pt x="1940" y="12197"/>
                    <a:pt x="1943" y="12197"/>
                  </a:cubicBezTo>
                  <a:cubicBezTo>
                    <a:pt x="1974" y="12197"/>
                    <a:pt x="1978" y="12223"/>
                    <a:pt x="1964" y="12254"/>
                  </a:cubicBezTo>
                  <a:cubicBezTo>
                    <a:pt x="1945" y="12257"/>
                    <a:pt x="1948" y="12285"/>
                    <a:pt x="1982" y="12342"/>
                  </a:cubicBezTo>
                  <a:cubicBezTo>
                    <a:pt x="1992" y="12401"/>
                    <a:pt x="1995" y="12426"/>
                    <a:pt x="1976" y="12433"/>
                  </a:cubicBezTo>
                  <a:cubicBezTo>
                    <a:pt x="1935" y="12436"/>
                    <a:pt x="1932" y="12439"/>
                    <a:pt x="1979" y="12464"/>
                  </a:cubicBezTo>
                  <a:cubicBezTo>
                    <a:pt x="2007" y="12495"/>
                    <a:pt x="2007" y="12495"/>
                    <a:pt x="1998" y="12564"/>
                  </a:cubicBezTo>
                  <a:cubicBezTo>
                    <a:pt x="1986" y="12602"/>
                    <a:pt x="1986" y="12602"/>
                    <a:pt x="2014" y="12630"/>
                  </a:cubicBezTo>
                  <a:cubicBezTo>
                    <a:pt x="2054" y="12621"/>
                    <a:pt x="2076" y="12615"/>
                    <a:pt x="2067" y="12583"/>
                  </a:cubicBezTo>
                  <a:cubicBezTo>
                    <a:pt x="2061" y="12552"/>
                    <a:pt x="2061" y="12552"/>
                    <a:pt x="2083" y="12549"/>
                  </a:cubicBezTo>
                  <a:lnTo>
                    <a:pt x="2095" y="12611"/>
                  </a:lnTo>
                  <a:cubicBezTo>
                    <a:pt x="2105" y="12655"/>
                    <a:pt x="2123" y="12696"/>
                    <a:pt x="2152" y="12730"/>
                  </a:cubicBezTo>
                  <a:cubicBezTo>
                    <a:pt x="2170" y="12754"/>
                    <a:pt x="2187" y="12765"/>
                    <a:pt x="2198" y="12765"/>
                  </a:cubicBezTo>
                  <a:cubicBezTo>
                    <a:pt x="2211" y="12765"/>
                    <a:pt x="2213" y="12748"/>
                    <a:pt x="2192" y="12718"/>
                  </a:cubicBezTo>
                  <a:lnTo>
                    <a:pt x="2202" y="12680"/>
                  </a:lnTo>
                  <a:cubicBezTo>
                    <a:pt x="2254" y="12664"/>
                    <a:pt x="2248" y="12618"/>
                    <a:pt x="2206" y="12618"/>
                  </a:cubicBezTo>
                  <a:cubicBezTo>
                    <a:pt x="2200" y="12618"/>
                    <a:pt x="2193" y="12619"/>
                    <a:pt x="2186" y="12621"/>
                  </a:cubicBezTo>
                  <a:cubicBezTo>
                    <a:pt x="2162" y="12627"/>
                    <a:pt x="2147" y="12630"/>
                    <a:pt x="2140" y="12630"/>
                  </a:cubicBezTo>
                  <a:cubicBezTo>
                    <a:pt x="2128" y="12630"/>
                    <a:pt x="2137" y="12621"/>
                    <a:pt x="2158" y="12596"/>
                  </a:cubicBezTo>
                  <a:cubicBezTo>
                    <a:pt x="2199" y="12586"/>
                    <a:pt x="2189" y="12555"/>
                    <a:pt x="2183" y="12524"/>
                  </a:cubicBezTo>
                  <a:cubicBezTo>
                    <a:pt x="2177" y="12495"/>
                    <a:pt x="2177" y="12495"/>
                    <a:pt x="2199" y="12492"/>
                  </a:cubicBezTo>
                  <a:cubicBezTo>
                    <a:pt x="2217" y="12486"/>
                    <a:pt x="2233" y="12455"/>
                    <a:pt x="2227" y="12423"/>
                  </a:cubicBezTo>
                  <a:cubicBezTo>
                    <a:pt x="2224" y="12402"/>
                    <a:pt x="2224" y="12397"/>
                    <a:pt x="2214" y="12397"/>
                  </a:cubicBezTo>
                  <a:cubicBezTo>
                    <a:pt x="2211" y="12397"/>
                    <a:pt x="2207" y="12398"/>
                    <a:pt x="2202" y="12398"/>
                  </a:cubicBezTo>
                  <a:cubicBezTo>
                    <a:pt x="2199" y="12404"/>
                    <a:pt x="2196" y="12407"/>
                    <a:pt x="2194" y="12407"/>
                  </a:cubicBezTo>
                  <a:cubicBezTo>
                    <a:pt x="2185" y="12407"/>
                    <a:pt x="2187" y="12363"/>
                    <a:pt x="2214" y="12336"/>
                  </a:cubicBezTo>
                  <a:cubicBezTo>
                    <a:pt x="2225" y="12311"/>
                    <a:pt x="2229" y="12304"/>
                    <a:pt x="2216" y="12304"/>
                  </a:cubicBezTo>
                  <a:cubicBezTo>
                    <a:pt x="2210" y="12304"/>
                    <a:pt x="2201" y="12306"/>
                    <a:pt x="2189" y="12307"/>
                  </a:cubicBezTo>
                  <a:cubicBezTo>
                    <a:pt x="2187" y="12308"/>
                    <a:pt x="2185" y="12308"/>
                    <a:pt x="2183" y="12308"/>
                  </a:cubicBezTo>
                  <a:cubicBezTo>
                    <a:pt x="2144" y="12308"/>
                    <a:pt x="2138" y="12255"/>
                    <a:pt x="2170" y="12220"/>
                  </a:cubicBezTo>
                  <a:lnTo>
                    <a:pt x="2161" y="12160"/>
                  </a:lnTo>
                  <a:cubicBezTo>
                    <a:pt x="2157" y="12141"/>
                    <a:pt x="2145" y="12136"/>
                    <a:pt x="2132" y="12136"/>
                  </a:cubicBezTo>
                  <a:cubicBezTo>
                    <a:pt x="2126" y="12136"/>
                    <a:pt x="2120" y="12137"/>
                    <a:pt x="2114" y="12138"/>
                  </a:cubicBezTo>
                  <a:cubicBezTo>
                    <a:pt x="2102" y="12140"/>
                    <a:pt x="2093" y="12141"/>
                    <a:pt x="2088" y="12141"/>
                  </a:cubicBezTo>
                  <a:cubicBezTo>
                    <a:pt x="2074" y="12141"/>
                    <a:pt x="2077" y="12134"/>
                    <a:pt x="2086" y="12110"/>
                  </a:cubicBezTo>
                  <a:cubicBezTo>
                    <a:pt x="2101" y="12079"/>
                    <a:pt x="2123" y="12076"/>
                    <a:pt x="2123" y="12076"/>
                  </a:cubicBezTo>
                  <a:cubicBezTo>
                    <a:pt x="2142" y="12072"/>
                    <a:pt x="2139" y="12044"/>
                    <a:pt x="2133" y="12013"/>
                  </a:cubicBezTo>
                  <a:cubicBezTo>
                    <a:pt x="2127" y="11985"/>
                    <a:pt x="2118" y="11928"/>
                    <a:pt x="2097" y="11928"/>
                  </a:cubicBezTo>
                  <a:cubicBezTo>
                    <a:pt x="2096" y="11928"/>
                    <a:pt x="2096" y="11928"/>
                    <a:pt x="2095" y="11928"/>
                  </a:cubicBezTo>
                  <a:lnTo>
                    <a:pt x="2117" y="11925"/>
                  </a:lnTo>
                  <a:cubicBezTo>
                    <a:pt x="2112" y="11900"/>
                    <a:pt x="2123" y="11893"/>
                    <a:pt x="2118" y="11893"/>
                  </a:cubicBezTo>
                  <a:cubicBezTo>
                    <a:pt x="2117" y="11893"/>
                    <a:pt x="2114" y="11893"/>
                    <a:pt x="2111" y="11894"/>
                  </a:cubicBezTo>
                  <a:cubicBezTo>
                    <a:pt x="2108" y="11866"/>
                    <a:pt x="2108" y="11834"/>
                    <a:pt x="2114" y="11803"/>
                  </a:cubicBezTo>
                  <a:cubicBezTo>
                    <a:pt x="2120" y="11761"/>
                    <a:pt x="2097" y="11710"/>
                    <a:pt x="2073" y="11710"/>
                  </a:cubicBezTo>
                  <a:cubicBezTo>
                    <a:pt x="2062" y="11710"/>
                    <a:pt x="2050" y="11722"/>
                    <a:pt x="2042" y="11753"/>
                  </a:cubicBezTo>
                  <a:lnTo>
                    <a:pt x="2036" y="11725"/>
                  </a:lnTo>
                  <a:cubicBezTo>
                    <a:pt x="2030" y="11698"/>
                    <a:pt x="2017" y="11696"/>
                    <a:pt x="2012" y="11696"/>
                  </a:cubicBezTo>
                  <a:cubicBezTo>
                    <a:pt x="2011" y="11696"/>
                    <a:pt x="2011" y="11696"/>
                    <a:pt x="2011" y="11696"/>
                  </a:cubicBezTo>
                  <a:cubicBezTo>
                    <a:pt x="2009" y="11696"/>
                    <a:pt x="2008" y="11697"/>
                    <a:pt x="2007" y="11697"/>
                  </a:cubicBezTo>
                  <a:cubicBezTo>
                    <a:pt x="1988" y="11697"/>
                    <a:pt x="1982" y="11670"/>
                    <a:pt x="1979" y="11643"/>
                  </a:cubicBezTo>
                  <a:lnTo>
                    <a:pt x="2020" y="11637"/>
                  </a:lnTo>
                  <a:cubicBezTo>
                    <a:pt x="2028" y="11639"/>
                    <a:pt x="2036" y="11640"/>
                    <a:pt x="2042" y="11640"/>
                  </a:cubicBezTo>
                  <a:cubicBezTo>
                    <a:pt x="2087" y="11640"/>
                    <a:pt x="2087" y="11590"/>
                    <a:pt x="2029" y="11574"/>
                  </a:cubicBezTo>
                  <a:lnTo>
                    <a:pt x="2048" y="11571"/>
                  </a:lnTo>
                  <a:cubicBezTo>
                    <a:pt x="2070" y="11568"/>
                    <a:pt x="2064" y="11536"/>
                    <a:pt x="2033" y="11480"/>
                  </a:cubicBezTo>
                  <a:cubicBezTo>
                    <a:pt x="2020" y="11452"/>
                    <a:pt x="1992" y="11433"/>
                    <a:pt x="1960" y="11433"/>
                  </a:cubicBezTo>
                  <a:cubicBezTo>
                    <a:pt x="1959" y="11433"/>
                    <a:pt x="1958" y="11433"/>
                    <a:pt x="1957" y="11433"/>
                  </a:cubicBezTo>
                  <a:cubicBezTo>
                    <a:pt x="1938" y="11433"/>
                    <a:pt x="1932" y="11405"/>
                    <a:pt x="1932" y="11405"/>
                  </a:cubicBezTo>
                  <a:cubicBezTo>
                    <a:pt x="1929" y="11377"/>
                    <a:pt x="1929" y="11377"/>
                    <a:pt x="1948" y="11374"/>
                  </a:cubicBezTo>
                  <a:cubicBezTo>
                    <a:pt x="1989" y="11367"/>
                    <a:pt x="1979" y="11308"/>
                    <a:pt x="1932" y="11283"/>
                  </a:cubicBezTo>
                  <a:lnTo>
                    <a:pt x="1954" y="11280"/>
                  </a:lnTo>
                  <a:cubicBezTo>
                    <a:pt x="1973" y="11276"/>
                    <a:pt x="1989" y="11245"/>
                    <a:pt x="1942" y="11101"/>
                  </a:cubicBezTo>
                  <a:cubicBezTo>
                    <a:pt x="1920" y="10982"/>
                    <a:pt x="1901" y="10894"/>
                    <a:pt x="1923" y="10891"/>
                  </a:cubicBezTo>
                  <a:cubicBezTo>
                    <a:pt x="1942" y="10888"/>
                    <a:pt x="1879" y="10775"/>
                    <a:pt x="1826" y="10722"/>
                  </a:cubicBezTo>
                  <a:cubicBezTo>
                    <a:pt x="1848" y="10719"/>
                    <a:pt x="1841" y="10690"/>
                    <a:pt x="1832" y="10631"/>
                  </a:cubicBezTo>
                  <a:cubicBezTo>
                    <a:pt x="1813" y="10543"/>
                    <a:pt x="1813" y="10543"/>
                    <a:pt x="1835" y="10540"/>
                  </a:cubicBezTo>
                  <a:cubicBezTo>
                    <a:pt x="1853" y="10549"/>
                    <a:pt x="1865" y="10554"/>
                    <a:pt x="1868" y="10554"/>
                  </a:cubicBezTo>
                  <a:cubicBezTo>
                    <a:pt x="1874" y="10554"/>
                    <a:pt x="1861" y="10541"/>
                    <a:pt x="1829" y="10509"/>
                  </a:cubicBezTo>
                  <a:cubicBezTo>
                    <a:pt x="1782" y="10487"/>
                    <a:pt x="1788" y="10393"/>
                    <a:pt x="1829" y="10386"/>
                  </a:cubicBezTo>
                  <a:cubicBezTo>
                    <a:pt x="1848" y="10383"/>
                    <a:pt x="1845" y="10355"/>
                    <a:pt x="1832" y="10296"/>
                  </a:cubicBezTo>
                  <a:cubicBezTo>
                    <a:pt x="1807" y="10270"/>
                    <a:pt x="1794" y="10211"/>
                    <a:pt x="1785" y="10151"/>
                  </a:cubicBezTo>
                  <a:cubicBezTo>
                    <a:pt x="1770" y="10082"/>
                    <a:pt x="1767" y="10068"/>
                    <a:pt x="1746" y="10068"/>
                  </a:cubicBezTo>
                  <a:cubicBezTo>
                    <a:pt x="1741" y="10068"/>
                    <a:pt x="1734" y="10069"/>
                    <a:pt x="1725" y="10070"/>
                  </a:cubicBezTo>
                  <a:cubicBezTo>
                    <a:pt x="1722" y="10070"/>
                    <a:pt x="1719" y="10071"/>
                    <a:pt x="1716" y="10071"/>
                  </a:cubicBezTo>
                  <a:cubicBezTo>
                    <a:pt x="1684" y="10071"/>
                    <a:pt x="1678" y="10040"/>
                    <a:pt x="1669" y="9985"/>
                  </a:cubicBezTo>
                  <a:cubicBezTo>
                    <a:pt x="1663" y="9957"/>
                    <a:pt x="1656" y="9929"/>
                    <a:pt x="1678" y="9926"/>
                  </a:cubicBezTo>
                  <a:cubicBezTo>
                    <a:pt x="1685" y="9904"/>
                    <a:pt x="1691" y="9882"/>
                    <a:pt x="1688" y="9863"/>
                  </a:cubicBezTo>
                  <a:cubicBezTo>
                    <a:pt x="1682" y="9832"/>
                    <a:pt x="1675" y="9803"/>
                    <a:pt x="1697" y="9800"/>
                  </a:cubicBezTo>
                  <a:cubicBezTo>
                    <a:pt x="1707" y="9769"/>
                    <a:pt x="1707" y="9738"/>
                    <a:pt x="1700" y="9706"/>
                  </a:cubicBezTo>
                  <a:cubicBezTo>
                    <a:pt x="1691" y="9650"/>
                    <a:pt x="1678" y="9590"/>
                    <a:pt x="1700" y="9587"/>
                  </a:cubicBezTo>
                  <a:cubicBezTo>
                    <a:pt x="1696" y="9563"/>
                    <a:pt x="1694" y="9558"/>
                    <a:pt x="1685" y="9558"/>
                  </a:cubicBezTo>
                  <a:cubicBezTo>
                    <a:pt x="1681" y="9558"/>
                    <a:pt x="1677" y="9558"/>
                    <a:pt x="1672" y="9559"/>
                  </a:cubicBezTo>
                  <a:cubicBezTo>
                    <a:pt x="1671" y="9559"/>
                    <a:pt x="1670" y="9559"/>
                    <a:pt x="1669" y="9559"/>
                  </a:cubicBezTo>
                  <a:cubicBezTo>
                    <a:pt x="1650" y="9559"/>
                    <a:pt x="1625" y="9531"/>
                    <a:pt x="1625" y="9415"/>
                  </a:cubicBezTo>
                  <a:cubicBezTo>
                    <a:pt x="1613" y="9356"/>
                    <a:pt x="1597" y="9271"/>
                    <a:pt x="1576" y="9271"/>
                  </a:cubicBezTo>
                  <a:cubicBezTo>
                    <a:pt x="1576" y="9271"/>
                    <a:pt x="1575" y="9271"/>
                    <a:pt x="1575" y="9271"/>
                  </a:cubicBezTo>
                  <a:cubicBezTo>
                    <a:pt x="1572" y="9243"/>
                    <a:pt x="1572" y="9243"/>
                    <a:pt x="1591" y="9239"/>
                  </a:cubicBezTo>
                  <a:cubicBezTo>
                    <a:pt x="1631" y="9233"/>
                    <a:pt x="1622" y="9174"/>
                    <a:pt x="1569" y="9120"/>
                  </a:cubicBezTo>
                  <a:cubicBezTo>
                    <a:pt x="1568" y="9120"/>
                    <a:pt x="1567" y="9121"/>
                    <a:pt x="1566" y="9121"/>
                  </a:cubicBezTo>
                  <a:cubicBezTo>
                    <a:pt x="1549" y="9121"/>
                    <a:pt x="1544" y="9091"/>
                    <a:pt x="1559" y="9061"/>
                  </a:cubicBezTo>
                  <a:cubicBezTo>
                    <a:pt x="1553" y="9039"/>
                    <a:pt x="1544" y="9020"/>
                    <a:pt x="1528" y="9004"/>
                  </a:cubicBezTo>
                  <a:cubicBezTo>
                    <a:pt x="1500" y="8979"/>
                    <a:pt x="1500" y="8979"/>
                    <a:pt x="1509" y="8917"/>
                  </a:cubicBezTo>
                  <a:cubicBezTo>
                    <a:pt x="1531" y="8913"/>
                    <a:pt x="1525" y="8882"/>
                    <a:pt x="1519" y="8854"/>
                  </a:cubicBezTo>
                  <a:cubicBezTo>
                    <a:pt x="1487" y="8798"/>
                    <a:pt x="1428" y="8472"/>
                    <a:pt x="1443" y="8440"/>
                  </a:cubicBezTo>
                  <a:cubicBezTo>
                    <a:pt x="1415" y="8412"/>
                    <a:pt x="1415" y="8412"/>
                    <a:pt x="1412" y="8384"/>
                  </a:cubicBezTo>
                  <a:cubicBezTo>
                    <a:pt x="1443" y="8353"/>
                    <a:pt x="1426" y="8327"/>
                    <a:pt x="1389" y="8327"/>
                  </a:cubicBezTo>
                  <a:cubicBezTo>
                    <a:pt x="1386" y="8327"/>
                    <a:pt x="1382" y="8327"/>
                    <a:pt x="1378" y="8327"/>
                  </a:cubicBezTo>
                  <a:lnTo>
                    <a:pt x="1384" y="8359"/>
                  </a:lnTo>
                  <a:lnTo>
                    <a:pt x="1390" y="8387"/>
                  </a:lnTo>
                  <a:cubicBezTo>
                    <a:pt x="1389" y="8387"/>
                    <a:pt x="1387" y="8387"/>
                    <a:pt x="1386" y="8387"/>
                  </a:cubicBezTo>
                  <a:cubicBezTo>
                    <a:pt x="1348" y="8387"/>
                    <a:pt x="1336" y="8305"/>
                    <a:pt x="1393" y="8296"/>
                  </a:cubicBezTo>
                  <a:cubicBezTo>
                    <a:pt x="1431" y="8259"/>
                    <a:pt x="1431" y="8259"/>
                    <a:pt x="1384" y="8237"/>
                  </a:cubicBezTo>
                  <a:cubicBezTo>
                    <a:pt x="1337" y="8212"/>
                    <a:pt x="1331" y="8183"/>
                    <a:pt x="1365" y="8149"/>
                  </a:cubicBezTo>
                  <a:cubicBezTo>
                    <a:pt x="1409" y="8143"/>
                    <a:pt x="1409" y="8143"/>
                    <a:pt x="1362" y="8118"/>
                  </a:cubicBezTo>
                  <a:cubicBezTo>
                    <a:pt x="1268" y="8071"/>
                    <a:pt x="1230" y="7986"/>
                    <a:pt x="1312" y="7973"/>
                  </a:cubicBezTo>
                  <a:cubicBezTo>
                    <a:pt x="1346" y="7970"/>
                    <a:pt x="1371" y="7939"/>
                    <a:pt x="1362" y="7904"/>
                  </a:cubicBezTo>
                  <a:cubicBezTo>
                    <a:pt x="1360" y="7885"/>
                    <a:pt x="1349" y="7880"/>
                    <a:pt x="1335" y="7880"/>
                  </a:cubicBezTo>
                  <a:cubicBezTo>
                    <a:pt x="1329" y="7880"/>
                    <a:pt x="1322" y="7881"/>
                    <a:pt x="1315" y="7882"/>
                  </a:cubicBezTo>
                  <a:cubicBezTo>
                    <a:pt x="1305" y="7893"/>
                    <a:pt x="1297" y="7897"/>
                    <a:pt x="1292" y="7897"/>
                  </a:cubicBezTo>
                  <a:cubicBezTo>
                    <a:pt x="1280" y="7897"/>
                    <a:pt x="1283" y="7870"/>
                    <a:pt x="1305" y="7823"/>
                  </a:cubicBezTo>
                  <a:cubicBezTo>
                    <a:pt x="1349" y="7726"/>
                    <a:pt x="1340" y="7666"/>
                    <a:pt x="1280" y="7582"/>
                  </a:cubicBezTo>
                  <a:cubicBezTo>
                    <a:pt x="1235" y="7502"/>
                    <a:pt x="1214" y="7432"/>
                    <a:pt x="1228" y="7432"/>
                  </a:cubicBezTo>
                  <a:cubicBezTo>
                    <a:pt x="1233" y="7432"/>
                    <a:pt x="1243" y="7442"/>
                    <a:pt x="1258" y="7466"/>
                  </a:cubicBezTo>
                  <a:cubicBezTo>
                    <a:pt x="1285" y="7490"/>
                    <a:pt x="1298" y="7503"/>
                    <a:pt x="1301" y="7503"/>
                  </a:cubicBezTo>
                  <a:cubicBezTo>
                    <a:pt x="1304" y="7503"/>
                    <a:pt x="1296" y="7490"/>
                    <a:pt x="1280" y="7463"/>
                  </a:cubicBezTo>
                  <a:lnTo>
                    <a:pt x="1252" y="7312"/>
                  </a:lnTo>
                  <a:cubicBezTo>
                    <a:pt x="1246" y="7286"/>
                    <a:pt x="1224" y="7262"/>
                    <a:pt x="1205" y="7262"/>
                  </a:cubicBezTo>
                  <a:cubicBezTo>
                    <a:pt x="1204" y="7262"/>
                    <a:pt x="1203" y="7262"/>
                    <a:pt x="1202" y="7262"/>
                  </a:cubicBezTo>
                  <a:cubicBezTo>
                    <a:pt x="1243" y="7218"/>
                    <a:pt x="1240" y="7149"/>
                    <a:pt x="1193" y="7108"/>
                  </a:cubicBezTo>
                  <a:lnTo>
                    <a:pt x="1183" y="7052"/>
                  </a:lnTo>
                  <a:cubicBezTo>
                    <a:pt x="1177" y="7021"/>
                    <a:pt x="1177" y="7021"/>
                    <a:pt x="1152" y="6996"/>
                  </a:cubicBezTo>
                  <a:cubicBezTo>
                    <a:pt x="1124" y="6967"/>
                    <a:pt x="1139" y="6936"/>
                    <a:pt x="1155" y="6902"/>
                  </a:cubicBezTo>
                  <a:cubicBezTo>
                    <a:pt x="1170" y="6872"/>
                    <a:pt x="1185" y="6842"/>
                    <a:pt x="1167" y="6842"/>
                  </a:cubicBezTo>
                  <a:cubicBezTo>
                    <a:pt x="1166" y="6842"/>
                    <a:pt x="1165" y="6842"/>
                    <a:pt x="1164" y="6842"/>
                  </a:cubicBezTo>
                  <a:cubicBezTo>
                    <a:pt x="1164" y="6842"/>
                    <a:pt x="1163" y="6842"/>
                    <a:pt x="1163" y="6842"/>
                  </a:cubicBezTo>
                  <a:cubicBezTo>
                    <a:pt x="1141" y="6842"/>
                    <a:pt x="1111" y="6788"/>
                    <a:pt x="1086" y="6761"/>
                  </a:cubicBezTo>
                  <a:cubicBezTo>
                    <a:pt x="1068" y="6742"/>
                    <a:pt x="1070" y="6719"/>
                    <a:pt x="1083" y="6719"/>
                  </a:cubicBezTo>
                  <a:cubicBezTo>
                    <a:pt x="1088" y="6719"/>
                    <a:pt x="1094" y="6722"/>
                    <a:pt x="1102" y="6729"/>
                  </a:cubicBezTo>
                  <a:cubicBezTo>
                    <a:pt x="1121" y="6726"/>
                    <a:pt x="1121" y="6726"/>
                    <a:pt x="1130" y="6663"/>
                  </a:cubicBezTo>
                  <a:cubicBezTo>
                    <a:pt x="1127" y="6636"/>
                    <a:pt x="1115" y="6579"/>
                    <a:pt x="1097" y="6579"/>
                  </a:cubicBezTo>
                  <a:cubicBezTo>
                    <a:pt x="1096" y="6579"/>
                    <a:pt x="1096" y="6579"/>
                    <a:pt x="1096" y="6579"/>
                  </a:cubicBezTo>
                  <a:cubicBezTo>
                    <a:pt x="1095" y="6579"/>
                    <a:pt x="1095" y="6579"/>
                    <a:pt x="1095" y="6579"/>
                  </a:cubicBezTo>
                  <a:cubicBezTo>
                    <a:pt x="1073" y="6579"/>
                    <a:pt x="1039" y="6403"/>
                    <a:pt x="1055" y="6372"/>
                  </a:cubicBezTo>
                  <a:lnTo>
                    <a:pt x="1045" y="6312"/>
                  </a:lnTo>
                  <a:cubicBezTo>
                    <a:pt x="1039" y="6281"/>
                    <a:pt x="1014" y="6256"/>
                    <a:pt x="1008" y="6225"/>
                  </a:cubicBezTo>
                  <a:cubicBezTo>
                    <a:pt x="1002" y="6206"/>
                    <a:pt x="992" y="6187"/>
                    <a:pt x="976" y="6171"/>
                  </a:cubicBezTo>
                  <a:cubicBezTo>
                    <a:pt x="970" y="6140"/>
                    <a:pt x="964" y="6112"/>
                    <a:pt x="986" y="6109"/>
                  </a:cubicBezTo>
                  <a:cubicBezTo>
                    <a:pt x="939" y="6084"/>
                    <a:pt x="939" y="6084"/>
                    <a:pt x="973" y="6049"/>
                  </a:cubicBezTo>
                  <a:cubicBezTo>
                    <a:pt x="1014" y="6043"/>
                    <a:pt x="1014" y="6043"/>
                    <a:pt x="970" y="6018"/>
                  </a:cubicBezTo>
                  <a:cubicBezTo>
                    <a:pt x="942" y="5993"/>
                    <a:pt x="942" y="5993"/>
                    <a:pt x="958" y="5961"/>
                  </a:cubicBezTo>
                  <a:cubicBezTo>
                    <a:pt x="975" y="5956"/>
                    <a:pt x="974" y="5930"/>
                    <a:pt x="955" y="5930"/>
                  </a:cubicBezTo>
                  <a:cubicBezTo>
                    <a:pt x="954" y="5930"/>
                    <a:pt x="953" y="5930"/>
                    <a:pt x="951" y="5930"/>
                  </a:cubicBezTo>
                  <a:cubicBezTo>
                    <a:pt x="904" y="5908"/>
                    <a:pt x="867" y="5820"/>
                    <a:pt x="911" y="5814"/>
                  </a:cubicBezTo>
                  <a:cubicBezTo>
                    <a:pt x="904" y="5795"/>
                    <a:pt x="892" y="5773"/>
                    <a:pt x="876" y="5761"/>
                  </a:cubicBezTo>
                  <a:cubicBezTo>
                    <a:pt x="832" y="5736"/>
                    <a:pt x="832" y="5736"/>
                    <a:pt x="873" y="5730"/>
                  </a:cubicBezTo>
                  <a:cubicBezTo>
                    <a:pt x="907" y="5695"/>
                    <a:pt x="901" y="5664"/>
                    <a:pt x="854" y="5642"/>
                  </a:cubicBezTo>
                  <a:cubicBezTo>
                    <a:pt x="842" y="5626"/>
                    <a:pt x="835" y="5601"/>
                    <a:pt x="845" y="5582"/>
                  </a:cubicBezTo>
                  <a:cubicBezTo>
                    <a:pt x="853" y="5525"/>
                    <a:pt x="844" y="5370"/>
                    <a:pt x="816" y="5370"/>
                  </a:cubicBezTo>
                  <a:cubicBezTo>
                    <a:pt x="813" y="5370"/>
                    <a:pt x="810" y="5372"/>
                    <a:pt x="807" y="5375"/>
                  </a:cubicBezTo>
                  <a:lnTo>
                    <a:pt x="795" y="5316"/>
                  </a:lnTo>
                  <a:cubicBezTo>
                    <a:pt x="804" y="5253"/>
                    <a:pt x="798" y="5225"/>
                    <a:pt x="773" y="5197"/>
                  </a:cubicBezTo>
                  <a:lnTo>
                    <a:pt x="748" y="5172"/>
                  </a:lnTo>
                  <a:cubicBezTo>
                    <a:pt x="766" y="5169"/>
                    <a:pt x="782" y="5134"/>
                    <a:pt x="776" y="5106"/>
                  </a:cubicBezTo>
                  <a:cubicBezTo>
                    <a:pt x="771" y="5085"/>
                    <a:pt x="770" y="5079"/>
                    <a:pt x="762" y="5079"/>
                  </a:cubicBezTo>
                  <a:cubicBezTo>
                    <a:pt x="759" y="5079"/>
                    <a:pt x="756" y="5080"/>
                    <a:pt x="751" y="5081"/>
                  </a:cubicBezTo>
                  <a:cubicBezTo>
                    <a:pt x="746" y="5091"/>
                    <a:pt x="742" y="5095"/>
                    <a:pt x="739" y="5095"/>
                  </a:cubicBezTo>
                  <a:cubicBezTo>
                    <a:pt x="732" y="5095"/>
                    <a:pt x="728" y="5074"/>
                    <a:pt x="726" y="5053"/>
                  </a:cubicBezTo>
                  <a:cubicBezTo>
                    <a:pt x="719" y="5024"/>
                    <a:pt x="735" y="4990"/>
                    <a:pt x="754" y="4987"/>
                  </a:cubicBezTo>
                  <a:lnTo>
                    <a:pt x="748" y="4959"/>
                  </a:lnTo>
                  <a:cubicBezTo>
                    <a:pt x="744" y="4959"/>
                    <a:pt x="741" y="4959"/>
                    <a:pt x="738" y="4959"/>
                  </a:cubicBezTo>
                  <a:cubicBezTo>
                    <a:pt x="707" y="4959"/>
                    <a:pt x="705" y="4933"/>
                    <a:pt x="723" y="4930"/>
                  </a:cubicBezTo>
                  <a:cubicBezTo>
                    <a:pt x="735" y="4902"/>
                    <a:pt x="735" y="4871"/>
                    <a:pt x="726" y="4840"/>
                  </a:cubicBezTo>
                  <a:lnTo>
                    <a:pt x="726" y="4840"/>
                  </a:lnTo>
                  <a:cubicBezTo>
                    <a:pt x="725" y="4840"/>
                    <a:pt x="724" y="4840"/>
                    <a:pt x="723" y="4840"/>
                  </a:cubicBezTo>
                  <a:cubicBezTo>
                    <a:pt x="713" y="4840"/>
                    <a:pt x="716" y="4828"/>
                    <a:pt x="721" y="4828"/>
                  </a:cubicBezTo>
                  <a:cubicBezTo>
                    <a:pt x="723" y="4828"/>
                    <a:pt x="725" y="4831"/>
                    <a:pt x="726" y="4840"/>
                  </a:cubicBezTo>
                  <a:lnTo>
                    <a:pt x="748" y="4836"/>
                  </a:lnTo>
                  <a:cubicBezTo>
                    <a:pt x="759" y="4815"/>
                    <a:pt x="751" y="4809"/>
                    <a:pt x="739" y="4809"/>
                  </a:cubicBezTo>
                  <a:cubicBezTo>
                    <a:pt x="734" y="4809"/>
                    <a:pt x="728" y="4810"/>
                    <a:pt x="723" y="4811"/>
                  </a:cubicBezTo>
                  <a:lnTo>
                    <a:pt x="710" y="4752"/>
                  </a:lnTo>
                  <a:cubicBezTo>
                    <a:pt x="706" y="4730"/>
                    <a:pt x="703" y="4710"/>
                    <a:pt x="696" y="4710"/>
                  </a:cubicBezTo>
                  <a:cubicBezTo>
                    <a:pt x="693" y="4710"/>
                    <a:pt x="690" y="4714"/>
                    <a:pt x="685" y="4724"/>
                  </a:cubicBezTo>
                  <a:cubicBezTo>
                    <a:pt x="678" y="4725"/>
                    <a:pt x="671" y="4726"/>
                    <a:pt x="665" y="4726"/>
                  </a:cubicBezTo>
                  <a:cubicBezTo>
                    <a:pt x="652" y="4726"/>
                    <a:pt x="642" y="4721"/>
                    <a:pt x="638" y="4702"/>
                  </a:cubicBezTo>
                  <a:cubicBezTo>
                    <a:pt x="637" y="4702"/>
                    <a:pt x="636" y="4702"/>
                    <a:pt x="635" y="4702"/>
                  </a:cubicBezTo>
                  <a:cubicBezTo>
                    <a:pt x="623" y="4702"/>
                    <a:pt x="626" y="4690"/>
                    <a:pt x="631" y="4690"/>
                  </a:cubicBezTo>
                  <a:cubicBezTo>
                    <a:pt x="633" y="4690"/>
                    <a:pt x="636" y="4693"/>
                    <a:pt x="638" y="4702"/>
                  </a:cubicBezTo>
                  <a:cubicBezTo>
                    <a:pt x="657" y="4699"/>
                    <a:pt x="679" y="4695"/>
                    <a:pt x="672" y="4667"/>
                  </a:cubicBezTo>
                  <a:cubicBezTo>
                    <a:pt x="666" y="4636"/>
                    <a:pt x="688" y="4633"/>
                    <a:pt x="688" y="4633"/>
                  </a:cubicBezTo>
                  <a:cubicBezTo>
                    <a:pt x="693" y="4635"/>
                    <a:pt x="696" y="4636"/>
                    <a:pt x="699" y="4636"/>
                  </a:cubicBezTo>
                  <a:cubicBezTo>
                    <a:pt x="727" y="4636"/>
                    <a:pt x="689" y="4539"/>
                    <a:pt x="666" y="4514"/>
                  </a:cubicBezTo>
                  <a:cubicBezTo>
                    <a:pt x="613" y="4463"/>
                    <a:pt x="607" y="4432"/>
                    <a:pt x="651" y="4426"/>
                  </a:cubicBezTo>
                  <a:cubicBezTo>
                    <a:pt x="691" y="4420"/>
                    <a:pt x="638" y="4366"/>
                    <a:pt x="572" y="4348"/>
                  </a:cubicBezTo>
                  <a:lnTo>
                    <a:pt x="503" y="4326"/>
                  </a:lnTo>
                  <a:lnTo>
                    <a:pt x="566" y="4316"/>
                  </a:lnTo>
                  <a:cubicBezTo>
                    <a:pt x="641" y="4275"/>
                    <a:pt x="641" y="4275"/>
                    <a:pt x="585" y="4194"/>
                  </a:cubicBezTo>
                  <a:cubicBezTo>
                    <a:pt x="553" y="4138"/>
                    <a:pt x="553" y="4138"/>
                    <a:pt x="572" y="4134"/>
                  </a:cubicBezTo>
                  <a:cubicBezTo>
                    <a:pt x="594" y="4131"/>
                    <a:pt x="588" y="4100"/>
                    <a:pt x="572" y="4012"/>
                  </a:cubicBezTo>
                  <a:cubicBezTo>
                    <a:pt x="557" y="3928"/>
                    <a:pt x="551" y="3896"/>
                    <a:pt x="531" y="3896"/>
                  </a:cubicBezTo>
                  <a:cubicBezTo>
                    <a:pt x="530" y="3896"/>
                    <a:pt x="529" y="3896"/>
                    <a:pt x="528" y="3896"/>
                  </a:cubicBezTo>
                  <a:lnTo>
                    <a:pt x="519" y="3837"/>
                  </a:lnTo>
                  <a:cubicBezTo>
                    <a:pt x="545" y="3810"/>
                    <a:pt x="533" y="3771"/>
                    <a:pt x="510" y="3771"/>
                  </a:cubicBezTo>
                  <a:cubicBezTo>
                    <a:pt x="504" y="3771"/>
                    <a:pt x="496" y="3775"/>
                    <a:pt x="488" y="3783"/>
                  </a:cubicBezTo>
                  <a:cubicBezTo>
                    <a:pt x="488" y="3783"/>
                    <a:pt x="481" y="3752"/>
                    <a:pt x="475" y="3724"/>
                  </a:cubicBezTo>
                  <a:lnTo>
                    <a:pt x="497" y="3721"/>
                  </a:lnTo>
                  <a:cubicBezTo>
                    <a:pt x="516" y="3718"/>
                    <a:pt x="506" y="3658"/>
                    <a:pt x="462" y="3420"/>
                  </a:cubicBezTo>
                  <a:cubicBezTo>
                    <a:pt x="416" y="3175"/>
                    <a:pt x="407" y="3131"/>
                    <a:pt x="373" y="3131"/>
                  </a:cubicBezTo>
                  <a:cubicBezTo>
                    <a:pt x="371" y="3131"/>
                    <a:pt x="368" y="3131"/>
                    <a:pt x="365" y="3132"/>
                  </a:cubicBezTo>
                  <a:cubicBezTo>
                    <a:pt x="318" y="3110"/>
                    <a:pt x="312" y="3078"/>
                    <a:pt x="353" y="3072"/>
                  </a:cubicBezTo>
                  <a:cubicBezTo>
                    <a:pt x="374" y="3069"/>
                    <a:pt x="389" y="3041"/>
                    <a:pt x="371" y="3041"/>
                  </a:cubicBezTo>
                  <a:cubicBezTo>
                    <a:pt x="370" y="3041"/>
                    <a:pt x="370" y="3041"/>
                    <a:pt x="368" y="3041"/>
                  </a:cubicBezTo>
                  <a:cubicBezTo>
                    <a:pt x="362" y="3009"/>
                    <a:pt x="365" y="2978"/>
                    <a:pt x="372" y="2947"/>
                  </a:cubicBezTo>
                  <a:cubicBezTo>
                    <a:pt x="395" y="2858"/>
                    <a:pt x="374" y="2831"/>
                    <a:pt x="353" y="2831"/>
                  </a:cubicBezTo>
                  <a:cubicBezTo>
                    <a:pt x="352" y="2831"/>
                    <a:pt x="351" y="2831"/>
                    <a:pt x="350" y="2831"/>
                  </a:cubicBezTo>
                  <a:cubicBezTo>
                    <a:pt x="339" y="2841"/>
                    <a:pt x="333" y="2846"/>
                    <a:pt x="331" y="2846"/>
                  </a:cubicBezTo>
                  <a:cubicBezTo>
                    <a:pt x="325" y="2846"/>
                    <a:pt x="336" y="2823"/>
                    <a:pt x="347" y="2799"/>
                  </a:cubicBezTo>
                  <a:cubicBezTo>
                    <a:pt x="359" y="2769"/>
                    <a:pt x="373" y="2737"/>
                    <a:pt x="358" y="2737"/>
                  </a:cubicBezTo>
                  <a:cubicBezTo>
                    <a:pt x="357" y="2737"/>
                    <a:pt x="357" y="2737"/>
                    <a:pt x="356" y="2737"/>
                  </a:cubicBezTo>
                  <a:cubicBezTo>
                    <a:pt x="328" y="2712"/>
                    <a:pt x="274" y="2536"/>
                    <a:pt x="315" y="2530"/>
                  </a:cubicBezTo>
                  <a:lnTo>
                    <a:pt x="306" y="2474"/>
                  </a:lnTo>
                  <a:cubicBezTo>
                    <a:pt x="305" y="2474"/>
                    <a:pt x="305" y="2474"/>
                    <a:pt x="304" y="2474"/>
                  </a:cubicBezTo>
                  <a:cubicBezTo>
                    <a:pt x="284" y="2474"/>
                    <a:pt x="281" y="2413"/>
                    <a:pt x="274" y="2354"/>
                  </a:cubicBezTo>
                  <a:cubicBezTo>
                    <a:pt x="268" y="2295"/>
                    <a:pt x="265" y="2264"/>
                    <a:pt x="287" y="2264"/>
                  </a:cubicBezTo>
                  <a:cubicBezTo>
                    <a:pt x="293" y="2271"/>
                    <a:pt x="297" y="2275"/>
                    <a:pt x="300" y="2275"/>
                  </a:cubicBezTo>
                  <a:cubicBezTo>
                    <a:pt x="308" y="2275"/>
                    <a:pt x="304" y="2247"/>
                    <a:pt x="290" y="2201"/>
                  </a:cubicBezTo>
                  <a:cubicBezTo>
                    <a:pt x="290" y="2173"/>
                    <a:pt x="249" y="2141"/>
                    <a:pt x="249" y="2110"/>
                  </a:cubicBezTo>
                  <a:cubicBezTo>
                    <a:pt x="231" y="2110"/>
                    <a:pt x="209" y="2076"/>
                    <a:pt x="212" y="2044"/>
                  </a:cubicBezTo>
                  <a:lnTo>
                    <a:pt x="212" y="2044"/>
                  </a:lnTo>
                  <a:lnTo>
                    <a:pt x="234" y="2047"/>
                  </a:lnTo>
                  <a:lnTo>
                    <a:pt x="274" y="2050"/>
                  </a:lnTo>
                  <a:cubicBezTo>
                    <a:pt x="278" y="2019"/>
                    <a:pt x="281" y="1991"/>
                    <a:pt x="262" y="1988"/>
                  </a:cubicBezTo>
                  <a:cubicBezTo>
                    <a:pt x="287" y="1960"/>
                    <a:pt x="287" y="1928"/>
                    <a:pt x="300" y="1869"/>
                  </a:cubicBezTo>
                  <a:cubicBezTo>
                    <a:pt x="312" y="1812"/>
                    <a:pt x="325" y="1753"/>
                    <a:pt x="312" y="1715"/>
                  </a:cubicBezTo>
                  <a:cubicBezTo>
                    <a:pt x="362" y="1696"/>
                    <a:pt x="412" y="1527"/>
                    <a:pt x="390" y="1483"/>
                  </a:cubicBezTo>
                  <a:cubicBezTo>
                    <a:pt x="372" y="1477"/>
                    <a:pt x="384" y="1449"/>
                    <a:pt x="415" y="1430"/>
                  </a:cubicBezTo>
                  <a:cubicBezTo>
                    <a:pt x="447" y="1408"/>
                    <a:pt x="447" y="1411"/>
                    <a:pt x="441" y="1374"/>
                  </a:cubicBezTo>
                  <a:cubicBezTo>
                    <a:pt x="434" y="1336"/>
                    <a:pt x="472" y="1317"/>
                    <a:pt x="503" y="1301"/>
                  </a:cubicBezTo>
                  <a:cubicBezTo>
                    <a:pt x="553" y="1295"/>
                    <a:pt x="569" y="1270"/>
                    <a:pt x="566" y="1233"/>
                  </a:cubicBezTo>
                  <a:cubicBezTo>
                    <a:pt x="578" y="1186"/>
                    <a:pt x="600" y="1139"/>
                    <a:pt x="632" y="1098"/>
                  </a:cubicBezTo>
                  <a:cubicBezTo>
                    <a:pt x="647" y="1046"/>
                    <a:pt x="665" y="1019"/>
                    <a:pt x="649" y="1019"/>
                  </a:cubicBezTo>
                  <a:cubicBezTo>
                    <a:pt x="646" y="1019"/>
                    <a:pt x="641" y="1020"/>
                    <a:pt x="635" y="1023"/>
                  </a:cubicBezTo>
                  <a:cubicBezTo>
                    <a:pt x="619" y="1010"/>
                    <a:pt x="622" y="972"/>
                    <a:pt x="622" y="972"/>
                  </a:cubicBezTo>
                  <a:cubicBezTo>
                    <a:pt x="636" y="939"/>
                    <a:pt x="647" y="927"/>
                    <a:pt x="650" y="927"/>
                  </a:cubicBezTo>
                  <a:cubicBezTo>
                    <a:pt x="653" y="927"/>
                    <a:pt x="651" y="936"/>
                    <a:pt x="641" y="947"/>
                  </a:cubicBezTo>
                  <a:cubicBezTo>
                    <a:pt x="630" y="979"/>
                    <a:pt x="629" y="989"/>
                    <a:pt x="636" y="989"/>
                  </a:cubicBezTo>
                  <a:cubicBezTo>
                    <a:pt x="643" y="989"/>
                    <a:pt x="657" y="980"/>
                    <a:pt x="676" y="976"/>
                  </a:cubicBezTo>
                  <a:cubicBezTo>
                    <a:pt x="713" y="957"/>
                    <a:pt x="745" y="929"/>
                    <a:pt x="770" y="894"/>
                  </a:cubicBezTo>
                  <a:lnTo>
                    <a:pt x="857" y="809"/>
                  </a:lnTo>
                  <a:cubicBezTo>
                    <a:pt x="936" y="759"/>
                    <a:pt x="964" y="747"/>
                    <a:pt x="948" y="728"/>
                  </a:cubicBezTo>
                  <a:cubicBezTo>
                    <a:pt x="943" y="721"/>
                    <a:pt x="939" y="716"/>
                    <a:pt x="936" y="712"/>
                  </a:cubicBezTo>
                  <a:lnTo>
                    <a:pt x="936" y="712"/>
                  </a:lnTo>
                  <a:cubicBezTo>
                    <a:pt x="936" y="712"/>
                    <a:pt x="937" y="712"/>
                    <a:pt x="938" y="712"/>
                  </a:cubicBezTo>
                  <a:cubicBezTo>
                    <a:pt x="992" y="712"/>
                    <a:pt x="1256" y="533"/>
                    <a:pt x="1271" y="493"/>
                  </a:cubicBezTo>
                  <a:lnTo>
                    <a:pt x="1280" y="512"/>
                  </a:lnTo>
                  <a:cubicBezTo>
                    <a:pt x="1283" y="516"/>
                    <a:pt x="1288" y="519"/>
                    <a:pt x="1294" y="519"/>
                  </a:cubicBezTo>
                  <a:cubicBezTo>
                    <a:pt x="1309" y="519"/>
                    <a:pt x="1334" y="507"/>
                    <a:pt x="1371" y="487"/>
                  </a:cubicBezTo>
                  <a:cubicBezTo>
                    <a:pt x="1399" y="477"/>
                    <a:pt x="1500" y="405"/>
                    <a:pt x="1591" y="380"/>
                  </a:cubicBezTo>
                  <a:cubicBezTo>
                    <a:pt x="1707" y="343"/>
                    <a:pt x="1794" y="327"/>
                    <a:pt x="1791" y="308"/>
                  </a:cubicBezTo>
                  <a:cubicBezTo>
                    <a:pt x="1802" y="306"/>
                    <a:pt x="1809" y="304"/>
                    <a:pt x="1814" y="304"/>
                  </a:cubicBezTo>
                  <a:cubicBezTo>
                    <a:pt x="1823" y="304"/>
                    <a:pt x="1824" y="309"/>
                    <a:pt x="1826" y="324"/>
                  </a:cubicBezTo>
                  <a:cubicBezTo>
                    <a:pt x="1811" y="339"/>
                    <a:pt x="1815" y="342"/>
                    <a:pt x="1827" y="342"/>
                  </a:cubicBezTo>
                  <a:cubicBezTo>
                    <a:pt x="1835" y="342"/>
                    <a:pt x="1847" y="341"/>
                    <a:pt x="1860" y="339"/>
                  </a:cubicBezTo>
                  <a:cubicBezTo>
                    <a:pt x="1888" y="333"/>
                    <a:pt x="1885" y="311"/>
                    <a:pt x="1882" y="292"/>
                  </a:cubicBezTo>
                  <a:cubicBezTo>
                    <a:pt x="1880" y="279"/>
                    <a:pt x="1892" y="271"/>
                    <a:pt x="1916" y="271"/>
                  </a:cubicBezTo>
                  <a:cubicBezTo>
                    <a:pt x="1931" y="271"/>
                    <a:pt x="1951" y="274"/>
                    <a:pt x="1976" y="280"/>
                  </a:cubicBezTo>
                  <a:cubicBezTo>
                    <a:pt x="2009" y="285"/>
                    <a:pt x="2041" y="287"/>
                    <a:pt x="2074" y="287"/>
                  </a:cubicBezTo>
                  <a:cubicBezTo>
                    <a:pt x="2123" y="287"/>
                    <a:pt x="2172" y="282"/>
                    <a:pt x="2221" y="270"/>
                  </a:cubicBezTo>
                  <a:cubicBezTo>
                    <a:pt x="2252" y="274"/>
                    <a:pt x="2283" y="274"/>
                    <a:pt x="2280" y="292"/>
                  </a:cubicBezTo>
                  <a:cubicBezTo>
                    <a:pt x="2306" y="313"/>
                    <a:pt x="2338" y="323"/>
                    <a:pt x="2369" y="323"/>
                  </a:cubicBezTo>
                  <a:cubicBezTo>
                    <a:pt x="2391" y="323"/>
                    <a:pt x="2413" y="318"/>
                    <a:pt x="2434" y="308"/>
                  </a:cubicBezTo>
                  <a:cubicBezTo>
                    <a:pt x="2462" y="314"/>
                    <a:pt x="2462" y="314"/>
                    <a:pt x="2459" y="333"/>
                  </a:cubicBezTo>
                  <a:cubicBezTo>
                    <a:pt x="2476" y="348"/>
                    <a:pt x="2480" y="361"/>
                    <a:pt x="2490" y="361"/>
                  </a:cubicBezTo>
                  <a:cubicBezTo>
                    <a:pt x="2496" y="361"/>
                    <a:pt x="2504" y="356"/>
                    <a:pt x="2518" y="343"/>
                  </a:cubicBezTo>
                  <a:cubicBezTo>
                    <a:pt x="2527" y="342"/>
                    <a:pt x="2536" y="341"/>
                    <a:pt x="2545" y="341"/>
                  </a:cubicBezTo>
                  <a:cubicBezTo>
                    <a:pt x="2608" y="341"/>
                    <a:pt x="2670" y="360"/>
                    <a:pt x="2722" y="396"/>
                  </a:cubicBezTo>
                  <a:cubicBezTo>
                    <a:pt x="2739" y="401"/>
                    <a:pt x="2755" y="406"/>
                    <a:pt x="2768" y="406"/>
                  </a:cubicBezTo>
                  <a:cubicBezTo>
                    <a:pt x="2778" y="406"/>
                    <a:pt x="2785" y="403"/>
                    <a:pt x="2788" y="393"/>
                  </a:cubicBezTo>
                  <a:lnTo>
                    <a:pt x="2794" y="374"/>
                  </a:lnTo>
                  <a:cubicBezTo>
                    <a:pt x="2803" y="402"/>
                    <a:pt x="2807" y="414"/>
                    <a:pt x="2816" y="414"/>
                  </a:cubicBezTo>
                  <a:cubicBezTo>
                    <a:pt x="2823" y="414"/>
                    <a:pt x="2834" y="407"/>
                    <a:pt x="2854" y="393"/>
                  </a:cubicBezTo>
                  <a:cubicBezTo>
                    <a:pt x="2856" y="386"/>
                    <a:pt x="2861" y="383"/>
                    <a:pt x="2866" y="383"/>
                  </a:cubicBezTo>
                  <a:cubicBezTo>
                    <a:pt x="2875" y="383"/>
                    <a:pt x="2886" y="393"/>
                    <a:pt x="2882" y="405"/>
                  </a:cubicBezTo>
                  <a:cubicBezTo>
                    <a:pt x="2894" y="424"/>
                    <a:pt x="2910" y="440"/>
                    <a:pt x="2929" y="449"/>
                  </a:cubicBezTo>
                  <a:cubicBezTo>
                    <a:pt x="3035" y="480"/>
                    <a:pt x="3139" y="531"/>
                    <a:pt x="3236" y="590"/>
                  </a:cubicBezTo>
                  <a:cubicBezTo>
                    <a:pt x="3418" y="714"/>
                    <a:pt x="3483" y="784"/>
                    <a:pt x="3508" y="784"/>
                  </a:cubicBezTo>
                  <a:cubicBezTo>
                    <a:pt x="3510" y="784"/>
                    <a:pt x="3513" y="783"/>
                    <a:pt x="3515" y="781"/>
                  </a:cubicBezTo>
                  <a:cubicBezTo>
                    <a:pt x="3549" y="791"/>
                    <a:pt x="3549" y="791"/>
                    <a:pt x="3559" y="828"/>
                  </a:cubicBezTo>
                  <a:cubicBezTo>
                    <a:pt x="3565" y="860"/>
                    <a:pt x="3581" y="888"/>
                    <a:pt x="3606" y="907"/>
                  </a:cubicBezTo>
                  <a:cubicBezTo>
                    <a:pt x="3628" y="929"/>
                    <a:pt x="3646" y="954"/>
                    <a:pt x="3631" y="966"/>
                  </a:cubicBezTo>
                  <a:cubicBezTo>
                    <a:pt x="3665" y="979"/>
                    <a:pt x="3665" y="979"/>
                    <a:pt x="3684" y="1001"/>
                  </a:cubicBezTo>
                  <a:cubicBezTo>
                    <a:pt x="3668" y="1016"/>
                    <a:pt x="3687" y="1038"/>
                    <a:pt x="3725" y="1051"/>
                  </a:cubicBezTo>
                  <a:cubicBezTo>
                    <a:pt x="3735" y="1050"/>
                    <a:pt x="3743" y="1050"/>
                    <a:pt x="3750" y="1050"/>
                  </a:cubicBezTo>
                  <a:cubicBezTo>
                    <a:pt x="3773" y="1050"/>
                    <a:pt x="3768" y="1055"/>
                    <a:pt x="3740" y="1073"/>
                  </a:cubicBezTo>
                  <a:cubicBezTo>
                    <a:pt x="3727" y="1083"/>
                    <a:pt x="3747" y="1146"/>
                    <a:pt x="3756" y="1146"/>
                  </a:cubicBezTo>
                  <a:cubicBezTo>
                    <a:pt x="3757" y="1146"/>
                    <a:pt x="3759" y="1144"/>
                    <a:pt x="3759" y="1139"/>
                  </a:cubicBezTo>
                  <a:cubicBezTo>
                    <a:pt x="3761" y="1137"/>
                    <a:pt x="3763" y="1137"/>
                    <a:pt x="3765" y="1137"/>
                  </a:cubicBezTo>
                  <a:cubicBezTo>
                    <a:pt x="3782" y="1137"/>
                    <a:pt x="3813" y="1178"/>
                    <a:pt x="3844" y="1192"/>
                  </a:cubicBezTo>
                  <a:cubicBezTo>
                    <a:pt x="3863" y="1217"/>
                    <a:pt x="3875" y="1245"/>
                    <a:pt x="3856" y="1254"/>
                  </a:cubicBezTo>
                  <a:cubicBezTo>
                    <a:pt x="3853" y="1292"/>
                    <a:pt x="3941" y="1417"/>
                    <a:pt x="3969" y="1439"/>
                  </a:cubicBezTo>
                  <a:cubicBezTo>
                    <a:pt x="3971" y="1438"/>
                    <a:pt x="3973" y="1438"/>
                    <a:pt x="3975" y="1438"/>
                  </a:cubicBezTo>
                  <a:cubicBezTo>
                    <a:pt x="3987" y="1438"/>
                    <a:pt x="3996" y="1465"/>
                    <a:pt x="3982" y="1468"/>
                  </a:cubicBezTo>
                  <a:cubicBezTo>
                    <a:pt x="3963" y="1477"/>
                    <a:pt x="3972" y="1505"/>
                    <a:pt x="3985" y="1533"/>
                  </a:cubicBezTo>
                  <a:cubicBezTo>
                    <a:pt x="4016" y="1555"/>
                    <a:pt x="3997" y="1562"/>
                    <a:pt x="3975" y="1568"/>
                  </a:cubicBezTo>
                  <a:cubicBezTo>
                    <a:pt x="3969" y="1564"/>
                    <a:pt x="3964" y="1562"/>
                    <a:pt x="3961" y="1562"/>
                  </a:cubicBezTo>
                  <a:cubicBezTo>
                    <a:pt x="3951" y="1562"/>
                    <a:pt x="3963" y="1587"/>
                    <a:pt x="3972" y="1634"/>
                  </a:cubicBezTo>
                  <a:cubicBezTo>
                    <a:pt x="4001" y="1656"/>
                    <a:pt x="4038" y="1772"/>
                    <a:pt x="4051" y="1862"/>
                  </a:cubicBezTo>
                  <a:cubicBezTo>
                    <a:pt x="4079" y="2010"/>
                    <a:pt x="4104" y="2035"/>
                    <a:pt x="4157" y="2088"/>
                  </a:cubicBezTo>
                  <a:lnTo>
                    <a:pt x="4204" y="2113"/>
                  </a:lnTo>
                  <a:lnTo>
                    <a:pt x="4164" y="2119"/>
                  </a:lnTo>
                  <a:cubicBezTo>
                    <a:pt x="4142" y="2123"/>
                    <a:pt x="4107" y="2157"/>
                    <a:pt x="4107" y="2157"/>
                  </a:cubicBezTo>
                  <a:cubicBezTo>
                    <a:pt x="4109" y="2179"/>
                    <a:pt x="4121" y="2184"/>
                    <a:pt x="4135" y="2184"/>
                  </a:cubicBezTo>
                  <a:cubicBezTo>
                    <a:pt x="4141" y="2184"/>
                    <a:pt x="4148" y="2183"/>
                    <a:pt x="4154" y="2182"/>
                  </a:cubicBezTo>
                  <a:cubicBezTo>
                    <a:pt x="4155" y="2182"/>
                    <a:pt x="4156" y="2182"/>
                    <a:pt x="4157" y="2182"/>
                  </a:cubicBezTo>
                  <a:cubicBezTo>
                    <a:pt x="4174" y="2182"/>
                    <a:pt x="4179" y="2210"/>
                    <a:pt x="4170" y="2270"/>
                  </a:cubicBezTo>
                  <a:cubicBezTo>
                    <a:pt x="4160" y="2333"/>
                    <a:pt x="4167" y="2361"/>
                    <a:pt x="4192" y="2389"/>
                  </a:cubicBezTo>
                  <a:cubicBezTo>
                    <a:pt x="4201" y="2417"/>
                    <a:pt x="4198" y="2452"/>
                    <a:pt x="4189" y="2480"/>
                  </a:cubicBezTo>
                  <a:cubicBezTo>
                    <a:pt x="4191" y="2501"/>
                    <a:pt x="4192" y="2506"/>
                    <a:pt x="4201" y="2506"/>
                  </a:cubicBezTo>
                  <a:cubicBezTo>
                    <a:pt x="4204" y="2506"/>
                    <a:pt x="4208" y="2506"/>
                    <a:pt x="4214" y="2505"/>
                  </a:cubicBezTo>
                  <a:cubicBezTo>
                    <a:pt x="4215" y="2505"/>
                    <a:pt x="4216" y="2505"/>
                    <a:pt x="4217" y="2505"/>
                  </a:cubicBezTo>
                  <a:cubicBezTo>
                    <a:pt x="4236" y="2505"/>
                    <a:pt x="4238" y="2535"/>
                    <a:pt x="4226" y="2564"/>
                  </a:cubicBezTo>
                  <a:cubicBezTo>
                    <a:pt x="4189" y="2601"/>
                    <a:pt x="4204" y="2687"/>
                    <a:pt x="4225" y="2687"/>
                  </a:cubicBezTo>
                  <a:cubicBezTo>
                    <a:pt x="4225" y="2687"/>
                    <a:pt x="4226" y="2687"/>
                    <a:pt x="4226" y="2687"/>
                  </a:cubicBezTo>
                  <a:cubicBezTo>
                    <a:pt x="4227" y="2686"/>
                    <a:pt x="4228" y="2686"/>
                    <a:pt x="4229" y="2686"/>
                  </a:cubicBezTo>
                  <a:cubicBezTo>
                    <a:pt x="4248" y="2686"/>
                    <a:pt x="4252" y="2713"/>
                    <a:pt x="4258" y="2743"/>
                  </a:cubicBezTo>
                  <a:cubicBezTo>
                    <a:pt x="4261" y="2774"/>
                    <a:pt x="4273" y="2803"/>
                    <a:pt x="4295" y="2828"/>
                  </a:cubicBezTo>
                  <a:lnTo>
                    <a:pt x="4308" y="2887"/>
                  </a:lnTo>
                  <a:cubicBezTo>
                    <a:pt x="4309" y="2896"/>
                    <a:pt x="4307" y="2899"/>
                    <a:pt x="4304" y="2899"/>
                  </a:cubicBezTo>
                  <a:cubicBezTo>
                    <a:pt x="4297" y="2899"/>
                    <a:pt x="4284" y="2881"/>
                    <a:pt x="4279" y="2859"/>
                  </a:cubicBezTo>
                  <a:lnTo>
                    <a:pt x="4264" y="2893"/>
                  </a:lnTo>
                  <a:cubicBezTo>
                    <a:pt x="4276" y="2953"/>
                    <a:pt x="4283" y="2981"/>
                    <a:pt x="4308" y="3009"/>
                  </a:cubicBezTo>
                  <a:cubicBezTo>
                    <a:pt x="4355" y="3031"/>
                    <a:pt x="4355" y="3031"/>
                    <a:pt x="4314" y="3038"/>
                  </a:cubicBezTo>
                  <a:cubicBezTo>
                    <a:pt x="4286" y="3047"/>
                    <a:pt x="4279" y="3085"/>
                    <a:pt x="4305" y="3100"/>
                  </a:cubicBezTo>
                  <a:cubicBezTo>
                    <a:pt x="4352" y="3122"/>
                    <a:pt x="4336" y="3157"/>
                    <a:pt x="4314" y="3160"/>
                  </a:cubicBezTo>
                  <a:cubicBezTo>
                    <a:pt x="4299" y="3152"/>
                    <a:pt x="4289" y="3146"/>
                    <a:pt x="4284" y="3146"/>
                  </a:cubicBezTo>
                  <a:cubicBezTo>
                    <a:pt x="4274" y="3146"/>
                    <a:pt x="4288" y="3171"/>
                    <a:pt x="4333" y="3248"/>
                  </a:cubicBezTo>
                  <a:cubicBezTo>
                    <a:pt x="4342" y="3307"/>
                    <a:pt x="4386" y="3423"/>
                    <a:pt x="4402" y="3511"/>
                  </a:cubicBezTo>
                  <a:cubicBezTo>
                    <a:pt x="4424" y="3630"/>
                    <a:pt x="4436" y="3689"/>
                    <a:pt x="4420" y="3721"/>
                  </a:cubicBezTo>
                  <a:cubicBezTo>
                    <a:pt x="4417" y="3721"/>
                    <a:pt x="4413" y="3722"/>
                    <a:pt x="4410" y="3723"/>
                  </a:cubicBezTo>
                  <a:lnTo>
                    <a:pt x="4410" y="3723"/>
                  </a:lnTo>
                  <a:cubicBezTo>
                    <a:pt x="4441" y="3724"/>
                    <a:pt x="4447" y="3755"/>
                    <a:pt x="4461" y="3837"/>
                  </a:cubicBezTo>
                  <a:cubicBezTo>
                    <a:pt x="4455" y="3899"/>
                    <a:pt x="4474" y="3962"/>
                    <a:pt x="4518" y="4009"/>
                  </a:cubicBezTo>
                  <a:cubicBezTo>
                    <a:pt x="4511" y="3981"/>
                    <a:pt x="4505" y="3950"/>
                    <a:pt x="4505" y="3950"/>
                  </a:cubicBezTo>
                  <a:cubicBezTo>
                    <a:pt x="4509" y="3949"/>
                    <a:pt x="4512" y="3949"/>
                    <a:pt x="4515" y="3949"/>
                  </a:cubicBezTo>
                  <a:cubicBezTo>
                    <a:pt x="4547" y="3949"/>
                    <a:pt x="4551" y="3980"/>
                    <a:pt x="4543" y="4037"/>
                  </a:cubicBezTo>
                  <a:cubicBezTo>
                    <a:pt x="4549" y="4066"/>
                    <a:pt x="4527" y="4069"/>
                    <a:pt x="4508" y="4072"/>
                  </a:cubicBezTo>
                  <a:cubicBezTo>
                    <a:pt x="4486" y="4075"/>
                    <a:pt x="4471" y="4109"/>
                    <a:pt x="4477" y="4138"/>
                  </a:cubicBezTo>
                  <a:cubicBezTo>
                    <a:pt x="4481" y="4159"/>
                    <a:pt x="4484" y="4179"/>
                    <a:pt x="4491" y="4179"/>
                  </a:cubicBezTo>
                  <a:cubicBezTo>
                    <a:pt x="4494" y="4179"/>
                    <a:pt x="4497" y="4175"/>
                    <a:pt x="4502" y="4166"/>
                  </a:cubicBezTo>
                  <a:cubicBezTo>
                    <a:pt x="4509" y="4164"/>
                    <a:pt x="4513" y="4163"/>
                    <a:pt x="4517" y="4163"/>
                  </a:cubicBezTo>
                  <a:cubicBezTo>
                    <a:pt x="4525" y="4163"/>
                    <a:pt x="4526" y="4169"/>
                    <a:pt x="4530" y="4191"/>
                  </a:cubicBezTo>
                  <a:cubicBezTo>
                    <a:pt x="4530" y="4222"/>
                    <a:pt x="4546" y="4254"/>
                    <a:pt x="4565" y="4275"/>
                  </a:cubicBezTo>
                  <a:cubicBezTo>
                    <a:pt x="4566" y="4275"/>
                    <a:pt x="4567" y="4275"/>
                    <a:pt x="4568" y="4275"/>
                  </a:cubicBezTo>
                  <a:cubicBezTo>
                    <a:pt x="4587" y="4275"/>
                    <a:pt x="4593" y="4305"/>
                    <a:pt x="4599" y="4332"/>
                  </a:cubicBezTo>
                  <a:cubicBezTo>
                    <a:pt x="4590" y="4360"/>
                    <a:pt x="4587" y="4395"/>
                    <a:pt x="4593" y="4423"/>
                  </a:cubicBezTo>
                  <a:lnTo>
                    <a:pt x="4574" y="4426"/>
                  </a:lnTo>
                  <a:cubicBezTo>
                    <a:pt x="4552" y="4429"/>
                    <a:pt x="4536" y="4463"/>
                    <a:pt x="4536" y="4463"/>
                  </a:cubicBezTo>
                  <a:cubicBezTo>
                    <a:pt x="4542" y="4487"/>
                    <a:pt x="4557" y="4489"/>
                    <a:pt x="4563" y="4489"/>
                  </a:cubicBezTo>
                  <a:cubicBezTo>
                    <a:pt x="4564" y="4489"/>
                    <a:pt x="4565" y="4489"/>
                    <a:pt x="4565" y="4489"/>
                  </a:cubicBezTo>
                  <a:cubicBezTo>
                    <a:pt x="4565" y="4489"/>
                    <a:pt x="4565" y="4489"/>
                    <a:pt x="4565" y="4489"/>
                  </a:cubicBezTo>
                  <a:cubicBezTo>
                    <a:pt x="4584" y="4489"/>
                    <a:pt x="4718" y="5197"/>
                    <a:pt x="4734" y="5285"/>
                  </a:cubicBezTo>
                  <a:cubicBezTo>
                    <a:pt x="4726" y="5338"/>
                    <a:pt x="4736" y="5410"/>
                    <a:pt x="4749" y="5410"/>
                  </a:cubicBezTo>
                  <a:cubicBezTo>
                    <a:pt x="4751" y="5410"/>
                    <a:pt x="4754" y="5408"/>
                    <a:pt x="4756" y="5404"/>
                  </a:cubicBezTo>
                  <a:cubicBezTo>
                    <a:pt x="4756" y="5404"/>
                    <a:pt x="4756" y="5404"/>
                    <a:pt x="4756" y="5404"/>
                  </a:cubicBezTo>
                  <a:cubicBezTo>
                    <a:pt x="4775" y="5404"/>
                    <a:pt x="4803" y="5550"/>
                    <a:pt x="4837" y="5723"/>
                  </a:cubicBezTo>
                  <a:cubicBezTo>
                    <a:pt x="4874" y="5928"/>
                    <a:pt x="4903" y="6074"/>
                    <a:pt x="4924" y="6074"/>
                  </a:cubicBezTo>
                  <a:cubicBezTo>
                    <a:pt x="4925" y="6074"/>
                    <a:pt x="4925" y="6074"/>
                    <a:pt x="4925" y="6074"/>
                  </a:cubicBezTo>
                  <a:lnTo>
                    <a:pt x="4941" y="6165"/>
                  </a:lnTo>
                  <a:cubicBezTo>
                    <a:pt x="4950" y="6222"/>
                    <a:pt x="4985" y="6278"/>
                    <a:pt x="4988" y="6309"/>
                  </a:cubicBezTo>
                  <a:cubicBezTo>
                    <a:pt x="5008" y="6327"/>
                    <a:pt x="5015" y="6347"/>
                    <a:pt x="5008" y="6347"/>
                  </a:cubicBezTo>
                  <a:cubicBezTo>
                    <a:pt x="5006" y="6347"/>
                    <a:pt x="5001" y="6344"/>
                    <a:pt x="4994" y="6338"/>
                  </a:cubicBezTo>
                  <a:cubicBezTo>
                    <a:pt x="4972" y="6341"/>
                    <a:pt x="4953" y="6344"/>
                    <a:pt x="4960" y="6375"/>
                  </a:cubicBezTo>
                  <a:cubicBezTo>
                    <a:pt x="4966" y="6418"/>
                    <a:pt x="4980" y="6428"/>
                    <a:pt x="4994" y="6428"/>
                  </a:cubicBezTo>
                  <a:cubicBezTo>
                    <a:pt x="4999" y="6428"/>
                    <a:pt x="5004" y="6427"/>
                    <a:pt x="5010" y="6425"/>
                  </a:cubicBezTo>
                  <a:cubicBezTo>
                    <a:pt x="5011" y="6425"/>
                    <a:pt x="5012" y="6425"/>
                    <a:pt x="5013" y="6425"/>
                  </a:cubicBezTo>
                  <a:cubicBezTo>
                    <a:pt x="5032" y="6425"/>
                    <a:pt x="5038" y="6453"/>
                    <a:pt x="5038" y="6453"/>
                  </a:cubicBezTo>
                  <a:cubicBezTo>
                    <a:pt x="5041" y="6482"/>
                    <a:pt x="5041" y="6482"/>
                    <a:pt x="5022" y="6485"/>
                  </a:cubicBezTo>
                  <a:cubicBezTo>
                    <a:pt x="5000" y="6488"/>
                    <a:pt x="4981" y="6491"/>
                    <a:pt x="4981" y="6491"/>
                  </a:cubicBezTo>
                  <a:lnTo>
                    <a:pt x="4985" y="6522"/>
                  </a:lnTo>
                  <a:cubicBezTo>
                    <a:pt x="4986" y="6522"/>
                    <a:pt x="4987" y="6522"/>
                    <a:pt x="4988" y="6522"/>
                  </a:cubicBezTo>
                  <a:cubicBezTo>
                    <a:pt x="5007" y="6522"/>
                    <a:pt x="5013" y="6547"/>
                    <a:pt x="5013" y="6547"/>
                  </a:cubicBezTo>
                  <a:cubicBezTo>
                    <a:pt x="5019" y="6579"/>
                    <a:pt x="5019" y="6579"/>
                    <a:pt x="4975" y="6585"/>
                  </a:cubicBezTo>
                  <a:cubicBezTo>
                    <a:pt x="4934" y="6591"/>
                    <a:pt x="4941" y="6620"/>
                    <a:pt x="4988" y="6645"/>
                  </a:cubicBezTo>
                  <a:lnTo>
                    <a:pt x="5019" y="6698"/>
                  </a:lnTo>
                  <a:cubicBezTo>
                    <a:pt x="4985" y="6736"/>
                    <a:pt x="5035" y="6789"/>
                    <a:pt x="5063" y="6814"/>
                  </a:cubicBezTo>
                  <a:cubicBezTo>
                    <a:pt x="5025" y="6851"/>
                    <a:pt x="5032" y="6880"/>
                    <a:pt x="5079" y="6902"/>
                  </a:cubicBezTo>
                  <a:cubicBezTo>
                    <a:pt x="5080" y="6901"/>
                    <a:pt x="5081" y="6901"/>
                    <a:pt x="5082" y="6901"/>
                  </a:cubicBezTo>
                  <a:cubicBezTo>
                    <a:pt x="5101" y="6901"/>
                    <a:pt x="5103" y="6931"/>
                    <a:pt x="5088" y="6961"/>
                  </a:cubicBezTo>
                  <a:cubicBezTo>
                    <a:pt x="5075" y="6996"/>
                    <a:pt x="5079" y="7024"/>
                    <a:pt x="5091" y="7083"/>
                  </a:cubicBezTo>
                  <a:cubicBezTo>
                    <a:pt x="5116" y="7108"/>
                    <a:pt x="5157" y="7315"/>
                    <a:pt x="5201" y="7553"/>
                  </a:cubicBezTo>
                  <a:cubicBezTo>
                    <a:pt x="5251" y="7817"/>
                    <a:pt x="5282" y="7992"/>
                    <a:pt x="5304" y="7992"/>
                  </a:cubicBezTo>
                  <a:cubicBezTo>
                    <a:pt x="5304" y="7992"/>
                    <a:pt x="5304" y="7992"/>
                    <a:pt x="5304" y="7992"/>
                  </a:cubicBezTo>
                  <a:lnTo>
                    <a:pt x="5304" y="7992"/>
                  </a:lnTo>
                  <a:cubicBezTo>
                    <a:pt x="5310" y="8014"/>
                    <a:pt x="5307" y="8036"/>
                    <a:pt x="5295" y="8055"/>
                  </a:cubicBezTo>
                  <a:cubicBezTo>
                    <a:pt x="5273" y="8058"/>
                    <a:pt x="5279" y="8089"/>
                    <a:pt x="5326" y="8111"/>
                  </a:cubicBezTo>
                  <a:cubicBezTo>
                    <a:pt x="5351" y="8136"/>
                    <a:pt x="5373" y="8133"/>
                    <a:pt x="5332" y="8139"/>
                  </a:cubicBezTo>
                  <a:cubicBezTo>
                    <a:pt x="5310" y="8146"/>
                    <a:pt x="5323" y="8202"/>
                    <a:pt x="5345" y="8321"/>
                  </a:cubicBezTo>
                  <a:cubicBezTo>
                    <a:pt x="5360" y="8408"/>
                    <a:pt x="5382" y="8525"/>
                    <a:pt x="5401" y="8525"/>
                  </a:cubicBezTo>
                  <a:cubicBezTo>
                    <a:pt x="5401" y="8525"/>
                    <a:pt x="5401" y="8525"/>
                    <a:pt x="5401" y="8525"/>
                  </a:cubicBezTo>
                  <a:cubicBezTo>
                    <a:pt x="5422" y="8558"/>
                    <a:pt x="5430" y="8572"/>
                    <a:pt x="5428" y="8572"/>
                  </a:cubicBezTo>
                  <a:cubicBezTo>
                    <a:pt x="5426" y="8572"/>
                    <a:pt x="5419" y="8565"/>
                    <a:pt x="5408" y="8553"/>
                  </a:cubicBezTo>
                  <a:cubicBezTo>
                    <a:pt x="5405" y="8552"/>
                    <a:pt x="5402" y="8551"/>
                    <a:pt x="5399" y="8551"/>
                  </a:cubicBezTo>
                  <a:cubicBezTo>
                    <a:pt x="5362" y="8551"/>
                    <a:pt x="5374" y="8690"/>
                    <a:pt x="5426" y="8766"/>
                  </a:cubicBezTo>
                  <a:cubicBezTo>
                    <a:pt x="5433" y="8794"/>
                    <a:pt x="5439" y="8823"/>
                    <a:pt x="5417" y="8829"/>
                  </a:cubicBezTo>
                  <a:cubicBezTo>
                    <a:pt x="5426" y="8879"/>
                    <a:pt x="5442" y="8926"/>
                    <a:pt x="5464" y="8973"/>
                  </a:cubicBezTo>
                  <a:cubicBezTo>
                    <a:pt x="5470" y="9001"/>
                    <a:pt x="5492" y="9120"/>
                    <a:pt x="5505" y="9180"/>
                  </a:cubicBezTo>
                  <a:cubicBezTo>
                    <a:pt x="5511" y="9217"/>
                    <a:pt x="5527" y="9258"/>
                    <a:pt x="5546" y="9293"/>
                  </a:cubicBezTo>
                  <a:cubicBezTo>
                    <a:pt x="5550" y="9315"/>
                    <a:pt x="5554" y="9336"/>
                    <a:pt x="5554" y="9336"/>
                  </a:cubicBezTo>
                  <a:cubicBezTo>
                    <a:pt x="5554" y="9336"/>
                    <a:pt x="5554" y="9332"/>
                    <a:pt x="5552" y="9324"/>
                  </a:cubicBezTo>
                  <a:lnTo>
                    <a:pt x="5552" y="9324"/>
                  </a:lnTo>
                  <a:cubicBezTo>
                    <a:pt x="5533" y="9327"/>
                    <a:pt x="5558" y="9474"/>
                    <a:pt x="5599" y="9681"/>
                  </a:cubicBezTo>
                  <a:cubicBezTo>
                    <a:pt x="5636" y="9888"/>
                    <a:pt x="5671" y="10067"/>
                    <a:pt x="5655" y="10098"/>
                  </a:cubicBezTo>
                  <a:cubicBezTo>
                    <a:pt x="5658" y="10120"/>
                    <a:pt x="5671" y="10139"/>
                    <a:pt x="5687" y="10154"/>
                  </a:cubicBezTo>
                  <a:cubicBezTo>
                    <a:pt x="5734" y="10176"/>
                    <a:pt x="5740" y="10205"/>
                    <a:pt x="5724" y="10239"/>
                  </a:cubicBezTo>
                  <a:cubicBezTo>
                    <a:pt x="5687" y="10276"/>
                    <a:pt x="5708" y="10394"/>
                    <a:pt x="5755" y="10417"/>
                  </a:cubicBezTo>
                  <a:lnTo>
                    <a:pt x="5755" y="10417"/>
                  </a:lnTo>
                  <a:cubicBezTo>
                    <a:pt x="5749" y="10418"/>
                    <a:pt x="5743" y="10420"/>
                    <a:pt x="5737" y="10421"/>
                  </a:cubicBezTo>
                  <a:cubicBezTo>
                    <a:pt x="5699" y="10458"/>
                    <a:pt x="5737" y="10543"/>
                    <a:pt x="5784" y="10565"/>
                  </a:cubicBezTo>
                  <a:cubicBezTo>
                    <a:pt x="5768" y="10596"/>
                    <a:pt x="5755" y="10631"/>
                    <a:pt x="5781" y="10656"/>
                  </a:cubicBezTo>
                  <a:cubicBezTo>
                    <a:pt x="5787" y="10687"/>
                    <a:pt x="5787" y="10687"/>
                    <a:pt x="5746" y="10693"/>
                  </a:cubicBezTo>
                  <a:cubicBezTo>
                    <a:pt x="5724" y="10697"/>
                    <a:pt x="5702" y="10700"/>
                    <a:pt x="5708" y="10731"/>
                  </a:cubicBezTo>
                  <a:cubicBezTo>
                    <a:pt x="5713" y="10750"/>
                    <a:pt x="5724" y="10755"/>
                    <a:pt x="5737" y="10755"/>
                  </a:cubicBezTo>
                  <a:cubicBezTo>
                    <a:pt x="5743" y="10755"/>
                    <a:pt x="5750" y="10754"/>
                    <a:pt x="5755" y="10753"/>
                  </a:cubicBezTo>
                  <a:lnTo>
                    <a:pt x="5768" y="10813"/>
                  </a:lnTo>
                  <a:cubicBezTo>
                    <a:pt x="5768" y="10813"/>
                    <a:pt x="5771" y="10838"/>
                    <a:pt x="5790" y="10838"/>
                  </a:cubicBezTo>
                  <a:cubicBezTo>
                    <a:pt x="5791" y="10838"/>
                    <a:pt x="5792" y="10838"/>
                    <a:pt x="5793" y="10838"/>
                  </a:cubicBezTo>
                  <a:cubicBezTo>
                    <a:pt x="5794" y="10837"/>
                    <a:pt x="5795" y="10837"/>
                    <a:pt x="5796" y="10837"/>
                  </a:cubicBezTo>
                  <a:cubicBezTo>
                    <a:pt x="5813" y="10837"/>
                    <a:pt x="5818" y="10864"/>
                    <a:pt x="5824" y="10894"/>
                  </a:cubicBezTo>
                  <a:cubicBezTo>
                    <a:pt x="5811" y="10896"/>
                    <a:pt x="5816" y="10906"/>
                    <a:pt x="5826" y="10906"/>
                  </a:cubicBezTo>
                  <a:cubicBezTo>
                    <a:pt x="5832" y="10906"/>
                    <a:pt x="5840" y="10902"/>
                    <a:pt x="5846" y="10888"/>
                  </a:cubicBezTo>
                  <a:cubicBezTo>
                    <a:pt x="5852" y="10887"/>
                    <a:pt x="5858" y="10886"/>
                    <a:pt x="5864" y="10886"/>
                  </a:cubicBezTo>
                  <a:cubicBezTo>
                    <a:pt x="5877" y="10886"/>
                    <a:pt x="5888" y="10891"/>
                    <a:pt x="5890" y="10913"/>
                  </a:cubicBezTo>
                  <a:lnTo>
                    <a:pt x="5934" y="10903"/>
                  </a:lnTo>
                  <a:cubicBezTo>
                    <a:pt x="5975" y="10897"/>
                    <a:pt x="5994" y="10894"/>
                    <a:pt x="6003" y="10831"/>
                  </a:cubicBezTo>
                  <a:cubicBezTo>
                    <a:pt x="6003" y="10715"/>
                    <a:pt x="6006" y="10624"/>
                    <a:pt x="5971" y="10624"/>
                  </a:cubicBezTo>
                  <a:cubicBezTo>
                    <a:pt x="5969" y="10624"/>
                    <a:pt x="5967" y="10624"/>
                    <a:pt x="5965" y="10625"/>
                  </a:cubicBezTo>
                  <a:cubicBezTo>
                    <a:pt x="5950" y="10609"/>
                    <a:pt x="5940" y="10590"/>
                    <a:pt x="5934" y="10568"/>
                  </a:cubicBezTo>
                  <a:cubicBezTo>
                    <a:pt x="5931" y="10546"/>
                    <a:pt x="5934" y="10524"/>
                    <a:pt x="5944" y="10505"/>
                  </a:cubicBezTo>
                  <a:cubicBezTo>
                    <a:pt x="5962" y="10502"/>
                    <a:pt x="5940" y="10383"/>
                    <a:pt x="5915" y="10236"/>
                  </a:cubicBezTo>
                  <a:cubicBezTo>
                    <a:pt x="5881" y="10057"/>
                    <a:pt x="5865" y="9970"/>
                    <a:pt x="5878" y="9935"/>
                  </a:cubicBezTo>
                  <a:cubicBezTo>
                    <a:pt x="5887" y="9916"/>
                    <a:pt x="5890" y="9894"/>
                    <a:pt x="5887" y="9872"/>
                  </a:cubicBezTo>
                  <a:lnTo>
                    <a:pt x="5887" y="9872"/>
                  </a:lnTo>
                  <a:cubicBezTo>
                    <a:pt x="5887" y="9873"/>
                    <a:pt x="5886" y="9873"/>
                    <a:pt x="5886" y="9873"/>
                  </a:cubicBezTo>
                  <a:cubicBezTo>
                    <a:pt x="5867" y="9873"/>
                    <a:pt x="5833" y="9697"/>
                    <a:pt x="5796" y="9493"/>
                  </a:cubicBezTo>
                  <a:cubicBezTo>
                    <a:pt x="5759" y="9288"/>
                    <a:pt x="5718" y="9083"/>
                    <a:pt x="5700" y="9083"/>
                  </a:cubicBezTo>
                  <a:cubicBezTo>
                    <a:pt x="5699" y="9083"/>
                    <a:pt x="5699" y="9083"/>
                    <a:pt x="5699" y="9083"/>
                  </a:cubicBezTo>
                  <a:lnTo>
                    <a:pt x="5687" y="9023"/>
                  </a:lnTo>
                  <a:cubicBezTo>
                    <a:pt x="5708" y="9020"/>
                    <a:pt x="5696" y="8961"/>
                    <a:pt x="5687" y="8904"/>
                  </a:cubicBezTo>
                  <a:cubicBezTo>
                    <a:pt x="5665" y="8866"/>
                    <a:pt x="5652" y="8829"/>
                    <a:pt x="5643" y="8788"/>
                  </a:cubicBezTo>
                  <a:cubicBezTo>
                    <a:pt x="5665" y="8785"/>
                    <a:pt x="5658" y="8754"/>
                    <a:pt x="5646" y="8697"/>
                  </a:cubicBezTo>
                  <a:cubicBezTo>
                    <a:pt x="5637" y="8640"/>
                    <a:pt x="5631" y="8609"/>
                    <a:pt x="5614" y="8609"/>
                  </a:cubicBezTo>
                  <a:cubicBezTo>
                    <a:pt x="5613" y="8609"/>
                    <a:pt x="5612" y="8609"/>
                    <a:pt x="5611" y="8610"/>
                  </a:cubicBezTo>
                  <a:cubicBezTo>
                    <a:pt x="5589" y="8503"/>
                    <a:pt x="5574" y="8393"/>
                    <a:pt x="5571" y="8284"/>
                  </a:cubicBezTo>
                  <a:cubicBezTo>
                    <a:pt x="5586" y="8249"/>
                    <a:pt x="5558" y="8224"/>
                    <a:pt x="5533" y="8199"/>
                  </a:cubicBezTo>
                  <a:cubicBezTo>
                    <a:pt x="5532" y="8199"/>
                    <a:pt x="5531" y="8199"/>
                    <a:pt x="5530" y="8199"/>
                  </a:cubicBezTo>
                  <a:cubicBezTo>
                    <a:pt x="5509" y="8199"/>
                    <a:pt x="5486" y="8172"/>
                    <a:pt x="5480" y="8146"/>
                  </a:cubicBezTo>
                  <a:lnTo>
                    <a:pt x="5520" y="8139"/>
                  </a:lnTo>
                  <a:cubicBezTo>
                    <a:pt x="5532" y="8149"/>
                    <a:pt x="5538" y="8155"/>
                    <a:pt x="5542" y="8155"/>
                  </a:cubicBezTo>
                  <a:cubicBezTo>
                    <a:pt x="5547" y="8155"/>
                    <a:pt x="5544" y="8141"/>
                    <a:pt x="5536" y="8105"/>
                  </a:cubicBezTo>
                  <a:lnTo>
                    <a:pt x="5527" y="8045"/>
                  </a:lnTo>
                  <a:cubicBezTo>
                    <a:pt x="5526" y="8045"/>
                    <a:pt x="5526" y="8045"/>
                    <a:pt x="5526" y="8045"/>
                  </a:cubicBezTo>
                  <a:cubicBezTo>
                    <a:pt x="5504" y="8045"/>
                    <a:pt x="5476" y="7899"/>
                    <a:pt x="5439" y="7694"/>
                  </a:cubicBezTo>
                  <a:cubicBezTo>
                    <a:pt x="5390" y="7433"/>
                    <a:pt x="5374" y="7343"/>
                    <a:pt x="5352" y="7343"/>
                  </a:cubicBezTo>
                  <a:cubicBezTo>
                    <a:pt x="5352" y="7343"/>
                    <a:pt x="5352" y="7343"/>
                    <a:pt x="5351" y="7343"/>
                  </a:cubicBezTo>
                  <a:cubicBezTo>
                    <a:pt x="5350" y="7344"/>
                    <a:pt x="5349" y="7344"/>
                    <a:pt x="5349" y="7344"/>
                  </a:cubicBezTo>
                  <a:cubicBezTo>
                    <a:pt x="5332" y="7344"/>
                    <a:pt x="5326" y="7314"/>
                    <a:pt x="5329" y="7228"/>
                  </a:cubicBezTo>
                  <a:cubicBezTo>
                    <a:pt x="5357" y="7039"/>
                    <a:pt x="5357" y="7039"/>
                    <a:pt x="5332" y="7011"/>
                  </a:cubicBezTo>
                  <a:lnTo>
                    <a:pt x="5332" y="7011"/>
                  </a:lnTo>
                  <a:cubicBezTo>
                    <a:pt x="5339" y="7043"/>
                    <a:pt x="5317" y="7046"/>
                    <a:pt x="5298" y="7049"/>
                  </a:cubicBezTo>
                  <a:cubicBezTo>
                    <a:pt x="5294" y="7049"/>
                    <a:pt x="5290" y="7050"/>
                    <a:pt x="5287" y="7050"/>
                  </a:cubicBezTo>
                  <a:cubicBezTo>
                    <a:pt x="5254" y="7050"/>
                    <a:pt x="5254" y="7023"/>
                    <a:pt x="5285" y="6989"/>
                  </a:cubicBezTo>
                  <a:cubicBezTo>
                    <a:pt x="5326" y="6983"/>
                    <a:pt x="5226" y="6557"/>
                    <a:pt x="5178" y="6521"/>
                  </a:cubicBezTo>
                  <a:lnTo>
                    <a:pt x="5178" y="6521"/>
                  </a:lnTo>
                  <a:cubicBezTo>
                    <a:pt x="5183" y="6520"/>
                    <a:pt x="5190" y="6518"/>
                    <a:pt x="5198" y="6516"/>
                  </a:cubicBezTo>
                  <a:cubicBezTo>
                    <a:pt x="5216" y="6513"/>
                    <a:pt x="5213" y="6485"/>
                    <a:pt x="5191" y="6366"/>
                  </a:cubicBezTo>
                  <a:lnTo>
                    <a:pt x="5173" y="6278"/>
                  </a:lnTo>
                  <a:cubicBezTo>
                    <a:pt x="5172" y="6278"/>
                    <a:pt x="5171" y="6278"/>
                    <a:pt x="5171" y="6278"/>
                  </a:cubicBezTo>
                  <a:cubicBezTo>
                    <a:pt x="5131" y="6278"/>
                    <a:pt x="5120" y="6102"/>
                    <a:pt x="5141" y="6099"/>
                  </a:cubicBezTo>
                  <a:cubicBezTo>
                    <a:pt x="5157" y="6068"/>
                    <a:pt x="5157" y="6068"/>
                    <a:pt x="5144" y="6008"/>
                  </a:cubicBezTo>
                  <a:cubicBezTo>
                    <a:pt x="5088" y="5927"/>
                    <a:pt x="5079" y="5777"/>
                    <a:pt x="5101" y="5773"/>
                  </a:cubicBezTo>
                  <a:cubicBezTo>
                    <a:pt x="5101" y="5773"/>
                    <a:pt x="5094" y="5742"/>
                    <a:pt x="5088" y="5714"/>
                  </a:cubicBezTo>
                  <a:cubicBezTo>
                    <a:pt x="5066" y="5679"/>
                    <a:pt x="5050" y="5639"/>
                    <a:pt x="5047" y="5598"/>
                  </a:cubicBezTo>
                  <a:cubicBezTo>
                    <a:pt x="5036" y="5534"/>
                    <a:pt x="5029" y="5500"/>
                    <a:pt x="5021" y="5500"/>
                  </a:cubicBezTo>
                  <a:cubicBezTo>
                    <a:pt x="5017" y="5500"/>
                    <a:pt x="5014" y="5504"/>
                    <a:pt x="5010" y="5513"/>
                  </a:cubicBezTo>
                  <a:cubicBezTo>
                    <a:pt x="5003" y="5514"/>
                    <a:pt x="4996" y="5515"/>
                    <a:pt x="4990" y="5515"/>
                  </a:cubicBezTo>
                  <a:cubicBezTo>
                    <a:pt x="4977" y="5515"/>
                    <a:pt x="4967" y="5511"/>
                    <a:pt x="4963" y="5491"/>
                  </a:cubicBezTo>
                  <a:lnTo>
                    <a:pt x="4985" y="5488"/>
                  </a:lnTo>
                  <a:cubicBezTo>
                    <a:pt x="5003" y="5485"/>
                    <a:pt x="4988" y="5394"/>
                    <a:pt x="4966" y="5278"/>
                  </a:cubicBezTo>
                  <a:cubicBezTo>
                    <a:pt x="4938" y="5128"/>
                    <a:pt x="4928" y="5071"/>
                    <a:pt x="4941" y="5037"/>
                  </a:cubicBezTo>
                  <a:lnTo>
                    <a:pt x="4916" y="5012"/>
                  </a:lnTo>
                  <a:cubicBezTo>
                    <a:pt x="4891" y="4984"/>
                    <a:pt x="4884" y="4956"/>
                    <a:pt x="4903" y="4952"/>
                  </a:cubicBezTo>
                  <a:cubicBezTo>
                    <a:pt x="4919" y="4918"/>
                    <a:pt x="4897" y="4802"/>
                    <a:pt x="4865" y="4746"/>
                  </a:cubicBezTo>
                  <a:lnTo>
                    <a:pt x="4856" y="4686"/>
                  </a:lnTo>
                  <a:cubicBezTo>
                    <a:pt x="4887" y="4639"/>
                    <a:pt x="4875" y="4570"/>
                    <a:pt x="4828" y="4539"/>
                  </a:cubicBezTo>
                  <a:cubicBezTo>
                    <a:pt x="4847" y="4536"/>
                    <a:pt x="4844" y="4504"/>
                    <a:pt x="4837" y="4476"/>
                  </a:cubicBezTo>
                  <a:cubicBezTo>
                    <a:pt x="4806" y="4420"/>
                    <a:pt x="4784" y="4304"/>
                    <a:pt x="4803" y="4297"/>
                  </a:cubicBezTo>
                  <a:lnTo>
                    <a:pt x="4800" y="4269"/>
                  </a:lnTo>
                  <a:cubicBezTo>
                    <a:pt x="4778" y="4244"/>
                    <a:pt x="4765" y="4216"/>
                    <a:pt x="4762" y="4185"/>
                  </a:cubicBezTo>
                  <a:cubicBezTo>
                    <a:pt x="4759" y="4153"/>
                    <a:pt x="4746" y="4122"/>
                    <a:pt x="4724" y="4100"/>
                  </a:cubicBezTo>
                  <a:cubicBezTo>
                    <a:pt x="4709" y="4084"/>
                    <a:pt x="4696" y="4066"/>
                    <a:pt x="4693" y="4044"/>
                  </a:cubicBezTo>
                  <a:cubicBezTo>
                    <a:pt x="4691" y="4034"/>
                    <a:pt x="4692" y="4030"/>
                    <a:pt x="4696" y="4030"/>
                  </a:cubicBezTo>
                  <a:cubicBezTo>
                    <a:pt x="4703" y="4030"/>
                    <a:pt x="4721" y="4048"/>
                    <a:pt x="4740" y="4066"/>
                  </a:cubicBezTo>
                  <a:cubicBezTo>
                    <a:pt x="4747" y="4078"/>
                    <a:pt x="4752" y="4083"/>
                    <a:pt x="4754" y="4083"/>
                  </a:cubicBezTo>
                  <a:cubicBezTo>
                    <a:pt x="4762" y="4083"/>
                    <a:pt x="4743" y="4016"/>
                    <a:pt x="4696" y="3950"/>
                  </a:cubicBezTo>
                  <a:cubicBezTo>
                    <a:pt x="4665" y="3904"/>
                    <a:pt x="4651" y="3884"/>
                    <a:pt x="4653" y="3884"/>
                  </a:cubicBezTo>
                  <a:lnTo>
                    <a:pt x="4653" y="3884"/>
                  </a:lnTo>
                  <a:cubicBezTo>
                    <a:pt x="4655" y="3884"/>
                    <a:pt x="4668" y="3898"/>
                    <a:pt x="4690" y="3921"/>
                  </a:cubicBezTo>
                  <a:cubicBezTo>
                    <a:pt x="4706" y="3936"/>
                    <a:pt x="4721" y="3951"/>
                    <a:pt x="4725" y="3951"/>
                  </a:cubicBezTo>
                  <a:cubicBezTo>
                    <a:pt x="4728" y="3951"/>
                    <a:pt x="4725" y="3942"/>
                    <a:pt x="4712" y="3918"/>
                  </a:cubicBezTo>
                  <a:cubicBezTo>
                    <a:pt x="4712" y="3918"/>
                    <a:pt x="4700" y="3862"/>
                    <a:pt x="4682" y="3862"/>
                  </a:cubicBezTo>
                  <a:cubicBezTo>
                    <a:pt x="4682" y="3862"/>
                    <a:pt x="4681" y="3862"/>
                    <a:pt x="4681" y="3862"/>
                  </a:cubicBezTo>
                  <a:lnTo>
                    <a:pt x="4662" y="3774"/>
                  </a:lnTo>
                  <a:cubicBezTo>
                    <a:pt x="4671" y="3733"/>
                    <a:pt x="4671" y="3693"/>
                    <a:pt x="4662" y="3652"/>
                  </a:cubicBezTo>
                  <a:cubicBezTo>
                    <a:pt x="4637" y="3627"/>
                    <a:pt x="4637" y="3627"/>
                    <a:pt x="4652" y="3592"/>
                  </a:cubicBezTo>
                  <a:cubicBezTo>
                    <a:pt x="4669" y="3589"/>
                    <a:pt x="4666" y="3566"/>
                    <a:pt x="4635" y="3566"/>
                  </a:cubicBezTo>
                  <a:cubicBezTo>
                    <a:pt x="4632" y="3566"/>
                    <a:pt x="4628" y="3567"/>
                    <a:pt x="4624" y="3567"/>
                  </a:cubicBezTo>
                  <a:cubicBezTo>
                    <a:pt x="4599" y="3545"/>
                    <a:pt x="4593" y="3508"/>
                    <a:pt x="4609" y="3479"/>
                  </a:cubicBezTo>
                  <a:cubicBezTo>
                    <a:pt x="4647" y="3474"/>
                    <a:pt x="4643" y="3445"/>
                    <a:pt x="4627" y="3445"/>
                  </a:cubicBezTo>
                  <a:cubicBezTo>
                    <a:pt x="4626" y="3445"/>
                    <a:pt x="4625" y="3445"/>
                    <a:pt x="4624" y="3445"/>
                  </a:cubicBezTo>
                  <a:cubicBezTo>
                    <a:pt x="4609" y="3429"/>
                    <a:pt x="4596" y="3411"/>
                    <a:pt x="4593" y="3389"/>
                  </a:cubicBezTo>
                  <a:cubicBezTo>
                    <a:pt x="4612" y="3385"/>
                    <a:pt x="4562" y="3122"/>
                    <a:pt x="4511" y="2856"/>
                  </a:cubicBezTo>
                  <a:cubicBezTo>
                    <a:pt x="4508" y="2826"/>
                    <a:pt x="4483" y="2802"/>
                    <a:pt x="4465" y="2802"/>
                  </a:cubicBezTo>
                  <a:cubicBezTo>
                    <a:pt x="4463" y="2802"/>
                    <a:pt x="4462" y="2802"/>
                    <a:pt x="4461" y="2803"/>
                  </a:cubicBezTo>
                  <a:cubicBezTo>
                    <a:pt x="4451" y="2804"/>
                    <a:pt x="4444" y="2805"/>
                    <a:pt x="4441" y="2805"/>
                  </a:cubicBezTo>
                  <a:cubicBezTo>
                    <a:pt x="4430" y="2805"/>
                    <a:pt x="4443" y="2797"/>
                    <a:pt x="4455" y="2771"/>
                  </a:cubicBezTo>
                  <a:cubicBezTo>
                    <a:pt x="4498" y="2743"/>
                    <a:pt x="4501" y="2701"/>
                    <a:pt x="4475" y="2701"/>
                  </a:cubicBezTo>
                  <a:cubicBezTo>
                    <a:pt x="4467" y="2701"/>
                    <a:pt x="4456" y="2705"/>
                    <a:pt x="4442" y="2715"/>
                  </a:cubicBezTo>
                  <a:cubicBezTo>
                    <a:pt x="4428" y="2729"/>
                    <a:pt x="4420" y="2738"/>
                    <a:pt x="4417" y="2738"/>
                  </a:cubicBezTo>
                  <a:cubicBezTo>
                    <a:pt x="4413" y="2738"/>
                    <a:pt x="4421" y="2722"/>
                    <a:pt x="4439" y="2683"/>
                  </a:cubicBezTo>
                  <a:cubicBezTo>
                    <a:pt x="4455" y="2652"/>
                    <a:pt x="4455" y="2652"/>
                    <a:pt x="4427" y="2624"/>
                  </a:cubicBezTo>
                  <a:cubicBezTo>
                    <a:pt x="4425" y="2625"/>
                    <a:pt x="4423" y="2625"/>
                    <a:pt x="4422" y="2625"/>
                  </a:cubicBezTo>
                  <a:cubicBezTo>
                    <a:pt x="4407" y="2625"/>
                    <a:pt x="4403" y="2599"/>
                    <a:pt x="4420" y="2596"/>
                  </a:cubicBezTo>
                  <a:cubicBezTo>
                    <a:pt x="4435" y="2563"/>
                    <a:pt x="4450" y="2533"/>
                    <a:pt x="4433" y="2533"/>
                  </a:cubicBezTo>
                  <a:cubicBezTo>
                    <a:pt x="4432" y="2533"/>
                    <a:pt x="4431" y="2533"/>
                    <a:pt x="4430" y="2533"/>
                  </a:cubicBezTo>
                  <a:cubicBezTo>
                    <a:pt x="4430" y="2511"/>
                    <a:pt x="4433" y="2489"/>
                    <a:pt x="4442" y="2470"/>
                  </a:cubicBezTo>
                  <a:cubicBezTo>
                    <a:pt x="4455" y="2439"/>
                    <a:pt x="4430" y="2411"/>
                    <a:pt x="4405" y="2386"/>
                  </a:cubicBezTo>
                  <a:cubicBezTo>
                    <a:pt x="4359" y="2323"/>
                    <a:pt x="4345" y="2290"/>
                    <a:pt x="4362" y="2290"/>
                  </a:cubicBezTo>
                  <a:cubicBezTo>
                    <a:pt x="4368" y="2290"/>
                    <a:pt x="4375" y="2292"/>
                    <a:pt x="4386" y="2298"/>
                  </a:cubicBezTo>
                  <a:cubicBezTo>
                    <a:pt x="4389" y="2300"/>
                    <a:pt x="4392" y="2300"/>
                    <a:pt x="4395" y="2300"/>
                  </a:cubicBezTo>
                  <a:cubicBezTo>
                    <a:pt x="4426" y="2300"/>
                    <a:pt x="4383" y="2174"/>
                    <a:pt x="4339" y="2154"/>
                  </a:cubicBezTo>
                  <a:cubicBezTo>
                    <a:pt x="4292" y="2129"/>
                    <a:pt x="4292" y="2129"/>
                    <a:pt x="4314" y="2126"/>
                  </a:cubicBezTo>
                  <a:cubicBezTo>
                    <a:pt x="4333" y="2123"/>
                    <a:pt x="4326" y="2094"/>
                    <a:pt x="4326" y="2094"/>
                  </a:cubicBezTo>
                  <a:cubicBezTo>
                    <a:pt x="4323" y="2063"/>
                    <a:pt x="4317" y="2035"/>
                    <a:pt x="4339" y="2032"/>
                  </a:cubicBezTo>
                  <a:cubicBezTo>
                    <a:pt x="4330" y="2000"/>
                    <a:pt x="4317" y="1972"/>
                    <a:pt x="4301" y="1947"/>
                  </a:cubicBezTo>
                  <a:cubicBezTo>
                    <a:pt x="4254" y="1891"/>
                    <a:pt x="4248" y="1812"/>
                    <a:pt x="4286" y="1750"/>
                  </a:cubicBezTo>
                  <a:cubicBezTo>
                    <a:pt x="4276" y="1731"/>
                    <a:pt x="4264" y="1709"/>
                    <a:pt x="4251" y="1690"/>
                  </a:cubicBezTo>
                  <a:cubicBezTo>
                    <a:pt x="4201" y="1668"/>
                    <a:pt x="4173" y="1640"/>
                    <a:pt x="4214" y="1631"/>
                  </a:cubicBezTo>
                  <a:cubicBezTo>
                    <a:pt x="4227" y="1626"/>
                    <a:pt x="4242" y="1622"/>
                    <a:pt x="4242" y="1622"/>
                  </a:cubicBezTo>
                  <a:lnTo>
                    <a:pt x="4242" y="1622"/>
                  </a:lnTo>
                  <a:cubicBezTo>
                    <a:pt x="4242" y="1622"/>
                    <a:pt x="4239" y="1622"/>
                    <a:pt x="4232" y="1624"/>
                  </a:cubicBezTo>
                  <a:cubicBezTo>
                    <a:pt x="4185" y="1602"/>
                    <a:pt x="4167" y="1471"/>
                    <a:pt x="4201" y="1455"/>
                  </a:cubicBezTo>
                  <a:cubicBezTo>
                    <a:pt x="4220" y="1449"/>
                    <a:pt x="4220" y="1449"/>
                    <a:pt x="4207" y="1417"/>
                  </a:cubicBezTo>
                  <a:lnTo>
                    <a:pt x="4207" y="1417"/>
                  </a:lnTo>
                  <a:lnTo>
                    <a:pt x="4189" y="1424"/>
                  </a:lnTo>
                  <a:cubicBezTo>
                    <a:pt x="4180" y="1428"/>
                    <a:pt x="4172" y="1431"/>
                    <a:pt x="4164" y="1431"/>
                  </a:cubicBezTo>
                  <a:cubicBezTo>
                    <a:pt x="4154" y="1431"/>
                    <a:pt x="4145" y="1426"/>
                    <a:pt x="4138" y="1408"/>
                  </a:cubicBezTo>
                  <a:cubicBezTo>
                    <a:pt x="4126" y="1377"/>
                    <a:pt x="4113" y="1345"/>
                    <a:pt x="4132" y="1336"/>
                  </a:cubicBezTo>
                  <a:cubicBezTo>
                    <a:pt x="4138" y="1302"/>
                    <a:pt x="4141" y="1266"/>
                    <a:pt x="4128" y="1266"/>
                  </a:cubicBezTo>
                  <a:cubicBezTo>
                    <a:pt x="4126" y="1266"/>
                    <a:pt x="4125" y="1266"/>
                    <a:pt x="4123" y="1267"/>
                  </a:cubicBezTo>
                  <a:cubicBezTo>
                    <a:pt x="4110" y="1245"/>
                    <a:pt x="4107" y="1220"/>
                    <a:pt x="4110" y="1195"/>
                  </a:cubicBezTo>
                  <a:cubicBezTo>
                    <a:pt x="4091" y="1167"/>
                    <a:pt x="4079" y="1132"/>
                    <a:pt x="4041" y="1076"/>
                  </a:cubicBezTo>
                  <a:cubicBezTo>
                    <a:pt x="4007" y="1057"/>
                    <a:pt x="3969" y="1001"/>
                    <a:pt x="3985" y="988"/>
                  </a:cubicBezTo>
                  <a:cubicBezTo>
                    <a:pt x="3966" y="957"/>
                    <a:pt x="3941" y="932"/>
                    <a:pt x="3910" y="916"/>
                  </a:cubicBezTo>
                  <a:cubicBezTo>
                    <a:pt x="3866" y="860"/>
                    <a:pt x="3844" y="835"/>
                    <a:pt x="3863" y="822"/>
                  </a:cubicBezTo>
                  <a:cubicBezTo>
                    <a:pt x="3878" y="809"/>
                    <a:pt x="3878" y="806"/>
                    <a:pt x="3841" y="794"/>
                  </a:cubicBezTo>
                  <a:cubicBezTo>
                    <a:pt x="3837" y="797"/>
                    <a:pt x="3834" y="798"/>
                    <a:pt x="3830" y="798"/>
                  </a:cubicBezTo>
                  <a:cubicBezTo>
                    <a:pt x="3815" y="798"/>
                    <a:pt x="3798" y="774"/>
                    <a:pt x="3778" y="756"/>
                  </a:cubicBezTo>
                  <a:lnTo>
                    <a:pt x="3731" y="706"/>
                  </a:lnTo>
                  <a:cubicBezTo>
                    <a:pt x="3724" y="713"/>
                    <a:pt x="3720" y="717"/>
                    <a:pt x="3716" y="717"/>
                  </a:cubicBezTo>
                  <a:cubicBezTo>
                    <a:pt x="3711" y="717"/>
                    <a:pt x="3706" y="711"/>
                    <a:pt x="3693" y="697"/>
                  </a:cubicBezTo>
                  <a:cubicBezTo>
                    <a:pt x="3659" y="650"/>
                    <a:pt x="3621" y="606"/>
                    <a:pt x="3581" y="565"/>
                  </a:cubicBezTo>
                  <a:cubicBezTo>
                    <a:pt x="3536" y="528"/>
                    <a:pt x="3517" y="511"/>
                    <a:pt x="3511" y="511"/>
                  </a:cubicBezTo>
                  <a:cubicBezTo>
                    <a:pt x="3506" y="511"/>
                    <a:pt x="3509" y="521"/>
                    <a:pt x="3515" y="537"/>
                  </a:cubicBezTo>
                  <a:cubicBezTo>
                    <a:pt x="3528" y="547"/>
                    <a:pt x="3533" y="556"/>
                    <a:pt x="3529" y="556"/>
                  </a:cubicBezTo>
                  <a:cubicBezTo>
                    <a:pt x="3524" y="556"/>
                    <a:pt x="3511" y="546"/>
                    <a:pt x="3490" y="515"/>
                  </a:cubicBezTo>
                  <a:cubicBezTo>
                    <a:pt x="3433" y="458"/>
                    <a:pt x="3371" y="408"/>
                    <a:pt x="3305" y="361"/>
                  </a:cubicBezTo>
                  <a:cubicBezTo>
                    <a:pt x="3227" y="316"/>
                    <a:pt x="3200" y="302"/>
                    <a:pt x="3188" y="302"/>
                  </a:cubicBezTo>
                  <a:cubicBezTo>
                    <a:pt x="3182" y="302"/>
                    <a:pt x="3180" y="306"/>
                    <a:pt x="3176" y="311"/>
                  </a:cubicBezTo>
                  <a:cubicBezTo>
                    <a:pt x="3180" y="334"/>
                    <a:pt x="3178" y="344"/>
                    <a:pt x="3172" y="344"/>
                  </a:cubicBezTo>
                  <a:cubicBezTo>
                    <a:pt x="3165" y="344"/>
                    <a:pt x="3154" y="326"/>
                    <a:pt x="3148" y="296"/>
                  </a:cubicBezTo>
                  <a:cubicBezTo>
                    <a:pt x="3116" y="245"/>
                    <a:pt x="3089" y="225"/>
                    <a:pt x="3074" y="225"/>
                  </a:cubicBezTo>
                  <a:cubicBezTo>
                    <a:pt x="3069" y="225"/>
                    <a:pt x="3065" y="228"/>
                    <a:pt x="3064" y="233"/>
                  </a:cubicBezTo>
                  <a:cubicBezTo>
                    <a:pt x="3054" y="237"/>
                    <a:pt x="3044" y="238"/>
                    <a:pt x="3034" y="238"/>
                  </a:cubicBezTo>
                  <a:cubicBezTo>
                    <a:pt x="3019" y="238"/>
                    <a:pt x="3005" y="234"/>
                    <a:pt x="2991" y="227"/>
                  </a:cubicBezTo>
                  <a:cubicBezTo>
                    <a:pt x="3001" y="208"/>
                    <a:pt x="2970" y="189"/>
                    <a:pt x="2897" y="189"/>
                  </a:cubicBezTo>
                  <a:cubicBezTo>
                    <a:pt x="2863" y="176"/>
                    <a:pt x="2863" y="176"/>
                    <a:pt x="2872" y="158"/>
                  </a:cubicBezTo>
                  <a:lnTo>
                    <a:pt x="2807" y="136"/>
                  </a:lnTo>
                  <a:cubicBezTo>
                    <a:pt x="2798" y="137"/>
                    <a:pt x="2788" y="138"/>
                    <a:pt x="2777" y="138"/>
                  </a:cubicBezTo>
                  <a:cubicBezTo>
                    <a:pt x="2688" y="138"/>
                    <a:pt x="2534" y="86"/>
                    <a:pt x="2506" y="67"/>
                  </a:cubicBezTo>
                  <a:cubicBezTo>
                    <a:pt x="2501" y="66"/>
                    <a:pt x="2497" y="66"/>
                    <a:pt x="2492" y="66"/>
                  </a:cubicBezTo>
                  <a:cubicBezTo>
                    <a:pt x="2472" y="66"/>
                    <a:pt x="2452" y="72"/>
                    <a:pt x="2434" y="79"/>
                  </a:cubicBezTo>
                  <a:cubicBezTo>
                    <a:pt x="2415" y="96"/>
                    <a:pt x="2399" y="104"/>
                    <a:pt x="2387" y="104"/>
                  </a:cubicBezTo>
                  <a:cubicBezTo>
                    <a:pt x="2372" y="104"/>
                    <a:pt x="2363" y="92"/>
                    <a:pt x="2365" y="70"/>
                  </a:cubicBezTo>
                  <a:cubicBezTo>
                    <a:pt x="2366" y="49"/>
                    <a:pt x="2367" y="39"/>
                    <a:pt x="2362" y="39"/>
                  </a:cubicBezTo>
                  <a:cubicBezTo>
                    <a:pt x="2358" y="39"/>
                    <a:pt x="2349" y="48"/>
                    <a:pt x="2330" y="67"/>
                  </a:cubicBezTo>
                  <a:cubicBezTo>
                    <a:pt x="2317" y="74"/>
                    <a:pt x="2285" y="78"/>
                    <a:pt x="2252" y="78"/>
                  </a:cubicBezTo>
                  <a:cubicBezTo>
                    <a:pt x="2197" y="78"/>
                    <a:pt x="2140" y="67"/>
                    <a:pt x="2161" y="42"/>
                  </a:cubicBezTo>
                  <a:lnTo>
                    <a:pt x="2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52"/>
            <p:cNvSpPr/>
            <p:nvPr/>
          </p:nvSpPr>
          <p:spPr>
            <a:xfrm>
              <a:off x="3629250" y="2042025"/>
              <a:ext cx="190250" cy="167850"/>
            </a:xfrm>
            <a:custGeom>
              <a:avLst/>
              <a:gdLst/>
              <a:ahLst/>
              <a:cxnLst/>
              <a:rect l="l" t="t" r="r" b="b"/>
              <a:pathLst>
                <a:path w="7610" h="6714" extrusionOk="0">
                  <a:moveTo>
                    <a:pt x="6093" y="145"/>
                  </a:moveTo>
                  <a:lnTo>
                    <a:pt x="6118" y="151"/>
                  </a:lnTo>
                  <a:cubicBezTo>
                    <a:pt x="6113" y="167"/>
                    <a:pt x="6108" y="185"/>
                    <a:pt x="6091" y="185"/>
                  </a:cubicBezTo>
                  <a:cubicBezTo>
                    <a:pt x="6088" y="185"/>
                    <a:pt x="6085" y="184"/>
                    <a:pt x="6080" y="182"/>
                  </a:cubicBezTo>
                  <a:lnTo>
                    <a:pt x="6055" y="176"/>
                  </a:lnTo>
                  <a:cubicBezTo>
                    <a:pt x="6062" y="154"/>
                    <a:pt x="6093" y="145"/>
                    <a:pt x="6093" y="145"/>
                  </a:cubicBezTo>
                  <a:close/>
                  <a:moveTo>
                    <a:pt x="5638" y="192"/>
                  </a:moveTo>
                  <a:cubicBezTo>
                    <a:pt x="5660" y="195"/>
                    <a:pt x="5660" y="195"/>
                    <a:pt x="5660" y="217"/>
                  </a:cubicBezTo>
                  <a:cubicBezTo>
                    <a:pt x="5657" y="239"/>
                    <a:pt x="5629" y="254"/>
                    <a:pt x="5629" y="254"/>
                  </a:cubicBezTo>
                  <a:cubicBezTo>
                    <a:pt x="5607" y="251"/>
                    <a:pt x="5635" y="214"/>
                    <a:pt x="5638" y="192"/>
                  </a:cubicBezTo>
                  <a:close/>
                  <a:moveTo>
                    <a:pt x="5074" y="233"/>
                  </a:moveTo>
                  <a:lnTo>
                    <a:pt x="5074" y="233"/>
                  </a:lnTo>
                  <a:cubicBezTo>
                    <a:pt x="5078" y="251"/>
                    <a:pt x="5081" y="273"/>
                    <a:pt x="5059" y="276"/>
                  </a:cubicBezTo>
                  <a:lnTo>
                    <a:pt x="5031" y="261"/>
                  </a:lnTo>
                  <a:lnTo>
                    <a:pt x="5049" y="236"/>
                  </a:lnTo>
                  <a:lnTo>
                    <a:pt x="5074" y="233"/>
                  </a:lnTo>
                  <a:close/>
                  <a:moveTo>
                    <a:pt x="6353" y="389"/>
                  </a:moveTo>
                  <a:lnTo>
                    <a:pt x="6375" y="399"/>
                  </a:lnTo>
                  <a:cubicBezTo>
                    <a:pt x="6368" y="413"/>
                    <a:pt x="6358" y="428"/>
                    <a:pt x="6346" y="428"/>
                  </a:cubicBezTo>
                  <a:cubicBezTo>
                    <a:pt x="6342" y="428"/>
                    <a:pt x="6338" y="427"/>
                    <a:pt x="6334" y="424"/>
                  </a:cubicBezTo>
                  <a:lnTo>
                    <a:pt x="6322" y="395"/>
                  </a:lnTo>
                  <a:lnTo>
                    <a:pt x="6353" y="389"/>
                  </a:lnTo>
                  <a:close/>
                  <a:moveTo>
                    <a:pt x="3789" y="900"/>
                  </a:moveTo>
                  <a:cubicBezTo>
                    <a:pt x="3793" y="900"/>
                    <a:pt x="3796" y="904"/>
                    <a:pt x="3786" y="913"/>
                  </a:cubicBezTo>
                  <a:cubicBezTo>
                    <a:pt x="3782" y="904"/>
                    <a:pt x="3786" y="900"/>
                    <a:pt x="3789" y="900"/>
                  </a:cubicBezTo>
                  <a:close/>
                  <a:moveTo>
                    <a:pt x="3686" y="931"/>
                  </a:moveTo>
                  <a:cubicBezTo>
                    <a:pt x="3699" y="950"/>
                    <a:pt x="3711" y="966"/>
                    <a:pt x="3692" y="982"/>
                  </a:cubicBezTo>
                  <a:lnTo>
                    <a:pt x="3661" y="978"/>
                  </a:lnTo>
                  <a:lnTo>
                    <a:pt x="3667" y="947"/>
                  </a:lnTo>
                  <a:lnTo>
                    <a:pt x="3686" y="931"/>
                  </a:lnTo>
                  <a:close/>
                  <a:moveTo>
                    <a:pt x="3527" y="1035"/>
                  </a:moveTo>
                  <a:cubicBezTo>
                    <a:pt x="3536" y="1035"/>
                    <a:pt x="3549" y="1038"/>
                    <a:pt x="3564" y="1044"/>
                  </a:cubicBezTo>
                  <a:cubicBezTo>
                    <a:pt x="3576" y="1063"/>
                    <a:pt x="3576" y="1063"/>
                    <a:pt x="3558" y="1076"/>
                  </a:cubicBezTo>
                  <a:cubicBezTo>
                    <a:pt x="3542" y="1076"/>
                    <a:pt x="3526" y="1066"/>
                    <a:pt x="3514" y="1057"/>
                  </a:cubicBezTo>
                  <a:cubicBezTo>
                    <a:pt x="3506" y="1044"/>
                    <a:pt x="3511" y="1035"/>
                    <a:pt x="3527" y="1035"/>
                  </a:cubicBezTo>
                  <a:close/>
                  <a:moveTo>
                    <a:pt x="2961" y="1171"/>
                  </a:moveTo>
                  <a:cubicBezTo>
                    <a:pt x="2957" y="1171"/>
                    <a:pt x="2952" y="1175"/>
                    <a:pt x="2943" y="1182"/>
                  </a:cubicBezTo>
                  <a:cubicBezTo>
                    <a:pt x="2903" y="1207"/>
                    <a:pt x="2903" y="1207"/>
                    <a:pt x="2934" y="1210"/>
                  </a:cubicBezTo>
                  <a:lnTo>
                    <a:pt x="2975" y="1185"/>
                  </a:lnTo>
                  <a:cubicBezTo>
                    <a:pt x="2968" y="1175"/>
                    <a:pt x="2965" y="1171"/>
                    <a:pt x="2961" y="1171"/>
                  </a:cubicBezTo>
                  <a:close/>
                  <a:moveTo>
                    <a:pt x="3059" y="1301"/>
                  </a:moveTo>
                  <a:cubicBezTo>
                    <a:pt x="3065" y="1310"/>
                    <a:pt x="3061" y="1314"/>
                    <a:pt x="3058" y="1314"/>
                  </a:cubicBezTo>
                  <a:cubicBezTo>
                    <a:pt x="3053" y="1314"/>
                    <a:pt x="3050" y="1309"/>
                    <a:pt x="3059" y="1301"/>
                  </a:cubicBezTo>
                  <a:close/>
                  <a:moveTo>
                    <a:pt x="3246" y="1302"/>
                  </a:moveTo>
                  <a:cubicBezTo>
                    <a:pt x="3253" y="1302"/>
                    <a:pt x="3259" y="1305"/>
                    <a:pt x="3263" y="1311"/>
                  </a:cubicBezTo>
                  <a:cubicBezTo>
                    <a:pt x="3276" y="1329"/>
                    <a:pt x="3244" y="1323"/>
                    <a:pt x="3225" y="1339"/>
                  </a:cubicBezTo>
                  <a:cubicBezTo>
                    <a:pt x="3194" y="1336"/>
                    <a:pt x="3194" y="1336"/>
                    <a:pt x="3232" y="1307"/>
                  </a:cubicBezTo>
                  <a:cubicBezTo>
                    <a:pt x="3236" y="1303"/>
                    <a:pt x="3241" y="1302"/>
                    <a:pt x="3246" y="1302"/>
                  </a:cubicBezTo>
                  <a:close/>
                  <a:moveTo>
                    <a:pt x="2692" y="1542"/>
                  </a:moveTo>
                  <a:cubicBezTo>
                    <a:pt x="2689" y="1542"/>
                    <a:pt x="2686" y="1543"/>
                    <a:pt x="2683" y="1546"/>
                  </a:cubicBezTo>
                  <a:lnTo>
                    <a:pt x="2665" y="1558"/>
                  </a:lnTo>
                  <a:cubicBezTo>
                    <a:pt x="2674" y="1571"/>
                    <a:pt x="2690" y="1577"/>
                    <a:pt x="2705" y="1580"/>
                  </a:cubicBezTo>
                  <a:cubicBezTo>
                    <a:pt x="2724" y="1570"/>
                    <a:pt x="2707" y="1542"/>
                    <a:pt x="2692" y="1542"/>
                  </a:cubicBezTo>
                  <a:close/>
                  <a:moveTo>
                    <a:pt x="2906" y="1548"/>
                  </a:moveTo>
                  <a:cubicBezTo>
                    <a:pt x="2911" y="1548"/>
                    <a:pt x="2915" y="1550"/>
                    <a:pt x="2918" y="1555"/>
                  </a:cubicBezTo>
                  <a:cubicBezTo>
                    <a:pt x="2928" y="1568"/>
                    <a:pt x="2925" y="1580"/>
                    <a:pt x="2912" y="1586"/>
                  </a:cubicBezTo>
                  <a:cubicBezTo>
                    <a:pt x="2900" y="1593"/>
                    <a:pt x="2889" y="1597"/>
                    <a:pt x="2876" y="1597"/>
                  </a:cubicBezTo>
                  <a:cubicBezTo>
                    <a:pt x="2871" y="1597"/>
                    <a:pt x="2867" y="1597"/>
                    <a:pt x="2862" y="1596"/>
                  </a:cubicBezTo>
                  <a:cubicBezTo>
                    <a:pt x="2849" y="1580"/>
                    <a:pt x="2868" y="1568"/>
                    <a:pt x="2868" y="1568"/>
                  </a:cubicBezTo>
                  <a:cubicBezTo>
                    <a:pt x="2881" y="1557"/>
                    <a:pt x="2895" y="1548"/>
                    <a:pt x="2906" y="1548"/>
                  </a:cubicBezTo>
                  <a:close/>
                  <a:moveTo>
                    <a:pt x="2525" y="1737"/>
                  </a:moveTo>
                  <a:cubicBezTo>
                    <a:pt x="2529" y="1737"/>
                    <a:pt x="2533" y="1741"/>
                    <a:pt x="2539" y="1749"/>
                  </a:cubicBezTo>
                  <a:lnTo>
                    <a:pt x="2520" y="1765"/>
                  </a:lnTo>
                  <a:lnTo>
                    <a:pt x="2489" y="1759"/>
                  </a:lnTo>
                  <a:lnTo>
                    <a:pt x="2508" y="1746"/>
                  </a:lnTo>
                  <a:cubicBezTo>
                    <a:pt x="2517" y="1740"/>
                    <a:pt x="2521" y="1737"/>
                    <a:pt x="2525" y="1737"/>
                  </a:cubicBezTo>
                  <a:close/>
                  <a:moveTo>
                    <a:pt x="7355" y="1697"/>
                  </a:moveTo>
                  <a:cubicBezTo>
                    <a:pt x="7367" y="1697"/>
                    <a:pt x="7380" y="1710"/>
                    <a:pt x="7384" y="1724"/>
                  </a:cubicBezTo>
                  <a:cubicBezTo>
                    <a:pt x="7393" y="1774"/>
                    <a:pt x="7390" y="1774"/>
                    <a:pt x="7371" y="1777"/>
                  </a:cubicBezTo>
                  <a:cubicBezTo>
                    <a:pt x="7371" y="1778"/>
                    <a:pt x="7370" y="1778"/>
                    <a:pt x="7370" y="1778"/>
                  </a:cubicBezTo>
                  <a:cubicBezTo>
                    <a:pt x="7352" y="1778"/>
                    <a:pt x="7343" y="1733"/>
                    <a:pt x="7337" y="1712"/>
                  </a:cubicBezTo>
                  <a:cubicBezTo>
                    <a:pt x="7342" y="1702"/>
                    <a:pt x="7348" y="1697"/>
                    <a:pt x="7355" y="1697"/>
                  </a:cubicBezTo>
                  <a:close/>
                  <a:moveTo>
                    <a:pt x="3377" y="1721"/>
                  </a:moveTo>
                  <a:cubicBezTo>
                    <a:pt x="3373" y="1721"/>
                    <a:pt x="3367" y="1725"/>
                    <a:pt x="3357" y="1730"/>
                  </a:cubicBezTo>
                  <a:cubicBezTo>
                    <a:pt x="3354" y="1746"/>
                    <a:pt x="3357" y="1762"/>
                    <a:pt x="3363" y="1777"/>
                  </a:cubicBezTo>
                  <a:cubicBezTo>
                    <a:pt x="3367" y="1783"/>
                    <a:pt x="3371" y="1785"/>
                    <a:pt x="3375" y="1785"/>
                  </a:cubicBezTo>
                  <a:cubicBezTo>
                    <a:pt x="3384" y="1785"/>
                    <a:pt x="3393" y="1768"/>
                    <a:pt x="3388" y="1734"/>
                  </a:cubicBezTo>
                  <a:cubicBezTo>
                    <a:pt x="3383" y="1725"/>
                    <a:pt x="3381" y="1721"/>
                    <a:pt x="3377" y="1721"/>
                  </a:cubicBezTo>
                  <a:close/>
                  <a:moveTo>
                    <a:pt x="2353" y="1848"/>
                  </a:moveTo>
                  <a:cubicBezTo>
                    <a:pt x="2364" y="1848"/>
                    <a:pt x="2376" y="1861"/>
                    <a:pt x="2379" y="1890"/>
                  </a:cubicBezTo>
                  <a:lnTo>
                    <a:pt x="2342" y="1915"/>
                  </a:lnTo>
                  <a:cubicBezTo>
                    <a:pt x="2329" y="1900"/>
                    <a:pt x="2317" y="1884"/>
                    <a:pt x="2335" y="1868"/>
                  </a:cubicBezTo>
                  <a:cubicBezTo>
                    <a:pt x="2338" y="1855"/>
                    <a:pt x="2345" y="1848"/>
                    <a:pt x="2353" y="1848"/>
                  </a:cubicBezTo>
                  <a:close/>
                  <a:moveTo>
                    <a:pt x="1988" y="1987"/>
                  </a:moveTo>
                  <a:lnTo>
                    <a:pt x="2000" y="2006"/>
                  </a:lnTo>
                  <a:cubicBezTo>
                    <a:pt x="2009" y="2017"/>
                    <a:pt x="2018" y="2030"/>
                    <a:pt x="2018" y="2030"/>
                  </a:cubicBezTo>
                  <a:cubicBezTo>
                    <a:pt x="2018" y="2030"/>
                    <a:pt x="2016" y="2028"/>
                    <a:pt x="2013" y="2022"/>
                  </a:cubicBezTo>
                  <a:lnTo>
                    <a:pt x="1988" y="1987"/>
                  </a:lnTo>
                  <a:close/>
                  <a:moveTo>
                    <a:pt x="2273" y="2066"/>
                  </a:moveTo>
                  <a:lnTo>
                    <a:pt x="2285" y="2085"/>
                  </a:lnTo>
                  <a:cubicBezTo>
                    <a:pt x="2271" y="2094"/>
                    <a:pt x="2264" y="2116"/>
                    <a:pt x="2255" y="2116"/>
                  </a:cubicBezTo>
                  <a:cubicBezTo>
                    <a:pt x="2253" y="2116"/>
                    <a:pt x="2250" y="2114"/>
                    <a:pt x="2248" y="2110"/>
                  </a:cubicBezTo>
                  <a:cubicBezTo>
                    <a:pt x="2245" y="2112"/>
                    <a:pt x="2243" y="2113"/>
                    <a:pt x="2242" y="2113"/>
                  </a:cubicBezTo>
                  <a:cubicBezTo>
                    <a:pt x="2236" y="2113"/>
                    <a:pt x="2257" y="2079"/>
                    <a:pt x="2273" y="2066"/>
                  </a:cubicBezTo>
                  <a:close/>
                  <a:moveTo>
                    <a:pt x="1856" y="2288"/>
                  </a:moveTo>
                  <a:cubicBezTo>
                    <a:pt x="1869" y="2304"/>
                    <a:pt x="1881" y="2323"/>
                    <a:pt x="1859" y="2335"/>
                  </a:cubicBezTo>
                  <a:lnTo>
                    <a:pt x="1840" y="2348"/>
                  </a:lnTo>
                  <a:cubicBezTo>
                    <a:pt x="1834" y="2335"/>
                    <a:pt x="1834" y="2317"/>
                    <a:pt x="1837" y="2301"/>
                  </a:cubicBezTo>
                  <a:lnTo>
                    <a:pt x="1856" y="2288"/>
                  </a:lnTo>
                  <a:close/>
                  <a:moveTo>
                    <a:pt x="1659" y="2309"/>
                  </a:moveTo>
                  <a:cubicBezTo>
                    <a:pt x="1663" y="2309"/>
                    <a:pt x="1665" y="2321"/>
                    <a:pt x="1668" y="2345"/>
                  </a:cubicBezTo>
                  <a:lnTo>
                    <a:pt x="1652" y="2407"/>
                  </a:lnTo>
                  <a:cubicBezTo>
                    <a:pt x="1649" y="2409"/>
                    <a:pt x="1647" y="2410"/>
                    <a:pt x="1645" y="2410"/>
                  </a:cubicBezTo>
                  <a:cubicBezTo>
                    <a:pt x="1635" y="2410"/>
                    <a:pt x="1639" y="2384"/>
                    <a:pt x="1637" y="2342"/>
                  </a:cubicBezTo>
                  <a:cubicBezTo>
                    <a:pt x="1649" y="2320"/>
                    <a:pt x="1655" y="2309"/>
                    <a:pt x="1659" y="2309"/>
                  </a:cubicBezTo>
                  <a:close/>
                  <a:moveTo>
                    <a:pt x="7337" y="2699"/>
                  </a:moveTo>
                  <a:cubicBezTo>
                    <a:pt x="7356" y="2705"/>
                    <a:pt x="7368" y="2736"/>
                    <a:pt x="7368" y="2736"/>
                  </a:cubicBezTo>
                  <a:lnTo>
                    <a:pt x="7362" y="2758"/>
                  </a:lnTo>
                  <a:cubicBezTo>
                    <a:pt x="7340" y="2752"/>
                    <a:pt x="7321" y="2746"/>
                    <a:pt x="7328" y="2724"/>
                  </a:cubicBezTo>
                  <a:lnTo>
                    <a:pt x="7337" y="2699"/>
                  </a:lnTo>
                  <a:close/>
                  <a:moveTo>
                    <a:pt x="1151" y="2714"/>
                  </a:moveTo>
                  <a:lnTo>
                    <a:pt x="1163" y="2730"/>
                  </a:lnTo>
                  <a:lnTo>
                    <a:pt x="1154" y="2762"/>
                  </a:lnTo>
                  <a:lnTo>
                    <a:pt x="1123" y="2758"/>
                  </a:lnTo>
                  <a:cubicBezTo>
                    <a:pt x="1113" y="2740"/>
                    <a:pt x="1132" y="2727"/>
                    <a:pt x="1151" y="2714"/>
                  </a:cubicBezTo>
                  <a:close/>
                  <a:moveTo>
                    <a:pt x="1263" y="2674"/>
                  </a:moveTo>
                  <a:cubicBezTo>
                    <a:pt x="1266" y="2674"/>
                    <a:pt x="1273" y="2682"/>
                    <a:pt x="1283" y="2696"/>
                  </a:cubicBezTo>
                  <a:cubicBezTo>
                    <a:pt x="1295" y="2714"/>
                    <a:pt x="1308" y="2730"/>
                    <a:pt x="1279" y="2774"/>
                  </a:cubicBezTo>
                  <a:lnTo>
                    <a:pt x="1242" y="2802"/>
                  </a:lnTo>
                  <a:lnTo>
                    <a:pt x="1242" y="2802"/>
                  </a:lnTo>
                  <a:lnTo>
                    <a:pt x="1254" y="2740"/>
                  </a:lnTo>
                  <a:cubicBezTo>
                    <a:pt x="1256" y="2692"/>
                    <a:pt x="1257" y="2674"/>
                    <a:pt x="1263" y="2674"/>
                  </a:cubicBezTo>
                  <a:close/>
                  <a:moveTo>
                    <a:pt x="556" y="3492"/>
                  </a:moveTo>
                  <a:cubicBezTo>
                    <a:pt x="544" y="3492"/>
                    <a:pt x="531" y="3508"/>
                    <a:pt x="521" y="3523"/>
                  </a:cubicBezTo>
                  <a:cubicBezTo>
                    <a:pt x="480" y="3554"/>
                    <a:pt x="487" y="3586"/>
                    <a:pt x="505" y="3595"/>
                  </a:cubicBezTo>
                  <a:cubicBezTo>
                    <a:pt x="508" y="3597"/>
                    <a:pt x="511" y="3599"/>
                    <a:pt x="514" y="3599"/>
                  </a:cubicBezTo>
                  <a:cubicBezTo>
                    <a:pt x="526" y="3599"/>
                    <a:pt x="538" y="3578"/>
                    <a:pt x="555" y="3545"/>
                  </a:cubicBezTo>
                  <a:cubicBezTo>
                    <a:pt x="565" y="3529"/>
                    <a:pt x="568" y="3514"/>
                    <a:pt x="565" y="3495"/>
                  </a:cubicBezTo>
                  <a:cubicBezTo>
                    <a:pt x="562" y="3493"/>
                    <a:pt x="559" y="3492"/>
                    <a:pt x="556" y="3492"/>
                  </a:cubicBezTo>
                  <a:close/>
                  <a:moveTo>
                    <a:pt x="427" y="3619"/>
                  </a:moveTo>
                  <a:cubicBezTo>
                    <a:pt x="435" y="3619"/>
                    <a:pt x="442" y="3635"/>
                    <a:pt x="440" y="3670"/>
                  </a:cubicBezTo>
                  <a:cubicBezTo>
                    <a:pt x="430" y="3683"/>
                    <a:pt x="424" y="3699"/>
                    <a:pt x="418" y="3714"/>
                  </a:cubicBezTo>
                  <a:cubicBezTo>
                    <a:pt x="399" y="3705"/>
                    <a:pt x="402" y="3652"/>
                    <a:pt x="414" y="3630"/>
                  </a:cubicBezTo>
                  <a:cubicBezTo>
                    <a:pt x="419" y="3622"/>
                    <a:pt x="423" y="3619"/>
                    <a:pt x="427" y="3619"/>
                  </a:cubicBezTo>
                  <a:close/>
                  <a:moveTo>
                    <a:pt x="6074" y="4288"/>
                  </a:moveTo>
                  <a:lnTo>
                    <a:pt x="6105" y="4291"/>
                  </a:lnTo>
                  <a:cubicBezTo>
                    <a:pt x="6118" y="4310"/>
                    <a:pt x="6099" y="4322"/>
                    <a:pt x="6099" y="4322"/>
                  </a:cubicBezTo>
                  <a:cubicBezTo>
                    <a:pt x="6090" y="4328"/>
                    <a:pt x="6086" y="4331"/>
                    <a:pt x="6082" y="4331"/>
                  </a:cubicBezTo>
                  <a:cubicBezTo>
                    <a:pt x="6078" y="4331"/>
                    <a:pt x="6074" y="4327"/>
                    <a:pt x="6068" y="4319"/>
                  </a:cubicBezTo>
                  <a:cubicBezTo>
                    <a:pt x="6058" y="4306"/>
                    <a:pt x="6065" y="4294"/>
                    <a:pt x="6074" y="4288"/>
                  </a:cubicBezTo>
                  <a:close/>
                  <a:moveTo>
                    <a:pt x="5491" y="4455"/>
                  </a:moveTo>
                  <a:cubicBezTo>
                    <a:pt x="5489" y="4455"/>
                    <a:pt x="5491" y="4457"/>
                    <a:pt x="5500" y="4459"/>
                  </a:cubicBezTo>
                  <a:lnTo>
                    <a:pt x="5500" y="4459"/>
                  </a:lnTo>
                  <a:cubicBezTo>
                    <a:pt x="5496" y="4456"/>
                    <a:pt x="5492" y="4455"/>
                    <a:pt x="5491" y="4455"/>
                  </a:cubicBezTo>
                  <a:close/>
                  <a:moveTo>
                    <a:pt x="5500" y="4459"/>
                  </a:moveTo>
                  <a:cubicBezTo>
                    <a:pt x="5504" y="4462"/>
                    <a:pt x="5509" y="4466"/>
                    <a:pt x="5514" y="4472"/>
                  </a:cubicBezTo>
                  <a:lnTo>
                    <a:pt x="5514" y="4472"/>
                  </a:lnTo>
                  <a:cubicBezTo>
                    <a:pt x="5513" y="4469"/>
                    <a:pt x="5510" y="4465"/>
                    <a:pt x="5507" y="4460"/>
                  </a:cubicBezTo>
                  <a:cubicBezTo>
                    <a:pt x="5504" y="4460"/>
                    <a:pt x="5502" y="4459"/>
                    <a:pt x="5500" y="4459"/>
                  </a:cubicBezTo>
                  <a:close/>
                  <a:moveTo>
                    <a:pt x="5664" y="4455"/>
                  </a:moveTo>
                  <a:cubicBezTo>
                    <a:pt x="5668" y="4455"/>
                    <a:pt x="5667" y="4463"/>
                    <a:pt x="5664" y="4479"/>
                  </a:cubicBezTo>
                  <a:cubicBezTo>
                    <a:pt x="5657" y="4501"/>
                    <a:pt x="5646" y="4514"/>
                    <a:pt x="5636" y="4514"/>
                  </a:cubicBezTo>
                  <a:cubicBezTo>
                    <a:pt x="5632" y="4514"/>
                    <a:pt x="5629" y="4512"/>
                    <a:pt x="5626" y="4507"/>
                  </a:cubicBezTo>
                  <a:cubicBezTo>
                    <a:pt x="5613" y="4488"/>
                    <a:pt x="5613" y="4488"/>
                    <a:pt x="5632" y="4476"/>
                  </a:cubicBezTo>
                  <a:cubicBezTo>
                    <a:pt x="5651" y="4462"/>
                    <a:pt x="5660" y="4455"/>
                    <a:pt x="5664" y="4455"/>
                  </a:cubicBezTo>
                  <a:close/>
                  <a:moveTo>
                    <a:pt x="5858" y="4469"/>
                  </a:moveTo>
                  <a:lnTo>
                    <a:pt x="5889" y="4473"/>
                  </a:lnTo>
                  <a:lnTo>
                    <a:pt x="5880" y="4501"/>
                  </a:lnTo>
                  <a:lnTo>
                    <a:pt x="5861" y="4516"/>
                  </a:lnTo>
                  <a:cubicBezTo>
                    <a:pt x="5848" y="4498"/>
                    <a:pt x="5839" y="4482"/>
                    <a:pt x="5858" y="4469"/>
                  </a:cubicBezTo>
                  <a:close/>
                  <a:moveTo>
                    <a:pt x="5497" y="4570"/>
                  </a:moveTo>
                  <a:lnTo>
                    <a:pt x="5529" y="4573"/>
                  </a:lnTo>
                  <a:lnTo>
                    <a:pt x="5510" y="4589"/>
                  </a:lnTo>
                  <a:cubicBezTo>
                    <a:pt x="5501" y="4594"/>
                    <a:pt x="5496" y="4598"/>
                    <a:pt x="5493" y="4598"/>
                  </a:cubicBezTo>
                  <a:cubicBezTo>
                    <a:pt x="5488" y="4598"/>
                    <a:pt x="5485" y="4594"/>
                    <a:pt x="5479" y="4585"/>
                  </a:cubicBezTo>
                  <a:lnTo>
                    <a:pt x="5497" y="4570"/>
                  </a:lnTo>
                  <a:close/>
                  <a:moveTo>
                    <a:pt x="5353" y="4648"/>
                  </a:moveTo>
                  <a:lnTo>
                    <a:pt x="5353" y="4648"/>
                  </a:lnTo>
                  <a:cubicBezTo>
                    <a:pt x="5342" y="4656"/>
                    <a:pt x="5341" y="4665"/>
                    <a:pt x="5344" y="4665"/>
                  </a:cubicBezTo>
                  <a:cubicBezTo>
                    <a:pt x="5346" y="4665"/>
                    <a:pt x="5350" y="4661"/>
                    <a:pt x="5353" y="4648"/>
                  </a:cubicBezTo>
                  <a:close/>
                  <a:moveTo>
                    <a:pt x="5306" y="4708"/>
                  </a:moveTo>
                  <a:lnTo>
                    <a:pt x="5338" y="4711"/>
                  </a:lnTo>
                  <a:lnTo>
                    <a:pt x="5319" y="4723"/>
                  </a:lnTo>
                  <a:cubicBezTo>
                    <a:pt x="5310" y="4729"/>
                    <a:pt x="5305" y="4732"/>
                    <a:pt x="5301" y="4732"/>
                  </a:cubicBezTo>
                  <a:cubicBezTo>
                    <a:pt x="5297" y="4732"/>
                    <a:pt x="5294" y="4728"/>
                    <a:pt x="5288" y="4720"/>
                  </a:cubicBezTo>
                  <a:lnTo>
                    <a:pt x="5306" y="4708"/>
                  </a:lnTo>
                  <a:close/>
                  <a:moveTo>
                    <a:pt x="5128" y="4861"/>
                  </a:moveTo>
                  <a:cubicBezTo>
                    <a:pt x="5143" y="4861"/>
                    <a:pt x="5159" y="4867"/>
                    <a:pt x="5172" y="4880"/>
                  </a:cubicBezTo>
                  <a:lnTo>
                    <a:pt x="5153" y="4892"/>
                  </a:lnTo>
                  <a:cubicBezTo>
                    <a:pt x="5148" y="4897"/>
                    <a:pt x="5142" y="4899"/>
                    <a:pt x="5137" y="4899"/>
                  </a:cubicBezTo>
                  <a:cubicBezTo>
                    <a:pt x="5118" y="4899"/>
                    <a:pt x="5105" y="4871"/>
                    <a:pt x="5128" y="4861"/>
                  </a:cubicBezTo>
                  <a:close/>
                  <a:moveTo>
                    <a:pt x="79" y="4943"/>
                  </a:moveTo>
                  <a:cubicBezTo>
                    <a:pt x="60" y="4946"/>
                    <a:pt x="60" y="4946"/>
                    <a:pt x="63" y="4974"/>
                  </a:cubicBezTo>
                  <a:lnTo>
                    <a:pt x="67" y="4999"/>
                  </a:lnTo>
                  <a:lnTo>
                    <a:pt x="85" y="4968"/>
                  </a:lnTo>
                  <a:lnTo>
                    <a:pt x="79" y="4943"/>
                  </a:lnTo>
                  <a:close/>
                  <a:moveTo>
                    <a:pt x="192" y="4974"/>
                  </a:moveTo>
                  <a:lnTo>
                    <a:pt x="195" y="4996"/>
                  </a:lnTo>
                  <a:cubicBezTo>
                    <a:pt x="184" y="5000"/>
                    <a:pt x="188" y="5008"/>
                    <a:pt x="197" y="5008"/>
                  </a:cubicBezTo>
                  <a:cubicBezTo>
                    <a:pt x="203" y="5008"/>
                    <a:pt x="211" y="5004"/>
                    <a:pt x="217" y="4993"/>
                  </a:cubicBezTo>
                  <a:lnTo>
                    <a:pt x="258" y="4983"/>
                  </a:lnTo>
                  <a:lnTo>
                    <a:pt x="258" y="4983"/>
                  </a:lnTo>
                  <a:cubicBezTo>
                    <a:pt x="264" y="5008"/>
                    <a:pt x="251" y="5030"/>
                    <a:pt x="230" y="5040"/>
                  </a:cubicBezTo>
                  <a:cubicBezTo>
                    <a:pt x="214" y="5056"/>
                    <a:pt x="205" y="5064"/>
                    <a:pt x="199" y="5064"/>
                  </a:cubicBezTo>
                  <a:cubicBezTo>
                    <a:pt x="192" y="5064"/>
                    <a:pt x="189" y="5053"/>
                    <a:pt x="183" y="5027"/>
                  </a:cubicBezTo>
                  <a:cubicBezTo>
                    <a:pt x="176" y="5002"/>
                    <a:pt x="170" y="4977"/>
                    <a:pt x="192" y="4974"/>
                  </a:cubicBezTo>
                  <a:close/>
                  <a:moveTo>
                    <a:pt x="604" y="5210"/>
                  </a:moveTo>
                  <a:cubicBezTo>
                    <a:pt x="595" y="5210"/>
                    <a:pt x="585" y="5215"/>
                    <a:pt x="574" y="5218"/>
                  </a:cubicBezTo>
                  <a:lnTo>
                    <a:pt x="581" y="5240"/>
                  </a:lnTo>
                  <a:cubicBezTo>
                    <a:pt x="588" y="5243"/>
                    <a:pt x="596" y="5245"/>
                    <a:pt x="604" y="5245"/>
                  </a:cubicBezTo>
                  <a:cubicBezTo>
                    <a:pt x="612" y="5245"/>
                    <a:pt x="620" y="5243"/>
                    <a:pt x="628" y="5240"/>
                  </a:cubicBezTo>
                  <a:lnTo>
                    <a:pt x="618" y="5222"/>
                  </a:lnTo>
                  <a:cubicBezTo>
                    <a:pt x="615" y="5213"/>
                    <a:pt x="610" y="5210"/>
                    <a:pt x="604" y="5210"/>
                  </a:cubicBezTo>
                  <a:close/>
                  <a:moveTo>
                    <a:pt x="277" y="5262"/>
                  </a:moveTo>
                  <a:cubicBezTo>
                    <a:pt x="292" y="5272"/>
                    <a:pt x="308" y="5284"/>
                    <a:pt x="314" y="5300"/>
                  </a:cubicBezTo>
                  <a:lnTo>
                    <a:pt x="305" y="5331"/>
                  </a:lnTo>
                  <a:cubicBezTo>
                    <a:pt x="302" y="5333"/>
                    <a:pt x="299" y="5333"/>
                    <a:pt x="297" y="5333"/>
                  </a:cubicBezTo>
                  <a:cubicBezTo>
                    <a:pt x="283" y="5333"/>
                    <a:pt x="275" y="5312"/>
                    <a:pt x="267" y="5294"/>
                  </a:cubicBezTo>
                  <a:cubicBezTo>
                    <a:pt x="258" y="5269"/>
                    <a:pt x="258" y="5269"/>
                    <a:pt x="277" y="5262"/>
                  </a:cubicBezTo>
                  <a:close/>
                  <a:moveTo>
                    <a:pt x="4375" y="5386"/>
                  </a:moveTo>
                  <a:cubicBezTo>
                    <a:pt x="4377" y="5386"/>
                    <a:pt x="4379" y="5387"/>
                    <a:pt x="4382" y="5391"/>
                  </a:cubicBezTo>
                  <a:lnTo>
                    <a:pt x="4394" y="5410"/>
                  </a:lnTo>
                  <a:cubicBezTo>
                    <a:pt x="4387" y="5433"/>
                    <a:pt x="4381" y="5458"/>
                    <a:pt x="4373" y="5458"/>
                  </a:cubicBezTo>
                  <a:cubicBezTo>
                    <a:pt x="4371" y="5458"/>
                    <a:pt x="4368" y="5456"/>
                    <a:pt x="4366" y="5453"/>
                  </a:cubicBezTo>
                  <a:cubicBezTo>
                    <a:pt x="4360" y="5438"/>
                    <a:pt x="4357" y="5419"/>
                    <a:pt x="4363" y="5403"/>
                  </a:cubicBezTo>
                  <a:cubicBezTo>
                    <a:pt x="4363" y="5403"/>
                    <a:pt x="4367" y="5386"/>
                    <a:pt x="4375" y="5386"/>
                  </a:cubicBezTo>
                  <a:close/>
                  <a:moveTo>
                    <a:pt x="631" y="5635"/>
                  </a:moveTo>
                  <a:lnTo>
                    <a:pt x="549" y="5693"/>
                  </a:lnTo>
                  <a:lnTo>
                    <a:pt x="549" y="5695"/>
                  </a:lnTo>
                  <a:lnTo>
                    <a:pt x="631" y="5635"/>
                  </a:lnTo>
                  <a:close/>
                  <a:moveTo>
                    <a:pt x="567" y="5873"/>
                  </a:moveTo>
                  <a:cubicBezTo>
                    <a:pt x="577" y="5873"/>
                    <a:pt x="587" y="5874"/>
                    <a:pt x="599" y="5877"/>
                  </a:cubicBezTo>
                  <a:cubicBezTo>
                    <a:pt x="614" y="5874"/>
                    <a:pt x="625" y="5873"/>
                    <a:pt x="631" y="5873"/>
                  </a:cubicBezTo>
                  <a:cubicBezTo>
                    <a:pt x="643" y="5873"/>
                    <a:pt x="636" y="5879"/>
                    <a:pt x="615" y="5898"/>
                  </a:cubicBezTo>
                  <a:cubicBezTo>
                    <a:pt x="605" y="5906"/>
                    <a:pt x="595" y="5916"/>
                    <a:pt x="585" y="5916"/>
                  </a:cubicBezTo>
                  <a:cubicBezTo>
                    <a:pt x="579" y="5916"/>
                    <a:pt x="574" y="5913"/>
                    <a:pt x="568" y="5905"/>
                  </a:cubicBezTo>
                  <a:cubicBezTo>
                    <a:pt x="515" y="5892"/>
                    <a:pt x="527" y="5873"/>
                    <a:pt x="567" y="5873"/>
                  </a:cubicBezTo>
                  <a:close/>
                  <a:moveTo>
                    <a:pt x="3776" y="5902"/>
                  </a:moveTo>
                  <a:cubicBezTo>
                    <a:pt x="3792" y="5902"/>
                    <a:pt x="3808" y="5933"/>
                    <a:pt x="3783" y="5971"/>
                  </a:cubicBezTo>
                  <a:cubicBezTo>
                    <a:pt x="3774" y="5976"/>
                    <a:pt x="3770" y="5980"/>
                    <a:pt x="3766" y="5980"/>
                  </a:cubicBezTo>
                  <a:cubicBezTo>
                    <a:pt x="3762" y="5980"/>
                    <a:pt x="3759" y="5976"/>
                    <a:pt x="3752" y="5967"/>
                  </a:cubicBezTo>
                  <a:cubicBezTo>
                    <a:pt x="3743" y="5945"/>
                    <a:pt x="3749" y="5920"/>
                    <a:pt x="3768" y="5905"/>
                  </a:cubicBezTo>
                  <a:cubicBezTo>
                    <a:pt x="3770" y="5903"/>
                    <a:pt x="3773" y="5902"/>
                    <a:pt x="3776" y="5902"/>
                  </a:cubicBezTo>
                  <a:close/>
                  <a:moveTo>
                    <a:pt x="5392" y="0"/>
                  </a:moveTo>
                  <a:cubicBezTo>
                    <a:pt x="5382" y="0"/>
                    <a:pt x="5375" y="10"/>
                    <a:pt x="5363" y="32"/>
                  </a:cubicBezTo>
                  <a:cubicBezTo>
                    <a:pt x="5349" y="56"/>
                    <a:pt x="5312" y="69"/>
                    <a:pt x="5276" y="69"/>
                  </a:cubicBezTo>
                  <a:cubicBezTo>
                    <a:pt x="5246" y="69"/>
                    <a:pt x="5217" y="60"/>
                    <a:pt x="5203" y="41"/>
                  </a:cubicBezTo>
                  <a:cubicBezTo>
                    <a:pt x="5201" y="42"/>
                    <a:pt x="5199" y="42"/>
                    <a:pt x="5197" y="42"/>
                  </a:cubicBezTo>
                  <a:cubicBezTo>
                    <a:pt x="5183" y="42"/>
                    <a:pt x="5169" y="37"/>
                    <a:pt x="5161" y="37"/>
                  </a:cubicBezTo>
                  <a:cubicBezTo>
                    <a:pt x="5155" y="37"/>
                    <a:pt x="5152" y="39"/>
                    <a:pt x="5153" y="48"/>
                  </a:cubicBezTo>
                  <a:lnTo>
                    <a:pt x="5121" y="32"/>
                  </a:lnTo>
                  <a:lnTo>
                    <a:pt x="5068" y="41"/>
                  </a:lnTo>
                  <a:lnTo>
                    <a:pt x="5071" y="60"/>
                  </a:lnTo>
                  <a:cubicBezTo>
                    <a:pt x="4946" y="70"/>
                    <a:pt x="4824" y="92"/>
                    <a:pt x="4705" y="132"/>
                  </a:cubicBezTo>
                  <a:cubicBezTo>
                    <a:pt x="4614" y="164"/>
                    <a:pt x="4529" y="201"/>
                    <a:pt x="4448" y="248"/>
                  </a:cubicBezTo>
                  <a:cubicBezTo>
                    <a:pt x="4407" y="270"/>
                    <a:pt x="4401" y="276"/>
                    <a:pt x="4419" y="280"/>
                  </a:cubicBezTo>
                  <a:cubicBezTo>
                    <a:pt x="4448" y="299"/>
                    <a:pt x="4435" y="316"/>
                    <a:pt x="4410" y="316"/>
                  </a:cubicBezTo>
                  <a:cubicBezTo>
                    <a:pt x="4399" y="316"/>
                    <a:pt x="4386" y="312"/>
                    <a:pt x="4372" y="305"/>
                  </a:cubicBezTo>
                  <a:cubicBezTo>
                    <a:pt x="4329" y="320"/>
                    <a:pt x="4288" y="339"/>
                    <a:pt x="4247" y="358"/>
                  </a:cubicBezTo>
                  <a:cubicBezTo>
                    <a:pt x="4210" y="380"/>
                    <a:pt x="4175" y="404"/>
                    <a:pt x="4157" y="404"/>
                  </a:cubicBezTo>
                  <a:cubicBezTo>
                    <a:pt x="4152" y="404"/>
                    <a:pt x="4149" y="403"/>
                    <a:pt x="4147" y="399"/>
                  </a:cubicBezTo>
                  <a:lnTo>
                    <a:pt x="4128" y="411"/>
                  </a:lnTo>
                  <a:cubicBezTo>
                    <a:pt x="4112" y="474"/>
                    <a:pt x="4000" y="555"/>
                    <a:pt x="3927" y="580"/>
                  </a:cubicBezTo>
                  <a:cubicBezTo>
                    <a:pt x="3893" y="599"/>
                    <a:pt x="3865" y="631"/>
                    <a:pt x="3846" y="665"/>
                  </a:cubicBezTo>
                  <a:cubicBezTo>
                    <a:pt x="3824" y="700"/>
                    <a:pt x="3819" y="707"/>
                    <a:pt x="3803" y="707"/>
                  </a:cubicBezTo>
                  <a:cubicBezTo>
                    <a:pt x="3798" y="707"/>
                    <a:pt x="3793" y="706"/>
                    <a:pt x="3786" y="706"/>
                  </a:cubicBezTo>
                  <a:cubicBezTo>
                    <a:pt x="3785" y="704"/>
                    <a:pt x="3783" y="703"/>
                    <a:pt x="3780" y="703"/>
                  </a:cubicBezTo>
                  <a:cubicBezTo>
                    <a:pt x="3751" y="703"/>
                    <a:pt x="3651" y="756"/>
                    <a:pt x="3674" y="787"/>
                  </a:cubicBezTo>
                  <a:lnTo>
                    <a:pt x="3642" y="784"/>
                  </a:lnTo>
                  <a:cubicBezTo>
                    <a:pt x="3640" y="784"/>
                    <a:pt x="3638" y="783"/>
                    <a:pt x="3636" y="783"/>
                  </a:cubicBezTo>
                  <a:cubicBezTo>
                    <a:pt x="3614" y="783"/>
                    <a:pt x="3600" y="811"/>
                    <a:pt x="3614" y="828"/>
                  </a:cubicBezTo>
                  <a:cubicBezTo>
                    <a:pt x="3628" y="848"/>
                    <a:pt x="3628" y="860"/>
                    <a:pt x="3615" y="860"/>
                  </a:cubicBezTo>
                  <a:cubicBezTo>
                    <a:pt x="3605" y="860"/>
                    <a:pt x="3588" y="853"/>
                    <a:pt x="3564" y="837"/>
                  </a:cubicBezTo>
                  <a:cubicBezTo>
                    <a:pt x="3554" y="822"/>
                    <a:pt x="3545" y="817"/>
                    <a:pt x="3539" y="817"/>
                  </a:cubicBezTo>
                  <a:cubicBezTo>
                    <a:pt x="3531" y="817"/>
                    <a:pt x="3527" y="825"/>
                    <a:pt x="3533" y="834"/>
                  </a:cubicBezTo>
                  <a:cubicBezTo>
                    <a:pt x="3527" y="864"/>
                    <a:pt x="3521" y="894"/>
                    <a:pt x="3493" y="894"/>
                  </a:cubicBezTo>
                  <a:cubicBezTo>
                    <a:pt x="3492" y="894"/>
                    <a:pt x="3490" y="894"/>
                    <a:pt x="3489" y="894"/>
                  </a:cubicBezTo>
                  <a:cubicBezTo>
                    <a:pt x="3470" y="906"/>
                    <a:pt x="3451" y="919"/>
                    <a:pt x="3473" y="953"/>
                  </a:cubicBezTo>
                  <a:cubicBezTo>
                    <a:pt x="3486" y="972"/>
                    <a:pt x="3467" y="985"/>
                    <a:pt x="3448" y="997"/>
                  </a:cubicBezTo>
                  <a:cubicBezTo>
                    <a:pt x="3435" y="982"/>
                    <a:pt x="3435" y="982"/>
                    <a:pt x="3442" y="950"/>
                  </a:cubicBezTo>
                  <a:lnTo>
                    <a:pt x="3442" y="950"/>
                  </a:lnTo>
                  <a:lnTo>
                    <a:pt x="3404" y="978"/>
                  </a:lnTo>
                  <a:cubicBezTo>
                    <a:pt x="3392" y="986"/>
                    <a:pt x="3368" y="994"/>
                    <a:pt x="3348" y="994"/>
                  </a:cubicBezTo>
                  <a:cubicBezTo>
                    <a:pt x="3337" y="994"/>
                    <a:pt x="3327" y="992"/>
                    <a:pt x="3323" y="985"/>
                  </a:cubicBezTo>
                  <a:cubicBezTo>
                    <a:pt x="3319" y="984"/>
                    <a:pt x="3316" y="984"/>
                    <a:pt x="3313" y="984"/>
                  </a:cubicBezTo>
                  <a:cubicBezTo>
                    <a:pt x="3288" y="984"/>
                    <a:pt x="3277" y="996"/>
                    <a:pt x="3316" y="1016"/>
                  </a:cubicBezTo>
                  <a:cubicBezTo>
                    <a:pt x="3341" y="1050"/>
                    <a:pt x="3341" y="1050"/>
                    <a:pt x="3301" y="1076"/>
                  </a:cubicBezTo>
                  <a:cubicBezTo>
                    <a:pt x="3288" y="1086"/>
                    <a:pt x="3275" y="1095"/>
                    <a:pt x="3265" y="1095"/>
                  </a:cubicBezTo>
                  <a:cubicBezTo>
                    <a:pt x="3259" y="1095"/>
                    <a:pt x="3255" y="1093"/>
                    <a:pt x="3251" y="1088"/>
                  </a:cubicBezTo>
                  <a:cubicBezTo>
                    <a:pt x="3246" y="1080"/>
                    <a:pt x="3244" y="1075"/>
                    <a:pt x="3239" y="1075"/>
                  </a:cubicBezTo>
                  <a:cubicBezTo>
                    <a:pt x="3233" y="1075"/>
                    <a:pt x="3223" y="1082"/>
                    <a:pt x="3200" y="1097"/>
                  </a:cubicBezTo>
                  <a:cubicBezTo>
                    <a:pt x="3150" y="1141"/>
                    <a:pt x="3122" y="1210"/>
                    <a:pt x="3128" y="1279"/>
                  </a:cubicBezTo>
                  <a:cubicBezTo>
                    <a:pt x="3142" y="1297"/>
                    <a:pt x="3149" y="1305"/>
                    <a:pt x="3143" y="1305"/>
                  </a:cubicBezTo>
                  <a:cubicBezTo>
                    <a:pt x="3139" y="1305"/>
                    <a:pt x="3129" y="1300"/>
                    <a:pt x="3110" y="1292"/>
                  </a:cubicBezTo>
                  <a:cubicBezTo>
                    <a:pt x="3105" y="1285"/>
                    <a:pt x="3100" y="1283"/>
                    <a:pt x="3095" y="1283"/>
                  </a:cubicBezTo>
                  <a:cubicBezTo>
                    <a:pt x="3084" y="1283"/>
                    <a:pt x="3072" y="1293"/>
                    <a:pt x="3059" y="1301"/>
                  </a:cubicBezTo>
                  <a:cubicBezTo>
                    <a:pt x="3047" y="1285"/>
                    <a:pt x="3066" y="1270"/>
                    <a:pt x="3084" y="1257"/>
                  </a:cubicBezTo>
                  <a:lnTo>
                    <a:pt x="3072" y="1242"/>
                  </a:lnTo>
                  <a:cubicBezTo>
                    <a:pt x="3058" y="1235"/>
                    <a:pt x="3047" y="1231"/>
                    <a:pt x="3038" y="1231"/>
                  </a:cubicBezTo>
                  <a:cubicBezTo>
                    <a:pt x="3019" y="1231"/>
                    <a:pt x="3011" y="1248"/>
                    <a:pt x="3016" y="1282"/>
                  </a:cubicBezTo>
                  <a:cubicBezTo>
                    <a:pt x="3011" y="1304"/>
                    <a:pt x="3010" y="1309"/>
                    <a:pt x="2996" y="1309"/>
                  </a:cubicBezTo>
                  <a:cubicBezTo>
                    <a:pt x="2992" y="1309"/>
                    <a:pt x="2986" y="1308"/>
                    <a:pt x="2978" y="1307"/>
                  </a:cubicBezTo>
                  <a:cubicBezTo>
                    <a:pt x="2966" y="1306"/>
                    <a:pt x="2954" y="1305"/>
                    <a:pt x="2945" y="1305"/>
                  </a:cubicBezTo>
                  <a:cubicBezTo>
                    <a:pt x="2929" y="1305"/>
                    <a:pt x="2920" y="1308"/>
                    <a:pt x="2928" y="1320"/>
                  </a:cubicBezTo>
                  <a:cubicBezTo>
                    <a:pt x="2906" y="1332"/>
                    <a:pt x="2881" y="1342"/>
                    <a:pt x="2859" y="1342"/>
                  </a:cubicBezTo>
                  <a:cubicBezTo>
                    <a:pt x="2818" y="1370"/>
                    <a:pt x="2799" y="1383"/>
                    <a:pt x="2812" y="1401"/>
                  </a:cubicBezTo>
                  <a:cubicBezTo>
                    <a:pt x="2824" y="1417"/>
                    <a:pt x="2806" y="1433"/>
                    <a:pt x="2787" y="1445"/>
                  </a:cubicBezTo>
                  <a:cubicBezTo>
                    <a:pt x="2768" y="1458"/>
                    <a:pt x="2746" y="1474"/>
                    <a:pt x="2759" y="1489"/>
                  </a:cubicBezTo>
                  <a:cubicBezTo>
                    <a:pt x="2771" y="1505"/>
                    <a:pt x="2765" y="1536"/>
                    <a:pt x="2727" y="1564"/>
                  </a:cubicBezTo>
                  <a:cubicBezTo>
                    <a:pt x="2710" y="1591"/>
                    <a:pt x="2703" y="1601"/>
                    <a:pt x="2692" y="1601"/>
                  </a:cubicBezTo>
                  <a:cubicBezTo>
                    <a:pt x="2684" y="1601"/>
                    <a:pt x="2674" y="1597"/>
                    <a:pt x="2658" y="1589"/>
                  </a:cubicBezTo>
                  <a:cubicBezTo>
                    <a:pt x="2654" y="1583"/>
                    <a:pt x="2648" y="1580"/>
                    <a:pt x="2643" y="1580"/>
                  </a:cubicBezTo>
                  <a:cubicBezTo>
                    <a:pt x="2632" y="1580"/>
                    <a:pt x="2620" y="1589"/>
                    <a:pt x="2608" y="1599"/>
                  </a:cubicBezTo>
                  <a:cubicBezTo>
                    <a:pt x="2596" y="1606"/>
                    <a:pt x="2583" y="1609"/>
                    <a:pt x="2569" y="1609"/>
                  </a:cubicBezTo>
                  <a:cubicBezTo>
                    <a:pt x="2564" y="1609"/>
                    <a:pt x="2560" y="1609"/>
                    <a:pt x="2555" y="1608"/>
                  </a:cubicBezTo>
                  <a:cubicBezTo>
                    <a:pt x="2552" y="1608"/>
                    <a:pt x="2550" y="1608"/>
                    <a:pt x="2548" y="1608"/>
                  </a:cubicBezTo>
                  <a:cubicBezTo>
                    <a:pt x="2526" y="1608"/>
                    <a:pt x="2537" y="1622"/>
                    <a:pt x="2549" y="1640"/>
                  </a:cubicBezTo>
                  <a:lnTo>
                    <a:pt x="2574" y="1674"/>
                  </a:lnTo>
                  <a:cubicBezTo>
                    <a:pt x="2569" y="1677"/>
                    <a:pt x="2564" y="1678"/>
                    <a:pt x="2558" y="1678"/>
                  </a:cubicBezTo>
                  <a:cubicBezTo>
                    <a:pt x="2537" y="1678"/>
                    <a:pt x="2508" y="1664"/>
                    <a:pt x="2498" y="1649"/>
                  </a:cubicBezTo>
                  <a:cubicBezTo>
                    <a:pt x="2479" y="1641"/>
                    <a:pt x="2468" y="1636"/>
                    <a:pt x="2464" y="1636"/>
                  </a:cubicBezTo>
                  <a:cubicBezTo>
                    <a:pt x="2459" y="1636"/>
                    <a:pt x="2465" y="1644"/>
                    <a:pt x="2480" y="1662"/>
                  </a:cubicBezTo>
                  <a:cubicBezTo>
                    <a:pt x="2492" y="1680"/>
                    <a:pt x="2486" y="1712"/>
                    <a:pt x="2436" y="1721"/>
                  </a:cubicBezTo>
                  <a:cubicBezTo>
                    <a:pt x="2404" y="1743"/>
                    <a:pt x="2374" y="1764"/>
                    <a:pt x="2356" y="1764"/>
                  </a:cubicBezTo>
                  <a:cubicBezTo>
                    <a:pt x="2351" y="1764"/>
                    <a:pt x="2348" y="1762"/>
                    <a:pt x="2345" y="1759"/>
                  </a:cubicBezTo>
                  <a:cubicBezTo>
                    <a:pt x="2343" y="1758"/>
                    <a:pt x="2342" y="1758"/>
                    <a:pt x="2340" y="1758"/>
                  </a:cubicBezTo>
                  <a:cubicBezTo>
                    <a:pt x="2325" y="1758"/>
                    <a:pt x="2310" y="1770"/>
                    <a:pt x="2307" y="1787"/>
                  </a:cubicBezTo>
                  <a:cubicBezTo>
                    <a:pt x="2301" y="1815"/>
                    <a:pt x="2282" y="1831"/>
                    <a:pt x="2213" y="1853"/>
                  </a:cubicBezTo>
                  <a:cubicBezTo>
                    <a:pt x="2091" y="1887"/>
                    <a:pt x="2091" y="1887"/>
                    <a:pt x="2116" y="1922"/>
                  </a:cubicBezTo>
                  <a:cubicBezTo>
                    <a:pt x="2124" y="1934"/>
                    <a:pt x="2132" y="1945"/>
                    <a:pt x="2125" y="1945"/>
                  </a:cubicBezTo>
                  <a:cubicBezTo>
                    <a:pt x="2121" y="1945"/>
                    <a:pt x="2113" y="1942"/>
                    <a:pt x="2097" y="1934"/>
                  </a:cubicBezTo>
                  <a:cubicBezTo>
                    <a:pt x="2096" y="1934"/>
                    <a:pt x="2094" y="1934"/>
                    <a:pt x="2093" y="1934"/>
                  </a:cubicBezTo>
                  <a:cubicBezTo>
                    <a:pt x="2065" y="1934"/>
                    <a:pt x="2058" y="1964"/>
                    <a:pt x="2031" y="2006"/>
                  </a:cubicBezTo>
                  <a:cubicBezTo>
                    <a:pt x="2031" y="2038"/>
                    <a:pt x="2041" y="2066"/>
                    <a:pt x="2063" y="2088"/>
                  </a:cubicBezTo>
                  <a:cubicBezTo>
                    <a:pt x="2085" y="2122"/>
                    <a:pt x="2085" y="2122"/>
                    <a:pt x="2035" y="2132"/>
                  </a:cubicBezTo>
                  <a:cubicBezTo>
                    <a:pt x="2026" y="2138"/>
                    <a:pt x="2017" y="2142"/>
                    <a:pt x="2008" y="2142"/>
                  </a:cubicBezTo>
                  <a:cubicBezTo>
                    <a:pt x="1995" y="2142"/>
                    <a:pt x="1983" y="2136"/>
                    <a:pt x="1972" y="2125"/>
                  </a:cubicBezTo>
                  <a:cubicBezTo>
                    <a:pt x="1963" y="2110"/>
                    <a:pt x="1981" y="2097"/>
                    <a:pt x="1981" y="2097"/>
                  </a:cubicBezTo>
                  <a:lnTo>
                    <a:pt x="2000" y="2081"/>
                  </a:lnTo>
                  <a:cubicBezTo>
                    <a:pt x="1992" y="2072"/>
                    <a:pt x="1984" y="2061"/>
                    <a:pt x="1971" y="2061"/>
                  </a:cubicBezTo>
                  <a:cubicBezTo>
                    <a:pt x="1962" y="2061"/>
                    <a:pt x="1952" y="2065"/>
                    <a:pt x="1937" y="2075"/>
                  </a:cubicBezTo>
                  <a:cubicBezTo>
                    <a:pt x="1934" y="2075"/>
                    <a:pt x="1931" y="2075"/>
                    <a:pt x="1928" y="2075"/>
                  </a:cubicBezTo>
                  <a:cubicBezTo>
                    <a:pt x="1903" y="2075"/>
                    <a:pt x="1889" y="2087"/>
                    <a:pt x="1900" y="2103"/>
                  </a:cubicBezTo>
                  <a:cubicBezTo>
                    <a:pt x="1898" y="2103"/>
                    <a:pt x="1896" y="2103"/>
                    <a:pt x="1894" y="2103"/>
                  </a:cubicBezTo>
                  <a:cubicBezTo>
                    <a:pt x="1864" y="2103"/>
                    <a:pt x="1829" y="2127"/>
                    <a:pt x="1790" y="2154"/>
                  </a:cubicBezTo>
                  <a:cubicBezTo>
                    <a:pt x="1754" y="2181"/>
                    <a:pt x="1700" y="2220"/>
                    <a:pt x="1668" y="2220"/>
                  </a:cubicBezTo>
                  <a:cubicBezTo>
                    <a:pt x="1667" y="2220"/>
                    <a:pt x="1666" y="2219"/>
                    <a:pt x="1665" y="2219"/>
                  </a:cubicBezTo>
                  <a:cubicBezTo>
                    <a:pt x="1627" y="2244"/>
                    <a:pt x="1608" y="2260"/>
                    <a:pt x="1618" y="2276"/>
                  </a:cubicBezTo>
                  <a:cubicBezTo>
                    <a:pt x="1636" y="2300"/>
                    <a:pt x="1631" y="2314"/>
                    <a:pt x="1623" y="2314"/>
                  </a:cubicBezTo>
                  <a:cubicBezTo>
                    <a:pt x="1619" y="2314"/>
                    <a:pt x="1615" y="2312"/>
                    <a:pt x="1612" y="2307"/>
                  </a:cubicBezTo>
                  <a:cubicBezTo>
                    <a:pt x="1609" y="2306"/>
                    <a:pt x="1605" y="2305"/>
                    <a:pt x="1601" y="2305"/>
                  </a:cubicBezTo>
                  <a:cubicBezTo>
                    <a:pt x="1536" y="2305"/>
                    <a:pt x="1308" y="2448"/>
                    <a:pt x="1314" y="2495"/>
                  </a:cubicBezTo>
                  <a:lnTo>
                    <a:pt x="1276" y="2520"/>
                  </a:lnTo>
                  <a:cubicBezTo>
                    <a:pt x="1226" y="2533"/>
                    <a:pt x="1110" y="2614"/>
                    <a:pt x="1104" y="2642"/>
                  </a:cubicBezTo>
                  <a:lnTo>
                    <a:pt x="1044" y="2683"/>
                  </a:lnTo>
                  <a:cubicBezTo>
                    <a:pt x="994" y="2696"/>
                    <a:pt x="975" y="2708"/>
                    <a:pt x="969" y="2740"/>
                  </a:cubicBezTo>
                  <a:cubicBezTo>
                    <a:pt x="965" y="2763"/>
                    <a:pt x="970" y="2777"/>
                    <a:pt x="968" y="2777"/>
                  </a:cubicBezTo>
                  <a:cubicBezTo>
                    <a:pt x="968" y="2777"/>
                    <a:pt x="966" y="2775"/>
                    <a:pt x="963" y="2771"/>
                  </a:cubicBezTo>
                  <a:cubicBezTo>
                    <a:pt x="960" y="2767"/>
                    <a:pt x="956" y="2765"/>
                    <a:pt x="951" y="2765"/>
                  </a:cubicBezTo>
                  <a:cubicBezTo>
                    <a:pt x="932" y="2765"/>
                    <a:pt x="895" y="2792"/>
                    <a:pt x="828" y="2846"/>
                  </a:cubicBezTo>
                  <a:cubicBezTo>
                    <a:pt x="743" y="2912"/>
                    <a:pt x="743" y="2912"/>
                    <a:pt x="778" y="2912"/>
                  </a:cubicBezTo>
                  <a:cubicBezTo>
                    <a:pt x="737" y="2965"/>
                    <a:pt x="717" y="2980"/>
                    <a:pt x="703" y="2980"/>
                  </a:cubicBezTo>
                  <a:cubicBezTo>
                    <a:pt x="695" y="2980"/>
                    <a:pt x="690" y="2974"/>
                    <a:pt x="684" y="2968"/>
                  </a:cubicBezTo>
                  <a:cubicBezTo>
                    <a:pt x="682" y="2952"/>
                    <a:pt x="676" y="2945"/>
                    <a:pt x="670" y="2945"/>
                  </a:cubicBezTo>
                  <a:cubicBezTo>
                    <a:pt x="658" y="2945"/>
                    <a:pt x="645" y="2976"/>
                    <a:pt x="662" y="3018"/>
                  </a:cubicBezTo>
                  <a:cubicBezTo>
                    <a:pt x="670" y="3062"/>
                    <a:pt x="643" y="3093"/>
                    <a:pt x="626" y="3093"/>
                  </a:cubicBezTo>
                  <a:cubicBezTo>
                    <a:pt x="623" y="3093"/>
                    <a:pt x="620" y="3092"/>
                    <a:pt x="618" y="3091"/>
                  </a:cubicBezTo>
                  <a:cubicBezTo>
                    <a:pt x="606" y="3075"/>
                    <a:pt x="624" y="3056"/>
                    <a:pt x="643" y="3037"/>
                  </a:cubicBezTo>
                  <a:lnTo>
                    <a:pt x="612" y="3009"/>
                  </a:lnTo>
                  <a:cubicBezTo>
                    <a:pt x="593" y="3028"/>
                    <a:pt x="593" y="3028"/>
                    <a:pt x="590" y="3059"/>
                  </a:cubicBezTo>
                  <a:cubicBezTo>
                    <a:pt x="577" y="3075"/>
                    <a:pt x="571" y="3094"/>
                    <a:pt x="568" y="3116"/>
                  </a:cubicBezTo>
                  <a:cubicBezTo>
                    <a:pt x="568" y="3144"/>
                    <a:pt x="579" y="3158"/>
                    <a:pt x="601" y="3158"/>
                  </a:cubicBezTo>
                  <a:cubicBezTo>
                    <a:pt x="605" y="3158"/>
                    <a:pt x="610" y="3157"/>
                    <a:pt x="615" y="3156"/>
                  </a:cubicBezTo>
                  <a:cubicBezTo>
                    <a:pt x="619" y="3156"/>
                    <a:pt x="622" y="3155"/>
                    <a:pt x="625" y="3155"/>
                  </a:cubicBezTo>
                  <a:cubicBezTo>
                    <a:pt x="645" y="3155"/>
                    <a:pt x="629" y="3174"/>
                    <a:pt x="615" y="3191"/>
                  </a:cubicBezTo>
                  <a:cubicBezTo>
                    <a:pt x="597" y="3200"/>
                    <a:pt x="583" y="3204"/>
                    <a:pt x="573" y="3204"/>
                  </a:cubicBezTo>
                  <a:cubicBezTo>
                    <a:pt x="556" y="3204"/>
                    <a:pt x="549" y="3191"/>
                    <a:pt x="549" y="3169"/>
                  </a:cubicBezTo>
                  <a:cubicBezTo>
                    <a:pt x="568" y="3150"/>
                    <a:pt x="552" y="3134"/>
                    <a:pt x="537" y="3122"/>
                  </a:cubicBezTo>
                  <a:cubicBezTo>
                    <a:pt x="536" y="3121"/>
                    <a:pt x="535" y="3121"/>
                    <a:pt x="534" y="3121"/>
                  </a:cubicBezTo>
                  <a:cubicBezTo>
                    <a:pt x="515" y="3121"/>
                    <a:pt x="467" y="3237"/>
                    <a:pt x="483" y="3280"/>
                  </a:cubicBezTo>
                  <a:lnTo>
                    <a:pt x="483" y="3280"/>
                  </a:lnTo>
                  <a:cubicBezTo>
                    <a:pt x="479" y="3277"/>
                    <a:pt x="474" y="3274"/>
                    <a:pt x="468" y="3269"/>
                  </a:cubicBezTo>
                  <a:cubicBezTo>
                    <a:pt x="466" y="3268"/>
                    <a:pt x="464" y="3267"/>
                    <a:pt x="462" y="3267"/>
                  </a:cubicBezTo>
                  <a:cubicBezTo>
                    <a:pt x="445" y="3267"/>
                    <a:pt x="417" y="3306"/>
                    <a:pt x="389" y="3344"/>
                  </a:cubicBezTo>
                  <a:cubicBezTo>
                    <a:pt x="361" y="3388"/>
                    <a:pt x="345" y="3410"/>
                    <a:pt x="361" y="3423"/>
                  </a:cubicBezTo>
                  <a:cubicBezTo>
                    <a:pt x="380" y="3432"/>
                    <a:pt x="399" y="3445"/>
                    <a:pt x="386" y="3467"/>
                  </a:cubicBezTo>
                  <a:cubicBezTo>
                    <a:pt x="392" y="3457"/>
                    <a:pt x="398" y="3453"/>
                    <a:pt x="404" y="3453"/>
                  </a:cubicBezTo>
                  <a:cubicBezTo>
                    <a:pt x="413" y="3453"/>
                    <a:pt x="423" y="3460"/>
                    <a:pt x="433" y="3467"/>
                  </a:cubicBezTo>
                  <a:cubicBezTo>
                    <a:pt x="411" y="3485"/>
                    <a:pt x="386" y="3498"/>
                    <a:pt x="361" y="3510"/>
                  </a:cubicBezTo>
                  <a:cubicBezTo>
                    <a:pt x="289" y="3539"/>
                    <a:pt x="233" y="3598"/>
                    <a:pt x="211" y="3670"/>
                  </a:cubicBezTo>
                  <a:cubicBezTo>
                    <a:pt x="192" y="3720"/>
                    <a:pt x="164" y="3767"/>
                    <a:pt x="129" y="3811"/>
                  </a:cubicBezTo>
                  <a:cubicBezTo>
                    <a:pt x="114" y="3861"/>
                    <a:pt x="104" y="3887"/>
                    <a:pt x="126" y="3893"/>
                  </a:cubicBezTo>
                  <a:lnTo>
                    <a:pt x="107" y="3943"/>
                  </a:lnTo>
                  <a:cubicBezTo>
                    <a:pt x="79" y="3962"/>
                    <a:pt x="67" y="4015"/>
                    <a:pt x="89" y="4021"/>
                  </a:cubicBezTo>
                  <a:cubicBezTo>
                    <a:pt x="101" y="4053"/>
                    <a:pt x="76" y="4071"/>
                    <a:pt x="70" y="4100"/>
                  </a:cubicBezTo>
                  <a:cubicBezTo>
                    <a:pt x="36" y="4127"/>
                    <a:pt x="24" y="4137"/>
                    <a:pt x="36" y="4137"/>
                  </a:cubicBezTo>
                  <a:cubicBezTo>
                    <a:pt x="43" y="4137"/>
                    <a:pt x="60" y="4134"/>
                    <a:pt x="85" y="4128"/>
                  </a:cubicBezTo>
                  <a:cubicBezTo>
                    <a:pt x="86" y="4128"/>
                    <a:pt x="87" y="4128"/>
                    <a:pt x="87" y="4128"/>
                  </a:cubicBezTo>
                  <a:cubicBezTo>
                    <a:pt x="106" y="4128"/>
                    <a:pt x="136" y="4086"/>
                    <a:pt x="142" y="4062"/>
                  </a:cubicBezTo>
                  <a:cubicBezTo>
                    <a:pt x="148" y="4037"/>
                    <a:pt x="154" y="4012"/>
                    <a:pt x="161" y="3987"/>
                  </a:cubicBezTo>
                  <a:cubicBezTo>
                    <a:pt x="161" y="4012"/>
                    <a:pt x="161" y="4040"/>
                    <a:pt x="164" y="4065"/>
                  </a:cubicBezTo>
                  <a:cubicBezTo>
                    <a:pt x="157" y="4090"/>
                    <a:pt x="167" y="4147"/>
                    <a:pt x="186" y="4150"/>
                  </a:cubicBezTo>
                  <a:cubicBezTo>
                    <a:pt x="198" y="4153"/>
                    <a:pt x="208" y="4165"/>
                    <a:pt x="201" y="4178"/>
                  </a:cubicBezTo>
                  <a:lnTo>
                    <a:pt x="161" y="4169"/>
                  </a:lnTo>
                  <a:cubicBezTo>
                    <a:pt x="151" y="4150"/>
                    <a:pt x="129" y="4134"/>
                    <a:pt x="104" y="4134"/>
                  </a:cubicBezTo>
                  <a:cubicBezTo>
                    <a:pt x="57" y="4150"/>
                    <a:pt x="23" y="4225"/>
                    <a:pt x="67" y="4231"/>
                  </a:cubicBezTo>
                  <a:cubicBezTo>
                    <a:pt x="63" y="4259"/>
                    <a:pt x="63" y="4259"/>
                    <a:pt x="38" y="4281"/>
                  </a:cubicBezTo>
                  <a:cubicBezTo>
                    <a:pt x="37" y="4281"/>
                    <a:pt x="37" y="4281"/>
                    <a:pt x="36" y="4281"/>
                  </a:cubicBezTo>
                  <a:cubicBezTo>
                    <a:pt x="19" y="4281"/>
                    <a:pt x="18" y="4308"/>
                    <a:pt x="54" y="4338"/>
                  </a:cubicBezTo>
                  <a:cubicBezTo>
                    <a:pt x="92" y="4366"/>
                    <a:pt x="89" y="4391"/>
                    <a:pt x="48" y="4416"/>
                  </a:cubicBezTo>
                  <a:cubicBezTo>
                    <a:pt x="4" y="4466"/>
                    <a:pt x="1" y="4573"/>
                    <a:pt x="23" y="4573"/>
                  </a:cubicBezTo>
                  <a:cubicBezTo>
                    <a:pt x="60" y="4573"/>
                    <a:pt x="67" y="4651"/>
                    <a:pt x="48" y="4679"/>
                  </a:cubicBezTo>
                  <a:cubicBezTo>
                    <a:pt x="29" y="4701"/>
                    <a:pt x="32" y="4736"/>
                    <a:pt x="54" y="4758"/>
                  </a:cubicBezTo>
                  <a:cubicBezTo>
                    <a:pt x="26" y="4761"/>
                    <a:pt x="16" y="4795"/>
                    <a:pt x="38" y="4814"/>
                  </a:cubicBezTo>
                  <a:cubicBezTo>
                    <a:pt x="38" y="4814"/>
                    <a:pt x="40" y="4824"/>
                    <a:pt x="45" y="4824"/>
                  </a:cubicBezTo>
                  <a:cubicBezTo>
                    <a:pt x="48" y="4824"/>
                    <a:pt x="52" y="4821"/>
                    <a:pt x="57" y="4811"/>
                  </a:cubicBezTo>
                  <a:lnTo>
                    <a:pt x="107" y="4855"/>
                  </a:lnTo>
                  <a:cubicBezTo>
                    <a:pt x="104" y="4830"/>
                    <a:pt x="126" y="4827"/>
                    <a:pt x="145" y="4827"/>
                  </a:cubicBezTo>
                  <a:cubicBezTo>
                    <a:pt x="145" y="4827"/>
                    <a:pt x="146" y="4827"/>
                    <a:pt x="146" y="4827"/>
                  </a:cubicBezTo>
                  <a:cubicBezTo>
                    <a:pt x="167" y="4827"/>
                    <a:pt x="160" y="4925"/>
                    <a:pt x="110" y="4990"/>
                  </a:cubicBezTo>
                  <a:lnTo>
                    <a:pt x="82" y="5049"/>
                  </a:lnTo>
                  <a:cubicBezTo>
                    <a:pt x="101" y="5043"/>
                    <a:pt x="123" y="5040"/>
                    <a:pt x="123" y="5040"/>
                  </a:cubicBezTo>
                  <a:lnTo>
                    <a:pt x="123" y="5040"/>
                  </a:lnTo>
                  <a:cubicBezTo>
                    <a:pt x="129" y="5065"/>
                    <a:pt x="136" y="5090"/>
                    <a:pt x="117" y="5096"/>
                  </a:cubicBezTo>
                  <a:cubicBezTo>
                    <a:pt x="95" y="5099"/>
                    <a:pt x="95" y="5099"/>
                    <a:pt x="101" y="5128"/>
                  </a:cubicBezTo>
                  <a:cubicBezTo>
                    <a:pt x="101" y="5128"/>
                    <a:pt x="108" y="5147"/>
                    <a:pt x="123" y="5147"/>
                  </a:cubicBezTo>
                  <a:cubicBezTo>
                    <a:pt x="125" y="5147"/>
                    <a:pt x="127" y="5147"/>
                    <a:pt x="129" y="5146"/>
                  </a:cubicBezTo>
                  <a:cubicBezTo>
                    <a:pt x="145" y="5141"/>
                    <a:pt x="155" y="5138"/>
                    <a:pt x="160" y="5138"/>
                  </a:cubicBezTo>
                  <a:cubicBezTo>
                    <a:pt x="168" y="5138"/>
                    <a:pt x="165" y="5146"/>
                    <a:pt x="157" y="5165"/>
                  </a:cubicBezTo>
                  <a:cubicBezTo>
                    <a:pt x="123" y="5203"/>
                    <a:pt x="132" y="5228"/>
                    <a:pt x="183" y="5240"/>
                  </a:cubicBezTo>
                  <a:cubicBezTo>
                    <a:pt x="197" y="5235"/>
                    <a:pt x="206" y="5232"/>
                    <a:pt x="210" y="5232"/>
                  </a:cubicBezTo>
                  <a:cubicBezTo>
                    <a:pt x="216" y="5232"/>
                    <a:pt x="209" y="5241"/>
                    <a:pt x="192" y="5265"/>
                  </a:cubicBezTo>
                  <a:cubicBezTo>
                    <a:pt x="170" y="5278"/>
                    <a:pt x="161" y="5306"/>
                    <a:pt x="170" y="5328"/>
                  </a:cubicBezTo>
                  <a:lnTo>
                    <a:pt x="189" y="5322"/>
                  </a:lnTo>
                  <a:cubicBezTo>
                    <a:pt x="197" y="5319"/>
                    <a:pt x="205" y="5317"/>
                    <a:pt x="211" y="5317"/>
                  </a:cubicBezTo>
                  <a:cubicBezTo>
                    <a:pt x="233" y="5317"/>
                    <a:pt x="237" y="5338"/>
                    <a:pt x="230" y="5363"/>
                  </a:cubicBezTo>
                  <a:cubicBezTo>
                    <a:pt x="211" y="5369"/>
                    <a:pt x="217" y="5397"/>
                    <a:pt x="261" y="5435"/>
                  </a:cubicBezTo>
                  <a:cubicBezTo>
                    <a:pt x="283" y="5482"/>
                    <a:pt x="295" y="5504"/>
                    <a:pt x="277" y="5513"/>
                  </a:cubicBezTo>
                  <a:cubicBezTo>
                    <a:pt x="239" y="5532"/>
                    <a:pt x="239" y="5532"/>
                    <a:pt x="289" y="5538"/>
                  </a:cubicBezTo>
                  <a:cubicBezTo>
                    <a:pt x="320" y="5551"/>
                    <a:pt x="317" y="5551"/>
                    <a:pt x="327" y="5607"/>
                  </a:cubicBezTo>
                  <a:cubicBezTo>
                    <a:pt x="324" y="5641"/>
                    <a:pt x="324" y="5641"/>
                    <a:pt x="355" y="5651"/>
                  </a:cubicBezTo>
                  <a:cubicBezTo>
                    <a:pt x="389" y="5629"/>
                    <a:pt x="408" y="5620"/>
                    <a:pt x="396" y="5598"/>
                  </a:cubicBezTo>
                  <a:cubicBezTo>
                    <a:pt x="380" y="5576"/>
                    <a:pt x="380" y="5576"/>
                    <a:pt x="399" y="5566"/>
                  </a:cubicBezTo>
                  <a:lnTo>
                    <a:pt x="427" y="5610"/>
                  </a:lnTo>
                  <a:cubicBezTo>
                    <a:pt x="443" y="5638"/>
                    <a:pt x="468" y="5663"/>
                    <a:pt x="499" y="5682"/>
                  </a:cubicBezTo>
                  <a:cubicBezTo>
                    <a:pt x="505" y="5688"/>
                    <a:pt x="518" y="5695"/>
                    <a:pt x="527" y="5698"/>
                  </a:cubicBezTo>
                  <a:lnTo>
                    <a:pt x="540" y="5698"/>
                  </a:lnTo>
                  <a:lnTo>
                    <a:pt x="543" y="5695"/>
                  </a:lnTo>
                  <a:lnTo>
                    <a:pt x="546" y="5695"/>
                  </a:lnTo>
                  <a:lnTo>
                    <a:pt x="549" y="5693"/>
                  </a:lnTo>
                  <a:lnTo>
                    <a:pt x="549" y="5692"/>
                  </a:lnTo>
                  <a:cubicBezTo>
                    <a:pt x="552" y="5692"/>
                    <a:pt x="552" y="5688"/>
                    <a:pt x="552" y="5688"/>
                  </a:cubicBezTo>
                  <a:cubicBezTo>
                    <a:pt x="552" y="5685"/>
                    <a:pt x="552" y="5682"/>
                    <a:pt x="552" y="5679"/>
                  </a:cubicBezTo>
                  <a:cubicBezTo>
                    <a:pt x="546" y="5673"/>
                    <a:pt x="540" y="5667"/>
                    <a:pt x="530" y="5660"/>
                  </a:cubicBezTo>
                  <a:lnTo>
                    <a:pt x="537" y="5629"/>
                  </a:lnTo>
                  <a:cubicBezTo>
                    <a:pt x="573" y="5604"/>
                    <a:pt x="570" y="5575"/>
                    <a:pt x="544" y="5575"/>
                  </a:cubicBezTo>
                  <a:cubicBezTo>
                    <a:pt x="535" y="5575"/>
                    <a:pt x="523" y="5579"/>
                    <a:pt x="508" y="5588"/>
                  </a:cubicBezTo>
                  <a:cubicBezTo>
                    <a:pt x="484" y="5603"/>
                    <a:pt x="470" y="5611"/>
                    <a:pt x="465" y="5611"/>
                  </a:cubicBezTo>
                  <a:cubicBezTo>
                    <a:pt x="460" y="5611"/>
                    <a:pt x="465" y="5600"/>
                    <a:pt x="477" y="5579"/>
                  </a:cubicBezTo>
                  <a:cubicBezTo>
                    <a:pt x="515" y="5557"/>
                    <a:pt x="502" y="5535"/>
                    <a:pt x="490" y="5516"/>
                  </a:cubicBezTo>
                  <a:cubicBezTo>
                    <a:pt x="477" y="5494"/>
                    <a:pt x="477" y="5494"/>
                    <a:pt x="496" y="5485"/>
                  </a:cubicBezTo>
                  <a:cubicBezTo>
                    <a:pt x="515" y="5469"/>
                    <a:pt x="521" y="5444"/>
                    <a:pt x="512" y="5422"/>
                  </a:cubicBezTo>
                  <a:cubicBezTo>
                    <a:pt x="504" y="5411"/>
                    <a:pt x="501" y="5407"/>
                    <a:pt x="496" y="5407"/>
                  </a:cubicBezTo>
                  <a:cubicBezTo>
                    <a:pt x="493" y="5407"/>
                    <a:pt x="488" y="5409"/>
                    <a:pt x="480" y="5413"/>
                  </a:cubicBezTo>
                  <a:cubicBezTo>
                    <a:pt x="479" y="5419"/>
                    <a:pt x="477" y="5422"/>
                    <a:pt x="474" y="5422"/>
                  </a:cubicBezTo>
                  <a:cubicBezTo>
                    <a:pt x="467" y="5422"/>
                    <a:pt x="459" y="5391"/>
                    <a:pt x="480" y="5359"/>
                  </a:cubicBezTo>
                  <a:cubicBezTo>
                    <a:pt x="484" y="5343"/>
                    <a:pt x="485" y="5336"/>
                    <a:pt x="479" y="5336"/>
                  </a:cubicBezTo>
                  <a:cubicBezTo>
                    <a:pt x="474" y="5336"/>
                    <a:pt x="465" y="5340"/>
                    <a:pt x="449" y="5347"/>
                  </a:cubicBezTo>
                  <a:cubicBezTo>
                    <a:pt x="443" y="5350"/>
                    <a:pt x="437" y="5351"/>
                    <a:pt x="432" y="5351"/>
                  </a:cubicBezTo>
                  <a:cubicBezTo>
                    <a:pt x="406" y="5351"/>
                    <a:pt x="395" y="5316"/>
                    <a:pt x="421" y="5284"/>
                  </a:cubicBezTo>
                  <a:lnTo>
                    <a:pt x="402" y="5240"/>
                  </a:lnTo>
                  <a:cubicBezTo>
                    <a:pt x="399" y="5229"/>
                    <a:pt x="392" y="5225"/>
                    <a:pt x="383" y="5225"/>
                  </a:cubicBezTo>
                  <a:cubicBezTo>
                    <a:pt x="375" y="5225"/>
                    <a:pt x="365" y="5228"/>
                    <a:pt x="355" y="5231"/>
                  </a:cubicBezTo>
                  <a:cubicBezTo>
                    <a:pt x="339" y="5237"/>
                    <a:pt x="330" y="5241"/>
                    <a:pt x="326" y="5241"/>
                  </a:cubicBezTo>
                  <a:cubicBezTo>
                    <a:pt x="319" y="5241"/>
                    <a:pt x="321" y="5234"/>
                    <a:pt x="327" y="5215"/>
                  </a:cubicBezTo>
                  <a:cubicBezTo>
                    <a:pt x="333" y="5200"/>
                    <a:pt x="342" y="5187"/>
                    <a:pt x="358" y="5181"/>
                  </a:cubicBezTo>
                  <a:cubicBezTo>
                    <a:pt x="377" y="5175"/>
                    <a:pt x="371" y="5153"/>
                    <a:pt x="361" y="5131"/>
                  </a:cubicBezTo>
                  <a:cubicBezTo>
                    <a:pt x="355" y="5107"/>
                    <a:pt x="344" y="5067"/>
                    <a:pt x="327" y="5067"/>
                  </a:cubicBezTo>
                  <a:cubicBezTo>
                    <a:pt x="326" y="5067"/>
                    <a:pt x="325" y="5068"/>
                    <a:pt x="324" y="5068"/>
                  </a:cubicBezTo>
                  <a:lnTo>
                    <a:pt x="342" y="5062"/>
                  </a:lnTo>
                  <a:cubicBezTo>
                    <a:pt x="338" y="5045"/>
                    <a:pt x="349" y="5037"/>
                    <a:pt x="345" y="5037"/>
                  </a:cubicBezTo>
                  <a:cubicBezTo>
                    <a:pt x="344" y="5037"/>
                    <a:pt x="341" y="5038"/>
                    <a:pt x="336" y="5040"/>
                  </a:cubicBezTo>
                  <a:cubicBezTo>
                    <a:pt x="333" y="5015"/>
                    <a:pt x="333" y="4990"/>
                    <a:pt x="339" y="4965"/>
                  </a:cubicBezTo>
                  <a:cubicBezTo>
                    <a:pt x="345" y="4934"/>
                    <a:pt x="326" y="4896"/>
                    <a:pt x="303" y="4896"/>
                  </a:cubicBezTo>
                  <a:cubicBezTo>
                    <a:pt x="291" y="4896"/>
                    <a:pt x="278" y="4906"/>
                    <a:pt x="267" y="4933"/>
                  </a:cubicBezTo>
                  <a:lnTo>
                    <a:pt x="264" y="4908"/>
                  </a:lnTo>
                  <a:cubicBezTo>
                    <a:pt x="264" y="4897"/>
                    <a:pt x="255" y="4889"/>
                    <a:pt x="244" y="4889"/>
                  </a:cubicBezTo>
                  <a:cubicBezTo>
                    <a:pt x="242" y="4889"/>
                    <a:pt x="241" y="4889"/>
                    <a:pt x="239" y="4889"/>
                  </a:cubicBezTo>
                  <a:cubicBezTo>
                    <a:pt x="238" y="4890"/>
                    <a:pt x="237" y="4890"/>
                    <a:pt x="236" y="4890"/>
                  </a:cubicBezTo>
                  <a:cubicBezTo>
                    <a:pt x="219" y="4890"/>
                    <a:pt x="214" y="4866"/>
                    <a:pt x="211" y="4842"/>
                  </a:cubicBezTo>
                  <a:lnTo>
                    <a:pt x="251" y="4836"/>
                  </a:lnTo>
                  <a:cubicBezTo>
                    <a:pt x="260" y="4838"/>
                    <a:pt x="268" y="4839"/>
                    <a:pt x="275" y="4839"/>
                  </a:cubicBezTo>
                  <a:cubicBezTo>
                    <a:pt x="319" y="4839"/>
                    <a:pt x="321" y="4800"/>
                    <a:pt x="264" y="4786"/>
                  </a:cubicBezTo>
                  <a:lnTo>
                    <a:pt x="286" y="4786"/>
                  </a:lnTo>
                  <a:cubicBezTo>
                    <a:pt x="305" y="4783"/>
                    <a:pt x="305" y="4758"/>
                    <a:pt x="280" y="4714"/>
                  </a:cubicBezTo>
                  <a:cubicBezTo>
                    <a:pt x="280" y="4692"/>
                    <a:pt x="236" y="4670"/>
                    <a:pt x="214" y="4670"/>
                  </a:cubicBezTo>
                  <a:cubicBezTo>
                    <a:pt x="213" y="4670"/>
                    <a:pt x="211" y="4670"/>
                    <a:pt x="210" y="4670"/>
                  </a:cubicBezTo>
                  <a:cubicBezTo>
                    <a:pt x="192" y="4670"/>
                    <a:pt x="192" y="4648"/>
                    <a:pt x="192" y="4648"/>
                  </a:cubicBezTo>
                  <a:cubicBezTo>
                    <a:pt x="189" y="4623"/>
                    <a:pt x="189" y="4623"/>
                    <a:pt x="211" y="4623"/>
                  </a:cubicBezTo>
                  <a:cubicBezTo>
                    <a:pt x="251" y="4620"/>
                    <a:pt x="248" y="4573"/>
                    <a:pt x="211" y="4551"/>
                  </a:cubicBezTo>
                  <a:lnTo>
                    <a:pt x="230" y="4551"/>
                  </a:lnTo>
                  <a:cubicBezTo>
                    <a:pt x="251" y="4548"/>
                    <a:pt x="273" y="4526"/>
                    <a:pt x="255" y="4407"/>
                  </a:cubicBezTo>
                  <a:cubicBezTo>
                    <a:pt x="267" y="4315"/>
                    <a:pt x="276" y="4244"/>
                    <a:pt x="294" y="4244"/>
                  </a:cubicBezTo>
                  <a:cubicBezTo>
                    <a:pt x="295" y="4244"/>
                    <a:pt x="295" y="4244"/>
                    <a:pt x="295" y="4244"/>
                  </a:cubicBezTo>
                  <a:cubicBezTo>
                    <a:pt x="296" y="4244"/>
                    <a:pt x="296" y="4244"/>
                    <a:pt x="296" y="4244"/>
                  </a:cubicBezTo>
                  <a:cubicBezTo>
                    <a:pt x="314" y="4244"/>
                    <a:pt x="295" y="4149"/>
                    <a:pt x="264" y="4093"/>
                  </a:cubicBezTo>
                  <a:lnTo>
                    <a:pt x="264" y="4093"/>
                  </a:lnTo>
                  <a:cubicBezTo>
                    <a:pt x="265" y="4094"/>
                    <a:pt x="267" y="4094"/>
                    <a:pt x="268" y="4094"/>
                  </a:cubicBezTo>
                  <a:cubicBezTo>
                    <a:pt x="286" y="4094"/>
                    <a:pt x="290" y="4072"/>
                    <a:pt x="302" y="4028"/>
                  </a:cubicBezTo>
                  <a:cubicBezTo>
                    <a:pt x="318" y="3975"/>
                    <a:pt x="322" y="3962"/>
                    <a:pt x="332" y="3962"/>
                  </a:cubicBezTo>
                  <a:cubicBezTo>
                    <a:pt x="335" y="3962"/>
                    <a:pt x="338" y="3963"/>
                    <a:pt x="342" y="3965"/>
                  </a:cubicBezTo>
                  <a:cubicBezTo>
                    <a:pt x="356" y="3980"/>
                    <a:pt x="364" y="3988"/>
                    <a:pt x="366" y="3988"/>
                  </a:cubicBezTo>
                  <a:cubicBezTo>
                    <a:pt x="369" y="3988"/>
                    <a:pt x="363" y="3975"/>
                    <a:pt x="349" y="3943"/>
                  </a:cubicBezTo>
                  <a:cubicBezTo>
                    <a:pt x="321" y="3910"/>
                    <a:pt x="349" y="3858"/>
                    <a:pt x="384" y="3858"/>
                  </a:cubicBezTo>
                  <a:cubicBezTo>
                    <a:pt x="389" y="3858"/>
                    <a:pt x="394" y="3859"/>
                    <a:pt x="399" y="3861"/>
                  </a:cubicBezTo>
                  <a:cubicBezTo>
                    <a:pt x="401" y="3862"/>
                    <a:pt x="404" y="3863"/>
                    <a:pt x="406" y="3863"/>
                  </a:cubicBezTo>
                  <a:cubicBezTo>
                    <a:pt x="423" y="3863"/>
                    <a:pt x="432" y="3841"/>
                    <a:pt x="449" y="3805"/>
                  </a:cubicBezTo>
                  <a:cubicBezTo>
                    <a:pt x="443" y="3764"/>
                    <a:pt x="455" y="3724"/>
                    <a:pt x="477" y="3689"/>
                  </a:cubicBezTo>
                  <a:cubicBezTo>
                    <a:pt x="512" y="3626"/>
                    <a:pt x="512" y="3626"/>
                    <a:pt x="474" y="3608"/>
                  </a:cubicBezTo>
                  <a:cubicBezTo>
                    <a:pt x="440" y="3586"/>
                    <a:pt x="449" y="3564"/>
                    <a:pt x="474" y="3523"/>
                  </a:cubicBezTo>
                  <a:cubicBezTo>
                    <a:pt x="482" y="3505"/>
                    <a:pt x="494" y="3489"/>
                    <a:pt x="508" y="3489"/>
                  </a:cubicBezTo>
                  <a:cubicBezTo>
                    <a:pt x="511" y="3489"/>
                    <a:pt x="514" y="3490"/>
                    <a:pt x="518" y="3492"/>
                  </a:cubicBezTo>
                  <a:cubicBezTo>
                    <a:pt x="534" y="3489"/>
                    <a:pt x="549" y="3476"/>
                    <a:pt x="562" y="3463"/>
                  </a:cubicBezTo>
                  <a:cubicBezTo>
                    <a:pt x="572" y="3448"/>
                    <a:pt x="584" y="3433"/>
                    <a:pt x="597" y="3433"/>
                  </a:cubicBezTo>
                  <a:cubicBezTo>
                    <a:pt x="600" y="3433"/>
                    <a:pt x="603" y="3434"/>
                    <a:pt x="606" y="3435"/>
                  </a:cubicBezTo>
                  <a:cubicBezTo>
                    <a:pt x="631" y="3429"/>
                    <a:pt x="649" y="3413"/>
                    <a:pt x="665" y="3391"/>
                  </a:cubicBezTo>
                  <a:cubicBezTo>
                    <a:pt x="689" y="3359"/>
                    <a:pt x="716" y="3329"/>
                    <a:pt x="733" y="3329"/>
                  </a:cubicBezTo>
                  <a:cubicBezTo>
                    <a:pt x="736" y="3329"/>
                    <a:pt x="738" y="3330"/>
                    <a:pt x="740" y="3332"/>
                  </a:cubicBezTo>
                  <a:cubicBezTo>
                    <a:pt x="756" y="3316"/>
                    <a:pt x="756" y="3316"/>
                    <a:pt x="740" y="3301"/>
                  </a:cubicBezTo>
                  <a:cubicBezTo>
                    <a:pt x="725" y="3291"/>
                    <a:pt x="722" y="3254"/>
                    <a:pt x="803" y="3200"/>
                  </a:cubicBezTo>
                  <a:cubicBezTo>
                    <a:pt x="838" y="3169"/>
                    <a:pt x="891" y="3119"/>
                    <a:pt x="875" y="3103"/>
                  </a:cubicBezTo>
                  <a:cubicBezTo>
                    <a:pt x="885" y="3095"/>
                    <a:pt x="889" y="3091"/>
                    <a:pt x="893" y="3091"/>
                  </a:cubicBezTo>
                  <a:cubicBezTo>
                    <a:pt x="897" y="3091"/>
                    <a:pt x="900" y="3095"/>
                    <a:pt x="906" y="3103"/>
                  </a:cubicBezTo>
                  <a:cubicBezTo>
                    <a:pt x="914" y="3112"/>
                    <a:pt x="923" y="3116"/>
                    <a:pt x="931" y="3116"/>
                  </a:cubicBezTo>
                  <a:cubicBezTo>
                    <a:pt x="952" y="3116"/>
                    <a:pt x="973" y="3089"/>
                    <a:pt x="982" y="3044"/>
                  </a:cubicBezTo>
                  <a:cubicBezTo>
                    <a:pt x="970" y="3029"/>
                    <a:pt x="985" y="3015"/>
                    <a:pt x="1011" y="3015"/>
                  </a:cubicBezTo>
                  <a:cubicBezTo>
                    <a:pt x="1014" y="3015"/>
                    <a:pt x="1017" y="3015"/>
                    <a:pt x="1019" y="3015"/>
                  </a:cubicBezTo>
                  <a:cubicBezTo>
                    <a:pt x="1032" y="3003"/>
                    <a:pt x="1041" y="2987"/>
                    <a:pt x="1044" y="2968"/>
                  </a:cubicBezTo>
                  <a:cubicBezTo>
                    <a:pt x="1051" y="2937"/>
                    <a:pt x="1051" y="2937"/>
                    <a:pt x="1101" y="2928"/>
                  </a:cubicBezTo>
                  <a:cubicBezTo>
                    <a:pt x="1105" y="2934"/>
                    <a:pt x="1110" y="2936"/>
                    <a:pt x="1115" y="2936"/>
                  </a:cubicBezTo>
                  <a:cubicBezTo>
                    <a:pt x="1126" y="2936"/>
                    <a:pt x="1138" y="2927"/>
                    <a:pt x="1151" y="2918"/>
                  </a:cubicBezTo>
                  <a:cubicBezTo>
                    <a:pt x="1176" y="2875"/>
                    <a:pt x="1385" y="2727"/>
                    <a:pt x="1419" y="2727"/>
                  </a:cubicBezTo>
                  <a:cubicBezTo>
                    <a:pt x="1420" y="2727"/>
                    <a:pt x="1420" y="2727"/>
                    <a:pt x="1420" y="2727"/>
                  </a:cubicBezTo>
                  <a:cubicBezTo>
                    <a:pt x="1427" y="2696"/>
                    <a:pt x="1427" y="2696"/>
                    <a:pt x="1445" y="2683"/>
                  </a:cubicBezTo>
                  <a:cubicBezTo>
                    <a:pt x="1455" y="2687"/>
                    <a:pt x="1463" y="2689"/>
                    <a:pt x="1469" y="2689"/>
                  </a:cubicBezTo>
                  <a:cubicBezTo>
                    <a:pt x="1491" y="2689"/>
                    <a:pt x="1490" y="2666"/>
                    <a:pt x="1471" y="2639"/>
                  </a:cubicBezTo>
                  <a:lnTo>
                    <a:pt x="1471" y="2639"/>
                  </a:lnTo>
                  <a:lnTo>
                    <a:pt x="1452" y="2652"/>
                  </a:lnTo>
                  <a:lnTo>
                    <a:pt x="1433" y="2667"/>
                  </a:lnTo>
                  <a:cubicBezTo>
                    <a:pt x="1416" y="2645"/>
                    <a:pt x="1437" y="2619"/>
                    <a:pt x="1463" y="2619"/>
                  </a:cubicBezTo>
                  <a:cubicBezTo>
                    <a:pt x="1476" y="2619"/>
                    <a:pt x="1490" y="2626"/>
                    <a:pt x="1502" y="2642"/>
                  </a:cubicBezTo>
                  <a:cubicBezTo>
                    <a:pt x="1519" y="2650"/>
                    <a:pt x="1529" y="2654"/>
                    <a:pt x="1535" y="2654"/>
                  </a:cubicBezTo>
                  <a:cubicBezTo>
                    <a:pt x="1545" y="2654"/>
                    <a:pt x="1543" y="2643"/>
                    <a:pt x="1539" y="2614"/>
                  </a:cubicBezTo>
                  <a:cubicBezTo>
                    <a:pt x="1537" y="2581"/>
                    <a:pt x="1546" y="2565"/>
                    <a:pt x="1567" y="2565"/>
                  </a:cubicBezTo>
                  <a:cubicBezTo>
                    <a:pt x="1575" y="2565"/>
                    <a:pt x="1586" y="2568"/>
                    <a:pt x="1599" y="2573"/>
                  </a:cubicBezTo>
                  <a:cubicBezTo>
                    <a:pt x="1609" y="2589"/>
                    <a:pt x="1615" y="2598"/>
                    <a:pt x="1617" y="2598"/>
                  </a:cubicBezTo>
                  <a:cubicBezTo>
                    <a:pt x="1620" y="2598"/>
                    <a:pt x="1620" y="2586"/>
                    <a:pt x="1618" y="2561"/>
                  </a:cubicBezTo>
                  <a:cubicBezTo>
                    <a:pt x="1611" y="2494"/>
                    <a:pt x="1630" y="2446"/>
                    <a:pt x="1658" y="2446"/>
                  </a:cubicBezTo>
                  <a:cubicBezTo>
                    <a:pt x="1671" y="2446"/>
                    <a:pt x="1685" y="2455"/>
                    <a:pt x="1699" y="2476"/>
                  </a:cubicBezTo>
                  <a:cubicBezTo>
                    <a:pt x="1715" y="2498"/>
                    <a:pt x="1733" y="2507"/>
                    <a:pt x="1749" y="2507"/>
                  </a:cubicBezTo>
                  <a:cubicBezTo>
                    <a:pt x="1759" y="2507"/>
                    <a:pt x="1768" y="2504"/>
                    <a:pt x="1775" y="2498"/>
                  </a:cubicBezTo>
                  <a:cubicBezTo>
                    <a:pt x="1793" y="2486"/>
                    <a:pt x="1781" y="2467"/>
                    <a:pt x="1771" y="2451"/>
                  </a:cubicBezTo>
                  <a:cubicBezTo>
                    <a:pt x="1734" y="2435"/>
                    <a:pt x="1742" y="2422"/>
                    <a:pt x="1783" y="2422"/>
                  </a:cubicBezTo>
                  <a:cubicBezTo>
                    <a:pt x="1791" y="2422"/>
                    <a:pt x="1799" y="2422"/>
                    <a:pt x="1809" y="2423"/>
                  </a:cubicBezTo>
                  <a:cubicBezTo>
                    <a:pt x="1823" y="2425"/>
                    <a:pt x="1836" y="2426"/>
                    <a:pt x="1848" y="2426"/>
                  </a:cubicBezTo>
                  <a:cubicBezTo>
                    <a:pt x="1914" y="2426"/>
                    <a:pt x="1946" y="2396"/>
                    <a:pt x="1975" y="2332"/>
                  </a:cubicBezTo>
                  <a:cubicBezTo>
                    <a:pt x="2007" y="2276"/>
                    <a:pt x="2043" y="2240"/>
                    <a:pt x="2056" y="2240"/>
                  </a:cubicBezTo>
                  <a:cubicBezTo>
                    <a:pt x="2063" y="2240"/>
                    <a:pt x="2063" y="2252"/>
                    <a:pt x="2050" y="2279"/>
                  </a:cubicBezTo>
                  <a:cubicBezTo>
                    <a:pt x="2042" y="2311"/>
                    <a:pt x="2038" y="2326"/>
                    <a:pt x="2041" y="2326"/>
                  </a:cubicBezTo>
                  <a:cubicBezTo>
                    <a:pt x="2043" y="2326"/>
                    <a:pt x="2050" y="2315"/>
                    <a:pt x="2063" y="2295"/>
                  </a:cubicBezTo>
                  <a:lnTo>
                    <a:pt x="2157" y="2226"/>
                  </a:lnTo>
                  <a:cubicBezTo>
                    <a:pt x="2176" y="2213"/>
                    <a:pt x="2182" y="2185"/>
                    <a:pt x="2173" y="2166"/>
                  </a:cubicBezTo>
                  <a:lnTo>
                    <a:pt x="2173" y="2166"/>
                  </a:lnTo>
                  <a:cubicBezTo>
                    <a:pt x="2184" y="2173"/>
                    <a:pt x="2197" y="2176"/>
                    <a:pt x="2209" y="2176"/>
                  </a:cubicBezTo>
                  <a:cubicBezTo>
                    <a:pt x="2243" y="2176"/>
                    <a:pt x="2274" y="2152"/>
                    <a:pt x="2279" y="2113"/>
                  </a:cubicBezTo>
                  <a:lnTo>
                    <a:pt x="2317" y="2088"/>
                  </a:lnTo>
                  <a:cubicBezTo>
                    <a:pt x="2335" y="2072"/>
                    <a:pt x="2335" y="2072"/>
                    <a:pt x="2345" y="2044"/>
                  </a:cubicBezTo>
                  <a:cubicBezTo>
                    <a:pt x="2349" y="2022"/>
                    <a:pt x="2366" y="2017"/>
                    <a:pt x="2386" y="2017"/>
                  </a:cubicBezTo>
                  <a:cubicBezTo>
                    <a:pt x="2395" y="2017"/>
                    <a:pt x="2404" y="2018"/>
                    <a:pt x="2414" y="2019"/>
                  </a:cubicBezTo>
                  <a:cubicBezTo>
                    <a:pt x="2427" y="2020"/>
                    <a:pt x="2439" y="2021"/>
                    <a:pt x="2449" y="2021"/>
                  </a:cubicBezTo>
                  <a:cubicBezTo>
                    <a:pt x="2463" y="2021"/>
                    <a:pt x="2471" y="2019"/>
                    <a:pt x="2464" y="2009"/>
                  </a:cubicBezTo>
                  <a:cubicBezTo>
                    <a:pt x="2451" y="1991"/>
                    <a:pt x="2476" y="1947"/>
                    <a:pt x="2486" y="1915"/>
                  </a:cubicBezTo>
                  <a:cubicBezTo>
                    <a:pt x="2489" y="1902"/>
                    <a:pt x="2497" y="1896"/>
                    <a:pt x="2505" y="1896"/>
                  </a:cubicBezTo>
                  <a:cubicBezTo>
                    <a:pt x="2513" y="1896"/>
                    <a:pt x="2521" y="1904"/>
                    <a:pt x="2517" y="1919"/>
                  </a:cubicBezTo>
                  <a:cubicBezTo>
                    <a:pt x="2525" y="1930"/>
                    <a:pt x="2528" y="1934"/>
                    <a:pt x="2539" y="1934"/>
                  </a:cubicBezTo>
                  <a:cubicBezTo>
                    <a:pt x="2547" y="1934"/>
                    <a:pt x="2559" y="1932"/>
                    <a:pt x="2580" y="1928"/>
                  </a:cubicBezTo>
                  <a:cubicBezTo>
                    <a:pt x="2599" y="1912"/>
                    <a:pt x="2636" y="1887"/>
                    <a:pt x="2624" y="1868"/>
                  </a:cubicBezTo>
                  <a:cubicBezTo>
                    <a:pt x="2611" y="1853"/>
                    <a:pt x="2723" y="1774"/>
                    <a:pt x="2757" y="1774"/>
                  </a:cubicBezTo>
                  <a:cubicBezTo>
                    <a:pt x="2757" y="1774"/>
                    <a:pt x="2758" y="1774"/>
                    <a:pt x="2759" y="1774"/>
                  </a:cubicBezTo>
                  <a:lnTo>
                    <a:pt x="2796" y="1746"/>
                  </a:lnTo>
                  <a:cubicBezTo>
                    <a:pt x="2815" y="1734"/>
                    <a:pt x="2821" y="1702"/>
                    <a:pt x="2840" y="1690"/>
                  </a:cubicBezTo>
                  <a:cubicBezTo>
                    <a:pt x="2856" y="1677"/>
                    <a:pt x="2865" y="1662"/>
                    <a:pt x="2868" y="1643"/>
                  </a:cubicBezTo>
                  <a:cubicBezTo>
                    <a:pt x="2881" y="1634"/>
                    <a:pt x="2893" y="1626"/>
                    <a:pt x="2904" y="1626"/>
                  </a:cubicBezTo>
                  <a:cubicBezTo>
                    <a:pt x="2909" y="1626"/>
                    <a:pt x="2914" y="1628"/>
                    <a:pt x="2918" y="1633"/>
                  </a:cubicBezTo>
                  <a:cubicBezTo>
                    <a:pt x="2915" y="1605"/>
                    <a:pt x="2913" y="1593"/>
                    <a:pt x="2923" y="1593"/>
                  </a:cubicBezTo>
                  <a:cubicBezTo>
                    <a:pt x="2929" y="1593"/>
                    <a:pt x="2939" y="1598"/>
                    <a:pt x="2956" y="1605"/>
                  </a:cubicBezTo>
                  <a:cubicBezTo>
                    <a:pt x="2968" y="1621"/>
                    <a:pt x="2974" y="1630"/>
                    <a:pt x="2976" y="1630"/>
                  </a:cubicBezTo>
                  <a:cubicBezTo>
                    <a:pt x="2980" y="1630"/>
                    <a:pt x="2978" y="1618"/>
                    <a:pt x="2975" y="1593"/>
                  </a:cubicBezTo>
                  <a:cubicBezTo>
                    <a:pt x="2980" y="1569"/>
                    <a:pt x="2981" y="1563"/>
                    <a:pt x="2995" y="1563"/>
                  </a:cubicBezTo>
                  <a:cubicBezTo>
                    <a:pt x="2999" y="1563"/>
                    <a:pt x="3005" y="1564"/>
                    <a:pt x="3012" y="1564"/>
                  </a:cubicBezTo>
                  <a:cubicBezTo>
                    <a:pt x="3016" y="1571"/>
                    <a:pt x="3021" y="1573"/>
                    <a:pt x="3025" y="1573"/>
                  </a:cubicBezTo>
                  <a:cubicBezTo>
                    <a:pt x="3034" y="1573"/>
                    <a:pt x="3040" y="1562"/>
                    <a:pt x="3031" y="1552"/>
                  </a:cubicBezTo>
                  <a:cubicBezTo>
                    <a:pt x="3029" y="1515"/>
                    <a:pt x="3056" y="1470"/>
                    <a:pt x="3080" y="1470"/>
                  </a:cubicBezTo>
                  <a:cubicBezTo>
                    <a:pt x="3086" y="1470"/>
                    <a:pt x="3092" y="1473"/>
                    <a:pt x="3097" y="1480"/>
                  </a:cubicBezTo>
                  <a:cubicBezTo>
                    <a:pt x="3110" y="1467"/>
                    <a:pt x="3119" y="1455"/>
                    <a:pt x="3122" y="1436"/>
                  </a:cubicBezTo>
                  <a:cubicBezTo>
                    <a:pt x="3120" y="1411"/>
                    <a:pt x="3120" y="1399"/>
                    <a:pt x="3123" y="1399"/>
                  </a:cubicBezTo>
                  <a:cubicBezTo>
                    <a:pt x="3125" y="1399"/>
                    <a:pt x="3131" y="1407"/>
                    <a:pt x="3141" y="1423"/>
                  </a:cubicBezTo>
                  <a:cubicBezTo>
                    <a:pt x="3154" y="1429"/>
                    <a:pt x="3165" y="1432"/>
                    <a:pt x="3173" y="1432"/>
                  </a:cubicBezTo>
                  <a:cubicBezTo>
                    <a:pt x="3194" y="1432"/>
                    <a:pt x="3203" y="1416"/>
                    <a:pt x="3200" y="1383"/>
                  </a:cubicBezTo>
                  <a:cubicBezTo>
                    <a:pt x="3203" y="1366"/>
                    <a:pt x="3216" y="1354"/>
                    <a:pt x="3232" y="1354"/>
                  </a:cubicBezTo>
                  <a:cubicBezTo>
                    <a:pt x="3234" y="1354"/>
                    <a:pt x="3236" y="1354"/>
                    <a:pt x="3238" y="1354"/>
                  </a:cubicBezTo>
                  <a:cubicBezTo>
                    <a:pt x="3288" y="1345"/>
                    <a:pt x="3413" y="1279"/>
                    <a:pt x="3373" y="1257"/>
                  </a:cubicBezTo>
                  <a:lnTo>
                    <a:pt x="3410" y="1232"/>
                  </a:lnTo>
                  <a:cubicBezTo>
                    <a:pt x="3461" y="1220"/>
                    <a:pt x="3479" y="1207"/>
                    <a:pt x="3486" y="1176"/>
                  </a:cubicBezTo>
                  <a:lnTo>
                    <a:pt x="3495" y="1148"/>
                  </a:lnTo>
                  <a:cubicBezTo>
                    <a:pt x="3504" y="1157"/>
                    <a:pt x="3516" y="1162"/>
                    <a:pt x="3529" y="1162"/>
                  </a:cubicBezTo>
                  <a:cubicBezTo>
                    <a:pt x="3538" y="1162"/>
                    <a:pt x="3547" y="1159"/>
                    <a:pt x="3555" y="1154"/>
                  </a:cubicBezTo>
                  <a:cubicBezTo>
                    <a:pt x="3576" y="1138"/>
                    <a:pt x="3576" y="1138"/>
                    <a:pt x="3564" y="1123"/>
                  </a:cubicBezTo>
                  <a:cubicBezTo>
                    <a:pt x="3533" y="1119"/>
                    <a:pt x="3551" y="1107"/>
                    <a:pt x="3570" y="1091"/>
                  </a:cubicBezTo>
                  <a:cubicBezTo>
                    <a:pt x="3578" y="1086"/>
                    <a:pt x="3588" y="1083"/>
                    <a:pt x="3597" y="1083"/>
                  </a:cubicBezTo>
                  <a:cubicBezTo>
                    <a:pt x="3610" y="1083"/>
                    <a:pt x="3624" y="1088"/>
                    <a:pt x="3633" y="1097"/>
                  </a:cubicBezTo>
                  <a:lnTo>
                    <a:pt x="3652" y="1085"/>
                  </a:lnTo>
                  <a:cubicBezTo>
                    <a:pt x="3634" y="1060"/>
                    <a:pt x="3638" y="1047"/>
                    <a:pt x="3647" y="1047"/>
                  </a:cubicBezTo>
                  <a:cubicBezTo>
                    <a:pt x="3650" y="1047"/>
                    <a:pt x="3654" y="1049"/>
                    <a:pt x="3658" y="1054"/>
                  </a:cubicBezTo>
                  <a:cubicBezTo>
                    <a:pt x="3661" y="1054"/>
                    <a:pt x="3664" y="1054"/>
                    <a:pt x="3668" y="1054"/>
                  </a:cubicBezTo>
                  <a:cubicBezTo>
                    <a:pt x="3689" y="1054"/>
                    <a:pt x="3711" y="1045"/>
                    <a:pt x="3727" y="1032"/>
                  </a:cubicBezTo>
                  <a:cubicBezTo>
                    <a:pt x="3722" y="1023"/>
                    <a:pt x="3726" y="1019"/>
                    <a:pt x="3730" y="1019"/>
                  </a:cubicBezTo>
                  <a:cubicBezTo>
                    <a:pt x="3734" y="1019"/>
                    <a:pt x="3737" y="1023"/>
                    <a:pt x="3727" y="1032"/>
                  </a:cubicBezTo>
                  <a:lnTo>
                    <a:pt x="3739" y="1047"/>
                  </a:lnTo>
                  <a:cubicBezTo>
                    <a:pt x="3742" y="1048"/>
                    <a:pt x="3745" y="1048"/>
                    <a:pt x="3747" y="1048"/>
                  </a:cubicBezTo>
                  <a:cubicBezTo>
                    <a:pt x="3769" y="1048"/>
                    <a:pt x="3757" y="1033"/>
                    <a:pt x="3746" y="1016"/>
                  </a:cubicBezTo>
                  <a:lnTo>
                    <a:pt x="3786" y="991"/>
                  </a:lnTo>
                  <a:cubicBezTo>
                    <a:pt x="3805" y="975"/>
                    <a:pt x="3824" y="963"/>
                    <a:pt x="3793" y="960"/>
                  </a:cubicBezTo>
                  <a:cubicBezTo>
                    <a:pt x="3780" y="941"/>
                    <a:pt x="3768" y="925"/>
                    <a:pt x="3786" y="913"/>
                  </a:cubicBezTo>
                  <a:lnTo>
                    <a:pt x="3786" y="913"/>
                  </a:lnTo>
                  <a:cubicBezTo>
                    <a:pt x="3796" y="924"/>
                    <a:pt x="3805" y="936"/>
                    <a:pt x="3817" y="936"/>
                  </a:cubicBezTo>
                  <a:cubicBezTo>
                    <a:pt x="3821" y="936"/>
                    <a:pt x="3826" y="935"/>
                    <a:pt x="3830" y="931"/>
                  </a:cubicBezTo>
                  <a:cubicBezTo>
                    <a:pt x="3834" y="927"/>
                    <a:pt x="3839" y="926"/>
                    <a:pt x="3844" y="926"/>
                  </a:cubicBezTo>
                  <a:cubicBezTo>
                    <a:pt x="3851" y="926"/>
                    <a:pt x="3858" y="929"/>
                    <a:pt x="3862" y="934"/>
                  </a:cubicBezTo>
                  <a:cubicBezTo>
                    <a:pt x="3863" y="946"/>
                    <a:pt x="3868" y="950"/>
                    <a:pt x="3874" y="950"/>
                  </a:cubicBezTo>
                  <a:cubicBezTo>
                    <a:pt x="3895" y="950"/>
                    <a:pt x="3933" y="905"/>
                    <a:pt x="3940" y="881"/>
                  </a:cubicBezTo>
                  <a:cubicBezTo>
                    <a:pt x="3948" y="841"/>
                    <a:pt x="3959" y="822"/>
                    <a:pt x="3972" y="822"/>
                  </a:cubicBezTo>
                  <a:cubicBezTo>
                    <a:pt x="3979" y="822"/>
                    <a:pt x="3987" y="828"/>
                    <a:pt x="3996" y="840"/>
                  </a:cubicBezTo>
                  <a:cubicBezTo>
                    <a:pt x="4001" y="847"/>
                    <a:pt x="4006" y="850"/>
                    <a:pt x="4010" y="850"/>
                  </a:cubicBezTo>
                  <a:cubicBezTo>
                    <a:pt x="4025" y="850"/>
                    <a:pt x="4031" y="799"/>
                    <a:pt x="4018" y="746"/>
                  </a:cubicBezTo>
                  <a:lnTo>
                    <a:pt x="4000" y="684"/>
                  </a:lnTo>
                  <a:lnTo>
                    <a:pt x="4037" y="734"/>
                  </a:lnTo>
                  <a:cubicBezTo>
                    <a:pt x="4068" y="759"/>
                    <a:pt x="4084" y="772"/>
                    <a:pt x="4096" y="772"/>
                  </a:cubicBezTo>
                  <a:cubicBezTo>
                    <a:pt x="4110" y="772"/>
                    <a:pt x="4119" y="754"/>
                    <a:pt x="4137" y="715"/>
                  </a:cubicBezTo>
                  <a:cubicBezTo>
                    <a:pt x="4153" y="686"/>
                    <a:pt x="4159" y="675"/>
                    <a:pt x="4164" y="675"/>
                  </a:cubicBezTo>
                  <a:cubicBezTo>
                    <a:pt x="4167" y="675"/>
                    <a:pt x="4170" y="680"/>
                    <a:pt x="4175" y="687"/>
                  </a:cubicBezTo>
                  <a:cubicBezTo>
                    <a:pt x="4178" y="691"/>
                    <a:pt x="4182" y="693"/>
                    <a:pt x="4188" y="693"/>
                  </a:cubicBezTo>
                  <a:cubicBezTo>
                    <a:pt x="4201" y="693"/>
                    <a:pt x="4222" y="679"/>
                    <a:pt x="4263" y="649"/>
                  </a:cubicBezTo>
                  <a:cubicBezTo>
                    <a:pt x="4319" y="609"/>
                    <a:pt x="4341" y="596"/>
                    <a:pt x="4329" y="577"/>
                  </a:cubicBezTo>
                  <a:lnTo>
                    <a:pt x="4369" y="552"/>
                  </a:lnTo>
                  <a:cubicBezTo>
                    <a:pt x="4378" y="557"/>
                    <a:pt x="4386" y="558"/>
                    <a:pt x="4393" y="558"/>
                  </a:cubicBezTo>
                  <a:cubicBezTo>
                    <a:pt x="4422" y="558"/>
                    <a:pt x="4433" y="528"/>
                    <a:pt x="4401" y="508"/>
                  </a:cubicBezTo>
                  <a:lnTo>
                    <a:pt x="4441" y="483"/>
                  </a:lnTo>
                  <a:lnTo>
                    <a:pt x="4451" y="502"/>
                  </a:lnTo>
                  <a:cubicBezTo>
                    <a:pt x="4453" y="505"/>
                    <a:pt x="4456" y="506"/>
                    <a:pt x="4461" y="506"/>
                  </a:cubicBezTo>
                  <a:cubicBezTo>
                    <a:pt x="4483" y="506"/>
                    <a:pt x="4536" y="478"/>
                    <a:pt x="4676" y="414"/>
                  </a:cubicBezTo>
                  <a:cubicBezTo>
                    <a:pt x="4874" y="333"/>
                    <a:pt x="4899" y="336"/>
                    <a:pt x="4890" y="295"/>
                  </a:cubicBezTo>
                  <a:cubicBezTo>
                    <a:pt x="4896" y="269"/>
                    <a:pt x="4906" y="256"/>
                    <a:pt x="4916" y="256"/>
                  </a:cubicBezTo>
                  <a:cubicBezTo>
                    <a:pt x="4923" y="256"/>
                    <a:pt x="4931" y="264"/>
                    <a:pt x="4937" y="283"/>
                  </a:cubicBezTo>
                  <a:cubicBezTo>
                    <a:pt x="4939" y="295"/>
                    <a:pt x="4951" y="306"/>
                    <a:pt x="4959" y="306"/>
                  </a:cubicBezTo>
                  <a:cubicBezTo>
                    <a:pt x="4963" y="306"/>
                    <a:pt x="4966" y="303"/>
                    <a:pt x="4965" y="295"/>
                  </a:cubicBezTo>
                  <a:cubicBezTo>
                    <a:pt x="4975" y="293"/>
                    <a:pt x="4985" y="291"/>
                    <a:pt x="4996" y="291"/>
                  </a:cubicBezTo>
                  <a:cubicBezTo>
                    <a:pt x="5010" y="291"/>
                    <a:pt x="5024" y="294"/>
                    <a:pt x="5037" y="301"/>
                  </a:cubicBezTo>
                  <a:cubicBezTo>
                    <a:pt x="5062" y="311"/>
                    <a:pt x="5081" y="314"/>
                    <a:pt x="5095" y="314"/>
                  </a:cubicBezTo>
                  <a:cubicBezTo>
                    <a:pt x="5125" y="314"/>
                    <a:pt x="5133" y="299"/>
                    <a:pt x="5131" y="286"/>
                  </a:cubicBezTo>
                  <a:cubicBezTo>
                    <a:pt x="5118" y="269"/>
                    <a:pt x="5116" y="263"/>
                    <a:pt x="5121" y="263"/>
                  </a:cubicBezTo>
                  <a:cubicBezTo>
                    <a:pt x="5126" y="263"/>
                    <a:pt x="5141" y="271"/>
                    <a:pt x="5156" y="280"/>
                  </a:cubicBezTo>
                  <a:cubicBezTo>
                    <a:pt x="5173" y="292"/>
                    <a:pt x="5190" y="304"/>
                    <a:pt x="5199" y="304"/>
                  </a:cubicBezTo>
                  <a:cubicBezTo>
                    <a:pt x="5203" y="304"/>
                    <a:pt x="5206" y="301"/>
                    <a:pt x="5206" y="295"/>
                  </a:cubicBezTo>
                  <a:cubicBezTo>
                    <a:pt x="5218" y="281"/>
                    <a:pt x="5283" y="263"/>
                    <a:pt x="5327" y="263"/>
                  </a:cubicBezTo>
                  <a:cubicBezTo>
                    <a:pt x="5351" y="263"/>
                    <a:pt x="5369" y="268"/>
                    <a:pt x="5369" y="283"/>
                  </a:cubicBezTo>
                  <a:lnTo>
                    <a:pt x="5416" y="283"/>
                  </a:lnTo>
                  <a:cubicBezTo>
                    <a:pt x="5416" y="264"/>
                    <a:pt x="5463" y="264"/>
                    <a:pt x="5510" y="264"/>
                  </a:cubicBezTo>
                  <a:cubicBezTo>
                    <a:pt x="5557" y="267"/>
                    <a:pt x="5582" y="267"/>
                    <a:pt x="5579" y="289"/>
                  </a:cubicBezTo>
                  <a:cubicBezTo>
                    <a:pt x="5565" y="300"/>
                    <a:pt x="5567" y="305"/>
                    <a:pt x="5580" y="305"/>
                  </a:cubicBezTo>
                  <a:cubicBezTo>
                    <a:pt x="5589" y="305"/>
                    <a:pt x="5606" y="302"/>
                    <a:pt x="5626" y="295"/>
                  </a:cubicBezTo>
                  <a:cubicBezTo>
                    <a:pt x="5627" y="295"/>
                    <a:pt x="5628" y="295"/>
                    <a:pt x="5629" y="295"/>
                  </a:cubicBezTo>
                  <a:cubicBezTo>
                    <a:pt x="5652" y="295"/>
                    <a:pt x="5678" y="264"/>
                    <a:pt x="5699" y="264"/>
                  </a:cubicBezTo>
                  <a:cubicBezTo>
                    <a:pt x="5699" y="264"/>
                    <a:pt x="5700" y="264"/>
                    <a:pt x="5701" y="264"/>
                  </a:cubicBezTo>
                  <a:cubicBezTo>
                    <a:pt x="5710" y="241"/>
                    <a:pt x="5729" y="226"/>
                    <a:pt x="5751" y="226"/>
                  </a:cubicBezTo>
                  <a:cubicBezTo>
                    <a:pt x="5753" y="226"/>
                    <a:pt x="5755" y="226"/>
                    <a:pt x="5758" y="226"/>
                  </a:cubicBezTo>
                  <a:lnTo>
                    <a:pt x="5754" y="248"/>
                  </a:lnTo>
                  <a:lnTo>
                    <a:pt x="5745" y="289"/>
                  </a:lnTo>
                  <a:cubicBezTo>
                    <a:pt x="5756" y="292"/>
                    <a:pt x="5766" y="294"/>
                    <a:pt x="5775" y="294"/>
                  </a:cubicBezTo>
                  <a:cubicBezTo>
                    <a:pt x="5786" y="294"/>
                    <a:pt x="5795" y="290"/>
                    <a:pt x="5798" y="280"/>
                  </a:cubicBezTo>
                  <a:cubicBezTo>
                    <a:pt x="5817" y="305"/>
                    <a:pt x="5839" y="311"/>
                    <a:pt x="5886" y="320"/>
                  </a:cubicBezTo>
                  <a:cubicBezTo>
                    <a:pt x="5921" y="327"/>
                    <a:pt x="5953" y="337"/>
                    <a:pt x="5980" y="337"/>
                  </a:cubicBezTo>
                  <a:cubicBezTo>
                    <a:pt x="5989" y="337"/>
                    <a:pt x="5998" y="336"/>
                    <a:pt x="6005" y="333"/>
                  </a:cubicBezTo>
                  <a:cubicBezTo>
                    <a:pt x="6015" y="368"/>
                    <a:pt x="6101" y="406"/>
                    <a:pt x="6153" y="406"/>
                  </a:cubicBezTo>
                  <a:cubicBezTo>
                    <a:pt x="6166" y="406"/>
                    <a:pt x="6177" y="403"/>
                    <a:pt x="6184" y="399"/>
                  </a:cubicBezTo>
                  <a:cubicBezTo>
                    <a:pt x="6187" y="392"/>
                    <a:pt x="6192" y="389"/>
                    <a:pt x="6198" y="389"/>
                  </a:cubicBezTo>
                  <a:cubicBezTo>
                    <a:pt x="6208" y="389"/>
                    <a:pt x="6220" y="399"/>
                    <a:pt x="6228" y="417"/>
                  </a:cubicBezTo>
                  <a:cubicBezTo>
                    <a:pt x="6238" y="435"/>
                    <a:pt x="6240" y="442"/>
                    <a:pt x="6248" y="442"/>
                  </a:cubicBezTo>
                  <a:cubicBezTo>
                    <a:pt x="6253" y="442"/>
                    <a:pt x="6260" y="440"/>
                    <a:pt x="6272" y="436"/>
                  </a:cubicBezTo>
                  <a:cubicBezTo>
                    <a:pt x="6274" y="436"/>
                    <a:pt x="6277" y="435"/>
                    <a:pt x="6279" y="435"/>
                  </a:cubicBezTo>
                  <a:cubicBezTo>
                    <a:pt x="6305" y="435"/>
                    <a:pt x="6316" y="464"/>
                    <a:pt x="6325" y="489"/>
                  </a:cubicBezTo>
                  <a:cubicBezTo>
                    <a:pt x="6327" y="531"/>
                    <a:pt x="6341" y="544"/>
                    <a:pt x="6363" y="544"/>
                  </a:cubicBezTo>
                  <a:cubicBezTo>
                    <a:pt x="6367" y="544"/>
                    <a:pt x="6373" y="544"/>
                    <a:pt x="6378" y="543"/>
                  </a:cubicBezTo>
                  <a:cubicBezTo>
                    <a:pt x="6419" y="546"/>
                    <a:pt x="6456" y="562"/>
                    <a:pt x="6488" y="587"/>
                  </a:cubicBezTo>
                  <a:cubicBezTo>
                    <a:pt x="6515" y="593"/>
                    <a:pt x="6532" y="600"/>
                    <a:pt x="6542" y="600"/>
                  </a:cubicBezTo>
                  <a:cubicBezTo>
                    <a:pt x="6551" y="600"/>
                    <a:pt x="6553" y="595"/>
                    <a:pt x="6550" y="580"/>
                  </a:cubicBezTo>
                  <a:cubicBezTo>
                    <a:pt x="6563" y="568"/>
                    <a:pt x="6579" y="562"/>
                    <a:pt x="6594" y="562"/>
                  </a:cubicBezTo>
                  <a:cubicBezTo>
                    <a:pt x="6633" y="568"/>
                    <a:pt x="6637" y="580"/>
                    <a:pt x="6629" y="580"/>
                  </a:cubicBezTo>
                  <a:cubicBezTo>
                    <a:pt x="6626" y="580"/>
                    <a:pt x="6621" y="578"/>
                    <a:pt x="6616" y="574"/>
                  </a:cubicBezTo>
                  <a:cubicBezTo>
                    <a:pt x="6605" y="572"/>
                    <a:pt x="6596" y="571"/>
                    <a:pt x="6591" y="571"/>
                  </a:cubicBezTo>
                  <a:cubicBezTo>
                    <a:pt x="6571" y="571"/>
                    <a:pt x="6584" y="584"/>
                    <a:pt x="6591" y="609"/>
                  </a:cubicBezTo>
                  <a:cubicBezTo>
                    <a:pt x="6604" y="640"/>
                    <a:pt x="6626" y="665"/>
                    <a:pt x="6651" y="684"/>
                  </a:cubicBezTo>
                  <a:cubicBezTo>
                    <a:pt x="6670" y="699"/>
                    <a:pt x="6707" y="731"/>
                    <a:pt x="6726" y="746"/>
                  </a:cubicBezTo>
                  <a:cubicBezTo>
                    <a:pt x="6756" y="799"/>
                    <a:pt x="6770" y="819"/>
                    <a:pt x="6782" y="819"/>
                  </a:cubicBezTo>
                  <a:cubicBezTo>
                    <a:pt x="6785" y="819"/>
                    <a:pt x="6789" y="818"/>
                    <a:pt x="6792" y="815"/>
                  </a:cubicBezTo>
                  <a:cubicBezTo>
                    <a:pt x="6798" y="809"/>
                    <a:pt x="6803" y="804"/>
                    <a:pt x="6807" y="800"/>
                  </a:cubicBezTo>
                  <a:lnTo>
                    <a:pt x="6807" y="800"/>
                  </a:lnTo>
                  <a:cubicBezTo>
                    <a:pt x="6801" y="843"/>
                    <a:pt x="6962" y="1038"/>
                    <a:pt x="7010" y="1038"/>
                  </a:cubicBezTo>
                  <a:cubicBezTo>
                    <a:pt x="7010" y="1038"/>
                    <a:pt x="7011" y="1038"/>
                    <a:pt x="7011" y="1038"/>
                  </a:cubicBezTo>
                  <a:lnTo>
                    <a:pt x="7011" y="1038"/>
                  </a:lnTo>
                  <a:lnTo>
                    <a:pt x="6992" y="1050"/>
                  </a:lnTo>
                  <a:cubicBezTo>
                    <a:pt x="6977" y="1063"/>
                    <a:pt x="6989" y="1082"/>
                    <a:pt x="7014" y="1123"/>
                  </a:cubicBezTo>
                  <a:cubicBezTo>
                    <a:pt x="7024" y="1141"/>
                    <a:pt x="7099" y="1207"/>
                    <a:pt x="7130" y="1273"/>
                  </a:cubicBezTo>
                  <a:cubicBezTo>
                    <a:pt x="7169" y="1357"/>
                    <a:pt x="7199" y="1418"/>
                    <a:pt x="7218" y="1418"/>
                  </a:cubicBezTo>
                  <a:cubicBezTo>
                    <a:pt x="7219" y="1418"/>
                    <a:pt x="7220" y="1417"/>
                    <a:pt x="7221" y="1417"/>
                  </a:cubicBezTo>
                  <a:lnTo>
                    <a:pt x="7221" y="1417"/>
                  </a:lnTo>
                  <a:cubicBezTo>
                    <a:pt x="7227" y="1439"/>
                    <a:pt x="7227" y="1439"/>
                    <a:pt x="7209" y="1448"/>
                  </a:cubicBezTo>
                  <a:cubicBezTo>
                    <a:pt x="7202" y="1445"/>
                    <a:pt x="7197" y="1443"/>
                    <a:pt x="7194" y="1443"/>
                  </a:cubicBezTo>
                  <a:cubicBezTo>
                    <a:pt x="7185" y="1443"/>
                    <a:pt x="7192" y="1460"/>
                    <a:pt x="7199" y="1477"/>
                  </a:cubicBezTo>
                  <a:cubicBezTo>
                    <a:pt x="7202" y="1488"/>
                    <a:pt x="7209" y="1492"/>
                    <a:pt x="7217" y="1492"/>
                  </a:cubicBezTo>
                  <a:cubicBezTo>
                    <a:pt x="7225" y="1492"/>
                    <a:pt x="7235" y="1488"/>
                    <a:pt x="7246" y="1483"/>
                  </a:cubicBezTo>
                  <a:cubicBezTo>
                    <a:pt x="7248" y="1482"/>
                    <a:pt x="7250" y="1482"/>
                    <a:pt x="7252" y="1482"/>
                  </a:cubicBezTo>
                  <a:cubicBezTo>
                    <a:pt x="7267" y="1482"/>
                    <a:pt x="7274" y="1504"/>
                    <a:pt x="7271" y="1552"/>
                  </a:cubicBezTo>
                  <a:cubicBezTo>
                    <a:pt x="7268" y="1618"/>
                    <a:pt x="7287" y="1683"/>
                    <a:pt x="7321" y="1737"/>
                  </a:cubicBezTo>
                  <a:cubicBezTo>
                    <a:pt x="7328" y="1762"/>
                    <a:pt x="7331" y="1784"/>
                    <a:pt x="7312" y="1790"/>
                  </a:cubicBezTo>
                  <a:cubicBezTo>
                    <a:pt x="7284" y="1828"/>
                    <a:pt x="7293" y="1878"/>
                    <a:pt x="7331" y="1906"/>
                  </a:cubicBezTo>
                  <a:cubicBezTo>
                    <a:pt x="7334" y="1928"/>
                    <a:pt x="7334" y="1928"/>
                    <a:pt x="7315" y="1931"/>
                  </a:cubicBezTo>
                  <a:cubicBezTo>
                    <a:pt x="7296" y="1956"/>
                    <a:pt x="7274" y="1959"/>
                    <a:pt x="7318" y="1978"/>
                  </a:cubicBezTo>
                  <a:cubicBezTo>
                    <a:pt x="7343" y="2031"/>
                    <a:pt x="7346" y="2088"/>
                    <a:pt x="7328" y="2144"/>
                  </a:cubicBezTo>
                  <a:cubicBezTo>
                    <a:pt x="7328" y="2166"/>
                    <a:pt x="7324" y="2191"/>
                    <a:pt x="7346" y="2191"/>
                  </a:cubicBezTo>
                  <a:lnTo>
                    <a:pt x="7368" y="2191"/>
                  </a:lnTo>
                  <a:cubicBezTo>
                    <a:pt x="7324" y="2213"/>
                    <a:pt x="7324" y="2213"/>
                    <a:pt x="7365" y="2238"/>
                  </a:cubicBezTo>
                  <a:cubicBezTo>
                    <a:pt x="7387" y="2238"/>
                    <a:pt x="7387" y="2263"/>
                    <a:pt x="7365" y="2263"/>
                  </a:cubicBezTo>
                  <a:cubicBezTo>
                    <a:pt x="7353" y="2276"/>
                    <a:pt x="7346" y="2291"/>
                    <a:pt x="7343" y="2310"/>
                  </a:cubicBezTo>
                  <a:cubicBezTo>
                    <a:pt x="7337" y="2332"/>
                    <a:pt x="7353" y="2454"/>
                    <a:pt x="7324" y="2570"/>
                  </a:cubicBezTo>
                  <a:cubicBezTo>
                    <a:pt x="7284" y="2758"/>
                    <a:pt x="7249" y="2824"/>
                    <a:pt x="7271" y="2830"/>
                  </a:cubicBezTo>
                  <a:cubicBezTo>
                    <a:pt x="7284" y="2862"/>
                    <a:pt x="7284" y="2862"/>
                    <a:pt x="7256" y="2877"/>
                  </a:cubicBezTo>
                  <a:cubicBezTo>
                    <a:pt x="7230" y="2890"/>
                    <a:pt x="7215" y="2909"/>
                    <a:pt x="7205" y="2934"/>
                  </a:cubicBezTo>
                  <a:cubicBezTo>
                    <a:pt x="7197" y="2953"/>
                    <a:pt x="7189" y="2973"/>
                    <a:pt x="7174" y="2973"/>
                  </a:cubicBezTo>
                  <a:cubicBezTo>
                    <a:pt x="7172" y="2973"/>
                    <a:pt x="7170" y="2972"/>
                    <a:pt x="7168" y="2971"/>
                  </a:cubicBezTo>
                  <a:lnTo>
                    <a:pt x="7168" y="2971"/>
                  </a:lnTo>
                  <a:cubicBezTo>
                    <a:pt x="7177" y="3000"/>
                    <a:pt x="7177" y="3003"/>
                    <a:pt x="7168" y="3022"/>
                  </a:cubicBezTo>
                  <a:cubicBezTo>
                    <a:pt x="7165" y="3020"/>
                    <a:pt x="7162" y="3019"/>
                    <a:pt x="7160" y="3019"/>
                  </a:cubicBezTo>
                  <a:cubicBezTo>
                    <a:pt x="7146" y="3019"/>
                    <a:pt x="7141" y="3039"/>
                    <a:pt x="7146" y="3065"/>
                  </a:cubicBezTo>
                  <a:cubicBezTo>
                    <a:pt x="7160" y="3089"/>
                    <a:pt x="7166" y="3099"/>
                    <a:pt x="7162" y="3099"/>
                  </a:cubicBezTo>
                  <a:cubicBezTo>
                    <a:pt x="7158" y="3099"/>
                    <a:pt x="7149" y="3094"/>
                    <a:pt x="7133" y="3084"/>
                  </a:cubicBezTo>
                  <a:cubicBezTo>
                    <a:pt x="7132" y="3084"/>
                    <a:pt x="7130" y="3083"/>
                    <a:pt x="7128" y="3083"/>
                  </a:cubicBezTo>
                  <a:cubicBezTo>
                    <a:pt x="7109" y="3083"/>
                    <a:pt x="7073" y="3118"/>
                    <a:pt x="7085" y="3118"/>
                  </a:cubicBezTo>
                  <a:cubicBezTo>
                    <a:pt x="7087" y="3118"/>
                    <a:pt x="7089" y="3117"/>
                    <a:pt x="7093" y="3116"/>
                  </a:cubicBezTo>
                  <a:lnTo>
                    <a:pt x="7093" y="3116"/>
                  </a:lnTo>
                  <a:cubicBezTo>
                    <a:pt x="7111" y="3128"/>
                    <a:pt x="7086" y="3169"/>
                    <a:pt x="7093" y="3200"/>
                  </a:cubicBezTo>
                  <a:cubicBezTo>
                    <a:pt x="7083" y="3217"/>
                    <a:pt x="7071" y="3232"/>
                    <a:pt x="7059" y="3232"/>
                  </a:cubicBezTo>
                  <a:cubicBezTo>
                    <a:pt x="7056" y="3232"/>
                    <a:pt x="7052" y="3231"/>
                    <a:pt x="7049" y="3228"/>
                  </a:cubicBezTo>
                  <a:cubicBezTo>
                    <a:pt x="7014" y="3238"/>
                    <a:pt x="6970" y="3348"/>
                    <a:pt x="6967" y="3379"/>
                  </a:cubicBezTo>
                  <a:cubicBezTo>
                    <a:pt x="6979" y="3388"/>
                    <a:pt x="6973" y="3402"/>
                    <a:pt x="6962" y="3402"/>
                  </a:cubicBezTo>
                  <a:cubicBezTo>
                    <a:pt x="6959" y="3402"/>
                    <a:pt x="6955" y="3401"/>
                    <a:pt x="6952" y="3398"/>
                  </a:cubicBezTo>
                  <a:cubicBezTo>
                    <a:pt x="6947" y="3394"/>
                    <a:pt x="6942" y="3392"/>
                    <a:pt x="6938" y="3392"/>
                  </a:cubicBezTo>
                  <a:cubicBezTo>
                    <a:pt x="6926" y="3392"/>
                    <a:pt x="6916" y="3406"/>
                    <a:pt x="6905" y="3420"/>
                  </a:cubicBezTo>
                  <a:cubicBezTo>
                    <a:pt x="6905" y="3434"/>
                    <a:pt x="6901" y="3439"/>
                    <a:pt x="6896" y="3439"/>
                  </a:cubicBezTo>
                  <a:cubicBezTo>
                    <a:pt x="6890" y="3439"/>
                    <a:pt x="6882" y="3431"/>
                    <a:pt x="6873" y="3423"/>
                  </a:cubicBezTo>
                  <a:cubicBezTo>
                    <a:pt x="6872" y="3412"/>
                    <a:pt x="6870" y="3407"/>
                    <a:pt x="6866" y="3407"/>
                  </a:cubicBezTo>
                  <a:cubicBezTo>
                    <a:pt x="6859" y="3407"/>
                    <a:pt x="6846" y="3422"/>
                    <a:pt x="6826" y="3445"/>
                  </a:cubicBezTo>
                  <a:cubicBezTo>
                    <a:pt x="6826" y="3479"/>
                    <a:pt x="6757" y="3542"/>
                    <a:pt x="6707" y="3592"/>
                  </a:cubicBezTo>
                  <a:cubicBezTo>
                    <a:pt x="6616" y="3667"/>
                    <a:pt x="6610" y="3695"/>
                    <a:pt x="6594" y="3761"/>
                  </a:cubicBezTo>
                  <a:lnTo>
                    <a:pt x="6601" y="3808"/>
                  </a:lnTo>
                  <a:lnTo>
                    <a:pt x="6576" y="3777"/>
                  </a:lnTo>
                  <a:cubicBezTo>
                    <a:pt x="6560" y="3761"/>
                    <a:pt x="6541" y="3749"/>
                    <a:pt x="6522" y="3739"/>
                  </a:cubicBezTo>
                  <a:lnTo>
                    <a:pt x="6522" y="3739"/>
                  </a:lnTo>
                  <a:cubicBezTo>
                    <a:pt x="6500" y="3752"/>
                    <a:pt x="6513" y="3767"/>
                    <a:pt x="6525" y="3786"/>
                  </a:cubicBezTo>
                  <a:cubicBezTo>
                    <a:pt x="6538" y="3802"/>
                    <a:pt x="6519" y="3818"/>
                    <a:pt x="6469" y="3827"/>
                  </a:cubicBezTo>
                  <a:cubicBezTo>
                    <a:pt x="6419" y="3836"/>
                    <a:pt x="6400" y="3849"/>
                    <a:pt x="6391" y="3880"/>
                  </a:cubicBezTo>
                  <a:cubicBezTo>
                    <a:pt x="6372" y="3899"/>
                    <a:pt x="6347" y="3905"/>
                    <a:pt x="6322" y="3905"/>
                  </a:cubicBezTo>
                  <a:cubicBezTo>
                    <a:pt x="6303" y="3918"/>
                    <a:pt x="6303" y="3918"/>
                    <a:pt x="6315" y="3937"/>
                  </a:cubicBezTo>
                  <a:cubicBezTo>
                    <a:pt x="6327" y="3951"/>
                    <a:pt x="6313" y="3962"/>
                    <a:pt x="6287" y="3962"/>
                  </a:cubicBezTo>
                  <a:cubicBezTo>
                    <a:pt x="6284" y="3962"/>
                    <a:pt x="6281" y="3962"/>
                    <a:pt x="6278" y="3962"/>
                  </a:cubicBezTo>
                  <a:cubicBezTo>
                    <a:pt x="6270" y="3958"/>
                    <a:pt x="6261" y="3957"/>
                    <a:pt x="6253" y="3957"/>
                  </a:cubicBezTo>
                  <a:cubicBezTo>
                    <a:pt x="6216" y="3957"/>
                    <a:pt x="6180" y="3987"/>
                    <a:pt x="6190" y="3999"/>
                  </a:cubicBezTo>
                  <a:cubicBezTo>
                    <a:pt x="6199" y="4018"/>
                    <a:pt x="6181" y="4031"/>
                    <a:pt x="6162" y="4043"/>
                  </a:cubicBezTo>
                  <a:cubicBezTo>
                    <a:pt x="6140" y="4056"/>
                    <a:pt x="6124" y="4078"/>
                    <a:pt x="6118" y="4103"/>
                  </a:cubicBezTo>
                  <a:lnTo>
                    <a:pt x="6080" y="4131"/>
                  </a:lnTo>
                  <a:cubicBezTo>
                    <a:pt x="6077" y="4133"/>
                    <a:pt x="6074" y="4134"/>
                    <a:pt x="6072" y="4134"/>
                  </a:cubicBezTo>
                  <a:cubicBezTo>
                    <a:pt x="6062" y="4134"/>
                    <a:pt x="6071" y="4110"/>
                    <a:pt x="6087" y="4100"/>
                  </a:cubicBezTo>
                  <a:lnTo>
                    <a:pt x="6055" y="4097"/>
                  </a:lnTo>
                  <a:cubicBezTo>
                    <a:pt x="6018" y="4122"/>
                    <a:pt x="5999" y="4137"/>
                    <a:pt x="5989" y="4169"/>
                  </a:cubicBezTo>
                  <a:cubicBezTo>
                    <a:pt x="5993" y="4194"/>
                    <a:pt x="5994" y="4206"/>
                    <a:pt x="5991" y="4206"/>
                  </a:cubicBezTo>
                  <a:cubicBezTo>
                    <a:pt x="5988" y="4206"/>
                    <a:pt x="5982" y="4197"/>
                    <a:pt x="5971" y="4181"/>
                  </a:cubicBezTo>
                  <a:cubicBezTo>
                    <a:pt x="5965" y="4172"/>
                    <a:pt x="5956" y="4168"/>
                    <a:pt x="5947" y="4168"/>
                  </a:cubicBezTo>
                  <a:cubicBezTo>
                    <a:pt x="5935" y="4168"/>
                    <a:pt x="5922" y="4176"/>
                    <a:pt x="5921" y="4191"/>
                  </a:cubicBezTo>
                  <a:cubicBezTo>
                    <a:pt x="5924" y="4219"/>
                    <a:pt x="5914" y="4229"/>
                    <a:pt x="5903" y="4229"/>
                  </a:cubicBezTo>
                  <a:cubicBezTo>
                    <a:pt x="5896" y="4229"/>
                    <a:pt x="5888" y="4225"/>
                    <a:pt x="5883" y="4219"/>
                  </a:cubicBezTo>
                  <a:cubicBezTo>
                    <a:pt x="5880" y="4199"/>
                    <a:pt x="5879" y="4187"/>
                    <a:pt x="5874" y="4187"/>
                  </a:cubicBezTo>
                  <a:cubicBezTo>
                    <a:pt x="5868" y="4187"/>
                    <a:pt x="5855" y="4209"/>
                    <a:pt x="5827" y="4259"/>
                  </a:cubicBezTo>
                  <a:cubicBezTo>
                    <a:pt x="5786" y="4288"/>
                    <a:pt x="5723" y="4360"/>
                    <a:pt x="5667" y="4400"/>
                  </a:cubicBezTo>
                  <a:cubicBezTo>
                    <a:pt x="5592" y="4451"/>
                    <a:pt x="5555" y="4479"/>
                    <a:pt x="5524" y="4479"/>
                  </a:cubicBezTo>
                  <a:cubicBezTo>
                    <a:pt x="5523" y="4479"/>
                    <a:pt x="5521" y="4479"/>
                    <a:pt x="5519" y="4479"/>
                  </a:cubicBezTo>
                  <a:cubicBezTo>
                    <a:pt x="5518" y="4477"/>
                    <a:pt x="5516" y="4474"/>
                    <a:pt x="5514" y="4472"/>
                  </a:cubicBezTo>
                  <a:lnTo>
                    <a:pt x="5514" y="4472"/>
                  </a:lnTo>
                  <a:cubicBezTo>
                    <a:pt x="5526" y="4498"/>
                    <a:pt x="5505" y="4512"/>
                    <a:pt x="5454" y="4548"/>
                  </a:cubicBezTo>
                  <a:cubicBezTo>
                    <a:pt x="5407" y="4560"/>
                    <a:pt x="5366" y="4598"/>
                    <a:pt x="5353" y="4648"/>
                  </a:cubicBezTo>
                  <a:lnTo>
                    <a:pt x="5391" y="4620"/>
                  </a:lnTo>
                  <a:lnTo>
                    <a:pt x="5391" y="4620"/>
                  </a:lnTo>
                  <a:cubicBezTo>
                    <a:pt x="5413" y="4654"/>
                    <a:pt x="5394" y="4667"/>
                    <a:pt x="5344" y="4679"/>
                  </a:cubicBezTo>
                  <a:cubicBezTo>
                    <a:pt x="5339" y="4683"/>
                    <a:pt x="5335" y="4684"/>
                    <a:pt x="5331" y="4684"/>
                  </a:cubicBezTo>
                  <a:cubicBezTo>
                    <a:pt x="5319" y="4684"/>
                    <a:pt x="5310" y="4672"/>
                    <a:pt x="5303" y="4657"/>
                  </a:cubicBezTo>
                  <a:cubicBezTo>
                    <a:pt x="5292" y="4648"/>
                    <a:pt x="5279" y="4643"/>
                    <a:pt x="5266" y="4643"/>
                  </a:cubicBezTo>
                  <a:cubicBezTo>
                    <a:pt x="5257" y="4643"/>
                    <a:pt x="5248" y="4646"/>
                    <a:pt x="5241" y="4651"/>
                  </a:cubicBezTo>
                  <a:cubicBezTo>
                    <a:pt x="5222" y="4664"/>
                    <a:pt x="5200" y="4679"/>
                    <a:pt x="5231" y="4683"/>
                  </a:cubicBezTo>
                  <a:cubicBezTo>
                    <a:pt x="5244" y="4698"/>
                    <a:pt x="5244" y="4698"/>
                    <a:pt x="5225" y="4714"/>
                  </a:cubicBezTo>
                  <a:cubicBezTo>
                    <a:pt x="5203" y="4723"/>
                    <a:pt x="5187" y="4745"/>
                    <a:pt x="5181" y="4770"/>
                  </a:cubicBezTo>
                  <a:cubicBezTo>
                    <a:pt x="5193" y="4786"/>
                    <a:pt x="5172" y="4802"/>
                    <a:pt x="5153" y="4814"/>
                  </a:cubicBezTo>
                  <a:cubicBezTo>
                    <a:pt x="5128" y="4814"/>
                    <a:pt x="5106" y="4823"/>
                    <a:pt x="5084" y="4839"/>
                  </a:cubicBezTo>
                  <a:lnTo>
                    <a:pt x="5084" y="4839"/>
                  </a:lnTo>
                  <a:cubicBezTo>
                    <a:pt x="5081" y="4834"/>
                    <a:pt x="5076" y="4828"/>
                    <a:pt x="5071" y="4820"/>
                  </a:cubicBezTo>
                  <a:cubicBezTo>
                    <a:pt x="5062" y="4811"/>
                    <a:pt x="5046" y="4802"/>
                    <a:pt x="5031" y="4802"/>
                  </a:cubicBezTo>
                  <a:cubicBezTo>
                    <a:pt x="5018" y="4808"/>
                    <a:pt x="5015" y="4820"/>
                    <a:pt x="5021" y="4833"/>
                  </a:cubicBezTo>
                  <a:cubicBezTo>
                    <a:pt x="5034" y="4849"/>
                    <a:pt x="4576" y="5175"/>
                    <a:pt x="4517" y="5215"/>
                  </a:cubicBezTo>
                  <a:cubicBezTo>
                    <a:pt x="4466" y="5228"/>
                    <a:pt x="4410" y="5269"/>
                    <a:pt x="4441" y="5272"/>
                  </a:cubicBezTo>
                  <a:cubicBezTo>
                    <a:pt x="4454" y="5287"/>
                    <a:pt x="4357" y="5356"/>
                    <a:pt x="4244" y="5438"/>
                  </a:cubicBezTo>
                  <a:cubicBezTo>
                    <a:pt x="4109" y="5532"/>
                    <a:pt x="4015" y="5601"/>
                    <a:pt x="4025" y="5620"/>
                  </a:cubicBezTo>
                  <a:lnTo>
                    <a:pt x="3968" y="5660"/>
                  </a:lnTo>
                  <a:cubicBezTo>
                    <a:pt x="3940" y="5685"/>
                    <a:pt x="3912" y="5714"/>
                    <a:pt x="3884" y="5745"/>
                  </a:cubicBezTo>
                  <a:cubicBezTo>
                    <a:pt x="3880" y="5764"/>
                    <a:pt x="3872" y="5776"/>
                    <a:pt x="3867" y="5776"/>
                  </a:cubicBezTo>
                  <a:cubicBezTo>
                    <a:pt x="3864" y="5776"/>
                    <a:pt x="3862" y="5770"/>
                    <a:pt x="3865" y="5757"/>
                  </a:cubicBezTo>
                  <a:cubicBezTo>
                    <a:pt x="3856" y="5746"/>
                    <a:pt x="3848" y="5733"/>
                    <a:pt x="3837" y="5733"/>
                  </a:cubicBezTo>
                  <a:cubicBezTo>
                    <a:pt x="3833" y="5733"/>
                    <a:pt x="3829" y="5734"/>
                    <a:pt x="3824" y="5739"/>
                  </a:cubicBezTo>
                  <a:cubicBezTo>
                    <a:pt x="3783" y="5764"/>
                    <a:pt x="3796" y="5782"/>
                    <a:pt x="3808" y="5798"/>
                  </a:cubicBezTo>
                  <a:cubicBezTo>
                    <a:pt x="3821" y="5817"/>
                    <a:pt x="3802" y="5829"/>
                    <a:pt x="3802" y="5829"/>
                  </a:cubicBezTo>
                  <a:cubicBezTo>
                    <a:pt x="3793" y="5835"/>
                    <a:pt x="3789" y="5839"/>
                    <a:pt x="3785" y="5839"/>
                  </a:cubicBezTo>
                  <a:cubicBezTo>
                    <a:pt x="3780" y="5839"/>
                    <a:pt x="3777" y="5835"/>
                    <a:pt x="3771" y="5826"/>
                  </a:cubicBezTo>
                  <a:lnTo>
                    <a:pt x="3746" y="5792"/>
                  </a:lnTo>
                  <a:lnTo>
                    <a:pt x="3727" y="5804"/>
                  </a:lnTo>
                  <a:cubicBezTo>
                    <a:pt x="3739" y="5823"/>
                    <a:pt x="3721" y="5836"/>
                    <a:pt x="3721" y="5836"/>
                  </a:cubicBezTo>
                  <a:cubicBezTo>
                    <a:pt x="3713" y="5841"/>
                    <a:pt x="3709" y="5844"/>
                    <a:pt x="3705" y="5844"/>
                  </a:cubicBezTo>
                  <a:cubicBezTo>
                    <a:pt x="3698" y="5844"/>
                    <a:pt x="3692" y="5836"/>
                    <a:pt x="3677" y="5817"/>
                  </a:cubicBezTo>
                  <a:cubicBezTo>
                    <a:pt x="3667" y="5804"/>
                    <a:pt x="3658" y="5797"/>
                    <a:pt x="3652" y="5797"/>
                  </a:cubicBezTo>
                  <a:cubicBezTo>
                    <a:pt x="3641" y="5797"/>
                    <a:pt x="3635" y="5813"/>
                    <a:pt x="3639" y="5842"/>
                  </a:cubicBezTo>
                  <a:lnTo>
                    <a:pt x="3611" y="5886"/>
                  </a:lnTo>
                  <a:cubicBezTo>
                    <a:pt x="3606" y="5884"/>
                    <a:pt x="3601" y="5882"/>
                    <a:pt x="3597" y="5882"/>
                  </a:cubicBezTo>
                  <a:cubicBezTo>
                    <a:pt x="3566" y="5882"/>
                    <a:pt x="3554" y="5933"/>
                    <a:pt x="3548" y="5958"/>
                  </a:cubicBezTo>
                  <a:cubicBezTo>
                    <a:pt x="3535" y="5952"/>
                    <a:pt x="3525" y="5950"/>
                    <a:pt x="3516" y="5950"/>
                  </a:cubicBezTo>
                  <a:cubicBezTo>
                    <a:pt x="3495" y="5950"/>
                    <a:pt x="3486" y="5966"/>
                    <a:pt x="3489" y="5999"/>
                  </a:cubicBezTo>
                  <a:cubicBezTo>
                    <a:pt x="3500" y="6016"/>
                    <a:pt x="3486" y="6027"/>
                    <a:pt x="3460" y="6027"/>
                  </a:cubicBezTo>
                  <a:cubicBezTo>
                    <a:pt x="3457" y="6027"/>
                    <a:pt x="3454" y="6027"/>
                    <a:pt x="3451" y="6027"/>
                  </a:cubicBezTo>
                  <a:cubicBezTo>
                    <a:pt x="3448" y="6027"/>
                    <a:pt x="3445" y="6026"/>
                    <a:pt x="3442" y="6026"/>
                  </a:cubicBezTo>
                  <a:cubicBezTo>
                    <a:pt x="3416" y="6026"/>
                    <a:pt x="3397" y="6039"/>
                    <a:pt x="3363" y="6065"/>
                  </a:cubicBezTo>
                  <a:cubicBezTo>
                    <a:pt x="3357" y="6093"/>
                    <a:pt x="3222" y="6196"/>
                    <a:pt x="3047" y="6284"/>
                  </a:cubicBezTo>
                  <a:cubicBezTo>
                    <a:pt x="2849" y="6381"/>
                    <a:pt x="2708" y="6412"/>
                    <a:pt x="2712" y="6434"/>
                  </a:cubicBezTo>
                  <a:cubicBezTo>
                    <a:pt x="2703" y="6437"/>
                    <a:pt x="2698" y="6438"/>
                    <a:pt x="2693" y="6438"/>
                  </a:cubicBezTo>
                  <a:cubicBezTo>
                    <a:pt x="2685" y="6438"/>
                    <a:pt x="2679" y="6435"/>
                    <a:pt x="2661" y="6425"/>
                  </a:cubicBezTo>
                  <a:cubicBezTo>
                    <a:pt x="2659" y="6419"/>
                    <a:pt x="2655" y="6415"/>
                    <a:pt x="2650" y="6415"/>
                  </a:cubicBezTo>
                  <a:cubicBezTo>
                    <a:pt x="2641" y="6415"/>
                    <a:pt x="2628" y="6428"/>
                    <a:pt x="2618" y="6459"/>
                  </a:cubicBezTo>
                  <a:cubicBezTo>
                    <a:pt x="2607" y="6474"/>
                    <a:pt x="2603" y="6486"/>
                    <a:pt x="2601" y="6486"/>
                  </a:cubicBezTo>
                  <a:cubicBezTo>
                    <a:pt x="2599" y="6486"/>
                    <a:pt x="2598" y="6480"/>
                    <a:pt x="2596" y="6463"/>
                  </a:cubicBezTo>
                  <a:cubicBezTo>
                    <a:pt x="2593" y="6455"/>
                    <a:pt x="2584" y="6452"/>
                    <a:pt x="2569" y="6452"/>
                  </a:cubicBezTo>
                  <a:cubicBezTo>
                    <a:pt x="2545" y="6452"/>
                    <a:pt x="2505" y="6459"/>
                    <a:pt x="2448" y="6469"/>
                  </a:cubicBezTo>
                  <a:cubicBezTo>
                    <a:pt x="2376" y="6478"/>
                    <a:pt x="2279" y="6481"/>
                    <a:pt x="2279" y="6503"/>
                  </a:cubicBezTo>
                  <a:cubicBezTo>
                    <a:pt x="2255" y="6516"/>
                    <a:pt x="2243" y="6522"/>
                    <a:pt x="2240" y="6522"/>
                  </a:cubicBezTo>
                  <a:cubicBezTo>
                    <a:pt x="2238" y="6522"/>
                    <a:pt x="2243" y="6517"/>
                    <a:pt x="2254" y="6506"/>
                  </a:cubicBezTo>
                  <a:cubicBezTo>
                    <a:pt x="2268" y="6480"/>
                    <a:pt x="2226" y="6462"/>
                    <a:pt x="2174" y="6462"/>
                  </a:cubicBezTo>
                  <a:cubicBezTo>
                    <a:pt x="2144" y="6462"/>
                    <a:pt x="2112" y="6468"/>
                    <a:pt x="2085" y="6481"/>
                  </a:cubicBezTo>
                  <a:cubicBezTo>
                    <a:pt x="2060" y="6481"/>
                    <a:pt x="2035" y="6481"/>
                    <a:pt x="2038" y="6459"/>
                  </a:cubicBezTo>
                  <a:cubicBezTo>
                    <a:pt x="2023" y="6458"/>
                    <a:pt x="2008" y="6458"/>
                    <a:pt x="1993" y="6458"/>
                  </a:cubicBezTo>
                  <a:cubicBezTo>
                    <a:pt x="1967" y="6458"/>
                    <a:pt x="1941" y="6460"/>
                    <a:pt x="1916" y="6466"/>
                  </a:cubicBezTo>
                  <a:cubicBezTo>
                    <a:pt x="1859" y="6459"/>
                    <a:pt x="1806" y="6450"/>
                    <a:pt x="1749" y="6437"/>
                  </a:cubicBezTo>
                  <a:cubicBezTo>
                    <a:pt x="1730" y="6434"/>
                    <a:pt x="1710" y="6431"/>
                    <a:pt x="1688" y="6431"/>
                  </a:cubicBezTo>
                  <a:cubicBezTo>
                    <a:pt x="1675" y="6431"/>
                    <a:pt x="1662" y="6432"/>
                    <a:pt x="1649" y="6434"/>
                  </a:cubicBezTo>
                  <a:lnTo>
                    <a:pt x="1627" y="6425"/>
                  </a:lnTo>
                  <a:cubicBezTo>
                    <a:pt x="1633" y="6403"/>
                    <a:pt x="1514" y="6378"/>
                    <a:pt x="1361" y="6303"/>
                  </a:cubicBezTo>
                  <a:cubicBezTo>
                    <a:pt x="1207" y="6234"/>
                    <a:pt x="1088" y="6152"/>
                    <a:pt x="1082" y="6118"/>
                  </a:cubicBezTo>
                  <a:cubicBezTo>
                    <a:pt x="1070" y="6111"/>
                    <a:pt x="1057" y="6107"/>
                    <a:pt x="1043" y="6107"/>
                  </a:cubicBezTo>
                  <a:cubicBezTo>
                    <a:pt x="1038" y="6107"/>
                    <a:pt x="1033" y="6108"/>
                    <a:pt x="1029" y="6108"/>
                  </a:cubicBezTo>
                  <a:cubicBezTo>
                    <a:pt x="1015" y="6114"/>
                    <a:pt x="1003" y="6117"/>
                    <a:pt x="994" y="6117"/>
                  </a:cubicBezTo>
                  <a:cubicBezTo>
                    <a:pt x="973" y="6117"/>
                    <a:pt x="962" y="6104"/>
                    <a:pt x="960" y="6080"/>
                  </a:cubicBezTo>
                  <a:cubicBezTo>
                    <a:pt x="957" y="6027"/>
                    <a:pt x="913" y="5986"/>
                    <a:pt x="858" y="5986"/>
                  </a:cubicBezTo>
                  <a:cubicBezTo>
                    <a:pt x="854" y="5986"/>
                    <a:pt x="851" y="5986"/>
                    <a:pt x="847" y="5986"/>
                  </a:cubicBezTo>
                  <a:lnTo>
                    <a:pt x="863" y="5971"/>
                  </a:lnTo>
                  <a:cubicBezTo>
                    <a:pt x="871" y="5931"/>
                    <a:pt x="822" y="5897"/>
                    <a:pt x="777" y="5897"/>
                  </a:cubicBezTo>
                  <a:cubicBezTo>
                    <a:pt x="772" y="5897"/>
                    <a:pt x="767" y="5897"/>
                    <a:pt x="762" y="5898"/>
                  </a:cubicBezTo>
                  <a:cubicBezTo>
                    <a:pt x="759" y="5867"/>
                    <a:pt x="759" y="5836"/>
                    <a:pt x="728" y="5833"/>
                  </a:cubicBezTo>
                  <a:cubicBezTo>
                    <a:pt x="709" y="5817"/>
                    <a:pt x="712" y="5817"/>
                    <a:pt x="743" y="5789"/>
                  </a:cubicBezTo>
                  <a:cubicBezTo>
                    <a:pt x="759" y="5776"/>
                    <a:pt x="775" y="5761"/>
                    <a:pt x="759" y="5742"/>
                  </a:cubicBezTo>
                  <a:cubicBezTo>
                    <a:pt x="755" y="5737"/>
                    <a:pt x="750" y="5734"/>
                    <a:pt x="746" y="5734"/>
                  </a:cubicBezTo>
                  <a:cubicBezTo>
                    <a:pt x="736" y="5734"/>
                    <a:pt x="725" y="5743"/>
                    <a:pt x="712" y="5751"/>
                  </a:cubicBezTo>
                  <a:lnTo>
                    <a:pt x="684" y="5714"/>
                  </a:lnTo>
                  <a:cubicBezTo>
                    <a:pt x="684" y="5714"/>
                    <a:pt x="677" y="5703"/>
                    <a:pt x="665" y="5703"/>
                  </a:cubicBezTo>
                  <a:cubicBezTo>
                    <a:pt x="662" y="5703"/>
                    <a:pt x="657" y="5704"/>
                    <a:pt x="653" y="5707"/>
                  </a:cubicBezTo>
                  <a:cubicBezTo>
                    <a:pt x="649" y="5710"/>
                    <a:pt x="646" y="5711"/>
                    <a:pt x="642" y="5711"/>
                  </a:cubicBezTo>
                  <a:cubicBezTo>
                    <a:pt x="630" y="5711"/>
                    <a:pt x="618" y="5697"/>
                    <a:pt x="606" y="5682"/>
                  </a:cubicBezTo>
                  <a:cubicBezTo>
                    <a:pt x="614" y="5676"/>
                    <a:pt x="612" y="5672"/>
                    <a:pt x="607" y="5672"/>
                  </a:cubicBezTo>
                  <a:cubicBezTo>
                    <a:pt x="601" y="5672"/>
                    <a:pt x="592" y="5678"/>
                    <a:pt x="590" y="5695"/>
                  </a:cubicBezTo>
                  <a:cubicBezTo>
                    <a:pt x="580" y="5703"/>
                    <a:pt x="569" y="5711"/>
                    <a:pt x="558" y="5711"/>
                  </a:cubicBezTo>
                  <a:cubicBezTo>
                    <a:pt x="552" y="5711"/>
                    <a:pt x="546" y="5708"/>
                    <a:pt x="540" y="5701"/>
                  </a:cubicBezTo>
                  <a:lnTo>
                    <a:pt x="505" y="5723"/>
                  </a:lnTo>
                  <a:cubicBezTo>
                    <a:pt x="474" y="5748"/>
                    <a:pt x="455" y="5761"/>
                    <a:pt x="471" y="5814"/>
                  </a:cubicBezTo>
                  <a:cubicBezTo>
                    <a:pt x="511" y="5895"/>
                    <a:pt x="542" y="5964"/>
                    <a:pt x="572" y="5964"/>
                  </a:cubicBezTo>
                  <a:cubicBezTo>
                    <a:pt x="577" y="5964"/>
                    <a:pt x="582" y="5962"/>
                    <a:pt x="587" y="5958"/>
                  </a:cubicBezTo>
                  <a:cubicBezTo>
                    <a:pt x="606" y="5961"/>
                    <a:pt x="624" y="5971"/>
                    <a:pt x="637" y="5983"/>
                  </a:cubicBezTo>
                  <a:cubicBezTo>
                    <a:pt x="649" y="5996"/>
                    <a:pt x="659" y="6014"/>
                    <a:pt x="659" y="6033"/>
                  </a:cubicBezTo>
                  <a:cubicBezTo>
                    <a:pt x="643" y="6049"/>
                    <a:pt x="718" y="6127"/>
                    <a:pt x="822" y="6212"/>
                  </a:cubicBezTo>
                  <a:cubicBezTo>
                    <a:pt x="947" y="6312"/>
                    <a:pt x="1016" y="6350"/>
                    <a:pt x="1026" y="6384"/>
                  </a:cubicBezTo>
                  <a:cubicBezTo>
                    <a:pt x="1032" y="6403"/>
                    <a:pt x="1044" y="6419"/>
                    <a:pt x="1063" y="6431"/>
                  </a:cubicBezTo>
                  <a:cubicBezTo>
                    <a:pt x="1064" y="6429"/>
                    <a:pt x="1067" y="6428"/>
                    <a:pt x="1071" y="6428"/>
                  </a:cubicBezTo>
                  <a:cubicBezTo>
                    <a:pt x="1105" y="6428"/>
                    <a:pt x="1229" y="6504"/>
                    <a:pt x="1389" y="6566"/>
                  </a:cubicBezTo>
                  <a:cubicBezTo>
                    <a:pt x="1531" y="6622"/>
                    <a:pt x="1678" y="6657"/>
                    <a:pt x="1733" y="6657"/>
                  </a:cubicBezTo>
                  <a:cubicBezTo>
                    <a:pt x="1747" y="6657"/>
                    <a:pt x="1755" y="6655"/>
                    <a:pt x="1756" y="6651"/>
                  </a:cubicBezTo>
                  <a:lnTo>
                    <a:pt x="1806" y="6663"/>
                  </a:lnTo>
                  <a:cubicBezTo>
                    <a:pt x="1803" y="6685"/>
                    <a:pt x="1856" y="6691"/>
                    <a:pt x="1909" y="6698"/>
                  </a:cubicBezTo>
                  <a:cubicBezTo>
                    <a:pt x="1937" y="6691"/>
                    <a:pt x="1966" y="6687"/>
                    <a:pt x="1993" y="6687"/>
                  </a:cubicBezTo>
                  <a:cubicBezTo>
                    <a:pt x="2002" y="6687"/>
                    <a:pt x="2010" y="6687"/>
                    <a:pt x="2019" y="6688"/>
                  </a:cubicBezTo>
                  <a:cubicBezTo>
                    <a:pt x="2019" y="6710"/>
                    <a:pt x="2044" y="6710"/>
                    <a:pt x="2100" y="6713"/>
                  </a:cubicBezTo>
                  <a:cubicBezTo>
                    <a:pt x="2154" y="6713"/>
                    <a:pt x="2179" y="6713"/>
                    <a:pt x="2179" y="6694"/>
                  </a:cubicBezTo>
                  <a:cubicBezTo>
                    <a:pt x="2182" y="6695"/>
                    <a:pt x="2187" y="6695"/>
                    <a:pt x="2195" y="6695"/>
                  </a:cubicBezTo>
                  <a:cubicBezTo>
                    <a:pt x="2232" y="6695"/>
                    <a:pt x="2315" y="6691"/>
                    <a:pt x="2388" y="6691"/>
                  </a:cubicBezTo>
                  <a:cubicBezTo>
                    <a:pt x="2422" y="6691"/>
                    <a:pt x="2453" y="6692"/>
                    <a:pt x="2476" y="6694"/>
                  </a:cubicBezTo>
                  <a:cubicBezTo>
                    <a:pt x="2483" y="6698"/>
                    <a:pt x="2490" y="6699"/>
                    <a:pt x="2496" y="6699"/>
                  </a:cubicBezTo>
                  <a:cubicBezTo>
                    <a:pt x="2517" y="6699"/>
                    <a:pt x="2535" y="6680"/>
                    <a:pt x="2555" y="6660"/>
                  </a:cubicBezTo>
                  <a:cubicBezTo>
                    <a:pt x="2552" y="6641"/>
                    <a:pt x="2574" y="6616"/>
                    <a:pt x="2599" y="6610"/>
                  </a:cubicBezTo>
                  <a:lnTo>
                    <a:pt x="2605" y="6651"/>
                  </a:lnTo>
                  <a:cubicBezTo>
                    <a:pt x="2591" y="6666"/>
                    <a:pt x="2586" y="6673"/>
                    <a:pt x="2597" y="6673"/>
                  </a:cubicBezTo>
                  <a:cubicBezTo>
                    <a:pt x="2604" y="6673"/>
                    <a:pt x="2616" y="6671"/>
                    <a:pt x="2636" y="6666"/>
                  </a:cubicBezTo>
                  <a:cubicBezTo>
                    <a:pt x="2655" y="6663"/>
                    <a:pt x="2674" y="6660"/>
                    <a:pt x="2690" y="6654"/>
                  </a:cubicBezTo>
                  <a:cubicBezTo>
                    <a:pt x="2683" y="6632"/>
                    <a:pt x="2818" y="6610"/>
                    <a:pt x="2990" y="6535"/>
                  </a:cubicBezTo>
                  <a:cubicBezTo>
                    <a:pt x="3213" y="6441"/>
                    <a:pt x="3282" y="6394"/>
                    <a:pt x="3269" y="6375"/>
                  </a:cubicBezTo>
                  <a:cubicBezTo>
                    <a:pt x="3260" y="6356"/>
                    <a:pt x="3282" y="6343"/>
                    <a:pt x="3360" y="6318"/>
                  </a:cubicBezTo>
                  <a:cubicBezTo>
                    <a:pt x="3529" y="6284"/>
                    <a:pt x="3517" y="6287"/>
                    <a:pt x="3526" y="6256"/>
                  </a:cubicBezTo>
                  <a:lnTo>
                    <a:pt x="3526" y="6256"/>
                  </a:lnTo>
                  <a:cubicBezTo>
                    <a:pt x="3522" y="6259"/>
                    <a:pt x="3517" y="6260"/>
                    <a:pt x="3513" y="6260"/>
                  </a:cubicBezTo>
                  <a:cubicBezTo>
                    <a:pt x="3501" y="6260"/>
                    <a:pt x="3492" y="6248"/>
                    <a:pt x="3482" y="6234"/>
                  </a:cubicBezTo>
                  <a:cubicBezTo>
                    <a:pt x="3468" y="6211"/>
                    <a:pt x="3471" y="6198"/>
                    <a:pt x="3488" y="6198"/>
                  </a:cubicBezTo>
                  <a:cubicBezTo>
                    <a:pt x="3496" y="6198"/>
                    <a:pt x="3508" y="6201"/>
                    <a:pt x="3523" y="6209"/>
                  </a:cubicBezTo>
                  <a:cubicBezTo>
                    <a:pt x="3525" y="6211"/>
                    <a:pt x="3527" y="6212"/>
                    <a:pt x="3531" y="6212"/>
                  </a:cubicBezTo>
                  <a:cubicBezTo>
                    <a:pt x="3580" y="6212"/>
                    <a:pt x="3820" y="6018"/>
                    <a:pt x="3815" y="5974"/>
                  </a:cubicBezTo>
                  <a:cubicBezTo>
                    <a:pt x="3811" y="5966"/>
                    <a:pt x="3808" y="5961"/>
                    <a:pt x="3809" y="5961"/>
                  </a:cubicBezTo>
                  <a:lnTo>
                    <a:pt x="3809" y="5961"/>
                  </a:lnTo>
                  <a:cubicBezTo>
                    <a:pt x="3809" y="5961"/>
                    <a:pt x="3815" y="5969"/>
                    <a:pt x="3827" y="5989"/>
                  </a:cubicBezTo>
                  <a:cubicBezTo>
                    <a:pt x="3830" y="5993"/>
                    <a:pt x="3834" y="5996"/>
                    <a:pt x="3839" y="5996"/>
                  </a:cubicBezTo>
                  <a:cubicBezTo>
                    <a:pt x="3854" y="5996"/>
                    <a:pt x="3879" y="5978"/>
                    <a:pt x="3937" y="5939"/>
                  </a:cubicBezTo>
                  <a:lnTo>
                    <a:pt x="3993" y="5898"/>
                  </a:lnTo>
                  <a:cubicBezTo>
                    <a:pt x="3971" y="5868"/>
                    <a:pt x="4068" y="5814"/>
                    <a:pt x="4100" y="5814"/>
                  </a:cubicBezTo>
                  <a:cubicBezTo>
                    <a:pt x="4104" y="5814"/>
                    <a:pt x="4108" y="5815"/>
                    <a:pt x="4109" y="5817"/>
                  </a:cubicBezTo>
                  <a:cubicBezTo>
                    <a:pt x="4117" y="5818"/>
                    <a:pt x="4123" y="5818"/>
                    <a:pt x="4128" y="5818"/>
                  </a:cubicBezTo>
                  <a:cubicBezTo>
                    <a:pt x="4143" y="5818"/>
                    <a:pt x="4150" y="5813"/>
                    <a:pt x="4178" y="5792"/>
                  </a:cubicBezTo>
                  <a:cubicBezTo>
                    <a:pt x="4206" y="5726"/>
                    <a:pt x="4293" y="5679"/>
                    <a:pt x="4323" y="5679"/>
                  </a:cubicBezTo>
                  <a:cubicBezTo>
                    <a:pt x="4327" y="5679"/>
                    <a:pt x="4330" y="5680"/>
                    <a:pt x="4332" y="5682"/>
                  </a:cubicBezTo>
                  <a:lnTo>
                    <a:pt x="4369" y="5657"/>
                  </a:lnTo>
                  <a:cubicBezTo>
                    <a:pt x="4376" y="5626"/>
                    <a:pt x="4413" y="5598"/>
                    <a:pt x="4432" y="5585"/>
                  </a:cubicBezTo>
                  <a:cubicBezTo>
                    <a:pt x="4492" y="5544"/>
                    <a:pt x="4510" y="5529"/>
                    <a:pt x="4479" y="5526"/>
                  </a:cubicBezTo>
                  <a:cubicBezTo>
                    <a:pt x="4466" y="5510"/>
                    <a:pt x="4454" y="5491"/>
                    <a:pt x="4473" y="5479"/>
                  </a:cubicBezTo>
                  <a:lnTo>
                    <a:pt x="4473" y="5479"/>
                  </a:lnTo>
                  <a:lnTo>
                    <a:pt x="4485" y="5494"/>
                  </a:lnTo>
                  <a:cubicBezTo>
                    <a:pt x="4487" y="5497"/>
                    <a:pt x="4491" y="5499"/>
                    <a:pt x="4495" y="5499"/>
                  </a:cubicBezTo>
                  <a:cubicBezTo>
                    <a:pt x="4517" y="5499"/>
                    <a:pt x="4567" y="5463"/>
                    <a:pt x="4633" y="5416"/>
                  </a:cubicBezTo>
                  <a:cubicBezTo>
                    <a:pt x="4722" y="5353"/>
                    <a:pt x="4760" y="5325"/>
                    <a:pt x="4791" y="5325"/>
                  </a:cubicBezTo>
                  <a:cubicBezTo>
                    <a:pt x="4792" y="5325"/>
                    <a:pt x="4794" y="5325"/>
                    <a:pt x="4796" y="5325"/>
                  </a:cubicBezTo>
                  <a:lnTo>
                    <a:pt x="4805" y="5294"/>
                  </a:lnTo>
                  <a:cubicBezTo>
                    <a:pt x="4809" y="5274"/>
                    <a:pt x="4820" y="5260"/>
                    <a:pt x="4830" y="5260"/>
                  </a:cubicBezTo>
                  <a:cubicBezTo>
                    <a:pt x="4834" y="5260"/>
                    <a:pt x="4839" y="5263"/>
                    <a:pt x="4843" y="5269"/>
                  </a:cubicBezTo>
                  <a:cubicBezTo>
                    <a:pt x="4843" y="5269"/>
                    <a:pt x="4844" y="5269"/>
                    <a:pt x="4845" y="5269"/>
                  </a:cubicBezTo>
                  <a:cubicBezTo>
                    <a:pt x="4878" y="5269"/>
                    <a:pt x="4950" y="5214"/>
                    <a:pt x="4974" y="5171"/>
                  </a:cubicBezTo>
                  <a:lnTo>
                    <a:pt x="5015" y="5143"/>
                  </a:lnTo>
                  <a:cubicBezTo>
                    <a:pt x="5024" y="5147"/>
                    <a:pt x="5033" y="5148"/>
                    <a:pt x="5041" y="5148"/>
                  </a:cubicBezTo>
                  <a:cubicBezTo>
                    <a:pt x="5079" y="5148"/>
                    <a:pt x="5111" y="5118"/>
                    <a:pt x="5109" y="5077"/>
                  </a:cubicBezTo>
                  <a:lnTo>
                    <a:pt x="5109" y="5077"/>
                  </a:lnTo>
                  <a:cubicBezTo>
                    <a:pt x="5113" y="5082"/>
                    <a:pt x="5118" y="5085"/>
                    <a:pt x="5123" y="5085"/>
                  </a:cubicBezTo>
                  <a:cubicBezTo>
                    <a:pt x="5134" y="5085"/>
                    <a:pt x="5146" y="5075"/>
                    <a:pt x="5159" y="5065"/>
                  </a:cubicBezTo>
                  <a:cubicBezTo>
                    <a:pt x="5184" y="5026"/>
                    <a:pt x="5245" y="4981"/>
                    <a:pt x="5268" y="4981"/>
                  </a:cubicBezTo>
                  <a:cubicBezTo>
                    <a:pt x="5271" y="4981"/>
                    <a:pt x="5273" y="4981"/>
                    <a:pt x="5275" y="4983"/>
                  </a:cubicBezTo>
                  <a:lnTo>
                    <a:pt x="5294" y="4971"/>
                  </a:lnTo>
                  <a:cubicBezTo>
                    <a:pt x="5300" y="4946"/>
                    <a:pt x="5316" y="4924"/>
                    <a:pt x="5338" y="4914"/>
                  </a:cubicBezTo>
                  <a:cubicBezTo>
                    <a:pt x="5363" y="4902"/>
                    <a:pt x="5378" y="4880"/>
                    <a:pt x="5385" y="4855"/>
                  </a:cubicBezTo>
                  <a:cubicBezTo>
                    <a:pt x="5388" y="4839"/>
                    <a:pt x="5397" y="4824"/>
                    <a:pt x="5410" y="4811"/>
                  </a:cubicBezTo>
                  <a:cubicBezTo>
                    <a:pt x="5413" y="4809"/>
                    <a:pt x="5415" y="4808"/>
                    <a:pt x="5417" y="4808"/>
                  </a:cubicBezTo>
                  <a:cubicBezTo>
                    <a:pt x="5426" y="4808"/>
                    <a:pt x="5421" y="4832"/>
                    <a:pt x="5416" y="4858"/>
                  </a:cubicBezTo>
                  <a:cubicBezTo>
                    <a:pt x="5408" y="4870"/>
                    <a:pt x="5407" y="4876"/>
                    <a:pt x="5411" y="4876"/>
                  </a:cubicBezTo>
                  <a:cubicBezTo>
                    <a:pt x="5419" y="4876"/>
                    <a:pt x="5456" y="4840"/>
                    <a:pt x="5479" y="4786"/>
                  </a:cubicBezTo>
                  <a:cubicBezTo>
                    <a:pt x="5497" y="4747"/>
                    <a:pt x="5505" y="4728"/>
                    <a:pt x="5507" y="4728"/>
                  </a:cubicBezTo>
                  <a:lnTo>
                    <a:pt x="5507" y="4728"/>
                  </a:lnTo>
                  <a:cubicBezTo>
                    <a:pt x="5509" y="4728"/>
                    <a:pt x="5505" y="4743"/>
                    <a:pt x="5497" y="4773"/>
                  </a:cubicBezTo>
                  <a:cubicBezTo>
                    <a:pt x="5494" y="4793"/>
                    <a:pt x="5490" y="4813"/>
                    <a:pt x="5494" y="4813"/>
                  </a:cubicBezTo>
                  <a:cubicBezTo>
                    <a:pt x="5496" y="4813"/>
                    <a:pt x="5501" y="4806"/>
                    <a:pt x="5510" y="4789"/>
                  </a:cubicBezTo>
                  <a:cubicBezTo>
                    <a:pt x="5510" y="4789"/>
                    <a:pt x="5548" y="4764"/>
                    <a:pt x="5538" y="4745"/>
                  </a:cubicBezTo>
                  <a:lnTo>
                    <a:pt x="5595" y="4704"/>
                  </a:lnTo>
                  <a:cubicBezTo>
                    <a:pt x="5626" y="4701"/>
                    <a:pt x="5657" y="4689"/>
                    <a:pt x="5682" y="4667"/>
                  </a:cubicBezTo>
                  <a:cubicBezTo>
                    <a:pt x="5687" y="4646"/>
                    <a:pt x="5688" y="4640"/>
                    <a:pt x="5702" y="4640"/>
                  </a:cubicBezTo>
                  <a:cubicBezTo>
                    <a:pt x="5706" y="4640"/>
                    <a:pt x="5712" y="4641"/>
                    <a:pt x="5720" y="4642"/>
                  </a:cubicBezTo>
                  <a:cubicBezTo>
                    <a:pt x="5724" y="4646"/>
                    <a:pt x="5728" y="4648"/>
                    <a:pt x="5731" y="4648"/>
                  </a:cubicBezTo>
                  <a:cubicBezTo>
                    <a:pt x="5740" y="4648"/>
                    <a:pt x="5745" y="4635"/>
                    <a:pt x="5729" y="4610"/>
                  </a:cubicBezTo>
                  <a:cubicBezTo>
                    <a:pt x="5732" y="4586"/>
                    <a:pt x="5751" y="4569"/>
                    <a:pt x="5775" y="4569"/>
                  </a:cubicBezTo>
                  <a:cubicBezTo>
                    <a:pt x="5778" y="4569"/>
                    <a:pt x="5782" y="4569"/>
                    <a:pt x="5786" y="4570"/>
                  </a:cubicBezTo>
                  <a:cubicBezTo>
                    <a:pt x="5797" y="4585"/>
                    <a:pt x="5807" y="4590"/>
                    <a:pt x="5813" y="4590"/>
                  </a:cubicBezTo>
                  <a:cubicBezTo>
                    <a:pt x="5821" y="4590"/>
                    <a:pt x="5824" y="4582"/>
                    <a:pt x="5817" y="4573"/>
                  </a:cubicBezTo>
                  <a:cubicBezTo>
                    <a:pt x="5820" y="4554"/>
                    <a:pt x="5830" y="4538"/>
                    <a:pt x="5842" y="4529"/>
                  </a:cubicBezTo>
                  <a:cubicBezTo>
                    <a:pt x="5843" y="4530"/>
                    <a:pt x="5844" y="4530"/>
                    <a:pt x="5846" y="4530"/>
                  </a:cubicBezTo>
                  <a:cubicBezTo>
                    <a:pt x="5875" y="4530"/>
                    <a:pt x="6037" y="4415"/>
                    <a:pt x="6199" y="4300"/>
                  </a:cubicBezTo>
                  <a:cubicBezTo>
                    <a:pt x="6218" y="4285"/>
                    <a:pt x="6225" y="4259"/>
                    <a:pt x="6215" y="4238"/>
                  </a:cubicBezTo>
                  <a:cubicBezTo>
                    <a:pt x="6204" y="4222"/>
                    <a:pt x="6200" y="4217"/>
                    <a:pt x="6203" y="4217"/>
                  </a:cubicBezTo>
                  <a:cubicBezTo>
                    <a:pt x="6206" y="4217"/>
                    <a:pt x="6217" y="4223"/>
                    <a:pt x="6234" y="4225"/>
                  </a:cubicBezTo>
                  <a:cubicBezTo>
                    <a:pt x="6252" y="4238"/>
                    <a:pt x="6268" y="4243"/>
                    <a:pt x="6280" y="4243"/>
                  </a:cubicBezTo>
                  <a:cubicBezTo>
                    <a:pt x="6304" y="4243"/>
                    <a:pt x="6309" y="4222"/>
                    <a:pt x="6272" y="4197"/>
                  </a:cubicBezTo>
                  <a:cubicBezTo>
                    <a:pt x="6244" y="4185"/>
                    <a:pt x="6234" y="4181"/>
                    <a:pt x="6246" y="4181"/>
                  </a:cubicBezTo>
                  <a:cubicBezTo>
                    <a:pt x="6253" y="4181"/>
                    <a:pt x="6267" y="4182"/>
                    <a:pt x="6290" y="4184"/>
                  </a:cubicBezTo>
                  <a:cubicBezTo>
                    <a:pt x="6298" y="4185"/>
                    <a:pt x="6304" y="4186"/>
                    <a:pt x="6308" y="4186"/>
                  </a:cubicBezTo>
                  <a:cubicBezTo>
                    <a:pt x="6322" y="4186"/>
                    <a:pt x="6323" y="4180"/>
                    <a:pt x="6328" y="4156"/>
                  </a:cubicBezTo>
                  <a:cubicBezTo>
                    <a:pt x="6319" y="4145"/>
                    <a:pt x="6325" y="4135"/>
                    <a:pt x="6334" y="4135"/>
                  </a:cubicBezTo>
                  <a:cubicBezTo>
                    <a:pt x="6338" y="4135"/>
                    <a:pt x="6343" y="4137"/>
                    <a:pt x="6347" y="4144"/>
                  </a:cubicBezTo>
                  <a:cubicBezTo>
                    <a:pt x="6360" y="4145"/>
                    <a:pt x="6372" y="4146"/>
                    <a:pt x="6382" y="4146"/>
                  </a:cubicBezTo>
                  <a:cubicBezTo>
                    <a:pt x="6396" y="4146"/>
                    <a:pt x="6404" y="4143"/>
                    <a:pt x="6397" y="4134"/>
                  </a:cubicBezTo>
                  <a:cubicBezTo>
                    <a:pt x="6410" y="4126"/>
                    <a:pt x="6425" y="4121"/>
                    <a:pt x="6438" y="4121"/>
                  </a:cubicBezTo>
                  <a:cubicBezTo>
                    <a:pt x="6441" y="4121"/>
                    <a:pt x="6444" y="4121"/>
                    <a:pt x="6447" y="4122"/>
                  </a:cubicBezTo>
                  <a:cubicBezTo>
                    <a:pt x="6449" y="4122"/>
                    <a:pt x="6450" y="4122"/>
                    <a:pt x="6452" y="4122"/>
                  </a:cubicBezTo>
                  <a:cubicBezTo>
                    <a:pt x="6479" y="4122"/>
                    <a:pt x="6488" y="4095"/>
                    <a:pt x="6494" y="4065"/>
                  </a:cubicBezTo>
                  <a:cubicBezTo>
                    <a:pt x="6515" y="4019"/>
                    <a:pt x="6530" y="3997"/>
                    <a:pt x="6540" y="3997"/>
                  </a:cubicBezTo>
                  <a:cubicBezTo>
                    <a:pt x="6546" y="3997"/>
                    <a:pt x="6549" y="4006"/>
                    <a:pt x="6550" y="4024"/>
                  </a:cubicBezTo>
                  <a:cubicBezTo>
                    <a:pt x="6552" y="4034"/>
                    <a:pt x="6556" y="4038"/>
                    <a:pt x="6562" y="4038"/>
                  </a:cubicBezTo>
                  <a:cubicBezTo>
                    <a:pt x="6587" y="4038"/>
                    <a:pt x="6638" y="3977"/>
                    <a:pt x="6635" y="3940"/>
                  </a:cubicBezTo>
                  <a:cubicBezTo>
                    <a:pt x="6631" y="3909"/>
                    <a:pt x="6630" y="3897"/>
                    <a:pt x="6632" y="3897"/>
                  </a:cubicBezTo>
                  <a:lnTo>
                    <a:pt x="6632" y="3897"/>
                  </a:lnTo>
                  <a:cubicBezTo>
                    <a:pt x="6634" y="3897"/>
                    <a:pt x="6637" y="3901"/>
                    <a:pt x="6641" y="3908"/>
                  </a:cubicBezTo>
                  <a:cubicBezTo>
                    <a:pt x="6646" y="3915"/>
                    <a:pt x="6652" y="3916"/>
                    <a:pt x="6657" y="3916"/>
                  </a:cubicBezTo>
                  <a:cubicBezTo>
                    <a:pt x="6666" y="3916"/>
                    <a:pt x="6673" y="3912"/>
                    <a:pt x="6673" y="3912"/>
                  </a:cubicBezTo>
                  <a:cubicBezTo>
                    <a:pt x="6688" y="3901"/>
                    <a:pt x="6702" y="3889"/>
                    <a:pt x="6713" y="3889"/>
                  </a:cubicBezTo>
                  <a:cubicBezTo>
                    <a:pt x="6718" y="3889"/>
                    <a:pt x="6722" y="3891"/>
                    <a:pt x="6726" y="3896"/>
                  </a:cubicBezTo>
                  <a:cubicBezTo>
                    <a:pt x="6748" y="3877"/>
                    <a:pt x="6764" y="3855"/>
                    <a:pt x="6776" y="3830"/>
                  </a:cubicBezTo>
                  <a:cubicBezTo>
                    <a:pt x="6794" y="3778"/>
                    <a:pt x="6843" y="3742"/>
                    <a:pt x="6898" y="3742"/>
                  </a:cubicBezTo>
                  <a:cubicBezTo>
                    <a:pt x="6902" y="3742"/>
                    <a:pt x="6906" y="3742"/>
                    <a:pt x="6911" y="3742"/>
                  </a:cubicBezTo>
                  <a:lnTo>
                    <a:pt x="6936" y="3689"/>
                  </a:lnTo>
                  <a:cubicBezTo>
                    <a:pt x="6927" y="3654"/>
                    <a:pt x="6928" y="3628"/>
                    <a:pt x="6940" y="3628"/>
                  </a:cubicBezTo>
                  <a:cubicBezTo>
                    <a:pt x="6945" y="3628"/>
                    <a:pt x="6950" y="3632"/>
                    <a:pt x="6958" y="3639"/>
                  </a:cubicBezTo>
                  <a:lnTo>
                    <a:pt x="6974" y="3655"/>
                  </a:lnTo>
                  <a:cubicBezTo>
                    <a:pt x="6966" y="3615"/>
                    <a:pt x="7021" y="3563"/>
                    <a:pt x="7058" y="3563"/>
                  </a:cubicBezTo>
                  <a:cubicBezTo>
                    <a:pt x="7065" y="3563"/>
                    <a:pt x="7072" y="3565"/>
                    <a:pt x="7077" y="3570"/>
                  </a:cubicBezTo>
                  <a:cubicBezTo>
                    <a:pt x="7084" y="3575"/>
                    <a:pt x="7088" y="3578"/>
                    <a:pt x="7091" y="3578"/>
                  </a:cubicBezTo>
                  <a:cubicBezTo>
                    <a:pt x="7096" y="3578"/>
                    <a:pt x="7101" y="3573"/>
                    <a:pt x="7111" y="3561"/>
                  </a:cubicBezTo>
                  <a:lnTo>
                    <a:pt x="7096" y="3548"/>
                  </a:lnTo>
                  <a:cubicBezTo>
                    <a:pt x="7080" y="3536"/>
                    <a:pt x="7064" y="3523"/>
                    <a:pt x="7080" y="3501"/>
                  </a:cubicBezTo>
                  <a:cubicBezTo>
                    <a:pt x="7093" y="3486"/>
                    <a:pt x="7107" y="3469"/>
                    <a:pt x="7120" y="3469"/>
                  </a:cubicBezTo>
                  <a:cubicBezTo>
                    <a:pt x="7124" y="3469"/>
                    <a:pt x="7127" y="3470"/>
                    <a:pt x="7130" y="3473"/>
                  </a:cubicBezTo>
                  <a:cubicBezTo>
                    <a:pt x="7165" y="3467"/>
                    <a:pt x="7196" y="3457"/>
                    <a:pt x="7177" y="3445"/>
                  </a:cubicBezTo>
                  <a:cubicBezTo>
                    <a:pt x="7190" y="3429"/>
                    <a:pt x="7205" y="3416"/>
                    <a:pt x="7224" y="3413"/>
                  </a:cubicBezTo>
                  <a:lnTo>
                    <a:pt x="7287" y="3322"/>
                  </a:lnTo>
                  <a:cubicBezTo>
                    <a:pt x="7284" y="3292"/>
                    <a:pt x="7304" y="3251"/>
                    <a:pt x="7321" y="3251"/>
                  </a:cubicBezTo>
                  <a:cubicBezTo>
                    <a:pt x="7323" y="3251"/>
                    <a:pt x="7325" y="3252"/>
                    <a:pt x="7328" y="3254"/>
                  </a:cubicBezTo>
                  <a:cubicBezTo>
                    <a:pt x="7340" y="3228"/>
                    <a:pt x="7350" y="3200"/>
                    <a:pt x="7350" y="3172"/>
                  </a:cubicBezTo>
                  <a:cubicBezTo>
                    <a:pt x="7371" y="3132"/>
                    <a:pt x="7383" y="3107"/>
                    <a:pt x="7396" y="3107"/>
                  </a:cubicBezTo>
                  <a:cubicBezTo>
                    <a:pt x="7399" y="3107"/>
                    <a:pt x="7401" y="3108"/>
                    <a:pt x="7403" y="3109"/>
                  </a:cubicBezTo>
                  <a:cubicBezTo>
                    <a:pt x="7409" y="3113"/>
                    <a:pt x="7414" y="3115"/>
                    <a:pt x="7416" y="3115"/>
                  </a:cubicBezTo>
                  <a:cubicBezTo>
                    <a:pt x="7421" y="3115"/>
                    <a:pt x="7419" y="3107"/>
                    <a:pt x="7415" y="3084"/>
                  </a:cubicBezTo>
                  <a:cubicBezTo>
                    <a:pt x="7397" y="3075"/>
                    <a:pt x="7406" y="3050"/>
                    <a:pt x="7419" y="3028"/>
                  </a:cubicBezTo>
                  <a:cubicBezTo>
                    <a:pt x="7428" y="3003"/>
                    <a:pt x="7437" y="2978"/>
                    <a:pt x="7437" y="2978"/>
                  </a:cubicBezTo>
                  <a:cubicBezTo>
                    <a:pt x="7419" y="2968"/>
                    <a:pt x="7419" y="2968"/>
                    <a:pt x="7431" y="2946"/>
                  </a:cubicBezTo>
                  <a:cubicBezTo>
                    <a:pt x="7444" y="2921"/>
                    <a:pt x="7484" y="2852"/>
                    <a:pt x="7494" y="2827"/>
                  </a:cubicBezTo>
                  <a:cubicBezTo>
                    <a:pt x="7511" y="2775"/>
                    <a:pt x="7516" y="2757"/>
                    <a:pt x="7509" y="2757"/>
                  </a:cubicBezTo>
                  <a:cubicBezTo>
                    <a:pt x="7506" y="2757"/>
                    <a:pt x="7500" y="2762"/>
                    <a:pt x="7491" y="2768"/>
                  </a:cubicBezTo>
                  <a:cubicBezTo>
                    <a:pt x="7487" y="2778"/>
                    <a:pt x="7482" y="2783"/>
                    <a:pt x="7479" y="2783"/>
                  </a:cubicBezTo>
                  <a:cubicBezTo>
                    <a:pt x="7475" y="2783"/>
                    <a:pt x="7476" y="2771"/>
                    <a:pt x="7497" y="2743"/>
                  </a:cubicBezTo>
                  <a:cubicBezTo>
                    <a:pt x="7522" y="2686"/>
                    <a:pt x="7544" y="2627"/>
                    <a:pt x="7560" y="2567"/>
                  </a:cubicBezTo>
                  <a:cubicBezTo>
                    <a:pt x="7581" y="2461"/>
                    <a:pt x="7575" y="2461"/>
                    <a:pt x="7556" y="2458"/>
                  </a:cubicBezTo>
                  <a:cubicBezTo>
                    <a:pt x="7545" y="2463"/>
                    <a:pt x="7537" y="2466"/>
                    <a:pt x="7532" y="2466"/>
                  </a:cubicBezTo>
                  <a:cubicBezTo>
                    <a:pt x="7517" y="2466"/>
                    <a:pt x="7527" y="2446"/>
                    <a:pt x="7560" y="2432"/>
                  </a:cubicBezTo>
                  <a:cubicBezTo>
                    <a:pt x="7607" y="2385"/>
                    <a:pt x="7610" y="2357"/>
                    <a:pt x="7591" y="2354"/>
                  </a:cubicBezTo>
                  <a:cubicBezTo>
                    <a:pt x="7575" y="2338"/>
                    <a:pt x="7572" y="2320"/>
                    <a:pt x="7575" y="2301"/>
                  </a:cubicBezTo>
                  <a:cubicBezTo>
                    <a:pt x="7594" y="2301"/>
                    <a:pt x="7594" y="2273"/>
                    <a:pt x="7575" y="2219"/>
                  </a:cubicBezTo>
                  <a:cubicBezTo>
                    <a:pt x="7575" y="2194"/>
                    <a:pt x="7575" y="2194"/>
                    <a:pt x="7597" y="2194"/>
                  </a:cubicBezTo>
                  <a:lnTo>
                    <a:pt x="7600" y="2141"/>
                  </a:lnTo>
                  <a:cubicBezTo>
                    <a:pt x="7560" y="2088"/>
                    <a:pt x="7566" y="1928"/>
                    <a:pt x="7585" y="1900"/>
                  </a:cubicBezTo>
                  <a:cubicBezTo>
                    <a:pt x="7578" y="1881"/>
                    <a:pt x="7569" y="1862"/>
                    <a:pt x="7553" y="1850"/>
                  </a:cubicBezTo>
                  <a:cubicBezTo>
                    <a:pt x="7509" y="1828"/>
                    <a:pt x="7503" y="1803"/>
                    <a:pt x="7547" y="1796"/>
                  </a:cubicBezTo>
                  <a:cubicBezTo>
                    <a:pt x="7588" y="1790"/>
                    <a:pt x="7588" y="1790"/>
                    <a:pt x="7541" y="1771"/>
                  </a:cubicBezTo>
                  <a:cubicBezTo>
                    <a:pt x="7520" y="1747"/>
                    <a:pt x="7490" y="1632"/>
                    <a:pt x="7528" y="1632"/>
                  </a:cubicBezTo>
                  <a:cubicBezTo>
                    <a:pt x="7530" y="1632"/>
                    <a:pt x="7532" y="1633"/>
                    <a:pt x="7534" y="1633"/>
                  </a:cubicBezTo>
                  <a:lnTo>
                    <a:pt x="7575" y="1624"/>
                  </a:lnTo>
                  <a:cubicBezTo>
                    <a:pt x="7556" y="1611"/>
                    <a:pt x="7547" y="1596"/>
                    <a:pt x="7541" y="1577"/>
                  </a:cubicBezTo>
                  <a:cubicBezTo>
                    <a:pt x="7539" y="1577"/>
                    <a:pt x="7537" y="1578"/>
                    <a:pt x="7535" y="1578"/>
                  </a:cubicBezTo>
                  <a:cubicBezTo>
                    <a:pt x="7518" y="1578"/>
                    <a:pt x="7511" y="1548"/>
                    <a:pt x="7491" y="1480"/>
                  </a:cubicBezTo>
                  <a:cubicBezTo>
                    <a:pt x="7469" y="1430"/>
                    <a:pt x="7415" y="1336"/>
                    <a:pt x="7393" y="1289"/>
                  </a:cubicBezTo>
                  <a:cubicBezTo>
                    <a:pt x="7368" y="1238"/>
                    <a:pt x="7334" y="1170"/>
                    <a:pt x="7340" y="1135"/>
                  </a:cubicBezTo>
                  <a:cubicBezTo>
                    <a:pt x="7324" y="1101"/>
                    <a:pt x="7299" y="1072"/>
                    <a:pt x="7268" y="1050"/>
                  </a:cubicBezTo>
                  <a:cubicBezTo>
                    <a:pt x="7237" y="1041"/>
                    <a:pt x="7209" y="997"/>
                    <a:pt x="7224" y="985"/>
                  </a:cubicBezTo>
                  <a:lnTo>
                    <a:pt x="7212" y="963"/>
                  </a:lnTo>
                  <a:cubicBezTo>
                    <a:pt x="7187" y="947"/>
                    <a:pt x="7168" y="928"/>
                    <a:pt x="7149" y="909"/>
                  </a:cubicBezTo>
                  <a:cubicBezTo>
                    <a:pt x="7168" y="891"/>
                    <a:pt x="7158" y="856"/>
                    <a:pt x="7133" y="853"/>
                  </a:cubicBezTo>
                  <a:cubicBezTo>
                    <a:pt x="7129" y="856"/>
                    <a:pt x="7126" y="857"/>
                    <a:pt x="7122" y="857"/>
                  </a:cubicBezTo>
                  <a:cubicBezTo>
                    <a:pt x="7107" y="857"/>
                    <a:pt x="7092" y="838"/>
                    <a:pt x="7068" y="806"/>
                  </a:cubicBezTo>
                  <a:cubicBezTo>
                    <a:pt x="7061" y="775"/>
                    <a:pt x="6908" y="596"/>
                    <a:pt x="6729" y="458"/>
                  </a:cubicBezTo>
                  <a:cubicBezTo>
                    <a:pt x="6558" y="329"/>
                    <a:pt x="6371" y="238"/>
                    <a:pt x="6344" y="238"/>
                  </a:cubicBezTo>
                  <a:cubicBezTo>
                    <a:pt x="6342" y="238"/>
                    <a:pt x="6341" y="238"/>
                    <a:pt x="6340" y="239"/>
                  </a:cubicBezTo>
                  <a:lnTo>
                    <a:pt x="6268" y="207"/>
                  </a:lnTo>
                  <a:lnTo>
                    <a:pt x="6196" y="176"/>
                  </a:lnTo>
                  <a:cubicBezTo>
                    <a:pt x="6212" y="135"/>
                    <a:pt x="6074" y="113"/>
                    <a:pt x="5993" y="110"/>
                  </a:cubicBezTo>
                  <a:cubicBezTo>
                    <a:pt x="5980" y="115"/>
                    <a:pt x="5967" y="117"/>
                    <a:pt x="5953" y="117"/>
                  </a:cubicBezTo>
                  <a:cubicBezTo>
                    <a:pt x="5939" y="117"/>
                    <a:pt x="5925" y="115"/>
                    <a:pt x="5911" y="110"/>
                  </a:cubicBezTo>
                  <a:cubicBezTo>
                    <a:pt x="5919" y="77"/>
                    <a:pt x="5868" y="61"/>
                    <a:pt x="5819" y="61"/>
                  </a:cubicBezTo>
                  <a:cubicBezTo>
                    <a:pt x="5808" y="61"/>
                    <a:pt x="5796" y="62"/>
                    <a:pt x="5786" y="63"/>
                  </a:cubicBezTo>
                  <a:cubicBezTo>
                    <a:pt x="5771" y="81"/>
                    <a:pt x="5758" y="89"/>
                    <a:pt x="5749" y="89"/>
                  </a:cubicBezTo>
                  <a:cubicBezTo>
                    <a:pt x="5737" y="89"/>
                    <a:pt x="5731" y="78"/>
                    <a:pt x="5733" y="54"/>
                  </a:cubicBezTo>
                  <a:cubicBezTo>
                    <a:pt x="5737" y="34"/>
                    <a:pt x="5726" y="22"/>
                    <a:pt x="5706" y="22"/>
                  </a:cubicBezTo>
                  <a:cubicBezTo>
                    <a:pt x="5686" y="22"/>
                    <a:pt x="5656" y="35"/>
                    <a:pt x="5626" y="63"/>
                  </a:cubicBezTo>
                  <a:cubicBezTo>
                    <a:pt x="5613" y="72"/>
                    <a:pt x="5606" y="77"/>
                    <a:pt x="5600" y="77"/>
                  </a:cubicBezTo>
                  <a:cubicBezTo>
                    <a:pt x="5592" y="77"/>
                    <a:pt x="5586" y="70"/>
                    <a:pt x="5573" y="57"/>
                  </a:cubicBezTo>
                  <a:cubicBezTo>
                    <a:pt x="5559" y="33"/>
                    <a:pt x="5544" y="22"/>
                    <a:pt x="5534" y="22"/>
                  </a:cubicBezTo>
                  <a:cubicBezTo>
                    <a:pt x="5527" y="22"/>
                    <a:pt x="5523" y="26"/>
                    <a:pt x="5523" y="35"/>
                  </a:cubicBezTo>
                  <a:cubicBezTo>
                    <a:pt x="5509" y="55"/>
                    <a:pt x="5496" y="65"/>
                    <a:pt x="5483" y="65"/>
                  </a:cubicBezTo>
                  <a:cubicBezTo>
                    <a:pt x="5470" y="65"/>
                    <a:pt x="5457" y="54"/>
                    <a:pt x="5444" y="32"/>
                  </a:cubicBezTo>
                  <a:cubicBezTo>
                    <a:pt x="5417" y="11"/>
                    <a:pt x="5403" y="0"/>
                    <a:pt x="5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52"/>
            <p:cNvSpPr/>
            <p:nvPr/>
          </p:nvSpPr>
          <p:spPr>
            <a:xfrm>
              <a:off x="3555550" y="1975650"/>
              <a:ext cx="128000" cy="204125"/>
            </a:xfrm>
            <a:custGeom>
              <a:avLst/>
              <a:gdLst/>
              <a:ahLst/>
              <a:cxnLst/>
              <a:rect l="l" t="t" r="r" b="b"/>
              <a:pathLst>
                <a:path w="5120" h="8165" extrusionOk="0">
                  <a:moveTo>
                    <a:pt x="3061" y="238"/>
                  </a:moveTo>
                  <a:cubicBezTo>
                    <a:pt x="3063" y="238"/>
                    <a:pt x="3066" y="239"/>
                    <a:pt x="3068" y="239"/>
                  </a:cubicBezTo>
                  <a:cubicBezTo>
                    <a:pt x="3087" y="249"/>
                    <a:pt x="3087" y="249"/>
                    <a:pt x="3077" y="268"/>
                  </a:cubicBezTo>
                  <a:cubicBezTo>
                    <a:pt x="3073" y="276"/>
                    <a:pt x="3066" y="280"/>
                    <a:pt x="3059" y="280"/>
                  </a:cubicBezTo>
                  <a:cubicBezTo>
                    <a:pt x="3056" y="280"/>
                    <a:pt x="3052" y="279"/>
                    <a:pt x="3049" y="277"/>
                  </a:cubicBezTo>
                  <a:lnTo>
                    <a:pt x="3040" y="252"/>
                  </a:lnTo>
                  <a:cubicBezTo>
                    <a:pt x="3044" y="242"/>
                    <a:pt x="3053" y="238"/>
                    <a:pt x="3061" y="238"/>
                  </a:cubicBezTo>
                  <a:close/>
                  <a:moveTo>
                    <a:pt x="1435" y="302"/>
                  </a:moveTo>
                  <a:cubicBezTo>
                    <a:pt x="1445" y="321"/>
                    <a:pt x="1451" y="340"/>
                    <a:pt x="1432" y="349"/>
                  </a:cubicBezTo>
                  <a:lnTo>
                    <a:pt x="1416" y="355"/>
                  </a:lnTo>
                  <a:cubicBezTo>
                    <a:pt x="1410" y="340"/>
                    <a:pt x="1413" y="324"/>
                    <a:pt x="1416" y="308"/>
                  </a:cubicBezTo>
                  <a:lnTo>
                    <a:pt x="1435" y="302"/>
                  </a:lnTo>
                  <a:close/>
                  <a:moveTo>
                    <a:pt x="3297" y="343"/>
                  </a:moveTo>
                  <a:lnTo>
                    <a:pt x="3312" y="352"/>
                  </a:lnTo>
                  <a:cubicBezTo>
                    <a:pt x="3305" y="367"/>
                    <a:pt x="3296" y="381"/>
                    <a:pt x="3285" y="381"/>
                  </a:cubicBezTo>
                  <a:cubicBezTo>
                    <a:pt x="3282" y="381"/>
                    <a:pt x="3278" y="380"/>
                    <a:pt x="3275" y="377"/>
                  </a:cubicBezTo>
                  <a:lnTo>
                    <a:pt x="3268" y="349"/>
                  </a:lnTo>
                  <a:lnTo>
                    <a:pt x="3297" y="343"/>
                  </a:lnTo>
                  <a:close/>
                  <a:moveTo>
                    <a:pt x="3346" y="539"/>
                  </a:moveTo>
                  <a:cubicBezTo>
                    <a:pt x="3367" y="539"/>
                    <a:pt x="3376" y="552"/>
                    <a:pt x="3366" y="565"/>
                  </a:cubicBezTo>
                  <a:cubicBezTo>
                    <a:pt x="3359" y="574"/>
                    <a:pt x="3356" y="578"/>
                    <a:pt x="3352" y="578"/>
                  </a:cubicBezTo>
                  <a:cubicBezTo>
                    <a:pt x="3349" y="578"/>
                    <a:pt x="3345" y="574"/>
                    <a:pt x="3337" y="569"/>
                  </a:cubicBezTo>
                  <a:cubicBezTo>
                    <a:pt x="3306" y="547"/>
                    <a:pt x="3306" y="547"/>
                    <a:pt x="3334" y="540"/>
                  </a:cubicBezTo>
                  <a:cubicBezTo>
                    <a:pt x="3339" y="539"/>
                    <a:pt x="3343" y="539"/>
                    <a:pt x="3346" y="539"/>
                  </a:cubicBezTo>
                  <a:close/>
                  <a:moveTo>
                    <a:pt x="3441" y="625"/>
                  </a:moveTo>
                  <a:lnTo>
                    <a:pt x="3456" y="637"/>
                  </a:lnTo>
                  <a:cubicBezTo>
                    <a:pt x="3472" y="650"/>
                    <a:pt x="3472" y="650"/>
                    <a:pt x="3456" y="666"/>
                  </a:cubicBezTo>
                  <a:lnTo>
                    <a:pt x="3441" y="653"/>
                  </a:lnTo>
                  <a:lnTo>
                    <a:pt x="3441" y="625"/>
                  </a:lnTo>
                  <a:close/>
                  <a:moveTo>
                    <a:pt x="3354" y="673"/>
                  </a:moveTo>
                  <a:lnTo>
                    <a:pt x="3354" y="673"/>
                  </a:lnTo>
                  <a:cubicBezTo>
                    <a:pt x="3352" y="675"/>
                    <a:pt x="3349" y="678"/>
                    <a:pt x="3347" y="681"/>
                  </a:cubicBezTo>
                  <a:cubicBezTo>
                    <a:pt x="3347" y="683"/>
                    <a:pt x="3347" y="685"/>
                    <a:pt x="3347" y="687"/>
                  </a:cubicBezTo>
                  <a:lnTo>
                    <a:pt x="3347" y="687"/>
                  </a:lnTo>
                  <a:cubicBezTo>
                    <a:pt x="3348" y="683"/>
                    <a:pt x="3351" y="679"/>
                    <a:pt x="3354" y="673"/>
                  </a:cubicBezTo>
                  <a:close/>
                  <a:moveTo>
                    <a:pt x="3347" y="687"/>
                  </a:moveTo>
                  <a:cubicBezTo>
                    <a:pt x="3343" y="694"/>
                    <a:pt x="3343" y="698"/>
                    <a:pt x="3344" y="698"/>
                  </a:cubicBezTo>
                  <a:cubicBezTo>
                    <a:pt x="3345" y="698"/>
                    <a:pt x="3346" y="694"/>
                    <a:pt x="3347" y="687"/>
                  </a:cubicBezTo>
                  <a:close/>
                  <a:moveTo>
                    <a:pt x="3535" y="759"/>
                  </a:moveTo>
                  <a:cubicBezTo>
                    <a:pt x="3533" y="759"/>
                    <a:pt x="3531" y="759"/>
                    <a:pt x="3529" y="760"/>
                  </a:cubicBezTo>
                  <a:cubicBezTo>
                    <a:pt x="3532" y="763"/>
                    <a:pt x="3536" y="765"/>
                    <a:pt x="3539" y="765"/>
                  </a:cubicBezTo>
                  <a:cubicBezTo>
                    <a:pt x="3546" y="765"/>
                    <a:pt x="3548" y="759"/>
                    <a:pt x="3535" y="759"/>
                  </a:cubicBezTo>
                  <a:close/>
                  <a:moveTo>
                    <a:pt x="3585" y="757"/>
                  </a:moveTo>
                  <a:lnTo>
                    <a:pt x="3597" y="769"/>
                  </a:lnTo>
                  <a:cubicBezTo>
                    <a:pt x="3613" y="785"/>
                    <a:pt x="3613" y="785"/>
                    <a:pt x="3597" y="797"/>
                  </a:cubicBezTo>
                  <a:lnTo>
                    <a:pt x="3582" y="785"/>
                  </a:lnTo>
                  <a:lnTo>
                    <a:pt x="3585" y="757"/>
                  </a:lnTo>
                  <a:close/>
                  <a:moveTo>
                    <a:pt x="790" y="740"/>
                  </a:moveTo>
                  <a:cubicBezTo>
                    <a:pt x="795" y="740"/>
                    <a:pt x="799" y="744"/>
                    <a:pt x="805" y="750"/>
                  </a:cubicBezTo>
                  <a:cubicBezTo>
                    <a:pt x="818" y="766"/>
                    <a:pt x="793" y="794"/>
                    <a:pt x="780" y="807"/>
                  </a:cubicBezTo>
                  <a:cubicBezTo>
                    <a:pt x="755" y="807"/>
                    <a:pt x="743" y="778"/>
                    <a:pt x="761" y="763"/>
                  </a:cubicBezTo>
                  <a:cubicBezTo>
                    <a:pt x="778" y="747"/>
                    <a:pt x="784" y="740"/>
                    <a:pt x="790" y="740"/>
                  </a:cubicBezTo>
                  <a:close/>
                  <a:moveTo>
                    <a:pt x="3748" y="872"/>
                  </a:moveTo>
                  <a:lnTo>
                    <a:pt x="3760" y="888"/>
                  </a:lnTo>
                  <a:cubicBezTo>
                    <a:pt x="3767" y="898"/>
                    <a:pt x="3764" y="910"/>
                    <a:pt x="3757" y="916"/>
                  </a:cubicBezTo>
                  <a:cubicBezTo>
                    <a:pt x="3753" y="919"/>
                    <a:pt x="3747" y="921"/>
                    <a:pt x="3742" y="921"/>
                  </a:cubicBezTo>
                  <a:cubicBezTo>
                    <a:pt x="3736" y="921"/>
                    <a:pt x="3731" y="919"/>
                    <a:pt x="3726" y="916"/>
                  </a:cubicBezTo>
                  <a:cubicBezTo>
                    <a:pt x="3729" y="901"/>
                    <a:pt x="3735" y="885"/>
                    <a:pt x="3748" y="872"/>
                  </a:cubicBezTo>
                  <a:close/>
                  <a:moveTo>
                    <a:pt x="4096" y="1574"/>
                  </a:moveTo>
                  <a:cubicBezTo>
                    <a:pt x="4121" y="1587"/>
                    <a:pt x="4149" y="1600"/>
                    <a:pt x="4127" y="1606"/>
                  </a:cubicBezTo>
                  <a:cubicBezTo>
                    <a:pt x="4123" y="1607"/>
                    <a:pt x="4119" y="1607"/>
                    <a:pt x="4115" y="1607"/>
                  </a:cubicBezTo>
                  <a:cubicBezTo>
                    <a:pt x="4103" y="1607"/>
                    <a:pt x="4092" y="1604"/>
                    <a:pt x="4083" y="1600"/>
                  </a:cubicBezTo>
                  <a:cubicBezTo>
                    <a:pt x="4083" y="1600"/>
                    <a:pt x="4055" y="1587"/>
                    <a:pt x="4077" y="1581"/>
                  </a:cubicBezTo>
                  <a:lnTo>
                    <a:pt x="4096" y="1574"/>
                  </a:lnTo>
                  <a:close/>
                  <a:moveTo>
                    <a:pt x="182" y="1951"/>
                  </a:moveTo>
                  <a:cubicBezTo>
                    <a:pt x="200" y="1954"/>
                    <a:pt x="222" y="1957"/>
                    <a:pt x="219" y="1976"/>
                  </a:cubicBezTo>
                  <a:lnTo>
                    <a:pt x="197" y="1991"/>
                  </a:lnTo>
                  <a:lnTo>
                    <a:pt x="178" y="1969"/>
                  </a:lnTo>
                  <a:lnTo>
                    <a:pt x="182" y="1951"/>
                  </a:lnTo>
                  <a:close/>
                  <a:moveTo>
                    <a:pt x="4328" y="2154"/>
                  </a:moveTo>
                  <a:cubicBezTo>
                    <a:pt x="4341" y="2154"/>
                    <a:pt x="4357" y="2159"/>
                    <a:pt x="4372" y="2173"/>
                  </a:cubicBezTo>
                  <a:cubicBezTo>
                    <a:pt x="4375" y="2192"/>
                    <a:pt x="4375" y="2192"/>
                    <a:pt x="4356" y="2195"/>
                  </a:cubicBezTo>
                  <a:cubicBezTo>
                    <a:pt x="4351" y="2196"/>
                    <a:pt x="4347" y="2197"/>
                    <a:pt x="4343" y="2197"/>
                  </a:cubicBezTo>
                  <a:cubicBezTo>
                    <a:pt x="4327" y="2197"/>
                    <a:pt x="4313" y="2187"/>
                    <a:pt x="4306" y="2170"/>
                  </a:cubicBezTo>
                  <a:cubicBezTo>
                    <a:pt x="4302" y="2161"/>
                    <a:pt x="4313" y="2154"/>
                    <a:pt x="4328" y="2154"/>
                  </a:cubicBezTo>
                  <a:close/>
                  <a:moveTo>
                    <a:pt x="56" y="2207"/>
                  </a:moveTo>
                  <a:cubicBezTo>
                    <a:pt x="71" y="2207"/>
                    <a:pt x="84" y="2209"/>
                    <a:pt x="84" y="2226"/>
                  </a:cubicBezTo>
                  <a:lnTo>
                    <a:pt x="84" y="2245"/>
                  </a:lnTo>
                  <a:cubicBezTo>
                    <a:pt x="69" y="2245"/>
                    <a:pt x="53" y="2239"/>
                    <a:pt x="44" y="2226"/>
                  </a:cubicBezTo>
                  <a:lnTo>
                    <a:pt x="44" y="2207"/>
                  </a:lnTo>
                  <a:cubicBezTo>
                    <a:pt x="48" y="2207"/>
                    <a:pt x="52" y="2207"/>
                    <a:pt x="56" y="2207"/>
                  </a:cubicBezTo>
                  <a:close/>
                  <a:moveTo>
                    <a:pt x="247" y="2529"/>
                  </a:moveTo>
                  <a:cubicBezTo>
                    <a:pt x="259" y="2529"/>
                    <a:pt x="272" y="2535"/>
                    <a:pt x="282" y="2540"/>
                  </a:cubicBezTo>
                  <a:cubicBezTo>
                    <a:pt x="285" y="2550"/>
                    <a:pt x="272" y="2552"/>
                    <a:pt x="257" y="2552"/>
                  </a:cubicBezTo>
                  <a:cubicBezTo>
                    <a:pt x="249" y="2552"/>
                    <a:pt x="241" y="2551"/>
                    <a:pt x="234" y="2551"/>
                  </a:cubicBezTo>
                  <a:cubicBezTo>
                    <a:pt x="230" y="2551"/>
                    <a:pt x="226" y="2552"/>
                    <a:pt x="222" y="2552"/>
                  </a:cubicBezTo>
                  <a:cubicBezTo>
                    <a:pt x="216" y="2533"/>
                    <a:pt x="216" y="2533"/>
                    <a:pt x="238" y="2530"/>
                  </a:cubicBezTo>
                  <a:cubicBezTo>
                    <a:pt x="241" y="2530"/>
                    <a:pt x="244" y="2529"/>
                    <a:pt x="247" y="2529"/>
                  </a:cubicBezTo>
                  <a:close/>
                  <a:moveTo>
                    <a:pt x="374" y="2960"/>
                  </a:moveTo>
                  <a:cubicBezTo>
                    <a:pt x="382" y="2960"/>
                    <a:pt x="388" y="2963"/>
                    <a:pt x="392" y="2972"/>
                  </a:cubicBezTo>
                  <a:lnTo>
                    <a:pt x="376" y="2994"/>
                  </a:lnTo>
                  <a:lnTo>
                    <a:pt x="351" y="2985"/>
                  </a:lnTo>
                  <a:lnTo>
                    <a:pt x="348" y="2966"/>
                  </a:lnTo>
                  <a:cubicBezTo>
                    <a:pt x="357" y="2963"/>
                    <a:pt x="367" y="2960"/>
                    <a:pt x="374" y="2960"/>
                  </a:cubicBezTo>
                  <a:close/>
                  <a:moveTo>
                    <a:pt x="649" y="4128"/>
                  </a:moveTo>
                  <a:cubicBezTo>
                    <a:pt x="657" y="4128"/>
                    <a:pt x="663" y="4130"/>
                    <a:pt x="664" y="4138"/>
                  </a:cubicBezTo>
                  <a:lnTo>
                    <a:pt x="652" y="4163"/>
                  </a:lnTo>
                  <a:lnTo>
                    <a:pt x="627" y="4150"/>
                  </a:lnTo>
                  <a:lnTo>
                    <a:pt x="620" y="4132"/>
                  </a:lnTo>
                  <a:cubicBezTo>
                    <a:pt x="631" y="4130"/>
                    <a:pt x="642" y="4128"/>
                    <a:pt x="649" y="4128"/>
                  </a:cubicBezTo>
                  <a:close/>
                  <a:moveTo>
                    <a:pt x="688" y="4249"/>
                  </a:moveTo>
                  <a:cubicBezTo>
                    <a:pt x="696" y="4249"/>
                    <a:pt x="697" y="4252"/>
                    <a:pt x="699" y="4263"/>
                  </a:cubicBezTo>
                  <a:cubicBezTo>
                    <a:pt x="692" y="4276"/>
                    <a:pt x="680" y="4285"/>
                    <a:pt x="664" y="4291"/>
                  </a:cubicBezTo>
                  <a:cubicBezTo>
                    <a:pt x="662" y="4292"/>
                    <a:pt x="660" y="4293"/>
                    <a:pt x="658" y="4293"/>
                  </a:cubicBezTo>
                  <a:cubicBezTo>
                    <a:pt x="644" y="4293"/>
                    <a:pt x="644" y="4275"/>
                    <a:pt x="674" y="4251"/>
                  </a:cubicBezTo>
                  <a:cubicBezTo>
                    <a:pt x="680" y="4250"/>
                    <a:pt x="685" y="4249"/>
                    <a:pt x="688" y="4249"/>
                  </a:cubicBezTo>
                  <a:close/>
                  <a:moveTo>
                    <a:pt x="1228" y="4542"/>
                  </a:moveTo>
                  <a:cubicBezTo>
                    <a:pt x="1210" y="4545"/>
                    <a:pt x="1210" y="4545"/>
                    <a:pt x="1216" y="4564"/>
                  </a:cubicBezTo>
                  <a:cubicBezTo>
                    <a:pt x="1225" y="4569"/>
                    <a:pt x="1236" y="4572"/>
                    <a:pt x="1247" y="4572"/>
                  </a:cubicBezTo>
                  <a:cubicBezTo>
                    <a:pt x="1251" y="4572"/>
                    <a:pt x="1255" y="4571"/>
                    <a:pt x="1260" y="4570"/>
                  </a:cubicBezTo>
                  <a:cubicBezTo>
                    <a:pt x="1278" y="4567"/>
                    <a:pt x="1275" y="4548"/>
                    <a:pt x="1228" y="4542"/>
                  </a:cubicBezTo>
                  <a:close/>
                  <a:moveTo>
                    <a:pt x="800" y="4542"/>
                  </a:moveTo>
                  <a:cubicBezTo>
                    <a:pt x="816" y="4542"/>
                    <a:pt x="803" y="4562"/>
                    <a:pt x="808" y="4580"/>
                  </a:cubicBezTo>
                  <a:cubicBezTo>
                    <a:pt x="801" y="4590"/>
                    <a:pt x="798" y="4595"/>
                    <a:pt x="795" y="4595"/>
                  </a:cubicBezTo>
                  <a:cubicBezTo>
                    <a:pt x="791" y="4595"/>
                    <a:pt x="789" y="4586"/>
                    <a:pt x="783" y="4567"/>
                  </a:cubicBezTo>
                  <a:cubicBezTo>
                    <a:pt x="777" y="4548"/>
                    <a:pt x="796" y="4542"/>
                    <a:pt x="796" y="4542"/>
                  </a:cubicBezTo>
                  <a:cubicBezTo>
                    <a:pt x="797" y="4542"/>
                    <a:pt x="799" y="4542"/>
                    <a:pt x="800" y="4542"/>
                  </a:cubicBezTo>
                  <a:close/>
                  <a:moveTo>
                    <a:pt x="5051" y="4645"/>
                  </a:moveTo>
                  <a:cubicBezTo>
                    <a:pt x="5059" y="4645"/>
                    <a:pt x="5066" y="4647"/>
                    <a:pt x="5067" y="4655"/>
                  </a:cubicBezTo>
                  <a:cubicBezTo>
                    <a:pt x="5098" y="4670"/>
                    <a:pt x="5094" y="4681"/>
                    <a:pt x="5076" y="4681"/>
                  </a:cubicBezTo>
                  <a:cubicBezTo>
                    <a:pt x="5065" y="4681"/>
                    <a:pt x="5048" y="4677"/>
                    <a:pt x="5030" y="4668"/>
                  </a:cubicBezTo>
                  <a:cubicBezTo>
                    <a:pt x="4983" y="4661"/>
                    <a:pt x="4983" y="4661"/>
                    <a:pt x="5023" y="4649"/>
                  </a:cubicBezTo>
                  <a:cubicBezTo>
                    <a:pt x="5033" y="4647"/>
                    <a:pt x="5043" y="4645"/>
                    <a:pt x="5051" y="4645"/>
                  </a:cubicBezTo>
                  <a:close/>
                  <a:moveTo>
                    <a:pt x="570" y="4736"/>
                  </a:moveTo>
                  <a:cubicBezTo>
                    <a:pt x="548" y="4743"/>
                    <a:pt x="548" y="4743"/>
                    <a:pt x="555" y="4762"/>
                  </a:cubicBezTo>
                  <a:cubicBezTo>
                    <a:pt x="560" y="4781"/>
                    <a:pt x="562" y="4789"/>
                    <a:pt x="566" y="4789"/>
                  </a:cubicBezTo>
                  <a:cubicBezTo>
                    <a:pt x="569" y="4789"/>
                    <a:pt x="573" y="4784"/>
                    <a:pt x="580" y="4774"/>
                  </a:cubicBezTo>
                  <a:cubicBezTo>
                    <a:pt x="573" y="4755"/>
                    <a:pt x="570" y="4736"/>
                    <a:pt x="570" y="4736"/>
                  </a:cubicBezTo>
                  <a:close/>
                  <a:moveTo>
                    <a:pt x="888" y="4862"/>
                  </a:moveTo>
                  <a:cubicBezTo>
                    <a:pt x="895" y="4862"/>
                    <a:pt x="906" y="4863"/>
                    <a:pt x="909" y="4874"/>
                  </a:cubicBezTo>
                  <a:cubicBezTo>
                    <a:pt x="912" y="4890"/>
                    <a:pt x="909" y="4906"/>
                    <a:pt x="899" y="4915"/>
                  </a:cubicBezTo>
                  <a:cubicBezTo>
                    <a:pt x="897" y="4917"/>
                    <a:pt x="894" y="4918"/>
                    <a:pt x="891" y="4918"/>
                  </a:cubicBezTo>
                  <a:cubicBezTo>
                    <a:pt x="884" y="4918"/>
                    <a:pt x="876" y="4912"/>
                    <a:pt x="874" y="4903"/>
                  </a:cubicBezTo>
                  <a:cubicBezTo>
                    <a:pt x="868" y="4887"/>
                    <a:pt x="865" y="4868"/>
                    <a:pt x="884" y="4862"/>
                  </a:cubicBezTo>
                  <a:cubicBezTo>
                    <a:pt x="884" y="4862"/>
                    <a:pt x="885" y="4862"/>
                    <a:pt x="888" y="4862"/>
                  </a:cubicBezTo>
                  <a:close/>
                  <a:moveTo>
                    <a:pt x="800" y="5018"/>
                  </a:moveTo>
                  <a:cubicBezTo>
                    <a:pt x="798" y="5018"/>
                    <a:pt x="796" y="5019"/>
                    <a:pt x="796" y="5019"/>
                  </a:cubicBezTo>
                  <a:cubicBezTo>
                    <a:pt x="796" y="5019"/>
                    <a:pt x="777" y="5025"/>
                    <a:pt x="783" y="5044"/>
                  </a:cubicBezTo>
                  <a:lnTo>
                    <a:pt x="786" y="5062"/>
                  </a:lnTo>
                  <a:cubicBezTo>
                    <a:pt x="802" y="5056"/>
                    <a:pt x="815" y="5047"/>
                    <a:pt x="821" y="5031"/>
                  </a:cubicBezTo>
                  <a:cubicBezTo>
                    <a:pt x="819" y="5020"/>
                    <a:pt x="807" y="5018"/>
                    <a:pt x="800" y="5018"/>
                  </a:cubicBezTo>
                  <a:close/>
                  <a:moveTo>
                    <a:pt x="912" y="5200"/>
                  </a:moveTo>
                  <a:lnTo>
                    <a:pt x="915" y="5216"/>
                  </a:lnTo>
                  <a:lnTo>
                    <a:pt x="899" y="5241"/>
                  </a:lnTo>
                  <a:lnTo>
                    <a:pt x="896" y="5222"/>
                  </a:lnTo>
                  <a:cubicBezTo>
                    <a:pt x="890" y="5203"/>
                    <a:pt x="890" y="5203"/>
                    <a:pt x="912" y="5200"/>
                  </a:cubicBezTo>
                  <a:close/>
                  <a:moveTo>
                    <a:pt x="960" y="5353"/>
                  </a:moveTo>
                  <a:cubicBezTo>
                    <a:pt x="964" y="5353"/>
                    <a:pt x="969" y="5353"/>
                    <a:pt x="974" y="5354"/>
                  </a:cubicBezTo>
                  <a:lnTo>
                    <a:pt x="984" y="5388"/>
                  </a:lnTo>
                  <a:cubicBezTo>
                    <a:pt x="974" y="5391"/>
                    <a:pt x="964" y="5395"/>
                    <a:pt x="956" y="5395"/>
                  </a:cubicBezTo>
                  <a:cubicBezTo>
                    <a:pt x="948" y="5395"/>
                    <a:pt x="942" y="5391"/>
                    <a:pt x="940" y="5382"/>
                  </a:cubicBezTo>
                  <a:cubicBezTo>
                    <a:pt x="918" y="5371"/>
                    <a:pt x="927" y="5353"/>
                    <a:pt x="960" y="5353"/>
                  </a:cubicBezTo>
                  <a:close/>
                  <a:moveTo>
                    <a:pt x="1116" y="5470"/>
                  </a:moveTo>
                  <a:cubicBezTo>
                    <a:pt x="1119" y="5489"/>
                    <a:pt x="1144" y="5498"/>
                    <a:pt x="1125" y="5504"/>
                  </a:cubicBezTo>
                  <a:cubicBezTo>
                    <a:pt x="1126" y="5508"/>
                    <a:pt x="1125" y="5510"/>
                    <a:pt x="1123" y="5510"/>
                  </a:cubicBezTo>
                  <a:cubicBezTo>
                    <a:pt x="1117" y="5510"/>
                    <a:pt x="1098" y="5488"/>
                    <a:pt x="1094" y="5476"/>
                  </a:cubicBezTo>
                  <a:lnTo>
                    <a:pt x="1116" y="5470"/>
                  </a:lnTo>
                  <a:close/>
                  <a:moveTo>
                    <a:pt x="960" y="5665"/>
                  </a:moveTo>
                  <a:cubicBezTo>
                    <a:pt x="959" y="5665"/>
                    <a:pt x="946" y="5668"/>
                    <a:pt x="931" y="5670"/>
                  </a:cubicBezTo>
                  <a:lnTo>
                    <a:pt x="912" y="5677"/>
                  </a:lnTo>
                  <a:lnTo>
                    <a:pt x="912" y="5677"/>
                  </a:lnTo>
                  <a:lnTo>
                    <a:pt x="953" y="5667"/>
                  </a:lnTo>
                  <a:cubicBezTo>
                    <a:pt x="958" y="5665"/>
                    <a:pt x="961" y="5665"/>
                    <a:pt x="960" y="5665"/>
                  </a:cubicBezTo>
                  <a:close/>
                  <a:moveTo>
                    <a:pt x="1159" y="5842"/>
                  </a:moveTo>
                  <a:cubicBezTo>
                    <a:pt x="1167" y="5842"/>
                    <a:pt x="1173" y="5844"/>
                    <a:pt x="1175" y="5852"/>
                  </a:cubicBezTo>
                  <a:lnTo>
                    <a:pt x="1181" y="5871"/>
                  </a:lnTo>
                  <a:cubicBezTo>
                    <a:pt x="1177" y="5872"/>
                    <a:pt x="1173" y="5872"/>
                    <a:pt x="1169" y="5872"/>
                  </a:cubicBezTo>
                  <a:cubicBezTo>
                    <a:pt x="1157" y="5872"/>
                    <a:pt x="1146" y="5869"/>
                    <a:pt x="1134" y="5865"/>
                  </a:cubicBezTo>
                  <a:lnTo>
                    <a:pt x="1131" y="5846"/>
                  </a:lnTo>
                  <a:cubicBezTo>
                    <a:pt x="1141" y="5844"/>
                    <a:pt x="1151" y="5842"/>
                    <a:pt x="1159" y="5842"/>
                  </a:cubicBezTo>
                  <a:close/>
                  <a:moveTo>
                    <a:pt x="1078" y="6002"/>
                  </a:moveTo>
                  <a:cubicBezTo>
                    <a:pt x="1084" y="6002"/>
                    <a:pt x="1094" y="6004"/>
                    <a:pt x="1109" y="6006"/>
                  </a:cubicBezTo>
                  <a:lnTo>
                    <a:pt x="1159" y="6031"/>
                  </a:lnTo>
                  <a:cubicBezTo>
                    <a:pt x="1160" y="6036"/>
                    <a:pt x="1158" y="6038"/>
                    <a:pt x="1152" y="6038"/>
                  </a:cubicBezTo>
                  <a:cubicBezTo>
                    <a:pt x="1142" y="6038"/>
                    <a:pt x="1122" y="6032"/>
                    <a:pt x="1094" y="6028"/>
                  </a:cubicBezTo>
                  <a:cubicBezTo>
                    <a:pt x="1072" y="6008"/>
                    <a:pt x="1065" y="6002"/>
                    <a:pt x="1078" y="6002"/>
                  </a:cubicBezTo>
                  <a:close/>
                  <a:moveTo>
                    <a:pt x="1299" y="6376"/>
                  </a:moveTo>
                  <a:cubicBezTo>
                    <a:pt x="1317" y="6376"/>
                    <a:pt x="1334" y="6385"/>
                    <a:pt x="1347" y="6401"/>
                  </a:cubicBezTo>
                  <a:lnTo>
                    <a:pt x="1357" y="6435"/>
                  </a:lnTo>
                  <a:lnTo>
                    <a:pt x="1307" y="6410"/>
                  </a:lnTo>
                  <a:cubicBezTo>
                    <a:pt x="1235" y="6391"/>
                    <a:pt x="1235" y="6391"/>
                    <a:pt x="1275" y="6382"/>
                  </a:cubicBezTo>
                  <a:cubicBezTo>
                    <a:pt x="1283" y="6378"/>
                    <a:pt x="1291" y="6376"/>
                    <a:pt x="1299" y="6376"/>
                  </a:cubicBezTo>
                  <a:close/>
                  <a:moveTo>
                    <a:pt x="1260" y="6479"/>
                  </a:moveTo>
                  <a:lnTo>
                    <a:pt x="1285" y="6491"/>
                  </a:lnTo>
                  <a:lnTo>
                    <a:pt x="1269" y="6516"/>
                  </a:lnTo>
                  <a:cubicBezTo>
                    <a:pt x="1267" y="6517"/>
                    <a:pt x="1266" y="6517"/>
                    <a:pt x="1264" y="6517"/>
                  </a:cubicBezTo>
                  <a:cubicBezTo>
                    <a:pt x="1249" y="6517"/>
                    <a:pt x="1244" y="6502"/>
                    <a:pt x="1241" y="6485"/>
                  </a:cubicBezTo>
                  <a:lnTo>
                    <a:pt x="1260" y="6479"/>
                  </a:lnTo>
                  <a:close/>
                  <a:moveTo>
                    <a:pt x="1698" y="7118"/>
                  </a:moveTo>
                  <a:cubicBezTo>
                    <a:pt x="1680" y="7131"/>
                    <a:pt x="1692" y="7146"/>
                    <a:pt x="1702" y="7162"/>
                  </a:cubicBezTo>
                  <a:cubicBezTo>
                    <a:pt x="1706" y="7190"/>
                    <a:pt x="1720" y="7200"/>
                    <a:pt x="1734" y="7200"/>
                  </a:cubicBezTo>
                  <a:cubicBezTo>
                    <a:pt x="1740" y="7200"/>
                    <a:pt x="1747" y="7197"/>
                    <a:pt x="1752" y="7193"/>
                  </a:cubicBezTo>
                  <a:cubicBezTo>
                    <a:pt x="1767" y="7181"/>
                    <a:pt x="1758" y="7165"/>
                    <a:pt x="1736" y="7137"/>
                  </a:cubicBezTo>
                  <a:cubicBezTo>
                    <a:pt x="1727" y="7124"/>
                    <a:pt x="1711" y="7118"/>
                    <a:pt x="1698" y="7118"/>
                  </a:cubicBezTo>
                  <a:close/>
                  <a:moveTo>
                    <a:pt x="1751" y="7258"/>
                  </a:moveTo>
                  <a:cubicBezTo>
                    <a:pt x="1759" y="7258"/>
                    <a:pt x="1770" y="7260"/>
                    <a:pt x="1783" y="7265"/>
                  </a:cubicBezTo>
                  <a:lnTo>
                    <a:pt x="1808" y="7294"/>
                  </a:lnTo>
                  <a:cubicBezTo>
                    <a:pt x="1804" y="7297"/>
                    <a:pt x="1798" y="7298"/>
                    <a:pt x="1792" y="7298"/>
                  </a:cubicBezTo>
                  <a:cubicBezTo>
                    <a:pt x="1773" y="7298"/>
                    <a:pt x="1748" y="7287"/>
                    <a:pt x="1739" y="7278"/>
                  </a:cubicBezTo>
                  <a:cubicBezTo>
                    <a:pt x="1731" y="7267"/>
                    <a:pt x="1735" y="7258"/>
                    <a:pt x="1751" y="7258"/>
                  </a:cubicBezTo>
                  <a:close/>
                  <a:moveTo>
                    <a:pt x="2956" y="7687"/>
                  </a:moveTo>
                  <a:cubicBezTo>
                    <a:pt x="2944" y="7687"/>
                    <a:pt x="2939" y="7706"/>
                    <a:pt x="2936" y="7723"/>
                  </a:cubicBezTo>
                  <a:lnTo>
                    <a:pt x="2952" y="7729"/>
                  </a:lnTo>
                  <a:cubicBezTo>
                    <a:pt x="2964" y="7717"/>
                    <a:pt x="2974" y="7704"/>
                    <a:pt x="2977" y="7689"/>
                  </a:cubicBezTo>
                  <a:lnTo>
                    <a:pt x="2961" y="7689"/>
                  </a:lnTo>
                  <a:cubicBezTo>
                    <a:pt x="2959" y="7688"/>
                    <a:pt x="2958" y="7687"/>
                    <a:pt x="2956" y="7687"/>
                  </a:cubicBezTo>
                  <a:close/>
                  <a:moveTo>
                    <a:pt x="2635" y="7880"/>
                  </a:moveTo>
                  <a:cubicBezTo>
                    <a:pt x="2654" y="7889"/>
                    <a:pt x="2664" y="7911"/>
                    <a:pt x="2657" y="7930"/>
                  </a:cubicBezTo>
                  <a:cubicBezTo>
                    <a:pt x="2661" y="7961"/>
                    <a:pt x="2663" y="7971"/>
                    <a:pt x="2653" y="7971"/>
                  </a:cubicBezTo>
                  <a:cubicBezTo>
                    <a:pt x="2647" y="7971"/>
                    <a:pt x="2639" y="7969"/>
                    <a:pt x="2626" y="7964"/>
                  </a:cubicBezTo>
                  <a:cubicBezTo>
                    <a:pt x="2607" y="7958"/>
                    <a:pt x="2588" y="7952"/>
                    <a:pt x="2595" y="7933"/>
                  </a:cubicBezTo>
                  <a:lnTo>
                    <a:pt x="2595" y="7933"/>
                  </a:lnTo>
                  <a:lnTo>
                    <a:pt x="2613" y="7939"/>
                  </a:lnTo>
                  <a:cubicBezTo>
                    <a:pt x="2611" y="7945"/>
                    <a:pt x="2613" y="7948"/>
                    <a:pt x="2615" y="7948"/>
                  </a:cubicBezTo>
                  <a:cubicBezTo>
                    <a:pt x="2620" y="7948"/>
                    <a:pt x="2628" y="7936"/>
                    <a:pt x="2620" y="7917"/>
                  </a:cubicBezTo>
                  <a:lnTo>
                    <a:pt x="2635" y="7880"/>
                  </a:lnTo>
                  <a:close/>
                  <a:moveTo>
                    <a:pt x="2864" y="7986"/>
                  </a:moveTo>
                  <a:lnTo>
                    <a:pt x="2880" y="8011"/>
                  </a:lnTo>
                  <a:cubicBezTo>
                    <a:pt x="2878" y="8023"/>
                    <a:pt x="2870" y="8026"/>
                    <a:pt x="2859" y="8026"/>
                  </a:cubicBezTo>
                  <a:cubicBezTo>
                    <a:pt x="2852" y="8026"/>
                    <a:pt x="2844" y="8025"/>
                    <a:pt x="2836" y="8024"/>
                  </a:cubicBezTo>
                  <a:cubicBezTo>
                    <a:pt x="2817" y="8018"/>
                    <a:pt x="2817" y="8018"/>
                    <a:pt x="2823" y="7999"/>
                  </a:cubicBezTo>
                  <a:cubicBezTo>
                    <a:pt x="2836" y="7989"/>
                    <a:pt x="2848" y="7986"/>
                    <a:pt x="2864" y="7986"/>
                  </a:cubicBezTo>
                  <a:close/>
                  <a:moveTo>
                    <a:pt x="2519" y="8014"/>
                  </a:moveTo>
                  <a:lnTo>
                    <a:pt x="2519" y="8014"/>
                  </a:lnTo>
                  <a:cubicBezTo>
                    <a:pt x="2513" y="8036"/>
                    <a:pt x="2513" y="8036"/>
                    <a:pt x="2532" y="8043"/>
                  </a:cubicBezTo>
                  <a:lnTo>
                    <a:pt x="2551" y="8049"/>
                  </a:lnTo>
                  <a:lnTo>
                    <a:pt x="2541" y="8024"/>
                  </a:lnTo>
                  <a:lnTo>
                    <a:pt x="2519" y="8014"/>
                  </a:lnTo>
                  <a:close/>
                  <a:moveTo>
                    <a:pt x="2048" y="0"/>
                  </a:moveTo>
                  <a:cubicBezTo>
                    <a:pt x="2045" y="0"/>
                    <a:pt x="2042" y="1"/>
                    <a:pt x="2037" y="1"/>
                  </a:cubicBezTo>
                  <a:lnTo>
                    <a:pt x="2037" y="23"/>
                  </a:lnTo>
                  <a:cubicBezTo>
                    <a:pt x="2040" y="42"/>
                    <a:pt x="2040" y="64"/>
                    <a:pt x="2021" y="67"/>
                  </a:cubicBezTo>
                  <a:cubicBezTo>
                    <a:pt x="2016" y="67"/>
                    <a:pt x="2012" y="67"/>
                    <a:pt x="2007" y="67"/>
                  </a:cubicBezTo>
                  <a:cubicBezTo>
                    <a:pt x="1992" y="67"/>
                    <a:pt x="1980" y="65"/>
                    <a:pt x="1977" y="48"/>
                  </a:cubicBezTo>
                  <a:cubicBezTo>
                    <a:pt x="1962" y="36"/>
                    <a:pt x="1946" y="23"/>
                    <a:pt x="1938" y="23"/>
                  </a:cubicBezTo>
                  <a:cubicBezTo>
                    <a:pt x="1934" y="23"/>
                    <a:pt x="1932" y="26"/>
                    <a:pt x="1933" y="33"/>
                  </a:cubicBezTo>
                  <a:cubicBezTo>
                    <a:pt x="1918" y="33"/>
                    <a:pt x="1902" y="26"/>
                    <a:pt x="1890" y="17"/>
                  </a:cubicBezTo>
                  <a:cubicBezTo>
                    <a:pt x="1861" y="20"/>
                    <a:pt x="1833" y="23"/>
                    <a:pt x="1805" y="29"/>
                  </a:cubicBezTo>
                  <a:cubicBezTo>
                    <a:pt x="1794" y="45"/>
                    <a:pt x="1774" y="53"/>
                    <a:pt x="1760" y="53"/>
                  </a:cubicBezTo>
                  <a:cubicBezTo>
                    <a:pt x="1751" y="53"/>
                    <a:pt x="1743" y="49"/>
                    <a:pt x="1742" y="42"/>
                  </a:cubicBezTo>
                  <a:cubicBezTo>
                    <a:pt x="1720" y="45"/>
                    <a:pt x="1702" y="58"/>
                    <a:pt x="1686" y="73"/>
                  </a:cubicBezTo>
                  <a:cubicBezTo>
                    <a:pt x="1665" y="78"/>
                    <a:pt x="1650" y="82"/>
                    <a:pt x="1638" y="82"/>
                  </a:cubicBezTo>
                  <a:cubicBezTo>
                    <a:pt x="1627" y="82"/>
                    <a:pt x="1620" y="78"/>
                    <a:pt x="1617" y="67"/>
                  </a:cubicBezTo>
                  <a:cubicBezTo>
                    <a:pt x="1615" y="58"/>
                    <a:pt x="1615" y="53"/>
                    <a:pt x="1612" y="53"/>
                  </a:cubicBezTo>
                  <a:cubicBezTo>
                    <a:pt x="1610" y="53"/>
                    <a:pt x="1606" y="59"/>
                    <a:pt x="1598" y="73"/>
                  </a:cubicBezTo>
                  <a:cubicBezTo>
                    <a:pt x="1604" y="92"/>
                    <a:pt x="1582" y="98"/>
                    <a:pt x="1564" y="105"/>
                  </a:cubicBezTo>
                  <a:lnTo>
                    <a:pt x="1523" y="117"/>
                  </a:lnTo>
                  <a:cubicBezTo>
                    <a:pt x="1529" y="139"/>
                    <a:pt x="1529" y="139"/>
                    <a:pt x="1510" y="145"/>
                  </a:cubicBezTo>
                  <a:cubicBezTo>
                    <a:pt x="1488" y="152"/>
                    <a:pt x="1423" y="152"/>
                    <a:pt x="1404" y="158"/>
                  </a:cubicBezTo>
                  <a:cubicBezTo>
                    <a:pt x="1344" y="183"/>
                    <a:pt x="1344" y="183"/>
                    <a:pt x="1372" y="192"/>
                  </a:cubicBezTo>
                  <a:cubicBezTo>
                    <a:pt x="1375" y="192"/>
                    <a:pt x="1378" y="191"/>
                    <a:pt x="1380" y="191"/>
                  </a:cubicBezTo>
                  <a:cubicBezTo>
                    <a:pt x="1391" y="191"/>
                    <a:pt x="1391" y="202"/>
                    <a:pt x="1363" y="202"/>
                  </a:cubicBezTo>
                  <a:cubicBezTo>
                    <a:pt x="1360" y="202"/>
                    <a:pt x="1357" y="202"/>
                    <a:pt x="1354" y="202"/>
                  </a:cubicBezTo>
                  <a:cubicBezTo>
                    <a:pt x="1304" y="211"/>
                    <a:pt x="1257" y="224"/>
                    <a:pt x="1210" y="239"/>
                  </a:cubicBezTo>
                  <a:cubicBezTo>
                    <a:pt x="1134" y="280"/>
                    <a:pt x="1137" y="280"/>
                    <a:pt x="1147" y="299"/>
                  </a:cubicBezTo>
                  <a:cubicBezTo>
                    <a:pt x="1169" y="315"/>
                    <a:pt x="1171" y="325"/>
                    <a:pt x="1163" y="325"/>
                  </a:cubicBezTo>
                  <a:cubicBezTo>
                    <a:pt x="1156" y="325"/>
                    <a:pt x="1144" y="320"/>
                    <a:pt x="1128" y="308"/>
                  </a:cubicBezTo>
                  <a:cubicBezTo>
                    <a:pt x="1110" y="303"/>
                    <a:pt x="1095" y="301"/>
                    <a:pt x="1085" y="301"/>
                  </a:cubicBezTo>
                  <a:cubicBezTo>
                    <a:pt x="1062" y="301"/>
                    <a:pt x="1056" y="310"/>
                    <a:pt x="1062" y="321"/>
                  </a:cubicBezTo>
                  <a:cubicBezTo>
                    <a:pt x="1056" y="349"/>
                    <a:pt x="1056" y="349"/>
                    <a:pt x="1037" y="362"/>
                  </a:cubicBezTo>
                  <a:cubicBezTo>
                    <a:pt x="1033" y="356"/>
                    <a:pt x="1029" y="353"/>
                    <a:pt x="1025" y="353"/>
                  </a:cubicBezTo>
                  <a:cubicBezTo>
                    <a:pt x="1014" y="353"/>
                    <a:pt x="1001" y="368"/>
                    <a:pt x="984" y="396"/>
                  </a:cubicBezTo>
                  <a:cubicBezTo>
                    <a:pt x="977" y="402"/>
                    <a:pt x="973" y="405"/>
                    <a:pt x="970" y="405"/>
                  </a:cubicBezTo>
                  <a:cubicBezTo>
                    <a:pt x="966" y="405"/>
                    <a:pt x="963" y="400"/>
                    <a:pt x="956" y="390"/>
                  </a:cubicBezTo>
                  <a:lnTo>
                    <a:pt x="921" y="415"/>
                  </a:lnTo>
                  <a:cubicBezTo>
                    <a:pt x="909" y="471"/>
                    <a:pt x="799" y="531"/>
                    <a:pt x="771" y="531"/>
                  </a:cubicBezTo>
                  <a:cubicBezTo>
                    <a:pt x="758" y="543"/>
                    <a:pt x="752" y="559"/>
                    <a:pt x="752" y="575"/>
                  </a:cubicBezTo>
                  <a:cubicBezTo>
                    <a:pt x="760" y="602"/>
                    <a:pt x="757" y="617"/>
                    <a:pt x="746" y="617"/>
                  </a:cubicBezTo>
                  <a:cubicBezTo>
                    <a:pt x="740" y="617"/>
                    <a:pt x="731" y="612"/>
                    <a:pt x="721" y="600"/>
                  </a:cubicBezTo>
                  <a:cubicBezTo>
                    <a:pt x="708" y="587"/>
                    <a:pt x="701" y="580"/>
                    <a:pt x="698" y="580"/>
                  </a:cubicBezTo>
                  <a:cubicBezTo>
                    <a:pt x="695" y="580"/>
                    <a:pt x="698" y="591"/>
                    <a:pt x="705" y="616"/>
                  </a:cubicBezTo>
                  <a:cubicBezTo>
                    <a:pt x="705" y="638"/>
                    <a:pt x="661" y="688"/>
                    <a:pt x="634" y="688"/>
                  </a:cubicBezTo>
                  <a:cubicBezTo>
                    <a:pt x="627" y="688"/>
                    <a:pt x="621" y="685"/>
                    <a:pt x="617" y="675"/>
                  </a:cubicBezTo>
                  <a:lnTo>
                    <a:pt x="586" y="647"/>
                  </a:lnTo>
                  <a:lnTo>
                    <a:pt x="586" y="647"/>
                  </a:lnTo>
                  <a:cubicBezTo>
                    <a:pt x="589" y="663"/>
                    <a:pt x="583" y="678"/>
                    <a:pt x="573" y="691"/>
                  </a:cubicBezTo>
                  <a:cubicBezTo>
                    <a:pt x="589" y="706"/>
                    <a:pt x="570" y="719"/>
                    <a:pt x="529" y="766"/>
                  </a:cubicBezTo>
                  <a:cubicBezTo>
                    <a:pt x="504" y="800"/>
                    <a:pt x="467" y="879"/>
                    <a:pt x="442" y="910"/>
                  </a:cubicBezTo>
                  <a:cubicBezTo>
                    <a:pt x="417" y="945"/>
                    <a:pt x="382" y="998"/>
                    <a:pt x="354" y="1004"/>
                  </a:cubicBezTo>
                  <a:cubicBezTo>
                    <a:pt x="338" y="1029"/>
                    <a:pt x="326" y="1057"/>
                    <a:pt x="326" y="1086"/>
                  </a:cubicBezTo>
                  <a:cubicBezTo>
                    <a:pt x="331" y="1110"/>
                    <a:pt x="318" y="1141"/>
                    <a:pt x="302" y="1141"/>
                  </a:cubicBezTo>
                  <a:cubicBezTo>
                    <a:pt x="300" y="1141"/>
                    <a:pt x="297" y="1141"/>
                    <a:pt x="294" y="1139"/>
                  </a:cubicBezTo>
                  <a:lnTo>
                    <a:pt x="285" y="1158"/>
                  </a:lnTo>
                  <a:cubicBezTo>
                    <a:pt x="285" y="1180"/>
                    <a:pt x="282" y="1205"/>
                    <a:pt x="276" y="1223"/>
                  </a:cubicBezTo>
                  <a:cubicBezTo>
                    <a:pt x="271" y="1221"/>
                    <a:pt x="266" y="1220"/>
                    <a:pt x="261" y="1220"/>
                  </a:cubicBezTo>
                  <a:cubicBezTo>
                    <a:pt x="245" y="1220"/>
                    <a:pt x="231" y="1231"/>
                    <a:pt x="238" y="1252"/>
                  </a:cubicBezTo>
                  <a:cubicBezTo>
                    <a:pt x="257" y="1261"/>
                    <a:pt x="244" y="1280"/>
                    <a:pt x="229" y="1317"/>
                  </a:cubicBezTo>
                  <a:cubicBezTo>
                    <a:pt x="210" y="1333"/>
                    <a:pt x="135" y="1496"/>
                    <a:pt x="91" y="1672"/>
                  </a:cubicBezTo>
                  <a:cubicBezTo>
                    <a:pt x="47" y="1844"/>
                    <a:pt x="37" y="2016"/>
                    <a:pt x="50" y="2019"/>
                  </a:cubicBezTo>
                  <a:lnTo>
                    <a:pt x="44" y="2082"/>
                  </a:lnTo>
                  <a:cubicBezTo>
                    <a:pt x="44" y="2101"/>
                    <a:pt x="44" y="2123"/>
                    <a:pt x="44" y="2145"/>
                  </a:cubicBezTo>
                  <a:cubicBezTo>
                    <a:pt x="43" y="2145"/>
                    <a:pt x="42" y="2145"/>
                    <a:pt x="42" y="2145"/>
                  </a:cubicBezTo>
                  <a:cubicBezTo>
                    <a:pt x="0" y="2145"/>
                    <a:pt x="22" y="2249"/>
                    <a:pt x="44" y="2311"/>
                  </a:cubicBezTo>
                  <a:cubicBezTo>
                    <a:pt x="63" y="2327"/>
                    <a:pt x="72" y="2349"/>
                    <a:pt x="72" y="2370"/>
                  </a:cubicBezTo>
                  <a:cubicBezTo>
                    <a:pt x="31" y="2374"/>
                    <a:pt x="37" y="2436"/>
                    <a:pt x="63" y="2477"/>
                  </a:cubicBezTo>
                  <a:cubicBezTo>
                    <a:pt x="106" y="2490"/>
                    <a:pt x="106" y="2511"/>
                    <a:pt x="66" y="2518"/>
                  </a:cubicBezTo>
                  <a:cubicBezTo>
                    <a:pt x="25" y="2524"/>
                    <a:pt x="34" y="2568"/>
                    <a:pt x="103" y="2596"/>
                  </a:cubicBezTo>
                  <a:cubicBezTo>
                    <a:pt x="128" y="2612"/>
                    <a:pt x="128" y="2612"/>
                    <a:pt x="113" y="2637"/>
                  </a:cubicBezTo>
                  <a:cubicBezTo>
                    <a:pt x="79" y="2662"/>
                    <a:pt x="80" y="2682"/>
                    <a:pt x="94" y="2682"/>
                  </a:cubicBezTo>
                  <a:cubicBezTo>
                    <a:pt x="96" y="2682"/>
                    <a:pt x="98" y="2681"/>
                    <a:pt x="100" y="2681"/>
                  </a:cubicBezTo>
                  <a:cubicBezTo>
                    <a:pt x="144" y="2693"/>
                    <a:pt x="150" y="2712"/>
                    <a:pt x="113" y="2743"/>
                  </a:cubicBezTo>
                  <a:cubicBezTo>
                    <a:pt x="81" y="2787"/>
                    <a:pt x="81" y="2787"/>
                    <a:pt x="128" y="2797"/>
                  </a:cubicBezTo>
                  <a:cubicBezTo>
                    <a:pt x="175" y="2809"/>
                    <a:pt x="191" y="2866"/>
                    <a:pt x="157" y="2903"/>
                  </a:cubicBezTo>
                  <a:cubicBezTo>
                    <a:pt x="162" y="2917"/>
                    <a:pt x="150" y="2939"/>
                    <a:pt x="161" y="2939"/>
                  </a:cubicBezTo>
                  <a:cubicBezTo>
                    <a:pt x="162" y="2939"/>
                    <a:pt x="164" y="2938"/>
                    <a:pt x="166" y="2938"/>
                  </a:cubicBezTo>
                  <a:lnTo>
                    <a:pt x="166" y="2938"/>
                  </a:lnTo>
                  <a:lnTo>
                    <a:pt x="150" y="2960"/>
                  </a:lnTo>
                  <a:cubicBezTo>
                    <a:pt x="157" y="2978"/>
                    <a:pt x="160" y="2997"/>
                    <a:pt x="160" y="2997"/>
                  </a:cubicBezTo>
                  <a:lnTo>
                    <a:pt x="182" y="2991"/>
                  </a:lnTo>
                  <a:cubicBezTo>
                    <a:pt x="191" y="3076"/>
                    <a:pt x="207" y="3160"/>
                    <a:pt x="229" y="3245"/>
                  </a:cubicBezTo>
                  <a:cubicBezTo>
                    <a:pt x="273" y="3409"/>
                    <a:pt x="287" y="3461"/>
                    <a:pt x="299" y="3461"/>
                  </a:cubicBezTo>
                  <a:cubicBezTo>
                    <a:pt x="302" y="3461"/>
                    <a:pt x="304" y="3458"/>
                    <a:pt x="307" y="3455"/>
                  </a:cubicBezTo>
                  <a:cubicBezTo>
                    <a:pt x="316" y="3446"/>
                    <a:pt x="324" y="3443"/>
                    <a:pt x="329" y="3443"/>
                  </a:cubicBezTo>
                  <a:cubicBezTo>
                    <a:pt x="343" y="3443"/>
                    <a:pt x="342" y="3469"/>
                    <a:pt x="316" y="3489"/>
                  </a:cubicBezTo>
                  <a:cubicBezTo>
                    <a:pt x="316" y="3521"/>
                    <a:pt x="316" y="3552"/>
                    <a:pt x="320" y="3583"/>
                  </a:cubicBezTo>
                  <a:cubicBezTo>
                    <a:pt x="332" y="3618"/>
                    <a:pt x="341" y="3655"/>
                    <a:pt x="320" y="3662"/>
                  </a:cubicBezTo>
                  <a:lnTo>
                    <a:pt x="326" y="3677"/>
                  </a:lnTo>
                  <a:cubicBezTo>
                    <a:pt x="376" y="3702"/>
                    <a:pt x="404" y="3809"/>
                    <a:pt x="398" y="3868"/>
                  </a:cubicBezTo>
                  <a:cubicBezTo>
                    <a:pt x="404" y="3900"/>
                    <a:pt x="420" y="3928"/>
                    <a:pt x="442" y="3953"/>
                  </a:cubicBezTo>
                  <a:cubicBezTo>
                    <a:pt x="473" y="3981"/>
                    <a:pt x="473" y="3981"/>
                    <a:pt x="457" y="4006"/>
                  </a:cubicBezTo>
                  <a:cubicBezTo>
                    <a:pt x="436" y="4009"/>
                    <a:pt x="444" y="4113"/>
                    <a:pt x="481" y="4113"/>
                  </a:cubicBezTo>
                  <a:cubicBezTo>
                    <a:pt x="482" y="4113"/>
                    <a:pt x="484" y="4113"/>
                    <a:pt x="486" y="4113"/>
                  </a:cubicBezTo>
                  <a:lnTo>
                    <a:pt x="486" y="4113"/>
                  </a:lnTo>
                  <a:lnTo>
                    <a:pt x="470" y="4135"/>
                  </a:lnTo>
                  <a:cubicBezTo>
                    <a:pt x="456" y="4154"/>
                    <a:pt x="475" y="4167"/>
                    <a:pt x="495" y="4167"/>
                  </a:cubicBezTo>
                  <a:cubicBezTo>
                    <a:pt x="497" y="4167"/>
                    <a:pt x="499" y="4166"/>
                    <a:pt x="501" y="4166"/>
                  </a:cubicBezTo>
                  <a:cubicBezTo>
                    <a:pt x="510" y="4163"/>
                    <a:pt x="517" y="4162"/>
                    <a:pt x="522" y="4162"/>
                  </a:cubicBezTo>
                  <a:cubicBezTo>
                    <a:pt x="541" y="4162"/>
                    <a:pt x="533" y="4180"/>
                    <a:pt x="489" y="4207"/>
                  </a:cubicBezTo>
                  <a:cubicBezTo>
                    <a:pt x="456" y="4215"/>
                    <a:pt x="454" y="4230"/>
                    <a:pt x="468" y="4230"/>
                  </a:cubicBezTo>
                  <a:cubicBezTo>
                    <a:pt x="471" y="4230"/>
                    <a:pt x="473" y="4230"/>
                    <a:pt x="476" y="4229"/>
                  </a:cubicBezTo>
                  <a:cubicBezTo>
                    <a:pt x="501" y="4241"/>
                    <a:pt x="526" y="4254"/>
                    <a:pt x="511" y="4276"/>
                  </a:cubicBezTo>
                  <a:cubicBezTo>
                    <a:pt x="513" y="4290"/>
                    <a:pt x="517" y="4305"/>
                    <a:pt x="538" y="4305"/>
                  </a:cubicBezTo>
                  <a:cubicBezTo>
                    <a:pt x="544" y="4305"/>
                    <a:pt x="552" y="4304"/>
                    <a:pt x="561" y="4301"/>
                  </a:cubicBezTo>
                  <a:cubicBezTo>
                    <a:pt x="562" y="4301"/>
                    <a:pt x="564" y="4300"/>
                    <a:pt x="565" y="4300"/>
                  </a:cubicBezTo>
                  <a:cubicBezTo>
                    <a:pt x="581" y="4300"/>
                    <a:pt x="586" y="4315"/>
                    <a:pt x="589" y="4332"/>
                  </a:cubicBezTo>
                  <a:cubicBezTo>
                    <a:pt x="581" y="4335"/>
                    <a:pt x="577" y="4336"/>
                    <a:pt x="572" y="4336"/>
                  </a:cubicBezTo>
                  <a:cubicBezTo>
                    <a:pt x="566" y="4336"/>
                    <a:pt x="560" y="4333"/>
                    <a:pt x="545" y="4326"/>
                  </a:cubicBezTo>
                  <a:cubicBezTo>
                    <a:pt x="543" y="4321"/>
                    <a:pt x="543" y="4319"/>
                    <a:pt x="543" y="4319"/>
                  </a:cubicBezTo>
                  <a:lnTo>
                    <a:pt x="543" y="4319"/>
                  </a:lnTo>
                  <a:cubicBezTo>
                    <a:pt x="543" y="4319"/>
                    <a:pt x="548" y="4335"/>
                    <a:pt x="555" y="4360"/>
                  </a:cubicBezTo>
                  <a:cubicBezTo>
                    <a:pt x="558" y="4379"/>
                    <a:pt x="548" y="4420"/>
                    <a:pt x="529" y="4426"/>
                  </a:cubicBezTo>
                  <a:cubicBezTo>
                    <a:pt x="520" y="4440"/>
                    <a:pt x="517" y="4452"/>
                    <a:pt x="526" y="4452"/>
                  </a:cubicBezTo>
                  <a:cubicBezTo>
                    <a:pt x="531" y="4452"/>
                    <a:pt x="540" y="4448"/>
                    <a:pt x="555" y="4436"/>
                  </a:cubicBezTo>
                  <a:cubicBezTo>
                    <a:pt x="567" y="4432"/>
                    <a:pt x="576" y="4430"/>
                    <a:pt x="582" y="4430"/>
                  </a:cubicBezTo>
                  <a:cubicBezTo>
                    <a:pt x="594" y="4430"/>
                    <a:pt x="596" y="4438"/>
                    <a:pt x="605" y="4461"/>
                  </a:cubicBezTo>
                  <a:cubicBezTo>
                    <a:pt x="608" y="4479"/>
                    <a:pt x="614" y="4498"/>
                    <a:pt x="592" y="4501"/>
                  </a:cubicBezTo>
                  <a:cubicBezTo>
                    <a:pt x="573" y="4508"/>
                    <a:pt x="573" y="4508"/>
                    <a:pt x="583" y="4545"/>
                  </a:cubicBezTo>
                  <a:cubicBezTo>
                    <a:pt x="595" y="4599"/>
                    <a:pt x="671" y="4633"/>
                    <a:pt x="718" y="4642"/>
                  </a:cubicBezTo>
                  <a:cubicBezTo>
                    <a:pt x="734" y="4637"/>
                    <a:pt x="744" y="4634"/>
                    <a:pt x="747" y="4634"/>
                  </a:cubicBezTo>
                  <a:cubicBezTo>
                    <a:pt x="752" y="4634"/>
                    <a:pt x="743" y="4641"/>
                    <a:pt x="721" y="4658"/>
                  </a:cubicBezTo>
                  <a:cubicBezTo>
                    <a:pt x="702" y="4664"/>
                    <a:pt x="705" y="4683"/>
                    <a:pt x="711" y="4699"/>
                  </a:cubicBezTo>
                  <a:cubicBezTo>
                    <a:pt x="713" y="4699"/>
                    <a:pt x="714" y="4699"/>
                    <a:pt x="715" y="4699"/>
                  </a:cubicBezTo>
                  <a:cubicBezTo>
                    <a:pt x="724" y="4699"/>
                    <a:pt x="722" y="4707"/>
                    <a:pt x="718" y="4707"/>
                  </a:cubicBezTo>
                  <a:cubicBezTo>
                    <a:pt x="716" y="4707"/>
                    <a:pt x="713" y="4705"/>
                    <a:pt x="711" y="4699"/>
                  </a:cubicBezTo>
                  <a:cubicBezTo>
                    <a:pt x="709" y="4700"/>
                    <a:pt x="706" y="4700"/>
                    <a:pt x="704" y="4700"/>
                  </a:cubicBezTo>
                  <a:cubicBezTo>
                    <a:pt x="691" y="4700"/>
                    <a:pt x="685" y="4684"/>
                    <a:pt x="680" y="4671"/>
                  </a:cubicBezTo>
                  <a:lnTo>
                    <a:pt x="661" y="4674"/>
                  </a:lnTo>
                  <a:cubicBezTo>
                    <a:pt x="627" y="4705"/>
                    <a:pt x="630" y="4721"/>
                    <a:pt x="677" y="4730"/>
                  </a:cubicBezTo>
                  <a:cubicBezTo>
                    <a:pt x="702" y="4740"/>
                    <a:pt x="702" y="4740"/>
                    <a:pt x="686" y="4765"/>
                  </a:cubicBezTo>
                  <a:cubicBezTo>
                    <a:pt x="672" y="4784"/>
                    <a:pt x="658" y="4806"/>
                    <a:pt x="669" y="4806"/>
                  </a:cubicBezTo>
                  <a:cubicBezTo>
                    <a:pt x="670" y="4806"/>
                    <a:pt x="672" y="4806"/>
                    <a:pt x="674" y="4805"/>
                  </a:cubicBezTo>
                  <a:lnTo>
                    <a:pt x="674" y="4805"/>
                  </a:lnTo>
                  <a:cubicBezTo>
                    <a:pt x="680" y="4824"/>
                    <a:pt x="680" y="4846"/>
                    <a:pt x="671" y="4865"/>
                  </a:cubicBezTo>
                  <a:cubicBezTo>
                    <a:pt x="679" y="4895"/>
                    <a:pt x="682" y="4913"/>
                    <a:pt x="697" y="4913"/>
                  </a:cubicBezTo>
                  <a:cubicBezTo>
                    <a:pt x="700" y="4913"/>
                    <a:pt x="702" y="4913"/>
                    <a:pt x="705" y="4912"/>
                  </a:cubicBezTo>
                  <a:cubicBezTo>
                    <a:pt x="707" y="4911"/>
                    <a:pt x="710" y="4911"/>
                    <a:pt x="712" y="4911"/>
                  </a:cubicBezTo>
                  <a:cubicBezTo>
                    <a:pt x="725" y="4911"/>
                    <a:pt x="730" y="4927"/>
                    <a:pt x="733" y="4943"/>
                  </a:cubicBezTo>
                  <a:cubicBezTo>
                    <a:pt x="739" y="4957"/>
                    <a:pt x="742" y="4973"/>
                    <a:pt x="757" y="4973"/>
                  </a:cubicBezTo>
                  <a:cubicBezTo>
                    <a:pt x="759" y="4973"/>
                    <a:pt x="762" y="4972"/>
                    <a:pt x="765" y="4972"/>
                  </a:cubicBezTo>
                  <a:cubicBezTo>
                    <a:pt x="767" y="4971"/>
                    <a:pt x="769" y="4971"/>
                    <a:pt x="771" y="4971"/>
                  </a:cubicBezTo>
                  <a:cubicBezTo>
                    <a:pt x="789" y="4971"/>
                    <a:pt x="809" y="4982"/>
                    <a:pt x="818" y="5015"/>
                  </a:cubicBezTo>
                  <a:cubicBezTo>
                    <a:pt x="849" y="5044"/>
                    <a:pt x="849" y="5044"/>
                    <a:pt x="812" y="5075"/>
                  </a:cubicBezTo>
                  <a:cubicBezTo>
                    <a:pt x="793" y="5078"/>
                    <a:pt x="799" y="5097"/>
                    <a:pt x="802" y="5116"/>
                  </a:cubicBezTo>
                  <a:cubicBezTo>
                    <a:pt x="805" y="5128"/>
                    <a:pt x="802" y="5144"/>
                    <a:pt x="793" y="5156"/>
                  </a:cubicBezTo>
                  <a:cubicBezTo>
                    <a:pt x="784" y="5169"/>
                    <a:pt x="786" y="5172"/>
                    <a:pt x="794" y="5172"/>
                  </a:cubicBezTo>
                  <a:cubicBezTo>
                    <a:pt x="799" y="5172"/>
                    <a:pt x="808" y="5170"/>
                    <a:pt x="818" y="5169"/>
                  </a:cubicBezTo>
                  <a:lnTo>
                    <a:pt x="859" y="5156"/>
                  </a:lnTo>
                  <a:lnTo>
                    <a:pt x="859" y="5156"/>
                  </a:lnTo>
                  <a:cubicBezTo>
                    <a:pt x="862" y="5175"/>
                    <a:pt x="827" y="5203"/>
                    <a:pt x="805" y="5210"/>
                  </a:cubicBezTo>
                  <a:cubicBezTo>
                    <a:pt x="785" y="5227"/>
                    <a:pt x="776" y="5233"/>
                    <a:pt x="782" y="5233"/>
                  </a:cubicBezTo>
                  <a:cubicBezTo>
                    <a:pt x="785" y="5233"/>
                    <a:pt x="795" y="5230"/>
                    <a:pt x="812" y="5225"/>
                  </a:cubicBezTo>
                  <a:cubicBezTo>
                    <a:pt x="813" y="5225"/>
                    <a:pt x="815" y="5225"/>
                    <a:pt x="817" y="5225"/>
                  </a:cubicBezTo>
                  <a:cubicBezTo>
                    <a:pt x="835" y="5225"/>
                    <a:pt x="854" y="5239"/>
                    <a:pt x="846" y="5275"/>
                  </a:cubicBezTo>
                  <a:cubicBezTo>
                    <a:pt x="855" y="5310"/>
                    <a:pt x="865" y="5344"/>
                    <a:pt x="846" y="5351"/>
                  </a:cubicBezTo>
                  <a:cubicBezTo>
                    <a:pt x="837" y="5363"/>
                    <a:pt x="840" y="5382"/>
                    <a:pt x="855" y="5388"/>
                  </a:cubicBezTo>
                  <a:cubicBezTo>
                    <a:pt x="880" y="5398"/>
                    <a:pt x="884" y="5417"/>
                    <a:pt x="880" y="5476"/>
                  </a:cubicBezTo>
                  <a:cubicBezTo>
                    <a:pt x="867" y="5550"/>
                    <a:pt x="863" y="5569"/>
                    <a:pt x="878" y="5569"/>
                  </a:cubicBezTo>
                  <a:cubicBezTo>
                    <a:pt x="884" y="5569"/>
                    <a:pt x="892" y="5567"/>
                    <a:pt x="902" y="5564"/>
                  </a:cubicBezTo>
                  <a:cubicBezTo>
                    <a:pt x="911" y="5563"/>
                    <a:pt x="919" y="5561"/>
                    <a:pt x="923" y="5561"/>
                  </a:cubicBezTo>
                  <a:cubicBezTo>
                    <a:pt x="931" y="5561"/>
                    <a:pt x="930" y="5565"/>
                    <a:pt x="909" y="5583"/>
                  </a:cubicBezTo>
                  <a:cubicBezTo>
                    <a:pt x="893" y="5605"/>
                    <a:pt x="918" y="5617"/>
                    <a:pt x="946" y="5648"/>
                  </a:cubicBezTo>
                  <a:cubicBezTo>
                    <a:pt x="959" y="5651"/>
                    <a:pt x="972" y="5653"/>
                    <a:pt x="986" y="5653"/>
                  </a:cubicBezTo>
                  <a:cubicBezTo>
                    <a:pt x="1002" y="5653"/>
                    <a:pt x="1018" y="5650"/>
                    <a:pt x="1034" y="5645"/>
                  </a:cubicBezTo>
                  <a:cubicBezTo>
                    <a:pt x="1049" y="5641"/>
                    <a:pt x="1058" y="5638"/>
                    <a:pt x="1063" y="5638"/>
                  </a:cubicBezTo>
                  <a:cubicBezTo>
                    <a:pt x="1073" y="5638"/>
                    <a:pt x="1070" y="5647"/>
                    <a:pt x="1062" y="5673"/>
                  </a:cubicBezTo>
                  <a:cubicBezTo>
                    <a:pt x="1065" y="5695"/>
                    <a:pt x="1053" y="5714"/>
                    <a:pt x="1031" y="5720"/>
                  </a:cubicBezTo>
                  <a:cubicBezTo>
                    <a:pt x="1029" y="5721"/>
                    <a:pt x="1026" y="5722"/>
                    <a:pt x="1024" y="5722"/>
                  </a:cubicBezTo>
                  <a:cubicBezTo>
                    <a:pt x="1016" y="5722"/>
                    <a:pt x="1008" y="5718"/>
                    <a:pt x="1006" y="5708"/>
                  </a:cubicBezTo>
                  <a:lnTo>
                    <a:pt x="1003" y="5689"/>
                  </a:lnTo>
                  <a:cubicBezTo>
                    <a:pt x="981" y="5695"/>
                    <a:pt x="962" y="5702"/>
                    <a:pt x="971" y="5736"/>
                  </a:cubicBezTo>
                  <a:cubicBezTo>
                    <a:pt x="957" y="5759"/>
                    <a:pt x="961" y="5774"/>
                    <a:pt x="976" y="5774"/>
                  </a:cubicBezTo>
                  <a:cubicBezTo>
                    <a:pt x="978" y="5774"/>
                    <a:pt x="979" y="5774"/>
                    <a:pt x="981" y="5774"/>
                  </a:cubicBezTo>
                  <a:lnTo>
                    <a:pt x="981" y="5774"/>
                  </a:lnTo>
                  <a:cubicBezTo>
                    <a:pt x="965" y="5796"/>
                    <a:pt x="974" y="5830"/>
                    <a:pt x="984" y="5868"/>
                  </a:cubicBezTo>
                  <a:cubicBezTo>
                    <a:pt x="996" y="5902"/>
                    <a:pt x="1009" y="5956"/>
                    <a:pt x="993" y="5981"/>
                  </a:cubicBezTo>
                  <a:cubicBezTo>
                    <a:pt x="1001" y="6011"/>
                    <a:pt x="1007" y="6029"/>
                    <a:pt x="1021" y="6029"/>
                  </a:cubicBezTo>
                  <a:cubicBezTo>
                    <a:pt x="1023" y="6029"/>
                    <a:pt x="1025" y="6028"/>
                    <a:pt x="1028" y="6028"/>
                  </a:cubicBezTo>
                  <a:cubicBezTo>
                    <a:pt x="1038" y="6025"/>
                    <a:pt x="1045" y="6023"/>
                    <a:pt x="1051" y="6023"/>
                  </a:cubicBezTo>
                  <a:cubicBezTo>
                    <a:pt x="1070" y="6023"/>
                    <a:pt x="1069" y="6035"/>
                    <a:pt x="1053" y="6040"/>
                  </a:cubicBezTo>
                  <a:cubicBezTo>
                    <a:pt x="1018" y="6068"/>
                    <a:pt x="1062" y="6303"/>
                    <a:pt x="1106" y="6313"/>
                  </a:cubicBezTo>
                  <a:cubicBezTo>
                    <a:pt x="1106" y="6313"/>
                    <a:pt x="1112" y="6328"/>
                    <a:pt x="1116" y="6347"/>
                  </a:cubicBezTo>
                  <a:cubicBezTo>
                    <a:pt x="1106" y="6388"/>
                    <a:pt x="1134" y="6495"/>
                    <a:pt x="1159" y="6507"/>
                  </a:cubicBezTo>
                  <a:lnTo>
                    <a:pt x="1175" y="6560"/>
                  </a:lnTo>
                  <a:cubicBezTo>
                    <a:pt x="1163" y="6601"/>
                    <a:pt x="1172" y="6626"/>
                    <a:pt x="1197" y="6639"/>
                  </a:cubicBezTo>
                  <a:cubicBezTo>
                    <a:pt x="1222" y="6651"/>
                    <a:pt x="1244" y="6645"/>
                    <a:pt x="1222" y="6651"/>
                  </a:cubicBezTo>
                  <a:cubicBezTo>
                    <a:pt x="1203" y="6657"/>
                    <a:pt x="1213" y="6698"/>
                    <a:pt x="1241" y="6777"/>
                  </a:cubicBezTo>
                  <a:cubicBezTo>
                    <a:pt x="1260" y="6826"/>
                    <a:pt x="1268" y="6844"/>
                    <a:pt x="1274" y="6844"/>
                  </a:cubicBezTo>
                  <a:cubicBezTo>
                    <a:pt x="1277" y="6844"/>
                    <a:pt x="1280" y="6837"/>
                    <a:pt x="1285" y="6827"/>
                  </a:cubicBezTo>
                  <a:cubicBezTo>
                    <a:pt x="1335" y="6896"/>
                    <a:pt x="1316" y="6905"/>
                    <a:pt x="1297" y="6914"/>
                  </a:cubicBezTo>
                  <a:cubicBezTo>
                    <a:pt x="1295" y="6914"/>
                    <a:pt x="1294" y="6914"/>
                    <a:pt x="1292" y="6914"/>
                  </a:cubicBezTo>
                  <a:cubicBezTo>
                    <a:pt x="1255" y="6914"/>
                    <a:pt x="1266" y="6943"/>
                    <a:pt x="1320" y="6943"/>
                  </a:cubicBezTo>
                  <a:cubicBezTo>
                    <a:pt x="1325" y="6943"/>
                    <a:pt x="1330" y="6943"/>
                    <a:pt x="1335" y="6943"/>
                  </a:cubicBezTo>
                  <a:cubicBezTo>
                    <a:pt x="1382" y="6943"/>
                    <a:pt x="1398" y="6980"/>
                    <a:pt x="1379" y="6990"/>
                  </a:cubicBezTo>
                  <a:cubicBezTo>
                    <a:pt x="1375" y="6991"/>
                    <a:pt x="1372" y="6992"/>
                    <a:pt x="1369" y="6992"/>
                  </a:cubicBezTo>
                  <a:cubicBezTo>
                    <a:pt x="1356" y="6992"/>
                    <a:pt x="1349" y="6977"/>
                    <a:pt x="1341" y="6961"/>
                  </a:cubicBezTo>
                  <a:lnTo>
                    <a:pt x="1304" y="6980"/>
                  </a:lnTo>
                  <a:cubicBezTo>
                    <a:pt x="1313" y="6999"/>
                    <a:pt x="1316" y="6999"/>
                    <a:pt x="1341" y="7008"/>
                  </a:cubicBezTo>
                  <a:cubicBezTo>
                    <a:pt x="1351" y="7021"/>
                    <a:pt x="1363" y="7030"/>
                    <a:pt x="1379" y="7037"/>
                  </a:cubicBezTo>
                  <a:cubicBezTo>
                    <a:pt x="1384" y="7039"/>
                    <a:pt x="1389" y="7039"/>
                    <a:pt x="1394" y="7039"/>
                  </a:cubicBezTo>
                  <a:cubicBezTo>
                    <a:pt x="1414" y="7039"/>
                    <a:pt x="1433" y="7025"/>
                    <a:pt x="1435" y="7005"/>
                  </a:cubicBezTo>
                  <a:cubicBezTo>
                    <a:pt x="1439" y="6995"/>
                    <a:pt x="1442" y="6991"/>
                    <a:pt x="1446" y="6991"/>
                  </a:cubicBezTo>
                  <a:cubicBezTo>
                    <a:pt x="1451" y="6991"/>
                    <a:pt x="1457" y="7003"/>
                    <a:pt x="1463" y="7015"/>
                  </a:cubicBezTo>
                  <a:cubicBezTo>
                    <a:pt x="1463" y="7050"/>
                    <a:pt x="1453" y="7065"/>
                    <a:pt x="1434" y="7065"/>
                  </a:cubicBezTo>
                  <a:cubicBezTo>
                    <a:pt x="1429" y="7065"/>
                    <a:pt x="1423" y="7064"/>
                    <a:pt x="1416" y="7062"/>
                  </a:cubicBezTo>
                  <a:cubicBezTo>
                    <a:pt x="1413" y="7055"/>
                    <a:pt x="1408" y="7052"/>
                    <a:pt x="1402" y="7052"/>
                  </a:cubicBezTo>
                  <a:cubicBezTo>
                    <a:pt x="1393" y="7052"/>
                    <a:pt x="1382" y="7059"/>
                    <a:pt x="1372" y="7065"/>
                  </a:cubicBezTo>
                  <a:cubicBezTo>
                    <a:pt x="1351" y="7074"/>
                    <a:pt x="1434" y="7140"/>
                    <a:pt x="1482" y="7140"/>
                  </a:cubicBezTo>
                  <a:cubicBezTo>
                    <a:pt x="1484" y="7140"/>
                    <a:pt x="1486" y="7140"/>
                    <a:pt x="1488" y="7140"/>
                  </a:cubicBezTo>
                  <a:lnTo>
                    <a:pt x="1488" y="7140"/>
                  </a:lnTo>
                  <a:lnTo>
                    <a:pt x="1470" y="7149"/>
                  </a:lnTo>
                  <a:cubicBezTo>
                    <a:pt x="1454" y="7162"/>
                    <a:pt x="1473" y="7197"/>
                    <a:pt x="1498" y="7231"/>
                  </a:cubicBezTo>
                  <a:cubicBezTo>
                    <a:pt x="1518" y="7258"/>
                    <a:pt x="1530" y="7276"/>
                    <a:pt x="1541" y="7276"/>
                  </a:cubicBezTo>
                  <a:cubicBezTo>
                    <a:pt x="1545" y="7276"/>
                    <a:pt x="1548" y="7274"/>
                    <a:pt x="1551" y="7272"/>
                  </a:cubicBezTo>
                  <a:cubicBezTo>
                    <a:pt x="1562" y="7263"/>
                    <a:pt x="1573" y="7255"/>
                    <a:pt x="1584" y="7255"/>
                  </a:cubicBezTo>
                  <a:cubicBezTo>
                    <a:pt x="1589" y="7255"/>
                    <a:pt x="1594" y="7257"/>
                    <a:pt x="1598" y="7262"/>
                  </a:cubicBezTo>
                  <a:cubicBezTo>
                    <a:pt x="1586" y="7247"/>
                    <a:pt x="1601" y="7234"/>
                    <a:pt x="1620" y="7222"/>
                  </a:cubicBezTo>
                  <a:cubicBezTo>
                    <a:pt x="1623" y="7247"/>
                    <a:pt x="1623" y="7272"/>
                    <a:pt x="1620" y="7297"/>
                  </a:cubicBezTo>
                  <a:cubicBezTo>
                    <a:pt x="1611" y="7353"/>
                    <a:pt x="1623" y="7397"/>
                    <a:pt x="1676" y="7463"/>
                  </a:cubicBezTo>
                  <a:cubicBezTo>
                    <a:pt x="1705" y="7494"/>
                    <a:pt x="1752" y="7538"/>
                    <a:pt x="1749" y="7566"/>
                  </a:cubicBezTo>
                  <a:cubicBezTo>
                    <a:pt x="1772" y="7590"/>
                    <a:pt x="1786" y="7602"/>
                    <a:pt x="1798" y="7602"/>
                  </a:cubicBezTo>
                  <a:cubicBezTo>
                    <a:pt x="1801" y="7602"/>
                    <a:pt x="1805" y="7601"/>
                    <a:pt x="1808" y="7598"/>
                  </a:cubicBezTo>
                  <a:cubicBezTo>
                    <a:pt x="1808" y="7598"/>
                    <a:pt x="1808" y="7598"/>
                    <a:pt x="1839" y="7626"/>
                  </a:cubicBezTo>
                  <a:cubicBezTo>
                    <a:pt x="1842" y="7648"/>
                    <a:pt x="1863" y="7671"/>
                    <a:pt x="1877" y="7671"/>
                  </a:cubicBezTo>
                  <a:cubicBezTo>
                    <a:pt x="1881" y="7671"/>
                    <a:pt x="1884" y="7670"/>
                    <a:pt x="1886" y="7667"/>
                  </a:cubicBezTo>
                  <a:cubicBezTo>
                    <a:pt x="1888" y="7666"/>
                    <a:pt x="1890" y="7666"/>
                    <a:pt x="1891" y="7666"/>
                  </a:cubicBezTo>
                  <a:cubicBezTo>
                    <a:pt x="1918" y="7666"/>
                    <a:pt x="1922" y="7692"/>
                    <a:pt x="1937" y="7704"/>
                  </a:cubicBezTo>
                  <a:cubicBezTo>
                    <a:pt x="1940" y="7735"/>
                    <a:pt x="1941" y="7750"/>
                    <a:pt x="1945" y="7750"/>
                  </a:cubicBezTo>
                  <a:cubicBezTo>
                    <a:pt x="1948" y="7750"/>
                    <a:pt x="1954" y="7733"/>
                    <a:pt x="1965" y="7701"/>
                  </a:cubicBezTo>
                  <a:cubicBezTo>
                    <a:pt x="1977" y="7685"/>
                    <a:pt x="1958" y="7645"/>
                    <a:pt x="1943" y="7629"/>
                  </a:cubicBezTo>
                  <a:lnTo>
                    <a:pt x="1896" y="7591"/>
                  </a:lnTo>
                  <a:lnTo>
                    <a:pt x="1955" y="7613"/>
                  </a:lnTo>
                  <a:cubicBezTo>
                    <a:pt x="1965" y="7623"/>
                    <a:pt x="1985" y="7630"/>
                    <a:pt x="2002" y="7630"/>
                  </a:cubicBezTo>
                  <a:cubicBezTo>
                    <a:pt x="2013" y="7630"/>
                    <a:pt x="2023" y="7627"/>
                    <a:pt x="2027" y="7620"/>
                  </a:cubicBezTo>
                  <a:cubicBezTo>
                    <a:pt x="2031" y="7614"/>
                    <a:pt x="2037" y="7612"/>
                    <a:pt x="2043" y="7612"/>
                  </a:cubicBezTo>
                  <a:cubicBezTo>
                    <a:pt x="2048" y="7612"/>
                    <a:pt x="2053" y="7614"/>
                    <a:pt x="2056" y="7616"/>
                  </a:cubicBezTo>
                  <a:lnTo>
                    <a:pt x="2031" y="7648"/>
                  </a:lnTo>
                  <a:cubicBezTo>
                    <a:pt x="2009" y="7654"/>
                    <a:pt x="1990" y="7667"/>
                    <a:pt x="1977" y="7685"/>
                  </a:cubicBezTo>
                  <a:cubicBezTo>
                    <a:pt x="1970" y="7722"/>
                    <a:pt x="1991" y="7762"/>
                    <a:pt x="2013" y="7762"/>
                  </a:cubicBezTo>
                  <a:cubicBezTo>
                    <a:pt x="2019" y="7762"/>
                    <a:pt x="2025" y="7759"/>
                    <a:pt x="2031" y="7751"/>
                  </a:cubicBezTo>
                  <a:cubicBezTo>
                    <a:pt x="2049" y="7764"/>
                    <a:pt x="2049" y="7764"/>
                    <a:pt x="2053" y="7792"/>
                  </a:cubicBezTo>
                  <a:cubicBezTo>
                    <a:pt x="2045" y="7803"/>
                    <a:pt x="2049" y="7812"/>
                    <a:pt x="2062" y="7812"/>
                  </a:cubicBezTo>
                  <a:cubicBezTo>
                    <a:pt x="2070" y="7812"/>
                    <a:pt x="2083" y="7808"/>
                    <a:pt x="2100" y="7798"/>
                  </a:cubicBezTo>
                  <a:cubicBezTo>
                    <a:pt x="2113" y="7791"/>
                    <a:pt x="2124" y="7787"/>
                    <a:pt x="2133" y="7787"/>
                  </a:cubicBezTo>
                  <a:cubicBezTo>
                    <a:pt x="2149" y="7787"/>
                    <a:pt x="2155" y="7802"/>
                    <a:pt x="2153" y="7833"/>
                  </a:cubicBezTo>
                  <a:cubicBezTo>
                    <a:pt x="2163" y="7880"/>
                    <a:pt x="2216" y="7919"/>
                    <a:pt x="2238" y="7919"/>
                  </a:cubicBezTo>
                  <a:cubicBezTo>
                    <a:pt x="2242" y="7919"/>
                    <a:pt x="2245" y="7917"/>
                    <a:pt x="2247" y="7914"/>
                  </a:cubicBezTo>
                  <a:cubicBezTo>
                    <a:pt x="2254" y="7901"/>
                    <a:pt x="2266" y="7896"/>
                    <a:pt x="2278" y="7896"/>
                  </a:cubicBezTo>
                  <a:cubicBezTo>
                    <a:pt x="2300" y="7896"/>
                    <a:pt x="2325" y="7914"/>
                    <a:pt x="2331" y="7933"/>
                  </a:cubicBezTo>
                  <a:cubicBezTo>
                    <a:pt x="2336" y="7952"/>
                    <a:pt x="2354" y="7966"/>
                    <a:pt x="2371" y="7966"/>
                  </a:cubicBezTo>
                  <a:cubicBezTo>
                    <a:pt x="2377" y="7966"/>
                    <a:pt x="2383" y="7964"/>
                    <a:pt x="2388" y="7961"/>
                  </a:cubicBezTo>
                  <a:lnTo>
                    <a:pt x="2388" y="7961"/>
                  </a:lnTo>
                  <a:cubicBezTo>
                    <a:pt x="2380" y="7977"/>
                    <a:pt x="2387" y="7999"/>
                    <a:pt x="2404" y="7999"/>
                  </a:cubicBezTo>
                  <a:cubicBezTo>
                    <a:pt x="2408" y="7999"/>
                    <a:pt x="2412" y="7998"/>
                    <a:pt x="2416" y="7996"/>
                  </a:cubicBezTo>
                  <a:cubicBezTo>
                    <a:pt x="2416" y="7996"/>
                    <a:pt x="2420" y="7997"/>
                    <a:pt x="2423" y="7997"/>
                  </a:cubicBezTo>
                  <a:cubicBezTo>
                    <a:pt x="2428" y="7997"/>
                    <a:pt x="2433" y="7994"/>
                    <a:pt x="2425" y="7977"/>
                  </a:cubicBezTo>
                  <a:lnTo>
                    <a:pt x="2479" y="7955"/>
                  </a:lnTo>
                  <a:cubicBezTo>
                    <a:pt x="2460" y="7945"/>
                    <a:pt x="2469" y="7927"/>
                    <a:pt x="2479" y="7908"/>
                  </a:cubicBezTo>
                  <a:cubicBezTo>
                    <a:pt x="2480" y="7905"/>
                    <a:pt x="2482" y="7904"/>
                    <a:pt x="2485" y="7904"/>
                  </a:cubicBezTo>
                  <a:cubicBezTo>
                    <a:pt x="2503" y="7904"/>
                    <a:pt x="2553" y="7950"/>
                    <a:pt x="2566" y="8011"/>
                  </a:cubicBezTo>
                  <a:lnTo>
                    <a:pt x="2595" y="8065"/>
                  </a:lnTo>
                  <a:lnTo>
                    <a:pt x="2607" y="8024"/>
                  </a:lnTo>
                  <a:cubicBezTo>
                    <a:pt x="2626" y="8030"/>
                    <a:pt x="2645" y="8036"/>
                    <a:pt x="2639" y="8055"/>
                  </a:cubicBezTo>
                  <a:cubicBezTo>
                    <a:pt x="2632" y="8077"/>
                    <a:pt x="2632" y="8077"/>
                    <a:pt x="2654" y="8083"/>
                  </a:cubicBezTo>
                  <a:cubicBezTo>
                    <a:pt x="2656" y="8084"/>
                    <a:pt x="2658" y="8084"/>
                    <a:pt x="2659" y="8084"/>
                  </a:cubicBezTo>
                  <a:cubicBezTo>
                    <a:pt x="2668" y="8084"/>
                    <a:pt x="2677" y="8078"/>
                    <a:pt x="2679" y="8068"/>
                  </a:cubicBezTo>
                  <a:cubicBezTo>
                    <a:pt x="2686" y="8047"/>
                    <a:pt x="2689" y="8038"/>
                    <a:pt x="2693" y="8038"/>
                  </a:cubicBezTo>
                  <a:cubicBezTo>
                    <a:pt x="2696" y="8038"/>
                    <a:pt x="2699" y="8044"/>
                    <a:pt x="2704" y="8055"/>
                  </a:cubicBezTo>
                  <a:cubicBezTo>
                    <a:pt x="2710" y="8081"/>
                    <a:pt x="2718" y="8094"/>
                    <a:pt x="2729" y="8094"/>
                  </a:cubicBezTo>
                  <a:cubicBezTo>
                    <a:pt x="2739" y="8094"/>
                    <a:pt x="2750" y="8086"/>
                    <a:pt x="2764" y="8071"/>
                  </a:cubicBezTo>
                  <a:cubicBezTo>
                    <a:pt x="2768" y="8051"/>
                    <a:pt x="2771" y="8041"/>
                    <a:pt x="2773" y="8041"/>
                  </a:cubicBezTo>
                  <a:cubicBezTo>
                    <a:pt x="2776" y="8041"/>
                    <a:pt x="2778" y="8052"/>
                    <a:pt x="2783" y="8074"/>
                  </a:cubicBezTo>
                  <a:cubicBezTo>
                    <a:pt x="2780" y="8096"/>
                    <a:pt x="2792" y="8118"/>
                    <a:pt x="2814" y="8124"/>
                  </a:cubicBezTo>
                  <a:lnTo>
                    <a:pt x="2820" y="8105"/>
                  </a:lnTo>
                  <a:cubicBezTo>
                    <a:pt x="2825" y="8083"/>
                    <a:pt x="2833" y="8074"/>
                    <a:pt x="2842" y="8074"/>
                  </a:cubicBezTo>
                  <a:cubicBezTo>
                    <a:pt x="2849" y="8074"/>
                    <a:pt x="2857" y="8081"/>
                    <a:pt x="2864" y="8093"/>
                  </a:cubicBezTo>
                  <a:cubicBezTo>
                    <a:pt x="2862" y="8106"/>
                    <a:pt x="2869" y="8113"/>
                    <a:pt x="2884" y="8113"/>
                  </a:cubicBezTo>
                  <a:cubicBezTo>
                    <a:pt x="2894" y="8113"/>
                    <a:pt x="2907" y="8110"/>
                    <a:pt x="2924" y="8105"/>
                  </a:cubicBezTo>
                  <a:cubicBezTo>
                    <a:pt x="2964" y="8112"/>
                    <a:pt x="2986" y="8115"/>
                    <a:pt x="2983" y="8134"/>
                  </a:cubicBezTo>
                  <a:cubicBezTo>
                    <a:pt x="2980" y="8154"/>
                    <a:pt x="2978" y="8164"/>
                    <a:pt x="2981" y="8164"/>
                  </a:cubicBezTo>
                  <a:cubicBezTo>
                    <a:pt x="2984" y="8164"/>
                    <a:pt x="2991" y="8155"/>
                    <a:pt x="3005" y="8137"/>
                  </a:cubicBezTo>
                  <a:cubicBezTo>
                    <a:pt x="3015" y="8129"/>
                    <a:pt x="3020" y="8125"/>
                    <a:pt x="3026" y="8125"/>
                  </a:cubicBezTo>
                  <a:cubicBezTo>
                    <a:pt x="3034" y="8125"/>
                    <a:pt x="3043" y="8132"/>
                    <a:pt x="3065" y="8146"/>
                  </a:cubicBezTo>
                  <a:cubicBezTo>
                    <a:pt x="3074" y="8157"/>
                    <a:pt x="3079" y="8163"/>
                    <a:pt x="3085" y="8163"/>
                  </a:cubicBezTo>
                  <a:cubicBezTo>
                    <a:pt x="3090" y="8163"/>
                    <a:pt x="3097" y="8158"/>
                    <a:pt x="3109" y="8149"/>
                  </a:cubicBezTo>
                  <a:cubicBezTo>
                    <a:pt x="3112" y="8105"/>
                    <a:pt x="3112" y="8087"/>
                    <a:pt x="3093" y="8083"/>
                  </a:cubicBezTo>
                  <a:cubicBezTo>
                    <a:pt x="3071" y="8083"/>
                    <a:pt x="3071" y="8083"/>
                    <a:pt x="3074" y="8061"/>
                  </a:cubicBezTo>
                  <a:lnTo>
                    <a:pt x="3074" y="8061"/>
                  </a:lnTo>
                  <a:lnTo>
                    <a:pt x="3115" y="8065"/>
                  </a:lnTo>
                  <a:cubicBezTo>
                    <a:pt x="3120" y="8065"/>
                    <a:pt x="3124" y="8065"/>
                    <a:pt x="3129" y="8065"/>
                  </a:cubicBezTo>
                  <a:cubicBezTo>
                    <a:pt x="3152" y="8065"/>
                    <a:pt x="3172" y="8059"/>
                    <a:pt x="3193" y="8049"/>
                  </a:cubicBezTo>
                  <a:cubicBezTo>
                    <a:pt x="3228" y="8033"/>
                    <a:pt x="3233" y="8002"/>
                    <a:pt x="3211" y="8002"/>
                  </a:cubicBezTo>
                  <a:cubicBezTo>
                    <a:pt x="3207" y="8002"/>
                    <a:pt x="3202" y="8003"/>
                    <a:pt x="3196" y="8005"/>
                  </a:cubicBezTo>
                  <a:lnTo>
                    <a:pt x="3178" y="7983"/>
                  </a:lnTo>
                  <a:cubicBezTo>
                    <a:pt x="3179" y="7952"/>
                    <a:pt x="3170" y="7936"/>
                    <a:pt x="3161" y="7936"/>
                  </a:cubicBezTo>
                  <a:cubicBezTo>
                    <a:pt x="3152" y="7936"/>
                    <a:pt x="3142" y="7952"/>
                    <a:pt x="3140" y="7983"/>
                  </a:cubicBezTo>
                  <a:cubicBezTo>
                    <a:pt x="3137" y="8017"/>
                    <a:pt x="3135" y="8033"/>
                    <a:pt x="3132" y="8033"/>
                  </a:cubicBezTo>
                  <a:cubicBezTo>
                    <a:pt x="3129" y="8033"/>
                    <a:pt x="3125" y="8022"/>
                    <a:pt x="3118" y="8002"/>
                  </a:cubicBezTo>
                  <a:cubicBezTo>
                    <a:pt x="3121" y="7961"/>
                    <a:pt x="3102" y="7958"/>
                    <a:pt x="3084" y="7958"/>
                  </a:cubicBezTo>
                  <a:cubicBezTo>
                    <a:pt x="3065" y="7955"/>
                    <a:pt x="3065" y="7955"/>
                    <a:pt x="3068" y="7936"/>
                  </a:cubicBezTo>
                  <a:cubicBezTo>
                    <a:pt x="3068" y="7914"/>
                    <a:pt x="3055" y="7895"/>
                    <a:pt x="3037" y="7889"/>
                  </a:cubicBezTo>
                  <a:cubicBezTo>
                    <a:pt x="3031" y="7888"/>
                    <a:pt x="3027" y="7888"/>
                    <a:pt x="3024" y="7888"/>
                  </a:cubicBezTo>
                  <a:cubicBezTo>
                    <a:pt x="3017" y="7888"/>
                    <a:pt x="3017" y="7891"/>
                    <a:pt x="3015" y="7905"/>
                  </a:cubicBezTo>
                  <a:cubicBezTo>
                    <a:pt x="3021" y="7914"/>
                    <a:pt x="3019" y="7919"/>
                    <a:pt x="3013" y="7919"/>
                  </a:cubicBezTo>
                  <a:cubicBezTo>
                    <a:pt x="3005" y="7919"/>
                    <a:pt x="2988" y="7907"/>
                    <a:pt x="2980" y="7880"/>
                  </a:cubicBezTo>
                  <a:cubicBezTo>
                    <a:pt x="2973" y="7870"/>
                    <a:pt x="2970" y="7865"/>
                    <a:pt x="2967" y="7865"/>
                  </a:cubicBezTo>
                  <a:cubicBezTo>
                    <a:pt x="2963" y="7865"/>
                    <a:pt x="2962" y="7875"/>
                    <a:pt x="2958" y="7898"/>
                  </a:cubicBezTo>
                  <a:cubicBezTo>
                    <a:pt x="2955" y="7917"/>
                    <a:pt x="2946" y="7926"/>
                    <a:pt x="2936" y="7926"/>
                  </a:cubicBezTo>
                  <a:cubicBezTo>
                    <a:pt x="2924" y="7926"/>
                    <a:pt x="2910" y="7913"/>
                    <a:pt x="2905" y="7889"/>
                  </a:cubicBezTo>
                  <a:lnTo>
                    <a:pt x="2867" y="7880"/>
                  </a:lnTo>
                  <a:cubicBezTo>
                    <a:pt x="2866" y="7879"/>
                    <a:pt x="2865" y="7879"/>
                    <a:pt x="2863" y="7879"/>
                  </a:cubicBezTo>
                  <a:cubicBezTo>
                    <a:pt x="2848" y="7879"/>
                    <a:pt x="2845" y="7897"/>
                    <a:pt x="2839" y="7917"/>
                  </a:cubicBezTo>
                  <a:cubicBezTo>
                    <a:pt x="2836" y="7940"/>
                    <a:pt x="2833" y="7950"/>
                    <a:pt x="2829" y="7950"/>
                  </a:cubicBezTo>
                  <a:cubicBezTo>
                    <a:pt x="2826" y="7950"/>
                    <a:pt x="2823" y="7944"/>
                    <a:pt x="2817" y="7933"/>
                  </a:cubicBezTo>
                  <a:cubicBezTo>
                    <a:pt x="2808" y="7917"/>
                    <a:pt x="2805" y="7902"/>
                    <a:pt x="2808" y="7886"/>
                  </a:cubicBezTo>
                  <a:cubicBezTo>
                    <a:pt x="2814" y="7867"/>
                    <a:pt x="2795" y="7864"/>
                    <a:pt x="2776" y="7858"/>
                  </a:cubicBezTo>
                  <a:cubicBezTo>
                    <a:pt x="2767" y="7856"/>
                    <a:pt x="2750" y="7851"/>
                    <a:pt x="2737" y="7851"/>
                  </a:cubicBezTo>
                  <a:cubicBezTo>
                    <a:pt x="2728" y="7851"/>
                    <a:pt x="2721" y="7853"/>
                    <a:pt x="2720" y="7861"/>
                  </a:cubicBezTo>
                  <a:cubicBezTo>
                    <a:pt x="2718" y="7867"/>
                    <a:pt x="2717" y="7870"/>
                    <a:pt x="2717" y="7870"/>
                  </a:cubicBezTo>
                  <a:cubicBezTo>
                    <a:pt x="2717" y="7870"/>
                    <a:pt x="2721" y="7855"/>
                    <a:pt x="2723" y="7842"/>
                  </a:cubicBezTo>
                  <a:cubicBezTo>
                    <a:pt x="2712" y="7838"/>
                    <a:pt x="2712" y="7828"/>
                    <a:pt x="2711" y="7828"/>
                  </a:cubicBezTo>
                  <a:cubicBezTo>
                    <a:pt x="2710" y="7828"/>
                    <a:pt x="2709" y="7830"/>
                    <a:pt x="2707" y="7836"/>
                  </a:cubicBezTo>
                  <a:cubicBezTo>
                    <a:pt x="2689" y="7830"/>
                    <a:pt x="2673" y="7817"/>
                    <a:pt x="2660" y="7801"/>
                  </a:cubicBezTo>
                  <a:cubicBezTo>
                    <a:pt x="2651" y="7791"/>
                    <a:pt x="2637" y="7786"/>
                    <a:pt x="2625" y="7786"/>
                  </a:cubicBezTo>
                  <a:cubicBezTo>
                    <a:pt x="2601" y="7786"/>
                    <a:pt x="2580" y="7806"/>
                    <a:pt x="2602" y="7845"/>
                  </a:cubicBezTo>
                  <a:lnTo>
                    <a:pt x="2602" y="7845"/>
                  </a:lnTo>
                  <a:cubicBezTo>
                    <a:pt x="2598" y="7844"/>
                    <a:pt x="2594" y="7841"/>
                    <a:pt x="2588" y="7839"/>
                  </a:cubicBezTo>
                  <a:cubicBezTo>
                    <a:pt x="2586" y="7838"/>
                    <a:pt x="2583" y="7838"/>
                    <a:pt x="2581" y="7838"/>
                  </a:cubicBezTo>
                  <a:cubicBezTo>
                    <a:pt x="2568" y="7838"/>
                    <a:pt x="2563" y="7851"/>
                    <a:pt x="2563" y="7851"/>
                  </a:cubicBezTo>
                  <a:cubicBezTo>
                    <a:pt x="2559" y="7861"/>
                    <a:pt x="2552" y="7864"/>
                    <a:pt x="2544" y="7864"/>
                  </a:cubicBezTo>
                  <a:cubicBezTo>
                    <a:pt x="2536" y="7864"/>
                    <a:pt x="2527" y="7861"/>
                    <a:pt x="2519" y="7858"/>
                  </a:cubicBezTo>
                  <a:lnTo>
                    <a:pt x="2535" y="7817"/>
                  </a:lnTo>
                  <a:cubicBezTo>
                    <a:pt x="2561" y="7785"/>
                    <a:pt x="2560" y="7760"/>
                    <a:pt x="2545" y="7760"/>
                  </a:cubicBezTo>
                  <a:cubicBezTo>
                    <a:pt x="2536" y="7760"/>
                    <a:pt x="2523" y="7767"/>
                    <a:pt x="2508" y="7784"/>
                  </a:cubicBezTo>
                  <a:lnTo>
                    <a:pt x="2508" y="7784"/>
                  </a:lnTo>
                  <a:cubicBezTo>
                    <a:pt x="2511" y="7779"/>
                    <a:pt x="2513" y="7773"/>
                    <a:pt x="2516" y="7767"/>
                  </a:cubicBezTo>
                  <a:cubicBezTo>
                    <a:pt x="2526" y="7745"/>
                    <a:pt x="2507" y="7742"/>
                    <a:pt x="2466" y="7742"/>
                  </a:cubicBezTo>
                  <a:cubicBezTo>
                    <a:pt x="2465" y="7741"/>
                    <a:pt x="2463" y="7741"/>
                    <a:pt x="2461" y="7741"/>
                  </a:cubicBezTo>
                  <a:cubicBezTo>
                    <a:pt x="2443" y="7741"/>
                    <a:pt x="2412" y="7766"/>
                    <a:pt x="2403" y="7783"/>
                  </a:cubicBezTo>
                  <a:cubicBezTo>
                    <a:pt x="2401" y="7789"/>
                    <a:pt x="2394" y="7794"/>
                    <a:pt x="2387" y="7794"/>
                  </a:cubicBezTo>
                  <a:cubicBezTo>
                    <a:pt x="2384" y="7794"/>
                    <a:pt x="2381" y="7794"/>
                    <a:pt x="2378" y="7792"/>
                  </a:cubicBezTo>
                  <a:cubicBezTo>
                    <a:pt x="2363" y="7783"/>
                    <a:pt x="2363" y="7783"/>
                    <a:pt x="2372" y="7764"/>
                  </a:cubicBezTo>
                  <a:cubicBezTo>
                    <a:pt x="2385" y="7741"/>
                    <a:pt x="2374" y="7725"/>
                    <a:pt x="2354" y="7725"/>
                  </a:cubicBezTo>
                  <a:cubicBezTo>
                    <a:pt x="2344" y="7725"/>
                    <a:pt x="2332" y="7729"/>
                    <a:pt x="2319" y="7739"/>
                  </a:cubicBezTo>
                  <a:lnTo>
                    <a:pt x="2331" y="7720"/>
                  </a:lnTo>
                  <a:cubicBezTo>
                    <a:pt x="2341" y="7701"/>
                    <a:pt x="2335" y="7676"/>
                    <a:pt x="2244" y="7645"/>
                  </a:cubicBezTo>
                  <a:cubicBezTo>
                    <a:pt x="2181" y="7604"/>
                    <a:pt x="2137" y="7569"/>
                    <a:pt x="2150" y="7554"/>
                  </a:cubicBezTo>
                  <a:cubicBezTo>
                    <a:pt x="2160" y="7541"/>
                    <a:pt x="2109" y="7533"/>
                    <a:pt x="2060" y="7533"/>
                  </a:cubicBezTo>
                  <a:cubicBezTo>
                    <a:pt x="2047" y="7533"/>
                    <a:pt x="2033" y="7534"/>
                    <a:pt x="2021" y="7535"/>
                  </a:cubicBezTo>
                  <a:cubicBezTo>
                    <a:pt x="2037" y="7516"/>
                    <a:pt x="2021" y="7504"/>
                    <a:pt x="1993" y="7482"/>
                  </a:cubicBezTo>
                  <a:cubicBezTo>
                    <a:pt x="1949" y="7444"/>
                    <a:pt x="1949" y="7444"/>
                    <a:pt x="1965" y="7428"/>
                  </a:cubicBezTo>
                  <a:cubicBezTo>
                    <a:pt x="1991" y="7416"/>
                    <a:pt x="2000" y="7412"/>
                    <a:pt x="1990" y="7412"/>
                  </a:cubicBezTo>
                  <a:cubicBezTo>
                    <a:pt x="1984" y="7412"/>
                    <a:pt x="1972" y="7414"/>
                    <a:pt x="1952" y="7416"/>
                  </a:cubicBezTo>
                  <a:cubicBezTo>
                    <a:pt x="1947" y="7418"/>
                    <a:pt x="1942" y="7419"/>
                    <a:pt x="1937" y="7419"/>
                  </a:cubicBezTo>
                  <a:cubicBezTo>
                    <a:pt x="1903" y="7419"/>
                    <a:pt x="1887" y="7372"/>
                    <a:pt x="1915" y="7347"/>
                  </a:cubicBezTo>
                  <a:cubicBezTo>
                    <a:pt x="1927" y="7331"/>
                    <a:pt x="1915" y="7322"/>
                    <a:pt x="1890" y="7294"/>
                  </a:cubicBezTo>
                  <a:cubicBezTo>
                    <a:pt x="1864" y="7294"/>
                    <a:pt x="1839" y="7265"/>
                    <a:pt x="1814" y="7237"/>
                  </a:cubicBezTo>
                  <a:cubicBezTo>
                    <a:pt x="1795" y="7214"/>
                    <a:pt x="1787" y="7204"/>
                    <a:pt x="1777" y="7204"/>
                  </a:cubicBezTo>
                  <a:cubicBezTo>
                    <a:pt x="1769" y="7204"/>
                    <a:pt x="1761" y="7211"/>
                    <a:pt x="1745" y="7222"/>
                  </a:cubicBezTo>
                  <a:cubicBezTo>
                    <a:pt x="1735" y="7230"/>
                    <a:pt x="1726" y="7234"/>
                    <a:pt x="1719" y="7234"/>
                  </a:cubicBezTo>
                  <a:cubicBezTo>
                    <a:pt x="1704" y="7234"/>
                    <a:pt x="1694" y="7220"/>
                    <a:pt x="1680" y="7200"/>
                  </a:cubicBezTo>
                  <a:cubicBezTo>
                    <a:pt x="1670" y="7184"/>
                    <a:pt x="1658" y="7168"/>
                    <a:pt x="1673" y="7159"/>
                  </a:cubicBezTo>
                  <a:cubicBezTo>
                    <a:pt x="1676" y="7143"/>
                    <a:pt x="1676" y="7128"/>
                    <a:pt x="1670" y="7115"/>
                  </a:cubicBezTo>
                  <a:cubicBezTo>
                    <a:pt x="1658" y="7099"/>
                    <a:pt x="1648" y="7084"/>
                    <a:pt x="1667" y="7071"/>
                  </a:cubicBezTo>
                  <a:cubicBezTo>
                    <a:pt x="1670" y="7052"/>
                    <a:pt x="1667" y="7030"/>
                    <a:pt x="1655" y="7015"/>
                  </a:cubicBezTo>
                  <a:cubicBezTo>
                    <a:pt x="1636" y="6983"/>
                    <a:pt x="1617" y="6949"/>
                    <a:pt x="1636" y="6940"/>
                  </a:cubicBezTo>
                  <a:cubicBezTo>
                    <a:pt x="1630" y="6931"/>
                    <a:pt x="1628" y="6927"/>
                    <a:pt x="1624" y="6927"/>
                  </a:cubicBezTo>
                  <a:cubicBezTo>
                    <a:pt x="1620" y="6927"/>
                    <a:pt x="1616" y="6929"/>
                    <a:pt x="1608" y="6933"/>
                  </a:cubicBezTo>
                  <a:cubicBezTo>
                    <a:pt x="1603" y="6935"/>
                    <a:pt x="1599" y="6937"/>
                    <a:pt x="1594" y="6937"/>
                  </a:cubicBezTo>
                  <a:cubicBezTo>
                    <a:pt x="1578" y="6937"/>
                    <a:pt x="1560" y="6920"/>
                    <a:pt x="1548" y="6861"/>
                  </a:cubicBezTo>
                  <a:cubicBezTo>
                    <a:pt x="1530" y="6829"/>
                    <a:pt x="1513" y="6782"/>
                    <a:pt x="1495" y="6782"/>
                  </a:cubicBezTo>
                  <a:cubicBezTo>
                    <a:pt x="1494" y="6782"/>
                    <a:pt x="1493" y="6782"/>
                    <a:pt x="1492" y="6783"/>
                  </a:cubicBezTo>
                  <a:cubicBezTo>
                    <a:pt x="1485" y="6767"/>
                    <a:pt x="1485" y="6767"/>
                    <a:pt x="1504" y="6758"/>
                  </a:cubicBezTo>
                  <a:cubicBezTo>
                    <a:pt x="1542" y="6742"/>
                    <a:pt x="1529" y="6711"/>
                    <a:pt x="1476" y="6689"/>
                  </a:cubicBezTo>
                  <a:cubicBezTo>
                    <a:pt x="1473" y="6691"/>
                    <a:pt x="1469" y="6691"/>
                    <a:pt x="1467" y="6691"/>
                  </a:cubicBezTo>
                  <a:cubicBezTo>
                    <a:pt x="1455" y="6691"/>
                    <a:pt x="1450" y="6675"/>
                    <a:pt x="1463" y="6654"/>
                  </a:cubicBezTo>
                  <a:cubicBezTo>
                    <a:pt x="1457" y="6642"/>
                    <a:pt x="1448" y="6632"/>
                    <a:pt x="1432" y="6626"/>
                  </a:cubicBezTo>
                  <a:cubicBezTo>
                    <a:pt x="1407" y="6614"/>
                    <a:pt x="1407" y="6614"/>
                    <a:pt x="1416" y="6573"/>
                  </a:cubicBezTo>
                  <a:cubicBezTo>
                    <a:pt x="1435" y="6567"/>
                    <a:pt x="1432" y="6548"/>
                    <a:pt x="1426" y="6532"/>
                  </a:cubicBezTo>
                  <a:cubicBezTo>
                    <a:pt x="1394" y="6501"/>
                    <a:pt x="1341" y="6307"/>
                    <a:pt x="1357" y="6281"/>
                  </a:cubicBezTo>
                  <a:cubicBezTo>
                    <a:pt x="1332" y="6269"/>
                    <a:pt x="1332" y="6269"/>
                    <a:pt x="1329" y="6253"/>
                  </a:cubicBezTo>
                  <a:cubicBezTo>
                    <a:pt x="1354" y="6230"/>
                    <a:pt x="1347" y="6217"/>
                    <a:pt x="1325" y="6217"/>
                  </a:cubicBezTo>
                  <a:cubicBezTo>
                    <a:pt x="1317" y="6217"/>
                    <a:pt x="1308" y="6219"/>
                    <a:pt x="1297" y="6222"/>
                  </a:cubicBezTo>
                  <a:lnTo>
                    <a:pt x="1304" y="6241"/>
                  </a:lnTo>
                  <a:lnTo>
                    <a:pt x="1307" y="6256"/>
                  </a:lnTo>
                  <a:cubicBezTo>
                    <a:pt x="1302" y="6258"/>
                    <a:pt x="1299" y="6258"/>
                    <a:pt x="1295" y="6258"/>
                  </a:cubicBezTo>
                  <a:cubicBezTo>
                    <a:pt x="1264" y="6258"/>
                    <a:pt x="1260" y="6214"/>
                    <a:pt x="1313" y="6200"/>
                  </a:cubicBezTo>
                  <a:cubicBezTo>
                    <a:pt x="1347" y="6169"/>
                    <a:pt x="1347" y="6169"/>
                    <a:pt x="1304" y="6162"/>
                  </a:cubicBezTo>
                  <a:cubicBezTo>
                    <a:pt x="1257" y="6156"/>
                    <a:pt x="1253" y="6137"/>
                    <a:pt x="1288" y="6109"/>
                  </a:cubicBezTo>
                  <a:cubicBezTo>
                    <a:pt x="1329" y="6100"/>
                    <a:pt x="1329" y="6100"/>
                    <a:pt x="1285" y="6090"/>
                  </a:cubicBezTo>
                  <a:cubicBezTo>
                    <a:pt x="1194" y="6078"/>
                    <a:pt x="1159" y="6031"/>
                    <a:pt x="1241" y="6009"/>
                  </a:cubicBezTo>
                  <a:cubicBezTo>
                    <a:pt x="1278" y="5996"/>
                    <a:pt x="1294" y="5974"/>
                    <a:pt x="1291" y="5956"/>
                  </a:cubicBezTo>
                  <a:cubicBezTo>
                    <a:pt x="1288" y="5947"/>
                    <a:pt x="1281" y="5944"/>
                    <a:pt x="1272" y="5944"/>
                  </a:cubicBezTo>
                  <a:cubicBezTo>
                    <a:pt x="1264" y="5944"/>
                    <a:pt x="1254" y="5946"/>
                    <a:pt x="1244" y="5949"/>
                  </a:cubicBezTo>
                  <a:cubicBezTo>
                    <a:pt x="1232" y="5959"/>
                    <a:pt x="1224" y="5963"/>
                    <a:pt x="1220" y="5963"/>
                  </a:cubicBezTo>
                  <a:cubicBezTo>
                    <a:pt x="1211" y="5963"/>
                    <a:pt x="1216" y="5946"/>
                    <a:pt x="1235" y="5915"/>
                  </a:cubicBezTo>
                  <a:cubicBezTo>
                    <a:pt x="1282" y="5843"/>
                    <a:pt x="1272" y="5808"/>
                    <a:pt x="1216" y="5767"/>
                  </a:cubicBezTo>
                  <a:cubicBezTo>
                    <a:pt x="1171" y="5721"/>
                    <a:pt x="1153" y="5679"/>
                    <a:pt x="1169" y="5679"/>
                  </a:cubicBezTo>
                  <a:cubicBezTo>
                    <a:pt x="1174" y="5679"/>
                    <a:pt x="1183" y="5684"/>
                    <a:pt x="1197" y="5695"/>
                  </a:cubicBezTo>
                  <a:cubicBezTo>
                    <a:pt x="1221" y="5707"/>
                    <a:pt x="1233" y="5713"/>
                    <a:pt x="1237" y="5713"/>
                  </a:cubicBezTo>
                  <a:cubicBezTo>
                    <a:pt x="1241" y="5713"/>
                    <a:pt x="1234" y="5706"/>
                    <a:pt x="1219" y="5689"/>
                  </a:cubicBezTo>
                  <a:cubicBezTo>
                    <a:pt x="1210" y="5655"/>
                    <a:pt x="1197" y="5617"/>
                    <a:pt x="1194" y="5601"/>
                  </a:cubicBezTo>
                  <a:cubicBezTo>
                    <a:pt x="1186" y="5586"/>
                    <a:pt x="1170" y="5575"/>
                    <a:pt x="1154" y="5575"/>
                  </a:cubicBezTo>
                  <a:cubicBezTo>
                    <a:pt x="1150" y="5575"/>
                    <a:pt x="1147" y="5575"/>
                    <a:pt x="1144" y="5576"/>
                  </a:cubicBezTo>
                  <a:cubicBezTo>
                    <a:pt x="1178" y="5548"/>
                    <a:pt x="1191" y="5507"/>
                    <a:pt x="1141" y="5482"/>
                  </a:cubicBezTo>
                  <a:lnTo>
                    <a:pt x="1131" y="5445"/>
                  </a:lnTo>
                  <a:cubicBezTo>
                    <a:pt x="1125" y="5429"/>
                    <a:pt x="1125" y="5429"/>
                    <a:pt x="1100" y="5417"/>
                  </a:cubicBezTo>
                  <a:cubicBezTo>
                    <a:pt x="1075" y="5404"/>
                    <a:pt x="1090" y="5379"/>
                    <a:pt x="1106" y="5357"/>
                  </a:cubicBezTo>
                  <a:cubicBezTo>
                    <a:pt x="1120" y="5337"/>
                    <a:pt x="1134" y="5315"/>
                    <a:pt x="1121" y="5315"/>
                  </a:cubicBezTo>
                  <a:cubicBezTo>
                    <a:pt x="1120" y="5315"/>
                    <a:pt x="1118" y="5316"/>
                    <a:pt x="1116" y="5316"/>
                  </a:cubicBezTo>
                  <a:cubicBezTo>
                    <a:pt x="1114" y="5317"/>
                    <a:pt x="1112" y="5317"/>
                    <a:pt x="1110" y="5317"/>
                  </a:cubicBezTo>
                  <a:cubicBezTo>
                    <a:pt x="1091" y="5317"/>
                    <a:pt x="1063" y="5290"/>
                    <a:pt x="1040" y="5279"/>
                  </a:cubicBezTo>
                  <a:cubicBezTo>
                    <a:pt x="1020" y="5269"/>
                    <a:pt x="1026" y="5253"/>
                    <a:pt x="1042" y="5253"/>
                  </a:cubicBezTo>
                  <a:cubicBezTo>
                    <a:pt x="1046" y="5253"/>
                    <a:pt x="1051" y="5254"/>
                    <a:pt x="1056" y="5257"/>
                  </a:cubicBezTo>
                  <a:cubicBezTo>
                    <a:pt x="1078" y="5250"/>
                    <a:pt x="1078" y="5250"/>
                    <a:pt x="1087" y="5210"/>
                  </a:cubicBezTo>
                  <a:cubicBezTo>
                    <a:pt x="1082" y="5192"/>
                    <a:pt x="1073" y="5162"/>
                    <a:pt x="1057" y="5162"/>
                  </a:cubicBezTo>
                  <a:cubicBezTo>
                    <a:pt x="1056" y="5162"/>
                    <a:pt x="1054" y="5162"/>
                    <a:pt x="1053" y="5163"/>
                  </a:cubicBezTo>
                  <a:cubicBezTo>
                    <a:pt x="1053" y="5163"/>
                    <a:pt x="1052" y="5163"/>
                    <a:pt x="1052" y="5163"/>
                  </a:cubicBezTo>
                  <a:cubicBezTo>
                    <a:pt x="1030" y="5163"/>
                    <a:pt x="1003" y="5059"/>
                    <a:pt x="1018" y="5037"/>
                  </a:cubicBezTo>
                  <a:cubicBezTo>
                    <a:pt x="1018" y="5037"/>
                    <a:pt x="1015" y="5019"/>
                    <a:pt x="1009" y="5003"/>
                  </a:cubicBezTo>
                  <a:cubicBezTo>
                    <a:pt x="1003" y="4984"/>
                    <a:pt x="978" y="4972"/>
                    <a:pt x="974" y="4953"/>
                  </a:cubicBezTo>
                  <a:cubicBezTo>
                    <a:pt x="968" y="4940"/>
                    <a:pt x="959" y="4928"/>
                    <a:pt x="943" y="4924"/>
                  </a:cubicBezTo>
                  <a:cubicBezTo>
                    <a:pt x="940" y="4906"/>
                    <a:pt x="934" y="4887"/>
                    <a:pt x="956" y="4884"/>
                  </a:cubicBezTo>
                  <a:cubicBezTo>
                    <a:pt x="909" y="4874"/>
                    <a:pt x="909" y="4874"/>
                    <a:pt x="946" y="4846"/>
                  </a:cubicBezTo>
                  <a:cubicBezTo>
                    <a:pt x="987" y="4837"/>
                    <a:pt x="987" y="4837"/>
                    <a:pt x="940" y="4827"/>
                  </a:cubicBezTo>
                  <a:cubicBezTo>
                    <a:pt x="915" y="4818"/>
                    <a:pt x="915" y="4818"/>
                    <a:pt x="931" y="4793"/>
                  </a:cubicBezTo>
                  <a:cubicBezTo>
                    <a:pt x="948" y="4787"/>
                    <a:pt x="947" y="4774"/>
                    <a:pt x="930" y="4774"/>
                  </a:cubicBezTo>
                  <a:cubicBezTo>
                    <a:pt x="928" y="4774"/>
                    <a:pt x="926" y="4774"/>
                    <a:pt x="924" y="4774"/>
                  </a:cubicBezTo>
                  <a:cubicBezTo>
                    <a:pt x="880" y="4768"/>
                    <a:pt x="846" y="4721"/>
                    <a:pt x="887" y="4708"/>
                  </a:cubicBezTo>
                  <a:cubicBezTo>
                    <a:pt x="880" y="4696"/>
                    <a:pt x="871" y="4686"/>
                    <a:pt x="855" y="4680"/>
                  </a:cubicBezTo>
                  <a:cubicBezTo>
                    <a:pt x="812" y="4674"/>
                    <a:pt x="812" y="4674"/>
                    <a:pt x="852" y="4661"/>
                  </a:cubicBezTo>
                  <a:cubicBezTo>
                    <a:pt x="887" y="4633"/>
                    <a:pt x="884" y="4614"/>
                    <a:pt x="837" y="4608"/>
                  </a:cubicBezTo>
                  <a:cubicBezTo>
                    <a:pt x="824" y="4602"/>
                    <a:pt x="818" y="4586"/>
                    <a:pt x="827" y="4574"/>
                  </a:cubicBezTo>
                  <a:cubicBezTo>
                    <a:pt x="836" y="4537"/>
                    <a:pt x="832" y="4444"/>
                    <a:pt x="804" y="4444"/>
                  </a:cubicBezTo>
                  <a:cubicBezTo>
                    <a:pt x="801" y="4444"/>
                    <a:pt x="797" y="4445"/>
                    <a:pt x="793" y="4448"/>
                  </a:cubicBezTo>
                  <a:lnTo>
                    <a:pt x="783" y="4414"/>
                  </a:lnTo>
                  <a:cubicBezTo>
                    <a:pt x="796" y="4373"/>
                    <a:pt x="790" y="4354"/>
                    <a:pt x="765" y="4342"/>
                  </a:cubicBezTo>
                  <a:lnTo>
                    <a:pt x="739" y="4329"/>
                  </a:lnTo>
                  <a:cubicBezTo>
                    <a:pt x="761" y="4323"/>
                    <a:pt x="774" y="4304"/>
                    <a:pt x="771" y="4282"/>
                  </a:cubicBezTo>
                  <a:cubicBezTo>
                    <a:pt x="766" y="4271"/>
                    <a:pt x="765" y="4268"/>
                    <a:pt x="758" y="4268"/>
                  </a:cubicBezTo>
                  <a:cubicBezTo>
                    <a:pt x="756" y="4268"/>
                    <a:pt x="752" y="4269"/>
                    <a:pt x="746" y="4270"/>
                  </a:cubicBezTo>
                  <a:cubicBezTo>
                    <a:pt x="740" y="4278"/>
                    <a:pt x="736" y="4282"/>
                    <a:pt x="733" y="4282"/>
                  </a:cubicBezTo>
                  <a:cubicBezTo>
                    <a:pt x="726" y="4282"/>
                    <a:pt x="723" y="4269"/>
                    <a:pt x="721" y="4257"/>
                  </a:cubicBezTo>
                  <a:cubicBezTo>
                    <a:pt x="718" y="4238"/>
                    <a:pt x="730" y="4216"/>
                    <a:pt x="752" y="4213"/>
                  </a:cubicBezTo>
                  <a:lnTo>
                    <a:pt x="746" y="4194"/>
                  </a:lnTo>
                  <a:cubicBezTo>
                    <a:pt x="737" y="4196"/>
                    <a:pt x="730" y="4197"/>
                    <a:pt x="724" y="4197"/>
                  </a:cubicBezTo>
                  <a:cubicBezTo>
                    <a:pt x="705" y="4197"/>
                    <a:pt x="706" y="4187"/>
                    <a:pt x="721" y="4182"/>
                  </a:cubicBezTo>
                  <a:cubicBezTo>
                    <a:pt x="733" y="4163"/>
                    <a:pt x="733" y="4141"/>
                    <a:pt x="727" y="4122"/>
                  </a:cubicBezTo>
                  <a:lnTo>
                    <a:pt x="727" y="4122"/>
                  </a:lnTo>
                  <a:cubicBezTo>
                    <a:pt x="724" y="4123"/>
                    <a:pt x="722" y="4123"/>
                    <a:pt x="720" y="4123"/>
                  </a:cubicBezTo>
                  <a:cubicBezTo>
                    <a:pt x="712" y="4123"/>
                    <a:pt x="716" y="4116"/>
                    <a:pt x="721" y="4116"/>
                  </a:cubicBezTo>
                  <a:cubicBezTo>
                    <a:pt x="723" y="4116"/>
                    <a:pt x="725" y="4118"/>
                    <a:pt x="727" y="4122"/>
                  </a:cubicBezTo>
                  <a:lnTo>
                    <a:pt x="746" y="4116"/>
                  </a:lnTo>
                  <a:cubicBezTo>
                    <a:pt x="754" y="4104"/>
                    <a:pt x="753" y="4101"/>
                    <a:pt x="746" y="4101"/>
                  </a:cubicBezTo>
                  <a:cubicBezTo>
                    <a:pt x="741" y="4101"/>
                    <a:pt x="731" y="4104"/>
                    <a:pt x="721" y="4107"/>
                  </a:cubicBezTo>
                  <a:cubicBezTo>
                    <a:pt x="721" y="4107"/>
                    <a:pt x="718" y="4088"/>
                    <a:pt x="711" y="4069"/>
                  </a:cubicBezTo>
                  <a:cubicBezTo>
                    <a:pt x="709" y="4058"/>
                    <a:pt x="706" y="4046"/>
                    <a:pt x="699" y="4046"/>
                  </a:cubicBezTo>
                  <a:cubicBezTo>
                    <a:pt x="695" y="4046"/>
                    <a:pt x="691" y="4049"/>
                    <a:pt x="686" y="4056"/>
                  </a:cubicBezTo>
                  <a:cubicBezTo>
                    <a:pt x="677" y="4060"/>
                    <a:pt x="667" y="4063"/>
                    <a:pt x="658" y="4063"/>
                  </a:cubicBezTo>
                  <a:cubicBezTo>
                    <a:pt x="650" y="4063"/>
                    <a:pt x="644" y="4060"/>
                    <a:pt x="642" y="4050"/>
                  </a:cubicBezTo>
                  <a:cubicBezTo>
                    <a:pt x="640" y="4051"/>
                    <a:pt x="638" y="4051"/>
                    <a:pt x="636" y="4051"/>
                  </a:cubicBezTo>
                  <a:cubicBezTo>
                    <a:pt x="628" y="4051"/>
                    <a:pt x="631" y="4043"/>
                    <a:pt x="636" y="4043"/>
                  </a:cubicBezTo>
                  <a:cubicBezTo>
                    <a:pt x="638" y="4043"/>
                    <a:pt x="641" y="4045"/>
                    <a:pt x="642" y="4050"/>
                  </a:cubicBezTo>
                  <a:cubicBezTo>
                    <a:pt x="661" y="4044"/>
                    <a:pt x="683" y="4041"/>
                    <a:pt x="677" y="4022"/>
                  </a:cubicBezTo>
                  <a:cubicBezTo>
                    <a:pt x="674" y="4003"/>
                    <a:pt x="692" y="3997"/>
                    <a:pt x="692" y="3997"/>
                  </a:cubicBezTo>
                  <a:cubicBezTo>
                    <a:pt x="695" y="3998"/>
                    <a:pt x="698" y="3998"/>
                    <a:pt x="700" y="3998"/>
                  </a:cubicBezTo>
                  <a:cubicBezTo>
                    <a:pt x="731" y="3998"/>
                    <a:pt x="697" y="3940"/>
                    <a:pt x="674" y="3928"/>
                  </a:cubicBezTo>
                  <a:cubicBezTo>
                    <a:pt x="623" y="3903"/>
                    <a:pt x="617" y="3884"/>
                    <a:pt x="658" y="3875"/>
                  </a:cubicBezTo>
                  <a:cubicBezTo>
                    <a:pt x="699" y="3862"/>
                    <a:pt x="649" y="3837"/>
                    <a:pt x="583" y="3837"/>
                  </a:cubicBezTo>
                  <a:lnTo>
                    <a:pt x="517" y="3834"/>
                  </a:lnTo>
                  <a:lnTo>
                    <a:pt x="580" y="3818"/>
                  </a:lnTo>
                  <a:cubicBezTo>
                    <a:pt x="655" y="3781"/>
                    <a:pt x="655" y="3781"/>
                    <a:pt x="598" y="3737"/>
                  </a:cubicBezTo>
                  <a:cubicBezTo>
                    <a:pt x="570" y="3705"/>
                    <a:pt x="570" y="3705"/>
                    <a:pt x="589" y="3702"/>
                  </a:cubicBezTo>
                  <a:cubicBezTo>
                    <a:pt x="611" y="3696"/>
                    <a:pt x="605" y="3677"/>
                    <a:pt x="592" y="3624"/>
                  </a:cubicBezTo>
                  <a:cubicBezTo>
                    <a:pt x="578" y="3575"/>
                    <a:pt x="571" y="3558"/>
                    <a:pt x="556" y="3558"/>
                  </a:cubicBezTo>
                  <a:cubicBezTo>
                    <a:pt x="554" y="3558"/>
                    <a:pt x="553" y="3558"/>
                    <a:pt x="551" y="3558"/>
                  </a:cubicBezTo>
                  <a:cubicBezTo>
                    <a:pt x="551" y="3558"/>
                    <a:pt x="545" y="3542"/>
                    <a:pt x="542" y="3524"/>
                  </a:cubicBezTo>
                  <a:cubicBezTo>
                    <a:pt x="567" y="3503"/>
                    <a:pt x="559" y="3481"/>
                    <a:pt x="539" y="3481"/>
                  </a:cubicBezTo>
                  <a:cubicBezTo>
                    <a:pt x="531" y="3481"/>
                    <a:pt x="521" y="3485"/>
                    <a:pt x="511" y="3492"/>
                  </a:cubicBezTo>
                  <a:lnTo>
                    <a:pt x="501" y="3458"/>
                  </a:lnTo>
                  <a:lnTo>
                    <a:pt x="523" y="3452"/>
                  </a:lnTo>
                  <a:cubicBezTo>
                    <a:pt x="542" y="3448"/>
                    <a:pt x="533" y="3411"/>
                    <a:pt x="495" y="3270"/>
                  </a:cubicBezTo>
                  <a:cubicBezTo>
                    <a:pt x="457" y="3131"/>
                    <a:pt x="447" y="3099"/>
                    <a:pt x="419" y="3099"/>
                  </a:cubicBezTo>
                  <a:cubicBezTo>
                    <a:pt x="414" y="3099"/>
                    <a:pt x="410" y="3099"/>
                    <a:pt x="404" y="3101"/>
                  </a:cubicBezTo>
                  <a:cubicBezTo>
                    <a:pt x="360" y="3094"/>
                    <a:pt x="354" y="3079"/>
                    <a:pt x="395" y="3066"/>
                  </a:cubicBezTo>
                  <a:cubicBezTo>
                    <a:pt x="414" y="3061"/>
                    <a:pt x="428" y="3043"/>
                    <a:pt x="417" y="3043"/>
                  </a:cubicBezTo>
                  <a:cubicBezTo>
                    <a:pt x="415" y="3043"/>
                    <a:pt x="413" y="3043"/>
                    <a:pt x="410" y="3044"/>
                  </a:cubicBezTo>
                  <a:cubicBezTo>
                    <a:pt x="407" y="3022"/>
                    <a:pt x="407" y="3003"/>
                    <a:pt x="417" y="2985"/>
                  </a:cubicBezTo>
                  <a:cubicBezTo>
                    <a:pt x="439" y="2926"/>
                    <a:pt x="421" y="2912"/>
                    <a:pt x="404" y="2912"/>
                  </a:cubicBezTo>
                  <a:cubicBezTo>
                    <a:pt x="402" y="2912"/>
                    <a:pt x="400" y="2912"/>
                    <a:pt x="398" y="2913"/>
                  </a:cubicBezTo>
                  <a:cubicBezTo>
                    <a:pt x="386" y="2922"/>
                    <a:pt x="380" y="2926"/>
                    <a:pt x="377" y="2926"/>
                  </a:cubicBezTo>
                  <a:cubicBezTo>
                    <a:pt x="372" y="2926"/>
                    <a:pt x="381" y="2911"/>
                    <a:pt x="392" y="2897"/>
                  </a:cubicBezTo>
                  <a:cubicBezTo>
                    <a:pt x="405" y="2875"/>
                    <a:pt x="419" y="2855"/>
                    <a:pt x="409" y="2855"/>
                  </a:cubicBezTo>
                  <a:cubicBezTo>
                    <a:pt x="408" y="2855"/>
                    <a:pt x="406" y="2855"/>
                    <a:pt x="404" y="2856"/>
                  </a:cubicBezTo>
                  <a:cubicBezTo>
                    <a:pt x="379" y="2844"/>
                    <a:pt x="329" y="2740"/>
                    <a:pt x="370" y="2731"/>
                  </a:cubicBezTo>
                  <a:cubicBezTo>
                    <a:pt x="370" y="2731"/>
                    <a:pt x="363" y="2712"/>
                    <a:pt x="360" y="2693"/>
                  </a:cubicBezTo>
                  <a:cubicBezTo>
                    <a:pt x="359" y="2694"/>
                    <a:pt x="357" y="2694"/>
                    <a:pt x="355" y="2694"/>
                  </a:cubicBezTo>
                  <a:cubicBezTo>
                    <a:pt x="337" y="2694"/>
                    <a:pt x="328" y="2662"/>
                    <a:pt x="323" y="2627"/>
                  </a:cubicBezTo>
                  <a:cubicBezTo>
                    <a:pt x="316" y="2590"/>
                    <a:pt x="310" y="2574"/>
                    <a:pt x="332" y="2568"/>
                  </a:cubicBezTo>
                  <a:cubicBezTo>
                    <a:pt x="338" y="2572"/>
                    <a:pt x="343" y="2574"/>
                    <a:pt x="345" y="2574"/>
                  </a:cubicBezTo>
                  <a:cubicBezTo>
                    <a:pt x="353" y="2574"/>
                    <a:pt x="344" y="2557"/>
                    <a:pt x="323" y="2533"/>
                  </a:cubicBezTo>
                  <a:cubicBezTo>
                    <a:pt x="320" y="2515"/>
                    <a:pt x="276" y="2505"/>
                    <a:pt x="273" y="2486"/>
                  </a:cubicBezTo>
                  <a:cubicBezTo>
                    <a:pt x="271" y="2487"/>
                    <a:pt x="269" y="2487"/>
                    <a:pt x="267" y="2487"/>
                  </a:cubicBezTo>
                  <a:cubicBezTo>
                    <a:pt x="247" y="2487"/>
                    <a:pt x="231" y="2472"/>
                    <a:pt x="226" y="2452"/>
                  </a:cubicBezTo>
                  <a:lnTo>
                    <a:pt x="247" y="2452"/>
                  </a:lnTo>
                  <a:lnTo>
                    <a:pt x="288" y="2446"/>
                  </a:lnTo>
                  <a:cubicBezTo>
                    <a:pt x="285" y="2428"/>
                    <a:pt x="285" y="2411"/>
                    <a:pt x="268" y="2411"/>
                  </a:cubicBezTo>
                  <a:cubicBezTo>
                    <a:pt x="266" y="2411"/>
                    <a:pt x="265" y="2411"/>
                    <a:pt x="263" y="2411"/>
                  </a:cubicBezTo>
                  <a:cubicBezTo>
                    <a:pt x="282" y="2389"/>
                    <a:pt x="282" y="2370"/>
                    <a:pt x="276" y="2333"/>
                  </a:cubicBezTo>
                  <a:cubicBezTo>
                    <a:pt x="273" y="2295"/>
                    <a:pt x="273" y="2261"/>
                    <a:pt x="251" y="2242"/>
                  </a:cubicBezTo>
                  <a:cubicBezTo>
                    <a:pt x="294" y="2220"/>
                    <a:pt x="291" y="2113"/>
                    <a:pt x="251" y="2092"/>
                  </a:cubicBezTo>
                  <a:cubicBezTo>
                    <a:pt x="232" y="2092"/>
                    <a:pt x="232" y="2070"/>
                    <a:pt x="254" y="2054"/>
                  </a:cubicBezTo>
                  <a:cubicBezTo>
                    <a:pt x="279" y="2035"/>
                    <a:pt x="279" y="2038"/>
                    <a:pt x="260" y="2016"/>
                  </a:cubicBezTo>
                  <a:cubicBezTo>
                    <a:pt x="241" y="1994"/>
                    <a:pt x="263" y="1979"/>
                    <a:pt x="285" y="1963"/>
                  </a:cubicBezTo>
                  <a:cubicBezTo>
                    <a:pt x="329" y="1951"/>
                    <a:pt x="329" y="1932"/>
                    <a:pt x="313" y="1910"/>
                  </a:cubicBezTo>
                  <a:cubicBezTo>
                    <a:pt x="304" y="1878"/>
                    <a:pt x="301" y="1847"/>
                    <a:pt x="310" y="1816"/>
                  </a:cubicBezTo>
                  <a:cubicBezTo>
                    <a:pt x="298" y="1785"/>
                    <a:pt x="299" y="1766"/>
                    <a:pt x="289" y="1766"/>
                  </a:cubicBezTo>
                  <a:cubicBezTo>
                    <a:pt x="286" y="1766"/>
                    <a:pt x="282" y="1768"/>
                    <a:pt x="276" y="1772"/>
                  </a:cubicBezTo>
                  <a:cubicBezTo>
                    <a:pt x="260" y="1766"/>
                    <a:pt x="247" y="1756"/>
                    <a:pt x="238" y="1744"/>
                  </a:cubicBezTo>
                  <a:cubicBezTo>
                    <a:pt x="231" y="1719"/>
                    <a:pt x="235" y="1711"/>
                    <a:pt x="238" y="1711"/>
                  </a:cubicBezTo>
                  <a:cubicBezTo>
                    <a:pt x="241" y="1711"/>
                    <a:pt x="244" y="1716"/>
                    <a:pt x="241" y="1725"/>
                  </a:cubicBezTo>
                  <a:cubicBezTo>
                    <a:pt x="247" y="1744"/>
                    <a:pt x="251" y="1750"/>
                    <a:pt x="257" y="1750"/>
                  </a:cubicBezTo>
                  <a:cubicBezTo>
                    <a:pt x="263" y="1750"/>
                    <a:pt x="270" y="1741"/>
                    <a:pt x="282" y="1734"/>
                  </a:cubicBezTo>
                  <a:cubicBezTo>
                    <a:pt x="304" y="1715"/>
                    <a:pt x="320" y="1694"/>
                    <a:pt x="323" y="1665"/>
                  </a:cubicBezTo>
                  <a:cubicBezTo>
                    <a:pt x="329" y="1650"/>
                    <a:pt x="338" y="1612"/>
                    <a:pt x="345" y="1593"/>
                  </a:cubicBezTo>
                  <a:cubicBezTo>
                    <a:pt x="379" y="1546"/>
                    <a:pt x="388" y="1531"/>
                    <a:pt x="370" y="1524"/>
                  </a:cubicBezTo>
                  <a:lnTo>
                    <a:pt x="351" y="1518"/>
                  </a:lnTo>
                  <a:cubicBezTo>
                    <a:pt x="395" y="1512"/>
                    <a:pt x="473" y="1327"/>
                    <a:pt x="451" y="1292"/>
                  </a:cubicBezTo>
                  <a:lnTo>
                    <a:pt x="451" y="1292"/>
                  </a:lnTo>
                  <a:cubicBezTo>
                    <a:pt x="456" y="1295"/>
                    <a:pt x="463" y="1298"/>
                    <a:pt x="470" y="1302"/>
                  </a:cubicBezTo>
                  <a:cubicBezTo>
                    <a:pt x="474" y="1304"/>
                    <a:pt x="477" y="1305"/>
                    <a:pt x="480" y="1305"/>
                  </a:cubicBezTo>
                  <a:cubicBezTo>
                    <a:pt x="492" y="1305"/>
                    <a:pt x="499" y="1289"/>
                    <a:pt x="514" y="1261"/>
                  </a:cubicBezTo>
                  <a:cubicBezTo>
                    <a:pt x="529" y="1214"/>
                    <a:pt x="548" y="1167"/>
                    <a:pt x="573" y="1123"/>
                  </a:cubicBezTo>
                  <a:cubicBezTo>
                    <a:pt x="611" y="1061"/>
                    <a:pt x="649" y="1020"/>
                    <a:pt x="633" y="1004"/>
                  </a:cubicBezTo>
                  <a:cubicBezTo>
                    <a:pt x="639" y="998"/>
                    <a:pt x="642" y="995"/>
                    <a:pt x="646" y="995"/>
                  </a:cubicBezTo>
                  <a:cubicBezTo>
                    <a:pt x="649" y="995"/>
                    <a:pt x="653" y="998"/>
                    <a:pt x="661" y="1004"/>
                  </a:cubicBezTo>
                  <a:cubicBezTo>
                    <a:pt x="662" y="1015"/>
                    <a:pt x="665" y="1020"/>
                    <a:pt x="669" y="1020"/>
                  </a:cubicBezTo>
                  <a:cubicBezTo>
                    <a:pt x="674" y="1020"/>
                    <a:pt x="682" y="1010"/>
                    <a:pt x="689" y="1001"/>
                  </a:cubicBezTo>
                  <a:cubicBezTo>
                    <a:pt x="699" y="988"/>
                    <a:pt x="683" y="976"/>
                    <a:pt x="667" y="960"/>
                  </a:cubicBezTo>
                  <a:cubicBezTo>
                    <a:pt x="652" y="948"/>
                    <a:pt x="664" y="932"/>
                    <a:pt x="702" y="916"/>
                  </a:cubicBezTo>
                  <a:cubicBezTo>
                    <a:pt x="752" y="894"/>
                    <a:pt x="786" y="857"/>
                    <a:pt x="808" y="807"/>
                  </a:cubicBezTo>
                  <a:cubicBezTo>
                    <a:pt x="817" y="798"/>
                    <a:pt x="826" y="789"/>
                    <a:pt x="836" y="789"/>
                  </a:cubicBezTo>
                  <a:cubicBezTo>
                    <a:pt x="840" y="789"/>
                    <a:pt x="845" y="790"/>
                    <a:pt x="849" y="794"/>
                  </a:cubicBezTo>
                  <a:cubicBezTo>
                    <a:pt x="852" y="795"/>
                    <a:pt x="856" y="795"/>
                    <a:pt x="860" y="795"/>
                  </a:cubicBezTo>
                  <a:cubicBezTo>
                    <a:pt x="885" y="795"/>
                    <a:pt x="918" y="784"/>
                    <a:pt x="918" y="735"/>
                  </a:cubicBezTo>
                  <a:cubicBezTo>
                    <a:pt x="924" y="729"/>
                    <a:pt x="927" y="726"/>
                    <a:pt x="930" y="726"/>
                  </a:cubicBezTo>
                  <a:cubicBezTo>
                    <a:pt x="934" y="726"/>
                    <a:pt x="938" y="729"/>
                    <a:pt x="946" y="738"/>
                  </a:cubicBezTo>
                  <a:cubicBezTo>
                    <a:pt x="959" y="739"/>
                    <a:pt x="968" y="743"/>
                    <a:pt x="974" y="743"/>
                  </a:cubicBezTo>
                  <a:cubicBezTo>
                    <a:pt x="981" y="743"/>
                    <a:pt x="981" y="737"/>
                    <a:pt x="974" y="713"/>
                  </a:cubicBezTo>
                  <a:cubicBezTo>
                    <a:pt x="990" y="672"/>
                    <a:pt x="1031" y="641"/>
                    <a:pt x="1078" y="637"/>
                  </a:cubicBezTo>
                  <a:cubicBezTo>
                    <a:pt x="1094" y="625"/>
                    <a:pt x="1106" y="616"/>
                    <a:pt x="1097" y="597"/>
                  </a:cubicBezTo>
                  <a:cubicBezTo>
                    <a:pt x="1093" y="592"/>
                    <a:pt x="1088" y="586"/>
                    <a:pt x="1085" y="582"/>
                  </a:cubicBezTo>
                  <a:lnTo>
                    <a:pt x="1085" y="582"/>
                  </a:lnTo>
                  <a:cubicBezTo>
                    <a:pt x="1101" y="591"/>
                    <a:pt x="1110" y="596"/>
                    <a:pt x="1114" y="596"/>
                  </a:cubicBezTo>
                  <a:cubicBezTo>
                    <a:pt x="1121" y="596"/>
                    <a:pt x="1119" y="586"/>
                    <a:pt x="1116" y="559"/>
                  </a:cubicBezTo>
                  <a:cubicBezTo>
                    <a:pt x="1108" y="547"/>
                    <a:pt x="1111" y="539"/>
                    <a:pt x="1117" y="539"/>
                  </a:cubicBezTo>
                  <a:cubicBezTo>
                    <a:pt x="1121" y="539"/>
                    <a:pt x="1126" y="543"/>
                    <a:pt x="1131" y="550"/>
                  </a:cubicBezTo>
                  <a:cubicBezTo>
                    <a:pt x="1136" y="551"/>
                    <a:pt x="1142" y="552"/>
                    <a:pt x="1148" y="552"/>
                  </a:cubicBezTo>
                  <a:cubicBezTo>
                    <a:pt x="1156" y="552"/>
                    <a:pt x="1165" y="550"/>
                    <a:pt x="1172" y="547"/>
                  </a:cubicBezTo>
                  <a:cubicBezTo>
                    <a:pt x="1228" y="503"/>
                    <a:pt x="1285" y="465"/>
                    <a:pt x="1344" y="431"/>
                  </a:cubicBezTo>
                  <a:cubicBezTo>
                    <a:pt x="1482" y="368"/>
                    <a:pt x="1535" y="355"/>
                    <a:pt x="1529" y="333"/>
                  </a:cubicBezTo>
                  <a:cubicBezTo>
                    <a:pt x="1536" y="319"/>
                    <a:pt x="1539" y="313"/>
                    <a:pt x="1545" y="313"/>
                  </a:cubicBezTo>
                  <a:cubicBezTo>
                    <a:pt x="1550" y="313"/>
                    <a:pt x="1556" y="317"/>
                    <a:pt x="1567" y="324"/>
                  </a:cubicBezTo>
                  <a:cubicBezTo>
                    <a:pt x="1578" y="330"/>
                    <a:pt x="1590" y="333"/>
                    <a:pt x="1601" y="333"/>
                  </a:cubicBezTo>
                  <a:cubicBezTo>
                    <a:pt x="1610" y="333"/>
                    <a:pt x="1618" y="331"/>
                    <a:pt x="1626" y="327"/>
                  </a:cubicBezTo>
                  <a:cubicBezTo>
                    <a:pt x="1635" y="324"/>
                    <a:pt x="1644" y="321"/>
                    <a:pt x="1651" y="321"/>
                  </a:cubicBezTo>
                  <a:cubicBezTo>
                    <a:pt x="1659" y="321"/>
                    <a:pt x="1665" y="325"/>
                    <a:pt x="1667" y="337"/>
                  </a:cubicBezTo>
                  <a:cubicBezTo>
                    <a:pt x="1680" y="308"/>
                    <a:pt x="1680" y="312"/>
                    <a:pt x="1698" y="305"/>
                  </a:cubicBezTo>
                  <a:cubicBezTo>
                    <a:pt x="1701" y="315"/>
                    <a:pt x="1706" y="319"/>
                    <a:pt x="1712" y="319"/>
                  </a:cubicBezTo>
                  <a:cubicBezTo>
                    <a:pt x="1720" y="319"/>
                    <a:pt x="1729" y="312"/>
                    <a:pt x="1736" y="299"/>
                  </a:cubicBezTo>
                  <a:cubicBezTo>
                    <a:pt x="1741" y="276"/>
                    <a:pt x="1743" y="264"/>
                    <a:pt x="1746" y="264"/>
                  </a:cubicBezTo>
                  <a:cubicBezTo>
                    <a:pt x="1748" y="264"/>
                    <a:pt x="1750" y="273"/>
                    <a:pt x="1755" y="293"/>
                  </a:cubicBezTo>
                  <a:cubicBezTo>
                    <a:pt x="1757" y="307"/>
                    <a:pt x="1783" y="316"/>
                    <a:pt x="1795" y="316"/>
                  </a:cubicBezTo>
                  <a:cubicBezTo>
                    <a:pt x="1801" y="316"/>
                    <a:pt x="1803" y="314"/>
                    <a:pt x="1796" y="308"/>
                  </a:cubicBezTo>
                  <a:cubicBezTo>
                    <a:pt x="1792" y="286"/>
                    <a:pt x="1827" y="280"/>
                    <a:pt x="1843" y="255"/>
                  </a:cubicBezTo>
                  <a:cubicBezTo>
                    <a:pt x="1849" y="253"/>
                    <a:pt x="1856" y="251"/>
                    <a:pt x="1862" y="251"/>
                  </a:cubicBezTo>
                  <a:cubicBezTo>
                    <a:pt x="1873" y="251"/>
                    <a:pt x="1881" y="256"/>
                    <a:pt x="1883" y="268"/>
                  </a:cubicBezTo>
                  <a:cubicBezTo>
                    <a:pt x="1888" y="272"/>
                    <a:pt x="1897" y="274"/>
                    <a:pt x="1907" y="274"/>
                  </a:cubicBezTo>
                  <a:cubicBezTo>
                    <a:pt x="1943" y="274"/>
                    <a:pt x="2000" y="253"/>
                    <a:pt x="2012" y="233"/>
                  </a:cubicBezTo>
                  <a:cubicBezTo>
                    <a:pt x="2012" y="223"/>
                    <a:pt x="2017" y="218"/>
                    <a:pt x="2022" y="218"/>
                  </a:cubicBezTo>
                  <a:cubicBezTo>
                    <a:pt x="2026" y="218"/>
                    <a:pt x="2031" y="223"/>
                    <a:pt x="2031" y="233"/>
                  </a:cubicBezTo>
                  <a:cubicBezTo>
                    <a:pt x="2033" y="247"/>
                    <a:pt x="2044" y="249"/>
                    <a:pt x="2057" y="249"/>
                  </a:cubicBezTo>
                  <a:cubicBezTo>
                    <a:pt x="2062" y="249"/>
                    <a:pt x="2067" y="249"/>
                    <a:pt x="2071" y="249"/>
                  </a:cubicBezTo>
                  <a:cubicBezTo>
                    <a:pt x="2076" y="243"/>
                    <a:pt x="2079" y="241"/>
                    <a:pt x="2082" y="241"/>
                  </a:cubicBezTo>
                  <a:cubicBezTo>
                    <a:pt x="2089" y="241"/>
                    <a:pt x="2090" y="255"/>
                    <a:pt x="2090" y="271"/>
                  </a:cubicBezTo>
                  <a:cubicBezTo>
                    <a:pt x="2071" y="293"/>
                    <a:pt x="2090" y="293"/>
                    <a:pt x="2128" y="293"/>
                  </a:cubicBezTo>
                  <a:cubicBezTo>
                    <a:pt x="2140" y="275"/>
                    <a:pt x="2190" y="270"/>
                    <a:pt x="2238" y="270"/>
                  </a:cubicBezTo>
                  <a:cubicBezTo>
                    <a:pt x="2251" y="270"/>
                    <a:pt x="2263" y="270"/>
                    <a:pt x="2275" y="271"/>
                  </a:cubicBezTo>
                  <a:cubicBezTo>
                    <a:pt x="2291" y="272"/>
                    <a:pt x="2304" y="273"/>
                    <a:pt x="2316" y="273"/>
                  </a:cubicBezTo>
                  <a:cubicBezTo>
                    <a:pt x="2374" y="273"/>
                    <a:pt x="2395" y="255"/>
                    <a:pt x="2432" y="224"/>
                  </a:cubicBezTo>
                  <a:lnTo>
                    <a:pt x="2457" y="186"/>
                  </a:lnTo>
                  <a:lnTo>
                    <a:pt x="2451" y="227"/>
                  </a:lnTo>
                  <a:cubicBezTo>
                    <a:pt x="2451" y="249"/>
                    <a:pt x="2454" y="271"/>
                    <a:pt x="2460" y="293"/>
                  </a:cubicBezTo>
                  <a:cubicBezTo>
                    <a:pt x="2461" y="293"/>
                    <a:pt x="2462" y="293"/>
                    <a:pt x="2463" y="293"/>
                  </a:cubicBezTo>
                  <a:cubicBezTo>
                    <a:pt x="2479" y="293"/>
                    <a:pt x="2482" y="273"/>
                    <a:pt x="2485" y="255"/>
                  </a:cubicBezTo>
                  <a:cubicBezTo>
                    <a:pt x="2486" y="246"/>
                    <a:pt x="2491" y="241"/>
                    <a:pt x="2498" y="241"/>
                  </a:cubicBezTo>
                  <a:cubicBezTo>
                    <a:pt x="2508" y="241"/>
                    <a:pt x="2522" y="249"/>
                    <a:pt x="2541" y="265"/>
                  </a:cubicBezTo>
                  <a:cubicBezTo>
                    <a:pt x="2560" y="282"/>
                    <a:pt x="2575" y="290"/>
                    <a:pt x="2588" y="290"/>
                  </a:cubicBezTo>
                  <a:cubicBezTo>
                    <a:pt x="2597" y="290"/>
                    <a:pt x="2605" y="286"/>
                    <a:pt x="2613" y="280"/>
                  </a:cubicBezTo>
                  <a:cubicBezTo>
                    <a:pt x="2635" y="280"/>
                    <a:pt x="2654" y="296"/>
                    <a:pt x="2664" y="315"/>
                  </a:cubicBezTo>
                  <a:cubicBezTo>
                    <a:pt x="2670" y="317"/>
                    <a:pt x="2674" y="318"/>
                    <a:pt x="2677" y="318"/>
                  </a:cubicBezTo>
                  <a:cubicBezTo>
                    <a:pt x="2683" y="318"/>
                    <a:pt x="2685" y="313"/>
                    <a:pt x="2689" y="299"/>
                  </a:cubicBezTo>
                  <a:cubicBezTo>
                    <a:pt x="2690" y="292"/>
                    <a:pt x="2694" y="288"/>
                    <a:pt x="2698" y="288"/>
                  </a:cubicBezTo>
                  <a:cubicBezTo>
                    <a:pt x="2706" y="288"/>
                    <a:pt x="2716" y="296"/>
                    <a:pt x="2723" y="312"/>
                  </a:cubicBezTo>
                  <a:cubicBezTo>
                    <a:pt x="2728" y="343"/>
                    <a:pt x="2757" y="360"/>
                    <a:pt x="2775" y="360"/>
                  </a:cubicBezTo>
                  <a:cubicBezTo>
                    <a:pt x="2782" y="360"/>
                    <a:pt x="2787" y="358"/>
                    <a:pt x="2789" y="352"/>
                  </a:cubicBezTo>
                  <a:cubicBezTo>
                    <a:pt x="2792" y="342"/>
                    <a:pt x="2799" y="339"/>
                    <a:pt x="2808" y="339"/>
                  </a:cubicBezTo>
                  <a:cubicBezTo>
                    <a:pt x="2815" y="339"/>
                    <a:pt x="2824" y="342"/>
                    <a:pt x="2833" y="346"/>
                  </a:cubicBezTo>
                  <a:cubicBezTo>
                    <a:pt x="2841" y="351"/>
                    <a:pt x="2851" y="353"/>
                    <a:pt x="2861" y="353"/>
                  </a:cubicBezTo>
                  <a:cubicBezTo>
                    <a:pt x="2872" y="353"/>
                    <a:pt x="2883" y="351"/>
                    <a:pt x="2892" y="346"/>
                  </a:cubicBezTo>
                  <a:lnTo>
                    <a:pt x="2927" y="362"/>
                  </a:lnTo>
                  <a:cubicBezTo>
                    <a:pt x="2942" y="367"/>
                    <a:pt x="2926" y="376"/>
                    <a:pt x="2912" y="376"/>
                  </a:cubicBezTo>
                  <a:cubicBezTo>
                    <a:pt x="2908" y="376"/>
                    <a:pt x="2905" y="375"/>
                    <a:pt x="2902" y="374"/>
                  </a:cubicBezTo>
                  <a:lnTo>
                    <a:pt x="2902" y="374"/>
                  </a:lnTo>
                  <a:lnTo>
                    <a:pt x="2911" y="399"/>
                  </a:lnTo>
                  <a:cubicBezTo>
                    <a:pt x="2935" y="410"/>
                    <a:pt x="2949" y="416"/>
                    <a:pt x="2965" y="416"/>
                  </a:cubicBezTo>
                  <a:cubicBezTo>
                    <a:pt x="2973" y="416"/>
                    <a:pt x="2980" y="415"/>
                    <a:pt x="2990" y="412"/>
                  </a:cubicBezTo>
                  <a:cubicBezTo>
                    <a:pt x="3006" y="397"/>
                    <a:pt x="3015" y="389"/>
                    <a:pt x="3017" y="389"/>
                  </a:cubicBezTo>
                  <a:cubicBezTo>
                    <a:pt x="3020" y="389"/>
                    <a:pt x="3015" y="398"/>
                    <a:pt x="3005" y="418"/>
                  </a:cubicBezTo>
                  <a:cubicBezTo>
                    <a:pt x="2997" y="434"/>
                    <a:pt x="3001" y="458"/>
                    <a:pt x="3020" y="458"/>
                  </a:cubicBezTo>
                  <a:cubicBezTo>
                    <a:pt x="3023" y="458"/>
                    <a:pt x="3026" y="457"/>
                    <a:pt x="3030" y="456"/>
                  </a:cubicBezTo>
                  <a:cubicBezTo>
                    <a:pt x="3041" y="447"/>
                    <a:pt x="3050" y="443"/>
                    <a:pt x="3055" y="443"/>
                  </a:cubicBezTo>
                  <a:cubicBezTo>
                    <a:pt x="3067" y="443"/>
                    <a:pt x="3068" y="459"/>
                    <a:pt x="3062" y="471"/>
                  </a:cubicBezTo>
                  <a:cubicBezTo>
                    <a:pt x="3027" y="500"/>
                    <a:pt x="3027" y="500"/>
                    <a:pt x="3112" y="500"/>
                  </a:cubicBezTo>
                  <a:cubicBezTo>
                    <a:pt x="3165" y="518"/>
                    <a:pt x="3215" y="543"/>
                    <a:pt x="3265" y="572"/>
                  </a:cubicBezTo>
                  <a:cubicBezTo>
                    <a:pt x="3331" y="612"/>
                    <a:pt x="3356" y="641"/>
                    <a:pt x="3359" y="666"/>
                  </a:cubicBezTo>
                  <a:cubicBezTo>
                    <a:pt x="3357" y="668"/>
                    <a:pt x="3356" y="671"/>
                    <a:pt x="3354" y="673"/>
                  </a:cubicBezTo>
                  <a:lnTo>
                    <a:pt x="3354" y="673"/>
                  </a:lnTo>
                  <a:cubicBezTo>
                    <a:pt x="3361" y="666"/>
                    <a:pt x="3368" y="663"/>
                    <a:pt x="3374" y="663"/>
                  </a:cubicBezTo>
                  <a:cubicBezTo>
                    <a:pt x="3389" y="663"/>
                    <a:pt x="3405" y="676"/>
                    <a:pt x="3431" y="697"/>
                  </a:cubicBezTo>
                  <a:cubicBezTo>
                    <a:pt x="3447" y="735"/>
                    <a:pt x="3485" y="760"/>
                    <a:pt x="3529" y="760"/>
                  </a:cubicBezTo>
                  <a:lnTo>
                    <a:pt x="3500" y="731"/>
                  </a:lnTo>
                  <a:cubicBezTo>
                    <a:pt x="3511" y="720"/>
                    <a:pt x="3519" y="715"/>
                    <a:pt x="3527" y="715"/>
                  </a:cubicBezTo>
                  <a:cubicBezTo>
                    <a:pt x="3540" y="715"/>
                    <a:pt x="3549" y="731"/>
                    <a:pt x="3557" y="757"/>
                  </a:cubicBezTo>
                  <a:cubicBezTo>
                    <a:pt x="3569" y="769"/>
                    <a:pt x="3554" y="785"/>
                    <a:pt x="3541" y="800"/>
                  </a:cubicBezTo>
                  <a:cubicBezTo>
                    <a:pt x="3525" y="816"/>
                    <a:pt x="3525" y="838"/>
                    <a:pt x="3538" y="854"/>
                  </a:cubicBezTo>
                  <a:cubicBezTo>
                    <a:pt x="3545" y="861"/>
                    <a:pt x="3553" y="869"/>
                    <a:pt x="3558" y="869"/>
                  </a:cubicBezTo>
                  <a:cubicBezTo>
                    <a:pt x="3562" y="869"/>
                    <a:pt x="3565" y="865"/>
                    <a:pt x="3566" y="854"/>
                  </a:cubicBezTo>
                  <a:cubicBezTo>
                    <a:pt x="3574" y="846"/>
                    <a:pt x="3578" y="842"/>
                    <a:pt x="3581" y="842"/>
                  </a:cubicBezTo>
                  <a:cubicBezTo>
                    <a:pt x="3585" y="842"/>
                    <a:pt x="3588" y="846"/>
                    <a:pt x="3594" y="854"/>
                  </a:cubicBezTo>
                  <a:cubicBezTo>
                    <a:pt x="3604" y="872"/>
                    <a:pt x="3626" y="882"/>
                    <a:pt x="3644" y="882"/>
                  </a:cubicBezTo>
                  <a:cubicBezTo>
                    <a:pt x="3649" y="879"/>
                    <a:pt x="3652" y="877"/>
                    <a:pt x="3656" y="877"/>
                  </a:cubicBezTo>
                  <a:cubicBezTo>
                    <a:pt x="3667" y="877"/>
                    <a:pt x="3676" y="888"/>
                    <a:pt x="3685" y="898"/>
                  </a:cubicBezTo>
                  <a:cubicBezTo>
                    <a:pt x="3685" y="919"/>
                    <a:pt x="3695" y="938"/>
                    <a:pt x="3707" y="954"/>
                  </a:cubicBezTo>
                  <a:lnTo>
                    <a:pt x="3691" y="970"/>
                  </a:lnTo>
                  <a:cubicBezTo>
                    <a:pt x="3679" y="979"/>
                    <a:pt x="3673" y="992"/>
                    <a:pt x="3670" y="1007"/>
                  </a:cubicBezTo>
                  <a:cubicBezTo>
                    <a:pt x="3673" y="1013"/>
                    <a:pt x="3678" y="1015"/>
                    <a:pt x="3683" y="1015"/>
                  </a:cubicBezTo>
                  <a:cubicBezTo>
                    <a:pt x="3691" y="1015"/>
                    <a:pt x="3698" y="1010"/>
                    <a:pt x="3698" y="1010"/>
                  </a:cubicBezTo>
                  <a:cubicBezTo>
                    <a:pt x="3698" y="1010"/>
                    <a:pt x="3698" y="1010"/>
                    <a:pt x="3698" y="1010"/>
                  </a:cubicBezTo>
                  <a:cubicBezTo>
                    <a:pt x="3707" y="1010"/>
                    <a:pt x="3780" y="1094"/>
                    <a:pt x="3839" y="1195"/>
                  </a:cubicBezTo>
                  <a:cubicBezTo>
                    <a:pt x="3886" y="1274"/>
                    <a:pt x="3927" y="1355"/>
                    <a:pt x="3961" y="1440"/>
                  </a:cubicBezTo>
                  <a:cubicBezTo>
                    <a:pt x="3958" y="1473"/>
                    <a:pt x="3969" y="1515"/>
                    <a:pt x="3981" y="1515"/>
                  </a:cubicBezTo>
                  <a:cubicBezTo>
                    <a:pt x="3984" y="1515"/>
                    <a:pt x="3986" y="1513"/>
                    <a:pt x="3989" y="1509"/>
                  </a:cubicBezTo>
                  <a:cubicBezTo>
                    <a:pt x="3990" y="1508"/>
                    <a:pt x="3990" y="1508"/>
                    <a:pt x="3991" y="1508"/>
                  </a:cubicBezTo>
                  <a:cubicBezTo>
                    <a:pt x="4010" y="1508"/>
                    <a:pt x="4040" y="1597"/>
                    <a:pt x="4071" y="1700"/>
                  </a:cubicBezTo>
                  <a:cubicBezTo>
                    <a:pt x="4101" y="1821"/>
                    <a:pt x="4125" y="1907"/>
                    <a:pt x="4147" y="1907"/>
                  </a:cubicBezTo>
                  <a:cubicBezTo>
                    <a:pt x="4148" y="1907"/>
                    <a:pt x="4148" y="1907"/>
                    <a:pt x="4149" y="1907"/>
                  </a:cubicBezTo>
                  <a:lnTo>
                    <a:pt x="4162" y="1960"/>
                  </a:lnTo>
                  <a:cubicBezTo>
                    <a:pt x="4174" y="1991"/>
                    <a:pt x="4190" y="2019"/>
                    <a:pt x="4205" y="2045"/>
                  </a:cubicBezTo>
                  <a:cubicBezTo>
                    <a:pt x="4225" y="2054"/>
                    <a:pt x="4233" y="2067"/>
                    <a:pt x="4224" y="2067"/>
                  </a:cubicBezTo>
                  <a:cubicBezTo>
                    <a:pt x="4222" y="2067"/>
                    <a:pt x="4218" y="2066"/>
                    <a:pt x="4212" y="2063"/>
                  </a:cubicBezTo>
                  <a:cubicBezTo>
                    <a:pt x="4193" y="2070"/>
                    <a:pt x="4171" y="2073"/>
                    <a:pt x="4177" y="2092"/>
                  </a:cubicBezTo>
                  <a:cubicBezTo>
                    <a:pt x="4183" y="2114"/>
                    <a:pt x="4194" y="2121"/>
                    <a:pt x="4206" y="2121"/>
                  </a:cubicBezTo>
                  <a:cubicBezTo>
                    <a:pt x="4213" y="2121"/>
                    <a:pt x="4220" y="2119"/>
                    <a:pt x="4227" y="2117"/>
                  </a:cubicBezTo>
                  <a:cubicBezTo>
                    <a:pt x="4230" y="2116"/>
                    <a:pt x="4232" y="2115"/>
                    <a:pt x="4234" y="2115"/>
                  </a:cubicBezTo>
                  <a:cubicBezTo>
                    <a:pt x="4242" y="2115"/>
                    <a:pt x="4250" y="2120"/>
                    <a:pt x="4252" y="2129"/>
                  </a:cubicBezTo>
                  <a:cubicBezTo>
                    <a:pt x="4256" y="2145"/>
                    <a:pt x="4256" y="2145"/>
                    <a:pt x="4237" y="2151"/>
                  </a:cubicBezTo>
                  <a:lnTo>
                    <a:pt x="4196" y="2164"/>
                  </a:lnTo>
                  <a:lnTo>
                    <a:pt x="4199" y="2179"/>
                  </a:lnTo>
                  <a:cubicBezTo>
                    <a:pt x="4201" y="2179"/>
                    <a:pt x="4204" y="2178"/>
                    <a:pt x="4206" y="2178"/>
                  </a:cubicBezTo>
                  <a:cubicBezTo>
                    <a:pt x="4215" y="2178"/>
                    <a:pt x="4222" y="2184"/>
                    <a:pt x="4224" y="2192"/>
                  </a:cubicBezTo>
                  <a:cubicBezTo>
                    <a:pt x="4231" y="2211"/>
                    <a:pt x="4231" y="2211"/>
                    <a:pt x="4190" y="2220"/>
                  </a:cubicBezTo>
                  <a:cubicBezTo>
                    <a:pt x="4149" y="2233"/>
                    <a:pt x="4155" y="2251"/>
                    <a:pt x="4199" y="2258"/>
                  </a:cubicBezTo>
                  <a:lnTo>
                    <a:pt x="4231" y="2286"/>
                  </a:lnTo>
                  <a:cubicBezTo>
                    <a:pt x="4193" y="2317"/>
                    <a:pt x="4243" y="2339"/>
                    <a:pt x="4268" y="2352"/>
                  </a:cubicBezTo>
                  <a:cubicBezTo>
                    <a:pt x="4234" y="2380"/>
                    <a:pt x="4237" y="2399"/>
                    <a:pt x="4284" y="2405"/>
                  </a:cubicBezTo>
                  <a:cubicBezTo>
                    <a:pt x="4285" y="2405"/>
                    <a:pt x="4287" y="2405"/>
                    <a:pt x="4288" y="2405"/>
                  </a:cubicBezTo>
                  <a:cubicBezTo>
                    <a:pt x="4303" y="2405"/>
                    <a:pt x="4308" y="2420"/>
                    <a:pt x="4293" y="2443"/>
                  </a:cubicBezTo>
                  <a:cubicBezTo>
                    <a:pt x="4278" y="2464"/>
                    <a:pt x="4284" y="2483"/>
                    <a:pt x="4293" y="2518"/>
                  </a:cubicBezTo>
                  <a:cubicBezTo>
                    <a:pt x="4318" y="2530"/>
                    <a:pt x="4350" y="2656"/>
                    <a:pt x="4390" y="2797"/>
                  </a:cubicBezTo>
                  <a:cubicBezTo>
                    <a:pt x="4434" y="2954"/>
                    <a:pt x="4462" y="3060"/>
                    <a:pt x="4480" y="3060"/>
                  </a:cubicBezTo>
                  <a:cubicBezTo>
                    <a:pt x="4481" y="3060"/>
                    <a:pt x="4481" y="3060"/>
                    <a:pt x="4481" y="3060"/>
                  </a:cubicBezTo>
                  <a:lnTo>
                    <a:pt x="4481" y="3060"/>
                  </a:lnTo>
                  <a:cubicBezTo>
                    <a:pt x="4487" y="3076"/>
                    <a:pt x="4487" y="3076"/>
                    <a:pt x="4472" y="3101"/>
                  </a:cubicBezTo>
                  <a:cubicBezTo>
                    <a:pt x="4453" y="3104"/>
                    <a:pt x="4456" y="3123"/>
                    <a:pt x="4503" y="3129"/>
                  </a:cubicBezTo>
                  <a:cubicBezTo>
                    <a:pt x="4528" y="3141"/>
                    <a:pt x="4547" y="3135"/>
                    <a:pt x="4506" y="3148"/>
                  </a:cubicBezTo>
                  <a:cubicBezTo>
                    <a:pt x="4487" y="3154"/>
                    <a:pt x="4497" y="3188"/>
                    <a:pt x="4516" y="3260"/>
                  </a:cubicBezTo>
                  <a:cubicBezTo>
                    <a:pt x="4531" y="3313"/>
                    <a:pt x="4549" y="3380"/>
                    <a:pt x="4568" y="3380"/>
                  </a:cubicBezTo>
                  <a:cubicBezTo>
                    <a:pt x="4568" y="3380"/>
                    <a:pt x="4569" y="3380"/>
                    <a:pt x="4569" y="3380"/>
                  </a:cubicBezTo>
                  <a:cubicBezTo>
                    <a:pt x="4588" y="3396"/>
                    <a:pt x="4595" y="3403"/>
                    <a:pt x="4593" y="3403"/>
                  </a:cubicBezTo>
                  <a:cubicBezTo>
                    <a:pt x="4591" y="3403"/>
                    <a:pt x="4585" y="3400"/>
                    <a:pt x="4575" y="3395"/>
                  </a:cubicBezTo>
                  <a:cubicBezTo>
                    <a:pt x="4574" y="3395"/>
                    <a:pt x="4572" y="3395"/>
                    <a:pt x="4571" y="3395"/>
                  </a:cubicBezTo>
                  <a:cubicBezTo>
                    <a:pt x="4529" y="3395"/>
                    <a:pt x="4536" y="3484"/>
                    <a:pt x="4588" y="3527"/>
                  </a:cubicBezTo>
                  <a:cubicBezTo>
                    <a:pt x="4594" y="3546"/>
                    <a:pt x="4597" y="3561"/>
                    <a:pt x="4578" y="3568"/>
                  </a:cubicBezTo>
                  <a:cubicBezTo>
                    <a:pt x="4588" y="3599"/>
                    <a:pt x="4600" y="3627"/>
                    <a:pt x="4622" y="3652"/>
                  </a:cubicBezTo>
                  <a:cubicBezTo>
                    <a:pt x="4629" y="3668"/>
                    <a:pt x="4647" y="3740"/>
                    <a:pt x="4657" y="3774"/>
                  </a:cubicBezTo>
                  <a:cubicBezTo>
                    <a:pt x="4663" y="3799"/>
                    <a:pt x="4679" y="3821"/>
                    <a:pt x="4694" y="3840"/>
                  </a:cubicBezTo>
                  <a:cubicBezTo>
                    <a:pt x="4697" y="3847"/>
                    <a:pt x="4699" y="3854"/>
                    <a:pt x="4701" y="3859"/>
                  </a:cubicBezTo>
                  <a:lnTo>
                    <a:pt x="4701" y="3859"/>
                  </a:lnTo>
                  <a:cubicBezTo>
                    <a:pt x="4682" y="3865"/>
                    <a:pt x="4704" y="3953"/>
                    <a:pt x="4738" y="4078"/>
                  </a:cubicBezTo>
                  <a:cubicBezTo>
                    <a:pt x="4773" y="4204"/>
                    <a:pt x="4801" y="4310"/>
                    <a:pt x="4785" y="4332"/>
                  </a:cubicBezTo>
                  <a:cubicBezTo>
                    <a:pt x="4791" y="4345"/>
                    <a:pt x="4801" y="4357"/>
                    <a:pt x="4817" y="4364"/>
                  </a:cubicBezTo>
                  <a:cubicBezTo>
                    <a:pt x="4860" y="4370"/>
                    <a:pt x="4867" y="4389"/>
                    <a:pt x="4851" y="4411"/>
                  </a:cubicBezTo>
                  <a:cubicBezTo>
                    <a:pt x="4817" y="4445"/>
                    <a:pt x="4832" y="4505"/>
                    <a:pt x="4879" y="4517"/>
                  </a:cubicBezTo>
                  <a:cubicBezTo>
                    <a:pt x="4886" y="4515"/>
                    <a:pt x="4888" y="4515"/>
                    <a:pt x="4888" y="4515"/>
                  </a:cubicBezTo>
                  <a:lnTo>
                    <a:pt x="4888" y="4515"/>
                  </a:lnTo>
                  <a:cubicBezTo>
                    <a:pt x="4889" y="4515"/>
                    <a:pt x="4874" y="4519"/>
                    <a:pt x="4860" y="4523"/>
                  </a:cubicBezTo>
                  <a:cubicBezTo>
                    <a:pt x="4823" y="4552"/>
                    <a:pt x="4857" y="4599"/>
                    <a:pt x="4904" y="4605"/>
                  </a:cubicBezTo>
                  <a:cubicBezTo>
                    <a:pt x="4889" y="4630"/>
                    <a:pt x="4873" y="4652"/>
                    <a:pt x="4898" y="4664"/>
                  </a:cubicBezTo>
                  <a:cubicBezTo>
                    <a:pt x="4904" y="4683"/>
                    <a:pt x="4904" y="4683"/>
                    <a:pt x="4864" y="4693"/>
                  </a:cubicBezTo>
                  <a:cubicBezTo>
                    <a:pt x="4842" y="4699"/>
                    <a:pt x="4823" y="4705"/>
                    <a:pt x="4829" y="4724"/>
                  </a:cubicBezTo>
                  <a:cubicBezTo>
                    <a:pt x="4831" y="4732"/>
                    <a:pt x="4837" y="4734"/>
                    <a:pt x="4845" y="4734"/>
                  </a:cubicBezTo>
                  <a:cubicBezTo>
                    <a:pt x="4853" y="4734"/>
                    <a:pt x="4864" y="4732"/>
                    <a:pt x="4873" y="4730"/>
                  </a:cubicBezTo>
                  <a:cubicBezTo>
                    <a:pt x="4873" y="4730"/>
                    <a:pt x="4879" y="4746"/>
                    <a:pt x="4882" y="4765"/>
                  </a:cubicBezTo>
                  <a:cubicBezTo>
                    <a:pt x="4885" y="4772"/>
                    <a:pt x="4894" y="4778"/>
                    <a:pt x="4902" y="4778"/>
                  </a:cubicBezTo>
                  <a:cubicBezTo>
                    <a:pt x="4904" y="4778"/>
                    <a:pt x="4906" y="4778"/>
                    <a:pt x="4907" y="4777"/>
                  </a:cubicBezTo>
                  <a:cubicBezTo>
                    <a:pt x="4910" y="4776"/>
                    <a:pt x="4912" y="4776"/>
                    <a:pt x="4914" y="4776"/>
                  </a:cubicBezTo>
                  <a:cubicBezTo>
                    <a:pt x="4928" y="4776"/>
                    <a:pt x="4933" y="4792"/>
                    <a:pt x="4939" y="4809"/>
                  </a:cubicBezTo>
                  <a:cubicBezTo>
                    <a:pt x="4927" y="4810"/>
                    <a:pt x="4929" y="4815"/>
                    <a:pt x="4936" y="4815"/>
                  </a:cubicBezTo>
                  <a:cubicBezTo>
                    <a:pt x="4942" y="4815"/>
                    <a:pt x="4951" y="4812"/>
                    <a:pt x="4958" y="4802"/>
                  </a:cubicBezTo>
                  <a:cubicBezTo>
                    <a:pt x="4967" y="4799"/>
                    <a:pt x="4977" y="4796"/>
                    <a:pt x="4985" y="4796"/>
                  </a:cubicBezTo>
                  <a:cubicBezTo>
                    <a:pt x="4994" y="4796"/>
                    <a:pt x="5000" y="4799"/>
                    <a:pt x="5001" y="4809"/>
                  </a:cubicBezTo>
                  <a:lnTo>
                    <a:pt x="5042" y="4796"/>
                  </a:lnTo>
                  <a:cubicBezTo>
                    <a:pt x="5083" y="4787"/>
                    <a:pt x="5102" y="4780"/>
                    <a:pt x="5114" y="4740"/>
                  </a:cubicBezTo>
                  <a:cubicBezTo>
                    <a:pt x="5114" y="4670"/>
                    <a:pt x="5120" y="4613"/>
                    <a:pt x="5088" y="4613"/>
                  </a:cubicBezTo>
                  <a:cubicBezTo>
                    <a:pt x="5085" y="4613"/>
                    <a:pt x="5083" y="4614"/>
                    <a:pt x="5080" y="4614"/>
                  </a:cubicBezTo>
                  <a:cubicBezTo>
                    <a:pt x="5080" y="4614"/>
                    <a:pt x="5055" y="4602"/>
                    <a:pt x="5048" y="4586"/>
                  </a:cubicBezTo>
                  <a:cubicBezTo>
                    <a:pt x="5048" y="4570"/>
                    <a:pt x="5052" y="4555"/>
                    <a:pt x="5061" y="4545"/>
                  </a:cubicBezTo>
                  <a:cubicBezTo>
                    <a:pt x="5080" y="4539"/>
                    <a:pt x="5061" y="4467"/>
                    <a:pt x="5036" y="4379"/>
                  </a:cubicBezTo>
                  <a:cubicBezTo>
                    <a:pt x="5008" y="4273"/>
                    <a:pt x="4992" y="4219"/>
                    <a:pt x="5008" y="4194"/>
                  </a:cubicBezTo>
                  <a:cubicBezTo>
                    <a:pt x="5017" y="4185"/>
                    <a:pt x="5020" y="4169"/>
                    <a:pt x="5020" y="4154"/>
                  </a:cubicBezTo>
                  <a:lnTo>
                    <a:pt x="5020" y="4154"/>
                  </a:lnTo>
                  <a:cubicBezTo>
                    <a:pt x="5020" y="4154"/>
                    <a:pt x="5019" y="4154"/>
                    <a:pt x="5018" y="4154"/>
                  </a:cubicBezTo>
                  <a:cubicBezTo>
                    <a:pt x="4997" y="4154"/>
                    <a:pt x="4969" y="4050"/>
                    <a:pt x="4936" y="3928"/>
                  </a:cubicBezTo>
                  <a:cubicBezTo>
                    <a:pt x="4902" y="3804"/>
                    <a:pt x="4871" y="3683"/>
                    <a:pt x="4849" y="3683"/>
                  </a:cubicBezTo>
                  <a:cubicBezTo>
                    <a:pt x="4848" y="3683"/>
                    <a:pt x="4848" y="3683"/>
                    <a:pt x="4848" y="3684"/>
                  </a:cubicBezTo>
                  <a:lnTo>
                    <a:pt x="4838" y="3649"/>
                  </a:lnTo>
                  <a:cubicBezTo>
                    <a:pt x="4857" y="3643"/>
                    <a:pt x="4848" y="3608"/>
                    <a:pt x="4838" y="3574"/>
                  </a:cubicBezTo>
                  <a:cubicBezTo>
                    <a:pt x="4820" y="3555"/>
                    <a:pt x="4807" y="3533"/>
                    <a:pt x="4801" y="3508"/>
                  </a:cubicBezTo>
                  <a:cubicBezTo>
                    <a:pt x="4820" y="3502"/>
                    <a:pt x="4817" y="3483"/>
                    <a:pt x="4804" y="3448"/>
                  </a:cubicBezTo>
                  <a:cubicBezTo>
                    <a:pt x="4796" y="3418"/>
                    <a:pt x="4792" y="3400"/>
                    <a:pt x="4777" y="3400"/>
                  </a:cubicBezTo>
                  <a:cubicBezTo>
                    <a:pt x="4775" y="3400"/>
                    <a:pt x="4772" y="3401"/>
                    <a:pt x="4770" y="3401"/>
                  </a:cubicBezTo>
                  <a:cubicBezTo>
                    <a:pt x="4751" y="3336"/>
                    <a:pt x="4741" y="3267"/>
                    <a:pt x="4738" y="3201"/>
                  </a:cubicBezTo>
                  <a:cubicBezTo>
                    <a:pt x="4754" y="3176"/>
                    <a:pt x="4729" y="3163"/>
                    <a:pt x="4704" y="3151"/>
                  </a:cubicBezTo>
                  <a:cubicBezTo>
                    <a:pt x="4699" y="3152"/>
                    <a:pt x="4695" y="3153"/>
                    <a:pt x="4690" y="3153"/>
                  </a:cubicBezTo>
                  <a:cubicBezTo>
                    <a:pt x="4673" y="3153"/>
                    <a:pt x="4659" y="3143"/>
                    <a:pt x="4654" y="3126"/>
                  </a:cubicBezTo>
                  <a:lnTo>
                    <a:pt x="4694" y="3116"/>
                  </a:lnTo>
                  <a:cubicBezTo>
                    <a:pt x="4704" y="3121"/>
                    <a:pt x="4710" y="3124"/>
                    <a:pt x="4713" y="3124"/>
                  </a:cubicBezTo>
                  <a:cubicBezTo>
                    <a:pt x="4718" y="3124"/>
                    <a:pt x="4716" y="3116"/>
                    <a:pt x="4710" y="3094"/>
                  </a:cubicBezTo>
                  <a:cubicBezTo>
                    <a:pt x="4704" y="3076"/>
                    <a:pt x="4697" y="3057"/>
                    <a:pt x="4697" y="3057"/>
                  </a:cubicBezTo>
                  <a:cubicBezTo>
                    <a:pt x="4697" y="3057"/>
                    <a:pt x="4696" y="3057"/>
                    <a:pt x="4696" y="3057"/>
                  </a:cubicBezTo>
                  <a:cubicBezTo>
                    <a:pt x="4677" y="3057"/>
                    <a:pt x="4652" y="2971"/>
                    <a:pt x="4619" y="2850"/>
                  </a:cubicBezTo>
                  <a:cubicBezTo>
                    <a:pt x="4580" y="2698"/>
                    <a:pt x="4564" y="2643"/>
                    <a:pt x="4544" y="2643"/>
                  </a:cubicBezTo>
                  <a:cubicBezTo>
                    <a:pt x="4543" y="2643"/>
                    <a:pt x="4542" y="2643"/>
                    <a:pt x="4541" y="2643"/>
                  </a:cubicBezTo>
                  <a:cubicBezTo>
                    <a:pt x="4539" y="2643"/>
                    <a:pt x="4538" y="2643"/>
                    <a:pt x="4537" y="2643"/>
                  </a:cubicBezTo>
                  <a:cubicBezTo>
                    <a:pt x="4521" y="2643"/>
                    <a:pt x="4516" y="2626"/>
                    <a:pt x="4522" y="2571"/>
                  </a:cubicBezTo>
                  <a:cubicBezTo>
                    <a:pt x="4553" y="2449"/>
                    <a:pt x="4553" y="2449"/>
                    <a:pt x="4528" y="2436"/>
                  </a:cubicBezTo>
                  <a:lnTo>
                    <a:pt x="4528" y="2436"/>
                  </a:lnTo>
                  <a:cubicBezTo>
                    <a:pt x="4534" y="2452"/>
                    <a:pt x="4513" y="2458"/>
                    <a:pt x="4494" y="2464"/>
                  </a:cubicBezTo>
                  <a:cubicBezTo>
                    <a:pt x="4486" y="2466"/>
                    <a:pt x="4479" y="2467"/>
                    <a:pt x="4474" y="2467"/>
                  </a:cubicBezTo>
                  <a:cubicBezTo>
                    <a:pt x="4453" y="2467"/>
                    <a:pt x="4457" y="2452"/>
                    <a:pt x="4484" y="2427"/>
                  </a:cubicBezTo>
                  <a:cubicBezTo>
                    <a:pt x="4525" y="2417"/>
                    <a:pt x="4431" y="2157"/>
                    <a:pt x="4387" y="2148"/>
                  </a:cubicBezTo>
                  <a:lnTo>
                    <a:pt x="4406" y="2145"/>
                  </a:lnTo>
                  <a:cubicBezTo>
                    <a:pt x="4428" y="2139"/>
                    <a:pt x="4422" y="2120"/>
                    <a:pt x="4403" y="2051"/>
                  </a:cubicBezTo>
                  <a:cubicBezTo>
                    <a:pt x="4393" y="2013"/>
                    <a:pt x="4387" y="1998"/>
                    <a:pt x="4387" y="1998"/>
                  </a:cubicBezTo>
                  <a:cubicBezTo>
                    <a:pt x="4386" y="1998"/>
                    <a:pt x="4384" y="1998"/>
                    <a:pt x="4383" y="1998"/>
                  </a:cubicBezTo>
                  <a:cubicBezTo>
                    <a:pt x="4349" y="1998"/>
                    <a:pt x="4341" y="1894"/>
                    <a:pt x="4359" y="1891"/>
                  </a:cubicBezTo>
                  <a:cubicBezTo>
                    <a:pt x="4375" y="1866"/>
                    <a:pt x="4375" y="1866"/>
                    <a:pt x="4365" y="1831"/>
                  </a:cubicBezTo>
                  <a:cubicBezTo>
                    <a:pt x="4309" y="1788"/>
                    <a:pt x="4306" y="1694"/>
                    <a:pt x="4328" y="1687"/>
                  </a:cubicBezTo>
                  <a:lnTo>
                    <a:pt x="4318" y="1653"/>
                  </a:lnTo>
                  <a:cubicBezTo>
                    <a:pt x="4290" y="1640"/>
                    <a:pt x="4284" y="1606"/>
                    <a:pt x="4274" y="1584"/>
                  </a:cubicBezTo>
                  <a:cubicBezTo>
                    <a:pt x="4261" y="1542"/>
                    <a:pt x="4254" y="1520"/>
                    <a:pt x="4247" y="1520"/>
                  </a:cubicBezTo>
                  <a:cubicBezTo>
                    <a:pt x="4243" y="1520"/>
                    <a:pt x="4240" y="1523"/>
                    <a:pt x="4237" y="1531"/>
                  </a:cubicBezTo>
                  <a:cubicBezTo>
                    <a:pt x="4227" y="1534"/>
                    <a:pt x="4217" y="1537"/>
                    <a:pt x="4209" y="1537"/>
                  </a:cubicBezTo>
                  <a:cubicBezTo>
                    <a:pt x="4200" y="1537"/>
                    <a:pt x="4193" y="1534"/>
                    <a:pt x="4190" y="1524"/>
                  </a:cubicBezTo>
                  <a:lnTo>
                    <a:pt x="4212" y="1518"/>
                  </a:lnTo>
                  <a:cubicBezTo>
                    <a:pt x="4231" y="1512"/>
                    <a:pt x="4215" y="1452"/>
                    <a:pt x="4183" y="1374"/>
                  </a:cubicBezTo>
                  <a:cubicBezTo>
                    <a:pt x="4143" y="1277"/>
                    <a:pt x="4124" y="1239"/>
                    <a:pt x="4136" y="1211"/>
                  </a:cubicBezTo>
                  <a:lnTo>
                    <a:pt x="4108" y="1198"/>
                  </a:lnTo>
                  <a:cubicBezTo>
                    <a:pt x="4080" y="1189"/>
                    <a:pt x="4068" y="1173"/>
                    <a:pt x="4086" y="1164"/>
                  </a:cubicBezTo>
                  <a:cubicBezTo>
                    <a:pt x="4096" y="1136"/>
                    <a:pt x="4055" y="1061"/>
                    <a:pt x="4014" y="1035"/>
                  </a:cubicBezTo>
                  <a:cubicBezTo>
                    <a:pt x="4008" y="1023"/>
                    <a:pt x="4002" y="1010"/>
                    <a:pt x="3992" y="998"/>
                  </a:cubicBezTo>
                  <a:cubicBezTo>
                    <a:pt x="4013" y="959"/>
                    <a:pt x="3984" y="913"/>
                    <a:pt x="3941" y="913"/>
                  </a:cubicBezTo>
                  <a:cubicBezTo>
                    <a:pt x="3938" y="913"/>
                    <a:pt x="3935" y="913"/>
                    <a:pt x="3933" y="913"/>
                  </a:cubicBezTo>
                  <a:cubicBezTo>
                    <a:pt x="3952" y="901"/>
                    <a:pt x="3939" y="882"/>
                    <a:pt x="3927" y="866"/>
                  </a:cubicBezTo>
                  <a:cubicBezTo>
                    <a:pt x="3886" y="841"/>
                    <a:pt x="3829" y="778"/>
                    <a:pt x="3848" y="766"/>
                  </a:cubicBezTo>
                  <a:lnTo>
                    <a:pt x="3833" y="747"/>
                  </a:lnTo>
                  <a:cubicBezTo>
                    <a:pt x="3811" y="747"/>
                    <a:pt x="3789" y="735"/>
                    <a:pt x="3776" y="713"/>
                  </a:cubicBezTo>
                  <a:cubicBezTo>
                    <a:pt x="3764" y="694"/>
                    <a:pt x="3742" y="681"/>
                    <a:pt x="3720" y="681"/>
                  </a:cubicBezTo>
                  <a:cubicBezTo>
                    <a:pt x="3701" y="681"/>
                    <a:pt x="3685" y="678"/>
                    <a:pt x="3673" y="669"/>
                  </a:cubicBezTo>
                  <a:cubicBezTo>
                    <a:pt x="3660" y="653"/>
                    <a:pt x="3688" y="653"/>
                    <a:pt x="3720" y="653"/>
                  </a:cubicBezTo>
                  <a:cubicBezTo>
                    <a:pt x="3726" y="655"/>
                    <a:pt x="3730" y="656"/>
                    <a:pt x="3733" y="656"/>
                  </a:cubicBezTo>
                  <a:cubicBezTo>
                    <a:pt x="3750" y="656"/>
                    <a:pt x="3706" y="620"/>
                    <a:pt x="3644" y="609"/>
                  </a:cubicBezTo>
                  <a:cubicBezTo>
                    <a:pt x="3569" y="597"/>
                    <a:pt x="3569" y="597"/>
                    <a:pt x="3629" y="594"/>
                  </a:cubicBezTo>
                  <a:cubicBezTo>
                    <a:pt x="3657" y="594"/>
                    <a:pt x="3688" y="594"/>
                    <a:pt x="3641" y="578"/>
                  </a:cubicBezTo>
                  <a:cubicBezTo>
                    <a:pt x="3641" y="578"/>
                    <a:pt x="3624" y="561"/>
                    <a:pt x="3609" y="561"/>
                  </a:cubicBezTo>
                  <a:cubicBezTo>
                    <a:pt x="3605" y="561"/>
                    <a:pt x="3601" y="562"/>
                    <a:pt x="3597" y="565"/>
                  </a:cubicBezTo>
                  <a:cubicBezTo>
                    <a:pt x="3582" y="553"/>
                    <a:pt x="3566" y="537"/>
                    <a:pt x="3550" y="525"/>
                  </a:cubicBezTo>
                  <a:cubicBezTo>
                    <a:pt x="3541" y="496"/>
                    <a:pt x="3522" y="474"/>
                    <a:pt x="3497" y="456"/>
                  </a:cubicBezTo>
                  <a:cubicBezTo>
                    <a:pt x="3489" y="457"/>
                    <a:pt x="3483" y="458"/>
                    <a:pt x="3479" y="458"/>
                  </a:cubicBezTo>
                  <a:cubicBezTo>
                    <a:pt x="3469" y="458"/>
                    <a:pt x="3468" y="453"/>
                    <a:pt x="3466" y="431"/>
                  </a:cubicBezTo>
                  <a:cubicBezTo>
                    <a:pt x="3473" y="422"/>
                    <a:pt x="3470" y="413"/>
                    <a:pt x="3462" y="413"/>
                  </a:cubicBezTo>
                  <a:cubicBezTo>
                    <a:pt x="3456" y="413"/>
                    <a:pt x="3447" y="419"/>
                    <a:pt x="3438" y="434"/>
                  </a:cubicBezTo>
                  <a:cubicBezTo>
                    <a:pt x="3433" y="435"/>
                    <a:pt x="3429" y="436"/>
                    <a:pt x="3424" y="436"/>
                  </a:cubicBezTo>
                  <a:cubicBezTo>
                    <a:pt x="3404" y="436"/>
                    <a:pt x="3387" y="420"/>
                    <a:pt x="3384" y="399"/>
                  </a:cubicBezTo>
                  <a:cubicBezTo>
                    <a:pt x="3402" y="376"/>
                    <a:pt x="3398" y="362"/>
                    <a:pt x="3390" y="362"/>
                  </a:cubicBezTo>
                  <a:cubicBezTo>
                    <a:pt x="3387" y="362"/>
                    <a:pt x="3382" y="365"/>
                    <a:pt x="3378" y="371"/>
                  </a:cubicBezTo>
                  <a:cubicBezTo>
                    <a:pt x="3374" y="372"/>
                    <a:pt x="3370" y="372"/>
                    <a:pt x="3366" y="372"/>
                  </a:cubicBezTo>
                  <a:cubicBezTo>
                    <a:pt x="3354" y="372"/>
                    <a:pt x="3343" y="369"/>
                    <a:pt x="3331" y="365"/>
                  </a:cubicBezTo>
                  <a:cubicBezTo>
                    <a:pt x="3344" y="346"/>
                    <a:pt x="3184" y="243"/>
                    <a:pt x="3008" y="171"/>
                  </a:cubicBezTo>
                  <a:cubicBezTo>
                    <a:pt x="3003" y="168"/>
                    <a:pt x="2998" y="167"/>
                    <a:pt x="2993" y="167"/>
                  </a:cubicBezTo>
                  <a:cubicBezTo>
                    <a:pt x="2977" y="167"/>
                    <a:pt x="2962" y="178"/>
                    <a:pt x="2955" y="192"/>
                  </a:cubicBezTo>
                  <a:cubicBezTo>
                    <a:pt x="2949" y="208"/>
                    <a:pt x="2946" y="214"/>
                    <a:pt x="2944" y="214"/>
                  </a:cubicBezTo>
                  <a:cubicBezTo>
                    <a:pt x="2941" y="214"/>
                    <a:pt x="2941" y="201"/>
                    <a:pt x="2933" y="186"/>
                  </a:cubicBezTo>
                  <a:cubicBezTo>
                    <a:pt x="2937" y="148"/>
                    <a:pt x="2926" y="126"/>
                    <a:pt x="2915" y="126"/>
                  </a:cubicBezTo>
                  <a:cubicBezTo>
                    <a:pt x="2906" y="126"/>
                    <a:pt x="2897" y="140"/>
                    <a:pt x="2896" y="171"/>
                  </a:cubicBezTo>
                  <a:cubicBezTo>
                    <a:pt x="2898" y="193"/>
                    <a:pt x="2900" y="205"/>
                    <a:pt x="2898" y="205"/>
                  </a:cubicBezTo>
                  <a:cubicBezTo>
                    <a:pt x="2896" y="205"/>
                    <a:pt x="2890" y="191"/>
                    <a:pt x="2877" y="161"/>
                  </a:cubicBezTo>
                  <a:cubicBezTo>
                    <a:pt x="2870" y="145"/>
                    <a:pt x="2867" y="139"/>
                    <a:pt x="2860" y="139"/>
                  </a:cubicBezTo>
                  <a:cubicBezTo>
                    <a:pt x="2855" y="139"/>
                    <a:pt x="2848" y="143"/>
                    <a:pt x="2836" y="149"/>
                  </a:cubicBezTo>
                  <a:cubicBezTo>
                    <a:pt x="2833" y="157"/>
                    <a:pt x="2828" y="161"/>
                    <a:pt x="2824" y="161"/>
                  </a:cubicBezTo>
                  <a:cubicBezTo>
                    <a:pt x="2818" y="161"/>
                    <a:pt x="2814" y="155"/>
                    <a:pt x="2817" y="142"/>
                  </a:cubicBezTo>
                  <a:cubicBezTo>
                    <a:pt x="2808" y="123"/>
                    <a:pt x="2796" y="104"/>
                    <a:pt x="2789" y="104"/>
                  </a:cubicBezTo>
                  <a:cubicBezTo>
                    <a:pt x="2786" y="104"/>
                    <a:pt x="2784" y="106"/>
                    <a:pt x="2783" y="111"/>
                  </a:cubicBezTo>
                  <a:cubicBezTo>
                    <a:pt x="2770" y="105"/>
                    <a:pt x="2758" y="92"/>
                    <a:pt x="2748" y="80"/>
                  </a:cubicBezTo>
                  <a:cubicBezTo>
                    <a:pt x="2743" y="68"/>
                    <a:pt x="2736" y="64"/>
                    <a:pt x="2727" y="64"/>
                  </a:cubicBezTo>
                  <a:cubicBezTo>
                    <a:pt x="2713" y="64"/>
                    <a:pt x="2697" y="73"/>
                    <a:pt x="2682" y="83"/>
                  </a:cubicBezTo>
                  <a:cubicBezTo>
                    <a:pt x="2653" y="93"/>
                    <a:pt x="2632" y="99"/>
                    <a:pt x="2621" y="99"/>
                  </a:cubicBezTo>
                  <a:cubicBezTo>
                    <a:pt x="2604" y="99"/>
                    <a:pt x="2605" y="89"/>
                    <a:pt x="2623" y="67"/>
                  </a:cubicBezTo>
                  <a:cubicBezTo>
                    <a:pt x="2637" y="50"/>
                    <a:pt x="2617" y="42"/>
                    <a:pt x="2591" y="42"/>
                  </a:cubicBezTo>
                  <a:cubicBezTo>
                    <a:pt x="2564" y="42"/>
                    <a:pt x="2529" y="51"/>
                    <a:pt x="2516" y="70"/>
                  </a:cubicBezTo>
                  <a:cubicBezTo>
                    <a:pt x="2500" y="92"/>
                    <a:pt x="2493" y="101"/>
                    <a:pt x="2491" y="101"/>
                  </a:cubicBezTo>
                  <a:cubicBezTo>
                    <a:pt x="2489" y="101"/>
                    <a:pt x="2490" y="95"/>
                    <a:pt x="2491" y="86"/>
                  </a:cubicBezTo>
                  <a:cubicBezTo>
                    <a:pt x="2494" y="73"/>
                    <a:pt x="2485" y="64"/>
                    <a:pt x="2476" y="61"/>
                  </a:cubicBezTo>
                  <a:cubicBezTo>
                    <a:pt x="2454" y="58"/>
                    <a:pt x="2435" y="58"/>
                    <a:pt x="2435" y="36"/>
                  </a:cubicBezTo>
                  <a:cubicBezTo>
                    <a:pt x="2413" y="36"/>
                    <a:pt x="2391" y="42"/>
                    <a:pt x="2372" y="51"/>
                  </a:cubicBezTo>
                  <a:cubicBezTo>
                    <a:pt x="2358" y="63"/>
                    <a:pt x="2341" y="68"/>
                    <a:pt x="2323" y="68"/>
                  </a:cubicBezTo>
                  <a:cubicBezTo>
                    <a:pt x="2292" y="68"/>
                    <a:pt x="2261" y="50"/>
                    <a:pt x="2247" y="20"/>
                  </a:cubicBezTo>
                  <a:lnTo>
                    <a:pt x="2206" y="42"/>
                  </a:lnTo>
                  <a:cubicBezTo>
                    <a:pt x="2193" y="67"/>
                    <a:pt x="2180" y="85"/>
                    <a:pt x="2173" y="85"/>
                  </a:cubicBezTo>
                  <a:cubicBezTo>
                    <a:pt x="2168" y="85"/>
                    <a:pt x="2165" y="78"/>
                    <a:pt x="2165" y="61"/>
                  </a:cubicBezTo>
                  <a:lnTo>
                    <a:pt x="2165" y="42"/>
                  </a:lnTo>
                  <a:cubicBezTo>
                    <a:pt x="2157" y="57"/>
                    <a:pt x="2141" y="64"/>
                    <a:pt x="2123" y="64"/>
                  </a:cubicBezTo>
                  <a:cubicBezTo>
                    <a:pt x="2093" y="64"/>
                    <a:pt x="2061" y="46"/>
                    <a:pt x="2059" y="20"/>
                  </a:cubicBezTo>
                  <a:cubicBezTo>
                    <a:pt x="2059" y="5"/>
                    <a:pt x="2059" y="0"/>
                    <a:pt x="2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52"/>
            <p:cNvSpPr/>
            <p:nvPr/>
          </p:nvSpPr>
          <p:spPr>
            <a:xfrm>
              <a:off x="3459950" y="2024000"/>
              <a:ext cx="135650" cy="204825"/>
            </a:xfrm>
            <a:custGeom>
              <a:avLst/>
              <a:gdLst/>
              <a:ahLst/>
              <a:cxnLst/>
              <a:rect l="l" t="t" r="r" b="b"/>
              <a:pathLst>
                <a:path w="5426" h="8193" extrusionOk="0">
                  <a:moveTo>
                    <a:pt x="2424" y="214"/>
                  </a:moveTo>
                  <a:cubicBezTo>
                    <a:pt x="2426" y="214"/>
                    <a:pt x="2427" y="214"/>
                    <a:pt x="2429" y="214"/>
                  </a:cubicBezTo>
                  <a:cubicBezTo>
                    <a:pt x="2476" y="220"/>
                    <a:pt x="2476" y="223"/>
                    <a:pt x="2473" y="242"/>
                  </a:cubicBezTo>
                  <a:cubicBezTo>
                    <a:pt x="2472" y="252"/>
                    <a:pt x="2457" y="255"/>
                    <a:pt x="2440" y="255"/>
                  </a:cubicBezTo>
                  <a:cubicBezTo>
                    <a:pt x="2426" y="255"/>
                    <a:pt x="2410" y="253"/>
                    <a:pt x="2398" y="252"/>
                  </a:cubicBezTo>
                  <a:cubicBezTo>
                    <a:pt x="2378" y="231"/>
                    <a:pt x="2400" y="214"/>
                    <a:pt x="2424" y="214"/>
                  </a:cubicBezTo>
                  <a:close/>
                  <a:moveTo>
                    <a:pt x="3366" y="577"/>
                  </a:moveTo>
                  <a:lnTo>
                    <a:pt x="3388" y="593"/>
                  </a:lnTo>
                  <a:cubicBezTo>
                    <a:pt x="3379" y="604"/>
                    <a:pt x="3371" y="615"/>
                    <a:pt x="3358" y="615"/>
                  </a:cubicBezTo>
                  <a:cubicBezTo>
                    <a:pt x="3353" y="615"/>
                    <a:pt x="3348" y="613"/>
                    <a:pt x="3341" y="609"/>
                  </a:cubicBezTo>
                  <a:lnTo>
                    <a:pt x="3322" y="593"/>
                  </a:lnTo>
                  <a:cubicBezTo>
                    <a:pt x="3335" y="584"/>
                    <a:pt x="3351" y="577"/>
                    <a:pt x="3366" y="577"/>
                  </a:cubicBezTo>
                  <a:close/>
                  <a:moveTo>
                    <a:pt x="840" y="693"/>
                  </a:moveTo>
                  <a:cubicBezTo>
                    <a:pt x="853" y="709"/>
                    <a:pt x="866" y="725"/>
                    <a:pt x="847" y="740"/>
                  </a:cubicBezTo>
                  <a:lnTo>
                    <a:pt x="815" y="740"/>
                  </a:lnTo>
                  <a:lnTo>
                    <a:pt x="819" y="709"/>
                  </a:lnTo>
                  <a:lnTo>
                    <a:pt x="840" y="693"/>
                  </a:lnTo>
                  <a:close/>
                  <a:moveTo>
                    <a:pt x="518" y="844"/>
                  </a:moveTo>
                  <a:cubicBezTo>
                    <a:pt x="533" y="860"/>
                    <a:pt x="549" y="872"/>
                    <a:pt x="533" y="891"/>
                  </a:cubicBezTo>
                  <a:lnTo>
                    <a:pt x="518" y="913"/>
                  </a:lnTo>
                  <a:cubicBezTo>
                    <a:pt x="502" y="900"/>
                    <a:pt x="502" y="866"/>
                    <a:pt x="502" y="866"/>
                  </a:cubicBezTo>
                  <a:lnTo>
                    <a:pt x="518" y="844"/>
                  </a:lnTo>
                  <a:close/>
                  <a:moveTo>
                    <a:pt x="402" y="1289"/>
                  </a:moveTo>
                  <a:cubicBezTo>
                    <a:pt x="405" y="1289"/>
                    <a:pt x="410" y="1291"/>
                    <a:pt x="417" y="1295"/>
                  </a:cubicBezTo>
                  <a:cubicBezTo>
                    <a:pt x="430" y="1308"/>
                    <a:pt x="439" y="1320"/>
                    <a:pt x="442" y="1336"/>
                  </a:cubicBezTo>
                  <a:cubicBezTo>
                    <a:pt x="441" y="1340"/>
                    <a:pt x="438" y="1342"/>
                    <a:pt x="434" y="1342"/>
                  </a:cubicBezTo>
                  <a:cubicBezTo>
                    <a:pt x="422" y="1342"/>
                    <a:pt x="401" y="1315"/>
                    <a:pt x="386" y="1308"/>
                  </a:cubicBezTo>
                  <a:cubicBezTo>
                    <a:pt x="394" y="1294"/>
                    <a:pt x="397" y="1289"/>
                    <a:pt x="402" y="1289"/>
                  </a:cubicBezTo>
                  <a:close/>
                  <a:moveTo>
                    <a:pt x="226" y="1850"/>
                  </a:moveTo>
                  <a:cubicBezTo>
                    <a:pt x="248" y="1853"/>
                    <a:pt x="267" y="1856"/>
                    <a:pt x="264" y="1881"/>
                  </a:cubicBezTo>
                  <a:lnTo>
                    <a:pt x="239" y="1900"/>
                  </a:lnTo>
                  <a:lnTo>
                    <a:pt x="220" y="1872"/>
                  </a:lnTo>
                  <a:lnTo>
                    <a:pt x="226" y="1850"/>
                  </a:lnTo>
                  <a:close/>
                  <a:moveTo>
                    <a:pt x="4395" y="2294"/>
                  </a:moveTo>
                  <a:cubicBezTo>
                    <a:pt x="4411" y="2294"/>
                    <a:pt x="4416" y="2310"/>
                    <a:pt x="4416" y="2310"/>
                  </a:cubicBezTo>
                  <a:cubicBezTo>
                    <a:pt x="4422" y="2332"/>
                    <a:pt x="4422" y="2332"/>
                    <a:pt x="4400" y="2339"/>
                  </a:cubicBezTo>
                  <a:cubicBezTo>
                    <a:pt x="4398" y="2339"/>
                    <a:pt x="4396" y="2339"/>
                    <a:pt x="4394" y="2339"/>
                  </a:cubicBezTo>
                  <a:cubicBezTo>
                    <a:pt x="4384" y="2339"/>
                    <a:pt x="4375" y="2333"/>
                    <a:pt x="4375" y="2323"/>
                  </a:cubicBezTo>
                  <a:lnTo>
                    <a:pt x="4388" y="2295"/>
                  </a:lnTo>
                  <a:cubicBezTo>
                    <a:pt x="4391" y="2294"/>
                    <a:pt x="4393" y="2294"/>
                    <a:pt x="4395" y="2294"/>
                  </a:cubicBezTo>
                  <a:close/>
                  <a:moveTo>
                    <a:pt x="4482" y="2558"/>
                  </a:moveTo>
                  <a:lnTo>
                    <a:pt x="4510" y="2577"/>
                  </a:lnTo>
                  <a:lnTo>
                    <a:pt x="4516" y="2599"/>
                  </a:lnTo>
                  <a:cubicBezTo>
                    <a:pt x="4507" y="2602"/>
                    <a:pt x="4497" y="2604"/>
                    <a:pt x="4490" y="2604"/>
                  </a:cubicBezTo>
                  <a:cubicBezTo>
                    <a:pt x="4480" y="2604"/>
                    <a:pt x="4473" y="2600"/>
                    <a:pt x="4469" y="2586"/>
                  </a:cubicBezTo>
                  <a:lnTo>
                    <a:pt x="4482" y="2558"/>
                  </a:lnTo>
                  <a:close/>
                  <a:moveTo>
                    <a:pt x="4392" y="2762"/>
                  </a:moveTo>
                  <a:cubicBezTo>
                    <a:pt x="4396" y="2762"/>
                    <a:pt x="4402" y="2765"/>
                    <a:pt x="4413" y="2771"/>
                  </a:cubicBezTo>
                  <a:cubicBezTo>
                    <a:pt x="4438" y="2790"/>
                    <a:pt x="4444" y="2812"/>
                    <a:pt x="4426" y="2818"/>
                  </a:cubicBezTo>
                  <a:cubicBezTo>
                    <a:pt x="4418" y="2820"/>
                    <a:pt x="4413" y="2822"/>
                    <a:pt x="4410" y="2822"/>
                  </a:cubicBezTo>
                  <a:cubicBezTo>
                    <a:pt x="4403" y="2822"/>
                    <a:pt x="4402" y="2816"/>
                    <a:pt x="4397" y="2799"/>
                  </a:cubicBezTo>
                  <a:cubicBezTo>
                    <a:pt x="4390" y="2772"/>
                    <a:pt x="4387" y="2762"/>
                    <a:pt x="4392" y="2762"/>
                  </a:cubicBezTo>
                  <a:close/>
                  <a:moveTo>
                    <a:pt x="4351" y="2910"/>
                  </a:moveTo>
                  <a:cubicBezTo>
                    <a:pt x="4348" y="2911"/>
                    <a:pt x="4344" y="2911"/>
                    <a:pt x="4341" y="2912"/>
                  </a:cubicBezTo>
                  <a:cubicBezTo>
                    <a:pt x="4340" y="2914"/>
                    <a:pt x="4339" y="2916"/>
                    <a:pt x="4338" y="2918"/>
                  </a:cubicBezTo>
                  <a:lnTo>
                    <a:pt x="4338" y="2918"/>
                  </a:lnTo>
                  <a:cubicBezTo>
                    <a:pt x="4341" y="2915"/>
                    <a:pt x="4345" y="2913"/>
                    <a:pt x="4351" y="2910"/>
                  </a:cubicBezTo>
                  <a:close/>
                  <a:moveTo>
                    <a:pt x="4338" y="2918"/>
                  </a:moveTo>
                  <a:cubicBezTo>
                    <a:pt x="4332" y="2922"/>
                    <a:pt x="4331" y="2926"/>
                    <a:pt x="4332" y="2926"/>
                  </a:cubicBezTo>
                  <a:cubicBezTo>
                    <a:pt x="4333" y="2926"/>
                    <a:pt x="4335" y="2924"/>
                    <a:pt x="4338" y="2918"/>
                  </a:cubicBezTo>
                  <a:close/>
                  <a:moveTo>
                    <a:pt x="4454" y="2931"/>
                  </a:moveTo>
                  <a:lnTo>
                    <a:pt x="4460" y="2953"/>
                  </a:lnTo>
                  <a:cubicBezTo>
                    <a:pt x="4466" y="2975"/>
                    <a:pt x="4466" y="2975"/>
                    <a:pt x="4447" y="2981"/>
                  </a:cubicBezTo>
                  <a:lnTo>
                    <a:pt x="4441" y="2959"/>
                  </a:lnTo>
                  <a:lnTo>
                    <a:pt x="4454" y="2931"/>
                  </a:lnTo>
                  <a:close/>
                  <a:moveTo>
                    <a:pt x="4463" y="3122"/>
                  </a:moveTo>
                  <a:cubicBezTo>
                    <a:pt x="4466" y="3132"/>
                    <a:pt x="4472" y="3136"/>
                    <a:pt x="4475" y="3136"/>
                  </a:cubicBezTo>
                  <a:cubicBezTo>
                    <a:pt x="4479" y="3136"/>
                    <a:pt x="4478" y="3131"/>
                    <a:pt x="4463" y="3122"/>
                  </a:cubicBezTo>
                  <a:close/>
                  <a:moveTo>
                    <a:pt x="4516" y="3157"/>
                  </a:moveTo>
                  <a:lnTo>
                    <a:pt x="4523" y="3179"/>
                  </a:lnTo>
                  <a:cubicBezTo>
                    <a:pt x="4529" y="3200"/>
                    <a:pt x="4529" y="3200"/>
                    <a:pt x="4510" y="3207"/>
                  </a:cubicBezTo>
                  <a:lnTo>
                    <a:pt x="4504" y="3185"/>
                  </a:lnTo>
                  <a:lnTo>
                    <a:pt x="4516" y="3157"/>
                  </a:lnTo>
                  <a:close/>
                  <a:moveTo>
                    <a:pt x="4620" y="3370"/>
                  </a:moveTo>
                  <a:lnTo>
                    <a:pt x="4626" y="3395"/>
                  </a:lnTo>
                  <a:cubicBezTo>
                    <a:pt x="4629" y="3404"/>
                    <a:pt x="4623" y="3417"/>
                    <a:pt x="4610" y="3423"/>
                  </a:cubicBezTo>
                  <a:cubicBezTo>
                    <a:pt x="4598" y="3423"/>
                    <a:pt x="4585" y="3417"/>
                    <a:pt x="4585" y="3404"/>
                  </a:cubicBezTo>
                  <a:cubicBezTo>
                    <a:pt x="4585" y="3404"/>
                    <a:pt x="4598" y="3376"/>
                    <a:pt x="4620" y="3370"/>
                  </a:cubicBezTo>
                  <a:close/>
                  <a:moveTo>
                    <a:pt x="423" y="3383"/>
                  </a:moveTo>
                  <a:cubicBezTo>
                    <a:pt x="432" y="3383"/>
                    <a:pt x="439" y="3386"/>
                    <a:pt x="442" y="3398"/>
                  </a:cubicBezTo>
                  <a:lnTo>
                    <a:pt x="430" y="3426"/>
                  </a:lnTo>
                  <a:lnTo>
                    <a:pt x="402" y="3410"/>
                  </a:lnTo>
                  <a:lnTo>
                    <a:pt x="395" y="3388"/>
                  </a:lnTo>
                  <a:cubicBezTo>
                    <a:pt x="406" y="3386"/>
                    <a:pt x="415" y="3383"/>
                    <a:pt x="423" y="3383"/>
                  </a:cubicBezTo>
                  <a:close/>
                  <a:moveTo>
                    <a:pt x="473" y="3537"/>
                  </a:moveTo>
                  <a:cubicBezTo>
                    <a:pt x="481" y="3537"/>
                    <a:pt x="482" y="3542"/>
                    <a:pt x="486" y="3558"/>
                  </a:cubicBezTo>
                  <a:cubicBezTo>
                    <a:pt x="486" y="3558"/>
                    <a:pt x="474" y="3586"/>
                    <a:pt x="452" y="3592"/>
                  </a:cubicBezTo>
                  <a:cubicBezTo>
                    <a:pt x="451" y="3592"/>
                    <a:pt x="450" y="3592"/>
                    <a:pt x="448" y="3592"/>
                  </a:cubicBezTo>
                  <a:cubicBezTo>
                    <a:pt x="432" y="3592"/>
                    <a:pt x="429" y="3571"/>
                    <a:pt x="461" y="3539"/>
                  </a:cubicBezTo>
                  <a:cubicBezTo>
                    <a:pt x="466" y="3538"/>
                    <a:pt x="470" y="3537"/>
                    <a:pt x="473" y="3537"/>
                  </a:cubicBezTo>
                  <a:close/>
                  <a:moveTo>
                    <a:pt x="609" y="3912"/>
                  </a:moveTo>
                  <a:cubicBezTo>
                    <a:pt x="626" y="3912"/>
                    <a:pt x="612" y="3938"/>
                    <a:pt x="618" y="3959"/>
                  </a:cubicBezTo>
                  <a:cubicBezTo>
                    <a:pt x="613" y="3971"/>
                    <a:pt x="609" y="3978"/>
                    <a:pt x="607" y="3978"/>
                  </a:cubicBezTo>
                  <a:cubicBezTo>
                    <a:pt x="603" y="3978"/>
                    <a:pt x="600" y="3967"/>
                    <a:pt x="593" y="3940"/>
                  </a:cubicBezTo>
                  <a:cubicBezTo>
                    <a:pt x="587" y="3931"/>
                    <a:pt x="593" y="3918"/>
                    <a:pt x="605" y="3912"/>
                  </a:cubicBezTo>
                  <a:cubicBezTo>
                    <a:pt x="607" y="3912"/>
                    <a:pt x="608" y="3912"/>
                    <a:pt x="609" y="3912"/>
                  </a:cubicBezTo>
                  <a:close/>
                  <a:moveTo>
                    <a:pt x="1047" y="3940"/>
                  </a:moveTo>
                  <a:cubicBezTo>
                    <a:pt x="1025" y="3946"/>
                    <a:pt x="1025" y="3946"/>
                    <a:pt x="1032" y="3968"/>
                  </a:cubicBezTo>
                  <a:cubicBezTo>
                    <a:pt x="1047" y="3978"/>
                    <a:pt x="1063" y="3981"/>
                    <a:pt x="1079" y="3981"/>
                  </a:cubicBezTo>
                  <a:cubicBezTo>
                    <a:pt x="1101" y="3975"/>
                    <a:pt x="1094" y="3953"/>
                    <a:pt x="1047" y="3940"/>
                  </a:cubicBezTo>
                  <a:close/>
                  <a:moveTo>
                    <a:pt x="386" y="4141"/>
                  </a:moveTo>
                  <a:cubicBezTo>
                    <a:pt x="367" y="4147"/>
                    <a:pt x="367" y="4147"/>
                    <a:pt x="374" y="4169"/>
                  </a:cubicBezTo>
                  <a:cubicBezTo>
                    <a:pt x="381" y="4195"/>
                    <a:pt x="384" y="4207"/>
                    <a:pt x="387" y="4207"/>
                  </a:cubicBezTo>
                  <a:cubicBezTo>
                    <a:pt x="390" y="4207"/>
                    <a:pt x="393" y="4200"/>
                    <a:pt x="399" y="4188"/>
                  </a:cubicBezTo>
                  <a:cubicBezTo>
                    <a:pt x="392" y="4163"/>
                    <a:pt x="386" y="4141"/>
                    <a:pt x="386" y="4141"/>
                  </a:cubicBezTo>
                  <a:close/>
                  <a:moveTo>
                    <a:pt x="4845" y="4278"/>
                  </a:moveTo>
                  <a:cubicBezTo>
                    <a:pt x="4874" y="4297"/>
                    <a:pt x="4899" y="4313"/>
                    <a:pt x="4880" y="4319"/>
                  </a:cubicBezTo>
                  <a:cubicBezTo>
                    <a:pt x="4877" y="4320"/>
                    <a:pt x="4873" y="4320"/>
                    <a:pt x="4870" y="4320"/>
                  </a:cubicBezTo>
                  <a:cubicBezTo>
                    <a:pt x="4856" y="4320"/>
                    <a:pt x="4843" y="4314"/>
                    <a:pt x="4833" y="4307"/>
                  </a:cubicBezTo>
                  <a:cubicBezTo>
                    <a:pt x="4833" y="4307"/>
                    <a:pt x="4805" y="4291"/>
                    <a:pt x="4827" y="4285"/>
                  </a:cubicBezTo>
                  <a:lnTo>
                    <a:pt x="4845" y="4278"/>
                  </a:lnTo>
                  <a:close/>
                  <a:moveTo>
                    <a:pt x="723" y="4319"/>
                  </a:moveTo>
                  <a:cubicBezTo>
                    <a:pt x="733" y="4319"/>
                    <a:pt x="741" y="4327"/>
                    <a:pt x="743" y="4338"/>
                  </a:cubicBezTo>
                  <a:cubicBezTo>
                    <a:pt x="746" y="4354"/>
                    <a:pt x="743" y="4373"/>
                    <a:pt x="737" y="4388"/>
                  </a:cubicBezTo>
                  <a:cubicBezTo>
                    <a:pt x="736" y="4388"/>
                    <a:pt x="734" y="4388"/>
                    <a:pt x="733" y="4388"/>
                  </a:cubicBezTo>
                  <a:cubicBezTo>
                    <a:pt x="714" y="4388"/>
                    <a:pt x="709" y="4369"/>
                    <a:pt x="709" y="4369"/>
                  </a:cubicBezTo>
                  <a:cubicBezTo>
                    <a:pt x="703" y="4347"/>
                    <a:pt x="696" y="4325"/>
                    <a:pt x="718" y="4319"/>
                  </a:cubicBezTo>
                  <a:cubicBezTo>
                    <a:pt x="720" y="4319"/>
                    <a:pt x="722" y="4319"/>
                    <a:pt x="723" y="4319"/>
                  </a:cubicBezTo>
                  <a:close/>
                  <a:moveTo>
                    <a:pt x="646" y="4510"/>
                  </a:moveTo>
                  <a:cubicBezTo>
                    <a:pt x="644" y="4510"/>
                    <a:pt x="642" y="4510"/>
                    <a:pt x="640" y="4510"/>
                  </a:cubicBezTo>
                  <a:cubicBezTo>
                    <a:pt x="627" y="4514"/>
                    <a:pt x="621" y="4526"/>
                    <a:pt x="624" y="4539"/>
                  </a:cubicBezTo>
                  <a:lnTo>
                    <a:pt x="631" y="4561"/>
                  </a:lnTo>
                  <a:cubicBezTo>
                    <a:pt x="652" y="4554"/>
                    <a:pt x="665" y="4526"/>
                    <a:pt x="665" y="4526"/>
                  </a:cubicBezTo>
                  <a:cubicBezTo>
                    <a:pt x="665" y="4516"/>
                    <a:pt x="656" y="4510"/>
                    <a:pt x="646" y="4510"/>
                  </a:cubicBezTo>
                  <a:close/>
                  <a:moveTo>
                    <a:pt x="768" y="4742"/>
                  </a:moveTo>
                  <a:lnTo>
                    <a:pt x="775" y="4764"/>
                  </a:lnTo>
                  <a:lnTo>
                    <a:pt x="759" y="4792"/>
                  </a:lnTo>
                  <a:lnTo>
                    <a:pt x="753" y="4770"/>
                  </a:lnTo>
                  <a:cubicBezTo>
                    <a:pt x="746" y="4749"/>
                    <a:pt x="746" y="4749"/>
                    <a:pt x="768" y="4742"/>
                  </a:cubicBezTo>
                  <a:close/>
                  <a:moveTo>
                    <a:pt x="822" y="4937"/>
                  </a:moveTo>
                  <a:cubicBezTo>
                    <a:pt x="828" y="4937"/>
                    <a:pt x="836" y="4938"/>
                    <a:pt x="844" y="4940"/>
                  </a:cubicBezTo>
                  <a:lnTo>
                    <a:pt x="856" y="4984"/>
                  </a:lnTo>
                  <a:cubicBezTo>
                    <a:pt x="847" y="4987"/>
                    <a:pt x="838" y="4990"/>
                    <a:pt x="829" y="4990"/>
                  </a:cubicBezTo>
                  <a:cubicBezTo>
                    <a:pt x="820" y="4990"/>
                    <a:pt x="812" y="4986"/>
                    <a:pt x="809" y="4974"/>
                  </a:cubicBezTo>
                  <a:cubicBezTo>
                    <a:pt x="788" y="4959"/>
                    <a:pt x="793" y="4937"/>
                    <a:pt x="822" y="4937"/>
                  </a:cubicBezTo>
                  <a:close/>
                  <a:moveTo>
                    <a:pt x="5117" y="5016"/>
                  </a:moveTo>
                  <a:cubicBezTo>
                    <a:pt x="5131" y="5016"/>
                    <a:pt x="5149" y="5024"/>
                    <a:pt x="5165" y="5043"/>
                  </a:cubicBezTo>
                  <a:lnTo>
                    <a:pt x="5162" y="5043"/>
                  </a:lnTo>
                  <a:cubicBezTo>
                    <a:pt x="5168" y="5065"/>
                    <a:pt x="5168" y="5065"/>
                    <a:pt x="5149" y="5071"/>
                  </a:cubicBezTo>
                  <a:cubicBezTo>
                    <a:pt x="5147" y="5072"/>
                    <a:pt x="5145" y="5072"/>
                    <a:pt x="5143" y="5072"/>
                  </a:cubicBezTo>
                  <a:cubicBezTo>
                    <a:pt x="5121" y="5072"/>
                    <a:pt x="5102" y="5057"/>
                    <a:pt x="5096" y="5037"/>
                  </a:cubicBezTo>
                  <a:cubicBezTo>
                    <a:pt x="5093" y="5025"/>
                    <a:pt x="5103" y="5016"/>
                    <a:pt x="5117" y="5016"/>
                  </a:cubicBezTo>
                  <a:close/>
                  <a:moveTo>
                    <a:pt x="994" y="5093"/>
                  </a:moveTo>
                  <a:cubicBezTo>
                    <a:pt x="1000" y="5115"/>
                    <a:pt x="1025" y="5134"/>
                    <a:pt x="1007" y="5137"/>
                  </a:cubicBezTo>
                  <a:cubicBezTo>
                    <a:pt x="1008" y="5143"/>
                    <a:pt x="1008" y="5145"/>
                    <a:pt x="1006" y="5145"/>
                  </a:cubicBezTo>
                  <a:cubicBezTo>
                    <a:pt x="1000" y="5145"/>
                    <a:pt x="980" y="5117"/>
                    <a:pt x="975" y="5100"/>
                  </a:cubicBezTo>
                  <a:lnTo>
                    <a:pt x="994" y="5093"/>
                  </a:lnTo>
                  <a:close/>
                  <a:moveTo>
                    <a:pt x="844" y="5328"/>
                  </a:moveTo>
                  <a:lnTo>
                    <a:pt x="803" y="5338"/>
                  </a:lnTo>
                  <a:lnTo>
                    <a:pt x="803" y="5338"/>
                  </a:lnTo>
                  <a:lnTo>
                    <a:pt x="822" y="5335"/>
                  </a:lnTo>
                  <a:lnTo>
                    <a:pt x="844" y="5328"/>
                  </a:lnTo>
                  <a:close/>
                  <a:moveTo>
                    <a:pt x="1061" y="5562"/>
                  </a:moveTo>
                  <a:cubicBezTo>
                    <a:pt x="1072" y="5562"/>
                    <a:pt x="1081" y="5566"/>
                    <a:pt x="1085" y="5579"/>
                  </a:cubicBezTo>
                  <a:lnTo>
                    <a:pt x="1091" y="5601"/>
                  </a:lnTo>
                  <a:cubicBezTo>
                    <a:pt x="1072" y="5601"/>
                    <a:pt x="1057" y="5598"/>
                    <a:pt x="1044" y="5588"/>
                  </a:cubicBezTo>
                  <a:lnTo>
                    <a:pt x="1038" y="5566"/>
                  </a:lnTo>
                  <a:cubicBezTo>
                    <a:pt x="1046" y="5564"/>
                    <a:pt x="1054" y="5562"/>
                    <a:pt x="1061" y="5562"/>
                  </a:cubicBezTo>
                  <a:close/>
                  <a:moveTo>
                    <a:pt x="992" y="5757"/>
                  </a:moveTo>
                  <a:cubicBezTo>
                    <a:pt x="998" y="5757"/>
                    <a:pt x="1009" y="5759"/>
                    <a:pt x="1025" y="5764"/>
                  </a:cubicBezTo>
                  <a:lnTo>
                    <a:pt x="1079" y="5798"/>
                  </a:lnTo>
                  <a:cubicBezTo>
                    <a:pt x="1081" y="5806"/>
                    <a:pt x="1079" y="5809"/>
                    <a:pt x="1075" y="5809"/>
                  </a:cubicBezTo>
                  <a:cubicBezTo>
                    <a:pt x="1065" y="5809"/>
                    <a:pt x="1044" y="5798"/>
                    <a:pt x="1013" y="5792"/>
                  </a:cubicBezTo>
                  <a:cubicBezTo>
                    <a:pt x="991" y="5766"/>
                    <a:pt x="983" y="5757"/>
                    <a:pt x="992" y="5757"/>
                  </a:cubicBezTo>
                  <a:close/>
                  <a:moveTo>
                    <a:pt x="1243" y="6240"/>
                  </a:moveTo>
                  <a:cubicBezTo>
                    <a:pt x="1257" y="6240"/>
                    <a:pt x="1274" y="6247"/>
                    <a:pt x="1295" y="6272"/>
                  </a:cubicBezTo>
                  <a:lnTo>
                    <a:pt x="1307" y="6319"/>
                  </a:lnTo>
                  <a:lnTo>
                    <a:pt x="1254" y="6284"/>
                  </a:lnTo>
                  <a:cubicBezTo>
                    <a:pt x="1182" y="6253"/>
                    <a:pt x="1182" y="6253"/>
                    <a:pt x="1223" y="6243"/>
                  </a:cubicBezTo>
                  <a:cubicBezTo>
                    <a:pt x="1229" y="6241"/>
                    <a:pt x="1236" y="6240"/>
                    <a:pt x="1243" y="6240"/>
                  </a:cubicBezTo>
                  <a:close/>
                  <a:moveTo>
                    <a:pt x="1213" y="6366"/>
                  </a:moveTo>
                  <a:lnTo>
                    <a:pt x="1238" y="6384"/>
                  </a:lnTo>
                  <a:lnTo>
                    <a:pt x="1226" y="6413"/>
                  </a:lnTo>
                  <a:cubicBezTo>
                    <a:pt x="1224" y="6413"/>
                    <a:pt x="1222" y="6414"/>
                    <a:pt x="1220" y="6414"/>
                  </a:cubicBezTo>
                  <a:cubicBezTo>
                    <a:pt x="1206" y="6414"/>
                    <a:pt x="1200" y="6391"/>
                    <a:pt x="1195" y="6372"/>
                  </a:cubicBezTo>
                  <a:lnTo>
                    <a:pt x="1213" y="6366"/>
                  </a:lnTo>
                  <a:close/>
                  <a:moveTo>
                    <a:pt x="1724" y="7190"/>
                  </a:moveTo>
                  <a:lnTo>
                    <a:pt x="1724" y="7190"/>
                  </a:lnTo>
                  <a:cubicBezTo>
                    <a:pt x="1709" y="7199"/>
                    <a:pt x="1721" y="7221"/>
                    <a:pt x="1734" y="7240"/>
                  </a:cubicBezTo>
                  <a:cubicBezTo>
                    <a:pt x="1744" y="7275"/>
                    <a:pt x="1763" y="7287"/>
                    <a:pt x="1778" y="7287"/>
                  </a:cubicBezTo>
                  <a:cubicBezTo>
                    <a:pt x="1785" y="7287"/>
                    <a:pt x="1791" y="7285"/>
                    <a:pt x="1796" y="7281"/>
                  </a:cubicBezTo>
                  <a:cubicBezTo>
                    <a:pt x="1812" y="7268"/>
                    <a:pt x="1799" y="7249"/>
                    <a:pt x="1768" y="7215"/>
                  </a:cubicBezTo>
                  <a:cubicBezTo>
                    <a:pt x="1756" y="7202"/>
                    <a:pt x="1740" y="7193"/>
                    <a:pt x="1724" y="7190"/>
                  </a:cubicBezTo>
                  <a:close/>
                  <a:moveTo>
                    <a:pt x="1806" y="7355"/>
                  </a:moveTo>
                  <a:cubicBezTo>
                    <a:pt x="1814" y="7355"/>
                    <a:pt x="1827" y="7358"/>
                    <a:pt x="1843" y="7365"/>
                  </a:cubicBezTo>
                  <a:cubicBezTo>
                    <a:pt x="1853" y="7378"/>
                    <a:pt x="1865" y="7390"/>
                    <a:pt x="1878" y="7400"/>
                  </a:cubicBezTo>
                  <a:cubicBezTo>
                    <a:pt x="1874" y="7404"/>
                    <a:pt x="1867" y="7406"/>
                    <a:pt x="1860" y="7406"/>
                  </a:cubicBezTo>
                  <a:cubicBezTo>
                    <a:pt x="1838" y="7406"/>
                    <a:pt x="1808" y="7392"/>
                    <a:pt x="1796" y="7378"/>
                  </a:cubicBezTo>
                  <a:cubicBezTo>
                    <a:pt x="1786" y="7366"/>
                    <a:pt x="1789" y="7355"/>
                    <a:pt x="1806" y="7355"/>
                  </a:cubicBezTo>
                  <a:close/>
                  <a:moveTo>
                    <a:pt x="3379" y="7732"/>
                  </a:moveTo>
                  <a:lnTo>
                    <a:pt x="3357" y="7735"/>
                  </a:lnTo>
                  <a:cubicBezTo>
                    <a:pt x="3338" y="7735"/>
                    <a:pt x="3338" y="7757"/>
                    <a:pt x="3338" y="7776"/>
                  </a:cubicBezTo>
                  <a:lnTo>
                    <a:pt x="3360" y="7776"/>
                  </a:lnTo>
                  <a:cubicBezTo>
                    <a:pt x="3373" y="7763"/>
                    <a:pt x="3379" y="7748"/>
                    <a:pt x="3379" y="7732"/>
                  </a:cubicBezTo>
                  <a:close/>
                  <a:moveTo>
                    <a:pt x="3749" y="7872"/>
                  </a:moveTo>
                  <a:lnTo>
                    <a:pt x="3749" y="7872"/>
                  </a:lnTo>
                  <a:cubicBezTo>
                    <a:pt x="3758" y="7904"/>
                    <a:pt x="3764" y="7933"/>
                    <a:pt x="3772" y="7964"/>
                  </a:cubicBezTo>
                  <a:lnTo>
                    <a:pt x="3773" y="7964"/>
                  </a:lnTo>
                  <a:cubicBezTo>
                    <a:pt x="3764" y="7934"/>
                    <a:pt x="3758" y="7905"/>
                    <a:pt x="3749" y="7872"/>
                  </a:cubicBezTo>
                  <a:close/>
                  <a:moveTo>
                    <a:pt x="3773" y="7964"/>
                  </a:moveTo>
                  <a:lnTo>
                    <a:pt x="3773" y="7964"/>
                  </a:lnTo>
                  <a:cubicBezTo>
                    <a:pt x="3773" y="7965"/>
                    <a:pt x="3773" y="7966"/>
                    <a:pt x="3774" y="7967"/>
                  </a:cubicBezTo>
                  <a:lnTo>
                    <a:pt x="3774" y="7964"/>
                  </a:lnTo>
                  <a:close/>
                  <a:moveTo>
                    <a:pt x="3975" y="7947"/>
                  </a:moveTo>
                  <a:cubicBezTo>
                    <a:pt x="3978" y="7947"/>
                    <a:pt x="3981" y="7957"/>
                    <a:pt x="3987" y="7976"/>
                  </a:cubicBezTo>
                  <a:cubicBezTo>
                    <a:pt x="3996" y="7995"/>
                    <a:pt x="4002" y="8014"/>
                    <a:pt x="3977" y="8023"/>
                  </a:cubicBezTo>
                  <a:cubicBezTo>
                    <a:pt x="3965" y="8041"/>
                    <a:pt x="3955" y="8049"/>
                    <a:pt x="3949" y="8049"/>
                  </a:cubicBezTo>
                  <a:cubicBezTo>
                    <a:pt x="3937" y="8049"/>
                    <a:pt x="3940" y="8020"/>
                    <a:pt x="3965" y="7983"/>
                  </a:cubicBezTo>
                  <a:cubicBezTo>
                    <a:pt x="3970" y="7958"/>
                    <a:pt x="3972" y="7947"/>
                    <a:pt x="3975" y="7947"/>
                  </a:cubicBezTo>
                  <a:close/>
                  <a:moveTo>
                    <a:pt x="3009" y="7992"/>
                  </a:moveTo>
                  <a:cubicBezTo>
                    <a:pt x="3034" y="7992"/>
                    <a:pt x="3053" y="8014"/>
                    <a:pt x="3053" y="8036"/>
                  </a:cubicBezTo>
                  <a:cubicBezTo>
                    <a:pt x="3068" y="8071"/>
                    <a:pt x="3073" y="8078"/>
                    <a:pt x="3048" y="8078"/>
                  </a:cubicBezTo>
                  <a:cubicBezTo>
                    <a:pt x="3042" y="8078"/>
                    <a:pt x="3033" y="8077"/>
                    <a:pt x="3022" y="8077"/>
                  </a:cubicBezTo>
                  <a:cubicBezTo>
                    <a:pt x="2997" y="8074"/>
                    <a:pt x="2971" y="8074"/>
                    <a:pt x="2975" y="8052"/>
                  </a:cubicBezTo>
                  <a:lnTo>
                    <a:pt x="2975" y="8052"/>
                  </a:lnTo>
                  <a:lnTo>
                    <a:pt x="3000" y="8055"/>
                  </a:lnTo>
                  <a:cubicBezTo>
                    <a:pt x="2999" y="8060"/>
                    <a:pt x="3000" y="8062"/>
                    <a:pt x="3003" y="8062"/>
                  </a:cubicBezTo>
                  <a:cubicBezTo>
                    <a:pt x="3009" y="8062"/>
                    <a:pt x="3018" y="8048"/>
                    <a:pt x="3003" y="8033"/>
                  </a:cubicBezTo>
                  <a:lnTo>
                    <a:pt x="3009" y="7992"/>
                  </a:lnTo>
                  <a:close/>
                  <a:moveTo>
                    <a:pt x="3326" y="8048"/>
                  </a:moveTo>
                  <a:lnTo>
                    <a:pt x="3351" y="8067"/>
                  </a:lnTo>
                  <a:cubicBezTo>
                    <a:pt x="3351" y="8089"/>
                    <a:pt x="3326" y="8089"/>
                    <a:pt x="3301" y="8089"/>
                  </a:cubicBezTo>
                  <a:cubicBezTo>
                    <a:pt x="3275" y="8089"/>
                    <a:pt x="3275" y="8089"/>
                    <a:pt x="3275" y="8070"/>
                  </a:cubicBezTo>
                  <a:cubicBezTo>
                    <a:pt x="3291" y="8058"/>
                    <a:pt x="3307" y="8052"/>
                    <a:pt x="3326" y="8048"/>
                  </a:cubicBezTo>
                  <a:close/>
                  <a:moveTo>
                    <a:pt x="2909" y="8142"/>
                  </a:moveTo>
                  <a:lnTo>
                    <a:pt x="2909" y="8142"/>
                  </a:lnTo>
                  <a:cubicBezTo>
                    <a:pt x="2906" y="8164"/>
                    <a:pt x="2906" y="8164"/>
                    <a:pt x="2931" y="8171"/>
                  </a:cubicBezTo>
                  <a:lnTo>
                    <a:pt x="2956" y="8174"/>
                  </a:lnTo>
                  <a:lnTo>
                    <a:pt x="2934" y="8149"/>
                  </a:lnTo>
                  <a:lnTo>
                    <a:pt x="2909" y="8142"/>
                  </a:lnTo>
                  <a:close/>
                  <a:moveTo>
                    <a:pt x="2401" y="1"/>
                  </a:moveTo>
                  <a:lnTo>
                    <a:pt x="2401" y="1"/>
                  </a:lnTo>
                  <a:cubicBezTo>
                    <a:pt x="2385" y="13"/>
                    <a:pt x="2367" y="17"/>
                    <a:pt x="2345" y="17"/>
                  </a:cubicBezTo>
                  <a:cubicBezTo>
                    <a:pt x="2345" y="29"/>
                    <a:pt x="2335" y="34"/>
                    <a:pt x="2311" y="34"/>
                  </a:cubicBezTo>
                  <a:cubicBezTo>
                    <a:pt x="2294" y="34"/>
                    <a:pt x="2270" y="32"/>
                    <a:pt x="2238" y="29"/>
                  </a:cubicBezTo>
                  <a:cubicBezTo>
                    <a:pt x="2182" y="29"/>
                    <a:pt x="2075" y="51"/>
                    <a:pt x="2022" y="54"/>
                  </a:cubicBezTo>
                  <a:cubicBezTo>
                    <a:pt x="1995" y="57"/>
                    <a:pt x="1959" y="61"/>
                    <a:pt x="1928" y="61"/>
                  </a:cubicBezTo>
                  <a:cubicBezTo>
                    <a:pt x="1900" y="61"/>
                    <a:pt x="1875" y="58"/>
                    <a:pt x="1862" y="51"/>
                  </a:cubicBezTo>
                  <a:cubicBezTo>
                    <a:pt x="1824" y="51"/>
                    <a:pt x="1790" y="67"/>
                    <a:pt x="1759" y="89"/>
                  </a:cubicBezTo>
                  <a:cubicBezTo>
                    <a:pt x="1745" y="105"/>
                    <a:pt x="1719" y="116"/>
                    <a:pt x="1702" y="116"/>
                  </a:cubicBezTo>
                  <a:cubicBezTo>
                    <a:pt x="1692" y="116"/>
                    <a:pt x="1685" y="112"/>
                    <a:pt x="1683" y="104"/>
                  </a:cubicBezTo>
                  <a:lnTo>
                    <a:pt x="1655" y="111"/>
                  </a:lnTo>
                  <a:cubicBezTo>
                    <a:pt x="1633" y="126"/>
                    <a:pt x="1608" y="139"/>
                    <a:pt x="1583" y="151"/>
                  </a:cubicBezTo>
                  <a:cubicBezTo>
                    <a:pt x="1580" y="137"/>
                    <a:pt x="1567" y="130"/>
                    <a:pt x="1554" y="130"/>
                  </a:cubicBezTo>
                  <a:cubicBezTo>
                    <a:pt x="1543" y="130"/>
                    <a:pt x="1532" y="135"/>
                    <a:pt x="1527" y="145"/>
                  </a:cubicBezTo>
                  <a:cubicBezTo>
                    <a:pt x="1533" y="167"/>
                    <a:pt x="1508" y="173"/>
                    <a:pt x="1458" y="189"/>
                  </a:cubicBezTo>
                  <a:cubicBezTo>
                    <a:pt x="1457" y="189"/>
                    <a:pt x="1456" y="189"/>
                    <a:pt x="1454" y="189"/>
                  </a:cubicBezTo>
                  <a:cubicBezTo>
                    <a:pt x="1414" y="189"/>
                    <a:pt x="1203" y="268"/>
                    <a:pt x="1016" y="383"/>
                  </a:cubicBezTo>
                  <a:cubicBezTo>
                    <a:pt x="825" y="505"/>
                    <a:pt x="668" y="662"/>
                    <a:pt x="678" y="668"/>
                  </a:cubicBezTo>
                  <a:lnTo>
                    <a:pt x="621" y="728"/>
                  </a:lnTo>
                  <a:lnTo>
                    <a:pt x="568" y="784"/>
                  </a:lnTo>
                  <a:cubicBezTo>
                    <a:pt x="564" y="781"/>
                    <a:pt x="560" y="779"/>
                    <a:pt x="555" y="779"/>
                  </a:cubicBezTo>
                  <a:cubicBezTo>
                    <a:pt x="519" y="779"/>
                    <a:pt x="464" y="883"/>
                    <a:pt x="436" y="947"/>
                  </a:cubicBezTo>
                  <a:cubicBezTo>
                    <a:pt x="433" y="975"/>
                    <a:pt x="424" y="1004"/>
                    <a:pt x="408" y="1026"/>
                  </a:cubicBezTo>
                  <a:cubicBezTo>
                    <a:pt x="403" y="1023"/>
                    <a:pt x="399" y="1021"/>
                    <a:pt x="394" y="1021"/>
                  </a:cubicBezTo>
                  <a:cubicBezTo>
                    <a:pt x="362" y="1021"/>
                    <a:pt x="328" y="1077"/>
                    <a:pt x="320" y="1126"/>
                  </a:cubicBezTo>
                  <a:cubicBezTo>
                    <a:pt x="337" y="1159"/>
                    <a:pt x="334" y="1180"/>
                    <a:pt x="315" y="1180"/>
                  </a:cubicBezTo>
                  <a:cubicBezTo>
                    <a:pt x="309" y="1180"/>
                    <a:pt x="301" y="1177"/>
                    <a:pt x="292" y="1173"/>
                  </a:cubicBezTo>
                  <a:cubicBezTo>
                    <a:pt x="287" y="1169"/>
                    <a:pt x="281" y="1168"/>
                    <a:pt x="276" y="1168"/>
                  </a:cubicBezTo>
                  <a:cubicBezTo>
                    <a:pt x="251" y="1168"/>
                    <a:pt x="238" y="1213"/>
                    <a:pt x="264" y="1276"/>
                  </a:cubicBezTo>
                  <a:cubicBezTo>
                    <a:pt x="270" y="1308"/>
                    <a:pt x="270" y="1308"/>
                    <a:pt x="239" y="1320"/>
                  </a:cubicBezTo>
                  <a:cubicBezTo>
                    <a:pt x="192" y="1330"/>
                    <a:pt x="182" y="1355"/>
                    <a:pt x="201" y="1361"/>
                  </a:cubicBezTo>
                  <a:cubicBezTo>
                    <a:pt x="229" y="1402"/>
                    <a:pt x="220" y="1427"/>
                    <a:pt x="170" y="1436"/>
                  </a:cubicBezTo>
                  <a:cubicBezTo>
                    <a:pt x="110" y="1471"/>
                    <a:pt x="110" y="1471"/>
                    <a:pt x="142" y="1508"/>
                  </a:cubicBezTo>
                  <a:cubicBezTo>
                    <a:pt x="173" y="1549"/>
                    <a:pt x="145" y="1646"/>
                    <a:pt x="95" y="1662"/>
                  </a:cubicBezTo>
                  <a:cubicBezTo>
                    <a:pt x="88" y="1687"/>
                    <a:pt x="60" y="1709"/>
                    <a:pt x="82" y="1712"/>
                  </a:cubicBezTo>
                  <a:lnTo>
                    <a:pt x="57" y="1734"/>
                  </a:lnTo>
                  <a:lnTo>
                    <a:pt x="48" y="1787"/>
                  </a:lnTo>
                  <a:lnTo>
                    <a:pt x="66" y="1790"/>
                  </a:lnTo>
                  <a:cubicBezTo>
                    <a:pt x="29" y="1909"/>
                    <a:pt x="7" y="2035"/>
                    <a:pt x="4" y="2160"/>
                  </a:cubicBezTo>
                  <a:cubicBezTo>
                    <a:pt x="1" y="2254"/>
                    <a:pt x="4" y="2348"/>
                    <a:pt x="19" y="2439"/>
                  </a:cubicBezTo>
                  <a:cubicBezTo>
                    <a:pt x="24" y="2471"/>
                    <a:pt x="28" y="2484"/>
                    <a:pt x="33" y="2484"/>
                  </a:cubicBezTo>
                  <a:cubicBezTo>
                    <a:pt x="36" y="2484"/>
                    <a:pt x="38" y="2481"/>
                    <a:pt x="41" y="2477"/>
                  </a:cubicBezTo>
                  <a:cubicBezTo>
                    <a:pt x="49" y="2470"/>
                    <a:pt x="56" y="2467"/>
                    <a:pt x="61" y="2467"/>
                  </a:cubicBezTo>
                  <a:cubicBezTo>
                    <a:pt x="80" y="2467"/>
                    <a:pt x="77" y="2505"/>
                    <a:pt x="48" y="2530"/>
                  </a:cubicBezTo>
                  <a:cubicBezTo>
                    <a:pt x="44" y="2577"/>
                    <a:pt x="48" y="2621"/>
                    <a:pt x="54" y="2665"/>
                  </a:cubicBezTo>
                  <a:cubicBezTo>
                    <a:pt x="63" y="2718"/>
                    <a:pt x="76" y="2771"/>
                    <a:pt x="57" y="2777"/>
                  </a:cubicBezTo>
                  <a:lnTo>
                    <a:pt x="63" y="2799"/>
                  </a:lnTo>
                  <a:cubicBezTo>
                    <a:pt x="113" y="2834"/>
                    <a:pt x="151" y="2969"/>
                    <a:pt x="151" y="3041"/>
                  </a:cubicBezTo>
                  <a:cubicBezTo>
                    <a:pt x="157" y="3081"/>
                    <a:pt x="176" y="3119"/>
                    <a:pt x="201" y="3150"/>
                  </a:cubicBezTo>
                  <a:cubicBezTo>
                    <a:pt x="233" y="3188"/>
                    <a:pt x="233" y="3188"/>
                    <a:pt x="220" y="3216"/>
                  </a:cubicBezTo>
                  <a:cubicBezTo>
                    <a:pt x="199" y="3222"/>
                    <a:pt x="215" y="3352"/>
                    <a:pt x="253" y="3352"/>
                  </a:cubicBezTo>
                  <a:cubicBezTo>
                    <a:pt x="254" y="3352"/>
                    <a:pt x="256" y="3351"/>
                    <a:pt x="258" y="3351"/>
                  </a:cubicBezTo>
                  <a:lnTo>
                    <a:pt x="258" y="3351"/>
                  </a:lnTo>
                  <a:lnTo>
                    <a:pt x="242" y="3379"/>
                  </a:lnTo>
                  <a:cubicBezTo>
                    <a:pt x="231" y="3398"/>
                    <a:pt x="246" y="3422"/>
                    <a:pt x="266" y="3422"/>
                  </a:cubicBezTo>
                  <a:cubicBezTo>
                    <a:pt x="270" y="3422"/>
                    <a:pt x="273" y="3421"/>
                    <a:pt x="276" y="3420"/>
                  </a:cubicBezTo>
                  <a:cubicBezTo>
                    <a:pt x="283" y="3418"/>
                    <a:pt x="288" y="3418"/>
                    <a:pt x="293" y="3418"/>
                  </a:cubicBezTo>
                  <a:cubicBezTo>
                    <a:pt x="318" y="3418"/>
                    <a:pt x="315" y="3438"/>
                    <a:pt x="267" y="3470"/>
                  </a:cubicBezTo>
                  <a:cubicBezTo>
                    <a:pt x="231" y="3481"/>
                    <a:pt x="232" y="3499"/>
                    <a:pt x="247" y="3499"/>
                  </a:cubicBezTo>
                  <a:cubicBezTo>
                    <a:pt x="249" y="3499"/>
                    <a:pt x="252" y="3499"/>
                    <a:pt x="254" y="3498"/>
                  </a:cubicBezTo>
                  <a:cubicBezTo>
                    <a:pt x="280" y="3517"/>
                    <a:pt x="308" y="3533"/>
                    <a:pt x="292" y="3561"/>
                  </a:cubicBezTo>
                  <a:cubicBezTo>
                    <a:pt x="297" y="3579"/>
                    <a:pt x="303" y="3598"/>
                    <a:pt x="328" y="3598"/>
                  </a:cubicBezTo>
                  <a:cubicBezTo>
                    <a:pt x="333" y="3598"/>
                    <a:pt x="339" y="3597"/>
                    <a:pt x="345" y="3595"/>
                  </a:cubicBezTo>
                  <a:cubicBezTo>
                    <a:pt x="348" y="3595"/>
                    <a:pt x="350" y="3594"/>
                    <a:pt x="351" y="3594"/>
                  </a:cubicBezTo>
                  <a:cubicBezTo>
                    <a:pt x="366" y="3594"/>
                    <a:pt x="371" y="3614"/>
                    <a:pt x="377" y="3636"/>
                  </a:cubicBezTo>
                  <a:cubicBezTo>
                    <a:pt x="371" y="3637"/>
                    <a:pt x="367" y="3638"/>
                    <a:pt x="363" y="3638"/>
                  </a:cubicBezTo>
                  <a:cubicBezTo>
                    <a:pt x="355" y="3638"/>
                    <a:pt x="349" y="3634"/>
                    <a:pt x="330" y="3624"/>
                  </a:cubicBezTo>
                  <a:lnTo>
                    <a:pt x="330" y="3624"/>
                  </a:lnTo>
                  <a:cubicBezTo>
                    <a:pt x="332" y="3632"/>
                    <a:pt x="337" y="3648"/>
                    <a:pt x="342" y="3667"/>
                  </a:cubicBezTo>
                  <a:cubicBezTo>
                    <a:pt x="348" y="3689"/>
                    <a:pt x="342" y="3743"/>
                    <a:pt x="320" y="3746"/>
                  </a:cubicBezTo>
                  <a:cubicBezTo>
                    <a:pt x="312" y="3764"/>
                    <a:pt x="312" y="3780"/>
                    <a:pt x="322" y="3780"/>
                  </a:cubicBezTo>
                  <a:cubicBezTo>
                    <a:pt x="328" y="3780"/>
                    <a:pt x="336" y="3775"/>
                    <a:pt x="348" y="3765"/>
                  </a:cubicBezTo>
                  <a:cubicBezTo>
                    <a:pt x="362" y="3760"/>
                    <a:pt x="371" y="3757"/>
                    <a:pt x="378" y="3757"/>
                  </a:cubicBezTo>
                  <a:cubicBezTo>
                    <a:pt x="391" y="3757"/>
                    <a:pt x="393" y="3768"/>
                    <a:pt x="402" y="3799"/>
                  </a:cubicBezTo>
                  <a:cubicBezTo>
                    <a:pt x="408" y="3821"/>
                    <a:pt x="414" y="3843"/>
                    <a:pt x="392" y="3849"/>
                  </a:cubicBezTo>
                  <a:cubicBezTo>
                    <a:pt x="374" y="3855"/>
                    <a:pt x="374" y="3855"/>
                    <a:pt x="386" y="3899"/>
                  </a:cubicBezTo>
                  <a:cubicBezTo>
                    <a:pt x="411" y="3962"/>
                    <a:pt x="464" y="4012"/>
                    <a:pt x="530" y="4031"/>
                  </a:cubicBezTo>
                  <a:cubicBezTo>
                    <a:pt x="546" y="4026"/>
                    <a:pt x="555" y="4023"/>
                    <a:pt x="559" y="4023"/>
                  </a:cubicBezTo>
                  <a:cubicBezTo>
                    <a:pt x="566" y="4023"/>
                    <a:pt x="558" y="4031"/>
                    <a:pt x="537" y="4053"/>
                  </a:cubicBezTo>
                  <a:cubicBezTo>
                    <a:pt x="515" y="4059"/>
                    <a:pt x="521" y="4081"/>
                    <a:pt x="527" y="4103"/>
                  </a:cubicBezTo>
                  <a:cubicBezTo>
                    <a:pt x="529" y="4102"/>
                    <a:pt x="531" y="4102"/>
                    <a:pt x="533" y="4102"/>
                  </a:cubicBezTo>
                  <a:cubicBezTo>
                    <a:pt x="542" y="4102"/>
                    <a:pt x="538" y="4111"/>
                    <a:pt x="534" y="4111"/>
                  </a:cubicBezTo>
                  <a:cubicBezTo>
                    <a:pt x="532" y="4111"/>
                    <a:pt x="529" y="4109"/>
                    <a:pt x="527" y="4103"/>
                  </a:cubicBezTo>
                  <a:cubicBezTo>
                    <a:pt x="525" y="4104"/>
                    <a:pt x="523" y="4104"/>
                    <a:pt x="521" y="4104"/>
                  </a:cubicBezTo>
                  <a:cubicBezTo>
                    <a:pt x="507" y="4104"/>
                    <a:pt x="501" y="4084"/>
                    <a:pt x="496" y="4062"/>
                  </a:cubicBezTo>
                  <a:lnTo>
                    <a:pt x="474" y="4069"/>
                  </a:lnTo>
                  <a:cubicBezTo>
                    <a:pt x="439" y="4103"/>
                    <a:pt x="446" y="4125"/>
                    <a:pt x="493" y="4137"/>
                  </a:cubicBezTo>
                  <a:cubicBezTo>
                    <a:pt x="521" y="4153"/>
                    <a:pt x="521" y="4153"/>
                    <a:pt x="505" y="4181"/>
                  </a:cubicBezTo>
                  <a:cubicBezTo>
                    <a:pt x="494" y="4207"/>
                    <a:pt x="480" y="4232"/>
                    <a:pt x="494" y="4232"/>
                  </a:cubicBezTo>
                  <a:cubicBezTo>
                    <a:pt x="495" y="4232"/>
                    <a:pt x="497" y="4232"/>
                    <a:pt x="499" y="4231"/>
                  </a:cubicBezTo>
                  <a:lnTo>
                    <a:pt x="499" y="4231"/>
                  </a:lnTo>
                  <a:cubicBezTo>
                    <a:pt x="505" y="4257"/>
                    <a:pt x="505" y="4282"/>
                    <a:pt x="496" y="4307"/>
                  </a:cubicBezTo>
                  <a:cubicBezTo>
                    <a:pt x="507" y="4346"/>
                    <a:pt x="513" y="4367"/>
                    <a:pt x="530" y="4367"/>
                  </a:cubicBezTo>
                  <a:cubicBezTo>
                    <a:pt x="532" y="4367"/>
                    <a:pt x="534" y="4367"/>
                    <a:pt x="537" y="4366"/>
                  </a:cubicBezTo>
                  <a:cubicBezTo>
                    <a:pt x="538" y="4366"/>
                    <a:pt x="539" y="4366"/>
                    <a:pt x="540" y="4366"/>
                  </a:cubicBezTo>
                  <a:cubicBezTo>
                    <a:pt x="556" y="4366"/>
                    <a:pt x="562" y="4386"/>
                    <a:pt x="568" y="4407"/>
                  </a:cubicBezTo>
                  <a:cubicBezTo>
                    <a:pt x="573" y="4427"/>
                    <a:pt x="579" y="4449"/>
                    <a:pt x="594" y="4449"/>
                  </a:cubicBezTo>
                  <a:cubicBezTo>
                    <a:pt x="595" y="4449"/>
                    <a:pt x="597" y="4448"/>
                    <a:pt x="599" y="4448"/>
                  </a:cubicBezTo>
                  <a:cubicBezTo>
                    <a:pt x="602" y="4447"/>
                    <a:pt x="605" y="4447"/>
                    <a:pt x="608" y="4447"/>
                  </a:cubicBezTo>
                  <a:cubicBezTo>
                    <a:pt x="627" y="4447"/>
                    <a:pt x="648" y="4466"/>
                    <a:pt x="659" y="4504"/>
                  </a:cubicBezTo>
                  <a:cubicBezTo>
                    <a:pt x="690" y="4545"/>
                    <a:pt x="690" y="4545"/>
                    <a:pt x="659" y="4576"/>
                  </a:cubicBezTo>
                  <a:cubicBezTo>
                    <a:pt x="637" y="4582"/>
                    <a:pt x="643" y="4604"/>
                    <a:pt x="649" y="4626"/>
                  </a:cubicBezTo>
                  <a:cubicBezTo>
                    <a:pt x="652" y="4645"/>
                    <a:pt x="649" y="4664"/>
                    <a:pt x="643" y="4680"/>
                  </a:cubicBezTo>
                  <a:cubicBezTo>
                    <a:pt x="634" y="4696"/>
                    <a:pt x="636" y="4701"/>
                    <a:pt x="644" y="4701"/>
                  </a:cubicBezTo>
                  <a:cubicBezTo>
                    <a:pt x="650" y="4701"/>
                    <a:pt x="659" y="4698"/>
                    <a:pt x="668" y="4695"/>
                  </a:cubicBezTo>
                  <a:lnTo>
                    <a:pt x="709" y="4686"/>
                  </a:lnTo>
                  <a:lnTo>
                    <a:pt x="709" y="4686"/>
                  </a:lnTo>
                  <a:cubicBezTo>
                    <a:pt x="715" y="4708"/>
                    <a:pt x="681" y="4739"/>
                    <a:pt x="659" y="4745"/>
                  </a:cubicBezTo>
                  <a:cubicBezTo>
                    <a:pt x="639" y="4767"/>
                    <a:pt x="632" y="4775"/>
                    <a:pt x="638" y="4775"/>
                  </a:cubicBezTo>
                  <a:cubicBezTo>
                    <a:pt x="642" y="4775"/>
                    <a:pt x="651" y="4772"/>
                    <a:pt x="665" y="4767"/>
                  </a:cubicBezTo>
                  <a:cubicBezTo>
                    <a:pt x="667" y="4767"/>
                    <a:pt x="669" y="4767"/>
                    <a:pt x="670" y="4767"/>
                  </a:cubicBezTo>
                  <a:cubicBezTo>
                    <a:pt x="691" y="4767"/>
                    <a:pt x="711" y="4784"/>
                    <a:pt x="706" y="4830"/>
                  </a:cubicBezTo>
                  <a:cubicBezTo>
                    <a:pt x="718" y="4877"/>
                    <a:pt x="731" y="4921"/>
                    <a:pt x="709" y="4927"/>
                  </a:cubicBezTo>
                  <a:cubicBezTo>
                    <a:pt x="703" y="4943"/>
                    <a:pt x="706" y="4962"/>
                    <a:pt x="721" y="4971"/>
                  </a:cubicBezTo>
                  <a:cubicBezTo>
                    <a:pt x="750" y="4990"/>
                    <a:pt x="756" y="5012"/>
                    <a:pt x="753" y="5084"/>
                  </a:cubicBezTo>
                  <a:cubicBezTo>
                    <a:pt x="746" y="5179"/>
                    <a:pt x="744" y="5202"/>
                    <a:pt x="761" y="5202"/>
                  </a:cubicBezTo>
                  <a:cubicBezTo>
                    <a:pt x="767" y="5202"/>
                    <a:pt x="774" y="5200"/>
                    <a:pt x="784" y="5197"/>
                  </a:cubicBezTo>
                  <a:cubicBezTo>
                    <a:pt x="791" y="5196"/>
                    <a:pt x="798" y="5194"/>
                    <a:pt x="803" y="5194"/>
                  </a:cubicBezTo>
                  <a:cubicBezTo>
                    <a:pt x="811" y="5194"/>
                    <a:pt x="812" y="5199"/>
                    <a:pt x="790" y="5219"/>
                  </a:cubicBezTo>
                  <a:cubicBezTo>
                    <a:pt x="775" y="5247"/>
                    <a:pt x="803" y="5266"/>
                    <a:pt x="834" y="5306"/>
                  </a:cubicBezTo>
                  <a:cubicBezTo>
                    <a:pt x="848" y="5311"/>
                    <a:pt x="863" y="5313"/>
                    <a:pt x="878" y="5313"/>
                  </a:cubicBezTo>
                  <a:cubicBezTo>
                    <a:pt x="893" y="5313"/>
                    <a:pt x="908" y="5311"/>
                    <a:pt x="922" y="5306"/>
                  </a:cubicBezTo>
                  <a:cubicBezTo>
                    <a:pt x="935" y="5302"/>
                    <a:pt x="944" y="5300"/>
                    <a:pt x="950" y="5300"/>
                  </a:cubicBezTo>
                  <a:cubicBezTo>
                    <a:pt x="962" y="5300"/>
                    <a:pt x="960" y="5311"/>
                    <a:pt x="953" y="5347"/>
                  </a:cubicBezTo>
                  <a:cubicBezTo>
                    <a:pt x="960" y="5369"/>
                    <a:pt x="947" y="5394"/>
                    <a:pt x="925" y="5400"/>
                  </a:cubicBezTo>
                  <a:cubicBezTo>
                    <a:pt x="923" y="5401"/>
                    <a:pt x="921" y="5402"/>
                    <a:pt x="919" y="5402"/>
                  </a:cubicBezTo>
                  <a:cubicBezTo>
                    <a:pt x="905" y="5402"/>
                    <a:pt x="900" y="5385"/>
                    <a:pt x="900" y="5385"/>
                  </a:cubicBezTo>
                  <a:lnTo>
                    <a:pt x="894" y="5363"/>
                  </a:lnTo>
                  <a:cubicBezTo>
                    <a:pt x="875" y="5366"/>
                    <a:pt x="853" y="5372"/>
                    <a:pt x="866" y="5419"/>
                  </a:cubicBezTo>
                  <a:cubicBezTo>
                    <a:pt x="854" y="5442"/>
                    <a:pt x="858" y="5464"/>
                    <a:pt x="873" y="5464"/>
                  </a:cubicBezTo>
                  <a:cubicBezTo>
                    <a:pt x="874" y="5464"/>
                    <a:pt x="876" y="5464"/>
                    <a:pt x="878" y="5463"/>
                  </a:cubicBezTo>
                  <a:lnTo>
                    <a:pt x="878" y="5463"/>
                  </a:lnTo>
                  <a:cubicBezTo>
                    <a:pt x="866" y="5491"/>
                    <a:pt x="878" y="5535"/>
                    <a:pt x="887" y="5582"/>
                  </a:cubicBezTo>
                  <a:cubicBezTo>
                    <a:pt x="900" y="5626"/>
                    <a:pt x="919" y="5695"/>
                    <a:pt x="906" y="5723"/>
                  </a:cubicBezTo>
                  <a:cubicBezTo>
                    <a:pt x="917" y="5762"/>
                    <a:pt x="924" y="5784"/>
                    <a:pt x="938" y="5784"/>
                  </a:cubicBezTo>
                  <a:cubicBezTo>
                    <a:pt x="940" y="5784"/>
                    <a:pt x="942" y="5783"/>
                    <a:pt x="944" y="5783"/>
                  </a:cubicBezTo>
                  <a:cubicBezTo>
                    <a:pt x="951" y="5781"/>
                    <a:pt x="957" y="5780"/>
                    <a:pt x="962" y="5780"/>
                  </a:cubicBezTo>
                  <a:cubicBezTo>
                    <a:pt x="986" y="5780"/>
                    <a:pt x="988" y="5796"/>
                    <a:pt x="972" y="5802"/>
                  </a:cubicBezTo>
                  <a:cubicBezTo>
                    <a:pt x="938" y="5836"/>
                    <a:pt x="997" y="6134"/>
                    <a:pt x="1044" y="6146"/>
                  </a:cubicBezTo>
                  <a:lnTo>
                    <a:pt x="1057" y="6190"/>
                  </a:lnTo>
                  <a:cubicBezTo>
                    <a:pt x="1047" y="6240"/>
                    <a:pt x="1085" y="6375"/>
                    <a:pt x="1113" y="6394"/>
                  </a:cubicBezTo>
                  <a:lnTo>
                    <a:pt x="1129" y="6463"/>
                  </a:lnTo>
                  <a:cubicBezTo>
                    <a:pt x="1123" y="6513"/>
                    <a:pt x="1129" y="6535"/>
                    <a:pt x="1154" y="6550"/>
                  </a:cubicBezTo>
                  <a:cubicBezTo>
                    <a:pt x="1182" y="6569"/>
                    <a:pt x="1201" y="6563"/>
                    <a:pt x="1182" y="6569"/>
                  </a:cubicBezTo>
                  <a:cubicBezTo>
                    <a:pt x="1160" y="6572"/>
                    <a:pt x="1173" y="6619"/>
                    <a:pt x="1207" y="6723"/>
                  </a:cubicBezTo>
                  <a:cubicBezTo>
                    <a:pt x="1227" y="6786"/>
                    <a:pt x="1234" y="6809"/>
                    <a:pt x="1240" y="6809"/>
                  </a:cubicBezTo>
                  <a:cubicBezTo>
                    <a:pt x="1243" y="6809"/>
                    <a:pt x="1246" y="6801"/>
                    <a:pt x="1251" y="6789"/>
                  </a:cubicBezTo>
                  <a:cubicBezTo>
                    <a:pt x="1307" y="6880"/>
                    <a:pt x="1292" y="6886"/>
                    <a:pt x="1270" y="6895"/>
                  </a:cubicBezTo>
                  <a:cubicBezTo>
                    <a:pt x="1266" y="6894"/>
                    <a:pt x="1262" y="6894"/>
                    <a:pt x="1259" y="6894"/>
                  </a:cubicBezTo>
                  <a:cubicBezTo>
                    <a:pt x="1227" y="6894"/>
                    <a:pt x="1250" y="6936"/>
                    <a:pt x="1311" y="6936"/>
                  </a:cubicBezTo>
                  <a:cubicBezTo>
                    <a:pt x="1361" y="6942"/>
                    <a:pt x="1379" y="6989"/>
                    <a:pt x="1364" y="6999"/>
                  </a:cubicBezTo>
                  <a:cubicBezTo>
                    <a:pt x="1360" y="7000"/>
                    <a:pt x="1357" y="7001"/>
                    <a:pt x="1354" y="7001"/>
                  </a:cubicBezTo>
                  <a:cubicBezTo>
                    <a:pt x="1339" y="7001"/>
                    <a:pt x="1331" y="6982"/>
                    <a:pt x="1323" y="6961"/>
                  </a:cubicBezTo>
                  <a:lnTo>
                    <a:pt x="1285" y="6977"/>
                  </a:lnTo>
                  <a:cubicBezTo>
                    <a:pt x="1295" y="7002"/>
                    <a:pt x="1295" y="7002"/>
                    <a:pt x="1326" y="7017"/>
                  </a:cubicBezTo>
                  <a:cubicBezTo>
                    <a:pt x="1336" y="7033"/>
                    <a:pt x="1351" y="7049"/>
                    <a:pt x="1370" y="7055"/>
                  </a:cubicBezTo>
                  <a:cubicBezTo>
                    <a:pt x="1379" y="7059"/>
                    <a:pt x="1387" y="7060"/>
                    <a:pt x="1394" y="7060"/>
                  </a:cubicBezTo>
                  <a:cubicBezTo>
                    <a:pt x="1411" y="7060"/>
                    <a:pt x="1421" y="7049"/>
                    <a:pt x="1423" y="7027"/>
                  </a:cubicBezTo>
                  <a:cubicBezTo>
                    <a:pt x="1426" y="7015"/>
                    <a:pt x="1429" y="7010"/>
                    <a:pt x="1432" y="7010"/>
                  </a:cubicBezTo>
                  <a:cubicBezTo>
                    <a:pt x="1439" y="7010"/>
                    <a:pt x="1447" y="7025"/>
                    <a:pt x="1455" y="7039"/>
                  </a:cubicBezTo>
                  <a:cubicBezTo>
                    <a:pt x="1459" y="7079"/>
                    <a:pt x="1452" y="7096"/>
                    <a:pt x="1435" y="7096"/>
                  </a:cubicBezTo>
                  <a:cubicBezTo>
                    <a:pt x="1429" y="7096"/>
                    <a:pt x="1422" y="7094"/>
                    <a:pt x="1414" y="7090"/>
                  </a:cubicBezTo>
                  <a:cubicBezTo>
                    <a:pt x="1408" y="7080"/>
                    <a:pt x="1401" y="7076"/>
                    <a:pt x="1394" y="7076"/>
                  </a:cubicBezTo>
                  <a:cubicBezTo>
                    <a:pt x="1384" y="7076"/>
                    <a:pt x="1374" y="7081"/>
                    <a:pt x="1364" y="7086"/>
                  </a:cubicBezTo>
                  <a:cubicBezTo>
                    <a:pt x="1345" y="7099"/>
                    <a:pt x="1442" y="7193"/>
                    <a:pt x="1496" y="7193"/>
                  </a:cubicBezTo>
                  <a:cubicBezTo>
                    <a:pt x="1497" y="7193"/>
                    <a:pt x="1498" y="7193"/>
                    <a:pt x="1499" y="7193"/>
                  </a:cubicBezTo>
                  <a:lnTo>
                    <a:pt x="1499" y="7193"/>
                  </a:lnTo>
                  <a:lnTo>
                    <a:pt x="1480" y="7202"/>
                  </a:lnTo>
                  <a:cubicBezTo>
                    <a:pt x="1461" y="7215"/>
                    <a:pt x="1492" y="7259"/>
                    <a:pt x="1524" y="7303"/>
                  </a:cubicBezTo>
                  <a:cubicBezTo>
                    <a:pt x="1548" y="7337"/>
                    <a:pt x="1561" y="7358"/>
                    <a:pt x="1575" y="7358"/>
                  </a:cubicBezTo>
                  <a:cubicBezTo>
                    <a:pt x="1578" y="7358"/>
                    <a:pt x="1582" y="7356"/>
                    <a:pt x="1586" y="7353"/>
                  </a:cubicBezTo>
                  <a:cubicBezTo>
                    <a:pt x="1596" y="7345"/>
                    <a:pt x="1606" y="7337"/>
                    <a:pt x="1617" y="7337"/>
                  </a:cubicBezTo>
                  <a:cubicBezTo>
                    <a:pt x="1623" y="7337"/>
                    <a:pt x="1630" y="7340"/>
                    <a:pt x="1636" y="7346"/>
                  </a:cubicBezTo>
                  <a:cubicBezTo>
                    <a:pt x="1618" y="7328"/>
                    <a:pt x="1636" y="7315"/>
                    <a:pt x="1652" y="7303"/>
                  </a:cubicBezTo>
                  <a:cubicBezTo>
                    <a:pt x="1662" y="7331"/>
                    <a:pt x="1665" y="7359"/>
                    <a:pt x="1668" y="7387"/>
                  </a:cubicBezTo>
                  <a:cubicBezTo>
                    <a:pt x="1668" y="7462"/>
                    <a:pt x="1705" y="7535"/>
                    <a:pt x="1765" y="7582"/>
                  </a:cubicBezTo>
                  <a:cubicBezTo>
                    <a:pt x="1803" y="7619"/>
                    <a:pt x="1859" y="7676"/>
                    <a:pt x="1868" y="7707"/>
                  </a:cubicBezTo>
                  <a:cubicBezTo>
                    <a:pt x="1898" y="7730"/>
                    <a:pt x="1918" y="7746"/>
                    <a:pt x="1931" y="7746"/>
                  </a:cubicBezTo>
                  <a:cubicBezTo>
                    <a:pt x="1936" y="7746"/>
                    <a:pt x="1940" y="7743"/>
                    <a:pt x="1944" y="7738"/>
                  </a:cubicBezTo>
                  <a:lnTo>
                    <a:pt x="1984" y="7773"/>
                  </a:lnTo>
                  <a:cubicBezTo>
                    <a:pt x="1992" y="7800"/>
                    <a:pt x="2020" y="7823"/>
                    <a:pt x="2038" y="7823"/>
                  </a:cubicBezTo>
                  <a:cubicBezTo>
                    <a:pt x="2043" y="7823"/>
                    <a:pt x="2047" y="7821"/>
                    <a:pt x="2050" y="7817"/>
                  </a:cubicBezTo>
                  <a:cubicBezTo>
                    <a:pt x="2085" y="7817"/>
                    <a:pt x="2094" y="7848"/>
                    <a:pt x="2116" y="7860"/>
                  </a:cubicBezTo>
                  <a:cubicBezTo>
                    <a:pt x="2128" y="7893"/>
                    <a:pt x="2135" y="7909"/>
                    <a:pt x="2139" y="7909"/>
                  </a:cubicBezTo>
                  <a:cubicBezTo>
                    <a:pt x="2143" y="7909"/>
                    <a:pt x="2146" y="7892"/>
                    <a:pt x="2150" y="7857"/>
                  </a:cubicBezTo>
                  <a:cubicBezTo>
                    <a:pt x="2160" y="7838"/>
                    <a:pt x="2128" y="7795"/>
                    <a:pt x="2107" y="7779"/>
                  </a:cubicBezTo>
                  <a:lnTo>
                    <a:pt x="2044" y="7738"/>
                  </a:lnTo>
                  <a:lnTo>
                    <a:pt x="2119" y="7763"/>
                  </a:lnTo>
                  <a:cubicBezTo>
                    <a:pt x="2133" y="7771"/>
                    <a:pt x="2159" y="7779"/>
                    <a:pt x="2179" y="7779"/>
                  </a:cubicBezTo>
                  <a:cubicBezTo>
                    <a:pt x="2191" y="7779"/>
                    <a:pt x="2200" y="7776"/>
                    <a:pt x="2204" y="7770"/>
                  </a:cubicBezTo>
                  <a:cubicBezTo>
                    <a:pt x="2209" y="7762"/>
                    <a:pt x="2217" y="7759"/>
                    <a:pt x="2224" y="7759"/>
                  </a:cubicBezTo>
                  <a:cubicBezTo>
                    <a:pt x="2229" y="7759"/>
                    <a:pt x="2234" y="7761"/>
                    <a:pt x="2238" y="7763"/>
                  </a:cubicBezTo>
                  <a:cubicBezTo>
                    <a:pt x="2238" y="7763"/>
                    <a:pt x="2226" y="7782"/>
                    <a:pt x="2216" y="7801"/>
                  </a:cubicBezTo>
                  <a:cubicBezTo>
                    <a:pt x="2191" y="7804"/>
                    <a:pt x="2172" y="7820"/>
                    <a:pt x="2160" y="7838"/>
                  </a:cubicBezTo>
                  <a:cubicBezTo>
                    <a:pt x="2160" y="7880"/>
                    <a:pt x="2195" y="7923"/>
                    <a:pt x="2222" y="7923"/>
                  </a:cubicBezTo>
                  <a:cubicBezTo>
                    <a:pt x="2229" y="7923"/>
                    <a:pt x="2236" y="7919"/>
                    <a:pt x="2241" y="7911"/>
                  </a:cubicBezTo>
                  <a:cubicBezTo>
                    <a:pt x="2263" y="7923"/>
                    <a:pt x="2263" y="7923"/>
                    <a:pt x="2279" y="7954"/>
                  </a:cubicBezTo>
                  <a:cubicBezTo>
                    <a:pt x="2273" y="7965"/>
                    <a:pt x="2279" y="7974"/>
                    <a:pt x="2292" y="7974"/>
                  </a:cubicBezTo>
                  <a:cubicBezTo>
                    <a:pt x="2302" y="7974"/>
                    <a:pt x="2317" y="7969"/>
                    <a:pt x="2335" y="7958"/>
                  </a:cubicBezTo>
                  <a:cubicBezTo>
                    <a:pt x="2349" y="7949"/>
                    <a:pt x="2361" y="7945"/>
                    <a:pt x="2370" y="7945"/>
                  </a:cubicBezTo>
                  <a:cubicBezTo>
                    <a:pt x="2389" y="7945"/>
                    <a:pt x="2400" y="7961"/>
                    <a:pt x="2404" y="7992"/>
                  </a:cubicBezTo>
                  <a:cubicBezTo>
                    <a:pt x="2430" y="8040"/>
                    <a:pt x="2503" y="8076"/>
                    <a:pt x="2533" y="8076"/>
                  </a:cubicBezTo>
                  <a:cubicBezTo>
                    <a:pt x="2540" y="8076"/>
                    <a:pt x="2544" y="8075"/>
                    <a:pt x="2545" y="8070"/>
                  </a:cubicBezTo>
                  <a:cubicBezTo>
                    <a:pt x="2550" y="8056"/>
                    <a:pt x="2564" y="8050"/>
                    <a:pt x="2580" y="8050"/>
                  </a:cubicBezTo>
                  <a:cubicBezTo>
                    <a:pt x="2607" y="8050"/>
                    <a:pt x="2640" y="8065"/>
                    <a:pt x="2652" y="8083"/>
                  </a:cubicBezTo>
                  <a:cubicBezTo>
                    <a:pt x="2663" y="8101"/>
                    <a:pt x="2683" y="8110"/>
                    <a:pt x="2703" y="8110"/>
                  </a:cubicBezTo>
                  <a:cubicBezTo>
                    <a:pt x="2711" y="8110"/>
                    <a:pt x="2720" y="8109"/>
                    <a:pt x="2727" y="8105"/>
                  </a:cubicBezTo>
                  <a:lnTo>
                    <a:pt x="2727" y="8105"/>
                  </a:lnTo>
                  <a:cubicBezTo>
                    <a:pt x="2722" y="8127"/>
                    <a:pt x="2738" y="8143"/>
                    <a:pt x="2758" y="8143"/>
                  </a:cubicBezTo>
                  <a:cubicBezTo>
                    <a:pt x="2763" y="8143"/>
                    <a:pt x="2769" y="8142"/>
                    <a:pt x="2774" y="8139"/>
                  </a:cubicBezTo>
                  <a:cubicBezTo>
                    <a:pt x="2774" y="8139"/>
                    <a:pt x="2775" y="8139"/>
                    <a:pt x="2776" y="8139"/>
                  </a:cubicBezTo>
                  <a:cubicBezTo>
                    <a:pt x="2782" y="8139"/>
                    <a:pt x="2795" y="8137"/>
                    <a:pt x="2777" y="8117"/>
                  </a:cubicBezTo>
                  <a:lnTo>
                    <a:pt x="2840" y="8089"/>
                  </a:lnTo>
                  <a:cubicBezTo>
                    <a:pt x="2815" y="8083"/>
                    <a:pt x="2818" y="8061"/>
                    <a:pt x="2824" y="8042"/>
                  </a:cubicBezTo>
                  <a:cubicBezTo>
                    <a:pt x="2825" y="8038"/>
                    <a:pt x="2828" y="8036"/>
                    <a:pt x="2834" y="8036"/>
                  </a:cubicBezTo>
                  <a:cubicBezTo>
                    <a:pt x="2860" y="8036"/>
                    <a:pt x="2929" y="8074"/>
                    <a:pt x="2962" y="8133"/>
                  </a:cubicBezTo>
                  <a:lnTo>
                    <a:pt x="3009" y="8180"/>
                  </a:lnTo>
                  <a:cubicBezTo>
                    <a:pt x="3012" y="8158"/>
                    <a:pt x="3015" y="8139"/>
                    <a:pt x="3015" y="8139"/>
                  </a:cubicBezTo>
                  <a:cubicBezTo>
                    <a:pt x="3040" y="8139"/>
                    <a:pt x="3065" y="8142"/>
                    <a:pt x="3065" y="8164"/>
                  </a:cubicBezTo>
                  <a:cubicBezTo>
                    <a:pt x="3062" y="8183"/>
                    <a:pt x="3062" y="8183"/>
                    <a:pt x="3091" y="8186"/>
                  </a:cubicBezTo>
                  <a:cubicBezTo>
                    <a:pt x="3091" y="8186"/>
                    <a:pt x="3092" y="8186"/>
                    <a:pt x="3094" y="8186"/>
                  </a:cubicBezTo>
                  <a:cubicBezTo>
                    <a:pt x="3100" y="8186"/>
                    <a:pt x="3116" y="8185"/>
                    <a:pt x="3116" y="8168"/>
                  </a:cubicBezTo>
                  <a:cubicBezTo>
                    <a:pt x="3117" y="8144"/>
                    <a:pt x="3118" y="8134"/>
                    <a:pt x="3123" y="8134"/>
                  </a:cubicBezTo>
                  <a:cubicBezTo>
                    <a:pt x="3127" y="8134"/>
                    <a:pt x="3133" y="8139"/>
                    <a:pt x="3144" y="8149"/>
                  </a:cubicBezTo>
                  <a:cubicBezTo>
                    <a:pt x="3157" y="8173"/>
                    <a:pt x="3170" y="8184"/>
                    <a:pt x="3184" y="8184"/>
                  </a:cubicBezTo>
                  <a:cubicBezTo>
                    <a:pt x="3197" y="8184"/>
                    <a:pt x="3210" y="8173"/>
                    <a:pt x="3222" y="8152"/>
                  </a:cubicBezTo>
                  <a:cubicBezTo>
                    <a:pt x="3224" y="8132"/>
                    <a:pt x="3224" y="8121"/>
                    <a:pt x="3227" y="8121"/>
                  </a:cubicBezTo>
                  <a:cubicBezTo>
                    <a:pt x="3230" y="8121"/>
                    <a:pt x="3236" y="8132"/>
                    <a:pt x="3250" y="8152"/>
                  </a:cubicBezTo>
                  <a:cubicBezTo>
                    <a:pt x="3247" y="8172"/>
                    <a:pt x="3272" y="8193"/>
                    <a:pt x="3296" y="8193"/>
                  </a:cubicBezTo>
                  <a:cubicBezTo>
                    <a:pt x="3297" y="8193"/>
                    <a:pt x="3299" y="8193"/>
                    <a:pt x="3301" y="8193"/>
                  </a:cubicBezTo>
                  <a:lnTo>
                    <a:pt x="3301" y="8174"/>
                  </a:lnTo>
                  <a:cubicBezTo>
                    <a:pt x="3301" y="8148"/>
                    <a:pt x="3309" y="8137"/>
                    <a:pt x="3322" y="8137"/>
                  </a:cubicBezTo>
                  <a:cubicBezTo>
                    <a:pt x="3331" y="8137"/>
                    <a:pt x="3342" y="8143"/>
                    <a:pt x="3354" y="8152"/>
                  </a:cubicBezTo>
                  <a:cubicBezTo>
                    <a:pt x="3354" y="8162"/>
                    <a:pt x="3360" y="8168"/>
                    <a:pt x="3372" y="8168"/>
                  </a:cubicBezTo>
                  <a:cubicBezTo>
                    <a:pt x="3385" y="8168"/>
                    <a:pt x="3405" y="8161"/>
                    <a:pt x="3432" y="8146"/>
                  </a:cubicBezTo>
                  <a:cubicBezTo>
                    <a:pt x="3451" y="8144"/>
                    <a:pt x="3467" y="8143"/>
                    <a:pt x="3479" y="8143"/>
                  </a:cubicBezTo>
                  <a:cubicBezTo>
                    <a:pt x="3500" y="8143"/>
                    <a:pt x="3510" y="8146"/>
                    <a:pt x="3510" y="8158"/>
                  </a:cubicBezTo>
                  <a:cubicBezTo>
                    <a:pt x="3514" y="8178"/>
                    <a:pt x="3515" y="8188"/>
                    <a:pt x="3519" y="8188"/>
                  </a:cubicBezTo>
                  <a:cubicBezTo>
                    <a:pt x="3522" y="8188"/>
                    <a:pt x="3528" y="8177"/>
                    <a:pt x="3539" y="8155"/>
                  </a:cubicBezTo>
                  <a:cubicBezTo>
                    <a:pt x="3551" y="8143"/>
                    <a:pt x="3557" y="8137"/>
                    <a:pt x="3569" y="8137"/>
                  </a:cubicBezTo>
                  <a:cubicBezTo>
                    <a:pt x="3579" y="8137"/>
                    <a:pt x="3593" y="8140"/>
                    <a:pt x="3617" y="8146"/>
                  </a:cubicBezTo>
                  <a:cubicBezTo>
                    <a:pt x="3629" y="8153"/>
                    <a:pt x="3636" y="8156"/>
                    <a:pt x="3642" y="8156"/>
                  </a:cubicBezTo>
                  <a:cubicBezTo>
                    <a:pt x="3650" y="8156"/>
                    <a:pt x="3655" y="8150"/>
                    <a:pt x="3667" y="8136"/>
                  </a:cubicBezTo>
                  <a:cubicBezTo>
                    <a:pt x="3662" y="8098"/>
                    <a:pt x="3656" y="8079"/>
                    <a:pt x="3640" y="8079"/>
                  </a:cubicBezTo>
                  <a:cubicBezTo>
                    <a:pt x="3638" y="8079"/>
                    <a:pt x="3635" y="8079"/>
                    <a:pt x="3633" y="8080"/>
                  </a:cubicBezTo>
                  <a:cubicBezTo>
                    <a:pt x="3625" y="8081"/>
                    <a:pt x="3620" y="8081"/>
                    <a:pt x="3616" y="8081"/>
                  </a:cubicBezTo>
                  <a:cubicBezTo>
                    <a:pt x="3607" y="8081"/>
                    <a:pt x="3606" y="8077"/>
                    <a:pt x="3601" y="8064"/>
                  </a:cubicBezTo>
                  <a:lnTo>
                    <a:pt x="3652" y="8052"/>
                  </a:lnTo>
                  <a:cubicBezTo>
                    <a:pt x="3686" y="8045"/>
                    <a:pt x="3717" y="8033"/>
                    <a:pt x="3746" y="8011"/>
                  </a:cubicBezTo>
                  <a:cubicBezTo>
                    <a:pt x="3755" y="8005"/>
                    <a:pt x="3764" y="7998"/>
                    <a:pt x="3771" y="7989"/>
                  </a:cubicBezTo>
                  <a:cubicBezTo>
                    <a:pt x="3771" y="7986"/>
                    <a:pt x="3774" y="7980"/>
                    <a:pt x="3774" y="7976"/>
                  </a:cubicBezTo>
                  <a:lnTo>
                    <a:pt x="3774" y="7973"/>
                  </a:lnTo>
                  <a:lnTo>
                    <a:pt x="3774" y="7970"/>
                  </a:lnTo>
                  <a:cubicBezTo>
                    <a:pt x="3773" y="7968"/>
                    <a:pt x="3773" y="7966"/>
                    <a:pt x="3772" y="7964"/>
                  </a:cubicBezTo>
                  <a:lnTo>
                    <a:pt x="3771" y="7964"/>
                  </a:lnTo>
                  <a:cubicBezTo>
                    <a:pt x="3767" y="7961"/>
                    <a:pt x="3764" y="7961"/>
                    <a:pt x="3761" y="7961"/>
                  </a:cubicBezTo>
                  <a:cubicBezTo>
                    <a:pt x="3752" y="7961"/>
                    <a:pt x="3746" y="7964"/>
                    <a:pt x="3736" y="7970"/>
                  </a:cubicBezTo>
                  <a:lnTo>
                    <a:pt x="3708" y="7954"/>
                  </a:lnTo>
                  <a:cubicBezTo>
                    <a:pt x="3702" y="7927"/>
                    <a:pt x="3689" y="7915"/>
                    <a:pt x="3678" y="7915"/>
                  </a:cubicBezTo>
                  <a:cubicBezTo>
                    <a:pt x="3665" y="7915"/>
                    <a:pt x="3654" y="7933"/>
                    <a:pt x="3661" y="7967"/>
                  </a:cubicBezTo>
                  <a:cubicBezTo>
                    <a:pt x="3668" y="8001"/>
                    <a:pt x="3671" y="8015"/>
                    <a:pt x="3667" y="8015"/>
                  </a:cubicBezTo>
                  <a:cubicBezTo>
                    <a:pt x="3663" y="8015"/>
                    <a:pt x="3656" y="8007"/>
                    <a:pt x="3642" y="7992"/>
                  </a:cubicBezTo>
                  <a:cubicBezTo>
                    <a:pt x="3636" y="7964"/>
                    <a:pt x="3624" y="7957"/>
                    <a:pt x="3609" y="7957"/>
                  </a:cubicBezTo>
                  <a:cubicBezTo>
                    <a:pt x="3602" y="7957"/>
                    <a:pt x="3594" y="7959"/>
                    <a:pt x="3586" y="7961"/>
                  </a:cubicBezTo>
                  <a:cubicBezTo>
                    <a:pt x="3579" y="7962"/>
                    <a:pt x="3575" y="7962"/>
                    <a:pt x="3572" y="7962"/>
                  </a:cubicBezTo>
                  <a:cubicBezTo>
                    <a:pt x="3563" y="7962"/>
                    <a:pt x="3563" y="7958"/>
                    <a:pt x="3561" y="7945"/>
                  </a:cubicBezTo>
                  <a:cubicBezTo>
                    <a:pt x="3554" y="7920"/>
                    <a:pt x="3532" y="7907"/>
                    <a:pt x="3507" y="7907"/>
                  </a:cubicBezTo>
                  <a:cubicBezTo>
                    <a:pt x="3485" y="7911"/>
                    <a:pt x="3485" y="7911"/>
                    <a:pt x="3485" y="7933"/>
                  </a:cubicBezTo>
                  <a:cubicBezTo>
                    <a:pt x="3498" y="7940"/>
                    <a:pt x="3495" y="7945"/>
                    <a:pt x="3485" y="7945"/>
                  </a:cubicBezTo>
                  <a:cubicBezTo>
                    <a:pt x="3473" y="7945"/>
                    <a:pt x="3452" y="7937"/>
                    <a:pt x="3438" y="7917"/>
                  </a:cubicBezTo>
                  <a:cubicBezTo>
                    <a:pt x="3428" y="7909"/>
                    <a:pt x="3422" y="7905"/>
                    <a:pt x="3419" y="7905"/>
                  </a:cubicBezTo>
                  <a:cubicBezTo>
                    <a:pt x="3414" y="7905"/>
                    <a:pt x="3415" y="7915"/>
                    <a:pt x="3416" y="7939"/>
                  </a:cubicBezTo>
                  <a:cubicBezTo>
                    <a:pt x="3418" y="7961"/>
                    <a:pt x="3405" y="7973"/>
                    <a:pt x="3389" y="7973"/>
                  </a:cubicBezTo>
                  <a:cubicBezTo>
                    <a:pt x="3374" y="7973"/>
                    <a:pt x="3357" y="7964"/>
                    <a:pt x="3344" y="7945"/>
                  </a:cubicBezTo>
                  <a:lnTo>
                    <a:pt x="3297" y="7945"/>
                  </a:lnTo>
                  <a:cubicBezTo>
                    <a:pt x="3275" y="7945"/>
                    <a:pt x="3275" y="7964"/>
                    <a:pt x="3275" y="7986"/>
                  </a:cubicBezTo>
                  <a:cubicBezTo>
                    <a:pt x="3275" y="8010"/>
                    <a:pt x="3275" y="8020"/>
                    <a:pt x="3270" y="8020"/>
                  </a:cubicBezTo>
                  <a:cubicBezTo>
                    <a:pt x="3267" y="8020"/>
                    <a:pt x="3261" y="8015"/>
                    <a:pt x="3250" y="8008"/>
                  </a:cubicBezTo>
                  <a:cubicBezTo>
                    <a:pt x="3238" y="7998"/>
                    <a:pt x="3228" y="7983"/>
                    <a:pt x="3228" y="7964"/>
                  </a:cubicBezTo>
                  <a:cubicBezTo>
                    <a:pt x="3228" y="7945"/>
                    <a:pt x="3203" y="7945"/>
                    <a:pt x="3181" y="7945"/>
                  </a:cubicBezTo>
                  <a:cubicBezTo>
                    <a:pt x="3172" y="7944"/>
                    <a:pt x="3159" y="7943"/>
                    <a:pt x="3147" y="7943"/>
                  </a:cubicBezTo>
                  <a:cubicBezTo>
                    <a:pt x="3128" y="7943"/>
                    <a:pt x="3109" y="7946"/>
                    <a:pt x="3109" y="7958"/>
                  </a:cubicBezTo>
                  <a:cubicBezTo>
                    <a:pt x="3108" y="7964"/>
                    <a:pt x="3108" y="7967"/>
                    <a:pt x="3108" y="7967"/>
                  </a:cubicBezTo>
                  <a:cubicBezTo>
                    <a:pt x="3108" y="7967"/>
                    <a:pt x="3109" y="7952"/>
                    <a:pt x="3109" y="7939"/>
                  </a:cubicBezTo>
                  <a:cubicBezTo>
                    <a:pt x="3095" y="7937"/>
                    <a:pt x="3091" y="7926"/>
                    <a:pt x="3090" y="7926"/>
                  </a:cubicBezTo>
                  <a:cubicBezTo>
                    <a:pt x="3089" y="7926"/>
                    <a:pt x="3088" y="7928"/>
                    <a:pt x="3087" y="7936"/>
                  </a:cubicBezTo>
                  <a:cubicBezTo>
                    <a:pt x="3062" y="7933"/>
                    <a:pt x="3040" y="7923"/>
                    <a:pt x="3018" y="7907"/>
                  </a:cubicBezTo>
                  <a:cubicBezTo>
                    <a:pt x="3008" y="7901"/>
                    <a:pt x="2995" y="7898"/>
                    <a:pt x="2982" y="7898"/>
                  </a:cubicBezTo>
                  <a:cubicBezTo>
                    <a:pt x="2948" y="7898"/>
                    <a:pt x="2919" y="7922"/>
                    <a:pt x="2965" y="7964"/>
                  </a:cubicBezTo>
                  <a:lnTo>
                    <a:pt x="2940" y="7958"/>
                  </a:lnTo>
                  <a:cubicBezTo>
                    <a:pt x="2938" y="7957"/>
                    <a:pt x="2936" y="7957"/>
                    <a:pt x="2934" y="7957"/>
                  </a:cubicBezTo>
                  <a:cubicBezTo>
                    <a:pt x="2924" y="7957"/>
                    <a:pt x="2915" y="7963"/>
                    <a:pt x="2912" y="7973"/>
                  </a:cubicBezTo>
                  <a:cubicBezTo>
                    <a:pt x="2910" y="7986"/>
                    <a:pt x="2901" y="7989"/>
                    <a:pt x="2890" y="7989"/>
                  </a:cubicBezTo>
                  <a:cubicBezTo>
                    <a:pt x="2881" y="7989"/>
                    <a:pt x="2871" y="7987"/>
                    <a:pt x="2862" y="7986"/>
                  </a:cubicBezTo>
                  <a:lnTo>
                    <a:pt x="2871" y="7945"/>
                  </a:lnTo>
                  <a:cubicBezTo>
                    <a:pt x="2893" y="7910"/>
                    <a:pt x="2885" y="7885"/>
                    <a:pt x="2867" y="7885"/>
                  </a:cubicBezTo>
                  <a:cubicBezTo>
                    <a:pt x="2857" y="7885"/>
                    <a:pt x="2842" y="7894"/>
                    <a:pt x="2828" y="7915"/>
                  </a:cubicBezTo>
                  <a:lnTo>
                    <a:pt x="2828" y="7915"/>
                  </a:lnTo>
                  <a:cubicBezTo>
                    <a:pt x="2830" y="7910"/>
                    <a:pt x="2831" y="7903"/>
                    <a:pt x="2834" y="7895"/>
                  </a:cubicBezTo>
                  <a:cubicBezTo>
                    <a:pt x="2836" y="7881"/>
                    <a:pt x="2824" y="7874"/>
                    <a:pt x="2797" y="7874"/>
                  </a:cubicBezTo>
                  <a:cubicBezTo>
                    <a:pt x="2788" y="7874"/>
                    <a:pt x="2777" y="7875"/>
                    <a:pt x="2765" y="7876"/>
                  </a:cubicBezTo>
                  <a:cubicBezTo>
                    <a:pt x="2763" y="7876"/>
                    <a:pt x="2761" y="7875"/>
                    <a:pt x="2759" y="7875"/>
                  </a:cubicBezTo>
                  <a:cubicBezTo>
                    <a:pt x="2737" y="7875"/>
                    <a:pt x="2708" y="7906"/>
                    <a:pt x="2702" y="7923"/>
                  </a:cubicBezTo>
                  <a:cubicBezTo>
                    <a:pt x="2698" y="7934"/>
                    <a:pt x="2688" y="7937"/>
                    <a:pt x="2680" y="7937"/>
                  </a:cubicBezTo>
                  <a:cubicBezTo>
                    <a:pt x="2675" y="7937"/>
                    <a:pt x="2671" y="7936"/>
                    <a:pt x="2671" y="7936"/>
                  </a:cubicBezTo>
                  <a:cubicBezTo>
                    <a:pt x="2649" y="7929"/>
                    <a:pt x="2649" y="7929"/>
                    <a:pt x="2655" y="7911"/>
                  </a:cubicBezTo>
                  <a:cubicBezTo>
                    <a:pt x="2663" y="7885"/>
                    <a:pt x="2648" y="7870"/>
                    <a:pt x="2627" y="7870"/>
                  </a:cubicBezTo>
                  <a:cubicBezTo>
                    <a:pt x="2614" y="7870"/>
                    <a:pt x="2600" y="7875"/>
                    <a:pt x="2586" y="7885"/>
                  </a:cubicBezTo>
                  <a:lnTo>
                    <a:pt x="2592" y="7867"/>
                  </a:lnTo>
                  <a:cubicBezTo>
                    <a:pt x="2602" y="7848"/>
                    <a:pt x="2586" y="7820"/>
                    <a:pt x="2470" y="7791"/>
                  </a:cubicBezTo>
                  <a:cubicBezTo>
                    <a:pt x="2385" y="7751"/>
                    <a:pt x="2323" y="7716"/>
                    <a:pt x="2332" y="7697"/>
                  </a:cubicBezTo>
                  <a:cubicBezTo>
                    <a:pt x="2340" y="7685"/>
                    <a:pt x="2274" y="7674"/>
                    <a:pt x="2215" y="7674"/>
                  </a:cubicBezTo>
                  <a:cubicBezTo>
                    <a:pt x="2202" y="7674"/>
                    <a:pt x="2190" y="7674"/>
                    <a:pt x="2179" y="7676"/>
                  </a:cubicBezTo>
                  <a:cubicBezTo>
                    <a:pt x="2188" y="7660"/>
                    <a:pt x="2169" y="7647"/>
                    <a:pt x="2128" y="7619"/>
                  </a:cubicBezTo>
                  <a:cubicBezTo>
                    <a:pt x="2072" y="7575"/>
                    <a:pt x="2072" y="7575"/>
                    <a:pt x="2085" y="7560"/>
                  </a:cubicBezTo>
                  <a:cubicBezTo>
                    <a:pt x="2116" y="7546"/>
                    <a:pt x="2126" y="7542"/>
                    <a:pt x="2107" y="7542"/>
                  </a:cubicBezTo>
                  <a:cubicBezTo>
                    <a:pt x="2100" y="7542"/>
                    <a:pt x="2087" y="7543"/>
                    <a:pt x="2069" y="7544"/>
                  </a:cubicBezTo>
                  <a:cubicBezTo>
                    <a:pt x="2063" y="7546"/>
                    <a:pt x="2057" y="7547"/>
                    <a:pt x="2051" y="7547"/>
                  </a:cubicBezTo>
                  <a:cubicBezTo>
                    <a:pt x="2012" y="7547"/>
                    <a:pt x="1982" y="7496"/>
                    <a:pt x="2006" y="7469"/>
                  </a:cubicBezTo>
                  <a:cubicBezTo>
                    <a:pt x="2022" y="7453"/>
                    <a:pt x="2006" y="7437"/>
                    <a:pt x="1972" y="7406"/>
                  </a:cubicBezTo>
                  <a:cubicBezTo>
                    <a:pt x="1931" y="7393"/>
                    <a:pt x="1897" y="7372"/>
                    <a:pt x="1875" y="7337"/>
                  </a:cubicBezTo>
                  <a:cubicBezTo>
                    <a:pt x="1847" y="7306"/>
                    <a:pt x="1836" y="7293"/>
                    <a:pt x="1825" y="7293"/>
                  </a:cubicBezTo>
                  <a:cubicBezTo>
                    <a:pt x="1817" y="7293"/>
                    <a:pt x="1809" y="7300"/>
                    <a:pt x="1796" y="7312"/>
                  </a:cubicBezTo>
                  <a:cubicBezTo>
                    <a:pt x="1786" y="7321"/>
                    <a:pt x="1777" y="7326"/>
                    <a:pt x="1769" y="7326"/>
                  </a:cubicBezTo>
                  <a:cubicBezTo>
                    <a:pt x="1753" y="7326"/>
                    <a:pt x="1739" y="7309"/>
                    <a:pt x="1718" y="7284"/>
                  </a:cubicBezTo>
                  <a:cubicBezTo>
                    <a:pt x="1702" y="7265"/>
                    <a:pt x="1687" y="7246"/>
                    <a:pt x="1705" y="7234"/>
                  </a:cubicBezTo>
                  <a:cubicBezTo>
                    <a:pt x="1705" y="7215"/>
                    <a:pt x="1702" y="7196"/>
                    <a:pt x="1693" y="7180"/>
                  </a:cubicBezTo>
                  <a:cubicBezTo>
                    <a:pt x="1680" y="7162"/>
                    <a:pt x="1665" y="7143"/>
                    <a:pt x="1683" y="7130"/>
                  </a:cubicBezTo>
                  <a:cubicBezTo>
                    <a:pt x="1683" y="7105"/>
                    <a:pt x="1677" y="7080"/>
                    <a:pt x="1662" y="7061"/>
                  </a:cubicBezTo>
                  <a:cubicBezTo>
                    <a:pt x="1636" y="7021"/>
                    <a:pt x="1615" y="6980"/>
                    <a:pt x="1633" y="6970"/>
                  </a:cubicBezTo>
                  <a:cubicBezTo>
                    <a:pt x="1626" y="6957"/>
                    <a:pt x="1623" y="6952"/>
                    <a:pt x="1617" y="6952"/>
                  </a:cubicBezTo>
                  <a:cubicBezTo>
                    <a:pt x="1614" y="6952"/>
                    <a:pt x="1609" y="6954"/>
                    <a:pt x="1602" y="6958"/>
                  </a:cubicBezTo>
                  <a:cubicBezTo>
                    <a:pt x="1599" y="6960"/>
                    <a:pt x="1595" y="6961"/>
                    <a:pt x="1591" y="6961"/>
                  </a:cubicBezTo>
                  <a:cubicBezTo>
                    <a:pt x="1574" y="6961"/>
                    <a:pt x="1548" y="6940"/>
                    <a:pt x="1530" y="6864"/>
                  </a:cubicBezTo>
                  <a:cubicBezTo>
                    <a:pt x="1512" y="6823"/>
                    <a:pt x="1487" y="6763"/>
                    <a:pt x="1468" y="6763"/>
                  </a:cubicBezTo>
                  <a:cubicBezTo>
                    <a:pt x="1467" y="6763"/>
                    <a:pt x="1465" y="6763"/>
                    <a:pt x="1464" y="6764"/>
                  </a:cubicBezTo>
                  <a:cubicBezTo>
                    <a:pt x="1455" y="6742"/>
                    <a:pt x="1455" y="6742"/>
                    <a:pt x="1474" y="6735"/>
                  </a:cubicBezTo>
                  <a:cubicBezTo>
                    <a:pt x="1511" y="6720"/>
                    <a:pt x="1499" y="6676"/>
                    <a:pt x="1445" y="6645"/>
                  </a:cubicBezTo>
                  <a:cubicBezTo>
                    <a:pt x="1443" y="6645"/>
                    <a:pt x="1441" y="6646"/>
                    <a:pt x="1439" y="6646"/>
                  </a:cubicBezTo>
                  <a:cubicBezTo>
                    <a:pt x="1425" y="6646"/>
                    <a:pt x="1419" y="6626"/>
                    <a:pt x="1430" y="6601"/>
                  </a:cubicBezTo>
                  <a:cubicBezTo>
                    <a:pt x="1423" y="6582"/>
                    <a:pt x="1411" y="6569"/>
                    <a:pt x="1395" y="6560"/>
                  </a:cubicBezTo>
                  <a:cubicBezTo>
                    <a:pt x="1370" y="6544"/>
                    <a:pt x="1370" y="6544"/>
                    <a:pt x="1376" y="6491"/>
                  </a:cubicBezTo>
                  <a:cubicBezTo>
                    <a:pt x="1398" y="6488"/>
                    <a:pt x="1392" y="6466"/>
                    <a:pt x="1386" y="6441"/>
                  </a:cubicBezTo>
                  <a:cubicBezTo>
                    <a:pt x="1351" y="6403"/>
                    <a:pt x="1285" y="6153"/>
                    <a:pt x="1298" y="6127"/>
                  </a:cubicBezTo>
                  <a:cubicBezTo>
                    <a:pt x="1273" y="6109"/>
                    <a:pt x="1273" y="6109"/>
                    <a:pt x="1267" y="6087"/>
                  </a:cubicBezTo>
                  <a:cubicBezTo>
                    <a:pt x="1295" y="6059"/>
                    <a:pt x="1281" y="6043"/>
                    <a:pt x="1254" y="6043"/>
                  </a:cubicBezTo>
                  <a:cubicBezTo>
                    <a:pt x="1247" y="6043"/>
                    <a:pt x="1240" y="6044"/>
                    <a:pt x="1232" y="6046"/>
                  </a:cubicBezTo>
                  <a:lnTo>
                    <a:pt x="1238" y="6068"/>
                  </a:lnTo>
                  <a:lnTo>
                    <a:pt x="1245" y="6093"/>
                  </a:lnTo>
                  <a:cubicBezTo>
                    <a:pt x="1242" y="6094"/>
                    <a:pt x="1240" y="6094"/>
                    <a:pt x="1237" y="6094"/>
                  </a:cubicBezTo>
                  <a:cubicBezTo>
                    <a:pt x="1202" y="6094"/>
                    <a:pt x="1192" y="6032"/>
                    <a:pt x="1248" y="6018"/>
                  </a:cubicBezTo>
                  <a:cubicBezTo>
                    <a:pt x="1282" y="5986"/>
                    <a:pt x="1282" y="5986"/>
                    <a:pt x="1235" y="5974"/>
                  </a:cubicBezTo>
                  <a:cubicBezTo>
                    <a:pt x="1188" y="5961"/>
                    <a:pt x="1182" y="5939"/>
                    <a:pt x="1217" y="5905"/>
                  </a:cubicBezTo>
                  <a:cubicBezTo>
                    <a:pt x="1257" y="5896"/>
                    <a:pt x="1257" y="5896"/>
                    <a:pt x="1210" y="5883"/>
                  </a:cubicBezTo>
                  <a:cubicBezTo>
                    <a:pt x="1116" y="5861"/>
                    <a:pt x="1079" y="5798"/>
                    <a:pt x="1160" y="5776"/>
                  </a:cubicBezTo>
                  <a:cubicBezTo>
                    <a:pt x="1201" y="5764"/>
                    <a:pt x="1213" y="5736"/>
                    <a:pt x="1207" y="5714"/>
                  </a:cubicBezTo>
                  <a:cubicBezTo>
                    <a:pt x="1204" y="5701"/>
                    <a:pt x="1196" y="5698"/>
                    <a:pt x="1186" y="5698"/>
                  </a:cubicBezTo>
                  <a:cubicBezTo>
                    <a:pt x="1178" y="5698"/>
                    <a:pt x="1170" y="5700"/>
                    <a:pt x="1160" y="5701"/>
                  </a:cubicBezTo>
                  <a:cubicBezTo>
                    <a:pt x="1149" y="5712"/>
                    <a:pt x="1141" y="5718"/>
                    <a:pt x="1136" y="5718"/>
                  </a:cubicBezTo>
                  <a:cubicBezTo>
                    <a:pt x="1125" y="5718"/>
                    <a:pt x="1129" y="5695"/>
                    <a:pt x="1148" y="5657"/>
                  </a:cubicBezTo>
                  <a:cubicBezTo>
                    <a:pt x="1191" y="5573"/>
                    <a:pt x="1179" y="5529"/>
                    <a:pt x="1119" y="5472"/>
                  </a:cubicBezTo>
                  <a:cubicBezTo>
                    <a:pt x="1071" y="5412"/>
                    <a:pt x="1048" y="5361"/>
                    <a:pt x="1063" y="5361"/>
                  </a:cubicBezTo>
                  <a:cubicBezTo>
                    <a:pt x="1069" y="5361"/>
                    <a:pt x="1079" y="5367"/>
                    <a:pt x="1094" y="5382"/>
                  </a:cubicBezTo>
                  <a:cubicBezTo>
                    <a:pt x="1120" y="5398"/>
                    <a:pt x="1133" y="5407"/>
                    <a:pt x="1137" y="5407"/>
                  </a:cubicBezTo>
                  <a:cubicBezTo>
                    <a:pt x="1140" y="5407"/>
                    <a:pt x="1133" y="5397"/>
                    <a:pt x="1116" y="5375"/>
                  </a:cubicBezTo>
                  <a:lnTo>
                    <a:pt x="1085" y="5263"/>
                  </a:lnTo>
                  <a:cubicBezTo>
                    <a:pt x="1079" y="5242"/>
                    <a:pt x="1058" y="5228"/>
                    <a:pt x="1037" y="5228"/>
                  </a:cubicBezTo>
                  <a:cubicBezTo>
                    <a:pt x="1035" y="5228"/>
                    <a:pt x="1034" y="5228"/>
                    <a:pt x="1032" y="5228"/>
                  </a:cubicBezTo>
                  <a:cubicBezTo>
                    <a:pt x="1072" y="5197"/>
                    <a:pt x="1066" y="5134"/>
                    <a:pt x="1019" y="5109"/>
                  </a:cubicBezTo>
                  <a:lnTo>
                    <a:pt x="1007" y="5065"/>
                  </a:lnTo>
                  <a:cubicBezTo>
                    <a:pt x="1000" y="5043"/>
                    <a:pt x="1000" y="5043"/>
                    <a:pt x="975" y="5024"/>
                  </a:cubicBezTo>
                  <a:cubicBezTo>
                    <a:pt x="950" y="5009"/>
                    <a:pt x="963" y="4980"/>
                    <a:pt x="978" y="4952"/>
                  </a:cubicBezTo>
                  <a:cubicBezTo>
                    <a:pt x="990" y="4927"/>
                    <a:pt x="1001" y="4901"/>
                    <a:pt x="989" y="4901"/>
                  </a:cubicBezTo>
                  <a:cubicBezTo>
                    <a:pt x="988" y="4901"/>
                    <a:pt x="986" y="4902"/>
                    <a:pt x="985" y="4902"/>
                  </a:cubicBezTo>
                  <a:cubicBezTo>
                    <a:pt x="983" y="4903"/>
                    <a:pt x="982" y="4903"/>
                    <a:pt x="980" y="4903"/>
                  </a:cubicBezTo>
                  <a:cubicBezTo>
                    <a:pt x="961" y="4903"/>
                    <a:pt x="930" y="4866"/>
                    <a:pt x="906" y="4849"/>
                  </a:cubicBezTo>
                  <a:cubicBezTo>
                    <a:pt x="885" y="4837"/>
                    <a:pt x="889" y="4818"/>
                    <a:pt x="903" y="4818"/>
                  </a:cubicBezTo>
                  <a:cubicBezTo>
                    <a:pt x="908" y="4818"/>
                    <a:pt x="913" y="4819"/>
                    <a:pt x="919" y="4824"/>
                  </a:cubicBezTo>
                  <a:cubicBezTo>
                    <a:pt x="941" y="4818"/>
                    <a:pt x="941" y="4818"/>
                    <a:pt x="947" y="4767"/>
                  </a:cubicBezTo>
                  <a:cubicBezTo>
                    <a:pt x="941" y="4747"/>
                    <a:pt x="930" y="4704"/>
                    <a:pt x="913" y="4704"/>
                  </a:cubicBezTo>
                  <a:cubicBezTo>
                    <a:pt x="912" y="4704"/>
                    <a:pt x="911" y="4704"/>
                    <a:pt x="909" y="4705"/>
                  </a:cubicBezTo>
                  <a:cubicBezTo>
                    <a:pt x="909" y="4705"/>
                    <a:pt x="908" y="4705"/>
                    <a:pt x="908" y="4705"/>
                  </a:cubicBezTo>
                  <a:cubicBezTo>
                    <a:pt x="886" y="4705"/>
                    <a:pt x="853" y="4572"/>
                    <a:pt x="866" y="4545"/>
                  </a:cubicBezTo>
                  <a:cubicBezTo>
                    <a:pt x="866" y="4545"/>
                    <a:pt x="859" y="4523"/>
                    <a:pt x="853" y="4501"/>
                  </a:cubicBezTo>
                  <a:cubicBezTo>
                    <a:pt x="847" y="4479"/>
                    <a:pt x="822" y="4460"/>
                    <a:pt x="815" y="4438"/>
                  </a:cubicBezTo>
                  <a:cubicBezTo>
                    <a:pt x="809" y="4423"/>
                    <a:pt x="797" y="4407"/>
                    <a:pt x="781" y="4398"/>
                  </a:cubicBezTo>
                  <a:cubicBezTo>
                    <a:pt x="775" y="4376"/>
                    <a:pt x="768" y="4354"/>
                    <a:pt x="790" y="4347"/>
                  </a:cubicBezTo>
                  <a:cubicBezTo>
                    <a:pt x="743" y="4338"/>
                    <a:pt x="743" y="4338"/>
                    <a:pt x="778" y="4304"/>
                  </a:cubicBezTo>
                  <a:cubicBezTo>
                    <a:pt x="819" y="4291"/>
                    <a:pt x="819" y="4291"/>
                    <a:pt x="772" y="4282"/>
                  </a:cubicBezTo>
                  <a:cubicBezTo>
                    <a:pt x="746" y="4263"/>
                    <a:pt x="746" y="4263"/>
                    <a:pt x="759" y="4235"/>
                  </a:cubicBezTo>
                  <a:cubicBezTo>
                    <a:pt x="776" y="4232"/>
                    <a:pt x="773" y="4212"/>
                    <a:pt x="758" y="4212"/>
                  </a:cubicBezTo>
                  <a:cubicBezTo>
                    <a:pt x="757" y="4212"/>
                    <a:pt x="755" y="4212"/>
                    <a:pt x="753" y="4213"/>
                  </a:cubicBezTo>
                  <a:cubicBezTo>
                    <a:pt x="706" y="4200"/>
                    <a:pt x="668" y="4137"/>
                    <a:pt x="709" y="4128"/>
                  </a:cubicBezTo>
                  <a:cubicBezTo>
                    <a:pt x="703" y="4112"/>
                    <a:pt x="690" y="4097"/>
                    <a:pt x="674" y="4087"/>
                  </a:cubicBezTo>
                  <a:cubicBezTo>
                    <a:pt x="627" y="4078"/>
                    <a:pt x="627" y="4078"/>
                    <a:pt x="668" y="4065"/>
                  </a:cubicBezTo>
                  <a:cubicBezTo>
                    <a:pt x="703" y="4031"/>
                    <a:pt x="696" y="4009"/>
                    <a:pt x="649" y="4000"/>
                  </a:cubicBezTo>
                  <a:cubicBezTo>
                    <a:pt x="637" y="3987"/>
                    <a:pt x="631" y="3968"/>
                    <a:pt x="637" y="3953"/>
                  </a:cubicBezTo>
                  <a:cubicBezTo>
                    <a:pt x="645" y="3908"/>
                    <a:pt x="634" y="3791"/>
                    <a:pt x="606" y="3791"/>
                  </a:cubicBezTo>
                  <a:cubicBezTo>
                    <a:pt x="603" y="3791"/>
                    <a:pt x="600" y="3792"/>
                    <a:pt x="596" y="3796"/>
                  </a:cubicBezTo>
                  <a:lnTo>
                    <a:pt x="584" y="3749"/>
                  </a:lnTo>
                  <a:cubicBezTo>
                    <a:pt x="590" y="3699"/>
                    <a:pt x="584" y="3677"/>
                    <a:pt x="558" y="3661"/>
                  </a:cubicBezTo>
                  <a:lnTo>
                    <a:pt x="530" y="3642"/>
                  </a:lnTo>
                  <a:cubicBezTo>
                    <a:pt x="552" y="3633"/>
                    <a:pt x="565" y="3611"/>
                    <a:pt x="558" y="3586"/>
                  </a:cubicBezTo>
                  <a:cubicBezTo>
                    <a:pt x="554" y="3572"/>
                    <a:pt x="553" y="3567"/>
                    <a:pt x="547" y="3567"/>
                  </a:cubicBezTo>
                  <a:cubicBezTo>
                    <a:pt x="544" y="3567"/>
                    <a:pt x="540" y="3568"/>
                    <a:pt x="533" y="3570"/>
                  </a:cubicBezTo>
                  <a:cubicBezTo>
                    <a:pt x="528" y="3579"/>
                    <a:pt x="524" y="3583"/>
                    <a:pt x="521" y="3583"/>
                  </a:cubicBezTo>
                  <a:cubicBezTo>
                    <a:pt x="514" y="3583"/>
                    <a:pt x="509" y="3566"/>
                    <a:pt x="505" y="3551"/>
                  </a:cubicBezTo>
                  <a:cubicBezTo>
                    <a:pt x="502" y="3530"/>
                    <a:pt x="511" y="3504"/>
                    <a:pt x="533" y="3495"/>
                  </a:cubicBezTo>
                  <a:lnTo>
                    <a:pt x="527" y="3473"/>
                  </a:lnTo>
                  <a:cubicBezTo>
                    <a:pt x="520" y="3476"/>
                    <a:pt x="513" y="3477"/>
                    <a:pt x="508" y="3477"/>
                  </a:cubicBezTo>
                  <a:cubicBezTo>
                    <a:pt x="488" y="3477"/>
                    <a:pt x="487" y="3460"/>
                    <a:pt x="502" y="3457"/>
                  </a:cubicBezTo>
                  <a:cubicBezTo>
                    <a:pt x="511" y="3432"/>
                    <a:pt x="515" y="3407"/>
                    <a:pt x="505" y="3382"/>
                  </a:cubicBezTo>
                  <a:lnTo>
                    <a:pt x="505" y="3382"/>
                  </a:lnTo>
                  <a:cubicBezTo>
                    <a:pt x="503" y="3383"/>
                    <a:pt x="501" y="3383"/>
                    <a:pt x="499" y="3383"/>
                  </a:cubicBezTo>
                  <a:cubicBezTo>
                    <a:pt x="491" y="3383"/>
                    <a:pt x="494" y="3374"/>
                    <a:pt x="498" y="3374"/>
                  </a:cubicBezTo>
                  <a:cubicBezTo>
                    <a:pt x="501" y="3374"/>
                    <a:pt x="503" y="3376"/>
                    <a:pt x="505" y="3382"/>
                  </a:cubicBezTo>
                  <a:lnTo>
                    <a:pt x="524" y="3379"/>
                  </a:lnTo>
                  <a:cubicBezTo>
                    <a:pt x="532" y="3361"/>
                    <a:pt x="527" y="3356"/>
                    <a:pt x="518" y="3356"/>
                  </a:cubicBezTo>
                  <a:cubicBezTo>
                    <a:pt x="513" y="3356"/>
                    <a:pt x="506" y="3358"/>
                    <a:pt x="499" y="3360"/>
                  </a:cubicBezTo>
                  <a:cubicBezTo>
                    <a:pt x="499" y="3360"/>
                    <a:pt x="493" y="3338"/>
                    <a:pt x="486" y="3316"/>
                  </a:cubicBezTo>
                  <a:cubicBezTo>
                    <a:pt x="482" y="3301"/>
                    <a:pt x="478" y="3285"/>
                    <a:pt x="471" y="3285"/>
                  </a:cubicBezTo>
                  <a:cubicBezTo>
                    <a:pt x="467" y="3285"/>
                    <a:pt x="463" y="3289"/>
                    <a:pt x="458" y="3298"/>
                  </a:cubicBezTo>
                  <a:cubicBezTo>
                    <a:pt x="449" y="3301"/>
                    <a:pt x="440" y="3304"/>
                    <a:pt x="431" y="3304"/>
                  </a:cubicBezTo>
                  <a:cubicBezTo>
                    <a:pt x="422" y="3304"/>
                    <a:pt x="414" y="3300"/>
                    <a:pt x="411" y="3288"/>
                  </a:cubicBezTo>
                  <a:cubicBezTo>
                    <a:pt x="410" y="3288"/>
                    <a:pt x="409" y="3288"/>
                    <a:pt x="408" y="3288"/>
                  </a:cubicBezTo>
                  <a:cubicBezTo>
                    <a:pt x="399" y="3288"/>
                    <a:pt x="400" y="3278"/>
                    <a:pt x="405" y="3278"/>
                  </a:cubicBezTo>
                  <a:cubicBezTo>
                    <a:pt x="407" y="3278"/>
                    <a:pt x="409" y="3280"/>
                    <a:pt x="411" y="3288"/>
                  </a:cubicBezTo>
                  <a:cubicBezTo>
                    <a:pt x="433" y="3282"/>
                    <a:pt x="452" y="3276"/>
                    <a:pt x="446" y="3254"/>
                  </a:cubicBezTo>
                  <a:cubicBezTo>
                    <a:pt x="442" y="3241"/>
                    <a:pt x="449" y="3229"/>
                    <a:pt x="461" y="3226"/>
                  </a:cubicBezTo>
                  <a:cubicBezTo>
                    <a:pt x="465" y="3226"/>
                    <a:pt x="467" y="3227"/>
                    <a:pt x="470" y="3227"/>
                  </a:cubicBezTo>
                  <a:cubicBezTo>
                    <a:pt x="502" y="3227"/>
                    <a:pt x="460" y="3152"/>
                    <a:pt x="436" y="3135"/>
                  </a:cubicBezTo>
                  <a:cubicBezTo>
                    <a:pt x="383" y="3100"/>
                    <a:pt x="377" y="3078"/>
                    <a:pt x="417" y="3069"/>
                  </a:cubicBezTo>
                  <a:cubicBezTo>
                    <a:pt x="458" y="3056"/>
                    <a:pt x="405" y="3022"/>
                    <a:pt x="339" y="3016"/>
                  </a:cubicBezTo>
                  <a:lnTo>
                    <a:pt x="270" y="3009"/>
                  </a:lnTo>
                  <a:lnTo>
                    <a:pt x="333" y="2994"/>
                  </a:lnTo>
                  <a:cubicBezTo>
                    <a:pt x="405" y="2950"/>
                    <a:pt x="405" y="2950"/>
                    <a:pt x="348" y="2893"/>
                  </a:cubicBezTo>
                  <a:cubicBezTo>
                    <a:pt x="314" y="2853"/>
                    <a:pt x="314" y="2853"/>
                    <a:pt x="336" y="2846"/>
                  </a:cubicBezTo>
                  <a:cubicBezTo>
                    <a:pt x="355" y="2843"/>
                    <a:pt x="348" y="2818"/>
                    <a:pt x="330" y="2752"/>
                  </a:cubicBezTo>
                  <a:cubicBezTo>
                    <a:pt x="313" y="2690"/>
                    <a:pt x="308" y="2664"/>
                    <a:pt x="294" y="2664"/>
                  </a:cubicBezTo>
                  <a:cubicBezTo>
                    <a:pt x="292" y="2664"/>
                    <a:pt x="291" y="2664"/>
                    <a:pt x="289" y="2665"/>
                  </a:cubicBezTo>
                  <a:cubicBezTo>
                    <a:pt x="289" y="2665"/>
                    <a:pt x="283" y="2643"/>
                    <a:pt x="276" y="2618"/>
                  </a:cubicBezTo>
                  <a:cubicBezTo>
                    <a:pt x="305" y="2594"/>
                    <a:pt x="294" y="2564"/>
                    <a:pt x="271" y="2564"/>
                  </a:cubicBezTo>
                  <a:cubicBezTo>
                    <a:pt x="264" y="2564"/>
                    <a:pt x="256" y="2567"/>
                    <a:pt x="248" y="2574"/>
                  </a:cubicBezTo>
                  <a:lnTo>
                    <a:pt x="239" y="2527"/>
                  </a:lnTo>
                  <a:lnTo>
                    <a:pt x="258" y="2524"/>
                  </a:lnTo>
                  <a:cubicBezTo>
                    <a:pt x="280" y="2520"/>
                    <a:pt x="270" y="2473"/>
                    <a:pt x="254" y="2285"/>
                  </a:cubicBezTo>
                  <a:cubicBezTo>
                    <a:pt x="251" y="2072"/>
                    <a:pt x="264" y="2047"/>
                    <a:pt x="220" y="2044"/>
                  </a:cubicBezTo>
                  <a:cubicBezTo>
                    <a:pt x="186" y="2019"/>
                    <a:pt x="183" y="1996"/>
                    <a:pt x="214" y="1996"/>
                  </a:cubicBezTo>
                  <a:cubicBezTo>
                    <a:pt x="218" y="1996"/>
                    <a:pt x="222" y="1996"/>
                    <a:pt x="226" y="1997"/>
                  </a:cubicBezTo>
                  <a:cubicBezTo>
                    <a:pt x="245" y="1997"/>
                    <a:pt x="270" y="1978"/>
                    <a:pt x="248" y="1975"/>
                  </a:cubicBezTo>
                  <a:cubicBezTo>
                    <a:pt x="248" y="1950"/>
                    <a:pt x="261" y="1925"/>
                    <a:pt x="280" y="1906"/>
                  </a:cubicBezTo>
                  <a:cubicBezTo>
                    <a:pt x="333" y="1844"/>
                    <a:pt x="317" y="1818"/>
                    <a:pt x="295" y="1815"/>
                  </a:cubicBezTo>
                  <a:lnTo>
                    <a:pt x="295" y="1815"/>
                  </a:lnTo>
                  <a:cubicBezTo>
                    <a:pt x="285" y="1818"/>
                    <a:pt x="279" y="1819"/>
                    <a:pt x="275" y="1819"/>
                  </a:cubicBezTo>
                  <a:cubicBezTo>
                    <a:pt x="263" y="1819"/>
                    <a:pt x="282" y="1805"/>
                    <a:pt x="301" y="1790"/>
                  </a:cubicBezTo>
                  <a:cubicBezTo>
                    <a:pt x="327" y="1771"/>
                    <a:pt x="352" y="1756"/>
                    <a:pt x="333" y="1750"/>
                  </a:cubicBezTo>
                  <a:cubicBezTo>
                    <a:pt x="318" y="1723"/>
                    <a:pt x="337" y="1592"/>
                    <a:pt x="371" y="1592"/>
                  </a:cubicBezTo>
                  <a:cubicBezTo>
                    <a:pt x="373" y="1592"/>
                    <a:pt x="375" y="1592"/>
                    <a:pt x="377" y="1593"/>
                  </a:cubicBezTo>
                  <a:cubicBezTo>
                    <a:pt x="377" y="1593"/>
                    <a:pt x="386" y="1571"/>
                    <a:pt x="395" y="1549"/>
                  </a:cubicBezTo>
                  <a:cubicBezTo>
                    <a:pt x="377" y="1543"/>
                    <a:pt x="392" y="1499"/>
                    <a:pt x="411" y="1455"/>
                  </a:cubicBezTo>
                  <a:cubicBezTo>
                    <a:pt x="424" y="1416"/>
                    <a:pt x="435" y="1396"/>
                    <a:pt x="449" y="1396"/>
                  </a:cubicBezTo>
                  <a:cubicBezTo>
                    <a:pt x="452" y="1396"/>
                    <a:pt x="455" y="1397"/>
                    <a:pt x="458" y="1399"/>
                  </a:cubicBezTo>
                  <a:cubicBezTo>
                    <a:pt x="461" y="1407"/>
                    <a:pt x="464" y="1412"/>
                    <a:pt x="467" y="1412"/>
                  </a:cubicBezTo>
                  <a:cubicBezTo>
                    <a:pt x="473" y="1412"/>
                    <a:pt x="478" y="1392"/>
                    <a:pt x="480" y="1358"/>
                  </a:cubicBezTo>
                  <a:cubicBezTo>
                    <a:pt x="489" y="1336"/>
                    <a:pt x="464" y="1295"/>
                    <a:pt x="477" y="1273"/>
                  </a:cubicBezTo>
                  <a:cubicBezTo>
                    <a:pt x="458" y="1261"/>
                    <a:pt x="452" y="1232"/>
                    <a:pt x="464" y="1210"/>
                  </a:cubicBezTo>
                  <a:lnTo>
                    <a:pt x="464" y="1210"/>
                  </a:lnTo>
                  <a:lnTo>
                    <a:pt x="480" y="1220"/>
                  </a:lnTo>
                  <a:lnTo>
                    <a:pt x="518" y="1242"/>
                  </a:lnTo>
                  <a:cubicBezTo>
                    <a:pt x="530" y="1223"/>
                    <a:pt x="543" y="1204"/>
                    <a:pt x="524" y="1192"/>
                  </a:cubicBezTo>
                  <a:cubicBezTo>
                    <a:pt x="555" y="1182"/>
                    <a:pt x="568" y="1163"/>
                    <a:pt x="593" y="1123"/>
                  </a:cubicBezTo>
                  <a:cubicBezTo>
                    <a:pt x="618" y="1082"/>
                    <a:pt x="649" y="1048"/>
                    <a:pt x="649" y="1016"/>
                  </a:cubicBezTo>
                  <a:cubicBezTo>
                    <a:pt x="651" y="1016"/>
                    <a:pt x="652" y="1016"/>
                    <a:pt x="653" y="1016"/>
                  </a:cubicBezTo>
                  <a:cubicBezTo>
                    <a:pt x="698" y="1016"/>
                    <a:pt x="784" y="915"/>
                    <a:pt x="775" y="872"/>
                  </a:cubicBezTo>
                  <a:cubicBezTo>
                    <a:pt x="759" y="856"/>
                    <a:pt x="775" y="841"/>
                    <a:pt x="806" y="838"/>
                  </a:cubicBezTo>
                  <a:cubicBezTo>
                    <a:pt x="837" y="834"/>
                    <a:pt x="837" y="834"/>
                    <a:pt x="840" y="803"/>
                  </a:cubicBezTo>
                  <a:cubicBezTo>
                    <a:pt x="844" y="772"/>
                    <a:pt x="875" y="772"/>
                    <a:pt x="906" y="772"/>
                  </a:cubicBezTo>
                  <a:cubicBezTo>
                    <a:pt x="920" y="776"/>
                    <a:pt x="931" y="779"/>
                    <a:pt x="940" y="779"/>
                  </a:cubicBezTo>
                  <a:cubicBezTo>
                    <a:pt x="962" y="779"/>
                    <a:pt x="971" y="766"/>
                    <a:pt x="975" y="744"/>
                  </a:cubicBezTo>
                  <a:cubicBezTo>
                    <a:pt x="994" y="706"/>
                    <a:pt x="1019" y="678"/>
                    <a:pt x="1054" y="656"/>
                  </a:cubicBezTo>
                  <a:cubicBezTo>
                    <a:pt x="1082" y="612"/>
                    <a:pt x="1101" y="596"/>
                    <a:pt x="1069" y="593"/>
                  </a:cubicBezTo>
                  <a:cubicBezTo>
                    <a:pt x="1063" y="577"/>
                    <a:pt x="1063" y="562"/>
                    <a:pt x="1066" y="546"/>
                  </a:cubicBezTo>
                  <a:cubicBezTo>
                    <a:pt x="1081" y="523"/>
                    <a:pt x="1091" y="516"/>
                    <a:pt x="1096" y="516"/>
                  </a:cubicBezTo>
                  <a:cubicBezTo>
                    <a:pt x="1100" y="516"/>
                    <a:pt x="1098" y="524"/>
                    <a:pt x="1088" y="530"/>
                  </a:cubicBezTo>
                  <a:cubicBezTo>
                    <a:pt x="1060" y="577"/>
                    <a:pt x="1079" y="562"/>
                    <a:pt x="1110" y="568"/>
                  </a:cubicBezTo>
                  <a:cubicBezTo>
                    <a:pt x="1144" y="565"/>
                    <a:pt x="1176" y="556"/>
                    <a:pt x="1204" y="537"/>
                  </a:cubicBezTo>
                  <a:lnTo>
                    <a:pt x="1285" y="490"/>
                  </a:lnTo>
                  <a:cubicBezTo>
                    <a:pt x="1361" y="477"/>
                    <a:pt x="1383" y="471"/>
                    <a:pt x="1373" y="449"/>
                  </a:cubicBezTo>
                  <a:cubicBezTo>
                    <a:pt x="1369" y="441"/>
                    <a:pt x="1366" y="435"/>
                    <a:pt x="1364" y="430"/>
                  </a:cubicBezTo>
                  <a:lnTo>
                    <a:pt x="1364" y="430"/>
                  </a:lnTo>
                  <a:cubicBezTo>
                    <a:pt x="1368" y="433"/>
                    <a:pt x="1375" y="434"/>
                    <a:pt x="1384" y="434"/>
                  </a:cubicBezTo>
                  <a:cubicBezTo>
                    <a:pt x="1453" y="434"/>
                    <a:pt x="1640" y="367"/>
                    <a:pt x="1658" y="325"/>
                  </a:cubicBezTo>
                  <a:lnTo>
                    <a:pt x="1658" y="325"/>
                  </a:lnTo>
                  <a:cubicBezTo>
                    <a:pt x="1659" y="331"/>
                    <a:pt x="1660" y="338"/>
                    <a:pt x="1662" y="346"/>
                  </a:cubicBezTo>
                  <a:cubicBezTo>
                    <a:pt x="1665" y="354"/>
                    <a:pt x="1671" y="358"/>
                    <a:pt x="1682" y="358"/>
                  </a:cubicBezTo>
                  <a:cubicBezTo>
                    <a:pt x="1694" y="358"/>
                    <a:pt x="1712" y="354"/>
                    <a:pt x="1737" y="349"/>
                  </a:cubicBezTo>
                  <a:cubicBezTo>
                    <a:pt x="1762" y="349"/>
                    <a:pt x="1846" y="299"/>
                    <a:pt x="1919" y="295"/>
                  </a:cubicBezTo>
                  <a:cubicBezTo>
                    <a:pt x="2013" y="286"/>
                    <a:pt x="2085" y="280"/>
                    <a:pt x="2085" y="261"/>
                  </a:cubicBezTo>
                  <a:cubicBezTo>
                    <a:pt x="2107" y="261"/>
                    <a:pt x="2107" y="261"/>
                    <a:pt x="2110" y="283"/>
                  </a:cubicBezTo>
                  <a:cubicBezTo>
                    <a:pt x="2085" y="302"/>
                    <a:pt x="2110" y="302"/>
                    <a:pt x="2132" y="302"/>
                  </a:cubicBezTo>
                  <a:cubicBezTo>
                    <a:pt x="2157" y="302"/>
                    <a:pt x="2157" y="280"/>
                    <a:pt x="2157" y="261"/>
                  </a:cubicBezTo>
                  <a:cubicBezTo>
                    <a:pt x="2157" y="250"/>
                    <a:pt x="2163" y="245"/>
                    <a:pt x="2175" y="245"/>
                  </a:cubicBezTo>
                  <a:cubicBezTo>
                    <a:pt x="2187" y="245"/>
                    <a:pt x="2205" y="250"/>
                    <a:pt x="2229" y="261"/>
                  </a:cubicBezTo>
                  <a:cubicBezTo>
                    <a:pt x="2266" y="277"/>
                    <a:pt x="2306" y="284"/>
                    <a:pt x="2347" y="284"/>
                  </a:cubicBezTo>
                  <a:cubicBezTo>
                    <a:pt x="2371" y="284"/>
                    <a:pt x="2395" y="281"/>
                    <a:pt x="2420" y="277"/>
                  </a:cubicBezTo>
                  <a:cubicBezTo>
                    <a:pt x="2442" y="277"/>
                    <a:pt x="2467" y="283"/>
                    <a:pt x="2464" y="305"/>
                  </a:cubicBezTo>
                  <a:cubicBezTo>
                    <a:pt x="2479" y="328"/>
                    <a:pt x="2506" y="341"/>
                    <a:pt x="2533" y="341"/>
                  </a:cubicBezTo>
                  <a:cubicBezTo>
                    <a:pt x="2549" y="341"/>
                    <a:pt x="2566" y="336"/>
                    <a:pt x="2580" y="327"/>
                  </a:cubicBezTo>
                  <a:cubicBezTo>
                    <a:pt x="2602" y="330"/>
                    <a:pt x="2602" y="330"/>
                    <a:pt x="2599" y="352"/>
                  </a:cubicBezTo>
                  <a:cubicBezTo>
                    <a:pt x="2610" y="368"/>
                    <a:pt x="2612" y="382"/>
                    <a:pt x="2620" y="382"/>
                  </a:cubicBezTo>
                  <a:cubicBezTo>
                    <a:pt x="2624" y="382"/>
                    <a:pt x="2631" y="377"/>
                    <a:pt x="2642" y="364"/>
                  </a:cubicBezTo>
                  <a:cubicBezTo>
                    <a:pt x="2650" y="364"/>
                    <a:pt x="2657" y="363"/>
                    <a:pt x="2664" y="363"/>
                  </a:cubicBezTo>
                  <a:cubicBezTo>
                    <a:pt x="2713" y="363"/>
                    <a:pt x="2761" y="381"/>
                    <a:pt x="2799" y="411"/>
                  </a:cubicBezTo>
                  <a:cubicBezTo>
                    <a:pt x="2812" y="417"/>
                    <a:pt x="2824" y="422"/>
                    <a:pt x="2834" y="422"/>
                  </a:cubicBezTo>
                  <a:cubicBezTo>
                    <a:pt x="2841" y="422"/>
                    <a:pt x="2847" y="419"/>
                    <a:pt x="2849" y="411"/>
                  </a:cubicBezTo>
                  <a:cubicBezTo>
                    <a:pt x="2856" y="396"/>
                    <a:pt x="2861" y="382"/>
                    <a:pt x="2861" y="382"/>
                  </a:cubicBezTo>
                  <a:lnTo>
                    <a:pt x="2861" y="382"/>
                  </a:lnTo>
                  <a:cubicBezTo>
                    <a:pt x="2861" y="382"/>
                    <a:pt x="2860" y="384"/>
                    <a:pt x="2859" y="389"/>
                  </a:cubicBezTo>
                  <a:cubicBezTo>
                    <a:pt x="2862" y="417"/>
                    <a:pt x="2864" y="430"/>
                    <a:pt x="2871" y="430"/>
                  </a:cubicBezTo>
                  <a:cubicBezTo>
                    <a:pt x="2877" y="430"/>
                    <a:pt x="2886" y="422"/>
                    <a:pt x="2903" y="408"/>
                  </a:cubicBezTo>
                  <a:cubicBezTo>
                    <a:pt x="2906" y="401"/>
                    <a:pt x="2912" y="398"/>
                    <a:pt x="2916" y="398"/>
                  </a:cubicBezTo>
                  <a:cubicBezTo>
                    <a:pt x="2924" y="398"/>
                    <a:pt x="2930" y="406"/>
                    <a:pt x="2924" y="418"/>
                  </a:cubicBezTo>
                  <a:cubicBezTo>
                    <a:pt x="2931" y="433"/>
                    <a:pt x="2943" y="446"/>
                    <a:pt x="2959" y="455"/>
                  </a:cubicBezTo>
                  <a:cubicBezTo>
                    <a:pt x="2978" y="468"/>
                    <a:pt x="3100" y="496"/>
                    <a:pt x="3197" y="562"/>
                  </a:cubicBezTo>
                  <a:cubicBezTo>
                    <a:pt x="3339" y="652"/>
                    <a:pt x="3393" y="706"/>
                    <a:pt x="3415" y="706"/>
                  </a:cubicBezTo>
                  <a:cubicBezTo>
                    <a:pt x="3418" y="706"/>
                    <a:pt x="3421" y="705"/>
                    <a:pt x="3423" y="703"/>
                  </a:cubicBezTo>
                  <a:cubicBezTo>
                    <a:pt x="3428" y="703"/>
                    <a:pt x="3433" y="703"/>
                    <a:pt x="3436" y="703"/>
                  </a:cubicBezTo>
                  <a:cubicBezTo>
                    <a:pt x="3457" y="703"/>
                    <a:pt x="3458" y="705"/>
                    <a:pt x="3460" y="734"/>
                  </a:cubicBezTo>
                  <a:cubicBezTo>
                    <a:pt x="3463" y="759"/>
                    <a:pt x="3479" y="781"/>
                    <a:pt x="3498" y="797"/>
                  </a:cubicBezTo>
                  <a:cubicBezTo>
                    <a:pt x="3517" y="816"/>
                    <a:pt x="3532" y="831"/>
                    <a:pt x="3517" y="847"/>
                  </a:cubicBezTo>
                  <a:cubicBezTo>
                    <a:pt x="3551" y="847"/>
                    <a:pt x="3551" y="847"/>
                    <a:pt x="3567" y="866"/>
                  </a:cubicBezTo>
                  <a:cubicBezTo>
                    <a:pt x="3551" y="878"/>
                    <a:pt x="3567" y="897"/>
                    <a:pt x="3598" y="900"/>
                  </a:cubicBezTo>
                  <a:cubicBezTo>
                    <a:pt x="3615" y="897"/>
                    <a:pt x="3626" y="895"/>
                    <a:pt x="3632" y="895"/>
                  </a:cubicBezTo>
                  <a:cubicBezTo>
                    <a:pt x="3641" y="895"/>
                    <a:pt x="3634" y="901"/>
                    <a:pt x="3614" y="919"/>
                  </a:cubicBezTo>
                  <a:cubicBezTo>
                    <a:pt x="3601" y="929"/>
                    <a:pt x="3620" y="977"/>
                    <a:pt x="3627" y="977"/>
                  </a:cubicBezTo>
                  <a:cubicBezTo>
                    <a:pt x="3629" y="977"/>
                    <a:pt x="3630" y="975"/>
                    <a:pt x="3630" y="969"/>
                  </a:cubicBezTo>
                  <a:cubicBezTo>
                    <a:pt x="3632" y="967"/>
                    <a:pt x="3635" y="965"/>
                    <a:pt x="3639" y="965"/>
                  </a:cubicBezTo>
                  <a:cubicBezTo>
                    <a:pt x="3656" y="965"/>
                    <a:pt x="3682" y="992"/>
                    <a:pt x="3708" y="997"/>
                  </a:cubicBezTo>
                  <a:cubicBezTo>
                    <a:pt x="3724" y="1016"/>
                    <a:pt x="3736" y="1035"/>
                    <a:pt x="3720" y="1048"/>
                  </a:cubicBezTo>
                  <a:cubicBezTo>
                    <a:pt x="3714" y="1082"/>
                    <a:pt x="3802" y="1163"/>
                    <a:pt x="3830" y="1176"/>
                  </a:cubicBezTo>
                  <a:cubicBezTo>
                    <a:pt x="3834" y="1174"/>
                    <a:pt x="3837" y="1173"/>
                    <a:pt x="3840" y="1173"/>
                  </a:cubicBezTo>
                  <a:cubicBezTo>
                    <a:pt x="3852" y="1173"/>
                    <a:pt x="3855" y="1188"/>
                    <a:pt x="3843" y="1198"/>
                  </a:cubicBezTo>
                  <a:cubicBezTo>
                    <a:pt x="3824" y="1207"/>
                    <a:pt x="3836" y="1229"/>
                    <a:pt x="3846" y="1248"/>
                  </a:cubicBezTo>
                  <a:cubicBezTo>
                    <a:pt x="3877" y="1261"/>
                    <a:pt x="3858" y="1270"/>
                    <a:pt x="3840" y="1279"/>
                  </a:cubicBezTo>
                  <a:cubicBezTo>
                    <a:pt x="3835" y="1278"/>
                    <a:pt x="3831" y="1277"/>
                    <a:pt x="3828" y="1277"/>
                  </a:cubicBezTo>
                  <a:cubicBezTo>
                    <a:pt x="3815" y="1277"/>
                    <a:pt x="3825" y="1296"/>
                    <a:pt x="3846" y="1330"/>
                  </a:cubicBezTo>
                  <a:cubicBezTo>
                    <a:pt x="3877" y="1339"/>
                    <a:pt x="3912" y="1430"/>
                    <a:pt x="3940" y="1493"/>
                  </a:cubicBezTo>
                  <a:cubicBezTo>
                    <a:pt x="3981" y="1602"/>
                    <a:pt x="4006" y="1621"/>
                    <a:pt x="4059" y="1655"/>
                  </a:cubicBezTo>
                  <a:lnTo>
                    <a:pt x="4109" y="1668"/>
                  </a:lnTo>
                  <a:lnTo>
                    <a:pt x="4068" y="1677"/>
                  </a:lnTo>
                  <a:cubicBezTo>
                    <a:pt x="4046" y="1687"/>
                    <a:pt x="4028" y="1699"/>
                    <a:pt x="4012" y="1715"/>
                  </a:cubicBezTo>
                  <a:cubicBezTo>
                    <a:pt x="4015" y="1729"/>
                    <a:pt x="4024" y="1733"/>
                    <a:pt x="4033" y="1733"/>
                  </a:cubicBezTo>
                  <a:cubicBezTo>
                    <a:pt x="4041" y="1733"/>
                    <a:pt x="4050" y="1730"/>
                    <a:pt x="4059" y="1728"/>
                  </a:cubicBezTo>
                  <a:cubicBezTo>
                    <a:pt x="4061" y="1727"/>
                    <a:pt x="4063" y="1727"/>
                    <a:pt x="4065" y="1727"/>
                  </a:cubicBezTo>
                  <a:cubicBezTo>
                    <a:pt x="4082" y="1727"/>
                    <a:pt x="4086" y="1751"/>
                    <a:pt x="4078" y="1797"/>
                  </a:cubicBezTo>
                  <a:cubicBezTo>
                    <a:pt x="4071" y="1847"/>
                    <a:pt x="4078" y="1869"/>
                    <a:pt x="4103" y="1887"/>
                  </a:cubicBezTo>
                  <a:cubicBezTo>
                    <a:pt x="4112" y="1909"/>
                    <a:pt x="4112" y="1934"/>
                    <a:pt x="4103" y="1959"/>
                  </a:cubicBezTo>
                  <a:cubicBezTo>
                    <a:pt x="4107" y="1974"/>
                    <a:pt x="4108" y="1979"/>
                    <a:pt x="4114" y="1979"/>
                  </a:cubicBezTo>
                  <a:cubicBezTo>
                    <a:pt x="4117" y="1979"/>
                    <a:pt x="4121" y="1977"/>
                    <a:pt x="4128" y="1975"/>
                  </a:cubicBezTo>
                  <a:cubicBezTo>
                    <a:pt x="4129" y="1975"/>
                    <a:pt x="4130" y="1975"/>
                    <a:pt x="4131" y="1975"/>
                  </a:cubicBezTo>
                  <a:cubicBezTo>
                    <a:pt x="4147" y="1975"/>
                    <a:pt x="4152" y="1996"/>
                    <a:pt x="4140" y="2022"/>
                  </a:cubicBezTo>
                  <a:cubicBezTo>
                    <a:pt x="4107" y="2052"/>
                    <a:pt x="4123" y="2117"/>
                    <a:pt x="4141" y="2117"/>
                  </a:cubicBezTo>
                  <a:cubicBezTo>
                    <a:pt x="4142" y="2117"/>
                    <a:pt x="4143" y="2116"/>
                    <a:pt x="4144" y="2116"/>
                  </a:cubicBezTo>
                  <a:cubicBezTo>
                    <a:pt x="4145" y="2116"/>
                    <a:pt x="4146" y="2116"/>
                    <a:pt x="4148" y="2116"/>
                  </a:cubicBezTo>
                  <a:cubicBezTo>
                    <a:pt x="4166" y="2116"/>
                    <a:pt x="4172" y="2136"/>
                    <a:pt x="4178" y="2157"/>
                  </a:cubicBezTo>
                  <a:cubicBezTo>
                    <a:pt x="4181" y="2182"/>
                    <a:pt x="4197" y="2204"/>
                    <a:pt x="4216" y="2220"/>
                  </a:cubicBezTo>
                  <a:lnTo>
                    <a:pt x="4228" y="2263"/>
                  </a:lnTo>
                  <a:cubicBezTo>
                    <a:pt x="4230" y="2271"/>
                    <a:pt x="4229" y="2274"/>
                    <a:pt x="4226" y="2274"/>
                  </a:cubicBezTo>
                  <a:cubicBezTo>
                    <a:pt x="4220" y="2274"/>
                    <a:pt x="4207" y="2262"/>
                    <a:pt x="4203" y="2248"/>
                  </a:cubicBezTo>
                  <a:lnTo>
                    <a:pt x="4187" y="2276"/>
                  </a:lnTo>
                  <a:cubicBezTo>
                    <a:pt x="4200" y="2320"/>
                    <a:pt x="4206" y="2342"/>
                    <a:pt x="4234" y="2361"/>
                  </a:cubicBezTo>
                  <a:cubicBezTo>
                    <a:pt x="4278" y="2373"/>
                    <a:pt x="4278" y="2373"/>
                    <a:pt x="4241" y="2383"/>
                  </a:cubicBezTo>
                  <a:cubicBezTo>
                    <a:pt x="4216" y="2389"/>
                    <a:pt x="4209" y="2420"/>
                    <a:pt x="4231" y="2433"/>
                  </a:cubicBezTo>
                  <a:cubicBezTo>
                    <a:pt x="4278" y="2445"/>
                    <a:pt x="4263" y="2473"/>
                    <a:pt x="4244" y="2477"/>
                  </a:cubicBezTo>
                  <a:cubicBezTo>
                    <a:pt x="4232" y="2474"/>
                    <a:pt x="4223" y="2472"/>
                    <a:pt x="4217" y="2472"/>
                  </a:cubicBezTo>
                  <a:cubicBezTo>
                    <a:pt x="4201" y="2472"/>
                    <a:pt x="4214" y="2487"/>
                    <a:pt x="4263" y="2545"/>
                  </a:cubicBezTo>
                  <a:cubicBezTo>
                    <a:pt x="4275" y="2593"/>
                    <a:pt x="4319" y="2677"/>
                    <a:pt x="4338" y="2743"/>
                  </a:cubicBezTo>
                  <a:cubicBezTo>
                    <a:pt x="4363" y="2834"/>
                    <a:pt x="4375" y="2878"/>
                    <a:pt x="4363" y="2906"/>
                  </a:cubicBezTo>
                  <a:cubicBezTo>
                    <a:pt x="4358" y="2907"/>
                    <a:pt x="4354" y="2909"/>
                    <a:pt x="4351" y="2910"/>
                  </a:cubicBezTo>
                  <a:lnTo>
                    <a:pt x="4351" y="2910"/>
                  </a:lnTo>
                  <a:cubicBezTo>
                    <a:pt x="4353" y="2910"/>
                    <a:pt x="4355" y="2910"/>
                    <a:pt x="4357" y="2910"/>
                  </a:cubicBezTo>
                  <a:cubicBezTo>
                    <a:pt x="4384" y="2910"/>
                    <a:pt x="4391" y="2934"/>
                    <a:pt x="4407" y="2990"/>
                  </a:cubicBezTo>
                  <a:cubicBezTo>
                    <a:pt x="4400" y="3044"/>
                    <a:pt x="4422" y="3091"/>
                    <a:pt x="4463" y="3122"/>
                  </a:cubicBezTo>
                  <a:lnTo>
                    <a:pt x="4451" y="3078"/>
                  </a:lnTo>
                  <a:cubicBezTo>
                    <a:pt x="4458" y="3076"/>
                    <a:pt x="4465" y="3075"/>
                    <a:pt x="4470" y="3075"/>
                  </a:cubicBezTo>
                  <a:cubicBezTo>
                    <a:pt x="4493" y="3075"/>
                    <a:pt x="4496" y="3097"/>
                    <a:pt x="4491" y="3138"/>
                  </a:cubicBezTo>
                  <a:cubicBezTo>
                    <a:pt x="4498" y="3163"/>
                    <a:pt x="4476" y="3166"/>
                    <a:pt x="4457" y="3172"/>
                  </a:cubicBezTo>
                  <a:cubicBezTo>
                    <a:pt x="4435" y="3182"/>
                    <a:pt x="4422" y="3207"/>
                    <a:pt x="4429" y="3229"/>
                  </a:cubicBezTo>
                  <a:cubicBezTo>
                    <a:pt x="4433" y="3243"/>
                    <a:pt x="4437" y="3258"/>
                    <a:pt x="4443" y="3258"/>
                  </a:cubicBezTo>
                  <a:cubicBezTo>
                    <a:pt x="4446" y="3258"/>
                    <a:pt x="4450" y="3254"/>
                    <a:pt x="4454" y="3244"/>
                  </a:cubicBezTo>
                  <a:cubicBezTo>
                    <a:pt x="4460" y="3243"/>
                    <a:pt x="4464" y="3243"/>
                    <a:pt x="4467" y="3243"/>
                  </a:cubicBezTo>
                  <a:cubicBezTo>
                    <a:pt x="4476" y="3243"/>
                    <a:pt x="4477" y="3247"/>
                    <a:pt x="4482" y="3263"/>
                  </a:cubicBezTo>
                  <a:cubicBezTo>
                    <a:pt x="4485" y="3288"/>
                    <a:pt x="4498" y="3310"/>
                    <a:pt x="4520" y="3326"/>
                  </a:cubicBezTo>
                  <a:cubicBezTo>
                    <a:pt x="4522" y="3325"/>
                    <a:pt x="4524" y="3325"/>
                    <a:pt x="4526" y="3325"/>
                  </a:cubicBezTo>
                  <a:cubicBezTo>
                    <a:pt x="4540" y="3325"/>
                    <a:pt x="4545" y="3344"/>
                    <a:pt x="4551" y="3363"/>
                  </a:cubicBezTo>
                  <a:cubicBezTo>
                    <a:pt x="4545" y="3388"/>
                    <a:pt x="4545" y="3414"/>
                    <a:pt x="4551" y="3439"/>
                  </a:cubicBezTo>
                  <a:lnTo>
                    <a:pt x="4529" y="3442"/>
                  </a:lnTo>
                  <a:cubicBezTo>
                    <a:pt x="4510" y="3448"/>
                    <a:pt x="4495" y="3476"/>
                    <a:pt x="4495" y="3476"/>
                  </a:cubicBezTo>
                  <a:cubicBezTo>
                    <a:pt x="4497" y="3487"/>
                    <a:pt x="4507" y="3496"/>
                    <a:pt x="4518" y="3496"/>
                  </a:cubicBezTo>
                  <a:cubicBezTo>
                    <a:pt x="4519" y="3496"/>
                    <a:pt x="4521" y="3495"/>
                    <a:pt x="4523" y="3495"/>
                  </a:cubicBezTo>
                  <a:cubicBezTo>
                    <a:pt x="4523" y="3495"/>
                    <a:pt x="4523" y="3495"/>
                    <a:pt x="4523" y="3495"/>
                  </a:cubicBezTo>
                  <a:cubicBezTo>
                    <a:pt x="4543" y="3495"/>
                    <a:pt x="4692" y="4031"/>
                    <a:pt x="4711" y="4097"/>
                  </a:cubicBezTo>
                  <a:cubicBezTo>
                    <a:pt x="4703" y="4139"/>
                    <a:pt x="4715" y="4194"/>
                    <a:pt x="4728" y="4194"/>
                  </a:cubicBezTo>
                  <a:cubicBezTo>
                    <a:pt x="4731" y="4194"/>
                    <a:pt x="4733" y="4192"/>
                    <a:pt x="4736" y="4188"/>
                  </a:cubicBezTo>
                  <a:cubicBezTo>
                    <a:pt x="4736" y="4187"/>
                    <a:pt x="4737" y="4187"/>
                    <a:pt x="4737" y="4187"/>
                  </a:cubicBezTo>
                  <a:cubicBezTo>
                    <a:pt x="4756" y="4187"/>
                    <a:pt x="4787" y="4298"/>
                    <a:pt x="4824" y="4432"/>
                  </a:cubicBezTo>
                  <a:cubicBezTo>
                    <a:pt x="4863" y="4585"/>
                    <a:pt x="4894" y="4696"/>
                    <a:pt x="4916" y="4696"/>
                  </a:cubicBezTo>
                  <a:cubicBezTo>
                    <a:pt x="4916" y="4696"/>
                    <a:pt x="4917" y="4695"/>
                    <a:pt x="4918" y="4695"/>
                  </a:cubicBezTo>
                  <a:lnTo>
                    <a:pt x="4936" y="4764"/>
                  </a:lnTo>
                  <a:cubicBezTo>
                    <a:pt x="4952" y="4802"/>
                    <a:pt x="4968" y="4836"/>
                    <a:pt x="4987" y="4871"/>
                  </a:cubicBezTo>
                  <a:cubicBezTo>
                    <a:pt x="5005" y="4885"/>
                    <a:pt x="5013" y="4900"/>
                    <a:pt x="5006" y="4900"/>
                  </a:cubicBezTo>
                  <a:cubicBezTo>
                    <a:pt x="5004" y="4900"/>
                    <a:pt x="5000" y="4898"/>
                    <a:pt x="4993" y="4893"/>
                  </a:cubicBezTo>
                  <a:cubicBezTo>
                    <a:pt x="4974" y="4899"/>
                    <a:pt x="4952" y="4905"/>
                    <a:pt x="4958" y="4927"/>
                  </a:cubicBezTo>
                  <a:cubicBezTo>
                    <a:pt x="4967" y="4957"/>
                    <a:pt x="4978" y="4965"/>
                    <a:pt x="4992" y="4965"/>
                  </a:cubicBezTo>
                  <a:cubicBezTo>
                    <a:pt x="4998" y="4965"/>
                    <a:pt x="5005" y="4964"/>
                    <a:pt x="5012" y="4962"/>
                  </a:cubicBezTo>
                  <a:cubicBezTo>
                    <a:pt x="5014" y="4961"/>
                    <a:pt x="5016" y="4961"/>
                    <a:pt x="5018" y="4961"/>
                  </a:cubicBezTo>
                  <a:cubicBezTo>
                    <a:pt x="5032" y="4961"/>
                    <a:pt x="5037" y="4977"/>
                    <a:pt x="5037" y="4977"/>
                  </a:cubicBezTo>
                  <a:cubicBezTo>
                    <a:pt x="5043" y="5002"/>
                    <a:pt x="5043" y="5002"/>
                    <a:pt x="5024" y="5006"/>
                  </a:cubicBezTo>
                  <a:lnTo>
                    <a:pt x="4983" y="5018"/>
                  </a:lnTo>
                  <a:lnTo>
                    <a:pt x="4990" y="5040"/>
                  </a:lnTo>
                  <a:cubicBezTo>
                    <a:pt x="4992" y="5039"/>
                    <a:pt x="4994" y="5039"/>
                    <a:pt x="4995" y="5039"/>
                  </a:cubicBezTo>
                  <a:cubicBezTo>
                    <a:pt x="5010" y="5039"/>
                    <a:pt x="5015" y="5059"/>
                    <a:pt x="5015" y="5059"/>
                  </a:cubicBezTo>
                  <a:cubicBezTo>
                    <a:pt x="5021" y="5081"/>
                    <a:pt x="5021" y="5081"/>
                    <a:pt x="4980" y="5090"/>
                  </a:cubicBezTo>
                  <a:cubicBezTo>
                    <a:pt x="4943" y="5103"/>
                    <a:pt x="4949" y="5125"/>
                    <a:pt x="4993" y="5137"/>
                  </a:cubicBezTo>
                  <a:lnTo>
                    <a:pt x="5027" y="5175"/>
                  </a:lnTo>
                  <a:cubicBezTo>
                    <a:pt x="4993" y="5209"/>
                    <a:pt x="5046" y="5244"/>
                    <a:pt x="5071" y="5259"/>
                  </a:cubicBezTo>
                  <a:cubicBezTo>
                    <a:pt x="5037" y="5294"/>
                    <a:pt x="5043" y="5316"/>
                    <a:pt x="5090" y="5328"/>
                  </a:cubicBezTo>
                  <a:cubicBezTo>
                    <a:pt x="5092" y="5328"/>
                    <a:pt x="5095" y="5327"/>
                    <a:pt x="5097" y="5327"/>
                  </a:cubicBezTo>
                  <a:cubicBezTo>
                    <a:pt x="5112" y="5327"/>
                    <a:pt x="5114" y="5347"/>
                    <a:pt x="5102" y="5372"/>
                  </a:cubicBezTo>
                  <a:cubicBezTo>
                    <a:pt x="5090" y="5400"/>
                    <a:pt x="5096" y="5422"/>
                    <a:pt x="5106" y="5469"/>
                  </a:cubicBezTo>
                  <a:cubicBezTo>
                    <a:pt x="5131" y="5485"/>
                    <a:pt x="5184" y="5648"/>
                    <a:pt x="5200" y="5842"/>
                  </a:cubicBezTo>
                  <a:cubicBezTo>
                    <a:pt x="5222" y="6058"/>
                    <a:pt x="5203" y="6203"/>
                    <a:pt x="5222" y="6206"/>
                  </a:cubicBezTo>
                  <a:cubicBezTo>
                    <a:pt x="5218" y="6231"/>
                    <a:pt x="5218" y="6231"/>
                    <a:pt x="5196" y="6253"/>
                  </a:cubicBezTo>
                  <a:cubicBezTo>
                    <a:pt x="5195" y="6253"/>
                    <a:pt x="5194" y="6252"/>
                    <a:pt x="5193" y="6252"/>
                  </a:cubicBezTo>
                  <a:cubicBezTo>
                    <a:pt x="5175" y="6252"/>
                    <a:pt x="5177" y="6274"/>
                    <a:pt x="5212" y="6303"/>
                  </a:cubicBezTo>
                  <a:cubicBezTo>
                    <a:pt x="5226" y="6323"/>
                    <a:pt x="5240" y="6331"/>
                    <a:pt x="5230" y="6331"/>
                  </a:cubicBezTo>
                  <a:cubicBezTo>
                    <a:pt x="5227" y="6331"/>
                    <a:pt x="5220" y="6330"/>
                    <a:pt x="5209" y="6328"/>
                  </a:cubicBezTo>
                  <a:cubicBezTo>
                    <a:pt x="5208" y="6328"/>
                    <a:pt x="5208" y="6328"/>
                    <a:pt x="5207" y="6328"/>
                  </a:cubicBezTo>
                  <a:cubicBezTo>
                    <a:pt x="5186" y="6328"/>
                    <a:pt x="5177" y="6375"/>
                    <a:pt x="5162" y="6466"/>
                  </a:cubicBezTo>
                  <a:cubicBezTo>
                    <a:pt x="5146" y="6538"/>
                    <a:pt x="5115" y="6629"/>
                    <a:pt x="5134" y="6635"/>
                  </a:cubicBezTo>
                  <a:cubicBezTo>
                    <a:pt x="5137" y="6665"/>
                    <a:pt x="5139" y="6678"/>
                    <a:pt x="5137" y="6678"/>
                  </a:cubicBezTo>
                  <a:cubicBezTo>
                    <a:pt x="5136" y="6678"/>
                    <a:pt x="5133" y="6671"/>
                    <a:pt x="5128" y="6657"/>
                  </a:cubicBezTo>
                  <a:cubicBezTo>
                    <a:pt x="5124" y="6652"/>
                    <a:pt x="5119" y="6650"/>
                    <a:pt x="5114" y="6650"/>
                  </a:cubicBezTo>
                  <a:cubicBezTo>
                    <a:pt x="5084" y="6650"/>
                    <a:pt x="5038" y="6737"/>
                    <a:pt x="5046" y="6811"/>
                  </a:cubicBezTo>
                  <a:cubicBezTo>
                    <a:pt x="5041" y="6829"/>
                    <a:pt x="5033" y="6847"/>
                    <a:pt x="5018" y="6847"/>
                  </a:cubicBezTo>
                  <a:cubicBezTo>
                    <a:pt x="5015" y="6847"/>
                    <a:pt x="5012" y="6847"/>
                    <a:pt x="5008" y="6845"/>
                  </a:cubicBezTo>
                  <a:cubicBezTo>
                    <a:pt x="4990" y="6880"/>
                    <a:pt x="4980" y="6920"/>
                    <a:pt x="4974" y="6961"/>
                  </a:cubicBezTo>
                  <a:cubicBezTo>
                    <a:pt x="4946" y="7011"/>
                    <a:pt x="4918" y="7058"/>
                    <a:pt x="4886" y="7105"/>
                  </a:cubicBezTo>
                  <a:cubicBezTo>
                    <a:pt x="4871" y="7133"/>
                    <a:pt x="4858" y="7165"/>
                    <a:pt x="4849" y="7196"/>
                  </a:cubicBezTo>
                  <a:cubicBezTo>
                    <a:pt x="4838" y="7209"/>
                    <a:pt x="4828" y="7224"/>
                    <a:pt x="4828" y="7224"/>
                  </a:cubicBezTo>
                  <a:cubicBezTo>
                    <a:pt x="4828" y="7224"/>
                    <a:pt x="4829" y="7221"/>
                    <a:pt x="4833" y="7215"/>
                  </a:cubicBezTo>
                  <a:cubicBezTo>
                    <a:pt x="4832" y="7214"/>
                    <a:pt x="4831" y="7214"/>
                    <a:pt x="4829" y="7214"/>
                  </a:cubicBezTo>
                  <a:cubicBezTo>
                    <a:pt x="4806" y="7214"/>
                    <a:pt x="4741" y="7309"/>
                    <a:pt x="4626" y="7422"/>
                  </a:cubicBezTo>
                  <a:cubicBezTo>
                    <a:pt x="4509" y="7539"/>
                    <a:pt x="4392" y="7619"/>
                    <a:pt x="4358" y="7619"/>
                  </a:cubicBezTo>
                  <a:cubicBezTo>
                    <a:pt x="4358" y="7619"/>
                    <a:pt x="4357" y="7619"/>
                    <a:pt x="4357" y="7619"/>
                  </a:cubicBezTo>
                  <a:cubicBezTo>
                    <a:pt x="4341" y="7629"/>
                    <a:pt x="4332" y="7644"/>
                    <a:pt x="4328" y="7663"/>
                  </a:cubicBezTo>
                  <a:cubicBezTo>
                    <a:pt x="4331" y="7703"/>
                    <a:pt x="4315" y="7721"/>
                    <a:pt x="4291" y="7721"/>
                  </a:cubicBezTo>
                  <a:cubicBezTo>
                    <a:pt x="4287" y="7721"/>
                    <a:pt x="4283" y="7720"/>
                    <a:pt x="4278" y="7719"/>
                  </a:cubicBezTo>
                  <a:cubicBezTo>
                    <a:pt x="4268" y="7716"/>
                    <a:pt x="4258" y="7714"/>
                    <a:pt x="4248" y="7714"/>
                  </a:cubicBezTo>
                  <a:cubicBezTo>
                    <a:pt x="4204" y="7714"/>
                    <a:pt x="4163" y="7745"/>
                    <a:pt x="4150" y="7788"/>
                  </a:cubicBezTo>
                  <a:lnTo>
                    <a:pt x="4144" y="7770"/>
                  </a:lnTo>
                  <a:cubicBezTo>
                    <a:pt x="4136" y="7765"/>
                    <a:pt x="4127" y="7763"/>
                    <a:pt x="4119" y="7763"/>
                  </a:cubicBezTo>
                  <a:cubicBezTo>
                    <a:pt x="4083" y="7763"/>
                    <a:pt x="4045" y="7801"/>
                    <a:pt x="4040" y="7838"/>
                  </a:cubicBezTo>
                  <a:cubicBezTo>
                    <a:pt x="4024" y="7834"/>
                    <a:pt x="4010" y="7829"/>
                    <a:pt x="3997" y="7829"/>
                  </a:cubicBezTo>
                  <a:cubicBezTo>
                    <a:pt x="3984" y="7829"/>
                    <a:pt x="3973" y="7834"/>
                    <a:pt x="3965" y="7848"/>
                  </a:cubicBezTo>
                  <a:cubicBezTo>
                    <a:pt x="3958" y="7851"/>
                    <a:pt x="3953" y="7853"/>
                    <a:pt x="3949" y="7853"/>
                  </a:cubicBezTo>
                  <a:cubicBezTo>
                    <a:pt x="3942" y="7853"/>
                    <a:pt x="3939" y="7845"/>
                    <a:pt x="3930" y="7820"/>
                  </a:cubicBezTo>
                  <a:cubicBezTo>
                    <a:pt x="3922" y="7801"/>
                    <a:pt x="3916" y="7784"/>
                    <a:pt x="3901" y="7784"/>
                  </a:cubicBezTo>
                  <a:cubicBezTo>
                    <a:pt x="3898" y="7784"/>
                    <a:pt x="3896" y="7784"/>
                    <a:pt x="3893" y="7785"/>
                  </a:cubicBezTo>
                  <a:cubicBezTo>
                    <a:pt x="3871" y="7795"/>
                    <a:pt x="3877" y="7813"/>
                    <a:pt x="3883" y="7832"/>
                  </a:cubicBezTo>
                  <a:lnTo>
                    <a:pt x="3840" y="7848"/>
                  </a:lnTo>
                  <a:cubicBezTo>
                    <a:pt x="3840" y="7848"/>
                    <a:pt x="3818" y="7854"/>
                    <a:pt x="3824" y="7873"/>
                  </a:cubicBezTo>
                  <a:cubicBezTo>
                    <a:pt x="3830" y="7895"/>
                    <a:pt x="3808" y="7901"/>
                    <a:pt x="3783" y="7907"/>
                  </a:cubicBezTo>
                  <a:cubicBezTo>
                    <a:pt x="3782" y="7903"/>
                    <a:pt x="3781" y="7901"/>
                    <a:pt x="3779" y="7901"/>
                  </a:cubicBezTo>
                  <a:cubicBezTo>
                    <a:pt x="3774" y="7901"/>
                    <a:pt x="3768" y="7920"/>
                    <a:pt x="3789" y="7929"/>
                  </a:cubicBezTo>
                  <a:cubicBezTo>
                    <a:pt x="3796" y="7948"/>
                    <a:pt x="3802" y="7970"/>
                    <a:pt x="3777" y="7976"/>
                  </a:cubicBezTo>
                  <a:lnTo>
                    <a:pt x="3786" y="8017"/>
                  </a:lnTo>
                  <a:cubicBezTo>
                    <a:pt x="3799" y="8058"/>
                    <a:pt x="3802" y="8077"/>
                    <a:pt x="3858" y="8083"/>
                  </a:cubicBezTo>
                  <a:cubicBezTo>
                    <a:pt x="3965" y="8070"/>
                    <a:pt x="4050" y="8064"/>
                    <a:pt x="4034" y="8023"/>
                  </a:cubicBezTo>
                  <a:cubicBezTo>
                    <a:pt x="4043" y="8008"/>
                    <a:pt x="4056" y="7995"/>
                    <a:pt x="4075" y="7986"/>
                  </a:cubicBezTo>
                  <a:cubicBezTo>
                    <a:pt x="4086" y="7982"/>
                    <a:pt x="4098" y="7979"/>
                    <a:pt x="4109" y="7979"/>
                  </a:cubicBezTo>
                  <a:cubicBezTo>
                    <a:pt x="4117" y="7979"/>
                    <a:pt x="4124" y="7980"/>
                    <a:pt x="4131" y="7983"/>
                  </a:cubicBezTo>
                  <a:cubicBezTo>
                    <a:pt x="4132" y="7986"/>
                    <a:pt x="4136" y="7987"/>
                    <a:pt x="4141" y="7987"/>
                  </a:cubicBezTo>
                  <a:cubicBezTo>
                    <a:pt x="4171" y="7987"/>
                    <a:pt x="4256" y="7949"/>
                    <a:pt x="4350" y="7892"/>
                  </a:cubicBezTo>
                  <a:cubicBezTo>
                    <a:pt x="4484" y="7816"/>
                    <a:pt x="4547" y="7763"/>
                    <a:pt x="4582" y="7763"/>
                  </a:cubicBezTo>
                  <a:cubicBezTo>
                    <a:pt x="4583" y="7763"/>
                    <a:pt x="4584" y="7763"/>
                    <a:pt x="4585" y="7763"/>
                  </a:cubicBezTo>
                  <a:cubicBezTo>
                    <a:pt x="4604" y="7763"/>
                    <a:pt x="4626" y="7757"/>
                    <a:pt x="4642" y="7744"/>
                  </a:cubicBezTo>
                  <a:cubicBezTo>
                    <a:pt x="4626" y="7726"/>
                    <a:pt x="4755" y="7629"/>
                    <a:pt x="4880" y="7488"/>
                  </a:cubicBezTo>
                  <a:cubicBezTo>
                    <a:pt x="5008" y="7346"/>
                    <a:pt x="5109" y="7187"/>
                    <a:pt x="5090" y="7174"/>
                  </a:cubicBezTo>
                  <a:lnTo>
                    <a:pt x="5118" y="7130"/>
                  </a:lnTo>
                  <a:cubicBezTo>
                    <a:pt x="5120" y="7132"/>
                    <a:pt x="5122" y="7132"/>
                    <a:pt x="5125" y="7132"/>
                  </a:cubicBezTo>
                  <a:cubicBezTo>
                    <a:pt x="5143" y="7132"/>
                    <a:pt x="5165" y="7090"/>
                    <a:pt x="5187" y="7046"/>
                  </a:cubicBezTo>
                  <a:cubicBezTo>
                    <a:pt x="5190" y="7011"/>
                    <a:pt x="5203" y="6977"/>
                    <a:pt x="5218" y="6942"/>
                  </a:cubicBezTo>
                  <a:cubicBezTo>
                    <a:pt x="5221" y="6944"/>
                    <a:pt x="5223" y="6944"/>
                    <a:pt x="5226" y="6944"/>
                  </a:cubicBezTo>
                  <a:cubicBezTo>
                    <a:pt x="5240" y="6944"/>
                    <a:pt x="5250" y="6920"/>
                    <a:pt x="5269" y="6876"/>
                  </a:cubicBezTo>
                  <a:cubicBezTo>
                    <a:pt x="5287" y="6826"/>
                    <a:pt x="5297" y="6801"/>
                    <a:pt x="5278" y="6795"/>
                  </a:cubicBezTo>
                  <a:cubicBezTo>
                    <a:pt x="5294" y="6770"/>
                    <a:pt x="5347" y="6591"/>
                    <a:pt x="5385" y="6519"/>
                  </a:cubicBezTo>
                  <a:cubicBezTo>
                    <a:pt x="5410" y="6497"/>
                    <a:pt x="5394" y="6466"/>
                    <a:pt x="5378" y="6435"/>
                  </a:cubicBezTo>
                  <a:cubicBezTo>
                    <a:pt x="5356" y="6425"/>
                    <a:pt x="5344" y="6400"/>
                    <a:pt x="5347" y="6375"/>
                  </a:cubicBezTo>
                  <a:lnTo>
                    <a:pt x="5347" y="6375"/>
                  </a:lnTo>
                  <a:lnTo>
                    <a:pt x="5388" y="6381"/>
                  </a:lnTo>
                  <a:cubicBezTo>
                    <a:pt x="5394" y="6395"/>
                    <a:pt x="5398" y="6403"/>
                    <a:pt x="5401" y="6403"/>
                  </a:cubicBezTo>
                  <a:cubicBezTo>
                    <a:pt x="5406" y="6403"/>
                    <a:pt x="5409" y="6389"/>
                    <a:pt x="5416" y="6359"/>
                  </a:cubicBezTo>
                  <a:cubicBezTo>
                    <a:pt x="5419" y="6341"/>
                    <a:pt x="5422" y="6325"/>
                    <a:pt x="5422" y="6306"/>
                  </a:cubicBezTo>
                  <a:cubicBezTo>
                    <a:pt x="5397" y="6303"/>
                    <a:pt x="5425" y="6168"/>
                    <a:pt x="5416" y="5983"/>
                  </a:cubicBezTo>
                  <a:cubicBezTo>
                    <a:pt x="5407" y="5750"/>
                    <a:pt x="5386" y="5666"/>
                    <a:pt x="5368" y="5666"/>
                  </a:cubicBezTo>
                  <a:cubicBezTo>
                    <a:pt x="5367" y="5666"/>
                    <a:pt x="5366" y="5667"/>
                    <a:pt x="5366" y="5667"/>
                  </a:cubicBezTo>
                  <a:cubicBezTo>
                    <a:pt x="5365" y="5667"/>
                    <a:pt x="5363" y="5667"/>
                    <a:pt x="5362" y="5667"/>
                  </a:cubicBezTo>
                  <a:cubicBezTo>
                    <a:pt x="5343" y="5667"/>
                    <a:pt x="5341" y="5640"/>
                    <a:pt x="5344" y="5560"/>
                  </a:cubicBezTo>
                  <a:cubicBezTo>
                    <a:pt x="5372" y="5388"/>
                    <a:pt x="5369" y="5404"/>
                    <a:pt x="5344" y="5382"/>
                  </a:cubicBezTo>
                  <a:lnTo>
                    <a:pt x="5344" y="5382"/>
                  </a:lnTo>
                  <a:cubicBezTo>
                    <a:pt x="5350" y="5404"/>
                    <a:pt x="5328" y="5410"/>
                    <a:pt x="5309" y="5416"/>
                  </a:cubicBezTo>
                  <a:cubicBezTo>
                    <a:pt x="5303" y="5418"/>
                    <a:pt x="5297" y="5418"/>
                    <a:pt x="5293" y="5418"/>
                  </a:cubicBezTo>
                  <a:cubicBezTo>
                    <a:pt x="5268" y="5418"/>
                    <a:pt x="5268" y="5398"/>
                    <a:pt x="5297" y="5369"/>
                  </a:cubicBezTo>
                  <a:cubicBezTo>
                    <a:pt x="5337" y="5360"/>
                    <a:pt x="5225" y="5027"/>
                    <a:pt x="5178" y="5015"/>
                  </a:cubicBezTo>
                  <a:lnTo>
                    <a:pt x="5196" y="5009"/>
                  </a:lnTo>
                  <a:cubicBezTo>
                    <a:pt x="5218" y="5002"/>
                    <a:pt x="5212" y="4980"/>
                    <a:pt x="5187" y="4890"/>
                  </a:cubicBezTo>
                  <a:cubicBezTo>
                    <a:pt x="5175" y="4846"/>
                    <a:pt x="5168" y="4824"/>
                    <a:pt x="5168" y="4824"/>
                  </a:cubicBezTo>
                  <a:cubicBezTo>
                    <a:pt x="5167" y="4824"/>
                    <a:pt x="5166" y="4824"/>
                    <a:pt x="5164" y="4824"/>
                  </a:cubicBezTo>
                  <a:cubicBezTo>
                    <a:pt x="5127" y="4824"/>
                    <a:pt x="5112" y="4692"/>
                    <a:pt x="5131" y="4689"/>
                  </a:cubicBezTo>
                  <a:cubicBezTo>
                    <a:pt x="5143" y="4661"/>
                    <a:pt x="5143" y="4661"/>
                    <a:pt x="5131" y="4614"/>
                  </a:cubicBezTo>
                  <a:cubicBezTo>
                    <a:pt x="5074" y="4557"/>
                    <a:pt x="5062" y="4438"/>
                    <a:pt x="5084" y="4435"/>
                  </a:cubicBezTo>
                  <a:lnTo>
                    <a:pt x="5071" y="4388"/>
                  </a:lnTo>
                  <a:cubicBezTo>
                    <a:pt x="5046" y="4366"/>
                    <a:pt x="5030" y="4335"/>
                    <a:pt x="5024" y="4304"/>
                  </a:cubicBezTo>
                  <a:cubicBezTo>
                    <a:pt x="5011" y="4254"/>
                    <a:pt x="5005" y="4229"/>
                    <a:pt x="4997" y="4229"/>
                  </a:cubicBezTo>
                  <a:cubicBezTo>
                    <a:pt x="4994" y="4229"/>
                    <a:pt x="4991" y="4233"/>
                    <a:pt x="4987" y="4241"/>
                  </a:cubicBezTo>
                  <a:cubicBezTo>
                    <a:pt x="4978" y="4244"/>
                    <a:pt x="4969" y="4246"/>
                    <a:pt x="4961" y="4246"/>
                  </a:cubicBezTo>
                  <a:cubicBezTo>
                    <a:pt x="4951" y="4246"/>
                    <a:pt x="4943" y="4242"/>
                    <a:pt x="4940" y="4228"/>
                  </a:cubicBezTo>
                  <a:lnTo>
                    <a:pt x="4961" y="4225"/>
                  </a:lnTo>
                  <a:cubicBezTo>
                    <a:pt x="4980" y="4219"/>
                    <a:pt x="4961" y="4150"/>
                    <a:pt x="4936" y="4062"/>
                  </a:cubicBezTo>
                  <a:cubicBezTo>
                    <a:pt x="4905" y="3949"/>
                    <a:pt x="4892" y="3902"/>
                    <a:pt x="4908" y="3874"/>
                  </a:cubicBezTo>
                  <a:lnTo>
                    <a:pt x="4880" y="3859"/>
                  </a:lnTo>
                  <a:cubicBezTo>
                    <a:pt x="4855" y="3840"/>
                    <a:pt x="4849" y="3818"/>
                    <a:pt x="4871" y="3812"/>
                  </a:cubicBezTo>
                  <a:cubicBezTo>
                    <a:pt x="4883" y="3783"/>
                    <a:pt x="4858" y="3696"/>
                    <a:pt x="4827" y="3655"/>
                  </a:cubicBezTo>
                  <a:cubicBezTo>
                    <a:pt x="4820" y="3633"/>
                    <a:pt x="4814" y="3611"/>
                    <a:pt x="4814" y="3611"/>
                  </a:cubicBezTo>
                  <a:cubicBezTo>
                    <a:pt x="4845" y="3570"/>
                    <a:pt x="4830" y="3514"/>
                    <a:pt x="4783" y="3498"/>
                  </a:cubicBezTo>
                  <a:cubicBezTo>
                    <a:pt x="4802" y="3492"/>
                    <a:pt x="4795" y="3470"/>
                    <a:pt x="4789" y="3445"/>
                  </a:cubicBezTo>
                  <a:cubicBezTo>
                    <a:pt x="4758" y="3407"/>
                    <a:pt x="4733" y="3316"/>
                    <a:pt x="4755" y="3310"/>
                  </a:cubicBezTo>
                  <a:lnTo>
                    <a:pt x="4748" y="3288"/>
                  </a:lnTo>
                  <a:cubicBezTo>
                    <a:pt x="4726" y="3273"/>
                    <a:pt x="4711" y="3251"/>
                    <a:pt x="4708" y="3226"/>
                  </a:cubicBezTo>
                  <a:cubicBezTo>
                    <a:pt x="4704" y="3200"/>
                    <a:pt x="4692" y="3179"/>
                    <a:pt x="4670" y="3163"/>
                  </a:cubicBezTo>
                  <a:cubicBezTo>
                    <a:pt x="4654" y="3153"/>
                    <a:pt x="4642" y="3141"/>
                    <a:pt x="4636" y="3125"/>
                  </a:cubicBezTo>
                  <a:cubicBezTo>
                    <a:pt x="4634" y="3116"/>
                    <a:pt x="4637" y="3113"/>
                    <a:pt x="4641" y="3113"/>
                  </a:cubicBezTo>
                  <a:cubicBezTo>
                    <a:pt x="4650" y="3113"/>
                    <a:pt x="4666" y="3125"/>
                    <a:pt x="4683" y="3135"/>
                  </a:cubicBezTo>
                  <a:cubicBezTo>
                    <a:pt x="4690" y="3143"/>
                    <a:pt x="4695" y="3147"/>
                    <a:pt x="4697" y="3147"/>
                  </a:cubicBezTo>
                  <a:cubicBezTo>
                    <a:pt x="4707" y="3147"/>
                    <a:pt x="4686" y="3095"/>
                    <a:pt x="4639" y="3050"/>
                  </a:cubicBezTo>
                  <a:cubicBezTo>
                    <a:pt x="4605" y="3018"/>
                    <a:pt x="4591" y="3004"/>
                    <a:pt x="4594" y="3004"/>
                  </a:cubicBezTo>
                  <a:cubicBezTo>
                    <a:pt x="4596" y="3004"/>
                    <a:pt x="4609" y="3013"/>
                    <a:pt x="4632" y="3028"/>
                  </a:cubicBezTo>
                  <a:cubicBezTo>
                    <a:pt x="4646" y="3037"/>
                    <a:pt x="4661" y="3046"/>
                    <a:pt x="4666" y="3046"/>
                  </a:cubicBezTo>
                  <a:cubicBezTo>
                    <a:pt x="4669" y="3046"/>
                    <a:pt x="4667" y="3040"/>
                    <a:pt x="4651" y="3022"/>
                  </a:cubicBezTo>
                  <a:cubicBezTo>
                    <a:pt x="4651" y="3022"/>
                    <a:pt x="4643" y="2984"/>
                    <a:pt x="4624" y="2984"/>
                  </a:cubicBezTo>
                  <a:cubicBezTo>
                    <a:pt x="4623" y="2984"/>
                    <a:pt x="4621" y="2984"/>
                    <a:pt x="4620" y="2984"/>
                  </a:cubicBezTo>
                  <a:lnTo>
                    <a:pt x="4601" y="2915"/>
                  </a:lnTo>
                  <a:cubicBezTo>
                    <a:pt x="4607" y="2884"/>
                    <a:pt x="4607" y="2849"/>
                    <a:pt x="4598" y="2818"/>
                  </a:cubicBezTo>
                  <a:cubicBezTo>
                    <a:pt x="4570" y="2802"/>
                    <a:pt x="4570" y="2802"/>
                    <a:pt x="4585" y="2774"/>
                  </a:cubicBezTo>
                  <a:cubicBezTo>
                    <a:pt x="4600" y="2769"/>
                    <a:pt x="4599" y="2755"/>
                    <a:pt x="4579" y="2755"/>
                  </a:cubicBezTo>
                  <a:cubicBezTo>
                    <a:pt x="4573" y="2755"/>
                    <a:pt x="4566" y="2756"/>
                    <a:pt x="4557" y="2759"/>
                  </a:cubicBezTo>
                  <a:cubicBezTo>
                    <a:pt x="4532" y="2746"/>
                    <a:pt x="4526" y="2712"/>
                    <a:pt x="4538" y="2690"/>
                  </a:cubicBezTo>
                  <a:cubicBezTo>
                    <a:pt x="4575" y="2681"/>
                    <a:pt x="4574" y="2660"/>
                    <a:pt x="4560" y="2660"/>
                  </a:cubicBezTo>
                  <a:cubicBezTo>
                    <a:pt x="4558" y="2660"/>
                    <a:pt x="4556" y="2661"/>
                    <a:pt x="4554" y="2661"/>
                  </a:cubicBezTo>
                  <a:cubicBezTo>
                    <a:pt x="4538" y="2652"/>
                    <a:pt x="4526" y="2640"/>
                    <a:pt x="4520" y="2621"/>
                  </a:cubicBezTo>
                  <a:cubicBezTo>
                    <a:pt x="4542" y="2618"/>
                    <a:pt x="4485" y="2414"/>
                    <a:pt x="4429" y="2210"/>
                  </a:cubicBezTo>
                  <a:cubicBezTo>
                    <a:pt x="4423" y="2190"/>
                    <a:pt x="4404" y="2175"/>
                    <a:pt x="4384" y="2175"/>
                  </a:cubicBezTo>
                  <a:cubicBezTo>
                    <a:pt x="4382" y="2175"/>
                    <a:pt x="4380" y="2175"/>
                    <a:pt x="4379" y="2176"/>
                  </a:cubicBezTo>
                  <a:cubicBezTo>
                    <a:pt x="4365" y="2179"/>
                    <a:pt x="4358" y="2180"/>
                    <a:pt x="4356" y="2180"/>
                  </a:cubicBezTo>
                  <a:cubicBezTo>
                    <a:pt x="4350" y="2180"/>
                    <a:pt x="4362" y="2173"/>
                    <a:pt x="4372" y="2154"/>
                  </a:cubicBezTo>
                  <a:cubicBezTo>
                    <a:pt x="4411" y="2124"/>
                    <a:pt x="4415" y="2092"/>
                    <a:pt x="4393" y="2092"/>
                  </a:cubicBezTo>
                  <a:cubicBezTo>
                    <a:pt x="4385" y="2092"/>
                    <a:pt x="4374" y="2097"/>
                    <a:pt x="4360" y="2107"/>
                  </a:cubicBezTo>
                  <a:cubicBezTo>
                    <a:pt x="4345" y="2122"/>
                    <a:pt x="4336" y="2130"/>
                    <a:pt x="4334" y="2130"/>
                  </a:cubicBezTo>
                  <a:cubicBezTo>
                    <a:pt x="4331" y="2130"/>
                    <a:pt x="4338" y="2116"/>
                    <a:pt x="4353" y="2085"/>
                  </a:cubicBezTo>
                  <a:cubicBezTo>
                    <a:pt x="4366" y="2057"/>
                    <a:pt x="4366" y="2057"/>
                    <a:pt x="4341" y="2041"/>
                  </a:cubicBezTo>
                  <a:cubicBezTo>
                    <a:pt x="4339" y="2042"/>
                    <a:pt x="4336" y="2042"/>
                    <a:pt x="4334" y="2042"/>
                  </a:cubicBezTo>
                  <a:cubicBezTo>
                    <a:pt x="4318" y="2042"/>
                    <a:pt x="4315" y="2022"/>
                    <a:pt x="4335" y="2019"/>
                  </a:cubicBezTo>
                  <a:cubicBezTo>
                    <a:pt x="4347" y="1992"/>
                    <a:pt x="4361" y="1966"/>
                    <a:pt x="4344" y="1966"/>
                  </a:cubicBezTo>
                  <a:cubicBezTo>
                    <a:pt x="4343" y="1966"/>
                    <a:pt x="4342" y="1966"/>
                    <a:pt x="4341" y="1966"/>
                  </a:cubicBezTo>
                  <a:cubicBezTo>
                    <a:pt x="4338" y="1950"/>
                    <a:pt x="4341" y="1931"/>
                    <a:pt x="4350" y="1916"/>
                  </a:cubicBezTo>
                  <a:cubicBezTo>
                    <a:pt x="4363" y="1887"/>
                    <a:pt x="4338" y="1872"/>
                    <a:pt x="4310" y="1853"/>
                  </a:cubicBezTo>
                  <a:cubicBezTo>
                    <a:pt x="4263" y="1807"/>
                    <a:pt x="4251" y="1784"/>
                    <a:pt x="4272" y="1784"/>
                  </a:cubicBezTo>
                  <a:cubicBezTo>
                    <a:pt x="4277" y="1784"/>
                    <a:pt x="4283" y="1785"/>
                    <a:pt x="4291" y="1787"/>
                  </a:cubicBezTo>
                  <a:cubicBezTo>
                    <a:pt x="4293" y="1788"/>
                    <a:pt x="4296" y="1788"/>
                    <a:pt x="4298" y="1788"/>
                  </a:cubicBezTo>
                  <a:cubicBezTo>
                    <a:pt x="4332" y="1788"/>
                    <a:pt x="4285" y="1689"/>
                    <a:pt x="4241" y="1681"/>
                  </a:cubicBezTo>
                  <a:cubicBezTo>
                    <a:pt x="4194" y="1668"/>
                    <a:pt x="4194" y="1668"/>
                    <a:pt x="4216" y="1662"/>
                  </a:cubicBezTo>
                  <a:cubicBezTo>
                    <a:pt x="4234" y="1655"/>
                    <a:pt x="4228" y="1634"/>
                    <a:pt x="4228" y="1634"/>
                  </a:cubicBezTo>
                  <a:cubicBezTo>
                    <a:pt x="4222" y="1608"/>
                    <a:pt x="4212" y="1583"/>
                    <a:pt x="4231" y="1577"/>
                  </a:cubicBezTo>
                  <a:cubicBezTo>
                    <a:pt x="4222" y="1552"/>
                    <a:pt x="4206" y="1530"/>
                    <a:pt x="4187" y="1508"/>
                  </a:cubicBezTo>
                  <a:cubicBezTo>
                    <a:pt x="4140" y="1474"/>
                    <a:pt x="4125" y="1408"/>
                    <a:pt x="4153" y="1355"/>
                  </a:cubicBezTo>
                  <a:lnTo>
                    <a:pt x="4112" y="1314"/>
                  </a:lnTo>
                  <a:cubicBezTo>
                    <a:pt x="4062" y="1305"/>
                    <a:pt x="4034" y="1292"/>
                    <a:pt x="4071" y="1273"/>
                  </a:cubicBezTo>
                  <a:lnTo>
                    <a:pt x="4090" y="1264"/>
                  </a:lnTo>
                  <a:cubicBezTo>
                    <a:pt x="4046" y="1258"/>
                    <a:pt x="4012" y="1160"/>
                    <a:pt x="4046" y="1138"/>
                  </a:cubicBezTo>
                  <a:cubicBezTo>
                    <a:pt x="4065" y="1129"/>
                    <a:pt x="4065" y="1129"/>
                    <a:pt x="4053" y="1104"/>
                  </a:cubicBezTo>
                  <a:lnTo>
                    <a:pt x="4053" y="1104"/>
                  </a:lnTo>
                  <a:lnTo>
                    <a:pt x="4034" y="1113"/>
                  </a:lnTo>
                  <a:cubicBezTo>
                    <a:pt x="4023" y="1120"/>
                    <a:pt x="4014" y="1127"/>
                    <a:pt x="4005" y="1127"/>
                  </a:cubicBezTo>
                  <a:cubicBezTo>
                    <a:pt x="3998" y="1127"/>
                    <a:pt x="3992" y="1123"/>
                    <a:pt x="3987" y="1113"/>
                  </a:cubicBezTo>
                  <a:cubicBezTo>
                    <a:pt x="3974" y="1088"/>
                    <a:pt x="3959" y="1066"/>
                    <a:pt x="3977" y="1057"/>
                  </a:cubicBezTo>
                  <a:cubicBezTo>
                    <a:pt x="3980" y="1027"/>
                    <a:pt x="3983" y="998"/>
                    <a:pt x="3972" y="998"/>
                  </a:cubicBezTo>
                  <a:cubicBezTo>
                    <a:pt x="3970" y="998"/>
                    <a:pt x="3968" y="999"/>
                    <a:pt x="3965" y="1001"/>
                  </a:cubicBezTo>
                  <a:cubicBezTo>
                    <a:pt x="3955" y="985"/>
                    <a:pt x="3949" y="963"/>
                    <a:pt x="3952" y="944"/>
                  </a:cubicBezTo>
                  <a:lnTo>
                    <a:pt x="3890" y="856"/>
                  </a:lnTo>
                  <a:cubicBezTo>
                    <a:pt x="3855" y="847"/>
                    <a:pt x="3821" y="809"/>
                    <a:pt x="3836" y="794"/>
                  </a:cubicBezTo>
                  <a:cubicBezTo>
                    <a:pt x="3821" y="772"/>
                    <a:pt x="3796" y="756"/>
                    <a:pt x="3771" y="747"/>
                  </a:cubicBezTo>
                  <a:cubicBezTo>
                    <a:pt x="3736" y="706"/>
                    <a:pt x="3714" y="687"/>
                    <a:pt x="3730" y="675"/>
                  </a:cubicBezTo>
                  <a:cubicBezTo>
                    <a:pt x="3746" y="659"/>
                    <a:pt x="3746" y="659"/>
                    <a:pt x="3711" y="656"/>
                  </a:cubicBezTo>
                  <a:cubicBezTo>
                    <a:pt x="3707" y="659"/>
                    <a:pt x="3704" y="660"/>
                    <a:pt x="3700" y="660"/>
                  </a:cubicBezTo>
                  <a:cubicBezTo>
                    <a:pt x="3687" y="660"/>
                    <a:pt x="3672" y="646"/>
                    <a:pt x="3658" y="634"/>
                  </a:cubicBezTo>
                  <a:lnTo>
                    <a:pt x="3620" y="596"/>
                  </a:lnTo>
                  <a:cubicBezTo>
                    <a:pt x="3613" y="604"/>
                    <a:pt x="3609" y="608"/>
                    <a:pt x="3605" y="608"/>
                  </a:cubicBezTo>
                  <a:cubicBezTo>
                    <a:pt x="3600" y="608"/>
                    <a:pt x="3596" y="603"/>
                    <a:pt x="3586" y="593"/>
                  </a:cubicBezTo>
                  <a:cubicBezTo>
                    <a:pt x="3567" y="574"/>
                    <a:pt x="3517" y="509"/>
                    <a:pt x="3498" y="493"/>
                  </a:cubicBezTo>
                  <a:cubicBezTo>
                    <a:pt x="3464" y="465"/>
                    <a:pt x="3448" y="453"/>
                    <a:pt x="3442" y="453"/>
                  </a:cubicBezTo>
                  <a:cubicBezTo>
                    <a:pt x="3437" y="453"/>
                    <a:pt x="3439" y="462"/>
                    <a:pt x="3442" y="477"/>
                  </a:cubicBezTo>
                  <a:cubicBezTo>
                    <a:pt x="3452" y="485"/>
                    <a:pt x="3455" y="492"/>
                    <a:pt x="3451" y="492"/>
                  </a:cubicBezTo>
                  <a:cubicBezTo>
                    <a:pt x="3448" y="492"/>
                    <a:pt x="3437" y="484"/>
                    <a:pt x="3423" y="458"/>
                  </a:cubicBezTo>
                  <a:cubicBezTo>
                    <a:pt x="3376" y="418"/>
                    <a:pt x="3329" y="377"/>
                    <a:pt x="3279" y="339"/>
                  </a:cubicBezTo>
                  <a:cubicBezTo>
                    <a:pt x="3222" y="307"/>
                    <a:pt x="3199" y="296"/>
                    <a:pt x="3188" y="296"/>
                  </a:cubicBezTo>
                  <a:cubicBezTo>
                    <a:pt x="3181" y="296"/>
                    <a:pt x="3179" y="301"/>
                    <a:pt x="3175" y="308"/>
                  </a:cubicBezTo>
                  <a:cubicBezTo>
                    <a:pt x="3177" y="328"/>
                    <a:pt x="3173" y="338"/>
                    <a:pt x="3168" y="338"/>
                  </a:cubicBezTo>
                  <a:cubicBezTo>
                    <a:pt x="3162" y="338"/>
                    <a:pt x="3154" y="322"/>
                    <a:pt x="3150" y="295"/>
                  </a:cubicBezTo>
                  <a:cubicBezTo>
                    <a:pt x="3130" y="250"/>
                    <a:pt x="3111" y="231"/>
                    <a:pt x="3100" y="231"/>
                  </a:cubicBezTo>
                  <a:cubicBezTo>
                    <a:pt x="3095" y="231"/>
                    <a:pt x="3092" y="234"/>
                    <a:pt x="3091" y="239"/>
                  </a:cubicBezTo>
                  <a:cubicBezTo>
                    <a:pt x="3082" y="242"/>
                    <a:pt x="3073" y="243"/>
                    <a:pt x="3064" y="243"/>
                  </a:cubicBezTo>
                  <a:cubicBezTo>
                    <a:pt x="3053" y="243"/>
                    <a:pt x="3041" y="241"/>
                    <a:pt x="3031" y="236"/>
                  </a:cubicBezTo>
                  <a:cubicBezTo>
                    <a:pt x="3040" y="217"/>
                    <a:pt x="3015" y="208"/>
                    <a:pt x="2959" y="205"/>
                  </a:cubicBezTo>
                  <a:cubicBezTo>
                    <a:pt x="2934" y="195"/>
                    <a:pt x="2934" y="195"/>
                    <a:pt x="2943" y="176"/>
                  </a:cubicBezTo>
                  <a:lnTo>
                    <a:pt x="2893" y="158"/>
                  </a:lnTo>
                  <a:cubicBezTo>
                    <a:pt x="2885" y="160"/>
                    <a:pt x="2875" y="161"/>
                    <a:pt x="2865" y="161"/>
                  </a:cubicBezTo>
                  <a:cubicBezTo>
                    <a:pt x="2793" y="161"/>
                    <a:pt x="2680" y="110"/>
                    <a:pt x="2661" y="89"/>
                  </a:cubicBezTo>
                  <a:cubicBezTo>
                    <a:pt x="2657" y="88"/>
                    <a:pt x="2652" y="87"/>
                    <a:pt x="2647" y="87"/>
                  </a:cubicBezTo>
                  <a:cubicBezTo>
                    <a:pt x="2632" y="87"/>
                    <a:pt x="2617" y="91"/>
                    <a:pt x="2605" y="98"/>
                  </a:cubicBezTo>
                  <a:cubicBezTo>
                    <a:pt x="2589" y="114"/>
                    <a:pt x="2575" y="122"/>
                    <a:pt x="2565" y="122"/>
                  </a:cubicBezTo>
                  <a:cubicBezTo>
                    <a:pt x="2554" y="122"/>
                    <a:pt x="2548" y="111"/>
                    <a:pt x="2552" y="89"/>
                  </a:cubicBezTo>
                  <a:cubicBezTo>
                    <a:pt x="2556" y="66"/>
                    <a:pt x="2559" y="55"/>
                    <a:pt x="2555" y="55"/>
                  </a:cubicBezTo>
                  <a:cubicBezTo>
                    <a:pt x="2552" y="55"/>
                    <a:pt x="2543" y="64"/>
                    <a:pt x="2526" y="82"/>
                  </a:cubicBezTo>
                  <a:cubicBezTo>
                    <a:pt x="2520" y="85"/>
                    <a:pt x="2506" y="87"/>
                    <a:pt x="2491" y="87"/>
                  </a:cubicBezTo>
                  <a:cubicBezTo>
                    <a:pt x="2443" y="87"/>
                    <a:pt x="2374" y="72"/>
                    <a:pt x="2398" y="42"/>
                  </a:cubicBezTo>
                  <a:lnTo>
                    <a:pt x="24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52"/>
            <p:cNvSpPr/>
            <p:nvPr/>
          </p:nvSpPr>
          <p:spPr>
            <a:xfrm>
              <a:off x="3652675" y="2122250"/>
              <a:ext cx="64350" cy="63675"/>
            </a:xfrm>
            <a:custGeom>
              <a:avLst/>
              <a:gdLst/>
              <a:ahLst/>
              <a:cxnLst/>
              <a:rect l="l" t="t" r="r" b="b"/>
              <a:pathLst>
                <a:path w="2574" h="2547" extrusionOk="0">
                  <a:moveTo>
                    <a:pt x="1653" y="204"/>
                  </a:moveTo>
                  <a:cubicBezTo>
                    <a:pt x="1657" y="204"/>
                    <a:pt x="1661" y="207"/>
                    <a:pt x="1665" y="211"/>
                  </a:cubicBezTo>
                  <a:lnTo>
                    <a:pt x="1652" y="226"/>
                  </a:lnTo>
                  <a:lnTo>
                    <a:pt x="1634" y="239"/>
                  </a:lnTo>
                  <a:lnTo>
                    <a:pt x="1634" y="239"/>
                  </a:lnTo>
                  <a:lnTo>
                    <a:pt x="1640" y="214"/>
                  </a:lnTo>
                  <a:cubicBezTo>
                    <a:pt x="1644" y="206"/>
                    <a:pt x="1649" y="204"/>
                    <a:pt x="1653" y="204"/>
                  </a:cubicBezTo>
                  <a:close/>
                  <a:moveTo>
                    <a:pt x="1237" y="235"/>
                  </a:moveTo>
                  <a:cubicBezTo>
                    <a:pt x="1242" y="235"/>
                    <a:pt x="1244" y="256"/>
                    <a:pt x="1236" y="280"/>
                  </a:cubicBezTo>
                  <a:lnTo>
                    <a:pt x="1223" y="289"/>
                  </a:lnTo>
                  <a:cubicBezTo>
                    <a:pt x="1217" y="270"/>
                    <a:pt x="1223" y="251"/>
                    <a:pt x="1236" y="236"/>
                  </a:cubicBezTo>
                  <a:cubicBezTo>
                    <a:pt x="1236" y="235"/>
                    <a:pt x="1236" y="235"/>
                    <a:pt x="1237" y="235"/>
                  </a:cubicBezTo>
                  <a:close/>
                  <a:moveTo>
                    <a:pt x="1276" y="255"/>
                  </a:moveTo>
                  <a:cubicBezTo>
                    <a:pt x="1268" y="255"/>
                    <a:pt x="1265" y="272"/>
                    <a:pt x="1270" y="289"/>
                  </a:cubicBezTo>
                  <a:cubicBezTo>
                    <a:pt x="1272" y="301"/>
                    <a:pt x="1275" y="304"/>
                    <a:pt x="1280" y="304"/>
                  </a:cubicBezTo>
                  <a:cubicBezTo>
                    <a:pt x="1283" y="304"/>
                    <a:pt x="1287" y="303"/>
                    <a:pt x="1292" y="301"/>
                  </a:cubicBezTo>
                  <a:cubicBezTo>
                    <a:pt x="1298" y="298"/>
                    <a:pt x="1304" y="276"/>
                    <a:pt x="1304" y="276"/>
                  </a:cubicBezTo>
                  <a:cubicBezTo>
                    <a:pt x="1302" y="262"/>
                    <a:pt x="1299" y="259"/>
                    <a:pt x="1294" y="259"/>
                  </a:cubicBezTo>
                  <a:cubicBezTo>
                    <a:pt x="1292" y="259"/>
                    <a:pt x="1289" y="260"/>
                    <a:pt x="1286" y="261"/>
                  </a:cubicBezTo>
                  <a:cubicBezTo>
                    <a:pt x="1282" y="257"/>
                    <a:pt x="1279" y="255"/>
                    <a:pt x="1276" y="255"/>
                  </a:cubicBezTo>
                  <a:close/>
                  <a:moveTo>
                    <a:pt x="792" y="303"/>
                  </a:moveTo>
                  <a:cubicBezTo>
                    <a:pt x="790" y="303"/>
                    <a:pt x="789" y="304"/>
                    <a:pt x="787" y="305"/>
                  </a:cubicBezTo>
                  <a:lnTo>
                    <a:pt x="781" y="308"/>
                  </a:lnTo>
                  <a:lnTo>
                    <a:pt x="800" y="323"/>
                  </a:lnTo>
                  <a:lnTo>
                    <a:pt x="803" y="320"/>
                  </a:lnTo>
                  <a:cubicBezTo>
                    <a:pt x="796" y="307"/>
                    <a:pt x="794" y="303"/>
                    <a:pt x="792" y="303"/>
                  </a:cubicBezTo>
                  <a:close/>
                  <a:moveTo>
                    <a:pt x="1677" y="271"/>
                  </a:moveTo>
                  <a:cubicBezTo>
                    <a:pt x="1681" y="271"/>
                    <a:pt x="1674" y="280"/>
                    <a:pt x="1662" y="295"/>
                  </a:cubicBezTo>
                  <a:cubicBezTo>
                    <a:pt x="1649" y="314"/>
                    <a:pt x="1634" y="327"/>
                    <a:pt x="1612" y="333"/>
                  </a:cubicBezTo>
                  <a:lnTo>
                    <a:pt x="1602" y="320"/>
                  </a:lnTo>
                  <a:lnTo>
                    <a:pt x="1637" y="298"/>
                  </a:lnTo>
                  <a:cubicBezTo>
                    <a:pt x="1662" y="280"/>
                    <a:pt x="1674" y="271"/>
                    <a:pt x="1677" y="271"/>
                  </a:cubicBezTo>
                  <a:close/>
                  <a:moveTo>
                    <a:pt x="1834" y="408"/>
                  </a:moveTo>
                  <a:cubicBezTo>
                    <a:pt x="1859" y="408"/>
                    <a:pt x="1859" y="408"/>
                    <a:pt x="1822" y="427"/>
                  </a:cubicBezTo>
                  <a:lnTo>
                    <a:pt x="1778" y="436"/>
                  </a:lnTo>
                  <a:cubicBezTo>
                    <a:pt x="1775" y="430"/>
                    <a:pt x="1796" y="424"/>
                    <a:pt x="1834" y="408"/>
                  </a:cubicBezTo>
                  <a:close/>
                  <a:moveTo>
                    <a:pt x="833" y="402"/>
                  </a:moveTo>
                  <a:cubicBezTo>
                    <a:pt x="837" y="402"/>
                    <a:pt x="841" y="405"/>
                    <a:pt x="847" y="414"/>
                  </a:cubicBezTo>
                  <a:lnTo>
                    <a:pt x="841" y="417"/>
                  </a:lnTo>
                  <a:cubicBezTo>
                    <a:pt x="838" y="414"/>
                    <a:pt x="837" y="412"/>
                    <a:pt x="836" y="412"/>
                  </a:cubicBezTo>
                  <a:lnTo>
                    <a:pt x="836" y="412"/>
                  </a:lnTo>
                  <a:cubicBezTo>
                    <a:pt x="834" y="412"/>
                    <a:pt x="839" y="427"/>
                    <a:pt x="853" y="436"/>
                  </a:cubicBezTo>
                  <a:lnTo>
                    <a:pt x="875" y="471"/>
                  </a:lnTo>
                  <a:cubicBezTo>
                    <a:pt x="874" y="472"/>
                    <a:pt x="873" y="472"/>
                    <a:pt x="872" y="472"/>
                  </a:cubicBezTo>
                  <a:cubicBezTo>
                    <a:pt x="864" y="472"/>
                    <a:pt x="851" y="458"/>
                    <a:pt x="841" y="443"/>
                  </a:cubicBezTo>
                  <a:cubicBezTo>
                    <a:pt x="812" y="411"/>
                    <a:pt x="812" y="411"/>
                    <a:pt x="825" y="405"/>
                  </a:cubicBezTo>
                  <a:cubicBezTo>
                    <a:pt x="828" y="404"/>
                    <a:pt x="830" y="402"/>
                    <a:pt x="833" y="402"/>
                  </a:cubicBezTo>
                  <a:close/>
                  <a:moveTo>
                    <a:pt x="764" y="444"/>
                  </a:moveTo>
                  <a:cubicBezTo>
                    <a:pt x="766" y="444"/>
                    <a:pt x="768" y="447"/>
                    <a:pt x="775" y="458"/>
                  </a:cubicBezTo>
                  <a:cubicBezTo>
                    <a:pt x="775" y="458"/>
                    <a:pt x="781" y="480"/>
                    <a:pt x="775" y="483"/>
                  </a:cubicBezTo>
                  <a:lnTo>
                    <a:pt x="756" y="471"/>
                  </a:lnTo>
                  <a:cubicBezTo>
                    <a:pt x="747" y="452"/>
                    <a:pt x="753" y="449"/>
                    <a:pt x="759" y="446"/>
                  </a:cubicBezTo>
                  <a:cubicBezTo>
                    <a:pt x="761" y="445"/>
                    <a:pt x="762" y="444"/>
                    <a:pt x="764" y="444"/>
                  </a:cubicBezTo>
                  <a:close/>
                  <a:moveTo>
                    <a:pt x="1981" y="493"/>
                  </a:moveTo>
                  <a:lnTo>
                    <a:pt x="1966" y="502"/>
                  </a:lnTo>
                  <a:cubicBezTo>
                    <a:pt x="1952" y="511"/>
                    <a:pt x="1939" y="518"/>
                    <a:pt x="1939" y="518"/>
                  </a:cubicBezTo>
                  <a:cubicBezTo>
                    <a:pt x="1939" y="518"/>
                    <a:pt x="1942" y="517"/>
                    <a:pt x="1947" y="515"/>
                  </a:cubicBezTo>
                  <a:lnTo>
                    <a:pt x="1981" y="493"/>
                  </a:lnTo>
                  <a:close/>
                  <a:moveTo>
                    <a:pt x="868" y="514"/>
                  </a:moveTo>
                  <a:lnTo>
                    <a:pt x="868" y="514"/>
                  </a:lnTo>
                  <a:cubicBezTo>
                    <a:pt x="868" y="514"/>
                    <a:pt x="870" y="517"/>
                    <a:pt x="873" y="522"/>
                  </a:cubicBezTo>
                  <a:lnTo>
                    <a:pt x="873" y="522"/>
                  </a:lnTo>
                  <a:cubicBezTo>
                    <a:pt x="873" y="521"/>
                    <a:pt x="872" y="521"/>
                    <a:pt x="872" y="521"/>
                  </a:cubicBezTo>
                  <a:cubicBezTo>
                    <a:pt x="869" y="516"/>
                    <a:pt x="868" y="514"/>
                    <a:pt x="868" y="514"/>
                  </a:cubicBezTo>
                  <a:close/>
                  <a:moveTo>
                    <a:pt x="1793" y="502"/>
                  </a:moveTo>
                  <a:lnTo>
                    <a:pt x="1796" y="508"/>
                  </a:lnTo>
                  <a:cubicBezTo>
                    <a:pt x="1784" y="516"/>
                    <a:pt x="1769" y="526"/>
                    <a:pt x="1762" y="526"/>
                  </a:cubicBezTo>
                  <a:cubicBezTo>
                    <a:pt x="1761" y="526"/>
                    <a:pt x="1759" y="525"/>
                    <a:pt x="1759" y="524"/>
                  </a:cubicBezTo>
                  <a:lnTo>
                    <a:pt x="1756" y="518"/>
                  </a:lnTo>
                  <a:cubicBezTo>
                    <a:pt x="1768" y="511"/>
                    <a:pt x="1781" y="505"/>
                    <a:pt x="1793" y="502"/>
                  </a:cubicBezTo>
                  <a:close/>
                  <a:moveTo>
                    <a:pt x="559" y="482"/>
                  </a:moveTo>
                  <a:cubicBezTo>
                    <a:pt x="564" y="482"/>
                    <a:pt x="577" y="507"/>
                    <a:pt x="584" y="537"/>
                  </a:cubicBezTo>
                  <a:cubicBezTo>
                    <a:pt x="592" y="558"/>
                    <a:pt x="596" y="568"/>
                    <a:pt x="595" y="568"/>
                  </a:cubicBezTo>
                  <a:cubicBezTo>
                    <a:pt x="593" y="568"/>
                    <a:pt x="588" y="559"/>
                    <a:pt x="577" y="543"/>
                  </a:cubicBezTo>
                  <a:cubicBezTo>
                    <a:pt x="565" y="524"/>
                    <a:pt x="552" y="508"/>
                    <a:pt x="559" y="502"/>
                  </a:cubicBezTo>
                  <a:cubicBezTo>
                    <a:pt x="556" y="488"/>
                    <a:pt x="556" y="482"/>
                    <a:pt x="559" y="482"/>
                  </a:cubicBezTo>
                  <a:close/>
                  <a:moveTo>
                    <a:pt x="1946" y="635"/>
                  </a:moveTo>
                  <a:cubicBezTo>
                    <a:pt x="1947" y="635"/>
                    <a:pt x="1949" y="636"/>
                    <a:pt x="1950" y="637"/>
                  </a:cubicBezTo>
                  <a:cubicBezTo>
                    <a:pt x="1952" y="637"/>
                    <a:pt x="1953" y="636"/>
                    <a:pt x="1954" y="636"/>
                  </a:cubicBezTo>
                  <a:cubicBezTo>
                    <a:pt x="1966" y="636"/>
                    <a:pt x="1953" y="651"/>
                    <a:pt x="1916" y="665"/>
                  </a:cubicBezTo>
                  <a:lnTo>
                    <a:pt x="1909" y="652"/>
                  </a:lnTo>
                  <a:cubicBezTo>
                    <a:pt x="1925" y="645"/>
                    <a:pt x="1938" y="635"/>
                    <a:pt x="1946" y="635"/>
                  </a:cubicBezTo>
                  <a:close/>
                  <a:moveTo>
                    <a:pt x="1801" y="657"/>
                  </a:moveTo>
                  <a:cubicBezTo>
                    <a:pt x="1807" y="657"/>
                    <a:pt x="1815" y="659"/>
                    <a:pt x="1818" y="662"/>
                  </a:cubicBezTo>
                  <a:lnTo>
                    <a:pt x="1800" y="674"/>
                  </a:lnTo>
                  <a:cubicBezTo>
                    <a:pt x="1796" y="668"/>
                    <a:pt x="1775" y="671"/>
                    <a:pt x="1793" y="662"/>
                  </a:cubicBezTo>
                  <a:cubicBezTo>
                    <a:pt x="1790" y="659"/>
                    <a:pt x="1795" y="657"/>
                    <a:pt x="1801" y="657"/>
                  </a:cubicBezTo>
                  <a:close/>
                  <a:moveTo>
                    <a:pt x="1978" y="687"/>
                  </a:moveTo>
                  <a:lnTo>
                    <a:pt x="1981" y="693"/>
                  </a:lnTo>
                  <a:cubicBezTo>
                    <a:pt x="1984" y="699"/>
                    <a:pt x="1984" y="699"/>
                    <a:pt x="1969" y="709"/>
                  </a:cubicBezTo>
                  <a:lnTo>
                    <a:pt x="1963" y="703"/>
                  </a:lnTo>
                  <a:lnTo>
                    <a:pt x="1978" y="687"/>
                  </a:lnTo>
                  <a:close/>
                  <a:moveTo>
                    <a:pt x="2072" y="718"/>
                  </a:moveTo>
                  <a:cubicBezTo>
                    <a:pt x="2060" y="728"/>
                    <a:pt x="2047" y="737"/>
                    <a:pt x="2038" y="746"/>
                  </a:cubicBezTo>
                  <a:cubicBezTo>
                    <a:pt x="2039" y="748"/>
                    <a:pt x="2041" y="749"/>
                    <a:pt x="2044" y="749"/>
                  </a:cubicBezTo>
                  <a:cubicBezTo>
                    <a:pt x="2051" y="749"/>
                    <a:pt x="2060" y="743"/>
                    <a:pt x="2060" y="743"/>
                  </a:cubicBezTo>
                  <a:cubicBezTo>
                    <a:pt x="2060" y="743"/>
                    <a:pt x="2079" y="731"/>
                    <a:pt x="2075" y="725"/>
                  </a:cubicBezTo>
                  <a:lnTo>
                    <a:pt x="2072" y="718"/>
                  </a:lnTo>
                  <a:close/>
                  <a:moveTo>
                    <a:pt x="913" y="718"/>
                  </a:moveTo>
                  <a:lnTo>
                    <a:pt x="906" y="721"/>
                  </a:lnTo>
                  <a:cubicBezTo>
                    <a:pt x="910" y="734"/>
                    <a:pt x="916" y="746"/>
                    <a:pt x="922" y="759"/>
                  </a:cubicBezTo>
                  <a:lnTo>
                    <a:pt x="928" y="756"/>
                  </a:lnTo>
                  <a:cubicBezTo>
                    <a:pt x="935" y="753"/>
                    <a:pt x="922" y="734"/>
                    <a:pt x="913" y="718"/>
                  </a:cubicBezTo>
                  <a:close/>
                  <a:moveTo>
                    <a:pt x="2257" y="747"/>
                  </a:moveTo>
                  <a:cubicBezTo>
                    <a:pt x="2254" y="747"/>
                    <a:pt x="2250" y="752"/>
                    <a:pt x="2241" y="762"/>
                  </a:cubicBezTo>
                  <a:lnTo>
                    <a:pt x="2251" y="775"/>
                  </a:lnTo>
                  <a:cubicBezTo>
                    <a:pt x="2267" y="762"/>
                    <a:pt x="2267" y="762"/>
                    <a:pt x="2263" y="756"/>
                  </a:cubicBezTo>
                  <a:cubicBezTo>
                    <a:pt x="2261" y="750"/>
                    <a:pt x="2259" y="747"/>
                    <a:pt x="2257" y="747"/>
                  </a:cubicBezTo>
                  <a:close/>
                  <a:moveTo>
                    <a:pt x="1987" y="826"/>
                  </a:moveTo>
                  <a:cubicBezTo>
                    <a:pt x="1990" y="826"/>
                    <a:pt x="1991" y="828"/>
                    <a:pt x="1991" y="828"/>
                  </a:cubicBezTo>
                  <a:cubicBezTo>
                    <a:pt x="1994" y="834"/>
                    <a:pt x="1997" y="840"/>
                    <a:pt x="1981" y="853"/>
                  </a:cubicBezTo>
                  <a:cubicBezTo>
                    <a:pt x="1981" y="853"/>
                    <a:pt x="1971" y="858"/>
                    <a:pt x="1964" y="858"/>
                  </a:cubicBezTo>
                  <a:cubicBezTo>
                    <a:pt x="1962" y="858"/>
                    <a:pt x="1960" y="858"/>
                    <a:pt x="1959" y="856"/>
                  </a:cubicBezTo>
                  <a:cubicBezTo>
                    <a:pt x="1956" y="850"/>
                    <a:pt x="1969" y="834"/>
                    <a:pt x="1969" y="834"/>
                  </a:cubicBezTo>
                  <a:cubicBezTo>
                    <a:pt x="1978" y="828"/>
                    <a:pt x="1984" y="826"/>
                    <a:pt x="1987" y="826"/>
                  </a:cubicBezTo>
                  <a:close/>
                  <a:moveTo>
                    <a:pt x="2053" y="935"/>
                  </a:moveTo>
                  <a:cubicBezTo>
                    <a:pt x="2055" y="935"/>
                    <a:pt x="2057" y="938"/>
                    <a:pt x="2060" y="944"/>
                  </a:cubicBezTo>
                  <a:cubicBezTo>
                    <a:pt x="2063" y="950"/>
                    <a:pt x="2044" y="960"/>
                    <a:pt x="2044" y="960"/>
                  </a:cubicBezTo>
                  <a:cubicBezTo>
                    <a:pt x="2040" y="963"/>
                    <a:pt x="2038" y="964"/>
                    <a:pt x="2037" y="964"/>
                  </a:cubicBezTo>
                  <a:cubicBezTo>
                    <a:pt x="2034" y="964"/>
                    <a:pt x="2040" y="953"/>
                    <a:pt x="2038" y="950"/>
                  </a:cubicBezTo>
                  <a:cubicBezTo>
                    <a:pt x="2046" y="940"/>
                    <a:pt x="2050" y="935"/>
                    <a:pt x="2053" y="935"/>
                  </a:cubicBezTo>
                  <a:close/>
                  <a:moveTo>
                    <a:pt x="2165" y="1013"/>
                  </a:moveTo>
                  <a:cubicBezTo>
                    <a:pt x="2169" y="1013"/>
                    <a:pt x="2164" y="1022"/>
                    <a:pt x="2141" y="1041"/>
                  </a:cubicBezTo>
                  <a:cubicBezTo>
                    <a:pt x="2132" y="1048"/>
                    <a:pt x="2128" y="1051"/>
                    <a:pt x="2126" y="1051"/>
                  </a:cubicBezTo>
                  <a:cubicBezTo>
                    <a:pt x="2124" y="1051"/>
                    <a:pt x="2124" y="1050"/>
                    <a:pt x="2122" y="1047"/>
                  </a:cubicBezTo>
                  <a:cubicBezTo>
                    <a:pt x="2132" y="1035"/>
                    <a:pt x="2141" y="1025"/>
                    <a:pt x="2154" y="1019"/>
                  </a:cubicBezTo>
                  <a:cubicBezTo>
                    <a:pt x="2159" y="1015"/>
                    <a:pt x="2163" y="1013"/>
                    <a:pt x="2165" y="1013"/>
                  </a:cubicBezTo>
                  <a:close/>
                  <a:moveTo>
                    <a:pt x="2182" y="1066"/>
                  </a:moveTo>
                  <a:lnTo>
                    <a:pt x="2185" y="1072"/>
                  </a:lnTo>
                  <a:cubicBezTo>
                    <a:pt x="2173" y="1082"/>
                    <a:pt x="2159" y="1090"/>
                    <a:pt x="2152" y="1090"/>
                  </a:cubicBezTo>
                  <a:cubicBezTo>
                    <a:pt x="2150" y="1090"/>
                    <a:pt x="2148" y="1089"/>
                    <a:pt x="2147" y="1088"/>
                  </a:cubicBezTo>
                  <a:lnTo>
                    <a:pt x="2160" y="1072"/>
                  </a:lnTo>
                  <a:lnTo>
                    <a:pt x="2182" y="1066"/>
                  </a:lnTo>
                  <a:close/>
                  <a:moveTo>
                    <a:pt x="1684" y="1129"/>
                  </a:moveTo>
                  <a:lnTo>
                    <a:pt x="1684" y="1129"/>
                  </a:lnTo>
                  <a:cubicBezTo>
                    <a:pt x="1671" y="1132"/>
                    <a:pt x="1659" y="1138"/>
                    <a:pt x="1646" y="1144"/>
                  </a:cubicBezTo>
                  <a:cubicBezTo>
                    <a:pt x="1635" y="1152"/>
                    <a:pt x="1632" y="1157"/>
                    <a:pt x="1639" y="1157"/>
                  </a:cubicBezTo>
                  <a:cubicBezTo>
                    <a:pt x="1644" y="1157"/>
                    <a:pt x="1654" y="1154"/>
                    <a:pt x="1671" y="1148"/>
                  </a:cubicBezTo>
                  <a:cubicBezTo>
                    <a:pt x="1687" y="1135"/>
                    <a:pt x="1687" y="1135"/>
                    <a:pt x="1684" y="1129"/>
                  </a:cubicBezTo>
                  <a:close/>
                  <a:moveTo>
                    <a:pt x="2354" y="1530"/>
                  </a:moveTo>
                  <a:lnTo>
                    <a:pt x="2376" y="1536"/>
                  </a:lnTo>
                  <a:lnTo>
                    <a:pt x="2379" y="1546"/>
                  </a:lnTo>
                  <a:cubicBezTo>
                    <a:pt x="2357" y="1546"/>
                    <a:pt x="2335" y="1546"/>
                    <a:pt x="2335" y="1536"/>
                  </a:cubicBezTo>
                  <a:lnTo>
                    <a:pt x="2354" y="1530"/>
                  </a:lnTo>
                  <a:close/>
                  <a:moveTo>
                    <a:pt x="155" y="1573"/>
                  </a:moveTo>
                  <a:cubicBezTo>
                    <a:pt x="170" y="1573"/>
                    <a:pt x="183" y="1576"/>
                    <a:pt x="183" y="1583"/>
                  </a:cubicBezTo>
                  <a:cubicBezTo>
                    <a:pt x="184" y="1589"/>
                    <a:pt x="171" y="1593"/>
                    <a:pt x="154" y="1593"/>
                  </a:cubicBezTo>
                  <a:cubicBezTo>
                    <a:pt x="142" y="1593"/>
                    <a:pt x="130" y="1591"/>
                    <a:pt x="120" y="1586"/>
                  </a:cubicBezTo>
                  <a:cubicBezTo>
                    <a:pt x="120" y="1577"/>
                    <a:pt x="120" y="1577"/>
                    <a:pt x="139" y="1574"/>
                  </a:cubicBezTo>
                  <a:cubicBezTo>
                    <a:pt x="144" y="1573"/>
                    <a:pt x="150" y="1573"/>
                    <a:pt x="155" y="1573"/>
                  </a:cubicBezTo>
                  <a:close/>
                  <a:moveTo>
                    <a:pt x="2303" y="1717"/>
                  </a:moveTo>
                  <a:cubicBezTo>
                    <a:pt x="2312" y="1717"/>
                    <a:pt x="2341" y="1735"/>
                    <a:pt x="2357" y="1743"/>
                  </a:cubicBezTo>
                  <a:cubicBezTo>
                    <a:pt x="2356" y="1746"/>
                    <a:pt x="2355" y="1747"/>
                    <a:pt x="2353" y="1747"/>
                  </a:cubicBezTo>
                  <a:cubicBezTo>
                    <a:pt x="2350" y="1747"/>
                    <a:pt x="2346" y="1745"/>
                    <a:pt x="2335" y="1740"/>
                  </a:cubicBezTo>
                  <a:cubicBezTo>
                    <a:pt x="2323" y="1734"/>
                    <a:pt x="2310" y="1727"/>
                    <a:pt x="2301" y="1718"/>
                  </a:cubicBezTo>
                  <a:cubicBezTo>
                    <a:pt x="2301" y="1717"/>
                    <a:pt x="2302" y="1717"/>
                    <a:pt x="2303" y="1717"/>
                  </a:cubicBezTo>
                  <a:close/>
                  <a:moveTo>
                    <a:pt x="330" y="1818"/>
                  </a:moveTo>
                  <a:cubicBezTo>
                    <a:pt x="335" y="1818"/>
                    <a:pt x="338" y="1819"/>
                    <a:pt x="327" y="1825"/>
                  </a:cubicBezTo>
                  <a:lnTo>
                    <a:pt x="308" y="1834"/>
                  </a:lnTo>
                  <a:cubicBezTo>
                    <a:pt x="299" y="1835"/>
                    <a:pt x="290" y="1836"/>
                    <a:pt x="284" y="1836"/>
                  </a:cubicBezTo>
                  <a:cubicBezTo>
                    <a:pt x="274" y="1836"/>
                    <a:pt x="271" y="1834"/>
                    <a:pt x="283" y="1828"/>
                  </a:cubicBezTo>
                  <a:cubicBezTo>
                    <a:pt x="295" y="1821"/>
                    <a:pt x="308" y="1818"/>
                    <a:pt x="324" y="1818"/>
                  </a:cubicBezTo>
                  <a:cubicBezTo>
                    <a:pt x="324" y="1818"/>
                    <a:pt x="327" y="1818"/>
                    <a:pt x="330" y="1818"/>
                  </a:cubicBezTo>
                  <a:close/>
                  <a:moveTo>
                    <a:pt x="2154" y="1903"/>
                  </a:moveTo>
                  <a:lnTo>
                    <a:pt x="2173" y="1915"/>
                  </a:lnTo>
                  <a:lnTo>
                    <a:pt x="2179" y="1937"/>
                  </a:lnTo>
                  <a:lnTo>
                    <a:pt x="2173" y="1940"/>
                  </a:lnTo>
                  <a:cubicBezTo>
                    <a:pt x="2160" y="1925"/>
                    <a:pt x="2147" y="1906"/>
                    <a:pt x="2154" y="1903"/>
                  </a:cubicBezTo>
                  <a:close/>
                  <a:moveTo>
                    <a:pt x="2351" y="1915"/>
                  </a:moveTo>
                  <a:cubicBezTo>
                    <a:pt x="2364" y="1925"/>
                    <a:pt x="2373" y="1937"/>
                    <a:pt x="2376" y="1950"/>
                  </a:cubicBezTo>
                  <a:lnTo>
                    <a:pt x="2370" y="1956"/>
                  </a:lnTo>
                  <a:cubicBezTo>
                    <a:pt x="2351" y="1944"/>
                    <a:pt x="2335" y="1931"/>
                    <a:pt x="2345" y="1922"/>
                  </a:cubicBezTo>
                  <a:lnTo>
                    <a:pt x="2351" y="1915"/>
                  </a:lnTo>
                  <a:close/>
                  <a:moveTo>
                    <a:pt x="702" y="2096"/>
                  </a:moveTo>
                  <a:cubicBezTo>
                    <a:pt x="702" y="2096"/>
                    <a:pt x="700" y="2098"/>
                    <a:pt x="699" y="2103"/>
                  </a:cubicBezTo>
                  <a:lnTo>
                    <a:pt x="699" y="2103"/>
                  </a:lnTo>
                  <a:cubicBezTo>
                    <a:pt x="701" y="2098"/>
                    <a:pt x="702" y="2096"/>
                    <a:pt x="702" y="2096"/>
                  </a:cubicBezTo>
                  <a:close/>
                  <a:moveTo>
                    <a:pt x="495" y="2074"/>
                  </a:moveTo>
                  <a:cubicBezTo>
                    <a:pt x="497" y="2074"/>
                    <a:pt x="498" y="2074"/>
                    <a:pt x="499" y="2075"/>
                  </a:cubicBezTo>
                  <a:cubicBezTo>
                    <a:pt x="493" y="2088"/>
                    <a:pt x="487" y="2100"/>
                    <a:pt x="477" y="2110"/>
                  </a:cubicBezTo>
                  <a:lnTo>
                    <a:pt x="471" y="2103"/>
                  </a:lnTo>
                  <a:cubicBezTo>
                    <a:pt x="465" y="2100"/>
                    <a:pt x="480" y="2085"/>
                    <a:pt x="480" y="2085"/>
                  </a:cubicBezTo>
                  <a:cubicBezTo>
                    <a:pt x="480" y="2085"/>
                    <a:pt x="489" y="2074"/>
                    <a:pt x="495" y="2074"/>
                  </a:cubicBezTo>
                  <a:close/>
                  <a:moveTo>
                    <a:pt x="599" y="2112"/>
                  </a:moveTo>
                  <a:cubicBezTo>
                    <a:pt x="595" y="2112"/>
                    <a:pt x="591" y="2117"/>
                    <a:pt x="593" y="2117"/>
                  </a:cubicBezTo>
                  <a:cubicBezTo>
                    <a:pt x="595" y="2117"/>
                    <a:pt x="598" y="2116"/>
                    <a:pt x="602" y="2113"/>
                  </a:cubicBezTo>
                  <a:cubicBezTo>
                    <a:pt x="602" y="2112"/>
                    <a:pt x="600" y="2112"/>
                    <a:pt x="599" y="2112"/>
                  </a:cubicBezTo>
                  <a:close/>
                  <a:moveTo>
                    <a:pt x="699" y="2103"/>
                  </a:moveTo>
                  <a:cubicBezTo>
                    <a:pt x="696" y="2108"/>
                    <a:pt x="691" y="2115"/>
                    <a:pt x="684" y="2125"/>
                  </a:cubicBezTo>
                  <a:lnTo>
                    <a:pt x="684" y="2125"/>
                  </a:lnTo>
                  <a:cubicBezTo>
                    <a:pt x="688" y="2121"/>
                    <a:pt x="692" y="2116"/>
                    <a:pt x="696" y="2110"/>
                  </a:cubicBezTo>
                  <a:cubicBezTo>
                    <a:pt x="697" y="2107"/>
                    <a:pt x="698" y="2105"/>
                    <a:pt x="699" y="2103"/>
                  </a:cubicBezTo>
                  <a:close/>
                  <a:moveTo>
                    <a:pt x="565" y="2110"/>
                  </a:moveTo>
                  <a:lnTo>
                    <a:pt x="571" y="2116"/>
                  </a:lnTo>
                  <a:lnTo>
                    <a:pt x="562" y="2135"/>
                  </a:lnTo>
                  <a:lnTo>
                    <a:pt x="555" y="2132"/>
                  </a:lnTo>
                  <a:cubicBezTo>
                    <a:pt x="549" y="2125"/>
                    <a:pt x="549" y="2125"/>
                    <a:pt x="565" y="2110"/>
                  </a:cubicBezTo>
                  <a:close/>
                  <a:moveTo>
                    <a:pt x="624" y="2160"/>
                  </a:moveTo>
                  <a:lnTo>
                    <a:pt x="631" y="2163"/>
                  </a:lnTo>
                  <a:lnTo>
                    <a:pt x="624" y="2185"/>
                  </a:lnTo>
                  <a:lnTo>
                    <a:pt x="618" y="2182"/>
                  </a:lnTo>
                  <a:cubicBezTo>
                    <a:pt x="612" y="2175"/>
                    <a:pt x="612" y="2175"/>
                    <a:pt x="624" y="2160"/>
                  </a:cubicBezTo>
                  <a:close/>
                  <a:moveTo>
                    <a:pt x="1731" y="2157"/>
                  </a:moveTo>
                  <a:cubicBezTo>
                    <a:pt x="1746" y="2172"/>
                    <a:pt x="1753" y="2194"/>
                    <a:pt x="1746" y="2197"/>
                  </a:cubicBezTo>
                  <a:cubicBezTo>
                    <a:pt x="1742" y="2200"/>
                    <a:pt x="1739" y="2201"/>
                    <a:pt x="1736" y="2201"/>
                  </a:cubicBezTo>
                  <a:cubicBezTo>
                    <a:pt x="1732" y="2201"/>
                    <a:pt x="1729" y="2197"/>
                    <a:pt x="1721" y="2185"/>
                  </a:cubicBezTo>
                  <a:cubicBezTo>
                    <a:pt x="1715" y="2179"/>
                    <a:pt x="1718" y="2163"/>
                    <a:pt x="1731" y="2157"/>
                  </a:cubicBezTo>
                  <a:close/>
                  <a:moveTo>
                    <a:pt x="670" y="2193"/>
                  </a:moveTo>
                  <a:cubicBezTo>
                    <a:pt x="671" y="2193"/>
                    <a:pt x="673" y="2193"/>
                    <a:pt x="675" y="2194"/>
                  </a:cubicBezTo>
                  <a:cubicBezTo>
                    <a:pt x="687" y="2204"/>
                    <a:pt x="687" y="2204"/>
                    <a:pt x="671" y="2216"/>
                  </a:cubicBezTo>
                  <a:cubicBezTo>
                    <a:pt x="664" y="2221"/>
                    <a:pt x="658" y="2224"/>
                    <a:pt x="655" y="2224"/>
                  </a:cubicBezTo>
                  <a:cubicBezTo>
                    <a:pt x="650" y="2224"/>
                    <a:pt x="650" y="2218"/>
                    <a:pt x="656" y="2207"/>
                  </a:cubicBezTo>
                  <a:cubicBezTo>
                    <a:pt x="664" y="2196"/>
                    <a:pt x="667" y="2193"/>
                    <a:pt x="670" y="2193"/>
                  </a:cubicBezTo>
                  <a:close/>
                  <a:moveTo>
                    <a:pt x="1455" y="2304"/>
                  </a:moveTo>
                  <a:cubicBezTo>
                    <a:pt x="1461" y="2317"/>
                    <a:pt x="1461" y="2332"/>
                    <a:pt x="1461" y="2345"/>
                  </a:cubicBezTo>
                  <a:lnTo>
                    <a:pt x="1452" y="2348"/>
                  </a:lnTo>
                  <a:cubicBezTo>
                    <a:pt x="1445" y="2329"/>
                    <a:pt x="1442" y="2307"/>
                    <a:pt x="1449" y="2304"/>
                  </a:cubicBezTo>
                  <a:close/>
                  <a:moveTo>
                    <a:pt x="665" y="2337"/>
                  </a:moveTo>
                  <a:cubicBezTo>
                    <a:pt x="666" y="2337"/>
                    <a:pt x="667" y="2338"/>
                    <a:pt x="668" y="2338"/>
                  </a:cubicBezTo>
                  <a:lnTo>
                    <a:pt x="665" y="2360"/>
                  </a:lnTo>
                  <a:lnTo>
                    <a:pt x="646" y="2373"/>
                  </a:lnTo>
                  <a:lnTo>
                    <a:pt x="640" y="2370"/>
                  </a:lnTo>
                  <a:cubicBezTo>
                    <a:pt x="648" y="2354"/>
                    <a:pt x="656" y="2337"/>
                    <a:pt x="665" y="2337"/>
                  </a:cubicBezTo>
                  <a:close/>
                  <a:moveTo>
                    <a:pt x="767" y="2366"/>
                  </a:moveTo>
                  <a:cubicBezTo>
                    <a:pt x="768" y="2366"/>
                    <a:pt x="768" y="2366"/>
                    <a:pt x="769" y="2367"/>
                  </a:cubicBezTo>
                  <a:lnTo>
                    <a:pt x="769" y="2389"/>
                  </a:lnTo>
                  <a:cubicBezTo>
                    <a:pt x="764" y="2403"/>
                    <a:pt x="757" y="2404"/>
                    <a:pt x="754" y="2404"/>
                  </a:cubicBezTo>
                  <a:cubicBezTo>
                    <a:pt x="753" y="2404"/>
                    <a:pt x="753" y="2404"/>
                    <a:pt x="753" y="2404"/>
                  </a:cubicBezTo>
                  <a:cubicBezTo>
                    <a:pt x="744" y="2401"/>
                    <a:pt x="744" y="2401"/>
                    <a:pt x="753" y="2382"/>
                  </a:cubicBezTo>
                  <a:cubicBezTo>
                    <a:pt x="753" y="2382"/>
                    <a:pt x="761" y="2366"/>
                    <a:pt x="767" y="2366"/>
                  </a:cubicBezTo>
                  <a:close/>
                  <a:moveTo>
                    <a:pt x="1503" y="0"/>
                  </a:moveTo>
                  <a:cubicBezTo>
                    <a:pt x="1497" y="0"/>
                    <a:pt x="1484" y="13"/>
                    <a:pt x="1471" y="45"/>
                  </a:cubicBezTo>
                  <a:cubicBezTo>
                    <a:pt x="1460" y="67"/>
                    <a:pt x="1450" y="76"/>
                    <a:pt x="1443" y="76"/>
                  </a:cubicBezTo>
                  <a:cubicBezTo>
                    <a:pt x="1438" y="76"/>
                    <a:pt x="1435" y="70"/>
                    <a:pt x="1436" y="60"/>
                  </a:cubicBezTo>
                  <a:cubicBezTo>
                    <a:pt x="1436" y="47"/>
                    <a:pt x="1442" y="43"/>
                    <a:pt x="1451" y="43"/>
                  </a:cubicBezTo>
                  <a:cubicBezTo>
                    <a:pt x="1454" y="43"/>
                    <a:pt x="1458" y="44"/>
                    <a:pt x="1461" y="45"/>
                  </a:cubicBezTo>
                  <a:cubicBezTo>
                    <a:pt x="1461" y="45"/>
                    <a:pt x="1464" y="23"/>
                    <a:pt x="1467" y="1"/>
                  </a:cubicBezTo>
                  <a:cubicBezTo>
                    <a:pt x="1455" y="1"/>
                    <a:pt x="1455" y="1"/>
                    <a:pt x="1439" y="19"/>
                  </a:cubicBezTo>
                  <a:cubicBezTo>
                    <a:pt x="1439" y="19"/>
                    <a:pt x="1430" y="19"/>
                    <a:pt x="1414" y="38"/>
                  </a:cubicBezTo>
                  <a:cubicBezTo>
                    <a:pt x="1402" y="57"/>
                    <a:pt x="1402" y="79"/>
                    <a:pt x="1408" y="101"/>
                  </a:cubicBezTo>
                  <a:cubicBezTo>
                    <a:pt x="1415" y="118"/>
                    <a:pt x="1411" y="120"/>
                    <a:pt x="1403" y="120"/>
                  </a:cubicBezTo>
                  <a:cubicBezTo>
                    <a:pt x="1401" y="120"/>
                    <a:pt x="1398" y="120"/>
                    <a:pt x="1395" y="120"/>
                  </a:cubicBezTo>
                  <a:cubicBezTo>
                    <a:pt x="1380" y="104"/>
                    <a:pt x="1377" y="76"/>
                    <a:pt x="1392" y="57"/>
                  </a:cubicBezTo>
                  <a:cubicBezTo>
                    <a:pt x="1402" y="57"/>
                    <a:pt x="1405" y="38"/>
                    <a:pt x="1405" y="16"/>
                  </a:cubicBezTo>
                  <a:cubicBezTo>
                    <a:pt x="1405" y="12"/>
                    <a:pt x="1403" y="10"/>
                    <a:pt x="1400" y="10"/>
                  </a:cubicBezTo>
                  <a:cubicBezTo>
                    <a:pt x="1386" y="10"/>
                    <a:pt x="1347" y="41"/>
                    <a:pt x="1337" y="74"/>
                  </a:cubicBezTo>
                  <a:lnTo>
                    <a:pt x="1337" y="74"/>
                  </a:lnTo>
                  <a:cubicBezTo>
                    <a:pt x="1337" y="69"/>
                    <a:pt x="1336" y="64"/>
                    <a:pt x="1336" y="57"/>
                  </a:cubicBezTo>
                  <a:cubicBezTo>
                    <a:pt x="1336" y="43"/>
                    <a:pt x="1323" y="41"/>
                    <a:pt x="1308" y="41"/>
                  </a:cubicBezTo>
                  <a:cubicBezTo>
                    <a:pt x="1303" y="41"/>
                    <a:pt x="1297" y="41"/>
                    <a:pt x="1292" y="41"/>
                  </a:cubicBezTo>
                  <a:cubicBezTo>
                    <a:pt x="1270" y="48"/>
                    <a:pt x="1261" y="51"/>
                    <a:pt x="1261" y="70"/>
                  </a:cubicBezTo>
                  <a:cubicBezTo>
                    <a:pt x="1264" y="92"/>
                    <a:pt x="1267" y="113"/>
                    <a:pt x="1257" y="113"/>
                  </a:cubicBezTo>
                  <a:cubicBezTo>
                    <a:pt x="1267" y="113"/>
                    <a:pt x="1270" y="132"/>
                    <a:pt x="1273" y="154"/>
                  </a:cubicBezTo>
                  <a:cubicBezTo>
                    <a:pt x="1261" y="145"/>
                    <a:pt x="1248" y="132"/>
                    <a:pt x="1239" y="120"/>
                  </a:cubicBezTo>
                  <a:cubicBezTo>
                    <a:pt x="1226" y="96"/>
                    <a:pt x="1201" y="83"/>
                    <a:pt x="1176" y="83"/>
                  </a:cubicBezTo>
                  <a:cubicBezTo>
                    <a:pt x="1164" y="83"/>
                    <a:pt x="1152" y="86"/>
                    <a:pt x="1141" y="92"/>
                  </a:cubicBezTo>
                  <a:cubicBezTo>
                    <a:pt x="1126" y="104"/>
                    <a:pt x="1107" y="110"/>
                    <a:pt x="1088" y="113"/>
                  </a:cubicBezTo>
                  <a:cubicBezTo>
                    <a:pt x="1082" y="113"/>
                    <a:pt x="1076" y="110"/>
                    <a:pt x="1073" y="107"/>
                  </a:cubicBezTo>
                  <a:cubicBezTo>
                    <a:pt x="1051" y="120"/>
                    <a:pt x="1041" y="126"/>
                    <a:pt x="1051" y="145"/>
                  </a:cubicBezTo>
                  <a:lnTo>
                    <a:pt x="1032" y="157"/>
                  </a:lnTo>
                  <a:cubicBezTo>
                    <a:pt x="1025" y="155"/>
                    <a:pt x="1019" y="154"/>
                    <a:pt x="1014" y="154"/>
                  </a:cubicBezTo>
                  <a:cubicBezTo>
                    <a:pt x="1000" y="154"/>
                    <a:pt x="995" y="162"/>
                    <a:pt x="1007" y="173"/>
                  </a:cubicBezTo>
                  <a:cubicBezTo>
                    <a:pt x="1008" y="183"/>
                    <a:pt x="1006" y="185"/>
                    <a:pt x="1002" y="185"/>
                  </a:cubicBezTo>
                  <a:cubicBezTo>
                    <a:pt x="999" y="185"/>
                    <a:pt x="996" y="184"/>
                    <a:pt x="992" y="184"/>
                  </a:cubicBezTo>
                  <a:cubicBezTo>
                    <a:pt x="991" y="184"/>
                    <a:pt x="989" y="184"/>
                    <a:pt x="988" y="186"/>
                  </a:cubicBezTo>
                  <a:cubicBezTo>
                    <a:pt x="973" y="173"/>
                    <a:pt x="964" y="166"/>
                    <a:pt x="963" y="166"/>
                  </a:cubicBezTo>
                  <a:lnTo>
                    <a:pt x="963" y="166"/>
                  </a:lnTo>
                  <a:cubicBezTo>
                    <a:pt x="961" y="166"/>
                    <a:pt x="970" y="178"/>
                    <a:pt x="991" y="204"/>
                  </a:cubicBezTo>
                  <a:cubicBezTo>
                    <a:pt x="1002" y="221"/>
                    <a:pt x="1020" y="230"/>
                    <a:pt x="1029" y="230"/>
                  </a:cubicBezTo>
                  <a:cubicBezTo>
                    <a:pt x="1030" y="230"/>
                    <a:pt x="1031" y="230"/>
                    <a:pt x="1032" y="229"/>
                  </a:cubicBezTo>
                  <a:lnTo>
                    <a:pt x="1054" y="217"/>
                  </a:lnTo>
                  <a:lnTo>
                    <a:pt x="1054" y="217"/>
                  </a:lnTo>
                  <a:cubicBezTo>
                    <a:pt x="1047" y="226"/>
                    <a:pt x="1044" y="236"/>
                    <a:pt x="1044" y="248"/>
                  </a:cubicBezTo>
                  <a:cubicBezTo>
                    <a:pt x="1038" y="251"/>
                    <a:pt x="1038" y="276"/>
                    <a:pt x="1047" y="295"/>
                  </a:cubicBezTo>
                  <a:cubicBezTo>
                    <a:pt x="1047" y="295"/>
                    <a:pt x="1060" y="311"/>
                    <a:pt x="1054" y="314"/>
                  </a:cubicBezTo>
                  <a:lnTo>
                    <a:pt x="1032" y="280"/>
                  </a:lnTo>
                  <a:cubicBezTo>
                    <a:pt x="1026" y="261"/>
                    <a:pt x="1016" y="242"/>
                    <a:pt x="1004" y="223"/>
                  </a:cubicBezTo>
                  <a:cubicBezTo>
                    <a:pt x="989" y="206"/>
                    <a:pt x="973" y="197"/>
                    <a:pt x="965" y="197"/>
                  </a:cubicBezTo>
                  <a:cubicBezTo>
                    <a:pt x="958" y="197"/>
                    <a:pt x="957" y="204"/>
                    <a:pt x="969" y="220"/>
                  </a:cubicBezTo>
                  <a:cubicBezTo>
                    <a:pt x="967" y="221"/>
                    <a:pt x="966" y="222"/>
                    <a:pt x="964" y="222"/>
                  </a:cubicBezTo>
                  <a:cubicBezTo>
                    <a:pt x="961" y="222"/>
                    <a:pt x="957" y="219"/>
                    <a:pt x="944" y="211"/>
                  </a:cubicBezTo>
                  <a:cubicBezTo>
                    <a:pt x="941" y="204"/>
                    <a:pt x="937" y="200"/>
                    <a:pt x="936" y="200"/>
                  </a:cubicBezTo>
                  <a:cubicBezTo>
                    <a:pt x="933" y="200"/>
                    <a:pt x="934" y="210"/>
                    <a:pt x="944" y="236"/>
                  </a:cubicBezTo>
                  <a:cubicBezTo>
                    <a:pt x="953" y="256"/>
                    <a:pt x="955" y="266"/>
                    <a:pt x="950" y="266"/>
                  </a:cubicBezTo>
                  <a:cubicBezTo>
                    <a:pt x="946" y="266"/>
                    <a:pt x="938" y="259"/>
                    <a:pt x="925" y="245"/>
                  </a:cubicBezTo>
                  <a:cubicBezTo>
                    <a:pt x="912" y="234"/>
                    <a:pt x="900" y="230"/>
                    <a:pt x="891" y="230"/>
                  </a:cubicBezTo>
                  <a:cubicBezTo>
                    <a:pt x="877" y="230"/>
                    <a:pt x="871" y="240"/>
                    <a:pt x="878" y="251"/>
                  </a:cubicBezTo>
                  <a:cubicBezTo>
                    <a:pt x="894" y="276"/>
                    <a:pt x="889" y="288"/>
                    <a:pt x="879" y="288"/>
                  </a:cubicBezTo>
                  <a:cubicBezTo>
                    <a:pt x="875" y="288"/>
                    <a:pt x="870" y="286"/>
                    <a:pt x="866" y="283"/>
                  </a:cubicBezTo>
                  <a:cubicBezTo>
                    <a:pt x="858" y="276"/>
                    <a:pt x="852" y="273"/>
                    <a:pt x="849" y="273"/>
                  </a:cubicBezTo>
                  <a:cubicBezTo>
                    <a:pt x="844" y="273"/>
                    <a:pt x="843" y="279"/>
                    <a:pt x="847" y="292"/>
                  </a:cubicBezTo>
                  <a:cubicBezTo>
                    <a:pt x="839" y="282"/>
                    <a:pt x="829" y="272"/>
                    <a:pt x="825" y="272"/>
                  </a:cubicBezTo>
                  <a:cubicBezTo>
                    <a:pt x="823" y="272"/>
                    <a:pt x="823" y="275"/>
                    <a:pt x="825" y="283"/>
                  </a:cubicBezTo>
                  <a:cubicBezTo>
                    <a:pt x="825" y="283"/>
                    <a:pt x="819" y="286"/>
                    <a:pt x="834" y="301"/>
                  </a:cubicBezTo>
                  <a:lnTo>
                    <a:pt x="844" y="342"/>
                  </a:lnTo>
                  <a:cubicBezTo>
                    <a:pt x="844" y="342"/>
                    <a:pt x="845" y="342"/>
                    <a:pt x="845" y="342"/>
                  </a:cubicBezTo>
                  <a:cubicBezTo>
                    <a:pt x="852" y="342"/>
                    <a:pt x="863" y="359"/>
                    <a:pt x="872" y="374"/>
                  </a:cubicBezTo>
                  <a:cubicBezTo>
                    <a:pt x="877" y="380"/>
                    <a:pt x="875" y="384"/>
                    <a:pt x="869" y="384"/>
                  </a:cubicBezTo>
                  <a:cubicBezTo>
                    <a:pt x="858" y="384"/>
                    <a:pt x="833" y="372"/>
                    <a:pt x="803" y="342"/>
                  </a:cubicBezTo>
                  <a:lnTo>
                    <a:pt x="769" y="314"/>
                  </a:lnTo>
                  <a:lnTo>
                    <a:pt x="791" y="352"/>
                  </a:lnTo>
                  <a:cubicBezTo>
                    <a:pt x="788" y="353"/>
                    <a:pt x="786" y="354"/>
                    <a:pt x="783" y="354"/>
                  </a:cubicBezTo>
                  <a:cubicBezTo>
                    <a:pt x="779" y="354"/>
                    <a:pt x="774" y="351"/>
                    <a:pt x="769" y="339"/>
                  </a:cubicBezTo>
                  <a:cubicBezTo>
                    <a:pt x="760" y="328"/>
                    <a:pt x="757" y="325"/>
                    <a:pt x="754" y="325"/>
                  </a:cubicBezTo>
                  <a:cubicBezTo>
                    <a:pt x="753" y="325"/>
                    <a:pt x="752" y="326"/>
                    <a:pt x="750" y="327"/>
                  </a:cubicBezTo>
                  <a:cubicBezTo>
                    <a:pt x="750" y="327"/>
                    <a:pt x="744" y="330"/>
                    <a:pt x="756" y="348"/>
                  </a:cubicBezTo>
                  <a:cubicBezTo>
                    <a:pt x="769" y="369"/>
                    <a:pt x="774" y="377"/>
                    <a:pt x="773" y="377"/>
                  </a:cubicBezTo>
                  <a:cubicBezTo>
                    <a:pt x="772" y="377"/>
                    <a:pt x="769" y="374"/>
                    <a:pt x="762" y="367"/>
                  </a:cubicBezTo>
                  <a:cubicBezTo>
                    <a:pt x="750" y="353"/>
                    <a:pt x="742" y="346"/>
                    <a:pt x="738" y="346"/>
                  </a:cubicBezTo>
                  <a:cubicBezTo>
                    <a:pt x="733" y="346"/>
                    <a:pt x="735" y="357"/>
                    <a:pt x="744" y="380"/>
                  </a:cubicBezTo>
                  <a:cubicBezTo>
                    <a:pt x="755" y="397"/>
                    <a:pt x="760" y="406"/>
                    <a:pt x="759" y="406"/>
                  </a:cubicBezTo>
                  <a:cubicBezTo>
                    <a:pt x="758" y="406"/>
                    <a:pt x="751" y="398"/>
                    <a:pt x="737" y="383"/>
                  </a:cubicBezTo>
                  <a:cubicBezTo>
                    <a:pt x="726" y="366"/>
                    <a:pt x="712" y="354"/>
                    <a:pt x="705" y="354"/>
                  </a:cubicBezTo>
                  <a:cubicBezTo>
                    <a:pt x="704" y="354"/>
                    <a:pt x="703" y="354"/>
                    <a:pt x="703" y="355"/>
                  </a:cubicBezTo>
                  <a:lnTo>
                    <a:pt x="712" y="374"/>
                  </a:lnTo>
                  <a:cubicBezTo>
                    <a:pt x="727" y="396"/>
                    <a:pt x="730" y="405"/>
                    <a:pt x="726" y="405"/>
                  </a:cubicBezTo>
                  <a:cubicBezTo>
                    <a:pt x="723" y="405"/>
                    <a:pt x="719" y="403"/>
                    <a:pt x="712" y="399"/>
                  </a:cubicBezTo>
                  <a:cubicBezTo>
                    <a:pt x="708" y="391"/>
                    <a:pt x="705" y="387"/>
                    <a:pt x="702" y="387"/>
                  </a:cubicBezTo>
                  <a:cubicBezTo>
                    <a:pt x="698" y="387"/>
                    <a:pt x="695" y="394"/>
                    <a:pt x="693" y="408"/>
                  </a:cubicBezTo>
                  <a:cubicBezTo>
                    <a:pt x="687" y="412"/>
                    <a:pt x="683" y="416"/>
                    <a:pt x="679" y="416"/>
                  </a:cubicBezTo>
                  <a:cubicBezTo>
                    <a:pt x="674" y="416"/>
                    <a:pt x="670" y="412"/>
                    <a:pt x="665" y="402"/>
                  </a:cubicBezTo>
                  <a:cubicBezTo>
                    <a:pt x="654" y="385"/>
                    <a:pt x="649" y="376"/>
                    <a:pt x="648" y="376"/>
                  </a:cubicBezTo>
                  <a:lnTo>
                    <a:pt x="648" y="376"/>
                  </a:lnTo>
                  <a:cubicBezTo>
                    <a:pt x="647" y="376"/>
                    <a:pt x="651" y="386"/>
                    <a:pt x="659" y="405"/>
                  </a:cubicBezTo>
                  <a:cubicBezTo>
                    <a:pt x="663" y="418"/>
                    <a:pt x="664" y="423"/>
                    <a:pt x="659" y="423"/>
                  </a:cubicBezTo>
                  <a:cubicBezTo>
                    <a:pt x="656" y="423"/>
                    <a:pt x="650" y="421"/>
                    <a:pt x="640" y="417"/>
                  </a:cubicBezTo>
                  <a:cubicBezTo>
                    <a:pt x="633" y="410"/>
                    <a:pt x="629" y="406"/>
                    <a:pt x="627" y="406"/>
                  </a:cubicBezTo>
                  <a:cubicBezTo>
                    <a:pt x="625" y="406"/>
                    <a:pt x="626" y="412"/>
                    <a:pt x="628" y="424"/>
                  </a:cubicBezTo>
                  <a:cubicBezTo>
                    <a:pt x="648" y="456"/>
                    <a:pt x="660" y="474"/>
                    <a:pt x="667" y="474"/>
                  </a:cubicBezTo>
                  <a:cubicBezTo>
                    <a:pt x="667" y="474"/>
                    <a:pt x="668" y="474"/>
                    <a:pt x="668" y="474"/>
                  </a:cubicBezTo>
                  <a:cubicBezTo>
                    <a:pt x="670" y="473"/>
                    <a:pt x="672" y="472"/>
                    <a:pt x="673" y="472"/>
                  </a:cubicBezTo>
                  <a:cubicBezTo>
                    <a:pt x="675" y="472"/>
                    <a:pt x="677" y="476"/>
                    <a:pt x="684" y="486"/>
                  </a:cubicBezTo>
                  <a:lnTo>
                    <a:pt x="671" y="496"/>
                  </a:lnTo>
                  <a:cubicBezTo>
                    <a:pt x="665" y="499"/>
                    <a:pt x="662" y="502"/>
                    <a:pt x="659" y="527"/>
                  </a:cubicBezTo>
                  <a:cubicBezTo>
                    <a:pt x="659" y="546"/>
                    <a:pt x="672" y="573"/>
                    <a:pt x="678" y="573"/>
                  </a:cubicBezTo>
                  <a:cubicBezTo>
                    <a:pt x="680" y="573"/>
                    <a:pt x="681" y="571"/>
                    <a:pt x="681" y="565"/>
                  </a:cubicBezTo>
                  <a:lnTo>
                    <a:pt x="700" y="577"/>
                  </a:lnTo>
                  <a:cubicBezTo>
                    <a:pt x="716" y="602"/>
                    <a:pt x="727" y="614"/>
                    <a:pt x="730" y="614"/>
                  </a:cubicBezTo>
                  <a:cubicBezTo>
                    <a:pt x="734" y="614"/>
                    <a:pt x="729" y="599"/>
                    <a:pt x="712" y="571"/>
                  </a:cubicBezTo>
                  <a:cubicBezTo>
                    <a:pt x="693" y="541"/>
                    <a:pt x="684" y="528"/>
                    <a:pt x="686" y="528"/>
                  </a:cubicBezTo>
                  <a:lnTo>
                    <a:pt x="686" y="528"/>
                  </a:lnTo>
                  <a:cubicBezTo>
                    <a:pt x="687" y="528"/>
                    <a:pt x="694" y="535"/>
                    <a:pt x="706" y="549"/>
                  </a:cubicBezTo>
                  <a:cubicBezTo>
                    <a:pt x="721" y="574"/>
                    <a:pt x="729" y="579"/>
                    <a:pt x="735" y="579"/>
                  </a:cubicBezTo>
                  <a:cubicBezTo>
                    <a:pt x="737" y="579"/>
                    <a:pt x="739" y="578"/>
                    <a:pt x="740" y="577"/>
                  </a:cubicBezTo>
                  <a:cubicBezTo>
                    <a:pt x="742" y="576"/>
                    <a:pt x="744" y="576"/>
                    <a:pt x="745" y="576"/>
                  </a:cubicBezTo>
                  <a:cubicBezTo>
                    <a:pt x="748" y="576"/>
                    <a:pt x="751" y="579"/>
                    <a:pt x="759" y="590"/>
                  </a:cubicBezTo>
                  <a:cubicBezTo>
                    <a:pt x="767" y="606"/>
                    <a:pt x="782" y="619"/>
                    <a:pt x="790" y="619"/>
                  </a:cubicBezTo>
                  <a:cubicBezTo>
                    <a:pt x="791" y="619"/>
                    <a:pt x="793" y="619"/>
                    <a:pt x="794" y="618"/>
                  </a:cubicBezTo>
                  <a:cubicBezTo>
                    <a:pt x="797" y="615"/>
                    <a:pt x="797" y="615"/>
                    <a:pt x="787" y="599"/>
                  </a:cubicBezTo>
                  <a:cubicBezTo>
                    <a:pt x="778" y="592"/>
                    <a:pt x="777" y="586"/>
                    <a:pt x="780" y="586"/>
                  </a:cubicBezTo>
                  <a:cubicBezTo>
                    <a:pt x="784" y="586"/>
                    <a:pt x="795" y="592"/>
                    <a:pt x="809" y="609"/>
                  </a:cubicBezTo>
                  <a:cubicBezTo>
                    <a:pt x="816" y="613"/>
                    <a:pt x="821" y="616"/>
                    <a:pt x="822" y="616"/>
                  </a:cubicBezTo>
                  <a:cubicBezTo>
                    <a:pt x="825" y="616"/>
                    <a:pt x="820" y="608"/>
                    <a:pt x="806" y="587"/>
                  </a:cubicBezTo>
                  <a:cubicBezTo>
                    <a:pt x="794" y="567"/>
                    <a:pt x="792" y="556"/>
                    <a:pt x="799" y="556"/>
                  </a:cubicBezTo>
                  <a:cubicBezTo>
                    <a:pt x="803" y="556"/>
                    <a:pt x="813" y="562"/>
                    <a:pt x="825" y="577"/>
                  </a:cubicBezTo>
                  <a:lnTo>
                    <a:pt x="834" y="568"/>
                  </a:lnTo>
                  <a:cubicBezTo>
                    <a:pt x="841" y="565"/>
                    <a:pt x="831" y="546"/>
                    <a:pt x="819" y="530"/>
                  </a:cubicBezTo>
                  <a:cubicBezTo>
                    <a:pt x="805" y="509"/>
                    <a:pt x="800" y="501"/>
                    <a:pt x="803" y="501"/>
                  </a:cubicBezTo>
                  <a:cubicBezTo>
                    <a:pt x="804" y="501"/>
                    <a:pt x="809" y="504"/>
                    <a:pt x="816" y="508"/>
                  </a:cubicBezTo>
                  <a:cubicBezTo>
                    <a:pt x="825" y="518"/>
                    <a:pt x="834" y="527"/>
                    <a:pt x="844" y="540"/>
                  </a:cubicBezTo>
                  <a:cubicBezTo>
                    <a:pt x="849" y="550"/>
                    <a:pt x="853" y="554"/>
                    <a:pt x="857" y="554"/>
                  </a:cubicBezTo>
                  <a:cubicBezTo>
                    <a:pt x="860" y="554"/>
                    <a:pt x="863" y="552"/>
                    <a:pt x="866" y="549"/>
                  </a:cubicBezTo>
                  <a:cubicBezTo>
                    <a:pt x="876" y="546"/>
                    <a:pt x="880" y="536"/>
                    <a:pt x="876" y="526"/>
                  </a:cubicBezTo>
                  <a:lnTo>
                    <a:pt x="876" y="526"/>
                  </a:lnTo>
                  <a:cubicBezTo>
                    <a:pt x="878" y="530"/>
                    <a:pt x="881" y="535"/>
                    <a:pt x="885" y="540"/>
                  </a:cubicBezTo>
                  <a:cubicBezTo>
                    <a:pt x="885" y="539"/>
                    <a:pt x="886" y="539"/>
                    <a:pt x="886" y="539"/>
                  </a:cubicBezTo>
                  <a:cubicBezTo>
                    <a:pt x="890" y="539"/>
                    <a:pt x="894" y="544"/>
                    <a:pt x="895" y="544"/>
                  </a:cubicBezTo>
                  <a:cubicBezTo>
                    <a:pt x="895" y="544"/>
                    <a:pt x="894" y="542"/>
                    <a:pt x="891" y="537"/>
                  </a:cubicBezTo>
                  <a:cubicBezTo>
                    <a:pt x="891" y="537"/>
                    <a:pt x="892" y="536"/>
                    <a:pt x="894" y="536"/>
                  </a:cubicBezTo>
                  <a:cubicBezTo>
                    <a:pt x="898" y="536"/>
                    <a:pt x="906" y="537"/>
                    <a:pt x="919" y="543"/>
                  </a:cubicBezTo>
                  <a:cubicBezTo>
                    <a:pt x="921" y="544"/>
                    <a:pt x="923" y="544"/>
                    <a:pt x="925" y="544"/>
                  </a:cubicBezTo>
                  <a:cubicBezTo>
                    <a:pt x="943" y="544"/>
                    <a:pt x="934" y="503"/>
                    <a:pt x="897" y="483"/>
                  </a:cubicBezTo>
                  <a:lnTo>
                    <a:pt x="903" y="477"/>
                  </a:lnTo>
                  <a:cubicBezTo>
                    <a:pt x="910" y="474"/>
                    <a:pt x="900" y="458"/>
                    <a:pt x="900" y="458"/>
                  </a:cubicBezTo>
                  <a:cubicBezTo>
                    <a:pt x="888" y="439"/>
                    <a:pt x="894" y="436"/>
                    <a:pt x="900" y="433"/>
                  </a:cubicBezTo>
                  <a:lnTo>
                    <a:pt x="922" y="468"/>
                  </a:lnTo>
                  <a:cubicBezTo>
                    <a:pt x="937" y="498"/>
                    <a:pt x="951" y="515"/>
                    <a:pt x="956" y="515"/>
                  </a:cubicBezTo>
                  <a:cubicBezTo>
                    <a:pt x="960" y="515"/>
                    <a:pt x="959" y="505"/>
                    <a:pt x="950" y="484"/>
                  </a:cubicBezTo>
                  <a:lnTo>
                    <a:pt x="950" y="484"/>
                  </a:lnTo>
                  <a:cubicBezTo>
                    <a:pt x="952" y="488"/>
                    <a:pt x="955" y="492"/>
                    <a:pt x="957" y="496"/>
                  </a:cubicBezTo>
                  <a:cubicBezTo>
                    <a:pt x="962" y="503"/>
                    <a:pt x="966" y="507"/>
                    <a:pt x="969" y="507"/>
                  </a:cubicBezTo>
                  <a:cubicBezTo>
                    <a:pt x="973" y="507"/>
                    <a:pt x="975" y="498"/>
                    <a:pt x="975" y="483"/>
                  </a:cubicBezTo>
                  <a:cubicBezTo>
                    <a:pt x="982" y="480"/>
                    <a:pt x="966" y="443"/>
                    <a:pt x="953" y="424"/>
                  </a:cubicBezTo>
                  <a:cubicBezTo>
                    <a:pt x="944" y="408"/>
                    <a:pt x="950" y="402"/>
                    <a:pt x="950" y="402"/>
                  </a:cubicBezTo>
                  <a:cubicBezTo>
                    <a:pt x="951" y="401"/>
                    <a:pt x="952" y="400"/>
                    <a:pt x="953" y="400"/>
                  </a:cubicBezTo>
                  <a:cubicBezTo>
                    <a:pt x="955" y="400"/>
                    <a:pt x="957" y="404"/>
                    <a:pt x="966" y="417"/>
                  </a:cubicBezTo>
                  <a:cubicBezTo>
                    <a:pt x="976" y="433"/>
                    <a:pt x="983" y="440"/>
                    <a:pt x="988" y="440"/>
                  </a:cubicBezTo>
                  <a:cubicBezTo>
                    <a:pt x="994" y="440"/>
                    <a:pt x="994" y="428"/>
                    <a:pt x="985" y="405"/>
                  </a:cubicBezTo>
                  <a:lnTo>
                    <a:pt x="985" y="405"/>
                  </a:lnTo>
                  <a:lnTo>
                    <a:pt x="994" y="424"/>
                  </a:lnTo>
                  <a:cubicBezTo>
                    <a:pt x="1001" y="434"/>
                    <a:pt x="1009" y="442"/>
                    <a:pt x="1017" y="442"/>
                  </a:cubicBezTo>
                  <a:cubicBezTo>
                    <a:pt x="1025" y="442"/>
                    <a:pt x="1033" y="436"/>
                    <a:pt x="1041" y="421"/>
                  </a:cubicBezTo>
                  <a:cubicBezTo>
                    <a:pt x="1057" y="411"/>
                    <a:pt x="1071" y="403"/>
                    <a:pt x="1082" y="403"/>
                  </a:cubicBezTo>
                  <a:cubicBezTo>
                    <a:pt x="1088" y="403"/>
                    <a:pt x="1093" y="406"/>
                    <a:pt x="1098" y="411"/>
                  </a:cubicBezTo>
                  <a:cubicBezTo>
                    <a:pt x="1099" y="414"/>
                    <a:pt x="1100" y="415"/>
                    <a:pt x="1101" y="415"/>
                  </a:cubicBezTo>
                  <a:cubicBezTo>
                    <a:pt x="1108" y="415"/>
                    <a:pt x="1109" y="373"/>
                    <a:pt x="1101" y="336"/>
                  </a:cubicBezTo>
                  <a:lnTo>
                    <a:pt x="1101" y="336"/>
                  </a:lnTo>
                  <a:cubicBezTo>
                    <a:pt x="1106" y="346"/>
                    <a:pt x="1110" y="350"/>
                    <a:pt x="1114" y="350"/>
                  </a:cubicBezTo>
                  <a:cubicBezTo>
                    <a:pt x="1119" y="350"/>
                    <a:pt x="1123" y="347"/>
                    <a:pt x="1129" y="342"/>
                  </a:cubicBezTo>
                  <a:cubicBezTo>
                    <a:pt x="1137" y="337"/>
                    <a:pt x="1142" y="333"/>
                    <a:pt x="1146" y="333"/>
                  </a:cubicBezTo>
                  <a:cubicBezTo>
                    <a:pt x="1150" y="333"/>
                    <a:pt x="1153" y="338"/>
                    <a:pt x="1160" y="348"/>
                  </a:cubicBezTo>
                  <a:cubicBezTo>
                    <a:pt x="1166" y="368"/>
                    <a:pt x="1170" y="379"/>
                    <a:pt x="1170" y="379"/>
                  </a:cubicBezTo>
                  <a:cubicBezTo>
                    <a:pt x="1171" y="379"/>
                    <a:pt x="1170" y="368"/>
                    <a:pt x="1167" y="345"/>
                  </a:cubicBezTo>
                  <a:cubicBezTo>
                    <a:pt x="1160" y="325"/>
                    <a:pt x="1163" y="316"/>
                    <a:pt x="1170" y="316"/>
                  </a:cubicBezTo>
                  <a:cubicBezTo>
                    <a:pt x="1172" y="316"/>
                    <a:pt x="1176" y="318"/>
                    <a:pt x="1179" y="320"/>
                  </a:cubicBezTo>
                  <a:cubicBezTo>
                    <a:pt x="1189" y="330"/>
                    <a:pt x="1195" y="339"/>
                    <a:pt x="1198" y="348"/>
                  </a:cubicBezTo>
                  <a:cubicBezTo>
                    <a:pt x="1203" y="361"/>
                    <a:pt x="1207" y="365"/>
                    <a:pt x="1212" y="365"/>
                  </a:cubicBezTo>
                  <a:cubicBezTo>
                    <a:pt x="1215" y="365"/>
                    <a:pt x="1219" y="362"/>
                    <a:pt x="1223" y="358"/>
                  </a:cubicBezTo>
                  <a:cubicBezTo>
                    <a:pt x="1223" y="342"/>
                    <a:pt x="1232" y="327"/>
                    <a:pt x="1248" y="320"/>
                  </a:cubicBezTo>
                  <a:cubicBezTo>
                    <a:pt x="1267" y="311"/>
                    <a:pt x="1267" y="311"/>
                    <a:pt x="1257" y="270"/>
                  </a:cubicBezTo>
                  <a:cubicBezTo>
                    <a:pt x="1248" y="229"/>
                    <a:pt x="1257" y="226"/>
                    <a:pt x="1273" y="220"/>
                  </a:cubicBezTo>
                  <a:cubicBezTo>
                    <a:pt x="1275" y="219"/>
                    <a:pt x="1277" y="218"/>
                    <a:pt x="1279" y="218"/>
                  </a:cubicBezTo>
                  <a:cubicBezTo>
                    <a:pt x="1284" y="218"/>
                    <a:pt x="1290" y="222"/>
                    <a:pt x="1292" y="236"/>
                  </a:cubicBezTo>
                  <a:cubicBezTo>
                    <a:pt x="1292" y="236"/>
                    <a:pt x="1301" y="254"/>
                    <a:pt x="1308" y="254"/>
                  </a:cubicBezTo>
                  <a:cubicBezTo>
                    <a:pt x="1310" y="254"/>
                    <a:pt x="1313" y="253"/>
                    <a:pt x="1315" y="253"/>
                  </a:cubicBezTo>
                  <a:cubicBezTo>
                    <a:pt x="1320" y="253"/>
                    <a:pt x="1324" y="257"/>
                    <a:pt x="1326" y="270"/>
                  </a:cubicBezTo>
                  <a:cubicBezTo>
                    <a:pt x="1326" y="270"/>
                    <a:pt x="1333" y="289"/>
                    <a:pt x="1345" y="289"/>
                  </a:cubicBezTo>
                  <a:cubicBezTo>
                    <a:pt x="1361" y="289"/>
                    <a:pt x="1373" y="289"/>
                    <a:pt x="1373" y="311"/>
                  </a:cubicBezTo>
                  <a:cubicBezTo>
                    <a:pt x="1380" y="311"/>
                    <a:pt x="1380" y="311"/>
                    <a:pt x="1383" y="289"/>
                  </a:cubicBezTo>
                  <a:cubicBezTo>
                    <a:pt x="1383" y="274"/>
                    <a:pt x="1387" y="259"/>
                    <a:pt x="1399" y="259"/>
                  </a:cubicBezTo>
                  <a:cubicBezTo>
                    <a:pt x="1404" y="259"/>
                    <a:pt x="1411" y="262"/>
                    <a:pt x="1420" y="270"/>
                  </a:cubicBezTo>
                  <a:cubicBezTo>
                    <a:pt x="1426" y="271"/>
                    <a:pt x="1433" y="273"/>
                    <a:pt x="1440" y="273"/>
                  </a:cubicBezTo>
                  <a:cubicBezTo>
                    <a:pt x="1449" y="273"/>
                    <a:pt x="1458" y="270"/>
                    <a:pt x="1461" y="258"/>
                  </a:cubicBezTo>
                  <a:cubicBezTo>
                    <a:pt x="1467" y="261"/>
                    <a:pt x="1467" y="261"/>
                    <a:pt x="1461" y="280"/>
                  </a:cubicBezTo>
                  <a:cubicBezTo>
                    <a:pt x="1456" y="304"/>
                    <a:pt x="1456" y="315"/>
                    <a:pt x="1463" y="315"/>
                  </a:cubicBezTo>
                  <a:cubicBezTo>
                    <a:pt x="1468" y="315"/>
                    <a:pt x="1477" y="308"/>
                    <a:pt x="1489" y="292"/>
                  </a:cubicBezTo>
                  <a:cubicBezTo>
                    <a:pt x="1492" y="283"/>
                    <a:pt x="1495" y="278"/>
                    <a:pt x="1498" y="278"/>
                  </a:cubicBezTo>
                  <a:cubicBezTo>
                    <a:pt x="1501" y="278"/>
                    <a:pt x="1504" y="286"/>
                    <a:pt x="1502" y="298"/>
                  </a:cubicBezTo>
                  <a:cubicBezTo>
                    <a:pt x="1502" y="298"/>
                    <a:pt x="1502" y="299"/>
                    <a:pt x="1503" y="299"/>
                  </a:cubicBezTo>
                  <a:cubicBezTo>
                    <a:pt x="1506" y="299"/>
                    <a:pt x="1513" y="297"/>
                    <a:pt x="1524" y="286"/>
                  </a:cubicBezTo>
                  <a:cubicBezTo>
                    <a:pt x="1531" y="279"/>
                    <a:pt x="1534" y="275"/>
                    <a:pt x="1537" y="275"/>
                  </a:cubicBezTo>
                  <a:cubicBezTo>
                    <a:pt x="1540" y="275"/>
                    <a:pt x="1541" y="282"/>
                    <a:pt x="1543" y="298"/>
                  </a:cubicBezTo>
                  <a:cubicBezTo>
                    <a:pt x="1533" y="317"/>
                    <a:pt x="1539" y="320"/>
                    <a:pt x="1546" y="327"/>
                  </a:cubicBezTo>
                  <a:cubicBezTo>
                    <a:pt x="1548" y="325"/>
                    <a:pt x="1550" y="325"/>
                    <a:pt x="1553" y="325"/>
                  </a:cubicBezTo>
                  <a:cubicBezTo>
                    <a:pt x="1580" y="325"/>
                    <a:pt x="1626" y="382"/>
                    <a:pt x="1612" y="402"/>
                  </a:cubicBezTo>
                  <a:cubicBezTo>
                    <a:pt x="1622" y="397"/>
                    <a:pt x="1627" y="394"/>
                    <a:pt x="1629" y="394"/>
                  </a:cubicBezTo>
                  <a:cubicBezTo>
                    <a:pt x="1631" y="394"/>
                    <a:pt x="1632" y="396"/>
                    <a:pt x="1634" y="399"/>
                  </a:cubicBezTo>
                  <a:cubicBezTo>
                    <a:pt x="1622" y="416"/>
                    <a:pt x="1620" y="423"/>
                    <a:pt x="1624" y="423"/>
                  </a:cubicBezTo>
                  <a:cubicBezTo>
                    <a:pt x="1629" y="423"/>
                    <a:pt x="1642" y="414"/>
                    <a:pt x="1659" y="399"/>
                  </a:cubicBezTo>
                  <a:lnTo>
                    <a:pt x="1655" y="392"/>
                  </a:lnTo>
                  <a:lnTo>
                    <a:pt x="1649" y="386"/>
                  </a:lnTo>
                  <a:cubicBezTo>
                    <a:pt x="1659" y="376"/>
                    <a:pt x="1668" y="371"/>
                    <a:pt x="1672" y="371"/>
                  </a:cubicBezTo>
                  <a:cubicBezTo>
                    <a:pt x="1682" y="371"/>
                    <a:pt x="1678" y="391"/>
                    <a:pt x="1646" y="421"/>
                  </a:cubicBezTo>
                  <a:cubicBezTo>
                    <a:pt x="1632" y="439"/>
                    <a:pt x="1625" y="447"/>
                    <a:pt x="1628" y="447"/>
                  </a:cubicBezTo>
                  <a:cubicBezTo>
                    <a:pt x="1630" y="447"/>
                    <a:pt x="1638" y="442"/>
                    <a:pt x="1655" y="433"/>
                  </a:cubicBezTo>
                  <a:cubicBezTo>
                    <a:pt x="1668" y="425"/>
                    <a:pt x="1677" y="421"/>
                    <a:pt x="1682" y="421"/>
                  </a:cubicBezTo>
                  <a:cubicBezTo>
                    <a:pt x="1690" y="421"/>
                    <a:pt x="1686" y="432"/>
                    <a:pt x="1668" y="452"/>
                  </a:cubicBezTo>
                  <a:cubicBezTo>
                    <a:pt x="1650" y="465"/>
                    <a:pt x="1641" y="472"/>
                    <a:pt x="1643" y="472"/>
                  </a:cubicBezTo>
                  <a:cubicBezTo>
                    <a:pt x="1644" y="472"/>
                    <a:pt x="1654" y="467"/>
                    <a:pt x="1671" y="458"/>
                  </a:cubicBezTo>
                  <a:cubicBezTo>
                    <a:pt x="1701" y="445"/>
                    <a:pt x="1724" y="438"/>
                    <a:pt x="1737" y="438"/>
                  </a:cubicBezTo>
                  <a:cubicBezTo>
                    <a:pt x="1757" y="438"/>
                    <a:pt x="1753" y="453"/>
                    <a:pt x="1709" y="480"/>
                  </a:cubicBezTo>
                  <a:cubicBezTo>
                    <a:pt x="1671" y="502"/>
                    <a:pt x="1659" y="518"/>
                    <a:pt x="1662" y="524"/>
                  </a:cubicBezTo>
                  <a:cubicBezTo>
                    <a:pt x="1662" y="525"/>
                    <a:pt x="1664" y="526"/>
                    <a:pt x="1666" y="526"/>
                  </a:cubicBezTo>
                  <a:cubicBezTo>
                    <a:pt x="1673" y="526"/>
                    <a:pt x="1688" y="518"/>
                    <a:pt x="1702" y="508"/>
                  </a:cubicBezTo>
                  <a:cubicBezTo>
                    <a:pt x="1716" y="496"/>
                    <a:pt x="1724" y="491"/>
                    <a:pt x="1727" y="491"/>
                  </a:cubicBezTo>
                  <a:cubicBezTo>
                    <a:pt x="1731" y="491"/>
                    <a:pt x="1725" y="501"/>
                    <a:pt x="1709" y="521"/>
                  </a:cubicBezTo>
                  <a:cubicBezTo>
                    <a:pt x="1669" y="566"/>
                    <a:pt x="1673" y="581"/>
                    <a:pt x="1709" y="581"/>
                  </a:cubicBezTo>
                  <a:cubicBezTo>
                    <a:pt x="1713" y="581"/>
                    <a:pt x="1717" y="581"/>
                    <a:pt x="1721" y="580"/>
                  </a:cubicBezTo>
                  <a:cubicBezTo>
                    <a:pt x="1768" y="584"/>
                    <a:pt x="1781" y="599"/>
                    <a:pt x="1734" y="605"/>
                  </a:cubicBezTo>
                  <a:cubicBezTo>
                    <a:pt x="1693" y="615"/>
                    <a:pt x="1693" y="615"/>
                    <a:pt x="1718" y="615"/>
                  </a:cubicBezTo>
                  <a:lnTo>
                    <a:pt x="1734" y="646"/>
                  </a:lnTo>
                  <a:cubicBezTo>
                    <a:pt x="1736" y="648"/>
                    <a:pt x="1738" y="649"/>
                    <a:pt x="1742" y="649"/>
                  </a:cubicBezTo>
                  <a:cubicBezTo>
                    <a:pt x="1751" y="649"/>
                    <a:pt x="1764" y="644"/>
                    <a:pt x="1778" y="637"/>
                  </a:cubicBezTo>
                  <a:lnTo>
                    <a:pt x="1778" y="637"/>
                  </a:lnTo>
                  <a:cubicBezTo>
                    <a:pt x="1751" y="660"/>
                    <a:pt x="1740" y="680"/>
                    <a:pt x="1762" y="680"/>
                  </a:cubicBezTo>
                  <a:cubicBezTo>
                    <a:pt x="1766" y="680"/>
                    <a:pt x="1771" y="679"/>
                    <a:pt x="1778" y="678"/>
                  </a:cubicBezTo>
                  <a:lnTo>
                    <a:pt x="1784" y="690"/>
                  </a:lnTo>
                  <a:cubicBezTo>
                    <a:pt x="1787" y="693"/>
                    <a:pt x="1789" y="695"/>
                    <a:pt x="1792" y="695"/>
                  </a:cubicBezTo>
                  <a:cubicBezTo>
                    <a:pt x="1795" y="695"/>
                    <a:pt x="1800" y="693"/>
                    <a:pt x="1809" y="690"/>
                  </a:cubicBezTo>
                  <a:cubicBezTo>
                    <a:pt x="1811" y="690"/>
                    <a:pt x="1813" y="690"/>
                    <a:pt x="1814" y="690"/>
                  </a:cubicBezTo>
                  <a:cubicBezTo>
                    <a:pt x="1829" y="690"/>
                    <a:pt x="1817" y="704"/>
                    <a:pt x="1803" y="721"/>
                  </a:cubicBezTo>
                  <a:cubicBezTo>
                    <a:pt x="1793" y="734"/>
                    <a:pt x="1781" y="746"/>
                    <a:pt x="1786" y="746"/>
                  </a:cubicBezTo>
                  <a:cubicBezTo>
                    <a:pt x="1787" y="746"/>
                    <a:pt x="1789" y="745"/>
                    <a:pt x="1793" y="743"/>
                  </a:cubicBezTo>
                  <a:cubicBezTo>
                    <a:pt x="1812" y="734"/>
                    <a:pt x="1834" y="731"/>
                    <a:pt x="1856" y="728"/>
                  </a:cubicBezTo>
                  <a:cubicBezTo>
                    <a:pt x="1859" y="727"/>
                    <a:pt x="1861" y="726"/>
                    <a:pt x="1863" y="726"/>
                  </a:cubicBezTo>
                  <a:cubicBezTo>
                    <a:pt x="1874" y="726"/>
                    <a:pt x="1862" y="741"/>
                    <a:pt x="1843" y="746"/>
                  </a:cubicBezTo>
                  <a:cubicBezTo>
                    <a:pt x="1825" y="756"/>
                    <a:pt x="1825" y="756"/>
                    <a:pt x="1815" y="781"/>
                  </a:cubicBezTo>
                  <a:cubicBezTo>
                    <a:pt x="1817" y="787"/>
                    <a:pt x="1825" y="790"/>
                    <a:pt x="1832" y="790"/>
                  </a:cubicBezTo>
                  <a:cubicBezTo>
                    <a:pt x="1836" y="790"/>
                    <a:pt x="1840" y="789"/>
                    <a:pt x="1843" y="787"/>
                  </a:cubicBezTo>
                  <a:cubicBezTo>
                    <a:pt x="1846" y="785"/>
                    <a:pt x="1849" y="785"/>
                    <a:pt x="1851" y="785"/>
                  </a:cubicBezTo>
                  <a:cubicBezTo>
                    <a:pt x="1868" y="785"/>
                    <a:pt x="1882" y="814"/>
                    <a:pt x="1869" y="828"/>
                  </a:cubicBezTo>
                  <a:cubicBezTo>
                    <a:pt x="1869" y="828"/>
                    <a:pt x="1872" y="834"/>
                    <a:pt x="1878" y="840"/>
                  </a:cubicBezTo>
                  <a:cubicBezTo>
                    <a:pt x="1881" y="847"/>
                    <a:pt x="1900" y="844"/>
                    <a:pt x="1906" y="847"/>
                  </a:cubicBezTo>
                  <a:cubicBezTo>
                    <a:pt x="1906" y="847"/>
                    <a:pt x="1908" y="851"/>
                    <a:pt x="1920" y="851"/>
                  </a:cubicBezTo>
                  <a:cubicBezTo>
                    <a:pt x="1923" y="851"/>
                    <a:pt x="1927" y="851"/>
                    <a:pt x="1931" y="850"/>
                  </a:cubicBezTo>
                  <a:lnTo>
                    <a:pt x="1931" y="850"/>
                  </a:lnTo>
                  <a:cubicBezTo>
                    <a:pt x="1934" y="856"/>
                    <a:pt x="1937" y="862"/>
                    <a:pt x="1919" y="872"/>
                  </a:cubicBezTo>
                  <a:cubicBezTo>
                    <a:pt x="1936" y="865"/>
                    <a:pt x="1946" y="861"/>
                    <a:pt x="1949" y="861"/>
                  </a:cubicBezTo>
                  <a:cubicBezTo>
                    <a:pt x="1954" y="861"/>
                    <a:pt x="1946" y="868"/>
                    <a:pt x="1928" y="884"/>
                  </a:cubicBezTo>
                  <a:cubicBezTo>
                    <a:pt x="1908" y="896"/>
                    <a:pt x="1898" y="902"/>
                    <a:pt x="1901" y="902"/>
                  </a:cubicBezTo>
                  <a:cubicBezTo>
                    <a:pt x="1902" y="902"/>
                    <a:pt x="1913" y="898"/>
                    <a:pt x="1931" y="891"/>
                  </a:cubicBezTo>
                  <a:cubicBezTo>
                    <a:pt x="1939" y="888"/>
                    <a:pt x="1944" y="887"/>
                    <a:pt x="1947" y="887"/>
                  </a:cubicBezTo>
                  <a:cubicBezTo>
                    <a:pt x="1951" y="887"/>
                    <a:pt x="1947" y="891"/>
                    <a:pt x="1937" y="903"/>
                  </a:cubicBezTo>
                  <a:cubicBezTo>
                    <a:pt x="1925" y="909"/>
                    <a:pt x="1924" y="914"/>
                    <a:pt x="1928" y="914"/>
                  </a:cubicBezTo>
                  <a:cubicBezTo>
                    <a:pt x="1931" y="914"/>
                    <a:pt x="1935" y="913"/>
                    <a:pt x="1941" y="909"/>
                  </a:cubicBezTo>
                  <a:cubicBezTo>
                    <a:pt x="1956" y="904"/>
                    <a:pt x="1970" y="901"/>
                    <a:pt x="1979" y="901"/>
                  </a:cubicBezTo>
                  <a:cubicBezTo>
                    <a:pt x="1994" y="901"/>
                    <a:pt x="1997" y="908"/>
                    <a:pt x="1975" y="922"/>
                  </a:cubicBezTo>
                  <a:cubicBezTo>
                    <a:pt x="1975" y="922"/>
                    <a:pt x="1976" y="925"/>
                    <a:pt x="1984" y="925"/>
                  </a:cubicBezTo>
                  <a:cubicBezTo>
                    <a:pt x="1988" y="925"/>
                    <a:pt x="1993" y="924"/>
                    <a:pt x="2000" y="922"/>
                  </a:cubicBezTo>
                  <a:cubicBezTo>
                    <a:pt x="2017" y="915"/>
                    <a:pt x="2027" y="911"/>
                    <a:pt x="2028" y="911"/>
                  </a:cubicBezTo>
                  <a:cubicBezTo>
                    <a:pt x="2031" y="911"/>
                    <a:pt x="2022" y="916"/>
                    <a:pt x="2003" y="928"/>
                  </a:cubicBezTo>
                  <a:cubicBezTo>
                    <a:pt x="1983" y="946"/>
                    <a:pt x="1977" y="955"/>
                    <a:pt x="1986" y="955"/>
                  </a:cubicBezTo>
                  <a:cubicBezTo>
                    <a:pt x="1990" y="955"/>
                    <a:pt x="1999" y="953"/>
                    <a:pt x="2013" y="947"/>
                  </a:cubicBezTo>
                  <a:cubicBezTo>
                    <a:pt x="2013" y="947"/>
                    <a:pt x="2016" y="946"/>
                    <a:pt x="2020" y="946"/>
                  </a:cubicBezTo>
                  <a:cubicBezTo>
                    <a:pt x="2025" y="946"/>
                    <a:pt x="2030" y="948"/>
                    <a:pt x="2022" y="960"/>
                  </a:cubicBezTo>
                  <a:cubicBezTo>
                    <a:pt x="2012" y="977"/>
                    <a:pt x="2014" y="1009"/>
                    <a:pt x="2030" y="1009"/>
                  </a:cubicBezTo>
                  <a:cubicBezTo>
                    <a:pt x="2035" y="1009"/>
                    <a:pt x="2040" y="1007"/>
                    <a:pt x="2047" y="1000"/>
                  </a:cubicBezTo>
                  <a:lnTo>
                    <a:pt x="2053" y="1013"/>
                  </a:lnTo>
                  <a:cubicBezTo>
                    <a:pt x="2046" y="1032"/>
                    <a:pt x="2046" y="1040"/>
                    <a:pt x="2057" y="1040"/>
                  </a:cubicBezTo>
                  <a:cubicBezTo>
                    <a:pt x="2060" y="1040"/>
                    <a:pt x="2064" y="1039"/>
                    <a:pt x="2069" y="1038"/>
                  </a:cubicBezTo>
                  <a:lnTo>
                    <a:pt x="2088" y="1032"/>
                  </a:lnTo>
                  <a:lnTo>
                    <a:pt x="2088" y="1032"/>
                  </a:lnTo>
                  <a:cubicBezTo>
                    <a:pt x="2072" y="1044"/>
                    <a:pt x="2057" y="1060"/>
                    <a:pt x="2060" y="1066"/>
                  </a:cubicBezTo>
                  <a:cubicBezTo>
                    <a:pt x="2063" y="1069"/>
                    <a:pt x="2064" y="1071"/>
                    <a:pt x="2066" y="1071"/>
                  </a:cubicBezTo>
                  <a:cubicBezTo>
                    <a:pt x="2069" y="1071"/>
                    <a:pt x="2073" y="1068"/>
                    <a:pt x="2082" y="1063"/>
                  </a:cubicBezTo>
                  <a:cubicBezTo>
                    <a:pt x="2089" y="1054"/>
                    <a:pt x="2094" y="1050"/>
                    <a:pt x="2097" y="1050"/>
                  </a:cubicBezTo>
                  <a:cubicBezTo>
                    <a:pt x="2100" y="1050"/>
                    <a:pt x="2102" y="1054"/>
                    <a:pt x="2104" y="1057"/>
                  </a:cubicBezTo>
                  <a:cubicBezTo>
                    <a:pt x="2107" y="1063"/>
                    <a:pt x="2094" y="1082"/>
                    <a:pt x="2075" y="1091"/>
                  </a:cubicBezTo>
                  <a:lnTo>
                    <a:pt x="2079" y="1097"/>
                  </a:lnTo>
                  <a:cubicBezTo>
                    <a:pt x="2097" y="1087"/>
                    <a:pt x="2107" y="1083"/>
                    <a:pt x="2111" y="1083"/>
                  </a:cubicBezTo>
                  <a:cubicBezTo>
                    <a:pt x="2114" y="1083"/>
                    <a:pt x="2110" y="1087"/>
                    <a:pt x="2100" y="1091"/>
                  </a:cubicBezTo>
                  <a:cubicBezTo>
                    <a:pt x="2088" y="1110"/>
                    <a:pt x="2091" y="1116"/>
                    <a:pt x="2094" y="1123"/>
                  </a:cubicBezTo>
                  <a:cubicBezTo>
                    <a:pt x="2099" y="1119"/>
                    <a:pt x="2102" y="1118"/>
                    <a:pt x="2103" y="1118"/>
                  </a:cubicBezTo>
                  <a:cubicBezTo>
                    <a:pt x="2105" y="1118"/>
                    <a:pt x="2100" y="1124"/>
                    <a:pt x="2096" y="1124"/>
                  </a:cubicBezTo>
                  <a:cubicBezTo>
                    <a:pt x="2095" y="1124"/>
                    <a:pt x="2095" y="1123"/>
                    <a:pt x="2094" y="1123"/>
                  </a:cubicBezTo>
                  <a:lnTo>
                    <a:pt x="2075" y="1132"/>
                  </a:lnTo>
                  <a:cubicBezTo>
                    <a:pt x="2071" y="1139"/>
                    <a:pt x="2070" y="1142"/>
                    <a:pt x="2072" y="1142"/>
                  </a:cubicBezTo>
                  <a:cubicBezTo>
                    <a:pt x="2075" y="1142"/>
                    <a:pt x="2086" y="1135"/>
                    <a:pt x="2097" y="1129"/>
                  </a:cubicBezTo>
                  <a:lnTo>
                    <a:pt x="2104" y="1141"/>
                  </a:lnTo>
                  <a:cubicBezTo>
                    <a:pt x="2106" y="1144"/>
                    <a:pt x="2109" y="1146"/>
                    <a:pt x="2112" y="1146"/>
                  </a:cubicBezTo>
                  <a:cubicBezTo>
                    <a:pt x="2115" y="1146"/>
                    <a:pt x="2119" y="1143"/>
                    <a:pt x="2126" y="1135"/>
                  </a:cubicBezTo>
                  <a:cubicBezTo>
                    <a:pt x="2140" y="1125"/>
                    <a:pt x="2153" y="1117"/>
                    <a:pt x="2161" y="1117"/>
                  </a:cubicBezTo>
                  <a:cubicBezTo>
                    <a:pt x="2163" y="1117"/>
                    <a:pt x="2165" y="1118"/>
                    <a:pt x="2166" y="1119"/>
                  </a:cubicBezTo>
                  <a:cubicBezTo>
                    <a:pt x="2170" y="1116"/>
                    <a:pt x="2173" y="1115"/>
                    <a:pt x="2173" y="1115"/>
                  </a:cubicBezTo>
                  <a:cubicBezTo>
                    <a:pt x="2175" y="1115"/>
                    <a:pt x="2171" y="1121"/>
                    <a:pt x="2168" y="1121"/>
                  </a:cubicBezTo>
                  <a:cubicBezTo>
                    <a:pt x="2167" y="1121"/>
                    <a:pt x="2167" y="1120"/>
                    <a:pt x="2166" y="1119"/>
                  </a:cubicBezTo>
                  <a:cubicBezTo>
                    <a:pt x="2147" y="1129"/>
                    <a:pt x="2129" y="1141"/>
                    <a:pt x="2135" y="1148"/>
                  </a:cubicBezTo>
                  <a:cubicBezTo>
                    <a:pt x="2138" y="1154"/>
                    <a:pt x="2119" y="1163"/>
                    <a:pt x="2119" y="1163"/>
                  </a:cubicBezTo>
                  <a:cubicBezTo>
                    <a:pt x="2087" y="1177"/>
                    <a:pt x="2105" y="1190"/>
                    <a:pt x="2124" y="1190"/>
                  </a:cubicBezTo>
                  <a:cubicBezTo>
                    <a:pt x="2128" y="1190"/>
                    <a:pt x="2132" y="1189"/>
                    <a:pt x="2135" y="1188"/>
                  </a:cubicBezTo>
                  <a:cubicBezTo>
                    <a:pt x="2147" y="1186"/>
                    <a:pt x="2156" y="1184"/>
                    <a:pt x="2162" y="1184"/>
                  </a:cubicBezTo>
                  <a:cubicBezTo>
                    <a:pt x="2175" y="1184"/>
                    <a:pt x="2171" y="1192"/>
                    <a:pt x="2144" y="1207"/>
                  </a:cubicBezTo>
                  <a:cubicBezTo>
                    <a:pt x="2131" y="1215"/>
                    <a:pt x="2129" y="1219"/>
                    <a:pt x="2135" y="1219"/>
                  </a:cubicBezTo>
                  <a:cubicBezTo>
                    <a:pt x="2145" y="1219"/>
                    <a:pt x="2175" y="1209"/>
                    <a:pt x="2210" y="1191"/>
                  </a:cubicBezTo>
                  <a:lnTo>
                    <a:pt x="2267" y="1163"/>
                  </a:lnTo>
                  <a:lnTo>
                    <a:pt x="2213" y="1198"/>
                  </a:lnTo>
                  <a:cubicBezTo>
                    <a:pt x="2158" y="1238"/>
                    <a:pt x="2147" y="1246"/>
                    <a:pt x="2169" y="1246"/>
                  </a:cubicBezTo>
                  <a:cubicBezTo>
                    <a:pt x="2174" y="1246"/>
                    <a:pt x="2182" y="1245"/>
                    <a:pt x="2191" y="1245"/>
                  </a:cubicBezTo>
                  <a:cubicBezTo>
                    <a:pt x="2216" y="1245"/>
                    <a:pt x="2216" y="1245"/>
                    <a:pt x="2201" y="1257"/>
                  </a:cubicBezTo>
                  <a:cubicBezTo>
                    <a:pt x="2182" y="1267"/>
                    <a:pt x="2185" y="1273"/>
                    <a:pt x="2198" y="1292"/>
                  </a:cubicBezTo>
                  <a:cubicBezTo>
                    <a:pt x="2204" y="1304"/>
                    <a:pt x="2207" y="1311"/>
                    <a:pt x="2214" y="1311"/>
                  </a:cubicBezTo>
                  <a:cubicBezTo>
                    <a:pt x="2218" y="1311"/>
                    <a:pt x="2222" y="1309"/>
                    <a:pt x="2229" y="1304"/>
                  </a:cubicBezTo>
                  <a:lnTo>
                    <a:pt x="2235" y="1317"/>
                  </a:lnTo>
                  <a:cubicBezTo>
                    <a:pt x="2219" y="1332"/>
                    <a:pt x="2218" y="1340"/>
                    <a:pt x="2226" y="1340"/>
                  </a:cubicBezTo>
                  <a:cubicBezTo>
                    <a:pt x="2233" y="1340"/>
                    <a:pt x="2247" y="1333"/>
                    <a:pt x="2263" y="1320"/>
                  </a:cubicBezTo>
                  <a:lnTo>
                    <a:pt x="2270" y="1336"/>
                  </a:lnTo>
                  <a:lnTo>
                    <a:pt x="2251" y="1345"/>
                  </a:lnTo>
                  <a:cubicBezTo>
                    <a:pt x="2232" y="1354"/>
                    <a:pt x="2241" y="1367"/>
                    <a:pt x="2273" y="1417"/>
                  </a:cubicBezTo>
                  <a:cubicBezTo>
                    <a:pt x="2299" y="1467"/>
                    <a:pt x="2301" y="1481"/>
                    <a:pt x="2326" y="1481"/>
                  </a:cubicBezTo>
                  <a:cubicBezTo>
                    <a:pt x="2331" y="1481"/>
                    <a:pt x="2337" y="1481"/>
                    <a:pt x="2345" y="1480"/>
                  </a:cubicBezTo>
                  <a:cubicBezTo>
                    <a:pt x="2389" y="1483"/>
                    <a:pt x="2392" y="1492"/>
                    <a:pt x="2348" y="1495"/>
                  </a:cubicBezTo>
                  <a:cubicBezTo>
                    <a:pt x="2332" y="1498"/>
                    <a:pt x="2316" y="1505"/>
                    <a:pt x="2323" y="1505"/>
                  </a:cubicBezTo>
                  <a:cubicBezTo>
                    <a:pt x="2325" y="1505"/>
                    <a:pt x="2327" y="1505"/>
                    <a:pt x="2329" y="1505"/>
                  </a:cubicBezTo>
                  <a:lnTo>
                    <a:pt x="2329" y="1505"/>
                  </a:lnTo>
                  <a:cubicBezTo>
                    <a:pt x="2332" y="1517"/>
                    <a:pt x="2323" y="1527"/>
                    <a:pt x="2314" y="1530"/>
                  </a:cubicBezTo>
                  <a:cubicBezTo>
                    <a:pt x="2276" y="1552"/>
                    <a:pt x="2295" y="1558"/>
                    <a:pt x="2317" y="1558"/>
                  </a:cubicBezTo>
                  <a:cubicBezTo>
                    <a:pt x="2328" y="1556"/>
                    <a:pt x="2335" y="1556"/>
                    <a:pt x="2338" y="1556"/>
                  </a:cubicBezTo>
                  <a:cubicBezTo>
                    <a:pt x="2347" y="1556"/>
                    <a:pt x="2332" y="1561"/>
                    <a:pt x="2317" y="1568"/>
                  </a:cubicBezTo>
                  <a:cubicBezTo>
                    <a:pt x="2298" y="1574"/>
                    <a:pt x="2273" y="1577"/>
                    <a:pt x="2295" y="1580"/>
                  </a:cubicBezTo>
                  <a:cubicBezTo>
                    <a:pt x="2315" y="1586"/>
                    <a:pt x="2330" y="1628"/>
                    <a:pt x="2298" y="1628"/>
                  </a:cubicBezTo>
                  <a:cubicBezTo>
                    <a:pt x="2296" y="1628"/>
                    <a:pt x="2292" y="1628"/>
                    <a:pt x="2288" y="1627"/>
                  </a:cubicBezTo>
                  <a:cubicBezTo>
                    <a:pt x="2288" y="1627"/>
                    <a:pt x="2288" y="1633"/>
                    <a:pt x="2285" y="1643"/>
                  </a:cubicBezTo>
                  <a:cubicBezTo>
                    <a:pt x="2307" y="1646"/>
                    <a:pt x="2304" y="1662"/>
                    <a:pt x="2298" y="1674"/>
                  </a:cubicBezTo>
                  <a:cubicBezTo>
                    <a:pt x="2294" y="1685"/>
                    <a:pt x="2291" y="1691"/>
                    <a:pt x="2284" y="1691"/>
                  </a:cubicBezTo>
                  <a:cubicBezTo>
                    <a:pt x="2280" y="1691"/>
                    <a:pt x="2276" y="1690"/>
                    <a:pt x="2270" y="1687"/>
                  </a:cubicBezTo>
                  <a:cubicBezTo>
                    <a:pt x="2263" y="1682"/>
                    <a:pt x="2258" y="1680"/>
                    <a:pt x="2256" y="1680"/>
                  </a:cubicBezTo>
                  <a:cubicBezTo>
                    <a:pt x="2251" y="1680"/>
                    <a:pt x="2252" y="1687"/>
                    <a:pt x="2260" y="1699"/>
                  </a:cubicBezTo>
                  <a:cubicBezTo>
                    <a:pt x="2260" y="1705"/>
                    <a:pt x="2292" y="1730"/>
                    <a:pt x="2288" y="1737"/>
                  </a:cubicBezTo>
                  <a:cubicBezTo>
                    <a:pt x="2307" y="1746"/>
                    <a:pt x="2323" y="1762"/>
                    <a:pt x="2317" y="1768"/>
                  </a:cubicBezTo>
                  <a:lnTo>
                    <a:pt x="2298" y="1759"/>
                  </a:lnTo>
                  <a:lnTo>
                    <a:pt x="2260" y="1740"/>
                  </a:lnTo>
                  <a:lnTo>
                    <a:pt x="2260" y="1740"/>
                  </a:lnTo>
                  <a:cubicBezTo>
                    <a:pt x="2257" y="1746"/>
                    <a:pt x="2251" y="1752"/>
                    <a:pt x="2270" y="1762"/>
                  </a:cubicBezTo>
                  <a:cubicBezTo>
                    <a:pt x="2264" y="1761"/>
                    <a:pt x="2260" y="1761"/>
                    <a:pt x="2256" y="1761"/>
                  </a:cubicBezTo>
                  <a:cubicBezTo>
                    <a:pt x="2244" y="1761"/>
                    <a:pt x="2239" y="1764"/>
                    <a:pt x="2232" y="1771"/>
                  </a:cubicBezTo>
                  <a:cubicBezTo>
                    <a:pt x="2220" y="1784"/>
                    <a:pt x="2210" y="1793"/>
                    <a:pt x="2220" y="1809"/>
                  </a:cubicBezTo>
                  <a:cubicBezTo>
                    <a:pt x="2208" y="1804"/>
                    <a:pt x="2198" y="1801"/>
                    <a:pt x="2189" y="1801"/>
                  </a:cubicBezTo>
                  <a:cubicBezTo>
                    <a:pt x="2166" y="1801"/>
                    <a:pt x="2153" y="1818"/>
                    <a:pt x="2169" y="1843"/>
                  </a:cubicBezTo>
                  <a:cubicBezTo>
                    <a:pt x="2177" y="1853"/>
                    <a:pt x="2178" y="1859"/>
                    <a:pt x="2171" y="1859"/>
                  </a:cubicBezTo>
                  <a:cubicBezTo>
                    <a:pt x="2168" y="1859"/>
                    <a:pt x="2162" y="1857"/>
                    <a:pt x="2154" y="1853"/>
                  </a:cubicBezTo>
                  <a:cubicBezTo>
                    <a:pt x="2145" y="1847"/>
                    <a:pt x="2141" y="1844"/>
                    <a:pt x="2139" y="1844"/>
                  </a:cubicBezTo>
                  <a:cubicBezTo>
                    <a:pt x="2136" y="1844"/>
                    <a:pt x="2138" y="1849"/>
                    <a:pt x="2141" y="1859"/>
                  </a:cubicBezTo>
                  <a:cubicBezTo>
                    <a:pt x="2144" y="1868"/>
                    <a:pt x="2142" y="1871"/>
                    <a:pt x="2138" y="1871"/>
                  </a:cubicBezTo>
                  <a:cubicBezTo>
                    <a:pt x="2133" y="1871"/>
                    <a:pt x="2121" y="1863"/>
                    <a:pt x="2110" y="1856"/>
                  </a:cubicBezTo>
                  <a:cubicBezTo>
                    <a:pt x="2094" y="1840"/>
                    <a:pt x="2085" y="1833"/>
                    <a:pt x="2081" y="1833"/>
                  </a:cubicBezTo>
                  <a:cubicBezTo>
                    <a:pt x="2077" y="1833"/>
                    <a:pt x="2077" y="1839"/>
                    <a:pt x="2079" y="1850"/>
                  </a:cubicBezTo>
                  <a:cubicBezTo>
                    <a:pt x="2082" y="1865"/>
                    <a:pt x="2072" y="1878"/>
                    <a:pt x="2060" y="1884"/>
                  </a:cubicBezTo>
                  <a:cubicBezTo>
                    <a:pt x="2060" y="1909"/>
                    <a:pt x="2053" y="1912"/>
                    <a:pt x="2069" y="1928"/>
                  </a:cubicBezTo>
                  <a:cubicBezTo>
                    <a:pt x="2079" y="1940"/>
                    <a:pt x="2082" y="1953"/>
                    <a:pt x="2088" y="1966"/>
                  </a:cubicBezTo>
                  <a:cubicBezTo>
                    <a:pt x="2087" y="1976"/>
                    <a:pt x="2084" y="1980"/>
                    <a:pt x="2082" y="1980"/>
                  </a:cubicBezTo>
                  <a:cubicBezTo>
                    <a:pt x="2080" y="1980"/>
                    <a:pt x="2078" y="1974"/>
                    <a:pt x="2082" y="1972"/>
                  </a:cubicBezTo>
                  <a:cubicBezTo>
                    <a:pt x="2082" y="1947"/>
                    <a:pt x="2075" y="1950"/>
                    <a:pt x="2057" y="1934"/>
                  </a:cubicBezTo>
                  <a:cubicBezTo>
                    <a:pt x="2053" y="1929"/>
                    <a:pt x="2047" y="1927"/>
                    <a:pt x="2040" y="1927"/>
                  </a:cubicBezTo>
                  <a:cubicBezTo>
                    <a:pt x="2034" y="1927"/>
                    <a:pt x="2028" y="1928"/>
                    <a:pt x="2022" y="1931"/>
                  </a:cubicBezTo>
                  <a:lnTo>
                    <a:pt x="2000" y="1947"/>
                  </a:lnTo>
                  <a:cubicBezTo>
                    <a:pt x="1991" y="1945"/>
                    <a:pt x="1983" y="1944"/>
                    <a:pt x="1978" y="1944"/>
                  </a:cubicBezTo>
                  <a:cubicBezTo>
                    <a:pt x="1967" y="1944"/>
                    <a:pt x="1966" y="1949"/>
                    <a:pt x="1975" y="1962"/>
                  </a:cubicBezTo>
                  <a:cubicBezTo>
                    <a:pt x="1988" y="1982"/>
                    <a:pt x="1993" y="1991"/>
                    <a:pt x="1993" y="1991"/>
                  </a:cubicBezTo>
                  <a:cubicBezTo>
                    <a:pt x="1993" y="1991"/>
                    <a:pt x="1990" y="1986"/>
                    <a:pt x="1984" y="1978"/>
                  </a:cubicBezTo>
                  <a:cubicBezTo>
                    <a:pt x="1977" y="1970"/>
                    <a:pt x="1968" y="1967"/>
                    <a:pt x="1958" y="1967"/>
                  </a:cubicBezTo>
                  <a:cubicBezTo>
                    <a:pt x="1929" y="1967"/>
                    <a:pt x="1895" y="1996"/>
                    <a:pt x="1906" y="2024"/>
                  </a:cubicBezTo>
                  <a:lnTo>
                    <a:pt x="1906" y="2024"/>
                  </a:lnTo>
                  <a:cubicBezTo>
                    <a:pt x="1903" y="2020"/>
                    <a:pt x="1900" y="2014"/>
                    <a:pt x="1897" y="2009"/>
                  </a:cubicBezTo>
                  <a:cubicBezTo>
                    <a:pt x="1890" y="1999"/>
                    <a:pt x="1885" y="1996"/>
                    <a:pt x="1880" y="1996"/>
                  </a:cubicBezTo>
                  <a:cubicBezTo>
                    <a:pt x="1876" y="1996"/>
                    <a:pt x="1871" y="1999"/>
                    <a:pt x="1865" y="2003"/>
                  </a:cubicBezTo>
                  <a:cubicBezTo>
                    <a:pt x="1859" y="2006"/>
                    <a:pt x="1847" y="2038"/>
                    <a:pt x="1828" y="2050"/>
                  </a:cubicBezTo>
                  <a:cubicBezTo>
                    <a:pt x="1806" y="2063"/>
                    <a:pt x="1787" y="2075"/>
                    <a:pt x="1796" y="2091"/>
                  </a:cubicBezTo>
                  <a:cubicBezTo>
                    <a:pt x="1795" y="2092"/>
                    <a:pt x="1793" y="2093"/>
                    <a:pt x="1792" y="2093"/>
                  </a:cubicBezTo>
                  <a:cubicBezTo>
                    <a:pt x="1789" y="2093"/>
                    <a:pt x="1787" y="2089"/>
                    <a:pt x="1781" y="2078"/>
                  </a:cubicBezTo>
                  <a:cubicBezTo>
                    <a:pt x="1777" y="2064"/>
                    <a:pt x="1773" y="2060"/>
                    <a:pt x="1769" y="2060"/>
                  </a:cubicBezTo>
                  <a:cubicBezTo>
                    <a:pt x="1766" y="2060"/>
                    <a:pt x="1764" y="2062"/>
                    <a:pt x="1762" y="2063"/>
                  </a:cubicBezTo>
                  <a:cubicBezTo>
                    <a:pt x="1756" y="2066"/>
                    <a:pt x="1768" y="2085"/>
                    <a:pt x="1781" y="2103"/>
                  </a:cubicBezTo>
                  <a:cubicBezTo>
                    <a:pt x="1787" y="2113"/>
                    <a:pt x="1786" y="2119"/>
                    <a:pt x="1780" y="2119"/>
                  </a:cubicBezTo>
                  <a:cubicBezTo>
                    <a:pt x="1776" y="2119"/>
                    <a:pt x="1770" y="2117"/>
                    <a:pt x="1762" y="2113"/>
                  </a:cubicBezTo>
                  <a:cubicBezTo>
                    <a:pt x="1758" y="2111"/>
                    <a:pt x="1753" y="2110"/>
                    <a:pt x="1748" y="2110"/>
                  </a:cubicBezTo>
                  <a:cubicBezTo>
                    <a:pt x="1730" y="2110"/>
                    <a:pt x="1712" y="2124"/>
                    <a:pt x="1712" y="2144"/>
                  </a:cubicBezTo>
                  <a:cubicBezTo>
                    <a:pt x="1709" y="2145"/>
                    <a:pt x="1707" y="2147"/>
                    <a:pt x="1705" y="2147"/>
                  </a:cubicBezTo>
                  <a:cubicBezTo>
                    <a:pt x="1700" y="2147"/>
                    <a:pt x="1696" y="2143"/>
                    <a:pt x="1690" y="2132"/>
                  </a:cubicBezTo>
                  <a:cubicBezTo>
                    <a:pt x="1681" y="2126"/>
                    <a:pt x="1672" y="2121"/>
                    <a:pt x="1666" y="2121"/>
                  </a:cubicBezTo>
                  <a:cubicBezTo>
                    <a:pt x="1658" y="2121"/>
                    <a:pt x="1653" y="2128"/>
                    <a:pt x="1659" y="2150"/>
                  </a:cubicBezTo>
                  <a:cubicBezTo>
                    <a:pt x="1657" y="2151"/>
                    <a:pt x="1655" y="2152"/>
                    <a:pt x="1654" y="2152"/>
                  </a:cubicBezTo>
                  <a:cubicBezTo>
                    <a:pt x="1652" y="2152"/>
                    <a:pt x="1650" y="2148"/>
                    <a:pt x="1643" y="2135"/>
                  </a:cubicBezTo>
                  <a:cubicBezTo>
                    <a:pt x="1632" y="2128"/>
                    <a:pt x="1625" y="2119"/>
                    <a:pt x="1623" y="2119"/>
                  </a:cubicBezTo>
                  <a:lnTo>
                    <a:pt x="1623" y="2119"/>
                  </a:lnTo>
                  <a:cubicBezTo>
                    <a:pt x="1621" y="2119"/>
                    <a:pt x="1623" y="2124"/>
                    <a:pt x="1630" y="2141"/>
                  </a:cubicBezTo>
                  <a:cubicBezTo>
                    <a:pt x="1630" y="2159"/>
                    <a:pt x="1617" y="2171"/>
                    <a:pt x="1602" y="2171"/>
                  </a:cubicBezTo>
                  <a:cubicBezTo>
                    <a:pt x="1597" y="2171"/>
                    <a:pt x="1592" y="2169"/>
                    <a:pt x="1586" y="2166"/>
                  </a:cubicBezTo>
                  <a:cubicBezTo>
                    <a:pt x="1580" y="2169"/>
                    <a:pt x="1574" y="2172"/>
                    <a:pt x="1580" y="2191"/>
                  </a:cubicBezTo>
                  <a:cubicBezTo>
                    <a:pt x="1584" y="2198"/>
                    <a:pt x="1587" y="2205"/>
                    <a:pt x="1590" y="2210"/>
                  </a:cubicBezTo>
                  <a:cubicBezTo>
                    <a:pt x="1578" y="2193"/>
                    <a:pt x="1572" y="2185"/>
                    <a:pt x="1571" y="2185"/>
                  </a:cubicBezTo>
                  <a:lnTo>
                    <a:pt x="1571" y="2185"/>
                  </a:lnTo>
                  <a:cubicBezTo>
                    <a:pt x="1569" y="2185"/>
                    <a:pt x="1572" y="2195"/>
                    <a:pt x="1577" y="2216"/>
                  </a:cubicBezTo>
                  <a:cubicBezTo>
                    <a:pt x="1582" y="2226"/>
                    <a:pt x="1583" y="2232"/>
                    <a:pt x="1581" y="2232"/>
                  </a:cubicBezTo>
                  <a:cubicBezTo>
                    <a:pt x="1579" y="2232"/>
                    <a:pt x="1575" y="2228"/>
                    <a:pt x="1571" y="2219"/>
                  </a:cubicBezTo>
                  <a:cubicBezTo>
                    <a:pt x="1559" y="2205"/>
                    <a:pt x="1553" y="2204"/>
                    <a:pt x="1550" y="2204"/>
                  </a:cubicBezTo>
                  <a:cubicBezTo>
                    <a:pt x="1549" y="2204"/>
                    <a:pt x="1549" y="2204"/>
                    <a:pt x="1549" y="2204"/>
                  </a:cubicBezTo>
                  <a:cubicBezTo>
                    <a:pt x="1543" y="2207"/>
                    <a:pt x="1518" y="2241"/>
                    <a:pt x="1480" y="2251"/>
                  </a:cubicBezTo>
                  <a:cubicBezTo>
                    <a:pt x="1424" y="2270"/>
                    <a:pt x="1402" y="2273"/>
                    <a:pt x="1408" y="2291"/>
                  </a:cubicBezTo>
                  <a:cubicBezTo>
                    <a:pt x="1406" y="2303"/>
                    <a:pt x="1405" y="2308"/>
                    <a:pt x="1403" y="2308"/>
                  </a:cubicBezTo>
                  <a:cubicBezTo>
                    <a:pt x="1401" y="2308"/>
                    <a:pt x="1398" y="2304"/>
                    <a:pt x="1392" y="2295"/>
                  </a:cubicBezTo>
                  <a:cubicBezTo>
                    <a:pt x="1383" y="2280"/>
                    <a:pt x="1377" y="2279"/>
                    <a:pt x="1371" y="2279"/>
                  </a:cubicBezTo>
                  <a:cubicBezTo>
                    <a:pt x="1368" y="2279"/>
                    <a:pt x="1366" y="2279"/>
                    <a:pt x="1364" y="2279"/>
                  </a:cubicBezTo>
                  <a:cubicBezTo>
                    <a:pt x="1362" y="2280"/>
                    <a:pt x="1360" y="2280"/>
                    <a:pt x="1359" y="2280"/>
                  </a:cubicBezTo>
                  <a:cubicBezTo>
                    <a:pt x="1354" y="2280"/>
                    <a:pt x="1351" y="2277"/>
                    <a:pt x="1348" y="2263"/>
                  </a:cubicBezTo>
                  <a:cubicBezTo>
                    <a:pt x="1345" y="2285"/>
                    <a:pt x="1345" y="2285"/>
                    <a:pt x="1336" y="2285"/>
                  </a:cubicBezTo>
                  <a:cubicBezTo>
                    <a:pt x="1334" y="2275"/>
                    <a:pt x="1332" y="2270"/>
                    <a:pt x="1330" y="2270"/>
                  </a:cubicBezTo>
                  <a:cubicBezTo>
                    <a:pt x="1327" y="2270"/>
                    <a:pt x="1325" y="2275"/>
                    <a:pt x="1323" y="2285"/>
                  </a:cubicBezTo>
                  <a:cubicBezTo>
                    <a:pt x="1322" y="2308"/>
                    <a:pt x="1321" y="2318"/>
                    <a:pt x="1320" y="2318"/>
                  </a:cubicBezTo>
                  <a:cubicBezTo>
                    <a:pt x="1318" y="2318"/>
                    <a:pt x="1317" y="2308"/>
                    <a:pt x="1314" y="2288"/>
                  </a:cubicBezTo>
                  <a:cubicBezTo>
                    <a:pt x="1312" y="2273"/>
                    <a:pt x="1300" y="2259"/>
                    <a:pt x="1297" y="2259"/>
                  </a:cubicBezTo>
                  <a:cubicBezTo>
                    <a:pt x="1295" y="2259"/>
                    <a:pt x="1295" y="2261"/>
                    <a:pt x="1298" y="2266"/>
                  </a:cubicBezTo>
                  <a:cubicBezTo>
                    <a:pt x="1298" y="2288"/>
                    <a:pt x="1286" y="2288"/>
                    <a:pt x="1279" y="2310"/>
                  </a:cubicBezTo>
                  <a:cubicBezTo>
                    <a:pt x="1278" y="2311"/>
                    <a:pt x="1276" y="2312"/>
                    <a:pt x="1274" y="2312"/>
                  </a:cubicBezTo>
                  <a:cubicBezTo>
                    <a:pt x="1269" y="2312"/>
                    <a:pt x="1264" y="2307"/>
                    <a:pt x="1264" y="2291"/>
                  </a:cubicBezTo>
                  <a:cubicBezTo>
                    <a:pt x="1261" y="2286"/>
                    <a:pt x="1256" y="2284"/>
                    <a:pt x="1251" y="2284"/>
                  </a:cubicBezTo>
                  <a:cubicBezTo>
                    <a:pt x="1237" y="2284"/>
                    <a:pt x="1218" y="2298"/>
                    <a:pt x="1214" y="2313"/>
                  </a:cubicBezTo>
                  <a:cubicBezTo>
                    <a:pt x="1214" y="2324"/>
                    <a:pt x="1211" y="2330"/>
                    <a:pt x="1209" y="2330"/>
                  </a:cubicBezTo>
                  <a:cubicBezTo>
                    <a:pt x="1207" y="2330"/>
                    <a:pt x="1204" y="2324"/>
                    <a:pt x="1204" y="2313"/>
                  </a:cubicBezTo>
                  <a:cubicBezTo>
                    <a:pt x="1204" y="2291"/>
                    <a:pt x="1198" y="2291"/>
                    <a:pt x="1189" y="2291"/>
                  </a:cubicBezTo>
                  <a:cubicBezTo>
                    <a:pt x="1187" y="2298"/>
                    <a:pt x="1185" y="2301"/>
                    <a:pt x="1184" y="2301"/>
                  </a:cubicBezTo>
                  <a:cubicBezTo>
                    <a:pt x="1182" y="2301"/>
                    <a:pt x="1182" y="2286"/>
                    <a:pt x="1182" y="2273"/>
                  </a:cubicBezTo>
                  <a:cubicBezTo>
                    <a:pt x="1189" y="2251"/>
                    <a:pt x="1182" y="2251"/>
                    <a:pt x="1170" y="2251"/>
                  </a:cubicBezTo>
                  <a:cubicBezTo>
                    <a:pt x="1164" y="2265"/>
                    <a:pt x="1150" y="2269"/>
                    <a:pt x="1135" y="2269"/>
                  </a:cubicBezTo>
                  <a:cubicBezTo>
                    <a:pt x="1126" y="2269"/>
                    <a:pt x="1118" y="2267"/>
                    <a:pt x="1110" y="2266"/>
                  </a:cubicBezTo>
                  <a:cubicBezTo>
                    <a:pt x="1108" y="2266"/>
                    <a:pt x="1105" y="2266"/>
                    <a:pt x="1103" y="2266"/>
                  </a:cubicBezTo>
                  <a:cubicBezTo>
                    <a:pt x="1074" y="2266"/>
                    <a:pt x="1065" y="2285"/>
                    <a:pt x="1044" y="2320"/>
                  </a:cubicBezTo>
                  <a:lnTo>
                    <a:pt x="1029" y="2360"/>
                  </a:lnTo>
                  <a:lnTo>
                    <a:pt x="1038" y="2320"/>
                  </a:lnTo>
                  <a:cubicBezTo>
                    <a:pt x="1038" y="2298"/>
                    <a:pt x="1041" y="2276"/>
                    <a:pt x="1041" y="2257"/>
                  </a:cubicBezTo>
                  <a:cubicBezTo>
                    <a:pt x="1041" y="2257"/>
                    <a:pt x="1040" y="2257"/>
                    <a:pt x="1039" y="2257"/>
                  </a:cubicBezTo>
                  <a:cubicBezTo>
                    <a:pt x="1031" y="2257"/>
                    <a:pt x="1028" y="2277"/>
                    <a:pt x="1026" y="2295"/>
                  </a:cubicBezTo>
                  <a:cubicBezTo>
                    <a:pt x="1024" y="2305"/>
                    <a:pt x="1021" y="2310"/>
                    <a:pt x="1018" y="2310"/>
                  </a:cubicBezTo>
                  <a:cubicBezTo>
                    <a:pt x="1014" y="2310"/>
                    <a:pt x="1009" y="2303"/>
                    <a:pt x="1004" y="2291"/>
                  </a:cubicBezTo>
                  <a:cubicBezTo>
                    <a:pt x="999" y="2278"/>
                    <a:pt x="994" y="2272"/>
                    <a:pt x="990" y="2272"/>
                  </a:cubicBezTo>
                  <a:cubicBezTo>
                    <a:pt x="986" y="2272"/>
                    <a:pt x="981" y="2276"/>
                    <a:pt x="975" y="2285"/>
                  </a:cubicBezTo>
                  <a:cubicBezTo>
                    <a:pt x="969" y="2282"/>
                    <a:pt x="960" y="2279"/>
                    <a:pt x="960" y="2257"/>
                  </a:cubicBezTo>
                  <a:cubicBezTo>
                    <a:pt x="957" y="2256"/>
                    <a:pt x="955" y="2255"/>
                    <a:pt x="954" y="2255"/>
                  </a:cubicBezTo>
                  <a:cubicBezTo>
                    <a:pt x="950" y="2255"/>
                    <a:pt x="949" y="2260"/>
                    <a:pt x="947" y="2276"/>
                  </a:cubicBezTo>
                  <a:cubicBezTo>
                    <a:pt x="944" y="2285"/>
                    <a:pt x="941" y="2289"/>
                    <a:pt x="938" y="2289"/>
                  </a:cubicBezTo>
                  <a:cubicBezTo>
                    <a:pt x="934" y="2289"/>
                    <a:pt x="932" y="2283"/>
                    <a:pt x="932" y="2270"/>
                  </a:cubicBezTo>
                  <a:cubicBezTo>
                    <a:pt x="936" y="2243"/>
                    <a:pt x="928" y="2231"/>
                    <a:pt x="920" y="2231"/>
                  </a:cubicBezTo>
                  <a:cubicBezTo>
                    <a:pt x="916" y="2231"/>
                    <a:pt x="912" y="2235"/>
                    <a:pt x="910" y="2241"/>
                  </a:cubicBezTo>
                  <a:cubicBezTo>
                    <a:pt x="906" y="2255"/>
                    <a:pt x="901" y="2259"/>
                    <a:pt x="897" y="2259"/>
                  </a:cubicBezTo>
                  <a:cubicBezTo>
                    <a:pt x="895" y="2259"/>
                    <a:pt x="893" y="2258"/>
                    <a:pt x="891" y="2257"/>
                  </a:cubicBezTo>
                  <a:cubicBezTo>
                    <a:pt x="887" y="2256"/>
                    <a:pt x="884" y="2255"/>
                    <a:pt x="881" y="2255"/>
                  </a:cubicBezTo>
                  <a:cubicBezTo>
                    <a:pt x="876" y="2255"/>
                    <a:pt x="870" y="2258"/>
                    <a:pt x="863" y="2270"/>
                  </a:cubicBezTo>
                  <a:lnTo>
                    <a:pt x="847" y="2263"/>
                  </a:lnTo>
                  <a:cubicBezTo>
                    <a:pt x="841" y="2260"/>
                    <a:pt x="856" y="2244"/>
                    <a:pt x="863" y="2244"/>
                  </a:cubicBezTo>
                  <a:lnTo>
                    <a:pt x="863" y="2223"/>
                  </a:lnTo>
                  <a:cubicBezTo>
                    <a:pt x="857" y="2221"/>
                    <a:pt x="853" y="2220"/>
                    <a:pt x="849" y="2220"/>
                  </a:cubicBezTo>
                  <a:cubicBezTo>
                    <a:pt x="843" y="2220"/>
                    <a:pt x="837" y="2223"/>
                    <a:pt x="828" y="2232"/>
                  </a:cubicBezTo>
                  <a:cubicBezTo>
                    <a:pt x="816" y="2249"/>
                    <a:pt x="810" y="2257"/>
                    <a:pt x="808" y="2257"/>
                  </a:cubicBezTo>
                  <a:cubicBezTo>
                    <a:pt x="807" y="2257"/>
                    <a:pt x="811" y="2248"/>
                    <a:pt x="819" y="2229"/>
                  </a:cubicBezTo>
                  <a:cubicBezTo>
                    <a:pt x="826" y="2214"/>
                    <a:pt x="829" y="2198"/>
                    <a:pt x="824" y="2198"/>
                  </a:cubicBezTo>
                  <a:cubicBezTo>
                    <a:pt x="822" y="2198"/>
                    <a:pt x="819" y="2200"/>
                    <a:pt x="816" y="2204"/>
                  </a:cubicBezTo>
                  <a:cubicBezTo>
                    <a:pt x="806" y="2217"/>
                    <a:pt x="801" y="2222"/>
                    <a:pt x="798" y="2222"/>
                  </a:cubicBezTo>
                  <a:cubicBezTo>
                    <a:pt x="794" y="2222"/>
                    <a:pt x="797" y="2209"/>
                    <a:pt x="803" y="2197"/>
                  </a:cubicBezTo>
                  <a:cubicBezTo>
                    <a:pt x="817" y="2178"/>
                    <a:pt x="823" y="2170"/>
                    <a:pt x="818" y="2170"/>
                  </a:cubicBezTo>
                  <a:cubicBezTo>
                    <a:pt x="815" y="2170"/>
                    <a:pt x="804" y="2175"/>
                    <a:pt x="784" y="2185"/>
                  </a:cubicBezTo>
                  <a:cubicBezTo>
                    <a:pt x="772" y="2179"/>
                    <a:pt x="734" y="2185"/>
                    <a:pt x="715" y="2172"/>
                  </a:cubicBezTo>
                  <a:cubicBezTo>
                    <a:pt x="690" y="2154"/>
                    <a:pt x="678" y="2147"/>
                    <a:pt x="684" y="2125"/>
                  </a:cubicBezTo>
                  <a:cubicBezTo>
                    <a:pt x="684" y="2125"/>
                    <a:pt x="684" y="2125"/>
                    <a:pt x="684" y="2125"/>
                  </a:cubicBezTo>
                  <a:lnTo>
                    <a:pt x="684" y="2125"/>
                  </a:lnTo>
                  <a:cubicBezTo>
                    <a:pt x="677" y="2132"/>
                    <a:pt x="672" y="2135"/>
                    <a:pt x="667" y="2135"/>
                  </a:cubicBezTo>
                  <a:cubicBezTo>
                    <a:pt x="662" y="2135"/>
                    <a:pt x="657" y="2131"/>
                    <a:pt x="649" y="2125"/>
                  </a:cubicBezTo>
                  <a:cubicBezTo>
                    <a:pt x="646" y="2109"/>
                    <a:pt x="638" y="2103"/>
                    <a:pt x="629" y="2103"/>
                  </a:cubicBezTo>
                  <a:cubicBezTo>
                    <a:pt x="621" y="2103"/>
                    <a:pt x="611" y="2107"/>
                    <a:pt x="602" y="2113"/>
                  </a:cubicBezTo>
                  <a:lnTo>
                    <a:pt x="612" y="2122"/>
                  </a:lnTo>
                  <a:cubicBezTo>
                    <a:pt x="599" y="2138"/>
                    <a:pt x="592" y="2145"/>
                    <a:pt x="587" y="2145"/>
                  </a:cubicBezTo>
                  <a:cubicBezTo>
                    <a:pt x="583" y="2145"/>
                    <a:pt x="582" y="2138"/>
                    <a:pt x="584" y="2125"/>
                  </a:cubicBezTo>
                  <a:cubicBezTo>
                    <a:pt x="577" y="2119"/>
                    <a:pt x="590" y="2103"/>
                    <a:pt x="602" y="2088"/>
                  </a:cubicBezTo>
                  <a:cubicBezTo>
                    <a:pt x="615" y="2072"/>
                    <a:pt x="624" y="2050"/>
                    <a:pt x="618" y="2047"/>
                  </a:cubicBezTo>
                  <a:cubicBezTo>
                    <a:pt x="617" y="2044"/>
                    <a:pt x="614" y="2041"/>
                    <a:pt x="612" y="2041"/>
                  </a:cubicBezTo>
                  <a:cubicBezTo>
                    <a:pt x="608" y="2041"/>
                    <a:pt x="604" y="2045"/>
                    <a:pt x="599" y="2056"/>
                  </a:cubicBezTo>
                  <a:cubicBezTo>
                    <a:pt x="592" y="2066"/>
                    <a:pt x="589" y="2070"/>
                    <a:pt x="586" y="2070"/>
                  </a:cubicBezTo>
                  <a:cubicBezTo>
                    <a:pt x="584" y="2070"/>
                    <a:pt x="583" y="2068"/>
                    <a:pt x="581" y="2066"/>
                  </a:cubicBezTo>
                  <a:cubicBezTo>
                    <a:pt x="579" y="2064"/>
                    <a:pt x="576" y="2061"/>
                    <a:pt x="569" y="2061"/>
                  </a:cubicBezTo>
                  <a:cubicBezTo>
                    <a:pt x="565" y="2061"/>
                    <a:pt x="560" y="2062"/>
                    <a:pt x="552" y="2066"/>
                  </a:cubicBezTo>
                  <a:cubicBezTo>
                    <a:pt x="545" y="2074"/>
                    <a:pt x="539" y="2076"/>
                    <a:pt x="535" y="2076"/>
                  </a:cubicBezTo>
                  <a:cubicBezTo>
                    <a:pt x="531" y="2076"/>
                    <a:pt x="529" y="2074"/>
                    <a:pt x="527" y="2072"/>
                  </a:cubicBezTo>
                  <a:cubicBezTo>
                    <a:pt x="530" y="2063"/>
                    <a:pt x="530" y="2050"/>
                    <a:pt x="524" y="2041"/>
                  </a:cubicBezTo>
                  <a:cubicBezTo>
                    <a:pt x="520" y="2044"/>
                    <a:pt x="518" y="2046"/>
                    <a:pt x="518" y="2046"/>
                  </a:cubicBezTo>
                  <a:cubicBezTo>
                    <a:pt x="517" y="2046"/>
                    <a:pt x="529" y="2036"/>
                    <a:pt x="540" y="2025"/>
                  </a:cubicBezTo>
                  <a:cubicBezTo>
                    <a:pt x="549" y="2016"/>
                    <a:pt x="559" y="2003"/>
                    <a:pt x="565" y="1991"/>
                  </a:cubicBezTo>
                  <a:cubicBezTo>
                    <a:pt x="564" y="1990"/>
                    <a:pt x="563" y="1990"/>
                    <a:pt x="562" y="1990"/>
                  </a:cubicBezTo>
                  <a:cubicBezTo>
                    <a:pt x="555" y="1990"/>
                    <a:pt x="543" y="2000"/>
                    <a:pt x="543" y="2000"/>
                  </a:cubicBezTo>
                  <a:cubicBezTo>
                    <a:pt x="542" y="2001"/>
                    <a:pt x="541" y="2002"/>
                    <a:pt x="539" y="2002"/>
                  </a:cubicBezTo>
                  <a:cubicBezTo>
                    <a:pt x="514" y="2002"/>
                    <a:pt x="417" y="1876"/>
                    <a:pt x="411" y="1853"/>
                  </a:cubicBezTo>
                  <a:cubicBezTo>
                    <a:pt x="421" y="1836"/>
                    <a:pt x="418" y="1822"/>
                    <a:pt x="409" y="1822"/>
                  </a:cubicBezTo>
                  <a:cubicBezTo>
                    <a:pt x="406" y="1822"/>
                    <a:pt x="403" y="1824"/>
                    <a:pt x="399" y="1828"/>
                  </a:cubicBezTo>
                  <a:cubicBezTo>
                    <a:pt x="397" y="1829"/>
                    <a:pt x="394" y="1829"/>
                    <a:pt x="392" y="1829"/>
                  </a:cubicBezTo>
                  <a:cubicBezTo>
                    <a:pt x="375" y="1829"/>
                    <a:pt x="359" y="1801"/>
                    <a:pt x="346" y="1765"/>
                  </a:cubicBezTo>
                  <a:cubicBezTo>
                    <a:pt x="325" y="1719"/>
                    <a:pt x="316" y="1686"/>
                    <a:pt x="300" y="1686"/>
                  </a:cubicBezTo>
                  <a:cubicBezTo>
                    <a:pt x="298" y="1686"/>
                    <a:pt x="297" y="1686"/>
                    <a:pt x="295" y="1687"/>
                  </a:cubicBezTo>
                  <a:cubicBezTo>
                    <a:pt x="295" y="1687"/>
                    <a:pt x="292" y="1677"/>
                    <a:pt x="289" y="1665"/>
                  </a:cubicBezTo>
                  <a:cubicBezTo>
                    <a:pt x="283" y="1649"/>
                    <a:pt x="258" y="1640"/>
                    <a:pt x="258" y="1633"/>
                  </a:cubicBezTo>
                  <a:cubicBezTo>
                    <a:pt x="239" y="1631"/>
                    <a:pt x="234" y="1623"/>
                    <a:pt x="247" y="1623"/>
                  </a:cubicBezTo>
                  <a:cubicBezTo>
                    <a:pt x="249" y="1623"/>
                    <a:pt x="252" y="1624"/>
                    <a:pt x="255" y="1624"/>
                  </a:cubicBezTo>
                  <a:cubicBezTo>
                    <a:pt x="277" y="1621"/>
                    <a:pt x="295" y="1615"/>
                    <a:pt x="295" y="1608"/>
                  </a:cubicBezTo>
                  <a:cubicBezTo>
                    <a:pt x="294" y="1600"/>
                    <a:pt x="287" y="1597"/>
                    <a:pt x="277" y="1597"/>
                  </a:cubicBezTo>
                  <a:cubicBezTo>
                    <a:pt x="270" y="1597"/>
                    <a:pt x="260" y="1599"/>
                    <a:pt x="251" y="1602"/>
                  </a:cubicBezTo>
                  <a:cubicBezTo>
                    <a:pt x="247" y="1603"/>
                    <a:pt x="244" y="1603"/>
                    <a:pt x="241" y="1603"/>
                  </a:cubicBezTo>
                  <a:cubicBezTo>
                    <a:pt x="230" y="1603"/>
                    <a:pt x="230" y="1599"/>
                    <a:pt x="230" y="1599"/>
                  </a:cubicBezTo>
                  <a:cubicBezTo>
                    <a:pt x="226" y="1589"/>
                    <a:pt x="226" y="1589"/>
                    <a:pt x="248" y="1586"/>
                  </a:cubicBezTo>
                  <a:lnTo>
                    <a:pt x="289" y="1577"/>
                  </a:lnTo>
                  <a:lnTo>
                    <a:pt x="289" y="1571"/>
                  </a:lnTo>
                  <a:cubicBezTo>
                    <a:pt x="285" y="1571"/>
                    <a:pt x="281" y="1572"/>
                    <a:pt x="278" y="1572"/>
                  </a:cubicBezTo>
                  <a:cubicBezTo>
                    <a:pt x="267" y="1572"/>
                    <a:pt x="267" y="1568"/>
                    <a:pt x="267" y="1568"/>
                  </a:cubicBezTo>
                  <a:cubicBezTo>
                    <a:pt x="264" y="1558"/>
                    <a:pt x="264" y="1558"/>
                    <a:pt x="305" y="1552"/>
                  </a:cubicBezTo>
                  <a:cubicBezTo>
                    <a:pt x="346" y="1546"/>
                    <a:pt x="346" y="1539"/>
                    <a:pt x="302" y="1536"/>
                  </a:cubicBezTo>
                  <a:lnTo>
                    <a:pt x="280" y="1527"/>
                  </a:lnTo>
                  <a:cubicBezTo>
                    <a:pt x="320" y="1514"/>
                    <a:pt x="277" y="1505"/>
                    <a:pt x="258" y="1499"/>
                  </a:cubicBezTo>
                  <a:cubicBezTo>
                    <a:pt x="298" y="1486"/>
                    <a:pt x="295" y="1480"/>
                    <a:pt x="255" y="1477"/>
                  </a:cubicBezTo>
                  <a:cubicBezTo>
                    <a:pt x="233" y="1477"/>
                    <a:pt x="233" y="1470"/>
                    <a:pt x="255" y="1461"/>
                  </a:cubicBezTo>
                  <a:cubicBezTo>
                    <a:pt x="273" y="1452"/>
                    <a:pt x="273" y="1445"/>
                    <a:pt x="273" y="1430"/>
                  </a:cubicBezTo>
                  <a:cubicBezTo>
                    <a:pt x="255" y="1423"/>
                    <a:pt x="248" y="1370"/>
                    <a:pt x="258" y="1307"/>
                  </a:cubicBezTo>
                  <a:cubicBezTo>
                    <a:pt x="264" y="1242"/>
                    <a:pt x="277" y="1198"/>
                    <a:pt x="255" y="1191"/>
                  </a:cubicBezTo>
                  <a:cubicBezTo>
                    <a:pt x="258" y="1185"/>
                    <a:pt x="258" y="1185"/>
                    <a:pt x="280" y="1182"/>
                  </a:cubicBezTo>
                  <a:cubicBezTo>
                    <a:pt x="283" y="1183"/>
                    <a:pt x="286" y="1183"/>
                    <a:pt x="288" y="1183"/>
                  </a:cubicBezTo>
                  <a:cubicBezTo>
                    <a:pt x="298" y="1183"/>
                    <a:pt x="295" y="1176"/>
                    <a:pt x="264" y="1163"/>
                  </a:cubicBezTo>
                  <a:cubicBezTo>
                    <a:pt x="251" y="1155"/>
                    <a:pt x="238" y="1149"/>
                    <a:pt x="242" y="1149"/>
                  </a:cubicBezTo>
                  <a:cubicBezTo>
                    <a:pt x="244" y="1149"/>
                    <a:pt x="250" y="1151"/>
                    <a:pt x="264" y="1154"/>
                  </a:cubicBezTo>
                  <a:cubicBezTo>
                    <a:pt x="267" y="1155"/>
                    <a:pt x="270" y="1155"/>
                    <a:pt x="273" y="1155"/>
                  </a:cubicBezTo>
                  <a:cubicBezTo>
                    <a:pt x="287" y="1155"/>
                    <a:pt x="290" y="1140"/>
                    <a:pt x="298" y="1116"/>
                  </a:cubicBezTo>
                  <a:cubicBezTo>
                    <a:pt x="305" y="1094"/>
                    <a:pt x="317" y="1066"/>
                    <a:pt x="295" y="1060"/>
                  </a:cubicBezTo>
                  <a:cubicBezTo>
                    <a:pt x="289" y="1048"/>
                    <a:pt x="285" y="1043"/>
                    <a:pt x="287" y="1043"/>
                  </a:cubicBezTo>
                  <a:lnTo>
                    <a:pt x="287" y="1043"/>
                  </a:lnTo>
                  <a:cubicBezTo>
                    <a:pt x="287" y="1043"/>
                    <a:pt x="291" y="1046"/>
                    <a:pt x="298" y="1054"/>
                  </a:cubicBezTo>
                  <a:cubicBezTo>
                    <a:pt x="307" y="1058"/>
                    <a:pt x="316" y="1060"/>
                    <a:pt x="323" y="1060"/>
                  </a:cubicBezTo>
                  <a:cubicBezTo>
                    <a:pt x="348" y="1060"/>
                    <a:pt x="361" y="1039"/>
                    <a:pt x="339" y="1010"/>
                  </a:cubicBezTo>
                  <a:cubicBezTo>
                    <a:pt x="341" y="1006"/>
                    <a:pt x="343" y="1002"/>
                    <a:pt x="349" y="1002"/>
                  </a:cubicBezTo>
                  <a:cubicBezTo>
                    <a:pt x="353" y="1002"/>
                    <a:pt x="357" y="1003"/>
                    <a:pt x="364" y="1007"/>
                  </a:cubicBezTo>
                  <a:cubicBezTo>
                    <a:pt x="367" y="1000"/>
                    <a:pt x="371" y="994"/>
                    <a:pt x="364" y="963"/>
                  </a:cubicBezTo>
                  <a:cubicBezTo>
                    <a:pt x="371" y="947"/>
                    <a:pt x="380" y="935"/>
                    <a:pt x="389" y="919"/>
                  </a:cubicBezTo>
                  <a:cubicBezTo>
                    <a:pt x="396" y="906"/>
                    <a:pt x="389" y="881"/>
                    <a:pt x="389" y="881"/>
                  </a:cubicBezTo>
                  <a:cubicBezTo>
                    <a:pt x="391" y="879"/>
                    <a:pt x="392" y="877"/>
                    <a:pt x="393" y="875"/>
                  </a:cubicBezTo>
                  <a:lnTo>
                    <a:pt x="393" y="875"/>
                  </a:lnTo>
                  <a:cubicBezTo>
                    <a:pt x="395" y="877"/>
                    <a:pt x="397" y="878"/>
                    <a:pt x="400" y="878"/>
                  </a:cubicBezTo>
                  <a:cubicBezTo>
                    <a:pt x="415" y="878"/>
                    <a:pt x="435" y="850"/>
                    <a:pt x="465" y="815"/>
                  </a:cubicBezTo>
                  <a:cubicBezTo>
                    <a:pt x="492" y="777"/>
                    <a:pt x="521" y="751"/>
                    <a:pt x="541" y="751"/>
                  </a:cubicBezTo>
                  <a:cubicBezTo>
                    <a:pt x="544" y="751"/>
                    <a:pt x="547" y="752"/>
                    <a:pt x="549" y="753"/>
                  </a:cubicBezTo>
                  <a:cubicBezTo>
                    <a:pt x="549" y="753"/>
                    <a:pt x="555" y="746"/>
                    <a:pt x="546" y="728"/>
                  </a:cubicBezTo>
                  <a:cubicBezTo>
                    <a:pt x="528" y="701"/>
                    <a:pt x="526" y="692"/>
                    <a:pt x="533" y="692"/>
                  </a:cubicBezTo>
                  <a:cubicBezTo>
                    <a:pt x="536" y="692"/>
                    <a:pt x="540" y="694"/>
                    <a:pt x="546" y="696"/>
                  </a:cubicBezTo>
                  <a:cubicBezTo>
                    <a:pt x="557" y="704"/>
                    <a:pt x="567" y="708"/>
                    <a:pt x="574" y="708"/>
                  </a:cubicBezTo>
                  <a:cubicBezTo>
                    <a:pt x="590" y="708"/>
                    <a:pt x="596" y="692"/>
                    <a:pt x="584" y="669"/>
                  </a:cubicBezTo>
                  <a:lnTo>
                    <a:pt x="584" y="669"/>
                  </a:lnTo>
                  <a:cubicBezTo>
                    <a:pt x="588" y="673"/>
                    <a:pt x="592" y="679"/>
                    <a:pt x="596" y="684"/>
                  </a:cubicBezTo>
                  <a:cubicBezTo>
                    <a:pt x="604" y="690"/>
                    <a:pt x="611" y="693"/>
                    <a:pt x="615" y="693"/>
                  </a:cubicBezTo>
                  <a:cubicBezTo>
                    <a:pt x="628" y="693"/>
                    <a:pt x="626" y="671"/>
                    <a:pt x="612" y="643"/>
                  </a:cubicBezTo>
                  <a:lnTo>
                    <a:pt x="612" y="643"/>
                  </a:lnTo>
                  <a:cubicBezTo>
                    <a:pt x="623" y="651"/>
                    <a:pt x="635" y="658"/>
                    <a:pt x="640" y="658"/>
                  </a:cubicBezTo>
                  <a:cubicBezTo>
                    <a:pt x="644" y="658"/>
                    <a:pt x="646" y="655"/>
                    <a:pt x="643" y="646"/>
                  </a:cubicBezTo>
                  <a:cubicBezTo>
                    <a:pt x="645" y="645"/>
                    <a:pt x="646" y="645"/>
                    <a:pt x="647" y="645"/>
                  </a:cubicBezTo>
                  <a:cubicBezTo>
                    <a:pt x="651" y="645"/>
                    <a:pt x="655" y="651"/>
                    <a:pt x="675" y="678"/>
                  </a:cubicBezTo>
                  <a:cubicBezTo>
                    <a:pt x="686" y="692"/>
                    <a:pt x="697" y="706"/>
                    <a:pt x="702" y="706"/>
                  </a:cubicBezTo>
                  <a:cubicBezTo>
                    <a:pt x="702" y="706"/>
                    <a:pt x="702" y="706"/>
                    <a:pt x="703" y="706"/>
                  </a:cubicBezTo>
                  <a:cubicBezTo>
                    <a:pt x="709" y="703"/>
                    <a:pt x="696" y="687"/>
                    <a:pt x="687" y="668"/>
                  </a:cubicBezTo>
                  <a:lnTo>
                    <a:pt x="696" y="662"/>
                  </a:lnTo>
                  <a:cubicBezTo>
                    <a:pt x="696" y="662"/>
                    <a:pt x="703" y="656"/>
                    <a:pt x="693" y="640"/>
                  </a:cubicBezTo>
                  <a:cubicBezTo>
                    <a:pt x="681" y="621"/>
                    <a:pt x="687" y="618"/>
                    <a:pt x="693" y="615"/>
                  </a:cubicBezTo>
                  <a:cubicBezTo>
                    <a:pt x="696" y="619"/>
                    <a:pt x="697" y="620"/>
                    <a:pt x="698" y="620"/>
                  </a:cubicBezTo>
                  <a:cubicBezTo>
                    <a:pt x="700" y="620"/>
                    <a:pt x="695" y="606"/>
                    <a:pt x="681" y="596"/>
                  </a:cubicBezTo>
                  <a:cubicBezTo>
                    <a:pt x="671" y="577"/>
                    <a:pt x="659" y="562"/>
                    <a:pt x="665" y="555"/>
                  </a:cubicBezTo>
                  <a:lnTo>
                    <a:pt x="643" y="521"/>
                  </a:lnTo>
                  <a:cubicBezTo>
                    <a:pt x="621" y="486"/>
                    <a:pt x="612" y="468"/>
                    <a:pt x="584" y="461"/>
                  </a:cubicBezTo>
                  <a:cubicBezTo>
                    <a:pt x="543" y="461"/>
                    <a:pt x="508" y="461"/>
                    <a:pt x="534" y="496"/>
                  </a:cubicBezTo>
                  <a:cubicBezTo>
                    <a:pt x="534" y="496"/>
                    <a:pt x="537" y="518"/>
                    <a:pt x="530" y="524"/>
                  </a:cubicBezTo>
                  <a:cubicBezTo>
                    <a:pt x="530" y="524"/>
                    <a:pt x="528" y="525"/>
                    <a:pt x="527" y="525"/>
                  </a:cubicBezTo>
                  <a:cubicBezTo>
                    <a:pt x="518" y="525"/>
                    <a:pt x="502" y="518"/>
                    <a:pt x="502" y="518"/>
                  </a:cubicBezTo>
                  <a:cubicBezTo>
                    <a:pt x="499" y="513"/>
                    <a:pt x="495" y="511"/>
                    <a:pt x="491" y="511"/>
                  </a:cubicBezTo>
                  <a:cubicBezTo>
                    <a:pt x="476" y="511"/>
                    <a:pt x="453" y="531"/>
                    <a:pt x="427" y="552"/>
                  </a:cubicBezTo>
                  <a:cubicBezTo>
                    <a:pt x="393" y="584"/>
                    <a:pt x="374" y="605"/>
                    <a:pt x="356" y="605"/>
                  </a:cubicBezTo>
                  <a:cubicBezTo>
                    <a:pt x="352" y="605"/>
                    <a:pt x="349" y="604"/>
                    <a:pt x="346" y="602"/>
                  </a:cubicBezTo>
                  <a:cubicBezTo>
                    <a:pt x="338" y="600"/>
                    <a:pt x="333" y="600"/>
                    <a:pt x="328" y="600"/>
                  </a:cubicBezTo>
                  <a:cubicBezTo>
                    <a:pt x="320" y="600"/>
                    <a:pt x="317" y="602"/>
                    <a:pt x="317" y="602"/>
                  </a:cubicBezTo>
                  <a:cubicBezTo>
                    <a:pt x="333" y="615"/>
                    <a:pt x="295" y="656"/>
                    <a:pt x="255" y="709"/>
                  </a:cubicBezTo>
                  <a:cubicBezTo>
                    <a:pt x="214" y="762"/>
                    <a:pt x="183" y="819"/>
                    <a:pt x="198" y="828"/>
                  </a:cubicBezTo>
                  <a:lnTo>
                    <a:pt x="192" y="844"/>
                  </a:lnTo>
                  <a:cubicBezTo>
                    <a:pt x="188" y="842"/>
                    <a:pt x="185" y="841"/>
                    <a:pt x="181" y="841"/>
                  </a:cubicBezTo>
                  <a:cubicBezTo>
                    <a:pt x="169" y="841"/>
                    <a:pt x="162" y="854"/>
                    <a:pt x="154" y="869"/>
                  </a:cubicBezTo>
                  <a:cubicBezTo>
                    <a:pt x="161" y="881"/>
                    <a:pt x="161" y="897"/>
                    <a:pt x="157" y="909"/>
                  </a:cubicBezTo>
                  <a:cubicBezTo>
                    <a:pt x="152" y="907"/>
                    <a:pt x="148" y="906"/>
                    <a:pt x="145" y="906"/>
                  </a:cubicBezTo>
                  <a:cubicBezTo>
                    <a:pt x="135" y="906"/>
                    <a:pt x="131" y="914"/>
                    <a:pt x="126" y="925"/>
                  </a:cubicBezTo>
                  <a:cubicBezTo>
                    <a:pt x="117" y="944"/>
                    <a:pt x="114" y="953"/>
                    <a:pt x="132" y="960"/>
                  </a:cubicBezTo>
                  <a:cubicBezTo>
                    <a:pt x="120" y="994"/>
                    <a:pt x="101" y="1022"/>
                    <a:pt x="79" y="1050"/>
                  </a:cubicBezTo>
                  <a:cubicBezTo>
                    <a:pt x="57" y="1054"/>
                    <a:pt x="73" y="1069"/>
                    <a:pt x="92" y="1082"/>
                  </a:cubicBezTo>
                  <a:cubicBezTo>
                    <a:pt x="110" y="1088"/>
                    <a:pt x="129" y="1101"/>
                    <a:pt x="126" y="1110"/>
                  </a:cubicBezTo>
                  <a:lnTo>
                    <a:pt x="85" y="1101"/>
                  </a:lnTo>
                  <a:cubicBezTo>
                    <a:pt x="76" y="1093"/>
                    <a:pt x="72" y="1089"/>
                    <a:pt x="69" y="1089"/>
                  </a:cubicBezTo>
                  <a:cubicBezTo>
                    <a:pt x="66" y="1089"/>
                    <a:pt x="65" y="1094"/>
                    <a:pt x="63" y="1104"/>
                  </a:cubicBezTo>
                  <a:lnTo>
                    <a:pt x="57" y="1123"/>
                  </a:lnTo>
                  <a:cubicBezTo>
                    <a:pt x="76" y="1126"/>
                    <a:pt x="67" y="1173"/>
                    <a:pt x="57" y="1235"/>
                  </a:cubicBezTo>
                  <a:cubicBezTo>
                    <a:pt x="45" y="1317"/>
                    <a:pt x="45" y="1345"/>
                    <a:pt x="67" y="1348"/>
                  </a:cubicBezTo>
                  <a:cubicBezTo>
                    <a:pt x="85" y="1348"/>
                    <a:pt x="85" y="1358"/>
                    <a:pt x="63" y="1383"/>
                  </a:cubicBezTo>
                  <a:cubicBezTo>
                    <a:pt x="1" y="1439"/>
                    <a:pt x="1" y="1442"/>
                    <a:pt x="23" y="1448"/>
                  </a:cubicBezTo>
                  <a:cubicBezTo>
                    <a:pt x="23" y="1439"/>
                    <a:pt x="45" y="1439"/>
                    <a:pt x="63" y="1439"/>
                  </a:cubicBezTo>
                  <a:cubicBezTo>
                    <a:pt x="69" y="1439"/>
                    <a:pt x="74" y="1438"/>
                    <a:pt x="78" y="1438"/>
                  </a:cubicBezTo>
                  <a:cubicBezTo>
                    <a:pt x="107" y="1438"/>
                    <a:pt x="102" y="1447"/>
                    <a:pt x="63" y="1458"/>
                  </a:cubicBezTo>
                  <a:cubicBezTo>
                    <a:pt x="23" y="1458"/>
                    <a:pt x="54" y="1599"/>
                    <a:pt x="101" y="1599"/>
                  </a:cubicBezTo>
                  <a:lnTo>
                    <a:pt x="82" y="1602"/>
                  </a:lnTo>
                  <a:cubicBezTo>
                    <a:pt x="60" y="1605"/>
                    <a:pt x="63" y="1615"/>
                    <a:pt x="70" y="1652"/>
                  </a:cubicBezTo>
                  <a:cubicBezTo>
                    <a:pt x="73" y="1671"/>
                    <a:pt x="76" y="1680"/>
                    <a:pt x="76" y="1680"/>
                  </a:cubicBezTo>
                  <a:cubicBezTo>
                    <a:pt x="80" y="1679"/>
                    <a:pt x="83" y="1679"/>
                    <a:pt x="86" y="1679"/>
                  </a:cubicBezTo>
                  <a:cubicBezTo>
                    <a:pt x="113" y="1679"/>
                    <a:pt x="109" y="1728"/>
                    <a:pt x="92" y="1734"/>
                  </a:cubicBezTo>
                  <a:cubicBezTo>
                    <a:pt x="73" y="1749"/>
                    <a:pt x="73" y="1749"/>
                    <a:pt x="79" y="1768"/>
                  </a:cubicBezTo>
                  <a:cubicBezTo>
                    <a:pt x="126" y="1781"/>
                    <a:pt x="123" y="1831"/>
                    <a:pt x="104" y="1837"/>
                  </a:cubicBezTo>
                  <a:cubicBezTo>
                    <a:pt x="104" y="1837"/>
                    <a:pt x="110" y="1846"/>
                    <a:pt x="114" y="1856"/>
                  </a:cubicBezTo>
                  <a:cubicBezTo>
                    <a:pt x="129" y="1856"/>
                    <a:pt x="142" y="1868"/>
                    <a:pt x="145" y="1881"/>
                  </a:cubicBezTo>
                  <a:cubicBezTo>
                    <a:pt x="153" y="1899"/>
                    <a:pt x="158" y="1908"/>
                    <a:pt x="165" y="1908"/>
                  </a:cubicBezTo>
                  <a:cubicBezTo>
                    <a:pt x="168" y="1908"/>
                    <a:pt x="172" y="1905"/>
                    <a:pt x="176" y="1900"/>
                  </a:cubicBezTo>
                  <a:cubicBezTo>
                    <a:pt x="191" y="1892"/>
                    <a:pt x="205" y="1885"/>
                    <a:pt x="213" y="1885"/>
                  </a:cubicBezTo>
                  <a:cubicBezTo>
                    <a:pt x="215" y="1885"/>
                    <a:pt x="216" y="1886"/>
                    <a:pt x="217" y="1887"/>
                  </a:cubicBezTo>
                  <a:lnTo>
                    <a:pt x="198" y="1897"/>
                  </a:lnTo>
                  <a:cubicBezTo>
                    <a:pt x="179" y="1906"/>
                    <a:pt x="195" y="1931"/>
                    <a:pt x="211" y="1962"/>
                  </a:cubicBezTo>
                  <a:cubicBezTo>
                    <a:pt x="233" y="2003"/>
                    <a:pt x="245" y="2019"/>
                    <a:pt x="233" y="2038"/>
                  </a:cubicBezTo>
                  <a:lnTo>
                    <a:pt x="255" y="2034"/>
                  </a:lnTo>
                  <a:cubicBezTo>
                    <a:pt x="259" y="2033"/>
                    <a:pt x="263" y="2032"/>
                    <a:pt x="267" y="2032"/>
                  </a:cubicBezTo>
                  <a:cubicBezTo>
                    <a:pt x="278" y="2032"/>
                    <a:pt x="279" y="2040"/>
                    <a:pt x="264" y="2050"/>
                  </a:cubicBezTo>
                  <a:cubicBezTo>
                    <a:pt x="255" y="2069"/>
                    <a:pt x="273" y="2100"/>
                    <a:pt x="302" y="2100"/>
                  </a:cubicBezTo>
                  <a:lnTo>
                    <a:pt x="314" y="2116"/>
                  </a:lnTo>
                  <a:cubicBezTo>
                    <a:pt x="296" y="2141"/>
                    <a:pt x="301" y="2159"/>
                    <a:pt x="319" y="2159"/>
                  </a:cubicBezTo>
                  <a:cubicBezTo>
                    <a:pt x="326" y="2159"/>
                    <a:pt x="335" y="2157"/>
                    <a:pt x="346" y="2150"/>
                  </a:cubicBezTo>
                  <a:lnTo>
                    <a:pt x="346" y="2150"/>
                  </a:lnTo>
                  <a:cubicBezTo>
                    <a:pt x="330" y="2166"/>
                    <a:pt x="333" y="2172"/>
                    <a:pt x="339" y="2179"/>
                  </a:cubicBezTo>
                  <a:cubicBezTo>
                    <a:pt x="367" y="2179"/>
                    <a:pt x="396" y="2204"/>
                    <a:pt x="380" y="2219"/>
                  </a:cubicBezTo>
                  <a:lnTo>
                    <a:pt x="386" y="2226"/>
                  </a:lnTo>
                  <a:cubicBezTo>
                    <a:pt x="393" y="2224"/>
                    <a:pt x="398" y="2223"/>
                    <a:pt x="402" y="2223"/>
                  </a:cubicBezTo>
                  <a:cubicBezTo>
                    <a:pt x="412" y="2223"/>
                    <a:pt x="416" y="2227"/>
                    <a:pt x="421" y="2232"/>
                  </a:cubicBezTo>
                  <a:cubicBezTo>
                    <a:pt x="425" y="2236"/>
                    <a:pt x="429" y="2240"/>
                    <a:pt x="437" y="2240"/>
                  </a:cubicBezTo>
                  <a:cubicBezTo>
                    <a:pt x="441" y="2240"/>
                    <a:pt x="447" y="2238"/>
                    <a:pt x="455" y="2235"/>
                  </a:cubicBezTo>
                  <a:cubicBezTo>
                    <a:pt x="463" y="2231"/>
                    <a:pt x="470" y="2230"/>
                    <a:pt x="474" y="2230"/>
                  </a:cubicBezTo>
                  <a:cubicBezTo>
                    <a:pt x="480" y="2230"/>
                    <a:pt x="483" y="2232"/>
                    <a:pt x="483" y="2232"/>
                  </a:cubicBezTo>
                  <a:cubicBezTo>
                    <a:pt x="490" y="2235"/>
                    <a:pt x="468" y="2248"/>
                    <a:pt x="449" y="2257"/>
                  </a:cubicBezTo>
                  <a:cubicBezTo>
                    <a:pt x="429" y="2259"/>
                    <a:pt x="434" y="2269"/>
                    <a:pt x="456" y="2269"/>
                  </a:cubicBezTo>
                  <a:cubicBezTo>
                    <a:pt x="465" y="2269"/>
                    <a:pt x="476" y="2268"/>
                    <a:pt x="490" y="2263"/>
                  </a:cubicBezTo>
                  <a:cubicBezTo>
                    <a:pt x="511" y="2256"/>
                    <a:pt x="523" y="2252"/>
                    <a:pt x="525" y="2252"/>
                  </a:cubicBezTo>
                  <a:cubicBezTo>
                    <a:pt x="528" y="2252"/>
                    <a:pt x="518" y="2258"/>
                    <a:pt x="496" y="2270"/>
                  </a:cubicBezTo>
                  <a:cubicBezTo>
                    <a:pt x="481" y="2277"/>
                    <a:pt x="463" y="2287"/>
                    <a:pt x="472" y="2287"/>
                  </a:cubicBezTo>
                  <a:cubicBezTo>
                    <a:pt x="475" y="2287"/>
                    <a:pt x="478" y="2286"/>
                    <a:pt x="483" y="2285"/>
                  </a:cubicBezTo>
                  <a:cubicBezTo>
                    <a:pt x="488" y="2288"/>
                    <a:pt x="492" y="2290"/>
                    <a:pt x="497" y="2290"/>
                  </a:cubicBezTo>
                  <a:cubicBezTo>
                    <a:pt x="503" y="2290"/>
                    <a:pt x="508" y="2287"/>
                    <a:pt x="512" y="2282"/>
                  </a:cubicBezTo>
                  <a:lnTo>
                    <a:pt x="534" y="2298"/>
                  </a:lnTo>
                  <a:cubicBezTo>
                    <a:pt x="534" y="2326"/>
                    <a:pt x="543" y="2332"/>
                    <a:pt x="549" y="2335"/>
                  </a:cubicBezTo>
                  <a:cubicBezTo>
                    <a:pt x="558" y="2330"/>
                    <a:pt x="564" y="2327"/>
                    <a:pt x="566" y="2327"/>
                  </a:cubicBezTo>
                  <a:cubicBezTo>
                    <a:pt x="570" y="2327"/>
                    <a:pt x="569" y="2333"/>
                    <a:pt x="565" y="2348"/>
                  </a:cubicBezTo>
                  <a:cubicBezTo>
                    <a:pt x="560" y="2355"/>
                    <a:pt x="560" y="2360"/>
                    <a:pt x="562" y="2360"/>
                  </a:cubicBezTo>
                  <a:cubicBezTo>
                    <a:pt x="565" y="2360"/>
                    <a:pt x="572" y="2354"/>
                    <a:pt x="584" y="2335"/>
                  </a:cubicBezTo>
                  <a:cubicBezTo>
                    <a:pt x="592" y="2330"/>
                    <a:pt x="598" y="2328"/>
                    <a:pt x="602" y="2328"/>
                  </a:cubicBezTo>
                  <a:cubicBezTo>
                    <a:pt x="609" y="2328"/>
                    <a:pt x="611" y="2334"/>
                    <a:pt x="609" y="2348"/>
                  </a:cubicBezTo>
                  <a:cubicBezTo>
                    <a:pt x="595" y="2372"/>
                    <a:pt x="592" y="2382"/>
                    <a:pt x="596" y="2382"/>
                  </a:cubicBezTo>
                  <a:cubicBezTo>
                    <a:pt x="597" y="2382"/>
                    <a:pt x="601" y="2379"/>
                    <a:pt x="606" y="2373"/>
                  </a:cubicBezTo>
                  <a:cubicBezTo>
                    <a:pt x="618" y="2365"/>
                    <a:pt x="625" y="2363"/>
                    <a:pt x="628" y="2363"/>
                  </a:cubicBezTo>
                  <a:cubicBezTo>
                    <a:pt x="630" y="2363"/>
                    <a:pt x="631" y="2364"/>
                    <a:pt x="631" y="2364"/>
                  </a:cubicBezTo>
                  <a:cubicBezTo>
                    <a:pt x="621" y="2382"/>
                    <a:pt x="693" y="2426"/>
                    <a:pt x="772" y="2458"/>
                  </a:cubicBezTo>
                  <a:cubicBezTo>
                    <a:pt x="772" y="2458"/>
                    <a:pt x="773" y="2458"/>
                    <a:pt x="774" y="2458"/>
                  </a:cubicBezTo>
                  <a:cubicBezTo>
                    <a:pt x="781" y="2458"/>
                    <a:pt x="797" y="2443"/>
                    <a:pt x="803" y="2423"/>
                  </a:cubicBezTo>
                  <a:cubicBezTo>
                    <a:pt x="810" y="2407"/>
                    <a:pt x="812" y="2402"/>
                    <a:pt x="812" y="2402"/>
                  </a:cubicBezTo>
                  <a:lnTo>
                    <a:pt x="812" y="2402"/>
                  </a:lnTo>
                  <a:cubicBezTo>
                    <a:pt x="813" y="2402"/>
                    <a:pt x="811" y="2413"/>
                    <a:pt x="812" y="2426"/>
                  </a:cubicBezTo>
                  <a:cubicBezTo>
                    <a:pt x="804" y="2459"/>
                    <a:pt x="805" y="2476"/>
                    <a:pt x="810" y="2476"/>
                  </a:cubicBezTo>
                  <a:cubicBezTo>
                    <a:pt x="815" y="2476"/>
                    <a:pt x="822" y="2462"/>
                    <a:pt x="828" y="2432"/>
                  </a:cubicBezTo>
                  <a:cubicBezTo>
                    <a:pt x="831" y="2413"/>
                    <a:pt x="833" y="2403"/>
                    <a:pt x="834" y="2403"/>
                  </a:cubicBezTo>
                  <a:cubicBezTo>
                    <a:pt x="835" y="2403"/>
                    <a:pt x="836" y="2414"/>
                    <a:pt x="838" y="2439"/>
                  </a:cubicBezTo>
                  <a:cubicBezTo>
                    <a:pt x="838" y="2450"/>
                    <a:pt x="838" y="2456"/>
                    <a:pt x="840" y="2456"/>
                  </a:cubicBezTo>
                  <a:cubicBezTo>
                    <a:pt x="842" y="2456"/>
                    <a:pt x="846" y="2451"/>
                    <a:pt x="853" y="2442"/>
                  </a:cubicBezTo>
                  <a:cubicBezTo>
                    <a:pt x="856" y="2433"/>
                    <a:pt x="860" y="2429"/>
                    <a:pt x="862" y="2429"/>
                  </a:cubicBezTo>
                  <a:cubicBezTo>
                    <a:pt x="865" y="2429"/>
                    <a:pt x="866" y="2435"/>
                    <a:pt x="863" y="2445"/>
                  </a:cubicBezTo>
                  <a:cubicBezTo>
                    <a:pt x="863" y="2461"/>
                    <a:pt x="864" y="2479"/>
                    <a:pt x="868" y="2479"/>
                  </a:cubicBezTo>
                  <a:cubicBezTo>
                    <a:pt x="869" y="2479"/>
                    <a:pt x="870" y="2476"/>
                    <a:pt x="872" y="2470"/>
                  </a:cubicBezTo>
                  <a:cubicBezTo>
                    <a:pt x="872" y="2470"/>
                    <a:pt x="881" y="2473"/>
                    <a:pt x="885" y="2495"/>
                  </a:cubicBezTo>
                  <a:cubicBezTo>
                    <a:pt x="886" y="2504"/>
                    <a:pt x="888" y="2507"/>
                    <a:pt x="892" y="2507"/>
                  </a:cubicBezTo>
                  <a:cubicBezTo>
                    <a:pt x="898" y="2507"/>
                    <a:pt x="908" y="2495"/>
                    <a:pt x="916" y="2483"/>
                  </a:cubicBezTo>
                  <a:cubicBezTo>
                    <a:pt x="933" y="2468"/>
                    <a:pt x="944" y="2460"/>
                    <a:pt x="949" y="2460"/>
                  </a:cubicBezTo>
                  <a:cubicBezTo>
                    <a:pt x="955" y="2460"/>
                    <a:pt x="952" y="2470"/>
                    <a:pt x="944" y="2492"/>
                  </a:cubicBezTo>
                  <a:cubicBezTo>
                    <a:pt x="936" y="2508"/>
                    <a:pt x="941" y="2516"/>
                    <a:pt x="950" y="2516"/>
                  </a:cubicBezTo>
                  <a:cubicBezTo>
                    <a:pt x="962" y="2516"/>
                    <a:pt x="982" y="2503"/>
                    <a:pt x="991" y="2479"/>
                  </a:cubicBezTo>
                  <a:cubicBezTo>
                    <a:pt x="1000" y="2456"/>
                    <a:pt x="1004" y="2446"/>
                    <a:pt x="1005" y="2446"/>
                  </a:cubicBezTo>
                  <a:lnTo>
                    <a:pt x="1005" y="2446"/>
                  </a:lnTo>
                  <a:cubicBezTo>
                    <a:pt x="1006" y="2446"/>
                    <a:pt x="1005" y="2451"/>
                    <a:pt x="1004" y="2461"/>
                  </a:cubicBezTo>
                  <a:cubicBezTo>
                    <a:pt x="1000" y="2483"/>
                    <a:pt x="1010" y="2483"/>
                    <a:pt x="1010" y="2483"/>
                  </a:cubicBezTo>
                  <a:cubicBezTo>
                    <a:pt x="1019" y="2486"/>
                    <a:pt x="1029" y="2486"/>
                    <a:pt x="1026" y="2508"/>
                  </a:cubicBezTo>
                  <a:cubicBezTo>
                    <a:pt x="1026" y="2508"/>
                    <a:pt x="1032" y="2508"/>
                    <a:pt x="1054" y="2492"/>
                  </a:cubicBezTo>
                  <a:cubicBezTo>
                    <a:pt x="1062" y="2477"/>
                    <a:pt x="1070" y="2470"/>
                    <a:pt x="1078" y="2470"/>
                  </a:cubicBezTo>
                  <a:cubicBezTo>
                    <a:pt x="1092" y="2470"/>
                    <a:pt x="1103" y="2489"/>
                    <a:pt x="1107" y="2517"/>
                  </a:cubicBezTo>
                  <a:lnTo>
                    <a:pt x="1126" y="2498"/>
                  </a:lnTo>
                  <a:cubicBezTo>
                    <a:pt x="1133" y="2473"/>
                    <a:pt x="1140" y="2457"/>
                    <a:pt x="1143" y="2457"/>
                  </a:cubicBezTo>
                  <a:cubicBezTo>
                    <a:pt x="1145" y="2457"/>
                    <a:pt x="1146" y="2464"/>
                    <a:pt x="1145" y="2479"/>
                  </a:cubicBezTo>
                  <a:cubicBezTo>
                    <a:pt x="1145" y="2493"/>
                    <a:pt x="1143" y="2507"/>
                    <a:pt x="1143" y="2507"/>
                  </a:cubicBezTo>
                  <a:cubicBezTo>
                    <a:pt x="1143" y="2507"/>
                    <a:pt x="1144" y="2505"/>
                    <a:pt x="1145" y="2498"/>
                  </a:cubicBezTo>
                  <a:cubicBezTo>
                    <a:pt x="1148" y="2484"/>
                    <a:pt x="1155" y="2478"/>
                    <a:pt x="1162" y="2478"/>
                  </a:cubicBezTo>
                  <a:cubicBezTo>
                    <a:pt x="1175" y="2478"/>
                    <a:pt x="1189" y="2496"/>
                    <a:pt x="1189" y="2523"/>
                  </a:cubicBezTo>
                  <a:cubicBezTo>
                    <a:pt x="1189" y="2542"/>
                    <a:pt x="1189" y="2542"/>
                    <a:pt x="1198" y="2542"/>
                  </a:cubicBezTo>
                  <a:lnTo>
                    <a:pt x="1198" y="2523"/>
                  </a:lnTo>
                  <a:cubicBezTo>
                    <a:pt x="1198" y="2501"/>
                    <a:pt x="1198" y="2479"/>
                    <a:pt x="1207" y="2479"/>
                  </a:cubicBezTo>
                  <a:cubicBezTo>
                    <a:pt x="1217" y="2479"/>
                    <a:pt x="1223" y="2479"/>
                    <a:pt x="1226" y="2501"/>
                  </a:cubicBezTo>
                  <a:cubicBezTo>
                    <a:pt x="1233" y="2517"/>
                    <a:pt x="1239" y="2531"/>
                    <a:pt x="1243" y="2531"/>
                  </a:cubicBezTo>
                  <a:cubicBezTo>
                    <a:pt x="1244" y="2531"/>
                    <a:pt x="1245" y="2529"/>
                    <a:pt x="1245" y="2523"/>
                  </a:cubicBezTo>
                  <a:cubicBezTo>
                    <a:pt x="1245" y="2523"/>
                    <a:pt x="1254" y="2523"/>
                    <a:pt x="1264" y="2542"/>
                  </a:cubicBezTo>
                  <a:lnTo>
                    <a:pt x="1301" y="2539"/>
                  </a:lnTo>
                  <a:cubicBezTo>
                    <a:pt x="1305" y="2528"/>
                    <a:pt x="1311" y="2522"/>
                    <a:pt x="1317" y="2522"/>
                  </a:cubicBezTo>
                  <a:cubicBezTo>
                    <a:pt x="1323" y="2522"/>
                    <a:pt x="1328" y="2527"/>
                    <a:pt x="1330" y="2536"/>
                  </a:cubicBezTo>
                  <a:cubicBezTo>
                    <a:pt x="1342" y="2536"/>
                    <a:pt x="1351" y="2526"/>
                    <a:pt x="1355" y="2514"/>
                  </a:cubicBezTo>
                  <a:cubicBezTo>
                    <a:pt x="1360" y="2513"/>
                    <a:pt x="1365" y="2512"/>
                    <a:pt x="1369" y="2512"/>
                  </a:cubicBezTo>
                  <a:cubicBezTo>
                    <a:pt x="1378" y="2512"/>
                    <a:pt x="1384" y="2516"/>
                    <a:pt x="1386" y="2530"/>
                  </a:cubicBezTo>
                  <a:cubicBezTo>
                    <a:pt x="1387" y="2541"/>
                    <a:pt x="1388" y="2546"/>
                    <a:pt x="1389" y="2546"/>
                  </a:cubicBezTo>
                  <a:cubicBezTo>
                    <a:pt x="1391" y="2546"/>
                    <a:pt x="1392" y="2541"/>
                    <a:pt x="1395" y="2530"/>
                  </a:cubicBezTo>
                  <a:cubicBezTo>
                    <a:pt x="1392" y="2508"/>
                    <a:pt x="1398" y="2508"/>
                    <a:pt x="1408" y="2505"/>
                  </a:cubicBezTo>
                  <a:lnTo>
                    <a:pt x="1427" y="2501"/>
                  </a:lnTo>
                  <a:cubicBezTo>
                    <a:pt x="1424" y="2479"/>
                    <a:pt x="1424" y="2479"/>
                    <a:pt x="1433" y="2479"/>
                  </a:cubicBezTo>
                  <a:cubicBezTo>
                    <a:pt x="1434" y="2479"/>
                    <a:pt x="1434" y="2479"/>
                    <a:pt x="1435" y="2479"/>
                  </a:cubicBezTo>
                  <a:cubicBezTo>
                    <a:pt x="1444" y="2479"/>
                    <a:pt x="1469" y="2489"/>
                    <a:pt x="1478" y="2489"/>
                  </a:cubicBezTo>
                  <a:cubicBezTo>
                    <a:pt x="1479" y="2489"/>
                    <a:pt x="1479" y="2489"/>
                    <a:pt x="1480" y="2489"/>
                  </a:cubicBezTo>
                  <a:cubicBezTo>
                    <a:pt x="1508" y="2483"/>
                    <a:pt x="1508" y="2483"/>
                    <a:pt x="1492" y="2464"/>
                  </a:cubicBezTo>
                  <a:lnTo>
                    <a:pt x="1492" y="2464"/>
                  </a:lnTo>
                  <a:cubicBezTo>
                    <a:pt x="1492" y="2464"/>
                    <a:pt x="1491" y="2464"/>
                    <a:pt x="1491" y="2464"/>
                  </a:cubicBezTo>
                  <a:cubicBezTo>
                    <a:pt x="1487" y="2464"/>
                    <a:pt x="1484" y="2457"/>
                    <a:pt x="1489" y="2457"/>
                  </a:cubicBezTo>
                  <a:cubicBezTo>
                    <a:pt x="1491" y="2457"/>
                    <a:pt x="1495" y="2459"/>
                    <a:pt x="1502" y="2464"/>
                  </a:cubicBezTo>
                  <a:cubicBezTo>
                    <a:pt x="1503" y="2463"/>
                    <a:pt x="1504" y="2463"/>
                    <a:pt x="1506" y="2463"/>
                  </a:cubicBezTo>
                  <a:cubicBezTo>
                    <a:pt x="1515" y="2463"/>
                    <a:pt x="1530" y="2467"/>
                    <a:pt x="1547" y="2467"/>
                  </a:cubicBezTo>
                  <a:cubicBezTo>
                    <a:pt x="1555" y="2467"/>
                    <a:pt x="1563" y="2466"/>
                    <a:pt x="1571" y="2464"/>
                  </a:cubicBezTo>
                  <a:cubicBezTo>
                    <a:pt x="1605" y="2454"/>
                    <a:pt x="1605" y="2451"/>
                    <a:pt x="1599" y="2432"/>
                  </a:cubicBezTo>
                  <a:cubicBezTo>
                    <a:pt x="1586" y="2414"/>
                    <a:pt x="1582" y="2405"/>
                    <a:pt x="1585" y="2405"/>
                  </a:cubicBezTo>
                  <a:cubicBezTo>
                    <a:pt x="1587" y="2405"/>
                    <a:pt x="1595" y="2413"/>
                    <a:pt x="1605" y="2429"/>
                  </a:cubicBezTo>
                  <a:cubicBezTo>
                    <a:pt x="1624" y="2446"/>
                    <a:pt x="1635" y="2453"/>
                    <a:pt x="1640" y="2453"/>
                  </a:cubicBezTo>
                  <a:cubicBezTo>
                    <a:pt x="1644" y="2453"/>
                    <a:pt x="1644" y="2448"/>
                    <a:pt x="1640" y="2439"/>
                  </a:cubicBezTo>
                  <a:cubicBezTo>
                    <a:pt x="1640" y="2414"/>
                    <a:pt x="1640" y="2414"/>
                    <a:pt x="1649" y="2411"/>
                  </a:cubicBezTo>
                  <a:cubicBezTo>
                    <a:pt x="1652" y="2419"/>
                    <a:pt x="1655" y="2423"/>
                    <a:pt x="1659" y="2423"/>
                  </a:cubicBezTo>
                  <a:cubicBezTo>
                    <a:pt x="1663" y="2423"/>
                    <a:pt x="1669" y="2415"/>
                    <a:pt x="1674" y="2401"/>
                  </a:cubicBezTo>
                  <a:cubicBezTo>
                    <a:pt x="1676" y="2400"/>
                    <a:pt x="1677" y="2400"/>
                    <a:pt x="1678" y="2400"/>
                  </a:cubicBezTo>
                  <a:cubicBezTo>
                    <a:pt x="1681" y="2400"/>
                    <a:pt x="1683" y="2403"/>
                    <a:pt x="1690" y="2417"/>
                  </a:cubicBezTo>
                  <a:lnTo>
                    <a:pt x="1709" y="2407"/>
                  </a:lnTo>
                  <a:cubicBezTo>
                    <a:pt x="1707" y="2377"/>
                    <a:pt x="1734" y="2363"/>
                    <a:pt x="1757" y="2363"/>
                  </a:cubicBezTo>
                  <a:cubicBezTo>
                    <a:pt x="1766" y="2363"/>
                    <a:pt x="1775" y="2365"/>
                    <a:pt x="1781" y="2370"/>
                  </a:cubicBezTo>
                  <a:cubicBezTo>
                    <a:pt x="1781" y="2370"/>
                    <a:pt x="1790" y="2364"/>
                    <a:pt x="1787" y="2342"/>
                  </a:cubicBezTo>
                  <a:cubicBezTo>
                    <a:pt x="1779" y="2320"/>
                    <a:pt x="1777" y="2309"/>
                    <a:pt x="1780" y="2309"/>
                  </a:cubicBezTo>
                  <a:cubicBezTo>
                    <a:pt x="1782" y="2309"/>
                    <a:pt x="1789" y="2318"/>
                    <a:pt x="1800" y="2335"/>
                  </a:cubicBezTo>
                  <a:cubicBezTo>
                    <a:pt x="1810" y="2352"/>
                    <a:pt x="1816" y="2360"/>
                    <a:pt x="1817" y="2360"/>
                  </a:cubicBezTo>
                  <a:cubicBezTo>
                    <a:pt x="1818" y="2360"/>
                    <a:pt x="1814" y="2350"/>
                    <a:pt x="1806" y="2329"/>
                  </a:cubicBezTo>
                  <a:cubicBezTo>
                    <a:pt x="1802" y="2318"/>
                    <a:pt x="1811" y="2307"/>
                    <a:pt x="1822" y="2307"/>
                  </a:cubicBezTo>
                  <a:cubicBezTo>
                    <a:pt x="1831" y="2307"/>
                    <a:pt x="1840" y="2313"/>
                    <a:pt x="1847" y="2329"/>
                  </a:cubicBezTo>
                  <a:cubicBezTo>
                    <a:pt x="1859" y="2348"/>
                    <a:pt x="1869" y="2364"/>
                    <a:pt x="1869" y="2364"/>
                  </a:cubicBezTo>
                  <a:cubicBezTo>
                    <a:pt x="1865" y="2345"/>
                    <a:pt x="1872" y="2342"/>
                    <a:pt x="1872" y="2342"/>
                  </a:cubicBezTo>
                  <a:cubicBezTo>
                    <a:pt x="1859" y="2323"/>
                    <a:pt x="1865" y="2320"/>
                    <a:pt x="1884" y="2307"/>
                  </a:cubicBezTo>
                  <a:cubicBezTo>
                    <a:pt x="1897" y="2301"/>
                    <a:pt x="1909" y="2270"/>
                    <a:pt x="1922" y="2260"/>
                  </a:cubicBezTo>
                  <a:cubicBezTo>
                    <a:pt x="1930" y="2256"/>
                    <a:pt x="1939" y="2249"/>
                    <a:pt x="1950" y="2249"/>
                  </a:cubicBezTo>
                  <a:cubicBezTo>
                    <a:pt x="1956" y="2249"/>
                    <a:pt x="1962" y="2251"/>
                    <a:pt x="1969" y="2257"/>
                  </a:cubicBezTo>
                  <a:cubicBezTo>
                    <a:pt x="1975" y="2254"/>
                    <a:pt x="1981" y="2251"/>
                    <a:pt x="1981" y="2226"/>
                  </a:cubicBezTo>
                  <a:cubicBezTo>
                    <a:pt x="1977" y="2212"/>
                    <a:pt x="1981" y="2204"/>
                    <a:pt x="1987" y="2204"/>
                  </a:cubicBezTo>
                  <a:cubicBezTo>
                    <a:pt x="1991" y="2204"/>
                    <a:pt x="1995" y="2207"/>
                    <a:pt x="2000" y="2213"/>
                  </a:cubicBezTo>
                  <a:lnTo>
                    <a:pt x="2006" y="2210"/>
                  </a:lnTo>
                  <a:cubicBezTo>
                    <a:pt x="2006" y="2185"/>
                    <a:pt x="2013" y="2182"/>
                    <a:pt x="2013" y="2182"/>
                  </a:cubicBezTo>
                  <a:cubicBezTo>
                    <a:pt x="2021" y="2193"/>
                    <a:pt x="2030" y="2203"/>
                    <a:pt x="2034" y="2203"/>
                  </a:cubicBezTo>
                  <a:cubicBezTo>
                    <a:pt x="2036" y="2203"/>
                    <a:pt x="2037" y="2199"/>
                    <a:pt x="2035" y="2191"/>
                  </a:cubicBezTo>
                  <a:cubicBezTo>
                    <a:pt x="2025" y="2175"/>
                    <a:pt x="2031" y="2169"/>
                    <a:pt x="2044" y="2163"/>
                  </a:cubicBezTo>
                  <a:cubicBezTo>
                    <a:pt x="2045" y="2163"/>
                    <a:pt x="2046" y="2164"/>
                    <a:pt x="2047" y="2164"/>
                  </a:cubicBezTo>
                  <a:cubicBezTo>
                    <a:pt x="2081" y="2164"/>
                    <a:pt x="2258" y="2058"/>
                    <a:pt x="2285" y="2016"/>
                  </a:cubicBezTo>
                  <a:lnTo>
                    <a:pt x="2314" y="1997"/>
                  </a:lnTo>
                  <a:cubicBezTo>
                    <a:pt x="2323" y="1991"/>
                    <a:pt x="2342" y="1978"/>
                    <a:pt x="2342" y="1978"/>
                  </a:cubicBezTo>
                  <a:cubicBezTo>
                    <a:pt x="2348" y="1984"/>
                    <a:pt x="2354" y="1986"/>
                    <a:pt x="2360" y="1986"/>
                  </a:cubicBezTo>
                  <a:cubicBezTo>
                    <a:pt x="2384" y="1986"/>
                    <a:pt x="2406" y="1946"/>
                    <a:pt x="2411" y="1919"/>
                  </a:cubicBezTo>
                  <a:cubicBezTo>
                    <a:pt x="2401" y="1906"/>
                    <a:pt x="2404" y="1890"/>
                    <a:pt x="2414" y="1881"/>
                  </a:cubicBezTo>
                  <a:cubicBezTo>
                    <a:pt x="2422" y="1886"/>
                    <a:pt x="2430" y="1889"/>
                    <a:pt x="2438" y="1889"/>
                  </a:cubicBezTo>
                  <a:cubicBezTo>
                    <a:pt x="2459" y="1889"/>
                    <a:pt x="2471" y="1868"/>
                    <a:pt x="2464" y="1846"/>
                  </a:cubicBezTo>
                  <a:cubicBezTo>
                    <a:pt x="2446" y="1828"/>
                    <a:pt x="2441" y="1818"/>
                    <a:pt x="2449" y="1818"/>
                  </a:cubicBezTo>
                  <a:cubicBezTo>
                    <a:pt x="2454" y="1818"/>
                    <a:pt x="2463" y="1821"/>
                    <a:pt x="2476" y="1828"/>
                  </a:cubicBezTo>
                  <a:cubicBezTo>
                    <a:pt x="2486" y="1832"/>
                    <a:pt x="2493" y="1834"/>
                    <a:pt x="2499" y="1834"/>
                  </a:cubicBezTo>
                  <a:cubicBezTo>
                    <a:pt x="2517" y="1834"/>
                    <a:pt x="2515" y="1814"/>
                    <a:pt x="2480" y="1781"/>
                  </a:cubicBezTo>
                  <a:cubicBezTo>
                    <a:pt x="2464" y="1762"/>
                    <a:pt x="2464" y="1762"/>
                    <a:pt x="2489" y="1759"/>
                  </a:cubicBezTo>
                  <a:cubicBezTo>
                    <a:pt x="2495" y="1759"/>
                    <a:pt x="2500" y="1759"/>
                    <a:pt x="2504" y="1759"/>
                  </a:cubicBezTo>
                  <a:cubicBezTo>
                    <a:pt x="2531" y="1759"/>
                    <a:pt x="2533" y="1752"/>
                    <a:pt x="2514" y="1746"/>
                  </a:cubicBezTo>
                  <a:cubicBezTo>
                    <a:pt x="2480" y="1721"/>
                    <a:pt x="2483" y="1715"/>
                    <a:pt x="2527" y="1712"/>
                  </a:cubicBezTo>
                  <a:cubicBezTo>
                    <a:pt x="2574" y="1702"/>
                    <a:pt x="2574" y="1699"/>
                    <a:pt x="2533" y="1680"/>
                  </a:cubicBezTo>
                  <a:cubicBezTo>
                    <a:pt x="2495" y="1662"/>
                    <a:pt x="2502" y="1621"/>
                    <a:pt x="2545" y="1615"/>
                  </a:cubicBezTo>
                  <a:cubicBezTo>
                    <a:pt x="2545" y="1602"/>
                    <a:pt x="2567" y="1593"/>
                    <a:pt x="2545" y="1589"/>
                  </a:cubicBezTo>
                  <a:lnTo>
                    <a:pt x="2567" y="1580"/>
                  </a:lnTo>
                  <a:lnTo>
                    <a:pt x="2567" y="1558"/>
                  </a:lnTo>
                  <a:lnTo>
                    <a:pt x="2545" y="1555"/>
                  </a:lnTo>
                  <a:cubicBezTo>
                    <a:pt x="2555" y="1502"/>
                    <a:pt x="2555" y="1448"/>
                    <a:pt x="2536" y="1395"/>
                  </a:cubicBezTo>
                  <a:cubicBezTo>
                    <a:pt x="2499" y="1301"/>
                    <a:pt x="2476" y="1270"/>
                    <a:pt x="2463" y="1270"/>
                  </a:cubicBezTo>
                  <a:cubicBezTo>
                    <a:pt x="2459" y="1270"/>
                    <a:pt x="2457" y="1272"/>
                    <a:pt x="2455" y="1276"/>
                  </a:cubicBezTo>
                  <a:cubicBezTo>
                    <a:pt x="2444" y="1286"/>
                    <a:pt x="2435" y="1290"/>
                    <a:pt x="2430" y="1290"/>
                  </a:cubicBezTo>
                  <a:cubicBezTo>
                    <a:pt x="2420" y="1290"/>
                    <a:pt x="2421" y="1275"/>
                    <a:pt x="2442" y="1254"/>
                  </a:cubicBezTo>
                  <a:cubicBezTo>
                    <a:pt x="2436" y="1245"/>
                    <a:pt x="2442" y="1213"/>
                    <a:pt x="2429" y="1195"/>
                  </a:cubicBezTo>
                  <a:cubicBezTo>
                    <a:pt x="2423" y="1182"/>
                    <a:pt x="2414" y="1170"/>
                    <a:pt x="2433" y="1160"/>
                  </a:cubicBezTo>
                  <a:lnTo>
                    <a:pt x="2429" y="1154"/>
                  </a:lnTo>
                  <a:cubicBezTo>
                    <a:pt x="2425" y="1155"/>
                    <a:pt x="2421" y="1156"/>
                    <a:pt x="2417" y="1156"/>
                  </a:cubicBezTo>
                  <a:cubicBezTo>
                    <a:pt x="2388" y="1156"/>
                    <a:pt x="2364" y="1128"/>
                    <a:pt x="2370" y="1097"/>
                  </a:cubicBezTo>
                  <a:cubicBezTo>
                    <a:pt x="2364" y="1085"/>
                    <a:pt x="2361" y="1079"/>
                    <a:pt x="2335" y="1079"/>
                  </a:cubicBezTo>
                  <a:cubicBezTo>
                    <a:pt x="2310" y="1076"/>
                    <a:pt x="2310" y="1076"/>
                    <a:pt x="2326" y="1060"/>
                  </a:cubicBezTo>
                  <a:cubicBezTo>
                    <a:pt x="2339" y="1050"/>
                    <a:pt x="2339" y="1017"/>
                    <a:pt x="2320" y="1017"/>
                  </a:cubicBezTo>
                  <a:cubicBezTo>
                    <a:pt x="2316" y="1017"/>
                    <a:pt x="2311" y="1018"/>
                    <a:pt x="2304" y="1022"/>
                  </a:cubicBezTo>
                  <a:lnTo>
                    <a:pt x="2317" y="1007"/>
                  </a:lnTo>
                  <a:cubicBezTo>
                    <a:pt x="2324" y="998"/>
                    <a:pt x="2323" y="995"/>
                    <a:pt x="2319" y="995"/>
                  </a:cubicBezTo>
                  <a:cubicBezTo>
                    <a:pt x="2313" y="995"/>
                    <a:pt x="2302" y="1000"/>
                    <a:pt x="2292" y="1007"/>
                  </a:cubicBezTo>
                  <a:cubicBezTo>
                    <a:pt x="2279" y="1015"/>
                    <a:pt x="2270" y="1019"/>
                    <a:pt x="2267" y="1019"/>
                  </a:cubicBezTo>
                  <a:cubicBezTo>
                    <a:pt x="2262" y="1019"/>
                    <a:pt x="2272" y="1007"/>
                    <a:pt x="2301" y="982"/>
                  </a:cubicBezTo>
                  <a:cubicBezTo>
                    <a:pt x="2326" y="967"/>
                    <a:pt x="2333" y="959"/>
                    <a:pt x="2329" y="959"/>
                  </a:cubicBezTo>
                  <a:cubicBezTo>
                    <a:pt x="2328" y="959"/>
                    <a:pt x="2323" y="962"/>
                    <a:pt x="2317" y="966"/>
                  </a:cubicBezTo>
                  <a:cubicBezTo>
                    <a:pt x="2307" y="967"/>
                    <a:pt x="2296" y="969"/>
                    <a:pt x="2290" y="969"/>
                  </a:cubicBezTo>
                  <a:cubicBezTo>
                    <a:pt x="2282" y="969"/>
                    <a:pt x="2280" y="967"/>
                    <a:pt x="2288" y="956"/>
                  </a:cubicBezTo>
                  <a:cubicBezTo>
                    <a:pt x="2287" y="955"/>
                    <a:pt x="2285" y="953"/>
                    <a:pt x="2281" y="953"/>
                  </a:cubicBezTo>
                  <a:cubicBezTo>
                    <a:pt x="2275" y="953"/>
                    <a:pt x="2264" y="957"/>
                    <a:pt x="2245" y="969"/>
                  </a:cubicBezTo>
                  <a:cubicBezTo>
                    <a:pt x="2238" y="972"/>
                    <a:pt x="2233" y="974"/>
                    <a:pt x="2229" y="974"/>
                  </a:cubicBezTo>
                  <a:cubicBezTo>
                    <a:pt x="2223" y="974"/>
                    <a:pt x="2222" y="970"/>
                    <a:pt x="2220" y="966"/>
                  </a:cubicBezTo>
                  <a:cubicBezTo>
                    <a:pt x="2232" y="960"/>
                    <a:pt x="2245" y="953"/>
                    <a:pt x="2260" y="950"/>
                  </a:cubicBezTo>
                  <a:lnTo>
                    <a:pt x="2251" y="938"/>
                  </a:lnTo>
                  <a:cubicBezTo>
                    <a:pt x="2248" y="931"/>
                    <a:pt x="2257" y="909"/>
                    <a:pt x="2276" y="897"/>
                  </a:cubicBezTo>
                  <a:cubicBezTo>
                    <a:pt x="2284" y="889"/>
                    <a:pt x="2286" y="884"/>
                    <a:pt x="2283" y="884"/>
                  </a:cubicBezTo>
                  <a:cubicBezTo>
                    <a:pt x="2279" y="884"/>
                    <a:pt x="2270" y="889"/>
                    <a:pt x="2254" y="903"/>
                  </a:cubicBezTo>
                  <a:cubicBezTo>
                    <a:pt x="2234" y="916"/>
                    <a:pt x="2226" y="921"/>
                    <a:pt x="2221" y="921"/>
                  </a:cubicBezTo>
                  <a:cubicBezTo>
                    <a:pt x="2217" y="921"/>
                    <a:pt x="2216" y="918"/>
                    <a:pt x="2213" y="913"/>
                  </a:cubicBezTo>
                  <a:cubicBezTo>
                    <a:pt x="2210" y="906"/>
                    <a:pt x="2204" y="900"/>
                    <a:pt x="2223" y="891"/>
                  </a:cubicBezTo>
                  <a:cubicBezTo>
                    <a:pt x="2241" y="878"/>
                    <a:pt x="2241" y="878"/>
                    <a:pt x="2232" y="866"/>
                  </a:cubicBezTo>
                  <a:cubicBezTo>
                    <a:pt x="2229" y="861"/>
                    <a:pt x="2220" y="858"/>
                    <a:pt x="2209" y="858"/>
                  </a:cubicBezTo>
                  <a:cubicBezTo>
                    <a:pt x="2184" y="858"/>
                    <a:pt x="2145" y="868"/>
                    <a:pt x="2119" y="881"/>
                  </a:cubicBezTo>
                  <a:cubicBezTo>
                    <a:pt x="2103" y="892"/>
                    <a:pt x="2095" y="897"/>
                    <a:pt x="2093" y="897"/>
                  </a:cubicBezTo>
                  <a:cubicBezTo>
                    <a:pt x="2092" y="897"/>
                    <a:pt x="2099" y="890"/>
                    <a:pt x="2116" y="875"/>
                  </a:cubicBezTo>
                  <a:cubicBezTo>
                    <a:pt x="2132" y="862"/>
                    <a:pt x="2129" y="856"/>
                    <a:pt x="2126" y="850"/>
                  </a:cubicBezTo>
                  <a:lnTo>
                    <a:pt x="2126" y="850"/>
                  </a:lnTo>
                  <a:cubicBezTo>
                    <a:pt x="2121" y="853"/>
                    <a:pt x="2119" y="854"/>
                    <a:pt x="2118" y="854"/>
                  </a:cubicBezTo>
                  <a:cubicBezTo>
                    <a:pt x="2116" y="854"/>
                    <a:pt x="2121" y="849"/>
                    <a:pt x="2124" y="849"/>
                  </a:cubicBezTo>
                  <a:cubicBezTo>
                    <a:pt x="2124" y="849"/>
                    <a:pt x="2125" y="849"/>
                    <a:pt x="2126" y="850"/>
                  </a:cubicBezTo>
                  <a:cubicBezTo>
                    <a:pt x="2132" y="846"/>
                    <a:pt x="2137" y="845"/>
                    <a:pt x="2141" y="845"/>
                  </a:cubicBezTo>
                  <a:cubicBezTo>
                    <a:pt x="2147" y="845"/>
                    <a:pt x="2149" y="849"/>
                    <a:pt x="2151" y="853"/>
                  </a:cubicBezTo>
                  <a:lnTo>
                    <a:pt x="2169" y="840"/>
                  </a:lnTo>
                  <a:cubicBezTo>
                    <a:pt x="2190" y="822"/>
                    <a:pt x="2195" y="813"/>
                    <a:pt x="2186" y="813"/>
                  </a:cubicBezTo>
                  <a:cubicBezTo>
                    <a:pt x="2181" y="813"/>
                    <a:pt x="2171" y="816"/>
                    <a:pt x="2157" y="822"/>
                  </a:cubicBezTo>
                  <a:cubicBezTo>
                    <a:pt x="2149" y="824"/>
                    <a:pt x="2144" y="825"/>
                    <a:pt x="2141" y="825"/>
                  </a:cubicBezTo>
                  <a:cubicBezTo>
                    <a:pt x="2137" y="825"/>
                    <a:pt x="2141" y="821"/>
                    <a:pt x="2151" y="809"/>
                  </a:cubicBezTo>
                  <a:cubicBezTo>
                    <a:pt x="2160" y="797"/>
                    <a:pt x="2172" y="783"/>
                    <a:pt x="2168" y="783"/>
                  </a:cubicBezTo>
                  <a:cubicBezTo>
                    <a:pt x="2167" y="783"/>
                    <a:pt x="2164" y="784"/>
                    <a:pt x="2160" y="787"/>
                  </a:cubicBezTo>
                  <a:cubicBezTo>
                    <a:pt x="2160" y="787"/>
                    <a:pt x="2154" y="775"/>
                    <a:pt x="2166" y="759"/>
                  </a:cubicBezTo>
                  <a:cubicBezTo>
                    <a:pt x="2162" y="751"/>
                    <a:pt x="2159" y="745"/>
                    <a:pt x="2152" y="745"/>
                  </a:cubicBezTo>
                  <a:cubicBezTo>
                    <a:pt x="2149" y="745"/>
                    <a:pt x="2144" y="746"/>
                    <a:pt x="2138" y="750"/>
                  </a:cubicBezTo>
                  <a:cubicBezTo>
                    <a:pt x="2131" y="755"/>
                    <a:pt x="2126" y="757"/>
                    <a:pt x="2123" y="757"/>
                  </a:cubicBezTo>
                  <a:cubicBezTo>
                    <a:pt x="2118" y="757"/>
                    <a:pt x="2115" y="753"/>
                    <a:pt x="2113" y="750"/>
                  </a:cubicBezTo>
                  <a:cubicBezTo>
                    <a:pt x="2111" y="746"/>
                    <a:pt x="2109" y="742"/>
                    <a:pt x="2105" y="742"/>
                  </a:cubicBezTo>
                  <a:cubicBezTo>
                    <a:pt x="2101" y="742"/>
                    <a:pt x="2096" y="744"/>
                    <a:pt x="2088" y="750"/>
                  </a:cubicBezTo>
                  <a:cubicBezTo>
                    <a:pt x="2079" y="755"/>
                    <a:pt x="2067" y="760"/>
                    <a:pt x="2058" y="760"/>
                  </a:cubicBezTo>
                  <a:cubicBezTo>
                    <a:pt x="2052" y="760"/>
                    <a:pt x="2047" y="758"/>
                    <a:pt x="2044" y="753"/>
                  </a:cubicBezTo>
                  <a:cubicBezTo>
                    <a:pt x="2019" y="753"/>
                    <a:pt x="2019" y="753"/>
                    <a:pt x="2050" y="725"/>
                  </a:cubicBezTo>
                  <a:cubicBezTo>
                    <a:pt x="2066" y="712"/>
                    <a:pt x="2063" y="706"/>
                    <a:pt x="2060" y="699"/>
                  </a:cubicBezTo>
                  <a:cubicBezTo>
                    <a:pt x="2060" y="699"/>
                    <a:pt x="2057" y="693"/>
                    <a:pt x="2069" y="678"/>
                  </a:cubicBezTo>
                  <a:cubicBezTo>
                    <a:pt x="2075" y="670"/>
                    <a:pt x="2076" y="668"/>
                    <a:pt x="2074" y="668"/>
                  </a:cubicBezTo>
                  <a:cubicBezTo>
                    <a:pt x="2071" y="668"/>
                    <a:pt x="2060" y="675"/>
                    <a:pt x="2050" y="681"/>
                  </a:cubicBezTo>
                  <a:lnTo>
                    <a:pt x="2013" y="703"/>
                  </a:lnTo>
                  <a:cubicBezTo>
                    <a:pt x="2010" y="699"/>
                    <a:pt x="2041" y="671"/>
                    <a:pt x="2060" y="659"/>
                  </a:cubicBezTo>
                  <a:cubicBezTo>
                    <a:pt x="2076" y="644"/>
                    <a:pt x="2084" y="637"/>
                    <a:pt x="2083" y="637"/>
                  </a:cubicBezTo>
                  <a:lnTo>
                    <a:pt x="2083" y="637"/>
                  </a:lnTo>
                  <a:cubicBezTo>
                    <a:pt x="2081" y="637"/>
                    <a:pt x="2073" y="642"/>
                    <a:pt x="2057" y="652"/>
                  </a:cubicBezTo>
                  <a:cubicBezTo>
                    <a:pt x="2048" y="658"/>
                    <a:pt x="2038" y="662"/>
                    <a:pt x="2032" y="662"/>
                  </a:cubicBezTo>
                  <a:cubicBezTo>
                    <a:pt x="2025" y="662"/>
                    <a:pt x="2022" y="658"/>
                    <a:pt x="2028" y="646"/>
                  </a:cubicBezTo>
                  <a:cubicBezTo>
                    <a:pt x="2019" y="634"/>
                    <a:pt x="2013" y="621"/>
                    <a:pt x="2031" y="612"/>
                  </a:cubicBezTo>
                  <a:cubicBezTo>
                    <a:pt x="2039" y="600"/>
                    <a:pt x="2034" y="598"/>
                    <a:pt x="2029" y="598"/>
                  </a:cubicBezTo>
                  <a:cubicBezTo>
                    <a:pt x="2026" y="598"/>
                    <a:pt x="2022" y="599"/>
                    <a:pt x="2022" y="599"/>
                  </a:cubicBezTo>
                  <a:cubicBezTo>
                    <a:pt x="2019" y="600"/>
                    <a:pt x="2017" y="600"/>
                    <a:pt x="2014" y="600"/>
                  </a:cubicBezTo>
                  <a:cubicBezTo>
                    <a:pt x="2002" y="600"/>
                    <a:pt x="1998" y="592"/>
                    <a:pt x="2003" y="568"/>
                  </a:cubicBezTo>
                  <a:cubicBezTo>
                    <a:pt x="2015" y="535"/>
                    <a:pt x="2019" y="523"/>
                    <a:pt x="2013" y="523"/>
                  </a:cubicBezTo>
                  <a:cubicBezTo>
                    <a:pt x="2009" y="523"/>
                    <a:pt x="2001" y="528"/>
                    <a:pt x="1988" y="537"/>
                  </a:cubicBezTo>
                  <a:cubicBezTo>
                    <a:pt x="1978" y="543"/>
                    <a:pt x="1968" y="549"/>
                    <a:pt x="1966" y="549"/>
                  </a:cubicBezTo>
                  <a:cubicBezTo>
                    <a:pt x="1964" y="549"/>
                    <a:pt x="1968" y="544"/>
                    <a:pt x="1984" y="530"/>
                  </a:cubicBezTo>
                  <a:cubicBezTo>
                    <a:pt x="1997" y="515"/>
                    <a:pt x="1975" y="521"/>
                    <a:pt x="1950" y="518"/>
                  </a:cubicBezTo>
                  <a:cubicBezTo>
                    <a:pt x="1925" y="527"/>
                    <a:pt x="1900" y="540"/>
                    <a:pt x="1875" y="555"/>
                  </a:cubicBezTo>
                  <a:cubicBezTo>
                    <a:pt x="1858" y="568"/>
                    <a:pt x="1849" y="574"/>
                    <a:pt x="1846" y="574"/>
                  </a:cubicBezTo>
                  <a:cubicBezTo>
                    <a:pt x="1843" y="574"/>
                    <a:pt x="1847" y="568"/>
                    <a:pt x="1853" y="555"/>
                  </a:cubicBezTo>
                  <a:cubicBezTo>
                    <a:pt x="1847" y="549"/>
                    <a:pt x="1862" y="533"/>
                    <a:pt x="1878" y="521"/>
                  </a:cubicBezTo>
                  <a:cubicBezTo>
                    <a:pt x="1886" y="517"/>
                    <a:pt x="1891" y="516"/>
                    <a:pt x="1894" y="516"/>
                  </a:cubicBezTo>
                  <a:cubicBezTo>
                    <a:pt x="1899" y="516"/>
                    <a:pt x="1900" y="518"/>
                    <a:pt x="1900" y="518"/>
                  </a:cubicBezTo>
                  <a:lnTo>
                    <a:pt x="1903" y="524"/>
                  </a:lnTo>
                  <a:cubicBezTo>
                    <a:pt x="1922" y="511"/>
                    <a:pt x="1941" y="499"/>
                    <a:pt x="1931" y="490"/>
                  </a:cubicBezTo>
                  <a:cubicBezTo>
                    <a:pt x="1941" y="477"/>
                    <a:pt x="1944" y="470"/>
                    <a:pt x="1939" y="470"/>
                  </a:cubicBezTo>
                  <a:cubicBezTo>
                    <a:pt x="1936" y="470"/>
                    <a:pt x="1932" y="473"/>
                    <a:pt x="1925" y="477"/>
                  </a:cubicBezTo>
                  <a:cubicBezTo>
                    <a:pt x="1934" y="464"/>
                    <a:pt x="1934" y="446"/>
                    <a:pt x="1925" y="433"/>
                  </a:cubicBezTo>
                  <a:cubicBezTo>
                    <a:pt x="1919" y="424"/>
                    <a:pt x="1906" y="405"/>
                    <a:pt x="1922" y="386"/>
                  </a:cubicBezTo>
                  <a:cubicBezTo>
                    <a:pt x="1916" y="379"/>
                    <a:pt x="1913" y="374"/>
                    <a:pt x="1907" y="374"/>
                  </a:cubicBezTo>
                  <a:cubicBezTo>
                    <a:pt x="1903" y="374"/>
                    <a:pt x="1898" y="376"/>
                    <a:pt x="1890" y="380"/>
                  </a:cubicBezTo>
                  <a:cubicBezTo>
                    <a:pt x="1873" y="391"/>
                    <a:pt x="1864" y="395"/>
                    <a:pt x="1861" y="395"/>
                  </a:cubicBezTo>
                  <a:cubicBezTo>
                    <a:pt x="1858" y="395"/>
                    <a:pt x="1862" y="391"/>
                    <a:pt x="1872" y="386"/>
                  </a:cubicBezTo>
                  <a:cubicBezTo>
                    <a:pt x="1912" y="377"/>
                    <a:pt x="1846" y="229"/>
                    <a:pt x="1808" y="229"/>
                  </a:cubicBezTo>
                  <a:cubicBezTo>
                    <a:pt x="1805" y="229"/>
                    <a:pt x="1802" y="230"/>
                    <a:pt x="1800" y="233"/>
                  </a:cubicBezTo>
                  <a:lnTo>
                    <a:pt x="1784" y="214"/>
                  </a:lnTo>
                  <a:cubicBezTo>
                    <a:pt x="1784" y="183"/>
                    <a:pt x="1743" y="137"/>
                    <a:pt x="1719" y="137"/>
                  </a:cubicBezTo>
                  <a:cubicBezTo>
                    <a:pt x="1717" y="137"/>
                    <a:pt x="1714" y="137"/>
                    <a:pt x="1712" y="139"/>
                  </a:cubicBezTo>
                  <a:lnTo>
                    <a:pt x="1684" y="117"/>
                  </a:lnTo>
                  <a:cubicBezTo>
                    <a:pt x="1679" y="95"/>
                    <a:pt x="1672" y="85"/>
                    <a:pt x="1662" y="85"/>
                  </a:cubicBezTo>
                  <a:cubicBezTo>
                    <a:pt x="1657" y="85"/>
                    <a:pt x="1652" y="88"/>
                    <a:pt x="1646" y="92"/>
                  </a:cubicBezTo>
                  <a:cubicBezTo>
                    <a:pt x="1633" y="100"/>
                    <a:pt x="1624" y="112"/>
                    <a:pt x="1624" y="112"/>
                  </a:cubicBezTo>
                  <a:cubicBezTo>
                    <a:pt x="1623" y="112"/>
                    <a:pt x="1624" y="110"/>
                    <a:pt x="1627" y="104"/>
                  </a:cubicBezTo>
                  <a:cubicBezTo>
                    <a:pt x="1637" y="85"/>
                    <a:pt x="1618" y="73"/>
                    <a:pt x="1574" y="54"/>
                  </a:cubicBezTo>
                  <a:cubicBezTo>
                    <a:pt x="1555" y="47"/>
                    <a:pt x="1544" y="43"/>
                    <a:pt x="1538" y="43"/>
                  </a:cubicBezTo>
                  <a:cubicBezTo>
                    <a:pt x="1531" y="43"/>
                    <a:pt x="1533" y="49"/>
                    <a:pt x="1536" y="63"/>
                  </a:cubicBezTo>
                  <a:cubicBezTo>
                    <a:pt x="1530" y="64"/>
                    <a:pt x="1525" y="65"/>
                    <a:pt x="1520" y="65"/>
                  </a:cubicBezTo>
                  <a:cubicBezTo>
                    <a:pt x="1490" y="65"/>
                    <a:pt x="1493" y="48"/>
                    <a:pt x="1499" y="29"/>
                  </a:cubicBezTo>
                  <a:cubicBezTo>
                    <a:pt x="1509" y="11"/>
                    <a:pt x="1509" y="0"/>
                    <a:pt x="1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52"/>
            <p:cNvSpPr/>
            <p:nvPr/>
          </p:nvSpPr>
          <p:spPr>
            <a:xfrm>
              <a:off x="3510000" y="2143325"/>
              <a:ext cx="61175" cy="61600"/>
            </a:xfrm>
            <a:custGeom>
              <a:avLst/>
              <a:gdLst/>
              <a:ahLst/>
              <a:cxnLst/>
              <a:rect l="l" t="t" r="r" b="b"/>
              <a:pathLst>
                <a:path w="2447" h="2464" extrusionOk="0">
                  <a:moveTo>
                    <a:pt x="966" y="85"/>
                  </a:moveTo>
                  <a:cubicBezTo>
                    <a:pt x="954" y="88"/>
                    <a:pt x="954" y="88"/>
                    <a:pt x="966" y="107"/>
                  </a:cubicBezTo>
                  <a:lnTo>
                    <a:pt x="979" y="104"/>
                  </a:lnTo>
                  <a:cubicBezTo>
                    <a:pt x="976" y="85"/>
                    <a:pt x="976" y="85"/>
                    <a:pt x="966" y="85"/>
                  </a:cubicBezTo>
                  <a:close/>
                  <a:moveTo>
                    <a:pt x="1750" y="192"/>
                  </a:moveTo>
                  <a:lnTo>
                    <a:pt x="1756" y="195"/>
                  </a:lnTo>
                  <a:cubicBezTo>
                    <a:pt x="1750" y="213"/>
                    <a:pt x="1744" y="233"/>
                    <a:pt x="1738" y="233"/>
                  </a:cubicBezTo>
                  <a:cubicBezTo>
                    <a:pt x="1738" y="233"/>
                    <a:pt x="1738" y="233"/>
                    <a:pt x="1737" y="233"/>
                  </a:cubicBezTo>
                  <a:lnTo>
                    <a:pt x="1734" y="211"/>
                  </a:lnTo>
                  <a:lnTo>
                    <a:pt x="1750" y="192"/>
                  </a:lnTo>
                  <a:close/>
                  <a:moveTo>
                    <a:pt x="1020" y="245"/>
                  </a:moveTo>
                  <a:cubicBezTo>
                    <a:pt x="1022" y="251"/>
                    <a:pt x="1022" y="253"/>
                    <a:pt x="1021" y="253"/>
                  </a:cubicBezTo>
                  <a:cubicBezTo>
                    <a:pt x="1020" y="253"/>
                    <a:pt x="1015" y="245"/>
                    <a:pt x="1020" y="245"/>
                  </a:cubicBezTo>
                  <a:close/>
                  <a:moveTo>
                    <a:pt x="1288" y="271"/>
                  </a:moveTo>
                  <a:cubicBezTo>
                    <a:pt x="1289" y="271"/>
                    <a:pt x="1293" y="280"/>
                    <a:pt x="1289" y="280"/>
                  </a:cubicBezTo>
                  <a:cubicBezTo>
                    <a:pt x="1287" y="273"/>
                    <a:pt x="1287" y="271"/>
                    <a:pt x="1288" y="271"/>
                  </a:cubicBezTo>
                  <a:close/>
                  <a:moveTo>
                    <a:pt x="1248" y="248"/>
                  </a:moveTo>
                  <a:cubicBezTo>
                    <a:pt x="1255" y="267"/>
                    <a:pt x="1261" y="289"/>
                    <a:pt x="1255" y="289"/>
                  </a:cubicBezTo>
                  <a:lnTo>
                    <a:pt x="1242" y="270"/>
                  </a:lnTo>
                  <a:lnTo>
                    <a:pt x="1242" y="248"/>
                  </a:lnTo>
                  <a:close/>
                  <a:moveTo>
                    <a:pt x="885" y="258"/>
                  </a:moveTo>
                  <a:lnTo>
                    <a:pt x="879" y="261"/>
                  </a:lnTo>
                  <a:cubicBezTo>
                    <a:pt x="882" y="273"/>
                    <a:pt x="888" y="286"/>
                    <a:pt x="897" y="298"/>
                  </a:cubicBezTo>
                  <a:cubicBezTo>
                    <a:pt x="904" y="298"/>
                    <a:pt x="897" y="276"/>
                    <a:pt x="897" y="276"/>
                  </a:cubicBezTo>
                  <a:cubicBezTo>
                    <a:pt x="897" y="276"/>
                    <a:pt x="891" y="258"/>
                    <a:pt x="885" y="258"/>
                  </a:cubicBezTo>
                  <a:close/>
                  <a:moveTo>
                    <a:pt x="1188" y="250"/>
                  </a:moveTo>
                  <a:cubicBezTo>
                    <a:pt x="1191" y="250"/>
                    <a:pt x="1197" y="259"/>
                    <a:pt x="1208" y="280"/>
                  </a:cubicBezTo>
                  <a:cubicBezTo>
                    <a:pt x="1214" y="301"/>
                    <a:pt x="1214" y="301"/>
                    <a:pt x="1208" y="301"/>
                  </a:cubicBezTo>
                  <a:cubicBezTo>
                    <a:pt x="1198" y="292"/>
                    <a:pt x="1192" y="276"/>
                    <a:pt x="1189" y="264"/>
                  </a:cubicBezTo>
                  <a:cubicBezTo>
                    <a:pt x="1186" y="256"/>
                    <a:pt x="1186" y="250"/>
                    <a:pt x="1188" y="250"/>
                  </a:cubicBezTo>
                  <a:close/>
                  <a:moveTo>
                    <a:pt x="1941" y="267"/>
                  </a:moveTo>
                  <a:cubicBezTo>
                    <a:pt x="1947" y="273"/>
                    <a:pt x="1947" y="273"/>
                    <a:pt x="1932" y="289"/>
                  </a:cubicBezTo>
                  <a:cubicBezTo>
                    <a:pt x="1922" y="301"/>
                    <a:pt x="1913" y="308"/>
                    <a:pt x="1900" y="317"/>
                  </a:cubicBezTo>
                  <a:cubicBezTo>
                    <a:pt x="1894" y="311"/>
                    <a:pt x="1925" y="283"/>
                    <a:pt x="1941" y="267"/>
                  </a:cubicBezTo>
                  <a:close/>
                  <a:moveTo>
                    <a:pt x="634" y="283"/>
                  </a:moveTo>
                  <a:lnTo>
                    <a:pt x="647" y="323"/>
                  </a:lnTo>
                  <a:cubicBezTo>
                    <a:pt x="648" y="329"/>
                    <a:pt x="649" y="331"/>
                    <a:pt x="649" y="331"/>
                  </a:cubicBezTo>
                  <a:cubicBezTo>
                    <a:pt x="649" y="331"/>
                    <a:pt x="645" y="317"/>
                    <a:pt x="640" y="301"/>
                  </a:cubicBezTo>
                  <a:lnTo>
                    <a:pt x="634" y="283"/>
                  </a:lnTo>
                  <a:close/>
                  <a:moveTo>
                    <a:pt x="2145" y="308"/>
                  </a:moveTo>
                  <a:lnTo>
                    <a:pt x="2151" y="317"/>
                  </a:lnTo>
                  <a:cubicBezTo>
                    <a:pt x="2137" y="326"/>
                    <a:pt x="2124" y="334"/>
                    <a:pt x="2116" y="334"/>
                  </a:cubicBezTo>
                  <a:cubicBezTo>
                    <a:pt x="2113" y="334"/>
                    <a:pt x="2111" y="332"/>
                    <a:pt x="2110" y="330"/>
                  </a:cubicBezTo>
                  <a:lnTo>
                    <a:pt x="2107" y="320"/>
                  </a:lnTo>
                  <a:cubicBezTo>
                    <a:pt x="2116" y="314"/>
                    <a:pt x="2132" y="308"/>
                    <a:pt x="2145" y="308"/>
                  </a:cubicBezTo>
                  <a:close/>
                  <a:moveTo>
                    <a:pt x="832" y="338"/>
                  </a:moveTo>
                  <a:cubicBezTo>
                    <a:pt x="835" y="338"/>
                    <a:pt x="836" y="342"/>
                    <a:pt x="841" y="358"/>
                  </a:cubicBezTo>
                  <a:lnTo>
                    <a:pt x="832" y="358"/>
                  </a:lnTo>
                  <a:lnTo>
                    <a:pt x="819" y="342"/>
                  </a:lnTo>
                  <a:lnTo>
                    <a:pt x="828" y="339"/>
                  </a:lnTo>
                  <a:cubicBezTo>
                    <a:pt x="830" y="338"/>
                    <a:pt x="831" y="338"/>
                    <a:pt x="832" y="338"/>
                  </a:cubicBezTo>
                  <a:close/>
                  <a:moveTo>
                    <a:pt x="1092" y="333"/>
                  </a:moveTo>
                  <a:cubicBezTo>
                    <a:pt x="1098" y="333"/>
                    <a:pt x="1104" y="352"/>
                    <a:pt x="1104" y="352"/>
                  </a:cubicBezTo>
                  <a:cubicBezTo>
                    <a:pt x="1105" y="359"/>
                    <a:pt x="1104" y="361"/>
                    <a:pt x="1102" y="361"/>
                  </a:cubicBezTo>
                  <a:cubicBezTo>
                    <a:pt x="1099" y="361"/>
                    <a:pt x="1092" y="355"/>
                    <a:pt x="1089" y="355"/>
                  </a:cubicBezTo>
                  <a:cubicBezTo>
                    <a:pt x="1076" y="336"/>
                    <a:pt x="1076" y="336"/>
                    <a:pt x="1092" y="333"/>
                  </a:cubicBezTo>
                  <a:close/>
                  <a:moveTo>
                    <a:pt x="768" y="345"/>
                  </a:moveTo>
                  <a:cubicBezTo>
                    <a:pt x="772" y="345"/>
                    <a:pt x="780" y="363"/>
                    <a:pt x="785" y="392"/>
                  </a:cubicBezTo>
                  <a:lnTo>
                    <a:pt x="772" y="399"/>
                  </a:lnTo>
                  <a:cubicBezTo>
                    <a:pt x="766" y="377"/>
                    <a:pt x="760" y="358"/>
                    <a:pt x="766" y="355"/>
                  </a:cubicBezTo>
                  <a:cubicBezTo>
                    <a:pt x="766" y="348"/>
                    <a:pt x="767" y="345"/>
                    <a:pt x="768" y="345"/>
                  </a:cubicBezTo>
                  <a:close/>
                  <a:moveTo>
                    <a:pt x="965" y="367"/>
                  </a:moveTo>
                  <a:cubicBezTo>
                    <a:pt x="970" y="367"/>
                    <a:pt x="976" y="369"/>
                    <a:pt x="979" y="386"/>
                  </a:cubicBezTo>
                  <a:cubicBezTo>
                    <a:pt x="979" y="386"/>
                    <a:pt x="985" y="405"/>
                    <a:pt x="979" y="405"/>
                  </a:cubicBezTo>
                  <a:cubicBezTo>
                    <a:pt x="978" y="405"/>
                    <a:pt x="978" y="405"/>
                    <a:pt x="977" y="405"/>
                  </a:cubicBezTo>
                  <a:cubicBezTo>
                    <a:pt x="971" y="405"/>
                    <a:pt x="960" y="389"/>
                    <a:pt x="960" y="389"/>
                  </a:cubicBezTo>
                  <a:cubicBezTo>
                    <a:pt x="954" y="370"/>
                    <a:pt x="960" y="367"/>
                    <a:pt x="960" y="367"/>
                  </a:cubicBezTo>
                  <a:cubicBezTo>
                    <a:pt x="961" y="367"/>
                    <a:pt x="963" y="367"/>
                    <a:pt x="965" y="367"/>
                  </a:cubicBezTo>
                  <a:close/>
                  <a:moveTo>
                    <a:pt x="521" y="385"/>
                  </a:moveTo>
                  <a:cubicBezTo>
                    <a:pt x="522" y="385"/>
                    <a:pt x="524" y="396"/>
                    <a:pt x="528" y="421"/>
                  </a:cubicBezTo>
                  <a:lnTo>
                    <a:pt x="524" y="464"/>
                  </a:lnTo>
                  <a:cubicBezTo>
                    <a:pt x="518" y="464"/>
                    <a:pt x="518" y="442"/>
                    <a:pt x="515" y="402"/>
                  </a:cubicBezTo>
                  <a:cubicBezTo>
                    <a:pt x="518" y="391"/>
                    <a:pt x="519" y="385"/>
                    <a:pt x="521" y="385"/>
                  </a:cubicBezTo>
                  <a:close/>
                  <a:moveTo>
                    <a:pt x="600" y="464"/>
                  </a:moveTo>
                  <a:cubicBezTo>
                    <a:pt x="606" y="483"/>
                    <a:pt x="609" y="505"/>
                    <a:pt x="603" y="505"/>
                  </a:cubicBezTo>
                  <a:lnTo>
                    <a:pt x="597" y="508"/>
                  </a:lnTo>
                  <a:cubicBezTo>
                    <a:pt x="593" y="496"/>
                    <a:pt x="590" y="480"/>
                    <a:pt x="590" y="468"/>
                  </a:cubicBezTo>
                  <a:lnTo>
                    <a:pt x="600" y="464"/>
                  </a:lnTo>
                  <a:close/>
                  <a:moveTo>
                    <a:pt x="2076" y="493"/>
                  </a:moveTo>
                  <a:lnTo>
                    <a:pt x="2079" y="502"/>
                  </a:lnTo>
                  <a:cubicBezTo>
                    <a:pt x="2066" y="506"/>
                    <a:pt x="2053" y="512"/>
                    <a:pt x="2045" y="512"/>
                  </a:cubicBezTo>
                  <a:cubicBezTo>
                    <a:pt x="2041" y="512"/>
                    <a:pt x="2039" y="511"/>
                    <a:pt x="2038" y="508"/>
                  </a:cubicBezTo>
                  <a:lnTo>
                    <a:pt x="2054" y="493"/>
                  </a:lnTo>
                  <a:close/>
                  <a:moveTo>
                    <a:pt x="753" y="490"/>
                  </a:moveTo>
                  <a:lnTo>
                    <a:pt x="760" y="508"/>
                  </a:lnTo>
                  <a:cubicBezTo>
                    <a:pt x="753" y="510"/>
                    <a:pt x="751" y="521"/>
                    <a:pt x="749" y="521"/>
                  </a:cubicBezTo>
                  <a:cubicBezTo>
                    <a:pt x="747" y="521"/>
                    <a:pt x="746" y="519"/>
                    <a:pt x="744" y="511"/>
                  </a:cubicBezTo>
                  <a:cubicBezTo>
                    <a:pt x="743" y="512"/>
                    <a:pt x="743" y="512"/>
                    <a:pt x="743" y="512"/>
                  </a:cubicBezTo>
                  <a:cubicBezTo>
                    <a:pt x="739" y="512"/>
                    <a:pt x="747" y="490"/>
                    <a:pt x="753" y="490"/>
                  </a:cubicBezTo>
                  <a:close/>
                  <a:moveTo>
                    <a:pt x="277" y="508"/>
                  </a:moveTo>
                  <a:lnTo>
                    <a:pt x="289" y="524"/>
                  </a:lnTo>
                  <a:lnTo>
                    <a:pt x="296" y="546"/>
                  </a:lnTo>
                  <a:lnTo>
                    <a:pt x="274" y="537"/>
                  </a:lnTo>
                  <a:cubicBezTo>
                    <a:pt x="261" y="521"/>
                    <a:pt x="267" y="515"/>
                    <a:pt x="277" y="508"/>
                  </a:cubicBezTo>
                  <a:close/>
                  <a:moveTo>
                    <a:pt x="340" y="513"/>
                  </a:moveTo>
                  <a:cubicBezTo>
                    <a:pt x="341" y="513"/>
                    <a:pt x="348" y="522"/>
                    <a:pt x="358" y="537"/>
                  </a:cubicBezTo>
                  <a:cubicBezTo>
                    <a:pt x="371" y="552"/>
                    <a:pt x="380" y="574"/>
                    <a:pt x="380" y="593"/>
                  </a:cubicBezTo>
                  <a:lnTo>
                    <a:pt x="365" y="602"/>
                  </a:lnTo>
                  <a:cubicBezTo>
                    <a:pt x="365" y="602"/>
                    <a:pt x="362" y="580"/>
                    <a:pt x="355" y="562"/>
                  </a:cubicBezTo>
                  <a:cubicBezTo>
                    <a:pt x="343" y="528"/>
                    <a:pt x="337" y="513"/>
                    <a:pt x="340" y="513"/>
                  </a:cubicBezTo>
                  <a:close/>
                  <a:moveTo>
                    <a:pt x="1170" y="745"/>
                  </a:moveTo>
                  <a:cubicBezTo>
                    <a:pt x="1168" y="745"/>
                    <a:pt x="1166" y="746"/>
                    <a:pt x="1164" y="746"/>
                  </a:cubicBezTo>
                  <a:cubicBezTo>
                    <a:pt x="1164" y="759"/>
                    <a:pt x="1167" y="775"/>
                    <a:pt x="1170" y="787"/>
                  </a:cubicBezTo>
                  <a:cubicBezTo>
                    <a:pt x="1173" y="796"/>
                    <a:pt x="1175" y="801"/>
                    <a:pt x="1177" y="801"/>
                  </a:cubicBezTo>
                  <a:cubicBezTo>
                    <a:pt x="1179" y="801"/>
                    <a:pt x="1180" y="790"/>
                    <a:pt x="1176" y="765"/>
                  </a:cubicBezTo>
                  <a:cubicBezTo>
                    <a:pt x="1174" y="749"/>
                    <a:pt x="1173" y="745"/>
                    <a:pt x="1170" y="745"/>
                  </a:cubicBezTo>
                  <a:close/>
                  <a:moveTo>
                    <a:pt x="231" y="874"/>
                  </a:moveTo>
                  <a:cubicBezTo>
                    <a:pt x="220" y="874"/>
                    <a:pt x="220" y="880"/>
                    <a:pt x="220" y="887"/>
                  </a:cubicBezTo>
                  <a:cubicBezTo>
                    <a:pt x="199" y="900"/>
                    <a:pt x="220" y="909"/>
                    <a:pt x="242" y="913"/>
                  </a:cubicBezTo>
                  <a:cubicBezTo>
                    <a:pt x="264" y="913"/>
                    <a:pt x="261" y="906"/>
                    <a:pt x="261" y="894"/>
                  </a:cubicBezTo>
                  <a:cubicBezTo>
                    <a:pt x="261" y="887"/>
                    <a:pt x="239" y="875"/>
                    <a:pt x="239" y="875"/>
                  </a:cubicBezTo>
                  <a:cubicBezTo>
                    <a:pt x="236" y="874"/>
                    <a:pt x="233" y="874"/>
                    <a:pt x="231" y="874"/>
                  </a:cubicBezTo>
                  <a:close/>
                  <a:moveTo>
                    <a:pt x="189" y="926"/>
                  </a:moveTo>
                  <a:cubicBezTo>
                    <a:pt x="197" y="926"/>
                    <a:pt x="211" y="931"/>
                    <a:pt x="227" y="941"/>
                  </a:cubicBezTo>
                  <a:cubicBezTo>
                    <a:pt x="227" y="947"/>
                    <a:pt x="230" y="956"/>
                    <a:pt x="230" y="956"/>
                  </a:cubicBezTo>
                  <a:cubicBezTo>
                    <a:pt x="208" y="956"/>
                    <a:pt x="183" y="941"/>
                    <a:pt x="183" y="931"/>
                  </a:cubicBezTo>
                  <a:cubicBezTo>
                    <a:pt x="182" y="928"/>
                    <a:pt x="184" y="926"/>
                    <a:pt x="189" y="926"/>
                  </a:cubicBezTo>
                  <a:close/>
                  <a:moveTo>
                    <a:pt x="2198" y="977"/>
                  </a:moveTo>
                  <a:cubicBezTo>
                    <a:pt x="2204" y="977"/>
                    <a:pt x="2207" y="979"/>
                    <a:pt x="2207" y="982"/>
                  </a:cubicBezTo>
                  <a:cubicBezTo>
                    <a:pt x="2210" y="994"/>
                    <a:pt x="2210" y="994"/>
                    <a:pt x="2192" y="1000"/>
                  </a:cubicBezTo>
                  <a:cubicBezTo>
                    <a:pt x="2188" y="1002"/>
                    <a:pt x="2185" y="1003"/>
                    <a:pt x="2182" y="1003"/>
                  </a:cubicBezTo>
                  <a:cubicBezTo>
                    <a:pt x="2173" y="1003"/>
                    <a:pt x="2167" y="997"/>
                    <a:pt x="2167" y="988"/>
                  </a:cubicBezTo>
                  <a:cubicBezTo>
                    <a:pt x="2178" y="980"/>
                    <a:pt x="2190" y="977"/>
                    <a:pt x="2198" y="977"/>
                  </a:cubicBezTo>
                  <a:close/>
                  <a:moveTo>
                    <a:pt x="2229" y="1289"/>
                  </a:moveTo>
                  <a:cubicBezTo>
                    <a:pt x="2245" y="1292"/>
                    <a:pt x="2257" y="1292"/>
                    <a:pt x="2270" y="1298"/>
                  </a:cubicBezTo>
                  <a:lnTo>
                    <a:pt x="2270" y="1304"/>
                  </a:lnTo>
                  <a:cubicBezTo>
                    <a:pt x="2251" y="1304"/>
                    <a:pt x="2229" y="1304"/>
                    <a:pt x="2229" y="1298"/>
                  </a:cubicBezTo>
                  <a:lnTo>
                    <a:pt x="2229" y="1289"/>
                  </a:lnTo>
                  <a:close/>
                  <a:moveTo>
                    <a:pt x="592" y="1364"/>
                  </a:moveTo>
                  <a:cubicBezTo>
                    <a:pt x="584" y="1364"/>
                    <a:pt x="569" y="1369"/>
                    <a:pt x="556" y="1373"/>
                  </a:cubicBezTo>
                  <a:lnTo>
                    <a:pt x="556" y="1380"/>
                  </a:lnTo>
                  <a:cubicBezTo>
                    <a:pt x="571" y="1380"/>
                    <a:pt x="584" y="1380"/>
                    <a:pt x="600" y="1376"/>
                  </a:cubicBezTo>
                  <a:lnTo>
                    <a:pt x="597" y="1367"/>
                  </a:lnTo>
                  <a:cubicBezTo>
                    <a:pt x="597" y="1365"/>
                    <a:pt x="595" y="1364"/>
                    <a:pt x="592" y="1364"/>
                  </a:cubicBezTo>
                  <a:close/>
                  <a:moveTo>
                    <a:pt x="308" y="1342"/>
                  </a:moveTo>
                  <a:cubicBezTo>
                    <a:pt x="311" y="1348"/>
                    <a:pt x="293" y="1361"/>
                    <a:pt x="274" y="1367"/>
                  </a:cubicBezTo>
                  <a:cubicBezTo>
                    <a:pt x="252" y="1377"/>
                    <a:pt x="242" y="1381"/>
                    <a:pt x="237" y="1381"/>
                  </a:cubicBezTo>
                  <a:cubicBezTo>
                    <a:pt x="232" y="1381"/>
                    <a:pt x="231" y="1378"/>
                    <a:pt x="230" y="1370"/>
                  </a:cubicBezTo>
                  <a:cubicBezTo>
                    <a:pt x="230" y="1364"/>
                    <a:pt x="227" y="1358"/>
                    <a:pt x="249" y="1351"/>
                  </a:cubicBezTo>
                  <a:lnTo>
                    <a:pt x="249" y="1358"/>
                  </a:lnTo>
                  <a:cubicBezTo>
                    <a:pt x="241" y="1360"/>
                    <a:pt x="240" y="1362"/>
                    <a:pt x="243" y="1362"/>
                  </a:cubicBezTo>
                  <a:cubicBezTo>
                    <a:pt x="248" y="1362"/>
                    <a:pt x="260" y="1359"/>
                    <a:pt x="271" y="1351"/>
                  </a:cubicBezTo>
                  <a:lnTo>
                    <a:pt x="308" y="1342"/>
                  </a:lnTo>
                  <a:close/>
                  <a:moveTo>
                    <a:pt x="142" y="1367"/>
                  </a:moveTo>
                  <a:cubicBezTo>
                    <a:pt x="123" y="1373"/>
                    <a:pt x="123" y="1373"/>
                    <a:pt x="126" y="1380"/>
                  </a:cubicBezTo>
                  <a:lnTo>
                    <a:pt x="126" y="1386"/>
                  </a:lnTo>
                  <a:lnTo>
                    <a:pt x="145" y="1373"/>
                  </a:lnTo>
                  <a:lnTo>
                    <a:pt x="142" y="1367"/>
                  </a:lnTo>
                  <a:close/>
                  <a:moveTo>
                    <a:pt x="271" y="1433"/>
                  </a:moveTo>
                  <a:cubicBezTo>
                    <a:pt x="271" y="1433"/>
                    <a:pt x="293" y="1436"/>
                    <a:pt x="293" y="1442"/>
                  </a:cubicBezTo>
                  <a:lnTo>
                    <a:pt x="274" y="1455"/>
                  </a:lnTo>
                  <a:cubicBezTo>
                    <a:pt x="269" y="1456"/>
                    <a:pt x="266" y="1457"/>
                    <a:pt x="263" y="1457"/>
                  </a:cubicBezTo>
                  <a:cubicBezTo>
                    <a:pt x="254" y="1457"/>
                    <a:pt x="252" y="1450"/>
                    <a:pt x="252" y="1445"/>
                  </a:cubicBezTo>
                  <a:cubicBezTo>
                    <a:pt x="249" y="1439"/>
                    <a:pt x="249" y="1439"/>
                    <a:pt x="271" y="1433"/>
                  </a:cubicBezTo>
                  <a:close/>
                  <a:moveTo>
                    <a:pt x="322" y="1636"/>
                  </a:moveTo>
                  <a:cubicBezTo>
                    <a:pt x="327" y="1636"/>
                    <a:pt x="318" y="1639"/>
                    <a:pt x="293" y="1649"/>
                  </a:cubicBezTo>
                  <a:cubicBezTo>
                    <a:pt x="281" y="1653"/>
                    <a:pt x="269" y="1657"/>
                    <a:pt x="261" y="1657"/>
                  </a:cubicBezTo>
                  <a:cubicBezTo>
                    <a:pt x="256" y="1657"/>
                    <a:pt x="253" y="1656"/>
                    <a:pt x="252" y="1652"/>
                  </a:cubicBezTo>
                  <a:cubicBezTo>
                    <a:pt x="213" y="1649"/>
                    <a:pt x="238" y="1639"/>
                    <a:pt x="278" y="1639"/>
                  </a:cubicBezTo>
                  <a:cubicBezTo>
                    <a:pt x="282" y="1639"/>
                    <a:pt x="287" y="1639"/>
                    <a:pt x="293" y="1640"/>
                  </a:cubicBezTo>
                  <a:cubicBezTo>
                    <a:pt x="308" y="1637"/>
                    <a:pt x="318" y="1636"/>
                    <a:pt x="322" y="1636"/>
                  </a:cubicBezTo>
                  <a:close/>
                  <a:moveTo>
                    <a:pt x="2101" y="1969"/>
                  </a:moveTo>
                  <a:lnTo>
                    <a:pt x="2123" y="1975"/>
                  </a:lnTo>
                  <a:cubicBezTo>
                    <a:pt x="2138" y="1987"/>
                    <a:pt x="2132" y="1994"/>
                    <a:pt x="2132" y="1994"/>
                  </a:cubicBezTo>
                  <a:cubicBezTo>
                    <a:pt x="2130" y="1996"/>
                    <a:pt x="2128" y="1998"/>
                    <a:pt x="2126" y="1998"/>
                  </a:cubicBezTo>
                  <a:cubicBezTo>
                    <a:pt x="2123" y="1998"/>
                    <a:pt x="2119" y="1995"/>
                    <a:pt x="2110" y="1987"/>
                  </a:cubicBezTo>
                  <a:cubicBezTo>
                    <a:pt x="2110" y="1987"/>
                    <a:pt x="2095" y="1975"/>
                    <a:pt x="2101" y="1969"/>
                  </a:cubicBezTo>
                  <a:close/>
                  <a:moveTo>
                    <a:pt x="1920" y="2003"/>
                  </a:moveTo>
                  <a:cubicBezTo>
                    <a:pt x="1923" y="2003"/>
                    <a:pt x="1925" y="2009"/>
                    <a:pt x="1928" y="2022"/>
                  </a:cubicBezTo>
                  <a:cubicBezTo>
                    <a:pt x="1934" y="2033"/>
                    <a:pt x="1934" y="2040"/>
                    <a:pt x="1930" y="2040"/>
                  </a:cubicBezTo>
                  <a:cubicBezTo>
                    <a:pt x="1927" y="2040"/>
                    <a:pt x="1922" y="2037"/>
                    <a:pt x="1916" y="2031"/>
                  </a:cubicBezTo>
                  <a:cubicBezTo>
                    <a:pt x="1903" y="2016"/>
                    <a:pt x="1903" y="2016"/>
                    <a:pt x="1910" y="2009"/>
                  </a:cubicBezTo>
                  <a:cubicBezTo>
                    <a:pt x="1915" y="2006"/>
                    <a:pt x="1918" y="2003"/>
                    <a:pt x="1920" y="2003"/>
                  </a:cubicBezTo>
                  <a:close/>
                  <a:moveTo>
                    <a:pt x="1866" y="2044"/>
                  </a:moveTo>
                  <a:lnTo>
                    <a:pt x="1888" y="2056"/>
                  </a:lnTo>
                  <a:lnTo>
                    <a:pt x="1878" y="2060"/>
                  </a:lnTo>
                  <a:cubicBezTo>
                    <a:pt x="1876" y="2062"/>
                    <a:pt x="1874" y="2063"/>
                    <a:pt x="1873" y="2063"/>
                  </a:cubicBezTo>
                  <a:cubicBezTo>
                    <a:pt x="1870" y="2063"/>
                    <a:pt x="1867" y="2060"/>
                    <a:pt x="1859" y="2050"/>
                  </a:cubicBezTo>
                  <a:lnTo>
                    <a:pt x="1866" y="2044"/>
                  </a:lnTo>
                  <a:close/>
                  <a:moveTo>
                    <a:pt x="1809" y="2060"/>
                  </a:moveTo>
                  <a:cubicBezTo>
                    <a:pt x="1805" y="2062"/>
                    <a:pt x="1809" y="2070"/>
                    <a:pt x="1811" y="2070"/>
                  </a:cubicBezTo>
                  <a:cubicBezTo>
                    <a:pt x="1811" y="2070"/>
                    <a:pt x="1812" y="2067"/>
                    <a:pt x="1809" y="2060"/>
                  </a:cubicBezTo>
                  <a:close/>
                  <a:moveTo>
                    <a:pt x="2044" y="2056"/>
                  </a:moveTo>
                  <a:lnTo>
                    <a:pt x="2066" y="2066"/>
                  </a:lnTo>
                  <a:lnTo>
                    <a:pt x="2073" y="2088"/>
                  </a:lnTo>
                  <a:lnTo>
                    <a:pt x="2066" y="2094"/>
                  </a:lnTo>
                  <a:cubicBezTo>
                    <a:pt x="2054" y="2078"/>
                    <a:pt x="2038" y="2063"/>
                    <a:pt x="2044" y="2056"/>
                  </a:cubicBezTo>
                  <a:close/>
                  <a:moveTo>
                    <a:pt x="1803" y="2088"/>
                  </a:moveTo>
                  <a:lnTo>
                    <a:pt x="1822" y="2103"/>
                  </a:lnTo>
                  <a:lnTo>
                    <a:pt x="1816" y="2107"/>
                  </a:lnTo>
                  <a:cubicBezTo>
                    <a:pt x="1814" y="2108"/>
                    <a:pt x="1812" y="2108"/>
                    <a:pt x="1811" y="2108"/>
                  </a:cubicBezTo>
                  <a:cubicBezTo>
                    <a:pt x="1808" y="2108"/>
                    <a:pt x="1805" y="2105"/>
                    <a:pt x="1797" y="2094"/>
                  </a:cubicBezTo>
                  <a:lnTo>
                    <a:pt x="1803" y="2088"/>
                  </a:lnTo>
                  <a:close/>
                  <a:moveTo>
                    <a:pt x="1747" y="2144"/>
                  </a:moveTo>
                  <a:lnTo>
                    <a:pt x="1747" y="2144"/>
                  </a:lnTo>
                  <a:cubicBezTo>
                    <a:pt x="1756" y="2154"/>
                    <a:pt x="1765" y="2166"/>
                    <a:pt x="1775" y="2179"/>
                  </a:cubicBezTo>
                  <a:lnTo>
                    <a:pt x="1765" y="2182"/>
                  </a:lnTo>
                  <a:cubicBezTo>
                    <a:pt x="1765" y="2182"/>
                    <a:pt x="1764" y="2182"/>
                    <a:pt x="1764" y="2182"/>
                  </a:cubicBezTo>
                  <a:cubicBezTo>
                    <a:pt x="1758" y="2182"/>
                    <a:pt x="1750" y="2169"/>
                    <a:pt x="1750" y="2169"/>
                  </a:cubicBezTo>
                  <a:cubicBezTo>
                    <a:pt x="1750" y="2169"/>
                    <a:pt x="1740" y="2150"/>
                    <a:pt x="1747" y="2144"/>
                  </a:cubicBezTo>
                  <a:close/>
                  <a:moveTo>
                    <a:pt x="1452" y="2235"/>
                  </a:moveTo>
                  <a:cubicBezTo>
                    <a:pt x="1453" y="2235"/>
                    <a:pt x="1454" y="2237"/>
                    <a:pt x="1455" y="2244"/>
                  </a:cubicBezTo>
                  <a:lnTo>
                    <a:pt x="1461" y="2263"/>
                  </a:lnTo>
                  <a:cubicBezTo>
                    <a:pt x="1457" y="2279"/>
                    <a:pt x="1454" y="2295"/>
                    <a:pt x="1452" y="2295"/>
                  </a:cubicBezTo>
                  <a:cubicBezTo>
                    <a:pt x="1451" y="2295"/>
                    <a:pt x="1450" y="2293"/>
                    <a:pt x="1449" y="2288"/>
                  </a:cubicBezTo>
                  <a:cubicBezTo>
                    <a:pt x="1446" y="2273"/>
                    <a:pt x="1446" y="2260"/>
                    <a:pt x="1449" y="2244"/>
                  </a:cubicBezTo>
                  <a:cubicBezTo>
                    <a:pt x="1449" y="2244"/>
                    <a:pt x="1450" y="2235"/>
                    <a:pt x="1452" y="2235"/>
                  </a:cubicBezTo>
                  <a:close/>
                  <a:moveTo>
                    <a:pt x="1186" y="2313"/>
                  </a:moveTo>
                  <a:cubicBezTo>
                    <a:pt x="1195" y="2313"/>
                    <a:pt x="1192" y="2357"/>
                    <a:pt x="1170" y="2376"/>
                  </a:cubicBezTo>
                  <a:cubicBezTo>
                    <a:pt x="1164" y="2373"/>
                    <a:pt x="1164" y="2373"/>
                    <a:pt x="1164" y="2354"/>
                  </a:cubicBezTo>
                  <a:cubicBezTo>
                    <a:pt x="1167" y="2332"/>
                    <a:pt x="1176" y="2313"/>
                    <a:pt x="1186" y="2313"/>
                  </a:cubicBezTo>
                  <a:close/>
                  <a:moveTo>
                    <a:pt x="1675" y="0"/>
                  </a:moveTo>
                  <a:cubicBezTo>
                    <a:pt x="1670" y="0"/>
                    <a:pt x="1664" y="0"/>
                    <a:pt x="1659" y="1"/>
                  </a:cubicBezTo>
                  <a:cubicBezTo>
                    <a:pt x="1615" y="1"/>
                    <a:pt x="1571" y="10"/>
                    <a:pt x="1527" y="26"/>
                  </a:cubicBezTo>
                  <a:cubicBezTo>
                    <a:pt x="1515" y="32"/>
                    <a:pt x="1512" y="38"/>
                    <a:pt x="1521" y="45"/>
                  </a:cubicBezTo>
                  <a:cubicBezTo>
                    <a:pt x="1530" y="65"/>
                    <a:pt x="1527" y="76"/>
                    <a:pt x="1520" y="76"/>
                  </a:cubicBezTo>
                  <a:cubicBezTo>
                    <a:pt x="1514" y="76"/>
                    <a:pt x="1505" y="68"/>
                    <a:pt x="1496" y="51"/>
                  </a:cubicBezTo>
                  <a:cubicBezTo>
                    <a:pt x="1495" y="51"/>
                    <a:pt x="1494" y="51"/>
                    <a:pt x="1492" y="51"/>
                  </a:cubicBezTo>
                  <a:cubicBezTo>
                    <a:pt x="1482" y="51"/>
                    <a:pt x="1464" y="46"/>
                    <a:pt x="1448" y="46"/>
                  </a:cubicBezTo>
                  <a:cubicBezTo>
                    <a:pt x="1443" y="46"/>
                    <a:pt x="1438" y="46"/>
                    <a:pt x="1433" y="48"/>
                  </a:cubicBezTo>
                  <a:cubicBezTo>
                    <a:pt x="1429" y="49"/>
                    <a:pt x="1423" y="50"/>
                    <a:pt x="1419" y="50"/>
                  </a:cubicBezTo>
                  <a:cubicBezTo>
                    <a:pt x="1411" y="50"/>
                    <a:pt x="1404" y="47"/>
                    <a:pt x="1402" y="35"/>
                  </a:cubicBezTo>
                  <a:lnTo>
                    <a:pt x="1393" y="35"/>
                  </a:lnTo>
                  <a:cubicBezTo>
                    <a:pt x="1395" y="63"/>
                    <a:pt x="1373" y="83"/>
                    <a:pt x="1348" y="83"/>
                  </a:cubicBezTo>
                  <a:cubicBezTo>
                    <a:pt x="1340" y="83"/>
                    <a:pt x="1331" y="81"/>
                    <a:pt x="1324" y="76"/>
                  </a:cubicBezTo>
                  <a:cubicBezTo>
                    <a:pt x="1311" y="79"/>
                    <a:pt x="1305" y="82"/>
                    <a:pt x="1295" y="104"/>
                  </a:cubicBezTo>
                  <a:cubicBezTo>
                    <a:pt x="1292" y="117"/>
                    <a:pt x="1290" y="124"/>
                    <a:pt x="1288" y="124"/>
                  </a:cubicBezTo>
                  <a:cubicBezTo>
                    <a:pt x="1286" y="124"/>
                    <a:pt x="1282" y="119"/>
                    <a:pt x="1277" y="110"/>
                  </a:cubicBezTo>
                  <a:cubicBezTo>
                    <a:pt x="1274" y="101"/>
                    <a:pt x="1261" y="94"/>
                    <a:pt x="1250" y="94"/>
                  </a:cubicBezTo>
                  <a:cubicBezTo>
                    <a:pt x="1239" y="94"/>
                    <a:pt x="1229" y="102"/>
                    <a:pt x="1236" y="123"/>
                  </a:cubicBezTo>
                  <a:lnTo>
                    <a:pt x="1223" y="104"/>
                  </a:lnTo>
                  <a:cubicBezTo>
                    <a:pt x="1220" y="99"/>
                    <a:pt x="1217" y="97"/>
                    <a:pt x="1215" y="97"/>
                  </a:cubicBezTo>
                  <a:cubicBezTo>
                    <a:pt x="1210" y="97"/>
                    <a:pt x="1209" y="112"/>
                    <a:pt x="1214" y="126"/>
                  </a:cubicBezTo>
                  <a:cubicBezTo>
                    <a:pt x="1220" y="145"/>
                    <a:pt x="1222" y="156"/>
                    <a:pt x="1219" y="156"/>
                  </a:cubicBezTo>
                  <a:cubicBezTo>
                    <a:pt x="1216" y="156"/>
                    <a:pt x="1208" y="142"/>
                    <a:pt x="1195" y="110"/>
                  </a:cubicBezTo>
                  <a:cubicBezTo>
                    <a:pt x="1188" y="87"/>
                    <a:pt x="1183" y="78"/>
                    <a:pt x="1181" y="78"/>
                  </a:cubicBezTo>
                  <a:lnTo>
                    <a:pt x="1181" y="78"/>
                  </a:lnTo>
                  <a:cubicBezTo>
                    <a:pt x="1179" y="78"/>
                    <a:pt x="1180" y="83"/>
                    <a:pt x="1183" y="92"/>
                  </a:cubicBezTo>
                  <a:cubicBezTo>
                    <a:pt x="1183" y="108"/>
                    <a:pt x="1181" y="124"/>
                    <a:pt x="1175" y="124"/>
                  </a:cubicBezTo>
                  <a:cubicBezTo>
                    <a:pt x="1173" y="124"/>
                    <a:pt x="1170" y="122"/>
                    <a:pt x="1167" y="117"/>
                  </a:cubicBezTo>
                  <a:cubicBezTo>
                    <a:pt x="1161" y="120"/>
                    <a:pt x="1154" y="123"/>
                    <a:pt x="1164" y="160"/>
                  </a:cubicBezTo>
                  <a:cubicBezTo>
                    <a:pt x="1170" y="182"/>
                    <a:pt x="1164" y="182"/>
                    <a:pt x="1157" y="186"/>
                  </a:cubicBezTo>
                  <a:cubicBezTo>
                    <a:pt x="1151" y="173"/>
                    <a:pt x="1151" y="157"/>
                    <a:pt x="1151" y="145"/>
                  </a:cubicBezTo>
                  <a:lnTo>
                    <a:pt x="1139" y="148"/>
                  </a:lnTo>
                  <a:cubicBezTo>
                    <a:pt x="1132" y="148"/>
                    <a:pt x="1114" y="132"/>
                    <a:pt x="1107" y="113"/>
                  </a:cubicBezTo>
                  <a:cubicBezTo>
                    <a:pt x="1102" y="106"/>
                    <a:pt x="1098" y="101"/>
                    <a:pt x="1096" y="101"/>
                  </a:cubicBezTo>
                  <a:cubicBezTo>
                    <a:pt x="1094" y="101"/>
                    <a:pt x="1096" y="111"/>
                    <a:pt x="1107" y="135"/>
                  </a:cubicBezTo>
                  <a:cubicBezTo>
                    <a:pt x="1117" y="173"/>
                    <a:pt x="1117" y="173"/>
                    <a:pt x="1104" y="179"/>
                  </a:cubicBezTo>
                  <a:cubicBezTo>
                    <a:pt x="1103" y="179"/>
                    <a:pt x="1101" y="179"/>
                    <a:pt x="1100" y="179"/>
                  </a:cubicBezTo>
                  <a:cubicBezTo>
                    <a:pt x="1095" y="179"/>
                    <a:pt x="1090" y="178"/>
                    <a:pt x="1085" y="160"/>
                  </a:cubicBezTo>
                  <a:cubicBezTo>
                    <a:pt x="1081" y="147"/>
                    <a:pt x="1080" y="143"/>
                    <a:pt x="1074" y="143"/>
                  </a:cubicBezTo>
                  <a:cubicBezTo>
                    <a:pt x="1071" y="143"/>
                    <a:pt x="1068" y="144"/>
                    <a:pt x="1063" y="145"/>
                  </a:cubicBezTo>
                  <a:cubicBezTo>
                    <a:pt x="1045" y="151"/>
                    <a:pt x="1042" y="217"/>
                    <a:pt x="1045" y="258"/>
                  </a:cubicBezTo>
                  <a:cubicBezTo>
                    <a:pt x="1051" y="278"/>
                    <a:pt x="1054" y="289"/>
                    <a:pt x="1053" y="289"/>
                  </a:cubicBezTo>
                  <a:cubicBezTo>
                    <a:pt x="1052" y="289"/>
                    <a:pt x="1048" y="279"/>
                    <a:pt x="1038" y="261"/>
                  </a:cubicBezTo>
                  <a:cubicBezTo>
                    <a:pt x="1034" y="247"/>
                    <a:pt x="1030" y="243"/>
                    <a:pt x="1026" y="243"/>
                  </a:cubicBezTo>
                  <a:cubicBezTo>
                    <a:pt x="1024" y="243"/>
                    <a:pt x="1022" y="244"/>
                    <a:pt x="1020" y="245"/>
                  </a:cubicBezTo>
                  <a:cubicBezTo>
                    <a:pt x="1013" y="223"/>
                    <a:pt x="1020" y="223"/>
                    <a:pt x="1026" y="220"/>
                  </a:cubicBezTo>
                  <a:lnTo>
                    <a:pt x="1023" y="201"/>
                  </a:lnTo>
                  <a:cubicBezTo>
                    <a:pt x="1014" y="182"/>
                    <a:pt x="1008" y="172"/>
                    <a:pt x="1004" y="172"/>
                  </a:cubicBezTo>
                  <a:cubicBezTo>
                    <a:pt x="1000" y="172"/>
                    <a:pt x="999" y="183"/>
                    <a:pt x="1001" y="204"/>
                  </a:cubicBezTo>
                  <a:cubicBezTo>
                    <a:pt x="1001" y="216"/>
                    <a:pt x="1001" y="221"/>
                    <a:pt x="999" y="221"/>
                  </a:cubicBezTo>
                  <a:cubicBezTo>
                    <a:pt x="997" y="221"/>
                    <a:pt x="994" y="217"/>
                    <a:pt x="988" y="207"/>
                  </a:cubicBezTo>
                  <a:cubicBezTo>
                    <a:pt x="979" y="196"/>
                    <a:pt x="971" y="184"/>
                    <a:pt x="967" y="184"/>
                  </a:cubicBezTo>
                  <a:cubicBezTo>
                    <a:pt x="966" y="184"/>
                    <a:pt x="965" y="186"/>
                    <a:pt x="966" y="192"/>
                  </a:cubicBezTo>
                  <a:cubicBezTo>
                    <a:pt x="966" y="192"/>
                    <a:pt x="965" y="192"/>
                    <a:pt x="964" y="192"/>
                  </a:cubicBezTo>
                  <a:cubicBezTo>
                    <a:pt x="959" y="192"/>
                    <a:pt x="950" y="190"/>
                    <a:pt x="941" y="179"/>
                  </a:cubicBezTo>
                  <a:cubicBezTo>
                    <a:pt x="929" y="182"/>
                    <a:pt x="922" y="182"/>
                    <a:pt x="926" y="204"/>
                  </a:cubicBezTo>
                  <a:cubicBezTo>
                    <a:pt x="932" y="223"/>
                    <a:pt x="926" y="226"/>
                    <a:pt x="919" y="226"/>
                  </a:cubicBezTo>
                  <a:cubicBezTo>
                    <a:pt x="913" y="229"/>
                    <a:pt x="907" y="229"/>
                    <a:pt x="910" y="251"/>
                  </a:cubicBezTo>
                  <a:cubicBezTo>
                    <a:pt x="916" y="270"/>
                    <a:pt x="916" y="292"/>
                    <a:pt x="904" y="295"/>
                  </a:cubicBezTo>
                  <a:cubicBezTo>
                    <a:pt x="899" y="306"/>
                    <a:pt x="897" y="313"/>
                    <a:pt x="894" y="313"/>
                  </a:cubicBezTo>
                  <a:cubicBezTo>
                    <a:pt x="890" y="313"/>
                    <a:pt x="886" y="303"/>
                    <a:pt x="875" y="283"/>
                  </a:cubicBezTo>
                  <a:cubicBezTo>
                    <a:pt x="871" y="268"/>
                    <a:pt x="867" y="265"/>
                    <a:pt x="863" y="265"/>
                  </a:cubicBezTo>
                  <a:cubicBezTo>
                    <a:pt x="861" y="265"/>
                    <a:pt x="859" y="266"/>
                    <a:pt x="857" y="267"/>
                  </a:cubicBezTo>
                  <a:cubicBezTo>
                    <a:pt x="857" y="267"/>
                    <a:pt x="850" y="267"/>
                    <a:pt x="838" y="248"/>
                  </a:cubicBezTo>
                  <a:cubicBezTo>
                    <a:pt x="834" y="243"/>
                    <a:pt x="832" y="241"/>
                    <a:pt x="831" y="241"/>
                  </a:cubicBezTo>
                  <a:cubicBezTo>
                    <a:pt x="827" y="241"/>
                    <a:pt x="830" y="256"/>
                    <a:pt x="835" y="270"/>
                  </a:cubicBezTo>
                  <a:cubicBezTo>
                    <a:pt x="841" y="292"/>
                    <a:pt x="847" y="311"/>
                    <a:pt x="847" y="311"/>
                  </a:cubicBezTo>
                  <a:cubicBezTo>
                    <a:pt x="847" y="311"/>
                    <a:pt x="847" y="311"/>
                    <a:pt x="847" y="311"/>
                  </a:cubicBezTo>
                  <a:cubicBezTo>
                    <a:pt x="840" y="311"/>
                    <a:pt x="822" y="273"/>
                    <a:pt x="816" y="254"/>
                  </a:cubicBezTo>
                  <a:cubicBezTo>
                    <a:pt x="807" y="236"/>
                    <a:pt x="802" y="227"/>
                    <a:pt x="801" y="227"/>
                  </a:cubicBezTo>
                  <a:lnTo>
                    <a:pt x="801" y="227"/>
                  </a:lnTo>
                  <a:cubicBezTo>
                    <a:pt x="800" y="227"/>
                    <a:pt x="803" y="237"/>
                    <a:pt x="810" y="258"/>
                  </a:cubicBezTo>
                  <a:cubicBezTo>
                    <a:pt x="814" y="272"/>
                    <a:pt x="816" y="288"/>
                    <a:pt x="806" y="288"/>
                  </a:cubicBezTo>
                  <a:cubicBezTo>
                    <a:pt x="803" y="288"/>
                    <a:pt x="799" y="286"/>
                    <a:pt x="794" y="283"/>
                  </a:cubicBezTo>
                  <a:cubicBezTo>
                    <a:pt x="789" y="284"/>
                    <a:pt x="785" y="285"/>
                    <a:pt x="780" y="285"/>
                  </a:cubicBezTo>
                  <a:cubicBezTo>
                    <a:pt x="773" y="285"/>
                    <a:pt x="767" y="282"/>
                    <a:pt x="763" y="270"/>
                  </a:cubicBezTo>
                  <a:cubicBezTo>
                    <a:pt x="759" y="264"/>
                    <a:pt x="756" y="263"/>
                    <a:pt x="754" y="263"/>
                  </a:cubicBezTo>
                  <a:cubicBezTo>
                    <a:pt x="749" y="263"/>
                    <a:pt x="747" y="273"/>
                    <a:pt x="747" y="273"/>
                  </a:cubicBezTo>
                  <a:cubicBezTo>
                    <a:pt x="747" y="286"/>
                    <a:pt x="745" y="291"/>
                    <a:pt x="738" y="291"/>
                  </a:cubicBezTo>
                  <a:cubicBezTo>
                    <a:pt x="733" y="291"/>
                    <a:pt x="725" y="288"/>
                    <a:pt x="712" y="283"/>
                  </a:cubicBezTo>
                  <a:cubicBezTo>
                    <a:pt x="692" y="268"/>
                    <a:pt x="681" y="260"/>
                    <a:pt x="677" y="260"/>
                  </a:cubicBezTo>
                  <a:cubicBezTo>
                    <a:pt x="671" y="260"/>
                    <a:pt x="674" y="270"/>
                    <a:pt x="681" y="292"/>
                  </a:cubicBezTo>
                  <a:cubicBezTo>
                    <a:pt x="683" y="303"/>
                    <a:pt x="686" y="314"/>
                    <a:pt x="684" y="314"/>
                  </a:cubicBezTo>
                  <a:cubicBezTo>
                    <a:pt x="683" y="314"/>
                    <a:pt x="680" y="308"/>
                    <a:pt x="672" y="292"/>
                  </a:cubicBezTo>
                  <a:cubicBezTo>
                    <a:pt x="668" y="287"/>
                    <a:pt x="666" y="285"/>
                    <a:pt x="664" y="285"/>
                  </a:cubicBezTo>
                  <a:cubicBezTo>
                    <a:pt x="659" y="285"/>
                    <a:pt x="658" y="302"/>
                    <a:pt x="653" y="320"/>
                  </a:cubicBezTo>
                  <a:cubicBezTo>
                    <a:pt x="653" y="348"/>
                    <a:pt x="659" y="377"/>
                    <a:pt x="669" y="402"/>
                  </a:cubicBezTo>
                  <a:cubicBezTo>
                    <a:pt x="674" y="427"/>
                    <a:pt x="677" y="437"/>
                    <a:pt x="673" y="437"/>
                  </a:cubicBezTo>
                  <a:cubicBezTo>
                    <a:pt x="671" y="437"/>
                    <a:pt x="666" y="433"/>
                    <a:pt x="659" y="427"/>
                  </a:cubicBezTo>
                  <a:cubicBezTo>
                    <a:pt x="653" y="427"/>
                    <a:pt x="640" y="408"/>
                    <a:pt x="634" y="389"/>
                  </a:cubicBezTo>
                  <a:cubicBezTo>
                    <a:pt x="628" y="370"/>
                    <a:pt x="637" y="367"/>
                    <a:pt x="637" y="367"/>
                  </a:cubicBezTo>
                  <a:lnTo>
                    <a:pt x="644" y="367"/>
                  </a:lnTo>
                  <a:cubicBezTo>
                    <a:pt x="638" y="347"/>
                    <a:pt x="632" y="329"/>
                    <a:pt x="621" y="329"/>
                  </a:cubicBezTo>
                  <a:cubicBezTo>
                    <a:pt x="620" y="329"/>
                    <a:pt x="619" y="329"/>
                    <a:pt x="618" y="330"/>
                  </a:cubicBezTo>
                  <a:cubicBezTo>
                    <a:pt x="613" y="321"/>
                    <a:pt x="608" y="317"/>
                    <a:pt x="604" y="317"/>
                  </a:cubicBezTo>
                  <a:cubicBezTo>
                    <a:pt x="601" y="317"/>
                    <a:pt x="599" y="323"/>
                    <a:pt x="603" y="333"/>
                  </a:cubicBezTo>
                  <a:cubicBezTo>
                    <a:pt x="596" y="322"/>
                    <a:pt x="589" y="319"/>
                    <a:pt x="582" y="319"/>
                  </a:cubicBezTo>
                  <a:cubicBezTo>
                    <a:pt x="576" y="319"/>
                    <a:pt x="571" y="321"/>
                    <a:pt x="565" y="323"/>
                  </a:cubicBezTo>
                  <a:cubicBezTo>
                    <a:pt x="559" y="325"/>
                    <a:pt x="552" y="326"/>
                    <a:pt x="545" y="326"/>
                  </a:cubicBezTo>
                  <a:cubicBezTo>
                    <a:pt x="535" y="326"/>
                    <a:pt x="526" y="323"/>
                    <a:pt x="518" y="314"/>
                  </a:cubicBezTo>
                  <a:cubicBezTo>
                    <a:pt x="503" y="317"/>
                    <a:pt x="496" y="317"/>
                    <a:pt x="503" y="339"/>
                  </a:cubicBezTo>
                  <a:cubicBezTo>
                    <a:pt x="510" y="363"/>
                    <a:pt x="510" y="373"/>
                    <a:pt x="508" y="373"/>
                  </a:cubicBezTo>
                  <a:cubicBezTo>
                    <a:pt x="506" y="373"/>
                    <a:pt x="504" y="369"/>
                    <a:pt x="503" y="361"/>
                  </a:cubicBezTo>
                  <a:cubicBezTo>
                    <a:pt x="503" y="344"/>
                    <a:pt x="479" y="337"/>
                    <a:pt x="450" y="337"/>
                  </a:cubicBezTo>
                  <a:cubicBezTo>
                    <a:pt x="396" y="337"/>
                    <a:pt x="323" y="360"/>
                    <a:pt x="333" y="386"/>
                  </a:cubicBezTo>
                  <a:lnTo>
                    <a:pt x="311" y="395"/>
                  </a:lnTo>
                  <a:cubicBezTo>
                    <a:pt x="308" y="394"/>
                    <a:pt x="304" y="394"/>
                    <a:pt x="299" y="394"/>
                  </a:cubicBezTo>
                  <a:cubicBezTo>
                    <a:pt x="266" y="394"/>
                    <a:pt x="215" y="423"/>
                    <a:pt x="220" y="446"/>
                  </a:cubicBezTo>
                  <a:lnTo>
                    <a:pt x="192" y="464"/>
                  </a:lnTo>
                  <a:cubicBezTo>
                    <a:pt x="161" y="464"/>
                    <a:pt x="152" y="474"/>
                    <a:pt x="158" y="493"/>
                  </a:cubicBezTo>
                  <a:cubicBezTo>
                    <a:pt x="163" y="509"/>
                    <a:pt x="173" y="522"/>
                    <a:pt x="171" y="522"/>
                  </a:cubicBezTo>
                  <a:cubicBezTo>
                    <a:pt x="170" y="522"/>
                    <a:pt x="168" y="521"/>
                    <a:pt x="164" y="518"/>
                  </a:cubicBezTo>
                  <a:cubicBezTo>
                    <a:pt x="160" y="514"/>
                    <a:pt x="156" y="512"/>
                    <a:pt x="151" y="512"/>
                  </a:cubicBezTo>
                  <a:cubicBezTo>
                    <a:pt x="139" y="512"/>
                    <a:pt x="124" y="527"/>
                    <a:pt x="101" y="552"/>
                  </a:cubicBezTo>
                  <a:cubicBezTo>
                    <a:pt x="73" y="590"/>
                    <a:pt x="76" y="590"/>
                    <a:pt x="98" y="593"/>
                  </a:cubicBezTo>
                  <a:cubicBezTo>
                    <a:pt x="95" y="621"/>
                    <a:pt x="88" y="629"/>
                    <a:pt x="79" y="629"/>
                  </a:cubicBezTo>
                  <a:cubicBezTo>
                    <a:pt x="72" y="629"/>
                    <a:pt x="65" y="625"/>
                    <a:pt x="58" y="621"/>
                  </a:cubicBezTo>
                  <a:cubicBezTo>
                    <a:pt x="47" y="611"/>
                    <a:pt x="39" y="606"/>
                    <a:pt x="34" y="606"/>
                  </a:cubicBezTo>
                  <a:cubicBezTo>
                    <a:pt x="25" y="606"/>
                    <a:pt x="30" y="624"/>
                    <a:pt x="64" y="649"/>
                  </a:cubicBezTo>
                  <a:cubicBezTo>
                    <a:pt x="91" y="674"/>
                    <a:pt x="90" y="691"/>
                    <a:pt x="77" y="691"/>
                  </a:cubicBezTo>
                  <a:cubicBezTo>
                    <a:pt x="75" y="691"/>
                    <a:pt x="73" y="691"/>
                    <a:pt x="70" y="690"/>
                  </a:cubicBezTo>
                  <a:cubicBezTo>
                    <a:pt x="51" y="681"/>
                    <a:pt x="54" y="671"/>
                    <a:pt x="61" y="659"/>
                  </a:cubicBezTo>
                  <a:lnTo>
                    <a:pt x="23" y="643"/>
                  </a:lnTo>
                  <a:lnTo>
                    <a:pt x="23" y="643"/>
                  </a:lnTo>
                  <a:cubicBezTo>
                    <a:pt x="17" y="652"/>
                    <a:pt x="17" y="652"/>
                    <a:pt x="32" y="671"/>
                  </a:cubicBezTo>
                  <a:cubicBezTo>
                    <a:pt x="32" y="671"/>
                    <a:pt x="26" y="684"/>
                    <a:pt x="42" y="703"/>
                  </a:cubicBezTo>
                  <a:cubicBezTo>
                    <a:pt x="53" y="716"/>
                    <a:pt x="71" y="725"/>
                    <a:pt x="90" y="725"/>
                  </a:cubicBezTo>
                  <a:cubicBezTo>
                    <a:pt x="93" y="725"/>
                    <a:pt x="95" y="725"/>
                    <a:pt x="98" y="725"/>
                  </a:cubicBezTo>
                  <a:cubicBezTo>
                    <a:pt x="123" y="725"/>
                    <a:pt x="117" y="734"/>
                    <a:pt x="117" y="743"/>
                  </a:cubicBezTo>
                  <a:cubicBezTo>
                    <a:pt x="109" y="747"/>
                    <a:pt x="101" y="748"/>
                    <a:pt x="93" y="748"/>
                  </a:cubicBezTo>
                  <a:cubicBezTo>
                    <a:pt x="78" y="748"/>
                    <a:pt x="64" y="743"/>
                    <a:pt x="54" y="731"/>
                  </a:cubicBezTo>
                  <a:cubicBezTo>
                    <a:pt x="58" y="718"/>
                    <a:pt x="39" y="712"/>
                    <a:pt x="20" y="706"/>
                  </a:cubicBezTo>
                  <a:cubicBezTo>
                    <a:pt x="19" y="705"/>
                    <a:pt x="17" y="705"/>
                    <a:pt x="16" y="705"/>
                  </a:cubicBezTo>
                  <a:cubicBezTo>
                    <a:pt x="1" y="705"/>
                    <a:pt x="22" y="770"/>
                    <a:pt x="61" y="787"/>
                  </a:cubicBezTo>
                  <a:cubicBezTo>
                    <a:pt x="68" y="790"/>
                    <a:pt x="73" y="791"/>
                    <a:pt x="73" y="791"/>
                  </a:cubicBezTo>
                  <a:cubicBezTo>
                    <a:pt x="72" y="791"/>
                    <a:pt x="63" y="788"/>
                    <a:pt x="39" y="781"/>
                  </a:cubicBezTo>
                  <a:cubicBezTo>
                    <a:pt x="38" y="781"/>
                    <a:pt x="36" y="781"/>
                    <a:pt x="35" y="781"/>
                  </a:cubicBezTo>
                  <a:cubicBezTo>
                    <a:pt x="20" y="781"/>
                    <a:pt x="17" y="801"/>
                    <a:pt x="14" y="822"/>
                  </a:cubicBezTo>
                  <a:cubicBezTo>
                    <a:pt x="11" y="844"/>
                    <a:pt x="11" y="856"/>
                    <a:pt x="29" y="859"/>
                  </a:cubicBezTo>
                  <a:cubicBezTo>
                    <a:pt x="51" y="862"/>
                    <a:pt x="73" y="866"/>
                    <a:pt x="73" y="875"/>
                  </a:cubicBezTo>
                  <a:cubicBezTo>
                    <a:pt x="73" y="870"/>
                    <a:pt x="78" y="869"/>
                    <a:pt x="85" y="869"/>
                  </a:cubicBezTo>
                  <a:cubicBezTo>
                    <a:pt x="93" y="869"/>
                    <a:pt x="103" y="870"/>
                    <a:pt x="114" y="872"/>
                  </a:cubicBezTo>
                  <a:cubicBezTo>
                    <a:pt x="101" y="881"/>
                    <a:pt x="86" y="887"/>
                    <a:pt x="73" y="894"/>
                  </a:cubicBezTo>
                  <a:cubicBezTo>
                    <a:pt x="32" y="913"/>
                    <a:pt x="11" y="935"/>
                    <a:pt x="20" y="978"/>
                  </a:cubicBezTo>
                  <a:cubicBezTo>
                    <a:pt x="23" y="997"/>
                    <a:pt x="26" y="1016"/>
                    <a:pt x="23" y="1035"/>
                  </a:cubicBezTo>
                  <a:cubicBezTo>
                    <a:pt x="20" y="1041"/>
                    <a:pt x="17" y="1047"/>
                    <a:pt x="14" y="1050"/>
                  </a:cubicBezTo>
                  <a:cubicBezTo>
                    <a:pt x="19" y="1070"/>
                    <a:pt x="22" y="1082"/>
                    <a:pt x="39" y="1082"/>
                  </a:cubicBezTo>
                  <a:cubicBezTo>
                    <a:pt x="41" y="1082"/>
                    <a:pt x="43" y="1082"/>
                    <a:pt x="45" y="1082"/>
                  </a:cubicBezTo>
                  <a:lnTo>
                    <a:pt x="51" y="1104"/>
                  </a:lnTo>
                  <a:cubicBezTo>
                    <a:pt x="38" y="1119"/>
                    <a:pt x="38" y="1134"/>
                    <a:pt x="49" y="1134"/>
                  </a:cubicBezTo>
                  <a:cubicBezTo>
                    <a:pt x="51" y="1134"/>
                    <a:pt x="54" y="1134"/>
                    <a:pt x="58" y="1132"/>
                  </a:cubicBezTo>
                  <a:cubicBezTo>
                    <a:pt x="79" y="1135"/>
                    <a:pt x="61" y="1148"/>
                    <a:pt x="64" y="1154"/>
                  </a:cubicBezTo>
                  <a:cubicBezTo>
                    <a:pt x="45" y="1166"/>
                    <a:pt x="36" y="1173"/>
                    <a:pt x="38" y="1173"/>
                  </a:cubicBezTo>
                  <a:cubicBezTo>
                    <a:pt x="41" y="1173"/>
                    <a:pt x="56" y="1166"/>
                    <a:pt x="86" y="1154"/>
                  </a:cubicBezTo>
                  <a:cubicBezTo>
                    <a:pt x="105" y="1148"/>
                    <a:pt x="123" y="1129"/>
                    <a:pt x="120" y="1123"/>
                  </a:cubicBezTo>
                  <a:lnTo>
                    <a:pt x="114" y="1101"/>
                  </a:lnTo>
                  <a:lnTo>
                    <a:pt x="114" y="1101"/>
                  </a:lnTo>
                  <a:cubicBezTo>
                    <a:pt x="123" y="1107"/>
                    <a:pt x="130" y="1113"/>
                    <a:pt x="139" y="1116"/>
                  </a:cubicBezTo>
                  <a:cubicBezTo>
                    <a:pt x="141" y="1121"/>
                    <a:pt x="157" y="1128"/>
                    <a:pt x="172" y="1128"/>
                  </a:cubicBezTo>
                  <a:cubicBezTo>
                    <a:pt x="177" y="1128"/>
                    <a:pt x="182" y="1127"/>
                    <a:pt x="186" y="1126"/>
                  </a:cubicBezTo>
                  <a:cubicBezTo>
                    <a:pt x="186" y="1126"/>
                    <a:pt x="194" y="1123"/>
                    <a:pt x="201" y="1123"/>
                  </a:cubicBezTo>
                  <a:cubicBezTo>
                    <a:pt x="204" y="1123"/>
                    <a:pt x="207" y="1124"/>
                    <a:pt x="208" y="1126"/>
                  </a:cubicBezTo>
                  <a:lnTo>
                    <a:pt x="167" y="1138"/>
                  </a:lnTo>
                  <a:cubicBezTo>
                    <a:pt x="148" y="1138"/>
                    <a:pt x="126" y="1141"/>
                    <a:pt x="105" y="1148"/>
                  </a:cubicBezTo>
                  <a:cubicBezTo>
                    <a:pt x="73" y="1163"/>
                    <a:pt x="59" y="1185"/>
                    <a:pt x="77" y="1185"/>
                  </a:cubicBezTo>
                  <a:cubicBezTo>
                    <a:pt x="81" y="1185"/>
                    <a:pt x="86" y="1184"/>
                    <a:pt x="92" y="1182"/>
                  </a:cubicBezTo>
                  <a:lnTo>
                    <a:pt x="92" y="1182"/>
                  </a:lnTo>
                  <a:cubicBezTo>
                    <a:pt x="95" y="1188"/>
                    <a:pt x="95" y="1188"/>
                    <a:pt x="76" y="1201"/>
                  </a:cubicBezTo>
                  <a:cubicBezTo>
                    <a:pt x="61" y="1206"/>
                    <a:pt x="58" y="1211"/>
                    <a:pt x="82" y="1211"/>
                  </a:cubicBezTo>
                  <a:cubicBezTo>
                    <a:pt x="87" y="1211"/>
                    <a:pt x="93" y="1211"/>
                    <a:pt x="101" y="1210"/>
                  </a:cubicBezTo>
                  <a:cubicBezTo>
                    <a:pt x="112" y="1209"/>
                    <a:pt x="119" y="1208"/>
                    <a:pt x="125" y="1208"/>
                  </a:cubicBezTo>
                  <a:cubicBezTo>
                    <a:pt x="141" y="1208"/>
                    <a:pt x="135" y="1215"/>
                    <a:pt x="105" y="1229"/>
                  </a:cubicBezTo>
                  <a:cubicBezTo>
                    <a:pt x="73" y="1252"/>
                    <a:pt x="76" y="1277"/>
                    <a:pt x="92" y="1277"/>
                  </a:cubicBezTo>
                  <a:cubicBezTo>
                    <a:pt x="94" y="1277"/>
                    <a:pt x="96" y="1277"/>
                    <a:pt x="98" y="1276"/>
                  </a:cubicBezTo>
                  <a:cubicBezTo>
                    <a:pt x="106" y="1273"/>
                    <a:pt x="113" y="1272"/>
                    <a:pt x="118" y="1272"/>
                  </a:cubicBezTo>
                  <a:cubicBezTo>
                    <a:pt x="137" y="1272"/>
                    <a:pt x="138" y="1288"/>
                    <a:pt x="123" y="1298"/>
                  </a:cubicBezTo>
                  <a:cubicBezTo>
                    <a:pt x="105" y="1311"/>
                    <a:pt x="108" y="1317"/>
                    <a:pt x="130" y="1317"/>
                  </a:cubicBezTo>
                  <a:cubicBezTo>
                    <a:pt x="111" y="1323"/>
                    <a:pt x="92" y="1336"/>
                    <a:pt x="114" y="1339"/>
                  </a:cubicBezTo>
                  <a:cubicBezTo>
                    <a:pt x="114" y="1339"/>
                    <a:pt x="114" y="1340"/>
                    <a:pt x="116" y="1340"/>
                  </a:cubicBezTo>
                  <a:cubicBezTo>
                    <a:pt x="119" y="1340"/>
                    <a:pt x="123" y="1339"/>
                    <a:pt x="133" y="1332"/>
                  </a:cubicBezTo>
                  <a:lnTo>
                    <a:pt x="177" y="1336"/>
                  </a:lnTo>
                  <a:cubicBezTo>
                    <a:pt x="177" y="1326"/>
                    <a:pt x="195" y="1323"/>
                    <a:pt x="214" y="1317"/>
                  </a:cubicBezTo>
                  <a:cubicBezTo>
                    <a:pt x="216" y="1316"/>
                    <a:pt x="218" y="1316"/>
                    <a:pt x="219" y="1316"/>
                  </a:cubicBezTo>
                  <a:cubicBezTo>
                    <a:pt x="234" y="1316"/>
                    <a:pt x="219" y="1345"/>
                    <a:pt x="167" y="1373"/>
                  </a:cubicBezTo>
                  <a:lnTo>
                    <a:pt x="130" y="1398"/>
                  </a:lnTo>
                  <a:lnTo>
                    <a:pt x="170" y="1389"/>
                  </a:lnTo>
                  <a:lnTo>
                    <a:pt x="170" y="1389"/>
                  </a:lnTo>
                  <a:cubicBezTo>
                    <a:pt x="170" y="1395"/>
                    <a:pt x="173" y="1401"/>
                    <a:pt x="155" y="1408"/>
                  </a:cubicBezTo>
                  <a:cubicBezTo>
                    <a:pt x="133" y="1414"/>
                    <a:pt x="133" y="1414"/>
                    <a:pt x="136" y="1420"/>
                  </a:cubicBezTo>
                  <a:cubicBezTo>
                    <a:pt x="136" y="1420"/>
                    <a:pt x="136" y="1423"/>
                    <a:pt x="142" y="1423"/>
                  </a:cubicBezTo>
                  <a:cubicBezTo>
                    <a:pt x="146" y="1423"/>
                    <a:pt x="151" y="1422"/>
                    <a:pt x="158" y="1420"/>
                  </a:cubicBezTo>
                  <a:cubicBezTo>
                    <a:pt x="177" y="1414"/>
                    <a:pt x="187" y="1411"/>
                    <a:pt x="191" y="1411"/>
                  </a:cubicBezTo>
                  <a:cubicBezTo>
                    <a:pt x="194" y="1411"/>
                    <a:pt x="190" y="1415"/>
                    <a:pt x="180" y="1423"/>
                  </a:cubicBezTo>
                  <a:cubicBezTo>
                    <a:pt x="148" y="1436"/>
                    <a:pt x="143" y="1444"/>
                    <a:pt x="162" y="1444"/>
                  </a:cubicBezTo>
                  <a:cubicBezTo>
                    <a:pt x="167" y="1444"/>
                    <a:pt x="174" y="1444"/>
                    <a:pt x="183" y="1442"/>
                  </a:cubicBezTo>
                  <a:cubicBezTo>
                    <a:pt x="201" y="1437"/>
                    <a:pt x="211" y="1433"/>
                    <a:pt x="213" y="1433"/>
                  </a:cubicBezTo>
                  <a:cubicBezTo>
                    <a:pt x="216" y="1433"/>
                    <a:pt x="207" y="1438"/>
                    <a:pt x="186" y="1448"/>
                  </a:cubicBezTo>
                  <a:cubicBezTo>
                    <a:pt x="167" y="1455"/>
                    <a:pt x="148" y="1467"/>
                    <a:pt x="148" y="1474"/>
                  </a:cubicBezTo>
                  <a:lnTo>
                    <a:pt x="170" y="1467"/>
                  </a:lnTo>
                  <a:cubicBezTo>
                    <a:pt x="184" y="1464"/>
                    <a:pt x="193" y="1463"/>
                    <a:pt x="198" y="1463"/>
                  </a:cubicBezTo>
                  <a:cubicBezTo>
                    <a:pt x="209" y="1463"/>
                    <a:pt x="205" y="1468"/>
                    <a:pt x="192" y="1477"/>
                  </a:cubicBezTo>
                  <a:cubicBezTo>
                    <a:pt x="173" y="1483"/>
                    <a:pt x="177" y="1489"/>
                    <a:pt x="199" y="1495"/>
                  </a:cubicBezTo>
                  <a:cubicBezTo>
                    <a:pt x="202" y="1511"/>
                    <a:pt x="205" y="1517"/>
                    <a:pt x="183" y="1524"/>
                  </a:cubicBezTo>
                  <a:cubicBezTo>
                    <a:pt x="161" y="1531"/>
                    <a:pt x="152" y="1534"/>
                    <a:pt x="156" y="1534"/>
                  </a:cubicBezTo>
                  <a:cubicBezTo>
                    <a:pt x="159" y="1534"/>
                    <a:pt x="169" y="1533"/>
                    <a:pt x="186" y="1530"/>
                  </a:cubicBezTo>
                  <a:cubicBezTo>
                    <a:pt x="208" y="1530"/>
                    <a:pt x="208" y="1530"/>
                    <a:pt x="192" y="1552"/>
                  </a:cubicBezTo>
                  <a:cubicBezTo>
                    <a:pt x="173" y="1564"/>
                    <a:pt x="173" y="1564"/>
                    <a:pt x="195" y="1564"/>
                  </a:cubicBezTo>
                  <a:cubicBezTo>
                    <a:pt x="236" y="1552"/>
                    <a:pt x="255" y="1546"/>
                    <a:pt x="255" y="1539"/>
                  </a:cubicBezTo>
                  <a:cubicBezTo>
                    <a:pt x="252" y="1533"/>
                    <a:pt x="252" y="1533"/>
                    <a:pt x="271" y="1527"/>
                  </a:cubicBezTo>
                  <a:cubicBezTo>
                    <a:pt x="271" y="1527"/>
                    <a:pt x="274" y="1533"/>
                    <a:pt x="277" y="1542"/>
                  </a:cubicBezTo>
                  <a:cubicBezTo>
                    <a:pt x="277" y="1549"/>
                    <a:pt x="280" y="1555"/>
                    <a:pt x="302" y="1561"/>
                  </a:cubicBezTo>
                  <a:cubicBezTo>
                    <a:pt x="308" y="1564"/>
                    <a:pt x="316" y="1565"/>
                    <a:pt x="323" y="1565"/>
                  </a:cubicBezTo>
                  <a:cubicBezTo>
                    <a:pt x="344" y="1565"/>
                    <a:pt x="361" y="1557"/>
                    <a:pt x="343" y="1552"/>
                  </a:cubicBezTo>
                  <a:lnTo>
                    <a:pt x="362" y="1539"/>
                  </a:lnTo>
                  <a:cubicBezTo>
                    <a:pt x="400" y="1527"/>
                    <a:pt x="412" y="1517"/>
                    <a:pt x="400" y="1517"/>
                  </a:cubicBezTo>
                  <a:cubicBezTo>
                    <a:pt x="393" y="1517"/>
                    <a:pt x="379" y="1520"/>
                    <a:pt x="358" y="1527"/>
                  </a:cubicBezTo>
                  <a:cubicBezTo>
                    <a:pt x="330" y="1534"/>
                    <a:pt x="315" y="1538"/>
                    <a:pt x="311" y="1538"/>
                  </a:cubicBezTo>
                  <a:cubicBezTo>
                    <a:pt x="307" y="1538"/>
                    <a:pt x="317" y="1533"/>
                    <a:pt x="336" y="1524"/>
                  </a:cubicBezTo>
                  <a:cubicBezTo>
                    <a:pt x="377" y="1514"/>
                    <a:pt x="374" y="1505"/>
                    <a:pt x="374" y="1499"/>
                  </a:cubicBezTo>
                  <a:cubicBezTo>
                    <a:pt x="371" y="1492"/>
                    <a:pt x="371" y="1492"/>
                    <a:pt x="393" y="1486"/>
                  </a:cubicBezTo>
                  <a:cubicBezTo>
                    <a:pt x="412" y="1480"/>
                    <a:pt x="430" y="1467"/>
                    <a:pt x="427" y="1461"/>
                  </a:cubicBezTo>
                  <a:cubicBezTo>
                    <a:pt x="427" y="1458"/>
                    <a:pt x="427" y="1456"/>
                    <a:pt x="425" y="1456"/>
                  </a:cubicBezTo>
                  <a:cubicBezTo>
                    <a:pt x="422" y="1456"/>
                    <a:pt x="416" y="1458"/>
                    <a:pt x="405" y="1461"/>
                  </a:cubicBezTo>
                  <a:cubicBezTo>
                    <a:pt x="401" y="1464"/>
                    <a:pt x="397" y="1466"/>
                    <a:pt x="394" y="1466"/>
                  </a:cubicBezTo>
                  <a:cubicBezTo>
                    <a:pt x="388" y="1466"/>
                    <a:pt x="393" y="1454"/>
                    <a:pt x="421" y="1442"/>
                  </a:cubicBezTo>
                  <a:cubicBezTo>
                    <a:pt x="431" y="1435"/>
                    <a:pt x="436" y="1432"/>
                    <a:pt x="432" y="1432"/>
                  </a:cubicBezTo>
                  <a:cubicBezTo>
                    <a:pt x="428" y="1432"/>
                    <a:pt x="418" y="1435"/>
                    <a:pt x="399" y="1439"/>
                  </a:cubicBezTo>
                  <a:cubicBezTo>
                    <a:pt x="389" y="1443"/>
                    <a:pt x="381" y="1444"/>
                    <a:pt x="375" y="1444"/>
                  </a:cubicBezTo>
                  <a:cubicBezTo>
                    <a:pt x="362" y="1444"/>
                    <a:pt x="367" y="1434"/>
                    <a:pt x="396" y="1420"/>
                  </a:cubicBezTo>
                  <a:lnTo>
                    <a:pt x="393" y="1405"/>
                  </a:lnTo>
                  <a:cubicBezTo>
                    <a:pt x="392" y="1403"/>
                    <a:pt x="390" y="1402"/>
                    <a:pt x="386" y="1402"/>
                  </a:cubicBezTo>
                  <a:cubicBezTo>
                    <a:pt x="378" y="1402"/>
                    <a:pt x="364" y="1406"/>
                    <a:pt x="349" y="1411"/>
                  </a:cubicBezTo>
                  <a:cubicBezTo>
                    <a:pt x="329" y="1417"/>
                    <a:pt x="318" y="1420"/>
                    <a:pt x="316" y="1420"/>
                  </a:cubicBezTo>
                  <a:cubicBezTo>
                    <a:pt x="313" y="1420"/>
                    <a:pt x="318" y="1417"/>
                    <a:pt x="327" y="1411"/>
                  </a:cubicBezTo>
                  <a:cubicBezTo>
                    <a:pt x="340" y="1401"/>
                    <a:pt x="352" y="1395"/>
                    <a:pt x="365" y="1392"/>
                  </a:cubicBezTo>
                  <a:cubicBezTo>
                    <a:pt x="387" y="1386"/>
                    <a:pt x="383" y="1380"/>
                    <a:pt x="383" y="1370"/>
                  </a:cubicBezTo>
                  <a:cubicBezTo>
                    <a:pt x="381" y="1361"/>
                    <a:pt x="374" y="1355"/>
                    <a:pt x="365" y="1355"/>
                  </a:cubicBezTo>
                  <a:cubicBezTo>
                    <a:pt x="365" y="1355"/>
                    <a:pt x="364" y="1355"/>
                    <a:pt x="364" y="1355"/>
                  </a:cubicBezTo>
                  <a:lnTo>
                    <a:pt x="364" y="1355"/>
                  </a:lnTo>
                  <a:lnTo>
                    <a:pt x="377" y="1351"/>
                  </a:lnTo>
                  <a:cubicBezTo>
                    <a:pt x="375" y="1347"/>
                    <a:pt x="385" y="1342"/>
                    <a:pt x="384" y="1342"/>
                  </a:cubicBezTo>
                  <a:lnTo>
                    <a:pt x="384" y="1342"/>
                  </a:lnTo>
                  <a:cubicBezTo>
                    <a:pt x="383" y="1342"/>
                    <a:pt x="380" y="1343"/>
                    <a:pt x="374" y="1345"/>
                  </a:cubicBezTo>
                  <a:cubicBezTo>
                    <a:pt x="374" y="1345"/>
                    <a:pt x="374" y="1339"/>
                    <a:pt x="390" y="1317"/>
                  </a:cubicBezTo>
                  <a:cubicBezTo>
                    <a:pt x="398" y="1307"/>
                    <a:pt x="390" y="1300"/>
                    <a:pt x="376" y="1300"/>
                  </a:cubicBezTo>
                  <a:cubicBezTo>
                    <a:pt x="363" y="1300"/>
                    <a:pt x="344" y="1306"/>
                    <a:pt x="327" y="1323"/>
                  </a:cubicBezTo>
                  <a:cubicBezTo>
                    <a:pt x="327" y="1326"/>
                    <a:pt x="327" y="1327"/>
                    <a:pt x="327" y="1327"/>
                  </a:cubicBezTo>
                  <a:cubicBezTo>
                    <a:pt x="327" y="1327"/>
                    <a:pt x="326" y="1323"/>
                    <a:pt x="324" y="1314"/>
                  </a:cubicBezTo>
                  <a:cubicBezTo>
                    <a:pt x="323" y="1312"/>
                    <a:pt x="320" y="1311"/>
                    <a:pt x="317" y="1311"/>
                  </a:cubicBezTo>
                  <a:cubicBezTo>
                    <a:pt x="310" y="1311"/>
                    <a:pt x="302" y="1314"/>
                    <a:pt x="302" y="1314"/>
                  </a:cubicBezTo>
                  <a:cubicBezTo>
                    <a:pt x="297" y="1315"/>
                    <a:pt x="293" y="1316"/>
                    <a:pt x="290" y="1316"/>
                  </a:cubicBezTo>
                  <a:cubicBezTo>
                    <a:pt x="281" y="1316"/>
                    <a:pt x="279" y="1311"/>
                    <a:pt x="277" y="1304"/>
                  </a:cubicBezTo>
                  <a:lnTo>
                    <a:pt x="318" y="1295"/>
                  </a:lnTo>
                  <a:cubicBezTo>
                    <a:pt x="369" y="1285"/>
                    <a:pt x="388" y="1270"/>
                    <a:pt x="361" y="1270"/>
                  </a:cubicBezTo>
                  <a:cubicBezTo>
                    <a:pt x="357" y="1270"/>
                    <a:pt x="352" y="1271"/>
                    <a:pt x="346" y="1271"/>
                  </a:cubicBezTo>
                  <a:lnTo>
                    <a:pt x="346" y="1271"/>
                  </a:lnTo>
                  <a:cubicBezTo>
                    <a:pt x="349" y="1271"/>
                    <a:pt x="352" y="1270"/>
                    <a:pt x="355" y="1270"/>
                  </a:cubicBezTo>
                  <a:cubicBezTo>
                    <a:pt x="374" y="1264"/>
                    <a:pt x="374" y="1257"/>
                    <a:pt x="349" y="1248"/>
                  </a:cubicBezTo>
                  <a:cubicBezTo>
                    <a:pt x="349" y="1245"/>
                    <a:pt x="343" y="1244"/>
                    <a:pt x="334" y="1244"/>
                  </a:cubicBezTo>
                  <a:cubicBezTo>
                    <a:pt x="319" y="1244"/>
                    <a:pt x="298" y="1247"/>
                    <a:pt x="286" y="1251"/>
                  </a:cubicBezTo>
                  <a:cubicBezTo>
                    <a:pt x="279" y="1253"/>
                    <a:pt x="274" y="1254"/>
                    <a:pt x="271" y="1254"/>
                  </a:cubicBezTo>
                  <a:cubicBezTo>
                    <a:pt x="264" y="1254"/>
                    <a:pt x="264" y="1251"/>
                    <a:pt x="264" y="1251"/>
                  </a:cubicBezTo>
                  <a:cubicBezTo>
                    <a:pt x="261" y="1245"/>
                    <a:pt x="261" y="1245"/>
                    <a:pt x="283" y="1238"/>
                  </a:cubicBezTo>
                  <a:cubicBezTo>
                    <a:pt x="317" y="1227"/>
                    <a:pt x="318" y="1216"/>
                    <a:pt x="289" y="1216"/>
                  </a:cubicBezTo>
                  <a:cubicBezTo>
                    <a:pt x="285" y="1216"/>
                    <a:pt x="281" y="1216"/>
                    <a:pt x="277" y="1217"/>
                  </a:cubicBezTo>
                  <a:lnTo>
                    <a:pt x="296" y="1213"/>
                  </a:lnTo>
                  <a:cubicBezTo>
                    <a:pt x="318" y="1207"/>
                    <a:pt x="333" y="1195"/>
                    <a:pt x="305" y="1166"/>
                  </a:cubicBezTo>
                  <a:cubicBezTo>
                    <a:pt x="299" y="1138"/>
                    <a:pt x="293" y="1116"/>
                    <a:pt x="315" y="1113"/>
                  </a:cubicBezTo>
                  <a:cubicBezTo>
                    <a:pt x="333" y="1107"/>
                    <a:pt x="286" y="1091"/>
                    <a:pt x="242" y="1088"/>
                  </a:cubicBezTo>
                  <a:cubicBezTo>
                    <a:pt x="261" y="1082"/>
                    <a:pt x="261" y="1076"/>
                    <a:pt x="255" y="1060"/>
                  </a:cubicBezTo>
                  <a:cubicBezTo>
                    <a:pt x="249" y="1038"/>
                    <a:pt x="249" y="1038"/>
                    <a:pt x="271" y="1035"/>
                  </a:cubicBezTo>
                  <a:cubicBezTo>
                    <a:pt x="315" y="1032"/>
                    <a:pt x="315" y="1032"/>
                    <a:pt x="267" y="1025"/>
                  </a:cubicBezTo>
                  <a:cubicBezTo>
                    <a:pt x="264" y="1026"/>
                    <a:pt x="262" y="1026"/>
                    <a:pt x="259" y="1026"/>
                  </a:cubicBezTo>
                  <a:cubicBezTo>
                    <a:pt x="239" y="1026"/>
                    <a:pt x="237" y="1015"/>
                    <a:pt x="249" y="1007"/>
                  </a:cubicBezTo>
                  <a:cubicBezTo>
                    <a:pt x="258" y="1000"/>
                    <a:pt x="271" y="997"/>
                    <a:pt x="283" y="994"/>
                  </a:cubicBezTo>
                  <a:cubicBezTo>
                    <a:pt x="302" y="994"/>
                    <a:pt x="302" y="988"/>
                    <a:pt x="299" y="975"/>
                  </a:cubicBezTo>
                  <a:cubicBezTo>
                    <a:pt x="280" y="972"/>
                    <a:pt x="271" y="956"/>
                    <a:pt x="267" y="941"/>
                  </a:cubicBezTo>
                  <a:cubicBezTo>
                    <a:pt x="264" y="922"/>
                    <a:pt x="264" y="922"/>
                    <a:pt x="220" y="916"/>
                  </a:cubicBezTo>
                  <a:cubicBezTo>
                    <a:pt x="180" y="913"/>
                    <a:pt x="180" y="906"/>
                    <a:pt x="177" y="887"/>
                  </a:cubicBezTo>
                  <a:cubicBezTo>
                    <a:pt x="177" y="882"/>
                    <a:pt x="177" y="874"/>
                    <a:pt x="191" y="874"/>
                  </a:cubicBezTo>
                  <a:cubicBezTo>
                    <a:pt x="193" y="874"/>
                    <a:pt x="196" y="875"/>
                    <a:pt x="199" y="875"/>
                  </a:cubicBezTo>
                  <a:cubicBezTo>
                    <a:pt x="199" y="875"/>
                    <a:pt x="220" y="872"/>
                    <a:pt x="220" y="862"/>
                  </a:cubicBezTo>
                  <a:cubicBezTo>
                    <a:pt x="220" y="858"/>
                    <a:pt x="220" y="851"/>
                    <a:pt x="230" y="851"/>
                  </a:cubicBezTo>
                  <a:cubicBezTo>
                    <a:pt x="233" y="851"/>
                    <a:pt x="237" y="852"/>
                    <a:pt x="242" y="853"/>
                  </a:cubicBezTo>
                  <a:cubicBezTo>
                    <a:pt x="242" y="853"/>
                    <a:pt x="261" y="850"/>
                    <a:pt x="264" y="837"/>
                  </a:cubicBezTo>
                  <a:cubicBezTo>
                    <a:pt x="267" y="827"/>
                    <a:pt x="269" y="816"/>
                    <a:pt x="281" y="816"/>
                  </a:cubicBezTo>
                  <a:cubicBezTo>
                    <a:pt x="284" y="816"/>
                    <a:pt x="288" y="817"/>
                    <a:pt x="293" y="819"/>
                  </a:cubicBezTo>
                  <a:cubicBezTo>
                    <a:pt x="296" y="812"/>
                    <a:pt x="296" y="812"/>
                    <a:pt x="274" y="803"/>
                  </a:cubicBezTo>
                  <a:cubicBezTo>
                    <a:pt x="252" y="797"/>
                    <a:pt x="236" y="781"/>
                    <a:pt x="267" y="762"/>
                  </a:cubicBezTo>
                  <a:cubicBezTo>
                    <a:pt x="274" y="750"/>
                    <a:pt x="283" y="731"/>
                    <a:pt x="267" y="718"/>
                  </a:cubicBezTo>
                  <a:cubicBezTo>
                    <a:pt x="269" y="716"/>
                    <a:pt x="270" y="714"/>
                    <a:pt x="271" y="714"/>
                  </a:cubicBezTo>
                  <a:cubicBezTo>
                    <a:pt x="274" y="714"/>
                    <a:pt x="278" y="717"/>
                    <a:pt x="289" y="725"/>
                  </a:cubicBezTo>
                  <a:cubicBezTo>
                    <a:pt x="303" y="732"/>
                    <a:pt x="312" y="736"/>
                    <a:pt x="318" y="736"/>
                  </a:cubicBezTo>
                  <a:cubicBezTo>
                    <a:pt x="327" y="736"/>
                    <a:pt x="323" y="724"/>
                    <a:pt x="305" y="699"/>
                  </a:cubicBezTo>
                  <a:cubicBezTo>
                    <a:pt x="295" y="691"/>
                    <a:pt x="294" y="686"/>
                    <a:pt x="301" y="686"/>
                  </a:cubicBezTo>
                  <a:cubicBezTo>
                    <a:pt x="305" y="686"/>
                    <a:pt x="310" y="687"/>
                    <a:pt x="318" y="690"/>
                  </a:cubicBezTo>
                  <a:cubicBezTo>
                    <a:pt x="318" y="690"/>
                    <a:pt x="321" y="684"/>
                    <a:pt x="311" y="665"/>
                  </a:cubicBezTo>
                  <a:cubicBezTo>
                    <a:pt x="302" y="652"/>
                    <a:pt x="301" y="648"/>
                    <a:pt x="311" y="648"/>
                  </a:cubicBezTo>
                  <a:cubicBezTo>
                    <a:pt x="314" y="648"/>
                    <a:pt x="320" y="648"/>
                    <a:pt x="327" y="649"/>
                  </a:cubicBezTo>
                  <a:cubicBezTo>
                    <a:pt x="335" y="658"/>
                    <a:pt x="341" y="661"/>
                    <a:pt x="346" y="661"/>
                  </a:cubicBezTo>
                  <a:cubicBezTo>
                    <a:pt x="349" y="661"/>
                    <a:pt x="352" y="659"/>
                    <a:pt x="355" y="656"/>
                  </a:cubicBezTo>
                  <a:cubicBezTo>
                    <a:pt x="350" y="635"/>
                    <a:pt x="401" y="607"/>
                    <a:pt x="430" y="607"/>
                  </a:cubicBezTo>
                  <a:cubicBezTo>
                    <a:pt x="437" y="607"/>
                    <a:pt x="443" y="608"/>
                    <a:pt x="446" y="612"/>
                  </a:cubicBezTo>
                  <a:cubicBezTo>
                    <a:pt x="443" y="593"/>
                    <a:pt x="443" y="593"/>
                    <a:pt x="452" y="590"/>
                  </a:cubicBezTo>
                  <a:cubicBezTo>
                    <a:pt x="462" y="602"/>
                    <a:pt x="467" y="608"/>
                    <a:pt x="469" y="608"/>
                  </a:cubicBezTo>
                  <a:cubicBezTo>
                    <a:pt x="473" y="608"/>
                    <a:pt x="467" y="592"/>
                    <a:pt x="456" y="568"/>
                  </a:cubicBezTo>
                  <a:lnTo>
                    <a:pt x="449" y="571"/>
                  </a:lnTo>
                  <a:lnTo>
                    <a:pt x="440" y="571"/>
                  </a:lnTo>
                  <a:cubicBezTo>
                    <a:pt x="429" y="554"/>
                    <a:pt x="430" y="543"/>
                    <a:pt x="438" y="543"/>
                  </a:cubicBezTo>
                  <a:cubicBezTo>
                    <a:pt x="446" y="543"/>
                    <a:pt x="460" y="555"/>
                    <a:pt x="474" y="584"/>
                  </a:cubicBezTo>
                  <a:cubicBezTo>
                    <a:pt x="487" y="602"/>
                    <a:pt x="492" y="611"/>
                    <a:pt x="493" y="611"/>
                  </a:cubicBezTo>
                  <a:cubicBezTo>
                    <a:pt x="495" y="611"/>
                    <a:pt x="492" y="601"/>
                    <a:pt x="487" y="580"/>
                  </a:cubicBezTo>
                  <a:cubicBezTo>
                    <a:pt x="482" y="559"/>
                    <a:pt x="482" y="548"/>
                    <a:pt x="487" y="548"/>
                  </a:cubicBezTo>
                  <a:cubicBezTo>
                    <a:pt x="491" y="548"/>
                    <a:pt x="498" y="556"/>
                    <a:pt x="509" y="574"/>
                  </a:cubicBezTo>
                  <a:cubicBezTo>
                    <a:pt x="517" y="594"/>
                    <a:pt x="521" y="605"/>
                    <a:pt x="522" y="605"/>
                  </a:cubicBezTo>
                  <a:cubicBezTo>
                    <a:pt x="523" y="605"/>
                    <a:pt x="521" y="594"/>
                    <a:pt x="518" y="574"/>
                  </a:cubicBezTo>
                  <a:cubicBezTo>
                    <a:pt x="511" y="524"/>
                    <a:pt x="515" y="494"/>
                    <a:pt x="524" y="494"/>
                  </a:cubicBezTo>
                  <a:cubicBezTo>
                    <a:pt x="530" y="494"/>
                    <a:pt x="539" y="509"/>
                    <a:pt x="546" y="543"/>
                  </a:cubicBezTo>
                  <a:cubicBezTo>
                    <a:pt x="558" y="581"/>
                    <a:pt x="570" y="600"/>
                    <a:pt x="576" y="600"/>
                  </a:cubicBezTo>
                  <a:cubicBezTo>
                    <a:pt x="577" y="600"/>
                    <a:pt x="577" y="599"/>
                    <a:pt x="578" y="599"/>
                  </a:cubicBezTo>
                  <a:cubicBezTo>
                    <a:pt x="584" y="599"/>
                    <a:pt x="581" y="577"/>
                    <a:pt x="575" y="558"/>
                  </a:cubicBezTo>
                  <a:cubicBezTo>
                    <a:pt x="565" y="538"/>
                    <a:pt x="562" y="527"/>
                    <a:pt x="565" y="527"/>
                  </a:cubicBezTo>
                  <a:cubicBezTo>
                    <a:pt x="567" y="527"/>
                    <a:pt x="575" y="537"/>
                    <a:pt x="587" y="555"/>
                  </a:cubicBezTo>
                  <a:cubicBezTo>
                    <a:pt x="606" y="582"/>
                    <a:pt x="619" y="594"/>
                    <a:pt x="629" y="594"/>
                  </a:cubicBezTo>
                  <a:cubicBezTo>
                    <a:pt x="638" y="594"/>
                    <a:pt x="644" y="582"/>
                    <a:pt x="647" y="558"/>
                  </a:cubicBezTo>
                  <a:cubicBezTo>
                    <a:pt x="655" y="533"/>
                    <a:pt x="665" y="520"/>
                    <a:pt x="671" y="520"/>
                  </a:cubicBezTo>
                  <a:cubicBezTo>
                    <a:pt x="677" y="520"/>
                    <a:pt x="679" y="530"/>
                    <a:pt x="675" y="552"/>
                  </a:cubicBezTo>
                  <a:cubicBezTo>
                    <a:pt x="673" y="577"/>
                    <a:pt x="672" y="588"/>
                    <a:pt x="674" y="588"/>
                  </a:cubicBezTo>
                  <a:cubicBezTo>
                    <a:pt x="675" y="588"/>
                    <a:pt x="677" y="582"/>
                    <a:pt x="681" y="571"/>
                  </a:cubicBezTo>
                  <a:lnTo>
                    <a:pt x="716" y="562"/>
                  </a:lnTo>
                  <a:cubicBezTo>
                    <a:pt x="722" y="562"/>
                    <a:pt x="722" y="540"/>
                    <a:pt x="719" y="518"/>
                  </a:cubicBezTo>
                  <a:lnTo>
                    <a:pt x="719" y="518"/>
                  </a:lnTo>
                  <a:cubicBezTo>
                    <a:pt x="728" y="541"/>
                    <a:pt x="739" y="557"/>
                    <a:pt x="747" y="557"/>
                  </a:cubicBezTo>
                  <a:cubicBezTo>
                    <a:pt x="753" y="557"/>
                    <a:pt x="756" y="549"/>
                    <a:pt x="756" y="530"/>
                  </a:cubicBezTo>
                  <a:lnTo>
                    <a:pt x="772" y="527"/>
                  </a:lnTo>
                  <a:cubicBezTo>
                    <a:pt x="778" y="524"/>
                    <a:pt x="778" y="524"/>
                    <a:pt x="778" y="502"/>
                  </a:cubicBezTo>
                  <a:cubicBezTo>
                    <a:pt x="778" y="495"/>
                    <a:pt x="780" y="492"/>
                    <a:pt x="783" y="492"/>
                  </a:cubicBezTo>
                  <a:cubicBezTo>
                    <a:pt x="788" y="492"/>
                    <a:pt x="798" y="505"/>
                    <a:pt x="807" y="518"/>
                  </a:cubicBezTo>
                  <a:cubicBezTo>
                    <a:pt x="815" y="530"/>
                    <a:pt x="824" y="543"/>
                    <a:pt x="826" y="543"/>
                  </a:cubicBezTo>
                  <a:cubicBezTo>
                    <a:pt x="827" y="543"/>
                    <a:pt x="827" y="540"/>
                    <a:pt x="825" y="533"/>
                  </a:cubicBezTo>
                  <a:cubicBezTo>
                    <a:pt x="822" y="511"/>
                    <a:pt x="822" y="490"/>
                    <a:pt x="828" y="468"/>
                  </a:cubicBezTo>
                  <a:cubicBezTo>
                    <a:pt x="828" y="461"/>
                    <a:pt x="830" y="458"/>
                    <a:pt x="831" y="458"/>
                  </a:cubicBezTo>
                  <a:cubicBezTo>
                    <a:pt x="835" y="458"/>
                    <a:pt x="841" y="471"/>
                    <a:pt x="841" y="486"/>
                  </a:cubicBezTo>
                  <a:cubicBezTo>
                    <a:pt x="847" y="505"/>
                    <a:pt x="847" y="505"/>
                    <a:pt x="866" y="524"/>
                  </a:cubicBezTo>
                  <a:cubicBezTo>
                    <a:pt x="879" y="521"/>
                    <a:pt x="885" y="508"/>
                    <a:pt x="882" y="499"/>
                  </a:cubicBezTo>
                  <a:cubicBezTo>
                    <a:pt x="878" y="484"/>
                    <a:pt x="894" y="475"/>
                    <a:pt x="909" y="475"/>
                  </a:cubicBezTo>
                  <a:cubicBezTo>
                    <a:pt x="917" y="475"/>
                    <a:pt x="924" y="478"/>
                    <a:pt x="929" y="483"/>
                  </a:cubicBezTo>
                  <a:lnTo>
                    <a:pt x="941" y="480"/>
                  </a:lnTo>
                  <a:cubicBezTo>
                    <a:pt x="948" y="480"/>
                    <a:pt x="951" y="458"/>
                    <a:pt x="957" y="455"/>
                  </a:cubicBezTo>
                  <a:cubicBezTo>
                    <a:pt x="957" y="455"/>
                    <a:pt x="963" y="455"/>
                    <a:pt x="963" y="433"/>
                  </a:cubicBezTo>
                  <a:cubicBezTo>
                    <a:pt x="967" y="432"/>
                    <a:pt x="969" y="431"/>
                    <a:pt x="972" y="431"/>
                  </a:cubicBezTo>
                  <a:cubicBezTo>
                    <a:pt x="977" y="431"/>
                    <a:pt x="981" y="435"/>
                    <a:pt x="985" y="449"/>
                  </a:cubicBezTo>
                  <a:cubicBezTo>
                    <a:pt x="982" y="426"/>
                    <a:pt x="980" y="415"/>
                    <a:pt x="982" y="415"/>
                  </a:cubicBezTo>
                  <a:lnTo>
                    <a:pt x="982" y="415"/>
                  </a:lnTo>
                  <a:cubicBezTo>
                    <a:pt x="984" y="415"/>
                    <a:pt x="988" y="426"/>
                    <a:pt x="998" y="446"/>
                  </a:cubicBezTo>
                  <a:cubicBezTo>
                    <a:pt x="1004" y="464"/>
                    <a:pt x="1007" y="473"/>
                    <a:pt x="1008" y="473"/>
                  </a:cubicBezTo>
                  <a:cubicBezTo>
                    <a:pt x="1009" y="473"/>
                    <a:pt x="1007" y="463"/>
                    <a:pt x="1004" y="442"/>
                  </a:cubicBezTo>
                  <a:cubicBezTo>
                    <a:pt x="1006" y="431"/>
                    <a:pt x="1006" y="426"/>
                    <a:pt x="1008" y="426"/>
                  </a:cubicBezTo>
                  <a:cubicBezTo>
                    <a:pt x="1010" y="426"/>
                    <a:pt x="1014" y="430"/>
                    <a:pt x="1020" y="439"/>
                  </a:cubicBezTo>
                  <a:cubicBezTo>
                    <a:pt x="1021" y="448"/>
                    <a:pt x="1024" y="453"/>
                    <a:pt x="1026" y="453"/>
                  </a:cubicBezTo>
                  <a:cubicBezTo>
                    <a:pt x="1028" y="453"/>
                    <a:pt x="1029" y="448"/>
                    <a:pt x="1026" y="436"/>
                  </a:cubicBezTo>
                  <a:cubicBezTo>
                    <a:pt x="1022" y="410"/>
                    <a:pt x="1027" y="390"/>
                    <a:pt x="1034" y="390"/>
                  </a:cubicBezTo>
                  <a:cubicBezTo>
                    <a:pt x="1038" y="390"/>
                    <a:pt x="1043" y="397"/>
                    <a:pt x="1048" y="411"/>
                  </a:cubicBezTo>
                  <a:cubicBezTo>
                    <a:pt x="1048" y="411"/>
                    <a:pt x="1054" y="408"/>
                    <a:pt x="1054" y="386"/>
                  </a:cubicBezTo>
                  <a:cubicBezTo>
                    <a:pt x="1052" y="365"/>
                    <a:pt x="1052" y="355"/>
                    <a:pt x="1053" y="355"/>
                  </a:cubicBezTo>
                  <a:lnTo>
                    <a:pt x="1053" y="355"/>
                  </a:lnTo>
                  <a:cubicBezTo>
                    <a:pt x="1053" y="355"/>
                    <a:pt x="1056" y="365"/>
                    <a:pt x="1060" y="383"/>
                  </a:cubicBezTo>
                  <a:cubicBezTo>
                    <a:pt x="1069" y="403"/>
                    <a:pt x="1076" y="412"/>
                    <a:pt x="1079" y="412"/>
                  </a:cubicBezTo>
                  <a:cubicBezTo>
                    <a:pt x="1083" y="412"/>
                    <a:pt x="1084" y="401"/>
                    <a:pt x="1082" y="380"/>
                  </a:cubicBezTo>
                  <a:cubicBezTo>
                    <a:pt x="1082" y="380"/>
                    <a:pt x="1082" y="369"/>
                    <a:pt x="1087" y="369"/>
                  </a:cubicBezTo>
                  <a:cubicBezTo>
                    <a:pt x="1088" y="369"/>
                    <a:pt x="1091" y="371"/>
                    <a:pt x="1095" y="377"/>
                  </a:cubicBezTo>
                  <a:cubicBezTo>
                    <a:pt x="1104" y="384"/>
                    <a:pt x="1119" y="390"/>
                    <a:pt x="1130" y="390"/>
                  </a:cubicBezTo>
                  <a:cubicBezTo>
                    <a:pt x="1143" y="390"/>
                    <a:pt x="1152" y="383"/>
                    <a:pt x="1142" y="361"/>
                  </a:cubicBezTo>
                  <a:lnTo>
                    <a:pt x="1157" y="358"/>
                  </a:lnTo>
                  <a:cubicBezTo>
                    <a:pt x="1166" y="366"/>
                    <a:pt x="1172" y="370"/>
                    <a:pt x="1176" y="370"/>
                  </a:cubicBezTo>
                  <a:cubicBezTo>
                    <a:pt x="1181" y="370"/>
                    <a:pt x="1184" y="364"/>
                    <a:pt x="1186" y="352"/>
                  </a:cubicBezTo>
                  <a:lnTo>
                    <a:pt x="1186" y="330"/>
                  </a:lnTo>
                  <a:cubicBezTo>
                    <a:pt x="1192" y="348"/>
                    <a:pt x="1205" y="367"/>
                    <a:pt x="1211" y="367"/>
                  </a:cubicBezTo>
                  <a:cubicBezTo>
                    <a:pt x="1217" y="364"/>
                    <a:pt x="1217" y="364"/>
                    <a:pt x="1211" y="345"/>
                  </a:cubicBezTo>
                  <a:cubicBezTo>
                    <a:pt x="1198" y="327"/>
                    <a:pt x="1205" y="323"/>
                    <a:pt x="1214" y="323"/>
                  </a:cubicBezTo>
                  <a:cubicBezTo>
                    <a:pt x="1214" y="323"/>
                    <a:pt x="1215" y="323"/>
                    <a:pt x="1215" y="323"/>
                  </a:cubicBezTo>
                  <a:cubicBezTo>
                    <a:pt x="1222" y="323"/>
                    <a:pt x="1233" y="340"/>
                    <a:pt x="1239" y="358"/>
                  </a:cubicBezTo>
                  <a:lnTo>
                    <a:pt x="1245" y="358"/>
                  </a:lnTo>
                  <a:cubicBezTo>
                    <a:pt x="1238" y="333"/>
                    <a:pt x="1237" y="322"/>
                    <a:pt x="1239" y="322"/>
                  </a:cubicBezTo>
                  <a:lnTo>
                    <a:pt x="1239" y="322"/>
                  </a:lnTo>
                  <a:cubicBezTo>
                    <a:pt x="1240" y="322"/>
                    <a:pt x="1243" y="327"/>
                    <a:pt x="1245" y="336"/>
                  </a:cubicBezTo>
                  <a:cubicBezTo>
                    <a:pt x="1253" y="348"/>
                    <a:pt x="1258" y="351"/>
                    <a:pt x="1264" y="351"/>
                  </a:cubicBezTo>
                  <a:cubicBezTo>
                    <a:pt x="1267" y="351"/>
                    <a:pt x="1270" y="350"/>
                    <a:pt x="1273" y="348"/>
                  </a:cubicBezTo>
                  <a:cubicBezTo>
                    <a:pt x="1271" y="342"/>
                    <a:pt x="1271" y="340"/>
                    <a:pt x="1272" y="340"/>
                  </a:cubicBezTo>
                  <a:lnTo>
                    <a:pt x="1272" y="340"/>
                  </a:lnTo>
                  <a:cubicBezTo>
                    <a:pt x="1273" y="340"/>
                    <a:pt x="1278" y="348"/>
                    <a:pt x="1273" y="348"/>
                  </a:cubicBezTo>
                  <a:lnTo>
                    <a:pt x="1277" y="370"/>
                  </a:lnTo>
                  <a:cubicBezTo>
                    <a:pt x="1280" y="375"/>
                    <a:pt x="1282" y="378"/>
                    <a:pt x="1284" y="378"/>
                  </a:cubicBezTo>
                  <a:cubicBezTo>
                    <a:pt x="1287" y="378"/>
                    <a:pt x="1284" y="362"/>
                    <a:pt x="1280" y="348"/>
                  </a:cubicBezTo>
                  <a:lnTo>
                    <a:pt x="1292" y="345"/>
                  </a:lnTo>
                  <a:cubicBezTo>
                    <a:pt x="1299" y="342"/>
                    <a:pt x="1305" y="342"/>
                    <a:pt x="1292" y="323"/>
                  </a:cubicBezTo>
                  <a:cubicBezTo>
                    <a:pt x="1289" y="301"/>
                    <a:pt x="1283" y="283"/>
                    <a:pt x="1289" y="280"/>
                  </a:cubicBezTo>
                  <a:lnTo>
                    <a:pt x="1289" y="280"/>
                  </a:lnTo>
                  <a:cubicBezTo>
                    <a:pt x="1295" y="301"/>
                    <a:pt x="1302" y="320"/>
                    <a:pt x="1308" y="320"/>
                  </a:cubicBezTo>
                  <a:cubicBezTo>
                    <a:pt x="1308" y="320"/>
                    <a:pt x="1309" y="320"/>
                    <a:pt x="1309" y="320"/>
                  </a:cubicBezTo>
                  <a:cubicBezTo>
                    <a:pt x="1315" y="320"/>
                    <a:pt x="1320" y="336"/>
                    <a:pt x="1320" y="336"/>
                  </a:cubicBezTo>
                  <a:cubicBezTo>
                    <a:pt x="1322" y="353"/>
                    <a:pt x="1326" y="359"/>
                    <a:pt x="1330" y="359"/>
                  </a:cubicBezTo>
                  <a:cubicBezTo>
                    <a:pt x="1338" y="359"/>
                    <a:pt x="1347" y="343"/>
                    <a:pt x="1349" y="330"/>
                  </a:cubicBezTo>
                  <a:cubicBezTo>
                    <a:pt x="1349" y="307"/>
                    <a:pt x="1350" y="295"/>
                    <a:pt x="1354" y="295"/>
                  </a:cubicBezTo>
                  <a:cubicBezTo>
                    <a:pt x="1357" y="295"/>
                    <a:pt x="1362" y="304"/>
                    <a:pt x="1367" y="323"/>
                  </a:cubicBezTo>
                  <a:cubicBezTo>
                    <a:pt x="1371" y="334"/>
                    <a:pt x="1373" y="339"/>
                    <a:pt x="1375" y="339"/>
                  </a:cubicBezTo>
                  <a:cubicBezTo>
                    <a:pt x="1379" y="339"/>
                    <a:pt x="1377" y="303"/>
                    <a:pt x="1371" y="258"/>
                  </a:cubicBezTo>
                  <a:lnTo>
                    <a:pt x="1361" y="198"/>
                  </a:lnTo>
                  <a:lnTo>
                    <a:pt x="1377" y="258"/>
                  </a:lnTo>
                  <a:cubicBezTo>
                    <a:pt x="1395" y="302"/>
                    <a:pt x="1402" y="321"/>
                    <a:pt x="1407" y="321"/>
                  </a:cubicBezTo>
                  <a:cubicBezTo>
                    <a:pt x="1411" y="321"/>
                    <a:pt x="1414" y="309"/>
                    <a:pt x="1418" y="289"/>
                  </a:cubicBezTo>
                  <a:cubicBezTo>
                    <a:pt x="1421" y="278"/>
                    <a:pt x="1422" y="272"/>
                    <a:pt x="1424" y="272"/>
                  </a:cubicBezTo>
                  <a:cubicBezTo>
                    <a:pt x="1426" y="272"/>
                    <a:pt x="1427" y="277"/>
                    <a:pt x="1430" y="286"/>
                  </a:cubicBezTo>
                  <a:cubicBezTo>
                    <a:pt x="1434" y="298"/>
                    <a:pt x="1438" y="302"/>
                    <a:pt x="1446" y="302"/>
                  </a:cubicBezTo>
                  <a:cubicBezTo>
                    <a:pt x="1451" y="302"/>
                    <a:pt x="1457" y="301"/>
                    <a:pt x="1465" y="298"/>
                  </a:cubicBezTo>
                  <a:cubicBezTo>
                    <a:pt x="1483" y="292"/>
                    <a:pt x="1490" y="292"/>
                    <a:pt x="1487" y="270"/>
                  </a:cubicBezTo>
                  <a:lnTo>
                    <a:pt x="1499" y="267"/>
                  </a:lnTo>
                  <a:cubicBezTo>
                    <a:pt x="1506" y="281"/>
                    <a:pt x="1511" y="286"/>
                    <a:pt x="1515" y="286"/>
                  </a:cubicBezTo>
                  <a:cubicBezTo>
                    <a:pt x="1521" y="286"/>
                    <a:pt x="1521" y="268"/>
                    <a:pt x="1508" y="242"/>
                  </a:cubicBezTo>
                  <a:lnTo>
                    <a:pt x="1524" y="239"/>
                  </a:lnTo>
                  <a:lnTo>
                    <a:pt x="1530" y="261"/>
                  </a:lnTo>
                  <a:cubicBezTo>
                    <a:pt x="1533" y="269"/>
                    <a:pt x="1536" y="273"/>
                    <a:pt x="1546" y="273"/>
                  </a:cubicBezTo>
                  <a:cubicBezTo>
                    <a:pt x="1550" y="273"/>
                    <a:pt x="1557" y="272"/>
                    <a:pt x="1565" y="270"/>
                  </a:cubicBezTo>
                  <a:lnTo>
                    <a:pt x="1606" y="261"/>
                  </a:lnTo>
                  <a:cubicBezTo>
                    <a:pt x="1671" y="245"/>
                    <a:pt x="1681" y="251"/>
                    <a:pt x="1687" y="207"/>
                  </a:cubicBezTo>
                  <a:cubicBezTo>
                    <a:pt x="1693" y="187"/>
                    <a:pt x="1699" y="177"/>
                    <a:pt x="1702" y="177"/>
                  </a:cubicBezTo>
                  <a:cubicBezTo>
                    <a:pt x="1705" y="177"/>
                    <a:pt x="1706" y="187"/>
                    <a:pt x="1703" y="207"/>
                  </a:cubicBezTo>
                  <a:cubicBezTo>
                    <a:pt x="1701" y="223"/>
                    <a:pt x="1701" y="237"/>
                    <a:pt x="1703" y="237"/>
                  </a:cubicBezTo>
                  <a:cubicBezTo>
                    <a:pt x="1704" y="237"/>
                    <a:pt x="1705" y="235"/>
                    <a:pt x="1706" y="229"/>
                  </a:cubicBezTo>
                  <a:cubicBezTo>
                    <a:pt x="1718" y="233"/>
                    <a:pt x="1725" y="242"/>
                    <a:pt x="1725" y="251"/>
                  </a:cubicBezTo>
                  <a:cubicBezTo>
                    <a:pt x="1729" y="271"/>
                    <a:pt x="1734" y="278"/>
                    <a:pt x="1739" y="278"/>
                  </a:cubicBezTo>
                  <a:cubicBezTo>
                    <a:pt x="1744" y="278"/>
                    <a:pt x="1749" y="268"/>
                    <a:pt x="1753" y="258"/>
                  </a:cubicBezTo>
                  <a:cubicBezTo>
                    <a:pt x="1756" y="240"/>
                    <a:pt x="1757" y="234"/>
                    <a:pt x="1758" y="234"/>
                  </a:cubicBezTo>
                  <a:cubicBezTo>
                    <a:pt x="1760" y="234"/>
                    <a:pt x="1761" y="245"/>
                    <a:pt x="1762" y="258"/>
                  </a:cubicBezTo>
                  <a:cubicBezTo>
                    <a:pt x="1762" y="274"/>
                    <a:pt x="1761" y="291"/>
                    <a:pt x="1763" y="291"/>
                  </a:cubicBezTo>
                  <a:cubicBezTo>
                    <a:pt x="1764" y="291"/>
                    <a:pt x="1766" y="289"/>
                    <a:pt x="1769" y="283"/>
                  </a:cubicBezTo>
                  <a:cubicBezTo>
                    <a:pt x="1774" y="275"/>
                    <a:pt x="1786" y="270"/>
                    <a:pt x="1797" y="270"/>
                  </a:cubicBezTo>
                  <a:cubicBezTo>
                    <a:pt x="1812" y="270"/>
                    <a:pt x="1825" y="279"/>
                    <a:pt x="1812" y="301"/>
                  </a:cubicBezTo>
                  <a:lnTo>
                    <a:pt x="1825" y="308"/>
                  </a:lnTo>
                  <a:cubicBezTo>
                    <a:pt x="1829" y="301"/>
                    <a:pt x="1834" y="298"/>
                    <a:pt x="1840" y="298"/>
                  </a:cubicBezTo>
                  <a:cubicBezTo>
                    <a:pt x="1847" y="298"/>
                    <a:pt x="1854" y="302"/>
                    <a:pt x="1859" y="308"/>
                  </a:cubicBezTo>
                  <a:cubicBezTo>
                    <a:pt x="1872" y="317"/>
                    <a:pt x="1878" y="323"/>
                    <a:pt x="1866" y="339"/>
                  </a:cubicBezTo>
                  <a:cubicBezTo>
                    <a:pt x="1853" y="347"/>
                    <a:pt x="1850" y="353"/>
                    <a:pt x="1857" y="353"/>
                  </a:cubicBezTo>
                  <a:cubicBezTo>
                    <a:pt x="1861" y="353"/>
                    <a:pt x="1867" y="352"/>
                    <a:pt x="1875" y="348"/>
                  </a:cubicBezTo>
                  <a:cubicBezTo>
                    <a:pt x="1876" y="349"/>
                    <a:pt x="1877" y="349"/>
                    <a:pt x="1878" y="349"/>
                  </a:cubicBezTo>
                  <a:cubicBezTo>
                    <a:pt x="1886" y="349"/>
                    <a:pt x="1905" y="332"/>
                    <a:pt x="1913" y="332"/>
                  </a:cubicBezTo>
                  <a:cubicBezTo>
                    <a:pt x="1914" y="332"/>
                    <a:pt x="1915" y="332"/>
                    <a:pt x="1916" y="333"/>
                  </a:cubicBezTo>
                  <a:cubicBezTo>
                    <a:pt x="1928" y="320"/>
                    <a:pt x="1942" y="312"/>
                    <a:pt x="1951" y="312"/>
                  </a:cubicBezTo>
                  <a:cubicBezTo>
                    <a:pt x="1953" y="312"/>
                    <a:pt x="1955" y="313"/>
                    <a:pt x="1957" y="314"/>
                  </a:cubicBezTo>
                  <a:lnTo>
                    <a:pt x="1941" y="330"/>
                  </a:lnTo>
                  <a:lnTo>
                    <a:pt x="1913" y="361"/>
                  </a:lnTo>
                  <a:cubicBezTo>
                    <a:pt x="1914" y="364"/>
                    <a:pt x="1917" y="368"/>
                    <a:pt x="1921" y="368"/>
                  </a:cubicBezTo>
                  <a:cubicBezTo>
                    <a:pt x="1924" y="368"/>
                    <a:pt x="1929" y="365"/>
                    <a:pt x="1935" y="358"/>
                  </a:cubicBezTo>
                  <a:lnTo>
                    <a:pt x="1935" y="358"/>
                  </a:lnTo>
                  <a:cubicBezTo>
                    <a:pt x="1925" y="370"/>
                    <a:pt x="1925" y="386"/>
                    <a:pt x="1935" y="399"/>
                  </a:cubicBezTo>
                  <a:cubicBezTo>
                    <a:pt x="1940" y="410"/>
                    <a:pt x="1946" y="421"/>
                    <a:pt x="1963" y="421"/>
                  </a:cubicBezTo>
                  <a:cubicBezTo>
                    <a:pt x="1965" y="421"/>
                    <a:pt x="1967" y="421"/>
                    <a:pt x="1969" y="421"/>
                  </a:cubicBezTo>
                  <a:lnTo>
                    <a:pt x="1969" y="421"/>
                  </a:lnTo>
                  <a:cubicBezTo>
                    <a:pt x="1942" y="448"/>
                    <a:pt x="1945" y="479"/>
                    <a:pt x="1973" y="479"/>
                  </a:cubicBezTo>
                  <a:cubicBezTo>
                    <a:pt x="1978" y="479"/>
                    <a:pt x="1982" y="479"/>
                    <a:pt x="1988" y="477"/>
                  </a:cubicBezTo>
                  <a:cubicBezTo>
                    <a:pt x="1993" y="474"/>
                    <a:pt x="1997" y="473"/>
                    <a:pt x="1999" y="473"/>
                  </a:cubicBezTo>
                  <a:cubicBezTo>
                    <a:pt x="2006" y="473"/>
                    <a:pt x="2002" y="481"/>
                    <a:pt x="1991" y="493"/>
                  </a:cubicBezTo>
                  <a:cubicBezTo>
                    <a:pt x="1979" y="507"/>
                    <a:pt x="1975" y="509"/>
                    <a:pt x="1982" y="509"/>
                  </a:cubicBezTo>
                  <a:cubicBezTo>
                    <a:pt x="1985" y="509"/>
                    <a:pt x="1989" y="508"/>
                    <a:pt x="1994" y="508"/>
                  </a:cubicBezTo>
                  <a:cubicBezTo>
                    <a:pt x="2016" y="508"/>
                    <a:pt x="2000" y="524"/>
                    <a:pt x="1982" y="537"/>
                  </a:cubicBezTo>
                  <a:cubicBezTo>
                    <a:pt x="1944" y="558"/>
                    <a:pt x="1944" y="565"/>
                    <a:pt x="1966" y="565"/>
                  </a:cubicBezTo>
                  <a:cubicBezTo>
                    <a:pt x="1982" y="568"/>
                    <a:pt x="1994" y="580"/>
                    <a:pt x="1997" y="593"/>
                  </a:cubicBezTo>
                  <a:cubicBezTo>
                    <a:pt x="2011" y="599"/>
                    <a:pt x="2017" y="603"/>
                    <a:pt x="2024" y="603"/>
                  </a:cubicBezTo>
                  <a:cubicBezTo>
                    <a:pt x="2029" y="603"/>
                    <a:pt x="2034" y="601"/>
                    <a:pt x="2041" y="596"/>
                  </a:cubicBezTo>
                  <a:cubicBezTo>
                    <a:pt x="2054" y="593"/>
                    <a:pt x="2066" y="590"/>
                    <a:pt x="2082" y="590"/>
                  </a:cubicBezTo>
                  <a:cubicBezTo>
                    <a:pt x="2100" y="597"/>
                    <a:pt x="2094" y="602"/>
                    <a:pt x="2089" y="602"/>
                  </a:cubicBezTo>
                  <a:cubicBezTo>
                    <a:pt x="2087" y="602"/>
                    <a:pt x="2085" y="601"/>
                    <a:pt x="2085" y="599"/>
                  </a:cubicBezTo>
                  <a:cubicBezTo>
                    <a:pt x="2077" y="596"/>
                    <a:pt x="2072" y="595"/>
                    <a:pt x="2068" y="595"/>
                  </a:cubicBezTo>
                  <a:cubicBezTo>
                    <a:pt x="2060" y="595"/>
                    <a:pt x="2057" y="600"/>
                    <a:pt x="2044" y="609"/>
                  </a:cubicBezTo>
                  <a:cubicBezTo>
                    <a:pt x="2032" y="615"/>
                    <a:pt x="2026" y="631"/>
                    <a:pt x="2032" y="643"/>
                  </a:cubicBezTo>
                  <a:cubicBezTo>
                    <a:pt x="2032" y="649"/>
                    <a:pt x="2035" y="662"/>
                    <a:pt x="2038" y="671"/>
                  </a:cubicBezTo>
                  <a:cubicBezTo>
                    <a:pt x="2026" y="690"/>
                    <a:pt x="2025" y="699"/>
                    <a:pt x="2034" y="699"/>
                  </a:cubicBezTo>
                  <a:cubicBezTo>
                    <a:pt x="2036" y="699"/>
                    <a:pt x="2040" y="698"/>
                    <a:pt x="2044" y="696"/>
                  </a:cubicBezTo>
                  <a:lnTo>
                    <a:pt x="2066" y="693"/>
                  </a:lnTo>
                  <a:lnTo>
                    <a:pt x="2066" y="693"/>
                  </a:lnTo>
                  <a:cubicBezTo>
                    <a:pt x="2029" y="709"/>
                    <a:pt x="2047" y="781"/>
                    <a:pt x="2086" y="781"/>
                  </a:cubicBezTo>
                  <a:cubicBezTo>
                    <a:pt x="2087" y="781"/>
                    <a:pt x="2087" y="781"/>
                    <a:pt x="2088" y="781"/>
                  </a:cubicBezTo>
                  <a:cubicBezTo>
                    <a:pt x="2095" y="779"/>
                    <a:pt x="2097" y="778"/>
                    <a:pt x="2097" y="778"/>
                  </a:cubicBezTo>
                  <a:lnTo>
                    <a:pt x="2097" y="778"/>
                  </a:lnTo>
                  <a:cubicBezTo>
                    <a:pt x="2098" y="778"/>
                    <a:pt x="2083" y="783"/>
                    <a:pt x="2069" y="787"/>
                  </a:cubicBezTo>
                  <a:cubicBezTo>
                    <a:pt x="2048" y="793"/>
                    <a:pt x="2051" y="800"/>
                    <a:pt x="2054" y="812"/>
                  </a:cubicBezTo>
                  <a:cubicBezTo>
                    <a:pt x="2057" y="819"/>
                    <a:pt x="2082" y="840"/>
                    <a:pt x="2088" y="862"/>
                  </a:cubicBezTo>
                  <a:cubicBezTo>
                    <a:pt x="2097" y="885"/>
                    <a:pt x="2100" y="904"/>
                    <a:pt x="2116" y="904"/>
                  </a:cubicBezTo>
                  <a:cubicBezTo>
                    <a:pt x="2118" y="904"/>
                    <a:pt x="2120" y="904"/>
                    <a:pt x="2123" y="903"/>
                  </a:cubicBezTo>
                  <a:lnTo>
                    <a:pt x="2123" y="903"/>
                  </a:lnTo>
                  <a:cubicBezTo>
                    <a:pt x="2123" y="909"/>
                    <a:pt x="2123" y="909"/>
                    <a:pt x="2104" y="916"/>
                  </a:cubicBezTo>
                  <a:cubicBezTo>
                    <a:pt x="2082" y="916"/>
                    <a:pt x="2082" y="922"/>
                    <a:pt x="2085" y="928"/>
                  </a:cubicBezTo>
                  <a:cubicBezTo>
                    <a:pt x="2086" y="930"/>
                    <a:pt x="2089" y="931"/>
                    <a:pt x="2092" y="931"/>
                  </a:cubicBezTo>
                  <a:cubicBezTo>
                    <a:pt x="2100" y="931"/>
                    <a:pt x="2113" y="927"/>
                    <a:pt x="2126" y="925"/>
                  </a:cubicBezTo>
                  <a:cubicBezTo>
                    <a:pt x="2131" y="924"/>
                    <a:pt x="2135" y="923"/>
                    <a:pt x="2138" y="923"/>
                  </a:cubicBezTo>
                  <a:cubicBezTo>
                    <a:pt x="2147" y="923"/>
                    <a:pt x="2144" y="930"/>
                    <a:pt x="2132" y="944"/>
                  </a:cubicBezTo>
                  <a:cubicBezTo>
                    <a:pt x="2116" y="963"/>
                    <a:pt x="2123" y="991"/>
                    <a:pt x="2148" y="1000"/>
                  </a:cubicBezTo>
                  <a:cubicBezTo>
                    <a:pt x="2148" y="1007"/>
                    <a:pt x="2151" y="1013"/>
                    <a:pt x="2132" y="1019"/>
                  </a:cubicBezTo>
                  <a:cubicBezTo>
                    <a:pt x="2113" y="1032"/>
                    <a:pt x="2098" y="1050"/>
                    <a:pt x="2138" y="1054"/>
                  </a:cubicBezTo>
                  <a:cubicBezTo>
                    <a:pt x="2142" y="1060"/>
                    <a:pt x="2142" y="1060"/>
                    <a:pt x="2120" y="1066"/>
                  </a:cubicBezTo>
                  <a:cubicBezTo>
                    <a:pt x="2105" y="1076"/>
                    <a:pt x="2091" y="1080"/>
                    <a:pt x="2103" y="1080"/>
                  </a:cubicBezTo>
                  <a:cubicBezTo>
                    <a:pt x="2107" y="1080"/>
                    <a:pt x="2113" y="1079"/>
                    <a:pt x="2123" y="1079"/>
                  </a:cubicBezTo>
                  <a:cubicBezTo>
                    <a:pt x="2148" y="1085"/>
                    <a:pt x="2154" y="1113"/>
                    <a:pt x="2135" y="1129"/>
                  </a:cubicBezTo>
                  <a:cubicBezTo>
                    <a:pt x="2135" y="1134"/>
                    <a:pt x="2135" y="1139"/>
                    <a:pt x="2147" y="1139"/>
                  </a:cubicBezTo>
                  <a:cubicBezTo>
                    <a:pt x="2150" y="1139"/>
                    <a:pt x="2153" y="1139"/>
                    <a:pt x="2157" y="1138"/>
                  </a:cubicBezTo>
                  <a:lnTo>
                    <a:pt x="2179" y="1135"/>
                  </a:lnTo>
                  <a:lnTo>
                    <a:pt x="2179" y="1135"/>
                  </a:lnTo>
                  <a:cubicBezTo>
                    <a:pt x="2138" y="1151"/>
                    <a:pt x="2138" y="1148"/>
                    <a:pt x="2179" y="1151"/>
                  </a:cubicBezTo>
                  <a:cubicBezTo>
                    <a:pt x="2183" y="1150"/>
                    <a:pt x="2187" y="1150"/>
                    <a:pt x="2189" y="1150"/>
                  </a:cubicBezTo>
                  <a:cubicBezTo>
                    <a:pt x="2200" y="1150"/>
                    <a:pt x="2197" y="1154"/>
                    <a:pt x="2179" y="1157"/>
                  </a:cubicBezTo>
                  <a:cubicBezTo>
                    <a:pt x="2160" y="1166"/>
                    <a:pt x="2160" y="1176"/>
                    <a:pt x="2160" y="1176"/>
                  </a:cubicBezTo>
                  <a:cubicBezTo>
                    <a:pt x="2176" y="1198"/>
                    <a:pt x="2185" y="1226"/>
                    <a:pt x="2189" y="1254"/>
                  </a:cubicBezTo>
                  <a:cubicBezTo>
                    <a:pt x="2189" y="1311"/>
                    <a:pt x="2185" y="1332"/>
                    <a:pt x="2207" y="1336"/>
                  </a:cubicBezTo>
                  <a:cubicBezTo>
                    <a:pt x="2226" y="1345"/>
                    <a:pt x="2226" y="1345"/>
                    <a:pt x="2204" y="1351"/>
                  </a:cubicBezTo>
                  <a:cubicBezTo>
                    <a:pt x="2182" y="1358"/>
                    <a:pt x="2182" y="1364"/>
                    <a:pt x="2182" y="1370"/>
                  </a:cubicBezTo>
                  <a:cubicBezTo>
                    <a:pt x="2182" y="1378"/>
                    <a:pt x="2182" y="1383"/>
                    <a:pt x="2170" y="1383"/>
                  </a:cubicBezTo>
                  <a:cubicBezTo>
                    <a:pt x="2167" y="1383"/>
                    <a:pt x="2164" y="1383"/>
                    <a:pt x="2160" y="1383"/>
                  </a:cubicBezTo>
                  <a:lnTo>
                    <a:pt x="2160" y="1383"/>
                  </a:lnTo>
                  <a:cubicBezTo>
                    <a:pt x="2179" y="1392"/>
                    <a:pt x="2179" y="1392"/>
                    <a:pt x="2179" y="1401"/>
                  </a:cubicBezTo>
                  <a:cubicBezTo>
                    <a:pt x="2176" y="1401"/>
                    <a:pt x="2173" y="1401"/>
                    <a:pt x="2171" y="1401"/>
                  </a:cubicBezTo>
                  <a:cubicBezTo>
                    <a:pt x="2160" y="1401"/>
                    <a:pt x="2161" y="1406"/>
                    <a:pt x="2176" y="1414"/>
                  </a:cubicBezTo>
                  <a:cubicBezTo>
                    <a:pt x="2203" y="1422"/>
                    <a:pt x="2212" y="1425"/>
                    <a:pt x="2203" y="1425"/>
                  </a:cubicBezTo>
                  <a:cubicBezTo>
                    <a:pt x="2199" y="1425"/>
                    <a:pt x="2190" y="1424"/>
                    <a:pt x="2176" y="1423"/>
                  </a:cubicBezTo>
                  <a:cubicBezTo>
                    <a:pt x="2174" y="1423"/>
                    <a:pt x="2172" y="1423"/>
                    <a:pt x="2170" y="1423"/>
                  </a:cubicBezTo>
                  <a:cubicBezTo>
                    <a:pt x="2152" y="1423"/>
                    <a:pt x="2135" y="1433"/>
                    <a:pt x="2146" y="1433"/>
                  </a:cubicBezTo>
                  <a:cubicBezTo>
                    <a:pt x="2147" y="1433"/>
                    <a:pt x="2149" y="1433"/>
                    <a:pt x="2151" y="1433"/>
                  </a:cubicBezTo>
                  <a:cubicBezTo>
                    <a:pt x="2173" y="1436"/>
                    <a:pt x="2170" y="1452"/>
                    <a:pt x="2189" y="1461"/>
                  </a:cubicBezTo>
                  <a:cubicBezTo>
                    <a:pt x="2189" y="1469"/>
                    <a:pt x="2186" y="1474"/>
                    <a:pt x="2175" y="1474"/>
                  </a:cubicBezTo>
                  <a:cubicBezTo>
                    <a:pt x="2173" y="1474"/>
                    <a:pt x="2170" y="1474"/>
                    <a:pt x="2167" y="1474"/>
                  </a:cubicBezTo>
                  <a:lnTo>
                    <a:pt x="2167" y="1474"/>
                  </a:lnTo>
                  <a:cubicBezTo>
                    <a:pt x="2145" y="1477"/>
                    <a:pt x="2154" y="1514"/>
                    <a:pt x="2173" y="1527"/>
                  </a:cubicBezTo>
                  <a:cubicBezTo>
                    <a:pt x="2188" y="1532"/>
                    <a:pt x="2191" y="1537"/>
                    <a:pt x="2180" y="1537"/>
                  </a:cubicBezTo>
                  <a:cubicBezTo>
                    <a:pt x="2177" y="1537"/>
                    <a:pt x="2174" y="1537"/>
                    <a:pt x="2170" y="1536"/>
                  </a:cubicBezTo>
                  <a:cubicBezTo>
                    <a:pt x="2164" y="1534"/>
                    <a:pt x="2160" y="1534"/>
                    <a:pt x="2157" y="1534"/>
                  </a:cubicBezTo>
                  <a:cubicBezTo>
                    <a:pt x="2149" y="1534"/>
                    <a:pt x="2147" y="1538"/>
                    <a:pt x="2145" y="1542"/>
                  </a:cubicBezTo>
                  <a:cubicBezTo>
                    <a:pt x="2154" y="1549"/>
                    <a:pt x="2154" y="1551"/>
                    <a:pt x="2149" y="1551"/>
                  </a:cubicBezTo>
                  <a:cubicBezTo>
                    <a:pt x="2144" y="1551"/>
                    <a:pt x="2134" y="1549"/>
                    <a:pt x="2123" y="1546"/>
                  </a:cubicBezTo>
                  <a:cubicBezTo>
                    <a:pt x="2117" y="1541"/>
                    <a:pt x="2113" y="1539"/>
                    <a:pt x="2110" y="1539"/>
                  </a:cubicBezTo>
                  <a:cubicBezTo>
                    <a:pt x="2105" y="1539"/>
                    <a:pt x="2103" y="1544"/>
                    <a:pt x="2101" y="1552"/>
                  </a:cubicBezTo>
                  <a:cubicBezTo>
                    <a:pt x="2120" y="1564"/>
                    <a:pt x="2107" y="1593"/>
                    <a:pt x="2098" y="1611"/>
                  </a:cubicBezTo>
                  <a:cubicBezTo>
                    <a:pt x="2085" y="1646"/>
                    <a:pt x="2101" y="1658"/>
                    <a:pt x="2132" y="1690"/>
                  </a:cubicBezTo>
                  <a:lnTo>
                    <a:pt x="2167" y="1715"/>
                  </a:lnTo>
                  <a:lnTo>
                    <a:pt x="2129" y="1696"/>
                  </a:lnTo>
                  <a:cubicBezTo>
                    <a:pt x="2110" y="1690"/>
                    <a:pt x="2088" y="1683"/>
                    <a:pt x="2069" y="1677"/>
                  </a:cubicBezTo>
                  <a:lnTo>
                    <a:pt x="2069" y="1677"/>
                  </a:lnTo>
                  <a:cubicBezTo>
                    <a:pt x="2066" y="1683"/>
                    <a:pt x="2085" y="1693"/>
                    <a:pt x="2104" y="1702"/>
                  </a:cubicBezTo>
                  <a:cubicBezTo>
                    <a:pt x="2123" y="1712"/>
                    <a:pt x="2120" y="1718"/>
                    <a:pt x="2091" y="1721"/>
                  </a:cubicBezTo>
                  <a:cubicBezTo>
                    <a:pt x="2066" y="1724"/>
                    <a:pt x="2063" y="1730"/>
                    <a:pt x="2079" y="1746"/>
                  </a:cubicBezTo>
                  <a:cubicBezTo>
                    <a:pt x="2076" y="1751"/>
                    <a:pt x="2072" y="1756"/>
                    <a:pt x="2058" y="1756"/>
                  </a:cubicBezTo>
                  <a:cubicBezTo>
                    <a:pt x="2055" y="1756"/>
                    <a:pt x="2052" y="1756"/>
                    <a:pt x="2048" y="1756"/>
                  </a:cubicBezTo>
                  <a:lnTo>
                    <a:pt x="2048" y="1756"/>
                  </a:lnTo>
                  <a:cubicBezTo>
                    <a:pt x="2044" y="1762"/>
                    <a:pt x="2044" y="1762"/>
                    <a:pt x="2063" y="1771"/>
                  </a:cubicBezTo>
                  <a:cubicBezTo>
                    <a:pt x="2075" y="1780"/>
                    <a:pt x="2076" y="1786"/>
                    <a:pt x="2067" y="1786"/>
                  </a:cubicBezTo>
                  <a:cubicBezTo>
                    <a:pt x="2064" y="1786"/>
                    <a:pt x="2060" y="1785"/>
                    <a:pt x="2054" y="1784"/>
                  </a:cubicBezTo>
                  <a:cubicBezTo>
                    <a:pt x="2044" y="1780"/>
                    <a:pt x="2035" y="1778"/>
                    <a:pt x="2029" y="1778"/>
                  </a:cubicBezTo>
                  <a:cubicBezTo>
                    <a:pt x="2011" y="1778"/>
                    <a:pt x="2008" y="1790"/>
                    <a:pt x="2019" y="1799"/>
                  </a:cubicBezTo>
                  <a:cubicBezTo>
                    <a:pt x="2038" y="1809"/>
                    <a:pt x="2032" y="1815"/>
                    <a:pt x="2029" y="1821"/>
                  </a:cubicBezTo>
                  <a:cubicBezTo>
                    <a:pt x="2026" y="1828"/>
                    <a:pt x="2019" y="1834"/>
                    <a:pt x="2032" y="1853"/>
                  </a:cubicBezTo>
                  <a:cubicBezTo>
                    <a:pt x="2026" y="1859"/>
                    <a:pt x="2022" y="1865"/>
                    <a:pt x="2022" y="1865"/>
                  </a:cubicBezTo>
                  <a:cubicBezTo>
                    <a:pt x="2022" y="1865"/>
                    <a:pt x="2021" y="1866"/>
                    <a:pt x="2021" y="1866"/>
                  </a:cubicBezTo>
                  <a:cubicBezTo>
                    <a:pt x="2015" y="1866"/>
                    <a:pt x="2007" y="1849"/>
                    <a:pt x="2010" y="1846"/>
                  </a:cubicBezTo>
                  <a:lnTo>
                    <a:pt x="1988" y="1837"/>
                  </a:lnTo>
                  <a:cubicBezTo>
                    <a:pt x="1982" y="1850"/>
                    <a:pt x="1975" y="1856"/>
                    <a:pt x="1988" y="1875"/>
                  </a:cubicBezTo>
                  <a:cubicBezTo>
                    <a:pt x="2003" y="1891"/>
                    <a:pt x="2010" y="1899"/>
                    <a:pt x="2008" y="1899"/>
                  </a:cubicBezTo>
                  <a:cubicBezTo>
                    <a:pt x="2007" y="1899"/>
                    <a:pt x="1998" y="1893"/>
                    <a:pt x="1982" y="1881"/>
                  </a:cubicBezTo>
                  <a:cubicBezTo>
                    <a:pt x="1972" y="1873"/>
                    <a:pt x="1962" y="1867"/>
                    <a:pt x="1957" y="1867"/>
                  </a:cubicBezTo>
                  <a:cubicBezTo>
                    <a:pt x="1954" y="1867"/>
                    <a:pt x="1953" y="1870"/>
                    <a:pt x="1957" y="1878"/>
                  </a:cubicBezTo>
                  <a:cubicBezTo>
                    <a:pt x="1970" y="1894"/>
                    <a:pt x="1971" y="1900"/>
                    <a:pt x="1967" y="1900"/>
                  </a:cubicBezTo>
                  <a:cubicBezTo>
                    <a:pt x="1963" y="1900"/>
                    <a:pt x="1955" y="1895"/>
                    <a:pt x="1947" y="1887"/>
                  </a:cubicBezTo>
                  <a:cubicBezTo>
                    <a:pt x="1935" y="1873"/>
                    <a:pt x="1928" y="1865"/>
                    <a:pt x="1926" y="1865"/>
                  </a:cubicBezTo>
                  <a:cubicBezTo>
                    <a:pt x="1923" y="1865"/>
                    <a:pt x="1926" y="1877"/>
                    <a:pt x="1932" y="1903"/>
                  </a:cubicBezTo>
                  <a:cubicBezTo>
                    <a:pt x="1922" y="1915"/>
                    <a:pt x="1916" y="1950"/>
                    <a:pt x="1897" y="1966"/>
                  </a:cubicBezTo>
                  <a:cubicBezTo>
                    <a:pt x="1882" y="1978"/>
                    <a:pt x="1873" y="1987"/>
                    <a:pt x="1863" y="1987"/>
                  </a:cubicBezTo>
                  <a:cubicBezTo>
                    <a:pt x="1858" y="1987"/>
                    <a:pt x="1853" y="1985"/>
                    <a:pt x="1847" y="1981"/>
                  </a:cubicBezTo>
                  <a:cubicBezTo>
                    <a:pt x="1831" y="1963"/>
                    <a:pt x="1822" y="1957"/>
                    <a:pt x="1821" y="1957"/>
                  </a:cubicBezTo>
                  <a:lnTo>
                    <a:pt x="1821" y="1957"/>
                  </a:lnTo>
                  <a:cubicBezTo>
                    <a:pt x="1820" y="1957"/>
                    <a:pt x="1823" y="1960"/>
                    <a:pt x="1831" y="1966"/>
                  </a:cubicBezTo>
                  <a:cubicBezTo>
                    <a:pt x="1859" y="1997"/>
                    <a:pt x="1853" y="2003"/>
                    <a:pt x="1834" y="2016"/>
                  </a:cubicBezTo>
                  <a:cubicBezTo>
                    <a:pt x="1833" y="2015"/>
                    <a:pt x="1831" y="2015"/>
                    <a:pt x="1829" y="2015"/>
                  </a:cubicBezTo>
                  <a:cubicBezTo>
                    <a:pt x="1803" y="2015"/>
                    <a:pt x="1806" y="2039"/>
                    <a:pt x="1809" y="2060"/>
                  </a:cubicBezTo>
                  <a:lnTo>
                    <a:pt x="1822" y="2050"/>
                  </a:lnTo>
                  <a:cubicBezTo>
                    <a:pt x="1841" y="2076"/>
                    <a:pt x="1842" y="2084"/>
                    <a:pt x="1831" y="2084"/>
                  </a:cubicBezTo>
                  <a:cubicBezTo>
                    <a:pt x="1827" y="2084"/>
                    <a:pt x="1822" y="2083"/>
                    <a:pt x="1816" y="2081"/>
                  </a:cubicBezTo>
                  <a:cubicBezTo>
                    <a:pt x="1815" y="2082"/>
                    <a:pt x="1815" y="2082"/>
                    <a:pt x="1814" y="2082"/>
                  </a:cubicBezTo>
                  <a:cubicBezTo>
                    <a:pt x="1807" y="2082"/>
                    <a:pt x="1796" y="2065"/>
                    <a:pt x="1787" y="2050"/>
                  </a:cubicBezTo>
                  <a:cubicBezTo>
                    <a:pt x="1776" y="2033"/>
                    <a:pt x="1762" y="2021"/>
                    <a:pt x="1753" y="2021"/>
                  </a:cubicBezTo>
                  <a:cubicBezTo>
                    <a:pt x="1752" y="2021"/>
                    <a:pt x="1751" y="2022"/>
                    <a:pt x="1750" y="2022"/>
                  </a:cubicBezTo>
                  <a:cubicBezTo>
                    <a:pt x="1744" y="2025"/>
                    <a:pt x="1740" y="2028"/>
                    <a:pt x="1756" y="2044"/>
                  </a:cubicBezTo>
                  <a:cubicBezTo>
                    <a:pt x="1769" y="2063"/>
                    <a:pt x="1769" y="2063"/>
                    <a:pt x="1762" y="2066"/>
                  </a:cubicBezTo>
                  <a:cubicBezTo>
                    <a:pt x="1756" y="2069"/>
                    <a:pt x="1750" y="2072"/>
                    <a:pt x="1753" y="2094"/>
                  </a:cubicBezTo>
                  <a:cubicBezTo>
                    <a:pt x="1762" y="2113"/>
                    <a:pt x="1756" y="2116"/>
                    <a:pt x="1750" y="2119"/>
                  </a:cubicBezTo>
                  <a:cubicBezTo>
                    <a:pt x="1744" y="2113"/>
                    <a:pt x="1738" y="2111"/>
                    <a:pt x="1731" y="2111"/>
                  </a:cubicBezTo>
                  <a:cubicBezTo>
                    <a:pt x="1727" y="2111"/>
                    <a:pt x="1723" y="2112"/>
                    <a:pt x="1718" y="2113"/>
                  </a:cubicBezTo>
                  <a:lnTo>
                    <a:pt x="1709" y="2094"/>
                  </a:lnTo>
                  <a:cubicBezTo>
                    <a:pt x="1703" y="2081"/>
                    <a:pt x="1693" y="2072"/>
                    <a:pt x="1684" y="2060"/>
                  </a:cubicBezTo>
                  <a:lnTo>
                    <a:pt x="1684" y="2060"/>
                  </a:lnTo>
                  <a:cubicBezTo>
                    <a:pt x="1678" y="2063"/>
                    <a:pt x="1687" y="2081"/>
                    <a:pt x="1687" y="2081"/>
                  </a:cubicBezTo>
                  <a:cubicBezTo>
                    <a:pt x="1700" y="2103"/>
                    <a:pt x="1534" y="2169"/>
                    <a:pt x="1508" y="2169"/>
                  </a:cubicBezTo>
                  <a:cubicBezTo>
                    <a:pt x="1501" y="2161"/>
                    <a:pt x="1492" y="2158"/>
                    <a:pt x="1486" y="2158"/>
                  </a:cubicBezTo>
                  <a:cubicBezTo>
                    <a:pt x="1477" y="2158"/>
                    <a:pt x="1473" y="2165"/>
                    <a:pt x="1480" y="2175"/>
                  </a:cubicBezTo>
                  <a:cubicBezTo>
                    <a:pt x="1487" y="2194"/>
                    <a:pt x="1449" y="2204"/>
                    <a:pt x="1405" y="2207"/>
                  </a:cubicBezTo>
                  <a:cubicBezTo>
                    <a:pt x="1352" y="2216"/>
                    <a:pt x="1314" y="2213"/>
                    <a:pt x="1314" y="2235"/>
                  </a:cubicBezTo>
                  <a:lnTo>
                    <a:pt x="1292" y="2235"/>
                  </a:lnTo>
                  <a:cubicBezTo>
                    <a:pt x="1277" y="2235"/>
                    <a:pt x="1261" y="2257"/>
                    <a:pt x="1255" y="2257"/>
                  </a:cubicBezTo>
                  <a:cubicBezTo>
                    <a:pt x="1250" y="2266"/>
                    <a:pt x="1245" y="2271"/>
                    <a:pt x="1243" y="2271"/>
                  </a:cubicBezTo>
                  <a:cubicBezTo>
                    <a:pt x="1241" y="2271"/>
                    <a:pt x="1241" y="2266"/>
                    <a:pt x="1245" y="2257"/>
                  </a:cubicBezTo>
                  <a:cubicBezTo>
                    <a:pt x="1245" y="2235"/>
                    <a:pt x="1248" y="2213"/>
                    <a:pt x="1239" y="2213"/>
                  </a:cubicBezTo>
                  <a:cubicBezTo>
                    <a:pt x="1223" y="2213"/>
                    <a:pt x="1223" y="2232"/>
                    <a:pt x="1223" y="2254"/>
                  </a:cubicBezTo>
                  <a:cubicBezTo>
                    <a:pt x="1221" y="2271"/>
                    <a:pt x="1217" y="2273"/>
                    <a:pt x="1215" y="2273"/>
                  </a:cubicBezTo>
                  <a:cubicBezTo>
                    <a:pt x="1214" y="2273"/>
                    <a:pt x="1214" y="2273"/>
                    <a:pt x="1214" y="2273"/>
                  </a:cubicBezTo>
                  <a:cubicBezTo>
                    <a:pt x="1205" y="2273"/>
                    <a:pt x="1205" y="2273"/>
                    <a:pt x="1208" y="2251"/>
                  </a:cubicBezTo>
                  <a:lnTo>
                    <a:pt x="1211" y="2210"/>
                  </a:lnTo>
                  <a:lnTo>
                    <a:pt x="1201" y="2210"/>
                  </a:lnTo>
                  <a:cubicBezTo>
                    <a:pt x="1201" y="2227"/>
                    <a:pt x="1196" y="2229"/>
                    <a:pt x="1193" y="2229"/>
                  </a:cubicBezTo>
                  <a:cubicBezTo>
                    <a:pt x="1192" y="2229"/>
                    <a:pt x="1192" y="2229"/>
                    <a:pt x="1192" y="2229"/>
                  </a:cubicBezTo>
                  <a:cubicBezTo>
                    <a:pt x="1186" y="2229"/>
                    <a:pt x="1186" y="2229"/>
                    <a:pt x="1189" y="2188"/>
                  </a:cubicBezTo>
                  <a:cubicBezTo>
                    <a:pt x="1192" y="2167"/>
                    <a:pt x="1191" y="2156"/>
                    <a:pt x="1188" y="2156"/>
                  </a:cubicBezTo>
                  <a:cubicBezTo>
                    <a:pt x="1185" y="2156"/>
                    <a:pt x="1181" y="2165"/>
                    <a:pt x="1176" y="2185"/>
                  </a:cubicBezTo>
                  <a:lnTo>
                    <a:pt x="1157" y="2204"/>
                  </a:lnTo>
                  <a:cubicBezTo>
                    <a:pt x="1157" y="2190"/>
                    <a:pt x="1155" y="2185"/>
                    <a:pt x="1152" y="2185"/>
                  </a:cubicBezTo>
                  <a:cubicBezTo>
                    <a:pt x="1145" y="2185"/>
                    <a:pt x="1132" y="2207"/>
                    <a:pt x="1126" y="2219"/>
                  </a:cubicBezTo>
                  <a:cubicBezTo>
                    <a:pt x="1125" y="2198"/>
                    <a:pt x="1122" y="2187"/>
                    <a:pt x="1118" y="2187"/>
                  </a:cubicBezTo>
                  <a:cubicBezTo>
                    <a:pt x="1114" y="2187"/>
                    <a:pt x="1109" y="2197"/>
                    <a:pt x="1101" y="2216"/>
                  </a:cubicBezTo>
                  <a:cubicBezTo>
                    <a:pt x="1100" y="2225"/>
                    <a:pt x="1097" y="2230"/>
                    <a:pt x="1095" y="2230"/>
                  </a:cubicBezTo>
                  <a:cubicBezTo>
                    <a:pt x="1093" y="2230"/>
                    <a:pt x="1090" y="2224"/>
                    <a:pt x="1089" y="2213"/>
                  </a:cubicBezTo>
                  <a:cubicBezTo>
                    <a:pt x="1085" y="2191"/>
                    <a:pt x="1076" y="2188"/>
                    <a:pt x="1063" y="2185"/>
                  </a:cubicBezTo>
                  <a:cubicBezTo>
                    <a:pt x="1059" y="2190"/>
                    <a:pt x="1051" y="2193"/>
                    <a:pt x="1039" y="2193"/>
                  </a:cubicBezTo>
                  <a:cubicBezTo>
                    <a:pt x="1015" y="2193"/>
                    <a:pt x="980" y="2183"/>
                    <a:pt x="944" y="2166"/>
                  </a:cubicBezTo>
                  <a:cubicBezTo>
                    <a:pt x="896" y="2148"/>
                    <a:pt x="863" y="2129"/>
                    <a:pt x="845" y="2129"/>
                  </a:cubicBezTo>
                  <a:cubicBezTo>
                    <a:pt x="839" y="2129"/>
                    <a:pt x="834" y="2132"/>
                    <a:pt x="832" y="2138"/>
                  </a:cubicBezTo>
                  <a:cubicBezTo>
                    <a:pt x="822" y="2132"/>
                    <a:pt x="822" y="2132"/>
                    <a:pt x="825" y="2110"/>
                  </a:cubicBezTo>
                  <a:cubicBezTo>
                    <a:pt x="831" y="2102"/>
                    <a:pt x="833" y="2097"/>
                    <a:pt x="830" y="2097"/>
                  </a:cubicBezTo>
                  <a:cubicBezTo>
                    <a:pt x="827" y="2097"/>
                    <a:pt x="818" y="2104"/>
                    <a:pt x="803" y="2122"/>
                  </a:cubicBezTo>
                  <a:cubicBezTo>
                    <a:pt x="795" y="2129"/>
                    <a:pt x="787" y="2138"/>
                    <a:pt x="786" y="2138"/>
                  </a:cubicBezTo>
                  <a:cubicBezTo>
                    <a:pt x="784" y="2138"/>
                    <a:pt x="787" y="2133"/>
                    <a:pt x="797" y="2116"/>
                  </a:cubicBezTo>
                  <a:cubicBezTo>
                    <a:pt x="807" y="2100"/>
                    <a:pt x="794" y="2091"/>
                    <a:pt x="769" y="2075"/>
                  </a:cubicBezTo>
                  <a:cubicBezTo>
                    <a:pt x="755" y="2066"/>
                    <a:pt x="740" y="2054"/>
                    <a:pt x="728" y="2054"/>
                  </a:cubicBezTo>
                  <a:cubicBezTo>
                    <a:pt x="723" y="2054"/>
                    <a:pt x="719" y="2055"/>
                    <a:pt x="716" y="2060"/>
                  </a:cubicBezTo>
                  <a:cubicBezTo>
                    <a:pt x="705" y="2063"/>
                    <a:pt x="699" y="2065"/>
                    <a:pt x="697" y="2065"/>
                  </a:cubicBezTo>
                  <a:cubicBezTo>
                    <a:pt x="694" y="2065"/>
                    <a:pt x="698" y="2062"/>
                    <a:pt x="709" y="2056"/>
                  </a:cubicBezTo>
                  <a:cubicBezTo>
                    <a:pt x="732" y="2031"/>
                    <a:pt x="726" y="2001"/>
                    <a:pt x="699" y="2001"/>
                  </a:cubicBezTo>
                  <a:cubicBezTo>
                    <a:pt x="693" y="2001"/>
                    <a:pt x="686" y="2003"/>
                    <a:pt x="678" y="2006"/>
                  </a:cubicBezTo>
                  <a:cubicBezTo>
                    <a:pt x="675" y="2000"/>
                    <a:pt x="669" y="1997"/>
                    <a:pt x="681" y="1981"/>
                  </a:cubicBezTo>
                  <a:cubicBezTo>
                    <a:pt x="678" y="1975"/>
                    <a:pt x="672" y="1969"/>
                    <a:pt x="640" y="1969"/>
                  </a:cubicBezTo>
                  <a:cubicBezTo>
                    <a:pt x="628" y="1959"/>
                    <a:pt x="615" y="1944"/>
                    <a:pt x="603" y="1931"/>
                  </a:cubicBezTo>
                  <a:cubicBezTo>
                    <a:pt x="593" y="1922"/>
                    <a:pt x="568" y="1922"/>
                    <a:pt x="568" y="1922"/>
                  </a:cubicBezTo>
                  <a:lnTo>
                    <a:pt x="565" y="1919"/>
                  </a:lnTo>
                  <a:cubicBezTo>
                    <a:pt x="581" y="1903"/>
                    <a:pt x="553" y="1875"/>
                    <a:pt x="524" y="1831"/>
                  </a:cubicBezTo>
                  <a:cubicBezTo>
                    <a:pt x="493" y="1790"/>
                    <a:pt x="474" y="1749"/>
                    <a:pt x="490" y="1734"/>
                  </a:cubicBezTo>
                  <a:cubicBezTo>
                    <a:pt x="490" y="1734"/>
                    <a:pt x="486" y="1730"/>
                    <a:pt x="473" y="1730"/>
                  </a:cubicBezTo>
                  <a:cubicBezTo>
                    <a:pt x="470" y="1730"/>
                    <a:pt x="466" y="1730"/>
                    <a:pt x="462" y="1730"/>
                  </a:cubicBezTo>
                  <a:cubicBezTo>
                    <a:pt x="449" y="1735"/>
                    <a:pt x="439" y="1736"/>
                    <a:pt x="433" y="1736"/>
                  </a:cubicBezTo>
                  <a:cubicBezTo>
                    <a:pt x="421" y="1736"/>
                    <a:pt x="423" y="1729"/>
                    <a:pt x="434" y="1718"/>
                  </a:cubicBezTo>
                  <a:cubicBezTo>
                    <a:pt x="463" y="1697"/>
                    <a:pt x="460" y="1675"/>
                    <a:pt x="432" y="1675"/>
                  </a:cubicBezTo>
                  <a:cubicBezTo>
                    <a:pt x="427" y="1675"/>
                    <a:pt x="421" y="1676"/>
                    <a:pt x="415" y="1677"/>
                  </a:cubicBezTo>
                  <a:cubicBezTo>
                    <a:pt x="410" y="1679"/>
                    <a:pt x="407" y="1680"/>
                    <a:pt x="407" y="1680"/>
                  </a:cubicBezTo>
                  <a:cubicBezTo>
                    <a:pt x="407" y="1680"/>
                    <a:pt x="421" y="1675"/>
                    <a:pt x="437" y="1668"/>
                  </a:cubicBezTo>
                  <a:cubicBezTo>
                    <a:pt x="462" y="1649"/>
                    <a:pt x="453" y="1639"/>
                    <a:pt x="430" y="1639"/>
                  </a:cubicBezTo>
                  <a:cubicBezTo>
                    <a:pt x="422" y="1639"/>
                    <a:pt x="413" y="1640"/>
                    <a:pt x="402" y="1643"/>
                  </a:cubicBezTo>
                  <a:cubicBezTo>
                    <a:pt x="418" y="1627"/>
                    <a:pt x="437" y="1611"/>
                    <a:pt x="415" y="1611"/>
                  </a:cubicBezTo>
                  <a:cubicBezTo>
                    <a:pt x="412" y="1605"/>
                    <a:pt x="412" y="1605"/>
                    <a:pt x="452" y="1593"/>
                  </a:cubicBezTo>
                  <a:cubicBezTo>
                    <a:pt x="471" y="1583"/>
                    <a:pt x="490" y="1577"/>
                    <a:pt x="487" y="1571"/>
                  </a:cubicBezTo>
                  <a:cubicBezTo>
                    <a:pt x="487" y="1569"/>
                    <a:pt x="485" y="1568"/>
                    <a:pt x="482" y="1568"/>
                  </a:cubicBezTo>
                  <a:cubicBezTo>
                    <a:pt x="474" y="1568"/>
                    <a:pt x="459" y="1573"/>
                    <a:pt x="446" y="1577"/>
                  </a:cubicBezTo>
                  <a:lnTo>
                    <a:pt x="443" y="1564"/>
                  </a:lnTo>
                  <a:cubicBezTo>
                    <a:pt x="443" y="1564"/>
                    <a:pt x="442" y="1562"/>
                    <a:pt x="435" y="1562"/>
                  </a:cubicBezTo>
                  <a:cubicBezTo>
                    <a:pt x="432" y="1562"/>
                    <a:pt x="427" y="1562"/>
                    <a:pt x="421" y="1564"/>
                  </a:cubicBezTo>
                  <a:cubicBezTo>
                    <a:pt x="416" y="1566"/>
                    <a:pt x="412" y="1566"/>
                    <a:pt x="409" y="1566"/>
                  </a:cubicBezTo>
                  <a:cubicBezTo>
                    <a:pt x="399" y="1566"/>
                    <a:pt x="398" y="1560"/>
                    <a:pt x="396" y="1555"/>
                  </a:cubicBezTo>
                  <a:cubicBezTo>
                    <a:pt x="404" y="1552"/>
                    <a:pt x="405" y="1551"/>
                    <a:pt x="401" y="1551"/>
                  </a:cubicBezTo>
                  <a:cubicBezTo>
                    <a:pt x="397" y="1551"/>
                    <a:pt x="385" y="1554"/>
                    <a:pt x="374" y="1561"/>
                  </a:cubicBezTo>
                  <a:cubicBezTo>
                    <a:pt x="362" y="1565"/>
                    <a:pt x="350" y="1569"/>
                    <a:pt x="342" y="1569"/>
                  </a:cubicBezTo>
                  <a:cubicBezTo>
                    <a:pt x="338" y="1569"/>
                    <a:pt x="334" y="1568"/>
                    <a:pt x="333" y="1564"/>
                  </a:cubicBezTo>
                  <a:lnTo>
                    <a:pt x="293" y="1577"/>
                  </a:lnTo>
                  <a:cubicBezTo>
                    <a:pt x="252" y="1589"/>
                    <a:pt x="233" y="1596"/>
                    <a:pt x="217" y="1618"/>
                  </a:cubicBezTo>
                  <a:cubicBezTo>
                    <a:pt x="210" y="1652"/>
                    <a:pt x="202" y="1681"/>
                    <a:pt x="221" y="1681"/>
                  </a:cubicBezTo>
                  <a:cubicBezTo>
                    <a:pt x="225" y="1681"/>
                    <a:pt x="230" y="1680"/>
                    <a:pt x="236" y="1677"/>
                  </a:cubicBezTo>
                  <a:cubicBezTo>
                    <a:pt x="236" y="1677"/>
                    <a:pt x="261" y="1677"/>
                    <a:pt x="261" y="1687"/>
                  </a:cubicBezTo>
                  <a:cubicBezTo>
                    <a:pt x="264" y="1696"/>
                    <a:pt x="249" y="1712"/>
                    <a:pt x="249" y="1712"/>
                  </a:cubicBezTo>
                  <a:cubicBezTo>
                    <a:pt x="230" y="1718"/>
                    <a:pt x="246" y="1752"/>
                    <a:pt x="264" y="1793"/>
                  </a:cubicBezTo>
                  <a:cubicBezTo>
                    <a:pt x="286" y="1843"/>
                    <a:pt x="302" y="1868"/>
                    <a:pt x="289" y="1887"/>
                  </a:cubicBezTo>
                  <a:cubicBezTo>
                    <a:pt x="274" y="1906"/>
                    <a:pt x="280" y="1912"/>
                    <a:pt x="280" y="1912"/>
                  </a:cubicBezTo>
                  <a:cubicBezTo>
                    <a:pt x="281" y="1911"/>
                    <a:pt x="283" y="1911"/>
                    <a:pt x="284" y="1911"/>
                  </a:cubicBezTo>
                  <a:cubicBezTo>
                    <a:pt x="301" y="1911"/>
                    <a:pt x="330" y="1954"/>
                    <a:pt x="365" y="2003"/>
                  </a:cubicBezTo>
                  <a:cubicBezTo>
                    <a:pt x="401" y="2051"/>
                    <a:pt x="440" y="2093"/>
                    <a:pt x="459" y="2093"/>
                  </a:cubicBezTo>
                  <a:cubicBezTo>
                    <a:pt x="461" y="2093"/>
                    <a:pt x="463" y="2092"/>
                    <a:pt x="465" y="2091"/>
                  </a:cubicBezTo>
                  <a:lnTo>
                    <a:pt x="477" y="2103"/>
                  </a:lnTo>
                  <a:cubicBezTo>
                    <a:pt x="462" y="2116"/>
                    <a:pt x="477" y="2132"/>
                    <a:pt x="490" y="2144"/>
                  </a:cubicBezTo>
                  <a:cubicBezTo>
                    <a:pt x="494" y="2143"/>
                    <a:pt x="498" y="2143"/>
                    <a:pt x="501" y="2143"/>
                  </a:cubicBezTo>
                  <a:cubicBezTo>
                    <a:pt x="512" y="2143"/>
                    <a:pt x="521" y="2147"/>
                    <a:pt x="531" y="2154"/>
                  </a:cubicBezTo>
                  <a:cubicBezTo>
                    <a:pt x="518" y="2169"/>
                    <a:pt x="524" y="2175"/>
                    <a:pt x="540" y="2188"/>
                  </a:cubicBezTo>
                  <a:cubicBezTo>
                    <a:pt x="547" y="2195"/>
                    <a:pt x="553" y="2200"/>
                    <a:pt x="559" y="2200"/>
                  </a:cubicBezTo>
                  <a:cubicBezTo>
                    <a:pt x="564" y="2200"/>
                    <a:pt x="569" y="2197"/>
                    <a:pt x="575" y="2188"/>
                  </a:cubicBezTo>
                  <a:cubicBezTo>
                    <a:pt x="603" y="2210"/>
                    <a:pt x="625" y="2235"/>
                    <a:pt x="644" y="2266"/>
                  </a:cubicBezTo>
                  <a:cubicBezTo>
                    <a:pt x="642" y="2275"/>
                    <a:pt x="645" y="2278"/>
                    <a:pt x="649" y="2278"/>
                  </a:cubicBezTo>
                  <a:cubicBezTo>
                    <a:pt x="655" y="2278"/>
                    <a:pt x="667" y="2271"/>
                    <a:pt x="678" y="2263"/>
                  </a:cubicBezTo>
                  <a:cubicBezTo>
                    <a:pt x="689" y="2249"/>
                    <a:pt x="706" y="2238"/>
                    <a:pt x="713" y="2238"/>
                  </a:cubicBezTo>
                  <a:cubicBezTo>
                    <a:pt x="714" y="2238"/>
                    <a:pt x="715" y="2238"/>
                    <a:pt x="716" y="2238"/>
                  </a:cubicBezTo>
                  <a:lnTo>
                    <a:pt x="694" y="2273"/>
                  </a:lnTo>
                  <a:cubicBezTo>
                    <a:pt x="675" y="2288"/>
                    <a:pt x="675" y="2288"/>
                    <a:pt x="691" y="2298"/>
                  </a:cubicBezTo>
                  <a:lnTo>
                    <a:pt x="706" y="2307"/>
                  </a:lnTo>
                  <a:cubicBezTo>
                    <a:pt x="709" y="2303"/>
                    <a:pt x="714" y="2301"/>
                    <a:pt x="720" y="2301"/>
                  </a:cubicBezTo>
                  <a:cubicBezTo>
                    <a:pt x="740" y="2301"/>
                    <a:pt x="773" y="2318"/>
                    <a:pt x="816" y="2342"/>
                  </a:cubicBezTo>
                  <a:cubicBezTo>
                    <a:pt x="865" y="2361"/>
                    <a:pt x="893" y="2372"/>
                    <a:pt x="909" y="2372"/>
                  </a:cubicBezTo>
                  <a:cubicBezTo>
                    <a:pt x="918" y="2372"/>
                    <a:pt x="923" y="2369"/>
                    <a:pt x="926" y="2360"/>
                  </a:cubicBezTo>
                  <a:cubicBezTo>
                    <a:pt x="928" y="2353"/>
                    <a:pt x="931" y="2349"/>
                    <a:pt x="936" y="2349"/>
                  </a:cubicBezTo>
                  <a:cubicBezTo>
                    <a:pt x="941" y="2349"/>
                    <a:pt x="949" y="2356"/>
                    <a:pt x="960" y="2373"/>
                  </a:cubicBezTo>
                  <a:cubicBezTo>
                    <a:pt x="986" y="2425"/>
                    <a:pt x="995" y="2441"/>
                    <a:pt x="1003" y="2441"/>
                  </a:cubicBezTo>
                  <a:cubicBezTo>
                    <a:pt x="1006" y="2441"/>
                    <a:pt x="1009" y="2437"/>
                    <a:pt x="1013" y="2432"/>
                  </a:cubicBezTo>
                  <a:cubicBezTo>
                    <a:pt x="1004" y="2429"/>
                    <a:pt x="1010" y="2407"/>
                    <a:pt x="1013" y="2389"/>
                  </a:cubicBezTo>
                  <a:cubicBezTo>
                    <a:pt x="1018" y="2369"/>
                    <a:pt x="1022" y="2360"/>
                    <a:pt x="1026" y="2360"/>
                  </a:cubicBezTo>
                  <a:cubicBezTo>
                    <a:pt x="1030" y="2360"/>
                    <a:pt x="1032" y="2371"/>
                    <a:pt x="1032" y="2392"/>
                  </a:cubicBezTo>
                  <a:cubicBezTo>
                    <a:pt x="1027" y="2415"/>
                    <a:pt x="1065" y="2427"/>
                    <a:pt x="1103" y="2427"/>
                  </a:cubicBezTo>
                  <a:cubicBezTo>
                    <a:pt x="1137" y="2427"/>
                    <a:pt x="1172" y="2417"/>
                    <a:pt x="1176" y="2395"/>
                  </a:cubicBezTo>
                  <a:cubicBezTo>
                    <a:pt x="1178" y="2387"/>
                    <a:pt x="1178" y="2383"/>
                    <a:pt x="1179" y="2383"/>
                  </a:cubicBezTo>
                  <a:lnTo>
                    <a:pt x="1179" y="2383"/>
                  </a:lnTo>
                  <a:cubicBezTo>
                    <a:pt x="1179" y="2383"/>
                    <a:pt x="1178" y="2393"/>
                    <a:pt x="1176" y="2417"/>
                  </a:cubicBezTo>
                  <a:cubicBezTo>
                    <a:pt x="1173" y="2439"/>
                    <a:pt x="1183" y="2439"/>
                    <a:pt x="1220" y="2442"/>
                  </a:cubicBezTo>
                  <a:lnTo>
                    <a:pt x="1248" y="2445"/>
                  </a:lnTo>
                  <a:cubicBezTo>
                    <a:pt x="1248" y="2428"/>
                    <a:pt x="1259" y="2421"/>
                    <a:pt x="1271" y="2421"/>
                  </a:cubicBezTo>
                  <a:cubicBezTo>
                    <a:pt x="1286" y="2421"/>
                    <a:pt x="1305" y="2432"/>
                    <a:pt x="1305" y="2445"/>
                  </a:cubicBezTo>
                  <a:cubicBezTo>
                    <a:pt x="1314" y="2464"/>
                    <a:pt x="1314" y="2464"/>
                    <a:pt x="1333" y="2464"/>
                  </a:cubicBezTo>
                  <a:cubicBezTo>
                    <a:pt x="1346" y="2445"/>
                    <a:pt x="1362" y="2439"/>
                    <a:pt x="1376" y="2439"/>
                  </a:cubicBezTo>
                  <a:cubicBezTo>
                    <a:pt x="1393" y="2439"/>
                    <a:pt x="1406" y="2449"/>
                    <a:pt x="1408" y="2461"/>
                  </a:cubicBezTo>
                  <a:lnTo>
                    <a:pt x="1427" y="2458"/>
                  </a:lnTo>
                  <a:cubicBezTo>
                    <a:pt x="1433" y="2442"/>
                    <a:pt x="1446" y="2432"/>
                    <a:pt x="1461" y="2432"/>
                  </a:cubicBezTo>
                  <a:cubicBezTo>
                    <a:pt x="1490" y="2429"/>
                    <a:pt x="1499" y="2426"/>
                    <a:pt x="1487" y="2407"/>
                  </a:cubicBezTo>
                  <a:cubicBezTo>
                    <a:pt x="1483" y="2385"/>
                    <a:pt x="1480" y="2367"/>
                    <a:pt x="1487" y="2364"/>
                  </a:cubicBezTo>
                  <a:lnTo>
                    <a:pt x="1493" y="2385"/>
                  </a:lnTo>
                  <a:cubicBezTo>
                    <a:pt x="1494" y="2395"/>
                    <a:pt x="1503" y="2399"/>
                    <a:pt x="1516" y="2399"/>
                  </a:cubicBezTo>
                  <a:cubicBezTo>
                    <a:pt x="1527" y="2399"/>
                    <a:pt x="1542" y="2396"/>
                    <a:pt x="1559" y="2392"/>
                  </a:cubicBezTo>
                  <a:cubicBezTo>
                    <a:pt x="1583" y="2386"/>
                    <a:pt x="1600" y="2382"/>
                    <a:pt x="1613" y="2382"/>
                  </a:cubicBezTo>
                  <a:cubicBezTo>
                    <a:pt x="1623" y="2382"/>
                    <a:pt x="1630" y="2385"/>
                    <a:pt x="1637" y="2392"/>
                  </a:cubicBezTo>
                  <a:lnTo>
                    <a:pt x="1637" y="2370"/>
                  </a:lnTo>
                  <a:cubicBezTo>
                    <a:pt x="1639" y="2358"/>
                    <a:pt x="1642" y="2351"/>
                    <a:pt x="1646" y="2351"/>
                  </a:cubicBezTo>
                  <a:cubicBezTo>
                    <a:pt x="1650" y="2351"/>
                    <a:pt x="1653" y="2355"/>
                    <a:pt x="1656" y="2364"/>
                  </a:cubicBezTo>
                  <a:cubicBezTo>
                    <a:pt x="1661" y="2369"/>
                    <a:pt x="1668" y="2371"/>
                    <a:pt x="1676" y="2371"/>
                  </a:cubicBezTo>
                  <a:cubicBezTo>
                    <a:pt x="1693" y="2371"/>
                    <a:pt x="1711" y="2361"/>
                    <a:pt x="1715" y="2342"/>
                  </a:cubicBezTo>
                  <a:lnTo>
                    <a:pt x="1734" y="2335"/>
                  </a:lnTo>
                  <a:cubicBezTo>
                    <a:pt x="1744" y="2349"/>
                    <a:pt x="1754" y="2355"/>
                    <a:pt x="1762" y="2355"/>
                  </a:cubicBezTo>
                  <a:cubicBezTo>
                    <a:pt x="1774" y="2355"/>
                    <a:pt x="1781" y="2341"/>
                    <a:pt x="1775" y="2317"/>
                  </a:cubicBezTo>
                  <a:lnTo>
                    <a:pt x="1775" y="2317"/>
                  </a:lnTo>
                  <a:cubicBezTo>
                    <a:pt x="1780" y="2327"/>
                    <a:pt x="1785" y="2331"/>
                    <a:pt x="1791" y="2331"/>
                  </a:cubicBezTo>
                  <a:cubicBezTo>
                    <a:pt x="1795" y="2331"/>
                    <a:pt x="1799" y="2329"/>
                    <a:pt x="1803" y="2326"/>
                  </a:cubicBezTo>
                  <a:cubicBezTo>
                    <a:pt x="1808" y="2308"/>
                    <a:pt x="1825" y="2293"/>
                    <a:pt x="1839" y="2293"/>
                  </a:cubicBezTo>
                  <a:cubicBezTo>
                    <a:pt x="1845" y="2293"/>
                    <a:pt x="1850" y="2296"/>
                    <a:pt x="1853" y="2301"/>
                  </a:cubicBezTo>
                  <a:lnTo>
                    <a:pt x="1859" y="2298"/>
                  </a:lnTo>
                  <a:cubicBezTo>
                    <a:pt x="1859" y="2273"/>
                    <a:pt x="1866" y="2270"/>
                    <a:pt x="1875" y="2263"/>
                  </a:cubicBezTo>
                  <a:cubicBezTo>
                    <a:pt x="1881" y="2260"/>
                    <a:pt x="1891" y="2254"/>
                    <a:pt x="1888" y="2232"/>
                  </a:cubicBezTo>
                  <a:cubicBezTo>
                    <a:pt x="1885" y="2210"/>
                    <a:pt x="1891" y="2207"/>
                    <a:pt x="1891" y="2207"/>
                  </a:cubicBezTo>
                  <a:cubicBezTo>
                    <a:pt x="1892" y="2206"/>
                    <a:pt x="1892" y="2206"/>
                    <a:pt x="1893" y="2206"/>
                  </a:cubicBezTo>
                  <a:cubicBezTo>
                    <a:pt x="1899" y="2206"/>
                    <a:pt x="1904" y="2225"/>
                    <a:pt x="1906" y="2248"/>
                  </a:cubicBezTo>
                  <a:cubicBezTo>
                    <a:pt x="1904" y="2256"/>
                    <a:pt x="1906" y="2260"/>
                    <a:pt x="1908" y="2260"/>
                  </a:cubicBezTo>
                  <a:cubicBezTo>
                    <a:pt x="1914" y="2260"/>
                    <a:pt x="1925" y="2243"/>
                    <a:pt x="1925" y="2207"/>
                  </a:cubicBezTo>
                  <a:cubicBezTo>
                    <a:pt x="1924" y="2183"/>
                    <a:pt x="1923" y="2171"/>
                    <a:pt x="1924" y="2171"/>
                  </a:cubicBezTo>
                  <a:lnTo>
                    <a:pt x="1924" y="2171"/>
                  </a:lnTo>
                  <a:cubicBezTo>
                    <a:pt x="1925" y="2171"/>
                    <a:pt x="1927" y="2182"/>
                    <a:pt x="1932" y="2204"/>
                  </a:cubicBezTo>
                  <a:cubicBezTo>
                    <a:pt x="1936" y="2218"/>
                    <a:pt x="1938" y="2233"/>
                    <a:pt x="1941" y="2233"/>
                  </a:cubicBezTo>
                  <a:cubicBezTo>
                    <a:pt x="1942" y="2233"/>
                    <a:pt x="1943" y="2229"/>
                    <a:pt x="1944" y="2219"/>
                  </a:cubicBezTo>
                  <a:cubicBezTo>
                    <a:pt x="1953" y="2213"/>
                    <a:pt x="1953" y="2201"/>
                    <a:pt x="1947" y="2191"/>
                  </a:cubicBezTo>
                  <a:lnTo>
                    <a:pt x="1969" y="2175"/>
                  </a:lnTo>
                  <a:cubicBezTo>
                    <a:pt x="1977" y="2177"/>
                    <a:pt x="1984" y="2178"/>
                    <a:pt x="1989" y="2178"/>
                  </a:cubicBezTo>
                  <a:cubicBezTo>
                    <a:pt x="2001" y="2178"/>
                    <a:pt x="2006" y="2174"/>
                    <a:pt x="2013" y="2169"/>
                  </a:cubicBezTo>
                  <a:cubicBezTo>
                    <a:pt x="2007" y="2156"/>
                    <a:pt x="2005" y="2151"/>
                    <a:pt x="2009" y="2151"/>
                  </a:cubicBezTo>
                  <a:cubicBezTo>
                    <a:pt x="2012" y="2151"/>
                    <a:pt x="2017" y="2153"/>
                    <a:pt x="2026" y="2157"/>
                  </a:cubicBezTo>
                  <a:cubicBezTo>
                    <a:pt x="2030" y="2162"/>
                    <a:pt x="2034" y="2165"/>
                    <a:pt x="2036" y="2165"/>
                  </a:cubicBezTo>
                  <a:cubicBezTo>
                    <a:pt x="2040" y="2165"/>
                    <a:pt x="2038" y="2155"/>
                    <a:pt x="2019" y="2135"/>
                  </a:cubicBezTo>
                  <a:cubicBezTo>
                    <a:pt x="2015" y="2120"/>
                    <a:pt x="2016" y="2114"/>
                    <a:pt x="2023" y="2114"/>
                  </a:cubicBezTo>
                  <a:cubicBezTo>
                    <a:pt x="2027" y="2114"/>
                    <a:pt x="2032" y="2116"/>
                    <a:pt x="2038" y="2119"/>
                  </a:cubicBezTo>
                  <a:cubicBezTo>
                    <a:pt x="2052" y="2135"/>
                    <a:pt x="2062" y="2140"/>
                    <a:pt x="2066" y="2140"/>
                  </a:cubicBezTo>
                  <a:cubicBezTo>
                    <a:pt x="2069" y="2140"/>
                    <a:pt x="2068" y="2135"/>
                    <a:pt x="2060" y="2128"/>
                  </a:cubicBezTo>
                  <a:cubicBezTo>
                    <a:pt x="2054" y="2107"/>
                    <a:pt x="2060" y="2100"/>
                    <a:pt x="2060" y="2100"/>
                  </a:cubicBezTo>
                  <a:cubicBezTo>
                    <a:pt x="2062" y="2102"/>
                    <a:pt x="2064" y="2103"/>
                    <a:pt x="2067" y="2103"/>
                  </a:cubicBezTo>
                  <a:cubicBezTo>
                    <a:pt x="2089" y="2103"/>
                    <a:pt x="2141" y="2049"/>
                    <a:pt x="2189" y="1991"/>
                  </a:cubicBezTo>
                  <a:cubicBezTo>
                    <a:pt x="2192" y="1984"/>
                    <a:pt x="2182" y="1966"/>
                    <a:pt x="2167" y="1953"/>
                  </a:cubicBezTo>
                  <a:cubicBezTo>
                    <a:pt x="2150" y="1941"/>
                    <a:pt x="2145" y="1938"/>
                    <a:pt x="2147" y="1938"/>
                  </a:cubicBezTo>
                  <a:cubicBezTo>
                    <a:pt x="2148" y="1938"/>
                    <a:pt x="2158" y="1942"/>
                    <a:pt x="2170" y="1944"/>
                  </a:cubicBezTo>
                  <a:cubicBezTo>
                    <a:pt x="2192" y="1956"/>
                    <a:pt x="2207" y="1961"/>
                    <a:pt x="2214" y="1961"/>
                  </a:cubicBezTo>
                  <a:cubicBezTo>
                    <a:pt x="2225" y="1961"/>
                    <a:pt x="2217" y="1948"/>
                    <a:pt x="2182" y="1931"/>
                  </a:cubicBezTo>
                  <a:cubicBezTo>
                    <a:pt x="2160" y="1921"/>
                    <a:pt x="2150" y="1916"/>
                    <a:pt x="2153" y="1916"/>
                  </a:cubicBezTo>
                  <a:cubicBezTo>
                    <a:pt x="2156" y="1916"/>
                    <a:pt x="2167" y="1919"/>
                    <a:pt x="2189" y="1925"/>
                  </a:cubicBezTo>
                  <a:cubicBezTo>
                    <a:pt x="2195" y="1926"/>
                    <a:pt x="2199" y="1926"/>
                    <a:pt x="2202" y="1926"/>
                  </a:cubicBezTo>
                  <a:cubicBezTo>
                    <a:pt x="2209" y="1926"/>
                    <a:pt x="2207" y="1922"/>
                    <a:pt x="2198" y="1909"/>
                  </a:cubicBezTo>
                  <a:cubicBezTo>
                    <a:pt x="2185" y="1901"/>
                    <a:pt x="2184" y="1895"/>
                    <a:pt x="2189" y="1895"/>
                  </a:cubicBezTo>
                  <a:cubicBezTo>
                    <a:pt x="2192" y="1895"/>
                    <a:pt x="2196" y="1897"/>
                    <a:pt x="2201" y="1900"/>
                  </a:cubicBezTo>
                  <a:cubicBezTo>
                    <a:pt x="2214" y="1903"/>
                    <a:pt x="2225" y="1905"/>
                    <a:pt x="2232" y="1905"/>
                  </a:cubicBezTo>
                  <a:cubicBezTo>
                    <a:pt x="2238" y="1905"/>
                    <a:pt x="2239" y="1903"/>
                    <a:pt x="2229" y="1897"/>
                  </a:cubicBezTo>
                  <a:cubicBezTo>
                    <a:pt x="2229" y="1897"/>
                    <a:pt x="2233" y="1893"/>
                    <a:pt x="2246" y="1893"/>
                  </a:cubicBezTo>
                  <a:cubicBezTo>
                    <a:pt x="2249" y="1893"/>
                    <a:pt x="2253" y="1893"/>
                    <a:pt x="2257" y="1893"/>
                  </a:cubicBezTo>
                  <a:cubicBezTo>
                    <a:pt x="2259" y="1894"/>
                    <a:pt x="2261" y="1894"/>
                    <a:pt x="2262" y="1894"/>
                  </a:cubicBezTo>
                  <a:cubicBezTo>
                    <a:pt x="2278" y="1894"/>
                    <a:pt x="2266" y="1876"/>
                    <a:pt x="2254" y="1859"/>
                  </a:cubicBezTo>
                  <a:cubicBezTo>
                    <a:pt x="2241" y="1832"/>
                    <a:pt x="2237" y="1819"/>
                    <a:pt x="2244" y="1819"/>
                  </a:cubicBezTo>
                  <a:cubicBezTo>
                    <a:pt x="2248" y="1819"/>
                    <a:pt x="2257" y="1824"/>
                    <a:pt x="2270" y="1834"/>
                  </a:cubicBezTo>
                  <a:cubicBezTo>
                    <a:pt x="2277" y="1841"/>
                    <a:pt x="2282" y="1843"/>
                    <a:pt x="2286" y="1843"/>
                  </a:cubicBezTo>
                  <a:cubicBezTo>
                    <a:pt x="2301" y="1843"/>
                    <a:pt x="2297" y="1806"/>
                    <a:pt x="2270" y="1784"/>
                  </a:cubicBezTo>
                  <a:cubicBezTo>
                    <a:pt x="2251" y="1768"/>
                    <a:pt x="2243" y="1762"/>
                    <a:pt x="2245" y="1762"/>
                  </a:cubicBezTo>
                  <a:lnTo>
                    <a:pt x="2245" y="1762"/>
                  </a:lnTo>
                  <a:cubicBezTo>
                    <a:pt x="2246" y="1762"/>
                    <a:pt x="2250" y="1765"/>
                    <a:pt x="2257" y="1768"/>
                  </a:cubicBezTo>
                  <a:cubicBezTo>
                    <a:pt x="2264" y="1771"/>
                    <a:pt x="2268" y="1772"/>
                    <a:pt x="2272" y="1772"/>
                  </a:cubicBezTo>
                  <a:cubicBezTo>
                    <a:pt x="2278" y="1772"/>
                    <a:pt x="2279" y="1768"/>
                    <a:pt x="2279" y="1768"/>
                  </a:cubicBezTo>
                  <a:cubicBezTo>
                    <a:pt x="2282" y="1764"/>
                    <a:pt x="2285" y="1758"/>
                    <a:pt x="2294" y="1758"/>
                  </a:cubicBezTo>
                  <a:cubicBezTo>
                    <a:pt x="2297" y="1758"/>
                    <a:pt x="2302" y="1759"/>
                    <a:pt x="2308" y="1762"/>
                  </a:cubicBezTo>
                  <a:cubicBezTo>
                    <a:pt x="2308" y="1762"/>
                    <a:pt x="2311" y="1752"/>
                    <a:pt x="2298" y="1727"/>
                  </a:cubicBezTo>
                  <a:cubicBezTo>
                    <a:pt x="2271" y="1701"/>
                    <a:pt x="2288" y="1685"/>
                    <a:pt x="2321" y="1685"/>
                  </a:cubicBezTo>
                  <a:cubicBezTo>
                    <a:pt x="2326" y="1685"/>
                    <a:pt x="2333" y="1686"/>
                    <a:pt x="2339" y="1687"/>
                  </a:cubicBezTo>
                  <a:lnTo>
                    <a:pt x="2326" y="1662"/>
                  </a:lnTo>
                  <a:cubicBezTo>
                    <a:pt x="2299" y="1646"/>
                    <a:pt x="2284" y="1633"/>
                    <a:pt x="2292" y="1633"/>
                  </a:cubicBezTo>
                  <a:cubicBezTo>
                    <a:pt x="2295" y="1633"/>
                    <a:pt x="2302" y="1635"/>
                    <a:pt x="2314" y="1640"/>
                  </a:cubicBezTo>
                  <a:lnTo>
                    <a:pt x="2333" y="1646"/>
                  </a:lnTo>
                  <a:cubicBezTo>
                    <a:pt x="2304" y="1628"/>
                    <a:pt x="2319" y="1605"/>
                    <a:pt x="2348" y="1605"/>
                  </a:cubicBezTo>
                  <a:cubicBezTo>
                    <a:pt x="2354" y="1605"/>
                    <a:pt x="2360" y="1606"/>
                    <a:pt x="2367" y="1608"/>
                  </a:cubicBezTo>
                  <a:cubicBezTo>
                    <a:pt x="2376" y="1611"/>
                    <a:pt x="2380" y="1613"/>
                    <a:pt x="2383" y="1613"/>
                  </a:cubicBezTo>
                  <a:cubicBezTo>
                    <a:pt x="2387" y="1613"/>
                    <a:pt x="2387" y="1610"/>
                    <a:pt x="2389" y="1605"/>
                  </a:cubicBezTo>
                  <a:lnTo>
                    <a:pt x="2370" y="1599"/>
                  </a:lnTo>
                  <a:cubicBezTo>
                    <a:pt x="2348" y="1593"/>
                    <a:pt x="2330" y="1586"/>
                    <a:pt x="2333" y="1580"/>
                  </a:cubicBezTo>
                  <a:cubicBezTo>
                    <a:pt x="2333" y="1573"/>
                    <a:pt x="2335" y="1566"/>
                    <a:pt x="2346" y="1566"/>
                  </a:cubicBezTo>
                  <a:cubicBezTo>
                    <a:pt x="2349" y="1566"/>
                    <a:pt x="2353" y="1566"/>
                    <a:pt x="2358" y="1568"/>
                  </a:cubicBezTo>
                  <a:cubicBezTo>
                    <a:pt x="2380" y="1564"/>
                    <a:pt x="2402" y="1561"/>
                    <a:pt x="2383" y="1555"/>
                  </a:cubicBezTo>
                  <a:cubicBezTo>
                    <a:pt x="2383" y="1555"/>
                    <a:pt x="2383" y="1546"/>
                    <a:pt x="2408" y="1542"/>
                  </a:cubicBezTo>
                  <a:cubicBezTo>
                    <a:pt x="2408" y="1533"/>
                    <a:pt x="2411" y="1524"/>
                    <a:pt x="2414" y="1505"/>
                  </a:cubicBezTo>
                  <a:cubicBezTo>
                    <a:pt x="2397" y="1493"/>
                    <a:pt x="2398" y="1476"/>
                    <a:pt x="2416" y="1476"/>
                  </a:cubicBezTo>
                  <a:cubicBezTo>
                    <a:pt x="2417" y="1476"/>
                    <a:pt x="2419" y="1476"/>
                    <a:pt x="2420" y="1477"/>
                  </a:cubicBezTo>
                  <a:cubicBezTo>
                    <a:pt x="2420" y="1464"/>
                    <a:pt x="2414" y="1452"/>
                    <a:pt x="2405" y="1445"/>
                  </a:cubicBezTo>
                  <a:cubicBezTo>
                    <a:pt x="2408" y="1430"/>
                    <a:pt x="2408" y="1420"/>
                    <a:pt x="2430" y="1420"/>
                  </a:cubicBezTo>
                  <a:cubicBezTo>
                    <a:pt x="2436" y="1421"/>
                    <a:pt x="2440" y="1422"/>
                    <a:pt x="2442" y="1422"/>
                  </a:cubicBezTo>
                  <a:cubicBezTo>
                    <a:pt x="2447" y="1422"/>
                    <a:pt x="2442" y="1419"/>
                    <a:pt x="2430" y="1411"/>
                  </a:cubicBezTo>
                  <a:cubicBezTo>
                    <a:pt x="2408" y="1411"/>
                    <a:pt x="2411" y="1401"/>
                    <a:pt x="2411" y="1392"/>
                  </a:cubicBezTo>
                  <a:cubicBezTo>
                    <a:pt x="2411" y="1383"/>
                    <a:pt x="2411" y="1373"/>
                    <a:pt x="2411" y="1373"/>
                  </a:cubicBezTo>
                  <a:cubicBezTo>
                    <a:pt x="2392" y="1370"/>
                    <a:pt x="2392" y="1370"/>
                    <a:pt x="2392" y="1364"/>
                  </a:cubicBezTo>
                  <a:cubicBezTo>
                    <a:pt x="2392" y="1354"/>
                    <a:pt x="2417" y="1326"/>
                    <a:pt x="2417" y="1317"/>
                  </a:cubicBezTo>
                  <a:cubicBezTo>
                    <a:pt x="2417" y="1299"/>
                    <a:pt x="2417" y="1292"/>
                    <a:pt x="2412" y="1292"/>
                  </a:cubicBezTo>
                  <a:cubicBezTo>
                    <a:pt x="2408" y="1292"/>
                    <a:pt x="2403" y="1295"/>
                    <a:pt x="2395" y="1298"/>
                  </a:cubicBezTo>
                  <a:cubicBezTo>
                    <a:pt x="2395" y="1302"/>
                    <a:pt x="2392" y="1304"/>
                    <a:pt x="2390" y="1304"/>
                  </a:cubicBezTo>
                  <a:cubicBezTo>
                    <a:pt x="2386" y="1304"/>
                    <a:pt x="2384" y="1300"/>
                    <a:pt x="2395" y="1289"/>
                  </a:cubicBezTo>
                  <a:cubicBezTo>
                    <a:pt x="2395" y="1282"/>
                    <a:pt x="2417" y="1254"/>
                    <a:pt x="2417" y="1226"/>
                  </a:cubicBezTo>
                  <a:cubicBezTo>
                    <a:pt x="2414" y="1188"/>
                    <a:pt x="2414" y="1188"/>
                    <a:pt x="2392" y="1188"/>
                  </a:cubicBezTo>
                  <a:cubicBezTo>
                    <a:pt x="2377" y="1193"/>
                    <a:pt x="2367" y="1195"/>
                    <a:pt x="2363" y="1195"/>
                  </a:cubicBezTo>
                  <a:cubicBezTo>
                    <a:pt x="2357" y="1195"/>
                    <a:pt x="2367" y="1190"/>
                    <a:pt x="2392" y="1182"/>
                  </a:cubicBezTo>
                  <a:cubicBezTo>
                    <a:pt x="2428" y="1160"/>
                    <a:pt x="2430" y="1150"/>
                    <a:pt x="2417" y="1150"/>
                  </a:cubicBezTo>
                  <a:cubicBezTo>
                    <a:pt x="2415" y="1150"/>
                    <a:pt x="2413" y="1150"/>
                    <a:pt x="2411" y="1151"/>
                  </a:cubicBezTo>
                  <a:cubicBezTo>
                    <a:pt x="2389" y="1144"/>
                    <a:pt x="2389" y="1144"/>
                    <a:pt x="2386" y="1135"/>
                  </a:cubicBezTo>
                  <a:cubicBezTo>
                    <a:pt x="2408" y="1132"/>
                    <a:pt x="2408" y="1123"/>
                    <a:pt x="2383" y="1107"/>
                  </a:cubicBezTo>
                  <a:cubicBezTo>
                    <a:pt x="2383" y="1101"/>
                    <a:pt x="2383" y="1101"/>
                    <a:pt x="2405" y="1094"/>
                  </a:cubicBezTo>
                  <a:cubicBezTo>
                    <a:pt x="2405" y="1094"/>
                    <a:pt x="2402" y="1085"/>
                    <a:pt x="2402" y="1079"/>
                  </a:cubicBezTo>
                  <a:cubicBezTo>
                    <a:pt x="2355" y="1066"/>
                    <a:pt x="2364" y="1010"/>
                    <a:pt x="2383" y="997"/>
                  </a:cubicBezTo>
                  <a:cubicBezTo>
                    <a:pt x="2383" y="997"/>
                    <a:pt x="2380" y="988"/>
                    <a:pt x="2358" y="985"/>
                  </a:cubicBezTo>
                  <a:cubicBezTo>
                    <a:pt x="2317" y="985"/>
                    <a:pt x="2314" y="982"/>
                    <a:pt x="2355" y="969"/>
                  </a:cubicBezTo>
                  <a:cubicBezTo>
                    <a:pt x="2378" y="962"/>
                    <a:pt x="2388" y="959"/>
                    <a:pt x="2384" y="959"/>
                  </a:cubicBezTo>
                  <a:cubicBezTo>
                    <a:pt x="2380" y="959"/>
                    <a:pt x="2370" y="960"/>
                    <a:pt x="2351" y="963"/>
                  </a:cubicBezTo>
                  <a:cubicBezTo>
                    <a:pt x="2330" y="960"/>
                    <a:pt x="2323" y="925"/>
                    <a:pt x="2364" y="922"/>
                  </a:cubicBezTo>
                  <a:lnTo>
                    <a:pt x="2405" y="909"/>
                  </a:lnTo>
                  <a:cubicBezTo>
                    <a:pt x="2383" y="909"/>
                    <a:pt x="2380" y="903"/>
                    <a:pt x="2380" y="903"/>
                  </a:cubicBezTo>
                  <a:cubicBezTo>
                    <a:pt x="2376" y="904"/>
                    <a:pt x="2373" y="905"/>
                    <a:pt x="2370" y="905"/>
                  </a:cubicBezTo>
                  <a:cubicBezTo>
                    <a:pt x="2359" y="905"/>
                    <a:pt x="2356" y="896"/>
                    <a:pt x="2351" y="881"/>
                  </a:cubicBezTo>
                  <a:cubicBezTo>
                    <a:pt x="2348" y="866"/>
                    <a:pt x="2323" y="847"/>
                    <a:pt x="2317" y="831"/>
                  </a:cubicBezTo>
                  <a:cubicBezTo>
                    <a:pt x="2314" y="819"/>
                    <a:pt x="2308" y="797"/>
                    <a:pt x="2326" y="784"/>
                  </a:cubicBezTo>
                  <a:cubicBezTo>
                    <a:pt x="2326" y="778"/>
                    <a:pt x="2323" y="772"/>
                    <a:pt x="2301" y="762"/>
                  </a:cubicBezTo>
                  <a:cubicBezTo>
                    <a:pt x="2279" y="762"/>
                    <a:pt x="2273" y="750"/>
                    <a:pt x="2295" y="743"/>
                  </a:cubicBezTo>
                  <a:lnTo>
                    <a:pt x="2292" y="737"/>
                  </a:lnTo>
                  <a:cubicBezTo>
                    <a:pt x="2270" y="728"/>
                    <a:pt x="2267" y="721"/>
                    <a:pt x="2267" y="721"/>
                  </a:cubicBezTo>
                  <a:cubicBezTo>
                    <a:pt x="2286" y="715"/>
                    <a:pt x="2304" y="703"/>
                    <a:pt x="2283" y="703"/>
                  </a:cubicBezTo>
                  <a:cubicBezTo>
                    <a:pt x="2278" y="704"/>
                    <a:pt x="2275" y="705"/>
                    <a:pt x="2272" y="705"/>
                  </a:cubicBezTo>
                  <a:cubicBezTo>
                    <a:pt x="2262" y="705"/>
                    <a:pt x="2260" y="697"/>
                    <a:pt x="2257" y="687"/>
                  </a:cubicBezTo>
                  <a:cubicBezTo>
                    <a:pt x="2273" y="668"/>
                    <a:pt x="2217" y="452"/>
                    <a:pt x="2185" y="414"/>
                  </a:cubicBezTo>
                  <a:lnTo>
                    <a:pt x="2173" y="380"/>
                  </a:lnTo>
                  <a:cubicBezTo>
                    <a:pt x="2170" y="370"/>
                    <a:pt x="2163" y="348"/>
                    <a:pt x="2163" y="348"/>
                  </a:cubicBezTo>
                  <a:cubicBezTo>
                    <a:pt x="2201" y="327"/>
                    <a:pt x="2157" y="283"/>
                    <a:pt x="2123" y="267"/>
                  </a:cubicBezTo>
                  <a:cubicBezTo>
                    <a:pt x="2121" y="268"/>
                    <a:pt x="2118" y="268"/>
                    <a:pt x="2116" y="268"/>
                  </a:cubicBezTo>
                  <a:cubicBezTo>
                    <a:pt x="2105" y="268"/>
                    <a:pt x="2093" y="262"/>
                    <a:pt x="2088" y="251"/>
                  </a:cubicBezTo>
                  <a:cubicBezTo>
                    <a:pt x="2123" y="223"/>
                    <a:pt x="2101" y="195"/>
                    <a:pt x="2069" y="195"/>
                  </a:cubicBezTo>
                  <a:cubicBezTo>
                    <a:pt x="2057" y="202"/>
                    <a:pt x="2048" y="206"/>
                    <a:pt x="2043" y="206"/>
                  </a:cubicBezTo>
                  <a:cubicBezTo>
                    <a:pt x="2035" y="206"/>
                    <a:pt x="2038" y="196"/>
                    <a:pt x="2054" y="176"/>
                  </a:cubicBezTo>
                  <a:cubicBezTo>
                    <a:pt x="2071" y="159"/>
                    <a:pt x="2072" y="144"/>
                    <a:pt x="2056" y="144"/>
                  </a:cubicBezTo>
                  <a:cubicBezTo>
                    <a:pt x="2047" y="144"/>
                    <a:pt x="2031" y="149"/>
                    <a:pt x="2010" y="164"/>
                  </a:cubicBezTo>
                  <a:cubicBezTo>
                    <a:pt x="2001" y="166"/>
                    <a:pt x="1996" y="168"/>
                    <a:pt x="1993" y="168"/>
                  </a:cubicBezTo>
                  <a:cubicBezTo>
                    <a:pt x="1989" y="168"/>
                    <a:pt x="1990" y="163"/>
                    <a:pt x="1994" y="148"/>
                  </a:cubicBezTo>
                  <a:cubicBezTo>
                    <a:pt x="2005" y="120"/>
                    <a:pt x="2003" y="109"/>
                    <a:pt x="1997" y="109"/>
                  </a:cubicBezTo>
                  <a:cubicBezTo>
                    <a:pt x="1994" y="109"/>
                    <a:pt x="1991" y="111"/>
                    <a:pt x="1988" y="117"/>
                  </a:cubicBezTo>
                  <a:cubicBezTo>
                    <a:pt x="1974" y="128"/>
                    <a:pt x="1964" y="134"/>
                    <a:pt x="1959" y="134"/>
                  </a:cubicBezTo>
                  <a:cubicBezTo>
                    <a:pt x="1952" y="134"/>
                    <a:pt x="1952" y="122"/>
                    <a:pt x="1960" y="98"/>
                  </a:cubicBezTo>
                  <a:cubicBezTo>
                    <a:pt x="1961" y="72"/>
                    <a:pt x="1961" y="60"/>
                    <a:pt x="1956" y="60"/>
                  </a:cubicBezTo>
                  <a:cubicBezTo>
                    <a:pt x="1952" y="60"/>
                    <a:pt x="1944" y="68"/>
                    <a:pt x="1932" y="82"/>
                  </a:cubicBezTo>
                  <a:cubicBezTo>
                    <a:pt x="1921" y="92"/>
                    <a:pt x="1909" y="96"/>
                    <a:pt x="1899" y="96"/>
                  </a:cubicBezTo>
                  <a:cubicBezTo>
                    <a:pt x="1879" y="96"/>
                    <a:pt x="1865" y="80"/>
                    <a:pt x="1869" y="54"/>
                  </a:cubicBezTo>
                  <a:cubicBezTo>
                    <a:pt x="1862" y="49"/>
                    <a:pt x="1857" y="37"/>
                    <a:pt x="1852" y="37"/>
                  </a:cubicBezTo>
                  <a:cubicBezTo>
                    <a:pt x="1851" y="37"/>
                    <a:pt x="1849" y="39"/>
                    <a:pt x="1847" y="45"/>
                  </a:cubicBezTo>
                  <a:lnTo>
                    <a:pt x="1844" y="23"/>
                  </a:lnTo>
                  <a:lnTo>
                    <a:pt x="1822" y="16"/>
                  </a:lnTo>
                  <a:lnTo>
                    <a:pt x="1816" y="35"/>
                  </a:lnTo>
                  <a:cubicBezTo>
                    <a:pt x="1771" y="13"/>
                    <a:pt x="1723" y="0"/>
                    <a:pt x="1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52"/>
            <p:cNvSpPr/>
            <p:nvPr/>
          </p:nvSpPr>
          <p:spPr>
            <a:xfrm>
              <a:off x="3815475" y="2326750"/>
              <a:ext cx="62200" cy="326650"/>
            </a:xfrm>
            <a:custGeom>
              <a:avLst/>
              <a:gdLst/>
              <a:ahLst/>
              <a:cxnLst/>
              <a:rect l="l" t="t" r="r" b="b"/>
              <a:pathLst>
                <a:path w="2488" h="13066" extrusionOk="0">
                  <a:moveTo>
                    <a:pt x="1" y="285"/>
                  </a:moveTo>
                  <a:lnTo>
                    <a:pt x="4" y="301"/>
                  </a:lnTo>
                  <a:cubicBezTo>
                    <a:pt x="4" y="310"/>
                    <a:pt x="12" y="313"/>
                    <a:pt x="22" y="313"/>
                  </a:cubicBezTo>
                  <a:cubicBezTo>
                    <a:pt x="29" y="313"/>
                    <a:pt x="37" y="311"/>
                    <a:pt x="45" y="310"/>
                  </a:cubicBezTo>
                  <a:lnTo>
                    <a:pt x="45" y="294"/>
                  </a:lnTo>
                  <a:cubicBezTo>
                    <a:pt x="29" y="288"/>
                    <a:pt x="17" y="285"/>
                    <a:pt x="1" y="285"/>
                  </a:cubicBezTo>
                  <a:close/>
                  <a:moveTo>
                    <a:pt x="341" y="266"/>
                  </a:moveTo>
                  <a:cubicBezTo>
                    <a:pt x="356" y="266"/>
                    <a:pt x="358" y="280"/>
                    <a:pt x="361" y="294"/>
                  </a:cubicBezTo>
                  <a:cubicBezTo>
                    <a:pt x="361" y="310"/>
                    <a:pt x="361" y="310"/>
                    <a:pt x="342" y="313"/>
                  </a:cubicBezTo>
                  <a:cubicBezTo>
                    <a:pt x="342" y="313"/>
                    <a:pt x="317" y="301"/>
                    <a:pt x="317" y="285"/>
                  </a:cubicBezTo>
                  <a:lnTo>
                    <a:pt x="336" y="266"/>
                  </a:lnTo>
                  <a:cubicBezTo>
                    <a:pt x="338" y="266"/>
                    <a:pt x="339" y="266"/>
                    <a:pt x="341" y="266"/>
                  </a:cubicBezTo>
                  <a:close/>
                  <a:moveTo>
                    <a:pt x="375" y="439"/>
                  </a:moveTo>
                  <a:cubicBezTo>
                    <a:pt x="381" y="439"/>
                    <a:pt x="383" y="447"/>
                    <a:pt x="386" y="464"/>
                  </a:cubicBezTo>
                  <a:cubicBezTo>
                    <a:pt x="386" y="479"/>
                    <a:pt x="389" y="495"/>
                    <a:pt x="371" y="498"/>
                  </a:cubicBezTo>
                  <a:lnTo>
                    <a:pt x="367" y="482"/>
                  </a:lnTo>
                  <a:cubicBezTo>
                    <a:pt x="379" y="481"/>
                    <a:pt x="375" y="475"/>
                    <a:pt x="367" y="475"/>
                  </a:cubicBezTo>
                  <a:cubicBezTo>
                    <a:pt x="361" y="475"/>
                    <a:pt x="353" y="478"/>
                    <a:pt x="346" y="486"/>
                  </a:cubicBezTo>
                  <a:lnTo>
                    <a:pt x="305" y="492"/>
                  </a:lnTo>
                  <a:cubicBezTo>
                    <a:pt x="302" y="476"/>
                    <a:pt x="320" y="457"/>
                    <a:pt x="342" y="454"/>
                  </a:cubicBezTo>
                  <a:cubicBezTo>
                    <a:pt x="360" y="444"/>
                    <a:pt x="369" y="439"/>
                    <a:pt x="375" y="439"/>
                  </a:cubicBezTo>
                  <a:close/>
                  <a:moveTo>
                    <a:pt x="493" y="479"/>
                  </a:moveTo>
                  <a:lnTo>
                    <a:pt x="474" y="498"/>
                  </a:lnTo>
                  <a:lnTo>
                    <a:pt x="477" y="511"/>
                  </a:lnTo>
                  <a:cubicBezTo>
                    <a:pt x="499" y="508"/>
                    <a:pt x="499" y="508"/>
                    <a:pt x="496" y="495"/>
                  </a:cubicBezTo>
                  <a:lnTo>
                    <a:pt x="493" y="479"/>
                  </a:lnTo>
                  <a:close/>
                  <a:moveTo>
                    <a:pt x="409" y="1325"/>
                  </a:moveTo>
                  <a:cubicBezTo>
                    <a:pt x="429" y="1325"/>
                    <a:pt x="449" y="1351"/>
                    <a:pt x="452" y="1366"/>
                  </a:cubicBezTo>
                  <a:cubicBezTo>
                    <a:pt x="454" y="1373"/>
                    <a:pt x="450" y="1378"/>
                    <a:pt x="442" y="1378"/>
                  </a:cubicBezTo>
                  <a:cubicBezTo>
                    <a:pt x="434" y="1378"/>
                    <a:pt x="422" y="1372"/>
                    <a:pt x="408" y="1357"/>
                  </a:cubicBezTo>
                  <a:lnTo>
                    <a:pt x="405" y="1325"/>
                  </a:lnTo>
                  <a:cubicBezTo>
                    <a:pt x="406" y="1325"/>
                    <a:pt x="407" y="1325"/>
                    <a:pt x="409" y="1325"/>
                  </a:cubicBezTo>
                  <a:close/>
                  <a:moveTo>
                    <a:pt x="404" y="1422"/>
                  </a:moveTo>
                  <a:cubicBezTo>
                    <a:pt x="403" y="1422"/>
                    <a:pt x="401" y="1422"/>
                    <a:pt x="399" y="1423"/>
                  </a:cubicBezTo>
                  <a:cubicBezTo>
                    <a:pt x="377" y="1426"/>
                    <a:pt x="380" y="1441"/>
                    <a:pt x="383" y="1473"/>
                  </a:cubicBezTo>
                  <a:cubicBezTo>
                    <a:pt x="386" y="1488"/>
                    <a:pt x="408" y="1498"/>
                    <a:pt x="408" y="1498"/>
                  </a:cubicBezTo>
                  <a:cubicBezTo>
                    <a:pt x="430" y="1498"/>
                    <a:pt x="427" y="1482"/>
                    <a:pt x="424" y="1466"/>
                  </a:cubicBezTo>
                  <a:cubicBezTo>
                    <a:pt x="438" y="1435"/>
                    <a:pt x="422" y="1422"/>
                    <a:pt x="404" y="1422"/>
                  </a:cubicBezTo>
                  <a:close/>
                  <a:moveTo>
                    <a:pt x="642" y="2065"/>
                  </a:moveTo>
                  <a:cubicBezTo>
                    <a:pt x="656" y="2065"/>
                    <a:pt x="659" y="2079"/>
                    <a:pt x="662" y="2093"/>
                  </a:cubicBezTo>
                  <a:lnTo>
                    <a:pt x="640" y="2096"/>
                  </a:lnTo>
                  <a:lnTo>
                    <a:pt x="618" y="2084"/>
                  </a:lnTo>
                  <a:lnTo>
                    <a:pt x="637" y="2065"/>
                  </a:lnTo>
                  <a:cubicBezTo>
                    <a:pt x="639" y="2065"/>
                    <a:pt x="640" y="2065"/>
                    <a:pt x="642" y="2065"/>
                  </a:cubicBezTo>
                  <a:close/>
                  <a:moveTo>
                    <a:pt x="540" y="2125"/>
                  </a:moveTo>
                  <a:lnTo>
                    <a:pt x="584" y="2150"/>
                  </a:lnTo>
                  <a:cubicBezTo>
                    <a:pt x="653" y="2172"/>
                    <a:pt x="653" y="2172"/>
                    <a:pt x="609" y="2178"/>
                  </a:cubicBezTo>
                  <a:cubicBezTo>
                    <a:pt x="603" y="2179"/>
                    <a:pt x="597" y="2180"/>
                    <a:pt x="591" y="2180"/>
                  </a:cubicBezTo>
                  <a:cubicBezTo>
                    <a:pt x="572" y="2180"/>
                    <a:pt x="555" y="2173"/>
                    <a:pt x="543" y="2156"/>
                  </a:cubicBezTo>
                  <a:lnTo>
                    <a:pt x="540" y="2125"/>
                  </a:lnTo>
                  <a:close/>
                  <a:moveTo>
                    <a:pt x="680" y="2478"/>
                  </a:moveTo>
                  <a:cubicBezTo>
                    <a:pt x="689" y="2478"/>
                    <a:pt x="708" y="2485"/>
                    <a:pt x="737" y="2491"/>
                  </a:cubicBezTo>
                  <a:cubicBezTo>
                    <a:pt x="753" y="2509"/>
                    <a:pt x="759" y="2516"/>
                    <a:pt x="750" y="2516"/>
                  </a:cubicBezTo>
                  <a:cubicBezTo>
                    <a:pt x="745" y="2516"/>
                    <a:pt x="735" y="2513"/>
                    <a:pt x="718" y="2510"/>
                  </a:cubicBezTo>
                  <a:lnTo>
                    <a:pt x="675" y="2485"/>
                  </a:lnTo>
                  <a:cubicBezTo>
                    <a:pt x="674" y="2480"/>
                    <a:pt x="675" y="2478"/>
                    <a:pt x="680" y="2478"/>
                  </a:cubicBezTo>
                  <a:close/>
                  <a:moveTo>
                    <a:pt x="628" y="2617"/>
                  </a:moveTo>
                  <a:cubicBezTo>
                    <a:pt x="643" y="2617"/>
                    <a:pt x="659" y="2620"/>
                    <a:pt x="671" y="2626"/>
                  </a:cubicBezTo>
                  <a:lnTo>
                    <a:pt x="675" y="2642"/>
                  </a:lnTo>
                  <a:cubicBezTo>
                    <a:pt x="666" y="2643"/>
                    <a:pt x="657" y="2644"/>
                    <a:pt x="650" y="2644"/>
                  </a:cubicBezTo>
                  <a:cubicBezTo>
                    <a:pt x="640" y="2644"/>
                    <a:pt x="633" y="2642"/>
                    <a:pt x="631" y="2632"/>
                  </a:cubicBezTo>
                  <a:lnTo>
                    <a:pt x="628" y="2617"/>
                  </a:lnTo>
                  <a:close/>
                  <a:moveTo>
                    <a:pt x="866" y="2801"/>
                  </a:moveTo>
                  <a:lnTo>
                    <a:pt x="844" y="2805"/>
                  </a:lnTo>
                  <a:lnTo>
                    <a:pt x="825" y="2808"/>
                  </a:lnTo>
                  <a:lnTo>
                    <a:pt x="866" y="2801"/>
                  </a:lnTo>
                  <a:close/>
                  <a:moveTo>
                    <a:pt x="632" y="2925"/>
                  </a:moveTo>
                  <a:cubicBezTo>
                    <a:pt x="637" y="2925"/>
                    <a:pt x="653" y="2946"/>
                    <a:pt x="656" y="2958"/>
                  </a:cubicBezTo>
                  <a:lnTo>
                    <a:pt x="634" y="2961"/>
                  </a:lnTo>
                  <a:cubicBezTo>
                    <a:pt x="634" y="2946"/>
                    <a:pt x="609" y="2933"/>
                    <a:pt x="631" y="2930"/>
                  </a:cubicBezTo>
                  <a:cubicBezTo>
                    <a:pt x="630" y="2927"/>
                    <a:pt x="631" y="2925"/>
                    <a:pt x="632" y="2925"/>
                  </a:cubicBezTo>
                  <a:close/>
                  <a:moveTo>
                    <a:pt x="775" y="3037"/>
                  </a:moveTo>
                  <a:cubicBezTo>
                    <a:pt x="786" y="3037"/>
                    <a:pt x="794" y="3040"/>
                    <a:pt x="794" y="3049"/>
                  </a:cubicBezTo>
                  <a:cubicBezTo>
                    <a:pt x="814" y="3059"/>
                    <a:pt x="805" y="3074"/>
                    <a:pt x="778" y="3074"/>
                  </a:cubicBezTo>
                  <a:cubicBezTo>
                    <a:pt x="772" y="3074"/>
                    <a:pt x="764" y="3073"/>
                    <a:pt x="756" y="3071"/>
                  </a:cubicBezTo>
                  <a:cubicBezTo>
                    <a:pt x="753" y="3055"/>
                    <a:pt x="753" y="3055"/>
                    <a:pt x="750" y="3040"/>
                  </a:cubicBezTo>
                  <a:cubicBezTo>
                    <a:pt x="759" y="3038"/>
                    <a:pt x="768" y="3037"/>
                    <a:pt x="775" y="3037"/>
                  </a:cubicBezTo>
                  <a:close/>
                  <a:moveTo>
                    <a:pt x="812" y="3171"/>
                  </a:moveTo>
                  <a:lnTo>
                    <a:pt x="816" y="3187"/>
                  </a:lnTo>
                  <a:cubicBezTo>
                    <a:pt x="816" y="3203"/>
                    <a:pt x="816" y="3203"/>
                    <a:pt x="797" y="3206"/>
                  </a:cubicBezTo>
                  <a:lnTo>
                    <a:pt x="794" y="3190"/>
                  </a:lnTo>
                  <a:lnTo>
                    <a:pt x="812" y="3171"/>
                  </a:lnTo>
                  <a:close/>
                  <a:moveTo>
                    <a:pt x="897" y="3334"/>
                  </a:moveTo>
                  <a:cubicBezTo>
                    <a:pt x="881" y="3337"/>
                    <a:pt x="869" y="3344"/>
                    <a:pt x="860" y="3353"/>
                  </a:cubicBezTo>
                  <a:cubicBezTo>
                    <a:pt x="860" y="3364"/>
                    <a:pt x="871" y="3366"/>
                    <a:pt x="877" y="3366"/>
                  </a:cubicBezTo>
                  <a:cubicBezTo>
                    <a:pt x="880" y="3366"/>
                    <a:pt x="881" y="3366"/>
                    <a:pt x="881" y="3366"/>
                  </a:cubicBezTo>
                  <a:cubicBezTo>
                    <a:pt x="881" y="3366"/>
                    <a:pt x="903" y="3362"/>
                    <a:pt x="900" y="3347"/>
                  </a:cubicBezTo>
                  <a:lnTo>
                    <a:pt x="897" y="3334"/>
                  </a:lnTo>
                  <a:close/>
                  <a:moveTo>
                    <a:pt x="771" y="3447"/>
                  </a:moveTo>
                  <a:cubicBezTo>
                    <a:pt x="787" y="3447"/>
                    <a:pt x="787" y="3460"/>
                    <a:pt x="787" y="3460"/>
                  </a:cubicBezTo>
                  <a:cubicBezTo>
                    <a:pt x="791" y="3475"/>
                    <a:pt x="794" y="3491"/>
                    <a:pt x="772" y="3491"/>
                  </a:cubicBezTo>
                  <a:cubicBezTo>
                    <a:pt x="772" y="3491"/>
                    <a:pt x="770" y="3491"/>
                    <a:pt x="768" y="3491"/>
                  </a:cubicBezTo>
                  <a:cubicBezTo>
                    <a:pt x="762" y="3491"/>
                    <a:pt x="752" y="3490"/>
                    <a:pt x="750" y="3478"/>
                  </a:cubicBezTo>
                  <a:cubicBezTo>
                    <a:pt x="747" y="3466"/>
                    <a:pt x="765" y="3447"/>
                    <a:pt x="765" y="3447"/>
                  </a:cubicBezTo>
                  <a:cubicBezTo>
                    <a:pt x="767" y="3447"/>
                    <a:pt x="769" y="3447"/>
                    <a:pt x="771" y="3447"/>
                  </a:cubicBezTo>
                  <a:close/>
                  <a:moveTo>
                    <a:pt x="1076" y="3581"/>
                  </a:moveTo>
                  <a:cubicBezTo>
                    <a:pt x="1073" y="3581"/>
                    <a:pt x="1068" y="3585"/>
                    <a:pt x="1060" y="3591"/>
                  </a:cubicBezTo>
                  <a:lnTo>
                    <a:pt x="1063" y="3623"/>
                  </a:lnTo>
                  <a:cubicBezTo>
                    <a:pt x="1085" y="3619"/>
                    <a:pt x="1085" y="3619"/>
                    <a:pt x="1082" y="3604"/>
                  </a:cubicBezTo>
                  <a:cubicBezTo>
                    <a:pt x="1080" y="3588"/>
                    <a:pt x="1079" y="3581"/>
                    <a:pt x="1076" y="3581"/>
                  </a:cubicBezTo>
                  <a:close/>
                  <a:moveTo>
                    <a:pt x="371" y="3709"/>
                  </a:moveTo>
                  <a:cubicBezTo>
                    <a:pt x="368" y="3709"/>
                    <a:pt x="364" y="3710"/>
                    <a:pt x="361" y="3710"/>
                  </a:cubicBezTo>
                  <a:cubicBezTo>
                    <a:pt x="339" y="3713"/>
                    <a:pt x="342" y="3729"/>
                    <a:pt x="386" y="3739"/>
                  </a:cubicBezTo>
                  <a:cubicBezTo>
                    <a:pt x="405" y="3735"/>
                    <a:pt x="405" y="3735"/>
                    <a:pt x="405" y="3720"/>
                  </a:cubicBezTo>
                  <a:cubicBezTo>
                    <a:pt x="393" y="3713"/>
                    <a:pt x="382" y="3709"/>
                    <a:pt x="371" y="3709"/>
                  </a:cubicBezTo>
                  <a:close/>
                  <a:moveTo>
                    <a:pt x="822" y="3726"/>
                  </a:moveTo>
                  <a:cubicBezTo>
                    <a:pt x="826" y="3726"/>
                    <a:pt x="828" y="3733"/>
                    <a:pt x="831" y="3751"/>
                  </a:cubicBezTo>
                  <a:cubicBezTo>
                    <a:pt x="831" y="3767"/>
                    <a:pt x="812" y="3770"/>
                    <a:pt x="812" y="3770"/>
                  </a:cubicBezTo>
                  <a:cubicBezTo>
                    <a:pt x="811" y="3770"/>
                    <a:pt x="809" y="3770"/>
                    <a:pt x="808" y="3770"/>
                  </a:cubicBezTo>
                  <a:cubicBezTo>
                    <a:pt x="793" y="3770"/>
                    <a:pt x="809" y="3753"/>
                    <a:pt x="806" y="3739"/>
                  </a:cubicBezTo>
                  <a:cubicBezTo>
                    <a:pt x="814" y="3730"/>
                    <a:pt x="819" y="3726"/>
                    <a:pt x="822" y="3726"/>
                  </a:cubicBezTo>
                  <a:close/>
                  <a:moveTo>
                    <a:pt x="911" y="3992"/>
                  </a:moveTo>
                  <a:cubicBezTo>
                    <a:pt x="926" y="3992"/>
                    <a:pt x="925" y="4007"/>
                    <a:pt x="888" y="4027"/>
                  </a:cubicBezTo>
                  <a:cubicBezTo>
                    <a:pt x="882" y="4028"/>
                    <a:pt x="878" y="4028"/>
                    <a:pt x="875" y="4028"/>
                  </a:cubicBezTo>
                  <a:cubicBezTo>
                    <a:pt x="869" y="4028"/>
                    <a:pt x="868" y="4025"/>
                    <a:pt x="866" y="4014"/>
                  </a:cubicBezTo>
                  <a:cubicBezTo>
                    <a:pt x="878" y="4002"/>
                    <a:pt x="891" y="3995"/>
                    <a:pt x="907" y="3992"/>
                  </a:cubicBezTo>
                  <a:cubicBezTo>
                    <a:pt x="908" y="3992"/>
                    <a:pt x="910" y="3992"/>
                    <a:pt x="911" y="3992"/>
                  </a:cubicBezTo>
                  <a:close/>
                  <a:moveTo>
                    <a:pt x="900" y="4102"/>
                  </a:moveTo>
                  <a:lnTo>
                    <a:pt x="922" y="4115"/>
                  </a:lnTo>
                  <a:lnTo>
                    <a:pt x="925" y="4130"/>
                  </a:lnTo>
                  <a:cubicBezTo>
                    <a:pt x="916" y="4132"/>
                    <a:pt x="908" y="4133"/>
                    <a:pt x="901" y="4133"/>
                  </a:cubicBezTo>
                  <a:cubicBezTo>
                    <a:pt x="891" y="4133"/>
                    <a:pt x="883" y="4130"/>
                    <a:pt x="881" y="4121"/>
                  </a:cubicBezTo>
                  <a:lnTo>
                    <a:pt x="900" y="4102"/>
                  </a:lnTo>
                  <a:close/>
                  <a:moveTo>
                    <a:pt x="1001" y="5111"/>
                  </a:moveTo>
                  <a:lnTo>
                    <a:pt x="1022" y="5124"/>
                  </a:lnTo>
                  <a:lnTo>
                    <a:pt x="1026" y="5139"/>
                  </a:lnTo>
                  <a:cubicBezTo>
                    <a:pt x="1017" y="5141"/>
                    <a:pt x="1008" y="5142"/>
                    <a:pt x="1000" y="5142"/>
                  </a:cubicBezTo>
                  <a:cubicBezTo>
                    <a:pt x="989" y="5142"/>
                    <a:pt x="982" y="5139"/>
                    <a:pt x="982" y="5130"/>
                  </a:cubicBezTo>
                  <a:lnTo>
                    <a:pt x="1001" y="5111"/>
                  </a:lnTo>
                  <a:close/>
                  <a:moveTo>
                    <a:pt x="1056" y="5490"/>
                  </a:moveTo>
                  <a:cubicBezTo>
                    <a:pt x="1065" y="5490"/>
                    <a:pt x="1075" y="5491"/>
                    <a:pt x="1083" y="5491"/>
                  </a:cubicBezTo>
                  <a:cubicBezTo>
                    <a:pt x="1088" y="5491"/>
                    <a:pt x="1091" y="5491"/>
                    <a:pt x="1095" y="5490"/>
                  </a:cubicBezTo>
                  <a:lnTo>
                    <a:pt x="1095" y="5490"/>
                  </a:lnTo>
                  <a:cubicBezTo>
                    <a:pt x="1098" y="5506"/>
                    <a:pt x="1098" y="5506"/>
                    <a:pt x="1076" y="5509"/>
                  </a:cubicBezTo>
                  <a:cubicBezTo>
                    <a:pt x="1060" y="5509"/>
                    <a:pt x="1048" y="5506"/>
                    <a:pt x="1032" y="5500"/>
                  </a:cubicBezTo>
                  <a:cubicBezTo>
                    <a:pt x="1032" y="5492"/>
                    <a:pt x="1043" y="5490"/>
                    <a:pt x="1056" y="5490"/>
                  </a:cubicBezTo>
                  <a:close/>
                  <a:moveTo>
                    <a:pt x="1232" y="5722"/>
                  </a:moveTo>
                  <a:cubicBezTo>
                    <a:pt x="1248" y="5722"/>
                    <a:pt x="1264" y="5725"/>
                    <a:pt x="1276" y="5732"/>
                  </a:cubicBezTo>
                  <a:lnTo>
                    <a:pt x="1279" y="5747"/>
                  </a:lnTo>
                  <a:cubicBezTo>
                    <a:pt x="1270" y="5749"/>
                    <a:pt x="1262" y="5750"/>
                    <a:pt x="1255" y="5750"/>
                  </a:cubicBezTo>
                  <a:cubicBezTo>
                    <a:pt x="1245" y="5750"/>
                    <a:pt x="1237" y="5747"/>
                    <a:pt x="1236" y="5738"/>
                  </a:cubicBezTo>
                  <a:lnTo>
                    <a:pt x="1232" y="5722"/>
                  </a:lnTo>
                  <a:close/>
                  <a:moveTo>
                    <a:pt x="1157" y="5938"/>
                  </a:moveTo>
                  <a:lnTo>
                    <a:pt x="1182" y="5951"/>
                  </a:lnTo>
                  <a:lnTo>
                    <a:pt x="1182" y="5967"/>
                  </a:lnTo>
                  <a:cubicBezTo>
                    <a:pt x="1175" y="5968"/>
                    <a:pt x="1166" y="5969"/>
                    <a:pt x="1159" y="5969"/>
                  </a:cubicBezTo>
                  <a:cubicBezTo>
                    <a:pt x="1149" y="5969"/>
                    <a:pt x="1140" y="5967"/>
                    <a:pt x="1138" y="5957"/>
                  </a:cubicBezTo>
                  <a:lnTo>
                    <a:pt x="1157" y="5938"/>
                  </a:lnTo>
                  <a:close/>
                  <a:moveTo>
                    <a:pt x="1311" y="7011"/>
                  </a:moveTo>
                  <a:cubicBezTo>
                    <a:pt x="1323" y="7011"/>
                    <a:pt x="1334" y="7018"/>
                    <a:pt x="1336" y="7029"/>
                  </a:cubicBezTo>
                  <a:cubicBezTo>
                    <a:pt x="1342" y="7060"/>
                    <a:pt x="1342" y="7060"/>
                    <a:pt x="1320" y="7063"/>
                  </a:cubicBezTo>
                  <a:cubicBezTo>
                    <a:pt x="1319" y="7064"/>
                    <a:pt x="1318" y="7064"/>
                    <a:pt x="1317" y="7064"/>
                  </a:cubicBezTo>
                  <a:cubicBezTo>
                    <a:pt x="1298" y="7064"/>
                    <a:pt x="1295" y="7035"/>
                    <a:pt x="1292" y="7020"/>
                  </a:cubicBezTo>
                  <a:cubicBezTo>
                    <a:pt x="1297" y="7013"/>
                    <a:pt x="1304" y="7011"/>
                    <a:pt x="1311" y="7011"/>
                  </a:cubicBezTo>
                  <a:close/>
                  <a:moveTo>
                    <a:pt x="1416" y="7648"/>
                  </a:moveTo>
                  <a:cubicBezTo>
                    <a:pt x="1428" y="7648"/>
                    <a:pt x="1439" y="7652"/>
                    <a:pt x="1449" y="7659"/>
                  </a:cubicBezTo>
                  <a:lnTo>
                    <a:pt x="1452" y="7675"/>
                  </a:lnTo>
                  <a:cubicBezTo>
                    <a:pt x="1443" y="7676"/>
                    <a:pt x="1434" y="7677"/>
                    <a:pt x="1427" y="7677"/>
                  </a:cubicBezTo>
                  <a:cubicBezTo>
                    <a:pt x="1417" y="7677"/>
                    <a:pt x="1410" y="7674"/>
                    <a:pt x="1408" y="7665"/>
                  </a:cubicBezTo>
                  <a:lnTo>
                    <a:pt x="1405" y="7649"/>
                  </a:lnTo>
                  <a:cubicBezTo>
                    <a:pt x="1409" y="7649"/>
                    <a:pt x="1413" y="7648"/>
                    <a:pt x="1416" y="7648"/>
                  </a:cubicBezTo>
                  <a:close/>
                  <a:moveTo>
                    <a:pt x="1749" y="8918"/>
                  </a:moveTo>
                  <a:cubicBezTo>
                    <a:pt x="1765" y="8918"/>
                    <a:pt x="1765" y="8931"/>
                    <a:pt x="1765" y="8931"/>
                  </a:cubicBezTo>
                  <a:cubicBezTo>
                    <a:pt x="1768" y="8947"/>
                    <a:pt x="1768" y="8947"/>
                    <a:pt x="1750" y="8950"/>
                  </a:cubicBezTo>
                  <a:cubicBezTo>
                    <a:pt x="1750" y="8950"/>
                    <a:pt x="1748" y="8950"/>
                    <a:pt x="1745" y="8950"/>
                  </a:cubicBezTo>
                  <a:cubicBezTo>
                    <a:pt x="1739" y="8950"/>
                    <a:pt x="1727" y="8949"/>
                    <a:pt x="1724" y="8937"/>
                  </a:cubicBezTo>
                  <a:lnTo>
                    <a:pt x="1743" y="8919"/>
                  </a:lnTo>
                  <a:cubicBezTo>
                    <a:pt x="1745" y="8918"/>
                    <a:pt x="1747" y="8918"/>
                    <a:pt x="1749" y="8918"/>
                  </a:cubicBezTo>
                  <a:close/>
                  <a:moveTo>
                    <a:pt x="1793" y="9100"/>
                  </a:moveTo>
                  <a:lnTo>
                    <a:pt x="1815" y="9113"/>
                  </a:lnTo>
                  <a:lnTo>
                    <a:pt x="1818" y="9129"/>
                  </a:lnTo>
                  <a:cubicBezTo>
                    <a:pt x="1809" y="9130"/>
                    <a:pt x="1801" y="9131"/>
                    <a:pt x="1793" y="9131"/>
                  </a:cubicBezTo>
                  <a:cubicBezTo>
                    <a:pt x="1782" y="9131"/>
                    <a:pt x="1775" y="9129"/>
                    <a:pt x="1775" y="9119"/>
                  </a:cubicBezTo>
                  <a:lnTo>
                    <a:pt x="1793" y="9100"/>
                  </a:lnTo>
                  <a:close/>
                  <a:moveTo>
                    <a:pt x="1670" y="9237"/>
                  </a:moveTo>
                  <a:cubicBezTo>
                    <a:pt x="1673" y="9237"/>
                    <a:pt x="1678" y="9240"/>
                    <a:pt x="1687" y="9245"/>
                  </a:cubicBezTo>
                  <a:cubicBezTo>
                    <a:pt x="1709" y="9257"/>
                    <a:pt x="1712" y="9270"/>
                    <a:pt x="1690" y="9276"/>
                  </a:cubicBezTo>
                  <a:cubicBezTo>
                    <a:pt x="1684" y="9277"/>
                    <a:pt x="1680" y="9278"/>
                    <a:pt x="1677" y="9278"/>
                  </a:cubicBezTo>
                  <a:cubicBezTo>
                    <a:pt x="1671" y="9278"/>
                    <a:pt x="1670" y="9274"/>
                    <a:pt x="1668" y="9263"/>
                  </a:cubicBezTo>
                  <a:cubicBezTo>
                    <a:pt x="1666" y="9244"/>
                    <a:pt x="1665" y="9237"/>
                    <a:pt x="1670" y="9237"/>
                  </a:cubicBezTo>
                  <a:close/>
                  <a:moveTo>
                    <a:pt x="1702" y="9351"/>
                  </a:moveTo>
                  <a:lnTo>
                    <a:pt x="1706" y="9367"/>
                  </a:lnTo>
                  <a:cubicBezTo>
                    <a:pt x="1709" y="9382"/>
                    <a:pt x="1709" y="9382"/>
                    <a:pt x="1687" y="9386"/>
                  </a:cubicBezTo>
                  <a:lnTo>
                    <a:pt x="1684" y="9370"/>
                  </a:lnTo>
                  <a:lnTo>
                    <a:pt x="1702" y="9351"/>
                  </a:lnTo>
                  <a:close/>
                  <a:moveTo>
                    <a:pt x="1681" y="9480"/>
                  </a:moveTo>
                  <a:cubicBezTo>
                    <a:pt x="1682" y="9487"/>
                    <a:pt x="1687" y="9490"/>
                    <a:pt x="1690" y="9490"/>
                  </a:cubicBezTo>
                  <a:cubicBezTo>
                    <a:pt x="1692" y="9490"/>
                    <a:pt x="1692" y="9486"/>
                    <a:pt x="1681" y="9480"/>
                  </a:cubicBezTo>
                  <a:close/>
                  <a:moveTo>
                    <a:pt x="1728" y="9505"/>
                  </a:moveTo>
                  <a:lnTo>
                    <a:pt x="1731" y="9520"/>
                  </a:lnTo>
                  <a:cubicBezTo>
                    <a:pt x="1731" y="9536"/>
                    <a:pt x="1731" y="9536"/>
                    <a:pt x="1712" y="9539"/>
                  </a:cubicBezTo>
                  <a:lnTo>
                    <a:pt x="1709" y="9524"/>
                  </a:lnTo>
                  <a:lnTo>
                    <a:pt x="1728" y="9505"/>
                  </a:lnTo>
                  <a:close/>
                  <a:moveTo>
                    <a:pt x="1793" y="9652"/>
                  </a:moveTo>
                  <a:lnTo>
                    <a:pt x="1793" y="9668"/>
                  </a:lnTo>
                  <a:cubicBezTo>
                    <a:pt x="1797" y="9683"/>
                    <a:pt x="1778" y="9686"/>
                    <a:pt x="1778" y="9686"/>
                  </a:cubicBezTo>
                  <a:cubicBezTo>
                    <a:pt x="1778" y="9686"/>
                    <a:pt x="1776" y="9687"/>
                    <a:pt x="1773" y="9687"/>
                  </a:cubicBezTo>
                  <a:cubicBezTo>
                    <a:pt x="1767" y="9687"/>
                    <a:pt x="1755" y="9685"/>
                    <a:pt x="1753" y="9674"/>
                  </a:cubicBezTo>
                  <a:cubicBezTo>
                    <a:pt x="1765" y="9665"/>
                    <a:pt x="1778" y="9655"/>
                    <a:pt x="1793" y="9652"/>
                  </a:cubicBezTo>
                  <a:close/>
                  <a:moveTo>
                    <a:pt x="1869" y="10272"/>
                  </a:moveTo>
                  <a:cubicBezTo>
                    <a:pt x="1891" y="10282"/>
                    <a:pt x="1912" y="10294"/>
                    <a:pt x="1894" y="10298"/>
                  </a:cubicBezTo>
                  <a:cubicBezTo>
                    <a:pt x="1889" y="10298"/>
                    <a:pt x="1885" y="10299"/>
                    <a:pt x="1881" y="10299"/>
                  </a:cubicBezTo>
                  <a:cubicBezTo>
                    <a:pt x="1870" y="10299"/>
                    <a:pt x="1859" y="10296"/>
                    <a:pt x="1850" y="10291"/>
                  </a:cubicBezTo>
                  <a:cubicBezTo>
                    <a:pt x="1850" y="10291"/>
                    <a:pt x="1825" y="10279"/>
                    <a:pt x="1847" y="10276"/>
                  </a:cubicBezTo>
                  <a:lnTo>
                    <a:pt x="1869" y="10272"/>
                  </a:lnTo>
                  <a:close/>
                  <a:moveTo>
                    <a:pt x="2014" y="10773"/>
                  </a:moveTo>
                  <a:cubicBezTo>
                    <a:pt x="2028" y="10773"/>
                    <a:pt x="2044" y="10779"/>
                    <a:pt x="2057" y="10793"/>
                  </a:cubicBezTo>
                  <a:cubicBezTo>
                    <a:pt x="2060" y="10808"/>
                    <a:pt x="2060" y="10808"/>
                    <a:pt x="2038" y="10811"/>
                  </a:cubicBezTo>
                  <a:cubicBezTo>
                    <a:pt x="2036" y="10812"/>
                    <a:pt x="2033" y="10812"/>
                    <a:pt x="2031" y="10812"/>
                  </a:cubicBezTo>
                  <a:cubicBezTo>
                    <a:pt x="2012" y="10812"/>
                    <a:pt x="1994" y="10800"/>
                    <a:pt x="1991" y="10786"/>
                  </a:cubicBezTo>
                  <a:cubicBezTo>
                    <a:pt x="1991" y="10779"/>
                    <a:pt x="2001" y="10773"/>
                    <a:pt x="2014" y="10773"/>
                  </a:cubicBezTo>
                  <a:close/>
                  <a:moveTo>
                    <a:pt x="2418" y="12926"/>
                  </a:moveTo>
                  <a:cubicBezTo>
                    <a:pt x="2426" y="12926"/>
                    <a:pt x="2431" y="12928"/>
                    <a:pt x="2433" y="12936"/>
                  </a:cubicBezTo>
                  <a:cubicBezTo>
                    <a:pt x="2460" y="12951"/>
                    <a:pt x="2458" y="12959"/>
                    <a:pt x="2442" y="12959"/>
                  </a:cubicBezTo>
                  <a:cubicBezTo>
                    <a:pt x="2430" y="12959"/>
                    <a:pt x="2412" y="12955"/>
                    <a:pt x="2392" y="12946"/>
                  </a:cubicBezTo>
                  <a:cubicBezTo>
                    <a:pt x="2348" y="12936"/>
                    <a:pt x="2348" y="12936"/>
                    <a:pt x="2389" y="12930"/>
                  </a:cubicBezTo>
                  <a:cubicBezTo>
                    <a:pt x="2400" y="12928"/>
                    <a:pt x="2410" y="12926"/>
                    <a:pt x="2418" y="12926"/>
                  </a:cubicBezTo>
                  <a:close/>
                  <a:moveTo>
                    <a:pt x="262" y="1"/>
                  </a:moveTo>
                  <a:cubicBezTo>
                    <a:pt x="250" y="1"/>
                    <a:pt x="244" y="10"/>
                    <a:pt x="258" y="25"/>
                  </a:cubicBezTo>
                  <a:lnTo>
                    <a:pt x="239" y="44"/>
                  </a:lnTo>
                  <a:cubicBezTo>
                    <a:pt x="184" y="52"/>
                    <a:pt x="182" y="77"/>
                    <a:pt x="222" y="77"/>
                  </a:cubicBezTo>
                  <a:cubicBezTo>
                    <a:pt x="228" y="77"/>
                    <a:pt x="235" y="76"/>
                    <a:pt x="242" y="75"/>
                  </a:cubicBezTo>
                  <a:cubicBezTo>
                    <a:pt x="267" y="71"/>
                    <a:pt x="282" y="69"/>
                    <a:pt x="289" y="69"/>
                  </a:cubicBezTo>
                  <a:cubicBezTo>
                    <a:pt x="299" y="69"/>
                    <a:pt x="290" y="74"/>
                    <a:pt x="267" y="88"/>
                  </a:cubicBezTo>
                  <a:cubicBezTo>
                    <a:pt x="226" y="94"/>
                    <a:pt x="226" y="110"/>
                    <a:pt x="230" y="125"/>
                  </a:cubicBezTo>
                  <a:cubicBezTo>
                    <a:pt x="233" y="141"/>
                    <a:pt x="233" y="141"/>
                    <a:pt x="211" y="144"/>
                  </a:cubicBezTo>
                  <a:cubicBezTo>
                    <a:pt x="192" y="147"/>
                    <a:pt x="173" y="166"/>
                    <a:pt x="173" y="178"/>
                  </a:cubicBezTo>
                  <a:cubicBezTo>
                    <a:pt x="175" y="189"/>
                    <a:pt x="176" y="193"/>
                    <a:pt x="183" y="193"/>
                  </a:cubicBezTo>
                  <a:cubicBezTo>
                    <a:pt x="187" y="193"/>
                    <a:pt x="191" y="192"/>
                    <a:pt x="198" y="191"/>
                  </a:cubicBezTo>
                  <a:cubicBezTo>
                    <a:pt x="202" y="187"/>
                    <a:pt x="206" y="185"/>
                    <a:pt x="208" y="185"/>
                  </a:cubicBezTo>
                  <a:cubicBezTo>
                    <a:pt x="217" y="185"/>
                    <a:pt x="212" y="208"/>
                    <a:pt x="183" y="226"/>
                  </a:cubicBezTo>
                  <a:cubicBezTo>
                    <a:pt x="171" y="237"/>
                    <a:pt x="166" y="242"/>
                    <a:pt x="175" y="242"/>
                  </a:cubicBezTo>
                  <a:cubicBezTo>
                    <a:pt x="180" y="242"/>
                    <a:pt x="190" y="240"/>
                    <a:pt x="205" y="238"/>
                  </a:cubicBezTo>
                  <a:cubicBezTo>
                    <a:pt x="208" y="237"/>
                    <a:pt x="211" y="237"/>
                    <a:pt x="215" y="237"/>
                  </a:cubicBezTo>
                  <a:cubicBezTo>
                    <a:pt x="246" y="237"/>
                    <a:pt x="248" y="265"/>
                    <a:pt x="211" y="285"/>
                  </a:cubicBezTo>
                  <a:lnTo>
                    <a:pt x="217" y="316"/>
                  </a:lnTo>
                  <a:cubicBezTo>
                    <a:pt x="217" y="326"/>
                    <a:pt x="225" y="328"/>
                    <a:pt x="235" y="328"/>
                  </a:cubicBezTo>
                  <a:cubicBezTo>
                    <a:pt x="242" y="328"/>
                    <a:pt x="250" y="327"/>
                    <a:pt x="258" y="326"/>
                  </a:cubicBezTo>
                  <a:cubicBezTo>
                    <a:pt x="274" y="323"/>
                    <a:pt x="284" y="322"/>
                    <a:pt x="290" y="322"/>
                  </a:cubicBezTo>
                  <a:cubicBezTo>
                    <a:pt x="299" y="322"/>
                    <a:pt x="295" y="326"/>
                    <a:pt x="283" y="338"/>
                  </a:cubicBezTo>
                  <a:cubicBezTo>
                    <a:pt x="270" y="348"/>
                    <a:pt x="258" y="354"/>
                    <a:pt x="242" y="357"/>
                  </a:cubicBezTo>
                  <a:cubicBezTo>
                    <a:pt x="223" y="360"/>
                    <a:pt x="223" y="376"/>
                    <a:pt x="226" y="392"/>
                  </a:cubicBezTo>
                  <a:cubicBezTo>
                    <a:pt x="229" y="407"/>
                    <a:pt x="232" y="436"/>
                    <a:pt x="252" y="436"/>
                  </a:cubicBezTo>
                  <a:cubicBezTo>
                    <a:pt x="253" y="436"/>
                    <a:pt x="254" y="436"/>
                    <a:pt x="255" y="435"/>
                  </a:cubicBezTo>
                  <a:lnTo>
                    <a:pt x="255" y="435"/>
                  </a:lnTo>
                  <a:cubicBezTo>
                    <a:pt x="249" y="436"/>
                    <a:pt x="241" y="437"/>
                    <a:pt x="233" y="439"/>
                  </a:cubicBezTo>
                  <a:cubicBezTo>
                    <a:pt x="235" y="451"/>
                    <a:pt x="223" y="455"/>
                    <a:pt x="227" y="455"/>
                  </a:cubicBezTo>
                  <a:cubicBezTo>
                    <a:pt x="228" y="455"/>
                    <a:pt x="231" y="455"/>
                    <a:pt x="236" y="454"/>
                  </a:cubicBezTo>
                  <a:lnTo>
                    <a:pt x="236" y="454"/>
                  </a:lnTo>
                  <a:cubicBezTo>
                    <a:pt x="236" y="473"/>
                    <a:pt x="230" y="489"/>
                    <a:pt x="223" y="504"/>
                  </a:cubicBezTo>
                  <a:cubicBezTo>
                    <a:pt x="213" y="527"/>
                    <a:pt x="230" y="551"/>
                    <a:pt x="252" y="551"/>
                  </a:cubicBezTo>
                  <a:cubicBezTo>
                    <a:pt x="264" y="551"/>
                    <a:pt x="277" y="544"/>
                    <a:pt x="289" y="526"/>
                  </a:cubicBezTo>
                  <a:lnTo>
                    <a:pt x="289" y="526"/>
                  </a:lnTo>
                  <a:cubicBezTo>
                    <a:pt x="290" y="530"/>
                    <a:pt x="291" y="535"/>
                    <a:pt x="292" y="542"/>
                  </a:cubicBezTo>
                  <a:cubicBezTo>
                    <a:pt x="292" y="550"/>
                    <a:pt x="302" y="552"/>
                    <a:pt x="309" y="552"/>
                  </a:cubicBezTo>
                  <a:cubicBezTo>
                    <a:pt x="312" y="552"/>
                    <a:pt x="314" y="551"/>
                    <a:pt x="314" y="551"/>
                  </a:cubicBezTo>
                  <a:cubicBezTo>
                    <a:pt x="316" y="551"/>
                    <a:pt x="318" y="551"/>
                    <a:pt x="319" y="551"/>
                  </a:cubicBezTo>
                  <a:cubicBezTo>
                    <a:pt x="336" y="551"/>
                    <a:pt x="336" y="565"/>
                    <a:pt x="339" y="580"/>
                  </a:cubicBezTo>
                  <a:lnTo>
                    <a:pt x="299" y="586"/>
                  </a:lnTo>
                  <a:cubicBezTo>
                    <a:pt x="293" y="585"/>
                    <a:pt x="288" y="585"/>
                    <a:pt x="283" y="585"/>
                  </a:cubicBezTo>
                  <a:cubicBezTo>
                    <a:pt x="231" y="585"/>
                    <a:pt x="223" y="615"/>
                    <a:pt x="283" y="620"/>
                  </a:cubicBezTo>
                  <a:lnTo>
                    <a:pt x="261" y="623"/>
                  </a:lnTo>
                  <a:cubicBezTo>
                    <a:pt x="242" y="627"/>
                    <a:pt x="242" y="642"/>
                    <a:pt x="267" y="671"/>
                  </a:cubicBezTo>
                  <a:cubicBezTo>
                    <a:pt x="270" y="684"/>
                    <a:pt x="304" y="693"/>
                    <a:pt x="327" y="693"/>
                  </a:cubicBezTo>
                  <a:cubicBezTo>
                    <a:pt x="330" y="693"/>
                    <a:pt x="333" y="693"/>
                    <a:pt x="336" y="692"/>
                  </a:cubicBezTo>
                  <a:cubicBezTo>
                    <a:pt x="338" y="692"/>
                    <a:pt x="339" y="692"/>
                    <a:pt x="341" y="692"/>
                  </a:cubicBezTo>
                  <a:cubicBezTo>
                    <a:pt x="356" y="692"/>
                    <a:pt x="358" y="705"/>
                    <a:pt x="358" y="705"/>
                  </a:cubicBezTo>
                  <a:cubicBezTo>
                    <a:pt x="361" y="721"/>
                    <a:pt x="361" y="721"/>
                    <a:pt x="339" y="724"/>
                  </a:cubicBezTo>
                  <a:cubicBezTo>
                    <a:pt x="299" y="730"/>
                    <a:pt x="302" y="758"/>
                    <a:pt x="346" y="768"/>
                  </a:cubicBezTo>
                  <a:lnTo>
                    <a:pt x="324" y="771"/>
                  </a:lnTo>
                  <a:cubicBezTo>
                    <a:pt x="305" y="774"/>
                    <a:pt x="286" y="793"/>
                    <a:pt x="317" y="868"/>
                  </a:cubicBezTo>
                  <a:cubicBezTo>
                    <a:pt x="327" y="927"/>
                    <a:pt x="333" y="974"/>
                    <a:pt x="314" y="978"/>
                  </a:cubicBezTo>
                  <a:cubicBezTo>
                    <a:pt x="292" y="981"/>
                    <a:pt x="342" y="1037"/>
                    <a:pt x="389" y="1062"/>
                  </a:cubicBezTo>
                  <a:cubicBezTo>
                    <a:pt x="367" y="1065"/>
                    <a:pt x="371" y="1081"/>
                    <a:pt x="374" y="1112"/>
                  </a:cubicBezTo>
                  <a:cubicBezTo>
                    <a:pt x="380" y="1156"/>
                    <a:pt x="380" y="1156"/>
                    <a:pt x="361" y="1159"/>
                  </a:cubicBezTo>
                  <a:cubicBezTo>
                    <a:pt x="345" y="1156"/>
                    <a:pt x="334" y="1154"/>
                    <a:pt x="330" y="1154"/>
                  </a:cubicBezTo>
                  <a:cubicBezTo>
                    <a:pt x="324" y="1154"/>
                    <a:pt x="334" y="1159"/>
                    <a:pt x="361" y="1175"/>
                  </a:cubicBezTo>
                  <a:cubicBezTo>
                    <a:pt x="405" y="1184"/>
                    <a:pt x="393" y="1235"/>
                    <a:pt x="352" y="1241"/>
                  </a:cubicBezTo>
                  <a:cubicBezTo>
                    <a:pt x="330" y="1244"/>
                    <a:pt x="333" y="1260"/>
                    <a:pt x="336" y="1291"/>
                  </a:cubicBezTo>
                  <a:cubicBezTo>
                    <a:pt x="358" y="1300"/>
                    <a:pt x="364" y="1332"/>
                    <a:pt x="367" y="1363"/>
                  </a:cubicBezTo>
                  <a:cubicBezTo>
                    <a:pt x="372" y="1398"/>
                    <a:pt x="373" y="1407"/>
                    <a:pt x="390" y="1407"/>
                  </a:cubicBezTo>
                  <a:cubicBezTo>
                    <a:pt x="396" y="1407"/>
                    <a:pt x="404" y="1405"/>
                    <a:pt x="415" y="1404"/>
                  </a:cubicBezTo>
                  <a:cubicBezTo>
                    <a:pt x="421" y="1403"/>
                    <a:pt x="426" y="1402"/>
                    <a:pt x="431" y="1402"/>
                  </a:cubicBezTo>
                  <a:cubicBezTo>
                    <a:pt x="459" y="1402"/>
                    <a:pt x="459" y="1418"/>
                    <a:pt x="465" y="1445"/>
                  </a:cubicBezTo>
                  <a:cubicBezTo>
                    <a:pt x="465" y="1460"/>
                    <a:pt x="468" y="1476"/>
                    <a:pt x="449" y="1479"/>
                  </a:cubicBezTo>
                  <a:cubicBezTo>
                    <a:pt x="449" y="1479"/>
                    <a:pt x="430" y="1498"/>
                    <a:pt x="430" y="1510"/>
                  </a:cubicBezTo>
                  <a:cubicBezTo>
                    <a:pt x="433" y="1526"/>
                    <a:pt x="436" y="1542"/>
                    <a:pt x="415" y="1545"/>
                  </a:cubicBezTo>
                  <a:cubicBezTo>
                    <a:pt x="402" y="1561"/>
                    <a:pt x="399" y="1576"/>
                    <a:pt x="402" y="1595"/>
                  </a:cubicBezTo>
                  <a:cubicBezTo>
                    <a:pt x="405" y="1626"/>
                    <a:pt x="408" y="1658"/>
                    <a:pt x="389" y="1661"/>
                  </a:cubicBezTo>
                  <a:cubicBezTo>
                    <a:pt x="392" y="1672"/>
                    <a:pt x="392" y="1675"/>
                    <a:pt x="399" y="1675"/>
                  </a:cubicBezTo>
                  <a:cubicBezTo>
                    <a:pt x="402" y="1675"/>
                    <a:pt x="406" y="1674"/>
                    <a:pt x="411" y="1673"/>
                  </a:cubicBezTo>
                  <a:cubicBezTo>
                    <a:pt x="413" y="1673"/>
                    <a:pt x="415" y="1673"/>
                    <a:pt x="417" y="1673"/>
                  </a:cubicBezTo>
                  <a:cubicBezTo>
                    <a:pt x="437" y="1673"/>
                    <a:pt x="454" y="1688"/>
                    <a:pt x="443" y="1745"/>
                  </a:cubicBezTo>
                  <a:cubicBezTo>
                    <a:pt x="449" y="1776"/>
                    <a:pt x="455" y="1821"/>
                    <a:pt x="472" y="1821"/>
                  </a:cubicBezTo>
                  <a:cubicBezTo>
                    <a:pt x="473" y="1821"/>
                    <a:pt x="473" y="1821"/>
                    <a:pt x="474" y="1821"/>
                  </a:cubicBezTo>
                  <a:lnTo>
                    <a:pt x="474" y="1821"/>
                  </a:lnTo>
                  <a:cubicBezTo>
                    <a:pt x="477" y="1836"/>
                    <a:pt x="477" y="1836"/>
                    <a:pt x="455" y="1839"/>
                  </a:cubicBezTo>
                  <a:cubicBezTo>
                    <a:pt x="415" y="1846"/>
                    <a:pt x="421" y="1877"/>
                    <a:pt x="465" y="1899"/>
                  </a:cubicBezTo>
                  <a:cubicBezTo>
                    <a:pt x="467" y="1899"/>
                    <a:pt x="468" y="1899"/>
                    <a:pt x="470" y="1899"/>
                  </a:cubicBezTo>
                  <a:cubicBezTo>
                    <a:pt x="487" y="1899"/>
                    <a:pt x="488" y="1913"/>
                    <a:pt x="471" y="1930"/>
                  </a:cubicBezTo>
                  <a:cubicBezTo>
                    <a:pt x="471" y="1930"/>
                    <a:pt x="471" y="1946"/>
                    <a:pt x="496" y="1958"/>
                  </a:cubicBezTo>
                  <a:cubicBezTo>
                    <a:pt x="518" y="1971"/>
                    <a:pt x="518" y="1971"/>
                    <a:pt x="502" y="2006"/>
                  </a:cubicBezTo>
                  <a:cubicBezTo>
                    <a:pt x="480" y="2009"/>
                    <a:pt x="483" y="2024"/>
                    <a:pt x="487" y="2040"/>
                  </a:cubicBezTo>
                  <a:cubicBezTo>
                    <a:pt x="512" y="2068"/>
                    <a:pt x="534" y="2237"/>
                    <a:pt x="515" y="2256"/>
                  </a:cubicBezTo>
                  <a:cubicBezTo>
                    <a:pt x="537" y="2269"/>
                    <a:pt x="537" y="2269"/>
                    <a:pt x="540" y="2284"/>
                  </a:cubicBezTo>
                  <a:cubicBezTo>
                    <a:pt x="509" y="2300"/>
                    <a:pt x="518" y="2311"/>
                    <a:pt x="545" y="2311"/>
                  </a:cubicBezTo>
                  <a:cubicBezTo>
                    <a:pt x="551" y="2311"/>
                    <a:pt x="558" y="2311"/>
                    <a:pt x="565" y="2309"/>
                  </a:cubicBezTo>
                  <a:lnTo>
                    <a:pt x="562" y="2294"/>
                  </a:lnTo>
                  <a:lnTo>
                    <a:pt x="562" y="2281"/>
                  </a:lnTo>
                  <a:cubicBezTo>
                    <a:pt x="564" y="2281"/>
                    <a:pt x="567" y="2281"/>
                    <a:pt x="569" y="2281"/>
                  </a:cubicBezTo>
                  <a:cubicBezTo>
                    <a:pt x="603" y="2281"/>
                    <a:pt x="605" y="2320"/>
                    <a:pt x="546" y="2328"/>
                  </a:cubicBezTo>
                  <a:cubicBezTo>
                    <a:pt x="509" y="2350"/>
                    <a:pt x="509" y="2350"/>
                    <a:pt x="552" y="2360"/>
                  </a:cubicBezTo>
                  <a:cubicBezTo>
                    <a:pt x="593" y="2369"/>
                    <a:pt x="596" y="2385"/>
                    <a:pt x="559" y="2407"/>
                  </a:cubicBezTo>
                  <a:cubicBezTo>
                    <a:pt x="518" y="2413"/>
                    <a:pt x="518" y="2413"/>
                    <a:pt x="559" y="2422"/>
                  </a:cubicBezTo>
                  <a:cubicBezTo>
                    <a:pt x="646" y="2441"/>
                    <a:pt x="675" y="2485"/>
                    <a:pt x="590" y="2494"/>
                  </a:cubicBezTo>
                  <a:cubicBezTo>
                    <a:pt x="549" y="2501"/>
                    <a:pt x="530" y="2519"/>
                    <a:pt x="534" y="2535"/>
                  </a:cubicBezTo>
                  <a:cubicBezTo>
                    <a:pt x="535" y="2544"/>
                    <a:pt x="543" y="2547"/>
                    <a:pt x="553" y="2547"/>
                  </a:cubicBezTo>
                  <a:cubicBezTo>
                    <a:pt x="560" y="2547"/>
                    <a:pt x="569" y="2546"/>
                    <a:pt x="577" y="2545"/>
                  </a:cubicBezTo>
                  <a:cubicBezTo>
                    <a:pt x="589" y="2538"/>
                    <a:pt x="598" y="2534"/>
                    <a:pt x="602" y="2534"/>
                  </a:cubicBezTo>
                  <a:cubicBezTo>
                    <a:pt x="613" y="2534"/>
                    <a:pt x="606" y="2550"/>
                    <a:pt x="581" y="2576"/>
                  </a:cubicBezTo>
                  <a:cubicBezTo>
                    <a:pt x="527" y="2632"/>
                    <a:pt x="530" y="2664"/>
                    <a:pt x="577" y="2701"/>
                  </a:cubicBezTo>
                  <a:cubicBezTo>
                    <a:pt x="614" y="2743"/>
                    <a:pt x="628" y="2779"/>
                    <a:pt x="613" y="2779"/>
                  </a:cubicBezTo>
                  <a:cubicBezTo>
                    <a:pt x="608" y="2779"/>
                    <a:pt x="599" y="2775"/>
                    <a:pt x="587" y="2764"/>
                  </a:cubicBezTo>
                  <a:cubicBezTo>
                    <a:pt x="564" y="2752"/>
                    <a:pt x="552" y="2745"/>
                    <a:pt x="549" y="2745"/>
                  </a:cubicBezTo>
                  <a:cubicBezTo>
                    <a:pt x="546" y="2745"/>
                    <a:pt x="552" y="2753"/>
                    <a:pt x="565" y="2767"/>
                  </a:cubicBezTo>
                  <a:cubicBezTo>
                    <a:pt x="571" y="2798"/>
                    <a:pt x="574" y="2830"/>
                    <a:pt x="577" y="2845"/>
                  </a:cubicBezTo>
                  <a:cubicBezTo>
                    <a:pt x="577" y="2861"/>
                    <a:pt x="603" y="2870"/>
                    <a:pt x="621" y="2870"/>
                  </a:cubicBezTo>
                  <a:cubicBezTo>
                    <a:pt x="584" y="2889"/>
                    <a:pt x="568" y="2924"/>
                    <a:pt x="612" y="2949"/>
                  </a:cubicBezTo>
                  <a:lnTo>
                    <a:pt x="618" y="2980"/>
                  </a:lnTo>
                  <a:cubicBezTo>
                    <a:pt x="618" y="2996"/>
                    <a:pt x="618" y="2996"/>
                    <a:pt x="643" y="3008"/>
                  </a:cubicBezTo>
                  <a:cubicBezTo>
                    <a:pt x="665" y="3021"/>
                    <a:pt x="646" y="3040"/>
                    <a:pt x="628" y="3058"/>
                  </a:cubicBezTo>
                  <a:cubicBezTo>
                    <a:pt x="610" y="3073"/>
                    <a:pt x="593" y="3090"/>
                    <a:pt x="608" y="3090"/>
                  </a:cubicBezTo>
                  <a:cubicBezTo>
                    <a:pt x="609" y="3090"/>
                    <a:pt x="610" y="3090"/>
                    <a:pt x="612" y="3090"/>
                  </a:cubicBezTo>
                  <a:cubicBezTo>
                    <a:pt x="613" y="3090"/>
                    <a:pt x="614" y="3090"/>
                    <a:pt x="615" y="3090"/>
                  </a:cubicBezTo>
                  <a:cubicBezTo>
                    <a:pt x="633" y="3090"/>
                    <a:pt x="657" y="3116"/>
                    <a:pt x="681" y="3127"/>
                  </a:cubicBezTo>
                  <a:cubicBezTo>
                    <a:pt x="698" y="3137"/>
                    <a:pt x="691" y="3150"/>
                    <a:pt x="676" y="3150"/>
                  </a:cubicBezTo>
                  <a:cubicBezTo>
                    <a:pt x="672" y="3150"/>
                    <a:pt x="667" y="3149"/>
                    <a:pt x="662" y="3146"/>
                  </a:cubicBezTo>
                  <a:cubicBezTo>
                    <a:pt x="640" y="3149"/>
                    <a:pt x="640" y="3149"/>
                    <a:pt x="624" y="3184"/>
                  </a:cubicBezTo>
                  <a:cubicBezTo>
                    <a:pt x="627" y="3199"/>
                    <a:pt x="630" y="3228"/>
                    <a:pt x="650" y="3228"/>
                  </a:cubicBezTo>
                  <a:cubicBezTo>
                    <a:pt x="651" y="3228"/>
                    <a:pt x="652" y="3228"/>
                    <a:pt x="653" y="3228"/>
                  </a:cubicBezTo>
                  <a:cubicBezTo>
                    <a:pt x="653" y="3228"/>
                    <a:pt x="653" y="3228"/>
                    <a:pt x="654" y="3228"/>
                  </a:cubicBezTo>
                  <a:cubicBezTo>
                    <a:pt x="672" y="3228"/>
                    <a:pt x="684" y="3316"/>
                    <a:pt x="665" y="3334"/>
                  </a:cubicBezTo>
                  <a:lnTo>
                    <a:pt x="671" y="3366"/>
                  </a:lnTo>
                  <a:cubicBezTo>
                    <a:pt x="671" y="3381"/>
                    <a:pt x="697" y="3394"/>
                    <a:pt x="697" y="3409"/>
                  </a:cubicBezTo>
                  <a:cubicBezTo>
                    <a:pt x="697" y="3409"/>
                    <a:pt x="700" y="3425"/>
                    <a:pt x="722" y="3438"/>
                  </a:cubicBezTo>
                  <a:cubicBezTo>
                    <a:pt x="725" y="3453"/>
                    <a:pt x="728" y="3469"/>
                    <a:pt x="706" y="3469"/>
                  </a:cubicBezTo>
                  <a:cubicBezTo>
                    <a:pt x="750" y="3482"/>
                    <a:pt x="750" y="3482"/>
                    <a:pt x="709" y="3500"/>
                  </a:cubicBezTo>
                  <a:cubicBezTo>
                    <a:pt x="668" y="3507"/>
                    <a:pt x="668" y="3507"/>
                    <a:pt x="712" y="3516"/>
                  </a:cubicBezTo>
                  <a:cubicBezTo>
                    <a:pt x="734" y="3529"/>
                    <a:pt x="734" y="3529"/>
                    <a:pt x="718" y="3547"/>
                  </a:cubicBezTo>
                  <a:cubicBezTo>
                    <a:pt x="699" y="3550"/>
                    <a:pt x="699" y="3563"/>
                    <a:pt x="714" y="3563"/>
                  </a:cubicBezTo>
                  <a:cubicBezTo>
                    <a:pt x="715" y="3563"/>
                    <a:pt x="717" y="3563"/>
                    <a:pt x="718" y="3563"/>
                  </a:cubicBezTo>
                  <a:cubicBezTo>
                    <a:pt x="762" y="3572"/>
                    <a:pt x="791" y="3616"/>
                    <a:pt x="750" y="3623"/>
                  </a:cubicBezTo>
                  <a:cubicBezTo>
                    <a:pt x="750" y="3623"/>
                    <a:pt x="750" y="3638"/>
                    <a:pt x="775" y="3651"/>
                  </a:cubicBezTo>
                  <a:cubicBezTo>
                    <a:pt x="816" y="3660"/>
                    <a:pt x="816" y="3660"/>
                    <a:pt x="775" y="3666"/>
                  </a:cubicBezTo>
                  <a:cubicBezTo>
                    <a:pt x="737" y="3685"/>
                    <a:pt x="737" y="3701"/>
                    <a:pt x="781" y="3710"/>
                  </a:cubicBezTo>
                  <a:cubicBezTo>
                    <a:pt x="794" y="3717"/>
                    <a:pt x="797" y="3732"/>
                    <a:pt x="787" y="3742"/>
                  </a:cubicBezTo>
                  <a:cubicBezTo>
                    <a:pt x="770" y="3773"/>
                    <a:pt x="764" y="3854"/>
                    <a:pt x="791" y="3854"/>
                  </a:cubicBezTo>
                  <a:cubicBezTo>
                    <a:pt x="794" y="3854"/>
                    <a:pt x="797" y="3853"/>
                    <a:pt x="800" y="3851"/>
                  </a:cubicBezTo>
                  <a:lnTo>
                    <a:pt x="806" y="3880"/>
                  </a:lnTo>
                  <a:cubicBezTo>
                    <a:pt x="791" y="3914"/>
                    <a:pt x="791" y="3930"/>
                    <a:pt x="816" y="3942"/>
                  </a:cubicBezTo>
                  <a:lnTo>
                    <a:pt x="838" y="3955"/>
                  </a:lnTo>
                  <a:cubicBezTo>
                    <a:pt x="816" y="3958"/>
                    <a:pt x="797" y="3977"/>
                    <a:pt x="800" y="3992"/>
                  </a:cubicBezTo>
                  <a:cubicBezTo>
                    <a:pt x="802" y="4003"/>
                    <a:pt x="803" y="4007"/>
                    <a:pt x="809" y="4007"/>
                  </a:cubicBezTo>
                  <a:cubicBezTo>
                    <a:pt x="812" y="4007"/>
                    <a:pt x="816" y="4006"/>
                    <a:pt x="822" y="4005"/>
                  </a:cubicBezTo>
                  <a:cubicBezTo>
                    <a:pt x="828" y="3999"/>
                    <a:pt x="832" y="3996"/>
                    <a:pt x="836" y="3996"/>
                  </a:cubicBezTo>
                  <a:cubicBezTo>
                    <a:pt x="843" y="3996"/>
                    <a:pt x="845" y="4007"/>
                    <a:pt x="847" y="4017"/>
                  </a:cubicBezTo>
                  <a:cubicBezTo>
                    <a:pt x="847" y="4033"/>
                    <a:pt x="828" y="4052"/>
                    <a:pt x="809" y="4055"/>
                  </a:cubicBezTo>
                  <a:lnTo>
                    <a:pt x="809" y="4068"/>
                  </a:lnTo>
                  <a:cubicBezTo>
                    <a:pt x="813" y="4067"/>
                    <a:pt x="817" y="4067"/>
                    <a:pt x="820" y="4067"/>
                  </a:cubicBezTo>
                  <a:cubicBezTo>
                    <a:pt x="853" y="4067"/>
                    <a:pt x="852" y="4080"/>
                    <a:pt x="834" y="4080"/>
                  </a:cubicBezTo>
                  <a:cubicBezTo>
                    <a:pt x="819" y="4093"/>
                    <a:pt x="816" y="4115"/>
                    <a:pt x="819" y="4130"/>
                  </a:cubicBezTo>
                  <a:cubicBezTo>
                    <a:pt x="821" y="4130"/>
                    <a:pt x="822" y="4130"/>
                    <a:pt x="823" y="4130"/>
                  </a:cubicBezTo>
                  <a:cubicBezTo>
                    <a:pt x="833" y="4130"/>
                    <a:pt x="829" y="4137"/>
                    <a:pt x="824" y="4137"/>
                  </a:cubicBezTo>
                  <a:cubicBezTo>
                    <a:pt x="822" y="4137"/>
                    <a:pt x="820" y="4135"/>
                    <a:pt x="819" y="4130"/>
                  </a:cubicBezTo>
                  <a:lnTo>
                    <a:pt x="800" y="4133"/>
                  </a:lnTo>
                  <a:cubicBezTo>
                    <a:pt x="788" y="4145"/>
                    <a:pt x="791" y="4148"/>
                    <a:pt x="800" y="4148"/>
                  </a:cubicBezTo>
                  <a:cubicBezTo>
                    <a:pt x="806" y="4148"/>
                    <a:pt x="814" y="4147"/>
                    <a:pt x="822" y="4146"/>
                  </a:cubicBezTo>
                  <a:lnTo>
                    <a:pt x="825" y="4177"/>
                  </a:lnTo>
                  <a:cubicBezTo>
                    <a:pt x="827" y="4188"/>
                    <a:pt x="829" y="4198"/>
                    <a:pt x="836" y="4198"/>
                  </a:cubicBezTo>
                  <a:cubicBezTo>
                    <a:pt x="840" y="4198"/>
                    <a:pt x="844" y="4196"/>
                    <a:pt x="850" y="4190"/>
                  </a:cubicBezTo>
                  <a:cubicBezTo>
                    <a:pt x="858" y="4188"/>
                    <a:pt x="866" y="4187"/>
                    <a:pt x="873" y="4187"/>
                  </a:cubicBezTo>
                  <a:cubicBezTo>
                    <a:pt x="883" y="4187"/>
                    <a:pt x="891" y="4190"/>
                    <a:pt x="891" y="4199"/>
                  </a:cubicBezTo>
                  <a:cubicBezTo>
                    <a:pt x="893" y="4199"/>
                    <a:pt x="894" y="4199"/>
                    <a:pt x="895" y="4199"/>
                  </a:cubicBezTo>
                  <a:cubicBezTo>
                    <a:pt x="905" y="4199"/>
                    <a:pt x="901" y="4205"/>
                    <a:pt x="896" y="4205"/>
                  </a:cubicBezTo>
                  <a:cubicBezTo>
                    <a:pt x="894" y="4205"/>
                    <a:pt x="892" y="4204"/>
                    <a:pt x="891" y="4199"/>
                  </a:cubicBezTo>
                  <a:cubicBezTo>
                    <a:pt x="872" y="4202"/>
                    <a:pt x="850" y="4205"/>
                    <a:pt x="853" y="4221"/>
                  </a:cubicBezTo>
                  <a:cubicBezTo>
                    <a:pt x="856" y="4237"/>
                    <a:pt x="834" y="4240"/>
                    <a:pt x="834" y="4240"/>
                  </a:cubicBezTo>
                  <a:cubicBezTo>
                    <a:pt x="831" y="4239"/>
                    <a:pt x="828" y="4239"/>
                    <a:pt x="826" y="4239"/>
                  </a:cubicBezTo>
                  <a:cubicBezTo>
                    <a:pt x="795" y="4239"/>
                    <a:pt x="824" y="4288"/>
                    <a:pt x="844" y="4299"/>
                  </a:cubicBezTo>
                  <a:cubicBezTo>
                    <a:pt x="888" y="4325"/>
                    <a:pt x="891" y="4340"/>
                    <a:pt x="850" y="4346"/>
                  </a:cubicBezTo>
                  <a:cubicBezTo>
                    <a:pt x="809" y="4353"/>
                    <a:pt x="853" y="4378"/>
                    <a:pt x="919" y="4384"/>
                  </a:cubicBezTo>
                  <a:lnTo>
                    <a:pt x="982" y="4390"/>
                  </a:lnTo>
                  <a:lnTo>
                    <a:pt x="919" y="4400"/>
                  </a:lnTo>
                  <a:cubicBezTo>
                    <a:pt x="841" y="4428"/>
                    <a:pt x="841" y="4428"/>
                    <a:pt x="888" y="4469"/>
                  </a:cubicBezTo>
                  <a:cubicBezTo>
                    <a:pt x="913" y="4494"/>
                    <a:pt x="913" y="4494"/>
                    <a:pt x="891" y="4497"/>
                  </a:cubicBezTo>
                  <a:cubicBezTo>
                    <a:pt x="872" y="4500"/>
                    <a:pt x="872" y="4516"/>
                    <a:pt x="881" y="4563"/>
                  </a:cubicBezTo>
                  <a:cubicBezTo>
                    <a:pt x="887" y="4606"/>
                    <a:pt x="888" y="4623"/>
                    <a:pt x="905" y="4623"/>
                  </a:cubicBezTo>
                  <a:cubicBezTo>
                    <a:pt x="906" y="4623"/>
                    <a:pt x="908" y="4622"/>
                    <a:pt x="910" y="4622"/>
                  </a:cubicBezTo>
                  <a:cubicBezTo>
                    <a:pt x="910" y="4622"/>
                    <a:pt x="913" y="4638"/>
                    <a:pt x="913" y="4654"/>
                  </a:cubicBezTo>
                  <a:cubicBezTo>
                    <a:pt x="885" y="4668"/>
                    <a:pt x="891" y="4687"/>
                    <a:pt x="912" y="4687"/>
                  </a:cubicBezTo>
                  <a:cubicBezTo>
                    <a:pt x="919" y="4687"/>
                    <a:pt x="928" y="4684"/>
                    <a:pt x="938" y="4679"/>
                  </a:cubicBezTo>
                  <a:lnTo>
                    <a:pt x="944" y="4710"/>
                  </a:lnTo>
                  <a:lnTo>
                    <a:pt x="922" y="4713"/>
                  </a:lnTo>
                  <a:cubicBezTo>
                    <a:pt x="900" y="4716"/>
                    <a:pt x="907" y="4748"/>
                    <a:pt x="922" y="4870"/>
                  </a:cubicBezTo>
                  <a:cubicBezTo>
                    <a:pt x="942" y="4995"/>
                    <a:pt x="944" y="5021"/>
                    <a:pt x="973" y="5021"/>
                  </a:cubicBezTo>
                  <a:cubicBezTo>
                    <a:pt x="976" y="5021"/>
                    <a:pt x="980" y="5021"/>
                    <a:pt x="985" y="5020"/>
                  </a:cubicBezTo>
                  <a:cubicBezTo>
                    <a:pt x="1029" y="5030"/>
                    <a:pt x="1032" y="5045"/>
                    <a:pt x="991" y="5052"/>
                  </a:cubicBezTo>
                  <a:cubicBezTo>
                    <a:pt x="971" y="5054"/>
                    <a:pt x="954" y="5068"/>
                    <a:pt x="967" y="5068"/>
                  </a:cubicBezTo>
                  <a:cubicBezTo>
                    <a:pt x="969" y="5068"/>
                    <a:pt x="970" y="5068"/>
                    <a:pt x="972" y="5067"/>
                  </a:cubicBezTo>
                  <a:lnTo>
                    <a:pt x="972" y="5067"/>
                  </a:lnTo>
                  <a:cubicBezTo>
                    <a:pt x="975" y="5086"/>
                    <a:pt x="969" y="5105"/>
                    <a:pt x="957" y="5117"/>
                  </a:cubicBezTo>
                  <a:cubicBezTo>
                    <a:pt x="925" y="5166"/>
                    <a:pt x="943" y="5180"/>
                    <a:pt x="961" y="5180"/>
                  </a:cubicBezTo>
                  <a:cubicBezTo>
                    <a:pt x="962" y="5180"/>
                    <a:pt x="964" y="5180"/>
                    <a:pt x="966" y="5180"/>
                  </a:cubicBezTo>
                  <a:cubicBezTo>
                    <a:pt x="979" y="5173"/>
                    <a:pt x="986" y="5170"/>
                    <a:pt x="989" y="5170"/>
                  </a:cubicBezTo>
                  <a:cubicBezTo>
                    <a:pt x="995" y="5170"/>
                    <a:pt x="982" y="5183"/>
                    <a:pt x="969" y="5196"/>
                  </a:cubicBezTo>
                  <a:cubicBezTo>
                    <a:pt x="952" y="5213"/>
                    <a:pt x="934" y="5231"/>
                    <a:pt x="949" y="5231"/>
                  </a:cubicBezTo>
                  <a:cubicBezTo>
                    <a:pt x="950" y="5231"/>
                    <a:pt x="952" y="5230"/>
                    <a:pt x="954" y="5230"/>
                  </a:cubicBezTo>
                  <a:cubicBezTo>
                    <a:pt x="975" y="5243"/>
                    <a:pt x="1010" y="5330"/>
                    <a:pt x="969" y="5337"/>
                  </a:cubicBezTo>
                  <a:cubicBezTo>
                    <a:pt x="969" y="5337"/>
                    <a:pt x="969" y="5352"/>
                    <a:pt x="972" y="5368"/>
                  </a:cubicBezTo>
                  <a:cubicBezTo>
                    <a:pt x="973" y="5368"/>
                    <a:pt x="974" y="5368"/>
                    <a:pt x="975" y="5368"/>
                  </a:cubicBezTo>
                  <a:cubicBezTo>
                    <a:pt x="995" y="5368"/>
                    <a:pt x="998" y="5398"/>
                    <a:pt x="1001" y="5428"/>
                  </a:cubicBezTo>
                  <a:cubicBezTo>
                    <a:pt x="1007" y="5456"/>
                    <a:pt x="1007" y="5471"/>
                    <a:pt x="988" y="5475"/>
                  </a:cubicBezTo>
                  <a:cubicBezTo>
                    <a:pt x="983" y="5472"/>
                    <a:pt x="979" y="5470"/>
                    <a:pt x="976" y="5470"/>
                  </a:cubicBezTo>
                  <a:cubicBezTo>
                    <a:pt x="967" y="5470"/>
                    <a:pt x="972" y="5484"/>
                    <a:pt x="991" y="5506"/>
                  </a:cubicBezTo>
                  <a:cubicBezTo>
                    <a:pt x="994" y="5522"/>
                    <a:pt x="1038" y="5531"/>
                    <a:pt x="1038" y="5547"/>
                  </a:cubicBezTo>
                  <a:cubicBezTo>
                    <a:pt x="1040" y="5546"/>
                    <a:pt x="1043" y="5546"/>
                    <a:pt x="1045" y="5546"/>
                  </a:cubicBezTo>
                  <a:cubicBezTo>
                    <a:pt x="1064" y="5546"/>
                    <a:pt x="1082" y="5558"/>
                    <a:pt x="1085" y="5572"/>
                  </a:cubicBezTo>
                  <a:lnTo>
                    <a:pt x="1063" y="5575"/>
                  </a:lnTo>
                  <a:lnTo>
                    <a:pt x="1022" y="5581"/>
                  </a:lnTo>
                  <a:cubicBezTo>
                    <a:pt x="1025" y="5595"/>
                    <a:pt x="1028" y="5610"/>
                    <a:pt x="1043" y="5610"/>
                  </a:cubicBezTo>
                  <a:cubicBezTo>
                    <a:pt x="1044" y="5610"/>
                    <a:pt x="1046" y="5610"/>
                    <a:pt x="1048" y="5609"/>
                  </a:cubicBezTo>
                  <a:lnTo>
                    <a:pt x="1048" y="5609"/>
                  </a:lnTo>
                  <a:cubicBezTo>
                    <a:pt x="1029" y="5628"/>
                    <a:pt x="1032" y="5641"/>
                    <a:pt x="1035" y="5672"/>
                  </a:cubicBezTo>
                  <a:cubicBezTo>
                    <a:pt x="1041" y="5703"/>
                    <a:pt x="1044" y="5735"/>
                    <a:pt x="1066" y="5747"/>
                  </a:cubicBezTo>
                  <a:cubicBezTo>
                    <a:pt x="1029" y="5769"/>
                    <a:pt x="1041" y="5860"/>
                    <a:pt x="1085" y="5869"/>
                  </a:cubicBezTo>
                  <a:cubicBezTo>
                    <a:pt x="1087" y="5869"/>
                    <a:pt x="1089" y="5869"/>
                    <a:pt x="1090" y="5869"/>
                  </a:cubicBezTo>
                  <a:cubicBezTo>
                    <a:pt x="1107" y="5869"/>
                    <a:pt x="1105" y="5884"/>
                    <a:pt x="1088" y="5901"/>
                  </a:cubicBezTo>
                  <a:cubicBezTo>
                    <a:pt x="1073" y="5920"/>
                    <a:pt x="1073" y="5920"/>
                    <a:pt x="1095" y="5932"/>
                  </a:cubicBezTo>
                  <a:cubicBezTo>
                    <a:pt x="1116" y="5945"/>
                    <a:pt x="1098" y="5964"/>
                    <a:pt x="1079" y="5982"/>
                  </a:cubicBezTo>
                  <a:cubicBezTo>
                    <a:pt x="1041" y="6004"/>
                    <a:pt x="1044" y="6020"/>
                    <a:pt x="1066" y="6029"/>
                  </a:cubicBezTo>
                  <a:cubicBezTo>
                    <a:pt x="1085" y="6051"/>
                    <a:pt x="1095" y="6076"/>
                    <a:pt x="1098" y="6105"/>
                  </a:cubicBezTo>
                  <a:cubicBezTo>
                    <a:pt x="1115" y="6124"/>
                    <a:pt x="1122" y="6138"/>
                    <a:pt x="1131" y="6138"/>
                  </a:cubicBezTo>
                  <a:cubicBezTo>
                    <a:pt x="1135" y="6138"/>
                    <a:pt x="1139" y="6135"/>
                    <a:pt x="1145" y="6130"/>
                  </a:cubicBezTo>
                  <a:cubicBezTo>
                    <a:pt x="1157" y="6130"/>
                    <a:pt x="1173" y="6133"/>
                    <a:pt x="1189" y="6139"/>
                  </a:cubicBezTo>
                  <a:cubicBezTo>
                    <a:pt x="1204" y="6156"/>
                    <a:pt x="1202" y="6164"/>
                    <a:pt x="1197" y="6164"/>
                  </a:cubicBezTo>
                  <a:cubicBezTo>
                    <a:pt x="1194" y="6164"/>
                    <a:pt x="1190" y="6161"/>
                    <a:pt x="1189" y="6155"/>
                  </a:cubicBezTo>
                  <a:cubicBezTo>
                    <a:pt x="1179" y="6144"/>
                    <a:pt x="1173" y="6139"/>
                    <a:pt x="1169" y="6139"/>
                  </a:cubicBezTo>
                  <a:cubicBezTo>
                    <a:pt x="1163" y="6139"/>
                    <a:pt x="1159" y="6150"/>
                    <a:pt x="1148" y="6161"/>
                  </a:cubicBezTo>
                  <a:cubicBezTo>
                    <a:pt x="1135" y="6180"/>
                    <a:pt x="1129" y="6202"/>
                    <a:pt x="1135" y="6224"/>
                  </a:cubicBezTo>
                  <a:cubicBezTo>
                    <a:pt x="1138" y="6239"/>
                    <a:pt x="1142" y="6271"/>
                    <a:pt x="1145" y="6286"/>
                  </a:cubicBezTo>
                  <a:cubicBezTo>
                    <a:pt x="1133" y="6332"/>
                    <a:pt x="1132" y="6349"/>
                    <a:pt x="1149" y="6349"/>
                  </a:cubicBezTo>
                  <a:cubicBezTo>
                    <a:pt x="1151" y="6349"/>
                    <a:pt x="1152" y="6349"/>
                    <a:pt x="1154" y="6349"/>
                  </a:cubicBezTo>
                  <a:lnTo>
                    <a:pt x="1176" y="6346"/>
                  </a:lnTo>
                  <a:lnTo>
                    <a:pt x="1176" y="6346"/>
                  </a:lnTo>
                  <a:cubicBezTo>
                    <a:pt x="1135" y="6368"/>
                    <a:pt x="1160" y="6537"/>
                    <a:pt x="1204" y="6546"/>
                  </a:cubicBezTo>
                  <a:lnTo>
                    <a:pt x="1182" y="6550"/>
                  </a:lnTo>
                  <a:cubicBezTo>
                    <a:pt x="1160" y="6553"/>
                    <a:pt x="1163" y="6568"/>
                    <a:pt x="1170" y="6600"/>
                  </a:cubicBezTo>
                  <a:cubicBezTo>
                    <a:pt x="1182" y="6637"/>
                    <a:pt x="1198" y="6678"/>
                    <a:pt x="1207" y="6719"/>
                  </a:cubicBezTo>
                  <a:cubicBezTo>
                    <a:pt x="1216" y="6779"/>
                    <a:pt x="1223" y="6822"/>
                    <a:pt x="1240" y="6822"/>
                  </a:cubicBezTo>
                  <a:cubicBezTo>
                    <a:pt x="1241" y="6822"/>
                    <a:pt x="1241" y="6822"/>
                    <a:pt x="1242" y="6822"/>
                  </a:cubicBezTo>
                  <a:lnTo>
                    <a:pt x="1242" y="6822"/>
                  </a:lnTo>
                  <a:cubicBezTo>
                    <a:pt x="1245" y="6838"/>
                    <a:pt x="1245" y="6838"/>
                    <a:pt x="1226" y="6841"/>
                  </a:cubicBezTo>
                  <a:cubicBezTo>
                    <a:pt x="1220" y="6838"/>
                    <a:pt x="1215" y="6836"/>
                    <a:pt x="1212" y="6836"/>
                  </a:cubicBezTo>
                  <a:cubicBezTo>
                    <a:pt x="1203" y="6836"/>
                    <a:pt x="1205" y="6848"/>
                    <a:pt x="1207" y="6860"/>
                  </a:cubicBezTo>
                  <a:cubicBezTo>
                    <a:pt x="1207" y="6869"/>
                    <a:pt x="1215" y="6872"/>
                    <a:pt x="1226" y="6872"/>
                  </a:cubicBezTo>
                  <a:cubicBezTo>
                    <a:pt x="1233" y="6872"/>
                    <a:pt x="1242" y="6870"/>
                    <a:pt x="1251" y="6869"/>
                  </a:cubicBezTo>
                  <a:cubicBezTo>
                    <a:pt x="1253" y="6869"/>
                    <a:pt x="1254" y="6869"/>
                    <a:pt x="1256" y="6869"/>
                  </a:cubicBezTo>
                  <a:cubicBezTo>
                    <a:pt x="1270" y="6869"/>
                    <a:pt x="1272" y="6885"/>
                    <a:pt x="1257" y="6916"/>
                  </a:cubicBezTo>
                  <a:cubicBezTo>
                    <a:pt x="1242" y="6957"/>
                    <a:pt x="1248" y="7004"/>
                    <a:pt x="1273" y="7038"/>
                  </a:cubicBezTo>
                  <a:cubicBezTo>
                    <a:pt x="1276" y="7054"/>
                    <a:pt x="1279" y="7070"/>
                    <a:pt x="1257" y="7073"/>
                  </a:cubicBezTo>
                  <a:cubicBezTo>
                    <a:pt x="1229" y="7095"/>
                    <a:pt x="1236" y="7139"/>
                    <a:pt x="1270" y="7151"/>
                  </a:cubicBezTo>
                  <a:cubicBezTo>
                    <a:pt x="1273" y="7164"/>
                    <a:pt x="1273" y="7164"/>
                    <a:pt x="1251" y="7167"/>
                  </a:cubicBezTo>
                  <a:cubicBezTo>
                    <a:pt x="1232" y="7186"/>
                    <a:pt x="1210" y="7189"/>
                    <a:pt x="1254" y="7198"/>
                  </a:cubicBezTo>
                  <a:cubicBezTo>
                    <a:pt x="1283" y="7230"/>
                    <a:pt x="1286" y="7270"/>
                    <a:pt x="1270" y="7308"/>
                  </a:cubicBezTo>
                  <a:cubicBezTo>
                    <a:pt x="1273" y="7322"/>
                    <a:pt x="1276" y="7337"/>
                    <a:pt x="1291" y="7337"/>
                  </a:cubicBezTo>
                  <a:cubicBezTo>
                    <a:pt x="1292" y="7337"/>
                    <a:pt x="1293" y="7336"/>
                    <a:pt x="1295" y="7336"/>
                  </a:cubicBezTo>
                  <a:lnTo>
                    <a:pt x="1317" y="7333"/>
                  </a:lnTo>
                  <a:lnTo>
                    <a:pt x="1317" y="7333"/>
                  </a:lnTo>
                  <a:cubicBezTo>
                    <a:pt x="1279" y="7355"/>
                    <a:pt x="1279" y="7355"/>
                    <a:pt x="1320" y="7361"/>
                  </a:cubicBezTo>
                  <a:cubicBezTo>
                    <a:pt x="1322" y="7361"/>
                    <a:pt x="1324" y="7361"/>
                    <a:pt x="1326" y="7361"/>
                  </a:cubicBezTo>
                  <a:cubicBezTo>
                    <a:pt x="1342" y="7361"/>
                    <a:pt x="1343" y="7374"/>
                    <a:pt x="1323" y="7377"/>
                  </a:cubicBezTo>
                  <a:cubicBezTo>
                    <a:pt x="1314" y="7386"/>
                    <a:pt x="1308" y="7399"/>
                    <a:pt x="1308" y="7411"/>
                  </a:cubicBezTo>
                  <a:cubicBezTo>
                    <a:pt x="1326" y="7468"/>
                    <a:pt x="1342" y="7521"/>
                    <a:pt x="1352" y="7577"/>
                  </a:cubicBezTo>
                  <a:cubicBezTo>
                    <a:pt x="1370" y="7699"/>
                    <a:pt x="1376" y="7744"/>
                    <a:pt x="1396" y="7744"/>
                  </a:cubicBezTo>
                  <a:cubicBezTo>
                    <a:pt x="1397" y="7744"/>
                    <a:pt x="1398" y="7744"/>
                    <a:pt x="1399" y="7744"/>
                  </a:cubicBezTo>
                  <a:cubicBezTo>
                    <a:pt x="1420" y="7756"/>
                    <a:pt x="1420" y="7756"/>
                    <a:pt x="1405" y="7775"/>
                  </a:cubicBezTo>
                  <a:cubicBezTo>
                    <a:pt x="1389" y="7787"/>
                    <a:pt x="1386" y="7806"/>
                    <a:pt x="1389" y="7825"/>
                  </a:cubicBezTo>
                  <a:cubicBezTo>
                    <a:pt x="1392" y="7841"/>
                    <a:pt x="1395" y="7856"/>
                    <a:pt x="1373" y="7859"/>
                  </a:cubicBezTo>
                  <a:cubicBezTo>
                    <a:pt x="1395" y="7872"/>
                    <a:pt x="1395" y="7872"/>
                    <a:pt x="1399" y="7888"/>
                  </a:cubicBezTo>
                  <a:cubicBezTo>
                    <a:pt x="1377" y="7891"/>
                    <a:pt x="1380" y="7903"/>
                    <a:pt x="1405" y="7916"/>
                  </a:cubicBezTo>
                  <a:cubicBezTo>
                    <a:pt x="1446" y="7925"/>
                    <a:pt x="1446" y="7925"/>
                    <a:pt x="1405" y="7932"/>
                  </a:cubicBezTo>
                  <a:cubicBezTo>
                    <a:pt x="1389" y="7934"/>
                    <a:pt x="1375" y="7970"/>
                    <a:pt x="1383" y="7970"/>
                  </a:cubicBezTo>
                  <a:cubicBezTo>
                    <a:pt x="1384" y="7970"/>
                    <a:pt x="1386" y="7969"/>
                    <a:pt x="1389" y="7966"/>
                  </a:cubicBezTo>
                  <a:cubicBezTo>
                    <a:pt x="1390" y="7966"/>
                    <a:pt x="1391" y="7966"/>
                    <a:pt x="1392" y="7966"/>
                  </a:cubicBezTo>
                  <a:cubicBezTo>
                    <a:pt x="1411" y="7966"/>
                    <a:pt x="1415" y="7995"/>
                    <a:pt x="1436" y="8007"/>
                  </a:cubicBezTo>
                  <a:cubicBezTo>
                    <a:pt x="1439" y="8022"/>
                    <a:pt x="1442" y="8038"/>
                    <a:pt x="1420" y="8041"/>
                  </a:cubicBezTo>
                  <a:cubicBezTo>
                    <a:pt x="1402" y="8060"/>
                    <a:pt x="1436" y="8132"/>
                    <a:pt x="1458" y="8145"/>
                  </a:cubicBezTo>
                  <a:cubicBezTo>
                    <a:pt x="1460" y="8144"/>
                    <a:pt x="1462" y="8144"/>
                    <a:pt x="1463" y="8144"/>
                  </a:cubicBezTo>
                  <a:cubicBezTo>
                    <a:pt x="1480" y="8144"/>
                    <a:pt x="1478" y="8157"/>
                    <a:pt x="1461" y="8160"/>
                  </a:cubicBezTo>
                  <a:cubicBezTo>
                    <a:pt x="1439" y="8163"/>
                    <a:pt x="1442" y="8179"/>
                    <a:pt x="1446" y="8195"/>
                  </a:cubicBezTo>
                  <a:cubicBezTo>
                    <a:pt x="1467" y="8207"/>
                    <a:pt x="1446" y="8210"/>
                    <a:pt x="1427" y="8214"/>
                  </a:cubicBezTo>
                  <a:cubicBezTo>
                    <a:pt x="1421" y="8211"/>
                    <a:pt x="1417" y="8209"/>
                    <a:pt x="1413" y="8209"/>
                  </a:cubicBezTo>
                  <a:cubicBezTo>
                    <a:pt x="1403" y="8209"/>
                    <a:pt x="1406" y="8224"/>
                    <a:pt x="1411" y="8248"/>
                  </a:cubicBezTo>
                  <a:cubicBezTo>
                    <a:pt x="1433" y="8261"/>
                    <a:pt x="1442" y="8320"/>
                    <a:pt x="1449" y="8367"/>
                  </a:cubicBezTo>
                  <a:cubicBezTo>
                    <a:pt x="1461" y="8445"/>
                    <a:pt x="1483" y="8455"/>
                    <a:pt x="1530" y="8480"/>
                  </a:cubicBezTo>
                  <a:lnTo>
                    <a:pt x="1574" y="8489"/>
                  </a:lnTo>
                  <a:lnTo>
                    <a:pt x="1530" y="8496"/>
                  </a:lnTo>
                  <a:cubicBezTo>
                    <a:pt x="1511" y="8502"/>
                    <a:pt x="1489" y="8511"/>
                    <a:pt x="1471" y="8521"/>
                  </a:cubicBezTo>
                  <a:cubicBezTo>
                    <a:pt x="1472" y="8530"/>
                    <a:pt x="1481" y="8533"/>
                    <a:pt x="1491" y="8533"/>
                  </a:cubicBezTo>
                  <a:cubicBezTo>
                    <a:pt x="1499" y="8533"/>
                    <a:pt x="1507" y="8531"/>
                    <a:pt x="1514" y="8530"/>
                  </a:cubicBezTo>
                  <a:cubicBezTo>
                    <a:pt x="1516" y="8530"/>
                    <a:pt x="1518" y="8530"/>
                    <a:pt x="1520" y="8530"/>
                  </a:cubicBezTo>
                  <a:cubicBezTo>
                    <a:pt x="1537" y="8530"/>
                    <a:pt x="1538" y="8545"/>
                    <a:pt x="1524" y="8577"/>
                  </a:cubicBezTo>
                  <a:cubicBezTo>
                    <a:pt x="1505" y="8612"/>
                    <a:pt x="1508" y="8624"/>
                    <a:pt x="1533" y="8637"/>
                  </a:cubicBezTo>
                  <a:cubicBezTo>
                    <a:pt x="1536" y="8655"/>
                    <a:pt x="1530" y="8674"/>
                    <a:pt x="1518" y="8687"/>
                  </a:cubicBezTo>
                  <a:cubicBezTo>
                    <a:pt x="1520" y="8698"/>
                    <a:pt x="1520" y="8701"/>
                    <a:pt x="1528" y="8701"/>
                  </a:cubicBezTo>
                  <a:cubicBezTo>
                    <a:pt x="1531" y="8701"/>
                    <a:pt x="1536" y="8700"/>
                    <a:pt x="1543" y="8699"/>
                  </a:cubicBezTo>
                  <a:cubicBezTo>
                    <a:pt x="1544" y="8699"/>
                    <a:pt x="1546" y="8699"/>
                    <a:pt x="1547" y="8699"/>
                  </a:cubicBezTo>
                  <a:cubicBezTo>
                    <a:pt x="1562" y="8699"/>
                    <a:pt x="1563" y="8713"/>
                    <a:pt x="1546" y="8731"/>
                  </a:cubicBezTo>
                  <a:cubicBezTo>
                    <a:pt x="1509" y="8752"/>
                    <a:pt x="1514" y="8797"/>
                    <a:pt x="1532" y="8797"/>
                  </a:cubicBezTo>
                  <a:cubicBezTo>
                    <a:pt x="1532" y="8797"/>
                    <a:pt x="1533" y="8797"/>
                    <a:pt x="1533" y="8796"/>
                  </a:cubicBezTo>
                  <a:cubicBezTo>
                    <a:pt x="1537" y="8795"/>
                    <a:pt x="1540" y="8795"/>
                    <a:pt x="1542" y="8795"/>
                  </a:cubicBezTo>
                  <a:cubicBezTo>
                    <a:pt x="1556" y="8795"/>
                    <a:pt x="1558" y="8808"/>
                    <a:pt x="1558" y="8822"/>
                  </a:cubicBezTo>
                  <a:cubicBezTo>
                    <a:pt x="1561" y="8840"/>
                    <a:pt x="1571" y="8856"/>
                    <a:pt x="1587" y="8865"/>
                  </a:cubicBezTo>
                  <a:cubicBezTo>
                    <a:pt x="1590" y="8881"/>
                    <a:pt x="1593" y="8897"/>
                    <a:pt x="1593" y="8897"/>
                  </a:cubicBezTo>
                  <a:cubicBezTo>
                    <a:pt x="1593" y="8902"/>
                    <a:pt x="1591" y="8904"/>
                    <a:pt x="1587" y="8904"/>
                  </a:cubicBezTo>
                  <a:cubicBezTo>
                    <a:pt x="1581" y="8904"/>
                    <a:pt x="1570" y="8895"/>
                    <a:pt x="1568" y="8884"/>
                  </a:cubicBezTo>
                  <a:lnTo>
                    <a:pt x="1552" y="8903"/>
                  </a:lnTo>
                  <a:cubicBezTo>
                    <a:pt x="1555" y="8934"/>
                    <a:pt x="1558" y="8950"/>
                    <a:pt x="1580" y="8963"/>
                  </a:cubicBezTo>
                  <a:cubicBezTo>
                    <a:pt x="1624" y="8969"/>
                    <a:pt x="1624" y="8969"/>
                    <a:pt x="1583" y="8975"/>
                  </a:cubicBezTo>
                  <a:cubicBezTo>
                    <a:pt x="1561" y="8978"/>
                    <a:pt x="1543" y="8997"/>
                    <a:pt x="1568" y="9010"/>
                  </a:cubicBezTo>
                  <a:cubicBezTo>
                    <a:pt x="1612" y="9019"/>
                    <a:pt x="1593" y="9038"/>
                    <a:pt x="1571" y="9041"/>
                  </a:cubicBezTo>
                  <a:cubicBezTo>
                    <a:pt x="1558" y="9038"/>
                    <a:pt x="1549" y="9036"/>
                    <a:pt x="1544" y="9036"/>
                  </a:cubicBezTo>
                  <a:cubicBezTo>
                    <a:pt x="1531" y="9036"/>
                    <a:pt x="1542" y="9048"/>
                    <a:pt x="1577" y="9088"/>
                  </a:cubicBezTo>
                  <a:cubicBezTo>
                    <a:pt x="1583" y="9119"/>
                    <a:pt x="1615" y="9176"/>
                    <a:pt x="1621" y="9223"/>
                  </a:cubicBezTo>
                  <a:cubicBezTo>
                    <a:pt x="1630" y="9285"/>
                    <a:pt x="1634" y="9317"/>
                    <a:pt x="1615" y="9332"/>
                  </a:cubicBezTo>
                  <a:cubicBezTo>
                    <a:pt x="1588" y="9339"/>
                    <a:pt x="1580" y="9346"/>
                    <a:pt x="1583" y="9346"/>
                  </a:cubicBezTo>
                  <a:cubicBezTo>
                    <a:pt x="1585" y="9346"/>
                    <a:pt x="1589" y="9344"/>
                    <a:pt x="1596" y="9339"/>
                  </a:cubicBezTo>
                  <a:cubicBezTo>
                    <a:pt x="1603" y="9337"/>
                    <a:pt x="1610" y="9336"/>
                    <a:pt x="1615" y="9336"/>
                  </a:cubicBezTo>
                  <a:cubicBezTo>
                    <a:pt x="1638" y="9336"/>
                    <a:pt x="1641" y="9353"/>
                    <a:pt x="1646" y="9392"/>
                  </a:cubicBezTo>
                  <a:cubicBezTo>
                    <a:pt x="1634" y="9426"/>
                    <a:pt x="1649" y="9464"/>
                    <a:pt x="1681" y="9480"/>
                  </a:cubicBezTo>
                  <a:cubicBezTo>
                    <a:pt x="1677" y="9467"/>
                    <a:pt x="1677" y="9451"/>
                    <a:pt x="1677" y="9451"/>
                  </a:cubicBezTo>
                  <a:cubicBezTo>
                    <a:pt x="1683" y="9451"/>
                    <a:pt x="1689" y="9450"/>
                    <a:pt x="1693" y="9450"/>
                  </a:cubicBezTo>
                  <a:cubicBezTo>
                    <a:pt x="1719" y="9450"/>
                    <a:pt x="1719" y="9465"/>
                    <a:pt x="1702" y="9492"/>
                  </a:cubicBezTo>
                  <a:cubicBezTo>
                    <a:pt x="1706" y="9508"/>
                    <a:pt x="1687" y="9511"/>
                    <a:pt x="1665" y="9514"/>
                  </a:cubicBezTo>
                  <a:cubicBezTo>
                    <a:pt x="1643" y="9517"/>
                    <a:pt x="1627" y="9536"/>
                    <a:pt x="1627" y="9552"/>
                  </a:cubicBezTo>
                  <a:cubicBezTo>
                    <a:pt x="1629" y="9562"/>
                    <a:pt x="1632" y="9573"/>
                    <a:pt x="1638" y="9573"/>
                  </a:cubicBezTo>
                  <a:cubicBezTo>
                    <a:pt x="1642" y="9573"/>
                    <a:pt x="1646" y="9570"/>
                    <a:pt x="1652" y="9564"/>
                  </a:cubicBezTo>
                  <a:cubicBezTo>
                    <a:pt x="1658" y="9563"/>
                    <a:pt x="1662" y="9563"/>
                    <a:pt x="1665" y="9563"/>
                  </a:cubicBezTo>
                  <a:cubicBezTo>
                    <a:pt x="1671" y="9563"/>
                    <a:pt x="1672" y="9566"/>
                    <a:pt x="1674" y="9577"/>
                  </a:cubicBezTo>
                  <a:cubicBezTo>
                    <a:pt x="1674" y="9596"/>
                    <a:pt x="1687" y="9611"/>
                    <a:pt x="1702" y="9621"/>
                  </a:cubicBezTo>
                  <a:cubicBezTo>
                    <a:pt x="1704" y="9620"/>
                    <a:pt x="1706" y="9620"/>
                    <a:pt x="1708" y="9620"/>
                  </a:cubicBezTo>
                  <a:cubicBezTo>
                    <a:pt x="1724" y="9620"/>
                    <a:pt x="1725" y="9634"/>
                    <a:pt x="1728" y="9646"/>
                  </a:cubicBezTo>
                  <a:cubicBezTo>
                    <a:pt x="1718" y="9661"/>
                    <a:pt x="1712" y="9680"/>
                    <a:pt x="1715" y="9696"/>
                  </a:cubicBezTo>
                  <a:lnTo>
                    <a:pt x="1693" y="9699"/>
                  </a:lnTo>
                  <a:cubicBezTo>
                    <a:pt x="1681" y="9702"/>
                    <a:pt x="1665" y="9712"/>
                    <a:pt x="1655" y="9721"/>
                  </a:cubicBezTo>
                  <a:cubicBezTo>
                    <a:pt x="1658" y="9732"/>
                    <a:pt x="1668" y="9734"/>
                    <a:pt x="1674" y="9734"/>
                  </a:cubicBezTo>
                  <a:cubicBezTo>
                    <a:pt x="1676" y="9734"/>
                    <a:pt x="1677" y="9733"/>
                    <a:pt x="1677" y="9733"/>
                  </a:cubicBezTo>
                  <a:cubicBezTo>
                    <a:pt x="1678" y="9733"/>
                    <a:pt x="1678" y="9733"/>
                    <a:pt x="1678" y="9733"/>
                  </a:cubicBezTo>
                  <a:cubicBezTo>
                    <a:pt x="1700" y="9733"/>
                    <a:pt x="1756" y="10100"/>
                    <a:pt x="1762" y="10147"/>
                  </a:cubicBezTo>
                  <a:cubicBezTo>
                    <a:pt x="1749" y="10176"/>
                    <a:pt x="1753" y="10211"/>
                    <a:pt x="1764" y="10211"/>
                  </a:cubicBezTo>
                  <a:cubicBezTo>
                    <a:pt x="1766" y="10211"/>
                    <a:pt x="1769" y="10210"/>
                    <a:pt x="1771" y="10207"/>
                  </a:cubicBezTo>
                  <a:cubicBezTo>
                    <a:pt x="1772" y="10207"/>
                    <a:pt x="1772" y="10207"/>
                    <a:pt x="1773" y="10207"/>
                  </a:cubicBezTo>
                  <a:cubicBezTo>
                    <a:pt x="1794" y="10207"/>
                    <a:pt x="1806" y="10284"/>
                    <a:pt x="1822" y="10373"/>
                  </a:cubicBezTo>
                  <a:cubicBezTo>
                    <a:pt x="1837" y="10480"/>
                    <a:pt x="1849" y="10555"/>
                    <a:pt x="1867" y="10555"/>
                  </a:cubicBezTo>
                  <a:cubicBezTo>
                    <a:pt x="1868" y="10555"/>
                    <a:pt x="1868" y="10555"/>
                    <a:pt x="1869" y="10555"/>
                  </a:cubicBezTo>
                  <a:lnTo>
                    <a:pt x="1878" y="10602"/>
                  </a:lnTo>
                  <a:cubicBezTo>
                    <a:pt x="1881" y="10633"/>
                    <a:pt x="1909" y="10658"/>
                    <a:pt x="1909" y="10674"/>
                  </a:cubicBezTo>
                  <a:cubicBezTo>
                    <a:pt x="1928" y="10683"/>
                    <a:pt x="1933" y="10694"/>
                    <a:pt x="1925" y="10694"/>
                  </a:cubicBezTo>
                  <a:cubicBezTo>
                    <a:pt x="1922" y="10694"/>
                    <a:pt x="1918" y="10693"/>
                    <a:pt x="1912" y="10689"/>
                  </a:cubicBezTo>
                  <a:cubicBezTo>
                    <a:pt x="1894" y="10692"/>
                    <a:pt x="1872" y="10696"/>
                    <a:pt x="1875" y="10711"/>
                  </a:cubicBezTo>
                  <a:cubicBezTo>
                    <a:pt x="1877" y="10733"/>
                    <a:pt x="1888" y="10738"/>
                    <a:pt x="1901" y="10738"/>
                  </a:cubicBezTo>
                  <a:cubicBezTo>
                    <a:pt x="1907" y="10738"/>
                    <a:pt x="1913" y="10737"/>
                    <a:pt x="1919" y="10736"/>
                  </a:cubicBezTo>
                  <a:cubicBezTo>
                    <a:pt x="1921" y="10736"/>
                    <a:pt x="1923" y="10736"/>
                    <a:pt x="1924" y="10736"/>
                  </a:cubicBezTo>
                  <a:cubicBezTo>
                    <a:pt x="1941" y="10736"/>
                    <a:pt x="1944" y="10749"/>
                    <a:pt x="1944" y="10749"/>
                  </a:cubicBezTo>
                  <a:cubicBezTo>
                    <a:pt x="1947" y="10764"/>
                    <a:pt x="1947" y="10764"/>
                    <a:pt x="1925" y="10768"/>
                  </a:cubicBezTo>
                  <a:lnTo>
                    <a:pt x="1884" y="10774"/>
                  </a:lnTo>
                  <a:lnTo>
                    <a:pt x="1887" y="10790"/>
                  </a:lnTo>
                  <a:cubicBezTo>
                    <a:pt x="1889" y="10789"/>
                    <a:pt x="1891" y="10789"/>
                    <a:pt x="1892" y="10789"/>
                  </a:cubicBezTo>
                  <a:cubicBezTo>
                    <a:pt x="1907" y="10789"/>
                    <a:pt x="1909" y="10802"/>
                    <a:pt x="1909" y="10802"/>
                  </a:cubicBezTo>
                  <a:cubicBezTo>
                    <a:pt x="1912" y="10815"/>
                    <a:pt x="1912" y="10815"/>
                    <a:pt x="1872" y="10824"/>
                  </a:cubicBezTo>
                  <a:cubicBezTo>
                    <a:pt x="1828" y="10830"/>
                    <a:pt x="1831" y="10846"/>
                    <a:pt x="1875" y="10852"/>
                  </a:cubicBezTo>
                  <a:lnTo>
                    <a:pt x="1900" y="10880"/>
                  </a:lnTo>
                  <a:cubicBezTo>
                    <a:pt x="1862" y="10902"/>
                    <a:pt x="1909" y="10927"/>
                    <a:pt x="1931" y="10940"/>
                  </a:cubicBezTo>
                  <a:cubicBezTo>
                    <a:pt x="1894" y="10962"/>
                    <a:pt x="1894" y="10978"/>
                    <a:pt x="1938" y="10984"/>
                  </a:cubicBezTo>
                  <a:cubicBezTo>
                    <a:pt x="1939" y="10984"/>
                    <a:pt x="1941" y="10983"/>
                    <a:pt x="1943" y="10983"/>
                  </a:cubicBezTo>
                  <a:cubicBezTo>
                    <a:pt x="1960" y="10983"/>
                    <a:pt x="1961" y="10998"/>
                    <a:pt x="1944" y="11015"/>
                  </a:cubicBezTo>
                  <a:cubicBezTo>
                    <a:pt x="1925" y="11034"/>
                    <a:pt x="1928" y="11050"/>
                    <a:pt x="1934" y="11081"/>
                  </a:cubicBezTo>
                  <a:cubicBezTo>
                    <a:pt x="1956" y="11094"/>
                    <a:pt x="1972" y="11200"/>
                    <a:pt x="1994" y="11322"/>
                  </a:cubicBezTo>
                  <a:cubicBezTo>
                    <a:pt x="2016" y="11458"/>
                    <a:pt x="2031" y="11551"/>
                    <a:pt x="2049" y="11551"/>
                  </a:cubicBezTo>
                  <a:cubicBezTo>
                    <a:pt x="2050" y="11551"/>
                    <a:pt x="2050" y="11551"/>
                    <a:pt x="2050" y="11551"/>
                  </a:cubicBezTo>
                  <a:lnTo>
                    <a:pt x="2050" y="11551"/>
                  </a:lnTo>
                  <a:cubicBezTo>
                    <a:pt x="2053" y="11567"/>
                    <a:pt x="2053" y="11567"/>
                    <a:pt x="2035" y="11586"/>
                  </a:cubicBezTo>
                  <a:cubicBezTo>
                    <a:pt x="2016" y="11589"/>
                    <a:pt x="2019" y="11604"/>
                    <a:pt x="2063" y="11611"/>
                  </a:cubicBezTo>
                  <a:cubicBezTo>
                    <a:pt x="2085" y="11623"/>
                    <a:pt x="2107" y="11620"/>
                    <a:pt x="2063" y="11626"/>
                  </a:cubicBezTo>
                  <a:cubicBezTo>
                    <a:pt x="2044" y="11629"/>
                    <a:pt x="2047" y="11661"/>
                    <a:pt x="2060" y="11723"/>
                  </a:cubicBezTo>
                  <a:cubicBezTo>
                    <a:pt x="2066" y="11769"/>
                    <a:pt x="2075" y="11827"/>
                    <a:pt x="2096" y="11827"/>
                  </a:cubicBezTo>
                  <a:cubicBezTo>
                    <a:pt x="2096" y="11827"/>
                    <a:pt x="2097" y="11827"/>
                    <a:pt x="2097" y="11827"/>
                  </a:cubicBezTo>
                  <a:cubicBezTo>
                    <a:pt x="2112" y="11844"/>
                    <a:pt x="2118" y="11851"/>
                    <a:pt x="2116" y="11851"/>
                  </a:cubicBezTo>
                  <a:cubicBezTo>
                    <a:pt x="2115" y="11851"/>
                    <a:pt x="2109" y="11848"/>
                    <a:pt x="2100" y="11843"/>
                  </a:cubicBezTo>
                  <a:cubicBezTo>
                    <a:pt x="2098" y="11842"/>
                    <a:pt x="2096" y="11842"/>
                    <a:pt x="2094" y="11842"/>
                  </a:cubicBezTo>
                  <a:cubicBezTo>
                    <a:pt x="2056" y="11842"/>
                    <a:pt x="2050" y="11917"/>
                    <a:pt x="2097" y="11952"/>
                  </a:cubicBezTo>
                  <a:cubicBezTo>
                    <a:pt x="2100" y="11968"/>
                    <a:pt x="2100" y="11984"/>
                    <a:pt x="2082" y="11987"/>
                  </a:cubicBezTo>
                  <a:cubicBezTo>
                    <a:pt x="2085" y="12015"/>
                    <a:pt x="2097" y="12040"/>
                    <a:pt x="2113" y="12062"/>
                  </a:cubicBezTo>
                  <a:cubicBezTo>
                    <a:pt x="2116" y="12078"/>
                    <a:pt x="2126" y="12137"/>
                    <a:pt x="2132" y="12168"/>
                  </a:cubicBezTo>
                  <a:cubicBezTo>
                    <a:pt x="2138" y="12190"/>
                    <a:pt x="2147" y="12209"/>
                    <a:pt x="2163" y="12225"/>
                  </a:cubicBezTo>
                  <a:cubicBezTo>
                    <a:pt x="2164" y="12231"/>
                    <a:pt x="2165" y="12236"/>
                    <a:pt x="2166" y="12241"/>
                  </a:cubicBezTo>
                  <a:lnTo>
                    <a:pt x="2166" y="12241"/>
                  </a:lnTo>
                  <a:cubicBezTo>
                    <a:pt x="2144" y="12244"/>
                    <a:pt x="2157" y="12322"/>
                    <a:pt x="2176" y="12429"/>
                  </a:cubicBezTo>
                  <a:cubicBezTo>
                    <a:pt x="2195" y="12538"/>
                    <a:pt x="2210" y="12629"/>
                    <a:pt x="2191" y="12648"/>
                  </a:cubicBezTo>
                  <a:cubicBezTo>
                    <a:pt x="2191" y="12648"/>
                    <a:pt x="2195" y="12664"/>
                    <a:pt x="2220" y="12676"/>
                  </a:cubicBezTo>
                  <a:cubicBezTo>
                    <a:pt x="2263" y="12682"/>
                    <a:pt x="2263" y="12698"/>
                    <a:pt x="2248" y="12717"/>
                  </a:cubicBezTo>
                  <a:cubicBezTo>
                    <a:pt x="2207" y="12742"/>
                    <a:pt x="2220" y="12798"/>
                    <a:pt x="2263" y="12811"/>
                  </a:cubicBezTo>
                  <a:lnTo>
                    <a:pt x="2242" y="12814"/>
                  </a:lnTo>
                  <a:cubicBezTo>
                    <a:pt x="2204" y="12836"/>
                    <a:pt x="2232" y="12877"/>
                    <a:pt x="2276" y="12886"/>
                  </a:cubicBezTo>
                  <a:cubicBezTo>
                    <a:pt x="2257" y="12905"/>
                    <a:pt x="2238" y="12924"/>
                    <a:pt x="2263" y="12936"/>
                  </a:cubicBezTo>
                  <a:cubicBezTo>
                    <a:pt x="2267" y="12952"/>
                    <a:pt x="2267" y="12952"/>
                    <a:pt x="2223" y="12958"/>
                  </a:cubicBezTo>
                  <a:cubicBezTo>
                    <a:pt x="2204" y="12961"/>
                    <a:pt x="2182" y="12964"/>
                    <a:pt x="2185" y="12980"/>
                  </a:cubicBezTo>
                  <a:cubicBezTo>
                    <a:pt x="2187" y="12989"/>
                    <a:pt x="2195" y="12992"/>
                    <a:pt x="2206" y="12992"/>
                  </a:cubicBezTo>
                  <a:cubicBezTo>
                    <a:pt x="2213" y="12992"/>
                    <a:pt x="2221" y="12991"/>
                    <a:pt x="2229" y="12989"/>
                  </a:cubicBezTo>
                  <a:cubicBezTo>
                    <a:pt x="2229" y="12989"/>
                    <a:pt x="2232" y="13005"/>
                    <a:pt x="2235" y="13021"/>
                  </a:cubicBezTo>
                  <a:cubicBezTo>
                    <a:pt x="2235" y="13021"/>
                    <a:pt x="2237" y="13032"/>
                    <a:pt x="2249" y="13032"/>
                  </a:cubicBezTo>
                  <a:cubicBezTo>
                    <a:pt x="2251" y="13032"/>
                    <a:pt x="2254" y="13031"/>
                    <a:pt x="2257" y="13030"/>
                  </a:cubicBezTo>
                  <a:cubicBezTo>
                    <a:pt x="2259" y="13030"/>
                    <a:pt x="2261" y="13030"/>
                    <a:pt x="2262" y="13030"/>
                  </a:cubicBezTo>
                  <a:cubicBezTo>
                    <a:pt x="2280" y="13030"/>
                    <a:pt x="2282" y="13044"/>
                    <a:pt x="2282" y="13058"/>
                  </a:cubicBezTo>
                  <a:cubicBezTo>
                    <a:pt x="2271" y="13060"/>
                    <a:pt x="2274" y="13065"/>
                    <a:pt x="2283" y="13065"/>
                  </a:cubicBezTo>
                  <a:cubicBezTo>
                    <a:pt x="2288" y="13065"/>
                    <a:pt x="2297" y="13063"/>
                    <a:pt x="2304" y="13055"/>
                  </a:cubicBezTo>
                  <a:cubicBezTo>
                    <a:pt x="2313" y="13054"/>
                    <a:pt x="2322" y="13052"/>
                    <a:pt x="2329" y="13052"/>
                  </a:cubicBezTo>
                  <a:cubicBezTo>
                    <a:pt x="2339" y="13052"/>
                    <a:pt x="2346" y="13055"/>
                    <a:pt x="2348" y="13062"/>
                  </a:cubicBezTo>
                  <a:lnTo>
                    <a:pt x="2389" y="13055"/>
                  </a:lnTo>
                  <a:cubicBezTo>
                    <a:pt x="2430" y="13049"/>
                    <a:pt x="2451" y="13046"/>
                    <a:pt x="2467" y="13011"/>
                  </a:cubicBezTo>
                  <a:cubicBezTo>
                    <a:pt x="2476" y="12949"/>
                    <a:pt x="2488" y="12901"/>
                    <a:pt x="2455" y="12901"/>
                  </a:cubicBezTo>
                  <a:cubicBezTo>
                    <a:pt x="2453" y="12901"/>
                    <a:pt x="2451" y="12901"/>
                    <a:pt x="2448" y="12902"/>
                  </a:cubicBezTo>
                  <a:cubicBezTo>
                    <a:pt x="2448" y="12902"/>
                    <a:pt x="2423" y="12892"/>
                    <a:pt x="2423" y="12877"/>
                  </a:cubicBezTo>
                  <a:cubicBezTo>
                    <a:pt x="2420" y="12861"/>
                    <a:pt x="2436" y="12842"/>
                    <a:pt x="2436" y="12842"/>
                  </a:cubicBezTo>
                  <a:cubicBezTo>
                    <a:pt x="2458" y="12839"/>
                    <a:pt x="2448" y="12776"/>
                    <a:pt x="2436" y="12701"/>
                  </a:cubicBezTo>
                  <a:cubicBezTo>
                    <a:pt x="2420" y="12607"/>
                    <a:pt x="2411" y="12563"/>
                    <a:pt x="2430" y="12544"/>
                  </a:cubicBezTo>
                  <a:cubicBezTo>
                    <a:pt x="2439" y="12535"/>
                    <a:pt x="2445" y="12523"/>
                    <a:pt x="2445" y="12510"/>
                  </a:cubicBezTo>
                  <a:lnTo>
                    <a:pt x="2445" y="12510"/>
                  </a:lnTo>
                  <a:cubicBezTo>
                    <a:pt x="2445" y="12510"/>
                    <a:pt x="2444" y="12510"/>
                    <a:pt x="2444" y="12510"/>
                  </a:cubicBezTo>
                  <a:cubicBezTo>
                    <a:pt x="2423" y="12510"/>
                    <a:pt x="2407" y="12420"/>
                    <a:pt x="2389" y="12313"/>
                  </a:cubicBezTo>
                  <a:cubicBezTo>
                    <a:pt x="2373" y="12208"/>
                    <a:pt x="2355" y="12103"/>
                    <a:pt x="2333" y="12103"/>
                  </a:cubicBezTo>
                  <a:cubicBezTo>
                    <a:pt x="2333" y="12103"/>
                    <a:pt x="2333" y="12103"/>
                    <a:pt x="2332" y="12103"/>
                  </a:cubicBezTo>
                  <a:cubicBezTo>
                    <a:pt x="2329" y="12087"/>
                    <a:pt x="2329" y="12071"/>
                    <a:pt x="2329" y="12071"/>
                  </a:cubicBezTo>
                  <a:cubicBezTo>
                    <a:pt x="2348" y="12068"/>
                    <a:pt x="2345" y="12037"/>
                    <a:pt x="2339" y="12005"/>
                  </a:cubicBezTo>
                  <a:cubicBezTo>
                    <a:pt x="2323" y="11990"/>
                    <a:pt x="2314" y="11971"/>
                    <a:pt x="2307" y="11949"/>
                  </a:cubicBezTo>
                  <a:cubicBezTo>
                    <a:pt x="2329" y="11946"/>
                    <a:pt x="2326" y="11930"/>
                    <a:pt x="2320" y="11899"/>
                  </a:cubicBezTo>
                  <a:cubicBezTo>
                    <a:pt x="2317" y="11872"/>
                    <a:pt x="2315" y="11857"/>
                    <a:pt x="2300" y="11857"/>
                  </a:cubicBezTo>
                  <a:cubicBezTo>
                    <a:pt x="2298" y="11857"/>
                    <a:pt x="2295" y="11857"/>
                    <a:pt x="2292" y="11858"/>
                  </a:cubicBezTo>
                  <a:cubicBezTo>
                    <a:pt x="2282" y="11799"/>
                    <a:pt x="2279" y="11742"/>
                    <a:pt x="2285" y="11686"/>
                  </a:cubicBezTo>
                  <a:cubicBezTo>
                    <a:pt x="2304" y="11667"/>
                    <a:pt x="2279" y="11654"/>
                    <a:pt x="2257" y="11642"/>
                  </a:cubicBezTo>
                  <a:cubicBezTo>
                    <a:pt x="2255" y="11642"/>
                    <a:pt x="2253" y="11642"/>
                    <a:pt x="2250" y="11642"/>
                  </a:cubicBezTo>
                  <a:cubicBezTo>
                    <a:pt x="2231" y="11642"/>
                    <a:pt x="2213" y="11631"/>
                    <a:pt x="2210" y="11617"/>
                  </a:cubicBezTo>
                  <a:lnTo>
                    <a:pt x="2251" y="11611"/>
                  </a:lnTo>
                  <a:cubicBezTo>
                    <a:pt x="2261" y="11615"/>
                    <a:pt x="2267" y="11618"/>
                    <a:pt x="2270" y="11618"/>
                  </a:cubicBezTo>
                  <a:cubicBezTo>
                    <a:pt x="2275" y="11618"/>
                    <a:pt x="2274" y="11611"/>
                    <a:pt x="2270" y="11592"/>
                  </a:cubicBezTo>
                  <a:lnTo>
                    <a:pt x="2267" y="11560"/>
                  </a:lnTo>
                  <a:cubicBezTo>
                    <a:pt x="2266" y="11561"/>
                    <a:pt x="2265" y="11561"/>
                    <a:pt x="2264" y="11561"/>
                  </a:cubicBezTo>
                  <a:cubicBezTo>
                    <a:pt x="2244" y="11561"/>
                    <a:pt x="2231" y="11484"/>
                    <a:pt x="2213" y="11382"/>
                  </a:cubicBezTo>
                  <a:cubicBezTo>
                    <a:pt x="2192" y="11248"/>
                    <a:pt x="2186" y="11200"/>
                    <a:pt x="2165" y="11200"/>
                  </a:cubicBezTo>
                  <a:cubicBezTo>
                    <a:pt x="2165" y="11200"/>
                    <a:pt x="2164" y="11200"/>
                    <a:pt x="2163" y="11200"/>
                  </a:cubicBezTo>
                  <a:cubicBezTo>
                    <a:pt x="2161" y="11200"/>
                    <a:pt x="2160" y="11200"/>
                    <a:pt x="2158" y="11200"/>
                  </a:cubicBezTo>
                  <a:cubicBezTo>
                    <a:pt x="2141" y="11200"/>
                    <a:pt x="2142" y="11184"/>
                    <a:pt x="2154" y="11137"/>
                  </a:cubicBezTo>
                  <a:cubicBezTo>
                    <a:pt x="2201" y="11037"/>
                    <a:pt x="2201" y="11037"/>
                    <a:pt x="2176" y="11025"/>
                  </a:cubicBezTo>
                  <a:lnTo>
                    <a:pt x="2176" y="11025"/>
                  </a:lnTo>
                  <a:cubicBezTo>
                    <a:pt x="2179" y="11040"/>
                    <a:pt x="2160" y="11043"/>
                    <a:pt x="2138" y="11047"/>
                  </a:cubicBezTo>
                  <a:cubicBezTo>
                    <a:pt x="2132" y="11047"/>
                    <a:pt x="2127" y="11048"/>
                    <a:pt x="2122" y="11048"/>
                  </a:cubicBezTo>
                  <a:cubicBezTo>
                    <a:pt x="2097" y="11048"/>
                    <a:pt x="2100" y="11034"/>
                    <a:pt x="2135" y="11015"/>
                  </a:cubicBezTo>
                  <a:cubicBezTo>
                    <a:pt x="2176" y="11009"/>
                    <a:pt x="2116" y="10783"/>
                    <a:pt x="2072" y="10774"/>
                  </a:cubicBezTo>
                  <a:lnTo>
                    <a:pt x="2094" y="10771"/>
                  </a:lnTo>
                  <a:cubicBezTo>
                    <a:pt x="2116" y="10768"/>
                    <a:pt x="2113" y="10752"/>
                    <a:pt x="2104" y="10689"/>
                  </a:cubicBezTo>
                  <a:cubicBezTo>
                    <a:pt x="2097" y="10658"/>
                    <a:pt x="2094" y="10645"/>
                    <a:pt x="2094" y="10645"/>
                  </a:cubicBezTo>
                  <a:cubicBezTo>
                    <a:pt x="2093" y="10646"/>
                    <a:pt x="2092" y="10646"/>
                    <a:pt x="2091" y="10646"/>
                  </a:cubicBezTo>
                  <a:cubicBezTo>
                    <a:pt x="2054" y="10646"/>
                    <a:pt x="2060" y="10554"/>
                    <a:pt x="2082" y="10551"/>
                  </a:cubicBezTo>
                  <a:cubicBezTo>
                    <a:pt x="2097" y="10533"/>
                    <a:pt x="2097" y="10533"/>
                    <a:pt x="2094" y="10501"/>
                  </a:cubicBezTo>
                  <a:cubicBezTo>
                    <a:pt x="2044" y="10464"/>
                    <a:pt x="2053" y="10382"/>
                    <a:pt x="2075" y="10379"/>
                  </a:cubicBezTo>
                  <a:lnTo>
                    <a:pt x="2069" y="10348"/>
                  </a:lnTo>
                  <a:cubicBezTo>
                    <a:pt x="2050" y="10335"/>
                    <a:pt x="2041" y="10313"/>
                    <a:pt x="2038" y="10291"/>
                  </a:cubicBezTo>
                  <a:cubicBezTo>
                    <a:pt x="2033" y="10257"/>
                    <a:pt x="2030" y="10240"/>
                    <a:pt x="2022" y="10240"/>
                  </a:cubicBezTo>
                  <a:cubicBezTo>
                    <a:pt x="2019" y="10240"/>
                    <a:pt x="2015" y="10242"/>
                    <a:pt x="2010" y="10247"/>
                  </a:cubicBezTo>
                  <a:cubicBezTo>
                    <a:pt x="2002" y="10249"/>
                    <a:pt x="1994" y="10250"/>
                    <a:pt x="1987" y="10250"/>
                  </a:cubicBezTo>
                  <a:cubicBezTo>
                    <a:pt x="1977" y="10250"/>
                    <a:pt x="1969" y="10247"/>
                    <a:pt x="1969" y="10238"/>
                  </a:cubicBezTo>
                  <a:lnTo>
                    <a:pt x="1988" y="10235"/>
                  </a:lnTo>
                  <a:cubicBezTo>
                    <a:pt x="2010" y="10232"/>
                    <a:pt x="2000" y="10188"/>
                    <a:pt x="1991" y="10125"/>
                  </a:cubicBezTo>
                  <a:cubicBezTo>
                    <a:pt x="1981" y="10047"/>
                    <a:pt x="1975" y="10019"/>
                    <a:pt x="1994" y="10000"/>
                  </a:cubicBezTo>
                  <a:lnTo>
                    <a:pt x="1972" y="9987"/>
                  </a:lnTo>
                  <a:cubicBezTo>
                    <a:pt x="1947" y="9975"/>
                    <a:pt x="1944" y="9959"/>
                    <a:pt x="1966" y="9956"/>
                  </a:cubicBezTo>
                  <a:cubicBezTo>
                    <a:pt x="1985" y="9937"/>
                    <a:pt x="1975" y="9874"/>
                    <a:pt x="1950" y="9849"/>
                  </a:cubicBezTo>
                  <a:lnTo>
                    <a:pt x="1944" y="9818"/>
                  </a:lnTo>
                  <a:cubicBezTo>
                    <a:pt x="1985" y="9802"/>
                    <a:pt x="1975" y="9743"/>
                    <a:pt x="1931" y="9740"/>
                  </a:cubicBezTo>
                  <a:cubicBezTo>
                    <a:pt x="1953" y="9737"/>
                    <a:pt x="1950" y="9721"/>
                    <a:pt x="1947" y="9705"/>
                  </a:cubicBezTo>
                  <a:cubicBezTo>
                    <a:pt x="1922" y="9680"/>
                    <a:pt x="1912" y="9618"/>
                    <a:pt x="1934" y="9614"/>
                  </a:cubicBezTo>
                  <a:lnTo>
                    <a:pt x="1931" y="9599"/>
                  </a:lnTo>
                  <a:cubicBezTo>
                    <a:pt x="1916" y="9592"/>
                    <a:pt x="1903" y="9574"/>
                    <a:pt x="1903" y="9555"/>
                  </a:cubicBezTo>
                  <a:cubicBezTo>
                    <a:pt x="1903" y="9539"/>
                    <a:pt x="1894" y="9520"/>
                    <a:pt x="1875" y="9514"/>
                  </a:cubicBezTo>
                  <a:cubicBezTo>
                    <a:pt x="1853" y="9502"/>
                    <a:pt x="1850" y="9486"/>
                    <a:pt x="1850" y="9486"/>
                  </a:cubicBezTo>
                  <a:cubicBezTo>
                    <a:pt x="1849" y="9481"/>
                    <a:pt x="1851" y="9479"/>
                    <a:pt x="1855" y="9479"/>
                  </a:cubicBezTo>
                  <a:cubicBezTo>
                    <a:pt x="1863" y="9479"/>
                    <a:pt x="1879" y="9487"/>
                    <a:pt x="1894" y="9495"/>
                  </a:cubicBezTo>
                  <a:cubicBezTo>
                    <a:pt x="1899" y="9501"/>
                    <a:pt x="1903" y="9504"/>
                    <a:pt x="1905" y="9504"/>
                  </a:cubicBezTo>
                  <a:cubicBezTo>
                    <a:pt x="1914" y="9504"/>
                    <a:pt x="1902" y="9468"/>
                    <a:pt x="1862" y="9436"/>
                  </a:cubicBezTo>
                  <a:cubicBezTo>
                    <a:pt x="1836" y="9414"/>
                    <a:pt x="1824" y="9405"/>
                    <a:pt x="1828" y="9405"/>
                  </a:cubicBezTo>
                  <a:cubicBezTo>
                    <a:pt x="1830" y="9405"/>
                    <a:pt x="1842" y="9411"/>
                    <a:pt x="1862" y="9420"/>
                  </a:cubicBezTo>
                  <a:cubicBezTo>
                    <a:pt x="1874" y="9427"/>
                    <a:pt x="1887" y="9434"/>
                    <a:pt x="1891" y="9434"/>
                  </a:cubicBezTo>
                  <a:cubicBezTo>
                    <a:pt x="1894" y="9434"/>
                    <a:pt x="1892" y="9430"/>
                    <a:pt x="1881" y="9417"/>
                  </a:cubicBezTo>
                  <a:cubicBezTo>
                    <a:pt x="1881" y="9417"/>
                    <a:pt x="1878" y="9392"/>
                    <a:pt x="1859" y="9392"/>
                  </a:cubicBezTo>
                  <a:cubicBezTo>
                    <a:pt x="1858" y="9392"/>
                    <a:pt x="1857" y="9392"/>
                    <a:pt x="1856" y="9392"/>
                  </a:cubicBezTo>
                  <a:lnTo>
                    <a:pt x="1850" y="9345"/>
                  </a:lnTo>
                  <a:cubicBezTo>
                    <a:pt x="1862" y="9326"/>
                    <a:pt x="1865" y="9301"/>
                    <a:pt x="1862" y="9279"/>
                  </a:cubicBezTo>
                  <a:cubicBezTo>
                    <a:pt x="1837" y="9267"/>
                    <a:pt x="1837" y="9267"/>
                    <a:pt x="1856" y="9248"/>
                  </a:cubicBezTo>
                  <a:cubicBezTo>
                    <a:pt x="1873" y="9245"/>
                    <a:pt x="1875" y="9235"/>
                    <a:pt x="1856" y="9235"/>
                  </a:cubicBezTo>
                  <a:cubicBezTo>
                    <a:pt x="1851" y="9235"/>
                    <a:pt x="1843" y="9236"/>
                    <a:pt x="1834" y="9238"/>
                  </a:cubicBezTo>
                  <a:cubicBezTo>
                    <a:pt x="1809" y="9226"/>
                    <a:pt x="1809" y="9210"/>
                    <a:pt x="1825" y="9191"/>
                  </a:cubicBezTo>
                  <a:cubicBezTo>
                    <a:pt x="1865" y="9186"/>
                    <a:pt x="1866" y="9172"/>
                    <a:pt x="1849" y="9172"/>
                  </a:cubicBezTo>
                  <a:cubicBezTo>
                    <a:pt x="1847" y="9172"/>
                    <a:pt x="1845" y="9172"/>
                    <a:pt x="1844" y="9173"/>
                  </a:cubicBezTo>
                  <a:cubicBezTo>
                    <a:pt x="1822" y="9160"/>
                    <a:pt x="1818" y="9144"/>
                    <a:pt x="1818" y="9144"/>
                  </a:cubicBezTo>
                  <a:cubicBezTo>
                    <a:pt x="1840" y="9141"/>
                    <a:pt x="1818" y="9003"/>
                    <a:pt x="1797" y="8865"/>
                  </a:cubicBezTo>
                  <a:cubicBezTo>
                    <a:pt x="1797" y="8851"/>
                    <a:pt x="1776" y="8840"/>
                    <a:pt x="1759" y="8840"/>
                  </a:cubicBezTo>
                  <a:cubicBezTo>
                    <a:pt x="1757" y="8840"/>
                    <a:pt x="1755" y="8840"/>
                    <a:pt x="1753" y="8840"/>
                  </a:cubicBezTo>
                  <a:cubicBezTo>
                    <a:pt x="1740" y="8842"/>
                    <a:pt x="1733" y="8843"/>
                    <a:pt x="1730" y="8843"/>
                  </a:cubicBezTo>
                  <a:cubicBezTo>
                    <a:pt x="1723" y="8843"/>
                    <a:pt x="1736" y="8838"/>
                    <a:pt x="1750" y="8825"/>
                  </a:cubicBezTo>
                  <a:cubicBezTo>
                    <a:pt x="1794" y="8806"/>
                    <a:pt x="1803" y="8784"/>
                    <a:pt x="1781" y="8784"/>
                  </a:cubicBezTo>
                  <a:cubicBezTo>
                    <a:pt x="1773" y="8784"/>
                    <a:pt x="1762" y="8787"/>
                    <a:pt x="1746" y="8793"/>
                  </a:cubicBezTo>
                  <a:cubicBezTo>
                    <a:pt x="1729" y="8803"/>
                    <a:pt x="1719" y="8808"/>
                    <a:pt x="1716" y="8808"/>
                  </a:cubicBezTo>
                  <a:cubicBezTo>
                    <a:pt x="1713" y="8808"/>
                    <a:pt x="1722" y="8799"/>
                    <a:pt x="1743" y="8778"/>
                  </a:cubicBezTo>
                  <a:cubicBezTo>
                    <a:pt x="1762" y="8759"/>
                    <a:pt x="1762" y="8759"/>
                    <a:pt x="1737" y="8746"/>
                  </a:cubicBezTo>
                  <a:cubicBezTo>
                    <a:pt x="1734" y="8747"/>
                    <a:pt x="1731" y="8748"/>
                    <a:pt x="1729" y="8748"/>
                  </a:cubicBezTo>
                  <a:cubicBezTo>
                    <a:pt x="1718" y="8748"/>
                    <a:pt x="1719" y="8736"/>
                    <a:pt x="1737" y="8734"/>
                  </a:cubicBezTo>
                  <a:cubicBezTo>
                    <a:pt x="1751" y="8716"/>
                    <a:pt x="1769" y="8699"/>
                    <a:pt x="1756" y="8699"/>
                  </a:cubicBezTo>
                  <a:cubicBezTo>
                    <a:pt x="1755" y="8699"/>
                    <a:pt x="1754" y="8699"/>
                    <a:pt x="1753" y="8699"/>
                  </a:cubicBezTo>
                  <a:cubicBezTo>
                    <a:pt x="1753" y="8687"/>
                    <a:pt x="1759" y="8674"/>
                    <a:pt x="1768" y="8665"/>
                  </a:cubicBezTo>
                  <a:cubicBezTo>
                    <a:pt x="1787" y="8646"/>
                    <a:pt x="1762" y="8634"/>
                    <a:pt x="1740" y="8621"/>
                  </a:cubicBezTo>
                  <a:cubicBezTo>
                    <a:pt x="1701" y="8587"/>
                    <a:pt x="1692" y="8572"/>
                    <a:pt x="1716" y="8572"/>
                  </a:cubicBezTo>
                  <a:cubicBezTo>
                    <a:pt x="1721" y="8572"/>
                    <a:pt x="1727" y="8573"/>
                    <a:pt x="1734" y="8574"/>
                  </a:cubicBezTo>
                  <a:cubicBezTo>
                    <a:pt x="1737" y="8575"/>
                    <a:pt x="1739" y="8575"/>
                    <a:pt x="1741" y="8575"/>
                  </a:cubicBezTo>
                  <a:cubicBezTo>
                    <a:pt x="1773" y="8575"/>
                    <a:pt x="1741" y="8511"/>
                    <a:pt x="1699" y="8502"/>
                  </a:cubicBezTo>
                  <a:cubicBezTo>
                    <a:pt x="1659" y="8492"/>
                    <a:pt x="1659" y="8492"/>
                    <a:pt x="1677" y="8489"/>
                  </a:cubicBezTo>
                  <a:cubicBezTo>
                    <a:pt x="1699" y="8486"/>
                    <a:pt x="1696" y="8471"/>
                    <a:pt x="1696" y="8471"/>
                  </a:cubicBezTo>
                  <a:cubicBezTo>
                    <a:pt x="1693" y="8455"/>
                    <a:pt x="1690" y="8439"/>
                    <a:pt x="1712" y="8436"/>
                  </a:cubicBezTo>
                  <a:cubicBezTo>
                    <a:pt x="1706" y="8420"/>
                    <a:pt x="1696" y="8405"/>
                    <a:pt x="1684" y="8395"/>
                  </a:cubicBezTo>
                  <a:cubicBezTo>
                    <a:pt x="1640" y="8370"/>
                    <a:pt x="1652" y="8320"/>
                    <a:pt x="1693" y="8298"/>
                  </a:cubicBezTo>
                  <a:lnTo>
                    <a:pt x="1668" y="8270"/>
                  </a:lnTo>
                  <a:cubicBezTo>
                    <a:pt x="1624" y="8261"/>
                    <a:pt x="1599" y="8248"/>
                    <a:pt x="1640" y="8245"/>
                  </a:cubicBezTo>
                  <a:lnTo>
                    <a:pt x="1662" y="8242"/>
                  </a:lnTo>
                  <a:cubicBezTo>
                    <a:pt x="1618" y="8232"/>
                    <a:pt x="1630" y="8167"/>
                    <a:pt x="1671" y="8160"/>
                  </a:cubicBezTo>
                  <a:cubicBezTo>
                    <a:pt x="1693" y="8157"/>
                    <a:pt x="1693" y="8157"/>
                    <a:pt x="1690" y="8141"/>
                  </a:cubicBezTo>
                  <a:lnTo>
                    <a:pt x="1690" y="8141"/>
                  </a:lnTo>
                  <a:lnTo>
                    <a:pt x="1668" y="8145"/>
                  </a:lnTo>
                  <a:cubicBezTo>
                    <a:pt x="1660" y="8146"/>
                    <a:pt x="1652" y="8147"/>
                    <a:pt x="1645" y="8147"/>
                  </a:cubicBezTo>
                  <a:cubicBezTo>
                    <a:pt x="1634" y="8147"/>
                    <a:pt x="1626" y="8144"/>
                    <a:pt x="1624" y="8135"/>
                  </a:cubicBezTo>
                  <a:cubicBezTo>
                    <a:pt x="1624" y="8120"/>
                    <a:pt x="1621" y="8104"/>
                    <a:pt x="1640" y="8101"/>
                  </a:cubicBezTo>
                  <a:cubicBezTo>
                    <a:pt x="1657" y="8083"/>
                    <a:pt x="1675" y="8066"/>
                    <a:pt x="1662" y="8066"/>
                  </a:cubicBezTo>
                  <a:cubicBezTo>
                    <a:pt x="1661" y="8066"/>
                    <a:pt x="1660" y="8066"/>
                    <a:pt x="1659" y="8066"/>
                  </a:cubicBezTo>
                  <a:cubicBezTo>
                    <a:pt x="1659" y="8054"/>
                    <a:pt x="1665" y="8041"/>
                    <a:pt x="1674" y="8035"/>
                  </a:cubicBezTo>
                  <a:cubicBezTo>
                    <a:pt x="1671" y="8019"/>
                    <a:pt x="1668" y="8004"/>
                    <a:pt x="1665" y="7972"/>
                  </a:cubicBezTo>
                  <a:cubicBezTo>
                    <a:pt x="1643" y="7960"/>
                    <a:pt x="1637" y="7928"/>
                    <a:pt x="1659" y="7925"/>
                  </a:cubicBezTo>
                  <a:cubicBezTo>
                    <a:pt x="1655" y="7910"/>
                    <a:pt x="1646" y="7894"/>
                    <a:pt x="1630" y="7885"/>
                  </a:cubicBezTo>
                  <a:cubicBezTo>
                    <a:pt x="1624" y="7853"/>
                    <a:pt x="1624" y="7838"/>
                    <a:pt x="1643" y="7834"/>
                  </a:cubicBezTo>
                  <a:cubicBezTo>
                    <a:pt x="1665" y="7831"/>
                    <a:pt x="1665" y="7831"/>
                    <a:pt x="1643" y="7819"/>
                  </a:cubicBezTo>
                  <a:cubicBezTo>
                    <a:pt x="1641" y="7819"/>
                    <a:pt x="1639" y="7819"/>
                    <a:pt x="1638" y="7819"/>
                  </a:cubicBezTo>
                  <a:cubicBezTo>
                    <a:pt x="1620" y="7819"/>
                    <a:pt x="1618" y="7805"/>
                    <a:pt x="1618" y="7791"/>
                  </a:cubicBezTo>
                  <a:lnTo>
                    <a:pt x="1612" y="7759"/>
                  </a:lnTo>
                  <a:cubicBezTo>
                    <a:pt x="1606" y="7760"/>
                    <a:pt x="1602" y="7761"/>
                    <a:pt x="1599" y="7761"/>
                  </a:cubicBezTo>
                  <a:cubicBezTo>
                    <a:pt x="1593" y="7761"/>
                    <a:pt x="1592" y="7757"/>
                    <a:pt x="1590" y="7747"/>
                  </a:cubicBezTo>
                  <a:cubicBezTo>
                    <a:pt x="1587" y="7731"/>
                    <a:pt x="1599" y="7684"/>
                    <a:pt x="1599" y="7668"/>
                  </a:cubicBezTo>
                  <a:cubicBezTo>
                    <a:pt x="1595" y="7639"/>
                    <a:pt x="1594" y="7628"/>
                    <a:pt x="1589" y="7628"/>
                  </a:cubicBezTo>
                  <a:cubicBezTo>
                    <a:pt x="1586" y="7628"/>
                    <a:pt x="1581" y="7633"/>
                    <a:pt x="1574" y="7640"/>
                  </a:cubicBezTo>
                  <a:cubicBezTo>
                    <a:pt x="1574" y="7647"/>
                    <a:pt x="1570" y="7651"/>
                    <a:pt x="1568" y="7651"/>
                  </a:cubicBezTo>
                  <a:cubicBezTo>
                    <a:pt x="1564" y="7651"/>
                    <a:pt x="1562" y="7644"/>
                    <a:pt x="1571" y="7624"/>
                  </a:cubicBezTo>
                  <a:cubicBezTo>
                    <a:pt x="1574" y="7587"/>
                    <a:pt x="1577" y="7549"/>
                    <a:pt x="1574" y="7515"/>
                  </a:cubicBezTo>
                  <a:cubicBezTo>
                    <a:pt x="1569" y="7464"/>
                    <a:pt x="1568" y="7454"/>
                    <a:pt x="1556" y="7454"/>
                  </a:cubicBezTo>
                  <a:cubicBezTo>
                    <a:pt x="1553" y="7454"/>
                    <a:pt x="1550" y="7455"/>
                    <a:pt x="1546" y="7455"/>
                  </a:cubicBezTo>
                  <a:cubicBezTo>
                    <a:pt x="1533" y="7463"/>
                    <a:pt x="1524" y="7466"/>
                    <a:pt x="1520" y="7466"/>
                  </a:cubicBezTo>
                  <a:cubicBezTo>
                    <a:pt x="1511" y="7466"/>
                    <a:pt x="1518" y="7454"/>
                    <a:pt x="1543" y="7440"/>
                  </a:cubicBezTo>
                  <a:cubicBezTo>
                    <a:pt x="1577" y="7405"/>
                    <a:pt x="1577" y="7389"/>
                    <a:pt x="1563" y="7389"/>
                  </a:cubicBezTo>
                  <a:cubicBezTo>
                    <a:pt x="1561" y="7389"/>
                    <a:pt x="1560" y="7389"/>
                    <a:pt x="1558" y="7389"/>
                  </a:cubicBezTo>
                  <a:cubicBezTo>
                    <a:pt x="1533" y="7377"/>
                    <a:pt x="1533" y="7377"/>
                    <a:pt x="1533" y="7361"/>
                  </a:cubicBezTo>
                  <a:cubicBezTo>
                    <a:pt x="1552" y="7358"/>
                    <a:pt x="1552" y="7346"/>
                    <a:pt x="1527" y="7317"/>
                  </a:cubicBezTo>
                  <a:cubicBezTo>
                    <a:pt x="1524" y="7302"/>
                    <a:pt x="1524" y="7302"/>
                    <a:pt x="1543" y="7299"/>
                  </a:cubicBezTo>
                  <a:cubicBezTo>
                    <a:pt x="1543" y="7299"/>
                    <a:pt x="1543" y="7283"/>
                    <a:pt x="1540" y="7267"/>
                  </a:cubicBezTo>
                  <a:cubicBezTo>
                    <a:pt x="1493" y="7242"/>
                    <a:pt x="1502" y="7148"/>
                    <a:pt x="1521" y="7129"/>
                  </a:cubicBezTo>
                  <a:cubicBezTo>
                    <a:pt x="1521" y="7129"/>
                    <a:pt x="1518" y="7114"/>
                    <a:pt x="1496" y="7101"/>
                  </a:cubicBezTo>
                  <a:cubicBezTo>
                    <a:pt x="1452" y="7092"/>
                    <a:pt x="1449" y="7076"/>
                    <a:pt x="1489" y="7070"/>
                  </a:cubicBezTo>
                  <a:cubicBezTo>
                    <a:pt x="1530" y="7063"/>
                    <a:pt x="1530" y="7063"/>
                    <a:pt x="1486" y="7054"/>
                  </a:cubicBezTo>
                  <a:cubicBezTo>
                    <a:pt x="1466" y="7042"/>
                    <a:pt x="1456" y="6975"/>
                    <a:pt x="1489" y="6975"/>
                  </a:cubicBezTo>
                  <a:cubicBezTo>
                    <a:pt x="1491" y="6975"/>
                    <a:pt x="1493" y="6975"/>
                    <a:pt x="1496" y="6976"/>
                  </a:cubicBezTo>
                  <a:lnTo>
                    <a:pt x="1540" y="6969"/>
                  </a:lnTo>
                  <a:cubicBezTo>
                    <a:pt x="1514" y="6957"/>
                    <a:pt x="1514" y="6941"/>
                    <a:pt x="1514" y="6941"/>
                  </a:cubicBezTo>
                  <a:cubicBezTo>
                    <a:pt x="1513" y="6942"/>
                    <a:pt x="1511" y="6942"/>
                    <a:pt x="1509" y="6942"/>
                  </a:cubicBezTo>
                  <a:cubicBezTo>
                    <a:pt x="1492" y="6942"/>
                    <a:pt x="1489" y="6925"/>
                    <a:pt x="1483" y="6882"/>
                  </a:cubicBezTo>
                  <a:cubicBezTo>
                    <a:pt x="1480" y="6850"/>
                    <a:pt x="1449" y="6794"/>
                    <a:pt x="1446" y="6763"/>
                  </a:cubicBezTo>
                  <a:cubicBezTo>
                    <a:pt x="1439" y="6731"/>
                    <a:pt x="1433" y="6684"/>
                    <a:pt x="1452" y="6665"/>
                  </a:cubicBezTo>
                  <a:cubicBezTo>
                    <a:pt x="1449" y="6644"/>
                    <a:pt x="1439" y="6625"/>
                    <a:pt x="1424" y="6609"/>
                  </a:cubicBezTo>
                  <a:cubicBezTo>
                    <a:pt x="1399" y="6597"/>
                    <a:pt x="1395" y="6565"/>
                    <a:pt x="1417" y="6562"/>
                  </a:cubicBezTo>
                  <a:lnTo>
                    <a:pt x="1414" y="6546"/>
                  </a:lnTo>
                  <a:cubicBezTo>
                    <a:pt x="1402" y="6534"/>
                    <a:pt x="1392" y="6521"/>
                    <a:pt x="1386" y="6503"/>
                  </a:cubicBezTo>
                  <a:cubicBezTo>
                    <a:pt x="1408" y="6499"/>
                    <a:pt x="1427" y="6481"/>
                    <a:pt x="1402" y="6468"/>
                  </a:cubicBezTo>
                  <a:lnTo>
                    <a:pt x="1402" y="6468"/>
                  </a:lnTo>
                  <a:cubicBezTo>
                    <a:pt x="1400" y="6468"/>
                    <a:pt x="1398" y="6469"/>
                    <a:pt x="1397" y="6469"/>
                  </a:cubicBezTo>
                  <a:cubicBezTo>
                    <a:pt x="1382" y="6469"/>
                    <a:pt x="1379" y="6456"/>
                    <a:pt x="1377" y="6427"/>
                  </a:cubicBezTo>
                  <a:cubicBezTo>
                    <a:pt x="1392" y="6393"/>
                    <a:pt x="1321" y="5888"/>
                    <a:pt x="1298" y="5888"/>
                  </a:cubicBezTo>
                  <a:cubicBezTo>
                    <a:pt x="1298" y="5888"/>
                    <a:pt x="1298" y="5888"/>
                    <a:pt x="1298" y="5888"/>
                  </a:cubicBezTo>
                  <a:lnTo>
                    <a:pt x="1292" y="5841"/>
                  </a:lnTo>
                  <a:lnTo>
                    <a:pt x="1286" y="5794"/>
                  </a:lnTo>
                  <a:cubicBezTo>
                    <a:pt x="1326" y="5788"/>
                    <a:pt x="1295" y="5716"/>
                    <a:pt x="1267" y="5672"/>
                  </a:cubicBezTo>
                  <a:cubicBezTo>
                    <a:pt x="1251" y="5663"/>
                    <a:pt x="1242" y="5647"/>
                    <a:pt x="1242" y="5628"/>
                  </a:cubicBezTo>
                  <a:cubicBezTo>
                    <a:pt x="1283" y="5622"/>
                    <a:pt x="1276" y="5575"/>
                    <a:pt x="1251" y="5547"/>
                  </a:cubicBezTo>
                  <a:cubicBezTo>
                    <a:pt x="1207" y="5537"/>
                    <a:pt x="1204" y="5525"/>
                    <a:pt x="1245" y="5519"/>
                  </a:cubicBezTo>
                  <a:cubicBezTo>
                    <a:pt x="1286" y="5512"/>
                    <a:pt x="1283" y="5481"/>
                    <a:pt x="1217" y="5459"/>
                  </a:cubicBezTo>
                  <a:cubicBezTo>
                    <a:pt x="1195" y="5446"/>
                    <a:pt x="1195" y="5446"/>
                    <a:pt x="1214" y="5428"/>
                  </a:cubicBezTo>
                  <a:cubicBezTo>
                    <a:pt x="1248" y="5408"/>
                    <a:pt x="1248" y="5393"/>
                    <a:pt x="1234" y="5393"/>
                  </a:cubicBezTo>
                  <a:cubicBezTo>
                    <a:pt x="1232" y="5393"/>
                    <a:pt x="1231" y="5393"/>
                    <a:pt x="1229" y="5393"/>
                  </a:cubicBezTo>
                  <a:cubicBezTo>
                    <a:pt x="1185" y="5384"/>
                    <a:pt x="1182" y="5368"/>
                    <a:pt x="1223" y="5346"/>
                  </a:cubicBezTo>
                  <a:cubicBezTo>
                    <a:pt x="1257" y="5312"/>
                    <a:pt x="1257" y="5312"/>
                    <a:pt x="1217" y="5302"/>
                  </a:cubicBezTo>
                  <a:cubicBezTo>
                    <a:pt x="1173" y="5290"/>
                    <a:pt x="1163" y="5230"/>
                    <a:pt x="1201" y="5208"/>
                  </a:cubicBezTo>
                  <a:cubicBezTo>
                    <a:pt x="1201" y="5194"/>
                    <a:pt x="1217" y="5177"/>
                    <a:pt x="1202" y="5177"/>
                  </a:cubicBezTo>
                  <a:cubicBezTo>
                    <a:pt x="1201" y="5177"/>
                    <a:pt x="1200" y="5177"/>
                    <a:pt x="1198" y="5177"/>
                  </a:cubicBezTo>
                  <a:lnTo>
                    <a:pt x="1217" y="5161"/>
                  </a:lnTo>
                  <a:cubicBezTo>
                    <a:pt x="1214" y="5146"/>
                    <a:pt x="1210" y="5130"/>
                    <a:pt x="1210" y="5130"/>
                  </a:cubicBezTo>
                  <a:lnTo>
                    <a:pt x="1192" y="5133"/>
                  </a:lnTo>
                  <a:cubicBezTo>
                    <a:pt x="1192" y="5058"/>
                    <a:pt x="1189" y="4986"/>
                    <a:pt x="1182" y="4914"/>
                  </a:cubicBezTo>
                  <a:cubicBezTo>
                    <a:pt x="1161" y="4772"/>
                    <a:pt x="1156" y="4727"/>
                    <a:pt x="1143" y="4727"/>
                  </a:cubicBezTo>
                  <a:cubicBezTo>
                    <a:pt x="1141" y="4727"/>
                    <a:pt x="1138" y="4729"/>
                    <a:pt x="1135" y="4732"/>
                  </a:cubicBezTo>
                  <a:cubicBezTo>
                    <a:pt x="1126" y="4737"/>
                    <a:pt x="1118" y="4739"/>
                    <a:pt x="1113" y="4739"/>
                  </a:cubicBezTo>
                  <a:cubicBezTo>
                    <a:pt x="1096" y="4739"/>
                    <a:pt x="1101" y="4717"/>
                    <a:pt x="1132" y="4701"/>
                  </a:cubicBezTo>
                  <a:cubicBezTo>
                    <a:pt x="1129" y="4685"/>
                    <a:pt x="1145" y="4650"/>
                    <a:pt x="1142" y="4619"/>
                  </a:cubicBezTo>
                  <a:cubicBezTo>
                    <a:pt x="1135" y="4588"/>
                    <a:pt x="1132" y="4560"/>
                    <a:pt x="1151" y="4556"/>
                  </a:cubicBezTo>
                  <a:lnTo>
                    <a:pt x="1151" y="4541"/>
                  </a:lnTo>
                  <a:cubicBezTo>
                    <a:pt x="1104" y="4516"/>
                    <a:pt x="1091" y="4422"/>
                    <a:pt x="1107" y="4375"/>
                  </a:cubicBezTo>
                  <a:cubicBezTo>
                    <a:pt x="1104" y="4346"/>
                    <a:pt x="1095" y="4318"/>
                    <a:pt x="1076" y="4299"/>
                  </a:cubicBezTo>
                  <a:cubicBezTo>
                    <a:pt x="1051" y="4271"/>
                    <a:pt x="1051" y="4271"/>
                    <a:pt x="1069" y="4252"/>
                  </a:cubicBezTo>
                  <a:cubicBezTo>
                    <a:pt x="1088" y="4249"/>
                    <a:pt x="1097" y="4161"/>
                    <a:pt x="1058" y="4161"/>
                  </a:cubicBezTo>
                  <a:cubicBezTo>
                    <a:pt x="1057" y="4161"/>
                    <a:pt x="1055" y="4161"/>
                    <a:pt x="1054" y="4162"/>
                  </a:cubicBezTo>
                  <a:lnTo>
                    <a:pt x="1073" y="4143"/>
                  </a:lnTo>
                  <a:cubicBezTo>
                    <a:pt x="1089" y="4126"/>
                    <a:pt x="1074" y="4114"/>
                    <a:pt x="1054" y="4114"/>
                  </a:cubicBezTo>
                  <a:cubicBezTo>
                    <a:pt x="1052" y="4114"/>
                    <a:pt x="1050" y="4114"/>
                    <a:pt x="1048" y="4115"/>
                  </a:cubicBezTo>
                  <a:cubicBezTo>
                    <a:pt x="1041" y="4115"/>
                    <a:pt x="1036" y="4116"/>
                    <a:pt x="1032" y="4116"/>
                  </a:cubicBezTo>
                  <a:cubicBezTo>
                    <a:pt x="1007" y="4116"/>
                    <a:pt x="1013" y="4101"/>
                    <a:pt x="1066" y="4080"/>
                  </a:cubicBezTo>
                  <a:cubicBezTo>
                    <a:pt x="1103" y="4074"/>
                    <a:pt x="1104" y="4061"/>
                    <a:pt x="1087" y="4061"/>
                  </a:cubicBezTo>
                  <a:cubicBezTo>
                    <a:pt x="1086" y="4061"/>
                    <a:pt x="1084" y="4061"/>
                    <a:pt x="1082" y="4061"/>
                  </a:cubicBezTo>
                  <a:cubicBezTo>
                    <a:pt x="1060" y="4049"/>
                    <a:pt x="1038" y="4036"/>
                    <a:pt x="1057" y="4017"/>
                  </a:cubicBezTo>
                  <a:cubicBezTo>
                    <a:pt x="1054" y="4007"/>
                    <a:pt x="1052" y="3994"/>
                    <a:pt x="1026" y="3994"/>
                  </a:cubicBezTo>
                  <a:cubicBezTo>
                    <a:pt x="1022" y="3994"/>
                    <a:pt x="1016" y="3994"/>
                    <a:pt x="1010" y="3995"/>
                  </a:cubicBezTo>
                  <a:cubicBezTo>
                    <a:pt x="991" y="3995"/>
                    <a:pt x="988" y="3983"/>
                    <a:pt x="985" y="3967"/>
                  </a:cubicBezTo>
                  <a:cubicBezTo>
                    <a:pt x="992" y="3966"/>
                    <a:pt x="997" y="3966"/>
                    <a:pt x="1001" y="3966"/>
                  </a:cubicBezTo>
                  <a:cubicBezTo>
                    <a:pt x="1009" y="3966"/>
                    <a:pt x="1014" y="3968"/>
                    <a:pt x="1029" y="3977"/>
                  </a:cubicBezTo>
                  <a:lnTo>
                    <a:pt x="1026" y="3945"/>
                  </a:lnTo>
                  <a:cubicBezTo>
                    <a:pt x="1022" y="3930"/>
                    <a:pt x="1038" y="3895"/>
                    <a:pt x="1060" y="3892"/>
                  </a:cubicBezTo>
                  <a:cubicBezTo>
                    <a:pt x="1072" y="3880"/>
                    <a:pt x="1075" y="3869"/>
                    <a:pt x="1065" y="3869"/>
                  </a:cubicBezTo>
                  <a:cubicBezTo>
                    <a:pt x="1060" y="3869"/>
                    <a:pt x="1051" y="3872"/>
                    <a:pt x="1038" y="3880"/>
                  </a:cubicBezTo>
                  <a:cubicBezTo>
                    <a:pt x="1025" y="3881"/>
                    <a:pt x="1015" y="3883"/>
                    <a:pt x="1009" y="3883"/>
                  </a:cubicBezTo>
                  <a:cubicBezTo>
                    <a:pt x="994" y="3883"/>
                    <a:pt x="993" y="3876"/>
                    <a:pt x="991" y="3854"/>
                  </a:cubicBezTo>
                  <a:cubicBezTo>
                    <a:pt x="988" y="3839"/>
                    <a:pt x="988" y="3823"/>
                    <a:pt x="1007" y="3820"/>
                  </a:cubicBezTo>
                  <a:cubicBezTo>
                    <a:pt x="1029" y="3817"/>
                    <a:pt x="1029" y="3817"/>
                    <a:pt x="1026" y="3789"/>
                  </a:cubicBezTo>
                  <a:cubicBezTo>
                    <a:pt x="1016" y="3742"/>
                    <a:pt x="950" y="3704"/>
                    <a:pt x="907" y="3695"/>
                  </a:cubicBezTo>
                  <a:cubicBezTo>
                    <a:pt x="892" y="3697"/>
                    <a:pt x="883" y="3698"/>
                    <a:pt x="879" y="3698"/>
                  </a:cubicBezTo>
                  <a:cubicBezTo>
                    <a:pt x="870" y="3698"/>
                    <a:pt x="879" y="3693"/>
                    <a:pt x="903" y="3679"/>
                  </a:cubicBezTo>
                  <a:cubicBezTo>
                    <a:pt x="925" y="3676"/>
                    <a:pt x="922" y="3660"/>
                    <a:pt x="919" y="3644"/>
                  </a:cubicBezTo>
                  <a:lnTo>
                    <a:pt x="919" y="3644"/>
                  </a:lnTo>
                  <a:cubicBezTo>
                    <a:pt x="918" y="3645"/>
                    <a:pt x="916" y="3645"/>
                    <a:pt x="915" y="3645"/>
                  </a:cubicBezTo>
                  <a:cubicBezTo>
                    <a:pt x="907" y="3645"/>
                    <a:pt x="912" y="3638"/>
                    <a:pt x="915" y="3638"/>
                  </a:cubicBezTo>
                  <a:cubicBezTo>
                    <a:pt x="917" y="3638"/>
                    <a:pt x="919" y="3640"/>
                    <a:pt x="919" y="3644"/>
                  </a:cubicBezTo>
                  <a:cubicBezTo>
                    <a:pt x="921" y="3644"/>
                    <a:pt x="923" y="3644"/>
                    <a:pt x="924" y="3644"/>
                  </a:cubicBezTo>
                  <a:cubicBezTo>
                    <a:pt x="942" y="3644"/>
                    <a:pt x="944" y="3658"/>
                    <a:pt x="944" y="3673"/>
                  </a:cubicBezTo>
                  <a:lnTo>
                    <a:pt x="966" y="3670"/>
                  </a:lnTo>
                  <a:cubicBezTo>
                    <a:pt x="1004" y="3648"/>
                    <a:pt x="1004" y="3632"/>
                    <a:pt x="960" y="3623"/>
                  </a:cubicBezTo>
                  <a:cubicBezTo>
                    <a:pt x="938" y="3610"/>
                    <a:pt x="938" y="3610"/>
                    <a:pt x="954" y="3594"/>
                  </a:cubicBezTo>
                  <a:cubicBezTo>
                    <a:pt x="971" y="3577"/>
                    <a:pt x="988" y="3560"/>
                    <a:pt x="976" y="3560"/>
                  </a:cubicBezTo>
                  <a:cubicBezTo>
                    <a:pt x="975" y="3560"/>
                    <a:pt x="974" y="3560"/>
                    <a:pt x="972" y="3560"/>
                  </a:cubicBezTo>
                  <a:cubicBezTo>
                    <a:pt x="969" y="3541"/>
                    <a:pt x="975" y="3522"/>
                    <a:pt x="985" y="3510"/>
                  </a:cubicBezTo>
                  <a:cubicBezTo>
                    <a:pt x="982" y="3481"/>
                    <a:pt x="979" y="3465"/>
                    <a:pt x="964" y="3465"/>
                  </a:cubicBezTo>
                  <a:cubicBezTo>
                    <a:pt x="963" y="3465"/>
                    <a:pt x="961" y="3466"/>
                    <a:pt x="960" y="3466"/>
                  </a:cubicBezTo>
                  <a:cubicBezTo>
                    <a:pt x="958" y="3466"/>
                    <a:pt x="956" y="3466"/>
                    <a:pt x="954" y="3466"/>
                  </a:cubicBezTo>
                  <a:cubicBezTo>
                    <a:pt x="937" y="3466"/>
                    <a:pt x="935" y="3452"/>
                    <a:pt x="935" y="3438"/>
                  </a:cubicBezTo>
                  <a:cubicBezTo>
                    <a:pt x="932" y="3422"/>
                    <a:pt x="928" y="3409"/>
                    <a:pt x="910" y="3409"/>
                  </a:cubicBezTo>
                  <a:cubicBezTo>
                    <a:pt x="908" y="3410"/>
                    <a:pt x="905" y="3410"/>
                    <a:pt x="903" y="3410"/>
                  </a:cubicBezTo>
                  <a:cubicBezTo>
                    <a:pt x="881" y="3410"/>
                    <a:pt x="862" y="3395"/>
                    <a:pt x="860" y="3372"/>
                  </a:cubicBezTo>
                  <a:cubicBezTo>
                    <a:pt x="834" y="3344"/>
                    <a:pt x="834" y="3344"/>
                    <a:pt x="875" y="3322"/>
                  </a:cubicBezTo>
                  <a:cubicBezTo>
                    <a:pt x="894" y="3319"/>
                    <a:pt x="894" y="3303"/>
                    <a:pt x="891" y="3287"/>
                  </a:cubicBezTo>
                  <a:cubicBezTo>
                    <a:pt x="891" y="3275"/>
                    <a:pt x="897" y="3262"/>
                    <a:pt x="907" y="3253"/>
                  </a:cubicBezTo>
                  <a:cubicBezTo>
                    <a:pt x="918" y="3241"/>
                    <a:pt x="915" y="3238"/>
                    <a:pt x="906" y="3238"/>
                  </a:cubicBezTo>
                  <a:cubicBezTo>
                    <a:pt x="901" y="3238"/>
                    <a:pt x="893" y="3239"/>
                    <a:pt x="885" y="3240"/>
                  </a:cubicBezTo>
                  <a:lnTo>
                    <a:pt x="844" y="3246"/>
                  </a:lnTo>
                  <a:cubicBezTo>
                    <a:pt x="841" y="3231"/>
                    <a:pt x="881" y="3209"/>
                    <a:pt x="900" y="3209"/>
                  </a:cubicBezTo>
                  <a:cubicBezTo>
                    <a:pt x="927" y="3195"/>
                    <a:pt x="936" y="3190"/>
                    <a:pt x="928" y="3190"/>
                  </a:cubicBezTo>
                  <a:cubicBezTo>
                    <a:pt x="924" y="3190"/>
                    <a:pt x="914" y="3191"/>
                    <a:pt x="900" y="3193"/>
                  </a:cubicBezTo>
                  <a:cubicBezTo>
                    <a:pt x="898" y="3194"/>
                    <a:pt x="896" y="3194"/>
                    <a:pt x="894" y="3194"/>
                  </a:cubicBezTo>
                  <a:cubicBezTo>
                    <a:pt x="874" y="3194"/>
                    <a:pt x="858" y="3180"/>
                    <a:pt x="872" y="3149"/>
                  </a:cubicBezTo>
                  <a:cubicBezTo>
                    <a:pt x="869" y="3118"/>
                    <a:pt x="863" y="3087"/>
                    <a:pt x="885" y="3084"/>
                  </a:cubicBezTo>
                  <a:cubicBezTo>
                    <a:pt x="894" y="3074"/>
                    <a:pt x="891" y="3058"/>
                    <a:pt x="878" y="3052"/>
                  </a:cubicBezTo>
                  <a:cubicBezTo>
                    <a:pt x="856" y="3040"/>
                    <a:pt x="853" y="3024"/>
                    <a:pt x="869" y="2977"/>
                  </a:cubicBezTo>
                  <a:cubicBezTo>
                    <a:pt x="894" y="2910"/>
                    <a:pt x="899" y="2896"/>
                    <a:pt x="880" y="2896"/>
                  </a:cubicBezTo>
                  <a:cubicBezTo>
                    <a:pt x="875" y="2896"/>
                    <a:pt x="868" y="2897"/>
                    <a:pt x="860" y="2899"/>
                  </a:cubicBezTo>
                  <a:cubicBezTo>
                    <a:pt x="852" y="2900"/>
                    <a:pt x="844" y="2901"/>
                    <a:pt x="839" y="2901"/>
                  </a:cubicBezTo>
                  <a:cubicBezTo>
                    <a:pt x="830" y="2901"/>
                    <a:pt x="830" y="2897"/>
                    <a:pt x="856" y="2883"/>
                  </a:cubicBezTo>
                  <a:cubicBezTo>
                    <a:pt x="875" y="2864"/>
                    <a:pt x="850" y="2852"/>
                    <a:pt x="825" y="2823"/>
                  </a:cubicBezTo>
                  <a:cubicBezTo>
                    <a:pt x="810" y="2820"/>
                    <a:pt x="792" y="2817"/>
                    <a:pt x="774" y="2817"/>
                  </a:cubicBezTo>
                  <a:cubicBezTo>
                    <a:pt x="762" y="2817"/>
                    <a:pt x="751" y="2818"/>
                    <a:pt x="740" y="2820"/>
                  </a:cubicBezTo>
                  <a:cubicBezTo>
                    <a:pt x="728" y="2822"/>
                    <a:pt x="720" y="2823"/>
                    <a:pt x="714" y="2823"/>
                  </a:cubicBezTo>
                  <a:cubicBezTo>
                    <a:pt x="701" y="2823"/>
                    <a:pt x="704" y="2816"/>
                    <a:pt x="715" y="2792"/>
                  </a:cubicBezTo>
                  <a:cubicBezTo>
                    <a:pt x="715" y="2776"/>
                    <a:pt x="734" y="2761"/>
                    <a:pt x="753" y="2758"/>
                  </a:cubicBezTo>
                  <a:cubicBezTo>
                    <a:pt x="755" y="2757"/>
                    <a:pt x="757" y="2757"/>
                    <a:pt x="758" y="2757"/>
                  </a:cubicBezTo>
                  <a:cubicBezTo>
                    <a:pt x="775" y="2757"/>
                    <a:pt x="778" y="2770"/>
                    <a:pt x="778" y="2770"/>
                  </a:cubicBezTo>
                  <a:lnTo>
                    <a:pt x="778" y="2786"/>
                  </a:lnTo>
                  <a:cubicBezTo>
                    <a:pt x="800" y="2783"/>
                    <a:pt x="819" y="2780"/>
                    <a:pt x="816" y="2748"/>
                  </a:cubicBezTo>
                  <a:cubicBezTo>
                    <a:pt x="833" y="2731"/>
                    <a:pt x="832" y="2716"/>
                    <a:pt x="817" y="2716"/>
                  </a:cubicBezTo>
                  <a:cubicBezTo>
                    <a:pt x="816" y="2716"/>
                    <a:pt x="814" y="2717"/>
                    <a:pt x="812" y="2717"/>
                  </a:cubicBezTo>
                  <a:cubicBezTo>
                    <a:pt x="831" y="2698"/>
                    <a:pt x="825" y="2667"/>
                    <a:pt x="822" y="2635"/>
                  </a:cubicBezTo>
                  <a:cubicBezTo>
                    <a:pt x="816" y="2607"/>
                    <a:pt x="809" y="2560"/>
                    <a:pt x="828" y="2541"/>
                  </a:cubicBezTo>
                  <a:cubicBezTo>
                    <a:pt x="825" y="2513"/>
                    <a:pt x="822" y="2497"/>
                    <a:pt x="808" y="2497"/>
                  </a:cubicBezTo>
                  <a:cubicBezTo>
                    <a:pt x="806" y="2497"/>
                    <a:pt x="805" y="2497"/>
                    <a:pt x="803" y="2498"/>
                  </a:cubicBezTo>
                  <a:cubicBezTo>
                    <a:pt x="796" y="2499"/>
                    <a:pt x="790" y="2499"/>
                    <a:pt x="785" y="2499"/>
                  </a:cubicBezTo>
                  <a:cubicBezTo>
                    <a:pt x="760" y="2499"/>
                    <a:pt x="762" y="2488"/>
                    <a:pt x="778" y="2485"/>
                  </a:cubicBezTo>
                  <a:cubicBezTo>
                    <a:pt x="819" y="2463"/>
                    <a:pt x="809" y="2259"/>
                    <a:pt x="769" y="2250"/>
                  </a:cubicBezTo>
                  <a:lnTo>
                    <a:pt x="762" y="2219"/>
                  </a:lnTo>
                  <a:cubicBezTo>
                    <a:pt x="778" y="2187"/>
                    <a:pt x="765" y="2093"/>
                    <a:pt x="744" y="2081"/>
                  </a:cubicBezTo>
                  <a:lnTo>
                    <a:pt x="737" y="2034"/>
                  </a:lnTo>
                  <a:cubicBezTo>
                    <a:pt x="753" y="2002"/>
                    <a:pt x="750" y="1987"/>
                    <a:pt x="728" y="1974"/>
                  </a:cubicBezTo>
                  <a:cubicBezTo>
                    <a:pt x="706" y="1962"/>
                    <a:pt x="684" y="1965"/>
                    <a:pt x="706" y="1962"/>
                  </a:cubicBezTo>
                  <a:cubicBezTo>
                    <a:pt x="725" y="1958"/>
                    <a:pt x="722" y="1927"/>
                    <a:pt x="712" y="1864"/>
                  </a:cubicBezTo>
                  <a:cubicBezTo>
                    <a:pt x="706" y="1824"/>
                    <a:pt x="704" y="1811"/>
                    <a:pt x="699" y="1811"/>
                  </a:cubicBezTo>
                  <a:cubicBezTo>
                    <a:pt x="696" y="1811"/>
                    <a:pt x="693" y="1815"/>
                    <a:pt x="687" y="1821"/>
                  </a:cubicBezTo>
                  <a:cubicBezTo>
                    <a:pt x="656" y="1764"/>
                    <a:pt x="678" y="1761"/>
                    <a:pt x="697" y="1758"/>
                  </a:cubicBezTo>
                  <a:cubicBezTo>
                    <a:pt x="702" y="1759"/>
                    <a:pt x="707" y="1760"/>
                    <a:pt x="711" y="1760"/>
                  </a:cubicBezTo>
                  <a:cubicBezTo>
                    <a:pt x="739" y="1760"/>
                    <a:pt x="729" y="1735"/>
                    <a:pt x="671" y="1730"/>
                  </a:cubicBezTo>
                  <a:cubicBezTo>
                    <a:pt x="628" y="1720"/>
                    <a:pt x="624" y="1689"/>
                    <a:pt x="646" y="1686"/>
                  </a:cubicBezTo>
                  <a:cubicBezTo>
                    <a:pt x="648" y="1686"/>
                    <a:pt x="650" y="1685"/>
                    <a:pt x="651" y="1685"/>
                  </a:cubicBezTo>
                  <a:cubicBezTo>
                    <a:pt x="666" y="1685"/>
                    <a:pt x="669" y="1700"/>
                    <a:pt x="671" y="1714"/>
                  </a:cubicBezTo>
                  <a:lnTo>
                    <a:pt x="712" y="1708"/>
                  </a:lnTo>
                  <a:cubicBezTo>
                    <a:pt x="709" y="1692"/>
                    <a:pt x="709" y="1692"/>
                    <a:pt x="687" y="1680"/>
                  </a:cubicBezTo>
                  <a:cubicBezTo>
                    <a:pt x="687" y="1680"/>
                    <a:pt x="684" y="1664"/>
                    <a:pt x="662" y="1651"/>
                  </a:cubicBezTo>
                  <a:cubicBezTo>
                    <a:pt x="653" y="1646"/>
                    <a:pt x="644" y="1644"/>
                    <a:pt x="635" y="1644"/>
                  </a:cubicBezTo>
                  <a:cubicBezTo>
                    <a:pt x="622" y="1644"/>
                    <a:pt x="609" y="1650"/>
                    <a:pt x="599" y="1661"/>
                  </a:cubicBezTo>
                  <a:cubicBezTo>
                    <a:pt x="593" y="1667"/>
                    <a:pt x="589" y="1669"/>
                    <a:pt x="586" y="1669"/>
                  </a:cubicBezTo>
                  <a:cubicBezTo>
                    <a:pt x="579" y="1669"/>
                    <a:pt x="577" y="1659"/>
                    <a:pt x="577" y="1648"/>
                  </a:cubicBezTo>
                  <a:cubicBezTo>
                    <a:pt x="588" y="1626"/>
                    <a:pt x="601" y="1616"/>
                    <a:pt x="615" y="1616"/>
                  </a:cubicBezTo>
                  <a:cubicBezTo>
                    <a:pt x="622" y="1616"/>
                    <a:pt x="630" y="1619"/>
                    <a:pt x="637" y="1623"/>
                  </a:cubicBezTo>
                  <a:cubicBezTo>
                    <a:pt x="639" y="1632"/>
                    <a:pt x="646" y="1635"/>
                    <a:pt x="656" y="1635"/>
                  </a:cubicBezTo>
                  <a:cubicBezTo>
                    <a:pt x="663" y="1635"/>
                    <a:pt x="672" y="1634"/>
                    <a:pt x="681" y="1633"/>
                  </a:cubicBezTo>
                  <a:cubicBezTo>
                    <a:pt x="700" y="1629"/>
                    <a:pt x="650" y="1561"/>
                    <a:pt x="606" y="1551"/>
                  </a:cubicBezTo>
                  <a:lnTo>
                    <a:pt x="624" y="1548"/>
                  </a:lnTo>
                  <a:cubicBezTo>
                    <a:pt x="646" y="1545"/>
                    <a:pt x="643" y="1513"/>
                    <a:pt x="637" y="1482"/>
                  </a:cubicBezTo>
                  <a:cubicBezTo>
                    <a:pt x="634" y="1453"/>
                    <a:pt x="631" y="1438"/>
                    <a:pt x="614" y="1438"/>
                  </a:cubicBezTo>
                  <a:cubicBezTo>
                    <a:pt x="612" y="1438"/>
                    <a:pt x="611" y="1438"/>
                    <a:pt x="609" y="1438"/>
                  </a:cubicBezTo>
                  <a:cubicBezTo>
                    <a:pt x="601" y="1440"/>
                    <a:pt x="593" y="1441"/>
                    <a:pt x="586" y="1441"/>
                  </a:cubicBezTo>
                  <a:cubicBezTo>
                    <a:pt x="576" y="1441"/>
                    <a:pt x="568" y="1438"/>
                    <a:pt x="568" y="1429"/>
                  </a:cubicBezTo>
                  <a:cubicBezTo>
                    <a:pt x="568" y="1445"/>
                    <a:pt x="549" y="1448"/>
                    <a:pt x="527" y="1451"/>
                  </a:cubicBezTo>
                  <a:cubicBezTo>
                    <a:pt x="537" y="1432"/>
                    <a:pt x="549" y="1416"/>
                    <a:pt x="562" y="1398"/>
                  </a:cubicBezTo>
                  <a:cubicBezTo>
                    <a:pt x="599" y="1366"/>
                    <a:pt x="618" y="1316"/>
                    <a:pt x="606" y="1266"/>
                  </a:cubicBezTo>
                  <a:cubicBezTo>
                    <a:pt x="603" y="1235"/>
                    <a:pt x="596" y="1191"/>
                    <a:pt x="615" y="1172"/>
                  </a:cubicBezTo>
                  <a:cubicBezTo>
                    <a:pt x="609" y="1143"/>
                    <a:pt x="606" y="1128"/>
                    <a:pt x="591" y="1128"/>
                  </a:cubicBezTo>
                  <a:cubicBezTo>
                    <a:pt x="590" y="1128"/>
                    <a:pt x="588" y="1128"/>
                    <a:pt x="587" y="1128"/>
                  </a:cubicBezTo>
                  <a:lnTo>
                    <a:pt x="581" y="1097"/>
                  </a:lnTo>
                  <a:cubicBezTo>
                    <a:pt x="599" y="1079"/>
                    <a:pt x="597" y="1049"/>
                    <a:pt x="577" y="1049"/>
                  </a:cubicBezTo>
                  <a:cubicBezTo>
                    <a:pt x="576" y="1049"/>
                    <a:pt x="575" y="1050"/>
                    <a:pt x="574" y="1050"/>
                  </a:cubicBezTo>
                  <a:cubicBezTo>
                    <a:pt x="552" y="1037"/>
                    <a:pt x="571" y="1018"/>
                    <a:pt x="568" y="1006"/>
                  </a:cubicBezTo>
                  <a:cubicBezTo>
                    <a:pt x="589" y="985"/>
                    <a:pt x="598" y="976"/>
                    <a:pt x="592" y="976"/>
                  </a:cubicBezTo>
                  <a:cubicBezTo>
                    <a:pt x="588" y="976"/>
                    <a:pt x="573" y="982"/>
                    <a:pt x="546" y="993"/>
                  </a:cubicBezTo>
                  <a:cubicBezTo>
                    <a:pt x="524" y="996"/>
                    <a:pt x="509" y="1028"/>
                    <a:pt x="512" y="1043"/>
                  </a:cubicBezTo>
                  <a:lnTo>
                    <a:pt x="518" y="1090"/>
                  </a:lnTo>
                  <a:lnTo>
                    <a:pt x="518" y="1090"/>
                  </a:lnTo>
                  <a:lnTo>
                    <a:pt x="490" y="1047"/>
                  </a:lnTo>
                  <a:cubicBezTo>
                    <a:pt x="490" y="1032"/>
                    <a:pt x="465" y="1009"/>
                    <a:pt x="446" y="1009"/>
                  </a:cubicBezTo>
                  <a:cubicBezTo>
                    <a:pt x="445" y="1009"/>
                    <a:pt x="444" y="1009"/>
                    <a:pt x="443" y="1009"/>
                  </a:cubicBezTo>
                  <a:cubicBezTo>
                    <a:pt x="443" y="1009"/>
                    <a:pt x="421" y="1009"/>
                    <a:pt x="421" y="996"/>
                  </a:cubicBezTo>
                  <a:lnTo>
                    <a:pt x="462" y="990"/>
                  </a:lnTo>
                  <a:cubicBezTo>
                    <a:pt x="473" y="996"/>
                    <a:pt x="487" y="998"/>
                    <a:pt x="500" y="998"/>
                  </a:cubicBezTo>
                  <a:cubicBezTo>
                    <a:pt x="508" y="998"/>
                    <a:pt x="516" y="998"/>
                    <a:pt x="524" y="996"/>
                  </a:cubicBezTo>
                  <a:cubicBezTo>
                    <a:pt x="563" y="976"/>
                    <a:pt x="576" y="930"/>
                    <a:pt x="543" y="930"/>
                  </a:cubicBezTo>
                  <a:cubicBezTo>
                    <a:pt x="541" y="930"/>
                    <a:pt x="539" y="930"/>
                    <a:pt x="537" y="931"/>
                  </a:cubicBezTo>
                  <a:cubicBezTo>
                    <a:pt x="534" y="915"/>
                    <a:pt x="534" y="915"/>
                    <a:pt x="552" y="896"/>
                  </a:cubicBezTo>
                  <a:cubicBezTo>
                    <a:pt x="574" y="893"/>
                    <a:pt x="571" y="877"/>
                    <a:pt x="527" y="868"/>
                  </a:cubicBezTo>
                  <a:cubicBezTo>
                    <a:pt x="483" y="859"/>
                    <a:pt x="483" y="843"/>
                    <a:pt x="521" y="821"/>
                  </a:cubicBezTo>
                  <a:cubicBezTo>
                    <a:pt x="558" y="787"/>
                    <a:pt x="550" y="727"/>
                    <a:pt x="529" y="727"/>
                  </a:cubicBezTo>
                  <a:cubicBezTo>
                    <a:pt x="528" y="727"/>
                    <a:pt x="528" y="727"/>
                    <a:pt x="527" y="727"/>
                  </a:cubicBezTo>
                  <a:cubicBezTo>
                    <a:pt x="525" y="727"/>
                    <a:pt x="523" y="728"/>
                    <a:pt x="521" y="728"/>
                  </a:cubicBezTo>
                  <a:cubicBezTo>
                    <a:pt x="493" y="728"/>
                    <a:pt x="476" y="691"/>
                    <a:pt x="499" y="667"/>
                  </a:cubicBezTo>
                  <a:cubicBezTo>
                    <a:pt x="518" y="649"/>
                    <a:pt x="515" y="633"/>
                    <a:pt x="493" y="620"/>
                  </a:cubicBezTo>
                  <a:cubicBezTo>
                    <a:pt x="512" y="617"/>
                    <a:pt x="530" y="598"/>
                    <a:pt x="509" y="589"/>
                  </a:cubicBezTo>
                  <a:cubicBezTo>
                    <a:pt x="509" y="589"/>
                    <a:pt x="507" y="583"/>
                    <a:pt x="502" y="583"/>
                  </a:cubicBezTo>
                  <a:cubicBezTo>
                    <a:pt x="498" y="583"/>
                    <a:pt x="494" y="585"/>
                    <a:pt x="487" y="592"/>
                  </a:cubicBezTo>
                  <a:lnTo>
                    <a:pt x="443" y="567"/>
                  </a:lnTo>
                  <a:cubicBezTo>
                    <a:pt x="443" y="583"/>
                    <a:pt x="424" y="586"/>
                    <a:pt x="402" y="589"/>
                  </a:cubicBezTo>
                  <a:cubicBezTo>
                    <a:pt x="402" y="589"/>
                    <a:pt x="401" y="589"/>
                    <a:pt x="401" y="589"/>
                  </a:cubicBezTo>
                  <a:cubicBezTo>
                    <a:pt x="384" y="589"/>
                    <a:pt x="394" y="525"/>
                    <a:pt x="452" y="486"/>
                  </a:cubicBezTo>
                  <a:lnTo>
                    <a:pt x="487" y="448"/>
                  </a:lnTo>
                  <a:lnTo>
                    <a:pt x="446" y="454"/>
                  </a:lnTo>
                  <a:cubicBezTo>
                    <a:pt x="443" y="439"/>
                    <a:pt x="443" y="423"/>
                    <a:pt x="462" y="420"/>
                  </a:cubicBezTo>
                  <a:cubicBezTo>
                    <a:pt x="483" y="417"/>
                    <a:pt x="483" y="417"/>
                    <a:pt x="480" y="401"/>
                  </a:cubicBezTo>
                  <a:cubicBezTo>
                    <a:pt x="480" y="401"/>
                    <a:pt x="478" y="391"/>
                    <a:pt x="464" y="391"/>
                  </a:cubicBezTo>
                  <a:cubicBezTo>
                    <a:pt x="462" y="391"/>
                    <a:pt x="460" y="391"/>
                    <a:pt x="458" y="392"/>
                  </a:cubicBezTo>
                  <a:cubicBezTo>
                    <a:pt x="443" y="394"/>
                    <a:pt x="434" y="395"/>
                    <a:pt x="429" y="395"/>
                  </a:cubicBezTo>
                  <a:cubicBezTo>
                    <a:pt x="420" y="395"/>
                    <a:pt x="425" y="391"/>
                    <a:pt x="436" y="379"/>
                  </a:cubicBezTo>
                  <a:cubicBezTo>
                    <a:pt x="474" y="357"/>
                    <a:pt x="471" y="341"/>
                    <a:pt x="427" y="332"/>
                  </a:cubicBezTo>
                  <a:cubicBezTo>
                    <a:pt x="413" y="334"/>
                    <a:pt x="404" y="336"/>
                    <a:pt x="399" y="336"/>
                  </a:cubicBezTo>
                  <a:cubicBezTo>
                    <a:pt x="391" y="336"/>
                    <a:pt x="400" y="331"/>
                    <a:pt x="427" y="316"/>
                  </a:cubicBezTo>
                  <a:cubicBezTo>
                    <a:pt x="446" y="313"/>
                    <a:pt x="465" y="294"/>
                    <a:pt x="462" y="279"/>
                  </a:cubicBezTo>
                  <a:lnTo>
                    <a:pt x="462" y="279"/>
                  </a:lnTo>
                  <a:lnTo>
                    <a:pt x="443" y="282"/>
                  </a:lnTo>
                  <a:cubicBezTo>
                    <a:pt x="436" y="283"/>
                    <a:pt x="431" y="283"/>
                    <a:pt x="427" y="283"/>
                  </a:cubicBezTo>
                  <a:cubicBezTo>
                    <a:pt x="402" y="283"/>
                    <a:pt x="402" y="270"/>
                    <a:pt x="418" y="254"/>
                  </a:cubicBezTo>
                  <a:cubicBezTo>
                    <a:pt x="436" y="251"/>
                    <a:pt x="436" y="235"/>
                    <a:pt x="411" y="207"/>
                  </a:cubicBezTo>
                  <a:cubicBezTo>
                    <a:pt x="405" y="178"/>
                    <a:pt x="402" y="163"/>
                    <a:pt x="424" y="160"/>
                  </a:cubicBezTo>
                  <a:cubicBezTo>
                    <a:pt x="465" y="153"/>
                    <a:pt x="465" y="153"/>
                    <a:pt x="421" y="144"/>
                  </a:cubicBezTo>
                  <a:cubicBezTo>
                    <a:pt x="399" y="131"/>
                    <a:pt x="399" y="131"/>
                    <a:pt x="415" y="97"/>
                  </a:cubicBezTo>
                  <a:cubicBezTo>
                    <a:pt x="433" y="78"/>
                    <a:pt x="433" y="78"/>
                    <a:pt x="411" y="66"/>
                  </a:cubicBezTo>
                  <a:cubicBezTo>
                    <a:pt x="367" y="72"/>
                    <a:pt x="349" y="75"/>
                    <a:pt x="352" y="91"/>
                  </a:cubicBezTo>
                  <a:cubicBezTo>
                    <a:pt x="352" y="106"/>
                    <a:pt x="352" y="106"/>
                    <a:pt x="333" y="110"/>
                  </a:cubicBezTo>
                  <a:cubicBezTo>
                    <a:pt x="333" y="110"/>
                    <a:pt x="330" y="94"/>
                    <a:pt x="327" y="78"/>
                  </a:cubicBezTo>
                  <a:cubicBezTo>
                    <a:pt x="324" y="56"/>
                    <a:pt x="314" y="34"/>
                    <a:pt x="299" y="22"/>
                  </a:cubicBezTo>
                  <a:cubicBezTo>
                    <a:pt x="287" y="7"/>
                    <a:pt x="272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52"/>
            <p:cNvSpPr/>
            <p:nvPr/>
          </p:nvSpPr>
          <p:spPr>
            <a:xfrm>
              <a:off x="3843775" y="2456675"/>
              <a:ext cx="240150" cy="90250"/>
            </a:xfrm>
            <a:custGeom>
              <a:avLst/>
              <a:gdLst/>
              <a:ahLst/>
              <a:cxnLst/>
              <a:rect l="l" t="t" r="r" b="b"/>
              <a:pathLst>
                <a:path w="9606" h="3610" extrusionOk="0">
                  <a:moveTo>
                    <a:pt x="429" y="105"/>
                  </a:moveTo>
                  <a:lnTo>
                    <a:pt x="433" y="130"/>
                  </a:lnTo>
                  <a:lnTo>
                    <a:pt x="445" y="133"/>
                  </a:lnTo>
                  <a:cubicBezTo>
                    <a:pt x="451" y="115"/>
                    <a:pt x="451" y="115"/>
                    <a:pt x="442" y="108"/>
                  </a:cubicBezTo>
                  <a:lnTo>
                    <a:pt x="429" y="105"/>
                  </a:lnTo>
                  <a:close/>
                  <a:moveTo>
                    <a:pt x="235" y="146"/>
                  </a:moveTo>
                  <a:cubicBezTo>
                    <a:pt x="239" y="146"/>
                    <a:pt x="244" y="148"/>
                    <a:pt x="248" y="149"/>
                  </a:cubicBezTo>
                  <a:cubicBezTo>
                    <a:pt x="260" y="152"/>
                    <a:pt x="260" y="152"/>
                    <a:pt x="254" y="174"/>
                  </a:cubicBezTo>
                  <a:cubicBezTo>
                    <a:pt x="254" y="174"/>
                    <a:pt x="241" y="185"/>
                    <a:pt x="229" y="185"/>
                  </a:cubicBezTo>
                  <a:cubicBezTo>
                    <a:pt x="227" y="185"/>
                    <a:pt x="225" y="185"/>
                    <a:pt x="223" y="184"/>
                  </a:cubicBezTo>
                  <a:lnTo>
                    <a:pt x="220" y="162"/>
                  </a:lnTo>
                  <a:cubicBezTo>
                    <a:pt x="223" y="149"/>
                    <a:pt x="229" y="146"/>
                    <a:pt x="235" y="146"/>
                  </a:cubicBezTo>
                  <a:close/>
                  <a:moveTo>
                    <a:pt x="358" y="191"/>
                  </a:moveTo>
                  <a:cubicBezTo>
                    <a:pt x="361" y="191"/>
                    <a:pt x="366" y="193"/>
                    <a:pt x="373" y="196"/>
                  </a:cubicBezTo>
                  <a:cubicBezTo>
                    <a:pt x="382" y="199"/>
                    <a:pt x="395" y="202"/>
                    <a:pt x="389" y="221"/>
                  </a:cubicBezTo>
                  <a:lnTo>
                    <a:pt x="376" y="218"/>
                  </a:lnTo>
                  <a:cubicBezTo>
                    <a:pt x="378" y="212"/>
                    <a:pt x="378" y="210"/>
                    <a:pt x="376" y="210"/>
                  </a:cubicBezTo>
                  <a:cubicBezTo>
                    <a:pt x="373" y="210"/>
                    <a:pt x="366" y="222"/>
                    <a:pt x="370" y="237"/>
                  </a:cubicBezTo>
                  <a:cubicBezTo>
                    <a:pt x="364" y="259"/>
                    <a:pt x="354" y="278"/>
                    <a:pt x="354" y="278"/>
                  </a:cubicBezTo>
                  <a:cubicBezTo>
                    <a:pt x="345" y="274"/>
                    <a:pt x="339" y="249"/>
                    <a:pt x="348" y="231"/>
                  </a:cubicBezTo>
                  <a:cubicBezTo>
                    <a:pt x="350" y="201"/>
                    <a:pt x="351" y="191"/>
                    <a:pt x="358" y="191"/>
                  </a:cubicBezTo>
                  <a:close/>
                  <a:moveTo>
                    <a:pt x="110" y="431"/>
                  </a:moveTo>
                  <a:cubicBezTo>
                    <a:pt x="97" y="441"/>
                    <a:pt x="91" y="453"/>
                    <a:pt x="85" y="466"/>
                  </a:cubicBezTo>
                  <a:lnTo>
                    <a:pt x="94" y="472"/>
                  </a:lnTo>
                  <a:cubicBezTo>
                    <a:pt x="95" y="472"/>
                    <a:pt x="96" y="472"/>
                    <a:pt x="97" y="472"/>
                  </a:cubicBezTo>
                  <a:cubicBezTo>
                    <a:pt x="108" y="472"/>
                    <a:pt x="113" y="455"/>
                    <a:pt x="119" y="434"/>
                  </a:cubicBezTo>
                  <a:lnTo>
                    <a:pt x="110" y="431"/>
                  </a:lnTo>
                  <a:close/>
                  <a:moveTo>
                    <a:pt x="994" y="493"/>
                  </a:moveTo>
                  <a:cubicBezTo>
                    <a:pt x="996" y="493"/>
                    <a:pt x="998" y="494"/>
                    <a:pt x="1000" y="494"/>
                  </a:cubicBezTo>
                  <a:cubicBezTo>
                    <a:pt x="1012" y="497"/>
                    <a:pt x="1003" y="519"/>
                    <a:pt x="975" y="528"/>
                  </a:cubicBezTo>
                  <a:lnTo>
                    <a:pt x="953" y="522"/>
                  </a:lnTo>
                  <a:cubicBezTo>
                    <a:pt x="961" y="505"/>
                    <a:pt x="977" y="493"/>
                    <a:pt x="994" y="493"/>
                  </a:cubicBezTo>
                  <a:close/>
                  <a:moveTo>
                    <a:pt x="1034" y="543"/>
                  </a:moveTo>
                  <a:cubicBezTo>
                    <a:pt x="1025" y="543"/>
                    <a:pt x="1016" y="553"/>
                    <a:pt x="1012" y="566"/>
                  </a:cubicBezTo>
                  <a:cubicBezTo>
                    <a:pt x="1006" y="585"/>
                    <a:pt x="1015" y="588"/>
                    <a:pt x="1041" y="597"/>
                  </a:cubicBezTo>
                  <a:cubicBezTo>
                    <a:pt x="1041" y="598"/>
                    <a:pt x="1042" y="598"/>
                    <a:pt x="1043" y="598"/>
                  </a:cubicBezTo>
                  <a:cubicBezTo>
                    <a:pt x="1053" y="598"/>
                    <a:pt x="1069" y="585"/>
                    <a:pt x="1069" y="585"/>
                  </a:cubicBezTo>
                  <a:cubicBezTo>
                    <a:pt x="1075" y="566"/>
                    <a:pt x="1066" y="563"/>
                    <a:pt x="1053" y="557"/>
                  </a:cubicBezTo>
                  <a:cubicBezTo>
                    <a:pt x="1047" y="547"/>
                    <a:pt x="1040" y="543"/>
                    <a:pt x="1034" y="543"/>
                  </a:cubicBezTo>
                  <a:close/>
                  <a:moveTo>
                    <a:pt x="1559" y="591"/>
                  </a:moveTo>
                  <a:cubicBezTo>
                    <a:pt x="1563" y="591"/>
                    <a:pt x="1568" y="593"/>
                    <a:pt x="1573" y="594"/>
                  </a:cubicBezTo>
                  <a:lnTo>
                    <a:pt x="1567" y="613"/>
                  </a:lnTo>
                  <a:lnTo>
                    <a:pt x="1548" y="629"/>
                  </a:lnTo>
                  <a:lnTo>
                    <a:pt x="1542" y="607"/>
                  </a:lnTo>
                  <a:cubicBezTo>
                    <a:pt x="1547" y="594"/>
                    <a:pt x="1553" y="591"/>
                    <a:pt x="1559" y="591"/>
                  </a:cubicBezTo>
                  <a:close/>
                  <a:moveTo>
                    <a:pt x="1614" y="646"/>
                  </a:moveTo>
                  <a:cubicBezTo>
                    <a:pt x="1617" y="646"/>
                    <a:pt x="1614" y="655"/>
                    <a:pt x="1608" y="672"/>
                  </a:cubicBezTo>
                  <a:cubicBezTo>
                    <a:pt x="1602" y="698"/>
                    <a:pt x="1586" y="716"/>
                    <a:pt x="1564" y="726"/>
                  </a:cubicBezTo>
                  <a:lnTo>
                    <a:pt x="1542" y="716"/>
                  </a:lnTo>
                  <a:lnTo>
                    <a:pt x="1580" y="685"/>
                  </a:lnTo>
                  <a:cubicBezTo>
                    <a:pt x="1601" y="658"/>
                    <a:pt x="1612" y="646"/>
                    <a:pt x="1614" y="646"/>
                  </a:cubicBezTo>
                  <a:close/>
                  <a:moveTo>
                    <a:pt x="2128" y="710"/>
                  </a:moveTo>
                  <a:cubicBezTo>
                    <a:pt x="2124" y="723"/>
                    <a:pt x="2118" y="738"/>
                    <a:pt x="2118" y="738"/>
                  </a:cubicBezTo>
                  <a:cubicBezTo>
                    <a:pt x="2118" y="738"/>
                    <a:pt x="2119" y="735"/>
                    <a:pt x="2122" y="729"/>
                  </a:cubicBezTo>
                  <a:lnTo>
                    <a:pt x="2128" y="710"/>
                  </a:lnTo>
                  <a:close/>
                  <a:moveTo>
                    <a:pt x="1891" y="674"/>
                  </a:moveTo>
                  <a:cubicBezTo>
                    <a:pt x="1896" y="674"/>
                    <a:pt x="1890" y="683"/>
                    <a:pt x="1874" y="707"/>
                  </a:cubicBezTo>
                  <a:lnTo>
                    <a:pt x="1840" y="738"/>
                  </a:lnTo>
                  <a:cubicBezTo>
                    <a:pt x="1827" y="732"/>
                    <a:pt x="1846" y="716"/>
                    <a:pt x="1871" y="682"/>
                  </a:cubicBezTo>
                  <a:cubicBezTo>
                    <a:pt x="1881" y="677"/>
                    <a:pt x="1888" y="674"/>
                    <a:pt x="1891" y="674"/>
                  </a:cubicBezTo>
                  <a:close/>
                  <a:moveTo>
                    <a:pt x="1934" y="795"/>
                  </a:moveTo>
                  <a:lnTo>
                    <a:pt x="1943" y="798"/>
                  </a:lnTo>
                  <a:cubicBezTo>
                    <a:pt x="1937" y="815"/>
                    <a:pt x="1932" y="833"/>
                    <a:pt x="1921" y="833"/>
                  </a:cubicBezTo>
                  <a:cubicBezTo>
                    <a:pt x="1920" y="833"/>
                    <a:pt x="1919" y="833"/>
                    <a:pt x="1918" y="832"/>
                  </a:cubicBezTo>
                  <a:lnTo>
                    <a:pt x="1906" y="829"/>
                  </a:lnTo>
                  <a:cubicBezTo>
                    <a:pt x="1912" y="817"/>
                    <a:pt x="1921" y="804"/>
                    <a:pt x="1934" y="795"/>
                  </a:cubicBezTo>
                  <a:close/>
                  <a:moveTo>
                    <a:pt x="2746" y="807"/>
                  </a:moveTo>
                  <a:cubicBezTo>
                    <a:pt x="2740" y="807"/>
                    <a:pt x="2741" y="812"/>
                    <a:pt x="2745" y="826"/>
                  </a:cubicBezTo>
                  <a:lnTo>
                    <a:pt x="2767" y="835"/>
                  </a:lnTo>
                  <a:cubicBezTo>
                    <a:pt x="2774" y="817"/>
                    <a:pt x="2774" y="817"/>
                    <a:pt x="2764" y="810"/>
                  </a:cubicBezTo>
                  <a:cubicBezTo>
                    <a:pt x="2755" y="808"/>
                    <a:pt x="2750" y="807"/>
                    <a:pt x="2746" y="807"/>
                  </a:cubicBezTo>
                  <a:close/>
                  <a:moveTo>
                    <a:pt x="2276" y="846"/>
                  </a:moveTo>
                  <a:cubicBezTo>
                    <a:pt x="2285" y="846"/>
                    <a:pt x="2282" y="866"/>
                    <a:pt x="2263" y="895"/>
                  </a:cubicBezTo>
                  <a:lnTo>
                    <a:pt x="2241" y="886"/>
                  </a:lnTo>
                  <a:cubicBezTo>
                    <a:pt x="2250" y="868"/>
                    <a:pt x="2256" y="851"/>
                    <a:pt x="2264" y="851"/>
                  </a:cubicBezTo>
                  <a:cubicBezTo>
                    <a:pt x="2265" y="851"/>
                    <a:pt x="2265" y="851"/>
                    <a:pt x="2266" y="851"/>
                  </a:cubicBezTo>
                  <a:cubicBezTo>
                    <a:pt x="2270" y="848"/>
                    <a:pt x="2273" y="846"/>
                    <a:pt x="2276" y="846"/>
                  </a:cubicBezTo>
                  <a:close/>
                  <a:moveTo>
                    <a:pt x="2357" y="882"/>
                  </a:moveTo>
                  <a:lnTo>
                    <a:pt x="2369" y="889"/>
                  </a:lnTo>
                  <a:cubicBezTo>
                    <a:pt x="2379" y="892"/>
                    <a:pt x="2379" y="892"/>
                    <a:pt x="2372" y="911"/>
                  </a:cubicBezTo>
                  <a:lnTo>
                    <a:pt x="2360" y="908"/>
                  </a:lnTo>
                  <a:lnTo>
                    <a:pt x="2357" y="882"/>
                  </a:lnTo>
                  <a:close/>
                  <a:moveTo>
                    <a:pt x="2501" y="870"/>
                  </a:moveTo>
                  <a:cubicBezTo>
                    <a:pt x="2498" y="886"/>
                    <a:pt x="2495" y="898"/>
                    <a:pt x="2498" y="914"/>
                  </a:cubicBezTo>
                  <a:cubicBezTo>
                    <a:pt x="2499" y="914"/>
                    <a:pt x="2500" y="914"/>
                    <a:pt x="2501" y="914"/>
                  </a:cubicBezTo>
                  <a:cubicBezTo>
                    <a:pt x="2511" y="914"/>
                    <a:pt x="2517" y="898"/>
                    <a:pt x="2517" y="898"/>
                  </a:cubicBezTo>
                  <a:cubicBezTo>
                    <a:pt x="2517" y="898"/>
                    <a:pt x="2523" y="879"/>
                    <a:pt x="2513" y="873"/>
                  </a:cubicBezTo>
                  <a:lnTo>
                    <a:pt x="2501" y="870"/>
                  </a:lnTo>
                  <a:close/>
                  <a:moveTo>
                    <a:pt x="2142" y="938"/>
                  </a:moveTo>
                  <a:cubicBezTo>
                    <a:pt x="2144" y="938"/>
                    <a:pt x="2145" y="939"/>
                    <a:pt x="2147" y="939"/>
                  </a:cubicBezTo>
                  <a:lnTo>
                    <a:pt x="2141" y="958"/>
                  </a:lnTo>
                  <a:cubicBezTo>
                    <a:pt x="2139" y="957"/>
                    <a:pt x="2138" y="957"/>
                    <a:pt x="2137" y="957"/>
                  </a:cubicBezTo>
                  <a:cubicBezTo>
                    <a:pt x="2130" y="957"/>
                    <a:pt x="2122" y="961"/>
                    <a:pt x="2118" y="961"/>
                  </a:cubicBezTo>
                  <a:cubicBezTo>
                    <a:pt x="2114" y="961"/>
                    <a:pt x="2113" y="959"/>
                    <a:pt x="2115" y="951"/>
                  </a:cubicBezTo>
                  <a:cubicBezTo>
                    <a:pt x="2107" y="949"/>
                    <a:pt x="2129" y="938"/>
                    <a:pt x="2142" y="938"/>
                  </a:cubicBezTo>
                  <a:close/>
                  <a:moveTo>
                    <a:pt x="2534" y="1017"/>
                  </a:moveTo>
                  <a:cubicBezTo>
                    <a:pt x="2535" y="1017"/>
                    <a:pt x="2535" y="1017"/>
                    <a:pt x="2535" y="1017"/>
                  </a:cubicBezTo>
                  <a:cubicBezTo>
                    <a:pt x="2548" y="1020"/>
                    <a:pt x="2560" y="1027"/>
                    <a:pt x="2551" y="1045"/>
                  </a:cubicBezTo>
                  <a:cubicBezTo>
                    <a:pt x="2551" y="1045"/>
                    <a:pt x="2546" y="1061"/>
                    <a:pt x="2538" y="1061"/>
                  </a:cubicBezTo>
                  <a:cubicBezTo>
                    <a:pt x="2537" y="1061"/>
                    <a:pt x="2536" y="1061"/>
                    <a:pt x="2535" y="1061"/>
                  </a:cubicBezTo>
                  <a:cubicBezTo>
                    <a:pt x="2523" y="1058"/>
                    <a:pt x="2520" y="1033"/>
                    <a:pt x="2520" y="1033"/>
                  </a:cubicBezTo>
                  <a:cubicBezTo>
                    <a:pt x="2524" y="1019"/>
                    <a:pt x="2531" y="1017"/>
                    <a:pt x="2534" y="1017"/>
                  </a:cubicBezTo>
                  <a:close/>
                  <a:moveTo>
                    <a:pt x="2732" y="1090"/>
                  </a:moveTo>
                  <a:cubicBezTo>
                    <a:pt x="2735" y="1090"/>
                    <a:pt x="2740" y="1092"/>
                    <a:pt x="2748" y="1096"/>
                  </a:cubicBezTo>
                  <a:cubicBezTo>
                    <a:pt x="2761" y="1099"/>
                    <a:pt x="2755" y="1121"/>
                    <a:pt x="2755" y="1121"/>
                  </a:cubicBezTo>
                  <a:cubicBezTo>
                    <a:pt x="2752" y="1126"/>
                    <a:pt x="2750" y="1128"/>
                    <a:pt x="2748" y="1128"/>
                  </a:cubicBezTo>
                  <a:cubicBezTo>
                    <a:pt x="2743" y="1128"/>
                    <a:pt x="2740" y="1114"/>
                    <a:pt x="2733" y="1111"/>
                  </a:cubicBezTo>
                  <a:cubicBezTo>
                    <a:pt x="2729" y="1096"/>
                    <a:pt x="2727" y="1090"/>
                    <a:pt x="2732" y="1090"/>
                  </a:cubicBezTo>
                  <a:close/>
                  <a:moveTo>
                    <a:pt x="2951" y="1111"/>
                  </a:moveTo>
                  <a:cubicBezTo>
                    <a:pt x="2956" y="1111"/>
                    <a:pt x="2960" y="1124"/>
                    <a:pt x="2958" y="1152"/>
                  </a:cubicBezTo>
                  <a:cubicBezTo>
                    <a:pt x="2954" y="1164"/>
                    <a:pt x="2953" y="1168"/>
                    <a:pt x="2949" y="1168"/>
                  </a:cubicBezTo>
                  <a:cubicBezTo>
                    <a:pt x="2947" y="1168"/>
                    <a:pt x="2944" y="1167"/>
                    <a:pt x="2940" y="1164"/>
                  </a:cubicBezTo>
                  <a:cubicBezTo>
                    <a:pt x="2937" y="1152"/>
                    <a:pt x="2940" y="1136"/>
                    <a:pt x="2943" y="1124"/>
                  </a:cubicBezTo>
                  <a:cubicBezTo>
                    <a:pt x="2945" y="1116"/>
                    <a:pt x="2948" y="1111"/>
                    <a:pt x="2951" y="1111"/>
                  </a:cubicBezTo>
                  <a:close/>
                  <a:moveTo>
                    <a:pt x="3034" y="1155"/>
                  </a:moveTo>
                  <a:lnTo>
                    <a:pt x="3043" y="1158"/>
                  </a:lnTo>
                  <a:cubicBezTo>
                    <a:pt x="3037" y="1179"/>
                    <a:pt x="3031" y="1196"/>
                    <a:pt x="3021" y="1196"/>
                  </a:cubicBezTo>
                  <a:cubicBezTo>
                    <a:pt x="3020" y="1196"/>
                    <a:pt x="3019" y="1196"/>
                    <a:pt x="3018" y="1196"/>
                  </a:cubicBezTo>
                  <a:lnTo>
                    <a:pt x="3015" y="1171"/>
                  </a:lnTo>
                  <a:lnTo>
                    <a:pt x="3034" y="1155"/>
                  </a:lnTo>
                  <a:close/>
                  <a:moveTo>
                    <a:pt x="3745" y="1462"/>
                  </a:moveTo>
                  <a:lnTo>
                    <a:pt x="3758" y="1468"/>
                  </a:lnTo>
                  <a:cubicBezTo>
                    <a:pt x="3752" y="1486"/>
                    <a:pt x="3743" y="1503"/>
                    <a:pt x="3735" y="1503"/>
                  </a:cubicBezTo>
                  <a:cubicBezTo>
                    <a:pt x="3734" y="1503"/>
                    <a:pt x="3733" y="1503"/>
                    <a:pt x="3733" y="1503"/>
                  </a:cubicBezTo>
                  <a:lnTo>
                    <a:pt x="3726" y="1478"/>
                  </a:lnTo>
                  <a:lnTo>
                    <a:pt x="3745" y="1462"/>
                  </a:lnTo>
                  <a:close/>
                  <a:moveTo>
                    <a:pt x="2542" y="1465"/>
                  </a:moveTo>
                  <a:cubicBezTo>
                    <a:pt x="2529" y="1475"/>
                    <a:pt x="2523" y="1484"/>
                    <a:pt x="2517" y="1500"/>
                  </a:cubicBezTo>
                  <a:cubicBezTo>
                    <a:pt x="2512" y="1508"/>
                    <a:pt x="2513" y="1514"/>
                    <a:pt x="2516" y="1514"/>
                  </a:cubicBezTo>
                  <a:cubicBezTo>
                    <a:pt x="2521" y="1514"/>
                    <a:pt x="2531" y="1506"/>
                    <a:pt x="2545" y="1487"/>
                  </a:cubicBezTo>
                  <a:cubicBezTo>
                    <a:pt x="2551" y="1468"/>
                    <a:pt x="2551" y="1468"/>
                    <a:pt x="2542" y="1465"/>
                  </a:cubicBezTo>
                  <a:close/>
                  <a:moveTo>
                    <a:pt x="4262" y="1478"/>
                  </a:moveTo>
                  <a:lnTo>
                    <a:pt x="4272" y="1481"/>
                  </a:lnTo>
                  <a:cubicBezTo>
                    <a:pt x="4266" y="1498"/>
                    <a:pt x="4260" y="1516"/>
                    <a:pt x="4249" y="1516"/>
                  </a:cubicBezTo>
                  <a:cubicBezTo>
                    <a:pt x="4248" y="1516"/>
                    <a:pt x="4247" y="1516"/>
                    <a:pt x="4246" y="1515"/>
                  </a:cubicBezTo>
                  <a:lnTo>
                    <a:pt x="4237" y="1512"/>
                  </a:lnTo>
                  <a:cubicBezTo>
                    <a:pt x="4243" y="1497"/>
                    <a:pt x="4250" y="1487"/>
                    <a:pt x="4262" y="1478"/>
                  </a:cubicBezTo>
                  <a:close/>
                  <a:moveTo>
                    <a:pt x="4021" y="1544"/>
                  </a:moveTo>
                  <a:cubicBezTo>
                    <a:pt x="4033" y="1547"/>
                    <a:pt x="4033" y="1547"/>
                    <a:pt x="4027" y="1569"/>
                  </a:cubicBezTo>
                  <a:cubicBezTo>
                    <a:pt x="4021" y="1581"/>
                    <a:pt x="4011" y="1594"/>
                    <a:pt x="4002" y="1603"/>
                  </a:cubicBezTo>
                  <a:cubicBezTo>
                    <a:pt x="3989" y="1597"/>
                    <a:pt x="4015" y="1562"/>
                    <a:pt x="4021" y="1544"/>
                  </a:cubicBezTo>
                  <a:close/>
                  <a:moveTo>
                    <a:pt x="4366" y="1647"/>
                  </a:moveTo>
                  <a:lnTo>
                    <a:pt x="4375" y="1653"/>
                  </a:lnTo>
                  <a:cubicBezTo>
                    <a:pt x="4369" y="1671"/>
                    <a:pt x="4363" y="1688"/>
                    <a:pt x="4353" y="1688"/>
                  </a:cubicBezTo>
                  <a:cubicBezTo>
                    <a:pt x="4352" y="1688"/>
                    <a:pt x="4351" y="1688"/>
                    <a:pt x="4350" y="1688"/>
                  </a:cubicBezTo>
                  <a:lnTo>
                    <a:pt x="4347" y="1663"/>
                  </a:lnTo>
                  <a:lnTo>
                    <a:pt x="4366" y="1647"/>
                  </a:lnTo>
                  <a:close/>
                  <a:moveTo>
                    <a:pt x="5143" y="1937"/>
                  </a:moveTo>
                  <a:cubicBezTo>
                    <a:pt x="5145" y="1937"/>
                    <a:pt x="5147" y="1938"/>
                    <a:pt x="5149" y="1939"/>
                  </a:cubicBezTo>
                  <a:cubicBezTo>
                    <a:pt x="5171" y="1945"/>
                    <a:pt x="5171" y="1945"/>
                    <a:pt x="5165" y="1967"/>
                  </a:cubicBezTo>
                  <a:cubicBezTo>
                    <a:pt x="5160" y="1976"/>
                    <a:pt x="5153" y="1978"/>
                    <a:pt x="5146" y="1978"/>
                  </a:cubicBezTo>
                  <a:cubicBezTo>
                    <a:pt x="5138" y="1978"/>
                    <a:pt x="5129" y="1975"/>
                    <a:pt x="5124" y="1973"/>
                  </a:cubicBezTo>
                  <a:cubicBezTo>
                    <a:pt x="5119" y="1952"/>
                    <a:pt x="5131" y="1937"/>
                    <a:pt x="5143" y="1937"/>
                  </a:cubicBezTo>
                  <a:close/>
                  <a:moveTo>
                    <a:pt x="5613" y="2089"/>
                  </a:moveTo>
                  <a:lnTo>
                    <a:pt x="5625" y="2092"/>
                  </a:lnTo>
                  <a:cubicBezTo>
                    <a:pt x="5620" y="2110"/>
                    <a:pt x="5611" y="2127"/>
                    <a:pt x="5602" y="2127"/>
                  </a:cubicBezTo>
                  <a:cubicBezTo>
                    <a:pt x="5602" y="2127"/>
                    <a:pt x="5601" y="2127"/>
                    <a:pt x="5600" y="2127"/>
                  </a:cubicBezTo>
                  <a:lnTo>
                    <a:pt x="5588" y="2123"/>
                  </a:lnTo>
                  <a:cubicBezTo>
                    <a:pt x="5594" y="2111"/>
                    <a:pt x="5603" y="2098"/>
                    <a:pt x="5613" y="2089"/>
                  </a:cubicBezTo>
                  <a:close/>
                  <a:moveTo>
                    <a:pt x="6595" y="2318"/>
                  </a:moveTo>
                  <a:cubicBezTo>
                    <a:pt x="6596" y="2318"/>
                    <a:pt x="6597" y="2318"/>
                    <a:pt x="6597" y="2318"/>
                  </a:cubicBezTo>
                  <a:cubicBezTo>
                    <a:pt x="6609" y="2321"/>
                    <a:pt x="6609" y="2321"/>
                    <a:pt x="6600" y="2343"/>
                  </a:cubicBezTo>
                  <a:cubicBezTo>
                    <a:pt x="6600" y="2343"/>
                    <a:pt x="6595" y="2357"/>
                    <a:pt x="6588" y="2357"/>
                  </a:cubicBezTo>
                  <a:cubicBezTo>
                    <a:pt x="6587" y="2357"/>
                    <a:pt x="6586" y="2356"/>
                    <a:pt x="6584" y="2355"/>
                  </a:cubicBezTo>
                  <a:lnTo>
                    <a:pt x="6578" y="2333"/>
                  </a:lnTo>
                  <a:cubicBezTo>
                    <a:pt x="6583" y="2319"/>
                    <a:pt x="6591" y="2318"/>
                    <a:pt x="6595" y="2318"/>
                  </a:cubicBezTo>
                  <a:close/>
                  <a:moveTo>
                    <a:pt x="6738" y="2346"/>
                  </a:moveTo>
                  <a:lnTo>
                    <a:pt x="6750" y="2352"/>
                  </a:lnTo>
                  <a:cubicBezTo>
                    <a:pt x="6742" y="2370"/>
                    <a:pt x="6736" y="2387"/>
                    <a:pt x="6727" y="2387"/>
                  </a:cubicBezTo>
                  <a:cubicBezTo>
                    <a:pt x="6727" y="2387"/>
                    <a:pt x="6726" y="2387"/>
                    <a:pt x="6725" y="2387"/>
                  </a:cubicBezTo>
                  <a:lnTo>
                    <a:pt x="6719" y="2362"/>
                  </a:lnTo>
                  <a:lnTo>
                    <a:pt x="6738" y="2346"/>
                  </a:lnTo>
                  <a:close/>
                  <a:moveTo>
                    <a:pt x="6786" y="2505"/>
                  </a:moveTo>
                  <a:cubicBezTo>
                    <a:pt x="6792" y="2505"/>
                    <a:pt x="6793" y="2511"/>
                    <a:pt x="6788" y="2521"/>
                  </a:cubicBezTo>
                  <a:cubicBezTo>
                    <a:pt x="6784" y="2535"/>
                    <a:pt x="6782" y="2539"/>
                    <a:pt x="6778" y="2539"/>
                  </a:cubicBezTo>
                  <a:cubicBezTo>
                    <a:pt x="6777" y="2539"/>
                    <a:pt x="6775" y="2538"/>
                    <a:pt x="6772" y="2537"/>
                  </a:cubicBezTo>
                  <a:cubicBezTo>
                    <a:pt x="6750" y="2531"/>
                    <a:pt x="6750" y="2531"/>
                    <a:pt x="6766" y="2515"/>
                  </a:cubicBezTo>
                  <a:cubicBezTo>
                    <a:pt x="6774" y="2508"/>
                    <a:pt x="6781" y="2505"/>
                    <a:pt x="6786" y="2505"/>
                  </a:cubicBezTo>
                  <a:close/>
                  <a:moveTo>
                    <a:pt x="6844" y="2543"/>
                  </a:moveTo>
                  <a:lnTo>
                    <a:pt x="6857" y="2547"/>
                  </a:lnTo>
                  <a:cubicBezTo>
                    <a:pt x="6866" y="2550"/>
                    <a:pt x="6866" y="2550"/>
                    <a:pt x="6860" y="2572"/>
                  </a:cubicBezTo>
                  <a:lnTo>
                    <a:pt x="6851" y="2565"/>
                  </a:lnTo>
                  <a:lnTo>
                    <a:pt x="6844" y="2543"/>
                  </a:lnTo>
                  <a:close/>
                  <a:moveTo>
                    <a:pt x="6957" y="2584"/>
                  </a:moveTo>
                  <a:lnTo>
                    <a:pt x="6970" y="2587"/>
                  </a:lnTo>
                  <a:cubicBezTo>
                    <a:pt x="6979" y="2594"/>
                    <a:pt x="6979" y="2594"/>
                    <a:pt x="6973" y="2612"/>
                  </a:cubicBezTo>
                  <a:lnTo>
                    <a:pt x="6960" y="2609"/>
                  </a:lnTo>
                  <a:lnTo>
                    <a:pt x="6957" y="2584"/>
                  </a:lnTo>
                  <a:close/>
                  <a:moveTo>
                    <a:pt x="6930" y="2606"/>
                  </a:moveTo>
                  <a:cubicBezTo>
                    <a:pt x="6929" y="2606"/>
                    <a:pt x="6925" y="2608"/>
                    <a:pt x="6920" y="2612"/>
                  </a:cubicBezTo>
                  <a:cubicBezTo>
                    <a:pt x="6921" y="2613"/>
                    <a:pt x="6922" y="2613"/>
                    <a:pt x="6922" y="2613"/>
                  </a:cubicBezTo>
                  <a:cubicBezTo>
                    <a:pt x="6930" y="2613"/>
                    <a:pt x="6934" y="2606"/>
                    <a:pt x="6930" y="2606"/>
                  </a:cubicBezTo>
                  <a:close/>
                  <a:moveTo>
                    <a:pt x="7083" y="2587"/>
                  </a:moveTo>
                  <a:lnTo>
                    <a:pt x="7095" y="2590"/>
                  </a:lnTo>
                  <a:cubicBezTo>
                    <a:pt x="7104" y="2594"/>
                    <a:pt x="7098" y="2615"/>
                    <a:pt x="7098" y="2615"/>
                  </a:cubicBezTo>
                  <a:cubicBezTo>
                    <a:pt x="7098" y="2615"/>
                    <a:pt x="7093" y="2631"/>
                    <a:pt x="7082" y="2631"/>
                  </a:cubicBezTo>
                  <a:cubicBezTo>
                    <a:pt x="7081" y="2631"/>
                    <a:pt x="7080" y="2631"/>
                    <a:pt x="7079" y="2631"/>
                  </a:cubicBezTo>
                  <a:cubicBezTo>
                    <a:pt x="7079" y="2615"/>
                    <a:pt x="7079" y="2600"/>
                    <a:pt x="7083" y="2587"/>
                  </a:cubicBezTo>
                  <a:close/>
                  <a:moveTo>
                    <a:pt x="6792" y="2618"/>
                  </a:moveTo>
                  <a:cubicBezTo>
                    <a:pt x="6790" y="2621"/>
                    <a:pt x="6789" y="2624"/>
                    <a:pt x="6788" y="2628"/>
                  </a:cubicBezTo>
                  <a:cubicBezTo>
                    <a:pt x="6788" y="2630"/>
                    <a:pt x="6788" y="2631"/>
                    <a:pt x="6788" y="2633"/>
                  </a:cubicBezTo>
                  <a:lnTo>
                    <a:pt x="6788" y="2633"/>
                  </a:lnTo>
                  <a:cubicBezTo>
                    <a:pt x="6789" y="2629"/>
                    <a:pt x="6790" y="2624"/>
                    <a:pt x="6792" y="2618"/>
                  </a:cubicBezTo>
                  <a:close/>
                  <a:moveTo>
                    <a:pt x="6788" y="2633"/>
                  </a:moveTo>
                  <a:cubicBezTo>
                    <a:pt x="6787" y="2640"/>
                    <a:pt x="6787" y="2644"/>
                    <a:pt x="6788" y="2644"/>
                  </a:cubicBezTo>
                  <a:cubicBezTo>
                    <a:pt x="6788" y="2644"/>
                    <a:pt x="6789" y="2640"/>
                    <a:pt x="6788" y="2633"/>
                  </a:cubicBezTo>
                  <a:close/>
                  <a:moveTo>
                    <a:pt x="7554" y="2751"/>
                  </a:moveTo>
                  <a:cubicBezTo>
                    <a:pt x="7556" y="2751"/>
                    <a:pt x="7556" y="2753"/>
                    <a:pt x="7553" y="2760"/>
                  </a:cubicBezTo>
                  <a:cubicBezTo>
                    <a:pt x="7549" y="2775"/>
                    <a:pt x="7540" y="2785"/>
                    <a:pt x="7528" y="2794"/>
                  </a:cubicBezTo>
                  <a:cubicBezTo>
                    <a:pt x="7528" y="2794"/>
                    <a:pt x="7521" y="2800"/>
                    <a:pt x="7518" y="2800"/>
                  </a:cubicBezTo>
                  <a:cubicBezTo>
                    <a:pt x="7517" y="2800"/>
                    <a:pt x="7516" y="2798"/>
                    <a:pt x="7518" y="2791"/>
                  </a:cubicBezTo>
                  <a:lnTo>
                    <a:pt x="7524" y="2772"/>
                  </a:lnTo>
                  <a:cubicBezTo>
                    <a:pt x="7537" y="2762"/>
                    <a:pt x="7550" y="2751"/>
                    <a:pt x="7554" y="2751"/>
                  </a:cubicBezTo>
                  <a:close/>
                  <a:moveTo>
                    <a:pt x="7951" y="2819"/>
                  </a:moveTo>
                  <a:cubicBezTo>
                    <a:pt x="7963" y="2822"/>
                    <a:pt x="7963" y="2822"/>
                    <a:pt x="7957" y="2841"/>
                  </a:cubicBezTo>
                  <a:cubicBezTo>
                    <a:pt x="7949" y="2860"/>
                    <a:pt x="7934" y="2874"/>
                    <a:pt x="7924" y="2874"/>
                  </a:cubicBezTo>
                  <a:cubicBezTo>
                    <a:pt x="7922" y="2874"/>
                    <a:pt x="7921" y="2873"/>
                    <a:pt x="7919" y="2872"/>
                  </a:cubicBezTo>
                  <a:cubicBezTo>
                    <a:pt x="7907" y="2869"/>
                    <a:pt x="7922" y="2829"/>
                    <a:pt x="7951" y="2819"/>
                  </a:cubicBezTo>
                  <a:close/>
                  <a:moveTo>
                    <a:pt x="9544" y="3366"/>
                  </a:moveTo>
                  <a:cubicBezTo>
                    <a:pt x="9553" y="3366"/>
                    <a:pt x="9539" y="3394"/>
                    <a:pt x="9511" y="3418"/>
                  </a:cubicBezTo>
                  <a:cubicBezTo>
                    <a:pt x="9499" y="3434"/>
                    <a:pt x="9493" y="3443"/>
                    <a:pt x="9491" y="3443"/>
                  </a:cubicBezTo>
                  <a:cubicBezTo>
                    <a:pt x="9490" y="3443"/>
                    <a:pt x="9494" y="3433"/>
                    <a:pt x="9502" y="3411"/>
                  </a:cubicBezTo>
                  <a:cubicBezTo>
                    <a:pt x="9508" y="3394"/>
                    <a:pt x="9513" y="3377"/>
                    <a:pt x="9524" y="3377"/>
                  </a:cubicBezTo>
                  <a:cubicBezTo>
                    <a:pt x="9525" y="3377"/>
                    <a:pt x="9526" y="3377"/>
                    <a:pt x="9527" y="3377"/>
                  </a:cubicBezTo>
                  <a:cubicBezTo>
                    <a:pt x="9536" y="3369"/>
                    <a:pt x="9541" y="3366"/>
                    <a:pt x="9544" y="3366"/>
                  </a:cubicBezTo>
                  <a:close/>
                  <a:moveTo>
                    <a:pt x="136" y="0"/>
                  </a:moveTo>
                  <a:cubicBezTo>
                    <a:pt x="133" y="0"/>
                    <a:pt x="128" y="4"/>
                    <a:pt x="119" y="11"/>
                  </a:cubicBezTo>
                  <a:cubicBezTo>
                    <a:pt x="107" y="49"/>
                    <a:pt x="100" y="68"/>
                    <a:pt x="110" y="74"/>
                  </a:cubicBezTo>
                  <a:cubicBezTo>
                    <a:pt x="122" y="77"/>
                    <a:pt x="122" y="77"/>
                    <a:pt x="116" y="96"/>
                  </a:cubicBezTo>
                  <a:lnTo>
                    <a:pt x="91" y="90"/>
                  </a:lnTo>
                  <a:cubicBezTo>
                    <a:pt x="84" y="87"/>
                    <a:pt x="76" y="85"/>
                    <a:pt x="69" y="85"/>
                  </a:cubicBezTo>
                  <a:cubicBezTo>
                    <a:pt x="59" y="85"/>
                    <a:pt x="50" y="88"/>
                    <a:pt x="41" y="93"/>
                  </a:cubicBezTo>
                  <a:cubicBezTo>
                    <a:pt x="14" y="104"/>
                    <a:pt x="1" y="136"/>
                    <a:pt x="16" y="136"/>
                  </a:cubicBezTo>
                  <a:cubicBezTo>
                    <a:pt x="19" y="136"/>
                    <a:pt x="22" y="135"/>
                    <a:pt x="25" y="133"/>
                  </a:cubicBezTo>
                  <a:lnTo>
                    <a:pt x="31" y="159"/>
                  </a:lnTo>
                  <a:cubicBezTo>
                    <a:pt x="20" y="189"/>
                    <a:pt x="21" y="205"/>
                    <a:pt x="27" y="205"/>
                  </a:cubicBezTo>
                  <a:cubicBezTo>
                    <a:pt x="33" y="205"/>
                    <a:pt x="43" y="193"/>
                    <a:pt x="53" y="165"/>
                  </a:cubicBezTo>
                  <a:cubicBezTo>
                    <a:pt x="65" y="134"/>
                    <a:pt x="71" y="120"/>
                    <a:pt x="73" y="120"/>
                  </a:cubicBezTo>
                  <a:lnTo>
                    <a:pt x="73" y="120"/>
                  </a:lnTo>
                  <a:cubicBezTo>
                    <a:pt x="74" y="120"/>
                    <a:pt x="74" y="130"/>
                    <a:pt x="72" y="149"/>
                  </a:cubicBezTo>
                  <a:cubicBezTo>
                    <a:pt x="57" y="190"/>
                    <a:pt x="69" y="193"/>
                    <a:pt x="78" y="196"/>
                  </a:cubicBezTo>
                  <a:cubicBezTo>
                    <a:pt x="91" y="202"/>
                    <a:pt x="91" y="202"/>
                    <a:pt x="85" y="221"/>
                  </a:cubicBezTo>
                  <a:cubicBezTo>
                    <a:pt x="75" y="240"/>
                    <a:pt x="82" y="265"/>
                    <a:pt x="91" y="268"/>
                  </a:cubicBezTo>
                  <a:cubicBezTo>
                    <a:pt x="95" y="270"/>
                    <a:pt x="98" y="272"/>
                    <a:pt x="100" y="272"/>
                  </a:cubicBezTo>
                  <a:cubicBezTo>
                    <a:pt x="104" y="272"/>
                    <a:pt x="106" y="267"/>
                    <a:pt x="110" y="253"/>
                  </a:cubicBezTo>
                  <a:cubicBezTo>
                    <a:pt x="109" y="245"/>
                    <a:pt x="111" y="240"/>
                    <a:pt x="114" y="240"/>
                  </a:cubicBezTo>
                  <a:cubicBezTo>
                    <a:pt x="119" y="240"/>
                    <a:pt x="127" y="253"/>
                    <a:pt x="125" y="281"/>
                  </a:cubicBezTo>
                  <a:cubicBezTo>
                    <a:pt x="127" y="292"/>
                    <a:pt x="128" y="298"/>
                    <a:pt x="129" y="298"/>
                  </a:cubicBezTo>
                  <a:cubicBezTo>
                    <a:pt x="132" y="298"/>
                    <a:pt x="136" y="288"/>
                    <a:pt x="144" y="265"/>
                  </a:cubicBezTo>
                  <a:cubicBezTo>
                    <a:pt x="150" y="248"/>
                    <a:pt x="157" y="240"/>
                    <a:pt x="163" y="240"/>
                  </a:cubicBezTo>
                  <a:cubicBezTo>
                    <a:pt x="171" y="240"/>
                    <a:pt x="177" y="253"/>
                    <a:pt x="176" y="278"/>
                  </a:cubicBezTo>
                  <a:lnTo>
                    <a:pt x="201" y="287"/>
                  </a:lnTo>
                  <a:cubicBezTo>
                    <a:pt x="201" y="287"/>
                    <a:pt x="202" y="287"/>
                    <a:pt x="203" y="287"/>
                  </a:cubicBezTo>
                  <a:cubicBezTo>
                    <a:pt x="211" y="287"/>
                    <a:pt x="217" y="270"/>
                    <a:pt x="226" y="253"/>
                  </a:cubicBezTo>
                  <a:cubicBezTo>
                    <a:pt x="233" y="230"/>
                    <a:pt x="236" y="220"/>
                    <a:pt x="238" y="220"/>
                  </a:cubicBezTo>
                  <a:cubicBezTo>
                    <a:pt x="240" y="220"/>
                    <a:pt x="242" y="226"/>
                    <a:pt x="245" y="237"/>
                  </a:cubicBezTo>
                  <a:cubicBezTo>
                    <a:pt x="245" y="249"/>
                    <a:pt x="245" y="265"/>
                    <a:pt x="241" y="278"/>
                  </a:cubicBezTo>
                  <a:cubicBezTo>
                    <a:pt x="232" y="300"/>
                    <a:pt x="245" y="303"/>
                    <a:pt x="254" y="306"/>
                  </a:cubicBezTo>
                  <a:cubicBezTo>
                    <a:pt x="260" y="309"/>
                    <a:pt x="269" y="312"/>
                    <a:pt x="277" y="312"/>
                  </a:cubicBezTo>
                  <a:cubicBezTo>
                    <a:pt x="285" y="312"/>
                    <a:pt x="292" y="309"/>
                    <a:pt x="295" y="300"/>
                  </a:cubicBezTo>
                  <a:cubicBezTo>
                    <a:pt x="297" y="294"/>
                    <a:pt x="299" y="292"/>
                    <a:pt x="299" y="292"/>
                  </a:cubicBezTo>
                  <a:lnTo>
                    <a:pt x="299" y="292"/>
                  </a:lnTo>
                  <a:cubicBezTo>
                    <a:pt x="299" y="292"/>
                    <a:pt x="293" y="305"/>
                    <a:pt x="288" y="318"/>
                  </a:cubicBezTo>
                  <a:cubicBezTo>
                    <a:pt x="297" y="323"/>
                    <a:pt x="297" y="333"/>
                    <a:pt x="298" y="333"/>
                  </a:cubicBezTo>
                  <a:cubicBezTo>
                    <a:pt x="298" y="333"/>
                    <a:pt x="299" y="331"/>
                    <a:pt x="301" y="325"/>
                  </a:cubicBezTo>
                  <a:cubicBezTo>
                    <a:pt x="301" y="325"/>
                    <a:pt x="310" y="328"/>
                    <a:pt x="326" y="356"/>
                  </a:cubicBezTo>
                  <a:cubicBezTo>
                    <a:pt x="330" y="364"/>
                    <a:pt x="337" y="367"/>
                    <a:pt x="344" y="367"/>
                  </a:cubicBezTo>
                  <a:cubicBezTo>
                    <a:pt x="362" y="367"/>
                    <a:pt x="384" y="342"/>
                    <a:pt x="370" y="306"/>
                  </a:cubicBezTo>
                  <a:cubicBezTo>
                    <a:pt x="366" y="303"/>
                    <a:pt x="363" y="301"/>
                    <a:pt x="364" y="301"/>
                  </a:cubicBezTo>
                  <a:lnTo>
                    <a:pt x="364" y="301"/>
                  </a:lnTo>
                  <a:cubicBezTo>
                    <a:pt x="365" y="301"/>
                    <a:pt x="370" y="304"/>
                    <a:pt x="382" y="309"/>
                  </a:cubicBezTo>
                  <a:cubicBezTo>
                    <a:pt x="383" y="309"/>
                    <a:pt x="384" y="309"/>
                    <a:pt x="385" y="309"/>
                  </a:cubicBezTo>
                  <a:cubicBezTo>
                    <a:pt x="393" y="309"/>
                    <a:pt x="401" y="293"/>
                    <a:pt x="401" y="293"/>
                  </a:cubicBezTo>
                  <a:cubicBezTo>
                    <a:pt x="405" y="282"/>
                    <a:pt x="410" y="278"/>
                    <a:pt x="417" y="278"/>
                  </a:cubicBezTo>
                  <a:cubicBezTo>
                    <a:pt x="420" y="278"/>
                    <a:pt x="425" y="280"/>
                    <a:pt x="429" y="281"/>
                  </a:cubicBezTo>
                  <a:lnTo>
                    <a:pt x="414" y="322"/>
                  </a:lnTo>
                  <a:cubicBezTo>
                    <a:pt x="394" y="355"/>
                    <a:pt x="393" y="378"/>
                    <a:pt x="402" y="378"/>
                  </a:cubicBezTo>
                  <a:cubicBezTo>
                    <a:pt x="408" y="378"/>
                    <a:pt x="418" y="370"/>
                    <a:pt x="429" y="350"/>
                  </a:cubicBezTo>
                  <a:cubicBezTo>
                    <a:pt x="432" y="343"/>
                    <a:pt x="433" y="341"/>
                    <a:pt x="433" y="341"/>
                  </a:cubicBezTo>
                  <a:lnTo>
                    <a:pt x="433" y="341"/>
                  </a:lnTo>
                  <a:cubicBezTo>
                    <a:pt x="434" y="341"/>
                    <a:pt x="428" y="355"/>
                    <a:pt x="423" y="369"/>
                  </a:cubicBezTo>
                  <a:cubicBezTo>
                    <a:pt x="419" y="381"/>
                    <a:pt x="422" y="388"/>
                    <a:pt x="432" y="388"/>
                  </a:cubicBezTo>
                  <a:cubicBezTo>
                    <a:pt x="438" y="388"/>
                    <a:pt x="447" y="385"/>
                    <a:pt x="458" y="381"/>
                  </a:cubicBezTo>
                  <a:cubicBezTo>
                    <a:pt x="458" y="381"/>
                    <a:pt x="459" y="381"/>
                    <a:pt x="459" y="381"/>
                  </a:cubicBezTo>
                  <a:cubicBezTo>
                    <a:pt x="469" y="381"/>
                    <a:pt x="493" y="349"/>
                    <a:pt x="502" y="331"/>
                  </a:cubicBezTo>
                  <a:cubicBezTo>
                    <a:pt x="506" y="317"/>
                    <a:pt x="512" y="314"/>
                    <a:pt x="516" y="314"/>
                  </a:cubicBezTo>
                  <a:cubicBezTo>
                    <a:pt x="519" y="314"/>
                    <a:pt x="520" y="315"/>
                    <a:pt x="520" y="315"/>
                  </a:cubicBezTo>
                  <a:cubicBezTo>
                    <a:pt x="530" y="318"/>
                    <a:pt x="530" y="318"/>
                    <a:pt x="523" y="337"/>
                  </a:cubicBezTo>
                  <a:cubicBezTo>
                    <a:pt x="515" y="360"/>
                    <a:pt x="518" y="373"/>
                    <a:pt x="527" y="373"/>
                  </a:cubicBezTo>
                  <a:cubicBezTo>
                    <a:pt x="535" y="373"/>
                    <a:pt x="546" y="366"/>
                    <a:pt x="558" y="350"/>
                  </a:cubicBezTo>
                  <a:lnTo>
                    <a:pt x="558" y="350"/>
                  </a:lnTo>
                  <a:lnTo>
                    <a:pt x="549" y="372"/>
                  </a:lnTo>
                  <a:cubicBezTo>
                    <a:pt x="542" y="390"/>
                    <a:pt x="545" y="412"/>
                    <a:pt x="608" y="416"/>
                  </a:cubicBezTo>
                  <a:cubicBezTo>
                    <a:pt x="655" y="431"/>
                    <a:pt x="686" y="444"/>
                    <a:pt x="680" y="463"/>
                  </a:cubicBezTo>
                  <a:cubicBezTo>
                    <a:pt x="679" y="468"/>
                    <a:pt x="681" y="471"/>
                    <a:pt x="687" y="471"/>
                  </a:cubicBezTo>
                  <a:cubicBezTo>
                    <a:pt x="704" y="471"/>
                    <a:pt x="743" y="451"/>
                    <a:pt x="768" y="428"/>
                  </a:cubicBezTo>
                  <a:lnTo>
                    <a:pt x="768" y="428"/>
                  </a:lnTo>
                  <a:cubicBezTo>
                    <a:pt x="762" y="450"/>
                    <a:pt x="774" y="453"/>
                    <a:pt x="796" y="463"/>
                  </a:cubicBezTo>
                  <a:cubicBezTo>
                    <a:pt x="831" y="475"/>
                    <a:pt x="831" y="475"/>
                    <a:pt x="821" y="494"/>
                  </a:cubicBezTo>
                  <a:cubicBezTo>
                    <a:pt x="808" y="512"/>
                    <a:pt x="802" y="520"/>
                    <a:pt x="804" y="520"/>
                  </a:cubicBezTo>
                  <a:cubicBezTo>
                    <a:pt x="806" y="520"/>
                    <a:pt x="815" y="512"/>
                    <a:pt x="834" y="497"/>
                  </a:cubicBezTo>
                  <a:cubicBezTo>
                    <a:pt x="841" y="487"/>
                    <a:pt x="849" y="482"/>
                    <a:pt x="855" y="482"/>
                  </a:cubicBezTo>
                  <a:cubicBezTo>
                    <a:pt x="870" y="482"/>
                    <a:pt x="880" y="506"/>
                    <a:pt x="871" y="535"/>
                  </a:cubicBezTo>
                  <a:cubicBezTo>
                    <a:pt x="865" y="553"/>
                    <a:pt x="874" y="557"/>
                    <a:pt x="896" y="566"/>
                  </a:cubicBezTo>
                  <a:cubicBezTo>
                    <a:pt x="904" y="560"/>
                    <a:pt x="912" y="557"/>
                    <a:pt x="921" y="557"/>
                  </a:cubicBezTo>
                  <a:cubicBezTo>
                    <a:pt x="933" y="557"/>
                    <a:pt x="947" y="562"/>
                    <a:pt x="962" y="566"/>
                  </a:cubicBezTo>
                  <a:cubicBezTo>
                    <a:pt x="974" y="571"/>
                    <a:pt x="981" y="573"/>
                    <a:pt x="986" y="573"/>
                  </a:cubicBezTo>
                  <a:cubicBezTo>
                    <a:pt x="996" y="573"/>
                    <a:pt x="999" y="565"/>
                    <a:pt x="1009" y="541"/>
                  </a:cubicBezTo>
                  <a:cubicBezTo>
                    <a:pt x="1017" y="515"/>
                    <a:pt x="1025" y="507"/>
                    <a:pt x="1036" y="507"/>
                  </a:cubicBezTo>
                  <a:cubicBezTo>
                    <a:pt x="1042" y="507"/>
                    <a:pt x="1048" y="509"/>
                    <a:pt x="1056" y="513"/>
                  </a:cubicBezTo>
                  <a:cubicBezTo>
                    <a:pt x="1069" y="519"/>
                    <a:pt x="1078" y="522"/>
                    <a:pt x="1072" y="541"/>
                  </a:cubicBezTo>
                  <a:cubicBezTo>
                    <a:pt x="1072" y="541"/>
                    <a:pt x="1075" y="566"/>
                    <a:pt x="1088" y="569"/>
                  </a:cubicBezTo>
                  <a:cubicBezTo>
                    <a:pt x="1097" y="572"/>
                    <a:pt x="1110" y="578"/>
                    <a:pt x="1103" y="597"/>
                  </a:cubicBezTo>
                  <a:cubicBezTo>
                    <a:pt x="1106" y="613"/>
                    <a:pt x="1116" y="622"/>
                    <a:pt x="1128" y="629"/>
                  </a:cubicBezTo>
                  <a:cubicBezTo>
                    <a:pt x="1150" y="638"/>
                    <a:pt x="1172" y="644"/>
                    <a:pt x="1166" y="666"/>
                  </a:cubicBezTo>
                  <a:cubicBezTo>
                    <a:pt x="1170" y="667"/>
                    <a:pt x="1172" y="668"/>
                    <a:pt x="1174" y="668"/>
                  </a:cubicBezTo>
                  <a:cubicBezTo>
                    <a:pt x="1179" y="668"/>
                    <a:pt x="1180" y="664"/>
                    <a:pt x="1185" y="651"/>
                  </a:cubicBezTo>
                  <a:cubicBezTo>
                    <a:pt x="1188" y="638"/>
                    <a:pt x="1196" y="628"/>
                    <a:pt x="1208" y="628"/>
                  </a:cubicBezTo>
                  <a:cubicBezTo>
                    <a:pt x="1218" y="628"/>
                    <a:pt x="1231" y="634"/>
                    <a:pt x="1247" y="651"/>
                  </a:cubicBezTo>
                  <a:cubicBezTo>
                    <a:pt x="1260" y="656"/>
                    <a:pt x="1278" y="663"/>
                    <a:pt x="1291" y="663"/>
                  </a:cubicBezTo>
                  <a:cubicBezTo>
                    <a:pt x="1300" y="663"/>
                    <a:pt x="1308" y="660"/>
                    <a:pt x="1310" y="651"/>
                  </a:cubicBezTo>
                  <a:cubicBezTo>
                    <a:pt x="1323" y="657"/>
                    <a:pt x="1323" y="657"/>
                    <a:pt x="1316" y="676"/>
                  </a:cubicBezTo>
                  <a:cubicBezTo>
                    <a:pt x="1307" y="698"/>
                    <a:pt x="1311" y="710"/>
                    <a:pt x="1323" y="710"/>
                  </a:cubicBezTo>
                  <a:cubicBezTo>
                    <a:pt x="1332" y="710"/>
                    <a:pt x="1345" y="704"/>
                    <a:pt x="1360" y="691"/>
                  </a:cubicBezTo>
                  <a:cubicBezTo>
                    <a:pt x="1363" y="683"/>
                    <a:pt x="1367" y="679"/>
                    <a:pt x="1370" y="679"/>
                  </a:cubicBezTo>
                  <a:cubicBezTo>
                    <a:pt x="1376" y="679"/>
                    <a:pt x="1380" y="686"/>
                    <a:pt x="1382" y="701"/>
                  </a:cubicBezTo>
                  <a:cubicBezTo>
                    <a:pt x="1382" y="701"/>
                    <a:pt x="1383" y="701"/>
                    <a:pt x="1385" y="701"/>
                  </a:cubicBezTo>
                  <a:cubicBezTo>
                    <a:pt x="1390" y="701"/>
                    <a:pt x="1399" y="699"/>
                    <a:pt x="1410" y="688"/>
                  </a:cubicBezTo>
                  <a:cubicBezTo>
                    <a:pt x="1418" y="681"/>
                    <a:pt x="1423" y="678"/>
                    <a:pt x="1427" y="678"/>
                  </a:cubicBezTo>
                  <a:cubicBezTo>
                    <a:pt x="1432" y="678"/>
                    <a:pt x="1436" y="685"/>
                    <a:pt x="1445" y="701"/>
                  </a:cubicBezTo>
                  <a:cubicBezTo>
                    <a:pt x="1439" y="719"/>
                    <a:pt x="1448" y="726"/>
                    <a:pt x="1460" y="729"/>
                  </a:cubicBezTo>
                  <a:cubicBezTo>
                    <a:pt x="1464" y="727"/>
                    <a:pt x="1468" y="727"/>
                    <a:pt x="1474" y="727"/>
                  </a:cubicBezTo>
                  <a:cubicBezTo>
                    <a:pt x="1516" y="727"/>
                    <a:pt x="1614" y="766"/>
                    <a:pt x="1617" y="788"/>
                  </a:cubicBezTo>
                  <a:cubicBezTo>
                    <a:pt x="1630" y="778"/>
                    <a:pt x="1634" y="774"/>
                    <a:pt x="1639" y="774"/>
                  </a:cubicBezTo>
                  <a:cubicBezTo>
                    <a:pt x="1640" y="774"/>
                    <a:pt x="1642" y="775"/>
                    <a:pt x="1645" y="776"/>
                  </a:cubicBezTo>
                  <a:cubicBezTo>
                    <a:pt x="1644" y="794"/>
                    <a:pt x="1647" y="802"/>
                    <a:pt x="1651" y="802"/>
                  </a:cubicBezTo>
                  <a:cubicBezTo>
                    <a:pt x="1657" y="802"/>
                    <a:pt x="1668" y="787"/>
                    <a:pt x="1677" y="763"/>
                  </a:cubicBezTo>
                  <a:lnTo>
                    <a:pt x="1664" y="760"/>
                  </a:lnTo>
                  <a:lnTo>
                    <a:pt x="1655" y="757"/>
                  </a:lnTo>
                  <a:cubicBezTo>
                    <a:pt x="1660" y="741"/>
                    <a:pt x="1668" y="733"/>
                    <a:pt x="1675" y="733"/>
                  </a:cubicBezTo>
                  <a:cubicBezTo>
                    <a:pt x="1686" y="733"/>
                    <a:pt x="1693" y="752"/>
                    <a:pt x="1680" y="788"/>
                  </a:cubicBezTo>
                  <a:cubicBezTo>
                    <a:pt x="1678" y="812"/>
                    <a:pt x="1677" y="823"/>
                    <a:pt x="1681" y="823"/>
                  </a:cubicBezTo>
                  <a:cubicBezTo>
                    <a:pt x="1684" y="823"/>
                    <a:pt x="1690" y="814"/>
                    <a:pt x="1702" y="798"/>
                  </a:cubicBezTo>
                  <a:cubicBezTo>
                    <a:pt x="1713" y="781"/>
                    <a:pt x="1722" y="773"/>
                    <a:pt x="1727" y="773"/>
                  </a:cubicBezTo>
                  <a:cubicBezTo>
                    <a:pt x="1735" y="773"/>
                    <a:pt x="1738" y="786"/>
                    <a:pt x="1736" y="810"/>
                  </a:cubicBezTo>
                  <a:cubicBezTo>
                    <a:pt x="1728" y="830"/>
                    <a:pt x="1724" y="839"/>
                    <a:pt x="1726" y="839"/>
                  </a:cubicBezTo>
                  <a:cubicBezTo>
                    <a:pt x="1728" y="839"/>
                    <a:pt x="1735" y="830"/>
                    <a:pt x="1749" y="814"/>
                  </a:cubicBezTo>
                  <a:cubicBezTo>
                    <a:pt x="1774" y="777"/>
                    <a:pt x="1798" y="757"/>
                    <a:pt x="1810" y="757"/>
                  </a:cubicBezTo>
                  <a:cubicBezTo>
                    <a:pt x="1823" y="757"/>
                    <a:pt x="1825" y="775"/>
                    <a:pt x="1811" y="814"/>
                  </a:cubicBezTo>
                  <a:cubicBezTo>
                    <a:pt x="1796" y="854"/>
                    <a:pt x="1799" y="876"/>
                    <a:pt x="1811" y="882"/>
                  </a:cubicBezTo>
                  <a:cubicBezTo>
                    <a:pt x="1812" y="883"/>
                    <a:pt x="1813" y="883"/>
                    <a:pt x="1814" y="883"/>
                  </a:cubicBezTo>
                  <a:cubicBezTo>
                    <a:pt x="1825" y="883"/>
                    <a:pt x="1831" y="865"/>
                    <a:pt x="1837" y="845"/>
                  </a:cubicBezTo>
                  <a:cubicBezTo>
                    <a:pt x="1838" y="826"/>
                    <a:pt x="1841" y="816"/>
                    <a:pt x="1845" y="816"/>
                  </a:cubicBezTo>
                  <a:cubicBezTo>
                    <a:pt x="1850" y="816"/>
                    <a:pt x="1855" y="829"/>
                    <a:pt x="1858" y="854"/>
                  </a:cubicBezTo>
                  <a:cubicBezTo>
                    <a:pt x="1867" y="902"/>
                    <a:pt x="1879" y="921"/>
                    <a:pt x="1901" y="921"/>
                  </a:cubicBezTo>
                  <a:cubicBezTo>
                    <a:pt x="1912" y="921"/>
                    <a:pt x="1926" y="916"/>
                    <a:pt x="1943" y="908"/>
                  </a:cubicBezTo>
                  <a:cubicBezTo>
                    <a:pt x="1963" y="900"/>
                    <a:pt x="1981" y="896"/>
                    <a:pt x="1993" y="896"/>
                  </a:cubicBezTo>
                  <a:cubicBezTo>
                    <a:pt x="2014" y="896"/>
                    <a:pt x="2017" y="907"/>
                    <a:pt x="1987" y="923"/>
                  </a:cubicBezTo>
                  <a:cubicBezTo>
                    <a:pt x="1964" y="942"/>
                    <a:pt x="1955" y="950"/>
                    <a:pt x="1959" y="950"/>
                  </a:cubicBezTo>
                  <a:cubicBezTo>
                    <a:pt x="1961" y="950"/>
                    <a:pt x="1969" y="947"/>
                    <a:pt x="1981" y="942"/>
                  </a:cubicBezTo>
                  <a:lnTo>
                    <a:pt x="2034" y="964"/>
                  </a:lnTo>
                  <a:cubicBezTo>
                    <a:pt x="2035" y="964"/>
                    <a:pt x="2036" y="964"/>
                    <a:pt x="2037" y="964"/>
                  </a:cubicBezTo>
                  <a:cubicBezTo>
                    <a:pt x="2050" y="964"/>
                    <a:pt x="2066" y="950"/>
                    <a:pt x="2072" y="933"/>
                  </a:cubicBezTo>
                  <a:lnTo>
                    <a:pt x="2072" y="933"/>
                  </a:lnTo>
                  <a:cubicBezTo>
                    <a:pt x="2069" y="964"/>
                    <a:pt x="2077" y="987"/>
                    <a:pt x="2094" y="987"/>
                  </a:cubicBezTo>
                  <a:cubicBezTo>
                    <a:pt x="2101" y="987"/>
                    <a:pt x="2111" y="983"/>
                    <a:pt x="2122" y="973"/>
                  </a:cubicBezTo>
                  <a:lnTo>
                    <a:pt x="2144" y="983"/>
                  </a:lnTo>
                  <a:cubicBezTo>
                    <a:pt x="2147" y="984"/>
                    <a:pt x="2149" y="984"/>
                    <a:pt x="2151" y="984"/>
                  </a:cubicBezTo>
                  <a:cubicBezTo>
                    <a:pt x="2155" y="984"/>
                    <a:pt x="2159" y="981"/>
                    <a:pt x="2172" y="970"/>
                  </a:cubicBezTo>
                  <a:cubicBezTo>
                    <a:pt x="2176" y="967"/>
                    <a:pt x="2179" y="965"/>
                    <a:pt x="2182" y="965"/>
                  </a:cubicBezTo>
                  <a:cubicBezTo>
                    <a:pt x="2192" y="965"/>
                    <a:pt x="2195" y="984"/>
                    <a:pt x="2200" y="1002"/>
                  </a:cubicBezTo>
                  <a:cubicBezTo>
                    <a:pt x="2202" y="1020"/>
                    <a:pt x="2205" y="1037"/>
                    <a:pt x="2210" y="1037"/>
                  </a:cubicBezTo>
                  <a:cubicBezTo>
                    <a:pt x="2211" y="1037"/>
                    <a:pt x="2213" y="1035"/>
                    <a:pt x="2216" y="1030"/>
                  </a:cubicBezTo>
                  <a:cubicBezTo>
                    <a:pt x="2222" y="1011"/>
                    <a:pt x="2250" y="998"/>
                    <a:pt x="2269" y="983"/>
                  </a:cubicBezTo>
                  <a:cubicBezTo>
                    <a:pt x="2273" y="979"/>
                    <a:pt x="2277" y="978"/>
                    <a:pt x="2279" y="978"/>
                  </a:cubicBezTo>
                  <a:cubicBezTo>
                    <a:pt x="2288" y="978"/>
                    <a:pt x="2287" y="996"/>
                    <a:pt x="2272" y="1008"/>
                  </a:cubicBezTo>
                  <a:cubicBezTo>
                    <a:pt x="2266" y="1027"/>
                    <a:pt x="2266" y="1027"/>
                    <a:pt x="2282" y="1055"/>
                  </a:cubicBezTo>
                  <a:cubicBezTo>
                    <a:pt x="2288" y="1056"/>
                    <a:pt x="2298" y="1060"/>
                    <a:pt x="2306" y="1060"/>
                  </a:cubicBezTo>
                  <a:cubicBezTo>
                    <a:pt x="2313" y="1060"/>
                    <a:pt x="2319" y="1057"/>
                    <a:pt x="2322" y="1049"/>
                  </a:cubicBezTo>
                  <a:cubicBezTo>
                    <a:pt x="2324" y="1043"/>
                    <a:pt x="2330" y="1040"/>
                    <a:pt x="2339" y="1040"/>
                  </a:cubicBezTo>
                  <a:cubicBezTo>
                    <a:pt x="2361" y="1040"/>
                    <a:pt x="2398" y="1058"/>
                    <a:pt x="2401" y="1077"/>
                  </a:cubicBezTo>
                  <a:lnTo>
                    <a:pt x="2423" y="1086"/>
                  </a:lnTo>
                  <a:cubicBezTo>
                    <a:pt x="2424" y="1086"/>
                    <a:pt x="2425" y="1087"/>
                    <a:pt x="2426" y="1087"/>
                  </a:cubicBezTo>
                  <a:cubicBezTo>
                    <a:pt x="2437" y="1087"/>
                    <a:pt x="2452" y="1076"/>
                    <a:pt x="2461" y="1076"/>
                  </a:cubicBezTo>
                  <a:cubicBezTo>
                    <a:pt x="2462" y="1076"/>
                    <a:pt x="2462" y="1076"/>
                    <a:pt x="2463" y="1077"/>
                  </a:cubicBezTo>
                  <a:cubicBezTo>
                    <a:pt x="2463" y="1077"/>
                    <a:pt x="2466" y="1078"/>
                    <a:pt x="2470" y="1078"/>
                  </a:cubicBezTo>
                  <a:cubicBezTo>
                    <a:pt x="2476" y="1078"/>
                    <a:pt x="2484" y="1076"/>
                    <a:pt x="2495" y="1067"/>
                  </a:cubicBezTo>
                  <a:cubicBezTo>
                    <a:pt x="2504" y="1070"/>
                    <a:pt x="2517" y="1074"/>
                    <a:pt x="2507" y="1096"/>
                  </a:cubicBezTo>
                  <a:cubicBezTo>
                    <a:pt x="2521" y="1077"/>
                    <a:pt x="2528" y="1068"/>
                    <a:pt x="2531" y="1068"/>
                  </a:cubicBezTo>
                  <a:cubicBezTo>
                    <a:pt x="2535" y="1068"/>
                    <a:pt x="2534" y="1079"/>
                    <a:pt x="2532" y="1102"/>
                  </a:cubicBezTo>
                  <a:cubicBezTo>
                    <a:pt x="2524" y="1123"/>
                    <a:pt x="2520" y="1133"/>
                    <a:pt x="2522" y="1133"/>
                  </a:cubicBezTo>
                  <a:cubicBezTo>
                    <a:pt x="2523" y="1133"/>
                    <a:pt x="2530" y="1125"/>
                    <a:pt x="2542" y="1108"/>
                  </a:cubicBezTo>
                  <a:cubicBezTo>
                    <a:pt x="2550" y="1101"/>
                    <a:pt x="2555" y="1097"/>
                    <a:pt x="2558" y="1097"/>
                  </a:cubicBezTo>
                  <a:cubicBezTo>
                    <a:pt x="2561" y="1097"/>
                    <a:pt x="2562" y="1102"/>
                    <a:pt x="2564" y="1114"/>
                  </a:cubicBezTo>
                  <a:cubicBezTo>
                    <a:pt x="2560" y="1125"/>
                    <a:pt x="2562" y="1131"/>
                    <a:pt x="2566" y="1131"/>
                  </a:cubicBezTo>
                  <a:cubicBezTo>
                    <a:pt x="2569" y="1131"/>
                    <a:pt x="2573" y="1127"/>
                    <a:pt x="2576" y="1117"/>
                  </a:cubicBezTo>
                  <a:cubicBezTo>
                    <a:pt x="2589" y="1100"/>
                    <a:pt x="2606" y="1089"/>
                    <a:pt x="2618" y="1089"/>
                  </a:cubicBezTo>
                  <a:cubicBezTo>
                    <a:pt x="2628" y="1089"/>
                    <a:pt x="2634" y="1098"/>
                    <a:pt x="2626" y="1117"/>
                  </a:cubicBezTo>
                  <a:cubicBezTo>
                    <a:pt x="2626" y="1117"/>
                    <a:pt x="2627" y="1118"/>
                    <a:pt x="2629" y="1118"/>
                  </a:cubicBezTo>
                  <a:cubicBezTo>
                    <a:pt x="2634" y="1118"/>
                    <a:pt x="2644" y="1116"/>
                    <a:pt x="2658" y="1105"/>
                  </a:cubicBezTo>
                  <a:cubicBezTo>
                    <a:pt x="2670" y="1088"/>
                    <a:pt x="2676" y="1079"/>
                    <a:pt x="2678" y="1079"/>
                  </a:cubicBezTo>
                  <a:lnTo>
                    <a:pt x="2678" y="1079"/>
                  </a:lnTo>
                  <a:cubicBezTo>
                    <a:pt x="2679" y="1079"/>
                    <a:pt x="2675" y="1089"/>
                    <a:pt x="2667" y="1108"/>
                  </a:cubicBezTo>
                  <a:cubicBezTo>
                    <a:pt x="2665" y="1132"/>
                    <a:pt x="2668" y="1144"/>
                    <a:pt x="2676" y="1144"/>
                  </a:cubicBezTo>
                  <a:cubicBezTo>
                    <a:pt x="2681" y="1144"/>
                    <a:pt x="2690" y="1136"/>
                    <a:pt x="2701" y="1121"/>
                  </a:cubicBezTo>
                  <a:cubicBezTo>
                    <a:pt x="2701" y="1121"/>
                    <a:pt x="2707" y="1116"/>
                    <a:pt x="2713" y="1116"/>
                  </a:cubicBezTo>
                  <a:cubicBezTo>
                    <a:pt x="2718" y="1116"/>
                    <a:pt x="2722" y="1119"/>
                    <a:pt x="2723" y="1130"/>
                  </a:cubicBezTo>
                  <a:cubicBezTo>
                    <a:pt x="2734" y="1150"/>
                    <a:pt x="2766" y="1177"/>
                    <a:pt x="2786" y="1177"/>
                  </a:cubicBezTo>
                  <a:cubicBezTo>
                    <a:pt x="2795" y="1177"/>
                    <a:pt x="2801" y="1172"/>
                    <a:pt x="2802" y="1158"/>
                  </a:cubicBezTo>
                  <a:lnTo>
                    <a:pt x="2824" y="1168"/>
                  </a:lnTo>
                  <a:cubicBezTo>
                    <a:pt x="2833" y="1185"/>
                    <a:pt x="2842" y="1193"/>
                    <a:pt x="2851" y="1193"/>
                  </a:cubicBezTo>
                  <a:cubicBezTo>
                    <a:pt x="2857" y="1193"/>
                    <a:pt x="2863" y="1189"/>
                    <a:pt x="2871" y="1183"/>
                  </a:cubicBezTo>
                  <a:lnTo>
                    <a:pt x="2886" y="1168"/>
                  </a:lnTo>
                  <a:lnTo>
                    <a:pt x="2886" y="1168"/>
                  </a:lnTo>
                  <a:cubicBezTo>
                    <a:pt x="2880" y="1186"/>
                    <a:pt x="2886" y="1212"/>
                    <a:pt x="2896" y="1215"/>
                  </a:cubicBezTo>
                  <a:cubicBezTo>
                    <a:pt x="2900" y="1217"/>
                    <a:pt x="2903" y="1218"/>
                    <a:pt x="2905" y="1218"/>
                  </a:cubicBezTo>
                  <a:cubicBezTo>
                    <a:pt x="2909" y="1218"/>
                    <a:pt x="2911" y="1213"/>
                    <a:pt x="2915" y="1199"/>
                  </a:cubicBezTo>
                  <a:cubicBezTo>
                    <a:pt x="2913" y="1185"/>
                    <a:pt x="2916" y="1181"/>
                    <a:pt x="2922" y="1181"/>
                  </a:cubicBezTo>
                  <a:cubicBezTo>
                    <a:pt x="2925" y="1181"/>
                    <a:pt x="2929" y="1182"/>
                    <a:pt x="2933" y="1183"/>
                  </a:cubicBezTo>
                  <a:cubicBezTo>
                    <a:pt x="2943" y="1190"/>
                    <a:pt x="2949" y="1212"/>
                    <a:pt x="2940" y="1230"/>
                  </a:cubicBezTo>
                  <a:lnTo>
                    <a:pt x="2952" y="1237"/>
                  </a:lnTo>
                  <a:cubicBezTo>
                    <a:pt x="2959" y="1215"/>
                    <a:pt x="2966" y="1206"/>
                    <a:pt x="2970" y="1206"/>
                  </a:cubicBezTo>
                  <a:cubicBezTo>
                    <a:pt x="2973" y="1206"/>
                    <a:pt x="2974" y="1212"/>
                    <a:pt x="2971" y="1221"/>
                  </a:cubicBezTo>
                  <a:cubicBezTo>
                    <a:pt x="2971" y="1237"/>
                    <a:pt x="2980" y="1249"/>
                    <a:pt x="2996" y="1252"/>
                  </a:cubicBezTo>
                  <a:cubicBezTo>
                    <a:pt x="2999" y="1246"/>
                    <a:pt x="3001" y="1245"/>
                    <a:pt x="3003" y="1245"/>
                  </a:cubicBezTo>
                  <a:cubicBezTo>
                    <a:pt x="3006" y="1245"/>
                    <a:pt x="3005" y="1253"/>
                    <a:pt x="2998" y="1253"/>
                  </a:cubicBezTo>
                  <a:cubicBezTo>
                    <a:pt x="2998" y="1253"/>
                    <a:pt x="2997" y="1252"/>
                    <a:pt x="2996" y="1252"/>
                  </a:cubicBezTo>
                  <a:lnTo>
                    <a:pt x="2990" y="1271"/>
                  </a:lnTo>
                  <a:cubicBezTo>
                    <a:pt x="2991" y="1280"/>
                    <a:pt x="2993" y="1283"/>
                    <a:pt x="2995" y="1283"/>
                  </a:cubicBezTo>
                  <a:cubicBezTo>
                    <a:pt x="2999" y="1283"/>
                    <a:pt x="3004" y="1270"/>
                    <a:pt x="3009" y="1255"/>
                  </a:cubicBezTo>
                  <a:lnTo>
                    <a:pt x="3031" y="1265"/>
                  </a:lnTo>
                  <a:cubicBezTo>
                    <a:pt x="3036" y="1266"/>
                    <a:pt x="3040" y="1268"/>
                    <a:pt x="3044" y="1268"/>
                  </a:cubicBezTo>
                  <a:cubicBezTo>
                    <a:pt x="3049" y="1268"/>
                    <a:pt x="3051" y="1264"/>
                    <a:pt x="3049" y="1249"/>
                  </a:cubicBezTo>
                  <a:cubicBezTo>
                    <a:pt x="3055" y="1233"/>
                    <a:pt x="3060" y="1214"/>
                    <a:pt x="3070" y="1214"/>
                  </a:cubicBezTo>
                  <a:cubicBezTo>
                    <a:pt x="3072" y="1214"/>
                    <a:pt x="3073" y="1214"/>
                    <a:pt x="3074" y="1215"/>
                  </a:cubicBezTo>
                  <a:cubicBezTo>
                    <a:pt x="3076" y="1208"/>
                    <a:pt x="3078" y="1206"/>
                    <a:pt x="3079" y="1206"/>
                  </a:cubicBezTo>
                  <a:cubicBezTo>
                    <a:pt x="3081" y="1206"/>
                    <a:pt x="3081" y="1215"/>
                    <a:pt x="3076" y="1215"/>
                  </a:cubicBezTo>
                  <a:cubicBezTo>
                    <a:pt x="3076" y="1215"/>
                    <a:pt x="3075" y="1215"/>
                    <a:pt x="3074" y="1215"/>
                  </a:cubicBezTo>
                  <a:cubicBezTo>
                    <a:pt x="3068" y="1233"/>
                    <a:pt x="3059" y="1252"/>
                    <a:pt x="3071" y="1255"/>
                  </a:cubicBezTo>
                  <a:cubicBezTo>
                    <a:pt x="3084" y="1262"/>
                    <a:pt x="3074" y="1280"/>
                    <a:pt x="3074" y="1280"/>
                  </a:cubicBezTo>
                  <a:cubicBezTo>
                    <a:pt x="3060" y="1300"/>
                    <a:pt x="3071" y="1307"/>
                    <a:pt x="3087" y="1307"/>
                  </a:cubicBezTo>
                  <a:cubicBezTo>
                    <a:pt x="3099" y="1307"/>
                    <a:pt x="3113" y="1303"/>
                    <a:pt x="3121" y="1296"/>
                  </a:cubicBezTo>
                  <a:cubicBezTo>
                    <a:pt x="3136" y="1283"/>
                    <a:pt x="3147" y="1276"/>
                    <a:pt x="3153" y="1276"/>
                  </a:cubicBezTo>
                  <a:cubicBezTo>
                    <a:pt x="3161" y="1276"/>
                    <a:pt x="3162" y="1287"/>
                    <a:pt x="3153" y="1309"/>
                  </a:cubicBezTo>
                  <a:cubicBezTo>
                    <a:pt x="3149" y="1321"/>
                    <a:pt x="3150" y="1327"/>
                    <a:pt x="3153" y="1327"/>
                  </a:cubicBezTo>
                  <a:cubicBezTo>
                    <a:pt x="3162" y="1327"/>
                    <a:pt x="3186" y="1300"/>
                    <a:pt x="3209" y="1262"/>
                  </a:cubicBezTo>
                  <a:lnTo>
                    <a:pt x="3241" y="1208"/>
                  </a:lnTo>
                  <a:lnTo>
                    <a:pt x="3241" y="1208"/>
                  </a:lnTo>
                  <a:lnTo>
                    <a:pt x="3219" y="1268"/>
                  </a:lnTo>
                  <a:cubicBezTo>
                    <a:pt x="3208" y="1320"/>
                    <a:pt x="3205" y="1339"/>
                    <a:pt x="3216" y="1339"/>
                  </a:cubicBezTo>
                  <a:cubicBezTo>
                    <a:pt x="3222" y="1339"/>
                    <a:pt x="3233" y="1333"/>
                    <a:pt x="3250" y="1324"/>
                  </a:cubicBezTo>
                  <a:cubicBezTo>
                    <a:pt x="3264" y="1319"/>
                    <a:pt x="3272" y="1316"/>
                    <a:pt x="3275" y="1316"/>
                  </a:cubicBezTo>
                  <a:cubicBezTo>
                    <a:pt x="3279" y="1316"/>
                    <a:pt x="3277" y="1320"/>
                    <a:pt x="3272" y="1331"/>
                  </a:cubicBezTo>
                  <a:cubicBezTo>
                    <a:pt x="3266" y="1349"/>
                    <a:pt x="3278" y="1356"/>
                    <a:pt x="3309" y="1368"/>
                  </a:cubicBezTo>
                  <a:cubicBezTo>
                    <a:pt x="3327" y="1374"/>
                    <a:pt x="3338" y="1378"/>
                    <a:pt x="3347" y="1378"/>
                  </a:cubicBezTo>
                  <a:cubicBezTo>
                    <a:pt x="3355" y="1378"/>
                    <a:pt x="3360" y="1374"/>
                    <a:pt x="3363" y="1365"/>
                  </a:cubicBezTo>
                  <a:lnTo>
                    <a:pt x="3385" y="1371"/>
                  </a:lnTo>
                  <a:cubicBezTo>
                    <a:pt x="3383" y="1391"/>
                    <a:pt x="3388" y="1400"/>
                    <a:pt x="3394" y="1400"/>
                  </a:cubicBezTo>
                  <a:cubicBezTo>
                    <a:pt x="3402" y="1400"/>
                    <a:pt x="3411" y="1386"/>
                    <a:pt x="3413" y="1362"/>
                  </a:cubicBezTo>
                  <a:lnTo>
                    <a:pt x="3438" y="1368"/>
                  </a:lnTo>
                  <a:lnTo>
                    <a:pt x="3429" y="1390"/>
                  </a:lnTo>
                  <a:cubicBezTo>
                    <a:pt x="3422" y="1409"/>
                    <a:pt x="3444" y="1418"/>
                    <a:pt x="3535" y="1450"/>
                  </a:cubicBezTo>
                  <a:cubicBezTo>
                    <a:pt x="3587" y="1469"/>
                    <a:pt x="3615" y="1479"/>
                    <a:pt x="3632" y="1479"/>
                  </a:cubicBezTo>
                  <a:cubicBezTo>
                    <a:pt x="3647" y="1479"/>
                    <a:pt x="3653" y="1471"/>
                    <a:pt x="3660" y="1453"/>
                  </a:cubicBezTo>
                  <a:cubicBezTo>
                    <a:pt x="3672" y="1437"/>
                    <a:pt x="3681" y="1429"/>
                    <a:pt x="3686" y="1429"/>
                  </a:cubicBezTo>
                  <a:cubicBezTo>
                    <a:pt x="3691" y="1429"/>
                    <a:pt x="3691" y="1439"/>
                    <a:pt x="3682" y="1459"/>
                  </a:cubicBezTo>
                  <a:cubicBezTo>
                    <a:pt x="3678" y="1475"/>
                    <a:pt x="3678" y="1491"/>
                    <a:pt x="3681" y="1491"/>
                  </a:cubicBezTo>
                  <a:cubicBezTo>
                    <a:pt x="3682" y="1491"/>
                    <a:pt x="3684" y="1489"/>
                    <a:pt x="3686" y="1484"/>
                  </a:cubicBezTo>
                  <a:cubicBezTo>
                    <a:pt x="3701" y="1490"/>
                    <a:pt x="3711" y="1503"/>
                    <a:pt x="3714" y="1515"/>
                  </a:cubicBezTo>
                  <a:cubicBezTo>
                    <a:pt x="3723" y="1543"/>
                    <a:pt x="3733" y="1552"/>
                    <a:pt x="3741" y="1552"/>
                  </a:cubicBezTo>
                  <a:cubicBezTo>
                    <a:pt x="3748" y="1552"/>
                    <a:pt x="3755" y="1543"/>
                    <a:pt x="3758" y="1534"/>
                  </a:cubicBezTo>
                  <a:cubicBezTo>
                    <a:pt x="3759" y="1516"/>
                    <a:pt x="3760" y="1509"/>
                    <a:pt x="3762" y="1509"/>
                  </a:cubicBezTo>
                  <a:cubicBezTo>
                    <a:pt x="3764" y="1509"/>
                    <a:pt x="3766" y="1523"/>
                    <a:pt x="3770" y="1537"/>
                  </a:cubicBezTo>
                  <a:cubicBezTo>
                    <a:pt x="3772" y="1554"/>
                    <a:pt x="3775" y="1572"/>
                    <a:pt x="3780" y="1572"/>
                  </a:cubicBezTo>
                  <a:cubicBezTo>
                    <a:pt x="3782" y="1572"/>
                    <a:pt x="3783" y="1570"/>
                    <a:pt x="3786" y="1566"/>
                  </a:cubicBezTo>
                  <a:cubicBezTo>
                    <a:pt x="3792" y="1560"/>
                    <a:pt x="3806" y="1557"/>
                    <a:pt x="3820" y="1557"/>
                  </a:cubicBezTo>
                  <a:cubicBezTo>
                    <a:pt x="3845" y="1557"/>
                    <a:pt x="3872" y="1568"/>
                    <a:pt x="3864" y="1594"/>
                  </a:cubicBezTo>
                  <a:lnTo>
                    <a:pt x="3886" y="1603"/>
                  </a:lnTo>
                  <a:cubicBezTo>
                    <a:pt x="3889" y="1593"/>
                    <a:pt x="3895" y="1590"/>
                    <a:pt x="3903" y="1590"/>
                  </a:cubicBezTo>
                  <a:cubicBezTo>
                    <a:pt x="3912" y="1590"/>
                    <a:pt x="3924" y="1595"/>
                    <a:pt x="3936" y="1600"/>
                  </a:cubicBezTo>
                  <a:cubicBezTo>
                    <a:pt x="3958" y="1606"/>
                    <a:pt x="3971" y="1613"/>
                    <a:pt x="3964" y="1631"/>
                  </a:cubicBezTo>
                  <a:cubicBezTo>
                    <a:pt x="3953" y="1641"/>
                    <a:pt x="3953" y="1646"/>
                    <a:pt x="3962" y="1646"/>
                  </a:cubicBezTo>
                  <a:cubicBezTo>
                    <a:pt x="3967" y="1646"/>
                    <a:pt x="3976" y="1644"/>
                    <a:pt x="3986" y="1641"/>
                  </a:cubicBezTo>
                  <a:cubicBezTo>
                    <a:pt x="3987" y="1641"/>
                    <a:pt x="3987" y="1641"/>
                    <a:pt x="3988" y="1641"/>
                  </a:cubicBezTo>
                  <a:cubicBezTo>
                    <a:pt x="4000" y="1641"/>
                    <a:pt x="4022" y="1612"/>
                    <a:pt x="4032" y="1612"/>
                  </a:cubicBezTo>
                  <a:cubicBezTo>
                    <a:pt x="4033" y="1612"/>
                    <a:pt x="4033" y="1612"/>
                    <a:pt x="4033" y="1613"/>
                  </a:cubicBezTo>
                  <a:cubicBezTo>
                    <a:pt x="4039" y="1595"/>
                    <a:pt x="4055" y="1581"/>
                    <a:pt x="4068" y="1581"/>
                  </a:cubicBezTo>
                  <a:cubicBezTo>
                    <a:pt x="4069" y="1581"/>
                    <a:pt x="4070" y="1581"/>
                    <a:pt x="4071" y="1581"/>
                  </a:cubicBezTo>
                  <a:lnTo>
                    <a:pt x="4065" y="1600"/>
                  </a:lnTo>
                  <a:lnTo>
                    <a:pt x="4049" y="1641"/>
                  </a:lnTo>
                  <a:cubicBezTo>
                    <a:pt x="4054" y="1642"/>
                    <a:pt x="4058" y="1643"/>
                    <a:pt x="4062" y="1643"/>
                  </a:cubicBezTo>
                  <a:cubicBezTo>
                    <a:pt x="4068" y="1643"/>
                    <a:pt x="4073" y="1640"/>
                    <a:pt x="4077" y="1628"/>
                  </a:cubicBezTo>
                  <a:cubicBezTo>
                    <a:pt x="4083" y="1653"/>
                    <a:pt x="4093" y="1657"/>
                    <a:pt x="4118" y="1666"/>
                  </a:cubicBezTo>
                  <a:cubicBezTo>
                    <a:pt x="4131" y="1670"/>
                    <a:pt x="4144" y="1674"/>
                    <a:pt x="4156" y="1674"/>
                  </a:cubicBezTo>
                  <a:cubicBezTo>
                    <a:pt x="4165" y="1674"/>
                    <a:pt x="4173" y="1672"/>
                    <a:pt x="4181" y="1666"/>
                  </a:cubicBezTo>
                  <a:cubicBezTo>
                    <a:pt x="4181" y="1697"/>
                    <a:pt x="4205" y="1716"/>
                    <a:pt x="4231" y="1716"/>
                  </a:cubicBezTo>
                  <a:cubicBezTo>
                    <a:pt x="4244" y="1716"/>
                    <a:pt x="4258" y="1711"/>
                    <a:pt x="4268" y="1700"/>
                  </a:cubicBezTo>
                  <a:cubicBezTo>
                    <a:pt x="4271" y="1691"/>
                    <a:pt x="4275" y="1687"/>
                    <a:pt x="4279" y="1687"/>
                  </a:cubicBezTo>
                  <a:cubicBezTo>
                    <a:pt x="4284" y="1687"/>
                    <a:pt x="4289" y="1694"/>
                    <a:pt x="4290" y="1707"/>
                  </a:cubicBezTo>
                  <a:cubicBezTo>
                    <a:pt x="4294" y="1721"/>
                    <a:pt x="4295" y="1727"/>
                    <a:pt x="4299" y="1727"/>
                  </a:cubicBezTo>
                  <a:cubicBezTo>
                    <a:pt x="4301" y="1727"/>
                    <a:pt x="4305" y="1723"/>
                    <a:pt x="4312" y="1716"/>
                  </a:cubicBezTo>
                  <a:cubicBezTo>
                    <a:pt x="4316" y="1713"/>
                    <a:pt x="4320" y="1711"/>
                    <a:pt x="4323" y="1711"/>
                  </a:cubicBezTo>
                  <a:cubicBezTo>
                    <a:pt x="4334" y="1711"/>
                    <a:pt x="4338" y="1730"/>
                    <a:pt x="4340" y="1747"/>
                  </a:cubicBezTo>
                  <a:cubicBezTo>
                    <a:pt x="4338" y="1776"/>
                    <a:pt x="4343" y="1787"/>
                    <a:pt x="4351" y="1787"/>
                  </a:cubicBezTo>
                  <a:cubicBezTo>
                    <a:pt x="4355" y="1787"/>
                    <a:pt x="4360" y="1784"/>
                    <a:pt x="4366" y="1779"/>
                  </a:cubicBezTo>
                  <a:cubicBezTo>
                    <a:pt x="4375" y="1776"/>
                    <a:pt x="4385" y="1774"/>
                    <a:pt x="4395" y="1774"/>
                  </a:cubicBezTo>
                  <a:cubicBezTo>
                    <a:pt x="4407" y="1774"/>
                    <a:pt x="4419" y="1777"/>
                    <a:pt x="4431" y="1782"/>
                  </a:cubicBezTo>
                  <a:cubicBezTo>
                    <a:pt x="4460" y="1769"/>
                    <a:pt x="4472" y="1772"/>
                    <a:pt x="4466" y="1751"/>
                  </a:cubicBezTo>
                  <a:cubicBezTo>
                    <a:pt x="4472" y="1735"/>
                    <a:pt x="4481" y="1725"/>
                    <a:pt x="4491" y="1716"/>
                  </a:cubicBezTo>
                  <a:cubicBezTo>
                    <a:pt x="4499" y="1713"/>
                    <a:pt x="4504" y="1712"/>
                    <a:pt x="4508" y="1712"/>
                  </a:cubicBezTo>
                  <a:cubicBezTo>
                    <a:pt x="4516" y="1712"/>
                    <a:pt x="4512" y="1720"/>
                    <a:pt x="4506" y="1720"/>
                  </a:cubicBezTo>
                  <a:cubicBezTo>
                    <a:pt x="4505" y="1720"/>
                    <a:pt x="4504" y="1719"/>
                    <a:pt x="4503" y="1719"/>
                  </a:cubicBezTo>
                  <a:cubicBezTo>
                    <a:pt x="4472" y="1729"/>
                    <a:pt x="4485" y="1735"/>
                    <a:pt x="4488" y="1757"/>
                  </a:cubicBezTo>
                  <a:cubicBezTo>
                    <a:pt x="4494" y="1776"/>
                    <a:pt x="4510" y="1791"/>
                    <a:pt x="4525" y="1794"/>
                  </a:cubicBezTo>
                  <a:lnTo>
                    <a:pt x="4572" y="1810"/>
                  </a:lnTo>
                  <a:cubicBezTo>
                    <a:pt x="4587" y="1829"/>
                    <a:pt x="4598" y="1839"/>
                    <a:pt x="4605" y="1839"/>
                  </a:cubicBezTo>
                  <a:cubicBezTo>
                    <a:pt x="4610" y="1839"/>
                    <a:pt x="4614" y="1834"/>
                    <a:pt x="4616" y="1826"/>
                  </a:cubicBezTo>
                  <a:lnTo>
                    <a:pt x="4623" y="1807"/>
                  </a:lnTo>
                  <a:lnTo>
                    <a:pt x="4623" y="1807"/>
                  </a:lnTo>
                  <a:cubicBezTo>
                    <a:pt x="4620" y="1840"/>
                    <a:pt x="4689" y="1874"/>
                    <a:pt x="4735" y="1874"/>
                  </a:cubicBezTo>
                  <a:cubicBezTo>
                    <a:pt x="4750" y="1874"/>
                    <a:pt x="4763" y="1870"/>
                    <a:pt x="4770" y="1860"/>
                  </a:cubicBezTo>
                  <a:lnTo>
                    <a:pt x="4770" y="1860"/>
                  </a:lnTo>
                  <a:lnTo>
                    <a:pt x="4760" y="1882"/>
                  </a:lnTo>
                  <a:cubicBezTo>
                    <a:pt x="4754" y="1901"/>
                    <a:pt x="4767" y="1904"/>
                    <a:pt x="4789" y="1913"/>
                  </a:cubicBezTo>
                  <a:cubicBezTo>
                    <a:pt x="4820" y="1913"/>
                    <a:pt x="4854" y="1920"/>
                    <a:pt x="4886" y="1926"/>
                  </a:cubicBezTo>
                  <a:cubicBezTo>
                    <a:pt x="4914" y="1936"/>
                    <a:pt x="4938" y="1945"/>
                    <a:pt x="4954" y="1945"/>
                  </a:cubicBezTo>
                  <a:cubicBezTo>
                    <a:pt x="4962" y="1945"/>
                    <a:pt x="4968" y="1942"/>
                    <a:pt x="4970" y="1935"/>
                  </a:cubicBezTo>
                  <a:cubicBezTo>
                    <a:pt x="4983" y="1939"/>
                    <a:pt x="4983" y="1939"/>
                    <a:pt x="4973" y="1960"/>
                  </a:cubicBezTo>
                  <a:cubicBezTo>
                    <a:pt x="4955" y="1976"/>
                    <a:pt x="4967" y="1979"/>
                    <a:pt x="4980" y="1982"/>
                  </a:cubicBezTo>
                  <a:cubicBezTo>
                    <a:pt x="4981" y="1983"/>
                    <a:pt x="4982" y="1984"/>
                    <a:pt x="4983" y="1984"/>
                  </a:cubicBezTo>
                  <a:cubicBezTo>
                    <a:pt x="4991" y="1984"/>
                    <a:pt x="4997" y="1965"/>
                    <a:pt x="5005" y="1948"/>
                  </a:cubicBezTo>
                  <a:cubicBezTo>
                    <a:pt x="5007" y="1940"/>
                    <a:pt x="5011" y="1936"/>
                    <a:pt x="5015" y="1936"/>
                  </a:cubicBezTo>
                  <a:cubicBezTo>
                    <a:pt x="5020" y="1936"/>
                    <a:pt x="5027" y="1944"/>
                    <a:pt x="5036" y="1960"/>
                  </a:cubicBezTo>
                  <a:cubicBezTo>
                    <a:pt x="5054" y="1983"/>
                    <a:pt x="5079" y="1998"/>
                    <a:pt x="5107" y="1998"/>
                  </a:cubicBezTo>
                  <a:cubicBezTo>
                    <a:pt x="5113" y="1998"/>
                    <a:pt x="5120" y="1997"/>
                    <a:pt x="5127" y="1995"/>
                  </a:cubicBezTo>
                  <a:cubicBezTo>
                    <a:pt x="5140" y="1998"/>
                    <a:pt x="5149" y="2001"/>
                    <a:pt x="5143" y="2023"/>
                  </a:cubicBezTo>
                  <a:cubicBezTo>
                    <a:pt x="5145" y="2038"/>
                    <a:pt x="5153" y="2056"/>
                    <a:pt x="5169" y="2056"/>
                  </a:cubicBezTo>
                  <a:cubicBezTo>
                    <a:pt x="5177" y="2056"/>
                    <a:pt x="5187" y="2052"/>
                    <a:pt x="5199" y="2042"/>
                  </a:cubicBezTo>
                  <a:cubicBezTo>
                    <a:pt x="5209" y="2045"/>
                    <a:pt x="5209" y="2045"/>
                    <a:pt x="5202" y="2067"/>
                  </a:cubicBezTo>
                  <a:cubicBezTo>
                    <a:pt x="5204" y="2080"/>
                    <a:pt x="5203" y="2094"/>
                    <a:pt x="5207" y="2094"/>
                  </a:cubicBezTo>
                  <a:cubicBezTo>
                    <a:pt x="5209" y="2094"/>
                    <a:pt x="5214" y="2088"/>
                    <a:pt x="5224" y="2073"/>
                  </a:cubicBezTo>
                  <a:cubicBezTo>
                    <a:pt x="5231" y="2071"/>
                    <a:pt x="5238" y="2070"/>
                    <a:pt x="5245" y="2070"/>
                  </a:cubicBezTo>
                  <a:cubicBezTo>
                    <a:pt x="5269" y="2070"/>
                    <a:pt x="5290" y="2083"/>
                    <a:pt x="5303" y="2105"/>
                  </a:cubicBezTo>
                  <a:cubicBezTo>
                    <a:pt x="5307" y="2106"/>
                    <a:pt x="5312" y="2107"/>
                    <a:pt x="5316" y="2107"/>
                  </a:cubicBezTo>
                  <a:cubicBezTo>
                    <a:pt x="5322" y="2107"/>
                    <a:pt x="5328" y="2104"/>
                    <a:pt x="5334" y="2092"/>
                  </a:cubicBezTo>
                  <a:lnTo>
                    <a:pt x="5340" y="2073"/>
                  </a:lnTo>
                  <a:lnTo>
                    <a:pt x="5340" y="2073"/>
                  </a:lnTo>
                  <a:cubicBezTo>
                    <a:pt x="5339" y="2096"/>
                    <a:pt x="5338" y="2107"/>
                    <a:pt x="5341" y="2107"/>
                  </a:cubicBezTo>
                  <a:cubicBezTo>
                    <a:pt x="5344" y="2107"/>
                    <a:pt x="5350" y="2098"/>
                    <a:pt x="5362" y="2080"/>
                  </a:cubicBezTo>
                  <a:cubicBezTo>
                    <a:pt x="5365" y="2071"/>
                    <a:pt x="5369" y="2067"/>
                    <a:pt x="5372" y="2067"/>
                  </a:cubicBezTo>
                  <a:cubicBezTo>
                    <a:pt x="5376" y="2067"/>
                    <a:pt x="5378" y="2074"/>
                    <a:pt x="5375" y="2086"/>
                  </a:cubicBezTo>
                  <a:cubicBezTo>
                    <a:pt x="5378" y="2108"/>
                    <a:pt x="5387" y="2114"/>
                    <a:pt x="5387" y="2114"/>
                  </a:cubicBezTo>
                  <a:cubicBezTo>
                    <a:pt x="5434" y="2117"/>
                    <a:pt x="5475" y="2127"/>
                    <a:pt x="5519" y="2139"/>
                  </a:cubicBezTo>
                  <a:cubicBezTo>
                    <a:pt x="5581" y="2160"/>
                    <a:pt x="5615" y="2173"/>
                    <a:pt x="5633" y="2173"/>
                  </a:cubicBezTo>
                  <a:cubicBezTo>
                    <a:pt x="5642" y="2173"/>
                    <a:pt x="5647" y="2170"/>
                    <a:pt x="5650" y="2164"/>
                  </a:cubicBezTo>
                  <a:cubicBezTo>
                    <a:pt x="5657" y="2157"/>
                    <a:pt x="5661" y="2153"/>
                    <a:pt x="5664" y="2153"/>
                  </a:cubicBezTo>
                  <a:cubicBezTo>
                    <a:pt x="5667" y="2153"/>
                    <a:pt x="5669" y="2160"/>
                    <a:pt x="5672" y="2174"/>
                  </a:cubicBezTo>
                  <a:cubicBezTo>
                    <a:pt x="5672" y="2189"/>
                    <a:pt x="5682" y="2202"/>
                    <a:pt x="5697" y="2205"/>
                  </a:cubicBezTo>
                  <a:cubicBezTo>
                    <a:pt x="5710" y="2208"/>
                    <a:pt x="5719" y="2214"/>
                    <a:pt x="5713" y="2233"/>
                  </a:cubicBezTo>
                  <a:cubicBezTo>
                    <a:pt x="5726" y="2222"/>
                    <a:pt x="5730" y="2219"/>
                    <a:pt x="5734" y="2219"/>
                  </a:cubicBezTo>
                  <a:cubicBezTo>
                    <a:pt x="5736" y="2219"/>
                    <a:pt x="5738" y="2220"/>
                    <a:pt x="5741" y="2221"/>
                  </a:cubicBezTo>
                  <a:cubicBezTo>
                    <a:pt x="5737" y="2232"/>
                    <a:pt x="5741" y="2239"/>
                    <a:pt x="5748" y="2239"/>
                  </a:cubicBezTo>
                  <a:cubicBezTo>
                    <a:pt x="5753" y="2239"/>
                    <a:pt x="5759" y="2236"/>
                    <a:pt x="5766" y="2230"/>
                  </a:cubicBezTo>
                  <a:cubicBezTo>
                    <a:pt x="5779" y="2213"/>
                    <a:pt x="5785" y="2205"/>
                    <a:pt x="5786" y="2205"/>
                  </a:cubicBezTo>
                  <a:lnTo>
                    <a:pt x="5786" y="2205"/>
                  </a:lnTo>
                  <a:cubicBezTo>
                    <a:pt x="5788" y="2205"/>
                    <a:pt x="5784" y="2214"/>
                    <a:pt x="5776" y="2233"/>
                  </a:cubicBezTo>
                  <a:cubicBezTo>
                    <a:pt x="5771" y="2247"/>
                    <a:pt x="5784" y="2270"/>
                    <a:pt x="5789" y="2270"/>
                  </a:cubicBezTo>
                  <a:cubicBezTo>
                    <a:pt x="5791" y="2270"/>
                    <a:pt x="5792" y="2268"/>
                    <a:pt x="5791" y="2261"/>
                  </a:cubicBezTo>
                  <a:cubicBezTo>
                    <a:pt x="5798" y="2243"/>
                    <a:pt x="5820" y="2249"/>
                    <a:pt x="5838" y="2236"/>
                  </a:cubicBezTo>
                  <a:cubicBezTo>
                    <a:pt x="5851" y="2239"/>
                    <a:pt x="5860" y="2243"/>
                    <a:pt x="5854" y="2261"/>
                  </a:cubicBezTo>
                  <a:cubicBezTo>
                    <a:pt x="5856" y="2275"/>
                    <a:pt x="5877" y="2282"/>
                    <a:pt x="5898" y="2282"/>
                  </a:cubicBezTo>
                  <a:cubicBezTo>
                    <a:pt x="5915" y="2282"/>
                    <a:pt x="5932" y="2278"/>
                    <a:pt x="5939" y="2271"/>
                  </a:cubicBezTo>
                  <a:cubicBezTo>
                    <a:pt x="5943" y="2262"/>
                    <a:pt x="5947" y="2258"/>
                    <a:pt x="5950" y="2258"/>
                  </a:cubicBezTo>
                  <a:cubicBezTo>
                    <a:pt x="5953" y="2258"/>
                    <a:pt x="5955" y="2265"/>
                    <a:pt x="5951" y="2277"/>
                  </a:cubicBezTo>
                  <a:cubicBezTo>
                    <a:pt x="5945" y="2296"/>
                    <a:pt x="5954" y="2299"/>
                    <a:pt x="5967" y="2305"/>
                  </a:cubicBezTo>
                  <a:cubicBezTo>
                    <a:pt x="5972" y="2301"/>
                    <a:pt x="5975" y="2299"/>
                    <a:pt x="5976" y="2299"/>
                  </a:cubicBezTo>
                  <a:cubicBezTo>
                    <a:pt x="5981" y="2299"/>
                    <a:pt x="5975" y="2313"/>
                    <a:pt x="5970" y="2327"/>
                  </a:cubicBezTo>
                  <a:cubicBezTo>
                    <a:pt x="5951" y="2343"/>
                    <a:pt x="5964" y="2346"/>
                    <a:pt x="5986" y="2355"/>
                  </a:cubicBezTo>
                  <a:cubicBezTo>
                    <a:pt x="5991" y="2351"/>
                    <a:pt x="5999" y="2349"/>
                    <a:pt x="6008" y="2349"/>
                  </a:cubicBezTo>
                  <a:cubicBezTo>
                    <a:pt x="6030" y="2349"/>
                    <a:pt x="6059" y="2359"/>
                    <a:pt x="6083" y="2368"/>
                  </a:cubicBezTo>
                  <a:cubicBezTo>
                    <a:pt x="6101" y="2375"/>
                    <a:pt x="6115" y="2378"/>
                    <a:pt x="6127" y="2378"/>
                  </a:cubicBezTo>
                  <a:cubicBezTo>
                    <a:pt x="6153" y="2378"/>
                    <a:pt x="6169" y="2364"/>
                    <a:pt x="6193" y="2343"/>
                  </a:cubicBezTo>
                  <a:lnTo>
                    <a:pt x="6218" y="2308"/>
                  </a:lnTo>
                  <a:lnTo>
                    <a:pt x="6205" y="2346"/>
                  </a:lnTo>
                  <a:cubicBezTo>
                    <a:pt x="6199" y="2368"/>
                    <a:pt x="6196" y="2390"/>
                    <a:pt x="6196" y="2412"/>
                  </a:cubicBezTo>
                  <a:cubicBezTo>
                    <a:pt x="6196" y="2412"/>
                    <a:pt x="6197" y="2412"/>
                    <a:pt x="6198" y="2412"/>
                  </a:cubicBezTo>
                  <a:cubicBezTo>
                    <a:pt x="6206" y="2412"/>
                    <a:pt x="6212" y="2394"/>
                    <a:pt x="6221" y="2374"/>
                  </a:cubicBezTo>
                  <a:cubicBezTo>
                    <a:pt x="6223" y="2366"/>
                    <a:pt x="6227" y="2362"/>
                    <a:pt x="6231" y="2362"/>
                  </a:cubicBezTo>
                  <a:cubicBezTo>
                    <a:pt x="6237" y="2362"/>
                    <a:pt x="6245" y="2370"/>
                    <a:pt x="6252" y="2387"/>
                  </a:cubicBezTo>
                  <a:cubicBezTo>
                    <a:pt x="6262" y="2405"/>
                    <a:pt x="6271" y="2412"/>
                    <a:pt x="6281" y="2412"/>
                  </a:cubicBezTo>
                  <a:cubicBezTo>
                    <a:pt x="6286" y="2412"/>
                    <a:pt x="6292" y="2410"/>
                    <a:pt x="6299" y="2405"/>
                  </a:cubicBezTo>
                  <a:cubicBezTo>
                    <a:pt x="6315" y="2409"/>
                    <a:pt x="6324" y="2421"/>
                    <a:pt x="6324" y="2437"/>
                  </a:cubicBezTo>
                  <a:cubicBezTo>
                    <a:pt x="6328" y="2438"/>
                    <a:pt x="6330" y="2438"/>
                    <a:pt x="6332" y="2438"/>
                  </a:cubicBezTo>
                  <a:cubicBezTo>
                    <a:pt x="6337" y="2438"/>
                    <a:pt x="6339" y="2435"/>
                    <a:pt x="6343" y="2421"/>
                  </a:cubicBezTo>
                  <a:cubicBezTo>
                    <a:pt x="6346" y="2412"/>
                    <a:pt x="6350" y="2407"/>
                    <a:pt x="6353" y="2407"/>
                  </a:cubicBezTo>
                  <a:cubicBezTo>
                    <a:pt x="6358" y="2407"/>
                    <a:pt x="6363" y="2415"/>
                    <a:pt x="6365" y="2427"/>
                  </a:cubicBezTo>
                  <a:cubicBezTo>
                    <a:pt x="6363" y="2458"/>
                    <a:pt x="6379" y="2473"/>
                    <a:pt x="6391" y="2473"/>
                  </a:cubicBezTo>
                  <a:cubicBezTo>
                    <a:pt x="6396" y="2473"/>
                    <a:pt x="6401" y="2471"/>
                    <a:pt x="6403" y="2465"/>
                  </a:cubicBezTo>
                  <a:cubicBezTo>
                    <a:pt x="6406" y="2453"/>
                    <a:pt x="6413" y="2450"/>
                    <a:pt x="6420" y="2450"/>
                  </a:cubicBezTo>
                  <a:cubicBezTo>
                    <a:pt x="6424" y="2450"/>
                    <a:pt x="6429" y="2451"/>
                    <a:pt x="6434" y="2452"/>
                  </a:cubicBezTo>
                  <a:cubicBezTo>
                    <a:pt x="6439" y="2456"/>
                    <a:pt x="6444" y="2458"/>
                    <a:pt x="6450" y="2458"/>
                  </a:cubicBezTo>
                  <a:cubicBezTo>
                    <a:pt x="6458" y="2458"/>
                    <a:pt x="6467" y="2454"/>
                    <a:pt x="6475" y="2446"/>
                  </a:cubicBezTo>
                  <a:lnTo>
                    <a:pt x="6497" y="2456"/>
                  </a:lnTo>
                  <a:cubicBezTo>
                    <a:pt x="6505" y="2458"/>
                    <a:pt x="6490" y="2472"/>
                    <a:pt x="6480" y="2472"/>
                  </a:cubicBezTo>
                  <a:cubicBezTo>
                    <a:pt x="6479" y="2472"/>
                    <a:pt x="6479" y="2472"/>
                    <a:pt x="6478" y="2471"/>
                  </a:cubicBezTo>
                  <a:lnTo>
                    <a:pt x="6478" y="2471"/>
                  </a:lnTo>
                  <a:lnTo>
                    <a:pt x="6481" y="2493"/>
                  </a:lnTo>
                  <a:cubicBezTo>
                    <a:pt x="6492" y="2498"/>
                    <a:pt x="6500" y="2501"/>
                    <a:pt x="6509" y="2501"/>
                  </a:cubicBezTo>
                  <a:cubicBezTo>
                    <a:pt x="6517" y="2501"/>
                    <a:pt x="6525" y="2498"/>
                    <a:pt x="6534" y="2490"/>
                  </a:cubicBezTo>
                  <a:cubicBezTo>
                    <a:pt x="6546" y="2474"/>
                    <a:pt x="6552" y="2465"/>
                    <a:pt x="6554" y="2465"/>
                  </a:cubicBezTo>
                  <a:lnTo>
                    <a:pt x="6554" y="2465"/>
                  </a:lnTo>
                  <a:cubicBezTo>
                    <a:pt x="6556" y="2465"/>
                    <a:pt x="6552" y="2475"/>
                    <a:pt x="6544" y="2496"/>
                  </a:cubicBezTo>
                  <a:cubicBezTo>
                    <a:pt x="6539" y="2511"/>
                    <a:pt x="6539" y="2527"/>
                    <a:pt x="6548" y="2527"/>
                  </a:cubicBezTo>
                  <a:cubicBezTo>
                    <a:pt x="6551" y="2527"/>
                    <a:pt x="6555" y="2525"/>
                    <a:pt x="6559" y="2521"/>
                  </a:cubicBezTo>
                  <a:cubicBezTo>
                    <a:pt x="6568" y="2509"/>
                    <a:pt x="6575" y="2504"/>
                    <a:pt x="6579" y="2504"/>
                  </a:cubicBezTo>
                  <a:cubicBezTo>
                    <a:pt x="6587" y="2504"/>
                    <a:pt x="6587" y="2519"/>
                    <a:pt x="6581" y="2531"/>
                  </a:cubicBezTo>
                  <a:cubicBezTo>
                    <a:pt x="6567" y="2550"/>
                    <a:pt x="6561" y="2559"/>
                    <a:pt x="6569" y="2559"/>
                  </a:cubicBezTo>
                  <a:cubicBezTo>
                    <a:pt x="6574" y="2559"/>
                    <a:pt x="6589" y="2553"/>
                    <a:pt x="6616" y="2543"/>
                  </a:cubicBezTo>
                  <a:cubicBezTo>
                    <a:pt x="6638" y="2553"/>
                    <a:pt x="6691" y="2550"/>
                    <a:pt x="6722" y="2562"/>
                  </a:cubicBezTo>
                  <a:cubicBezTo>
                    <a:pt x="6769" y="2578"/>
                    <a:pt x="6791" y="2587"/>
                    <a:pt x="6794" y="2609"/>
                  </a:cubicBezTo>
                  <a:cubicBezTo>
                    <a:pt x="6793" y="2612"/>
                    <a:pt x="6792" y="2615"/>
                    <a:pt x="6792" y="2618"/>
                  </a:cubicBezTo>
                  <a:lnTo>
                    <a:pt x="6792" y="2618"/>
                  </a:lnTo>
                  <a:cubicBezTo>
                    <a:pt x="6798" y="2603"/>
                    <a:pt x="6805" y="2598"/>
                    <a:pt x="6815" y="2598"/>
                  </a:cubicBezTo>
                  <a:cubicBezTo>
                    <a:pt x="6823" y="2598"/>
                    <a:pt x="6834" y="2601"/>
                    <a:pt x="6848" y="2606"/>
                  </a:cubicBezTo>
                  <a:cubicBezTo>
                    <a:pt x="6856" y="2620"/>
                    <a:pt x="6871" y="2627"/>
                    <a:pt x="6886" y="2627"/>
                  </a:cubicBezTo>
                  <a:cubicBezTo>
                    <a:pt x="6899" y="2627"/>
                    <a:pt x="6911" y="2622"/>
                    <a:pt x="6920" y="2612"/>
                  </a:cubicBezTo>
                  <a:lnTo>
                    <a:pt x="6898" y="2603"/>
                  </a:lnTo>
                  <a:cubicBezTo>
                    <a:pt x="6906" y="2584"/>
                    <a:pt x="6912" y="2575"/>
                    <a:pt x="6918" y="2575"/>
                  </a:cubicBezTo>
                  <a:cubicBezTo>
                    <a:pt x="6925" y="2575"/>
                    <a:pt x="6931" y="2583"/>
                    <a:pt x="6938" y="2597"/>
                  </a:cubicBezTo>
                  <a:cubicBezTo>
                    <a:pt x="6951" y="2600"/>
                    <a:pt x="6945" y="2619"/>
                    <a:pt x="6935" y="2641"/>
                  </a:cubicBezTo>
                  <a:cubicBezTo>
                    <a:pt x="6929" y="2659"/>
                    <a:pt x="6932" y="2684"/>
                    <a:pt x="6945" y="2688"/>
                  </a:cubicBezTo>
                  <a:cubicBezTo>
                    <a:pt x="6950" y="2689"/>
                    <a:pt x="6954" y="2691"/>
                    <a:pt x="6958" y="2691"/>
                  </a:cubicBezTo>
                  <a:cubicBezTo>
                    <a:pt x="6963" y="2691"/>
                    <a:pt x="6965" y="2687"/>
                    <a:pt x="6963" y="2672"/>
                  </a:cubicBezTo>
                  <a:cubicBezTo>
                    <a:pt x="6968" y="2659"/>
                    <a:pt x="6969" y="2655"/>
                    <a:pt x="6974" y="2655"/>
                  </a:cubicBezTo>
                  <a:cubicBezTo>
                    <a:pt x="6976" y="2655"/>
                    <a:pt x="6979" y="2655"/>
                    <a:pt x="6982" y="2656"/>
                  </a:cubicBezTo>
                  <a:cubicBezTo>
                    <a:pt x="6987" y="2658"/>
                    <a:pt x="6992" y="2659"/>
                    <a:pt x="6996" y="2659"/>
                  </a:cubicBezTo>
                  <a:cubicBezTo>
                    <a:pt x="7006" y="2659"/>
                    <a:pt x="7015" y="2656"/>
                    <a:pt x="7023" y="2650"/>
                  </a:cubicBezTo>
                  <a:cubicBezTo>
                    <a:pt x="7027" y="2637"/>
                    <a:pt x="7031" y="2634"/>
                    <a:pt x="7037" y="2634"/>
                  </a:cubicBezTo>
                  <a:cubicBezTo>
                    <a:pt x="7041" y="2634"/>
                    <a:pt x="7046" y="2636"/>
                    <a:pt x="7051" y="2637"/>
                  </a:cubicBezTo>
                  <a:cubicBezTo>
                    <a:pt x="7054" y="2653"/>
                    <a:pt x="7064" y="2662"/>
                    <a:pt x="7076" y="2669"/>
                  </a:cubicBezTo>
                  <a:cubicBezTo>
                    <a:pt x="7079" y="2663"/>
                    <a:pt x="7080" y="2661"/>
                    <a:pt x="7080" y="2661"/>
                  </a:cubicBezTo>
                  <a:lnTo>
                    <a:pt x="7080" y="2661"/>
                  </a:lnTo>
                  <a:cubicBezTo>
                    <a:pt x="7080" y="2661"/>
                    <a:pt x="7074" y="2674"/>
                    <a:pt x="7070" y="2688"/>
                  </a:cubicBezTo>
                  <a:cubicBezTo>
                    <a:pt x="7067" y="2703"/>
                    <a:pt x="7064" y="2719"/>
                    <a:pt x="7067" y="2731"/>
                  </a:cubicBezTo>
                  <a:cubicBezTo>
                    <a:pt x="7068" y="2732"/>
                    <a:pt x="7070" y="2733"/>
                    <a:pt x="7071" y="2733"/>
                  </a:cubicBezTo>
                  <a:cubicBezTo>
                    <a:pt x="7081" y="2733"/>
                    <a:pt x="7086" y="2716"/>
                    <a:pt x="7086" y="2716"/>
                  </a:cubicBezTo>
                  <a:cubicBezTo>
                    <a:pt x="7086" y="2714"/>
                    <a:pt x="7089" y="2713"/>
                    <a:pt x="7093" y="2713"/>
                  </a:cubicBezTo>
                  <a:cubicBezTo>
                    <a:pt x="7136" y="2713"/>
                    <a:pt x="7364" y="2798"/>
                    <a:pt x="7396" y="2810"/>
                  </a:cubicBezTo>
                  <a:cubicBezTo>
                    <a:pt x="7406" y="2827"/>
                    <a:pt x="7422" y="2839"/>
                    <a:pt x="7431" y="2839"/>
                  </a:cubicBezTo>
                  <a:cubicBezTo>
                    <a:pt x="7437" y="2839"/>
                    <a:pt x="7441" y="2835"/>
                    <a:pt x="7440" y="2825"/>
                  </a:cubicBezTo>
                  <a:cubicBezTo>
                    <a:pt x="7442" y="2820"/>
                    <a:pt x="7447" y="2818"/>
                    <a:pt x="7456" y="2818"/>
                  </a:cubicBezTo>
                  <a:cubicBezTo>
                    <a:pt x="7479" y="2818"/>
                    <a:pt x="7522" y="2833"/>
                    <a:pt x="7571" y="2850"/>
                  </a:cubicBezTo>
                  <a:cubicBezTo>
                    <a:pt x="7628" y="2873"/>
                    <a:pt x="7673" y="2889"/>
                    <a:pt x="7696" y="2889"/>
                  </a:cubicBezTo>
                  <a:cubicBezTo>
                    <a:pt x="7705" y="2889"/>
                    <a:pt x="7711" y="2887"/>
                    <a:pt x="7712" y="2882"/>
                  </a:cubicBezTo>
                  <a:lnTo>
                    <a:pt x="7744" y="2894"/>
                  </a:lnTo>
                  <a:cubicBezTo>
                    <a:pt x="7750" y="2896"/>
                    <a:pt x="7757" y="2897"/>
                    <a:pt x="7764" y="2897"/>
                  </a:cubicBezTo>
                  <a:cubicBezTo>
                    <a:pt x="7779" y="2897"/>
                    <a:pt x="7793" y="2894"/>
                    <a:pt x="7803" y="2894"/>
                  </a:cubicBezTo>
                  <a:cubicBezTo>
                    <a:pt x="7805" y="2894"/>
                    <a:pt x="7808" y="2894"/>
                    <a:pt x="7810" y="2894"/>
                  </a:cubicBezTo>
                  <a:cubicBezTo>
                    <a:pt x="7817" y="2887"/>
                    <a:pt x="7823" y="2884"/>
                    <a:pt x="7826" y="2884"/>
                  </a:cubicBezTo>
                  <a:cubicBezTo>
                    <a:pt x="7830" y="2884"/>
                    <a:pt x="7829" y="2889"/>
                    <a:pt x="7819" y="2897"/>
                  </a:cubicBezTo>
                  <a:cubicBezTo>
                    <a:pt x="7813" y="2919"/>
                    <a:pt x="7806" y="2938"/>
                    <a:pt x="7816" y="2941"/>
                  </a:cubicBezTo>
                  <a:cubicBezTo>
                    <a:pt x="7820" y="2943"/>
                    <a:pt x="7823" y="2944"/>
                    <a:pt x="7827" y="2944"/>
                  </a:cubicBezTo>
                  <a:cubicBezTo>
                    <a:pt x="7841" y="2944"/>
                    <a:pt x="7848" y="2928"/>
                    <a:pt x="7853" y="2910"/>
                  </a:cubicBezTo>
                  <a:cubicBezTo>
                    <a:pt x="7858" y="2896"/>
                    <a:pt x="7866" y="2894"/>
                    <a:pt x="7870" y="2894"/>
                  </a:cubicBezTo>
                  <a:cubicBezTo>
                    <a:pt x="7871" y="2894"/>
                    <a:pt x="7872" y="2894"/>
                    <a:pt x="7872" y="2894"/>
                  </a:cubicBezTo>
                  <a:cubicBezTo>
                    <a:pt x="7882" y="2901"/>
                    <a:pt x="7882" y="2901"/>
                    <a:pt x="7875" y="2919"/>
                  </a:cubicBezTo>
                  <a:lnTo>
                    <a:pt x="7863" y="2960"/>
                  </a:lnTo>
                  <a:lnTo>
                    <a:pt x="7872" y="2963"/>
                  </a:lnTo>
                  <a:cubicBezTo>
                    <a:pt x="7877" y="2949"/>
                    <a:pt x="7885" y="2947"/>
                    <a:pt x="7889" y="2947"/>
                  </a:cubicBezTo>
                  <a:cubicBezTo>
                    <a:pt x="7890" y="2947"/>
                    <a:pt x="7891" y="2948"/>
                    <a:pt x="7891" y="2948"/>
                  </a:cubicBezTo>
                  <a:cubicBezTo>
                    <a:pt x="7900" y="2951"/>
                    <a:pt x="7900" y="2951"/>
                    <a:pt x="7888" y="2992"/>
                  </a:cubicBezTo>
                  <a:cubicBezTo>
                    <a:pt x="7879" y="3012"/>
                    <a:pt x="7879" y="3023"/>
                    <a:pt x="7885" y="3023"/>
                  </a:cubicBezTo>
                  <a:cubicBezTo>
                    <a:pt x="7890" y="3023"/>
                    <a:pt x="7898" y="3015"/>
                    <a:pt x="7910" y="2998"/>
                  </a:cubicBezTo>
                  <a:lnTo>
                    <a:pt x="7941" y="2988"/>
                  </a:lnTo>
                  <a:lnTo>
                    <a:pt x="7941" y="2988"/>
                  </a:lnTo>
                  <a:cubicBezTo>
                    <a:pt x="7940" y="3005"/>
                    <a:pt x="7944" y="3011"/>
                    <a:pt x="7951" y="3011"/>
                  </a:cubicBezTo>
                  <a:cubicBezTo>
                    <a:pt x="7962" y="3011"/>
                    <a:pt x="7980" y="2995"/>
                    <a:pt x="7991" y="2985"/>
                  </a:cubicBezTo>
                  <a:lnTo>
                    <a:pt x="7991" y="2985"/>
                  </a:lnTo>
                  <a:cubicBezTo>
                    <a:pt x="7990" y="3009"/>
                    <a:pt x="7993" y="3021"/>
                    <a:pt x="8000" y="3021"/>
                  </a:cubicBezTo>
                  <a:cubicBezTo>
                    <a:pt x="8006" y="3021"/>
                    <a:pt x="8015" y="3013"/>
                    <a:pt x="8026" y="2998"/>
                  </a:cubicBezTo>
                  <a:cubicBezTo>
                    <a:pt x="8029" y="2988"/>
                    <a:pt x="8032" y="2984"/>
                    <a:pt x="8036" y="2984"/>
                  </a:cubicBezTo>
                  <a:cubicBezTo>
                    <a:pt x="8041" y="2984"/>
                    <a:pt x="8046" y="2992"/>
                    <a:pt x="8048" y="3004"/>
                  </a:cubicBezTo>
                  <a:cubicBezTo>
                    <a:pt x="8051" y="3029"/>
                    <a:pt x="8063" y="3032"/>
                    <a:pt x="8085" y="3042"/>
                  </a:cubicBezTo>
                  <a:cubicBezTo>
                    <a:pt x="8089" y="3039"/>
                    <a:pt x="8095" y="3037"/>
                    <a:pt x="8103" y="3037"/>
                  </a:cubicBezTo>
                  <a:cubicBezTo>
                    <a:pt x="8135" y="3037"/>
                    <a:pt x="8200" y="3061"/>
                    <a:pt x="8270" y="3089"/>
                  </a:cubicBezTo>
                  <a:cubicBezTo>
                    <a:pt x="8347" y="3117"/>
                    <a:pt x="8403" y="3138"/>
                    <a:pt x="8429" y="3138"/>
                  </a:cubicBezTo>
                  <a:cubicBezTo>
                    <a:pt x="8439" y="3138"/>
                    <a:pt x="8444" y="3135"/>
                    <a:pt x="8446" y="3129"/>
                  </a:cubicBezTo>
                  <a:cubicBezTo>
                    <a:pt x="8458" y="3136"/>
                    <a:pt x="8458" y="3136"/>
                    <a:pt x="8461" y="3158"/>
                  </a:cubicBezTo>
                  <a:cubicBezTo>
                    <a:pt x="8458" y="3167"/>
                    <a:pt x="8459" y="3173"/>
                    <a:pt x="8464" y="3173"/>
                  </a:cubicBezTo>
                  <a:cubicBezTo>
                    <a:pt x="8469" y="3173"/>
                    <a:pt x="8478" y="3166"/>
                    <a:pt x="8493" y="3148"/>
                  </a:cubicBezTo>
                  <a:cubicBezTo>
                    <a:pt x="8502" y="3139"/>
                    <a:pt x="8509" y="3128"/>
                    <a:pt x="8510" y="3128"/>
                  </a:cubicBezTo>
                  <a:lnTo>
                    <a:pt x="8510" y="3128"/>
                  </a:lnTo>
                  <a:cubicBezTo>
                    <a:pt x="8511" y="3128"/>
                    <a:pt x="8509" y="3134"/>
                    <a:pt x="8502" y="3151"/>
                  </a:cubicBezTo>
                  <a:cubicBezTo>
                    <a:pt x="8496" y="3170"/>
                    <a:pt x="8518" y="3180"/>
                    <a:pt x="8562" y="3195"/>
                  </a:cubicBezTo>
                  <a:cubicBezTo>
                    <a:pt x="8585" y="3204"/>
                    <a:pt x="8612" y="3213"/>
                    <a:pt x="8630" y="3213"/>
                  </a:cubicBezTo>
                  <a:cubicBezTo>
                    <a:pt x="8639" y="3213"/>
                    <a:pt x="8646" y="3211"/>
                    <a:pt x="8649" y="3205"/>
                  </a:cubicBezTo>
                  <a:cubicBezTo>
                    <a:pt x="8663" y="3199"/>
                    <a:pt x="8670" y="3196"/>
                    <a:pt x="8672" y="3196"/>
                  </a:cubicBezTo>
                  <a:cubicBezTo>
                    <a:pt x="8673" y="3196"/>
                    <a:pt x="8669" y="3199"/>
                    <a:pt x="8659" y="3208"/>
                  </a:cubicBezTo>
                  <a:cubicBezTo>
                    <a:pt x="8639" y="3237"/>
                    <a:pt x="8665" y="3266"/>
                    <a:pt x="8700" y="3266"/>
                  </a:cubicBezTo>
                  <a:cubicBezTo>
                    <a:pt x="8710" y="3266"/>
                    <a:pt x="8720" y="3264"/>
                    <a:pt x="8731" y="3258"/>
                  </a:cubicBezTo>
                  <a:cubicBezTo>
                    <a:pt x="8740" y="3261"/>
                    <a:pt x="8753" y="3267"/>
                    <a:pt x="8747" y="3286"/>
                  </a:cubicBezTo>
                  <a:cubicBezTo>
                    <a:pt x="8756" y="3289"/>
                    <a:pt x="8766" y="3291"/>
                    <a:pt x="8777" y="3291"/>
                  </a:cubicBezTo>
                  <a:cubicBezTo>
                    <a:pt x="8787" y="3291"/>
                    <a:pt x="8798" y="3289"/>
                    <a:pt x="8809" y="3286"/>
                  </a:cubicBezTo>
                  <a:lnTo>
                    <a:pt x="8888" y="3314"/>
                  </a:lnTo>
                  <a:cubicBezTo>
                    <a:pt x="8894" y="3317"/>
                    <a:pt x="8900" y="3318"/>
                    <a:pt x="8907" y="3318"/>
                  </a:cubicBezTo>
                  <a:cubicBezTo>
                    <a:pt x="8917" y="3318"/>
                    <a:pt x="8928" y="3315"/>
                    <a:pt x="8938" y="3311"/>
                  </a:cubicBezTo>
                  <a:lnTo>
                    <a:pt x="8950" y="3317"/>
                  </a:lnTo>
                  <a:cubicBezTo>
                    <a:pt x="8944" y="3336"/>
                    <a:pt x="9000" y="3358"/>
                    <a:pt x="9079" y="3386"/>
                  </a:cubicBezTo>
                  <a:cubicBezTo>
                    <a:pt x="9157" y="3415"/>
                    <a:pt x="9223" y="3440"/>
                    <a:pt x="9226" y="3465"/>
                  </a:cubicBezTo>
                  <a:cubicBezTo>
                    <a:pt x="9226" y="3465"/>
                    <a:pt x="9227" y="3465"/>
                    <a:pt x="9229" y="3465"/>
                  </a:cubicBezTo>
                  <a:cubicBezTo>
                    <a:pt x="9234" y="3465"/>
                    <a:pt x="9244" y="3463"/>
                    <a:pt x="9257" y="3452"/>
                  </a:cubicBezTo>
                  <a:cubicBezTo>
                    <a:pt x="9270" y="3434"/>
                    <a:pt x="9279" y="3427"/>
                    <a:pt x="9285" y="3427"/>
                  </a:cubicBezTo>
                  <a:cubicBezTo>
                    <a:pt x="9291" y="3427"/>
                    <a:pt x="9295" y="3434"/>
                    <a:pt x="9298" y="3446"/>
                  </a:cubicBezTo>
                  <a:cubicBezTo>
                    <a:pt x="9292" y="3472"/>
                    <a:pt x="9313" y="3490"/>
                    <a:pt x="9334" y="3490"/>
                  </a:cubicBezTo>
                  <a:cubicBezTo>
                    <a:pt x="9345" y="3490"/>
                    <a:pt x="9356" y="3485"/>
                    <a:pt x="9363" y="3472"/>
                  </a:cubicBezTo>
                  <a:lnTo>
                    <a:pt x="9363" y="3472"/>
                  </a:lnTo>
                  <a:cubicBezTo>
                    <a:pt x="9362" y="3477"/>
                    <a:pt x="9360" y="3484"/>
                    <a:pt x="9358" y="3490"/>
                  </a:cubicBezTo>
                  <a:cubicBezTo>
                    <a:pt x="9356" y="3510"/>
                    <a:pt x="9364" y="3519"/>
                    <a:pt x="9376" y="3519"/>
                  </a:cubicBezTo>
                  <a:cubicBezTo>
                    <a:pt x="9389" y="3519"/>
                    <a:pt x="9407" y="3508"/>
                    <a:pt x="9420" y="3490"/>
                  </a:cubicBezTo>
                  <a:cubicBezTo>
                    <a:pt x="9423" y="3509"/>
                    <a:pt x="9427" y="3526"/>
                    <a:pt x="9436" y="3526"/>
                  </a:cubicBezTo>
                  <a:cubicBezTo>
                    <a:pt x="9439" y="3526"/>
                    <a:pt x="9442" y="3525"/>
                    <a:pt x="9445" y="3521"/>
                  </a:cubicBezTo>
                  <a:cubicBezTo>
                    <a:pt x="9458" y="3527"/>
                    <a:pt x="9458" y="3527"/>
                    <a:pt x="9445" y="3565"/>
                  </a:cubicBezTo>
                  <a:cubicBezTo>
                    <a:pt x="9436" y="3584"/>
                    <a:pt x="9430" y="3606"/>
                    <a:pt x="9442" y="3609"/>
                  </a:cubicBezTo>
                  <a:cubicBezTo>
                    <a:pt x="9443" y="3609"/>
                    <a:pt x="9444" y="3609"/>
                    <a:pt x="9444" y="3609"/>
                  </a:cubicBezTo>
                  <a:cubicBezTo>
                    <a:pt x="9453" y="3609"/>
                    <a:pt x="9459" y="3592"/>
                    <a:pt x="9467" y="3574"/>
                  </a:cubicBezTo>
                  <a:lnTo>
                    <a:pt x="9489" y="3581"/>
                  </a:lnTo>
                  <a:cubicBezTo>
                    <a:pt x="9489" y="3581"/>
                    <a:pt x="9491" y="3582"/>
                    <a:pt x="9493" y="3582"/>
                  </a:cubicBezTo>
                  <a:cubicBezTo>
                    <a:pt x="9497" y="3582"/>
                    <a:pt x="9502" y="3579"/>
                    <a:pt x="9508" y="3568"/>
                  </a:cubicBezTo>
                  <a:cubicBezTo>
                    <a:pt x="9512" y="3556"/>
                    <a:pt x="9516" y="3552"/>
                    <a:pt x="9522" y="3552"/>
                  </a:cubicBezTo>
                  <a:cubicBezTo>
                    <a:pt x="9526" y="3552"/>
                    <a:pt x="9531" y="3554"/>
                    <a:pt x="9536" y="3556"/>
                  </a:cubicBezTo>
                  <a:cubicBezTo>
                    <a:pt x="9534" y="3561"/>
                    <a:pt x="9535" y="3564"/>
                    <a:pt x="9536" y="3564"/>
                  </a:cubicBezTo>
                  <a:cubicBezTo>
                    <a:pt x="9539" y="3564"/>
                    <a:pt x="9547" y="3552"/>
                    <a:pt x="9543" y="3537"/>
                  </a:cubicBezTo>
                  <a:cubicBezTo>
                    <a:pt x="9551" y="3516"/>
                    <a:pt x="9557" y="3499"/>
                    <a:pt x="9566" y="3499"/>
                  </a:cubicBezTo>
                  <a:cubicBezTo>
                    <a:pt x="9566" y="3499"/>
                    <a:pt x="9567" y="3499"/>
                    <a:pt x="9568" y="3499"/>
                  </a:cubicBezTo>
                  <a:lnTo>
                    <a:pt x="9583" y="3462"/>
                  </a:lnTo>
                  <a:cubicBezTo>
                    <a:pt x="9596" y="3421"/>
                    <a:pt x="9605" y="3402"/>
                    <a:pt x="9590" y="3374"/>
                  </a:cubicBezTo>
                  <a:cubicBezTo>
                    <a:pt x="9564" y="3350"/>
                    <a:pt x="9543" y="3327"/>
                    <a:pt x="9528" y="3327"/>
                  </a:cubicBezTo>
                  <a:cubicBezTo>
                    <a:pt x="9521" y="3327"/>
                    <a:pt x="9515" y="3332"/>
                    <a:pt x="9511" y="3346"/>
                  </a:cubicBezTo>
                  <a:cubicBezTo>
                    <a:pt x="9511" y="3346"/>
                    <a:pt x="9496" y="3359"/>
                    <a:pt x="9483" y="3359"/>
                  </a:cubicBezTo>
                  <a:cubicBezTo>
                    <a:pt x="9482" y="3359"/>
                    <a:pt x="9481" y="3358"/>
                    <a:pt x="9480" y="3358"/>
                  </a:cubicBezTo>
                  <a:cubicBezTo>
                    <a:pt x="9471" y="3352"/>
                    <a:pt x="9464" y="3330"/>
                    <a:pt x="9464" y="3330"/>
                  </a:cubicBezTo>
                  <a:cubicBezTo>
                    <a:pt x="9474" y="3308"/>
                    <a:pt x="9427" y="3292"/>
                    <a:pt x="9373" y="3274"/>
                  </a:cubicBezTo>
                  <a:cubicBezTo>
                    <a:pt x="9304" y="3248"/>
                    <a:pt x="9270" y="3236"/>
                    <a:pt x="9267" y="3211"/>
                  </a:cubicBezTo>
                  <a:cubicBezTo>
                    <a:pt x="9264" y="3186"/>
                    <a:pt x="9251" y="3183"/>
                    <a:pt x="9251" y="3183"/>
                  </a:cubicBezTo>
                  <a:cubicBezTo>
                    <a:pt x="9250" y="3187"/>
                    <a:pt x="9245" y="3189"/>
                    <a:pt x="9237" y="3189"/>
                  </a:cubicBezTo>
                  <a:cubicBezTo>
                    <a:pt x="9212" y="3189"/>
                    <a:pt x="9160" y="3170"/>
                    <a:pt x="9101" y="3148"/>
                  </a:cubicBezTo>
                  <a:cubicBezTo>
                    <a:pt x="9040" y="3126"/>
                    <a:pt x="8979" y="3104"/>
                    <a:pt x="8951" y="3104"/>
                  </a:cubicBezTo>
                  <a:cubicBezTo>
                    <a:pt x="8942" y="3104"/>
                    <a:pt x="8937" y="3106"/>
                    <a:pt x="8935" y="3111"/>
                  </a:cubicBezTo>
                  <a:lnTo>
                    <a:pt x="8913" y="3101"/>
                  </a:lnTo>
                  <a:cubicBezTo>
                    <a:pt x="8919" y="3082"/>
                    <a:pt x="8897" y="3073"/>
                    <a:pt x="8875" y="3067"/>
                  </a:cubicBezTo>
                  <a:cubicBezTo>
                    <a:pt x="8866" y="3070"/>
                    <a:pt x="8856" y="3072"/>
                    <a:pt x="8846" y="3072"/>
                  </a:cubicBezTo>
                  <a:cubicBezTo>
                    <a:pt x="8838" y="3072"/>
                    <a:pt x="8831" y="3071"/>
                    <a:pt x="8825" y="3070"/>
                  </a:cubicBezTo>
                  <a:cubicBezTo>
                    <a:pt x="8831" y="3051"/>
                    <a:pt x="8819" y="3045"/>
                    <a:pt x="8797" y="3039"/>
                  </a:cubicBezTo>
                  <a:cubicBezTo>
                    <a:pt x="8786" y="3034"/>
                    <a:pt x="8778" y="3031"/>
                    <a:pt x="8772" y="3031"/>
                  </a:cubicBezTo>
                  <a:cubicBezTo>
                    <a:pt x="8764" y="3031"/>
                    <a:pt x="8759" y="3035"/>
                    <a:pt x="8756" y="3045"/>
                  </a:cubicBezTo>
                  <a:cubicBezTo>
                    <a:pt x="8712" y="3029"/>
                    <a:pt x="8675" y="3007"/>
                    <a:pt x="8640" y="2979"/>
                  </a:cubicBezTo>
                  <a:cubicBezTo>
                    <a:pt x="8639" y="2971"/>
                    <a:pt x="8635" y="2967"/>
                    <a:pt x="8630" y="2967"/>
                  </a:cubicBezTo>
                  <a:cubicBezTo>
                    <a:pt x="8622" y="2967"/>
                    <a:pt x="8611" y="2976"/>
                    <a:pt x="8599" y="2985"/>
                  </a:cubicBezTo>
                  <a:cubicBezTo>
                    <a:pt x="8594" y="3004"/>
                    <a:pt x="8580" y="3018"/>
                    <a:pt x="8568" y="3018"/>
                  </a:cubicBezTo>
                  <a:cubicBezTo>
                    <a:pt x="8566" y="3018"/>
                    <a:pt x="8564" y="3018"/>
                    <a:pt x="8562" y="3017"/>
                  </a:cubicBezTo>
                  <a:cubicBezTo>
                    <a:pt x="8562" y="3017"/>
                    <a:pt x="8571" y="2998"/>
                    <a:pt x="8577" y="2979"/>
                  </a:cubicBezTo>
                  <a:cubicBezTo>
                    <a:pt x="8596" y="2963"/>
                    <a:pt x="8596" y="2963"/>
                    <a:pt x="8574" y="2954"/>
                  </a:cubicBezTo>
                  <a:lnTo>
                    <a:pt x="8549" y="2948"/>
                  </a:lnTo>
                  <a:cubicBezTo>
                    <a:pt x="8548" y="2953"/>
                    <a:pt x="8543" y="2955"/>
                    <a:pt x="8535" y="2955"/>
                  </a:cubicBezTo>
                  <a:cubicBezTo>
                    <a:pt x="8512" y="2955"/>
                    <a:pt x="8466" y="2937"/>
                    <a:pt x="8408" y="2916"/>
                  </a:cubicBezTo>
                  <a:cubicBezTo>
                    <a:pt x="8339" y="2890"/>
                    <a:pt x="8301" y="2876"/>
                    <a:pt x="8282" y="2876"/>
                  </a:cubicBezTo>
                  <a:cubicBezTo>
                    <a:pt x="8274" y="2876"/>
                    <a:pt x="8269" y="2879"/>
                    <a:pt x="8267" y="2885"/>
                  </a:cubicBezTo>
                  <a:cubicBezTo>
                    <a:pt x="8265" y="2894"/>
                    <a:pt x="8261" y="2898"/>
                    <a:pt x="8256" y="2898"/>
                  </a:cubicBezTo>
                  <a:cubicBezTo>
                    <a:pt x="8249" y="2898"/>
                    <a:pt x="8238" y="2888"/>
                    <a:pt x="8223" y="2869"/>
                  </a:cubicBezTo>
                  <a:cubicBezTo>
                    <a:pt x="8190" y="2810"/>
                    <a:pt x="8181" y="2792"/>
                    <a:pt x="8171" y="2792"/>
                  </a:cubicBezTo>
                  <a:cubicBezTo>
                    <a:pt x="8167" y="2792"/>
                    <a:pt x="8163" y="2796"/>
                    <a:pt x="8157" y="2800"/>
                  </a:cubicBezTo>
                  <a:cubicBezTo>
                    <a:pt x="8170" y="2807"/>
                    <a:pt x="8164" y="2825"/>
                    <a:pt x="8154" y="2844"/>
                  </a:cubicBezTo>
                  <a:cubicBezTo>
                    <a:pt x="8149" y="2863"/>
                    <a:pt x="8143" y="2872"/>
                    <a:pt x="8138" y="2872"/>
                  </a:cubicBezTo>
                  <a:cubicBezTo>
                    <a:pt x="8134" y="2872"/>
                    <a:pt x="8131" y="2860"/>
                    <a:pt x="8132" y="2838"/>
                  </a:cubicBezTo>
                  <a:cubicBezTo>
                    <a:pt x="8144" y="2808"/>
                    <a:pt x="8053" y="2777"/>
                    <a:pt x="7993" y="2777"/>
                  </a:cubicBezTo>
                  <a:cubicBezTo>
                    <a:pt x="7972" y="2777"/>
                    <a:pt x="7954" y="2781"/>
                    <a:pt x="7947" y="2791"/>
                  </a:cubicBezTo>
                  <a:lnTo>
                    <a:pt x="7954" y="2769"/>
                  </a:lnTo>
                  <a:cubicBezTo>
                    <a:pt x="7960" y="2750"/>
                    <a:pt x="7951" y="2747"/>
                    <a:pt x="7907" y="2731"/>
                  </a:cubicBezTo>
                  <a:lnTo>
                    <a:pt x="7872" y="2719"/>
                  </a:lnTo>
                  <a:cubicBezTo>
                    <a:pt x="7868" y="2730"/>
                    <a:pt x="7860" y="2734"/>
                    <a:pt x="7851" y="2734"/>
                  </a:cubicBezTo>
                  <a:cubicBezTo>
                    <a:pt x="7828" y="2734"/>
                    <a:pt x="7799" y="2707"/>
                    <a:pt x="7803" y="2694"/>
                  </a:cubicBezTo>
                  <a:cubicBezTo>
                    <a:pt x="7800" y="2669"/>
                    <a:pt x="7800" y="2669"/>
                    <a:pt x="7778" y="2659"/>
                  </a:cubicBezTo>
                  <a:cubicBezTo>
                    <a:pt x="7767" y="2666"/>
                    <a:pt x="7755" y="2669"/>
                    <a:pt x="7744" y="2669"/>
                  </a:cubicBezTo>
                  <a:cubicBezTo>
                    <a:pt x="7710" y="2669"/>
                    <a:pt x="7683" y="2642"/>
                    <a:pt x="7687" y="2628"/>
                  </a:cubicBezTo>
                  <a:lnTo>
                    <a:pt x="7665" y="2619"/>
                  </a:lnTo>
                  <a:cubicBezTo>
                    <a:pt x="7657" y="2625"/>
                    <a:pt x="7648" y="2628"/>
                    <a:pt x="7639" y="2628"/>
                  </a:cubicBezTo>
                  <a:cubicBezTo>
                    <a:pt x="7631" y="2628"/>
                    <a:pt x="7623" y="2626"/>
                    <a:pt x="7615" y="2622"/>
                  </a:cubicBezTo>
                  <a:cubicBezTo>
                    <a:pt x="7600" y="2616"/>
                    <a:pt x="7588" y="2612"/>
                    <a:pt x="7581" y="2612"/>
                  </a:cubicBezTo>
                  <a:cubicBezTo>
                    <a:pt x="7573" y="2612"/>
                    <a:pt x="7571" y="2618"/>
                    <a:pt x="7575" y="2631"/>
                  </a:cubicBezTo>
                  <a:cubicBezTo>
                    <a:pt x="7566" y="2649"/>
                    <a:pt x="7560" y="2666"/>
                    <a:pt x="7552" y="2666"/>
                  </a:cubicBezTo>
                  <a:cubicBezTo>
                    <a:pt x="7551" y="2666"/>
                    <a:pt x="7550" y="2666"/>
                    <a:pt x="7549" y="2666"/>
                  </a:cubicBezTo>
                  <a:lnTo>
                    <a:pt x="7556" y="2647"/>
                  </a:lnTo>
                  <a:cubicBezTo>
                    <a:pt x="7562" y="2625"/>
                    <a:pt x="7528" y="2612"/>
                    <a:pt x="7484" y="2597"/>
                  </a:cubicBezTo>
                  <a:cubicBezTo>
                    <a:pt x="7427" y="2575"/>
                    <a:pt x="7405" y="2568"/>
                    <a:pt x="7402" y="2543"/>
                  </a:cubicBezTo>
                  <a:lnTo>
                    <a:pt x="7383" y="2559"/>
                  </a:lnTo>
                  <a:cubicBezTo>
                    <a:pt x="7375" y="2566"/>
                    <a:pt x="7369" y="2569"/>
                    <a:pt x="7365" y="2569"/>
                  </a:cubicBezTo>
                  <a:cubicBezTo>
                    <a:pt x="7359" y="2569"/>
                    <a:pt x="7358" y="2563"/>
                    <a:pt x="7361" y="2553"/>
                  </a:cubicBezTo>
                  <a:cubicBezTo>
                    <a:pt x="7359" y="2533"/>
                    <a:pt x="7328" y="2519"/>
                    <a:pt x="7302" y="2519"/>
                  </a:cubicBezTo>
                  <a:cubicBezTo>
                    <a:pt x="7295" y="2519"/>
                    <a:pt x="7289" y="2520"/>
                    <a:pt x="7283" y="2521"/>
                  </a:cubicBezTo>
                  <a:lnTo>
                    <a:pt x="7261" y="2515"/>
                  </a:lnTo>
                  <a:cubicBezTo>
                    <a:pt x="7263" y="2489"/>
                    <a:pt x="7251" y="2473"/>
                    <a:pt x="7236" y="2473"/>
                  </a:cubicBezTo>
                  <a:cubicBezTo>
                    <a:pt x="7226" y="2473"/>
                    <a:pt x="7215" y="2480"/>
                    <a:pt x="7205" y="2493"/>
                  </a:cubicBezTo>
                  <a:cubicBezTo>
                    <a:pt x="7211" y="2474"/>
                    <a:pt x="7202" y="2471"/>
                    <a:pt x="7189" y="2465"/>
                  </a:cubicBezTo>
                  <a:cubicBezTo>
                    <a:pt x="7182" y="2468"/>
                    <a:pt x="7174" y="2469"/>
                    <a:pt x="7166" y="2469"/>
                  </a:cubicBezTo>
                  <a:cubicBezTo>
                    <a:pt x="7141" y="2469"/>
                    <a:pt x="7116" y="2456"/>
                    <a:pt x="7123" y="2440"/>
                  </a:cubicBezTo>
                  <a:lnTo>
                    <a:pt x="7111" y="2437"/>
                  </a:lnTo>
                  <a:cubicBezTo>
                    <a:pt x="7105" y="2444"/>
                    <a:pt x="7096" y="2449"/>
                    <a:pt x="7087" y="2449"/>
                  </a:cubicBezTo>
                  <a:cubicBezTo>
                    <a:pt x="7081" y="2449"/>
                    <a:pt x="7075" y="2447"/>
                    <a:pt x="7070" y="2443"/>
                  </a:cubicBezTo>
                  <a:cubicBezTo>
                    <a:pt x="7066" y="2441"/>
                    <a:pt x="7061" y="2440"/>
                    <a:pt x="7056" y="2440"/>
                  </a:cubicBezTo>
                  <a:cubicBezTo>
                    <a:pt x="7046" y="2440"/>
                    <a:pt x="7036" y="2444"/>
                    <a:pt x="7029" y="2452"/>
                  </a:cubicBezTo>
                  <a:cubicBezTo>
                    <a:pt x="7019" y="2461"/>
                    <a:pt x="7011" y="2463"/>
                    <a:pt x="7007" y="2463"/>
                  </a:cubicBezTo>
                  <a:cubicBezTo>
                    <a:pt x="7003" y="2463"/>
                    <a:pt x="7001" y="2462"/>
                    <a:pt x="7001" y="2462"/>
                  </a:cubicBezTo>
                  <a:cubicBezTo>
                    <a:pt x="6989" y="2459"/>
                    <a:pt x="7007" y="2443"/>
                    <a:pt x="7026" y="2427"/>
                  </a:cubicBezTo>
                  <a:cubicBezTo>
                    <a:pt x="7042" y="2420"/>
                    <a:pt x="7038" y="2414"/>
                    <a:pt x="7024" y="2414"/>
                  </a:cubicBezTo>
                  <a:cubicBezTo>
                    <a:pt x="7012" y="2414"/>
                    <a:pt x="6994" y="2418"/>
                    <a:pt x="6973" y="2431"/>
                  </a:cubicBezTo>
                  <a:cubicBezTo>
                    <a:pt x="6950" y="2443"/>
                    <a:pt x="6938" y="2449"/>
                    <a:pt x="6937" y="2449"/>
                  </a:cubicBezTo>
                  <a:cubicBezTo>
                    <a:pt x="6935" y="2449"/>
                    <a:pt x="6944" y="2442"/>
                    <a:pt x="6963" y="2427"/>
                  </a:cubicBezTo>
                  <a:cubicBezTo>
                    <a:pt x="6976" y="2415"/>
                    <a:pt x="6990" y="2403"/>
                    <a:pt x="6982" y="2403"/>
                  </a:cubicBezTo>
                  <a:cubicBezTo>
                    <a:pt x="6979" y="2403"/>
                    <a:pt x="6976" y="2404"/>
                    <a:pt x="6970" y="2405"/>
                  </a:cubicBezTo>
                  <a:cubicBezTo>
                    <a:pt x="6970" y="2405"/>
                    <a:pt x="6966" y="2404"/>
                    <a:pt x="6961" y="2404"/>
                  </a:cubicBezTo>
                  <a:cubicBezTo>
                    <a:pt x="6954" y="2404"/>
                    <a:pt x="6944" y="2407"/>
                    <a:pt x="6938" y="2418"/>
                  </a:cubicBezTo>
                  <a:lnTo>
                    <a:pt x="6907" y="2405"/>
                  </a:lnTo>
                  <a:cubicBezTo>
                    <a:pt x="6891" y="2377"/>
                    <a:pt x="6879" y="2374"/>
                    <a:pt x="6869" y="2368"/>
                  </a:cubicBezTo>
                  <a:cubicBezTo>
                    <a:pt x="6861" y="2375"/>
                    <a:pt x="6856" y="2379"/>
                    <a:pt x="6853" y="2379"/>
                  </a:cubicBezTo>
                  <a:cubicBezTo>
                    <a:pt x="6850" y="2379"/>
                    <a:pt x="6849" y="2373"/>
                    <a:pt x="6848" y="2362"/>
                  </a:cubicBezTo>
                  <a:cubicBezTo>
                    <a:pt x="6850" y="2353"/>
                    <a:pt x="6849" y="2347"/>
                    <a:pt x="6846" y="2347"/>
                  </a:cubicBezTo>
                  <a:cubicBezTo>
                    <a:pt x="6842" y="2347"/>
                    <a:pt x="6835" y="2355"/>
                    <a:pt x="6829" y="2377"/>
                  </a:cubicBezTo>
                  <a:cubicBezTo>
                    <a:pt x="6822" y="2383"/>
                    <a:pt x="6815" y="2386"/>
                    <a:pt x="6810" y="2386"/>
                  </a:cubicBezTo>
                  <a:cubicBezTo>
                    <a:pt x="6802" y="2386"/>
                    <a:pt x="6796" y="2378"/>
                    <a:pt x="6794" y="2365"/>
                  </a:cubicBezTo>
                  <a:cubicBezTo>
                    <a:pt x="6804" y="2339"/>
                    <a:pt x="6803" y="2329"/>
                    <a:pt x="6799" y="2329"/>
                  </a:cubicBezTo>
                  <a:cubicBezTo>
                    <a:pt x="6797" y="2329"/>
                    <a:pt x="6793" y="2333"/>
                    <a:pt x="6791" y="2340"/>
                  </a:cubicBezTo>
                  <a:cubicBezTo>
                    <a:pt x="6778" y="2351"/>
                    <a:pt x="6767" y="2352"/>
                    <a:pt x="6763" y="2352"/>
                  </a:cubicBezTo>
                  <a:cubicBezTo>
                    <a:pt x="6761" y="2352"/>
                    <a:pt x="6760" y="2352"/>
                    <a:pt x="6760" y="2352"/>
                  </a:cubicBezTo>
                  <a:cubicBezTo>
                    <a:pt x="6769" y="2333"/>
                    <a:pt x="6666" y="2296"/>
                    <a:pt x="6565" y="2258"/>
                  </a:cubicBezTo>
                  <a:cubicBezTo>
                    <a:pt x="6565" y="2258"/>
                    <a:pt x="6564" y="2258"/>
                    <a:pt x="6563" y="2258"/>
                  </a:cubicBezTo>
                  <a:cubicBezTo>
                    <a:pt x="6553" y="2258"/>
                    <a:pt x="6537" y="2272"/>
                    <a:pt x="6531" y="2290"/>
                  </a:cubicBezTo>
                  <a:cubicBezTo>
                    <a:pt x="6525" y="2305"/>
                    <a:pt x="6522" y="2311"/>
                    <a:pt x="6521" y="2311"/>
                  </a:cubicBezTo>
                  <a:cubicBezTo>
                    <a:pt x="6519" y="2311"/>
                    <a:pt x="6520" y="2298"/>
                    <a:pt x="6518" y="2283"/>
                  </a:cubicBezTo>
                  <a:cubicBezTo>
                    <a:pt x="6523" y="2250"/>
                    <a:pt x="6520" y="2233"/>
                    <a:pt x="6514" y="2233"/>
                  </a:cubicBezTo>
                  <a:cubicBezTo>
                    <a:pt x="6508" y="2233"/>
                    <a:pt x="6501" y="2247"/>
                    <a:pt x="6497" y="2277"/>
                  </a:cubicBezTo>
                  <a:cubicBezTo>
                    <a:pt x="6495" y="2299"/>
                    <a:pt x="6494" y="2310"/>
                    <a:pt x="6493" y="2310"/>
                  </a:cubicBezTo>
                  <a:cubicBezTo>
                    <a:pt x="6491" y="2310"/>
                    <a:pt x="6489" y="2298"/>
                    <a:pt x="6484" y="2274"/>
                  </a:cubicBezTo>
                  <a:cubicBezTo>
                    <a:pt x="6482" y="2260"/>
                    <a:pt x="6481" y="2254"/>
                    <a:pt x="6478" y="2254"/>
                  </a:cubicBezTo>
                  <a:cubicBezTo>
                    <a:pt x="6475" y="2254"/>
                    <a:pt x="6470" y="2258"/>
                    <a:pt x="6462" y="2264"/>
                  </a:cubicBezTo>
                  <a:cubicBezTo>
                    <a:pt x="6459" y="2273"/>
                    <a:pt x="6455" y="2277"/>
                    <a:pt x="6452" y="2277"/>
                  </a:cubicBezTo>
                  <a:cubicBezTo>
                    <a:pt x="6449" y="2277"/>
                    <a:pt x="6448" y="2272"/>
                    <a:pt x="6453" y="2261"/>
                  </a:cubicBezTo>
                  <a:cubicBezTo>
                    <a:pt x="6448" y="2243"/>
                    <a:pt x="6445" y="2225"/>
                    <a:pt x="6441" y="2225"/>
                  </a:cubicBezTo>
                  <a:cubicBezTo>
                    <a:pt x="6440" y="2225"/>
                    <a:pt x="6439" y="2227"/>
                    <a:pt x="6437" y="2233"/>
                  </a:cubicBezTo>
                  <a:cubicBezTo>
                    <a:pt x="6437" y="2233"/>
                    <a:pt x="6424" y="2227"/>
                    <a:pt x="6421" y="2205"/>
                  </a:cubicBezTo>
                  <a:cubicBezTo>
                    <a:pt x="6419" y="2195"/>
                    <a:pt x="6415" y="2192"/>
                    <a:pt x="6410" y="2192"/>
                  </a:cubicBezTo>
                  <a:cubicBezTo>
                    <a:pt x="6403" y="2192"/>
                    <a:pt x="6392" y="2201"/>
                    <a:pt x="6381" y="2211"/>
                  </a:cubicBezTo>
                  <a:cubicBezTo>
                    <a:pt x="6361" y="2223"/>
                    <a:pt x="6347" y="2229"/>
                    <a:pt x="6340" y="2229"/>
                  </a:cubicBezTo>
                  <a:cubicBezTo>
                    <a:pt x="6330" y="2229"/>
                    <a:pt x="6332" y="2218"/>
                    <a:pt x="6346" y="2199"/>
                  </a:cubicBezTo>
                  <a:cubicBezTo>
                    <a:pt x="6359" y="2181"/>
                    <a:pt x="6349" y="2173"/>
                    <a:pt x="6334" y="2173"/>
                  </a:cubicBezTo>
                  <a:cubicBezTo>
                    <a:pt x="6318" y="2173"/>
                    <a:pt x="6296" y="2181"/>
                    <a:pt x="6283" y="2199"/>
                  </a:cubicBezTo>
                  <a:cubicBezTo>
                    <a:pt x="6269" y="2218"/>
                    <a:pt x="6263" y="2227"/>
                    <a:pt x="6261" y="2227"/>
                  </a:cubicBezTo>
                  <a:cubicBezTo>
                    <a:pt x="6260" y="2227"/>
                    <a:pt x="6262" y="2222"/>
                    <a:pt x="6265" y="2214"/>
                  </a:cubicBezTo>
                  <a:cubicBezTo>
                    <a:pt x="6271" y="2192"/>
                    <a:pt x="6261" y="2189"/>
                    <a:pt x="6261" y="2189"/>
                  </a:cubicBezTo>
                  <a:cubicBezTo>
                    <a:pt x="6249" y="2186"/>
                    <a:pt x="6240" y="2183"/>
                    <a:pt x="6246" y="2161"/>
                  </a:cubicBezTo>
                  <a:cubicBezTo>
                    <a:pt x="6246" y="2161"/>
                    <a:pt x="6244" y="2161"/>
                    <a:pt x="6242" y="2161"/>
                  </a:cubicBezTo>
                  <a:cubicBezTo>
                    <a:pt x="6236" y="2161"/>
                    <a:pt x="6224" y="2162"/>
                    <a:pt x="6205" y="2170"/>
                  </a:cubicBezTo>
                  <a:cubicBezTo>
                    <a:pt x="6195" y="2178"/>
                    <a:pt x="6186" y="2181"/>
                    <a:pt x="6178" y="2181"/>
                  </a:cubicBezTo>
                  <a:cubicBezTo>
                    <a:pt x="6156" y="2181"/>
                    <a:pt x="6143" y="2156"/>
                    <a:pt x="6146" y="2123"/>
                  </a:cubicBezTo>
                  <a:lnTo>
                    <a:pt x="6146" y="2123"/>
                  </a:lnTo>
                  <a:lnTo>
                    <a:pt x="6114" y="2136"/>
                  </a:lnTo>
                  <a:cubicBezTo>
                    <a:pt x="6099" y="2156"/>
                    <a:pt x="6088" y="2170"/>
                    <a:pt x="6083" y="2170"/>
                  </a:cubicBezTo>
                  <a:cubicBezTo>
                    <a:pt x="6080" y="2170"/>
                    <a:pt x="6081" y="2164"/>
                    <a:pt x="6086" y="2149"/>
                  </a:cubicBezTo>
                  <a:cubicBezTo>
                    <a:pt x="6090" y="2133"/>
                    <a:pt x="6097" y="2119"/>
                    <a:pt x="6096" y="2119"/>
                  </a:cubicBezTo>
                  <a:lnTo>
                    <a:pt x="6096" y="2119"/>
                  </a:lnTo>
                  <a:cubicBezTo>
                    <a:pt x="6096" y="2119"/>
                    <a:pt x="6095" y="2121"/>
                    <a:pt x="6092" y="2127"/>
                  </a:cubicBezTo>
                  <a:cubicBezTo>
                    <a:pt x="6085" y="2137"/>
                    <a:pt x="6077" y="2142"/>
                    <a:pt x="6069" y="2142"/>
                  </a:cubicBezTo>
                  <a:cubicBezTo>
                    <a:pt x="6050" y="2142"/>
                    <a:pt x="6034" y="2115"/>
                    <a:pt x="6045" y="2086"/>
                  </a:cubicBezTo>
                  <a:cubicBezTo>
                    <a:pt x="6052" y="2067"/>
                    <a:pt x="6052" y="2067"/>
                    <a:pt x="6039" y="2064"/>
                  </a:cubicBezTo>
                  <a:lnTo>
                    <a:pt x="6033" y="2083"/>
                  </a:lnTo>
                  <a:cubicBezTo>
                    <a:pt x="6027" y="2099"/>
                    <a:pt x="6022" y="2118"/>
                    <a:pt x="6012" y="2118"/>
                  </a:cubicBezTo>
                  <a:cubicBezTo>
                    <a:pt x="6011" y="2118"/>
                    <a:pt x="6009" y="2118"/>
                    <a:pt x="6008" y="2117"/>
                  </a:cubicBezTo>
                  <a:cubicBezTo>
                    <a:pt x="5995" y="2114"/>
                    <a:pt x="5986" y="2111"/>
                    <a:pt x="5992" y="2089"/>
                  </a:cubicBezTo>
                  <a:cubicBezTo>
                    <a:pt x="5990" y="2073"/>
                    <a:pt x="5986" y="2055"/>
                    <a:pt x="5981" y="2055"/>
                  </a:cubicBezTo>
                  <a:cubicBezTo>
                    <a:pt x="5980" y="2055"/>
                    <a:pt x="5978" y="2058"/>
                    <a:pt x="5976" y="2064"/>
                  </a:cubicBezTo>
                  <a:cubicBezTo>
                    <a:pt x="5976" y="2064"/>
                    <a:pt x="5967" y="2058"/>
                    <a:pt x="5961" y="2036"/>
                  </a:cubicBezTo>
                  <a:lnTo>
                    <a:pt x="5917" y="2017"/>
                  </a:lnTo>
                  <a:cubicBezTo>
                    <a:pt x="5910" y="2023"/>
                    <a:pt x="5902" y="2026"/>
                    <a:pt x="5896" y="2026"/>
                  </a:cubicBezTo>
                  <a:cubicBezTo>
                    <a:pt x="5885" y="2026"/>
                    <a:pt x="5878" y="2018"/>
                    <a:pt x="5882" y="2004"/>
                  </a:cubicBezTo>
                  <a:cubicBezTo>
                    <a:pt x="5879" y="2004"/>
                    <a:pt x="5876" y="2003"/>
                    <a:pt x="5872" y="2003"/>
                  </a:cubicBezTo>
                  <a:cubicBezTo>
                    <a:pt x="5862" y="2003"/>
                    <a:pt x="5851" y="2007"/>
                    <a:pt x="5842" y="2014"/>
                  </a:cubicBezTo>
                  <a:cubicBezTo>
                    <a:pt x="5820" y="2004"/>
                    <a:pt x="5810" y="2001"/>
                    <a:pt x="5816" y="1982"/>
                  </a:cubicBezTo>
                  <a:cubicBezTo>
                    <a:pt x="5820" y="1971"/>
                    <a:pt x="5821" y="1965"/>
                    <a:pt x="5819" y="1965"/>
                  </a:cubicBezTo>
                  <a:cubicBezTo>
                    <a:pt x="5817" y="1965"/>
                    <a:pt x="5813" y="1969"/>
                    <a:pt x="5804" y="1976"/>
                  </a:cubicBezTo>
                  <a:cubicBezTo>
                    <a:pt x="5800" y="1988"/>
                    <a:pt x="5795" y="1991"/>
                    <a:pt x="5789" y="1991"/>
                  </a:cubicBezTo>
                  <a:cubicBezTo>
                    <a:pt x="5785" y="1991"/>
                    <a:pt x="5780" y="1990"/>
                    <a:pt x="5776" y="1989"/>
                  </a:cubicBezTo>
                  <a:lnTo>
                    <a:pt x="5754" y="1979"/>
                  </a:lnTo>
                  <a:cubicBezTo>
                    <a:pt x="5749" y="1993"/>
                    <a:pt x="5748" y="1997"/>
                    <a:pt x="5743" y="1997"/>
                  </a:cubicBezTo>
                  <a:cubicBezTo>
                    <a:pt x="5741" y="1997"/>
                    <a:pt x="5739" y="1996"/>
                    <a:pt x="5735" y="1995"/>
                  </a:cubicBezTo>
                  <a:cubicBezTo>
                    <a:pt x="5722" y="1992"/>
                    <a:pt x="5697" y="1960"/>
                    <a:pt x="5685" y="1954"/>
                  </a:cubicBezTo>
                  <a:cubicBezTo>
                    <a:pt x="5672" y="1949"/>
                    <a:pt x="5664" y="1946"/>
                    <a:pt x="5660" y="1946"/>
                  </a:cubicBezTo>
                  <a:cubicBezTo>
                    <a:pt x="5654" y="1946"/>
                    <a:pt x="5655" y="1952"/>
                    <a:pt x="5657" y="1967"/>
                  </a:cubicBezTo>
                  <a:cubicBezTo>
                    <a:pt x="5664" y="1969"/>
                    <a:pt x="5664" y="1978"/>
                    <a:pt x="5658" y="1978"/>
                  </a:cubicBezTo>
                  <a:cubicBezTo>
                    <a:pt x="5655" y="1978"/>
                    <a:pt x="5650" y="1974"/>
                    <a:pt x="5644" y="1964"/>
                  </a:cubicBezTo>
                  <a:cubicBezTo>
                    <a:pt x="5622" y="1945"/>
                    <a:pt x="5600" y="1926"/>
                    <a:pt x="5575" y="1913"/>
                  </a:cubicBezTo>
                  <a:cubicBezTo>
                    <a:pt x="5553" y="1906"/>
                    <a:pt x="5541" y="1902"/>
                    <a:pt x="5534" y="1902"/>
                  </a:cubicBezTo>
                  <a:cubicBezTo>
                    <a:pt x="5527" y="1902"/>
                    <a:pt x="5525" y="1907"/>
                    <a:pt x="5522" y="1917"/>
                  </a:cubicBezTo>
                  <a:cubicBezTo>
                    <a:pt x="5520" y="1938"/>
                    <a:pt x="5517" y="1948"/>
                    <a:pt x="5515" y="1948"/>
                  </a:cubicBezTo>
                  <a:cubicBezTo>
                    <a:pt x="5513" y="1948"/>
                    <a:pt x="5511" y="1936"/>
                    <a:pt x="5513" y="1913"/>
                  </a:cubicBezTo>
                  <a:cubicBezTo>
                    <a:pt x="5506" y="1883"/>
                    <a:pt x="5499" y="1870"/>
                    <a:pt x="5493" y="1870"/>
                  </a:cubicBezTo>
                  <a:cubicBezTo>
                    <a:pt x="5490" y="1870"/>
                    <a:pt x="5487" y="1874"/>
                    <a:pt x="5484" y="1882"/>
                  </a:cubicBezTo>
                  <a:cubicBezTo>
                    <a:pt x="5473" y="1892"/>
                    <a:pt x="5468" y="1895"/>
                    <a:pt x="5464" y="1895"/>
                  </a:cubicBezTo>
                  <a:cubicBezTo>
                    <a:pt x="5462" y="1895"/>
                    <a:pt x="5460" y="1894"/>
                    <a:pt x="5456" y="1892"/>
                  </a:cubicBezTo>
                  <a:cubicBezTo>
                    <a:pt x="5460" y="1879"/>
                    <a:pt x="5456" y="1874"/>
                    <a:pt x="5446" y="1874"/>
                  </a:cubicBezTo>
                  <a:cubicBezTo>
                    <a:pt x="5440" y="1874"/>
                    <a:pt x="5432" y="1876"/>
                    <a:pt x="5422" y="1879"/>
                  </a:cubicBezTo>
                  <a:cubicBezTo>
                    <a:pt x="5409" y="1876"/>
                    <a:pt x="5409" y="1876"/>
                    <a:pt x="5418" y="1857"/>
                  </a:cubicBezTo>
                  <a:lnTo>
                    <a:pt x="5393" y="1848"/>
                  </a:lnTo>
                  <a:cubicBezTo>
                    <a:pt x="5385" y="1855"/>
                    <a:pt x="5375" y="1859"/>
                    <a:pt x="5365" y="1859"/>
                  </a:cubicBezTo>
                  <a:cubicBezTo>
                    <a:pt x="5333" y="1859"/>
                    <a:pt x="5298" y="1829"/>
                    <a:pt x="5293" y="1810"/>
                  </a:cubicBezTo>
                  <a:cubicBezTo>
                    <a:pt x="5293" y="1810"/>
                    <a:pt x="5292" y="1810"/>
                    <a:pt x="5291" y="1810"/>
                  </a:cubicBezTo>
                  <a:cubicBezTo>
                    <a:pt x="5287" y="1810"/>
                    <a:pt x="5278" y="1811"/>
                    <a:pt x="5265" y="1823"/>
                  </a:cubicBezTo>
                  <a:cubicBezTo>
                    <a:pt x="5253" y="1838"/>
                    <a:pt x="5245" y="1846"/>
                    <a:pt x="5240" y="1846"/>
                  </a:cubicBezTo>
                  <a:cubicBezTo>
                    <a:pt x="5234" y="1846"/>
                    <a:pt x="5235" y="1835"/>
                    <a:pt x="5243" y="1813"/>
                  </a:cubicBezTo>
                  <a:cubicBezTo>
                    <a:pt x="5249" y="1794"/>
                    <a:pt x="5253" y="1785"/>
                    <a:pt x="5251" y="1785"/>
                  </a:cubicBezTo>
                  <a:lnTo>
                    <a:pt x="5251" y="1785"/>
                  </a:lnTo>
                  <a:cubicBezTo>
                    <a:pt x="5249" y="1785"/>
                    <a:pt x="5243" y="1793"/>
                    <a:pt x="5230" y="1810"/>
                  </a:cubicBezTo>
                  <a:cubicBezTo>
                    <a:pt x="5226" y="1814"/>
                    <a:pt x="5220" y="1815"/>
                    <a:pt x="5214" y="1815"/>
                  </a:cubicBezTo>
                  <a:cubicBezTo>
                    <a:pt x="5192" y="1815"/>
                    <a:pt x="5164" y="1796"/>
                    <a:pt x="5183" y="1769"/>
                  </a:cubicBezTo>
                  <a:lnTo>
                    <a:pt x="5196" y="1729"/>
                  </a:lnTo>
                  <a:lnTo>
                    <a:pt x="5196" y="1729"/>
                  </a:lnTo>
                  <a:cubicBezTo>
                    <a:pt x="5183" y="1740"/>
                    <a:pt x="5174" y="1741"/>
                    <a:pt x="5170" y="1741"/>
                  </a:cubicBezTo>
                  <a:cubicBezTo>
                    <a:pt x="5169" y="1741"/>
                    <a:pt x="5168" y="1741"/>
                    <a:pt x="5168" y="1741"/>
                  </a:cubicBezTo>
                  <a:cubicBezTo>
                    <a:pt x="5163" y="1751"/>
                    <a:pt x="5158" y="1754"/>
                    <a:pt x="5151" y="1754"/>
                  </a:cubicBezTo>
                  <a:cubicBezTo>
                    <a:pt x="5143" y="1754"/>
                    <a:pt x="5132" y="1751"/>
                    <a:pt x="5115" y="1744"/>
                  </a:cubicBezTo>
                  <a:cubicBezTo>
                    <a:pt x="5093" y="1735"/>
                    <a:pt x="5039" y="1738"/>
                    <a:pt x="5017" y="1732"/>
                  </a:cubicBezTo>
                  <a:cubicBezTo>
                    <a:pt x="4995" y="1722"/>
                    <a:pt x="4961" y="1710"/>
                    <a:pt x="4958" y="1688"/>
                  </a:cubicBezTo>
                  <a:cubicBezTo>
                    <a:pt x="4951" y="1684"/>
                    <a:pt x="4944" y="1682"/>
                    <a:pt x="4937" y="1682"/>
                  </a:cubicBezTo>
                  <a:cubicBezTo>
                    <a:pt x="4927" y="1682"/>
                    <a:pt x="4917" y="1686"/>
                    <a:pt x="4908" y="1691"/>
                  </a:cubicBezTo>
                  <a:cubicBezTo>
                    <a:pt x="4901" y="1696"/>
                    <a:pt x="4894" y="1699"/>
                    <a:pt x="4888" y="1699"/>
                  </a:cubicBezTo>
                  <a:cubicBezTo>
                    <a:pt x="4877" y="1699"/>
                    <a:pt x="4869" y="1691"/>
                    <a:pt x="4873" y="1678"/>
                  </a:cubicBezTo>
                  <a:lnTo>
                    <a:pt x="4861" y="1672"/>
                  </a:lnTo>
                  <a:cubicBezTo>
                    <a:pt x="4842" y="1681"/>
                    <a:pt x="4830" y="1682"/>
                    <a:pt x="4824" y="1682"/>
                  </a:cubicBezTo>
                  <a:cubicBezTo>
                    <a:pt x="4821" y="1682"/>
                    <a:pt x="4820" y="1682"/>
                    <a:pt x="4820" y="1682"/>
                  </a:cubicBezTo>
                  <a:cubicBezTo>
                    <a:pt x="4827" y="1665"/>
                    <a:pt x="4825" y="1648"/>
                    <a:pt x="4815" y="1648"/>
                  </a:cubicBezTo>
                  <a:cubicBezTo>
                    <a:pt x="4812" y="1648"/>
                    <a:pt x="4809" y="1650"/>
                    <a:pt x="4804" y="1653"/>
                  </a:cubicBezTo>
                  <a:cubicBezTo>
                    <a:pt x="4801" y="1663"/>
                    <a:pt x="4797" y="1667"/>
                    <a:pt x="4790" y="1667"/>
                  </a:cubicBezTo>
                  <a:cubicBezTo>
                    <a:pt x="4784" y="1667"/>
                    <a:pt x="4775" y="1664"/>
                    <a:pt x="4764" y="1660"/>
                  </a:cubicBezTo>
                  <a:cubicBezTo>
                    <a:pt x="4752" y="1633"/>
                    <a:pt x="4433" y="1513"/>
                    <a:pt x="4379" y="1513"/>
                  </a:cubicBezTo>
                  <a:cubicBezTo>
                    <a:pt x="4375" y="1513"/>
                    <a:pt x="4372" y="1514"/>
                    <a:pt x="4372" y="1515"/>
                  </a:cubicBezTo>
                  <a:lnTo>
                    <a:pt x="4340" y="1503"/>
                  </a:lnTo>
                  <a:lnTo>
                    <a:pt x="4306" y="1490"/>
                  </a:lnTo>
                  <a:cubicBezTo>
                    <a:pt x="4317" y="1461"/>
                    <a:pt x="4286" y="1453"/>
                    <a:pt x="4253" y="1453"/>
                  </a:cubicBezTo>
                  <a:cubicBezTo>
                    <a:pt x="4240" y="1453"/>
                    <a:pt x="4227" y="1454"/>
                    <a:pt x="4215" y="1456"/>
                  </a:cubicBezTo>
                  <a:cubicBezTo>
                    <a:pt x="4209" y="1464"/>
                    <a:pt x="4200" y="1468"/>
                    <a:pt x="4191" y="1468"/>
                  </a:cubicBezTo>
                  <a:cubicBezTo>
                    <a:pt x="4186" y="1468"/>
                    <a:pt x="4182" y="1467"/>
                    <a:pt x="4178" y="1465"/>
                  </a:cubicBezTo>
                  <a:cubicBezTo>
                    <a:pt x="4187" y="1435"/>
                    <a:pt x="4170" y="1420"/>
                    <a:pt x="4149" y="1420"/>
                  </a:cubicBezTo>
                  <a:cubicBezTo>
                    <a:pt x="4142" y="1420"/>
                    <a:pt x="4134" y="1422"/>
                    <a:pt x="4127" y="1425"/>
                  </a:cubicBezTo>
                  <a:cubicBezTo>
                    <a:pt x="4116" y="1440"/>
                    <a:pt x="4107" y="1448"/>
                    <a:pt x="4102" y="1448"/>
                  </a:cubicBezTo>
                  <a:cubicBezTo>
                    <a:pt x="4097" y="1448"/>
                    <a:pt x="4097" y="1437"/>
                    <a:pt x="4105" y="1415"/>
                  </a:cubicBezTo>
                  <a:cubicBezTo>
                    <a:pt x="4112" y="1394"/>
                    <a:pt x="4109" y="1383"/>
                    <a:pt x="4099" y="1383"/>
                  </a:cubicBezTo>
                  <a:cubicBezTo>
                    <a:pt x="4090" y="1383"/>
                    <a:pt x="4074" y="1394"/>
                    <a:pt x="4052" y="1418"/>
                  </a:cubicBezTo>
                  <a:cubicBezTo>
                    <a:pt x="4044" y="1425"/>
                    <a:pt x="4039" y="1429"/>
                    <a:pt x="4036" y="1429"/>
                  </a:cubicBezTo>
                  <a:cubicBezTo>
                    <a:pt x="4033" y="1429"/>
                    <a:pt x="4032" y="1423"/>
                    <a:pt x="4030" y="1409"/>
                  </a:cubicBezTo>
                  <a:cubicBezTo>
                    <a:pt x="4032" y="1381"/>
                    <a:pt x="4028" y="1370"/>
                    <a:pt x="4023" y="1370"/>
                  </a:cubicBezTo>
                  <a:cubicBezTo>
                    <a:pt x="4020" y="1370"/>
                    <a:pt x="4017" y="1374"/>
                    <a:pt x="4015" y="1381"/>
                  </a:cubicBezTo>
                  <a:cubicBezTo>
                    <a:pt x="4003" y="1397"/>
                    <a:pt x="3995" y="1405"/>
                    <a:pt x="3990" y="1405"/>
                  </a:cubicBezTo>
                  <a:cubicBezTo>
                    <a:pt x="3983" y="1405"/>
                    <a:pt x="3980" y="1393"/>
                    <a:pt x="3980" y="1368"/>
                  </a:cubicBezTo>
                  <a:cubicBezTo>
                    <a:pt x="3977" y="1343"/>
                    <a:pt x="3975" y="1332"/>
                    <a:pt x="3971" y="1332"/>
                  </a:cubicBezTo>
                  <a:cubicBezTo>
                    <a:pt x="3967" y="1332"/>
                    <a:pt x="3961" y="1341"/>
                    <a:pt x="3949" y="1359"/>
                  </a:cubicBezTo>
                  <a:cubicBezTo>
                    <a:pt x="3941" y="1371"/>
                    <a:pt x="3928" y="1377"/>
                    <a:pt x="3916" y="1377"/>
                  </a:cubicBezTo>
                  <a:cubicBezTo>
                    <a:pt x="3895" y="1377"/>
                    <a:pt x="3874" y="1360"/>
                    <a:pt x="3880" y="1334"/>
                  </a:cubicBezTo>
                  <a:cubicBezTo>
                    <a:pt x="3873" y="1329"/>
                    <a:pt x="3868" y="1317"/>
                    <a:pt x="3863" y="1317"/>
                  </a:cubicBezTo>
                  <a:cubicBezTo>
                    <a:pt x="3861" y="1317"/>
                    <a:pt x="3860" y="1319"/>
                    <a:pt x="3858" y="1324"/>
                  </a:cubicBezTo>
                  <a:lnTo>
                    <a:pt x="3855" y="1299"/>
                  </a:lnTo>
                  <a:cubicBezTo>
                    <a:pt x="3842" y="1296"/>
                    <a:pt x="3833" y="1293"/>
                    <a:pt x="3833" y="1293"/>
                  </a:cubicBezTo>
                  <a:lnTo>
                    <a:pt x="3823" y="1312"/>
                  </a:lnTo>
                  <a:cubicBezTo>
                    <a:pt x="3776" y="1280"/>
                    <a:pt x="3726" y="1255"/>
                    <a:pt x="3676" y="1233"/>
                  </a:cubicBezTo>
                  <a:cubicBezTo>
                    <a:pt x="3596" y="1206"/>
                    <a:pt x="3558" y="1192"/>
                    <a:pt x="3543" y="1192"/>
                  </a:cubicBezTo>
                  <a:cubicBezTo>
                    <a:pt x="3534" y="1192"/>
                    <a:pt x="3533" y="1196"/>
                    <a:pt x="3535" y="1205"/>
                  </a:cubicBezTo>
                  <a:cubicBezTo>
                    <a:pt x="3534" y="1225"/>
                    <a:pt x="3528" y="1234"/>
                    <a:pt x="3522" y="1234"/>
                  </a:cubicBezTo>
                  <a:cubicBezTo>
                    <a:pt x="3515" y="1234"/>
                    <a:pt x="3508" y="1220"/>
                    <a:pt x="3510" y="1196"/>
                  </a:cubicBezTo>
                  <a:cubicBezTo>
                    <a:pt x="3501" y="1193"/>
                    <a:pt x="3485" y="1164"/>
                    <a:pt x="3463" y="1155"/>
                  </a:cubicBezTo>
                  <a:cubicBezTo>
                    <a:pt x="3441" y="1146"/>
                    <a:pt x="3419" y="1139"/>
                    <a:pt x="3425" y="1121"/>
                  </a:cubicBezTo>
                  <a:lnTo>
                    <a:pt x="3413" y="1114"/>
                  </a:lnTo>
                  <a:cubicBezTo>
                    <a:pt x="3402" y="1125"/>
                    <a:pt x="3387" y="1129"/>
                    <a:pt x="3371" y="1129"/>
                  </a:cubicBezTo>
                  <a:cubicBezTo>
                    <a:pt x="3338" y="1129"/>
                    <a:pt x="3301" y="1110"/>
                    <a:pt x="3284" y="1089"/>
                  </a:cubicBezTo>
                  <a:cubicBezTo>
                    <a:pt x="3273" y="1085"/>
                    <a:pt x="3262" y="1082"/>
                    <a:pt x="3252" y="1082"/>
                  </a:cubicBezTo>
                  <a:cubicBezTo>
                    <a:pt x="3241" y="1082"/>
                    <a:pt x="3231" y="1085"/>
                    <a:pt x="3222" y="1089"/>
                  </a:cubicBezTo>
                  <a:cubicBezTo>
                    <a:pt x="3209" y="1093"/>
                    <a:pt x="3202" y="1095"/>
                    <a:pt x="3197" y="1095"/>
                  </a:cubicBezTo>
                  <a:cubicBezTo>
                    <a:pt x="3190" y="1095"/>
                    <a:pt x="3189" y="1090"/>
                    <a:pt x="3187" y="1077"/>
                  </a:cubicBezTo>
                  <a:cubicBezTo>
                    <a:pt x="3192" y="1061"/>
                    <a:pt x="3163" y="1035"/>
                    <a:pt x="3141" y="1035"/>
                  </a:cubicBezTo>
                  <a:cubicBezTo>
                    <a:pt x="3131" y="1035"/>
                    <a:pt x="3123" y="1040"/>
                    <a:pt x="3118" y="1052"/>
                  </a:cubicBezTo>
                  <a:lnTo>
                    <a:pt x="3115" y="1027"/>
                  </a:lnTo>
                  <a:cubicBezTo>
                    <a:pt x="3114" y="1019"/>
                    <a:pt x="3111" y="1016"/>
                    <a:pt x="3107" y="1016"/>
                  </a:cubicBezTo>
                  <a:cubicBezTo>
                    <a:pt x="3100" y="1016"/>
                    <a:pt x="3091" y="1027"/>
                    <a:pt x="3087" y="1039"/>
                  </a:cubicBezTo>
                  <a:cubicBezTo>
                    <a:pt x="3080" y="1055"/>
                    <a:pt x="3075" y="1064"/>
                    <a:pt x="3071" y="1064"/>
                  </a:cubicBezTo>
                  <a:cubicBezTo>
                    <a:pt x="3067" y="1064"/>
                    <a:pt x="3066" y="1047"/>
                    <a:pt x="3071" y="1011"/>
                  </a:cubicBezTo>
                  <a:cubicBezTo>
                    <a:pt x="3079" y="986"/>
                    <a:pt x="3078" y="975"/>
                    <a:pt x="3074" y="975"/>
                  </a:cubicBezTo>
                  <a:cubicBezTo>
                    <a:pt x="3072" y="975"/>
                    <a:pt x="3069" y="979"/>
                    <a:pt x="3065" y="986"/>
                  </a:cubicBezTo>
                  <a:cubicBezTo>
                    <a:pt x="3055" y="996"/>
                    <a:pt x="3043" y="1006"/>
                    <a:pt x="3036" y="1006"/>
                  </a:cubicBezTo>
                  <a:cubicBezTo>
                    <a:pt x="3032" y="1006"/>
                    <a:pt x="3029" y="1003"/>
                    <a:pt x="3027" y="995"/>
                  </a:cubicBezTo>
                  <a:cubicBezTo>
                    <a:pt x="3023" y="993"/>
                    <a:pt x="3019" y="992"/>
                    <a:pt x="3015" y="992"/>
                  </a:cubicBezTo>
                  <a:cubicBezTo>
                    <a:pt x="3007" y="992"/>
                    <a:pt x="2998" y="999"/>
                    <a:pt x="2990" y="1027"/>
                  </a:cubicBezTo>
                  <a:cubicBezTo>
                    <a:pt x="2986" y="1037"/>
                    <a:pt x="2981" y="1041"/>
                    <a:pt x="2974" y="1041"/>
                  </a:cubicBezTo>
                  <a:cubicBezTo>
                    <a:pt x="2969" y="1041"/>
                    <a:pt x="2964" y="1039"/>
                    <a:pt x="2958" y="1036"/>
                  </a:cubicBezTo>
                  <a:cubicBezTo>
                    <a:pt x="2965" y="1020"/>
                    <a:pt x="2971" y="1008"/>
                    <a:pt x="2987" y="1002"/>
                  </a:cubicBezTo>
                  <a:lnTo>
                    <a:pt x="2962" y="992"/>
                  </a:lnTo>
                  <a:cubicBezTo>
                    <a:pt x="2946" y="983"/>
                    <a:pt x="2940" y="961"/>
                    <a:pt x="2943" y="942"/>
                  </a:cubicBezTo>
                  <a:cubicBezTo>
                    <a:pt x="2941" y="931"/>
                    <a:pt x="2938" y="924"/>
                    <a:pt x="2934" y="924"/>
                  </a:cubicBezTo>
                  <a:cubicBezTo>
                    <a:pt x="2930" y="924"/>
                    <a:pt x="2926" y="934"/>
                    <a:pt x="2924" y="958"/>
                  </a:cubicBezTo>
                  <a:cubicBezTo>
                    <a:pt x="2915" y="984"/>
                    <a:pt x="2913" y="992"/>
                    <a:pt x="2904" y="992"/>
                  </a:cubicBezTo>
                  <a:cubicBezTo>
                    <a:pt x="2900" y="992"/>
                    <a:pt x="2896" y="991"/>
                    <a:pt x="2890" y="989"/>
                  </a:cubicBezTo>
                  <a:cubicBezTo>
                    <a:pt x="2877" y="983"/>
                    <a:pt x="2868" y="980"/>
                    <a:pt x="2874" y="961"/>
                  </a:cubicBezTo>
                  <a:cubicBezTo>
                    <a:pt x="2880" y="939"/>
                    <a:pt x="2880" y="942"/>
                    <a:pt x="2858" y="933"/>
                  </a:cubicBezTo>
                  <a:cubicBezTo>
                    <a:pt x="2854" y="931"/>
                    <a:pt x="2850" y="931"/>
                    <a:pt x="2846" y="931"/>
                  </a:cubicBezTo>
                  <a:cubicBezTo>
                    <a:pt x="2812" y="931"/>
                    <a:pt x="2768" y="971"/>
                    <a:pt x="2745" y="1002"/>
                  </a:cubicBezTo>
                  <a:cubicBezTo>
                    <a:pt x="2738" y="1020"/>
                    <a:pt x="2734" y="1029"/>
                    <a:pt x="2732" y="1029"/>
                  </a:cubicBezTo>
                  <a:cubicBezTo>
                    <a:pt x="2730" y="1029"/>
                    <a:pt x="2731" y="1019"/>
                    <a:pt x="2733" y="998"/>
                  </a:cubicBezTo>
                  <a:cubicBezTo>
                    <a:pt x="2739" y="976"/>
                    <a:pt x="2730" y="973"/>
                    <a:pt x="2717" y="970"/>
                  </a:cubicBezTo>
                  <a:cubicBezTo>
                    <a:pt x="2715" y="976"/>
                    <a:pt x="2714" y="977"/>
                    <a:pt x="2713" y="977"/>
                  </a:cubicBezTo>
                  <a:cubicBezTo>
                    <a:pt x="2711" y="977"/>
                    <a:pt x="2710" y="969"/>
                    <a:pt x="2714" y="969"/>
                  </a:cubicBezTo>
                  <a:cubicBezTo>
                    <a:pt x="2715" y="969"/>
                    <a:pt x="2716" y="969"/>
                    <a:pt x="2717" y="970"/>
                  </a:cubicBezTo>
                  <a:cubicBezTo>
                    <a:pt x="2721" y="958"/>
                    <a:pt x="2726" y="954"/>
                    <a:pt x="2733" y="954"/>
                  </a:cubicBezTo>
                  <a:cubicBezTo>
                    <a:pt x="2738" y="954"/>
                    <a:pt x="2743" y="956"/>
                    <a:pt x="2748" y="958"/>
                  </a:cubicBezTo>
                  <a:lnTo>
                    <a:pt x="2755" y="939"/>
                  </a:lnTo>
                  <a:cubicBezTo>
                    <a:pt x="2756" y="915"/>
                    <a:pt x="2753" y="903"/>
                    <a:pt x="2746" y="903"/>
                  </a:cubicBezTo>
                  <a:cubicBezTo>
                    <a:pt x="2740" y="903"/>
                    <a:pt x="2732" y="911"/>
                    <a:pt x="2720" y="926"/>
                  </a:cubicBezTo>
                  <a:cubicBezTo>
                    <a:pt x="2712" y="933"/>
                    <a:pt x="2707" y="937"/>
                    <a:pt x="2704" y="937"/>
                  </a:cubicBezTo>
                  <a:cubicBezTo>
                    <a:pt x="2701" y="937"/>
                    <a:pt x="2700" y="931"/>
                    <a:pt x="2698" y="917"/>
                  </a:cubicBezTo>
                  <a:cubicBezTo>
                    <a:pt x="2696" y="900"/>
                    <a:pt x="2692" y="882"/>
                    <a:pt x="2687" y="882"/>
                  </a:cubicBezTo>
                  <a:cubicBezTo>
                    <a:pt x="2686" y="882"/>
                    <a:pt x="2684" y="884"/>
                    <a:pt x="2683" y="889"/>
                  </a:cubicBezTo>
                  <a:cubicBezTo>
                    <a:pt x="2670" y="886"/>
                    <a:pt x="2661" y="873"/>
                    <a:pt x="2658" y="857"/>
                  </a:cubicBezTo>
                  <a:cubicBezTo>
                    <a:pt x="2646" y="853"/>
                    <a:pt x="2637" y="850"/>
                    <a:pt x="2631" y="850"/>
                  </a:cubicBezTo>
                  <a:cubicBezTo>
                    <a:pt x="2624" y="850"/>
                    <a:pt x="2620" y="854"/>
                    <a:pt x="2617" y="864"/>
                  </a:cubicBezTo>
                  <a:cubicBezTo>
                    <a:pt x="2612" y="876"/>
                    <a:pt x="2606" y="879"/>
                    <a:pt x="2600" y="879"/>
                  </a:cubicBezTo>
                  <a:cubicBezTo>
                    <a:pt x="2596" y="879"/>
                    <a:pt x="2591" y="878"/>
                    <a:pt x="2586" y="876"/>
                  </a:cubicBezTo>
                  <a:cubicBezTo>
                    <a:pt x="2581" y="875"/>
                    <a:pt x="2577" y="873"/>
                    <a:pt x="2572" y="873"/>
                  </a:cubicBezTo>
                  <a:cubicBezTo>
                    <a:pt x="2566" y="873"/>
                    <a:pt x="2561" y="876"/>
                    <a:pt x="2557" y="889"/>
                  </a:cubicBezTo>
                  <a:cubicBezTo>
                    <a:pt x="2552" y="904"/>
                    <a:pt x="2536" y="915"/>
                    <a:pt x="2521" y="915"/>
                  </a:cubicBezTo>
                  <a:cubicBezTo>
                    <a:pt x="2517" y="915"/>
                    <a:pt x="2514" y="915"/>
                    <a:pt x="2510" y="914"/>
                  </a:cubicBezTo>
                  <a:cubicBezTo>
                    <a:pt x="2499" y="918"/>
                    <a:pt x="2492" y="921"/>
                    <a:pt x="2488" y="921"/>
                  </a:cubicBezTo>
                  <a:cubicBezTo>
                    <a:pt x="2479" y="921"/>
                    <a:pt x="2480" y="911"/>
                    <a:pt x="2482" y="882"/>
                  </a:cubicBezTo>
                  <a:cubicBezTo>
                    <a:pt x="2488" y="864"/>
                    <a:pt x="2479" y="857"/>
                    <a:pt x="2466" y="854"/>
                  </a:cubicBezTo>
                  <a:cubicBezTo>
                    <a:pt x="2466" y="854"/>
                    <a:pt x="2457" y="851"/>
                    <a:pt x="2451" y="826"/>
                  </a:cubicBezTo>
                  <a:cubicBezTo>
                    <a:pt x="2450" y="819"/>
                    <a:pt x="2448" y="816"/>
                    <a:pt x="2447" y="816"/>
                  </a:cubicBezTo>
                  <a:cubicBezTo>
                    <a:pt x="2444" y="816"/>
                    <a:pt x="2439" y="829"/>
                    <a:pt x="2435" y="842"/>
                  </a:cubicBezTo>
                  <a:cubicBezTo>
                    <a:pt x="2426" y="864"/>
                    <a:pt x="2419" y="882"/>
                    <a:pt x="2419" y="882"/>
                  </a:cubicBezTo>
                  <a:cubicBezTo>
                    <a:pt x="2407" y="876"/>
                    <a:pt x="2410" y="835"/>
                    <a:pt x="2419" y="814"/>
                  </a:cubicBezTo>
                  <a:cubicBezTo>
                    <a:pt x="2421" y="791"/>
                    <a:pt x="2422" y="780"/>
                    <a:pt x="2420" y="780"/>
                  </a:cubicBezTo>
                  <a:lnTo>
                    <a:pt x="2420" y="780"/>
                  </a:lnTo>
                  <a:cubicBezTo>
                    <a:pt x="2419" y="780"/>
                    <a:pt x="2415" y="790"/>
                    <a:pt x="2407" y="810"/>
                  </a:cubicBezTo>
                  <a:cubicBezTo>
                    <a:pt x="2403" y="822"/>
                    <a:pt x="2395" y="832"/>
                    <a:pt x="2385" y="832"/>
                  </a:cubicBezTo>
                  <a:cubicBezTo>
                    <a:pt x="2379" y="832"/>
                    <a:pt x="2372" y="828"/>
                    <a:pt x="2366" y="817"/>
                  </a:cubicBezTo>
                  <a:cubicBezTo>
                    <a:pt x="2344" y="810"/>
                    <a:pt x="2322" y="801"/>
                    <a:pt x="2329" y="782"/>
                  </a:cubicBezTo>
                  <a:cubicBezTo>
                    <a:pt x="2327" y="771"/>
                    <a:pt x="2323" y="768"/>
                    <a:pt x="2318" y="768"/>
                  </a:cubicBezTo>
                  <a:cubicBezTo>
                    <a:pt x="2312" y="768"/>
                    <a:pt x="2307" y="773"/>
                    <a:pt x="2307" y="773"/>
                  </a:cubicBezTo>
                  <a:cubicBezTo>
                    <a:pt x="2300" y="779"/>
                    <a:pt x="2294" y="782"/>
                    <a:pt x="2288" y="782"/>
                  </a:cubicBezTo>
                  <a:cubicBezTo>
                    <a:pt x="2278" y="782"/>
                    <a:pt x="2268" y="773"/>
                    <a:pt x="2250" y="751"/>
                  </a:cubicBezTo>
                  <a:cubicBezTo>
                    <a:pt x="2228" y="718"/>
                    <a:pt x="2218" y="703"/>
                    <a:pt x="2211" y="703"/>
                  </a:cubicBezTo>
                  <a:cubicBezTo>
                    <a:pt x="2205" y="703"/>
                    <a:pt x="2201" y="714"/>
                    <a:pt x="2194" y="732"/>
                  </a:cubicBezTo>
                  <a:cubicBezTo>
                    <a:pt x="2190" y="743"/>
                    <a:pt x="2187" y="753"/>
                    <a:pt x="2185" y="753"/>
                  </a:cubicBezTo>
                  <a:cubicBezTo>
                    <a:pt x="2183" y="753"/>
                    <a:pt x="2183" y="747"/>
                    <a:pt x="2184" y="729"/>
                  </a:cubicBezTo>
                  <a:cubicBezTo>
                    <a:pt x="2182" y="719"/>
                    <a:pt x="2178" y="716"/>
                    <a:pt x="2172" y="716"/>
                  </a:cubicBezTo>
                  <a:cubicBezTo>
                    <a:pt x="2162" y="716"/>
                    <a:pt x="2148" y="724"/>
                    <a:pt x="2131" y="732"/>
                  </a:cubicBezTo>
                  <a:cubicBezTo>
                    <a:pt x="2112" y="751"/>
                    <a:pt x="2100" y="779"/>
                    <a:pt x="2090" y="804"/>
                  </a:cubicBezTo>
                  <a:cubicBezTo>
                    <a:pt x="2084" y="826"/>
                    <a:pt x="2080" y="836"/>
                    <a:pt x="2076" y="836"/>
                  </a:cubicBezTo>
                  <a:cubicBezTo>
                    <a:pt x="2073" y="836"/>
                    <a:pt x="2069" y="829"/>
                    <a:pt x="2062" y="817"/>
                  </a:cubicBezTo>
                  <a:cubicBezTo>
                    <a:pt x="2053" y="814"/>
                    <a:pt x="2047" y="788"/>
                    <a:pt x="2053" y="770"/>
                  </a:cubicBezTo>
                  <a:cubicBezTo>
                    <a:pt x="2059" y="756"/>
                    <a:pt x="2065" y="753"/>
                    <a:pt x="2068" y="753"/>
                  </a:cubicBezTo>
                  <a:cubicBezTo>
                    <a:pt x="2070" y="753"/>
                    <a:pt x="2072" y="754"/>
                    <a:pt x="2072" y="754"/>
                  </a:cubicBezTo>
                  <a:lnTo>
                    <a:pt x="2084" y="757"/>
                  </a:lnTo>
                  <a:cubicBezTo>
                    <a:pt x="2090" y="738"/>
                    <a:pt x="2097" y="719"/>
                    <a:pt x="2075" y="710"/>
                  </a:cubicBezTo>
                  <a:cubicBezTo>
                    <a:pt x="2073" y="696"/>
                    <a:pt x="2068" y="689"/>
                    <a:pt x="2063" y="689"/>
                  </a:cubicBezTo>
                  <a:cubicBezTo>
                    <a:pt x="2059" y="689"/>
                    <a:pt x="2055" y="693"/>
                    <a:pt x="2053" y="701"/>
                  </a:cubicBezTo>
                  <a:cubicBezTo>
                    <a:pt x="2050" y="679"/>
                    <a:pt x="2028" y="669"/>
                    <a:pt x="2003" y="660"/>
                  </a:cubicBezTo>
                  <a:cubicBezTo>
                    <a:pt x="1981" y="654"/>
                    <a:pt x="1949" y="641"/>
                    <a:pt x="1943" y="616"/>
                  </a:cubicBezTo>
                  <a:cubicBezTo>
                    <a:pt x="1932" y="613"/>
                    <a:pt x="1924" y="610"/>
                    <a:pt x="1918" y="610"/>
                  </a:cubicBezTo>
                  <a:cubicBezTo>
                    <a:pt x="1912" y="610"/>
                    <a:pt x="1907" y="613"/>
                    <a:pt x="1902" y="622"/>
                  </a:cubicBezTo>
                  <a:cubicBezTo>
                    <a:pt x="1895" y="645"/>
                    <a:pt x="1889" y="654"/>
                    <a:pt x="1885" y="654"/>
                  </a:cubicBezTo>
                  <a:cubicBezTo>
                    <a:pt x="1882" y="654"/>
                    <a:pt x="1881" y="648"/>
                    <a:pt x="1884" y="638"/>
                  </a:cubicBezTo>
                  <a:cubicBezTo>
                    <a:pt x="1886" y="605"/>
                    <a:pt x="1793" y="548"/>
                    <a:pt x="1746" y="548"/>
                  </a:cubicBezTo>
                  <a:cubicBezTo>
                    <a:pt x="1736" y="548"/>
                    <a:pt x="1728" y="550"/>
                    <a:pt x="1724" y="557"/>
                  </a:cubicBezTo>
                  <a:lnTo>
                    <a:pt x="1702" y="550"/>
                  </a:lnTo>
                  <a:cubicBezTo>
                    <a:pt x="1689" y="528"/>
                    <a:pt x="1646" y="508"/>
                    <a:pt x="1619" y="508"/>
                  </a:cubicBezTo>
                  <a:cubicBezTo>
                    <a:pt x="1612" y="508"/>
                    <a:pt x="1606" y="509"/>
                    <a:pt x="1602" y="513"/>
                  </a:cubicBezTo>
                  <a:lnTo>
                    <a:pt x="1567" y="500"/>
                  </a:lnTo>
                  <a:cubicBezTo>
                    <a:pt x="1558" y="483"/>
                    <a:pt x="1550" y="475"/>
                    <a:pt x="1542" y="475"/>
                  </a:cubicBezTo>
                  <a:cubicBezTo>
                    <a:pt x="1536" y="475"/>
                    <a:pt x="1531" y="478"/>
                    <a:pt x="1523" y="484"/>
                  </a:cubicBezTo>
                  <a:cubicBezTo>
                    <a:pt x="1510" y="495"/>
                    <a:pt x="1503" y="508"/>
                    <a:pt x="1502" y="508"/>
                  </a:cubicBezTo>
                  <a:cubicBezTo>
                    <a:pt x="1502" y="508"/>
                    <a:pt x="1503" y="506"/>
                    <a:pt x="1504" y="500"/>
                  </a:cubicBezTo>
                  <a:cubicBezTo>
                    <a:pt x="1511" y="478"/>
                    <a:pt x="1489" y="472"/>
                    <a:pt x="1445" y="453"/>
                  </a:cubicBezTo>
                  <a:cubicBezTo>
                    <a:pt x="1425" y="446"/>
                    <a:pt x="1415" y="442"/>
                    <a:pt x="1409" y="442"/>
                  </a:cubicBezTo>
                  <a:cubicBezTo>
                    <a:pt x="1402" y="442"/>
                    <a:pt x="1402" y="449"/>
                    <a:pt x="1404" y="463"/>
                  </a:cubicBezTo>
                  <a:cubicBezTo>
                    <a:pt x="1401" y="463"/>
                    <a:pt x="1397" y="463"/>
                    <a:pt x="1394" y="463"/>
                  </a:cubicBezTo>
                  <a:cubicBezTo>
                    <a:pt x="1352" y="463"/>
                    <a:pt x="1361" y="442"/>
                    <a:pt x="1366" y="425"/>
                  </a:cubicBezTo>
                  <a:cubicBezTo>
                    <a:pt x="1379" y="408"/>
                    <a:pt x="1380" y="397"/>
                    <a:pt x="1373" y="397"/>
                  </a:cubicBezTo>
                  <a:cubicBezTo>
                    <a:pt x="1367" y="397"/>
                    <a:pt x="1353" y="409"/>
                    <a:pt x="1335" y="437"/>
                  </a:cubicBezTo>
                  <a:cubicBezTo>
                    <a:pt x="1323" y="454"/>
                    <a:pt x="1312" y="461"/>
                    <a:pt x="1304" y="461"/>
                  </a:cubicBezTo>
                  <a:cubicBezTo>
                    <a:pt x="1295" y="461"/>
                    <a:pt x="1291" y="453"/>
                    <a:pt x="1294" y="444"/>
                  </a:cubicBezTo>
                  <a:cubicBezTo>
                    <a:pt x="1300" y="433"/>
                    <a:pt x="1305" y="429"/>
                    <a:pt x="1311" y="429"/>
                  </a:cubicBezTo>
                  <a:cubicBezTo>
                    <a:pt x="1315" y="429"/>
                    <a:pt x="1320" y="432"/>
                    <a:pt x="1326" y="434"/>
                  </a:cubicBezTo>
                  <a:lnTo>
                    <a:pt x="1338" y="394"/>
                  </a:lnTo>
                  <a:cubicBezTo>
                    <a:pt x="1335" y="393"/>
                    <a:pt x="1333" y="392"/>
                    <a:pt x="1331" y="392"/>
                  </a:cubicBezTo>
                  <a:cubicBezTo>
                    <a:pt x="1327" y="392"/>
                    <a:pt x="1323" y="395"/>
                    <a:pt x="1310" y="406"/>
                  </a:cubicBezTo>
                  <a:cubicBezTo>
                    <a:pt x="1310" y="406"/>
                    <a:pt x="1308" y="405"/>
                    <a:pt x="1303" y="405"/>
                  </a:cubicBezTo>
                  <a:cubicBezTo>
                    <a:pt x="1298" y="405"/>
                    <a:pt x="1291" y="407"/>
                    <a:pt x="1282" y="416"/>
                  </a:cubicBezTo>
                  <a:cubicBezTo>
                    <a:pt x="1263" y="431"/>
                    <a:pt x="1254" y="453"/>
                    <a:pt x="1260" y="475"/>
                  </a:cubicBezTo>
                  <a:cubicBezTo>
                    <a:pt x="1262" y="490"/>
                    <a:pt x="1259" y="494"/>
                    <a:pt x="1254" y="494"/>
                  </a:cubicBezTo>
                  <a:cubicBezTo>
                    <a:pt x="1251" y="494"/>
                    <a:pt x="1246" y="492"/>
                    <a:pt x="1241" y="491"/>
                  </a:cubicBezTo>
                  <a:cubicBezTo>
                    <a:pt x="1225" y="472"/>
                    <a:pt x="1232" y="444"/>
                    <a:pt x="1251" y="428"/>
                  </a:cubicBezTo>
                  <a:cubicBezTo>
                    <a:pt x="1251" y="428"/>
                    <a:pt x="1252" y="428"/>
                    <a:pt x="1253" y="428"/>
                  </a:cubicBezTo>
                  <a:cubicBezTo>
                    <a:pt x="1264" y="428"/>
                    <a:pt x="1270" y="411"/>
                    <a:pt x="1276" y="394"/>
                  </a:cubicBezTo>
                  <a:cubicBezTo>
                    <a:pt x="1278" y="387"/>
                    <a:pt x="1274" y="384"/>
                    <a:pt x="1266" y="384"/>
                  </a:cubicBezTo>
                  <a:cubicBezTo>
                    <a:pt x="1246" y="384"/>
                    <a:pt x="1206" y="401"/>
                    <a:pt x="1188" y="425"/>
                  </a:cubicBezTo>
                  <a:lnTo>
                    <a:pt x="1194" y="406"/>
                  </a:lnTo>
                  <a:cubicBezTo>
                    <a:pt x="1204" y="387"/>
                    <a:pt x="1178" y="378"/>
                    <a:pt x="1157" y="372"/>
                  </a:cubicBezTo>
                  <a:cubicBezTo>
                    <a:pt x="1146" y="367"/>
                    <a:pt x="1139" y="364"/>
                    <a:pt x="1133" y="364"/>
                  </a:cubicBezTo>
                  <a:cubicBezTo>
                    <a:pt x="1126" y="364"/>
                    <a:pt x="1121" y="368"/>
                    <a:pt x="1116" y="378"/>
                  </a:cubicBezTo>
                  <a:cubicBezTo>
                    <a:pt x="1110" y="395"/>
                    <a:pt x="1104" y="413"/>
                    <a:pt x="1093" y="413"/>
                  </a:cubicBezTo>
                  <a:cubicBezTo>
                    <a:pt x="1093" y="413"/>
                    <a:pt x="1092" y="413"/>
                    <a:pt x="1091" y="412"/>
                  </a:cubicBezTo>
                  <a:lnTo>
                    <a:pt x="1091" y="412"/>
                  </a:lnTo>
                  <a:cubicBezTo>
                    <a:pt x="1103" y="419"/>
                    <a:pt x="1097" y="437"/>
                    <a:pt x="1088" y="456"/>
                  </a:cubicBezTo>
                  <a:cubicBezTo>
                    <a:pt x="1078" y="441"/>
                    <a:pt x="1072" y="422"/>
                    <a:pt x="1069" y="406"/>
                  </a:cubicBezTo>
                  <a:cubicBezTo>
                    <a:pt x="1069" y="362"/>
                    <a:pt x="1041" y="325"/>
                    <a:pt x="1000" y="312"/>
                  </a:cubicBezTo>
                  <a:cubicBezTo>
                    <a:pt x="978" y="306"/>
                    <a:pt x="943" y="293"/>
                    <a:pt x="940" y="268"/>
                  </a:cubicBezTo>
                  <a:cubicBezTo>
                    <a:pt x="930" y="264"/>
                    <a:pt x="922" y="261"/>
                    <a:pt x="915" y="261"/>
                  </a:cubicBezTo>
                  <a:cubicBezTo>
                    <a:pt x="908" y="261"/>
                    <a:pt x="903" y="265"/>
                    <a:pt x="900" y="274"/>
                  </a:cubicBezTo>
                  <a:lnTo>
                    <a:pt x="878" y="268"/>
                  </a:lnTo>
                  <a:cubicBezTo>
                    <a:pt x="876" y="253"/>
                    <a:pt x="866" y="243"/>
                    <a:pt x="857" y="243"/>
                  </a:cubicBezTo>
                  <a:cubicBezTo>
                    <a:pt x="851" y="243"/>
                    <a:pt x="846" y="247"/>
                    <a:pt x="843" y="256"/>
                  </a:cubicBezTo>
                  <a:cubicBezTo>
                    <a:pt x="839" y="259"/>
                    <a:pt x="835" y="261"/>
                    <a:pt x="832" y="261"/>
                  </a:cubicBezTo>
                  <a:cubicBezTo>
                    <a:pt x="823" y="261"/>
                    <a:pt x="819" y="246"/>
                    <a:pt x="812" y="243"/>
                  </a:cubicBezTo>
                  <a:cubicBezTo>
                    <a:pt x="807" y="221"/>
                    <a:pt x="805" y="210"/>
                    <a:pt x="803" y="210"/>
                  </a:cubicBezTo>
                  <a:cubicBezTo>
                    <a:pt x="800" y="210"/>
                    <a:pt x="798" y="225"/>
                    <a:pt x="793" y="259"/>
                  </a:cubicBezTo>
                  <a:cubicBezTo>
                    <a:pt x="787" y="278"/>
                    <a:pt x="796" y="300"/>
                    <a:pt x="812" y="309"/>
                  </a:cubicBezTo>
                  <a:lnTo>
                    <a:pt x="846" y="322"/>
                  </a:lnTo>
                  <a:lnTo>
                    <a:pt x="806" y="328"/>
                  </a:lnTo>
                  <a:cubicBezTo>
                    <a:pt x="784" y="328"/>
                    <a:pt x="765" y="337"/>
                    <a:pt x="755" y="356"/>
                  </a:cubicBezTo>
                  <a:cubicBezTo>
                    <a:pt x="755" y="356"/>
                    <a:pt x="750" y="372"/>
                    <a:pt x="742" y="372"/>
                  </a:cubicBezTo>
                  <a:cubicBezTo>
                    <a:pt x="741" y="372"/>
                    <a:pt x="740" y="372"/>
                    <a:pt x="740" y="372"/>
                  </a:cubicBezTo>
                  <a:lnTo>
                    <a:pt x="752" y="334"/>
                  </a:lnTo>
                  <a:cubicBezTo>
                    <a:pt x="768" y="318"/>
                    <a:pt x="780" y="300"/>
                    <a:pt x="784" y="278"/>
                  </a:cubicBezTo>
                  <a:cubicBezTo>
                    <a:pt x="786" y="248"/>
                    <a:pt x="775" y="224"/>
                    <a:pt x="763" y="224"/>
                  </a:cubicBezTo>
                  <a:cubicBezTo>
                    <a:pt x="757" y="224"/>
                    <a:pt x="751" y="230"/>
                    <a:pt x="746" y="243"/>
                  </a:cubicBezTo>
                  <a:cubicBezTo>
                    <a:pt x="737" y="237"/>
                    <a:pt x="737" y="237"/>
                    <a:pt x="733" y="215"/>
                  </a:cubicBezTo>
                  <a:cubicBezTo>
                    <a:pt x="736" y="205"/>
                    <a:pt x="735" y="198"/>
                    <a:pt x="730" y="198"/>
                  </a:cubicBezTo>
                  <a:cubicBezTo>
                    <a:pt x="725" y="198"/>
                    <a:pt x="715" y="206"/>
                    <a:pt x="702" y="224"/>
                  </a:cubicBezTo>
                  <a:cubicBezTo>
                    <a:pt x="691" y="240"/>
                    <a:pt x="682" y="248"/>
                    <a:pt x="676" y="248"/>
                  </a:cubicBezTo>
                  <a:cubicBezTo>
                    <a:pt x="669" y="248"/>
                    <a:pt x="666" y="236"/>
                    <a:pt x="668" y="212"/>
                  </a:cubicBezTo>
                  <a:cubicBezTo>
                    <a:pt x="663" y="178"/>
                    <a:pt x="637" y="160"/>
                    <a:pt x="621" y="160"/>
                  </a:cubicBezTo>
                  <a:cubicBezTo>
                    <a:pt x="615" y="160"/>
                    <a:pt x="610" y="163"/>
                    <a:pt x="608" y="168"/>
                  </a:cubicBezTo>
                  <a:cubicBezTo>
                    <a:pt x="602" y="187"/>
                    <a:pt x="592" y="194"/>
                    <a:pt x="582" y="194"/>
                  </a:cubicBezTo>
                  <a:cubicBezTo>
                    <a:pt x="570" y="194"/>
                    <a:pt x="560" y="184"/>
                    <a:pt x="558" y="171"/>
                  </a:cubicBezTo>
                  <a:cubicBezTo>
                    <a:pt x="554" y="156"/>
                    <a:pt x="549" y="149"/>
                    <a:pt x="542" y="149"/>
                  </a:cubicBezTo>
                  <a:cubicBezTo>
                    <a:pt x="537" y="149"/>
                    <a:pt x="531" y="152"/>
                    <a:pt x="523" y="159"/>
                  </a:cubicBezTo>
                  <a:cubicBezTo>
                    <a:pt x="528" y="144"/>
                    <a:pt x="528" y="125"/>
                    <a:pt x="518" y="125"/>
                  </a:cubicBezTo>
                  <a:cubicBezTo>
                    <a:pt x="515" y="125"/>
                    <a:pt x="512" y="127"/>
                    <a:pt x="508" y="130"/>
                  </a:cubicBezTo>
                  <a:cubicBezTo>
                    <a:pt x="508" y="130"/>
                    <a:pt x="507" y="130"/>
                    <a:pt x="507" y="130"/>
                  </a:cubicBezTo>
                  <a:cubicBezTo>
                    <a:pt x="504" y="130"/>
                    <a:pt x="499" y="132"/>
                    <a:pt x="502" y="149"/>
                  </a:cubicBezTo>
                  <a:lnTo>
                    <a:pt x="464" y="180"/>
                  </a:lnTo>
                  <a:cubicBezTo>
                    <a:pt x="476" y="187"/>
                    <a:pt x="467" y="206"/>
                    <a:pt x="461" y="224"/>
                  </a:cubicBezTo>
                  <a:cubicBezTo>
                    <a:pt x="460" y="228"/>
                    <a:pt x="457" y="229"/>
                    <a:pt x="455" y="229"/>
                  </a:cubicBezTo>
                  <a:cubicBezTo>
                    <a:pt x="442" y="229"/>
                    <a:pt x="417" y="196"/>
                    <a:pt x="417" y="140"/>
                  </a:cubicBezTo>
                  <a:lnTo>
                    <a:pt x="408" y="93"/>
                  </a:lnTo>
                  <a:lnTo>
                    <a:pt x="392" y="133"/>
                  </a:lnTo>
                  <a:cubicBezTo>
                    <a:pt x="382" y="127"/>
                    <a:pt x="370" y="124"/>
                    <a:pt x="379" y="105"/>
                  </a:cubicBezTo>
                  <a:cubicBezTo>
                    <a:pt x="386" y="86"/>
                    <a:pt x="386" y="86"/>
                    <a:pt x="373" y="80"/>
                  </a:cubicBezTo>
                  <a:cubicBezTo>
                    <a:pt x="373" y="80"/>
                    <a:pt x="372" y="80"/>
                    <a:pt x="371" y="80"/>
                  </a:cubicBezTo>
                  <a:cubicBezTo>
                    <a:pt x="368" y="80"/>
                    <a:pt x="361" y="82"/>
                    <a:pt x="354" y="96"/>
                  </a:cubicBezTo>
                  <a:cubicBezTo>
                    <a:pt x="347" y="119"/>
                    <a:pt x="344" y="129"/>
                    <a:pt x="342" y="129"/>
                  </a:cubicBezTo>
                  <a:cubicBezTo>
                    <a:pt x="341" y="129"/>
                    <a:pt x="340" y="123"/>
                    <a:pt x="339" y="112"/>
                  </a:cubicBezTo>
                  <a:cubicBezTo>
                    <a:pt x="339" y="87"/>
                    <a:pt x="336" y="76"/>
                    <a:pt x="329" y="76"/>
                  </a:cubicBezTo>
                  <a:cubicBezTo>
                    <a:pt x="324" y="76"/>
                    <a:pt x="315" y="83"/>
                    <a:pt x="304" y="99"/>
                  </a:cubicBezTo>
                  <a:cubicBezTo>
                    <a:pt x="296" y="119"/>
                    <a:pt x="293" y="129"/>
                    <a:pt x="291" y="129"/>
                  </a:cubicBezTo>
                  <a:cubicBezTo>
                    <a:pt x="289" y="129"/>
                    <a:pt x="290" y="118"/>
                    <a:pt x="292" y="96"/>
                  </a:cubicBezTo>
                  <a:cubicBezTo>
                    <a:pt x="301" y="77"/>
                    <a:pt x="295" y="52"/>
                    <a:pt x="285" y="49"/>
                  </a:cubicBezTo>
                  <a:lnTo>
                    <a:pt x="276" y="68"/>
                  </a:lnTo>
                  <a:cubicBezTo>
                    <a:pt x="269" y="89"/>
                    <a:pt x="263" y="97"/>
                    <a:pt x="258" y="97"/>
                  </a:cubicBezTo>
                  <a:cubicBezTo>
                    <a:pt x="253" y="97"/>
                    <a:pt x="249" y="91"/>
                    <a:pt x="248" y="80"/>
                  </a:cubicBezTo>
                  <a:cubicBezTo>
                    <a:pt x="252" y="67"/>
                    <a:pt x="249" y="60"/>
                    <a:pt x="240" y="60"/>
                  </a:cubicBezTo>
                  <a:cubicBezTo>
                    <a:pt x="234" y="60"/>
                    <a:pt x="225" y="63"/>
                    <a:pt x="213" y="68"/>
                  </a:cubicBezTo>
                  <a:cubicBezTo>
                    <a:pt x="191" y="58"/>
                    <a:pt x="182" y="55"/>
                    <a:pt x="188" y="36"/>
                  </a:cubicBezTo>
                  <a:cubicBezTo>
                    <a:pt x="195" y="15"/>
                    <a:pt x="198" y="5"/>
                    <a:pt x="196" y="5"/>
                  </a:cubicBezTo>
                  <a:cubicBezTo>
                    <a:pt x="194" y="5"/>
                    <a:pt x="188" y="14"/>
                    <a:pt x="176" y="30"/>
                  </a:cubicBezTo>
                  <a:cubicBezTo>
                    <a:pt x="168" y="37"/>
                    <a:pt x="163" y="41"/>
                    <a:pt x="159" y="41"/>
                  </a:cubicBezTo>
                  <a:cubicBezTo>
                    <a:pt x="155" y="41"/>
                    <a:pt x="151" y="34"/>
                    <a:pt x="144" y="18"/>
                  </a:cubicBezTo>
                  <a:cubicBezTo>
                    <a:pt x="141" y="6"/>
                    <a:pt x="13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52"/>
            <p:cNvSpPr/>
            <p:nvPr/>
          </p:nvSpPr>
          <p:spPr>
            <a:xfrm>
              <a:off x="4162150" y="1994250"/>
              <a:ext cx="333950" cy="170875"/>
            </a:xfrm>
            <a:custGeom>
              <a:avLst/>
              <a:gdLst/>
              <a:ahLst/>
              <a:cxnLst/>
              <a:rect l="l" t="t" r="r" b="b"/>
              <a:pathLst>
                <a:path w="13358" h="6835" extrusionOk="0">
                  <a:moveTo>
                    <a:pt x="13090" y="141"/>
                  </a:moveTo>
                  <a:cubicBezTo>
                    <a:pt x="13100" y="141"/>
                    <a:pt x="13121" y="151"/>
                    <a:pt x="13144" y="172"/>
                  </a:cubicBezTo>
                  <a:cubicBezTo>
                    <a:pt x="13188" y="194"/>
                    <a:pt x="13188" y="194"/>
                    <a:pt x="13147" y="197"/>
                  </a:cubicBezTo>
                  <a:cubicBezTo>
                    <a:pt x="13142" y="198"/>
                    <a:pt x="13136" y="199"/>
                    <a:pt x="13130" y="199"/>
                  </a:cubicBezTo>
                  <a:cubicBezTo>
                    <a:pt x="13115" y="199"/>
                    <a:pt x="13103" y="194"/>
                    <a:pt x="13103" y="175"/>
                  </a:cubicBezTo>
                  <a:cubicBezTo>
                    <a:pt x="13079" y="153"/>
                    <a:pt x="13078" y="141"/>
                    <a:pt x="13090" y="141"/>
                  </a:cubicBezTo>
                  <a:close/>
                  <a:moveTo>
                    <a:pt x="1" y="542"/>
                  </a:moveTo>
                  <a:lnTo>
                    <a:pt x="1" y="567"/>
                  </a:lnTo>
                  <a:cubicBezTo>
                    <a:pt x="4" y="590"/>
                    <a:pt x="17" y="592"/>
                    <a:pt x="33" y="592"/>
                  </a:cubicBezTo>
                  <a:cubicBezTo>
                    <a:pt x="37" y="592"/>
                    <a:pt x="41" y="592"/>
                    <a:pt x="45" y="592"/>
                  </a:cubicBezTo>
                  <a:lnTo>
                    <a:pt x="45" y="567"/>
                  </a:lnTo>
                  <a:cubicBezTo>
                    <a:pt x="45" y="567"/>
                    <a:pt x="23" y="542"/>
                    <a:pt x="1" y="542"/>
                  </a:cubicBezTo>
                  <a:close/>
                  <a:moveTo>
                    <a:pt x="343" y="580"/>
                  </a:moveTo>
                  <a:cubicBezTo>
                    <a:pt x="361" y="580"/>
                    <a:pt x="364" y="605"/>
                    <a:pt x="364" y="627"/>
                  </a:cubicBezTo>
                  <a:cubicBezTo>
                    <a:pt x="364" y="652"/>
                    <a:pt x="364" y="652"/>
                    <a:pt x="346" y="652"/>
                  </a:cubicBezTo>
                  <a:cubicBezTo>
                    <a:pt x="333" y="639"/>
                    <a:pt x="324" y="624"/>
                    <a:pt x="321" y="605"/>
                  </a:cubicBezTo>
                  <a:lnTo>
                    <a:pt x="343" y="580"/>
                  </a:lnTo>
                  <a:close/>
                  <a:moveTo>
                    <a:pt x="373" y="855"/>
                  </a:moveTo>
                  <a:cubicBezTo>
                    <a:pt x="381" y="855"/>
                    <a:pt x="381" y="867"/>
                    <a:pt x="383" y="893"/>
                  </a:cubicBezTo>
                  <a:cubicBezTo>
                    <a:pt x="386" y="918"/>
                    <a:pt x="390" y="943"/>
                    <a:pt x="368" y="943"/>
                  </a:cubicBezTo>
                  <a:lnTo>
                    <a:pt x="364" y="921"/>
                  </a:lnTo>
                  <a:cubicBezTo>
                    <a:pt x="379" y="919"/>
                    <a:pt x="375" y="909"/>
                    <a:pt x="364" y="909"/>
                  </a:cubicBezTo>
                  <a:cubicBezTo>
                    <a:pt x="358" y="909"/>
                    <a:pt x="350" y="912"/>
                    <a:pt x="343" y="921"/>
                  </a:cubicBezTo>
                  <a:lnTo>
                    <a:pt x="302" y="928"/>
                  </a:lnTo>
                  <a:cubicBezTo>
                    <a:pt x="299" y="903"/>
                    <a:pt x="314" y="881"/>
                    <a:pt x="339" y="874"/>
                  </a:cubicBezTo>
                  <a:cubicBezTo>
                    <a:pt x="357" y="862"/>
                    <a:pt x="367" y="855"/>
                    <a:pt x="373" y="855"/>
                  </a:cubicBezTo>
                  <a:close/>
                  <a:moveTo>
                    <a:pt x="493" y="931"/>
                  </a:moveTo>
                  <a:lnTo>
                    <a:pt x="474" y="959"/>
                  </a:lnTo>
                  <a:lnTo>
                    <a:pt x="477" y="981"/>
                  </a:lnTo>
                  <a:cubicBezTo>
                    <a:pt x="499" y="978"/>
                    <a:pt x="496" y="978"/>
                    <a:pt x="496" y="956"/>
                  </a:cubicBezTo>
                  <a:lnTo>
                    <a:pt x="493" y="931"/>
                  </a:lnTo>
                  <a:close/>
                  <a:moveTo>
                    <a:pt x="554" y="2231"/>
                  </a:moveTo>
                  <a:cubicBezTo>
                    <a:pt x="576" y="2231"/>
                    <a:pt x="606" y="2267"/>
                    <a:pt x="612" y="2291"/>
                  </a:cubicBezTo>
                  <a:cubicBezTo>
                    <a:pt x="616" y="2301"/>
                    <a:pt x="614" y="2308"/>
                    <a:pt x="606" y="2308"/>
                  </a:cubicBezTo>
                  <a:cubicBezTo>
                    <a:pt x="598" y="2308"/>
                    <a:pt x="583" y="2300"/>
                    <a:pt x="565" y="2278"/>
                  </a:cubicBezTo>
                  <a:lnTo>
                    <a:pt x="549" y="2231"/>
                  </a:lnTo>
                  <a:cubicBezTo>
                    <a:pt x="551" y="2231"/>
                    <a:pt x="552" y="2231"/>
                    <a:pt x="554" y="2231"/>
                  </a:cubicBezTo>
                  <a:close/>
                  <a:moveTo>
                    <a:pt x="584" y="2380"/>
                  </a:moveTo>
                  <a:cubicBezTo>
                    <a:pt x="581" y="2380"/>
                    <a:pt x="577" y="2381"/>
                    <a:pt x="574" y="2382"/>
                  </a:cubicBezTo>
                  <a:cubicBezTo>
                    <a:pt x="556" y="2388"/>
                    <a:pt x="565" y="2410"/>
                    <a:pt x="581" y="2457"/>
                  </a:cubicBezTo>
                  <a:cubicBezTo>
                    <a:pt x="590" y="2476"/>
                    <a:pt x="603" y="2488"/>
                    <a:pt x="618" y="2498"/>
                  </a:cubicBezTo>
                  <a:cubicBezTo>
                    <a:pt x="637" y="2491"/>
                    <a:pt x="631" y="2466"/>
                    <a:pt x="621" y="2444"/>
                  </a:cubicBezTo>
                  <a:cubicBezTo>
                    <a:pt x="624" y="2398"/>
                    <a:pt x="603" y="2380"/>
                    <a:pt x="584" y="2380"/>
                  </a:cubicBezTo>
                  <a:close/>
                  <a:moveTo>
                    <a:pt x="1141" y="3285"/>
                  </a:moveTo>
                  <a:cubicBezTo>
                    <a:pt x="1155" y="3285"/>
                    <a:pt x="1166" y="3303"/>
                    <a:pt x="1176" y="3322"/>
                  </a:cubicBezTo>
                  <a:lnTo>
                    <a:pt x="1157" y="3331"/>
                  </a:lnTo>
                  <a:lnTo>
                    <a:pt x="1126" y="3319"/>
                  </a:lnTo>
                  <a:lnTo>
                    <a:pt x="1132" y="3287"/>
                  </a:lnTo>
                  <a:cubicBezTo>
                    <a:pt x="1135" y="3286"/>
                    <a:pt x="1138" y="3285"/>
                    <a:pt x="1141" y="3285"/>
                  </a:cubicBezTo>
                  <a:close/>
                  <a:moveTo>
                    <a:pt x="1076" y="3403"/>
                  </a:moveTo>
                  <a:lnTo>
                    <a:pt x="1135" y="3425"/>
                  </a:lnTo>
                  <a:cubicBezTo>
                    <a:pt x="1217" y="3438"/>
                    <a:pt x="1217" y="3438"/>
                    <a:pt x="1179" y="3457"/>
                  </a:cubicBezTo>
                  <a:cubicBezTo>
                    <a:pt x="1170" y="3463"/>
                    <a:pt x="1160" y="3468"/>
                    <a:pt x="1148" y="3468"/>
                  </a:cubicBezTo>
                  <a:cubicBezTo>
                    <a:pt x="1135" y="3468"/>
                    <a:pt x="1120" y="3463"/>
                    <a:pt x="1098" y="3447"/>
                  </a:cubicBezTo>
                  <a:lnTo>
                    <a:pt x="1076" y="3403"/>
                  </a:lnTo>
                  <a:close/>
                  <a:moveTo>
                    <a:pt x="12438" y="3401"/>
                  </a:moveTo>
                  <a:cubicBezTo>
                    <a:pt x="12442" y="3401"/>
                    <a:pt x="12447" y="3404"/>
                    <a:pt x="12455" y="3410"/>
                  </a:cubicBezTo>
                  <a:cubicBezTo>
                    <a:pt x="12473" y="3422"/>
                    <a:pt x="12480" y="3450"/>
                    <a:pt x="12467" y="3472"/>
                  </a:cubicBezTo>
                  <a:cubicBezTo>
                    <a:pt x="12464" y="3477"/>
                    <a:pt x="12459" y="3479"/>
                    <a:pt x="12454" y="3479"/>
                  </a:cubicBezTo>
                  <a:cubicBezTo>
                    <a:pt x="12440" y="3479"/>
                    <a:pt x="12421" y="3459"/>
                    <a:pt x="12423" y="3419"/>
                  </a:cubicBezTo>
                  <a:cubicBezTo>
                    <a:pt x="12430" y="3406"/>
                    <a:pt x="12434" y="3401"/>
                    <a:pt x="12438" y="3401"/>
                  </a:cubicBezTo>
                  <a:close/>
                  <a:moveTo>
                    <a:pt x="1521" y="3845"/>
                  </a:moveTo>
                  <a:cubicBezTo>
                    <a:pt x="1568" y="3873"/>
                    <a:pt x="1568" y="3873"/>
                    <a:pt x="1518" y="3877"/>
                  </a:cubicBezTo>
                  <a:lnTo>
                    <a:pt x="1455" y="3861"/>
                  </a:lnTo>
                  <a:cubicBezTo>
                    <a:pt x="1439" y="3842"/>
                    <a:pt x="1471" y="3848"/>
                    <a:pt x="1521" y="3845"/>
                  </a:cubicBezTo>
                  <a:close/>
                  <a:moveTo>
                    <a:pt x="1547" y="4050"/>
                  </a:moveTo>
                  <a:cubicBezTo>
                    <a:pt x="1553" y="4050"/>
                    <a:pt x="1559" y="4051"/>
                    <a:pt x="1565" y="4052"/>
                  </a:cubicBezTo>
                  <a:lnTo>
                    <a:pt x="1577" y="4074"/>
                  </a:lnTo>
                  <a:cubicBezTo>
                    <a:pt x="1568" y="4082"/>
                    <a:pt x="1557" y="4089"/>
                    <a:pt x="1548" y="4089"/>
                  </a:cubicBezTo>
                  <a:cubicBezTo>
                    <a:pt x="1541" y="4089"/>
                    <a:pt x="1535" y="4086"/>
                    <a:pt x="1530" y="4077"/>
                  </a:cubicBezTo>
                  <a:lnTo>
                    <a:pt x="1515" y="4058"/>
                  </a:lnTo>
                  <a:cubicBezTo>
                    <a:pt x="1525" y="4052"/>
                    <a:pt x="1536" y="4050"/>
                    <a:pt x="1547" y="4050"/>
                  </a:cubicBezTo>
                  <a:close/>
                  <a:moveTo>
                    <a:pt x="12060" y="4134"/>
                  </a:moveTo>
                  <a:cubicBezTo>
                    <a:pt x="12062" y="4134"/>
                    <a:pt x="12064" y="4135"/>
                    <a:pt x="12066" y="4137"/>
                  </a:cubicBezTo>
                  <a:cubicBezTo>
                    <a:pt x="12079" y="4149"/>
                    <a:pt x="12085" y="4165"/>
                    <a:pt x="12085" y="4180"/>
                  </a:cubicBezTo>
                  <a:cubicBezTo>
                    <a:pt x="12085" y="4180"/>
                    <a:pt x="12087" y="4202"/>
                    <a:pt x="12079" y="4202"/>
                  </a:cubicBezTo>
                  <a:cubicBezTo>
                    <a:pt x="12077" y="4202"/>
                    <a:pt x="12075" y="4201"/>
                    <a:pt x="12072" y="4199"/>
                  </a:cubicBezTo>
                  <a:lnTo>
                    <a:pt x="12054" y="4187"/>
                  </a:lnTo>
                  <a:cubicBezTo>
                    <a:pt x="12054" y="4160"/>
                    <a:pt x="12051" y="4134"/>
                    <a:pt x="12060" y="4134"/>
                  </a:cubicBezTo>
                  <a:close/>
                  <a:moveTo>
                    <a:pt x="1786" y="4465"/>
                  </a:moveTo>
                  <a:cubicBezTo>
                    <a:pt x="1793" y="4465"/>
                    <a:pt x="1822" y="4483"/>
                    <a:pt x="1834" y="4497"/>
                  </a:cubicBezTo>
                  <a:lnTo>
                    <a:pt x="1819" y="4510"/>
                  </a:lnTo>
                  <a:cubicBezTo>
                    <a:pt x="1803" y="4491"/>
                    <a:pt x="1772" y="4484"/>
                    <a:pt x="1787" y="4472"/>
                  </a:cubicBezTo>
                  <a:cubicBezTo>
                    <a:pt x="1783" y="4467"/>
                    <a:pt x="1783" y="4465"/>
                    <a:pt x="1786" y="4465"/>
                  </a:cubicBezTo>
                  <a:close/>
                  <a:moveTo>
                    <a:pt x="2027" y="4531"/>
                  </a:moveTo>
                  <a:cubicBezTo>
                    <a:pt x="2033" y="4531"/>
                    <a:pt x="2039" y="4534"/>
                    <a:pt x="2044" y="4541"/>
                  </a:cubicBezTo>
                  <a:cubicBezTo>
                    <a:pt x="2076" y="4544"/>
                    <a:pt x="2079" y="4575"/>
                    <a:pt x="2029" y="4585"/>
                  </a:cubicBezTo>
                  <a:lnTo>
                    <a:pt x="1997" y="4550"/>
                  </a:lnTo>
                  <a:cubicBezTo>
                    <a:pt x="2007" y="4540"/>
                    <a:pt x="2017" y="4531"/>
                    <a:pt x="2027" y="4531"/>
                  </a:cubicBezTo>
                  <a:close/>
                  <a:moveTo>
                    <a:pt x="2176" y="4682"/>
                  </a:moveTo>
                  <a:lnTo>
                    <a:pt x="2191" y="4698"/>
                  </a:lnTo>
                  <a:cubicBezTo>
                    <a:pt x="2210" y="4716"/>
                    <a:pt x="2210" y="4716"/>
                    <a:pt x="2195" y="4732"/>
                  </a:cubicBezTo>
                  <a:lnTo>
                    <a:pt x="2179" y="4713"/>
                  </a:lnTo>
                  <a:lnTo>
                    <a:pt x="2176" y="4682"/>
                  </a:lnTo>
                  <a:close/>
                  <a:moveTo>
                    <a:pt x="2411" y="4823"/>
                  </a:moveTo>
                  <a:cubicBezTo>
                    <a:pt x="2401" y="4835"/>
                    <a:pt x="2395" y="4854"/>
                    <a:pt x="2398" y="4870"/>
                  </a:cubicBezTo>
                  <a:cubicBezTo>
                    <a:pt x="2403" y="4875"/>
                    <a:pt x="2408" y="4877"/>
                    <a:pt x="2414" y="4877"/>
                  </a:cubicBezTo>
                  <a:cubicBezTo>
                    <a:pt x="2419" y="4877"/>
                    <a:pt x="2425" y="4875"/>
                    <a:pt x="2430" y="4870"/>
                  </a:cubicBezTo>
                  <a:cubicBezTo>
                    <a:pt x="2439" y="4861"/>
                    <a:pt x="2436" y="4848"/>
                    <a:pt x="2427" y="4839"/>
                  </a:cubicBezTo>
                  <a:lnTo>
                    <a:pt x="2411" y="4823"/>
                  </a:lnTo>
                  <a:close/>
                  <a:moveTo>
                    <a:pt x="11428" y="4879"/>
                  </a:moveTo>
                  <a:cubicBezTo>
                    <a:pt x="11435" y="4879"/>
                    <a:pt x="11441" y="4881"/>
                    <a:pt x="11446" y="4886"/>
                  </a:cubicBezTo>
                  <a:cubicBezTo>
                    <a:pt x="11455" y="4895"/>
                    <a:pt x="11452" y="4908"/>
                    <a:pt x="11442" y="4917"/>
                  </a:cubicBezTo>
                  <a:cubicBezTo>
                    <a:pt x="11424" y="4917"/>
                    <a:pt x="11408" y="4914"/>
                    <a:pt x="11395" y="4904"/>
                  </a:cubicBezTo>
                  <a:lnTo>
                    <a:pt x="11411" y="4886"/>
                  </a:lnTo>
                  <a:cubicBezTo>
                    <a:pt x="11416" y="4881"/>
                    <a:pt x="11422" y="4879"/>
                    <a:pt x="11428" y="4879"/>
                  </a:cubicBezTo>
                  <a:close/>
                  <a:moveTo>
                    <a:pt x="2817" y="4987"/>
                  </a:moveTo>
                  <a:cubicBezTo>
                    <a:pt x="2813" y="4987"/>
                    <a:pt x="2814" y="4995"/>
                    <a:pt x="2815" y="5011"/>
                  </a:cubicBezTo>
                  <a:lnTo>
                    <a:pt x="2853" y="5042"/>
                  </a:lnTo>
                  <a:cubicBezTo>
                    <a:pt x="2865" y="5027"/>
                    <a:pt x="2865" y="5027"/>
                    <a:pt x="2846" y="5011"/>
                  </a:cubicBezTo>
                  <a:cubicBezTo>
                    <a:pt x="2829" y="4995"/>
                    <a:pt x="2821" y="4987"/>
                    <a:pt x="2817" y="4987"/>
                  </a:cubicBezTo>
                  <a:close/>
                  <a:moveTo>
                    <a:pt x="2431" y="5023"/>
                  </a:moveTo>
                  <a:cubicBezTo>
                    <a:pt x="2440" y="5023"/>
                    <a:pt x="2448" y="5030"/>
                    <a:pt x="2448" y="5030"/>
                  </a:cubicBezTo>
                  <a:cubicBezTo>
                    <a:pt x="2467" y="5049"/>
                    <a:pt x="2486" y="5064"/>
                    <a:pt x="2470" y="5080"/>
                  </a:cubicBezTo>
                  <a:cubicBezTo>
                    <a:pt x="2466" y="5085"/>
                    <a:pt x="2459" y="5087"/>
                    <a:pt x="2454" y="5087"/>
                  </a:cubicBezTo>
                  <a:cubicBezTo>
                    <a:pt x="2448" y="5087"/>
                    <a:pt x="2442" y="5085"/>
                    <a:pt x="2439" y="5080"/>
                  </a:cubicBezTo>
                  <a:cubicBezTo>
                    <a:pt x="2427" y="5064"/>
                    <a:pt x="2417" y="5049"/>
                    <a:pt x="2417" y="5030"/>
                  </a:cubicBezTo>
                  <a:cubicBezTo>
                    <a:pt x="2421" y="5025"/>
                    <a:pt x="2426" y="5023"/>
                    <a:pt x="2431" y="5023"/>
                  </a:cubicBezTo>
                  <a:close/>
                  <a:moveTo>
                    <a:pt x="11282" y="5071"/>
                  </a:moveTo>
                  <a:cubicBezTo>
                    <a:pt x="11286" y="5071"/>
                    <a:pt x="11289" y="5075"/>
                    <a:pt x="11295" y="5083"/>
                  </a:cubicBezTo>
                  <a:lnTo>
                    <a:pt x="11276" y="5099"/>
                  </a:lnTo>
                  <a:lnTo>
                    <a:pt x="11245" y="5099"/>
                  </a:lnTo>
                  <a:lnTo>
                    <a:pt x="11264" y="5083"/>
                  </a:lnTo>
                  <a:cubicBezTo>
                    <a:pt x="11273" y="5075"/>
                    <a:pt x="11278" y="5071"/>
                    <a:pt x="11282" y="5071"/>
                  </a:cubicBezTo>
                  <a:close/>
                  <a:moveTo>
                    <a:pt x="11243" y="5146"/>
                  </a:moveTo>
                  <a:cubicBezTo>
                    <a:pt x="11241" y="5146"/>
                    <a:pt x="11237" y="5151"/>
                    <a:pt x="11236" y="5165"/>
                  </a:cubicBezTo>
                  <a:cubicBezTo>
                    <a:pt x="11247" y="5155"/>
                    <a:pt x="11246" y="5146"/>
                    <a:pt x="11243" y="5146"/>
                  </a:cubicBezTo>
                  <a:close/>
                  <a:moveTo>
                    <a:pt x="11096" y="5231"/>
                  </a:moveTo>
                  <a:cubicBezTo>
                    <a:pt x="11101" y="5231"/>
                    <a:pt x="11104" y="5236"/>
                    <a:pt x="11110" y="5246"/>
                  </a:cubicBezTo>
                  <a:lnTo>
                    <a:pt x="11091" y="5262"/>
                  </a:lnTo>
                  <a:lnTo>
                    <a:pt x="11060" y="5259"/>
                  </a:lnTo>
                  <a:lnTo>
                    <a:pt x="11079" y="5243"/>
                  </a:lnTo>
                  <a:cubicBezTo>
                    <a:pt x="11088" y="5235"/>
                    <a:pt x="11093" y="5231"/>
                    <a:pt x="11096" y="5231"/>
                  </a:cubicBezTo>
                  <a:close/>
                  <a:moveTo>
                    <a:pt x="2771" y="5310"/>
                  </a:moveTo>
                  <a:cubicBezTo>
                    <a:pt x="2776" y="5310"/>
                    <a:pt x="2786" y="5317"/>
                    <a:pt x="2806" y="5331"/>
                  </a:cubicBezTo>
                  <a:cubicBezTo>
                    <a:pt x="2815" y="5337"/>
                    <a:pt x="2818" y="5353"/>
                    <a:pt x="2812" y="5362"/>
                  </a:cubicBezTo>
                  <a:cubicBezTo>
                    <a:pt x="2810" y="5365"/>
                    <a:pt x="2807" y="5366"/>
                    <a:pt x="2805" y="5366"/>
                  </a:cubicBezTo>
                  <a:cubicBezTo>
                    <a:pt x="2795" y="5366"/>
                    <a:pt x="2786" y="5344"/>
                    <a:pt x="2771" y="5334"/>
                  </a:cubicBezTo>
                  <a:cubicBezTo>
                    <a:pt x="2768" y="5318"/>
                    <a:pt x="2766" y="5310"/>
                    <a:pt x="2771" y="5310"/>
                  </a:cubicBezTo>
                  <a:close/>
                  <a:moveTo>
                    <a:pt x="11087" y="5370"/>
                  </a:moveTo>
                  <a:cubicBezTo>
                    <a:pt x="11088" y="5371"/>
                    <a:pt x="11088" y="5371"/>
                    <a:pt x="11088" y="5371"/>
                  </a:cubicBezTo>
                  <a:cubicBezTo>
                    <a:pt x="11089" y="5371"/>
                    <a:pt x="11089" y="5371"/>
                    <a:pt x="11089" y="5371"/>
                  </a:cubicBezTo>
                  <a:lnTo>
                    <a:pt x="11089" y="5371"/>
                  </a:lnTo>
                  <a:cubicBezTo>
                    <a:pt x="11088" y="5371"/>
                    <a:pt x="11088" y="5371"/>
                    <a:pt x="11087" y="5370"/>
                  </a:cubicBezTo>
                  <a:close/>
                  <a:moveTo>
                    <a:pt x="11089" y="5371"/>
                  </a:moveTo>
                  <a:cubicBezTo>
                    <a:pt x="11095" y="5376"/>
                    <a:pt x="11100" y="5378"/>
                    <a:pt x="11103" y="5378"/>
                  </a:cubicBezTo>
                  <a:cubicBezTo>
                    <a:pt x="11107" y="5378"/>
                    <a:pt x="11104" y="5373"/>
                    <a:pt x="11089" y="5371"/>
                  </a:cubicBezTo>
                  <a:close/>
                  <a:moveTo>
                    <a:pt x="10722" y="5337"/>
                  </a:moveTo>
                  <a:cubicBezTo>
                    <a:pt x="10734" y="5353"/>
                    <a:pt x="10747" y="5371"/>
                    <a:pt x="10725" y="5384"/>
                  </a:cubicBezTo>
                  <a:lnTo>
                    <a:pt x="10693" y="5381"/>
                  </a:lnTo>
                  <a:lnTo>
                    <a:pt x="10700" y="5349"/>
                  </a:lnTo>
                  <a:lnTo>
                    <a:pt x="10722" y="5337"/>
                  </a:lnTo>
                  <a:close/>
                  <a:moveTo>
                    <a:pt x="10951" y="5329"/>
                  </a:moveTo>
                  <a:cubicBezTo>
                    <a:pt x="10955" y="5329"/>
                    <a:pt x="10959" y="5331"/>
                    <a:pt x="10963" y="5337"/>
                  </a:cubicBezTo>
                  <a:cubicBezTo>
                    <a:pt x="10976" y="5353"/>
                    <a:pt x="10976" y="5353"/>
                    <a:pt x="10957" y="5368"/>
                  </a:cubicBezTo>
                  <a:cubicBezTo>
                    <a:pt x="10938" y="5384"/>
                    <a:pt x="10929" y="5392"/>
                    <a:pt x="10925" y="5392"/>
                  </a:cubicBezTo>
                  <a:cubicBezTo>
                    <a:pt x="10921" y="5392"/>
                    <a:pt x="10922" y="5384"/>
                    <a:pt x="10925" y="5368"/>
                  </a:cubicBezTo>
                  <a:cubicBezTo>
                    <a:pt x="10930" y="5344"/>
                    <a:pt x="10941" y="5329"/>
                    <a:pt x="10951" y="5329"/>
                  </a:cubicBezTo>
                  <a:close/>
                  <a:moveTo>
                    <a:pt x="10496" y="5522"/>
                  </a:moveTo>
                  <a:cubicBezTo>
                    <a:pt x="10501" y="5522"/>
                    <a:pt x="10503" y="5527"/>
                    <a:pt x="10509" y="5537"/>
                  </a:cubicBezTo>
                  <a:cubicBezTo>
                    <a:pt x="10518" y="5547"/>
                    <a:pt x="10512" y="5563"/>
                    <a:pt x="10502" y="5569"/>
                  </a:cubicBezTo>
                  <a:lnTo>
                    <a:pt x="10471" y="5563"/>
                  </a:lnTo>
                  <a:cubicBezTo>
                    <a:pt x="10458" y="5547"/>
                    <a:pt x="10477" y="5531"/>
                    <a:pt x="10477" y="5531"/>
                  </a:cubicBezTo>
                  <a:cubicBezTo>
                    <a:pt x="10487" y="5526"/>
                    <a:pt x="10493" y="5522"/>
                    <a:pt x="10496" y="5522"/>
                  </a:cubicBezTo>
                  <a:close/>
                  <a:moveTo>
                    <a:pt x="3155" y="5520"/>
                  </a:moveTo>
                  <a:cubicBezTo>
                    <a:pt x="3165" y="5520"/>
                    <a:pt x="3175" y="5538"/>
                    <a:pt x="3172" y="5572"/>
                  </a:cubicBezTo>
                  <a:cubicBezTo>
                    <a:pt x="3165" y="5582"/>
                    <a:pt x="3162" y="5587"/>
                    <a:pt x="3158" y="5587"/>
                  </a:cubicBezTo>
                  <a:cubicBezTo>
                    <a:pt x="3154" y="5587"/>
                    <a:pt x="3149" y="5584"/>
                    <a:pt x="3141" y="5578"/>
                  </a:cubicBezTo>
                  <a:cubicBezTo>
                    <a:pt x="3138" y="5559"/>
                    <a:pt x="3138" y="5544"/>
                    <a:pt x="3144" y="5528"/>
                  </a:cubicBezTo>
                  <a:cubicBezTo>
                    <a:pt x="3148" y="5523"/>
                    <a:pt x="3152" y="5520"/>
                    <a:pt x="3155" y="5520"/>
                  </a:cubicBezTo>
                  <a:close/>
                  <a:moveTo>
                    <a:pt x="2420" y="5566"/>
                  </a:moveTo>
                  <a:cubicBezTo>
                    <a:pt x="2405" y="5566"/>
                    <a:pt x="2386" y="5569"/>
                    <a:pt x="2373" y="5581"/>
                  </a:cubicBezTo>
                  <a:cubicBezTo>
                    <a:pt x="2364" y="5592"/>
                    <a:pt x="2371" y="5603"/>
                    <a:pt x="2393" y="5603"/>
                  </a:cubicBezTo>
                  <a:cubicBezTo>
                    <a:pt x="2401" y="5603"/>
                    <a:pt x="2413" y="5602"/>
                    <a:pt x="2427" y="5597"/>
                  </a:cubicBezTo>
                  <a:cubicBezTo>
                    <a:pt x="2442" y="5581"/>
                    <a:pt x="2442" y="5581"/>
                    <a:pt x="2420" y="5566"/>
                  </a:cubicBezTo>
                  <a:close/>
                  <a:moveTo>
                    <a:pt x="3307" y="5638"/>
                  </a:moveTo>
                  <a:lnTo>
                    <a:pt x="3326" y="5650"/>
                  </a:lnTo>
                  <a:cubicBezTo>
                    <a:pt x="3319" y="5664"/>
                    <a:pt x="3310" y="5677"/>
                    <a:pt x="3297" y="5677"/>
                  </a:cubicBezTo>
                  <a:cubicBezTo>
                    <a:pt x="3292" y="5677"/>
                    <a:pt x="3288" y="5675"/>
                    <a:pt x="3282" y="5672"/>
                  </a:cubicBezTo>
                  <a:lnTo>
                    <a:pt x="3276" y="5641"/>
                  </a:lnTo>
                  <a:lnTo>
                    <a:pt x="3307" y="5638"/>
                  </a:lnTo>
                  <a:close/>
                  <a:moveTo>
                    <a:pt x="4711" y="6380"/>
                  </a:moveTo>
                  <a:lnTo>
                    <a:pt x="4733" y="6387"/>
                  </a:lnTo>
                  <a:cubicBezTo>
                    <a:pt x="4728" y="6405"/>
                    <a:pt x="4721" y="6421"/>
                    <a:pt x="4706" y="6421"/>
                  </a:cubicBezTo>
                  <a:cubicBezTo>
                    <a:pt x="4703" y="6421"/>
                    <a:pt x="4699" y="6420"/>
                    <a:pt x="4695" y="6418"/>
                  </a:cubicBezTo>
                  <a:lnTo>
                    <a:pt x="4680" y="6390"/>
                  </a:lnTo>
                  <a:lnTo>
                    <a:pt x="4711" y="6380"/>
                  </a:lnTo>
                  <a:close/>
                  <a:moveTo>
                    <a:pt x="5714" y="6481"/>
                  </a:moveTo>
                  <a:lnTo>
                    <a:pt x="5736" y="6484"/>
                  </a:lnTo>
                  <a:cubicBezTo>
                    <a:pt x="5733" y="6503"/>
                    <a:pt x="5730" y="6523"/>
                    <a:pt x="5712" y="6523"/>
                  </a:cubicBezTo>
                  <a:cubicBezTo>
                    <a:pt x="5710" y="6523"/>
                    <a:pt x="5707" y="6522"/>
                    <a:pt x="5704" y="6521"/>
                  </a:cubicBezTo>
                  <a:lnTo>
                    <a:pt x="5683" y="6518"/>
                  </a:lnTo>
                  <a:cubicBezTo>
                    <a:pt x="5686" y="6496"/>
                    <a:pt x="5714" y="6481"/>
                    <a:pt x="5714" y="6481"/>
                  </a:cubicBezTo>
                  <a:close/>
                  <a:moveTo>
                    <a:pt x="8713" y="6478"/>
                  </a:moveTo>
                  <a:lnTo>
                    <a:pt x="8713" y="6478"/>
                  </a:lnTo>
                  <a:cubicBezTo>
                    <a:pt x="8719" y="6500"/>
                    <a:pt x="8725" y="6518"/>
                    <a:pt x="8700" y="6525"/>
                  </a:cubicBezTo>
                  <a:lnTo>
                    <a:pt x="8678" y="6531"/>
                  </a:lnTo>
                  <a:cubicBezTo>
                    <a:pt x="8675" y="6515"/>
                    <a:pt x="8682" y="6500"/>
                    <a:pt x="8691" y="6484"/>
                  </a:cubicBezTo>
                  <a:lnTo>
                    <a:pt x="8713" y="6478"/>
                  </a:lnTo>
                  <a:close/>
                  <a:moveTo>
                    <a:pt x="5278" y="6534"/>
                  </a:moveTo>
                  <a:cubicBezTo>
                    <a:pt x="5303" y="6540"/>
                    <a:pt x="5303" y="6540"/>
                    <a:pt x="5297" y="6559"/>
                  </a:cubicBezTo>
                  <a:cubicBezTo>
                    <a:pt x="5291" y="6581"/>
                    <a:pt x="5263" y="6594"/>
                    <a:pt x="5263" y="6594"/>
                  </a:cubicBezTo>
                  <a:cubicBezTo>
                    <a:pt x="5238" y="6587"/>
                    <a:pt x="5275" y="6553"/>
                    <a:pt x="5278" y="6534"/>
                  </a:cubicBezTo>
                  <a:close/>
                  <a:moveTo>
                    <a:pt x="6002" y="6659"/>
                  </a:moveTo>
                  <a:lnTo>
                    <a:pt x="6027" y="6662"/>
                  </a:lnTo>
                  <a:cubicBezTo>
                    <a:pt x="6024" y="6683"/>
                    <a:pt x="6021" y="6700"/>
                    <a:pt x="6001" y="6700"/>
                  </a:cubicBezTo>
                  <a:cubicBezTo>
                    <a:pt x="5999" y="6700"/>
                    <a:pt x="5998" y="6700"/>
                    <a:pt x="5996" y="6700"/>
                  </a:cubicBezTo>
                  <a:lnTo>
                    <a:pt x="5974" y="6675"/>
                  </a:lnTo>
                  <a:lnTo>
                    <a:pt x="6002" y="6659"/>
                  </a:lnTo>
                  <a:close/>
                  <a:moveTo>
                    <a:pt x="7744" y="6687"/>
                  </a:moveTo>
                  <a:cubicBezTo>
                    <a:pt x="7757" y="6687"/>
                    <a:pt x="7758" y="6692"/>
                    <a:pt x="7760" y="6706"/>
                  </a:cubicBezTo>
                  <a:cubicBezTo>
                    <a:pt x="7763" y="6725"/>
                    <a:pt x="7713" y="6731"/>
                    <a:pt x="7688" y="6735"/>
                  </a:cubicBezTo>
                  <a:cubicBezTo>
                    <a:pt x="7663" y="6716"/>
                    <a:pt x="7685" y="6691"/>
                    <a:pt x="7710" y="6691"/>
                  </a:cubicBezTo>
                  <a:cubicBezTo>
                    <a:pt x="7726" y="6688"/>
                    <a:pt x="7737" y="6687"/>
                    <a:pt x="7744" y="6687"/>
                  </a:cubicBezTo>
                  <a:close/>
                  <a:moveTo>
                    <a:pt x="13194" y="0"/>
                  </a:moveTo>
                  <a:lnTo>
                    <a:pt x="13150" y="3"/>
                  </a:lnTo>
                  <a:cubicBezTo>
                    <a:pt x="13110" y="6"/>
                    <a:pt x="13088" y="9"/>
                    <a:pt x="13072" y="60"/>
                  </a:cubicBezTo>
                  <a:cubicBezTo>
                    <a:pt x="13057" y="155"/>
                    <a:pt x="13044" y="226"/>
                    <a:pt x="13082" y="226"/>
                  </a:cubicBezTo>
                  <a:cubicBezTo>
                    <a:pt x="13083" y="226"/>
                    <a:pt x="13084" y="226"/>
                    <a:pt x="13085" y="226"/>
                  </a:cubicBezTo>
                  <a:cubicBezTo>
                    <a:pt x="13097" y="238"/>
                    <a:pt x="13107" y="254"/>
                    <a:pt x="13110" y="273"/>
                  </a:cubicBezTo>
                  <a:cubicBezTo>
                    <a:pt x="13110" y="291"/>
                    <a:pt x="13100" y="307"/>
                    <a:pt x="13091" y="323"/>
                  </a:cubicBezTo>
                  <a:cubicBezTo>
                    <a:pt x="13069" y="323"/>
                    <a:pt x="13075" y="417"/>
                    <a:pt x="13075" y="536"/>
                  </a:cubicBezTo>
                  <a:cubicBezTo>
                    <a:pt x="13075" y="680"/>
                    <a:pt x="13075" y="749"/>
                    <a:pt x="13053" y="774"/>
                  </a:cubicBezTo>
                  <a:cubicBezTo>
                    <a:pt x="13041" y="787"/>
                    <a:pt x="13031" y="802"/>
                    <a:pt x="13028" y="821"/>
                  </a:cubicBezTo>
                  <a:cubicBezTo>
                    <a:pt x="13050" y="821"/>
                    <a:pt x="13050" y="962"/>
                    <a:pt x="13031" y="1128"/>
                  </a:cubicBezTo>
                  <a:cubicBezTo>
                    <a:pt x="13019" y="1294"/>
                    <a:pt x="12991" y="1457"/>
                    <a:pt x="13013" y="1460"/>
                  </a:cubicBezTo>
                  <a:lnTo>
                    <a:pt x="13006" y="1507"/>
                  </a:lnTo>
                  <a:cubicBezTo>
                    <a:pt x="13006" y="1507"/>
                    <a:pt x="13005" y="1507"/>
                    <a:pt x="13004" y="1507"/>
                  </a:cubicBezTo>
                  <a:cubicBezTo>
                    <a:pt x="12984" y="1507"/>
                    <a:pt x="12978" y="1553"/>
                    <a:pt x="12969" y="1598"/>
                  </a:cubicBezTo>
                  <a:cubicBezTo>
                    <a:pt x="12975" y="1630"/>
                    <a:pt x="12978" y="1664"/>
                    <a:pt x="12972" y="1695"/>
                  </a:cubicBezTo>
                  <a:cubicBezTo>
                    <a:pt x="12970" y="1695"/>
                    <a:pt x="12969" y="1695"/>
                    <a:pt x="12968" y="1695"/>
                  </a:cubicBezTo>
                  <a:cubicBezTo>
                    <a:pt x="12950" y="1695"/>
                    <a:pt x="12949" y="1717"/>
                    <a:pt x="12937" y="1761"/>
                  </a:cubicBezTo>
                  <a:cubicBezTo>
                    <a:pt x="12928" y="1808"/>
                    <a:pt x="12922" y="1830"/>
                    <a:pt x="12944" y="1836"/>
                  </a:cubicBezTo>
                  <a:cubicBezTo>
                    <a:pt x="12940" y="1858"/>
                    <a:pt x="12903" y="2021"/>
                    <a:pt x="12862" y="2084"/>
                  </a:cubicBezTo>
                  <a:cubicBezTo>
                    <a:pt x="12837" y="2100"/>
                    <a:pt x="12850" y="2131"/>
                    <a:pt x="12865" y="2159"/>
                  </a:cubicBezTo>
                  <a:cubicBezTo>
                    <a:pt x="12887" y="2169"/>
                    <a:pt x="12900" y="2194"/>
                    <a:pt x="12893" y="2216"/>
                  </a:cubicBezTo>
                  <a:lnTo>
                    <a:pt x="12853" y="2203"/>
                  </a:lnTo>
                  <a:cubicBezTo>
                    <a:pt x="12846" y="2191"/>
                    <a:pt x="12842" y="2184"/>
                    <a:pt x="12839" y="2184"/>
                  </a:cubicBezTo>
                  <a:cubicBezTo>
                    <a:pt x="12835" y="2184"/>
                    <a:pt x="12832" y="2195"/>
                    <a:pt x="12824" y="2222"/>
                  </a:cubicBezTo>
                  <a:lnTo>
                    <a:pt x="12812" y="2266"/>
                  </a:lnTo>
                  <a:cubicBezTo>
                    <a:pt x="12831" y="2272"/>
                    <a:pt x="12799" y="2388"/>
                    <a:pt x="12743" y="2545"/>
                  </a:cubicBezTo>
                  <a:cubicBezTo>
                    <a:pt x="12674" y="2745"/>
                    <a:pt x="12640" y="2808"/>
                    <a:pt x="12662" y="2817"/>
                  </a:cubicBezTo>
                  <a:cubicBezTo>
                    <a:pt x="12680" y="2827"/>
                    <a:pt x="12671" y="2849"/>
                    <a:pt x="12624" y="2905"/>
                  </a:cubicBezTo>
                  <a:cubicBezTo>
                    <a:pt x="12508" y="3012"/>
                    <a:pt x="12508" y="3008"/>
                    <a:pt x="12517" y="3040"/>
                  </a:cubicBezTo>
                  <a:cubicBezTo>
                    <a:pt x="12522" y="3030"/>
                    <a:pt x="12528" y="3026"/>
                    <a:pt x="12536" y="3026"/>
                  </a:cubicBezTo>
                  <a:cubicBezTo>
                    <a:pt x="12546" y="3026"/>
                    <a:pt x="12557" y="3032"/>
                    <a:pt x="12568" y="3037"/>
                  </a:cubicBezTo>
                  <a:cubicBezTo>
                    <a:pt x="12605" y="3055"/>
                    <a:pt x="12596" y="3077"/>
                    <a:pt x="12546" y="3081"/>
                  </a:cubicBezTo>
                  <a:cubicBezTo>
                    <a:pt x="12545" y="3080"/>
                    <a:pt x="12544" y="3080"/>
                    <a:pt x="12543" y="3080"/>
                  </a:cubicBezTo>
                  <a:cubicBezTo>
                    <a:pt x="12505" y="3080"/>
                    <a:pt x="12371" y="3392"/>
                    <a:pt x="12392" y="3432"/>
                  </a:cubicBezTo>
                  <a:lnTo>
                    <a:pt x="12373" y="3419"/>
                  </a:lnTo>
                  <a:cubicBezTo>
                    <a:pt x="12371" y="3418"/>
                    <a:pt x="12368" y="3417"/>
                    <a:pt x="12366" y="3417"/>
                  </a:cubicBezTo>
                  <a:cubicBezTo>
                    <a:pt x="12351" y="3417"/>
                    <a:pt x="12338" y="3443"/>
                    <a:pt x="12298" y="3513"/>
                  </a:cubicBezTo>
                  <a:lnTo>
                    <a:pt x="12264" y="3576"/>
                  </a:lnTo>
                  <a:cubicBezTo>
                    <a:pt x="12296" y="3596"/>
                    <a:pt x="12214" y="3696"/>
                    <a:pt x="12191" y="3696"/>
                  </a:cubicBezTo>
                  <a:cubicBezTo>
                    <a:pt x="12190" y="3696"/>
                    <a:pt x="12189" y="3695"/>
                    <a:pt x="12188" y="3695"/>
                  </a:cubicBezTo>
                  <a:cubicBezTo>
                    <a:pt x="12157" y="3704"/>
                    <a:pt x="12157" y="3704"/>
                    <a:pt x="12132" y="3745"/>
                  </a:cubicBezTo>
                  <a:cubicBezTo>
                    <a:pt x="12129" y="3821"/>
                    <a:pt x="12055" y="3903"/>
                    <a:pt x="12030" y="3903"/>
                  </a:cubicBezTo>
                  <a:cubicBezTo>
                    <a:pt x="12028" y="3903"/>
                    <a:pt x="12027" y="3902"/>
                    <a:pt x="12025" y="3902"/>
                  </a:cubicBezTo>
                  <a:lnTo>
                    <a:pt x="12000" y="3939"/>
                  </a:lnTo>
                  <a:cubicBezTo>
                    <a:pt x="11997" y="3974"/>
                    <a:pt x="11985" y="4005"/>
                    <a:pt x="11963" y="4030"/>
                  </a:cubicBezTo>
                  <a:cubicBezTo>
                    <a:pt x="11924" y="4080"/>
                    <a:pt x="11910" y="4100"/>
                    <a:pt x="11928" y="4100"/>
                  </a:cubicBezTo>
                  <a:cubicBezTo>
                    <a:pt x="11931" y="4100"/>
                    <a:pt x="11934" y="4100"/>
                    <a:pt x="11938" y="4099"/>
                  </a:cubicBezTo>
                  <a:cubicBezTo>
                    <a:pt x="11953" y="4112"/>
                    <a:pt x="11969" y="4124"/>
                    <a:pt x="11956" y="4143"/>
                  </a:cubicBezTo>
                  <a:lnTo>
                    <a:pt x="11938" y="4130"/>
                  </a:lnTo>
                  <a:cubicBezTo>
                    <a:pt x="11936" y="4129"/>
                    <a:pt x="11935" y="4129"/>
                    <a:pt x="11933" y="4129"/>
                  </a:cubicBezTo>
                  <a:cubicBezTo>
                    <a:pt x="11914" y="4129"/>
                    <a:pt x="11876" y="4184"/>
                    <a:pt x="11819" y="4249"/>
                  </a:cubicBezTo>
                  <a:cubicBezTo>
                    <a:pt x="11743" y="4340"/>
                    <a:pt x="11715" y="4378"/>
                    <a:pt x="11684" y="4384"/>
                  </a:cubicBezTo>
                  <a:lnTo>
                    <a:pt x="11684" y="4416"/>
                  </a:lnTo>
                  <a:cubicBezTo>
                    <a:pt x="11684" y="4440"/>
                    <a:pt x="11675" y="4454"/>
                    <a:pt x="11663" y="4454"/>
                  </a:cubicBezTo>
                  <a:cubicBezTo>
                    <a:pt x="11660" y="4454"/>
                    <a:pt x="11656" y="4453"/>
                    <a:pt x="11652" y="4450"/>
                  </a:cubicBezTo>
                  <a:cubicBezTo>
                    <a:pt x="11621" y="4453"/>
                    <a:pt x="11555" y="4525"/>
                    <a:pt x="11540" y="4575"/>
                  </a:cubicBezTo>
                  <a:lnTo>
                    <a:pt x="11508" y="4610"/>
                  </a:lnTo>
                  <a:cubicBezTo>
                    <a:pt x="11504" y="4609"/>
                    <a:pt x="11499" y="4609"/>
                    <a:pt x="11495" y="4609"/>
                  </a:cubicBezTo>
                  <a:cubicBezTo>
                    <a:pt x="11451" y="4609"/>
                    <a:pt x="11415" y="4649"/>
                    <a:pt x="11424" y="4694"/>
                  </a:cubicBezTo>
                  <a:cubicBezTo>
                    <a:pt x="11420" y="4690"/>
                    <a:pt x="11417" y="4689"/>
                    <a:pt x="11413" y="4689"/>
                  </a:cubicBezTo>
                  <a:cubicBezTo>
                    <a:pt x="11401" y="4689"/>
                    <a:pt x="11388" y="4702"/>
                    <a:pt x="11377" y="4713"/>
                  </a:cubicBezTo>
                  <a:cubicBezTo>
                    <a:pt x="11362" y="4759"/>
                    <a:pt x="11301" y="4815"/>
                    <a:pt x="11279" y="4815"/>
                  </a:cubicBezTo>
                  <a:cubicBezTo>
                    <a:pt x="11276" y="4815"/>
                    <a:pt x="11275" y="4815"/>
                    <a:pt x="11273" y="4814"/>
                  </a:cubicBezTo>
                  <a:lnTo>
                    <a:pt x="11258" y="4829"/>
                  </a:lnTo>
                  <a:cubicBezTo>
                    <a:pt x="11254" y="4854"/>
                    <a:pt x="11242" y="4879"/>
                    <a:pt x="11220" y="4895"/>
                  </a:cubicBezTo>
                  <a:cubicBezTo>
                    <a:pt x="11201" y="4911"/>
                    <a:pt x="11186" y="4933"/>
                    <a:pt x="11182" y="4958"/>
                  </a:cubicBezTo>
                  <a:cubicBezTo>
                    <a:pt x="11179" y="4976"/>
                    <a:pt x="11173" y="4992"/>
                    <a:pt x="11160" y="5005"/>
                  </a:cubicBezTo>
                  <a:cubicBezTo>
                    <a:pt x="11157" y="5008"/>
                    <a:pt x="11154" y="5009"/>
                    <a:pt x="11152" y="5009"/>
                  </a:cubicBezTo>
                  <a:cubicBezTo>
                    <a:pt x="11144" y="5009"/>
                    <a:pt x="11148" y="4983"/>
                    <a:pt x="11151" y="4958"/>
                  </a:cubicBezTo>
                  <a:cubicBezTo>
                    <a:pt x="11157" y="4945"/>
                    <a:pt x="11157" y="4939"/>
                    <a:pt x="11154" y="4939"/>
                  </a:cubicBezTo>
                  <a:cubicBezTo>
                    <a:pt x="11146" y="4939"/>
                    <a:pt x="11112" y="4979"/>
                    <a:pt x="11091" y="5036"/>
                  </a:cubicBezTo>
                  <a:cubicBezTo>
                    <a:pt x="11078" y="5078"/>
                    <a:pt x="11072" y="5098"/>
                    <a:pt x="11070" y="5098"/>
                  </a:cubicBezTo>
                  <a:cubicBezTo>
                    <a:pt x="11069" y="5098"/>
                    <a:pt x="11071" y="5082"/>
                    <a:pt x="11076" y="5052"/>
                  </a:cubicBezTo>
                  <a:cubicBezTo>
                    <a:pt x="11078" y="5032"/>
                    <a:pt x="11080" y="5012"/>
                    <a:pt x="11075" y="5012"/>
                  </a:cubicBezTo>
                  <a:cubicBezTo>
                    <a:pt x="11073" y="5012"/>
                    <a:pt x="11068" y="5019"/>
                    <a:pt x="11060" y="5036"/>
                  </a:cubicBezTo>
                  <a:cubicBezTo>
                    <a:pt x="11060" y="5036"/>
                    <a:pt x="11026" y="5067"/>
                    <a:pt x="11038" y="5083"/>
                  </a:cubicBezTo>
                  <a:lnTo>
                    <a:pt x="10985" y="5130"/>
                  </a:lnTo>
                  <a:cubicBezTo>
                    <a:pt x="10950" y="5136"/>
                    <a:pt x="10922" y="5152"/>
                    <a:pt x="10897" y="5174"/>
                  </a:cubicBezTo>
                  <a:cubicBezTo>
                    <a:pt x="10892" y="5198"/>
                    <a:pt x="10891" y="5203"/>
                    <a:pt x="10877" y="5203"/>
                  </a:cubicBezTo>
                  <a:cubicBezTo>
                    <a:pt x="10873" y="5203"/>
                    <a:pt x="10867" y="5203"/>
                    <a:pt x="10860" y="5202"/>
                  </a:cubicBezTo>
                  <a:cubicBezTo>
                    <a:pt x="10856" y="5198"/>
                    <a:pt x="10852" y="5196"/>
                    <a:pt x="10849" y="5196"/>
                  </a:cubicBezTo>
                  <a:cubicBezTo>
                    <a:pt x="10840" y="5196"/>
                    <a:pt x="10835" y="5211"/>
                    <a:pt x="10853" y="5233"/>
                  </a:cubicBezTo>
                  <a:cubicBezTo>
                    <a:pt x="10853" y="5263"/>
                    <a:pt x="10829" y="5281"/>
                    <a:pt x="10803" y="5281"/>
                  </a:cubicBezTo>
                  <a:cubicBezTo>
                    <a:pt x="10801" y="5281"/>
                    <a:pt x="10799" y="5281"/>
                    <a:pt x="10797" y="5280"/>
                  </a:cubicBezTo>
                  <a:cubicBezTo>
                    <a:pt x="10785" y="5265"/>
                    <a:pt x="10775" y="5259"/>
                    <a:pt x="10769" y="5259"/>
                  </a:cubicBezTo>
                  <a:cubicBezTo>
                    <a:pt x="10761" y="5259"/>
                    <a:pt x="10759" y="5267"/>
                    <a:pt x="10766" y="5277"/>
                  </a:cubicBezTo>
                  <a:cubicBezTo>
                    <a:pt x="10762" y="5293"/>
                    <a:pt x="10753" y="5312"/>
                    <a:pt x="10741" y="5321"/>
                  </a:cubicBezTo>
                  <a:cubicBezTo>
                    <a:pt x="10740" y="5320"/>
                    <a:pt x="10739" y="5320"/>
                    <a:pt x="10737" y="5320"/>
                  </a:cubicBezTo>
                  <a:cubicBezTo>
                    <a:pt x="10709" y="5320"/>
                    <a:pt x="10546" y="5441"/>
                    <a:pt x="10377" y="5550"/>
                  </a:cubicBezTo>
                  <a:cubicBezTo>
                    <a:pt x="10355" y="5563"/>
                    <a:pt x="10349" y="5591"/>
                    <a:pt x="10358" y="5613"/>
                  </a:cubicBezTo>
                  <a:cubicBezTo>
                    <a:pt x="10368" y="5629"/>
                    <a:pt x="10372" y="5633"/>
                    <a:pt x="10369" y="5633"/>
                  </a:cubicBezTo>
                  <a:cubicBezTo>
                    <a:pt x="10366" y="5633"/>
                    <a:pt x="10355" y="5627"/>
                    <a:pt x="10336" y="5625"/>
                  </a:cubicBezTo>
                  <a:cubicBezTo>
                    <a:pt x="10317" y="5611"/>
                    <a:pt x="10300" y="5604"/>
                    <a:pt x="10288" y="5604"/>
                  </a:cubicBezTo>
                  <a:cubicBezTo>
                    <a:pt x="10266" y="5604"/>
                    <a:pt x="10261" y="5624"/>
                    <a:pt x="10296" y="5650"/>
                  </a:cubicBezTo>
                  <a:cubicBezTo>
                    <a:pt x="10322" y="5664"/>
                    <a:pt x="10333" y="5669"/>
                    <a:pt x="10323" y="5669"/>
                  </a:cubicBezTo>
                  <a:cubicBezTo>
                    <a:pt x="10316" y="5669"/>
                    <a:pt x="10301" y="5667"/>
                    <a:pt x="10277" y="5663"/>
                  </a:cubicBezTo>
                  <a:cubicBezTo>
                    <a:pt x="10267" y="5661"/>
                    <a:pt x="10260" y="5660"/>
                    <a:pt x="10255" y="5660"/>
                  </a:cubicBezTo>
                  <a:cubicBezTo>
                    <a:pt x="10244" y="5660"/>
                    <a:pt x="10242" y="5666"/>
                    <a:pt x="10236" y="5688"/>
                  </a:cubicBezTo>
                  <a:cubicBezTo>
                    <a:pt x="10242" y="5700"/>
                    <a:pt x="10236" y="5710"/>
                    <a:pt x="10229" y="5710"/>
                  </a:cubicBezTo>
                  <a:cubicBezTo>
                    <a:pt x="10225" y="5710"/>
                    <a:pt x="10220" y="5707"/>
                    <a:pt x="10217" y="5700"/>
                  </a:cubicBezTo>
                  <a:cubicBezTo>
                    <a:pt x="10201" y="5697"/>
                    <a:pt x="10186" y="5694"/>
                    <a:pt x="10175" y="5694"/>
                  </a:cubicBezTo>
                  <a:cubicBezTo>
                    <a:pt x="10165" y="5694"/>
                    <a:pt x="10159" y="5697"/>
                    <a:pt x="10164" y="5707"/>
                  </a:cubicBezTo>
                  <a:cubicBezTo>
                    <a:pt x="10152" y="5711"/>
                    <a:pt x="10139" y="5714"/>
                    <a:pt x="10126" y="5714"/>
                  </a:cubicBezTo>
                  <a:cubicBezTo>
                    <a:pt x="10121" y="5714"/>
                    <a:pt x="10116" y="5714"/>
                    <a:pt x="10111" y="5713"/>
                  </a:cubicBezTo>
                  <a:cubicBezTo>
                    <a:pt x="10107" y="5712"/>
                    <a:pt x="10103" y="5711"/>
                    <a:pt x="10100" y="5711"/>
                  </a:cubicBezTo>
                  <a:cubicBezTo>
                    <a:pt x="10077" y="5711"/>
                    <a:pt x="10069" y="5739"/>
                    <a:pt x="10060" y="5766"/>
                  </a:cubicBezTo>
                  <a:cubicBezTo>
                    <a:pt x="10034" y="5809"/>
                    <a:pt x="10017" y="5831"/>
                    <a:pt x="10007" y="5831"/>
                  </a:cubicBezTo>
                  <a:cubicBezTo>
                    <a:pt x="10001" y="5831"/>
                    <a:pt x="9998" y="5821"/>
                    <a:pt x="9998" y="5801"/>
                  </a:cubicBezTo>
                  <a:cubicBezTo>
                    <a:pt x="9998" y="5790"/>
                    <a:pt x="9993" y="5786"/>
                    <a:pt x="9986" y="5786"/>
                  </a:cubicBezTo>
                  <a:cubicBezTo>
                    <a:pt x="9960" y="5786"/>
                    <a:pt x="9903" y="5839"/>
                    <a:pt x="9901" y="5876"/>
                  </a:cubicBezTo>
                  <a:cubicBezTo>
                    <a:pt x="9901" y="5905"/>
                    <a:pt x="9901" y="5916"/>
                    <a:pt x="9898" y="5916"/>
                  </a:cubicBezTo>
                  <a:cubicBezTo>
                    <a:pt x="9897" y="5916"/>
                    <a:pt x="9895" y="5911"/>
                    <a:pt x="9891" y="5904"/>
                  </a:cubicBezTo>
                  <a:cubicBezTo>
                    <a:pt x="9887" y="5896"/>
                    <a:pt x="9881" y="5894"/>
                    <a:pt x="9875" y="5894"/>
                  </a:cubicBezTo>
                  <a:cubicBezTo>
                    <a:pt x="9867" y="5894"/>
                    <a:pt x="9860" y="5898"/>
                    <a:pt x="9860" y="5898"/>
                  </a:cubicBezTo>
                  <a:cubicBezTo>
                    <a:pt x="9846" y="5904"/>
                    <a:pt x="9833" y="5911"/>
                    <a:pt x="9822" y="5911"/>
                  </a:cubicBezTo>
                  <a:cubicBezTo>
                    <a:pt x="9816" y="5911"/>
                    <a:pt x="9810" y="5908"/>
                    <a:pt x="9807" y="5901"/>
                  </a:cubicBezTo>
                  <a:cubicBezTo>
                    <a:pt x="9785" y="5913"/>
                    <a:pt x="9769" y="5932"/>
                    <a:pt x="9753" y="5951"/>
                  </a:cubicBezTo>
                  <a:cubicBezTo>
                    <a:pt x="9737" y="5987"/>
                    <a:pt x="9701" y="6007"/>
                    <a:pt x="9665" y="6007"/>
                  </a:cubicBezTo>
                  <a:cubicBezTo>
                    <a:pt x="9647" y="6007"/>
                    <a:pt x="9629" y="6002"/>
                    <a:pt x="9612" y="5992"/>
                  </a:cubicBezTo>
                  <a:lnTo>
                    <a:pt x="9578" y="6033"/>
                  </a:lnTo>
                  <a:cubicBezTo>
                    <a:pt x="9576" y="6064"/>
                    <a:pt x="9569" y="6089"/>
                    <a:pt x="9560" y="6089"/>
                  </a:cubicBezTo>
                  <a:cubicBezTo>
                    <a:pt x="9555" y="6089"/>
                    <a:pt x="9549" y="6083"/>
                    <a:pt x="9543" y="6070"/>
                  </a:cubicBezTo>
                  <a:cubicBezTo>
                    <a:pt x="9537" y="6057"/>
                    <a:pt x="9532" y="6044"/>
                    <a:pt x="9531" y="6044"/>
                  </a:cubicBezTo>
                  <a:lnTo>
                    <a:pt x="9531" y="6044"/>
                  </a:lnTo>
                  <a:cubicBezTo>
                    <a:pt x="9531" y="6044"/>
                    <a:pt x="9532" y="6046"/>
                    <a:pt x="9534" y="6051"/>
                  </a:cubicBezTo>
                  <a:cubicBezTo>
                    <a:pt x="9532" y="6083"/>
                    <a:pt x="9494" y="6100"/>
                    <a:pt x="9461" y="6100"/>
                  </a:cubicBezTo>
                  <a:cubicBezTo>
                    <a:pt x="9442" y="6100"/>
                    <a:pt x="9424" y="6094"/>
                    <a:pt x="9418" y="6080"/>
                  </a:cubicBezTo>
                  <a:cubicBezTo>
                    <a:pt x="9412" y="6068"/>
                    <a:pt x="9410" y="6063"/>
                    <a:pt x="9404" y="6063"/>
                  </a:cubicBezTo>
                  <a:cubicBezTo>
                    <a:pt x="9400" y="6063"/>
                    <a:pt x="9395" y="6065"/>
                    <a:pt x="9387" y="6067"/>
                  </a:cubicBezTo>
                  <a:lnTo>
                    <a:pt x="9396" y="6089"/>
                  </a:lnTo>
                  <a:cubicBezTo>
                    <a:pt x="9402" y="6108"/>
                    <a:pt x="9412" y="6127"/>
                    <a:pt x="9390" y="6136"/>
                  </a:cubicBezTo>
                  <a:cubicBezTo>
                    <a:pt x="9377" y="6141"/>
                    <a:pt x="9365" y="6147"/>
                    <a:pt x="9354" y="6147"/>
                  </a:cubicBezTo>
                  <a:cubicBezTo>
                    <a:pt x="9347" y="6147"/>
                    <a:pt x="9341" y="6144"/>
                    <a:pt x="9337" y="6136"/>
                  </a:cubicBezTo>
                  <a:cubicBezTo>
                    <a:pt x="9320" y="6129"/>
                    <a:pt x="9302" y="6122"/>
                    <a:pt x="9292" y="6122"/>
                  </a:cubicBezTo>
                  <a:cubicBezTo>
                    <a:pt x="9286" y="6122"/>
                    <a:pt x="9283" y="6125"/>
                    <a:pt x="9286" y="6133"/>
                  </a:cubicBezTo>
                  <a:cubicBezTo>
                    <a:pt x="9278" y="6136"/>
                    <a:pt x="9270" y="6137"/>
                    <a:pt x="9261" y="6137"/>
                  </a:cubicBezTo>
                  <a:cubicBezTo>
                    <a:pt x="9251" y="6137"/>
                    <a:pt x="9242" y="6135"/>
                    <a:pt x="9233" y="6130"/>
                  </a:cubicBezTo>
                  <a:lnTo>
                    <a:pt x="9142" y="6164"/>
                  </a:lnTo>
                  <a:cubicBezTo>
                    <a:pt x="9134" y="6183"/>
                    <a:pt x="9110" y="6196"/>
                    <a:pt x="9093" y="6196"/>
                  </a:cubicBezTo>
                  <a:cubicBezTo>
                    <a:pt x="9085" y="6196"/>
                    <a:pt x="9079" y="6193"/>
                    <a:pt x="9076" y="6186"/>
                  </a:cubicBezTo>
                  <a:cubicBezTo>
                    <a:pt x="9055" y="6196"/>
                    <a:pt x="9033" y="6211"/>
                    <a:pt x="9017" y="6230"/>
                  </a:cubicBezTo>
                  <a:cubicBezTo>
                    <a:pt x="8990" y="6239"/>
                    <a:pt x="8972" y="6245"/>
                    <a:pt x="8959" y="6245"/>
                  </a:cubicBezTo>
                  <a:cubicBezTo>
                    <a:pt x="8950" y="6245"/>
                    <a:pt x="8944" y="6241"/>
                    <a:pt x="8942" y="6233"/>
                  </a:cubicBezTo>
                  <a:cubicBezTo>
                    <a:pt x="8939" y="6223"/>
                    <a:pt x="8937" y="6217"/>
                    <a:pt x="8935" y="6217"/>
                  </a:cubicBezTo>
                  <a:cubicBezTo>
                    <a:pt x="8932" y="6217"/>
                    <a:pt x="8928" y="6224"/>
                    <a:pt x="8920" y="6239"/>
                  </a:cubicBezTo>
                  <a:cubicBezTo>
                    <a:pt x="8926" y="6261"/>
                    <a:pt x="8904" y="6268"/>
                    <a:pt x="8879" y="6274"/>
                  </a:cubicBezTo>
                  <a:lnTo>
                    <a:pt x="8835" y="6290"/>
                  </a:lnTo>
                  <a:cubicBezTo>
                    <a:pt x="8841" y="6308"/>
                    <a:pt x="8841" y="6311"/>
                    <a:pt x="8819" y="6318"/>
                  </a:cubicBezTo>
                  <a:cubicBezTo>
                    <a:pt x="8794" y="6324"/>
                    <a:pt x="8719" y="6321"/>
                    <a:pt x="8697" y="6327"/>
                  </a:cubicBezTo>
                  <a:cubicBezTo>
                    <a:pt x="8628" y="6349"/>
                    <a:pt x="8628" y="6349"/>
                    <a:pt x="8657" y="6362"/>
                  </a:cubicBezTo>
                  <a:cubicBezTo>
                    <a:pt x="8660" y="6361"/>
                    <a:pt x="8663" y="6360"/>
                    <a:pt x="8665" y="6360"/>
                  </a:cubicBezTo>
                  <a:cubicBezTo>
                    <a:pt x="8678" y="6360"/>
                    <a:pt x="8679" y="6370"/>
                    <a:pt x="8657" y="6370"/>
                  </a:cubicBezTo>
                  <a:cubicBezTo>
                    <a:pt x="8651" y="6370"/>
                    <a:pt x="8644" y="6370"/>
                    <a:pt x="8635" y="6368"/>
                  </a:cubicBezTo>
                  <a:cubicBezTo>
                    <a:pt x="8578" y="6371"/>
                    <a:pt x="8522" y="6377"/>
                    <a:pt x="8465" y="6387"/>
                  </a:cubicBezTo>
                  <a:cubicBezTo>
                    <a:pt x="8374" y="6412"/>
                    <a:pt x="8374" y="6409"/>
                    <a:pt x="8378" y="6431"/>
                  </a:cubicBezTo>
                  <a:cubicBezTo>
                    <a:pt x="8396" y="6449"/>
                    <a:pt x="8397" y="6459"/>
                    <a:pt x="8390" y="6459"/>
                  </a:cubicBezTo>
                  <a:cubicBezTo>
                    <a:pt x="8384" y="6459"/>
                    <a:pt x="8370" y="6451"/>
                    <a:pt x="8356" y="6434"/>
                  </a:cubicBezTo>
                  <a:cubicBezTo>
                    <a:pt x="8328" y="6418"/>
                    <a:pt x="8309" y="6412"/>
                    <a:pt x="8297" y="6412"/>
                  </a:cubicBezTo>
                  <a:cubicBezTo>
                    <a:pt x="8284" y="6412"/>
                    <a:pt x="8279" y="6419"/>
                    <a:pt x="8280" y="6431"/>
                  </a:cubicBezTo>
                  <a:cubicBezTo>
                    <a:pt x="8262" y="6456"/>
                    <a:pt x="8262" y="6456"/>
                    <a:pt x="8237" y="6459"/>
                  </a:cubicBezTo>
                  <a:cubicBezTo>
                    <a:pt x="8235" y="6451"/>
                    <a:pt x="8231" y="6447"/>
                    <a:pt x="8223" y="6447"/>
                  </a:cubicBezTo>
                  <a:cubicBezTo>
                    <a:pt x="8212" y="6447"/>
                    <a:pt x="8194" y="6456"/>
                    <a:pt x="8168" y="6474"/>
                  </a:cubicBezTo>
                  <a:cubicBezTo>
                    <a:pt x="8161" y="6475"/>
                    <a:pt x="8156" y="6476"/>
                    <a:pt x="8152" y="6476"/>
                  </a:cubicBezTo>
                  <a:cubicBezTo>
                    <a:pt x="8142" y="6476"/>
                    <a:pt x="8142" y="6472"/>
                    <a:pt x="8139" y="6456"/>
                  </a:cubicBezTo>
                  <a:lnTo>
                    <a:pt x="8092" y="6465"/>
                  </a:lnTo>
                  <a:cubicBezTo>
                    <a:pt x="8067" y="6496"/>
                    <a:pt x="8002" y="6508"/>
                    <a:pt x="7950" y="6508"/>
                  </a:cubicBezTo>
                  <a:cubicBezTo>
                    <a:pt x="7917" y="6508"/>
                    <a:pt x="7890" y="6504"/>
                    <a:pt x="7879" y="6496"/>
                  </a:cubicBezTo>
                  <a:cubicBezTo>
                    <a:pt x="7864" y="6503"/>
                    <a:pt x="7848" y="6512"/>
                    <a:pt x="7835" y="6525"/>
                  </a:cubicBezTo>
                  <a:cubicBezTo>
                    <a:pt x="7826" y="6549"/>
                    <a:pt x="7815" y="6562"/>
                    <a:pt x="7806" y="6562"/>
                  </a:cubicBezTo>
                  <a:cubicBezTo>
                    <a:pt x="7798" y="6562"/>
                    <a:pt x="7791" y="6552"/>
                    <a:pt x="7788" y="6531"/>
                  </a:cubicBezTo>
                  <a:cubicBezTo>
                    <a:pt x="7785" y="6511"/>
                    <a:pt x="7784" y="6501"/>
                    <a:pt x="7781" y="6501"/>
                  </a:cubicBezTo>
                  <a:cubicBezTo>
                    <a:pt x="7778" y="6501"/>
                    <a:pt x="7773" y="6512"/>
                    <a:pt x="7763" y="6534"/>
                  </a:cubicBezTo>
                  <a:cubicBezTo>
                    <a:pt x="7754" y="6547"/>
                    <a:pt x="7716" y="6557"/>
                    <a:pt x="7685" y="6557"/>
                  </a:cubicBezTo>
                  <a:cubicBezTo>
                    <a:pt x="7656" y="6557"/>
                    <a:pt x="7634" y="6549"/>
                    <a:pt x="7644" y="6528"/>
                  </a:cubicBezTo>
                  <a:lnTo>
                    <a:pt x="7638" y="6484"/>
                  </a:lnTo>
                  <a:cubicBezTo>
                    <a:pt x="7629" y="6496"/>
                    <a:pt x="7613" y="6506"/>
                    <a:pt x="7594" y="6512"/>
                  </a:cubicBezTo>
                  <a:cubicBezTo>
                    <a:pt x="7597" y="6531"/>
                    <a:pt x="7572" y="6534"/>
                    <a:pt x="7500" y="6540"/>
                  </a:cubicBezTo>
                  <a:cubicBezTo>
                    <a:pt x="7453" y="6543"/>
                    <a:pt x="7359" y="6572"/>
                    <a:pt x="7312" y="6575"/>
                  </a:cubicBezTo>
                  <a:cubicBezTo>
                    <a:pt x="7300" y="6575"/>
                    <a:pt x="7287" y="6575"/>
                    <a:pt x="7273" y="6575"/>
                  </a:cubicBezTo>
                  <a:cubicBezTo>
                    <a:pt x="7232" y="6575"/>
                    <a:pt x="7187" y="6573"/>
                    <a:pt x="7168" y="6559"/>
                  </a:cubicBezTo>
                  <a:cubicBezTo>
                    <a:pt x="7133" y="6559"/>
                    <a:pt x="7102" y="6565"/>
                    <a:pt x="7074" y="6581"/>
                  </a:cubicBezTo>
                  <a:cubicBezTo>
                    <a:pt x="7061" y="6592"/>
                    <a:pt x="7043" y="6597"/>
                    <a:pt x="7029" y="6597"/>
                  </a:cubicBezTo>
                  <a:cubicBezTo>
                    <a:pt x="7014" y="6597"/>
                    <a:pt x="7002" y="6592"/>
                    <a:pt x="7002" y="6581"/>
                  </a:cubicBezTo>
                  <a:lnTo>
                    <a:pt x="6977" y="6581"/>
                  </a:lnTo>
                  <a:cubicBezTo>
                    <a:pt x="6955" y="6594"/>
                    <a:pt x="6930" y="6600"/>
                    <a:pt x="6905" y="6603"/>
                  </a:cubicBezTo>
                  <a:cubicBezTo>
                    <a:pt x="6907" y="6586"/>
                    <a:pt x="6893" y="6573"/>
                    <a:pt x="6877" y="6573"/>
                  </a:cubicBezTo>
                  <a:cubicBezTo>
                    <a:pt x="6870" y="6573"/>
                    <a:pt x="6863" y="6575"/>
                    <a:pt x="6858" y="6581"/>
                  </a:cubicBezTo>
                  <a:cubicBezTo>
                    <a:pt x="6858" y="6598"/>
                    <a:pt x="6843" y="6600"/>
                    <a:pt x="6814" y="6600"/>
                  </a:cubicBezTo>
                  <a:cubicBezTo>
                    <a:pt x="6805" y="6600"/>
                    <a:pt x="6796" y="6600"/>
                    <a:pt x="6786" y="6600"/>
                  </a:cubicBezTo>
                  <a:cubicBezTo>
                    <a:pt x="6761" y="6590"/>
                    <a:pt x="6551" y="6578"/>
                    <a:pt x="6350" y="6556"/>
                  </a:cubicBezTo>
                  <a:cubicBezTo>
                    <a:pt x="6177" y="6540"/>
                    <a:pt x="6010" y="6519"/>
                    <a:pt x="5963" y="6519"/>
                  </a:cubicBezTo>
                  <a:cubicBezTo>
                    <a:pt x="5954" y="6519"/>
                    <a:pt x="5949" y="6520"/>
                    <a:pt x="5949" y="6521"/>
                  </a:cubicBezTo>
                  <a:lnTo>
                    <a:pt x="5877" y="6512"/>
                  </a:lnTo>
                  <a:lnTo>
                    <a:pt x="5808" y="6500"/>
                  </a:lnTo>
                  <a:cubicBezTo>
                    <a:pt x="5812" y="6468"/>
                    <a:pt x="5751" y="6459"/>
                    <a:pt x="5688" y="6459"/>
                  </a:cubicBezTo>
                  <a:cubicBezTo>
                    <a:pt x="5664" y="6459"/>
                    <a:pt x="5640" y="6460"/>
                    <a:pt x="5620" y="6462"/>
                  </a:cubicBezTo>
                  <a:cubicBezTo>
                    <a:pt x="5606" y="6469"/>
                    <a:pt x="5593" y="6472"/>
                    <a:pt x="5580" y="6472"/>
                  </a:cubicBezTo>
                  <a:cubicBezTo>
                    <a:pt x="5568" y="6472"/>
                    <a:pt x="5556" y="6469"/>
                    <a:pt x="5545" y="6465"/>
                  </a:cubicBezTo>
                  <a:cubicBezTo>
                    <a:pt x="5552" y="6432"/>
                    <a:pt x="5508" y="6415"/>
                    <a:pt x="5463" y="6415"/>
                  </a:cubicBezTo>
                  <a:cubicBezTo>
                    <a:pt x="5452" y="6415"/>
                    <a:pt x="5442" y="6416"/>
                    <a:pt x="5432" y="6418"/>
                  </a:cubicBezTo>
                  <a:cubicBezTo>
                    <a:pt x="5418" y="6435"/>
                    <a:pt x="5405" y="6443"/>
                    <a:pt x="5396" y="6443"/>
                  </a:cubicBezTo>
                  <a:cubicBezTo>
                    <a:pt x="5385" y="6443"/>
                    <a:pt x="5380" y="6431"/>
                    <a:pt x="5385" y="6409"/>
                  </a:cubicBezTo>
                  <a:cubicBezTo>
                    <a:pt x="5392" y="6387"/>
                    <a:pt x="5381" y="6373"/>
                    <a:pt x="5360" y="6373"/>
                  </a:cubicBezTo>
                  <a:cubicBezTo>
                    <a:pt x="5342" y="6373"/>
                    <a:pt x="5316" y="6383"/>
                    <a:pt x="5288" y="6405"/>
                  </a:cubicBezTo>
                  <a:cubicBezTo>
                    <a:pt x="5276" y="6411"/>
                    <a:pt x="5270" y="6414"/>
                    <a:pt x="5264" y="6414"/>
                  </a:cubicBezTo>
                  <a:cubicBezTo>
                    <a:pt x="5256" y="6414"/>
                    <a:pt x="5252" y="6407"/>
                    <a:pt x="5241" y="6390"/>
                  </a:cubicBezTo>
                  <a:cubicBezTo>
                    <a:pt x="5235" y="6360"/>
                    <a:pt x="5222" y="6346"/>
                    <a:pt x="5212" y="6346"/>
                  </a:cubicBezTo>
                  <a:cubicBezTo>
                    <a:pt x="5207" y="6346"/>
                    <a:pt x="5202" y="6351"/>
                    <a:pt x="5200" y="6358"/>
                  </a:cubicBezTo>
                  <a:cubicBezTo>
                    <a:pt x="5185" y="6373"/>
                    <a:pt x="5173" y="6380"/>
                    <a:pt x="5163" y="6380"/>
                  </a:cubicBezTo>
                  <a:cubicBezTo>
                    <a:pt x="5149" y="6380"/>
                    <a:pt x="5138" y="6367"/>
                    <a:pt x="5131" y="6340"/>
                  </a:cubicBezTo>
                  <a:cubicBezTo>
                    <a:pt x="5111" y="6310"/>
                    <a:pt x="5104" y="6296"/>
                    <a:pt x="5094" y="6296"/>
                  </a:cubicBezTo>
                  <a:cubicBezTo>
                    <a:pt x="5087" y="6296"/>
                    <a:pt x="5078" y="6304"/>
                    <a:pt x="5062" y="6318"/>
                  </a:cubicBezTo>
                  <a:cubicBezTo>
                    <a:pt x="5052" y="6328"/>
                    <a:pt x="5037" y="6332"/>
                    <a:pt x="5020" y="6332"/>
                  </a:cubicBezTo>
                  <a:cubicBezTo>
                    <a:pt x="4981" y="6332"/>
                    <a:pt x="4934" y="6307"/>
                    <a:pt x="4927" y="6274"/>
                  </a:cubicBezTo>
                  <a:cubicBezTo>
                    <a:pt x="4908" y="6269"/>
                    <a:pt x="4895" y="6252"/>
                    <a:pt x="4887" y="6252"/>
                  </a:cubicBezTo>
                  <a:cubicBezTo>
                    <a:pt x="4884" y="6252"/>
                    <a:pt x="4882" y="6254"/>
                    <a:pt x="4880" y="6258"/>
                  </a:cubicBezTo>
                  <a:lnTo>
                    <a:pt x="4865" y="6233"/>
                  </a:lnTo>
                  <a:lnTo>
                    <a:pt x="4821" y="6217"/>
                  </a:lnTo>
                  <a:lnTo>
                    <a:pt x="4811" y="6236"/>
                  </a:lnTo>
                  <a:cubicBezTo>
                    <a:pt x="4789" y="6227"/>
                    <a:pt x="4661" y="6161"/>
                    <a:pt x="4507" y="6098"/>
                  </a:cubicBezTo>
                  <a:cubicBezTo>
                    <a:pt x="4328" y="6025"/>
                    <a:pt x="4258" y="5992"/>
                    <a:pt x="4239" y="5992"/>
                  </a:cubicBezTo>
                  <a:cubicBezTo>
                    <a:pt x="4232" y="5992"/>
                    <a:pt x="4231" y="5996"/>
                    <a:pt x="4235" y="6004"/>
                  </a:cubicBezTo>
                  <a:cubicBezTo>
                    <a:pt x="4236" y="6023"/>
                    <a:pt x="4230" y="6031"/>
                    <a:pt x="4222" y="6031"/>
                  </a:cubicBezTo>
                  <a:cubicBezTo>
                    <a:pt x="4209" y="6031"/>
                    <a:pt x="4193" y="6013"/>
                    <a:pt x="4191" y="5982"/>
                  </a:cubicBezTo>
                  <a:cubicBezTo>
                    <a:pt x="4160" y="5957"/>
                    <a:pt x="4128" y="5935"/>
                    <a:pt x="4094" y="5913"/>
                  </a:cubicBezTo>
                  <a:cubicBezTo>
                    <a:pt x="4050" y="5895"/>
                    <a:pt x="4009" y="5870"/>
                    <a:pt x="4018" y="5851"/>
                  </a:cubicBezTo>
                  <a:lnTo>
                    <a:pt x="3997" y="5841"/>
                  </a:lnTo>
                  <a:cubicBezTo>
                    <a:pt x="3991" y="5843"/>
                    <a:pt x="3985" y="5843"/>
                    <a:pt x="3979" y="5843"/>
                  </a:cubicBezTo>
                  <a:cubicBezTo>
                    <a:pt x="3912" y="5843"/>
                    <a:pt x="3801" y="5786"/>
                    <a:pt x="3755" y="5735"/>
                  </a:cubicBezTo>
                  <a:cubicBezTo>
                    <a:pt x="3721" y="5713"/>
                    <a:pt x="3683" y="5697"/>
                    <a:pt x="3639" y="5694"/>
                  </a:cubicBezTo>
                  <a:cubicBezTo>
                    <a:pt x="3589" y="5688"/>
                    <a:pt x="3589" y="5688"/>
                    <a:pt x="3580" y="5657"/>
                  </a:cubicBezTo>
                  <a:cubicBezTo>
                    <a:pt x="3588" y="5643"/>
                    <a:pt x="3510" y="5574"/>
                    <a:pt x="3473" y="5574"/>
                  </a:cubicBezTo>
                  <a:cubicBezTo>
                    <a:pt x="3466" y="5574"/>
                    <a:pt x="3461" y="5576"/>
                    <a:pt x="3458" y="5581"/>
                  </a:cubicBezTo>
                  <a:lnTo>
                    <a:pt x="3448" y="5550"/>
                  </a:lnTo>
                  <a:cubicBezTo>
                    <a:pt x="3445" y="5536"/>
                    <a:pt x="3433" y="5529"/>
                    <a:pt x="3421" y="5529"/>
                  </a:cubicBezTo>
                  <a:cubicBezTo>
                    <a:pt x="3411" y="5529"/>
                    <a:pt x="3400" y="5534"/>
                    <a:pt x="3395" y="5544"/>
                  </a:cubicBezTo>
                  <a:cubicBezTo>
                    <a:pt x="3387" y="5556"/>
                    <a:pt x="3380" y="5562"/>
                    <a:pt x="3374" y="5562"/>
                  </a:cubicBezTo>
                  <a:cubicBezTo>
                    <a:pt x="3363" y="5562"/>
                    <a:pt x="3359" y="5542"/>
                    <a:pt x="3367" y="5500"/>
                  </a:cubicBezTo>
                  <a:cubicBezTo>
                    <a:pt x="3385" y="5475"/>
                    <a:pt x="3379" y="5462"/>
                    <a:pt x="3370" y="5462"/>
                  </a:cubicBezTo>
                  <a:cubicBezTo>
                    <a:pt x="3367" y="5462"/>
                    <a:pt x="3363" y="5464"/>
                    <a:pt x="3360" y="5468"/>
                  </a:cubicBezTo>
                  <a:cubicBezTo>
                    <a:pt x="3348" y="5471"/>
                    <a:pt x="3336" y="5473"/>
                    <a:pt x="3326" y="5473"/>
                  </a:cubicBezTo>
                  <a:cubicBezTo>
                    <a:pt x="3307" y="5473"/>
                    <a:pt x="3292" y="5467"/>
                    <a:pt x="3288" y="5447"/>
                  </a:cubicBezTo>
                  <a:cubicBezTo>
                    <a:pt x="3278" y="5440"/>
                    <a:pt x="3267" y="5432"/>
                    <a:pt x="3256" y="5432"/>
                  </a:cubicBezTo>
                  <a:cubicBezTo>
                    <a:pt x="3246" y="5432"/>
                    <a:pt x="3236" y="5438"/>
                    <a:pt x="3226" y="5456"/>
                  </a:cubicBezTo>
                  <a:cubicBezTo>
                    <a:pt x="3222" y="5461"/>
                    <a:pt x="3217" y="5463"/>
                    <a:pt x="3212" y="5463"/>
                  </a:cubicBezTo>
                  <a:cubicBezTo>
                    <a:pt x="3201" y="5463"/>
                    <a:pt x="3187" y="5454"/>
                    <a:pt x="3172" y="5443"/>
                  </a:cubicBezTo>
                  <a:cubicBezTo>
                    <a:pt x="3185" y="5428"/>
                    <a:pt x="3185" y="5428"/>
                    <a:pt x="3216" y="5425"/>
                  </a:cubicBezTo>
                  <a:lnTo>
                    <a:pt x="3179" y="5396"/>
                  </a:lnTo>
                  <a:cubicBezTo>
                    <a:pt x="3160" y="5384"/>
                    <a:pt x="3132" y="5337"/>
                    <a:pt x="3144" y="5321"/>
                  </a:cubicBezTo>
                  <a:cubicBezTo>
                    <a:pt x="3141" y="5305"/>
                    <a:pt x="3134" y="5293"/>
                    <a:pt x="3127" y="5293"/>
                  </a:cubicBezTo>
                  <a:cubicBezTo>
                    <a:pt x="3121" y="5293"/>
                    <a:pt x="3116" y="5302"/>
                    <a:pt x="3113" y="5324"/>
                  </a:cubicBezTo>
                  <a:cubicBezTo>
                    <a:pt x="3100" y="5342"/>
                    <a:pt x="3093" y="5351"/>
                    <a:pt x="3085" y="5351"/>
                  </a:cubicBezTo>
                  <a:cubicBezTo>
                    <a:pt x="3077" y="5351"/>
                    <a:pt x="3068" y="5344"/>
                    <a:pt x="3050" y="5331"/>
                  </a:cubicBezTo>
                  <a:cubicBezTo>
                    <a:pt x="3031" y="5315"/>
                    <a:pt x="3009" y="5299"/>
                    <a:pt x="3022" y="5284"/>
                  </a:cubicBezTo>
                  <a:cubicBezTo>
                    <a:pt x="3038" y="5268"/>
                    <a:pt x="3038" y="5268"/>
                    <a:pt x="2997" y="5237"/>
                  </a:cubicBezTo>
                  <a:cubicBezTo>
                    <a:pt x="2965" y="5214"/>
                    <a:pt x="2921" y="5206"/>
                    <a:pt x="2881" y="5206"/>
                  </a:cubicBezTo>
                  <a:cubicBezTo>
                    <a:pt x="2849" y="5206"/>
                    <a:pt x="2819" y="5211"/>
                    <a:pt x="2799" y="5218"/>
                  </a:cubicBezTo>
                  <a:cubicBezTo>
                    <a:pt x="2788" y="5233"/>
                    <a:pt x="2782" y="5242"/>
                    <a:pt x="2779" y="5242"/>
                  </a:cubicBezTo>
                  <a:cubicBezTo>
                    <a:pt x="2776" y="5242"/>
                    <a:pt x="2777" y="5230"/>
                    <a:pt x="2781" y="5202"/>
                  </a:cubicBezTo>
                  <a:cubicBezTo>
                    <a:pt x="2793" y="5186"/>
                    <a:pt x="2774" y="5171"/>
                    <a:pt x="2759" y="5155"/>
                  </a:cubicBezTo>
                  <a:cubicBezTo>
                    <a:pt x="2755" y="5159"/>
                    <a:pt x="2752" y="5161"/>
                    <a:pt x="2750" y="5161"/>
                  </a:cubicBezTo>
                  <a:cubicBezTo>
                    <a:pt x="2745" y="5161"/>
                    <a:pt x="2744" y="5151"/>
                    <a:pt x="2750" y="5151"/>
                  </a:cubicBezTo>
                  <a:cubicBezTo>
                    <a:pt x="2752" y="5151"/>
                    <a:pt x="2755" y="5152"/>
                    <a:pt x="2759" y="5155"/>
                  </a:cubicBezTo>
                  <a:cubicBezTo>
                    <a:pt x="2762" y="5151"/>
                    <a:pt x="2767" y="5149"/>
                    <a:pt x="2771" y="5149"/>
                  </a:cubicBezTo>
                  <a:cubicBezTo>
                    <a:pt x="2782" y="5149"/>
                    <a:pt x="2796" y="5160"/>
                    <a:pt x="2809" y="5171"/>
                  </a:cubicBezTo>
                  <a:lnTo>
                    <a:pt x="2821" y="5155"/>
                  </a:lnTo>
                  <a:cubicBezTo>
                    <a:pt x="2828" y="5118"/>
                    <a:pt x="2820" y="5102"/>
                    <a:pt x="2796" y="5102"/>
                  </a:cubicBezTo>
                  <a:cubicBezTo>
                    <a:pt x="2788" y="5102"/>
                    <a:pt x="2777" y="5104"/>
                    <a:pt x="2765" y="5108"/>
                  </a:cubicBezTo>
                  <a:cubicBezTo>
                    <a:pt x="2734" y="5108"/>
                    <a:pt x="2734" y="5108"/>
                    <a:pt x="2727" y="5077"/>
                  </a:cubicBezTo>
                  <a:cubicBezTo>
                    <a:pt x="2725" y="5051"/>
                    <a:pt x="2720" y="5026"/>
                    <a:pt x="2712" y="5026"/>
                  </a:cubicBezTo>
                  <a:cubicBezTo>
                    <a:pt x="2710" y="5026"/>
                    <a:pt x="2708" y="5027"/>
                    <a:pt x="2705" y="5030"/>
                  </a:cubicBezTo>
                  <a:cubicBezTo>
                    <a:pt x="2687" y="5014"/>
                    <a:pt x="2671" y="4992"/>
                    <a:pt x="2665" y="4970"/>
                  </a:cubicBezTo>
                  <a:cubicBezTo>
                    <a:pt x="2639" y="4945"/>
                    <a:pt x="2622" y="4930"/>
                    <a:pt x="2610" y="4930"/>
                  </a:cubicBezTo>
                  <a:cubicBezTo>
                    <a:pt x="2606" y="4930"/>
                    <a:pt x="2602" y="4932"/>
                    <a:pt x="2599" y="4936"/>
                  </a:cubicBezTo>
                  <a:cubicBezTo>
                    <a:pt x="2594" y="4940"/>
                    <a:pt x="2589" y="4942"/>
                    <a:pt x="2584" y="4942"/>
                  </a:cubicBezTo>
                  <a:cubicBezTo>
                    <a:pt x="2572" y="4942"/>
                    <a:pt x="2560" y="4931"/>
                    <a:pt x="2549" y="4920"/>
                  </a:cubicBezTo>
                  <a:cubicBezTo>
                    <a:pt x="2535" y="4909"/>
                    <a:pt x="2522" y="4898"/>
                    <a:pt x="2511" y="4898"/>
                  </a:cubicBezTo>
                  <a:cubicBezTo>
                    <a:pt x="2506" y="4898"/>
                    <a:pt x="2502" y="4900"/>
                    <a:pt x="2499" y="4904"/>
                  </a:cubicBezTo>
                  <a:cubicBezTo>
                    <a:pt x="2492" y="4911"/>
                    <a:pt x="2483" y="4914"/>
                    <a:pt x="2473" y="4914"/>
                  </a:cubicBezTo>
                  <a:cubicBezTo>
                    <a:pt x="2457" y="4914"/>
                    <a:pt x="2438" y="4906"/>
                    <a:pt x="2417" y="4886"/>
                  </a:cubicBezTo>
                  <a:cubicBezTo>
                    <a:pt x="2364" y="4870"/>
                    <a:pt x="2367" y="4867"/>
                    <a:pt x="2376" y="4820"/>
                  </a:cubicBezTo>
                  <a:cubicBezTo>
                    <a:pt x="2392" y="4807"/>
                    <a:pt x="2376" y="4788"/>
                    <a:pt x="2358" y="4773"/>
                  </a:cubicBezTo>
                  <a:cubicBezTo>
                    <a:pt x="2345" y="4757"/>
                    <a:pt x="2339" y="4741"/>
                    <a:pt x="2339" y="4723"/>
                  </a:cubicBezTo>
                  <a:cubicBezTo>
                    <a:pt x="2337" y="4709"/>
                    <a:pt x="2334" y="4705"/>
                    <a:pt x="2330" y="4705"/>
                  </a:cubicBezTo>
                  <a:cubicBezTo>
                    <a:pt x="2324" y="4705"/>
                    <a:pt x="2316" y="4714"/>
                    <a:pt x="2307" y="4723"/>
                  </a:cubicBezTo>
                  <a:lnTo>
                    <a:pt x="2276" y="4751"/>
                  </a:lnTo>
                  <a:cubicBezTo>
                    <a:pt x="2260" y="4735"/>
                    <a:pt x="2273" y="4688"/>
                    <a:pt x="2289" y="4673"/>
                  </a:cubicBezTo>
                  <a:cubicBezTo>
                    <a:pt x="2296" y="4647"/>
                    <a:pt x="2299" y="4635"/>
                    <a:pt x="2295" y="4635"/>
                  </a:cubicBezTo>
                  <a:cubicBezTo>
                    <a:pt x="2292" y="4635"/>
                    <a:pt x="2284" y="4643"/>
                    <a:pt x="2270" y="4657"/>
                  </a:cubicBezTo>
                  <a:cubicBezTo>
                    <a:pt x="2266" y="4662"/>
                    <a:pt x="2259" y="4665"/>
                    <a:pt x="2251" y="4665"/>
                  </a:cubicBezTo>
                  <a:cubicBezTo>
                    <a:pt x="2236" y="4665"/>
                    <a:pt x="2217" y="4653"/>
                    <a:pt x="2204" y="4619"/>
                  </a:cubicBezTo>
                  <a:cubicBezTo>
                    <a:pt x="2173" y="4585"/>
                    <a:pt x="2141" y="4550"/>
                    <a:pt x="2157" y="4535"/>
                  </a:cubicBezTo>
                  <a:cubicBezTo>
                    <a:pt x="2154" y="4516"/>
                    <a:pt x="2141" y="4503"/>
                    <a:pt x="2123" y="4500"/>
                  </a:cubicBezTo>
                  <a:cubicBezTo>
                    <a:pt x="2091" y="4497"/>
                    <a:pt x="2076" y="4478"/>
                    <a:pt x="2041" y="4412"/>
                  </a:cubicBezTo>
                  <a:cubicBezTo>
                    <a:pt x="2012" y="4332"/>
                    <a:pt x="2002" y="4306"/>
                    <a:pt x="1989" y="4306"/>
                  </a:cubicBezTo>
                  <a:cubicBezTo>
                    <a:pt x="1983" y="4306"/>
                    <a:pt x="1976" y="4312"/>
                    <a:pt x="1966" y="4322"/>
                  </a:cubicBezTo>
                  <a:cubicBezTo>
                    <a:pt x="1958" y="4328"/>
                    <a:pt x="1950" y="4334"/>
                    <a:pt x="1945" y="4334"/>
                  </a:cubicBezTo>
                  <a:cubicBezTo>
                    <a:pt x="1941" y="4334"/>
                    <a:pt x="1941" y="4327"/>
                    <a:pt x="1950" y="4303"/>
                  </a:cubicBezTo>
                  <a:cubicBezTo>
                    <a:pt x="1950" y="4271"/>
                    <a:pt x="1919" y="4265"/>
                    <a:pt x="1872" y="4243"/>
                  </a:cubicBezTo>
                  <a:cubicBezTo>
                    <a:pt x="1840" y="4243"/>
                    <a:pt x="1812" y="4256"/>
                    <a:pt x="1790" y="4278"/>
                  </a:cubicBezTo>
                  <a:cubicBezTo>
                    <a:pt x="1776" y="4290"/>
                    <a:pt x="1767" y="4296"/>
                    <a:pt x="1762" y="4296"/>
                  </a:cubicBezTo>
                  <a:cubicBezTo>
                    <a:pt x="1754" y="4296"/>
                    <a:pt x="1751" y="4283"/>
                    <a:pt x="1743" y="4253"/>
                  </a:cubicBezTo>
                  <a:cubicBezTo>
                    <a:pt x="1728" y="4234"/>
                    <a:pt x="1731" y="4206"/>
                    <a:pt x="1746" y="4187"/>
                  </a:cubicBezTo>
                  <a:cubicBezTo>
                    <a:pt x="1751" y="4184"/>
                    <a:pt x="1755" y="4182"/>
                    <a:pt x="1759" y="4182"/>
                  </a:cubicBezTo>
                  <a:cubicBezTo>
                    <a:pt x="1771" y="4182"/>
                    <a:pt x="1778" y="4193"/>
                    <a:pt x="1778" y="4193"/>
                  </a:cubicBezTo>
                  <a:lnTo>
                    <a:pt x="1793" y="4215"/>
                  </a:lnTo>
                  <a:cubicBezTo>
                    <a:pt x="1809" y="4199"/>
                    <a:pt x="1825" y="4187"/>
                    <a:pt x="1797" y="4149"/>
                  </a:cubicBezTo>
                  <a:cubicBezTo>
                    <a:pt x="1799" y="4125"/>
                    <a:pt x="1790" y="4108"/>
                    <a:pt x="1778" y="4108"/>
                  </a:cubicBezTo>
                  <a:cubicBezTo>
                    <a:pt x="1775" y="4108"/>
                    <a:pt x="1772" y="4109"/>
                    <a:pt x="1768" y="4112"/>
                  </a:cubicBezTo>
                  <a:cubicBezTo>
                    <a:pt x="1768" y="4080"/>
                    <a:pt x="1740" y="4043"/>
                    <a:pt x="1712" y="4005"/>
                  </a:cubicBezTo>
                  <a:cubicBezTo>
                    <a:pt x="1684" y="3964"/>
                    <a:pt x="1643" y="3908"/>
                    <a:pt x="1646" y="3873"/>
                  </a:cubicBezTo>
                  <a:cubicBezTo>
                    <a:pt x="1624" y="3844"/>
                    <a:pt x="1611" y="3826"/>
                    <a:pt x="1598" y="3826"/>
                  </a:cubicBezTo>
                  <a:cubicBezTo>
                    <a:pt x="1594" y="3826"/>
                    <a:pt x="1591" y="3827"/>
                    <a:pt x="1587" y="3830"/>
                  </a:cubicBezTo>
                  <a:cubicBezTo>
                    <a:pt x="1575" y="3837"/>
                    <a:pt x="1566" y="3840"/>
                    <a:pt x="1560" y="3840"/>
                  </a:cubicBezTo>
                  <a:cubicBezTo>
                    <a:pt x="1547" y="3840"/>
                    <a:pt x="1545" y="3828"/>
                    <a:pt x="1555" y="3820"/>
                  </a:cubicBezTo>
                  <a:cubicBezTo>
                    <a:pt x="1574" y="3779"/>
                    <a:pt x="1427" y="3507"/>
                    <a:pt x="1380" y="3507"/>
                  </a:cubicBezTo>
                  <a:cubicBezTo>
                    <a:pt x="1380" y="3507"/>
                    <a:pt x="1367" y="3488"/>
                    <a:pt x="1355" y="3466"/>
                  </a:cubicBezTo>
                  <a:cubicBezTo>
                    <a:pt x="1352" y="3413"/>
                    <a:pt x="1276" y="3290"/>
                    <a:pt x="1248" y="3281"/>
                  </a:cubicBezTo>
                  <a:lnTo>
                    <a:pt x="1217" y="3215"/>
                  </a:lnTo>
                  <a:cubicBezTo>
                    <a:pt x="1214" y="3165"/>
                    <a:pt x="1201" y="3143"/>
                    <a:pt x="1170" y="3131"/>
                  </a:cubicBezTo>
                  <a:cubicBezTo>
                    <a:pt x="1156" y="3126"/>
                    <a:pt x="1144" y="3126"/>
                    <a:pt x="1138" y="3126"/>
                  </a:cubicBezTo>
                  <a:cubicBezTo>
                    <a:pt x="1132" y="3126"/>
                    <a:pt x="1132" y="3126"/>
                    <a:pt x="1142" y="3121"/>
                  </a:cubicBezTo>
                  <a:cubicBezTo>
                    <a:pt x="1160" y="3112"/>
                    <a:pt x="1135" y="3068"/>
                    <a:pt x="1098" y="2983"/>
                  </a:cubicBezTo>
                  <a:cubicBezTo>
                    <a:pt x="1072" y="2928"/>
                    <a:pt x="1063" y="2908"/>
                    <a:pt x="1057" y="2908"/>
                  </a:cubicBezTo>
                  <a:cubicBezTo>
                    <a:pt x="1053" y="2908"/>
                    <a:pt x="1051" y="2915"/>
                    <a:pt x="1048" y="2927"/>
                  </a:cubicBezTo>
                  <a:cubicBezTo>
                    <a:pt x="988" y="2849"/>
                    <a:pt x="1007" y="2839"/>
                    <a:pt x="1026" y="2830"/>
                  </a:cubicBezTo>
                  <a:lnTo>
                    <a:pt x="1026" y="2830"/>
                  </a:lnTo>
                  <a:cubicBezTo>
                    <a:pt x="1029" y="2830"/>
                    <a:pt x="1032" y="2830"/>
                    <a:pt x="1035" y="2830"/>
                  </a:cubicBezTo>
                  <a:cubicBezTo>
                    <a:pt x="1071" y="2830"/>
                    <a:pt x="1051" y="2795"/>
                    <a:pt x="995" y="2795"/>
                  </a:cubicBezTo>
                  <a:cubicBezTo>
                    <a:pt x="993" y="2795"/>
                    <a:pt x="990" y="2795"/>
                    <a:pt x="988" y="2795"/>
                  </a:cubicBezTo>
                  <a:cubicBezTo>
                    <a:pt x="941" y="2792"/>
                    <a:pt x="922" y="2745"/>
                    <a:pt x="941" y="2739"/>
                  </a:cubicBezTo>
                  <a:cubicBezTo>
                    <a:pt x="944" y="2737"/>
                    <a:pt x="947" y="2737"/>
                    <a:pt x="950" y="2737"/>
                  </a:cubicBezTo>
                  <a:cubicBezTo>
                    <a:pt x="963" y="2737"/>
                    <a:pt x="971" y="2755"/>
                    <a:pt x="979" y="2773"/>
                  </a:cubicBezTo>
                  <a:lnTo>
                    <a:pt x="1016" y="2758"/>
                  </a:lnTo>
                  <a:cubicBezTo>
                    <a:pt x="1007" y="2736"/>
                    <a:pt x="1007" y="2736"/>
                    <a:pt x="979" y="2720"/>
                  </a:cubicBezTo>
                  <a:cubicBezTo>
                    <a:pt x="972" y="2704"/>
                    <a:pt x="957" y="2692"/>
                    <a:pt x="941" y="2686"/>
                  </a:cubicBezTo>
                  <a:cubicBezTo>
                    <a:pt x="935" y="2681"/>
                    <a:pt x="927" y="2679"/>
                    <a:pt x="920" y="2679"/>
                  </a:cubicBezTo>
                  <a:cubicBezTo>
                    <a:pt x="903" y="2679"/>
                    <a:pt x="886" y="2691"/>
                    <a:pt x="882" y="2711"/>
                  </a:cubicBezTo>
                  <a:cubicBezTo>
                    <a:pt x="878" y="2720"/>
                    <a:pt x="875" y="2724"/>
                    <a:pt x="872" y="2724"/>
                  </a:cubicBezTo>
                  <a:cubicBezTo>
                    <a:pt x="866" y="2724"/>
                    <a:pt x="860" y="2710"/>
                    <a:pt x="853" y="2695"/>
                  </a:cubicBezTo>
                  <a:cubicBezTo>
                    <a:pt x="853" y="2657"/>
                    <a:pt x="865" y="2643"/>
                    <a:pt x="882" y="2643"/>
                  </a:cubicBezTo>
                  <a:cubicBezTo>
                    <a:pt x="888" y="2643"/>
                    <a:pt x="896" y="2645"/>
                    <a:pt x="903" y="2648"/>
                  </a:cubicBezTo>
                  <a:cubicBezTo>
                    <a:pt x="908" y="2659"/>
                    <a:pt x="915" y="2663"/>
                    <a:pt x="923" y="2663"/>
                  </a:cubicBezTo>
                  <a:cubicBezTo>
                    <a:pt x="932" y="2663"/>
                    <a:pt x="941" y="2659"/>
                    <a:pt x="950" y="2654"/>
                  </a:cubicBezTo>
                  <a:cubicBezTo>
                    <a:pt x="972" y="2648"/>
                    <a:pt x="889" y="2559"/>
                    <a:pt x="841" y="2545"/>
                  </a:cubicBezTo>
                  <a:lnTo>
                    <a:pt x="841" y="2545"/>
                  </a:lnTo>
                  <a:cubicBezTo>
                    <a:pt x="846" y="2544"/>
                    <a:pt x="852" y="2541"/>
                    <a:pt x="860" y="2538"/>
                  </a:cubicBezTo>
                  <a:cubicBezTo>
                    <a:pt x="878" y="2529"/>
                    <a:pt x="863" y="2485"/>
                    <a:pt x="847" y="2441"/>
                  </a:cubicBezTo>
                  <a:cubicBezTo>
                    <a:pt x="830" y="2399"/>
                    <a:pt x="824" y="2378"/>
                    <a:pt x="807" y="2378"/>
                  </a:cubicBezTo>
                  <a:cubicBezTo>
                    <a:pt x="805" y="2378"/>
                    <a:pt x="803" y="2378"/>
                    <a:pt x="800" y="2379"/>
                  </a:cubicBezTo>
                  <a:cubicBezTo>
                    <a:pt x="791" y="2383"/>
                    <a:pt x="781" y="2387"/>
                    <a:pt x="773" y="2387"/>
                  </a:cubicBezTo>
                  <a:cubicBezTo>
                    <a:pt x="765" y="2387"/>
                    <a:pt x="758" y="2383"/>
                    <a:pt x="753" y="2372"/>
                  </a:cubicBezTo>
                  <a:lnTo>
                    <a:pt x="753" y="2372"/>
                  </a:lnTo>
                  <a:cubicBezTo>
                    <a:pt x="762" y="2394"/>
                    <a:pt x="741" y="2400"/>
                    <a:pt x="722" y="2407"/>
                  </a:cubicBezTo>
                  <a:cubicBezTo>
                    <a:pt x="722" y="2379"/>
                    <a:pt x="728" y="2353"/>
                    <a:pt x="737" y="2325"/>
                  </a:cubicBezTo>
                  <a:cubicBezTo>
                    <a:pt x="766" y="2263"/>
                    <a:pt x="766" y="2187"/>
                    <a:pt x="737" y="2122"/>
                  </a:cubicBezTo>
                  <a:cubicBezTo>
                    <a:pt x="722" y="2078"/>
                    <a:pt x="703" y="2009"/>
                    <a:pt x="719" y="1981"/>
                  </a:cubicBezTo>
                  <a:cubicBezTo>
                    <a:pt x="707" y="1936"/>
                    <a:pt x="701" y="1914"/>
                    <a:pt x="682" y="1914"/>
                  </a:cubicBezTo>
                  <a:cubicBezTo>
                    <a:pt x="681" y="1914"/>
                    <a:pt x="679" y="1915"/>
                    <a:pt x="678" y="1915"/>
                  </a:cubicBezTo>
                  <a:lnTo>
                    <a:pt x="665" y="1871"/>
                  </a:lnTo>
                  <a:cubicBezTo>
                    <a:pt x="680" y="1844"/>
                    <a:pt x="670" y="1801"/>
                    <a:pt x="650" y="1801"/>
                  </a:cubicBezTo>
                  <a:cubicBezTo>
                    <a:pt x="649" y="1801"/>
                    <a:pt x="648" y="1802"/>
                    <a:pt x="647" y="1802"/>
                  </a:cubicBezTo>
                  <a:cubicBezTo>
                    <a:pt x="618" y="1783"/>
                    <a:pt x="637" y="1755"/>
                    <a:pt x="631" y="1730"/>
                  </a:cubicBezTo>
                  <a:cubicBezTo>
                    <a:pt x="648" y="1699"/>
                    <a:pt x="656" y="1685"/>
                    <a:pt x="650" y="1685"/>
                  </a:cubicBezTo>
                  <a:cubicBezTo>
                    <a:pt x="645" y="1685"/>
                    <a:pt x="631" y="1694"/>
                    <a:pt x="606" y="1711"/>
                  </a:cubicBezTo>
                  <a:cubicBezTo>
                    <a:pt x="584" y="1717"/>
                    <a:pt x="574" y="1771"/>
                    <a:pt x="581" y="1793"/>
                  </a:cubicBezTo>
                  <a:lnTo>
                    <a:pt x="599" y="1861"/>
                  </a:lnTo>
                  <a:lnTo>
                    <a:pt x="559" y="1799"/>
                  </a:lnTo>
                  <a:cubicBezTo>
                    <a:pt x="553" y="1775"/>
                    <a:pt x="523" y="1736"/>
                    <a:pt x="504" y="1736"/>
                  </a:cubicBezTo>
                  <a:cubicBezTo>
                    <a:pt x="504" y="1736"/>
                    <a:pt x="503" y="1736"/>
                    <a:pt x="502" y="1736"/>
                  </a:cubicBezTo>
                  <a:cubicBezTo>
                    <a:pt x="501" y="1737"/>
                    <a:pt x="499" y="1737"/>
                    <a:pt x="497" y="1737"/>
                  </a:cubicBezTo>
                  <a:cubicBezTo>
                    <a:pt x="487" y="1737"/>
                    <a:pt x="477" y="1728"/>
                    <a:pt x="474" y="1717"/>
                  </a:cubicBezTo>
                  <a:lnTo>
                    <a:pt x="518" y="1708"/>
                  </a:lnTo>
                  <a:cubicBezTo>
                    <a:pt x="530" y="1718"/>
                    <a:pt x="544" y="1723"/>
                    <a:pt x="558" y="1723"/>
                  </a:cubicBezTo>
                  <a:cubicBezTo>
                    <a:pt x="567" y="1723"/>
                    <a:pt x="576" y="1721"/>
                    <a:pt x="584" y="1717"/>
                  </a:cubicBezTo>
                  <a:cubicBezTo>
                    <a:pt x="619" y="1685"/>
                    <a:pt x="624" y="1619"/>
                    <a:pt x="591" y="1619"/>
                  </a:cubicBezTo>
                  <a:cubicBezTo>
                    <a:pt x="589" y="1619"/>
                    <a:pt x="586" y="1620"/>
                    <a:pt x="584" y="1620"/>
                  </a:cubicBezTo>
                  <a:cubicBezTo>
                    <a:pt x="578" y="1595"/>
                    <a:pt x="578" y="1595"/>
                    <a:pt x="593" y="1567"/>
                  </a:cubicBezTo>
                  <a:cubicBezTo>
                    <a:pt x="615" y="1564"/>
                    <a:pt x="609" y="1542"/>
                    <a:pt x="562" y="1526"/>
                  </a:cubicBezTo>
                  <a:cubicBezTo>
                    <a:pt x="515" y="1510"/>
                    <a:pt x="512" y="1485"/>
                    <a:pt x="549" y="1454"/>
                  </a:cubicBezTo>
                  <a:cubicBezTo>
                    <a:pt x="583" y="1402"/>
                    <a:pt x="566" y="1310"/>
                    <a:pt x="547" y="1310"/>
                  </a:cubicBezTo>
                  <a:cubicBezTo>
                    <a:pt x="547" y="1310"/>
                    <a:pt x="547" y="1310"/>
                    <a:pt x="546" y="1310"/>
                  </a:cubicBezTo>
                  <a:cubicBezTo>
                    <a:pt x="544" y="1310"/>
                    <a:pt x="543" y="1310"/>
                    <a:pt x="541" y="1310"/>
                  </a:cubicBezTo>
                  <a:cubicBezTo>
                    <a:pt x="501" y="1310"/>
                    <a:pt x="491" y="1243"/>
                    <a:pt x="509" y="1219"/>
                  </a:cubicBezTo>
                  <a:cubicBezTo>
                    <a:pt x="527" y="1197"/>
                    <a:pt x="521" y="1163"/>
                    <a:pt x="499" y="1147"/>
                  </a:cubicBezTo>
                  <a:cubicBezTo>
                    <a:pt x="524" y="1144"/>
                    <a:pt x="534" y="1113"/>
                    <a:pt x="515" y="1097"/>
                  </a:cubicBezTo>
                  <a:cubicBezTo>
                    <a:pt x="515" y="1097"/>
                    <a:pt x="514" y="1088"/>
                    <a:pt x="508" y="1088"/>
                  </a:cubicBezTo>
                  <a:cubicBezTo>
                    <a:pt x="505" y="1088"/>
                    <a:pt x="500" y="1091"/>
                    <a:pt x="493" y="1100"/>
                  </a:cubicBezTo>
                  <a:lnTo>
                    <a:pt x="443" y="1056"/>
                  </a:lnTo>
                  <a:lnTo>
                    <a:pt x="443" y="1056"/>
                  </a:lnTo>
                  <a:cubicBezTo>
                    <a:pt x="446" y="1081"/>
                    <a:pt x="427" y="1084"/>
                    <a:pt x="405" y="1087"/>
                  </a:cubicBezTo>
                  <a:cubicBezTo>
                    <a:pt x="405" y="1087"/>
                    <a:pt x="405" y="1088"/>
                    <a:pt x="404" y="1088"/>
                  </a:cubicBezTo>
                  <a:cubicBezTo>
                    <a:pt x="387" y="1088"/>
                    <a:pt x="390" y="989"/>
                    <a:pt x="452" y="937"/>
                  </a:cubicBezTo>
                  <a:lnTo>
                    <a:pt x="490" y="884"/>
                  </a:lnTo>
                  <a:lnTo>
                    <a:pt x="446" y="887"/>
                  </a:lnTo>
                  <a:cubicBezTo>
                    <a:pt x="446" y="865"/>
                    <a:pt x="443" y="840"/>
                    <a:pt x="465" y="837"/>
                  </a:cubicBezTo>
                  <a:cubicBezTo>
                    <a:pt x="484" y="837"/>
                    <a:pt x="484" y="837"/>
                    <a:pt x="484" y="812"/>
                  </a:cubicBezTo>
                  <a:cubicBezTo>
                    <a:pt x="484" y="812"/>
                    <a:pt x="480" y="790"/>
                    <a:pt x="458" y="790"/>
                  </a:cubicBezTo>
                  <a:cubicBezTo>
                    <a:pt x="448" y="791"/>
                    <a:pt x="440" y="791"/>
                    <a:pt x="434" y="791"/>
                  </a:cubicBezTo>
                  <a:cubicBezTo>
                    <a:pt x="419" y="791"/>
                    <a:pt x="423" y="786"/>
                    <a:pt x="437" y="768"/>
                  </a:cubicBezTo>
                  <a:cubicBezTo>
                    <a:pt x="477" y="740"/>
                    <a:pt x="474" y="718"/>
                    <a:pt x="430" y="696"/>
                  </a:cubicBezTo>
                  <a:cubicBezTo>
                    <a:pt x="420" y="697"/>
                    <a:pt x="412" y="697"/>
                    <a:pt x="407" y="697"/>
                  </a:cubicBezTo>
                  <a:cubicBezTo>
                    <a:pt x="392" y="697"/>
                    <a:pt x="400" y="692"/>
                    <a:pt x="430" y="674"/>
                  </a:cubicBezTo>
                  <a:cubicBezTo>
                    <a:pt x="452" y="668"/>
                    <a:pt x="471" y="646"/>
                    <a:pt x="471" y="624"/>
                  </a:cubicBezTo>
                  <a:lnTo>
                    <a:pt x="449" y="624"/>
                  </a:lnTo>
                  <a:cubicBezTo>
                    <a:pt x="447" y="624"/>
                    <a:pt x="444" y="624"/>
                    <a:pt x="442" y="624"/>
                  </a:cubicBezTo>
                  <a:cubicBezTo>
                    <a:pt x="405" y="624"/>
                    <a:pt x="406" y="600"/>
                    <a:pt x="424" y="577"/>
                  </a:cubicBezTo>
                  <a:cubicBezTo>
                    <a:pt x="446" y="577"/>
                    <a:pt x="446" y="552"/>
                    <a:pt x="421" y="505"/>
                  </a:cubicBezTo>
                  <a:cubicBezTo>
                    <a:pt x="421" y="458"/>
                    <a:pt x="418" y="432"/>
                    <a:pt x="440" y="432"/>
                  </a:cubicBezTo>
                  <a:cubicBezTo>
                    <a:pt x="484" y="432"/>
                    <a:pt x="484" y="432"/>
                    <a:pt x="440" y="407"/>
                  </a:cubicBezTo>
                  <a:cubicBezTo>
                    <a:pt x="421" y="385"/>
                    <a:pt x="421" y="385"/>
                    <a:pt x="440" y="335"/>
                  </a:cubicBezTo>
                  <a:cubicBezTo>
                    <a:pt x="462" y="313"/>
                    <a:pt x="462" y="313"/>
                    <a:pt x="440" y="288"/>
                  </a:cubicBezTo>
                  <a:cubicBezTo>
                    <a:pt x="399" y="288"/>
                    <a:pt x="377" y="288"/>
                    <a:pt x="377" y="313"/>
                  </a:cubicBezTo>
                  <a:cubicBezTo>
                    <a:pt x="377" y="335"/>
                    <a:pt x="377" y="335"/>
                    <a:pt x="355" y="335"/>
                  </a:cubicBezTo>
                  <a:lnTo>
                    <a:pt x="355" y="288"/>
                  </a:lnTo>
                  <a:cubicBezTo>
                    <a:pt x="358" y="254"/>
                    <a:pt x="349" y="219"/>
                    <a:pt x="336" y="191"/>
                  </a:cubicBezTo>
                  <a:cubicBezTo>
                    <a:pt x="325" y="166"/>
                    <a:pt x="310" y="154"/>
                    <a:pt x="299" y="154"/>
                  </a:cubicBezTo>
                  <a:cubicBezTo>
                    <a:pt x="288" y="154"/>
                    <a:pt x="283" y="166"/>
                    <a:pt x="292" y="191"/>
                  </a:cubicBezTo>
                  <a:lnTo>
                    <a:pt x="270" y="213"/>
                  </a:lnTo>
                  <a:cubicBezTo>
                    <a:pt x="208" y="213"/>
                    <a:pt x="208" y="263"/>
                    <a:pt x="270" y="263"/>
                  </a:cubicBezTo>
                  <a:cubicBezTo>
                    <a:pt x="336" y="263"/>
                    <a:pt x="336" y="263"/>
                    <a:pt x="292" y="288"/>
                  </a:cubicBezTo>
                  <a:cubicBezTo>
                    <a:pt x="252" y="288"/>
                    <a:pt x="252" y="313"/>
                    <a:pt x="252" y="338"/>
                  </a:cubicBezTo>
                  <a:cubicBezTo>
                    <a:pt x="252" y="364"/>
                    <a:pt x="252" y="364"/>
                    <a:pt x="230" y="364"/>
                  </a:cubicBezTo>
                  <a:cubicBezTo>
                    <a:pt x="205" y="367"/>
                    <a:pt x="186" y="389"/>
                    <a:pt x="186" y="414"/>
                  </a:cubicBezTo>
                  <a:cubicBezTo>
                    <a:pt x="186" y="432"/>
                    <a:pt x="186" y="437"/>
                    <a:pt x="195" y="437"/>
                  </a:cubicBezTo>
                  <a:cubicBezTo>
                    <a:pt x="198" y="437"/>
                    <a:pt x="202" y="436"/>
                    <a:pt x="208" y="436"/>
                  </a:cubicBezTo>
                  <a:cubicBezTo>
                    <a:pt x="212" y="431"/>
                    <a:pt x="215" y="429"/>
                    <a:pt x="218" y="429"/>
                  </a:cubicBezTo>
                  <a:cubicBezTo>
                    <a:pt x="228" y="429"/>
                    <a:pt x="222" y="465"/>
                    <a:pt x="189" y="486"/>
                  </a:cubicBezTo>
                  <a:cubicBezTo>
                    <a:pt x="175" y="507"/>
                    <a:pt x="171" y="512"/>
                    <a:pt x="188" y="512"/>
                  </a:cubicBezTo>
                  <a:cubicBezTo>
                    <a:pt x="193" y="512"/>
                    <a:pt x="201" y="512"/>
                    <a:pt x="211" y="511"/>
                  </a:cubicBezTo>
                  <a:cubicBezTo>
                    <a:pt x="255" y="511"/>
                    <a:pt x="255" y="558"/>
                    <a:pt x="214" y="586"/>
                  </a:cubicBezTo>
                  <a:cubicBezTo>
                    <a:pt x="214" y="586"/>
                    <a:pt x="214" y="611"/>
                    <a:pt x="217" y="636"/>
                  </a:cubicBezTo>
                  <a:cubicBezTo>
                    <a:pt x="217" y="656"/>
                    <a:pt x="231" y="658"/>
                    <a:pt x="248" y="658"/>
                  </a:cubicBezTo>
                  <a:cubicBezTo>
                    <a:pt x="252" y="658"/>
                    <a:pt x="257" y="658"/>
                    <a:pt x="261" y="658"/>
                  </a:cubicBezTo>
                  <a:cubicBezTo>
                    <a:pt x="272" y="657"/>
                    <a:pt x="280" y="657"/>
                    <a:pt x="285" y="657"/>
                  </a:cubicBezTo>
                  <a:cubicBezTo>
                    <a:pt x="301" y="657"/>
                    <a:pt x="297" y="662"/>
                    <a:pt x="283" y="680"/>
                  </a:cubicBezTo>
                  <a:cubicBezTo>
                    <a:pt x="274" y="696"/>
                    <a:pt x="258" y="705"/>
                    <a:pt x="242" y="708"/>
                  </a:cubicBezTo>
                  <a:cubicBezTo>
                    <a:pt x="220" y="711"/>
                    <a:pt x="220" y="733"/>
                    <a:pt x="223" y="758"/>
                  </a:cubicBezTo>
                  <a:cubicBezTo>
                    <a:pt x="227" y="783"/>
                    <a:pt x="230" y="834"/>
                    <a:pt x="252" y="834"/>
                  </a:cubicBezTo>
                  <a:lnTo>
                    <a:pt x="230" y="834"/>
                  </a:lnTo>
                  <a:cubicBezTo>
                    <a:pt x="232" y="854"/>
                    <a:pt x="219" y="860"/>
                    <a:pt x="224" y="860"/>
                  </a:cubicBezTo>
                  <a:cubicBezTo>
                    <a:pt x="226" y="860"/>
                    <a:pt x="228" y="859"/>
                    <a:pt x="233" y="859"/>
                  </a:cubicBezTo>
                  <a:lnTo>
                    <a:pt x="233" y="859"/>
                  </a:lnTo>
                  <a:cubicBezTo>
                    <a:pt x="233" y="884"/>
                    <a:pt x="227" y="912"/>
                    <a:pt x="217" y="934"/>
                  </a:cubicBezTo>
                  <a:cubicBezTo>
                    <a:pt x="207" y="970"/>
                    <a:pt x="226" y="1013"/>
                    <a:pt x="250" y="1013"/>
                  </a:cubicBezTo>
                  <a:cubicBezTo>
                    <a:pt x="262" y="1013"/>
                    <a:pt x="274" y="1004"/>
                    <a:pt x="285" y="981"/>
                  </a:cubicBezTo>
                  <a:lnTo>
                    <a:pt x="285" y="981"/>
                  </a:lnTo>
                  <a:cubicBezTo>
                    <a:pt x="285" y="987"/>
                    <a:pt x="286" y="994"/>
                    <a:pt x="286" y="1003"/>
                  </a:cubicBezTo>
                  <a:cubicBezTo>
                    <a:pt x="289" y="1015"/>
                    <a:pt x="299" y="1025"/>
                    <a:pt x="311" y="1025"/>
                  </a:cubicBezTo>
                  <a:cubicBezTo>
                    <a:pt x="312" y="1025"/>
                    <a:pt x="314" y="1024"/>
                    <a:pt x="315" y="1024"/>
                  </a:cubicBezTo>
                  <a:cubicBezTo>
                    <a:pt x="333" y="1024"/>
                    <a:pt x="336" y="1048"/>
                    <a:pt x="339" y="1072"/>
                  </a:cubicBezTo>
                  <a:lnTo>
                    <a:pt x="299" y="1075"/>
                  </a:lnTo>
                  <a:cubicBezTo>
                    <a:pt x="290" y="1073"/>
                    <a:pt x="282" y="1072"/>
                    <a:pt x="275" y="1072"/>
                  </a:cubicBezTo>
                  <a:cubicBezTo>
                    <a:pt x="228" y="1072"/>
                    <a:pt x="225" y="1114"/>
                    <a:pt x="283" y="1128"/>
                  </a:cubicBezTo>
                  <a:lnTo>
                    <a:pt x="283" y="1128"/>
                  </a:lnTo>
                  <a:cubicBezTo>
                    <a:pt x="277" y="1129"/>
                    <a:pt x="269" y="1130"/>
                    <a:pt x="261" y="1131"/>
                  </a:cubicBezTo>
                  <a:cubicBezTo>
                    <a:pt x="242" y="1134"/>
                    <a:pt x="245" y="1156"/>
                    <a:pt x="270" y="1203"/>
                  </a:cubicBezTo>
                  <a:cubicBezTo>
                    <a:pt x="273" y="1227"/>
                    <a:pt x="314" y="1244"/>
                    <a:pt x="337" y="1244"/>
                  </a:cubicBezTo>
                  <a:cubicBezTo>
                    <a:pt x="339" y="1244"/>
                    <a:pt x="341" y="1244"/>
                    <a:pt x="343" y="1244"/>
                  </a:cubicBezTo>
                  <a:cubicBezTo>
                    <a:pt x="344" y="1244"/>
                    <a:pt x="345" y="1244"/>
                    <a:pt x="346" y="1244"/>
                  </a:cubicBezTo>
                  <a:cubicBezTo>
                    <a:pt x="362" y="1244"/>
                    <a:pt x="364" y="1266"/>
                    <a:pt x="364" y="1266"/>
                  </a:cubicBezTo>
                  <a:cubicBezTo>
                    <a:pt x="371" y="1291"/>
                    <a:pt x="371" y="1291"/>
                    <a:pt x="349" y="1294"/>
                  </a:cubicBezTo>
                  <a:cubicBezTo>
                    <a:pt x="308" y="1301"/>
                    <a:pt x="314" y="1348"/>
                    <a:pt x="361" y="1366"/>
                  </a:cubicBezTo>
                  <a:lnTo>
                    <a:pt x="339" y="1369"/>
                  </a:lnTo>
                  <a:cubicBezTo>
                    <a:pt x="321" y="1373"/>
                    <a:pt x="302" y="1401"/>
                    <a:pt x="346" y="1520"/>
                  </a:cubicBezTo>
                  <a:cubicBezTo>
                    <a:pt x="364" y="1617"/>
                    <a:pt x="383" y="1689"/>
                    <a:pt x="361" y="1692"/>
                  </a:cubicBezTo>
                  <a:cubicBezTo>
                    <a:pt x="339" y="1699"/>
                    <a:pt x="405" y="1786"/>
                    <a:pt x="455" y="1824"/>
                  </a:cubicBezTo>
                  <a:cubicBezTo>
                    <a:pt x="437" y="1830"/>
                    <a:pt x="443" y="1852"/>
                    <a:pt x="455" y="1899"/>
                  </a:cubicBezTo>
                  <a:cubicBezTo>
                    <a:pt x="474" y="1971"/>
                    <a:pt x="474" y="1971"/>
                    <a:pt x="452" y="1977"/>
                  </a:cubicBezTo>
                  <a:cubicBezTo>
                    <a:pt x="435" y="1973"/>
                    <a:pt x="424" y="1970"/>
                    <a:pt x="420" y="1970"/>
                  </a:cubicBezTo>
                  <a:cubicBezTo>
                    <a:pt x="413" y="1970"/>
                    <a:pt x="426" y="1979"/>
                    <a:pt x="462" y="2003"/>
                  </a:cubicBezTo>
                  <a:cubicBezTo>
                    <a:pt x="505" y="2018"/>
                    <a:pt x="509" y="2081"/>
                    <a:pt x="465" y="2103"/>
                  </a:cubicBezTo>
                  <a:cubicBezTo>
                    <a:pt x="446" y="2109"/>
                    <a:pt x="452" y="2134"/>
                    <a:pt x="468" y="2181"/>
                  </a:cubicBezTo>
                  <a:cubicBezTo>
                    <a:pt x="496" y="2200"/>
                    <a:pt x="512" y="2247"/>
                    <a:pt x="524" y="2294"/>
                  </a:cubicBezTo>
                  <a:cubicBezTo>
                    <a:pt x="542" y="2342"/>
                    <a:pt x="547" y="2357"/>
                    <a:pt x="562" y="2357"/>
                  </a:cubicBezTo>
                  <a:cubicBezTo>
                    <a:pt x="568" y="2357"/>
                    <a:pt x="576" y="2354"/>
                    <a:pt x="587" y="2350"/>
                  </a:cubicBezTo>
                  <a:cubicBezTo>
                    <a:pt x="595" y="2348"/>
                    <a:pt x="601" y="2347"/>
                    <a:pt x="606" y="2347"/>
                  </a:cubicBezTo>
                  <a:cubicBezTo>
                    <a:pt x="630" y="2347"/>
                    <a:pt x="637" y="2369"/>
                    <a:pt x="653" y="2407"/>
                  </a:cubicBezTo>
                  <a:cubicBezTo>
                    <a:pt x="662" y="2429"/>
                    <a:pt x="668" y="2454"/>
                    <a:pt x="650" y="2460"/>
                  </a:cubicBezTo>
                  <a:cubicBezTo>
                    <a:pt x="643" y="2479"/>
                    <a:pt x="643" y="2495"/>
                    <a:pt x="647" y="2513"/>
                  </a:cubicBezTo>
                  <a:cubicBezTo>
                    <a:pt x="656" y="2538"/>
                    <a:pt x="665" y="2560"/>
                    <a:pt x="643" y="2567"/>
                  </a:cubicBezTo>
                  <a:cubicBezTo>
                    <a:pt x="637" y="2595"/>
                    <a:pt x="640" y="2620"/>
                    <a:pt x="650" y="2645"/>
                  </a:cubicBezTo>
                  <a:cubicBezTo>
                    <a:pt x="668" y="2692"/>
                    <a:pt x="687" y="2736"/>
                    <a:pt x="668" y="2745"/>
                  </a:cubicBezTo>
                  <a:cubicBezTo>
                    <a:pt x="675" y="2760"/>
                    <a:pt x="677" y="2764"/>
                    <a:pt x="683" y="2764"/>
                  </a:cubicBezTo>
                  <a:cubicBezTo>
                    <a:pt x="686" y="2764"/>
                    <a:pt x="690" y="2763"/>
                    <a:pt x="697" y="2761"/>
                  </a:cubicBezTo>
                  <a:cubicBezTo>
                    <a:pt x="700" y="2759"/>
                    <a:pt x="703" y="2759"/>
                    <a:pt x="706" y="2759"/>
                  </a:cubicBezTo>
                  <a:cubicBezTo>
                    <a:pt x="725" y="2759"/>
                    <a:pt x="750" y="2783"/>
                    <a:pt x="766" y="2867"/>
                  </a:cubicBezTo>
                  <a:cubicBezTo>
                    <a:pt x="780" y="2911"/>
                    <a:pt x="811" y="2972"/>
                    <a:pt x="831" y="2972"/>
                  </a:cubicBezTo>
                  <a:cubicBezTo>
                    <a:pt x="832" y="2972"/>
                    <a:pt x="833" y="2971"/>
                    <a:pt x="835" y="2971"/>
                  </a:cubicBezTo>
                  <a:lnTo>
                    <a:pt x="835" y="2971"/>
                  </a:lnTo>
                  <a:cubicBezTo>
                    <a:pt x="844" y="2993"/>
                    <a:pt x="844" y="2993"/>
                    <a:pt x="825" y="3002"/>
                  </a:cubicBezTo>
                  <a:cubicBezTo>
                    <a:pt x="788" y="3021"/>
                    <a:pt x="809" y="3065"/>
                    <a:pt x="869" y="3093"/>
                  </a:cubicBezTo>
                  <a:cubicBezTo>
                    <a:pt x="872" y="3092"/>
                    <a:pt x="875" y="3091"/>
                    <a:pt x="877" y="3091"/>
                  </a:cubicBezTo>
                  <a:cubicBezTo>
                    <a:pt x="890" y="3091"/>
                    <a:pt x="896" y="3111"/>
                    <a:pt x="888" y="3137"/>
                  </a:cubicBezTo>
                  <a:cubicBezTo>
                    <a:pt x="897" y="3153"/>
                    <a:pt x="913" y="3165"/>
                    <a:pt x="929" y="3171"/>
                  </a:cubicBezTo>
                  <a:cubicBezTo>
                    <a:pt x="960" y="3184"/>
                    <a:pt x="960" y="3184"/>
                    <a:pt x="963" y="3237"/>
                  </a:cubicBezTo>
                  <a:cubicBezTo>
                    <a:pt x="944" y="3250"/>
                    <a:pt x="957" y="3272"/>
                    <a:pt x="969" y="3294"/>
                  </a:cubicBezTo>
                  <a:cubicBezTo>
                    <a:pt x="1007" y="3328"/>
                    <a:pt x="1142" y="3563"/>
                    <a:pt x="1139" y="3598"/>
                  </a:cubicBezTo>
                  <a:cubicBezTo>
                    <a:pt x="1167" y="3607"/>
                    <a:pt x="1167" y="3607"/>
                    <a:pt x="1179" y="3629"/>
                  </a:cubicBezTo>
                  <a:cubicBezTo>
                    <a:pt x="1165" y="3658"/>
                    <a:pt x="1172" y="3672"/>
                    <a:pt x="1189" y="3672"/>
                  </a:cubicBezTo>
                  <a:cubicBezTo>
                    <a:pt x="1198" y="3672"/>
                    <a:pt x="1210" y="3668"/>
                    <a:pt x="1223" y="3660"/>
                  </a:cubicBezTo>
                  <a:lnTo>
                    <a:pt x="1211" y="3638"/>
                  </a:lnTo>
                  <a:lnTo>
                    <a:pt x="1198" y="3616"/>
                  </a:lnTo>
                  <a:cubicBezTo>
                    <a:pt x="1203" y="3613"/>
                    <a:pt x="1208" y="3612"/>
                    <a:pt x="1213" y="3612"/>
                  </a:cubicBezTo>
                  <a:cubicBezTo>
                    <a:pt x="1244" y="3612"/>
                    <a:pt x="1266" y="3665"/>
                    <a:pt x="1220" y="3692"/>
                  </a:cubicBezTo>
                  <a:cubicBezTo>
                    <a:pt x="1200" y="3726"/>
                    <a:pt x="1196" y="3734"/>
                    <a:pt x="1220" y="3734"/>
                  </a:cubicBezTo>
                  <a:cubicBezTo>
                    <a:pt x="1226" y="3734"/>
                    <a:pt x="1234" y="3733"/>
                    <a:pt x="1245" y="3732"/>
                  </a:cubicBezTo>
                  <a:cubicBezTo>
                    <a:pt x="1295" y="3732"/>
                    <a:pt x="1308" y="3751"/>
                    <a:pt x="1286" y="3795"/>
                  </a:cubicBezTo>
                  <a:cubicBezTo>
                    <a:pt x="1260" y="3814"/>
                    <a:pt x="1254" y="3818"/>
                    <a:pt x="1271" y="3818"/>
                  </a:cubicBezTo>
                  <a:cubicBezTo>
                    <a:pt x="1277" y="3818"/>
                    <a:pt x="1286" y="3818"/>
                    <a:pt x="1298" y="3817"/>
                  </a:cubicBezTo>
                  <a:cubicBezTo>
                    <a:pt x="1301" y="3817"/>
                    <a:pt x="1304" y="3817"/>
                    <a:pt x="1307" y="3817"/>
                  </a:cubicBezTo>
                  <a:cubicBezTo>
                    <a:pt x="1399" y="3817"/>
                    <a:pt x="1450" y="3862"/>
                    <a:pt x="1383" y="3908"/>
                  </a:cubicBezTo>
                  <a:cubicBezTo>
                    <a:pt x="1348" y="3933"/>
                    <a:pt x="1345" y="3964"/>
                    <a:pt x="1361" y="3986"/>
                  </a:cubicBezTo>
                  <a:cubicBezTo>
                    <a:pt x="1366" y="3993"/>
                    <a:pt x="1371" y="3996"/>
                    <a:pt x="1377" y="3996"/>
                  </a:cubicBezTo>
                  <a:cubicBezTo>
                    <a:pt x="1387" y="3996"/>
                    <a:pt x="1398" y="3988"/>
                    <a:pt x="1408" y="3980"/>
                  </a:cubicBezTo>
                  <a:cubicBezTo>
                    <a:pt x="1416" y="3964"/>
                    <a:pt x="1423" y="3957"/>
                    <a:pt x="1428" y="3957"/>
                  </a:cubicBezTo>
                  <a:cubicBezTo>
                    <a:pt x="1438" y="3957"/>
                    <a:pt x="1443" y="3980"/>
                    <a:pt x="1439" y="4021"/>
                  </a:cubicBezTo>
                  <a:cubicBezTo>
                    <a:pt x="1430" y="4118"/>
                    <a:pt x="1458" y="4162"/>
                    <a:pt x="1537" y="4196"/>
                  </a:cubicBezTo>
                  <a:cubicBezTo>
                    <a:pt x="1612" y="4239"/>
                    <a:pt x="1657" y="4284"/>
                    <a:pt x="1632" y="4284"/>
                  </a:cubicBezTo>
                  <a:cubicBezTo>
                    <a:pt x="1625" y="4284"/>
                    <a:pt x="1615" y="4281"/>
                    <a:pt x="1599" y="4275"/>
                  </a:cubicBezTo>
                  <a:cubicBezTo>
                    <a:pt x="1571" y="4268"/>
                    <a:pt x="1555" y="4264"/>
                    <a:pt x="1549" y="4264"/>
                  </a:cubicBezTo>
                  <a:cubicBezTo>
                    <a:pt x="1542" y="4264"/>
                    <a:pt x="1553" y="4271"/>
                    <a:pt x="1580" y="4287"/>
                  </a:cubicBezTo>
                  <a:cubicBezTo>
                    <a:pt x="1612" y="4325"/>
                    <a:pt x="1643" y="4365"/>
                    <a:pt x="1659" y="4384"/>
                  </a:cubicBezTo>
                  <a:cubicBezTo>
                    <a:pt x="1669" y="4396"/>
                    <a:pt x="1684" y="4403"/>
                    <a:pt x="1699" y="4403"/>
                  </a:cubicBezTo>
                  <a:cubicBezTo>
                    <a:pt x="1707" y="4403"/>
                    <a:pt x="1715" y="4401"/>
                    <a:pt x="1721" y="4397"/>
                  </a:cubicBezTo>
                  <a:lnTo>
                    <a:pt x="1721" y="4397"/>
                  </a:lnTo>
                  <a:cubicBezTo>
                    <a:pt x="1699" y="4444"/>
                    <a:pt x="1734" y="4500"/>
                    <a:pt x="1787" y="4503"/>
                  </a:cubicBezTo>
                  <a:lnTo>
                    <a:pt x="1819" y="4544"/>
                  </a:lnTo>
                  <a:cubicBezTo>
                    <a:pt x="1834" y="4563"/>
                    <a:pt x="1834" y="4563"/>
                    <a:pt x="1869" y="4566"/>
                  </a:cubicBezTo>
                  <a:cubicBezTo>
                    <a:pt x="1900" y="4572"/>
                    <a:pt x="1900" y="4604"/>
                    <a:pt x="1900" y="4635"/>
                  </a:cubicBezTo>
                  <a:cubicBezTo>
                    <a:pt x="1903" y="4664"/>
                    <a:pt x="1903" y="4691"/>
                    <a:pt x="1913" y="4691"/>
                  </a:cubicBezTo>
                  <a:cubicBezTo>
                    <a:pt x="1914" y="4691"/>
                    <a:pt x="1916" y="4690"/>
                    <a:pt x="1919" y="4688"/>
                  </a:cubicBezTo>
                  <a:cubicBezTo>
                    <a:pt x="1923" y="4684"/>
                    <a:pt x="1929" y="4683"/>
                    <a:pt x="1937" y="4683"/>
                  </a:cubicBezTo>
                  <a:cubicBezTo>
                    <a:pt x="1959" y="4683"/>
                    <a:pt x="1993" y="4695"/>
                    <a:pt x="2016" y="4698"/>
                  </a:cubicBezTo>
                  <a:cubicBezTo>
                    <a:pt x="2049" y="4701"/>
                    <a:pt x="2050" y="4732"/>
                    <a:pt x="2023" y="4732"/>
                  </a:cubicBezTo>
                  <a:cubicBezTo>
                    <a:pt x="2022" y="4732"/>
                    <a:pt x="2020" y="4732"/>
                    <a:pt x="2019" y="4732"/>
                  </a:cubicBezTo>
                  <a:lnTo>
                    <a:pt x="2019" y="4732"/>
                  </a:lnTo>
                  <a:cubicBezTo>
                    <a:pt x="2003" y="4745"/>
                    <a:pt x="2003" y="4745"/>
                    <a:pt x="2022" y="4798"/>
                  </a:cubicBezTo>
                  <a:cubicBezTo>
                    <a:pt x="2035" y="4813"/>
                    <a:pt x="2061" y="4839"/>
                    <a:pt x="2078" y="4839"/>
                  </a:cubicBezTo>
                  <a:cubicBezTo>
                    <a:pt x="2082" y="4839"/>
                    <a:pt x="2085" y="4838"/>
                    <a:pt x="2088" y="4835"/>
                  </a:cubicBezTo>
                  <a:cubicBezTo>
                    <a:pt x="2089" y="4834"/>
                    <a:pt x="2091" y="4834"/>
                    <a:pt x="2093" y="4834"/>
                  </a:cubicBezTo>
                  <a:cubicBezTo>
                    <a:pt x="2118" y="4834"/>
                    <a:pt x="2210" y="4926"/>
                    <a:pt x="2213" y="4958"/>
                  </a:cubicBezTo>
                  <a:lnTo>
                    <a:pt x="2248" y="4992"/>
                  </a:lnTo>
                  <a:cubicBezTo>
                    <a:pt x="2267" y="5011"/>
                    <a:pt x="2301" y="5011"/>
                    <a:pt x="2317" y="5027"/>
                  </a:cubicBezTo>
                  <a:cubicBezTo>
                    <a:pt x="2332" y="5039"/>
                    <a:pt x="2351" y="5045"/>
                    <a:pt x="2370" y="5045"/>
                  </a:cubicBezTo>
                  <a:cubicBezTo>
                    <a:pt x="2389" y="5061"/>
                    <a:pt x="2405" y="5080"/>
                    <a:pt x="2392" y="5096"/>
                  </a:cubicBezTo>
                  <a:cubicBezTo>
                    <a:pt x="2409" y="5090"/>
                    <a:pt x="2420" y="5086"/>
                    <a:pt x="2427" y="5086"/>
                  </a:cubicBezTo>
                  <a:cubicBezTo>
                    <a:pt x="2438" y="5086"/>
                    <a:pt x="2436" y="5097"/>
                    <a:pt x="2430" y="5127"/>
                  </a:cubicBezTo>
                  <a:cubicBezTo>
                    <a:pt x="2413" y="5145"/>
                    <a:pt x="2406" y="5153"/>
                    <a:pt x="2412" y="5153"/>
                  </a:cubicBezTo>
                  <a:cubicBezTo>
                    <a:pt x="2416" y="5153"/>
                    <a:pt x="2427" y="5149"/>
                    <a:pt x="2445" y="5143"/>
                  </a:cubicBezTo>
                  <a:cubicBezTo>
                    <a:pt x="2480" y="5146"/>
                    <a:pt x="2480" y="5146"/>
                    <a:pt x="2483" y="5177"/>
                  </a:cubicBezTo>
                  <a:cubicBezTo>
                    <a:pt x="2474" y="5188"/>
                    <a:pt x="2481" y="5199"/>
                    <a:pt x="2490" y="5199"/>
                  </a:cubicBezTo>
                  <a:cubicBezTo>
                    <a:pt x="2494" y="5199"/>
                    <a:pt x="2498" y="5197"/>
                    <a:pt x="2502" y="5193"/>
                  </a:cubicBezTo>
                  <a:cubicBezTo>
                    <a:pt x="2510" y="5190"/>
                    <a:pt x="2520" y="5189"/>
                    <a:pt x="2529" y="5189"/>
                  </a:cubicBezTo>
                  <a:cubicBezTo>
                    <a:pt x="2572" y="5189"/>
                    <a:pt x="2616" y="5214"/>
                    <a:pt x="2593" y="5240"/>
                  </a:cubicBezTo>
                  <a:cubicBezTo>
                    <a:pt x="2608" y="5252"/>
                    <a:pt x="2627" y="5255"/>
                    <a:pt x="2643" y="5255"/>
                  </a:cubicBezTo>
                  <a:cubicBezTo>
                    <a:pt x="2662" y="5249"/>
                    <a:pt x="2674" y="5245"/>
                    <a:pt x="2678" y="5245"/>
                  </a:cubicBezTo>
                  <a:cubicBezTo>
                    <a:pt x="2685" y="5245"/>
                    <a:pt x="2678" y="5253"/>
                    <a:pt x="2662" y="5271"/>
                  </a:cubicBezTo>
                  <a:cubicBezTo>
                    <a:pt x="2657" y="5308"/>
                    <a:pt x="2666" y="5326"/>
                    <a:pt x="2689" y="5326"/>
                  </a:cubicBezTo>
                  <a:cubicBezTo>
                    <a:pt x="2698" y="5326"/>
                    <a:pt x="2708" y="5323"/>
                    <a:pt x="2721" y="5318"/>
                  </a:cubicBezTo>
                  <a:cubicBezTo>
                    <a:pt x="2740" y="5318"/>
                    <a:pt x="2756" y="5331"/>
                    <a:pt x="2759" y="5349"/>
                  </a:cubicBezTo>
                  <a:cubicBezTo>
                    <a:pt x="2779" y="5388"/>
                    <a:pt x="2854" y="5466"/>
                    <a:pt x="2884" y="5466"/>
                  </a:cubicBezTo>
                  <a:cubicBezTo>
                    <a:pt x="2891" y="5466"/>
                    <a:pt x="2895" y="5462"/>
                    <a:pt x="2897" y="5453"/>
                  </a:cubicBezTo>
                  <a:lnTo>
                    <a:pt x="2934" y="5484"/>
                  </a:lnTo>
                  <a:cubicBezTo>
                    <a:pt x="2960" y="5527"/>
                    <a:pt x="2978" y="5541"/>
                    <a:pt x="3006" y="5541"/>
                  </a:cubicBezTo>
                  <a:cubicBezTo>
                    <a:pt x="3009" y="5541"/>
                    <a:pt x="3012" y="5541"/>
                    <a:pt x="3016" y="5541"/>
                  </a:cubicBezTo>
                  <a:lnTo>
                    <a:pt x="3047" y="5537"/>
                  </a:lnTo>
                  <a:lnTo>
                    <a:pt x="3047" y="5537"/>
                  </a:lnTo>
                  <a:cubicBezTo>
                    <a:pt x="3038" y="5559"/>
                    <a:pt x="3044" y="5588"/>
                    <a:pt x="3063" y="5600"/>
                  </a:cubicBezTo>
                  <a:cubicBezTo>
                    <a:pt x="3073" y="5608"/>
                    <a:pt x="3079" y="5611"/>
                    <a:pt x="3083" y="5611"/>
                  </a:cubicBezTo>
                  <a:cubicBezTo>
                    <a:pt x="3087" y="5611"/>
                    <a:pt x="3091" y="5607"/>
                    <a:pt x="3097" y="5597"/>
                  </a:cubicBezTo>
                  <a:cubicBezTo>
                    <a:pt x="3093" y="5583"/>
                    <a:pt x="3095" y="5579"/>
                    <a:pt x="3100" y="5579"/>
                  </a:cubicBezTo>
                  <a:cubicBezTo>
                    <a:pt x="3106" y="5579"/>
                    <a:pt x="3118" y="5587"/>
                    <a:pt x="3128" y="5594"/>
                  </a:cubicBezTo>
                  <a:cubicBezTo>
                    <a:pt x="3150" y="5610"/>
                    <a:pt x="3157" y="5635"/>
                    <a:pt x="3144" y="5657"/>
                  </a:cubicBezTo>
                  <a:lnTo>
                    <a:pt x="3166" y="5672"/>
                  </a:lnTo>
                  <a:cubicBezTo>
                    <a:pt x="3176" y="5656"/>
                    <a:pt x="3186" y="5650"/>
                    <a:pt x="3193" y="5650"/>
                  </a:cubicBezTo>
                  <a:cubicBezTo>
                    <a:pt x="3201" y="5650"/>
                    <a:pt x="3204" y="5659"/>
                    <a:pt x="3197" y="5669"/>
                  </a:cubicBezTo>
                  <a:cubicBezTo>
                    <a:pt x="3207" y="5694"/>
                    <a:pt x="3226" y="5716"/>
                    <a:pt x="3248" y="5725"/>
                  </a:cubicBezTo>
                  <a:cubicBezTo>
                    <a:pt x="3250" y="5722"/>
                    <a:pt x="3253" y="5721"/>
                    <a:pt x="3255" y="5721"/>
                  </a:cubicBezTo>
                  <a:cubicBezTo>
                    <a:pt x="3261" y="5721"/>
                    <a:pt x="3263" y="5729"/>
                    <a:pt x="3257" y="5729"/>
                  </a:cubicBezTo>
                  <a:cubicBezTo>
                    <a:pt x="3255" y="5729"/>
                    <a:pt x="3252" y="5728"/>
                    <a:pt x="3248" y="5725"/>
                  </a:cubicBezTo>
                  <a:lnTo>
                    <a:pt x="3235" y="5744"/>
                  </a:lnTo>
                  <a:cubicBezTo>
                    <a:pt x="3240" y="5756"/>
                    <a:pt x="3244" y="5761"/>
                    <a:pt x="3249" y="5761"/>
                  </a:cubicBezTo>
                  <a:cubicBezTo>
                    <a:pt x="3255" y="5761"/>
                    <a:pt x="3262" y="5750"/>
                    <a:pt x="3270" y="5738"/>
                  </a:cubicBezTo>
                  <a:lnTo>
                    <a:pt x="3310" y="5766"/>
                  </a:lnTo>
                  <a:cubicBezTo>
                    <a:pt x="3322" y="5773"/>
                    <a:pt x="3334" y="5780"/>
                    <a:pt x="3341" y="5780"/>
                  </a:cubicBezTo>
                  <a:cubicBezTo>
                    <a:pt x="3347" y="5780"/>
                    <a:pt x="3349" y="5775"/>
                    <a:pt x="3345" y="5760"/>
                  </a:cubicBezTo>
                  <a:cubicBezTo>
                    <a:pt x="3352" y="5748"/>
                    <a:pt x="3361" y="5734"/>
                    <a:pt x="3373" y="5734"/>
                  </a:cubicBezTo>
                  <a:cubicBezTo>
                    <a:pt x="3377" y="5734"/>
                    <a:pt x="3381" y="5735"/>
                    <a:pt x="3385" y="5738"/>
                  </a:cubicBezTo>
                  <a:cubicBezTo>
                    <a:pt x="3388" y="5733"/>
                    <a:pt x="3391" y="5732"/>
                    <a:pt x="3394" y="5732"/>
                  </a:cubicBezTo>
                  <a:cubicBezTo>
                    <a:pt x="3399" y="5732"/>
                    <a:pt x="3401" y="5741"/>
                    <a:pt x="3394" y="5741"/>
                  </a:cubicBezTo>
                  <a:cubicBezTo>
                    <a:pt x="3392" y="5741"/>
                    <a:pt x="3389" y="5740"/>
                    <a:pt x="3385" y="5738"/>
                  </a:cubicBezTo>
                  <a:cubicBezTo>
                    <a:pt x="3376" y="5757"/>
                    <a:pt x="3364" y="5776"/>
                    <a:pt x="3385" y="5788"/>
                  </a:cubicBezTo>
                  <a:cubicBezTo>
                    <a:pt x="3398" y="5794"/>
                    <a:pt x="3401" y="5807"/>
                    <a:pt x="3395" y="5819"/>
                  </a:cubicBezTo>
                  <a:cubicBezTo>
                    <a:pt x="3355" y="5840"/>
                    <a:pt x="3431" y="5870"/>
                    <a:pt x="3470" y="5870"/>
                  </a:cubicBezTo>
                  <a:cubicBezTo>
                    <a:pt x="3473" y="5870"/>
                    <a:pt x="3477" y="5870"/>
                    <a:pt x="3479" y="5870"/>
                  </a:cubicBezTo>
                  <a:cubicBezTo>
                    <a:pt x="3496" y="5866"/>
                    <a:pt x="3509" y="5865"/>
                    <a:pt x="3520" y="5865"/>
                  </a:cubicBezTo>
                  <a:cubicBezTo>
                    <a:pt x="3552" y="5865"/>
                    <a:pt x="3559" y="5879"/>
                    <a:pt x="3542" y="5907"/>
                  </a:cubicBezTo>
                  <a:cubicBezTo>
                    <a:pt x="3535" y="5922"/>
                    <a:pt x="3540" y="5929"/>
                    <a:pt x="3553" y="5929"/>
                  </a:cubicBezTo>
                  <a:cubicBezTo>
                    <a:pt x="3573" y="5929"/>
                    <a:pt x="3608" y="5914"/>
                    <a:pt x="3639" y="5888"/>
                  </a:cubicBezTo>
                  <a:lnTo>
                    <a:pt x="3693" y="5848"/>
                  </a:lnTo>
                  <a:lnTo>
                    <a:pt x="3661" y="5901"/>
                  </a:lnTo>
                  <a:cubicBezTo>
                    <a:pt x="3642" y="5974"/>
                    <a:pt x="3640" y="5986"/>
                    <a:pt x="3696" y="5986"/>
                  </a:cubicBezTo>
                  <a:cubicBezTo>
                    <a:pt x="3705" y="5986"/>
                    <a:pt x="3715" y="5986"/>
                    <a:pt x="3727" y="5986"/>
                  </a:cubicBezTo>
                  <a:cubicBezTo>
                    <a:pt x="3780" y="5992"/>
                    <a:pt x="3780" y="5992"/>
                    <a:pt x="3771" y="6011"/>
                  </a:cubicBezTo>
                  <a:cubicBezTo>
                    <a:pt x="3758" y="6029"/>
                    <a:pt x="3780" y="6039"/>
                    <a:pt x="3849" y="6073"/>
                  </a:cubicBezTo>
                  <a:cubicBezTo>
                    <a:pt x="3894" y="6097"/>
                    <a:pt x="3919" y="6110"/>
                    <a:pt x="3933" y="6110"/>
                  </a:cubicBezTo>
                  <a:cubicBezTo>
                    <a:pt x="3939" y="6110"/>
                    <a:pt x="3943" y="6107"/>
                    <a:pt x="3946" y="6102"/>
                  </a:cubicBezTo>
                  <a:lnTo>
                    <a:pt x="3990" y="6123"/>
                  </a:lnTo>
                  <a:cubicBezTo>
                    <a:pt x="3992" y="6147"/>
                    <a:pt x="4006" y="6160"/>
                    <a:pt x="4020" y="6160"/>
                  </a:cubicBezTo>
                  <a:cubicBezTo>
                    <a:pt x="4033" y="6160"/>
                    <a:pt x="4045" y="6148"/>
                    <a:pt x="4044" y="6123"/>
                  </a:cubicBezTo>
                  <a:lnTo>
                    <a:pt x="4044" y="6123"/>
                  </a:lnTo>
                  <a:lnTo>
                    <a:pt x="4087" y="6145"/>
                  </a:lnTo>
                  <a:lnTo>
                    <a:pt x="4078" y="6164"/>
                  </a:lnTo>
                  <a:cubicBezTo>
                    <a:pt x="4072" y="6183"/>
                    <a:pt x="4112" y="6208"/>
                    <a:pt x="4297" y="6286"/>
                  </a:cubicBezTo>
                  <a:cubicBezTo>
                    <a:pt x="4424" y="6341"/>
                    <a:pt x="4481" y="6364"/>
                    <a:pt x="4511" y="6364"/>
                  </a:cubicBezTo>
                  <a:cubicBezTo>
                    <a:pt x="4529" y="6364"/>
                    <a:pt x="4536" y="6355"/>
                    <a:pt x="4542" y="6340"/>
                  </a:cubicBezTo>
                  <a:cubicBezTo>
                    <a:pt x="4557" y="6327"/>
                    <a:pt x="4570" y="6321"/>
                    <a:pt x="4578" y="6321"/>
                  </a:cubicBezTo>
                  <a:cubicBezTo>
                    <a:pt x="4591" y="6321"/>
                    <a:pt x="4595" y="6334"/>
                    <a:pt x="4586" y="6358"/>
                  </a:cubicBezTo>
                  <a:cubicBezTo>
                    <a:pt x="4581" y="6373"/>
                    <a:pt x="4589" y="6393"/>
                    <a:pt x="4596" y="6393"/>
                  </a:cubicBezTo>
                  <a:cubicBezTo>
                    <a:pt x="4598" y="6393"/>
                    <a:pt x="4600" y="6391"/>
                    <a:pt x="4601" y="6387"/>
                  </a:cubicBezTo>
                  <a:cubicBezTo>
                    <a:pt x="4626" y="6393"/>
                    <a:pt x="4648" y="6409"/>
                    <a:pt x="4664" y="6431"/>
                  </a:cubicBezTo>
                  <a:cubicBezTo>
                    <a:pt x="4697" y="6468"/>
                    <a:pt x="4721" y="6481"/>
                    <a:pt x="4737" y="6481"/>
                  </a:cubicBezTo>
                  <a:cubicBezTo>
                    <a:pt x="4748" y="6481"/>
                    <a:pt x="4755" y="6474"/>
                    <a:pt x="4758" y="6465"/>
                  </a:cubicBezTo>
                  <a:cubicBezTo>
                    <a:pt x="4754" y="6447"/>
                    <a:pt x="4755" y="6440"/>
                    <a:pt x="4757" y="6440"/>
                  </a:cubicBezTo>
                  <a:lnTo>
                    <a:pt x="4757" y="6440"/>
                  </a:lnTo>
                  <a:cubicBezTo>
                    <a:pt x="4761" y="6440"/>
                    <a:pt x="4770" y="6457"/>
                    <a:pt x="4780" y="6474"/>
                  </a:cubicBezTo>
                  <a:cubicBezTo>
                    <a:pt x="4795" y="6494"/>
                    <a:pt x="4807" y="6515"/>
                    <a:pt x="4815" y="6515"/>
                  </a:cubicBezTo>
                  <a:cubicBezTo>
                    <a:pt x="4817" y="6515"/>
                    <a:pt x="4819" y="6513"/>
                    <a:pt x="4821" y="6509"/>
                  </a:cubicBezTo>
                  <a:cubicBezTo>
                    <a:pt x="4826" y="6507"/>
                    <a:pt x="4835" y="6506"/>
                    <a:pt x="4846" y="6506"/>
                  </a:cubicBezTo>
                  <a:cubicBezTo>
                    <a:pt x="4899" y="6506"/>
                    <a:pt x="4997" y="6529"/>
                    <a:pt x="4987" y="6562"/>
                  </a:cubicBezTo>
                  <a:lnTo>
                    <a:pt x="5034" y="6578"/>
                  </a:lnTo>
                  <a:cubicBezTo>
                    <a:pt x="5036" y="6569"/>
                    <a:pt x="5046" y="6566"/>
                    <a:pt x="5059" y="6566"/>
                  </a:cubicBezTo>
                  <a:cubicBezTo>
                    <a:pt x="5079" y="6566"/>
                    <a:pt x="5109" y="6573"/>
                    <a:pt x="5137" y="6581"/>
                  </a:cubicBezTo>
                  <a:cubicBezTo>
                    <a:pt x="5184" y="6597"/>
                    <a:pt x="5209" y="6603"/>
                    <a:pt x="5203" y="6622"/>
                  </a:cubicBezTo>
                  <a:cubicBezTo>
                    <a:pt x="5182" y="6633"/>
                    <a:pt x="5189" y="6640"/>
                    <a:pt x="5215" y="6640"/>
                  </a:cubicBezTo>
                  <a:cubicBezTo>
                    <a:pt x="5225" y="6640"/>
                    <a:pt x="5236" y="6639"/>
                    <a:pt x="5250" y="6637"/>
                  </a:cubicBezTo>
                  <a:cubicBezTo>
                    <a:pt x="5252" y="6638"/>
                    <a:pt x="5254" y="6638"/>
                    <a:pt x="5257" y="6638"/>
                  </a:cubicBezTo>
                  <a:cubicBezTo>
                    <a:pt x="5279" y="6638"/>
                    <a:pt x="5306" y="6615"/>
                    <a:pt x="5328" y="6615"/>
                  </a:cubicBezTo>
                  <a:cubicBezTo>
                    <a:pt x="5330" y="6615"/>
                    <a:pt x="5333" y="6615"/>
                    <a:pt x="5335" y="6615"/>
                  </a:cubicBezTo>
                  <a:cubicBezTo>
                    <a:pt x="5342" y="6595"/>
                    <a:pt x="5361" y="6583"/>
                    <a:pt x="5380" y="6583"/>
                  </a:cubicBezTo>
                  <a:cubicBezTo>
                    <a:pt x="5383" y="6583"/>
                    <a:pt x="5387" y="6583"/>
                    <a:pt x="5391" y="6584"/>
                  </a:cubicBezTo>
                  <a:lnTo>
                    <a:pt x="5388" y="6606"/>
                  </a:lnTo>
                  <a:lnTo>
                    <a:pt x="5375" y="6647"/>
                  </a:lnTo>
                  <a:cubicBezTo>
                    <a:pt x="5387" y="6648"/>
                    <a:pt x="5399" y="6650"/>
                    <a:pt x="5408" y="6650"/>
                  </a:cubicBezTo>
                  <a:cubicBezTo>
                    <a:pt x="5419" y="6650"/>
                    <a:pt x="5427" y="6648"/>
                    <a:pt x="5429" y="6637"/>
                  </a:cubicBezTo>
                  <a:cubicBezTo>
                    <a:pt x="5451" y="6662"/>
                    <a:pt x="5473" y="6669"/>
                    <a:pt x="5523" y="6678"/>
                  </a:cubicBezTo>
                  <a:cubicBezTo>
                    <a:pt x="5552" y="6686"/>
                    <a:pt x="5583" y="6693"/>
                    <a:pt x="5609" y="6693"/>
                  </a:cubicBezTo>
                  <a:cubicBezTo>
                    <a:pt x="5624" y="6693"/>
                    <a:pt x="5638" y="6690"/>
                    <a:pt x="5648" y="6684"/>
                  </a:cubicBezTo>
                  <a:cubicBezTo>
                    <a:pt x="5658" y="6716"/>
                    <a:pt x="5727" y="6738"/>
                    <a:pt x="5781" y="6738"/>
                  </a:cubicBezTo>
                  <a:cubicBezTo>
                    <a:pt x="5808" y="6738"/>
                    <a:pt x="5832" y="6733"/>
                    <a:pt x="5842" y="6719"/>
                  </a:cubicBezTo>
                  <a:cubicBezTo>
                    <a:pt x="5844" y="6711"/>
                    <a:pt x="5849" y="6707"/>
                    <a:pt x="5856" y="6707"/>
                  </a:cubicBezTo>
                  <a:cubicBezTo>
                    <a:pt x="5866" y="6707"/>
                    <a:pt x="5879" y="6714"/>
                    <a:pt x="5889" y="6728"/>
                  </a:cubicBezTo>
                  <a:cubicBezTo>
                    <a:pt x="5901" y="6742"/>
                    <a:pt x="5907" y="6748"/>
                    <a:pt x="5913" y="6748"/>
                  </a:cubicBezTo>
                  <a:cubicBezTo>
                    <a:pt x="5919" y="6748"/>
                    <a:pt x="5926" y="6743"/>
                    <a:pt x="5940" y="6735"/>
                  </a:cubicBezTo>
                  <a:cubicBezTo>
                    <a:pt x="5946" y="6731"/>
                    <a:pt x="5951" y="6730"/>
                    <a:pt x="5957" y="6730"/>
                  </a:cubicBezTo>
                  <a:cubicBezTo>
                    <a:pt x="5977" y="6730"/>
                    <a:pt x="5994" y="6749"/>
                    <a:pt x="6012" y="6769"/>
                  </a:cubicBezTo>
                  <a:cubicBezTo>
                    <a:pt x="6021" y="6797"/>
                    <a:pt x="6035" y="6808"/>
                    <a:pt x="6051" y="6808"/>
                  </a:cubicBezTo>
                  <a:cubicBezTo>
                    <a:pt x="6060" y="6808"/>
                    <a:pt x="6070" y="6804"/>
                    <a:pt x="6081" y="6797"/>
                  </a:cubicBezTo>
                  <a:cubicBezTo>
                    <a:pt x="6104" y="6792"/>
                    <a:pt x="6129" y="6788"/>
                    <a:pt x="6153" y="6788"/>
                  </a:cubicBezTo>
                  <a:cubicBezTo>
                    <a:pt x="6171" y="6788"/>
                    <a:pt x="6189" y="6790"/>
                    <a:pt x="6206" y="6794"/>
                  </a:cubicBezTo>
                  <a:cubicBezTo>
                    <a:pt x="6259" y="6778"/>
                    <a:pt x="6284" y="6782"/>
                    <a:pt x="6262" y="6756"/>
                  </a:cubicBezTo>
                  <a:cubicBezTo>
                    <a:pt x="6262" y="6735"/>
                    <a:pt x="6290" y="6716"/>
                    <a:pt x="6290" y="6716"/>
                  </a:cubicBezTo>
                  <a:cubicBezTo>
                    <a:pt x="6304" y="6712"/>
                    <a:pt x="6314" y="6710"/>
                    <a:pt x="6321" y="6710"/>
                  </a:cubicBezTo>
                  <a:cubicBezTo>
                    <a:pt x="6337" y="6710"/>
                    <a:pt x="6335" y="6719"/>
                    <a:pt x="6320" y="6719"/>
                  </a:cubicBezTo>
                  <a:cubicBezTo>
                    <a:pt x="6319" y="6719"/>
                    <a:pt x="6317" y="6719"/>
                    <a:pt x="6316" y="6719"/>
                  </a:cubicBezTo>
                  <a:cubicBezTo>
                    <a:pt x="6262" y="6735"/>
                    <a:pt x="6287" y="6738"/>
                    <a:pt x="6309" y="6760"/>
                  </a:cubicBezTo>
                  <a:cubicBezTo>
                    <a:pt x="6337" y="6782"/>
                    <a:pt x="6372" y="6791"/>
                    <a:pt x="6406" y="6791"/>
                  </a:cubicBezTo>
                  <a:lnTo>
                    <a:pt x="6507" y="6797"/>
                  </a:lnTo>
                  <a:cubicBezTo>
                    <a:pt x="6545" y="6812"/>
                    <a:pt x="6570" y="6819"/>
                    <a:pt x="6585" y="6819"/>
                  </a:cubicBezTo>
                  <a:cubicBezTo>
                    <a:pt x="6598" y="6819"/>
                    <a:pt x="6604" y="6814"/>
                    <a:pt x="6604" y="6803"/>
                  </a:cubicBezTo>
                  <a:cubicBezTo>
                    <a:pt x="6606" y="6780"/>
                    <a:pt x="6606" y="6770"/>
                    <a:pt x="6607" y="6770"/>
                  </a:cubicBezTo>
                  <a:cubicBezTo>
                    <a:pt x="6607" y="6770"/>
                    <a:pt x="6607" y="6775"/>
                    <a:pt x="6607" y="6785"/>
                  </a:cubicBezTo>
                  <a:cubicBezTo>
                    <a:pt x="6619" y="6809"/>
                    <a:pt x="6706" y="6821"/>
                    <a:pt x="6786" y="6821"/>
                  </a:cubicBezTo>
                  <a:cubicBezTo>
                    <a:pt x="6853" y="6821"/>
                    <a:pt x="6915" y="6813"/>
                    <a:pt x="6927" y="6794"/>
                  </a:cubicBezTo>
                  <a:cubicBezTo>
                    <a:pt x="6927" y="6800"/>
                    <a:pt x="6927" y="6808"/>
                    <a:pt x="6927" y="6816"/>
                  </a:cubicBezTo>
                  <a:cubicBezTo>
                    <a:pt x="6927" y="6833"/>
                    <a:pt x="6942" y="6835"/>
                    <a:pt x="6972" y="6835"/>
                  </a:cubicBezTo>
                  <a:cubicBezTo>
                    <a:pt x="6981" y="6835"/>
                    <a:pt x="6991" y="6835"/>
                    <a:pt x="7002" y="6835"/>
                  </a:cubicBezTo>
                  <a:cubicBezTo>
                    <a:pt x="7027" y="6835"/>
                    <a:pt x="7124" y="6816"/>
                    <a:pt x="7199" y="6810"/>
                  </a:cubicBezTo>
                  <a:cubicBezTo>
                    <a:pt x="7300" y="6807"/>
                    <a:pt x="7372" y="6803"/>
                    <a:pt x="7372" y="6782"/>
                  </a:cubicBezTo>
                  <a:cubicBezTo>
                    <a:pt x="7397" y="6782"/>
                    <a:pt x="7397" y="6782"/>
                    <a:pt x="7397" y="6803"/>
                  </a:cubicBezTo>
                  <a:cubicBezTo>
                    <a:pt x="7380" y="6821"/>
                    <a:pt x="7391" y="6822"/>
                    <a:pt x="7407" y="6822"/>
                  </a:cubicBezTo>
                  <a:cubicBezTo>
                    <a:pt x="7412" y="6822"/>
                    <a:pt x="7417" y="6822"/>
                    <a:pt x="7422" y="6822"/>
                  </a:cubicBezTo>
                  <a:cubicBezTo>
                    <a:pt x="7447" y="6819"/>
                    <a:pt x="7447" y="6797"/>
                    <a:pt x="7444" y="6778"/>
                  </a:cubicBezTo>
                  <a:cubicBezTo>
                    <a:pt x="7444" y="6766"/>
                    <a:pt x="7452" y="6760"/>
                    <a:pt x="7467" y="6760"/>
                  </a:cubicBezTo>
                  <a:cubicBezTo>
                    <a:pt x="7479" y="6760"/>
                    <a:pt x="7497" y="6764"/>
                    <a:pt x="7519" y="6772"/>
                  </a:cubicBezTo>
                  <a:cubicBezTo>
                    <a:pt x="7542" y="6778"/>
                    <a:pt x="7566" y="6781"/>
                    <a:pt x="7590" y="6781"/>
                  </a:cubicBezTo>
                  <a:cubicBezTo>
                    <a:pt x="7633" y="6781"/>
                    <a:pt x="7676" y="6771"/>
                    <a:pt x="7716" y="6753"/>
                  </a:cubicBezTo>
                  <a:cubicBezTo>
                    <a:pt x="7725" y="6752"/>
                    <a:pt x="7734" y="6751"/>
                    <a:pt x="7742" y="6751"/>
                  </a:cubicBezTo>
                  <a:cubicBezTo>
                    <a:pt x="7756" y="6751"/>
                    <a:pt x="7767" y="6755"/>
                    <a:pt x="7767" y="6769"/>
                  </a:cubicBezTo>
                  <a:cubicBezTo>
                    <a:pt x="7784" y="6781"/>
                    <a:pt x="7803" y="6787"/>
                    <a:pt x="7822" y="6787"/>
                  </a:cubicBezTo>
                  <a:cubicBezTo>
                    <a:pt x="7848" y="6787"/>
                    <a:pt x="7874" y="6775"/>
                    <a:pt x="7892" y="6753"/>
                  </a:cubicBezTo>
                  <a:cubicBezTo>
                    <a:pt x="7898" y="6752"/>
                    <a:pt x="7902" y="6752"/>
                    <a:pt x="7905" y="6752"/>
                  </a:cubicBezTo>
                  <a:cubicBezTo>
                    <a:pt x="7914" y="6752"/>
                    <a:pt x="7915" y="6756"/>
                    <a:pt x="7917" y="6772"/>
                  </a:cubicBezTo>
                  <a:cubicBezTo>
                    <a:pt x="7932" y="6781"/>
                    <a:pt x="7940" y="6791"/>
                    <a:pt x="7947" y="6791"/>
                  </a:cubicBezTo>
                  <a:cubicBezTo>
                    <a:pt x="7953" y="6791"/>
                    <a:pt x="7959" y="6784"/>
                    <a:pt x="7967" y="6763"/>
                  </a:cubicBezTo>
                  <a:cubicBezTo>
                    <a:pt x="8007" y="6742"/>
                    <a:pt x="8051" y="6731"/>
                    <a:pt x="8095" y="6731"/>
                  </a:cubicBezTo>
                  <a:cubicBezTo>
                    <a:pt x="8110" y="6731"/>
                    <a:pt x="8125" y="6732"/>
                    <a:pt x="8139" y="6735"/>
                  </a:cubicBezTo>
                  <a:cubicBezTo>
                    <a:pt x="8165" y="6731"/>
                    <a:pt x="8190" y="6728"/>
                    <a:pt x="8183" y="6706"/>
                  </a:cubicBezTo>
                  <a:lnTo>
                    <a:pt x="8180" y="6684"/>
                  </a:lnTo>
                  <a:lnTo>
                    <a:pt x="8180" y="6684"/>
                  </a:lnTo>
                  <a:cubicBezTo>
                    <a:pt x="8195" y="6702"/>
                    <a:pt x="8203" y="6712"/>
                    <a:pt x="8209" y="6712"/>
                  </a:cubicBezTo>
                  <a:cubicBezTo>
                    <a:pt x="8216" y="6712"/>
                    <a:pt x="8221" y="6701"/>
                    <a:pt x="8230" y="6678"/>
                  </a:cubicBezTo>
                  <a:cubicBezTo>
                    <a:pt x="8227" y="6666"/>
                    <a:pt x="8233" y="6660"/>
                    <a:pt x="8240" y="6660"/>
                  </a:cubicBezTo>
                  <a:cubicBezTo>
                    <a:pt x="8245" y="6660"/>
                    <a:pt x="8251" y="6664"/>
                    <a:pt x="8252" y="6672"/>
                  </a:cubicBezTo>
                  <a:cubicBezTo>
                    <a:pt x="8271" y="6681"/>
                    <a:pt x="8287" y="6684"/>
                    <a:pt x="8306" y="6684"/>
                  </a:cubicBezTo>
                  <a:cubicBezTo>
                    <a:pt x="8331" y="6678"/>
                    <a:pt x="8447" y="6634"/>
                    <a:pt x="8569" y="6603"/>
                  </a:cubicBezTo>
                  <a:cubicBezTo>
                    <a:pt x="8760" y="6556"/>
                    <a:pt x="8829" y="6531"/>
                    <a:pt x="8826" y="6512"/>
                  </a:cubicBezTo>
                  <a:cubicBezTo>
                    <a:pt x="8835" y="6497"/>
                    <a:pt x="8839" y="6491"/>
                    <a:pt x="8847" y="6491"/>
                  </a:cubicBezTo>
                  <a:cubicBezTo>
                    <a:pt x="8852" y="6491"/>
                    <a:pt x="8860" y="6494"/>
                    <a:pt x="8873" y="6500"/>
                  </a:cubicBezTo>
                  <a:cubicBezTo>
                    <a:pt x="8884" y="6504"/>
                    <a:pt x="8897" y="6506"/>
                    <a:pt x="8909" y="6506"/>
                  </a:cubicBezTo>
                  <a:cubicBezTo>
                    <a:pt x="8923" y="6506"/>
                    <a:pt x="8936" y="6503"/>
                    <a:pt x="8948" y="6496"/>
                  </a:cubicBezTo>
                  <a:cubicBezTo>
                    <a:pt x="8961" y="6493"/>
                    <a:pt x="8972" y="6490"/>
                    <a:pt x="8982" y="6490"/>
                  </a:cubicBezTo>
                  <a:cubicBezTo>
                    <a:pt x="8991" y="6490"/>
                    <a:pt x="8998" y="6493"/>
                    <a:pt x="9001" y="6503"/>
                  </a:cubicBezTo>
                  <a:cubicBezTo>
                    <a:pt x="9020" y="6474"/>
                    <a:pt x="9020" y="6474"/>
                    <a:pt x="9042" y="6468"/>
                  </a:cubicBezTo>
                  <a:cubicBezTo>
                    <a:pt x="9044" y="6475"/>
                    <a:pt x="9050" y="6479"/>
                    <a:pt x="9056" y="6479"/>
                  </a:cubicBezTo>
                  <a:cubicBezTo>
                    <a:pt x="9066" y="6479"/>
                    <a:pt x="9079" y="6470"/>
                    <a:pt x="9089" y="6453"/>
                  </a:cubicBezTo>
                  <a:cubicBezTo>
                    <a:pt x="9096" y="6428"/>
                    <a:pt x="9098" y="6416"/>
                    <a:pt x="9101" y="6416"/>
                  </a:cubicBezTo>
                  <a:cubicBezTo>
                    <a:pt x="9103" y="6416"/>
                    <a:pt x="9107" y="6425"/>
                    <a:pt x="9114" y="6443"/>
                  </a:cubicBezTo>
                  <a:cubicBezTo>
                    <a:pt x="9117" y="6454"/>
                    <a:pt x="9136" y="6458"/>
                    <a:pt x="9153" y="6458"/>
                  </a:cubicBezTo>
                  <a:cubicBezTo>
                    <a:pt x="9170" y="6458"/>
                    <a:pt x="9184" y="6453"/>
                    <a:pt x="9167" y="6446"/>
                  </a:cubicBezTo>
                  <a:cubicBezTo>
                    <a:pt x="9161" y="6427"/>
                    <a:pt x="9208" y="6412"/>
                    <a:pt x="9224" y="6384"/>
                  </a:cubicBezTo>
                  <a:cubicBezTo>
                    <a:pt x="9236" y="6378"/>
                    <a:pt x="9248" y="6373"/>
                    <a:pt x="9258" y="6373"/>
                  </a:cubicBezTo>
                  <a:cubicBezTo>
                    <a:pt x="9266" y="6373"/>
                    <a:pt x="9273" y="6377"/>
                    <a:pt x="9277" y="6387"/>
                  </a:cubicBezTo>
                  <a:cubicBezTo>
                    <a:pt x="9280" y="6388"/>
                    <a:pt x="9283" y="6388"/>
                    <a:pt x="9287" y="6388"/>
                  </a:cubicBezTo>
                  <a:cubicBezTo>
                    <a:pt x="9326" y="6388"/>
                    <a:pt x="9416" y="6331"/>
                    <a:pt x="9431" y="6302"/>
                  </a:cubicBezTo>
                  <a:cubicBezTo>
                    <a:pt x="9425" y="6290"/>
                    <a:pt x="9431" y="6282"/>
                    <a:pt x="9439" y="6282"/>
                  </a:cubicBezTo>
                  <a:cubicBezTo>
                    <a:pt x="9443" y="6282"/>
                    <a:pt x="9449" y="6285"/>
                    <a:pt x="9453" y="6293"/>
                  </a:cubicBezTo>
                  <a:cubicBezTo>
                    <a:pt x="9457" y="6303"/>
                    <a:pt x="9464" y="6306"/>
                    <a:pt x="9472" y="6306"/>
                  </a:cubicBezTo>
                  <a:cubicBezTo>
                    <a:pt x="9482" y="6306"/>
                    <a:pt x="9494" y="6301"/>
                    <a:pt x="9506" y="6296"/>
                  </a:cubicBezTo>
                  <a:cubicBezTo>
                    <a:pt x="9511" y="6284"/>
                    <a:pt x="9516" y="6280"/>
                    <a:pt x="9520" y="6280"/>
                  </a:cubicBezTo>
                  <a:cubicBezTo>
                    <a:pt x="9526" y="6280"/>
                    <a:pt x="9531" y="6293"/>
                    <a:pt x="9537" y="6305"/>
                  </a:cubicBezTo>
                  <a:cubicBezTo>
                    <a:pt x="9530" y="6318"/>
                    <a:pt x="9531" y="6323"/>
                    <a:pt x="9539" y="6323"/>
                  </a:cubicBezTo>
                  <a:cubicBezTo>
                    <a:pt x="9548" y="6323"/>
                    <a:pt x="9566" y="6316"/>
                    <a:pt x="9590" y="6305"/>
                  </a:cubicBezTo>
                  <a:cubicBezTo>
                    <a:pt x="9606" y="6277"/>
                    <a:pt x="9697" y="6233"/>
                    <a:pt x="9763" y="6202"/>
                  </a:cubicBezTo>
                  <a:cubicBezTo>
                    <a:pt x="9879" y="6152"/>
                    <a:pt x="9888" y="6120"/>
                    <a:pt x="9913" y="6061"/>
                  </a:cubicBezTo>
                  <a:lnTo>
                    <a:pt x="9916" y="6011"/>
                  </a:lnTo>
                  <a:lnTo>
                    <a:pt x="9935" y="6048"/>
                  </a:lnTo>
                  <a:cubicBezTo>
                    <a:pt x="9951" y="6067"/>
                    <a:pt x="9966" y="6083"/>
                    <a:pt x="9985" y="6092"/>
                  </a:cubicBezTo>
                  <a:cubicBezTo>
                    <a:pt x="10010" y="6083"/>
                    <a:pt x="9998" y="6064"/>
                    <a:pt x="9988" y="6045"/>
                  </a:cubicBezTo>
                  <a:cubicBezTo>
                    <a:pt x="9979" y="6026"/>
                    <a:pt x="10001" y="6014"/>
                    <a:pt x="10054" y="6011"/>
                  </a:cubicBezTo>
                  <a:cubicBezTo>
                    <a:pt x="10107" y="6004"/>
                    <a:pt x="10129" y="5992"/>
                    <a:pt x="10142" y="5964"/>
                  </a:cubicBezTo>
                  <a:cubicBezTo>
                    <a:pt x="10159" y="5951"/>
                    <a:pt x="10178" y="5943"/>
                    <a:pt x="10200" y="5943"/>
                  </a:cubicBezTo>
                  <a:cubicBezTo>
                    <a:pt x="10205" y="5943"/>
                    <a:pt x="10211" y="5943"/>
                    <a:pt x="10217" y="5945"/>
                  </a:cubicBezTo>
                  <a:cubicBezTo>
                    <a:pt x="10239" y="5932"/>
                    <a:pt x="10239" y="5932"/>
                    <a:pt x="10227" y="5913"/>
                  </a:cubicBezTo>
                  <a:cubicBezTo>
                    <a:pt x="10219" y="5898"/>
                    <a:pt x="10232" y="5887"/>
                    <a:pt x="10255" y="5887"/>
                  </a:cubicBezTo>
                  <a:cubicBezTo>
                    <a:pt x="10260" y="5887"/>
                    <a:pt x="10265" y="5887"/>
                    <a:pt x="10270" y="5888"/>
                  </a:cubicBezTo>
                  <a:cubicBezTo>
                    <a:pt x="10280" y="5894"/>
                    <a:pt x="10291" y="5896"/>
                    <a:pt x="10302" y="5896"/>
                  </a:cubicBezTo>
                  <a:cubicBezTo>
                    <a:pt x="10339" y="5896"/>
                    <a:pt x="10374" y="5869"/>
                    <a:pt x="10364" y="5857"/>
                  </a:cubicBezTo>
                  <a:cubicBezTo>
                    <a:pt x="10355" y="5838"/>
                    <a:pt x="10377" y="5826"/>
                    <a:pt x="10396" y="5813"/>
                  </a:cubicBezTo>
                  <a:cubicBezTo>
                    <a:pt x="10421" y="5801"/>
                    <a:pt x="10440" y="5779"/>
                    <a:pt x="10449" y="5754"/>
                  </a:cubicBezTo>
                  <a:lnTo>
                    <a:pt x="10490" y="5729"/>
                  </a:lnTo>
                  <a:cubicBezTo>
                    <a:pt x="10493" y="5727"/>
                    <a:pt x="10496" y="5726"/>
                    <a:pt x="10498" y="5726"/>
                  </a:cubicBezTo>
                  <a:cubicBezTo>
                    <a:pt x="10508" y="5726"/>
                    <a:pt x="10499" y="5749"/>
                    <a:pt x="10480" y="5760"/>
                  </a:cubicBezTo>
                  <a:lnTo>
                    <a:pt x="10512" y="5763"/>
                  </a:lnTo>
                  <a:cubicBezTo>
                    <a:pt x="10556" y="5738"/>
                    <a:pt x="10574" y="5722"/>
                    <a:pt x="10584" y="5691"/>
                  </a:cubicBezTo>
                  <a:cubicBezTo>
                    <a:pt x="10582" y="5666"/>
                    <a:pt x="10581" y="5654"/>
                    <a:pt x="10584" y="5654"/>
                  </a:cubicBezTo>
                  <a:cubicBezTo>
                    <a:pt x="10587" y="5654"/>
                    <a:pt x="10592" y="5663"/>
                    <a:pt x="10603" y="5678"/>
                  </a:cubicBezTo>
                  <a:cubicBezTo>
                    <a:pt x="10609" y="5688"/>
                    <a:pt x="10619" y="5692"/>
                    <a:pt x="10628" y="5692"/>
                  </a:cubicBezTo>
                  <a:cubicBezTo>
                    <a:pt x="10642" y="5692"/>
                    <a:pt x="10654" y="5684"/>
                    <a:pt x="10656" y="5669"/>
                  </a:cubicBezTo>
                  <a:cubicBezTo>
                    <a:pt x="10654" y="5639"/>
                    <a:pt x="10666" y="5628"/>
                    <a:pt x="10677" y="5628"/>
                  </a:cubicBezTo>
                  <a:cubicBezTo>
                    <a:pt x="10685" y="5628"/>
                    <a:pt x="10693" y="5633"/>
                    <a:pt x="10697" y="5641"/>
                  </a:cubicBezTo>
                  <a:cubicBezTo>
                    <a:pt x="10698" y="5661"/>
                    <a:pt x="10699" y="5672"/>
                    <a:pt x="10704" y="5672"/>
                  </a:cubicBezTo>
                  <a:cubicBezTo>
                    <a:pt x="10712" y="5672"/>
                    <a:pt x="10726" y="5650"/>
                    <a:pt x="10759" y="5597"/>
                  </a:cubicBezTo>
                  <a:cubicBezTo>
                    <a:pt x="10800" y="5569"/>
                    <a:pt x="10866" y="5490"/>
                    <a:pt x="10925" y="5447"/>
                  </a:cubicBezTo>
                  <a:cubicBezTo>
                    <a:pt x="11004" y="5387"/>
                    <a:pt x="11041" y="5356"/>
                    <a:pt x="11073" y="5356"/>
                  </a:cubicBezTo>
                  <a:cubicBezTo>
                    <a:pt x="11078" y="5362"/>
                    <a:pt x="11083" y="5367"/>
                    <a:pt x="11087" y="5370"/>
                  </a:cubicBezTo>
                  <a:lnTo>
                    <a:pt x="11087" y="5370"/>
                  </a:lnTo>
                  <a:cubicBezTo>
                    <a:pt x="11061" y="5340"/>
                    <a:pt x="11080" y="5324"/>
                    <a:pt x="11138" y="5277"/>
                  </a:cubicBezTo>
                  <a:cubicBezTo>
                    <a:pt x="11189" y="5259"/>
                    <a:pt x="11223" y="5218"/>
                    <a:pt x="11236" y="5165"/>
                  </a:cubicBezTo>
                  <a:lnTo>
                    <a:pt x="11236" y="5165"/>
                  </a:lnTo>
                  <a:lnTo>
                    <a:pt x="11198" y="5196"/>
                  </a:lnTo>
                  <a:cubicBezTo>
                    <a:pt x="11170" y="5165"/>
                    <a:pt x="11189" y="5149"/>
                    <a:pt x="11239" y="5133"/>
                  </a:cubicBezTo>
                  <a:cubicBezTo>
                    <a:pt x="11244" y="5128"/>
                    <a:pt x="11250" y="5125"/>
                    <a:pt x="11255" y="5125"/>
                  </a:cubicBezTo>
                  <a:cubicBezTo>
                    <a:pt x="11267" y="5125"/>
                    <a:pt x="11277" y="5138"/>
                    <a:pt x="11286" y="5149"/>
                  </a:cubicBezTo>
                  <a:cubicBezTo>
                    <a:pt x="11295" y="5156"/>
                    <a:pt x="11306" y="5160"/>
                    <a:pt x="11317" y="5160"/>
                  </a:cubicBezTo>
                  <a:cubicBezTo>
                    <a:pt x="11329" y="5160"/>
                    <a:pt x="11342" y="5156"/>
                    <a:pt x="11352" y="5146"/>
                  </a:cubicBezTo>
                  <a:cubicBezTo>
                    <a:pt x="11369" y="5131"/>
                    <a:pt x="11386" y="5114"/>
                    <a:pt x="11364" y="5114"/>
                  </a:cubicBezTo>
                  <a:cubicBezTo>
                    <a:pt x="11362" y="5114"/>
                    <a:pt x="11360" y="5114"/>
                    <a:pt x="11358" y="5114"/>
                  </a:cubicBezTo>
                  <a:cubicBezTo>
                    <a:pt x="11342" y="5099"/>
                    <a:pt x="11342" y="5099"/>
                    <a:pt x="11361" y="5083"/>
                  </a:cubicBezTo>
                  <a:cubicBezTo>
                    <a:pt x="11383" y="5064"/>
                    <a:pt x="11395" y="5042"/>
                    <a:pt x="11399" y="5014"/>
                  </a:cubicBezTo>
                  <a:cubicBezTo>
                    <a:pt x="11386" y="4998"/>
                    <a:pt x="11402" y="4983"/>
                    <a:pt x="11421" y="4967"/>
                  </a:cubicBezTo>
                  <a:cubicBezTo>
                    <a:pt x="11446" y="4961"/>
                    <a:pt x="11471" y="4948"/>
                    <a:pt x="11489" y="4929"/>
                  </a:cubicBezTo>
                  <a:lnTo>
                    <a:pt x="11489" y="4929"/>
                  </a:lnTo>
                  <a:cubicBezTo>
                    <a:pt x="11494" y="4934"/>
                    <a:pt x="11499" y="4939"/>
                    <a:pt x="11505" y="4945"/>
                  </a:cubicBezTo>
                  <a:cubicBezTo>
                    <a:pt x="11515" y="4953"/>
                    <a:pt x="11528" y="4958"/>
                    <a:pt x="11542" y="4958"/>
                  </a:cubicBezTo>
                  <a:cubicBezTo>
                    <a:pt x="11546" y="4958"/>
                    <a:pt x="11549" y="4958"/>
                    <a:pt x="11552" y="4958"/>
                  </a:cubicBezTo>
                  <a:cubicBezTo>
                    <a:pt x="11562" y="4951"/>
                    <a:pt x="11562" y="4936"/>
                    <a:pt x="11555" y="4926"/>
                  </a:cubicBezTo>
                  <a:cubicBezTo>
                    <a:pt x="11543" y="4914"/>
                    <a:pt x="11947" y="4478"/>
                    <a:pt x="11985" y="4416"/>
                  </a:cubicBezTo>
                  <a:cubicBezTo>
                    <a:pt x="12032" y="4392"/>
                    <a:pt x="12074" y="4337"/>
                    <a:pt x="12051" y="4337"/>
                  </a:cubicBezTo>
                  <a:cubicBezTo>
                    <a:pt x="12050" y="4337"/>
                    <a:pt x="12049" y="4337"/>
                    <a:pt x="12047" y="4337"/>
                  </a:cubicBezTo>
                  <a:cubicBezTo>
                    <a:pt x="12032" y="4325"/>
                    <a:pt x="12107" y="4228"/>
                    <a:pt x="12195" y="4108"/>
                  </a:cubicBezTo>
                  <a:cubicBezTo>
                    <a:pt x="12292" y="3964"/>
                    <a:pt x="12361" y="3861"/>
                    <a:pt x="12342" y="3851"/>
                  </a:cubicBezTo>
                  <a:lnTo>
                    <a:pt x="12379" y="3789"/>
                  </a:lnTo>
                  <a:cubicBezTo>
                    <a:pt x="12398" y="3751"/>
                    <a:pt x="12414" y="3710"/>
                    <a:pt x="12426" y="3673"/>
                  </a:cubicBezTo>
                  <a:cubicBezTo>
                    <a:pt x="12422" y="3652"/>
                    <a:pt x="12426" y="3636"/>
                    <a:pt x="12431" y="3636"/>
                  </a:cubicBezTo>
                  <a:cubicBezTo>
                    <a:pt x="12434" y="3636"/>
                    <a:pt x="12437" y="3640"/>
                    <a:pt x="12439" y="3651"/>
                  </a:cubicBezTo>
                  <a:cubicBezTo>
                    <a:pt x="12450" y="3656"/>
                    <a:pt x="12460" y="3663"/>
                    <a:pt x="12469" y="3663"/>
                  </a:cubicBezTo>
                  <a:cubicBezTo>
                    <a:pt x="12475" y="3663"/>
                    <a:pt x="12481" y="3660"/>
                    <a:pt x="12486" y="3651"/>
                  </a:cubicBezTo>
                  <a:cubicBezTo>
                    <a:pt x="12511" y="3607"/>
                    <a:pt x="12492" y="3598"/>
                    <a:pt x="12473" y="3588"/>
                  </a:cubicBezTo>
                  <a:cubicBezTo>
                    <a:pt x="12455" y="3576"/>
                    <a:pt x="12467" y="3554"/>
                    <a:pt x="12467" y="3554"/>
                  </a:cubicBezTo>
                  <a:cubicBezTo>
                    <a:pt x="12475" y="3543"/>
                    <a:pt x="12478" y="3538"/>
                    <a:pt x="12483" y="3538"/>
                  </a:cubicBezTo>
                  <a:cubicBezTo>
                    <a:pt x="12486" y="3538"/>
                    <a:pt x="12491" y="3540"/>
                    <a:pt x="12499" y="3544"/>
                  </a:cubicBezTo>
                  <a:lnTo>
                    <a:pt x="12536" y="3566"/>
                  </a:lnTo>
                  <a:lnTo>
                    <a:pt x="12549" y="3544"/>
                  </a:lnTo>
                  <a:cubicBezTo>
                    <a:pt x="12530" y="3532"/>
                    <a:pt x="12542" y="3513"/>
                    <a:pt x="12542" y="3513"/>
                  </a:cubicBezTo>
                  <a:cubicBezTo>
                    <a:pt x="12547" y="3502"/>
                    <a:pt x="12550" y="3496"/>
                    <a:pt x="12556" y="3496"/>
                  </a:cubicBezTo>
                  <a:cubicBezTo>
                    <a:pt x="12562" y="3496"/>
                    <a:pt x="12571" y="3501"/>
                    <a:pt x="12589" y="3510"/>
                  </a:cubicBezTo>
                  <a:cubicBezTo>
                    <a:pt x="12600" y="3516"/>
                    <a:pt x="12608" y="3518"/>
                    <a:pt x="12614" y="3518"/>
                  </a:cubicBezTo>
                  <a:cubicBezTo>
                    <a:pt x="12631" y="3518"/>
                    <a:pt x="12633" y="3498"/>
                    <a:pt x="12615" y="3466"/>
                  </a:cubicBezTo>
                  <a:lnTo>
                    <a:pt x="12618" y="3413"/>
                  </a:lnTo>
                  <a:cubicBezTo>
                    <a:pt x="12668" y="3410"/>
                    <a:pt x="12652" y="3347"/>
                    <a:pt x="12643" y="3316"/>
                  </a:cubicBezTo>
                  <a:cubicBezTo>
                    <a:pt x="12693" y="3312"/>
                    <a:pt x="12705" y="3290"/>
                    <a:pt x="12677" y="3250"/>
                  </a:cubicBezTo>
                  <a:cubicBezTo>
                    <a:pt x="12658" y="3240"/>
                    <a:pt x="12671" y="3218"/>
                    <a:pt x="12699" y="3206"/>
                  </a:cubicBezTo>
                  <a:cubicBezTo>
                    <a:pt x="12727" y="3193"/>
                    <a:pt x="12737" y="3171"/>
                    <a:pt x="12759" y="3124"/>
                  </a:cubicBezTo>
                  <a:cubicBezTo>
                    <a:pt x="12752" y="3093"/>
                    <a:pt x="12821" y="2936"/>
                    <a:pt x="12893" y="2755"/>
                  </a:cubicBezTo>
                  <a:cubicBezTo>
                    <a:pt x="12969" y="2545"/>
                    <a:pt x="13013" y="2404"/>
                    <a:pt x="12991" y="2397"/>
                  </a:cubicBezTo>
                  <a:cubicBezTo>
                    <a:pt x="13000" y="2375"/>
                    <a:pt x="13000" y="2375"/>
                    <a:pt x="13025" y="2357"/>
                  </a:cubicBezTo>
                  <a:cubicBezTo>
                    <a:pt x="13027" y="2357"/>
                    <a:pt x="13029" y="2358"/>
                    <a:pt x="13031" y="2358"/>
                  </a:cubicBezTo>
                  <a:cubicBezTo>
                    <a:pt x="13048" y="2358"/>
                    <a:pt x="13050" y="2334"/>
                    <a:pt x="13022" y="2303"/>
                  </a:cubicBezTo>
                  <a:cubicBezTo>
                    <a:pt x="13013" y="2284"/>
                    <a:pt x="13001" y="2275"/>
                    <a:pt x="13006" y="2275"/>
                  </a:cubicBezTo>
                  <a:cubicBezTo>
                    <a:pt x="13008" y="2275"/>
                    <a:pt x="13015" y="2277"/>
                    <a:pt x="13028" y="2281"/>
                  </a:cubicBezTo>
                  <a:cubicBezTo>
                    <a:pt x="13029" y="2282"/>
                    <a:pt x="13031" y="2282"/>
                    <a:pt x="13032" y="2282"/>
                  </a:cubicBezTo>
                  <a:cubicBezTo>
                    <a:pt x="13052" y="2282"/>
                    <a:pt x="13064" y="2232"/>
                    <a:pt x="13088" y="2144"/>
                  </a:cubicBezTo>
                  <a:cubicBezTo>
                    <a:pt x="13107" y="2071"/>
                    <a:pt x="13132" y="1977"/>
                    <a:pt x="13110" y="1971"/>
                  </a:cubicBezTo>
                  <a:cubicBezTo>
                    <a:pt x="13102" y="1940"/>
                    <a:pt x="13099" y="1927"/>
                    <a:pt x="13101" y="1927"/>
                  </a:cubicBezTo>
                  <a:lnTo>
                    <a:pt x="13101" y="1927"/>
                  </a:lnTo>
                  <a:cubicBezTo>
                    <a:pt x="13102" y="1927"/>
                    <a:pt x="13106" y="1934"/>
                    <a:pt x="13113" y="1946"/>
                  </a:cubicBezTo>
                  <a:cubicBezTo>
                    <a:pt x="13117" y="1950"/>
                    <a:pt x="13122" y="1952"/>
                    <a:pt x="13127" y="1952"/>
                  </a:cubicBezTo>
                  <a:cubicBezTo>
                    <a:pt x="13161" y="1952"/>
                    <a:pt x="13194" y="1855"/>
                    <a:pt x="13172" y="1783"/>
                  </a:cubicBezTo>
                  <a:cubicBezTo>
                    <a:pt x="13175" y="1762"/>
                    <a:pt x="13181" y="1739"/>
                    <a:pt x="13197" y="1739"/>
                  </a:cubicBezTo>
                  <a:cubicBezTo>
                    <a:pt x="13198" y="1739"/>
                    <a:pt x="13199" y="1739"/>
                    <a:pt x="13201" y="1739"/>
                  </a:cubicBezTo>
                  <a:cubicBezTo>
                    <a:pt x="13210" y="1699"/>
                    <a:pt x="13210" y="1655"/>
                    <a:pt x="13201" y="1614"/>
                  </a:cubicBezTo>
                  <a:cubicBezTo>
                    <a:pt x="13207" y="1589"/>
                    <a:pt x="13222" y="1492"/>
                    <a:pt x="13229" y="1445"/>
                  </a:cubicBezTo>
                  <a:cubicBezTo>
                    <a:pt x="13232" y="1410"/>
                    <a:pt x="13229" y="1376"/>
                    <a:pt x="13219" y="1344"/>
                  </a:cubicBezTo>
                  <a:cubicBezTo>
                    <a:pt x="13220" y="1335"/>
                    <a:pt x="13222" y="1326"/>
                    <a:pt x="13223" y="1319"/>
                  </a:cubicBezTo>
                  <a:lnTo>
                    <a:pt x="13223" y="1319"/>
                  </a:lnTo>
                  <a:cubicBezTo>
                    <a:pt x="13223" y="1319"/>
                    <a:pt x="13223" y="1319"/>
                    <a:pt x="13223" y="1319"/>
                  </a:cubicBezTo>
                  <a:cubicBezTo>
                    <a:pt x="13248" y="1319"/>
                    <a:pt x="13260" y="1198"/>
                    <a:pt x="13273" y="1028"/>
                  </a:cubicBezTo>
                  <a:cubicBezTo>
                    <a:pt x="13285" y="856"/>
                    <a:pt x="13288" y="708"/>
                    <a:pt x="13307" y="683"/>
                  </a:cubicBezTo>
                  <a:cubicBezTo>
                    <a:pt x="13307" y="664"/>
                    <a:pt x="13301" y="646"/>
                    <a:pt x="13288" y="633"/>
                  </a:cubicBezTo>
                  <a:cubicBezTo>
                    <a:pt x="13244" y="608"/>
                    <a:pt x="13244" y="583"/>
                    <a:pt x="13266" y="558"/>
                  </a:cubicBezTo>
                  <a:cubicBezTo>
                    <a:pt x="13310" y="533"/>
                    <a:pt x="13307" y="436"/>
                    <a:pt x="13263" y="411"/>
                  </a:cubicBezTo>
                  <a:lnTo>
                    <a:pt x="13285" y="411"/>
                  </a:lnTo>
                  <a:cubicBezTo>
                    <a:pt x="13326" y="385"/>
                    <a:pt x="13301" y="310"/>
                    <a:pt x="13257" y="288"/>
                  </a:cubicBezTo>
                  <a:cubicBezTo>
                    <a:pt x="13279" y="263"/>
                    <a:pt x="13298" y="238"/>
                    <a:pt x="13276" y="213"/>
                  </a:cubicBezTo>
                  <a:cubicBezTo>
                    <a:pt x="13273" y="188"/>
                    <a:pt x="13273" y="188"/>
                    <a:pt x="13316" y="185"/>
                  </a:cubicBezTo>
                  <a:cubicBezTo>
                    <a:pt x="13335" y="185"/>
                    <a:pt x="13357" y="182"/>
                    <a:pt x="13354" y="157"/>
                  </a:cubicBezTo>
                  <a:cubicBezTo>
                    <a:pt x="13354" y="140"/>
                    <a:pt x="13344" y="136"/>
                    <a:pt x="13331" y="136"/>
                  </a:cubicBezTo>
                  <a:cubicBezTo>
                    <a:pt x="13325" y="136"/>
                    <a:pt x="13318" y="137"/>
                    <a:pt x="13310" y="138"/>
                  </a:cubicBezTo>
                  <a:lnTo>
                    <a:pt x="13307" y="88"/>
                  </a:lnTo>
                  <a:cubicBezTo>
                    <a:pt x="13307" y="88"/>
                    <a:pt x="13304" y="63"/>
                    <a:pt x="13285" y="63"/>
                  </a:cubicBezTo>
                  <a:cubicBezTo>
                    <a:pt x="13284" y="63"/>
                    <a:pt x="13283" y="63"/>
                    <a:pt x="13282" y="63"/>
                  </a:cubicBezTo>
                  <a:cubicBezTo>
                    <a:pt x="13263" y="63"/>
                    <a:pt x="13260" y="39"/>
                    <a:pt x="13260" y="16"/>
                  </a:cubicBezTo>
                  <a:cubicBezTo>
                    <a:pt x="13272" y="16"/>
                    <a:pt x="13268" y="7"/>
                    <a:pt x="13258" y="7"/>
                  </a:cubicBezTo>
                  <a:cubicBezTo>
                    <a:pt x="13252" y="7"/>
                    <a:pt x="13245" y="10"/>
                    <a:pt x="13238" y="19"/>
                  </a:cubicBezTo>
                  <a:cubicBezTo>
                    <a:pt x="13232" y="20"/>
                    <a:pt x="13226" y="20"/>
                    <a:pt x="13221" y="20"/>
                  </a:cubicBezTo>
                  <a:cubicBezTo>
                    <a:pt x="13206" y="20"/>
                    <a:pt x="13194" y="16"/>
                    <a:pt x="13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52"/>
            <p:cNvSpPr/>
            <p:nvPr/>
          </p:nvSpPr>
          <p:spPr>
            <a:xfrm>
              <a:off x="4312025" y="2150525"/>
              <a:ext cx="77350" cy="187250"/>
            </a:xfrm>
            <a:custGeom>
              <a:avLst/>
              <a:gdLst/>
              <a:ahLst/>
              <a:cxnLst/>
              <a:rect l="l" t="t" r="r" b="b"/>
              <a:pathLst>
                <a:path w="3094" h="7490" extrusionOk="0">
                  <a:moveTo>
                    <a:pt x="2829" y="101"/>
                  </a:moveTo>
                  <a:cubicBezTo>
                    <a:pt x="2839" y="101"/>
                    <a:pt x="2861" y="111"/>
                    <a:pt x="2881" y="129"/>
                  </a:cubicBezTo>
                  <a:cubicBezTo>
                    <a:pt x="2925" y="148"/>
                    <a:pt x="2925" y="148"/>
                    <a:pt x="2881" y="148"/>
                  </a:cubicBezTo>
                  <a:cubicBezTo>
                    <a:pt x="2859" y="148"/>
                    <a:pt x="2840" y="148"/>
                    <a:pt x="2840" y="129"/>
                  </a:cubicBezTo>
                  <a:cubicBezTo>
                    <a:pt x="2818" y="111"/>
                    <a:pt x="2818" y="101"/>
                    <a:pt x="2829" y="101"/>
                  </a:cubicBezTo>
                  <a:close/>
                  <a:moveTo>
                    <a:pt x="270" y="819"/>
                  </a:moveTo>
                  <a:lnTo>
                    <a:pt x="270" y="838"/>
                  </a:lnTo>
                  <a:cubicBezTo>
                    <a:pt x="270" y="856"/>
                    <a:pt x="292" y="856"/>
                    <a:pt x="311" y="856"/>
                  </a:cubicBezTo>
                  <a:lnTo>
                    <a:pt x="314" y="838"/>
                  </a:lnTo>
                  <a:cubicBezTo>
                    <a:pt x="302" y="828"/>
                    <a:pt x="286" y="822"/>
                    <a:pt x="270" y="819"/>
                  </a:cubicBezTo>
                  <a:close/>
                  <a:moveTo>
                    <a:pt x="609" y="866"/>
                  </a:moveTo>
                  <a:cubicBezTo>
                    <a:pt x="631" y="866"/>
                    <a:pt x="628" y="885"/>
                    <a:pt x="628" y="903"/>
                  </a:cubicBezTo>
                  <a:cubicBezTo>
                    <a:pt x="628" y="922"/>
                    <a:pt x="628" y="922"/>
                    <a:pt x="606" y="922"/>
                  </a:cubicBezTo>
                  <a:cubicBezTo>
                    <a:pt x="596" y="913"/>
                    <a:pt x="590" y="897"/>
                    <a:pt x="587" y="885"/>
                  </a:cubicBezTo>
                  <a:lnTo>
                    <a:pt x="609" y="866"/>
                  </a:lnTo>
                  <a:close/>
                  <a:moveTo>
                    <a:pt x="615" y="1078"/>
                  </a:moveTo>
                  <a:cubicBezTo>
                    <a:pt x="624" y="1078"/>
                    <a:pt x="623" y="1087"/>
                    <a:pt x="621" y="1107"/>
                  </a:cubicBezTo>
                  <a:cubicBezTo>
                    <a:pt x="621" y="1126"/>
                    <a:pt x="621" y="1145"/>
                    <a:pt x="599" y="1145"/>
                  </a:cubicBezTo>
                  <a:lnTo>
                    <a:pt x="599" y="1126"/>
                  </a:lnTo>
                  <a:cubicBezTo>
                    <a:pt x="614" y="1126"/>
                    <a:pt x="611" y="1118"/>
                    <a:pt x="600" y="1118"/>
                  </a:cubicBezTo>
                  <a:cubicBezTo>
                    <a:pt x="595" y="1118"/>
                    <a:pt x="588" y="1120"/>
                    <a:pt x="581" y="1126"/>
                  </a:cubicBezTo>
                  <a:lnTo>
                    <a:pt x="537" y="1126"/>
                  </a:lnTo>
                  <a:cubicBezTo>
                    <a:pt x="540" y="1104"/>
                    <a:pt x="559" y="1088"/>
                    <a:pt x="581" y="1088"/>
                  </a:cubicBezTo>
                  <a:cubicBezTo>
                    <a:pt x="598" y="1082"/>
                    <a:pt x="609" y="1078"/>
                    <a:pt x="615" y="1078"/>
                  </a:cubicBezTo>
                  <a:close/>
                  <a:moveTo>
                    <a:pt x="728" y="1148"/>
                  </a:moveTo>
                  <a:lnTo>
                    <a:pt x="706" y="1167"/>
                  </a:lnTo>
                  <a:lnTo>
                    <a:pt x="706" y="1186"/>
                  </a:lnTo>
                  <a:cubicBezTo>
                    <a:pt x="725" y="1186"/>
                    <a:pt x="725" y="1186"/>
                    <a:pt x="728" y="1167"/>
                  </a:cubicBezTo>
                  <a:lnTo>
                    <a:pt x="728" y="1148"/>
                  </a:lnTo>
                  <a:close/>
                  <a:moveTo>
                    <a:pt x="487" y="2129"/>
                  </a:moveTo>
                  <a:cubicBezTo>
                    <a:pt x="509" y="2129"/>
                    <a:pt x="527" y="2166"/>
                    <a:pt x="527" y="2185"/>
                  </a:cubicBezTo>
                  <a:cubicBezTo>
                    <a:pt x="527" y="2193"/>
                    <a:pt x="524" y="2198"/>
                    <a:pt x="518" y="2198"/>
                  </a:cubicBezTo>
                  <a:cubicBezTo>
                    <a:pt x="510" y="2198"/>
                    <a:pt x="498" y="2188"/>
                    <a:pt x="487" y="2166"/>
                  </a:cubicBezTo>
                  <a:lnTo>
                    <a:pt x="487" y="2129"/>
                  </a:lnTo>
                  <a:close/>
                  <a:moveTo>
                    <a:pt x="462" y="2238"/>
                  </a:moveTo>
                  <a:cubicBezTo>
                    <a:pt x="443" y="2238"/>
                    <a:pt x="440" y="2257"/>
                    <a:pt x="440" y="2295"/>
                  </a:cubicBezTo>
                  <a:cubicBezTo>
                    <a:pt x="443" y="2311"/>
                    <a:pt x="449" y="2323"/>
                    <a:pt x="458" y="2332"/>
                  </a:cubicBezTo>
                  <a:cubicBezTo>
                    <a:pt x="480" y="2332"/>
                    <a:pt x="480" y="2314"/>
                    <a:pt x="484" y="2295"/>
                  </a:cubicBezTo>
                  <a:cubicBezTo>
                    <a:pt x="505" y="2260"/>
                    <a:pt x="484" y="2242"/>
                    <a:pt x="462" y="2238"/>
                  </a:cubicBezTo>
                  <a:close/>
                  <a:moveTo>
                    <a:pt x="2853" y="2718"/>
                  </a:moveTo>
                  <a:cubicBezTo>
                    <a:pt x="2875" y="2718"/>
                    <a:pt x="2893" y="2734"/>
                    <a:pt x="2897" y="2756"/>
                  </a:cubicBezTo>
                  <a:cubicBezTo>
                    <a:pt x="2897" y="2763"/>
                    <a:pt x="2889" y="2768"/>
                    <a:pt x="2879" y="2768"/>
                  </a:cubicBezTo>
                  <a:cubicBezTo>
                    <a:pt x="2865" y="2768"/>
                    <a:pt x="2845" y="2759"/>
                    <a:pt x="2834" y="2737"/>
                  </a:cubicBezTo>
                  <a:cubicBezTo>
                    <a:pt x="2834" y="2718"/>
                    <a:pt x="2834" y="2718"/>
                    <a:pt x="2853" y="2718"/>
                  </a:cubicBezTo>
                  <a:close/>
                  <a:moveTo>
                    <a:pt x="587" y="3044"/>
                  </a:moveTo>
                  <a:cubicBezTo>
                    <a:pt x="609" y="3044"/>
                    <a:pt x="609" y="3063"/>
                    <a:pt x="606" y="3081"/>
                  </a:cubicBezTo>
                  <a:lnTo>
                    <a:pt x="587" y="3081"/>
                  </a:lnTo>
                  <a:lnTo>
                    <a:pt x="565" y="3063"/>
                  </a:lnTo>
                  <a:lnTo>
                    <a:pt x="587" y="3044"/>
                  </a:lnTo>
                  <a:close/>
                  <a:moveTo>
                    <a:pt x="480" y="3097"/>
                  </a:moveTo>
                  <a:lnTo>
                    <a:pt x="521" y="3135"/>
                  </a:lnTo>
                  <a:cubicBezTo>
                    <a:pt x="570" y="3167"/>
                    <a:pt x="581" y="3174"/>
                    <a:pt x="562" y="3174"/>
                  </a:cubicBezTo>
                  <a:cubicBezTo>
                    <a:pt x="557" y="3174"/>
                    <a:pt x="549" y="3173"/>
                    <a:pt x="540" y="3172"/>
                  </a:cubicBezTo>
                  <a:cubicBezTo>
                    <a:pt x="538" y="3173"/>
                    <a:pt x="536" y="3173"/>
                    <a:pt x="533" y="3173"/>
                  </a:cubicBezTo>
                  <a:cubicBezTo>
                    <a:pt x="510" y="3173"/>
                    <a:pt x="486" y="3158"/>
                    <a:pt x="477" y="3135"/>
                  </a:cubicBezTo>
                  <a:cubicBezTo>
                    <a:pt x="480" y="3116"/>
                    <a:pt x="480" y="3097"/>
                    <a:pt x="480" y="3097"/>
                  </a:cubicBezTo>
                  <a:close/>
                  <a:moveTo>
                    <a:pt x="2912" y="3351"/>
                  </a:moveTo>
                  <a:cubicBezTo>
                    <a:pt x="2928" y="3354"/>
                    <a:pt x="2940" y="3360"/>
                    <a:pt x="2953" y="3370"/>
                  </a:cubicBezTo>
                  <a:cubicBezTo>
                    <a:pt x="2953" y="3370"/>
                    <a:pt x="2975" y="3389"/>
                    <a:pt x="2953" y="3389"/>
                  </a:cubicBezTo>
                  <a:lnTo>
                    <a:pt x="2931" y="3389"/>
                  </a:lnTo>
                  <a:cubicBezTo>
                    <a:pt x="2909" y="3370"/>
                    <a:pt x="2890" y="3351"/>
                    <a:pt x="2912" y="3351"/>
                  </a:cubicBezTo>
                  <a:close/>
                  <a:moveTo>
                    <a:pt x="557" y="3538"/>
                  </a:moveTo>
                  <a:cubicBezTo>
                    <a:pt x="565" y="3538"/>
                    <a:pt x="584" y="3552"/>
                    <a:pt x="615" y="3567"/>
                  </a:cubicBezTo>
                  <a:cubicBezTo>
                    <a:pt x="626" y="3589"/>
                    <a:pt x="630" y="3598"/>
                    <a:pt x="625" y="3598"/>
                  </a:cubicBezTo>
                  <a:cubicBezTo>
                    <a:pt x="621" y="3598"/>
                    <a:pt x="611" y="3592"/>
                    <a:pt x="593" y="3583"/>
                  </a:cubicBezTo>
                  <a:cubicBezTo>
                    <a:pt x="571" y="3564"/>
                    <a:pt x="552" y="3545"/>
                    <a:pt x="552" y="3545"/>
                  </a:cubicBezTo>
                  <a:cubicBezTo>
                    <a:pt x="552" y="3540"/>
                    <a:pt x="554" y="3538"/>
                    <a:pt x="557" y="3538"/>
                  </a:cubicBezTo>
                  <a:close/>
                  <a:moveTo>
                    <a:pt x="484" y="3693"/>
                  </a:moveTo>
                  <a:cubicBezTo>
                    <a:pt x="499" y="3696"/>
                    <a:pt x="515" y="3702"/>
                    <a:pt x="524" y="3711"/>
                  </a:cubicBezTo>
                  <a:lnTo>
                    <a:pt x="524" y="3730"/>
                  </a:lnTo>
                  <a:cubicBezTo>
                    <a:pt x="502" y="3730"/>
                    <a:pt x="484" y="3730"/>
                    <a:pt x="484" y="3711"/>
                  </a:cubicBezTo>
                  <a:lnTo>
                    <a:pt x="484" y="3693"/>
                  </a:lnTo>
                  <a:close/>
                  <a:moveTo>
                    <a:pt x="432" y="4060"/>
                  </a:moveTo>
                  <a:cubicBezTo>
                    <a:pt x="438" y="4060"/>
                    <a:pt x="452" y="4088"/>
                    <a:pt x="449" y="4103"/>
                  </a:cubicBezTo>
                  <a:lnTo>
                    <a:pt x="430" y="4100"/>
                  </a:lnTo>
                  <a:cubicBezTo>
                    <a:pt x="430" y="4081"/>
                    <a:pt x="408" y="4062"/>
                    <a:pt x="430" y="4062"/>
                  </a:cubicBezTo>
                  <a:lnTo>
                    <a:pt x="430" y="4065"/>
                  </a:lnTo>
                  <a:cubicBezTo>
                    <a:pt x="430" y="4062"/>
                    <a:pt x="431" y="4060"/>
                    <a:pt x="432" y="4060"/>
                  </a:cubicBezTo>
                  <a:close/>
                  <a:moveTo>
                    <a:pt x="2925" y="4097"/>
                  </a:moveTo>
                  <a:cubicBezTo>
                    <a:pt x="2925" y="4097"/>
                    <a:pt x="2944" y="4097"/>
                    <a:pt x="2944" y="4116"/>
                  </a:cubicBezTo>
                  <a:cubicBezTo>
                    <a:pt x="2931" y="4125"/>
                    <a:pt x="2918" y="4131"/>
                    <a:pt x="2903" y="4134"/>
                  </a:cubicBezTo>
                  <a:lnTo>
                    <a:pt x="2903" y="4116"/>
                  </a:lnTo>
                  <a:cubicBezTo>
                    <a:pt x="2903" y="4097"/>
                    <a:pt x="2925" y="4097"/>
                    <a:pt x="2925" y="4097"/>
                  </a:cubicBezTo>
                  <a:close/>
                  <a:moveTo>
                    <a:pt x="531" y="4216"/>
                  </a:moveTo>
                  <a:cubicBezTo>
                    <a:pt x="552" y="4216"/>
                    <a:pt x="574" y="4216"/>
                    <a:pt x="574" y="4235"/>
                  </a:cubicBezTo>
                  <a:cubicBezTo>
                    <a:pt x="588" y="4248"/>
                    <a:pt x="581" y="4261"/>
                    <a:pt x="561" y="4261"/>
                  </a:cubicBezTo>
                  <a:cubicBezTo>
                    <a:pt x="553" y="4261"/>
                    <a:pt x="542" y="4259"/>
                    <a:pt x="531" y="4254"/>
                  </a:cubicBezTo>
                  <a:lnTo>
                    <a:pt x="531" y="4216"/>
                  </a:lnTo>
                  <a:close/>
                  <a:moveTo>
                    <a:pt x="2966" y="4282"/>
                  </a:moveTo>
                  <a:lnTo>
                    <a:pt x="2966" y="4301"/>
                  </a:lnTo>
                  <a:lnTo>
                    <a:pt x="2944" y="4319"/>
                  </a:lnTo>
                  <a:lnTo>
                    <a:pt x="2944" y="4301"/>
                  </a:lnTo>
                  <a:cubicBezTo>
                    <a:pt x="2944" y="4282"/>
                    <a:pt x="2944" y="4282"/>
                    <a:pt x="2966" y="4282"/>
                  </a:cubicBezTo>
                  <a:close/>
                  <a:moveTo>
                    <a:pt x="2976" y="4343"/>
                  </a:moveTo>
                  <a:cubicBezTo>
                    <a:pt x="2973" y="4343"/>
                    <a:pt x="2973" y="4348"/>
                    <a:pt x="2984" y="4357"/>
                  </a:cubicBezTo>
                  <a:cubicBezTo>
                    <a:pt x="2984" y="4348"/>
                    <a:pt x="2979" y="4343"/>
                    <a:pt x="2976" y="4343"/>
                  </a:cubicBezTo>
                  <a:close/>
                  <a:moveTo>
                    <a:pt x="568" y="4385"/>
                  </a:moveTo>
                  <a:lnTo>
                    <a:pt x="568" y="4404"/>
                  </a:lnTo>
                  <a:cubicBezTo>
                    <a:pt x="568" y="4417"/>
                    <a:pt x="568" y="4421"/>
                    <a:pt x="560" y="4421"/>
                  </a:cubicBezTo>
                  <a:cubicBezTo>
                    <a:pt x="557" y="4421"/>
                    <a:pt x="553" y="4421"/>
                    <a:pt x="546" y="4420"/>
                  </a:cubicBezTo>
                  <a:lnTo>
                    <a:pt x="546" y="4401"/>
                  </a:lnTo>
                  <a:lnTo>
                    <a:pt x="568" y="4385"/>
                  </a:lnTo>
                  <a:close/>
                  <a:moveTo>
                    <a:pt x="2962" y="4470"/>
                  </a:moveTo>
                  <a:lnTo>
                    <a:pt x="2962" y="4489"/>
                  </a:lnTo>
                  <a:lnTo>
                    <a:pt x="2940" y="4507"/>
                  </a:lnTo>
                  <a:lnTo>
                    <a:pt x="2940" y="4489"/>
                  </a:lnTo>
                  <a:cubicBezTo>
                    <a:pt x="2940" y="4470"/>
                    <a:pt x="2940" y="4470"/>
                    <a:pt x="2962" y="4470"/>
                  </a:cubicBezTo>
                  <a:close/>
                  <a:moveTo>
                    <a:pt x="3058" y="4537"/>
                  </a:moveTo>
                  <a:cubicBezTo>
                    <a:pt x="3056" y="4537"/>
                    <a:pt x="3052" y="4538"/>
                    <a:pt x="3047" y="4543"/>
                  </a:cubicBezTo>
                  <a:lnTo>
                    <a:pt x="3047" y="4543"/>
                  </a:lnTo>
                  <a:cubicBezTo>
                    <a:pt x="3057" y="4540"/>
                    <a:pt x="3060" y="4537"/>
                    <a:pt x="3058" y="4537"/>
                  </a:cubicBezTo>
                  <a:close/>
                  <a:moveTo>
                    <a:pt x="628" y="4592"/>
                  </a:moveTo>
                  <a:cubicBezTo>
                    <a:pt x="612" y="4592"/>
                    <a:pt x="596" y="4598"/>
                    <a:pt x="584" y="4608"/>
                  </a:cubicBezTo>
                  <a:cubicBezTo>
                    <a:pt x="584" y="4626"/>
                    <a:pt x="603" y="4626"/>
                    <a:pt x="603" y="4626"/>
                  </a:cubicBezTo>
                  <a:cubicBezTo>
                    <a:pt x="603" y="4626"/>
                    <a:pt x="625" y="4626"/>
                    <a:pt x="625" y="4608"/>
                  </a:cubicBezTo>
                  <a:lnTo>
                    <a:pt x="628" y="4592"/>
                  </a:lnTo>
                  <a:close/>
                  <a:moveTo>
                    <a:pt x="2940" y="4598"/>
                  </a:moveTo>
                  <a:cubicBezTo>
                    <a:pt x="2962" y="4598"/>
                    <a:pt x="2959" y="4598"/>
                    <a:pt x="2959" y="4617"/>
                  </a:cubicBezTo>
                  <a:cubicBezTo>
                    <a:pt x="2959" y="4639"/>
                    <a:pt x="2959" y="4648"/>
                    <a:pt x="2955" y="4648"/>
                  </a:cubicBezTo>
                  <a:cubicBezTo>
                    <a:pt x="2953" y="4648"/>
                    <a:pt x="2948" y="4644"/>
                    <a:pt x="2940" y="4636"/>
                  </a:cubicBezTo>
                  <a:cubicBezTo>
                    <a:pt x="2918" y="4617"/>
                    <a:pt x="2918" y="4598"/>
                    <a:pt x="2940" y="4598"/>
                  </a:cubicBezTo>
                  <a:close/>
                  <a:moveTo>
                    <a:pt x="474" y="4699"/>
                  </a:moveTo>
                  <a:cubicBezTo>
                    <a:pt x="487" y="4699"/>
                    <a:pt x="496" y="4705"/>
                    <a:pt x="496" y="4717"/>
                  </a:cubicBezTo>
                  <a:cubicBezTo>
                    <a:pt x="496" y="4736"/>
                    <a:pt x="496" y="4755"/>
                    <a:pt x="474" y="4755"/>
                  </a:cubicBezTo>
                  <a:cubicBezTo>
                    <a:pt x="474" y="4755"/>
                    <a:pt x="452" y="4752"/>
                    <a:pt x="452" y="4736"/>
                  </a:cubicBezTo>
                  <a:cubicBezTo>
                    <a:pt x="455" y="4720"/>
                    <a:pt x="465" y="4708"/>
                    <a:pt x="474" y="4699"/>
                  </a:cubicBezTo>
                  <a:close/>
                  <a:moveTo>
                    <a:pt x="2790" y="4746"/>
                  </a:moveTo>
                  <a:cubicBezTo>
                    <a:pt x="2812" y="4746"/>
                    <a:pt x="2831" y="4746"/>
                    <a:pt x="2831" y="4764"/>
                  </a:cubicBezTo>
                  <a:lnTo>
                    <a:pt x="2812" y="4783"/>
                  </a:lnTo>
                  <a:lnTo>
                    <a:pt x="2790" y="4764"/>
                  </a:lnTo>
                  <a:lnTo>
                    <a:pt x="2790" y="4746"/>
                  </a:lnTo>
                  <a:close/>
                  <a:moveTo>
                    <a:pt x="23" y="4927"/>
                  </a:moveTo>
                  <a:cubicBezTo>
                    <a:pt x="1" y="4927"/>
                    <a:pt x="1" y="4946"/>
                    <a:pt x="45" y="4965"/>
                  </a:cubicBezTo>
                  <a:cubicBezTo>
                    <a:pt x="64" y="4965"/>
                    <a:pt x="64" y="4965"/>
                    <a:pt x="67" y="4946"/>
                  </a:cubicBezTo>
                  <a:cubicBezTo>
                    <a:pt x="54" y="4937"/>
                    <a:pt x="39" y="4930"/>
                    <a:pt x="23" y="4927"/>
                  </a:cubicBezTo>
                  <a:close/>
                  <a:moveTo>
                    <a:pt x="761" y="4918"/>
                  </a:moveTo>
                  <a:cubicBezTo>
                    <a:pt x="758" y="4918"/>
                    <a:pt x="753" y="4923"/>
                    <a:pt x="744" y="4930"/>
                  </a:cubicBezTo>
                  <a:lnTo>
                    <a:pt x="744" y="4965"/>
                  </a:lnTo>
                  <a:cubicBezTo>
                    <a:pt x="749" y="4966"/>
                    <a:pt x="753" y="4966"/>
                    <a:pt x="756" y="4966"/>
                  </a:cubicBezTo>
                  <a:cubicBezTo>
                    <a:pt x="763" y="4966"/>
                    <a:pt x="763" y="4963"/>
                    <a:pt x="766" y="4949"/>
                  </a:cubicBezTo>
                  <a:cubicBezTo>
                    <a:pt x="766" y="4927"/>
                    <a:pt x="766" y="4918"/>
                    <a:pt x="761" y="4918"/>
                  </a:cubicBezTo>
                  <a:close/>
                  <a:moveTo>
                    <a:pt x="2831" y="4971"/>
                  </a:moveTo>
                  <a:cubicBezTo>
                    <a:pt x="2831" y="4971"/>
                    <a:pt x="2850" y="4971"/>
                    <a:pt x="2850" y="4990"/>
                  </a:cubicBezTo>
                  <a:lnTo>
                    <a:pt x="2831" y="5009"/>
                  </a:lnTo>
                  <a:cubicBezTo>
                    <a:pt x="2818" y="5009"/>
                    <a:pt x="2809" y="4999"/>
                    <a:pt x="2809" y="4990"/>
                  </a:cubicBezTo>
                  <a:cubicBezTo>
                    <a:pt x="2809" y="4971"/>
                    <a:pt x="2809" y="4971"/>
                    <a:pt x="2831" y="4971"/>
                  </a:cubicBezTo>
                  <a:close/>
                  <a:moveTo>
                    <a:pt x="482" y="5040"/>
                  </a:moveTo>
                  <a:cubicBezTo>
                    <a:pt x="487" y="5040"/>
                    <a:pt x="487" y="5049"/>
                    <a:pt x="487" y="5071"/>
                  </a:cubicBezTo>
                  <a:cubicBezTo>
                    <a:pt x="484" y="5090"/>
                    <a:pt x="465" y="5090"/>
                    <a:pt x="465" y="5090"/>
                  </a:cubicBezTo>
                  <a:cubicBezTo>
                    <a:pt x="443" y="5087"/>
                    <a:pt x="465" y="5071"/>
                    <a:pt x="465" y="5053"/>
                  </a:cubicBezTo>
                  <a:cubicBezTo>
                    <a:pt x="474" y="5045"/>
                    <a:pt x="479" y="5040"/>
                    <a:pt x="482" y="5040"/>
                  </a:cubicBezTo>
                  <a:close/>
                  <a:moveTo>
                    <a:pt x="521" y="5369"/>
                  </a:moveTo>
                  <a:cubicBezTo>
                    <a:pt x="540" y="5369"/>
                    <a:pt x="540" y="5385"/>
                    <a:pt x="499" y="5404"/>
                  </a:cubicBezTo>
                  <a:cubicBezTo>
                    <a:pt x="477" y="5404"/>
                    <a:pt x="477" y="5404"/>
                    <a:pt x="477" y="5385"/>
                  </a:cubicBezTo>
                  <a:cubicBezTo>
                    <a:pt x="490" y="5375"/>
                    <a:pt x="505" y="5369"/>
                    <a:pt x="521" y="5369"/>
                  </a:cubicBezTo>
                  <a:close/>
                  <a:moveTo>
                    <a:pt x="499" y="5495"/>
                  </a:moveTo>
                  <a:lnTo>
                    <a:pt x="518" y="5513"/>
                  </a:lnTo>
                  <a:lnTo>
                    <a:pt x="518" y="5532"/>
                  </a:lnTo>
                  <a:cubicBezTo>
                    <a:pt x="499" y="5532"/>
                    <a:pt x="477" y="5532"/>
                    <a:pt x="477" y="5513"/>
                  </a:cubicBezTo>
                  <a:lnTo>
                    <a:pt x="499" y="5495"/>
                  </a:lnTo>
                  <a:close/>
                  <a:moveTo>
                    <a:pt x="2768" y="6479"/>
                  </a:moveTo>
                  <a:cubicBezTo>
                    <a:pt x="2787" y="6485"/>
                    <a:pt x="2806" y="6491"/>
                    <a:pt x="2799" y="6510"/>
                  </a:cubicBezTo>
                  <a:lnTo>
                    <a:pt x="2793" y="6526"/>
                  </a:lnTo>
                  <a:cubicBezTo>
                    <a:pt x="2781" y="6519"/>
                    <a:pt x="2768" y="6507"/>
                    <a:pt x="2762" y="6494"/>
                  </a:cubicBezTo>
                  <a:lnTo>
                    <a:pt x="2768" y="6479"/>
                  </a:lnTo>
                  <a:close/>
                  <a:moveTo>
                    <a:pt x="643" y="6654"/>
                  </a:moveTo>
                  <a:lnTo>
                    <a:pt x="668" y="6660"/>
                  </a:lnTo>
                  <a:lnTo>
                    <a:pt x="678" y="6676"/>
                  </a:lnTo>
                  <a:cubicBezTo>
                    <a:pt x="664" y="6682"/>
                    <a:pt x="652" y="6687"/>
                    <a:pt x="643" y="6687"/>
                  </a:cubicBezTo>
                  <a:cubicBezTo>
                    <a:pt x="638" y="6687"/>
                    <a:pt x="633" y="6685"/>
                    <a:pt x="631" y="6679"/>
                  </a:cubicBezTo>
                  <a:lnTo>
                    <a:pt x="643" y="6654"/>
                  </a:lnTo>
                  <a:close/>
                  <a:moveTo>
                    <a:pt x="910" y="7005"/>
                  </a:moveTo>
                  <a:lnTo>
                    <a:pt x="910" y="7005"/>
                  </a:lnTo>
                  <a:cubicBezTo>
                    <a:pt x="922" y="7018"/>
                    <a:pt x="922" y="7018"/>
                    <a:pt x="907" y="7030"/>
                  </a:cubicBezTo>
                  <a:cubicBezTo>
                    <a:pt x="894" y="7039"/>
                    <a:pt x="878" y="7046"/>
                    <a:pt x="863" y="7046"/>
                  </a:cubicBezTo>
                  <a:cubicBezTo>
                    <a:pt x="850" y="7030"/>
                    <a:pt x="894" y="7018"/>
                    <a:pt x="910" y="7005"/>
                  </a:cubicBezTo>
                  <a:close/>
                  <a:moveTo>
                    <a:pt x="1211" y="7086"/>
                  </a:moveTo>
                  <a:lnTo>
                    <a:pt x="1223" y="7096"/>
                  </a:lnTo>
                  <a:cubicBezTo>
                    <a:pt x="1213" y="7109"/>
                    <a:pt x="1203" y="7123"/>
                    <a:pt x="1192" y="7123"/>
                  </a:cubicBezTo>
                  <a:cubicBezTo>
                    <a:pt x="1190" y="7123"/>
                    <a:pt x="1188" y="7123"/>
                    <a:pt x="1185" y="7121"/>
                  </a:cubicBezTo>
                  <a:lnTo>
                    <a:pt x="1173" y="7112"/>
                  </a:lnTo>
                  <a:cubicBezTo>
                    <a:pt x="1182" y="7099"/>
                    <a:pt x="1198" y="7093"/>
                    <a:pt x="1211" y="7086"/>
                  </a:cubicBezTo>
                  <a:close/>
                  <a:moveTo>
                    <a:pt x="2418" y="7073"/>
                  </a:moveTo>
                  <a:cubicBezTo>
                    <a:pt x="2422" y="7073"/>
                    <a:pt x="2426" y="7076"/>
                    <a:pt x="2433" y="7083"/>
                  </a:cubicBezTo>
                  <a:cubicBezTo>
                    <a:pt x="2448" y="7099"/>
                    <a:pt x="2420" y="7121"/>
                    <a:pt x="2408" y="7133"/>
                  </a:cubicBezTo>
                  <a:cubicBezTo>
                    <a:pt x="2386" y="7133"/>
                    <a:pt x="2376" y="7105"/>
                    <a:pt x="2392" y="7093"/>
                  </a:cubicBezTo>
                  <a:cubicBezTo>
                    <a:pt x="2406" y="7079"/>
                    <a:pt x="2412" y="7073"/>
                    <a:pt x="2418" y="7073"/>
                  </a:cubicBezTo>
                  <a:close/>
                  <a:moveTo>
                    <a:pt x="1320" y="7303"/>
                  </a:moveTo>
                  <a:lnTo>
                    <a:pt x="1336" y="7309"/>
                  </a:lnTo>
                  <a:cubicBezTo>
                    <a:pt x="1328" y="7325"/>
                    <a:pt x="1320" y="7342"/>
                    <a:pt x="1307" y="7342"/>
                  </a:cubicBezTo>
                  <a:cubicBezTo>
                    <a:pt x="1306" y="7342"/>
                    <a:pt x="1304" y="7341"/>
                    <a:pt x="1301" y="7340"/>
                  </a:cubicBezTo>
                  <a:lnTo>
                    <a:pt x="1295" y="7312"/>
                  </a:lnTo>
                  <a:lnTo>
                    <a:pt x="1320" y="7303"/>
                  </a:lnTo>
                  <a:close/>
                  <a:moveTo>
                    <a:pt x="2903" y="1"/>
                  </a:moveTo>
                  <a:cubicBezTo>
                    <a:pt x="2862" y="1"/>
                    <a:pt x="2840" y="1"/>
                    <a:pt x="2818" y="35"/>
                  </a:cubicBezTo>
                  <a:cubicBezTo>
                    <a:pt x="2796" y="111"/>
                    <a:pt x="2774" y="167"/>
                    <a:pt x="2818" y="167"/>
                  </a:cubicBezTo>
                  <a:cubicBezTo>
                    <a:pt x="2846" y="183"/>
                    <a:pt x="2843" y="227"/>
                    <a:pt x="2815" y="242"/>
                  </a:cubicBezTo>
                  <a:cubicBezTo>
                    <a:pt x="2796" y="242"/>
                    <a:pt x="2793" y="317"/>
                    <a:pt x="2793" y="408"/>
                  </a:cubicBezTo>
                  <a:cubicBezTo>
                    <a:pt x="2793" y="521"/>
                    <a:pt x="2790" y="578"/>
                    <a:pt x="2771" y="593"/>
                  </a:cubicBezTo>
                  <a:cubicBezTo>
                    <a:pt x="2759" y="603"/>
                    <a:pt x="2749" y="618"/>
                    <a:pt x="2749" y="631"/>
                  </a:cubicBezTo>
                  <a:cubicBezTo>
                    <a:pt x="2771" y="631"/>
                    <a:pt x="2768" y="744"/>
                    <a:pt x="2768" y="875"/>
                  </a:cubicBezTo>
                  <a:cubicBezTo>
                    <a:pt x="2765" y="1004"/>
                    <a:pt x="2765" y="1135"/>
                    <a:pt x="2787" y="1135"/>
                  </a:cubicBezTo>
                  <a:cubicBezTo>
                    <a:pt x="2784" y="1154"/>
                    <a:pt x="2784" y="1173"/>
                    <a:pt x="2784" y="1173"/>
                  </a:cubicBezTo>
                  <a:cubicBezTo>
                    <a:pt x="2765" y="1173"/>
                    <a:pt x="2765" y="1207"/>
                    <a:pt x="2762" y="1245"/>
                  </a:cubicBezTo>
                  <a:cubicBezTo>
                    <a:pt x="2774" y="1270"/>
                    <a:pt x="2784" y="1295"/>
                    <a:pt x="2784" y="1320"/>
                  </a:cubicBezTo>
                  <a:cubicBezTo>
                    <a:pt x="2762" y="1320"/>
                    <a:pt x="2762" y="1339"/>
                    <a:pt x="2762" y="1377"/>
                  </a:cubicBezTo>
                  <a:cubicBezTo>
                    <a:pt x="2762" y="1414"/>
                    <a:pt x="2762" y="1433"/>
                    <a:pt x="2784" y="1433"/>
                  </a:cubicBezTo>
                  <a:cubicBezTo>
                    <a:pt x="2784" y="1502"/>
                    <a:pt x="2774" y="1571"/>
                    <a:pt x="2759" y="1637"/>
                  </a:cubicBezTo>
                  <a:cubicBezTo>
                    <a:pt x="2737" y="1656"/>
                    <a:pt x="2759" y="1674"/>
                    <a:pt x="2781" y="1693"/>
                  </a:cubicBezTo>
                  <a:cubicBezTo>
                    <a:pt x="2799" y="1693"/>
                    <a:pt x="2818" y="1709"/>
                    <a:pt x="2821" y="1731"/>
                  </a:cubicBezTo>
                  <a:lnTo>
                    <a:pt x="2777" y="1731"/>
                  </a:lnTo>
                  <a:cubicBezTo>
                    <a:pt x="2770" y="1723"/>
                    <a:pt x="2765" y="1718"/>
                    <a:pt x="2762" y="1718"/>
                  </a:cubicBezTo>
                  <a:cubicBezTo>
                    <a:pt x="2759" y="1718"/>
                    <a:pt x="2759" y="1728"/>
                    <a:pt x="2759" y="1750"/>
                  </a:cubicBezTo>
                  <a:lnTo>
                    <a:pt x="2759" y="1787"/>
                  </a:lnTo>
                  <a:cubicBezTo>
                    <a:pt x="2777" y="1787"/>
                    <a:pt x="2777" y="1878"/>
                    <a:pt x="2777" y="2010"/>
                  </a:cubicBezTo>
                  <a:cubicBezTo>
                    <a:pt x="2774" y="2176"/>
                    <a:pt x="2774" y="2232"/>
                    <a:pt x="2793" y="2232"/>
                  </a:cubicBezTo>
                  <a:cubicBezTo>
                    <a:pt x="2815" y="2232"/>
                    <a:pt x="2815" y="2251"/>
                    <a:pt x="2793" y="2307"/>
                  </a:cubicBezTo>
                  <a:cubicBezTo>
                    <a:pt x="2730" y="2420"/>
                    <a:pt x="2730" y="2420"/>
                    <a:pt x="2749" y="2439"/>
                  </a:cubicBezTo>
                  <a:cubicBezTo>
                    <a:pt x="2749" y="2420"/>
                    <a:pt x="2771" y="2420"/>
                    <a:pt x="2793" y="2420"/>
                  </a:cubicBezTo>
                  <a:cubicBezTo>
                    <a:pt x="2834" y="2420"/>
                    <a:pt x="2834" y="2439"/>
                    <a:pt x="2793" y="2458"/>
                  </a:cubicBezTo>
                  <a:cubicBezTo>
                    <a:pt x="2793" y="2458"/>
                    <a:pt x="2793" y="2458"/>
                    <a:pt x="2792" y="2458"/>
                  </a:cubicBezTo>
                  <a:cubicBezTo>
                    <a:pt x="2749" y="2458"/>
                    <a:pt x="2768" y="2737"/>
                    <a:pt x="2809" y="2756"/>
                  </a:cubicBezTo>
                  <a:lnTo>
                    <a:pt x="2790" y="2756"/>
                  </a:lnTo>
                  <a:cubicBezTo>
                    <a:pt x="2768" y="2756"/>
                    <a:pt x="2768" y="2771"/>
                    <a:pt x="2768" y="2846"/>
                  </a:cubicBezTo>
                  <a:cubicBezTo>
                    <a:pt x="2765" y="2884"/>
                    <a:pt x="2765" y="2903"/>
                    <a:pt x="2765" y="2903"/>
                  </a:cubicBezTo>
                  <a:cubicBezTo>
                    <a:pt x="2809" y="2903"/>
                    <a:pt x="2787" y="3016"/>
                    <a:pt x="2765" y="3016"/>
                  </a:cubicBezTo>
                  <a:cubicBezTo>
                    <a:pt x="2743" y="3034"/>
                    <a:pt x="2743" y="3034"/>
                    <a:pt x="2743" y="3069"/>
                  </a:cubicBezTo>
                  <a:cubicBezTo>
                    <a:pt x="2784" y="3125"/>
                    <a:pt x="2762" y="3219"/>
                    <a:pt x="2743" y="3219"/>
                  </a:cubicBezTo>
                  <a:lnTo>
                    <a:pt x="2740" y="3257"/>
                  </a:lnTo>
                  <a:cubicBezTo>
                    <a:pt x="2759" y="3279"/>
                    <a:pt x="2765" y="3304"/>
                    <a:pt x="2762" y="3332"/>
                  </a:cubicBezTo>
                  <a:cubicBezTo>
                    <a:pt x="2762" y="3373"/>
                    <a:pt x="2762" y="3394"/>
                    <a:pt x="2772" y="3394"/>
                  </a:cubicBezTo>
                  <a:cubicBezTo>
                    <a:pt x="2775" y="3394"/>
                    <a:pt x="2779" y="3392"/>
                    <a:pt x="2784" y="3389"/>
                  </a:cubicBezTo>
                  <a:cubicBezTo>
                    <a:pt x="2803" y="3389"/>
                    <a:pt x="2824" y="3389"/>
                    <a:pt x="2824" y="3407"/>
                  </a:cubicBezTo>
                  <a:lnTo>
                    <a:pt x="2803" y="3407"/>
                  </a:lnTo>
                  <a:cubicBezTo>
                    <a:pt x="2781" y="3407"/>
                    <a:pt x="2781" y="3461"/>
                    <a:pt x="2781" y="3536"/>
                  </a:cubicBezTo>
                  <a:cubicBezTo>
                    <a:pt x="2781" y="3630"/>
                    <a:pt x="2781" y="3667"/>
                    <a:pt x="2759" y="3686"/>
                  </a:cubicBezTo>
                  <a:lnTo>
                    <a:pt x="2777" y="3705"/>
                  </a:lnTo>
                  <a:cubicBezTo>
                    <a:pt x="2799" y="3724"/>
                    <a:pt x="2799" y="3740"/>
                    <a:pt x="2777" y="3740"/>
                  </a:cubicBezTo>
                  <a:cubicBezTo>
                    <a:pt x="2756" y="3758"/>
                    <a:pt x="2756" y="3834"/>
                    <a:pt x="2777" y="3871"/>
                  </a:cubicBezTo>
                  <a:cubicBezTo>
                    <a:pt x="2777" y="3890"/>
                    <a:pt x="2777" y="3909"/>
                    <a:pt x="2777" y="3909"/>
                  </a:cubicBezTo>
                  <a:cubicBezTo>
                    <a:pt x="2734" y="3924"/>
                    <a:pt x="2734" y="3984"/>
                    <a:pt x="2774" y="4003"/>
                  </a:cubicBezTo>
                  <a:cubicBezTo>
                    <a:pt x="2756" y="4003"/>
                    <a:pt x="2756" y="4018"/>
                    <a:pt x="2756" y="4037"/>
                  </a:cubicBezTo>
                  <a:cubicBezTo>
                    <a:pt x="2774" y="4075"/>
                    <a:pt x="2774" y="4150"/>
                    <a:pt x="2752" y="4150"/>
                  </a:cubicBezTo>
                  <a:lnTo>
                    <a:pt x="2752" y="4169"/>
                  </a:lnTo>
                  <a:cubicBezTo>
                    <a:pt x="2768" y="4181"/>
                    <a:pt x="2777" y="4203"/>
                    <a:pt x="2774" y="4225"/>
                  </a:cubicBezTo>
                  <a:cubicBezTo>
                    <a:pt x="2771" y="4247"/>
                    <a:pt x="2777" y="4266"/>
                    <a:pt x="2793" y="4282"/>
                  </a:cubicBezTo>
                  <a:cubicBezTo>
                    <a:pt x="2806" y="4291"/>
                    <a:pt x="2812" y="4304"/>
                    <a:pt x="2815" y="4319"/>
                  </a:cubicBezTo>
                  <a:cubicBezTo>
                    <a:pt x="2815" y="4325"/>
                    <a:pt x="2813" y="4327"/>
                    <a:pt x="2810" y="4327"/>
                  </a:cubicBezTo>
                  <a:cubicBezTo>
                    <a:pt x="2802" y="4327"/>
                    <a:pt x="2787" y="4314"/>
                    <a:pt x="2771" y="4301"/>
                  </a:cubicBezTo>
                  <a:cubicBezTo>
                    <a:pt x="2767" y="4292"/>
                    <a:pt x="2763" y="4288"/>
                    <a:pt x="2761" y="4288"/>
                  </a:cubicBezTo>
                  <a:cubicBezTo>
                    <a:pt x="2755" y="4288"/>
                    <a:pt x="2762" y="4329"/>
                    <a:pt x="2793" y="4373"/>
                  </a:cubicBezTo>
                  <a:cubicBezTo>
                    <a:pt x="2816" y="4404"/>
                    <a:pt x="2826" y="4418"/>
                    <a:pt x="2823" y="4418"/>
                  </a:cubicBezTo>
                  <a:cubicBezTo>
                    <a:pt x="2822" y="4418"/>
                    <a:pt x="2811" y="4408"/>
                    <a:pt x="2793" y="4391"/>
                  </a:cubicBezTo>
                  <a:cubicBezTo>
                    <a:pt x="2780" y="4381"/>
                    <a:pt x="2768" y="4370"/>
                    <a:pt x="2764" y="4370"/>
                  </a:cubicBezTo>
                  <a:cubicBezTo>
                    <a:pt x="2760" y="4370"/>
                    <a:pt x="2762" y="4376"/>
                    <a:pt x="2771" y="4391"/>
                  </a:cubicBezTo>
                  <a:cubicBezTo>
                    <a:pt x="2771" y="4391"/>
                    <a:pt x="2771" y="4429"/>
                    <a:pt x="2793" y="4429"/>
                  </a:cubicBezTo>
                  <a:lnTo>
                    <a:pt x="2793" y="4485"/>
                  </a:lnTo>
                  <a:cubicBezTo>
                    <a:pt x="2777" y="4507"/>
                    <a:pt x="2768" y="4532"/>
                    <a:pt x="2771" y="4561"/>
                  </a:cubicBezTo>
                  <a:cubicBezTo>
                    <a:pt x="2790" y="4579"/>
                    <a:pt x="2790" y="4579"/>
                    <a:pt x="2768" y="4598"/>
                  </a:cubicBezTo>
                  <a:cubicBezTo>
                    <a:pt x="2749" y="4598"/>
                    <a:pt x="2749" y="4617"/>
                    <a:pt x="2790" y="4617"/>
                  </a:cubicBezTo>
                  <a:cubicBezTo>
                    <a:pt x="2812" y="4630"/>
                    <a:pt x="2812" y="4661"/>
                    <a:pt x="2790" y="4673"/>
                  </a:cubicBezTo>
                  <a:cubicBezTo>
                    <a:pt x="2787" y="4673"/>
                    <a:pt x="2784" y="4673"/>
                    <a:pt x="2781" y="4673"/>
                  </a:cubicBezTo>
                  <a:cubicBezTo>
                    <a:pt x="2746" y="4673"/>
                    <a:pt x="2748" y="4689"/>
                    <a:pt x="2768" y="4689"/>
                  </a:cubicBezTo>
                  <a:cubicBezTo>
                    <a:pt x="2781" y="4699"/>
                    <a:pt x="2787" y="4714"/>
                    <a:pt x="2790" y="4727"/>
                  </a:cubicBezTo>
                  <a:cubicBezTo>
                    <a:pt x="2768" y="4727"/>
                    <a:pt x="2765" y="4896"/>
                    <a:pt x="2765" y="5062"/>
                  </a:cubicBezTo>
                  <a:cubicBezTo>
                    <a:pt x="2768" y="5084"/>
                    <a:pt x="2784" y="5100"/>
                    <a:pt x="2806" y="5100"/>
                  </a:cubicBezTo>
                  <a:cubicBezTo>
                    <a:pt x="2850" y="5100"/>
                    <a:pt x="2828" y="5100"/>
                    <a:pt x="2806" y="5118"/>
                  </a:cubicBezTo>
                  <a:cubicBezTo>
                    <a:pt x="2755" y="5134"/>
                    <a:pt x="2745" y="5161"/>
                    <a:pt x="2777" y="5161"/>
                  </a:cubicBezTo>
                  <a:cubicBezTo>
                    <a:pt x="2784" y="5161"/>
                    <a:pt x="2794" y="5160"/>
                    <a:pt x="2806" y="5156"/>
                  </a:cubicBezTo>
                  <a:cubicBezTo>
                    <a:pt x="2824" y="5148"/>
                    <a:pt x="2834" y="5144"/>
                    <a:pt x="2838" y="5144"/>
                  </a:cubicBezTo>
                  <a:cubicBezTo>
                    <a:pt x="2842" y="5144"/>
                    <a:pt x="2831" y="5153"/>
                    <a:pt x="2806" y="5175"/>
                  </a:cubicBezTo>
                  <a:cubicBezTo>
                    <a:pt x="2784" y="5194"/>
                    <a:pt x="2784" y="5194"/>
                    <a:pt x="2806" y="5212"/>
                  </a:cubicBezTo>
                  <a:cubicBezTo>
                    <a:pt x="2828" y="5212"/>
                    <a:pt x="2824" y="5231"/>
                    <a:pt x="2806" y="5231"/>
                  </a:cubicBezTo>
                  <a:cubicBezTo>
                    <a:pt x="2784" y="5247"/>
                    <a:pt x="2762" y="5266"/>
                    <a:pt x="2784" y="5266"/>
                  </a:cubicBezTo>
                  <a:cubicBezTo>
                    <a:pt x="2781" y="5281"/>
                    <a:pt x="2774" y="5294"/>
                    <a:pt x="2762" y="5303"/>
                  </a:cubicBezTo>
                  <a:cubicBezTo>
                    <a:pt x="2740" y="5319"/>
                    <a:pt x="2762" y="5338"/>
                    <a:pt x="2781" y="5357"/>
                  </a:cubicBezTo>
                  <a:cubicBezTo>
                    <a:pt x="2811" y="5399"/>
                    <a:pt x="2819" y="5420"/>
                    <a:pt x="2804" y="5420"/>
                  </a:cubicBezTo>
                  <a:cubicBezTo>
                    <a:pt x="2798" y="5420"/>
                    <a:pt x="2791" y="5418"/>
                    <a:pt x="2781" y="5413"/>
                  </a:cubicBezTo>
                  <a:cubicBezTo>
                    <a:pt x="2776" y="5411"/>
                    <a:pt x="2773" y="5410"/>
                    <a:pt x="2770" y="5410"/>
                  </a:cubicBezTo>
                  <a:cubicBezTo>
                    <a:pt x="2741" y="5410"/>
                    <a:pt x="2760" y="5484"/>
                    <a:pt x="2799" y="5504"/>
                  </a:cubicBezTo>
                  <a:cubicBezTo>
                    <a:pt x="2840" y="5523"/>
                    <a:pt x="2840" y="5523"/>
                    <a:pt x="2818" y="5523"/>
                  </a:cubicBezTo>
                  <a:cubicBezTo>
                    <a:pt x="2817" y="5522"/>
                    <a:pt x="2816" y="5522"/>
                    <a:pt x="2814" y="5522"/>
                  </a:cubicBezTo>
                  <a:cubicBezTo>
                    <a:pt x="2806" y="5522"/>
                    <a:pt x="2796" y="5530"/>
                    <a:pt x="2796" y="5538"/>
                  </a:cubicBezTo>
                  <a:cubicBezTo>
                    <a:pt x="2796" y="5556"/>
                    <a:pt x="2796" y="5573"/>
                    <a:pt x="2779" y="5573"/>
                  </a:cubicBezTo>
                  <a:cubicBezTo>
                    <a:pt x="2777" y="5573"/>
                    <a:pt x="2776" y="5573"/>
                    <a:pt x="2774" y="5573"/>
                  </a:cubicBezTo>
                  <a:lnTo>
                    <a:pt x="2774" y="5573"/>
                  </a:lnTo>
                  <a:cubicBezTo>
                    <a:pt x="2774" y="5592"/>
                    <a:pt x="2781" y="5610"/>
                    <a:pt x="2793" y="5629"/>
                  </a:cubicBezTo>
                  <a:cubicBezTo>
                    <a:pt x="2828" y="5661"/>
                    <a:pt x="2812" y="5723"/>
                    <a:pt x="2765" y="5733"/>
                  </a:cubicBezTo>
                  <a:lnTo>
                    <a:pt x="2781" y="5770"/>
                  </a:lnTo>
                  <a:cubicBezTo>
                    <a:pt x="2818" y="5791"/>
                    <a:pt x="2837" y="5808"/>
                    <a:pt x="2807" y="5808"/>
                  </a:cubicBezTo>
                  <a:cubicBezTo>
                    <a:pt x="2805" y="5808"/>
                    <a:pt x="2802" y="5808"/>
                    <a:pt x="2799" y="5808"/>
                  </a:cubicBezTo>
                  <a:lnTo>
                    <a:pt x="2777" y="5805"/>
                  </a:lnTo>
                  <a:lnTo>
                    <a:pt x="2777" y="5805"/>
                  </a:lnTo>
                  <a:cubicBezTo>
                    <a:pt x="2816" y="5826"/>
                    <a:pt x="2792" y="5890"/>
                    <a:pt x="2754" y="5890"/>
                  </a:cubicBezTo>
                  <a:cubicBezTo>
                    <a:pt x="2753" y="5890"/>
                    <a:pt x="2751" y="5890"/>
                    <a:pt x="2749" y="5889"/>
                  </a:cubicBezTo>
                  <a:cubicBezTo>
                    <a:pt x="2743" y="5888"/>
                    <a:pt x="2738" y="5888"/>
                    <a:pt x="2735" y="5888"/>
                  </a:cubicBezTo>
                  <a:cubicBezTo>
                    <a:pt x="2727" y="5888"/>
                    <a:pt x="2726" y="5892"/>
                    <a:pt x="2724" y="5905"/>
                  </a:cubicBezTo>
                  <a:lnTo>
                    <a:pt x="2746" y="5905"/>
                  </a:lnTo>
                  <a:cubicBezTo>
                    <a:pt x="2768" y="5908"/>
                    <a:pt x="2787" y="5911"/>
                    <a:pt x="2787" y="5930"/>
                  </a:cubicBezTo>
                  <a:cubicBezTo>
                    <a:pt x="2784" y="5945"/>
                    <a:pt x="2781" y="5962"/>
                    <a:pt x="2763" y="5962"/>
                  </a:cubicBezTo>
                  <a:cubicBezTo>
                    <a:pt x="2762" y="5962"/>
                    <a:pt x="2760" y="5962"/>
                    <a:pt x="2759" y="5961"/>
                  </a:cubicBezTo>
                  <a:cubicBezTo>
                    <a:pt x="2737" y="5974"/>
                    <a:pt x="2712" y="5990"/>
                    <a:pt x="2734" y="5993"/>
                  </a:cubicBezTo>
                  <a:cubicBezTo>
                    <a:pt x="2730" y="6005"/>
                    <a:pt x="2721" y="6015"/>
                    <a:pt x="2709" y="6021"/>
                  </a:cubicBezTo>
                  <a:cubicBezTo>
                    <a:pt x="2705" y="6040"/>
                    <a:pt x="2702" y="6055"/>
                    <a:pt x="2696" y="6087"/>
                  </a:cubicBezTo>
                  <a:cubicBezTo>
                    <a:pt x="2714" y="6108"/>
                    <a:pt x="2709" y="6137"/>
                    <a:pt x="2690" y="6137"/>
                  </a:cubicBezTo>
                  <a:cubicBezTo>
                    <a:pt x="2689" y="6137"/>
                    <a:pt x="2688" y="6137"/>
                    <a:pt x="2687" y="6137"/>
                  </a:cubicBezTo>
                  <a:lnTo>
                    <a:pt x="2687" y="6137"/>
                  </a:lnTo>
                  <a:cubicBezTo>
                    <a:pt x="2683" y="6156"/>
                    <a:pt x="2687" y="6175"/>
                    <a:pt x="2696" y="6190"/>
                  </a:cubicBezTo>
                  <a:cubicBezTo>
                    <a:pt x="2690" y="6221"/>
                    <a:pt x="2685" y="6235"/>
                    <a:pt x="2670" y="6235"/>
                  </a:cubicBezTo>
                  <a:cubicBezTo>
                    <a:pt x="2668" y="6235"/>
                    <a:pt x="2666" y="6234"/>
                    <a:pt x="2665" y="6234"/>
                  </a:cubicBezTo>
                  <a:cubicBezTo>
                    <a:pt x="2657" y="6232"/>
                    <a:pt x="2652" y="6230"/>
                    <a:pt x="2649" y="6230"/>
                  </a:cubicBezTo>
                  <a:cubicBezTo>
                    <a:pt x="2645" y="6230"/>
                    <a:pt x="2648" y="6235"/>
                    <a:pt x="2658" y="6250"/>
                  </a:cubicBezTo>
                  <a:cubicBezTo>
                    <a:pt x="2680" y="6256"/>
                    <a:pt x="2677" y="6272"/>
                    <a:pt x="2671" y="6287"/>
                  </a:cubicBezTo>
                  <a:lnTo>
                    <a:pt x="2662" y="6319"/>
                  </a:lnTo>
                  <a:cubicBezTo>
                    <a:pt x="2683" y="6325"/>
                    <a:pt x="2683" y="6325"/>
                    <a:pt x="2677" y="6341"/>
                  </a:cubicBezTo>
                  <a:cubicBezTo>
                    <a:pt x="2674" y="6356"/>
                    <a:pt x="2636" y="6397"/>
                    <a:pt x="2633" y="6413"/>
                  </a:cubicBezTo>
                  <a:cubicBezTo>
                    <a:pt x="2620" y="6445"/>
                    <a:pt x="2616" y="6453"/>
                    <a:pt x="2626" y="6453"/>
                  </a:cubicBezTo>
                  <a:cubicBezTo>
                    <a:pt x="2629" y="6453"/>
                    <a:pt x="2635" y="6452"/>
                    <a:pt x="2643" y="6450"/>
                  </a:cubicBezTo>
                  <a:cubicBezTo>
                    <a:pt x="2644" y="6445"/>
                    <a:pt x="2648" y="6442"/>
                    <a:pt x="2650" y="6442"/>
                  </a:cubicBezTo>
                  <a:cubicBezTo>
                    <a:pt x="2655" y="6442"/>
                    <a:pt x="2656" y="6450"/>
                    <a:pt x="2636" y="6466"/>
                  </a:cubicBezTo>
                  <a:cubicBezTo>
                    <a:pt x="2627" y="6479"/>
                    <a:pt x="2593" y="6519"/>
                    <a:pt x="2571" y="6560"/>
                  </a:cubicBezTo>
                  <a:cubicBezTo>
                    <a:pt x="2546" y="6616"/>
                    <a:pt x="2546" y="6613"/>
                    <a:pt x="2564" y="6626"/>
                  </a:cubicBezTo>
                  <a:cubicBezTo>
                    <a:pt x="2601" y="6628"/>
                    <a:pt x="2603" y="6640"/>
                    <a:pt x="2575" y="6640"/>
                  </a:cubicBezTo>
                  <a:cubicBezTo>
                    <a:pt x="2569" y="6640"/>
                    <a:pt x="2563" y="6639"/>
                    <a:pt x="2555" y="6638"/>
                  </a:cubicBezTo>
                  <a:cubicBezTo>
                    <a:pt x="2505" y="6645"/>
                    <a:pt x="2495" y="6657"/>
                    <a:pt x="2514" y="6670"/>
                  </a:cubicBezTo>
                  <a:cubicBezTo>
                    <a:pt x="2527" y="6692"/>
                    <a:pt x="2524" y="6692"/>
                    <a:pt x="2517" y="6707"/>
                  </a:cubicBezTo>
                  <a:cubicBezTo>
                    <a:pt x="2513" y="6704"/>
                    <a:pt x="2509" y="6703"/>
                    <a:pt x="2505" y="6703"/>
                  </a:cubicBezTo>
                  <a:cubicBezTo>
                    <a:pt x="2495" y="6703"/>
                    <a:pt x="2490" y="6717"/>
                    <a:pt x="2492" y="6745"/>
                  </a:cubicBezTo>
                  <a:cubicBezTo>
                    <a:pt x="2488" y="6753"/>
                    <a:pt x="2485" y="6756"/>
                    <a:pt x="2482" y="6756"/>
                  </a:cubicBezTo>
                  <a:cubicBezTo>
                    <a:pt x="2478" y="6756"/>
                    <a:pt x="2473" y="6753"/>
                    <a:pt x="2464" y="6748"/>
                  </a:cubicBezTo>
                  <a:cubicBezTo>
                    <a:pt x="2464" y="6748"/>
                    <a:pt x="2458" y="6761"/>
                    <a:pt x="2448" y="6773"/>
                  </a:cubicBezTo>
                  <a:cubicBezTo>
                    <a:pt x="2463" y="6821"/>
                    <a:pt x="2393" y="6880"/>
                    <a:pt x="2365" y="6880"/>
                  </a:cubicBezTo>
                  <a:cubicBezTo>
                    <a:pt x="2363" y="6880"/>
                    <a:pt x="2362" y="6880"/>
                    <a:pt x="2361" y="6880"/>
                  </a:cubicBezTo>
                  <a:cubicBezTo>
                    <a:pt x="2354" y="6892"/>
                    <a:pt x="2351" y="6905"/>
                    <a:pt x="2354" y="6917"/>
                  </a:cubicBezTo>
                  <a:cubicBezTo>
                    <a:pt x="2368" y="6942"/>
                    <a:pt x="2368" y="6957"/>
                    <a:pt x="2360" y="6957"/>
                  </a:cubicBezTo>
                  <a:cubicBezTo>
                    <a:pt x="2355" y="6957"/>
                    <a:pt x="2346" y="6951"/>
                    <a:pt x="2336" y="6939"/>
                  </a:cubicBezTo>
                  <a:cubicBezTo>
                    <a:pt x="2321" y="6926"/>
                    <a:pt x="2314" y="6919"/>
                    <a:pt x="2311" y="6919"/>
                  </a:cubicBezTo>
                  <a:cubicBezTo>
                    <a:pt x="2308" y="6919"/>
                    <a:pt x="2313" y="6929"/>
                    <a:pt x="2323" y="6952"/>
                  </a:cubicBezTo>
                  <a:cubicBezTo>
                    <a:pt x="2328" y="6970"/>
                    <a:pt x="2296" y="7004"/>
                    <a:pt x="2273" y="7004"/>
                  </a:cubicBezTo>
                  <a:cubicBezTo>
                    <a:pt x="2265" y="7004"/>
                    <a:pt x="2258" y="7000"/>
                    <a:pt x="2254" y="6989"/>
                  </a:cubicBezTo>
                  <a:lnTo>
                    <a:pt x="2226" y="6958"/>
                  </a:lnTo>
                  <a:lnTo>
                    <a:pt x="2226" y="6958"/>
                  </a:lnTo>
                  <a:cubicBezTo>
                    <a:pt x="2229" y="6967"/>
                    <a:pt x="2226" y="6983"/>
                    <a:pt x="2217" y="6992"/>
                  </a:cubicBezTo>
                  <a:cubicBezTo>
                    <a:pt x="2229" y="7008"/>
                    <a:pt x="2220" y="7018"/>
                    <a:pt x="2185" y="7046"/>
                  </a:cubicBezTo>
                  <a:cubicBezTo>
                    <a:pt x="2157" y="7074"/>
                    <a:pt x="2129" y="7102"/>
                    <a:pt x="2097" y="7127"/>
                  </a:cubicBezTo>
                  <a:cubicBezTo>
                    <a:pt x="2078" y="7139"/>
                    <a:pt x="2049" y="7153"/>
                    <a:pt x="2029" y="7153"/>
                  </a:cubicBezTo>
                  <a:cubicBezTo>
                    <a:pt x="2023" y="7153"/>
                    <a:pt x="2017" y="7152"/>
                    <a:pt x="2013" y="7149"/>
                  </a:cubicBezTo>
                  <a:cubicBezTo>
                    <a:pt x="1991" y="7155"/>
                    <a:pt x="1975" y="7171"/>
                    <a:pt x="1969" y="7190"/>
                  </a:cubicBezTo>
                  <a:cubicBezTo>
                    <a:pt x="1965" y="7206"/>
                    <a:pt x="1952" y="7215"/>
                    <a:pt x="1942" y="7215"/>
                  </a:cubicBezTo>
                  <a:cubicBezTo>
                    <a:pt x="1936" y="7215"/>
                    <a:pt x="1930" y="7212"/>
                    <a:pt x="1928" y="7206"/>
                  </a:cubicBezTo>
                  <a:lnTo>
                    <a:pt x="1916" y="7209"/>
                  </a:lnTo>
                  <a:cubicBezTo>
                    <a:pt x="1894" y="7237"/>
                    <a:pt x="1881" y="7240"/>
                    <a:pt x="1881" y="7240"/>
                  </a:cubicBezTo>
                  <a:cubicBezTo>
                    <a:pt x="1877" y="7227"/>
                    <a:pt x="1867" y="7214"/>
                    <a:pt x="1858" y="7214"/>
                  </a:cubicBezTo>
                  <a:cubicBezTo>
                    <a:pt x="1854" y="7214"/>
                    <a:pt x="1850" y="7217"/>
                    <a:pt x="1847" y="7224"/>
                  </a:cubicBezTo>
                  <a:cubicBezTo>
                    <a:pt x="1853" y="7246"/>
                    <a:pt x="1837" y="7249"/>
                    <a:pt x="1812" y="7256"/>
                  </a:cubicBezTo>
                  <a:cubicBezTo>
                    <a:pt x="1793" y="7246"/>
                    <a:pt x="1674" y="7259"/>
                    <a:pt x="1562" y="7234"/>
                  </a:cubicBezTo>
                  <a:cubicBezTo>
                    <a:pt x="1459" y="7217"/>
                    <a:pt x="1360" y="7166"/>
                    <a:pt x="1340" y="7166"/>
                  </a:cubicBezTo>
                  <a:cubicBezTo>
                    <a:pt x="1337" y="7166"/>
                    <a:pt x="1336" y="7167"/>
                    <a:pt x="1336" y="7168"/>
                  </a:cubicBezTo>
                  <a:lnTo>
                    <a:pt x="1298" y="7146"/>
                  </a:lnTo>
                  <a:cubicBezTo>
                    <a:pt x="1286" y="7137"/>
                    <a:pt x="1261" y="7121"/>
                    <a:pt x="1261" y="7121"/>
                  </a:cubicBezTo>
                  <a:cubicBezTo>
                    <a:pt x="1283" y="7086"/>
                    <a:pt x="1211" y="7065"/>
                    <a:pt x="1164" y="7049"/>
                  </a:cubicBezTo>
                  <a:cubicBezTo>
                    <a:pt x="1159" y="7050"/>
                    <a:pt x="1154" y="7051"/>
                    <a:pt x="1149" y="7051"/>
                  </a:cubicBezTo>
                  <a:cubicBezTo>
                    <a:pt x="1136" y="7051"/>
                    <a:pt x="1124" y="7045"/>
                    <a:pt x="1117" y="7033"/>
                  </a:cubicBezTo>
                  <a:cubicBezTo>
                    <a:pt x="1145" y="7002"/>
                    <a:pt x="1110" y="6974"/>
                    <a:pt x="1076" y="6964"/>
                  </a:cubicBezTo>
                  <a:cubicBezTo>
                    <a:pt x="1061" y="6970"/>
                    <a:pt x="1051" y="6973"/>
                    <a:pt x="1044" y="6973"/>
                  </a:cubicBezTo>
                  <a:cubicBezTo>
                    <a:pt x="1030" y="6973"/>
                    <a:pt x="1033" y="6961"/>
                    <a:pt x="1054" y="6942"/>
                  </a:cubicBezTo>
                  <a:cubicBezTo>
                    <a:pt x="1078" y="6921"/>
                    <a:pt x="1071" y="6903"/>
                    <a:pt x="1036" y="6903"/>
                  </a:cubicBezTo>
                  <a:cubicBezTo>
                    <a:pt x="1025" y="6903"/>
                    <a:pt x="1013" y="6904"/>
                    <a:pt x="997" y="6908"/>
                  </a:cubicBezTo>
                  <a:cubicBezTo>
                    <a:pt x="990" y="6909"/>
                    <a:pt x="985" y="6909"/>
                    <a:pt x="981" y="6909"/>
                  </a:cubicBezTo>
                  <a:cubicBezTo>
                    <a:pt x="970" y="6909"/>
                    <a:pt x="971" y="6904"/>
                    <a:pt x="976" y="6883"/>
                  </a:cubicBezTo>
                  <a:cubicBezTo>
                    <a:pt x="992" y="6855"/>
                    <a:pt x="993" y="6840"/>
                    <a:pt x="984" y="6840"/>
                  </a:cubicBezTo>
                  <a:cubicBezTo>
                    <a:pt x="981" y="6840"/>
                    <a:pt x="977" y="6842"/>
                    <a:pt x="972" y="6845"/>
                  </a:cubicBezTo>
                  <a:cubicBezTo>
                    <a:pt x="962" y="6848"/>
                    <a:pt x="954" y="6850"/>
                    <a:pt x="948" y="6850"/>
                  </a:cubicBezTo>
                  <a:cubicBezTo>
                    <a:pt x="929" y="6850"/>
                    <a:pt x="929" y="6836"/>
                    <a:pt x="947" y="6808"/>
                  </a:cubicBezTo>
                  <a:cubicBezTo>
                    <a:pt x="958" y="6774"/>
                    <a:pt x="961" y="6763"/>
                    <a:pt x="949" y="6763"/>
                  </a:cubicBezTo>
                  <a:cubicBezTo>
                    <a:pt x="943" y="6763"/>
                    <a:pt x="934" y="6766"/>
                    <a:pt x="919" y="6770"/>
                  </a:cubicBezTo>
                  <a:cubicBezTo>
                    <a:pt x="916" y="6771"/>
                    <a:pt x="912" y="6771"/>
                    <a:pt x="909" y="6771"/>
                  </a:cubicBezTo>
                  <a:cubicBezTo>
                    <a:pt x="871" y="6771"/>
                    <a:pt x="846" y="6723"/>
                    <a:pt x="872" y="6688"/>
                  </a:cubicBezTo>
                  <a:cubicBezTo>
                    <a:pt x="864" y="6678"/>
                    <a:pt x="872" y="6658"/>
                    <a:pt x="863" y="6658"/>
                  </a:cubicBezTo>
                  <a:cubicBezTo>
                    <a:pt x="861" y="6658"/>
                    <a:pt x="859" y="6659"/>
                    <a:pt x="856" y="6660"/>
                  </a:cubicBezTo>
                  <a:lnTo>
                    <a:pt x="869" y="6638"/>
                  </a:lnTo>
                  <a:lnTo>
                    <a:pt x="853" y="6610"/>
                  </a:lnTo>
                  <a:lnTo>
                    <a:pt x="835" y="6620"/>
                  </a:lnTo>
                  <a:cubicBezTo>
                    <a:pt x="828" y="6604"/>
                    <a:pt x="809" y="6513"/>
                    <a:pt x="775" y="6403"/>
                  </a:cubicBezTo>
                  <a:cubicBezTo>
                    <a:pt x="733" y="6261"/>
                    <a:pt x="726" y="6214"/>
                    <a:pt x="714" y="6214"/>
                  </a:cubicBezTo>
                  <a:cubicBezTo>
                    <a:pt x="711" y="6214"/>
                    <a:pt x="709" y="6215"/>
                    <a:pt x="706" y="6218"/>
                  </a:cubicBezTo>
                  <a:cubicBezTo>
                    <a:pt x="696" y="6225"/>
                    <a:pt x="688" y="6228"/>
                    <a:pt x="683" y="6228"/>
                  </a:cubicBezTo>
                  <a:cubicBezTo>
                    <a:pt x="667" y="6228"/>
                    <a:pt x="670" y="6206"/>
                    <a:pt x="700" y="6187"/>
                  </a:cubicBezTo>
                  <a:cubicBezTo>
                    <a:pt x="703" y="6159"/>
                    <a:pt x="706" y="6131"/>
                    <a:pt x="706" y="6099"/>
                  </a:cubicBezTo>
                  <a:cubicBezTo>
                    <a:pt x="700" y="6068"/>
                    <a:pt x="697" y="6034"/>
                    <a:pt x="715" y="6030"/>
                  </a:cubicBezTo>
                  <a:lnTo>
                    <a:pt x="715" y="6015"/>
                  </a:lnTo>
                  <a:cubicBezTo>
                    <a:pt x="668" y="5987"/>
                    <a:pt x="659" y="5883"/>
                    <a:pt x="675" y="5830"/>
                  </a:cubicBezTo>
                  <a:cubicBezTo>
                    <a:pt x="678" y="5798"/>
                    <a:pt x="668" y="5770"/>
                    <a:pt x="650" y="5745"/>
                  </a:cubicBezTo>
                  <a:cubicBezTo>
                    <a:pt x="628" y="5711"/>
                    <a:pt x="628" y="5711"/>
                    <a:pt x="650" y="5692"/>
                  </a:cubicBezTo>
                  <a:cubicBezTo>
                    <a:pt x="668" y="5692"/>
                    <a:pt x="687" y="5585"/>
                    <a:pt x="646" y="5585"/>
                  </a:cubicBezTo>
                  <a:lnTo>
                    <a:pt x="665" y="5567"/>
                  </a:lnTo>
                  <a:cubicBezTo>
                    <a:pt x="687" y="5548"/>
                    <a:pt x="665" y="5532"/>
                    <a:pt x="646" y="5532"/>
                  </a:cubicBezTo>
                  <a:cubicBezTo>
                    <a:pt x="603" y="5532"/>
                    <a:pt x="603" y="5513"/>
                    <a:pt x="665" y="5495"/>
                  </a:cubicBezTo>
                  <a:cubicBezTo>
                    <a:pt x="709" y="5495"/>
                    <a:pt x="709" y="5479"/>
                    <a:pt x="687" y="5479"/>
                  </a:cubicBezTo>
                  <a:cubicBezTo>
                    <a:pt x="665" y="5460"/>
                    <a:pt x="646" y="5441"/>
                    <a:pt x="668" y="5422"/>
                  </a:cubicBezTo>
                  <a:cubicBezTo>
                    <a:pt x="668" y="5407"/>
                    <a:pt x="668" y="5388"/>
                    <a:pt x="625" y="5388"/>
                  </a:cubicBezTo>
                  <a:cubicBezTo>
                    <a:pt x="603" y="5388"/>
                    <a:pt x="606" y="5369"/>
                    <a:pt x="606" y="5350"/>
                  </a:cubicBezTo>
                  <a:cubicBezTo>
                    <a:pt x="625" y="5350"/>
                    <a:pt x="625" y="5350"/>
                    <a:pt x="646" y="5369"/>
                  </a:cubicBezTo>
                  <a:cubicBezTo>
                    <a:pt x="646" y="5362"/>
                    <a:pt x="646" y="5348"/>
                    <a:pt x="646" y="5332"/>
                  </a:cubicBezTo>
                  <a:cubicBezTo>
                    <a:pt x="646" y="5316"/>
                    <a:pt x="668" y="5278"/>
                    <a:pt x="690" y="5278"/>
                  </a:cubicBezTo>
                  <a:cubicBezTo>
                    <a:pt x="706" y="5267"/>
                    <a:pt x="711" y="5254"/>
                    <a:pt x="695" y="5254"/>
                  </a:cubicBezTo>
                  <a:cubicBezTo>
                    <a:pt x="689" y="5254"/>
                    <a:pt x="680" y="5255"/>
                    <a:pt x="668" y="5259"/>
                  </a:cubicBezTo>
                  <a:cubicBezTo>
                    <a:pt x="628" y="5259"/>
                    <a:pt x="628" y="5259"/>
                    <a:pt x="628" y="5222"/>
                  </a:cubicBezTo>
                  <a:cubicBezTo>
                    <a:pt x="628" y="5203"/>
                    <a:pt x="631" y="5187"/>
                    <a:pt x="650" y="5187"/>
                  </a:cubicBezTo>
                  <a:cubicBezTo>
                    <a:pt x="672" y="5187"/>
                    <a:pt x="672" y="5187"/>
                    <a:pt x="672" y="5150"/>
                  </a:cubicBezTo>
                  <a:cubicBezTo>
                    <a:pt x="675" y="5093"/>
                    <a:pt x="612" y="5037"/>
                    <a:pt x="571" y="5018"/>
                  </a:cubicBezTo>
                  <a:cubicBezTo>
                    <a:pt x="527" y="5015"/>
                    <a:pt x="527" y="5015"/>
                    <a:pt x="571" y="4999"/>
                  </a:cubicBezTo>
                  <a:cubicBezTo>
                    <a:pt x="593" y="4999"/>
                    <a:pt x="593" y="4981"/>
                    <a:pt x="593" y="4962"/>
                  </a:cubicBezTo>
                  <a:cubicBezTo>
                    <a:pt x="579" y="4962"/>
                    <a:pt x="583" y="4953"/>
                    <a:pt x="588" y="4953"/>
                  </a:cubicBezTo>
                  <a:cubicBezTo>
                    <a:pt x="591" y="4953"/>
                    <a:pt x="593" y="4955"/>
                    <a:pt x="593" y="4962"/>
                  </a:cubicBezTo>
                  <a:cubicBezTo>
                    <a:pt x="615" y="4962"/>
                    <a:pt x="615" y="4981"/>
                    <a:pt x="615" y="4999"/>
                  </a:cubicBezTo>
                  <a:lnTo>
                    <a:pt x="634" y="4999"/>
                  </a:lnTo>
                  <a:cubicBezTo>
                    <a:pt x="678" y="4984"/>
                    <a:pt x="678" y="4965"/>
                    <a:pt x="637" y="4946"/>
                  </a:cubicBezTo>
                  <a:cubicBezTo>
                    <a:pt x="615" y="4924"/>
                    <a:pt x="615" y="4924"/>
                    <a:pt x="637" y="4908"/>
                  </a:cubicBezTo>
                  <a:cubicBezTo>
                    <a:pt x="659" y="4890"/>
                    <a:pt x="681" y="4871"/>
                    <a:pt x="659" y="4871"/>
                  </a:cubicBezTo>
                  <a:cubicBezTo>
                    <a:pt x="659" y="4849"/>
                    <a:pt x="668" y="4830"/>
                    <a:pt x="684" y="4814"/>
                  </a:cubicBezTo>
                  <a:cubicBezTo>
                    <a:pt x="684" y="4777"/>
                    <a:pt x="684" y="4761"/>
                    <a:pt x="662" y="4758"/>
                  </a:cubicBezTo>
                  <a:cubicBezTo>
                    <a:pt x="643" y="4758"/>
                    <a:pt x="643" y="4739"/>
                    <a:pt x="643" y="4720"/>
                  </a:cubicBezTo>
                  <a:cubicBezTo>
                    <a:pt x="643" y="4702"/>
                    <a:pt x="643" y="4683"/>
                    <a:pt x="621" y="4683"/>
                  </a:cubicBezTo>
                  <a:cubicBezTo>
                    <a:pt x="603" y="4683"/>
                    <a:pt x="581" y="4664"/>
                    <a:pt x="581" y="4626"/>
                  </a:cubicBezTo>
                  <a:cubicBezTo>
                    <a:pt x="562" y="4589"/>
                    <a:pt x="562" y="4589"/>
                    <a:pt x="606" y="4570"/>
                  </a:cubicBezTo>
                  <a:cubicBezTo>
                    <a:pt x="607" y="4570"/>
                    <a:pt x="609" y="4570"/>
                    <a:pt x="610" y="4570"/>
                  </a:cubicBezTo>
                  <a:cubicBezTo>
                    <a:pt x="628" y="4570"/>
                    <a:pt x="628" y="4553"/>
                    <a:pt x="628" y="4536"/>
                  </a:cubicBezTo>
                  <a:cubicBezTo>
                    <a:pt x="631" y="4520"/>
                    <a:pt x="637" y="4507"/>
                    <a:pt x="650" y="4498"/>
                  </a:cubicBezTo>
                  <a:cubicBezTo>
                    <a:pt x="672" y="4479"/>
                    <a:pt x="650" y="4479"/>
                    <a:pt x="628" y="4479"/>
                  </a:cubicBezTo>
                  <a:lnTo>
                    <a:pt x="587" y="4479"/>
                  </a:lnTo>
                  <a:cubicBezTo>
                    <a:pt x="587" y="4460"/>
                    <a:pt x="631" y="4442"/>
                    <a:pt x="650" y="4442"/>
                  </a:cubicBezTo>
                  <a:cubicBezTo>
                    <a:pt x="693" y="4426"/>
                    <a:pt x="693" y="4426"/>
                    <a:pt x="653" y="4423"/>
                  </a:cubicBezTo>
                  <a:cubicBezTo>
                    <a:pt x="631" y="4423"/>
                    <a:pt x="609" y="4404"/>
                    <a:pt x="631" y="4366"/>
                  </a:cubicBezTo>
                  <a:cubicBezTo>
                    <a:pt x="634" y="4329"/>
                    <a:pt x="634" y="4294"/>
                    <a:pt x="656" y="4294"/>
                  </a:cubicBezTo>
                  <a:cubicBezTo>
                    <a:pt x="668" y="4285"/>
                    <a:pt x="668" y="4266"/>
                    <a:pt x="656" y="4257"/>
                  </a:cubicBezTo>
                  <a:cubicBezTo>
                    <a:pt x="637" y="4238"/>
                    <a:pt x="637" y="4219"/>
                    <a:pt x="659" y="4163"/>
                  </a:cubicBezTo>
                  <a:cubicBezTo>
                    <a:pt x="706" y="4072"/>
                    <a:pt x="706" y="4072"/>
                    <a:pt x="662" y="4069"/>
                  </a:cubicBezTo>
                  <a:cubicBezTo>
                    <a:pt x="640" y="4069"/>
                    <a:pt x="618" y="4069"/>
                    <a:pt x="662" y="4053"/>
                  </a:cubicBezTo>
                  <a:cubicBezTo>
                    <a:pt x="684" y="4034"/>
                    <a:pt x="665" y="4015"/>
                    <a:pt x="643" y="3978"/>
                  </a:cubicBezTo>
                  <a:cubicBezTo>
                    <a:pt x="622" y="3964"/>
                    <a:pt x="597" y="3955"/>
                    <a:pt x="571" y="3955"/>
                  </a:cubicBezTo>
                  <a:cubicBezTo>
                    <a:pt x="567" y="3955"/>
                    <a:pt x="563" y="3955"/>
                    <a:pt x="559" y="3956"/>
                  </a:cubicBezTo>
                  <a:cubicBezTo>
                    <a:pt x="518" y="3956"/>
                    <a:pt x="518" y="3956"/>
                    <a:pt x="540" y="3918"/>
                  </a:cubicBezTo>
                  <a:cubicBezTo>
                    <a:pt x="543" y="3896"/>
                    <a:pt x="562" y="3881"/>
                    <a:pt x="584" y="3881"/>
                  </a:cubicBezTo>
                  <a:cubicBezTo>
                    <a:pt x="593" y="3881"/>
                    <a:pt x="603" y="3890"/>
                    <a:pt x="603" y="3899"/>
                  </a:cubicBezTo>
                  <a:lnTo>
                    <a:pt x="603" y="3918"/>
                  </a:lnTo>
                  <a:cubicBezTo>
                    <a:pt x="608" y="3919"/>
                    <a:pt x="612" y="3919"/>
                    <a:pt x="617" y="3919"/>
                  </a:cubicBezTo>
                  <a:cubicBezTo>
                    <a:pt x="633" y="3919"/>
                    <a:pt x="646" y="3913"/>
                    <a:pt x="646" y="3884"/>
                  </a:cubicBezTo>
                  <a:cubicBezTo>
                    <a:pt x="668" y="3865"/>
                    <a:pt x="668" y="3846"/>
                    <a:pt x="646" y="3846"/>
                  </a:cubicBezTo>
                  <a:cubicBezTo>
                    <a:pt x="668" y="3827"/>
                    <a:pt x="672" y="3790"/>
                    <a:pt x="672" y="3755"/>
                  </a:cubicBezTo>
                  <a:cubicBezTo>
                    <a:pt x="672" y="3718"/>
                    <a:pt x="675" y="3661"/>
                    <a:pt x="697" y="3642"/>
                  </a:cubicBezTo>
                  <a:cubicBezTo>
                    <a:pt x="697" y="3605"/>
                    <a:pt x="697" y="3586"/>
                    <a:pt x="678" y="3586"/>
                  </a:cubicBezTo>
                  <a:cubicBezTo>
                    <a:pt x="634" y="3586"/>
                    <a:pt x="634" y="3567"/>
                    <a:pt x="656" y="3567"/>
                  </a:cubicBezTo>
                  <a:cubicBezTo>
                    <a:pt x="700" y="3548"/>
                    <a:pt x="728" y="3307"/>
                    <a:pt x="684" y="3288"/>
                  </a:cubicBezTo>
                  <a:cubicBezTo>
                    <a:pt x="684" y="3288"/>
                    <a:pt x="684" y="3270"/>
                    <a:pt x="687" y="3251"/>
                  </a:cubicBezTo>
                  <a:cubicBezTo>
                    <a:pt x="709" y="3216"/>
                    <a:pt x="712" y="3103"/>
                    <a:pt x="690" y="3085"/>
                  </a:cubicBezTo>
                  <a:lnTo>
                    <a:pt x="693" y="3028"/>
                  </a:lnTo>
                  <a:cubicBezTo>
                    <a:pt x="715" y="2991"/>
                    <a:pt x="715" y="2972"/>
                    <a:pt x="693" y="2953"/>
                  </a:cubicBezTo>
                  <a:cubicBezTo>
                    <a:pt x="675" y="2934"/>
                    <a:pt x="653" y="2934"/>
                    <a:pt x="675" y="2934"/>
                  </a:cubicBezTo>
                  <a:cubicBezTo>
                    <a:pt x="697" y="2934"/>
                    <a:pt x="697" y="2897"/>
                    <a:pt x="700" y="2824"/>
                  </a:cubicBezTo>
                  <a:cubicBezTo>
                    <a:pt x="700" y="2774"/>
                    <a:pt x="700" y="2758"/>
                    <a:pt x="693" y="2758"/>
                  </a:cubicBezTo>
                  <a:cubicBezTo>
                    <a:pt x="690" y="2758"/>
                    <a:pt x="685" y="2762"/>
                    <a:pt x="678" y="2768"/>
                  </a:cubicBezTo>
                  <a:cubicBezTo>
                    <a:pt x="659" y="2693"/>
                    <a:pt x="681" y="2693"/>
                    <a:pt x="703" y="2693"/>
                  </a:cubicBezTo>
                  <a:cubicBezTo>
                    <a:pt x="711" y="2697"/>
                    <a:pt x="718" y="2698"/>
                    <a:pt x="723" y="2698"/>
                  </a:cubicBezTo>
                  <a:cubicBezTo>
                    <a:pt x="742" y="2698"/>
                    <a:pt x="733" y="2673"/>
                    <a:pt x="681" y="2655"/>
                  </a:cubicBezTo>
                  <a:cubicBezTo>
                    <a:pt x="640" y="2636"/>
                    <a:pt x="643" y="2599"/>
                    <a:pt x="662" y="2599"/>
                  </a:cubicBezTo>
                  <a:cubicBezTo>
                    <a:pt x="684" y="2599"/>
                    <a:pt x="684" y="2618"/>
                    <a:pt x="684" y="2636"/>
                  </a:cubicBezTo>
                  <a:lnTo>
                    <a:pt x="725" y="2636"/>
                  </a:lnTo>
                  <a:cubicBezTo>
                    <a:pt x="725" y="2621"/>
                    <a:pt x="725" y="2621"/>
                    <a:pt x="706" y="2599"/>
                  </a:cubicBezTo>
                  <a:cubicBezTo>
                    <a:pt x="703" y="2586"/>
                    <a:pt x="697" y="2571"/>
                    <a:pt x="684" y="2561"/>
                  </a:cubicBezTo>
                  <a:cubicBezTo>
                    <a:pt x="676" y="2552"/>
                    <a:pt x="665" y="2547"/>
                    <a:pt x="654" y="2547"/>
                  </a:cubicBezTo>
                  <a:cubicBezTo>
                    <a:pt x="643" y="2547"/>
                    <a:pt x="631" y="2552"/>
                    <a:pt x="621" y="2561"/>
                  </a:cubicBezTo>
                  <a:cubicBezTo>
                    <a:pt x="615" y="2567"/>
                    <a:pt x="610" y="2569"/>
                    <a:pt x="607" y="2569"/>
                  </a:cubicBezTo>
                  <a:cubicBezTo>
                    <a:pt x="599" y="2569"/>
                    <a:pt x="599" y="2556"/>
                    <a:pt x="599" y="2542"/>
                  </a:cubicBezTo>
                  <a:cubicBezTo>
                    <a:pt x="614" y="2520"/>
                    <a:pt x="627" y="2511"/>
                    <a:pt x="639" y="2511"/>
                  </a:cubicBezTo>
                  <a:cubicBezTo>
                    <a:pt x="648" y="2511"/>
                    <a:pt x="656" y="2516"/>
                    <a:pt x="665" y="2524"/>
                  </a:cubicBezTo>
                  <a:cubicBezTo>
                    <a:pt x="665" y="2542"/>
                    <a:pt x="687" y="2542"/>
                    <a:pt x="706" y="2546"/>
                  </a:cubicBezTo>
                  <a:cubicBezTo>
                    <a:pt x="728" y="2546"/>
                    <a:pt x="687" y="2452"/>
                    <a:pt x="646" y="2430"/>
                  </a:cubicBezTo>
                  <a:lnTo>
                    <a:pt x="646" y="2430"/>
                  </a:lnTo>
                  <a:lnTo>
                    <a:pt x="668" y="2433"/>
                  </a:lnTo>
                  <a:cubicBezTo>
                    <a:pt x="690" y="2433"/>
                    <a:pt x="690" y="2395"/>
                    <a:pt x="690" y="2358"/>
                  </a:cubicBezTo>
                  <a:cubicBezTo>
                    <a:pt x="693" y="2320"/>
                    <a:pt x="693" y="2301"/>
                    <a:pt x="672" y="2301"/>
                  </a:cubicBezTo>
                  <a:cubicBezTo>
                    <a:pt x="650" y="2301"/>
                    <a:pt x="631" y="2301"/>
                    <a:pt x="631" y="2282"/>
                  </a:cubicBezTo>
                  <a:cubicBezTo>
                    <a:pt x="631" y="2296"/>
                    <a:pt x="618" y="2298"/>
                    <a:pt x="603" y="2298"/>
                  </a:cubicBezTo>
                  <a:cubicBezTo>
                    <a:pt x="598" y="2298"/>
                    <a:pt x="592" y="2298"/>
                    <a:pt x="587" y="2298"/>
                  </a:cubicBezTo>
                  <a:cubicBezTo>
                    <a:pt x="599" y="2279"/>
                    <a:pt x="615" y="2260"/>
                    <a:pt x="631" y="2245"/>
                  </a:cubicBezTo>
                  <a:cubicBezTo>
                    <a:pt x="678" y="2210"/>
                    <a:pt x="703" y="2154"/>
                    <a:pt x="700" y="2097"/>
                  </a:cubicBezTo>
                  <a:cubicBezTo>
                    <a:pt x="700" y="2060"/>
                    <a:pt x="703" y="2003"/>
                    <a:pt x="725" y="1985"/>
                  </a:cubicBezTo>
                  <a:cubicBezTo>
                    <a:pt x="725" y="1950"/>
                    <a:pt x="725" y="1931"/>
                    <a:pt x="703" y="1928"/>
                  </a:cubicBezTo>
                  <a:lnTo>
                    <a:pt x="706" y="1894"/>
                  </a:lnTo>
                  <a:cubicBezTo>
                    <a:pt x="728" y="1875"/>
                    <a:pt x="728" y="1837"/>
                    <a:pt x="706" y="1837"/>
                  </a:cubicBezTo>
                  <a:cubicBezTo>
                    <a:pt x="687" y="1819"/>
                    <a:pt x="706" y="1800"/>
                    <a:pt x="709" y="1781"/>
                  </a:cubicBezTo>
                  <a:cubicBezTo>
                    <a:pt x="735" y="1759"/>
                    <a:pt x="746" y="1750"/>
                    <a:pt x="737" y="1750"/>
                  </a:cubicBezTo>
                  <a:cubicBezTo>
                    <a:pt x="730" y="1750"/>
                    <a:pt x="714" y="1754"/>
                    <a:pt x="687" y="1762"/>
                  </a:cubicBezTo>
                  <a:cubicBezTo>
                    <a:pt x="665" y="1762"/>
                    <a:pt x="643" y="1797"/>
                    <a:pt x="643" y="1815"/>
                  </a:cubicBezTo>
                  <a:lnTo>
                    <a:pt x="643" y="1872"/>
                  </a:lnTo>
                  <a:lnTo>
                    <a:pt x="621" y="1815"/>
                  </a:lnTo>
                  <a:cubicBezTo>
                    <a:pt x="621" y="1797"/>
                    <a:pt x="603" y="1759"/>
                    <a:pt x="581" y="1759"/>
                  </a:cubicBezTo>
                  <a:cubicBezTo>
                    <a:pt x="581" y="1759"/>
                    <a:pt x="562" y="1759"/>
                    <a:pt x="562" y="1740"/>
                  </a:cubicBezTo>
                  <a:lnTo>
                    <a:pt x="603" y="1740"/>
                  </a:lnTo>
                  <a:cubicBezTo>
                    <a:pt x="621" y="1756"/>
                    <a:pt x="643" y="1762"/>
                    <a:pt x="665" y="1762"/>
                  </a:cubicBezTo>
                  <a:cubicBezTo>
                    <a:pt x="709" y="1743"/>
                    <a:pt x="731" y="1687"/>
                    <a:pt x="690" y="1687"/>
                  </a:cubicBezTo>
                  <a:cubicBezTo>
                    <a:pt x="690" y="1668"/>
                    <a:pt x="690" y="1668"/>
                    <a:pt x="712" y="1649"/>
                  </a:cubicBezTo>
                  <a:cubicBezTo>
                    <a:pt x="714" y="1650"/>
                    <a:pt x="715" y="1650"/>
                    <a:pt x="717" y="1650"/>
                  </a:cubicBezTo>
                  <a:cubicBezTo>
                    <a:pt x="734" y="1650"/>
                    <a:pt x="731" y="1632"/>
                    <a:pt x="690" y="1612"/>
                  </a:cubicBezTo>
                  <a:cubicBezTo>
                    <a:pt x="650" y="1593"/>
                    <a:pt x="650" y="1574"/>
                    <a:pt x="693" y="1558"/>
                  </a:cubicBezTo>
                  <a:cubicBezTo>
                    <a:pt x="737" y="1521"/>
                    <a:pt x="740" y="1446"/>
                    <a:pt x="719" y="1446"/>
                  </a:cubicBezTo>
                  <a:cubicBezTo>
                    <a:pt x="675" y="1446"/>
                    <a:pt x="678" y="1389"/>
                    <a:pt x="700" y="1370"/>
                  </a:cubicBezTo>
                  <a:cubicBezTo>
                    <a:pt x="722" y="1358"/>
                    <a:pt x="722" y="1330"/>
                    <a:pt x="700" y="1314"/>
                  </a:cubicBezTo>
                  <a:lnTo>
                    <a:pt x="700" y="1314"/>
                  </a:lnTo>
                  <a:cubicBezTo>
                    <a:pt x="701" y="1314"/>
                    <a:pt x="703" y="1314"/>
                    <a:pt x="705" y="1314"/>
                  </a:cubicBezTo>
                  <a:cubicBezTo>
                    <a:pt x="725" y="1314"/>
                    <a:pt x="742" y="1297"/>
                    <a:pt x="722" y="1280"/>
                  </a:cubicBezTo>
                  <a:cubicBezTo>
                    <a:pt x="722" y="1280"/>
                    <a:pt x="723" y="1270"/>
                    <a:pt x="716" y="1270"/>
                  </a:cubicBezTo>
                  <a:cubicBezTo>
                    <a:pt x="714" y="1270"/>
                    <a:pt x="709" y="1272"/>
                    <a:pt x="703" y="1276"/>
                  </a:cubicBezTo>
                  <a:lnTo>
                    <a:pt x="659" y="1239"/>
                  </a:lnTo>
                  <a:cubicBezTo>
                    <a:pt x="659" y="1258"/>
                    <a:pt x="640" y="1258"/>
                    <a:pt x="618" y="1258"/>
                  </a:cubicBezTo>
                  <a:cubicBezTo>
                    <a:pt x="596" y="1258"/>
                    <a:pt x="618" y="1182"/>
                    <a:pt x="684" y="1148"/>
                  </a:cubicBezTo>
                  <a:lnTo>
                    <a:pt x="728" y="1110"/>
                  </a:lnTo>
                  <a:lnTo>
                    <a:pt x="684" y="1110"/>
                  </a:lnTo>
                  <a:cubicBezTo>
                    <a:pt x="687" y="1092"/>
                    <a:pt x="687" y="1073"/>
                    <a:pt x="706" y="1073"/>
                  </a:cubicBezTo>
                  <a:cubicBezTo>
                    <a:pt x="728" y="1073"/>
                    <a:pt x="728" y="1073"/>
                    <a:pt x="728" y="1054"/>
                  </a:cubicBezTo>
                  <a:cubicBezTo>
                    <a:pt x="728" y="1044"/>
                    <a:pt x="719" y="1035"/>
                    <a:pt x="709" y="1035"/>
                  </a:cubicBezTo>
                  <a:cubicBezTo>
                    <a:pt x="665" y="1035"/>
                    <a:pt x="665" y="1035"/>
                    <a:pt x="687" y="1016"/>
                  </a:cubicBezTo>
                  <a:cubicBezTo>
                    <a:pt x="731" y="1001"/>
                    <a:pt x="731" y="982"/>
                    <a:pt x="690" y="960"/>
                  </a:cubicBezTo>
                  <a:cubicBezTo>
                    <a:pt x="646" y="960"/>
                    <a:pt x="646" y="960"/>
                    <a:pt x="690" y="941"/>
                  </a:cubicBezTo>
                  <a:cubicBezTo>
                    <a:pt x="692" y="941"/>
                    <a:pt x="694" y="941"/>
                    <a:pt x="696" y="941"/>
                  </a:cubicBezTo>
                  <a:cubicBezTo>
                    <a:pt x="715" y="941"/>
                    <a:pt x="731" y="927"/>
                    <a:pt x="734" y="907"/>
                  </a:cubicBezTo>
                  <a:lnTo>
                    <a:pt x="712" y="907"/>
                  </a:lnTo>
                  <a:cubicBezTo>
                    <a:pt x="672" y="903"/>
                    <a:pt x="672" y="888"/>
                    <a:pt x="693" y="869"/>
                  </a:cubicBezTo>
                  <a:cubicBezTo>
                    <a:pt x="712" y="869"/>
                    <a:pt x="715" y="850"/>
                    <a:pt x="693" y="813"/>
                  </a:cubicBezTo>
                  <a:cubicBezTo>
                    <a:pt x="697" y="775"/>
                    <a:pt x="697" y="756"/>
                    <a:pt x="715" y="756"/>
                  </a:cubicBezTo>
                  <a:cubicBezTo>
                    <a:pt x="727" y="757"/>
                    <a:pt x="736" y="758"/>
                    <a:pt x="742" y="758"/>
                  </a:cubicBezTo>
                  <a:cubicBezTo>
                    <a:pt x="756" y="758"/>
                    <a:pt x="748" y="753"/>
                    <a:pt x="719" y="737"/>
                  </a:cubicBezTo>
                  <a:cubicBezTo>
                    <a:pt x="697" y="719"/>
                    <a:pt x="697" y="719"/>
                    <a:pt x="719" y="684"/>
                  </a:cubicBezTo>
                  <a:cubicBezTo>
                    <a:pt x="740" y="665"/>
                    <a:pt x="740" y="665"/>
                    <a:pt x="719" y="647"/>
                  </a:cubicBezTo>
                  <a:cubicBezTo>
                    <a:pt x="707" y="646"/>
                    <a:pt x="697" y="645"/>
                    <a:pt x="688" y="645"/>
                  </a:cubicBezTo>
                  <a:cubicBezTo>
                    <a:pt x="667" y="645"/>
                    <a:pt x="656" y="649"/>
                    <a:pt x="656" y="662"/>
                  </a:cubicBezTo>
                  <a:cubicBezTo>
                    <a:pt x="656" y="681"/>
                    <a:pt x="656" y="681"/>
                    <a:pt x="634" y="681"/>
                  </a:cubicBezTo>
                  <a:cubicBezTo>
                    <a:pt x="634" y="681"/>
                    <a:pt x="634" y="662"/>
                    <a:pt x="634" y="643"/>
                  </a:cubicBezTo>
                  <a:cubicBezTo>
                    <a:pt x="637" y="618"/>
                    <a:pt x="631" y="590"/>
                    <a:pt x="615" y="568"/>
                  </a:cubicBezTo>
                  <a:cubicBezTo>
                    <a:pt x="606" y="549"/>
                    <a:pt x="591" y="540"/>
                    <a:pt x="581" y="540"/>
                  </a:cubicBezTo>
                  <a:cubicBezTo>
                    <a:pt x="570" y="540"/>
                    <a:pt x="565" y="549"/>
                    <a:pt x="574" y="568"/>
                  </a:cubicBezTo>
                  <a:lnTo>
                    <a:pt x="552" y="584"/>
                  </a:lnTo>
                  <a:cubicBezTo>
                    <a:pt x="490" y="584"/>
                    <a:pt x="490" y="621"/>
                    <a:pt x="552" y="621"/>
                  </a:cubicBezTo>
                  <a:cubicBezTo>
                    <a:pt x="615" y="625"/>
                    <a:pt x="615" y="625"/>
                    <a:pt x="571" y="640"/>
                  </a:cubicBezTo>
                  <a:cubicBezTo>
                    <a:pt x="531" y="640"/>
                    <a:pt x="531" y="659"/>
                    <a:pt x="531" y="678"/>
                  </a:cubicBezTo>
                  <a:cubicBezTo>
                    <a:pt x="531" y="697"/>
                    <a:pt x="527" y="697"/>
                    <a:pt x="509" y="697"/>
                  </a:cubicBezTo>
                  <a:cubicBezTo>
                    <a:pt x="487" y="697"/>
                    <a:pt x="468" y="709"/>
                    <a:pt x="465" y="731"/>
                  </a:cubicBezTo>
                  <a:cubicBezTo>
                    <a:pt x="465" y="750"/>
                    <a:pt x="465" y="750"/>
                    <a:pt x="484" y="750"/>
                  </a:cubicBezTo>
                  <a:cubicBezTo>
                    <a:pt x="487" y="747"/>
                    <a:pt x="491" y="746"/>
                    <a:pt x="493" y="746"/>
                  </a:cubicBezTo>
                  <a:cubicBezTo>
                    <a:pt x="504" y="746"/>
                    <a:pt x="498" y="772"/>
                    <a:pt x="462" y="788"/>
                  </a:cubicBezTo>
                  <a:cubicBezTo>
                    <a:pt x="440" y="806"/>
                    <a:pt x="440" y="806"/>
                    <a:pt x="484" y="806"/>
                  </a:cubicBezTo>
                  <a:cubicBezTo>
                    <a:pt x="524" y="806"/>
                    <a:pt x="524" y="844"/>
                    <a:pt x="480" y="863"/>
                  </a:cubicBezTo>
                  <a:cubicBezTo>
                    <a:pt x="480" y="863"/>
                    <a:pt x="480" y="882"/>
                    <a:pt x="480" y="900"/>
                  </a:cubicBezTo>
                  <a:cubicBezTo>
                    <a:pt x="480" y="919"/>
                    <a:pt x="502" y="919"/>
                    <a:pt x="521" y="919"/>
                  </a:cubicBezTo>
                  <a:cubicBezTo>
                    <a:pt x="565" y="919"/>
                    <a:pt x="565" y="919"/>
                    <a:pt x="543" y="938"/>
                  </a:cubicBezTo>
                  <a:cubicBezTo>
                    <a:pt x="531" y="950"/>
                    <a:pt x="515" y="957"/>
                    <a:pt x="499" y="957"/>
                  </a:cubicBezTo>
                  <a:cubicBezTo>
                    <a:pt x="477" y="957"/>
                    <a:pt x="477" y="976"/>
                    <a:pt x="477" y="991"/>
                  </a:cubicBezTo>
                  <a:cubicBezTo>
                    <a:pt x="477" y="1010"/>
                    <a:pt x="477" y="1048"/>
                    <a:pt x="496" y="1048"/>
                  </a:cubicBezTo>
                  <a:lnTo>
                    <a:pt x="477" y="1048"/>
                  </a:lnTo>
                  <a:cubicBezTo>
                    <a:pt x="474" y="1066"/>
                    <a:pt x="455" y="1066"/>
                    <a:pt x="474" y="1066"/>
                  </a:cubicBezTo>
                  <a:cubicBezTo>
                    <a:pt x="471" y="1088"/>
                    <a:pt x="465" y="1107"/>
                    <a:pt x="452" y="1123"/>
                  </a:cubicBezTo>
                  <a:cubicBezTo>
                    <a:pt x="437" y="1149"/>
                    <a:pt x="452" y="1184"/>
                    <a:pt x="477" y="1184"/>
                  </a:cubicBezTo>
                  <a:cubicBezTo>
                    <a:pt x="488" y="1184"/>
                    <a:pt x="502" y="1178"/>
                    <a:pt x="515" y="1160"/>
                  </a:cubicBezTo>
                  <a:lnTo>
                    <a:pt x="515" y="1179"/>
                  </a:lnTo>
                  <a:cubicBezTo>
                    <a:pt x="515" y="1198"/>
                    <a:pt x="534" y="1198"/>
                    <a:pt x="534" y="1198"/>
                  </a:cubicBezTo>
                  <a:cubicBezTo>
                    <a:pt x="556" y="1198"/>
                    <a:pt x="556" y="1217"/>
                    <a:pt x="556" y="1236"/>
                  </a:cubicBezTo>
                  <a:lnTo>
                    <a:pt x="512" y="1236"/>
                  </a:lnTo>
                  <a:cubicBezTo>
                    <a:pt x="499" y="1232"/>
                    <a:pt x="488" y="1230"/>
                    <a:pt x="479" y="1230"/>
                  </a:cubicBezTo>
                  <a:cubicBezTo>
                    <a:pt x="444" y="1230"/>
                    <a:pt x="440" y="1256"/>
                    <a:pt x="490" y="1273"/>
                  </a:cubicBezTo>
                  <a:lnTo>
                    <a:pt x="471" y="1270"/>
                  </a:lnTo>
                  <a:cubicBezTo>
                    <a:pt x="449" y="1270"/>
                    <a:pt x="449" y="1289"/>
                    <a:pt x="468" y="1327"/>
                  </a:cubicBezTo>
                  <a:cubicBezTo>
                    <a:pt x="468" y="1345"/>
                    <a:pt x="509" y="1367"/>
                    <a:pt x="531" y="1367"/>
                  </a:cubicBezTo>
                  <a:cubicBezTo>
                    <a:pt x="540" y="1367"/>
                    <a:pt x="552" y="1374"/>
                    <a:pt x="549" y="1386"/>
                  </a:cubicBezTo>
                  <a:cubicBezTo>
                    <a:pt x="549" y="1405"/>
                    <a:pt x="549" y="1405"/>
                    <a:pt x="531" y="1405"/>
                  </a:cubicBezTo>
                  <a:cubicBezTo>
                    <a:pt x="529" y="1405"/>
                    <a:pt x="527" y="1405"/>
                    <a:pt x="526" y="1405"/>
                  </a:cubicBezTo>
                  <a:cubicBezTo>
                    <a:pt x="487" y="1405"/>
                    <a:pt x="488" y="1440"/>
                    <a:pt x="527" y="1458"/>
                  </a:cubicBezTo>
                  <a:lnTo>
                    <a:pt x="505" y="1458"/>
                  </a:lnTo>
                  <a:cubicBezTo>
                    <a:pt x="487" y="1458"/>
                    <a:pt x="465" y="1477"/>
                    <a:pt x="480" y="1571"/>
                  </a:cubicBezTo>
                  <a:cubicBezTo>
                    <a:pt x="480" y="1643"/>
                    <a:pt x="477" y="1699"/>
                    <a:pt x="455" y="1699"/>
                  </a:cubicBezTo>
                  <a:cubicBezTo>
                    <a:pt x="437" y="1699"/>
                    <a:pt x="477" y="1775"/>
                    <a:pt x="518" y="1812"/>
                  </a:cubicBezTo>
                  <a:cubicBezTo>
                    <a:pt x="496" y="1812"/>
                    <a:pt x="496" y="1831"/>
                    <a:pt x="493" y="1869"/>
                  </a:cubicBezTo>
                  <a:cubicBezTo>
                    <a:pt x="493" y="1925"/>
                    <a:pt x="493" y="1925"/>
                    <a:pt x="471" y="1925"/>
                  </a:cubicBezTo>
                  <a:cubicBezTo>
                    <a:pt x="453" y="1916"/>
                    <a:pt x="443" y="1910"/>
                    <a:pt x="441" y="1910"/>
                  </a:cubicBezTo>
                  <a:cubicBezTo>
                    <a:pt x="438" y="1910"/>
                    <a:pt x="448" y="1919"/>
                    <a:pt x="471" y="1941"/>
                  </a:cubicBezTo>
                  <a:cubicBezTo>
                    <a:pt x="512" y="1963"/>
                    <a:pt x="490" y="2016"/>
                    <a:pt x="446" y="2016"/>
                  </a:cubicBezTo>
                  <a:cubicBezTo>
                    <a:pt x="427" y="2016"/>
                    <a:pt x="427" y="2035"/>
                    <a:pt x="424" y="2072"/>
                  </a:cubicBezTo>
                  <a:cubicBezTo>
                    <a:pt x="446" y="2091"/>
                    <a:pt x="443" y="2129"/>
                    <a:pt x="443" y="2166"/>
                  </a:cubicBezTo>
                  <a:cubicBezTo>
                    <a:pt x="443" y="2220"/>
                    <a:pt x="443" y="2220"/>
                    <a:pt x="484" y="2223"/>
                  </a:cubicBezTo>
                  <a:cubicBezTo>
                    <a:pt x="527" y="2223"/>
                    <a:pt x="524" y="2242"/>
                    <a:pt x="524" y="2279"/>
                  </a:cubicBezTo>
                  <a:cubicBezTo>
                    <a:pt x="524" y="2298"/>
                    <a:pt x="524" y="2317"/>
                    <a:pt x="502" y="2317"/>
                  </a:cubicBezTo>
                  <a:cubicBezTo>
                    <a:pt x="490" y="2326"/>
                    <a:pt x="484" y="2339"/>
                    <a:pt x="480" y="2351"/>
                  </a:cubicBezTo>
                  <a:cubicBezTo>
                    <a:pt x="480" y="2370"/>
                    <a:pt x="480" y="2389"/>
                    <a:pt x="458" y="2389"/>
                  </a:cubicBezTo>
                  <a:cubicBezTo>
                    <a:pt x="443" y="2405"/>
                    <a:pt x="433" y="2423"/>
                    <a:pt x="433" y="2445"/>
                  </a:cubicBezTo>
                  <a:cubicBezTo>
                    <a:pt x="433" y="2480"/>
                    <a:pt x="433" y="2517"/>
                    <a:pt x="411" y="2517"/>
                  </a:cubicBezTo>
                  <a:cubicBezTo>
                    <a:pt x="411" y="2536"/>
                    <a:pt x="411" y="2536"/>
                    <a:pt x="433" y="2536"/>
                  </a:cubicBezTo>
                  <a:cubicBezTo>
                    <a:pt x="452" y="2536"/>
                    <a:pt x="474" y="2558"/>
                    <a:pt x="449" y="2630"/>
                  </a:cubicBezTo>
                  <a:cubicBezTo>
                    <a:pt x="449" y="2668"/>
                    <a:pt x="449" y="2724"/>
                    <a:pt x="468" y="2724"/>
                  </a:cubicBezTo>
                  <a:cubicBezTo>
                    <a:pt x="468" y="2743"/>
                    <a:pt x="468" y="2743"/>
                    <a:pt x="446" y="2743"/>
                  </a:cubicBezTo>
                  <a:cubicBezTo>
                    <a:pt x="444" y="2743"/>
                    <a:pt x="443" y="2743"/>
                    <a:pt x="441" y="2743"/>
                  </a:cubicBezTo>
                  <a:cubicBezTo>
                    <a:pt x="405" y="2743"/>
                    <a:pt x="407" y="2779"/>
                    <a:pt x="446" y="2818"/>
                  </a:cubicBezTo>
                  <a:cubicBezTo>
                    <a:pt x="465" y="2818"/>
                    <a:pt x="465" y="2837"/>
                    <a:pt x="443" y="2853"/>
                  </a:cubicBezTo>
                  <a:cubicBezTo>
                    <a:pt x="446" y="2868"/>
                    <a:pt x="452" y="2881"/>
                    <a:pt x="465" y="2890"/>
                  </a:cubicBezTo>
                  <a:cubicBezTo>
                    <a:pt x="484" y="2912"/>
                    <a:pt x="484" y="2912"/>
                    <a:pt x="462" y="2947"/>
                  </a:cubicBezTo>
                  <a:cubicBezTo>
                    <a:pt x="440" y="2947"/>
                    <a:pt x="440" y="2966"/>
                    <a:pt x="440" y="2984"/>
                  </a:cubicBezTo>
                  <a:cubicBezTo>
                    <a:pt x="462" y="3022"/>
                    <a:pt x="455" y="3226"/>
                    <a:pt x="433" y="3244"/>
                  </a:cubicBezTo>
                  <a:cubicBezTo>
                    <a:pt x="452" y="3263"/>
                    <a:pt x="452" y="3263"/>
                    <a:pt x="452" y="3282"/>
                  </a:cubicBezTo>
                  <a:cubicBezTo>
                    <a:pt x="408" y="3301"/>
                    <a:pt x="430" y="3320"/>
                    <a:pt x="471" y="3320"/>
                  </a:cubicBezTo>
                  <a:lnTo>
                    <a:pt x="474" y="3301"/>
                  </a:lnTo>
                  <a:lnTo>
                    <a:pt x="474" y="3282"/>
                  </a:lnTo>
                  <a:lnTo>
                    <a:pt x="474" y="3282"/>
                  </a:lnTo>
                  <a:cubicBezTo>
                    <a:pt x="514" y="3285"/>
                    <a:pt x="515" y="3339"/>
                    <a:pt x="457" y="3339"/>
                  </a:cubicBezTo>
                  <a:cubicBezTo>
                    <a:pt x="456" y="3339"/>
                    <a:pt x="454" y="3339"/>
                    <a:pt x="452" y="3338"/>
                  </a:cubicBezTo>
                  <a:cubicBezTo>
                    <a:pt x="408" y="3357"/>
                    <a:pt x="408" y="3357"/>
                    <a:pt x="449" y="3376"/>
                  </a:cubicBezTo>
                  <a:cubicBezTo>
                    <a:pt x="490" y="3395"/>
                    <a:pt x="490" y="3414"/>
                    <a:pt x="449" y="3432"/>
                  </a:cubicBezTo>
                  <a:cubicBezTo>
                    <a:pt x="437" y="3432"/>
                    <a:pt x="428" y="3431"/>
                    <a:pt x="423" y="3431"/>
                  </a:cubicBezTo>
                  <a:cubicBezTo>
                    <a:pt x="408" y="3431"/>
                    <a:pt x="416" y="3435"/>
                    <a:pt x="446" y="3451"/>
                  </a:cubicBezTo>
                  <a:cubicBezTo>
                    <a:pt x="528" y="3488"/>
                    <a:pt x="548" y="3542"/>
                    <a:pt x="471" y="3542"/>
                  </a:cubicBezTo>
                  <a:cubicBezTo>
                    <a:pt x="469" y="3542"/>
                    <a:pt x="467" y="3542"/>
                    <a:pt x="465" y="3542"/>
                  </a:cubicBezTo>
                  <a:cubicBezTo>
                    <a:pt x="424" y="3542"/>
                    <a:pt x="402" y="3561"/>
                    <a:pt x="402" y="3580"/>
                  </a:cubicBezTo>
                  <a:cubicBezTo>
                    <a:pt x="402" y="3599"/>
                    <a:pt x="421" y="3599"/>
                    <a:pt x="443" y="3599"/>
                  </a:cubicBezTo>
                  <a:cubicBezTo>
                    <a:pt x="455" y="3594"/>
                    <a:pt x="463" y="3591"/>
                    <a:pt x="469" y="3591"/>
                  </a:cubicBezTo>
                  <a:cubicBezTo>
                    <a:pt x="484" y="3591"/>
                    <a:pt x="475" y="3609"/>
                    <a:pt x="443" y="3636"/>
                  </a:cubicBezTo>
                  <a:cubicBezTo>
                    <a:pt x="377" y="3689"/>
                    <a:pt x="377" y="3727"/>
                    <a:pt x="418" y="3783"/>
                  </a:cubicBezTo>
                  <a:cubicBezTo>
                    <a:pt x="445" y="3837"/>
                    <a:pt x="452" y="3882"/>
                    <a:pt x="439" y="3882"/>
                  </a:cubicBezTo>
                  <a:cubicBezTo>
                    <a:pt x="434" y="3882"/>
                    <a:pt x="426" y="3875"/>
                    <a:pt x="415" y="3859"/>
                  </a:cubicBezTo>
                  <a:cubicBezTo>
                    <a:pt x="394" y="3840"/>
                    <a:pt x="384" y="3830"/>
                    <a:pt x="381" y="3830"/>
                  </a:cubicBezTo>
                  <a:lnTo>
                    <a:pt x="381" y="3830"/>
                  </a:lnTo>
                  <a:cubicBezTo>
                    <a:pt x="379" y="3830"/>
                    <a:pt x="383" y="3840"/>
                    <a:pt x="393" y="3859"/>
                  </a:cubicBezTo>
                  <a:lnTo>
                    <a:pt x="390" y="3950"/>
                  </a:lnTo>
                  <a:cubicBezTo>
                    <a:pt x="393" y="3971"/>
                    <a:pt x="411" y="3987"/>
                    <a:pt x="430" y="3990"/>
                  </a:cubicBezTo>
                  <a:cubicBezTo>
                    <a:pt x="390" y="4006"/>
                    <a:pt x="368" y="4044"/>
                    <a:pt x="408" y="4081"/>
                  </a:cubicBezTo>
                  <a:lnTo>
                    <a:pt x="405" y="4119"/>
                  </a:lnTo>
                  <a:cubicBezTo>
                    <a:pt x="405" y="4138"/>
                    <a:pt x="405" y="4138"/>
                    <a:pt x="427" y="4156"/>
                  </a:cubicBezTo>
                  <a:cubicBezTo>
                    <a:pt x="446" y="4175"/>
                    <a:pt x="424" y="4194"/>
                    <a:pt x="405" y="4213"/>
                  </a:cubicBezTo>
                  <a:cubicBezTo>
                    <a:pt x="383" y="4232"/>
                    <a:pt x="361" y="4247"/>
                    <a:pt x="380" y="4247"/>
                  </a:cubicBezTo>
                  <a:cubicBezTo>
                    <a:pt x="402" y="4250"/>
                    <a:pt x="424" y="4288"/>
                    <a:pt x="443" y="4307"/>
                  </a:cubicBezTo>
                  <a:cubicBezTo>
                    <a:pt x="458" y="4320"/>
                    <a:pt x="452" y="4333"/>
                    <a:pt x="439" y="4333"/>
                  </a:cubicBezTo>
                  <a:cubicBezTo>
                    <a:pt x="434" y="4333"/>
                    <a:pt x="427" y="4331"/>
                    <a:pt x="421" y="4326"/>
                  </a:cubicBezTo>
                  <a:cubicBezTo>
                    <a:pt x="417" y="4325"/>
                    <a:pt x="413" y="4324"/>
                    <a:pt x="411" y="4324"/>
                  </a:cubicBezTo>
                  <a:cubicBezTo>
                    <a:pt x="401" y="4324"/>
                    <a:pt x="396" y="4331"/>
                    <a:pt x="377" y="4360"/>
                  </a:cubicBezTo>
                  <a:cubicBezTo>
                    <a:pt x="377" y="4379"/>
                    <a:pt x="377" y="4416"/>
                    <a:pt x="399" y="4416"/>
                  </a:cubicBezTo>
                  <a:cubicBezTo>
                    <a:pt x="418" y="4416"/>
                    <a:pt x="415" y="4529"/>
                    <a:pt x="393" y="4548"/>
                  </a:cubicBezTo>
                  <a:cubicBezTo>
                    <a:pt x="393" y="4548"/>
                    <a:pt x="393" y="4567"/>
                    <a:pt x="393" y="4586"/>
                  </a:cubicBezTo>
                  <a:cubicBezTo>
                    <a:pt x="393" y="4601"/>
                    <a:pt x="411" y="4623"/>
                    <a:pt x="411" y="4642"/>
                  </a:cubicBezTo>
                  <a:cubicBezTo>
                    <a:pt x="415" y="4655"/>
                    <a:pt x="421" y="4670"/>
                    <a:pt x="433" y="4680"/>
                  </a:cubicBezTo>
                  <a:cubicBezTo>
                    <a:pt x="433" y="4699"/>
                    <a:pt x="430" y="4714"/>
                    <a:pt x="411" y="4714"/>
                  </a:cubicBezTo>
                  <a:cubicBezTo>
                    <a:pt x="452" y="4736"/>
                    <a:pt x="452" y="4736"/>
                    <a:pt x="408" y="4752"/>
                  </a:cubicBezTo>
                  <a:cubicBezTo>
                    <a:pt x="368" y="4752"/>
                    <a:pt x="368" y="4752"/>
                    <a:pt x="408" y="4771"/>
                  </a:cubicBezTo>
                  <a:cubicBezTo>
                    <a:pt x="430" y="4789"/>
                    <a:pt x="430" y="4789"/>
                    <a:pt x="408" y="4808"/>
                  </a:cubicBezTo>
                  <a:cubicBezTo>
                    <a:pt x="386" y="4808"/>
                    <a:pt x="386" y="4827"/>
                    <a:pt x="408" y="4827"/>
                  </a:cubicBezTo>
                  <a:cubicBezTo>
                    <a:pt x="449" y="4846"/>
                    <a:pt x="468" y="4902"/>
                    <a:pt x="427" y="4902"/>
                  </a:cubicBezTo>
                  <a:cubicBezTo>
                    <a:pt x="427" y="4918"/>
                    <a:pt x="433" y="4930"/>
                    <a:pt x="446" y="4940"/>
                  </a:cubicBezTo>
                  <a:cubicBezTo>
                    <a:pt x="487" y="4959"/>
                    <a:pt x="487" y="4959"/>
                    <a:pt x="446" y="4959"/>
                  </a:cubicBezTo>
                  <a:cubicBezTo>
                    <a:pt x="402" y="4974"/>
                    <a:pt x="402" y="4993"/>
                    <a:pt x="443" y="5015"/>
                  </a:cubicBezTo>
                  <a:cubicBezTo>
                    <a:pt x="455" y="5024"/>
                    <a:pt x="455" y="5043"/>
                    <a:pt x="443" y="5053"/>
                  </a:cubicBezTo>
                  <a:cubicBezTo>
                    <a:pt x="423" y="5084"/>
                    <a:pt x="400" y="5183"/>
                    <a:pt x="431" y="5183"/>
                  </a:cubicBezTo>
                  <a:cubicBezTo>
                    <a:pt x="433" y="5183"/>
                    <a:pt x="436" y="5183"/>
                    <a:pt x="440" y="5181"/>
                  </a:cubicBezTo>
                  <a:lnTo>
                    <a:pt x="440" y="5219"/>
                  </a:lnTo>
                  <a:cubicBezTo>
                    <a:pt x="415" y="5256"/>
                    <a:pt x="415" y="5275"/>
                    <a:pt x="437" y="5294"/>
                  </a:cubicBezTo>
                  <a:lnTo>
                    <a:pt x="458" y="5313"/>
                  </a:lnTo>
                  <a:cubicBezTo>
                    <a:pt x="437" y="5313"/>
                    <a:pt x="418" y="5325"/>
                    <a:pt x="415" y="5347"/>
                  </a:cubicBezTo>
                  <a:cubicBezTo>
                    <a:pt x="415" y="5366"/>
                    <a:pt x="415" y="5366"/>
                    <a:pt x="433" y="5366"/>
                  </a:cubicBezTo>
                  <a:cubicBezTo>
                    <a:pt x="440" y="5361"/>
                    <a:pt x="444" y="5358"/>
                    <a:pt x="448" y="5358"/>
                  </a:cubicBezTo>
                  <a:cubicBezTo>
                    <a:pt x="455" y="5358"/>
                    <a:pt x="455" y="5372"/>
                    <a:pt x="455" y="5385"/>
                  </a:cubicBezTo>
                  <a:cubicBezTo>
                    <a:pt x="452" y="5407"/>
                    <a:pt x="433" y="5422"/>
                    <a:pt x="415" y="5422"/>
                  </a:cubicBezTo>
                  <a:lnTo>
                    <a:pt x="411" y="5441"/>
                  </a:lnTo>
                  <a:cubicBezTo>
                    <a:pt x="455" y="5441"/>
                    <a:pt x="455" y="5460"/>
                    <a:pt x="433" y="5460"/>
                  </a:cubicBezTo>
                  <a:cubicBezTo>
                    <a:pt x="418" y="5473"/>
                    <a:pt x="408" y="5495"/>
                    <a:pt x="411" y="5513"/>
                  </a:cubicBezTo>
                  <a:cubicBezTo>
                    <a:pt x="426" y="5513"/>
                    <a:pt x="421" y="5522"/>
                    <a:pt x="416" y="5522"/>
                  </a:cubicBezTo>
                  <a:cubicBezTo>
                    <a:pt x="414" y="5522"/>
                    <a:pt x="411" y="5520"/>
                    <a:pt x="411" y="5513"/>
                  </a:cubicBezTo>
                  <a:lnTo>
                    <a:pt x="393" y="5513"/>
                  </a:lnTo>
                  <a:cubicBezTo>
                    <a:pt x="371" y="5532"/>
                    <a:pt x="393" y="5532"/>
                    <a:pt x="411" y="5532"/>
                  </a:cubicBezTo>
                  <a:lnTo>
                    <a:pt x="411" y="5570"/>
                  </a:lnTo>
                  <a:cubicBezTo>
                    <a:pt x="411" y="5583"/>
                    <a:pt x="413" y="5596"/>
                    <a:pt x="421" y="5596"/>
                  </a:cubicBezTo>
                  <a:cubicBezTo>
                    <a:pt x="424" y="5596"/>
                    <a:pt x="428" y="5594"/>
                    <a:pt x="433" y="5589"/>
                  </a:cubicBezTo>
                  <a:cubicBezTo>
                    <a:pt x="455" y="5589"/>
                    <a:pt x="477" y="5589"/>
                    <a:pt x="477" y="5607"/>
                  </a:cubicBezTo>
                  <a:cubicBezTo>
                    <a:pt x="479" y="5607"/>
                    <a:pt x="480" y="5607"/>
                    <a:pt x="482" y="5607"/>
                  </a:cubicBezTo>
                  <a:cubicBezTo>
                    <a:pt x="491" y="5607"/>
                    <a:pt x="486" y="5614"/>
                    <a:pt x="481" y="5614"/>
                  </a:cubicBezTo>
                  <a:cubicBezTo>
                    <a:pt x="479" y="5614"/>
                    <a:pt x="477" y="5612"/>
                    <a:pt x="477" y="5607"/>
                  </a:cubicBezTo>
                  <a:cubicBezTo>
                    <a:pt x="455" y="5607"/>
                    <a:pt x="433" y="5607"/>
                    <a:pt x="433" y="5626"/>
                  </a:cubicBezTo>
                  <a:cubicBezTo>
                    <a:pt x="437" y="5645"/>
                    <a:pt x="415" y="5645"/>
                    <a:pt x="415" y="5645"/>
                  </a:cubicBezTo>
                  <a:cubicBezTo>
                    <a:pt x="410" y="5643"/>
                    <a:pt x="406" y="5642"/>
                    <a:pt x="402" y="5642"/>
                  </a:cubicBezTo>
                  <a:cubicBezTo>
                    <a:pt x="376" y="5642"/>
                    <a:pt x="395" y="5703"/>
                    <a:pt x="415" y="5717"/>
                  </a:cubicBezTo>
                  <a:cubicBezTo>
                    <a:pt x="458" y="5755"/>
                    <a:pt x="462" y="5770"/>
                    <a:pt x="418" y="5773"/>
                  </a:cubicBezTo>
                  <a:cubicBezTo>
                    <a:pt x="377" y="5777"/>
                    <a:pt x="421" y="5811"/>
                    <a:pt x="484" y="5824"/>
                  </a:cubicBezTo>
                  <a:lnTo>
                    <a:pt x="549" y="5839"/>
                  </a:lnTo>
                  <a:lnTo>
                    <a:pt x="487" y="5842"/>
                  </a:lnTo>
                  <a:cubicBezTo>
                    <a:pt x="402" y="5867"/>
                    <a:pt x="402" y="5867"/>
                    <a:pt x="449" y="5918"/>
                  </a:cubicBezTo>
                  <a:cubicBezTo>
                    <a:pt x="474" y="5955"/>
                    <a:pt x="474" y="5952"/>
                    <a:pt x="452" y="5955"/>
                  </a:cubicBezTo>
                  <a:cubicBezTo>
                    <a:pt x="430" y="5958"/>
                    <a:pt x="433" y="5977"/>
                    <a:pt x="440" y="6030"/>
                  </a:cubicBezTo>
                  <a:cubicBezTo>
                    <a:pt x="445" y="6083"/>
                    <a:pt x="449" y="6103"/>
                    <a:pt x="467" y="6103"/>
                  </a:cubicBezTo>
                  <a:cubicBezTo>
                    <a:pt x="468" y="6103"/>
                    <a:pt x="469" y="6103"/>
                    <a:pt x="471" y="6102"/>
                  </a:cubicBezTo>
                  <a:cubicBezTo>
                    <a:pt x="471" y="6102"/>
                    <a:pt x="471" y="6118"/>
                    <a:pt x="474" y="6137"/>
                  </a:cubicBezTo>
                  <a:cubicBezTo>
                    <a:pt x="446" y="6155"/>
                    <a:pt x="454" y="6179"/>
                    <a:pt x="475" y="6179"/>
                  </a:cubicBezTo>
                  <a:cubicBezTo>
                    <a:pt x="483" y="6179"/>
                    <a:pt x="492" y="6176"/>
                    <a:pt x="502" y="6168"/>
                  </a:cubicBezTo>
                  <a:cubicBezTo>
                    <a:pt x="502" y="6168"/>
                    <a:pt x="505" y="6187"/>
                    <a:pt x="509" y="6206"/>
                  </a:cubicBezTo>
                  <a:lnTo>
                    <a:pt x="487" y="6209"/>
                  </a:lnTo>
                  <a:cubicBezTo>
                    <a:pt x="468" y="6212"/>
                    <a:pt x="471" y="6250"/>
                    <a:pt x="509" y="6394"/>
                  </a:cubicBezTo>
                  <a:cubicBezTo>
                    <a:pt x="544" y="6524"/>
                    <a:pt x="559" y="6558"/>
                    <a:pt x="584" y="6558"/>
                  </a:cubicBezTo>
                  <a:cubicBezTo>
                    <a:pt x="589" y="6558"/>
                    <a:pt x="596" y="6557"/>
                    <a:pt x="603" y="6554"/>
                  </a:cubicBezTo>
                  <a:cubicBezTo>
                    <a:pt x="646" y="6557"/>
                    <a:pt x="653" y="6573"/>
                    <a:pt x="615" y="6588"/>
                  </a:cubicBezTo>
                  <a:cubicBezTo>
                    <a:pt x="596" y="6594"/>
                    <a:pt x="584" y="6614"/>
                    <a:pt x="597" y="6614"/>
                  </a:cubicBezTo>
                  <a:cubicBezTo>
                    <a:pt x="598" y="6614"/>
                    <a:pt x="600" y="6614"/>
                    <a:pt x="603" y="6613"/>
                  </a:cubicBezTo>
                  <a:cubicBezTo>
                    <a:pt x="609" y="6632"/>
                    <a:pt x="609" y="6651"/>
                    <a:pt x="603" y="6670"/>
                  </a:cubicBezTo>
                  <a:cubicBezTo>
                    <a:pt x="591" y="6722"/>
                    <a:pt x="604" y="6740"/>
                    <a:pt x="620" y="6740"/>
                  </a:cubicBezTo>
                  <a:cubicBezTo>
                    <a:pt x="624" y="6740"/>
                    <a:pt x="629" y="6738"/>
                    <a:pt x="634" y="6735"/>
                  </a:cubicBezTo>
                  <a:cubicBezTo>
                    <a:pt x="645" y="6724"/>
                    <a:pt x="650" y="6719"/>
                    <a:pt x="653" y="6719"/>
                  </a:cubicBezTo>
                  <a:cubicBezTo>
                    <a:pt x="657" y="6719"/>
                    <a:pt x="649" y="6736"/>
                    <a:pt x="643" y="6754"/>
                  </a:cubicBezTo>
                  <a:cubicBezTo>
                    <a:pt x="633" y="6776"/>
                    <a:pt x="624" y="6797"/>
                    <a:pt x="634" y="6797"/>
                  </a:cubicBezTo>
                  <a:cubicBezTo>
                    <a:pt x="635" y="6797"/>
                    <a:pt x="637" y="6796"/>
                    <a:pt x="640" y="6795"/>
                  </a:cubicBezTo>
                  <a:cubicBezTo>
                    <a:pt x="668" y="6804"/>
                    <a:pt x="740" y="6886"/>
                    <a:pt x="706" y="6908"/>
                  </a:cubicBezTo>
                  <a:lnTo>
                    <a:pt x="728" y="6939"/>
                  </a:lnTo>
                  <a:cubicBezTo>
                    <a:pt x="730" y="6937"/>
                    <a:pt x="733" y="6936"/>
                    <a:pt x="736" y="6936"/>
                  </a:cubicBezTo>
                  <a:cubicBezTo>
                    <a:pt x="750" y="6936"/>
                    <a:pt x="769" y="6962"/>
                    <a:pt x="788" y="6986"/>
                  </a:cubicBezTo>
                  <a:cubicBezTo>
                    <a:pt x="809" y="7018"/>
                    <a:pt x="822" y="7030"/>
                    <a:pt x="806" y="7043"/>
                  </a:cubicBezTo>
                  <a:cubicBezTo>
                    <a:pt x="778" y="7043"/>
                    <a:pt x="788" y="7058"/>
                    <a:pt x="828" y="7071"/>
                  </a:cubicBezTo>
                  <a:cubicBezTo>
                    <a:pt x="841" y="7086"/>
                    <a:pt x="885" y="7074"/>
                    <a:pt x="897" y="7086"/>
                  </a:cubicBezTo>
                  <a:cubicBezTo>
                    <a:pt x="905" y="7078"/>
                    <a:pt x="915" y="7074"/>
                    <a:pt x="926" y="7074"/>
                  </a:cubicBezTo>
                  <a:cubicBezTo>
                    <a:pt x="935" y="7074"/>
                    <a:pt x="945" y="7077"/>
                    <a:pt x="954" y="7083"/>
                  </a:cubicBezTo>
                  <a:lnTo>
                    <a:pt x="938" y="7096"/>
                  </a:lnTo>
                  <a:lnTo>
                    <a:pt x="907" y="7127"/>
                  </a:lnTo>
                  <a:cubicBezTo>
                    <a:pt x="915" y="7136"/>
                    <a:pt x="923" y="7144"/>
                    <a:pt x="933" y="7144"/>
                  </a:cubicBezTo>
                  <a:cubicBezTo>
                    <a:pt x="937" y="7144"/>
                    <a:pt x="942" y="7142"/>
                    <a:pt x="947" y="7137"/>
                  </a:cubicBezTo>
                  <a:lnTo>
                    <a:pt x="947" y="7137"/>
                  </a:lnTo>
                  <a:cubicBezTo>
                    <a:pt x="944" y="7165"/>
                    <a:pt x="960" y="7177"/>
                    <a:pt x="985" y="7202"/>
                  </a:cubicBezTo>
                  <a:cubicBezTo>
                    <a:pt x="1011" y="7226"/>
                    <a:pt x="1038" y="7247"/>
                    <a:pt x="1064" y="7247"/>
                  </a:cubicBezTo>
                  <a:cubicBezTo>
                    <a:pt x="1066" y="7247"/>
                    <a:pt x="1068" y="7247"/>
                    <a:pt x="1070" y="7246"/>
                  </a:cubicBezTo>
                  <a:lnTo>
                    <a:pt x="1070" y="7246"/>
                  </a:lnTo>
                  <a:cubicBezTo>
                    <a:pt x="1059" y="7283"/>
                    <a:pt x="1123" y="7335"/>
                    <a:pt x="1166" y="7335"/>
                  </a:cubicBezTo>
                  <a:cubicBezTo>
                    <a:pt x="1174" y="7335"/>
                    <a:pt x="1182" y="7332"/>
                    <a:pt x="1189" y="7328"/>
                  </a:cubicBezTo>
                  <a:cubicBezTo>
                    <a:pt x="1192" y="7321"/>
                    <a:pt x="1196" y="7318"/>
                    <a:pt x="1201" y="7318"/>
                  </a:cubicBezTo>
                  <a:cubicBezTo>
                    <a:pt x="1208" y="7318"/>
                    <a:pt x="1216" y="7327"/>
                    <a:pt x="1220" y="7343"/>
                  </a:cubicBezTo>
                  <a:cubicBezTo>
                    <a:pt x="1224" y="7361"/>
                    <a:pt x="1225" y="7368"/>
                    <a:pt x="1232" y="7368"/>
                  </a:cubicBezTo>
                  <a:cubicBezTo>
                    <a:pt x="1236" y="7368"/>
                    <a:pt x="1242" y="7366"/>
                    <a:pt x="1251" y="7362"/>
                  </a:cubicBezTo>
                  <a:cubicBezTo>
                    <a:pt x="1256" y="7360"/>
                    <a:pt x="1259" y="7359"/>
                    <a:pt x="1262" y="7359"/>
                  </a:cubicBezTo>
                  <a:cubicBezTo>
                    <a:pt x="1279" y="7359"/>
                    <a:pt x="1284" y="7383"/>
                    <a:pt x="1292" y="7406"/>
                  </a:cubicBezTo>
                  <a:cubicBezTo>
                    <a:pt x="1290" y="7440"/>
                    <a:pt x="1299" y="7452"/>
                    <a:pt x="1314" y="7452"/>
                  </a:cubicBezTo>
                  <a:cubicBezTo>
                    <a:pt x="1321" y="7452"/>
                    <a:pt x="1328" y="7450"/>
                    <a:pt x="1336" y="7447"/>
                  </a:cubicBezTo>
                  <a:cubicBezTo>
                    <a:pt x="1344" y="7446"/>
                    <a:pt x="1352" y="7446"/>
                    <a:pt x="1359" y="7446"/>
                  </a:cubicBezTo>
                  <a:cubicBezTo>
                    <a:pt x="1383" y="7446"/>
                    <a:pt x="1406" y="7449"/>
                    <a:pt x="1430" y="7456"/>
                  </a:cubicBezTo>
                  <a:cubicBezTo>
                    <a:pt x="1471" y="7447"/>
                    <a:pt x="1486" y="7450"/>
                    <a:pt x="1474" y="7425"/>
                  </a:cubicBezTo>
                  <a:cubicBezTo>
                    <a:pt x="1480" y="7409"/>
                    <a:pt x="1489" y="7397"/>
                    <a:pt x="1502" y="7387"/>
                  </a:cubicBezTo>
                  <a:cubicBezTo>
                    <a:pt x="1512" y="7384"/>
                    <a:pt x="1518" y="7383"/>
                    <a:pt x="1523" y="7383"/>
                  </a:cubicBezTo>
                  <a:cubicBezTo>
                    <a:pt x="1534" y="7383"/>
                    <a:pt x="1530" y="7391"/>
                    <a:pt x="1521" y="7391"/>
                  </a:cubicBezTo>
                  <a:cubicBezTo>
                    <a:pt x="1520" y="7391"/>
                    <a:pt x="1519" y="7391"/>
                    <a:pt x="1518" y="7390"/>
                  </a:cubicBezTo>
                  <a:cubicBezTo>
                    <a:pt x="1480" y="7406"/>
                    <a:pt x="1496" y="7409"/>
                    <a:pt x="1508" y="7434"/>
                  </a:cubicBezTo>
                  <a:cubicBezTo>
                    <a:pt x="1521" y="7456"/>
                    <a:pt x="1558" y="7463"/>
                    <a:pt x="1574" y="7466"/>
                  </a:cubicBezTo>
                  <a:lnTo>
                    <a:pt x="1646" y="7472"/>
                  </a:lnTo>
                  <a:cubicBezTo>
                    <a:pt x="1673" y="7484"/>
                    <a:pt x="1691" y="7490"/>
                    <a:pt x="1702" y="7490"/>
                  </a:cubicBezTo>
                  <a:cubicBezTo>
                    <a:pt x="1714" y="7490"/>
                    <a:pt x="1718" y="7484"/>
                    <a:pt x="1718" y="7475"/>
                  </a:cubicBezTo>
                  <a:cubicBezTo>
                    <a:pt x="1718" y="7466"/>
                    <a:pt x="1718" y="7459"/>
                    <a:pt x="1718" y="7453"/>
                  </a:cubicBezTo>
                  <a:cubicBezTo>
                    <a:pt x="1725" y="7471"/>
                    <a:pt x="1754" y="7478"/>
                    <a:pt x="1789" y="7478"/>
                  </a:cubicBezTo>
                  <a:cubicBezTo>
                    <a:pt x="1854" y="7478"/>
                    <a:pt x="1942" y="7452"/>
                    <a:pt x="1944" y="7422"/>
                  </a:cubicBezTo>
                  <a:cubicBezTo>
                    <a:pt x="1942" y="7415"/>
                    <a:pt x="1941" y="7413"/>
                    <a:pt x="1941" y="7413"/>
                  </a:cubicBezTo>
                  <a:lnTo>
                    <a:pt x="1941" y="7413"/>
                  </a:lnTo>
                  <a:cubicBezTo>
                    <a:pt x="1941" y="7413"/>
                    <a:pt x="1946" y="7427"/>
                    <a:pt x="1950" y="7441"/>
                  </a:cubicBezTo>
                  <a:cubicBezTo>
                    <a:pt x="1953" y="7451"/>
                    <a:pt x="1958" y="7455"/>
                    <a:pt x="1967" y="7455"/>
                  </a:cubicBezTo>
                  <a:cubicBezTo>
                    <a:pt x="1976" y="7455"/>
                    <a:pt x="1990" y="7450"/>
                    <a:pt x="2010" y="7444"/>
                  </a:cubicBezTo>
                  <a:cubicBezTo>
                    <a:pt x="2025" y="7441"/>
                    <a:pt x="2088" y="7394"/>
                    <a:pt x="2135" y="7372"/>
                  </a:cubicBezTo>
                  <a:cubicBezTo>
                    <a:pt x="2201" y="7340"/>
                    <a:pt x="2248" y="7309"/>
                    <a:pt x="2235" y="7290"/>
                  </a:cubicBezTo>
                  <a:cubicBezTo>
                    <a:pt x="2242" y="7286"/>
                    <a:pt x="2246" y="7284"/>
                    <a:pt x="2249" y="7284"/>
                  </a:cubicBezTo>
                  <a:cubicBezTo>
                    <a:pt x="2253" y="7284"/>
                    <a:pt x="2256" y="7289"/>
                    <a:pt x="2264" y="7300"/>
                  </a:cubicBezTo>
                  <a:cubicBezTo>
                    <a:pt x="2261" y="7313"/>
                    <a:pt x="2263" y="7318"/>
                    <a:pt x="2267" y="7318"/>
                  </a:cubicBezTo>
                  <a:cubicBezTo>
                    <a:pt x="2272" y="7318"/>
                    <a:pt x="2280" y="7312"/>
                    <a:pt x="2289" y="7306"/>
                  </a:cubicBezTo>
                  <a:cubicBezTo>
                    <a:pt x="2304" y="7296"/>
                    <a:pt x="2292" y="7278"/>
                    <a:pt x="2282" y="7262"/>
                  </a:cubicBezTo>
                  <a:cubicBezTo>
                    <a:pt x="2270" y="7243"/>
                    <a:pt x="2282" y="7234"/>
                    <a:pt x="2326" y="7231"/>
                  </a:cubicBezTo>
                  <a:cubicBezTo>
                    <a:pt x="2373" y="7218"/>
                    <a:pt x="2417" y="7184"/>
                    <a:pt x="2436" y="7137"/>
                  </a:cubicBezTo>
                  <a:cubicBezTo>
                    <a:pt x="2444" y="7128"/>
                    <a:pt x="2453" y="7120"/>
                    <a:pt x="2462" y="7120"/>
                  </a:cubicBezTo>
                  <a:cubicBezTo>
                    <a:pt x="2467" y="7120"/>
                    <a:pt x="2471" y="7122"/>
                    <a:pt x="2477" y="7127"/>
                  </a:cubicBezTo>
                  <a:cubicBezTo>
                    <a:pt x="2481" y="7128"/>
                    <a:pt x="2485" y="7129"/>
                    <a:pt x="2488" y="7129"/>
                  </a:cubicBezTo>
                  <a:cubicBezTo>
                    <a:pt x="2521" y="7129"/>
                    <a:pt x="2548" y="7095"/>
                    <a:pt x="2539" y="7061"/>
                  </a:cubicBezTo>
                  <a:cubicBezTo>
                    <a:pt x="2546" y="7055"/>
                    <a:pt x="2549" y="7052"/>
                    <a:pt x="2552" y="7052"/>
                  </a:cubicBezTo>
                  <a:cubicBezTo>
                    <a:pt x="2556" y="7052"/>
                    <a:pt x="2560" y="7055"/>
                    <a:pt x="2568" y="7061"/>
                  </a:cubicBezTo>
                  <a:cubicBezTo>
                    <a:pt x="2579" y="7061"/>
                    <a:pt x="2589" y="7064"/>
                    <a:pt x="2595" y="7064"/>
                  </a:cubicBezTo>
                  <a:cubicBezTo>
                    <a:pt x="2603" y="7064"/>
                    <a:pt x="2604" y="7059"/>
                    <a:pt x="2593" y="7033"/>
                  </a:cubicBezTo>
                  <a:cubicBezTo>
                    <a:pt x="2602" y="6989"/>
                    <a:pt x="2630" y="6952"/>
                    <a:pt x="2671" y="6933"/>
                  </a:cubicBezTo>
                  <a:cubicBezTo>
                    <a:pt x="2683" y="6917"/>
                    <a:pt x="2693" y="6902"/>
                    <a:pt x="2677" y="6889"/>
                  </a:cubicBezTo>
                  <a:lnTo>
                    <a:pt x="2658" y="6877"/>
                  </a:lnTo>
                  <a:lnTo>
                    <a:pt x="2658" y="6877"/>
                  </a:lnTo>
                  <a:cubicBezTo>
                    <a:pt x="2674" y="6880"/>
                    <a:pt x="2685" y="6882"/>
                    <a:pt x="2690" y="6882"/>
                  </a:cubicBezTo>
                  <a:cubicBezTo>
                    <a:pt x="2702" y="6882"/>
                    <a:pt x="2696" y="6873"/>
                    <a:pt x="2677" y="6848"/>
                  </a:cubicBezTo>
                  <a:cubicBezTo>
                    <a:pt x="2666" y="6839"/>
                    <a:pt x="2668" y="6828"/>
                    <a:pt x="2676" y="6828"/>
                  </a:cubicBezTo>
                  <a:cubicBezTo>
                    <a:pt x="2679" y="6828"/>
                    <a:pt x="2683" y="6829"/>
                    <a:pt x="2687" y="6833"/>
                  </a:cubicBezTo>
                  <a:cubicBezTo>
                    <a:pt x="2702" y="6830"/>
                    <a:pt x="2715" y="6823"/>
                    <a:pt x="2724" y="6811"/>
                  </a:cubicBezTo>
                  <a:cubicBezTo>
                    <a:pt x="2734" y="6795"/>
                    <a:pt x="2762" y="6707"/>
                    <a:pt x="2799" y="6623"/>
                  </a:cubicBezTo>
                  <a:cubicBezTo>
                    <a:pt x="2856" y="6491"/>
                    <a:pt x="2868" y="6435"/>
                    <a:pt x="2850" y="6432"/>
                  </a:cubicBezTo>
                  <a:cubicBezTo>
                    <a:pt x="2834" y="6406"/>
                    <a:pt x="2834" y="6406"/>
                    <a:pt x="2859" y="6394"/>
                  </a:cubicBezTo>
                  <a:cubicBezTo>
                    <a:pt x="2878" y="6388"/>
                    <a:pt x="2893" y="6369"/>
                    <a:pt x="2897" y="6350"/>
                  </a:cubicBezTo>
                  <a:cubicBezTo>
                    <a:pt x="2899" y="6334"/>
                    <a:pt x="2904" y="6317"/>
                    <a:pt x="2918" y="6317"/>
                  </a:cubicBezTo>
                  <a:cubicBezTo>
                    <a:pt x="2920" y="6317"/>
                    <a:pt x="2922" y="6318"/>
                    <a:pt x="2925" y="6319"/>
                  </a:cubicBezTo>
                  <a:cubicBezTo>
                    <a:pt x="2909" y="6297"/>
                    <a:pt x="2909" y="6297"/>
                    <a:pt x="2915" y="6278"/>
                  </a:cubicBezTo>
                  <a:lnTo>
                    <a:pt x="2915" y="6278"/>
                  </a:lnTo>
                  <a:cubicBezTo>
                    <a:pt x="2918" y="6279"/>
                    <a:pt x="2920" y="6279"/>
                    <a:pt x="2922" y="6279"/>
                  </a:cubicBezTo>
                  <a:cubicBezTo>
                    <a:pt x="2935" y="6279"/>
                    <a:pt x="2938" y="6263"/>
                    <a:pt x="2922" y="6243"/>
                  </a:cubicBezTo>
                  <a:cubicBezTo>
                    <a:pt x="2900" y="6226"/>
                    <a:pt x="2892" y="6219"/>
                    <a:pt x="2899" y="6219"/>
                  </a:cubicBezTo>
                  <a:cubicBezTo>
                    <a:pt x="2904" y="6219"/>
                    <a:pt x="2913" y="6221"/>
                    <a:pt x="2928" y="6225"/>
                  </a:cubicBezTo>
                  <a:cubicBezTo>
                    <a:pt x="2928" y="6225"/>
                    <a:pt x="2929" y="6225"/>
                    <a:pt x="2930" y="6225"/>
                  </a:cubicBezTo>
                  <a:cubicBezTo>
                    <a:pt x="2946" y="6225"/>
                    <a:pt x="2972" y="6190"/>
                    <a:pt x="2963" y="6190"/>
                  </a:cubicBezTo>
                  <a:cubicBezTo>
                    <a:pt x="2962" y="6190"/>
                    <a:pt x="2960" y="6191"/>
                    <a:pt x="2956" y="6193"/>
                  </a:cubicBezTo>
                  <a:cubicBezTo>
                    <a:pt x="2934" y="6187"/>
                    <a:pt x="2944" y="6153"/>
                    <a:pt x="2925" y="6131"/>
                  </a:cubicBezTo>
                  <a:cubicBezTo>
                    <a:pt x="2928" y="6113"/>
                    <a:pt x="2930" y="6099"/>
                    <a:pt x="2948" y="6099"/>
                  </a:cubicBezTo>
                  <a:cubicBezTo>
                    <a:pt x="2949" y="6099"/>
                    <a:pt x="2951" y="6099"/>
                    <a:pt x="2953" y="6099"/>
                  </a:cubicBezTo>
                  <a:cubicBezTo>
                    <a:pt x="2978" y="6084"/>
                    <a:pt x="2969" y="5990"/>
                    <a:pt x="2950" y="5968"/>
                  </a:cubicBezTo>
                  <a:cubicBezTo>
                    <a:pt x="2932" y="5965"/>
                    <a:pt x="2934" y="5949"/>
                    <a:pt x="2949" y="5949"/>
                  </a:cubicBezTo>
                  <a:cubicBezTo>
                    <a:pt x="2950" y="5949"/>
                    <a:pt x="2952" y="5949"/>
                    <a:pt x="2953" y="5949"/>
                  </a:cubicBezTo>
                  <a:cubicBezTo>
                    <a:pt x="2955" y="5949"/>
                    <a:pt x="2956" y="5949"/>
                    <a:pt x="2958" y="5949"/>
                  </a:cubicBezTo>
                  <a:cubicBezTo>
                    <a:pt x="2975" y="5949"/>
                    <a:pt x="2978" y="5932"/>
                    <a:pt x="2978" y="5918"/>
                  </a:cubicBezTo>
                  <a:cubicBezTo>
                    <a:pt x="2963" y="5901"/>
                    <a:pt x="2973" y="5899"/>
                    <a:pt x="2989" y="5899"/>
                  </a:cubicBezTo>
                  <a:cubicBezTo>
                    <a:pt x="2993" y="5899"/>
                    <a:pt x="2998" y="5899"/>
                    <a:pt x="3003" y="5899"/>
                  </a:cubicBezTo>
                  <a:cubicBezTo>
                    <a:pt x="3009" y="5905"/>
                    <a:pt x="3013" y="5908"/>
                    <a:pt x="3016" y="5908"/>
                  </a:cubicBezTo>
                  <a:cubicBezTo>
                    <a:pt x="3024" y="5908"/>
                    <a:pt x="3026" y="5891"/>
                    <a:pt x="3028" y="5864"/>
                  </a:cubicBezTo>
                  <a:cubicBezTo>
                    <a:pt x="3009" y="5845"/>
                    <a:pt x="3016" y="5770"/>
                    <a:pt x="3019" y="5714"/>
                  </a:cubicBezTo>
                  <a:cubicBezTo>
                    <a:pt x="3025" y="5623"/>
                    <a:pt x="3006" y="5604"/>
                    <a:pt x="2966" y="5563"/>
                  </a:cubicBezTo>
                  <a:lnTo>
                    <a:pt x="2925" y="5545"/>
                  </a:lnTo>
                  <a:lnTo>
                    <a:pt x="2966" y="5545"/>
                  </a:lnTo>
                  <a:cubicBezTo>
                    <a:pt x="2987" y="5545"/>
                    <a:pt x="3009" y="5538"/>
                    <a:pt x="3031" y="5529"/>
                  </a:cubicBezTo>
                  <a:cubicBezTo>
                    <a:pt x="3031" y="5510"/>
                    <a:pt x="3009" y="5510"/>
                    <a:pt x="2987" y="5510"/>
                  </a:cubicBezTo>
                  <a:cubicBezTo>
                    <a:pt x="2969" y="5510"/>
                    <a:pt x="2969" y="5491"/>
                    <a:pt x="2991" y="5454"/>
                  </a:cubicBezTo>
                  <a:cubicBezTo>
                    <a:pt x="3013" y="5419"/>
                    <a:pt x="3013" y="5400"/>
                    <a:pt x="2994" y="5382"/>
                  </a:cubicBezTo>
                  <a:cubicBezTo>
                    <a:pt x="2991" y="5360"/>
                    <a:pt x="3000" y="5338"/>
                    <a:pt x="3016" y="5325"/>
                  </a:cubicBezTo>
                  <a:cubicBezTo>
                    <a:pt x="3016" y="5306"/>
                    <a:pt x="3016" y="5306"/>
                    <a:pt x="2994" y="5306"/>
                  </a:cubicBezTo>
                  <a:cubicBezTo>
                    <a:pt x="2972" y="5306"/>
                    <a:pt x="2975" y="5288"/>
                    <a:pt x="2994" y="5269"/>
                  </a:cubicBezTo>
                  <a:cubicBezTo>
                    <a:pt x="3038" y="5250"/>
                    <a:pt x="3038" y="5194"/>
                    <a:pt x="3016" y="5194"/>
                  </a:cubicBezTo>
                  <a:cubicBezTo>
                    <a:pt x="2997" y="5194"/>
                    <a:pt x="2997" y="5175"/>
                    <a:pt x="2997" y="5156"/>
                  </a:cubicBezTo>
                  <a:cubicBezTo>
                    <a:pt x="3000" y="5137"/>
                    <a:pt x="2991" y="5115"/>
                    <a:pt x="2975" y="5103"/>
                  </a:cubicBezTo>
                  <a:lnTo>
                    <a:pt x="2975" y="5065"/>
                  </a:lnTo>
                  <a:cubicBezTo>
                    <a:pt x="2975" y="5060"/>
                    <a:pt x="2977" y="5057"/>
                    <a:pt x="2979" y="5057"/>
                  </a:cubicBezTo>
                  <a:cubicBezTo>
                    <a:pt x="2986" y="5057"/>
                    <a:pt x="2997" y="5071"/>
                    <a:pt x="2997" y="5084"/>
                  </a:cubicBezTo>
                  <a:lnTo>
                    <a:pt x="3019" y="5065"/>
                  </a:lnTo>
                  <a:cubicBezTo>
                    <a:pt x="3019" y="5028"/>
                    <a:pt x="3019" y="5009"/>
                    <a:pt x="2997" y="4990"/>
                  </a:cubicBezTo>
                  <a:cubicBezTo>
                    <a:pt x="2956" y="4971"/>
                    <a:pt x="2956" y="4971"/>
                    <a:pt x="3000" y="4971"/>
                  </a:cubicBezTo>
                  <a:cubicBezTo>
                    <a:pt x="3019" y="4971"/>
                    <a:pt x="3041" y="4952"/>
                    <a:pt x="3019" y="4934"/>
                  </a:cubicBezTo>
                  <a:cubicBezTo>
                    <a:pt x="2978" y="4915"/>
                    <a:pt x="3000" y="4896"/>
                    <a:pt x="3022" y="4896"/>
                  </a:cubicBezTo>
                  <a:cubicBezTo>
                    <a:pt x="3036" y="4902"/>
                    <a:pt x="3045" y="4907"/>
                    <a:pt x="3049" y="4907"/>
                  </a:cubicBezTo>
                  <a:cubicBezTo>
                    <a:pt x="3058" y="4907"/>
                    <a:pt x="3049" y="4890"/>
                    <a:pt x="3022" y="4843"/>
                  </a:cubicBezTo>
                  <a:cubicBezTo>
                    <a:pt x="3022" y="4805"/>
                    <a:pt x="3000" y="4730"/>
                    <a:pt x="3003" y="4673"/>
                  </a:cubicBezTo>
                  <a:cubicBezTo>
                    <a:pt x="3003" y="4598"/>
                    <a:pt x="3003" y="4561"/>
                    <a:pt x="3025" y="4545"/>
                  </a:cubicBezTo>
                  <a:cubicBezTo>
                    <a:pt x="3030" y="4545"/>
                    <a:pt x="3034" y="4545"/>
                    <a:pt x="3038" y="4544"/>
                  </a:cubicBezTo>
                  <a:lnTo>
                    <a:pt x="3038" y="4544"/>
                  </a:lnTo>
                  <a:cubicBezTo>
                    <a:pt x="3040" y="4545"/>
                    <a:pt x="3042" y="4545"/>
                    <a:pt x="3044" y="4545"/>
                  </a:cubicBezTo>
                  <a:cubicBezTo>
                    <a:pt x="3045" y="4544"/>
                    <a:pt x="3046" y="4543"/>
                    <a:pt x="3047" y="4543"/>
                  </a:cubicBezTo>
                  <a:lnTo>
                    <a:pt x="3047" y="4543"/>
                  </a:lnTo>
                  <a:cubicBezTo>
                    <a:pt x="3044" y="4543"/>
                    <a:pt x="3041" y="4544"/>
                    <a:pt x="3038" y="4544"/>
                  </a:cubicBezTo>
                  <a:lnTo>
                    <a:pt x="3038" y="4544"/>
                  </a:lnTo>
                  <a:cubicBezTo>
                    <a:pt x="3003" y="4540"/>
                    <a:pt x="3003" y="4520"/>
                    <a:pt x="3003" y="4470"/>
                  </a:cubicBezTo>
                  <a:cubicBezTo>
                    <a:pt x="3022" y="4432"/>
                    <a:pt x="3016" y="4385"/>
                    <a:pt x="2984" y="4357"/>
                  </a:cubicBezTo>
                  <a:lnTo>
                    <a:pt x="2984" y="4395"/>
                  </a:lnTo>
                  <a:cubicBezTo>
                    <a:pt x="2940" y="4395"/>
                    <a:pt x="2940" y="4376"/>
                    <a:pt x="2962" y="4338"/>
                  </a:cubicBezTo>
                  <a:cubicBezTo>
                    <a:pt x="2962" y="4319"/>
                    <a:pt x="2984" y="4319"/>
                    <a:pt x="3006" y="4319"/>
                  </a:cubicBezTo>
                  <a:cubicBezTo>
                    <a:pt x="3028" y="4319"/>
                    <a:pt x="3044" y="4304"/>
                    <a:pt x="3047" y="4282"/>
                  </a:cubicBezTo>
                  <a:cubicBezTo>
                    <a:pt x="3047" y="4268"/>
                    <a:pt x="3049" y="4257"/>
                    <a:pt x="3042" y="4257"/>
                  </a:cubicBezTo>
                  <a:cubicBezTo>
                    <a:pt x="3039" y="4257"/>
                    <a:pt x="3034" y="4258"/>
                    <a:pt x="3028" y="4263"/>
                  </a:cubicBezTo>
                  <a:cubicBezTo>
                    <a:pt x="3006" y="4263"/>
                    <a:pt x="3006" y="4263"/>
                    <a:pt x="3006" y="4244"/>
                  </a:cubicBezTo>
                  <a:cubicBezTo>
                    <a:pt x="3009" y="4225"/>
                    <a:pt x="3000" y="4203"/>
                    <a:pt x="2984" y="4191"/>
                  </a:cubicBezTo>
                  <a:cubicBezTo>
                    <a:pt x="2966" y="4188"/>
                    <a:pt x="2966" y="4172"/>
                    <a:pt x="2966" y="4153"/>
                  </a:cubicBezTo>
                  <a:cubicBezTo>
                    <a:pt x="2978" y="4138"/>
                    <a:pt x="2987" y="4116"/>
                    <a:pt x="2987" y="4097"/>
                  </a:cubicBezTo>
                  <a:lnTo>
                    <a:pt x="3009" y="4097"/>
                  </a:lnTo>
                  <a:cubicBezTo>
                    <a:pt x="3025" y="4094"/>
                    <a:pt x="3038" y="4087"/>
                    <a:pt x="3050" y="4078"/>
                  </a:cubicBezTo>
                  <a:cubicBezTo>
                    <a:pt x="3050" y="4059"/>
                    <a:pt x="3028" y="4059"/>
                    <a:pt x="3028" y="4059"/>
                  </a:cubicBezTo>
                  <a:cubicBezTo>
                    <a:pt x="3009" y="4059"/>
                    <a:pt x="3013" y="3611"/>
                    <a:pt x="3013" y="3558"/>
                  </a:cubicBezTo>
                  <a:cubicBezTo>
                    <a:pt x="3031" y="3525"/>
                    <a:pt x="3034" y="3479"/>
                    <a:pt x="3022" y="3479"/>
                  </a:cubicBezTo>
                  <a:cubicBezTo>
                    <a:pt x="3020" y="3479"/>
                    <a:pt x="3018" y="3480"/>
                    <a:pt x="3016" y="3483"/>
                  </a:cubicBezTo>
                  <a:cubicBezTo>
                    <a:pt x="2994" y="3483"/>
                    <a:pt x="2994" y="3389"/>
                    <a:pt x="2997" y="3276"/>
                  </a:cubicBezTo>
                  <a:cubicBezTo>
                    <a:pt x="2997" y="3147"/>
                    <a:pt x="2997" y="3053"/>
                    <a:pt x="2978" y="3053"/>
                  </a:cubicBezTo>
                  <a:lnTo>
                    <a:pt x="2978" y="2997"/>
                  </a:lnTo>
                  <a:cubicBezTo>
                    <a:pt x="2972" y="2966"/>
                    <a:pt x="2966" y="2934"/>
                    <a:pt x="2956" y="2906"/>
                  </a:cubicBezTo>
                  <a:cubicBezTo>
                    <a:pt x="2943" y="2893"/>
                    <a:pt x="2939" y="2879"/>
                    <a:pt x="2944" y="2879"/>
                  </a:cubicBezTo>
                  <a:cubicBezTo>
                    <a:pt x="2947" y="2879"/>
                    <a:pt x="2951" y="2882"/>
                    <a:pt x="2956" y="2887"/>
                  </a:cubicBezTo>
                  <a:cubicBezTo>
                    <a:pt x="2978" y="2887"/>
                    <a:pt x="3000" y="2887"/>
                    <a:pt x="3000" y="2868"/>
                  </a:cubicBezTo>
                  <a:cubicBezTo>
                    <a:pt x="3000" y="2831"/>
                    <a:pt x="2978" y="2831"/>
                    <a:pt x="2959" y="2831"/>
                  </a:cubicBezTo>
                  <a:cubicBezTo>
                    <a:pt x="2947" y="2831"/>
                    <a:pt x="2937" y="2821"/>
                    <a:pt x="2937" y="2812"/>
                  </a:cubicBezTo>
                  <a:cubicBezTo>
                    <a:pt x="2937" y="2793"/>
                    <a:pt x="2937" y="2793"/>
                    <a:pt x="2959" y="2793"/>
                  </a:cubicBezTo>
                  <a:lnTo>
                    <a:pt x="3000" y="2793"/>
                  </a:lnTo>
                  <a:lnTo>
                    <a:pt x="3000" y="2774"/>
                  </a:lnTo>
                  <a:cubicBezTo>
                    <a:pt x="2999" y="2775"/>
                    <a:pt x="2998" y="2775"/>
                    <a:pt x="2996" y="2775"/>
                  </a:cubicBezTo>
                  <a:cubicBezTo>
                    <a:pt x="2988" y="2775"/>
                    <a:pt x="2981" y="2766"/>
                    <a:pt x="2981" y="2756"/>
                  </a:cubicBezTo>
                  <a:cubicBezTo>
                    <a:pt x="2981" y="2737"/>
                    <a:pt x="2981" y="2737"/>
                    <a:pt x="3022" y="2737"/>
                  </a:cubicBezTo>
                  <a:cubicBezTo>
                    <a:pt x="3066" y="2737"/>
                    <a:pt x="3066" y="2718"/>
                    <a:pt x="3022" y="2699"/>
                  </a:cubicBezTo>
                  <a:lnTo>
                    <a:pt x="3003" y="2662"/>
                  </a:lnTo>
                  <a:cubicBezTo>
                    <a:pt x="3044" y="2646"/>
                    <a:pt x="3003" y="2608"/>
                    <a:pt x="2981" y="2589"/>
                  </a:cubicBezTo>
                  <a:cubicBezTo>
                    <a:pt x="3025" y="2571"/>
                    <a:pt x="3025" y="2552"/>
                    <a:pt x="2981" y="2533"/>
                  </a:cubicBezTo>
                  <a:cubicBezTo>
                    <a:pt x="2962" y="2533"/>
                    <a:pt x="2962" y="2514"/>
                    <a:pt x="2984" y="2495"/>
                  </a:cubicBezTo>
                  <a:cubicBezTo>
                    <a:pt x="3003" y="2477"/>
                    <a:pt x="3003" y="2458"/>
                    <a:pt x="3006" y="2420"/>
                  </a:cubicBezTo>
                  <a:cubicBezTo>
                    <a:pt x="2984" y="2401"/>
                    <a:pt x="2984" y="2273"/>
                    <a:pt x="2987" y="2123"/>
                  </a:cubicBezTo>
                  <a:cubicBezTo>
                    <a:pt x="2987" y="1956"/>
                    <a:pt x="2991" y="1844"/>
                    <a:pt x="2969" y="1844"/>
                  </a:cubicBezTo>
                  <a:cubicBezTo>
                    <a:pt x="2969" y="1825"/>
                    <a:pt x="2969" y="1825"/>
                    <a:pt x="2991" y="1806"/>
                  </a:cubicBezTo>
                  <a:cubicBezTo>
                    <a:pt x="3013" y="1806"/>
                    <a:pt x="3013" y="1787"/>
                    <a:pt x="2969" y="1768"/>
                  </a:cubicBezTo>
                  <a:cubicBezTo>
                    <a:pt x="2950" y="1750"/>
                    <a:pt x="2928" y="1750"/>
                    <a:pt x="2969" y="1750"/>
                  </a:cubicBezTo>
                  <a:cubicBezTo>
                    <a:pt x="2991" y="1750"/>
                    <a:pt x="2991" y="1715"/>
                    <a:pt x="2991" y="1640"/>
                  </a:cubicBezTo>
                  <a:cubicBezTo>
                    <a:pt x="2994" y="1584"/>
                    <a:pt x="2994" y="1508"/>
                    <a:pt x="2972" y="1508"/>
                  </a:cubicBezTo>
                  <a:cubicBezTo>
                    <a:pt x="2961" y="1486"/>
                    <a:pt x="2956" y="1477"/>
                    <a:pt x="2958" y="1477"/>
                  </a:cubicBezTo>
                  <a:lnTo>
                    <a:pt x="2958" y="1477"/>
                  </a:lnTo>
                  <a:cubicBezTo>
                    <a:pt x="2959" y="1477"/>
                    <a:pt x="2964" y="1482"/>
                    <a:pt x="2972" y="1489"/>
                  </a:cubicBezTo>
                  <a:cubicBezTo>
                    <a:pt x="2976" y="1491"/>
                    <a:pt x="2980" y="1492"/>
                    <a:pt x="2983" y="1492"/>
                  </a:cubicBezTo>
                  <a:cubicBezTo>
                    <a:pt x="3019" y="1492"/>
                    <a:pt x="3034" y="1412"/>
                    <a:pt x="2994" y="1361"/>
                  </a:cubicBezTo>
                  <a:cubicBezTo>
                    <a:pt x="2994" y="1342"/>
                    <a:pt x="2997" y="1323"/>
                    <a:pt x="3016" y="1323"/>
                  </a:cubicBezTo>
                  <a:cubicBezTo>
                    <a:pt x="3016" y="1292"/>
                    <a:pt x="3009" y="1258"/>
                    <a:pt x="2997" y="1229"/>
                  </a:cubicBezTo>
                  <a:cubicBezTo>
                    <a:pt x="2997" y="1211"/>
                    <a:pt x="2997" y="1135"/>
                    <a:pt x="2997" y="1101"/>
                  </a:cubicBezTo>
                  <a:cubicBezTo>
                    <a:pt x="2997" y="1073"/>
                    <a:pt x="2991" y="1048"/>
                    <a:pt x="2978" y="1026"/>
                  </a:cubicBezTo>
                  <a:lnTo>
                    <a:pt x="2978" y="1007"/>
                  </a:lnTo>
                  <a:cubicBezTo>
                    <a:pt x="3000" y="1007"/>
                    <a:pt x="3000" y="913"/>
                    <a:pt x="3000" y="784"/>
                  </a:cubicBezTo>
                  <a:cubicBezTo>
                    <a:pt x="3003" y="653"/>
                    <a:pt x="3003" y="540"/>
                    <a:pt x="3025" y="521"/>
                  </a:cubicBezTo>
                  <a:cubicBezTo>
                    <a:pt x="3022" y="509"/>
                    <a:pt x="3016" y="493"/>
                    <a:pt x="3003" y="487"/>
                  </a:cubicBezTo>
                  <a:cubicBezTo>
                    <a:pt x="2962" y="465"/>
                    <a:pt x="2962" y="449"/>
                    <a:pt x="2984" y="430"/>
                  </a:cubicBezTo>
                  <a:cubicBezTo>
                    <a:pt x="3025" y="405"/>
                    <a:pt x="3028" y="343"/>
                    <a:pt x="2984" y="317"/>
                  </a:cubicBezTo>
                  <a:lnTo>
                    <a:pt x="3006" y="317"/>
                  </a:lnTo>
                  <a:cubicBezTo>
                    <a:pt x="3047" y="299"/>
                    <a:pt x="3028" y="242"/>
                    <a:pt x="2984" y="223"/>
                  </a:cubicBezTo>
                  <a:cubicBezTo>
                    <a:pt x="3006" y="205"/>
                    <a:pt x="3028" y="186"/>
                    <a:pt x="3006" y="167"/>
                  </a:cubicBezTo>
                  <a:cubicBezTo>
                    <a:pt x="3006" y="151"/>
                    <a:pt x="3006" y="151"/>
                    <a:pt x="3050" y="151"/>
                  </a:cubicBezTo>
                  <a:cubicBezTo>
                    <a:pt x="3072" y="151"/>
                    <a:pt x="3094" y="151"/>
                    <a:pt x="3094" y="133"/>
                  </a:cubicBezTo>
                  <a:cubicBezTo>
                    <a:pt x="3094" y="114"/>
                    <a:pt x="3072" y="114"/>
                    <a:pt x="3050" y="114"/>
                  </a:cubicBezTo>
                  <a:cubicBezTo>
                    <a:pt x="3050" y="114"/>
                    <a:pt x="3050" y="95"/>
                    <a:pt x="3050" y="76"/>
                  </a:cubicBezTo>
                  <a:cubicBezTo>
                    <a:pt x="3050" y="64"/>
                    <a:pt x="3041" y="57"/>
                    <a:pt x="3031" y="57"/>
                  </a:cubicBezTo>
                  <a:cubicBezTo>
                    <a:pt x="3009" y="57"/>
                    <a:pt x="3009" y="39"/>
                    <a:pt x="3009" y="20"/>
                  </a:cubicBezTo>
                  <a:cubicBezTo>
                    <a:pt x="3024" y="20"/>
                    <a:pt x="3019" y="11"/>
                    <a:pt x="3008" y="11"/>
                  </a:cubicBezTo>
                  <a:cubicBezTo>
                    <a:pt x="3002" y="11"/>
                    <a:pt x="2995" y="13"/>
                    <a:pt x="2987" y="20"/>
                  </a:cubicBezTo>
                  <a:cubicBezTo>
                    <a:pt x="2966" y="20"/>
                    <a:pt x="2947" y="20"/>
                    <a:pt x="29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52"/>
            <p:cNvSpPr/>
            <p:nvPr/>
          </p:nvSpPr>
          <p:spPr>
            <a:xfrm>
              <a:off x="4342225" y="2182650"/>
              <a:ext cx="31775" cy="24475"/>
            </a:xfrm>
            <a:custGeom>
              <a:avLst/>
              <a:gdLst/>
              <a:ahLst/>
              <a:cxnLst/>
              <a:rect l="l" t="t" r="r" b="b"/>
              <a:pathLst>
                <a:path w="1271" h="979" extrusionOk="0">
                  <a:moveTo>
                    <a:pt x="200" y="88"/>
                  </a:moveTo>
                  <a:cubicBezTo>
                    <a:pt x="200" y="88"/>
                    <a:pt x="204" y="93"/>
                    <a:pt x="214" y="106"/>
                  </a:cubicBezTo>
                  <a:lnTo>
                    <a:pt x="214" y="106"/>
                  </a:lnTo>
                  <a:cubicBezTo>
                    <a:pt x="213" y="104"/>
                    <a:pt x="211" y="101"/>
                    <a:pt x="209" y="98"/>
                  </a:cubicBezTo>
                  <a:cubicBezTo>
                    <a:pt x="203" y="92"/>
                    <a:pt x="200" y="88"/>
                    <a:pt x="200" y="88"/>
                  </a:cubicBezTo>
                  <a:close/>
                  <a:moveTo>
                    <a:pt x="573" y="92"/>
                  </a:moveTo>
                  <a:cubicBezTo>
                    <a:pt x="573" y="107"/>
                    <a:pt x="570" y="120"/>
                    <a:pt x="567" y="136"/>
                  </a:cubicBezTo>
                  <a:lnTo>
                    <a:pt x="564" y="132"/>
                  </a:lnTo>
                  <a:cubicBezTo>
                    <a:pt x="567" y="114"/>
                    <a:pt x="567" y="92"/>
                    <a:pt x="570" y="92"/>
                  </a:cubicBezTo>
                  <a:close/>
                  <a:moveTo>
                    <a:pt x="695" y="111"/>
                  </a:moveTo>
                  <a:cubicBezTo>
                    <a:pt x="696" y="111"/>
                    <a:pt x="697" y="113"/>
                    <a:pt x="698" y="114"/>
                  </a:cubicBezTo>
                  <a:cubicBezTo>
                    <a:pt x="692" y="132"/>
                    <a:pt x="683" y="151"/>
                    <a:pt x="679" y="151"/>
                  </a:cubicBezTo>
                  <a:cubicBezTo>
                    <a:pt x="673" y="148"/>
                    <a:pt x="673" y="148"/>
                    <a:pt x="683" y="129"/>
                  </a:cubicBezTo>
                  <a:cubicBezTo>
                    <a:pt x="689" y="115"/>
                    <a:pt x="692" y="111"/>
                    <a:pt x="695" y="111"/>
                  </a:cubicBezTo>
                  <a:close/>
                  <a:moveTo>
                    <a:pt x="219" y="170"/>
                  </a:moveTo>
                  <a:lnTo>
                    <a:pt x="219" y="170"/>
                  </a:lnTo>
                  <a:cubicBezTo>
                    <a:pt x="217" y="170"/>
                    <a:pt x="222" y="178"/>
                    <a:pt x="222" y="178"/>
                  </a:cubicBezTo>
                  <a:cubicBezTo>
                    <a:pt x="223" y="178"/>
                    <a:pt x="222" y="176"/>
                    <a:pt x="219" y="170"/>
                  </a:cubicBezTo>
                  <a:close/>
                  <a:moveTo>
                    <a:pt x="250" y="173"/>
                  </a:moveTo>
                  <a:lnTo>
                    <a:pt x="263" y="189"/>
                  </a:lnTo>
                  <a:cubicBezTo>
                    <a:pt x="262" y="190"/>
                    <a:pt x="261" y="190"/>
                    <a:pt x="260" y="190"/>
                  </a:cubicBezTo>
                  <a:cubicBezTo>
                    <a:pt x="258" y="190"/>
                    <a:pt x="256" y="187"/>
                    <a:pt x="247" y="173"/>
                  </a:cubicBezTo>
                  <a:close/>
                  <a:moveTo>
                    <a:pt x="270" y="162"/>
                  </a:moveTo>
                  <a:cubicBezTo>
                    <a:pt x="273" y="162"/>
                    <a:pt x="275" y="166"/>
                    <a:pt x="281" y="179"/>
                  </a:cubicBezTo>
                  <a:cubicBezTo>
                    <a:pt x="286" y="189"/>
                    <a:pt x="288" y="194"/>
                    <a:pt x="286" y="194"/>
                  </a:cubicBezTo>
                  <a:cubicBezTo>
                    <a:pt x="285" y="194"/>
                    <a:pt x="281" y="190"/>
                    <a:pt x="275" y="183"/>
                  </a:cubicBezTo>
                  <a:cubicBezTo>
                    <a:pt x="266" y="164"/>
                    <a:pt x="266" y="164"/>
                    <a:pt x="266" y="164"/>
                  </a:cubicBezTo>
                  <a:cubicBezTo>
                    <a:pt x="268" y="163"/>
                    <a:pt x="269" y="162"/>
                    <a:pt x="270" y="162"/>
                  </a:cubicBezTo>
                  <a:close/>
                  <a:moveTo>
                    <a:pt x="225" y="189"/>
                  </a:moveTo>
                  <a:lnTo>
                    <a:pt x="241" y="204"/>
                  </a:lnTo>
                  <a:lnTo>
                    <a:pt x="238" y="208"/>
                  </a:lnTo>
                  <a:cubicBezTo>
                    <a:pt x="234" y="208"/>
                    <a:pt x="234" y="208"/>
                    <a:pt x="222" y="192"/>
                  </a:cubicBezTo>
                  <a:lnTo>
                    <a:pt x="225" y="189"/>
                  </a:lnTo>
                  <a:close/>
                  <a:moveTo>
                    <a:pt x="216" y="223"/>
                  </a:moveTo>
                  <a:lnTo>
                    <a:pt x="216" y="223"/>
                  </a:lnTo>
                  <a:cubicBezTo>
                    <a:pt x="228" y="233"/>
                    <a:pt x="238" y="242"/>
                    <a:pt x="247" y="252"/>
                  </a:cubicBezTo>
                  <a:lnTo>
                    <a:pt x="244" y="255"/>
                  </a:lnTo>
                  <a:cubicBezTo>
                    <a:pt x="244" y="255"/>
                    <a:pt x="244" y="255"/>
                    <a:pt x="244" y="255"/>
                  </a:cubicBezTo>
                  <a:cubicBezTo>
                    <a:pt x="241" y="255"/>
                    <a:pt x="228" y="242"/>
                    <a:pt x="228" y="242"/>
                  </a:cubicBezTo>
                  <a:cubicBezTo>
                    <a:pt x="228" y="242"/>
                    <a:pt x="213" y="226"/>
                    <a:pt x="216" y="223"/>
                  </a:cubicBezTo>
                  <a:close/>
                  <a:moveTo>
                    <a:pt x="366" y="233"/>
                  </a:moveTo>
                  <a:lnTo>
                    <a:pt x="375" y="252"/>
                  </a:lnTo>
                  <a:cubicBezTo>
                    <a:pt x="385" y="270"/>
                    <a:pt x="382" y="273"/>
                    <a:pt x="382" y="273"/>
                  </a:cubicBezTo>
                  <a:cubicBezTo>
                    <a:pt x="382" y="273"/>
                    <a:pt x="382" y="273"/>
                    <a:pt x="372" y="255"/>
                  </a:cubicBezTo>
                  <a:cubicBezTo>
                    <a:pt x="372" y="255"/>
                    <a:pt x="363" y="233"/>
                    <a:pt x="366" y="233"/>
                  </a:cubicBezTo>
                  <a:close/>
                  <a:moveTo>
                    <a:pt x="848" y="254"/>
                  </a:moveTo>
                  <a:cubicBezTo>
                    <a:pt x="848" y="254"/>
                    <a:pt x="849" y="254"/>
                    <a:pt x="849" y="255"/>
                  </a:cubicBezTo>
                  <a:lnTo>
                    <a:pt x="833" y="270"/>
                  </a:lnTo>
                  <a:lnTo>
                    <a:pt x="814" y="277"/>
                  </a:lnTo>
                  <a:lnTo>
                    <a:pt x="811" y="277"/>
                  </a:lnTo>
                  <a:cubicBezTo>
                    <a:pt x="828" y="265"/>
                    <a:pt x="845" y="254"/>
                    <a:pt x="848" y="254"/>
                  </a:cubicBezTo>
                  <a:close/>
                  <a:moveTo>
                    <a:pt x="350" y="261"/>
                  </a:moveTo>
                  <a:lnTo>
                    <a:pt x="363" y="280"/>
                  </a:lnTo>
                  <a:lnTo>
                    <a:pt x="369" y="299"/>
                  </a:lnTo>
                  <a:lnTo>
                    <a:pt x="369" y="302"/>
                  </a:lnTo>
                  <a:cubicBezTo>
                    <a:pt x="360" y="289"/>
                    <a:pt x="354" y="277"/>
                    <a:pt x="350" y="261"/>
                  </a:cubicBezTo>
                  <a:close/>
                  <a:moveTo>
                    <a:pt x="523" y="299"/>
                  </a:moveTo>
                  <a:cubicBezTo>
                    <a:pt x="521" y="309"/>
                    <a:pt x="521" y="315"/>
                    <a:pt x="522" y="315"/>
                  </a:cubicBezTo>
                  <a:cubicBezTo>
                    <a:pt x="522" y="315"/>
                    <a:pt x="523" y="309"/>
                    <a:pt x="523" y="299"/>
                  </a:cubicBezTo>
                  <a:close/>
                  <a:moveTo>
                    <a:pt x="135" y="304"/>
                  </a:moveTo>
                  <a:cubicBezTo>
                    <a:pt x="136" y="304"/>
                    <a:pt x="138" y="305"/>
                    <a:pt x="144" y="308"/>
                  </a:cubicBezTo>
                  <a:lnTo>
                    <a:pt x="162" y="320"/>
                  </a:lnTo>
                  <a:cubicBezTo>
                    <a:pt x="168" y="325"/>
                    <a:pt x="174" y="330"/>
                    <a:pt x="178" y="333"/>
                  </a:cubicBezTo>
                  <a:cubicBezTo>
                    <a:pt x="166" y="327"/>
                    <a:pt x="153" y="320"/>
                    <a:pt x="140" y="311"/>
                  </a:cubicBezTo>
                  <a:cubicBezTo>
                    <a:pt x="140" y="311"/>
                    <a:pt x="132" y="304"/>
                    <a:pt x="135" y="304"/>
                  </a:cubicBezTo>
                  <a:close/>
                  <a:moveTo>
                    <a:pt x="924" y="324"/>
                  </a:moveTo>
                  <a:lnTo>
                    <a:pt x="924" y="324"/>
                  </a:lnTo>
                  <a:cubicBezTo>
                    <a:pt x="906" y="333"/>
                    <a:pt x="888" y="339"/>
                    <a:pt x="867" y="345"/>
                  </a:cubicBezTo>
                  <a:lnTo>
                    <a:pt x="867" y="345"/>
                  </a:lnTo>
                  <a:cubicBezTo>
                    <a:pt x="865" y="342"/>
                    <a:pt x="866" y="342"/>
                    <a:pt x="886" y="333"/>
                  </a:cubicBezTo>
                  <a:cubicBezTo>
                    <a:pt x="899" y="330"/>
                    <a:pt x="911" y="327"/>
                    <a:pt x="924" y="324"/>
                  </a:cubicBezTo>
                  <a:close/>
                  <a:moveTo>
                    <a:pt x="755" y="349"/>
                  </a:moveTo>
                  <a:lnTo>
                    <a:pt x="755" y="352"/>
                  </a:lnTo>
                  <a:lnTo>
                    <a:pt x="717" y="367"/>
                  </a:lnTo>
                  <a:cubicBezTo>
                    <a:pt x="730" y="358"/>
                    <a:pt x="742" y="352"/>
                    <a:pt x="755" y="349"/>
                  </a:cubicBezTo>
                  <a:close/>
                  <a:moveTo>
                    <a:pt x="937" y="399"/>
                  </a:moveTo>
                  <a:cubicBezTo>
                    <a:pt x="941" y="399"/>
                    <a:pt x="943" y="400"/>
                    <a:pt x="943" y="402"/>
                  </a:cubicBezTo>
                  <a:lnTo>
                    <a:pt x="924" y="408"/>
                  </a:lnTo>
                  <a:lnTo>
                    <a:pt x="902" y="408"/>
                  </a:lnTo>
                  <a:lnTo>
                    <a:pt x="902" y="405"/>
                  </a:lnTo>
                  <a:cubicBezTo>
                    <a:pt x="915" y="403"/>
                    <a:pt x="929" y="399"/>
                    <a:pt x="937" y="399"/>
                  </a:cubicBezTo>
                  <a:close/>
                  <a:moveTo>
                    <a:pt x="319" y="424"/>
                  </a:moveTo>
                  <a:lnTo>
                    <a:pt x="319" y="424"/>
                  </a:lnTo>
                  <a:cubicBezTo>
                    <a:pt x="319" y="424"/>
                    <a:pt x="319" y="424"/>
                    <a:pt x="319" y="424"/>
                  </a:cubicBezTo>
                  <a:cubicBezTo>
                    <a:pt x="319" y="424"/>
                    <a:pt x="319" y="424"/>
                    <a:pt x="319" y="424"/>
                  </a:cubicBezTo>
                  <a:close/>
                  <a:moveTo>
                    <a:pt x="159" y="418"/>
                  </a:moveTo>
                  <a:cubicBezTo>
                    <a:pt x="181" y="421"/>
                    <a:pt x="200" y="427"/>
                    <a:pt x="219" y="436"/>
                  </a:cubicBezTo>
                  <a:cubicBezTo>
                    <a:pt x="219" y="438"/>
                    <a:pt x="219" y="438"/>
                    <a:pt x="217" y="438"/>
                  </a:cubicBezTo>
                  <a:cubicBezTo>
                    <a:pt x="215" y="438"/>
                    <a:pt x="210" y="437"/>
                    <a:pt x="197" y="433"/>
                  </a:cubicBezTo>
                  <a:cubicBezTo>
                    <a:pt x="178" y="427"/>
                    <a:pt x="159" y="421"/>
                    <a:pt x="159" y="418"/>
                  </a:cubicBezTo>
                  <a:close/>
                  <a:moveTo>
                    <a:pt x="611" y="543"/>
                  </a:moveTo>
                  <a:cubicBezTo>
                    <a:pt x="611" y="543"/>
                    <a:pt x="607" y="543"/>
                    <a:pt x="626" y="552"/>
                  </a:cubicBezTo>
                  <a:lnTo>
                    <a:pt x="629" y="552"/>
                  </a:lnTo>
                  <a:cubicBezTo>
                    <a:pt x="611" y="543"/>
                    <a:pt x="611" y="543"/>
                    <a:pt x="611" y="543"/>
                  </a:cubicBezTo>
                  <a:close/>
                  <a:moveTo>
                    <a:pt x="880" y="583"/>
                  </a:moveTo>
                  <a:cubicBezTo>
                    <a:pt x="882" y="583"/>
                    <a:pt x="889" y="585"/>
                    <a:pt x="889" y="587"/>
                  </a:cubicBezTo>
                  <a:cubicBezTo>
                    <a:pt x="880" y="584"/>
                    <a:pt x="879" y="583"/>
                    <a:pt x="880" y="583"/>
                  </a:cubicBezTo>
                  <a:close/>
                  <a:moveTo>
                    <a:pt x="846" y="587"/>
                  </a:moveTo>
                  <a:lnTo>
                    <a:pt x="846" y="587"/>
                  </a:lnTo>
                  <a:cubicBezTo>
                    <a:pt x="867" y="590"/>
                    <a:pt x="886" y="596"/>
                    <a:pt x="886" y="599"/>
                  </a:cubicBezTo>
                  <a:lnTo>
                    <a:pt x="864" y="596"/>
                  </a:lnTo>
                  <a:lnTo>
                    <a:pt x="846" y="587"/>
                  </a:lnTo>
                  <a:close/>
                  <a:moveTo>
                    <a:pt x="824" y="601"/>
                  </a:moveTo>
                  <a:cubicBezTo>
                    <a:pt x="826" y="601"/>
                    <a:pt x="836" y="604"/>
                    <a:pt x="858" y="609"/>
                  </a:cubicBezTo>
                  <a:cubicBezTo>
                    <a:pt x="880" y="615"/>
                    <a:pt x="880" y="615"/>
                    <a:pt x="880" y="618"/>
                  </a:cubicBezTo>
                  <a:cubicBezTo>
                    <a:pt x="864" y="615"/>
                    <a:pt x="852" y="612"/>
                    <a:pt x="836" y="606"/>
                  </a:cubicBezTo>
                  <a:cubicBezTo>
                    <a:pt x="828" y="603"/>
                    <a:pt x="823" y="601"/>
                    <a:pt x="824" y="601"/>
                  </a:cubicBezTo>
                  <a:close/>
                  <a:moveTo>
                    <a:pt x="758" y="624"/>
                  </a:moveTo>
                  <a:cubicBezTo>
                    <a:pt x="765" y="628"/>
                    <a:pt x="766" y="629"/>
                    <a:pt x="765" y="629"/>
                  </a:cubicBezTo>
                  <a:cubicBezTo>
                    <a:pt x="763" y="629"/>
                    <a:pt x="756" y="626"/>
                    <a:pt x="758" y="624"/>
                  </a:cubicBezTo>
                  <a:close/>
                  <a:moveTo>
                    <a:pt x="717" y="637"/>
                  </a:moveTo>
                  <a:lnTo>
                    <a:pt x="752" y="665"/>
                  </a:lnTo>
                  <a:cubicBezTo>
                    <a:pt x="755" y="662"/>
                    <a:pt x="736" y="649"/>
                    <a:pt x="736" y="649"/>
                  </a:cubicBezTo>
                  <a:cubicBezTo>
                    <a:pt x="733" y="643"/>
                    <a:pt x="726" y="640"/>
                    <a:pt x="720" y="637"/>
                  </a:cubicBezTo>
                  <a:close/>
                  <a:moveTo>
                    <a:pt x="438" y="649"/>
                  </a:moveTo>
                  <a:lnTo>
                    <a:pt x="426" y="668"/>
                  </a:lnTo>
                  <a:lnTo>
                    <a:pt x="429" y="668"/>
                  </a:lnTo>
                  <a:cubicBezTo>
                    <a:pt x="438" y="650"/>
                    <a:pt x="438" y="650"/>
                    <a:pt x="438" y="649"/>
                  </a:cubicBezTo>
                  <a:close/>
                  <a:moveTo>
                    <a:pt x="654" y="634"/>
                  </a:moveTo>
                  <a:lnTo>
                    <a:pt x="676" y="668"/>
                  </a:lnTo>
                  <a:lnTo>
                    <a:pt x="667" y="649"/>
                  </a:lnTo>
                  <a:lnTo>
                    <a:pt x="654" y="634"/>
                  </a:lnTo>
                  <a:close/>
                  <a:moveTo>
                    <a:pt x="859" y="661"/>
                  </a:moveTo>
                  <a:cubicBezTo>
                    <a:pt x="863" y="661"/>
                    <a:pt x="877" y="668"/>
                    <a:pt x="877" y="668"/>
                  </a:cubicBezTo>
                  <a:cubicBezTo>
                    <a:pt x="886" y="672"/>
                    <a:pt x="888" y="673"/>
                    <a:pt x="886" y="673"/>
                  </a:cubicBezTo>
                  <a:cubicBezTo>
                    <a:pt x="884" y="673"/>
                    <a:pt x="877" y="671"/>
                    <a:pt x="877" y="671"/>
                  </a:cubicBezTo>
                  <a:lnTo>
                    <a:pt x="877" y="675"/>
                  </a:lnTo>
                  <a:cubicBezTo>
                    <a:pt x="855" y="665"/>
                    <a:pt x="855" y="665"/>
                    <a:pt x="858" y="662"/>
                  </a:cubicBezTo>
                  <a:cubicBezTo>
                    <a:pt x="858" y="662"/>
                    <a:pt x="858" y="661"/>
                    <a:pt x="859" y="661"/>
                  </a:cubicBezTo>
                  <a:close/>
                  <a:moveTo>
                    <a:pt x="754" y="692"/>
                  </a:moveTo>
                  <a:cubicBezTo>
                    <a:pt x="756" y="692"/>
                    <a:pt x="760" y="695"/>
                    <a:pt x="770" y="706"/>
                  </a:cubicBezTo>
                  <a:lnTo>
                    <a:pt x="767" y="709"/>
                  </a:lnTo>
                  <a:lnTo>
                    <a:pt x="752" y="693"/>
                  </a:lnTo>
                  <a:cubicBezTo>
                    <a:pt x="753" y="692"/>
                    <a:pt x="753" y="692"/>
                    <a:pt x="754" y="692"/>
                  </a:cubicBezTo>
                  <a:close/>
                  <a:moveTo>
                    <a:pt x="833" y="703"/>
                  </a:moveTo>
                  <a:cubicBezTo>
                    <a:pt x="835" y="703"/>
                    <a:pt x="840" y="705"/>
                    <a:pt x="849" y="712"/>
                  </a:cubicBezTo>
                  <a:cubicBezTo>
                    <a:pt x="849" y="712"/>
                    <a:pt x="867" y="725"/>
                    <a:pt x="864" y="728"/>
                  </a:cubicBezTo>
                  <a:cubicBezTo>
                    <a:pt x="864" y="728"/>
                    <a:pt x="864" y="728"/>
                    <a:pt x="864" y="728"/>
                  </a:cubicBezTo>
                  <a:cubicBezTo>
                    <a:pt x="860" y="728"/>
                    <a:pt x="846" y="718"/>
                    <a:pt x="846" y="718"/>
                  </a:cubicBezTo>
                  <a:cubicBezTo>
                    <a:pt x="827" y="706"/>
                    <a:pt x="830" y="706"/>
                    <a:pt x="830" y="706"/>
                  </a:cubicBezTo>
                  <a:cubicBezTo>
                    <a:pt x="830" y="705"/>
                    <a:pt x="831" y="703"/>
                    <a:pt x="833" y="703"/>
                  </a:cubicBezTo>
                  <a:close/>
                  <a:moveTo>
                    <a:pt x="735" y="698"/>
                  </a:moveTo>
                  <a:cubicBezTo>
                    <a:pt x="737" y="698"/>
                    <a:pt x="750" y="712"/>
                    <a:pt x="767" y="734"/>
                  </a:cubicBezTo>
                  <a:cubicBezTo>
                    <a:pt x="767" y="737"/>
                    <a:pt x="764" y="737"/>
                    <a:pt x="764" y="737"/>
                  </a:cubicBezTo>
                  <a:cubicBezTo>
                    <a:pt x="755" y="728"/>
                    <a:pt x="745" y="718"/>
                    <a:pt x="739" y="706"/>
                  </a:cubicBezTo>
                  <a:cubicBezTo>
                    <a:pt x="735" y="700"/>
                    <a:pt x="734" y="698"/>
                    <a:pt x="735" y="698"/>
                  </a:cubicBezTo>
                  <a:close/>
                  <a:moveTo>
                    <a:pt x="354" y="717"/>
                  </a:moveTo>
                  <a:cubicBezTo>
                    <a:pt x="355" y="717"/>
                    <a:pt x="356" y="717"/>
                    <a:pt x="357" y="718"/>
                  </a:cubicBezTo>
                  <a:cubicBezTo>
                    <a:pt x="357" y="718"/>
                    <a:pt x="357" y="718"/>
                    <a:pt x="344" y="734"/>
                  </a:cubicBezTo>
                  <a:cubicBezTo>
                    <a:pt x="344" y="734"/>
                    <a:pt x="331" y="747"/>
                    <a:pt x="326" y="747"/>
                  </a:cubicBezTo>
                  <a:cubicBezTo>
                    <a:pt x="326" y="747"/>
                    <a:pt x="326" y="747"/>
                    <a:pt x="325" y="747"/>
                  </a:cubicBezTo>
                  <a:lnTo>
                    <a:pt x="338" y="731"/>
                  </a:lnTo>
                  <a:cubicBezTo>
                    <a:pt x="349" y="720"/>
                    <a:pt x="352" y="717"/>
                    <a:pt x="354" y="717"/>
                  </a:cubicBezTo>
                  <a:close/>
                  <a:moveTo>
                    <a:pt x="278" y="731"/>
                  </a:moveTo>
                  <a:cubicBezTo>
                    <a:pt x="279" y="731"/>
                    <a:pt x="279" y="731"/>
                    <a:pt x="279" y="731"/>
                  </a:cubicBezTo>
                  <a:lnTo>
                    <a:pt x="279" y="731"/>
                  </a:lnTo>
                  <a:lnTo>
                    <a:pt x="278" y="732"/>
                  </a:lnTo>
                  <a:lnTo>
                    <a:pt x="278" y="732"/>
                  </a:lnTo>
                  <a:cubicBezTo>
                    <a:pt x="274" y="737"/>
                    <a:pt x="251" y="751"/>
                    <a:pt x="228" y="762"/>
                  </a:cubicBezTo>
                  <a:cubicBezTo>
                    <a:pt x="210" y="773"/>
                    <a:pt x="201" y="778"/>
                    <a:pt x="200" y="778"/>
                  </a:cubicBezTo>
                  <a:cubicBezTo>
                    <a:pt x="199" y="778"/>
                    <a:pt x="209" y="772"/>
                    <a:pt x="228" y="759"/>
                  </a:cubicBezTo>
                  <a:cubicBezTo>
                    <a:pt x="238" y="753"/>
                    <a:pt x="250" y="744"/>
                    <a:pt x="263" y="737"/>
                  </a:cubicBezTo>
                  <a:cubicBezTo>
                    <a:pt x="272" y="733"/>
                    <a:pt x="277" y="731"/>
                    <a:pt x="278" y="731"/>
                  </a:cubicBezTo>
                  <a:close/>
                  <a:moveTo>
                    <a:pt x="659" y="707"/>
                  </a:moveTo>
                  <a:cubicBezTo>
                    <a:pt x="660" y="707"/>
                    <a:pt x="664" y="717"/>
                    <a:pt x="673" y="740"/>
                  </a:cubicBezTo>
                  <a:lnTo>
                    <a:pt x="686" y="781"/>
                  </a:lnTo>
                  <a:cubicBezTo>
                    <a:pt x="676" y="759"/>
                    <a:pt x="667" y="740"/>
                    <a:pt x="661" y="722"/>
                  </a:cubicBezTo>
                  <a:cubicBezTo>
                    <a:pt x="659" y="712"/>
                    <a:pt x="659" y="707"/>
                    <a:pt x="659" y="707"/>
                  </a:cubicBezTo>
                  <a:close/>
                  <a:moveTo>
                    <a:pt x="465" y="211"/>
                  </a:moveTo>
                  <a:lnTo>
                    <a:pt x="465" y="211"/>
                  </a:lnTo>
                  <a:cubicBezTo>
                    <a:pt x="466" y="211"/>
                    <a:pt x="467" y="217"/>
                    <a:pt x="470" y="233"/>
                  </a:cubicBezTo>
                  <a:lnTo>
                    <a:pt x="473" y="255"/>
                  </a:lnTo>
                  <a:cubicBezTo>
                    <a:pt x="471" y="239"/>
                    <a:pt x="472" y="232"/>
                    <a:pt x="474" y="232"/>
                  </a:cubicBezTo>
                  <a:cubicBezTo>
                    <a:pt x="476" y="232"/>
                    <a:pt x="480" y="250"/>
                    <a:pt x="482" y="277"/>
                  </a:cubicBezTo>
                  <a:cubicBezTo>
                    <a:pt x="485" y="295"/>
                    <a:pt x="485" y="295"/>
                    <a:pt x="488" y="295"/>
                  </a:cubicBezTo>
                  <a:lnTo>
                    <a:pt x="485" y="277"/>
                  </a:lnTo>
                  <a:cubicBezTo>
                    <a:pt x="482" y="261"/>
                    <a:pt x="482" y="248"/>
                    <a:pt x="485" y="233"/>
                  </a:cubicBezTo>
                  <a:cubicBezTo>
                    <a:pt x="485" y="233"/>
                    <a:pt x="488" y="233"/>
                    <a:pt x="488" y="255"/>
                  </a:cubicBezTo>
                  <a:cubicBezTo>
                    <a:pt x="493" y="270"/>
                    <a:pt x="496" y="284"/>
                    <a:pt x="496" y="284"/>
                  </a:cubicBezTo>
                  <a:cubicBezTo>
                    <a:pt x="496" y="284"/>
                    <a:pt x="495" y="282"/>
                    <a:pt x="495" y="277"/>
                  </a:cubicBezTo>
                  <a:lnTo>
                    <a:pt x="495" y="277"/>
                  </a:lnTo>
                  <a:cubicBezTo>
                    <a:pt x="495" y="277"/>
                    <a:pt x="498" y="277"/>
                    <a:pt x="501" y="299"/>
                  </a:cubicBezTo>
                  <a:lnTo>
                    <a:pt x="507" y="299"/>
                  </a:lnTo>
                  <a:cubicBezTo>
                    <a:pt x="507" y="288"/>
                    <a:pt x="509" y="282"/>
                    <a:pt x="510" y="282"/>
                  </a:cubicBezTo>
                  <a:cubicBezTo>
                    <a:pt x="512" y="282"/>
                    <a:pt x="513" y="288"/>
                    <a:pt x="513" y="299"/>
                  </a:cubicBezTo>
                  <a:cubicBezTo>
                    <a:pt x="513" y="299"/>
                    <a:pt x="517" y="299"/>
                    <a:pt x="517" y="277"/>
                  </a:cubicBezTo>
                  <a:cubicBezTo>
                    <a:pt x="520" y="277"/>
                    <a:pt x="523" y="277"/>
                    <a:pt x="523" y="299"/>
                  </a:cubicBezTo>
                  <a:cubicBezTo>
                    <a:pt x="525" y="281"/>
                    <a:pt x="526" y="280"/>
                    <a:pt x="527" y="280"/>
                  </a:cubicBezTo>
                  <a:cubicBezTo>
                    <a:pt x="528" y="280"/>
                    <a:pt x="528" y="280"/>
                    <a:pt x="529" y="280"/>
                  </a:cubicBezTo>
                  <a:lnTo>
                    <a:pt x="532" y="280"/>
                  </a:lnTo>
                  <a:cubicBezTo>
                    <a:pt x="532" y="258"/>
                    <a:pt x="532" y="258"/>
                    <a:pt x="535" y="258"/>
                  </a:cubicBezTo>
                  <a:cubicBezTo>
                    <a:pt x="538" y="258"/>
                    <a:pt x="542" y="280"/>
                    <a:pt x="542" y="280"/>
                  </a:cubicBezTo>
                  <a:cubicBezTo>
                    <a:pt x="543" y="281"/>
                    <a:pt x="545" y="281"/>
                    <a:pt x="545" y="281"/>
                  </a:cubicBezTo>
                  <a:cubicBezTo>
                    <a:pt x="548" y="281"/>
                    <a:pt x="548" y="277"/>
                    <a:pt x="548" y="261"/>
                  </a:cubicBezTo>
                  <a:cubicBezTo>
                    <a:pt x="548" y="261"/>
                    <a:pt x="549" y="251"/>
                    <a:pt x="550" y="251"/>
                  </a:cubicBezTo>
                  <a:cubicBezTo>
                    <a:pt x="551" y="251"/>
                    <a:pt x="551" y="254"/>
                    <a:pt x="551" y="261"/>
                  </a:cubicBezTo>
                  <a:cubicBezTo>
                    <a:pt x="554" y="261"/>
                    <a:pt x="554" y="283"/>
                    <a:pt x="560" y="286"/>
                  </a:cubicBezTo>
                  <a:cubicBezTo>
                    <a:pt x="567" y="286"/>
                    <a:pt x="567" y="286"/>
                    <a:pt x="570" y="267"/>
                  </a:cubicBezTo>
                  <a:cubicBezTo>
                    <a:pt x="574" y="246"/>
                    <a:pt x="577" y="235"/>
                    <a:pt x="577" y="235"/>
                  </a:cubicBezTo>
                  <a:lnTo>
                    <a:pt x="577" y="235"/>
                  </a:lnTo>
                  <a:cubicBezTo>
                    <a:pt x="578" y="235"/>
                    <a:pt x="576" y="246"/>
                    <a:pt x="573" y="267"/>
                  </a:cubicBezTo>
                  <a:cubicBezTo>
                    <a:pt x="569" y="292"/>
                    <a:pt x="568" y="303"/>
                    <a:pt x="568" y="303"/>
                  </a:cubicBezTo>
                  <a:cubicBezTo>
                    <a:pt x="569" y="303"/>
                    <a:pt x="570" y="298"/>
                    <a:pt x="573" y="289"/>
                  </a:cubicBezTo>
                  <a:cubicBezTo>
                    <a:pt x="579" y="270"/>
                    <a:pt x="579" y="270"/>
                    <a:pt x="582" y="270"/>
                  </a:cubicBezTo>
                  <a:cubicBezTo>
                    <a:pt x="579" y="280"/>
                    <a:pt x="578" y="284"/>
                    <a:pt x="578" y="284"/>
                  </a:cubicBezTo>
                  <a:cubicBezTo>
                    <a:pt x="578" y="284"/>
                    <a:pt x="581" y="280"/>
                    <a:pt x="585" y="270"/>
                  </a:cubicBezTo>
                  <a:lnTo>
                    <a:pt x="585" y="270"/>
                  </a:lnTo>
                  <a:cubicBezTo>
                    <a:pt x="589" y="273"/>
                    <a:pt x="589" y="270"/>
                    <a:pt x="582" y="292"/>
                  </a:cubicBezTo>
                  <a:lnTo>
                    <a:pt x="585" y="292"/>
                  </a:lnTo>
                  <a:cubicBezTo>
                    <a:pt x="591" y="278"/>
                    <a:pt x="596" y="273"/>
                    <a:pt x="598" y="273"/>
                  </a:cubicBezTo>
                  <a:cubicBezTo>
                    <a:pt x="602" y="273"/>
                    <a:pt x="602" y="287"/>
                    <a:pt x="598" y="299"/>
                  </a:cubicBezTo>
                  <a:cubicBezTo>
                    <a:pt x="598" y="299"/>
                    <a:pt x="601" y="299"/>
                    <a:pt x="611" y="280"/>
                  </a:cubicBezTo>
                  <a:cubicBezTo>
                    <a:pt x="618" y="262"/>
                    <a:pt x="623" y="253"/>
                    <a:pt x="623" y="253"/>
                  </a:cubicBezTo>
                  <a:lnTo>
                    <a:pt x="623" y="253"/>
                  </a:lnTo>
                  <a:cubicBezTo>
                    <a:pt x="624" y="253"/>
                    <a:pt x="620" y="263"/>
                    <a:pt x="611" y="283"/>
                  </a:cubicBezTo>
                  <a:cubicBezTo>
                    <a:pt x="603" y="302"/>
                    <a:pt x="599" y="311"/>
                    <a:pt x="599" y="311"/>
                  </a:cubicBezTo>
                  <a:cubicBezTo>
                    <a:pt x="600" y="311"/>
                    <a:pt x="604" y="302"/>
                    <a:pt x="614" y="283"/>
                  </a:cubicBezTo>
                  <a:cubicBezTo>
                    <a:pt x="617" y="276"/>
                    <a:pt x="620" y="273"/>
                    <a:pt x="622" y="273"/>
                  </a:cubicBezTo>
                  <a:cubicBezTo>
                    <a:pt x="626" y="273"/>
                    <a:pt x="625" y="284"/>
                    <a:pt x="611" y="308"/>
                  </a:cubicBezTo>
                  <a:lnTo>
                    <a:pt x="595" y="346"/>
                  </a:lnTo>
                  <a:cubicBezTo>
                    <a:pt x="604" y="327"/>
                    <a:pt x="604" y="327"/>
                    <a:pt x="604" y="327"/>
                  </a:cubicBezTo>
                  <a:cubicBezTo>
                    <a:pt x="611" y="313"/>
                    <a:pt x="614" y="309"/>
                    <a:pt x="617" y="309"/>
                  </a:cubicBezTo>
                  <a:cubicBezTo>
                    <a:pt x="618" y="309"/>
                    <a:pt x="619" y="310"/>
                    <a:pt x="620" y="311"/>
                  </a:cubicBezTo>
                  <a:cubicBezTo>
                    <a:pt x="620" y="311"/>
                    <a:pt x="620" y="311"/>
                    <a:pt x="620" y="311"/>
                  </a:cubicBezTo>
                  <a:cubicBezTo>
                    <a:pt x="623" y="311"/>
                    <a:pt x="636" y="299"/>
                    <a:pt x="639" y="299"/>
                  </a:cubicBezTo>
                  <a:lnTo>
                    <a:pt x="639" y="299"/>
                  </a:lnTo>
                  <a:cubicBezTo>
                    <a:pt x="642" y="302"/>
                    <a:pt x="645" y="305"/>
                    <a:pt x="636" y="324"/>
                  </a:cubicBezTo>
                  <a:cubicBezTo>
                    <a:pt x="636" y="324"/>
                    <a:pt x="636" y="324"/>
                    <a:pt x="651" y="311"/>
                  </a:cubicBezTo>
                  <a:cubicBezTo>
                    <a:pt x="657" y="302"/>
                    <a:pt x="661" y="298"/>
                    <a:pt x="662" y="298"/>
                  </a:cubicBezTo>
                  <a:lnTo>
                    <a:pt x="662" y="298"/>
                  </a:lnTo>
                  <a:cubicBezTo>
                    <a:pt x="663" y="298"/>
                    <a:pt x="661" y="304"/>
                    <a:pt x="654" y="314"/>
                  </a:cubicBezTo>
                  <a:cubicBezTo>
                    <a:pt x="670" y="299"/>
                    <a:pt x="673" y="299"/>
                    <a:pt x="673" y="299"/>
                  </a:cubicBezTo>
                  <a:lnTo>
                    <a:pt x="673" y="299"/>
                  </a:lnTo>
                  <a:cubicBezTo>
                    <a:pt x="662" y="312"/>
                    <a:pt x="652" y="324"/>
                    <a:pt x="654" y="324"/>
                  </a:cubicBezTo>
                  <a:cubicBezTo>
                    <a:pt x="654" y="324"/>
                    <a:pt x="656" y="322"/>
                    <a:pt x="661" y="317"/>
                  </a:cubicBezTo>
                  <a:cubicBezTo>
                    <a:pt x="670" y="306"/>
                    <a:pt x="672" y="305"/>
                    <a:pt x="674" y="305"/>
                  </a:cubicBezTo>
                  <a:cubicBezTo>
                    <a:pt x="675" y="305"/>
                    <a:pt x="675" y="305"/>
                    <a:pt x="676" y="305"/>
                  </a:cubicBezTo>
                  <a:cubicBezTo>
                    <a:pt x="668" y="322"/>
                    <a:pt x="687" y="353"/>
                    <a:pt x="702" y="353"/>
                  </a:cubicBezTo>
                  <a:cubicBezTo>
                    <a:pt x="704" y="353"/>
                    <a:pt x="706" y="353"/>
                    <a:pt x="708" y="352"/>
                  </a:cubicBezTo>
                  <a:cubicBezTo>
                    <a:pt x="708" y="352"/>
                    <a:pt x="711" y="355"/>
                    <a:pt x="711" y="358"/>
                  </a:cubicBezTo>
                  <a:lnTo>
                    <a:pt x="714" y="361"/>
                  </a:lnTo>
                  <a:cubicBezTo>
                    <a:pt x="692" y="374"/>
                    <a:pt x="690" y="378"/>
                    <a:pt x="697" y="378"/>
                  </a:cubicBezTo>
                  <a:cubicBezTo>
                    <a:pt x="702" y="378"/>
                    <a:pt x="711" y="376"/>
                    <a:pt x="720" y="374"/>
                  </a:cubicBezTo>
                  <a:cubicBezTo>
                    <a:pt x="730" y="371"/>
                    <a:pt x="734" y="370"/>
                    <a:pt x="737" y="370"/>
                  </a:cubicBezTo>
                  <a:cubicBezTo>
                    <a:pt x="739" y="370"/>
                    <a:pt x="739" y="371"/>
                    <a:pt x="739" y="371"/>
                  </a:cubicBezTo>
                  <a:cubicBezTo>
                    <a:pt x="710" y="385"/>
                    <a:pt x="703" y="390"/>
                    <a:pt x="712" y="390"/>
                  </a:cubicBezTo>
                  <a:cubicBezTo>
                    <a:pt x="715" y="390"/>
                    <a:pt x="719" y="390"/>
                    <a:pt x="723" y="389"/>
                  </a:cubicBezTo>
                  <a:cubicBezTo>
                    <a:pt x="742" y="382"/>
                    <a:pt x="752" y="379"/>
                    <a:pt x="754" y="379"/>
                  </a:cubicBezTo>
                  <a:cubicBezTo>
                    <a:pt x="756" y="379"/>
                    <a:pt x="746" y="384"/>
                    <a:pt x="723" y="393"/>
                  </a:cubicBezTo>
                  <a:cubicBezTo>
                    <a:pt x="704" y="401"/>
                    <a:pt x="694" y="405"/>
                    <a:pt x="698" y="405"/>
                  </a:cubicBezTo>
                  <a:cubicBezTo>
                    <a:pt x="702" y="405"/>
                    <a:pt x="717" y="402"/>
                    <a:pt x="745" y="393"/>
                  </a:cubicBezTo>
                  <a:cubicBezTo>
                    <a:pt x="755" y="390"/>
                    <a:pt x="761" y="388"/>
                    <a:pt x="762" y="388"/>
                  </a:cubicBezTo>
                  <a:cubicBezTo>
                    <a:pt x="763" y="388"/>
                    <a:pt x="759" y="390"/>
                    <a:pt x="748" y="396"/>
                  </a:cubicBezTo>
                  <a:cubicBezTo>
                    <a:pt x="723" y="405"/>
                    <a:pt x="713" y="410"/>
                    <a:pt x="715" y="410"/>
                  </a:cubicBezTo>
                  <a:cubicBezTo>
                    <a:pt x="716" y="410"/>
                    <a:pt x="721" y="409"/>
                    <a:pt x="730" y="405"/>
                  </a:cubicBezTo>
                  <a:cubicBezTo>
                    <a:pt x="746" y="401"/>
                    <a:pt x="755" y="400"/>
                    <a:pt x="759" y="400"/>
                  </a:cubicBezTo>
                  <a:cubicBezTo>
                    <a:pt x="764" y="400"/>
                    <a:pt x="754" y="404"/>
                    <a:pt x="730" y="411"/>
                  </a:cubicBezTo>
                  <a:cubicBezTo>
                    <a:pt x="707" y="420"/>
                    <a:pt x="697" y="424"/>
                    <a:pt x="700" y="424"/>
                  </a:cubicBezTo>
                  <a:cubicBezTo>
                    <a:pt x="702" y="424"/>
                    <a:pt x="712" y="422"/>
                    <a:pt x="730" y="418"/>
                  </a:cubicBezTo>
                  <a:cubicBezTo>
                    <a:pt x="742" y="415"/>
                    <a:pt x="752" y="414"/>
                    <a:pt x="757" y="414"/>
                  </a:cubicBezTo>
                  <a:cubicBezTo>
                    <a:pt x="770" y="414"/>
                    <a:pt x="762" y="420"/>
                    <a:pt x="733" y="427"/>
                  </a:cubicBezTo>
                  <a:cubicBezTo>
                    <a:pt x="733" y="430"/>
                    <a:pt x="720" y="434"/>
                    <a:pt x="726" y="434"/>
                  </a:cubicBezTo>
                  <a:cubicBezTo>
                    <a:pt x="727" y="434"/>
                    <a:pt x="729" y="434"/>
                    <a:pt x="733" y="433"/>
                  </a:cubicBezTo>
                  <a:lnTo>
                    <a:pt x="733" y="433"/>
                  </a:lnTo>
                  <a:lnTo>
                    <a:pt x="714" y="440"/>
                  </a:lnTo>
                  <a:cubicBezTo>
                    <a:pt x="714" y="440"/>
                    <a:pt x="714" y="443"/>
                    <a:pt x="714" y="443"/>
                  </a:cubicBezTo>
                  <a:lnTo>
                    <a:pt x="733" y="436"/>
                  </a:lnTo>
                  <a:lnTo>
                    <a:pt x="733" y="436"/>
                  </a:lnTo>
                  <a:cubicBezTo>
                    <a:pt x="736" y="440"/>
                    <a:pt x="714" y="455"/>
                    <a:pt x="714" y="465"/>
                  </a:cubicBezTo>
                  <a:cubicBezTo>
                    <a:pt x="714" y="480"/>
                    <a:pt x="714" y="487"/>
                    <a:pt x="727" y="487"/>
                  </a:cubicBezTo>
                  <a:cubicBezTo>
                    <a:pt x="729" y="487"/>
                    <a:pt x="732" y="487"/>
                    <a:pt x="736" y="487"/>
                  </a:cubicBezTo>
                  <a:cubicBezTo>
                    <a:pt x="748" y="486"/>
                    <a:pt x="756" y="485"/>
                    <a:pt x="761" y="485"/>
                  </a:cubicBezTo>
                  <a:cubicBezTo>
                    <a:pt x="773" y="485"/>
                    <a:pt x="765" y="487"/>
                    <a:pt x="736" y="490"/>
                  </a:cubicBezTo>
                  <a:cubicBezTo>
                    <a:pt x="736" y="493"/>
                    <a:pt x="714" y="496"/>
                    <a:pt x="714" y="499"/>
                  </a:cubicBezTo>
                  <a:cubicBezTo>
                    <a:pt x="714" y="501"/>
                    <a:pt x="714" y="504"/>
                    <a:pt x="706" y="504"/>
                  </a:cubicBezTo>
                  <a:cubicBezTo>
                    <a:pt x="703" y="504"/>
                    <a:pt x="698" y="503"/>
                    <a:pt x="692" y="502"/>
                  </a:cubicBezTo>
                  <a:lnTo>
                    <a:pt x="692" y="505"/>
                  </a:lnTo>
                  <a:cubicBezTo>
                    <a:pt x="733" y="512"/>
                    <a:pt x="733" y="521"/>
                    <a:pt x="708" y="524"/>
                  </a:cubicBezTo>
                  <a:cubicBezTo>
                    <a:pt x="708" y="527"/>
                    <a:pt x="708" y="527"/>
                    <a:pt x="730" y="534"/>
                  </a:cubicBezTo>
                  <a:cubicBezTo>
                    <a:pt x="742" y="540"/>
                    <a:pt x="746" y="542"/>
                    <a:pt x="742" y="542"/>
                  </a:cubicBezTo>
                  <a:cubicBezTo>
                    <a:pt x="740" y="542"/>
                    <a:pt x="735" y="541"/>
                    <a:pt x="726" y="540"/>
                  </a:cubicBezTo>
                  <a:cubicBezTo>
                    <a:pt x="722" y="539"/>
                    <a:pt x="717" y="539"/>
                    <a:pt x="712" y="539"/>
                  </a:cubicBezTo>
                  <a:cubicBezTo>
                    <a:pt x="699" y="539"/>
                    <a:pt x="693" y="542"/>
                    <a:pt x="723" y="549"/>
                  </a:cubicBezTo>
                  <a:lnTo>
                    <a:pt x="701" y="546"/>
                  </a:lnTo>
                  <a:cubicBezTo>
                    <a:pt x="698" y="545"/>
                    <a:pt x="696" y="545"/>
                    <a:pt x="695" y="545"/>
                  </a:cubicBezTo>
                  <a:cubicBezTo>
                    <a:pt x="690" y="545"/>
                    <a:pt x="706" y="550"/>
                    <a:pt x="723" y="552"/>
                  </a:cubicBezTo>
                  <a:cubicBezTo>
                    <a:pt x="745" y="559"/>
                    <a:pt x="754" y="563"/>
                    <a:pt x="749" y="563"/>
                  </a:cubicBezTo>
                  <a:cubicBezTo>
                    <a:pt x="745" y="563"/>
                    <a:pt x="730" y="560"/>
                    <a:pt x="701" y="552"/>
                  </a:cubicBezTo>
                  <a:cubicBezTo>
                    <a:pt x="678" y="545"/>
                    <a:pt x="668" y="542"/>
                    <a:pt x="667" y="542"/>
                  </a:cubicBezTo>
                  <a:lnTo>
                    <a:pt x="667" y="542"/>
                  </a:lnTo>
                  <a:cubicBezTo>
                    <a:pt x="667" y="542"/>
                    <a:pt x="672" y="543"/>
                    <a:pt x="679" y="546"/>
                  </a:cubicBezTo>
                  <a:cubicBezTo>
                    <a:pt x="696" y="551"/>
                    <a:pt x="711" y="558"/>
                    <a:pt x="707" y="558"/>
                  </a:cubicBezTo>
                  <a:cubicBezTo>
                    <a:pt x="706" y="558"/>
                    <a:pt x="703" y="557"/>
                    <a:pt x="698" y="555"/>
                  </a:cubicBezTo>
                  <a:lnTo>
                    <a:pt x="698" y="555"/>
                  </a:lnTo>
                  <a:cubicBezTo>
                    <a:pt x="698" y="559"/>
                    <a:pt x="698" y="559"/>
                    <a:pt x="739" y="571"/>
                  </a:cubicBezTo>
                  <a:cubicBezTo>
                    <a:pt x="758" y="577"/>
                    <a:pt x="758" y="581"/>
                    <a:pt x="755" y="581"/>
                  </a:cubicBezTo>
                  <a:cubicBezTo>
                    <a:pt x="742" y="577"/>
                    <a:pt x="730" y="571"/>
                    <a:pt x="717" y="568"/>
                  </a:cubicBezTo>
                  <a:cubicBezTo>
                    <a:pt x="701" y="568"/>
                    <a:pt x="686" y="565"/>
                    <a:pt x="673" y="559"/>
                  </a:cubicBezTo>
                  <a:cubicBezTo>
                    <a:pt x="666" y="556"/>
                    <a:pt x="661" y="555"/>
                    <a:pt x="661" y="555"/>
                  </a:cubicBezTo>
                  <a:lnTo>
                    <a:pt x="661" y="555"/>
                  </a:lnTo>
                  <a:cubicBezTo>
                    <a:pt x="660" y="555"/>
                    <a:pt x="669" y="558"/>
                    <a:pt x="692" y="568"/>
                  </a:cubicBezTo>
                  <a:cubicBezTo>
                    <a:pt x="733" y="584"/>
                    <a:pt x="733" y="584"/>
                    <a:pt x="733" y="587"/>
                  </a:cubicBezTo>
                  <a:cubicBezTo>
                    <a:pt x="730" y="587"/>
                    <a:pt x="730" y="587"/>
                    <a:pt x="711" y="581"/>
                  </a:cubicBezTo>
                  <a:cubicBezTo>
                    <a:pt x="699" y="575"/>
                    <a:pt x="695" y="572"/>
                    <a:pt x="692" y="572"/>
                  </a:cubicBezTo>
                  <a:cubicBezTo>
                    <a:pt x="691" y="572"/>
                    <a:pt x="690" y="573"/>
                    <a:pt x="689" y="574"/>
                  </a:cubicBezTo>
                  <a:cubicBezTo>
                    <a:pt x="717" y="593"/>
                    <a:pt x="748" y="612"/>
                    <a:pt x="780" y="631"/>
                  </a:cubicBezTo>
                  <a:cubicBezTo>
                    <a:pt x="799" y="640"/>
                    <a:pt x="808" y="645"/>
                    <a:pt x="808" y="645"/>
                  </a:cubicBezTo>
                  <a:cubicBezTo>
                    <a:pt x="807" y="645"/>
                    <a:pt x="797" y="640"/>
                    <a:pt x="777" y="631"/>
                  </a:cubicBezTo>
                  <a:cubicBezTo>
                    <a:pt x="765" y="625"/>
                    <a:pt x="761" y="624"/>
                    <a:pt x="759" y="624"/>
                  </a:cubicBezTo>
                  <a:cubicBezTo>
                    <a:pt x="758" y="624"/>
                    <a:pt x="758" y="624"/>
                    <a:pt x="758" y="624"/>
                  </a:cubicBezTo>
                  <a:cubicBezTo>
                    <a:pt x="739" y="615"/>
                    <a:pt x="739" y="612"/>
                    <a:pt x="739" y="612"/>
                  </a:cubicBezTo>
                  <a:lnTo>
                    <a:pt x="720" y="602"/>
                  </a:lnTo>
                  <a:cubicBezTo>
                    <a:pt x="702" y="593"/>
                    <a:pt x="693" y="589"/>
                    <a:pt x="692" y="589"/>
                  </a:cubicBezTo>
                  <a:lnTo>
                    <a:pt x="692" y="589"/>
                  </a:lnTo>
                  <a:cubicBezTo>
                    <a:pt x="691" y="589"/>
                    <a:pt x="701" y="594"/>
                    <a:pt x="720" y="606"/>
                  </a:cubicBezTo>
                  <a:cubicBezTo>
                    <a:pt x="729" y="612"/>
                    <a:pt x="733" y="615"/>
                    <a:pt x="731" y="615"/>
                  </a:cubicBezTo>
                  <a:cubicBezTo>
                    <a:pt x="730" y="615"/>
                    <a:pt x="726" y="613"/>
                    <a:pt x="717" y="609"/>
                  </a:cubicBezTo>
                  <a:cubicBezTo>
                    <a:pt x="704" y="602"/>
                    <a:pt x="691" y="594"/>
                    <a:pt x="690" y="594"/>
                  </a:cubicBezTo>
                  <a:lnTo>
                    <a:pt x="690" y="594"/>
                  </a:lnTo>
                  <a:cubicBezTo>
                    <a:pt x="690" y="594"/>
                    <a:pt x="693" y="596"/>
                    <a:pt x="698" y="599"/>
                  </a:cubicBezTo>
                  <a:cubicBezTo>
                    <a:pt x="698" y="599"/>
                    <a:pt x="695" y="599"/>
                    <a:pt x="676" y="590"/>
                  </a:cubicBezTo>
                  <a:lnTo>
                    <a:pt x="676" y="590"/>
                  </a:lnTo>
                  <a:cubicBezTo>
                    <a:pt x="676" y="593"/>
                    <a:pt x="676" y="593"/>
                    <a:pt x="692" y="606"/>
                  </a:cubicBezTo>
                  <a:cubicBezTo>
                    <a:pt x="711" y="618"/>
                    <a:pt x="711" y="618"/>
                    <a:pt x="708" y="618"/>
                  </a:cubicBezTo>
                  <a:cubicBezTo>
                    <a:pt x="708" y="621"/>
                    <a:pt x="708" y="621"/>
                    <a:pt x="723" y="634"/>
                  </a:cubicBezTo>
                  <a:cubicBezTo>
                    <a:pt x="739" y="646"/>
                    <a:pt x="755" y="659"/>
                    <a:pt x="755" y="662"/>
                  </a:cubicBezTo>
                  <a:cubicBezTo>
                    <a:pt x="760" y="669"/>
                    <a:pt x="763" y="673"/>
                    <a:pt x="762" y="673"/>
                  </a:cubicBezTo>
                  <a:cubicBezTo>
                    <a:pt x="760" y="673"/>
                    <a:pt x="752" y="667"/>
                    <a:pt x="733" y="653"/>
                  </a:cubicBezTo>
                  <a:cubicBezTo>
                    <a:pt x="722" y="644"/>
                    <a:pt x="719" y="641"/>
                    <a:pt x="717" y="641"/>
                  </a:cubicBezTo>
                  <a:cubicBezTo>
                    <a:pt x="716" y="641"/>
                    <a:pt x="715" y="642"/>
                    <a:pt x="714" y="643"/>
                  </a:cubicBezTo>
                  <a:cubicBezTo>
                    <a:pt x="714" y="643"/>
                    <a:pt x="714" y="643"/>
                    <a:pt x="695" y="631"/>
                  </a:cubicBezTo>
                  <a:cubicBezTo>
                    <a:pt x="691" y="627"/>
                    <a:pt x="689" y="626"/>
                    <a:pt x="689" y="626"/>
                  </a:cubicBezTo>
                  <a:lnTo>
                    <a:pt x="689" y="626"/>
                  </a:lnTo>
                  <a:cubicBezTo>
                    <a:pt x="688" y="626"/>
                    <a:pt x="700" y="635"/>
                    <a:pt x="711" y="646"/>
                  </a:cubicBezTo>
                  <a:lnTo>
                    <a:pt x="742" y="675"/>
                  </a:lnTo>
                  <a:cubicBezTo>
                    <a:pt x="726" y="662"/>
                    <a:pt x="708" y="650"/>
                    <a:pt x="692" y="634"/>
                  </a:cubicBezTo>
                  <a:lnTo>
                    <a:pt x="692" y="634"/>
                  </a:lnTo>
                  <a:cubicBezTo>
                    <a:pt x="703" y="645"/>
                    <a:pt x="713" y="656"/>
                    <a:pt x="712" y="656"/>
                  </a:cubicBezTo>
                  <a:cubicBezTo>
                    <a:pt x="711" y="656"/>
                    <a:pt x="709" y="654"/>
                    <a:pt x="705" y="649"/>
                  </a:cubicBezTo>
                  <a:cubicBezTo>
                    <a:pt x="703" y="651"/>
                    <a:pt x="702" y="652"/>
                    <a:pt x="700" y="652"/>
                  </a:cubicBezTo>
                  <a:cubicBezTo>
                    <a:pt x="697" y="652"/>
                    <a:pt x="693" y="649"/>
                    <a:pt x="686" y="640"/>
                  </a:cubicBezTo>
                  <a:cubicBezTo>
                    <a:pt x="681" y="635"/>
                    <a:pt x="678" y="633"/>
                    <a:pt x="678" y="633"/>
                  </a:cubicBezTo>
                  <a:lnTo>
                    <a:pt x="678" y="633"/>
                  </a:lnTo>
                  <a:cubicBezTo>
                    <a:pt x="677" y="633"/>
                    <a:pt x="683" y="640"/>
                    <a:pt x="683" y="640"/>
                  </a:cubicBezTo>
                  <a:cubicBezTo>
                    <a:pt x="691" y="650"/>
                    <a:pt x="694" y="655"/>
                    <a:pt x="693" y="655"/>
                  </a:cubicBezTo>
                  <a:cubicBezTo>
                    <a:pt x="692" y="655"/>
                    <a:pt x="687" y="651"/>
                    <a:pt x="679" y="643"/>
                  </a:cubicBezTo>
                  <a:cubicBezTo>
                    <a:pt x="662" y="629"/>
                    <a:pt x="654" y="621"/>
                    <a:pt x="654" y="621"/>
                  </a:cubicBezTo>
                  <a:lnTo>
                    <a:pt x="654" y="621"/>
                  </a:lnTo>
                  <a:cubicBezTo>
                    <a:pt x="654" y="621"/>
                    <a:pt x="661" y="629"/>
                    <a:pt x="673" y="646"/>
                  </a:cubicBezTo>
                  <a:cubicBezTo>
                    <a:pt x="681" y="657"/>
                    <a:pt x="688" y="667"/>
                    <a:pt x="687" y="667"/>
                  </a:cubicBezTo>
                  <a:cubicBezTo>
                    <a:pt x="686" y="667"/>
                    <a:pt x="682" y="662"/>
                    <a:pt x="670" y="649"/>
                  </a:cubicBezTo>
                  <a:cubicBezTo>
                    <a:pt x="666" y="644"/>
                    <a:pt x="665" y="642"/>
                    <a:pt x="665" y="642"/>
                  </a:cubicBezTo>
                  <a:lnTo>
                    <a:pt x="665" y="642"/>
                  </a:lnTo>
                  <a:cubicBezTo>
                    <a:pt x="665" y="642"/>
                    <a:pt x="673" y="655"/>
                    <a:pt x="679" y="668"/>
                  </a:cubicBezTo>
                  <a:cubicBezTo>
                    <a:pt x="689" y="687"/>
                    <a:pt x="711" y="722"/>
                    <a:pt x="723" y="740"/>
                  </a:cubicBezTo>
                  <a:cubicBezTo>
                    <a:pt x="736" y="761"/>
                    <a:pt x="742" y="769"/>
                    <a:pt x="741" y="769"/>
                  </a:cubicBezTo>
                  <a:cubicBezTo>
                    <a:pt x="740" y="769"/>
                    <a:pt x="736" y="765"/>
                    <a:pt x="730" y="759"/>
                  </a:cubicBezTo>
                  <a:cubicBezTo>
                    <a:pt x="729" y="759"/>
                    <a:pt x="729" y="760"/>
                    <a:pt x="729" y="760"/>
                  </a:cubicBezTo>
                  <a:cubicBezTo>
                    <a:pt x="725" y="760"/>
                    <a:pt x="713" y="742"/>
                    <a:pt x="705" y="725"/>
                  </a:cubicBezTo>
                  <a:cubicBezTo>
                    <a:pt x="692" y="709"/>
                    <a:pt x="695" y="706"/>
                    <a:pt x="695" y="706"/>
                  </a:cubicBezTo>
                  <a:cubicBezTo>
                    <a:pt x="686" y="687"/>
                    <a:pt x="673" y="671"/>
                    <a:pt x="670" y="671"/>
                  </a:cubicBezTo>
                  <a:cubicBezTo>
                    <a:pt x="664" y="662"/>
                    <a:pt x="661" y="658"/>
                    <a:pt x="660" y="658"/>
                  </a:cubicBezTo>
                  <a:lnTo>
                    <a:pt x="660" y="658"/>
                  </a:lnTo>
                  <a:cubicBezTo>
                    <a:pt x="660" y="658"/>
                    <a:pt x="662" y="663"/>
                    <a:pt x="667" y="671"/>
                  </a:cubicBezTo>
                  <a:cubicBezTo>
                    <a:pt x="660" y="661"/>
                    <a:pt x="657" y="657"/>
                    <a:pt x="654" y="657"/>
                  </a:cubicBezTo>
                  <a:cubicBezTo>
                    <a:pt x="653" y="657"/>
                    <a:pt x="652" y="658"/>
                    <a:pt x="651" y="659"/>
                  </a:cubicBezTo>
                  <a:cubicBezTo>
                    <a:pt x="648" y="659"/>
                    <a:pt x="645" y="659"/>
                    <a:pt x="632" y="640"/>
                  </a:cubicBezTo>
                  <a:lnTo>
                    <a:pt x="632" y="640"/>
                  </a:lnTo>
                  <a:cubicBezTo>
                    <a:pt x="632" y="643"/>
                    <a:pt x="629" y="643"/>
                    <a:pt x="639" y="662"/>
                  </a:cubicBezTo>
                  <a:cubicBezTo>
                    <a:pt x="648" y="684"/>
                    <a:pt x="652" y="695"/>
                    <a:pt x="651" y="695"/>
                  </a:cubicBezTo>
                  <a:cubicBezTo>
                    <a:pt x="651" y="695"/>
                    <a:pt x="649" y="690"/>
                    <a:pt x="645" y="681"/>
                  </a:cubicBezTo>
                  <a:cubicBezTo>
                    <a:pt x="634" y="660"/>
                    <a:pt x="621" y="645"/>
                    <a:pt x="615" y="645"/>
                  </a:cubicBezTo>
                  <a:cubicBezTo>
                    <a:pt x="611" y="645"/>
                    <a:pt x="610" y="652"/>
                    <a:pt x="614" y="668"/>
                  </a:cubicBezTo>
                  <a:lnTo>
                    <a:pt x="611" y="668"/>
                  </a:lnTo>
                  <a:cubicBezTo>
                    <a:pt x="606" y="659"/>
                    <a:pt x="602" y="655"/>
                    <a:pt x="599" y="655"/>
                  </a:cubicBezTo>
                  <a:cubicBezTo>
                    <a:pt x="597" y="655"/>
                    <a:pt x="595" y="660"/>
                    <a:pt x="595" y="671"/>
                  </a:cubicBezTo>
                  <a:lnTo>
                    <a:pt x="592" y="671"/>
                  </a:lnTo>
                  <a:cubicBezTo>
                    <a:pt x="588" y="662"/>
                    <a:pt x="586" y="656"/>
                    <a:pt x="585" y="656"/>
                  </a:cubicBezTo>
                  <a:lnTo>
                    <a:pt x="585" y="656"/>
                  </a:lnTo>
                  <a:cubicBezTo>
                    <a:pt x="584" y="656"/>
                    <a:pt x="584" y="661"/>
                    <a:pt x="585" y="671"/>
                  </a:cubicBezTo>
                  <a:cubicBezTo>
                    <a:pt x="585" y="687"/>
                    <a:pt x="587" y="702"/>
                    <a:pt x="587" y="702"/>
                  </a:cubicBezTo>
                  <a:cubicBezTo>
                    <a:pt x="587" y="702"/>
                    <a:pt x="586" y="700"/>
                    <a:pt x="585" y="693"/>
                  </a:cubicBezTo>
                  <a:cubicBezTo>
                    <a:pt x="582" y="671"/>
                    <a:pt x="579" y="671"/>
                    <a:pt x="573" y="671"/>
                  </a:cubicBezTo>
                  <a:cubicBezTo>
                    <a:pt x="567" y="671"/>
                    <a:pt x="567" y="671"/>
                    <a:pt x="570" y="693"/>
                  </a:cubicBezTo>
                  <a:cubicBezTo>
                    <a:pt x="568" y="700"/>
                    <a:pt x="567" y="702"/>
                    <a:pt x="566" y="702"/>
                  </a:cubicBezTo>
                  <a:cubicBezTo>
                    <a:pt x="563" y="702"/>
                    <a:pt x="563" y="687"/>
                    <a:pt x="560" y="671"/>
                  </a:cubicBezTo>
                  <a:cubicBezTo>
                    <a:pt x="560" y="653"/>
                    <a:pt x="560" y="643"/>
                    <a:pt x="559" y="643"/>
                  </a:cubicBezTo>
                  <a:cubicBezTo>
                    <a:pt x="558" y="643"/>
                    <a:pt x="557" y="659"/>
                    <a:pt x="557" y="693"/>
                  </a:cubicBezTo>
                  <a:cubicBezTo>
                    <a:pt x="557" y="718"/>
                    <a:pt x="556" y="727"/>
                    <a:pt x="555" y="727"/>
                  </a:cubicBezTo>
                  <a:cubicBezTo>
                    <a:pt x="555" y="727"/>
                    <a:pt x="554" y="723"/>
                    <a:pt x="554" y="715"/>
                  </a:cubicBezTo>
                  <a:cubicBezTo>
                    <a:pt x="554" y="693"/>
                    <a:pt x="554" y="693"/>
                    <a:pt x="557" y="693"/>
                  </a:cubicBezTo>
                  <a:lnTo>
                    <a:pt x="554" y="649"/>
                  </a:lnTo>
                  <a:cubicBezTo>
                    <a:pt x="554" y="649"/>
                    <a:pt x="554" y="649"/>
                    <a:pt x="554" y="671"/>
                  </a:cubicBezTo>
                  <a:cubicBezTo>
                    <a:pt x="554" y="671"/>
                    <a:pt x="551" y="671"/>
                    <a:pt x="551" y="693"/>
                  </a:cubicBezTo>
                  <a:cubicBezTo>
                    <a:pt x="548" y="712"/>
                    <a:pt x="548" y="734"/>
                    <a:pt x="551" y="756"/>
                  </a:cubicBezTo>
                  <a:cubicBezTo>
                    <a:pt x="551" y="778"/>
                    <a:pt x="551" y="778"/>
                    <a:pt x="548" y="778"/>
                  </a:cubicBezTo>
                  <a:cubicBezTo>
                    <a:pt x="542" y="756"/>
                    <a:pt x="542" y="734"/>
                    <a:pt x="545" y="712"/>
                  </a:cubicBezTo>
                  <a:cubicBezTo>
                    <a:pt x="548" y="700"/>
                    <a:pt x="548" y="684"/>
                    <a:pt x="548" y="671"/>
                  </a:cubicBezTo>
                  <a:cubicBezTo>
                    <a:pt x="548" y="667"/>
                    <a:pt x="548" y="665"/>
                    <a:pt x="547" y="665"/>
                  </a:cubicBezTo>
                  <a:cubicBezTo>
                    <a:pt x="544" y="665"/>
                    <a:pt x="538" y="699"/>
                    <a:pt x="535" y="734"/>
                  </a:cubicBezTo>
                  <a:cubicBezTo>
                    <a:pt x="535" y="725"/>
                    <a:pt x="535" y="731"/>
                    <a:pt x="535" y="712"/>
                  </a:cubicBezTo>
                  <a:cubicBezTo>
                    <a:pt x="535" y="690"/>
                    <a:pt x="532" y="690"/>
                    <a:pt x="529" y="690"/>
                  </a:cubicBezTo>
                  <a:cubicBezTo>
                    <a:pt x="526" y="690"/>
                    <a:pt x="526" y="690"/>
                    <a:pt x="523" y="709"/>
                  </a:cubicBezTo>
                  <a:cubicBezTo>
                    <a:pt x="523" y="725"/>
                    <a:pt x="520" y="737"/>
                    <a:pt x="517" y="753"/>
                  </a:cubicBezTo>
                  <a:cubicBezTo>
                    <a:pt x="517" y="765"/>
                    <a:pt x="517" y="781"/>
                    <a:pt x="513" y="794"/>
                  </a:cubicBezTo>
                  <a:cubicBezTo>
                    <a:pt x="513" y="781"/>
                    <a:pt x="510" y="765"/>
                    <a:pt x="510" y="750"/>
                  </a:cubicBezTo>
                  <a:cubicBezTo>
                    <a:pt x="513" y="709"/>
                    <a:pt x="513" y="687"/>
                    <a:pt x="504" y="684"/>
                  </a:cubicBezTo>
                  <a:cubicBezTo>
                    <a:pt x="501" y="684"/>
                    <a:pt x="498" y="684"/>
                    <a:pt x="501" y="662"/>
                  </a:cubicBezTo>
                  <a:cubicBezTo>
                    <a:pt x="500" y="661"/>
                    <a:pt x="499" y="661"/>
                    <a:pt x="498" y="661"/>
                  </a:cubicBezTo>
                  <a:cubicBezTo>
                    <a:pt x="496" y="661"/>
                    <a:pt x="494" y="665"/>
                    <a:pt x="491" y="681"/>
                  </a:cubicBezTo>
                  <a:lnTo>
                    <a:pt x="488" y="678"/>
                  </a:lnTo>
                  <a:cubicBezTo>
                    <a:pt x="490" y="668"/>
                    <a:pt x="490" y="662"/>
                    <a:pt x="489" y="662"/>
                  </a:cubicBezTo>
                  <a:lnTo>
                    <a:pt x="489" y="662"/>
                  </a:lnTo>
                  <a:cubicBezTo>
                    <a:pt x="487" y="662"/>
                    <a:pt x="485" y="667"/>
                    <a:pt x="482" y="678"/>
                  </a:cubicBezTo>
                  <a:cubicBezTo>
                    <a:pt x="480" y="683"/>
                    <a:pt x="479" y="685"/>
                    <a:pt x="479" y="685"/>
                  </a:cubicBezTo>
                  <a:cubicBezTo>
                    <a:pt x="477" y="685"/>
                    <a:pt x="479" y="675"/>
                    <a:pt x="479" y="675"/>
                  </a:cubicBezTo>
                  <a:cubicBezTo>
                    <a:pt x="483" y="656"/>
                    <a:pt x="485" y="646"/>
                    <a:pt x="485" y="646"/>
                  </a:cubicBezTo>
                  <a:lnTo>
                    <a:pt x="485" y="646"/>
                  </a:lnTo>
                  <a:cubicBezTo>
                    <a:pt x="485" y="646"/>
                    <a:pt x="480" y="662"/>
                    <a:pt x="470" y="697"/>
                  </a:cubicBezTo>
                  <a:cubicBezTo>
                    <a:pt x="469" y="698"/>
                    <a:pt x="468" y="700"/>
                    <a:pt x="467" y="701"/>
                  </a:cubicBezTo>
                  <a:lnTo>
                    <a:pt x="467" y="701"/>
                  </a:lnTo>
                  <a:cubicBezTo>
                    <a:pt x="473" y="683"/>
                    <a:pt x="475" y="671"/>
                    <a:pt x="473" y="671"/>
                  </a:cubicBezTo>
                  <a:lnTo>
                    <a:pt x="473" y="671"/>
                  </a:lnTo>
                  <a:cubicBezTo>
                    <a:pt x="472" y="671"/>
                    <a:pt x="469" y="677"/>
                    <a:pt x="463" y="690"/>
                  </a:cubicBezTo>
                  <a:cubicBezTo>
                    <a:pt x="463" y="690"/>
                    <a:pt x="463" y="690"/>
                    <a:pt x="470" y="671"/>
                  </a:cubicBezTo>
                  <a:cubicBezTo>
                    <a:pt x="472" y="662"/>
                    <a:pt x="474" y="657"/>
                    <a:pt x="473" y="657"/>
                  </a:cubicBezTo>
                  <a:lnTo>
                    <a:pt x="473" y="657"/>
                  </a:lnTo>
                  <a:cubicBezTo>
                    <a:pt x="472" y="657"/>
                    <a:pt x="468" y="666"/>
                    <a:pt x="457" y="687"/>
                  </a:cubicBezTo>
                  <a:cubicBezTo>
                    <a:pt x="449" y="707"/>
                    <a:pt x="445" y="716"/>
                    <a:pt x="444" y="716"/>
                  </a:cubicBezTo>
                  <a:cubicBezTo>
                    <a:pt x="443" y="716"/>
                    <a:pt x="446" y="706"/>
                    <a:pt x="454" y="687"/>
                  </a:cubicBezTo>
                  <a:cubicBezTo>
                    <a:pt x="462" y="662"/>
                    <a:pt x="463" y="651"/>
                    <a:pt x="461" y="651"/>
                  </a:cubicBezTo>
                  <a:lnTo>
                    <a:pt x="461" y="651"/>
                  </a:lnTo>
                  <a:cubicBezTo>
                    <a:pt x="460" y="651"/>
                    <a:pt x="457" y="655"/>
                    <a:pt x="454" y="662"/>
                  </a:cubicBezTo>
                  <a:cubicBezTo>
                    <a:pt x="443" y="683"/>
                    <a:pt x="438" y="691"/>
                    <a:pt x="436" y="691"/>
                  </a:cubicBezTo>
                  <a:cubicBezTo>
                    <a:pt x="434" y="691"/>
                    <a:pt x="435" y="686"/>
                    <a:pt x="438" y="678"/>
                  </a:cubicBezTo>
                  <a:cubicBezTo>
                    <a:pt x="443" y="668"/>
                    <a:pt x="445" y="663"/>
                    <a:pt x="445" y="663"/>
                  </a:cubicBezTo>
                  <a:lnTo>
                    <a:pt x="445" y="663"/>
                  </a:lnTo>
                  <a:cubicBezTo>
                    <a:pt x="444" y="663"/>
                    <a:pt x="441" y="667"/>
                    <a:pt x="435" y="675"/>
                  </a:cubicBezTo>
                  <a:cubicBezTo>
                    <a:pt x="438" y="668"/>
                    <a:pt x="442" y="661"/>
                    <a:pt x="444" y="656"/>
                  </a:cubicBezTo>
                  <a:lnTo>
                    <a:pt x="444" y="656"/>
                  </a:lnTo>
                  <a:cubicBezTo>
                    <a:pt x="444" y="656"/>
                    <a:pt x="441" y="656"/>
                    <a:pt x="432" y="675"/>
                  </a:cubicBezTo>
                  <a:lnTo>
                    <a:pt x="407" y="709"/>
                  </a:lnTo>
                  <a:cubicBezTo>
                    <a:pt x="404" y="722"/>
                    <a:pt x="394" y="734"/>
                    <a:pt x="388" y="744"/>
                  </a:cubicBezTo>
                  <a:cubicBezTo>
                    <a:pt x="385" y="748"/>
                    <a:pt x="383" y="750"/>
                    <a:pt x="382" y="750"/>
                  </a:cubicBezTo>
                  <a:cubicBezTo>
                    <a:pt x="378" y="750"/>
                    <a:pt x="386" y="725"/>
                    <a:pt x="413" y="684"/>
                  </a:cubicBezTo>
                  <a:lnTo>
                    <a:pt x="435" y="646"/>
                  </a:lnTo>
                  <a:lnTo>
                    <a:pt x="410" y="681"/>
                  </a:lnTo>
                  <a:cubicBezTo>
                    <a:pt x="410" y="681"/>
                    <a:pt x="407" y="681"/>
                    <a:pt x="419" y="662"/>
                  </a:cubicBezTo>
                  <a:cubicBezTo>
                    <a:pt x="432" y="646"/>
                    <a:pt x="432" y="646"/>
                    <a:pt x="432" y="646"/>
                  </a:cubicBezTo>
                  <a:cubicBezTo>
                    <a:pt x="432" y="646"/>
                    <a:pt x="432" y="646"/>
                    <a:pt x="432" y="646"/>
                  </a:cubicBezTo>
                  <a:cubicBezTo>
                    <a:pt x="431" y="646"/>
                    <a:pt x="428" y="648"/>
                    <a:pt x="416" y="662"/>
                  </a:cubicBezTo>
                  <a:cubicBezTo>
                    <a:pt x="402" y="681"/>
                    <a:pt x="396" y="689"/>
                    <a:pt x="395" y="689"/>
                  </a:cubicBezTo>
                  <a:cubicBezTo>
                    <a:pt x="395" y="689"/>
                    <a:pt x="398" y="685"/>
                    <a:pt x="404" y="678"/>
                  </a:cubicBezTo>
                  <a:cubicBezTo>
                    <a:pt x="417" y="660"/>
                    <a:pt x="423" y="650"/>
                    <a:pt x="422" y="650"/>
                  </a:cubicBezTo>
                  <a:lnTo>
                    <a:pt x="422" y="650"/>
                  </a:lnTo>
                  <a:cubicBezTo>
                    <a:pt x="421" y="650"/>
                    <a:pt x="414" y="658"/>
                    <a:pt x="401" y="675"/>
                  </a:cubicBezTo>
                  <a:cubicBezTo>
                    <a:pt x="387" y="690"/>
                    <a:pt x="380" y="698"/>
                    <a:pt x="379" y="698"/>
                  </a:cubicBezTo>
                  <a:cubicBezTo>
                    <a:pt x="379" y="698"/>
                    <a:pt x="386" y="689"/>
                    <a:pt x="401" y="671"/>
                  </a:cubicBezTo>
                  <a:cubicBezTo>
                    <a:pt x="413" y="656"/>
                    <a:pt x="426" y="637"/>
                    <a:pt x="426" y="637"/>
                  </a:cubicBezTo>
                  <a:lnTo>
                    <a:pt x="426" y="637"/>
                  </a:lnTo>
                  <a:lnTo>
                    <a:pt x="410" y="653"/>
                  </a:lnTo>
                  <a:cubicBezTo>
                    <a:pt x="396" y="672"/>
                    <a:pt x="389" y="680"/>
                    <a:pt x="387" y="680"/>
                  </a:cubicBezTo>
                  <a:cubicBezTo>
                    <a:pt x="386" y="680"/>
                    <a:pt x="389" y="675"/>
                    <a:pt x="394" y="668"/>
                  </a:cubicBezTo>
                  <a:cubicBezTo>
                    <a:pt x="403" y="660"/>
                    <a:pt x="406" y="656"/>
                    <a:pt x="406" y="656"/>
                  </a:cubicBezTo>
                  <a:lnTo>
                    <a:pt x="406" y="656"/>
                  </a:lnTo>
                  <a:cubicBezTo>
                    <a:pt x="405" y="656"/>
                    <a:pt x="400" y="659"/>
                    <a:pt x="391" y="665"/>
                  </a:cubicBezTo>
                  <a:cubicBezTo>
                    <a:pt x="391" y="662"/>
                    <a:pt x="388" y="662"/>
                    <a:pt x="404" y="646"/>
                  </a:cubicBezTo>
                  <a:lnTo>
                    <a:pt x="404" y="646"/>
                  </a:lnTo>
                  <a:cubicBezTo>
                    <a:pt x="397" y="652"/>
                    <a:pt x="393" y="655"/>
                    <a:pt x="392" y="655"/>
                  </a:cubicBezTo>
                  <a:cubicBezTo>
                    <a:pt x="391" y="655"/>
                    <a:pt x="394" y="650"/>
                    <a:pt x="401" y="640"/>
                  </a:cubicBezTo>
                  <a:lnTo>
                    <a:pt x="401" y="640"/>
                  </a:lnTo>
                  <a:cubicBezTo>
                    <a:pt x="382" y="653"/>
                    <a:pt x="366" y="668"/>
                    <a:pt x="354" y="684"/>
                  </a:cubicBezTo>
                  <a:cubicBezTo>
                    <a:pt x="354" y="684"/>
                    <a:pt x="354" y="684"/>
                    <a:pt x="338" y="700"/>
                  </a:cubicBezTo>
                  <a:lnTo>
                    <a:pt x="338" y="697"/>
                  </a:lnTo>
                  <a:cubicBezTo>
                    <a:pt x="337" y="695"/>
                    <a:pt x="336" y="695"/>
                    <a:pt x="335" y="695"/>
                  </a:cubicBezTo>
                  <a:cubicBezTo>
                    <a:pt x="332" y="695"/>
                    <a:pt x="328" y="697"/>
                    <a:pt x="316" y="703"/>
                  </a:cubicBezTo>
                  <a:cubicBezTo>
                    <a:pt x="311" y="705"/>
                    <a:pt x="305" y="709"/>
                    <a:pt x="299" y="712"/>
                  </a:cubicBezTo>
                  <a:lnTo>
                    <a:pt x="299" y="712"/>
                  </a:lnTo>
                  <a:cubicBezTo>
                    <a:pt x="299" y="712"/>
                    <a:pt x="299" y="712"/>
                    <a:pt x="299" y="712"/>
                  </a:cubicBezTo>
                  <a:lnTo>
                    <a:pt x="299" y="712"/>
                  </a:lnTo>
                  <a:cubicBezTo>
                    <a:pt x="297" y="712"/>
                    <a:pt x="291" y="715"/>
                    <a:pt x="278" y="725"/>
                  </a:cubicBezTo>
                  <a:cubicBezTo>
                    <a:pt x="278" y="725"/>
                    <a:pt x="265" y="732"/>
                    <a:pt x="261" y="732"/>
                  </a:cubicBezTo>
                  <a:cubicBezTo>
                    <a:pt x="260" y="732"/>
                    <a:pt x="260" y="731"/>
                    <a:pt x="260" y="731"/>
                  </a:cubicBezTo>
                  <a:cubicBezTo>
                    <a:pt x="256" y="731"/>
                    <a:pt x="275" y="718"/>
                    <a:pt x="275" y="718"/>
                  </a:cubicBezTo>
                  <a:cubicBezTo>
                    <a:pt x="291" y="706"/>
                    <a:pt x="288" y="700"/>
                    <a:pt x="285" y="690"/>
                  </a:cubicBezTo>
                  <a:cubicBezTo>
                    <a:pt x="281" y="681"/>
                    <a:pt x="278" y="675"/>
                    <a:pt x="297" y="665"/>
                  </a:cubicBezTo>
                  <a:cubicBezTo>
                    <a:pt x="316" y="656"/>
                    <a:pt x="316" y="653"/>
                    <a:pt x="316" y="653"/>
                  </a:cubicBezTo>
                  <a:lnTo>
                    <a:pt x="316" y="653"/>
                  </a:lnTo>
                  <a:cubicBezTo>
                    <a:pt x="311" y="655"/>
                    <a:pt x="306" y="656"/>
                    <a:pt x="303" y="656"/>
                  </a:cubicBezTo>
                  <a:cubicBezTo>
                    <a:pt x="294" y="656"/>
                    <a:pt x="291" y="649"/>
                    <a:pt x="291" y="640"/>
                  </a:cubicBezTo>
                  <a:cubicBezTo>
                    <a:pt x="286" y="630"/>
                    <a:pt x="285" y="620"/>
                    <a:pt x="274" y="620"/>
                  </a:cubicBezTo>
                  <a:cubicBezTo>
                    <a:pt x="272" y="620"/>
                    <a:pt x="269" y="620"/>
                    <a:pt x="266" y="621"/>
                  </a:cubicBezTo>
                  <a:cubicBezTo>
                    <a:pt x="263" y="618"/>
                    <a:pt x="263" y="615"/>
                    <a:pt x="263" y="615"/>
                  </a:cubicBezTo>
                  <a:cubicBezTo>
                    <a:pt x="285" y="612"/>
                    <a:pt x="285" y="609"/>
                    <a:pt x="281" y="606"/>
                  </a:cubicBezTo>
                  <a:cubicBezTo>
                    <a:pt x="263" y="606"/>
                    <a:pt x="263" y="599"/>
                    <a:pt x="263" y="599"/>
                  </a:cubicBezTo>
                  <a:cubicBezTo>
                    <a:pt x="281" y="596"/>
                    <a:pt x="281" y="596"/>
                    <a:pt x="281" y="590"/>
                  </a:cubicBezTo>
                  <a:cubicBezTo>
                    <a:pt x="281" y="588"/>
                    <a:pt x="281" y="588"/>
                    <a:pt x="279" y="588"/>
                  </a:cubicBezTo>
                  <a:cubicBezTo>
                    <a:pt x="276" y="588"/>
                    <a:pt x="271" y="588"/>
                    <a:pt x="260" y="590"/>
                  </a:cubicBezTo>
                  <a:cubicBezTo>
                    <a:pt x="260" y="587"/>
                    <a:pt x="260" y="571"/>
                    <a:pt x="281" y="565"/>
                  </a:cubicBezTo>
                  <a:cubicBezTo>
                    <a:pt x="303" y="562"/>
                    <a:pt x="281" y="562"/>
                    <a:pt x="260" y="562"/>
                  </a:cubicBezTo>
                  <a:cubicBezTo>
                    <a:pt x="247" y="562"/>
                    <a:pt x="231" y="562"/>
                    <a:pt x="219" y="559"/>
                  </a:cubicBezTo>
                  <a:lnTo>
                    <a:pt x="260" y="559"/>
                  </a:lnTo>
                  <a:cubicBezTo>
                    <a:pt x="281" y="559"/>
                    <a:pt x="281" y="559"/>
                    <a:pt x="281" y="555"/>
                  </a:cubicBezTo>
                  <a:lnTo>
                    <a:pt x="281" y="549"/>
                  </a:lnTo>
                  <a:cubicBezTo>
                    <a:pt x="279" y="550"/>
                    <a:pt x="277" y="550"/>
                    <a:pt x="275" y="550"/>
                  </a:cubicBezTo>
                  <a:cubicBezTo>
                    <a:pt x="260" y="550"/>
                    <a:pt x="260" y="538"/>
                    <a:pt x="263" y="527"/>
                  </a:cubicBezTo>
                  <a:cubicBezTo>
                    <a:pt x="266" y="512"/>
                    <a:pt x="266" y="505"/>
                    <a:pt x="244" y="502"/>
                  </a:cubicBezTo>
                  <a:cubicBezTo>
                    <a:pt x="222" y="499"/>
                    <a:pt x="225" y="496"/>
                    <a:pt x="247" y="493"/>
                  </a:cubicBezTo>
                  <a:cubicBezTo>
                    <a:pt x="313" y="493"/>
                    <a:pt x="313" y="493"/>
                    <a:pt x="291" y="487"/>
                  </a:cubicBezTo>
                  <a:cubicBezTo>
                    <a:pt x="278" y="487"/>
                    <a:pt x="263" y="487"/>
                    <a:pt x="250" y="483"/>
                  </a:cubicBezTo>
                  <a:cubicBezTo>
                    <a:pt x="222" y="477"/>
                    <a:pt x="213" y="475"/>
                    <a:pt x="221" y="475"/>
                  </a:cubicBezTo>
                  <a:cubicBezTo>
                    <a:pt x="225" y="475"/>
                    <a:pt x="235" y="476"/>
                    <a:pt x="250" y="477"/>
                  </a:cubicBezTo>
                  <a:cubicBezTo>
                    <a:pt x="256" y="478"/>
                    <a:pt x="260" y="479"/>
                    <a:pt x="264" y="479"/>
                  </a:cubicBezTo>
                  <a:cubicBezTo>
                    <a:pt x="287" y="479"/>
                    <a:pt x="273" y="456"/>
                    <a:pt x="241" y="443"/>
                  </a:cubicBezTo>
                  <a:lnTo>
                    <a:pt x="241" y="443"/>
                  </a:lnTo>
                  <a:lnTo>
                    <a:pt x="260" y="449"/>
                  </a:lnTo>
                  <a:cubicBezTo>
                    <a:pt x="268" y="451"/>
                    <a:pt x="273" y="452"/>
                    <a:pt x="276" y="452"/>
                  </a:cubicBezTo>
                  <a:cubicBezTo>
                    <a:pt x="282" y="452"/>
                    <a:pt x="283" y="450"/>
                    <a:pt x="285" y="446"/>
                  </a:cubicBezTo>
                  <a:lnTo>
                    <a:pt x="285" y="443"/>
                  </a:lnTo>
                  <a:cubicBezTo>
                    <a:pt x="261" y="433"/>
                    <a:pt x="261" y="428"/>
                    <a:pt x="269" y="428"/>
                  </a:cubicBezTo>
                  <a:cubicBezTo>
                    <a:pt x="274" y="428"/>
                    <a:pt x="283" y="430"/>
                    <a:pt x="291" y="433"/>
                  </a:cubicBezTo>
                  <a:cubicBezTo>
                    <a:pt x="302" y="437"/>
                    <a:pt x="306" y="438"/>
                    <a:pt x="309" y="438"/>
                  </a:cubicBezTo>
                  <a:cubicBezTo>
                    <a:pt x="311" y="438"/>
                    <a:pt x="312" y="438"/>
                    <a:pt x="313" y="436"/>
                  </a:cubicBezTo>
                  <a:cubicBezTo>
                    <a:pt x="290" y="423"/>
                    <a:pt x="290" y="418"/>
                    <a:pt x="298" y="418"/>
                  </a:cubicBezTo>
                  <a:cubicBezTo>
                    <a:pt x="303" y="418"/>
                    <a:pt x="312" y="420"/>
                    <a:pt x="319" y="424"/>
                  </a:cubicBezTo>
                  <a:cubicBezTo>
                    <a:pt x="303" y="411"/>
                    <a:pt x="303" y="408"/>
                    <a:pt x="303" y="408"/>
                  </a:cubicBezTo>
                  <a:cubicBezTo>
                    <a:pt x="307" y="405"/>
                    <a:pt x="310" y="402"/>
                    <a:pt x="288" y="393"/>
                  </a:cubicBezTo>
                  <a:cubicBezTo>
                    <a:pt x="275" y="386"/>
                    <a:pt x="266" y="380"/>
                    <a:pt x="253" y="371"/>
                  </a:cubicBezTo>
                  <a:lnTo>
                    <a:pt x="253" y="371"/>
                  </a:lnTo>
                  <a:lnTo>
                    <a:pt x="272" y="380"/>
                  </a:lnTo>
                  <a:cubicBezTo>
                    <a:pt x="281" y="386"/>
                    <a:pt x="286" y="387"/>
                    <a:pt x="289" y="387"/>
                  </a:cubicBezTo>
                  <a:cubicBezTo>
                    <a:pt x="294" y="387"/>
                    <a:pt x="295" y="385"/>
                    <a:pt x="297" y="383"/>
                  </a:cubicBezTo>
                  <a:cubicBezTo>
                    <a:pt x="301" y="380"/>
                    <a:pt x="302" y="377"/>
                    <a:pt x="306" y="377"/>
                  </a:cubicBezTo>
                  <a:cubicBezTo>
                    <a:pt x="309" y="377"/>
                    <a:pt x="314" y="379"/>
                    <a:pt x="322" y="383"/>
                  </a:cubicBezTo>
                  <a:lnTo>
                    <a:pt x="307" y="371"/>
                  </a:lnTo>
                  <a:cubicBezTo>
                    <a:pt x="298" y="362"/>
                    <a:pt x="294" y="358"/>
                    <a:pt x="295" y="358"/>
                  </a:cubicBezTo>
                  <a:lnTo>
                    <a:pt x="295" y="358"/>
                  </a:lnTo>
                  <a:cubicBezTo>
                    <a:pt x="296" y="358"/>
                    <a:pt x="301" y="362"/>
                    <a:pt x="310" y="367"/>
                  </a:cubicBezTo>
                  <a:cubicBezTo>
                    <a:pt x="318" y="373"/>
                    <a:pt x="323" y="375"/>
                    <a:pt x="325" y="375"/>
                  </a:cubicBezTo>
                  <a:cubicBezTo>
                    <a:pt x="328" y="375"/>
                    <a:pt x="325" y="370"/>
                    <a:pt x="316" y="361"/>
                  </a:cubicBezTo>
                  <a:lnTo>
                    <a:pt x="319" y="358"/>
                  </a:lnTo>
                  <a:cubicBezTo>
                    <a:pt x="335" y="370"/>
                    <a:pt x="344" y="376"/>
                    <a:pt x="346" y="376"/>
                  </a:cubicBezTo>
                  <a:cubicBezTo>
                    <a:pt x="347" y="376"/>
                    <a:pt x="340" y="368"/>
                    <a:pt x="325" y="352"/>
                  </a:cubicBezTo>
                  <a:lnTo>
                    <a:pt x="325" y="352"/>
                  </a:lnTo>
                  <a:cubicBezTo>
                    <a:pt x="336" y="363"/>
                    <a:pt x="340" y="366"/>
                    <a:pt x="342" y="366"/>
                  </a:cubicBezTo>
                  <a:cubicBezTo>
                    <a:pt x="343" y="366"/>
                    <a:pt x="343" y="365"/>
                    <a:pt x="344" y="364"/>
                  </a:cubicBezTo>
                  <a:cubicBezTo>
                    <a:pt x="336" y="356"/>
                    <a:pt x="334" y="351"/>
                    <a:pt x="336" y="351"/>
                  </a:cubicBezTo>
                  <a:cubicBezTo>
                    <a:pt x="338" y="351"/>
                    <a:pt x="343" y="354"/>
                    <a:pt x="350" y="361"/>
                  </a:cubicBezTo>
                  <a:cubicBezTo>
                    <a:pt x="338" y="342"/>
                    <a:pt x="338" y="342"/>
                    <a:pt x="338" y="342"/>
                  </a:cubicBezTo>
                  <a:cubicBezTo>
                    <a:pt x="341" y="339"/>
                    <a:pt x="341" y="339"/>
                    <a:pt x="328" y="324"/>
                  </a:cubicBezTo>
                  <a:cubicBezTo>
                    <a:pt x="319" y="305"/>
                    <a:pt x="319" y="305"/>
                    <a:pt x="319" y="305"/>
                  </a:cubicBezTo>
                  <a:lnTo>
                    <a:pt x="319" y="305"/>
                  </a:lnTo>
                  <a:cubicBezTo>
                    <a:pt x="328" y="314"/>
                    <a:pt x="338" y="327"/>
                    <a:pt x="344" y="339"/>
                  </a:cubicBezTo>
                  <a:cubicBezTo>
                    <a:pt x="349" y="345"/>
                    <a:pt x="353" y="349"/>
                    <a:pt x="354" y="349"/>
                  </a:cubicBezTo>
                  <a:cubicBezTo>
                    <a:pt x="355" y="349"/>
                    <a:pt x="351" y="340"/>
                    <a:pt x="338" y="317"/>
                  </a:cubicBezTo>
                  <a:lnTo>
                    <a:pt x="338" y="317"/>
                  </a:lnTo>
                  <a:cubicBezTo>
                    <a:pt x="346" y="330"/>
                    <a:pt x="355" y="341"/>
                    <a:pt x="356" y="341"/>
                  </a:cubicBezTo>
                  <a:cubicBezTo>
                    <a:pt x="356" y="341"/>
                    <a:pt x="354" y="339"/>
                    <a:pt x="350" y="333"/>
                  </a:cubicBezTo>
                  <a:cubicBezTo>
                    <a:pt x="350" y="333"/>
                    <a:pt x="354" y="333"/>
                    <a:pt x="341" y="314"/>
                  </a:cubicBezTo>
                  <a:lnTo>
                    <a:pt x="344" y="311"/>
                  </a:lnTo>
                  <a:cubicBezTo>
                    <a:pt x="360" y="327"/>
                    <a:pt x="363" y="327"/>
                    <a:pt x="363" y="327"/>
                  </a:cubicBezTo>
                  <a:cubicBezTo>
                    <a:pt x="358" y="317"/>
                    <a:pt x="356" y="313"/>
                    <a:pt x="356" y="313"/>
                  </a:cubicBezTo>
                  <a:lnTo>
                    <a:pt x="356" y="313"/>
                  </a:lnTo>
                  <a:cubicBezTo>
                    <a:pt x="357" y="313"/>
                    <a:pt x="360" y="317"/>
                    <a:pt x="366" y="327"/>
                  </a:cubicBezTo>
                  <a:cubicBezTo>
                    <a:pt x="371" y="333"/>
                    <a:pt x="374" y="337"/>
                    <a:pt x="375" y="337"/>
                  </a:cubicBezTo>
                  <a:cubicBezTo>
                    <a:pt x="375" y="337"/>
                    <a:pt x="370" y="329"/>
                    <a:pt x="357" y="308"/>
                  </a:cubicBezTo>
                  <a:cubicBezTo>
                    <a:pt x="352" y="298"/>
                    <a:pt x="350" y="292"/>
                    <a:pt x="351" y="292"/>
                  </a:cubicBezTo>
                  <a:lnTo>
                    <a:pt x="351" y="292"/>
                  </a:lnTo>
                  <a:cubicBezTo>
                    <a:pt x="353" y="292"/>
                    <a:pt x="356" y="296"/>
                    <a:pt x="360" y="305"/>
                  </a:cubicBezTo>
                  <a:cubicBezTo>
                    <a:pt x="372" y="325"/>
                    <a:pt x="379" y="333"/>
                    <a:pt x="380" y="333"/>
                  </a:cubicBezTo>
                  <a:cubicBezTo>
                    <a:pt x="380" y="333"/>
                    <a:pt x="378" y="328"/>
                    <a:pt x="372" y="320"/>
                  </a:cubicBezTo>
                  <a:cubicBezTo>
                    <a:pt x="363" y="302"/>
                    <a:pt x="366" y="302"/>
                    <a:pt x="366" y="302"/>
                  </a:cubicBezTo>
                  <a:lnTo>
                    <a:pt x="366" y="302"/>
                  </a:lnTo>
                  <a:cubicBezTo>
                    <a:pt x="372" y="311"/>
                    <a:pt x="379" y="314"/>
                    <a:pt x="385" y="314"/>
                  </a:cubicBezTo>
                  <a:cubicBezTo>
                    <a:pt x="392" y="314"/>
                    <a:pt x="399" y="311"/>
                    <a:pt x="407" y="308"/>
                  </a:cubicBezTo>
                  <a:cubicBezTo>
                    <a:pt x="404" y="295"/>
                    <a:pt x="397" y="283"/>
                    <a:pt x="394" y="270"/>
                  </a:cubicBezTo>
                  <a:cubicBezTo>
                    <a:pt x="390" y="259"/>
                    <a:pt x="387" y="253"/>
                    <a:pt x="386" y="249"/>
                  </a:cubicBezTo>
                  <a:lnTo>
                    <a:pt x="386" y="249"/>
                  </a:lnTo>
                  <a:cubicBezTo>
                    <a:pt x="388" y="253"/>
                    <a:pt x="391" y="260"/>
                    <a:pt x="394" y="267"/>
                  </a:cubicBezTo>
                  <a:cubicBezTo>
                    <a:pt x="407" y="297"/>
                    <a:pt x="414" y="312"/>
                    <a:pt x="415" y="312"/>
                  </a:cubicBezTo>
                  <a:cubicBezTo>
                    <a:pt x="415" y="312"/>
                    <a:pt x="410" y="297"/>
                    <a:pt x="397" y="267"/>
                  </a:cubicBezTo>
                  <a:cubicBezTo>
                    <a:pt x="390" y="248"/>
                    <a:pt x="386" y="239"/>
                    <a:pt x="386" y="239"/>
                  </a:cubicBezTo>
                  <a:lnTo>
                    <a:pt x="386" y="239"/>
                  </a:lnTo>
                  <a:cubicBezTo>
                    <a:pt x="386" y="239"/>
                    <a:pt x="391" y="248"/>
                    <a:pt x="401" y="267"/>
                  </a:cubicBezTo>
                  <a:cubicBezTo>
                    <a:pt x="405" y="276"/>
                    <a:pt x="407" y="281"/>
                    <a:pt x="408" y="281"/>
                  </a:cubicBezTo>
                  <a:cubicBezTo>
                    <a:pt x="409" y="281"/>
                    <a:pt x="407" y="275"/>
                    <a:pt x="404" y="264"/>
                  </a:cubicBezTo>
                  <a:cubicBezTo>
                    <a:pt x="401" y="255"/>
                    <a:pt x="400" y="250"/>
                    <a:pt x="401" y="250"/>
                  </a:cubicBezTo>
                  <a:lnTo>
                    <a:pt x="401" y="250"/>
                  </a:lnTo>
                  <a:cubicBezTo>
                    <a:pt x="401" y="250"/>
                    <a:pt x="404" y="255"/>
                    <a:pt x="407" y="264"/>
                  </a:cubicBezTo>
                  <a:cubicBezTo>
                    <a:pt x="413" y="279"/>
                    <a:pt x="418" y="293"/>
                    <a:pt x="419" y="293"/>
                  </a:cubicBezTo>
                  <a:cubicBezTo>
                    <a:pt x="419" y="293"/>
                    <a:pt x="418" y="290"/>
                    <a:pt x="416" y="283"/>
                  </a:cubicBezTo>
                  <a:lnTo>
                    <a:pt x="416" y="283"/>
                  </a:lnTo>
                  <a:cubicBezTo>
                    <a:pt x="416" y="283"/>
                    <a:pt x="419" y="283"/>
                    <a:pt x="429" y="305"/>
                  </a:cubicBezTo>
                  <a:cubicBezTo>
                    <a:pt x="430" y="310"/>
                    <a:pt x="431" y="312"/>
                    <a:pt x="432" y="312"/>
                  </a:cubicBezTo>
                  <a:cubicBezTo>
                    <a:pt x="433" y="312"/>
                    <a:pt x="430" y="297"/>
                    <a:pt x="426" y="283"/>
                  </a:cubicBezTo>
                  <a:cubicBezTo>
                    <a:pt x="422" y="261"/>
                    <a:pt x="422" y="250"/>
                    <a:pt x="423" y="250"/>
                  </a:cubicBezTo>
                  <a:lnTo>
                    <a:pt x="423" y="250"/>
                  </a:lnTo>
                  <a:cubicBezTo>
                    <a:pt x="424" y="250"/>
                    <a:pt x="427" y="260"/>
                    <a:pt x="432" y="280"/>
                  </a:cubicBezTo>
                  <a:cubicBezTo>
                    <a:pt x="435" y="296"/>
                    <a:pt x="438" y="303"/>
                    <a:pt x="439" y="303"/>
                  </a:cubicBezTo>
                  <a:cubicBezTo>
                    <a:pt x="442" y="303"/>
                    <a:pt x="441" y="283"/>
                    <a:pt x="435" y="258"/>
                  </a:cubicBezTo>
                  <a:cubicBezTo>
                    <a:pt x="431" y="234"/>
                    <a:pt x="430" y="224"/>
                    <a:pt x="430" y="224"/>
                  </a:cubicBezTo>
                  <a:lnTo>
                    <a:pt x="430" y="224"/>
                  </a:lnTo>
                  <a:cubicBezTo>
                    <a:pt x="431" y="224"/>
                    <a:pt x="432" y="230"/>
                    <a:pt x="435" y="239"/>
                  </a:cubicBezTo>
                  <a:cubicBezTo>
                    <a:pt x="438" y="258"/>
                    <a:pt x="441" y="258"/>
                    <a:pt x="441" y="258"/>
                  </a:cubicBezTo>
                  <a:cubicBezTo>
                    <a:pt x="441" y="258"/>
                    <a:pt x="444" y="258"/>
                    <a:pt x="451" y="280"/>
                  </a:cubicBezTo>
                  <a:cubicBezTo>
                    <a:pt x="451" y="280"/>
                    <a:pt x="451" y="277"/>
                    <a:pt x="451" y="258"/>
                  </a:cubicBezTo>
                  <a:cubicBezTo>
                    <a:pt x="449" y="240"/>
                    <a:pt x="450" y="233"/>
                    <a:pt x="452" y="233"/>
                  </a:cubicBezTo>
                  <a:cubicBezTo>
                    <a:pt x="455" y="233"/>
                    <a:pt x="461" y="250"/>
                    <a:pt x="466" y="277"/>
                  </a:cubicBezTo>
                  <a:lnTo>
                    <a:pt x="466" y="255"/>
                  </a:lnTo>
                  <a:cubicBezTo>
                    <a:pt x="464" y="229"/>
                    <a:pt x="464" y="211"/>
                    <a:pt x="465" y="211"/>
                  </a:cubicBezTo>
                  <a:close/>
                  <a:moveTo>
                    <a:pt x="614" y="753"/>
                  </a:moveTo>
                  <a:lnTo>
                    <a:pt x="617" y="775"/>
                  </a:lnTo>
                  <a:lnTo>
                    <a:pt x="620" y="794"/>
                  </a:lnTo>
                  <a:lnTo>
                    <a:pt x="614" y="775"/>
                  </a:lnTo>
                  <a:cubicBezTo>
                    <a:pt x="611" y="753"/>
                    <a:pt x="611" y="753"/>
                    <a:pt x="614" y="753"/>
                  </a:cubicBezTo>
                  <a:close/>
                  <a:moveTo>
                    <a:pt x="370" y="733"/>
                  </a:moveTo>
                  <a:cubicBezTo>
                    <a:pt x="371" y="733"/>
                    <a:pt x="372" y="733"/>
                    <a:pt x="372" y="734"/>
                  </a:cubicBezTo>
                  <a:cubicBezTo>
                    <a:pt x="375" y="734"/>
                    <a:pt x="379" y="737"/>
                    <a:pt x="366" y="753"/>
                  </a:cubicBezTo>
                  <a:lnTo>
                    <a:pt x="363" y="753"/>
                  </a:lnTo>
                  <a:cubicBezTo>
                    <a:pt x="367" y="747"/>
                    <a:pt x="368" y="744"/>
                    <a:pt x="368" y="744"/>
                  </a:cubicBezTo>
                  <a:lnTo>
                    <a:pt x="368" y="744"/>
                  </a:lnTo>
                  <a:cubicBezTo>
                    <a:pt x="367" y="744"/>
                    <a:pt x="359" y="756"/>
                    <a:pt x="350" y="769"/>
                  </a:cubicBezTo>
                  <a:lnTo>
                    <a:pt x="328" y="803"/>
                  </a:lnTo>
                  <a:cubicBezTo>
                    <a:pt x="325" y="803"/>
                    <a:pt x="335" y="784"/>
                    <a:pt x="347" y="765"/>
                  </a:cubicBezTo>
                  <a:cubicBezTo>
                    <a:pt x="364" y="739"/>
                    <a:pt x="368" y="733"/>
                    <a:pt x="370" y="733"/>
                  </a:cubicBezTo>
                  <a:close/>
                  <a:moveTo>
                    <a:pt x="465" y="709"/>
                  </a:moveTo>
                  <a:cubicBezTo>
                    <a:pt x="463" y="718"/>
                    <a:pt x="463" y="727"/>
                    <a:pt x="463" y="737"/>
                  </a:cubicBezTo>
                  <a:lnTo>
                    <a:pt x="470" y="740"/>
                  </a:lnTo>
                  <a:lnTo>
                    <a:pt x="457" y="756"/>
                  </a:lnTo>
                  <a:cubicBezTo>
                    <a:pt x="448" y="769"/>
                    <a:pt x="441" y="781"/>
                    <a:pt x="438" y="797"/>
                  </a:cubicBezTo>
                  <a:cubicBezTo>
                    <a:pt x="438" y="797"/>
                    <a:pt x="429" y="816"/>
                    <a:pt x="429" y="816"/>
                  </a:cubicBezTo>
                  <a:lnTo>
                    <a:pt x="441" y="775"/>
                  </a:lnTo>
                  <a:cubicBezTo>
                    <a:pt x="451" y="756"/>
                    <a:pt x="457" y="734"/>
                    <a:pt x="463" y="715"/>
                  </a:cubicBezTo>
                  <a:cubicBezTo>
                    <a:pt x="464" y="713"/>
                    <a:pt x="464" y="711"/>
                    <a:pt x="465" y="709"/>
                  </a:cubicBezTo>
                  <a:close/>
                  <a:moveTo>
                    <a:pt x="717" y="791"/>
                  </a:moveTo>
                  <a:lnTo>
                    <a:pt x="717" y="791"/>
                  </a:lnTo>
                  <a:cubicBezTo>
                    <a:pt x="726" y="809"/>
                    <a:pt x="739" y="828"/>
                    <a:pt x="736" y="828"/>
                  </a:cubicBezTo>
                  <a:lnTo>
                    <a:pt x="733" y="828"/>
                  </a:lnTo>
                  <a:cubicBezTo>
                    <a:pt x="726" y="816"/>
                    <a:pt x="720" y="803"/>
                    <a:pt x="717" y="791"/>
                  </a:cubicBezTo>
                  <a:close/>
                  <a:moveTo>
                    <a:pt x="802" y="812"/>
                  </a:moveTo>
                  <a:lnTo>
                    <a:pt x="814" y="831"/>
                  </a:lnTo>
                  <a:cubicBezTo>
                    <a:pt x="814" y="831"/>
                    <a:pt x="819" y="841"/>
                    <a:pt x="817" y="841"/>
                  </a:cubicBezTo>
                  <a:cubicBezTo>
                    <a:pt x="817" y="841"/>
                    <a:pt x="815" y="839"/>
                    <a:pt x="811" y="834"/>
                  </a:cubicBezTo>
                  <a:cubicBezTo>
                    <a:pt x="811" y="835"/>
                    <a:pt x="811" y="835"/>
                    <a:pt x="810" y="835"/>
                  </a:cubicBezTo>
                  <a:cubicBezTo>
                    <a:pt x="807" y="835"/>
                    <a:pt x="802" y="815"/>
                    <a:pt x="802" y="812"/>
                  </a:cubicBezTo>
                  <a:close/>
                  <a:moveTo>
                    <a:pt x="133" y="852"/>
                  </a:moveTo>
                  <a:cubicBezTo>
                    <a:pt x="129" y="856"/>
                    <a:pt x="126" y="858"/>
                    <a:pt x="126" y="858"/>
                  </a:cubicBezTo>
                  <a:cubicBezTo>
                    <a:pt x="127" y="858"/>
                    <a:pt x="129" y="857"/>
                    <a:pt x="134" y="853"/>
                  </a:cubicBezTo>
                  <a:cubicBezTo>
                    <a:pt x="134" y="853"/>
                    <a:pt x="134" y="853"/>
                    <a:pt x="133" y="852"/>
                  </a:cubicBezTo>
                  <a:close/>
                  <a:moveTo>
                    <a:pt x="632" y="784"/>
                  </a:moveTo>
                  <a:cubicBezTo>
                    <a:pt x="632" y="784"/>
                    <a:pt x="635" y="794"/>
                    <a:pt x="639" y="812"/>
                  </a:cubicBezTo>
                  <a:cubicBezTo>
                    <a:pt x="645" y="834"/>
                    <a:pt x="648" y="853"/>
                    <a:pt x="648" y="875"/>
                  </a:cubicBezTo>
                  <a:lnTo>
                    <a:pt x="642" y="878"/>
                  </a:lnTo>
                  <a:lnTo>
                    <a:pt x="639" y="834"/>
                  </a:lnTo>
                  <a:cubicBezTo>
                    <a:pt x="634" y="800"/>
                    <a:pt x="631" y="784"/>
                    <a:pt x="632" y="784"/>
                  </a:cubicBezTo>
                  <a:close/>
                  <a:moveTo>
                    <a:pt x="488" y="853"/>
                  </a:moveTo>
                  <a:lnTo>
                    <a:pt x="488" y="853"/>
                  </a:lnTo>
                  <a:cubicBezTo>
                    <a:pt x="491" y="869"/>
                    <a:pt x="488" y="881"/>
                    <a:pt x="479" y="894"/>
                  </a:cubicBezTo>
                  <a:lnTo>
                    <a:pt x="473" y="894"/>
                  </a:lnTo>
                  <a:cubicBezTo>
                    <a:pt x="476" y="878"/>
                    <a:pt x="482" y="866"/>
                    <a:pt x="488" y="853"/>
                  </a:cubicBezTo>
                  <a:close/>
                  <a:moveTo>
                    <a:pt x="1222" y="880"/>
                  </a:moveTo>
                  <a:cubicBezTo>
                    <a:pt x="1220" y="880"/>
                    <a:pt x="1220" y="880"/>
                    <a:pt x="1218" y="881"/>
                  </a:cubicBezTo>
                  <a:cubicBezTo>
                    <a:pt x="1228" y="894"/>
                    <a:pt x="1240" y="900"/>
                    <a:pt x="1253" y="910"/>
                  </a:cubicBezTo>
                  <a:cubicBezTo>
                    <a:pt x="1258" y="912"/>
                    <a:pt x="1263" y="914"/>
                    <a:pt x="1265" y="914"/>
                  </a:cubicBezTo>
                  <a:cubicBezTo>
                    <a:pt x="1270" y="914"/>
                    <a:pt x="1265" y="905"/>
                    <a:pt x="1240" y="888"/>
                  </a:cubicBezTo>
                  <a:cubicBezTo>
                    <a:pt x="1229" y="882"/>
                    <a:pt x="1224" y="880"/>
                    <a:pt x="1222" y="880"/>
                  </a:cubicBezTo>
                  <a:close/>
                  <a:moveTo>
                    <a:pt x="499" y="890"/>
                  </a:moveTo>
                  <a:cubicBezTo>
                    <a:pt x="496" y="890"/>
                    <a:pt x="494" y="904"/>
                    <a:pt x="491" y="919"/>
                  </a:cubicBezTo>
                  <a:cubicBezTo>
                    <a:pt x="488" y="941"/>
                    <a:pt x="491" y="941"/>
                    <a:pt x="498" y="941"/>
                  </a:cubicBezTo>
                  <a:cubicBezTo>
                    <a:pt x="504" y="941"/>
                    <a:pt x="507" y="922"/>
                    <a:pt x="507" y="922"/>
                  </a:cubicBezTo>
                  <a:cubicBezTo>
                    <a:pt x="510" y="900"/>
                    <a:pt x="507" y="900"/>
                    <a:pt x="504" y="900"/>
                  </a:cubicBezTo>
                  <a:cubicBezTo>
                    <a:pt x="502" y="893"/>
                    <a:pt x="500" y="890"/>
                    <a:pt x="499" y="890"/>
                  </a:cubicBezTo>
                  <a:close/>
                  <a:moveTo>
                    <a:pt x="448" y="1"/>
                  </a:moveTo>
                  <a:cubicBezTo>
                    <a:pt x="444" y="23"/>
                    <a:pt x="432" y="26"/>
                    <a:pt x="419" y="26"/>
                  </a:cubicBezTo>
                  <a:cubicBezTo>
                    <a:pt x="404" y="29"/>
                    <a:pt x="404" y="51"/>
                    <a:pt x="407" y="92"/>
                  </a:cubicBezTo>
                  <a:lnTo>
                    <a:pt x="413" y="136"/>
                  </a:lnTo>
                  <a:lnTo>
                    <a:pt x="404" y="92"/>
                  </a:lnTo>
                  <a:cubicBezTo>
                    <a:pt x="397" y="73"/>
                    <a:pt x="385" y="32"/>
                    <a:pt x="385" y="32"/>
                  </a:cubicBezTo>
                  <a:lnTo>
                    <a:pt x="385" y="32"/>
                  </a:lnTo>
                  <a:cubicBezTo>
                    <a:pt x="382" y="32"/>
                    <a:pt x="388" y="54"/>
                    <a:pt x="391" y="73"/>
                  </a:cubicBezTo>
                  <a:cubicBezTo>
                    <a:pt x="394" y="84"/>
                    <a:pt x="395" y="90"/>
                    <a:pt x="393" y="90"/>
                  </a:cubicBezTo>
                  <a:cubicBezTo>
                    <a:pt x="392" y="90"/>
                    <a:pt x="388" y="85"/>
                    <a:pt x="382" y="76"/>
                  </a:cubicBezTo>
                  <a:cubicBezTo>
                    <a:pt x="376" y="67"/>
                    <a:pt x="372" y="62"/>
                    <a:pt x="370" y="62"/>
                  </a:cubicBezTo>
                  <a:cubicBezTo>
                    <a:pt x="368" y="62"/>
                    <a:pt x="368" y="68"/>
                    <a:pt x="369" y="79"/>
                  </a:cubicBezTo>
                  <a:cubicBezTo>
                    <a:pt x="366" y="79"/>
                    <a:pt x="363" y="79"/>
                    <a:pt x="354" y="60"/>
                  </a:cubicBezTo>
                  <a:cubicBezTo>
                    <a:pt x="350" y="60"/>
                    <a:pt x="350" y="60"/>
                    <a:pt x="357" y="82"/>
                  </a:cubicBezTo>
                  <a:cubicBezTo>
                    <a:pt x="360" y="92"/>
                    <a:pt x="361" y="96"/>
                    <a:pt x="359" y="96"/>
                  </a:cubicBezTo>
                  <a:cubicBezTo>
                    <a:pt x="358" y="96"/>
                    <a:pt x="355" y="92"/>
                    <a:pt x="350" y="82"/>
                  </a:cubicBezTo>
                  <a:cubicBezTo>
                    <a:pt x="342" y="61"/>
                    <a:pt x="334" y="53"/>
                    <a:pt x="330" y="53"/>
                  </a:cubicBezTo>
                  <a:cubicBezTo>
                    <a:pt x="328" y="53"/>
                    <a:pt x="327" y="58"/>
                    <a:pt x="332" y="67"/>
                  </a:cubicBezTo>
                  <a:cubicBezTo>
                    <a:pt x="338" y="85"/>
                    <a:pt x="335" y="89"/>
                    <a:pt x="332" y="89"/>
                  </a:cubicBezTo>
                  <a:cubicBezTo>
                    <a:pt x="328" y="89"/>
                    <a:pt x="325" y="92"/>
                    <a:pt x="328" y="110"/>
                  </a:cubicBezTo>
                  <a:lnTo>
                    <a:pt x="325" y="114"/>
                  </a:lnTo>
                  <a:cubicBezTo>
                    <a:pt x="322" y="114"/>
                    <a:pt x="316" y="95"/>
                    <a:pt x="319" y="95"/>
                  </a:cubicBezTo>
                  <a:lnTo>
                    <a:pt x="307" y="76"/>
                  </a:lnTo>
                  <a:cubicBezTo>
                    <a:pt x="300" y="76"/>
                    <a:pt x="297" y="79"/>
                    <a:pt x="303" y="98"/>
                  </a:cubicBezTo>
                  <a:cubicBezTo>
                    <a:pt x="311" y="119"/>
                    <a:pt x="315" y="129"/>
                    <a:pt x="315" y="129"/>
                  </a:cubicBezTo>
                  <a:cubicBezTo>
                    <a:pt x="314" y="129"/>
                    <a:pt x="309" y="120"/>
                    <a:pt x="300" y="101"/>
                  </a:cubicBezTo>
                  <a:cubicBezTo>
                    <a:pt x="294" y="86"/>
                    <a:pt x="286" y="74"/>
                    <a:pt x="284" y="74"/>
                  </a:cubicBezTo>
                  <a:lnTo>
                    <a:pt x="284" y="74"/>
                  </a:lnTo>
                  <a:cubicBezTo>
                    <a:pt x="283" y="74"/>
                    <a:pt x="283" y="76"/>
                    <a:pt x="285" y="82"/>
                  </a:cubicBezTo>
                  <a:cubicBezTo>
                    <a:pt x="291" y="100"/>
                    <a:pt x="293" y="107"/>
                    <a:pt x="292" y="107"/>
                  </a:cubicBezTo>
                  <a:cubicBezTo>
                    <a:pt x="290" y="107"/>
                    <a:pt x="284" y="96"/>
                    <a:pt x="278" y="85"/>
                  </a:cubicBezTo>
                  <a:cubicBezTo>
                    <a:pt x="271" y="67"/>
                    <a:pt x="267" y="58"/>
                    <a:pt x="266" y="58"/>
                  </a:cubicBezTo>
                  <a:lnTo>
                    <a:pt x="266" y="58"/>
                  </a:lnTo>
                  <a:cubicBezTo>
                    <a:pt x="264" y="58"/>
                    <a:pt x="266" y="69"/>
                    <a:pt x="269" y="92"/>
                  </a:cubicBezTo>
                  <a:cubicBezTo>
                    <a:pt x="263" y="95"/>
                    <a:pt x="260" y="117"/>
                    <a:pt x="253" y="123"/>
                  </a:cubicBezTo>
                  <a:cubicBezTo>
                    <a:pt x="247" y="126"/>
                    <a:pt x="243" y="128"/>
                    <a:pt x="239" y="128"/>
                  </a:cubicBezTo>
                  <a:cubicBezTo>
                    <a:pt x="234" y="128"/>
                    <a:pt x="229" y="125"/>
                    <a:pt x="222" y="117"/>
                  </a:cubicBezTo>
                  <a:cubicBezTo>
                    <a:pt x="219" y="113"/>
                    <a:pt x="216" y="109"/>
                    <a:pt x="214" y="106"/>
                  </a:cubicBezTo>
                  <a:lnTo>
                    <a:pt x="214" y="106"/>
                  </a:lnTo>
                  <a:cubicBezTo>
                    <a:pt x="231" y="136"/>
                    <a:pt x="228" y="136"/>
                    <a:pt x="222" y="142"/>
                  </a:cubicBezTo>
                  <a:cubicBezTo>
                    <a:pt x="217" y="139"/>
                    <a:pt x="214" y="138"/>
                    <a:pt x="212" y="138"/>
                  </a:cubicBezTo>
                  <a:cubicBezTo>
                    <a:pt x="203" y="138"/>
                    <a:pt x="209" y="155"/>
                    <a:pt x="219" y="170"/>
                  </a:cubicBezTo>
                  <a:lnTo>
                    <a:pt x="222" y="167"/>
                  </a:lnTo>
                  <a:cubicBezTo>
                    <a:pt x="240" y="187"/>
                    <a:pt x="245" y="196"/>
                    <a:pt x="242" y="196"/>
                  </a:cubicBezTo>
                  <a:cubicBezTo>
                    <a:pt x="239" y="196"/>
                    <a:pt x="235" y="193"/>
                    <a:pt x="228" y="189"/>
                  </a:cubicBezTo>
                  <a:cubicBezTo>
                    <a:pt x="225" y="189"/>
                    <a:pt x="213" y="173"/>
                    <a:pt x="200" y="157"/>
                  </a:cubicBezTo>
                  <a:cubicBezTo>
                    <a:pt x="187" y="139"/>
                    <a:pt x="169" y="126"/>
                    <a:pt x="169" y="126"/>
                  </a:cubicBezTo>
                  <a:lnTo>
                    <a:pt x="169" y="126"/>
                  </a:lnTo>
                  <a:cubicBezTo>
                    <a:pt x="166" y="129"/>
                    <a:pt x="162" y="132"/>
                    <a:pt x="178" y="145"/>
                  </a:cubicBezTo>
                  <a:cubicBezTo>
                    <a:pt x="191" y="161"/>
                    <a:pt x="191" y="161"/>
                    <a:pt x="187" y="164"/>
                  </a:cubicBezTo>
                  <a:cubicBezTo>
                    <a:pt x="187" y="167"/>
                    <a:pt x="184" y="167"/>
                    <a:pt x="194" y="186"/>
                  </a:cubicBezTo>
                  <a:cubicBezTo>
                    <a:pt x="209" y="201"/>
                    <a:pt x="206" y="204"/>
                    <a:pt x="206" y="204"/>
                  </a:cubicBezTo>
                  <a:cubicBezTo>
                    <a:pt x="194" y="196"/>
                    <a:pt x="188" y="195"/>
                    <a:pt x="186" y="195"/>
                  </a:cubicBezTo>
                  <a:cubicBezTo>
                    <a:pt x="185" y="195"/>
                    <a:pt x="184" y="195"/>
                    <a:pt x="184" y="195"/>
                  </a:cubicBezTo>
                  <a:lnTo>
                    <a:pt x="169" y="179"/>
                  </a:lnTo>
                  <a:cubicBezTo>
                    <a:pt x="159" y="170"/>
                    <a:pt x="147" y="161"/>
                    <a:pt x="137" y="154"/>
                  </a:cubicBezTo>
                  <a:lnTo>
                    <a:pt x="137" y="154"/>
                  </a:lnTo>
                  <a:cubicBezTo>
                    <a:pt x="134" y="154"/>
                    <a:pt x="150" y="170"/>
                    <a:pt x="150" y="170"/>
                  </a:cubicBezTo>
                  <a:cubicBezTo>
                    <a:pt x="162" y="183"/>
                    <a:pt x="109" y="242"/>
                    <a:pt x="103" y="252"/>
                  </a:cubicBezTo>
                  <a:cubicBezTo>
                    <a:pt x="98" y="250"/>
                    <a:pt x="94" y="249"/>
                    <a:pt x="91" y="249"/>
                  </a:cubicBezTo>
                  <a:cubicBezTo>
                    <a:pt x="80" y="249"/>
                    <a:pt x="80" y="257"/>
                    <a:pt x="97" y="264"/>
                  </a:cubicBezTo>
                  <a:cubicBezTo>
                    <a:pt x="112" y="273"/>
                    <a:pt x="106" y="289"/>
                    <a:pt x="97" y="305"/>
                  </a:cubicBezTo>
                  <a:cubicBezTo>
                    <a:pt x="84" y="324"/>
                    <a:pt x="78" y="339"/>
                    <a:pt x="97" y="349"/>
                  </a:cubicBezTo>
                  <a:lnTo>
                    <a:pt x="93" y="355"/>
                  </a:lnTo>
                  <a:cubicBezTo>
                    <a:pt x="90" y="361"/>
                    <a:pt x="109" y="374"/>
                    <a:pt x="106" y="377"/>
                  </a:cubicBezTo>
                  <a:cubicBezTo>
                    <a:pt x="117" y="382"/>
                    <a:pt x="121" y="386"/>
                    <a:pt x="120" y="386"/>
                  </a:cubicBezTo>
                  <a:cubicBezTo>
                    <a:pt x="118" y="386"/>
                    <a:pt x="114" y="384"/>
                    <a:pt x="106" y="380"/>
                  </a:cubicBezTo>
                  <a:cubicBezTo>
                    <a:pt x="88" y="375"/>
                    <a:pt x="72" y="370"/>
                    <a:pt x="67" y="370"/>
                  </a:cubicBezTo>
                  <a:cubicBezTo>
                    <a:pt x="66" y="370"/>
                    <a:pt x="65" y="370"/>
                    <a:pt x="65" y="371"/>
                  </a:cubicBezTo>
                  <a:cubicBezTo>
                    <a:pt x="62" y="377"/>
                    <a:pt x="81" y="383"/>
                    <a:pt x="103" y="389"/>
                  </a:cubicBezTo>
                  <a:cubicBezTo>
                    <a:pt x="122" y="396"/>
                    <a:pt x="122" y="399"/>
                    <a:pt x="122" y="399"/>
                  </a:cubicBezTo>
                  <a:cubicBezTo>
                    <a:pt x="120" y="400"/>
                    <a:pt x="120" y="401"/>
                    <a:pt x="118" y="401"/>
                  </a:cubicBezTo>
                  <a:cubicBezTo>
                    <a:pt x="115" y="401"/>
                    <a:pt x="111" y="399"/>
                    <a:pt x="100" y="396"/>
                  </a:cubicBezTo>
                  <a:lnTo>
                    <a:pt x="59" y="383"/>
                  </a:lnTo>
                  <a:lnTo>
                    <a:pt x="59" y="386"/>
                  </a:lnTo>
                  <a:cubicBezTo>
                    <a:pt x="78" y="393"/>
                    <a:pt x="78" y="396"/>
                    <a:pt x="78" y="396"/>
                  </a:cubicBezTo>
                  <a:cubicBezTo>
                    <a:pt x="75" y="396"/>
                    <a:pt x="75" y="396"/>
                    <a:pt x="34" y="386"/>
                  </a:cubicBezTo>
                  <a:cubicBezTo>
                    <a:pt x="17" y="381"/>
                    <a:pt x="7" y="379"/>
                    <a:pt x="4" y="379"/>
                  </a:cubicBezTo>
                  <a:cubicBezTo>
                    <a:pt x="0" y="379"/>
                    <a:pt x="10" y="383"/>
                    <a:pt x="34" y="393"/>
                  </a:cubicBezTo>
                  <a:lnTo>
                    <a:pt x="53" y="405"/>
                  </a:lnTo>
                  <a:cubicBezTo>
                    <a:pt x="44" y="403"/>
                    <a:pt x="39" y="402"/>
                    <a:pt x="36" y="402"/>
                  </a:cubicBezTo>
                  <a:cubicBezTo>
                    <a:pt x="24" y="402"/>
                    <a:pt x="53" y="416"/>
                    <a:pt x="68" y="421"/>
                  </a:cubicBezTo>
                  <a:cubicBezTo>
                    <a:pt x="55" y="419"/>
                    <a:pt x="45" y="418"/>
                    <a:pt x="40" y="418"/>
                  </a:cubicBezTo>
                  <a:cubicBezTo>
                    <a:pt x="30" y="418"/>
                    <a:pt x="38" y="422"/>
                    <a:pt x="65" y="430"/>
                  </a:cubicBezTo>
                  <a:cubicBezTo>
                    <a:pt x="87" y="436"/>
                    <a:pt x="87" y="436"/>
                    <a:pt x="65" y="436"/>
                  </a:cubicBezTo>
                  <a:cubicBezTo>
                    <a:pt x="43" y="436"/>
                    <a:pt x="43" y="440"/>
                    <a:pt x="40" y="446"/>
                  </a:cubicBezTo>
                  <a:cubicBezTo>
                    <a:pt x="62" y="452"/>
                    <a:pt x="56" y="474"/>
                    <a:pt x="53" y="499"/>
                  </a:cubicBezTo>
                  <a:cubicBezTo>
                    <a:pt x="50" y="527"/>
                    <a:pt x="50" y="549"/>
                    <a:pt x="72" y="549"/>
                  </a:cubicBezTo>
                  <a:cubicBezTo>
                    <a:pt x="72" y="552"/>
                    <a:pt x="72" y="552"/>
                    <a:pt x="50" y="555"/>
                  </a:cubicBezTo>
                  <a:cubicBezTo>
                    <a:pt x="28" y="555"/>
                    <a:pt x="28" y="559"/>
                    <a:pt x="68" y="562"/>
                  </a:cubicBezTo>
                  <a:cubicBezTo>
                    <a:pt x="90" y="562"/>
                    <a:pt x="112" y="562"/>
                    <a:pt x="68" y="565"/>
                  </a:cubicBezTo>
                  <a:cubicBezTo>
                    <a:pt x="50" y="565"/>
                    <a:pt x="50" y="571"/>
                    <a:pt x="50" y="584"/>
                  </a:cubicBezTo>
                  <a:cubicBezTo>
                    <a:pt x="50" y="593"/>
                    <a:pt x="50" y="606"/>
                    <a:pt x="72" y="606"/>
                  </a:cubicBezTo>
                  <a:cubicBezTo>
                    <a:pt x="93" y="609"/>
                    <a:pt x="93" y="609"/>
                    <a:pt x="72" y="609"/>
                  </a:cubicBezTo>
                  <a:cubicBezTo>
                    <a:pt x="28" y="609"/>
                    <a:pt x="9" y="631"/>
                    <a:pt x="53" y="634"/>
                  </a:cubicBezTo>
                  <a:cubicBezTo>
                    <a:pt x="53" y="637"/>
                    <a:pt x="53" y="640"/>
                    <a:pt x="34" y="643"/>
                  </a:cubicBezTo>
                  <a:cubicBezTo>
                    <a:pt x="34" y="646"/>
                    <a:pt x="34" y="649"/>
                    <a:pt x="56" y="656"/>
                  </a:cubicBezTo>
                  <a:cubicBezTo>
                    <a:pt x="56" y="659"/>
                    <a:pt x="59" y="671"/>
                    <a:pt x="59" y="678"/>
                  </a:cubicBezTo>
                  <a:cubicBezTo>
                    <a:pt x="62" y="684"/>
                    <a:pt x="84" y="684"/>
                    <a:pt x="84" y="684"/>
                  </a:cubicBezTo>
                  <a:cubicBezTo>
                    <a:pt x="84" y="685"/>
                    <a:pt x="84" y="686"/>
                    <a:pt x="84" y="687"/>
                  </a:cubicBezTo>
                  <a:cubicBezTo>
                    <a:pt x="62" y="693"/>
                    <a:pt x="68" y="709"/>
                    <a:pt x="75" y="731"/>
                  </a:cubicBezTo>
                  <a:cubicBezTo>
                    <a:pt x="81" y="753"/>
                    <a:pt x="90" y="772"/>
                    <a:pt x="72" y="784"/>
                  </a:cubicBezTo>
                  <a:cubicBezTo>
                    <a:pt x="72" y="784"/>
                    <a:pt x="72" y="785"/>
                    <a:pt x="74" y="785"/>
                  </a:cubicBezTo>
                  <a:cubicBezTo>
                    <a:pt x="77" y="785"/>
                    <a:pt x="82" y="784"/>
                    <a:pt x="93" y="781"/>
                  </a:cubicBezTo>
                  <a:cubicBezTo>
                    <a:pt x="113" y="773"/>
                    <a:pt x="124" y="769"/>
                    <a:pt x="126" y="769"/>
                  </a:cubicBezTo>
                  <a:cubicBezTo>
                    <a:pt x="128" y="769"/>
                    <a:pt x="124" y="772"/>
                    <a:pt x="115" y="778"/>
                  </a:cubicBezTo>
                  <a:cubicBezTo>
                    <a:pt x="92" y="795"/>
                    <a:pt x="88" y="806"/>
                    <a:pt x="98" y="806"/>
                  </a:cubicBezTo>
                  <a:cubicBezTo>
                    <a:pt x="103" y="806"/>
                    <a:pt x="112" y="803"/>
                    <a:pt x="125" y="797"/>
                  </a:cubicBezTo>
                  <a:lnTo>
                    <a:pt x="125" y="797"/>
                  </a:lnTo>
                  <a:lnTo>
                    <a:pt x="106" y="806"/>
                  </a:lnTo>
                  <a:cubicBezTo>
                    <a:pt x="88" y="819"/>
                    <a:pt x="85" y="825"/>
                    <a:pt x="92" y="825"/>
                  </a:cubicBezTo>
                  <a:cubicBezTo>
                    <a:pt x="98" y="825"/>
                    <a:pt x="113" y="820"/>
                    <a:pt x="131" y="809"/>
                  </a:cubicBezTo>
                  <a:lnTo>
                    <a:pt x="131" y="809"/>
                  </a:lnTo>
                  <a:cubicBezTo>
                    <a:pt x="119" y="821"/>
                    <a:pt x="107" y="831"/>
                    <a:pt x="110" y="831"/>
                  </a:cubicBezTo>
                  <a:cubicBezTo>
                    <a:pt x="112" y="831"/>
                    <a:pt x="114" y="830"/>
                    <a:pt x="119" y="828"/>
                  </a:cubicBezTo>
                  <a:lnTo>
                    <a:pt x="119" y="828"/>
                  </a:lnTo>
                  <a:cubicBezTo>
                    <a:pt x="122" y="831"/>
                    <a:pt x="122" y="831"/>
                    <a:pt x="87" y="856"/>
                  </a:cubicBezTo>
                  <a:cubicBezTo>
                    <a:pt x="68" y="869"/>
                    <a:pt x="50" y="878"/>
                    <a:pt x="53" y="881"/>
                  </a:cubicBezTo>
                  <a:cubicBezTo>
                    <a:pt x="53" y="883"/>
                    <a:pt x="54" y="883"/>
                    <a:pt x="56" y="883"/>
                  </a:cubicBezTo>
                  <a:cubicBezTo>
                    <a:pt x="62" y="883"/>
                    <a:pt x="75" y="873"/>
                    <a:pt x="90" y="863"/>
                  </a:cubicBezTo>
                  <a:lnTo>
                    <a:pt x="93" y="869"/>
                  </a:lnTo>
                  <a:cubicBezTo>
                    <a:pt x="93" y="869"/>
                    <a:pt x="94" y="869"/>
                    <a:pt x="95" y="869"/>
                  </a:cubicBezTo>
                  <a:cubicBezTo>
                    <a:pt x="97" y="869"/>
                    <a:pt x="102" y="868"/>
                    <a:pt x="112" y="859"/>
                  </a:cubicBezTo>
                  <a:cubicBezTo>
                    <a:pt x="123" y="853"/>
                    <a:pt x="127" y="850"/>
                    <a:pt x="130" y="850"/>
                  </a:cubicBezTo>
                  <a:cubicBezTo>
                    <a:pt x="132" y="850"/>
                    <a:pt x="132" y="851"/>
                    <a:pt x="133" y="852"/>
                  </a:cubicBezTo>
                  <a:lnTo>
                    <a:pt x="133" y="852"/>
                  </a:lnTo>
                  <a:cubicBezTo>
                    <a:pt x="138" y="849"/>
                    <a:pt x="144" y="843"/>
                    <a:pt x="150" y="838"/>
                  </a:cubicBezTo>
                  <a:cubicBezTo>
                    <a:pt x="167" y="826"/>
                    <a:pt x="181" y="815"/>
                    <a:pt x="184" y="815"/>
                  </a:cubicBezTo>
                  <a:cubicBezTo>
                    <a:pt x="184" y="815"/>
                    <a:pt x="184" y="815"/>
                    <a:pt x="184" y="816"/>
                  </a:cubicBezTo>
                  <a:lnTo>
                    <a:pt x="219" y="791"/>
                  </a:lnTo>
                  <a:cubicBezTo>
                    <a:pt x="234" y="781"/>
                    <a:pt x="247" y="771"/>
                    <a:pt x="260" y="759"/>
                  </a:cubicBezTo>
                  <a:lnTo>
                    <a:pt x="260" y="759"/>
                  </a:lnTo>
                  <a:cubicBezTo>
                    <a:pt x="264" y="756"/>
                    <a:pt x="268" y="753"/>
                    <a:pt x="272" y="750"/>
                  </a:cubicBezTo>
                  <a:cubicBezTo>
                    <a:pt x="298" y="726"/>
                    <a:pt x="309" y="715"/>
                    <a:pt x="310" y="715"/>
                  </a:cubicBezTo>
                  <a:lnTo>
                    <a:pt x="310" y="715"/>
                  </a:lnTo>
                  <a:cubicBezTo>
                    <a:pt x="310" y="715"/>
                    <a:pt x="302" y="723"/>
                    <a:pt x="288" y="737"/>
                  </a:cubicBezTo>
                  <a:cubicBezTo>
                    <a:pt x="256" y="765"/>
                    <a:pt x="260" y="769"/>
                    <a:pt x="263" y="769"/>
                  </a:cubicBezTo>
                  <a:cubicBezTo>
                    <a:pt x="263" y="772"/>
                    <a:pt x="263" y="772"/>
                    <a:pt x="247" y="787"/>
                  </a:cubicBezTo>
                  <a:cubicBezTo>
                    <a:pt x="231" y="800"/>
                    <a:pt x="219" y="819"/>
                    <a:pt x="222" y="822"/>
                  </a:cubicBezTo>
                  <a:cubicBezTo>
                    <a:pt x="223" y="823"/>
                    <a:pt x="224" y="823"/>
                    <a:pt x="224" y="823"/>
                  </a:cubicBezTo>
                  <a:cubicBezTo>
                    <a:pt x="226" y="823"/>
                    <a:pt x="229" y="820"/>
                    <a:pt x="238" y="809"/>
                  </a:cubicBezTo>
                  <a:cubicBezTo>
                    <a:pt x="243" y="802"/>
                    <a:pt x="248" y="799"/>
                    <a:pt x="249" y="799"/>
                  </a:cubicBezTo>
                  <a:lnTo>
                    <a:pt x="249" y="799"/>
                  </a:lnTo>
                  <a:cubicBezTo>
                    <a:pt x="251" y="799"/>
                    <a:pt x="246" y="809"/>
                    <a:pt x="228" y="828"/>
                  </a:cubicBezTo>
                  <a:cubicBezTo>
                    <a:pt x="223" y="836"/>
                    <a:pt x="220" y="841"/>
                    <a:pt x="221" y="841"/>
                  </a:cubicBezTo>
                  <a:cubicBezTo>
                    <a:pt x="222" y="841"/>
                    <a:pt x="229" y="833"/>
                    <a:pt x="247" y="816"/>
                  </a:cubicBezTo>
                  <a:cubicBezTo>
                    <a:pt x="260" y="803"/>
                    <a:pt x="267" y="797"/>
                    <a:pt x="270" y="797"/>
                  </a:cubicBezTo>
                  <a:lnTo>
                    <a:pt x="270" y="797"/>
                  </a:lnTo>
                  <a:cubicBezTo>
                    <a:pt x="272" y="797"/>
                    <a:pt x="267" y="806"/>
                    <a:pt x="253" y="825"/>
                  </a:cubicBezTo>
                  <a:lnTo>
                    <a:pt x="260" y="828"/>
                  </a:lnTo>
                  <a:cubicBezTo>
                    <a:pt x="260" y="828"/>
                    <a:pt x="260" y="829"/>
                    <a:pt x="261" y="829"/>
                  </a:cubicBezTo>
                  <a:cubicBezTo>
                    <a:pt x="265" y="829"/>
                    <a:pt x="276" y="814"/>
                    <a:pt x="288" y="800"/>
                  </a:cubicBezTo>
                  <a:cubicBezTo>
                    <a:pt x="304" y="782"/>
                    <a:pt x="311" y="774"/>
                    <a:pt x="311" y="774"/>
                  </a:cubicBezTo>
                  <a:lnTo>
                    <a:pt x="311" y="774"/>
                  </a:lnTo>
                  <a:cubicBezTo>
                    <a:pt x="312" y="774"/>
                    <a:pt x="309" y="778"/>
                    <a:pt x="303" y="784"/>
                  </a:cubicBezTo>
                  <a:cubicBezTo>
                    <a:pt x="297" y="797"/>
                    <a:pt x="288" y="809"/>
                    <a:pt x="281" y="819"/>
                  </a:cubicBezTo>
                  <a:cubicBezTo>
                    <a:pt x="266" y="838"/>
                    <a:pt x="269" y="838"/>
                    <a:pt x="272" y="841"/>
                  </a:cubicBezTo>
                  <a:cubicBezTo>
                    <a:pt x="273" y="842"/>
                    <a:pt x="275" y="843"/>
                    <a:pt x="277" y="843"/>
                  </a:cubicBezTo>
                  <a:cubicBezTo>
                    <a:pt x="279" y="843"/>
                    <a:pt x="283" y="841"/>
                    <a:pt x="291" y="831"/>
                  </a:cubicBezTo>
                  <a:lnTo>
                    <a:pt x="291" y="831"/>
                  </a:lnTo>
                  <a:lnTo>
                    <a:pt x="278" y="847"/>
                  </a:lnTo>
                  <a:cubicBezTo>
                    <a:pt x="280" y="849"/>
                    <a:pt x="275" y="858"/>
                    <a:pt x="276" y="858"/>
                  </a:cubicBezTo>
                  <a:cubicBezTo>
                    <a:pt x="276" y="858"/>
                    <a:pt x="277" y="856"/>
                    <a:pt x="281" y="850"/>
                  </a:cubicBezTo>
                  <a:lnTo>
                    <a:pt x="281" y="850"/>
                  </a:lnTo>
                  <a:cubicBezTo>
                    <a:pt x="281" y="850"/>
                    <a:pt x="285" y="853"/>
                    <a:pt x="278" y="875"/>
                  </a:cubicBezTo>
                  <a:cubicBezTo>
                    <a:pt x="277" y="880"/>
                    <a:pt x="278" y="882"/>
                    <a:pt x="280" y="882"/>
                  </a:cubicBezTo>
                  <a:cubicBezTo>
                    <a:pt x="287" y="882"/>
                    <a:pt x="309" y="856"/>
                    <a:pt x="319" y="825"/>
                  </a:cubicBezTo>
                  <a:cubicBezTo>
                    <a:pt x="319" y="825"/>
                    <a:pt x="319" y="825"/>
                    <a:pt x="322" y="828"/>
                  </a:cubicBezTo>
                  <a:cubicBezTo>
                    <a:pt x="325" y="828"/>
                    <a:pt x="338" y="812"/>
                    <a:pt x="338" y="812"/>
                  </a:cubicBezTo>
                  <a:cubicBezTo>
                    <a:pt x="345" y="798"/>
                    <a:pt x="348" y="797"/>
                    <a:pt x="351" y="797"/>
                  </a:cubicBezTo>
                  <a:cubicBezTo>
                    <a:pt x="352" y="797"/>
                    <a:pt x="353" y="797"/>
                    <a:pt x="354" y="797"/>
                  </a:cubicBezTo>
                  <a:lnTo>
                    <a:pt x="332" y="834"/>
                  </a:lnTo>
                  <a:cubicBezTo>
                    <a:pt x="309" y="865"/>
                    <a:pt x="299" y="885"/>
                    <a:pt x="302" y="885"/>
                  </a:cubicBezTo>
                  <a:cubicBezTo>
                    <a:pt x="303" y="885"/>
                    <a:pt x="306" y="882"/>
                    <a:pt x="311" y="876"/>
                  </a:cubicBezTo>
                  <a:lnTo>
                    <a:pt x="311" y="876"/>
                  </a:lnTo>
                  <a:cubicBezTo>
                    <a:pt x="307" y="884"/>
                    <a:pt x="307" y="888"/>
                    <a:pt x="309" y="888"/>
                  </a:cubicBezTo>
                  <a:cubicBezTo>
                    <a:pt x="311" y="888"/>
                    <a:pt x="315" y="885"/>
                    <a:pt x="322" y="878"/>
                  </a:cubicBezTo>
                  <a:cubicBezTo>
                    <a:pt x="338" y="863"/>
                    <a:pt x="350" y="847"/>
                    <a:pt x="360" y="825"/>
                  </a:cubicBezTo>
                  <a:cubicBezTo>
                    <a:pt x="369" y="809"/>
                    <a:pt x="372" y="809"/>
                    <a:pt x="372" y="809"/>
                  </a:cubicBezTo>
                  <a:cubicBezTo>
                    <a:pt x="375" y="809"/>
                    <a:pt x="375" y="809"/>
                    <a:pt x="366" y="828"/>
                  </a:cubicBezTo>
                  <a:cubicBezTo>
                    <a:pt x="354" y="848"/>
                    <a:pt x="351" y="860"/>
                    <a:pt x="353" y="860"/>
                  </a:cubicBezTo>
                  <a:cubicBezTo>
                    <a:pt x="356" y="860"/>
                    <a:pt x="362" y="852"/>
                    <a:pt x="372" y="834"/>
                  </a:cubicBezTo>
                  <a:lnTo>
                    <a:pt x="372" y="834"/>
                  </a:lnTo>
                  <a:lnTo>
                    <a:pt x="363" y="853"/>
                  </a:lnTo>
                  <a:cubicBezTo>
                    <a:pt x="355" y="868"/>
                    <a:pt x="350" y="885"/>
                    <a:pt x="361" y="885"/>
                  </a:cubicBezTo>
                  <a:cubicBezTo>
                    <a:pt x="363" y="885"/>
                    <a:pt x="367" y="884"/>
                    <a:pt x="372" y="881"/>
                  </a:cubicBezTo>
                  <a:cubicBezTo>
                    <a:pt x="385" y="888"/>
                    <a:pt x="394" y="891"/>
                    <a:pt x="388" y="913"/>
                  </a:cubicBezTo>
                  <a:cubicBezTo>
                    <a:pt x="386" y="916"/>
                    <a:pt x="386" y="918"/>
                    <a:pt x="386" y="918"/>
                  </a:cubicBezTo>
                  <a:cubicBezTo>
                    <a:pt x="389" y="918"/>
                    <a:pt x="410" y="890"/>
                    <a:pt x="426" y="859"/>
                  </a:cubicBezTo>
                  <a:lnTo>
                    <a:pt x="426" y="859"/>
                  </a:lnTo>
                  <a:cubicBezTo>
                    <a:pt x="419" y="878"/>
                    <a:pt x="422" y="878"/>
                    <a:pt x="429" y="881"/>
                  </a:cubicBezTo>
                  <a:cubicBezTo>
                    <a:pt x="438" y="885"/>
                    <a:pt x="438" y="885"/>
                    <a:pt x="432" y="906"/>
                  </a:cubicBezTo>
                  <a:cubicBezTo>
                    <a:pt x="426" y="925"/>
                    <a:pt x="422" y="935"/>
                    <a:pt x="423" y="935"/>
                  </a:cubicBezTo>
                  <a:cubicBezTo>
                    <a:pt x="423" y="935"/>
                    <a:pt x="427" y="925"/>
                    <a:pt x="435" y="906"/>
                  </a:cubicBezTo>
                  <a:cubicBezTo>
                    <a:pt x="441" y="892"/>
                    <a:pt x="445" y="886"/>
                    <a:pt x="447" y="886"/>
                  </a:cubicBezTo>
                  <a:lnTo>
                    <a:pt x="447" y="886"/>
                  </a:lnTo>
                  <a:cubicBezTo>
                    <a:pt x="451" y="886"/>
                    <a:pt x="450" y="905"/>
                    <a:pt x="444" y="932"/>
                  </a:cubicBezTo>
                  <a:cubicBezTo>
                    <a:pt x="441" y="950"/>
                    <a:pt x="444" y="953"/>
                    <a:pt x="451" y="953"/>
                  </a:cubicBezTo>
                  <a:cubicBezTo>
                    <a:pt x="457" y="940"/>
                    <a:pt x="462" y="936"/>
                    <a:pt x="467" y="936"/>
                  </a:cubicBezTo>
                  <a:cubicBezTo>
                    <a:pt x="469" y="936"/>
                    <a:pt x="471" y="937"/>
                    <a:pt x="473" y="938"/>
                  </a:cubicBezTo>
                  <a:cubicBezTo>
                    <a:pt x="485" y="938"/>
                    <a:pt x="485" y="938"/>
                    <a:pt x="491" y="897"/>
                  </a:cubicBezTo>
                  <a:cubicBezTo>
                    <a:pt x="495" y="856"/>
                    <a:pt x="498" y="856"/>
                    <a:pt x="504" y="856"/>
                  </a:cubicBezTo>
                  <a:cubicBezTo>
                    <a:pt x="507" y="856"/>
                    <a:pt x="510" y="856"/>
                    <a:pt x="507" y="878"/>
                  </a:cubicBezTo>
                  <a:cubicBezTo>
                    <a:pt x="507" y="878"/>
                    <a:pt x="510" y="900"/>
                    <a:pt x="513" y="900"/>
                  </a:cubicBezTo>
                  <a:cubicBezTo>
                    <a:pt x="517" y="900"/>
                    <a:pt x="520" y="900"/>
                    <a:pt x="520" y="922"/>
                  </a:cubicBezTo>
                  <a:cubicBezTo>
                    <a:pt x="520" y="922"/>
                    <a:pt x="520" y="944"/>
                    <a:pt x="529" y="944"/>
                  </a:cubicBezTo>
                  <a:cubicBezTo>
                    <a:pt x="535" y="944"/>
                    <a:pt x="542" y="947"/>
                    <a:pt x="542" y="966"/>
                  </a:cubicBezTo>
                  <a:cubicBezTo>
                    <a:pt x="545" y="966"/>
                    <a:pt x="545" y="966"/>
                    <a:pt x="545" y="947"/>
                  </a:cubicBezTo>
                  <a:cubicBezTo>
                    <a:pt x="545" y="932"/>
                    <a:pt x="546" y="916"/>
                    <a:pt x="553" y="916"/>
                  </a:cubicBezTo>
                  <a:cubicBezTo>
                    <a:pt x="555" y="916"/>
                    <a:pt x="559" y="919"/>
                    <a:pt x="564" y="925"/>
                  </a:cubicBezTo>
                  <a:cubicBezTo>
                    <a:pt x="570" y="925"/>
                    <a:pt x="582" y="925"/>
                    <a:pt x="579" y="903"/>
                  </a:cubicBezTo>
                  <a:cubicBezTo>
                    <a:pt x="582" y="903"/>
                    <a:pt x="582" y="903"/>
                    <a:pt x="585" y="925"/>
                  </a:cubicBezTo>
                  <a:cubicBezTo>
                    <a:pt x="587" y="947"/>
                    <a:pt x="589" y="957"/>
                    <a:pt x="592" y="957"/>
                  </a:cubicBezTo>
                  <a:cubicBezTo>
                    <a:pt x="594" y="957"/>
                    <a:pt x="596" y="946"/>
                    <a:pt x="598" y="925"/>
                  </a:cubicBezTo>
                  <a:cubicBezTo>
                    <a:pt x="598" y="914"/>
                    <a:pt x="599" y="909"/>
                    <a:pt x="600" y="909"/>
                  </a:cubicBezTo>
                  <a:cubicBezTo>
                    <a:pt x="601" y="909"/>
                    <a:pt x="603" y="914"/>
                    <a:pt x="604" y="925"/>
                  </a:cubicBezTo>
                  <a:cubicBezTo>
                    <a:pt x="604" y="925"/>
                    <a:pt x="611" y="922"/>
                    <a:pt x="611" y="903"/>
                  </a:cubicBezTo>
                  <a:cubicBezTo>
                    <a:pt x="611" y="892"/>
                    <a:pt x="611" y="886"/>
                    <a:pt x="612" y="886"/>
                  </a:cubicBezTo>
                  <a:cubicBezTo>
                    <a:pt x="613" y="886"/>
                    <a:pt x="615" y="891"/>
                    <a:pt x="620" y="900"/>
                  </a:cubicBezTo>
                  <a:cubicBezTo>
                    <a:pt x="623" y="922"/>
                    <a:pt x="626" y="922"/>
                    <a:pt x="629" y="922"/>
                  </a:cubicBezTo>
                  <a:cubicBezTo>
                    <a:pt x="633" y="909"/>
                    <a:pt x="646" y="902"/>
                    <a:pt x="658" y="902"/>
                  </a:cubicBezTo>
                  <a:cubicBezTo>
                    <a:pt x="666" y="902"/>
                    <a:pt x="674" y="905"/>
                    <a:pt x="679" y="913"/>
                  </a:cubicBezTo>
                  <a:cubicBezTo>
                    <a:pt x="676" y="891"/>
                    <a:pt x="676" y="891"/>
                    <a:pt x="679" y="891"/>
                  </a:cubicBezTo>
                  <a:cubicBezTo>
                    <a:pt x="685" y="906"/>
                    <a:pt x="689" y="913"/>
                    <a:pt x="690" y="913"/>
                  </a:cubicBezTo>
                  <a:cubicBezTo>
                    <a:pt x="691" y="913"/>
                    <a:pt x="687" y="894"/>
                    <a:pt x="679" y="869"/>
                  </a:cubicBezTo>
                  <a:lnTo>
                    <a:pt x="676" y="869"/>
                  </a:lnTo>
                  <a:lnTo>
                    <a:pt x="673" y="872"/>
                  </a:lnTo>
                  <a:cubicBezTo>
                    <a:pt x="667" y="853"/>
                    <a:pt x="666" y="842"/>
                    <a:pt x="669" y="842"/>
                  </a:cubicBezTo>
                  <a:lnTo>
                    <a:pt x="669" y="842"/>
                  </a:lnTo>
                  <a:cubicBezTo>
                    <a:pt x="672" y="842"/>
                    <a:pt x="679" y="856"/>
                    <a:pt x="689" y="888"/>
                  </a:cubicBezTo>
                  <a:cubicBezTo>
                    <a:pt x="697" y="908"/>
                    <a:pt x="701" y="918"/>
                    <a:pt x="703" y="918"/>
                  </a:cubicBezTo>
                  <a:cubicBezTo>
                    <a:pt x="704" y="918"/>
                    <a:pt x="701" y="908"/>
                    <a:pt x="695" y="888"/>
                  </a:cubicBezTo>
                  <a:cubicBezTo>
                    <a:pt x="690" y="867"/>
                    <a:pt x="689" y="856"/>
                    <a:pt x="691" y="856"/>
                  </a:cubicBezTo>
                  <a:lnTo>
                    <a:pt x="691" y="856"/>
                  </a:lnTo>
                  <a:cubicBezTo>
                    <a:pt x="692" y="856"/>
                    <a:pt x="697" y="865"/>
                    <a:pt x="705" y="885"/>
                  </a:cubicBezTo>
                  <a:cubicBezTo>
                    <a:pt x="712" y="904"/>
                    <a:pt x="716" y="914"/>
                    <a:pt x="717" y="914"/>
                  </a:cubicBezTo>
                  <a:cubicBezTo>
                    <a:pt x="717" y="914"/>
                    <a:pt x="714" y="904"/>
                    <a:pt x="708" y="885"/>
                  </a:cubicBezTo>
                  <a:cubicBezTo>
                    <a:pt x="695" y="838"/>
                    <a:pt x="689" y="811"/>
                    <a:pt x="692" y="811"/>
                  </a:cubicBezTo>
                  <a:lnTo>
                    <a:pt x="692" y="811"/>
                  </a:lnTo>
                  <a:cubicBezTo>
                    <a:pt x="694" y="811"/>
                    <a:pt x="702" y="826"/>
                    <a:pt x="717" y="859"/>
                  </a:cubicBezTo>
                  <a:cubicBezTo>
                    <a:pt x="732" y="894"/>
                    <a:pt x="743" y="913"/>
                    <a:pt x="748" y="913"/>
                  </a:cubicBezTo>
                  <a:cubicBezTo>
                    <a:pt x="748" y="913"/>
                    <a:pt x="748" y="913"/>
                    <a:pt x="748" y="913"/>
                  </a:cubicBezTo>
                  <a:cubicBezTo>
                    <a:pt x="752" y="913"/>
                    <a:pt x="742" y="894"/>
                    <a:pt x="736" y="875"/>
                  </a:cubicBezTo>
                  <a:cubicBezTo>
                    <a:pt x="724" y="856"/>
                    <a:pt x="720" y="845"/>
                    <a:pt x="722" y="845"/>
                  </a:cubicBezTo>
                  <a:lnTo>
                    <a:pt x="722" y="845"/>
                  </a:lnTo>
                  <a:cubicBezTo>
                    <a:pt x="723" y="845"/>
                    <a:pt x="730" y="854"/>
                    <a:pt x="742" y="872"/>
                  </a:cubicBezTo>
                  <a:cubicBezTo>
                    <a:pt x="760" y="899"/>
                    <a:pt x="771" y="912"/>
                    <a:pt x="776" y="912"/>
                  </a:cubicBezTo>
                  <a:cubicBezTo>
                    <a:pt x="781" y="912"/>
                    <a:pt x="781" y="900"/>
                    <a:pt x="777" y="878"/>
                  </a:cubicBezTo>
                  <a:cubicBezTo>
                    <a:pt x="772" y="855"/>
                    <a:pt x="772" y="843"/>
                    <a:pt x="775" y="843"/>
                  </a:cubicBezTo>
                  <a:lnTo>
                    <a:pt x="775" y="843"/>
                  </a:lnTo>
                  <a:cubicBezTo>
                    <a:pt x="778" y="843"/>
                    <a:pt x="783" y="853"/>
                    <a:pt x="789" y="872"/>
                  </a:cubicBezTo>
                  <a:cubicBezTo>
                    <a:pt x="798" y="895"/>
                    <a:pt x="801" y="905"/>
                    <a:pt x="801" y="905"/>
                  </a:cubicBezTo>
                  <a:cubicBezTo>
                    <a:pt x="801" y="905"/>
                    <a:pt x="800" y="900"/>
                    <a:pt x="799" y="891"/>
                  </a:cubicBezTo>
                  <a:lnTo>
                    <a:pt x="814" y="881"/>
                  </a:lnTo>
                  <a:cubicBezTo>
                    <a:pt x="820" y="878"/>
                    <a:pt x="811" y="859"/>
                    <a:pt x="799" y="844"/>
                  </a:cubicBezTo>
                  <a:lnTo>
                    <a:pt x="799" y="844"/>
                  </a:lnTo>
                  <a:cubicBezTo>
                    <a:pt x="813" y="862"/>
                    <a:pt x="826" y="873"/>
                    <a:pt x="831" y="873"/>
                  </a:cubicBezTo>
                  <a:cubicBezTo>
                    <a:pt x="834" y="873"/>
                    <a:pt x="833" y="866"/>
                    <a:pt x="824" y="850"/>
                  </a:cubicBezTo>
                  <a:lnTo>
                    <a:pt x="830" y="847"/>
                  </a:lnTo>
                  <a:cubicBezTo>
                    <a:pt x="833" y="844"/>
                    <a:pt x="833" y="844"/>
                    <a:pt x="824" y="825"/>
                  </a:cubicBezTo>
                  <a:cubicBezTo>
                    <a:pt x="820" y="819"/>
                    <a:pt x="820" y="816"/>
                    <a:pt x="822" y="816"/>
                  </a:cubicBezTo>
                  <a:lnTo>
                    <a:pt x="822" y="816"/>
                  </a:lnTo>
                  <a:cubicBezTo>
                    <a:pt x="825" y="816"/>
                    <a:pt x="835" y="826"/>
                    <a:pt x="846" y="834"/>
                  </a:cubicBezTo>
                  <a:cubicBezTo>
                    <a:pt x="856" y="845"/>
                    <a:pt x="868" y="854"/>
                    <a:pt x="870" y="854"/>
                  </a:cubicBezTo>
                  <a:cubicBezTo>
                    <a:pt x="871" y="854"/>
                    <a:pt x="869" y="852"/>
                    <a:pt x="864" y="847"/>
                  </a:cubicBezTo>
                  <a:cubicBezTo>
                    <a:pt x="852" y="828"/>
                    <a:pt x="842" y="812"/>
                    <a:pt x="830" y="794"/>
                  </a:cubicBezTo>
                  <a:cubicBezTo>
                    <a:pt x="826" y="787"/>
                    <a:pt x="825" y="784"/>
                    <a:pt x="827" y="784"/>
                  </a:cubicBezTo>
                  <a:cubicBezTo>
                    <a:pt x="830" y="784"/>
                    <a:pt x="841" y="794"/>
                    <a:pt x="849" y="806"/>
                  </a:cubicBezTo>
                  <a:cubicBezTo>
                    <a:pt x="858" y="819"/>
                    <a:pt x="867" y="825"/>
                    <a:pt x="883" y="831"/>
                  </a:cubicBezTo>
                  <a:cubicBezTo>
                    <a:pt x="886" y="828"/>
                    <a:pt x="889" y="825"/>
                    <a:pt x="877" y="809"/>
                  </a:cubicBezTo>
                  <a:cubicBezTo>
                    <a:pt x="865" y="797"/>
                    <a:pt x="869" y="787"/>
                    <a:pt x="880" y="787"/>
                  </a:cubicBezTo>
                  <a:cubicBezTo>
                    <a:pt x="884" y="787"/>
                    <a:pt x="888" y="788"/>
                    <a:pt x="893" y="791"/>
                  </a:cubicBezTo>
                  <a:lnTo>
                    <a:pt x="899" y="787"/>
                  </a:lnTo>
                  <a:cubicBezTo>
                    <a:pt x="902" y="784"/>
                    <a:pt x="886" y="769"/>
                    <a:pt x="889" y="765"/>
                  </a:cubicBezTo>
                  <a:cubicBezTo>
                    <a:pt x="889" y="765"/>
                    <a:pt x="889" y="762"/>
                    <a:pt x="877" y="747"/>
                  </a:cubicBezTo>
                  <a:cubicBezTo>
                    <a:pt x="877" y="746"/>
                    <a:pt x="877" y="745"/>
                    <a:pt x="879" y="745"/>
                  </a:cubicBezTo>
                  <a:cubicBezTo>
                    <a:pt x="881" y="745"/>
                    <a:pt x="887" y="747"/>
                    <a:pt x="899" y="753"/>
                  </a:cubicBezTo>
                  <a:cubicBezTo>
                    <a:pt x="881" y="740"/>
                    <a:pt x="872" y="734"/>
                    <a:pt x="873" y="734"/>
                  </a:cubicBezTo>
                  <a:lnTo>
                    <a:pt x="873" y="734"/>
                  </a:lnTo>
                  <a:cubicBezTo>
                    <a:pt x="874" y="734"/>
                    <a:pt x="884" y="739"/>
                    <a:pt x="902" y="750"/>
                  </a:cubicBezTo>
                  <a:cubicBezTo>
                    <a:pt x="919" y="760"/>
                    <a:pt x="927" y="766"/>
                    <a:pt x="928" y="766"/>
                  </a:cubicBezTo>
                  <a:cubicBezTo>
                    <a:pt x="928" y="766"/>
                    <a:pt x="920" y="760"/>
                    <a:pt x="902" y="747"/>
                  </a:cubicBezTo>
                  <a:cubicBezTo>
                    <a:pt x="893" y="738"/>
                    <a:pt x="889" y="734"/>
                    <a:pt x="892" y="734"/>
                  </a:cubicBezTo>
                  <a:cubicBezTo>
                    <a:pt x="893" y="734"/>
                    <a:pt x="899" y="736"/>
                    <a:pt x="908" y="740"/>
                  </a:cubicBezTo>
                  <a:cubicBezTo>
                    <a:pt x="915" y="746"/>
                    <a:pt x="920" y="748"/>
                    <a:pt x="921" y="748"/>
                  </a:cubicBezTo>
                  <a:cubicBezTo>
                    <a:pt x="922" y="748"/>
                    <a:pt x="919" y="744"/>
                    <a:pt x="908" y="737"/>
                  </a:cubicBezTo>
                  <a:cubicBezTo>
                    <a:pt x="887" y="720"/>
                    <a:pt x="872" y="706"/>
                    <a:pt x="878" y="706"/>
                  </a:cubicBezTo>
                  <a:cubicBezTo>
                    <a:pt x="881" y="706"/>
                    <a:pt x="887" y="709"/>
                    <a:pt x="899" y="715"/>
                  </a:cubicBezTo>
                  <a:cubicBezTo>
                    <a:pt x="899" y="715"/>
                    <a:pt x="902" y="712"/>
                    <a:pt x="883" y="700"/>
                  </a:cubicBezTo>
                  <a:cubicBezTo>
                    <a:pt x="866" y="687"/>
                    <a:pt x="857" y="682"/>
                    <a:pt x="858" y="682"/>
                  </a:cubicBezTo>
                  <a:lnTo>
                    <a:pt x="858" y="682"/>
                  </a:lnTo>
                  <a:cubicBezTo>
                    <a:pt x="858" y="682"/>
                    <a:pt x="867" y="687"/>
                    <a:pt x="886" y="697"/>
                  </a:cubicBezTo>
                  <a:cubicBezTo>
                    <a:pt x="903" y="705"/>
                    <a:pt x="913" y="709"/>
                    <a:pt x="915" y="709"/>
                  </a:cubicBezTo>
                  <a:cubicBezTo>
                    <a:pt x="919" y="709"/>
                    <a:pt x="910" y="702"/>
                    <a:pt x="889" y="690"/>
                  </a:cubicBezTo>
                  <a:cubicBezTo>
                    <a:pt x="889" y="690"/>
                    <a:pt x="879" y="682"/>
                    <a:pt x="885" y="682"/>
                  </a:cubicBezTo>
                  <a:cubicBezTo>
                    <a:pt x="886" y="682"/>
                    <a:pt x="889" y="683"/>
                    <a:pt x="893" y="684"/>
                  </a:cubicBezTo>
                  <a:cubicBezTo>
                    <a:pt x="895" y="684"/>
                    <a:pt x="899" y="685"/>
                    <a:pt x="902" y="685"/>
                  </a:cubicBezTo>
                  <a:cubicBezTo>
                    <a:pt x="922" y="685"/>
                    <a:pt x="940" y="676"/>
                    <a:pt x="905" y="665"/>
                  </a:cubicBezTo>
                  <a:lnTo>
                    <a:pt x="908" y="659"/>
                  </a:lnTo>
                  <a:cubicBezTo>
                    <a:pt x="912" y="659"/>
                    <a:pt x="915" y="660"/>
                    <a:pt x="918" y="660"/>
                  </a:cubicBezTo>
                  <a:cubicBezTo>
                    <a:pt x="930" y="660"/>
                    <a:pt x="927" y="654"/>
                    <a:pt x="911" y="646"/>
                  </a:cubicBezTo>
                  <a:lnTo>
                    <a:pt x="893" y="637"/>
                  </a:lnTo>
                  <a:lnTo>
                    <a:pt x="893" y="637"/>
                  </a:lnTo>
                  <a:cubicBezTo>
                    <a:pt x="908" y="641"/>
                    <a:pt x="922" y="646"/>
                    <a:pt x="930" y="646"/>
                  </a:cubicBezTo>
                  <a:cubicBezTo>
                    <a:pt x="933" y="646"/>
                    <a:pt x="936" y="645"/>
                    <a:pt x="936" y="643"/>
                  </a:cubicBezTo>
                  <a:cubicBezTo>
                    <a:pt x="936" y="640"/>
                    <a:pt x="936" y="643"/>
                    <a:pt x="918" y="634"/>
                  </a:cubicBezTo>
                  <a:cubicBezTo>
                    <a:pt x="896" y="631"/>
                    <a:pt x="896" y="628"/>
                    <a:pt x="899" y="624"/>
                  </a:cubicBezTo>
                  <a:cubicBezTo>
                    <a:pt x="911" y="624"/>
                    <a:pt x="927" y="628"/>
                    <a:pt x="940" y="634"/>
                  </a:cubicBezTo>
                  <a:lnTo>
                    <a:pt x="943" y="631"/>
                  </a:lnTo>
                  <a:cubicBezTo>
                    <a:pt x="916" y="622"/>
                    <a:pt x="906" y="618"/>
                    <a:pt x="910" y="618"/>
                  </a:cubicBezTo>
                  <a:cubicBezTo>
                    <a:pt x="912" y="618"/>
                    <a:pt x="917" y="619"/>
                    <a:pt x="924" y="621"/>
                  </a:cubicBezTo>
                  <a:cubicBezTo>
                    <a:pt x="927" y="622"/>
                    <a:pt x="931" y="622"/>
                    <a:pt x="933" y="622"/>
                  </a:cubicBezTo>
                  <a:cubicBezTo>
                    <a:pt x="944" y="622"/>
                    <a:pt x="946" y="618"/>
                    <a:pt x="946" y="615"/>
                  </a:cubicBezTo>
                  <a:cubicBezTo>
                    <a:pt x="936" y="613"/>
                    <a:pt x="936" y="613"/>
                    <a:pt x="939" y="613"/>
                  </a:cubicBezTo>
                  <a:cubicBezTo>
                    <a:pt x="941" y="613"/>
                    <a:pt x="946" y="613"/>
                    <a:pt x="946" y="615"/>
                  </a:cubicBezTo>
                  <a:lnTo>
                    <a:pt x="968" y="621"/>
                  </a:lnTo>
                  <a:cubicBezTo>
                    <a:pt x="971" y="622"/>
                    <a:pt x="973" y="622"/>
                    <a:pt x="975" y="622"/>
                  </a:cubicBezTo>
                  <a:cubicBezTo>
                    <a:pt x="980" y="622"/>
                    <a:pt x="964" y="617"/>
                    <a:pt x="946" y="612"/>
                  </a:cubicBezTo>
                  <a:cubicBezTo>
                    <a:pt x="946" y="612"/>
                    <a:pt x="949" y="609"/>
                    <a:pt x="949" y="606"/>
                  </a:cubicBezTo>
                  <a:cubicBezTo>
                    <a:pt x="949" y="602"/>
                    <a:pt x="952" y="599"/>
                    <a:pt x="930" y="599"/>
                  </a:cubicBezTo>
                  <a:cubicBezTo>
                    <a:pt x="908" y="593"/>
                    <a:pt x="889" y="590"/>
                    <a:pt x="889" y="587"/>
                  </a:cubicBezTo>
                  <a:lnTo>
                    <a:pt x="889" y="587"/>
                  </a:lnTo>
                  <a:cubicBezTo>
                    <a:pt x="905" y="589"/>
                    <a:pt x="922" y="594"/>
                    <a:pt x="928" y="594"/>
                  </a:cubicBezTo>
                  <a:cubicBezTo>
                    <a:pt x="929" y="594"/>
                    <a:pt x="930" y="594"/>
                    <a:pt x="930" y="593"/>
                  </a:cubicBezTo>
                  <a:cubicBezTo>
                    <a:pt x="931" y="592"/>
                    <a:pt x="934" y="592"/>
                    <a:pt x="937" y="592"/>
                  </a:cubicBezTo>
                  <a:cubicBezTo>
                    <a:pt x="944" y="592"/>
                    <a:pt x="952" y="593"/>
                    <a:pt x="952" y="593"/>
                  </a:cubicBezTo>
                  <a:cubicBezTo>
                    <a:pt x="962" y="596"/>
                    <a:pt x="968" y="597"/>
                    <a:pt x="972" y="597"/>
                  </a:cubicBezTo>
                  <a:cubicBezTo>
                    <a:pt x="985" y="597"/>
                    <a:pt x="972" y="585"/>
                    <a:pt x="955" y="581"/>
                  </a:cubicBezTo>
                  <a:cubicBezTo>
                    <a:pt x="928" y="572"/>
                    <a:pt x="920" y="568"/>
                    <a:pt x="930" y="568"/>
                  </a:cubicBezTo>
                  <a:cubicBezTo>
                    <a:pt x="935" y="568"/>
                    <a:pt x="945" y="569"/>
                    <a:pt x="958" y="571"/>
                  </a:cubicBezTo>
                  <a:cubicBezTo>
                    <a:pt x="966" y="572"/>
                    <a:pt x="971" y="573"/>
                    <a:pt x="973" y="573"/>
                  </a:cubicBezTo>
                  <a:cubicBezTo>
                    <a:pt x="983" y="573"/>
                    <a:pt x="947" y="563"/>
                    <a:pt x="896" y="552"/>
                  </a:cubicBezTo>
                  <a:lnTo>
                    <a:pt x="836" y="540"/>
                  </a:lnTo>
                  <a:lnTo>
                    <a:pt x="836" y="540"/>
                  </a:lnTo>
                  <a:lnTo>
                    <a:pt x="899" y="549"/>
                  </a:lnTo>
                  <a:cubicBezTo>
                    <a:pt x="932" y="553"/>
                    <a:pt x="952" y="555"/>
                    <a:pt x="962" y="555"/>
                  </a:cubicBezTo>
                  <a:cubicBezTo>
                    <a:pt x="977" y="555"/>
                    <a:pt x="967" y="551"/>
                    <a:pt x="943" y="543"/>
                  </a:cubicBezTo>
                  <a:cubicBezTo>
                    <a:pt x="931" y="537"/>
                    <a:pt x="925" y="535"/>
                    <a:pt x="928" y="535"/>
                  </a:cubicBezTo>
                  <a:cubicBezTo>
                    <a:pt x="930" y="535"/>
                    <a:pt x="935" y="536"/>
                    <a:pt x="943" y="537"/>
                  </a:cubicBezTo>
                  <a:cubicBezTo>
                    <a:pt x="965" y="537"/>
                    <a:pt x="965" y="534"/>
                    <a:pt x="965" y="524"/>
                  </a:cubicBezTo>
                  <a:cubicBezTo>
                    <a:pt x="968" y="515"/>
                    <a:pt x="968" y="508"/>
                    <a:pt x="946" y="508"/>
                  </a:cubicBezTo>
                  <a:lnTo>
                    <a:pt x="946" y="502"/>
                  </a:lnTo>
                  <a:cubicBezTo>
                    <a:pt x="981" y="500"/>
                    <a:pt x="974" y="495"/>
                    <a:pt x="948" y="495"/>
                  </a:cubicBezTo>
                  <a:cubicBezTo>
                    <a:pt x="942" y="495"/>
                    <a:pt x="935" y="495"/>
                    <a:pt x="927" y="496"/>
                  </a:cubicBezTo>
                  <a:lnTo>
                    <a:pt x="927" y="490"/>
                  </a:lnTo>
                  <a:lnTo>
                    <a:pt x="946" y="490"/>
                  </a:lnTo>
                  <a:cubicBezTo>
                    <a:pt x="968" y="490"/>
                    <a:pt x="968" y="483"/>
                    <a:pt x="968" y="455"/>
                  </a:cubicBezTo>
                  <a:cubicBezTo>
                    <a:pt x="968" y="432"/>
                    <a:pt x="966" y="424"/>
                    <a:pt x="949" y="424"/>
                  </a:cubicBezTo>
                  <a:cubicBezTo>
                    <a:pt x="943" y="424"/>
                    <a:pt x="935" y="425"/>
                    <a:pt x="924" y="427"/>
                  </a:cubicBezTo>
                  <a:cubicBezTo>
                    <a:pt x="913" y="428"/>
                    <a:pt x="905" y="428"/>
                    <a:pt x="899" y="428"/>
                  </a:cubicBezTo>
                  <a:cubicBezTo>
                    <a:pt x="885" y="428"/>
                    <a:pt x="892" y="425"/>
                    <a:pt x="924" y="421"/>
                  </a:cubicBezTo>
                  <a:cubicBezTo>
                    <a:pt x="942" y="418"/>
                    <a:pt x="957" y="414"/>
                    <a:pt x="951" y="414"/>
                  </a:cubicBezTo>
                  <a:cubicBezTo>
                    <a:pt x="950" y="414"/>
                    <a:pt x="947" y="414"/>
                    <a:pt x="943" y="414"/>
                  </a:cubicBezTo>
                  <a:cubicBezTo>
                    <a:pt x="943" y="414"/>
                    <a:pt x="943" y="408"/>
                    <a:pt x="965" y="399"/>
                  </a:cubicBezTo>
                  <a:cubicBezTo>
                    <a:pt x="991" y="388"/>
                    <a:pt x="988" y="385"/>
                    <a:pt x="978" y="385"/>
                  </a:cubicBezTo>
                  <a:cubicBezTo>
                    <a:pt x="973" y="385"/>
                    <a:pt x="967" y="385"/>
                    <a:pt x="962" y="386"/>
                  </a:cubicBezTo>
                  <a:cubicBezTo>
                    <a:pt x="945" y="391"/>
                    <a:pt x="938" y="393"/>
                    <a:pt x="938" y="393"/>
                  </a:cubicBezTo>
                  <a:cubicBezTo>
                    <a:pt x="936" y="393"/>
                    <a:pt x="948" y="389"/>
                    <a:pt x="962" y="383"/>
                  </a:cubicBezTo>
                  <a:cubicBezTo>
                    <a:pt x="978" y="378"/>
                    <a:pt x="994" y="370"/>
                    <a:pt x="986" y="370"/>
                  </a:cubicBezTo>
                  <a:cubicBezTo>
                    <a:pt x="985" y="370"/>
                    <a:pt x="983" y="370"/>
                    <a:pt x="980" y="371"/>
                  </a:cubicBezTo>
                  <a:cubicBezTo>
                    <a:pt x="978" y="371"/>
                    <a:pt x="976" y="371"/>
                    <a:pt x="975" y="371"/>
                  </a:cubicBezTo>
                  <a:cubicBezTo>
                    <a:pt x="954" y="371"/>
                    <a:pt x="937" y="357"/>
                    <a:pt x="974" y="346"/>
                  </a:cubicBezTo>
                  <a:lnTo>
                    <a:pt x="974" y="339"/>
                  </a:lnTo>
                  <a:cubicBezTo>
                    <a:pt x="968" y="341"/>
                    <a:pt x="963" y="342"/>
                    <a:pt x="960" y="342"/>
                  </a:cubicBezTo>
                  <a:cubicBezTo>
                    <a:pt x="952" y="342"/>
                    <a:pt x="951" y="337"/>
                    <a:pt x="949" y="333"/>
                  </a:cubicBezTo>
                  <a:cubicBezTo>
                    <a:pt x="946" y="327"/>
                    <a:pt x="946" y="324"/>
                    <a:pt x="965" y="314"/>
                  </a:cubicBezTo>
                  <a:cubicBezTo>
                    <a:pt x="987" y="311"/>
                    <a:pt x="987" y="308"/>
                    <a:pt x="965" y="308"/>
                  </a:cubicBezTo>
                  <a:cubicBezTo>
                    <a:pt x="964" y="308"/>
                    <a:pt x="963" y="307"/>
                    <a:pt x="962" y="307"/>
                  </a:cubicBezTo>
                  <a:cubicBezTo>
                    <a:pt x="954" y="307"/>
                    <a:pt x="929" y="315"/>
                    <a:pt x="922" y="315"/>
                  </a:cubicBezTo>
                  <a:cubicBezTo>
                    <a:pt x="921" y="315"/>
                    <a:pt x="921" y="315"/>
                    <a:pt x="921" y="314"/>
                  </a:cubicBezTo>
                  <a:cubicBezTo>
                    <a:pt x="908" y="320"/>
                    <a:pt x="893" y="324"/>
                    <a:pt x="880" y="324"/>
                  </a:cubicBezTo>
                  <a:lnTo>
                    <a:pt x="899" y="314"/>
                  </a:lnTo>
                  <a:lnTo>
                    <a:pt x="940" y="299"/>
                  </a:lnTo>
                  <a:cubicBezTo>
                    <a:pt x="938" y="297"/>
                    <a:pt x="937" y="295"/>
                    <a:pt x="934" y="295"/>
                  </a:cubicBezTo>
                  <a:cubicBezTo>
                    <a:pt x="932" y="295"/>
                    <a:pt x="927" y="297"/>
                    <a:pt x="918" y="302"/>
                  </a:cubicBezTo>
                  <a:cubicBezTo>
                    <a:pt x="933" y="289"/>
                    <a:pt x="933" y="286"/>
                    <a:pt x="930" y="280"/>
                  </a:cubicBezTo>
                  <a:cubicBezTo>
                    <a:pt x="928" y="275"/>
                    <a:pt x="926" y="271"/>
                    <a:pt x="918" y="271"/>
                  </a:cubicBezTo>
                  <a:cubicBezTo>
                    <a:pt x="915" y="271"/>
                    <a:pt x="911" y="272"/>
                    <a:pt x="905" y="273"/>
                  </a:cubicBezTo>
                  <a:cubicBezTo>
                    <a:pt x="933" y="257"/>
                    <a:pt x="933" y="241"/>
                    <a:pt x="917" y="241"/>
                  </a:cubicBezTo>
                  <a:cubicBezTo>
                    <a:pt x="911" y="241"/>
                    <a:pt x="903" y="243"/>
                    <a:pt x="893" y="248"/>
                  </a:cubicBezTo>
                  <a:cubicBezTo>
                    <a:pt x="885" y="254"/>
                    <a:pt x="880" y="256"/>
                    <a:pt x="879" y="256"/>
                  </a:cubicBezTo>
                  <a:cubicBezTo>
                    <a:pt x="876" y="256"/>
                    <a:pt x="880" y="251"/>
                    <a:pt x="889" y="242"/>
                  </a:cubicBezTo>
                  <a:cubicBezTo>
                    <a:pt x="898" y="235"/>
                    <a:pt x="902" y="232"/>
                    <a:pt x="901" y="232"/>
                  </a:cubicBezTo>
                  <a:lnTo>
                    <a:pt x="901" y="232"/>
                  </a:lnTo>
                  <a:cubicBezTo>
                    <a:pt x="900" y="232"/>
                    <a:pt x="895" y="235"/>
                    <a:pt x="886" y="239"/>
                  </a:cubicBezTo>
                  <a:cubicBezTo>
                    <a:pt x="883" y="240"/>
                    <a:pt x="881" y="241"/>
                    <a:pt x="879" y="241"/>
                  </a:cubicBezTo>
                  <a:cubicBezTo>
                    <a:pt x="873" y="241"/>
                    <a:pt x="886" y="230"/>
                    <a:pt x="899" y="217"/>
                  </a:cubicBezTo>
                  <a:cubicBezTo>
                    <a:pt x="924" y="199"/>
                    <a:pt x="929" y="192"/>
                    <a:pt x="923" y="192"/>
                  </a:cubicBezTo>
                  <a:cubicBezTo>
                    <a:pt x="921" y="192"/>
                    <a:pt x="917" y="193"/>
                    <a:pt x="911" y="195"/>
                  </a:cubicBezTo>
                  <a:cubicBezTo>
                    <a:pt x="902" y="198"/>
                    <a:pt x="896" y="199"/>
                    <a:pt x="892" y="199"/>
                  </a:cubicBezTo>
                  <a:cubicBezTo>
                    <a:pt x="887" y="199"/>
                    <a:pt x="885" y="197"/>
                    <a:pt x="883" y="195"/>
                  </a:cubicBezTo>
                  <a:cubicBezTo>
                    <a:pt x="864" y="201"/>
                    <a:pt x="861" y="198"/>
                    <a:pt x="846" y="214"/>
                  </a:cubicBezTo>
                  <a:cubicBezTo>
                    <a:pt x="836" y="223"/>
                    <a:pt x="824" y="230"/>
                    <a:pt x="811" y="239"/>
                  </a:cubicBezTo>
                  <a:cubicBezTo>
                    <a:pt x="807" y="241"/>
                    <a:pt x="804" y="242"/>
                    <a:pt x="803" y="242"/>
                  </a:cubicBezTo>
                  <a:cubicBezTo>
                    <a:pt x="799" y="242"/>
                    <a:pt x="807" y="235"/>
                    <a:pt x="810" y="235"/>
                  </a:cubicBezTo>
                  <a:cubicBezTo>
                    <a:pt x="810" y="235"/>
                    <a:pt x="811" y="236"/>
                    <a:pt x="811" y="236"/>
                  </a:cubicBezTo>
                  <a:cubicBezTo>
                    <a:pt x="830" y="226"/>
                    <a:pt x="830" y="226"/>
                    <a:pt x="842" y="208"/>
                  </a:cubicBezTo>
                  <a:cubicBezTo>
                    <a:pt x="858" y="192"/>
                    <a:pt x="852" y="189"/>
                    <a:pt x="852" y="186"/>
                  </a:cubicBezTo>
                  <a:lnTo>
                    <a:pt x="842" y="176"/>
                  </a:lnTo>
                  <a:cubicBezTo>
                    <a:pt x="848" y="161"/>
                    <a:pt x="849" y="154"/>
                    <a:pt x="846" y="154"/>
                  </a:cubicBezTo>
                  <a:cubicBezTo>
                    <a:pt x="844" y="154"/>
                    <a:pt x="839" y="157"/>
                    <a:pt x="833" y="164"/>
                  </a:cubicBezTo>
                  <a:cubicBezTo>
                    <a:pt x="820" y="176"/>
                    <a:pt x="827" y="173"/>
                    <a:pt x="817" y="179"/>
                  </a:cubicBezTo>
                  <a:cubicBezTo>
                    <a:pt x="839" y="158"/>
                    <a:pt x="831" y="138"/>
                    <a:pt x="814" y="138"/>
                  </a:cubicBezTo>
                  <a:cubicBezTo>
                    <a:pt x="807" y="138"/>
                    <a:pt x="798" y="142"/>
                    <a:pt x="789" y="151"/>
                  </a:cubicBezTo>
                  <a:cubicBezTo>
                    <a:pt x="795" y="142"/>
                    <a:pt x="795" y="142"/>
                    <a:pt x="802" y="132"/>
                  </a:cubicBezTo>
                  <a:cubicBezTo>
                    <a:pt x="817" y="117"/>
                    <a:pt x="814" y="114"/>
                    <a:pt x="808" y="110"/>
                  </a:cubicBezTo>
                  <a:cubicBezTo>
                    <a:pt x="807" y="110"/>
                    <a:pt x="807" y="110"/>
                    <a:pt x="805" y="110"/>
                  </a:cubicBezTo>
                  <a:cubicBezTo>
                    <a:pt x="801" y="110"/>
                    <a:pt x="791" y="113"/>
                    <a:pt x="783" y="113"/>
                  </a:cubicBezTo>
                  <a:cubicBezTo>
                    <a:pt x="779" y="113"/>
                    <a:pt x="776" y="112"/>
                    <a:pt x="773" y="110"/>
                  </a:cubicBezTo>
                  <a:cubicBezTo>
                    <a:pt x="769" y="106"/>
                    <a:pt x="765" y="103"/>
                    <a:pt x="760" y="103"/>
                  </a:cubicBezTo>
                  <a:cubicBezTo>
                    <a:pt x="755" y="103"/>
                    <a:pt x="749" y="107"/>
                    <a:pt x="742" y="117"/>
                  </a:cubicBezTo>
                  <a:cubicBezTo>
                    <a:pt x="742" y="114"/>
                    <a:pt x="742" y="114"/>
                    <a:pt x="752" y="95"/>
                  </a:cubicBezTo>
                  <a:cubicBezTo>
                    <a:pt x="764" y="79"/>
                    <a:pt x="761" y="76"/>
                    <a:pt x="758" y="76"/>
                  </a:cubicBezTo>
                  <a:cubicBezTo>
                    <a:pt x="758" y="76"/>
                    <a:pt x="757" y="76"/>
                    <a:pt x="757" y="76"/>
                  </a:cubicBezTo>
                  <a:cubicBezTo>
                    <a:pt x="753" y="76"/>
                    <a:pt x="745" y="93"/>
                    <a:pt x="736" y="110"/>
                  </a:cubicBezTo>
                  <a:cubicBezTo>
                    <a:pt x="732" y="119"/>
                    <a:pt x="729" y="123"/>
                    <a:pt x="727" y="123"/>
                  </a:cubicBezTo>
                  <a:cubicBezTo>
                    <a:pt x="725" y="123"/>
                    <a:pt x="725" y="116"/>
                    <a:pt x="726" y="104"/>
                  </a:cubicBezTo>
                  <a:cubicBezTo>
                    <a:pt x="730" y="91"/>
                    <a:pt x="726" y="83"/>
                    <a:pt x="719" y="83"/>
                  </a:cubicBezTo>
                  <a:cubicBezTo>
                    <a:pt x="714" y="83"/>
                    <a:pt x="709" y="86"/>
                    <a:pt x="705" y="92"/>
                  </a:cubicBezTo>
                  <a:cubicBezTo>
                    <a:pt x="701" y="92"/>
                    <a:pt x="698" y="92"/>
                    <a:pt x="708" y="70"/>
                  </a:cubicBezTo>
                  <a:cubicBezTo>
                    <a:pt x="710" y="58"/>
                    <a:pt x="712" y="44"/>
                    <a:pt x="708" y="44"/>
                  </a:cubicBezTo>
                  <a:cubicBezTo>
                    <a:pt x="705" y="44"/>
                    <a:pt x="700" y="49"/>
                    <a:pt x="692" y="63"/>
                  </a:cubicBezTo>
                  <a:cubicBezTo>
                    <a:pt x="689" y="60"/>
                    <a:pt x="689" y="60"/>
                    <a:pt x="695" y="42"/>
                  </a:cubicBezTo>
                  <a:cubicBezTo>
                    <a:pt x="697" y="29"/>
                    <a:pt x="701" y="17"/>
                    <a:pt x="700" y="17"/>
                  </a:cubicBezTo>
                  <a:lnTo>
                    <a:pt x="700" y="17"/>
                  </a:lnTo>
                  <a:cubicBezTo>
                    <a:pt x="700" y="17"/>
                    <a:pt x="697" y="23"/>
                    <a:pt x="689" y="38"/>
                  </a:cubicBezTo>
                  <a:cubicBezTo>
                    <a:pt x="682" y="46"/>
                    <a:pt x="677" y="50"/>
                    <a:pt x="673" y="50"/>
                  </a:cubicBezTo>
                  <a:cubicBezTo>
                    <a:pt x="668" y="50"/>
                    <a:pt x="666" y="43"/>
                    <a:pt x="664" y="29"/>
                  </a:cubicBezTo>
                  <a:cubicBezTo>
                    <a:pt x="661" y="29"/>
                    <a:pt x="658" y="29"/>
                    <a:pt x="651" y="48"/>
                  </a:cubicBezTo>
                  <a:lnTo>
                    <a:pt x="648" y="70"/>
                  </a:lnTo>
                  <a:cubicBezTo>
                    <a:pt x="651" y="47"/>
                    <a:pt x="653" y="36"/>
                    <a:pt x="652" y="36"/>
                  </a:cubicBezTo>
                  <a:lnTo>
                    <a:pt x="652" y="36"/>
                  </a:lnTo>
                  <a:cubicBezTo>
                    <a:pt x="651" y="36"/>
                    <a:pt x="648" y="47"/>
                    <a:pt x="642" y="67"/>
                  </a:cubicBezTo>
                  <a:cubicBezTo>
                    <a:pt x="639" y="76"/>
                    <a:pt x="636" y="81"/>
                    <a:pt x="636" y="81"/>
                  </a:cubicBezTo>
                  <a:cubicBezTo>
                    <a:pt x="635" y="81"/>
                    <a:pt x="636" y="76"/>
                    <a:pt x="639" y="67"/>
                  </a:cubicBezTo>
                  <a:cubicBezTo>
                    <a:pt x="639" y="45"/>
                    <a:pt x="636" y="45"/>
                    <a:pt x="636" y="45"/>
                  </a:cubicBezTo>
                  <a:cubicBezTo>
                    <a:pt x="635" y="44"/>
                    <a:pt x="635" y="44"/>
                    <a:pt x="634" y="44"/>
                  </a:cubicBezTo>
                  <a:cubicBezTo>
                    <a:pt x="629" y="44"/>
                    <a:pt x="613" y="54"/>
                    <a:pt x="599" y="54"/>
                  </a:cubicBezTo>
                  <a:cubicBezTo>
                    <a:pt x="598" y="54"/>
                    <a:pt x="596" y="54"/>
                    <a:pt x="595" y="54"/>
                  </a:cubicBezTo>
                  <a:cubicBezTo>
                    <a:pt x="586" y="53"/>
                    <a:pt x="579" y="52"/>
                    <a:pt x="574" y="52"/>
                  </a:cubicBezTo>
                  <a:cubicBezTo>
                    <a:pt x="564" y="52"/>
                    <a:pt x="559" y="56"/>
                    <a:pt x="557" y="70"/>
                  </a:cubicBezTo>
                  <a:cubicBezTo>
                    <a:pt x="554" y="79"/>
                    <a:pt x="553" y="83"/>
                    <a:pt x="552" y="83"/>
                  </a:cubicBezTo>
                  <a:cubicBezTo>
                    <a:pt x="551" y="83"/>
                    <a:pt x="551" y="78"/>
                    <a:pt x="551" y="67"/>
                  </a:cubicBezTo>
                  <a:cubicBezTo>
                    <a:pt x="548" y="48"/>
                    <a:pt x="545" y="48"/>
                    <a:pt x="542" y="45"/>
                  </a:cubicBezTo>
                  <a:cubicBezTo>
                    <a:pt x="538" y="45"/>
                    <a:pt x="535" y="45"/>
                    <a:pt x="535" y="23"/>
                  </a:cubicBezTo>
                  <a:cubicBezTo>
                    <a:pt x="532" y="45"/>
                    <a:pt x="532" y="45"/>
                    <a:pt x="529" y="45"/>
                  </a:cubicBezTo>
                  <a:cubicBezTo>
                    <a:pt x="529" y="34"/>
                    <a:pt x="528" y="28"/>
                    <a:pt x="527" y="28"/>
                  </a:cubicBezTo>
                  <a:cubicBezTo>
                    <a:pt x="526" y="28"/>
                    <a:pt x="524" y="34"/>
                    <a:pt x="523" y="45"/>
                  </a:cubicBezTo>
                  <a:cubicBezTo>
                    <a:pt x="520" y="65"/>
                    <a:pt x="519" y="75"/>
                    <a:pt x="519" y="75"/>
                  </a:cubicBezTo>
                  <a:cubicBezTo>
                    <a:pt x="519" y="75"/>
                    <a:pt x="520" y="65"/>
                    <a:pt x="520" y="45"/>
                  </a:cubicBezTo>
                  <a:cubicBezTo>
                    <a:pt x="520" y="29"/>
                    <a:pt x="513" y="14"/>
                    <a:pt x="512" y="14"/>
                  </a:cubicBezTo>
                  <a:lnTo>
                    <a:pt x="512" y="14"/>
                  </a:lnTo>
                  <a:cubicBezTo>
                    <a:pt x="511" y="14"/>
                    <a:pt x="512" y="16"/>
                    <a:pt x="513" y="23"/>
                  </a:cubicBezTo>
                  <a:cubicBezTo>
                    <a:pt x="513" y="45"/>
                    <a:pt x="504" y="45"/>
                    <a:pt x="501" y="63"/>
                  </a:cubicBezTo>
                  <a:cubicBezTo>
                    <a:pt x="498" y="63"/>
                    <a:pt x="495" y="63"/>
                    <a:pt x="495" y="45"/>
                  </a:cubicBezTo>
                  <a:cubicBezTo>
                    <a:pt x="494" y="38"/>
                    <a:pt x="492" y="36"/>
                    <a:pt x="489" y="36"/>
                  </a:cubicBezTo>
                  <a:cubicBezTo>
                    <a:pt x="483" y="36"/>
                    <a:pt x="475" y="50"/>
                    <a:pt x="473" y="63"/>
                  </a:cubicBezTo>
                  <a:cubicBezTo>
                    <a:pt x="474" y="74"/>
                    <a:pt x="474" y="80"/>
                    <a:pt x="473" y="80"/>
                  </a:cubicBezTo>
                  <a:cubicBezTo>
                    <a:pt x="473" y="80"/>
                    <a:pt x="471" y="74"/>
                    <a:pt x="470" y="63"/>
                  </a:cubicBezTo>
                  <a:cubicBezTo>
                    <a:pt x="466" y="45"/>
                    <a:pt x="463" y="45"/>
                    <a:pt x="460" y="45"/>
                  </a:cubicBezTo>
                  <a:cubicBezTo>
                    <a:pt x="460" y="50"/>
                    <a:pt x="460" y="52"/>
                    <a:pt x="459" y="52"/>
                  </a:cubicBezTo>
                  <a:cubicBezTo>
                    <a:pt x="459" y="52"/>
                    <a:pt x="457" y="38"/>
                    <a:pt x="457" y="23"/>
                  </a:cubicBezTo>
                  <a:cubicBezTo>
                    <a:pt x="457" y="1"/>
                    <a:pt x="454" y="1"/>
                    <a:pt x="448" y="1"/>
                  </a:cubicBezTo>
                  <a:close/>
                  <a:moveTo>
                    <a:pt x="137" y="947"/>
                  </a:moveTo>
                  <a:cubicBezTo>
                    <a:pt x="125" y="953"/>
                    <a:pt x="112" y="963"/>
                    <a:pt x="103" y="972"/>
                  </a:cubicBezTo>
                  <a:lnTo>
                    <a:pt x="106" y="979"/>
                  </a:lnTo>
                  <a:cubicBezTo>
                    <a:pt x="107" y="979"/>
                    <a:pt x="107" y="979"/>
                    <a:pt x="108" y="979"/>
                  </a:cubicBezTo>
                  <a:cubicBezTo>
                    <a:pt x="114" y="979"/>
                    <a:pt x="126" y="965"/>
                    <a:pt x="140" y="950"/>
                  </a:cubicBezTo>
                  <a:lnTo>
                    <a:pt x="137" y="94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52"/>
            <p:cNvSpPr/>
            <p:nvPr/>
          </p:nvSpPr>
          <p:spPr>
            <a:xfrm>
              <a:off x="4342250" y="2232750"/>
              <a:ext cx="31750" cy="24450"/>
            </a:xfrm>
            <a:custGeom>
              <a:avLst/>
              <a:gdLst/>
              <a:ahLst/>
              <a:cxnLst/>
              <a:rect l="l" t="t" r="r" b="b"/>
              <a:pathLst>
                <a:path w="1270" h="978" extrusionOk="0">
                  <a:moveTo>
                    <a:pt x="649" y="57"/>
                  </a:moveTo>
                  <a:cubicBezTo>
                    <a:pt x="649" y="60"/>
                    <a:pt x="649" y="62"/>
                    <a:pt x="647" y="68"/>
                  </a:cubicBezTo>
                  <a:cubicBezTo>
                    <a:pt x="648" y="64"/>
                    <a:pt x="648" y="61"/>
                    <a:pt x="649" y="57"/>
                  </a:cubicBezTo>
                  <a:close/>
                  <a:moveTo>
                    <a:pt x="199" y="86"/>
                  </a:moveTo>
                  <a:cubicBezTo>
                    <a:pt x="199" y="86"/>
                    <a:pt x="204" y="92"/>
                    <a:pt x="213" y="105"/>
                  </a:cubicBezTo>
                  <a:lnTo>
                    <a:pt x="213" y="105"/>
                  </a:lnTo>
                  <a:cubicBezTo>
                    <a:pt x="212" y="102"/>
                    <a:pt x="210" y="100"/>
                    <a:pt x="208" y="96"/>
                  </a:cubicBezTo>
                  <a:cubicBezTo>
                    <a:pt x="202" y="90"/>
                    <a:pt x="199" y="86"/>
                    <a:pt x="199" y="86"/>
                  </a:cubicBezTo>
                  <a:close/>
                  <a:moveTo>
                    <a:pt x="572" y="90"/>
                  </a:moveTo>
                  <a:cubicBezTo>
                    <a:pt x="572" y="106"/>
                    <a:pt x="569" y="118"/>
                    <a:pt x="566" y="134"/>
                  </a:cubicBezTo>
                  <a:lnTo>
                    <a:pt x="563" y="134"/>
                  </a:lnTo>
                  <a:cubicBezTo>
                    <a:pt x="566" y="112"/>
                    <a:pt x="566" y="90"/>
                    <a:pt x="569" y="90"/>
                  </a:cubicBezTo>
                  <a:close/>
                  <a:moveTo>
                    <a:pt x="695" y="112"/>
                  </a:moveTo>
                  <a:cubicBezTo>
                    <a:pt x="696" y="112"/>
                    <a:pt x="696" y="112"/>
                    <a:pt x="697" y="112"/>
                  </a:cubicBezTo>
                  <a:cubicBezTo>
                    <a:pt x="691" y="134"/>
                    <a:pt x="682" y="150"/>
                    <a:pt x="678" y="150"/>
                  </a:cubicBezTo>
                  <a:cubicBezTo>
                    <a:pt x="672" y="147"/>
                    <a:pt x="672" y="147"/>
                    <a:pt x="682" y="128"/>
                  </a:cubicBezTo>
                  <a:cubicBezTo>
                    <a:pt x="689" y="114"/>
                    <a:pt x="692" y="112"/>
                    <a:pt x="695" y="112"/>
                  </a:cubicBezTo>
                  <a:close/>
                  <a:moveTo>
                    <a:pt x="218" y="169"/>
                  </a:moveTo>
                  <a:lnTo>
                    <a:pt x="218" y="169"/>
                  </a:lnTo>
                  <a:cubicBezTo>
                    <a:pt x="216" y="169"/>
                    <a:pt x="221" y="177"/>
                    <a:pt x="221" y="177"/>
                  </a:cubicBezTo>
                  <a:cubicBezTo>
                    <a:pt x="222" y="177"/>
                    <a:pt x="221" y="175"/>
                    <a:pt x="218" y="169"/>
                  </a:cubicBezTo>
                  <a:close/>
                  <a:moveTo>
                    <a:pt x="823" y="174"/>
                  </a:moveTo>
                  <a:cubicBezTo>
                    <a:pt x="822" y="175"/>
                    <a:pt x="821" y="176"/>
                    <a:pt x="819" y="178"/>
                  </a:cubicBezTo>
                  <a:cubicBezTo>
                    <a:pt x="821" y="177"/>
                    <a:pt x="822" y="175"/>
                    <a:pt x="823" y="174"/>
                  </a:cubicBezTo>
                  <a:close/>
                  <a:moveTo>
                    <a:pt x="249" y="172"/>
                  </a:moveTo>
                  <a:lnTo>
                    <a:pt x="262" y="187"/>
                  </a:lnTo>
                  <a:lnTo>
                    <a:pt x="262" y="190"/>
                  </a:lnTo>
                  <a:cubicBezTo>
                    <a:pt x="259" y="190"/>
                    <a:pt x="259" y="190"/>
                    <a:pt x="246" y="175"/>
                  </a:cubicBezTo>
                  <a:lnTo>
                    <a:pt x="249" y="172"/>
                  </a:lnTo>
                  <a:close/>
                  <a:moveTo>
                    <a:pt x="269" y="161"/>
                  </a:moveTo>
                  <a:cubicBezTo>
                    <a:pt x="272" y="161"/>
                    <a:pt x="274" y="165"/>
                    <a:pt x="280" y="178"/>
                  </a:cubicBezTo>
                  <a:cubicBezTo>
                    <a:pt x="286" y="188"/>
                    <a:pt x="287" y="194"/>
                    <a:pt x="285" y="194"/>
                  </a:cubicBezTo>
                  <a:cubicBezTo>
                    <a:pt x="284" y="194"/>
                    <a:pt x="280" y="190"/>
                    <a:pt x="274" y="181"/>
                  </a:cubicBezTo>
                  <a:cubicBezTo>
                    <a:pt x="265" y="162"/>
                    <a:pt x="265" y="162"/>
                    <a:pt x="265" y="162"/>
                  </a:cubicBezTo>
                  <a:cubicBezTo>
                    <a:pt x="267" y="161"/>
                    <a:pt x="268" y="161"/>
                    <a:pt x="269" y="161"/>
                  </a:cubicBezTo>
                  <a:close/>
                  <a:moveTo>
                    <a:pt x="224" y="190"/>
                  </a:moveTo>
                  <a:lnTo>
                    <a:pt x="240" y="203"/>
                  </a:lnTo>
                  <a:lnTo>
                    <a:pt x="237" y="206"/>
                  </a:lnTo>
                  <a:cubicBezTo>
                    <a:pt x="233" y="206"/>
                    <a:pt x="233" y="206"/>
                    <a:pt x="221" y="190"/>
                  </a:cubicBezTo>
                  <a:close/>
                  <a:moveTo>
                    <a:pt x="215" y="222"/>
                  </a:moveTo>
                  <a:lnTo>
                    <a:pt x="215" y="222"/>
                  </a:lnTo>
                  <a:cubicBezTo>
                    <a:pt x="227" y="231"/>
                    <a:pt x="237" y="241"/>
                    <a:pt x="246" y="253"/>
                  </a:cubicBezTo>
                  <a:lnTo>
                    <a:pt x="243" y="253"/>
                  </a:lnTo>
                  <a:cubicBezTo>
                    <a:pt x="243" y="253"/>
                    <a:pt x="243" y="254"/>
                    <a:pt x="243" y="254"/>
                  </a:cubicBezTo>
                  <a:cubicBezTo>
                    <a:pt x="240" y="254"/>
                    <a:pt x="227" y="241"/>
                    <a:pt x="227" y="241"/>
                  </a:cubicBezTo>
                  <a:cubicBezTo>
                    <a:pt x="227" y="241"/>
                    <a:pt x="212" y="225"/>
                    <a:pt x="215" y="222"/>
                  </a:cubicBezTo>
                  <a:close/>
                  <a:moveTo>
                    <a:pt x="365" y="231"/>
                  </a:moveTo>
                  <a:lnTo>
                    <a:pt x="374" y="250"/>
                  </a:lnTo>
                  <a:cubicBezTo>
                    <a:pt x="384" y="272"/>
                    <a:pt x="381" y="272"/>
                    <a:pt x="381" y="272"/>
                  </a:cubicBezTo>
                  <a:cubicBezTo>
                    <a:pt x="381" y="272"/>
                    <a:pt x="381" y="272"/>
                    <a:pt x="371" y="253"/>
                  </a:cubicBezTo>
                  <a:cubicBezTo>
                    <a:pt x="371" y="253"/>
                    <a:pt x="362" y="234"/>
                    <a:pt x="365" y="231"/>
                  </a:cubicBezTo>
                  <a:close/>
                  <a:moveTo>
                    <a:pt x="847" y="253"/>
                  </a:moveTo>
                  <a:cubicBezTo>
                    <a:pt x="847" y="253"/>
                    <a:pt x="848" y="253"/>
                    <a:pt x="848" y="253"/>
                  </a:cubicBezTo>
                  <a:lnTo>
                    <a:pt x="832" y="269"/>
                  </a:lnTo>
                  <a:lnTo>
                    <a:pt x="813" y="278"/>
                  </a:lnTo>
                  <a:lnTo>
                    <a:pt x="810" y="275"/>
                  </a:lnTo>
                  <a:cubicBezTo>
                    <a:pt x="827" y="264"/>
                    <a:pt x="844" y="253"/>
                    <a:pt x="847" y="253"/>
                  </a:cubicBezTo>
                  <a:close/>
                  <a:moveTo>
                    <a:pt x="349" y="263"/>
                  </a:moveTo>
                  <a:lnTo>
                    <a:pt x="362" y="278"/>
                  </a:lnTo>
                  <a:lnTo>
                    <a:pt x="368" y="297"/>
                  </a:lnTo>
                  <a:lnTo>
                    <a:pt x="368" y="300"/>
                  </a:lnTo>
                  <a:cubicBezTo>
                    <a:pt x="359" y="288"/>
                    <a:pt x="353" y="275"/>
                    <a:pt x="349" y="263"/>
                  </a:cubicBezTo>
                  <a:close/>
                  <a:moveTo>
                    <a:pt x="320" y="289"/>
                  </a:moveTo>
                  <a:cubicBezTo>
                    <a:pt x="321" y="289"/>
                    <a:pt x="326" y="297"/>
                    <a:pt x="337" y="316"/>
                  </a:cubicBezTo>
                  <a:cubicBezTo>
                    <a:pt x="326" y="298"/>
                    <a:pt x="320" y="289"/>
                    <a:pt x="320" y="289"/>
                  </a:cubicBezTo>
                  <a:close/>
                  <a:moveTo>
                    <a:pt x="369" y="315"/>
                  </a:moveTo>
                  <a:lnTo>
                    <a:pt x="369" y="315"/>
                  </a:lnTo>
                  <a:cubicBezTo>
                    <a:pt x="370" y="316"/>
                    <a:pt x="371" y="318"/>
                    <a:pt x="371" y="319"/>
                  </a:cubicBezTo>
                  <a:cubicBezTo>
                    <a:pt x="377" y="327"/>
                    <a:pt x="380" y="332"/>
                    <a:pt x="380" y="332"/>
                  </a:cubicBezTo>
                  <a:cubicBezTo>
                    <a:pt x="380" y="332"/>
                    <a:pt x="377" y="327"/>
                    <a:pt x="369" y="315"/>
                  </a:cubicBezTo>
                  <a:close/>
                  <a:moveTo>
                    <a:pt x="134" y="303"/>
                  </a:moveTo>
                  <a:cubicBezTo>
                    <a:pt x="135" y="303"/>
                    <a:pt x="137" y="304"/>
                    <a:pt x="143" y="306"/>
                  </a:cubicBezTo>
                  <a:lnTo>
                    <a:pt x="161" y="319"/>
                  </a:lnTo>
                  <a:cubicBezTo>
                    <a:pt x="173" y="328"/>
                    <a:pt x="187" y="338"/>
                    <a:pt x="185" y="338"/>
                  </a:cubicBezTo>
                  <a:cubicBezTo>
                    <a:pt x="184" y="338"/>
                    <a:pt x="182" y="337"/>
                    <a:pt x="177" y="335"/>
                  </a:cubicBezTo>
                  <a:cubicBezTo>
                    <a:pt x="165" y="325"/>
                    <a:pt x="152" y="319"/>
                    <a:pt x="139" y="310"/>
                  </a:cubicBezTo>
                  <a:cubicBezTo>
                    <a:pt x="139" y="310"/>
                    <a:pt x="131" y="303"/>
                    <a:pt x="134" y="303"/>
                  </a:cubicBezTo>
                  <a:close/>
                  <a:moveTo>
                    <a:pt x="926" y="322"/>
                  </a:moveTo>
                  <a:lnTo>
                    <a:pt x="926" y="322"/>
                  </a:lnTo>
                  <a:cubicBezTo>
                    <a:pt x="905" y="331"/>
                    <a:pt x="887" y="337"/>
                    <a:pt x="866" y="343"/>
                  </a:cubicBezTo>
                  <a:lnTo>
                    <a:pt x="866" y="343"/>
                  </a:lnTo>
                  <a:cubicBezTo>
                    <a:pt x="864" y="341"/>
                    <a:pt x="865" y="340"/>
                    <a:pt x="885" y="335"/>
                  </a:cubicBezTo>
                  <a:cubicBezTo>
                    <a:pt x="898" y="328"/>
                    <a:pt x="910" y="325"/>
                    <a:pt x="926" y="322"/>
                  </a:cubicBezTo>
                  <a:close/>
                  <a:moveTo>
                    <a:pt x="754" y="347"/>
                  </a:moveTo>
                  <a:lnTo>
                    <a:pt x="754" y="350"/>
                  </a:lnTo>
                  <a:lnTo>
                    <a:pt x="716" y="366"/>
                  </a:lnTo>
                  <a:cubicBezTo>
                    <a:pt x="729" y="357"/>
                    <a:pt x="741" y="353"/>
                    <a:pt x="754" y="347"/>
                  </a:cubicBezTo>
                  <a:close/>
                  <a:moveTo>
                    <a:pt x="937" y="399"/>
                  </a:moveTo>
                  <a:cubicBezTo>
                    <a:pt x="940" y="399"/>
                    <a:pt x="942" y="400"/>
                    <a:pt x="942" y="400"/>
                  </a:cubicBezTo>
                  <a:lnTo>
                    <a:pt x="923" y="407"/>
                  </a:lnTo>
                  <a:lnTo>
                    <a:pt x="901" y="407"/>
                  </a:lnTo>
                  <a:lnTo>
                    <a:pt x="901" y="404"/>
                  </a:lnTo>
                  <a:cubicBezTo>
                    <a:pt x="914" y="401"/>
                    <a:pt x="929" y="399"/>
                    <a:pt x="937" y="399"/>
                  </a:cubicBezTo>
                  <a:close/>
                  <a:moveTo>
                    <a:pt x="158" y="416"/>
                  </a:moveTo>
                  <a:lnTo>
                    <a:pt x="158" y="416"/>
                  </a:lnTo>
                  <a:cubicBezTo>
                    <a:pt x="180" y="419"/>
                    <a:pt x="199" y="426"/>
                    <a:pt x="218" y="438"/>
                  </a:cubicBezTo>
                  <a:cubicBezTo>
                    <a:pt x="218" y="438"/>
                    <a:pt x="218" y="438"/>
                    <a:pt x="196" y="432"/>
                  </a:cubicBezTo>
                  <a:cubicBezTo>
                    <a:pt x="177" y="429"/>
                    <a:pt x="158" y="419"/>
                    <a:pt x="158" y="416"/>
                  </a:cubicBezTo>
                  <a:close/>
                  <a:moveTo>
                    <a:pt x="610" y="541"/>
                  </a:moveTo>
                  <a:cubicBezTo>
                    <a:pt x="610" y="541"/>
                    <a:pt x="606" y="541"/>
                    <a:pt x="625" y="551"/>
                  </a:cubicBezTo>
                  <a:lnTo>
                    <a:pt x="628" y="551"/>
                  </a:lnTo>
                  <a:cubicBezTo>
                    <a:pt x="622" y="548"/>
                    <a:pt x="616" y="545"/>
                    <a:pt x="610" y="541"/>
                  </a:cubicBezTo>
                  <a:close/>
                  <a:moveTo>
                    <a:pt x="879" y="582"/>
                  </a:moveTo>
                  <a:cubicBezTo>
                    <a:pt x="881" y="582"/>
                    <a:pt x="888" y="584"/>
                    <a:pt x="888" y="585"/>
                  </a:cubicBezTo>
                  <a:cubicBezTo>
                    <a:pt x="879" y="583"/>
                    <a:pt x="878" y="582"/>
                    <a:pt x="879" y="582"/>
                  </a:cubicBezTo>
                  <a:close/>
                  <a:moveTo>
                    <a:pt x="845" y="585"/>
                  </a:moveTo>
                  <a:cubicBezTo>
                    <a:pt x="866" y="592"/>
                    <a:pt x="885" y="595"/>
                    <a:pt x="885" y="598"/>
                  </a:cubicBezTo>
                  <a:lnTo>
                    <a:pt x="863" y="595"/>
                  </a:lnTo>
                  <a:lnTo>
                    <a:pt x="845" y="588"/>
                  </a:lnTo>
                  <a:lnTo>
                    <a:pt x="845" y="585"/>
                  </a:lnTo>
                  <a:close/>
                  <a:moveTo>
                    <a:pt x="824" y="600"/>
                  </a:moveTo>
                  <a:cubicBezTo>
                    <a:pt x="827" y="600"/>
                    <a:pt x="838" y="603"/>
                    <a:pt x="860" y="607"/>
                  </a:cubicBezTo>
                  <a:cubicBezTo>
                    <a:pt x="879" y="614"/>
                    <a:pt x="879" y="614"/>
                    <a:pt x="879" y="617"/>
                  </a:cubicBezTo>
                  <a:cubicBezTo>
                    <a:pt x="863" y="614"/>
                    <a:pt x="851" y="610"/>
                    <a:pt x="835" y="607"/>
                  </a:cubicBezTo>
                  <a:cubicBezTo>
                    <a:pt x="826" y="603"/>
                    <a:pt x="821" y="600"/>
                    <a:pt x="824" y="600"/>
                  </a:cubicBezTo>
                  <a:close/>
                  <a:moveTo>
                    <a:pt x="757" y="623"/>
                  </a:moveTo>
                  <a:cubicBezTo>
                    <a:pt x="764" y="627"/>
                    <a:pt x="765" y="628"/>
                    <a:pt x="764" y="628"/>
                  </a:cubicBezTo>
                  <a:cubicBezTo>
                    <a:pt x="762" y="628"/>
                    <a:pt x="755" y="625"/>
                    <a:pt x="757" y="623"/>
                  </a:cubicBezTo>
                  <a:close/>
                  <a:moveTo>
                    <a:pt x="719" y="635"/>
                  </a:moveTo>
                  <a:lnTo>
                    <a:pt x="716" y="639"/>
                  </a:lnTo>
                  <a:lnTo>
                    <a:pt x="751" y="664"/>
                  </a:lnTo>
                  <a:cubicBezTo>
                    <a:pt x="754" y="661"/>
                    <a:pt x="735" y="648"/>
                    <a:pt x="735" y="648"/>
                  </a:cubicBezTo>
                  <a:cubicBezTo>
                    <a:pt x="735" y="648"/>
                    <a:pt x="719" y="635"/>
                    <a:pt x="719" y="635"/>
                  </a:cubicBezTo>
                  <a:close/>
                  <a:moveTo>
                    <a:pt x="437" y="648"/>
                  </a:moveTo>
                  <a:lnTo>
                    <a:pt x="425" y="667"/>
                  </a:lnTo>
                  <a:lnTo>
                    <a:pt x="428" y="667"/>
                  </a:lnTo>
                  <a:cubicBezTo>
                    <a:pt x="437" y="648"/>
                    <a:pt x="437" y="648"/>
                    <a:pt x="437" y="648"/>
                  </a:cubicBezTo>
                  <a:close/>
                  <a:moveTo>
                    <a:pt x="653" y="632"/>
                  </a:moveTo>
                  <a:lnTo>
                    <a:pt x="675" y="667"/>
                  </a:lnTo>
                  <a:lnTo>
                    <a:pt x="666" y="651"/>
                  </a:lnTo>
                  <a:lnTo>
                    <a:pt x="653" y="632"/>
                  </a:lnTo>
                  <a:close/>
                  <a:moveTo>
                    <a:pt x="858" y="660"/>
                  </a:moveTo>
                  <a:cubicBezTo>
                    <a:pt x="863" y="660"/>
                    <a:pt x="879" y="667"/>
                    <a:pt x="879" y="667"/>
                  </a:cubicBezTo>
                  <a:cubicBezTo>
                    <a:pt x="888" y="672"/>
                    <a:pt x="888" y="672"/>
                    <a:pt x="885" y="672"/>
                  </a:cubicBezTo>
                  <a:cubicBezTo>
                    <a:pt x="883" y="672"/>
                    <a:pt x="881" y="672"/>
                    <a:pt x="879" y="672"/>
                  </a:cubicBezTo>
                  <a:cubicBezTo>
                    <a:pt x="877" y="672"/>
                    <a:pt x="876" y="672"/>
                    <a:pt x="876" y="673"/>
                  </a:cubicBezTo>
                  <a:cubicBezTo>
                    <a:pt x="854" y="667"/>
                    <a:pt x="854" y="667"/>
                    <a:pt x="857" y="661"/>
                  </a:cubicBezTo>
                  <a:cubicBezTo>
                    <a:pt x="857" y="660"/>
                    <a:pt x="858" y="660"/>
                    <a:pt x="858" y="660"/>
                  </a:cubicBezTo>
                  <a:close/>
                  <a:moveTo>
                    <a:pt x="751" y="692"/>
                  </a:moveTo>
                  <a:cubicBezTo>
                    <a:pt x="754" y="692"/>
                    <a:pt x="754" y="692"/>
                    <a:pt x="769" y="704"/>
                  </a:cubicBezTo>
                  <a:lnTo>
                    <a:pt x="766" y="708"/>
                  </a:lnTo>
                  <a:lnTo>
                    <a:pt x="751" y="692"/>
                  </a:lnTo>
                  <a:close/>
                  <a:moveTo>
                    <a:pt x="832" y="702"/>
                  </a:moveTo>
                  <a:cubicBezTo>
                    <a:pt x="834" y="702"/>
                    <a:pt x="839" y="704"/>
                    <a:pt x="848" y="711"/>
                  </a:cubicBezTo>
                  <a:cubicBezTo>
                    <a:pt x="848" y="711"/>
                    <a:pt x="866" y="723"/>
                    <a:pt x="863" y="726"/>
                  </a:cubicBezTo>
                  <a:cubicBezTo>
                    <a:pt x="863" y="727"/>
                    <a:pt x="863" y="727"/>
                    <a:pt x="863" y="727"/>
                  </a:cubicBezTo>
                  <a:cubicBezTo>
                    <a:pt x="859" y="727"/>
                    <a:pt x="845" y="717"/>
                    <a:pt x="845" y="717"/>
                  </a:cubicBezTo>
                  <a:cubicBezTo>
                    <a:pt x="826" y="704"/>
                    <a:pt x="829" y="704"/>
                    <a:pt x="829" y="704"/>
                  </a:cubicBezTo>
                  <a:cubicBezTo>
                    <a:pt x="829" y="703"/>
                    <a:pt x="830" y="702"/>
                    <a:pt x="832" y="702"/>
                  </a:cubicBezTo>
                  <a:close/>
                  <a:moveTo>
                    <a:pt x="734" y="696"/>
                  </a:moveTo>
                  <a:cubicBezTo>
                    <a:pt x="735" y="696"/>
                    <a:pt x="748" y="711"/>
                    <a:pt x="766" y="736"/>
                  </a:cubicBezTo>
                  <a:cubicBezTo>
                    <a:pt x="766" y="736"/>
                    <a:pt x="763" y="736"/>
                    <a:pt x="763" y="739"/>
                  </a:cubicBezTo>
                  <a:cubicBezTo>
                    <a:pt x="754" y="726"/>
                    <a:pt x="744" y="717"/>
                    <a:pt x="738" y="704"/>
                  </a:cubicBezTo>
                  <a:cubicBezTo>
                    <a:pt x="734" y="699"/>
                    <a:pt x="733" y="696"/>
                    <a:pt x="734" y="696"/>
                  </a:cubicBezTo>
                  <a:close/>
                  <a:moveTo>
                    <a:pt x="353" y="715"/>
                  </a:moveTo>
                  <a:cubicBezTo>
                    <a:pt x="354" y="715"/>
                    <a:pt x="355" y="716"/>
                    <a:pt x="356" y="717"/>
                  </a:cubicBezTo>
                  <a:cubicBezTo>
                    <a:pt x="356" y="717"/>
                    <a:pt x="356" y="717"/>
                    <a:pt x="343" y="733"/>
                  </a:cubicBezTo>
                  <a:cubicBezTo>
                    <a:pt x="343" y="733"/>
                    <a:pt x="330" y="746"/>
                    <a:pt x="325" y="746"/>
                  </a:cubicBezTo>
                  <a:cubicBezTo>
                    <a:pt x="325" y="746"/>
                    <a:pt x="325" y="745"/>
                    <a:pt x="324" y="745"/>
                  </a:cubicBezTo>
                  <a:lnTo>
                    <a:pt x="337" y="729"/>
                  </a:lnTo>
                  <a:cubicBezTo>
                    <a:pt x="348" y="719"/>
                    <a:pt x="351" y="715"/>
                    <a:pt x="353" y="715"/>
                  </a:cubicBezTo>
                  <a:close/>
                  <a:moveTo>
                    <a:pt x="277" y="731"/>
                  </a:moveTo>
                  <a:lnTo>
                    <a:pt x="276" y="733"/>
                  </a:lnTo>
                  <a:lnTo>
                    <a:pt x="276" y="733"/>
                  </a:lnTo>
                  <a:cubicBezTo>
                    <a:pt x="269" y="738"/>
                    <a:pt x="248" y="750"/>
                    <a:pt x="227" y="761"/>
                  </a:cubicBezTo>
                  <a:cubicBezTo>
                    <a:pt x="237" y="751"/>
                    <a:pt x="249" y="745"/>
                    <a:pt x="262" y="739"/>
                  </a:cubicBezTo>
                  <a:cubicBezTo>
                    <a:pt x="271" y="734"/>
                    <a:pt x="275" y="731"/>
                    <a:pt x="277" y="731"/>
                  </a:cubicBezTo>
                  <a:close/>
                  <a:moveTo>
                    <a:pt x="658" y="705"/>
                  </a:moveTo>
                  <a:cubicBezTo>
                    <a:pt x="659" y="705"/>
                    <a:pt x="663" y="715"/>
                    <a:pt x="672" y="739"/>
                  </a:cubicBezTo>
                  <a:cubicBezTo>
                    <a:pt x="678" y="758"/>
                    <a:pt x="685" y="780"/>
                    <a:pt x="685" y="780"/>
                  </a:cubicBezTo>
                  <a:cubicBezTo>
                    <a:pt x="675" y="761"/>
                    <a:pt x="666" y="739"/>
                    <a:pt x="660" y="720"/>
                  </a:cubicBezTo>
                  <a:cubicBezTo>
                    <a:pt x="658" y="711"/>
                    <a:pt x="658" y="705"/>
                    <a:pt x="658" y="705"/>
                  </a:cubicBezTo>
                  <a:close/>
                  <a:moveTo>
                    <a:pt x="464" y="210"/>
                  </a:moveTo>
                  <a:lnTo>
                    <a:pt x="464" y="210"/>
                  </a:lnTo>
                  <a:cubicBezTo>
                    <a:pt x="465" y="210"/>
                    <a:pt x="466" y="216"/>
                    <a:pt x="469" y="231"/>
                  </a:cubicBezTo>
                  <a:lnTo>
                    <a:pt x="472" y="253"/>
                  </a:lnTo>
                  <a:cubicBezTo>
                    <a:pt x="470" y="237"/>
                    <a:pt x="471" y="231"/>
                    <a:pt x="473" y="231"/>
                  </a:cubicBezTo>
                  <a:cubicBezTo>
                    <a:pt x="475" y="231"/>
                    <a:pt x="479" y="248"/>
                    <a:pt x="481" y="275"/>
                  </a:cubicBezTo>
                  <a:cubicBezTo>
                    <a:pt x="484" y="294"/>
                    <a:pt x="484" y="294"/>
                    <a:pt x="487" y="294"/>
                  </a:cubicBezTo>
                  <a:lnTo>
                    <a:pt x="484" y="275"/>
                  </a:lnTo>
                  <a:cubicBezTo>
                    <a:pt x="481" y="259"/>
                    <a:pt x="481" y="247"/>
                    <a:pt x="484" y="231"/>
                  </a:cubicBezTo>
                  <a:cubicBezTo>
                    <a:pt x="484" y="231"/>
                    <a:pt x="487" y="231"/>
                    <a:pt x="487" y="253"/>
                  </a:cubicBezTo>
                  <a:cubicBezTo>
                    <a:pt x="492" y="269"/>
                    <a:pt x="495" y="283"/>
                    <a:pt x="495" y="283"/>
                  </a:cubicBezTo>
                  <a:cubicBezTo>
                    <a:pt x="495" y="283"/>
                    <a:pt x="494" y="280"/>
                    <a:pt x="494" y="275"/>
                  </a:cubicBezTo>
                  <a:lnTo>
                    <a:pt x="494" y="275"/>
                  </a:lnTo>
                  <a:cubicBezTo>
                    <a:pt x="494" y="275"/>
                    <a:pt x="497" y="275"/>
                    <a:pt x="500" y="297"/>
                  </a:cubicBezTo>
                  <a:lnTo>
                    <a:pt x="506" y="297"/>
                  </a:lnTo>
                  <a:cubicBezTo>
                    <a:pt x="506" y="286"/>
                    <a:pt x="508" y="281"/>
                    <a:pt x="509" y="281"/>
                  </a:cubicBezTo>
                  <a:cubicBezTo>
                    <a:pt x="511" y="281"/>
                    <a:pt x="512" y="286"/>
                    <a:pt x="512" y="297"/>
                  </a:cubicBezTo>
                  <a:cubicBezTo>
                    <a:pt x="512" y="297"/>
                    <a:pt x="516" y="297"/>
                    <a:pt x="516" y="275"/>
                  </a:cubicBezTo>
                  <a:cubicBezTo>
                    <a:pt x="522" y="275"/>
                    <a:pt x="522" y="275"/>
                    <a:pt x="522" y="297"/>
                  </a:cubicBezTo>
                  <a:cubicBezTo>
                    <a:pt x="525" y="278"/>
                    <a:pt x="525" y="278"/>
                    <a:pt x="528" y="278"/>
                  </a:cubicBezTo>
                  <a:lnTo>
                    <a:pt x="531" y="278"/>
                  </a:lnTo>
                  <a:cubicBezTo>
                    <a:pt x="534" y="256"/>
                    <a:pt x="534" y="256"/>
                    <a:pt x="534" y="256"/>
                  </a:cubicBezTo>
                  <a:cubicBezTo>
                    <a:pt x="537" y="256"/>
                    <a:pt x="541" y="278"/>
                    <a:pt x="541" y="278"/>
                  </a:cubicBezTo>
                  <a:cubicBezTo>
                    <a:pt x="542" y="279"/>
                    <a:pt x="544" y="280"/>
                    <a:pt x="544" y="280"/>
                  </a:cubicBezTo>
                  <a:cubicBezTo>
                    <a:pt x="547" y="280"/>
                    <a:pt x="547" y="275"/>
                    <a:pt x="547" y="259"/>
                  </a:cubicBezTo>
                  <a:cubicBezTo>
                    <a:pt x="547" y="259"/>
                    <a:pt x="548" y="250"/>
                    <a:pt x="549" y="250"/>
                  </a:cubicBezTo>
                  <a:cubicBezTo>
                    <a:pt x="550" y="250"/>
                    <a:pt x="550" y="252"/>
                    <a:pt x="550" y="259"/>
                  </a:cubicBezTo>
                  <a:cubicBezTo>
                    <a:pt x="553" y="259"/>
                    <a:pt x="553" y="281"/>
                    <a:pt x="559" y="284"/>
                  </a:cubicBezTo>
                  <a:cubicBezTo>
                    <a:pt x="566" y="284"/>
                    <a:pt x="566" y="284"/>
                    <a:pt x="569" y="266"/>
                  </a:cubicBezTo>
                  <a:cubicBezTo>
                    <a:pt x="573" y="244"/>
                    <a:pt x="576" y="234"/>
                    <a:pt x="576" y="234"/>
                  </a:cubicBezTo>
                  <a:lnTo>
                    <a:pt x="576" y="234"/>
                  </a:lnTo>
                  <a:cubicBezTo>
                    <a:pt x="577" y="234"/>
                    <a:pt x="575" y="245"/>
                    <a:pt x="572" y="266"/>
                  </a:cubicBezTo>
                  <a:cubicBezTo>
                    <a:pt x="568" y="290"/>
                    <a:pt x="567" y="301"/>
                    <a:pt x="567" y="301"/>
                  </a:cubicBezTo>
                  <a:cubicBezTo>
                    <a:pt x="568" y="301"/>
                    <a:pt x="569" y="296"/>
                    <a:pt x="572" y="288"/>
                  </a:cubicBezTo>
                  <a:cubicBezTo>
                    <a:pt x="578" y="269"/>
                    <a:pt x="578" y="269"/>
                    <a:pt x="581" y="269"/>
                  </a:cubicBezTo>
                  <a:cubicBezTo>
                    <a:pt x="578" y="278"/>
                    <a:pt x="577" y="283"/>
                    <a:pt x="577" y="283"/>
                  </a:cubicBezTo>
                  <a:cubicBezTo>
                    <a:pt x="577" y="283"/>
                    <a:pt x="580" y="278"/>
                    <a:pt x="584" y="269"/>
                  </a:cubicBezTo>
                  <a:lnTo>
                    <a:pt x="584" y="269"/>
                  </a:lnTo>
                  <a:cubicBezTo>
                    <a:pt x="588" y="272"/>
                    <a:pt x="588" y="272"/>
                    <a:pt x="581" y="291"/>
                  </a:cubicBezTo>
                  <a:lnTo>
                    <a:pt x="584" y="291"/>
                  </a:lnTo>
                  <a:cubicBezTo>
                    <a:pt x="590" y="276"/>
                    <a:pt x="595" y="271"/>
                    <a:pt x="597" y="271"/>
                  </a:cubicBezTo>
                  <a:cubicBezTo>
                    <a:pt x="601" y="271"/>
                    <a:pt x="601" y="285"/>
                    <a:pt x="597" y="297"/>
                  </a:cubicBezTo>
                  <a:cubicBezTo>
                    <a:pt x="597" y="297"/>
                    <a:pt x="600" y="297"/>
                    <a:pt x="610" y="278"/>
                  </a:cubicBezTo>
                  <a:cubicBezTo>
                    <a:pt x="617" y="260"/>
                    <a:pt x="622" y="252"/>
                    <a:pt x="622" y="252"/>
                  </a:cubicBezTo>
                  <a:lnTo>
                    <a:pt x="622" y="252"/>
                  </a:lnTo>
                  <a:cubicBezTo>
                    <a:pt x="623" y="252"/>
                    <a:pt x="619" y="262"/>
                    <a:pt x="610" y="281"/>
                  </a:cubicBezTo>
                  <a:cubicBezTo>
                    <a:pt x="602" y="301"/>
                    <a:pt x="598" y="311"/>
                    <a:pt x="598" y="311"/>
                  </a:cubicBezTo>
                  <a:cubicBezTo>
                    <a:pt x="599" y="311"/>
                    <a:pt x="603" y="301"/>
                    <a:pt x="613" y="281"/>
                  </a:cubicBezTo>
                  <a:cubicBezTo>
                    <a:pt x="616" y="275"/>
                    <a:pt x="619" y="271"/>
                    <a:pt x="621" y="271"/>
                  </a:cubicBezTo>
                  <a:cubicBezTo>
                    <a:pt x="625" y="271"/>
                    <a:pt x="624" y="282"/>
                    <a:pt x="610" y="306"/>
                  </a:cubicBezTo>
                  <a:lnTo>
                    <a:pt x="594" y="344"/>
                  </a:lnTo>
                  <a:cubicBezTo>
                    <a:pt x="603" y="325"/>
                    <a:pt x="603" y="325"/>
                    <a:pt x="603" y="325"/>
                  </a:cubicBezTo>
                  <a:cubicBezTo>
                    <a:pt x="610" y="312"/>
                    <a:pt x="613" y="308"/>
                    <a:pt x="616" y="308"/>
                  </a:cubicBezTo>
                  <a:cubicBezTo>
                    <a:pt x="617" y="308"/>
                    <a:pt x="618" y="309"/>
                    <a:pt x="619" y="310"/>
                  </a:cubicBezTo>
                  <a:cubicBezTo>
                    <a:pt x="619" y="310"/>
                    <a:pt x="619" y="310"/>
                    <a:pt x="619" y="310"/>
                  </a:cubicBezTo>
                  <a:cubicBezTo>
                    <a:pt x="621" y="310"/>
                    <a:pt x="632" y="300"/>
                    <a:pt x="637" y="300"/>
                  </a:cubicBezTo>
                  <a:cubicBezTo>
                    <a:pt x="637" y="300"/>
                    <a:pt x="637" y="300"/>
                    <a:pt x="638" y="300"/>
                  </a:cubicBezTo>
                  <a:cubicBezTo>
                    <a:pt x="641" y="300"/>
                    <a:pt x="644" y="303"/>
                    <a:pt x="635" y="322"/>
                  </a:cubicBezTo>
                  <a:cubicBezTo>
                    <a:pt x="635" y="322"/>
                    <a:pt x="635" y="322"/>
                    <a:pt x="650" y="310"/>
                  </a:cubicBezTo>
                  <a:cubicBezTo>
                    <a:pt x="656" y="301"/>
                    <a:pt x="660" y="297"/>
                    <a:pt x="661" y="297"/>
                  </a:cubicBezTo>
                  <a:lnTo>
                    <a:pt x="661" y="297"/>
                  </a:lnTo>
                  <a:cubicBezTo>
                    <a:pt x="662" y="297"/>
                    <a:pt x="660" y="303"/>
                    <a:pt x="653" y="313"/>
                  </a:cubicBezTo>
                  <a:cubicBezTo>
                    <a:pt x="665" y="301"/>
                    <a:pt x="669" y="300"/>
                    <a:pt x="671" y="300"/>
                  </a:cubicBezTo>
                  <a:cubicBezTo>
                    <a:pt x="672" y="300"/>
                    <a:pt x="672" y="300"/>
                    <a:pt x="672" y="300"/>
                  </a:cubicBezTo>
                  <a:cubicBezTo>
                    <a:pt x="661" y="311"/>
                    <a:pt x="652" y="322"/>
                    <a:pt x="653" y="322"/>
                  </a:cubicBezTo>
                  <a:cubicBezTo>
                    <a:pt x="653" y="322"/>
                    <a:pt x="655" y="320"/>
                    <a:pt x="660" y="316"/>
                  </a:cubicBezTo>
                  <a:cubicBezTo>
                    <a:pt x="669" y="305"/>
                    <a:pt x="673" y="303"/>
                    <a:pt x="674" y="303"/>
                  </a:cubicBezTo>
                  <a:cubicBezTo>
                    <a:pt x="675" y="303"/>
                    <a:pt x="675" y="303"/>
                    <a:pt x="675" y="303"/>
                  </a:cubicBezTo>
                  <a:cubicBezTo>
                    <a:pt x="667" y="320"/>
                    <a:pt x="686" y="352"/>
                    <a:pt x="704" y="352"/>
                  </a:cubicBezTo>
                  <a:cubicBezTo>
                    <a:pt x="706" y="352"/>
                    <a:pt x="708" y="351"/>
                    <a:pt x="710" y="350"/>
                  </a:cubicBezTo>
                  <a:lnTo>
                    <a:pt x="710" y="357"/>
                  </a:lnTo>
                  <a:lnTo>
                    <a:pt x="713" y="360"/>
                  </a:lnTo>
                  <a:cubicBezTo>
                    <a:pt x="689" y="374"/>
                    <a:pt x="689" y="378"/>
                    <a:pt x="699" y="378"/>
                  </a:cubicBezTo>
                  <a:cubicBezTo>
                    <a:pt x="704" y="378"/>
                    <a:pt x="711" y="376"/>
                    <a:pt x="719" y="375"/>
                  </a:cubicBezTo>
                  <a:cubicBezTo>
                    <a:pt x="730" y="370"/>
                    <a:pt x="735" y="369"/>
                    <a:pt x="737" y="369"/>
                  </a:cubicBezTo>
                  <a:cubicBezTo>
                    <a:pt x="738" y="369"/>
                    <a:pt x="738" y="369"/>
                    <a:pt x="738" y="369"/>
                  </a:cubicBezTo>
                  <a:cubicBezTo>
                    <a:pt x="709" y="384"/>
                    <a:pt x="702" y="389"/>
                    <a:pt x="711" y="389"/>
                  </a:cubicBezTo>
                  <a:cubicBezTo>
                    <a:pt x="714" y="389"/>
                    <a:pt x="718" y="389"/>
                    <a:pt x="722" y="388"/>
                  </a:cubicBezTo>
                  <a:cubicBezTo>
                    <a:pt x="741" y="381"/>
                    <a:pt x="751" y="378"/>
                    <a:pt x="753" y="378"/>
                  </a:cubicBezTo>
                  <a:cubicBezTo>
                    <a:pt x="755" y="378"/>
                    <a:pt x="745" y="382"/>
                    <a:pt x="722" y="391"/>
                  </a:cubicBezTo>
                  <a:cubicBezTo>
                    <a:pt x="703" y="399"/>
                    <a:pt x="693" y="404"/>
                    <a:pt x="697" y="404"/>
                  </a:cubicBezTo>
                  <a:cubicBezTo>
                    <a:pt x="701" y="404"/>
                    <a:pt x="716" y="400"/>
                    <a:pt x="744" y="391"/>
                  </a:cubicBezTo>
                  <a:cubicBezTo>
                    <a:pt x="754" y="388"/>
                    <a:pt x="760" y="387"/>
                    <a:pt x="761" y="387"/>
                  </a:cubicBezTo>
                  <a:cubicBezTo>
                    <a:pt x="762" y="387"/>
                    <a:pt x="758" y="389"/>
                    <a:pt x="747" y="394"/>
                  </a:cubicBezTo>
                  <a:cubicBezTo>
                    <a:pt x="720" y="405"/>
                    <a:pt x="711" y="410"/>
                    <a:pt x="715" y="410"/>
                  </a:cubicBezTo>
                  <a:cubicBezTo>
                    <a:pt x="717" y="410"/>
                    <a:pt x="722" y="409"/>
                    <a:pt x="729" y="407"/>
                  </a:cubicBezTo>
                  <a:cubicBezTo>
                    <a:pt x="746" y="401"/>
                    <a:pt x="757" y="399"/>
                    <a:pt x="759" y="399"/>
                  </a:cubicBezTo>
                  <a:cubicBezTo>
                    <a:pt x="762" y="399"/>
                    <a:pt x="751" y="403"/>
                    <a:pt x="729" y="410"/>
                  </a:cubicBezTo>
                  <a:cubicBezTo>
                    <a:pt x="706" y="419"/>
                    <a:pt x="696" y="423"/>
                    <a:pt x="699" y="423"/>
                  </a:cubicBezTo>
                  <a:cubicBezTo>
                    <a:pt x="702" y="423"/>
                    <a:pt x="713" y="420"/>
                    <a:pt x="732" y="416"/>
                  </a:cubicBezTo>
                  <a:cubicBezTo>
                    <a:pt x="743" y="413"/>
                    <a:pt x="752" y="412"/>
                    <a:pt x="757" y="412"/>
                  </a:cubicBezTo>
                  <a:cubicBezTo>
                    <a:pt x="769" y="412"/>
                    <a:pt x="761" y="420"/>
                    <a:pt x="732" y="429"/>
                  </a:cubicBezTo>
                  <a:cubicBezTo>
                    <a:pt x="732" y="429"/>
                    <a:pt x="720" y="433"/>
                    <a:pt x="725" y="433"/>
                  </a:cubicBezTo>
                  <a:cubicBezTo>
                    <a:pt x="726" y="433"/>
                    <a:pt x="728" y="432"/>
                    <a:pt x="732" y="432"/>
                  </a:cubicBezTo>
                  <a:lnTo>
                    <a:pt x="732" y="432"/>
                  </a:lnTo>
                  <a:lnTo>
                    <a:pt x="713" y="438"/>
                  </a:lnTo>
                  <a:cubicBezTo>
                    <a:pt x="713" y="438"/>
                    <a:pt x="713" y="441"/>
                    <a:pt x="713" y="441"/>
                  </a:cubicBezTo>
                  <a:lnTo>
                    <a:pt x="732" y="435"/>
                  </a:lnTo>
                  <a:lnTo>
                    <a:pt x="732" y="435"/>
                  </a:lnTo>
                  <a:cubicBezTo>
                    <a:pt x="735" y="438"/>
                    <a:pt x="713" y="454"/>
                    <a:pt x="713" y="466"/>
                  </a:cubicBezTo>
                  <a:cubicBezTo>
                    <a:pt x="713" y="481"/>
                    <a:pt x="713" y="486"/>
                    <a:pt x="724" y="486"/>
                  </a:cubicBezTo>
                  <a:cubicBezTo>
                    <a:pt x="726" y="486"/>
                    <a:pt x="730" y="486"/>
                    <a:pt x="735" y="485"/>
                  </a:cubicBezTo>
                  <a:cubicBezTo>
                    <a:pt x="747" y="484"/>
                    <a:pt x="755" y="484"/>
                    <a:pt x="760" y="484"/>
                  </a:cubicBezTo>
                  <a:cubicBezTo>
                    <a:pt x="772" y="484"/>
                    <a:pt x="764" y="486"/>
                    <a:pt x="735" y="488"/>
                  </a:cubicBezTo>
                  <a:cubicBezTo>
                    <a:pt x="735" y="491"/>
                    <a:pt x="713" y="494"/>
                    <a:pt x="713" y="498"/>
                  </a:cubicBezTo>
                  <a:cubicBezTo>
                    <a:pt x="713" y="501"/>
                    <a:pt x="713" y="504"/>
                    <a:pt x="691" y="504"/>
                  </a:cubicBezTo>
                  <a:cubicBezTo>
                    <a:pt x="732" y="510"/>
                    <a:pt x="732" y="520"/>
                    <a:pt x="707" y="523"/>
                  </a:cubicBezTo>
                  <a:cubicBezTo>
                    <a:pt x="707" y="526"/>
                    <a:pt x="707" y="526"/>
                    <a:pt x="729" y="532"/>
                  </a:cubicBezTo>
                  <a:cubicBezTo>
                    <a:pt x="741" y="538"/>
                    <a:pt x="745" y="540"/>
                    <a:pt x="741" y="540"/>
                  </a:cubicBezTo>
                  <a:cubicBezTo>
                    <a:pt x="739" y="540"/>
                    <a:pt x="734" y="539"/>
                    <a:pt x="725" y="538"/>
                  </a:cubicBezTo>
                  <a:cubicBezTo>
                    <a:pt x="721" y="538"/>
                    <a:pt x="716" y="537"/>
                    <a:pt x="711" y="537"/>
                  </a:cubicBezTo>
                  <a:cubicBezTo>
                    <a:pt x="698" y="537"/>
                    <a:pt x="692" y="541"/>
                    <a:pt x="722" y="548"/>
                  </a:cubicBezTo>
                  <a:lnTo>
                    <a:pt x="700" y="545"/>
                  </a:lnTo>
                  <a:cubicBezTo>
                    <a:pt x="697" y="544"/>
                    <a:pt x="695" y="544"/>
                    <a:pt x="694" y="544"/>
                  </a:cubicBezTo>
                  <a:cubicBezTo>
                    <a:pt x="689" y="544"/>
                    <a:pt x="705" y="548"/>
                    <a:pt x="722" y="551"/>
                  </a:cubicBezTo>
                  <a:cubicBezTo>
                    <a:pt x="744" y="557"/>
                    <a:pt x="753" y="561"/>
                    <a:pt x="748" y="561"/>
                  </a:cubicBezTo>
                  <a:cubicBezTo>
                    <a:pt x="744" y="561"/>
                    <a:pt x="729" y="558"/>
                    <a:pt x="700" y="551"/>
                  </a:cubicBezTo>
                  <a:cubicBezTo>
                    <a:pt x="677" y="544"/>
                    <a:pt x="667" y="540"/>
                    <a:pt x="666" y="540"/>
                  </a:cubicBezTo>
                  <a:lnTo>
                    <a:pt x="666" y="540"/>
                  </a:lnTo>
                  <a:cubicBezTo>
                    <a:pt x="666" y="540"/>
                    <a:pt x="671" y="542"/>
                    <a:pt x="678" y="545"/>
                  </a:cubicBezTo>
                  <a:cubicBezTo>
                    <a:pt x="695" y="549"/>
                    <a:pt x="710" y="556"/>
                    <a:pt x="706" y="556"/>
                  </a:cubicBezTo>
                  <a:cubicBezTo>
                    <a:pt x="705" y="556"/>
                    <a:pt x="702" y="555"/>
                    <a:pt x="697" y="554"/>
                  </a:cubicBezTo>
                  <a:lnTo>
                    <a:pt x="697" y="554"/>
                  </a:lnTo>
                  <a:cubicBezTo>
                    <a:pt x="697" y="557"/>
                    <a:pt x="697" y="557"/>
                    <a:pt x="738" y="570"/>
                  </a:cubicBezTo>
                  <a:cubicBezTo>
                    <a:pt x="757" y="576"/>
                    <a:pt x="757" y="579"/>
                    <a:pt x="754" y="579"/>
                  </a:cubicBezTo>
                  <a:cubicBezTo>
                    <a:pt x="741" y="576"/>
                    <a:pt x="729" y="570"/>
                    <a:pt x="716" y="567"/>
                  </a:cubicBezTo>
                  <a:cubicBezTo>
                    <a:pt x="700" y="567"/>
                    <a:pt x="688" y="563"/>
                    <a:pt x="672" y="557"/>
                  </a:cubicBezTo>
                  <a:cubicBezTo>
                    <a:pt x="665" y="555"/>
                    <a:pt x="660" y="553"/>
                    <a:pt x="660" y="553"/>
                  </a:cubicBezTo>
                  <a:lnTo>
                    <a:pt x="660" y="553"/>
                  </a:lnTo>
                  <a:cubicBezTo>
                    <a:pt x="659" y="553"/>
                    <a:pt x="668" y="557"/>
                    <a:pt x="691" y="567"/>
                  </a:cubicBezTo>
                  <a:cubicBezTo>
                    <a:pt x="732" y="582"/>
                    <a:pt x="732" y="582"/>
                    <a:pt x="732" y="585"/>
                  </a:cubicBezTo>
                  <a:cubicBezTo>
                    <a:pt x="729" y="585"/>
                    <a:pt x="729" y="585"/>
                    <a:pt x="710" y="579"/>
                  </a:cubicBezTo>
                  <a:cubicBezTo>
                    <a:pt x="698" y="573"/>
                    <a:pt x="694" y="571"/>
                    <a:pt x="691" y="571"/>
                  </a:cubicBezTo>
                  <a:cubicBezTo>
                    <a:pt x="690" y="571"/>
                    <a:pt x="689" y="572"/>
                    <a:pt x="688" y="573"/>
                  </a:cubicBezTo>
                  <a:cubicBezTo>
                    <a:pt x="716" y="592"/>
                    <a:pt x="747" y="610"/>
                    <a:pt x="779" y="629"/>
                  </a:cubicBezTo>
                  <a:cubicBezTo>
                    <a:pt x="798" y="639"/>
                    <a:pt x="807" y="643"/>
                    <a:pt x="807" y="643"/>
                  </a:cubicBezTo>
                  <a:cubicBezTo>
                    <a:pt x="806" y="643"/>
                    <a:pt x="796" y="639"/>
                    <a:pt x="776" y="629"/>
                  </a:cubicBezTo>
                  <a:cubicBezTo>
                    <a:pt x="764" y="624"/>
                    <a:pt x="760" y="622"/>
                    <a:pt x="758" y="622"/>
                  </a:cubicBezTo>
                  <a:cubicBezTo>
                    <a:pt x="757" y="622"/>
                    <a:pt x="757" y="623"/>
                    <a:pt x="757" y="623"/>
                  </a:cubicBezTo>
                  <a:cubicBezTo>
                    <a:pt x="738" y="614"/>
                    <a:pt x="738" y="610"/>
                    <a:pt x="738" y="610"/>
                  </a:cubicBezTo>
                  <a:lnTo>
                    <a:pt x="719" y="601"/>
                  </a:lnTo>
                  <a:cubicBezTo>
                    <a:pt x="701" y="592"/>
                    <a:pt x="692" y="587"/>
                    <a:pt x="691" y="587"/>
                  </a:cubicBezTo>
                  <a:lnTo>
                    <a:pt x="691" y="587"/>
                  </a:lnTo>
                  <a:cubicBezTo>
                    <a:pt x="690" y="587"/>
                    <a:pt x="700" y="593"/>
                    <a:pt x="719" y="604"/>
                  </a:cubicBezTo>
                  <a:cubicBezTo>
                    <a:pt x="728" y="611"/>
                    <a:pt x="732" y="614"/>
                    <a:pt x="730" y="614"/>
                  </a:cubicBezTo>
                  <a:cubicBezTo>
                    <a:pt x="729" y="614"/>
                    <a:pt x="725" y="612"/>
                    <a:pt x="716" y="607"/>
                  </a:cubicBezTo>
                  <a:cubicBezTo>
                    <a:pt x="703" y="601"/>
                    <a:pt x="690" y="593"/>
                    <a:pt x="689" y="593"/>
                  </a:cubicBezTo>
                  <a:lnTo>
                    <a:pt x="689" y="593"/>
                  </a:lnTo>
                  <a:cubicBezTo>
                    <a:pt x="689" y="593"/>
                    <a:pt x="692" y="594"/>
                    <a:pt x="697" y="598"/>
                  </a:cubicBezTo>
                  <a:cubicBezTo>
                    <a:pt x="697" y="598"/>
                    <a:pt x="694" y="598"/>
                    <a:pt x="675" y="588"/>
                  </a:cubicBezTo>
                  <a:lnTo>
                    <a:pt x="675" y="588"/>
                  </a:lnTo>
                  <a:cubicBezTo>
                    <a:pt x="675" y="592"/>
                    <a:pt x="675" y="592"/>
                    <a:pt x="691" y="604"/>
                  </a:cubicBezTo>
                  <a:cubicBezTo>
                    <a:pt x="710" y="617"/>
                    <a:pt x="710" y="617"/>
                    <a:pt x="707" y="617"/>
                  </a:cubicBezTo>
                  <a:cubicBezTo>
                    <a:pt x="707" y="620"/>
                    <a:pt x="707" y="620"/>
                    <a:pt x="722" y="632"/>
                  </a:cubicBezTo>
                  <a:cubicBezTo>
                    <a:pt x="738" y="645"/>
                    <a:pt x="754" y="657"/>
                    <a:pt x="754" y="661"/>
                  </a:cubicBezTo>
                  <a:cubicBezTo>
                    <a:pt x="759" y="668"/>
                    <a:pt x="763" y="672"/>
                    <a:pt x="761" y="672"/>
                  </a:cubicBezTo>
                  <a:cubicBezTo>
                    <a:pt x="759" y="672"/>
                    <a:pt x="750" y="666"/>
                    <a:pt x="732" y="651"/>
                  </a:cubicBezTo>
                  <a:cubicBezTo>
                    <a:pt x="721" y="643"/>
                    <a:pt x="718" y="640"/>
                    <a:pt x="716" y="640"/>
                  </a:cubicBezTo>
                  <a:cubicBezTo>
                    <a:pt x="715" y="640"/>
                    <a:pt x="714" y="641"/>
                    <a:pt x="713" y="642"/>
                  </a:cubicBezTo>
                  <a:cubicBezTo>
                    <a:pt x="713" y="642"/>
                    <a:pt x="713" y="642"/>
                    <a:pt x="697" y="629"/>
                  </a:cubicBezTo>
                  <a:cubicBezTo>
                    <a:pt x="692" y="626"/>
                    <a:pt x="689" y="624"/>
                    <a:pt x="689" y="624"/>
                  </a:cubicBezTo>
                  <a:lnTo>
                    <a:pt x="689" y="624"/>
                  </a:lnTo>
                  <a:cubicBezTo>
                    <a:pt x="687" y="624"/>
                    <a:pt x="699" y="634"/>
                    <a:pt x="710" y="645"/>
                  </a:cubicBezTo>
                  <a:lnTo>
                    <a:pt x="741" y="673"/>
                  </a:lnTo>
                  <a:cubicBezTo>
                    <a:pt x="725" y="661"/>
                    <a:pt x="707" y="648"/>
                    <a:pt x="694" y="632"/>
                  </a:cubicBezTo>
                  <a:cubicBezTo>
                    <a:pt x="677" y="618"/>
                    <a:pt x="668" y="611"/>
                    <a:pt x="668" y="611"/>
                  </a:cubicBezTo>
                  <a:lnTo>
                    <a:pt x="668" y="611"/>
                  </a:lnTo>
                  <a:cubicBezTo>
                    <a:pt x="668" y="611"/>
                    <a:pt x="675" y="618"/>
                    <a:pt x="691" y="632"/>
                  </a:cubicBezTo>
                  <a:cubicBezTo>
                    <a:pt x="702" y="643"/>
                    <a:pt x="712" y="654"/>
                    <a:pt x="711" y="654"/>
                  </a:cubicBezTo>
                  <a:cubicBezTo>
                    <a:pt x="710" y="654"/>
                    <a:pt x="708" y="653"/>
                    <a:pt x="704" y="648"/>
                  </a:cubicBezTo>
                  <a:cubicBezTo>
                    <a:pt x="702" y="649"/>
                    <a:pt x="701" y="651"/>
                    <a:pt x="699" y="651"/>
                  </a:cubicBezTo>
                  <a:cubicBezTo>
                    <a:pt x="696" y="651"/>
                    <a:pt x="692" y="648"/>
                    <a:pt x="685" y="639"/>
                  </a:cubicBezTo>
                  <a:cubicBezTo>
                    <a:pt x="680" y="633"/>
                    <a:pt x="677" y="632"/>
                    <a:pt x="677" y="632"/>
                  </a:cubicBezTo>
                  <a:lnTo>
                    <a:pt x="677" y="632"/>
                  </a:lnTo>
                  <a:cubicBezTo>
                    <a:pt x="676" y="632"/>
                    <a:pt x="682" y="639"/>
                    <a:pt x="682" y="639"/>
                  </a:cubicBezTo>
                  <a:cubicBezTo>
                    <a:pt x="690" y="648"/>
                    <a:pt x="693" y="653"/>
                    <a:pt x="692" y="653"/>
                  </a:cubicBezTo>
                  <a:cubicBezTo>
                    <a:pt x="691" y="653"/>
                    <a:pt x="686" y="649"/>
                    <a:pt x="678" y="642"/>
                  </a:cubicBezTo>
                  <a:cubicBezTo>
                    <a:pt x="661" y="628"/>
                    <a:pt x="653" y="620"/>
                    <a:pt x="653" y="620"/>
                  </a:cubicBezTo>
                  <a:lnTo>
                    <a:pt x="653" y="620"/>
                  </a:lnTo>
                  <a:cubicBezTo>
                    <a:pt x="653" y="620"/>
                    <a:pt x="660" y="628"/>
                    <a:pt x="672" y="645"/>
                  </a:cubicBezTo>
                  <a:cubicBezTo>
                    <a:pt x="680" y="656"/>
                    <a:pt x="687" y="666"/>
                    <a:pt x="686" y="666"/>
                  </a:cubicBezTo>
                  <a:cubicBezTo>
                    <a:pt x="685" y="666"/>
                    <a:pt x="681" y="661"/>
                    <a:pt x="669" y="648"/>
                  </a:cubicBezTo>
                  <a:cubicBezTo>
                    <a:pt x="665" y="642"/>
                    <a:pt x="664" y="640"/>
                    <a:pt x="664" y="640"/>
                  </a:cubicBezTo>
                  <a:lnTo>
                    <a:pt x="664" y="640"/>
                  </a:lnTo>
                  <a:cubicBezTo>
                    <a:pt x="664" y="640"/>
                    <a:pt x="672" y="654"/>
                    <a:pt x="678" y="667"/>
                  </a:cubicBezTo>
                  <a:cubicBezTo>
                    <a:pt x="688" y="686"/>
                    <a:pt x="710" y="720"/>
                    <a:pt x="722" y="739"/>
                  </a:cubicBezTo>
                  <a:cubicBezTo>
                    <a:pt x="735" y="759"/>
                    <a:pt x="741" y="768"/>
                    <a:pt x="740" y="768"/>
                  </a:cubicBezTo>
                  <a:cubicBezTo>
                    <a:pt x="739" y="768"/>
                    <a:pt x="735" y="764"/>
                    <a:pt x="729" y="758"/>
                  </a:cubicBezTo>
                  <a:cubicBezTo>
                    <a:pt x="729" y="758"/>
                    <a:pt x="729" y="758"/>
                    <a:pt x="728" y="758"/>
                  </a:cubicBezTo>
                  <a:cubicBezTo>
                    <a:pt x="726" y="758"/>
                    <a:pt x="712" y="741"/>
                    <a:pt x="704" y="723"/>
                  </a:cubicBezTo>
                  <a:cubicBezTo>
                    <a:pt x="691" y="708"/>
                    <a:pt x="694" y="704"/>
                    <a:pt x="694" y="704"/>
                  </a:cubicBezTo>
                  <a:cubicBezTo>
                    <a:pt x="685" y="686"/>
                    <a:pt x="672" y="670"/>
                    <a:pt x="669" y="670"/>
                  </a:cubicBezTo>
                  <a:cubicBezTo>
                    <a:pt x="663" y="661"/>
                    <a:pt x="660" y="657"/>
                    <a:pt x="659" y="657"/>
                  </a:cubicBezTo>
                  <a:lnTo>
                    <a:pt x="659" y="657"/>
                  </a:lnTo>
                  <a:cubicBezTo>
                    <a:pt x="659" y="657"/>
                    <a:pt x="661" y="662"/>
                    <a:pt x="666" y="670"/>
                  </a:cubicBezTo>
                  <a:cubicBezTo>
                    <a:pt x="659" y="659"/>
                    <a:pt x="656" y="656"/>
                    <a:pt x="653" y="656"/>
                  </a:cubicBezTo>
                  <a:cubicBezTo>
                    <a:pt x="652" y="656"/>
                    <a:pt x="651" y="656"/>
                    <a:pt x="650" y="657"/>
                  </a:cubicBezTo>
                  <a:cubicBezTo>
                    <a:pt x="647" y="657"/>
                    <a:pt x="644" y="657"/>
                    <a:pt x="631" y="639"/>
                  </a:cubicBezTo>
                  <a:lnTo>
                    <a:pt x="631" y="639"/>
                  </a:lnTo>
                  <a:cubicBezTo>
                    <a:pt x="631" y="642"/>
                    <a:pt x="628" y="642"/>
                    <a:pt x="638" y="661"/>
                  </a:cubicBezTo>
                  <a:cubicBezTo>
                    <a:pt x="647" y="683"/>
                    <a:pt x="651" y="693"/>
                    <a:pt x="650" y="693"/>
                  </a:cubicBezTo>
                  <a:cubicBezTo>
                    <a:pt x="650" y="693"/>
                    <a:pt x="648" y="688"/>
                    <a:pt x="644" y="679"/>
                  </a:cubicBezTo>
                  <a:cubicBezTo>
                    <a:pt x="633" y="659"/>
                    <a:pt x="620" y="644"/>
                    <a:pt x="614" y="644"/>
                  </a:cubicBezTo>
                  <a:cubicBezTo>
                    <a:pt x="610" y="644"/>
                    <a:pt x="609" y="650"/>
                    <a:pt x="613" y="667"/>
                  </a:cubicBezTo>
                  <a:lnTo>
                    <a:pt x="610" y="667"/>
                  </a:lnTo>
                  <a:cubicBezTo>
                    <a:pt x="605" y="658"/>
                    <a:pt x="601" y="653"/>
                    <a:pt x="598" y="653"/>
                  </a:cubicBezTo>
                  <a:cubicBezTo>
                    <a:pt x="596" y="653"/>
                    <a:pt x="594" y="659"/>
                    <a:pt x="594" y="670"/>
                  </a:cubicBezTo>
                  <a:lnTo>
                    <a:pt x="591" y="670"/>
                  </a:lnTo>
                  <a:cubicBezTo>
                    <a:pt x="587" y="660"/>
                    <a:pt x="585" y="655"/>
                    <a:pt x="584" y="655"/>
                  </a:cubicBezTo>
                  <a:lnTo>
                    <a:pt x="584" y="655"/>
                  </a:lnTo>
                  <a:cubicBezTo>
                    <a:pt x="583" y="655"/>
                    <a:pt x="583" y="659"/>
                    <a:pt x="584" y="670"/>
                  </a:cubicBezTo>
                  <a:cubicBezTo>
                    <a:pt x="584" y="685"/>
                    <a:pt x="586" y="701"/>
                    <a:pt x="586" y="701"/>
                  </a:cubicBezTo>
                  <a:cubicBezTo>
                    <a:pt x="586" y="701"/>
                    <a:pt x="585" y="698"/>
                    <a:pt x="584" y="692"/>
                  </a:cubicBezTo>
                  <a:cubicBezTo>
                    <a:pt x="581" y="670"/>
                    <a:pt x="578" y="670"/>
                    <a:pt x="572" y="670"/>
                  </a:cubicBezTo>
                  <a:cubicBezTo>
                    <a:pt x="566" y="670"/>
                    <a:pt x="566" y="670"/>
                    <a:pt x="569" y="692"/>
                  </a:cubicBezTo>
                  <a:cubicBezTo>
                    <a:pt x="567" y="698"/>
                    <a:pt x="566" y="701"/>
                    <a:pt x="565" y="701"/>
                  </a:cubicBezTo>
                  <a:cubicBezTo>
                    <a:pt x="562" y="701"/>
                    <a:pt x="562" y="685"/>
                    <a:pt x="559" y="670"/>
                  </a:cubicBezTo>
                  <a:cubicBezTo>
                    <a:pt x="559" y="652"/>
                    <a:pt x="559" y="642"/>
                    <a:pt x="558" y="642"/>
                  </a:cubicBezTo>
                  <a:cubicBezTo>
                    <a:pt x="557" y="642"/>
                    <a:pt x="556" y="657"/>
                    <a:pt x="556" y="692"/>
                  </a:cubicBezTo>
                  <a:cubicBezTo>
                    <a:pt x="556" y="715"/>
                    <a:pt x="555" y="725"/>
                    <a:pt x="554" y="725"/>
                  </a:cubicBezTo>
                  <a:cubicBezTo>
                    <a:pt x="554" y="725"/>
                    <a:pt x="553" y="720"/>
                    <a:pt x="553" y="711"/>
                  </a:cubicBezTo>
                  <a:cubicBezTo>
                    <a:pt x="553" y="692"/>
                    <a:pt x="553" y="692"/>
                    <a:pt x="556" y="692"/>
                  </a:cubicBezTo>
                  <a:lnTo>
                    <a:pt x="553" y="648"/>
                  </a:lnTo>
                  <a:cubicBezTo>
                    <a:pt x="553" y="648"/>
                    <a:pt x="553" y="648"/>
                    <a:pt x="553" y="670"/>
                  </a:cubicBezTo>
                  <a:cubicBezTo>
                    <a:pt x="553" y="670"/>
                    <a:pt x="550" y="670"/>
                    <a:pt x="550" y="692"/>
                  </a:cubicBezTo>
                  <a:cubicBezTo>
                    <a:pt x="547" y="711"/>
                    <a:pt x="547" y="733"/>
                    <a:pt x="550" y="755"/>
                  </a:cubicBezTo>
                  <a:cubicBezTo>
                    <a:pt x="550" y="776"/>
                    <a:pt x="550" y="776"/>
                    <a:pt x="547" y="776"/>
                  </a:cubicBezTo>
                  <a:cubicBezTo>
                    <a:pt x="544" y="755"/>
                    <a:pt x="541" y="733"/>
                    <a:pt x="544" y="711"/>
                  </a:cubicBezTo>
                  <a:cubicBezTo>
                    <a:pt x="547" y="698"/>
                    <a:pt x="547" y="682"/>
                    <a:pt x="547" y="670"/>
                  </a:cubicBezTo>
                  <a:cubicBezTo>
                    <a:pt x="547" y="666"/>
                    <a:pt x="547" y="664"/>
                    <a:pt x="546" y="664"/>
                  </a:cubicBezTo>
                  <a:cubicBezTo>
                    <a:pt x="543" y="664"/>
                    <a:pt x="537" y="697"/>
                    <a:pt x="534" y="733"/>
                  </a:cubicBezTo>
                  <a:cubicBezTo>
                    <a:pt x="534" y="723"/>
                    <a:pt x="534" y="729"/>
                    <a:pt x="534" y="711"/>
                  </a:cubicBezTo>
                  <a:cubicBezTo>
                    <a:pt x="537" y="689"/>
                    <a:pt x="531" y="689"/>
                    <a:pt x="528" y="689"/>
                  </a:cubicBezTo>
                  <a:cubicBezTo>
                    <a:pt x="525" y="689"/>
                    <a:pt x="525" y="689"/>
                    <a:pt x="522" y="708"/>
                  </a:cubicBezTo>
                  <a:cubicBezTo>
                    <a:pt x="522" y="723"/>
                    <a:pt x="519" y="736"/>
                    <a:pt x="516" y="751"/>
                  </a:cubicBezTo>
                  <a:cubicBezTo>
                    <a:pt x="516" y="764"/>
                    <a:pt x="516" y="780"/>
                    <a:pt x="512" y="792"/>
                  </a:cubicBezTo>
                  <a:cubicBezTo>
                    <a:pt x="512" y="780"/>
                    <a:pt x="509" y="764"/>
                    <a:pt x="509" y="748"/>
                  </a:cubicBezTo>
                  <a:cubicBezTo>
                    <a:pt x="512" y="708"/>
                    <a:pt x="512" y="686"/>
                    <a:pt x="506" y="682"/>
                  </a:cubicBezTo>
                  <a:cubicBezTo>
                    <a:pt x="500" y="682"/>
                    <a:pt x="497" y="682"/>
                    <a:pt x="500" y="661"/>
                  </a:cubicBezTo>
                  <a:cubicBezTo>
                    <a:pt x="499" y="660"/>
                    <a:pt x="498" y="659"/>
                    <a:pt x="498" y="659"/>
                  </a:cubicBezTo>
                  <a:cubicBezTo>
                    <a:pt x="496" y="659"/>
                    <a:pt x="495" y="663"/>
                    <a:pt x="490" y="679"/>
                  </a:cubicBezTo>
                  <a:lnTo>
                    <a:pt x="487" y="676"/>
                  </a:lnTo>
                  <a:cubicBezTo>
                    <a:pt x="489" y="666"/>
                    <a:pt x="489" y="661"/>
                    <a:pt x="488" y="661"/>
                  </a:cubicBezTo>
                  <a:lnTo>
                    <a:pt x="488" y="661"/>
                  </a:lnTo>
                  <a:cubicBezTo>
                    <a:pt x="486" y="661"/>
                    <a:pt x="484" y="666"/>
                    <a:pt x="481" y="676"/>
                  </a:cubicBezTo>
                  <a:cubicBezTo>
                    <a:pt x="479" y="682"/>
                    <a:pt x="478" y="684"/>
                    <a:pt x="478" y="684"/>
                  </a:cubicBezTo>
                  <a:cubicBezTo>
                    <a:pt x="476" y="684"/>
                    <a:pt x="478" y="673"/>
                    <a:pt x="478" y="673"/>
                  </a:cubicBezTo>
                  <a:cubicBezTo>
                    <a:pt x="482" y="655"/>
                    <a:pt x="484" y="645"/>
                    <a:pt x="484" y="645"/>
                  </a:cubicBezTo>
                  <a:lnTo>
                    <a:pt x="484" y="645"/>
                  </a:lnTo>
                  <a:cubicBezTo>
                    <a:pt x="483" y="645"/>
                    <a:pt x="479" y="659"/>
                    <a:pt x="469" y="691"/>
                  </a:cubicBezTo>
                  <a:lnTo>
                    <a:pt x="469" y="691"/>
                  </a:lnTo>
                  <a:cubicBezTo>
                    <a:pt x="472" y="677"/>
                    <a:pt x="474" y="669"/>
                    <a:pt x="472" y="669"/>
                  </a:cubicBezTo>
                  <a:lnTo>
                    <a:pt x="472" y="669"/>
                  </a:lnTo>
                  <a:cubicBezTo>
                    <a:pt x="471" y="669"/>
                    <a:pt x="468" y="675"/>
                    <a:pt x="462" y="689"/>
                  </a:cubicBezTo>
                  <a:cubicBezTo>
                    <a:pt x="462" y="689"/>
                    <a:pt x="462" y="689"/>
                    <a:pt x="469" y="670"/>
                  </a:cubicBezTo>
                  <a:cubicBezTo>
                    <a:pt x="471" y="660"/>
                    <a:pt x="473" y="655"/>
                    <a:pt x="472" y="655"/>
                  </a:cubicBezTo>
                  <a:lnTo>
                    <a:pt x="472" y="655"/>
                  </a:lnTo>
                  <a:cubicBezTo>
                    <a:pt x="471" y="655"/>
                    <a:pt x="467" y="664"/>
                    <a:pt x="456" y="686"/>
                  </a:cubicBezTo>
                  <a:cubicBezTo>
                    <a:pt x="448" y="706"/>
                    <a:pt x="444" y="715"/>
                    <a:pt x="443" y="715"/>
                  </a:cubicBezTo>
                  <a:cubicBezTo>
                    <a:pt x="442" y="715"/>
                    <a:pt x="445" y="705"/>
                    <a:pt x="453" y="686"/>
                  </a:cubicBezTo>
                  <a:cubicBezTo>
                    <a:pt x="461" y="660"/>
                    <a:pt x="462" y="649"/>
                    <a:pt x="460" y="649"/>
                  </a:cubicBezTo>
                  <a:lnTo>
                    <a:pt x="460" y="649"/>
                  </a:lnTo>
                  <a:cubicBezTo>
                    <a:pt x="459" y="649"/>
                    <a:pt x="456" y="653"/>
                    <a:pt x="453" y="661"/>
                  </a:cubicBezTo>
                  <a:cubicBezTo>
                    <a:pt x="442" y="681"/>
                    <a:pt x="437" y="690"/>
                    <a:pt x="435" y="690"/>
                  </a:cubicBezTo>
                  <a:cubicBezTo>
                    <a:pt x="433" y="690"/>
                    <a:pt x="434" y="685"/>
                    <a:pt x="437" y="676"/>
                  </a:cubicBezTo>
                  <a:cubicBezTo>
                    <a:pt x="442" y="666"/>
                    <a:pt x="444" y="662"/>
                    <a:pt x="444" y="662"/>
                  </a:cubicBezTo>
                  <a:lnTo>
                    <a:pt x="444" y="662"/>
                  </a:lnTo>
                  <a:cubicBezTo>
                    <a:pt x="443" y="662"/>
                    <a:pt x="440" y="666"/>
                    <a:pt x="434" y="673"/>
                  </a:cubicBezTo>
                  <a:cubicBezTo>
                    <a:pt x="437" y="666"/>
                    <a:pt x="441" y="659"/>
                    <a:pt x="443" y="654"/>
                  </a:cubicBezTo>
                  <a:lnTo>
                    <a:pt x="443" y="654"/>
                  </a:lnTo>
                  <a:cubicBezTo>
                    <a:pt x="443" y="654"/>
                    <a:pt x="440" y="654"/>
                    <a:pt x="431" y="673"/>
                  </a:cubicBezTo>
                  <a:cubicBezTo>
                    <a:pt x="431" y="673"/>
                    <a:pt x="418" y="689"/>
                    <a:pt x="406" y="708"/>
                  </a:cubicBezTo>
                  <a:cubicBezTo>
                    <a:pt x="403" y="720"/>
                    <a:pt x="393" y="733"/>
                    <a:pt x="387" y="742"/>
                  </a:cubicBezTo>
                  <a:cubicBezTo>
                    <a:pt x="384" y="746"/>
                    <a:pt x="382" y="748"/>
                    <a:pt x="381" y="748"/>
                  </a:cubicBezTo>
                  <a:cubicBezTo>
                    <a:pt x="377" y="748"/>
                    <a:pt x="385" y="724"/>
                    <a:pt x="412" y="682"/>
                  </a:cubicBezTo>
                  <a:lnTo>
                    <a:pt x="434" y="645"/>
                  </a:lnTo>
                  <a:lnTo>
                    <a:pt x="409" y="679"/>
                  </a:lnTo>
                  <a:cubicBezTo>
                    <a:pt x="409" y="679"/>
                    <a:pt x="406" y="679"/>
                    <a:pt x="418" y="661"/>
                  </a:cubicBezTo>
                  <a:cubicBezTo>
                    <a:pt x="431" y="645"/>
                    <a:pt x="431" y="645"/>
                    <a:pt x="431" y="645"/>
                  </a:cubicBezTo>
                  <a:cubicBezTo>
                    <a:pt x="431" y="645"/>
                    <a:pt x="431" y="645"/>
                    <a:pt x="431" y="645"/>
                  </a:cubicBezTo>
                  <a:cubicBezTo>
                    <a:pt x="430" y="645"/>
                    <a:pt x="427" y="646"/>
                    <a:pt x="415" y="661"/>
                  </a:cubicBezTo>
                  <a:cubicBezTo>
                    <a:pt x="410" y="667"/>
                    <a:pt x="406" y="672"/>
                    <a:pt x="403" y="676"/>
                  </a:cubicBezTo>
                  <a:lnTo>
                    <a:pt x="403" y="676"/>
                  </a:lnTo>
                  <a:cubicBezTo>
                    <a:pt x="416" y="658"/>
                    <a:pt x="422" y="649"/>
                    <a:pt x="421" y="649"/>
                  </a:cubicBezTo>
                  <a:lnTo>
                    <a:pt x="421" y="649"/>
                  </a:lnTo>
                  <a:cubicBezTo>
                    <a:pt x="420" y="649"/>
                    <a:pt x="413" y="657"/>
                    <a:pt x="400" y="673"/>
                  </a:cubicBezTo>
                  <a:cubicBezTo>
                    <a:pt x="387" y="688"/>
                    <a:pt x="380" y="696"/>
                    <a:pt x="380" y="696"/>
                  </a:cubicBezTo>
                  <a:cubicBezTo>
                    <a:pt x="379" y="696"/>
                    <a:pt x="385" y="688"/>
                    <a:pt x="400" y="670"/>
                  </a:cubicBezTo>
                  <a:cubicBezTo>
                    <a:pt x="412" y="654"/>
                    <a:pt x="425" y="636"/>
                    <a:pt x="425" y="635"/>
                  </a:cubicBezTo>
                  <a:lnTo>
                    <a:pt x="425" y="635"/>
                  </a:lnTo>
                  <a:lnTo>
                    <a:pt x="412" y="651"/>
                  </a:lnTo>
                  <a:cubicBezTo>
                    <a:pt x="396" y="671"/>
                    <a:pt x="388" y="678"/>
                    <a:pt x="387" y="678"/>
                  </a:cubicBezTo>
                  <a:cubicBezTo>
                    <a:pt x="385" y="678"/>
                    <a:pt x="388" y="674"/>
                    <a:pt x="393" y="667"/>
                  </a:cubicBezTo>
                  <a:cubicBezTo>
                    <a:pt x="402" y="659"/>
                    <a:pt x="405" y="655"/>
                    <a:pt x="405" y="655"/>
                  </a:cubicBezTo>
                  <a:lnTo>
                    <a:pt x="405" y="655"/>
                  </a:lnTo>
                  <a:cubicBezTo>
                    <a:pt x="404" y="655"/>
                    <a:pt x="399" y="658"/>
                    <a:pt x="390" y="664"/>
                  </a:cubicBezTo>
                  <a:cubicBezTo>
                    <a:pt x="390" y="661"/>
                    <a:pt x="387" y="661"/>
                    <a:pt x="403" y="645"/>
                  </a:cubicBezTo>
                  <a:lnTo>
                    <a:pt x="403" y="645"/>
                  </a:lnTo>
                  <a:cubicBezTo>
                    <a:pt x="396" y="651"/>
                    <a:pt x="392" y="654"/>
                    <a:pt x="391" y="654"/>
                  </a:cubicBezTo>
                  <a:cubicBezTo>
                    <a:pt x="390" y="654"/>
                    <a:pt x="393" y="649"/>
                    <a:pt x="400" y="639"/>
                  </a:cubicBezTo>
                  <a:lnTo>
                    <a:pt x="400" y="639"/>
                  </a:lnTo>
                  <a:cubicBezTo>
                    <a:pt x="384" y="651"/>
                    <a:pt x="368" y="667"/>
                    <a:pt x="353" y="682"/>
                  </a:cubicBezTo>
                  <a:cubicBezTo>
                    <a:pt x="353" y="682"/>
                    <a:pt x="353" y="682"/>
                    <a:pt x="337" y="698"/>
                  </a:cubicBezTo>
                  <a:lnTo>
                    <a:pt x="337" y="695"/>
                  </a:lnTo>
                  <a:cubicBezTo>
                    <a:pt x="336" y="694"/>
                    <a:pt x="335" y="693"/>
                    <a:pt x="334" y="693"/>
                  </a:cubicBezTo>
                  <a:cubicBezTo>
                    <a:pt x="331" y="693"/>
                    <a:pt x="327" y="695"/>
                    <a:pt x="315" y="701"/>
                  </a:cubicBezTo>
                  <a:cubicBezTo>
                    <a:pt x="310" y="704"/>
                    <a:pt x="304" y="707"/>
                    <a:pt x="298" y="711"/>
                  </a:cubicBezTo>
                  <a:lnTo>
                    <a:pt x="298" y="711"/>
                  </a:lnTo>
                  <a:cubicBezTo>
                    <a:pt x="298" y="711"/>
                    <a:pt x="298" y="710"/>
                    <a:pt x="298" y="710"/>
                  </a:cubicBezTo>
                  <a:lnTo>
                    <a:pt x="298" y="710"/>
                  </a:lnTo>
                  <a:cubicBezTo>
                    <a:pt x="296" y="710"/>
                    <a:pt x="290" y="714"/>
                    <a:pt x="277" y="723"/>
                  </a:cubicBezTo>
                  <a:cubicBezTo>
                    <a:pt x="277" y="723"/>
                    <a:pt x="264" y="730"/>
                    <a:pt x="260" y="730"/>
                  </a:cubicBezTo>
                  <a:cubicBezTo>
                    <a:pt x="259" y="730"/>
                    <a:pt x="259" y="730"/>
                    <a:pt x="259" y="729"/>
                  </a:cubicBezTo>
                  <a:cubicBezTo>
                    <a:pt x="255" y="729"/>
                    <a:pt x="274" y="717"/>
                    <a:pt x="274" y="717"/>
                  </a:cubicBezTo>
                  <a:cubicBezTo>
                    <a:pt x="290" y="704"/>
                    <a:pt x="287" y="698"/>
                    <a:pt x="284" y="689"/>
                  </a:cubicBezTo>
                  <a:cubicBezTo>
                    <a:pt x="280" y="679"/>
                    <a:pt x="277" y="673"/>
                    <a:pt x="296" y="664"/>
                  </a:cubicBezTo>
                  <a:cubicBezTo>
                    <a:pt x="315" y="654"/>
                    <a:pt x="315" y="651"/>
                    <a:pt x="315" y="651"/>
                  </a:cubicBezTo>
                  <a:lnTo>
                    <a:pt x="315" y="651"/>
                  </a:lnTo>
                  <a:cubicBezTo>
                    <a:pt x="310" y="654"/>
                    <a:pt x="305" y="655"/>
                    <a:pt x="302" y="655"/>
                  </a:cubicBezTo>
                  <a:cubicBezTo>
                    <a:pt x="293" y="655"/>
                    <a:pt x="290" y="648"/>
                    <a:pt x="290" y="639"/>
                  </a:cubicBezTo>
                  <a:cubicBezTo>
                    <a:pt x="285" y="628"/>
                    <a:pt x="284" y="618"/>
                    <a:pt x="273" y="618"/>
                  </a:cubicBezTo>
                  <a:cubicBezTo>
                    <a:pt x="271" y="618"/>
                    <a:pt x="268" y="619"/>
                    <a:pt x="265" y="620"/>
                  </a:cubicBezTo>
                  <a:cubicBezTo>
                    <a:pt x="262" y="617"/>
                    <a:pt x="262" y="614"/>
                    <a:pt x="262" y="614"/>
                  </a:cubicBezTo>
                  <a:cubicBezTo>
                    <a:pt x="284" y="610"/>
                    <a:pt x="284" y="607"/>
                    <a:pt x="280" y="604"/>
                  </a:cubicBezTo>
                  <a:cubicBezTo>
                    <a:pt x="262" y="604"/>
                    <a:pt x="262" y="598"/>
                    <a:pt x="262" y="598"/>
                  </a:cubicBezTo>
                  <a:cubicBezTo>
                    <a:pt x="280" y="595"/>
                    <a:pt x="280" y="595"/>
                    <a:pt x="280" y="588"/>
                  </a:cubicBezTo>
                  <a:cubicBezTo>
                    <a:pt x="280" y="587"/>
                    <a:pt x="280" y="586"/>
                    <a:pt x="278" y="586"/>
                  </a:cubicBezTo>
                  <a:cubicBezTo>
                    <a:pt x="275" y="586"/>
                    <a:pt x="270" y="587"/>
                    <a:pt x="259" y="588"/>
                  </a:cubicBezTo>
                  <a:cubicBezTo>
                    <a:pt x="259" y="585"/>
                    <a:pt x="259" y="573"/>
                    <a:pt x="280" y="563"/>
                  </a:cubicBezTo>
                  <a:cubicBezTo>
                    <a:pt x="302" y="560"/>
                    <a:pt x="280" y="560"/>
                    <a:pt x="259" y="560"/>
                  </a:cubicBezTo>
                  <a:cubicBezTo>
                    <a:pt x="246" y="560"/>
                    <a:pt x="230" y="560"/>
                    <a:pt x="218" y="557"/>
                  </a:cubicBezTo>
                  <a:lnTo>
                    <a:pt x="259" y="557"/>
                  </a:lnTo>
                  <a:cubicBezTo>
                    <a:pt x="280" y="557"/>
                    <a:pt x="280" y="557"/>
                    <a:pt x="280" y="554"/>
                  </a:cubicBezTo>
                  <a:lnTo>
                    <a:pt x="280" y="548"/>
                  </a:lnTo>
                  <a:cubicBezTo>
                    <a:pt x="278" y="548"/>
                    <a:pt x="275" y="548"/>
                    <a:pt x="273" y="548"/>
                  </a:cubicBezTo>
                  <a:cubicBezTo>
                    <a:pt x="259" y="548"/>
                    <a:pt x="259" y="539"/>
                    <a:pt x="262" y="526"/>
                  </a:cubicBezTo>
                  <a:cubicBezTo>
                    <a:pt x="265" y="510"/>
                    <a:pt x="265" y="504"/>
                    <a:pt x="243" y="501"/>
                  </a:cubicBezTo>
                  <a:cubicBezTo>
                    <a:pt x="224" y="498"/>
                    <a:pt x="224" y="498"/>
                    <a:pt x="246" y="494"/>
                  </a:cubicBezTo>
                  <a:cubicBezTo>
                    <a:pt x="312" y="491"/>
                    <a:pt x="312" y="491"/>
                    <a:pt x="290" y="488"/>
                  </a:cubicBezTo>
                  <a:cubicBezTo>
                    <a:pt x="277" y="485"/>
                    <a:pt x="262" y="485"/>
                    <a:pt x="249" y="482"/>
                  </a:cubicBezTo>
                  <a:cubicBezTo>
                    <a:pt x="221" y="476"/>
                    <a:pt x="212" y="474"/>
                    <a:pt x="220" y="474"/>
                  </a:cubicBezTo>
                  <a:cubicBezTo>
                    <a:pt x="224" y="474"/>
                    <a:pt x="234" y="474"/>
                    <a:pt x="249" y="476"/>
                  </a:cubicBezTo>
                  <a:cubicBezTo>
                    <a:pt x="255" y="477"/>
                    <a:pt x="259" y="478"/>
                    <a:pt x="263" y="478"/>
                  </a:cubicBezTo>
                  <a:cubicBezTo>
                    <a:pt x="286" y="478"/>
                    <a:pt x="272" y="455"/>
                    <a:pt x="240" y="441"/>
                  </a:cubicBezTo>
                  <a:lnTo>
                    <a:pt x="240" y="441"/>
                  </a:lnTo>
                  <a:lnTo>
                    <a:pt x="259" y="447"/>
                  </a:lnTo>
                  <a:cubicBezTo>
                    <a:pt x="267" y="450"/>
                    <a:pt x="272" y="451"/>
                    <a:pt x="275" y="451"/>
                  </a:cubicBezTo>
                  <a:cubicBezTo>
                    <a:pt x="281" y="451"/>
                    <a:pt x="282" y="448"/>
                    <a:pt x="284" y="444"/>
                  </a:cubicBezTo>
                  <a:lnTo>
                    <a:pt x="284" y="441"/>
                  </a:lnTo>
                  <a:cubicBezTo>
                    <a:pt x="260" y="431"/>
                    <a:pt x="260" y="426"/>
                    <a:pt x="268" y="426"/>
                  </a:cubicBezTo>
                  <a:cubicBezTo>
                    <a:pt x="273" y="426"/>
                    <a:pt x="282" y="428"/>
                    <a:pt x="290" y="432"/>
                  </a:cubicBezTo>
                  <a:cubicBezTo>
                    <a:pt x="301" y="435"/>
                    <a:pt x="305" y="437"/>
                    <a:pt x="308" y="437"/>
                  </a:cubicBezTo>
                  <a:cubicBezTo>
                    <a:pt x="310" y="437"/>
                    <a:pt x="311" y="436"/>
                    <a:pt x="312" y="435"/>
                  </a:cubicBezTo>
                  <a:cubicBezTo>
                    <a:pt x="289" y="422"/>
                    <a:pt x="289" y="416"/>
                    <a:pt x="297" y="416"/>
                  </a:cubicBezTo>
                  <a:cubicBezTo>
                    <a:pt x="302" y="416"/>
                    <a:pt x="311" y="419"/>
                    <a:pt x="318" y="422"/>
                  </a:cubicBezTo>
                  <a:cubicBezTo>
                    <a:pt x="302" y="410"/>
                    <a:pt x="302" y="407"/>
                    <a:pt x="306" y="407"/>
                  </a:cubicBezTo>
                  <a:cubicBezTo>
                    <a:pt x="306" y="404"/>
                    <a:pt x="309" y="400"/>
                    <a:pt x="290" y="391"/>
                  </a:cubicBezTo>
                  <a:cubicBezTo>
                    <a:pt x="274" y="385"/>
                    <a:pt x="265" y="378"/>
                    <a:pt x="252" y="369"/>
                  </a:cubicBezTo>
                  <a:lnTo>
                    <a:pt x="252" y="369"/>
                  </a:lnTo>
                  <a:lnTo>
                    <a:pt x="271" y="378"/>
                  </a:lnTo>
                  <a:cubicBezTo>
                    <a:pt x="280" y="384"/>
                    <a:pt x="285" y="386"/>
                    <a:pt x="288" y="386"/>
                  </a:cubicBezTo>
                  <a:cubicBezTo>
                    <a:pt x="293" y="386"/>
                    <a:pt x="294" y="383"/>
                    <a:pt x="296" y="382"/>
                  </a:cubicBezTo>
                  <a:cubicBezTo>
                    <a:pt x="300" y="378"/>
                    <a:pt x="302" y="376"/>
                    <a:pt x="306" y="376"/>
                  </a:cubicBezTo>
                  <a:cubicBezTo>
                    <a:pt x="310" y="376"/>
                    <a:pt x="314" y="377"/>
                    <a:pt x="321" y="382"/>
                  </a:cubicBezTo>
                  <a:lnTo>
                    <a:pt x="306" y="369"/>
                  </a:lnTo>
                  <a:cubicBezTo>
                    <a:pt x="297" y="361"/>
                    <a:pt x="294" y="357"/>
                    <a:pt x="296" y="357"/>
                  </a:cubicBezTo>
                  <a:lnTo>
                    <a:pt x="296" y="357"/>
                  </a:lnTo>
                  <a:cubicBezTo>
                    <a:pt x="297" y="357"/>
                    <a:pt x="301" y="360"/>
                    <a:pt x="309" y="366"/>
                  </a:cubicBezTo>
                  <a:cubicBezTo>
                    <a:pt x="317" y="371"/>
                    <a:pt x="322" y="374"/>
                    <a:pt x="324" y="374"/>
                  </a:cubicBezTo>
                  <a:cubicBezTo>
                    <a:pt x="327" y="374"/>
                    <a:pt x="324" y="369"/>
                    <a:pt x="315" y="360"/>
                  </a:cubicBezTo>
                  <a:lnTo>
                    <a:pt x="318" y="357"/>
                  </a:lnTo>
                  <a:cubicBezTo>
                    <a:pt x="334" y="368"/>
                    <a:pt x="343" y="375"/>
                    <a:pt x="345" y="375"/>
                  </a:cubicBezTo>
                  <a:cubicBezTo>
                    <a:pt x="346" y="375"/>
                    <a:pt x="339" y="367"/>
                    <a:pt x="324" y="350"/>
                  </a:cubicBezTo>
                  <a:lnTo>
                    <a:pt x="324" y="350"/>
                  </a:lnTo>
                  <a:cubicBezTo>
                    <a:pt x="335" y="361"/>
                    <a:pt x="339" y="364"/>
                    <a:pt x="341" y="364"/>
                  </a:cubicBezTo>
                  <a:cubicBezTo>
                    <a:pt x="342" y="364"/>
                    <a:pt x="342" y="364"/>
                    <a:pt x="343" y="363"/>
                  </a:cubicBezTo>
                  <a:cubicBezTo>
                    <a:pt x="335" y="354"/>
                    <a:pt x="333" y="349"/>
                    <a:pt x="335" y="349"/>
                  </a:cubicBezTo>
                  <a:cubicBezTo>
                    <a:pt x="337" y="349"/>
                    <a:pt x="342" y="353"/>
                    <a:pt x="349" y="360"/>
                  </a:cubicBezTo>
                  <a:cubicBezTo>
                    <a:pt x="337" y="341"/>
                    <a:pt x="337" y="341"/>
                    <a:pt x="337" y="341"/>
                  </a:cubicBezTo>
                  <a:cubicBezTo>
                    <a:pt x="340" y="338"/>
                    <a:pt x="340" y="338"/>
                    <a:pt x="327" y="322"/>
                  </a:cubicBezTo>
                  <a:cubicBezTo>
                    <a:pt x="318" y="303"/>
                    <a:pt x="318" y="303"/>
                    <a:pt x="318" y="303"/>
                  </a:cubicBezTo>
                  <a:lnTo>
                    <a:pt x="318" y="303"/>
                  </a:lnTo>
                  <a:cubicBezTo>
                    <a:pt x="327" y="313"/>
                    <a:pt x="337" y="325"/>
                    <a:pt x="343" y="338"/>
                  </a:cubicBezTo>
                  <a:cubicBezTo>
                    <a:pt x="348" y="344"/>
                    <a:pt x="352" y="348"/>
                    <a:pt x="353" y="348"/>
                  </a:cubicBezTo>
                  <a:cubicBezTo>
                    <a:pt x="354" y="348"/>
                    <a:pt x="350" y="339"/>
                    <a:pt x="337" y="316"/>
                  </a:cubicBezTo>
                  <a:lnTo>
                    <a:pt x="337" y="316"/>
                  </a:lnTo>
                  <a:cubicBezTo>
                    <a:pt x="345" y="329"/>
                    <a:pt x="354" y="340"/>
                    <a:pt x="355" y="340"/>
                  </a:cubicBezTo>
                  <a:cubicBezTo>
                    <a:pt x="355" y="340"/>
                    <a:pt x="353" y="337"/>
                    <a:pt x="349" y="331"/>
                  </a:cubicBezTo>
                  <a:cubicBezTo>
                    <a:pt x="349" y="331"/>
                    <a:pt x="353" y="331"/>
                    <a:pt x="340" y="313"/>
                  </a:cubicBezTo>
                  <a:lnTo>
                    <a:pt x="343" y="310"/>
                  </a:lnTo>
                  <a:cubicBezTo>
                    <a:pt x="359" y="325"/>
                    <a:pt x="362" y="325"/>
                    <a:pt x="362" y="325"/>
                  </a:cubicBezTo>
                  <a:cubicBezTo>
                    <a:pt x="357" y="316"/>
                    <a:pt x="355" y="311"/>
                    <a:pt x="355" y="311"/>
                  </a:cubicBezTo>
                  <a:lnTo>
                    <a:pt x="355" y="311"/>
                  </a:lnTo>
                  <a:cubicBezTo>
                    <a:pt x="356" y="311"/>
                    <a:pt x="359" y="316"/>
                    <a:pt x="365" y="325"/>
                  </a:cubicBezTo>
                  <a:cubicBezTo>
                    <a:pt x="370" y="332"/>
                    <a:pt x="373" y="335"/>
                    <a:pt x="374" y="335"/>
                  </a:cubicBezTo>
                  <a:cubicBezTo>
                    <a:pt x="374" y="335"/>
                    <a:pt x="369" y="327"/>
                    <a:pt x="356" y="306"/>
                  </a:cubicBezTo>
                  <a:cubicBezTo>
                    <a:pt x="351" y="296"/>
                    <a:pt x="349" y="291"/>
                    <a:pt x="351" y="291"/>
                  </a:cubicBezTo>
                  <a:lnTo>
                    <a:pt x="351" y="291"/>
                  </a:lnTo>
                  <a:cubicBezTo>
                    <a:pt x="352" y="291"/>
                    <a:pt x="356" y="295"/>
                    <a:pt x="362" y="303"/>
                  </a:cubicBezTo>
                  <a:cubicBezTo>
                    <a:pt x="365" y="308"/>
                    <a:pt x="367" y="312"/>
                    <a:pt x="369" y="315"/>
                  </a:cubicBezTo>
                  <a:lnTo>
                    <a:pt x="369" y="315"/>
                  </a:lnTo>
                  <a:cubicBezTo>
                    <a:pt x="362" y="300"/>
                    <a:pt x="365" y="300"/>
                    <a:pt x="365" y="300"/>
                  </a:cubicBezTo>
                  <a:lnTo>
                    <a:pt x="365" y="300"/>
                  </a:lnTo>
                  <a:cubicBezTo>
                    <a:pt x="372" y="310"/>
                    <a:pt x="379" y="313"/>
                    <a:pt x="386" y="313"/>
                  </a:cubicBezTo>
                  <a:cubicBezTo>
                    <a:pt x="392" y="313"/>
                    <a:pt x="399" y="311"/>
                    <a:pt x="406" y="310"/>
                  </a:cubicBezTo>
                  <a:cubicBezTo>
                    <a:pt x="403" y="294"/>
                    <a:pt x="396" y="281"/>
                    <a:pt x="393" y="269"/>
                  </a:cubicBezTo>
                  <a:cubicBezTo>
                    <a:pt x="389" y="258"/>
                    <a:pt x="386" y="251"/>
                    <a:pt x="385" y="248"/>
                  </a:cubicBezTo>
                  <a:lnTo>
                    <a:pt x="385" y="248"/>
                  </a:lnTo>
                  <a:cubicBezTo>
                    <a:pt x="387" y="252"/>
                    <a:pt x="390" y="259"/>
                    <a:pt x="393" y="266"/>
                  </a:cubicBezTo>
                  <a:cubicBezTo>
                    <a:pt x="406" y="295"/>
                    <a:pt x="413" y="310"/>
                    <a:pt x="414" y="310"/>
                  </a:cubicBezTo>
                  <a:cubicBezTo>
                    <a:pt x="414" y="310"/>
                    <a:pt x="409" y="295"/>
                    <a:pt x="396" y="266"/>
                  </a:cubicBezTo>
                  <a:cubicBezTo>
                    <a:pt x="389" y="247"/>
                    <a:pt x="385" y="237"/>
                    <a:pt x="385" y="237"/>
                  </a:cubicBezTo>
                  <a:lnTo>
                    <a:pt x="385" y="237"/>
                  </a:lnTo>
                  <a:cubicBezTo>
                    <a:pt x="385" y="237"/>
                    <a:pt x="390" y="247"/>
                    <a:pt x="400" y="266"/>
                  </a:cubicBezTo>
                  <a:cubicBezTo>
                    <a:pt x="404" y="275"/>
                    <a:pt x="406" y="279"/>
                    <a:pt x="407" y="279"/>
                  </a:cubicBezTo>
                  <a:cubicBezTo>
                    <a:pt x="408" y="279"/>
                    <a:pt x="406" y="274"/>
                    <a:pt x="403" y="263"/>
                  </a:cubicBezTo>
                  <a:cubicBezTo>
                    <a:pt x="400" y="253"/>
                    <a:pt x="399" y="248"/>
                    <a:pt x="400" y="248"/>
                  </a:cubicBezTo>
                  <a:lnTo>
                    <a:pt x="400" y="248"/>
                  </a:lnTo>
                  <a:cubicBezTo>
                    <a:pt x="400" y="248"/>
                    <a:pt x="403" y="253"/>
                    <a:pt x="406" y="263"/>
                  </a:cubicBezTo>
                  <a:cubicBezTo>
                    <a:pt x="412" y="278"/>
                    <a:pt x="417" y="291"/>
                    <a:pt x="418" y="291"/>
                  </a:cubicBezTo>
                  <a:cubicBezTo>
                    <a:pt x="418" y="291"/>
                    <a:pt x="417" y="288"/>
                    <a:pt x="415" y="281"/>
                  </a:cubicBezTo>
                  <a:lnTo>
                    <a:pt x="415" y="281"/>
                  </a:lnTo>
                  <a:cubicBezTo>
                    <a:pt x="415" y="281"/>
                    <a:pt x="418" y="281"/>
                    <a:pt x="428" y="303"/>
                  </a:cubicBezTo>
                  <a:cubicBezTo>
                    <a:pt x="429" y="308"/>
                    <a:pt x="430" y="310"/>
                    <a:pt x="431" y="310"/>
                  </a:cubicBezTo>
                  <a:cubicBezTo>
                    <a:pt x="432" y="310"/>
                    <a:pt x="429" y="295"/>
                    <a:pt x="425" y="281"/>
                  </a:cubicBezTo>
                  <a:cubicBezTo>
                    <a:pt x="421" y="259"/>
                    <a:pt x="421" y="248"/>
                    <a:pt x="422" y="248"/>
                  </a:cubicBezTo>
                  <a:lnTo>
                    <a:pt x="422" y="248"/>
                  </a:lnTo>
                  <a:cubicBezTo>
                    <a:pt x="423" y="248"/>
                    <a:pt x="426" y="258"/>
                    <a:pt x="431" y="278"/>
                  </a:cubicBezTo>
                  <a:cubicBezTo>
                    <a:pt x="434" y="295"/>
                    <a:pt x="437" y="301"/>
                    <a:pt x="439" y="301"/>
                  </a:cubicBezTo>
                  <a:cubicBezTo>
                    <a:pt x="441" y="301"/>
                    <a:pt x="441" y="282"/>
                    <a:pt x="437" y="256"/>
                  </a:cubicBezTo>
                  <a:cubicBezTo>
                    <a:pt x="432" y="233"/>
                    <a:pt x="429" y="223"/>
                    <a:pt x="430" y="223"/>
                  </a:cubicBezTo>
                  <a:lnTo>
                    <a:pt x="430" y="223"/>
                  </a:lnTo>
                  <a:cubicBezTo>
                    <a:pt x="430" y="223"/>
                    <a:pt x="431" y="228"/>
                    <a:pt x="434" y="237"/>
                  </a:cubicBezTo>
                  <a:cubicBezTo>
                    <a:pt x="437" y="256"/>
                    <a:pt x="440" y="256"/>
                    <a:pt x="440" y="256"/>
                  </a:cubicBezTo>
                  <a:cubicBezTo>
                    <a:pt x="440" y="256"/>
                    <a:pt x="443" y="256"/>
                    <a:pt x="450" y="278"/>
                  </a:cubicBezTo>
                  <a:cubicBezTo>
                    <a:pt x="450" y="278"/>
                    <a:pt x="450" y="278"/>
                    <a:pt x="450" y="256"/>
                  </a:cubicBezTo>
                  <a:cubicBezTo>
                    <a:pt x="448" y="239"/>
                    <a:pt x="449" y="232"/>
                    <a:pt x="451" y="232"/>
                  </a:cubicBezTo>
                  <a:cubicBezTo>
                    <a:pt x="454" y="232"/>
                    <a:pt x="460" y="250"/>
                    <a:pt x="465" y="275"/>
                  </a:cubicBezTo>
                  <a:lnTo>
                    <a:pt x="465" y="253"/>
                  </a:lnTo>
                  <a:cubicBezTo>
                    <a:pt x="463" y="228"/>
                    <a:pt x="463" y="210"/>
                    <a:pt x="464" y="210"/>
                  </a:cubicBezTo>
                  <a:close/>
                  <a:moveTo>
                    <a:pt x="613" y="751"/>
                  </a:moveTo>
                  <a:lnTo>
                    <a:pt x="616" y="773"/>
                  </a:lnTo>
                  <a:lnTo>
                    <a:pt x="619" y="795"/>
                  </a:lnTo>
                  <a:lnTo>
                    <a:pt x="613" y="773"/>
                  </a:lnTo>
                  <a:cubicBezTo>
                    <a:pt x="610" y="751"/>
                    <a:pt x="610" y="751"/>
                    <a:pt x="613" y="751"/>
                  </a:cubicBezTo>
                  <a:close/>
                  <a:moveTo>
                    <a:pt x="371" y="731"/>
                  </a:moveTo>
                  <a:cubicBezTo>
                    <a:pt x="372" y="731"/>
                    <a:pt x="373" y="732"/>
                    <a:pt x="374" y="733"/>
                  </a:cubicBezTo>
                  <a:cubicBezTo>
                    <a:pt x="374" y="733"/>
                    <a:pt x="378" y="736"/>
                    <a:pt x="365" y="751"/>
                  </a:cubicBezTo>
                  <a:lnTo>
                    <a:pt x="362" y="751"/>
                  </a:lnTo>
                  <a:cubicBezTo>
                    <a:pt x="366" y="745"/>
                    <a:pt x="367" y="743"/>
                    <a:pt x="367" y="743"/>
                  </a:cubicBezTo>
                  <a:lnTo>
                    <a:pt x="367" y="743"/>
                  </a:lnTo>
                  <a:cubicBezTo>
                    <a:pt x="366" y="743"/>
                    <a:pt x="358" y="754"/>
                    <a:pt x="349" y="767"/>
                  </a:cubicBezTo>
                  <a:lnTo>
                    <a:pt x="327" y="805"/>
                  </a:lnTo>
                  <a:cubicBezTo>
                    <a:pt x="324" y="802"/>
                    <a:pt x="334" y="783"/>
                    <a:pt x="346" y="764"/>
                  </a:cubicBezTo>
                  <a:cubicBezTo>
                    <a:pt x="363" y="737"/>
                    <a:pt x="367" y="731"/>
                    <a:pt x="371" y="731"/>
                  </a:cubicBezTo>
                  <a:close/>
                  <a:moveTo>
                    <a:pt x="464" y="709"/>
                  </a:moveTo>
                  <a:lnTo>
                    <a:pt x="464" y="709"/>
                  </a:lnTo>
                  <a:cubicBezTo>
                    <a:pt x="462" y="718"/>
                    <a:pt x="462" y="726"/>
                    <a:pt x="462" y="736"/>
                  </a:cubicBezTo>
                  <a:lnTo>
                    <a:pt x="469" y="739"/>
                  </a:lnTo>
                  <a:lnTo>
                    <a:pt x="456" y="755"/>
                  </a:lnTo>
                  <a:cubicBezTo>
                    <a:pt x="447" y="767"/>
                    <a:pt x="440" y="780"/>
                    <a:pt x="437" y="795"/>
                  </a:cubicBezTo>
                  <a:cubicBezTo>
                    <a:pt x="437" y="795"/>
                    <a:pt x="431" y="814"/>
                    <a:pt x="428" y="814"/>
                  </a:cubicBezTo>
                  <a:lnTo>
                    <a:pt x="440" y="773"/>
                  </a:lnTo>
                  <a:cubicBezTo>
                    <a:pt x="450" y="755"/>
                    <a:pt x="456" y="733"/>
                    <a:pt x="462" y="714"/>
                  </a:cubicBezTo>
                  <a:cubicBezTo>
                    <a:pt x="463" y="712"/>
                    <a:pt x="463" y="711"/>
                    <a:pt x="464" y="709"/>
                  </a:cubicBezTo>
                  <a:close/>
                  <a:moveTo>
                    <a:pt x="716" y="789"/>
                  </a:moveTo>
                  <a:cubicBezTo>
                    <a:pt x="725" y="808"/>
                    <a:pt x="738" y="827"/>
                    <a:pt x="735" y="827"/>
                  </a:cubicBezTo>
                  <a:lnTo>
                    <a:pt x="732" y="830"/>
                  </a:lnTo>
                  <a:cubicBezTo>
                    <a:pt x="725" y="817"/>
                    <a:pt x="719" y="802"/>
                    <a:pt x="716" y="789"/>
                  </a:cubicBezTo>
                  <a:close/>
                  <a:moveTo>
                    <a:pt x="801" y="814"/>
                  </a:moveTo>
                  <a:lnTo>
                    <a:pt x="816" y="830"/>
                  </a:lnTo>
                  <a:cubicBezTo>
                    <a:pt x="814" y="832"/>
                    <a:pt x="818" y="841"/>
                    <a:pt x="817" y="841"/>
                  </a:cubicBezTo>
                  <a:cubicBezTo>
                    <a:pt x="816" y="841"/>
                    <a:pt x="814" y="839"/>
                    <a:pt x="810" y="833"/>
                  </a:cubicBezTo>
                  <a:cubicBezTo>
                    <a:pt x="810" y="833"/>
                    <a:pt x="810" y="833"/>
                    <a:pt x="809" y="833"/>
                  </a:cubicBezTo>
                  <a:cubicBezTo>
                    <a:pt x="806" y="833"/>
                    <a:pt x="801" y="814"/>
                    <a:pt x="801" y="814"/>
                  </a:cubicBezTo>
                  <a:close/>
                  <a:moveTo>
                    <a:pt x="133" y="851"/>
                  </a:moveTo>
                  <a:cubicBezTo>
                    <a:pt x="128" y="855"/>
                    <a:pt x="125" y="857"/>
                    <a:pt x="125" y="857"/>
                  </a:cubicBezTo>
                  <a:cubicBezTo>
                    <a:pt x="125" y="857"/>
                    <a:pt x="128" y="855"/>
                    <a:pt x="133" y="852"/>
                  </a:cubicBezTo>
                  <a:cubicBezTo>
                    <a:pt x="133" y="852"/>
                    <a:pt x="133" y="851"/>
                    <a:pt x="133" y="851"/>
                  </a:cubicBezTo>
                  <a:close/>
                  <a:moveTo>
                    <a:pt x="631" y="783"/>
                  </a:moveTo>
                  <a:cubicBezTo>
                    <a:pt x="631" y="783"/>
                    <a:pt x="634" y="793"/>
                    <a:pt x="638" y="811"/>
                  </a:cubicBezTo>
                  <a:cubicBezTo>
                    <a:pt x="644" y="833"/>
                    <a:pt x="647" y="855"/>
                    <a:pt x="647" y="874"/>
                  </a:cubicBezTo>
                  <a:lnTo>
                    <a:pt x="641" y="877"/>
                  </a:lnTo>
                  <a:cubicBezTo>
                    <a:pt x="641" y="877"/>
                    <a:pt x="641" y="855"/>
                    <a:pt x="638" y="833"/>
                  </a:cubicBezTo>
                  <a:cubicBezTo>
                    <a:pt x="633" y="798"/>
                    <a:pt x="630" y="783"/>
                    <a:pt x="631" y="783"/>
                  </a:cubicBezTo>
                  <a:close/>
                  <a:moveTo>
                    <a:pt x="487" y="852"/>
                  </a:moveTo>
                  <a:lnTo>
                    <a:pt x="487" y="852"/>
                  </a:lnTo>
                  <a:cubicBezTo>
                    <a:pt x="490" y="867"/>
                    <a:pt x="487" y="883"/>
                    <a:pt x="478" y="892"/>
                  </a:cubicBezTo>
                  <a:lnTo>
                    <a:pt x="472" y="892"/>
                  </a:lnTo>
                  <a:cubicBezTo>
                    <a:pt x="475" y="877"/>
                    <a:pt x="481" y="864"/>
                    <a:pt x="487" y="852"/>
                  </a:cubicBezTo>
                  <a:close/>
                  <a:moveTo>
                    <a:pt x="1222" y="879"/>
                  </a:moveTo>
                  <a:cubicBezTo>
                    <a:pt x="1220" y="879"/>
                    <a:pt x="1219" y="880"/>
                    <a:pt x="1217" y="883"/>
                  </a:cubicBezTo>
                  <a:cubicBezTo>
                    <a:pt x="1227" y="892"/>
                    <a:pt x="1239" y="902"/>
                    <a:pt x="1252" y="908"/>
                  </a:cubicBezTo>
                  <a:cubicBezTo>
                    <a:pt x="1257" y="911"/>
                    <a:pt x="1262" y="912"/>
                    <a:pt x="1264" y="912"/>
                  </a:cubicBezTo>
                  <a:cubicBezTo>
                    <a:pt x="1269" y="912"/>
                    <a:pt x="1264" y="904"/>
                    <a:pt x="1239" y="886"/>
                  </a:cubicBezTo>
                  <a:cubicBezTo>
                    <a:pt x="1229" y="881"/>
                    <a:pt x="1224" y="879"/>
                    <a:pt x="1222" y="879"/>
                  </a:cubicBezTo>
                  <a:close/>
                  <a:moveTo>
                    <a:pt x="498" y="889"/>
                  </a:moveTo>
                  <a:cubicBezTo>
                    <a:pt x="495" y="889"/>
                    <a:pt x="493" y="902"/>
                    <a:pt x="490" y="918"/>
                  </a:cubicBezTo>
                  <a:cubicBezTo>
                    <a:pt x="487" y="939"/>
                    <a:pt x="490" y="939"/>
                    <a:pt x="497" y="939"/>
                  </a:cubicBezTo>
                  <a:cubicBezTo>
                    <a:pt x="503" y="939"/>
                    <a:pt x="506" y="921"/>
                    <a:pt x="506" y="921"/>
                  </a:cubicBezTo>
                  <a:cubicBezTo>
                    <a:pt x="509" y="899"/>
                    <a:pt x="506" y="899"/>
                    <a:pt x="503" y="899"/>
                  </a:cubicBezTo>
                  <a:cubicBezTo>
                    <a:pt x="501" y="892"/>
                    <a:pt x="499" y="889"/>
                    <a:pt x="498" y="889"/>
                  </a:cubicBezTo>
                  <a:close/>
                  <a:moveTo>
                    <a:pt x="451" y="1"/>
                  </a:moveTo>
                  <a:cubicBezTo>
                    <a:pt x="450" y="1"/>
                    <a:pt x="448" y="2"/>
                    <a:pt x="447" y="2"/>
                  </a:cubicBezTo>
                  <a:cubicBezTo>
                    <a:pt x="443" y="21"/>
                    <a:pt x="431" y="24"/>
                    <a:pt x="418" y="24"/>
                  </a:cubicBezTo>
                  <a:cubicBezTo>
                    <a:pt x="403" y="28"/>
                    <a:pt x="403" y="49"/>
                    <a:pt x="406" y="90"/>
                  </a:cubicBezTo>
                  <a:lnTo>
                    <a:pt x="412" y="134"/>
                  </a:lnTo>
                  <a:lnTo>
                    <a:pt x="403" y="90"/>
                  </a:lnTo>
                  <a:cubicBezTo>
                    <a:pt x="396" y="71"/>
                    <a:pt x="384" y="31"/>
                    <a:pt x="384" y="31"/>
                  </a:cubicBezTo>
                  <a:lnTo>
                    <a:pt x="384" y="31"/>
                  </a:lnTo>
                  <a:cubicBezTo>
                    <a:pt x="381" y="31"/>
                    <a:pt x="387" y="53"/>
                    <a:pt x="390" y="71"/>
                  </a:cubicBezTo>
                  <a:cubicBezTo>
                    <a:pt x="393" y="83"/>
                    <a:pt x="394" y="88"/>
                    <a:pt x="392" y="88"/>
                  </a:cubicBezTo>
                  <a:cubicBezTo>
                    <a:pt x="391" y="88"/>
                    <a:pt x="387" y="84"/>
                    <a:pt x="381" y="75"/>
                  </a:cubicBezTo>
                  <a:cubicBezTo>
                    <a:pt x="375" y="65"/>
                    <a:pt x="371" y="61"/>
                    <a:pt x="369" y="61"/>
                  </a:cubicBezTo>
                  <a:cubicBezTo>
                    <a:pt x="367" y="61"/>
                    <a:pt x="367" y="66"/>
                    <a:pt x="368" y="78"/>
                  </a:cubicBezTo>
                  <a:cubicBezTo>
                    <a:pt x="365" y="78"/>
                    <a:pt x="362" y="78"/>
                    <a:pt x="353" y="59"/>
                  </a:cubicBezTo>
                  <a:cubicBezTo>
                    <a:pt x="349" y="59"/>
                    <a:pt x="349" y="59"/>
                    <a:pt x="356" y="81"/>
                  </a:cubicBezTo>
                  <a:cubicBezTo>
                    <a:pt x="359" y="91"/>
                    <a:pt x="360" y="96"/>
                    <a:pt x="358" y="96"/>
                  </a:cubicBezTo>
                  <a:cubicBezTo>
                    <a:pt x="357" y="96"/>
                    <a:pt x="354" y="91"/>
                    <a:pt x="349" y="81"/>
                  </a:cubicBezTo>
                  <a:cubicBezTo>
                    <a:pt x="341" y="60"/>
                    <a:pt x="333" y="52"/>
                    <a:pt x="329" y="52"/>
                  </a:cubicBezTo>
                  <a:cubicBezTo>
                    <a:pt x="327" y="52"/>
                    <a:pt x="326" y="57"/>
                    <a:pt x="331" y="65"/>
                  </a:cubicBezTo>
                  <a:cubicBezTo>
                    <a:pt x="337" y="87"/>
                    <a:pt x="334" y="87"/>
                    <a:pt x="331" y="87"/>
                  </a:cubicBezTo>
                  <a:cubicBezTo>
                    <a:pt x="327" y="90"/>
                    <a:pt x="324" y="90"/>
                    <a:pt x="327" y="112"/>
                  </a:cubicBezTo>
                  <a:lnTo>
                    <a:pt x="324" y="112"/>
                  </a:lnTo>
                  <a:cubicBezTo>
                    <a:pt x="324" y="112"/>
                    <a:pt x="324" y="112"/>
                    <a:pt x="324" y="112"/>
                  </a:cubicBezTo>
                  <a:cubicBezTo>
                    <a:pt x="320" y="112"/>
                    <a:pt x="315" y="93"/>
                    <a:pt x="318" y="93"/>
                  </a:cubicBezTo>
                  <a:lnTo>
                    <a:pt x="306" y="75"/>
                  </a:lnTo>
                  <a:cubicBezTo>
                    <a:pt x="299" y="75"/>
                    <a:pt x="296" y="78"/>
                    <a:pt x="302" y="96"/>
                  </a:cubicBezTo>
                  <a:cubicBezTo>
                    <a:pt x="310" y="117"/>
                    <a:pt x="314" y="127"/>
                    <a:pt x="314" y="127"/>
                  </a:cubicBezTo>
                  <a:cubicBezTo>
                    <a:pt x="313" y="127"/>
                    <a:pt x="308" y="118"/>
                    <a:pt x="299" y="100"/>
                  </a:cubicBezTo>
                  <a:cubicBezTo>
                    <a:pt x="293" y="86"/>
                    <a:pt x="284" y="73"/>
                    <a:pt x="282" y="73"/>
                  </a:cubicBezTo>
                  <a:lnTo>
                    <a:pt x="282" y="73"/>
                  </a:lnTo>
                  <a:cubicBezTo>
                    <a:pt x="282" y="73"/>
                    <a:pt x="282" y="75"/>
                    <a:pt x="284" y="81"/>
                  </a:cubicBezTo>
                  <a:cubicBezTo>
                    <a:pt x="290" y="99"/>
                    <a:pt x="292" y="105"/>
                    <a:pt x="291" y="105"/>
                  </a:cubicBezTo>
                  <a:cubicBezTo>
                    <a:pt x="289" y="105"/>
                    <a:pt x="283" y="94"/>
                    <a:pt x="277" y="84"/>
                  </a:cubicBezTo>
                  <a:cubicBezTo>
                    <a:pt x="270" y="66"/>
                    <a:pt x="266" y="56"/>
                    <a:pt x="265" y="56"/>
                  </a:cubicBezTo>
                  <a:lnTo>
                    <a:pt x="265" y="56"/>
                  </a:lnTo>
                  <a:cubicBezTo>
                    <a:pt x="263" y="56"/>
                    <a:pt x="265" y="67"/>
                    <a:pt x="268" y="90"/>
                  </a:cubicBezTo>
                  <a:cubicBezTo>
                    <a:pt x="262" y="93"/>
                    <a:pt x="259" y="115"/>
                    <a:pt x="252" y="122"/>
                  </a:cubicBezTo>
                  <a:cubicBezTo>
                    <a:pt x="246" y="124"/>
                    <a:pt x="242" y="127"/>
                    <a:pt x="238" y="127"/>
                  </a:cubicBezTo>
                  <a:cubicBezTo>
                    <a:pt x="233" y="127"/>
                    <a:pt x="228" y="124"/>
                    <a:pt x="221" y="115"/>
                  </a:cubicBezTo>
                  <a:cubicBezTo>
                    <a:pt x="218" y="111"/>
                    <a:pt x="216" y="108"/>
                    <a:pt x="213" y="105"/>
                  </a:cubicBezTo>
                  <a:lnTo>
                    <a:pt x="213" y="105"/>
                  </a:lnTo>
                  <a:cubicBezTo>
                    <a:pt x="230" y="134"/>
                    <a:pt x="230" y="135"/>
                    <a:pt x="221" y="140"/>
                  </a:cubicBezTo>
                  <a:cubicBezTo>
                    <a:pt x="216" y="138"/>
                    <a:pt x="213" y="137"/>
                    <a:pt x="211" y="137"/>
                  </a:cubicBezTo>
                  <a:cubicBezTo>
                    <a:pt x="202" y="137"/>
                    <a:pt x="208" y="154"/>
                    <a:pt x="218" y="169"/>
                  </a:cubicBezTo>
                  <a:cubicBezTo>
                    <a:pt x="221" y="165"/>
                    <a:pt x="221" y="165"/>
                    <a:pt x="221" y="165"/>
                  </a:cubicBezTo>
                  <a:cubicBezTo>
                    <a:pt x="239" y="186"/>
                    <a:pt x="244" y="194"/>
                    <a:pt x="241" y="194"/>
                  </a:cubicBezTo>
                  <a:cubicBezTo>
                    <a:pt x="238" y="194"/>
                    <a:pt x="234" y="192"/>
                    <a:pt x="227" y="187"/>
                  </a:cubicBezTo>
                  <a:cubicBezTo>
                    <a:pt x="224" y="187"/>
                    <a:pt x="212" y="172"/>
                    <a:pt x="199" y="156"/>
                  </a:cubicBezTo>
                  <a:cubicBezTo>
                    <a:pt x="186" y="137"/>
                    <a:pt x="168" y="125"/>
                    <a:pt x="168" y="125"/>
                  </a:cubicBezTo>
                  <a:lnTo>
                    <a:pt x="168" y="125"/>
                  </a:lnTo>
                  <a:cubicBezTo>
                    <a:pt x="165" y="128"/>
                    <a:pt x="161" y="131"/>
                    <a:pt x="177" y="143"/>
                  </a:cubicBezTo>
                  <a:cubicBezTo>
                    <a:pt x="190" y="159"/>
                    <a:pt x="190" y="159"/>
                    <a:pt x="186" y="162"/>
                  </a:cubicBezTo>
                  <a:cubicBezTo>
                    <a:pt x="186" y="165"/>
                    <a:pt x="183" y="165"/>
                    <a:pt x="196" y="184"/>
                  </a:cubicBezTo>
                  <a:cubicBezTo>
                    <a:pt x="208" y="200"/>
                    <a:pt x="205" y="203"/>
                    <a:pt x="205" y="203"/>
                  </a:cubicBezTo>
                  <a:cubicBezTo>
                    <a:pt x="193" y="195"/>
                    <a:pt x="187" y="193"/>
                    <a:pt x="185" y="193"/>
                  </a:cubicBezTo>
                  <a:cubicBezTo>
                    <a:pt x="184" y="193"/>
                    <a:pt x="183" y="194"/>
                    <a:pt x="183" y="194"/>
                  </a:cubicBezTo>
                  <a:lnTo>
                    <a:pt x="168" y="181"/>
                  </a:lnTo>
                  <a:cubicBezTo>
                    <a:pt x="158" y="169"/>
                    <a:pt x="146" y="159"/>
                    <a:pt x="136" y="153"/>
                  </a:cubicBezTo>
                  <a:lnTo>
                    <a:pt x="136" y="153"/>
                  </a:lnTo>
                  <a:cubicBezTo>
                    <a:pt x="133" y="153"/>
                    <a:pt x="149" y="169"/>
                    <a:pt x="149" y="169"/>
                  </a:cubicBezTo>
                  <a:cubicBezTo>
                    <a:pt x="161" y="181"/>
                    <a:pt x="108" y="241"/>
                    <a:pt x="102" y="250"/>
                  </a:cubicBezTo>
                  <a:cubicBezTo>
                    <a:pt x="97" y="249"/>
                    <a:pt x="93" y="248"/>
                    <a:pt x="90" y="248"/>
                  </a:cubicBezTo>
                  <a:cubicBezTo>
                    <a:pt x="79" y="248"/>
                    <a:pt x="79" y="255"/>
                    <a:pt x="96" y="263"/>
                  </a:cubicBezTo>
                  <a:cubicBezTo>
                    <a:pt x="111" y="272"/>
                    <a:pt x="105" y="288"/>
                    <a:pt x="96" y="303"/>
                  </a:cubicBezTo>
                  <a:cubicBezTo>
                    <a:pt x="83" y="322"/>
                    <a:pt x="77" y="338"/>
                    <a:pt x="96" y="347"/>
                  </a:cubicBezTo>
                  <a:lnTo>
                    <a:pt x="92" y="353"/>
                  </a:lnTo>
                  <a:cubicBezTo>
                    <a:pt x="89" y="360"/>
                    <a:pt x="108" y="372"/>
                    <a:pt x="105" y="375"/>
                  </a:cubicBezTo>
                  <a:cubicBezTo>
                    <a:pt x="116" y="381"/>
                    <a:pt x="120" y="384"/>
                    <a:pt x="119" y="384"/>
                  </a:cubicBezTo>
                  <a:cubicBezTo>
                    <a:pt x="117" y="384"/>
                    <a:pt x="113" y="382"/>
                    <a:pt x="105" y="378"/>
                  </a:cubicBezTo>
                  <a:cubicBezTo>
                    <a:pt x="87" y="373"/>
                    <a:pt x="71" y="368"/>
                    <a:pt x="66" y="368"/>
                  </a:cubicBezTo>
                  <a:cubicBezTo>
                    <a:pt x="65" y="368"/>
                    <a:pt x="64" y="369"/>
                    <a:pt x="64" y="369"/>
                  </a:cubicBezTo>
                  <a:cubicBezTo>
                    <a:pt x="61" y="375"/>
                    <a:pt x="80" y="382"/>
                    <a:pt x="102" y="388"/>
                  </a:cubicBezTo>
                  <a:cubicBezTo>
                    <a:pt x="121" y="394"/>
                    <a:pt x="121" y="397"/>
                    <a:pt x="121" y="397"/>
                  </a:cubicBezTo>
                  <a:cubicBezTo>
                    <a:pt x="121" y="399"/>
                    <a:pt x="121" y="399"/>
                    <a:pt x="119" y="399"/>
                  </a:cubicBezTo>
                  <a:cubicBezTo>
                    <a:pt x="117" y="399"/>
                    <a:pt x="112" y="398"/>
                    <a:pt x="99" y="394"/>
                  </a:cubicBezTo>
                  <a:lnTo>
                    <a:pt x="58" y="382"/>
                  </a:lnTo>
                  <a:lnTo>
                    <a:pt x="58" y="385"/>
                  </a:lnTo>
                  <a:cubicBezTo>
                    <a:pt x="77" y="391"/>
                    <a:pt x="77" y="394"/>
                    <a:pt x="77" y="394"/>
                  </a:cubicBezTo>
                  <a:cubicBezTo>
                    <a:pt x="77" y="395"/>
                    <a:pt x="77" y="396"/>
                    <a:pt x="75" y="396"/>
                  </a:cubicBezTo>
                  <a:cubicBezTo>
                    <a:pt x="72" y="396"/>
                    <a:pt x="63" y="393"/>
                    <a:pt x="36" y="385"/>
                  </a:cubicBezTo>
                  <a:cubicBezTo>
                    <a:pt x="19" y="380"/>
                    <a:pt x="9" y="377"/>
                    <a:pt x="5" y="377"/>
                  </a:cubicBezTo>
                  <a:cubicBezTo>
                    <a:pt x="0" y="377"/>
                    <a:pt x="9" y="382"/>
                    <a:pt x="33" y="391"/>
                  </a:cubicBezTo>
                  <a:lnTo>
                    <a:pt x="52" y="404"/>
                  </a:lnTo>
                  <a:cubicBezTo>
                    <a:pt x="43" y="402"/>
                    <a:pt x="38" y="401"/>
                    <a:pt x="35" y="401"/>
                  </a:cubicBezTo>
                  <a:cubicBezTo>
                    <a:pt x="23" y="401"/>
                    <a:pt x="52" y="414"/>
                    <a:pt x="67" y="419"/>
                  </a:cubicBezTo>
                  <a:cubicBezTo>
                    <a:pt x="54" y="417"/>
                    <a:pt x="44" y="416"/>
                    <a:pt x="39" y="416"/>
                  </a:cubicBezTo>
                  <a:cubicBezTo>
                    <a:pt x="29" y="416"/>
                    <a:pt x="37" y="420"/>
                    <a:pt x="64" y="429"/>
                  </a:cubicBezTo>
                  <a:cubicBezTo>
                    <a:pt x="80" y="433"/>
                    <a:pt x="85" y="436"/>
                    <a:pt x="77" y="436"/>
                  </a:cubicBezTo>
                  <a:cubicBezTo>
                    <a:pt x="74" y="436"/>
                    <a:pt x="70" y="436"/>
                    <a:pt x="64" y="435"/>
                  </a:cubicBezTo>
                  <a:cubicBezTo>
                    <a:pt x="42" y="435"/>
                    <a:pt x="42" y="438"/>
                    <a:pt x="39" y="444"/>
                  </a:cubicBezTo>
                  <a:cubicBezTo>
                    <a:pt x="61" y="451"/>
                    <a:pt x="55" y="473"/>
                    <a:pt x="52" y="498"/>
                  </a:cubicBezTo>
                  <a:cubicBezTo>
                    <a:pt x="49" y="526"/>
                    <a:pt x="49" y="548"/>
                    <a:pt x="71" y="548"/>
                  </a:cubicBezTo>
                  <a:cubicBezTo>
                    <a:pt x="71" y="551"/>
                    <a:pt x="71" y="551"/>
                    <a:pt x="49" y="554"/>
                  </a:cubicBezTo>
                  <a:cubicBezTo>
                    <a:pt x="27" y="554"/>
                    <a:pt x="27" y="557"/>
                    <a:pt x="67" y="560"/>
                  </a:cubicBezTo>
                  <a:cubicBezTo>
                    <a:pt x="89" y="560"/>
                    <a:pt x="111" y="560"/>
                    <a:pt x="67" y="563"/>
                  </a:cubicBezTo>
                  <a:cubicBezTo>
                    <a:pt x="49" y="563"/>
                    <a:pt x="49" y="570"/>
                    <a:pt x="49" y="582"/>
                  </a:cubicBezTo>
                  <a:cubicBezTo>
                    <a:pt x="49" y="592"/>
                    <a:pt x="49" y="604"/>
                    <a:pt x="71" y="604"/>
                  </a:cubicBezTo>
                  <a:cubicBezTo>
                    <a:pt x="92" y="607"/>
                    <a:pt x="92" y="607"/>
                    <a:pt x="71" y="607"/>
                  </a:cubicBezTo>
                  <a:cubicBezTo>
                    <a:pt x="27" y="607"/>
                    <a:pt x="8" y="629"/>
                    <a:pt x="52" y="632"/>
                  </a:cubicBezTo>
                  <a:cubicBezTo>
                    <a:pt x="52" y="635"/>
                    <a:pt x="52" y="639"/>
                    <a:pt x="33" y="642"/>
                  </a:cubicBezTo>
                  <a:cubicBezTo>
                    <a:pt x="33" y="645"/>
                    <a:pt x="33" y="648"/>
                    <a:pt x="55" y="654"/>
                  </a:cubicBezTo>
                  <a:lnTo>
                    <a:pt x="58" y="676"/>
                  </a:lnTo>
                  <a:cubicBezTo>
                    <a:pt x="61" y="682"/>
                    <a:pt x="83" y="682"/>
                    <a:pt x="83" y="682"/>
                  </a:cubicBezTo>
                  <a:cubicBezTo>
                    <a:pt x="83" y="684"/>
                    <a:pt x="83" y="685"/>
                    <a:pt x="83" y="686"/>
                  </a:cubicBezTo>
                  <a:cubicBezTo>
                    <a:pt x="61" y="692"/>
                    <a:pt x="67" y="708"/>
                    <a:pt x="74" y="729"/>
                  </a:cubicBezTo>
                  <a:cubicBezTo>
                    <a:pt x="80" y="751"/>
                    <a:pt x="89" y="770"/>
                    <a:pt x="71" y="783"/>
                  </a:cubicBezTo>
                  <a:cubicBezTo>
                    <a:pt x="71" y="783"/>
                    <a:pt x="71" y="784"/>
                    <a:pt x="73" y="784"/>
                  </a:cubicBezTo>
                  <a:cubicBezTo>
                    <a:pt x="76" y="784"/>
                    <a:pt x="81" y="783"/>
                    <a:pt x="92" y="780"/>
                  </a:cubicBezTo>
                  <a:cubicBezTo>
                    <a:pt x="112" y="771"/>
                    <a:pt x="123" y="767"/>
                    <a:pt x="125" y="767"/>
                  </a:cubicBezTo>
                  <a:cubicBezTo>
                    <a:pt x="127" y="767"/>
                    <a:pt x="123" y="771"/>
                    <a:pt x="114" y="776"/>
                  </a:cubicBezTo>
                  <a:cubicBezTo>
                    <a:pt x="91" y="793"/>
                    <a:pt x="87" y="804"/>
                    <a:pt x="97" y="804"/>
                  </a:cubicBezTo>
                  <a:cubicBezTo>
                    <a:pt x="102" y="804"/>
                    <a:pt x="111" y="802"/>
                    <a:pt x="124" y="795"/>
                  </a:cubicBezTo>
                  <a:lnTo>
                    <a:pt x="124" y="795"/>
                  </a:lnTo>
                  <a:lnTo>
                    <a:pt x="105" y="805"/>
                  </a:lnTo>
                  <a:cubicBezTo>
                    <a:pt x="87" y="818"/>
                    <a:pt x="84" y="824"/>
                    <a:pt x="91" y="824"/>
                  </a:cubicBezTo>
                  <a:cubicBezTo>
                    <a:pt x="97" y="824"/>
                    <a:pt x="112" y="818"/>
                    <a:pt x="130" y="808"/>
                  </a:cubicBezTo>
                  <a:lnTo>
                    <a:pt x="130" y="808"/>
                  </a:lnTo>
                  <a:cubicBezTo>
                    <a:pt x="118" y="820"/>
                    <a:pt x="106" y="830"/>
                    <a:pt x="109" y="830"/>
                  </a:cubicBezTo>
                  <a:cubicBezTo>
                    <a:pt x="111" y="830"/>
                    <a:pt x="113" y="829"/>
                    <a:pt x="118" y="827"/>
                  </a:cubicBezTo>
                  <a:lnTo>
                    <a:pt x="118" y="827"/>
                  </a:lnTo>
                  <a:cubicBezTo>
                    <a:pt x="121" y="830"/>
                    <a:pt x="121" y="830"/>
                    <a:pt x="86" y="855"/>
                  </a:cubicBezTo>
                  <a:cubicBezTo>
                    <a:pt x="67" y="867"/>
                    <a:pt x="49" y="877"/>
                    <a:pt x="52" y="883"/>
                  </a:cubicBezTo>
                  <a:cubicBezTo>
                    <a:pt x="52" y="883"/>
                    <a:pt x="53" y="884"/>
                    <a:pt x="53" y="884"/>
                  </a:cubicBezTo>
                  <a:cubicBezTo>
                    <a:pt x="58" y="884"/>
                    <a:pt x="72" y="872"/>
                    <a:pt x="89" y="861"/>
                  </a:cubicBezTo>
                  <a:lnTo>
                    <a:pt x="92" y="867"/>
                  </a:lnTo>
                  <a:cubicBezTo>
                    <a:pt x="92" y="867"/>
                    <a:pt x="93" y="868"/>
                    <a:pt x="94" y="868"/>
                  </a:cubicBezTo>
                  <a:cubicBezTo>
                    <a:pt x="96" y="868"/>
                    <a:pt x="101" y="866"/>
                    <a:pt x="111" y="858"/>
                  </a:cubicBezTo>
                  <a:cubicBezTo>
                    <a:pt x="122" y="851"/>
                    <a:pt x="126" y="849"/>
                    <a:pt x="129" y="849"/>
                  </a:cubicBezTo>
                  <a:cubicBezTo>
                    <a:pt x="131" y="849"/>
                    <a:pt x="132" y="850"/>
                    <a:pt x="133" y="851"/>
                  </a:cubicBezTo>
                  <a:lnTo>
                    <a:pt x="133" y="851"/>
                  </a:lnTo>
                  <a:cubicBezTo>
                    <a:pt x="137" y="848"/>
                    <a:pt x="143" y="844"/>
                    <a:pt x="149" y="839"/>
                  </a:cubicBezTo>
                  <a:cubicBezTo>
                    <a:pt x="166" y="825"/>
                    <a:pt x="180" y="814"/>
                    <a:pt x="183" y="814"/>
                  </a:cubicBezTo>
                  <a:cubicBezTo>
                    <a:pt x="183" y="814"/>
                    <a:pt x="183" y="814"/>
                    <a:pt x="183" y="814"/>
                  </a:cubicBezTo>
                  <a:lnTo>
                    <a:pt x="218" y="789"/>
                  </a:lnTo>
                  <a:cubicBezTo>
                    <a:pt x="234" y="779"/>
                    <a:pt x="248" y="768"/>
                    <a:pt x="262" y="756"/>
                  </a:cubicBezTo>
                  <a:lnTo>
                    <a:pt x="262" y="756"/>
                  </a:lnTo>
                  <a:cubicBezTo>
                    <a:pt x="265" y="754"/>
                    <a:pt x="268" y="751"/>
                    <a:pt x="271" y="748"/>
                  </a:cubicBezTo>
                  <a:cubicBezTo>
                    <a:pt x="297" y="726"/>
                    <a:pt x="308" y="716"/>
                    <a:pt x="309" y="716"/>
                  </a:cubicBezTo>
                  <a:lnTo>
                    <a:pt x="309" y="716"/>
                  </a:lnTo>
                  <a:cubicBezTo>
                    <a:pt x="309" y="716"/>
                    <a:pt x="301" y="723"/>
                    <a:pt x="287" y="736"/>
                  </a:cubicBezTo>
                  <a:cubicBezTo>
                    <a:pt x="255" y="764"/>
                    <a:pt x="259" y="767"/>
                    <a:pt x="262" y="767"/>
                  </a:cubicBezTo>
                  <a:cubicBezTo>
                    <a:pt x="262" y="770"/>
                    <a:pt x="262" y="770"/>
                    <a:pt x="246" y="786"/>
                  </a:cubicBezTo>
                  <a:cubicBezTo>
                    <a:pt x="230" y="798"/>
                    <a:pt x="218" y="817"/>
                    <a:pt x="221" y="820"/>
                  </a:cubicBezTo>
                  <a:cubicBezTo>
                    <a:pt x="222" y="821"/>
                    <a:pt x="223" y="822"/>
                    <a:pt x="223" y="822"/>
                  </a:cubicBezTo>
                  <a:cubicBezTo>
                    <a:pt x="225" y="822"/>
                    <a:pt x="228" y="819"/>
                    <a:pt x="237" y="808"/>
                  </a:cubicBezTo>
                  <a:cubicBezTo>
                    <a:pt x="242" y="802"/>
                    <a:pt x="246" y="799"/>
                    <a:pt x="248" y="799"/>
                  </a:cubicBezTo>
                  <a:lnTo>
                    <a:pt x="248" y="799"/>
                  </a:lnTo>
                  <a:cubicBezTo>
                    <a:pt x="250" y="799"/>
                    <a:pt x="245" y="808"/>
                    <a:pt x="227" y="830"/>
                  </a:cubicBezTo>
                  <a:cubicBezTo>
                    <a:pt x="222" y="836"/>
                    <a:pt x="219" y="840"/>
                    <a:pt x="219" y="840"/>
                  </a:cubicBezTo>
                  <a:cubicBezTo>
                    <a:pt x="220" y="840"/>
                    <a:pt x="228" y="833"/>
                    <a:pt x="246" y="817"/>
                  </a:cubicBezTo>
                  <a:cubicBezTo>
                    <a:pt x="259" y="803"/>
                    <a:pt x="267" y="796"/>
                    <a:pt x="269" y="796"/>
                  </a:cubicBezTo>
                  <a:lnTo>
                    <a:pt x="269" y="796"/>
                  </a:lnTo>
                  <a:cubicBezTo>
                    <a:pt x="271" y="796"/>
                    <a:pt x="266" y="805"/>
                    <a:pt x="252" y="823"/>
                  </a:cubicBezTo>
                  <a:lnTo>
                    <a:pt x="259" y="827"/>
                  </a:lnTo>
                  <a:cubicBezTo>
                    <a:pt x="259" y="827"/>
                    <a:pt x="259" y="827"/>
                    <a:pt x="260" y="827"/>
                  </a:cubicBezTo>
                  <a:cubicBezTo>
                    <a:pt x="264" y="827"/>
                    <a:pt x="275" y="813"/>
                    <a:pt x="287" y="798"/>
                  </a:cubicBezTo>
                  <a:cubicBezTo>
                    <a:pt x="303" y="780"/>
                    <a:pt x="310" y="772"/>
                    <a:pt x="310" y="772"/>
                  </a:cubicBezTo>
                  <a:lnTo>
                    <a:pt x="310" y="772"/>
                  </a:lnTo>
                  <a:cubicBezTo>
                    <a:pt x="311" y="772"/>
                    <a:pt x="308" y="776"/>
                    <a:pt x="302" y="783"/>
                  </a:cubicBezTo>
                  <a:cubicBezTo>
                    <a:pt x="296" y="795"/>
                    <a:pt x="287" y="808"/>
                    <a:pt x="280" y="820"/>
                  </a:cubicBezTo>
                  <a:cubicBezTo>
                    <a:pt x="265" y="836"/>
                    <a:pt x="268" y="839"/>
                    <a:pt x="271" y="839"/>
                  </a:cubicBezTo>
                  <a:cubicBezTo>
                    <a:pt x="273" y="841"/>
                    <a:pt x="274" y="843"/>
                    <a:pt x="277" y="843"/>
                  </a:cubicBezTo>
                  <a:cubicBezTo>
                    <a:pt x="280" y="843"/>
                    <a:pt x="285" y="840"/>
                    <a:pt x="293" y="830"/>
                  </a:cubicBezTo>
                  <a:lnTo>
                    <a:pt x="293" y="830"/>
                  </a:lnTo>
                  <a:lnTo>
                    <a:pt x="277" y="849"/>
                  </a:lnTo>
                  <a:cubicBezTo>
                    <a:pt x="279" y="849"/>
                    <a:pt x="275" y="857"/>
                    <a:pt x="275" y="857"/>
                  </a:cubicBezTo>
                  <a:cubicBezTo>
                    <a:pt x="275" y="857"/>
                    <a:pt x="276" y="855"/>
                    <a:pt x="280" y="849"/>
                  </a:cubicBezTo>
                  <a:lnTo>
                    <a:pt x="280" y="849"/>
                  </a:lnTo>
                  <a:cubicBezTo>
                    <a:pt x="280" y="849"/>
                    <a:pt x="284" y="852"/>
                    <a:pt x="277" y="874"/>
                  </a:cubicBezTo>
                  <a:cubicBezTo>
                    <a:pt x="277" y="879"/>
                    <a:pt x="278" y="881"/>
                    <a:pt x="280" y="881"/>
                  </a:cubicBezTo>
                  <a:cubicBezTo>
                    <a:pt x="288" y="881"/>
                    <a:pt x="309" y="857"/>
                    <a:pt x="318" y="823"/>
                  </a:cubicBezTo>
                  <a:lnTo>
                    <a:pt x="321" y="827"/>
                  </a:lnTo>
                  <a:cubicBezTo>
                    <a:pt x="321" y="827"/>
                    <a:pt x="322" y="827"/>
                    <a:pt x="322" y="827"/>
                  </a:cubicBezTo>
                  <a:cubicBezTo>
                    <a:pt x="326" y="827"/>
                    <a:pt x="337" y="811"/>
                    <a:pt x="337" y="811"/>
                  </a:cubicBezTo>
                  <a:cubicBezTo>
                    <a:pt x="344" y="797"/>
                    <a:pt x="347" y="795"/>
                    <a:pt x="350" y="795"/>
                  </a:cubicBezTo>
                  <a:cubicBezTo>
                    <a:pt x="351" y="795"/>
                    <a:pt x="352" y="795"/>
                    <a:pt x="353" y="795"/>
                  </a:cubicBezTo>
                  <a:lnTo>
                    <a:pt x="331" y="833"/>
                  </a:lnTo>
                  <a:cubicBezTo>
                    <a:pt x="308" y="863"/>
                    <a:pt x="298" y="885"/>
                    <a:pt x="301" y="885"/>
                  </a:cubicBezTo>
                  <a:cubicBezTo>
                    <a:pt x="303" y="885"/>
                    <a:pt x="308" y="879"/>
                    <a:pt x="317" y="866"/>
                  </a:cubicBezTo>
                  <a:lnTo>
                    <a:pt x="317" y="866"/>
                  </a:lnTo>
                  <a:lnTo>
                    <a:pt x="312" y="874"/>
                  </a:lnTo>
                  <a:cubicBezTo>
                    <a:pt x="307" y="882"/>
                    <a:pt x="305" y="887"/>
                    <a:pt x="308" y="887"/>
                  </a:cubicBezTo>
                  <a:cubicBezTo>
                    <a:pt x="310" y="887"/>
                    <a:pt x="314" y="884"/>
                    <a:pt x="321" y="877"/>
                  </a:cubicBezTo>
                  <a:cubicBezTo>
                    <a:pt x="337" y="861"/>
                    <a:pt x="349" y="845"/>
                    <a:pt x="359" y="827"/>
                  </a:cubicBezTo>
                  <a:cubicBezTo>
                    <a:pt x="368" y="808"/>
                    <a:pt x="371" y="808"/>
                    <a:pt x="371" y="808"/>
                  </a:cubicBezTo>
                  <a:lnTo>
                    <a:pt x="371" y="808"/>
                  </a:lnTo>
                  <a:cubicBezTo>
                    <a:pt x="374" y="811"/>
                    <a:pt x="374" y="811"/>
                    <a:pt x="365" y="830"/>
                  </a:cubicBezTo>
                  <a:cubicBezTo>
                    <a:pt x="354" y="849"/>
                    <a:pt x="350" y="860"/>
                    <a:pt x="352" y="860"/>
                  </a:cubicBezTo>
                  <a:cubicBezTo>
                    <a:pt x="354" y="860"/>
                    <a:pt x="361" y="851"/>
                    <a:pt x="371" y="833"/>
                  </a:cubicBezTo>
                  <a:lnTo>
                    <a:pt x="371" y="833"/>
                  </a:lnTo>
                  <a:lnTo>
                    <a:pt x="362" y="852"/>
                  </a:lnTo>
                  <a:cubicBezTo>
                    <a:pt x="354" y="867"/>
                    <a:pt x="349" y="884"/>
                    <a:pt x="360" y="884"/>
                  </a:cubicBezTo>
                  <a:cubicBezTo>
                    <a:pt x="362" y="884"/>
                    <a:pt x="366" y="882"/>
                    <a:pt x="371" y="880"/>
                  </a:cubicBezTo>
                  <a:cubicBezTo>
                    <a:pt x="384" y="886"/>
                    <a:pt x="393" y="889"/>
                    <a:pt x="387" y="911"/>
                  </a:cubicBezTo>
                  <a:cubicBezTo>
                    <a:pt x="386" y="915"/>
                    <a:pt x="386" y="917"/>
                    <a:pt x="387" y="917"/>
                  </a:cubicBezTo>
                  <a:cubicBezTo>
                    <a:pt x="390" y="917"/>
                    <a:pt x="409" y="888"/>
                    <a:pt x="425" y="858"/>
                  </a:cubicBezTo>
                  <a:lnTo>
                    <a:pt x="425" y="858"/>
                  </a:lnTo>
                  <a:cubicBezTo>
                    <a:pt x="418" y="877"/>
                    <a:pt x="421" y="880"/>
                    <a:pt x="428" y="880"/>
                  </a:cubicBezTo>
                  <a:cubicBezTo>
                    <a:pt x="437" y="883"/>
                    <a:pt x="437" y="883"/>
                    <a:pt x="431" y="905"/>
                  </a:cubicBezTo>
                  <a:cubicBezTo>
                    <a:pt x="425" y="924"/>
                    <a:pt x="421" y="933"/>
                    <a:pt x="422" y="933"/>
                  </a:cubicBezTo>
                  <a:cubicBezTo>
                    <a:pt x="423" y="933"/>
                    <a:pt x="428" y="924"/>
                    <a:pt x="437" y="905"/>
                  </a:cubicBezTo>
                  <a:cubicBezTo>
                    <a:pt x="442" y="890"/>
                    <a:pt x="445" y="884"/>
                    <a:pt x="447" y="884"/>
                  </a:cubicBezTo>
                  <a:lnTo>
                    <a:pt x="447" y="884"/>
                  </a:lnTo>
                  <a:cubicBezTo>
                    <a:pt x="450" y="884"/>
                    <a:pt x="449" y="904"/>
                    <a:pt x="443" y="930"/>
                  </a:cubicBezTo>
                  <a:cubicBezTo>
                    <a:pt x="440" y="952"/>
                    <a:pt x="443" y="952"/>
                    <a:pt x="450" y="952"/>
                  </a:cubicBezTo>
                  <a:cubicBezTo>
                    <a:pt x="456" y="939"/>
                    <a:pt x="461" y="935"/>
                    <a:pt x="466" y="935"/>
                  </a:cubicBezTo>
                  <a:cubicBezTo>
                    <a:pt x="468" y="935"/>
                    <a:pt x="470" y="935"/>
                    <a:pt x="472" y="936"/>
                  </a:cubicBezTo>
                  <a:cubicBezTo>
                    <a:pt x="474" y="937"/>
                    <a:pt x="476" y="937"/>
                    <a:pt x="478" y="937"/>
                  </a:cubicBezTo>
                  <a:cubicBezTo>
                    <a:pt x="484" y="937"/>
                    <a:pt x="485" y="930"/>
                    <a:pt x="490" y="896"/>
                  </a:cubicBezTo>
                  <a:cubicBezTo>
                    <a:pt x="494" y="855"/>
                    <a:pt x="497" y="855"/>
                    <a:pt x="503" y="855"/>
                  </a:cubicBezTo>
                  <a:cubicBezTo>
                    <a:pt x="506" y="855"/>
                    <a:pt x="509" y="855"/>
                    <a:pt x="506" y="877"/>
                  </a:cubicBezTo>
                  <a:cubicBezTo>
                    <a:pt x="506" y="877"/>
                    <a:pt x="509" y="899"/>
                    <a:pt x="512" y="899"/>
                  </a:cubicBezTo>
                  <a:cubicBezTo>
                    <a:pt x="516" y="899"/>
                    <a:pt x="519" y="899"/>
                    <a:pt x="519" y="921"/>
                  </a:cubicBezTo>
                  <a:cubicBezTo>
                    <a:pt x="519" y="921"/>
                    <a:pt x="519" y="943"/>
                    <a:pt x="528" y="943"/>
                  </a:cubicBezTo>
                  <a:cubicBezTo>
                    <a:pt x="534" y="946"/>
                    <a:pt x="541" y="946"/>
                    <a:pt x="541" y="965"/>
                  </a:cubicBezTo>
                  <a:cubicBezTo>
                    <a:pt x="544" y="965"/>
                    <a:pt x="544" y="965"/>
                    <a:pt x="544" y="946"/>
                  </a:cubicBezTo>
                  <a:cubicBezTo>
                    <a:pt x="544" y="930"/>
                    <a:pt x="545" y="915"/>
                    <a:pt x="552" y="915"/>
                  </a:cubicBezTo>
                  <a:cubicBezTo>
                    <a:pt x="554" y="915"/>
                    <a:pt x="558" y="917"/>
                    <a:pt x="563" y="924"/>
                  </a:cubicBezTo>
                  <a:cubicBezTo>
                    <a:pt x="569" y="924"/>
                    <a:pt x="581" y="924"/>
                    <a:pt x="578" y="902"/>
                  </a:cubicBezTo>
                  <a:cubicBezTo>
                    <a:pt x="581" y="902"/>
                    <a:pt x="581" y="902"/>
                    <a:pt x="584" y="924"/>
                  </a:cubicBezTo>
                  <a:cubicBezTo>
                    <a:pt x="586" y="946"/>
                    <a:pt x="588" y="957"/>
                    <a:pt x="591" y="957"/>
                  </a:cubicBezTo>
                  <a:cubicBezTo>
                    <a:pt x="593" y="957"/>
                    <a:pt x="595" y="946"/>
                    <a:pt x="597" y="924"/>
                  </a:cubicBezTo>
                  <a:cubicBezTo>
                    <a:pt x="597" y="913"/>
                    <a:pt x="598" y="907"/>
                    <a:pt x="599" y="907"/>
                  </a:cubicBezTo>
                  <a:cubicBezTo>
                    <a:pt x="600" y="907"/>
                    <a:pt x="602" y="913"/>
                    <a:pt x="603" y="924"/>
                  </a:cubicBezTo>
                  <a:cubicBezTo>
                    <a:pt x="603" y="924"/>
                    <a:pt x="610" y="924"/>
                    <a:pt x="610" y="902"/>
                  </a:cubicBezTo>
                  <a:cubicBezTo>
                    <a:pt x="610" y="891"/>
                    <a:pt x="610" y="885"/>
                    <a:pt x="611" y="885"/>
                  </a:cubicBezTo>
                  <a:cubicBezTo>
                    <a:pt x="612" y="885"/>
                    <a:pt x="614" y="891"/>
                    <a:pt x="619" y="902"/>
                  </a:cubicBezTo>
                  <a:cubicBezTo>
                    <a:pt x="622" y="921"/>
                    <a:pt x="625" y="921"/>
                    <a:pt x="628" y="921"/>
                  </a:cubicBezTo>
                  <a:cubicBezTo>
                    <a:pt x="632" y="908"/>
                    <a:pt x="645" y="900"/>
                    <a:pt x="657" y="900"/>
                  </a:cubicBezTo>
                  <a:cubicBezTo>
                    <a:pt x="665" y="900"/>
                    <a:pt x="673" y="904"/>
                    <a:pt x="678" y="911"/>
                  </a:cubicBezTo>
                  <a:cubicBezTo>
                    <a:pt x="675" y="892"/>
                    <a:pt x="675" y="892"/>
                    <a:pt x="678" y="889"/>
                  </a:cubicBezTo>
                  <a:cubicBezTo>
                    <a:pt x="684" y="905"/>
                    <a:pt x="688" y="911"/>
                    <a:pt x="689" y="911"/>
                  </a:cubicBezTo>
                  <a:cubicBezTo>
                    <a:pt x="690" y="911"/>
                    <a:pt x="686" y="893"/>
                    <a:pt x="678" y="867"/>
                  </a:cubicBezTo>
                  <a:lnTo>
                    <a:pt x="675" y="871"/>
                  </a:lnTo>
                  <a:lnTo>
                    <a:pt x="672" y="871"/>
                  </a:lnTo>
                  <a:cubicBezTo>
                    <a:pt x="666" y="851"/>
                    <a:pt x="665" y="841"/>
                    <a:pt x="668" y="841"/>
                  </a:cubicBezTo>
                  <a:lnTo>
                    <a:pt x="668" y="841"/>
                  </a:lnTo>
                  <a:cubicBezTo>
                    <a:pt x="671" y="841"/>
                    <a:pt x="678" y="855"/>
                    <a:pt x="688" y="886"/>
                  </a:cubicBezTo>
                  <a:cubicBezTo>
                    <a:pt x="696" y="907"/>
                    <a:pt x="700" y="917"/>
                    <a:pt x="702" y="917"/>
                  </a:cubicBezTo>
                  <a:cubicBezTo>
                    <a:pt x="703" y="917"/>
                    <a:pt x="700" y="907"/>
                    <a:pt x="694" y="886"/>
                  </a:cubicBezTo>
                  <a:cubicBezTo>
                    <a:pt x="689" y="865"/>
                    <a:pt x="688" y="855"/>
                    <a:pt x="690" y="855"/>
                  </a:cubicBezTo>
                  <a:lnTo>
                    <a:pt x="690" y="855"/>
                  </a:lnTo>
                  <a:cubicBezTo>
                    <a:pt x="691" y="855"/>
                    <a:pt x="696" y="865"/>
                    <a:pt x="704" y="883"/>
                  </a:cubicBezTo>
                  <a:cubicBezTo>
                    <a:pt x="711" y="903"/>
                    <a:pt x="715" y="914"/>
                    <a:pt x="716" y="914"/>
                  </a:cubicBezTo>
                  <a:cubicBezTo>
                    <a:pt x="716" y="914"/>
                    <a:pt x="713" y="903"/>
                    <a:pt x="707" y="883"/>
                  </a:cubicBezTo>
                  <a:cubicBezTo>
                    <a:pt x="694" y="836"/>
                    <a:pt x="688" y="809"/>
                    <a:pt x="691" y="809"/>
                  </a:cubicBezTo>
                  <a:lnTo>
                    <a:pt x="691" y="809"/>
                  </a:lnTo>
                  <a:cubicBezTo>
                    <a:pt x="693" y="809"/>
                    <a:pt x="701" y="824"/>
                    <a:pt x="716" y="858"/>
                  </a:cubicBezTo>
                  <a:cubicBezTo>
                    <a:pt x="731" y="893"/>
                    <a:pt x="742" y="912"/>
                    <a:pt x="747" y="912"/>
                  </a:cubicBezTo>
                  <a:cubicBezTo>
                    <a:pt x="747" y="912"/>
                    <a:pt x="747" y="911"/>
                    <a:pt x="747" y="911"/>
                  </a:cubicBezTo>
                  <a:cubicBezTo>
                    <a:pt x="751" y="911"/>
                    <a:pt x="741" y="892"/>
                    <a:pt x="735" y="874"/>
                  </a:cubicBezTo>
                  <a:cubicBezTo>
                    <a:pt x="723" y="854"/>
                    <a:pt x="719" y="844"/>
                    <a:pt x="721" y="844"/>
                  </a:cubicBezTo>
                  <a:lnTo>
                    <a:pt x="721" y="844"/>
                  </a:lnTo>
                  <a:cubicBezTo>
                    <a:pt x="722" y="844"/>
                    <a:pt x="729" y="852"/>
                    <a:pt x="741" y="871"/>
                  </a:cubicBezTo>
                  <a:cubicBezTo>
                    <a:pt x="759" y="898"/>
                    <a:pt x="770" y="910"/>
                    <a:pt x="775" y="910"/>
                  </a:cubicBezTo>
                  <a:cubicBezTo>
                    <a:pt x="780" y="910"/>
                    <a:pt x="780" y="898"/>
                    <a:pt x="776" y="877"/>
                  </a:cubicBezTo>
                  <a:cubicBezTo>
                    <a:pt x="771" y="854"/>
                    <a:pt x="771" y="842"/>
                    <a:pt x="774" y="842"/>
                  </a:cubicBezTo>
                  <a:lnTo>
                    <a:pt x="774" y="842"/>
                  </a:lnTo>
                  <a:cubicBezTo>
                    <a:pt x="777" y="842"/>
                    <a:pt x="782" y="851"/>
                    <a:pt x="788" y="871"/>
                  </a:cubicBezTo>
                  <a:cubicBezTo>
                    <a:pt x="797" y="894"/>
                    <a:pt x="800" y="904"/>
                    <a:pt x="800" y="904"/>
                  </a:cubicBezTo>
                  <a:cubicBezTo>
                    <a:pt x="800" y="904"/>
                    <a:pt x="799" y="899"/>
                    <a:pt x="798" y="889"/>
                  </a:cubicBezTo>
                  <a:lnTo>
                    <a:pt x="816" y="880"/>
                  </a:lnTo>
                  <a:cubicBezTo>
                    <a:pt x="819" y="880"/>
                    <a:pt x="810" y="858"/>
                    <a:pt x="798" y="842"/>
                  </a:cubicBezTo>
                  <a:lnTo>
                    <a:pt x="798" y="842"/>
                  </a:lnTo>
                  <a:cubicBezTo>
                    <a:pt x="812" y="860"/>
                    <a:pt x="825" y="872"/>
                    <a:pt x="830" y="872"/>
                  </a:cubicBezTo>
                  <a:cubicBezTo>
                    <a:pt x="834" y="872"/>
                    <a:pt x="834" y="865"/>
                    <a:pt x="826" y="849"/>
                  </a:cubicBezTo>
                  <a:lnTo>
                    <a:pt x="829" y="845"/>
                  </a:lnTo>
                  <a:cubicBezTo>
                    <a:pt x="832" y="842"/>
                    <a:pt x="832" y="842"/>
                    <a:pt x="823" y="823"/>
                  </a:cubicBezTo>
                  <a:cubicBezTo>
                    <a:pt x="819" y="817"/>
                    <a:pt x="819" y="815"/>
                    <a:pt x="821" y="815"/>
                  </a:cubicBezTo>
                  <a:lnTo>
                    <a:pt x="821" y="815"/>
                  </a:lnTo>
                  <a:cubicBezTo>
                    <a:pt x="824" y="815"/>
                    <a:pt x="834" y="825"/>
                    <a:pt x="845" y="833"/>
                  </a:cubicBezTo>
                  <a:cubicBezTo>
                    <a:pt x="855" y="843"/>
                    <a:pt x="867" y="853"/>
                    <a:pt x="869" y="853"/>
                  </a:cubicBezTo>
                  <a:cubicBezTo>
                    <a:pt x="870" y="853"/>
                    <a:pt x="868" y="851"/>
                    <a:pt x="863" y="845"/>
                  </a:cubicBezTo>
                  <a:cubicBezTo>
                    <a:pt x="851" y="830"/>
                    <a:pt x="841" y="811"/>
                    <a:pt x="829" y="792"/>
                  </a:cubicBezTo>
                  <a:cubicBezTo>
                    <a:pt x="825" y="786"/>
                    <a:pt x="824" y="783"/>
                    <a:pt x="826" y="783"/>
                  </a:cubicBezTo>
                  <a:cubicBezTo>
                    <a:pt x="829" y="783"/>
                    <a:pt x="840" y="792"/>
                    <a:pt x="848" y="805"/>
                  </a:cubicBezTo>
                  <a:cubicBezTo>
                    <a:pt x="857" y="817"/>
                    <a:pt x="866" y="827"/>
                    <a:pt x="882" y="830"/>
                  </a:cubicBezTo>
                  <a:cubicBezTo>
                    <a:pt x="885" y="827"/>
                    <a:pt x="892" y="823"/>
                    <a:pt x="876" y="808"/>
                  </a:cubicBezTo>
                  <a:cubicBezTo>
                    <a:pt x="864" y="798"/>
                    <a:pt x="869" y="786"/>
                    <a:pt x="881" y="786"/>
                  </a:cubicBezTo>
                  <a:cubicBezTo>
                    <a:pt x="884" y="786"/>
                    <a:pt x="888" y="787"/>
                    <a:pt x="892" y="789"/>
                  </a:cubicBezTo>
                  <a:cubicBezTo>
                    <a:pt x="892" y="789"/>
                    <a:pt x="895" y="786"/>
                    <a:pt x="898" y="786"/>
                  </a:cubicBezTo>
                  <a:cubicBezTo>
                    <a:pt x="901" y="783"/>
                    <a:pt x="885" y="767"/>
                    <a:pt x="888" y="764"/>
                  </a:cubicBezTo>
                  <a:cubicBezTo>
                    <a:pt x="888" y="764"/>
                    <a:pt x="888" y="761"/>
                    <a:pt x="876" y="745"/>
                  </a:cubicBezTo>
                  <a:cubicBezTo>
                    <a:pt x="876" y="744"/>
                    <a:pt x="876" y="743"/>
                    <a:pt x="877" y="743"/>
                  </a:cubicBezTo>
                  <a:cubicBezTo>
                    <a:pt x="880" y="743"/>
                    <a:pt x="885" y="746"/>
                    <a:pt x="898" y="755"/>
                  </a:cubicBezTo>
                  <a:cubicBezTo>
                    <a:pt x="880" y="740"/>
                    <a:pt x="871" y="733"/>
                    <a:pt x="873" y="733"/>
                  </a:cubicBezTo>
                  <a:lnTo>
                    <a:pt x="873" y="733"/>
                  </a:lnTo>
                  <a:cubicBezTo>
                    <a:pt x="874" y="733"/>
                    <a:pt x="883" y="738"/>
                    <a:pt x="901" y="748"/>
                  </a:cubicBezTo>
                  <a:cubicBezTo>
                    <a:pt x="918" y="759"/>
                    <a:pt x="926" y="764"/>
                    <a:pt x="927" y="764"/>
                  </a:cubicBezTo>
                  <a:cubicBezTo>
                    <a:pt x="928" y="764"/>
                    <a:pt x="920" y="758"/>
                    <a:pt x="904" y="745"/>
                  </a:cubicBezTo>
                  <a:cubicBezTo>
                    <a:pt x="895" y="736"/>
                    <a:pt x="891" y="732"/>
                    <a:pt x="893" y="732"/>
                  </a:cubicBezTo>
                  <a:lnTo>
                    <a:pt x="893" y="732"/>
                  </a:lnTo>
                  <a:cubicBezTo>
                    <a:pt x="894" y="732"/>
                    <a:pt x="899" y="735"/>
                    <a:pt x="907" y="739"/>
                  </a:cubicBezTo>
                  <a:cubicBezTo>
                    <a:pt x="914" y="744"/>
                    <a:pt x="919" y="747"/>
                    <a:pt x="920" y="747"/>
                  </a:cubicBezTo>
                  <a:cubicBezTo>
                    <a:pt x="921" y="747"/>
                    <a:pt x="918" y="743"/>
                    <a:pt x="907" y="736"/>
                  </a:cubicBezTo>
                  <a:cubicBezTo>
                    <a:pt x="886" y="718"/>
                    <a:pt x="871" y="704"/>
                    <a:pt x="877" y="704"/>
                  </a:cubicBezTo>
                  <a:cubicBezTo>
                    <a:pt x="880" y="704"/>
                    <a:pt x="886" y="707"/>
                    <a:pt x="898" y="714"/>
                  </a:cubicBezTo>
                  <a:cubicBezTo>
                    <a:pt x="898" y="714"/>
                    <a:pt x="901" y="711"/>
                    <a:pt x="882" y="698"/>
                  </a:cubicBezTo>
                  <a:cubicBezTo>
                    <a:pt x="864" y="687"/>
                    <a:pt x="856" y="681"/>
                    <a:pt x="857" y="681"/>
                  </a:cubicBezTo>
                  <a:lnTo>
                    <a:pt x="857" y="681"/>
                  </a:lnTo>
                  <a:cubicBezTo>
                    <a:pt x="858" y="681"/>
                    <a:pt x="867" y="686"/>
                    <a:pt x="885" y="695"/>
                  </a:cubicBezTo>
                  <a:cubicBezTo>
                    <a:pt x="902" y="703"/>
                    <a:pt x="912" y="707"/>
                    <a:pt x="914" y="707"/>
                  </a:cubicBezTo>
                  <a:cubicBezTo>
                    <a:pt x="918" y="707"/>
                    <a:pt x="909" y="701"/>
                    <a:pt x="888" y="689"/>
                  </a:cubicBezTo>
                  <a:cubicBezTo>
                    <a:pt x="888" y="689"/>
                    <a:pt x="878" y="681"/>
                    <a:pt x="884" y="681"/>
                  </a:cubicBezTo>
                  <a:cubicBezTo>
                    <a:pt x="885" y="681"/>
                    <a:pt x="888" y="681"/>
                    <a:pt x="892" y="682"/>
                  </a:cubicBezTo>
                  <a:cubicBezTo>
                    <a:pt x="894" y="683"/>
                    <a:pt x="898" y="683"/>
                    <a:pt x="901" y="683"/>
                  </a:cubicBezTo>
                  <a:cubicBezTo>
                    <a:pt x="921" y="683"/>
                    <a:pt x="939" y="675"/>
                    <a:pt x="904" y="664"/>
                  </a:cubicBezTo>
                  <a:lnTo>
                    <a:pt x="907" y="657"/>
                  </a:lnTo>
                  <a:cubicBezTo>
                    <a:pt x="911" y="658"/>
                    <a:pt x="914" y="658"/>
                    <a:pt x="917" y="658"/>
                  </a:cubicBezTo>
                  <a:cubicBezTo>
                    <a:pt x="929" y="658"/>
                    <a:pt x="926" y="653"/>
                    <a:pt x="910" y="645"/>
                  </a:cubicBezTo>
                  <a:lnTo>
                    <a:pt x="892" y="635"/>
                  </a:lnTo>
                  <a:lnTo>
                    <a:pt x="892" y="635"/>
                  </a:lnTo>
                  <a:cubicBezTo>
                    <a:pt x="909" y="641"/>
                    <a:pt x="925" y="646"/>
                    <a:pt x="932" y="646"/>
                  </a:cubicBezTo>
                  <a:cubicBezTo>
                    <a:pt x="934" y="646"/>
                    <a:pt x="935" y="645"/>
                    <a:pt x="935" y="645"/>
                  </a:cubicBezTo>
                  <a:cubicBezTo>
                    <a:pt x="935" y="642"/>
                    <a:pt x="935" y="642"/>
                    <a:pt x="917" y="632"/>
                  </a:cubicBezTo>
                  <a:cubicBezTo>
                    <a:pt x="895" y="629"/>
                    <a:pt x="895" y="626"/>
                    <a:pt x="898" y="623"/>
                  </a:cubicBezTo>
                  <a:cubicBezTo>
                    <a:pt x="910" y="623"/>
                    <a:pt x="926" y="626"/>
                    <a:pt x="939" y="632"/>
                  </a:cubicBezTo>
                  <a:lnTo>
                    <a:pt x="942" y="629"/>
                  </a:lnTo>
                  <a:cubicBezTo>
                    <a:pt x="915" y="621"/>
                    <a:pt x="905" y="617"/>
                    <a:pt x="909" y="617"/>
                  </a:cubicBezTo>
                  <a:cubicBezTo>
                    <a:pt x="911" y="617"/>
                    <a:pt x="916" y="618"/>
                    <a:pt x="923" y="620"/>
                  </a:cubicBezTo>
                  <a:cubicBezTo>
                    <a:pt x="929" y="621"/>
                    <a:pt x="934" y="621"/>
                    <a:pt x="937" y="621"/>
                  </a:cubicBezTo>
                  <a:cubicBezTo>
                    <a:pt x="945" y="621"/>
                    <a:pt x="945" y="619"/>
                    <a:pt x="945" y="617"/>
                  </a:cubicBezTo>
                  <a:cubicBezTo>
                    <a:pt x="937" y="614"/>
                    <a:pt x="936" y="613"/>
                    <a:pt x="937" y="613"/>
                  </a:cubicBezTo>
                  <a:cubicBezTo>
                    <a:pt x="939" y="613"/>
                    <a:pt x="945" y="615"/>
                    <a:pt x="945" y="617"/>
                  </a:cubicBezTo>
                  <a:lnTo>
                    <a:pt x="967" y="620"/>
                  </a:lnTo>
                  <a:cubicBezTo>
                    <a:pt x="970" y="620"/>
                    <a:pt x="973" y="621"/>
                    <a:pt x="974" y="621"/>
                  </a:cubicBezTo>
                  <a:cubicBezTo>
                    <a:pt x="978" y="621"/>
                    <a:pt x="963" y="616"/>
                    <a:pt x="945" y="614"/>
                  </a:cubicBezTo>
                  <a:cubicBezTo>
                    <a:pt x="945" y="614"/>
                    <a:pt x="948" y="607"/>
                    <a:pt x="948" y="604"/>
                  </a:cubicBezTo>
                  <a:cubicBezTo>
                    <a:pt x="948" y="601"/>
                    <a:pt x="951" y="598"/>
                    <a:pt x="929" y="598"/>
                  </a:cubicBezTo>
                  <a:cubicBezTo>
                    <a:pt x="907" y="592"/>
                    <a:pt x="888" y="588"/>
                    <a:pt x="888" y="585"/>
                  </a:cubicBezTo>
                  <a:lnTo>
                    <a:pt x="888" y="585"/>
                  </a:lnTo>
                  <a:cubicBezTo>
                    <a:pt x="904" y="588"/>
                    <a:pt x="921" y="592"/>
                    <a:pt x="927" y="592"/>
                  </a:cubicBezTo>
                  <a:cubicBezTo>
                    <a:pt x="928" y="592"/>
                    <a:pt x="929" y="592"/>
                    <a:pt x="929" y="592"/>
                  </a:cubicBezTo>
                  <a:cubicBezTo>
                    <a:pt x="930" y="591"/>
                    <a:pt x="933" y="590"/>
                    <a:pt x="936" y="590"/>
                  </a:cubicBezTo>
                  <a:cubicBezTo>
                    <a:pt x="943" y="590"/>
                    <a:pt x="951" y="592"/>
                    <a:pt x="951" y="592"/>
                  </a:cubicBezTo>
                  <a:cubicBezTo>
                    <a:pt x="961" y="595"/>
                    <a:pt x="967" y="596"/>
                    <a:pt x="971" y="596"/>
                  </a:cubicBezTo>
                  <a:cubicBezTo>
                    <a:pt x="984" y="596"/>
                    <a:pt x="971" y="584"/>
                    <a:pt x="954" y="579"/>
                  </a:cubicBezTo>
                  <a:cubicBezTo>
                    <a:pt x="927" y="571"/>
                    <a:pt x="919" y="567"/>
                    <a:pt x="929" y="567"/>
                  </a:cubicBezTo>
                  <a:cubicBezTo>
                    <a:pt x="934" y="567"/>
                    <a:pt x="944" y="568"/>
                    <a:pt x="957" y="570"/>
                  </a:cubicBezTo>
                  <a:cubicBezTo>
                    <a:pt x="965" y="571"/>
                    <a:pt x="970" y="571"/>
                    <a:pt x="972" y="571"/>
                  </a:cubicBezTo>
                  <a:cubicBezTo>
                    <a:pt x="983" y="571"/>
                    <a:pt x="946" y="561"/>
                    <a:pt x="898" y="551"/>
                  </a:cubicBezTo>
                  <a:lnTo>
                    <a:pt x="835" y="538"/>
                  </a:lnTo>
                  <a:lnTo>
                    <a:pt x="835" y="538"/>
                  </a:lnTo>
                  <a:lnTo>
                    <a:pt x="898" y="548"/>
                  </a:lnTo>
                  <a:cubicBezTo>
                    <a:pt x="931" y="551"/>
                    <a:pt x="951" y="553"/>
                    <a:pt x="961" y="553"/>
                  </a:cubicBezTo>
                  <a:cubicBezTo>
                    <a:pt x="976" y="553"/>
                    <a:pt x="966" y="549"/>
                    <a:pt x="942" y="541"/>
                  </a:cubicBezTo>
                  <a:cubicBezTo>
                    <a:pt x="930" y="535"/>
                    <a:pt x="924" y="533"/>
                    <a:pt x="927" y="533"/>
                  </a:cubicBezTo>
                  <a:cubicBezTo>
                    <a:pt x="929" y="533"/>
                    <a:pt x="934" y="534"/>
                    <a:pt x="942" y="535"/>
                  </a:cubicBezTo>
                  <a:cubicBezTo>
                    <a:pt x="964" y="535"/>
                    <a:pt x="964" y="532"/>
                    <a:pt x="964" y="523"/>
                  </a:cubicBezTo>
                  <a:cubicBezTo>
                    <a:pt x="967" y="513"/>
                    <a:pt x="967" y="510"/>
                    <a:pt x="945" y="507"/>
                  </a:cubicBezTo>
                  <a:lnTo>
                    <a:pt x="945" y="501"/>
                  </a:lnTo>
                  <a:cubicBezTo>
                    <a:pt x="980" y="498"/>
                    <a:pt x="973" y="494"/>
                    <a:pt x="947" y="494"/>
                  </a:cubicBezTo>
                  <a:cubicBezTo>
                    <a:pt x="941" y="494"/>
                    <a:pt x="934" y="494"/>
                    <a:pt x="926" y="494"/>
                  </a:cubicBezTo>
                  <a:lnTo>
                    <a:pt x="926" y="488"/>
                  </a:lnTo>
                  <a:lnTo>
                    <a:pt x="945" y="488"/>
                  </a:lnTo>
                  <a:cubicBezTo>
                    <a:pt x="967" y="488"/>
                    <a:pt x="967" y="482"/>
                    <a:pt x="967" y="454"/>
                  </a:cubicBezTo>
                  <a:cubicBezTo>
                    <a:pt x="967" y="431"/>
                    <a:pt x="965" y="423"/>
                    <a:pt x="948" y="423"/>
                  </a:cubicBezTo>
                  <a:cubicBezTo>
                    <a:pt x="942" y="423"/>
                    <a:pt x="934" y="424"/>
                    <a:pt x="923" y="426"/>
                  </a:cubicBezTo>
                  <a:cubicBezTo>
                    <a:pt x="912" y="426"/>
                    <a:pt x="904" y="427"/>
                    <a:pt x="899" y="427"/>
                  </a:cubicBezTo>
                  <a:cubicBezTo>
                    <a:pt x="885" y="427"/>
                    <a:pt x="893" y="424"/>
                    <a:pt x="923" y="419"/>
                  </a:cubicBezTo>
                  <a:cubicBezTo>
                    <a:pt x="941" y="417"/>
                    <a:pt x="956" y="412"/>
                    <a:pt x="950" y="412"/>
                  </a:cubicBezTo>
                  <a:cubicBezTo>
                    <a:pt x="949" y="412"/>
                    <a:pt x="946" y="412"/>
                    <a:pt x="942" y="413"/>
                  </a:cubicBezTo>
                  <a:cubicBezTo>
                    <a:pt x="942" y="413"/>
                    <a:pt x="942" y="407"/>
                    <a:pt x="964" y="400"/>
                  </a:cubicBezTo>
                  <a:cubicBezTo>
                    <a:pt x="990" y="387"/>
                    <a:pt x="987" y="383"/>
                    <a:pt x="976" y="383"/>
                  </a:cubicBezTo>
                  <a:cubicBezTo>
                    <a:pt x="972" y="383"/>
                    <a:pt x="966" y="384"/>
                    <a:pt x="961" y="385"/>
                  </a:cubicBezTo>
                  <a:cubicBezTo>
                    <a:pt x="944" y="390"/>
                    <a:pt x="937" y="392"/>
                    <a:pt x="937" y="392"/>
                  </a:cubicBezTo>
                  <a:cubicBezTo>
                    <a:pt x="935" y="392"/>
                    <a:pt x="947" y="387"/>
                    <a:pt x="961" y="382"/>
                  </a:cubicBezTo>
                  <a:cubicBezTo>
                    <a:pt x="977" y="376"/>
                    <a:pt x="993" y="368"/>
                    <a:pt x="985" y="368"/>
                  </a:cubicBezTo>
                  <a:cubicBezTo>
                    <a:pt x="984" y="368"/>
                    <a:pt x="982" y="369"/>
                    <a:pt x="979" y="369"/>
                  </a:cubicBezTo>
                  <a:cubicBezTo>
                    <a:pt x="977" y="369"/>
                    <a:pt x="975" y="369"/>
                    <a:pt x="974" y="369"/>
                  </a:cubicBezTo>
                  <a:cubicBezTo>
                    <a:pt x="953" y="369"/>
                    <a:pt x="936" y="355"/>
                    <a:pt x="973" y="344"/>
                  </a:cubicBezTo>
                  <a:lnTo>
                    <a:pt x="973" y="338"/>
                  </a:lnTo>
                  <a:cubicBezTo>
                    <a:pt x="967" y="340"/>
                    <a:pt x="962" y="340"/>
                    <a:pt x="959" y="340"/>
                  </a:cubicBezTo>
                  <a:cubicBezTo>
                    <a:pt x="951" y="340"/>
                    <a:pt x="950" y="336"/>
                    <a:pt x="948" y="331"/>
                  </a:cubicBezTo>
                  <a:cubicBezTo>
                    <a:pt x="945" y="325"/>
                    <a:pt x="945" y="322"/>
                    <a:pt x="964" y="313"/>
                  </a:cubicBezTo>
                  <a:cubicBezTo>
                    <a:pt x="986" y="310"/>
                    <a:pt x="986" y="306"/>
                    <a:pt x="964" y="306"/>
                  </a:cubicBezTo>
                  <a:cubicBezTo>
                    <a:pt x="964" y="306"/>
                    <a:pt x="963" y="306"/>
                    <a:pt x="962" y="306"/>
                  </a:cubicBezTo>
                  <a:cubicBezTo>
                    <a:pt x="955" y="306"/>
                    <a:pt x="928" y="313"/>
                    <a:pt x="921" y="313"/>
                  </a:cubicBezTo>
                  <a:cubicBezTo>
                    <a:pt x="920" y="313"/>
                    <a:pt x="920" y="313"/>
                    <a:pt x="920" y="313"/>
                  </a:cubicBezTo>
                  <a:cubicBezTo>
                    <a:pt x="907" y="319"/>
                    <a:pt x="892" y="322"/>
                    <a:pt x="879" y="322"/>
                  </a:cubicBezTo>
                  <a:lnTo>
                    <a:pt x="898" y="316"/>
                  </a:lnTo>
                  <a:lnTo>
                    <a:pt x="939" y="297"/>
                  </a:lnTo>
                  <a:cubicBezTo>
                    <a:pt x="937" y="295"/>
                    <a:pt x="936" y="294"/>
                    <a:pt x="933" y="294"/>
                  </a:cubicBezTo>
                  <a:cubicBezTo>
                    <a:pt x="931" y="294"/>
                    <a:pt x="926" y="295"/>
                    <a:pt x="917" y="300"/>
                  </a:cubicBezTo>
                  <a:cubicBezTo>
                    <a:pt x="932" y="288"/>
                    <a:pt x="932" y="284"/>
                    <a:pt x="929" y="278"/>
                  </a:cubicBezTo>
                  <a:cubicBezTo>
                    <a:pt x="927" y="274"/>
                    <a:pt x="926" y="269"/>
                    <a:pt x="918" y="269"/>
                  </a:cubicBezTo>
                  <a:cubicBezTo>
                    <a:pt x="915" y="269"/>
                    <a:pt x="911" y="270"/>
                    <a:pt x="904" y="272"/>
                  </a:cubicBezTo>
                  <a:cubicBezTo>
                    <a:pt x="932" y="256"/>
                    <a:pt x="932" y="240"/>
                    <a:pt x="916" y="240"/>
                  </a:cubicBezTo>
                  <a:cubicBezTo>
                    <a:pt x="910" y="240"/>
                    <a:pt x="902" y="242"/>
                    <a:pt x="892" y="247"/>
                  </a:cubicBezTo>
                  <a:cubicBezTo>
                    <a:pt x="883" y="252"/>
                    <a:pt x="879" y="255"/>
                    <a:pt x="877" y="255"/>
                  </a:cubicBezTo>
                  <a:cubicBezTo>
                    <a:pt x="876" y="255"/>
                    <a:pt x="880" y="251"/>
                    <a:pt x="888" y="244"/>
                  </a:cubicBezTo>
                  <a:cubicBezTo>
                    <a:pt x="897" y="235"/>
                    <a:pt x="901" y="231"/>
                    <a:pt x="899" y="231"/>
                  </a:cubicBezTo>
                  <a:lnTo>
                    <a:pt x="899" y="231"/>
                  </a:lnTo>
                  <a:cubicBezTo>
                    <a:pt x="898" y="231"/>
                    <a:pt x="894" y="233"/>
                    <a:pt x="885" y="237"/>
                  </a:cubicBezTo>
                  <a:cubicBezTo>
                    <a:pt x="882" y="239"/>
                    <a:pt x="880" y="239"/>
                    <a:pt x="878" y="239"/>
                  </a:cubicBezTo>
                  <a:cubicBezTo>
                    <a:pt x="872" y="239"/>
                    <a:pt x="885" y="228"/>
                    <a:pt x="898" y="216"/>
                  </a:cubicBezTo>
                  <a:cubicBezTo>
                    <a:pt x="923" y="198"/>
                    <a:pt x="928" y="191"/>
                    <a:pt x="922" y="191"/>
                  </a:cubicBezTo>
                  <a:cubicBezTo>
                    <a:pt x="920" y="191"/>
                    <a:pt x="916" y="192"/>
                    <a:pt x="910" y="194"/>
                  </a:cubicBezTo>
                  <a:cubicBezTo>
                    <a:pt x="901" y="196"/>
                    <a:pt x="895" y="197"/>
                    <a:pt x="891" y="197"/>
                  </a:cubicBezTo>
                  <a:cubicBezTo>
                    <a:pt x="886" y="197"/>
                    <a:pt x="884" y="195"/>
                    <a:pt x="882" y="194"/>
                  </a:cubicBezTo>
                  <a:cubicBezTo>
                    <a:pt x="863" y="200"/>
                    <a:pt x="860" y="197"/>
                    <a:pt x="845" y="212"/>
                  </a:cubicBezTo>
                  <a:cubicBezTo>
                    <a:pt x="835" y="222"/>
                    <a:pt x="823" y="228"/>
                    <a:pt x="810" y="237"/>
                  </a:cubicBezTo>
                  <a:cubicBezTo>
                    <a:pt x="806" y="240"/>
                    <a:pt x="803" y="241"/>
                    <a:pt x="802" y="241"/>
                  </a:cubicBezTo>
                  <a:cubicBezTo>
                    <a:pt x="798" y="241"/>
                    <a:pt x="806" y="234"/>
                    <a:pt x="809" y="234"/>
                  </a:cubicBezTo>
                  <a:cubicBezTo>
                    <a:pt x="809" y="234"/>
                    <a:pt x="810" y="234"/>
                    <a:pt x="810" y="234"/>
                  </a:cubicBezTo>
                  <a:cubicBezTo>
                    <a:pt x="829" y="225"/>
                    <a:pt x="829" y="225"/>
                    <a:pt x="841" y="209"/>
                  </a:cubicBezTo>
                  <a:cubicBezTo>
                    <a:pt x="857" y="190"/>
                    <a:pt x="851" y="187"/>
                    <a:pt x="851" y="184"/>
                  </a:cubicBezTo>
                  <a:lnTo>
                    <a:pt x="841" y="175"/>
                  </a:lnTo>
                  <a:cubicBezTo>
                    <a:pt x="847" y="160"/>
                    <a:pt x="848" y="153"/>
                    <a:pt x="845" y="153"/>
                  </a:cubicBezTo>
                  <a:cubicBezTo>
                    <a:pt x="843" y="153"/>
                    <a:pt x="838" y="156"/>
                    <a:pt x="832" y="162"/>
                  </a:cubicBezTo>
                  <a:cubicBezTo>
                    <a:pt x="830" y="165"/>
                    <a:pt x="828" y="167"/>
                    <a:pt x="827" y="168"/>
                  </a:cubicBezTo>
                  <a:lnTo>
                    <a:pt x="827" y="168"/>
                  </a:lnTo>
                  <a:cubicBezTo>
                    <a:pt x="836" y="150"/>
                    <a:pt x="827" y="136"/>
                    <a:pt x="813" y="136"/>
                  </a:cubicBezTo>
                  <a:cubicBezTo>
                    <a:pt x="806" y="136"/>
                    <a:pt x="797" y="140"/>
                    <a:pt x="788" y="150"/>
                  </a:cubicBezTo>
                  <a:lnTo>
                    <a:pt x="801" y="134"/>
                  </a:lnTo>
                  <a:cubicBezTo>
                    <a:pt x="816" y="115"/>
                    <a:pt x="813" y="115"/>
                    <a:pt x="807" y="109"/>
                  </a:cubicBezTo>
                  <a:cubicBezTo>
                    <a:pt x="806" y="109"/>
                    <a:pt x="806" y="108"/>
                    <a:pt x="804" y="108"/>
                  </a:cubicBezTo>
                  <a:cubicBezTo>
                    <a:pt x="800" y="108"/>
                    <a:pt x="790" y="111"/>
                    <a:pt x="782" y="111"/>
                  </a:cubicBezTo>
                  <a:cubicBezTo>
                    <a:pt x="778" y="111"/>
                    <a:pt x="775" y="111"/>
                    <a:pt x="772" y="109"/>
                  </a:cubicBezTo>
                  <a:cubicBezTo>
                    <a:pt x="768" y="105"/>
                    <a:pt x="764" y="102"/>
                    <a:pt x="759" y="102"/>
                  </a:cubicBezTo>
                  <a:cubicBezTo>
                    <a:pt x="754" y="102"/>
                    <a:pt x="748" y="105"/>
                    <a:pt x="741" y="115"/>
                  </a:cubicBezTo>
                  <a:cubicBezTo>
                    <a:pt x="741" y="112"/>
                    <a:pt x="741" y="112"/>
                    <a:pt x="751" y="93"/>
                  </a:cubicBezTo>
                  <a:cubicBezTo>
                    <a:pt x="763" y="78"/>
                    <a:pt x="760" y="75"/>
                    <a:pt x="757" y="75"/>
                  </a:cubicBezTo>
                  <a:cubicBezTo>
                    <a:pt x="757" y="74"/>
                    <a:pt x="756" y="74"/>
                    <a:pt x="756" y="74"/>
                  </a:cubicBezTo>
                  <a:cubicBezTo>
                    <a:pt x="752" y="74"/>
                    <a:pt x="744" y="92"/>
                    <a:pt x="735" y="109"/>
                  </a:cubicBezTo>
                  <a:cubicBezTo>
                    <a:pt x="731" y="118"/>
                    <a:pt x="728" y="122"/>
                    <a:pt x="726" y="122"/>
                  </a:cubicBezTo>
                  <a:cubicBezTo>
                    <a:pt x="724" y="122"/>
                    <a:pt x="724" y="116"/>
                    <a:pt x="725" y="103"/>
                  </a:cubicBezTo>
                  <a:cubicBezTo>
                    <a:pt x="729" y="90"/>
                    <a:pt x="725" y="82"/>
                    <a:pt x="719" y="82"/>
                  </a:cubicBezTo>
                  <a:cubicBezTo>
                    <a:pt x="714" y="82"/>
                    <a:pt x="709" y="86"/>
                    <a:pt x="704" y="93"/>
                  </a:cubicBezTo>
                  <a:cubicBezTo>
                    <a:pt x="700" y="90"/>
                    <a:pt x="697" y="90"/>
                    <a:pt x="707" y="68"/>
                  </a:cubicBezTo>
                  <a:cubicBezTo>
                    <a:pt x="709" y="57"/>
                    <a:pt x="711" y="42"/>
                    <a:pt x="707" y="42"/>
                  </a:cubicBezTo>
                  <a:cubicBezTo>
                    <a:pt x="704" y="42"/>
                    <a:pt x="699" y="48"/>
                    <a:pt x="691" y="62"/>
                  </a:cubicBezTo>
                  <a:cubicBezTo>
                    <a:pt x="688" y="59"/>
                    <a:pt x="688" y="59"/>
                    <a:pt x="694" y="40"/>
                  </a:cubicBezTo>
                  <a:cubicBezTo>
                    <a:pt x="696" y="27"/>
                    <a:pt x="700" y="15"/>
                    <a:pt x="699" y="15"/>
                  </a:cubicBezTo>
                  <a:lnTo>
                    <a:pt x="699" y="15"/>
                  </a:lnTo>
                  <a:cubicBezTo>
                    <a:pt x="699" y="15"/>
                    <a:pt x="696" y="21"/>
                    <a:pt x="688" y="37"/>
                  </a:cubicBezTo>
                  <a:cubicBezTo>
                    <a:pt x="682" y="45"/>
                    <a:pt x="678" y="49"/>
                    <a:pt x="674" y="49"/>
                  </a:cubicBezTo>
                  <a:cubicBezTo>
                    <a:pt x="668" y="49"/>
                    <a:pt x="665" y="42"/>
                    <a:pt x="663" y="28"/>
                  </a:cubicBezTo>
                  <a:cubicBezTo>
                    <a:pt x="660" y="28"/>
                    <a:pt x="657" y="28"/>
                    <a:pt x="650" y="46"/>
                  </a:cubicBezTo>
                  <a:cubicBezTo>
                    <a:pt x="650" y="46"/>
                    <a:pt x="650" y="47"/>
                    <a:pt x="650" y="47"/>
                  </a:cubicBezTo>
                  <a:lnTo>
                    <a:pt x="650" y="47"/>
                  </a:lnTo>
                  <a:cubicBezTo>
                    <a:pt x="651" y="39"/>
                    <a:pt x="652" y="35"/>
                    <a:pt x="651" y="35"/>
                  </a:cubicBezTo>
                  <a:lnTo>
                    <a:pt x="651" y="35"/>
                  </a:lnTo>
                  <a:cubicBezTo>
                    <a:pt x="650" y="35"/>
                    <a:pt x="647" y="45"/>
                    <a:pt x="641" y="65"/>
                  </a:cubicBezTo>
                  <a:cubicBezTo>
                    <a:pt x="638" y="75"/>
                    <a:pt x="635" y="79"/>
                    <a:pt x="635" y="79"/>
                  </a:cubicBezTo>
                  <a:cubicBezTo>
                    <a:pt x="634" y="79"/>
                    <a:pt x="635" y="75"/>
                    <a:pt x="638" y="65"/>
                  </a:cubicBezTo>
                  <a:cubicBezTo>
                    <a:pt x="638" y="43"/>
                    <a:pt x="635" y="43"/>
                    <a:pt x="635" y="43"/>
                  </a:cubicBezTo>
                  <a:cubicBezTo>
                    <a:pt x="634" y="43"/>
                    <a:pt x="634" y="43"/>
                    <a:pt x="633" y="43"/>
                  </a:cubicBezTo>
                  <a:cubicBezTo>
                    <a:pt x="628" y="43"/>
                    <a:pt x="612" y="53"/>
                    <a:pt x="598" y="53"/>
                  </a:cubicBezTo>
                  <a:cubicBezTo>
                    <a:pt x="597" y="53"/>
                    <a:pt x="595" y="53"/>
                    <a:pt x="594" y="53"/>
                  </a:cubicBezTo>
                  <a:cubicBezTo>
                    <a:pt x="585" y="51"/>
                    <a:pt x="578" y="50"/>
                    <a:pt x="573" y="50"/>
                  </a:cubicBezTo>
                  <a:cubicBezTo>
                    <a:pt x="563" y="50"/>
                    <a:pt x="558" y="54"/>
                    <a:pt x="556" y="68"/>
                  </a:cubicBezTo>
                  <a:cubicBezTo>
                    <a:pt x="553" y="77"/>
                    <a:pt x="552" y="82"/>
                    <a:pt x="551" y="82"/>
                  </a:cubicBezTo>
                  <a:cubicBezTo>
                    <a:pt x="550" y="82"/>
                    <a:pt x="550" y="77"/>
                    <a:pt x="550" y="65"/>
                  </a:cubicBezTo>
                  <a:cubicBezTo>
                    <a:pt x="547" y="46"/>
                    <a:pt x="544" y="46"/>
                    <a:pt x="541" y="43"/>
                  </a:cubicBezTo>
                  <a:cubicBezTo>
                    <a:pt x="537" y="43"/>
                    <a:pt x="534" y="43"/>
                    <a:pt x="534" y="24"/>
                  </a:cubicBezTo>
                  <a:cubicBezTo>
                    <a:pt x="531" y="43"/>
                    <a:pt x="531" y="43"/>
                    <a:pt x="528" y="43"/>
                  </a:cubicBezTo>
                  <a:cubicBezTo>
                    <a:pt x="528" y="32"/>
                    <a:pt x="527" y="27"/>
                    <a:pt x="526" y="27"/>
                  </a:cubicBezTo>
                  <a:cubicBezTo>
                    <a:pt x="525" y="27"/>
                    <a:pt x="523" y="32"/>
                    <a:pt x="522" y="43"/>
                  </a:cubicBezTo>
                  <a:cubicBezTo>
                    <a:pt x="520" y="64"/>
                    <a:pt x="519" y="74"/>
                    <a:pt x="519" y="74"/>
                  </a:cubicBezTo>
                  <a:cubicBezTo>
                    <a:pt x="519" y="74"/>
                    <a:pt x="519" y="64"/>
                    <a:pt x="519" y="43"/>
                  </a:cubicBezTo>
                  <a:cubicBezTo>
                    <a:pt x="519" y="28"/>
                    <a:pt x="512" y="12"/>
                    <a:pt x="511" y="12"/>
                  </a:cubicBezTo>
                  <a:lnTo>
                    <a:pt x="511" y="12"/>
                  </a:lnTo>
                  <a:cubicBezTo>
                    <a:pt x="510" y="12"/>
                    <a:pt x="511" y="15"/>
                    <a:pt x="512" y="21"/>
                  </a:cubicBezTo>
                  <a:cubicBezTo>
                    <a:pt x="512" y="43"/>
                    <a:pt x="503" y="43"/>
                    <a:pt x="500" y="62"/>
                  </a:cubicBezTo>
                  <a:cubicBezTo>
                    <a:pt x="497" y="62"/>
                    <a:pt x="494" y="62"/>
                    <a:pt x="494" y="43"/>
                  </a:cubicBezTo>
                  <a:cubicBezTo>
                    <a:pt x="493" y="37"/>
                    <a:pt x="491" y="34"/>
                    <a:pt x="488" y="34"/>
                  </a:cubicBezTo>
                  <a:cubicBezTo>
                    <a:pt x="482" y="34"/>
                    <a:pt x="474" y="49"/>
                    <a:pt x="472" y="62"/>
                  </a:cubicBezTo>
                  <a:cubicBezTo>
                    <a:pt x="473" y="73"/>
                    <a:pt x="473" y="78"/>
                    <a:pt x="472" y="78"/>
                  </a:cubicBezTo>
                  <a:cubicBezTo>
                    <a:pt x="472" y="78"/>
                    <a:pt x="470" y="73"/>
                    <a:pt x="469" y="62"/>
                  </a:cubicBezTo>
                  <a:cubicBezTo>
                    <a:pt x="469" y="43"/>
                    <a:pt x="462" y="43"/>
                    <a:pt x="459" y="43"/>
                  </a:cubicBezTo>
                  <a:cubicBezTo>
                    <a:pt x="459" y="50"/>
                    <a:pt x="459" y="52"/>
                    <a:pt x="458" y="52"/>
                  </a:cubicBezTo>
                  <a:cubicBezTo>
                    <a:pt x="458" y="52"/>
                    <a:pt x="456" y="37"/>
                    <a:pt x="456" y="21"/>
                  </a:cubicBezTo>
                  <a:cubicBezTo>
                    <a:pt x="456" y="5"/>
                    <a:pt x="454" y="1"/>
                    <a:pt x="451" y="1"/>
                  </a:cubicBezTo>
                  <a:close/>
                  <a:moveTo>
                    <a:pt x="136" y="946"/>
                  </a:moveTo>
                  <a:cubicBezTo>
                    <a:pt x="124" y="952"/>
                    <a:pt x="111" y="961"/>
                    <a:pt x="102" y="974"/>
                  </a:cubicBezTo>
                  <a:lnTo>
                    <a:pt x="108" y="977"/>
                  </a:lnTo>
                  <a:cubicBezTo>
                    <a:pt x="108" y="977"/>
                    <a:pt x="109" y="977"/>
                    <a:pt x="109" y="977"/>
                  </a:cubicBezTo>
                  <a:cubicBezTo>
                    <a:pt x="113" y="977"/>
                    <a:pt x="125" y="963"/>
                    <a:pt x="139" y="949"/>
                  </a:cubicBezTo>
                  <a:lnTo>
                    <a:pt x="136" y="9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52"/>
            <p:cNvSpPr/>
            <p:nvPr/>
          </p:nvSpPr>
          <p:spPr>
            <a:xfrm>
              <a:off x="4342225" y="2278125"/>
              <a:ext cx="31775" cy="24425"/>
            </a:xfrm>
            <a:custGeom>
              <a:avLst/>
              <a:gdLst/>
              <a:ahLst/>
              <a:cxnLst/>
              <a:rect l="l" t="t" r="r" b="b"/>
              <a:pathLst>
                <a:path w="1271" h="977" extrusionOk="0">
                  <a:moveTo>
                    <a:pt x="650" y="57"/>
                  </a:moveTo>
                  <a:cubicBezTo>
                    <a:pt x="650" y="59"/>
                    <a:pt x="650" y="61"/>
                    <a:pt x="648" y="68"/>
                  </a:cubicBezTo>
                  <a:cubicBezTo>
                    <a:pt x="649" y="64"/>
                    <a:pt x="649" y="60"/>
                    <a:pt x="650" y="57"/>
                  </a:cubicBezTo>
                  <a:close/>
                  <a:moveTo>
                    <a:pt x="200" y="86"/>
                  </a:moveTo>
                  <a:cubicBezTo>
                    <a:pt x="200" y="86"/>
                    <a:pt x="204" y="91"/>
                    <a:pt x="214" y="104"/>
                  </a:cubicBezTo>
                  <a:lnTo>
                    <a:pt x="214" y="104"/>
                  </a:lnTo>
                  <a:cubicBezTo>
                    <a:pt x="213" y="102"/>
                    <a:pt x="211" y="99"/>
                    <a:pt x="209" y="96"/>
                  </a:cubicBezTo>
                  <a:cubicBezTo>
                    <a:pt x="203" y="90"/>
                    <a:pt x="200" y="86"/>
                    <a:pt x="200" y="86"/>
                  </a:cubicBezTo>
                  <a:close/>
                  <a:moveTo>
                    <a:pt x="573" y="90"/>
                  </a:moveTo>
                  <a:cubicBezTo>
                    <a:pt x="573" y="105"/>
                    <a:pt x="570" y="118"/>
                    <a:pt x="567" y="134"/>
                  </a:cubicBezTo>
                  <a:lnTo>
                    <a:pt x="564" y="130"/>
                  </a:lnTo>
                  <a:cubicBezTo>
                    <a:pt x="567" y="112"/>
                    <a:pt x="567" y="90"/>
                    <a:pt x="570" y="90"/>
                  </a:cubicBezTo>
                  <a:close/>
                  <a:moveTo>
                    <a:pt x="695" y="110"/>
                  </a:moveTo>
                  <a:cubicBezTo>
                    <a:pt x="696" y="110"/>
                    <a:pt x="697" y="111"/>
                    <a:pt x="698" y="112"/>
                  </a:cubicBezTo>
                  <a:cubicBezTo>
                    <a:pt x="692" y="134"/>
                    <a:pt x="683" y="149"/>
                    <a:pt x="679" y="149"/>
                  </a:cubicBezTo>
                  <a:cubicBezTo>
                    <a:pt x="673" y="146"/>
                    <a:pt x="673" y="146"/>
                    <a:pt x="683" y="127"/>
                  </a:cubicBezTo>
                  <a:cubicBezTo>
                    <a:pt x="689" y="114"/>
                    <a:pt x="693" y="110"/>
                    <a:pt x="695" y="110"/>
                  </a:cubicBezTo>
                  <a:close/>
                  <a:moveTo>
                    <a:pt x="219" y="168"/>
                  </a:moveTo>
                  <a:cubicBezTo>
                    <a:pt x="217" y="168"/>
                    <a:pt x="222" y="176"/>
                    <a:pt x="222" y="176"/>
                  </a:cubicBezTo>
                  <a:cubicBezTo>
                    <a:pt x="223" y="176"/>
                    <a:pt x="222" y="174"/>
                    <a:pt x="219" y="168"/>
                  </a:cubicBezTo>
                  <a:close/>
                  <a:moveTo>
                    <a:pt x="250" y="171"/>
                  </a:moveTo>
                  <a:lnTo>
                    <a:pt x="263" y="187"/>
                  </a:lnTo>
                  <a:lnTo>
                    <a:pt x="263" y="190"/>
                  </a:lnTo>
                  <a:cubicBezTo>
                    <a:pt x="260" y="190"/>
                    <a:pt x="260" y="190"/>
                    <a:pt x="247" y="174"/>
                  </a:cubicBezTo>
                  <a:lnTo>
                    <a:pt x="250" y="171"/>
                  </a:lnTo>
                  <a:close/>
                  <a:moveTo>
                    <a:pt x="270" y="160"/>
                  </a:moveTo>
                  <a:cubicBezTo>
                    <a:pt x="273" y="160"/>
                    <a:pt x="275" y="164"/>
                    <a:pt x="281" y="177"/>
                  </a:cubicBezTo>
                  <a:cubicBezTo>
                    <a:pt x="287" y="188"/>
                    <a:pt x="288" y="193"/>
                    <a:pt x="286" y="193"/>
                  </a:cubicBezTo>
                  <a:cubicBezTo>
                    <a:pt x="285" y="193"/>
                    <a:pt x="281" y="189"/>
                    <a:pt x="275" y="181"/>
                  </a:cubicBezTo>
                  <a:cubicBezTo>
                    <a:pt x="266" y="162"/>
                    <a:pt x="266" y="162"/>
                    <a:pt x="266" y="162"/>
                  </a:cubicBezTo>
                  <a:cubicBezTo>
                    <a:pt x="268" y="161"/>
                    <a:pt x="269" y="160"/>
                    <a:pt x="270" y="160"/>
                  </a:cubicBezTo>
                  <a:close/>
                  <a:moveTo>
                    <a:pt x="225" y="190"/>
                  </a:moveTo>
                  <a:lnTo>
                    <a:pt x="241" y="202"/>
                  </a:lnTo>
                  <a:lnTo>
                    <a:pt x="238" y="206"/>
                  </a:lnTo>
                  <a:cubicBezTo>
                    <a:pt x="234" y="206"/>
                    <a:pt x="234" y="206"/>
                    <a:pt x="222" y="190"/>
                  </a:cubicBezTo>
                  <a:close/>
                  <a:moveTo>
                    <a:pt x="216" y="221"/>
                  </a:moveTo>
                  <a:lnTo>
                    <a:pt x="216" y="221"/>
                  </a:lnTo>
                  <a:cubicBezTo>
                    <a:pt x="228" y="231"/>
                    <a:pt x="238" y="240"/>
                    <a:pt x="247" y="253"/>
                  </a:cubicBezTo>
                  <a:lnTo>
                    <a:pt x="244" y="253"/>
                  </a:lnTo>
                  <a:cubicBezTo>
                    <a:pt x="244" y="253"/>
                    <a:pt x="244" y="253"/>
                    <a:pt x="244" y="253"/>
                  </a:cubicBezTo>
                  <a:cubicBezTo>
                    <a:pt x="241" y="253"/>
                    <a:pt x="228" y="240"/>
                    <a:pt x="228" y="240"/>
                  </a:cubicBezTo>
                  <a:cubicBezTo>
                    <a:pt x="228" y="240"/>
                    <a:pt x="213" y="224"/>
                    <a:pt x="216" y="221"/>
                  </a:cubicBezTo>
                  <a:close/>
                  <a:moveTo>
                    <a:pt x="366" y="231"/>
                  </a:moveTo>
                  <a:lnTo>
                    <a:pt x="375" y="249"/>
                  </a:lnTo>
                  <a:cubicBezTo>
                    <a:pt x="385" y="268"/>
                    <a:pt x="382" y="271"/>
                    <a:pt x="382" y="271"/>
                  </a:cubicBezTo>
                  <a:cubicBezTo>
                    <a:pt x="382" y="271"/>
                    <a:pt x="382" y="271"/>
                    <a:pt x="372" y="253"/>
                  </a:cubicBezTo>
                  <a:cubicBezTo>
                    <a:pt x="372" y="253"/>
                    <a:pt x="363" y="234"/>
                    <a:pt x="366" y="231"/>
                  </a:cubicBezTo>
                  <a:close/>
                  <a:moveTo>
                    <a:pt x="848" y="252"/>
                  </a:moveTo>
                  <a:cubicBezTo>
                    <a:pt x="848" y="252"/>
                    <a:pt x="849" y="252"/>
                    <a:pt x="849" y="253"/>
                  </a:cubicBezTo>
                  <a:lnTo>
                    <a:pt x="833" y="268"/>
                  </a:lnTo>
                  <a:lnTo>
                    <a:pt x="814" y="278"/>
                  </a:lnTo>
                  <a:lnTo>
                    <a:pt x="811" y="275"/>
                  </a:lnTo>
                  <a:cubicBezTo>
                    <a:pt x="828" y="263"/>
                    <a:pt x="845" y="252"/>
                    <a:pt x="848" y="252"/>
                  </a:cubicBezTo>
                  <a:close/>
                  <a:moveTo>
                    <a:pt x="350" y="262"/>
                  </a:moveTo>
                  <a:lnTo>
                    <a:pt x="363" y="278"/>
                  </a:lnTo>
                  <a:lnTo>
                    <a:pt x="369" y="296"/>
                  </a:lnTo>
                  <a:lnTo>
                    <a:pt x="369" y="300"/>
                  </a:lnTo>
                  <a:cubicBezTo>
                    <a:pt x="360" y="287"/>
                    <a:pt x="354" y="275"/>
                    <a:pt x="350" y="262"/>
                  </a:cubicBezTo>
                  <a:close/>
                  <a:moveTo>
                    <a:pt x="523" y="296"/>
                  </a:moveTo>
                  <a:cubicBezTo>
                    <a:pt x="521" y="307"/>
                    <a:pt x="521" y="313"/>
                    <a:pt x="522" y="313"/>
                  </a:cubicBezTo>
                  <a:cubicBezTo>
                    <a:pt x="522" y="313"/>
                    <a:pt x="523" y="307"/>
                    <a:pt x="523" y="296"/>
                  </a:cubicBezTo>
                  <a:close/>
                  <a:moveTo>
                    <a:pt x="135" y="302"/>
                  </a:moveTo>
                  <a:cubicBezTo>
                    <a:pt x="136" y="302"/>
                    <a:pt x="138" y="303"/>
                    <a:pt x="144" y="306"/>
                  </a:cubicBezTo>
                  <a:lnTo>
                    <a:pt x="162" y="318"/>
                  </a:lnTo>
                  <a:cubicBezTo>
                    <a:pt x="168" y="323"/>
                    <a:pt x="174" y="328"/>
                    <a:pt x="178" y="331"/>
                  </a:cubicBezTo>
                  <a:lnTo>
                    <a:pt x="178" y="331"/>
                  </a:lnTo>
                  <a:cubicBezTo>
                    <a:pt x="166" y="325"/>
                    <a:pt x="153" y="318"/>
                    <a:pt x="140" y="309"/>
                  </a:cubicBezTo>
                  <a:cubicBezTo>
                    <a:pt x="140" y="309"/>
                    <a:pt x="132" y="302"/>
                    <a:pt x="135" y="302"/>
                  </a:cubicBezTo>
                  <a:close/>
                  <a:moveTo>
                    <a:pt x="924" y="322"/>
                  </a:moveTo>
                  <a:lnTo>
                    <a:pt x="924" y="322"/>
                  </a:lnTo>
                  <a:cubicBezTo>
                    <a:pt x="906" y="331"/>
                    <a:pt x="888" y="337"/>
                    <a:pt x="867" y="343"/>
                  </a:cubicBezTo>
                  <a:lnTo>
                    <a:pt x="867" y="343"/>
                  </a:lnTo>
                  <a:cubicBezTo>
                    <a:pt x="865" y="340"/>
                    <a:pt x="866" y="340"/>
                    <a:pt x="886" y="334"/>
                  </a:cubicBezTo>
                  <a:cubicBezTo>
                    <a:pt x="899" y="328"/>
                    <a:pt x="911" y="325"/>
                    <a:pt x="924" y="322"/>
                  </a:cubicBezTo>
                  <a:close/>
                  <a:moveTo>
                    <a:pt x="755" y="347"/>
                  </a:moveTo>
                  <a:lnTo>
                    <a:pt x="755" y="350"/>
                  </a:lnTo>
                  <a:lnTo>
                    <a:pt x="717" y="365"/>
                  </a:lnTo>
                  <a:cubicBezTo>
                    <a:pt x="730" y="356"/>
                    <a:pt x="742" y="350"/>
                    <a:pt x="755" y="347"/>
                  </a:cubicBezTo>
                  <a:close/>
                  <a:moveTo>
                    <a:pt x="938" y="399"/>
                  </a:moveTo>
                  <a:cubicBezTo>
                    <a:pt x="941" y="399"/>
                    <a:pt x="943" y="399"/>
                    <a:pt x="943" y="400"/>
                  </a:cubicBezTo>
                  <a:lnTo>
                    <a:pt x="924" y="406"/>
                  </a:lnTo>
                  <a:lnTo>
                    <a:pt x="902" y="406"/>
                  </a:lnTo>
                  <a:lnTo>
                    <a:pt x="902" y="403"/>
                  </a:lnTo>
                  <a:cubicBezTo>
                    <a:pt x="915" y="401"/>
                    <a:pt x="930" y="399"/>
                    <a:pt x="938" y="399"/>
                  </a:cubicBezTo>
                  <a:close/>
                  <a:moveTo>
                    <a:pt x="159" y="416"/>
                  </a:moveTo>
                  <a:lnTo>
                    <a:pt x="159" y="416"/>
                  </a:lnTo>
                  <a:cubicBezTo>
                    <a:pt x="181" y="419"/>
                    <a:pt x="200" y="425"/>
                    <a:pt x="219" y="438"/>
                  </a:cubicBezTo>
                  <a:cubicBezTo>
                    <a:pt x="219" y="438"/>
                    <a:pt x="219" y="438"/>
                    <a:pt x="197" y="431"/>
                  </a:cubicBezTo>
                  <a:cubicBezTo>
                    <a:pt x="184" y="431"/>
                    <a:pt x="172" y="425"/>
                    <a:pt x="159" y="416"/>
                  </a:cubicBezTo>
                  <a:close/>
                  <a:moveTo>
                    <a:pt x="611" y="541"/>
                  </a:moveTo>
                  <a:cubicBezTo>
                    <a:pt x="611" y="541"/>
                    <a:pt x="607" y="541"/>
                    <a:pt x="626" y="550"/>
                  </a:cubicBezTo>
                  <a:lnTo>
                    <a:pt x="629" y="550"/>
                  </a:lnTo>
                  <a:cubicBezTo>
                    <a:pt x="623" y="547"/>
                    <a:pt x="617" y="544"/>
                    <a:pt x="611" y="541"/>
                  </a:cubicBezTo>
                  <a:close/>
                  <a:moveTo>
                    <a:pt x="880" y="581"/>
                  </a:moveTo>
                  <a:cubicBezTo>
                    <a:pt x="882" y="581"/>
                    <a:pt x="889" y="583"/>
                    <a:pt x="889" y="585"/>
                  </a:cubicBezTo>
                  <a:cubicBezTo>
                    <a:pt x="880" y="582"/>
                    <a:pt x="879" y="581"/>
                    <a:pt x="880" y="581"/>
                  </a:cubicBezTo>
                  <a:close/>
                  <a:moveTo>
                    <a:pt x="846" y="585"/>
                  </a:moveTo>
                  <a:cubicBezTo>
                    <a:pt x="867" y="588"/>
                    <a:pt x="886" y="594"/>
                    <a:pt x="886" y="597"/>
                  </a:cubicBezTo>
                  <a:lnTo>
                    <a:pt x="864" y="594"/>
                  </a:lnTo>
                  <a:lnTo>
                    <a:pt x="846" y="588"/>
                  </a:lnTo>
                  <a:lnTo>
                    <a:pt x="846" y="585"/>
                  </a:lnTo>
                  <a:close/>
                  <a:moveTo>
                    <a:pt x="825" y="600"/>
                  </a:moveTo>
                  <a:cubicBezTo>
                    <a:pt x="828" y="600"/>
                    <a:pt x="838" y="602"/>
                    <a:pt x="858" y="607"/>
                  </a:cubicBezTo>
                  <a:cubicBezTo>
                    <a:pt x="880" y="613"/>
                    <a:pt x="880" y="613"/>
                    <a:pt x="880" y="616"/>
                  </a:cubicBezTo>
                  <a:cubicBezTo>
                    <a:pt x="864" y="613"/>
                    <a:pt x="852" y="610"/>
                    <a:pt x="836" y="607"/>
                  </a:cubicBezTo>
                  <a:cubicBezTo>
                    <a:pt x="827" y="602"/>
                    <a:pt x="822" y="600"/>
                    <a:pt x="825" y="600"/>
                  </a:cubicBezTo>
                  <a:close/>
                  <a:moveTo>
                    <a:pt x="758" y="622"/>
                  </a:moveTo>
                  <a:lnTo>
                    <a:pt x="758" y="622"/>
                  </a:lnTo>
                  <a:cubicBezTo>
                    <a:pt x="765" y="626"/>
                    <a:pt x="766" y="627"/>
                    <a:pt x="765" y="627"/>
                  </a:cubicBezTo>
                  <a:cubicBezTo>
                    <a:pt x="763" y="627"/>
                    <a:pt x="756" y="624"/>
                    <a:pt x="758" y="622"/>
                  </a:cubicBezTo>
                  <a:close/>
                  <a:moveTo>
                    <a:pt x="720" y="635"/>
                  </a:moveTo>
                  <a:lnTo>
                    <a:pt x="717" y="638"/>
                  </a:lnTo>
                  <a:lnTo>
                    <a:pt x="752" y="663"/>
                  </a:lnTo>
                  <a:cubicBezTo>
                    <a:pt x="755" y="660"/>
                    <a:pt x="736" y="647"/>
                    <a:pt x="736" y="647"/>
                  </a:cubicBezTo>
                  <a:cubicBezTo>
                    <a:pt x="736" y="647"/>
                    <a:pt x="720" y="635"/>
                    <a:pt x="720" y="635"/>
                  </a:cubicBezTo>
                  <a:close/>
                  <a:moveTo>
                    <a:pt x="438" y="647"/>
                  </a:moveTo>
                  <a:lnTo>
                    <a:pt x="426" y="666"/>
                  </a:lnTo>
                  <a:lnTo>
                    <a:pt x="429" y="666"/>
                  </a:lnTo>
                  <a:cubicBezTo>
                    <a:pt x="438" y="648"/>
                    <a:pt x="438" y="647"/>
                    <a:pt x="438" y="647"/>
                  </a:cubicBezTo>
                  <a:close/>
                  <a:moveTo>
                    <a:pt x="654" y="632"/>
                  </a:moveTo>
                  <a:lnTo>
                    <a:pt x="654" y="632"/>
                  </a:lnTo>
                  <a:cubicBezTo>
                    <a:pt x="667" y="651"/>
                    <a:pt x="676" y="666"/>
                    <a:pt x="676" y="666"/>
                  </a:cubicBezTo>
                  <a:lnTo>
                    <a:pt x="667" y="651"/>
                  </a:lnTo>
                  <a:lnTo>
                    <a:pt x="654" y="632"/>
                  </a:lnTo>
                  <a:close/>
                  <a:moveTo>
                    <a:pt x="859" y="659"/>
                  </a:moveTo>
                  <a:cubicBezTo>
                    <a:pt x="863" y="659"/>
                    <a:pt x="877" y="666"/>
                    <a:pt x="877" y="666"/>
                  </a:cubicBezTo>
                  <a:cubicBezTo>
                    <a:pt x="888" y="671"/>
                    <a:pt x="888" y="672"/>
                    <a:pt x="885" y="672"/>
                  </a:cubicBezTo>
                  <a:cubicBezTo>
                    <a:pt x="884" y="672"/>
                    <a:pt x="882" y="672"/>
                    <a:pt x="880" y="672"/>
                  </a:cubicBezTo>
                  <a:cubicBezTo>
                    <a:pt x="878" y="672"/>
                    <a:pt x="877" y="672"/>
                    <a:pt x="877" y="673"/>
                  </a:cubicBezTo>
                  <a:cubicBezTo>
                    <a:pt x="855" y="663"/>
                    <a:pt x="855" y="663"/>
                    <a:pt x="858" y="660"/>
                  </a:cubicBezTo>
                  <a:cubicBezTo>
                    <a:pt x="858" y="660"/>
                    <a:pt x="858" y="659"/>
                    <a:pt x="859" y="659"/>
                  </a:cubicBezTo>
                  <a:close/>
                  <a:moveTo>
                    <a:pt x="752" y="691"/>
                  </a:moveTo>
                  <a:cubicBezTo>
                    <a:pt x="755" y="691"/>
                    <a:pt x="755" y="691"/>
                    <a:pt x="770" y="704"/>
                  </a:cubicBezTo>
                  <a:lnTo>
                    <a:pt x="767" y="707"/>
                  </a:lnTo>
                  <a:lnTo>
                    <a:pt x="752" y="691"/>
                  </a:lnTo>
                  <a:close/>
                  <a:moveTo>
                    <a:pt x="833" y="701"/>
                  </a:moveTo>
                  <a:cubicBezTo>
                    <a:pt x="835" y="701"/>
                    <a:pt x="840" y="703"/>
                    <a:pt x="849" y="710"/>
                  </a:cubicBezTo>
                  <a:cubicBezTo>
                    <a:pt x="849" y="710"/>
                    <a:pt x="867" y="723"/>
                    <a:pt x="864" y="726"/>
                  </a:cubicBezTo>
                  <a:cubicBezTo>
                    <a:pt x="864" y="726"/>
                    <a:pt x="864" y="726"/>
                    <a:pt x="864" y="726"/>
                  </a:cubicBezTo>
                  <a:cubicBezTo>
                    <a:pt x="860" y="726"/>
                    <a:pt x="846" y="716"/>
                    <a:pt x="846" y="716"/>
                  </a:cubicBezTo>
                  <a:cubicBezTo>
                    <a:pt x="827" y="704"/>
                    <a:pt x="830" y="704"/>
                    <a:pt x="830" y="704"/>
                  </a:cubicBezTo>
                  <a:cubicBezTo>
                    <a:pt x="830" y="702"/>
                    <a:pt x="831" y="701"/>
                    <a:pt x="833" y="701"/>
                  </a:cubicBezTo>
                  <a:close/>
                  <a:moveTo>
                    <a:pt x="735" y="696"/>
                  </a:moveTo>
                  <a:cubicBezTo>
                    <a:pt x="737" y="696"/>
                    <a:pt x="750" y="710"/>
                    <a:pt x="767" y="732"/>
                  </a:cubicBezTo>
                  <a:cubicBezTo>
                    <a:pt x="767" y="735"/>
                    <a:pt x="764" y="735"/>
                    <a:pt x="764" y="738"/>
                  </a:cubicBezTo>
                  <a:lnTo>
                    <a:pt x="764" y="735"/>
                  </a:lnTo>
                  <a:cubicBezTo>
                    <a:pt x="755" y="726"/>
                    <a:pt x="745" y="716"/>
                    <a:pt x="739" y="704"/>
                  </a:cubicBezTo>
                  <a:cubicBezTo>
                    <a:pt x="735" y="698"/>
                    <a:pt x="734" y="696"/>
                    <a:pt x="735" y="696"/>
                  </a:cubicBezTo>
                  <a:close/>
                  <a:moveTo>
                    <a:pt x="354" y="715"/>
                  </a:moveTo>
                  <a:cubicBezTo>
                    <a:pt x="355" y="715"/>
                    <a:pt x="356" y="715"/>
                    <a:pt x="357" y="716"/>
                  </a:cubicBezTo>
                  <a:cubicBezTo>
                    <a:pt x="357" y="716"/>
                    <a:pt x="357" y="716"/>
                    <a:pt x="344" y="732"/>
                  </a:cubicBezTo>
                  <a:cubicBezTo>
                    <a:pt x="344" y="732"/>
                    <a:pt x="331" y="745"/>
                    <a:pt x="326" y="745"/>
                  </a:cubicBezTo>
                  <a:cubicBezTo>
                    <a:pt x="326" y="745"/>
                    <a:pt x="326" y="745"/>
                    <a:pt x="325" y="745"/>
                  </a:cubicBezTo>
                  <a:lnTo>
                    <a:pt x="338" y="729"/>
                  </a:lnTo>
                  <a:cubicBezTo>
                    <a:pt x="349" y="718"/>
                    <a:pt x="352" y="715"/>
                    <a:pt x="354" y="715"/>
                  </a:cubicBezTo>
                  <a:close/>
                  <a:moveTo>
                    <a:pt x="278" y="730"/>
                  </a:moveTo>
                  <a:lnTo>
                    <a:pt x="277" y="732"/>
                  </a:lnTo>
                  <a:lnTo>
                    <a:pt x="277" y="732"/>
                  </a:lnTo>
                  <a:cubicBezTo>
                    <a:pt x="270" y="737"/>
                    <a:pt x="249" y="750"/>
                    <a:pt x="228" y="760"/>
                  </a:cubicBezTo>
                  <a:cubicBezTo>
                    <a:pt x="238" y="751"/>
                    <a:pt x="250" y="741"/>
                    <a:pt x="263" y="738"/>
                  </a:cubicBezTo>
                  <a:cubicBezTo>
                    <a:pt x="272" y="733"/>
                    <a:pt x="276" y="731"/>
                    <a:pt x="278" y="730"/>
                  </a:cubicBezTo>
                  <a:close/>
                  <a:moveTo>
                    <a:pt x="659" y="705"/>
                  </a:moveTo>
                  <a:cubicBezTo>
                    <a:pt x="660" y="705"/>
                    <a:pt x="664" y="715"/>
                    <a:pt x="673" y="738"/>
                  </a:cubicBezTo>
                  <a:cubicBezTo>
                    <a:pt x="679" y="757"/>
                    <a:pt x="686" y="779"/>
                    <a:pt x="686" y="779"/>
                  </a:cubicBezTo>
                  <a:cubicBezTo>
                    <a:pt x="676" y="760"/>
                    <a:pt x="667" y="738"/>
                    <a:pt x="661" y="720"/>
                  </a:cubicBezTo>
                  <a:cubicBezTo>
                    <a:pt x="659" y="710"/>
                    <a:pt x="659" y="705"/>
                    <a:pt x="659" y="705"/>
                  </a:cubicBezTo>
                  <a:close/>
                  <a:moveTo>
                    <a:pt x="465" y="209"/>
                  </a:moveTo>
                  <a:lnTo>
                    <a:pt x="465" y="209"/>
                  </a:lnTo>
                  <a:cubicBezTo>
                    <a:pt x="466" y="209"/>
                    <a:pt x="467" y="215"/>
                    <a:pt x="470" y="231"/>
                  </a:cubicBezTo>
                  <a:cubicBezTo>
                    <a:pt x="470" y="243"/>
                    <a:pt x="470" y="240"/>
                    <a:pt x="473" y="253"/>
                  </a:cubicBezTo>
                  <a:cubicBezTo>
                    <a:pt x="471" y="237"/>
                    <a:pt x="472" y="230"/>
                    <a:pt x="474" y="230"/>
                  </a:cubicBezTo>
                  <a:cubicBezTo>
                    <a:pt x="476" y="230"/>
                    <a:pt x="480" y="248"/>
                    <a:pt x="482" y="275"/>
                  </a:cubicBezTo>
                  <a:cubicBezTo>
                    <a:pt x="485" y="293"/>
                    <a:pt x="485" y="293"/>
                    <a:pt x="488" y="293"/>
                  </a:cubicBezTo>
                  <a:lnTo>
                    <a:pt x="485" y="275"/>
                  </a:lnTo>
                  <a:cubicBezTo>
                    <a:pt x="482" y="259"/>
                    <a:pt x="482" y="246"/>
                    <a:pt x="485" y="231"/>
                  </a:cubicBezTo>
                  <a:cubicBezTo>
                    <a:pt x="485" y="231"/>
                    <a:pt x="488" y="231"/>
                    <a:pt x="488" y="253"/>
                  </a:cubicBezTo>
                  <a:cubicBezTo>
                    <a:pt x="493" y="268"/>
                    <a:pt x="496" y="282"/>
                    <a:pt x="496" y="282"/>
                  </a:cubicBezTo>
                  <a:cubicBezTo>
                    <a:pt x="496" y="282"/>
                    <a:pt x="495" y="280"/>
                    <a:pt x="495" y="275"/>
                  </a:cubicBezTo>
                  <a:lnTo>
                    <a:pt x="495" y="275"/>
                  </a:lnTo>
                  <a:cubicBezTo>
                    <a:pt x="495" y="275"/>
                    <a:pt x="498" y="275"/>
                    <a:pt x="501" y="293"/>
                  </a:cubicBezTo>
                  <a:lnTo>
                    <a:pt x="507" y="296"/>
                  </a:lnTo>
                  <a:cubicBezTo>
                    <a:pt x="507" y="286"/>
                    <a:pt x="509" y="280"/>
                    <a:pt x="510" y="280"/>
                  </a:cubicBezTo>
                  <a:cubicBezTo>
                    <a:pt x="512" y="280"/>
                    <a:pt x="513" y="286"/>
                    <a:pt x="513" y="296"/>
                  </a:cubicBezTo>
                  <a:cubicBezTo>
                    <a:pt x="513" y="296"/>
                    <a:pt x="517" y="296"/>
                    <a:pt x="517" y="275"/>
                  </a:cubicBezTo>
                  <a:cubicBezTo>
                    <a:pt x="520" y="275"/>
                    <a:pt x="523" y="275"/>
                    <a:pt x="523" y="296"/>
                  </a:cubicBezTo>
                  <a:cubicBezTo>
                    <a:pt x="525" y="279"/>
                    <a:pt x="526" y="278"/>
                    <a:pt x="527" y="278"/>
                  </a:cubicBezTo>
                  <a:cubicBezTo>
                    <a:pt x="528" y="278"/>
                    <a:pt x="528" y="278"/>
                    <a:pt x="529" y="278"/>
                  </a:cubicBezTo>
                  <a:lnTo>
                    <a:pt x="532" y="278"/>
                  </a:lnTo>
                  <a:cubicBezTo>
                    <a:pt x="532" y="256"/>
                    <a:pt x="532" y="256"/>
                    <a:pt x="535" y="256"/>
                  </a:cubicBezTo>
                  <a:cubicBezTo>
                    <a:pt x="538" y="256"/>
                    <a:pt x="542" y="278"/>
                    <a:pt x="542" y="278"/>
                  </a:cubicBezTo>
                  <a:cubicBezTo>
                    <a:pt x="543" y="279"/>
                    <a:pt x="545" y="279"/>
                    <a:pt x="545" y="279"/>
                  </a:cubicBezTo>
                  <a:cubicBezTo>
                    <a:pt x="548" y="279"/>
                    <a:pt x="548" y="275"/>
                    <a:pt x="548" y="259"/>
                  </a:cubicBezTo>
                  <a:cubicBezTo>
                    <a:pt x="548" y="259"/>
                    <a:pt x="549" y="249"/>
                    <a:pt x="550" y="249"/>
                  </a:cubicBezTo>
                  <a:cubicBezTo>
                    <a:pt x="551" y="249"/>
                    <a:pt x="551" y="252"/>
                    <a:pt x="551" y="259"/>
                  </a:cubicBezTo>
                  <a:cubicBezTo>
                    <a:pt x="554" y="259"/>
                    <a:pt x="554" y="281"/>
                    <a:pt x="560" y="284"/>
                  </a:cubicBezTo>
                  <a:cubicBezTo>
                    <a:pt x="567" y="284"/>
                    <a:pt x="567" y="284"/>
                    <a:pt x="570" y="265"/>
                  </a:cubicBezTo>
                  <a:cubicBezTo>
                    <a:pt x="574" y="243"/>
                    <a:pt x="577" y="232"/>
                    <a:pt x="577" y="232"/>
                  </a:cubicBezTo>
                  <a:lnTo>
                    <a:pt x="577" y="232"/>
                  </a:lnTo>
                  <a:cubicBezTo>
                    <a:pt x="578" y="232"/>
                    <a:pt x="576" y="243"/>
                    <a:pt x="573" y="265"/>
                  </a:cubicBezTo>
                  <a:cubicBezTo>
                    <a:pt x="569" y="290"/>
                    <a:pt x="568" y="301"/>
                    <a:pt x="568" y="301"/>
                  </a:cubicBezTo>
                  <a:cubicBezTo>
                    <a:pt x="569" y="301"/>
                    <a:pt x="570" y="296"/>
                    <a:pt x="573" y="287"/>
                  </a:cubicBezTo>
                  <a:cubicBezTo>
                    <a:pt x="579" y="268"/>
                    <a:pt x="579" y="268"/>
                    <a:pt x="582" y="268"/>
                  </a:cubicBezTo>
                  <a:cubicBezTo>
                    <a:pt x="579" y="278"/>
                    <a:pt x="578" y="282"/>
                    <a:pt x="578" y="282"/>
                  </a:cubicBezTo>
                  <a:cubicBezTo>
                    <a:pt x="578" y="282"/>
                    <a:pt x="581" y="278"/>
                    <a:pt x="585" y="268"/>
                  </a:cubicBezTo>
                  <a:cubicBezTo>
                    <a:pt x="589" y="268"/>
                    <a:pt x="589" y="268"/>
                    <a:pt x="582" y="290"/>
                  </a:cubicBezTo>
                  <a:lnTo>
                    <a:pt x="585" y="290"/>
                  </a:lnTo>
                  <a:cubicBezTo>
                    <a:pt x="591" y="276"/>
                    <a:pt x="596" y="271"/>
                    <a:pt x="598" y="271"/>
                  </a:cubicBezTo>
                  <a:cubicBezTo>
                    <a:pt x="602" y="271"/>
                    <a:pt x="602" y="285"/>
                    <a:pt x="598" y="296"/>
                  </a:cubicBezTo>
                  <a:cubicBezTo>
                    <a:pt x="598" y="296"/>
                    <a:pt x="601" y="296"/>
                    <a:pt x="611" y="278"/>
                  </a:cubicBezTo>
                  <a:cubicBezTo>
                    <a:pt x="618" y="259"/>
                    <a:pt x="623" y="250"/>
                    <a:pt x="623" y="250"/>
                  </a:cubicBezTo>
                  <a:lnTo>
                    <a:pt x="623" y="250"/>
                  </a:lnTo>
                  <a:cubicBezTo>
                    <a:pt x="624" y="250"/>
                    <a:pt x="620" y="260"/>
                    <a:pt x="611" y="281"/>
                  </a:cubicBezTo>
                  <a:cubicBezTo>
                    <a:pt x="603" y="300"/>
                    <a:pt x="599" y="309"/>
                    <a:pt x="599" y="309"/>
                  </a:cubicBezTo>
                  <a:cubicBezTo>
                    <a:pt x="600" y="309"/>
                    <a:pt x="604" y="300"/>
                    <a:pt x="614" y="281"/>
                  </a:cubicBezTo>
                  <a:cubicBezTo>
                    <a:pt x="617" y="274"/>
                    <a:pt x="620" y="271"/>
                    <a:pt x="622" y="271"/>
                  </a:cubicBezTo>
                  <a:cubicBezTo>
                    <a:pt x="626" y="271"/>
                    <a:pt x="625" y="282"/>
                    <a:pt x="611" y="306"/>
                  </a:cubicBezTo>
                  <a:lnTo>
                    <a:pt x="595" y="343"/>
                  </a:lnTo>
                  <a:cubicBezTo>
                    <a:pt x="604" y="325"/>
                    <a:pt x="604" y="325"/>
                    <a:pt x="604" y="325"/>
                  </a:cubicBezTo>
                  <a:cubicBezTo>
                    <a:pt x="611" y="311"/>
                    <a:pt x="614" y="307"/>
                    <a:pt x="617" y="307"/>
                  </a:cubicBezTo>
                  <a:cubicBezTo>
                    <a:pt x="618" y="307"/>
                    <a:pt x="619" y="308"/>
                    <a:pt x="620" y="309"/>
                  </a:cubicBezTo>
                  <a:cubicBezTo>
                    <a:pt x="620" y="309"/>
                    <a:pt x="620" y="309"/>
                    <a:pt x="620" y="309"/>
                  </a:cubicBezTo>
                  <a:cubicBezTo>
                    <a:pt x="623" y="309"/>
                    <a:pt x="636" y="296"/>
                    <a:pt x="639" y="296"/>
                  </a:cubicBezTo>
                  <a:lnTo>
                    <a:pt x="639" y="296"/>
                  </a:lnTo>
                  <a:cubicBezTo>
                    <a:pt x="642" y="300"/>
                    <a:pt x="645" y="303"/>
                    <a:pt x="636" y="322"/>
                  </a:cubicBezTo>
                  <a:cubicBezTo>
                    <a:pt x="636" y="322"/>
                    <a:pt x="636" y="322"/>
                    <a:pt x="651" y="309"/>
                  </a:cubicBezTo>
                  <a:cubicBezTo>
                    <a:pt x="657" y="300"/>
                    <a:pt x="661" y="296"/>
                    <a:pt x="662" y="296"/>
                  </a:cubicBezTo>
                  <a:lnTo>
                    <a:pt x="662" y="296"/>
                  </a:lnTo>
                  <a:cubicBezTo>
                    <a:pt x="663" y="296"/>
                    <a:pt x="661" y="301"/>
                    <a:pt x="654" y="309"/>
                  </a:cubicBezTo>
                  <a:lnTo>
                    <a:pt x="654" y="312"/>
                  </a:lnTo>
                  <a:cubicBezTo>
                    <a:pt x="670" y="297"/>
                    <a:pt x="673" y="296"/>
                    <a:pt x="673" y="296"/>
                  </a:cubicBezTo>
                  <a:lnTo>
                    <a:pt x="673" y="296"/>
                  </a:lnTo>
                  <a:cubicBezTo>
                    <a:pt x="662" y="310"/>
                    <a:pt x="652" y="322"/>
                    <a:pt x="654" y="322"/>
                  </a:cubicBezTo>
                  <a:cubicBezTo>
                    <a:pt x="654" y="322"/>
                    <a:pt x="656" y="320"/>
                    <a:pt x="661" y="315"/>
                  </a:cubicBezTo>
                  <a:cubicBezTo>
                    <a:pt x="670" y="304"/>
                    <a:pt x="672" y="303"/>
                    <a:pt x="674" y="303"/>
                  </a:cubicBezTo>
                  <a:cubicBezTo>
                    <a:pt x="675" y="303"/>
                    <a:pt x="675" y="303"/>
                    <a:pt x="676" y="303"/>
                  </a:cubicBezTo>
                  <a:cubicBezTo>
                    <a:pt x="668" y="320"/>
                    <a:pt x="687" y="351"/>
                    <a:pt x="702" y="351"/>
                  </a:cubicBezTo>
                  <a:cubicBezTo>
                    <a:pt x="704" y="351"/>
                    <a:pt x="706" y="351"/>
                    <a:pt x="708" y="350"/>
                  </a:cubicBezTo>
                  <a:lnTo>
                    <a:pt x="711" y="356"/>
                  </a:lnTo>
                  <a:lnTo>
                    <a:pt x="714" y="359"/>
                  </a:lnTo>
                  <a:cubicBezTo>
                    <a:pt x="692" y="372"/>
                    <a:pt x="690" y="376"/>
                    <a:pt x="697" y="376"/>
                  </a:cubicBezTo>
                  <a:cubicBezTo>
                    <a:pt x="702" y="376"/>
                    <a:pt x="711" y="374"/>
                    <a:pt x="720" y="372"/>
                  </a:cubicBezTo>
                  <a:cubicBezTo>
                    <a:pt x="730" y="369"/>
                    <a:pt x="734" y="368"/>
                    <a:pt x="737" y="368"/>
                  </a:cubicBezTo>
                  <a:cubicBezTo>
                    <a:pt x="739" y="368"/>
                    <a:pt x="739" y="369"/>
                    <a:pt x="739" y="369"/>
                  </a:cubicBezTo>
                  <a:cubicBezTo>
                    <a:pt x="710" y="383"/>
                    <a:pt x="703" y="388"/>
                    <a:pt x="712" y="388"/>
                  </a:cubicBezTo>
                  <a:cubicBezTo>
                    <a:pt x="715" y="388"/>
                    <a:pt x="719" y="388"/>
                    <a:pt x="723" y="387"/>
                  </a:cubicBezTo>
                  <a:cubicBezTo>
                    <a:pt x="742" y="380"/>
                    <a:pt x="752" y="377"/>
                    <a:pt x="754" y="377"/>
                  </a:cubicBezTo>
                  <a:cubicBezTo>
                    <a:pt x="756" y="377"/>
                    <a:pt x="746" y="382"/>
                    <a:pt x="723" y="391"/>
                  </a:cubicBezTo>
                  <a:cubicBezTo>
                    <a:pt x="704" y="399"/>
                    <a:pt x="694" y="403"/>
                    <a:pt x="698" y="403"/>
                  </a:cubicBezTo>
                  <a:cubicBezTo>
                    <a:pt x="702" y="403"/>
                    <a:pt x="717" y="399"/>
                    <a:pt x="745" y="391"/>
                  </a:cubicBezTo>
                  <a:cubicBezTo>
                    <a:pt x="755" y="388"/>
                    <a:pt x="761" y="386"/>
                    <a:pt x="762" y="386"/>
                  </a:cubicBezTo>
                  <a:cubicBezTo>
                    <a:pt x="763" y="386"/>
                    <a:pt x="759" y="388"/>
                    <a:pt x="748" y="394"/>
                  </a:cubicBezTo>
                  <a:cubicBezTo>
                    <a:pt x="723" y="403"/>
                    <a:pt x="713" y="408"/>
                    <a:pt x="715" y="408"/>
                  </a:cubicBezTo>
                  <a:cubicBezTo>
                    <a:pt x="716" y="408"/>
                    <a:pt x="721" y="407"/>
                    <a:pt x="730" y="403"/>
                  </a:cubicBezTo>
                  <a:cubicBezTo>
                    <a:pt x="746" y="399"/>
                    <a:pt x="755" y="398"/>
                    <a:pt x="759" y="398"/>
                  </a:cubicBezTo>
                  <a:cubicBezTo>
                    <a:pt x="764" y="398"/>
                    <a:pt x="754" y="402"/>
                    <a:pt x="730" y="409"/>
                  </a:cubicBezTo>
                  <a:cubicBezTo>
                    <a:pt x="707" y="418"/>
                    <a:pt x="697" y="422"/>
                    <a:pt x="700" y="422"/>
                  </a:cubicBezTo>
                  <a:cubicBezTo>
                    <a:pt x="702" y="422"/>
                    <a:pt x="712" y="420"/>
                    <a:pt x="730" y="416"/>
                  </a:cubicBezTo>
                  <a:cubicBezTo>
                    <a:pt x="742" y="413"/>
                    <a:pt x="752" y="412"/>
                    <a:pt x="757" y="412"/>
                  </a:cubicBezTo>
                  <a:cubicBezTo>
                    <a:pt x="770" y="412"/>
                    <a:pt x="762" y="418"/>
                    <a:pt x="733" y="425"/>
                  </a:cubicBezTo>
                  <a:cubicBezTo>
                    <a:pt x="733" y="428"/>
                    <a:pt x="720" y="432"/>
                    <a:pt x="726" y="432"/>
                  </a:cubicBezTo>
                  <a:cubicBezTo>
                    <a:pt x="727" y="432"/>
                    <a:pt x="729" y="432"/>
                    <a:pt x="733" y="431"/>
                  </a:cubicBezTo>
                  <a:lnTo>
                    <a:pt x="733" y="431"/>
                  </a:lnTo>
                  <a:lnTo>
                    <a:pt x="714" y="438"/>
                  </a:lnTo>
                  <a:cubicBezTo>
                    <a:pt x="714" y="438"/>
                    <a:pt x="714" y="441"/>
                    <a:pt x="714" y="441"/>
                  </a:cubicBezTo>
                  <a:lnTo>
                    <a:pt x="733" y="434"/>
                  </a:lnTo>
                  <a:lnTo>
                    <a:pt x="733" y="434"/>
                  </a:lnTo>
                  <a:cubicBezTo>
                    <a:pt x="736" y="438"/>
                    <a:pt x="714" y="453"/>
                    <a:pt x="714" y="466"/>
                  </a:cubicBezTo>
                  <a:cubicBezTo>
                    <a:pt x="714" y="480"/>
                    <a:pt x="714" y="486"/>
                    <a:pt x="725" y="486"/>
                  </a:cubicBezTo>
                  <a:cubicBezTo>
                    <a:pt x="727" y="486"/>
                    <a:pt x="731" y="485"/>
                    <a:pt x="736" y="485"/>
                  </a:cubicBezTo>
                  <a:cubicBezTo>
                    <a:pt x="748" y="484"/>
                    <a:pt x="756" y="483"/>
                    <a:pt x="761" y="483"/>
                  </a:cubicBezTo>
                  <a:cubicBezTo>
                    <a:pt x="773" y="483"/>
                    <a:pt x="765" y="485"/>
                    <a:pt x="736" y="488"/>
                  </a:cubicBezTo>
                  <a:cubicBezTo>
                    <a:pt x="736" y="491"/>
                    <a:pt x="714" y="494"/>
                    <a:pt x="714" y="497"/>
                  </a:cubicBezTo>
                  <a:cubicBezTo>
                    <a:pt x="714" y="500"/>
                    <a:pt x="714" y="503"/>
                    <a:pt x="692" y="503"/>
                  </a:cubicBezTo>
                  <a:cubicBezTo>
                    <a:pt x="733" y="510"/>
                    <a:pt x="733" y="519"/>
                    <a:pt x="708" y="522"/>
                  </a:cubicBezTo>
                  <a:cubicBezTo>
                    <a:pt x="708" y="525"/>
                    <a:pt x="708" y="525"/>
                    <a:pt x="730" y="532"/>
                  </a:cubicBezTo>
                  <a:cubicBezTo>
                    <a:pt x="742" y="537"/>
                    <a:pt x="746" y="540"/>
                    <a:pt x="742" y="540"/>
                  </a:cubicBezTo>
                  <a:cubicBezTo>
                    <a:pt x="740" y="540"/>
                    <a:pt x="735" y="539"/>
                    <a:pt x="726" y="538"/>
                  </a:cubicBezTo>
                  <a:cubicBezTo>
                    <a:pt x="722" y="537"/>
                    <a:pt x="717" y="537"/>
                    <a:pt x="712" y="537"/>
                  </a:cubicBezTo>
                  <a:cubicBezTo>
                    <a:pt x="699" y="537"/>
                    <a:pt x="693" y="540"/>
                    <a:pt x="723" y="547"/>
                  </a:cubicBezTo>
                  <a:lnTo>
                    <a:pt x="701" y="544"/>
                  </a:lnTo>
                  <a:cubicBezTo>
                    <a:pt x="698" y="543"/>
                    <a:pt x="696" y="543"/>
                    <a:pt x="695" y="543"/>
                  </a:cubicBezTo>
                  <a:cubicBezTo>
                    <a:pt x="690" y="543"/>
                    <a:pt x="706" y="548"/>
                    <a:pt x="723" y="550"/>
                  </a:cubicBezTo>
                  <a:cubicBezTo>
                    <a:pt x="745" y="557"/>
                    <a:pt x="754" y="561"/>
                    <a:pt x="749" y="561"/>
                  </a:cubicBezTo>
                  <a:cubicBezTo>
                    <a:pt x="745" y="561"/>
                    <a:pt x="730" y="558"/>
                    <a:pt x="701" y="550"/>
                  </a:cubicBezTo>
                  <a:cubicBezTo>
                    <a:pt x="678" y="543"/>
                    <a:pt x="668" y="540"/>
                    <a:pt x="667" y="540"/>
                  </a:cubicBezTo>
                  <a:lnTo>
                    <a:pt x="667" y="540"/>
                  </a:lnTo>
                  <a:cubicBezTo>
                    <a:pt x="667" y="540"/>
                    <a:pt x="672" y="541"/>
                    <a:pt x="679" y="544"/>
                  </a:cubicBezTo>
                  <a:cubicBezTo>
                    <a:pt x="696" y="549"/>
                    <a:pt x="711" y="556"/>
                    <a:pt x="707" y="556"/>
                  </a:cubicBezTo>
                  <a:cubicBezTo>
                    <a:pt x="706" y="556"/>
                    <a:pt x="703" y="555"/>
                    <a:pt x="698" y="553"/>
                  </a:cubicBezTo>
                  <a:lnTo>
                    <a:pt x="698" y="553"/>
                  </a:lnTo>
                  <a:cubicBezTo>
                    <a:pt x="698" y="557"/>
                    <a:pt x="698" y="557"/>
                    <a:pt x="739" y="569"/>
                  </a:cubicBezTo>
                  <a:cubicBezTo>
                    <a:pt x="758" y="575"/>
                    <a:pt x="758" y="579"/>
                    <a:pt x="755" y="579"/>
                  </a:cubicBezTo>
                  <a:cubicBezTo>
                    <a:pt x="736" y="572"/>
                    <a:pt x="736" y="572"/>
                    <a:pt x="717" y="566"/>
                  </a:cubicBezTo>
                  <a:cubicBezTo>
                    <a:pt x="701" y="566"/>
                    <a:pt x="686" y="563"/>
                    <a:pt x="673" y="557"/>
                  </a:cubicBezTo>
                  <a:cubicBezTo>
                    <a:pt x="666" y="554"/>
                    <a:pt x="661" y="553"/>
                    <a:pt x="661" y="553"/>
                  </a:cubicBezTo>
                  <a:lnTo>
                    <a:pt x="661" y="553"/>
                  </a:lnTo>
                  <a:cubicBezTo>
                    <a:pt x="660" y="553"/>
                    <a:pt x="669" y="556"/>
                    <a:pt x="692" y="566"/>
                  </a:cubicBezTo>
                  <a:cubicBezTo>
                    <a:pt x="733" y="582"/>
                    <a:pt x="733" y="582"/>
                    <a:pt x="733" y="585"/>
                  </a:cubicBezTo>
                  <a:cubicBezTo>
                    <a:pt x="730" y="585"/>
                    <a:pt x="730" y="585"/>
                    <a:pt x="711" y="579"/>
                  </a:cubicBezTo>
                  <a:cubicBezTo>
                    <a:pt x="699" y="573"/>
                    <a:pt x="695" y="570"/>
                    <a:pt x="692" y="570"/>
                  </a:cubicBezTo>
                  <a:cubicBezTo>
                    <a:pt x="691" y="570"/>
                    <a:pt x="690" y="571"/>
                    <a:pt x="689" y="572"/>
                  </a:cubicBezTo>
                  <a:cubicBezTo>
                    <a:pt x="717" y="591"/>
                    <a:pt x="748" y="610"/>
                    <a:pt x="780" y="629"/>
                  </a:cubicBezTo>
                  <a:cubicBezTo>
                    <a:pt x="799" y="638"/>
                    <a:pt x="808" y="643"/>
                    <a:pt x="808" y="643"/>
                  </a:cubicBezTo>
                  <a:cubicBezTo>
                    <a:pt x="807" y="643"/>
                    <a:pt x="797" y="638"/>
                    <a:pt x="777" y="629"/>
                  </a:cubicBezTo>
                  <a:cubicBezTo>
                    <a:pt x="765" y="623"/>
                    <a:pt x="761" y="622"/>
                    <a:pt x="759" y="622"/>
                  </a:cubicBezTo>
                  <a:cubicBezTo>
                    <a:pt x="758" y="622"/>
                    <a:pt x="758" y="622"/>
                    <a:pt x="758" y="622"/>
                  </a:cubicBezTo>
                  <a:cubicBezTo>
                    <a:pt x="739" y="613"/>
                    <a:pt x="739" y="610"/>
                    <a:pt x="739" y="610"/>
                  </a:cubicBezTo>
                  <a:lnTo>
                    <a:pt x="720" y="600"/>
                  </a:lnTo>
                  <a:cubicBezTo>
                    <a:pt x="702" y="591"/>
                    <a:pt x="693" y="587"/>
                    <a:pt x="692" y="587"/>
                  </a:cubicBezTo>
                  <a:lnTo>
                    <a:pt x="692" y="587"/>
                  </a:lnTo>
                  <a:cubicBezTo>
                    <a:pt x="691" y="587"/>
                    <a:pt x="701" y="592"/>
                    <a:pt x="720" y="604"/>
                  </a:cubicBezTo>
                  <a:cubicBezTo>
                    <a:pt x="729" y="610"/>
                    <a:pt x="733" y="613"/>
                    <a:pt x="731" y="613"/>
                  </a:cubicBezTo>
                  <a:cubicBezTo>
                    <a:pt x="730" y="613"/>
                    <a:pt x="726" y="611"/>
                    <a:pt x="717" y="607"/>
                  </a:cubicBezTo>
                  <a:cubicBezTo>
                    <a:pt x="704" y="600"/>
                    <a:pt x="691" y="592"/>
                    <a:pt x="690" y="592"/>
                  </a:cubicBezTo>
                  <a:lnTo>
                    <a:pt x="690" y="592"/>
                  </a:lnTo>
                  <a:cubicBezTo>
                    <a:pt x="690" y="592"/>
                    <a:pt x="693" y="594"/>
                    <a:pt x="698" y="597"/>
                  </a:cubicBezTo>
                  <a:cubicBezTo>
                    <a:pt x="698" y="597"/>
                    <a:pt x="695" y="597"/>
                    <a:pt x="676" y="588"/>
                  </a:cubicBezTo>
                  <a:lnTo>
                    <a:pt x="676" y="588"/>
                  </a:lnTo>
                  <a:cubicBezTo>
                    <a:pt x="676" y="591"/>
                    <a:pt x="676" y="591"/>
                    <a:pt x="692" y="604"/>
                  </a:cubicBezTo>
                  <a:cubicBezTo>
                    <a:pt x="711" y="616"/>
                    <a:pt x="711" y="616"/>
                    <a:pt x="708" y="616"/>
                  </a:cubicBezTo>
                  <a:cubicBezTo>
                    <a:pt x="708" y="619"/>
                    <a:pt x="708" y="619"/>
                    <a:pt x="723" y="632"/>
                  </a:cubicBezTo>
                  <a:cubicBezTo>
                    <a:pt x="739" y="644"/>
                    <a:pt x="755" y="657"/>
                    <a:pt x="755" y="660"/>
                  </a:cubicBezTo>
                  <a:cubicBezTo>
                    <a:pt x="760" y="667"/>
                    <a:pt x="764" y="672"/>
                    <a:pt x="762" y="672"/>
                  </a:cubicBezTo>
                  <a:cubicBezTo>
                    <a:pt x="760" y="672"/>
                    <a:pt x="751" y="666"/>
                    <a:pt x="733" y="651"/>
                  </a:cubicBezTo>
                  <a:cubicBezTo>
                    <a:pt x="722" y="642"/>
                    <a:pt x="719" y="639"/>
                    <a:pt x="717" y="639"/>
                  </a:cubicBezTo>
                  <a:cubicBezTo>
                    <a:pt x="716" y="639"/>
                    <a:pt x="715" y="640"/>
                    <a:pt x="714" y="641"/>
                  </a:cubicBezTo>
                  <a:cubicBezTo>
                    <a:pt x="714" y="641"/>
                    <a:pt x="714" y="641"/>
                    <a:pt x="695" y="629"/>
                  </a:cubicBezTo>
                  <a:cubicBezTo>
                    <a:pt x="691" y="625"/>
                    <a:pt x="689" y="624"/>
                    <a:pt x="689" y="624"/>
                  </a:cubicBezTo>
                  <a:lnTo>
                    <a:pt x="689" y="624"/>
                  </a:lnTo>
                  <a:cubicBezTo>
                    <a:pt x="688" y="624"/>
                    <a:pt x="700" y="633"/>
                    <a:pt x="711" y="644"/>
                  </a:cubicBezTo>
                  <a:lnTo>
                    <a:pt x="742" y="673"/>
                  </a:lnTo>
                  <a:cubicBezTo>
                    <a:pt x="726" y="660"/>
                    <a:pt x="708" y="647"/>
                    <a:pt x="692" y="632"/>
                  </a:cubicBezTo>
                  <a:lnTo>
                    <a:pt x="692" y="632"/>
                  </a:lnTo>
                  <a:cubicBezTo>
                    <a:pt x="703" y="643"/>
                    <a:pt x="713" y="654"/>
                    <a:pt x="712" y="654"/>
                  </a:cubicBezTo>
                  <a:cubicBezTo>
                    <a:pt x="711" y="654"/>
                    <a:pt x="709" y="652"/>
                    <a:pt x="705" y="647"/>
                  </a:cubicBezTo>
                  <a:cubicBezTo>
                    <a:pt x="703" y="649"/>
                    <a:pt x="702" y="650"/>
                    <a:pt x="700" y="650"/>
                  </a:cubicBezTo>
                  <a:cubicBezTo>
                    <a:pt x="697" y="650"/>
                    <a:pt x="693" y="647"/>
                    <a:pt x="686" y="638"/>
                  </a:cubicBezTo>
                  <a:cubicBezTo>
                    <a:pt x="681" y="633"/>
                    <a:pt x="678" y="631"/>
                    <a:pt x="678" y="631"/>
                  </a:cubicBezTo>
                  <a:lnTo>
                    <a:pt x="678" y="631"/>
                  </a:lnTo>
                  <a:cubicBezTo>
                    <a:pt x="677" y="631"/>
                    <a:pt x="683" y="638"/>
                    <a:pt x="683" y="638"/>
                  </a:cubicBezTo>
                  <a:cubicBezTo>
                    <a:pt x="691" y="648"/>
                    <a:pt x="694" y="653"/>
                    <a:pt x="693" y="653"/>
                  </a:cubicBezTo>
                  <a:cubicBezTo>
                    <a:pt x="692" y="653"/>
                    <a:pt x="687" y="649"/>
                    <a:pt x="679" y="641"/>
                  </a:cubicBezTo>
                  <a:cubicBezTo>
                    <a:pt x="662" y="627"/>
                    <a:pt x="654" y="619"/>
                    <a:pt x="654" y="619"/>
                  </a:cubicBezTo>
                  <a:lnTo>
                    <a:pt x="654" y="619"/>
                  </a:lnTo>
                  <a:cubicBezTo>
                    <a:pt x="654" y="619"/>
                    <a:pt x="661" y="627"/>
                    <a:pt x="673" y="644"/>
                  </a:cubicBezTo>
                  <a:cubicBezTo>
                    <a:pt x="681" y="655"/>
                    <a:pt x="688" y="665"/>
                    <a:pt x="687" y="665"/>
                  </a:cubicBezTo>
                  <a:cubicBezTo>
                    <a:pt x="686" y="665"/>
                    <a:pt x="682" y="660"/>
                    <a:pt x="670" y="647"/>
                  </a:cubicBezTo>
                  <a:cubicBezTo>
                    <a:pt x="666" y="642"/>
                    <a:pt x="665" y="640"/>
                    <a:pt x="665" y="640"/>
                  </a:cubicBezTo>
                  <a:lnTo>
                    <a:pt x="665" y="640"/>
                  </a:lnTo>
                  <a:cubicBezTo>
                    <a:pt x="665" y="640"/>
                    <a:pt x="673" y="653"/>
                    <a:pt x="679" y="666"/>
                  </a:cubicBezTo>
                  <a:cubicBezTo>
                    <a:pt x="689" y="685"/>
                    <a:pt x="711" y="720"/>
                    <a:pt x="723" y="738"/>
                  </a:cubicBezTo>
                  <a:cubicBezTo>
                    <a:pt x="736" y="759"/>
                    <a:pt x="742" y="767"/>
                    <a:pt x="741" y="767"/>
                  </a:cubicBezTo>
                  <a:cubicBezTo>
                    <a:pt x="740" y="767"/>
                    <a:pt x="736" y="763"/>
                    <a:pt x="730" y="757"/>
                  </a:cubicBezTo>
                  <a:cubicBezTo>
                    <a:pt x="729" y="757"/>
                    <a:pt x="729" y="758"/>
                    <a:pt x="729" y="758"/>
                  </a:cubicBezTo>
                  <a:cubicBezTo>
                    <a:pt x="725" y="758"/>
                    <a:pt x="713" y="740"/>
                    <a:pt x="705" y="723"/>
                  </a:cubicBezTo>
                  <a:cubicBezTo>
                    <a:pt x="692" y="707"/>
                    <a:pt x="695" y="704"/>
                    <a:pt x="695" y="704"/>
                  </a:cubicBezTo>
                  <a:cubicBezTo>
                    <a:pt x="686" y="685"/>
                    <a:pt x="673" y="669"/>
                    <a:pt x="670" y="669"/>
                  </a:cubicBezTo>
                  <a:cubicBezTo>
                    <a:pt x="664" y="660"/>
                    <a:pt x="661" y="656"/>
                    <a:pt x="660" y="656"/>
                  </a:cubicBezTo>
                  <a:lnTo>
                    <a:pt x="660" y="656"/>
                  </a:lnTo>
                  <a:cubicBezTo>
                    <a:pt x="660" y="656"/>
                    <a:pt x="662" y="661"/>
                    <a:pt x="667" y="669"/>
                  </a:cubicBezTo>
                  <a:cubicBezTo>
                    <a:pt x="660" y="659"/>
                    <a:pt x="657" y="655"/>
                    <a:pt x="654" y="655"/>
                  </a:cubicBezTo>
                  <a:cubicBezTo>
                    <a:pt x="653" y="655"/>
                    <a:pt x="652" y="656"/>
                    <a:pt x="651" y="657"/>
                  </a:cubicBezTo>
                  <a:cubicBezTo>
                    <a:pt x="648" y="657"/>
                    <a:pt x="645" y="657"/>
                    <a:pt x="632" y="638"/>
                  </a:cubicBezTo>
                  <a:lnTo>
                    <a:pt x="632" y="638"/>
                  </a:lnTo>
                  <a:cubicBezTo>
                    <a:pt x="632" y="641"/>
                    <a:pt x="629" y="641"/>
                    <a:pt x="639" y="660"/>
                  </a:cubicBezTo>
                  <a:cubicBezTo>
                    <a:pt x="648" y="682"/>
                    <a:pt x="652" y="693"/>
                    <a:pt x="651" y="693"/>
                  </a:cubicBezTo>
                  <a:cubicBezTo>
                    <a:pt x="651" y="693"/>
                    <a:pt x="649" y="688"/>
                    <a:pt x="645" y="679"/>
                  </a:cubicBezTo>
                  <a:cubicBezTo>
                    <a:pt x="634" y="658"/>
                    <a:pt x="621" y="643"/>
                    <a:pt x="615" y="643"/>
                  </a:cubicBezTo>
                  <a:cubicBezTo>
                    <a:pt x="611" y="643"/>
                    <a:pt x="610" y="650"/>
                    <a:pt x="614" y="666"/>
                  </a:cubicBezTo>
                  <a:lnTo>
                    <a:pt x="611" y="666"/>
                  </a:lnTo>
                  <a:cubicBezTo>
                    <a:pt x="606" y="657"/>
                    <a:pt x="602" y="653"/>
                    <a:pt x="599" y="653"/>
                  </a:cubicBezTo>
                  <a:cubicBezTo>
                    <a:pt x="597" y="653"/>
                    <a:pt x="595" y="658"/>
                    <a:pt x="595" y="669"/>
                  </a:cubicBezTo>
                  <a:lnTo>
                    <a:pt x="592" y="669"/>
                  </a:lnTo>
                  <a:cubicBezTo>
                    <a:pt x="588" y="660"/>
                    <a:pt x="586" y="654"/>
                    <a:pt x="585" y="654"/>
                  </a:cubicBezTo>
                  <a:lnTo>
                    <a:pt x="585" y="654"/>
                  </a:lnTo>
                  <a:cubicBezTo>
                    <a:pt x="584" y="654"/>
                    <a:pt x="584" y="659"/>
                    <a:pt x="585" y="669"/>
                  </a:cubicBezTo>
                  <a:cubicBezTo>
                    <a:pt x="585" y="685"/>
                    <a:pt x="587" y="699"/>
                    <a:pt x="587" y="699"/>
                  </a:cubicBezTo>
                  <a:cubicBezTo>
                    <a:pt x="587" y="699"/>
                    <a:pt x="586" y="697"/>
                    <a:pt x="585" y="691"/>
                  </a:cubicBezTo>
                  <a:cubicBezTo>
                    <a:pt x="582" y="669"/>
                    <a:pt x="579" y="669"/>
                    <a:pt x="573" y="669"/>
                  </a:cubicBezTo>
                  <a:cubicBezTo>
                    <a:pt x="567" y="669"/>
                    <a:pt x="567" y="669"/>
                    <a:pt x="570" y="691"/>
                  </a:cubicBezTo>
                  <a:cubicBezTo>
                    <a:pt x="568" y="698"/>
                    <a:pt x="567" y="700"/>
                    <a:pt x="566" y="700"/>
                  </a:cubicBezTo>
                  <a:cubicBezTo>
                    <a:pt x="563" y="700"/>
                    <a:pt x="563" y="685"/>
                    <a:pt x="560" y="669"/>
                  </a:cubicBezTo>
                  <a:cubicBezTo>
                    <a:pt x="560" y="651"/>
                    <a:pt x="560" y="641"/>
                    <a:pt x="559" y="641"/>
                  </a:cubicBezTo>
                  <a:cubicBezTo>
                    <a:pt x="558" y="641"/>
                    <a:pt x="557" y="657"/>
                    <a:pt x="557" y="691"/>
                  </a:cubicBezTo>
                  <a:cubicBezTo>
                    <a:pt x="557" y="715"/>
                    <a:pt x="556" y="725"/>
                    <a:pt x="555" y="725"/>
                  </a:cubicBezTo>
                  <a:cubicBezTo>
                    <a:pt x="555" y="725"/>
                    <a:pt x="554" y="719"/>
                    <a:pt x="554" y="710"/>
                  </a:cubicBezTo>
                  <a:cubicBezTo>
                    <a:pt x="554" y="691"/>
                    <a:pt x="554" y="691"/>
                    <a:pt x="557" y="691"/>
                  </a:cubicBezTo>
                  <a:lnTo>
                    <a:pt x="554" y="647"/>
                  </a:lnTo>
                  <a:cubicBezTo>
                    <a:pt x="554" y="647"/>
                    <a:pt x="554" y="647"/>
                    <a:pt x="554" y="669"/>
                  </a:cubicBezTo>
                  <a:cubicBezTo>
                    <a:pt x="554" y="669"/>
                    <a:pt x="551" y="669"/>
                    <a:pt x="551" y="691"/>
                  </a:cubicBezTo>
                  <a:cubicBezTo>
                    <a:pt x="548" y="710"/>
                    <a:pt x="548" y="732"/>
                    <a:pt x="551" y="754"/>
                  </a:cubicBezTo>
                  <a:cubicBezTo>
                    <a:pt x="551" y="776"/>
                    <a:pt x="551" y="776"/>
                    <a:pt x="548" y="776"/>
                  </a:cubicBezTo>
                  <a:cubicBezTo>
                    <a:pt x="542" y="754"/>
                    <a:pt x="542" y="732"/>
                    <a:pt x="545" y="710"/>
                  </a:cubicBezTo>
                  <a:cubicBezTo>
                    <a:pt x="548" y="698"/>
                    <a:pt x="548" y="682"/>
                    <a:pt x="548" y="669"/>
                  </a:cubicBezTo>
                  <a:cubicBezTo>
                    <a:pt x="548" y="665"/>
                    <a:pt x="548" y="663"/>
                    <a:pt x="547" y="663"/>
                  </a:cubicBezTo>
                  <a:cubicBezTo>
                    <a:pt x="544" y="663"/>
                    <a:pt x="538" y="697"/>
                    <a:pt x="535" y="732"/>
                  </a:cubicBezTo>
                  <a:cubicBezTo>
                    <a:pt x="535" y="723"/>
                    <a:pt x="535" y="729"/>
                    <a:pt x="535" y="710"/>
                  </a:cubicBezTo>
                  <a:cubicBezTo>
                    <a:pt x="535" y="688"/>
                    <a:pt x="532" y="688"/>
                    <a:pt x="529" y="688"/>
                  </a:cubicBezTo>
                  <a:cubicBezTo>
                    <a:pt x="526" y="688"/>
                    <a:pt x="526" y="688"/>
                    <a:pt x="523" y="707"/>
                  </a:cubicBezTo>
                  <a:cubicBezTo>
                    <a:pt x="523" y="723"/>
                    <a:pt x="520" y="735"/>
                    <a:pt x="517" y="751"/>
                  </a:cubicBezTo>
                  <a:cubicBezTo>
                    <a:pt x="517" y="763"/>
                    <a:pt x="517" y="779"/>
                    <a:pt x="513" y="792"/>
                  </a:cubicBezTo>
                  <a:cubicBezTo>
                    <a:pt x="513" y="779"/>
                    <a:pt x="510" y="763"/>
                    <a:pt x="510" y="748"/>
                  </a:cubicBezTo>
                  <a:cubicBezTo>
                    <a:pt x="513" y="707"/>
                    <a:pt x="513" y="685"/>
                    <a:pt x="504" y="682"/>
                  </a:cubicBezTo>
                  <a:cubicBezTo>
                    <a:pt x="501" y="682"/>
                    <a:pt x="498" y="682"/>
                    <a:pt x="501" y="660"/>
                  </a:cubicBezTo>
                  <a:cubicBezTo>
                    <a:pt x="500" y="659"/>
                    <a:pt x="499" y="659"/>
                    <a:pt x="498" y="659"/>
                  </a:cubicBezTo>
                  <a:cubicBezTo>
                    <a:pt x="496" y="659"/>
                    <a:pt x="494" y="663"/>
                    <a:pt x="491" y="679"/>
                  </a:cubicBezTo>
                  <a:lnTo>
                    <a:pt x="488" y="676"/>
                  </a:lnTo>
                  <a:cubicBezTo>
                    <a:pt x="490" y="666"/>
                    <a:pt x="490" y="660"/>
                    <a:pt x="489" y="660"/>
                  </a:cubicBezTo>
                  <a:lnTo>
                    <a:pt x="489" y="660"/>
                  </a:lnTo>
                  <a:cubicBezTo>
                    <a:pt x="487" y="660"/>
                    <a:pt x="485" y="665"/>
                    <a:pt x="482" y="676"/>
                  </a:cubicBezTo>
                  <a:cubicBezTo>
                    <a:pt x="480" y="681"/>
                    <a:pt x="479" y="683"/>
                    <a:pt x="479" y="683"/>
                  </a:cubicBezTo>
                  <a:cubicBezTo>
                    <a:pt x="477" y="683"/>
                    <a:pt x="479" y="673"/>
                    <a:pt x="479" y="673"/>
                  </a:cubicBezTo>
                  <a:cubicBezTo>
                    <a:pt x="483" y="654"/>
                    <a:pt x="485" y="644"/>
                    <a:pt x="485" y="644"/>
                  </a:cubicBezTo>
                  <a:lnTo>
                    <a:pt x="485" y="644"/>
                  </a:lnTo>
                  <a:cubicBezTo>
                    <a:pt x="484" y="644"/>
                    <a:pt x="480" y="658"/>
                    <a:pt x="470" y="690"/>
                  </a:cubicBezTo>
                  <a:lnTo>
                    <a:pt x="470" y="690"/>
                  </a:lnTo>
                  <a:cubicBezTo>
                    <a:pt x="473" y="677"/>
                    <a:pt x="475" y="669"/>
                    <a:pt x="473" y="669"/>
                  </a:cubicBezTo>
                  <a:lnTo>
                    <a:pt x="473" y="669"/>
                  </a:lnTo>
                  <a:cubicBezTo>
                    <a:pt x="472" y="669"/>
                    <a:pt x="469" y="675"/>
                    <a:pt x="463" y="688"/>
                  </a:cubicBezTo>
                  <a:cubicBezTo>
                    <a:pt x="463" y="688"/>
                    <a:pt x="463" y="688"/>
                    <a:pt x="470" y="669"/>
                  </a:cubicBezTo>
                  <a:cubicBezTo>
                    <a:pt x="472" y="660"/>
                    <a:pt x="474" y="655"/>
                    <a:pt x="473" y="655"/>
                  </a:cubicBezTo>
                  <a:lnTo>
                    <a:pt x="473" y="655"/>
                  </a:lnTo>
                  <a:cubicBezTo>
                    <a:pt x="472" y="655"/>
                    <a:pt x="468" y="664"/>
                    <a:pt x="457" y="685"/>
                  </a:cubicBezTo>
                  <a:cubicBezTo>
                    <a:pt x="449" y="705"/>
                    <a:pt x="445" y="714"/>
                    <a:pt x="444" y="714"/>
                  </a:cubicBezTo>
                  <a:cubicBezTo>
                    <a:pt x="443" y="714"/>
                    <a:pt x="446" y="704"/>
                    <a:pt x="454" y="685"/>
                  </a:cubicBezTo>
                  <a:cubicBezTo>
                    <a:pt x="462" y="660"/>
                    <a:pt x="463" y="649"/>
                    <a:pt x="461" y="649"/>
                  </a:cubicBezTo>
                  <a:lnTo>
                    <a:pt x="461" y="649"/>
                  </a:lnTo>
                  <a:cubicBezTo>
                    <a:pt x="460" y="649"/>
                    <a:pt x="457" y="653"/>
                    <a:pt x="454" y="660"/>
                  </a:cubicBezTo>
                  <a:cubicBezTo>
                    <a:pt x="443" y="681"/>
                    <a:pt x="438" y="689"/>
                    <a:pt x="436" y="689"/>
                  </a:cubicBezTo>
                  <a:cubicBezTo>
                    <a:pt x="434" y="689"/>
                    <a:pt x="435" y="684"/>
                    <a:pt x="438" y="676"/>
                  </a:cubicBezTo>
                  <a:cubicBezTo>
                    <a:pt x="443" y="666"/>
                    <a:pt x="445" y="661"/>
                    <a:pt x="445" y="661"/>
                  </a:cubicBezTo>
                  <a:lnTo>
                    <a:pt x="445" y="661"/>
                  </a:lnTo>
                  <a:cubicBezTo>
                    <a:pt x="444" y="661"/>
                    <a:pt x="441" y="665"/>
                    <a:pt x="435" y="673"/>
                  </a:cubicBezTo>
                  <a:cubicBezTo>
                    <a:pt x="438" y="666"/>
                    <a:pt x="442" y="659"/>
                    <a:pt x="444" y="654"/>
                  </a:cubicBezTo>
                  <a:lnTo>
                    <a:pt x="444" y="654"/>
                  </a:lnTo>
                  <a:cubicBezTo>
                    <a:pt x="444" y="654"/>
                    <a:pt x="441" y="654"/>
                    <a:pt x="432" y="673"/>
                  </a:cubicBezTo>
                  <a:lnTo>
                    <a:pt x="407" y="707"/>
                  </a:lnTo>
                  <a:cubicBezTo>
                    <a:pt x="404" y="720"/>
                    <a:pt x="394" y="732"/>
                    <a:pt x="388" y="745"/>
                  </a:cubicBezTo>
                  <a:cubicBezTo>
                    <a:pt x="386" y="748"/>
                    <a:pt x="384" y="749"/>
                    <a:pt x="383" y="749"/>
                  </a:cubicBezTo>
                  <a:cubicBezTo>
                    <a:pt x="378" y="749"/>
                    <a:pt x="385" y="725"/>
                    <a:pt x="413" y="682"/>
                  </a:cubicBezTo>
                  <a:lnTo>
                    <a:pt x="435" y="644"/>
                  </a:lnTo>
                  <a:lnTo>
                    <a:pt x="410" y="679"/>
                  </a:lnTo>
                  <a:cubicBezTo>
                    <a:pt x="410" y="679"/>
                    <a:pt x="407" y="679"/>
                    <a:pt x="419" y="660"/>
                  </a:cubicBezTo>
                  <a:cubicBezTo>
                    <a:pt x="432" y="644"/>
                    <a:pt x="432" y="644"/>
                    <a:pt x="432" y="644"/>
                  </a:cubicBezTo>
                  <a:cubicBezTo>
                    <a:pt x="432" y="644"/>
                    <a:pt x="432" y="644"/>
                    <a:pt x="432" y="644"/>
                  </a:cubicBezTo>
                  <a:cubicBezTo>
                    <a:pt x="431" y="644"/>
                    <a:pt x="428" y="646"/>
                    <a:pt x="416" y="660"/>
                  </a:cubicBezTo>
                  <a:cubicBezTo>
                    <a:pt x="402" y="680"/>
                    <a:pt x="396" y="688"/>
                    <a:pt x="395" y="688"/>
                  </a:cubicBezTo>
                  <a:cubicBezTo>
                    <a:pt x="395" y="688"/>
                    <a:pt x="398" y="684"/>
                    <a:pt x="404" y="676"/>
                  </a:cubicBezTo>
                  <a:cubicBezTo>
                    <a:pt x="417" y="658"/>
                    <a:pt x="423" y="649"/>
                    <a:pt x="422" y="649"/>
                  </a:cubicBezTo>
                  <a:lnTo>
                    <a:pt x="422" y="649"/>
                  </a:lnTo>
                  <a:cubicBezTo>
                    <a:pt x="421" y="649"/>
                    <a:pt x="414" y="657"/>
                    <a:pt x="401" y="673"/>
                  </a:cubicBezTo>
                  <a:cubicBezTo>
                    <a:pt x="387" y="688"/>
                    <a:pt x="380" y="696"/>
                    <a:pt x="379" y="696"/>
                  </a:cubicBezTo>
                  <a:cubicBezTo>
                    <a:pt x="379" y="696"/>
                    <a:pt x="386" y="687"/>
                    <a:pt x="401" y="669"/>
                  </a:cubicBezTo>
                  <a:cubicBezTo>
                    <a:pt x="413" y="654"/>
                    <a:pt x="426" y="635"/>
                    <a:pt x="426" y="635"/>
                  </a:cubicBezTo>
                  <a:lnTo>
                    <a:pt x="426" y="635"/>
                  </a:lnTo>
                  <a:lnTo>
                    <a:pt x="410" y="651"/>
                  </a:lnTo>
                  <a:cubicBezTo>
                    <a:pt x="396" y="670"/>
                    <a:pt x="389" y="678"/>
                    <a:pt x="387" y="678"/>
                  </a:cubicBezTo>
                  <a:cubicBezTo>
                    <a:pt x="386" y="678"/>
                    <a:pt x="389" y="673"/>
                    <a:pt x="394" y="666"/>
                  </a:cubicBezTo>
                  <a:cubicBezTo>
                    <a:pt x="403" y="658"/>
                    <a:pt x="406" y="654"/>
                    <a:pt x="406" y="654"/>
                  </a:cubicBezTo>
                  <a:lnTo>
                    <a:pt x="406" y="654"/>
                  </a:lnTo>
                  <a:cubicBezTo>
                    <a:pt x="405" y="654"/>
                    <a:pt x="400" y="657"/>
                    <a:pt x="391" y="663"/>
                  </a:cubicBezTo>
                  <a:cubicBezTo>
                    <a:pt x="391" y="660"/>
                    <a:pt x="388" y="660"/>
                    <a:pt x="404" y="644"/>
                  </a:cubicBezTo>
                  <a:lnTo>
                    <a:pt x="404" y="644"/>
                  </a:lnTo>
                  <a:cubicBezTo>
                    <a:pt x="396" y="650"/>
                    <a:pt x="392" y="653"/>
                    <a:pt x="392" y="653"/>
                  </a:cubicBezTo>
                  <a:cubicBezTo>
                    <a:pt x="391" y="653"/>
                    <a:pt x="394" y="649"/>
                    <a:pt x="401" y="641"/>
                  </a:cubicBezTo>
                  <a:cubicBezTo>
                    <a:pt x="409" y="633"/>
                    <a:pt x="413" y="629"/>
                    <a:pt x="412" y="629"/>
                  </a:cubicBezTo>
                  <a:lnTo>
                    <a:pt x="412" y="629"/>
                  </a:lnTo>
                  <a:cubicBezTo>
                    <a:pt x="412" y="629"/>
                    <a:pt x="408" y="632"/>
                    <a:pt x="401" y="638"/>
                  </a:cubicBezTo>
                  <a:cubicBezTo>
                    <a:pt x="382" y="651"/>
                    <a:pt x="366" y="666"/>
                    <a:pt x="354" y="682"/>
                  </a:cubicBezTo>
                  <a:cubicBezTo>
                    <a:pt x="354" y="682"/>
                    <a:pt x="354" y="682"/>
                    <a:pt x="338" y="698"/>
                  </a:cubicBezTo>
                  <a:lnTo>
                    <a:pt x="338" y="694"/>
                  </a:lnTo>
                  <a:cubicBezTo>
                    <a:pt x="337" y="693"/>
                    <a:pt x="336" y="693"/>
                    <a:pt x="335" y="693"/>
                  </a:cubicBezTo>
                  <a:cubicBezTo>
                    <a:pt x="332" y="693"/>
                    <a:pt x="328" y="695"/>
                    <a:pt x="316" y="701"/>
                  </a:cubicBezTo>
                  <a:cubicBezTo>
                    <a:pt x="311" y="703"/>
                    <a:pt x="305" y="707"/>
                    <a:pt x="299" y="710"/>
                  </a:cubicBezTo>
                  <a:lnTo>
                    <a:pt x="299" y="710"/>
                  </a:lnTo>
                  <a:cubicBezTo>
                    <a:pt x="299" y="710"/>
                    <a:pt x="299" y="710"/>
                    <a:pt x="299" y="710"/>
                  </a:cubicBezTo>
                  <a:cubicBezTo>
                    <a:pt x="297" y="710"/>
                    <a:pt x="291" y="714"/>
                    <a:pt x="278" y="723"/>
                  </a:cubicBezTo>
                  <a:cubicBezTo>
                    <a:pt x="278" y="723"/>
                    <a:pt x="265" y="730"/>
                    <a:pt x="261" y="730"/>
                  </a:cubicBezTo>
                  <a:cubicBezTo>
                    <a:pt x="260" y="730"/>
                    <a:pt x="260" y="729"/>
                    <a:pt x="260" y="729"/>
                  </a:cubicBezTo>
                  <a:cubicBezTo>
                    <a:pt x="256" y="729"/>
                    <a:pt x="275" y="716"/>
                    <a:pt x="275" y="716"/>
                  </a:cubicBezTo>
                  <a:cubicBezTo>
                    <a:pt x="291" y="704"/>
                    <a:pt x="288" y="698"/>
                    <a:pt x="285" y="688"/>
                  </a:cubicBezTo>
                  <a:cubicBezTo>
                    <a:pt x="281" y="679"/>
                    <a:pt x="278" y="673"/>
                    <a:pt x="297" y="663"/>
                  </a:cubicBezTo>
                  <a:cubicBezTo>
                    <a:pt x="316" y="654"/>
                    <a:pt x="316" y="651"/>
                    <a:pt x="316" y="651"/>
                  </a:cubicBezTo>
                  <a:lnTo>
                    <a:pt x="316" y="651"/>
                  </a:lnTo>
                  <a:cubicBezTo>
                    <a:pt x="311" y="653"/>
                    <a:pt x="306" y="654"/>
                    <a:pt x="303" y="654"/>
                  </a:cubicBezTo>
                  <a:cubicBezTo>
                    <a:pt x="294" y="654"/>
                    <a:pt x="291" y="647"/>
                    <a:pt x="291" y="638"/>
                  </a:cubicBezTo>
                  <a:cubicBezTo>
                    <a:pt x="286" y="628"/>
                    <a:pt x="285" y="618"/>
                    <a:pt x="274" y="618"/>
                  </a:cubicBezTo>
                  <a:cubicBezTo>
                    <a:pt x="272" y="618"/>
                    <a:pt x="269" y="618"/>
                    <a:pt x="266" y="619"/>
                  </a:cubicBezTo>
                  <a:cubicBezTo>
                    <a:pt x="263" y="616"/>
                    <a:pt x="263" y="613"/>
                    <a:pt x="263" y="613"/>
                  </a:cubicBezTo>
                  <a:cubicBezTo>
                    <a:pt x="285" y="610"/>
                    <a:pt x="285" y="607"/>
                    <a:pt x="281" y="604"/>
                  </a:cubicBezTo>
                  <a:cubicBezTo>
                    <a:pt x="263" y="604"/>
                    <a:pt x="263" y="597"/>
                    <a:pt x="263" y="597"/>
                  </a:cubicBezTo>
                  <a:cubicBezTo>
                    <a:pt x="281" y="594"/>
                    <a:pt x="281" y="594"/>
                    <a:pt x="281" y="588"/>
                  </a:cubicBezTo>
                  <a:cubicBezTo>
                    <a:pt x="281" y="586"/>
                    <a:pt x="281" y="586"/>
                    <a:pt x="279" y="586"/>
                  </a:cubicBezTo>
                  <a:cubicBezTo>
                    <a:pt x="276" y="586"/>
                    <a:pt x="271" y="586"/>
                    <a:pt x="260" y="588"/>
                  </a:cubicBezTo>
                  <a:cubicBezTo>
                    <a:pt x="260" y="585"/>
                    <a:pt x="260" y="569"/>
                    <a:pt x="281" y="563"/>
                  </a:cubicBezTo>
                  <a:cubicBezTo>
                    <a:pt x="303" y="560"/>
                    <a:pt x="281" y="560"/>
                    <a:pt x="260" y="560"/>
                  </a:cubicBezTo>
                  <a:cubicBezTo>
                    <a:pt x="247" y="560"/>
                    <a:pt x="231" y="560"/>
                    <a:pt x="219" y="557"/>
                  </a:cubicBezTo>
                  <a:lnTo>
                    <a:pt x="260" y="557"/>
                  </a:lnTo>
                  <a:cubicBezTo>
                    <a:pt x="281" y="557"/>
                    <a:pt x="281" y="557"/>
                    <a:pt x="281" y="553"/>
                  </a:cubicBezTo>
                  <a:lnTo>
                    <a:pt x="281" y="547"/>
                  </a:lnTo>
                  <a:cubicBezTo>
                    <a:pt x="279" y="548"/>
                    <a:pt x="277" y="548"/>
                    <a:pt x="275" y="548"/>
                  </a:cubicBezTo>
                  <a:cubicBezTo>
                    <a:pt x="260" y="548"/>
                    <a:pt x="260" y="536"/>
                    <a:pt x="263" y="525"/>
                  </a:cubicBezTo>
                  <a:cubicBezTo>
                    <a:pt x="266" y="510"/>
                    <a:pt x="266" y="503"/>
                    <a:pt x="244" y="500"/>
                  </a:cubicBezTo>
                  <a:cubicBezTo>
                    <a:pt x="222" y="497"/>
                    <a:pt x="225" y="494"/>
                    <a:pt x="247" y="491"/>
                  </a:cubicBezTo>
                  <a:cubicBezTo>
                    <a:pt x="313" y="491"/>
                    <a:pt x="313" y="491"/>
                    <a:pt x="291" y="485"/>
                  </a:cubicBezTo>
                  <a:cubicBezTo>
                    <a:pt x="278" y="485"/>
                    <a:pt x="263" y="485"/>
                    <a:pt x="250" y="481"/>
                  </a:cubicBezTo>
                  <a:cubicBezTo>
                    <a:pt x="222" y="475"/>
                    <a:pt x="213" y="473"/>
                    <a:pt x="221" y="473"/>
                  </a:cubicBezTo>
                  <a:cubicBezTo>
                    <a:pt x="225" y="473"/>
                    <a:pt x="235" y="474"/>
                    <a:pt x="250" y="475"/>
                  </a:cubicBezTo>
                  <a:cubicBezTo>
                    <a:pt x="256" y="476"/>
                    <a:pt x="260" y="477"/>
                    <a:pt x="264" y="477"/>
                  </a:cubicBezTo>
                  <a:cubicBezTo>
                    <a:pt x="287" y="477"/>
                    <a:pt x="273" y="454"/>
                    <a:pt x="241" y="441"/>
                  </a:cubicBezTo>
                  <a:lnTo>
                    <a:pt x="241" y="441"/>
                  </a:lnTo>
                  <a:lnTo>
                    <a:pt x="260" y="447"/>
                  </a:lnTo>
                  <a:cubicBezTo>
                    <a:pt x="268" y="449"/>
                    <a:pt x="273" y="450"/>
                    <a:pt x="276" y="450"/>
                  </a:cubicBezTo>
                  <a:cubicBezTo>
                    <a:pt x="282" y="450"/>
                    <a:pt x="283" y="448"/>
                    <a:pt x="285" y="444"/>
                  </a:cubicBezTo>
                  <a:lnTo>
                    <a:pt x="285" y="441"/>
                  </a:lnTo>
                  <a:cubicBezTo>
                    <a:pt x="259" y="430"/>
                    <a:pt x="261" y="425"/>
                    <a:pt x="272" y="425"/>
                  </a:cubicBezTo>
                  <a:cubicBezTo>
                    <a:pt x="277" y="425"/>
                    <a:pt x="284" y="426"/>
                    <a:pt x="291" y="428"/>
                  </a:cubicBezTo>
                  <a:cubicBezTo>
                    <a:pt x="303" y="434"/>
                    <a:pt x="307" y="436"/>
                    <a:pt x="310" y="436"/>
                  </a:cubicBezTo>
                  <a:cubicBezTo>
                    <a:pt x="311" y="436"/>
                    <a:pt x="312" y="436"/>
                    <a:pt x="313" y="434"/>
                  </a:cubicBezTo>
                  <a:cubicBezTo>
                    <a:pt x="290" y="421"/>
                    <a:pt x="290" y="416"/>
                    <a:pt x="298" y="416"/>
                  </a:cubicBezTo>
                  <a:cubicBezTo>
                    <a:pt x="303" y="416"/>
                    <a:pt x="312" y="418"/>
                    <a:pt x="319" y="422"/>
                  </a:cubicBezTo>
                  <a:lnTo>
                    <a:pt x="319" y="419"/>
                  </a:lnTo>
                  <a:cubicBezTo>
                    <a:pt x="303" y="409"/>
                    <a:pt x="303" y="406"/>
                    <a:pt x="303" y="406"/>
                  </a:cubicBezTo>
                  <a:cubicBezTo>
                    <a:pt x="307" y="400"/>
                    <a:pt x="310" y="400"/>
                    <a:pt x="288" y="391"/>
                  </a:cubicBezTo>
                  <a:cubicBezTo>
                    <a:pt x="275" y="384"/>
                    <a:pt x="266" y="378"/>
                    <a:pt x="253" y="369"/>
                  </a:cubicBezTo>
                  <a:lnTo>
                    <a:pt x="253" y="369"/>
                  </a:lnTo>
                  <a:lnTo>
                    <a:pt x="272" y="378"/>
                  </a:lnTo>
                  <a:cubicBezTo>
                    <a:pt x="281" y="384"/>
                    <a:pt x="286" y="385"/>
                    <a:pt x="289" y="385"/>
                  </a:cubicBezTo>
                  <a:cubicBezTo>
                    <a:pt x="294" y="385"/>
                    <a:pt x="295" y="383"/>
                    <a:pt x="297" y="381"/>
                  </a:cubicBezTo>
                  <a:cubicBezTo>
                    <a:pt x="301" y="378"/>
                    <a:pt x="302" y="375"/>
                    <a:pt x="306" y="375"/>
                  </a:cubicBezTo>
                  <a:cubicBezTo>
                    <a:pt x="309" y="375"/>
                    <a:pt x="314" y="377"/>
                    <a:pt x="322" y="381"/>
                  </a:cubicBezTo>
                  <a:lnTo>
                    <a:pt x="307" y="369"/>
                  </a:lnTo>
                  <a:cubicBezTo>
                    <a:pt x="298" y="360"/>
                    <a:pt x="294" y="356"/>
                    <a:pt x="295" y="356"/>
                  </a:cubicBezTo>
                  <a:lnTo>
                    <a:pt x="295" y="356"/>
                  </a:lnTo>
                  <a:cubicBezTo>
                    <a:pt x="296" y="356"/>
                    <a:pt x="301" y="360"/>
                    <a:pt x="310" y="365"/>
                  </a:cubicBezTo>
                  <a:cubicBezTo>
                    <a:pt x="318" y="371"/>
                    <a:pt x="323" y="373"/>
                    <a:pt x="325" y="373"/>
                  </a:cubicBezTo>
                  <a:cubicBezTo>
                    <a:pt x="328" y="373"/>
                    <a:pt x="325" y="368"/>
                    <a:pt x="316" y="359"/>
                  </a:cubicBezTo>
                  <a:lnTo>
                    <a:pt x="319" y="356"/>
                  </a:lnTo>
                  <a:cubicBezTo>
                    <a:pt x="335" y="368"/>
                    <a:pt x="344" y="374"/>
                    <a:pt x="346" y="374"/>
                  </a:cubicBezTo>
                  <a:cubicBezTo>
                    <a:pt x="347" y="374"/>
                    <a:pt x="340" y="366"/>
                    <a:pt x="325" y="350"/>
                  </a:cubicBezTo>
                  <a:lnTo>
                    <a:pt x="325" y="350"/>
                  </a:lnTo>
                  <a:cubicBezTo>
                    <a:pt x="336" y="361"/>
                    <a:pt x="340" y="364"/>
                    <a:pt x="342" y="364"/>
                  </a:cubicBezTo>
                  <a:cubicBezTo>
                    <a:pt x="343" y="364"/>
                    <a:pt x="343" y="363"/>
                    <a:pt x="344" y="362"/>
                  </a:cubicBezTo>
                  <a:cubicBezTo>
                    <a:pt x="336" y="354"/>
                    <a:pt x="334" y="349"/>
                    <a:pt x="336" y="349"/>
                  </a:cubicBezTo>
                  <a:cubicBezTo>
                    <a:pt x="338" y="349"/>
                    <a:pt x="343" y="352"/>
                    <a:pt x="350" y="359"/>
                  </a:cubicBezTo>
                  <a:lnTo>
                    <a:pt x="350" y="356"/>
                  </a:lnTo>
                  <a:cubicBezTo>
                    <a:pt x="338" y="340"/>
                    <a:pt x="338" y="340"/>
                    <a:pt x="338" y="340"/>
                  </a:cubicBezTo>
                  <a:cubicBezTo>
                    <a:pt x="341" y="337"/>
                    <a:pt x="341" y="337"/>
                    <a:pt x="328" y="322"/>
                  </a:cubicBezTo>
                  <a:cubicBezTo>
                    <a:pt x="319" y="303"/>
                    <a:pt x="319" y="303"/>
                    <a:pt x="319" y="303"/>
                  </a:cubicBezTo>
                  <a:lnTo>
                    <a:pt x="319" y="303"/>
                  </a:lnTo>
                  <a:cubicBezTo>
                    <a:pt x="328" y="312"/>
                    <a:pt x="338" y="325"/>
                    <a:pt x="344" y="337"/>
                  </a:cubicBezTo>
                  <a:cubicBezTo>
                    <a:pt x="349" y="343"/>
                    <a:pt x="353" y="347"/>
                    <a:pt x="354" y="347"/>
                  </a:cubicBezTo>
                  <a:cubicBezTo>
                    <a:pt x="355" y="347"/>
                    <a:pt x="351" y="338"/>
                    <a:pt x="338" y="315"/>
                  </a:cubicBezTo>
                  <a:lnTo>
                    <a:pt x="338" y="315"/>
                  </a:lnTo>
                  <a:cubicBezTo>
                    <a:pt x="346" y="328"/>
                    <a:pt x="355" y="339"/>
                    <a:pt x="356" y="339"/>
                  </a:cubicBezTo>
                  <a:cubicBezTo>
                    <a:pt x="356" y="339"/>
                    <a:pt x="354" y="337"/>
                    <a:pt x="350" y="331"/>
                  </a:cubicBezTo>
                  <a:cubicBezTo>
                    <a:pt x="350" y="331"/>
                    <a:pt x="354" y="331"/>
                    <a:pt x="341" y="312"/>
                  </a:cubicBezTo>
                  <a:lnTo>
                    <a:pt x="344" y="309"/>
                  </a:lnTo>
                  <a:cubicBezTo>
                    <a:pt x="360" y="325"/>
                    <a:pt x="363" y="325"/>
                    <a:pt x="363" y="325"/>
                  </a:cubicBezTo>
                  <a:cubicBezTo>
                    <a:pt x="358" y="315"/>
                    <a:pt x="356" y="310"/>
                    <a:pt x="356" y="310"/>
                  </a:cubicBezTo>
                  <a:lnTo>
                    <a:pt x="356" y="310"/>
                  </a:lnTo>
                  <a:cubicBezTo>
                    <a:pt x="357" y="310"/>
                    <a:pt x="360" y="314"/>
                    <a:pt x="366" y="322"/>
                  </a:cubicBezTo>
                  <a:cubicBezTo>
                    <a:pt x="371" y="330"/>
                    <a:pt x="374" y="334"/>
                    <a:pt x="375" y="334"/>
                  </a:cubicBezTo>
                  <a:cubicBezTo>
                    <a:pt x="375" y="334"/>
                    <a:pt x="369" y="326"/>
                    <a:pt x="357" y="306"/>
                  </a:cubicBezTo>
                  <a:cubicBezTo>
                    <a:pt x="352" y="296"/>
                    <a:pt x="350" y="290"/>
                    <a:pt x="351" y="290"/>
                  </a:cubicBezTo>
                  <a:lnTo>
                    <a:pt x="351" y="290"/>
                  </a:lnTo>
                  <a:cubicBezTo>
                    <a:pt x="353" y="290"/>
                    <a:pt x="356" y="294"/>
                    <a:pt x="360" y="303"/>
                  </a:cubicBezTo>
                  <a:cubicBezTo>
                    <a:pt x="372" y="323"/>
                    <a:pt x="379" y="331"/>
                    <a:pt x="380" y="331"/>
                  </a:cubicBezTo>
                  <a:cubicBezTo>
                    <a:pt x="380" y="331"/>
                    <a:pt x="378" y="326"/>
                    <a:pt x="372" y="318"/>
                  </a:cubicBezTo>
                  <a:cubicBezTo>
                    <a:pt x="363" y="300"/>
                    <a:pt x="366" y="300"/>
                    <a:pt x="366" y="300"/>
                  </a:cubicBezTo>
                  <a:lnTo>
                    <a:pt x="366" y="300"/>
                  </a:lnTo>
                  <a:cubicBezTo>
                    <a:pt x="372" y="309"/>
                    <a:pt x="379" y="312"/>
                    <a:pt x="385" y="312"/>
                  </a:cubicBezTo>
                  <a:cubicBezTo>
                    <a:pt x="392" y="312"/>
                    <a:pt x="399" y="309"/>
                    <a:pt x="407" y="306"/>
                  </a:cubicBezTo>
                  <a:cubicBezTo>
                    <a:pt x="404" y="293"/>
                    <a:pt x="397" y="281"/>
                    <a:pt x="394" y="268"/>
                  </a:cubicBezTo>
                  <a:cubicBezTo>
                    <a:pt x="390" y="257"/>
                    <a:pt x="387" y="251"/>
                    <a:pt x="386" y="247"/>
                  </a:cubicBezTo>
                  <a:lnTo>
                    <a:pt x="386" y="247"/>
                  </a:lnTo>
                  <a:cubicBezTo>
                    <a:pt x="388" y="251"/>
                    <a:pt x="391" y="258"/>
                    <a:pt x="394" y="265"/>
                  </a:cubicBezTo>
                  <a:cubicBezTo>
                    <a:pt x="407" y="295"/>
                    <a:pt x="414" y="310"/>
                    <a:pt x="415" y="310"/>
                  </a:cubicBezTo>
                  <a:cubicBezTo>
                    <a:pt x="415" y="310"/>
                    <a:pt x="410" y="295"/>
                    <a:pt x="397" y="265"/>
                  </a:cubicBezTo>
                  <a:cubicBezTo>
                    <a:pt x="390" y="246"/>
                    <a:pt x="386" y="237"/>
                    <a:pt x="386" y="237"/>
                  </a:cubicBezTo>
                  <a:lnTo>
                    <a:pt x="386" y="237"/>
                  </a:lnTo>
                  <a:cubicBezTo>
                    <a:pt x="386" y="237"/>
                    <a:pt x="391" y="246"/>
                    <a:pt x="401" y="265"/>
                  </a:cubicBezTo>
                  <a:cubicBezTo>
                    <a:pt x="405" y="274"/>
                    <a:pt x="407" y="279"/>
                    <a:pt x="408" y="279"/>
                  </a:cubicBezTo>
                  <a:cubicBezTo>
                    <a:pt x="409" y="279"/>
                    <a:pt x="407" y="273"/>
                    <a:pt x="404" y="262"/>
                  </a:cubicBezTo>
                  <a:cubicBezTo>
                    <a:pt x="401" y="253"/>
                    <a:pt x="400" y="248"/>
                    <a:pt x="401" y="248"/>
                  </a:cubicBezTo>
                  <a:lnTo>
                    <a:pt x="401" y="248"/>
                  </a:lnTo>
                  <a:cubicBezTo>
                    <a:pt x="401" y="248"/>
                    <a:pt x="404" y="253"/>
                    <a:pt x="407" y="262"/>
                  </a:cubicBezTo>
                  <a:cubicBezTo>
                    <a:pt x="413" y="275"/>
                    <a:pt x="418" y="290"/>
                    <a:pt x="419" y="290"/>
                  </a:cubicBezTo>
                  <a:cubicBezTo>
                    <a:pt x="419" y="290"/>
                    <a:pt x="418" y="287"/>
                    <a:pt x="416" y="281"/>
                  </a:cubicBezTo>
                  <a:lnTo>
                    <a:pt x="416" y="281"/>
                  </a:lnTo>
                  <a:cubicBezTo>
                    <a:pt x="416" y="281"/>
                    <a:pt x="419" y="281"/>
                    <a:pt x="429" y="303"/>
                  </a:cubicBezTo>
                  <a:cubicBezTo>
                    <a:pt x="430" y="308"/>
                    <a:pt x="431" y="310"/>
                    <a:pt x="432" y="310"/>
                  </a:cubicBezTo>
                  <a:cubicBezTo>
                    <a:pt x="433" y="310"/>
                    <a:pt x="430" y="295"/>
                    <a:pt x="426" y="281"/>
                  </a:cubicBezTo>
                  <a:cubicBezTo>
                    <a:pt x="422" y="258"/>
                    <a:pt x="422" y="248"/>
                    <a:pt x="423" y="248"/>
                  </a:cubicBezTo>
                  <a:lnTo>
                    <a:pt x="423" y="248"/>
                  </a:lnTo>
                  <a:cubicBezTo>
                    <a:pt x="424" y="248"/>
                    <a:pt x="427" y="258"/>
                    <a:pt x="432" y="278"/>
                  </a:cubicBezTo>
                  <a:cubicBezTo>
                    <a:pt x="435" y="294"/>
                    <a:pt x="438" y="301"/>
                    <a:pt x="439" y="301"/>
                  </a:cubicBezTo>
                  <a:cubicBezTo>
                    <a:pt x="442" y="301"/>
                    <a:pt x="441" y="281"/>
                    <a:pt x="435" y="256"/>
                  </a:cubicBezTo>
                  <a:cubicBezTo>
                    <a:pt x="431" y="232"/>
                    <a:pt x="430" y="222"/>
                    <a:pt x="430" y="222"/>
                  </a:cubicBezTo>
                  <a:lnTo>
                    <a:pt x="430" y="222"/>
                  </a:lnTo>
                  <a:cubicBezTo>
                    <a:pt x="431" y="222"/>
                    <a:pt x="432" y="228"/>
                    <a:pt x="435" y="237"/>
                  </a:cubicBezTo>
                  <a:cubicBezTo>
                    <a:pt x="438" y="256"/>
                    <a:pt x="441" y="256"/>
                    <a:pt x="441" y="256"/>
                  </a:cubicBezTo>
                  <a:cubicBezTo>
                    <a:pt x="441" y="256"/>
                    <a:pt x="444" y="256"/>
                    <a:pt x="451" y="278"/>
                  </a:cubicBezTo>
                  <a:cubicBezTo>
                    <a:pt x="451" y="278"/>
                    <a:pt x="451" y="275"/>
                    <a:pt x="451" y="256"/>
                  </a:cubicBezTo>
                  <a:cubicBezTo>
                    <a:pt x="449" y="238"/>
                    <a:pt x="450" y="231"/>
                    <a:pt x="452" y="231"/>
                  </a:cubicBezTo>
                  <a:cubicBezTo>
                    <a:pt x="455" y="231"/>
                    <a:pt x="461" y="248"/>
                    <a:pt x="466" y="275"/>
                  </a:cubicBezTo>
                  <a:lnTo>
                    <a:pt x="466" y="253"/>
                  </a:lnTo>
                  <a:cubicBezTo>
                    <a:pt x="464" y="227"/>
                    <a:pt x="464" y="209"/>
                    <a:pt x="465" y="209"/>
                  </a:cubicBezTo>
                  <a:close/>
                  <a:moveTo>
                    <a:pt x="614" y="751"/>
                  </a:moveTo>
                  <a:lnTo>
                    <a:pt x="617" y="773"/>
                  </a:lnTo>
                  <a:lnTo>
                    <a:pt x="620" y="795"/>
                  </a:lnTo>
                  <a:lnTo>
                    <a:pt x="614" y="773"/>
                  </a:lnTo>
                  <a:cubicBezTo>
                    <a:pt x="611" y="751"/>
                    <a:pt x="611" y="751"/>
                    <a:pt x="614" y="751"/>
                  </a:cubicBezTo>
                  <a:close/>
                  <a:moveTo>
                    <a:pt x="370" y="731"/>
                  </a:moveTo>
                  <a:cubicBezTo>
                    <a:pt x="371" y="731"/>
                    <a:pt x="372" y="731"/>
                    <a:pt x="372" y="732"/>
                  </a:cubicBezTo>
                  <a:cubicBezTo>
                    <a:pt x="375" y="732"/>
                    <a:pt x="379" y="735"/>
                    <a:pt x="366" y="751"/>
                  </a:cubicBezTo>
                  <a:lnTo>
                    <a:pt x="363" y="751"/>
                  </a:lnTo>
                  <a:cubicBezTo>
                    <a:pt x="367" y="745"/>
                    <a:pt x="368" y="742"/>
                    <a:pt x="368" y="742"/>
                  </a:cubicBezTo>
                  <a:lnTo>
                    <a:pt x="368" y="742"/>
                  </a:lnTo>
                  <a:cubicBezTo>
                    <a:pt x="367" y="742"/>
                    <a:pt x="359" y="754"/>
                    <a:pt x="350" y="767"/>
                  </a:cubicBezTo>
                  <a:lnTo>
                    <a:pt x="328" y="801"/>
                  </a:lnTo>
                  <a:cubicBezTo>
                    <a:pt x="325" y="801"/>
                    <a:pt x="335" y="782"/>
                    <a:pt x="347" y="763"/>
                  </a:cubicBezTo>
                  <a:cubicBezTo>
                    <a:pt x="364" y="737"/>
                    <a:pt x="368" y="731"/>
                    <a:pt x="370" y="731"/>
                  </a:cubicBezTo>
                  <a:close/>
                  <a:moveTo>
                    <a:pt x="465" y="709"/>
                  </a:moveTo>
                  <a:cubicBezTo>
                    <a:pt x="463" y="717"/>
                    <a:pt x="463" y="726"/>
                    <a:pt x="463" y="735"/>
                  </a:cubicBezTo>
                  <a:lnTo>
                    <a:pt x="470" y="738"/>
                  </a:lnTo>
                  <a:lnTo>
                    <a:pt x="457" y="754"/>
                  </a:lnTo>
                  <a:cubicBezTo>
                    <a:pt x="448" y="767"/>
                    <a:pt x="441" y="779"/>
                    <a:pt x="438" y="795"/>
                  </a:cubicBezTo>
                  <a:cubicBezTo>
                    <a:pt x="438" y="795"/>
                    <a:pt x="429" y="814"/>
                    <a:pt x="429" y="814"/>
                  </a:cubicBezTo>
                  <a:lnTo>
                    <a:pt x="441" y="773"/>
                  </a:lnTo>
                  <a:cubicBezTo>
                    <a:pt x="451" y="754"/>
                    <a:pt x="457" y="732"/>
                    <a:pt x="463" y="713"/>
                  </a:cubicBezTo>
                  <a:cubicBezTo>
                    <a:pt x="464" y="712"/>
                    <a:pt x="464" y="710"/>
                    <a:pt x="465" y="709"/>
                  </a:cubicBezTo>
                  <a:close/>
                  <a:moveTo>
                    <a:pt x="717" y="788"/>
                  </a:moveTo>
                  <a:lnTo>
                    <a:pt x="717" y="788"/>
                  </a:lnTo>
                  <a:cubicBezTo>
                    <a:pt x="726" y="807"/>
                    <a:pt x="739" y="826"/>
                    <a:pt x="736" y="826"/>
                  </a:cubicBezTo>
                  <a:lnTo>
                    <a:pt x="733" y="826"/>
                  </a:lnTo>
                  <a:cubicBezTo>
                    <a:pt x="726" y="814"/>
                    <a:pt x="720" y="801"/>
                    <a:pt x="717" y="788"/>
                  </a:cubicBezTo>
                  <a:close/>
                  <a:moveTo>
                    <a:pt x="802" y="814"/>
                  </a:moveTo>
                  <a:lnTo>
                    <a:pt x="814" y="829"/>
                  </a:lnTo>
                  <a:cubicBezTo>
                    <a:pt x="814" y="831"/>
                    <a:pt x="819" y="841"/>
                    <a:pt x="817" y="841"/>
                  </a:cubicBezTo>
                  <a:cubicBezTo>
                    <a:pt x="817" y="841"/>
                    <a:pt x="815" y="838"/>
                    <a:pt x="811" y="832"/>
                  </a:cubicBezTo>
                  <a:cubicBezTo>
                    <a:pt x="811" y="833"/>
                    <a:pt x="811" y="833"/>
                    <a:pt x="810" y="833"/>
                  </a:cubicBezTo>
                  <a:cubicBezTo>
                    <a:pt x="807" y="833"/>
                    <a:pt x="802" y="814"/>
                    <a:pt x="802" y="814"/>
                  </a:cubicBezTo>
                  <a:close/>
                  <a:moveTo>
                    <a:pt x="134" y="851"/>
                  </a:moveTo>
                  <a:cubicBezTo>
                    <a:pt x="129" y="854"/>
                    <a:pt x="126" y="856"/>
                    <a:pt x="126" y="856"/>
                  </a:cubicBezTo>
                  <a:cubicBezTo>
                    <a:pt x="126" y="856"/>
                    <a:pt x="129" y="855"/>
                    <a:pt x="134" y="851"/>
                  </a:cubicBezTo>
                  <a:cubicBezTo>
                    <a:pt x="134" y="851"/>
                    <a:pt x="134" y="851"/>
                    <a:pt x="134" y="851"/>
                  </a:cubicBezTo>
                  <a:close/>
                  <a:moveTo>
                    <a:pt x="632" y="782"/>
                  </a:moveTo>
                  <a:cubicBezTo>
                    <a:pt x="632" y="782"/>
                    <a:pt x="635" y="792"/>
                    <a:pt x="639" y="810"/>
                  </a:cubicBezTo>
                  <a:cubicBezTo>
                    <a:pt x="645" y="832"/>
                    <a:pt x="648" y="854"/>
                    <a:pt x="648" y="873"/>
                  </a:cubicBezTo>
                  <a:lnTo>
                    <a:pt x="642" y="876"/>
                  </a:lnTo>
                  <a:lnTo>
                    <a:pt x="639" y="832"/>
                  </a:lnTo>
                  <a:cubicBezTo>
                    <a:pt x="634" y="798"/>
                    <a:pt x="631" y="782"/>
                    <a:pt x="632" y="782"/>
                  </a:cubicBezTo>
                  <a:close/>
                  <a:moveTo>
                    <a:pt x="488" y="851"/>
                  </a:moveTo>
                  <a:lnTo>
                    <a:pt x="488" y="851"/>
                  </a:lnTo>
                  <a:cubicBezTo>
                    <a:pt x="491" y="867"/>
                    <a:pt x="488" y="879"/>
                    <a:pt x="479" y="892"/>
                  </a:cubicBezTo>
                  <a:lnTo>
                    <a:pt x="473" y="892"/>
                  </a:lnTo>
                  <a:cubicBezTo>
                    <a:pt x="476" y="876"/>
                    <a:pt x="482" y="864"/>
                    <a:pt x="488" y="851"/>
                  </a:cubicBezTo>
                  <a:close/>
                  <a:moveTo>
                    <a:pt x="1223" y="878"/>
                  </a:moveTo>
                  <a:cubicBezTo>
                    <a:pt x="1221" y="878"/>
                    <a:pt x="1220" y="880"/>
                    <a:pt x="1218" y="883"/>
                  </a:cubicBezTo>
                  <a:cubicBezTo>
                    <a:pt x="1228" y="892"/>
                    <a:pt x="1240" y="901"/>
                    <a:pt x="1253" y="908"/>
                  </a:cubicBezTo>
                  <a:cubicBezTo>
                    <a:pt x="1258" y="910"/>
                    <a:pt x="1263" y="912"/>
                    <a:pt x="1265" y="912"/>
                  </a:cubicBezTo>
                  <a:cubicBezTo>
                    <a:pt x="1270" y="912"/>
                    <a:pt x="1265" y="903"/>
                    <a:pt x="1240" y="886"/>
                  </a:cubicBezTo>
                  <a:cubicBezTo>
                    <a:pt x="1230" y="880"/>
                    <a:pt x="1225" y="878"/>
                    <a:pt x="1223" y="878"/>
                  </a:cubicBezTo>
                  <a:close/>
                  <a:moveTo>
                    <a:pt x="499" y="888"/>
                  </a:moveTo>
                  <a:cubicBezTo>
                    <a:pt x="496" y="888"/>
                    <a:pt x="494" y="902"/>
                    <a:pt x="491" y="917"/>
                  </a:cubicBezTo>
                  <a:cubicBezTo>
                    <a:pt x="488" y="939"/>
                    <a:pt x="491" y="939"/>
                    <a:pt x="498" y="939"/>
                  </a:cubicBezTo>
                  <a:cubicBezTo>
                    <a:pt x="504" y="939"/>
                    <a:pt x="507" y="920"/>
                    <a:pt x="507" y="920"/>
                  </a:cubicBezTo>
                  <a:cubicBezTo>
                    <a:pt x="510" y="898"/>
                    <a:pt x="507" y="898"/>
                    <a:pt x="504" y="898"/>
                  </a:cubicBezTo>
                  <a:cubicBezTo>
                    <a:pt x="502" y="891"/>
                    <a:pt x="500" y="888"/>
                    <a:pt x="499" y="888"/>
                  </a:cubicBezTo>
                  <a:close/>
                  <a:moveTo>
                    <a:pt x="452" y="0"/>
                  </a:moveTo>
                  <a:cubicBezTo>
                    <a:pt x="451" y="0"/>
                    <a:pt x="449" y="1"/>
                    <a:pt x="448" y="2"/>
                  </a:cubicBezTo>
                  <a:cubicBezTo>
                    <a:pt x="444" y="21"/>
                    <a:pt x="432" y="24"/>
                    <a:pt x="419" y="24"/>
                  </a:cubicBezTo>
                  <a:cubicBezTo>
                    <a:pt x="404" y="27"/>
                    <a:pt x="404" y="49"/>
                    <a:pt x="407" y="90"/>
                  </a:cubicBezTo>
                  <a:lnTo>
                    <a:pt x="413" y="134"/>
                  </a:lnTo>
                  <a:lnTo>
                    <a:pt x="404" y="90"/>
                  </a:lnTo>
                  <a:cubicBezTo>
                    <a:pt x="397" y="71"/>
                    <a:pt x="385" y="30"/>
                    <a:pt x="385" y="30"/>
                  </a:cubicBezTo>
                  <a:lnTo>
                    <a:pt x="385" y="30"/>
                  </a:lnTo>
                  <a:cubicBezTo>
                    <a:pt x="382" y="30"/>
                    <a:pt x="388" y="52"/>
                    <a:pt x="391" y="71"/>
                  </a:cubicBezTo>
                  <a:cubicBezTo>
                    <a:pt x="394" y="82"/>
                    <a:pt x="395" y="88"/>
                    <a:pt x="393" y="88"/>
                  </a:cubicBezTo>
                  <a:cubicBezTo>
                    <a:pt x="392" y="88"/>
                    <a:pt x="388" y="83"/>
                    <a:pt x="382" y="74"/>
                  </a:cubicBezTo>
                  <a:cubicBezTo>
                    <a:pt x="376" y="65"/>
                    <a:pt x="372" y="60"/>
                    <a:pt x="370" y="60"/>
                  </a:cubicBezTo>
                  <a:cubicBezTo>
                    <a:pt x="368" y="60"/>
                    <a:pt x="368" y="66"/>
                    <a:pt x="369" y="77"/>
                  </a:cubicBezTo>
                  <a:cubicBezTo>
                    <a:pt x="366" y="77"/>
                    <a:pt x="363" y="77"/>
                    <a:pt x="354" y="58"/>
                  </a:cubicBezTo>
                  <a:cubicBezTo>
                    <a:pt x="350" y="58"/>
                    <a:pt x="350" y="58"/>
                    <a:pt x="357" y="80"/>
                  </a:cubicBezTo>
                  <a:cubicBezTo>
                    <a:pt x="360" y="90"/>
                    <a:pt x="361" y="94"/>
                    <a:pt x="359" y="94"/>
                  </a:cubicBezTo>
                  <a:cubicBezTo>
                    <a:pt x="358" y="94"/>
                    <a:pt x="355" y="90"/>
                    <a:pt x="350" y="80"/>
                  </a:cubicBezTo>
                  <a:cubicBezTo>
                    <a:pt x="342" y="59"/>
                    <a:pt x="334" y="51"/>
                    <a:pt x="330" y="51"/>
                  </a:cubicBezTo>
                  <a:cubicBezTo>
                    <a:pt x="328" y="51"/>
                    <a:pt x="327" y="56"/>
                    <a:pt x="332" y="65"/>
                  </a:cubicBezTo>
                  <a:cubicBezTo>
                    <a:pt x="338" y="87"/>
                    <a:pt x="335" y="87"/>
                    <a:pt x="332" y="87"/>
                  </a:cubicBezTo>
                  <a:cubicBezTo>
                    <a:pt x="328" y="87"/>
                    <a:pt x="325" y="90"/>
                    <a:pt x="328" y="108"/>
                  </a:cubicBezTo>
                  <a:lnTo>
                    <a:pt x="325" y="112"/>
                  </a:lnTo>
                  <a:cubicBezTo>
                    <a:pt x="322" y="112"/>
                    <a:pt x="316" y="93"/>
                    <a:pt x="319" y="93"/>
                  </a:cubicBezTo>
                  <a:lnTo>
                    <a:pt x="307" y="74"/>
                  </a:lnTo>
                  <a:cubicBezTo>
                    <a:pt x="300" y="74"/>
                    <a:pt x="297" y="77"/>
                    <a:pt x="303" y="96"/>
                  </a:cubicBezTo>
                  <a:cubicBezTo>
                    <a:pt x="311" y="117"/>
                    <a:pt x="315" y="127"/>
                    <a:pt x="315" y="127"/>
                  </a:cubicBezTo>
                  <a:cubicBezTo>
                    <a:pt x="314" y="127"/>
                    <a:pt x="309" y="117"/>
                    <a:pt x="300" y="99"/>
                  </a:cubicBezTo>
                  <a:cubicBezTo>
                    <a:pt x="294" y="86"/>
                    <a:pt x="285" y="72"/>
                    <a:pt x="283" y="72"/>
                  </a:cubicBezTo>
                  <a:lnTo>
                    <a:pt x="283" y="72"/>
                  </a:lnTo>
                  <a:cubicBezTo>
                    <a:pt x="283" y="72"/>
                    <a:pt x="283" y="75"/>
                    <a:pt x="285" y="80"/>
                  </a:cubicBezTo>
                  <a:cubicBezTo>
                    <a:pt x="291" y="98"/>
                    <a:pt x="293" y="105"/>
                    <a:pt x="292" y="105"/>
                  </a:cubicBezTo>
                  <a:cubicBezTo>
                    <a:pt x="290" y="105"/>
                    <a:pt x="284" y="94"/>
                    <a:pt x="278" y="83"/>
                  </a:cubicBezTo>
                  <a:cubicBezTo>
                    <a:pt x="271" y="65"/>
                    <a:pt x="267" y="56"/>
                    <a:pt x="266" y="56"/>
                  </a:cubicBezTo>
                  <a:lnTo>
                    <a:pt x="266" y="56"/>
                  </a:lnTo>
                  <a:cubicBezTo>
                    <a:pt x="264" y="56"/>
                    <a:pt x="266" y="67"/>
                    <a:pt x="269" y="90"/>
                  </a:cubicBezTo>
                  <a:cubicBezTo>
                    <a:pt x="263" y="93"/>
                    <a:pt x="260" y="115"/>
                    <a:pt x="253" y="121"/>
                  </a:cubicBezTo>
                  <a:cubicBezTo>
                    <a:pt x="247" y="124"/>
                    <a:pt x="243" y="126"/>
                    <a:pt x="239" y="126"/>
                  </a:cubicBezTo>
                  <a:cubicBezTo>
                    <a:pt x="234" y="126"/>
                    <a:pt x="229" y="123"/>
                    <a:pt x="222" y="115"/>
                  </a:cubicBezTo>
                  <a:cubicBezTo>
                    <a:pt x="219" y="111"/>
                    <a:pt x="216" y="107"/>
                    <a:pt x="214" y="104"/>
                  </a:cubicBezTo>
                  <a:lnTo>
                    <a:pt x="214" y="104"/>
                  </a:lnTo>
                  <a:cubicBezTo>
                    <a:pt x="231" y="134"/>
                    <a:pt x="228" y="134"/>
                    <a:pt x="222" y="140"/>
                  </a:cubicBezTo>
                  <a:cubicBezTo>
                    <a:pt x="217" y="137"/>
                    <a:pt x="214" y="136"/>
                    <a:pt x="212" y="136"/>
                  </a:cubicBezTo>
                  <a:cubicBezTo>
                    <a:pt x="203" y="136"/>
                    <a:pt x="209" y="153"/>
                    <a:pt x="219" y="168"/>
                  </a:cubicBezTo>
                  <a:lnTo>
                    <a:pt x="222" y="165"/>
                  </a:lnTo>
                  <a:cubicBezTo>
                    <a:pt x="240" y="185"/>
                    <a:pt x="245" y="194"/>
                    <a:pt x="242" y="194"/>
                  </a:cubicBezTo>
                  <a:cubicBezTo>
                    <a:pt x="239" y="194"/>
                    <a:pt x="235" y="191"/>
                    <a:pt x="228" y="187"/>
                  </a:cubicBezTo>
                  <a:cubicBezTo>
                    <a:pt x="225" y="187"/>
                    <a:pt x="213" y="171"/>
                    <a:pt x="200" y="155"/>
                  </a:cubicBezTo>
                  <a:cubicBezTo>
                    <a:pt x="187" y="137"/>
                    <a:pt x="169" y="124"/>
                    <a:pt x="169" y="124"/>
                  </a:cubicBezTo>
                  <a:lnTo>
                    <a:pt x="169" y="124"/>
                  </a:lnTo>
                  <a:cubicBezTo>
                    <a:pt x="166" y="127"/>
                    <a:pt x="162" y="130"/>
                    <a:pt x="178" y="143"/>
                  </a:cubicBezTo>
                  <a:cubicBezTo>
                    <a:pt x="191" y="159"/>
                    <a:pt x="191" y="159"/>
                    <a:pt x="187" y="162"/>
                  </a:cubicBezTo>
                  <a:cubicBezTo>
                    <a:pt x="187" y="165"/>
                    <a:pt x="184" y="165"/>
                    <a:pt x="194" y="184"/>
                  </a:cubicBezTo>
                  <a:cubicBezTo>
                    <a:pt x="209" y="199"/>
                    <a:pt x="206" y="202"/>
                    <a:pt x="206" y="202"/>
                  </a:cubicBezTo>
                  <a:cubicBezTo>
                    <a:pt x="194" y="194"/>
                    <a:pt x="188" y="193"/>
                    <a:pt x="186" y="193"/>
                  </a:cubicBezTo>
                  <a:cubicBezTo>
                    <a:pt x="185" y="193"/>
                    <a:pt x="184" y="193"/>
                    <a:pt x="184" y="193"/>
                  </a:cubicBezTo>
                  <a:lnTo>
                    <a:pt x="169" y="177"/>
                  </a:lnTo>
                  <a:cubicBezTo>
                    <a:pt x="159" y="168"/>
                    <a:pt x="147" y="159"/>
                    <a:pt x="137" y="152"/>
                  </a:cubicBezTo>
                  <a:lnTo>
                    <a:pt x="137" y="152"/>
                  </a:lnTo>
                  <a:cubicBezTo>
                    <a:pt x="134" y="152"/>
                    <a:pt x="150" y="168"/>
                    <a:pt x="150" y="168"/>
                  </a:cubicBezTo>
                  <a:cubicBezTo>
                    <a:pt x="162" y="181"/>
                    <a:pt x="109" y="240"/>
                    <a:pt x="103" y="249"/>
                  </a:cubicBezTo>
                  <a:cubicBezTo>
                    <a:pt x="98" y="248"/>
                    <a:pt x="94" y="247"/>
                    <a:pt x="91" y="247"/>
                  </a:cubicBezTo>
                  <a:cubicBezTo>
                    <a:pt x="80" y="247"/>
                    <a:pt x="80" y="255"/>
                    <a:pt x="97" y="262"/>
                  </a:cubicBezTo>
                  <a:cubicBezTo>
                    <a:pt x="112" y="271"/>
                    <a:pt x="106" y="287"/>
                    <a:pt x="97" y="303"/>
                  </a:cubicBezTo>
                  <a:cubicBezTo>
                    <a:pt x="84" y="322"/>
                    <a:pt x="78" y="337"/>
                    <a:pt x="97" y="347"/>
                  </a:cubicBezTo>
                  <a:lnTo>
                    <a:pt x="93" y="353"/>
                  </a:lnTo>
                  <a:cubicBezTo>
                    <a:pt x="90" y="359"/>
                    <a:pt x="109" y="372"/>
                    <a:pt x="106" y="375"/>
                  </a:cubicBezTo>
                  <a:cubicBezTo>
                    <a:pt x="117" y="380"/>
                    <a:pt x="121" y="384"/>
                    <a:pt x="120" y="384"/>
                  </a:cubicBezTo>
                  <a:cubicBezTo>
                    <a:pt x="118" y="384"/>
                    <a:pt x="114" y="382"/>
                    <a:pt x="106" y="378"/>
                  </a:cubicBezTo>
                  <a:cubicBezTo>
                    <a:pt x="88" y="373"/>
                    <a:pt x="72" y="368"/>
                    <a:pt x="67" y="368"/>
                  </a:cubicBezTo>
                  <a:cubicBezTo>
                    <a:pt x="66" y="368"/>
                    <a:pt x="65" y="368"/>
                    <a:pt x="65" y="369"/>
                  </a:cubicBezTo>
                  <a:cubicBezTo>
                    <a:pt x="62" y="375"/>
                    <a:pt x="81" y="381"/>
                    <a:pt x="103" y="387"/>
                  </a:cubicBezTo>
                  <a:cubicBezTo>
                    <a:pt x="122" y="394"/>
                    <a:pt x="122" y="397"/>
                    <a:pt x="122" y="397"/>
                  </a:cubicBezTo>
                  <a:cubicBezTo>
                    <a:pt x="120" y="398"/>
                    <a:pt x="120" y="399"/>
                    <a:pt x="118" y="399"/>
                  </a:cubicBezTo>
                  <a:cubicBezTo>
                    <a:pt x="115" y="399"/>
                    <a:pt x="111" y="397"/>
                    <a:pt x="100" y="394"/>
                  </a:cubicBezTo>
                  <a:lnTo>
                    <a:pt x="59" y="381"/>
                  </a:lnTo>
                  <a:lnTo>
                    <a:pt x="59" y="384"/>
                  </a:lnTo>
                  <a:cubicBezTo>
                    <a:pt x="78" y="391"/>
                    <a:pt x="78" y="394"/>
                    <a:pt x="78" y="394"/>
                  </a:cubicBezTo>
                  <a:cubicBezTo>
                    <a:pt x="75" y="394"/>
                    <a:pt x="75" y="394"/>
                    <a:pt x="34" y="384"/>
                  </a:cubicBezTo>
                  <a:cubicBezTo>
                    <a:pt x="17" y="379"/>
                    <a:pt x="7" y="377"/>
                    <a:pt x="4" y="377"/>
                  </a:cubicBezTo>
                  <a:cubicBezTo>
                    <a:pt x="0" y="377"/>
                    <a:pt x="10" y="381"/>
                    <a:pt x="34" y="391"/>
                  </a:cubicBezTo>
                  <a:lnTo>
                    <a:pt x="53" y="403"/>
                  </a:lnTo>
                  <a:cubicBezTo>
                    <a:pt x="44" y="401"/>
                    <a:pt x="39" y="400"/>
                    <a:pt x="36" y="400"/>
                  </a:cubicBezTo>
                  <a:cubicBezTo>
                    <a:pt x="24" y="400"/>
                    <a:pt x="53" y="414"/>
                    <a:pt x="68" y="419"/>
                  </a:cubicBezTo>
                  <a:cubicBezTo>
                    <a:pt x="55" y="417"/>
                    <a:pt x="45" y="416"/>
                    <a:pt x="40" y="416"/>
                  </a:cubicBezTo>
                  <a:lnTo>
                    <a:pt x="40" y="416"/>
                  </a:lnTo>
                  <a:cubicBezTo>
                    <a:pt x="30" y="416"/>
                    <a:pt x="38" y="420"/>
                    <a:pt x="65" y="428"/>
                  </a:cubicBezTo>
                  <a:cubicBezTo>
                    <a:pt x="81" y="433"/>
                    <a:pt x="86" y="436"/>
                    <a:pt x="78" y="436"/>
                  </a:cubicBezTo>
                  <a:cubicBezTo>
                    <a:pt x="75" y="436"/>
                    <a:pt x="71" y="435"/>
                    <a:pt x="65" y="434"/>
                  </a:cubicBezTo>
                  <a:cubicBezTo>
                    <a:pt x="43" y="434"/>
                    <a:pt x="43" y="438"/>
                    <a:pt x="40" y="444"/>
                  </a:cubicBezTo>
                  <a:cubicBezTo>
                    <a:pt x="62" y="450"/>
                    <a:pt x="56" y="472"/>
                    <a:pt x="53" y="497"/>
                  </a:cubicBezTo>
                  <a:cubicBezTo>
                    <a:pt x="50" y="525"/>
                    <a:pt x="50" y="547"/>
                    <a:pt x="72" y="547"/>
                  </a:cubicBezTo>
                  <a:cubicBezTo>
                    <a:pt x="72" y="550"/>
                    <a:pt x="72" y="550"/>
                    <a:pt x="50" y="553"/>
                  </a:cubicBezTo>
                  <a:cubicBezTo>
                    <a:pt x="28" y="553"/>
                    <a:pt x="28" y="557"/>
                    <a:pt x="68" y="560"/>
                  </a:cubicBezTo>
                  <a:cubicBezTo>
                    <a:pt x="90" y="560"/>
                    <a:pt x="112" y="560"/>
                    <a:pt x="68" y="563"/>
                  </a:cubicBezTo>
                  <a:cubicBezTo>
                    <a:pt x="50" y="563"/>
                    <a:pt x="50" y="569"/>
                    <a:pt x="50" y="582"/>
                  </a:cubicBezTo>
                  <a:cubicBezTo>
                    <a:pt x="50" y="591"/>
                    <a:pt x="50" y="604"/>
                    <a:pt x="72" y="604"/>
                  </a:cubicBezTo>
                  <a:cubicBezTo>
                    <a:pt x="93" y="607"/>
                    <a:pt x="93" y="607"/>
                    <a:pt x="72" y="607"/>
                  </a:cubicBezTo>
                  <a:cubicBezTo>
                    <a:pt x="28" y="607"/>
                    <a:pt x="9" y="629"/>
                    <a:pt x="53" y="632"/>
                  </a:cubicBezTo>
                  <a:cubicBezTo>
                    <a:pt x="53" y="635"/>
                    <a:pt x="53" y="638"/>
                    <a:pt x="34" y="641"/>
                  </a:cubicBezTo>
                  <a:cubicBezTo>
                    <a:pt x="34" y="644"/>
                    <a:pt x="34" y="647"/>
                    <a:pt x="56" y="654"/>
                  </a:cubicBezTo>
                  <a:lnTo>
                    <a:pt x="59" y="676"/>
                  </a:lnTo>
                  <a:cubicBezTo>
                    <a:pt x="62" y="682"/>
                    <a:pt x="84" y="682"/>
                    <a:pt x="84" y="682"/>
                  </a:cubicBezTo>
                  <a:cubicBezTo>
                    <a:pt x="84" y="683"/>
                    <a:pt x="84" y="684"/>
                    <a:pt x="84" y="685"/>
                  </a:cubicBezTo>
                  <a:cubicBezTo>
                    <a:pt x="62" y="691"/>
                    <a:pt x="68" y="707"/>
                    <a:pt x="75" y="729"/>
                  </a:cubicBezTo>
                  <a:cubicBezTo>
                    <a:pt x="81" y="751"/>
                    <a:pt x="90" y="770"/>
                    <a:pt x="72" y="782"/>
                  </a:cubicBezTo>
                  <a:cubicBezTo>
                    <a:pt x="72" y="782"/>
                    <a:pt x="72" y="783"/>
                    <a:pt x="74" y="783"/>
                  </a:cubicBezTo>
                  <a:cubicBezTo>
                    <a:pt x="77" y="783"/>
                    <a:pt x="82" y="782"/>
                    <a:pt x="93" y="779"/>
                  </a:cubicBezTo>
                  <a:cubicBezTo>
                    <a:pt x="113" y="771"/>
                    <a:pt x="124" y="767"/>
                    <a:pt x="126" y="767"/>
                  </a:cubicBezTo>
                  <a:cubicBezTo>
                    <a:pt x="128" y="767"/>
                    <a:pt x="124" y="770"/>
                    <a:pt x="115" y="776"/>
                  </a:cubicBezTo>
                  <a:cubicBezTo>
                    <a:pt x="92" y="793"/>
                    <a:pt x="88" y="804"/>
                    <a:pt x="98" y="804"/>
                  </a:cubicBezTo>
                  <a:cubicBezTo>
                    <a:pt x="103" y="804"/>
                    <a:pt x="112" y="801"/>
                    <a:pt x="125" y="795"/>
                  </a:cubicBezTo>
                  <a:lnTo>
                    <a:pt x="125" y="795"/>
                  </a:lnTo>
                  <a:lnTo>
                    <a:pt x="106" y="804"/>
                  </a:lnTo>
                  <a:cubicBezTo>
                    <a:pt x="88" y="817"/>
                    <a:pt x="85" y="823"/>
                    <a:pt x="92" y="823"/>
                  </a:cubicBezTo>
                  <a:cubicBezTo>
                    <a:pt x="98" y="823"/>
                    <a:pt x="113" y="818"/>
                    <a:pt x="131" y="807"/>
                  </a:cubicBezTo>
                  <a:lnTo>
                    <a:pt x="131" y="807"/>
                  </a:lnTo>
                  <a:cubicBezTo>
                    <a:pt x="119" y="819"/>
                    <a:pt x="107" y="829"/>
                    <a:pt x="110" y="829"/>
                  </a:cubicBezTo>
                  <a:cubicBezTo>
                    <a:pt x="112" y="829"/>
                    <a:pt x="114" y="828"/>
                    <a:pt x="119" y="826"/>
                  </a:cubicBezTo>
                  <a:lnTo>
                    <a:pt x="119" y="826"/>
                  </a:lnTo>
                  <a:cubicBezTo>
                    <a:pt x="122" y="829"/>
                    <a:pt x="122" y="829"/>
                    <a:pt x="87" y="854"/>
                  </a:cubicBezTo>
                  <a:cubicBezTo>
                    <a:pt x="68" y="867"/>
                    <a:pt x="50" y="876"/>
                    <a:pt x="53" y="879"/>
                  </a:cubicBezTo>
                  <a:cubicBezTo>
                    <a:pt x="53" y="881"/>
                    <a:pt x="54" y="881"/>
                    <a:pt x="56" y="881"/>
                  </a:cubicBezTo>
                  <a:cubicBezTo>
                    <a:pt x="62" y="881"/>
                    <a:pt x="75" y="871"/>
                    <a:pt x="90" y="861"/>
                  </a:cubicBezTo>
                  <a:lnTo>
                    <a:pt x="93" y="867"/>
                  </a:lnTo>
                  <a:cubicBezTo>
                    <a:pt x="93" y="867"/>
                    <a:pt x="94" y="867"/>
                    <a:pt x="95" y="867"/>
                  </a:cubicBezTo>
                  <a:cubicBezTo>
                    <a:pt x="97" y="867"/>
                    <a:pt x="102" y="866"/>
                    <a:pt x="112" y="857"/>
                  </a:cubicBezTo>
                  <a:cubicBezTo>
                    <a:pt x="123" y="851"/>
                    <a:pt x="127" y="848"/>
                    <a:pt x="130" y="848"/>
                  </a:cubicBezTo>
                  <a:cubicBezTo>
                    <a:pt x="132" y="848"/>
                    <a:pt x="133" y="850"/>
                    <a:pt x="134" y="851"/>
                  </a:cubicBezTo>
                  <a:lnTo>
                    <a:pt x="134" y="851"/>
                  </a:lnTo>
                  <a:cubicBezTo>
                    <a:pt x="138" y="848"/>
                    <a:pt x="144" y="843"/>
                    <a:pt x="150" y="839"/>
                  </a:cubicBezTo>
                  <a:cubicBezTo>
                    <a:pt x="167" y="825"/>
                    <a:pt x="181" y="813"/>
                    <a:pt x="184" y="813"/>
                  </a:cubicBezTo>
                  <a:cubicBezTo>
                    <a:pt x="184" y="813"/>
                    <a:pt x="184" y="813"/>
                    <a:pt x="184" y="814"/>
                  </a:cubicBezTo>
                  <a:lnTo>
                    <a:pt x="219" y="788"/>
                  </a:lnTo>
                  <a:cubicBezTo>
                    <a:pt x="237" y="777"/>
                    <a:pt x="253" y="765"/>
                    <a:pt x="268" y="751"/>
                  </a:cubicBezTo>
                  <a:lnTo>
                    <a:pt x="268" y="751"/>
                  </a:lnTo>
                  <a:cubicBezTo>
                    <a:pt x="269" y="750"/>
                    <a:pt x="271" y="749"/>
                    <a:pt x="272" y="748"/>
                  </a:cubicBezTo>
                  <a:cubicBezTo>
                    <a:pt x="298" y="724"/>
                    <a:pt x="309" y="713"/>
                    <a:pt x="310" y="713"/>
                  </a:cubicBezTo>
                  <a:lnTo>
                    <a:pt x="310" y="713"/>
                  </a:lnTo>
                  <a:cubicBezTo>
                    <a:pt x="310" y="713"/>
                    <a:pt x="302" y="721"/>
                    <a:pt x="288" y="735"/>
                  </a:cubicBezTo>
                  <a:cubicBezTo>
                    <a:pt x="256" y="763"/>
                    <a:pt x="260" y="767"/>
                    <a:pt x="263" y="767"/>
                  </a:cubicBezTo>
                  <a:cubicBezTo>
                    <a:pt x="263" y="770"/>
                    <a:pt x="263" y="770"/>
                    <a:pt x="247" y="785"/>
                  </a:cubicBezTo>
                  <a:cubicBezTo>
                    <a:pt x="231" y="798"/>
                    <a:pt x="219" y="817"/>
                    <a:pt x="222" y="820"/>
                  </a:cubicBezTo>
                  <a:cubicBezTo>
                    <a:pt x="223" y="821"/>
                    <a:pt x="224" y="821"/>
                    <a:pt x="224" y="821"/>
                  </a:cubicBezTo>
                  <a:cubicBezTo>
                    <a:pt x="226" y="821"/>
                    <a:pt x="229" y="818"/>
                    <a:pt x="238" y="807"/>
                  </a:cubicBezTo>
                  <a:cubicBezTo>
                    <a:pt x="243" y="800"/>
                    <a:pt x="247" y="797"/>
                    <a:pt x="249" y="797"/>
                  </a:cubicBezTo>
                  <a:cubicBezTo>
                    <a:pt x="251" y="797"/>
                    <a:pt x="246" y="807"/>
                    <a:pt x="228" y="829"/>
                  </a:cubicBezTo>
                  <a:cubicBezTo>
                    <a:pt x="223" y="836"/>
                    <a:pt x="220" y="840"/>
                    <a:pt x="220" y="840"/>
                  </a:cubicBezTo>
                  <a:cubicBezTo>
                    <a:pt x="221" y="840"/>
                    <a:pt x="229" y="832"/>
                    <a:pt x="247" y="814"/>
                  </a:cubicBezTo>
                  <a:cubicBezTo>
                    <a:pt x="260" y="801"/>
                    <a:pt x="267" y="795"/>
                    <a:pt x="270" y="795"/>
                  </a:cubicBezTo>
                  <a:cubicBezTo>
                    <a:pt x="272" y="795"/>
                    <a:pt x="267" y="804"/>
                    <a:pt x="253" y="823"/>
                  </a:cubicBezTo>
                  <a:lnTo>
                    <a:pt x="260" y="826"/>
                  </a:lnTo>
                  <a:cubicBezTo>
                    <a:pt x="260" y="826"/>
                    <a:pt x="260" y="827"/>
                    <a:pt x="261" y="827"/>
                  </a:cubicBezTo>
                  <a:cubicBezTo>
                    <a:pt x="265" y="827"/>
                    <a:pt x="276" y="812"/>
                    <a:pt x="288" y="798"/>
                  </a:cubicBezTo>
                  <a:cubicBezTo>
                    <a:pt x="304" y="780"/>
                    <a:pt x="311" y="772"/>
                    <a:pt x="311" y="772"/>
                  </a:cubicBezTo>
                  <a:lnTo>
                    <a:pt x="311" y="772"/>
                  </a:lnTo>
                  <a:cubicBezTo>
                    <a:pt x="312" y="772"/>
                    <a:pt x="309" y="776"/>
                    <a:pt x="303" y="782"/>
                  </a:cubicBezTo>
                  <a:cubicBezTo>
                    <a:pt x="297" y="795"/>
                    <a:pt x="288" y="807"/>
                    <a:pt x="281" y="817"/>
                  </a:cubicBezTo>
                  <a:cubicBezTo>
                    <a:pt x="266" y="836"/>
                    <a:pt x="269" y="836"/>
                    <a:pt x="272" y="839"/>
                  </a:cubicBezTo>
                  <a:cubicBezTo>
                    <a:pt x="273" y="840"/>
                    <a:pt x="275" y="841"/>
                    <a:pt x="277" y="841"/>
                  </a:cubicBezTo>
                  <a:cubicBezTo>
                    <a:pt x="279" y="841"/>
                    <a:pt x="283" y="839"/>
                    <a:pt x="291" y="829"/>
                  </a:cubicBezTo>
                  <a:lnTo>
                    <a:pt x="291" y="829"/>
                  </a:lnTo>
                  <a:lnTo>
                    <a:pt x="278" y="845"/>
                  </a:lnTo>
                  <a:cubicBezTo>
                    <a:pt x="280" y="847"/>
                    <a:pt x="275" y="856"/>
                    <a:pt x="276" y="856"/>
                  </a:cubicBezTo>
                  <a:cubicBezTo>
                    <a:pt x="276" y="856"/>
                    <a:pt x="277" y="854"/>
                    <a:pt x="281" y="848"/>
                  </a:cubicBezTo>
                  <a:lnTo>
                    <a:pt x="281" y="848"/>
                  </a:lnTo>
                  <a:cubicBezTo>
                    <a:pt x="281" y="848"/>
                    <a:pt x="285" y="851"/>
                    <a:pt x="278" y="873"/>
                  </a:cubicBezTo>
                  <a:cubicBezTo>
                    <a:pt x="277" y="878"/>
                    <a:pt x="278" y="880"/>
                    <a:pt x="280" y="880"/>
                  </a:cubicBezTo>
                  <a:cubicBezTo>
                    <a:pt x="287" y="880"/>
                    <a:pt x="309" y="854"/>
                    <a:pt x="319" y="823"/>
                  </a:cubicBezTo>
                  <a:lnTo>
                    <a:pt x="322" y="826"/>
                  </a:lnTo>
                  <a:cubicBezTo>
                    <a:pt x="325" y="826"/>
                    <a:pt x="338" y="810"/>
                    <a:pt x="338" y="810"/>
                  </a:cubicBezTo>
                  <a:cubicBezTo>
                    <a:pt x="345" y="796"/>
                    <a:pt x="348" y="795"/>
                    <a:pt x="351" y="795"/>
                  </a:cubicBezTo>
                  <a:cubicBezTo>
                    <a:pt x="352" y="795"/>
                    <a:pt x="353" y="795"/>
                    <a:pt x="354" y="795"/>
                  </a:cubicBezTo>
                  <a:lnTo>
                    <a:pt x="332" y="832"/>
                  </a:lnTo>
                  <a:cubicBezTo>
                    <a:pt x="309" y="863"/>
                    <a:pt x="299" y="883"/>
                    <a:pt x="302" y="883"/>
                  </a:cubicBezTo>
                  <a:cubicBezTo>
                    <a:pt x="304" y="883"/>
                    <a:pt x="312" y="874"/>
                    <a:pt x="325" y="854"/>
                  </a:cubicBezTo>
                  <a:lnTo>
                    <a:pt x="325" y="854"/>
                  </a:lnTo>
                  <a:lnTo>
                    <a:pt x="313" y="873"/>
                  </a:lnTo>
                  <a:cubicBezTo>
                    <a:pt x="308" y="882"/>
                    <a:pt x="306" y="887"/>
                    <a:pt x="309" y="887"/>
                  </a:cubicBezTo>
                  <a:cubicBezTo>
                    <a:pt x="311" y="887"/>
                    <a:pt x="315" y="883"/>
                    <a:pt x="322" y="876"/>
                  </a:cubicBezTo>
                  <a:cubicBezTo>
                    <a:pt x="338" y="861"/>
                    <a:pt x="350" y="845"/>
                    <a:pt x="360" y="826"/>
                  </a:cubicBezTo>
                  <a:cubicBezTo>
                    <a:pt x="369" y="807"/>
                    <a:pt x="372" y="807"/>
                    <a:pt x="372" y="807"/>
                  </a:cubicBezTo>
                  <a:cubicBezTo>
                    <a:pt x="375" y="807"/>
                    <a:pt x="375" y="807"/>
                    <a:pt x="366" y="826"/>
                  </a:cubicBezTo>
                  <a:cubicBezTo>
                    <a:pt x="354" y="846"/>
                    <a:pt x="351" y="858"/>
                    <a:pt x="353" y="858"/>
                  </a:cubicBezTo>
                  <a:cubicBezTo>
                    <a:pt x="356" y="858"/>
                    <a:pt x="362" y="850"/>
                    <a:pt x="372" y="832"/>
                  </a:cubicBezTo>
                  <a:lnTo>
                    <a:pt x="372" y="832"/>
                  </a:lnTo>
                  <a:lnTo>
                    <a:pt x="363" y="851"/>
                  </a:lnTo>
                  <a:cubicBezTo>
                    <a:pt x="355" y="866"/>
                    <a:pt x="350" y="883"/>
                    <a:pt x="361" y="883"/>
                  </a:cubicBezTo>
                  <a:cubicBezTo>
                    <a:pt x="363" y="883"/>
                    <a:pt x="367" y="882"/>
                    <a:pt x="372" y="879"/>
                  </a:cubicBezTo>
                  <a:cubicBezTo>
                    <a:pt x="385" y="886"/>
                    <a:pt x="394" y="889"/>
                    <a:pt x="388" y="911"/>
                  </a:cubicBezTo>
                  <a:cubicBezTo>
                    <a:pt x="386" y="914"/>
                    <a:pt x="386" y="916"/>
                    <a:pt x="386" y="916"/>
                  </a:cubicBezTo>
                  <a:cubicBezTo>
                    <a:pt x="389" y="916"/>
                    <a:pt x="410" y="888"/>
                    <a:pt x="426" y="857"/>
                  </a:cubicBezTo>
                  <a:lnTo>
                    <a:pt x="426" y="857"/>
                  </a:lnTo>
                  <a:cubicBezTo>
                    <a:pt x="419" y="876"/>
                    <a:pt x="422" y="876"/>
                    <a:pt x="429" y="879"/>
                  </a:cubicBezTo>
                  <a:cubicBezTo>
                    <a:pt x="438" y="883"/>
                    <a:pt x="438" y="883"/>
                    <a:pt x="432" y="904"/>
                  </a:cubicBezTo>
                  <a:cubicBezTo>
                    <a:pt x="426" y="923"/>
                    <a:pt x="422" y="933"/>
                    <a:pt x="423" y="933"/>
                  </a:cubicBezTo>
                  <a:cubicBezTo>
                    <a:pt x="423" y="933"/>
                    <a:pt x="427" y="923"/>
                    <a:pt x="435" y="904"/>
                  </a:cubicBezTo>
                  <a:cubicBezTo>
                    <a:pt x="441" y="890"/>
                    <a:pt x="445" y="884"/>
                    <a:pt x="447" y="884"/>
                  </a:cubicBezTo>
                  <a:cubicBezTo>
                    <a:pt x="451" y="884"/>
                    <a:pt x="450" y="903"/>
                    <a:pt x="444" y="930"/>
                  </a:cubicBezTo>
                  <a:cubicBezTo>
                    <a:pt x="441" y="948"/>
                    <a:pt x="444" y="951"/>
                    <a:pt x="451" y="951"/>
                  </a:cubicBezTo>
                  <a:cubicBezTo>
                    <a:pt x="457" y="938"/>
                    <a:pt x="462" y="934"/>
                    <a:pt x="467" y="934"/>
                  </a:cubicBezTo>
                  <a:cubicBezTo>
                    <a:pt x="469" y="934"/>
                    <a:pt x="471" y="935"/>
                    <a:pt x="473" y="936"/>
                  </a:cubicBezTo>
                  <a:cubicBezTo>
                    <a:pt x="485" y="936"/>
                    <a:pt x="485" y="936"/>
                    <a:pt x="491" y="895"/>
                  </a:cubicBezTo>
                  <a:cubicBezTo>
                    <a:pt x="495" y="854"/>
                    <a:pt x="498" y="854"/>
                    <a:pt x="504" y="854"/>
                  </a:cubicBezTo>
                  <a:cubicBezTo>
                    <a:pt x="507" y="854"/>
                    <a:pt x="510" y="854"/>
                    <a:pt x="507" y="876"/>
                  </a:cubicBezTo>
                  <a:cubicBezTo>
                    <a:pt x="507" y="876"/>
                    <a:pt x="510" y="898"/>
                    <a:pt x="513" y="898"/>
                  </a:cubicBezTo>
                  <a:cubicBezTo>
                    <a:pt x="517" y="898"/>
                    <a:pt x="520" y="898"/>
                    <a:pt x="520" y="920"/>
                  </a:cubicBezTo>
                  <a:cubicBezTo>
                    <a:pt x="520" y="920"/>
                    <a:pt x="520" y="942"/>
                    <a:pt x="529" y="942"/>
                  </a:cubicBezTo>
                  <a:cubicBezTo>
                    <a:pt x="535" y="942"/>
                    <a:pt x="542" y="945"/>
                    <a:pt x="542" y="964"/>
                  </a:cubicBezTo>
                  <a:cubicBezTo>
                    <a:pt x="545" y="964"/>
                    <a:pt x="545" y="964"/>
                    <a:pt x="545" y="945"/>
                  </a:cubicBezTo>
                  <a:cubicBezTo>
                    <a:pt x="545" y="930"/>
                    <a:pt x="546" y="914"/>
                    <a:pt x="553" y="914"/>
                  </a:cubicBezTo>
                  <a:cubicBezTo>
                    <a:pt x="555" y="914"/>
                    <a:pt x="559" y="917"/>
                    <a:pt x="564" y="923"/>
                  </a:cubicBezTo>
                  <a:cubicBezTo>
                    <a:pt x="570" y="923"/>
                    <a:pt x="582" y="923"/>
                    <a:pt x="579" y="901"/>
                  </a:cubicBezTo>
                  <a:cubicBezTo>
                    <a:pt x="582" y="901"/>
                    <a:pt x="582" y="901"/>
                    <a:pt x="585" y="923"/>
                  </a:cubicBezTo>
                  <a:cubicBezTo>
                    <a:pt x="587" y="945"/>
                    <a:pt x="589" y="955"/>
                    <a:pt x="592" y="955"/>
                  </a:cubicBezTo>
                  <a:cubicBezTo>
                    <a:pt x="594" y="955"/>
                    <a:pt x="596" y="944"/>
                    <a:pt x="598" y="923"/>
                  </a:cubicBezTo>
                  <a:cubicBezTo>
                    <a:pt x="598" y="912"/>
                    <a:pt x="599" y="907"/>
                    <a:pt x="600" y="907"/>
                  </a:cubicBezTo>
                  <a:cubicBezTo>
                    <a:pt x="601" y="907"/>
                    <a:pt x="603" y="912"/>
                    <a:pt x="604" y="923"/>
                  </a:cubicBezTo>
                  <a:cubicBezTo>
                    <a:pt x="604" y="923"/>
                    <a:pt x="611" y="923"/>
                    <a:pt x="611" y="901"/>
                  </a:cubicBezTo>
                  <a:cubicBezTo>
                    <a:pt x="611" y="890"/>
                    <a:pt x="611" y="885"/>
                    <a:pt x="612" y="885"/>
                  </a:cubicBezTo>
                  <a:cubicBezTo>
                    <a:pt x="613" y="885"/>
                    <a:pt x="615" y="890"/>
                    <a:pt x="620" y="901"/>
                  </a:cubicBezTo>
                  <a:cubicBezTo>
                    <a:pt x="623" y="920"/>
                    <a:pt x="626" y="920"/>
                    <a:pt x="629" y="920"/>
                  </a:cubicBezTo>
                  <a:cubicBezTo>
                    <a:pt x="633" y="907"/>
                    <a:pt x="646" y="900"/>
                    <a:pt x="658" y="900"/>
                  </a:cubicBezTo>
                  <a:cubicBezTo>
                    <a:pt x="666" y="900"/>
                    <a:pt x="674" y="903"/>
                    <a:pt x="679" y="911"/>
                  </a:cubicBezTo>
                  <a:cubicBezTo>
                    <a:pt x="676" y="889"/>
                    <a:pt x="676" y="892"/>
                    <a:pt x="679" y="889"/>
                  </a:cubicBezTo>
                  <a:cubicBezTo>
                    <a:pt x="685" y="904"/>
                    <a:pt x="689" y="910"/>
                    <a:pt x="690" y="910"/>
                  </a:cubicBezTo>
                  <a:cubicBezTo>
                    <a:pt x="691" y="910"/>
                    <a:pt x="687" y="892"/>
                    <a:pt x="679" y="867"/>
                  </a:cubicBezTo>
                  <a:lnTo>
                    <a:pt x="676" y="867"/>
                  </a:lnTo>
                  <a:lnTo>
                    <a:pt x="673" y="870"/>
                  </a:lnTo>
                  <a:cubicBezTo>
                    <a:pt x="667" y="851"/>
                    <a:pt x="666" y="840"/>
                    <a:pt x="669" y="840"/>
                  </a:cubicBezTo>
                  <a:cubicBezTo>
                    <a:pt x="672" y="840"/>
                    <a:pt x="679" y="854"/>
                    <a:pt x="689" y="886"/>
                  </a:cubicBezTo>
                  <a:cubicBezTo>
                    <a:pt x="697" y="906"/>
                    <a:pt x="701" y="916"/>
                    <a:pt x="703" y="916"/>
                  </a:cubicBezTo>
                  <a:cubicBezTo>
                    <a:pt x="704" y="916"/>
                    <a:pt x="701" y="906"/>
                    <a:pt x="695" y="886"/>
                  </a:cubicBezTo>
                  <a:cubicBezTo>
                    <a:pt x="690" y="864"/>
                    <a:pt x="689" y="853"/>
                    <a:pt x="691" y="853"/>
                  </a:cubicBezTo>
                  <a:lnTo>
                    <a:pt x="691" y="853"/>
                  </a:lnTo>
                  <a:cubicBezTo>
                    <a:pt x="692" y="853"/>
                    <a:pt x="697" y="863"/>
                    <a:pt x="705" y="883"/>
                  </a:cubicBezTo>
                  <a:cubicBezTo>
                    <a:pt x="712" y="903"/>
                    <a:pt x="716" y="913"/>
                    <a:pt x="717" y="913"/>
                  </a:cubicBezTo>
                  <a:cubicBezTo>
                    <a:pt x="717" y="913"/>
                    <a:pt x="714" y="903"/>
                    <a:pt x="708" y="883"/>
                  </a:cubicBezTo>
                  <a:cubicBezTo>
                    <a:pt x="695" y="836"/>
                    <a:pt x="689" y="809"/>
                    <a:pt x="692" y="809"/>
                  </a:cubicBezTo>
                  <a:lnTo>
                    <a:pt x="692" y="809"/>
                  </a:lnTo>
                  <a:cubicBezTo>
                    <a:pt x="694" y="809"/>
                    <a:pt x="702" y="824"/>
                    <a:pt x="717" y="857"/>
                  </a:cubicBezTo>
                  <a:cubicBezTo>
                    <a:pt x="732" y="892"/>
                    <a:pt x="743" y="911"/>
                    <a:pt x="748" y="911"/>
                  </a:cubicBezTo>
                  <a:cubicBezTo>
                    <a:pt x="748" y="911"/>
                    <a:pt x="748" y="911"/>
                    <a:pt x="748" y="911"/>
                  </a:cubicBezTo>
                  <a:cubicBezTo>
                    <a:pt x="752" y="911"/>
                    <a:pt x="742" y="892"/>
                    <a:pt x="736" y="873"/>
                  </a:cubicBezTo>
                  <a:cubicBezTo>
                    <a:pt x="724" y="854"/>
                    <a:pt x="720" y="843"/>
                    <a:pt x="722" y="843"/>
                  </a:cubicBezTo>
                  <a:lnTo>
                    <a:pt x="722" y="843"/>
                  </a:lnTo>
                  <a:cubicBezTo>
                    <a:pt x="723" y="843"/>
                    <a:pt x="730" y="852"/>
                    <a:pt x="742" y="870"/>
                  </a:cubicBezTo>
                  <a:cubicBezTo>
                    <a:pt x="760" y="897"/>
                    <a:pt x="771" y="910"/>
                    <a:pt x="776" y="910"/>
                  </a:cubicBezTo>
                  <a:cubicBezTo>
                    <a:pt x="781" y="910"/>
                    <a:pt x="781" y="898"/>
                    <a:pt x="777" y="876"/>
                  </a:cubicBezTo>
                  <a:cubicBezTo>
                    <a:pt x="772" y="853"/>
                    <a:pt x="772" y="841"/>
                    <a:pt x="775" y="841"/>
                  </a:cubicBezTo>
                  <a:cubicBezTo>
                    <a:pt x="778" y="841"/>
                    <a:pt x="783" y="851"/>
                    <a:pt x="789" y="870"/>
                  </a:cubicBezTo>
                  <a:cubicBezTo>
                    <a:pt x="798" y="893"/>
                    <a:pt x="801" y="903"/>
                    <a:pt x="801" y="903"/>
                  </a:cubicBezTo>
                  <a:cubicBezTo>
                    <a:pt x="801" y="903"/>
                    <a:pt x="800" y="898"/>
                    <a:pt x="799" y="889"/>
                  </a:cubicBezTo>
                  <a:lnTo>
                    <a:pt x="814" y="879"/>
                  </a:lnTo>
                  <a:cubicBezTo>
                    <a:pt x="820" y="879"/>
                    <a:pt x="811" y="857"/>
                    <a:pt x="799" y="842"/>
                  </a:cubicBezTo>
                  <a:lnTo>
                    <a:pt x="799" y="842"/>
                  </a:lnTo>
                  <a:cubicBezTo>
                    <a:pt x="813" y="860"/>
                    <a:pt x="826" y="871"/>
                    <a:pt x="831" y="871"/>
                  </a:cubicBezTo>
                  <a:cubicBezTo>
                    <a:pt x="834" y="871"/>
                    <a:pt x="833" y="864"/>
                    <a:pt x="824" y="848"/>
                  </a:cubicBezTo>
                  <a:lnTo>
                    <a:pt x="830" y="845"/>
                  </a:lnTo>
                  <a:cubicBezTo>
                    <a:pt x="833" y="842"/>
                    <a:pt x="833" y="842"/>
                    <a:pt x="824" y="823"/>
                  </a:cubicBezTo>
                  <a:cubicBezTo>
                    <a:pt x="820" y="817"/>
                    <a:pt x="820" y="814"/>
                    <a:pt x="822" y="814"/>
                  </a:cubicBezTo>
                  <a:cubicBezTo>
                    <a:pt x="825" y="814"/>
                    <a:pt x="835" y="824"/>
                    <a:pt x="846" y="832"/>
                  </a:cubicBezTo>
                  <a:cubicBezTo>
                    <a:pt x="856" y="843"/>
                    <a:pt x="868" y="852"/>
                    <a:pt x="870" y="852"/>
                  </a:cubicBezTo>
                  <a:cubicBezTo>
                    <a:pt x="871" y="852"/>
                    <a:pt x="869" y="850"/>
                    <a:pt x="864" y="845"/>
                  </a:cubicBezTo>
                  <a:cubicBezTo>
                    <a:pt x="852" y="829"/>
                    <a:pt x="842" y="810"/>
                    <a:pt x="830" y="792"/>
                  </a:cubicBezTo>
                  <a:cubicBezTo>
                    <a:pt x="826" y="785"/>
                    <a:pt x="825" y="782"/>
                    <a:pt x="827" y="782"/>
                  </a:cubicBezTo>
                  <a:cubicBezTo>
                    <a:pt x="830" y="782"/>
                    <a:pt x="841" y="792"/>
                    <a:pt x="849" y="804"/>
                  </a:cubicBezTo>
                  <a:cubicBezTo>
                    <a:pt x="858" y="817"/>
                    <a:pt x="867" y="826"/>
                    <a:pt x="883" y="829"/>
                  </a:cubicBezTo>
                  <a:cubicBezTo>
                    <a:pt x="886" y="826"/>
                    <a:pt x="889" y="823"/>
                    <a:pt x="877" y="807"/>
                  </a:cubicBezTo>
                  <a:cubicBezTo>
                    <a:pt x="865" y="795"/>
                    <a:pt x="869" y="785"/>
                    <a:pt x="880" y="785"/>
                  </a:cubicBezTo>
                  <a:cubicBezTo>
                    <a:pt x="884" y="785"/>
                    <a:pt x="888" y="786"/>
                    <a:pt x="893" y="788"/>
                  </a:cubicBezTo>
                  <a:lnTo>
                    <a:pt x="899" y="785"/>
                  </a:lnTo>
                  <a:cubicBezTo>
                    <a:pt x="902" y="782"/>
                    <a:pt x="886" y="767"/>
                    <a:pt x="889" y="763"/>
                  </a:cubicBezTo>
                  <a:cubicBezTo>
                    <a:pt x="889" y="763"/>
                    <a:pt x="889" y="760"/>
                    <a:pt x="877" y="745"/>
                  </a:cubicBezTo>
                  <a:cubicBezTo>
                    <a:pt x="877" y="744"/>
                    <a:pt x="877" y="743"/>
                    <a:pt x="878" y="743"/>
                  </a:cubicBezTo>
                  <a:cubicBezTo>
                    <a:pt x="881" y="743"/>
                    <a:pt x="886" y="746"/>
                    <a:pt x="899" y="754"/>
                  </a:cubicBezTo>
                  <a:cubicBezTo>
                    <a:pt x="881" y="739"/>
                    <a:pt x="872" y="732"/>
                    <a:pt x="874" y="732"/>
                  </a:cubicBezTo>
                  <a:lnTo>
                    <a:pt x="874" y="732"/>
                  </a:lnTo>
                  <a:cubicBezTo>
                    <a:pt x="875" y="732"/>
                    <a:pt x="884" y="737"/>
                    <a:pt x="902" y="748"/>
                  </a:cubicBezTo>
                  <a:cubicBezTo>
                    <a:pt x="919" y="758"/>
                    <a:pt x="927" y="764"/>
                    <a:pt x="928" y="764"/>
                  </a:cubicBezTo>
                  <a:cubicBezTo>
                    <a:pt x="928" y="764"/>
                    <a:pt x="920" y="758"/>
                    <a:pt x="902" y="745"/>
                  </a:cubicBezTo>
                  <a:cubicBezTo>
                    <a:pt x="893" y="736"/>
                    <a:pt x="889" y="732"/>
                    <a:pt x="892" y="732"/>
                  </a:cubicBezTo>
                  <a:cubicBezTo>
                    <a:pt x="893" y="732"/>
                    <a:pt x="899" y="734"/>
                    <a:pt x="908" y="738"/>
                  </a:cubicBezTo>
                  <a:cubicBezTo>
                    <a:pt x="915" y="744"/>
                    <a:pt x="920" y="746"/>
                    <a:pt x="921" y="746"/>
                  </a:cubicBezTo>
                  <a:cubicBezTo>
                    <a:pt x="922" y="746"/>
                    <a:pt x="919" y="742"/>
                    <a:pt x="908" y="735"/>
                  </a:cubicBezTo>
                  <a:cubicBezTo>
                    <a:pt x="887" y="718"/>
                    <a:pt x="872" y="704"/>
                    <a:pt x="878" y="704"/>
                  </a:cubicBezTo>
                  <a:cubicBezTo>
                    <a:pt x="881" y="704"/>
                    <a:pt x="887" y="706"/>
                    <a:pt x="899" y="713"/>
                  </a:cubicBezTo>
                  <a:cubicBezTo>
                    <a:pt x="899" y="713"/>
                    <a:pt x="902" y="710"/>
                    <a:pt x="883" y="698"/>
                  </a:cubicBezTo>
                  <a:cubicBezTo>
                    <a:pt x="865" y="686"/>
                    <a:pt x="857" y="681"/>
                    <a:pt x="858" y="681"/>
                  </a:cubicBezTo>
                  <a:lnTo>
                    <a:pt x="858" y="681"/>
                  </a:lnTo>
                  <a:cubicBezTo>
                    <a:pt x="859" y="681"/>
                    <a:pt x="868" y="685"/>
                    <a:pt x="886" y="694"/>
                  </a:cubicBezTo>
                  <a:cubicBezTo>
                    <a:pt x="903" y="703"/>
                    <a:pt x="913" y="707"/>
                    <a:pt x="915" y="707"/>
                  </a:cubicBezTo>
                  <a:cubicBezTo>
                    <a:pt x="919" y="707"/>
                    <a:pt x="910" y="700"/>
                    <a:pt x="889" y="688"/>
                  </a:cubicBezTo>
                  <a:cubicBezTo>
                    <a:pt x="889" y="688"/>
                    <a:pt x="879" y="680"/>
                    <a:pt x="885" y="680"/>
                  </a:cubicBezTo>
                  <a:cubicBezTo>
                    <a:pt x="886" y="680"/>
                    <a:pt x="889" y="681"/>
                    <a:pt x="893" y="682"/>
                  </a:cubicBezTo>
                  <a:cubicBezTo>
                    <a:pt x="895" y="682"/>
                    <a:pt x="899" y="683"/>
                    <a:pt x="902" y="683"/>
                  </a:cubicBezTo>
                  <a:cubicBezTo>
                    <a:pt x="922" y="683"/>
                    <a:pt x="940" y="674"/>
                    <a:pt x="905" y="663"/>
                  </a:cubicBezTo>
                  <a:lnTo>
                    <a:pt x="908" y="657"/>
                  </a:lnTo>
                  <a:cubicBezTo>
                    <a:pt x="912" y="657"/>
                    <a:pt x="915" y="658"/>
                    <a:pt x="918" y="658"/>
                  </a:cubicBezTo>
                  <a:cubicBezTo>
                    <a:pt x="930" y="658"/>
                    <a:pt x="927" y="652"/>
                    <a:pt x="911" y="644"/>
                  </a:cubicBezTo>
                  <a:lnTo>
                    <a:pt x="893" y="635"/>
                  </a:lnTo>
                  <a:lnTo>
                    <a:pt x="893" y="635"/>
                  </a:lnTo>
                  <a:cubicBezTo>
                    <a:pt x="910" y="640"/>
                    <a:pt x="926" y="645"/>
                    <a:pt x="933" y="645"/>
                  </a:cubicBezTo>
                  <a:cubicBezTo>
                    <a:pt x="935" y="645"/>
                    <a:pt x="936" y="645"/>
                    <a:pt x="936" y="644"/>
                  </a:cubicBezTo>
                  <a:cubicBezTo>
                    <a:pt x="936" y="638"/>
                    <a:pt x="936" y="641"/>
                    <a:pt x="918" y="632"/>
                  </a:cubicBezTo>
                  <a:cubicBezTo>
                    <a:pt x="896" y="629"/>
                    <a:pt x="896" y="626"/>
                    <a:pt x="899" y="622"/>
                  </a:cubicBezTo>
                  <a:cubicBezTo>
                    <a:pt x="911" y="622"/>
                    <a:pt x="927" y="626"/>
                    <a:pt x="940" y="632"/>
                  </a:cubicBezTo>
                  <a:lnTo>
                    <a:pt x="943" y="629"/>
                  </a:lnTo>
                  <a:cubicBezTo>
                    <a:pt x="916" y="620"/>
                    <a:pt x="906" y="616"/>
                    <a:pt x="910" y="616"/>
                  </a:cubicBezTo>
                  <a:cubicBezTo>
                    <a:pt x="912" y="616"/>
                    <a:pt x="917" y="617"/>
                    <a:pt x="924" y="619"/>
                  </a:cubicBezTo>
                  <a:cubicBezTo>
                    <a:pt x="929" y="620"/>
                    <a:pt x="934" y="621"/>
                    <a:pt x="937" y="621"/>
                  </a:cubicBezTo>
                  <a:cubicBezTo>
                    <a:pt x="944" y="621"/>
                    <a:pt x="946" y="618"/>
                    <a:pt x="946" y="616"/>
                  </a:cubicBezTo>
                  <a:cubicBezTo>
                    <a:pt x="936" y="613"/>
                    <a:pt x="936" y="611"/>
                    <a:pt x="939" y="611"/>
                  </a:cubicBezTo>
                  <a:cubicBezTo>
                    <a:pt x="941" y="611"/>
                    <a:pt x="946" y="613"/>
                    <a:pt x="946" y="616"/>
                  </a:cubicBezTo>
                  <a:lnTo>
                    <a:pt x="968" y="619"/>
                  </a:lnTo>
                  <a:cubicBezTo>
                    <a:pt x="971" y="620"/>
                    <a:pt x="973" y="620"/>
                    <a:pt x="975" y="620"/>
                  </a:cubicBezTo>
                  <a:cubicBezTo>
                    <a:pt x="980" y="620"/>
                    <a:pt x="964" y="615"/>
                    <a:pt x="946" y="610"/>
                  </a:cubicBezTo>
                  <a:cubicBezTo>
                    <a:pt x="946" y="610"/>
                    <a:pt x="949" y="607"/>
                    <a:pt x="949" y="604"/>
                  </a:cubicBezTo>
                  <a:cubicBezTo>
                    <a:pt x="949" y="600"/>
                    <a:pt x="952" y="597"/>
                    <a:pt x="930" y="597"/>
                  </a:cubicBezTo>
                  <a:cubicBezTo>
                    <a:pt x="908" y="591"/>
                    <a:pt x="889" y="588"/>
                    <a:pt x="889" y="585"/>
                  </a:cubicBezTo>
                  <a:lnTo>
                    <a:pt x="889" y="585"/>
                  </a:lnTo>
                  <a:cubicBezTo>
                    <a:pt x="905" y="587"/>
                    <a:pt x="922" y="592"/>
                    <a:pt x="928" y="592"/>
                  </a:cubicBezTo>
                  <a:cubicBezTo>
                    <a:pt x="929" y="592"/>
                    <a:pt x="930" y="592"/>
                    <a:pt x="930" y="591"/>
                  </a:cubicBezTo>
                  <a:cubicBezTo>
                    <a:pt x="931" y="590"/>
                    <a:pt x="934" y="590"/>
                    <a:pt x="937" y="590"/>
                  </a:cubicBezTo>
                  <a:cubicBezTo>
                    <a:pt x="944" y="590"/>
                    <a:pt x="952" y="591"/>
                    <a:pt x="952" y="591"/>
                  </a:cubicBezTo>
                  <a:cubicBezTo>
                    <a:pt x="962" y="594"/>
                    <a:pt x="968" y="595"/>
                    <a:pt x="972" y="595"/>
                  </a:cubicBezTo>
                  <a:cubicBezTo>
                    <a:pt x="985" y="595"/>
                    <a:pt x="972" y="583"/>
                    <a:pt x="955" y="579"/>
                  </a:cubicBezTo>
                  <a:cubicBezTo>
                    <a:pt x="928" y="570"/>
                    <a:pt x="920" y="566"/>
                    <a:pt x="930" y="566"/>
                  </a:cubicBezTo>
                  <a:cubicBezTo>
                    <a:pt x="935" y="566"/>
                    <a:pt x="945" y="567"/>
                    <a:pt x="958" y="569"/>
                  </a:cubicBezTo>
                  <a:cubicBezTo>
                    <a:pt x="966" y="570"/>
                    <a:pt x="971" y="571"/>
                    <a:pt x="973" y="571"/>
                  </a:cubicBezTo>
                  <a:cubicBezTo>
                    <a:pt x="983" y="571"/>
                    <a:pt x="947" y="561"/>
                    <a:pt x="896" y="550"/>
                  </a:cubicBezTo>
                  <a:lnTo>
                    <a:pt x="836" y="538"/>
                  </a:lnTo>
                  <a:lnTo>
                    <a:pt x="836" y="538"/>
                  </a:lnTo>
                  <a:lnTo>
                    <a:pt x="899" y="547"/>
                  </a:lnTo>
                  <a:cubicBezTo>
                    <a:pt x="932" y="551"/>
                    <a:pt x="952" y="553"/>
                    <a:pt x="962" y="553"/>
                  </a:cubicBezTo>
                  <a:cubicBezTo>
                    <a:pt x="977" y="553"/>
                    <a:pt x="967" y="549"/>
                    <a:pt x="943" y="541"/>
                  </a:cubicBezTo>
                  <a:cubicBezTo>
                    <a:pt x="931" y="535"/>
                    <a:pt x="925" y="533"/>
                    <a:pt x="928" y="533"/>
                  </a:cubicBezTo>
                  <a:cubicBezTo>
                    <a:pt x="930" y="533"/>
                    <a:pt x="935" y="534"/>
                    <a:pt x="943" y="535"/>
                  </a:cubicBezTo>
                  <a:cubicBezTo>
                    <a:pt x="965" y="535"/>
                    <a:pt x="965" y="532"/>
                    <a:pt x="965" y="522"/>
                  </a:cubicBezTo>
                  <a:cubicBezTo>
                    <a:pt x="968" y="513"/>
                    <a:pt x="968" y="510"/>
                    <a:pt x="946" y="506"/>
                  </a:cubicBezTo>
                  <a:lnTo>
                    <a:pt x="946" y="500"/>
                  </a:lnTo>
                  <a:cubicBezTo>
                    <a:pt x="981" y="498"/>
                    <a:pt x="974" y="493"/>
                    <a:pt x="948" y="493"/>
                  </a:cubicBezTo>
                  <a:cubicBezTo>
                    <a:pt x="942" y="493"/>
                    <a:pt x="935" y="493"/>
                    <a:pt x="927" y="494"/>
                  </a:cubicBezTo>
                  <a:lnTo>
                    <a:pt x="927" y="488"/>
                  </a:lnTo>
                  <a:lnTo>
                    <a:pt x="946" y="488"/>
                  </a:lnTo>
                  <a:cubicBezTo>
                    <a:pt x="968" y="488"/>
                    <a:pt x="968" y="481"/>
                    <a:pt x="968" y="453"/>
                  </a:cubicBezTo>
                  <a:cubicBezTo>
                    <a:pt x="968" y="430"/>
                    <a:pt x="966" y="422"/>
                    <a:pt x="949" y="422"/>
                  </a:cubicBezTo>
                  <a:cubicBezTo>
                    <a:pt x="943" y="422"/>
                    <a:pt x="935" y="423"/>
                    <a:pt x="924" y="425"/>
                  </a:cubicBezTo>
                  <a:cubicBezTo>
                    <a:pt x="913" y="426"/>
                    <a:pt x="905" y="426"/>
                    <a:pt x="899" y="426"/>
                  </a:cubicBezTo>
                  <a:cubicBezTo>
                    <a:pt x="885" y="426"/>
                    <a:pt x="892" y="423"/>
                    <a:pt x="924" y="419"/>
                  </a:cubicBezTo>
                  <a:cubicBezTo>
                    <a:pt x="942" y="416"/>
                    <a:pt x="957" y="412"/>
                    <a:pt x="951" y="412"/>
                  </a:cubicBezTo>
                  <a:cubicBezTo>
                    <a:pt x="950" y="412"/>
                    <a:pt x="947" y="412"/>
                    <a:pt x="943" y="412"/>
                  </a:cubicBezTo>
                  <a:cubicBezTo>
                    <a:pt x="943" y="412"/>
                    <a:pt x="943" y="406"/>
                    <a:pt x="965" y="400"/>
                  </a:cubicBezTo>
                  <a:cubicBezTo>
                    <a:pt x="991" y="387"/>
                    <a:pt x="988" y="383"/>
                    <a:pt x="977" y="383"/>
                  </a:cubicBezTo>
                  <a:cubicBezTo>
                    <a:pt x="973" y="383"/>
                    <a:pt x="967" y="383"/>
                    <a:pt x="962" y="384"/>
                  </a:cubicBezTo>
                  <a:cubicBezTo>
                    <a:pt x="945" y="389"/>
                    <a:pt x="938" y="391"/>
                    <a:pt x="938" y="391"/>
                  </a:cubicBezTo>
                  <a:cubicBezTo>
                    <a:pt x="936" y="391"/>
                    <a:pt x="948" y="387"/>
                    <a:pt x="962" y="381"/>
                  </a:cubicBezTo>
                  <a:cubicBezTo>
                    <a:pt x="978" y="376"/>
                    <a:pt x="994" y="368"/>
                    <a:pt x="986" y="368"/>
                  </a:cubicBezTo>
                  <a:cubicBezTo>
                    <a:pt x="985" y="368"/>
                    <a:pt x="983" y="368"/>
                    <a:pt x="980" y="369"/>
                  </a:cubicBezTo>
                  <a:cubicBezTo>
                    <a:pt x="978" y="369"/>
                    <a:pt x="976" y="369"/>
                    <a:pt x="975" y="369"/>
                  </a:cubicBezTo>
                  <a:cubicBezTo>
                    <a:pt x="954" y="369"/>
                    <a:pt x="937" y="355"/>
                    <a:pt x="974" y="343"/>
                  </a:cubicBezTo>
                  <a:lnTo>
                    <a:pt x="974" y="337"/>
                  </a:lnTo>
                  <a:cubicBezTo>
                    <a:pt x="968" y="339"/>
                    <a:pt x="963" y="340"/>
                    <a:pt x="960" y="340"/>
                  </a:cubicBezTo>
                  <a:cubicBezTo>
                    <a:pt x="952" y="340"/>
                    <a:pt x="951" y="335"/>
                    <a:pt x="949" y="331"/>
                  </a:cubicBezTo>
                  <a:cubicBezTo>
                    <a:pt x="946" y="325"/>
                    <a:pt x="946" y="322"/>
                    <a:pt x="965" y="312"/>
                  </a:cubicBezTo>
                  <a:cubicBezTo>
                    <a:pt x="987" y="309"/>
                    <a:pt x="987" y="306"/>
                    <a:pt x="965" y="306"/>
                  </a:cubicBezTo>
                  <a:cubicBezTo>
                    <a:pt x="964" y="306"/>
                    <a:pt x="963" y="305"/>
                    <a:pt x="962" y="305"/>
                  </a:cubicBezTo>
                  <a:cubicBezTo>
                    <a:pt x="954" y="305"/>
                    <a:pt x="929" y="313"/>
                    <a:pt x="922" y="313"/>
                  </a:cubicBezTo>
                  <a:cubicBezTo>
                    <a:pt x="921" y="313"/>
                    <a:pt x="921" y="313"/>
                    <a:pt x="921" y="312"/>
                  </a:cubicBezTo>
                  <a:cubicBezTo>
                    <a:pt x="908" y="318"/>
                    <a:pt x="893" y="322"/>
                    <a:pt x="880" y="322"/>
                  </a:cubicBezTo>
                  <a:lnTo>
                    <a:pt x="899" y="312"/>
                  </a:lnTo>
                  <a:lnTo>
                    <a:pt x="940" y="296"/>
                  </a:lnTo>
                  <a:cubicBezTo>
                    <a:pt x="938" y="295"/>
                    <a:pt x="937" y="293"/>
                    <a:pt x="934" y="293"/>
                  </a:cubicBezTo>
                  <a:cubicBezTo>
                    <a:pt x="932" y="293"/>
                    <a:pt x="927" y="295"/>
                    <a:pt x="918" y="300"/>
                  </a:cubicBezTo>
                  <a:cubicBezTo>
                    <a:pt x="933" y="287"/>
                    <a:pt x="933" y="284"/>
                    <a:pt x="930" y="278"/>
                  </a:cubicBezTo>
                  <a:cubicBezTo>
                    <a:pt x="928" y="273"/>
                    <a:pt x="926" y="269"/>
                    <a:pt x="918" y="269"/>
                  </a:cubicBezTo>
                  <a:cubicBezTo>
                    <a:pt x="915" y="269"/>
                    <a:pt x="911" y="270"/>
                    <a:pt x="905" y="271"/>
                  </a:cubicBezTo>
                  <a:cubicBezTo>
                    <a:pt x="933" y="255"/>
                    <a:pt x="933" y="239"/>
                    <a:pt x="917" y="239"/>
                  </a:cubicBezTo>
                  <a:cubicBezTo>
                    <a:pt x="911" y="239"/>
                    <a:pt x="903" y="241"/>
                    <a:pt x="893" y="246"/>
                  </a:cubicBezTo>
                  <a:cubicBezTo>
                    <a:pt x="885" y="252"/>
                    <a:pt x="880" y="254"/>
                    <a:pt x="879" y="254"/>
                  </a:cubicBezTo>
                  <a:cubicBezTo>
                    <a:pt x="876" y="254"/>
                    <a:pt x="880" y="249"/>
                    <a:pt x="889" y="240"/>
                  </a:cubicBezTo>
                  <a:cubicBezTo>
                    <a:pt x="898" y="233"/>
                    <a:pt x="902" y="230"/>
                    <a:pt x="901" y="230"/>
                  </a:cubicBezTo>
                  <a:lnTo>
                    <a:pt x="901" y="230"/>
                  </a:lnTo>
                  <a:cubicBezTo>
                    <a:pt x="900" y="230"/>
                    <a:pt x="895" y="233"/>
                    <a:pt x="886" y="237"/>
                  </a:cubicBezTo>
                  <a:cubicBezTo>
                    <a:pt x="883" y="238"/>
                    <a:pt x="881" y="239"/>
                    <a:pt x="879" y="239"/>
                  </a:cubicBezTo>
                  <a:cubicBezTo>
                    <a:pt x="873" y="239"/>
                    <a:pt x="886" y="228"/>
                    <a:pt x="899" y="215"/>
                  </a:cubicBezTo>
                  <a:cubicBezTo>
                    <a:pt x="924" y="197"/>
                    <a:pt x="929" y="190"/>
                    <a:pt x="923" y="190"/>
                  </a:cubicBezTo>
                  <a:cubicBezTo>
                    <a:pt x="921" y="190"/>
                    <a:pt x="917" y="191"/>
                    <a:pt x="911" y="193"/>
                  </a:cubicBezTo>
                  <a:cubicBezTo>
                    <a:pt x="902" y="196"/>
                    <a:pt x="896" y="197"/>
                    <a:pt x="892" y="197"/>
                  </a:cubicBezTo>
                  <a:cubicBezTo>
                    <a:pt x="887" y="197"/>
                    <a:pt x="885" y="195"/>
                    <a:pt x="883" y="193"/>
                  </a:cubicBezTo>
                  <a:cubicBezTo>
                    <a:pt x="864" y="199"/>
                    <a:pt x="861" y="196"/>
                    <a:pt x="846" y="212"/>
                  </a:cubicBezTo>
                  <a:cubicBezTo>
                    <a:pt x="836" y="221"/>
                    <a:pt x="824" y="228"/>
                    <a:pt x="811" y="237"/>
                  </a:cubicBezTo>
                  <a:cubicBezTo>
                    <a:pt x="807" y="239"/>
                    <a:pt x="804" y="240"/>
                    <a:pt x="803" y="240"/>
                  </a:cubicBezTo>
                  <a:cubicBezTo>
                    <a:pt x="799" y="240"/>
                    <a:pt x="807" y="233"/>
                    <a:pt x="810" y="233"/>
                  </a:cubicBezTo>
                  <a:cubicBezTo>
                    <a:pt x="810" y="233"/>
                    <a:pt x="811" y="234"/>
                    <a:pt x="811" y="234"/>
                  </a:cubicBezTo>
                  <a:cubicBezTo>
                    <a:pt x="830" y="224"/>
                    <a:pt x="830" y="224"/>
                    <a:pt x="842" y="209"/>
                  </a:cubicBezTo>
                  <a:cubicBezTo>
                    <a:pt x="858" y="190"/>
                    <a:pt x="852" y="187"/>
                    <a:pt x="852" y="184"/>
                  </a:cubicBezTo>
                  <a:lnTo>
                    <a:pt x="842" y="174"/>
                  </a:lnTo>
                  <a:cubicBezTo>
                    <a:pt x="848" y="159"/>
                    <a:pt x="849" y="152"/>
                    <a:pt x="846" y="152"/>
                  </a:cubicBezTo>
                  <a:cubicBezTo>
                    <a:pt x="844" y="152"/>
                    <a:pt x="839" y="155"/>
                    <a:pt x="833" y="162"/>
                  </a:cubicBezTo>
                  <a:cubicBezTo>
                    <a:pt x="820" y="174"/>
                    <a:pt x="827" y="171"/>
                    <a:pt x="817" y="177"/>
                  </a:cubicBezTo>
                  <a:cubicBezTo>
                    <a:pt x="839" y="156"/>
                    <a:pt x="831" y="136"/>
                    <a:pt x="814" y="136"/>
                  </a:cubicBezTo>
                  <a:cubicBezTo>
                    <a:pt x="807" y="136"/>
                    <a:pt x="798" y="140"/>
                    <a:pt x="789" y="149"/>
                  </a:cubicBezTo>
                  <a:lnTo>
                    <a:pt x="802" y="130"/>
                  </a:lnTo>
                  <a:cubicBezTo>
                    <a:pt x="817" y="115"/>
                    <a:pt x="814" y="115"/>
                    <a:pt x="808" y="108"/>
                  </a:cubicBezTo>
                  <a:cubicBezTo>
                    <a:pt x="807" y="108"/>
                    <a:pt x="807" y="108"/>
                    <a:pt x="805" y="108"/>
                  </a:cubicBezTo>
                  <a:cubicBezTo>
                    <a:pt x="801" y="108"/>
                    <a:pt x="791" y="111"/>
                    <a:pt x="783" y="111"/>
                  </a:cubicBezTo>
                  <a:cubicBezTo>
                    <a:pt x="779" y="111"/>
                    <a:pt x="776" y="110"/>
                    <a:pt x="773" y="108"/>
                  </a:cubicBezTo>
                  <a:cubicBezTo>
                    <a:pt x="769" y="104"/>
                    <a:pt x="765" y="101"/>
                    <a:pt x="760" y="101"/>
                  </a:cubicBezTo>
                  <a:cubicBezTo>
                    <a:pt x="755" y="101"/>
                    <a:pt x="749" y="105"/>
                    <a:pt x="742" y="115"/>
                  </a:cubicBezTo>
                  <a:cubicBezTo>
                    <a:pt x="742" y="112"/>
                    <a:pt x="742" y="112"/>
                    <a:pt x="752" y="93"/>
                  </a:cubicBezTo>
                  <a:cubicBezTo>
                    <a:pt x="764" y="77"/>
                    <a:pt x="761" y="74"/>
                    <a:pt x="758" y="74"/>
                  </a:cubicBezTo>
                  <a:cubicBezTo>
                    <a:pt x="758" y="74"/>
                    <a:pt x="757" y="74"/>
                    <a:pt x="757" y="74"/>
                  </a:cubicBezTo>
                  <a:cubicBezTo>
                    <a:pt x="753" y="74"/>
                    <a:pt x="745" y="91"/>
                    <a:pt x="736" y="108"/>
                  </a:cubicBezTo>
                  <a:cubicBezTo>
                    <a:pt x="732" y="117"/>
                    <a:pt x="729" y="121"/>
                    <a:pt x="727" y="121"/>
                  </a:cubicBezTo>
                  <a:cubicBezTo>
                    <a:pt x="725" y="121"/>
                    <a:pt x="725" y="114"/>
                    <a:pt x="726" y="102"/>
                  </a:cubicBezTo>
                  <a:cubicBezTo>
                    <a:pt x="730" y="89"/>
                    <a:pt x="726" y="82"/>
                    <a:pt x="720" y="82"/>
                  </a:cubicBezTo>
                  <a:cubicBezTo>
                    <a:pt x="715" y="82"/>
                    <a:pt x="710" y="85"/>
                    <a:pt x="705" y="93"/>
                  </a:cubicBezTo>
                  <a:cubicBezTo>
                    <a:pt x="701" y="90"/>
                    <a:pt x="698" y="90"/>
                    <a:pt x="708" y="68"/>
                  </a:cubicBezTo>
                  <a:cubicBezTo>
                    <a:pt x="710" y="56"/>
                    <a:pt x="712" y="42"/>
                    <a:pt x="708" y="42"/>
                  </a:cubicBezTo>
                  <a:cubicBezTo>
                    <a:pt x="705" y="42"/>
                    <a:pt x="700" y="47"/>
                    <a:pt x="692" y="61"/>
                  </a:cubicBezTo>
                  <a:cubicBezTo>
                    <a:pt x="689" y="58"/>
                    <a:pt x="689" y="58"/>
                    <a:pt x="695" y="40"/>
                  </a:cubicBezTo>
                  <a:cubicBezTo>
                    <a:pt x="697" y="27"/>
                    <a:pt x="701" y="15"/>
                    <a:pt x="700" y="15"/>
                  </a:cubicBezTo>
                  <a:lnTo>
                    <a:pt x="700" y="15"/>
                  </a:lnTo>
                  <a:cubicBezTo>
                    <a:pt x="700" y="15"/>
                    <a:pt x="697" y="21"/>
                    <a:pt x="689" y="36"/>
                  </a:cubicBezTo>
                  <a:cubicBezTo>
                    <a:pt x="682" y="44"/>
                    <a:pt x="677" y="48"/>
                    <a:pt x="673" y="48"/>
                  </a:cubicBezTo>
                  <a:cubicBezTo>
                    <a:pt x="668" y="48"/>
                    <a:pt x="666" y="41"/>
                    <a:pt x="664" y="27"/>
                  </a:cubicBezTo>
                  <a:cubicBezTo>
                    <a:pt x="661" y="27"/>
                    <a:pt x="658" y="27"/>
                    <a:pt x="651" y="46"/>
                  </a:cubicBezTo>
                  <a:cubicBezTo>
                    <a:pt x="651" y="46"/>
                    <a:pt x="651" y="46"/>
                    <a:pt x="651" y="46"/>
                  </a:cubicBezTo>
                  <a:lnTo>
                    <a:pt x="651" y="46"/>
                  </a:lnTo>
                  <a:cubicBezTo>
                    <a:pt x="652" y="38"/>
                    <a:pt x="653" y="34"/>
                    <a:pt x="652" y="34"/>
                  </a:cubicBezTo>
                  <a:lnTo>
                    <a:pt x="652" y="34"/>
                  </a:lnTo>
                  <a:cubicBezTo>
                    <a:pt x="651" y="34"/>
                    <a:pt x="648" y="45"/>
                    <a:pt x="642" y="65"/>
                  </a:cubicBezTo>
                  <a:cubicBezTo>
                    <a:pt x="639" y="74"/>
                    <a:pt x="636" y="79"/>
                    <a:pt x="636" y="79"/>
                  </a:cubicBezTo>
                  <a:cubicBezTo>
                    <a:pt x="635" y="79"/>
                    <a:pt x="636" y="74"/>
                    <a:pt x="639" y="65"/>
                  </a:cubicBezTo>
                  <a:cubicBezTo>
                    <a:pt x="639" y="43"/>
                    <a:pt x="636" y="43"/>
                    <a:pt x="636" y="43"/>
                  </a:cubicBezTo>
                  <a:cubicBezTo>
                    <a:pt x="635" y="42"/>
                    <a:pt x="635" y="42"/>
                    <a:pt x="634" y="42"/>
                  </a:cubicBezTo>
                  <a:cubicBezTo>
                    <a:pt x="629" y="42"/>
                    <a:pt x="613" y="52"/>
                    <a:pt x="599" y="52"/>
                  </a:cubicBezTo>
                  <a:cubicBezTo>
                    <a:pt x="598" y="52"/>
                    <a:pt x="596" y="52"/>
                    <a:pt x="595" y="52"/>
                  </a:cubicBezTo>
                  <a:cubicBezTo>
                    <a:pt x="586" y="51"/>
                    <a:pt x="579" y="50"/>
                    <a:pt x="574" y="50"/>
                  </a:cubicBezTo>
                  <a:cubicBezTo>
                    <a:pt x="564" y="50"/>
                    <a:pt x="559" y="54"/>
                    <a:pt x="557" y="68"/>
                  </a:cubicBezTo>
                  <a:cubicBezTo>
                    <a:pt x="554" y="77"/>
                    <a:pt x="553" y="81"/>
                    <a:pt x="552" y="81"/>
                  </a:cubicBezTo>
                  <a:cubicBezTo>
                    <a:pt x="551" y="81"/>
                    <a:pt x="551" y="76"/>
                    <a:pt x="551" y="65"/>
                  </a:cubicBezTo>
                  <a:cubicBezTo>
                    <a:pt x="548" y="46"/>
                    <a:pt x="545" y="46"/>
                    <a:pt x="542" y="43"/>
                  </a:cubicBezTo>
                  <a:cubicBezTo>
                    <a:pt x="538" y="43"/>
                    <a:pt x="535" y="43"/>
                    <a:pt x="535" y="24"/>
                  </a:cubicBezTo>
                  <a:cubicBezTo>
                    <a:pt x="532" y="43"/>
                    <a:pt x="532" y="43"/>
                    <a:pt x="529" y="43"/>
                  </a:cubicBezTo>
                  <a:cubicBezTo>
                    <a:pt x="529" y="32"/>
                    <a:pt x="528" y="26"/>
                    <a:pt x="527" y="26"/>
                  </a:cubicBezTo>
                  <a:cubicBezTo>
                    <a:pt x="526" y="26"/>
                    <a:pt x="524" y="32"/>
                    <a:pt x="523" y="43"/>
                  </a:cubicBezTo>
                  <a:cubicBezTo>
                    <a:pt x="520" y="63"/>
                    <a:pt x="519" y="73"/>
                    <a:pt x="519" y="73"/>
                  </a:cubicBezTo>
                  <a:cubicBezTo>
                    <a:pt x="519" y="73"/>
                    <a:pt x="520" y="63"/>
                    <a:pt x="520" y="43"/>
                  </a:cubicBezTo>
                  <a:cubicBezTo>
                    <a:pt x="520" y="27"/>
                    <a:pt x="513" y="12"/>
                    <a:pt x="512" y="12"/>
                  </a:cubicBezTo>
                  <a:lnTo>
                    <a:pt x="512" y="12"/>
                  </a:lnTo>
                  <a:cubicBezTo>
                    <a:pt x="511" y="12"/>
                    <a:pt x="512" y="14"/>
                    <a:pt x="513" y="21"/>
                  </a:cubicBezTo>
                  <a:cubicBezTo>
                    <a:pt x="513" y="43"/>
                    <a:pt x="504" y="43"/>
                    <a:pt x="501" y="61"/>
                  </a:cubicBezTo>
                  <a:cubicBezTo>
                    <a:pt x="498" y="61"/>
                    <a:pt x="495" y="61"/>
                    <a:pt x="495" y="43"/>
                  </a:cubicBezTo>
                  <a:cubicBezTo>
                    <a:pt x="494" y="36"/>
                    <a:pt x="492" y="33"/>
                    <a:pt x="489" y="33"/>
                  </a:cubicBezTo>
                  <a:cubicBezTo>
                    <a:pt x="483" y="33"/>
                    <a:pt x="475" y="48"/>
                    <a:pt x="473" y="61"/>
                  </a:cubicBezTo>
                  <a:cubicBezTo>
                    <a:pt x="474" y="72"/>
                    <a:pt x="474" y="78"/>
                    <a:pt x="473" y="78"/>
                  </a:cubicBezTo>
                  <a:cubicBezTo>
                    <a:pt x="473" y="78"/>
                    <a:pt x="471" y="72"/>
                    <a:pt x="470" y="61"/>
                  </a:cubicBezTo>
                  <a:cubicBezTo>
                    <a:pt x="466" y="43"/>
                    <a:pt x="463" y="43"/>
                    <a:pt x="460" y="43"/>
                  </a:cubicBezTo>
                  <a:cubicBezTo>
                    <a:pt x="460" y="48"/>
                    <a:pt x="460" y="50"/>
                    <a:pt x="459" y="50"/>
                  </a:cubicBezTo>
                  <a:cubicBezTo>
                    <a:pt x="459" y="50"/>
                    <a:pt x="457" y="36"/>
                    <a:pt x="457" y="21"/>
                  </a:cubicBezTo>
                  <a:cubicBezTo>
                    <a:pt x="457" y="5"/>
                    <a:pt x="455" y="0"/>
                    <a:pt x="452" y="0"/>
                  </a:cubicBezTo>
                  <a:close/>
                  <a:moveTo>
                    <a:pt x="137" y="945"/>
                  </a:moveTo>
                  <a:cubicBezTo>
                    <a:pt x="125" y="951"/>
                    <a:pt x="112" y="961"/>
                    <a:pt x="103" y="970"/>
                  </a:cubicBezTo>
                  <a:lnTo>
                    <a:pt x="106" y="977"/>
                  </a:lnTo>
                  <a:cubicBezTo>
                    <a:pt x="107" y="977"/>
                    <a:pt x="107" y="977"/>
                    <a:pt x="108" y="977"/>
                  </a:cubicBezTo>
                  <a:cubicBezTo>
                    <a:pt x="114" y="977"/>
                    <a:pt x="126" y="963"/>
                    <a:pt x="140" y="948"/>
                  </a:cubicBezTo>
                  <a:lnTo>
                    <a:pt x="137" y="94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52"/>
            <p:cNvSpPr/>
            <p:nvPr/>
          </p:nvSpPr>
          <p:spPr>
            <a:xfrm>
              <a:off x="4196875" y="1580050"/>
              <a:ext cx="217575" cy="120250"/>
            </a:xfrm>
            <a:custGeom>
              <a:avLst/>
              <a:gdLst/>
              <a:ahLst/>
              <a:cxnLst/>
              <a:rect l="l" t="t" r="r" b="b"/>
              <a:pathLst>
                <a:path w="8703" h="4810" extrusionOk="0">
                  <a:moveTo>
                    <a:pt x="4710" y="1"/>
                  </a:moveTo>
                  <a:cubicBezTo>
                    <a:pt x="4322" y="1"/>
                    <a:pt x="3904" y="49"/>
                    <a:pt x="3457" y="159"/>
                  </a:cubicBezTo>
                  <a:cubicBezTo>
                    <a:pt x="0" y="1012"/>
                    <a:pt x="204" y="4810"/>
                    <a:pt x="204" y="4810"/>
                  </a:cubicBezTo>
                  <a:lnTo>
                    <a:pt x="8703" y="2391"/>
                  </a:lnTo>
                  <a:cubicBezTo>
                    <a:pt x="8703" y="2391"/>
                    <a:pt x="7437" y="1"/>
                    <a:pt x="4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52"/>
            <p:cNvSpPr/>
            <p:nvPr/>
          </p:nvSpPr>
          <p:spPr>
            <a:xfrm>
              <a:off x="4225100" y="1671150"/>
              <a:ext cx="39400" cy="85650"/>
            </a:xfrm>
            <a:custGeom>
              <a:avLst/>
              <a:gdLst/>
              <a:ahLst/>
              <a:cxnLst/>
              <a:rect l="l" t="t" r="r" b="b"/>
              <a:pathLst>
                <a:path w="1576" h="3426" extrusionOk="0">
                  <a:moveTo>
                    <a:pt x="1395" y="19"/>
                  </a:moveTo>
                  <a:lnTo>
                    <a:pt x="1395" y="19"/>
                  </a:lnTo>
                  <a:cubicBezTo>
                    <a:pt x="1399" y="19"/>
                    <a:pt x="1416" y="41"/>
                    <a:pt x="1428" y="66"/>
                  </a:cubicBezTo>
                  <a:cubicBezTo>
                    <a:pt x="1442" y="84"/>
                    <a:pt x="1448" y="93"/>
                    <a:pt x="1447" y="93"/>
                  </a:cubicBezTo>
                  <a:cubicBezTo>
                    <a:pt x="1446" y="93"/>
                    <a:pt x="1439" y="86"/>
                    <a:pt x="1425" y="72"/>
                  </a:cubicBezTo>
                  <a:cubicBezTo>
                    <a:pt x="1410" y="57"/>
                    <a:pt x="1394" y="41"/>
                    <a:pt x="1400" y="38"/>
                  </a:cubicBezTo>
                  <a:cubicBezTo>
                    <a:pt x="1394" y="24"/>
                    <a:pt x="1393" y="19"/>
                    <a:pt x="1395" y="19"/>
                  </a:cubicBezTo>
                  <a:close/>
                  <a:moveTo>
                    <a:pt x="1072" y="769"/>
                  </a:moveTo>
                  <a:cubicBezTo>
                    <a:pt x="1076" y="769"/>
                    <a:pt x="1081" y="770"/>
                    <a:pt x="1090" y="771"/>
                  </a:cubicBezTo>
                  <a:cubicBezTo>
                    <a:pt x="1109" y="774"/>
                    <a:pt x="1131" y="781"/>
                    <a:pt x="1128" y="787"/>
                  </a:cubicBezTo>
                  <a:cubicBezTo>
                    <a:pt x="1128" y="788"/>
                    <a:pt x="1125" y="789"/>
                    <a:pt x="1120" y="789"/>
                  </a:cubicBezTo>
                  <a:cubicBezTo>
                    <a:pt x="1107" y="789"/>
                    <a:pt x="1082" y="783"/>
                    <a:pt x="1068" y="774"/>
                  </a:cubicBezTo>
                  <a:cubicBezTo>
                    <a:pt x="1068" y="771"/>
                    <a:pt x="1068" y="769"/>
                    <a:pt x="1072" y="769"/>
                  </a:cubicBezTo>
                  <a:close/>
                  <a:moveTo>
                    <a:pt x="1126" y="955"/>
                  </a:moveTo>
                  <a:cubicBezTo>
                    <a:pt x="1127" y="955"/>
                    <a:pt x="1130" y="955"/>
                    <a:pt x="1134" y="956"/>
                  </a:cubicBezTo>
                  <a:cubicBezTo>
                    <a:pt x="1149" y="956"/>
                    <a:pt x="1162" y="956"/>
                    <a:pt x="1175" y="959"/>
                  </a:cubicBezTo>
                  <a:cubicBezTo>
                    <a:pt x="1175" y="959"/>
                    <a:pt x="1197" y="965"/>
                    <a:pt x="1175" y="965"/>
                  </a:cubicBezTo>
                  <a:lnTo>
                    <a:pt x="1156" y="965"/>
                  </a:lnTo>
                  <a:cubicBezTo>
                    <a:pt x="1138" y="960"/>
                    <a:pt x="1120" y="955"/>
                    <a:pt x="1126" y="955"/>
                  </a:cubicBezTo>
                  <a:close/>
                  <a:moveTo>
                    <a:pt x="1165" y="1159"/>
                  </a:moveTo>
                  <a:cubicBezTo>
                    <a:pt x="1170" y="1159"/>
                    <a:pt x="1175" y="1160"/>
                    <a:pt x="1175" y="1163"/>
                  </a:cubicBezTo>
                  <a:cubicBezTo>
                    <a:pt x="1162" y="1166"/>
                    <a:pt x="1146" y="1169"/>
                    <a:pt x="1134" y="1169"/>
                  </a:cubicBezTo>
                  <a:lnTo>
                    <a:pt x="1134" y="1166"/>
                  </a:lnTo>
                  <a:cubicBezTo>
                    <a:pt x="1134" y="1160"/>
                    <a:pt x="1156" y="1160"/>
                    <a:pt x="1156" y="1160"/>
                  </a:cubicBezTo>
                  <a:cubicBezTo>
                    <a:pt x="1156" y="1160"/>
                    <a:pt x="1160" y="1159"/>
                    <a:pt x="1165" y="1159"/>
                  </a:cubicBezTo>
                  <a:close/>
                  <a:moveTo>
                    <a:pt x="1200" y="1207"/>
                  </a:moveTo>
                  <a:lnTo>
                    <a:pt x="1200" y="1210"/>
                  </a:lnTo>
                  <a:lnTo>
                    <a:pt x="1178" y="1216"/>
                  </a:lnTo>
                  <a:lnTo>
                    <a:pt x="1178" y="1213"/>
                  </a:lnTo>
                  <a:cubicBezTo>
                    <a:pt x="1178" y="1207"/>
                    <a:pt x="1178" y="1207"/>
                    <a:pt x="1200" y="1207"/>
                  </a:cubicBezTo>
                  <a:close/>
                  <a:moveTo>
                    <a:pt x="1211" y="1220"/>
                  </a:moveTo>
                  <a:cubicBezTo>
                    <a:pt x="1209" y="1220"/>
                    <a:pt x="1209" y="1221"/>
                    <a:pt x="1218" y="1222"/>
                  </a:cubicBezTo>
                  <a:cubicBezTo>
                    <a:pt x="1218" y="1221"/>
                    <a:pt x="1214" y="1220"/>
                    <a:pt x="1211" y="1220"/>
                  </a:cubicBezTo>
                  <a:close/>
                  <a:moveTo>
                    <a:pt x="1299" y="1263"/>
                  </a:moveTo>
                  <a:lnTo>
                    <a:pt x="1299" y="1263"/>
                  </a:lnTo>
                  <a:cubicBezTo>
                    <a:pt x="1299" y="1263"/>
                    <a:pt x="1297" y="1263"/>
                    <a:pt x="1293" y="1264"/>
                  </a:cubicBezTo>
                  <a:lnTo>
                    <a:pt x="1293" y="1264"/>
                  </a:lnTo>
                  <a:cubicBezTo>
                    <a:pt x="1298" y="1263"/>
                    <a:pt x="1300" y="1263"/>
                    <a:pt x="1299" y="1263"/>
                  </a:cubicBezTo>
                  <a:close/>
                  <a:moveTo>
                    <a:pt x="1203" y="1254"/>
                  </a:moveTo>
                  <a:lnTo>
                    <a:pt x="1203" y="1260"/>
                  </a:lnTo>
                  <a:lnTo>
                    <a:pt x="1181" y="1266"/>
                  </a:lnTo>
                  <a:lnTo>
                    <a:pt x="1181" y="1263"/>
                  </a:lnTo>
                  <a:cubicBezTo>
                    <a:pt x="1181" y="1257"/>
                    <a:pt x="1181" y="1257"/>
                    <a:pt x="1203" y="1254"/>
                  </a:cubicBezTo>
                  <a:close/>
                  <a:moveTo>
                    <a:pt x="1293" y="1264"/>
                  </a:moveTo>
                  <a:cubicBezTo>
                    <a:pt x="1290" y="1265"/>
                    <a:pt x="1287" y="1266"/>
                    <a:pt x="1282" y="1267"/>
                  </a:cubicBezTo>
                  <a:lnTo>
                    <a:pt x="1282" y="1267"/>
                  </a:lnTo>
                  <a:cubicBezTo>
                    <a:pt x="1284" y="1266"/>
                    <a:pt x="1286" y="1266"/>
                    <a:pt x="1287" y="1266"/>
                  </a:cubicBezTo>
                  <a:cubicBezTo>
                    <a:pt x="1289" y="1266"/>
                    <a:pt x="1291" y="1265"/>
                    <a:pt x="1293" y="1264"/>
                  </a:cubicBezTo>
                  <a:close/>
                  <a:moveTo>
                    <a:pt x="1184" y="1291"/>
                  </a:moveTo>
                  <a:cubicBezTo>
                    <a:pt x="1206" y="1291"/>
                    <a:pt x="1206" y="1291"/>
                    <a:pt x="1206" y="1294"/>
                  </a:cubicBezTo>
                  <a:cubicBezTo>
                    <a:pt x="1206" y="1304"/>
                    <a:pt x="1206" y="1304"/>
                    <a:pt x="1184" y="1304"/>
                  </a:cubicBezTo>
                  <a:cubicBezTo>
                    <a:pt x="1165" y="1301"/>
                    <a:pt x="1162" y="1294"/>
                    <a:pt x="1184" y="1291"/>
                  </a:cubicBezTo>
                  <a:close/>
                  <a:moveTo>
                    <a:pt x="1075" y="1347"/>
                  </a:moveTo>
                  <a:cubicBezTo>
                    <a:pt x="1080" y="1347"/>
                    <a:pt x="1084" y="1348"/>
                    <a:pt x="1084" y="1351"/>
                  </a:cubicBezTo>
                  <a:lnTo>
                    <a:pt x="1065" y="1357"/>
                  </a:lnTo>
                  <a:lnTo>
                    <a:pt x="1043" y="1357"/>
                  </a:lnTo>
                  <a:lnTo>
                    <a:pt x="1043" y="1351"/>
                  </a:lnTo>
                  <a:cubicBezTo>
                    <a:pt x="1056" y="1349"/>
                    <a:pt x="1067" y="1347"/>
                    <a:pt x="1075" y="1347"/>
                  </a:cubicBezTo>
                  <a:close/>
                  <a:moveTo>
                    <a:pt x="1101" y="1403"/>
                  </a:moveTo>
                  <a:cubicBezTo>
                    <a:pt x="1106" y="1403"/>
                    <a:pt x="1112" y="1404"/>
                    <a:pt x="1112" y="1407"/>
                  </a:cubicBezTo>
                  <a:lnTo>
                    <a:pt x="1093" y="1414"/>
                  </a:lnTo>
                  <a:cubicBezTo>
                    <a:pt x="1086" y="1415"/>
                    <a:pt x="1081" y="1415"/>
                    <a:pt x="1078" y="1415"/>
                  </a:cubicBezTo>
                  <a:cubicBezTo>
                    <a:pt x="1071" y="1415"/>
                    <a:pt x="1071" y="1414"/>
                    <a:pt x="1071" y="1414"/>
                  </a:cubicBezTo>
                  <a:cubicBezTo>
                    <a:pt x="1071" y="1407"/>
                    <a:pt x="1071" y="1407"/>
                    <a:pt x="1090" y="1404"/>
                  </a:cubicBezTo>
                  <a:cubicBezTo>
                    <a:pt x="1090" y="1404"/>
                    <a:pt x="1095" y="1403"/>
                    <a:pt x="1101" y="1403"/>
                  </a:cubicBezTo>
                  <a:close/>
                  <a:moveTo>
                    <a:pt x="1271" y="1789"/>
                  </a:moveTo>
                  <a:cubicBezTo>
                    <a:pt x="1277" y="1789"/>
                    <a:pt x="1281" y="1790"/>
                    <a:pt x="1281" y="1793"/>
                  </a:cubicBezTo>
                  <a:lnTo>
                    <a:pt x="1281" y="1796"/>
                  </a:lnTo>
                  <a:cubicBezTo>
                    <a:pt x="1273" y="1796"/>
                    <a:pt x="1263" y="1797"/>
                    <a:pt x="1254" y="1797"/>
                  </a:cubicBezTo>
                  <a:cubicBezTo>
                    <a:pt x="1249" y="1797"/>
                    <a:pt x="1245" y="1797"/>
                    <a:pt x="1240" y="1796"/>
                  </a:cubicBezTo>
                  <a:lnTo>
                    <a:pt x="1240" y="1793"/>
                  </a:lnTo>
                  <a:cubicBezTo>
                    <a:pt x="1251" y="1791"/>
                    <a:pt x="1263" y="1789"/>
                    <a:pt x="1271" y="1789"/>
                  </a:cubicBezTo>
                  <a:close/>
                  <a:moveTo>
                    <a:pt x="1294" y="1974"/>
                  </a:moveTo>
                  <a:cubicBezTo>
                    <a:pt x="1312" y="1974"/>
                    <a:pt x="1312" y="1984"/>
                    <a:pt x="1312" y="1987"/>
                  </a:cubicBezTo>
                  <a:cubicBezTo>
                    <a:pt x="1305" y="1989"/>
                    <a:pt x="1298" y="1990"/>
                    <a:pt x="1291" y="1990"/>
                  </a:cubicBezTo>
                  <a:cubicBezTo>
                    <a:pt x="1280" y="1990"/>
                    <a:pt x="1272" y="1988"/>
                    <a:pt x="1272" y="1984"/>
                  </a:cubicBezTo>
                  <a:cubicBezTo>
                    <a:pt x="1272" y="1974"/>
                    <a:pt x="1272" y="1974"/>
                    <a:pt x="1294" y="1974"/>
                  </a:cubicBezTo>
                  <a:close/>
                  <a:moveTo>
                    <a:pt x="1250" y="2294"/>
                  </a:moveTo>
                  <a:cubicBezTo>
                    <a:pt x="1272" y="2297"/>
                    <a:pt x="1294" y="2300"/>
                    <a:pt x="1291" y="2304"/>
                  </a:cubicBezTo>
                  <a:lnTo>
                    <a:pt x="1272" y="2307"/>
                  </a:lnTo>
                  <a:lnTo>
                    <a:pt x="1250" y="2297"/>
                  </a:lnTo>
                  <a:lnTo>
                    <a:pt x="1250" y="2294"/>
                  </a:lnTo>
                  <a:close/>
                  <a:moveTo>
                    <a:pt x="1118" y="2325"/>
                  </a:moveTo>
                  <a:cubicBezTo>
                    <a:pt x="1137" y="2329"/>
                    <a:pt x="1159" y="2335"/>
                    <a:pt x="1156" y="2338"/>
                  </a:cubicBezTo>
                  <a:lnTo>
                    <a:pt x="1156" y="2341"/>
                  </a:lnTo>
                  <a:cubicBezTo>
                    <a:pt x="1143" y="2338"/>
                    <a:pt x="1128" y="2335"/>
                    <a:pt x="1115" y="2329"/>
                  </a:cubicBezTo>
                  <a:lnTo>
                    <a:pt x="1118" y="2325"/>
                  </a:lnTo>
                  <a:close/>
                  <a:moveTo>
                    <a:pt x="1242" y="2427"/>
                  </a:moveTo>
                  <a:cubicBezTo>
                    <a:pt x="1244" y="2427"/>
                    <a:pt x="1249" y="2428"/>
                    <a:pt x="1262" y="2432"/>
                  </a:cubicBezTo>
                  <a:cubicBezTo>
                    <a:pt x="1275" y="2435"/>
                    <a:pt x="1287" y="2441"/>
                    <a:pt x="1300" y="2448"/>
                  </a:cubicBezTo>
                  <a:cubicBezTo>
                    <a:pt x="1300" y="2448"/>
                    <a:pt x="1300" y="2448"/>
                    <a:pt x="1299" y="2448"/>
                  </a:cubicBezTo>
                  <a:cubicBezTo>
                    <a:pt x="1293" y="2448"/>
                    <a:pt x="1257" y="2435"/>
                    <a:pt x="1240" y="2432"/>
                  </a:cubicBezTo>
                  <a:lnTo>
                    <a:pt x="1240" y="2429"/>
                  </a:lnTo>
                  <a:cubicBezTo>
                    <a:pt x="1240" y="2428"/>
                    <a:pt x="1240" y="2427"/>
                    <a:pt x="1242" y="2427"/>
                  </a:cubicBezTo>
                  <a:close/>
                  <a:moveTo>
                    <a:pt x="1225" y="2532"/>
                  </a:moveTo>
                  <a:cubicBezTo>
                    <a:pt x="1244" y="2539"/>
                    <a:pt x="1262" y="2548"/>
                    <a:pt x="1262" y="2551"/>
                  </a:cubicBezTo>
                  <a:lnTo>
                    <a:pt x="1240" y="2548"/>
                  </a:lnTo>
                  <a:lnTo>
                    <a:pt x="1222" y="2535"/>
                  </a:lnTo>
                  <a:lnTo>
                    <a:pt x="1225" y="2532"/>
                  </a:lnTo>
                  <a:close/>
                  <a:moveTo>
                    <a:pt x="788" y="2669"/>
                  </a:moveTo>
                  <a:cubicBezTo>
                    <a:pt x="788" y="2669"/>
                    <a:pt x="787" y="2669"/>
                    <a:pt x="786" y="2670"/>
                  </a:cubicBezTo>
                  <a:cubicBezTo>
                    <a:pt x="783" y="2673"/>
                    <a:pt x="780" y="2673"/>
                    <a:pt x="799" y="2686"/>
                  </a:cubicBezTo>
                  <a:lnTo>
                    <a:pt x="802" y="2683"/>
                  </a:lnTo>
                  <a:cubicBezTo>
                    <a:pt x="793" y="2672"/>
                    <a:pt x="790" y="2669"/>
                    <a:pt x="788" y="2669"/>
                  </a:cubicBezTo>
                  <a:close/>
                  <a:moveTo>
                    <a:pt x="1075" y="2752"/>
                  </a:moveTo>
                  <a:cubicBezTo>
                    <a:pt x="1076" y="2752"/>
                    <a:pt x="1083" y="2756"/>
                    <a:pt x="1081" y="2758"/>
                  </a:cubicBezTo>
                  <a:cubicBezTo>
                    <a:pt x="1075" y="2753"/>
                    <a:pt x="1074" y="2752"/>
                    <a:pt x="1075" y="2752"/>
                  </a:cubicBezTo>
                  <a:close/>
                  <a:moveTo>
                    <a:pt x="1037" y="2745"/>
                  </a:moveTo>
                  <a:cubicBezTo>
                    <a:pt x="1055" y="2758"/>
                    <a:pt x="1071" y="2770"/>
                    <a:pt x="1068" y="2774"/>
                  </a:cubicBezTo>
                  <a:lnTo>
                    <a:pt x="1049" y="2764"/>
                  </a:lnTo>
                  <a:lnTo>
                    <a:pt x="1037" y="2749"/>
                  </a:lnTo>
                  <a:lnTo>
                    <a:pt x="1037" y="2745"/>
                  </a:lnTo>
                  <a:close/>
                  <a:moveTo>
                    <a:pt x="1003" y="2761"/>
                  </a:moveTo>
                  <a:cubicBezTo>
                    <a:pt x="1005" y="2761"/>
                    <a:pt x="1015" y="2766"/>
                    <a:pt x="1034" y="2780"/>
                  </a:cubicBezTo>
                  <a:cubicBezTo>
                    <a:pt x="1049" y="2792"/>
                    <a:pt x="1049" y="2792"/>
                    <a:pt x="1046" y="2796"/>
                  </a:cubicBezTo>
                  <a:cubicBezTo>
                    <a:pt x="1034" y="2789"/>
                    <a:pt x="1024" y="2780"/>
                    <a:pt x="1012" y="2774"/>
                  </a:cubicBezTo>
                  <a:lnTo>
                    <a:pt x="1012" y="2770"/>
                  </a:lnTo>
                  <a:cubicBezTo>
                    <a:pt x="1004" y="2765"/>
                    <a:pt x="1001" y="2761"/>
                    <a:pt x="1003" y="2761"/>
                  </a:cubicBezTo>
                  <a:close/>
                  <a:moveTo>
                    <a:pt x="902" y="2789"/>
                  </a:moveTo>
                  <a:lnTo>
                    <a:pt x="902" y="2789"/>
                  </a:lnTo>
                  <a:cubicBezTo>
                    <a:pt x="907" y="2795"/>
                    <a:pt x="907" y="2797"/>
                    <a:pt x="907" y="2797"/>
                  </a:cubicBezTo>
                  <a:cubicBezTo>
                    <a:pt x="905" y="2797"/>
                    <a:pt x="900" y="2791"/>
                    <a:pt x="902" y="2789"/>
                  </a:cubicBezTo>
                  <a:close/>
                  <a:moveTo>
                    <a:pt x="831" y="2820"/>
                  </a:moveTo>
                  <a:cubicBezTo>
                    <a:pt x="830" y="2820"/>
                    <a:pt x="830" y="2820"/>
                    <a:pt x="830" y="2821"/>
                  </a:cubicBezTo>
                  <a:lnTo>
                    <a:pt x="827" y="2824"/>
                  </a:lnTo>
                  <a:cubicBezTo>
                    <a:pt x="836" y="2833"/>
                    <a:pt x="846" y="2846"/>
                    <a:pt x="858" y="2855"/>
                  </a:cubicBezTo>
                  <a:cubicBezTo>
                    <a:pt x="861" y="2852"/>
                    <a:pt x="846" y="2836"/>
                    <a:pt x="846" y="2836"/>
                  </a:cubicBezTo>
                  <a:cubicBezTo>
                    <a:pt x="846" y="2836"/>
                    <a:pt x="835" y="2820"/>
                    <a:pt x="831" y="2820"/>
                  </a:cubicBezTo>
                  <a:close/>
                  <a:moveTo>
                    <a:pt x="994" y="2848"/>
                  </a:moveTo>
                  <a:cubicBezTo>
                    <a:pt x="999" y="2848"/>
                    <a:pt x="1012" y="2861"/>
                    <a:pt x="1012" y="2861"/>
                  </a:cubicBezTo>
                  <a:cubicBezTo>
                    <a:pt x="1018" y="2868"/>
                    <a:pt x="1019" y="2869"/>
                    <a:pt x="1017" y="2869"/>
                  </a:cubicBezTo>
                  <a:cubicBezTo>
                    <a:pt x="1015" y="2869"/>
                    <a:pt x="1010" y="2867"/>
                    <a:pt x="1007" y="2867"/>
                  </a:cubicBezTo>
                  <a:cubicBezTo>
                    <a:pt x="1006" y="2867"/>
                    <a:pt x="1006" y="2867"/>
                    <a:pt x="1005" y="2868"/>
                  </a:cubicBezTo>
                  <a:cubicBezTo>
                    <a:pt x="987" y="2855"/>
                    <a:pt x="987" y="2855"/>
                    <a:pt x="993" y="2849"/>
                  </a:cubicBezTo>
                  <a:cubicBezTo>
                    <a:pt x="993" y="2849"/>
                    <a:pt x="993" y="2848"/>
                    <a:pt x="994" y="2848"/>
                  </a:cubicBezTo>
                  <a:close/>
                  <a:moveTo>
                    <a:pt x="835" y="2894"/>
                  </a:moveTo>
                  <a:cubicBezTo>
                    <a:pt x="837" y="2894"/>
                    <a:pt x="840" y="2898"/>
                    <a:pt x="849" y="2908"/>
                  </a:cubicBezTo>
                  <a:lnTo>
                    <a:pt x="842" y="2911"/>
                  </a:lnTo>
                  <a:lnTo>
                    <a:pt x="827" y="2899"/>
                  </a:lnTo>
                  <a:lnTo>
                    <a:pt x="833" y="2896"/>
                  </a:lnTo>
                  <a:cubicBezTo>
                    <a:pt x="834" y="2895"/>
                    <a:pt x="835" y="2894"/>
                    <a:pt x="835" y="2894"/>
                  </a:cubicBezTo>
                  <a:close/>
                  <a:moveTo>
                    <a:pt x="935" y="2900"/>
                  </a:moveTo>
                  <a:cubicBezTo>
                    <a:pt x="937" y="2900"/>
                    <a:pt x="942" y="2902"/>
                    <a:pt x="949" y="2911"/>
                  </a:cubicBezTo>
                  <a:cubicBezTo>
                    <a:pt x="949" y="2911"/>
                    <a:pt x="961" y="2930"/>
                    <a:pt x="958" y="2933"/>
                  </a:cubicBezTo>
                  <a:cubicBezTo>
                    <a:pt x="955" y="2933"/>
                    <a:pt x="940" y="2921"/>
                    <a:pt x="940" y="2921"/>
                  </a:cubicBezTo>
                  <a:cubicBezTo>
                    <a:pt x="927" y="2905"/>
                    <a:pt x="930" y="2902"/>
                    <a:pt x="930" y="2902"/>
                  </a:cubicBezTo>
                  <a:cubicBezTo>
                    <a:pt x="931" y="2901"/>
                    <a:pt x="933" y="2900"/>
                    <a:pt x="935" y="2900"/>
                  </a:cubicBezTo>
                  <a:close/>
                  <a:moveTo>
                    <a:pt x="799" y="2907"/>
                  </a:moveTo>
                  <a:cubicBezTo>
                    <a:pt x="802" y="2907"/>
                    <a:pt x="813" y="2922"/>
                    <a:pt x="827" y="2949"/>
                  </a:cubicBezTo>
                  <a:lnTo>
                    <a:pt x="820" y="2952"/>
                  </a:lnTo>
                  <a:cubicBezTo>
                    <a:pt x="808" y="2937"/>
                    <a:pt x="799" y="2918"/>
                    <a:pt x="802" y="2915"/>
                  </a:cubicBezTo>
                  <a:cubicBezTo>
                    <a:pt x="799" y="2909"/>
                    <a:pt x="798" y="2907"/>
                    <a:pt x="799" y="2907"/>
                  </a:cubicBezTo>
                  <a:close/>
                  <a:moveTo>
                    <a:pt x="165" y="2990"/>
                  </a:moveTo>
                  <a:lnTo>
                    <a:pt x="169" y="3009"/>
                  </a:lnTo>
                  <a:lnTo>
                    <a:pt x="172" y="3012"/>
                  </a:lnTo>
                  <a:cubicBezTo>
                    <a:pt x="175" y="2990"/>
                    <a:pt x="175" y="2990"/>
                    <a:pt x="169" y="2990"/>
                  </a:cubicBezTo>
                  <a:close/>
                  <a:moveTo>
                    <a:pt x="659" y="2950"/>
                  </a:moveTo>
                  <a:cubicBezTo>
                    <a:pt x="660" y="2950"/>
                    <a:pt x="664" y="2959"/>
                    <a:pt x="673" y="2980"/>
                  </a:cubicBezTo>
                  <a:lnTo>
                    <a:pt x="683" y="3024"/>
                  </a:lnTo>
                  <a:cubicBezTo>
                    <a:pt x="679" y="3024"/>
                    <a:pt x="673" y="3006"/>
                    <a:pt x="661" y="2965"/>
                  </a:cubicBezTo>
                  <a:cubicBezTo>
                    <a:pt x="659" y="2955"/>
                    <a:pt x="658" y="2950"/>
                    <a:pt x="659" y="2950"/>
                  </a:cubicBezTo>
                  <a:close/>
                  <a:moveTo>
                    <a:pt x="570" y="3021"/>
                  </a:moveTo>
                  <a:lnTo>
                    <a:pt x="576" y="3040"/>
                  </a:lnTo>
                  <a:lnTo>
                    <a:pt x="579" y="3062"/>
                  </a:lnTo>
                  <a:lnTo>
                    <a:pt x="567" y="3043"/>
                  </a:lnTo>
                  <a:cubicBezTo>
                    <a:pt x="560" y="3024"/>
                    <a:pt x="563" y="3021"/>
                    <a:pt x="570" y="3021"/>
                  </a:cubicBezTo>
                  <a:close/>
                  <a:moveTo>
                    <a:pt x="730" y="3024"/>
                  </a:moveTo>
                  <a:cubicBezTo>
                    <a:pt x="742" y="3043"/>
                    <a:pt x="752" y="3062"/>
                    <a:pt x="745" y="3062"/>
                  </a:cubicBezTo>
                  <a:lnTo>
                    <a:pt x="742" y="3065"/>
                  </a:lnTo>
                  <a:cubicBezTo>
                    <a:pt x="736" y="3053"/>
                    <a:pt x="730" y="3040"/>
                    <a:pt x="726" y="3027"/>
                  </a:cubicBezTo>
                  <a:lnTo>
                    <a:pt x="730" y="3024"/>
                  </a:lnTo>
                  <a:close/>
                  <a:moveTo>
                    <a:pt x="842" y="3037"/>
                  </a:moveTo>
                  <a:lnTo>
                    <a:pt x="852" y="3056"/>
                  </a:lnTo>
                  <a:cubicBezTo>
                    <a:pt x="850" y="3056"/>
                    <a:pt x="852" y="3066"/>
                    <a:pt x="850" y="3066"/>
                  </a:cubicBezTo>
                  <a:cubicBezTo>
                    <a:pt x="850" y="3066"/>
                    <a:pt x="848" y="3064"/>
                    <a:pt x="846" y="3059"/>
                  </a:cubicBezTo>
                  <a:cubicBezTo>
                    <a:pt x="845" y="3059"/>
                    <a:pt x="845" y="3059"/>
                    <a:pt x="844" y="3059"/>
                  </a:cubicBezTo>
                  <a:cubicBezTo>
                    <a:pt x="839" y="3059"/>
                    <a:pt x="839" y="3040"/>
                    <a:pt x="842" y="3037"/>
                  </a:cubicBezTo>
                  <a:close/>
                  <a:moveTo>
                    <a:pt x="97" y="3082"/>
                  </a:moveTo>
                  <a:cubicBezTo>
                    <a:pt x="98" y="3082"/>
                    <a:pt x="99" y="3083"/>
                    <a:pt x="100" y="3084"/>
                  </a:cubicBezTo>
                  <a:cubicBezTo>
                    <a:pt x="106" y="3084"/>
                    <a:pt x="106" y="3084"/>
                    <a:pt x="100" y="3103"/>
                  </a:cubicBezTo>
                  <a:cubicBezTo>
                    <a:pt x="100" y="3103"/>
                    <a:pt x="94" y="3122"/>
                    <a:pt x="91" y="3122"/>
                  </a:cubicBezTo>
                  <a:cubicBezTo>
                    <a:pt x="91" y="3122"/>
                    <a:pt x="90" y="3122"/>
                    <a:pt x="90" y="3121"/>
                  </a:cubicBezTo>
                  <a:lnTo>
                    <a:pt x="90" y="3100"/>
                  </a:lnTo>
                  <a:cubicBezTo>
                    <a:pt x="92" y="3086"/>
                    <a:pt x="95" y="3082"/>
                    <a:pt x="97" y="3082"/>
                  </a:cubicBezTo>
                  <a:close/>
                  <a:moveTo>
                    <a:pt x="599" y="3046"/>
                  </a:moveTo>
                  <a:cubicBezTo>
                    <a:pt x="600" y="3046"/>
                    <a:pt x="604" y="3055"/>
                    <a:pt x="610" y="3071"/>
                  </a:cubicBezTo>
                  <a:cubicBezTo>
                    <a:pt x="617" y="3093"/>
                    <a:pt x="623" y="3112"/>
                    <a:pt x="623" y="3134"/>
                  </a:cubicBezTo>
                  <a:lnTo>
                    <a:pt x="614" y="3137"/>
                  </a:lnTo>
                  <a:cubicBezTo>
                    <a:pt x="614" y="3137"/>
                    <a:pt x="610" y="3115"/>
                    <a:pt x="607" y="3096"/>
                  </a:cubicBezTo>
                  <a:cubicBezTo>
                    <a:pt x="600" y="3061"/>
                    <a:pt x="597" y="3046"/>
                    <a:pt x="599" y="3046"/>
                  </a:cubicBezTo>
                  <a:close/>
                  <a:moveTo>
                    <a:pt x="144" y="3090"/>
                  </a:moveTo>
                  <a:cubicBezTo>
                    <a:pt x="150" y="3090"/>
                    <a:pt x="153" y="3093"/>
                    <a:pt x="150" y="3112"/>
                  </a:cubicBezTo>
                  <a:lnTo>
                    <a:pt x="147" y="3112"/>
                  </a:lnTo>
                  <a:cubicBezTo>
                    <a:pt x="148" y="3106"/>
                    <a:pt x="147" y="3103"/>
                    <a:pt x="147" y="3103"/>
                  </a:cubicBezTo>
                  <a:lnTo>
                    <a:pt x="147" y="3103"/>
                  </a:lnTo>
                  <a:cubicBezTo>
                    <a:pt x="145" y="3103"/>
                    <a:pt x="141" y="3118"/>
                    <a:pt x="144" y="3134"/>
                  </a:cubicBezTo>
                  <a:cubicBezTo>
                    <a:pt x="140" y="3153"/>
                    <a:pt x="137" y="3175"/>
                    <a:pt x="137" y="3175"/>
                  </a:cubicBezTo>
                  <a:cubicBezTo>
                    <a:pt x="134" y="3175"/>
                    <a:pt x="131" y="3153"/>
                    <a:pt x="134" y="3131"/>
                  </a:cubicBezTo>
                  <a:cubicBezTo>
                    <a:pt x="137" y="3090"/>
                    <a:pt x="137" y="3090"/>
                    <a:pt x="144" y="3090"/>
                  </a:cubicBezTo>
                  <a:close/>
                  <a:moveTo>
                    <a:pt x="391" y="3162"/>
                  </a:moveTo>
                  <a:cubicBezTo>
                    <a:pt x="397" y="3162"/>
                    <a:pt x="397" y="3184"/>
                    <a:pt x="391" y="3206"/>
                  </a:cubicBezTo>
                  <a:lnTo>
                    <a:pt x="382" y="3206"/>
                  </a:lnTo>
                  <a:cubicBezTo>
                    <a:pt x="382" y="3184"/>
                    <a:pt x="388" y="3165"/>
                    <a:pt x="391" y="3162"/>
                  </a:cubicBezTo>
                  <a:close/>
                  <a:moveTo>
                    <a:pt x="1261" y="3170"/>
                  </a:moveTo>
                  <a:cubicBezTo>
                    <a:pt x="1259" y="3170"/>
                    <a:pt x="1258" y="3171"/>
                    <a:pt x="1256" y="3172"/>
                  </a:cubicBezTo>
                  <a:cubicBezTo>
                    <a:pt x="1262" y="3184"/>
                    <a:pt x="1272" y="3197"/>
                    <a:pt x="1281" y="3209"/>
                  </a:cubicBezTo>
                  <a:cubicBezTo>
                    <a:pt x="1285" y="3213"/>
                    <a:pt x="1289" y="3216"/>
                    <a:pt x="1291" y="3216"/>
                  </a:cubicBezTo>
                  <a:cubicBezTo>
                    <a:pt x="1294" y="3216"/>
                    <a:pt x="1291" y="3207"/>
                    <a:pt x="1275" y="3184"/>
                  </a:cubicBezTo>
                  <a:cubicBezTo>
                    <a:pt x="1266" y="3173"/>
                    <a:pt x="1264" y="3170"/>
                    <a:pt x="1261" y="3170"/>
                  </a:cubicBezTo>
                  <a:close/>
                  <a:moveTo>
                    <a:pt x="417" y="3193"/>
                  </a:moveTo>
                  <a:cubicBezTo>
                    <a:pt x="412" y="3193"/>
                    <a:pt x="411" y="3208"/>
                    <a:pt x="413" y="3222"/>
                  </a:cubicBezTo>
                  <a:cubicBezTo>
                    <a:pt x="415" y="3238"/>
                    <a:pt x="419" y="3242"/>
                    <a:pt x="425" y="3242"/>
                  </a:cubicBezTo>
                  <a:cubicBezTo>
                    <a:pt x="427" y="3242"/>
                    <a:pt x="429" y="3241"/>
                    <a:pt x="432" y="3241"/>
                  </a:cubicBezTo>
                  <a:cubicBezTo>
                    <a:pt x="435" y="3241"/>
                    <a:pt x="438" y="3219"/>
                    <a:pt x="438" y="3219"/>
                  </a:cubicBezTo>
                  <a:cubicBezTo>
                    <a:pt x="435" y="3200"/>
                    <a:pt x="429" y="3200"/>
                    <a:pt x="426" y="3200"/>
                  </a:cubicBezTo>
                  <a:cubicBezTo>
                    <a:pt x="422" y="3195"/>
                    <a:pt x="420" y="3193"/>
                    <a:pt x="417" y="3193"/>
                  </a:cubicBezTo>
                  <a:close/>
                  <a:moveTo>
                    <a:pt x="1406" y="0"/>
                  </a:moveTo>
                  <a:cubicBezTo>
                    <a:pt x="1375" y="3"/>
                    <a:pt x="1347" y="0"/>
                    <a:pt x="1375" y="32"/>
                  </a:cubicBezTo>
                  <a:cubicBezTo>
                    <a:pt x="1375" y="32"/>
                    <a:pt x="1385" y="50"/>
                    <a:pt x="1381" y="53"/>
                  </a:cubicBezTo>
                  <a:cubicBezTo>
                    <a:pt x="1380" y="55"/>
                    <a:pt x="1378" y="55"/>
                    <a:pt x="1376" y="55"/>
                  </a:cubicBezTo>
                  <a:cubicBezTo>
                    <a:pt x="1368" y="55"/>
                    <a:pt x="1356" y="47"/>
                    <a:pt x="1356" y="47"/>
                  </a:cubicBezTo>
                  <a:cubicBezTo>
                    <a:pt x="1353" y="44"/>
                    <a:pt x="1349" y="43"/>
                    <a:pt x="1344" y="43"/>
                  </a:cubicBezTo>
                  <a:cubicBezTo>
                    <a:pt x="1331" y="43"/>
                    <a:pt x="1317" y="56"/>
                    <a:pt x="1300" y="75"/>
                  </a:cubicBezTo>
                  <a:cubicBezTo>
                    <a:pt x="1279" y="99"/>
                    <a:pt x="1266" y="114"/>
                    <a:pt x="1251" y="114"/>
                  </a:cubicBezTo>
                  <a:cubicBezTo>
                    <a:pt x="1249" y="114"/>
                    <a:pt x="1246" y="114"/>
                    <a:pt x="1244" y="113"/>
                  </a:cubicBezTo>
                  <a:cubicBezTo>
                    <a:pt x="1233" y="110"/>
                    <a:pt x="1226" y="109"/>
                    <a:pt x="1223" y="109"/>
                  </a:cubicBezTo>
                  <a:cubicBezTo>
                    <a:pt x="1219" y="109"/>
                    <a:pt x="1218" y="110"/>
                    <a:pt x="1218" y="110"/>
                  </a:cubicBezTo>
                  <a:cubicBezTo>
                    <a:pt x="1234" y="122"/>
                    <a:pt x="1209" y="154"/>
                    <a:pt x="1184" y="191"/>
                  </a:cubicBezTo>
                  <a:cubicBezTo>
                    <a:pt x="1162" y="232"/>
                    <a:pt x="1137" y="270"/>
                    <a:pt x="1156" y="279"/>
                  </a:cubicBezTo>
                  <a:lnTo>
                    <a:pt x="1149" y="292"/>
                  </a:lnTo>
                  <a:cubicBezTo>
                    <a:pt x="1145" y="289"/>
                    <a:pt x="1141" y="288"/>
                    <a:pt x="1138" y="288"/>
                  </a:cubicBezTo>
                  <a:cubicBezTo>
                    <a:pt x="1130" y="288"/>
                    <a:pt x="1126" y="295"/>
                    <a:pt x="1121" y="304"/>
                  </a:cubicBezTo>
                  <a:cubicBezTo>
                    <a:pt x="1134" y="323"/>
                    <a:pt x="1128" y="336"/>
                    <a:pt x="1128" y="336"/>
                  </a:cubicBezTo>
                  <a:cubicBezTo>
                    <a:pt x="1121" y="332"/>
                    <a:pt x="1117" y="331"/>
                    <a:pt x="1113" y="331"/>
                  </a:cubicBezTo>
                  <a:cubicBezTo>
                    <a:pt x="1107" y="331"/>
                    <a:pt x="1105" y="337"/>
                    <a:pt x="1102" y="345"/>
                  </a:cubicBezTo>
                  <a:cubicBezTo>
                    <a:pt x="1096" y="354"/>
                    <a:pt x="1093" y="361"/>
                    <a:pt x="1112" y="370"/>
                  </a:cubicBezTo>
                  <a:cubicBezTo>
                    <a:pt x="1109" y="373"/>
                    <a:pt x="1093" y="414"/>
                    <a:pt x="1068" y="423"/>
                  </a:cubicBezTo>
                  <a:cubicBezTo>
                    <a:pt x="1046" y="423"/>
                    <a:pt x="1062" y="436"/>
                    <a:pt x="1081" y="448"/>
                  </a:cubicBezTo>
                  <a:cubicBezTo>
                    <a:pt x="1099" y="455"/>
                    <a:pt x="1118" y="467"/>
                    <a:pt x="1115" y="473"/>
                  </a:cubicBezTo>
                  <a:lnTo>
                    <a:pt x="1077" y="461"/>
                  </a:lnTo>
                  <a:cubicBezTo>
                    <a:pt x="1067" y="454"/>
                    <a:pt x="1063" y="451"/>
                    <a:pt x="1060" y="451"/>
                  </a:cubicBezTo>
                  <a:cubicBezTo>
                    <a:pt x="1058" y="451"/>
                    <a:pt x="1057" y="453"/>
                    <a:pt x="1055" y="458"/>
                  </a:cubicBezTo>
                  <a:lnTo>
                    <a:pt x="1052" y="470"/>
                  </a:lnTo>
                  <a:cubicBezTo>
                    <a:pt x="1071" y="477"/>
                    <a:pt x="1062" y="505"/>
                    <a:pt x="1049" y="545"/>
                  </a:cubicBezTo>
                  <a:cubicBezTo>
                    <a:pt x="1037" y="596"/>
                    <a:pt x="1030" y="614"/>
                    <a:pt x="1052" y="618"/>
                  </a:cubicBezTo>
                  <a:cubicBezTo>
                    <a:pt x="1071" y="624"/>
                    <a:pt x="1071" y="627"/>
                    <a:pt x="1046" y="643"/>
                  </a:cubicBezTo>
                  <a:cubicBezTo>
                    <a:pt x="980" y="665"/>
                    <a:pt x="977" y="665"/>
                    <a:pt x="999" y="674"/>
                  </a:cubicBezTo>
                  <a:cubicBezTo>
                    <a:pt x="999" y="671"/>
                    <a:pt x="1003" y="670"/>
                    <a:pt x="1009" y="670"/>
                  </a:cubicBezTo>
                  <a:cubicBezTo>
                    <a:pt x="1017" y="670"/>
                    <a:pt x="1029" y="672"/>
                    <a:pt x="1040" y="674"/>
                  </a:cubicBezTo>
                  <a:cubicBezTo>
                    <a:pt x="1081" y="680"/>
                    <a:pt x="1081" y="686"/>
                    <a:pt x="1037" y="686"/>
                  </a:cubicBezTo>
                  <a:cubicBezTo>
                    <a:pt x="1035" y="686"/>
                    <a:pt x="1034" y="686"/>
                    <a:pt x="1033" y="686"/>
                  </a:cubicBezTo>
                  <a:cubicBezTo>
                    <a:pt x="996" y="686"/>
                    <a:pt x="1004" y="768"/>
                    <a:pt x="1043" y="777"/>
                  </a:cubicBezTo>
                  <a:lnTo>
                    <a:pt x="1024" y="774"/>
                  </a:lnTo>
                  <a:cubicBezTo>
                    <a:pt x="1002" y="774"/>
                    <a:pt x="1002" y="777"/>
                    <a:pt x="999" y="802"/>
                  </a:cubicBezTo>
                  <a:lnTo>
                    <a:pt x="996" y="818"/>
                  </a:lnTo>
                  <a:cubicBezTo>
                    <a:pt x="1040" y="821"/>
                    <a:pt x="1015" y="853"/>
                    <a:pt x="993" y="853"/>
                  </a:cubicBezTo>
                  <a:cubicBezTo>
                    <a:pt x="974" y="856"/>
                    <a:pt x="974" y="856"/>
                    <a:pt x="971" y="868"/>
                  </a:cubicBezTo>
                  <a:cubicBezTo>
                    <a:pt x="1012" y="887"/>
                    <a:pt x="990" y="912"/>
                    <a:pt x="968" y="912"/>
                  </a:cubicBezTo>
                  <a:cubicBezTo>
                    <a:pt x="968" y="912"/>
                    <a:pt x="968" y="918"/>
                    <a:pt x="968" y="925"/>
                  </a:cubicBezTo>
                  <a:cubicBezTo>
                    <a:pt x="990" y="931"/>
                    <a:pt x="987" y="940"/>
                    <a:pt x="987" y="947"/>
                  </a:cubicBezTo>
                  <a:cubicBezTo>
                    <a:pt x="987" y="958"/>
                    <a:pt x="987" y="965"/>
                    <a:pt x="995" y="965"/>
                  </a:cubicBezTo>
                  <a:cubicBezTo>
                    <a:pt x="999" y="965"/>
                    <a:pt x="1003" y="964"/>
                    <a:pt x="1008" y="962"/>
                  </a:cubicBezTo>
                  <a:cubicBezTo>
                    <a:pt x="1027" y="962"/>
                    <a:pt x="1049" y="965"/>
                    <a:pt x="1049" y="969"/>
                  </a:cubicBezTo>
                  <a:lnTo>
                    <a:pt x="1027" y="969"/>
                  </a:lnTo>
                  <a:cubicBezTo>
                    <a:pt x="1005" y="969"/>
                    <a:pt x="1005" y="984"/>
                    <a:pt x="1005" y="1006"/>
                  </a:cubicBezTo>
                  <a:cubicBezTo>
                    <a:pt x="1005" y="1034"/>
                    <a:pt x="1005" y="1044"/>
                    <a:pt x="983" y="1050"/>
                  </a:cubicBezTo>
                  <a:lnTo>
                    <a:pt x="1005" y="1056"/>
                  </a:lnTo>
                  <a:cubicBezTo>
                    <a:pt x="1027" y="1063"/>
                    <a:pt x="1027" y="1066"/>
                    <a:pt x="1005" y="1066"/>
                  </a:cubicBezTo>
                  <a:cubicBezTo>
                    <a:pt x="983" y="1072"/>
                    <a:pt x="983" y="1094"/>
                    <a:pt x="1005" y="1103"/>
                  </a:cubicBezTo>
                  <a:lnTo>
                    <a:pt x="1005" y="1116"/>
                  </a:lnTo>
                  <a:cubicBezTo>
                    <a:pt x="965" y="1122"/>
                    <a:pt x="965" y="1141"/>
                    <a:pt x="1005" y="1144"/>
                  </a:cubicBezTo>
                  <a:cubicBezTo>
                    <a:pt x="987" y="1144"/>
                    <a:pt x="987" y="1150"/>
                    <a:pt x="987" y="1153"/>
                  </a:cubicBezTo>
                  <a:cubicBezTo>
                    <a:pt x="1008" y="1163"/>
                    <a:pt x="1008" y="1185"/>
                    <a:pt x="987" y="1188"/>
                  </a:cubicBezTo>
                  <a:lnTo>
                    <a:pt x="987" y="1191"/>
                  </a:lnTo>
                  <a:cubicBezTo>
                    <a:pt x="1008" y="1197"/>
                    <a:pt x="1008" y="1200"/>
                    <a:pt x="1008" y="1207"/>
                  </a:cubicBezTo>
                  <a:cubicBezTo>
                    <a:pt x="1008" y="1213"/>
                    <a:pt x="1012" y="1216"/>
                    <a:pt x="1030" y="1222"/>
                  </a:cubicBezTo>
                  <a:cubicBezTo>
                    <a:pt x="1052" y="1226"/>
                    <a:pt x="1052" y="1229"/>
                    <a:pt x="1052" y="1229"/>
                  </a:cubicBezTo>
                  <a:cubicBezTo>
                    <a:pt x="1052" y="1231"/>
                    <a:pt x="1048" y="1232"/>
                    <a:pt x="1042" y="1232"/>
                  </a:cubicBezTo>
                  <a:cubicBezTo>
                    <a:pt x="1034" y="1232"/>
                    <a:pt x="1022" y="1230"/>
                    <a:pt x="1012" y="1229"/>
                  </a:cubicBezTo>
                  <a:cubicBezTo>
                    <a:pt x="1007" y="1227"/>
                    <a:pt x="1003" y="1226"/>
                    <a:pt x="1001" y="1226"/>
                  </a:cubicBezTo>
                  <a:cubicBezTo>
                    <a:pt x="992" y="1226"/>
                    <a:pt x="999" y="1238"/>
                    <a:pt x="1034" y="1247"/>
                  </a:cubicBezTo>
                  <a:cubicBezTo>
                    <a:pt x="1057" y="1255"/>
                    <a:pt x="1067" y="1258"/>
                    <a:pt x="1063" y="1258"/>
                  </a:cubicBezTo>
                  <a:cubicBezTo>
                    <a:pt x="1060" y="1258"/>
                    <a:pt x="1050" y="1256"/>
                    <a:pt x="1034" y="1254"/>
                  </a:cubicBezTo>
                  <a:cubicBezTo>
                    <a:pt x="1021" y="1252"/>
                    <a:pt x="1008" y="1250"/>
                    <a:pt x="1004" y="1250"/>
                  </a:cubicBezTo>
                  <a:cubicBezTo>
                    <a:pt x="1001" y="1250"/>
                    <a:pt x="1002" y="1251"/>
                    <a:pt x="1012" y="1254"/>
                  </a:cubicBezTo>
                  <a:cubicBezTo>
                    <a:pt x="1012" y="1254"/>
                    <a:pt x="1014" y="1264"/>
                    <a:pt x="1028" y="1264"/>
                  </a:cubicBezTo>
                  <a:cubicBezTo>
                    <a:pt x="1030" y="1264"/>
                    <a:pt x="1031" y="1263"/>
                    <a:pt x="1034" y="1263"/>
                  </a:cubicBezTo>
                  <a:lnTo>
                    <a:pt x="1037" y="1279"/>
                  </a:lnTo>
                  <a:cubicBezTo>
                    <a:pt x="1015" y="1291"/>
                    <a:pt x="1015" y="1298"/>
                    <a:pt x="1018" y="1304"/>
                  </a:cubicBezTo>
                  <a:cubicBezTo>
                    <a:pt x="1037" y="1304"/>
                    <a:pt x="1037" y="1304"/>
                    <a:pt x="1018" y="1313"/>
                  </a:cubicBezTo>
                  <a:cubicBezTo>
                    <a:pt x="1002" y="1315"/>
                    <a:pt x="998" y="1318"/>
                    <a:pt x="1012" y="1318"/>
                  </a:cubicBezTo>
                  <a:cubicBezTo>
                    <a:pt x="1018" y="1318"/>
                    <a:pt x="1027" y="1317"/>
                    <a:pt x="1040" y="1316"/>
                  </a:cubicBezTo>
                  <a:cubicBezTo>
                    <a:pt x="1059" y="1320"/>
                    <a:pt x="1059" y="1323"/>
                    <a:pt x="1040" y="1332"/>
                  </a:cubicBezTo>
                  <a:cubicBezTo>
                    <a:pt x="1007" y="1335"/>
                    <a:pt x="1001" y="1339"/>
                    <a:pt x="1011" y="1339"/>
                  </a:cubicBezTo>
                  <a:cubicBezTo>
                    <a:pt x="1013" y="1339"/>
                    <a:pt x="1017" y="1339"/>
                    <a:pt x="1021" y="1338"/>
                  </a:cubicBezTo>
                  <a:cubicBezTo>
                    <a:pt x="1040" y="1341"/>
                    <a:pt x="1043" y="1348"/>
                    <a:pt x="1043" y="1348"/>
                  </a:cubicBezTo>
                  <a:cubicBezTo>
                    <a:pt x="1021" y="1348"/>
                    <a:pt x="1024" y="1395"/>
                    <a:pt x="1030" y="1439"/>
                  </a:cubicBezTo>
                  <a:cubicBezTo>
                    <a:pt x="1030" y="1442"/>
                    <a:pt x="1038" y="1444"/>
                    <a:pt x="1049" y="1444"/>
                  </a:cubicBezTo>
                  <a:cubicBezTo>
                    <a:pt x="1056" y="1444"/>
                    <a:pt x="1065" y="1443"/>
                    <a:pt x="1074" y="1442"/>
                  </a:cubicBezTo>
                  <a:cubicBezTo>
                    <a:pt x="1089" y="1441"/>
                    <a:pt x="1096" y="1440"/>
                    <a:pt x="1097" y="1440"/>
                  </a:cubicBezTo>
                  <a:cubicBezTo>
                    <a:pt x="1099" y="1440"/>
                    <a:pt x="1086" y="1442"/>
                    <a:pt x="1074" y="1448"/>
                  </a:cubicBezTo>
                  <a:cubicBezTo>
                    <a:pt x="1032" y="1456"/>
                    <a:pt x="1019" y="1465"/>
                    <a:pt x="1032" y="1465"/>
                  </a:cubicBezTo>
                  <a:cubicBezTo>
                    <a:pt x="1039" y="1465"/>
                    <a:pt x="1053" y="1463"/>
                    <a:pt x="1074" y="1457"/>
                  </a:cubicBezTo>
                  <a:cubicBezTo>
                    <a:pt x="1092" y="1453"/>
                    <a:pt x="1102" y="1451"/>
                    <a:pt x="1104" y="1451"/>
                  </a:cubicBezTo>
                  <a:cubicBezTo>
                    <a:pt x="1107" y="1451"/>
                    <a:pt x="1097" y="1455"/>
                    <a:pt x="1074" y="1464"/>
                  </a:cubicBezTo>
                  <a:cubicBezTo>
                    <a:pt x="1055" y="1470"/>
                    <a:pt x="1055" y="1470"/>
                    <a:pt x="1077" y="1473"/>
                  </a:cubicBezTo>
                  <a:cubicBezTo>
                    <a:pt x="1083" y="1472"/>
                    <a:pt x="1087" y="1472"/>
                    <a:pt x="1089" y="1472"/>
                  </a:cubicBezTo>
                  <a:cubicBezTo>
                    <a:pt x="1095" y="1472"/>
                    <a:pt x="1091" y="1474"/>
                    <a:pt x="1077" y="1476"/>
                  </a:cubicBezTo>
                  <a:cubicBezTo>
                    <a:pt x="1059" y="1484"/>
                    <a:pt x="1043" y="1490"/>
                    <a:pt x="1051" y="1490"/>
                  </a:cubicBezTo>
                  <a:cubicBezTo>
                    <a:pt x="1052" y="1490"/>
                    <a:pt x="1055" y="1489"/>
                    <a:pt x="1059" y="1489"/>
                  </a:cubicBezTo>
                  <a:lnTo>
                    <a:pt x="1059" y="1489"/>
                  </a:lnTo>
                  <a:cubicBezTo>
                    <a:pt x="1059" y="1489"/>
                    <a:pt x="1059" y="1495"/>
                    <a:pt x="1037" y="1504"/>
                  </a:cubicBezTo>
                  <a:cubicBezTo>
                    <a:pt x="1018" y="1511"/>
                    <a:pt x="1040" y="1514"/>
                    <a:pt x="1059" y="1514"/>
                  </a:cubicBezTo>
                  <a:cubicBezTo>
                    <a:pt x="1102" y="1523"/>
                    <a:pt x="1102" y="1526"/>
                    <a:pt x="1062" y="1529"/>
                  </a:cubicBezTo>
                  <a:cubicBezTo>
                    <a:pt x="1021" y="1529"/>
                    <a:pt x="1043" y="1551"/>
                    <a:pt x="1084" y="1551"/>
                  </a:cubicBezTo>
                  <a:cubicBezTo>
                    <a:pt x="1106" y="1550"/>
                    <a:pt x="1117" y="1549"/>
                    <a:pt x="1119" y="1549"/>
                  </a:cubicBezTo>
                  <a:cubicBezTo>
                    <a:pt x="1122" y="1549"/>
                    <a:pt x="1117" y="1550"/>
                    <a:pt x="1106" y="1551"/>
                  </a:cubicBezTo>
                  <a:cubicBezTo>
                    <a:pt x="1087" y="1555"/>
                    <a:pt x="1087" y="1561"/>
                    <a:pt x="1087" y="1561"/>
                  </a:cubicBezTo>
                  <a:cubicBezTo>
                    <a:pt x="1087" y="1564"/>
                    <a:pt x="1087" y="1570"/>
                    <a:pt x="1068" y="1573"/>
                  </a:cubicBezTo>
                  <a:cubicBezTo>
                    <a:pt x="1068" y="1573"/>
                    <a:pt x="1068" y="1576"/>
                    <a:pt x="1090" y="1583"/>
                  </a:cubicBezTo>
                  <a:cubicBezTo>
                    <a:pt x="1131" y="1586"/>
                    <a:pt x="1112" y="1605"/>
                    <a:pt x="1071" y="1614"/>
                  </a:cubicBezTo>
                  <a:lnTo>
                    <a:pt x="1093" y="1620"/>
                  </a:lnTo>
                  <a:cubicBezTo>
                    <a:pt x="1137" y="1620"/>
                    <a:pt x="1156" y="1624"/>
                    <a:pt x="1115" y="1630"/>
                  </a:cubicBezTo>
                  <a:lnTo>
                    <a:pt x="1096" y="1630"/>
                  </a:lnTo>
                  <a:cubicBezTo>
                    <a:pt x="1137" y="1630"/>
                    <a:pt x="1118" y="1652"/>
                    <a:pt x="1077" y="1658"/>
                  </a:cubicBezTo>
                  <a:cubicBezTo>
                    <a:pt x="1055" y="1661"/>
                    <a:pt x="1055" y="1661"/>
                    <a:pt x="1055" y="1664"/>
                  </a:cubicBezTo>
                  <a:lnTo>
                    <a:pt x="1077" y="1661"/>
                  </a:lnTo>
                  <a:cubicBezTo>
                    <a:pt x="1092" y="1661"/>
                    <a:pt x="1105" y="1660"/>
                    <a:pt x="1112" y="1660"/>
                  </a:cubicBezTo>
                  <a:cubicBezTo>
                    <a:pt x="1116" y="1660"/>
                    <a:pt x="1118" y="1660"/>
                    <a:pt x="1118" y="1661"/>
                  </a:cubicBezTo>
                  <a:cubicBezTo>
                    <a:pt x="1118" y="1667"/>
                    <a:pt x="1121" y="1671"/>
                    <a:pt x="1099" y="1674"/>
                  </a:cubicBezTo>
                  <a:cubicBezTo>
                    <a:pt x="1084" y="1681"/>
                    <a:pt x="1066" y="1687"/>
                    <a:pt x="1073" y="1687"/>
                  </a:cubicBezTo>
                  <a:cubicBezTo>
                    <a:pt x="1074" y="1687"/>
                    <a:pt x="1077" y="1687"/>
                    <a:pt x="1081" y="1686"/>
                  </a:cubicBezTo>
                  <a:lnTo>
                    <a:pt x="1081" y="1686"/>
                  </a:lnTo>
                  <a:cubicBezTo>
                    <a:pt x="1081" y="1686"/>
                    <a:pt x="1081" y="1689"/>
                    <a:pt x="1062" y="1699"/>
                  </a:cubicBezTo>
                  <a:lnTo>
                    <a:pt x="1062" y="1718"/>
                  </a:lnTo>
                  <a:cubicBezTo>
                    <a:pt x="1084" y="1718"/>
                    <a:pt x="1084" y="1727"/>
                    <a:pt x="1065" y="1730"/>
                  </a:cubicBezTo>
                  <a:cubicBezTo>
                    <a:pt x="1065" y="1730"/>
                    <a:pt x="1065" y="1739"/>
                    <a:pt x="1087" y="1743"/>
                  </a:cubicBezTo>
                  <a:cubicBezTo>
                    <a:pt x="1087" y="1752"/>
                    <a:pt x="1087" y="1755"/>
                    <a:pt x="1068" y="1758"/>
                  </a:cubicBezTo>
                  <a:cubicBezTo>
                    <a:pt x="1046" y="1761"/>
                    <a:pt x="1046" y="1761"/>
                    <a:pt x="1068" y="1761"/>
                  </a:cubicBezTo>
                  <a:cubicBezTo>
                    <a:pt x="1087" y="1761"/>
                    <a:pt x="1087" y="1765"/>
                    <a:pt x="1090" y="1768"/>
                  </a:cubicBezTo>
                  <a:cubicBezTo>
                    <a:pt x="1090" y="1774"/>
                    <a:pt x="1090" y="1777"/>
                    <a:pt x="1090" y="1777"/>
                  </a:cubicBezTo>
                  <a:cubicBezTo>
                    <a:pt x="1112" y="1777"/>
                    <a:pt x="1112" y="1777"/>
                    <a:pt x="1112" y="1780"/>
                  </a:cubicBezTo>
                  <a:cubicBezTo>
                    <a:pt x="1112" y="1783"/>
                    <a:pt x="1093" y="1802"/>
                    <a:pt x="1093" y="1805"/>
                  </a:cubicBezTo>
                  <a:cubicBezTo>
                    <a:pt x="1093" y="1813"/>
                    <a:pt x="1093" y="1816"/>
                    <a:pt x="1097" y="1816"/>
                  </a:cubicBezTo>
                  <a:cubicBezTo>
                    <a:pt x="1101" y="1816"/>
                    <a:pt x="1106" y="1814"/>
                    <a:pt x="1115" y="1812"/>
                  </a:cubicBezTo>
                  <a:cubicBezTo>
                    <a:pt x="1114" y="1810"/>
                    <a:pt x="1117" y="1809"/>
                    <a:pt x="1120" y="1809"/>
                  </a:cubicBezTo>
                  <a:cubicBezTo>
                    <a:pt x="1123" y="1809"/>
                    <a:pt x="1125" y="1811"/>
                    <a:pt x="1115" y="1818"/>
                  </a:cubicBezTo>
                  <a:cubicBezTo>
                    <a:pt x="1115" y="1821"/>
                    <a:pt x="1096" y="1837"/>
                    <a:pt x="1096" y="1849"/>
                  </a:cubicBezTo>
                  <a:cubicBezTo>
                    <a:pt x="1096" y="1862"/>
                    <a:pt x="1096" y="1866"/>
                    <a:pt x="1104" y="1866"/>
                  </a:cubicBezTo>
                  <a:cubicBezTo>
                    <a:pt x="1107" y="1866"/>
                    <a:pt x="1112" y="1866"/>
                    <a:pt x="1118" y="1865"/>
                  </a:cubicBezTo>
                  <a:cubicBezTo>
                    <a:pt x="1133" y="1863"/>
                    <a:pt x="1142" y="1862"/>
                    <a:pt x="1146" y="1862"/>
                  </a:cubicBezTo>
                  <a:cubicBezTo>
                    <a:pt x="1154" y="1862"/>
                    <a:pt x="1144" y="1865"/>
                    <a:pt x="1118" y="1871"/>
                  </a:cubicBezTo>
                  <a:cubicBezTo>
                    <a:pt x="1077" y="1884"/>
                    <a:pt x="1077" y="1887"/>
                    <a:pt x="1099" y="1887"/>
                  </a:cubicBezTo>
                  <a:cubicBezTo>
                    <a:pt x="1118" y="1890"/>
                    <a:pt x="1118" y="1890"/>
                    <a:pt x="1121" y="1893"/>
                  </a:cubicBezTo>
                  <a:cubicBezTo>
                    <a:pt x="1099" y="1896"/>
                    <a:pt x="1099" y="1899"/>
                    <a:pt x="1121" y="1906"/>
                  </a:cubicBezTo>
                  <a:cubicBezTo>
                    <a:pt x="1121" y="1912"/>
                    <a:pt x="1121" y="1912"/>
                    <a:pt x="1099" y="1912"/>
                  </a:cubicBezTo>
                  <a:cubicBezTo>
                    <a:pt x="1099" y="1912"/>
                    <a:pt x="1099" y="1918"/>
                    <a:pt x="1099" y="1921"/>
                  </a:cubicBezTo>
                  <a:cubicBezTo>
                    <a:pt x="1143" y="1927"/>
                    <a:pt x="1124" y="1956"/>
                    <a:pt x="1102" y="1962"/>
                  </a:cubicBezTo>
                  <a:cubicBezTo>
                    <a:pt x="1102" y="1962"/>
                    <a:pt x="1102" y="1965"/>
                    <a:pt x="1124" y="1968"/>
                  </a:cubicBezTo>
                  <a:cubicBezTo>
                    <a:pt x="1165" y="1968"/>
                    <a:pt x="1165" y="1974"/>
                    <a:pt x="1124" y="1978"/>
                  </a:cubicBezTo>
                  <a:cubicBezTo>
                    <a:pt x="1084" y="1981"/>
                    <a:pt x="1084" y="1981"/>
                    <a:pt x="1124" y="1981"/>
                  </a:cubicBezTo>
                  <a:cubicBezTo>
                    <a:pt x="1145" y="1984"/>
                    <a:pt x="1146" y="2003"/>
                    <a:pt x="1111" y="2003"/>
                  </a:cubicBezTo>
                  <a:cubicBezTo>
                    <a:pt x="1108" y="2003"/>
                    <a:pt x="1105" y="2003"/>
                    <a:pt x="1102" y="2003"/>
                  </a:cubicBezTo>
                  <a:lnTo>
                    <a:pt x="1062" y="2006"/>
                  </a:lnTo>
                  <a:cubicBezTo>
                    <a:pt x="1084" y="2009"/>
                    <a:pt x="1084" y="2012"/>
                    <a:pt x="1084" y="2012"/>
                  </a:cubicBezTo>
                  <a:cubicBezTo>
                    <a:pt x="1102" y="2012"/>
                    <a:pt x="1102" y="2015"/>
                    <a:pt x="1102" y="2028"/>
                  </a:cubicBezTo>
                  <a:cubicBezTo>
                    <a:pt x="1102" y="2037"/>
                    <a:pt x="1124" y="2053"/>
                    <a:pt x="1124" y="2062"/>
                  </a:cubicBezTo>
                  <a:cubicBezTo>
                    <a:pt x="1124" y="2072"/>
                    <a:pt x="1124" y="2084"/>
                    <a:pt x="1102" y="2087"/>
                  </a:cubicBezTo>
                  <a:cubicBezTo>
                    <a:pt x="1102" y="2090"/>
                    <a:pt x="1102" y="2097"/>
                    <a:pt x="1124" y="2103"/>
                  </a:cubicBezTo>
                  <a:cubicBezTo>
                    <a:pt x="1143" y="2109"/>
                    <a:pt x="1143" y="2116"/>
                    <a:pt x="1124" y="2116"/>
                  </a:cubicBezTo>
                  <a:lnTo>
                    <a:pt x="1121" y="2122"/>
                  </a:lnTo>
                  <a:cubicBezTo>
                    <a:pt x="1143" y="2128"/>
                    <a:pt x="1143" y="2134"/>
                    <a:pt x="1143" y="2134"/>
                  </a:cubicBezTo>
                  <a:cubicBezTo>
                    <a:pt x="1139" y="2134"/>
                    <a:pt x="1135" y="2133"/>
                    <a:pt x="1131" y="2133"/>
                  </a:cubicBezTo>
                  <a:cubicBezTo>
                    <a:pt x="1115" y="2133"/>
                    <a:pt x="1104" y="2138"/>
                    <a:pt x="1121" y="2141"/>
                  </a:cubicBezTo>
                  <a:cubicBezTo>
                    <a:pt x="1143" y="2141"/>
                    <a:pt x="1143" y="2147"/>
                    <a:pt x="1140" y="2153"/>
                  </a:cubicBezTo>
                  <a:cubicBezTo>
                    <a:pt x="1121" y="2163"/>
                    <a:pt x="1102" y="2291"/>
                    <a:pt x="1124" y="2294"/>
                  </a:cubicBezTo>
                  <a:lnTo>
                    <a:pt x="1121" y="2304"/>
                  </a:lnTo>
                  <a:cubicBezTo>
                    <a:pt x="1118" y="2310"/>
                    <a:pt x="1118" y="2316"/>
                    <a:pt x="1118" y="2316"/>
                  </a:cubicBezTo>
                  <a:cubicBezTo>
                    <a:pt x="1111" y="2315"/>
                    <a:pt x="1106" y="2314"/>
                    <a:pt x="1102" y="2314"/>
                  </a:cubicBezTo>
                  <a:cubicBezTo>
                    <a:pt x="1083" y="2314"/>
                    <a:pt x="1096" y="2331"/>
                    <a:pt x="1112" y="2344"/>
                  </a:cubicBezTo>
                  <a:cubicBezTo>
                    <a:pt x="1131" y="2354"/>
                    <a:pt x="1131" y="2357"/>
                    <a:pt x="1128" y="2360"/>
                  </a:cubicBezTo>
                  <a:cubicBezTo>
                    <a:pt x="1119" y="2359"/>
                    <a:pt x="1112" y="2358"/>
                    <a:pt x="1106" y="2358"/>
                  </a:cubicBezTo>
                  <a:cubicBezTo>
                    <a:pt x="1086" y="2358"/>
                    <a:pt x="1088" y="2366"/>
                    <a:pt x="1102" y="2376"/>
                  </a:cubicBezTo>
                  <a:cubicBezTo>
                    <a:pt x="1127" y="2383"/>
                    <a:pt x="1136" y="2387"/>
                    <a:pt x="1130" y="2387"/>
                  </a:cubicBezTo>
                  <a:cubicBezTo>
                    <a:pt x="1126" y="2387"/>
                    <a:pt x="1115" y="2386"/>
                    <a:pt x="1099" y="2382"/>
                  </a:cubicBezTo>
                  <a:cubicBezTo>
                    <a:pt x="1087" y="2379"/>
                    <a:pt x="1079" y="2378"/>
                    <a:pt x="1074" y="2378"/>
                  </a:cubicBezTo>
                  <a:cubicBezTo>
                    <a:pt x="1064" y="2378"/>
                    <a:pt x="1076" y="2385"/>
                    <a:pt x="1115" y="2401"/>
                  </a:cubicBezTo>
                  <a:cubicBezTo>
                    <a:pt x="1134" y="2410"/>
                    <a:pt x="1134" y="2410"/>
                    <a:pt x="1115" y="2410"/>
                  </a:cubicBezTo>
                  <a:cubicBezTo>
                    <a:pt x="1095" y="2406"/>
                    <a:pt x="1084" y="2404"/>
                    <a:pt x="1080" y="2404"/>
                  </a:cubicBezTo>
                  <a:cubicBezTo>
                    <a:pt x="1076" y="2404"/>
                    <a:pt x="1081" y="2407"/>
                    <a:pt x="1093" y="2410"/>
                  </a:cubicBezTo>
                  <a:cubicBezTo>
                    <a:pt x="1117" y="2420"/>
                    <a:pt x="1124" y="2425"/>
                    <a:pt x="1117" y="2425"/>
                  </a:cubicBezTo>
                  <a:cubicBezTo>
                    <a:pt x="1112" y="2425"/>
                    <a:pt x="1102" y="2423"/>
                    <a:pt x="1087" y="2419"/>
                  </a:cubicBezTo>
                  <a:cubicBezTo>
                    <a:pt x="1071" y="2418"/>
                    <a:pt x="1062" y="2417"/>
                    <a:pt x="1058" y="2417"/>
                  </a:cubicBezTo>
                  <a:cubicBezTo>
                    <a:pt x="1051" y="2417"/>
                    <a:pt x="1060" y="2420"/>
                    <a:pt x="1084" y="2432"/>
                  </a:cubicBezTo>
                  <a:cubicBezTo>
                    <a:pt x="1112" y="2444"/>
                    <a:pt x="1116" y="2454"/>
                    <a:pt x="1097" y="2454"/>
                  </a:cubicBezTo>
                  <a:cubicBezTo>
                    <a:pt x="1092" y="2454"/>
                    <a:pt x="1084" y="2453"/>
                    <a:pt x="1074" y="2451"/>
                  </a:cubicBezTo>
                  <a:cubicBezTo>
                    <a:pt x="1074" y="2454"/>
                    <a:pt x="1052" y="2451"/>
                    <a:pt x="1071" y="2457"/>
                  </a:cubicBezTo>
                  <a:lnTo>
                    <a:pt x="1052" y="2454"/>
                  </a:lnTo>
                  <a:cubicBezTo>
                    <a:pt x="1049" y="2457"/>
                    <a:pt x="1049" y="2460"/>
                    <a:pt x="1049" y="2460"/>
                  </a:cubicBezTo>
                  <a:lnTo>
                    <a:pt x="1068" y="2466"/>
                  </a:lnTo>
                  <a:cubicBezTo>
                    <a:pt x="1068" y="2470"/>
                    <a:pt x="1040" y="2482"/>
                    <a:pt x="1027" y="2501"/>
                  </a:cubicBezTo>
                  <a:cubicBezTo>
                    <a:pt x="1008" y="2535"/>
                    <a:pt x="1005" y="2542"/>
                    <a:pt x="1027" y="2548"/>
                  </a:cubicBezTo>
                  <a:cubicBezTo>
                    <a:pt x="1049" y="2559"/>
                    <a:pt x="1057" y="2566"/>
                    <a:pt x="1053" y="2566"/>
                  </a:cubicBezTo>
                  <a:cubicBezTo>
                    <a:pt x="1050" y="2566"/>
                    <a:pt x="1040" y="2562"/>
                    <a:pt x="1024" y="2554"/>
                  </a:cubicBezTo>
                  <a:cubicBezTo>
                    <a:pt x="1021" y="2557"/>
                    <a:pt x="999" y="2554"/>
                    <a:pt x="996" y="2561"/>
                  </a:cubicBezTo>
                  <a:cubicBezTo>
                    <a:pt x="993" y="2564"/>
                    <a:pt x="990" y="2566"/>
                    <a:pt x="985" y="2566"/>
                  </a:cubicBezTo>
                  <a:cubicBezTo>
                    <a:pt x="982" y="2566"/>
                    <a:pt x="976" y="2565"/>
                    <a:pt x="968" y="2561"/>
                  </a:cubicBezTo>
                  <a:lnTo>
                    <a:pt x="968" y="2564"/>
                  </a:lnTo>
                  <a:cubicBezTo>
                    <a:pt x="997" y="2590"/>
                    <a:pt x="988" y="2608"/>
                    <a:pt x="969" y="2608"/>
                  </a:cubicBezTo>
                  <a:cubicBezTo>
                    <a:pt x="968" y="2608"/>
                    <a:pt x="966" y="2608"/>
                    <a:pt x="965" y="2608"/>
                  </a:cubicBezTo>
                  <a:lnTo>
                    <a:pt x="965" y="2608"/>
                  </a:lnTo>
                  <a:cubicBezTo>
                    <a:pt x="958" y="2611"/>
                    <a:pt x="955" y="2614"/>
                    <a:pt x="968" y="2633"/>
                  </a:cubicBezTo>
                  <a:cubicBezTo>
                    <a:pt x="975" y="2643"/>
                    <a:pt x="978" y="2648"/>
                    <a:pt x="976" y="2648"/>
                  </a:cubicBezTo>
                  <a:cubicBezTo>
                    <a:pt x="975" y="2648"/>
                    <a:pt x="970" y="2644"/>
                    <a:pt x="961" y="2639"/>
                  </a:cubicBezTo>
                  <a:cubicBezTo>
                    <a:pt x="956" y="2634"/>
                    <a:pt x="948" y="2632"/>
                    <a:pt x="942" y="2632"/>
                  </a:cubicBezTo>
                  <a:cubicBezTo>
                    <a:pt x="931" y="2632"/>
                    <a:pt x="926" y="2640"/>
                    <a:pt x="946" y="2658"/>
                  </a:cubicBezTo>
                  <a:lnTo>
                    <a:pt x="927" y="2645"/>
                  </a:lnTo>
                  <a:cubicBezTo>
                    <a:pt x="924" y="2643"/>
                    <a:pt x="922" y="2642"/>
                    <a:pt x="921" y="2642"/>
                  </a:cubicBezTo>
                  <a:cubicBezTo>
                    <a:pt x="917" y="2642"/>
                    <a:pt x="927" y="2654"/>
                    <a:pt x="940" y="2664"/>
                  </a:cubicBezTo>
                  <a:cubicBezTo>
                    <a:pt x="956" y="2678"/>
                    <a:pt x="964" y="2685"/>
                    <a:pt x="962" y="2685"/>
                  </a:cubicBezTo>
                  <a:cubicBezTo>
                    <a:pt x="960" y="2685"/>
                    <a:pt x="946" y="2677"/>
                    <a:pt x="921" y="2658"/>
                  </a:cubicBezTo>
                  <a:cubicBezTo>
                    <a:pt x="901" y="2642"/>
                    <a:pt x="893" y="2636"/>
                    <a:pt x="892" y="2636"/>
                  </a:cubicBezTo>
                  <a:lnTo>
                    <a:pt x="892" y="2636"/>
                  </a:lnTo>
                  <a:cubicBezTo>
                    <a:pt x="891" y="2636"/>
                    <a:pt x="895" y="2640"/>
                    <a:pt x="902" y="2645"/>
                  </a:cubicBezTo>
                  <a:cubicBezTo>
                    <a:pt x="911" y="2659"/>
                    <a:pt x="922" y="2672"/>
                    <a:pt x="920" y="2672"/>
                  </a:cubicBezTo>
                  <a:cubicBezTo>
                    <a:pt x="919" y="2672"/>
                    <a:pt x="916" y="2670"/>
                    <a:pt x="911" y="2667"/>
                  </a:cubicBezTo>
                  <a:lnTo>
                    <a:pt x="911" y="2667"/>
                  </a:lnTo>
                  <a:cubicBezTo>
                    <a:pt x="908" y="2670"/>
                    <a:pt x="905" y="2673"/>
                    <a:pt x="936" y="2702"/>
                  </a:cubicBezTo>
                  <a:cubicBezTo>
                    <a:pt x="952" y="2714"/>
                    <a:pt x="949" y="2717"/>
                    <a:pt x="946" y="2720"/>
                  </a:cubicBezTo>
                  <a:cubicBezTo>
                    <a:pt x="936" y="2711"/>
                    <a:pt x="927" y="2702"/>
                    <a:pt x="918" y="2689"/>
                  </a:cubicBezTo>
                  <a:lnTo>
                    <a:pt x="911" y="2695"/>
                  </a:lnTo>
                  <a:cubicBezTo>
                    <a:pt x="911" y="2696"/>
                    <a:pt x="911" y="2696"/>
                    <a:pt x="910" y="2696"/>
                  </a:cubicBezTo>
                  <a:cubicBezTo>
                    <a:pt x="906" y="2696"/>
                    <a:pt x="887" y="2687"/>
                    <a:pt x="874" y="2673"/>
                  </a:cubicBezTo>
                  <a:cubicBezTo>
                    <a:pt x="867" y="2669"/>
                    <a:pt x="862" y="2666"/>
                    <a:pt x="861" y="2666"/>
                  </a:cubicBezTo>
                  <a:lnTo>
                    <a:pt x="861" y="2666"/>
                  </a:lnTo>
                  <a:cubicBezTo>
                    <a:pt x="859" y="2666"/>
                    <a:pt x="867" y="2673"/>
                    <a:pt x="886" y="2689"/>
                  </a:cubicBezTo>
                  <a:cubicBezTo>
                    <a:pt x="918" y="2720"/>
                    <a:pt x="918" y="2720"/>
                    <a:pt x="911" y="2723"/>
                  </a:cubicBezTo>
                  <a:cubicBezTo>
                    <a:pt x="910" y="2725"/>
                    <a:pt x="909" y="2726"/>
                    <a:pt x="907" y="2726"/>
                  </a:cubicBezTo>
                  <a:cubicBezTo>
                    <a:pt x="904" y="2726"/>
                    <a:pt x="900" y="2723"/>
                    <a:pt x="893" y="2714"/>
                  </a:cubicBezTo>
                  <a:cubicBezTo>
                    <a:pt x="882" y="2706"/>
                    <a:pt x="879" y="2703"/>
                    <a:pt x="876" y="2703"/>
                  </a:cubicBezTo>
                  <a:cubicBezTo>
                    <a:pt x="874" y="2703"/>
                    <a:pt x="873" y="2704"/>
                    <a:pt x="871" y="2705"/>
                  </a:cubicBezTo>
                  <a:cubicBezTo>
                    <a:pt x="864" y="2714"/>
                    <a:pt x="899" y="2764"/>
                    <a:pt x="924" y="2799"/>
                  </a:cubicBezTo>
                  <a:cubicBezTo>
                    <a:pt x="940" y="2815"/>
                    <a:pt x="948" y="2823"/>
                    <a:pt x="947" y="2823"/>
                  </a:cubicBezTo>
                  <a:cubicBezTo>
                    <a:pt x="946" y="2823"/>
                    <a:pt x="938" y="2816"/>
                    <a:pt x="921" y="2802"/>
                  </a:cubicBezTo>
                  <a:cubicBezTo>
                    <a:pt x="912" y="2791"/>
                    <a:pt x="908" y="2789"/>
                    <a:pt x="905" y="2789"/>
                  </a:cubicBezTo>
                  <a:cubicBezTo>
                    <a:pt x="904" y="2789"/>
                    <a:pt x="903" y="2789"/>
                    <a:pt x="902" y="2789"/>
                  </a:cubicBezTo>
                  <a:cubicBezTo>
                    <a:pt x="886" y="2777"/>
                    <a:pt x="889" y="2774"/>
                    <a:pt x="893" y="2770"/>
                  </a:cubicBezTo>
                  <a:lnTo>
                    <a:pt x="880" y="2755"/>
                  </a:lnTo>
                  <a:cubicBezTo>
                    <a:pt x="866" y="2742"/>
                    <a:pt x="857" y="2735"/>
                    <a:pt x="855" y="2735"/>
                  </a:cubicBezTo>
                  <a:cubicBezTo>
                    <a:pt x="852" y="2735"/>
                    <a:pt x="857" y="2744"/>
                    <a:pt x="871" y="2761"/>
                  </a:cubicBezTo>
                  <a:cubicBezTo>
                    <a:pt x="876" y="2771"/>
                    <a:pt x="878" y="2776"/>
                    <a:pt x="877" y="2776"/>
                  </a:cubicBezTo>
                  <a:cubicBezTo>
                    <a:pt x="875" y="2776"/>
                    <a:pt x="871" y="2773"/>
                    <a:pt x="864" y="2767"/>
                  </a:cubicBezTo>
                  <a:cubicBezTo>
                    <a:pt x="854" y="2759"/>
                    <a:pt x="842" y="2751"/>
                    <a:pt x="840" y="2751"/>
                  </a:cubicBezTo>
                  <a:lnTo>
                    <a:pt x="840" y="2751"/>
                  </a:lnTo>
                  <a:cubicBezTo>
                    <a:pt x="839" y="2751"/>
                    <a:pt x="840" y="2753"/>
                    <a:pt x="846" y="2758"/>
                  </a:cubicBezTo>
                  <a:cubicBezTo>
                    <a:pt x="846" y="2758"/>
                    <a:pt x="845" y="2758"/>
                    <a:pt x="843" y="2758"/>
                  </a:cubicBezTo>
                  <a:cubicBezTo>
                    <a:pt x="840" y="2758"/>
                    <a:pt x="833" y="2757"/>
                    <a:pt x="820" y="2749"/>
                  </a:cubicBezTo>
                  <a:lnTo>
                    <a:pt x="820" y="2749"/>
                  </a:lnTo>
                  <a:cubicBezTo>
                    <a:pt x="817" y="2752"/>
                    <a:pt x="814" y="2755"/>
                    <a:pt x="827" y="2770"/>
                  </a:cubicBezTo>
                  <a:cubicBezTo>
                    <a:pt x="839" y="2786"/>
                    <a:pt x="836" y="2789"/>
                    <a:pt x="836" y="2792"/>
                  </a:cubicBezTo>
                  <a:cubicBezTo>
                    <a:pt x="833" y="2792"/>
                    <a:pt x="830" y="2796"/>
                    <a:pt x="842" y="2811"/>
                  </a:cubicBezTo>
                  <a:cubicBezTo>
                    <a:pt x="855" y="2827"/>
                    <a:pt x="864" y="2846"/>
                    <a:pt x="858" y="2852"/>
                  </a:cubicBezTo>
                  <a:cubicBezTo>
                    <a:pt x="861" y="2862"/>
                    <a:pt x="862" y="2867"/>
                    <a:pt x="861" y="2867"/>
                  </a:cubicBezTo>
                  <a:cubicBezTo>
                    <a:pt x="858" y="2867"/>
                    <a:pt x="851" y="2860"/>
                    <a:pt x="836" y="2843"/>
                  </a:cubicBezTo>
                  <a:cubicBezTo>
                    <a:pt x="827" y="2832"/>
                    <a:pt x="823" y="2828"/>
                    <a:pt x="820" y="2828"/>
                  </a:cubicBezTo>
                  <a:cubicBezTo>
                    <a:pt x="819" y="2828"/>
                    <a:pt x="818" y="2829"/>
                    <a:pt x="817" y="2830"/>
                  </a:cubicBezTo>
                  <a:cubicBezTo>
                    <a:pt x="817" y="2830"/>
                    <a:pt x="817" y="2830"/>
                    <a:pt x="816" y="2830"/>
                  </a:cubicBezTo>
                  <a:cubicBezTo>
                    <a:pt x="814" y="2830"/>
                    <a:pt x="810" y="2829"/>
                    <a:pt x="799" y="2817"/>
                  </a:cubicBezTo>
                  <a:cubicBezTo>
                    <a:pt x="794" y="2813"/>
                    <a:pt x="792" y="2812"/>
                    <a:pt x="791" y="2812"/>
                  </a:cubicBezTo>
                  <a:lnTo>
                    <a:pt x="791" y="2812"/>
                  </a:lnTo>
                  <a:cubicBezTo>
                    <a:pt x="790" y="2812"/>
                    <a:pt x="799" y="2825"/>
                    <a:pt x="808" y="2836"/>
                  </a:cubicBezTo>
                  <a:lnTo>
                    <a:pt x="833" y="2871"/>
                  </a:lnTo>
                  <a:cubicBezTo>
                    <a:pt x="830" y="2871"/>
                    <a:pt x="802" y="2839"/>
                    <a:pt x="789" y="2824"/>
                  </a:cubicBezTo>
                  <a:cubicBezTo>
                    <a:pt x="775" y="2808"/>
                    <a:pt x="768" y="2801"/>
                    <a:pt x="768" y="2801"/>
                  </a:cubicBezTo>
                  <a:lnTo>
                    <a:pt x="768" y="2801"/>
                  </a:lnTo>
                  <a:cubicBezTo>
                    <a:pt x="767" y="2801"/>
                    <a:pt x="773" y="2809"/>
                    <a:pt x="786" y="2827"/>
                  </a:cubicBezTo>
                  <a:cubicBezTo>
                    <a:pt x="796" y="2839"/>
                    <a:pt x="803" y="2853"/>
                    <a:pt x="798" y="2853"/>
                  </a:cubicBezTo>
                  <a:cubicBezTo>
                    <a:pt x="796" y="2853"/>
                    <a:pt x="793" y="2852"/>
                    <a:pt x="789" y="2849"/>
                  </a:cubicBezTo>
                  <a:cubicBezTo>
                    <a:pt x="786" y="2852"/>
                    <a:pt x="783" y="2854"/>
                    <a:pt x="779" y="2854"/>
                  </a:cubicBezTo>
                  <a:cubicBezTo>
                    <a:pt x="774" y="2854"/>
                    <a:pt x="769" y="2851"/>
                    <a:pt x="764" y="2843"/>
                  </a:cubicBezTo>
                  <a:cubicBezTo>
                    <a:pt x="759" y="2838"/>
                    <a:pt x="757" y="2836"/>
                    <a:pt x="756" y="2836"/>
                  </a:cubicBezTo>
                  <a:lnTo>
                    <a:pt x="756" y="2836"/>
                  </a:lnTo>
                  <a:cubicBezTo>
                    <a:pt x="753" y="2836"/>
                    <a:pt x="758" y="2846"/>
                    <a:pt x="758" y="2846"/>
                  </a:cubicBezTo>
                  <a:cubicBezTo>
                    <a:pt x="762" y="2857"/>
                    <a:pt x="762" y="2863"/>
                    <a:pt x="757" y="2863"/>
                  </a:cubicBezTo>
                  <a:cubicBezTo>
                    <a:pt x="754" y="2863"/>
                    <a:pt x="748" y="2860"/>
                    <a:pt x="739" y="2855"/>
                  </a:cubicBezTo>
                  <a:cubicBezTo>
                    <a:pt x="721" y="2843"/>
                    <a:pt x="712" y="2836"/>
                    <a:pt x="709" y="2836"/>
                  </a:cubicBezTo>
                  <a:cubicBezTo>
                    <a:pt x="706" y="2836"/>
                    <a:pt x="712" y="2845"/>
                    <a:pt x="723" y="2864"/>
                  </a:cubicBezTo>
                  <a:cubicBezTo>
                    <a:pt x="731" y="2874"/>
                    <a:pt x="737" y="2884"/>
                    <a:pt x="736" y="2884"/>
                  </a:cubicBezTo>
                  <a:cubicBezTo>
                    <a:pt x="735" y="2884"/>
                    <a:pt x="731" y="2879"/>
                    <a:pt x="720" y="2864"/>
                  </a:cubicBezTo>
                  <a:cubicBezTo>
                    <a:pt x="717" y="2861"/>
                    <a:pt x="715" y="2859"/>
                    <a:pt x="714" y="2859"/>
                  </a:cubicBezTo>
                  <a:lnTo>
                    <a:pt x="714" y="2859"/>
                  </a:lnTo>
                  <a:cubicBezTo>
                    <a:pt x="710" y="2859"/>
                    <a:pt x="715" y="2875"/>
                    <a:pt x="717" y="2890"/>
                  </a:cubicBezTo>
                  <a:cubicBezTo>
                    <a:pt x="730" y="2918"/>
                    <a:pt x="742" y="2943"/>
                    <a:pt x="755" y="2965"/>
                  </a:cubicBezTo>
                  <a:cubicBezTo>
                    <a:pt x="768" y="2988"/>
                    <a:pt x="773" y="2997"/>
                    <a:pt x="771" y="2997"/>
                  </a:cubicBezTo>
                  <a:cubicBezTo>
                    <a:pt x="770" y="2997"/>
                    <a:pt x="765" y="2993"/>
                    <a:pt x="758" y="2987"/>
                  </a:cubicBezTo>
                  <a:cubicBezTo>
                    <a:pt x="757" y="2987"/>
                    <a:pt x="757" y="2987"/>
                    <a:pt x="757" y="2987"/>
                  </a:cubicBezTo>
                  <a:cubicBezTo>
                    <a:pt x="752" y="2987"/>
                    <a:pt x="741" y="2973"/>
                    <a:pt x="733" y="2955"/>
                  </a:cubicBezTo>
                  <a:cubicBezTo>
                    <a:pt x="720" y="2937"/>
                    <a:pt x="723" y="2933"/>
                    <a:pt x="723" y="2933"/>
                  </a:cubicBezTo>
                  <a:lnTo>
                    <a:pt x="730" y="2933"/>
                  </a:lnTo>
                  <a:cubicBezTo>
                    <a:pt x="718" y="2916"/>
                    <a:pt x="709" y="2899"/>
                    <a:pt x="703" y="2899"/>
                  </a:cubicBezTo>
                  <a:cubicBezTo>
                    <a:pt x="702" y="2899"/>
                    <a:pt x="702" y="2899"/>
                    <a:pt x="701" y="2899"/>
                  </a:cubicBezTo>
                  <a:cubicBezTo>
                    <a:pt x="695" y="2892"/>
                    <a:pt x="690" y="2889"/>
                    <a:pt x="688" y="2889"/>
                  </a:cubicBezTo>
                  <a:cubicBezTo>
                    <a:pt x="686" y="2889"/>
                    <a:pt x="688" y="2895"/>
                    <a:pt x="695" y="2905"/>
                  </a:cubicBezTo>
                  <a:cubicBezTo>
                    <a:pt x="684" y="2894"/>
                    <a:pt x="678" y="2892"/>
                    <a:pt x="672" y="2892"/>
                  </a:cubicBezTo>
                  <a:cubicBezTo>
                    <a:pt x="670" y="2892"/>
                    <a:pt x="669" y="2893"/>
                    <a:pt x="667" y="2893"/>
                  </a:cubicBezTo>
                  <a:cubicBezTo>
                    <a:pt x="664" y="2894"/>
                    <a:pt x="660" y="2896"/>
                    <a:pt x="655" y="2896"/>
                  </a:cubicBezTo>
                  <a:cubicBezTo>
                    <a:pt x="649" y="2896"/>
                    <a:pt x="642" y="2893"/>
                    <a:pt x="636" y="2883"/>
                  </a:cubicBezTo>
                  <a:cubicBezTo>
                    <a:pt x="629" y="2886"/>
                    <a:pt x="626" y="2890"/>
                    <a:pt x="636" y="2908"/>
                  </a:cubicBezTo>
                  <a:cubicBezTo>
                    <a:pt x="647" y="2930"/>
                    <a:pt x="650" y="2940"/>
                    <a:pt x="649" y="2940"/>
                  </a:cubicBezTo>
                  <a:cubicBezTo>
                    <a:pt x="649" y="2940"/>
                    <a:pt x="646" y="2935"/>
                    <a:pt x="642" y="2927"/>
                  </a:cubicBezTo>
                  <a:cubicBezTo>
                    <a:pt x="631" y="2910"/>
                    <a:pt x="613" y="2902"/>
                    <a:pt x="599" y="2902"/>
                  </a:cubicBezTo>
                  <a:cubicBezTo>
                    <a:pt x="584" y="2902"/>
                    <a:pt x="573" y="2911"/>
                    <a:pt x="579" y="2930"/>
                  </a:cubicBezTo>
                  <a:lnTo>
                    <a:pt x="573" y="2933"/>
                  </a:lnTo>
                  <a:cubicBezTo>
                    <a:pt x="567" y="2926"/>
                    <a:pt x="559" y="2922"/>
                    <a:pt x="553" y="2922"/>
                  </a:cubicBezTo>
                  <a:cubicBezTo>
                    <a:pt x="544" y="2922"/>
                    <a:pt x="537" y="2930"/>
                    <a:pt x="538" y="2943"/>
                  </a:cubicBezTo>
                  <a:lnTo>
                    <a:pt x="529" y="2946"/>
                  </a:lnTo>
                  <a:cubicBezTo>
                    <a:pt x="523" y="2938"/>
                    <a:pt x="519" y="2935"/>
                    <a:pt x="517" y="2935"/>
                  </a:cubicBezTo>
                  <a:cubicBezTo>
                    <a:pt x="515" y="2935"/>
                    <a:pt x="515" y="2939"/>
                    <a:pt x="516" y="2949"/>
                  </a:cubicBezTo>
                  <a:cubicBezTo>
                    <a:pt x="516" y="2965"/>
                    <a:pt x="520" y="2979"/>
                    <a:pt x="519" y="2979"/>
                  </a:cubicBezTo>
                  <a:cubicBezTo>
                    <a:pt x="519" y="2979"/>
                    <a:pt x="518" y="2976"/>
                    <a:pt x="516" y="2971"/>
                  </a:cubicBezTo>
                  <a:cubicBezTo>
                    <a:pt x="512" y="2958"/>
                    <a:pt x="508" y="2954"/>
                    <a:pt x="500" y="2954"/>
                  </a:cubicBezTo>
                  <a:cubicBezTo>
                    <a:pt x="497" y="2954"/>
                    <a:pt x="493" y="2954"/>
                    <a:pt x="488" y="2955"/>
                  </a:cubicBezTo>
                  <a:cubicBezTo>
                    <a:pt x="476" y="2959"/>
                    <a:pt x="476" y="2959"/>
                    <a:pt x="485" y="2980"/>
                  </a:cubicBezTo>
                  <a:cubicBezTo>
                    <a:pt x="482" y="2987"/>
                    <a:pt x="480" y="2990"/>
                    <a:pt x="477" y="2990"/>
                  </a:cubicBezTo>
                  <a:cubicBezTo>
                    <a:pt x="472" y="2990"/>
                    <a:pt x="467" y="2977"/>
                    <a:pt x="463" y="2962"/>
                  </a:cubicBezTo>
                  <a:cubicBezTo>
                    <a:pt x="460" y="2943"/>
                    <a:pt x="458" y="2933"/>
                    <a:pt x="456" y="2933"/>
                  </a:cubicBezTo>
                  <a:lnTo>
                    <a:pt x="456" y="2933"/>
                  </a:lnTo>
                  <a:cubicBezTo>
                    <a:pt x="455" y="2933"/>
                    <a:pt x="456" y="2949"/>
                    <a:pt x="463" y="2984"/>
                  </a:cubicBezTo>
                  <a:cubicBezTo>
                    <a:pt x="467" y="3009"/>
                    <a:pt x="465" y="3020"/>
                    <a:pt x="462" y="3020"/>
                  </a:cubicBezTo>
                  <a:cubicBezTo>
                    <a:pt x="460" y="3020"/>
                    <a:pt x="458" y="3016"/>
                    <a:pt x="457" y="3009"/>
                  </a:cubicBezTo>
                  <a:cubicBezTo>
                    <a:pt x="451" y="2987"/>
                    <a:pt x="454" y="2987"/>
                    <a:pt x="457" y="2984"/>
                  </a:cubicBezTo>
                  <a:lnTo>
                    <a:pt x="448" y="2946"/>
                  </a:lnTo>
                  <a:cubicBezTo>
                    <a:pt x="444" y="2946"/>
                    <a:pt x="444" y="2946"/>
                    <a:pt x="448" y="2968"/>
                  </a:cubicBezTo>
                  <a:cubicBezTo>
                    <a:pt x="448" y="2968"/>
                    <a:pt x="441" y="2968"/>
                    <a:pt x="444" y="2990"/>
                  </a:cubicBezTo>
                  <a:cubicBezTo>
                    <a:pt x="444" y="3009"/>
                    <a:pt x="448" y="3031"/>
                    <a:pt x="457" y="3049"/>
                  </a:cubicBezTo>
                  <a:cubicBezTo>
                    <a:pt x="466" y="3068"/>
                    <a:pt x="460" y="3071"/>
                    <a:pt x="457" y="3071"/>
                  </a:cubicBezTo>
                  <a:cubicBezTo>
                    <a:pt x="444" y="3053"/>
                    <a:pt x="441" y="3031"/>
                    <a:pt x="441" y="3009"/>
                  </a:cubicBezTo>
                  <a:cubicBezTo>
                    <a:pt x="444" y="3009"/>
                    <a:pt x="438" y="2990"/>
                    <a:pt x="435" y="2968"/>
                  </a:cubicBezTo>
                  <a:cubicBezTo>
                    <a:pt x="434" y="2965"/>
                    <a:pt x="434" y="2963"/>
                    <a:pt x="433" y="2963"/>
                  </a:cubicBezTo>
                  <a:cubicBezTo>
                    <a:pt x="429" y="2963"/>
                    <a:pt x="423" y="2997"/>
                    <a:pt x="426" y="3034"/>
                  </a:cubicBezTo>
                  <a:cubicBezTo>
                    <a:pt x="422" y="3024"/>
                    <a:pt x="426" y="3031"/>
                    <a:pt x="422" y="3012"/>
                  </a:cubicBezTo>
                  <a:cubicBezTo>
                    <a:pt x="416" y="2993"/>
                    <a:pt x="410" y="2993"/>
                    <a:pt x="404" y="2993"/>
                  </a:cubicBezTo>
                  <a:cubicBezTo>
                    <a:pt x="394" y="2996"/>
                    <a:pt x="391" y="2996"/>
                    <a:pt x="394" y="3015"/>
                  </a:cubicBezTo>
                  <a:cubicBezTo>
                    <a:pt x="397" y="3037"/>
                    <a:pt x="401" y="3056"/>
                    <a:pt x="397" y="3059"/>
                  </a:cubicBezTo>
                  <a:cubicBezTo>
                    <a:pt x="398" y="3059"/>
                    <a:pt x="398" y="3058"/>
                    <a:pt x="398" y="3058"/>
                  </a:cubicBezTo>
                  <a:cubicBezTo>
                    <a:pt x="401" y="3058"/>
                    <a:pt x="404" y="3079"/>
                    <a:pt x="407" y="3100"/>
                  </a:cubicBezTo>
                  <a:cubicBezTo>
                    <a:pt x="401" y="3087"/>
                    <a:pt x="394" y="3071"/>
                    <a:pt x="388" y="3059"/>
                  </a:cubicBezTo>
                  <a:cubicBezTo>
                    <a:pt x="375" y="3018"/>
                    <a:pt x="366" y="2999"/>
                    <a:pt x="350" y="2999"/>
                  </a:cubicBezTo>
                  <a:cubicBezTo>
                    <a:pt x="344" y="2999"/>
                    <a:pt x="332" y="2999"/>
                    <a:pt x="325" y="2980"/>
                  </a:cubicBezTo>
                  <a:cubicBezTo>
                    <a:pt x="319" y="2980"/>
                    <a:pt x="316" y="2980"/>
                    <a:pt x="316" y="2999"/>
                  </a:cubicBezTo>
                  <a:lnTo>
                    <a:pt x="310" y="2999"/>
                  </a:lnTo>
                  <a:cubicBezTo>
                    <a:pt x="307" y="2990"/>
                    <a:pt x="304" y="2986"/>
                    <a:pt x="301" y="2986"/>
                  </a:cubicBezTo>
                  <a:cubicBezTo>
                    <a:pt x="299" y="2986"/>
                    <a:pt x="297" y="2991"/>
                    <a:pt x="297" y="3002"/>
                  </a:cubicBezTo>
                  <a:cubicBezTo>
                    <a:pt x="297" y="3009"/>
                    <a:pt x="296" y="3011"/>
                    <a:pt x="295" y="3011"/>
                  </a:cubicBezTo>
                  <a:cubicBezTo>
                    <a:pt x="293" y="3011"/>
                    <a:pt x="290" y="3002"/>
                    <a:pt x="288" y="3002"/>
                  </a:cubicBezTo>
                  <a:cubicBezTo>
                    <a:pt x="283" y="2984"/>
                    <a:pt x="281" y="2973"/>
                    <a:pt x="280" y="2973"/>
                  </a:cubicBezTo>
                  <a:lnTo>
                    <a:pt x="280" y="2973"/>
                  </a:lnTo>
                  <a:cubicBezTo>
                    <a:pt x="280" y="2973"/>
                    <a:pt x="281" y="2988"/>
                    <a:pt x="285" y="3024"/>
                  </a:cubicBezTo>
                  <a:cubicBezTo>
                    <a:pt x="285" y="3043"/>
                    <a:pt x="294" y="3065"/>
                    <a:pt x="297" y="3065"/>
                  </a:cubicBezTo>
                  <a:lnTo>
                    <a:pt x="310" y="3062"/>
                  </a:lnTo>
                  <a:lnTo>
                    <a:pt x="310" y="3062"/>
                  </a:lnTo>
                  <a:lnTo>
                    <a:pt x="297" y="3084"/>
                  </a:lnTo>
                  <a:cubicBezTo>
                    <a:pt x="294" y="3084"/>
                    <a:pt x="288" y="3106"/>
                    <a:pt x="288" y="3128"/>
                  </a:cubicBezTo>
                  <a:cubicBezTo>
                    <a:pt x="288" y="3128"/>
                    <a:pt x="288" y="3147"/>
                    <a:pt x="285" y="3147"/>
                  </a:cubicBezTo>
                  <a:lnTo>
                    <a:pt x="281" y="3106"/>
                  </a:lnTo>
                  <a:cubicBezTo>
                    <a:pt x="285" y="3084"/>
                    <a:pt x="285" y="3065"/>
                    <a:pt x="285" y="3043"/>
                  </a:cubicBezTo>
                  <a:cubicBezTo>
                    <a:pt x="281" y="3018"/>
                    <a:pt x="275" y="2999"/>
                    <a:pt x="272" y="2999"/>
                  </a:cubicBezTo>
                  <a:cubicBezTo>
                    <a:pt x="270" y="2999"/>
                    <a:pt x="269" y="3006"/>
                    <a:pt x="269" y="3021"/>
                  </a:cubicBezTo>
                  <a:cubicBezTo>
                    <a:pt x="266" y="3021"/>
                    <a:pt x="266" y="3021"/>
                    <a:pt x="263" y="2999"/>
                  </a:cubicBezTo>
                  <a:cubicBezTo>
                    <a:pt x="263" y="2992"/>
                    <a:pt x="262" y="2987"/>
                    <a:pt x="261" y="2987"/>
                  </a:cubicBezTo>
                  <a:cubicBezTo>
                    <a:pt x="260" y="2987"/>
                    <a:pt x="257" y="2997"/>
                    <a:pt x="253" y="3021"/>
                  </a:cubicBezTo>
                  <a:cubicBezTo>
                    <a:pt x="252" y="3042"/>
                    <a:pt x="250" y="3052"/>
                    <a:pt x="249" y="3052"/>
                  </a:cubicBezTo>
                  <a:cubicBezTo>
                    <a:pt x="247" y="3052"/>
                    <a:pt x="245" y="3042"/>
                    <a:pt x="244" y="3021"/>
                  </a:cubicBezTo>
                  <a:cubicBezTo>
                    <a:pt x="240" y="2995"/>
                    <a:pt x="233" y="2985"/>
                    <a:pt x="228" y="2985"/>
                  </a:cubicBezTo>
                  <a:cubicBezTo>
                    <a:pt x="225" y="2985"/>
                    <a:pt x="222" y="2990"/>
                    <a:pt x="222" y="2999"/>
                  </a:cubicBezTo>
                  <a:cubicBezTo>
                    <a:pt x="220" y="3023"/>
                    <a:pt x="216" y="3033"/>
                    <a:pt x="213" y="3033"/>
                  </a:cubicBezTo>
                  <a:cubicBezTo>
                    <a:pt x="210" y="3033"/>
                    <a:pt x="208" y="3027"/>
                    <a:pt x="206" y="3018"/>
                  </a:cubicBezTo>
                  <a:cubicBezTo>
                    <a:pt x="205" y="3007"/>
                    <a:pt x="203" y="3001"/>
                    <a:pt x="201" y="3001"/>
                  </a:cubicBezTo>
                  <a:cubicBezTo>
                    <a:pt x="199" y="3001"/>
                    <a:pt x="197" y="3006"/>
                    <a:pt x="194" y="3015"/>
                  </a:cubicBezTo>
                  <a:cubicBezTo>
                    <a:pt x="196" y="3001"/>
                    <a:pt x="195" y="2986"/>
                    <a:pt x="193" y="2986"/>
                  </a:cubicBezTo>
                  <a:cubicBezTo>
                    <a:pt x="192" y="2986"/>
                    <a:pt x="191" y="2988"/>
                    <a:pt x="191" y="2993"/>
                  </a:cubicBezTo>
                  <a:cubicBezTo>
                    <a:pt x="191" y="2993"/>
                    <a:pt x="187" y="2993"/>
                    <a:pt x="187" y="3015"/>
                  </a:cubicBezTo>
                  <a:cubicBezTo>
                    <a:pt x="187" y="3015"/>
                    <a:pt x="181" y="3034"/>
                    <a:pt x="175" y="3056"/>
                  </a:cubicBezTo>
                  <a:cubicBezTo>
                    <a:pt x="181" y="3056"/>
                    <a:pt x="178" y="3078"/>
                    <a:pt x="175" y="3096"/>
                  </a:cubicBezTo>
                  <a:cubicBezTo>
                    <a:pt x="175" y="3102"/>
                    <a:pt x="174" y="3104"/>
                    <a:pt x="173" y="3104"/>
                  </a:cubicBezTo>
                  <a:cubicBezTo>
                    <a:pt x="168" y="3104"/>
                    <a:pt x="159" y="3078"/>
                    <a:pt x="159" y="3031"/>
                  </a:cubicBezTo>
                  <a:lnTo>
                    <a:pt x="159" y="2990"/>
                  </a:lnTo>
                  <a:lnTo>
                    <a:pt x="153" y="3031"/>
                  </a:lnTo>
                  <a:cubicBezTo>
                    <a:pt x="150" y="3031"/>
                    <a:pt x="144" y="3027"/>
                    <a:pt x="147" y="3009"/>
                  </a:cubicBezTo>
                  <a:cubicBezTo>
                    <a:pt x="150" y="2987"/>
                    <a:pt x="150" y="2987"/>
                    <a:pt x="147" y="2987"/>
                  </a:cubicBezTo>
                  <a:cubicBezTo>
                    <a:pt x="147" y="2987"/>
                    <a:pt x="144" y="2987"/>
                    <a:pt x="140" y="3006"/>
                  </a:cubicBezTo>
                  <a:cubicBezTo>
                    <a:pt x="137" y="3031"/>
                    <a:pt x="135" y="3042"/>
                    <a:pt x="135" y="3042"/>
                  </a:cubicBezTo>
                  <a:cubicBezTo>
                    <a:pt x="134" y="3042"/>
                    <a:pt x="134" y="3037"/>
                    <a:pt x="134" y="3027"/>
                  </a:cubicBezTo>
                  <a:cubicBezTo>
                    <a:pt x="136" y="3005"/>
                    <a:pt x="136" y="2994"/>
                    <a:pt x="134" y="2994"/>
                  </a:cubicBezTo>
                  <a:cubicBezTo>
                    <a:pt x="132" y="2994"/>
                    <a:pt x="128" y="3004"/>
                    <a:pt x="122" y="3024"/>
                  </a:cubicBezTo>
                  <a:cubicBezTo>
                    <a:pt x="118" y="3045"/>
                    <a:pt x="117" y="3055"/>
                    <a:pt x="117" y="3055"/>
                  </a:cubicBezTo>
                  <a:cubicBezTo>
                    <a:pt x="116" y="3055"/>
                    <a:pt x="117" y="3045"/>
                    <a:pt x="118" y="3024"/>
                  </a:cubicBezTo>
                  <a:cubicBezTo>
                    <a:pt x="122" y="3002"/>
                    <a:pt x="122" y="2984"/>
                    <a:pt x="118" y="2980"/>
                  </a:cubicBezTo>
                  <a:lnTo>
                    <a:pt x="115" y="3002"/>
                  </a:lnTo>
                  <a:cubicBezTo>
                    <a:pt x="112" y="3026"/>
                    <a:pt x="108" y="3035"/>
                    <a:pt x="106" y="3035"/>
                  </a:cubicBezTo>
                  <a:cubicBezTo>
                    <a:pt x="105" y="3035"/>
                    <a:pt x="105" y="3029"/>
                    <a:pt x="106" y="3021"/>
                  </a:cubicBezTo>
                  <a:cubicBezTo>
                    <a:pt x="108" y="3010"/>
                    <a:pt x="108" y="3004"/>
                    <a:pt x="105" y="3004"/>
                  </a:cubicBezTo>
                  <a:cubicBezTo>
                    <a:pt x="103" y="3004"/>
                    <a:pt x="99" y="3009"/>
                    <a:pt x="93" y="3018"/>
                  </a:cubicBezTo>
                  <a:cubicBezTo>
                    <a:pt x="87" y="3015"/>
                    <a:pt x="84" y="3015"/>
                    <a:pt x="87" y="2993"/>
                  </a:cubicBezTo>
                  <a:cubicBezTo>
                    <a:pt x="92" y="2973"/>
                    <a:pt x="94" y="2962"/>
                    <a:pt x="94" y="2962"/>
                  </a:cubicBezTo>
                  <a:lnTo>
                    <a:pt x="94" y="2962"/>
                  </a:lnTo>
                  <a:cubicBezTo>
                    <a:pt x="93" y="2962"/>
                    <a:pt x="90" y="2973"/>
                    <a:pt x="84" y="2993"/>
                  </a:cubicBezTo>
                  <a:cubicBezTo>
                    <a:pt x="81" y="3002"/>
                    <a:pt x="79" y="3007"/>
                    <a:pt x="77" y="3007"/>
                  </a:cubicBezTo>
                  <a:cubicBezTo>
                    <a:pt x="75" y="3007"/>
                    <a:pt x="75" y="3001"/>
                    <a:pt x="75" y="2990"/>
                  </a:cubicBezTo>
                  <a:cubicBezTo>
                    <a:pt x="75" y="2978"/>
                    <a:pt x="75" y="2973"/>
                    <a:pt x="75" y="2973"/>
                  </a:cubicBezTo>
                  <a:lnTo>
                    <a:pt x="75" y="2973"/>
                  </a:lnTo>
                  <a:cubicBezTo>
                    <a:pt x="74" y="2973"/>
                    <a:pt x="73" y="2978"/>
                    <a:pt x="68" y="2987"/>
                  </a:cubicBezTo>
                  <a:cubicBezTo>
                    <a:pt x="56" y="3027"/>
                    <a:pt x="50" y="3049"/>
                    <a:pt x="56" y="3049"/>
                  </a:cubicBezTo>
                  <a:cubicBezTo>
                    <a:pt x="59" y="3049"/>
                    <a:pt x="59" y="3049"/>
                    <a:pt x="53" y="3071"/>
                  </a:cubicBezTo>
                  <a:lnTo>
                    <a:pt x="46" y="3068"/>
                  </a:lnTo>
                  <a:cubicBezTo>
                    <a:pt x="45" y="3068"/>
                    <a:pt x="43" y="3068"/>
                    <a:pt x="42" y="3068"/>
                  </a:cubicBezTo>
                  <a:cubicBezTo>
                    <a:pt x="38" y="3068"/>
                    <a:pt x="34" y="3070"/>
                    <a:pt x="24" y="3084"/>
                  </a:cubicBezTo>
                  <a:cubicBezTo>
                    <a:pt x="12" y="3099"/>
                    <a:pt x="3" y="3127"/>
                    <a:pt x="9" y="3127"/>
                  </a:cubicBezTo>
                  <a:cubicBezTo>
                    <a:pt x="9" y="3127"/>
                    <a:pt x="11" y="3126"/>
                    <a:pt x="12" y="3125"/>
                  </a:cubicBezTo>
                  <a:lnTo>
                    <a:pt x="12" y="3125"/>
                  </a:lnTo>
                  <a:lnTo>
                    <a:pt x="12" y="3143"/>
                  </a:lnTo>
                  <a:cubicBezTo>
                    <a:pt x="2" y="3174"/>
                    <a:pt x="0" y="3190"/>
                    <a:pt x="3" y="3190"/>
                  </a:cubicBezTo>
                  <a:cubicBezTo>
                    <a:pt x="5" y="3190"/>
                    <a:pt x="12" y="3176"/>
                    <a:pt x="21" y="3147"/>
                  </a:cubicBezTo>
                  <a:cubicBezTo>
                    <a:pt x="30" y="3114"/>
                    <a:pt x="34" y="3099"/>
                    <a:pt x="35" y="3099"/>
                  </a:cubicBezTo>
                  <a:lnTo>
                    <a:pt x="35" y="3099"/>
                  </a:lnTo>
                  <a:cubicBezTo>
                    <a:pt x="35" y="3099"/>
                    <a:pt x="34" y="3109"/>
                    <a:pt x="31" y="3128"/>
                  </a:cubicBezTo>
                  <a:cubicBezTo>
                    <a:pt x="18" y="3168"/>
                    <a:pt x="24" y="3168"/>
                    <a:pt x="28" y="3172"/>
                  </a:cubicBezTo>
                  <a:cubicBezTo>
                    <a:pt x="31" y="3172"/>
                    <a:pt x="31" y="3172"/>
                    <a:pt x="28" y="3190"/>
                  </a:cubicBezTo>
                  <a:cubicBezTo>
                    <a:pt x="21" y="3212"/>
                    <a:pt x="21" y="3234"/>
                    <a:pt x="28" y="3234"/>
                  </a:cubicBezTo>
                  <a:cubicBezTo>
                    <a:pt x="28" y="3235"/>
                    <a:pt x="29" y="3236"/>
                    <a:pt x="30" y="3236"/>
                  </a:cubicBezTo>
                  <a:cubicBezTo>
                    <a:pt x="31" y="3236"/>
                    <a:pt x="32" y="3231"/>
                    <a:pt x="37" y="3215"/>
                  </a:cubicBezTo>
                  <a:cubicBezTo>
                    <a:pt x="37" y="3207"/>
                    <a:pt x="38" y="3202"/>
                    <a:pt x="40" y="3202"/>
                  </a:cubicBezTo>
                  <a:cubicBezTo>
                    <a:pt x="42" y="3202"/>
                    <a:pt x="44" y="3213"/>
                    <a:pt x="40" y="3237"/>
                  </a:cubicBezTo>
                  <a:cubicBezTo>
                    <a:pt x="40" y="3247"/>
                    <a:pt x="40" y="3252"/>
                    <a:pt x="41" y="3252"/>
                  </a:cubicBezTo>
                  <a:cubicBezTo>
                    <a:pt x="42" y="3252"/>
                    <a:pt x="44" y="3242"/>
                    <a:pt x="50" y="3219"/>
                  </a:cubicBezTo>
                  <a:cubicBezTo>
                    <a:pt x="54" y="3199"/>
                    <a:pt x="58" y="3190"/>
                    <a:pt x="61" y="3190"/>
                  </a:cubicBezTo>
                  <a:cubicBezTo>
                    <a:pt x="64" y="3190"/>
                    <a:pt x="65" y="3202"/>
                    <a:pt x="62" y="3225"/>
                  </a:cubicBezTo>
                  <a:lnTo>
                    <a:pt x="71" y="3225"/>
                  </a:lnTo>
                  <a:cubicBezTo>
                    <a:pt x="72" y="3225"/>
                    <a:pt x="72" y="3225"/>
                    <a:pt x="73" y="3225"/>
                  </a:cubicBezTo>
                  <a:cubicBezTo>
                    <a:pt x="78" y="3225"/>
                    <a:pt x="81" y="3205"/>
                    <a:pt x="84" y="3187"/>
                  </a:cubicBezTo>
                  <a:cubicBezTo>
                    <a:pt x="89" y="3164"/>
                    <a:pt x="92" y="3154"/>
                    <a:pt x="93" y="3154"/>
                  </a:cubicBezTo>
                  <a:cubicBezTo>
                    <a:pt x="93" y="3154"/>
                    <a:pt x="93" y="3159"/>
                    <a:pt x="93" y="3168"/>
                  </a:cubicBezTo>
                  <a:cubicBezTo>
                    <a:pt x="93" y="3181"/>
                    <a:pt x="93" y="3197"/>
                    <a:pt x="90" y="3209"/>
                  </a:cubicBezTo>
                  <a:cubicBezTo>
                    <a:pt x="87" y="3231"/>
                    <a:pt x="90" y="3231"/>
                    <a:pt x="97" y="3231"/>
                  </a:cubicBezTo>
                  <a:cubicBezTo>
                    <a:pt x="97" y="3231"/>
                    <a:pt x="98" y="3231"/>
                    <a:pt x="99" y="3231"/>
                  </a:cubicBezTo>
                  <a:cubicBezTo>
                    <a:pt x="104" y="3231"/>
                    <a:pt x="110" y="3229"/>
                    <a:pt x="112" y="3212"/>
                  </a:cubicBezTo>
                  <a:lnTo>
                    <a:pt x="112" y="3212"/>
                  </a:lnTo>
                  <a:cubicBezTo>
                    <a:pt x="112" y="3225"/>
                    <a:pt x="112" y="3222"/>
                    <a:pt x="109" y="3234"/>
                  </a:cubicBezTo>
                  <a:cubicBezTo>
                    <a:pt x="113" y="3234"/>
                    <a:pt x="113" y="3244"/>
                    <a:pt x="114" y="3244"/>
                  </a:cubicBezTo>
                  <a:cubicBezTo>
                    <a:pt x="114" y="3244"/>
                    <a:pt x="114" y="3242"/>
                    <a:pt x="115" y="3234"/>
                  </a:cubicBezTo>
                  <a:cubicBezTo>
                    <a:pt x="115" y="3234"/>
                    <a:pt x="118" y="3234"/>
                    <a:pt x="125" y="3256"/>
                  </a:cubicBezTo>
                  <a:cubicBezTo>
                    <a:pt x="127" y="3261"/>
                    <a:pt x="129" y="3263"/>
                    <a:pt x="131" y="3263"/>
                  </a:cubicBezTo>
                  <a:cubicBezTo>
                    <a:pt x="141" y="3263"/>
                    <a:pt x="151" y="3232"/>
                    <a:pt x="144" y="3197"/>
                  </a:cubicBezTo>
                  <a:lnTo>
                    <a:pt x="147" y="3197"/>
                  </a:lnTo>
                  <a:cubicBezTo>
                    <a:pt x="153" y="3197"/>
                    <a:pt x="156" y="3178"/>
                    <a:pt x="156" y="3178"/>
                  </a:cubicBezTo>
                  <a:cubicBezTo>
                    <a:pt x="156" y="3162"/>
                    <a:pt x="159" y="3158"/>
                    <a:pt x="162" y="3158"/>
                  </a:cubicBezTo>
                  <a:cubicBezTo>
                    <a:pt x="164" y="3158"/>
                    <a:pt x="165" y="3158"/>
                    <a:pt x="165" y="3159"/>
                  </a:cubicBezTo>
                  <a:lnTo>
                    <a:pt x="162" y="3200"/>
                  </a:lnTo>
                  <a:cubicBezTo>
                    <a:pt x="155" y="3236"/>
                    <a:pt x="155" y="3259"/>
                    <a:pt x="158" y="3259"/>
                  </a:cubicBezTo>
                  <a:cubicBezTo>
                    <a:pt x="161" y="3259"/>
                    <a:pt x="165" y="3248"/>
                    <a:pt x="169" y="3222"/>
                  </a:cubicBezTo>
                  <a:lnTo>
                    <a:pt x="169" y="3222"/>
                  </a:lnTo>
                  <a:cubicBezTo>
                    <a:pt x="169" y="3234"/>
                    <a:pt x="169" y="3231"/>
                    <a:pt x="165" y="3244"/>
                  </a:cubicBezTo>
                  <a:cubicBezTo>
                    <a:pt x="165" y="3253"/>
                    <a:pt x="166" y="3258"/>
                    <a:pt x="169" y="3258"/>
                  </a:cubicBezTo>
                  <a:cubicBezTo>
                    <a:pt x="171" y="3258"/>
                    <a:pt x="175" y="3253"/>
                    <a:pt x="181" y="3244"/>
                  </a:cubicBezTo>
                  <a:cubicBezTo>
                    <a:pt x="181" y="3244"/>
                    <a:pt x="182" y="3244"/>
                    <a:pt x="182" y="3244"/>
                  </a:cubicBezTo>
                  <a:cubicBezTo>
                    <a:pt x="188" y="3244"/>
                    <a:pt x="194" y="3202"/>
                    <a:pt x="194" y="3184"/>
                  </a:cubicBezTo>
                  <a:cubicBezTo>
                    <a:pt x="197" y="3162"/>
                    <a:pt x="200" y="3162"/>
                    <a:pt x="200" y="3162"/>
                  </a:cubicBezTo>
                  <a:cubicBezTo>
                    <a:pt x="206" y="3162"/>
                    <a:pt x="206" y="3162"/>
                    <a:pt x="203" y="3184"/>
                  </a:cubicBezTo>
                  <a:cubicBezTo>
                    <a:pt x="202" y="3205"/>
                    <a:pt x="204" y="3215"/>
                    <a:pt x="207" y="3215"/>
                  </a:cubicBezTo>
                  <a:cubicBezTo>
                    <a:pt x="211" y="3215"/>
                    <a:pt x="216" y="3205"/>
                    <a:pt x="219" y="3184"/>
                  </a:cubicBezTo>
                  <a:lnTo>
                    <a:pt x="219" y="3184"/>
                  </a:lnTo>
                  <a:lnTo>
                    <a:pt x="216" y="3206"/>
                  </a:lnTo>
                  <a:cubicBezTo>
                    <a:pt x="216" y="3220"/>
                    <a:pt x="217" y="3235"/>
                    <a:pt x="228" y="3235"/>
                  </a:cubicBezTo>
                  <a:cubicBezTo>
                    <a:pt x="232" y="3235"/>
                    <a:pt x="237" y="3233"/>
                    <a:pt x="244" y="3228"/>
                  </a:cubicBezTo>
                  <a:cubicBezTo>
                    <a:pt x="263" y="3228"/>
                    <a:pt x="278" y="3231"/>
                    <a:pt x="278" y="3250"/>
                  </a:cubicBezTo>
                  <a:cubicBezTo>
                    <a:pt x="278" y="3254"/>
                    <a:pt x="279" y="3256"/>
                    <a:pt x="280" y="3256"/>
                  </a:cubicBezTo>
                  <a:cubicBezTo>
                    <a:pt x="285" y="3256"/>
                    <a:pt x="298" y="3223"/>
                    <a:pt x="303" y="3187"/>
                  </a:cubicBezTo>
                  <a:cubicBezTo>
                    <a:pt x="303" y="3209"/>
                    <a:pt x="310" y="3209"/>
                    <a:pt x="319" y="3209"/>
                  </a:cubicBezTo>
                  <a:cubicBezTo>
                    <a:pt x="332" y="3209"/>
                    <a:pt x="332" y="3209"/>
                    <a:pt x="335" y="3228"/>
                  </a:cubicBezTo>
                  <a:cubicBezTo>
                    <a:pt x="333" y="3250"/>
                    <a:pt x="332" y="3261"/>
                    <a:pt x="333" y="3261"/>
                  </a:cubicBezTo>
                  <a:cubicBezTo>
                    <a:pt x="333" y="3261"/>
                    <a:pt x="335" y="3250"/>
                    <a:pt x="338" y="3228"/>
                  </a:cubicBezTo>
                  <a:cubicBezTo>
                    <a:pt x="339" y="3212"/>
                    <a:pt x="342" y="3205"/>
                    <a:pt x="346" y="3205"/>
                  </a:cubicBezTo>
                  <a:cubicBezTo>
                    <a:pt x="351" y="3205"/>
                    <a:pt x="358" y="3222"/>
                    <a:pt x="360" y="3247"/>
                  </a:cubicBezTo>
                  <a:cubicBezTo>
                    <a:pt x="360" y="3269"/>
                    <a:pt x="366" y="3269"/>
                    <a:pt x="375" y="3269"/>
                  </a:cubicBezTo>
                  <a:cubicBezTo>
                    <a:pt x="379" y="3247"/>
                    <a:pt x="388" y="3247"/>
                    <a:pt x="397" y="3247"/>
                  </a:cubicBezTo>
                  <a:cubicBezTo>
                    <a:pt x="413" y="3244"/>
                    <a:pt x="413" y="3244"/>
                    <a:pt x="407" y="3203"/>
                  </a:cubicBezTo>
                  <a:cubicBezTo>
                    <a:pt x="401" y="3162"/>
                    <a:pt x="404" y="3162"/>
                    <a:pt x="413" y="3159"/>
                  </a:cubicBezTo>
                  <a:cubicBezTo>
                    <a:pt x="419" y="3159"/>
                    <a:pt x="422" y="3159"/>
                    <a:pt x="426" y="3178"/>
                  </a:cubicBezTo>
                  <a:cubicBezTo>
                    <a:pt x="426" y="3178"/>
                    <a:pt x="435" y="3200"/>
                    <a:pt x="438" y="3200"/>
                  </a:cubicBezTo>
                  <a:cubicBezTo>
                    <a:pt x="440" y="3199"/>
                    <a:pt x="441" y="3198"/>
                    <a:pt x="443" y="3198"/>
                  </a:cubicBezTo>
                  <a:cubicBezTo>
                    <a:pt x="446" y="3198"/>
                    <a:pt x="448" y="3203"/>
                    <a:pt x="451" y="3219"/>
                  </a:cubicBezTo>
                  <a:cubicBezTo>
                    <a:pt x="451" y="3219"/>
                    <a:pt x="460" y="3237"/>
                    <a:pt x="469" y="3237"/>
                  </a:cubicBezTo>
                  <a:cubicBezTo>
                    <a:pt x="472" y="3237"/>
                    <a:pt x="475" y="3236"/>
                    <a:pt x="478" y="3236"/>
                  </a:cubicBezTo>
                  <a:cubicBezTo>
                    <a:pt x="484" y="3236"/>
                    <a:pt x="490" y="3240"/>
                    <a:pt x="495" y="3253"/>
                  </a:cubicBezTo>
                  <a:cubicBezTo>
                    <a:pt x="498" y="3253"/>
                    <a:pt x="498" y="3253"/>
                    <a:pt x="495" y="3234"/>
                  </a:cubicBezTo>
                  <a:cubicBezTo>
                    <a:pt x="490" y="3218"/>
                    <a:pt x="489" y="3203"/>
                    <a:pt x="499" y="3203"/>
                  </a:cubicBezTo>
                  <a:cubicBezTo>
                    <a:pt x="502" y="3203"/>
                    <a:pt x="507" y="3205"/>
                    <a:pt x="513" y="3209"/>
                  </a:cubicBezTo>
                  <a:cubicBezTo>
                    <a:pt x="523" y="3206"/>
                    <a:pt x="535" y="3203"/>
                    <a:pt x="529" y="3181"/>
                  </a:cubicBezTo>
                  <a:cubicBezTo>
                    <a:pt x="535" y="3181"/>
                    <a:pt x="535" y="3181"/>
                    <a:pt x="542" y="3200"/>
                  </a:cubicBezTo>
                  <a:cubicBezTo>
                    <a:pt x="546" y="3219"/>
                    <a:pt x="551" y="3229"/>
                    <a:pt x="554" y="3229"/>
                  </a:cubicBezTo>
                  <a:cubicBezTo>
                    <a:pt x="558" y="3229"/>
                    <a:pt x="560" y="3218"/>
                    <a:pt x="560" y="3197"/>
                  </a:cubicBezTo>
                  <a:cubicBezTo>
                    <a:pt x="557" y="3186"/>
                    <a:pt x="556" y="3181"/>
                    <a:pt x="558" y="3181"/>
                  </a:cubicBezTo>
                  <a:lnTo>
                    <a:pt x="558" y="3181"/>
                  </a:lnTo>
                  <a:cubicBezTo>
                    <a:pt x="559" y="3181"/>
                    <a:pt x="562" y="3185"/>
                    <a:pt x="567" y="3194"/>
                  </a:cubicBezTo>
                  <a:cubicBezTo>
                    <a:pt x="567" y="3194"/>
                    <a:pt x="573" y="3194"/>
                    <a:pt x="573" y="3172"/>
                  </a:cubicBezTo>
                  <a:cubicBezTo>
                    <a:pt x="571" y="3160"/>
                    <a:pt x="570" y="3155"/>
                    <a:pt x="572" y="3155"/>
                  </a:cubicBezTo>
                  <a:lnTo>
                    <a:pt x="572" y="3155"/>
                  </a:lnTo>
                  <a:cubicBezTo>
                    <a:pt x="574" y="3155"/>
                    <a:pt x="578" y="3159"/>
                    <a:pt x="585" y="3168"/>
                  </a:cubicBezTo>
                  <a:cubicBezTo>
                    <a:pt x="592" y="3187"/>
                    <a:pt x="595" y="3187"/>
                    <a:pt x="601" y="3187"/>
                  </a:cubicBezTo>
                  <a:cubicBezTo>
                    <a:pt x="603" y="3170"/>
                    <a:pt x="626" y="3157"/>
                    <a:pt x="645" y="3157"/>
                  </a:cubicBezTo>
                  <a:cubicBezTo>
                    <a:pt x="653" y="3157"/>
                    <a:pt x="660" y="3160"/>
                    <a:pt x="664" y="3165"/>
                  </a:cubicBezTo>
                  <a:cubicBezTo>
                    <a:pt x="661" y="3143"/>
                    <a:pt x="661" y="3143"/>
                    <a:pt x="667" y="3143"/>
                  </a:cubicBezTo>
                  <a:cubicBezTo>
                    <a:pt x="674" y="3157"/>
                    <a:pt x="678" y="3163"/>
                    <a:pt x="679" y="3163"/>
                  </a:cubicBezTo>
                  <a:cubicBezTo>
                    <a:pt x="682" y="3163"/>
                    <a:pt x="677" y="3145"/>
                    <a:pt x="667" y="3121"/>
                  </a:cubicBezTo>
                  <a:lnTo>
                    <a:pt x="657" y="3121"/>
                  </a:lnTo>
                  <a:cubicBezTo>
                    <a:pt x="650" y="3104"/>
                    <a:pt x="649" y="3094"/>
                    <a:pt x="652" y="3094"/>
                  </a:cubicBezTo>
                  <a:cubicBezTo>
                    <a:pt x="656" y="3094"/>
                    <a:pt x="666" y="3107"/>
                    <a:pt x="679" y="3137"/>
                  </a:cubicBezTo>
                  <a:cubicBezTo>
                    <a:pt x="689" y="3156"/>
                    <a:pt x="693" y="3165"/>
                    <a:pt x="695" y="3165"/>
                  </a:cubicBezTo>
                  <a:cubicBezTo>
                    <a:pt x="696" y="3165"/>
                    <a:pt x="694" y="3155"/>
                    <a:pt x="689" y="3134"/>
                  </a:cubicBezTo>
                  <a:cubicBezTo>
                    <a:pt x="682" y="3113"/>
                    <a:pt x="680" y="3103"/>
                    <a:pt x="682" y="3103"/>
                  </a:cubicBezTo>
                  <a:lnTo>
                    <a:pt x="682" y="3103"/>
                  </a:lnTo>
                  <a:cubicBezTo>
                    <a:pt x="684" y="3103"/>
                    <a:pt x="691" y="3112"/>
                    <a:pt x="701" y="3131"/>
                  </a:cubicBezTo>
                  <a:cubicBezTo>
                    <a:pt x="709" y="3149"/>
                    <a:pt x="713" y="3159"/>
                    <a:pt x="713" y="3159"/>
                  </a:cubicBezTo>
                  <a:cubicBezTo>
                    <a:pt x="714" y="3159"/>
                    <a:pt x="711" y="3149"/>
                    <a:pt x="704" y="3128"/>
                  </a:cubicBezTo>
                  <a:cubicBezTo>
                    <a:pt x="690" y="3081"/>
                    <a:pt x="685" y="3053"/>
                    <a:pt x="690" y="3053"/>
                  </a:cubicBezTo>
                  <a:lnTo>
                    <a:pt x="690" y="3053"/>
                  </a:lnTo>
                  <a:cubicBezTo>
                    <a:pt x="694" y="3053"/>
                    <a:pt x="703" y="3068"/>
                    <a:pt x="717" y="3100"/>
                  </a:cubicBezTo>
                  <a:cubicBezTo>
                    <a:pt x="736" y="3137"/>
                    <a:pt x="748" y="3153"/>
                    <a:pt x="752" y="3153"/>
                  </a:cubicBezTo>
                  <a:cubicBezTo>
                    <a:pt x="758" y="3150"/>
                    <a:pt x="748" y="3131"/>
                    <a:pt x="739" y="3112"/>
                  </a:cubicBezTo>
                  <a:cubicBezTo>
                    <a:pt x="728" y="3094"/>
                    <a:pt x="723" y="3085"/>
                    <a:pt x="725" y="3085"/>
                  </a:cubicBezTo>
                  <a:lnTo>
                    <a:pt x="725" y="3085"/>
                  </a:lnTo>
                  <a:cubicBezTo>
                    <a:pt x="727" y="3085"/>
                    <a:pt x="735" y="3092"/>
                    <a:pt x="748" y="3109"/>
                  </a:cubicBezTo>
                  <a:cubicBezTo>
                    <a:pt x="768" y="3134"/>
                    <a:pt x="781" y="3145"/>
                    <a:pt x="788" y="3145"/>
                  </a:cubicBezTo>
                  <a:cubicBezTo>
                    <a:pt x="795" y="3145"/>
                    <a:pt x="795" y="3133"/>
                    <a:pt x="792" y="3112"/>
                  </a:cubicBezTo>
                  <a:cubicBezTo>
                    <a:pt x="791" y="3087"/>
                    <a:pt x="793" y="3073"/>
                    <a:pt x="797" y="3073"/>
                  </a:cubicBezTo>
                  <a:cubicBezTo>
                    <a:pt x="801" y="3073"/>
                    <a:pt x="805" y="3083"/>
                    <a:pt x="808" y="3103"/>
                  </a:cubicBezTo>
                  <a:cubicBezTo>
                    <a:pt x="815" y="3126"/>
                    <a:pt x="818" y="3136"/>
                    <a:pt x="819" y="3136"/>
                  </a:cubicBezTo>
                  <a:cubicBezTo>
                    <a:pt x="820" y="3136"/>
                    <a:pt x="820" y="3131"/>
                    <a:pt x="820" y="3121"/>
                  </a:cubicBezTo>
                  <a:lnTo>
                    <a:pt x="839" y="3109"/>
                  </a:lnTo>
                  <a:cubicBezTo>
                    <a:pt x="846" y="3106"/>
                    <a:pt x="839" y="3087"/>
                    <a:pt x="827" y="3068"/>
                  </a:cubicBezTo>
                  <a:lnTo>
                    <a:pt x="827" y="3068"/>
                  </a:lnTo>
                  <a:cubicBezTo>
                    <a:pt x="841" y="3088"/>
                    <a:pt x="854" y="3100"/>
                    <a:pt x="860" y="3100"/>
                  </a:cubicBezTo>
                  <a:cubicBezTo>
                    <a:pt x="866" y="3100"/>
                    <a:pt x="867" y="3092"/>
                    <a:pt x="861" y="3074"/>
                  </a:cubicBezTo>
                  <a:lnTo>
                    <a:pt x="867" y="3071"/>
                  </a:lnTo>
                  <a:cubicBezTo>
                    <a:pt x="874" y="3068"/>
                    <a:pt x="874" y="3068"/>
                    <a:pt x="864" y="3046"/>
                  </a:cubicBezTo>
                  <a:cubicBezTo>
                    <a:pt x="862" y="3040"/>
                    <a:pt x="863" y="3038"/>
                    <a:pt x="864" y="3038"/>
                  </a:cubicBezTo>
                  <a:cubicBezTo>
                    <a:pt x="868" y="3038"/>
                    <a:pt x="879" y="3048"/>
                    <a:pt x="889" y="3059"/>
                  </a:cubicBezTo>
                  <a:cubicBezTo>
                    <a:pt x="900" y="3069"/>
                    <a:pt x="911" y="3079"/>
                    <a:pt x="912" y="3079"/>
                  </a:cubicBezTo>
                  <a:cubicBezTo>
                    <a:pt x="913" y="3079"/>
                    <a:pt x="912" y="3076"/>
                    <a:pt x="908" y="3071"/>
                  </a:cubicBezTo>
                  <a:cubicBezTo>
                    <a:pt x="899" y="3049"/>
                    <a:pt x="893" y="3031"/>
                    <a:pt x="886" y="3009"/>
                  </a:cubicBezTo>
                  <a:cubicBezTo>
                    <a:pt x="883" y="3003"/>
                    <a:pt x="883" y="3000"/>
                    <a:pt x="884" y="3000"/>
                  </a:cubicBezTo>
                  <a:lnTo>
                    <a:pt x="884" y="3000"/>
                  </a:lnTo>
                  <a:cubicBezTo>
                    <a:pt x="886" y="3000"/>
                    <a:pt x="896" y="3012"/>
                    <a:pt x="902" y="3024"/>
                  </a:cubicBezTo>
                  <a:cubicBezTo>
                    <a:pt x="908" y="3037"/>
                    <a:pt x="921" y="3046"/>
                    <a:pt x="933" y="3053"/>
                  </a:cubicBezTo>
                  <a:cubicBezTo>
                    <a:pt x="936" y="3049"/>
                    <a:pt x="946" y="3046"/>
                    <a:pt x="933" y="3027"/>
                  </a:cubicBezTo>
                  <a:cubicBezTo>
                    <a:pt x="924" y="3016"/>
                    <a:pt x="934" y="3004"/>
                    <a:pt x="947" y="3004"/>
                  </a:cubicBezTo>
                  <a:cubicBezTo>
                    <a:pt x="952" y="3004"/>
                    <a:pt x="957" y="3005"/>
                    <a:pt x="961" y="3009"/>
                  </a:cubicBezTo>
                  <a:lnTo>
                    <a:pt x="968" y="3002"/>
                  </a:lnTo>
                  <a:cubicBezTo>
                    <a:pt x="974" y="3002"/>
                    <a:pt x="965" y="2984"/>
                    <a:pt x="968" y="2980"/>
                  </a:cubicBezTo>
                  <a:cubicBezTo>
                    <a:pt x="968" y="2980"/>
                    <a:pt x="971" y="2977"/>
                    <a:pt x="961" y="2955"/>
                  </a:cubicBezTo>
                  <a:cubicBezTo>
                    <a:pt x="962" y="2955"/>
                    <a:pt x="963" y="2955"/>
                    <a:pt x="964" y="2955"/>
                  </a:cubicBezTo>
                  <a:cubicBezTo>
                    <a:pt x="967" y="2955"/>
                    <a:pt x="972" y="2957"/>
                    <a:pt x="983" y="2968"/>
                  </a:cubicBezTo>
                  <a:cubicBezTo>
                    <a:pt x="971" y="2949"/>
                    <a:pt x="964" y="2940"/>
                    <a:pt x="965" y="2940"/>
                  </a:cubicBezTo>
                  <a:lnTo>
                    <a:pt x="965" y="2940"/>
                  </a:lnTo>
                  <a:cubicBezTo>
                    <a:pt x="967" y="2940"/>
                    <a:pt x="974" y="2948"/>
                    <a:pt x="990" y="2962"/>
                  </a:cubicBezTo>
                  <a:cubicBezTo>
                    <a:pt x="1002" y="2977"/>
                    <a:pt x="1009" y="2985"/>
                    <a:pt x="1010" y="2985"/>
                  </a:cubicBezTo>
                  <a:cubicBezTo>
                    <a:pt x="1011" y="2985"/>
                    <a:pt x="1006" y="2976"/>
                    <a:pt x="993" y="2959"/>
                  </a:cubicBezTo>
                  <a:cubicBezTo>
                    <a:pt x="988" y="2948"/>
                    <a:pt x="985" y="2944"/>
                    <a:pt x="987" y="2944"/>
                  </a:cubicBezTo>
                  <a:lnTo>
                    <a:pt x="987" y="2944"/>
                  </a:lnTo>
                  <a:cubicBezTo>
                    <a:pt x="988" y="2944"/>
                    <a:pt x="992" y="2947"/>
                    <a:pt x="999" y="2952"/>
                  </a:cubicBezTo>
                  <a:cubicBezTo>
                    <a:pt x="1006" y="2959"/>
                    <a:pt x="1011" y="2963"/>
                    <a:pt x="1012" y="2963"/>
                  </a:cubicBezTo>
                  <a:cubicBezTo>
                    <a:pt x="1014" y="2963"/>
                    <a:pt x="1012" y="2958"/>
                    <a:pt x="1005" y="2949"/>
                  </a:cubicBezTo>
                  <a:cubicBezTo>
                    <a:pt x="988" y="2926"/>
                    <a:pt x="981" y="2907"/>
                    <a:pt x="988" y="2907"/>
                  </a:cubicBezTo>
                  <a:cubicBezTo>
                    <a:pt x="990" y="2907"/>
                    <a:pt x="996" y="2911"/>
                    <a:pt x="1005" y="2921"/>
                  </a:cubicBezTo>
                  <a:cubicBezTo>
                    <a:pt x="1005" y="2921"/>
                    <a:pt x="1008" y="2918"/>
                    <a:pt x="999" y="2899"/>
                  </a:cubicBezTo>
                  <a:cubicBezTo>
                    <a:pt x="987" y="2883"/>
                    <a:pt x="980" y="2875"/>
                    <a:pt x="981" y="2875"/>
                  </a:cubicBezTo>
                  <a:lnTo>
                    <a:pt x="981" y="2875"/>
                  </a:lnTo>
                  <a:cubicBezTo>
                    <a:pt x="981" y="2875"/>
                    <a:pt x="988" y="2883"/>
                    <a:pt x="1002" y="2899"/>
                  </a:cubicBezTo>
                  <a:cubicBezTo>
                    <a:pt x="1016" y="2910"/>
                    <a:pt x="1024" y="2916"/>
                    <a:pt x="1027" y="2916"/>
                  </a:cubicBezTo>
                  <a:cubicBezTo>
                    <a:pt x="1031" y="2916"/>
                    <a:pt x="1026" y="2907"/>
                    <a:pt x="1012" y="2890"/>
                  </a:cubicBezTo>
                  <a:cubicBezTo>
                    <a:pt x="1012" y="2890"/>
                    <a:pt x="1006" y="2879"/>
                    <a:pt x="1010" y="2879"/>
                  </a:cubicBezTo>
                  <a:cubicBezTo>
                    <a:pt x="1012" y="2879"/>
                    <a:pt x="1014" y="2880"/>
                    <a:pt x="1018" y="2883"/>
                  </a:cubicBezTo>
                  <a:cubicBezTo>
                    <a:pt x="1024" y="2886"/>
                    <a:pt x="1032" y="2887"/>
                    <a:pt x="1038" y="2887"/>
                  </a:cubicBezTo>
                  <a:cubicBezTo>
                    <a:pt x="1054" y="2887"/>
                    <a:pt x="1065" y="2879"/>
                    <a:pt x="1043" y="2861"/>
                  </a:cubicBezTo>
                  <a:lnTo>
                    <a:pt x="1049" y="2855"/>
                  </a:lnTo>
                  <a:cubicBezTo>
                    <a:pt x="1056" y="2857"/>
                    <a:pt x="1061" y="2858"/>
                    <a:pt x="1064" y="2858"/>
                  </a:cubicBezTo>
                  <a:cubicBezTo>
                    <a:pt x="1072" y="2858"/>
                    <a:pt x="1070" y="2853"/>
                    <a:pt x="1062" y="2839"/>
                  </a:cubicBezTo>
                  <a:lnTo>
                    <a:pt x="1049" y="2824"/>
                  </a:lnTo>
                  <a:lnTo>
                    <a:pt x="1049" y="2824"/>
                  </a:lnTo>
                  <a:cubicBezTo>
                    <a:pt x="1063" y="2835"/>
                    <a:pt x="1080" y="2846"/>
                    <a:pt x="1085" y="2846"/>
                  </a:cubicBezTo>
                  <a:cubicBezTo>
                    <a:pt x="1086" y="2846"/>
                    <a:pt x="1086" y="2846"/>
                    <a:pt x="1087" y="2846"/>
                  </a:cubicBezTo>
                  <a:cubicBezTo>
                    <a:pt x="1090" y="2843"/>
                    <a:pt x="1090" y="2843"/>
                    <a:pt x="1074" y="2827"/>
                  </a:cubicBezTo>
                  <a:cubicBezTo>
                    <a:pt x="1055" y="2817"/>
                    <a:pt x="1059" y="2814"/>
                    <a:pt x="1062" y="2811"/>
                  </a:cubicBezTo>
                  <a:cubicBezTo>
                    <a:pt x="1062" y="2811"/>
                    <a:pt x="1063" y="2811"/>
                    <a:pt x="1064" y="2811"/>
                  </a:cubicBezTo>
                  <a:cubicBezTo>
                    <a:pt x="1070" y="2811"/>
                    <a:pt x="1086" y="2820"/>
                    <a:pt x="1099" y="2833"/>
                  </a:cubicBezTo>
                  <a:lnTo>
                    <a:pt x="1102" y="2830"/>
                  </a:lnTo>
                  <a:cubicBezTo>
                    <a:pt x="1082" y="2812"/>
                    <a:pt x="1077" y="2804"/>
                    <a:pt x="1079" y="2804"/>
                  </a:cubicBezTo>
                  <a:lnTo>
                    <a:pt x="1079" y="2804"/>
                  </a:lnTo>
                  <a:cubicBezTo>
                    <a:pt x="1080" y="2804"/>
                    <a:pt x="1084" y="2807"/>
                    <a:pt x="1090" y="2811"/>
                  </a:cubicBezTo>
                  <a:cubicBezTo>
                    <a:pt x="1099" y="2816"/>
                    <a:pt x="1105" y="2817"/>
                    <a:pt x="1108" y="2817"/>
                  </a:cubicBezTo>
                  <a:cubicBezTo>
                    <a:pt x="1112" y="2817"/>
                    <a:pt x="1113" y="2816"/>
                    <a:pt x="1115" y="2814"/>
                  </a:cubicBezTo>
                  <a:cubicBezTo>
                    <a:pt x="1109" y="2810"/>
                    <a:pt x="1108" y="2808"/>
                    <a:pt x="1109" y="2808"/>
                  </a:cubicBezTo>
                  <a:lnTo>
                    <a:pt x="1109" y="2808"/>
                  </a:lnTo>
                  <a:cubicBezTo>
                    <a:pt x="1110" y="2808"/>
                    <a:pt x="1117" y="2812"/>
                    <a:pt x="1115" y="2814"/>
                  </a:cubicBezTo>
                  <a:lnTo>
                    <a:pt x="1131" y="2827"/>
                  </a:lnTo>
                  <a:cubicBezTo>
                    <a:pt x="1135" y="2829"/>
                    <a:pt x="1138" y="2830"/>
                    <a:pt x="1139" y="2830"/>
                  </a:cubicBezTo>
                  <a:cubicBezTo>
                    <a:pt x="1142" y="2830"/>
                    <a:pt x="1130" y="2821"/>
                    <a:pt x="1118" y="2811"/>
                  </a:cubicBezTo>
                  <a:lnTo>
                    <a:pt x="1124" y="2802"/>
                  </a:lnTo>
                  <a:cubicBezTo>
                    <a:pt x="1128" y="2799"/>
                    <a:pt x="1131" y="2796"/>
                    <a:pt x="1112" y="2786"/>
                  </a:cubicBezTo>
                  <a:cubicBezTo>
                    <a:pt x="1093" y="2774"/>
                    <a:pt x="1077" y="2761"/>
                    <a:pt x="1081" y="2758"/>
                  </a:cubicBezTo>
                  <a:lnTo>
                    <a:pt x="1081" y="2758"/>
                  </a:lnTo>
                  <a:cubicBezTo>
                    <a:pt x="1095" y="2769"/>
                    <a:pt x="1111" y="2780"/>
                    <a:pt x="1117" y="2780"/>
                  </a:cubicBezTo>
                  <a:cubicBezTo>
                    <a:pt x="1117" y="2780"/>
                    <a:pt x="1118" y="2780"/>
                    <a:pt x="1118" y="2780"/>
                  </a:cubicBezTo>
                  <a:cubicBezTo>
                    <a:pt x="1118" y="2780"/>
                    <a:pt x="1118" y="2779"/>
                    <a:pt x="1119" y="2779"/>
                  </a:cubicBezTo>
                  <a:cubicBezTo>
                    <a:pt x="1122" y="2779"/>
                    <a:pt x="1137" y="2789"/>
                    <a:pt x="1137" y="2789"/>
                  </a:cubicBezTo>
                  <a:cubicBezTo>
                    <a:pt x="1146" y="2798"/>
                    <a:pt x="1151" y="2801"/>
                    <a:pt x="1155" y="2801"/>
                  </a:cubicBezTo>
                  <a:cubicBezTo>
                    <a:pt x="1162" y="2801"/>
                    <a:pt x="1158" y="2784"/>
                    <a:pt x="1149" y="2774"/>
                  </a:cubicBezTo>
                  <a:cubicBezTo>
                    <a:pt x="1134" y="2756"/>
                    <a:pt x="1128" y="2747"/>
                    <a:pt x="1131" y="2747"/>
                  </a:cubicBezTo>
                  <a:cubicBezTo>
                    <a:pt x="1133" y="2747"/>
                    <a:pt x="1142" y="2753"/>
                    <a:pt x="1156" y="2764"/>
                  </a:cubicBezTo>
                  <a:cubicBezTo>
                    <a:pt x="1164" y="2770"/>
                    <a:pt x="1169" y="2773"/>
                    <a:pt x="1170" y="2773"/>
                  </a:cubicBezTo>
                  <a:cubicBezTo>
                    <a:pt x="1176" y="2773"/>
                    <a:pt x="1151" y="2746"/>
                    <a:pt x="1115" y="2717"/>
                  </a:cubicBezTo>
                  <a:lnTo>
                    <a:pt x="1068" y="2676"/>
                  </a:lnTo>
                  <a:lnTo>
                    <a:pt x="1118" y="2714"/>
                  </a:lnTo>
                  <a:cubicBezTo>
                    <a:pt x="1156" y="2737"/>
                    <a:pt x="1174" y="2748"/>
                    <a:pt x="1179" y="2748"/>
                  </a:cubicBezTo>
                  <a:cubicBezTo>
                    <a:pt x="1182" y="2748"/>
                    <a:pt x="1175" y="2740"/>
                    <a:pt x="1162" y="2723"/>
                  </a:cubicBezTo>
                  <a:cubicBezTo>
                    <a:pt x="1155" y="2711"/>
                    <a:pt x="1152" y="2706"/>
                    <a:pt x="1154" y="2706"/>
                  </a:cubicBezTo>
                  <a:lnTo>
                    <a:pt x="1154" y="2706"/>
                  </a:lnTo>
                  <a:cubicBezTo>
                    <a:pt x="1156" y="2706"/>
                    <a:pt x="1160" y="2709"/>
                    <a:pt x="1168" y="2714"/>
                  </a:cubicBezTo>
                  <a:cubicBezTo>
                    <a:pt x="1175" y="2720"/>
                    <a:pt x="1180" y="2722"/>
                    <a:pt x="1183" y="2722"/>
                  </a:cubicBezTo>
                  <a:cubicBezTo>
                    <a:pt x="1188" y="2722"/>
                    <a:pt x="1191" y="2718"/>
                    <a:pt x="1197" y="2711"/>
                  </a:cubicBezTo>
                  <a:cubicBezTo>
                    <a:pt x="1203" y="2698"/>
                    <a:pt x="1206" y="2695"/>
                    <a:pt x="1187" y="2683"/>
                  </a:cubicBezTo>
                  <a:cubicBezTo>
                    <a:pt x="1187" y="2683"/>
                    <a:pt x="1190" y="2680"/>
                    <a:pt x="1193" y="2676"/>
                  </a:cubicBezTo>
                  <a:cubicBezTo>
                    <a:pt x="1204" y="2682"/>
                    <a:pt x="1211" y="2684"/>
                    <a:pt x="1214" y="2684"/>
                  </a:cubicBezTo>
                  <a:cubicBezTo>
                    <a:pt x="1221" y="2684"/>
                    <a:pt x="1207" y="2671"/>
                    <a:pt x="1181" y="2658"/>
                  </a:cubicBezTo>
                  <a:lnTo>
                    <a:pt x="1184" y="2651"/>
                  </a:lnTo>
                  <a:lnTo>
                    <a:pt x="1203" y="2661"/>
                  </a:lnTo>
                  <a:cubicBezTo>
                    <a:pt x="1208" y="2664"/>
                    <a:pt x="1212" y="2666"/>
                    <a:pt x="1216" y="2666"/>
                  </a:cubicBezTo>
                  <a:cubicBezTo>
                    <a:pt x="1226" y="2666"/>
                    <a:pt x="1232" y="2654"/>
                    <a:pt x="1244" y="2629"/>
                  </a:cubicBezTo>
                  <a:cubicBezTo>
                    <a:pt x="1265" y="2592"/>
                    <a:pt x="1265" y="2589"/>
                    <a:pt x="1228" y="2573"/>
                  </a:cubicBezTo>
                  <a:cubicBezTo>
                    <a:pt x="1208" y="2560"/>
                    <a:pt x="1199" y="2554"/>
                    <a:pt x="1204" y="2554"/>
                  </a:cubicBezTo>
                  <a:cubicBezTo>
                    <a:pt x="1207" y="2554"/>
                    <a:pt x="1217" y="2557"/>
                    <a:pt x="1234" y="2564"/>
                  </a:cubicBezTo>
                  <a:cubicBezTo>
                    <a:pt x="1245" y="2569"/>
                    <a:pt x="1256" y="2572"/>
                    <a:pt x="1260" y="2572"/>
                  </a:cubicBezTo>
                  <a:cubicBezTo>
                    <a:pt x="1262" y="2572"/>
                    <a:pt x="1261" y="2571"/>
                    <a:pt x="1253" y="2567"/>
                  </a:cubicBezTo>
                  <a:cubicBezTo>
                    <a:pt x="1253" y="2567"/>
                    <a:pt x="1255" y="2563"/>
                    <a:pt x="1267" y="2563"/>
                  </a:cubicBezTo>
                  <a:cubicBezTo>
                    <a:pt x="1270" y="2563"/>
                    <a:pt x="1274" y="2563"/>
                    <a:pt x="1278" y="2564"/>
                  </a:cubicBezTo>
                  <a:cubicBezTo>
                    <a:pt x="1283" y="2564"/>
                    <a:pt x="1287" y="2564"/>
                    <a:pt x="1290" y="2564"/>
                  </a:cubicBezTo>
                  <a:cubicBezTo>
                    <a:pt x="1318" y="2564"/>
                    <a:pt x="1304" y="2553"/>
                    <a:pt x="1284" y="2545"/>
                  </a:cubicBezTo>
                  <a:cubicBezTo>
                    <a:pt x="1264" y="2540"/>
                    <a:pt x="1259" y="2539"/>
                    <a:pt x="1262" y="2539"/>
                  </a:cubicBezTo>
                  <a:lnTo>
                    <a:pt x="1262" y="2539"/>
                  </a:lnTo>
                  <a:cubicBezTo>
                    <a:pt x="1265" y="2539"/>
                    <a:pt x="1276" y="2540"/>
                    <a:pt x="1287" y="2542"/>
                  </a:cubicBezTo>
                  <a:cubicBezTo>
                    <a:pt x="1298" y="2543"/>
                    <a:pt x="1309" y="2545"/>
                    <a:pt x="1315" y="2545"/>
                  </a:cubicBezTo>
                  <a:cubicBezTo>
                    <a:pt x="1320" y="2545"/>
                    <a:pt x="1320" y="2543"/>
                    <a:pt x="1309" y="2539"/>
                  </a:cubicBezTo>
                  <a:cubicBezTo>
                    <a:pt x="1296" y="2531"/>
                    <a:pt x="1287" y="2505"/>
                    <a:pt x="1308" y="2505"/>
                  </a:cubicBezTo>
                  <a:cubicBezTo>
                    <a:pt x="1312" y="2505"/>
                    <a:pt x="1316" y="2505"/>
                    <a:pt x="1322" y="2507"/>
                  </a:cubicBezTo>
                  <a:lnTo>
                    <a:pt x="1325" y="2501"/>
                  </a:lnTo>
                  <a:cubicBezTo>
                    <a:pt x="1306" y="2495"/>
                    <a:pt x="1309" y="2485"/>
                    <a:pt x="1312" y="2476"/>
                  </a:cubicBezTo>
                  <a:cubicBezTo>
                    <a:pt x="1315" y="2469"/>
                    <a:pt x="1315" y="2465"/>
                    <a:pt x="1325" y="2465"/>
                  </a:cubicBezTo>
                  <a:cubicBezTo>
                    <a:pt x="1328" y="2465"/>
                    <a:pt x="1332" y="2466"/>
                    <a:pt x="1338" y="2466"/>
                  </a:cubicBezTo>
                  <a:cubicBezTo>
                    <a:pt x="1344" y="2471"/>
                    <a:pt x="1349" y="2473"/>
                    <a:pt x="1351" y="2473"/>
                  </a:cubicBezTo>
                  <a:cubicBezTo>
                    <a:pt x="1354" y="2473"/>
                    <a:pt x="1351" y="2467"/>
                    <a:pt x="1341" y="2457"/>
                  </a:cubicBezTo>
                  <a:cubicBezTo>
                    <a:pt x="1341" y="2454"/>
                    <a:pt x="1303" y="2438"/>
                    <a:pt x="1303" y="2435"/>
                  </a:cubicBezTo>
                  <a:cubicBezTo>
                    <a:pt x="1284" y="2429"/>
                    <a:pt x="1265" y="2419"/>
                    <a:pt x="1265" y="2416"/>
                  </a:cubicBezTo>
                  <a:lnTo>
                    <a:pt x="1265" y="2416"/>
                  </a:lnTo>
                  <a:lnTo>
                    <a:pt x="1287" y="2419"/>
                  </a:lnTo>
                  <a:lnTo>
                    <a:pt x="1328" y="2429"/>
                  </a:lnTo>
                  <a:cubicBezTo>
                    <a:pt x="1328" y="2426"/>
                    <a:pt x="1328" y="2423"/>
                    <a:pt x="1309" y="2416"/>
                  </a:cubicBezTo>
                  <a:cubicBezTo>
                    <a:pt x="1331" y="2416"/>
                    <a:pt x="1331" y="2413"/>
                    <a:pt x="1334" y="2404"/>
                  </a:cubicBezTo>
                  <a:cubicBezTo>
                    <a:pt x="1338" y="2394"/>
                    <a:pt x="1338" y="2385"/>
                    <a:pt x="1319" y="2376"/>
                  </a:cubicBezTo>
                  <a:lnTo>
                    <a:pt x="1319" y="2376"/>
                  </a:lnTo>
                  <a:cubicBezTo>
                    <a:pt x="1321" y="2376"/>
                    <a:pt x="1323" y="2376"/>
                    <a:pt x="1325" y="2376"/>
                  </a:cubicBezTo>
                  <a:cubicBezTo>
                    <a:pt x="1363" y="2376"/>
                    <a:pt x="1367" y="2350"/>
                    <a:pt x="1328" y="2338"/>
                  </a:cubicBezTo>
                  <a:cubicBezTo>
                    <a:pt x="1306" y="2335"/>
                    <a:pt x="1309" y="2332"/>
                    <a:pt x="1328" y="2329"/>
                  </a:cubicBezTo>
                  <a:cubicBezTo>
                    <a:pt x="1350" y="2329"/>
                    <a:pt x="1350" y="2329"/>
                    <a:pt x="1331" y="2319"/>
                  </a:cubicBezTo>
                  <a:cubicBezTo>
                    <a:pt x="1312" y="2313"/>
                    <a:pt x="1331" y="2313"/>
                    <a:pt x="1353" y="2310"/>
                  </a:cubicBezTo>
                  <a:cubicBezTo>
                    <a:pt x="1397" y="2310"/>
                    <a:pt x="1397" y="2307"/>
                    <a:pt x="1378" y="2297"/>
                  </a:cubicBezTo>
                  <a:cubicBezTo>
                    <a:pt x="1359" y="2285"/>
                    <a:pt x="1359" y="2275"/>
                    <a:pt x="1359" y="2272"/>
                  </a:cubicBezTo>
                  <a:cubicBezTo>
                    <a:pt x="1341" y="2260"/>
                    <a:pt x="1341" y="2257"/>
                    <a:pt x="1322" y="2257"/>
                  </a:cubicBezTo>
                  <a:cubicBezTo>
                    <a:pt x="1306" y="2257"/>
                    <a:pt x="1294" y="2253"/>
                    <a:pt x="1278" y="2250"/>
                  </a:cubicBezTo>
                  <a:cubicBezTo>
                    <a:pt x="1268" y="2243"/>
                    <a:pt x="1270" y="2241"/>
                    <a:pt x="1274" y="2241"/>
                  </a:cubicBezTo>
                  <a:cubicBezTo>
                    <a:pt x="1277" y="2241"/>
                    <a:pt x="1281" y="2243"/>
                    <a:pt x="1281" y="2244"/>
                  </a:cubicBezTo>
                  <a:cubicBezTo>
                    <a:pt x="1291" y="2250"/>
                    <a:pt x="1295" y="2252"/>
                    <a:pt x="1300" y="2252"/>
                  </a:cubicBezTo>
                  <a:cubicBezTo>
                    <a:pt x="1305" y="2252"/>
                    <a:pt x="1311" y="2250"/>
                    <a:pt x="1322" y="2250"/>
                  </a:cubicBezTo>
                  <a:cubicBezTo>
                    <a:pt x="1344" y="2247"/>
                    <a:pt x="1344" y="2238"/>
                    <a:pt x="1344" y="2231"/>
                  </a:cubicBezTo>
                  <a:cubicBezTo>
                    <a:pt x="1344" y="2228"/>
                    <a:pt x="1347" y="2219"/>
                    <a:pt x="1347" y="2213"/>
                  </a:cubicBezTo>
                  <a:cubicBezTo>
                    <a:pt x="1369" y="2200"/>
                    <a:pt x="1369" y="2197"/>
                    <a:pt x="1350" y="2194"/>
                  </a:cubicBezTo>
                  <a:lnTo>
                    <a:pt x="1334" y="2194"/>
                  </a:lnTo>
                  <a:cubicBezTo>
                    <a:pt x="1368" y="2191"/>
                    <a:pt x="1373" y="2140"/>
                    <a:pt x="1337" y="2132"/>
                  </a:cubicBezTo>
                  <a:lnTo>
                    <a:pt x="1337" y="2132"/>
                  </a:lnTo>
                  <a:lnTo>
                    <a:pt x="1353" y="2134"/>
                  </a:lnTo>
                  <a:cubicBezTo>
                    <a:pt x="1372" y="2134"/>
                    <a:pt x="1375" y="2128"/>
                    <a:pt x="1375" y="2119"/>
                  </a:cubicBezTo>
                  <a:cubicBezTo>
                    <a:pt x="1375" y="2116"/>
                    <a:pt x="1353" y="2094"/>
                    <a:pt x="1353" y="2081"/>
                  </a:cubicBezTo>
                  <a:cubicBezTo>
                    <a:pt x="1356" y="2062"/>
                    <a:pt x="1356" y="2047"/>
                    <a:pt x="1334" y="2047"/>
                  </a:cubicBezTo>
                  <a:cubicBezTo>
                    <a:pt x="1334" y="2043"/>
                    <a:pt x="1334" y="2043"/>
                    <a:pt x="1356" y="2043"/>
                  </a:cubicBezTo>
                  <a:cubicBezTo>
                    <a:pt x="1361" y="2044"/>
                    <a:pt x="1365" y="2045"/>
                    <a:pt x="1368" y="2045"/>
                  </a:cubicBezTo>
                  <a:cubicBezTo>
                    <a:pt x="1375" y="2045"/>
                    <a:pt x="1375" y="2042"/>
                    <a:pt x="1375" y="2037"/>
                  </a:cubicBezTo>
                  <a:cubicBezTo>
                    <a:pt x="1375" y="2034"/>
                    <a:pt x="1356" y="2034"/>
                    <a:pt x="1334" y="2034"/>
                  </a:cubicBezTo>
                  <a:cubicBezTo>
                    <a:pt x="1312" y="2034"/>
                    <a:pt x="1312" y="2031"/>
                    <a:pt x="1334" y="2018"/>
                  </a:cubicBezTo>
                  <a:cubicBezTo>
                    <a:pt x="1356" y="2009"/>
                    <a:pt x="1353" y="1990"/>
                    <a:pt x="1334" y="1981"/>
                  </a:cubicBezTo>
                  <a:cubicBezTo>
                    <a:pt x="1334" y="1978"/>
                    <a:pt x="1334" y="1971"/>
                    <a:pt x="1353" y="1971"/>
                  </a:cubicBezTo>
                  <a:cubicBezTo>
                    <a:pt x="1375" y="1965"/>
                    <a:pt x="1394" y="1953"/>
                    <a:pt x="1353" y="1946"/>
                  </a:cubicBezTo>
                  <a:cubicBezTo>
                    <a:pt x="1353" y="1943"/>
                    <a:pt x="1353" y="1943"/>
                    <a:pt x="1375" y="1940"/>
                  </a:cubicBezTo>
                  <a:cubicBezTo>
                    <a:pt x="1394" y="1934"/>
                    <a:pt x="1416" y="1934"/>
                    <a:pt x="1372" y="1931"/>
                  </a:cubicBezTo>
                  <a:cubicBezTo>
                    <a:pt x="1353" y="1924"/>
                    <a:pt x="1350" y="1909"/>
                    <a:pt x="1372" y="1896"/>
                  </a:cubicBezTo>
                  <a:cubicBezTo>
                    <a:pt x="1372" y="1894"/>
                    <a:pt x="1372" y="1889"/>
                    <a:pt x="1360" y="1889"/>
                  </a:cubicBezTo>
                  <a:cubicBezTo>
                    <a:pt x="1358" y="1889"/>
                    <a:pt x="1354" y="1889"/>
                    <a:pt x="1350" y="1890"/>
                  </a:cubicBezTo>
                  <a:lnTo>
                    <a:pt x="1331" y="1893"/>
                  </a:lnTo>
                  <a:cubicBezTo>
                    <a:pt x="1372" y="1884"/>
                    <a:pt x="1372" y="1884"/>
                    <a:pt x="1328" y="1884"/>
                  </a:cubicBezTo>
                  <a:cubicBezTo>
                    <a:pt x="1309" y="1884"/>
                    <a:pt x="1309" y="1880"/>
                    <a:pt x="1328" y="1877"/>
                  </a:cubicBezTo>
                  <a:cubicBezTo>
                    <a:pt x="1350" y="1871"/>
                    <a:pt x="1350" y="1865"/>
                    <a:pt x="1350" y="1865"/>
                  </a:cubicBezTo>
                  <a:cubicBezTo>
                    <a:pt x="1350" y="1862"/>
                    <a:pt x="1325" y="1840"/>
                    <a:pt x="1325" y="1815"/>
                  </a:cubicBezTo>
                  <a:cubicBezTo>
                    <a:pt x="1322" y="1780"/>
                    <a:pt x="1319" y="1764"/>
                    <a:pt x="1304" y="1764"/>
                  </a:cubicBezTo>
                  <a:cubicBezTo>
                    <a:pt x="1303" y="1764"/>
                    <a:pt x="1301" y="1764"/>
                    <a:pt x="1300" y="1765"/>
                  </a:cubicBezTo>
                  <a:cubicBezTo>
                    <a:pt x="1278" y="1765"/>
                    <a:pt x="1278" y="1765"/>
                    <a:pt x="1297" y="1755"/>
                  </a:cubicBezTo>
                  <a:cubicBezTo>
                    <a:pt x="1319" y="1749"/>
                    <a:pt x="1319" y="1743"/>
                    <a:pt x="1319" y="1739"/>
                  </a:cubicBezTo>
                  <a:cubicBezTo>
                    <a:pt x="1316" y="1733"/>
                    <a:pt x="1316" y="1730"/>
                    <a:pt x="1338" y="1727"/>
                  </a:cubicBezTo>
                  <a:cubicBezTo>
                    <a:pt x="1316" y="1724"/>
                    <a:pt x="1316" y="1724"/>
                    <a:pt x="1316" y="1721"/>
                  </a:cubicBezTo>
                  <a:cubicBezTo>
                    <a:pt x="1334" y="1718"/>
                    <a:pt x="1334" y="1711"/>
                    <a:pt x="1316" y="1711"/>
                  </a:cubicBezTo>
                  <a:cubicBezTo>
                    <a:pt x="1272" y="1711"/>
                    <a:pt x="1272" y="1711"/>
                    <a:pt x="1312" y="1705"/>
                  </a:cubicBezTo>
                  <a:cubicBezTo>
                    <a:pt x="1331" y="1702"/>
                    <a:pt x="1347" y="1691"/>
                    <a:pt x="1341" y="1691"/>
                  </a:cubicBezTo>
                  <a:cubicBezTo>
                    <a:pt x="1340" y="1691"/>
                    <a:pt x="1337" y="1691"/>
                    <a:pt x="1334" y="1692"/>
                  </a:cubicBezTo>
                  <a:cubicBezTo>
                    <a:pt x="1331" y="1693"/>
                    <a:pt x="1329" y="1693"/>
                    <a:pt x="1326" y="1693"/>
                  </a:cubicBezTo>
                  <a:cubicBezTo>
                    <a:pt x="1312" y="1693"/>
                    <a:pt x="1309" y="1686"/>
                    <a:pt x="1291" y="1686"/>
                  </a:cubicBezTo>
                  <a:cubicBezTo>
                    <a:pt x="1291" y="1680"/>
                    <a:pt x="1291" y="1674"/>
                    <a:pt x="1309" y="1674"/>
                  </a:cubicBezTo>
                  <a:cubicBezTo>
                    <a:pt x="1331" y="1664"/>
                    <a:pt x="1306" y="1642"/>
                    <a:pt x="1284" y="1642"/>
                  </a:cubicBezTo>
                  <a:cubicBezTo>
                    <a:pt x="1281" y="1643"/>
                    <a:pt x="1278" y="1643"/>
                    <a:pt x="1276" y="1643"/>
                  </a:cubicBezTo>
                  <a:cubicBezTo>
                    <a:pt x="1266" y="1643"/>
                    <a:pt x="1269" y="1639"/>
                    <a:pt x="1284" y="1636"/>
                  </a:cubicBezTo>
                  <a:cubicBezTo>
                    <a:pt x="1306" y="1633"/>
                    <a:pt x="1306" y="1630"/>
                    <a:pt x="1303" y="1624"/>
                  </a:cubicBezTo>
                  <a:cubicBezTo>
                    <a:pt x="1284" y="1624"/>
                    <a:pt x="1303" y="1620"/>
                    <a:pt x="1325" y="1617"/>
                  </a:cubicBezTo>
                  <a:cubicBezTo>
                    <a:pt x="1347" y="1617"/>
                    <a:pt x="1344" y="1614"/>
                    <a:pt x="1344" y="1605"/>
                  </a:cubicBezTo>
                  <a:cubicBezTo>
                    <a:pt x="1322" y="1602"/>
                    <a:pt x="1322" y="1583"/>
                    <a:pt x="1319" y="1570"/>
                  </a:cubicBezTo>
                  <a:cubicBezTo>
                    <a:pt x="1316" y="1545"/>
                    <a:pt x="1294" y="1542"/>
                    <a:pt x="1253" y="1539"/>
                  </a:cubicBezTo>
                  <a:lnTo>
                    <a:pt x="1212" y="1542"/>
                  </a:lnTo>
                  <a:lnTo>
                    <a:pt x="1212" y="1542"/>
                  </a:lnTo>
                  <a:lnTo>
                    <a:pt x="1253" y="1536"/>
                  </a:lnTo>
                  <a:cubicBezTo>
                    <a:pt x="1272" y="1533"/>
                    <a:pt x="1312" y="1520"/>
                    <a:pt x="1312" y="1520"/>
                  </a:cubicBezTo>
                  <a:cubicBezTo>
                    <a:pt x="1312" y="1519"/>
                    <a:pt x="1311" y="1519"/>
                    <a:pt x="1307" y="1519"/>
                  </a:cubicBezTo>
                  <a:cubicBezTo>
                    <a:pt x="1300" y="1519"/>
                    <a:pt x="1285" y="1521"/>
                    <a:pt x="1272" y="1523"/>
                  </a:cubicBezTo>
                  <a:cubicBezTo>
                    <a:pt x="1268" y="1524"/>
                    <a:pt x="1265" y="1524"/>
                    <a:pt x="1262" y="1524"/>
                  </a:cubicBezTo>
                  <a:cubicBezTo>
                    <a:pt x="1250" y="1524"/>
                    <a:pt x="1253" y="1518"/>
                    <a:pt x="1269" y="1508"/>
                  </a:cubicBezTo>
                  <a:cubicBezTo>
                    <a:pt x="1291" y="1495"/>
                    <a:pt x="1287" y="1489"/>
                    <a:pt x="1269" y="1489"/>
                  </a:cubicBezTo>
                  <a:cubicBezTo>
                    <a:pt x="1265" y="1482"/>
                    <a:pt x="1265" y="1479"/>
                    <a:pt x="1287" y="1470"/>
                  </a:cubicBezTo>
                  <a:cubicBezTo>
                    <a:pt x="1286" y="1468"/>
                    <a:pt x="1285" y="1468"/>
                    <a:pt x="1282" y="1468"/>
                  </a:cubicBezTo>
                  <a:cubicBezTo>
                    <a:pt x="1280" y="1468"/>
                    <a:pt x="1275" y="1468"/>
                    <a:pt x="1265" y="1470"/>
                  </a:cubicBezTo>
                  <a:cubicBezTo>
                    <a:pt x="1261" y="1471"/>
                    <a:pt x="1258" y="1471"/>
                    <a:pt x="1256" y="1471"/>
                  </a:cubicBezTo>
                  <a:cubicBezTo>
                    <a:pt x="1244" y="1471"/>
                    <a:pt x="1248" y="1466"/>
                    <a:pt x="1265" y="1461"/>
                  </a:cubicBezTo>
                  <a:cubicBezTo>
                    <a:pt x="1302" y="1449"/>
                    <a:pt x="1303" y="1438"/>
                    <a:pt x="1287" y="1438"/>
                  </a:cubicBezTo>
                  <a:cubicBezTo>
                    <a:pt x="1286" y="1438"/>
                    <a:pt x="1283" y="1438"/>
                    <a:pt x="1281" y="1439"/>
                  </a:cubicBezTo>
                  <a:cubicBezTo>
                    <a:pt x="1278" y="1439"/>
                    <a:pt x="1275" y="1439"/>
                    <a:pt x="1272" y="1439"/>
                  </a:cubicBezTo>
                  <a:cubicBezTo>
                    <a:pt x="1262" y="1439"/>
                    <a:pt x="1262" y="1435"/>
                    <a:pt x="1259" y="1432"/>
                  </a:cubicBezTo>
                  <a:cubicBezTo>
                    <a:pt x="1259" y="1426"/>
                    <a:pt x="1259" y="1420"/>
                    <a:pt x="1237" y="1420"/>
                  </a:cubicBezTo>
                  <a:lnTo>
                    <a:pt x="1237" y="1410"/>
                  </a:lnTo>
                  <a:cubicBezTo>
                    <a:pt x="1237" y="1408"/>
                    <a:pt x="1241" y="1407"/>
                    <a:pt x="1246" y="1407"/>
                  </a:cubicBezTo>
                  <a:cubicBezTo>
                    <a:pt x="1252" y="1407"/>
                    <a:pt x="1259" y="1409"/>
                    <a:pt x="1259" y="1410"/>
                  </a:cubicBezTo>
                  <a:lnTo>
                    <a:pt x="1278" y="1404"/>
                  </a:lnTo>
                  <a:cubicBezTo>
                    <a:pt x="1278" y="1395"/>
                    <a:pt x="1278" y="1388"/>
                    <a:pt x="1256" y="1388"/>
                  </a:cubicBezTo>
                  <a:cubicBezTo>
                    <a:pt x="1215" y="1388"/>
                    <a:pt x="1215" y="1388"/>
                    <a:pt x="1256" y="1382"/>
                  </a:cubicBezTo>
                  <a:cubicBezTo>
                    <a:pt x="1275" y="1379"/>
                    <a:pt x="1297" y="1373"/>
                    <a:pt x="1275" y="1370"/>
                  </a:cubicBezTo>
                  <a:cubicBezTo>
                    <a:pt x="1234" y="1370"/>
                    <a:pt x="1253" y="1363"/>
                    <a:pt x="1275" y="1360"/>
                  </a:cubicBezTo>
                  <a:cubicBezTo>
                    <a:pt x="1316" y="1360"/>
                    <a:pt x="1316" y="1360"/>
                    <a:pt x="1272" y="1345"/>
                  </a:cubicBezTo>
                  <a:cubicBezTo>
                    <a:pt x="1272" y="1335"/>
                    <a:pt x="1250" y="1320"/>
                    <a:pt x="1247" y="1304"/>
                  </a:cubicBezTo>
                  <a:cubicBezTo>
                    <a:pt x="1247" y="1285"/>
                    <a:pt x="1244" y="1276"/>
                    <a:pt x="1265" y="1269"/>
                  </a:cubicBezTo>
                  <a:cubicBezTo>
                    <a:pt x="1272" y="1268"/>
                    <a:pt x="1278" y="1267"/>
                    <a:pt x="1282" y="1267"/>
                  </a:cubicBezTo>
                  <a:lnTo>
                    <a:pt x="1282" y="1267"/>
                  </a:lnTo>
                  <a:cubicBezTo>
                    <a:pt x="1275" y="1267"/>
                    <a:pt x="1269" y="1267"/>
                    <a:pt x="1264" y="1267"/>
                  </a:cubicBezTo>
                  <a:cubicBezTo>
                    <a:pt x="1244" y="1267"/>
                    <a:pt x="1244" y="1263"/>
                    <a:pt x="1244" y="1251"/>
                  </a:cubicBezTo>
                  <a:cubicBezTo>
                    <a:pt x="1262" y="1235"/>
                    <a:pt x="1240" y="1226"/>
                    <a:pt x="1218" y="1222"/>
                  </a:cubicBezTo>
                  <a:lnTo>
                    <a:pt x="1218" y="1222"/>
                  </a:lnTo>
                  <a:lnTo>
                    <a:pt x="1222" y="1235"/>
                  </a:lnTo>
                  <a:cubicBezTo>
                    <a:pt x="1214" y="1235"/>
                    <a:pt x="1208" y="1236"/>
                    <a:pt x="1203" y="1236"/>
                  </a:cubicBezTo>
                  <a:cubicBezTo>
                    <a:pt x="1178" y="1236"/>
                    <a:pt x="1181" y="1230"/>
                    <a:pt x="1200" y="1219"/>
                  </a:cubicBezTo>
                  <a:cubicBezTo>
                    <a:pt x="1200" y="1216"/>
                    <a:pt x="1218" y="1213"/>
                    <a:pt x="1240" y="1213"/>
                  </a:cubicBezTo>
                  <a:cubicBezTo>
                    <a:pt x="1259" y="1210"/>
                    <a:pt x="1281" y="1204"/>
                    <a:pt x="1281" y="1197"/>
                  </a:cubicBezTo>
                  <a:cubicBezTo>
                    <a:pt x="1281" y="1195"/>
                    <a:pt x="1281" y="1191"/>
                    <a:pt x="1274" y="1191"/>
                  </a:cubicBezTo>
                  <a:cubicBezTo>
                    <a:pt x="1271" y="1191"/>
                    <a:pt x="1266" y="1192"/>
                    <a:pt x="1259" y="1194"/>
                  </a:cubicBezTo>
                  <a:cubicBezTo>
                    <a:pt x="1251" y="1195"/>
                    <a:pt x="1247" y="1196"/>
                    <a:pt x="1244" y="1196"/>
                  </a:cubicBezTo>
                  <a:cubicBezTo>
                    <a:pt x="1240" y="1196"/>
                    <a:pt x="1240" y="1195"/>
                    <a:pt x="1240" y="1191"/>
                  </a:cubicBezTo>
                  <a:cubicBezTo>
                    <a:pt x="1237" y="1188"/>
                    <a:pt x="1237" y="1182"/>
                    <a:pt x="1218" y="1179"/>
                  </a:cubicBezTo>
                  <a:cubicBezTo>
                    <a:pt x="1214" y="1179"/>
                    <a:pt x="1211" y="1179"/>
                    <a:pt x="1208" y="1179"/>
                  </a:cubicBezTo>
                  <a:cubicBezTo>
                    <a:pt x="1197" y="1179"/>
                    <a:pt x="1197" y="1175"/>
                    <a:pt x="1197" y="1172"/>
                  </a:cubicBezTo>
                  <a:cubicBezTo>
                    <a:pt x="1215" y="1163"/>
                    <a:pt x="1215" y="1153"/>
                    <a:pt x="1215" y="1153"/>
                  </a:cubicBezTo>
                  <a:lnTo>
                    <a:pt x="1237" y="1153"/>
                  </a:lnTo>
                  <a:cubicBezTo>
                    <a:pt x="1250" y="1150"/>
                    <a:pt x="1265" y="1150"/>
                    <a:pt x="1278" y="1144"/>
                  </a:cubicBezTo>
                  <a:cubicBezTo>
                    <a:pt x="1278" y="1141"/>
                    <a:pt x="1256" y="1141"/>
                    <a:pt x="1256" y="1141"/>
                  </a:cubicBezTo>
                  <a:cubicBezTo>
                    <a:pt x="1256" y="1141"/>
                    <a:pt x="1256" y="1141"/>
                    <a:pt x="1255" y="1141"/>
                  </a:cubicBezTo>
                  <a:cubicBezTo>
                    <a:pt x="1237" y="1141"/>
                    <a:pt x="1234" y="1025"/>
                    <a:pt x="1237" y="1009"/>
                  </a:cubicBezTo>
                  <a:cubicBezTo>
                    <a:pt x="1254" y="1001"/>
                    <a:pt x="1256" y="990"/>
                    <a:pt x="1243" y="990"/>
                  </a:cubicBezTo>
                  <a:cubicBezTo>
                    <a:pt x="1241" y="990"/>
                    <a:pt x="1239" y="990"/>
                    <a:pt x="1237" y="990"/>
                  </a:cubicBezTo>
                  <a:cubicBezTo>
                    <a:pt x="1215" y="990"/>
                    <a:pt x="1215" y="965"/>
                    <a:pt x="1218" y="937"/>
                  </a:cubicBezTo>
                  <a:cubicBezTo>
                    <a:pt x="1218" y="903"/>
                    <a:pt x="1222" y="878"/>
                    <a:pt x="1203" y="875"/>
                  </a:cubicBezTo>
                  <a:cubicBezTo>
                    <a:pt x="1203" y="875"/>
                    <a:pt x="1203" y="871"/>
                    <a:pt x="1203" y="862"/>
                  </a:cubicBezTo>
                  <a:cubicBezTo>
                    <a:pt x="1203" y="849"/>
                    <a:pt x="1184" y="840"/>
                    <a:pt x="1184" y="834"/>
                  </a:cubicBezTo>
                  <a:cubicBezTo>
                    <a:pt x="1171" y="829"/>
                    <a:pt x="1167" y="825"/>
                    <a:pt x="1172" y="825"/>
                  </a:cubicBezTo>
                  <a:cubicBezTo>
                    <a:pt x="1175" y="825"/>
                    <a:pt x="1178" y="826"/>
                    <a:pt x="1184" y="828"/>
                  </a:cubicBezTo>
                  <a:cubicBezTo>
                    <a:pt x="1197" y="829"/>
                    <a:pt x="1209" y="831"/>
                    <a:pt x="1218" y="831"/>
                  </a:cubicBezTo>
                  <a:cubicBezTo>
                    <a:pt x="1224" y="831"/>
                    <a:pt x="1228" y="830"/>
                    <a:pt x="1228" y="828"/>
                  </a:cubicBezTo>
                  <a:cubicBezTo>
                    <a:pt x="1228" y="818"/>
                    <a:pt x="1209" y="815"/>
                    <a:pt x="1187" y="815"/>
                  </a:cubicBezTo>
                  <a:cubicBezTo>
                    <a:pt x="1165" y="812"/>
                    <a:pt x="1168" y="806"/>
                    <a:pt x="1168" y="806"/>
                  </a:cubicBezTo>
                  <a:cubicBezTo>
                    <a:pt x="1168" y="802"/>
                    <a:pt x="1168" y="802"/>
                    <a:pt x="1187" y="802"/>
                  </a:cubicBezTo>
                  <a:lnTo>
                    <a:pt x="1231" y="809"/>
                  </a:lnTo>
                  <a:lnTo>
                    <a:pt x="1231" y="802"/>
                  </a:lnTo>
                  <a:cubicBezTo>
                    <a:pt x="1209" y="799"/>
                    <a:pt x="1212" y="796"/>
                    <a:pt x="1212" y="796"/>
                  </a:cubicBezTo>
                  <a:cubicBezTo>
                    <a:pt x="1212" y="793"/>
                    <a:pt x="1212" y="791"/>
                    <a:pt x="1217" y="791"/>
                  </a:cubicBezTo>
                  <a:cubicBezTo>
                    <a:pt x="1222" y="791"/>
                    <a:pt x="1233" y="793"/>
                    <a:pt x="1253" y="796"/>
                  </a:cubicBezTo>
                  <a:cubicBezTo>
                    <a:pt x="1263" y="797"/>
                    <a:pt x="1271" y="797"/>
                    <a:pt x="1276" y="797"/>
                  </a:cubicBezTo>
                  <a:cubicBezTo>
                    <a:pt x="1291" y="797"/>
                    <a:pt x="1283" y="794"/>
                    <a:pt x="1253" y="787"/>
                  </a:cubicBezTo>
                  <a:lnTo>
                    <a:pt x="1234" y="774"/>
                  </a:lnTo>
                  <a:cubicBezTo>
                    <a:pt x="1278" y="774"/>
                    <a:pt x="1237" y="759"/>
                    <a:pt x="1218" y="749"/>
                  </a:cubicBezTo>
                  <a:lnTo>
                    <a:pt x="1218" y="749"/>
                  </a:lnTo>
                  <a:cubicBezTo>
                    <a:pt x="1226" y="750"/>
                    <a:pt x="1232" y="750"/>
                    <a:pt x="1236" y="750"/>
                  </a:cubicBezTo>
                  <a:cubicBezTo>
                    <a:pt x="1258" y="750"/>
                    <a:pt x="1252" y="744"/>
                    <a:pt x="1218" y="737"/>
                  </a:cubicBezTo>
                  <a:cubicBezTo>
                    <a:pt x="1200" y="734"/>
                    <a:pt x="1200" y="727"/>
                    <a:pt x="1222" y="727"/>
                  </a:cubicBezTo>
                  <a:cubicBezTo>
                    <a:pt x="1244" y="724"/>
                    <a:pt x="1244" y="718"/>
                    <a:pt x="1247" y="708"/>
                  </a:cubicBezTo>
                  <a:cubicBezTo>
                    <a:pt x="1228" y="702"/>
                    <a:pt x="1234" y="665"/>
                    <a:pt x="1244" y="627"/>
                  </a:cubicBezTo>
                  <a:cubicBezTo>
                    <a:pt x="1256" y="583"/>
                    <a:pt x="1265" y="555"/>
                    <a:pt x="1247" y="549"/>
                  </a:cubicBezTo>
                  <a:cubicBezTo>
                    <a:pt x="1247" y="542"/>
                    <a:pt x="1247" y="542"/>
                    <a:pt x="1269" y="542"/>
                  </a:cubicBezTo>
                  <a:cubicBezTo>
                    <a:pt x="1274" y="544"/>
                    <a:pt x="1279" y="545"/>
                    <a:pt x="1281" y="545"/>
                  </a:cubicBezTo>
                  <a:cubicBezTo>
                    <a:pt x="1286" y="545"/>
                    <a:pt x="1279" y="540"/>
                    <a:pt x="1253" y="527"/>
                  </a:cubicBezTo>
                  <a:cubicBezTo>
                    <a:pt x="1242" y="521"/>
                    <a:pt x="1230" y="517"/>
                    <a:pt x="1231" y="517"/>
                  </a:cubicBezTo>
                  <a:lnTo>
                    <a:pt x="1231" y="517"/>
                  </a:lnTo>
                  <a:cubicBezTo>
                    <a:pt x="1232" y="517"/>
                    <a:pt x="1238" y="519"/>
                    <a:pt x="1253" y="524"/>
                  </a:cubicBezTo>
                  <a:cubicBezTo>
                    <a:pt x="1257" y="525"/>
                    <a:pt x="1261" y="525"/>
                    <a:pt x="1264" y="525"/>
                  </a:cubicBezTo>
                  <a:cubicBezTo>
                    <a:pt x="1275" y="525"/>
                    <a:pt x="1277" y="516"/>
                    <a:pt x="1284" y="502"/>
                  </a:cubicBezTo>
                  <a:cubicBezTo>
                    <a:pt x="1291" y="486"/>
                    <a:pt x="1297" y="467"/>
                    <a:pt x="1278" y="461"/>
                  </a:cubicBezTo>
                  <a:cubicBezTo>
                    <a:pt x="1269" y="451"/>
                    <a:pt x="1265" y="446"/>
                    <a:pt x="1267" y="446"/>
                  </a:cubicBezTo>
                  <a:lnTo>
                    <a:pt x="1267" y="446"/>
                  </a:lnTo>
                  <a:cubicBezTo>
                    <a:pt x="1268" y="446"/>
                    <a:pt x="1273" y="449"/>
                    <a:pt x="1281" y="455"/>
                  </a:cubicBezTo>
                  <a:cubicBezTo>
                    <a:pt x="1293" y="461"/>
                    <a:pt x="1304" y="463"/>
                    <a:pt x="1312" y="463"/>
                  </a:cubicBezTo>
                  <a:cubicBezTo>
                    <a:pt x="1329" y="463"/>
                    <a:pt x="1335" y="451"/>
                    <a:pt x="1316" y="430"/>
                  </a:cubicBezTo>
                  <a:cubicBezTo>
                    <a:pt x="1316" y="428"/>
                    <a:pt x="1317" y="425"/>
                    <a:pt x="1322" y="425"/>
                  </a:cubicBezTo>
                  <a:cubicBezTo>
                    <a:pt x="1325" y="425"/>
                    <a:pt x="1330" y="426"/>
                    <a:pt x="1338" y="430"/>
                  </a:cubicBezTo>
                  <a:cubicBezTo>
                    <a:pt x="1341" y="423"/>
                    <a:pt x="1344" y="420"/>
                    <a:pt x="1331" y="398"/>
                  </a:cubicBezTo>
                  <a:cubicBezTo>
                    <a:pt x="1334" y="392"/>
                    <a:pt x="1341" y="373"/>
                    <a:pt x="1347" y="367"/>
                  </a:cubicBezTo>
                  <a:cubicBezTo>
                    <a:pt x="1353" y="357"/>
                    <a:pt x="1341" y="339"/>
                    <a:pt x="1341" y="339"/>
                  </a:cubicBezTo>
                  <a:cubicBezTo>
                    <a:pt x="1343" y="334"/>
                    <a:pt x="1344" y="331"/>
                    <a:pt x="1344" y="331"/>
                  </a:cubicBezTo>
                  <a:cubicBezTo>
                    <a:pt x="1344" y="331"/>
                    <a:pt x="1344" y="332"/>
                    <a:pt x="1344" y="332"/>
                  </a:cubicBezTo>
                  <a:cubicBezTo>
                    <a:pt x="1347" y="335"/>
                    <a:pt x="1350" y="336"/>
                    <a:pt x="1353" y="336"/>
                  </a:cubicBezTo>
                  <a:cubicBezTo>
                    <a:pt x="1366" y="336"/>
                    <a:pt x="1376" y="315"/>
                    <a:pt x="1394" y="292"/>
                  </a:cubicBezTo>
                  <a:cubicBezTo>
                    <a:pt x="1413" y="268"/>
                    <a:pt x="1429" y="246"/>
                    <a:pt x="1445" y="246"/>
                  </a:cubicBezTo>
                  <a:cubicBezTo>
                    <a:pt x="1448" y="246"/>
                    <a:pt x="1451" y="246"/>
                    <a:pt x="1453" y="248"/>
                  </a:cubicBezTo>
                  <a:cubicBezTo>
                    <a:pt x="1453" y="248"/>
                    <a:pt x="1457" y="245"/>
                    <a:pt x="1444" y="229"/>
                  </a:cubicBezTo>
                  <a:cubicBezTo>
                    <a:pt x="1425" y="208"/>
                    <a:pt x="1420" y="198"/>
                    <a:pt x="1426" y="198"/>
                  </a:cubicBezTo>
                  <a:cubicBezTo>
                    <a:pt x="1429" y="198"/>
                    <a:pt x="1434" y="200"/>
                    <a:pt x="1441" y="204"/>
                  </a:cubicBezTo>
                  <a:cubicBezTo>
                    <a:pt x="1452" y="211"/>
                    <a:pt x="1461" y="214"/>
                    <a:pt x="1467" y="214"/>
                  </a:cubicBezTo>
                  <a:cubicBezTo>
                    <a:pt x="1479" y="214"/>
                    <a:pt x="1479" y="200"/>
                    <a:pt x="1460" y="179"/>
                  </a:cubicBezTo>
                  <a:lnTo>
                    <a:pt x="1460" y="179"/>
                  </a:lnTo>
                  <a:lnTo>
                    <a:pt x="1475" y="194"/>
                  </a:lnTo>
                  <a:cubicBezTo>
                    <a:pt x="1485" y="201"/>
                    <a:pt x="1492" y="203"/>
                    <a:pt x="1496" y="203"/>
                  </a:cubicBezTo>
                  <a:cubicBezTo>
                    <a:pt x="1506" y="203"/>
                    <a:pt x="1499" y="185"/>
                    <a:pt x="1479" y="160"/>
                  </a:cubicBezTo>
                  <a:lnTo>
                    <a:pt x="1479" y="160"/>
                  </a:lnTo>
                  <a:cubicBezTo>
                    <a:pt x="1490" y="168"/>
                    <a:pt x="1502" y="174"/>
                    <a:pt x="1507" y="174"/>
                  </a:cubicBezTo>
                  <a:cubicBezTo>
                    <a:pt x="1510" y="174"/>
                    <a:pt x="1510" y="172"/>
                    <a:pt x="1507" y="166"/>
                  </a:cubicBezTo>
                  <a:cubicBezTo>
                    <a:pt x="1508" y="164"/>
                    <a:pt x="1508" y="163"/>
                    <a:pt x="1510" y="163"/>
                  </a:cubicBezTo>
                  <a:cubicBezTo>
                    <a:pt x="1513" y="163"/>
                    <a:pt x="1519" y="170"/>
                    <a:pt x="1538" y="191"/>
                  </a:cubicBezTo>
                  <a:cubicBezTo>
                    <a:pt x="1552" y="206"/>
                    <a:pt x="1567" y="220"/>
                    <a:pt x="1571" y="220"/>
                  </a:cubicBezTo>
                  <a:cubicBezTo>
                    <a:pt x="1572" y="220"/>
                    <a:pt x="1572" y="220"/>
                    <a:pt x="1573" y="220"/>
                  </a:cubicBezTo>
                  <a:cubicBezTo>
                    <a:pt x="1576" y="216"/>
                    <a:pt x="1560" y="201"/>
                    <a:pt x="1547" y="185"/>
                  </a:cubicBezTo>
                  <a:lnTo>
                    <a:pt x="1554" y="179"/>
                  </a:lnTo>
                  <a:cubicBezTo>
                    <a:pt x="1554" y="179"/>
                    <a:pt x="1557" y="176"/>
                    <a:pt x="1544" y="160"/>
                  </a:cubicBezTo>
                  <a:cubicBezTo>
                    <a:pt x="1529" y="144"/>
                    <a:pt x="1532" y="141"/>
                    <a:pt x="1538" y="138"/>
                  </a:cubicBezTo>
                  <a:lnTo>
                    <a:pt x="1538" y="138"/>
                  </a:lnTo>
                  <a:cubicBezTo>
                    <a:pt x="1541" y="142"/>
                    <a:pt x="1543" y="144"/>
                    <a:pt x="1544" y="144"/>
                  </a:cubicBezTo>
                  <a:cubicBezTo>
                    <a:pt x="1545" y="144"/>
                    <a:pt x="1536" y="132"/>
                    <a:pt x="1522" y="122"/>
                  </a:cubicBezTo>
                  <a:cubicBezTo>
                    <a:pt x="1510" y="107"/>
                    <a:pt x="1494" y="91"/>
                    <a:pt x="1500" y="88"/>
                  </a:cubicBezTo>
                  <a:lnTo>
                    <a:pt x="1472" y="57"/>
                  </a:lnTo>
                  <a:cubicBezTo>
                    <a:pt x="1444" y="25"/>
                    <a:pt x="1432" y="6"/>
                    <a:pt x="1406" y="0"/>
                  </a:cubicBezTo>
                  <a:close/>
                  <a:moveTo>
                    <a:pt x="24" y="3385"/>
                  </a:moveTo>
                  <a:cubicBezTo>
                    <a:pt x="18" y="3397"/>
                    <a:pt x="12" y="3410"/>
                    <a:pt x="9" y="3425"/>
                  </a:cubicBezTo>
                  <a:lnTo>
                    <a:pt x="15" y="3425"/>
                  </a:lnTo>
                  <a:cubicBezTo>
                    <a:pt x="15" y="3426"/>
                    <a:pt x="16" y="3426"/>
                    <a:pt x="16" y="3426"/>
                  </a:cubicBezTo>
                  <a:cubicBezTo>
                    <a:pt x="22" y="3426"/>
                    <a:pt x="25" y="3405"/>
                    <a:pt x="31" y="3388"/>
                  </a:cubicBezTo>
                  <a:lnTo>
                    <a:pt x="24" y="33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52"/>
            <p:cNvSpPr/>
            <p:nvPr/>
          </p:nvSpPr>
          <p:spPr>
            <a:xfrm>
              <a:off x="4216225" y="1827825"/>
              <a:ext cx="18750" cy="27150"/>
            </a:xfrm>
            <a:custGeom>
              <a:avLst/>
              <a:gdLst/>
              <a:ahLst/>
              <a:cxnLst/>
              <a:rect l="l" t="t" r="r" b="b"/>
              <a:pathLst>
                <a:path w="750" h="1086" extrusionOk="0">
                  <a:moveTo>
                    <a:pt x="749" y="1"/>
                  </a:moveTo>
                  <a:lnTo>
                    <a:pt x="54" y="57"/>
                  </a:lnTo>
                  <a:lnTo>
                    <a:pt x="0" y="1085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52"/>
            <p:cNvSpPr/>
            <p:nvPr/>
          </p:nvSpPr>
          <p:spPr>
            <a:xfrm>
              <a:off x="4411850" y="1880325"/>
              <a:ext cx="32700" cy="22975"/>
            </a:xfrm>
            <a:custGeom>
              <a:avLst/>
              <a:gdLst/>
              <a:ahLst/>
              <a:cxnLst/>
              <a:rect l="l" t="t" r="r" b="b"/>
              <a:pathLst>
                <a:path w="1308" h="919" extrusionOk="0">
                  <a:moveTo>
                    <a:pt x="1129" y="0"/>
                  </a:moveTo>
                  <a:lnTo>
                    <a:pt x="0" y="270"/>
                  </a:lnTo>
                  <a:lnTo>
                    <a:pt x="1307" y="919"/>
                  </a:lnTo>
                  <a:lnTo>
                    <a:pt x="11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52"/>
            <p:cNvSpPr/>
            <p:nvPr/>
          </p:nvSpPr>
          <p:spPr>
            <a:xfrm>
              <a:off x="4023550" y="2912900"/>
              <a:ext cx="991575" cy="90275"/>
            </a:xfrm>
            <a:custGeom>
              <a:avLst/>
              <a:gdLst/>
              <a:ahLst/>
              <a:cxnLst/>
              <a:rect l="l" t="t" r="r" b="b"/>
              <a:pathLst>
                <a:path w="39663" h="3611" extrusionOk="0">
                  <a:moveTo>
                    <a:pt x="25506" y="1"/>
                  </a:moveTo>
                  <a:cubicBezTo>
                    <a:pt x="25450" y="1"/>
                    <a:pt x="25474" y="6"/>
                    <a:pt x="25545" y="23"/>
                  </a:cubicBezTo>
                  <a:lnTo>
                    <a:pt x="25761" y="26"/>
                  </a:lnTo>
                  <a:cubicBezTo>
                    <a:pt x="25761" y="7"/>
                    <a:pt x="25761" y="7"/>
                    <a:pt x="25655" y="4"/>
                  </a:cubicBezTo>
                  <a:cubicBezTo>
                    <a:pt x="25583" y="2"/>
                    <a:pt x="25534" y="1"/>
                    <a:pt x="25506" y="1"/>
                  </a:cubicBezTo>
                  <a:close/>
                  <a:moveTo>
                    <a:pt x="19898" y="45"/>
                  </a:moveTo>
                  <a:lnTo>
                    <a:pt x="19895" y="64"/>
                  </a:lnTo>
                  <a:cubicBezTo>
                    <a:pt x="19895" y="72"/>
                    <a:pt x="19895" y="80"/>
                    <a:pt x="19895" y="86"/>
                  </a:cubicBezTo>
                  <a:cubicBezTo>
                    <a:pt x="19895" y="86"/>
                    <a:pt x="19895" y="64"/>
                    <a:pt x="19898" y="45"/>
                  </a:cubicBezTo>
                  <a:close/>
                  <a:moveTo>
                    <a:pt x="23583" y="108"/>
                  </a:moveTo>
                  <a:cubicBezTo>
                    <a:pt x="23583" y="129"/>
                    <a:pt x="23690" y="151"/>
                    <a:pt x="23690" y="151"/>
                  </a:cubicBezTo>
                  <a:cubicBezTo>
                    <a:pt x="23697" y="152"/>
                    <a:pt x="23704" y="152"/>
                    <a:pt x="23710" y="152"/>
                  </a:cubicBezTo>
                  <a:cubicBezTo>
                    <a:pt x="23799" y="152"/>
                    <a:pt x="23799" y="133"/>
                    <a:pt x="23799" y="133"/>
                  </a:cubicBezTo>
                  <a:cubicBezTo>
                    <a:pt x="23799" y="133"/>
                    <a:pt x="23803" y="111"/>
                    <a:pt x="23693" y="111"/>
                  </a:cubicBezTo>
                  <a:lnTo>
                    <a:pt x="23583" y="108"/>
                  </a:lnTo>
                  <a:close/>
                  <a:moveTo>
                    <a:pt x="22496" y="155"/>
                  </a:moveTo>
                  <a:cubicBezTo>
                    <a:pt x="22605" y="158"/>
                    <a:pt x="22605" y="158"/>
                    <a:pt x="22602" y="176"/>
                  </a:cubicBezTo>
                  <a:lnTo>
                    <a:pt x="22496" y="176"/>
                  </a:lnTo>
                  <a:lnTo>
                    <a:pt x="22389" y="155"/>
                  </a:lnTo>
                  <a:close/>
                  <a:moveTo>
                    <a:pt x="21605" y="143"/>
                  </a:moveTo>
                  <a:cubicBezTo>
                    <a:pt x="21673" y="143"/>
                    <a:pt x="21708" y="162"/>
                    <a:pt x="21628" y="192"/>
                  </a:cubicBezTo>
                  <a:lnTo>
                    <a:pt x="21411" y="192"/>
                  </a:lnTo>
                  <a:cubicBezTo>
                    <a:pt x="21411" y="170"/>
                    <a:pt x="21411" y="151"/>
                    <a:pt x="21521" y="151"/>
                  </a:cubicBezTo>
                  <a:cubicBezTo>
                    <a:pt x="21551" y="145"/>
                    <a:pt x="21580" y="143"/>
                    <a:pt x="21605" y="143"/>
                  </a:cubicBezTo>
                  <a:close/>
                  <a:moveTo>
                    <a:pt x="17786" y="132"/>
                  </a:moveTo>
                  <a:cubicBezTo>
                    <a:pt x="17811" y="132"/>
                    <a:pt x="17784" y="143"/>
                    <a:pt x="17723" y="167"/>
                  </a:cubicBezTo>
                  <a:lnTo>
                    <a:pt x="17507" y="214"/>
                  </a:lnTo>
                  <a:cubicBezTo>
                    <a:pt x="17500" y="214"/>
                    <a:pt x="17494" y="214"/>
                    <a:pt x="17489" y="214"/>
                  </a:cubicBezTo>
                  <a:cubicBezTo>
                    <a:pt x="17411" y="214"/>
                    <a:pt x="17514" y="193"/>
                    <a:pt x="17616" y="151"/>
                  </a:cubicBezTo>
                  <a:cubicBezTo>
                    <a:pt x="17713" y="139"/>
                    <a:pt x="17766" y="132"/>
                    <a:pt x="17786" y="132"/>
                  </a:cubicBezTo>
                  <a:close/>
                  <a:moveTo>
                    <a:pt x="18591" y="223"/>
                  </a:moveTo>
                  <a:cubicBezTo>
                    <a:pt x="18591" y="242"/>
                    <a:pt x="18588" y="264"/>
                    <a:pt x="18481" y="264"/>
                  </a:cubicBezTo>
                  <a:lnTo>
                    <a:pt x="18372" y="264"/>
                  </a:lnTo>
                  <a:cubicBezTo>
                    <a:pt x="18372" y="245"/>
                    <a:pt x="18481" y="223"/>
                    <a:pt x="18481" y="223"/>
                  </a:cubicBezTo>
                  <a:close/>
                  <a:moveTo>
                    <a:pt x="14796" y="236"/>
                  </a:moveTo>
                  <a:lnTo>
                    <a:pt x="14796" y="258"/>
                  </a:lnTo>
                  <a:lnTo>
                    <a:pt x="14689" y="280"/>
                  </a:lnTo>
                  <a:lnTo>
                    <a:pt x="14580" y="264"/>
                  </a:lnTo>
                  <a:cubicBezTo>
                    <a:pt x="14580" y="242"/>
                    <a:pt x="14689" y="239"/>
                    <a:pt x="14796" y="236"/>
                  </a:cubicBezTo>
                  <a:close/>
                  <a:moveTo>
                    <a:pt x="24322" y="245"/>
                  </a:moveTo>
                  <a:cubicBezTo>
                    <a:pt x="24330" y="245"/>
                    <a:pt x="24335" y="245"/>
                    <a:pt x="24335" y="245"/>
                  </a:cubicBezTo>
                  <a:cubicBezTo>
                    <a:pt x="24445" y="245"/>
                    <a:pt x="24555" y="249"/>
                    <a:pt x="24551" y="267"/>
                  </a:cubicBezTo>
                  <a:cubicBezTo>
                    <a:pt x="24551" y="267"/>
                    <a:pt x="24551" y="286"/>
                    <a:pt x="24462" y="286"/>
                  </a:cubicBezTo>
                  <a:cubicBezTo>
                    <a:pt x="24456" y="286"/>
                    <a:pt x="24449" y="286"/>
                    <a:pt x="24442" y="286"/>
                  </a:cubicBezTo>
                  <a:cubicBezTo>
                    <a:pt x="24370" y="286"/>
                    <a:pt x="24298" y="277"/>
                    <a:pt x="24226" y="264"/>
                  </a:cubicBezTo>
                  <a:cubicBezTo>
                    <a:pt x="24228" y="247"/>
                    <a:pt x="24293" y="245"/>
                    <a:pt x="24322" y="245"/>
                  </a:cubicBezTo>
                  <a:close/>
                  <a:moveTo>
                    <a:pt x="20756" y="274"/>
                  </a:moveTo>
                  <a:lnTo>
                    <a:pt x="20756" y="296"/>
                  </a:lnTo>
                  <a:cubicBezTo>
                    <a:pt x="20683" y="296"/>
                    <a:pt x="20610" y="304"/>
                    <a:pt x="20571" y="304"/>
                  </a:cubicBezTo>
                  <a:cubicBezTo>
                    <a:pt x="20551" y="304"/>
                    <a:pt x="20539" y="302"/>
                    <a:pt x="20540" y="296"/>
                  </a:cubicBezTo>
                  <a:lnTo>
                    <a:pt x="20540" y="292"/>
                  </a:lnTo>
                  <a:cubicBezTo>
                    <a:pt x="20431" y="292"/>
                    <a:pt x="20647" y="274"/>
                    <a:pt x="20756" y="274"/>
                  </a:cubicBezTo>
                  <a:close/>
                  <a:moveTo>
                    <a:pt x="26263" y="291"/>
                  </a:moveTo>
                  <a:cubicBezTo>
                    <a:pt x="26292" y="291"/>
                    <a:pt x="26335" y="292"/>
                    <a:pt x="26394" y="292"/>
                  </a:cubicBezTo>
                  <a:cubicBezTo>
                    <a:pt x="26504" y="296"/>
                    <a:pt x="26504" y="318"/>
                    <a:pt x="26504" y="318"/>
                  </a:cubicBezTo>
                  <a:cubicBezTo>
                    <a:pt x="26503" y="324"/>
                    <a:pt x="26493" y="326"/>
                    <a:pt x="26476" y="326"/>
                  </a:cubicBezTo>
                  <a:cubicBezTo>
                    <a:pt x="26437" y="326"/>
                    <a:pt x="26361" y="313"/>
                    <a:pt x="26284" y="311"/>
                  </a:cubicBezTo>
                  <a:cubicBezTo>
                    <a:pt x="26207" y="295"/>
                    <a:pt x="26186" y="291"/>
                    <a:pt x="26263" y="291"/>
                  </a:cubicBezTo>
                  <a:close/>
                  <a:moveTo>
                    <a:pt x="15319" y="253"/>
                  </a:moveTo>
                  <a:cubicBezTo>
                    <a:pt x="15338" y="253"/>
                    <a:pt x="15338" y="264"/>
                    <a:pt x="15338" y="283"/>
                  </a:cubicBezTo>
                  <a:cubicBezTo>
                    <a:pt x="15338" y="302"/>
                    <a:pt x="15338" y="324"/>
                    <a:pt x="15122" y="352"/>
                  </a:cubicBezTo>
                  <a:lnTo>
                    <a:pt x="14906" y="358"/>
                  </a:lnTo>
                  <a:lnTo>
                    <a:pt x="14906" y="358"/>
                  </a:lnTo>
                  <a:lnTo>
                    <a:pt x="15122" y="308"/>
                  </a:lnTo>
                  <a:cubicBezTo>
                    <a:pt x="15242" y="270"/>
                    <a:pt x="15296" y="253"/>
                    <a:pt x="15319" y="253"/>
                  </a:cubicBezTo>
                  <a:close/>
                  <a:moveTo>
                    <a:pt x="28172" y="299"/>
                  </a:moveTo>
                  <a:cubicBezTo>
                    <a:pt x="28213" y="299"/>
                    <a:pt x="28281" y="312"/>
                    <a:pt x="28347" y="339"/>
                  </a:cubicBezTo>
                  <a:cubicBezTo>
                    <a:pt x="28347" y="355"/>
                    <a:pt x="28347" y="360"/>
                    <a:pt x="28305" y="360"/>
                  </a:cubicBezTo>
                  <a:cubicBezTo>
                    <a:pt x="28289" y="360"/>
                    <a:pt x="28267" y="359"/>
                    <a:pt x="28237" y="358"/>
                  </a:cubicBezTo>
                  <a:cubicBezTo>
                    <a:pt x="28237" y="358"/>
                    <a:pt x="28130" y="333"/>
                    <a:pt x="28133" y="311"/>
                  </a:cubicBezTo>
                  <a:cubicBezTo>
                    <a:pt x="28133" y="303"/>
                    <a:pt x="28148" y="299"/>
                    <a:pt x="28172" y="299"/>
                  </a:cubicBezTo>
                  <a:close/>
                  <a:moveTo>
                    <a:pt x="28998" y="343"/>
                  </a:moveTo>
                  <a:lnTo>
                    <a:pt x="29108" y="349"/>
                  </a:lnTo>
                  <a:cubicBezTo>
                    <a:pt x="29105" y="366"/>
                    <a:pt x="29105" y="387"/>
                    <a:pt x="29015" y="387"/>
                  </a:cubicBezTo>
                  <a:cubicBezTo>
                    <a:pt x="29009" y="387"/>
                    <a:pt x="29002" y="387"/>
                    <a:pt x="28995" y="386"/>
                  </a:cubicBezTo>
                  <a:lnTo>
                    <a:pt x="28889" y="361"/>
                  </a:lnTo>
                  <a:lnTo>
                    <a:pt x="28998" y="343"/>
                  </a:lnTo>
                  <a:close/>
                  <a:moveTo>
                    <a:pt x="10390" y="565"/>
                  </a:moveTo>
                  <a:cubicBezTo>
                    <a:pt x="10350" y="565"/>
                    <a:pt x="10299" y="568"/>
                    <a:pt x="10249" y="571"/>
                  </a:cubicBezTo>
                  <a:cubicBezTo>
                    <a:pt x="10216" y="570"/>
                    <a:pt x="10186" y="569"/>
                    <a:pt x="10159" y="569"/>
                  </a:cubicBezTo>
                  <a:cubicBezTo>
                    <a:pt x="10000" y="569"/>
                    <a:pt x="9923" y="590"/>
                    <a:pt x="9923" y="609"/>
                  </a:cubicBezTo>
                  <a:cubicBezTo>
                    <a:pt x="9923" y="619"/>
                    <a:pt x="9948" y="623"/>
                    <a:pt x="9998" y="623"/>
                  </a:cubicBezTo>
                  <a:cubicBezTo>
                    <a:pt x="10052" y="623"/>
                    <a:pt x="10136" y="619"/>
                    <a:pt x="10249" y="612"/>
                  </a:cubicBezTo>
                  <a:cubicBezTo>
                    <a:pt x="10321" y="606"/>
                    <a:pt x="10393" y="596"/>
                    <a:pt x="10465" y="581"/>
                  </a:cubicBezTo>
                  <a:cubicBezTo>
                    <a:pt x="10465" y="569"/>
                    <a:pt x="10434" y="565"/>
                    <a:pt x="10390" y="565"/>
                  </a:cubicBezTo>
                  <a:close/>
                  <a:moveTo>
                    <a:pt x="9633" y="564"/>
                  </a:moveTo>
                  <a:cubicBezTo>
                    <a:pt x="9703" y="564"/>
                    <a:pt x="9679" y="582"/>
                    <a:pt x="9490" y="612"/>
                  </a:cubicBezTo>
                  <a:lnTo>
                    <a:pt x="9274" y="625"/>
                  </a:lnTo>
                  <a:cubicBezTo>
                    <a:pt x="9274" y="603"/>
                    <a:pt x="9490" y="568"/>
                    <a:pt x="9597" y="565"/>
                  </a:cubicBezTo>
                  <a:cubicBezTo>
                    <a:pt x="9611" y="564"/>
                    <a:pt x="9623" y="564"/>
                    <a:pt x="9633" y="564"/>
                  </a:cubicBezTo>
                  <a:close/>
                  <a:moveTo>
                    <a:pt x="25720" y="694"/>
                  </a:moveTo>
                  <a:cubicBezTo>
                    <a:pt x="25720" y="694"/>
                    <a:pt x="25611" y="712"/>
                    <a:pt x="25608" y="734"/>
                  </a:cubicBezTo>
                  <a:cubicBezTo>
                    <a:pt x="25608" y="743"/>
                    <a:pt x="25628" y="748"/>
                    <a:pt x="25662" y="748"/>
                  </a:cubicBezTo>
                  <a:cubicBezTo>
                    <a:pt x="25703" y="748"/>
                    <a:pt x="25764" y="740"/>
                    <a:pt x="25827" y="719"/>
                  </a:cubicBezTo>
                  <a:cubicBezTo>
                    <a:pt x="25827" y="697"/>
                    <a:pt x="25827" y="697"/>
                    <a:pt x="25720" y="694"/>
                  </a:cubicBezTo>
                  <a:close/>
                  <a:moveTo>
                    <a:pt x="3726" y="819"/>
                  </a:moveTo>
                  <a:cubicBezTo>
                    <a:pt x="3710" y="819"/>
                    <a:pt x="3685" y="821"/>
                    <a:pt x="3643" y="825"/>
                  </a:cubicBezTo>
                  <a:lnTo>
                    <a:pt x="3533" y="835"/>
                  </a:lnTo>
                  <a:lnTo>
                    <a:pt x="3643" y="847"/>
                  </a:lnTo>
                  <a:lnTo>
                    <a:pt x="3752" y="838"/>
                  </a:lnTo>
                  <a:cubicBezTo>
                    <a:pt x="3751" y="824"/>
                    <a:pt x="3750" y="819"/>
                    <a:pt x="3726" y="819"/>
                  </a:cubicBezTo>
                  <a:close/>
                  <a:moveTo>
                    <a:pt x="36031" y="813"/>
                  </a:moveTo>
                  <a:lnTo>
                    <a:pt x="36137" y="822"/>
                  </a:lnTo>
                  <a:cubicBezTo>
                    <a:pt x="36135" y="838"/>
                    <a:pt x="36134" y="856"/>
                    <a:pt x="36070" y="856"/>
                  </a:cubicBezTo>
                  <a:cubicBezTo>
                    <a:pt x="36058" y="856"/>
                    <a:pt x="36042" y="855"/>
                    <a:pt x="36024" y="853"/>
                  </a:cubicBezTo>
                  <a:lnTo>
                    <a:pt x="35918" y="825"/>
                  </a:lnTo>
                  <a:lnTo>
                    <a:pt x="36031" y="813"/>
                  </a:lnTo>
                  <a:close/>
                  <a:moveTo>
                    <a:pt x="3490" y="949"/>
                  </a:moveTo>
                  <a:cubicBezTo>
                    <a:pt x="3520" y="949"/>
                    <a:pt x="3539" y="952"/>
                    <a:pt x="3539" y="960"/>
                  </a:cubicBezTo>
                  <a:lnTo>
                    <a:pt x="3433" y="969"/>
                  </a:lnTo>
                  <a:cubicBezTo>
                    <a:pt x="3433" y="965"/>
                    <a:pt x="3427" y="963"/>
                    <a:pt x="3420" y="963"/>
                  </a:cubicBezTo>
                  <a:cubicBezTo>
                    <a:pt x="3395" y="963"/>
                    <a:pt x="3348" y="984"/>
                    <a:pt x="3433" y="991"/>
                  </a:cubicBezTo>
                  <a:lnTo>
                    <a:pt x="3436" y="1032"/>
                  </a:lnTo>
                  <a:cubicBezTo>
                    <a:pt x="3408" y="1034"/>
                    <a:pt x="3380" y="1036"/>
                    <a:pt x="3354" y="1036"/>
                  </a:cubicBezTo>
                  <a:cubicBezTo>
                    <a:pt x="3279" y="1036"/>
                    <a:pt x="3219" y="1026"/>
                    <a:pt x="3217" y="1010"/>
                  </a:cubicBezTo>
                  <a:cubicBezTo>
                    <a:pt x="3107" y="979"/>
                    <a:pt x="3107" y="979"/>
                    <a:pt x="3323" y="960"/>
                  </a:cubicBezTo>
                  <a:cubicBezTo>
                    <a:pt x="3386" y="955"/>
                    <a:pt x="3449" y="949"/>
                    <a:pt x="3490" y="949"/>
                  </a:cubicBezTo>
                  <a:close/>
                  <a:moveTo>
                    <a:pt x="2221" y="1060"/>
                  </a:moveTo>
                  <a:cubicBezTo>
                    <a:pt x="2242" y="1060"/>
                    <a:pt x="2243" y="1065"/>
                    <a:pt x="2245" y="1076"/>
                  </a:cubicBezTo>
                  <a:cubicBezTo>
                    <a:pt x="2173" y="1098"/>
                    <a:pt x="2101" y="1110"/>
                    <a:pt x="2029" y="1120"/>
                  </a:cubicBezTo>
                  <a:lnTo>
                    <a:pt x="1922" y="1110"/>
                  </a:lnTo>
                  <a:cubicBezTo>
                    <a:pt x="1919" y="1088"/>
                    <a:pt x="2029" y="1079"/>
                    <a:pt x="2135" y="1066"/>
                  </a:cubicBezTo>
                  <a:cubicBezTo>
                    <a:pt x="2179" y="1063"/>
                    <a:pt x="2205" y="1060"/>
                    <a:pt x="2221" y="1060"/>
                  </a:cubicBezTo>
                  <a:close/>
                  <a:moveTo>
                    <a:pt x="38616" y="1229"/>
                  </a:moveTo>
                  <a:cubicBezTo>
                    <a:pt x="38723" y="1267"/>
                    <a:pt x="38719" y="1270"/>
                    <a:pt x="38713" y="1289"/>
                  </a:cubicBezTo>
                  <a:cubicBezTo>
                    <a:pt x="38710" y="1294"/>
                    <a:pt x="38699" y="1295"/>
                    <a:pt x="38684" y="1295"/>
                  </a:cubicBezTo>
                  <a:cubicBezTo>
                    <a:pt x="38649" y="1295"/>
                    <a:pt x="38594" y="1286"/>
                    <a:pt x="38594" y="1286"/>
                  </a:cubicBezTo>
                  <a:cubicBezTo>
                    <a:pt x="38491" y="1251"/>
                    <a:pt x="38610" y="1248"/>
                    <a:pt x="38616" y="1229"/>
                  </a:cubicBezTo>
                  <a:close/>
                  <a:moveTo>
                    <a:pt x="24052" y="1324"/>
                  </a:moveTo>
                  <a:cubicBezTo>
                    <a:pt x="24069" y="1324"/>
                    <a:pt x="24078" y="1326"/>
                    <a:pt x="24078" y="1333"/>
                  </a:cubicBezTo>
                  <a:cubicBezTo>
                    <a:pt x="24078" y="1333"/>
                    <a:pt x="24075" y="1355"/>
                    <a:pt x="23965" y="1374"/>
                  </a:cubicBezTo>
                  <a:cubicBezTo>
                    <a:pt x="23965" y="1374"/>
                    <a:pt x="23917" y="1382"/>
                    <a:pt x="23885" y="1382"/>
                  </a:cubicBezTo>
                  <a:cubicBezTo>
                    <a:pt x="23869" y="1382"/>
                    <a:pt x="23858" y="1380"/>
                    <a:pt x="23859" y="1374"/>
                  </a:cubicBezTo>
                  <a:lnTo>
                    <a:pt x="23859" y="1352"/>
                  </a:lnTo>
                  <a:cubicBezTo>
                    <a:pt x="23936" y="1338"/>
                    <a:pt x="24013" y="1324"/>
                    <a:pt x="24052" y="1324"/>
                  </a:cubicBezTo>
                  <a:close/>
                  <a:moveTo>
                    <a:pt x="27663" y="1364"/>
                  </a:moveTo>
                  <a:cubicBezTo>
                    <a:pt x="27773" y="1370"/>
                    <a:pt x="27773" y="1370"/>
                    <a:pt x="27770" y="1392"/>
                  </a:cubicBezTo>
                  <a:cubicBezTo>
                    <a:pt x="27770" y="1411"/>
                    <a:pt x="27695" y="1422"/>
                    <a:pt x="27607" y="1422"/>
                  </a:cubicBezTo>
                  <a:cubicBezTo>
                    <a:pt x="27589" y="1422"/>
                    <a:pt x="27570" y="1422"/>
                    <a:pt x="27551" y="1421"/>
                  </a:cubicBezTo>
                  <a:cubicBezTo>
                    <a:pt x="27441" y="1417"/>
                    <a:pt x="27447" y="1374"/>
                    <a:pt x="27663" y="1364"/>
                  </a:cubicBezTo>
                  <a:close/>
                  <a:moveTo>
                    <a:pt x="19663" y="1404"/>
                  </a:moveTo>
                  <a:cubicBezTo>
                    <a:pt x="19735" y="1404"/>
                    <a:pt x="19735" y="1421"/>
                    <a:pt x="19735" y="1421"/>
                  </a:cubicBezTo>
                  <a:cubicBezTo>
                    <a:pt x="19735" y="1421"/>
                    <a:pt x="19735" y="1439"/>
                    <a:pt x="19628" y="1446"/>
                  </a:cubicBezTo>
                  <a:cubicBezTo>
                    <a:pt x="19628" y="1446"/>
                    <a:pt x="19519" y="1430"/>
                    <a:pt x="19519" y="1408"/>
                  </a:cubicBezTo>
                  <a:lnTo>
                    <a:pt x="19628" y="1405"/>
                  </a:lnTo>
                  <a:cubicBezTo>
                    <a:pt x="19642" y="1404"/>
                    <a:pt x="19653" y="1404"/>
                    <a:pt x="19663" y="1404"/>
                  </a:cubicBezTo>
                  <a:close/>
                  <a:moveTo>
                    <a:pt x="1938" y="1402"/>
                  </a:moveTo>
                  <a:lnTo>
                    <a:pt x="1831" y="1414"/>
                  </a:lnTo>
                  <a:cubicBezTo>
                    <a:pt x="1831" y="1414"/>
                    <a:pt x="1725" y="1446"/>
                    <a:pt x="1725" y="1464"/>
                  </a:cubicBezTo>
                  <a:lnTo>
                    <a:pt x="1835" y="1455"/>
                  </a:lnTo>
                  <a:cubicBezTo>
                    <a:pt x="1941" y="1443"/>
                    <a:pt x="1938" y="1424"/>
                    <a:pt x="1938" y="1402"/>
                  </a:cubicBezTo>
                  <a:close/>
                  <a:moveTo>
                    <a:pt x="18629" y="1496"/>
                  </a:moveTo>
                  <a:cubicBezTo>
                    <a:pt x="18654" y="1496"/>
                    <a:pt x="18654" y="1501"/>
                    <a:pt x="18654" y="1515"/>
                  </a:cubicBezTo>
                  <a:lnTo>
                    <a:pt x="18544" y="1521"/>
                  </a:lnTo>
                  <a:lnTo>
                    <a:pt x="18437" y="1508"/>
                  </a:lnTo>
                  <a:lnTo>
                    <a:pt x="18544" y="1502"/>
                  </a:lnTo>
                  <a:cubicBezTo>
                    <a:pt x="18587" y="1498"/>
                    <a:pt x="18614" y="1496"/>
                    <a:pt x="18629" y="1496"/>
                  </a:cubicBezTo>
                  <a:close/>
                  <a:moveTo>
                    <a:pt x="18296" y="1548"/>
                  </a:moveTo>
                  <a:cubicBezTo>
                    <a:pt x="18286" y="1548"/>
                    <a:pt x="18261" y="1551"/>
                    <a:pt x="18221" y="1562"/>
                  </a:cubicBezTo>
                  <a:cubicBezTo>
                    <a:pt x="18288" y="1558"/>
                    <a:pt x="18313" y="1548"/>
                    <a:pt x="18296" y="1548"/>
                  </a:cubicBezTo>
                  <a:close/>
                  <a:moveTo>
                    <a:pt x="17540" y="1564"/>
                  </a:moveTo>
                  <a:cubicBezTo>
                    <a:pt x="17569" y="1564"/>
                    <a:pt x="17569" y="1569"/>
                    <a:pt x="17569" y="1584"/>
                  </a:cubicBezTo>
                  <a:lnTo>
                    <a:pt x="17463" y="1590"/>
                  </a:lnTo>
                  <a:lnTo>
                    <a:pt x="17353" y="1577"/>
                  </a:lnTo>
                  <a:lnTo>
                    <a:pt x="17463" y="1568"/>
                  </a:lnTo>
                  <a:cubicBezTo>
                    <a:pt x="17500" y="1566"/>
                    <a:pt x="17524" y="1564"/>
                    <a:pt x="17540" y="1564"/>
                  </a:cubicBezTo>
                  <a:close/>
                  <a:moveTo>
                    <a:pt x="16774" y="1613"/>
                  </a:moveTo>
                  <a:cubicBezTo>
                    <a:pt x="16795" y="1613"/>
                    <a:pt x="16808" y="1617"/>
                    <a:pt x="16808" y="1624"/>
                  </a:cubicBezTo>
                  <a:cubicBezTo>
                    <a:pt x="16811" y="1643"/>
                    <a:pt x="16811" y="1643"/>
                    <a:pt x="16698" y="1656"/>
                  </a:cubicBezTo>
                  <a:cubicBezTo>
                    <a:pt x="16587" y="1680"/>
                    <a:pt x="16532" y="1691"/>
                    <a:pt x="16519" y="1691"/>
                  </a:cubicBezTo>
                  <a:cubicBezTo>
                    <a:pt x="16506" y="1691"/>
                    <a:pt x="16533" y="1680"/>
                    <a:pt x="16585" y="1659"/>
                  </a:cubicBezTo>
                  <a:cubicBezTo>
                    <a:pt x="16658" y="1628"/>
                    <a:pt x="16732" y="1613"/>
                    <a:pt x="16774" y="1613"/>
                  </a:cubicBezTo>
                  <a:close/>
                  <a:moveTo>
                    <a:pt x="17143" y="1685"/>
                  </a:moveTo>
                  <a:lnTo>
                    <a:pt x="17143" y="1685"/>
                  </a:lnTo>
                  <a:cubicBezTo>
                    <a:pt x="17141" y="1689"/>
                    <a:pt x="17140" y="1692"/>
                    <a:pt x="17140" y="1696"/>
                  </a:cubicBezTo>
                  <a:cubicBezTo>
                    <a:pt x="17147" y="1697"/>
                    <a:pt x="17154" y="1698"/>
                    <a:pt x="17159" y="1699"/>
                  </a:cubicBezTo>
                  <a:lnTo>
                    <a:pt x="17159" y="1699"/>
                  </a:lnTo>
                  <a:cubicBezTo>
                    <a:pt x="17152" y="1696"/>
                    <a:pt x="17146" y="1691"/>
                    <a:pt x="17143" y="1685"/>
                  </a:cubicBezTo>
                  <a:close/>
                  <a:moveTo>
                    <a:pt x="17159" y="1699"/>
                  </a:moveTo>
                  <a:cubicBezTo>
                    <a:pt x="17170" y="1704"/>
                    <a:pt x="17182" y="1706"/>
                    <a:pt x="17186" y="1706"/>
                  </a:cubicBezTo>
                  <a:cubicBezTo>
                    <a:pt x="17192" y="1706"/>
                    <a:pt x="17188" y="1703"/>
                    <a:pt x="17159" y="1699"/>
                  </a:cubicBezTo>
                  <a:close/>
                  <a:moveTo>
                    <a:pt x="15861" y="1787"/>
                  </a:moveTo>
                  <a:cubicBezTo>
                    <a:pt x="15871" y="1797"/>
                    <a:pt x="15871" y="1812"/>
                    <a:pt x="15865" y="1822"/>
                  </a:cubicBezTo>
                  <a:cubicBezTo>
                    <a:pt x="15855" y="1841"/>
                    <a:pt x="15830" y="1853"/>
                    <a:pt x="15777" y="1916"/>
                  </a:cubicBezTo>
                  <a:cubicBezTo>
                    <a:pt x="15733" y="1950"/>
                    <a:pt x="15692" y="1985"/>
                    <a:pt x="15655" y="2025"/>
                  </a:cubicBezTo>
                  <a:cubicBezTo>
                    <a:pt x="15683" y="1975"/>
                    <a:pt x="15714" y="1928"/>
                    <a:pt x="15749" y="1884"/>
                  </a:cubicBezTo>
                  <a:cubicBezTo>
                    <a:pt x="15777" y="1850"/>
                    <a:pt x="15811" y="1822"/>
                    <a:pt x="15849" y="1797"/>
                  </a:cubicBezTo>
                  <a:lnTo>
                    <a:pt x="15861" y="1787"/>
                  </a:lnTo>
                  <a:close/>
                  <a:moveTo>
                    <a:pt x="22769" y="2640"/>
                  </a:moveTo>
                  <a:cubicBezTo>
                    <a:pt x="22783" y="2640"/>
                    <a:pt x="22782" y="2650"/>
                    <a:pt x="22781" y="2671"/>
                  </a:cubicBezTo>
                  <a:cubicBezTo>
                    <a:pt x="22781" y="2693"/>
                    <a:pt x="22778" y="2712"/>
                    <a:pt x="22671" y="2712"/>
                  </a:cubicBezTo>
                  <a:cubicBezTo>
                    <a:pt x="22612" y="2722"/>
                    <a:pt x="22569" y="2726"/>
                    <a:pt x="22542" y="2726"/>
                  </a:cubicBezTo>
                  <a:cubicBezTo>
                    <a:pt x="22469" y="2726"/>
                    <a:pt x="22514" y="2695"/>
                    <a:pt x="22674" y="2668"/>
                  </a:cubicBezTo>
                  <a:cubicBezTo>
                    <a:pt x="22728" y="2649"/>
                    <a:pt x="22755" y="2640"/>
                    <a:pt x="22769" y="2640"/>
                  </a:cubicBezTo>
                  <a:close/>
                  <a:moveTo>
                    <a:pt x="39199" y="2646"/>
                  </a:moveTo>
                  <a:lnTo>
                    <a:pt x="39199" y="2646"/>
                  </a:lnTo>
                  <a:cubicBezTo>
                    <a:pt x="39208" y="2667"/>
                    <a:pt x="39109" y="2743"/>
                    <a:pt x="39105" y="2743"/>
                  </a:cubicBezTo>
                  <a:cubicBezTo>
                    <a:pt x="39105" y="2743"/>
                    <a:pt x="39105" y="2743"/>
                    <a:pt x="39105" y="2743"/>
                  </a:cubicBezTo>
                  <a:lnTo>
                    <a:pt x="38992" y="2796"/>
                  </a:lnTo>
                  <a:cubicBezTo>
                    <a:pt x="38986" y="2778"/>
                    <a:pt x="38980" y="2756"/>
                    <a:pt x="39089" y="2705"/>
                  </a:cubicBezTo>
                  <a:cubicBezTo>
                    <a:pt x="39127" y="2690"/>
                    <a:pt x="39161" y="2668"/>
                    <a:pt x="39199" y="2649"/>
                  </a:cubicBezTo>
                  <a:lnTo>
                    <a:pt x="39199" y="2646"/>
                  </a:lnTo>
                  <a:close/>
                  <a:moveTo>
                    <a:pt x="37651" y="2931"/>
                  </a:moveTo>
                  <a:lnTo>
                    <a:pt x="37760" y="2937"/>
                  </a:lnTo>
                  <a:lnTo>
                    <a:pt x="37654" y="2975"/>
                  </a:lnTo>
                  <a:lnTo>
                    <a:pt x="37544" y="2988"/>
                  </a:lnTo>
                  <a:cubicBezTo>
                    <a:pt x="37544" y="2966"/>
                    <a:pt x="37541" y="2947"/>
                    <a:pt x="37651" y="2931"/>
                  </a:cubicBezTo>
                  <a:close/>
                  <a:moveTo>
                    <a:pt x="16386" y="3064"/>
                  </a:moveTo>
                  <a:cubicBezTo>
                    <a:pt x="16402" y="3064"/>
                    <a:pt x="16432" y="3067"/>
                    <a:pt x="16488" y="3078"/>
                  </a:cubicBezTo>
                  <a:lnTo>
                    <a:pt x="16598" y="3122"/>
                  </a:lnTo>
                  <a:cubicBezTo>
                    <a:pt x="16597" y="3129"/>
                    <a:pt x="16586" y="3131"/>
                    <a:pt x="16570" y="3131"/>
                  </a:cubicBezTo>
                  <a:cubicBezTo>
                    <a:pt x="16535" y="3131"/>
                    <a:pt x="16479" y="3119"/>
                    <a:pt x="16479" y="3119"/>
                  </a:cubicBezTo>
                  <a:cubicBezTo>
                    <a:pt x="16363" y="3094"/>
                    <a:pt x="16363" y="3085"/>
                    <a:pt x="16369" y="3069"/>
                  </a:cubicBezTo>
                  <a:cubicBezTo>
                    <a:pt x="16369" y="3067"/>
                    <a:pt x="16371" y="3064"/>
                    <a:pt x="16386" y="3064"/>
                  </a:cubicBezTo>
                  <a:close/>
                  <a:moveTo>
                    <a:pt x="30180" y="3351"/>
                  </a:moveTo>
                  <a:lnTo>
                    <a:pt x="30180" y="3351"/>
                  </a:lnTo>
                  <a:cubicBezTo>
                    <a:pt x="30286" y="3370"/>
                    <a:pt x="30180" y="3392"/>
                    <a:pt x="30070" y="3395"/>
                  </a:cubicBezTo>
                  <a:cubicBezTo>
                    <a:pt x="29995" y="3397"/>
                    <a:pt x="29946" y="3399"/>
                    <a:pt x="29914" y="3399"/>
                  </a:cubicBezTo>
                  <a:cubicBezTo>
                    <a:pt x="29854" y="3399"/>
                    <a:pt x="29854" y="3394"/>
                    <a:pt x="29854" y="3379"/>
                  </a:cubicBezTo>
                  <a:cubicBezTo>
                    <a:pt x="29854" y="3360"/>
                    <a:pt x="30070" y="3354"/>
                    <a:pt x="30180" y="3351"/>
                  </a:cubicBezTo>
                  <a:close/>
                  <a:moveTo>
                    <a:pt x="25606" y="3407"/>
                  </a:moveTo>
                  <a:cubicBezTo>
                    <a:pt x="25613" y="3407"/>
                    <a:pt x="25619" y="3407"/>
                    <a:pt x="25626" y="3407"/>
                  </a:cubicBezTo>
                  <a:lnTo>
                    <a:pt x="25733" y="3407"/>
                  </a:lnTo>
                  <a:cubicBezTo>
                    <a:pt x="25733" y="3429"/>
                    <a:pt x="25623" y="3448"/>
                    <a:pt x="25623" y="3448"/>
                  </a:cubicBezTo>
                  <a:lnTo>
                    <a:pt x="25514" y="3445"/>
                  </a:lnTo>
                  <a:cubicBezTo>
                    <a:pt x="25516" y="3427"/>
                    <a:pt x="25517" y="3407"/>
                    <a:pt x="25606" y="3407"/>
                  </a:cubicBezTo>
                  <a:close/>
                  <a:moveTo>
                    <a:pt x="20617" y="31"/>
                  </a:moveTo>
                  <a:cubicBezTo>
                    <a:pt x="20549" y="31"/>
                    <a:pt x="20548" y="42"/>
                    <a:pt x="20546" y="64"/>
                  </a:cubicBezTo>
                  <a:cubicBezTo>
                    <a:pt x="20546" y="75"/>
                    <a:pt x="20546" y="87"/>
                    <a:pt x="20525" y="87"/>
                  </a:cubicBezTo>
                  <a:cubicBezTo>
                    <a:pt x="20509" y="87"/>
                    <a:pt x="20482" y="81"/>
                    <a:pt x="20437" y="64"/>
                  </a:cubicBezTo>
                  <a:cubicBezTo>
                    <a:pt x="20403" y="57"/>
                    <a:pt x="20369" y="54"/>
                    <a:pt x="20332" y="54"/>
                  </a:cubicBezTo>
                  <a:cubicBezTo>
                    <a:pt x="20251" y="54"/>
                    <a:pt x="20152" y="67"/>
                    <a:pt x="20004" y="82"/>
                  </a:cubicBezTo>
                  <a:cubicBezTo>
                    <a:pt x="19895" y="104"/>
                    <a:pt x="19892" y="148"/>
                    <a:pt x="19892" y="167"/>
                  </a:cubicBezTo>
                  <a:cubicBezTo>
                    <a:pt x="19892" y="194"/>
                    <a:pt x="19892" y="204"/>
                    <a:pt x="19844" y="204"/>
                  </a:cubicBezTo>
                  <a:cubicBezTo>
                    <a:pt x="19813" y="204"/>
                    <a:pt x="19761" y="200"/>
                    <a:pt x="19675" y="192"/>
                  </a:cubicBezTo>
                  <a:cubicBezTo>
                    <a:pt x="19566" y="192"/>
                    <a:pt x="19459" y="173"/>
                    <a:pt x="19459" y="151"/>
                  </a:cubicBezTo>
                  <a:cubicBezTo>
                    <a:pt x="19459" y="129"/>
                    <a:pt x="19569" y="129"/>
                    <a:pt x="19569" y="129"/>
                  </a:cubicBezTo>
                  <a:lnTo>
                    <a:pt x="19675" y="129"/>
                  </a:lnTo>
                  <a:cubicBezTo>
                    <a:pt x="19678" y="109"/>
                    <a:pt x="19678" y="88"/>
                    <a:pt x="19501" y="88"/>
                  </a:cubicBezTo>
                  <a:cubicBezTo>
                    <a:pt x="19489" y="88"/>
                    <a:pt x="19476" y="89"/>
                    <a:pt x="19462" y="89"/>
                  </a:cubicBezTo>
                  <a:cubicBezTo>
                    <a:pt x="19409" y="78"/>
                    <a:pt x="19357" y="73"/>
                    <a:pt x="19317" y="73"/>
                  </a:cubicBezTo>
                  <a:cubicBezTo>
                    <a:pt x="19274" y="73"/>
                    <a:pt x="19244" y="79"/>
                    <a:pt x="19243" y="89"/>
                  </a:cubicBezTo>
                  <a:cubicBezTo>
                    <a:pt x="19163" y="75"/>
                    <a:pt x="19021" y="73"/>
                    <a:pt x="18864" y="73"/>
                  </a:cubicBezTo>
                  <a:cubicBezTo>
                    <a:pt x="18812" y="73"/>
                    <a:pt x="18758" y="73"/>
                    <a:pt x="18704" y="73"/>
                  </a:cubicBezTo>
                  <a:cubicBezTo>
                    <a:pt x="18626" y="74"/>
                    <a:pt x="18535" y="75"/>
                    <a:pt x="18446" y="75"/>
                  </a:cubicBezTo>
                  <a:cubicBezTo>
                    <a:pt x="18281" y="75"/>
                    <a:pt x="18121" y="72"/>
                    <a:pt x="18052" y="57"/>
                  </a:cubicBezTo>
                  <a:cubicBezTo>
                    <a:pt x="17836" y="61"/>
                    <a:pt x="17726" y="64"/>
                    <a:pt x="17726" y="82"/>
                  </a:cubicBezTo>
                  <a:cubicBezTo>
                    <a:pt x="17726" y="109"/>
                    <a:pt x="17686" y="119"/>
                    <a:pt x="17654" y="119"/>
                  </a:cubicBezTo>
                  <a:cubicBezTo>
                    <a:pt x="17634" y="119"/>
                    <a:pt x="17616" y="115"/>
                    <a:pt x="17616" y="108"/>
                  </a:cubicBezTo>
                  <a:cubicBezTo>
                    <a:pt x="17568" y="89"/>
                    <a:pt x="17251" y="80"/>
                    <a:pt x="16909" y="80"/>
                  </a:cubicBezTo>
                  <a:cubicBezTo>
                    <a:pt x="16498" y="80"/>
                    <a:pt x="16050" y="93"/>
                    <a:pt x="15990" y="117"/>
                  </a:cubicBezTo>
                  <a:lnTo>
                    <a:pt x="15774" y="123"/>
                  </a:lnTo>
                  <a:cubicBezTo>
                    <a:pt x="15717" y="118"/>
                    <a:pt x="15630" y="116"/>
                    <a:pt x="15531" y="116"/>
                  </a:cubicBezTo>
                  <a:cubicBezTo>
                    <a:pt x="15253" y="116"/>
                    <a:pt x="14877" y="133"/>
                    <a:pt x="14796" y="151"/>
                  </a:cubicBezTo>
                  <a:lnTo>
                    <a:pt x="14473" y="161"/>
                  </a:lnTo>
                  <a:cubicBezTo>
                    <a:pt x="14389" y="156"/>
                    <a:pt x="14321" y="153"/>
                    <a:pt x="14263" y="153"/>
                  </a:cubicBezTo>
                  <a:cubicBezTo>
                    <a:pt x="14171" y="153"/>
                    <a:pt x="14105" y="160"/>
                    <a:pt x="14038" y="173"/>
                  </a:cubicBezTo>
                  <a:cubicBezTo>
                    <a:pt x="13960" y="191"/>
                    <a:pt x="13937" y="207"/>
                    <a:pt x="13931" y="207"/>
                  </a:cubicBezTo>
                  <a:cubicBezTo>
                    <a:pt x="13928" y="207"/>
                    <a:pt x="13928" y="205"/>
                    <a:pt x="13928" y="198"/>
                  </a:cubicBezTo>
                  <a:cubicBezTo>
                    <a:pt x="13928" y="188"/>
                    <a:pt x="13882" y="184"/>
                    <a:pt x="13791" y="184"/>
                  </a:cubicBezTo>
                  <a:cubicBezTo>
                    <a:pt x="13684" y="184"/>
                    <a:pt x="13513" y="190"/>
                    <a:pt x="13279" y="198"/>
                  </a:cubicBezTo>
                  <a:cubicBezTo>
                    <a:pt x="12844" y="217"/>
                    <a:pt x="12844" y="217"/>
                    <a:pt x="12953" y="233"/>
                  </a:cubicBezTo>
                  <a:cubicBezTo>
                    <a:pt x="12773" y="250"/>
                    <a:pt x="12668" y="256"/>
                    <a:pt x="12607" y="256"/>
                  </a:cubicBezTo>
                  <a:cubicBezTo>
                    <a:pt x="12521" y="256"/>
                    <a:pt x="12521" y="244"/>
                    <a:pt x="12521" y="233"/>
                  </a:cubicBezTo>
                  <a:cubicBezTo>
                    <a:pt x="12565" y="213"/>
                    <a:pt x="12554" y="204"/>
                    <a:pt x="12517" y="204"/>
                  </a:cubicBezTo>
                  <a:cubicBezTo>
                    <a:pt x="12466" y="204"/>
                    <a:pt x="12367" y="223"/>
                    <a:pt x="12305" y="261"/>
                  </a:cubicBezTo>
                  <a:cubicBezTo>
                    <a:pt x="12232" y="292"/>
                    <a:pt x="12113" y="307"/>
                    <a:pt x="12040" y="307"/>
                  </a:cubicBezTo>
                  <a:cubicBezTo>
                    <a:pt x="12003" y="307"/>
                    <a:pt x="11979" y="303"/>
                    <a:pt x="11979" y="296"/>
                  </a:cubicBezTo>
                  <a:cubicBezTo>
                    <a:pt x="11979" y="277"/>
                    <a:pt x="12085" y="271"/>
                    <a:pt x="12195" y="267"/>
                  </a:cubicBezTo>
                  <a:lnTo>
                    <a:pt x="12195" y="223"/>
                  </a:lnTo>
                  <a:cubicBezTo>
                    <a:pt x="12123" y="223"/>
                    <a:pt x="12048" y="236"/>
                    <a:pt x="11979" y="255"/>
                  </a:cubicBezTo>
                  <a:cubicBezTo>
                    <a:pt x="11907" y="258"/>
                    <a:pt x="11831" y="271"/>
                    <a:pt x="11762" y="286"/>
                  </a:cubicBezTo>
                  <a:cubicBezTo>
                    <a:pt x="11653" y="311"/>
                    <a:pt x="11653" y="330"/>
                    <a:pt x="11762" y="349"/>
                  </a:cubicBezTo>
                  <a:cubicBezTo>
                    <a:pt x="11869" y="365"/>
                    <a:pt x="11762" y="368"/>
                    <a:pt x="11653" y="374"/>
                  </a:cubicBezTo>
                  <a:cubicBezTo>
                    <a:pt x="11436" y="361"/>
                    <a:pt x="11436" y="339"/>
                    <a:pt x="11546" y="314"/>
                  </a:cubicBezTo>
                  <a:cubicBezTo>
                    <a:pt x="11653" y="311"/>
                    <a:pt x="11653" y="289"/>
                    <a:pt x="11653" y="267"/>
                  </a:cubicBezTo>
                  <a:cubicBezTo>
                    <a:pt x="11653" y="265"/>
                    <a:pt x="11644" y="264"/>
                    <a:pt x="11629" y="264"/>
                  </a:cubicBezTo>
                  <a:cubicBezTo>
                    <a:pt x="11525" y="264"/>
                    <a:pt x="11097" y="317"/>
                    <a:pt x="11004" y="361"/>
                  </a:cubicBezTo>
                  <a:lnTo>
                    <a:pt x="11004" y="339"/>
                  </a:lnTo>
                  <a:cubicBezTo>
                    <a:pt x="11004" y="331"/>
                    <a:pt x="10969" y="327"/>
                    <a:pt x="10914" y="327"/>
                  </a:cubicBezTo>
                  <a:cubicBezTo>
                    <a:pt x="10830" y="327"/>
                    <a:pt x="10699" y="335"/>
                    <a:pt x="10568" y="343"/>
                  </a:cubicBezTo>
                  <a:cubicBezTo>
                    <a:pt x="10352" y="355"/>
                    <a:pt x="10246" y="361"/>
                    <a:pt x="10246" y="380"/>
                  </a:cubicBezTo>
                  <a:cubicBezTo>
                    <a:pt x="10246" y="402"/>
                    <a:pt x="10246" y="424"/>
                    <a:pt x="10136" y="427"/>
                  </a:cubicBezTo>
                  <a:cubicBezTo>
                    <a:pt x="10144" y="427"/>
                    <a:pt x="10152" y="427"/>
                    <a:pt x="10158" y="427"/>
                  </a:cubicBezTo>
                  <a:cubicBezTo>
                    <a:pt x="10246" y="427"/>
                    <a:pt x="10246" y="444"/>
                    <a:pt x="10246" y="465"/>
                  </a:cubicBezTo>
                  <a:cubicBezTo>
                    <a:pt x="10246" y="465"/>
                    <a:pt x="10029" y="455"/>
                    <a:pt x="9920" y="440"/>
                  </a:cubicBezTo>
                  <a:cubicBezTo>
                    <a:pt x="9785" y="422"/>
                    <a:pt x="9651" y="412"/>
                    <a:pt x="9464" y="412"/>
                  </a:cubicBezTo>
                  <a:cubicBezTo>
                    <a:pt x="9350" y="412"/>
                    <a:pt x="9217" y="416"/>
                    <a:pt x="9052" y="424"/>
                  </a:cubicBezTo>
                  <a:cubicBezTo>
                    <a:pt x="8881" y="434"/>
                    <a:pt x="8641" y="450"/>
                    <a:pt x="8496" y="450"/>
                  </a:cubicBezTo>
                  <a:cubicBezTo>
                    <a:pt x="8457" y="450"/>
                    <a:pt x="8425" y="449"/>
                    <a:pt x="8403" y="446"/>
                  </a:cubicBezTo>
                  <a:cubicBezTo>
                    <a:pt x="8187" y="459"/>
                    <a:pt x="8077" y="465"/>
                    <a:pt x="8077" y="487"/>
                  </a:cubicBezTo>
                  <a:lnTo>
                    <a:pt x="7861" y="502"/>
                  </a:lnTo>
                  <a:cubicBezTo>
                    <a:pt x="7829" y="498"/>
                    <a:pt x="7789" y="496"/>
                    <a:pt x="7748" y="496"/>
                  </a:cubicBezTo>
                  <a:cubicBezTo>
                    <a:pt x="7645" y="496"/>
                    <a:pt x="7536" y="508"/>
                    <a:pt x="7538" y="521"/>
                  </a:cubicBezTo>
                  <a:cubicBezTo>
                    <a:pt x="7428" y="549"/>
                    <a:pt x="7319" y="537"/>
                    <a:pt x="7212" y="543"/>
                  </a:cubicBezTo>
                  <a:cubicBezTo>
                    <a:pt x="7123" y="533"/>
                    <a:pt x="7070" y="527"/>
                    <a:pt x="7046" y="527"/>
                  </a:cubicBezTo>
                  <a:cubicBezTo>
                    <a:pt x="7011" y="527"/>
                    <a:pt x="7039" y="540"/>
                    <a:pt x="7106" y="571"/>
                  </a:cubicBezTo>
                  <a:cubicBezTo>
                    <a:pt x="7106" y="588"/>
                    <a:pt x="7230" y="596"/>
                    <a:pt x="7337" y="596"/>
                  </a:cubicBezTo>
                  <a:cubicBezTo>
                    <a:pt x="7372" y="596"/>
                    <a:pt x="7405" y="595"/>
                    <a:pt x="7431" y="593"/>
                  </a:cubicBezTo>
                  <a:lnTo>
                    <a:pt x="7754" y="571"/>
                  </a:lnTo>
                  <a:lnTo>
                    <a:pt x="7754" y="571"/>
                  </a:lnTo>
                  <a:lnTo>
                    <a:pt x="7431" y="612"/>
                  </a:lnTo>
                  <a:cubicBezTo>
                    <a:pt x="7322" y="621"/>
                    <a:pt x="7106" y="656"/>
                    <a:pt x="7109" y="678"/>
                  </a:cubicBezTo>
                  <a:cubicBezTo>
                    <a:pt x="7109" y="678"/>
                    <a:pt x="7109" y="697"/>
                    <a:pt x="6999" y="706"/>
                  </a:cubicBezTo>
                  <a:cubicBezTo>
                    <a:pt x="6999" y="706"/>
                    <a:pt x="6999" y="684"/>
                    <a:pt x="6999" y="662"/>
                  </a:cubicBezTo>
                  <a:cubicBezTo>
                    <a:pt x="7106" y="634"/>
                    <a:pt x="7106" y="615"/>
                    <a:pt x="7106" y="593"/>
                  </a:cubicBezTo>
                  <a:cubicBezTo>
                    <a:pt x="7053" y="577"/>
                    <a:pt x="6951" y="568"/>
                    <a:pt x="6859" y="568"/>
                  </a:cubicBezTo>
                  <a:cubicBezTo>
                    <a:pt x="6758" y="568"/>
                    <a:pt x="6670" y="578"/>
                    <a:pt x="6670" y="600"/>
                  </a:cubicBezTo>
                  <a:cubicBezTo>
                    <a:pt x="6637" y="604"/>
                    <a:pt x="6603" y="606"/>
                    <a:pt x="6570" y="606"/>
                  </a:cubicBezTo>
                  <a:cubicBezTo>
                    <a:pt x="6531" y="606"/>
                    <a:pt x="6492" y="603"/>
                    <a:pt x="6454" y="596"/>
                  </a:cubicBezTo>
                  <a:cubicBezTo>
                    <a:pt x="6454" y="589"/>
                    <a:pt x="6442" y="585"/>
                    <a:pt x="6421" y="585"/>
                  </a:cubicBezTo>
                  <a:cubicBezTo>
                    <a:pt x="6381" y="585"/>
                    <a:pt x="6309" y="601"/>
                    <a:pt x="6238" y="634"/>
                  </a:cubicBezTo>
                  <a:cubicBezTo>
                    <a:pt x="6177" y="664"/>
                    <a:pt x="6111" y="680"/>
                    <a:pt x="6045" y="680"/>
                  </a:cubicBezTo>
                  <a:cubicBezTo>
                    <a:pt x="6001" y="680"/>
                    <a:pt x="5957" y="673"/>
                    <a:pt x="5915" y="659"/>
                  </a:cubicBezTo>
                  <a:cubicBezTo>
                    <a:pt x="5860" y="653"/>
                    <a:pt x="5793" y="650"/>
                    <a:pt x="5722" y="650"/>
                  </a:cubicBezTo>
                  <a:cubicBezTo>
                    <a:pt x="5508" y="650"/>
                    <a:pt x="5263" y="674"/>
                    <a:pt x="5263" y="690"/>
                  </a:cubicBezTo>
                  <a:cubicBezTo>
                    <a:pt x="5265" y="724"/>
                    <a:pt x="5044" y="747"/>
                    <a:pt x="4907" y="747"/>
                  </a:cubicBezTo>
                  <a:cubicBezTo>
                    <a:pt x="4878" y="747"/>
                    <a:pt x="4852" y="746"/>
                    <a:pt x="4834" y="744"/>
                  </a:cubicBezTo>
                  <a:cubicBezTo>
                    <a:pt x="4802" y="740"/>
                    <a:pt x="4770" y="738"/>
                    <a:pt x="4738" y="738"/>
                  </a:cubicBezTo>
                  <a:cubicBezTo>
                    <a:pt x="4660" y="738"/>
                    <a:pt x="4583" y="749"/>
                    <a:pt x="4508" y="769"/>
                  </a:cubicBezTo>
                  <a:cubicBezTo>
                    <a:pt x="4508" y="756"/>
                    <a:pt x="4472" y="747"/>
                    <a:pt x="4422" y="747"/>
                  </a:cubicBezTo>
                  <a:cubicBezTo>
                    <a:pt x="4384" y="747"/>
                    <a:pt x="4337" y="752"/>
                    <a:pt x="4291" y="766"/>
                  </a:cubicBezTo>
                  <a:cubicBezTo>
                    <a:pt x="4291" y="766"/>
                    <a:pt x="4182" y="775"/>
                    <a:pt x="4291" y="788"/>
                  </a:cubicBezTo>
                  <a:lnTo>
                    <a:pt x="4078" y="847"/>
                  </a:lnTo>
                  <a:cubicBezTo>
                    <a:pt x="4096" y="846"/>
                    <a:pt x="4110" y="845"/>
                    <a:pt x="4123" y="845"/>
                  </a:cubicBezTo>
                  <a:cubicBezTo>
                    <a:pt x="4186" y="845"/>
                    <a:pt x="4188" y="863"/>
                    <a:pt x="4188" y="882"/>
                  </a:cubicBezTo>
                  <a:cubicBezTo>
                    <a:pt x="4188" y="892"/>
                    <a:pt x="4058" y="902"/>
                    <a:pt x="3905" y="902"/>
                  </a:cubicBezTo>
                  <a:cubicBezTo>
                    <a:pt x="3778" y="902"/>
                    <a:pt x="3635" y="895"/>
                    <a:pt x="3536" y="875"/>
                  </a:cubicBezTo>
                  <a:lnTo>
                    <a:pt x="3317" y="853"/>
                  </a:lnTo>
                  <a:lnTo>
                    <a:pt x="3317" y="853"/>
                  </a:lnTo>
                  <a:cubicBezTo>
                    <a:pt x="3320" y="875"/>
                    <a:pt x="3320" y="894"/>
                    <a:pt x="3320" y="894"/>
                  </a:cubicBezTo>
                  <a:cubicBezTo>
                    <a:pt x="3260" y="901"/>
                    <a:pt x="3199" y="907"/>
                    <a:pt x="3157" y="907"/>
                  </a:cubicBezTo>
                  <a:cubicBezTo>
                    <a:pt x="3124" y="907"/>
                    <a:pt x="3104" y="904"/>
                    <a:pt x="3104" y="894"/>
                  </a:cubicBezTo>
                  <a:cubicBezTo>
                    <a:pt x="3102" y="881"/>
                    <a:pt x="3101" y="876"/>
                    <a:pt x="3077" y="876"/>
                  </a:cubicBezTo>
                  <a:cubicBezTo>
                    <a:pt x="3062" y="876"/>
                    <a:pt x="3036" y="878"/>
                    <a:pt x="2994" y="882"/>
                  </a:cubicBezTo>
                  <a:cubicBezTo>
                    <a:pt x="2994" y="882"/>
                    <a:pt x="2884" y="894"/>
                    <a:pt x="2887" y="913"/>
                  </a:cubicBezTo>
                  <a:cubicBezTo>
                    <a:pt x="2890" y="942"/>
                    <a:pt x="2890" y="951"/>
                    <a:pt x="2860" y="951"/>
                  </a:cubicBezTo>
                  <a:cubicBezTo>
                    <a:pt x="2844" y="951"/>
                    <a:pt x="2819" y="949"/>
                    <a:pt x="2781" y="944"/>
                  </a:cubicBezTo>
                  <a:cubicBezTo>
                    <a:pt x="2739" y="932"/>
                    <a:pt x="2696" y="926"/>
                    <a:pt x="2653" y="926"/>
                  </a:cubicBezTo>
                  <a:cubicBezTo>
                    <a:pt x="2584" y="926"/>
                    <a:pt x="2517" y="942"/>
                    <a:pt x="2455" y="972"/>
                  </a:cubicBezTo>
                  <a:cubicBezTo>
                    <a:pt x="2457" y="996"/>
                    <a:pt x="2457" y="1007"/>
                    <a:pt x="2441" y="1007"/>
                  </a:cubicBezTo>
                  <a:cubicBezTo>
                    <a:pt x="2427" y="1007"/>
                    <a:pt x="2400" y="998"/>
                    <a:pt x="2348" y="982"/>
                  </a:cubicBezTo>
                  <a:cubicBezTo>
                    <a:pt x="2346" y="968"/>
                    <a:pt x="2289" y="958"/>
                    <a:pt x="2217" y="958"/>
                  </a:cubicBezTo>
                  <a:cubicBezTo>
                    <a:pt x="2189" y="958"/>
                    <a:pt x="2159" y="960"/>
                    <a:pt x="2129" y="963"/>
                  </a:cubicBezTo>
                  <a:lnTo>
                    <a:pt x="2129" y="982"/>
                  </a:lnTo>
                  <a:cubicBezTo>
                    <a:pt x="2132" y="1016"/>
                    <a:pt x="2069" y="1029"/>
                    <a:pt x="1989" y="1029"/>
                  </a:cubicBezTo>
                  <a:cubicBezTo>
                    <a:pt x="1966" y="1029"/>
                    <a:pt x="1941" y="1028"/>
                    <a:pt x="1916" y="1026"/>
                  </a:cubicBezTo>
                  <a:cubicBezTo>
                    <a:pt x="1916" y="1019"/>
                    <a:pt x="1904" y="1015"/>
                    <a:pt x="1881" y="1015"/>
                  </a:cubicBezTo>
                  <a:cubicBezTo>
                    <a:pt x="1833" y="1015"/>
                    <a:pt x="1736" y="1030"/>
                    <a:pt x="1593" y="1057"/>
                  </a:cubicBezTo>
                  <a:cubicBezTo>
                    <a:pt x="1456" y="1071"/>
                    <a:pt x="1362" y="1081"/>
                    <a:pt x="1312" y="1081"/>
                  </a:cubicBezTo>
                  <a:cubicBezTo>
                    <a:pt x="1282" y="1081"/>
                    <a:pt x="1267" y="1078"/>
                    <a:pt x="1267" y="1070"/>
                  </a:cubicBezTo>
                  <a:cubicBezTo>
                    <a:pt x="1266" y="1051"/>
                    <a:pt x="1265" y="1040"/>
                    <a:pt x="1254" y="1040"/>
                  </a:cubicBezTo>
                  <a:cubicBezTo>
                    <a:pt x="1241" y="1040"/>
                    <a:pt x="1214" y="1054"/>
                    <a:pt x="1158" y="1082"/>
                  </a:cubicBezTo>
                  <a:cubicBezTo>
                    <a:pt x="1051" y="1113"/>
                    <a:pt x="1051" y="1113"/>
                    <a:pt x="835" y="1113"/>
                  </a:cubicBezTo>
                  <a:cubicBezTo>
                    <a:pt x="811" y="1109"/>
                    <a:pt x="788" y="1107"/>
                    <a:pt x="764" y="1107"/>
                  </a:cubicBezTo>
                  <a:cubicBezTo>
                    <a:pt x="715" y="1107"/>
                    <a:pt x="665" y="1116"/>
                    <a:pt x="619" y="1135"/>
                  </a:cubicBezTo>
                  <a:cubicBezTo>
                    <a:pt x="621" y="1172"/>
                    <a:pt x="624" y="1191"/>
                    <a:pt x="686" y="1191"/>
                  </a:cubicBezTo>
                  <a:cubicBezTo>
                    <a:pt x="698" y="1191"/>
                    <a:pt x="713" y="1190"/>
                    <a:pt x="731" y="1189"/>
                  </a:cubicBezTo>
                  <a:cubicBezTo>
                    <a:pt x="777" y="1183"/>
                    <a:pt x="803" y="1180"/>
                    <a:pt x="819" y="1180"/>
                  </a:cubicBezTo>
                  <a:cubicBezTo>
                    <a:pt x="839" y="1180"/>
                    <a:pt x="839" y="1186"/>
                    <a:pt x="841" y="1198"/>
                  </a:cubicBezTo>
                  <a:lnTo>
                    <a:pt x="625" y="1220"/>
                  </a:lnTo>
                  <a:cubicBezTo>
                    <a:pt x="481" y="1233"/>
                    <a:pt x="337" y="1255"/>
                    <a:pt x="196" y="1286"/>
                  </a:cubicBezTo>
                  <a:cubicBezTo>
                    <a:pt x="45" y="1316"/>
                    <a:pt x="1" y="1345"/>
                    <a:pt x="61" y="1345"/>
                  </a:cubicBezTo>
                  <a:cubicBezTo>
                    <a:pt x="87" y="1345"/>
                    <a:pt x="133" y="1340"/>
                    <a:pt x="199" y="1327"/>
                  </a:cubicBezTo>
                  <a:lnTo>
                    <a:pt x="305" y="1339"/>
                  </a:lnTo>
                  <a:cubicBezTo>
                    <a:pt x="308" y="1364"/>
                    <a:pt x="346" y="1374"/>
                    <a:pt x="389" y="1374"/>
                  </a:cubicBezTo>
                  <a:cubicBezTo>
                    <a:pt x="452" y="1374"/>
                    <a:pt x="525" y="1352"/>
                    <a:pt x="521" y="1317"/>
                  </a:cubicBezTo>
                  <a:cubicBezTo>
                    <a:pt x="520" y="1280"/>
                    <a:pt x="519" y="1265"/>
                    <a:pt x="542" y="1265"/>
                  </a:cubicBezTo>
                  <a:cubicBezTo>
                    <a:pt x="558" y="1265"/>
                    <a:pt x="584" y="1271"/>
                    <a:pt x="628" y="1283"/>
                  </a:cubicBezTo>
                  <a:cubicBezTo>
                    <a:pt x="630" y="1307"/>
                    <a:pt x="663" y="1314"/>
                    <a:pt x="711" y="1314"/>
                  </a:cubicBezTo>
                  <a:cubicBezTo>
                    <a:pt x="750" y="1314"/>
                    <a:pt x="799" y="1309"/>
                    <a:pt x="847" y="1305"/>
                  </a:cubicBezTo>
                  <a:cubicBezTo>
                    <a:pt x="893" y="1299"/>
                    <a:pt x="919" y="1296"/>
                    <a:pt x="934" y="1296"/>
                  </a:cubicBezTo>
                  <a:cubicBezTo>
                    <a:pt x="954" y="1296"/>
                    <a:pt x="955" y="1302"/>
                    <a:pt x="957" y="1314"/>
                  </a:cubicBezTo>
                  <a:cubicBezTo>
                    <a:pt x="957" y="1328"/>
                    <a:pt x="1014" y="1338"/>
                    <a:pt x="1087" y="1338"/>
                  </a:cubicBezTo>
                  <a:cubicBezTo>
                    <a:pt x="1115" y="1338"/>
                    <a:pt x="1146" y="1336"/>
                    <a:pt x="1176" y="1333"/>
                  </a:cubicBezTo>
                  <a:cubicBezTo>
                    <a:pt x="1283" y="1320"/>
                    <a:pt x="1283" y="1320"/>
                    <a:pt x="1280" y="1302"/>
                  </a:cubicBezTo>
                  <a:cubicBezTo>
                    <a:pt x="1212" y="1296"/>
                    <a:pt x="1274" y="1284"/>
                    <a:pt x="1356" y="1284"/>
                  </a:cubicBezTo>
                  <a:cubicBezTo>
                    <a:pt x="1404" y="1284"/>
                    <a:pt x="1458" y="1288"/>
                    <a:pt x="1499" y="1298"/>
                  </a:cubicBezTo>
                  <a:cubicBezTo>
                    <a:pt x="1537" y="1303"/>
                    <a:pt x="1562" y="1306"/>
                    <a:pt x="1578" y="1306"/>
                  </a:cubicBezTo>
                  <a:cubicBezTo>
                    <a:pt x="1608" y="1306"/>
                    <a:pt x="1608" y="1296"/>
                    <a:pt x="1606" y="1267"/>
                  </a:cubicBezTo>
                  <a:cubicBezTo>
                    <a:pt x="1604" y="1240"/>
                    <a:pt x="1700" y="1221"/>
                    <a:pt x="1797" y="1221"/>
                  </a:cubicBezTo>
                  <a:cubicBezTo>
                    <a:pt x="1845" y="1221"/>
                    <a:pt x="1892" y="1225"/>
                    <a:pt x="1929" y="1236"/>
                  </a:cubicBezTo>
                  <a:lnTo>
                    <a:pt x="2145" y="1214"/>
                  </a:lnTo>
                  <a:cubicBezTo>
                    <a:pt x="2251" y="1201"/>
                    <a:pt x="2251" y="1182"/>
                    <a:pt x="2248" y="1161"/>
                  </a:cubicBezTo>
                  <a:cubicBezTo>
                    <a:pt x="2248" y="1133"/>
                    <a:pt x="2248" y="1124"/>
                    <a:pt x="2281" y="1124"/>
                  </a:cubicBezTo>
                  <a:cubicBezTo>
                    <a:pt x="2297" y="1124"/>
                    <a:pt x="2320" y="1126"/>
                    <a:pt x="2355" y="1129"/>
                  </a:cubicBezTo>
                  <a:cubicBezTo>
                    <a:pt x="2464" y="1142"/>
                    <a:pt x="2468" y="1161"/>
                    <a:pt x="2468" y="1161"/>
                  </a:cubicBezTo>
                  <a:cubicBezTo>
                    <a:pt x="2468" y="1170"/>
                    <a:pt x="2489" y="1174"/>
                    <a:pt x="2523" y="1174"/>
                  </a:cubicBezTo>
                  <a:cubicBezTo>
                    <a:pt x="2565" y="1174"/>
                    <a:pt x="2624" y="1169"/>
                    <a:pt x="2684" y="1164"/>
                  </a:cubicBezTo>
                  <a:cubicBezTo>
                    <a:pt x="2790" y="1154"/>
                    <a:pt x="3007" y="1135"/>
                    <a:pt x="3007" y="1113"/>
                  </a:cubicBezTo>
                  <a:lnTo>
                    <a:pt x="3007" y="1135"/>
                  </a:lnTo>
                  <a:cubicBezTo>
                    <a:pt x="3031" y="1133"/>
                    <a:pt x="3051" y="1133"/>
                    <a:pt x="3065" y="1133"/>
                  </a:cubicBezTo>
                  <a:cubicBezTo>
                    <a:pt x="3092" y="1133"/>
                    <a:pt x="3105" y="1135"/>
                    <a:pt x="3111" y="1135"/>
                  </a:cubicBezTo>
                  <a:cubicBezTo>
                    <a:pt x="3116" y="1135"/>
                    <a:pt x="3116" y="1133"/>
                    <a:pt x="3116" y="1126"/>
                  </a:cubicBezTo>
                  <a:cubicBezTo>
                    <a:pt x="3116" y="1126"/>
                    <a:pt x="3200" y="1116"/>
                    <a:pt x="3371" y="1116"/>
                  </a:cubicBezTo>
                  <a:cubicBezTo>
                    <a:pt x="3392" y="1116"/>
                    <a:pt x="3415" y="1116"/>
                    <a:pt x="3439" y="1117"/>
                  </a:cubicBezTo>
                  <a:cubicBezTo>
                    <a:pt x="3655" y="1117"/>
                    <a:pt x="3977" y="1048"/>
                    <a:pt x="3653" y="1035"/>
                  </a:cubicBezTo>
                  <a:lnTo>
                    <a:pt x="3653" y="1035"/>
                  </a:lnTo>
                  <a:cubicBezTo>
                    <a:pt x="3681" y="1033"/>
                    <a:pt x="3716" y="1030"/>
                    <a:pt x="3762" y="1026"/>
                  </a:cubicBezTo>
                  <a:cubicBezTo>
                    <a:pt x="3868" y="1016"/>
                    <a:pt x="3868" y="994"/>
                    <a:pt x="3868" y="994"/>
                  </a:cubicBezTo>
                  <a:cubicBezTo>
                    <a:pt x="3865" y="972"/>
                    <a:pt x="3975" y="963"/>
                    <a:pt x="4081" y="954"/>
                  </a:cubicBezTo>
                  <a:lnTo>
                    <a:pt x="4085" y="994"/>
                  </a:lnTo>
                  <a:cubicBezTo>
                    <a:pt x="4030" y="1031"/>
                    <a:pt x="4061" y="1050"/>
                    <a:pt x="4118" y="1050"/>
                  </a:cubicBezTo>
                  <a:cubicBezTo>
                    <a:pt x="4172" y="1050"/>
                    <a:pt x="4250" y="1033"/>
                    <a:pt x="4301" y="998"/>
                  </a:cubicBezTo>
                  <a:cubicBezTo>
                    <a:pt x="4301" y="1003"/>
                    <a:pt x="4301" y="1011"/>
                    <a:pt x="4301" y="1019"/>
                  </a:cubicBezTo>
                  <a:cubicBezTo>
                    <a:pt x="4302" y="1026"/>
                    <a:pt x="4314" y="1029"/>
                    <a:pt x="4339" y="1029"/>
                  </a:cubicBezTo>
                  <a:cubicBezTo>
                    <a:pt x="4387" y="1029"/>
                    <a:pt x="4483" y="1016"/>
                    <a:pt x="4627" y="991"/>
                  </a:cubicBezTo>
                  <a:cubicBezTo>
                    <a:pt x="4733" y="982"/>
                    <a:pt x="4840" y="932"/>
                    <a:pt x="4840" y="913"/>
                  </a:cubicBezTo>
                  <a:cubicBezTo>
                    <a:pt x="4840" y="891"/>
                    <a:pt x="4946" y="882"/>
                    <a:pt x="4946" y="882"/>
                  </a:cubicBezTo>
                  <a:cubicBezTo>
                    <a:pt x="4987" y="879"/>
                    <a:pt x="5012" y="878"/>
                    <a:pt x="5028" y="878"/>
                  </a:cubicBezTo>
                  <a:cubicBezTo>
                    <a:pt x="5056" y="878"/>
                    <a:pt x="5056" y="882"/>
                    <a:pt x="5056" y="894"/>
                  </a:cubicBezTo>
                  <a:cubicBezTo>
                    <a:pt x="5056" y="911"/>
                    <a:pt x="5089" y="919"/>
                    <a:pt x="5135" y="919"/>
                  </a:cubicBezTo>
                  <a:cubicBezTo>
                    <a:pt x="5207" y="919"/>
                    <a:pt x="5314" y="900"/>
                    <a:pt x="5379" y="869"/>
                  </a:cubicBezTo>
                  <a:lnTo>
                    <a:pt x="5382" y="891"/>
                  </a:lnTo>
                  <a:cubicBezTo>
                    <a:pt x="5382" y="900"/>
                    <a:pt x="5402" y="908"/>
                    <a:pt x="5469" y="908"/>
                  </a:cubicBezTo>
                  <a:cubicBezTo>
                    <a:pt x="5557" y="908"/>
                    <a:pt x="5724" y="895"/>
                    <a:pt x="6031" y="860"/>
                  </a:cubicBezTo>
                  <a:cubicBezTo>
                    <a:pt x="6349" y="837"/>
                    <a:pt x="6608" y="817"/>
                    <a:pt x="6723" y="817"/>
                  </a:cubicBezTo>
                  <a:cubicBezTo>
                    <a:pt x="6764" y="817"/>
                    <a:pt x="6786" y="819"/>
                    <a:pt x="6786" y="825"/>
                  </a:cubicBezTo>
                  <a:cubicBezTo>
                    <a:pt x="6786" y="827"/>
                    <a:pt x="6792" y="828"/>
                    <a:pt x="6803" y="828"/>
                  </a:cubicBezTo>
                  <a:cubicBezTo>
                    <a:pt x="6885" y="828"/>
                    <a:pt x="7243" y="769"/>
                    <a:pt x="7435" y="719"/>
                  </a:cubicBezTo>
                  <a:cubicBezTo>
                    <a:pt x="7435" y="729"/>
                    <a:pt x="7457" y="733"/>
                    <a:pt x="7503" y="733"/>
                  </a:cubicBezTo>
                  <a:cubicBezTo>
                    <a:pt x="7556" y="733"/>
                    <a:pt x="7642" y="727"/>
                    <a:pt x="7761" y="719"/>
                  </a:cubicBezTo>
                  <a:cubicBezTo>
                    <a:pt x="7922" y="708"/>
                    <a:pt x="8003" y="702"/>
                    <a:pt x="8043" y="702"/>
                  </a:cubicBezTo>
                  <a:cubicBezTo>
                    <a:pt x="8083" y="702"/>
                    <a:pt x="8083" y="708"/>
                    <a:pt x="8083" y="719"/>
                  </a:cubicBezTo>
                  <a:cubicBezTo>
                    <a:pt x="8032" y="741"/>
                    <a:pt x="8006" y="753"/>
                    <a:pt x="8015" y="753"/>
                  </a:cubicBezTo>
                  <a:cubicBezTo>
                    <a:pt x="8026" y="753"/>
                    <a:pt x="8080" y="739"/>
                    <a:pt x="8193" y="709"/>
                  </a:cubicBezTo>
                  <a:cubicBezTo>
                    <a:pt x="8248" y="685"/>
                    <a:pt x="8362" y="673"/>
                    <a:pt x="8459" y="673"/>
                  </a:cubicBezTo>
                  <a:cubicBezTo>
                    <a:pt x="8550" y="673"/>
                    <a:pt x="8625" y="683"/>
                    <a:pt x="8625" y="703"/>
                  </a:cubicBezTo>
                  <a:cubicBezTo>
                    <a:pt x="8625" y="713"/>
                    <a:pt x="8646" y="716"/>
                    <a:pt x="8688" y="716"/>
                  </a:cubicBezTo>
                  <a:cubicBezTo>
                    <a:pt x="8741" y="716"/>
                    <a:pt x="8829" y="710"/>
                    <a:pt x="8951" y="703"/>
                  </a:cubicBezTo>
                  <a:cubicBezTo>
                    <a:pt x="9058" y="675"/>
                    <a:pt x="9274" y="665"/>
                    <a:pt x="9490" y="653"/>
                  </a:cubicBezTo>
                  <a:cubicBezTo>
                    <a:pt x="9816" y="634"/>
                    <a:pt x="9816" y="634"/>
                    <a:pt x="9816" y="593"/>
                  </a:cubicBezTo>
                  <a:cubicBezTo>
                    <a:pt x="9813" y="553"/>
                    <a:pt x="9923" y="546"/>
                    <a:pt x="10139" y="534"/>
                  </a:cubicBezTo>
                  <a:cubicBezTo>
                    <a:pt x="10189" y="531"/>
                    <a:pt x="10240" y="528"/>
                    <a:pt x="10280" y="528"/>
                  </a:cubicBezTo>
                  <a:cubicBezTo>
                    <a:pt x="10325" y="528"/>
                    <a:pt x="10355" y="532"/>
                    <a:pt x="10355" y="543"/>
                  </a:cubicBezTo>
                  <a:cubicBezTo>
                    <a:pt x="10409" y="550"/>
                    <a:pt x="10463" y="554"/>
                    <a:pt x="10518" y="554"/>
                  </a:cubicBezTo>
                  <a:cubicBezTo>
                    <a:pt x="10536" y="554"/>
                    <a:pt x="10554" y="553"/>
                    <a:pt x="10572" y="553"/>
                  </a:cubicBezTo>
                  <a:cubicBezTo>
                    <a:pt x="10623" y="550"/>
                    <a:pt x="10674" y="547"/>
                    <a:pt x="10714" y="547"/>
                  </a:cubicBezTo>
                  <a:cubicBezTo>
                    <a:pt x="10758" y="547"/>
                    <a:pt x="10788" y="550"/>
                    <a:pt x="10788" y="562"/>
                  </a:cubicBezTo>
                  <a:cubicBezTo>
                    <a:pt x="10848" y="567"/>
                    <a:pt x="10909" y="569"/>
                    <a:pt x="10968" y="569"/>
                  </a:cubicBezTo>
                  <a:cubicBezTo>
                    <a:pt x="11017" y="569"/>
                    <a:pt x="11066" y="568"/>
                    <a:pt x="11114" y="565"/>
                  </a:cubicBezTo>
                  <a:cubicBezTo>
                    <a:pt x="11232" y="560"/>
                    <a:pt x="11351" y="555"/>
                    <a:pt x="11433" y="555"/>
                  </a:cubicBezTo>
                  <a:cubicBezTo>
                    <a:pt x="11502" y="555"/>
                    <a:pt x="11546" y="558"/>
                    <a:pt x="11546" y="568"/>
                  </a:cubicBezTo>
                  <a:cubicBezTo>
                    <a:pt x="11656" y="562"/>
                    <a:pt x="11656" y="562"/>
                    <a:pt x="11656" y="540"/>
                  </a:cubicBezTo>
                  <a:cubicBezTo>
                    <a:pt x="11656" y="521"/>
                    <a:pt x="11762" y="496"/>
                    <a:pt x="12195" y="496"/>
                  </a:cubicBezTo>
                  <a:cubicBezTo>
                    <a:pt x="12414" y="487"/>
                    <a:pt x="12737" y="474"/>
                    <a:pt x="12737" y="452"/>
                  </a:cubicBezTo>
                  <a:cubicBezTo>
                    <a:pt x="12769" y="451"/>
                    <a:pt x="12791" y="451"/>
                    <a:pt x="12807" y="451"/>
                  </a:cubicBezTo>
                  <a:cubicBezTo>
                    <a:pt x="12847" y="451"/>
                    <a:pt x="12847" y="455"/>
                    <a:pt x="12847" y="468"/>
                  </a:cubicBezTo>
                  <a:cubicBezTo>
                    <a:pt x="12847" y="487"/>
                    <a:pt x="12887" y="496"/>
                    <a:pt x="12951" y="496"/>
                  </a:cubicBezTo>
                  <a:cubicBezTo>
                    <a:pt x="13034" y="496"/>
                    <a:pt x="13157" y="481"/>
                    <a:pt x="13279" y="452"/>
                  </a:cubicBezTo>
                  <a:cubicBezTo>
                    <a:pt x="13279" y="439"/>
                    <a:pt x="13318" y="432"/>
                    <a:pt x="13372" y="432"/>
                  </a:cubicBezTo>
                  <a:cubicBezTo>
                    <a:pt x="13408" y="432"/>
                    <a:pt x="13452" y="435"/>
                    <a:pt x="13495" y="443"/>
                  </a:cubicBezTo>
                  <a:cubicBezTo>
                    <a:pt x="13567" y="440"/>
                    <a:pt x="13640" y="430"/>
                    <a:pt x="13712" y="415"/>
                  </a:cubicBezTo>
                  <a:cubicBezTo>
                    <a:pt x="13774" y="402"/>
                    <a:pt x="13801" y="397"/>
                    <a:pt x="13853" y="397"/>
                  </a:cubicBezTo>
                  <a:cubicBezTo>
                    <a:pt x="13891" y="397"/>
                    <a:pt x="13944" y="400"/>
                    <a:pt x="14038" y="405"/>
                  </a:cubicBezTo>
                  <a:cubicBezTo>
                    <a:pt x="14038" y="419"/>
                    <a:pt x="14083" y="423"/>
                    <a:pt x="14145" y="423"/>
                  </a:cubicBezTo>
                  <a:cubicBezTo>
                    <a:pt x="14178" y="423"/>
                    <a:pt x="14216" y="422"/>
                    <a:pt x="14254" y="421"/>
                  </a:cubicBezTo>
                  <a:cubicBezTo>
                    <a:pt x="14427" y="398"/>
                    <a:pt x="15226" y="368"/>
                    <a:pt x="15593" y="368"/>
                  </a:cubicBezTo>
                  <a:cubicBezTo>
                    <a:pt x="15684" y="368"/>
                    <a:pt x="15749" y="370"/>
                    <a:pt x="15771" y="374"/>
                  </a:cubicBezTo>
                  <a:cubicBezTo>
                    <a:pt x="15833" y="358"/>
                    <a:pt x="15896" y="348"/>
                    <a:pt x="15959" y="348"/>
                  </a:cubicBezTo>
                  <a:cubicBezTo>
                    <a:pt x="15968" y="348"/>
                    <a:pt x="15978" y="348"/>
                    <a:pt x="15987" y="349"/>
                  </a:cubicBezTo>
                  <a:cubicBezTo>
                    <a:pt x="16026" y="363"/>
                    <a:pt x="16065" y="370"/>
                    <a:pt x="16099" y="370"/>
                  </a:cubicBezTo>
                  <a:cubicBezTo>
                    <a:pt x="16159" y="370"/>
                    <a:pt x="16203" y="350"/>
                    <a:pt x="16203" y="324"/>
                  </a:cubicBezTo>
                  <a:lnTo>
                    <a:pt x="16203" y="324"/>
                  </a:lnTo>
                  <a:lnTo>
                    <a:pt x="16096" y="327"/>
                  </a:lnTo>
                  <a:lnTo>
                    <a:pt x="15987" y="327"/>
                  </a:lnTo>
                  <a:cubicBezTo>
                    <a:pt x="15988" y="307"/>
                    <a:pt x="16063" y="296"/>
                    <a:pt x="16140" y="296"/>
                  </a:cubicBezTo>
                  <a:cubicBezTo>
                    <a:pt x="16224" y="296"/>
                    <a:pt x="16313" y="310"/>
                    <a:pt x="16313" y="343"/>
                  </a:cubicBezTo>
                  <a:cubicBezTo>
                    <a:pt x="16365" y="363"/>
                    <a:pt x="16392" y="373"/>
                    <a:pt x="16418" y="373"/>
                  </a:cubicBezTo>
                  <a:cubicBezTo>
                    <a:pt x="16446" y="373"/>
                    <a:pt x="16473" y="362"/>
                    <a:pt x="16529" y="339"/>
                  </a:cubicBezTo>
                  <a:cubicBezTo>
                    <a:pt x="16585" y="316"/>
                    <a:pt x="16644" y="304"/>
                    <a:pt x="16703" y="304"/>
                  </a:cubicBezTo>
                  <a:cubicBezTo>
                    <a:pt x="16755" y="304"/>
                    <a:pt x="16806" y="313"/>
                    <a:pt x="16855" y="330"/>
                  </a:cubicBezTo>
                  <a:cubicBezTo>
                    <a:pt x="16855" y="352"/>
                    <a:pt x="16855" y="363"/>
                    <a:pt x="16868" y="363"/>
                  </a:cubicBezTo>
                  <a:cubicBezTo>
                    <a:pt x="16881" y="363"/>
                    <a:pt x="16908" y="352"/>
                    <a:pt x="16961" y="330"/>
                  </a:cubicBezTo>
                  <a:cubicBezTo>
                    <a:pt x="17090" y="279"/>
                    <a:pt x="17254" y="248"/>
                    <a:pt x="17368" y="248"/>
                  </a:cubicBezTo>
                  <a:cubicBezTo>
                    <a:pt x="17449" y="248"/>
                    <a:pt x="17505" y="264"/>
                    <a:pt x="17504" y="299"/>
                  </a:cubicBezTo>
                  <a:cubicBezTo>
                    <a:pt x="17504" y="337"/>
                    <a:pt x="17598" y="355"/>
                    <a:pt x="17697" y="355"/>
                  </a:cubicBezTo>
                  <a:cubicBezTo>
                    <a:pt x="17705" y="355"/>
                    <a:pt x="17712" y="355"/>
                    <a:pt x="17720" y="355"/>
                  </a:cubicBezTo>
                  <a:cubicBezTo>
                    <a:pt x="17829" y="355"/>
                    <a:pt x="17829" y="333"/>
                    <a:pt x="17829" y="311"/>
                  </a:cubicBezTo>
                  <a:cubicBezTo>
                    <a:pt x="17775" y="292"/>
                    <a:pt x="17776" y="282"/>
                    <a:pt x="17819" y="282"/>
                  </a:cubicBezTo>
                  <a:cubicBezTo>
                    <a:pt x="17860" y="282"/>
                    <a:pt x="17940" y="291"/>
                    <a:pt x="18046" y="311"/>
                  </a:cubicBezTo>
                  <a:cubicBezTo>
                    <a:pt x="18199" y="342"/>
                    <a:pt x="18355" y="357"/>
                    <a:pt x="18512" y="357"/>
                  </a:cubicBezTo>
                  <a:cubicBezTo>
                    <a:pt x="18646" y="357"/>
                    <a:pt x="18781" y="345"/>
                    <a:pt x="18914" y="324"/>
                  </a:cubicBezTo>
                  <a:cubicBezTo>
                    <a:pt x="19134" y="300"/>
                    <a:pt x="19326" y="288"/>
                    <a:pt x="19419" y="288"/>
                  </a:cubicBezTo>
                  <a:cubicBezTo>
                    <a:pt x="19509" y="288"/>
                    <a:pt x="19506" y="299"/>
                    <a:pt x="19346" y="321"/>
                  </a:cubicBezTo>
                  <a:cubicBezTo>
                    <a:pt x="19221" y="346"/>
                    <a:pt x="19168" y="356"/>
                    <a:pt x="19185" y="356"/>
                  </a:cubicBezTo>
                  <a:cubicBezTo>
                    <a:pt x="19198" y="356"/>
                    <a:pt x="19252" y="350"/>
                    <a:pt x="19346" y="339"/>
                  </a:cubicBezTo>
                  <a:lnTo>
                    <a:pt x="19888" y="336"/>
                  </a:lnTo>
                  <a:cubicBezTo>
                    <a:pt x="19995" y="336"/>
                    <a:pt x="20105" y="314"/>
                    <a:pt x="20105" y="292"/>
                  </a:cubicBezTo>
                  <a:cubicBezTo>
                    <a:pt x="20171" y="318"/>
                    <a:pt x="20281" y="336"/>
                    <a:pt x="20408" y="336"/>
                  </a:cubicBezTo>
                  <a:cubicBezTo>
                    <a:pt x="20483" y="336"/>
                    <a:pt x="20565" y="330"/>
                    <a:pt x="20647" y="314"/>
                  </a:cubicBezTo>
                  <a:lnTo>
                    <a:pt x="20863" y="314"/>
                  </a:lnTo>
                  <a:cubicBezTo>
                    <a:pt x="20878" y="316"/>
                    <a:pt x="20894" y="316"/>
                    <a:pt x="20910" y="316"/>
                  </a:cubicBezTo>
                  <a:cubicBezTo>
                    <a:pt x="20967" y="316"/>
                    <a:pt x="21026" y="308"/>
                    <a:pt x="21082" y="296"/>
                  </a:cubicBezTo>
                  <a:cubicBezTo>
                    <a:pt x="21114" y="289"/>
                    <a:pt x="21145" y="286"/>
                    <a:pt x="21177" y="286"/>
                  </a:cubicBezTo>
                  <a:cubicBezTo>
                    <a:pt x="21253" y="286"/>
                    <a:pt x="21330" y="302"/>
                    <a:pt x="21405" y="318"/>
                  </a:cubicBezTo>
                  <a:cubicBezTo>
                    <a:pt x="21481" y="333"/>
                    <a:pt x="21558" y="347"/>
                    <a:pt x="21597" y="347"/>
                  </a:cubicBezTo>
                  <a:cubicBezTo>
                    <a:pt x="21612" y="347"/>
                    <a:pt x="21621" y="345"/>
                    <a:pt x="21621" y="339"/>
                  </a:cubicBezTo>
                  <a:cubicBezTo>
                    <a:pt x="21621" y="318"/>
                    <a:pt x="21841" y="299"/>
                    <a:pt x="21950" y="277"/>
                  </a:cubicBezTo>
                  <a:cubicBezTo>
                    <a:pt x="21981" y="271"/>
                    <a:pt x="22012" y="269"/>
                    <a:pt x="22038" y="269"/>
                  </a:cubicBezTo>
                  <a:cubicBezTo>
                    <a:pt x="22102" y="269"/>
                    <a:pt x="22135" y="283"/>
                    <a:pt x="22057" y="299"/>
                  </a:cubicBezTo>
                  <a:cubicBezTo>
                    <a:pt x="22054" y="321"/>
                    <a:pt x="22057" y="321"/>
                    <a:pt x="22270" y="339"/>
                  </a:cubicBezTo>
                  <a:cubicBezTo>
                    <a:pt x="22297" y="339"/>
                    <a:pt x="22332" y="340"/>
                    <a:pt x="22367" y="340"/>
                  </a:cubicBezTo>
                  <a:cubicBezTo>
                    <a:pt x="22474" y="340"/>
                    <a:pt x="22596" y="338"/>
                    <a:pt x="22596" y="324"/>
                  </a:cubicBezTo>
                  <a:cubicBezTo>
                    <a:pt x="22597" y="315"/>
                    <a:pt x="22700" y="311"/>
                    <a:pt x="22831" y="311"/>
                  </a:cubicBezTo>
                  <a:cubicBezTo>
                    <a:pt x="23029" y="311"/>
                    <a:pt x="23290" y="320"/>
                    <a:pt x="23354" y="333"/>
                  </a:cubicBezTo>
                  <a:lnTo>
                    <a:pt x="23574" y="336"/>
                  </a:lnTo>
                  <a:cubicBezTo>
                    <a:pt x="23582" y="337"/>
                    <a:pt x="23590" y="337"/>
                    <a:pt x="23598" y="337"/>
                  </a:cubicBezTo>
                  <a:cubicBezTo>
                    <a:pt x="23697" y="337"/>
                    <a:pt x="23798" y="321"/>
                    <a:pt x="23900" y="321"/>
                  </a:cubicBezTo>
                  <a:cubicBezTo>
                    <a:pt x="23972" y="321"/>
                    <a:pt x="24044" y="314"/>
                    <a:pt x="24116" y="305"/>
                  </a:cubicBezTo>
                  <a:cubicBezTo>
                    <a:pt x="24226" y="305"/>
                    <a:pt x="24332" y="308"/>
                    <a:pt x="24332" y="327"/>
                  </a:cubicBezTo>
                  <a:cubicBezTo>
                    <a:pt x="24386" y="307"/>
                    <a:pt x="24413" y="297"/>
                    <a:pt x="24440" y="297"/>
                  </a:cubicBezTo>
                  <a:cubicBezTo>
                    <a:pt x="24467" y="297"/>
                    <a:pt x="24494" y="308"/>
                    <a:pt x="24548" y="330"/>
                  </a:cubicBezTo>
                  <a:cubicBezTo>
                    <a:pt x="24547" y="351"/>
                    <a:pt x="24546" y="361"/>
                    <a:pt x="24561" y="361"/>
                  </a:cubicBezTo>
                  <a:cubicBezTo>
                    <a:pt x="24575" y="361"/>
                    <a:pt x="24603" y="352"/>
                    <a:pt x="24658" y="333"/>
                  </a:cubicBezTo>
                  <a:cubicBezTo>
                    <a:pt x="24691" y="324"/>
                    <a:pt x="24726" y="319"/>
                    <a:pt x="24761" y="319"/>
                  </a:cubicBezTo>
                  <a:cubicBezTo>
                    <a:pt x="24799" y="319"/>
                    <a:pt x="24837" y="325"/>
                    <a:pt x="24874" y="336"/>
                  </a:cubicBezTo>
                  <a:cubicBezTo>
                    <a:pt x="24873" y="348"/>
                    <a:pt x="24903" y="354"/>
                    <a:pt x="24932" y="354"/>
                  </a:cubicBezTo>
                  <a:cubicBezTo>
                    <a:pt x="24957" y="354"/>
                    <a:pt x="24981" y="350"/>
                    <a:pt x="24981" y="339"/>
                  </a:cubicBezTo>
                  <a:cubicBezTo>
                    <a:pt x="25045" y="318"/>
                    <a:pt x="25178" y="305"/>
                    <a:pt x="25280" y="305"/>
                  </a:cubicBezTo>
                  <a:cubicBezTo>
                    <a:pt x="25358" y="305"/>
                    <a:pt x="25418" y="312"/>
                    <a:pt x="25416" y="330"/>
                  </a:cubicBezTo>
                  <a:cubicBezTo>
                    <a:pt x="25429" y="331"/>
                    <a:pt x="25441" y="331"/>
                    <a:pt x="25454" y="331"/>
                  </a:cubicBezTo>
                  <a:cubicBezTo>
                    <a:pt x="25514" y="331"/>
                    <a:pt x="25576" y="325"/>
                    <a:pt x="25636" y="314"/>
                  </a:cubicBezTo>
                  <a:cubicBezTo>
                    <a:pt x="25690" y="296"/>
                    <a:pt x="25717" y="287"/>
                    <a:pt x="25731" y="287"/>
                  </a:cubicBezTo>
                  <a:cubicBezTo>
                    <a:pt x="25745" y="287"/>
                    <a:pt x="25744" y="297"/>
                    <a:pt x="25742" y="318"/>
                  </a:cubicBezTo>
                  <a:cubicBezTo>
                    <a:pt x="25797" y="342"/>
                    <a:pt x="25855" y="354"/>
                    <a:pt x="25913" y="354"/>
                  </a:cubicBezTo>
                  <a:cubicBezTo>
                    <a:pt x="25966" y="354"/>
                    <a:pt x="26018" y="345"/>
                    <a:pt x="26068" y="327"/>
                  </a:cubicBezTo>
                  <a:cubicBezTo>
                    <a:pt x="26100" y="323"/>
                    <a:pt x="26131" y="320"/>
                    <a:pt x="26163" y="320"/>
                  </a:cubicBezTo>
                  <a:cubicBezTo>
                    <a:pt x="26203" y="320"/>
                    <a:pt x="26244" y="324"/>
                    <a:pt x="26284" y="333"/>
                  </a:cubicBezTo>
                  <a:cubicBezTo>
                    <a:pt x="26432" y="350"/>
                    <a:pt x="26779" y="375"/>
                    <a:pt x="26952" y="375"/>
                  </a:cubicBezTo>
                  <a:cubicBezTo>
                    <a:pt x="27034" y="375"/>
                    <a:pt x="27077" y="369"/>
                    <a:pt x="27043" y="355"/>
                  </a:cubicBezTo>
                  <a:lnTo>
                    <a:pt x="27043" y="355"/>
                  </a:lnTo>
                  <a:lnTo>
                    <a:pt x="27259" y="361"/>
                  </a:lnTo>
                  <a:cubicBezTo>
                    <a:pt x="27392" y="379"/>
                    <a:pt x="27484" y="388"/>
                    <a:pt x="27561" y="388"/>
                  </a:cubicBezTo>
                  <a:cubicBezTo>
                    <a:pt x="27609" y="388"/>
                    <a:pt x="27651" y="384"/>
                    <a:pt x="27695" y="377"/>
                  </a:cubicBezTo>
                  <a:lnTo>
                    <a:pt x="27804" y="361"/>
                  </a:lnTo>
                  <a:lnTo>
                    <a:pt x="27804" y="361"/>
                  </a:lnTo>
                  <a:cubicBezTo>
                    <a:pt x="27801" y="383"/>
                    <a:pt x="27908" y="408"/>
                    <a:pt x="28017" y="412"/>
                  </a:cubicBezTo>
                  <a:cubicBezTo>
                    <a:pt x="28048" y="412"/>
                    <a:pt x="28070" y="413"/>
                    <a:pt x="28086" y="413"/>
                  </a:cubicBezTo>
                  <a:cubicBezTo>
                    <a:pt x="28124" y="413"/>
                    <a:pt x="28125" y="409"/>
                    <a:pt x="28127" y="396"/>
                  </a:cubicBezTo>
                  <a:cubicBezTo>
                    <a:pt x="28056" y="379"/>
                    <a:pt x="28080" y="375"/>
                    <a:pt x="28136" y="375"/>
                  </a:cubicBezTo>
                  <a:cubicBezTo>
                    <a:pt x="28164" y="375"/>
                    <a:pt x="28200" y="376"/>
                    <a:pt x="28237" y="377"/>
                  </a:cubicBezTo>
                  <a:cubicBezTo>
                    <a:pt x="28343" y="383"/>
                    <a:pt x="28450" y="405"/>
                    <a:pt x="28450" y="427"/>
                  </a:cubicBezTo>
                  <a:lnTo>
                    <a:pt x="28556" y="430"/>
                  </a:lnTo>
                  <a:cubicBezTo>
                    <a:pt x="28558" y="408"/>
                    <a:pt x="28592" y="399"/>
                    <a:pt x="28622" y="399"/>
                  </a:cubicBezTo>
                  <a:cubicBezTo>
                    <a:pt x="28646" y="399"/>
                    <a:pt x="28668" y="405"/>
                    <a:pt x="28666" y="415"/>
                  </a:cubicBezTo>
                  <a:cubicBezTo>
                    <a:pt x="28773" y="437"/>
                    <a:pt x="28882" y="446"/>
                    <a:pt x="28992" y="449"/>
                  </a:cubicBezTo>
                  <a:cubicBezTo>
                    <a:pt x="28992" y="442"/>
                    <a:pt x="29002" y="440"/>
                    <a:pt x="29013" y="440"/>
                  </a:cubicBezTo>
                  <a:cubicBezTo>
                    <a:pt x="29036" y="440"/>
                    <a:pt x="29061" y="449"/>
                    <a:pt x="29009" y="449"/>
                  </a:cubicBezTo>
                  <a:cubicBezTo>
                    <a:pt x="29004" y="449"/>
                    <a:pt x="28999" y="449"/>
                    <a:pt x="28992" y="449"/>
                  </a:cubicBezTo>
                  <a:lnTo>
                    <a:pt x="28989" y="468"/>
                  </a:lnTo>
                  <a:cubicBezTo>
                    <a:pt x="29023" y="476"/>
                    <a:pt x="29047" y="479"/>
                    <a:pt x="29063" y="479"/>
                  </a:cubicBezTo>
                  <a:cubicBezTo>
                    <a:pt x="29097" y="479"/>
                    <a:pt x="29099" y="465"/>
                    <a:pt x="29099" y="452"/>
                  </a:cubicBezTo>
                  <a:lnTo>
                    <a:pt x="29315" y="462"/>
                  </a:lnTo>
                  <a:cubicBezTo>
                    <a:pt x="29358" y="464"/>
                    <a:pt x="29400" y="466"/>
                    <a:pt x="29429" y="466"/>
                  </a:cubicBezTo>
                  <a:cubicBezTo>
                    <a:pt x="29475" y="466"/>
                    <a:pt x="29490" y="461"/>
                    <a:pt x="29425" y="446"/>
                  </a:cubicBezTo>
                  <a:cubicBezTo>
                    <a:pt x="29427" y="426"/>
                    <a:pt x="29428" y="408"/>
                    <a:pt x="29515" y="408"/>
                  </a:cubicBezTo>
                  <a:cubicBezTo>
                    <a:pt x="29522" y="408"/>
                    <a:pt x="29529" y="408"/>
                    <a:pt x="29537" y="408"/>
                  </a:cubicBezTo>
                  <a:cubicBezTo>
                    <a:pt x="29538" y="403"/>
                    <a:pt x="29547" y="401"/>
                    <a:pt x="29558" y="401"/>
                  </a:cubicBezTo>
                  <a:cubicBezTo>
                    <a:pt x="29579" y="401"/>
                    <a:pt x="29606" y="409"/>
                    <a:pt x="29567" y="409"/>
                  </a:cubicBezTo>
                  <a:cubicBezTo>
                    <a:pt x="29560" y="409"/>
                    <a:pt x="29550" y="409"/>
                    <a:pt x="29537" y="408"/>
                  </a:cubicBezTo>
                  <a:lnTo>
                    <a:pt x="29537" y="408"/>
                  </a:lnTo>
                  <a:cubicBezTo>
                    <a:pt x="29534" y="430"/>
                    <a:pt x="29534" y="452"/>
                    <a:pt x="29641" y="455"/>
                  </a:cubicBezTo>
                  <a:cubicBezTo>
                    <a:pt x="29750" y="462"/>
                    <a:pt x="29747" y="484"/>
                    <a:pt x="29747" y="484"/>
                  </a:cubicBezTo>
                  <a:cubicBezTo>
                    <a:pt x="29679" y="505"/>
                    <a:pt x="29823" y="513"/>
                    <a:pt x="29967" y="513"/>
                  </a:cubicBezTo>
                  <a:cubicBezTo>
                    <a:pt x="30054" y="513"/>
                    <a:pt x="30142" y="510"/>
                    <a:pt x="30183" y="506"/>
                  </a:cubicBezTo>
                  <a:cubicBezTo>
                    <a:pt x="30279" y="492"/>
                    <a:pt x="30353" y="485"/>
                    <a:pt x="30406" y="485"/>
                  </a:cubicBezTo>
                  <a:cubicBezTo>
                    <a:pt x="30475" y="485"/>
                    <a:pt x="30507" y="497"/>
                    <a:pt x="30506" y="521"/>
                  </a:cubicBezTo>
                  <a:cubicBezTo>
                    <a:pt x="30505" y="534"/>
                    <a:pt x="30526" y="540"/>
                    <a:pt x="30559" y="540"/>
                  </a:cubicBezTo>
                  <a:cubicBezTo>
                    <a:pt x="30631" y="540"/>
                    <a:pt x="30758" y="513"/>
                    <a:pt x="30838" y="474"/>
                  </a:cubicBezTo>
                  <a:lnTo>
                    <a:pt x="30951" y="418"/>
                  </a:lnTo>
                  <a:lnTo>
                    <a:pt x="30944" y="477"/>
                  </a:lnTo>
                  <a:cubicBezTo>
                    <a:pt x="31010" y="537"/>
                    <a:pt x="31033" y="557"/>
                    <a:pt x="31133" y="557"/>
                  </a:cubicBezTo>
                  <a:cubicBezTo>
                    <a:pt x="31186" y="557"/>
                    <a:pt x="31260" y="552"/>
                    <a:pt x="31374" y="543"/>
                  </a:cubicBezTo>
                  <a:cubicBezTo>
                    <a:pt x="31461" y="539"/>
                    <a:pt x="31513" y="537"/>
                    <a:pt x="31545" y="537"/>
                  </a:cubicBezTo>
                  <a:cubicBezTo>
                    <a:pt x="31593" y="537"/>
                    <a:pt x="31592" y="542"/>
                    <a:pt x="31590" y="556"/>
                  </a:cubicBezTo>
                  <a:cubicBezTo>
                    <a:pt x="31590" y="574"/>
                    <a:pt x="31697" y="581"/>
                    <a:pt x="32022" y="603"/>
                  </a:cubicBezTo>
                  <a:cubicBezTo>
                    <a:pt x="32202" y="613"/>
                    <a:pt x="32316" y="620"/>
                    <a:pt x="32382" y="620"/>
                  </a:cubicBezTo>
                  <a:cubicBezTo>
                    <a:pt x="32434" y="620"/>
                    <a:pt x="32457" y="616"/>
                    <a:pt x="32458" y="606"/>
                  </a:cubicBezTo>
                  <a:lnTo>
                    <a:pt x="32674" y="621"/>
                  </a:lnTo>
                  <a:cubicBezTo>
                    <a:pt x="32722" y="643"/>
                    <a:pt x="32793" y="653"/>
                    <a:pt x="32846" y="653"/>
                  </a:cubicBezTo>
                  <a:cubicBezTo>
                    <a:pt x="32909" y="653"/>
                    <a:pt x="32946" y="639"/>
                    <a:pt x="32891" y="612"/>
                  </a:cubicBezTo>
                  <a:lnTo>
                    <a:pt x="32891" y="612"/>
                  </a:lnTo>
                  <a:lnTo>
                    <a:pt x="33107" y="625"/>
                  </a:lnTo>
                  <a:lnTo>
                    <a:pt x="33107" y="647"/>
                  </a:lnTo>
                  <a:cubicBezTo>
                    <a:pt x="33104" y="668"/>
                    <a:pt x="33320" y="675"/>
                    <a:pt x="34185" y="741"/>
                  </a:cubicBezTo>
                  <a:cubicBezTo>
                    <a:pt x="34766" y="782"/>
                    <a:pt x="35038" y="802"/>
                    <a:pt x="35164" y="802"/>
                  </a:cubicBezTo>
                  <a:cubicBezTo>
                    <a:pt x="35249" y="802"/>
                    <a:pt x="35268" y="793"/>
                    <a:pt x="35269" y="775"/>
                  </a:cubicBezTo>
                  <a:cubicBezTo>
                    <a:pt x="35317" y="762"/>
                    <a:pt x="35364" y="755"/>
                    <a:pt x="35402" y="755"/>
                  </a:cubicBezTo>
                  <a:cubicBezTo>
                    <a:pt x="35454" y="755"/>
                    <a:pt x="35489" y="767"/>
                    <a:pt x="35485" y="791"/>
                  </a:cubicBezTo>
                  <a:cubicBezTo>
                    <a:pt x="35485" y="808"/>
                    <a:pt x="35547" y="828"/>
                    <a:pt x="35576" y="828"/>
                  </a:cubicBezTo>
                  <a:cubicBezTo>
                    <a:pt x="35585" y="828"/>
                    <a:pt x="35591" y="826"/>
                    <a:pt x="35592" y="822"/>
                  </a:cubicBezTo>
                  <a:cubicBezTo>
                    <a:pt x="35702" y="828"/>
                    <a:pt x="35808" y="844"/>
                    <a:pt x="35915" y="866"/>
                  </a:cubicBezTo>
                  <a:cubicBezTo>
                    <a:pt x="36099" y="904"/>
                    <a:pt x="36213" y="917"/>
                    <a:pt x="36278" y="917"/>
                  </a:cubicBezTo>
                  <a:cubicBezTo>
                    <a:pt x="36325" y="917"/>
                    <a:pt x="36346" y="910"/>
                    <a:pt x="36347" y="900"/>
                  </a:cubicBezTo>
                  <a:cubicBezTo>
                    <a:pt x="36307" y="881"/>
                    <a:pt x="36299" y="874"/>
                    <a:pt x="36309" y="874"/>
                  </a:cubicBezTo>
                  <a:cubicBezTo>
                    <a:pt x="36325" y="874"/>
                    <a:pt x="36390" y="892"/>
                    <a:pt x="36454" y="910"/>
                  </a:cubicBezTo>
                  <a:cubicBezTo>
                    <a:pt x="36538" y="935"/>
                    <a:pt x="36620" y="959"/>
                    <a:pt x="36653" y="959"/>
                  </a:cubicBezTo>
                  <a:cubicBezTo>
                    <a:pt x="36661" y="959"/>
                    <a:pt x="36666" y="958"/>
                    <a:pt x="36667" y="954"/>
                  </a:cubicBezTo>
                  <a:cubicBezTo>
                    <a:pt x="36679" y="952"/>
                    <a:pt x="36697" y="951"/>
                    <a:pt x="36720" y="951"/>
                  </a:cubicBezTo>
                  <a:cubicBezTo>
                    <a:pt x="36911" y="951"/>
                    <a:pt x="37427" y="1006"/>
                    <a:pt x="37419" y="1048"/>
                  </a:cubicBezTo>
                  <a:lnTo>
                    <a:pt x="37635" y="1082"/>
                  </a:lnTo>
                  <a:cubicBezTo>
                    <a:pt x="37636" y="1079"/>
                    <a:pt x="37644" y="1077"/>
                    <a:pt x="37658" y="1077"/>
                  </a:cubicBezTo>
                  <a:cubicBezTo>
                    <a:pt x="37718" y="1077"/>
                    <a:pt x="37891" y="1108"/>
                    <a:pt x="38064" y="1151"/>
                  </a:cubicBezTo>
                  <a:cubicBezTo>
                    <a:pt x="38274" y="1201"/>
                    <a:pt x="38378" y="1236"/>
                    <a:pt x="38372" y="1255"/>
                  </a:cubicBezTo>
                  <a:cubicBezTo>
                    <a:pt x="38356" y="1253"/>
                    <a:pt x="38345" y="1253"/>
                    <a:pt x="38338" y="1253"/>
                  </a:cubicBezTo>
                  <a:cubicBezTo>
                    <a:pt x="38293" y="1253"/>
                    <a:pt x="38395" y="1278"/>
                    <a:pt x="38578" y="1323"/>
                  </a:cubicBezTo>
                  <a:cubicBezTo>
                    <a:pt x="38679" y="1361"/>
                    <a:pt x="38798" y="1364"/>
                    <a:pt x="38895" y="1414"/>
                  </a:cubicBezTo>
                  <a:cubicBezTo>
                    <a:pt x="38897" y="1410"/>
                    <a:pt x="38903" y="1409"/>
                    <a:pt x="38913" y="1409"/>
                  </a:cubicBezTo>
                  <a:cubicBezTo>
                    <a:pt x="38950" y="1409"/>
                    <a:pt x="39037" y="1437"/>
                    <a:pt x="39114" y="1486"/>
                  </a:cubicBezTo>
                  <a:lnTo>
                    <a:pt x="39102" y="1502"/>
                  </a:lnTo>
                  <a:lnTo>
                    <a:pt x="39080" y="1537"/>
                  </a:lnTo>
                  <a:cubicBezTo>
                    <a:pt x="39167" y="1589"/>
                    <a:pt x="39240" y="1657"/>
                    <a:pt x="39263" y="1657"/>
                  </a:cubicBezTo>
                  <a:cubicBezTo>
                    <a:pt x="39265" y="1657"/>
                    <a:pt x="39267" y="1657"/>
                    <a:pt x="39268" y="1656"/>
                  </a:cubicBezTo>
                  <a:cubicBezTo>
                    <a:pt x="39302" y="1703"/>
                    <a:pt x="39337" y="1747"/>
                    <a:pt x="39374" y="1806"/>
                  </a:cubicBezTo>
                  <a:cubicBezTo>
                    <a:pt x="39425" y="1881"/>
                    <a:pt x="39446" y="1969"/>
                    <a:pt x="39443" y="2060"/>
                  </a:cubicBezTo>
                  <a:cubicBezTo>
                    <a:pt x="39412" y="2298"/>
                    <a:pt x="39199" y="2427"/>
                    <a:pt x="39121" y="2499"/>
                  </a:cubicBezTo>
                  <a:cubicBezTo>
                    <a:pt x="39064" y="2514"/>
                    <a:pt x="38886" y="2586"/>
                    <a:pt x="38707" y="2643"/>
                  </a:cubicBezTo>
                  <a:cubicBezTo>
                    <a:pt x="38525" y="2702"/>
                    <a:pt x="38340" y="2752"/>
                    <a:pt x="38290" y="2784"/>
                  </a:cubicBezTo>
                  <a:cubicBezTo>
                    <a:pt x="38296" y="2804"/>
                    <a:pt x="38200" y="2825"/>
                    <a:pt x="38098" y="2825"/>
                  </a:cubicBezTo>
                  <a:cubicBezTo>
                    <a:pt x="38091" y="2825"/>
                    <a:pt x="38084" y="2825"/>
                    <a:pt x="38077" y="2825"/>
                  </a:cubicBezTo>
                  <a:cubicBezTo>
                    <a:pt x="38061" y="2823"/>
                    <a:pt x="38045" y="2821"/>
                    <a:pt x="38030" y="2821"/>
                  </a:cubicBezTo>
                  <a:cubicBezTo>
                    <a:pt x="37973" y="2821"/>
                    <a:pt x="37915" y="2835"/>
                    <a:pt x="37864" y="2859"/>
                  </a:cubicBezTo>
                  <a:cubicBezTo>
                    <a:pt x="37794" y="2879"/>
                    <a:pt x="37724" y="2889"/>
                    <a:pt x="37653" y="2889"/>
                  </a:cubicBezTo>
                  <a:cubicBezTo>
                    <a:pt x="37614" y="2889"/>
                    <a:pt x="37576" y="2886"/>
                    <a:pt x="37538" y="2881"/>
                  </a:cubicBezTo>
                  <a:cubicBezTo>
                    <a:pt x="37494" y="2871"/>
                    <a:pt x="37450" y="2866"/>
                    <a:pt x="37405" y="2866"/>
                  </a:cubicBezTo>
                  <a:cubicBezTo>
                    <a:pt x="37340" y="2866"/>
                    <a:pt x="37275" y="2876"/>
                    <a:pt x="37212" y="2897"/>
                  </a:cubicBezTo>
                  <a:cubicBezTo>
                    <a:pt x="37033" y="2928"/>
                    <a:pt x="36855" y="2950"/>
                    <a:pt x="36673" y="2962"/>
                  </a:cubicBezTo>
                  <a:cubicBezTo>
                    <a:pt x="36460" y="3000"/>
                    <a:pt x="36350" y="3006"/>
                    <a:pt x="36460" y="3019"/>
                  </a:cubicBezTo>
                  <a:cubicBezTo>
                    <a:pt x="36460" y="3041"/>
                    <a:pt x="36353" y="3069"/>
                    <a:pt x="36353" y="3069"/>
                  </a:cubicBezTo>
                  <a:cubicBezTo>
                    <a:pt x="36261" y="3085"/>
                    <a:pt x="36209" y="3090"/>
                    <a:pt x="36186" y="3090"/>
                  </a:cubicBezTo>
                  <a:cubicBezTo>
                    <a:pt x="36156" y="3090"/>
                    <a:pt x="36182" y="3081"/>
                    <a:pt x="36244" y="3075"/>
                  </a:cubicBezTo>
                  <a:cubicBezTo>
                    <a:pt x="36460" y="3041"/>
                    <a:pt x="36350" y="3047"/>
                    <a:pt x="36244" y="3035"/>
                  </a:cubicBezTo>
                  <a:cubicBezTo>
                    <a:pt x="36214" y="3031"/>
                    <a:pt x="36176" y="3030"/>
                    <a:pt x="36135" y="3030"/>
                  </a:cubicBezTo>
                  <a:cubicBezTo>
                    <a:pt x="36025" y="3030"/>
                    <a:pt x="35889" y="3039"/>
                    <a:pt x="35811" y="3044"/>
                  </a:cubicBezTo>
                  <a:lnTo>
                    <a:pt x="35376" y="3075"/>
                  </a:lnTo>
                  <a:cubicBezTo>
                    <a:pt x="35053" y="3075"/>
                    <a:pt x="34943" y="3082"/>
                    <a:pt x="34943" y="3100"/>
                  </a:cubicBezTo>
                  <a:cubicBezTo>
                    <a:pt x="34944" y="3109"/>
                    <a:pt x="34944" y="3116"/>
                    <a:pt x="34945" y="3122"/>
                  </a:cubicBezTo>
                  <a:lnTo>
                    <a:pt x="34945" y="3122"/>
                  </a:lnTo>
                  <a:cubicBezTo>
                    <a:pt x="34924" y="3116"/>
                    <a:pt x="34869" y="3114"/>
                    <a:pt x="34794" y="3114"/>
                  </a:cubicBezTo>
                  <a:cubicBezTo>
                    <a:pt x="34441" y="3114"/>
                    <a:pt x="33627" y="3165"/>
                    <a:pt x="33539" y="3204"/>
                  </a:cubicBezTo>
                  <a:lnTo>
                    <a:pt x="33539" y="3182"/>
                  </a:lnTo>
                  <a:cubicBezTo>
                    <a:pt x="33538" y="3171"/>
                    <a:pt x="33513" y="3167"/>
                    <a:pt x="33463" y="3167"/>
                  </a:cubicBezTo>
                  <a:cubicBezTo>
                    <a:pt x="33409" y="3167"/>
                    <a:pt x="33326" y="3172"/>
                    <a:pt x="33213" y="3179"/>
                  </a:cubicBezTo>
                  <a:cubicBezTo>
                    <a:pt x="33104" y="3185"/>
                    <a:pt x="32671" y="3223"/>
                    <a:pt x="32345" y="3235"/>
                  </a:cubicBezTo>
                  <a:cubicBezTo>
                    <a:pt x="31913" y="3257"/>
                    <a:pt x="31587" y="3266"/>
                    <a:pt x="31587" y="3288"/>
                  </a:cubicBezTo>
                  <a:cubicBezTo>
                    <a:pt x="31558" y="3289"/>
                    <a:pt x="31536" y="3290"/>
                    <a:pt x="31521" y="3290"/>
                  </a:cubicBezTo>
                  <a:cubicBezTo>
                    <a:pt x="31480" y="3290"/>
                    <a:pt x="31480" y="3285"/>
                    <a:pt x="31480" y="3270"/>
                  </a:cubicBezTo>
                  <a:cubicBezTo>
                    <a:pt x="31547" y="3254"/>
                    <a:pt x="31533" y="3249"/>
                    <a:pt x="31486" y="3249"/>
                  </a:cubicBezTo>
                  <a:cubicBezTo>
                    <a:pt x="31456" y="3249"/>
                    <a:pt x="31413" y="3251"/>
                    <a:pt x="31371" y="3254"/>
                  </a:cubicBezTo>
                  <a:cubicBezTo>
                    <a:pt x="31264" y="3257"/>
                    <a:pt x="31264" y="3276"/>
                    <a:pt x="31264" y="3298"/>
                  </a:cubicBezTo>
                  <a:cubicBezTo>
                    <a:pt x="31264" y="3311"/>
                    <a:pt x="31227" y="3317"/>
                    <a:pt x="31153" y="3317"/>
                  </a:cubicBezTo>
                  <a:cubicBezTo>
                    <a:pt x="31100" y="3317"/>
                    <a:pt x="31028" y="3314"/>
                    <a:pt x="30938" y="3307"/>
                  </a:cubicBezTo>
                  <a:cubicBezTo>
                    <a:pt x="30856" y="3304"/>
                    <a:pt x="30774" y="3303"/>
                    <a:pt x="30692" y="3303"/>
                  </a:cubicBezTo>
                  <a:cubicBezTo>
                    <a:pt x="30485" y="3303"/>
                    <a:pt x="30277" y="3312"/>
                    <a:pt x="30070" y="3332"/>
                  </a:cubicBezTo>
                  <a:cubicBezTo>
                    <a:pt x="30032" y="3333"/>
                    <a:pt x="29994" y="3334"/>
                    <a:pt x="29961" y="3334"/>
                  </a:cubicBezTo>
                  <a:cubicBezTo>
                    <a:pt x="29900" y="3334"/>
                    <a:pt x="29854" y="3331"/>
                    <a:pt x="29854" y="3317"/>
                  </a:cubicBezTo>
                  <a:cubicBezTo>
                    <a:pt x="29775" y="3304"/>
                    <a:pt x="29695" y="3298"/>
                    <a:pt x="29615" y="3298"/>
                  </a:cubicBezTo>
                  <a:cubicBezTo>
                    <a:pt x="29514" y="3298"/>
                    <a:pt x="29412" y="3308"/>
                    <a:pt x="29312" y="3329"/>
                  </a:cubicBezTo>
                  <a:cubicBezTo>
                    <a:pt x="29205" y="3329"/>
                    <a:pt x="29205" y="3329"/>
                    <a:pt x="29205" y="3310"/>
                  </a:cubicBezTo>
                  <a:cubicBezTo>
                    <a:pt x="29144" y="3298"/>
                    <a:pt x="29118" y="3286"/>
                    <a:pt x="29087" y="3286"/>
                  </a:cubicBezTo>
                  <a:cubicBezTo>
                    <a:pt x="29063" y="3286"/>
                    <a:pt x="29036" y="3293"/>
                    <a:pt x="28989" y="3310"/>
                  </a:cubicBezTo>
                  <a:cubicBezTo>
                    <a:pt x="28837" y="3325"/>
                    <a:pt x="28686" y="3332"/>
                    <a:pt x="28535" y="3332"/>
                  </a:cubicBezTo>
                  <a:cubicBezTo>
                    <a:pt x="28433" y="3332"/>
                    <a:pt x="28332" y="3329"/>
                    <a:pt x="28231" y="3323"/>
                  </a:cubicBezTo>
                  <a:cubicBezTo>
                    <a:pt x="28121" y="3323"/>
                    <a:pt x="28014" y="3323"/>
                    <a:pt x="28011" y="3345"/>
                  </a:cubicBezTo>
                  <a:lnTo>
                    <a:pt x="28011" y="3367"/>
                  </a:lnTo>
                  <a:cubicBezTo>
                    <a:pt x="27958" y="3346"/>
                    <a:pt x="27931" y="3336"/>
                    <a:pt x="27904" y="3336"/>
                  </a:cubicBezTo>
                  <a:cubicBezTo>
                    <a:pt x="27877" y="3336"/>
                    <a:pt x="27850" y="3346"/>
                    <a:pt x="27795" y="3367"/>
                  </a:cubicBezTo>
                  <a:cubicBezTo>
                    <a:pt x="27795" y="3378"/>
                    <a:pt x="27768" y="3383"/>
                    <a:pt x="27741" y="3383"/>
                  </a:cubicBezTo>
                  <a:cubicBezTo>
                    <a:pt x="27714" y="3383"/>
                    <a:pt x="27687" y="3378"/>
                    <a:pt x="27688" y="3367"/>
                  </a:cubicBezTo>
                  <a:cubicBezTo>
                    <a:pt x="27616" y="3354"/>
                    <a:pt x="27544" y="3348"/>
                    <a:pt x="27472" y="3348"/>
                  </a:cubicBezTo>
                  <a:cubicBezTo>
                    <a:pt x="27375" y="3348"/>
                    <a:pt x="26936" y="3368"/>
                    <a:pt x="26458" y="3368"/>
                  </a:cubicBezTo>
                  <a:cubicBezTo>
                    <a:pt x="26399" y="3368"/>
                    <a:pt x="26338" y="3367"/>
                    <a:pt x="26278" y="3367"/>
                  </a:cubicBezTo>
                  <a:lnTo>
                    <a:pt x="25357" y="3364"/>
                  </a:lnTo>
                  <a:cubicBezTo>
                    <a:pt x="25166" y="3364"/>
                    <a:pt x="25084" y="3367"/>
                    <a:pt x="25084" y="3376"/>
                  </a:cubicBezTo>
                  <a:cubicBezTo>
                    <a:pt x="25050" y="3385"/>
                    <a:pt x="25014" y="3390"/>
                    <a:pt x="24979" y="3390"/>
                  </a:cubicBezTo>
                  <a:cubicBezTo>
                    <a:pt x="24941" y="3390"/>
                    <a:pt x="24904" y="3384"/>
                    <a:pt x="24868" y="3373"/>
                  </a:cubicBezTo>
                  <a:cubicBezTo>
                    <a:pt x="24775" y="3357"/>
                    <a:pt x="24680" y="3347"/>
                    <a:pt x="24584" y="3347"/>
                  </a:cubicBezTo>
                  <a:cubicBezTo>
                    <a:pt x="24570" y="3347"/>
                    <a:pt x="24556" y="3347"/>
                    <a:pt x="24542" y="3348"/>
                  </a:cubicBezTo>
                  <a:cubicBezTo>
                    <a:pt x="24436" y="3348"/>
                    <a:pt x="24326" y="3345"/>
                    <a:pt x="24329" y="3323"/>
                  </a:cubicBezTo>
                  <a:lnTo>
                    <a:pt x="24329" y="3323"/>
                  </a:lnTo>
                  <a:cubicBezTo>
                    <a:pt x="24276" y="3334"/>
                    <a:pt x="24220" y="3341"/>
                    <a:pt x="24166" y="3341"/>
                  </a:cubicBezTo>
                  <a:cubicBezTo>
                    <a:pt x="24147" y="3341"/>
                    <a:pt x="24128" y="3340"/>
                    <a:pt x="24110" y="3338"/>
                  </a:cubicBezTo>
                  <a:cubicBezTo>
                    <a:pt x="24111" y="3327"/>
                    <a:pt x="24080" y="3321"/>
                    <a:pt x="24033" y="3321"/>
                  </a:cubicBezTo>
                  <a:cubicBezTo>
                    <a:pt x="23994" y="3321"/>
                    <a:pt x="23944" y="3325"/>
                    <a:pt x="23893" y="3332"/>
                  </a:cubicBezTo>
                  <a:cubicBezTo>
                    <a:pt x="23840" y="3352"/>
                    <a:pt x="23812" y="3362"/>
                    <a:pt x="23798" y="3362"/>
                  </a:cubicBezTo>
                  <a:cubicBezTo>
                    <a:pt x="23784" y="3362"/>
                    <a:pt x="23784" y="3351"/>
                    <a:pt x="23784" y="3329"/>
                  </a:cubicBezTo>
                  <a:cubicBezTo>
                    <a:pt x="23786" y="3315"/>
                    <a:pt x="23609" y="3296"/>
                    <a:pt x="23561" y="3296"/>
                  </a:cubicBezTo>
                  <a:cubicBezTo>
                    <a:pt x="23544" y="3296"/>
                    <a:pt x="23543" y="3298"/>
                    <a:pt x="23571" y="3304"/>
                  </a:cubicBezTo>
                  <a:cubicBezTo>
                    <a:pt x="23567" y="3326"/>
                    <a:pt x="23351" y="3320"/>
                    <a:pt x="23242" y="3338"/>
                  </a:cubicBezTo>
                  <a:cubicBezTo>
                    <a:pt x="23135" y="3335"/>
                    <a:pt x="23025" y="3332"/>
                    <a:pt x="23025" y="3310"/>
                  </a:cubicBezTo>
                  <a:cubicBezTo>
                    <a:pt x="22972" y="3298"/>
                    <a:pt x="22810" y="3292"/>
                    <a:pt x="22647" y="3292"/>
                  </a:cubicBezTo>
                  <a:cubicBezTo>
                    <a:pt x="22485" y="3292"/>
                    <a:pt x="22322" y="3298"/>
                    <a:pt x="22267" y="3307"/>
                  </a:cubicBezTo>
                  <a:cubicBezTo>
                    <a:pt x="22266" y="3315"/>
                    <a:pt x="22244" y="3320"/>
                    <a:pt x="22220" y="3320"/>
                  </a:cubicBezTo>
                  <a:cubicBezTo>
                    <a:pt x="22190" y="3320"/>
                    <a:pt x="22157" y="3313"/>
                    <a:pt x="22157" y="3301"/>
                  </a:cubicBezTo>
                  <a:cubicBezTo>
                    <a:pt x="22160" y="3282"/>
                    <a:pt x="22051" y="3279"/>
                    <a:pt x="21944" y="3276"/>
                  </a:cubicBezTo>
                  <a:cubicBezTo>
                    <a:pt x="21918" y="3280"/>
                    <a:pt x="21898" y="3281"/>
                    <a:pt x="21883" y="3281"/>
                  </a:cubicBezTo>
                  <a:cubicBezTo>
                    <a:pt x="21835" y="3281"/>
                    <a:pt x="21835" y="3264"/>
                    <a:pt x="21838" y="3248"/>
                  </a:cubicBezTo>
                  <a:cubicBezTo>
                    <a:pt x="21947" y="3232"/>
                    <a:pt x="21838" y="3229"/>
                    <a:pt x="21621" y="3219"/>
                  </a:cubicBezTo>
                  <a:cubicBezTo>
                    <a:pt x="21592" y="3224"/>
                    <a:pt x="21540" y="3225"/>
                    <a:pt x="21474" y="3225"/>
                  </a:cubicBezTo>
                  <a:cubicBezTo>
                    <a:pt x="21289" y="3225"/>
                    <a:pt x="20993" y="3212"/>
                    <a:pt x="20753" y="3201"/>
                  </a:cubicBezTo>
                  <a:cubicBezTo>
                    <a:pt x="20554" y="3191"/>
                    <a:pt x="20414" y="3187"/>
                    <a:pt x="20304" y="3187"/>
                  </a:cubicBezTo>
                  <a:cubicBezTo>
                    <a:pt x="20116" y="3187"/>
                    <a:pt x="20021" y="3200"/>
                    <a:pt x="19882" y="3219"/>
                  </a:cubicBezTo>
                  <a:lnTo>
                    <a:pt x="19769" y="3254"/>
                  </a:lnTo>
                  <a:lnTo>
                    <a:pt x="19772" y="3213"/>
                  </a:lnTo>
                  <a:cubicBezTo>
                    <a:pt x="19776" y="3191"/>
                    <a:pt x="19672" y="3144"/>
                    <a:pt x="19672" y="3144"/>
                  </a:cubicBezTo>
                  <a:cubicBezTo>
                    <a:pt x="19659" y="3143"/>
                    <a:pt x="19648" y="3143"/>
                    <a:pt x="19638" y="3143"/>
                  </a:cubicBezTo>
                  <a:cubicBezTo>
                    <a:pt x="19562" y="3143"/>
                    <a:pt x="19562" y="3162"/>
                    <a:pt x="19559" y="3182"/>
                  </a:cubicBezTo>
                  <a:cubicBezTo>
                    <a:pt x="19558" y="3189"/>
                    <a:pt x="19541" y="3193"/>
                    <a:pt x="19507" y="3193"/>
                  </a:cubicBezTo>
                  <a:cubicBezTo>
                    <a:pt x="19455" y="3193"/>
                    <a:pt x="19364" y="3184"/>
                    <a:pt x="19233" y="3163"/>
                  </a:cubicBezTo>
                  <a:cubicBezTo>
                    <a:pt x="19091" y="3138"/>
                    <a:pt x="18995" y="3127"/>
                    <a:pt x="18914" y="3127"/>
                  </a:cubicBezTo>
                  <a:cubicBezTo>
                    <a:pt x="18874" y="3127"/>
                    <a:pt x="18838" y="3130"/>
                    <a:pt x="18801" y="3135"/>
                  </a:cubicBezTo>
                  <a:cubicBezTo>
                    <a:pt x="18694" y="3132"/>
                    <a:pt x="18585" y="3116"/>
                    <a:pt x="18478" y="3094"/>
                  </a:cubicBezTo>
                  <a:cubicBezTo>
                    <a:pt x="18439" y="3092"/>
                    <a:pt x="18414" y="3090"/>
                    <a:pt x="18399" y="3090"/>
                  </a:cubicBezTo>
                  <a:cubicBezTo>
                    <a:pt x="18371" y="3090"/>
                    <a:pt x="18370" y="3095"/>
                    <a:pt x="18368" y="3107"/>
                  </a:cubicBezTo>
                  <a:cubicBezTo>
                    <a:pt x="18368" y="3116"/>
                    <a:pt x="18350" y="3120"/>
                    <a:pt x="18322" y="3120"/>
                  </a:cubicBezTo>
                  <a:cubicBezTo>
                    <a:pt x="18280" y="3120"/>
                    <a:pt x="18215" y="3111"/>
                    <a:pt x="18152" y="3094"/>
                  </a:cubicBezTo>
                  <a:cubicBezTo>
                    <a:pt x="18074" y="3056"/>
                    <a:pt x="17872" y="3033"/>
                    <a:pt x="17776" y="3033"/>
                  </a:cubicBezTo>
                  <a:cubicBezTo>
                    <a:pt x="17744" y="3033"/>
                    <a:pt x="17724" y="3035"/>
                    <a:pt x="17723" y="3041"/>
                  </a:cubicBezTo>
                  <a:cubicBezTo>
                    <a:pt x="17721" y="3051"/>
                    <a:pt x="17697" y="3055"/>
                    <a:pt x="17660" y="3055"/>
                  </a:cubicBezTo>
                  <a:cubicBezTo>
                    <a:pt x="17618" y="3055"/>
                    <a:pt x="17561" y="3050"/>
                    <a:pt x="17504" y="3047"/>
                  </a:cubicBezTo>
                  <a:cubicBezTo>
                    <a:pt x="17446" y="3040"/>
                    <a:pt x="17388" y="3037"/>
                    <a:pt x="17330" y="3037"/>
                  </a:cubicBezTo>
                  <a:cubicBezTo>
                    <a:pt x="17279" y="3037"/>
                    <a:pt x="17229" y="3040"/>
                    <a:pt x="17178" y="3044"/>
                  </a:cubicBezTo>
                  <a:cubicBezTo>
                    <a:pt x="17068" y="3035"/>
                    <a:pt x="16961" y="3025"/>
                    <a:pt x="16961" y="3025"/>
                  </a:cubicBezTo>
                  <a:cubicBezTo>
                    <a:pt x="16888" y="3017"/>
                    <a:pt x="16914" y="3013"/>
                    <a:pt x="16971" y="3013"/>
                  </a:cubicBezTo>
                  <a:cubicBezTo>
                    <a:pt x="16999" y="3013"/>
                    <a:pt x="17036" y="3014"/>
                    <a:pt x="17071" y="3016"/>
                  </a:cubicBezTo>
                  <a:lnTo>
                    <a:pt x="16965" y="2984"/>
                  </a:lnTo>
                  <a:cubicBezTo>
                    <a:pt x="16748" y="2962"/>
                    <a:pt x="16642" y="2941"/>
                    <a:pt x="16529" y="2937"/>
                  </a:cubicBezTo>
                  <a:cubicBezTo>
                    <a:pt x="16489" y="2944"/>
                    <a:pt x="16463" y="2947"/>
                    <a:pt x="16446" y="2947"/>
                  </a:cubicBezTo>
                  <a:cubicBezTo>
                    <a:pt x="16411" y="2947"/>
                    <a:pt x="16414" y="2934"/>
                    <a:pt x="16422" y="2909"/>
                  </a:cubicBezTo>
                  <a:cubicBezTo>
                    <a:pt x="16429" y="2887"/>
                    <a:pt x="16328" y="2840"/>
                    <a:pt x="16222" y="2818"/>
                  </a:cubicBezTo>
                  <a:cubicBezTo>
                    <a:pt x="16169" y="2812"/>
                    <a:pt x="16118" y="2796"/>
                    <a:pt x="16071" y="2771"/>
                  </a:cubicBezTo>
                  <a:cubicBezTo>
                    <a:pt x="16037" y="2746"/>
                    <a:pt x="16018" y="2721"/>
                    <a:pt x="16024" y="2712"/>
                  </a:cubicBezTo>
                  <a:lnTo>
                    <a:pt x="16024" y="2712"/>
                  </a:lnTo>
                  <a:cubicBezTo>
                    <a:pt x="16057" y="2720"/>
                    <a:pt x="16080" y="2726"/>
                    <a:pt x="16089" y="2726"/>
                  </a:cubicBezTo>
                  <a:cubicBezTo>
                    <a:pt x="16096" y="2726"/>
                    <a:pt x="16094" y="2722"/>
                    <a:pt x="16078" y="2712"/>
                  </a:cubicBezTo>
                  <a:cubicBezTo>
                    <a:pt x="16049" y="2680"/>
                    <a:pt x="15927" y="2662"/>
                    <a:pt x="15799" y="2467"/>
                  </a:cubicBezTo>
                  <a:cubicBezTo>
                    <a:pt x="15771" y="2401"/>
                    <a:pt x="15764" y="2329"/>
                    <a:pt x="15777" y="2260"/>
                  </a:cubicBezTo>
                  <a:cubicBezTo>
                    <a:pt x="15796" y="2173"/>
                    <a:pt x="15843" y="2094"/>
                    <a:pt x="15908" y="2032"/>
                  </a:cubicBezTo>
                  <a:cubicBezTo>
                    <a:pt x="16043" y="1909"/>
                    <a:pt x="16206" y="1819"/>
                    <a:pt x="16382" y="1772"/>
                  </a:cubicBezTo>
                  <a:cubicBezTo>
                    <a:pt x="16545" y="1725"/>
                    <a:pt x="16714" y="1693"/>
                    <a:pt x="16883" y="1681"/>
                  </a:cubicBezTo>
                  <a:cubicBezTo>
                    <a:pt x="16933" y="1673"/>
                    <a:pt x="16983" y="1670"/>
                    <a:pt x="17034" y="1670"/>
                  </a:cubicBezTo>
                  <a:cubicBezTo>
                    <a:pt x="17069" y="1670"/>
                    <a:pt x="17105" y="1672"/>
                    <a:pt x="17140" y="1674"/>
                  </a:cubicBezTo>
                  <a:cubicBezTo>
                    <a:pt x="17140" y="1678"/>
                    <a:pt x="17141" y="1682"/>
                    <a:pt x="17143" y="1685"/>
                  </a:cubicBezTo>
                  <a:lnTo>
                    <a:pt x="17143" y="1685"/>
                  </a:lnTo>
                  <a:cubicBezTo>
                    <a:pt x="17162" y="1651"/>
                    <a:pt x="17277" y="1644"/>
                    <a:pt x="17572" y="1624"/>
                  </a:cubicBezTo>
                  <a:cubicBezTo>
                    <a:pt x="17895" y="1621"/>
                    <a:pt x="18112" y="1587"/>
                    <a:pt x="18221" y="1562"/>
                  </a:cubicBezTo>
                  <a:lnTo>
                    <a:pt x="18221" y="1562"/>
                  </a:lnTo>
                  <a:lnTo>
                    <a:pt x="18005" y="1574"/>
                  </a:lnTo>
                  <a:cubicBezTo>
                    <a:pt x="18003" y="1541"/>
                    <a:pt x="18063" y="1530"/>
                    <a:pt x="18183" y="1530"/>
                  </a:cubicBezTo>
                  <a:cubicBezTo>
                    <a:pt x="18225" y="1530"/>
                    <a:pt x="18273" y="1531"/>
                    <a:pt x="18328" y="1533"/>
                  </a:cubicBezTo>
                  <a:cubicBezTo>
                    <a:pt x="18341" y="1533"/>
                    <a:pt x="18352" y="1532"/>
                    <a:pt x="18362" y="1532"/>
                  </a:cubicBezTo>
                  <a:cubicBezTo>
                    <a:pt x="18437" y="1532"/>
                    <a:pt x="18437" y="1551"/>
                    <a:pt x="18437" y="1568"/>
                  </a:cubicBezTo>
                  <a:cubicBezTo>
                    <a:pt x="18437" y="1586"/>
                    <a:pt x="18512" y="1598"/>
                    <a:pt x="18598" y="1598"/>
                  </a:cubicBezTo>
                  <a:cubicBezTo>
                    <a:pt x="18616" y="1598"/>
                    <a:pt x="18635" y="1597"/>
                    <a:pt x="18654" y="1596"/>
                  </a:cubicBezTo>
                  <a:cubicBezTo>
                    <a:pt x="18763" y="1590"/>
                    <a:pt x="18870" y="1584"/>
                    <a:pt x="18763" y="1571"/>
                  </a:cubicBezTo>
                  <a:cubicBezTo>
                    <a:pt x="18763" y="1549"/>
                    <a:pt x="18763" y="1549"/>
                    <a:pt x="18870" y="1543"/>
                  </a:cubicBezTo>
                  <a:cubicBezTo>
                    <a:pt x="18980" y="1543"/>
                    <a:pt x="19089" y="1530"/>
                    <a:pt x="19196" y="1508"/>
                  </a:cubicBezTo>
                  <a:cubicBezTo>
                    <a:pt x="19196" y="1486"/>
                    <a:pt x="19302" y="1480"/>
                    <a:pt x="19412" y="1477"/>
                  </a:cubicBezTo>
                  <a:cubicBezTo>
                    <a:pt x="19471" y="1482"/>
                    <a:pt x="19530" y="1485"/>
                    <a:pt x="19590" y="1485"/>
                  </a:cubicBezTo>
                  <a:cubicBezTo>
                    <a:pt x="19639" y="1485"/>
                    <a:pt x="19689" y="1483"/>
                    <a:pt x="19738" y="1480"/>
                  </a:cubicBezTo>
                  <a:lnTo>
                    <a:pt x="19738" y="1502"/>
                  </a:lnTo>
                  <a:cubicBezTo>
                    <a:pt x="19738" y="1524"/>
                    <a:pt x="19845" y="1540"/>
                    <a:pt x="19845" y="1540"/>
                  </a:cubicBezTo>
                  <a:cubicBezTo>
                    <a:pt x="19954" y="1537"/>
                    <a:pt x="19954" y="1515"/>
                    <a:pt x="19954" y="1515"/>
                  </a:cubicBezTo>
                  <a:cubicBezTo>
                    <a:pt x="19992" y="1508"/>
                    <a:pt x="20026" y="1505"/>
                    <a:pt x="20067" y="1505"/>
                  </a:cubicBezTo>
                  <a:lnTo>
                    <a:pt x="20365" y="1490"/>
                  </a:lnTo>
                  <a:cubicBezTo>
                    <a:pt x="20612" y="1474"/>
                    <a:pt x="20948" y="1464"/>
                    <a:pt x="21295" y="1455"/>
                  </a:cubicBezTo>
                  <a:cubicBezTo>
                    <a:pt x="21985" y="1436"/>
                    <a:pt x="22718" y="1430"/>
                    <a:pt x="22878" y="1430"/>
                  </a:cubicBezTo>
                  <a:cubicBezTo>
                    <a:pt x="22986" y="1441"/>
                    <a:pt x="23122" y="1446"/>
                    <a:pt x="23217" y="1446"/>
                  </a:cubicBezTo>
                  <a:cubicBezTo>
                    <a:pt x="23312" y="1446"/>
                    <a:pt x="23367" y="1441"/>
                    <a:pt x="23314" y="1430"/>
                  </a:cubicBezTo>
                  <a:cubicBezTo>
                    <a:pt x="23314" y="1421"/>
                    <a:pt x="23448" y="1414"/>
                    <a:pt x="23665" y="1414"/>
                  </a:cubicBezTo>
                  <a:lnTo>
                    <a:pt x="24508" y="1421"/>
                  </a:lnTo>
                  <a:lnTo>
                    <a:pt x="25441" y="1436"/>
                  </a:lnTo>
                  <a:cubicBezTo>
                    <a:pt x="25524" y="1438"/>
                    <a:pt x="25594" y="1440"/>
                    <a:pt x="25650" y="1440"/>
                  </a:cubicBezTo>
                  <a:cubicBezTo>
                    <a:pt x="25752" y="1440"/>
                    <a:pt x="25808" y="1436"/>
                    <a:pt x="25808" y="1430"/>
                  </a:cubicBezTo>
                  <a:lnTo>
                    <a:pt x="26134" y="1439"/>
                  </a:lnTo>
                  <a:cubicBezTo>
                    <a:pt x="26194" y="1441"/>
                    <a:pt x="26254" y="1442"/>
                    <a:pt x="26312" y="1442"/>
                  </a:cubicBezTo>
                  <a:cubicBezTo>
                    <a:pt x="26405" y="1442"/>
                    <a:pt x="26493" y="1440"/>
                    <a:pt x="26564" y="1440"/>
                  </a:cubicBezTo>
                  <a:cubicBezTo>
                    <a:pt x="26609" y="1440"/>
                    <a:pt x="26647" y="1441"/>
                    <a:pt x="26676" y="1443"/>
                  </a:cubicBezTo>
                  <a:cubicBezTo>
                    <a:pt x="26727" y="1435"/>
                    <a:pt x="26777" y="1432"/>
                    <a:pt x="26806" y="1432"/>
                  </a:cubicBezTo>
                  <a:cubicBezTo>
                    <a:pt x="26841" y="1432"/>
                    <a:pt x="26846" y="1437"/>
                    <a:pt x="26786" y="1446"/>
                  </a:cubicBezTo>
                  <a:cubicBezTo>
                    <a:pt x="26783" y="1468"/>
                    <a:pt x="26783" y="1486"/>
                    <a:pt x="26889" y="1493"/>
                  </a:cubicBezTo>
                  <a:cubicBezTo>
                    <a:pt x="26925" y="1494"/>
                    <a:pt x="26956" y="1495"/>
                    <a:pt x="26981" y="1495"/>
                  </a:cubicBezTo>
                  <a:cubicBezTo>
                    <a:pt x="27109" y="1495"/>
                    <a:pt x="27109" y="1477"/>
                    <a:pt x="27112" y="1461"/>
                  </a:cubicBezTo>
                  <a:cubicBezTo>
                    <a:pt x="27112" y="1447"/>
                    <a:pt x="27156" y="1445"/>
                    <a:pt x="27189" y="1445"/>
                  </a:cubicBezTo>
                  <a:cubicBezTo>
                    <a:pt x="27207" y="1445"/>
                    <a:pt x="27221" y="1446"/>
                    <a:pt x="27221" y="1446"/>
                  </a:cubicBezTo>
                  <a:cubicBezTo>
                    <a:pt x="27328" y="1449"/>
                    <a:pt x="27328" y="1449"/>
                    <a:pt x="27328" y="1471"/>
                  </a:cubicBezTo>
                  <a:cubicBezTo>
                    <a:pt x="27325" y="1493"/>
                    <a:pt x="27325" y="1511"/>
                    <a:pt x="27325" y="1511"/>
                  </a:cubicBezTo>
                  <a:lnTo>
                    <a:pt x="27431" y="1518"/>
                  </a:lnTo>
                  <a:cubicBezTo>
                    <a:pt x="27433" y="1506"/>
                    <a:pt x="27472" y="1504"/>
                    <a:pt x="27503" y="1504"/>
                  </a:cubicBezTo>
                  <a:cubicBezTo>
                    <a:pt x="27524" y="1504"/>
                    <a:pt x="27541" y="1505"/>
                    <a:pt x="27541" y="1505"/>
                  </a:cubicBezTo>
                  <a:cubicBezTo>
                    <a:pt x="27651" y="1508"/>
                    <a:pt x="27651" y="1508"/>
                    <a:pt x="27648" y="1552"/>
                  </a:cubicBezTo>
                  <a:cubicBezTo>
                    <a:pt x="27646" y="1575"/>
                    <a:pt x="27677" y="1587"/>
                    <a:pt x="27725" y="1587"/>
                  </a:cubicBezTo>
                  <a:cubicBezTo>
                    <a:pt x="27764" y="1587"/>
                    <a:pt x="27813" y="1579"/>
                    <a:pt x="27864" y="1562"/>
                  </a:cubicBezTo>
                  <a:lnTo>
                    <a:pt x="28083" y="1555"/>
                  </a:lnTo>
                  <a:cubicBezTo>
                    <a:pt x="28127" y="1575"/>
                    <a:pt x="28190" y="1582"/>
                    <a:pt x="28257" y="1582"/>
                  </a:cubicBezTo>
                  <a:cubicBezTo>
                    <a:pt x="28351" y="1582"/>
                    <a:pt x="28452" y="1569"/>
                    <a:pt x="28516" y="1562"/>
                  </a:cubicBezTo>
                  <a:cubicBezTo>
                    <a:pt x="28577" y="1590"/>
                    <a:pt x="28643" y="1604"/>
                    <a:pt x="28709" y="1604"/>
                  </a:cubicBezTo>
                  <a:cubicBezTo>
                    <a:pt x="28754" y="1604"/>
                    <a:pt x="28799" y="1598"/>
                    <a:pt x="28842" y="1584"/>
                  </a:cubicBezTo>
                  <a:cubicBezTo>
                    <a:pt x="28843" y="1575"/>
                    <a:pt x="28861" y="1570"/>
                    <a:pt x="28890" y="1570"/>
                  </a:cubicBezTo>
                  <a:cubicBezTo>
                    <a:pt x="28932" y="1570"/>
                    <a:pt x="28995" y="1579"/>
                    <a:pt x="29058" y="1596"/>
                  </a:cubicBezTo>
                  <a:cubicBezTo>
                    <a:pt x="29164" y="1627"/>
                    <a:pt x="29271" y="1634"/>
                    <a:pt x="29487" y="1653"/>
                  </a:cubicBezTo>
                  <a:cubicBezTo>
                    <a:pt x="29497" y="1651"/>
                    <a:pt x="29513" y="1651"/>
                    <a:pt x="29534" y="1651"/>
                  </a:cubicBezTo>
                  <a:cubicBezTo>
                    <a:pt x="29739" y="1651"/>
                    <a:pt x="30436" y="1705"/>
                    <a:pt x="31220" y="1784"/>
                  </a:cubicBezTo>
                  <a:lnTo>
                    <a:pt x="31668" y="1831"/>
                  </a:lnTo>
                  <a:cubicBezTo>
                    <a:pt x="31816" y="1844"/>
                    <a:pt x="31963" y="1869"/>
                    <a:pt x="32104" y="1906"/>
                  </a:cubicBezTo>
                  <a:cubicBezTo>
                    <a:pt x="32355" y="1978"/>
                    <a:pt x="32524" y="2082"/>
                    <a:pt x="32612" y="2192"/>
                  </a:cubicBezTo>
                  <a:cubicBezTo>
                    <a:pt x="32649" y="2239"/>
                    <a:pt x="32671" y="2295"/>
                    <a:pt x="32677" y="2358"/>
                  </a:cubicBezTo>
                  <a:cubicBezTo>
                    <a:pt x="32677" y="2398"/>
                    <a:pt x="32668" y="2417"/>
                    <a:pt x="32674" y="2420"/>
                  </a:cubicBezTo>
                  <a:cubicBezTo>
                    <a:pt x="32659" y="2455"/>
                    <a:pt x="32637" y="2486"/>
                    <a:pt x="32605" y="2505"/>
                  </a:cubicBezTo>
                  <a:cubicBezTo>
                    <a:pt x="32571" y="2530"/>
                    <a:pt x="32533" y="2546"/>
                    <a:pt x="32496" y="2555"/>
                  </a:cubicBezTo>
                  <a:cubicBezTo>
                    <a:pt x="32495" y="2555"/>
                    <a:pt x="32493" y="2555"/>
                    <a:pt x="32492" y="2555"/>
                  </a:cubicBezTo>
                  <a:cubicBezTo>
                    <a:pt x="32463" y="2555"/>
                    <a:pt x="32371" y="2589"/>
                    <a:pt x="32314" y="2640"/>
                  </a:cubicBezTo>
                  <a:cubicBezTo>
                    <a:pt x="32261" y="2667"/>
                    <a:pt x="32247" y="2682"/>
                    <a:pt x="32234" y="2682"/>
                  </a:cubicBezTo>
                  <a:cubicBezTo>
                    <a:pt x="32226" y="2682"/>
                    <a:pt x="32218" y="2677"/>
                    <a:pt x="32201" y="2665"/>
                  </a:cubicBezTo>
                  <a:cubicBezTo>
                    <a:pt x="32197" y="2662"/>
                    <a:pt x="32189" y="2661"/>
                    <a:pt x="32177" y="2661"/>
                  </a:cubicBezTo>
                  <a:cubicBezTo>
                    <a:pt x="32146" y="2661"/>
                    <a:pt x="32089" y="2667"/>
                    <a:pt x="32001" y="2674"/>
                  </a:cubicBezTo>
                  <a:cubicBezTo>
                    <a:pt x="31938" y="2677"/>
                    <a:pt x="31863" y="2687"/>
                    <a:pt x="31766" y="2687"/>
                  </a:cubicBezTo>
                  <a:cubicBezTo>
                    <a:pt x="31671" y="2693"/>
                    <a:pt x="31559" y="2693"/>
                    <a:pt x="31455" y="2696"/>
                  </a:cubicBezTo>
                  <a:cubicBezTo>
                    <a:pt x="31281" y="2696"/>
                    <a:pt x="31077" y="2693"/>
                    <a:pt x="30925" y="2693"/>
                  </a:cubicBezTo>
                  <a:cubicBezTo>
                    <a:pt x="30791" y="2693"/>
                    <a:pt x="30697" y="2695"/>
                    <a:pt x="30697" y="2705"/>
                  </a:cubicBezTo>
                  <a:cubicBezTo>
                    <a:pt x="30592" y="2713"/>
                    <a:pt x="30537" y="2717"/>
                    <a:pt x="30521" y="2717"/>
                  </a:cubicBezTo>
                  <a:cubicBezTo>
                    <a:pt x="30502" y="2717"/>
                    <a:pt x="30530" y="2712"/>
                    <a:pt x="30587" y="2702"/>
                  </a:cubicBezTo>
                  <a:cubicBezTo>
                    <a:pt x="30664" y="2676"/>
                    <a:pt x="30425" y="2653"/>
                    <a:pt x="30163" y="2653"/>
                  </a:cubicBezTo>
                  <a:cubicBezTo>
                    <a:pt x="30048" y="2653"/>
                    <a:pt x="29929" y="2657"/>
                    <a:pt x="29829" y="2668"/>
                  </a:cubicBezTo>
                  <a:cubicBezTo>
                    <a:pt x="29722" y="2668"/>
                    <a:pt x="29613" y="2665"/>
                    <a:pt x="29616" y="2643"/>
                  </a:cubicBezTo>
                  <a:cubicBezTo>
                    <a:pt x="29584" y="2643"/>
                    <a:pt x="29553" y="2643"/>
                    <a:pt x="29517" y="2643"/>
                  </a:cubicBezTo>
                  <a:cubicBezTo>
                    <a:pt x="29427" y="2643"/>
                    <a:pt x="29305" y="2644"/>
                    <a:pt x="29070" y="2655"/>
                  </a:cubicBezTo>
                  <a:lnTo>
                    <a:pt x="28312" y="2643"/>
                  </a:lnTo>
                  <a:cubicBezTo>
                    <a:pt x="28281" y="2642"/>
                    <a:pt x="28250" y="2642"/>
                    <a:pt x="28220" y="2642"/>
                  </a:cubicBezTo>
                  <a:cubicBezTo>
                    <a:pt x="28038" y="2642"/>
                    <a:pt x="27880" y="2655"/>
                    <a:pt x="27880" y="2655"/>
                  </a:cubicBezTo>
                  <a:lnTo>
                    <a:pt x="27770" y="2652"/>
                  </a:lnTo>
                  <a:cubicBezTo>
                    <a:pt x="27770" y="2643"/>
                    <a:pt x="27635" y="2637"/>
                    <a:pt x="27406" y="2627"/>
                  </a:cubicBezTo>
                  <a:lnTo>
                    <a:pt x="26473" y="2608"/>
                  </a:lnTo>
                  <a:cubicBezTo>
                    <a:pt x="25714" y="2596"/>
                    <a:pt x="25062" y="2583"/>
                    <a:pt x="24956" y="2561"/>
                  </a:cubicBezTo>
                  <a:cubicBezTo>
                    <a:pt x="24884" y="2561"/>
                    <a:pt x="24812" y="2568"/>
                    <a:pt x="24740" y="2580"/>
                  </a:cubicBezTo>
                  <a:cubicBezTo>
                    <a:pt x="24678" y="2600"/>
                    <a:pt x="24615" y="2610"/>
                    <a:pt x="24551" y="2610"/>
                  </a:cubicBezTo>
                  <a:cubicBezTo>
                    <a:pt x="24504" y="2610"/>
                    <a:pt x="24457" y="2605"/>
                    <a:pt x="24410" y="2593"/>
                  </a:cubicBezTo>
                  <a:cubicBezTo>
                    <a:pt x="24354" y="2569"/>
                    <a:pt x="24198" y="2556"/>
                    <a:pt x="24051" y="2556"/>
                  </a:cubicBezTo>
                  <a:cubicBezTo>
                    <a:pt x="23929" y="2556"/>
                    <a:pt x="23812" y="2565"/>
                    <a:pt x="23762" y="2583"/>
                  </a:cubicBezTo>
                  <a:lnTo>
                    <a:pt x="23762" y="2561"/>
                  </a:lnTo>
                  <a:cubicBezTo>
                    <a:pt x="23717" y="2543"/>
                    <a:pt x="23634" y="2535"/>
                    <a:pt x="23544" y="2535"/>
                  </a:cubicBezTo>
                  <a:cubicBezTo>
                    <a:pt x="23420" y="2535"/>
                    <a:pt x="23283" y="2550"/>
                    <a:pt x="23220" y="2574"/>
                  </a:cubicBezTo>
                  <a:cubicBezTo>
                    <a:pt x="23141" y="2555"/>
                    <a:pt x="23062" y="2539"/>
                    <a:pt x="22983" y="2539"/>
                  </a:cubicBezTo>
                  <a:cubicBezTo>
                    <a:pt x="22954" y="2539"/>
                    <a:pt x="22926" y="2541"/>
                    <a:pt x="22897" y="2546"/>
                  </a:cubicBezTo>
                  <a:cubicBezTo>
                    <a:pt x="22787" y="2546"/>
                    <a:pt x="22787" y="2546"/>
                    <a:pt x="22790" y="2502"/>
                  </a:cubicBezTo>
                  <a:cubicBezTo>
                    <a:pt x="22790" y="2483"/>
                    <a:pt x="22793" y="2461"/>
                    <a:pt x="22684" y="2458"/>
                  </a:cubicBezTo>
                  <a:cubicBezTo>
                    <a:pt x="22574" y="2458"/>
                    <a:pt x="22574" y="2477"/>
                    <a:pt x="22574" y="2499"/>
                  </a:cubicBezTo>
                  <a:lnTo>
                    <a:pt x="22358" y="2496"/>
                  </a:lnTo>
                  <a:cubicBezTo>
                    <a:pt x="22358" y="2496"/>
                    <a:pt x="22352" y="2495"/>
                    <a:pt x="22344" y="2495"/>
                  </a:cubicBezTo>
                  <a:cubicBezTo>
                    <a:pt x="22314" y="2495"/>
                    <a:pt x="22248" y="2497"/>
                    <a:pt x="22248" y="2514"/>
                  </a:cubicBezTo>
                  <a:cubicBezTo>
                    <a:pt x="22246" y="2528"/>
                    <a:pt x="22192" y="2532"/>
                    <a:pt x="22121" y="2532"/>
                  </a:cubicBezTo>
                  <a:cubicBezTo>
                    <a:pt x="22092" y="2532"/>
                    <a:pt x="22061" y="2531"/>
                    <a:pt x="22029" y="2530"/>
                  </a:cubicBezTo>
                  <a:cubicBezTo>
                    <a:pt x="22029" y="2525"/>
                    <a:pt x="22020" y="2522"/>
                    <a:pt x="22010" y="2522"/>
                  </a:cubicBezTo>
                  <a:cubicBezTo>
                    <a:pt x="21985" y="2522"/>
                    <a:pt x="21953" y="2536"/>
                    <a:pt x="22029" y="2552"/>
                  </a:cubicBezTo>
                  <a:cubicBezTo>
                    <a:pt x="22026" y="2574"/>
                    <a:pt x="22026" y="2593"/>
                    <a:pt x="21916" y="2593"/>
                  </a:cubicBezTo>
                  <a:lnTo>
                    <a:pt x="21916" y="2633"/>
                  </a:lnTo>
                  <a:cubicBezTo>
                    <a:pt x="21913" y="2674"/>
                    <a:pt x="21913" y="2696"/>
                    <a:pt x="22126" y="2721"/>
                  </a:cubicBezTo>
                  <a:cubicBezTo>
                    <a:pt x="22395" y="2739"/>
                    <a:pt x="22623" y="2755"/>
                    <a:pt x="22757" y="2755"/>
                  </a:cubicBezTo>
                  <a:cubicBezTo>
                    <a:pt x="22838" y="2755"/>
                    <a:pt x="22884" y="2749"/>
                    <a:pt x="22884" y="2734"/>
                  </a:cubicBezTo>
                  <a:cubicBezTo>
                    <a:pt x="22944" y="2723"/>
                    <a:pt x="23006" y="2717"/>
                    <a:pt x="23066" y="2717"/>
                  </a:cubicBezTo>
                  <a:cubicBezTo>
                    <a:pt x="23079" y="2717"/>
                    <a:pt x="23091" y="2717"/>
                    <a:pt x="23104" y="2718"/>
                  </a:cubicBezTo>
                  <a:cubicBezTo>
                    <a:pt x="23176" y="2718"/>
                    <a:pt x="23248" y="2727"/>
                    <a:pt x="23320" y="2740"/>
                  </a:cubicBezTo>
                  <a:cubicBezTo>
                    <a:pt x="23317" y="2762"/>
                    <a:pt x="23752" y="2771"/>
                    <a:pt x="24291" y="2781"/>
                  </a:cubicBezTo>
                  <a:cubicBezTo>
                    <a:pt x="24943" y="2790"/>
                    <a:pt x="25269" y="2796"/>
                    <a:pt x="25376" y="2818"/>
                  </a:cubicBezTo>
                  <a:cubicBezTo>
                    <a:pt x="25445" y="2834"/>
                    <a:pt x="25517" y="2843"/>
                    <a:pt x="25592" y="2843"/>
                  </a:cubicBezTo>
                  <a:cubicBezTo>
                    <a:pt x="25592" y="2836"/>
                    <a:pt x="25684" y="2833"/>
                    <a:pt x="25838" y="2833"/>
                  </a:cubicBezTo>
                  <a:cubicBezTo>
                    <a:pt x="25889" y="2833"/>
                    <a:pt x="25948" y="2833"/>
                    <a:pt x="26012" y="2834"/>
                  </a:cubicBezTo>
                  <a:lnTo>
                    <a:pt x="26999" y="2850"/>
                  </a:lnTo>
                  <a:lnTo>
                    <a:pt x="28043" y="2865"/>
                  </a:lnTo>
                  <a:cubicBezTo>
                    <a:pt x="28328" y="2865"/>
                    <a:pt x="28519" y="2865"/>
                    <a:pt x="28519" y="2853"/>
                  </a:cubicBezTo>
                  <a:lnTo>
                    <a:pt x="28735" y="2859"/>
                  </a:lnTo>
                  <a:cubicBezTo>
                    <a:pt x="28735" y="2878"/>
                    <a:pt x="28951" y="2884"/>
                    <a:pt x="29168" y="2887"/>
                  </a:cubicBezTo>
                  <a:cubicBezTo>
                    <a:pt x="29297" y="2876"/>
                    <a:pt x="29427" y="2874"/>
                    <a:pt x="29510" y="2874"/>
                  </a:cubicBezTo>
                  <a:cubicBezTo>
                    <a:pt x="29565" y="2874"/>
                    <a:pt x="29600" y="2875"/>
                    <a:pt x="29600" y="2875"/>
                  </a:cubicBezTo>
                  <a:cubicBezTo>
                    <a:pt x="29600" y="2893"/>
                    <a:pt x="29710" y="2897"/>
                    <a:pt x="29926" y="2900"/>
                  </a:cubicBezTo>
                  <a:cubicBezTo>
                    <a:pt x="30002" y="2901"/>
                    <a:pt x="30066" y="2902"/>
                    <a:pt x="30115" y="2902"/>
                  </a:cubicBezTo>
                  <a:cubicBezTo>
                    <a:pt x="30206" y="2902"/>
                    <a:pt x="30252" y="2898"/>
                    <a:pt x="30252" y="2884"/>
                  </a:cubicBezTo>
                  <a:cubicBezTo>
                    <a:pt x="30362" y="2884"/>
                    <a:pt x="31114" y="2906"/>
                    <a:pt x="31449" y="2925"/>
                  </a:cubicBezTo>
                  <a:cubicBezTo>
                    <a:pt x="31477" y="2931"/>
                    <a:pt x="31502" y="2931"/>
                    <a:pt x="31530" y="2931"/>
                  </a:cubicBezTo>
                  <a:cubicBezTo>
                    <a:pt x="31565" y="2931"/>
                    <a:pt x="31574" y="2931"/>
                    <a:pt x="31634" y="2928"/>
                  </a:cubicBezTo>
                  <a:cubicBezTo>
                    <a:pt x="31728" y="2919"/>
                    <a:pt x="31819" y="2906"/>
                    <a:pt x="31910" y="2887"/>
                  </a:cubicBezTo>
                  <a:cubicBezTo>
                    <a:pt x="31907" y="2868"/>
                    <a:pt x="32063" y="2834"/>
                    <a:pt x="32220" y="2812"/>
                  </a:cubicBezTo>
                  <a:lnTo>
                    <a:pt x="32261" y="2846"/>
                  </a:lnTo>
                  <a:cubicBezTo>
                    <a:pt x="32193" y="2866"/>
                    <a:pt x="32151" y="2878"/>
                    <a:pt x="32161" y="2878"/>
                  </a:cubicBezTo>
                  <a:cubicBezTo>
                    <a:pt x="32162" y="2878"/>
                    <a:pt x="32164" y="2878"/>
                    <a:pt x="32167" y="2878"/>
                  </a:cubicBezTo>
                  <a:cubicBezTo>
                    <a:pt x="32179" y="2878"/>
                    <a:pt x="32207" y="2875"/>
                    <a:pt x="32254" y="2868"/>
                  </a:cubicBezTo>
                  <a:cubicBezTo>
                    <a:pt x="32301" y="2862"/>
                    <a:pt x="32355" y="2846"/>
                    <a:pt x="32430" y="2825"/>
                  </a:cubicBezTo>
                  <a:cubicBezTo>
                    <a:pt x="32489" y="2809"/>
                    <a:pt x="32549" y="2784"/>
                    <a:pt x="32605" y="2756"/>
                  </a:cubicBezTo>
                  <a:cubicBezTo>
                    <a:pt x="32627" y="2746"/>
                    <a:pt x="32649" y="2734"/>
                    <a:pt x="32668" y="2718"/>
                  </a:cubicBezTo>
                  <a:cubicBezTo>
                    <a:pt x="32659" y="2712"/>
                    <a:pt x="32709" y="2684"/>
                    <a:pt x="32771" y="2615"/>
                  </a:cubicBezTo>
                  <a:cubicBezTo>
                    <a:pt x="32812" y="2568"/>
                    <a:pt x="32844" y="2511"/>
                    <a:pt x="32862" y="2452"/>
                  </a:cubicBezTo>
                  <a:cubicBezTo>
                    <a:pt x="32865" y="2430"/>
                    <a:pt x="32872" y="2408"/>
                    <a:pt x="32875" y="2386"/>
                  </a:cubicBezTo>
                  <a:cubicBezTo>
                    <a:pt x="32872" y="2361"/>
                    <a:pt x="32872" y="2339"/>
                    <a:pt x="32869" y="2314"/>
                  </a:cubicBezTo>
                  <a:cubicBezTo>
                    <a:pt x="32865" y="2267"/>
                    <a:pt x="32856" y="2220"/>
                    <a:pt x="32837" y="2176"/>
                  </a:cubicBezTo>
                  <a:cubicBezTo>
                    <a:pt x="32740" y="1978"/>
                    <a:pt x="32521" y="1790"/>
                    <a:pt x="32066" y="1681"/>
                  </a:cubicBezTo>
                  <a:cubicBezTo>
                    <a:pt x="31969" y="1659"/>
                    <a:pt x="31872" y="1643"/>
                    <a:pt x="31775" y="1634"/>
                  </a:cubicBezTo>
                  <a:lnTo>
                    <a:pt x="31562" y="1609"/>
                  </a:lnTo>
                  <a:lnTo>
                    <a:pt x="31283" y="1584"/>
                  </a:lnTo>
                  <a:lnTo>
                    <a:pt x="30882" y="1543"/>
                  </a:lnTo>
                  <a:cubicBezTo>
                    <a:pt x="30767" y="1534"/>
                    <a:pt x="30691" y="1530"/>
                    <a:pt x="30646" y="1530"/>
                  </a:cubicBezTo>
                  <a:cubicBezTo>
                    <a:pt x="30611" y="1530"/>
                    <a:pt x="30595" y="1532"/>
                    <a:pt x="30593" y="1537"/>
                  </a:cubicBezTo>
                  <a:cubicBezTo>
                    <a:pt x="30593" y="1542"/>
                    <a:pt x="30583" y="1546"/>
                    <a:pt x="30558" y="1546"/>
                  </a:cubicBezTo>
                  <a:cubicBezTo>
                    <a:pt x="30504" y="1546"/>
                    <a:pt x="30383" y="1530"/>
                    <a:pt x="30161" y="1496"/>
                  </a:cubicBezTo>
                  <a:cubicBezTo>
                    <a:pt x="29688" y="1410"/>
                    <a:pt x="29563" y="1390"/>
                    <a:pt x="29486" y="1390"/>
                  </a:cubicBezTo>
                  <a:cubicBezTo>
                    <a:pt x="29459" y="1390"/>
                    <a:pt x="29438" y="1392"/>
                    <a:pt x="29409" y="1396"/>
                  </a:cubicBezTo>
                  <a:cubicBezTo>
                    <a:pt x="29515" y="1402"/>
                    <a:pt x="29515" y="1424"/>
                    <a:pt x="29512" y="1443"/>
                  </a:cubicBezTo>
                  <a:cubicBezTo>
                    <a:pt x="29510" y="1462"/>
                    <a:pt x="29488" y="1471"/>
                    <a:pt x="29456" y="1471"/>
                  </a:cubicBezTo>
                  <a:cubicBezTo>
                    <a:pt x="29414" y="1471"/>
                    <a:pt x="29355" y="1455"/>
                    <a:pt x="29296" y="1427"/>
                  </a:cubicBezTo>
                  <a:cubicBezTo>
                    <a:pt x="29299" y="1388"/>
                    <a:pt x="28199" y="1326"/>
                    <a:pt x="27744" y="1326"/>
                  </a:cubicBezTo>
                  <a:cubicBezTo>
                    <a:pt x="27648" y="1326"/>
                    <a:pt x="27581" y="1329"/>
                    <a:pt x="27559" y="1335"/>
                  </a:cubicBezTo>
                  <a:lnTo>
                    <a:pt x="27559" y="1335"/>
                  </a:lnTo>
                  <a:cubicBezTo>
                    <a:pt x="27559" y="1331"/>
                    <a:pt x="27559" y="1325"/>
                    <a:pt x="27560" y="1317"/>
                  </a:cubicBezTo>
                  <a:cubicBezTo>
                    <a:pt x="27560" y="1295"/>
                    <a:pt x="27453" y="1289"/>
                    <a:pt x="27018" y="1267"/>
                  </a:cubicBezTo>
                  <a:lnTo>
                    <a:pt x="26692" y="1255"/>
                  </a:lnTo>
                  <a:cubicBezTo>
                    <a:pt x="26691" y="1266"/>
                    <a:pt x="26637" y="1271"/>
                    <a:pt x="26561" y="1271"/>
                  </a:cubicBezTo>
                  <a:cubicBezTo>
                    <a:pt x="26370" y="1271"/>
                    <a:pt x="26040" y="1243"/>
                    <a:pt x="26040" y="1229"/>
                  </a:cubicBezTo>
                  <a:cubicBezTo>
                    <a:pt x="25933" y="1204"/>
                    <a:pt x="25933" y="1204"/>
                    <a:pt x="25714" y="1198"/>
                  </a:cubicBezTo>
                  <a:cubicBezTo>
                    <a:pt x="25616" y="1207"/>
                    <a:pt x="25499" y="1210"/>
                    <a:pt x="25383" y="1210"/>
                  </a:cubicBezTo>
                  <a:cubicBezTo>
                    <a:pt x="25112" y="1210"/>
                    <a:pt x="24846" y="1192"/>
                    <a:pt x="24846" y="1176"/>
                  </a:cubicBezTo>
                  <a:lnTo>
                    <a:pt x="24630" y="1170"/>
                  </a:lnTo>
                  <a:cubicBezTo>
                    <a:pt x="24516" y="1182"/>
                    <a:pt x="24403" y="1187"/>
                    <a:pt x="24290" y="1187"/>
                  </a:cubicBezTo>
                  <a:cubicBezTo>
                    <a:pt x="24257" y="1187"/>
                    <a:pt x="24224" y="1186"/>
                    <a:pt x="24191" y="1186"/>
                  </a:cubicBezTo>
                  <a:cubicBezTo>
                    <a:pt x="24102" y="1185"/>
                    <a:pt x="24029" y="1184"/>
                    <a:pt x="23972" y="1184"/>
                  </a:cubicBezTo>
                  <a:cubicBezTo>
                    <a:pt x="23823" y="1184"/>
                    <a:pt x="23788" y="1188"/>
                    <a:pt x="23865" y="1204"/>
                  </a:cubicBezTo>
                  <a:cubicBezTo>
                    <a:pt x="23865" y="1223"/>
                    <a:pt x="23862" y="1245"/>
                    <a:pt x="23756" y="1245"/>
                  </a:cubicBezTo>
                  <a:lnTo>
                    <a:pt x="23756" y="1223"/>
                  </a:lnTo>
                  <a:cubicBezTo>
                    <a:pt x="23756" y="1206"/>
                    <a:pt x="23551" y="1200"/>
                    <a:pt x="23250" y="1200"/>
                  </a:cubicBezTo>
                  <a:cubicBezTo>
                    <a:pt x="23172" y="1200"/>
                    <a:pt x="23087" y="1201"/>
                    <a:pt x="22997" y="1201"/>
                  </a:cubicBezTo>
                  <a:cubicBezTo>
                    <a:pt x="22799" y="1201"/>
                    <a:pt x="22644" y="1202"/>
                    <a:pt x="22522" y="1202"/>
                  </a:cubicBezTo>
                  <a:cubicBezTo>
                    <a:pt x="22309" y="1202"/>
                    <a:pt x="22196" y="1200"/>
                    <a:pt x="22126" y="1186"/>
                  </a:cubicBezTo>
                  <a:lnTo>
                    <a:pt x="22016" y="1211"/>
                  </a:lnTo>
                  <a:cubicBezTo>
                    <a:pt x="21961" y="1222"/>
                    <a:pt x="21905" y="1228"/>
                    <a:pt x="21864" y="1228"/>
                  </a:cubicBezTo>
                  <a:cubicBezTo>
                    <a:pt x="21825" y="1228"/>
                    <a:pt x="21800" y="1223"/>
                    <a:pt x="21800" y="1214"/>
                  </a:cubicBezTo>
                  <a:cubicBezTo>
                    <a:pt x="21758" y="1205"/>
                    <a:pt x="21671" y="1202"/>
                    <a:pt x="21566" y="1202"/>
                  </a:cubicBezTo>
                  <a:cubicBezTo>
                    <a:pt x="21393" y="1202"/>
                    <a:pt x="21175" y="1212"/>
                    <a:pt x="21038" y="1229"/>
                  </a:cubicBezTo>
                  <a:lnTo>
                    <a:pt x="20822" y="1236"/>
                  </a:lnTo>
                  <a:cubicBezTo>
                    <a:pt x="20776" y="1219"/>
                    <a:pt x="20693" y="1211"/>
                    <a:pt x="20603" y="1211"/>
                  </a:cubicBezTo>
                  <a:cubicBezTo>
                    <a:pt x="20478" y="1211"/>
                    <a:pt x="20341" y="1226"/>
                    <a:pt x="20277" y="1251"/>
                  </a:cubicBezTo>
                  <a:cubicBezTo>
                    <a:pt x="20277" y="1240"/>
                    <a:pt x="20236" y="1236"/>
                    <a:pt x="20178" y="1236"/>
                  </a:cubicBezTo>
                  <a:cubicBezTo>
                    <a:pt x="20143" y="1236"/>
                    <a:pt x="20102" y="1238"/>
                    <a:pt x="20061" y="1239"/>
                  </a:cubicBezTo>
                  <a:cubicBezTo>
                    <a:pt x="19905" y="1259"/>
                    <a:pt x="19635" y="1275"/>
                    <a:pt x="19497" y="1275"/>
                  </a:cubicBezTo>
                  <a:cubicBezTo>
                    <a:pt x="19443" y="1275"/>
                    <a:pt x="19409" y="1272"/>
                    <a:pt x="19409" y="1267"/>
                  </a:cubicBezTo>
                  <a:lnTo>
                    <a:pt x="19299" y="1273"/>
                  </a:lnTo>
                  <a:cubicBezTo>
                    <a:pt x="19193" y="1295"/>
                    <a:pt x="19083" y="1308"/>
                    <a:pt x="18976" y="1308"/>
                  </a:cubicBezTo>
                  <a:cubicBezTo>
                    <a:pt x="18867" y="1311"/>
                    <a:pt x="18757" y="1323"/>
                    <a:pt x="18651" y="1345"/>
                  </a:cubicBezTo>
                  <a:cubicBezTo>
                    <a:pt x="18578" y="1364"/>
                    <a:pt x="18506" y="1374"/>
                    <a:pt x="18434" y="1380"/>
                  </a:cubicBezTo>
                  <a:cubicBezTo>
                    <a:pt x="18424" y="1380"/>
                    <a:pt x="18415" y="1381"/>
                    <a:pt x="18409" y="1381"/>
                  </a:cubicBezTo>
                  <a:cubicBezTo>
                    <a:pt x="18346" y="1381"/>
                    <a:pt x="18445" y="1356"/>
                    <a:pt x="18541" y="1333"/>
                  </a:cubicBezTo>
                  <a:cubicBezTo>
                    <a:pt x="18613" y="1321"/>
                    <a:pt x="18625" y="1316"/>
                    <a:pt x="18597" y="1316"/>
                  </a:cubicBezTo>
                  <a:cubicBezTo>
                    <a:pt x="18540" y="1316"/>
                    <a:pt x="18324" y="1338"/>
                    <a:pt x="18108" y="1380"/>
                  </a:cubicBezTo>
                  <a:cubicBezTo>
                    <a:pt x="17941" y="1410"/>
                    <a:pt x="17859" y="1425"/>
                    <a:pt x="17849" y="1425"/>
                  </a:cubicBezTo>
                  <a:cubicBezTo>
                    <a:pt x="17840" y="1425"/>
                    <a:pt x="17894" y="1412"/>
                    <a:pt x="17999" y="1386"/>
                  </a:cubicBezTo>
                  <a:cubicBezTo>
                    <a:pt x="18072" y="1367"/>
                    <a:pt x="18144" y="1348"/>
                    <a:pt x="18119" y="1348"/>
                  </a:cubicBezTo>
                  <a:cubicBezTo>
                    <a:pt x="18106" y="1348"/>
                    <a:pt x="18070" y="1353"/>
                    <a:pt x="17999" y="1364"/>
                  </a:cubicBezTo>
                  <a:cubicBezTo>
                    <a:pt x="17999" y="1364"/>
                    <a:pt x="17782" y="1377"/>
                    <a:pt x="17782" y="1399"/>
                  </a:cubicBezTo>
                  <a:lnTo>
                    <a:pt x="17457" y="1421"/>
                  </a:lnTo>
                  <a:cubicBezTo>
                    <a:pt x="17421" y="1420"/>
                    <a:pt x="17384" y="1419"/>
                    <a:pt x="17348" y="1419"/>
                  </a:cubicBezTo>
                  <a:cubicBezTo>
                    <a:pt x="17240" y="1419"/>
                    <a:pt x="17131" y="1423"/>
                    <a:pt x="17021" y="1430"/>
                  </a:cubicBezTo>
                  <a:cubicBezTo>
                    <a:pt x="16970" y="1450"/>
                    <a:pt x="16916" y="1461"/>
                    <a:pt x="16861" y="1461"/>
                  </a:cubicBezTo>
                  <a:cubicBezTo>
                    <a:pt x="16838" y="1461"/>
                    <a:pt x="16815" y="1459"/>
                    <a:pt x="16792" y="1455"/>
                  </a:cubicBezTo>
                  <a:cubicBezTo>
                    <a:pt x="16792" y="1448"/>
                    <a:pt x="16781" y="1445"/>
                    <a:pt x="16766" y="1445"/>
                  </a:cubicBezTo>
                  <a:cubicBezTo>
                    <a:pt x="16732" y="1445"/>
                    <a:pt x="16677" y="1461"/>
                    <a:pt x="16679" y="1490"/>
                  </a:cubicBezTo>
                  <a:cubicBezTo>
                    <a:pt x="16567" y="1530"/>
                    <a:pt x="16451" y="1555"/>
                    <a:pt x="16328" y="1568"/>
                  </a:cubicBezTo>
                  <a:cubicBezTo>
                    <a:pt x="16325" y="1555"/>
                    <a:pt x="16312" y="1550"/>
                    <a:pt x="16295" y="1550"/>
                  </a:cubicBezTo>
                  <a:cubicBezTo>
                    <a:pt x="16257" y="1550"/>
                    <a:pt x="16202" y="1574"/>
                    <a:pt x="16206" y="1587"/>
                  </a:cubicBezTo>
                  <a:cubicBezTo>
                    <a:pt x="16150" y="1612"/>
                    <a:pt x="16093" y="1653"/>
                    <a:pt x="16049" y="1674"/>
                  </a:cubicBezTo>
                  <a:lnTo>
                    <a:pt x="15977" y="1712"/>
                  </a:lnTo>
                  <a:cubicBezTo>
                    <a:pt x="15977" y="1711"/>
                    <a:pt x="15977" y="1711"/>
                    <a:pt x="15976" y="1711"/>
                  </a:cubicBezTo>
                  <a:cubicBezTo>
                    <a:pt x="15964" y="1711"/>
                    <a:pt x="15897" y="1751"/>
                    <a:pt x="15792" y="1822"/>
                  </a:cubicBezTo>
                  <a:cubicBezTo>
                    <a:pt x="15764" y="1847"/>
                    <a:pt x="15733" y="1884"/>
                    <a:pt x="15698" y="1919"/>
                  </a:cubicBezTo>
                  <a:lnTo>
                    <a:pt x="15642" y="1978"/>
                  </a:lnTo>
                  <a:cubicBezTo>
                    <a:pt x="15626" y="2003"/>
                    <a:pt x="15611" y="2029"/>
                    <a:pt x="15598" y="2057"/>
                  </a:cubicBezTo>
                  <a:cubicBezTo>
                    <a:pt x="15564" y="2113"/>
                    <a:pt x="15542" y="2179"/>
                    <a:pt x="15536" y="2245"/>
                  </a:cubicBezTo>
                  <a:cubicBezTo>
                    <a:pt x="15526" y="2282"/>
                    <a:pt x="15523" y="2317"/>
                    <a:pt x="15523" y="2354"/>
                  </a:cubicBezTo>
                  <a:cubicBezTo>
                    <a:pt x="15529" y="2389"/>
                    <a:pt x="15536" y="2427"/>
                    <a:pt x="15542" y="2467"/>
                  </a:cubicBezTo>
                  <a:cubicBezTo>
                    <a:pt x="15548" y="2546"/>
                    <a:pt x="15601" y="2615"/>
                    <a:pt x="15639" y="2690"/>
                  </a:cubicBezTo>
                  <a:cubicBezTo>
                    <a:pt x="15689" y="2746"/>
                    <a:pt x="15745" y="2806"/>
                    <a:pt x="15802" y="2859"/>
                  </a:cubicBezTo>
                  <a:cubicBezTo>
                    <a:pt x="15855" y="2900"/>
                    <a:pt x="15915" y="2941"/>
                    <a:pt x="15974" y="2978"/>
                  </a:cubicBezTo>
                  <a:lnTo>
                    <a:pt x="16159" y="3063"/>
                  </a:lnTo>
                  <a:cubicBezTo>
                    <a:pt x="16407" y="3154"/>
                    <a:pt x="16670" y="3210"/>
                    <a:pt x="16933" y="3232"/>
                  </a:cubicBezTo>
                  <a:cubicBezTo>
                    <a:pt x="16962" y="3235"/>
                    <a:pt x="16991" y="3236"/>
                    <a:pt x="17017" y="3236"/>
                  </a:cubicBezTo>
                  <a:cubicBezTo>
                    <a:pt x="17096" y="3236"/>
                    <a:pt x="17156" y="3224"/>
                    <a:pt x="17159" y="3210"/>
                  </a:cubicBezTo>
                  <a:cubicBezTo>
                    <a:pt x="17160" y="3192"/>
                    <a:pt x="17161" y="3185"/>
                    <a:pt x="17168" y="3185"/>
                  </a:cubicBezTo>
                  <a:cubicBezTo>
                    <a:pt x="17179" y="3185"/>
                    <a:pt x="17204" y="3200"/>
                    <a:pt x="17265" y="3216"/>
                  </a:cubicBezTo>
                  <a:cubicBezTo>
                    <a:pt x="17323" y="3255"/>
                    <a:pt x="17415" y="3276"/>
                    <a:pt x="17469" y="3276"/>
                  </a:cubicBezTo>
                  <a:cubicBezTo>
                    <a:pt x="17511" y="3276"/>
                    <a:pt x="17529" y="3263"/>
                    <a:pt x="17485" y="3232"/>
                  </a:cubicBezTo>
                  <a:cubicBezTo>
                    <a:pt x="17434" y="3208"/>
                    <a:pt x="17407" y="3195"/>
                    <a:pt x="17417" y="3195"/>
                  </a:cubicBezTo>
                  <a:cubicBezTo>
                    <a:pt x="17427" y="3195"/>
                    <a:pt x="17480" y="3210"/>
                    <a:pt x="17591" y="3241"/>
                  </a:cubicBezTo>
                  <a:cubicBezTo>
                    <a:pt x="17635" y="3257"/>
                    <a:pt x="17681" y="3266"/>
                    <a:pt x="17727" y="3266"/>
                  </a:cubicBezTo>
                  <a:cubicBezTo>
                    <a:pt x="17754" y="3266"/>
                    <a:pt x="17781" y="3263"/>
                    <a:pt x="17808" y="3257"/>
                  </a:cubicBezTo>
                  <a:cubicBezTo>
                    <a:pt x="17809" y="3248"/>
                    <a:pt x="17829" y="3243"/>
                    <a:pt x="17852" y="3243"/>
                  </a:cubicBezTo>
                  <a:cubicBezTo>
                    <a:pt x="17883" y="3243"/>
                    <a:pt x="17917" y="3251"/>
                    <a:pt x="17917" y="3263"/>
                  </a:cubicBezTo>
                  <a:cubicBezTo>
                    <a:pt x="18000" y="3285"/>
                    <a:pt x="18080" y="3307"/>
                    <a:pt x="18114" y="3307"/>
                  </a:cubicBezTo>
                  <a:cubicBezTo>
                    <a:pt x="18124" y="3307"/>
                    <a:pt x="18130" y="3305"/>
                    <a:pt x="18130" y="3301"/>
                  </a:cubicBezTo>
                  <a:cubicBezTo>
                    <a:pt x="18202" y="3307"/>
                    <a:pt x="18274" y="3317"/>
                    <a:pt x="18347" y="3335"/>
                  </a:cubicBezTo>
                  <a:cubicBezTo>
                    <a:pt x="18389" y="3347"/>
                    <a:pt x="18433" y="3351"/>
                    <a:pt x="18478" y="3351"/>
                  </a:cubicBezTo>
                  <a:cubicBezTo>
                    <a:pt x="18543" y="3351"/>
                    <a:pt x="18608" y="3343"/>
                    <a:pt x="18672" y="3335"/>
                  </a:cubicBezTo>
                  <a:cubicBezTo>
                    <a:pt x="18800" y="3327"/>
                    <a:pt x="18895" y="3323"/>
                    <a:pt x="18957" y="3323"/>
                  </a:cubicBezTo>
                  <a:cubicBezTo>
                    <a:pt x="19053" y="3323"/>
                    <a:pt x="19067" y="3333"/>
                    <a:pt x="18998" y="3354"/>
                  </a:cubicBezTo>
                  <a:cubicBezTo>
                    <a:pt x="18931" y="3375"/>
                    <a:pt x="19095" y="3388"/>
                    <a:pt x="19263" y="3388"/>
                  </a:cubicBezTo>
                  <a:cubicBezTo>
                    <a:pt x="19378" y="3388"/>
                    <a:pt x="19495" y="3382"/>
                    <a:pt x="19541" y="3367"/>
                  </a:cubicBezTo>
                  <a:cubicBezTo>
                    <a:pt x="19605" y="3347"/>
                    <a:pt x="19633" y="3338"/>
                    <a:pt x="19645" y="3338"/>
                  </a:cubicBezTo>
                  <a:cubicBezTo>
                    <a:pt x="19653" y="3338"/>
                    <a:pt x="19653" y="3343"/>
                    <a:pt x="19653" y="3351"/>
                  </a:cubicBezTo>
                  <a:cubicBezTo>
                    <a:pt x="19650" y="3373"/>
                    <a:pt x="19760" y="3379"/>
                    <a:pt x="19760" y="3379"/>
                  </a:cubicBezTo>
                  <a:cubicBezTo>
                    <a:pt x="19866" y="3386"/>
                    <a:pt x="19976" y="3392"/>
                    <a:pt x="19973" y="3411"/>
                  </a:cubicBezTo>
                  <a:cubicBezTo>
                    <a:pt x="19973" y="3411"/>
                    <a:pt x="20009" y="3413"/>
                    <a:pt x="20080" y="3413"/>
                  </a:cubicBezTo>
                  <a:cubicBezTo>
                    <a:pt x="20133" y="3413"/>
                    <a:pt x="20206" y="3411"/>
                    <a:pt x="20299" y="3407"/>
                  </a:cubicBezTo>
                  <a:cubicBezTo>
                    <a:pt x="20355" y="3400"/>
                    <a:pt x="20416" y="3397"/>
                    <a:pt x="20480" y="3397"/>
                  </a:cubicBezTo>
                  <a:cubicBezTo>
                    <a:pt x="20669" y="3397"/>
                    <a:pt x="20871" y="3425"/>
                    <a:pt x="20951" y="3461"/>
                  </a:cubicBezTo>
                  <a:lnTo>
                    <a:pt x="21167" y="3448"/>
                  </a:lnTo>
                  <a:cubicBezTo>
                    <a:pt x="21232" y="3427"/>
                    <a:pt x="21296" y="3412"/>
                    <a:pt x="21337" y="3412"/>
                  </a:cubicBezTo>
                  <a:cubicBezTo>
                    <a:pt x="21369" y="3412"/>
                    <a:pt x="21388" y="3420"/>
                    <a:pt x="21386" y="3439"/>
                  </a:cubicBezTo>
                  <a:lnTo>
                    <a:pt x="21386" y="3458"/>
                  </a:lnTo>
                  <a:cubicBezTo>
                    <a:pt x="21417" y="3447"/>
                    <a:pt x="21473" y="3443"/>
                    <a:pt x="21537" y="3443"/>
                  </a:cubicBezTo>
                  <a:cubicBezTo>
                    <a:pt x="21703" y="3443"/>
                    <a:pt x="21928" y="3472"/>
                    <a:pt x="21925" y="3501"/>
                  </a:cubicBezTo>
                  <a:cubicBezTo>
                    <a:pt x="21925" y="3523"/>
                    <a:pt x="21925" y="3523"/>
                    <a:pt x="22032" y="3527"/>
                  </a:cubicBezTo>
                  <a:lnTo>
                    <a:pt x="22035" y="3508"/>
                  </a:lnTo>
                  <a:cubicBezTo>
                    <a:pt x="22035" y="3487"/>
                    <a:pt x="22038" y="3467"/>
                    <a:pt x="22125" y="3467"/>
                  </a:cubicBezTo>
                  <a:cubicBezTo>
                    <a:pt x="22131" y="3467"/>
                    <a:pt x="22138" y="3467"/>
                    <a:pt x="22145" y="3467"/>
                  </a:cubicBezTo>
                  <a:cubicBezTo>
                    <a:pt x="22254" y="3473"/>
                    <a:pt x="22364" y="3476"/>
                    <a:pt x="22361" y="3495"/>
                  </a:cubicBezTo>
                  <a:cubicBezTo>
                    <a:pt x="22439" y="3513"/>
                    <a:pt x="22517" y="3532"/>
                    <a:pt x="22554" y="3532"/>
                  </a:cubicBezTo>
                  <a:cubicBezTo>
                    <a:pt x="22568" y="3532"/>
                    <a:pt x="22576" y="3529"/>
                    <a:pt x="22577" y="3523"/>
                  </a:cubicBezTo>
                  <a:cubicBezTo>
                    <a:pt x="22649" y="3527"/>
                    <a:pt x="22721" y="3536"/>
                    <a:pt x="22793" y="3552"/>
                  </a:cubicBezTo>
                  <a:lnTo>
                    <a:pt x="23226" y="3567"/>
                  </a:lnTo>
                  <a:cubicBezTo>
                    <a:pt x="23272" y="3559"/>
                    <a:pt x="23336" y="3556"/>
                    <a:pt x="23396" y="3556"/>
                  </a:cubicBezTo>
                  <a:cubicBezTo>
                    <a:pt x="23479" y="3556"/>
                    <a:pt x="23552" y="3563"/>
                    <a:pt x="23552" y="3574"/>
                  </a:cubicBezTo>
                  <a:cubicBezTo>
                    <a:pt x="23578" y="3574"/>
                    <a:pt x="23604" y="3575"/>
                    <a:pt x="23629" y="3575"/>
                  </a:cubicBezTo>
                  <a:cubicBezTo>
                    <a:pt x="23713" y="3575"/>
                    <a:pt x="23796" y="3571"/>
                    <a:pt x="23878" y="3561"/>
                  </a:cubicBezTo>
                  <a:cubicBezTo>
                    <a:pt x="24097" y="3567"/>
                    <a:pt x="24204" y="3570"/>
                    <a:pt x="24204" y="3589"/>
                  </a:cubicBezTo>
                  <a:cubicBezTo>
                    <a:pt x="24202" y="3601"/>
                    <a:pt x="24201" y="3606"/>
                    <a:pt x="24217" y="3606"/>
                  </a:cubicBezTo>
                  <a:cubicBezTo>
                    <a:pt x="24231" y="3606"/>
                    <a:pt x="24259" y="3601"/>
                    <a:pt x="24313" y="3592"/>
                  </a:cubicBezTo>
                  <a:cubicBezTo>
                    <a:pt x="24313" y="3578"/>
                    <a:pt x="24375" y="3576"/>
                    <a:pt x="24451" y="3576"/>
                  </a:cubicBezTo>
                  <a:cubicBezTo>
                    <a:pt x="24476" y="3576"/>
                    <a:pt x="24503" y="3577"/>
                    <a:pt x="24530" y="3577"/>
                  </a:cubicBezTo>
                  <a:lnTo>
                    <a:pt x="24746" y="3580"/>
                  </a:lnTo>
                  <a:cubicBezTo>
                    <a:pt x="24748" y="3564"/>
                    <a:pt x="24749" y="3560"/>
                    <a:pt x="24790" y="3560"/>
                  </a:cubicBezTo>
                  <a:cubicBezTo>
                    <a:pt x="24805" y="3560"/>
                    <a:pt x="24826" y="3560"/>
                    <a:pt x="24855" y="3561"/>
                  </a:cubicBezTo>
                  <a:lnTo>
                    <a:pt x="25398" y="3589"/>
                  </a:lnTo>
                  <a:cubicBezTo>
                    <a:pt x="25492" y="3591"/>
                    <a:pt x="25560" y="3592"/>
                    <a:pt x="25605" y="3592"/>
                  </a:cubicBezTo>
                  <a:cubicBezTo>
                    <a:pt x="25715" y="3592"/>
                    <a:pt x="25693" y="3586"/>
                    <a:pt x="25617" y="3570"/>
                  </a:cubicBezTo>
                  <a:cubicBezTo>
                    <a:pt x="25547" y="3570"/>
                    <a:pt x="25523" y="3562"/>
                    <a:pt x="25570" y="3562"/>
                  </a:cubicBezTo>
                  <a:cubicBezTo>
                    <a:pt x="25598" y="3562"/>
                    <a:pt x="25648" y="3564"/>
                    <a:pt x="25727" y="3574"/>
                  </a:cubicBezTo>
                  <a:cubicBezTo>
                    <a:pt x="25833" y="3574"/>
                    <a:pt x="26159" y="3595"/>
                    <a:pt x="26485" y="3599"/>
                  </a:cubicBezTo>
                  <a:cubicBezTo>
                    <a:pt x="26918" y="3599"/>
                    <a:pt x="26918" y="3599"/>
                    <a:pt x="26921" y="3580"/>
                  </a:cubicBezTo>
                  <a:cubicBezTo>
                    <a:pt x="26866" y="3557"/>
                    <a:pt x="26867" y="3546"/>
                    <a:pt x="26896" y="3546"/>
                  </a:cubicBezTo>
                  <a:cubicBezTo>
                    <a:pt x="26923" y="3546"/>
                    <a:pt x="26975" y="3557"/>
                    <a:pt x="27027" y="3577"/>
                  </a:cubicBezTo>
                  <a:cubicBezTo>
                    <a:pt x="27156" y="3601"/>
                    <a:pt x="27247" y="3611"/>
                    <a:pt x="27299" y="3611"/>
                  </a:cubicBezTo>
                  <a:cubicBezTo>
                    <a:pt x="27335" y="3611"/>
                    <a:pt x="27353" y="3606"/>
                    <a:pt x="27353" y="3599"/>
                  </a:cubicBezTo>
                  <a:cubicBezTo>
                    <a:pt x="27413" y="3583"/>
                    <a:pt x="27474" y="3576"/>
                    <a:pt x="27536" y="3576"/>
                  </a:cubicBezTo>
                  <a:cubicBezTo>
                    <a:pt x="27548" y="3576"/>
                    <a:pt x="27560" y="3576"/>
                    <a:pt x="27572" y="3577"/>
                  </a:cubicBezTo>
                  <a:cubicBezTo>
                    <a:pt x="27571" y="3586"/>
                    <a:pt x="27596" y="3590"/>
                    <a:pt x="27646" y="3590"/>
                  </a:cubicBezTo>
                  <a:cubicBezTo>
                    <a:pt x="27700" y="3590"/>
                    <a:pt x="27784" y="3585"/>
                    <a:pt x="27898" y="3574"/>
                  </a:cubicBezTo>
                  <a:cubicBezTo>
                    <a:pt x="28005" y="3574"/>
                    <a:pt x="28005" y="3574"/>
                    <a:pt x="28005" y="3595"/>
                  </a:cubicBezTo>
                  <a:lnTo>
                    <a:pt x="28221" y="3592"/>
                  </a:lnTo>
                  <a:cubicBezTo>
                    <a:pt x="28331" y="3570"/>
                    <a:pt x="28549" y="3563"/>
                    <a:pt x="28752" y="3563"/>
                  </a:cubicBezTo>
                  <a:cubicBezTo>
                    <a:pt x="28956" y="3563"/>
                    <a:pt x="29146" y="3570"/>
                    <a:pt x="29199" y="3580"/>
                  </a:cubicBezTo>
                  <a:cubicBezTo>
                    <a:pt x="29271" y="3577"/>
                    <a:pt x="29346" y="3570"/>
                    <a:pt x="29418" y="3555"/>
                  </a:cubicBezTo>
                  <a:cubicBezTo>
                    <a:pt x="29473" y="3532"/>
                    <a:pt x="29529" y="3520"/>
                    <a:pt x="29571" y="3520"/>
                  </a:cubicBezTo>
                  <a:cubicBezTo>
                    <a:pt x="29609" y="3520"/>
                    <a:pt x="29635" y="3530"/>
                    <a:pt x="29635" y="3552"/>
                  </a:cubicBezTo>
                  <a:cubicBezTo>
                    <a:pt x="29635" y="3572"/>
                    <a:pt x="29635" y="3582"/>
                    <a:pt x="29647" y="3582"/>
                  </a:cubicBezTo>
                  <a:cubicBezTo>
                    <a:pt x="29660" y="3582"/>
                    <a:pt x="29687" y="3571"/>
                    <a:pt x="29741" y="3548"/>
                  </a:cubicBezTo>
                  <a:cubicBezTo>
                    <a:pt x="29798" y="3535"/>
                    <a:pt x="29974" y="3526"/>
                    <a:pt x="30113" y="3526"/>
                  </a:cubicBezTo>
                  <a:cubicBezTo>
                    <a:pt x="30240" y="3526"/>
                    <a:pt x="30337" y="3534"/>
                    <a:pt x="30286" y="3555"/>
                  </a:cubicBezTo>
                  <a:cubicBezTo>
                    <a:pt x="30283" y="3577"/>
                    <a:pt x="30283" y="3599"/>
                    <a:pt x="30283" y="3599"/>
                  </a:cubicBezTo>
                  <a:cubicBezTo>
                    <a:pt x="30355" y="3583"/>
                    <a:pt x="30427" y="3574"/>
                    <a:pt x="30503" y="3570"/>
                  </a:cubicBezTo>
                  <a:cubicBezTo>
                    <a:pt x="30503" y="3552"/>
                    <a:pt x="30609" y="3548"/>
                    <a:pt x="30935" y="3539"/>
                  </a:cubicBezTo>
                  <a:lnTo>
                    <a:pt x="31803" y="3489"/>
                  </a:lnTo>
                  <a:cubicBezTo>
                    <a:pt x="31947" y="3483"/>
                    <a:pt x="32137" y="3475"/>
                    <a:pt x="32281" y="3475"/>
                  </a:cubicBezTo>
                  <a:cubicBezTo>
                    <a:pt x="32356" y="3475"/>
                    <a:pt x="32418" y="3477"/>
                    <a:pt x="32455" y="3483"/>
                  </a:cubicBezTo>
                  <a:cubicBezTo>
                    <a:pt x="32602" y="3476"/>
                    <a:pt x="32746" y="3464"/>
                    <a:pt x="32891" y="3442"/>
                  </a:cubicBezTo>
                  <a:cubicBezTo>
                    <a:pt x="32956" y="3427"/>
                    <a:pt x="33062" y="3417"/>
                    <a:pt x="33135" y="3417"/>
                  </a:cubicBezTo>
                  <a:cubicBezTo>
                    <a:pt x="33181" y="3417"/>
                    <a:pt x="33213" y="3421"/>
                    <a:pt x="33213" y="3429"/>
                  </a:cubicBezTo>
                  <a:lnTo>
                    <a:pt x="33323" y="3423"/>
                  </a:lnTo>
                  <a:cubicBezTo>
                    <a:pt x="33539" y="3389"/>
                    <a:pt x="33649" y="3386"/>
                    <a:pt x="33649" y="3386"/>
                  </a:cubicBezTo>
                  <a:cubicBezTo>
                    <a:pt x="33649" y="3397"/>
                    <a:pt x="33692" y="3408"/>
                    <a:pt x="33751" y="3408"/>
                  </a:cubicBezTo>
                  <a:cubicBezTo>
                    <a:pt x="33786" y="3408"/>
                    <a:pt x="33826" y="3404"/>
                    <a:pt x="33865" y="3395"/>
                  </a:cubicBezTo>
                  <a:cubicBezTo>
                    <a:pt x="33865" y="3373"/>
                    <a:pt x="33975" y="3367"/>
                    <a:pt x="34191" y="3357"/>
                  </a:cubicBezTo>
                  <a:cubicBezTo>
                    <a:pt x="34194" y="3357"/>
                    <a:pt x="34199" y="3357"/>
                    <a:pt x="34204" y="3357"/>
                  </a:cubicBezTo>
                  <a:cubicBezTo>
                    <a:pt x="34357" y="3357"/>
                    <a:pt x="35276" y="3311"/>
                    <a:pt x="36169" y="3244"/>
                  </a:cubicBezTo>
                  <a:cubicBezTo>
                    <a:pt x="36626" y="3210"/>
                    <a:pt x="37084" y="3179"/>
                    <a:pt x="37425" y="3138"/>
                  </a:cubicBezTo>
                  <a:cubicBezTo>
                    <a:pt x="37598" y="3116"/>
                    <a:pt x="37739" y="3097"/>
                    <a:pt x="37839" y="3082"/>
                  </a:cubicBezTo>
                  <a:cubicBezTo>
                    <a:pt x="37939" y="3063"/>
                    <a:pt x="37996" y="3050"/>
                    <a:pt x="37996" y="3050"/>
                  </a:cubicBezTo>
                  <a:cubicBezTo>
                    <a:pt x="37996" y="3050"/>
                    <a:pt x="38105" y="3035"/>
                    <a:pt x="38325" y="2988"/>
                  </a:cubicBezTo>
                  <a:cubicBezTo>
                    <a:pt x="38437" y="2969"/>
                    <a:pt x="38660" y="2909"/>
                    <a:pt x="38660" y="2909"/>
                  </a:cubicBezTo>
                  <a:cubicBezTo>
                    <a:pt x="38660" y="2913"/>
                    <a:pt x="38666" y="2914"/>
                    <a:pt x="38676" y="2914"/>
                  </a:cubicBezTo>
                  <a:cubicBezTo>
                    <a:pt x="38718" y="2914"/>
                    <a:pt x="38839" y="2882"/>
                    <a:pt x="38986" y="2821"/>
                  </a:cubicBezTo>
                  <a:cubicBezTo>
                    <a:pt x="39168" y="2743"/>
                    <a:pt x="39399" y="2615"/>
                    <a:pt x="39537" y="2411"/>
                  </a:cubicBezTo>
                  <a:cubicBezTo>
                    <a:pt x="39578" y="2339"/>
                    <a:pt x="39613" y="2260"/>
                    <a:pt x="39635" y="2179"/>
                  </a:cubicBezTo>
                  <a:cubicBezTo>
                    <a:pt x="39656" y="2091"/>
                    <a:pt x="39660" y="1997"/>
                    <a:pt x="39638" y="1909"/>
                  </a:cubicBezTo>
                  <a:cubicBezTo>
                    <a:pt x="39663" y="1909"/>
                    <a:pt x="39641" y="1762"/>
                    <a:pt x="39547" y="1637"/>
                  </a:cubicBezTo>
                  <a:cubicBezTo>
                    <a:pt x="39459" y="1515"/>
                    <a:pt x="39343" y="1417"/>
                    <a:pt x="39208" y="1349"/>
                  </a:cubicBezTo>
                  <a:cubicBezTo>
                    <a:pt x="39080" y="1314"/>
                    <a:pt x="38973" y="1267"/>
                    <a:pt x="38995" y="1229"/>
                  </a:cubicBezTo>
                  <a:cubicBezTo>
                    <a:pt x="39017" y="1195"/>
                    <a:pt x="38798" y="1085"/>
                    <a:pt x="38556" y="1073"/>
                  </a:cubicBezTo>
                  <a:cubicBezTo>
                    <a:pt x="38478" y="1070"/>
                    <a:pt x="38403" y="1048"/>
                    <a:pt x="38337" y="1007"/>
                  </a:cubicBezTo>
                  <a:cubicBezTo>
                    <a:pt x="38264" y="951"/>
                    <a:pt x="38179" y="921"/>
                    <a:pt x="38144" y="921"/>
                  </a:cubicBezTo>
                  <a:cubicBezTo>
                    <a:pt x="38134" y="921"/>
                    <a:pt x="38128" y="924"/>
                    <a:pt x="38127" y="929"/>
                  </a:cubicBezTo>
                  <a:cubicBezTo>
                    <a:pt x="38105" y="932"/>
                    <a:pt x="38082" y="933"/>
                    <a:pt x="38060" y="933"/>
                  </a:cubicBezTo>
                  <a:cubicBezTo>
                    <a:pt x="37967" y="933"/>
                    <a:pt x="37876" y="907"/>
                    <a:pt x="37798" y="857"/>
                  </a:cubicBezTo>
                  <a:cubicBezTo>
                    <a:pt x="37661" y="804"/>
                    <a:pt x="37612" y="785"/>
                    <a:pt x="37564" y="785"/>
                  </a:cubicBezTo>
                  <a:cubicBezTo>
                    <a:pt x="37537" y="785"/>
                    <a:pt x="37510" y="791"/>
                    <a:pt x="37469" y="800"/>
                  </a:cubicBezTo>
                  <a:cubicBezTo>
                    <a:pt x="37451" y="803"/>
                    <a:pt x="37425" y="805"/>
                    <a:pt x="37395" y="805"/>
                  </a:cubicBezTo>
                  <a:cubicBezTo>
                    <a:pt x="37225" y="805"/>
                    <a:pt x="36899" y="758"/>
                    <a:pt x="36811" y="716"/>
                  </a:cubicBezTo>
                  <a:cubicBezTo>
                    <a:pt x="36728" y="706"/>
                    <a:pt x="36648" y="686"/>
                    <a:pt x="36611" y="686"/>
                  </a:cubicBezTo>
                  <a:cubicBezTo>
                    <a:pt x="36599" y="686"/>
                    <a:pt x="36592" y="688"/>
                    <a:pt x="36592" y="694"/>
                  </a:cubicBezTo>
                  <a:lnTo>
                    <a:pt x="36485" y="662"/>
                  </a:lnTo>
                  <a:lnTo>
                    <a:pt x="36269" y="643"/>
                  </a:lnTo>
                  <a:lnTo>
                    <a:pt x="36266" y="662"/>
                  </a:lnTo>
                  <a:cubicBezTo>
                    <a:pt x="36156" y="653"/>
                    <a:pt x="35510" y="584"/>
                    <a:pt x="34752" y="527"/>
                  </a:cubicBezTo>
                  <a:cubicBezTo>
                    <a:pt x="33942" y="468"/>
                    <a:pt x="33583" y="444"/>
                    <a:pt x="33470" y="444"/>
                  </a:cubicBezTo>
                  <a:cubicBezTo>
                    <a:pt x="33416" y="444"/>
                    <a:pt x="33417" y="450"/>
                    <a:pt x="33452" y="459"/>
                  </a:cubicBezTo>
                  <a:cubicBezTo>
                    <a:pt x="33496" y="479"/>
                    <a:pt x="33481" y="488"/>
                    <a:pt x="33441" y="488"/>
                  </a:cubicBezTo>
                  <a:cubicBezTo>
                    <a:pt x="33388" y="488"/>
                    <a:pt x="33294" y="473"/>
                    <a:pt x="33235" y="446"/>
                  </a:cubicBezTo>
                  <a:cubicBezTo>
                    <a:pt x="33126" y="437"/>
                    <a:pt x="32912" y="405"/>
                    <a:pt x="32696" y="390"/>
                  </a:cubicBezTo>
                  <a:cubicBezTo>
                    <a:pt x="32480" y="377"/>
                    <a:pt x="32261" y="365"/>
                    <a:pt x="32264" y="343"/>
                  </a:cubicBezTo>
                  <a:lnTo>
                    <a:pt x="32154" y="336"/>
                  </a:lnTo>
                  <a:cubicBezTo>
                    <a:pt x="32103" y="343"/>
                    <a:pt x="32028" y="346"/>
                    <a:pt x="31939" y="346"/>
                  </a:cubicBezTo>
                  <a:cubicBezTo>
                    <a:pt x="31648" y="346"/>
                    <a:pt x="31210" y="316"/>
                    <a:pt x="30963" y="289"/>
                  </a:cubicBezTo>
                  <a:cubicBezTo>
                    <a:pt x="30858" y="284"/>
                    <a:pt x="30752" y="280"/>
                    <a:pt x="30646" y="280"/>
                  </a:cubicBezTo>
                  <a:cubicBezTo>
                    <a:pt x="30570" y="280"/>
                    <a:pt x="30494" y="282"/>
                    <a:pt x="30418" y="286"/>
                  </a:cubicBezTo>
                  <a:cubicBezTo>
                    <a:pt x="30335" y="290"/>
                    <a:pt x="30283" y="292"/>
                    <a:pt x="30245" y="292"/>
                  </a:cubicBezTo>
                  <a:cubicBezTo>
                    <a:pt x="30183" y="292"/>
                    <a:pt x="30158" y="286"/>
                    <a:pt x="30092" y="271"/>
                  </a:cubicBezTo>
                  <a:cubicBezTo>
                    <a:pt x="30094" y="254"/>
                    <a:pt x="29742" y="221"/>
                    <a:pt x="29556" y="221"/>
                  </a:cubicBezTo>
                  <a:cubicBezTo>
                    <a:pt x="29490" y="221"/>
                    <a:pt x="29444" y="225"/>
                    <a:pt x="29443" y="236"/>
                  </a:cubicBezTo>
                  <a:lnTo>
                    <a:pt x="29337" y="211"/>
                  </a:lnTo>
                  <a:cubicBezTo>
                    <a:pt x="29297" y="202"/>
                    <a:pt x="29257" y="198"/>
                    <a:pt x="29222" y="198"/>
                  </a:cubicBezTo>
                  <a:cubicBezTo>
                    <a:pt x="29163" y="198"/>
                    <a:pt x="29119" y="209"/>
                    <a:pt x="29117" y="220"/>
                  </a:cubicBezTo>
                  <a:cubicBezTo>
                    <a:pt x="29116" y="239"/>
                    <a:pt x="29096" y="248"/>
                    <a:pt x="29065" y="248"/>
                  </a:cubicBezTo>
                  <a:cubicBezTo>
                    <a:pt x="29023" y="248"/>
                    <a:pt x="28961" y="230"/>
                    <a:pt x="28901" y="192"/>
                  </a:cubicBezTo>
                  <a:cubicBezTo>
                    <a:pt x="28903" y="167"/>
                    <a:pt x="28863" y="156"/>
                    <a:pt x="28831" y="156"/>
                  </a:cubicBezTo>
                  <a:cubicBezTo>
                    <a:pt x="28812" y="156"/>
                    <a:pt x="28796" y="160"/>
                    <a:pt x="28795" y="167"/>
                  </a:cubicBezTo>
                  <a:cubicBezTo>
                    <a:pt x="28726" y="179"/>
                    <a:pt x="28657" y="189"/>
                    <a:pt x="28589" y="189"/>
                  </a:cubicBezTo>
                  <a:cubicBezTo>
                    <a:pt x="28548" y="189"/>
                    <a:pt x="28508" y="186"/>
                    <a:pt x="28469" y="176"/>
                  </a:cubicBezTo>
                  <a:cubicBezTo>
                    <a:pt x="28435" y="176"/>
                    <a:pt x="28401" y="174"/>
                    <a:pt x="28371" y="174"/>
                  </a:cubicBezTo>
                  <a:cubicBezTo>
                    <a:pt x="28303" y="174"/>
                    <a:pt x="28252" y="181"/>
                    <a:pt x="28249" y="211"/>
                  </a:cubicBezTo>
                  <a:cubicBezTo>
                    <a:pt x="28247" y="223"/>
                    <a:pt x="28205" y="226"/>
                    <a:pt x="28148" y="226"/>
                  </a:cubicBezTo>
                  <a:cubicBezTo>
                    <a:pt x="28112" y="226"/>
                    <a:pt x="28071" y="225"/>
                    <a:pt x="28030" y="223"/>
                  </a:cubicBezTo>
                  <a:cubicBezTo>
                    <a:pt x="28030" y="202"/>
                    <a:pt x="28030" y="202"/>
                    <a:pt x="28143" y="186"/>
                  </a:cubicBezTo>
                  <a:lnTo>
                    <a:pt x="27923" y="176"/>
                  </a:lnTo>
                  <a:cubicBezTo>
                    <a:pt x="27817" y="173"/>
                    <a:pt x="27601" y="145"/>
                    <a:pt x="27604" y="123"/>
                  </a:cubicBezTo>
                  <a:cubicBezTo>
                    <a:pt x="27554" y="112"/>
                    <a:pt x="27505" y="105"/>
                    <a:pt x="27476" y="105"/>
                  </a:cubicBezTo>
                  <a:cubicBezTo>
                    <a:pt x="27441" y="105"/>
                    <a:pt x="27435" y="115"/>
                    <a:pt x="27491" y="139"/>
                  </a:cubicBezTo>
                  <a:cubicBezTo>
                    <a:pt x="27489" y="169"/>
                    <a:pt x="27488" y="178"/>
                    <a:pt x="27419" y="178"/>
                  </a:cubicBezTo>
                  <a:cubicBezTo>
                    <a:pt x="27387" y="178"/>
                    <a:pt x="27340" y="176"/>
                    <a:pt x="27272" y="173"/>
                  </a:cubicBezTo>
                  <a:cubicBezTo>
                    <a:pt x="27165" y="170"/>
                    <a:pt x="27055" y="164"/>
                    <a:pt x="27059" y="145"/>
                  </a:cubicBezTo>
                  <a:cubicBezTo>
                    <a:pt x="27059" y="123"/>
                    <a:pt x="27059" y="123"/>
                    <a:pt x="26842" y="117"/>
                  </a:cubicBezTo>
                  <a:cubicBezTo>
                    <a:pt x="26817" y="116"/>
                    <a:pt x="26791" y="116"/>
                    <a:pt x="26765" y="116"/>
                  </a:cubicBezTo>
                  <a:cubicBezTo>
                    <a:pt x="26466" y="116"/>
                    <a:pt x="26178" y="164"/>
                    <a:pt x="26075" y="202"/>
                  </a:cubicBezTo>
                  <a:cubicBezTo>
                    <a:pt x="26073" y="222"/>
                    <a:pt x="26072" y="232"/>
                    <a:pt x="26060" y="232"/>
                  </a:cubicBezTo>
                  <a:cubicBezTo>
                    <a:pt x="26046" y="232"/>
                    <a:pt x="26021" y="221"/>
                    <a:pt x="25968" y="198"/>
                  </a:cubicBezTo>
                  <a:cubicBezTo>
                    <a:pt x="25968" y="176"/>
                    <a:pt x="25861" y="173"/>
                    <a:pt x="25752" y="170"/>
                  </a:cubicBezTo>
                  <a:cubicBezTo>
                    <a:pt x="25752" y="178"/>
                    <a:pt x="25740" y="180"/>
                    <a:pt x="25727" y="180"/>
                  </a:cubicBezTo>
                  <a:cubicBezTo>
                    <a:pt x="25703" y="180"/>
                    <a:pt x="25679" y="170"/>
                    <a:pt x="25752" y="170"/>
                  </a:cubicBezTo>
                  <a:cubicBezTo>
                    <a:pt x="25752" y="159"/>
                    <a:pt x="25794" y="155"/>
                    <a:pt x="25853" y="155"/>
                  </a:cubicBezTo>
                  <a:cubicBezTo>
                    <a:pt x="25888" y="155"/>
                    <a:pt x="25930" y="157"/>
                    <a:pt x="25971" y="158"/>
                  </a:cubicBezTo>
                  <a:lnTo>
                    <a:pt x="25971" y="136"/>
                  </a:lnTo>
                  <a:cubicBezTo>
                    <a:pt x="25915" y="112"/>
                    <a:pt x="25856" y="100"/>
                    <a:pt x="25797" y="100"/>
                  </a:cubicBezTo>
                  <a:cubicBezTo>
                    <a:pt x="25746" y="100"/>
                    <a:pt x="25694" y="109"/>
                    <a:pt x="25645" y="126"/>
                  </a:cubicBezTo>
                  <a:cubicBezTo>
                    <a:pt x="25612" y="135"/>
                    <a:pt x="25578" y="140"/>
                    <a:pt x="25544" y="140"/>
                  </a:cubicBezTo>
                  <a:cubicBezTo>
                    <a:pt x="25505" y="140"/>
                    <a:pt x="25466" y="134"/>
                    <a:pt x="25429" y="120"/>
                  </a:cubicBezTo>
                  <a:cubicBezTo>
                    <a:pt x="25352" y="104"/>
                    <a:pt x="25274" y="87"/>
                    <a:pt x="25236" y="87"/>
                  </a:cubicBezTo>
                  <a:cubicBezTo>
                    <a:pt x="25222" y="87"/>
                    <a:pt x="25214" y="89"/>
                    <a:pt x="25213" y="95"/>
                  </a:cubicBezTo>
                  <a:cubicBezTo>
                    <a:pt x="25106" y="92"/>
                    <a:pt x="24996" y="82"/>
                    <a:pt x="24890" y="67"/>
                  </a:cubicBezTo>
                  <a:cubicBezTo>
                    <a:pt x="24800" y="64"/>
                    <a:pt x="24729" y="62"/>
                    <a:pt x="24676" y="62"/>
                  </a:cubicBezTo>
                  <a:cubicBezTo>
                    <a:pt x="24601" y="62"/>
                    <a:pt x="24563" y="66"/>
                    <a:pt x="24561" y="79"/>
                  </a:cubicBezTo>
                  <a:cubicBezTo>
                    <a:pt x="24561" y="96"/>
                    <a:pt x="24495" y="98"/>
                    <a:pt x="24415" y="98"/>
                  </a:cubicBezTo>
                  <a:cubicBezTo>
                    <a:pt x="24392" y="98"/>
                    <a:pt x="24368" y="98"/>
                    <a:pt x="24345" y="98"/>
                  </a:cubicBezTo>
                  <a:cubicBezTo>
                    <a:pt x="24313" y="97"/>
                    <a:pt x="24281" y="97"/>
                    <a:pt x="24252" y="97"/>
                  </a:cubicBezTo>
                  <a:cubicBezTo>
                    <a:pt x="24182" y="97"/>
                    <a:pt x="24128" y="100"/>
                    <a:pt x="24125" y="114"/>
                  </a:cubicBezTo>
                  <a:cubicBezTo>
                    <a:pt x="24125" y="134"/>
                    <a:pt x="24031" y="152"/>
                    <a:pt x="23845" y="152"/>
                  </a:cubicBezTo>
                  <a:cubicBezTo>
                    <a:pt x="23831" y="152"/>
                    <a:pt x="23815" y="152"/>
                    <a:pt x="23799" y="151"/>
                  </a:cubicBezTo>
                  <a:cubicBezTo>
                    <a:pt x="23713" y="159"/>
                    <a:pt x="23660" y="163"/>
                    <a:pt x="23622" y="163"/>
                  </a:cubicBezTo>
                  <a:cubicBezTo>
                    <a:pt x="23563" y="163"/>
                    <a:pt x="23538" y="153"/>
                    <a:pt x="23473" y="126"/>
                  </a:cubicBezTo>
                  <a:cubicBezTo>
                    <a:pt x="23477" y="104"/>
                    <a:pt x="23367" y="104"/>
                    <a:pt x="23257" y="101"/>
                  </a:cubicBezTo>
                  <a:cubicBezTo>
                    <a:pt x="23185" y="101"/>
                    <a:pt x="23113" y="92"/>
                    <a:pt x="23041" y="79"/>
                  </a:cubicBezTo>
                  <a:cubicBezTo>
                    <a:pt x="23007" y="71"/>
                    <a:pt x="22984" y="68"/>
                    <a:pt x="22968" y="68"/>
                  </a:cubicBezTo>
                  <a:cubicBezTo>
                    <a:pt x="22934" y="68"/>
                    <a:pt x="22933" y="83"/>
                    <a:pt x="22931" y="98"/>
                  </a:cubicBezTo>
                  <a:cubicBezTo>
                    <a:pt x="22931" y="117"/>
                    <a:pt x="22931" y="139"/>
                    <a:pt x="22931" y="139"/>
                  </a:cubicBezTo>
                  <a:cubicBezTo>
                    <a:pt x="22822" y="139"/>
                    <a:pt x="22715" y="95"/>
                    <a:pt x="22718" y="73"/>
                  </a:cubicBezTo>
                  <a:cubicBezTo>
                    <a:pt x="22665" y="51"/>
                    <a:pt x="22638" y="40"/>
                    <a:pt x="22625" y="40"/>
                  </a:cubicBezTo>
                  <a:cubicBezTo>
                    <a:pt x="22611" y="40"/>
                    <a:pt x="22610" y="51"/>
                    <a:pt x="22609" y="73"/>
                  </a:cubicBezTo>
                  <a:cubicBezTo>
                    <a:pt x="22609" y="86"/>
                    <a:pt x="22558" y="99"/>
                    <a:pt x="22458" y="99"/>
                  </a:cubicBezTo>
                  <a:cubicBezTo>
                    <a:pt x="22410" y="99"/>
                    <a:pt x="22352" y="96"/>
                    <a:pt x="22283" y="89"/>
                  </a:cubicBezTo>
                  <a:cubicBezTo>
                    <a:pt x="22063" y="89"/>
                    <a:pt x="21847" y="89"/>
                    <a:pt x="21850" y="67"/>
                  </a:cubicBezTo>
                  <a:cubicBezTo>
                    <a:pt x="21814" y="61"/>
                    <a:pt x="21777" y="57"/>
                    <a:pt x="21740" y="57"/>
                  </a:cubicBezTo>
                  <a:cubicBezTo>
                    <a:pt x="21704" y="57"/>
                    <a:pt x="21667" y="61"/>
                    <a:pt x="21631" y="67"/>
                  </a:cubicBezTo>
                  <a:cubicBezTo>
                    <a:pt x="21578" y="76"/>
                    <a:pt x="21526" y="81"/>
                    <a:pt x="21450" y="81"/>
                  </a:cubicBezTo>
                  <a:cubicBezTo>
                    <a:pt x="21368" y="81"/>
                    <a:pt x="21258" y="75"/>
                    <a:pt x="21089" y="64"/>
                  </a:cubicBezTo>
                  <a:cubicBezTo>
                    <a:pt x="20819" y="42"/>
                    <a:pt x="20684" y="31"/>
                    <a:pt x="2061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52"/>
            <p:cNvSpPr/>
            <p:nvPr/>
          </p:nvSpPr>
          <p:spPr>
            <a:xfrm>
              <a:off x="3940925" y="2997625"/>
              <a:ext cx="390925" cy="18875"/>
            </a:xfrm>
            <a:custGeom>
              <a:avLst/>
              <a:gdLst/>
              <a:ahLst/>
              <a:cxnLst/>
              <a:rect l="l" t="t" r="r" b="b"/>
              <a:pathLst>
                <a:path w="15637" h="755" extrusionOk="0">
                  <a:moveTo>
                    <a:pt x="11270" y="1"/>
                  </a:moveTo>
                  <a:cubicBezTo>
                    <a:pt x="11263" y="1"/>
                    <a:pt x="11252" y="11"/>
                    <a:pt x="11241" y="34"/>
                  </a:cubicBezTo>
                  <a:cubicBezTo>
                    <a:pt x="11241" y="56"/>
                    <a:pt x="11241" y="56"/>
                    <a:pt x="11260" y="56"/>
                  </a:cubicBezTo>
                  <a:cubicBezTo>
                    <a:pt x="11269" y="44"/>
                    <a:pt x="11276" y="28"/>
                    <a:pt x="11279" y="15"/>
                  </a:cubicBezTo>
                  <a:cubicBezTo>
                    <a:pt x="11279" y="6"/>
                    <a:pt x="11275" y="1"/>
                    <a:pt x="11270" y="1"/>
                  </a:cubicBezTo>
                  <a:close/>
                  <a:moveTo>
                    <a:pt x="15324" y="144"/>
                  </a:moveTo>
                  <a:cubicBezTo>
                    <a:pt x="15306" y="144"/>
                    <a:pt x="15306" y="166"/>
                    <a:pt x="15306" y="188"/>
                  </a:cubicBezTo>
                  <a:lnTo>
                    <a:pt x="15324" y="188"/>
                  </a:lnTo>
                  <a:cubicBezTo>
                    <a:pt x="15334" y="175"/>
                    <a:pt x="15343" y="159"/>
                    <a:pt x="15343" y="144"/>
                  </a:cubicBezTo>
                  <a:close/>
                  <a:moveTo>
                    <a:pt x="13889" y="351"/>
                  </a:moveTo>
                  <a:cubicBezTo>
                    <a:pt x="13877" y="354"/>
                    <a:pt x="13864" y="360"/>
                    <a:pt x="13855" y="373"/>
                  </a:cubicBezTo>
                  <a:cubicBezTo>
                    <a:pt x="13855" y="394"/>
                    <a:pt x="13870" y="394"/>
                    <a:pt x="13889" y="394"/>
                  </a:cubicBezTo>
                  <a:cubicBezTo>
                    <a:pt x="13900" y="400"/>
                    <a:pt x="13909" y="402"/>
                    <a:pt x="13917" y="402"/>
                  </a:cubicBezTo>
                  <a:cubicBezTo>
                    <a:pt x="13936" y="402"/>
                    <a:pt x="13946" y="388"/>
                    <a:pt x="13946" y="373"/>
                  </a:cubicBezTo>
                  <a:cubicBezTo>
                    <a:pt x="13946" y="351"/>
                    <a:pt x="13927" y="351"/>
                    <a:pt x="13889" y="351"/>
                  </a:cubicBezTo>
                  <a:close/>
                  <a:moveTo>
                    <a:pt x="12138" y="382"/>
                  </a:moveTo>
                  <a:cubicBezTo>
                    <a:pt x="12141" y="382"/>
                    <a:pt x="12144" y="384"/>
                    <a:pt x="12144" y="391"/>
                  </a:cubicBezTo>
                  <a:cubicBezTo>
                    <a:pt x="12162" y="391"/>
                    <a:pt x="12125" y="410"/>
                    <a:pt x="12106" y="410"/>
                  </a:cubicBezTo>
                  <a:lnTo>
                    <a:pt x="12106" y="391"/>
                  </a:lnTo>
                  <a:cubicBezTo>
                    <a:pt x="12119" y="391"/>
                    <a:pt x="12131" y="382"/>
                    <a:pt x="12138" y="382"/>
                  </a:cubicBezTo>
                  <a:close/>
                  <a:moveTo>
                    <a:pt x="4483" y="411"/>
                  </a:moveTo>
                  <a:cubicBezTo>
                    <a:pt x="4482" y="411"/>
                    <a:pt x="4483" y="416"/>
                    <a:pt x="4489" y="423"/>
                  </a:cubicBezTo>
                  <a:lnTo>
                    <a:pt x="4489" y="423"/>
                  </a:lnTo>
                  <a:cubicBezTo>
                    <a:pt x="4487" y="415"/>
                    <a:pt x="4484" y="411"/>
                    <a:pt x="4483" y="411"/>
                  </a:cubicBezTo>
                  <a:close/>
                  <a:moveTo>
                    <a:pt x="4489" y="423"/>
                  </a:moveTo>
                  <a:cubicBezTo>
                    <a:pt x="4489" y="426"/>
                    <a:pt x="4490" y="430"/>
                    <a:pt x="4490" y="435"/>
                  </a:cubicBezTo>
                  <a:lnTo>
                    <a:pt x="4490" y="435"/>
                  </a:lnTo>
                  <a:cubicBezTo>
                    <a:pt x="4491" y="432"/>
                    <a:pt x="4491" y="429"/>
                    <a:pt x="4491" y="426"/>
                  </a:cubicBezTo>
                  <a:cubicBezTo>
                    <a:pt x="4490" y="425"/>
                    <a:pt x="4489" y="424"/>
                    <a:pt x="4489" y="423"/>
                  </a:cubicBezTo>
                  <a:close/>
                  <a:moveTo>
                    <a:pt x="14055" y="394"/>
                  </a:moveTo>
                  <a:cubicBezTo>
                    <a:pt x="14055" y="413"/>
                    <a:pt x="14021" y="435"/>
                    <a:pt x="14002" y="435"/>
                  </a:cubicBezTo>
                  <a:cubicBezTo>
                    <a:pt x="13983" y="435"/>
                    <a:pt x="13983" y="413"/>
                    <a:pt x="14021" y="394"/>
                  </a:cubicBezTo>
                  <a:close/>
                  <a:moveTo>
                    <a:pt x="9511" y="429"/>
                  </a:moveTo>
                  <a:lnTo>
                    <a:pt x="9530" y="448"/>
                  </a:lnTo>
                  <a:lnTo>
                    <a:pt x="9511" y="470"/>
                  </a:lnTo>
                  <a:lnTo>
                    <a:pt x="9492" y="470"/>
                  </a:lnTo>
                  <a:cubicBezTo>
                    <a:pt x="9492" y="448"/>
                    <a:pt x="9492" y="429"/>
                    <a:pt x="9511" y="429"/>
                  </a:cubicBezTo>
                  <a:close/>
                  <a:moveTo>
                    <a:pt x="11137" y="443"/>
                  </a:moveTo>
                  <a:cubicBezTo>
                    <a:pt x="11144" y="443"/>
                    <a:pt x="11156" y="451"/>
                    <a:pt x="11169" y="451"/>
                  </a:cubicBezTo>
                  <a:cubicBezTo>
                    <a:pt x="11188" y="473"/>
                    <a:pt x="11188" y="473"/>
                    <a:pt x="11150" y="473"/>
                  </a:cubicBezTo>
                  <a:cubicBezTo>
                    <a:pt x="11131" y="473"/>
                    <a:pt x="11131" y="451"/>
                    <a:pt x="11131" y="451"/>
                  </a:cubicBezTo>
                  <a:cubicBezTo>
                    <a:pt x="11131" y="445"/>
                    <a:pt x="11133" y="443"/>
                    <a:pt x="11137" y="443"/>
                  </a:cubicBezTo>
                  <a:close/>
                  <a:moveTo>
                    <a:pt x="11479" y="432"/>
                  </a:moveTo>
                  <a:cubicBezTo>
                    <a:pt x="11495" y="435"/>
                    <a:pt x="11507" y="442"/>
                    <a:pt x="11517" y="454"/>
                  </a:cubicBezTo>
                  <a:lnTo>
                    <a:pt x="11517" y="451"/>
                  </a:lnTo>
                  <a:lnTo>
                    <a:pt x="11517" y="451"/>
                  </a:lnTo>
                  <a:cubicBezTo>
                    <a:pt x="11520" y="463"/>
                    <a:pt x="11511" y="473"/>
                    <a:pt x="11498" y="473"/>
                  </a:cubicBezTo>
                  <a:cubicBezTo>
                    <a:pt x="11479" y="473"/>
                    <a:pt x="11464" y="473"/>
                    <a:pt x="11464" y="451"/>
                  </a:cubicBezTo>
                  <a:cubicBezTo>
                    <a:pt x="11464" y="451"/>
                    <a:pt x="11464" y="432"/>
                    <a:pt x="11479" y="432"/>
                  </a:cubicBezTo>
                  <a:close/>
                  <a:moveTo>
                    <a:pt x="12510" y="432"/>
                  </a:moveTo>
                  <a:cubicBezTo>
                    <a:pt x="12510" y="448"/>
                    <a:pt x="12504" y="463"/>
                    <a:pt x="12491" y="476"/>
                  </a:cubicBezTo>
                  <a:lnTo>
                    <a:pt x="12473" y="476"/>
                  </a:lnTo>
                  <a:cubicBezTo>
                    <a:pt x="12473" y="454"/>
                    <a:pt x="12473" y="432"/>
                    <a:pt x="12491" y="432"/>
                  </a:cubicBezTo>
                  <a:close/>
                  <a:moveTo>
                    <a:pt x="9069" y="429"/>
                  </a:moveTo>
                  <a:cubicBezTo>
                    <a:pt x="9088" y="429"/>
                    <a:pt x="9069" y="470"/>
                    <a:pt x="9069" y="492"/>
                  </a:cubicBezTo>
                  <a:cubicBezTo>
                    <a:pt x="9054" y="492"/>
                    <a:pt x="9054" y="492"/>
                    <a:pt x="9054" y="470"/>
                  </a:cubicBezTo>
                  <a:cubicBezTo>
                    <a:pt x="9054" y="454"/>
                    <a:pt x="9060" y="438"/>
                    <a:pt x="9069" y="429"/>
                  </a:cubicBezTo>
                  <a:close/>
                  <a:moveTo>
                    <a:pt x="4306" y="489"/>
                  </a:moveTo>
                  <a:cubicBezTo>
                    <a:pt x="4293" y="489"/>
                    <a:pt x="4289" y="497"/>
                    <a:pt x="4293" y="497"/>
                  </a:cubicBezTo>
                  <a:cubicBezTo>
                    <a:pt x="4295" y="497"/>
                    <a:pt x="4300" y="495"/>
                    <a:pt x="4306" y="489"/>
                  </a:cubicBezTo>
                  <a:close/>
                  <a:moveTo>
                    <a:pt x="15049" y="416"/>
                  </a:moveTo>
                  <a:cubicBezTo>
                    <a:pt x="15071" y="420"/>
                    <a:pt x="15086" y="435"/>
                    <a:pt x="15086" y="457"/>
                  </a:cubicBezTo>
                  <a:cubicBezTo>
                    <a:pt x="15105" y="498"/>
                    <a:pt x="15105" y="498"/>
                    <a:pt x="15067" y="498"/>
                  </a:cubicBezTo>
                  <a:cubicBezTo>
                    <a:pt x="15049" y="498"/>
                    <a:pt x="15030" y="498"/>
                    <a:pt x="15030" y="479"/>
                  </a:cubicBezTo>
                  <a:lnTo>
                    <a:pt x="15049" y="479"/>
                  </a:lnTo>
                  <a:cubicBezTo>
                    <a:pt x="15049" y="485"/>
                    <a:pt x="15050" y="487"/>
                    <a:pt x="15052" y="487"/>
                  </a:cubicBezTo>
                  <a:cubicBezTo>
                    <a:pt x="15056" y="487"/>
                    <a:pt x="15062" y="473"/>
                    <a:pt x="15049" y="457"/>
                  </a:cubicBezTo>
                  <a:lnTo>
                    <a:pt x="15049" y="416"/>
                  </a:lnTo>
                  <a:close/>
                  <a:moveTo>
                    <a:pt x="15290" y="457"/>
                  </a:moveTo>
                  <a:lnTo>
                    <a:pt x="15306" y="479"/>
                  </a:lnTo>
                  <a:cubicBezTo>
                    <a:pt x="15306" y="501"/>
                    <a:pt x="15290" y="501"/>
                    <a:pt x="15271" y="501"/>
                  </a:cubicBezTo>
                  <a:cubicBezTo>
                    <a:pt x="15252" y="501"/>
                    <a:pt x="15252" y="501"/>
                    <a:pt x="15252" y="479"/>
                  </a:cubicBezTo>
                  <a:cubicBezTo>
                    <a:pt x="15262" y="467"/>
                    <a:pt x="15274" y="460"/>
                    <a:pt x="15290" y="457"/>
                  </a:cubicBezTo>
                  <a:close/>
                  <a:moveTo>
                    <a:pt x="13099" y="413"/>
                  </a:moveTo>
                  <a:lnTo>
                    <a:pt x="13062" y="454"/>
                  </a:lnTo>
                  <a:cubicBezTo>
                    <a:pt x="13043" y="489"/>
                    <a:pt x="13034" y="504"/>
                    <a:pt x="13030" y="504"/>
                  </a:cubicBezTo>
                  <a:cubicBezTo>
                    <a:pt x="13027" y="504"/>
                    <a:pt x="13027" y="494"/>
                    <a:pt x="13027" y="476"/>
                  </a:cubicBezTo>
                  <a:cubicBezTo>
                    <a:pt x="13021" y="448"/>
                    <a:pt x="13037" y="423"/>
                    <a:pt x="13062" y="413"/>
                  </a:cubicBezTo>
                  <a:close/>
                  <a:moveTo>
                    <a:pt x="7249" y="467"/>
                  </a:moveTo>
                  <a:cubicBezTo>
                    <a:pt x="7266" y="481"/>
                    <a:pt x="7256" y="508"/>
                    <a:pt x="7234" y="508"/>
                  </a:cubicBezTo>
                  <a:cubicBezTo>
                    <a:pt x="7232" y="508"/>
                    <a:pt x="7231" y="507"/>
                    <a:pt x="7230" y="507"/>
                  </a:cubicBezTo>
                  <a:cubicBezTo>
                    <a:pt x="7195" y="507"/>
                    <a:pt x="7195" y="507"/>
                    <a:pt x="7195" y="489"/>
                  </a:cubicBezTo>
                  <a:cubicBezTo>
                    <a:pt x="7195" y="467"/>
                    <a:pt x="7230" y="467"/>
                    <a:pt x="7249" y="467"/>
                  </a:cubicBezTo>
                  <a:close/>
                  <a:moveTo>
                    <a:pt x="8518" y="470"/>
                  </a:moveTo>
                  <a:lnTo>
                    <a:pt x="8537" y="489"/>
                  </a:lnTo>
                  <a:lnTo>
                    <a:pt x="8518" y="510"/>
                  </a:lnTo>
                  <a:lnTo>
                    <a:pt x="8499" y="510"/>
                  </a:lnTo>
                  <a:cubicBezTo>
                    <a:pt x="8499" y="489"/>
                    <a:pt x="8499" y="470"/>
                    <a:pt x="8518" y="470"/>
                  </a:cubicBezTo>
                  <a:close/>
                  <a:moveTo>
                    <a:pt x="10708" y="473"/>
                  </a:moveTo>
                  <a:lnTo>
                    <a:pt x="10727" y="492"/>
                  </a:lnTo>
                  <a:lnTo>
                    <a:pt x="10708" y="514"/>
                  </a:lnTo>
                  <a:lnTo>
                    <a:pt x="10689" y="514"/>
                  </a:lnTo>
                  <a:cubicBezTo>
                    <a:pt x="10689" y="492"/>
                    <a:pt x="10689" y="473"/>
                    <a:pt x="10708" y="473"/>
                  </a:cubicBezTo>
                  <a:close/>
                  <a:moveTo>
                    <a:pt x="4250" y="504"/>
                  </a:moveTo>
                  <a:lnTo>
                    <a:pt x="4268" y="523"/>
                  </a:lnTo>
                  <a:lnTo>
                    <a:pt x="4250" y="523"/>
                  </a:lnTo>
                  <a:cubicBezTo>
                    <a:pt x="4234" y="523"/>
                    <a:pt x="4234" y="523"/>
                    <a:pt x="4234" y="504"/>
                  </a:cubicBezTo>
                  <a:close/>
                  <a:moveTo>
                    <a:pt x="4434" y="504"/>
                  </a:moveTo>
                  <a:lnTo>
                    <a:pt x="4453" y="526"/>
                  </a:lnTo>
                  <a:lnTo>
                    <a:pt x="4434" y="526"/>
                  </a:lnTo>
                  <a:cubicBezTo>
                    <a:pt x="4416" y="526"/>
                    <a:pt x="4416" y="526"/>
                    <a:pt x="4416" y="504"/>
                  </a:cubicBezTo>
                  <a:close/>
                  <a:moveTo>
                    <a:pt x="10837" y="473"/>
                  </a:moveTo>
                  <a:cubicBezTo>
                    <a:pt x="10846" y="482"/>
                    <a:pt x="10852" y="498"/>
                    <a:pt x="10856" y="514"/>
                  </a:cubicBezTo>
                  <a:cubicBezTo>
                    <a:pt x="10856" y="523"/>
                    <a:pt x="10852" y="528"/>
                    <a:pt x="10847" y="528"/>
                  </a:cubicBezTo>
                  <a:cubicBezTo>
                    <a:pt x="10840" y="528"/>
                    <a:pt x="10829" y="517"/>
                    <a:pt x="10818" y="492"/>
                  </a:cubicBezTo>
                  <a:cubicBezTo>
                    <a:pt x="10818" y="473"/>
                    <a:pt x="10818" y="473"/>
                    <a:pt x="10837" y="473"/>
                  </a:cubicBezTo>
                  <a:close/>
                  <a:moveTo>
                    <a:pt x="6496" y="485"/>
                  </a:moveTo>
                  <a:cubicBezTo>
                    <a:pt x="6493" y="501"/>
                    <a:pt x="6487" y="517"/>
                    <a:pt x="6478" y="529"/>
                  </a:cubicBezTo>
                  <a:lnTo>
                    <a:pt x="6459" y="529"/>
                  </a:lnTo>
                  <a:cubicBezTo>
                    <a:pt x="6459" y="507"/>
                    <a:pt x="6459" y="485"/>
                    <a:pt x="6478" y="485"/>
                  </a:cubicBezTo>
                  <a:close/>
                  <a:moveTo>
                    <a:pt x="11811" y="517"/>
                  </a:moveTo>
                  <a:lnTo>
                    <a:pt x="11830" y="536"/>
                  </a:lnTo>
                  <a:lnTo>
                    <a:pt x="11811" y="536"/>
                  </a:lnTo>
                  <a:cubicBezTo>
                    <a:pt x="11793" y="536"/>
                    <a:pt x="11793" y="536"/>
                    <a:pt x="11793" y="517"/>
                  </a:cubicBezTo>
                  <a:close/>
                  <a:moveTo>
                    <a:pt x="13137" y="495"/>
                  </a:moveTo>
                  <a:lnTo>
                    <a:pt x="13156" y="517"/>
                  </a:lnTo>
                  <a:cubicBezTo>
                    <a:pt x="13156" y="539"/>
                    <a:pt x="13137" y="539"/>
                    <a:pt x="13118" y="539"/>
                  </a:cubicBezTo>
                  <a:lnTo>
                    <a:pt x="13118" y="517"/>
                  </a:lnTo>
                  <a:lnTo>
                    <a:pt x="13137" y="495"/>
                  </a:lnTo>
                  <a:close/>
                  <a:moveTo>
                    <a:pt x="4563" y="504"/>
                  </a:moveTo>
                  <a:cubicBezTo>
                    <a:pt x="4600" y="504"/>
                    <a:pt x="4600" y="504"/>
                    <a:pt x="4582" y="526"/>
                  </a:cubicBezTo>
                  <a:cubicBezTo>
                    <a:pt x="4572" y="536"/>
                    <a:pt x="4563" y="540"/>
                    <a:pt x="4556" y="540"/>
                  </a:cubicBezTo>
                  <a:cubicBezTo>
                    <a:pt x="4549" y="540"/>
                    <a:pt x="4544" y="536"/>
                    <a:pt x="4544" y="526"/>
                  </a:cubicBezTo>
                  <a:cubicBezTo>
                    <a:pt x="4544" y="504"/>
                    <a:pt x="4544" y="504"/>
                    <a:pt x="4563" y="504"/>
                  </a:cubicBezTo>
                  <a:close/>
                  <a:moveTo>
                    <a:pt x="11996" y="495"/>
                  </a:moveTo>
                  <a:cubicBezTo>
                    <a:pt x="11996" y="517"/>
                    <a:pt x="11996" y="536"/>
                    <a:pt x="11977" y="536"/>
                  </a:cubicBezTo>
                  <a:cubicBezTo>
                    <a:pt x="11972" y="541"/>
                    <a:pt x="11967" y="544"/>
                    <a:pt x="11963" y="544"/>
                  </a:cubicBezTo>
                  <a:cubicBezTo>
                    <a:pt x="11951" y="544"/>
                    <a:pt x="11945" y="524"/>
                    <a:pt x="11959" y="495"/>
                  </a:cubicBezTo>
                  <a:close/>
                  <a:moveTo>
                    <a:pt x="4068" y="523"/>
                  </a:moveTo>
                  <a:cubicBezTo>
                    <a:pt x="4077" y="536"/>
                    <a:pt x="4083" y="551"/>
                    <a:pt x="4087" y="567"/>
                  </a:cubicBezTo>
                  <a:lnTo>
                    <a:pt x="4068" y="567"/>
                  </a:lnTo>
                  <a:cubicBezTo>
                    <a:pt x="4049" y="567"/>
                    <a:pt x="4049" y="545"/>
                    <a:pt x="4049" y="545"/>
                  </a:cubicBezTo>
                  <a:cubicBezTo>
                    <a:pt x="4049" y="545"/>
                    <a:pt x="4049" y="523"/>
                    <a:pt x="4068" y="523"/>
                  </a:cubicBezTo>
                  <a:close/>
                  <a:moveTo>
                    <a:pt x="12658" y="495"/>
                  </a:moveTo>
                  <a:cubicBezTo>
                    <a:pt x="12676" y="495"/>
                    <a:pt x="12658" y="517"/>
                    <a:pt x="12639" y="557"/>
                  </a:cubicBezTo>
                  <a:cubicBezTo>
                    <a:pt x="12624" y="567"/>
                    <a:pt x="12616" y="572"/>
                    <a:pt x="12612" y="572"/>
                  </a:cubicBezTo>
                  <a:cubicBezTo>
                    <a:pt x="12607" y="572"/>
                    <a:pt x="12611" y="562"/>
                    <a:pt x="12620" y="539"/>
                  </a:cubicBezTo>
                  <a:lnTo>
                    <a:pt x="12658" y="495"/>
                  </a:lnTo>
                  <a:close/>
                  <a:moveTo>
                    <a:pt x="3345" y="513"/>
                  </a:moveTo>
                  <a:cubicBezTo>
                    <a:pt x="3348" y="513"/>
                    <a:pt x="3350" y="516"/>
                    <a:pt x="3350" y="523"/>
                  </a:cubicBezTo>
                  <a:lnTo>
                    <a:pt x="3350" y="545"/>
                  </a:lnTo>
                  <a:cubicBezTo>
                    <a:pt x="3337" y="558"/>
                    <a:pt x="3324" y="573"/>
                    <a:pt x="3317" y="573"/>
                  </a:cubicBezTo>
                  <a:cubicBezTo>
                    <a:pt x="3314" y="573"/>
                    <a:pt x="3313" y="570"/>
                    <a:pt x="3313" y="564"/>
                  </a:cubicBezTo>
                  <a:cubicBezTo>
                    <a:pt x="3313" y="548"/>
                    <a:pt x="3319" y="536"/>
                    <a:pt x="3331" y="523"/>
                  </a:cubicBezTo>
                  <a:cubicBezTo>
                    <a:pt x="3331" y="523"/>
                    <a:pt x="3340" y="513"/>
                    <a:pt x="3345" y="513"/>
                  </a:cubicBezTo>
                  <a:close/>
                  <a:moveTo>
                    <a:pt x="11608" y="557"/>
                  </a:moveTo>
                  <a:cubicBezTo>
                    <a:pt x="11592" y="557"/>
                    <a:pt x="11592" y="579"/>
                    <a:pt x="11592" y="579"/>
                  </a:cubicBezTo>
                  <a:cubicBezTo>
                    <a:pt x="11592" y="579"/>
                    <a:pt x="11592" y="598"/>
                    <a:pt x="11608" y="598"/>
                  </a:cubicBezTo>
                  <a:lnTo>
                    <a:pt x="11626" y="598"/>
                  </a:lnTo>
                  <a:cubicBezTo>
                    <a:pt x="11626" y="583"/>
                    <a:pt x="11620" y="570"/>
                    <a:pt x="11608" y="557"/>
                  </a:cubicBezTo>
                  <a:close/>
                  <a:moveTo>
                    <a:pt x="14995" y="583"/>
                  </a:moveTo>
                  <a:cubicBezTo>
                    <a:pt x="14995" y="604"/>
                    <a:pt x="14995" y="604"/>
                    <a:pt x="15011" y="604"/>
                  </a:cubicBezTo>
                  <a:lnTo>
                    <a:pt x="15030" y="604"/>
                  </a:lnTo>
                  <a:lnTo>
                    <a:pt x="15011" y="583"/>
                  </a:lnTo>
                  <a:close/>
                  <a:moveTo>
                    <a:pt x="8778" y="595"/>
                  </a:moveTo>
                  <a:cubicBezTo>
                    <a:pt x="8775" y="611"/>
                    <a:pt x="8768" y="623"/>
                    <a:pt x="8759" y="636"/>
                  </a:cubicBezTo>
                  <a:lnTo>
                    <a:pt x="8740" y="636"/>
                  </a:lnTo>
                  <a:cubicBezTo>
                    <a:pt x="8740" y="614"/>
                    <a:pt x="8740" y="595"/>
                    <a:pt x="8759" y="595"/>
                  </a:cubicBezTo>
                  <a:close/>
                  <a:moveTo>
                    <a:pt x="2723" y="586"/>
                  </a:moveTo>
                  <a:cubicBezTo>
                    <a:pt x="2742" y="586"/>
                    <a:pt x="2742" y="626"/>
                    <a:pt x="2705" y="648"/>
                  </a:cubicBezTo>
                  <a:cubicBezTo>
                    <a:pt x="2686" y="648"/>
                    <a:pt x="2686" y="648"/>
                    <a:pt x="2686" y="626"/>
                  </a:cubicBezTo>
                  <a:cubicBezTo>
                    <a:pt x="2686" y="604"/>
                    <a:pt x="2701" y="589"/>
                    <a:pt x="2723" y="586"/>
                  </a:cubicBezTo>
                  <a:close/>
                  <a:moveTo>
                    <a:pt x="4933" y="608"/>
                  </a:moveTo>
                  <a:lnTo>
                    <a:pt x="4951" y="630"/>
                  </a:lnTo>
                  <a:cubicBezTo>
                    <a:pt x="4951" y="642"/>
                    <a:pt x="4942" y="651"/>
                    <a:pt x="4933" y="651"/>
                  </a:cubicBezTo>
                  <a:cubicBezTo>
                    <a:pt x="4914" y="651"/>
                    <a:pt x="4914" y="651"/>
                    <a:pt x="4914" y="630"/>
                  </a:cubicBezTo>
                  <a:cubicBezTo>
                    <a:pt x="4914" y="630"/>
                    <a:pt x="4914" y="608"/>
                    <a:pt x="4933" y="608"/>
                  </a:cubicBezTo>
                  <a:close/>
                  <a:moveTo>
                    <a:pt x="4710" y="630"/>
                  </a:moveTo>
                  <a:lnTo>
                    <a:pt x="4729" y="651"/>
                  </a:lnTo>
                  <a:lnTo>
                    <a:pt x="4710" y="670"/>
                  </a:lnTo>
                  <a:lnTo>
                    <a:pt x="4691" y="670"/>
                  </a:lnTo>
                  <a:cubicBezTo>
                    <a:pt x="4691" y="651"/>
                    <a:pt x="4691" y="630"/>
                    <a:pt x="4710" y="630"/>
                  </a:cubicBezTo>
                  <a:close/>
                  <a:moveTo>
                    <a:pt x="145" y="590"/>
                  </a:moveTo>
                  <a:cubicBezTo>
                    <a:pt x="147" y="590"/>
                    <a:pt x="147" y="601"/>
                    <a:pt x="147" y="623"/>
                  </a:cubicBezTo>
                  <a:cubicBezTo>
                    <a:pt x="147" y="642"/>
                    <a:pt x="147" y="664"/>
                    <a:pt x="129" y="664"/>
                  </a:cubicBezTo>
                  <a:cubicBezTo>
                    <a:pt x="118" y="676"/>
                    <a:pt x="111" y="681"/>
                    <a:pt x="107" y="681"/>
                  </a:cubicBezTo>
                  <a:cubicBezTo>
                    <a:pt x="97" y="681"/>
                    <a:pt x="104" y="652"/>
                    <a:pt x="129" y="623"/>
                  </a:cubicBezTo>
                  <a:cubicBezTo>
                    <a:pt x="138" y="601"/>
                    <a:pt x="143" y="590"/>
                    <a:pt x="145" y="590"/>
                  </a:cubicBezTo>
                  <a:close/>
                  <a:moveTo>
                    <a:pt x="11260" y="724"/>
                  </a:moveTo>
                  <a:cubicBezTo>
                    <a:pt x="11260" y="745"/>
                    <a:pt x="11260" y="745"/>
                    <a:pt x="11279" y="745"/>
                  </a:cubicBezTo>
                  <a:cubicBezTo>
                    <a:pt x="11316" y="745"/>
                    <a:pt x="11316" y="745"/>
                    <a:pt x="11297" y="724"/>
                  </a:cubicBezTo>
                  <a:close/>
                  <a:moveTo>
                    <a:pt x="15366" y="320"/>
                  </a:moveTo>
                  <a:cubicBezTo>
                    <a:pt x="15362" y="320"/>
                    <a:pt x="15362" y="329"/>
                    <a:pt x="15362" y="354"/>
                  </a:cubicBezTo>
                  <a:cubicBezTo>
                    <a:pt x="15362" y="374"/>
                    <a:pt x="15353" y="384"/>
                    <a:pt x="15341" y="384"/>
                  </a:cubicBezTo>
                  <a:cubicBezTo>
                    <a:pt x="15329" y="384"/>
                    <a:pt x="15315" y="374"/>
                    <a:pt x="15306" y="354"/>
                  </a:cubicBezTo>
                  <a:lnTo>
                    <a:pt x="15271" y="354"/>
                  </a:lnTo>
                  <a:cubicBezTo>
                    <a:pt x="15252" y="354"/>
                    <a:pt x="15252" y="376"/>
                    <a:pt x="15252" y="394"/>
                  </a:cubicBezTo>
                  <a:cubicBezTo>
                    <a:pt x="15252" y="420"/>
                    <a:pt x="15252" y="431"/>
                    <a:pt x="15249" y="431"/>
                  </a:cubicBezTo>
                  <a:cubicBezTo>
                    <a:pt x="15246" y="431"/>
                    <a:pt x="15241" y="426"/>
                    <a:pt x="15234" y="416"/>
                  </a:cubicBezTo>
                  <a:cubicBezTo>
                    <a:pt x="15224" y="404"/>
                    <a:pt x="15215" y="391"/>
                    <a:pt x="15215" y="376"/>
                  </a:cubicBezTo>
                  <a:cubicBezTo>
                    <a:pt x="15215" y="354"/>
                    <a:pt x="15196" y="354"/>
                    <a:pt x="15177" y="354"/>
                  </a:cubicBezTo>
                  <a:cubicBezTo>
                    <a:pt x="15161" y="354"/>
                    <a:pt x="15124" y="354"/>
                    <a:pt x="15124" y="376"/>
                  </a:cubicBezTo>
                  <a:lnTo>
                    <a:pt x="15124" y="354"/>
                  </a:lnTo>
                  <a:cubicBezTo>
                    <a:pt x="15111" y="354"/>
                    <a:pt x="15107" y="344"/>
                    <a:pt x="15106" y="344"/>
                  </a:cubicBezTo>
                  <a:cubicBezTo>
                    <a:pt x="15105" y="344"/>
                    <a:pt x="15105" y="346"/>
                    <a:pt x="15105" y="354"/>
                  </a:cubicBezTo>
                  <a:cubicBezTo>
                    <a:pt x="15086" y="351"/>
                    <a:pt x="15067" y="344"/>
                    <a:pt x="15049" y="332"/>
                  </a:cubicBezTo>
                  <a:cubicBezTo>
                    <a:pt x="15043" y="329"/>
                    <a:pt x="15036" y="327"/>
                    <a:pt x="15029" y="327"/>
                  </a:cubicBezTo>
                  <a:cubicBezTo>
                    <a:pt x="14998" y="327"/>
                    <a:pt x="14967" y="361"/>
                    <a:pt x="15014" y="394"/>
                  </a:cubicBezTo>
                  <a:lnTo>
                    <a:pt x="14995" y="394"/>
                  </a:lnTo>
                  <a:cubicBezTo>
                    <a:pt x="14977" y="394"/>
                    <a:pt x="14977" y="416"/>
                    <a:pt x="14977" y="416"/>
                  </a:cubicBezTo>
                  <a:cubicBezTo>
                    <a:pt x="14977" y="438"/>
                    <a:pt x="14958" y="438"/>
                    <a:pt x="14939" y="438"/>
                  </a:cubicBezTo>
                  <a:lnTo>
                    <a:pt x="14939" y="394"/>
                  </a:lnTo>
                  <a:cubicBezTo>
                    <a:pt x="14950" y="359"/>
                    <a:pt x="14942" y="337"/>
                    <a:pt x="14930" y="337"/>
                  </a:cubicBezTo>
                  <a:cubicBezTo>
                    <a:pt x="14921" y="337"/>
                    <a:pt x="14909" y="349"/>
                    <a:pt x="14901" y="376"/>
                  </a:cubicBezTo>
                  <a:lnTo>
                    <a:pt x="14901" y="354"/>
                  </a:lnTo>
                  <a:cubicBezTo>
                    <a:pt x="14901" y="343"/>
                    <a:pt x="14897" y="337"/>
                    <a:pt x="14888" y="337"/>
                  </a:cubicBezTo>
                  <a:cubicBezTo>
                    <a:pt x="14879" y="337"/>
                    <a:pt x="14865" y="343"/>
                    <a:pt x="14848" y="354"/>
                  </a:cubicBezTo>
                  <a:cubicBezTo>
                    <a:pt x="14829" y="354"/>
                    <a:pt x="14810" y="394"/>
                    <a:pt x="14810" y="416"/>
                  </a:cubicBezTo>
                  <a:cubicBezTo>
                    <a:pt x="14810" y="426"/>
                    <a:pt x="14804" y="438"/>
                    <a:pt x="14792" y="438"/>
                  </a:cubicBezTo>
                  <a:cubicBezTo>
                    <a:pt x="14773" y="438"/>
                    <a:pt x="14773" y="438"/>
                    <a:pt x="14773" y="416"/>
                  </a:cubicBezTo>
                  <a:cubicBezTo>
                    <a:pt x="14773" y="396"/>
                    <a:pt x="14763" y="386"/>
                    <a:pt x="14752" y="386"/>
                  </a:cubicBezTo>
                  <a:cubicBezTo>
                    <a:pt x="14741" y="386"/>
                    <a:pt x="14727" y="396"/>
                    <a:pt x="14720" y="416"/>
                  </a:cubicBezTo>
                  <a:lnTo>
                    <a:pt x="14720" y="394"/>
                  </a:lnTo>
                  <a:cubicBezTo>
                    <a:pt x="14720" y="381"/>
                    <a:pt x="14710" y="367"/>
                    <a:pt x="14672" y="367"/>
                  </a:cubicBezTo>
                  <a:cubicBezTo>
                    <a:pt x="14656" y="367"/>
                    <a:pt x="14635" y="369"/>
                    <a:pt x="14607" y="376"/>
                  </a:cubicBezTo>
                  <a:cubicBezTo>
                    <a:pt x="14535" y="376"/>
                    <a:pt x="14478" y="373"/>
                    <a:pt x="14478" y="354"/>
                  </a:cubicBezTo>
                  <a:cubicBezTo>
                    <a:pt x="14478" y="350"/>
                    <a:pt x="14476" y="348"/>
                    <a:pt x="14471" y="348"/>
                  </a:cubicBezTo>
                  <a:cubicBezTo>
                    <a:pt x="14452" y="348"/>
                    <a:pt x="14399" y="381"/>
                    <a:pt x="14369" y="416"/>
                  </a:cubicBezTo>
                  <a:cubicBezTo>
                    <a:pt x="14369" y="394"/>
                    <a:pt x="14350" y="394"/>
                    <a:pt x="14312" y="394"/>
                  </a:cubicBezTo>
                  <a:cubicBezTo>
                    <a:pt x="14259" y="394"/>
                    <a:pt x="14259" y="394"/>
                    <a:pt x="14259" y="373"/>
                  </a:cubicBezTo>
                  <a:cubicBezTo>
                    <a:pt x="14268" y="352"/>
                    <a:pt x="14273" y="342"/>
                    <a:pt x="14271" y="342"/>
                  </a:cubicBezTo>
                  <a:cubicBezTo>
                    <a:pt x="14268" y="342"/>
                    <a:pt x="14259" y="352"/>
                    <a:pt x="14240" y="373"/>
                  </a:cubicBezTo>
                  <a:cubicBezTo>
                    <a:pt x="14233" y="390"/>
                    <a:pt x="14220" y="397"/>
                    <a:pt x="14208" y="397"/>
                  </a:cubicBezTo>
                  <a:cubicBezTo>
                    <a:pt x="14188" y="397"/>
                    <a:pt x="14167" y="379"/>
                    <a:pt x="14165" y="354"/>
                  </a:cubicBezTo>
                  <a:cubicBezTo>
                    <a:pt x="14165" y="332"/>
                    <a:pt x="14149" y="332"/>
                    <a:pt x="14112" y="332"/>
                  </a:cubicBezTo>
                  <a:cubicBezTo>
                    <a:pt x="14093" y="354"/>
                    <a:pt x="14055" y="354"/>
                    <a:pt x="14021" y="354"/>
                  </a:cubicBezTo>
                  <a:cubicBezTo>
                    <a:pt x="13964" y="354"/>
                    <a:pt x="13964" y="354"/>
                    <a:pt x="13964" y="394"/>
                  </a:cubicBezTo>
                  <a:cubicBezTo>
                    <a:pt x="13964" y="435"/>
                    <a:pt x="13946" y="435"/>
                    <a:pt x="13908" y="435"/>
                  </a:cubicBezTo>
                  <a:cubicBezTo>
                    <a:pt x="13889" y="435"/>
                    <a:pt x="13873" y="435"/>
                    <a:pt x="13873" y="413"/>
                  </a:cubicBezTo>
                  <a:cubicBezTo>
                    <a:pt x="13864" y="404"/>
                    <a:pt x="13848" y="398"/>
                    <a:pt x="13836" y="394"/>
                  </a:cubicBezTo>
                  <a:cubicBezTo>
                    <a:pt x="13817" y="394"/>
                    <a:pt x="13798" y="394"/>
                    <a:pt x="13798" y="373"/>
                  </a:cubicBezTo>
                  <a:cubicBezTo>
                    <a:pt x="13783" y="360"/>
                    <a:pt x="13764" y="351"/>
                    <a:pt x="13742" y="351"/>
                  </a:cubicBezTo>
                  <a:cubicBezTo>
                    <a:pt x="13707" y="351"/>
                    <a:pt x="13670" y="351"/>
                    <a:pt x="13670" y="332"/>
                  </a:cubicBezTo>
                  <a:cubicBezTo>
                    <a:pt x="13651" y="332"/>
                    <a:pt x="13651" y="332"/>
                    <a:pt x="13651" y="351"/>
                  </a:cubicBezTo>
                  <a:cubicBezTo>
                    <a:pt x="13651" y="366"/>
                    <a:pt x="13642" y="382"/>
                    <a:pt x="13611" y="382"/>
                  </a:cubicBezTo>
                  <a:cubicBezTo>
                    <a:pt x="13598" y="382"/>
                    <a:pt x="13581" y="379"/>
                    <a:pt x="13560" y="373"/>
                  </a:cubicBezTo>
                  <a:cubicBezTo>
                    <a:pt x="13522" y="373"/>
                    <a:pt x="13466" y="373"/>
                    <a:pt x="13466" y="394"/>
                  </a:cubicBezTo>
                  <a:cubicBezTo>
                    <a:pt x="13450" y="394"/>
                    <a:pt x="13450" y="394"/>
                    <a:pt x="13450" y="373"/>
                  </a:cubicBezTo>
                  <a:cubicBezTo>
                    <a:pt x="13450" y="352"/>
                    <a:pt x="13441" y="342"/>
                    <a:pt x="13427" y="342"/>
                  </a:cubicBezTo>
                  <a:cubicBezTo>
                    <a:pt x="13413" y="342"/>
                    <a:pt x="13394" y="352"/>
                    <a:pt x="13375" y="373"/>
                  </a:cubicBezTo>
                  <a:cubicBezTo>
                    <a:pt x="13375" y="384"/>
                    <a:pt x="13370" y="389"/>
                    <a:pt x="13363" y="389"/>
                  </a:cubicBezTo>
                  <a:cubicBezTo>
                    <a:pt x="13356" y="389"/>
                    <a:pt x="13347" y="384"/>
                    <a:pt x="13338" y="373"/>
                  </a:cubicBezTo>
                  <a:cubicBezTo>
                    <a:pt x="13325" y="373"/>
                    <a:pt x="13309" y="382"/>
                    <a:pt x="13303" y="394"/>
                  </a:cubicBezTo>
                  <a:cubicBezTo>
                    <a:pt x="13294" y="404"/>
                    <a:pt x="13289" y="409"/>
                    <a:pt x="13282" y="409"/>
                  </a:cubicBezTo>
                  <a:cubicBezTo>
                    <a:pt x="13275" y="409"/>
                    <a:pt x="13265" y="404"/>
                    <a:pt x="13247" y="394"/>
                  </a:cubicBezTo>
                  <a:cubicBezTo>
                    <a:pt x="13247" y="373"/>
                    <a:pt x="13228" y="373"/>
                    <a:pt x="13209" y="373"/>
                  </a:cubicBezTo>
                  <a:cubicBezTo>
                    <a:pt x="13192" y="383"/>
                    <a:pt x="13137" y="388"/>
                    <a:pt x="13081" y="388"/>
                  </a:cubicBezTo>
                  <a:cubicBezTo>
                    <a:pt x="13021" y="388"/>
                    <a:pt x="12962" y="382"/>
                    <a:pt x="12952" y="373"/>
                  </a:cubicBezTo>
                  <a:cubicBezTo>
                    <a:pt x="12933" y="391"/>
                    <a:pt x="12933" y="391"/>
                    <a:pt x="12914" y="391"/>
                  </a:cubicBezTo>
                  <a:cubicBezTo>
                    <a:pt x="12907" y="376"/>
                    <a:pt x="12901" y="370"/>
                    <a:pt x="12895" y="370"/>
                  </a:cubicBezTo>
                  <a:cubicBezTo>
                    <a:pt x="12886" y="370"/>
                    <a:pt x="12880" y="388"/>
                    <a:pt x="12880" y="413"/>
                  </a:cubicBezTo>
                  <a:lnTo>
                    <a:pt x="12914" y="413"/>
                  </a:lnTo>
                  <a:cubicBezTo>
                    <a:pt x="12914" y="431"/>
                    <a:pt x="12904" y="442"/>
                    <a:pt x="12892" y="442"/>
                  </a:cubicBezTo>
                  <a:cubicBezTo>
                    <a:pt x="12878" y="442"/>
                    <a:pt x="12861" y="426"/>
                    <a:pt x="12861" y="391"/>
                  </a:cubicBezTo>
                  <a:cubicBezTo>
                    <a:pt x="12852" y="371"/>
                    <a:pt x="12847" y="361"/>
                    <a:pt x="12842" y="361"/>
                  </a:cubicBezTo>
                  <a:cubicBezTo>
                    <a:pt x="12838" y="361"/>
                    <a:pt x="12833" y="371"/>
                    <a:pt x="12824" y="391"/>
                  </a:cubicBezTo>
                  <a:cubicBezTo>
                    <a:pt x="12814" y="413"/>
                    <a:pt x="12805" y="424"/>
                    <a:pt x="12795" y="424"/>
                  </a:cubicBezTo>
                  <a:cubicBezTo>
                    <a:pt x="12786" y="424"/>
                    <a:pt x="12777" y="413"/>
                    <a:pt x="12767" y="391"/>
                  </a:cubicBezTo>
                  <a:cubicBezTo>
                    <a:pt x="12767" y="371"/>
                    <a:pt x="12767" y="361"/>
                    <a:pt x="12765" y="361"/>
                  </a:cubicBezTo>
                  <a:cubicBezTo>
                    <a:pt x="12763" y="361"/>
                    <a:pt x="12759" y="371"/>
                    <a:pt x="12752" y="391"/>
                  </a:cubicBezTo>
                  <a:cubicBezTo>
                    <a:pt x="12730" y="439"/>
                    <a:pt x="12703" y="467"/>
                    <a:pt x="12683" y="467"/>
                  </a:cubicBezTo>
                  <a:cubicBezTo>
                    <a:pt x="12668" y="467"/>
                    <a:pt x="12658" y="450"/>
                    <a:pt x="12658" y="413"/>
                  </a:cubicBezTo>
                  <a:cubicBezTo>
                    <a:pt x="12658" y="373"/>
                    <a:pt x="12639" y="351"/>
                    <a:pt x="12620" y="351"/>
                  </a:cubicBezTo>
                  <a:cubicBezTo>
                    <a:pt x="12604" y="351"/>
                    <a:pt x="12604" y="373"/>
                    <a:pt x="12604" y="391"/>
                  </a:cubicBezTo>
                  <a:cubicBezTo>
                    <a:pt x="12612" y="413"/>
                    <a:pt x="12612" y="424"/>
                    <a:pt x="12605" y="424"/>
                  </a:cubicBezTo>
                  <a:cubicBezTo>
                    <a:pt x="12599" y="424"/>
                    <a:pt x="12585" y="413"/>
                    <a:pt x="12567" y="391"/>
                  </a:cubicBezTo>
                  <a:cubicBezTo>
                    <a:pt x="12536" y="357"/>
                    <a:pt x="12511" y="342"/>
                    <a:pt x="12486" y="342"/>
                  </a:cubicBezTo>
                  <a:cubicBezTo>
                    <a:pt x="12465" y="342"/>
                    <a:pt x="12444" y="353"/>
                    <a:pt x="12419" y="373"/>
                  </a:cubicBezTo>
                  <a:cubicBezTo>
                    <a:pt x="12382" y="393"/>
                    <a:pt x="12350" y="403"/>
                    <a:pt x="12334" y="403"/>
                  </a:cubicBezTo>
                  <a:cubicBezTo>
                    <a:pt x="12317" y="403"/>
                    <a:pt x="12317" y="393"/>
                    <a:pt x="12344" y="373"/>
                  </a:cubicBezTo>
                  <a:cubicBezTo>
                    <a:pt x="12366" y="347"/>
                    <a:pt x="12375" y="336"/>
                    <a:pt x="12372" y="336"/>
                  </a:cubicBezTo>
                  <a:cubicBezTo>
                    <a:pt x="12369" y="336"/>
                    <a:pt x="12360" y="342"/>
                    <a:pt x="12344" y="351"/>
                  </a:cubicBezTo>
                  <a:lnTo>
                    <a:pt x="12253" y="351"/>
                  </a:lnTo>
                  <a:cubicBezTo>
                    <a:pt x="12231" y="354"/>
                    <a:pt x="12216" y="369"/>
                    <a:pt x="12216" y="391"/>
                  </a:cubicBezTo>
                  <a:cubicBezTo>
                    <a:pt x="12204" y="366"/>
                    <a:pt x="12187" y="348"/>
                    <a:pt x="12166" y="348"/>
                  </a:cubicBezTo>
                  <a:cubicBezTo>
                    <a:pt x="12153" y="348"/>
                    <a:pt x="12139" y="356"/>
                    <a:pt x="12125" y="373"/>
                  </a:cubicBezTo>
                  <a:lnTo>
                    <a:pt x="12087" y="373"/>
                  </a:lnTo>
                  <a:cubicBezTo>
                    <a:pt x="12068" y="373"/>
                    <a:pt x="12068" y="373"/>
                    <a:pt x="12050" y="391"/>
                  </a:cubicBezTo>
                  <a:cubicBezTo>
                    <a:pt x="12045" y="398"/>
                    <a:pt x="12040" y="400"/>
                    <a:pt x="12035" y="400"/>
                  </a:cubicBezTo>
                  <a:cubicBezTo>
                    <a:pt x="12023" y="400"/>
                    <a:pt x="12010" y="385"/>
                    <a:pt x="11996" y="369"/>
                  </a:cubicBezTo>
                  <a:cubicBezTo>
                    <a:pt x="11983" y="356"/>
                    <a:pt x="11970" y="341"/>
                    <a:pt x="11963" y="341"/>
                  </a:cubicBezTo>
                  <a:cubicBezTo>
                    <a:pt x="11960" y="341"/>
                    <a:pt x="11959" y="344"/>
                    <a:pt x="11959" y="351"/>
                  </a:cubicBezTo>
                  <a:cubicBezTo>
                    <a:pt x="11959" y="369"/>
                    <a:pt x="11921" y="391"/>
                    <a:pt x="11902" y="413"/>
                  </a:cubicBezTo>
                  <a:cubicBezTo>
                    <a:pt x="11898" y="419"/>
                    <a:pt x="11893" y="421"/>
                    <a:pt x="11889" y="421"/>
                  </a:cubicBezTo>
                  <a:cubicBezTo>
                    <a:pt x="11879" y="421"/>
                    <a:pt x="11873" y="407"/>
                    <a:pt x="11887" y="391"/>
                  </a:cubicBezTo>
                  <a:cubicBezTo>
                    <a:pt x="11887" y="369"/>
                    <a:pt x="11887" y="369"/>
                    <a:pt x="11849" y="351"/>
                  </a:cubicBezTo>
                  <a:cubicBezTo>
                    <a:pt x="11830" y="351"/>
                    <a:pt x="11793" y="351"/>
                    <a:pt x="11793" y="369"/>
                  </a:cubicBezTo>
                  <a:cubicBezTo>
                    <a:pt x="11793" y="380"/>
                    <a:pt x="11765" y="386"/>
                    <a:pt x="11735" y="386"/>
                  </a:cubicBezTo>
                  <a:cubicBezTo>
                    <a:pt x="11706" y="386"/>
                    <a:pt x="11674" y="380"/>
                    <a:pt x="11664" y="369"/>
                  </a:cubicBezTo>
                  <a:lnTo>
                    <a:pt x="11626" y="369"/>
                  </a:lnTo>
                  <a:cubicBezTo>
                    <a:pt x="11611" y="369"/>
                    <a:pt x="11592" y="391"/>
                    <a:pt x="11573" y="391"/>
                  </a:cubicBezTo>
                  <a:cubicBezTo>
                    <a:pt x="11558" y="394"/>
                    <a:pt x="11545" y="401"/>
                    <a:pt x="11536" y="413"/>
                  </a:cubicBezTo>
                  <a:cubicBezTo>
                    <a:pt x="11517" y="413"/>
                    <a:pt x="11498" y="413"/>
                    <a:pt x="11498" y="391"/>
                  </a:cubicBezTo>
                  <a:cubicBezTo>
                    <a:pt x="11489" y="412"/>
                    <a:pt x="11484" y="422"/>
                    <a:pt x="11480" y="422"/>
                  </a:cubicBezTo>
                  <a:cubicBezTo>
                    <a:pt x="11475" y="422"/>
                    <a:pt x="11471" y="412"/>
                    <a:pt x="11464" y="391"/>
                  </a:cubicBezTo>
                  <a:cubicBezTo>
                    <a:pt x="11464" y="371"/>
                    <a:pt x="11464" y="361"/>
                    <a:pt x="11461" y="361"/>
                  </a:cubicBezTo>
                  <a:cubicBezTo>
                    <a:pt x="11459" y="361"/>
                    <a:pt x="11454" y="371"/>
                    <a:pt x="11445" y="391"/>
                  </a:cubicBezTo>
                  <a:cubicBezTo>
                    <a:pt x="11435" y="402"/>
                    <a:pt x="11431" y="408"/>
                    <a:pt x="11426" y="408"/>
                  </a:cubicBezTo>
                  <a:cubicBezTo>
                    <a:pt x="11421" y="408"/>
                    <a:pt x="11417" y="402"/>
                    <a:pt x="11407" y="391"/>
                  </a:cubicBezTo>
                  <a:cubicBezTo>
                    <a:pt x="11407" y="380"/>
                    <a:pt x="11402" y="375"/>
                    <a:pt x="11398" y="375"/>
                  </a:cubicBezTo>
                  <a:cubicBezTo>
                    <a:pt x="11393" y="375"/>
                    <a:pt x="11388" y="380"/>
                    <a:pt x="11388" y="391"/>
                  </a:cubicBezTo>
                  <a:cubicBezTo>
                    <a:pt x="11377" y="417"/>
                    <a:pt x="11351" y="435"/>
                    <a:pt x="11334" y="435"/>
                  </a:cubicBezTo>
                  <a:cubicBezTo>
                    <a:pt x="11324" y="435"/>
                    <a:pt x="11316" y="429"/>
                    <a:pt x="11316" y="413"/>
                  </a:cubicBezTo>
                  <a:cubicBezTo>
                    <a:pt x="11301" y="413"/>
                    <a:pt x="11288" y="420"/>
                    <a:pt x="11279" y="432"/>
                  </a:cubicBezTo>
                  <a:cubicBezTo>
                    <a:pt x="11269" y="454"/>
                    <a:pt x="11265" y="465"/>
                    <a:pt x="11262" y="465"/>
                  </a:cubicBezTo>
                  <a:cubicBezTo>
                    <a:pt x="11260" y="465"/>
                    <a:pt x="11260" y="454"/>
                    <a:pt x="11260" y="432"/>
                  </a:cubicBezTo>
                  <a:cubicBezTo>
                    <a:pt x="11250" y="412"/>
                    <a:pt x="11241" y="402"/>
                    <a:pt x="11232" y="402"/>
                  </a:cubicBezTo>
                  <a:cubicBezTo>
                    <a:pt x="11222" y="402"/>
                    <a:pt x="11213" y="412"/>
                    <a:pt x="11203" y="432"/>
                  </a:cubicBezTo>
                  <a:cubicBezTo>
                    <a:pt x="11199" y="438"/>
                    <a:pt x="11192" y="442"/>
                    <a:pt x="11186" y="442"/>
                  </a:cubicBezTo>
                  <a:cubicBezTo>
                    <a:pt x="11180" y="442"/>
                    <a:pt x="11174" y="438"/>
                    <a:pt x="11169" y="432"/>
                  </a:cubicBezTo>
                  <a:cubicBezTo>
                    <a:pt x="11147" y="421"/>
                    <a:pt x="11100" y="409"/>
                    <a:pt x="11069" y="409"/>
                  </a:cubicBezTo>
                  <a:cubicBezTo>
                    <a:pt x="11047" y="409"/>
                    <a:pt x="11033" y="415"/>
                    <a:pt x="11040" y="432"/>
                  </a:cubicBezTo>
                  <a:lnTo>
                    <a:pt x="11003" y="432"/>
                  </a:lnTo>
                  <a:cubicBezTo>
                    <a:pt x="10984" y="421"/>
                    <a:pt x="10970" y="416"/>
                    <a:pt x="10958" y="416"/>
                  </a:cubicBezTo>
                  <a:cubicBezTo>
                    <a:pt x="10946" y="416"/>
                    <a:pt x="10937" y="421"/>
                    <a:pt x="10928" y="432"/>
                  </a:cubicBezTo>
                  <a:lnTo>
                    <a:pt x="10909" y="454"/>
                  </a:lnTo>
                  <a:cubicBezTo>
                    <a:pt x="10909" y="432"/>
                    <a:pt x="10893" y="413"/>
                    <a:pt x="10874" y="410"/>
                  </a:cubicBezTo>
                  <a:cubicBezTo>
                    <a:pt x="10856" y="410"/>
                    <a:pt x="10856" y="410"/>
                    <a:pt x="10856" y="432"/>
                  </a:cubicBezTo>
                  <a:cubicBezTo>
                    <a:pt x="10874" y="454"/>
                    <a:pt x="10856" y="454"/>
                    <a:pt x="10837" y="454"/>
                  </a:cubicBezTo>
                  <a:cubicBezTo>
                    <a:pt x="10815" y="451"/>
                    <a:pt x="10799" y="432"/>
                    <a:pt x="10799" y="410"/>
                  </a:cubicBezTo>
                  <a:lnTo>
                    <a:pt x="10780" y="410"/>
                  </a:lnTo>
                  <a:cubicBezTo>
                    <a:pt x="10780" y="436"/>
                    <a:pt x="10775" y="447"/>
                    <a:pt x="10771" y="447"/>
                  </a:cubicBezTo>
                  <a:cubicBezTo>
                    <a:pt x="10767" y="447"/>
                    <a:pt x="10765" y="441"/>
                    <a:pt x="10765" y="432"/>
                  </a:cubicBezTo>
                  <a:cubicBezTo>
                    <a:pt x="10749" y="416"/>
                    <a:pt x="10730" y="410"/>
                    <a:pt x="10708" y="410"/>
                  </a:cubicBezTo>
                  <a:cubicBezTo>
                    <a:pt x="10708" y="417"/>
                    <a:pt x="10706" y="420"/>
                    <a:pt x="10704" y="420"/>
                  </a:cubicBezTo>
                  <a:cubicBezTo>
                    <a:pt x="10700" y="420"/>
                    <a:pt x="10696" y="410"/>
                    <a:pt x="10708" y="410"/>
                  </a:cubicBezTo>
                  <a:lnTo>
                    <a:pt x="10708" y="391"/>
                  </a:lnTo>
                  <a:cubicBezTo>
                    <a:pt x="10703" y="385"/>
                    <a:pt x="10699" y="382"/>
                    <a:pt x="10696" y="382"/>
                  </a:cubicBezTo>
                  <a:cubicBezTo>
                    <a:pt x="10689" y="382"/>
                    <a:pt x="10689" y="397"/>
                    <a:pt x="10689" y="410"/>
                  </a:cubicBezTo>
                  <a:lnTo>
                    <a:pt x="10652" y="410"/>
                  </a:lnTo>
                  <a:cubicBezTo>
                    <a:pt x="10633" y="410"/>
                    <a:pt x="10617" y="410"/>
                    <a:pt x="10633" y="432"/>
                  </a:cubicBezTo>
                  <a:cubicBezTo>
                    <a:pt x="10633" y="454"/>
                    <a:pt x="10633" y="473"/>
                    <a:pt x="10617" y="473"/>
                  </a:cubicBezTo>
                  <a:cubicBezTo>
                    <a:pt x="10617" y="480"/>
                    <a:pt x="10615" y="483"/>
                    <a:pt x="10613" y="483"/>
                  </a:cubicBezTo>
                  <a:cubicBezTo>
                    <a:pt x="10609" y="483"/>
                    <a:pt x="10605" y="473"/>
                    <a:pt x="10617" y="473"/>
                  </a:cubicBezTo>
                  <a:cubicBezTo>
                    <a:pt x="10617" y="454"/>
                    <a:pt x="10617" y="432"/>
                    <a:pt x="10599" y="432"/>
                  </a:cubicBezTo>
                  <a:cubicBezTo>
                    <a:pt x="10580" y="432"/>
                    <a:pt x="10580" y="410"/>
                    <a:pt x="10580" y="410"/>
                  </a:cubicBezTo>
                  <a:cubicBezTo>
                    <a:pt x="10588" y="393"/>
                    <a:pt x="10579" y="387"/>
                    <a:pt x="10565" y="387"/>
                  </a:cubicBezTo>
                  <a:cubicBezTo>
                    <a:pt x="10546" y="387"/>
                    <a:pt x="10516" y="399"/>
                    <a:pt x="10505" y="410"/>
                  </a:cubicBezTo>
                  <a:cubicBezTo>
                    <a:pt x="10487" y="432"/>
                    <a:pt x="10474" y="443"/>
                    <a:pt x="10465" y="443"/>
                  </a:cubicBezTo>
                  <a:cubicBezTo>
                    <a:pt x="10456" y="443"/>
                    <a:pt x="10451" y="432"/>
                    <a:pt x="10451" y="410"/>
                  </a:cubicBezTo>
                  <a:cubicBezTo>
                    <a:pt x="10451" y="399"/>
                    <a:pt x="10448" y="394"/>
                    <a:pt x="10444" y="394"/>
                  </a:cubicBezTo>
                  <a:cubicBezTo>
                    <a:pt x="10432" y="394"/>
                    <a:pt x="10408" y="428"/>
                    <a:pt x="10395" y="473"/>
                  </a:cubicBezTo>
                  <a:lnTo>
                    <a:pt x="10376" y="536"/>
                  </a:lnTo>
                  <a:lnTo>
                    <a:pt x="10376" y="473"/>
                  </a:lnTo>
                  <a:cubicBezTo>
                    <a:pt x="10365" y="425"/>
                    <a:pt x="10361" y="405"/>
                    <a:pt x="10348" y="405"/>
                  </a:cubicBezTo>
                  <a:cubicBezTo>
                    <a:pt x="10339" y="405"/>
                    <a:pt x="10326" y="415"/>
                    <a:pt x="10304" y="432"/>
                  </a:cubicBezTo>
                  <a:cubicBezTo>
                    <a:pt x="10285" y="443"/>
                    <a:pt x="10276" y="449"/>
                    <a:pt x="10271" y="449"/>
                  </a:cubicBezTo>
                  <a:cubicBezTo>
                    <a:pt x="10266" y="449"/>
                    <a:pt x="10266" y="443"/>
                    <a:pt x="10266" y="432"/>
                  </a:cubicBezTo>
                  <a:cubicBezTo>
                    <a:pt x="10266" y="410"/>
                    <a:pt x="10248" y="410"/>
                    <a:pt x="10194" y="410"/>
                  </a:cubicBezTo>
                  <a:cubicBezTo>
                    <a:pt x="10138" y="410"/>
                    <a:pt x="10119" y="410"/>
                    <a:pt x="10119" y="432"/>
                  </a:cubicBezTo>
                  <a:lnTo>
                    <a:pt x="10082" y="432"/>
                  </a:lnTo>
                  <a:cubicBezTo>
                    <a:pt x="10074" y="416"/>
                    <a:pt x="10065" y="410"/>
                    <a:pt x="10057" y="410"/>
                  </a:cubicBezTo>
                  <a:cubicBezTo>
                    <a:pt x="10044" y="410"/>
                    <a:pt x="10035" y="427"/>
                    <a:pt x="10047" y="454"/>
                  </a:cubicBezTo>
                  <a:lnTo>
                    <a:pt x="10009" y="454"/>
                  </a:lnTo>
                  <a:lnTo>
                    <a:pt x="10009" y="432"/>
                  </a:lnTo>
                  <a:cubicBezTo>
                    <a:pt x="10009" y="410"/>
                    <a:pt x="9972" y="410"/>
                    <a:pt x="9825" y="410"/>
                  </a:cubicBezTo>
                  <a:cubicBezTo>
                    <a:pt x="9658" y="410"/>
                    <a:pt x="9640" y="410"/>
                    <a:pt x="9640" y="451"/>
                  </a:cubicBezTo>
                  <a:cubicBezTo>
                    <a:pt x="9632" y="473"/>
                    <a:pt x="9623" y="484"/>
                    <a:pt x="9617" y="484"/>
                  </a:cubicBezTo>
                  <a:cubicBezTo>
                    <a:pt x="9610" y="484"/>
                    <a:pt x="9605" y="473"/>
                    <a:pt x="9605" y="451"/>
                  </a:cubicBezTo>
                  <a:cubicBezTo>
                    <a:pt x="9605" y="438"/>
                    <a:pt x="9596" y="423"/>
                    <a:pt x="9590" y="423"/>
                  </a:cubicBezTo>
                  <a:cubicBezTo>
                    <a:pt x="9588" y="423"/>
                    <a:pt x="9586" y="426"/>
                    <a:pt x="9586" y="432"/>
                  </a:cubicBezTo>
                  <a:cubicBezTo>
                    <a:pt x="9564" y="432"/>
                    <a:pt x="9546" y="423"/>
                    <a:pt x="9530" y="410"/>
                  </a:cubicBezTo>
                  <a:cubicBezTo>
                    <a:pt x="9507" y="393"/>
                    <a:pt x="9491" y="386"/>
                    <a:pt x="9479" y="386"/>
                  </a:cubicBezTo>
                  <a:cubicBezTo>
                    <a:pt x="9464" y="386"/>
                    <a:pt x="9458" y="398"/>
                    <a:pt x="9458" y="410"/>
                  </a:cubicBezTo>
                  <a:cubicBezTo>
                    <a:pt x="9466" y="428"/>
                    <a:pt x="9467" y="434"/>
                    <a:pt x="9464" y="434"/>
                  </a:cubicBezTo>
                  <a:cubicBezTo>
                    <a:pt x="9461" y="434"/>
                    <a:pt x="9450" y="423"/>
                    <a:pt x="9439" y="410"/>
                  </a:cubicBezTo>
                  <a:cubicBezTo>
                    <a:pt x="9426" y="395"/>
                    <a:pt x="9412" y="381"/>
                    <a:pt x="9406" y="381"/>
                  </a:cubicBezTo>
                  <a:cubicBezTo>
                    <a:pt x="9403" y="381"/>
                    <a:pt x="9401" y="383"/>
                    <a:pt x="9401" y="388"/>
                  </a:cubicBezTo>
                  <a:cubicBezTo>
                    <a:pt x="9391" y="401"/>
                    <a:pt x="9349" y="414"/>
                    <a:pt x="9317" y="414"/>
                  </a:cubicBezTo>
                  <a:cubicBezTo>
                    <a:pt x="9293" y="414"/>
                    <a:pt x="9273" y="407"/>
                    <a:pt x="9273" y="388"/>
                  </a:cubicBezTo>
                  <a:lnTo>
                    <a:pt x="9235" y="388"/>
                  </a:lnTo>
                  <a:cubicBezTo>
                    <a:pt x="9235" y="410"/>
                    <a:pt x="9201" y="410"/>
                    <a:pt x="9163" y="410"/>
                  </a:cubicBezTo>
                  <a:cubicBezTo>
                    <a:pt x="9126" y="410"/>
                    <a:pt x="9107" y="410"/>
                    <a:pt x="9107" y="388"/>
                  </a:cubicBezTo>
                  <a:cubicBezTo>
                    <a:pt x="9116" y="379"/>
                    <a:pt x="9116" y="374"/>
                    <a:pt x="9109" y="374"/>
                  </a:cubicBezTo>
                  <a:cubicBezTo>
                    <a:pt x="9102" y="374"/>
                    <a:pt x="9088" y="379"/>
                    <a:pt x="9069" y="388"/>
                  </a:cubicBezTo>
                  <a:cubicBezTo>
                    <a:pt x="9054" y="388"/>
                    <a:pt x="9035" y="432"/>
                    <a:pt x="9016" y="432"/>
                  </a:cubicBezTo>
                  <a:cubicBezTo>
                    <a:pt x="9016" y="451"/>
                    <a:pt x="9000" y="470"/>
                    <a:pt x="8978" y="473"/>
                  </a:cubicBezTo>
                  <a:lnTo>
                    <a:pt x="8978" y="451"/>
                  </a:lnTo>
                  <a:lnTo>
                    <a:pt x="8978" y="410"/>
                  </a:lnTo>
                  <a:cubicBezTo>
                    <a:pt x="8960" y="410"/>
                    <a:pt x="8941" y="410"/>
                    <a:pt x="8941" y="429"/>
                  </a:cubicBezTo>
                  <a:cubicBezTo>
                    <a:pt x="8922" y="410"/>
                    <a:pt x="8906" y="410"/>
                    <a:pt x="8869" y="410"/>
                  </a:cubicBezTo>
                  <a:cubicBezTo>
                    <a:pt x="8831" y="410"/>
                    <a:pt x="8794" y="410"/>
                    <a:pt x="8778" y="429"/>
                  </a:cubicBezTo>
                  <a:cubicBezTo>
                    <a:pt x="8768" y="409"/>
                    <a:pt x="8736" y="398"/>
                    <a:pt x="8703" y="398"/>
                  </a:cubicBezTo>
                  <a:cubicBezTo>
                    <a:pt x="8671" y="398"/>
                    <a:pt x="8638" y="409"/>
                    <a:pt x="8631" y="429"/>
                  </a:cubicBezTo>
                  <a:cubicBezTo>
                    <a:pt x="8631" y="440"/>
                    <a:pt x="8626" y="445"/>
                    <a:pt x="8619" y="445"/>
                  </a:cubicBezTo>
                  <a:cubicBezTo>
                    <a:pt x="8612" y="445"/>
                    <a:pt x="8602" y="440"/>
                    <a:pt x="8593" y="429"/>
                  </a:cubicBezTo>
                  <a:cubicBezTo>
                    <a:pt x="8584" y="420"/>
                    <a:pt x="8579" y="415"/>
                    <a:pt x="8574" y="415"/>
                  </a:cubicBezTo>
                  <a:cubicBezTo>
                    <a:pt x="8569" y="415"/>
                    <a:pt x="8565" y="420"/>
                    <a:pt x="8555" y="429"/>
                  </a:cubicBezTo>
                  <a:cubicBezTo>
                    <a:pt x="8550" y="435"/>
                    <a:pt x="8544" y="438"/>
                    <a:pt x="8539" y="438"/>
                  </a:cubicBezTo>
                  <a:cubicBezTo>
                    <a:pt x="8525" y="438"/>
                    <a:pt x="8512" y="423"/>
                    <a:pt x="8499" y="410"/>
                  </a:cubicBezTo>
                  <a:cubicBezTo>
                    <a:pt x="8490" y="384"/>
                    <a:pt x="8480" y="374"/>
                    <a:pt x="8469" y="374"/>
                  </a:cubicBezTo>
                  <a:cubicBezTo>
                    <a:pt x="8461" y="374"/>
                    <a:pt x="8453" y="379"/>
                    <a:pt x="8446" y="388"/>
                  </a:cubicBezTo>
                  <a:cubicBezTo>
                    <a:pt x="8417" y="404"/>
                    <a:pt x="8386" y="410"/>
                    <a:pt x="8355" y="410"/>
                  </a:cubicBezTo>
                  <a:cubicBezTo>
                    <a:pt x="8317" y="429"/>
                    <a:pt x="8298" y="429"/>
                    <a:pt x="8317" y="451"/>
                  </a:cubicBezTo>
                  <a:cubicBezTo>
                    <a:pt x="8314" y="467"/>
                    <a:pt x="8308" y="479"/>
                    <a:pt x="8298" y="492"/>
                  </a:cubicBezTo>
                  <a:cubicBezTo>
                    <a:pt x="8286" y="499"/>
                    <a:pt x="8277" y="501"/>
                    <a:pt x="8273" y="501"/>
                  </a:cubicBezTo>
                  <a:cubicBezTo>
                    <a:pt x="8263" y="501"/>
                    <a:pt x="8267" y="492"/>
                    <a:pt x="8280" y="492"/>
                  </a:cubicBezTo>
                  <a:cubicBezTo>
                    <a:pt x="8317" y="473"/>
                    <a:pt x="8298" y="473"/>
                    <a:pt x="8280" y="451"/>
                  </a:cubicBezTo>
                  <a:cubicBezTo>
                    <a:pt x="8260" y="437"/>
                    <a:pt x="8239" y="428"/>
                    <a:pt x="8217" y="428"/>
                  </a:cubicBezTo>
                  <a:cubicBezTo>
                    <a:pt x="8214" y="428"/>
                    <a:pt x="8211" y="429"/>
                    <a:pt x="8208" y="429"/>
                  </a:cubicBezTo>
                  <a:lnTo>
                    <a:pt x="8132" y="429"/>
                  </a:lnTo>
                  <a:cubicBezTo>
                    <a:pt x="8104" y="418"/>
                    <a:pt x="8086" y="413"/>
                    <a:pt x="8075" y="413"/>
                  </a:cubicBezTo>
                  <a:cubicBezTo>
                    <a:pt x="8064" y="413"/>
                    <a:pt x="8060" y="418"/>
                    <a:pt x="8060" y="429"/>
                  </a:cubicBezTo>
                  <a:lnTo>
                    <a:pt x="8060" y="451"/>
                  </a:lnTo>
                  <a:cubicBezTo>
                    <a:pt x="8051" y="429"/>
                    <a:pt x="7995" y="418"/>
                    <a:pt x="7940" y="418"/>
                  </a:cubicBezTo>
                  <a:cubicBezTo>
                    <a:pt x="7884" y="418"/>
                    <a:pt x="7828" y="429"/>
                    <a:pt x="7819" y="451"/>
                  </a:cubicBezTo>
                  <a:lnTo>
                    <a:pt x="7819" y="429"/>
                  </a:lnTo>
                  <a:cubicBezTo>
                    <a:pt x="7819" y="407"/>
                    <a:pt x="7800" y="407"/>
                    <a:pt x="7766" y="407"/>
                  </a:cubicBezTo>
                  <a:cubicBezTo>
                    <a:pt x="7716" y="416"/>
                    <a:pt x="7665" y="426"/>
                    <a:pt x="7618" y="429"/>
                  </a:cubicBezTo>
                  <a:cubicBezTo>
                    <a:pt x="7543" y="429"/>
                    <a:pt x="7490" y="429"/>
                    <a:pt x="7490" y="451"/>
                  </a:cubicBezTo>
                  <a:cubicBezTo>
                    <a:pt x="7471" y="451"/>
                    <a:pt x="7471" y="451"/>
                    <a:pt x="7471" y="429"/>
                  </a:cubicBezTo>
                  <a:cubicBezTo>
                    <a:pt x="7490" y="407"/>
                    <a:pt x="7471" y="407"/>
                    <a:pt x="7452" y="407"/>
                  </a:cubicBezTo>
                  <a:cubicBezTo>
                    <a:pt x="7433" y="407"/>
                    <a:pt x="7433" y="429"/>
                    <a:pt x="7433" y="451"/>
                  </a:cubicBezTo>
                  <a:cubicBezTo>
                    <a:pt x="7433" y="460"/>
                    <a:pt x="7429" y="465"/>
                    <a:pt x="7419" y="465"/>
                  </a:cubicBezTo>
                  <a:cubicBezTo>
                    <a:pt x="7410" y="465"/>
                    <a:pt x="7396" y="460"/>
                    <a:pt x="7377" y="451"/>
                  </a:cubicBezTo>
                  <a:cubicBezTo>
                    <a:pt x="7353" y="440"/>
                    <a:pt x="7327" y="434"/>
                    <a:pt x="7301" y="434"/>
                  </a:cubicBezTo>
                  <a:cubicBezTo>
                    <a:pt x="7276" y="434"/>
                    <a:pt x="7252" y="439"/>
                    <a:pt x="7230" y="448"/>
                  </a:cubicBezTo>
                  <a:cubicBezTo>
                    <a:pt x="7214" y="448"/>
                    <a:pt x="7195" y="448"/>
                    <a:pt x="7195" y="429"/>
                  </a:cubicBezTo>
                  <a:cubicBezTo>
                    <a:pt x="7184" y="413"/>
                    <a:pt x="7166" y="405"/>
                    <a:pt x="7148" y="405"/>
                  </a:cubicBezTo>
                  <a:cubicBezTo>
                    <a:pt x="7130" y="405"/>
                    <a:pt x="7112" y="413"/>
                    <a:pt x="7101" y="429"/>
                  </a:cubicBezTo>
                  <a:cubicBezTo>
                    <a:pt x="7082" y="429"/>
                    <a:pt x="7082" y="429"/>
                    <a:pt x="7082" y="407"/>
                  </a:cubicBezTo>
                  <a:cubicBezTo>
                    <a:pt x="7074" y="395"/>
                    <a:pt x="7070" y="383"/>
                    <a:pt x="7065" y="383"/>
                  </a:cubicBezTo>
                  <a:cubicBezTo>
                    <a:pt x="7061" y="383"/>
                    <a:pt x="7056" y="390"/>
                    <a:pt x="7048" y="407"/>
                  </a:cubicBezTo>
                  <a:cubicBezTo>
                    <a:pt x="7028" y="418"/>
                    <a:pt x="7006" y="423"/>
                    <a:pt x="6984" y="423"/>
                  </a:cubicBezTo>
                  <a:cubicBezTo>
                    <a:pt x="6962" y="423"/>
                    <a:pt x="6940" y="418"/>
                    <a:pt x="6920" y="407"/>
                  </a:cubicBezTo>
                  <a:cubicBezTo>
                    <a:pt x="6901" y="407"/>
                    <a:pt x="6882" y="407"/>
                    <a:pt x="6882" y="429"/>
                  </a:cubicBezTo>
                  <a:lnTo>
                    <a:pt x="6882" y="448"/>
                  </a:lnTo>
                  <a:cubicBezTo>
                    <a:pt x="6873" y="427"/>
                    <a:pt x="6868" y="417"/>
                    <a:pt x="6863" y="417"/>
                  </a:cubicBezTo>
                  <a:cubicBezTo>
                    <a:pt x="6858" y="417"/>
                    <a:pt x="6854" y="427"/>
                    <a:pt x="6844" y="448"/>
                  </a:cubicBezTo>
                  <a:cubicBezTo>
                    <a:pt x="6844" y="459"/>
                    <a:pt x="6840" y="464"/>
                    <a:pt x="6835" y="464"/>
                  </a:cubicBezTo>
                  <a:cubicBezTo>
                    <a:pt x="6830" y="464"/>
                    <a:pt x="6826" y="459"/>
                    <a:pt x="6826" y="448"/>
                  </a:cubicBezTo>
                  <a:cubicBezTo>
                    <a:pt x="6816" y="438"/>
                    <a:pt x="6804" y="429"/>
                    <a:pt x="6791" y="429"/>
                  </a:cubicBezTo>
                  <a:cubicBezTo>
                    <a:pt x="6722" y="438"/>
                    <a:pt x="6656" y="445"/>
                    <a:pt x="6587" y="448"/>
                  </a:cubicBezTo>
                  <a:cubicBezTo>
                    <a:pt x="6440" y="448"/>
                    <a:pt x="6384" y="448"/>
                    <a:pt x="6384" y="470"/>
                  </a:cubicBezTo>
                  <a:cubicBezTo>
                    <a:pt x="6376" y="479"/>
                    <a:pt x="6372" y="484"/>
                    <a:pt x="6368" y="484"/>
                  </a:cubicBezTo>
                  <a:cubicBezTo>
                    <a:pt x="6363" y="484"/>
                    <a:pt x="6359" y="479"/>
                    <a:pt x="6349" y="470"/>
                  </a:cubicBezTo>
                  <a:cubicBezTo>
                    <a:pt x="6336" y="456"/>
                    <a:pt x="6319" y="447"/>
                    <a:pt x="6301" y="447"/>
                  </a:cubicBezTo>
                  <a:cubicBezTo>
                    <a:pt x="6298" y="447"/>
                    <a:pt x="6296" y="447"/>
                    <a:pt x="6293" y="448"/>
                  </a:cubicBezTo>
                  <a:cubicBezTo>
                    <a:pt x="6274" y="448"/>
                    <a:pt x="6255" y="448"/>
                    <a:pt x="6255" y="426"/>
                  </a:cubicBezTo>
                  <a:cubicBezTo>
                    <a:pt x="6236" y="448"/>
                    <a:pt x="6236" y="448"/>
                    <a:pt x="6221" y="448"/>
                  </a:cubicBezTo>
                  <a:cubicBezTo>
                    <a:pt x="6221" y="437"/>
                    <a:pt x="6216" y="431"/>
                    <a:pt x="6209" y="431"/>
                  </a:cubicBezTo>
                  <a:cubicBezTo>
                    <a:pt x="6202" y="431"/>
                    <a:pt x="6192" y="437"/>
                    <a:pt x="6183" y="448"/>
                  </a:cubicBezTo>
                  <a:cubicBezTo>
                    <a:pt x="6174" y="468"/>
                    <a:pt x="6169" y="478"/>
                    <a:pt x="6167" y="478"/>
                  </a:cubicBezTo>
                  <a:cubicBezTo>
                    <a:pt x="6164" y="478"/>
                    <a:pt x="6164" y="468"/>
                    <a:pt x="6164" y="448"/>
                  </a:cubicBezTo>
                  <a:cubicBezTo>
                    <a:pt x="6164" y="432"/>
                    <a:pt x="6136" y="418"/>
                    <a:pt x="6126" y="418"/>
                  </a:cubicBezTo>
                  <a:cubicBezTo>
                    <a:pt x="6122" y="418"/>
                    <a:pt x="6121" y="420"/>
                    <a:pt x="6127" y="426"/>
                  </a:cubicBezTo>
                  <a:cubicBezTo>
                    <a:pt x="6127" y="448"/>
                    <a:pt x="6089" y="448"/>
                    <a:pt x="6073" y="470"/>
                  </a:cubicBezTo>
                  <a:cubicBezTo>
                    <a:pt x="6055" y="470"/>
                    <a:pt x="6036" y="470"/>
                    <a:pt x="6036" y="448"/>
                  </a:cubicBezTo>
                  <a:cubicBezTo>
                    <a:pt x="6030" y="441"/>
                    <a:pt x="6019" y="439"/>
                    <a:pt x="6004" y="439"/>
                  </a:cubicBezTo>
                  <a:cubicBezTo>
                    <a:pt x="5970" y="439"/>
                    <a:pt x="5921" y="454"/>
                    <a:pt x="5907" y="470"/>
                  </a:cubicBezTo>
                  <a:cubicBezTo>
                    <a:pt x="5907" y="479"/>
                    <a:pt x="5903" y="484"/>
                    <a:pt x="5898" y="484"/>
                  </a:cubicBezTo>
                  <a:cubicBezTo>
                    <a:pt x="5893" y="484"/>
                    <a:pt x="5888" y="479"/>
                    <a:pt x="5888" y="470"/>
                  </a:cubicBezTo>
                  <a:cubicBezTo>
                    <a:pt x="5888" y="448"/>
                    <a:pt x="5870" y="448"/>
                    <a:pt x="5851" y="448"/>
                  </a:cubicBezTo>
                  <a:cubicBezTo>
                    <a:pt x="5845" y="454"/>
                    <a:pt x="5841" y="457"/>
                    <a:pt x="5839" y="457"/>
                  </a:cubicBezTo>
                  <a:cubicBezTo>
                    <a:pt x="5832" y="457"/>
                    <a:pt x="5832" y="441"/>
                    <a:pt x="5832" y="426"/>
                  </a:cubicBezTo>
                  <a:cubicBezTo>
                    <a:pt x="5851" y="407"/>
                    <a:pt x="5832" y="407"/>
                    <a:pt x="5798" y="407"/>
                  </a:cubicBezTo>
                  <a:cubicBezTo>
                    <a:pt x="5779" y="426"/>
                    <a:pt x="5704" y="426"/>
                    <a:pt x="5650" y="426"/>
                  </a:cubicBezTo>
                  <a:cubicBezTo>
                    <a:pt x="5556" y="426"/>
                    <a:pt x="5538" y="448"/>
                    <a:pt x="5503" y="489"/>
                  </a:cubicBezTo>
                  <a:lnTo>
                    <a:pt x="5484" y="529"/>
                  </a:lnTo>
                  <a:lnTo>
                    <a:pt x="5484" y="489"/>
                  </a:lnTo>
                  <a:cubicBezTo>
                    <a:pt x="5481" y="467"/>
                    <a:pt x="5475" y="445"/>
                    <a:pt x="5465" y="426"/>
                  </a:cubicBezTo>
                  <a:cubicBezTo>
                    <a:pt x="5447" y="426"/>
                    <a:pt x="5447" y="448"/>
                    <a:pt x="5447" y="467"/>
                  </a:cubicBezTo>
                  <a:cubicBezTo>
                    <a:pt x="5447" y="478"/>
                    <a:pt x="5442" y="483"/>
                    <a:pt x="5433" y="483"/>
                  </a:cubicBezTo>
                  <a:cubicBezTo>
                    <a:pt x="5423" y="483"/>
                    <a:pt x="5409" y="478"/>
                    <a:pt x="5390" y="467"/>
                  </a:cubicBezTo>
                  <a:cubicBezTo>
                    <a:pt x="5373" y="457"/>
                    <a:pt x="5360" y="452"/>
                    <a:pt x="5348" y="452"/>
                  </a:cubicBezTo>
                  <a:cubicBezTo>
                    <a:pt x="5337" y="452"/>
                    <a:pt x="5328" y="457"/>
                    <a:pt x="5318" y="467"/>
                  </a:cubicBezTo>
                  <a:cubicBezTo>
                    <a:pt x="5314" y="467"/>
                    <a:pt x="5311" y="467"/>
                    <a:pt x="5307" y="467"/>
                  </a:cubicBezTo>
                  <a:cubicBezTo>
                    <a:pt x="5290" y="467"/>
                    <a:pt x="5275" y="461"/>
                    <a:pt x="5262" y="448"/>
                  </a:cubicBezTo>
                  <a:cubicBezTo>
                    <a:pt x="5243" y="448"/>
                    <a:pt x="5243" y="448"/>
                    <a:pt x="5243" y="467"/>
                  </a:cubicBezTo>
                  <a:cubicBezTo>
                    <a:pt x="5243" y="478"/>
                    <a:pt x="5239" y="483"/>
                    <a:pt x="5233" y="483"/>
                  </a:cubicBezTo>
                  <a:cubicBezTo>
                    <a:pt x="5226" y="483"/>
                    <a:pt x="5218" y="478"/>
                    <a:pt x="5208" y="467"/>
                  </a:cubicBezTo>
                  <a:cubicBezTo>
                    <a:pt x="5198" y="443"/>
                    <a:pt x="5174" y="433"/>
                    <a:pt x="5156" y="433"/>
                  </a:cubicBezTo>
                  <a:cubicBezTo>
                    <a:pt x="5143" y="433"/>
                    <a:pt x="5133" y="438"/>
                    <a:pt x="5133" y="448"/>
                  </a:cubicBezTo>
                  <a:cubicBezTo>
                    <a:pt x="5133" y="467"/>
                    <a:pt x="5114" y="467"/>
                    <a:pt x="5099" y="467"/>
                  </a:cubicBezTo>
                  <a:cubicBezTo>
                    <a:pt x="5096" y="466"/>
                    <a:pt x="5093" y="466"/>
                    <a:pt x="5090" y="466"/>
                  </a:cubicBezTo>
                  <a:cubicBezTo>
                    <a:pt x="5071" y="466"/>
                    <a:pt x="5053" y="475"/>
                    <a:pt x="5042" y="489"/>
                  </a:cubicBezTo>
                  <a:lnTo>
                    <a:pt x="5005" y="489"/>
                  </a:lnTo>
                  <a:cubicBezTo>
                    <a:pt x="4986" y="489"/>
                    <a:pt x="5005" y="467"/>
                    <a:pt x="5024" y="467"/>
                  </a:cubicBezTo>
                  <a:lnTo>
                    <a:pt x="5005" y="448"/>
                  </a:lnTo>
                  <a:cubicBezTo>
                    <a:pt x="4967" y="448"/>
                    <a:pt x="4951" y="448"/>
                    <a:pt x="4933" y="467"/>
                  </a:cubicBezTo>
                  <a:cubicBezTo>
                    <a:pt x="4923" y="489"/>
                    <a:pt x="4919" y="499"/>
                    <a:pt x="4916" y="499"/>
                  </a:cubicBezTo>
                  <a:cubicBezTo>
                    <a:pt x="4914" y="499"/>
                    <a:pt x="4914" y="489"/>
                    <a:pt x="4914" y="467"/>
                  </a:cubicBezTo>
                  <a:cubicBezTo>
                    <a:pt x="4914" y="453"/>
                    <a:pt x="4905" y="439"/>
                    <a:pt x="4893" y="439"/>
                  </a:cubicBezTo>
                  <a:cubicBezTo>
                    <a:pt x="4887" y="439"/>
                    <a:pt x="4882" y="441"/>
                    <a:pt x="4876" y="448"/>
                  </a:cubicBezTo>
                  <a:cubicBezTo>
                    <a:pt x="4868" y="465"/>
                    <a:pt x="4861" y="471"/>
                    <a:pt x="4854" y="471"/>
                  </a:cubicBezTo>
                  <a:cubicBezTo>
                    <a:pt x="4845" y="471"/>
                    <a:pt x="4839" y="459"/>
                    <a:pt x="4839" y="448"/>
                  </a:cubicBezTo>
                  <a:cubicBezTo>
                    <a:pt x="4848" y="426"/>
                    <a:pt x="4853" y="415"/>
                    <a:pt x="4846" y="415"/>
                  </a:cubicBezTo>
                  <a:cubicBezTo>
                    <a:pt x="4839" y="415"/>
                    <a:pt x="4821" y="426"/>
                    <a:pt x="4785" y="448"/>
                  </a:cubicBezTo>
                  <a:cubicBezTo>
                    <a:pt x="4748" y="448"/>
                    <a:pt x="4673" y="467"/>
                    <a:pt x="4619" y="467"/>
                  </a:cubicBezTo>
                  <a:cubicBezTo>
                    <a:pt x="4544" y="467"/>
                    <a:pt x="4510" y="467"/>
                    <a:pt x="4491" y="445"/>
                  </a:cubicBezTo>
                  <a:cubicBezTo>
                    <a:pt x="4491" y="441"/>
                    <a:pt x="4491" y="438"/>
                    <a:pt x="4490" y="435"/>
                  </a:cubicBezTo>
                  <a:lnTo>
                    <a:pt x="4490" y="435"/>
                  </a:lnTo>
                  <a:cubicBezTo>
                    <a:pt x="4488" y="467"/>
                    <a:pt x="4467" y="467"/>
                    <a:pt x="4416" y="467"/>
                  </a:cubicBezTo>
                  <a:cubicBezTo>
                    <a:pt x="4403" y="460"/>
                    <a:pt x="4389" y="457"/>
                    <a:pt x="4375" y="457"/>
                  </a:cubicBezTo>
                  <a:cubicBezTo>
                    <a:pt x="4349" y="457"/>
                    <a:pt x="4324" y="468"/>
                    <a:pt x="4306" y="489"/>
                  </a:cubicBezTo>
                  <a:lnTo>
                    <a:pt x="4344" y="489"/>
                  </a:lnTo>
                  <a:cubicBezTo>
                    <a:pt x="4344" y="512"/>
                    <a:pt x="4337" y="522"/>
                    <a:pt x="4325" y="522"/>
                  </a:cubicBezTo>
                  <a:cubicBezTo>
                    <a:pt x="4316" y="522"/>
                    <a:pt x="4303" y="517"/>
                    <a:pt x="4287" y="507"/>
                  </a:cubicBezTo>
                  <a:cubicBezTo>
                    <a:pt x="4268" y="507"/>
                    <a:pt x="4268" y="489"/>
                    <a:pt x="4268" y="467"/>
                  </a:cubicBezTo>
                  <a:cubicBezTo>
                    <a:pt x="4268" y="445"/>
                    <a:pt x="4253" y="426"/>
                    <a:pt x="4234" y="426"/>
                  </a:cubicBezTo>
                  <a:cubicBezTo>
                    <a:pt x="4215" y="426"/>
                    <a:pt x="4196" y="426"/>
                    <a:pt x="4215" y="445"/>
                  </a:cubicBezTo>
                  <a:cubicBezTo>
                    <a:pt x="4215" y="467"/>
                    <a:pt x="4215" y="467"/>
                    <a:pt x="4196" y="467"/>
                  </a:cubicBezTo>
                  <a:cubicBezTo>
                    <a:pt x="4193" y="466"/>
                    <a:pt x="4189" y="466"/>
                    <a:pt x="4186" y="466"/>
                  </a:cubicBezTo>
                  <a:cubicBezTo>
                    <a:pt x="4168" y="466"/>
                    <a:pt x="4153" y="473"/>
                    <a:pt x="4140" y="489"/>
                  </a:cubicBezTo>
                  <a:cubicBezTo>
                    <a:pt x="4140" y="507"/>
                    <a:pt x="4121" y="507"/>
                    <a:pt x="4105" y="507"/>
                  </a:cubicBezTo>
                  <a:cubicBezTo>
                    <a:pt x="4090" y="495"/>
                    <a:pt x="4068" y="485"/>
                    <a:pt x="4049" y="485"/>
                  </a:cubicBezTo>
                  <a:lnTo>
                    <a:pt x="4049" y="467"/>
                  </a:lnTo>
                  <a:cubicBezTo>
                    <a:pt x="4046" y="451"/>
                    <a:pt x="4040" y="435"/>
                    <a:pt x="4030" y="423"/>
                  </a:cubicBezTo>
                  <a:cubicBezTo>
                    <a:pt x="4011" y="423"/>
                    <a:pt x="4011" y="445"/>
                    <a:pt x="4011" y="445"/>
                  </a:cubicBezTo>
                  <a:cubicBezTo>
                    <a:pt x="4011" y="467"/>
                    <a:pt x="3569" y="467"/>
                    <a:pt x="3516" y="467"/>
                  </a:cubicBezTo>
                  <a:cubicBezTo>
                    <a:pt x="3497" y="456"/>
                    <a:pt x="3474" y="450"/>
                    <a:pt x="3457" y="450"/>
                  </a:cubicBezTo>
                  <a:cubicBezTo>
                    <a:pt x="3441" y="450"/>
                    <a:pt x="3432" y="456"/>
                    <a:pt x="3441" y="467"/>
                  </a:cubicBezTo>
                  <a:cubicBezTo>
                    <a:pt x="3441" y="485"/>
                    <a:pt x="3350" y="485"/>
                    <a:pt x="3240" y="485"/>
                  </a:cubicBezTo>
                  <a:cubicBezTo>
                    <a:pt x="3112" y="485"/>
                    <a:pt x="3018" y="485"/>
                    <a:pt x="3018" y="507"/>
                  </a:cubicBezTo>
                  <a:lnTo>
                    <a:pt x="2965" y="507"/>
                  </a:lnTo>
                  <a:cubicBezTo>
                    <a:pt x="2933" y="510"/>
                    <a:pt x="2902" y="517"/>
                    <a:pt x="2871" y="526"/>
                  </a:cubicBezTo>
                  <a:cubicBezTo>
                    <a:pt x="2861" y="537"/>
                    <a:pt x="2852" y="543"/>
                    <a:pt x="2847" y="543"/>
                  </a:cubicBezTo>
                  <a:cubicBezTo>
                    <a:pt x="2842" y="543"/>
                    <a:pt x="2842" y="537"/>
                    <a:pt x="2852" y="526"/>
                  </a:cubicBezTo>
                  <a:cubicBezTo>
                    <a:pt x="2852" y="507"/>
                    <a:pt x="2852" y="485"/>
                    <a:pt x="2833" y="485"/>
                  </a:cubicBezTo>
                  <a:cubicBezTo>
                    <a:pt x="2799" y="485"/>
                    <a:pt x="2799" y="507"/>
                    <a:pt x="2799" y="526"/>
                  </a:cubicBezTo>
                  <a:cubicBezTo>
                    <a:pt x="2799" y="539"/>
                    <a:pt x="2789" y="548"/>
                    <a:pt x="2780" y="548"/>
                  </a:cubicBezTo>
                  <a:cubicBezTo>
                    <a:pt x="2761" y="548"/>
                    <a:pt x="2761" y="548"/>
                    <a:pt x="2761" y="526"/>
                  </a:cubicBezTo>
                  <a:lnTo>
                    <a:pt x="2761" y="485"/>
                  </a:lnTo>
                  <a:lnTo>
                    <a:pt x="2742" y="485"/>
                  </a:lnTo>
                  <a:cubicBezTo>
                    <a:pt x="2745" y="495"/>
                    <a:pt x="2736" y="504"/>
                    <a:pt x="2723" y="507"/>
                  </a:cubicBezTo>
                  <a:cubicBezTo>
                    <a:pt x="2705" y="507"/>
                    <a:pt x="2705" y="507"/>
                    <a:pt x="2705" y="463"/>
                  </a:cubicBezTo>
                  <a:cubicBezTo>
                    <a:pt x="2705" y="443"/>
                    <a:pt x="2701" y="433"/>
                    <a:pt x="2694" y="433"/>
                  </a:cubicBezTo>
                  <a:cubicBezTo>
                    <a:pt x="2688" y="433"/>
                    <a:pt x="2679" y="443"/>
                    <a:pt x="2670" y="463"/>
                  </a:cubicBezTo>
                  <a:lnTo>
                    <a:pt x="2632" y="485"/>
                  </a:lnTo>
                  <a:cubicBezTo>
                    <a:pt x="2627" y="473"/>
                    <a:pt x="2619" y="468"/>
                    <a:pt x="2611" y="468"/>
                  </a:cubicBezTo>
                  <a:cubicBezTo>
                    <a:pt x="2592" y="468"/>
                    <a:pt x="2570" y="491"/>
                    <a:pt x="2557" y="504"/>
                  </a:cubicBezTo>
                  <a:cubicBezTo>
                    <a:pt x="2549" y="484"/>
                    <a:pt x="2541" y="474"/>
                    <a:pt x="2532" y="474"/>
                  </a:cubicBezTo>
                  <a:cubicBezTo>
                    <a:pt x="2523" y="474"/>
                    <a:pt x="2513" y="484"/>
                    <a:pt x="2504" y="504"/>
                  </a:cubicBezTo>
                  <a:cubicBezTo>
                    <a:pt x="2504" y="515"/>
                    <a:pt x="2499" y="521"/>
                    <a:pt x="2492" y="521"/>
                  </a:cubicBezTo>
                  <a:cubicBezTo>
                    <a:pt x="2485" y="521"/>
                    <a:pt x="2476" y="515"/>
                    <a:pt x="2466" y="504"/>
                  </a:cubicBezTo>
                  <a:cubicBezTo>
                    <a:pt x="2448" y="485"/>
                    <a:pt x="2429" y="485"/>
                    <a:pt x="2394" y="485"/>
                  </a:cubicBezTo>
                  <a:cubicBezTo>
                    <a:pt x="2375" y="504"/>
                    <a:pt x="2247" y="504"/>
                    <a:pt x="2100" y="504"/>
                  </a:cubicBezTo>
                  <a:cubicBezTo>
                    <a:pt x="1934" y="504"/>
                    <a:pt x="1824" y="504"/>
                    <a:pt x="1824" y="526"/>
                  </a:cubicBezTo>
                  <a:cubicBezTo>
                    <a:pt x="1805" y="526"/>
                    <a:pt x="1805" y="526"/>
                    <a:pt x="1786" y="504"/>
                  </a:cubicBezTo>
                  <a:cubicBezTo>
                    <a:pt x="1786" y="495"/>
                    <a:pt x="1783" y="490"/>
                    <a:pt x="1778" y="490"/>
                  </a:cubicBezTo>
                  <a:cubicBezTo>
                    <a:pt x="1771" y="490"/>
                    <a:pt x="1760" y="500"/>
                    <a:pt x="1749" y="526"/>
                  </a:cubicBezTo>
                  <a:cubicBezTo>
                    <a:pt x="1738" y="537"/>
                    <a:pt x="1733" y="549"/>
                    <a:pt x="1731" y="549"/>
                  </a:cubicBezTo>
                  <a:cubicBezTo>
                    <a:pt x="1730" y="549"/>
                    <a:pt x="1730" y="543"/>
                    <a:pt x="1730" y="526"/>
                  </a:cubicBezTo>
                  <a:cubicBezTo>
                    <a:pt x="1730" y="504"/>
                    <a:pt x="1695" y="504"/>
                    <a:pt x="1620" y="504"/>
                  </a:cubicBezTo>
                  <a:cubicBezTo>
                    <a:pt x="1564" y="504"/>
                    <a:pt x="1492" y="504"/>
                    <a:pt x="1492" y="526"/>
                  </a:cubicBezTo>
                  <a:cubicBezTo>
                    <a:pt x="1473" y="536"/>
                    <a:pt x="1464" y="540"/>
                    <a:pt x="1461" y="540"/>
                  </a:cubicBezTo>
                  <a:cubicBezTo>
                    <a:pt x="1459" y="540"/>
                    <a:pt x="1464" y="536"/>
                    <a:pt x="1473" y="526"/>
                  </a:cubicBezTo>
                  <a:cubicBezTo>
                    <a:pt x="1485" y="499"/>
                    <a:pt x="1455" y="482"/>
                    <a:pt x="1417" y="482"/>
                  </a:cubicBezTo>
                  <a:cubicBezTo>
                    <a:pt x="1393" y="482"/>
                    <a:pt x="1366" y="488"/>
                    <a:pt x="1344" y="504"/>
                  </a:cubicBezTo>
                  <a:cubicBezTo>
                    <a:pt x="1326" y="504"/>
                    <a:pt x="1307" y="504"/>
                    <a:pt x="1307" y="482"/>
                  </a:cubicBezTo>
                  <a:cubicBezTo>
                    <a:pt x="1276" y="482"/>
                    <a:pt x="1244" y="492"/>
                    <a:pt x="1216" y="504"/>
                  </a:cubicBezTo>
                  <a:lnTo>
                    <a:pt x="1087" y="504"/>
                  </a:lnTo>
                  <a:cubicBezTo>
                    <a:pt x="1062" y="504"/>
                    <a:pt x="1037" y="514"/>
                    <a:pt x="1012" y="523"/>
                  </a:cubicBezTo>
                  <a:lnTo>
                    <a:pt x="993" y="523"/>
                  </a:lnTo>
                  <a:cubicBezTo>
                    <a:pt x="993" y="504"/>
                    <a:pt x="903" y="504"/>
                    <a:pt x="774" y="504"/>
                  </a:cubicBezTo>
                  <a:cubicBezTo>
                    <a:pt x="646" y="504"/>
                    <a:pt x="536" y="504"/>
                    <a:pt x="517" y="482"/>
                  </a:cubicBezTo>
                  <a:cubicBezTo>
                    <a:pt x="501" y="482"/>
                    <a:pt x="489" y="492"/>
                    <a:pt x="480" y="504"/>
                  </a:cubicBezTo>
                  <a:cubicBezTo>
                    <a:pt x="469" y="528"/>
                    <a:pt x="458" y="538"/>
                    <a:pt x="448" y="538"/>
                  </a:cubicBezTo>
                  <a:cubicBezTo>
                    <a:pt x="440" y="538"/>
                    <a:pt x="433" y="532"/>
                    <a:pt x="426" y="523"/>
                  </a:cubicBezTo>
                  <a:cubicBezTo>
                    <a:pt x="414" y="503"/>
                    <a:pt x="392" y="492"/>
                    <a:pt x="370" y="492"/>
                  </a:cubicBezTo>
                  <a:cubicBezTo>
                    <a:pt x="348" y="492"/>
                    <a:pt x="326" y="503"/>
                    <a:pt x="313" y="523"/>
                  </a:cubicBezTo>
                  <a:lnTo>
                    <a:pt x="313" y="504"/>
                  </a:lnTo>
                  <a:cubicBezTo>
                    <a:pt x="306" y="487"/>
                    <a:pt x="294" y="480"/>
                    <a:pt x="280" y="480"/>
                  </a:cubicBezTo>
                  <a:cubicBezTo>
                    <a:pt x="259" y="480"/>
                    <a:pt x="234" y="498"/>
                    <a:pt x="223" y="523"/>
                  </a:cubicBezTo>
                  <a:cubicBezTo>
                    <a:pt x="209" y="507"/>
                    <a:pt x="196" y="493"/>
                    <a:pt x="182" y="493"/>
                  </a:cubicBezTo>
                  <a:cubicBezTo>
                    <a:pt x="177" y="493"/>
                    <a:pt x="172" y="496"/>
                    <a:pt x="166" y="501"/>
                  </a:cubicBezTo>
                  <a:cubicBezTo>
                    <a:pt x="147" y="501"/>
                    <a:pt x="147" y="501"/>
                    <a:pt x="147" y="460"/>
                  </a:cubicBezTo>
                  <a:cubicBezTo>
                    <a:pt x="147" y="438"/>
                    <a:pt x="147" y="420"/>
                    <a:pt x="132" y="420"/>
                  </a:cubicBezTo>
                  <a:cubicBezTo>
                    <a:pt x="113" y="420"/>
                    <a:pt x="113" y="438"/>
                    <a:pt x="113" y="460"/>
                  </a:cubicBezTo>
                  <a:lnTo>
                    <a:pt x="75" y="460"/>
                  </a:lnTo>
                  <a:cubicBezTo>
                    <a:pt x="63" y="460"/>
                    <a:pt x="56" y="470"/>
                    <a:pt x="56" y="482"/>
                  </a:cubicBezTo>
                  <a:cubicBezTo>
                    <a:pt x="56" y="501"/>
                    <a:pt x="38" y="501"/>
                    <a:pt x="19" y="501"/>
                  </a:cubicBezTo>
                  <a:cubicBezTo>
                    <a:pt x="19" y="496"/>
                    <a:pt x="17" y="493"/>
                    <a:pt x="16" y="493"/>
                  </a:cubicBezTo>
                  <a:cubicBezTo>
                    <a:pt x="11" y="493"/>
                    <a:pt x="5" y="507"/>
                    <a:pt x="19" y="523"/>
                  </a:cubicBezTo>
                  <a:cubicBezTo>
                    <a:pt x="19" y="545"/>
                    <a:pt x="19" y="564"/>
                    <a:pt x="0" y="564"/>
                  </a:cubicBezTo>
                  <a:lnTo>
                    <a:pt x="0" y="608"/>
                  </a:lnTo>
                  <a:cubicBezTo>
                    <a:pt x="0" y="648"/>
                    <a:pt x="0" y="670"/>
                    <a:pt x="38" y="689"/>
                  </a:cubicBezTo>
                  <a:cubicBezTo>
                    <a:pt x="81" y="702"/>
                    <a:pt x="117" y="714"/>
                    <a:pt x="140" y="714"/>
                  </a:cubicBezTo>
                  <a:cubicBezTo>
                    <a:pt x="157" y="714"/>
                    <a:pt x="166" y="708"/>
                    <a:pt x="166" y="689"/>
                  </a:cubicBezTo>
                  <a:cubicBezTo>
                    <a:pt x="176" y="677"/>
                    <a:pt x="190" y="670"/>
                    <a:pt x="205" y="670"/>
                  </a:cubicBezTo>
                  <a:cubicBezTo>
                    <a:pt x="219" y="670"/>
                    <a:pt x="234" y="677"/>
                    <a:pt x="241" y="689"/>
                  </a:cubicBezTo>
                  <a:cubicBezTo>
                    <a:pt x="241" y="711"/>
                    <a:pt x="313" y="711"/>
                    <a:pt x="407" y="711"/>
                  </a:cubicBezTo>
                  <a:cubicBezTo>
                    <a:pt x="517" y="711"/>
                    <a:pt x="570" y="711"/>
                    <a:pt x="589" y="733"/>
                  </a:cubicBezTo>
                  <a:cubicBezTo>
                    <a:pt x="599" y="745"/>
                    <a:pt x="611" y="752"/>
                    <a:pt x="627" y="755"/>
                  </a:cubicBezTo>
                  <a:cubicBezTo>
                    <a:pt x="627" y="733"/>
                    <a:pt x="737" y="733"/>
                    <a:pt x="865" y="733"/>
                  </a:cubicBezTo>
                  <a:cubicBezTo>
                    <a:pt x="993" y="733"/>
                    <a:pt x="1125" y="733"/>
                    <a:pt x="1125" y="714"/>
                  </a:cubicBezTo>
                  <a:lnTo>
                    <a:pt x="1160" y="714"/>
                  </a:lnTo>
                  <a:cubicBezTo>
                    <a:pt x="1160" y="733"/>
                    <a:pt x="1197" y="733"/>
                    <a:pt x="1235" y="733"/>
                  </a:cubicBezTo>
                  <a:cubicBezTo>
                    <a:pt x="1257" y="720"/>
                    <a:pt x="1282" y="714"/>
                    <a:pt x="1307" y="714"/>
                  </a:cubicBezTo>
                  <a:cubicBezTo>
                    <a:pt x="1307" y="733"/>
                    <a:pt x="1326" y="733"/>
                    <a:pt x="1363" y="733"/>
                  </a:cubicBezTo>
                  <a:cubicBezTo>
                    <a:pt x="1401" y="733"/>
                    <a:pt x="1420" y="733"/>
                    <a:pt x="1420" y="714"/>
                  </a:cubicBezTo>
                  <a:cubicBezTo>
                    <a:pt x="1431" y="714"/>
                    <a:pt x="1442" y="713"/>
                    <a:pt x="1453" y="713"/>
                  </a:cubicBezTo>
                  <a:cubicBezTo>
                    <a:pt x="1508" y="713"/>
                    <a:pt x="1565" y="720"/>
                    <a:pt x="1620" y="733"/>
                  </a:cubicBezTo>
                  <a:cubicBezTo>
                    <a:pt x="1626" y="739"/>
                    <a:pt x="1631" y="742"/>
                    <a:pt x="1637" y="742"/>
                  </a:cubicBezTo>
                  <a:cubicBezTo>
                    <a:pt x="1650" y="742"/>
                    <a:pt x="1663" y="727"/>
                    <a:pt x="1677" y="714"/>
                  </a:cubicBezTo>
                  <a:cubicBezTo>
                    <a:pt x="1677" y="692"/>
                    <a:pt x="1692" y="673"/>
                    <a:pt x="1711" y="670"/>
                  </a:cubicBezTo>
                  <a:lnTo>
                    <a:pt x="1711" y="714"/>
                  </a:lnTo>
                  <a:cubicBezTo>
                    <a:pt x="1695" y="733"/>
                    <a:pt x="1695" y="733"/>
                    <a:pt x="1730" y="733"/>
                  </a:cubicBezTo>
                  <a:lnTo>
                    <a:pt x="1768" y="733"/>
                  </a:lnTo>
                  <a:cubicBezTo>
                    <a:pt x="1768" y="714"/>
                    <a:pt x="1858" y="714"/>
                    <a:pt x="1987" y="714"/>
                  </a:cubicBezTo>
                  <a:cubicBezTo>
                    <a:pt x="2153" y="714"/>
                    <a:pt x="2209" y="714"/>
                    <a:pt x="2209" y="692"/>
                  </a:cubicBezTo>
                  <a:cubicBezTo>
                    <a:pt x="2209" y="683"/>
                    <a:pt x="2214" y="678"/>
                    <a:pt x="2225" y="678"/>
                  </a:cubicBezTo>
                  <a:cubicBezTo>
                    <a:pt x="2237" y="678"/>
                    <a:pt x="2255" y="683"/>
                    <a:pt x="2281" y="692"/>
                  </a:cubicBezTo>
                  <a:cubicBezTo>
                    <a:pt x="2354" y="733"/>
                    <a:pt x="2380" y="747"/>
                    <a:pt x="2394" y="747"/>
                  </a:cubicBezTo>
                  <a:cubicBezTo>
                    <a:pt x="2402" y="747"/>
                    <a:pt x="2406" y="743"/>
                    <a:pt x="2413" y="736"/>
                  </a:cubicBezTo>
                  <a:cubicBezTo>
                    <a:pt x="2394" y="736"/>
                    <a:pt x="2394" y="714"/>
                    <a:pt x="2394" y="692"/>
                  </a:cubicBezTo>
                  <a:cubicBezTo>
                    <a:pt x="2394" y="672"/>
                    <a:pt x="2399" y="662"/>
                    <a:pt x="2406" y="662"/>
                  </a:cubicBezTo>
                  <a:cubicBezTo>
                    <a:pt x="2412" y="662"/>
                    <a:pt x="2421" y="672"/>
                    <a:pt x="2429" y="692"/>
                  </a:cubicBezTo>
                  <a:cubicBezTo>
                    <a:pt x="2429" y="709"/>
                    <a:pt x="2470" y="716"/>
                    <a:pt x="2522" y="716"/>
                  </a:cubicBezTo>
                  <a:cubicBezTo>
                    <a:pt x="2604" y="716"/>
                    <a:pt x="2712" y="698"/>
                    <a:pt x="2723" y="673"/>
                  </a:cubicBezTo>
                  <a:lnTo>
                    <a:pt x="2723" y="695"/>
                  </a:lnTo>
                  <a:cubicBezTo>
                    <a:pt x="2723" y="714"/>
                    <a:pt x="2742" y="714"/>
                    <a:pt x="2817" y="714"/>
                  </a:cubicBezTo>
                  <a:lnTo>
                    <a:pt x="2871" y="714"/>
                  </a:lnTo>
                  <a:cubicBezTo>
                    <a:pt x="2871" y="697"/>
                    <a:pt x="2890" y="691"/>
                    <a:pt x="2912" y="691"/>
                  </a:cubicBezTo>
                  <a:cubicBezTo>
                    <a:pt x="2943" y="691"/>
                    <a:pt x="2980" y="703"/>
                    <a:pt x="2980" y="714"/>
                  </a:cubicBezTo>
                  <a:cubicBezTo>
                    <a:pt x="2999" y="736"/>
                    <a:pt x="2999" y="736"/>
                    <a:pt x="3037" y="736"/>
                  </a:cubicBezTo>
                  <a:cubicBezTo>
                    <a:pt x="3061" y="719"/>
                    <a:pt x="3092" y="712"/>
                    <a:pt x="3119" y="712"/>
                  </a:cubicBezTo>
                  <a:cubicBezTo>
                    <a:pt x="3154" y="712"/>
                    <a:pt x="3184" y="724"/>
                    <a:pt x="3184" y="736"/>
                  </a:cubicBezTo>
                  <a:lnTo>
                    <a:pt x="3222" y="736"/>
                  </a:lnTo>
                  <a:cubicBezTo>
                    <a:pt x="3238" y="722"/>
                    <a:pt x="3261" y="714"/>
                    <a:pt x="3284" y="714"/>
                  </a:cubicBezTo>
                  <a:cubicBezTo>
                    <a:pt x="3287" y="714"/>
                    <a:pt x="3290" y="714"/>
                    <a:pt x="3294" y="714"/>
                  </a:cubicBezTo>
                  <a:cubicBezTo>
                    <a:pt x="3350" y="714"/>
                    <a:pt x="3369" y="714"/>
                    <a:pt x="3350" y="695"/>
                  </a:cubicBezTo>
                  <a:cubicBezTo>
                    <a:pt x="3350" y="673"/>
                    <a:pt x="3350" y="651"/>
                    <a:pt x="3369" y="651"/>
                  </a:cubicBezTo>
                  <a:lnTo>
                    <a:pt x="3369" y="673"/>
                  </a:lnTo>
                  <a:cubicBezTo>
                    <a:pt x="3369" y="695"/>
                    <a:pt x="3422" y="695"/>
                    <a:pt x="3497" y="695"/>
                  </a:cubicBezTo>
                  <a:cubicBezTo>
                    <a:pt x="3588" y="695"/>
                    <a:pt x="3626" y="695"/>
                    <a:pt x="3645" y="717"/>
                  </a:cubicBezTo>
                  <a:lnTo>
                    <a:pt x="3663" y="695"/>
                  </a:lnTo>
                  <a:cubicBezTo>
                    <a:pt x="3673" y="684"/>
                    <a:pt x="3682" y="679"/>
                    <a:pt x="3688" y="679"/>
                  </a:cubicBezTo>
                  <a:cubicBezTo>
                    <a:pt x="3694" y="679"/>
                    <a:pt x="3698" y="684"/>
                    <a:pt x="3698" y="695"/>
                  </a:cubicBezTo>
                  <a:cubicBezTo>
                    <a:pt x="3707" y="706"/>
                    <a:pt x="3731" y="712"/>
                    <a:pt x="3756" y="712"/>
                  </a:cubicBezTo>
                  <a:cubicBezTo>
                    <a:pt x="3782" y="712"/>
                    <a:pt x="3809" y="706"/>
                    <a:pt x="3826" y="695"/>
                  </a:cubicBezTo>
                  <a:lnTo>
                    <a:pt x="3864" y="695"/>
                  </a:lnTo>
                  <a:cubicBezTo>
                    <a:pt x="3872" y="716"/>
                    <a:pt x="3891" y="726"/>
                    <a:pt x="3910" y="726"/>
                  </a:cubicBezTo>
                  <a:cubicBezTo>
                    <a:pt x="3929" y="726"/>
                    <a:pt x="3949" y="716"/>
                    <a:pt x="3958" y="695"/>
                  </a:cubicBezTo>
                  <a:cubicBezTo>
                    <a:pt x="3958" y="717"/>
                    <a:pt x="3974" y="717"/>
                    <a:pt x="3993" y="717"/>
                  </a:cubicBezTo>
                  <a:cubicBezTo>
                    <a:pt x="4011" y="706"/>
                    <a:pt x="4040" y="701"/>
                    <a:pt x="4063" y="701"/>
                  </a:cubicBezTo>
                  <a:cubicBezTo>
                    <a:pt x="4087" y="701"/>
                    <a:pt x="4105" y="706"/>
                    <a:pt x="4105" y="717"/>
                  </a:cubicBezTo>
                  <a:lnTo>
                    <a:pt x="4121" y="717"/>
                  </a:lnTo>
                  <a:cubicBezTo>
                    <a:pt x="4135" y="704"/>
                    <a:pt x="4151" y="695"/>
                    <a:pt x="4169" y="695"/>
                  </a:cubicBezTo>
                  <a:cubicBezTo>
                    <a:pt x="4172" y="695"/>
                    <a:pt x="4175" y="695"/>
                    <a:pt x="4177" y="695"/>
                  </a:cubicBezTo>
                  <a:cubicBezTo>
                    <a:pt x="4180" y="696"/>
                    <a:pt x="4183" y="696"/>
                    <a:pt x="4186" y="696"/>
                  </a:cubicBezTo>
                  <a:cubicBezTo>
                    <a:pt x="4204" y="696"/>
                    <a:pt x="4220" y="687"/>
                    <a:pt x="4234" y="673"/>
                  </a:cubicBezTo>
                  <a:cubicBezTo>
                    <a:pt x="4240" y="664"/>
                    <a:pt x="4256" y="655"/>
                    <a:pt x="4268" y="655"/>
                  </a:cubicBezTo>
                  <a:cubicBezTo>
                    <a:pt x="4287" y="655"/>
                    <a:pt x="4268" y="673"/>
                    <a:pt x="4253" y="695"/>
                  </a:cubicBezTo>
                  <a:cubicBezTo>
                    <a:pt x="4237" y="704"/>
                    <a:pt x="4237" y="710"/>
                    <a:pt x="4246" y="710"/>
                  </a:cubicBezTo>
                  <a:cubicBezTo>
                    <a:pt x="4260" y="710"/>
                    <a:pt x="4292" y="699"/>
                    <a:pt x="4325" y="673"/>
                  </a:cubicBezTo>
                  <a:cubicBezTo>
                    <a:pt x="4353" y="653"/>
                    <a:pt x="4367" y="643"/>
                    <a:pt x="4369" y="643"/>
                  </a:cubicBezTo>
                  <a:cubicBezTo>
                    <a:pt x="4372" y="643"/>
                    <a:pt x="4362" y="653"/>
                    <a:pt x="4344" y="673"/>
                  </a:cubicBezTo>
                  <a:cubicBezTo>
                    <a:pt x="4330" y="689"/>
                    <a:pt x="4317" y="704"/>
                    <a:pt x="4324" y="704"/>
                  </a:cubicBezTo>
                  <a:cubicBezTo>
                    <a:pt x="4326" y="704"/>
                    <a:pt x="4333" y="702"/>
                    <a:pt x="4344" y="695"/>
                  </a:cubicBezTo>
                  <a:cubicBezTo>
                    <a:pt x="4344" y="695"/>
                    <a:pt x="4381" y="695"/>
                    <a:pt x="4381" y="677"/>
                  </a:cubicBezTo>
                  <a:lnTo>
                    <a:pt x="4434" y="677"/>
                  </a:lnTo>
                  <a:cubicBezTo>
                    <a:pt x="4456" y="689"/>
                    <a:pt x="4481" y="695"/>
                    <a:pt x="4510" y="695"/>
                  </a:cubicBezTo>
                  <a:cubicBezTo>
                    <a:pt x="4519" y="686"/>
                    <a:pt x="4524" y="681"/>
                    <a:pt x="4528" y="681"/>
                  </a:cubicBezTo>
                  <a:cubicBezTo>
                    <a:pt x="4532" y="681"/>
                    <a:pt x="4536" y="686"/>
                    <a:pt x="4544" y="695"/>
                  </a:cubicBezTo>
                  <a:cubicBezTo>
                    <a:pt x="4544" y="705"/>
                    <a:pt x="4547" y="710"/>
                    <a:pt x="4551" y="710"/>
                  </a:cubicBezTo>
                  <a:cubicBezTo>
                    <a:pt x="4557" y="710"/>
                    <a:pt x="4563" y="700"/>
                    <a:pt x="4563" y="677"/>
                  </a:cubicBezTo>
                  <a:cubicBezTo>
                    <a:pt x="4569" y="666"/>
                    <a:pt x="4580" y="660"/>
                    <a:pt x="4591" y="660"/>
                  </a:cubicBezTo>
                  <a:cubicBezTo>
                    <a:pt x="4602" y="660"/>
                    <a:pt x="4613" y="666"/>
                    <a:pt x="4619" y="677"/>
                  </a:cubicBezTo>
                  <a:cubicBezTo>
                    <a:pt x="4619" y="700"/>
                    <a:pt x="4626" y="710"/>
                    <a:pt x="4631" y="710"/>
                  </a:cubicBezTo>
                  <a:cubicBezTo>
                    <a:pt x="4635" y="710"/>
                    <a:pt x="4638" y="705"/>
                    <a:pt x="4638" y="695"/>
                  </a:cubicBezTo>
                  <a:cubicBezTo>
                    <a:pt x="4648" y="683"/>
                    <a:pt x="4660" y="677"/>
                    <a:pt x="4676" y="677"/>
                  </a:cubicBezTo>
                  <a:cubicBezTo>
                    <a:pt x="4676" y="695"/>
                    <a:pt x="4839" y="695"/>
                    <a:pt x="5005" y="695"/>
                  </a:cubicBezTo>
                  <a:cubicBezTo>
                    <a:pt x="5027" y="695"/>
                    <a:pt x="5042" y="677"/>
                    <a:pt x="5042" y="655"/>
                  </a:cubicBezTo>
                  <a:cubicBezTo>
                    <a:pt x="5042" y="637"/>
                    <a:pt x="5042" y="631"/>
                    <a:pt x="5044" y="631"/>
                  </a:cubicBezTo>
                  <a:cubicBezTo>
                    <a:pt x="5046" y="631"/>
                    <a:pt x="5050" y="642"/>
                    <a:pt x="5061" y="655"/>
                  </a:cubicBezTo>
                  <a:cubicBezTo>
                    <a:pt x="5071" y="686"/>
                    <a:pt x="5084" y="702"/>
                    <a:pt x="5093" y="702"/>
                  </a:cubicBezTo>
                  <a:cubicBezTo>
                    <a:pt x="5102" y="702"/>
                    <a:pt x="5107" y="686"/>
                    <a:pt x="5099" y="655"/>
                  </a:cubicBezTo>
                  <a:cubicBezTo>
                    <a:pt x="5089" y="634"/>
                    <a:pt x="5085" y="624"/>
                    <a:pt x="5087" y="624"/>
                  </a:cubicBezTo>
                  <a:lnTo>
                    <a:pt x="5087" y="624"/>
                  </a:lnTo>
                  <a:cubicBezTo>
                    <a:pt x="5089" y="624"/>
                    <a:pt x="5097" y="634"/>
                    <a:pt x="5114" y="655"/>
                  </a:cubicBezTo>
                  <a:cubicBezTo>
                    <a:pt x="5124" y="666"/>
                    <a:pt x="5129" y="671"/>
                    <a:pt x="5133" y="671"/>
                  </a:cubicBezTo>
                  <a:cubicBezTo>
                    <a:pt x="5138" y="671"/>
                    <a:pt x="5143" y="666"/>
                    <a:pt x="5152" y="655"/>
                  </a:cubicBezTo>
                  <a:cubicBezTo>
                    <a:pt x="5152" y="644"/>
                    <a:pt x="5157" y="638"/>
                    <a:pt x="5161" y="638"/>
                  </a:cubicBezTo>
                  <a:cubicBezTo>
                    <a:pt x="5166" y="638"/>
                    <a:pt x="5171" y="644"/>
                    <a:pt x="5171" y="655"/>
                  </a:cubicBezTo>
                  <a:cubicBezTo>
                    <a:pt x="5184" y="670"/>
                    <a:pt x="5198" y="684"/>
                    <a:pt x="5204" y="684"/>
                  </a:cubicBezTo>
                  <a:cubicBezTo>
                    <a:pt x="5207" y="684"/>
                    <a:pt x="5208" y="682"/>
                    <a:pt x="5208" y="677"/>
                  </a:cubicBezTo>
                  <a:cubicBezTo>
                    <a:pt x="5221" y="677"/>
                    <a:pt x="5237" y="686"/>
                    <a:pt x="5243" y="695"/>
                  </a:cubicBezTo>
                  <a:cubicBezTo>
                    <a:pt x="5249" y="702"/>
                    <a:pt x="5254" y="705"/>
                    <a:pt x="5260" y="705"/>
                  </a:cubicBezTo>
                  <a:cubicBezTo>
                    <a:pt x="5273" y="705"/>
                    <a:pt x="5286" y="690"/>
                    <a:pt x="5299" y="677"/>
                  </a:cubicBezTo>
                  <a:cubicBezTo>
                    <a:pt x="5328" y="656"/>
                    <a:pt x="5346" y="646"/>
                    <a:pt x="5356" y="646"/>
                  </a:cubicBezTo>
                  <a:cubicBezTo>
                    <a:pt x="5365" y="646"/>
                    <a:pt x="5365" y="656"/>
                    <a:pt x="5356" y="677"/>
                  </a:cubicBezTo>
                  <a:cubicBezTo>
                    <a:pt x="5349" y="692"/>
                    <a:pt x="5358" y="699"/>
                    <a:pt x="5372" y="699"/>
                  </a:cubicBezTo>
                  <a:cubicBezTo>
                    <a:pt x="5396" y="699"/>
                    <a:pt x="5435" y="682"/>
                    <a:pt x="5447" y="655"/>
                  </a:cubicBezTo>
                  <a:cubicBezTo>
                    <a:pt x="5457" y="631"/>
                    <a:pt x="5462" y="621"/>
                    <a:pt x="5464" y="621"/>
                  </a:cubicBezTo>
                  <a:cubicBezTo>
                    <a:pt x="5465" y="621"/>
                    <a:pt x="5465" y="627"/>
                    <a:pt x="5465" y="636"/>
                  </a:cubicBezTo>
                  <a:cubicBezTo>
                    <a:pt x="5465" y="645"/>
                    <a:pt x="5472" y="655"/>
                    <a:pt x="5484" y="655"/>
                  </a:cubicBezTo>
                  <a:cubicBezTo>
                    <a:pt x="5503" y="655"/>
                    <a:pt x="5522" y="655"/>
                    <a:pt x="5522" y="677"/>
                  </a:cubicBezTo>
                  <a:cubicBezTo>
                    <a:pt x="5541" y="673"/>
                    <a:pt x="5559" y="667"/>
                    <a:pt x="5575" y="655"/>
                  </a:cubicBezTo>
                  <a:cubicBezTo>
                    <a:pt x="5589" y="640"/>
                    <a:pt x="5607" y="633"/>
                    <a:pt x="5624" y="633"/>
                  </a:cubicBezTo>
                  <a:cubicBezTo>
                    <a:pt x="5650" y="633"/>
                    <a:pt x="5675" y="648"/>
                    <a:pt x="5685" y="677"/>
                  </a:cubicBezTo>
                  <a:lnTo>
                    <a:pt x="5722" y="655"/>
                  </a:lnTo>
                  <a:cubicBezTo>
                    <a:pt x="5734" y="630"/>
                    <a:pt x="5745" y="612"/>
                    <a:pt x="5753" y="612"/>
                  </a:cubicBezTo>
                  <a:cubicBezTo>
                    <a:pt x="5757" y="612"/>
                    <a:pt x="5760" y="619"/>
                    <a:pt x="5760" y="636"/>
                  </a:cubicBezTo>
                  <a:lnTo>
                    <a:pt x="5760" y="655"/>
                  </a:lnTo>
                  <a:cubicBezTo>
                    <a:pt x="5767" y="639"/>
                    <a:pt x="5782" y="633"/>
                    <a:pt x="5797" y="633"/>
                  </a:cubicBezTo>
                  <a:cubicBezTo>
                    <a:pt x="5823" y="633"/>
                    <a:pt x="5851" y="651"/>
                    <a:pt x="5851" y="677"/>
                  </a:cubicBezTo>
                  <a:cubicBezTo>
                    <a:pt x="5851" y="698"/>
                    <a:pt x="5851" y="698"/>
                    <a:pt x="5870" y="698"/>
                  </a:cubicBezTo>
                  <a:lnTo>
                    <a:pt x="5870" y="677"/>
                  </a:lnTo>
                  <a:cubicBezTo>
                    <a:pt x="5870" y="655"/>
                    <a:pt x="5870" y="636"/>
                    <a:pt x="5888" y="636"/>
                  </a:cubicBezTo>
                  <a:cubicBezTo>
                    <a:pt x="5907" y="636"/>
                    <a:pt x="5926" y="636"/>
                    <a:pt x="5926" y="655"/>
                  </a:cubicBezTo>
                  <a:cubicBezTo>
                    <a:pt x="5939" y="670"/>
                    <a:pt x="5951" y="686"/>
                    <a:pt x="5957" y="686"/>
                  </a:cubicBezTo>
                  <a:cubicBezTo>
                    <a:pt x="5959" y="686"/>
                    <a:pt x="5961" y="683"/>
                    <a:pt x="5961" y="677"/>
                  </a:cubicBezTo>
                  <a:cubicBezTo>
                    <a:pt x="5976" y="680"/>
                    <a:pt x="5989" y="686"/>
                    <a:pt x="5998" y="698"/>
                  </a:cubicBezTo>
                  <a:lnTo>
                    <a:pt x="6073" y="698"/>
                  </a:lnTo>
                  <a:cubicBezTo>
                    <a:pt x="6083" y="688"/>
                    <a:pt x="6096" y="682"/>
                    <a:pt x="6107" y="682"/>
                  </a:cubicBezTo>
                  <a:cubicBezTo>
                    <a:pt x="6118" y="682"/>
                    <a:pt x="6127" y="688"/>
                    <a:pt x="6127" y="698"/>
                  </a:cubicBezTo>
                  <a:cubicBezTo>
                    <a:pt x="6149" y="698"/>
                    <a:pt x="6167" y="689"/>
                    <a:pt x="6183" y="677"/>
                  </a:cubicBezTo>
                  <a:cubicBezTo>
                    <a:pt x="6221" y="677"/>
                    <a:pt x="6236" y="677"/>
                    <a:pt x="6236" y="698"/>
                  </a:cubicBezTo>
                  <a:cubicBezTo>
                    <a:pt x="6236" y="709"/>
                    <a:pt x="6236" y="715"/>
                    <a:pt x="6239" y="715"/>
                  </a:cubicBezTo>
                  <a:cubicBezTo>
                    <a:pt x="6241" y="715"/>
                    <a:pt x="6246" y="709"/>
                    <a:pt x="6255" y="698"/>
                  </a:cubicBezTo>
                  <a:cubicBezTo>
                    <a:pt x="6255" y="677"/>
                    <a:pt x="6274" y="677"/>
                    <a:pt x="6293" y="677"/>
                  </a:cubicBezTo>
                  <a:lnTo>
                    <a:pt x="6330" y="677"/>
                  </a:lnTo>
                  <a:cubicBezTo>
                    <a:pt x="6330" y="658"/>
                    <a:pt x="6330" y="658"/>
                    <a:pt x="6349" y="658"/>
                  </a:cubicBezTo>
                  <a:cubicBezTo>
                    <a:pt x="6368" y="658"/>
                    <a:pt x="6421" y="677"/>
                    <a:pt x="6440" y="677"/>
                  </a:cubicBezTo>
                  <a:cubicBezTo>
                    <a:pt x="6496" y="677"/>
                    <a:pt x="6496" y="677"/>
                    <a:pt x="6478" y="658"/>
                  </a:cubicBezTo>
                  <a:cubicBezTo>
                    <a:pt x="6465" y="658"/>
                    <a:pt x="6461" y="648"/>
                    <a:pt x="6471" y="648"/>
                  </a:cubicBezTo>
                  <a:cubicBezTo>
                    <a:pt x="6476" y="648"/>
                    <a:pt x="6484" y="650"/>
                    <a:pt x="6496" y="658"/>
                  </a:cubicBezTo>
                  <a:cubicBezTo>
                    <a:pt x="6537" y="667"/>
                    <a:pt x="6581" y="673"/>
                    <a:pt x="6625" y="677"/>
                  </a:cubicBezTo>
                  <a:cubicBezTo>
                    <a:pt x="6697" y="677"/>
                    <a:pt x="6697" y="677"/>
                    <a:pt x="6697" y="658"/>
                  </a:cubicBezTo>
                  <a:cubicBezTo>
                    <a:pt x="6688" y="636"/>
                    <a:pt x="6688" y="625"/>
                    <a:pt x="6692" y="625"/>
                  </a:cubicBezTo>
                  <a:cubicBezTo>
                    <a:pt x="6697" y="625"/>
                    <a:pt x="6706" y="636"/>
                    <a:pt x="6716" y="658"/>
                  </a:cubicBezTo>
                  <a:cubicBezTo>
                    <a:pt x="6738" y="681"/>
                    <a:pt x="6753" y="691"/>
                    <a:pt x="6762" y="691"/>
                  </a:cubicBezTo>
                  <a:cubicBezTo>
                    <a:pt x="6769" y="691"/>
                    <a:pt x="6772" y="686"/>
                    <a:pt x="6772" y="677"/>
                  </a:cubicBezTo>
                  <a:cubicBezTo>
                    <a:pt x="6791" y="658"/>
                    <a:pt x="6791" y="658"/>
                    <a:pt x="6807" y="658"/>
                  </a:cubicBezTo>
                  <a:cubicBezTo>
                    <a:pt x="6807" y="667"/>
                    <a:pt x="6811" y="672"/>
                    <a:pt x="6821" y="672"/>
                  </a:cubicBezTo>
                  <a:cubicBezTo>
                    <a:pt x="6830" y="672"/>
                    <a:pt x="6844" y="667"/>
                    <a:pt x="6863" y="658"/>
                  </a:cubicBezTo>
                  <a:cubicBezTo>
                    <a:pt x="6882" y="658"/>
                    <a:pt x="6882" y="658"/>
                    <a:pt x="6882" y="677"/>
                  </a:cubicBezTo>
                  <a:lnTo>
                    <a:pt x="6920" y="677"/>
                  </a:lnTo>
                  <a:cubicBezTo>
                    <a:pt x="6934" y="660"/>
                    <a:pt x="6962" y="653"/>
                    <a:pt x="6991" y="653"/>
                  </a:cubicBezTo>
                  <a:cubicBezTo>
                    <a:pt x="7032" y="653"/>
                    <a:pt x="7075" y="666"/>
                    <a:pt x="7086" y="677"/>
                  </a:cubicBezTo>
                  <a:cubicBezTo>
                    <a:pt x="7098" y="677"/>
                    <a:pt x="7111" y="670"/>
                    <a:pt x="7120" y="658"/>
                  </a:cubicBezTo>
                  <a:cubicBezTo>
                    <a:pt x="7129" y="637"/>
                    <a:pt x="7139" y="627"/>
                    <a:pt x="7146" y="627"/>
                  </a:cubicBezTo>
                  <a:cubicBezTo>
                    <a:pt x="7153" y="627"/>
                    <a:pt x="7158" y="637"/>
                    <a:pt x="7158" y="658"/>
                  </a:cubicBezTo>
                  <a:cubicBezTo>
                    <a:pt x="7158" y="678"/>
                    <a:pt x="7158" y="688"/>
                    <a:pt x="7160" y="688"/>
                  </a:cubicBezTo>
                  <a:cubicBezTo>
                    <a:pt x="7162" y="688"/>
                    <a:pt x="7167" y="678"/>
                    <a:pt x="7176" y="658"/>
                  </a:cubicBezTo>
                  <a:cubicBezTo>
                    <a:pt x="7184" y="649"/>
                    <a:pt x="7204" y="643"/>
                    <a:pt x="7224" y="643"/>
                  </a:cubicBezTo>
                  <a:cubicBezTo>
                    <a:pt x="7252" y="643"/>
                    <a:pt x="7278" y="654"/>
                    <a:pt x="7267" y="680"/>
                  </a:cubicBezTo>
                  <a:lnTo>
                    <a:pt x="7267" y="720"/>
                  </a:lnTo>
                  <a:cubicBezTo>
                    <a:pt x="7277" y="708"/>
                    <a:pt x="7289" y="702"/>
                    <a:pt x="7305" y="698"/>
                  </a:cubicBezTo>
                  <a:cubicBezTo>
                    <a:pt x="7305" y="680"/>
                    <a:pt x="7324" y="680"/>
                    <a:pt x="7377" y="680"/>
                  </a:cubicBezTo>
                  <a:cubicBezTo>
                    <a:pt x="7415" y="680"/>
                    <a:pt x="7490" y="658"/>
                    <a:pt x="7524" y="658"/>
                  </a:cubicBezTo>
                  <a:cubicBezTo>
                    <a:pt x="7562" y="658"/>
                    <a:pt x="7618" y="658"/>
                    <a:pt x="7637" y="680"/>
                  </a:cubicBezTo>
                  <a:cubicBezTo>
                    <a:pt x="7662" y="680"/>
                    <a:pt x="7687" y="673"/>
                    <a:pt x="7709" y="658"/>
                  </a:cubicBezTo>
                  <a:cubicBezTo>
                    <a:pt x="7719" y="647"/>
                    <a:pt x="7733" y="641"/>
                    <a:pt x="7744" y="641"/>
                  </a:cubicBezTo>
                  <a:cubicBezTo>
                    <a:pt x="7756" y="641"/>
                    <a:pt x="7766" y="647"/>
                    <a:pt x="7766" y="658"/>
                  </a:cubicBezTo>
                  <a:lnTo>
                    <a:pt x="7784" y="658"/>
                  </a:lnTo>
                  <a:cubicBezTo>
                    <a:pt x="7800" y="648"/>
                    <a:pt x="7819" y="639"/>
                    <a:pt x="7838" y="636"/>
                  </a:cubicBezTo>
                  <a:cubicBezTo>
                    <a:pt x="7838" y="651"/>
                    <a:pt x="7847" y="667"/>
                    <a:pt x="7859" y="667"/>
                  </a:cubicBezTo>
                  <a:cubicBezTo>
                    <a:pt x="7864" y="667"/>
                    <a:pt x="7870" y="664"/>
                    <a:pt x="7875" y="658"/>
                  </a:cubicBezTo>
                  <a:cubicBezTo>
                    <a:pt x="7875" y="641"/>
                    <a:pt x="7887" y="639"/>
                    <a:pt x="7909" y="639"/>
                  </a:cubicBezTo>
                  <a:cubicBezTo>
                    <a:pt x="7916" y="639"/>
                    <a:pt x="7923" y="639"/>
                    <a:pt x="7932" y="639"/>
                  </a:cubicBezTo>
                  <a:cubicBezTo>
                    <a:pt x="7949" y="648"/>
                    <a:pt x="8110" y="653"/>
                    <a:pt x="8266" y="653"/>
                  </a:cubicBezTo>
                  <a:cubicBezTo>
                    <a:pt x="8422" y="653"/>
                    <a:pt x="8574" y="648"/>
                    <a:pt x="8574" y="639"/>
                  </a:cubicBezTo>
                  <a:lnTo>
                    <a:pt x="8684" y="639"/>
                  </a:lnTo>
                  <a:cubicBezTo>
                    <a:pt x="8684" y="656"/>
                    <a:pt x="8701" y="663"/>
                    <a:pt x="8725" y="663"/>
                  </a:cubicBezTo>
                  <a:cubicBezTo>
                    <a:pt x="8757" y="663"/>
                    <a:pt x="8801" y="651"/>
                    <a:pt x="8831" y="639"/>
                  </a:cubicBezTo>
                  <a:cubicBezTo>
                    <a:pt x="8845" y="625"/>
                    <a:pt x="8861" y="616"/>
                    <a:pt x="8879" y="616"/>
                  </a:cubicBezTo>
                  <a:cubicBezTo>
                    <a:pt x="8882" y="616"/>
                    <a:pt x="8885" y="617"/>
                    <a:pt x="8888" y="617"/>
                  </a:cubicBezTo>
                  <a:cubicBezTo>
                    <a:pt x="8888" y="643"/>
                    <a:pt x="8906" y="653"/>
                    <a:pt x="8929" y="653"/>
                  </a:cubicBezTo>
                  <a:cubicBezTo>
                    <a:pt x="8945" y="653"/>
                    <a:pt x="8963" y="648"/>
                    <a:pt x="8978" y="639"/>
                  </a:cubicBezTo>
                  <a:cubicBezTo>
                    <a:pt x="8988" y="619"/>
                    <a:pt x="8997" y="608"/>
                    <a:pt x="9004" y="608"/>
                  </a:cubicBezTo>
                  <a:cubicBezTo>
                    <a:pt x="9011" y="608"/>
                    <a:pt x="9016" y="619"/>
                    <a:pt x="9016" y="639"/>
                  </a:cubicBezTo>
                  <a:cubicBezTo>
                    <a:pt x="9016" y="657"/>
                    <a:pt x="9024" y="667"/>
                    <a:pt x="9035" y="667"/>
                  </a:cubicBezTo>
                  <a:cubicBezTo>
                    <a:pt x="9049" y="667"/>
                    <a:pt x="9069" y="652"/>
                    <a:pt x="9088" y="617"/>
                  </a:cubicBezTo>
                  <a:cubicBezTo>
                    <a:pt x="9098" y="608"/>
                    <a:pt x="9102" y="603"/>
                    <a:pt x="9107" y="603"/>
                  </a:cubicBezTo>
                  <a:cubicBezTo>
                    <a:pt x="9112" y="603"/>
                    <a:pt x="9116" y="608"/>
                    <a:pt x="9126" y="617"/>
                  </a:cubicBezTo>
                  <a:cubicBezTo>
                    <a:pt x="9137" y="643"/>
                    <a:pt x="9148" y="653"/>
                    <a:pt x="9155" y="653"/>
                  </a:cubicBezTo>
                  <a:cubicBezTo>
                    <a:pt x="9160" y="653"/>
                    <a:pt x="9163" y="648"/>
                    <a:pt x="9163" y="639"/>
                  </a:cubicBezTo>
                  <a:cubicBezTo>
                    <a:pt x="9173" y="619"/>
                    <a:pt x="9182" y="608"/>
                    <a:pt x="9191" y="608"/>
                  </a:cubicBezTo>
                  <a:cubicBezTo>
                    <a:pt x="9200" y="608"/>
                    <a:pt x="9209" y="619"/>
                    <a:pt x="9217" y="639"/>
                  </a:cubicBezTo>
                  <a:cubicBezTo>
                    <a:pt x="9235" y="659"/>
                    <a:pt x="9245" y="669"/>
                    <a:pt x="9252" y="669"/>
                  </a:cubicBezTo>
                  <a:cubicBezTo>
                    <a:pt x="9259" y="669"/>
                    <a:pt x="9264" y="659"/>
                    <a:pt x="9273" y="639"/>
                  </a:cubicBezTo>
                  <a:cubicBezTo>
                    <a:pt x="9286" y="619"/>
                    <a:pt x="9307" y="608"/>
                    <a:pt x="9328" y="608"/>
                  </a:cubicBezTo>
                  <a:cubicBezTo>
                    <a:pt x="9349" y="608"/>
                    <a:pt x="9370" y="619"/>
                    <a:pt x="9383" y="639"/>
                  </a:cubicBezTo>
                  <a:cubicBezTo>
                    <a:pt x="9395" y="639"/>
                    <a:pt x="9408" y="649"/>
                    <a:pt x="9415" y="649"/>
                  </a:cubicBezTo>
                  <a:cubicBezTo>
                    <a:pt x="9418" y="649"/>
                    <a:pt x="9420" y="646"/>
                    <a:pt x="9420" y="639"/>
                  </a:cubicBezTo>
                  <a:lnTo>
                    <a:pt x="9439" y="661"/>
                  </a:lnTo>
                  <a:lnTo>
                    <a:pt x="9477" y="661"/>
                  </a:lnTo>
                  <a:lnTo>
                    <a:pt x="9477" y="639"/>
                  </a:lnTo>
                  <a:cubicBezTo>
                    <a:pt x="9561" y="651"/>
                    <a:pt x="9646" y="658"/>
                    <a:pt x="9734" y="661"/>
                  </a:cubicBezTo>
                  <a:cubicBezTo>
                    <a:pt x="9934" y="661"/>
                    <a:pt x="9972" y="661"/>
                    <a:pt x="9953" y="639"/>
                  </a:cubicBezTo>
                  <a:cubicBezTo>
                    <a:pt x="9944" y="619"/>
                    <a:pt x="9948" y="608"/>
                    <a:pt x="9958" y="608"/>
                  </a:cubicBezTo>
                  <a:cubicBezTo>
                    <a:pt x="9967" y="608"/>
                    <a:pt x="9981" y="619"/>
                    <a:pt x="9991" y="639"/>
                  </a:cubicBezTo>
                  <a:cubicBezTo>
                    <a:pt x="10022" y="648"/>
                    <a:pt x="10050" y="655"/>
                    <a:pt x="10082" y="661"/>
                  </a:cubicBezTo>
                  <a:cubicBezTo>
                    <a:pt x="10119" y="661"/>
                    <a:pt x="10157" y="661"/>
                    <a:pt x="10157" y="683"/>
                  </a:cubicBezTo>
                  <a:lnTo>
                    <a:pt x="10176" y="683"/>
                  </a:lnTo>
                  <a:cubicBezTo>
                    <a:pt x="10196" y="657"/>
                    <a:pt x="10243" y="646"/>
                    <a:pt x="10289" y="646"/>
                  </a:cubicBezTo>
                  <a:cubicBezTo>
                    <a:pt x="10322" y="646"/>
                    <a:pt x="10354" y="652"/>
                    <a:pt x="10376" y="661"/>
                  </a:cubicBezTo>
                  <a:cubicBezTo>
                    <a:pt x="10381" y="661"/>
                    <a:pt x="10387" y="662"/>
                    <a:pt x="10392" y="662"/>
                  </a:cubicBezTo>
                  <a:cubicBezTo>
                    <a:pt x="10419" y="662"/>
                    <a:pt x="10447" y="655"/>
                    <a:pt x="10470" y="642"/>
                  </a:cubicBezTo>
                  <a:cubicBezTo>
                    <a:pt x="10487" y="631"/>
                    <a:pt x="10496" y="626"/>
                    <a:pt x="10503" y="626"/>
                  </a:cubicBezTo>
                  <a:cubicBezTo>
                    <a:pt x="10509" y="626"/>
                    <a:pt x="10514" y="631"/>
                    <a:pt x="10523" y="642"/>
                  </a:cubicBezTo>
                  <a:cubicBezTo>
                    <a:pt x="10523" y="653"/>
                    <a:pt x="10561" y="665"/>
                    <a:pt x="10592" y="665"/>
                  </a:cubicBezTo>
                  <a:cubicBezTo>
                    <a:pt x="10614" y="665"/>
                    <a:pt x="10633" y="659"/>
                    <a:pt x="10633" y="642"/>
                  </a:cubicBezTo>
                  <a:lnTo>
                    <a:pt x="10652" y="661"/>
                  </a:lnTo>
                  <a:cubicBezTo>
                    <a:pt x="10657" y="667"/>
                    <a:pt x="10663" y="670"/>
                    <a:pt x="10668" y="670"/>
                  </a:cubicBezTo>
                  <a:cubicBezTo>
                    <a:pt x="10680" y="670"/>
                    <a:pt x="10689" y="655"/>
                    <a:pt x="10689" y="642"/>
                  </a:cubicBezTo>
                  <a:cubicBezTo>
                    <a:pt x="10689" y="622"/>
                    <a:pt x="10693" y="611"/>
                    <a:pt x="10699" y="611"/>
                  </a:cubicBezTo>
                  <a:cubicBezTo>
                    <a:pt x="10707" y="611"/>
                    <a:pt x="10717" y="627"/>
                    <a:pt x="10727" y="661"/>
                  </a:cubicBezTo>
                  <a:cubicBezTo>
                    <a:pt x="10727" y="687"/>
                    <a:pt x="10734" y="697"/>
                    <a:pt x="10739" y="697"/>
                  </a:cubicBezTo>
                  <a:cubicBezTo>
                    <a:pt x="10743" y="697"/>
                    <a:pt x="10746" y="692"/>
                    <a:pt x="10746" y="683"/>
                  </a:cubicBezTo>
                  <a:cubicBezTo>
                    <a:pt x="10759" y="667"/>
                    <a:pt x="10771" y="653"/>
                    <a:pt x="10784" y="653"/>
                  </a:cubicBezTo>
                  <a:cubicBezTo>
                    <a:pt x="10789" y="653"/>
                    <a:pt x="10794" y="655"/>
                    <a:pt x="10799" y="661"/>
                  </a:cubicBezTo>
                  <a:cubicBezTo>
                    <a:pt x="10818" y="661"/>
                    <a:pt x="10837" y="661"/>
                    <a:pt x="10837" y="620"/>
                  </a:cubicBezTo>
                  <a:cubicBezTo>
                    <a:pt x="10837" y="598"/>
                    <a:pt x="10856" y="598"/>
                    <a:pt x="10874" y="598"/>
                  </a:cubicBezTo>
                  <a:cubicBezTo>
                    <a:pt x="10874" y="620"/>
                    <a:pt x="10874" y="620"/>
                    <a:pt x="10856" y="642"/>
                  </a:cubicBezTo>
                  <a:lnTo>
                    <a:pt x="10893" y="642"/>
                  </a:lnTo>
                  <a:cubicBezTo>
                    <a:pt x="10909" y="642"/>
                    <a:pt x="10946" y="661"/>
                    <a:pt x="10946" y="683"/>
                  </a:cubicBezTo>
                  <a:cubicBezTo>
                    <a:pt x="10954" y="692"/>
                    <a:pt x="10962" y="697"/>
                    <a:pt x="10967" y="697"/>
                  </a:cubicBezTo>
                  <a:cubicBezTo>
                    <a:pt x="10974" y="697"/>
                    <a:pt x="10976" y="687"/>
                    <a:pt x="10965" y="661"/>
                  </a:cubicBezTo>
                  <a:cubicBezTo>
                    <a:pt x="10965" y="620"/>
                    <a:pt x="10965" y="620"/>
                    <a:pt x="11003" y="620"/>
                  </a:cubicBezTo>
                  <a:cubicBezTo>
                    <a:pt x="11022" y="620"/>
                    <a:pt x="11040" y="620"/>
                    <a:pt x="11040" y="642"/>
                  </a:cubicBezTo>
                  <a:cubicBezTo>
                    <a:pt x="11040" y="661"/>
                    <a:pt x="11040" y="661"/>
                    <a:pt x="11075" y="661"/>
                  </a:cubicBezTo>
                  <a:cubicBezTo>
                    <a:pt x="11131" y="661"/>
                    <a:pt x="11188" y="598"/>
                    <a:pt x="11203" y="557"/>
                  </a:cubicBezTo>
                  <a:cubicBezTo>
                    <a:pt x="11203" y="537"/>
                    <a:pt x="11203" y="527"/>
                    <a:pt x="11206" y="527"/>
                  </a:cubicBezTo>
                  <a:cubicBezTo>
                    <a:pt x="11208" y="527"/>
                    <a:pt x="11213" y="537"/>
                    <a:pt x="11222" y="557"/>
                  </a:cubicBezTo>
                  <a:cubicBezTo>
                    <a:pt x="11222" y="579"/>
                    <a:pt x="11241" y="579"/>
                    <a:pt x="11260" y="579"/>
                  </a:cubicBezTo>
                  <a:cubicBezTo>
                    <a:pt x="11260" y="572"/>
                    <a:pt x="11262" y="570"/>
                    <a:pt x="11264" y="570"/>
                  </a:cubicBezTo>
                  <a:cubicBezTo>
                    <a:pt x="11268" y="570"/>
                    <a:pt x="11272" y="579"/>
                    <a:pt x="11260" y="579"/>
                  </a:cubicBezTo>
                  <a:cubicBezTo>
                    <a:pt x="11260" y="601"/>
                    <a:pt x="11241" y="601"/>
                    <a:pt x="11222" y="601"/>
                  </a:cubicBezTo>
                  <a:lnTo>
                    <a:pt x="11222" y="620"/>
                  </a:lnTo>
                  <a:cubicBezTo>
                    <a:pt x="11232" y="641"/>
                    <a:pt x="11241" y="651"/>
                    <a:pt x="11250" y="651"/>
                  </a:cubicBezTo>
                  <a:cubicBezTo>
                    <a:pt x="11260" y="651"/>
                    <a:pt x="11269" y="641"/>
                    <a:pt x="11279" y="620"/>
                  </a:cubicBezTo>
                  <a:cubicBezTo>
                    <a:pt x="11288" y="611"/>
                    <a:pt x="11293" y="606"/>
                    <a:pt x="11297" y="606"/>
                  </a:cubicBezTo>
                  <a:cubicBezTo>
                    <a:pt x="11302" y="606"/>
                    <a:pt x="11307" y="611"/>
                    <a:pt x="11316" y="620"/>
                  </a:cubicBezTo>
                  <a:cubicBezTo>
                    <a:pt x="11330" y="636"/>
                    <a:pt x="11341" y="651"/>
                    <a:pt x="11347" y="651"/>
                  </a:cubicBezTo>
                  <a:cubicBezTo>
                    <a:pt x="11349" y="651"/>
                    <a:pt x="11351" y="648"/>
                    <a:pt x="11351" y="642"/>
                  </a:cubicBezTo>
                  <a:cubicBezTo>
                    <a:pt x="11373" y="642"/>
                    <a:pt x="11391" y="648"/>
                    <a:pt x="11407" y="664"/>
                  </a:cubicBezTo>
                  <a:cubicBezTo>
                    <a:pt x="11445" y="664"/>
                    <a:pt x="11464" y="664"/>
                    <a:pt x="11464" y="642"/>
                  </a:cubicBezTo>
                  <a:cubicBezTo>
                    <a:pt x="11464" y="620"/>
                    <a:pt x="11479" y="620"/>
                    <a:pt x="11498" y="620"/>
                  </a:cubicBezTo>
                  <a:cubicBezTo>
                    <a:pt x="11517" y="620"/>
                    <a:pt x="11536" y="620"/>
                    <a:pt x="11536" y="601"/>
                  </a:cubicBezTo>
                  <a:cubicBezTo>
                    <a:pt x="11536" y="579"/>
                    <a:pt x="11554" y="557"/>
                    <a:pt x="11592" y="557"/>
                  </a:cubicBezTo>
                  <a:cubicBezTo>
                    <a:pt x="11606" y="550"/>
                    <a:pt x="11614" y="545"/>
                    <a:pt x="11620" y="545"/>
                  </a:cubicBezTo>
                  <a:cubicBezTo>
                    <a:pt x="11630" y="545"/>
                    <a:pt x="11634" y="555"/>
                    <a:pt x="11645" y="579"/>
                  </a:cubicBezTo>
                  <a:cubicBezTo>
                    <a:pt x="11645" y="601"/>
                    <a:pt x="11664" y="601"/>
                    <a:pt x="11683" y="601"/>
                  </a:cubicBezTo>
                  <a:cubicBezTo>
                    <a:pt x="11699" y="601"/>
                    <a:pt x="11711" y="611"/>
                    <a:pt x="11721" y="620"/>
                  </a:cubicBezTo>
                  <a:cubicBezTo>
                    <a:pt x="11726" y="627"/>
                    <a:pt x="11730" y="629"/>
                    <a:pt x="11733" y="629"/>
                  </a:cubicBezTo>
                  <a:cubicBezTo>
                    <a:pt x="11739" y="629"/>
                    <a:pt x="11739" y="615"/>
                    <a:pt x="11739" y="601"/>
                  </a:cubicBezTo>
                  <a:lnTo>
                    <a:pt x="11739" y="557"/>
                  </a:lnTo>
                  <a:cubicBezTo>
                    <a:pt x="11758" y="557"/>
                    <a:pt x="11774" y="601"/>
                    <a:pt x="11774" y="620"/>
                  </a:cubicBezTo>
                  <a:cubicBezTo>
                    <a:pt x="11783" y="642"/>
                    <a:pt x="11788" y="653"/>
                    <a:pt x="11790" y="653"/>
                  </a:cubicBezTo>
                  <a:cubicBezTo>
                    <a:pt x="11793" y="653"/>
                    <a:pt x="11793" y="642"/>
                    <a:pt x="11793" y="620"/>
                  </a:cubicBezTo>
                  <a:cubicBezTo>
                    <a:pt x="11793" y="607"/>
                    <a:pt x="11802" y="592"/>
                    <a:pt x="11820" y="592"/>
                  </a:cubicBezTo>
                  <a:cubicBezTo>
                    <a:pt x="11828" y="592"/>
                    <a:pt x="11838" y="595"/>
                    <a:pt x="11849" y="601"/>
                  </a:cubicBezTo>
                  <a:cubicBezTo>
                    <a:pt x="11887" y="601"/>
                    <a:pt x="11921" y="601"/>
                    <a:pt x="11921" y="620"/>
                  </a:cubicBezTo>
                  <a:cubicBezTo>
                    <a:pt x="11926" y="626"/>
                    <a:pt x="11933" y="630"/>
                    <a:pt x="11940" y="630"/>
                  </a:cubicBezTo>
                  <a:cubicBezTo>
                    <a:pt x="11947" y="630"/>
                    <a:pt x="11954" y="626"/>
                    <a:pt x="11959" y="620"/>
                  </a:cubicBezTo>
                  <a:cubicBezTo>
                    <a:pt x="11968" y="611"/>
                    <a:pt x="11977" y="606"/>
                    <a:pt x="11991" y="606"/>
                  </a:cubicBezTo>
                  <a:cubicBezTo>
                    <a:pt x="12005" y="606"/>
                    <a:pt x="12023" y="611"/>
                    <a:pt x="12050" y="620"/>
                  </a:cubicBezTo>
                  <a:cubicBezTo>
                    <a:pt x="12097" y="642"/>
                    <a:pt x="12120" y="653"/>
                    <a:pt x="12132" y="653"/>
                  </a:cubicBezTo>
                  <a:cubicBezTo>
                    <a:pt x="12144" y="653"/>
                    <a:pt x="12144" y="642"/>
                    <a:pt x="12144" y="620"/>
                  </a:cubicBezTo>
                  <a:cubicBezTo>
                    <a:pt x="12144" y="609"/>
                    <a:pt x="12144" y="597"/>
                    <a:pt x="12147" y="597"/>
                  </a:cubicBezTo>
                  <a:cubicBezTo>
                    <a:pt x="12150" y="597"/>
                    <a:pt x="12155" y="603"/>
                    <a:pt x="12162" y="620"/>
                  </a:cubicBezTo>
                  <a:cubicBezTo>
                    <a:pt x="12168" y="627"/>
                    <a:pt x="12173" y="629"/>
                    <a:pt x="12179" y="629"/>
                  </a:cubicBezTo>
                  <a:cubicBezTo>
                    <a:pt x="12192" y="629"/>
                    <a:pt x="12208" y="615"/>
                    <a:pt x="12234" y="601"/>
                  </a:cubicBezTo>
                  <a:cubicBezTo>
                    <a:pt x="12250" y="576"/>
                    <a:pt x="12256" y="545"/>
                    <a:pt x="12253" y="517"/>
                  </a:cubicBezTo>
                  <a:cubicBezTo>
                    <a:pt x="12253" y="493"/>
                    <a:pt x="12253" y="483"/>
                    <a:pt x="12260" y="483"/>
                  </a:cubicBezTo>
                  <a:cubicBezTo>
                    <a:pt x="12266" y="483"/>
                    <a:pt x="12275" y="489"/>
                    <a:pt x="12291" y="498"/>
                  </a:cubicBezTo>
                  <a:cubicBezTo>
                    <a:pt x="12310" y="498"/>
                    <a:pt x="12325" y="517"/>
                    <a:pt x="12325" y="539"/>
                  </a:cubicBezTo>
                  <a:cubicBezTo>
                    <a:pt x="12328" y="548"/>
                    <a:pt x="12319" y="557"/>
                    <a:pt x="12310" y="561"/>
                  </a:cubicBezTo>
                  <a:lnTo>
                    <a:pt x="12291" y="561"/>
                  </a:lnTo>
                  <a:cubicBezTo>
                    <a:pt x="12291" y="579"/>
                    <a:pt x="12291" y="601"/>
                    <a:pt x="12325" y="601"/>
                  </a:cubicBezTo>
                  <a:cubicBezTo>
                    <a:pt x="12335" y="612"/>
                    <a:pt x="12344" y="618"/>
                    <a:pt x="12351" y="618"/>
                  </a:cubicBezTo>
                  <a:cubicBezTo>
                    <a:pt x="12358" y="618"/>
                    <a:pt x="12363" y="612"/>
                    <a:pt x="12363" y="601"/>
                  </a:cubicBezTo>
                  <a:cubicBezTo>
                    <a:pt x="12382" y="623"/>
                    <a:pt x="12419" y="623"/>
                    <a:pt x="12457" y="623"/>
                  </a:cubicBezTo>
                  <a:cubicBezTo>
                    <a:pt x="12491" y="623"/>
                    <a:pt x="12548" y="623"/>
                    <a:pt x="12567" y="642"/>
                  </a:cubicBezTo>
                  <a:cubicBezTo>
                    <a:pt x="12604" y="642"/>
                    <a:pt x="12620" y="642"/>
                    <a:pt x="12620" y="623"/>
                  </a:cubicBezTo>
                  <a:cubicBezTo>
                    <a:pt x="12620" y="598"/>
                    <a:pt x="12626" y="587"/>
                    <a:pt x="12632" y="587"/>
                  </a:cubicBezTo>
                  <a:cubicBezTo>
                    <a:pt x="12635" y="587"/>
                    <a:pt x="12639" y="592"/>
                    <a:pt x="12639" y="601"/>
                  </a:cubicBezTo>
                  <a:cubicBezTo>
                    <a:pt x="12650" y="627"/>
                    <a:pt x="12748" y="645"/>
                    <a:pt x="12824" y="645"/>
                  </a:cubicBezTo>
                  <a:cubicBezTo>
                    <a:pt x="12870" y="645"/>
                    <a:pt x="12907" y="638"/>
                    <a:pt x="12914" y="623"/>
                  </a:cubicBezTo>
                  <a:lnTo>
                    <a:pt x="12952" y="623"/>
                  </a:lnTo>
                  <a:cubicBezTo>
                    <a:pt x="12971" y="634"/>
                    <a:pt x="13008" y="640"/>
                    <a:pt x="13042" y="640"/>
                  </a:cubicBezTo>
                  <a:cubicBezTo>
                    <a:pt x="13077" y="640"/>
                    <a:pt x="13109" y="634"/>
                    <a:pt x="13118" y="623"/>
                  </a:cubicBezTo>
                  <a:lnTo>
                    <a:pt x="13175" y="623"/>
                  </a:lnTo>
                  <a:cubicBezTo>
                    <a:pt x="13192" y="634"/>
                    <a:pt x="13205" y="640"/>
                    <a:pt x="13217" y="640"/>
                  </a:cubicBezTo>
                  <a:cubicBezTo>
                    <a:pt x="13228" y="640"/>
                    <a:pt x="13237" y="634"/>
                    <a:pt x="13247" y="623"/>
                  </a:cubicBezTo>
                  <a:cubicBezTo>
                    <a:pt x="13260" y="608"/>
                    <a:pt x="13264" y="594"/>
                    <a:pt x="13265" y="594"/>
                  </a:cubicBezTo>
                  <a:cubicBezTo>
                    <a:pt x="13265" y="594"/>
                    <a:pt x="13265" y="596"/>
                    <a:pt x="13265" y="601"/>
                  </a:cubicBezTo>
                  <a:cubicBezTo>
                    <a:pt x="13265" y="623"/>
                    <a:pt x="13303" y="623"/>
                    <a:pt x="13375" y="623"/>
                  </a:cubicBezTo>
                  <a:cubicBezTo>
                    <a:pt x="13450" y="623"/>
                    <a:pt x="13450" y="623"/>
                    <a:pt x="13432" y="601"/>
                  </a:cubicBezTo>
                  <a:cubicBezTo>
                    <a:pt x="13452" y="596"/>
                    <a:pt x="13467" y="594"/>
                    <a:pt x="13478" y="594"/>
                  </a:cubicBezTo>
                  <a:cubicBezTo>
                    <a:pt x="13504" y="594"/>
                    <a:pt x="13504" y="608"/>
                    <a:pt x="13504" y="623"/>
                  </a:cubicBezTo>
                  <a:cubicBezTo>
                    <a:pt x="13495" y="641"/>
                    <a:pt x="13498" y="652"/>
                    <a:pt x="13505" y="652"/>
                  </a:cubicBezTo>
                  <a:cubicBezTo>
                    <a:pt x="13515" y="652"/>
                    <a:pt x="13531" y="636"/>
                    <a:pt x="13541" y="601"/>
                  </a:cubicBezTo>
                  <a:cubicBezTo>
                    <a:pt x="13552" y="578"/>
                    <a:pt x="13569" y="568"/>
                    <a:pt x="13582" y="568"/>
                  </a:cubicBezTo>
                  <a:cubicBezTo>
                    <a:pt x="13591" y="568"/>
                    <a:pt x="13598" y="573"/>
                    <a:pt x="13598" y="583"/>
                  </a:cubicBezTo>
                  <a:cubicBezTo>
                    <a:pt x="13598" y="601"/>
                    <a:pt x="13579" y="601"/>
                    <a:pt x="13560" y="601"/>
                  </a:cubicBezTo>
                  <a:lnTo>
                    <a:pt x="13560" y="645"/>
                  </a:lnTo>
                  <a:cubicBezTo>
                    <a:pt x="13579" y="645"/>
                    <a:pt x="13579" y="645"/>
                    <a:pt x="13598" y="623"/>
                  </a:cubicBezTo>
                  <a:cubicBezTo>
                    <a:pt x="13610" y="623"/>
                    <a:pt x="13623" y="614"/>
                    <a:pt x="13632" y="601"/>
                  </a:cubicBezTo>
                  <a:cubicBezTo>
                    <a:pt x="13651" y="586"/>
                    <a:pt x="13651" y="557"/>
                    <a:pt x="13632" y="539"/>
                  </a:cubicBezTo>
                  <a:cubicBezTo>
                    <a:pt x="13613" y="520"/>
                    <a:pt x="13632" y="520"/>
                    <a:pt x="13651" y="520"/>
                  </a:cubicBezTo>
                  <a:cubicBezTo>
                    <a:pt x="13689" y="539"/>
                    <a:pt x="13689" y="561"/>
                    <a:pt x="13670" y="583"/>
                  </a:cubicBezTo>
                  <a:cubicBezTo>
                    <a:pt x="13651" y="583"/>
                    <a:pt x="13651" y="601"/>
                    <a:pt x="13651" y="623"/>
                  </a:cubicBezTo>
                  <a:cubicBezTo>
                    <a:pt x="13651" y="627"/>
                    <a:pt x="13654" y="629"/>
                    <a:pt x="13660" y="629"/>
                  </a:cubicBezTo>
                  <a:cubicBezTo>
                    <a:pt x="13683" y="629"/>
                    <a:pt x="13745" y="596"/>
                    <a:pt x="13761" y="561"/>
                  </a:cubicBezTo>
                  <a:lnTo>
                    <a:pt x="13761" y="583"/>
                  </a:lnTo>
                  <a:cubicBezTo>
                    <a:pt x="13761" y="604"/>
                    <a:pt x="13798" y="604"/>
                    <a:pt x="13836" y="604"/>
                  </a:cubicBezTo>
                  <a:cubicBezTo>
                    <a:pt x="13873" y="604"/>
                    <a:pt x="13889" y="604"/>
                    <a:pt x="13889" y="583"/>
                  </a:cubicBezTo>
                  <a:cubicBezTo>
                    <a:pt x="13889" y="561"/>
                    <a:pt x="13889" y="542"/>
                    <a:pt x="13908" y="542"/>
                  </a:cubicBezTo>
                  <a:cubicBezTo>
                    <a:pt x="13889" y="542"/>
                    <a:pt x="13889" y="520"/>
                    <a:pt x="13889" y="498"/>
                  </a:cubicBezTo>
                  <a:lnTo>
                    <a:pt x="13889" y="498"/>
                  </a:lnTo>
                  <a:cubicBezTo>
                    <a:pt x="13911" y="510"/>
                    <a:pt x="13930" y="523"/>
                    <a:pt x="13946" y="542"/>
                  </a:cubicBezTo>
                  <a:cubicBezTo>
                    <a:pt x="13978" y="583"/>
                    <a:pt x="14029" y="605"/>
                    <a:pt x="14082" y="605"/>
                  </a:cubicBezTo>
                  <a:cubicBezTo>
                    <a:pt x="14086" y="605"/>
                    <a:pt x="14089" y="605"/>
                    <a:pt x="14093" y="604"/>
                  </a:cubicBezTo>
                  <a:cubicBezTo>
                    <a:pt x="14130" y="604"/>
                    <a:pt x="14184" y="604"/>
                    <a:pt x="14202" y="623"/>
                  </a:cubicBezTo>
                  <a:cubicBezTo>
                    <a:pt x="14240" y="623"/>
                    <a:pt x="14259" y="623"/>
                    <a:pt x="14259" y="604"/>
                  </a:cubicBezTo>
                  <a:lnTo>
                    <a:pt x="14296" y="604"/>
                  </a:lnTo>
                  <a:cubicBezTo>
                    <a:pt x="14304" y="614"/>
                    <a:pt x="14318" y="619"/>
                    <a:pt x="14329" y="619"/>
                  </a:cubicBezTo>
                  <a:cubicBezTo>
                    <a:pt x="14340" y="619"/>
                    <a:pt x="14350" y="614"/>
                    <a:pt x="14350" y="604"/>
                  </a:cubicBezTo>
                  <a:cubicBezTo>
                    <a:pt x="14356" y="597"/>
                    <a:pt x="14362" y="595"/>
                    <a:pt x="14369" y="595"/>
                  </a:cubicBezTo>
                  <a:cubicBezTo>
                    <a:pt x="14381" y="595"/>
                    <a:pt x="14394" y="604"/>
                    <a:pt x="14406" y="604"/>
                  </a:cubicBezTo>
                  <a:cubicBezTo>
                    <a:pt x="14423" y="623"/>
                    <a:pt x="14432" y="633"/>
                    <a:pt x="14436" y="633"/>
                  </a:cubicBezTo>
                  <a:cubicBezTo>
                    <a:pt x="14440" y="633"/>
                    <a:pt x="14435" y="617"/>
                    <a:pt x="14425" y="583"/>
                  </a:cubicBezTo>
                  <a:cubicBezTo>
                    <a:pt x="14425" y="561"/>
                    <a:pt x="14387" y="542"/>
                    <a:pt x="14369" y="542"/>
                  </a:cubicBezTo>
                  <a:lnTo>
                    <a:pt x="14312" y="542"/>
                  </a:lnTo>
                  <a:lnTo>
                    <a:pt x="14369" y="520"/>
                  </a:lnTo>
                  <a:cubicBezTo>
                    <a:pt x="14387" y="520"/>
                    <a:pt x="14425" y="498"/>
                    <a:pt x="14425" y="479"/>
                  </a:cubicBezTo>
                  <a:cubicBezTo>
                    <a:pt x="14425" y="479"/>
                    <a:pt x="14425" y="457"/>
                    <a:pt x="14444" y="457"/>
                  </a:cubicBezTo>
                  <a:lnTo>
                    <a:pt x="14444" y="498"/>
                  </a:lnTo>
                  <a:cubicBezTo>
                    <a:pt x="14428" y="517"/>
                    <a:pt x="14422" y="539"/>
                    <a:pt x="14425" y="561"/>
                  </a:cubicBezTo>
                  <a:cubicBezTo>
                    <a:pt x="14437" y="588"/>
                    <a:pt x="14461" y="605"/>
                    <a:pt x="14478" y="605"/>
                  </a:cubicBezTo>
                  <a:cubicBezTo>
                    <a:pt x="14489" y="605"/>
                    <a:pt x="14497" y="598"/>
                    <a:pt x="14497" y="583"/>
                  </a:cubicBezTo>
                  <a:cubicBezTo>
                    <a:pt x="14516" y="583"/>
                    <a:pt x="14516" y="583"/>
                    <a:pt x="14535" y="604"/>
                  </a:cubicBezTo>
                  <a:cubicBezTo>
                    <a:pt x="14535" y="612"/>
                    <a:pt x="14538" y="618"/>
                    <a:pt x="14543" y="618"/>
                  </a:cubicBezTo>
                  <a:cubicBezTo>
                    <a:pt x="14551" y="618"/>
                    <a:pt x="14561" y="608"/>
                    <a:pt x="14572" y="583"/>
                  </a:cubicBezTo>
                  <a:cubicBezTo>
                    <a:pt x="14582" y="562"/>
                    <a:pt x="14590" y="552"/>
                    <a:pt x="14599" y="552"/>
                  </a:cubicBezTo>
                  <a:cubicBezTo>
                    <a:pt x="14608" y="552"/>
                    <a:pt x="14616" y="562"/>
                    <a:pt x="14626" y="583"/>
                  </a:cubicBezTo>
                  <a:cubicBezTo>
                    <a:pt x="14648" y="608"/>
                    <a:pt x="14681" y="619"/>
                    <a:pt x="14706" y="619"/>
                  </a:cubicBezTo>
                  <a:cubicBezTo>
                    <a:pt x="14723" y="619"/>
                    <a:pt x="14735" y="614"/>
                    <a:pt x="14735" y="604"/>
                  </a:cubicBezTo>
                  <a:cubicBezTo>
                    <a:pt x="14735" y="580"/>
                    <a:pt x="14755" y="570"/>
                    <a:pt x="14775" y="570"/>
                  </a:cubicBezTo>
                  <a:cubicBezTo>
                    <a:pt x="14789" y="570"/>
                    <a:pt x="14803" y="575"/>
                    <a:pt x="14810" y="583"/>
                  </a:cubicBezTo>
                  <a:cubicBezTo>
                    <a:pt x="14817" y="593"/>
                    <a:pt x="14828" y="599"/>
                    <a:pt x="14839" y="599"/>
                  </a:cubicBezTo>
                  <a:cubicBezTo>
                    <a:pt x="14850" y="599"/>
                    <a:pt x="14861" y="593"/>
                    <a:pt x="14867" y="583"/>
                  </a:cubicBezTo>
                  <a:cubicBezTo>
                    <a:pt x="14867" y="598"/>
                    <a:pt x="14875" y="614"/>
                    <a:pt x="14886" y="614"/>
                  </a:cubicBezTo>
                  <a:cubicBezTo>
                    <a:pt x="14891" y="614"/>
                    <a:pt x="14896" y="611"/>
                    <a:pt x="14901" y="604"/>
                  </a:cubicBezTo>
                  <a:cubicBezTo>
                    <a:pt x="14901" y="604"/>
                    <a:pt x="14920" y="604"/>
                    <a:pt x="14901" y="583"/>
                  </a:cubicBezTo>
                  <a:lnTo>
                    <a:pt x="14939" y="542"/>
                  </a:lnTo>
                  <a:cubicBezTo>
                    <a:pt x="14920" y="542"/>
                    <a:pt x="14920" y="520"/>
                    <a:pt x="14920" y="501"/>
                  </a:cubicBezTo>
                  <a:cubicBezTo>
                    <a:pt x="14920" y="496"/>
                    <a:pt x="14925" y="493"/>
                    <a:pt x="14933" y="493"/>
                  </a:cubicBezTo>
                  <a:cubicBezTo>
                    <a:pt x="14955" y="493"/>
                    <a:pt x="15004" y="517"/>
                    <a:pt x="15030" y="564"/>
                  </a:cubicBezTo>
                  <a:lnTo>
                    <a:pt x="15067" y="604"/>
                  </a:lnTo>
                  <a:lnTo>
                    <a:pt x="15067" y="564"/>
                  </a:lnTo>
                  <a:cubicBezTo>
                    <a:pt x="15086" y="564"/>
                    <a:pt x="15105" y="564"/>
                    <a:pt x="15105" y="583"/>
                  </a:cubicBezTo>
                  <a:cubicBezTo>
                    <a:pt x="15105" y="604"/>
                    <a:pt x="15105" y="604"/>
                    <a:pt x="15124" y="604"/>
                  </a:cubicBezTo>
                  <a:cubicBezTo>
                    <a:pt x="15133" y="604"/>
                    <a:pt x="15143" y="595"/>
                    <a:pt x="15143" y="583"/>
                  </a:cubicBezTo>
                  <a:cubicBezTo>
                    <a:pt x="15143" y="559"/>
                    <a:pt x="15143" y="549"/>
                    <a:pt x="15146" y="549"/>
                  </a:cubicBezTo>
                  <a:cubicBezTo>
                    <a:pt x="15149" y="549"/>
                    <a:pt x="15153" y="554"/>
                    <a:pt x="15161" y="564"/>
                  </a:cubicBezTo>
                  <a:cubicBezTo>
                    <a:pt x="15169" y="584"/>
                    <a:pt x="15178" y="594"/>
                    <a:pt x="15187" y="594"/>
                  </a:cubicBezTo>
                  <a:cubicBezTo>
                    <a:pt x="15196" y="594"/>
                    <a:pt x="15205" y="584"/>
                    <a:pt x="15215" y="564"/>
                  </a:cubicBezTo>
                  <a:cubicBezTo>
                    <a:pt x="15215" y="542"/>
                    <a:pt x="15215" y="531"/>
                    <a:pt x="15217" y="531"/>
                  </a:cubicBezTo>
                  <a:cubicBezTo>
                    <a:pt x="15219" y="531"/>
                    <a:pt x="15224" y="542"/>
                    <a:pt x="15234" y="564"/>
                  </a:cubicBezTo>
                  <a:cubicBezTo>
                    <a:pt x="15234" y="583"/>
                    <a:pt x="15249" y="601"/>
                    <a:pt x="15271" y="604"/>
                  </a:cubicBezTo>
                  <a:lnTo>
                    <a:pt x="15271" y="583"/>
                  </a:lnTo>
                  <a:cubicBezTo>
                    <a:pt x="15271" y="559"/>
                    <a:pt x="15277" y="549"/>
                    <a:pt x="15286" y="549"/>
                  </a:cubicBezTo>
                  <a:cubicBezTo>
                    <a:pt x="15292" y="549"/>
                    <a:pt x="15299" y="554"/>
                    <a:pt x="15306" y="564"/>
                  </a:cubicBezTo>
                  <a:cubicBezTo>
                    <a:pt x="15306" y="573"/>
                    <a:pt x="15310" y="578"/>
                    <a:pt x="15320" y="578"/>
                  </a:cubicBezTo>
                  <a:cubicBezTo>
                    <a:pt x="15329" y="578"/>
                    <a:pt x="15343" y="573"/>
                    <a:pt x="15362" y="564"/>
                  </a:cubicBezTo>
                  <a:cubicBezTo>
                    <a:pt x="15400" y="564"/>
                    <a:pt x="15418" y="564"/>
                    <a:pt x="15418" y="583"/>
                  </a:cubicBezTo>
                  <a:cubicBezTo>
                    <a:pt x="15418" y="604"/>
                    <a:pt x="15418" y="615"/>
                    <a:pt x="15421" y="615"/>
                  </a:cubicBezTo>
                  <a:cubicBezTo>
                    <a:pt x="15423" y="615"/>
                    <a:pt x="15428" y="604"/>
                    <a:pt x="15437" y="583"/>
                  </a:cubicBezTo>
                  <a:cubicBezTo>
                    <a:pt x="15445" y="573"/>
                    <a:pt x="15449" y="568"/>
                    <a:pt x="15456" y="568"/>
                  </a:cubicBezTo>
                  <a:cubicBezTo>
                    <a:pt x="15462" y="568"/>
                    <a:pt x="15472" y="573"/>
                    <a:pt x="15490" y="583"/>
                  </a:cubicBezTo>
                  <a:cubicBezTo>
                    <a:pt x="15500" y="593"/>
                    <a:pt x="15505" y="599"/>
                    <a:pt x="15509" y="599"/>
                  </a:cubicBezTo>
                  <a:cubicBezTo>
                    <a:pt x="15514" y="599"/>
                    <a:pt x="15519" y="593"/>
                    <a:pt x="15528" y="583"/>
                  </a:cubicBezTo>
                  <a:cubicBezTo>
                    <a:pt x="15528" y="542"/>
                    <a:pt x="15528" y="520"/>
                    <a:pt x="15509" y="520"/>
                  </a:cubicBezTo>
                  <a:cubicBezTo>
                    <a:pt x="15490" y="520"/>
                    <a:pt x="15490" y="520"/>
                    <a:pt x="15490" y="501"/>
                  </a:cubicBezTo>
                  <a:lnTo>
                    <a:pt x="15528" y="501"/>
                  </a:lnTo>
                  <a:cubicBezTo>
                    <a:pt x="15553" y="501"/>
                    <a:pt x="15578" y="495"/>
                    <a:pt x="15600" y="479"/>
                  </a:cubicBezTo>
                  <a:cubicBezTo>
                    <a:pt x="15631" y="464"/>
                    <a:pt x="15636" y="432"/>
                    <a:pt x="15618" y="432"/>
                  </a:cubicBezTo>
                  <a:cubicBezTo>
                    <a:pt x="15613" y="432"/>
                    <a:pt x="15607" y="434"/>
                    <a:pt x="15600" y="438"/>
                  </a:cubicBezTo>
                  <a:lnTo>
                    <a:pt x="15584" y="416"/>
                  </a:lnTo>
                  <a:cubicBezTo>
                    <a:pt x="15584" y="385"/>
                    <a:pt x="15575" y="369"/>
                    <a:pt x="15566" y="369"/>
                  </a:cubicBezTo>
                  <a:cubicBezTo>
                    <a:pt x="15556" y="369"/>
                    <a:pt x="15547" y="385"/>
                    <a:pt x="15547" y="416"/>
                  </a:cubicBezTo>
                  <a:cubicBezTo>
                    <a:pt x="15547" y="451"/>
                    <a:pt x="15547" y="467"/>
                    <a:pt x="15544" y="467"/>
                  </a:cubicBezTo>
                  <a:cubicBezTo>
                    <a:pt x="15541" y="467"/>
                    <a:pt x="15536" y="457"/>
                    <a:pt x="15528" y="438"/>
                  </a:cubicBezTo>
                  <a:cubicBezTo>
                    <a:pt x="15528" y="394"/>
                    <a:pt x="15509" y="394"/>
                    <a:pt x="15490" y="394"/>
                  </a:cubicBezTo>
                  <a:cubicBezTo>
                    <a:pt x="15472" y="394"/>
                    <a:pt x="15472" y="394"/>
                    <a:pt x="15472" y="376"/>
                  </a:cubicBezTo>
                  <a:cubicBezTo>
                    <a:pt x="15472" y="354"/>
                    <a:pt x="15456" y="335"/>
                    <a:pt x="15437" y="332"/>
                  </a:cubicBezTo>
                  <a:cubicBezTo>
                    <a:pt x="15418" y="332"/>
                    <a:pt x="15418" y="332"/>
                    <a:pt x="15418" y="354"/>
                  </a:cubicBezTo>
                  <a:cubicBezTo>
                    <a:pt x="15426" y="363"/>
                    <a:pt x="15424" y="368"/>
                    <a:pt x="15418" y="368"/>
                  </a:cubicBezTo>
                  <a:cubicBezTo>
                    <a:pt x="15409" y="368"/>
                    <a:pt x="15392" y="358"/>
                    <a:pt x="15381" y="332"/>
                  </a:cubicBezTo>
                  <a:cubicBezTo>
                    <a:pt x="15373" y="324"/>
                    <a:pt x="15369" y="320"/>
                    <a:pt x="15366" y="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52"/>
            <p:cNvSpPr/>
            <p:nvPr/>
          </p:nvSpPr>
          <p:spPr>
            <a:xfrm>
              <a:off x="3320700" y="2910675"/>
              <a:ext cx="301400" cy="24175"/>
            </a:xfrm>
            <a:custGeom>
              <a:avLst/>
              <a:gdLst/>
              <a:ahLst/>
              <a:cxnLst/>
              <a:rect l="l" t="t" r="r" b="b"/>
              <a:pathLst>
                <a:path w="12056" h="967" extrusionOk="0">
                  <a:moveTo>
                    <a:pt x="8733" y="0"/>
                  </a:moveTo>
                  <a:cubicBezTo>
                    <a:pt x="8727" y="0"/>
                    <a:pt x="8718" y="10"/>
                    <a:pt x="8708" y="34"/>
                  </a:cubicBezTo>
                  <a:cubicBezTo>
                    <a:pt x="8708" y="56"/>
                    <a:pt x="8708" y="56"/>
                    <a:pt x="8720" y="56"/>
                  </a:cubicBezTo>
                  <a:cubicBezTo>
                    <a:pt x="8729" y="43"/>
                    <a:pt x="8736" y="30"/>
                    <a:pt x="8739" y="15"/>
                  </a:cubicBezTo>
                  <a:cubicBezTo>
                    <a:pt x="8739" y="5"/>
                    <a:pt x="8737" y="0"/>
                    <a:pt x="8733" y="0"/>
                  </a:cubicBezTo>
                  <a:close/>
                  <a:moveTo>
                    <a:pt x="3321" y="341"/>
                  </a:moveTo>
                  <a:cubicBezTo>
                    <a:pt x="3310" y="341"/>
                    <a:pt x="3307" y="350"/>
                    <a:pt x="3310" y="350"/>
                  </a:cubicBezTo>
                  <a:cubicBezTo>
                    <a:pt x="3312" y="350"/>
                    <a:pt x="3315" y="348"/>
                    <a:pt x="3321" y="341"/>
                  </a:cubicBezTo>
                  <a:close/>
                  <a:moveTo>
                    <a:pt x="5596" y="316"/>
                  </a:moveTo>
                  <a:cubicBezTo>
                    <a:pt x="5608" y="331"/>
                    <a:pt x="5599" y="353"/>
                    <a:pt x="5580" y="356"/>
                  </a:cubicBezTo>
                  <a:cubicBezTo>
                    <a:pt x="5552" y="356"/>
                    <a:pt x="5552" y="356"/>
                    <a:pt x="5552" y="334"/>
                  </a:cubicBezTo>
                  <a:cubicBezTo>
                    <a:pt x="5552" y="316"/>
                    <a:pt x="5580" y="316"/>
                    <a:pt x="5596" y="316"/>
                  </a:cubicBezTo>
                  <a:close/>
                  <a:moveTo>
                    <a:pt x="5010" y="328"/>
                  </a:moveTo>
                  <a:cubicBezTo>
                    <a:pt x="5010" y="344"/>
                    <a:pt x="5003" y="356"/>
                    <a:pt x="4997" y="369"/>
                  </a:cubicBezTo>
                  <a:lnTo>
                    <a:pt x="4981" y="369"/>
                  </a:lnTo>
                  <a:cubicBezTo>
                    <a:pt x="4981" y="350"/>
                    <a:pt x="4981" y="328"/>
                    <a:pt x="4997" y="328"/>
                  </a:cubicBezTo>
                  <a:close/>
                  <a:moveTo>
                    <a:pt x="3418" y="360"/>
                  </a:moveTo>
                  <a:lnTo>
                    <a:pt x="3433" y="381"/>
                  </a:lnTo>
                  <a:lnTo>
                    <a:pt x="3421" y="381"/>
                  </a:lnTo>
                  <a:cubicBezTo>
                    <a:pt x="3405" y="381"/>
                    <a:pt x="3405" y="381"/>
                    <a:pt x="3405" y="360"/>
                  </a:cubicBezTo>
                  <a:close/>
                  <a:moveTo>
                    <a:pt x="7344" y="338"/>
                  </a:moveTo>
                  <a:lnTo>
                    <a:pt x="7357" y="360"/>
                  </a:lnTo>
                  <a:lnTo>
                    <a:pt x="7341" y="381"/>
                  </a:lnTo>
                  <a:lnTo>
                    <a:pt x="7329" y="378"/>
                  </a:lnTo>
                  <a:cubicBezTo>
                    <a:pt x="7329" y="360"/>
                    <a:pt x="7329" y="338"/>
                    <a:pt x="7344" y="338"/>
                  </a:cubicBezTo>
                  <a:close/>
                  <a:moveTo>
                    <a:pt x="3277" y="363"/>
                  </a:moveTo>
                  <a:lnTo>
                    <a:pt x="3292" y="385"/>
                  </a:lnTo>
                  <a:lnTo>
                    <a:pt x="3277" y="385"/>
                  </a:lnTo>
                  <a:cubicBezTo>
                    <a:pt x="3264" y="385"/>
                    <a:pt x="3264" y="385"/>
                    <a:pt x="3261" y="363"/>
                  </a:cubicBezTo>
                  <a:close/>
                  <a:moveTo>
                    <a:pt x="6577" y="344"/>
                  </a:moveTo>
                  <a:lnTo>
                    <a:pt x="6589" y="366"/>
                  </a:lnTo>
                  <a:lnTo>
                    <a:pt x="6573" y="385"/>
                  </a:lnTo>
                  <a:lnTo>
                    <a:pt x="6561" y="385"/>
                  </a:lnTo>
                  <a:cubicBezTo>
                    <a:pt x="6561" y="366"/>
                    <a:pt x="6561" y="344"/>
                    <a:pt x="6577" y="344"/>
                  </a:cubicBezTo>
                  <a:close/>
                  <a:moveTo>
                    <a:pt x="7003" y="322"/>
                  </a:moveTo>
                  <a:cubicBezTo>
                    <a:pt x="7018" y="322"/>
                    <a:pt x="7000" y="363"/>
                    <a:pt x="7000" y="385"/>
                  </a:cubicBezTo>
                  <a:cubicBezTo>
                    <a:pt x="6987" y="385"/>
                    <a:pt x="6987" y="385"/>
                    <a:pt x="6987" y="363"/>
                  </a:cubicBezTo>
                  <a:cubicBezTo>
                    <a:pt x="6990" y="347"/>
                    <a:pt x="6993" y="334"/>
                    <a:pt x="7003" y="322"/>
                  </a:cubicBezTo>
                  <a:close/>
                  <a:moveTo>
                    <a:pt x="3518" y="356"/>
                  </a:moveTo>
                  <a:cubicBezTo>
                    <a:pt x="3546" y="356"/>
                    <a:pt x="3546" y="356"/>
                    <a:pt x="3534" y="378"/>
                  </a:cubicBezTo>
                  <a:cubicBezTo>
                    <a:pt x="3526" y="389"/>
                    <a:pt x="3519" y="395"/>
                    <a:pt x="3514" y="395"/>
                  </a:cubicBezTo>
                  <a:cubicBezTo>
                    <a:pt x="3509" y="395"/>
                    <a:pt x="3505" y="389"/>
                    <a:pt x="3505" y="378"/>
                  </a:cubicBezTo>
                  <a:cubicBezTo>
                    <a:pt x="3505" y="356"/>
                    <a:pt x="3505" y="356"/>
                    <a:pt x="3518" y="356"/>
                  </a:cubicBezTo>
                  <a:close/>
                  <a:moveTo>
                    <a:pt x="3136" y="388"/>
                  </a:moveTo>
                  <a:cubicBezTo>
                    <a:pt x="3145" y="400"/>
                    <a:pt x="3148" y="413"/>
                    <a:pt x="3151" y="428"/>
                  </a:cubicBezTo>
                  <a:lnTo>
                    <a:pt x="3136" y="428"/>
                  </a:lnTo>
                  <a:cubicBezTo>
                    <a:pt x="3123" y="428"/>
                    <a:pt x="3123" y="410"/>
                    <a:pt x="3123" y="410"/>
                  </a:cubicBezTo>
                  <a:cubicBezTo>
                    <a:pt x="3123" y="410"/>
                    <a:pt x="3120" y="388"/>
                    <a:pt x="3136" y="388"/>
                  </a:cubicBezTo>
                  <a:close/>
                  <a:moveTo>
                    <a:pt x="2578" y="397"/>
                  </a:moveTo>
                  <a:cubicBezTo>
                    <a:pt x="2580" y="397"/>
                    <a:pt x="2581" y="399"/>
                    <a:pt x="2581" y="407"/>
                  </a:cubicBezTo>
                  <a:lnTo>
                    <a:pt x="2581" y="428"/>
                  </a:lnTo>
                  <a:cubicBezTo>
                    <a:pt x="2572" y="442"/>
                    <a:pt x="2563" y="458"/>
                    <a:pt x="2558" y="458"/>
                  </a:cubicBezTo>
                  <a:cubicBezTo>
                    <a:pt x="2557" y="458"/>
                    <a:pt x="2556" y="455"/>
                    <a:pt x="2556" y="450"/>
                  </a:cubicBezTo>
                  <a:cubicBezTo>
                    <a:pt x="2556" y="435"/>
                    <a:pt x="2559" y="419"/>
                    <a:pt x="2568" y="407"/>
                  </a:cubicBezTo>
                  <a:cubicBezTo>
                    <a:pt x="2568" y="407"/>
                    <a:pt x="2574" y="397"/>
                    <a:pt x="2578" y="397"/>
                  </a:cubicBezTo>
                  <a:close/>
                  <a:moveTo>
                    <a:pt x="8598" y="434"/>
                  </a:moveTo>
                  <a:cubicBezTo>
                    <a:pt x="8603" y="434"/>
                    <a:pt x="8611" y="444"/>
                    <a:pt x="8620" y="444"/>
                  </a:cubicBezTo>
                  <a:cubicBezTo>
                    <a:pt x="8632" y="466"/>
                    <a:pt x="8632" y="466"/>
                    <a:pt x="8604" y="466"/>
                  </a:cubicBezTo>
                  <a:cubicBezTo>
                    <a:pt x="8592" y="463"/>
                    <a:pt x="8592" y="444"/>
                    <a:pt x="8592" y="444"/>
                  </a:cubicBezTo>
                  <a:cubicBezTo>
                    <a:pt x="8593" y="437"/>
                    <a:pt x="8595" y="434"/>
                    <a:pt x="8598" y="434"/>
                  </a:cubicBezTo>
                  <a:close/>
                  <a:moveTo>
                    <a:pt x="9372" y="439"/>
                  </a:moveTo>
                  <a:cubicBezTo>
                    <a:pt x="9375" y="439"/>
                    <a:pt x="9376" y="441"/>
                    <a:pt x="9375" y="447"/>
                  </a:cubicBezTo>
                  <a:cubicBezTo>
                    <a:pt x="9391" y="450"/>
                    <a:pt x="9359" y="466"/>
                    <a:pt x="9347" y="466"/>
                  </a:cubicBezTo>
                  <a:lnTo>
                    <a:pt x="9347" y="444"/>
                  </a:lnTo>
                  <a:cubicBezTo>
                    <a:pt x="9348" y="444"/>
                    <a:pt x="9349" y="444"/>
                    <a:pt x="9351" y="444"/>
                  </a:cubicBezTo>
                  <a:cubicBezTo>
                    <a:pt x="9360" y="444"/>
                    <a:pt x="9368" y="439"/>
                    <a:pt x="9372" y="439"/>
                  </a:cubicBezTo>
                  <a:close/>
                  <a:moveTo>
                    <a:pt x="8266" y="438"/>
                  </a:moveTo>
                  <a:lnTo>
                    <a:pt x="8278" y="460"/>
                  </a:lnTo>
                  <a:lnTo>
                    <a:pt x="8263" y="479"/>
                  </a:lnTo>
                  <a:lnTo>
                    <a:pt x="8247" y="479"/>
                  </a:lnTo>
                  <a:cubicBezTo>
                    <a:pt x="8250" y="457"/>
                    <a:pt x="8250" y="438"/>
                    <a:pt x="8266" y="438"/>
                  </a:cubicBezTo>
                  <a:close/>
                  <a:moveTo>
                    <a:pt x="8861" y="444"/>
                  </a:moveTo>
                  <a:cubicBezTo>
                    <a:pt x="8862" y="444"/>
                    <a:pt x="8863" y="444"/>
                    <a:pt x="8864" y="444"/>
                  </a:cubicBezTo>
                  <a:cubicBezTo>
                    <a:pt x="8877" y="444"/>
                    <a:pt x="8889" y="466"/>
                    <a:pt x="8889" y="466"/>
                  </a:cubicBezTo>
                  <a:cubicBezTo>
                    <a:pt x="8887" y="483"/>
                    <a:pt x="8879" y="485"/>
                    <a:pt x="8875" y="485"/>
                  </a:cubicBezTo>
                  <a:cubicBezTo>
                    <a:pt x="8874" y="485"/>
                    <a:pt x="8874" y="485"/>
                    <a:pt x="8874" y="485"/>
                  </a:cubicBezTo>
                  <a:cubicBezTo>
                    <a:pt x="8861" y="485"/>
                    <a:pt x="8845" y="485"/>
                    <a:pt x="8849" y="463"/>
                  </a:cubicBezTo>
                  <a:cubicBezTo>
                    <a:pt x="8849" y="463"/>
                    <a:pt x="8849" y="444"/>
                    <a:pt x="8861" y="444"/>
                  </a:cubicBezTo>
                  <a:close/>
                  <a:moveTo>
                    <a:pt x="3803" y="457"/>
                  </a:moveTo>
                  <a:lnTo>
                    <a:pt x="3819" y="475"/>
                  </a:lnTo>
                  <a:cubicBezTo>
                    <a:pt x="3819" y="497"/>
                    <a:pt x="3806" y="497"/>
                    <a:pt x="3806" y="497"/>
                  </a:cubicBezTo>
                  <a:cubicBezTo>
                    <a:pt x="3791" y="497"/>
                    <a:pt x="3791" y="497"/>
                    <a:pt x="3791" y="475"/>
                  </a:cubicBezTo>
                  <a:cubicBezTo>
                    <a:pt x="3791" y="475"/>
                    <a:pt x="3791" y="457"/>
                    <a:pt x="3803" y="457"/>
                  </a:cubicBezTo>
                  <a:close/>
                  <a:moveTo>
                    <a:pt x="8363" y="444"/>
                  </a:moveTo>
                  <a:cubicBezTo>
                    <a:pt x="8372" y="460"/>
                    <a:pt x="8375" y="472"/>
                    <a:pt x="8375" y="488"/>
                  </a:cubicBezTo>
                  <a:cubicBezTo>
                    <a:pt x="8374" y="497"/>
                    <a:pt x="8371" y="501"/>
                    <a:pt x="8368" y="501"/>
                  </a:cubicBezTo>
                  <a:cubicBezTo>
                    <a:pt x="8362" y="501"/>
                    <a:pt x="8355" y="491"/>
                    <a:pt x="8347" y="466"/>
                  </a:cubicBezTo>
                  <a:cubicBezTo>
                    <a:pt x="8350" y="444"/>
                    <a:pt x="8350" y="444"/>
                    <a:pt x="8363" y="444"/>
                  </a:cubicBezTo>
                  <a:close/>
                  <a:moveTo>
                    <a:pt x="6768" y="475"/>
                  </a:moveTo>
                  <a:cubicBezTo>
                    <a:pt x="6768" y="491"/>
                    <a:pt x="6761" y="507"/>
                    <a:pt x="6752" y="519"/>
                  </a:cubicBezTo>
                  <a:lnTo>
                    <a:pt x="6740" y="516"/>
                  </a:lnTo>
                  <a:cubicBezTo>
                    <a:pt x="6740" y="497"/>
                    <a:pt x="6740" y="475"/>
                    <a:pt x="6755" y="475"/>
                  </a:cubicBezTo>
                  <a:close/>
                  <a:moveTo>
                    <a:pt x="3634" y="479"/>
                  </a:moveTo>
                  <a:lnTo>
                    <a:pt x="3650" y="501"/>
                  </a:lnTo>
                  <a:lnTo>
                    <a:pt x="3637" y="522"/>
                  </a:lnTo>
                  <a:lnTo>
                    <a:pt x="3621" y="522"/>
                  </a:lnTo>
                  <a:cubicBezTo>
                    <a:pt x="3621" y="501"/>
                    <a:pt x="3621" y="482"/>
                    <a:pt x="3634" y="479"/>
                  </a:cubicBezTo>
                  <a:close/>
                  <a:moveTo>
                    <a:pt x="11851" y="491"/>
                  </a:moveTo>
                  <a:cubicBezTo>
                    <a:pt x="11841" y="491"/>
                    <a:pt x="11838" y="508"/>
                    <a:pt x="11835" y="529"/>
                  </a:cubicBezTo>
                  <a:lnTo>
                    <a:pt x="11851" y="532"/>
                  </a:lnTo>
                  <a:cubicBezTo>
                    <a:pt x="11860" y="519"/>
                    <a:pt x="11866" y="507"/>
                    <a:pt x="11870" y="491"/>
                  </a:cubicBezTo>
                  <a:lnTo>
                    <a:pt x="11854" y="491"/>
                  </a:lnTo>
                  <a:cubicBezTo>
                    <a:pt x="11853" y="491"/>
                    <a:pt x="11852" y="491"/>
                    <a:pt x="11851" y="491"/>
                  </a:cubicBezTo>
                  <a:close/>
                  <a:moveTo>
                    <a:pt x="2101" y="488"/>
                  </a:moveTo>
                  <a:cubicBezTo>
                    <a:pt x="2117" y="488"/>
                    <a:pt x="2117" y="529"/>
                    <a:pt x="2092" y="554"/>
                  </a:cubicBezTo>
                  <a:cubicBezTo>
                    <a:pt x="2076" y="554"/>
                    <a:pt x="2076" y="554"/>
                    <a:pt x="2076" y="532"/>
                  </a:cubicBezTo>
                  <a:cubicBezTo>
                    <a:pt x="2073" y="513"/>
                    <a:pt x="2086" y="491"/>
                    <a:pt x="2101" y="488"/>
                  </a:cubicBezTo>
                  <a:close/>
                  <a:moveTo>
                    <a:pt x="9639" y="516"/>
                  </a:moveTo>
                  <a:cubicBezTo>
                    <a:pt x="9640" y="516"/>
                    <a:pt x="9641" y="516"/>
                    <a:pt x="9641" y="516"/>
                  </a:cubicBezTo>
                  <a:lnTo>
                    <a:pt x="9657" y="516"/>
                  </a:lnTo>
                  <a:cubicBezTo>
                    <a:pt x="9654" y="532"/>
                    <a:pt x="9648" y="544"/>
                    <a:pt x="9638" y="557"/>
                  </a:cubicBezTo>
                  <a:lnTo>
                    <a:pt x="9623" y="557"/>
                  </a:lnTo>
                  <a:cubicBezTo>
                    <a:pt x="9626" y="536"/>
                    <a:pt x="9628" y="516"/>
                    <a:pt x="9639" y="516"/>
                  </a:cubicBezTo>
                  <a:close/>
                  <a:moveTo>
                    <a:pt x="9112" y="548"/>
                  </a:moveTo>
                  <a:lnTo>
                    <a:pt x="9124" y="569"/>
                  </a:lnTo>
                  <a:lnTo>
                    <a:pt x="9109" y="569"/>
                  </a:lnTo>
                  <a:cubicBezTo>
                    <a:pt x="9096" y="569"/>
                    <a:pt x="9096" y="569"/>
                    <a:pt x="9096" y="548"/>
                  </a:cubicBezTo>
                  <a:close/>
                  <a:moveTo>
                    <a:pt x="9225" y="538"/>
                  </a:moveTo>
                  <a:lnTo>
                    <a:pt x="9253" y="541"/>
                  </a:lnTo>
                  <a:cubicBezTo>
                    <a:pt x="9253" y="563"/>
                    <a:pt x="9250" y="582"/>
                    <a:pt x="9237" y="582"/>
                  </a:cubicBezTo>
                  <a:cubicBezTo>
                    <a:pt x="9233" y="587"/>
                    <a:pt x="9230" y="589"/>
                    <a:pt x="9227" y="589"/>
                  </a:cubicBezTo>
                  <a:cubicBezTo>
                    <a:pt x="9217" y="589"/>
                    <a:pt x="9213" y="569"/>
                    <a:pt x="9225" y="538"/>
                  </a:cubicBezTo>
                  <a:close/>
                  <a:moveTo>
                    <a:pt x="10723" y="550"/>
                  </a:moveTo>
                  <a:cubicBezTo>
                    <a:pt x="10708" y="550"/>
                    <a:pt x="10694" y="569"/>
                    <a:pt x="10694" y="569"/>
                  </a:cubicBezTo>
                  <a:cubicBezTo>
                    <a:pt x="10691" y="588"/>
                    <a:pt x="10707" y="591"/>
                    <a:pt x="10719" y="591"/>
                  </a:cubicBezTo>
                  <a:cubicBezTo>
                    <a:pt x="10729" y="600"/>
                    <a:pt x="10737" y="603"/>
                    <a:pt x="10744" y="603"/>
                  </a:cubicBezTo>
                  <a:cubicBezTo>
                    <a:pt x="10757" y="603"/>
                    <a:pt x="10764" y="590"/>
                    <a:pt x="10766" y="576"/>
                  </a:cubicBezTo>
                  <a:cubicBezTo>
                    <a:pt x="10766" y="557"/>
                    <a:pt x="10754" y="554"/>
                    <a:pt x="10726" y="551"/>
                  </a:cubicBezTo>
                  <a:cubicBezTo>
                    <a:pt x="10725" y="550"/>
                    <a:pt x="10724" y="550"/>
                    <a:pt x="10723" y="550"/>
                  </a:cubicBezTo>
                  <a:close/>
                  <a:moveTo>
                    <a:pt x="8952" y="576"/>
                  </a:moveTo>
                  <a:cubicBezTo>
                    <a:pt x="8936" y="576"/>
                    <a:pt x="8936" y="595"/>
                    <a:pt x="8936" y="595"/>
                  </a:cubicBezTo>
                  <a:cubicBezTo>
                    <a:pt x="8936" y="595"/>
                    <a:pt x="8933" y="616"/>
                    <a:pt x="8949" y="616"/>
                  </a:cubicBezTo>
                  <a:lnTo>
                    <a:pt x="8961" y="620"/>
                  </a:lnTo>
                  <a:cubicBezTo>
                    <a:pt x="8961" y="604"/>
                    <a:pt x="8958" y="588"/>
                    <a:pt x="8952" y="576"/>
                  </a:cubicBezTo>
                  <a:close/>
                  <a:moveTo>
                    <a:pt x="10083" y="541"/>
                  </a:moveTo>
                  <a:lnTo>
                    <a:pt x="10112" y="544"/>
                  </a:lnTo>
                  <a:lnTo>
                    <a:pt x="10077" y="582"/>
                  </a:lnTo>
                  <a:cubicBezTo>
                    <a:pt x="10058" y="615"/>
                    <a:pt x="10050" y="629"/>
                    <a:pt x="10047" y="629"/>
                  </a:cubicBezTo>
                  <a:cubicBezTo>
                    <a:pt x="10044" y="629"/>
                    <a:pt x="10046" y="619"/>
                    <a:pt x="10049" y="601"/>
                  </a:cubicBezTo>
                  <a:cubicBezTo>
                    <a:pt x="10046" y="576"/>
                    <a:pt x="10061" y="551"/>
                    <a:pt x="10083" y="541"/>
                  </a:cubicBezTo>
                  <a:close/>
                  <a:moveTo>
                    <a:pt x="10820" y="604"/>
                  </a:moveTo>
                  <a:lnTo>
                    <a:pt x="10848" y="607"/>
                  </a:lnTo>
                  <a:cubicBezTo>
                    <a:pt x="10842" y="629"/>
                    <a:pt x="10823" y="645"/>
                    <a:pt x="10801" y="645"/>
                  </a:cubicBezTo>
                  <a:cubicBezTo>
                    <a:pt x="10785" y="642"/>
                    <a:pt x="10788" y="623"/>
                    <a:pt x="10820" y="604"/>
                  </a:cubicBezTo>
                  <a:close/>
                  <a:moveTo>
                    <a:pt x="9764" y="588"/>
                  </a:moveTo>
                  <a:cubicBezTo>
                    <a:pt x="9776" y="591"/>
                    <a:pt x="9761" y="610"/>
                    <a:pt x="9742" y="651"/>
                  </a:cubicBezTo>
                  <a:cubicBezTo>
                    <a:pt x="9730" y="659"/>
                    <a:pt x="9724" y="663"/>
                    <a:pt x="9721" y="663"/>
                  </a:cubicBezTo>
                  <a:cubicBezTo>
                    <a:pt x="9717" y="663"/>
                    <a:pt x="9721" y="653"/>
                    <a:pt x="9732" y="629"/>
                  </a:cubicBezTo>
                  <a:lnTo>
                    <a:pt x="9764" y="588"/>
                  </a:lnTo>
                  <a:close/>
                  <a:moveTo>
                    <a:pt x="10130" y="629"/>
                  </a:moveTo>
                  <a:lnTo>
                    <a:pt x="10143" y="651"/>
                  </a:lnTo>
                  <a:cubicBezTo>
                    <a:pt x="10140" y="668"/>
                    <a:pt x="10132" y="670"/>
                    <a:pt x="10121" y="670"/>
                  </a:cubicBezTo>
                  <a:cubicBezTo>
                    <a:pt x="10118" y="670"/>
                    <a:pt x="10115" y="670"/>
                    <a:pt x="10112" y="670"/>
                  </a:cubicBezTo>
                  <a:lnTo>
                    <a:pt x="10115" y="648"/>
                  </a:lnTo>
                  <a:lnTo>
                    <a:pt x="10130" y="629"/>
                  </a:lnTo>
                  <a:close/>
                  <a:moveTo>
                    <a:pt x="9444" y="654"/>
                  </a:moveTo>
                  <a:cubicBezTo>
                    <a:pt x="9444" y="654"/>
                    <a:pt x="9443" y="665"/>
                    <a:pt x="9442" y="677"/>
                  </a:cubicBezTo>
                  <a:lnTo>
                    <a:pt x="9442" y="677"/>
                  </a:lnTo>
                  <a:lnTo>
                    <a:pt x="9444" y="663"/>
                  </a:lnTo>
                  <a:cubicBezTo>
                    <a:pt x="9444" y="657"/>
                    <a:pt x="9444" y="654"/>
                    <a:pt x="9444" y="654"/>
                  </a:cubicBezTo>
                  <a:close/>
                  <a:moveTo>
                    <a:pt x="9442" y="677"/>
                  </a:moveTo>
                  <a:lnTo>
                    <a:pt x="9438" y="704"/>
                  </a:lnTo>
                  <a:lnTo>
                    <a:pt x="9441" y="685"/>
                  </a:lnTo>
                  <a:cubicBezTo>
                    <a:pt x="9441" y="682"/>
                    <a:pt x="9442" y="680"/>
                    <a:pt x="9442" y="677"/>
                  </a:cubicBezTo>
                  <a:close/>
                  <a:moveTo>
                    <a:pt x="117" y="634"/>
                  </a:moveTo>
                  <a:cubicBezTo>
                    <a:pt x="119" y="634"/>
                    <a:pt x="119" y="645"/>
                    <a:pt x="121" y="667"/>
                  </a:cubicBezTo>
                  <a:cubicBezTo>
                    <a:pt x="124" y="685"/>
                    <a:pt x="127" y="707"/>
                    <a:pt x="112" y="707"/>
                  </a:cubicBezTo>
                  <a:cubicBezTo>
                    <a:pt x="104" y="721"/>
                    <a:pt x="98" y="726"/>
                    <a:pt x="95" y="726"/>
                  </a:cubicBezTo>
                  <a:cubicBezTo>
                    <a:pt x="87" y="726"/>
                    <a:pt x="91" y="697"/>
                    <a:pt x="108" y="667"/>
                  </a:cubicBezTo>
                  <a:cubicBezTo>
                    <a:pt x="113" y="645"/>
                    <a:pt x="115" y="634"/>
                    <a:pt x="117" y="634"/>
                  </a:cubicBezTo>
                  <a:close/>
                  <a:moveTo>
                    <a:pt x="8670" y="720"/>
                  </a:moveTo>
                  <a:cubicBezTo>
                    <a:pt x="8670" y="742"/>
                    <a:pt x="8670" y="742"/>
                    <a:pt x="8682" y="742"/>
                  </a:cubicBezTo>
                  <a:cubicBezTo>
                    <a:pt x="8690" y="743"/>
                    <a:pt x="8696" y="743"/>
                    <a:pt x="8700" y="743"/>
                  </a:cubicBezTo>
                  <a:cubicBezTo>
                    <a:pt x="8710" y="743"/>
                    <a:pt x="8707" y="739"/>
                    <a:pt x="8698" y="723"/>
                  </a:cubicBezTo>
                  <a:lnTo>
                    <a:pt x="8670" y="720"/>
                  </a:lnTo>
                  <a:close/>
                  <a:moveTo>
                    <a:pt x="11606" y="729"/>
                  </a:moveTo>
                  <a:cubicBezTo>
                    <a:pt x="11622" y="729"/>
                    <a:pt x="11631" y="754"/>
                    <a:pt x="11628" y="773"/>
                  </a:cubicBezTo>
                  <a:cubicBezTo>
                    <a:pt x="11636" y="808"/>
                    <a:pt x="11637" y="815"/>
                    <a:pt x="11624" y="815"/>
                  </a:cubicBezTo>
                  <a:cubicBezTo>
                    <a:pt x="11620" y="815"/>
                    <a:pt x="11615" y="815"/>
                    <a:pt x="11609" y="814"/>
                  </a:cubicBezTo>
                  <a:cubicBezTo>
                    <a:pt x="11597" y="811"/>
                    <a:pt x="11581" y="811"/>
                    <a:pt x="11584" y="789"/>
                  </a:cubicBezTo>
                  <a:lnTo>
                    <a:pt x="11584" y="789"/>
                  </a:lnTo>
                  <a:lnTo>
                    <a:pt x="11600" y="792"/>
                  </a:lnTo>
                  <a:cubicBezTo>
                    <a:pt x="11599" y="797"/>
                    <a:pt x="11600" y="800"/>
                    <a:pt x="11601" y="800"/>
                  </a:cubicBezTo>
                  <a:cubicBezTo>
                    <a:pt x="11604" y="800"/>
                    <a:pt x="11609" y="786"/>
                    <a:pt x="11600" y="770"/>
                  </a:cubicBezTo>
                  <a:lnTo>
                    <a:pt x="11606" y="729"/>
                  </a:lnTo>
                  <a:close/>
                  <a:moveTo>
                    <a:pt x="11785" y="795"/>
                  </a:moveTo>
                  <a:lnTo>
                    <a:pt x="11794" y="820"/>
                  </a:lnTo>
                  <a:cubicBezTo>
                    <a:pt x="11794" y="834"/>
                    <a:pt x="11786" y="836"/>
                    <a:pt x="11776" y="836"/>
                  </a:cubicBezTo>
                  <a:cubicBezTo>
                    <a:pt x="11773" y="836"/>
                    <a:pt x="11769" y="836"/>
                    <a:pt x="11766" y="836"/>
                  </a:cubicBezTo>
                  <a:cubicBezTo>
                    <a:pt x="11750" y="833"/>
                    <a:pt x="11750" y="833"/>
                    <a:pt x="11754" y="814"/>
                  </a:cubicBezTo>
                  <a:cubicBezTo>
                    <a:pt x="11754" y="814"/>
                    <a:pt x="11769" y="795"/>
                    <a:pt x="11785" y="795"/>
                  </a:cubicBezTo>
                  <a:close/>
                  <a:moveTo>
                    <a:pt x="11544" y="889"/>
                  </a:moveTo>
                  <a:cubicBezTo>
                    <a:pt x="11541" y="908"/>
                    <a:pt x="11541" y="908"/>
                    <a:pt x="11553" y="911"/>
                  </a:cubicBezTo>
                  <a:lnTo>
                    <a:pt x="11569" y="914"/>
                  </a:lnTo>
                  <a:lnTo>
                    <a:pt x="11556" y="889"/>
                  </a:lnTo>
                  <a:close/>
                  <a:moveTo>
                    <a:pt x="5453" y="226"/>
                  </a:moveTo>
                  <a:cubicBezTo>
                    <a:pt x="5450" y="226"/>
                    <a:pt x="5446" y="232"/>
                    <a:pt x="5439" y="250"/>
                  </a:cubicBezTo>
                  <a:cubicBezTo>
                    <a:pt x="5424" y="259"/>
                    <a:pt x="5407" y="264"/>
                    <a:pt x="5391" y="264"/>
                  </a:cubicBezTo>
                  <a:cubicBezTo>
                    <a:pt x="5373" y="264"/>
                    <a:pt x="5355" y="258"/>
                    <a:pt x="5339" y="247"/>
                  </a:cubicBezTo>
                  <a:cubicBezTo>
                    <a:pt x="5326" y="247"/>
                    <a:pt x="5311" y="247"/>
                    <a:pt x="5311" y="269"/>
                  </a:cubicBezTo>
                  <a:cubicBezTo>
                    <a:pt x="5311" y="275"/>
                    <a:pt x="5311" y="282"/>
                    <a:pt x="5311" y="287"/>
                  </a:cubicBezTo>
                  <a:cubicBezTo>
                    <a:pt x="5304" y="267"/>
                    <a:pt x="5301" y="257"/>
                    <a:pt x="5298" y="257"/>
                  </a:cubicBezTo>
                  <a:cubicBezTo>
                    <a:pt x="5294" y="257"/>
                    <a:pt x="5290" y="267"/>
                    <a:pt x="5282" y="287"/>
                  </a:cubicBezTo>
                  <a:cubicBezTo>
                    <a:pt x="5282" y="298"/>
                    <a:pt x="5278" y="304"/>
                    <a:pt x="5274" y="304"/>
                  </a:cubicBezTo>
                  <a:cubicBezTo>
                    <a:pt x="5271" y="304"/>
                    <a:pt x="5267" y="298"/>
                    <a:pt x="5267" y="287"/>
                  </a:cubicBezTo>
                  <a:cubicBezTo>
                    <a:pt x="5254" y="265"/>
                    <a:pt x="5238" y="265"/>
                    <a:pt x="5238" y="265"/>
                  </a:cubicBezTo>
                  <a:cubicBezTo>
                    <a:pt x="5188" y="278"/>
                    <a:pt x="5135" y="284"/>
                    <a:pt x="5082" y="287"/>
                  </a:cubicBezTo>
                  <a:cubicBezTo>
                    <a:pt x="5051" y="287"/>
                    <a:pt x="5025" y="286"/>
                    <a:pt x="5004" y="286"/>
                  </a:cubicBezTo>
                  <a:cubicBezTo>
                    <a:pt x="4948" y="286"/>
                    <a:pt x="4925" y="290"/>
                    <a:pt x="4925" y="306"/>
                  </a:cubicBezTo>
                  <a:cubicBezTo>
                    <a:pt x="4919" y="317"/>
                    <a:pt x="4916" y="323"/>
                    <a:pt x="4912" y="323"/>
                  </a:cubicBezTo>
                  <a:cubicBezTo>
                    <a:pt x="4909" y="323"/>
                    <a:pt x="4905" y="317"/>
                    <a:pt x="4897" y="306"/>
                  </a:cubicBezTo>
                  <a:cubicBezTo>
                    <a:pt x="4889" y="293"/>
                    <a:pt x="4876" y="284"/>
                    <a:pt x="4862" y="284"/>
                  </a:cubicBezTo>
                  <a:cubicBezTo>
                    <a:pt x="4860" y="284"/>
                    <a:pt x="4858" y="284"/>
                    <a:pt x="4856" y="284"/>
                  </a:cubicBezTo>
                  <a:cubicBezTo>
                    <a:pt x="4840" y="284"/>
                    <a:pt x="4828" y="284"/>
                    <a:pt x="4828" y="262"/>
                  </a:cubicBezTo>
                  <a:cubicBezTo>
                    <a:pt x="4812" y="284"/>
                    <a:pt x="4812" y="284"/>
                    <a:pt x="4797" y="284"/>
                  </a:cubicBezTo>
                  <a:cubicBezTo>
                    <a:pt x="4797" y="273"/>
                    <a:pt x="4793" y="268"/>
                    <a:pt x="4788" y="268"/>
                  </a:cubicBezTo>
                  <a:cubicBezTo>
                    <a:pt x="4783" y="268"/>
                    <a:pt x="4776" y="273"/>
                    <a:pt x="4768" y="284"/>
                  </a:cubicBezTo>
                  <a:cubicBezTo>
                    <a:pt x="4762" y="305"/>
                    <a:pt x="4759" y="315"/>
                    <a:pt x="4757" y="315"/>
                  </a:cubicBezTo>
                  <a:cubicBezTo>
                    <a:pt x="4756" y="315"/>
                    <a:pt x="4756" y="305"/>
                    <a:pt x="4756" y="284"/>
                  </a:cubicBezTo>
                  <a:cubicBezTo>
                    <a:pt x="4756" y="269"/>
                    <a:pt x="4734" y="255"/>
                    <a:pt x="4726" y="255"/>
                  </a:cubicBezTo>
                  <a:cubicBezTo>
                    <a:pt x="4724" y="255"/>
                    <a:pt x="4723" y="257"/>
                    <a:pt x="4728" y="262"/>
                  </a:cubicBezTo>
                  <a:cubicBezTo>
                    <a:pt x="4728" y="284"/>
                    <a:pt x="4699" y="284"/>
                    <a:pt x="4684" y="306"/>
                  </a:cubicBezTo>
                  <a:cubicBezTo>
                    <a:pt x="4671" y="306"/>
                    <a:pt x="4656" y="303"/>
                    <a:pt x="4656" y="284"/>
                  </a:cubicBezTo>
                  <a:cubicBezTo>
                    <a:pt x="4651" y="278"/>
                    <a:pt x="4642" y="275"/>
                    <a:pt x="4630" y="275"/>
                  </a:cubicBezTo>
                  <a:cubicBezTo>
                    <a:pt x="4604" y="275"/>
                    <a:pt x="4566" y="290"/>
                    <a:pt x="4555" y="303"/>
                  </a:cubicBezTo>
                  <a:cubicBezTo>
                    <a:pt x="4555" y="314"/>
                    <a:pt x="4552" y="320"/>
                    <a:pt x="4549" y="320"/>
                  </a:cubicBezTo>
                  <a:cubicBezTo>
                    <a:pt x="4546" y="320"/>
                    <a:pt x="4543" y="314"/>
                    <a:pt x="4543" y="303"/>
                  </a:cubicBezTo>
                  <a:cubicBezTo>
                    <a:pt x="4543" y="284"/>
                    <a:pt x="4527" y="284"/>
                    <a:pt x="4515" y="284"/>
                  </a:cubicBezTo>
                  <a:cubicBezTo>
                    <a:pt x="4510" y="290"/>
                    <a:pt x="4507" y="292"/>
                    <a:pt x="4505" y="292"/>
                  </a:cubicBezTo>
                  <a:cubicBezTo>
                    <a:pt x="4499" y="292"/>
                    <a:pt x="4499" y="278"/>
                    <a:pt x="4499" y="262"/>
                  </a:cubicBezTo>
                  <a:cubicBezTo>
                    <a:pt x="4515" y="240"/>
                    <a:pt x="4499" y="240"/>
                    <a:pt x="4471" y="240"/>
                  </a:cubicBezTo>
                  <a:cubicBezTo>
                    <a:pt x="4455" y="262"/>
                    <a:pt x="4399" y="262"/>
                    <a:pt x="4358" y="262"/>
                  </a:cubicBezTo>
                  <a:cubicBezTo>
                    <a:pt x="4353" y="262"/>
                    <a:pt x="4349" y="261"/>
                    <a:pt x="4344" y="261"/>
                  </a:cubicBezTo>
                  <a:cubicBezTo>
                    <a:pt x="4300" y="261"/>
                    <a:pt x="4262" y="288"/>
                    <a:pt x="4245" y="328"/>
                  </a:cubicBezTo>
                  <a:lnTo>
                    <a:pt x="4229" y="369"/>
                  </a:lnTo>
                  <a:lnTo>
                    <a:pt x="4229" y="328"/>
                  </a:lnTo>
                  <a:cubicBezTo>
                    <a:pt x="4226" y="306"/>
                    <a:pt x="4223" y="284"/>
                    <a:pt x="4214" y="265"/>
                  </a:cubicBezTo>
                  <a:cubicBezTo>
                    <a:pt x="4201" y="265"/>
                    <a:pt x="4201" y="284"/>
                    <a:pt x="4201" y="306"/>
                  </a:cubicBezTo>
                  <a:cubicBezTo>
                    <a:pt x="4201" y="317"/>
                    <a:pt x="4197" y="323"/>
                    <a:pt x="4190" y="323"/>
                  </a:cubicBezTo>
                  <a:cubicBezTo>
                    <a:pt x="4182" y="323"/>
                    <a:pt x="4171" y="317"/>
                    <a:pt x="4157" y="306"/>
                  </a:cubicBezTo>
                  <a:cubicBezTo>
                    <a:pt x="4143" y="297"/>
                    <a:pt x="4132" y="292"/>
                    <a:pt x="4123" y="292"/>
                  </a:cubicBezTo>
                  <a:cubicBezTo>
                    <a:pt x="4114" y="292"/>
                    <a:pt x="4107" y="297"/>
                    <a:pt x="4101" y="306"/>
                  </a:cubicBezTo>
                  <a:cubicBezTo>
                    <a:pt x="4098" y="307"/>
                    <a:pt x="4096" y="307"/>
                    <a:pt x="4093" y="307"/>
                  </a:cubicBezTo>
                  <a:cubicBezTo>
                    <a:pt x="4079" y="307"/>
                    <a:pt x="4065" y="300"/>
                    <a:pt x="4057" y="287"/>
                  </a:cubicBezTo>
                  <a:cubicBezTo>
                    <a:pt x="4044" y="287"/>
                    <a:pt x="4044" y="287"/>
                    <a:pt x="4044" y="306"/>
                  </a:cubicBezTo>
                  <a:cubicBezTo>
                    <a:pt x="4044" y="318"/>
                    <a:pt x="4040" y="323"/>
                    <a:pt x="4034" y="323"/>
                  </a:cubicBezTo>
                  <a:cubicBezTo>
                    <a:pt x="4029" y="323"/>
                    <a:pt x="4022" y="318"/>
                    <a:pt x="4016" y="309"/>
                  </a:cubicBezTo>
                  <a:cubicBezTo>
                    <a:pt x="4007" y="284"/>
                    <a:pt x="3988" y="273"/>
                    <a:pt x="3974" y="273"/>
                  </a:cubicBezTo>
                  <a:cubicBezTo>
                    <a:pt x="3964" y="273"/>
                    <a:pt x="3957" y="278"/>
                    <a:pt x="3957" y="287"/>
                  </a:cubicBezTo>
                  <a:cubicBezTo>
                    <a:pt x="3960" y="309"/>
                    <a:pt x="3944" y="309"/>
                    <a:pt x="3932" y="309"/>
                  </a:cubicBezTo>
                  <a:cubicBezTo>
                    <a:pt x="3929" y="309"/>
                    <a:pt x="3927" y="309"/>
                    <a:pt x="3925" y="309"/>
                  </a:cubicBezTo>
                  <a:cubicBezTo>
                    <a:pt x="3909" y="309"/>
                    <a:pt x="3896" y="318"/>
                    <a:pt x="3888" y="331"/>
                  </a:cubicBezTo>
                  <a:lnTo>
                    <a:pt x="3860" y="331"/>
                  </a:lnTo>
                  <a:cubicBezTo>
                    <a:pt x="3844" y="331"/>
                    <a:pt x="3860" y="309"/>
                    <a:pt x="3872" y="309"/>
                  </a:cubicBezTo>
                  <a:lnTo>
                    <a:pt x="3860" y="287"/>
                  </a:lnTo>
                  <a:cubicBezTo>
                    <a:pt x="3831" y="287"/>
                    <a:pt x="3816" y="287"/>
                    <a:pt x="3803" y="309"/>
                  </a:cubicBezTo>
                  <a:cubicBezTo>
                    <a:pt x="3795" y="330"/>
                    <a:pt x="3791" y="340"/>
                    <a:pt x="3789" y="340"/>
                  </a:cubicBezTo>
                  <a:cubicBezTo>
                    <a:pt x="3787" y="340"/>
                    <a:pt x="3787" y="330"/>
                    <a:pt x="3787" y="309"/>
                  </a:cubicBezTo>
                  <a:cubicBezTo>
                    <a:pt x="3787" y="294"/>
                    <a:pt x="3780" y="281"/>
                    <a:pt x="3771" y="281"/>
                  </a:cubicBezTo>
                  <a:cubicBezTo>
                    <a:pt x="3767" y="281"/>
                    <a:pt x="3763" y="284"/>
                    <a:pt x="3759" y="291"/>
                  </a:cubicBezTo>
                  <a:cubicBezTo>
                    <a:pt x="3754" y="307"/>
                    <a:pt x="3748" y="314"/>
                    <a:pt x="3743" y="314"/>
                  </a:cubicBezTo>
                  <a:cubicBezTo>
                    <a:pt x="3736" y="314"/>
                    <a:pt x="3731" y="302"/>
                    <a:pt x="3731" y="291"/>
                  </a:cubicBezTo>
                  <a:cubicBezTo>
                    <a:pt x="3737" y="269"/>
                    <a:pt x="3740" y="258"/>
                    <a:pt x="3735" y="258"/>
                  </a:cubicBezTo>
                  <a:cubicBezTo>
                    <a:pt x="3730" y="258"/>
                    <a:pt x="3715" y="269"/>
                    <a:pt x="3687" y="291"/>
                  </a:cubicBezTo>
                  <a:cubicBezTo>
                    <a:pt x="3659" y="291"/>
                    <a:pt x="3603" y="312"/>
                    <a:pt x="3559" y="316"/>
                  </a:cubicBezTo>
                  <a:cubicBezTo>
                    <a:pt x="3502" y="316"/>
                    <a:pt x="3474" y="316"/>
                    <a:pt x="3462" y="297"/>
                  </a:cubicBezTo>
                  <a:cubicBezTo>
                    <a:pt x="3460" y="271"/>
                    <a:pt x="3455" y="262"/>
                    <a:pt x="3453" y="262"/>
                  </a:cubicBezTo>
                  <a:lnTo>
                    <a:pt x="3453" y="262"/>
                  </a:lnTo>
                  <a:cubicBezTo>
                    <a:pt x="3452" y="262"/>
                    <a:pt x="3453" y="267"/>
                    <a:pt x="3458" y="275"/>
                  </a:cubicBezTo>
                  <a:cubicBezTo>
                    <a:pt x="3462" y="316"/>
                    <a:pt x="3446" y="319"/>
                    <a:pt x="3405" y="319"/>
                  </a:cubicBezTo>
                  <a:cubicBezTo>
                    <a:pt x="3395" y="313"/>
                    <a:pt x="3384" y="310"/>
                    <a:pt x="3373" y="310"/>
                  </a:cubicBezTo>
                  <a:cubicBezTo>
                    <a:pt x="3352" y="310"/>
                    <a:pt x="3331" y="322"/>
                    <a:pt x="3321" y="341"/>
                  </a:cubicBezTo>
                  <a:lnTo>
                    <a:pt x="3349" y="341"/>
                  </a:lnTo>
                  <a:cubicBezTo>
                    <a:pt x="3349" y="365"/>
                    <a:pt x="3343" y="375"/>
                    <a:pt x="3333" y="375"/>
                  </a:cubicBezTo>
                  <a:cubicBezTo>
                    <a:pt x="3326" y="375"/>
                    <a:pt x="3316" y="370"/>
                    <a:pt x="3305" y="363"/>
                  </a:cubicBezTo>
                  <a:cubicBezTo>
                    <a:pt x="3292" y="363"/>
                    <a:pt x="3289" y="341"/>
                    <a:pt x="3289" y="322"/>
                  </a:cubicBezTo>
                  <a:cubicBezTo>
                    <a:pt x="3289" y="301"/>
                    <a:pt x="3275" y="281"/>
                    <a:pt x="3263" y="281"/>
                  </a:cubicBezTo>
                  <a:cubicBezTo>
                    <a:pt x="3263" y="281"/>
                    <a:pt x="3262" y="281"/>
                    <a:pt x="3261" y="281"/>
                  </a:cubicBezTo>
                  <a:cubicBezTo>
                    <a:pt x="3245" y="281"/>
                    <a:pt x="3233" y="281"/>
                    <a:pt x="3245" y="300"/>
                  </a:cubicBezTo>
                  <a:cubicBezTo>
                    <a:pt x="3248" y="322"/>
                    <a:pt x="3248" y="322"/>
                    <a:pt x="3233" y="322"/>
                  </a:cubicBezTo>
                  <a:cubicBezTo>
                    <a:pt x="3231" y="321"/>
                    <a:pt x="3229" y="321"/>
                    <a:pt x="3227" y="321"/>
                  </a:cubicBezTo>
                  <a:cubicBezTo>
                    <a:pt x="3212" y="321"/>
                    <a:pt x="3198" y="330"/>
                    <a:pt x="3192" y="344"/>
                  </a:cubicBezTo>
                  <a:cubicBezTo>
                    <a:pt x="3192" y="366"/>
                    <a:pt x="3176" y="366"/>
                    <a:pt x="3164" y="366"/>
                  </a:cubicBezTo>
                  <a:cubicBezTo>
                    <a:pt x="3151" y="353"/>
                    <a:pt x="3136" y="347"/>
                    <a:pt x="3120" y="347"/>
                  </a:cubicBezTo>
                  <a:cubicBezTo>
                    <a:pt x="3120" y="341"/>
                    <a:pt x="3120" y="333"/>
                    <a:pt x="3120" y="325"/>
                  </a:cubicBezTo>
                  <a:cubicBezTo>
                    <a:pt x="3117" y="309"/>
                    <a:pt x="3111" y="297"/>
                    <a:pt x="3104" y="284"/>
                  </a:cubicBezTo>
                  <a:cubicBezTo>
                    <a:pt x="3089" y="284"/>
                    <a:pt x="3089" y="303"/>
                    <a:pt x="3089" y="303"/>
                  </a:cubicBezTo>
                  <a:cubicBezTo>
                    <a:pt x="3092" y="325"/>
                    <a:pt x="2750" y="338"/>
                    <a:pt x="2706" y="338"/>
                  </a:cubicBezTo>
                  <a:cubicBezTo>
                    <a:pt x="2693" y="329"/>
                    <a:pt x="2677" y="325"/>
                    <a:pt x="2665" y="325"/>
                  </a:cubicBezTo>
                  <a:cubicBezTo>
                    <a:pt x="2650" y="325"/>
                    <a:pt x="2641" y="331"/>
                    <a:pt x="2650" y="341"/>
                  </a:cubicBezTo>
                  <a:cubicBezTo>
                    <a:pt x="2650" y="363"/>
                    <a:pt x="2581" y="366"/>
                    <a:pt x="2493" y="369"/>
                  </a:cubicBezTo>
                  <a:cubicBezTo>
                    <a:pt x="2396" y="372"/>
                    <a:pt x="2324" y="375"/>
                    <a:pt x="2324" y="394"/>
                  </a:cubicBezTo>
                  <a:lnTo>
                    <a:pt x="2283" y="397"/>
                  </a:lnTo>
                  <a:cubicBezTo>
                    <a:pt x="2255" y="397"/>
                    <a:pt x="2227" y="419"/>
                    <a:pt x="2211" y="422"/>
                  </a:cubicBezTo>
                  <a:cubicBezTo>
                    <a:pt x="2205" y="433"/>
                    <a:pt x="2199" y="439"/>
                    <a:pt x="2196" y="439"/>
                  </a:cubicBezTo>
                  <a:cubicBezTo>
                    <a:pt x="2192" y="439"/>
                    <a:pt x="2192" y="433"/>
                    <a:pt x="2199" y="422"/>
                  </a:cubicBezTo>
                  <a:cubicBezTo>
                    <a:pt x="2196" y="400"/>
                    <a:pt x="2196" y="381"/>
                    <a:pt x="2183" y="381"/>
                  </a:cubicBezTo>
                  <a:cubicBezTo>
                    <a:pt x="2152" y="381"/>
                    <a:pt x="2155" y="403"/>
                    <a:pt x="2155" y="425"/>
                  </a:cubicBezTo>
                  <a:cubicBezTo>
                    <a:pt x="2158" y="444"/>
                    <a:pt x="2142" y="444"/>
                    <a:pt x="2142" y="444"/>
                  </a:cubicBezTo>
                  <a:cubicBezTo>
                    <a:pt x="2138" y="445"/>
                    <a:pt x="2135" y="446"/>
                    <a:pt x="2133" y="446"/>
                  </a:cubicBezTo>
                  <a:cubicBezTo>
                    <a:pt x="2127" y="446"/>
                    <a:pt x="2127" y="441"/>
                    <a:pt x="2127" y="425"/>
                  </a:cubicBezTo>
                  <a:lnTo>
                    <a:pt x="2123" y="385"/>
                  </a:lnTo>
                  <a:lnTo>
                    <a:pt x="2111" y="385"/>
                  </a:lnTo>
                  <a:cubicBezTo>
                    <a:pt x="2111" y="407"/>
                    <a:pt x="2098" y="407"/>
                    <a:pt x="2098" y="407"/>
                  </a:cubicBezTo>
                  <a:cubicBezTo>
                    <a:pt x="2083" y="407"/>
                    <a:pt x="2083" y="407"/>
                    <a:pt x="2080" y="366"/>
                  </a:cubicBezTo>
                  <a:cubicBezTo>
                    <a:pt x="2080" y="344"/>
                    <a:pt x="2076" y="334"/>
                    <a:pt x="2070" y="334"/>
                  </a:cubicBezTo>
                  <a:cubicBezTo>
                    <a:pt x="2065" y="334"/>
                    <a:pt x="2058" y="345"/>
                    <a:pt x="2051" y="366"/>
                  </a:cubicBezTo>
                  <a:lnTo>
                    <a:pt x="2026" y="388"/>
                  </a:lnTo>
                  <a:cubicBezTo>
                    <a:pt x="2021" y="376"/>
                    <a:pt x="2015" y="371"/>
                    <a:pt x="2008" y="371"/>
                  </a:cubicBezTo>
                  <a:cubicBezTo>
                    <a:pt x="1994" y="371"/>
                    <a:pt x="1979" y="397"/>
                    <a:pt x="1970" y="413"/>
                  </a:cubicBezTo>
                  <a:cubicBezTo>
                    <a:pt x="1962" y="393"/>
                    <a:pt x="1954" y="383"/>
                    <a:pt x="1947" y="383"/>
                  </a:cubicBezTo>
                  <a:cubicBezTo>
                    <a:pt x="1940" y="383"/>
                    <a:pt x="1932" y="394"/>
                    <a:pt x="1926" y="416"/>
                  </a:cubicBezTo>
                  <a:cubicBezTo>
                    <a:pt x="1928" y="426"/>
                    <a:pt x="1924" y="431"/>
                    <a:pt x="1918" y="431"/>
                  </a:cubicBezTo>
                  <a:cubicBezTo>
                    <a:pt x="1913" y="431"/>
                    <a:pt x="1905" y="426"/>
                    <a:pt x="1898" y="416"/>
                  </a:cubicBezTo>
                  <a:cubicBezTo>
                    <a:pt x="1882" y="397"/>
                    <a:pt x="1870" y="397"/>
                    <a:pt x="1841" y="397"/>
                  </a:cubicBezTo>
                  <a:cubicBezTo>
                    <a:pt x="1829" y="419"/>
                    <a:pt x="1729" y="425"/>
                    <a:pt x="1616" y="432"/>
                  </a:cubicBezTo>
                  <a:cubicBezTo>
                    <a:pt x="1487" y="438"/>
                    <a:pt x="1403" y="444"/>
                    <a:pt x="1403" y="466"/>
                  </a:cubicBezTo>
                  <a:cubicBezTo>
                    <a:pt x="1390" y="466"/>
                    <a:pt x="1390" y="466"/>
                    <a:pt x="1374" y="447"/>
                  </a:cubicBezTo>
                  <a:cubicBezTo>
                    <a:pt x="1373" y="438"/>
                    <a:pt x="1370" y="433"/>
                    <a:pt x="1366" y="433"/>
                  </a:cubicBezTo>
                  <a:cubicBezTo>
                    <a:pt x="1361" y="433"/>
                    <a:pt x="1354" y="443"/>
                    <a:pt x="1346" y="469"/>
                  </a:cubicBezTo>
                  <a:cubicBezTo>
                    <a:pt x="1339" y="482"/>
                    <a:pt x="1336" y="493"/>
                    <a:pt x="1334" y="493"/>
                  </a:cubicBezTo>
                  <a:cubicBezTo>
                    <a:pt x="1333" y="493"/>
                    <a:pt x="1332" y="487"/>
                    <a:pt x="1331" y="469"/>
                  </a:cubicBezTo>
                  <a:cubicBezTo>
                    <a:pt x="1331" y="456"/>
                    <a:pt x="1316" y="452"/>
                    <a:pt x="1288" y="452"/>
                  </a:cubicBezTo>
                  <a:cubicBezTo>
                    <a:pt x="1276" y="452"/>
                    <a:pt x="1262" y="453"/>
                    <a:pt x="1246" y="454"/>
                  </a:cubicBezTo>
                  <a:cubicBezTo>
                    <a:pt x="1202" y="457"/>
                    <a:pt x="1146" y="460"/>
                    <a:pt x="1149" y="482"/>
                  </a:cubicBezTo>
                  <a:cubicBezTo>
                    <a:pt x="1135" y="493"/>
                    <a:pt x="1128" y="498"/>
                    <a:pt x="1126" y="498"/>
                  </a:cubicBezTo>
                  <a:cubicBezTo>
                    <a:pt x="1124" y="498"/>
                    <a:pt x="1127" y="493"/>
                    <a:pt x="1133" y="482"/>
                  </a:cubicBezTo>
                  <a:cubicBezTo>
                    <a:pt x="1140" y="458"/>
                    <a:pt x="1118" y="443"/>
                    <a:pt x="1091" y="443"/>
                  </a:cubicBezTo>
                  <a:cubicBezTo>
                    <a:pt x="1071" y="443"/>
                    <a:pt x="1049" y="451"/>
                    <a:pt x="1033" y="469"/>
                  </a:cubicBezTo>
                  <a:cubicBezTo>
                    <a:pt x="1029" y="469"/>
                    <a:pt x="1026" y="469"/>
                    <a:pt x="1023" y="469"/>
                  </a:cubicBezTo>
                  <a:cubicBezTo>
                    <a:pt x="1012" y="469"/>
                    <a:pt x="1004" y="467"/>
                    <a:pt x="1002" y="450"/>
                  </a:cubicBezTo>
                  <a:cubicBezTo>
                    <a:pt x="976" y="454"/>
                    <a:pt x="955" y="460"/>
                    <a:pt x="933" y="475"/>
                  </a:cubicBezTo>
                  <a:lnTo>
                    <a:pt x="832" y="482"/>
                  </a:lnTo>
                  <a:cubicBezTo>
                    <a:pt x="814" y="485"/>
                    <a:pt x="795" y="494"/>
                    <a:pt x="779" y="507"/>
                  </a:cubicBezTo>
                  <a:cubicBezTo>
                    <a:pt x="769" y="507"/>
                    <a:pt x="760" y="508"/>
                    <a:pt x="758" y="508"/>
                  </a:cubicBezTo>
                  <a:cubicBezTo>
                    <a:pt x="758" y="508"/>
                    <a:pt x="759" y="508"/>
                    <a:pt x="763" y="507"/>
                  </a:cubicBezTo>
                  <a:cubicBezTo>
                    <a:pt x="763" y="497"/>
                    <a:pt x="745" y="494"/>
                    <a:pt x="715" y="494"/>
                  </a:cubicBezTo>
                  <a:cubicBezTo>
                    <a:pt x="684" y="494"/>
                    <a:pt x="641" y="497"/>
                    <a:pt x="591" y="501"/>
                  </a:cubicBezTo>
                  <a:cubicBezTo>
                    <a:pt x="540" y="505"/>
                    <a:pt x="492" y="510"/>
                    <a:pt x="456" y="510"/>
                  </a:cubicBezTo>
                  <a:cubicBezTo>
                    <a:pt x="424" y="510"/>
                    <a:pt x="401" y="506"/>
                    <a:pt x="394" y="497"/>
                  </a:cubicBezTo>
                  <a:cubicBezTo>
                    <a:pt x="394" y="497"/>
                    <a:pt x="378" y="497"/>
                    <a:pt x="365" y="519"/>
                  </a:cubicBezTo>
                  <a:cubicBezTo>
                    <a:pt x="360" y="546"/>
                    <a:pt x="352" y="556"/>
                    <a:pt x="343" y="556"/>
                  </a:cubicBezTo>
                  <a:cubicBezTo>
                    <a:pt x="337" y="556"/>
                    <a:pt x="331" y="552"/>
                    <a:pt x="325" y="544"/>
                  </a:cubicBezTo>
                  <a:cubicBezTo>
                    <a:pt x="317" y="525"/>
                    <a:pt x="300" y="516"/>
                    <a:pt x="283" y="516"/>
                  </a:cubicBezTo>
                  <a:cubicBezTo>
                    <a:pt x="264" y="516"/>
                    <a:pt x="245" y="528"/>
                    <a:pt x="240" y="551"/>
                  </a:cubicBezTo>
                  <a:cubicBezTo>
                    <a:pt x="239" y="545"/>
                    <a:pt x="238" y="537"/>
                    <a:pt x="237" y="529"/>
                  </a:cubicBezTo>
                  <a:cubicBezTo>
                    <a:pt x="231" y="515"/>
                    <a:pt x="223" y="510"/>
                    <a:pt x="213" y="510"/>
                  </a:cubicBezTo>
                  <a:cubicBezTo>
                    <a:pt x="196" y="510"/>
                    <a:pt x="176" y="529"/>
                    <a:pt x="168" y="557"/>
                  </a:cubicBezTo>
                  <a:cubicBezTo>
                    <a:pt x="157" y="544"/>
                    <a:pt x="146" y="529"/>
                    <a:pt x="136" y="529"/>
                  </a:cubicBezTo>
                  <a:cubicBezTo>
                    <a:pt x="132" y="529"/>
                    <a:pt x="128" y="532"/>
                    <a:pt x="124" y="538"/>
                  </a:cubicBezTo>
                  <a:cubicBezTo>
                    <a:pt x="121" y="539"/>
                    <a:pt x="119" y="539"/>
                    <a:pt x="117" y="539"/>
                  </a:cubicBezTo>
                  <a:cubicBezTo>
                    <a:pt x="111" y="539"/>
                    <a:pt x="110" y="532"/>
                    <a:pt x="105" y="501"/>
                  </a:cubicBezTo>
                  <a:cubicBezTo>
                    <a:pt x="105" y="480"/>
                    <a:pt x="103" y="459"/>
                    <a:pt x="92" y="459"/>
                  </a:cubicBezTo>
                  <a:cubicBezTo>
                    <a:pt x="91" y="459"/>
                    <a:pt x="90" y="460"/>
                    <a:pt x="90" y="460"/>
                  </a:cubicBezTo>
                  <a:cubicBezTo>
                    <a:pt x="74" y="460"/>
                    <a:pt x="77" y="482"/>
                    <a:pt x="77" y="501"/>
                  </a:cubicBezTo>
                  <a:lnTo>
                    <a:pt x="49" y="504"/>
                  </a:lnTo>
                  <a:cubicBezTo>
                    <a:pt x="49" y="504"/>
                    <a:pt x="36" y="504"/>
                    <a:pt x="36" y="526"/>
                  </a:cubicBezTo>
                  <a:cubicBezTo>
                    <a:pt x="39" y="548"/>
                    <a:pt x="24" y="548"/>
                    <a:pt x="11" y="548"/>
                  </a:cubicBezTo>
                  <a:cubicBezTo>
                    <a:pt x="10" y="542"/>
                    <a:pt x="9" y="540"/>
                    <a:pt x="7" y="540"/>
                  </a:cubicBezTo>
                  <a:cubicBezTo>
                    <a:pt x="4" y="540"/>
                    <a:pt x="1" y="556"/>
                    <a:pt x="14" y="569"/>
                  </a:cubicBezTo>
                  <a:cubicBezTo>
                    <a:pt x="14" y="591"/>
                    <a:pt x="18" y="610"/>
                    <a:pt x="2" y="613"/>
                  </a:cubicBezTo>
                  <a:lnTo>
                    <a:pt x="8" y="654"/>
                  </a:lnTo>
                  <a:cubicBezTo>
                    <a:pt x="11" y="695"/>
                    <a:pt x="11" y="717"/>
                    <a:pt x="43" y="736"/>
                  </a:cubicBezTo>
                  <a:cubicBezTo>
                    <a:pt x="74" y="744"/>
                    <a:pt x="101" y="752"/>
                    <a:pt x="119" y="752"/>
                  </a:cubicBezTo>
                  <a:cubicBezTo>
                    <a:pt x="135" y="752"/>
                    <a:pt x="144" y="745"/>
                    <a:pt x="143" y="726"/>
                  </a:cubicBezTo>
                  <a:cubicBezTo>
                    <a:pt x="143" y="726"/>
                    <a:pt x="155" y="704"/>
                    <a:pt x="168" y="704"/>
                  </a:cubicBezTo>
                  <a:cubicBezTo>
                    <a:pt x="169" y="704"/>
                    <a:pt x="170" y="704"/>
                    <a:pt x="171" y="704"/>
                  </a:cubicBezTo>
                  <a:cubicBezTo>
                    <a:pt x="186" y="704"/>
                    <a:pt x="199" y="723"/>
                    <a:pt x="199" y="723"/>
                  </a:cubicBezTo>
                  <a:cubicBezTo>
                    <a:pt x="199" y="734"/>
                    <a:pt x="217" y="737"/>
                    <a:pt x="246" y="737"/>
                  </a:cubicBezTo>
                  <a:cubicBezTo>
                    <a:pt x="268" y="737"/>
                    <a:pt x="296" y="735"/>
                    <a:pt x="328" y="732"/>
                  </a:cubicBezTo>
                  <a:cubicBezTo>
                    <a:pt x="365" y="730"/>
                    <a:pt x="393" y="728"/>
                    <a:pt x="415" y="728"/>
                  </a:cubicBezTo>
                  <a:cubicBezTo>
                    <a:pt x="443" y="728"/>
                    <a:pt x="460" y="731"/>
                    <a:pt x="469" y="742"/>
                  </a:cubicBezTo>
                  <a:cubicBezTo>
                    <a:pt x="488" y="761"/>
                    <a:pt x="500" y="761"/>
                    <a:pt x="500" y="761"/>
                  </a:cubicBezTo>
                  <a:cubicBezTo>
                    <a:pt x="497" y="739"/>
                    <a:pt x="585" y="732"/>
                    <a:pt x="682" y="723"/>
                  </a:cubicBezTo>
                  <a:cubicBezTo>
                    <a:pt x="782" y="714"/>
                    <a:pt x="879" y="710"/>
                    <a:pt x="879" y="689"/>
                  </a:cubicBezTo>
                  <a:lnTo>
                    <a:pt x="908" y="685"/>
                  </a:lnTo>
                  <a:cubicBezTo>
                    <a:pt x="908" y="702"/>
                    <a:pt x="925" y="704"/>
                    <a:pt x="945" y="704"/>
                  </a:cubicBezTo>
                  <a:cubicBezTo>
                    <a:pt x="951" y="704"/>
                    <a:pt x="958" y="704"/>
                    <a:pt x="964" y="704"/>
                  </a:cubicBezTo>
                  <a:cubicBezTo>
                    <a:pt x="980" y="692"/>
                    <a:pt x="998" y="682"/>
                    <a:pt x="1020" y="679"/>
                  </a:cubicBezTo>
                  <a:cubicBezTo>
                    <a:pt x="1020" y="696"/>
                    <a:pt x="1030" y="698"/>
                    <a:pt x="1047" y="698"/>
                  </a:cubicBezTo>
                  <a:cubicBezTo>
                    <a:pt x="1052" y="698"/>
                    <a:pt x="1058" y="698"/>
                    <a:pt x="1064" y="698"/>
                  </a:cubicBezTo>
                  <a:cubicBezTo>
                    <a:pt x="1092" y="695"/>
                    <a:pt x="1105" y="695"/>
                    <a:pt x="1105" y="673"/>
                  </a:cubicBezTo>
                  <a:cubicBezTo>
                    <a:pt x="1120" y="671"/>
                    <a:pt x="1134" y="670"/>
                    <a:pt x="1149" y="670"/>
                  </a:cubicBezTo>
                  <a:cubicBezTo>
                    <a:pt x="1186" y="670"/>
                    <a:pt x="1223" y="676"/>
                    <a:pt x="1262" y="682"/>
                  </a:cubicBezTo>
                  <a:cubicBezTo>
                    <a:pt x="1266" y="689"/>
                    <a:pt x="1271" y="691"/>
                    <a:pt x="1275" y="691"/>
                  </a:cubicBezTo>
                  <a:cubicBezTo>
                    <a:pt x="1285" y="691"/>
                    <a:pt x="1294" y="676"/>
                    <a:pt x="1302" y="660"/>
                  </a:cubicBezTo>
                  <a:cubicBezTo>
                    <a:pt x="1299" y="638"/>
                    <a:pt x="1315" y="616"/>
                    <a:pt x="1327" y="616"/>
                  </a:cubicBezTo>
                  <a:lnTo>
                    <a:pt x="1331" y="657"/>
                  </a:lnTo>
                  <a:cubicBezTo>
                    <a:pt x="1318" y="679"/>
                    <a:pt x="1318" y="679"/>
                    <a:pt x="1346" y="679"/>
                  </a:cubicBezTo>
                  <a:lnTo>
                    <a:pt x="1374" y="676"/>
                  </a:lnTo>
                  <a:cubicBezTo>
                    <a:pt x="1374" y="654"/>
                    <a:pt x="1443" y="651"/>
                    <a:pt x="1544" y="645"/>
                  </a:cubicBezTo>
                  <a:cubicBezTo>
                    <a:pt x="1669" y="638"/>
                    <a:pt x="1713" y="635"/>
                    <a:pt x="1710" y="613"/>
                  </a:cubicBezTo>
                  <a:cubicBezTo>
                    <a:pt x="1710" y="603"/>
                    <a:pt x="1713" y="598"/>
                    <a:pt x="1724" y="598"/>
                  </a:cubicBezTo>
                  <a:cubicBezTo>
                    <a:pt x="1733" y="598"/>
                    <a:pt x="1746" y="602"/>
                    <a:pt x="1766" y="610"/>
                  </a:cubicBezTo>
                  <a:cubicBezTo>
                    <a:pt x="1823" y="647"/>
                    <a:pt x="1844" y="661"/>
                    <a:pt x="1855" y="661"/>
                  </a:cubicBezTo>
                  <a:cubicBezTo>
                    <a:pt x="1862" y="661"/>
                    <a:pt x="1865" y="656"/>
                    <a:pt x="1870" y="648"/>
                  </a:cubicBezTo>
                  <a:cubicBezTo>
                    <a:pt x="1854" y="648"/>
                    <a:pt x="1854" y="629"/>
                    <a:pt x="1854" y="607"/>
                  </a:cubicBezTo>
                  <a:cubicBezTo>
                    <a:pt x="1852" y="586"/>
                    <a:pt x="1855" y="575"/>
                    <a:pt x="1860" y="575"/>
                  </a:cubicBezTo>
                  <a:cubicBezTo>
                    <a:pt x="1865" y="575"/>
                    <a:pt x="1873" y="586"/>
                    <a:pt x="1882" y="607"/>
                  </a:cubicBezTo>
                  <a:cubicBezTo>
                    <a:pt x="1882" y="620"/>
                    <a:pt x="1905" y="626"/>
                    <a:pt x="1936" y="626"/>
                  </a:cubicBezTo>
                  <a:cubicBezTo>
                    <a:pt x="2000" y="626"/>
                    <a:pt x="2098" y="602"/>
                    <a:pt x="2105" y="573"/>
                  </a:cubicBezTo>
                  <a:lnTo>
                    <a:pt x="2108" y="595"/>
                  </a:lnTo>
                  <a:cubicBezTo>
                    <a:pt x="2108" y="608"/>
                    <a:pt x="2116" y="612"/>
                    <a:pt x="2140" y="612"/>
                  </a:cubicBezTo>
                  <a:cubicBezTo>
                    <a:pt x="2151" y="612"/>
                    <a:pt x="2163" y="611"/>
                    <a:pt x="2180" y="610"/>
                  </a:cubicBezTo>
                  <a:lnTo>
                    <a:pt x="2221" y="607"/>
                  </a:lnTo>
                  <a:cubicBezTo>
                    <a:pt x="2221" y="589"/>
                    <a:pt x="2238" y="582"/>
                    <a:pt x="2257" y="582"/>
                  </a:cubicBezTo>
                  <a:cubicBezTo>
                    <a:pt x="2280" y="582"/>
                    <a:pt x="2305" y="592"/>
                    <a:pt x="2305" y="604"/>
                  </a:cubicBezTo>
                  <a:cubicBezTo>
                    <a:pt x="2317" y="620"/>
                    <a:pt x="2320" y="624"/>
                    <a:pt x="2331" y="624"/>
                  </a:cubicBezTo>
                  <a:cubicBezTo>
                    <a:pt x="2336" y="624"/>
                    <a:pt x="2341" y="624"/>
                    <a:pt x="2349" y="623"/>
                  </a:cubicBezTo>
                  <a:cubicBezTo>
                    <a:pt x="2367" y="604"/>
                    <a:pt x="2392" y="597"/>
                    <a:pt x="2414" y="597"/>
                  </a:cubicBezTo>
                  <a:cubicBezTo>
                    <a:pt x="2440" y="597"/>
                    <a:pt x="2462" y="608"/>
                    <a:pt x="2462" y="620"/>
                  </a:cubicBezTo>
                  <a:lnTo>
                    <a:pt x="2490" y="620"/>
                  </a:lnTo>
                  <a:cubicBezTo>
                    <a:pt x="2506" y="601"/>
                    <a:pt x="2525" y="595"/>
                    <a:pt x="2546" y="595"/>
                  </a:cubicBezTo>
                  <a:cubicBezTo>
                    <a:pt x="2590" y="595"/>
                    <a:pt x="2603" y="595"/>
                    <a:pt x="2587" y="573"/>
                  </a:cubicBezTo>
                  <a:cubicBezTo>
                    <a:pt x="2587" y="554"/>
                    <a:pt x="2587" y="532"/>
                    <a:pt x="2600" y="532"/>
                  </a:cubicBezTo>
                  <a:lnTo>
                    <a:pt x="2603" y="551"/>
                  </a:lnTo>
                  <a:cubicBezTo>
                    <a:pt x="2603" y="568"/>
                    <a:pt x="2628" y="570"/>
                    <a:pt x="2667" y="570"/>
                  </a:cubicBezTo>
                  <a:cubicBezTo>
                    <a:pt x="2678" y="570"/>
                    <a:pt x="2690" y="569"/>
                    <a:pt x="2703" y="569"/>
                  </a:cubicBezTo>
                  <a:cubicBezTo>
                    <a:pt x="2723" y="569"/>
                    <a:pt x="2740" y="568"/>
                    <a:pt x="2754" y="568"/>
                  </a:cubicBezTo>
                  <a:cubicBezTo>
                    <a:pt x="2787" y="568"/>
                    <a:pt x="2805" y="572"/>
                    <a:pt x="2816" y="585"/>
                  </a:cubicBezTo>
                  <a:lnTo>
                    <a:pt x="2829" y="563"/>
                  </a:lnTo>
                  <a:cubicBezTo>
                    <a:pt x="2835" y="552"/>
                    <a:pt x="2842" y="547"/>
                    <a:pt x="2847" y="547"/>
                  </a:cubicBezTo>
                  <a:cubicBezTo>
                    <a:pt x="2853" y="547"/>
                    <a:pt x="2857" y="552"/>
                    <a:pt x="2857" y="563"/>
                  </a:cubicBezTo>
                  <a:cubicBezTo>
                    <a:pt x="2864" y="572"/>
                    <a:pt x="2881" y="577"/>
                    <a:pt x="2900" y="577"/>
                  </a:cubicBezTo>
                  <a:cubicBezTo>
                    <a:pt x="2920" y="577"/>
                    <a:pt x="2942" y="571"/>
                    <a:pt x="2957" y="560"/>
                  </a:cubicBezTo>
                  <a:lnTo>
                    <a:pt x="2985" y="557"/>
                  </a:lnTo>
                  <a:cubicBezTo>
                    <a:pt x="2993" y="577"/>
                    <a:pt x="3007" y="587"/>
                    <a:pt x="3021" y="587"/>
                  </a:cubicBezTo>
                  <a:cubicBezTo>
                    <a:pt x="3035" y="587"/>
                    <a:pt x="3049" y="577"/>
                    <a:pt x="3057" y="557"/>
                  </a:cubicBezTo>
                  <a:cubicBezTo>
                    <a:pt x="3057" y="576"/>
                    <a:pt x="3070" y="576"/>
                    <a:pt x="3086" y="576"/>
                  </a:cubicBezTo>
                  <a:cubicBezTo>
                    <a:pt x="3100" y="565"/>
                    <a:pt x="3121" y="559"/>
                    <a:pt x="3138" y="559"/>
                  </a:cubicBezTo>
                  <a:cubicBezTo>
                    <a:pt x="3156" y="559"/>
                    <a:pt x="3170" y="565"/>
                    <a:pt x="3170" y="576"/>
                  </a:cubicBezTo>
                  <a:lnTo>
                    <a:pt x="3183" y="573"/>
                  </a:lnTo>
                  <a:cubicBezTo>
                    <a:pt x="3192" y="560"/>
                    <a:pt x="3208" y="551"/>
                    <a:pt x="3227" y="551"/>
                  </a:cubicBezTo>
                  <a:cubicBezTo>
                    <a:pt x="3229" y="551"/>
                    <a:pt x="3231" y="551"/>
                    <a:pt x="3233" y="551"/>
                  </a:cubicBezTo>
                  <a:cubicBezTo>
                    <a:pt x="3246" y="551"/>
                    <a:pt x="3259" y="543"/>
                    <a:pt x="3267" y="532"/>
                  </a:cubicBezTo>
                  <a:cubicBezTo>
                    <a:pt x="3280" y="510"/>
                    <a:pt x="3295" y="510"/>
                    <a:pt x="3295" y="510"/>
                  </a:cubicBezTo>
                  <a:cubicBezTo>
                    <a:pt x="3308" y="510"/>
                    <a:pt x="3295" y="529"/>
                    <a:pt x="3283" y="551"/>
                  </a:cubicBezTo>
                  <a:cubicBezTo>
                    <a:pt x="3271" y="560"/>
                    <a:pt x="3272" y="565"/>
                    <a:pt x="3280" y="565"/>
                  </a:cubicBezTo>
                  <a:cubicBezTo>
                    <a:pt x="3291" y="565"/>
                    <a:pt x="3315" y="554"/>
                    <a:pt x="3339" y="529"/>
                  </a:cubicBezTo>
                  <a:cubicBezTo>
                    <a:pt x="3360" y="507"/>
                    <a:pt x="3370" y="496"/>
                    <a:pt x="3371" y="496"/>
                  </a:cubicBezTo>
                  <a:lnTo>
                    <a:pt x="3371" y="496"/>
                  </a:lnTo>
                  <a:cubicBezTo>
                    <a:pt x="3373" y="496"/>
                    <a:pt x="3366" y="507"/>
                    <a:pt x="3352" y="529"/>
                  </a:cubicBezTo>
                  <a:cubicBezTo>
                    <a:pt x="3343" y="544"/>
                    <a:pt x="3334" y="558"/>
                    <a:pt x="3339" y="558"/>
                  </a:cubicBezTo>
                  <a:cubicBezTo>
                    <a:pt x="3341" y="558"/>
                    <a:pt x="3345" y="556"/>
                    <a:pt x="3352" y="551"/>
                  </a:cubicBezTo>
                  <a:cubicBezTo>
                    <a:pt x="3352" y="551"/>
                    <a:pt x="3380" y="548"/>
                    <a:pt x="3380" y="529"/>
                  </a:cubicBezTo>
                  <a:lnTo>
                    <a:pt x="3424" y="526"/>
                  </a:lnTo>
                  <a:cubicBezTo>
                    <a:pt x="3440" y="541"/>
                    <a:pt x="3458" y="548"/>
                    <a:pt x="3480" y="548"/>
                  </a:cubicBezTo>
                  <a:cubicBezTo>
                    <a:pt x="3487" y="536"/>
                    <a:pt x="3490" y="531"/>
                    <a:pt x="3494" y="531"/>
                  </a:cubicBezTo>
                  <a:cubicBezTo>
                    <a:pt x="3497" y="531"/>
                    <a:pt x="3501" y="535"/>
                    <a:pt x="3509" y="544"/>
                  </a:cubicBezTo>
                  <a:cubicBezTo>
                    <a:pt x="3509" y="554"/>
                    <a:pt x="3511" y="559"/>
                    <a:pt x="3514" y="559"/>
                  </a:cubicBezTo>
                  <a:cubicBezTo>
                    <a:pt x="3518" y="559"/>
                    <a:pt x="3523" y="549"/>
                    <a:pt x="3521" y="526"/>
                  </a:cubicBezTo>
                  <a:cubicBezTo>
                    <a:pt x="3529" y="514"/>
                    <a:pt x="3537" y="509"/>
                    <a:pt x="3544" y="509"/>
                  </a:cubicBezTo>
                  <a:cubicBezTo>
                    <a:pt x="3551" y="509"/>
                    <a:pt x="3557" y="513"/>
                    <a:pt x="3565" y="522"/>
                  </a:cubicBezTo>
                  <a:cubicBezTo>
                    <a:pt x="3565" y="548"/>
                    <a:pt x="3570" y="559"/>
                    <a:pt x="3575" y="559"/>
                  </a:cubicBezTo>
                  <a:cubicBezTo>
                    <a:pt x="3578" y="559"/>
                    <a:pt x="3581" y="553"/>
                    <a:pt x="3581" y="544"/>
                  </a:cubicBezTo>
                  <a:cubicBezTo>
                    <a:pt x="3593" y="522"/>
                    <a:pt x="3609" y="522"/>
                    <a:pt x="3609" y="522"/>
                  </a:cubicBezTo>
                  <a:cubicBezTo>
                    <a:pt x="3609" y="536"/>
                    <a:pt x="3660" y="539"/>
                    <a:pt x="3730" y="539"/>
                  </a:cubicBezTo>
                  <a:cubicBezTo>
                    <a:pt x="3770" y="539"/>
                    <a:pt x="3816" y="538"/>
                    <a:pt x="3863" y="538"/>
                  </a:cubicBezTo>
                  <a:cubicBezTo>
                    <a:pt x="3878" y="538"/>
                    <a:pt x="3891" y="519"/>
                    <a:pt x="3891" y="497"/>
                  </a:cubicBezTo>
                  <a:cubicBezTo>
                    <a:pt x="3891" y="480"/>
                    <a:pt x="3891" y="473"/>
                    <a:pt x="3892" y="473"/>
                  </a:cubicBezTo>
                  <a:cubicBezTo>
                    <a:pt x="3893" y="473"/>
                    <a:pt x="3896" y="485"/>
                    <a:pt x="3903" y="497"/>
                  </a:cubicBezTo>
                  <a:cubicBezTo>
                    <a:pt x="3911" y="529"/>
                    <a:pt x="3922" y="544"/>
                    <a:pt x="3929" y="544"/>
                  </a:cubicBezTo>
                  <a:cubicBezTo>
                    <a:pt x="3936" y="544"/>
                    <a:pt x="3939" y="529"/>
                    <a:pt x="3932" y="497"/>
                  </a:cubicBezTo>
                  <a:cubicBezTo>
                    <a:pt x="3925" y="477"/>
                    <a:pt x="3922" y="467"/>
                    <a:pt x="3924" y="467"/>
                  </a:cubicBezTo>
                  <a:cubicBezTo>
                    <a:pt x="3926" y="467"/>
                    <a:pt x="3933" y="477"/>
                    <a:pt x="3947" y="497"/>
                  </a:cubicBezTo>
                  <a:cubicBezTo>
                    <a:pt x="3955" y="507"/>
                    <a:pt x="3959" y="511"/>
                    <a:pt x="3963" y="511"/>
                  </a:cubicBezTo>
                  <a:cubicBezTo>
                    <a:pt x="3966" y="511"/>
                    <a:pt x="3969" y="507"/>
                    <a:pt x="3976" y="497"/>
                  </a:cubicBezTo>
                  <a:cubicBezTo>
                    <a:pt x="3976" y="486"/>
                    <a:pt x="3979" y="481"/>
                    <a:pt x="3982" y="481"/>
                  </a:cubicBezTo>
                  <a:cubicBezTo>
                    <a:pt x="3986" y="481"/>
                    <a:pt x="3990" y="486"/>
                    <a:pt x="3991" y="497"/>
                  </a:cubicBezTo>
                  <a:cubicBezTo>
                    <a:pt x="4000" y="511"/>
                    <a:pt x="4010" y="525"/>
                    <a:pt x="4016" y="525"/>
                  </a:cubicBezTo>
                  <a:cubicBezTo>
                    <a:pt x="4018" y="525"/>
                    <a:pt x="4019" y="523"/>
                    <a:pt x="4019" y="516"/>
                  </a:cubicBezTo>
                  <a:cubicBezTo>
                    <a:pt x="4019" y="516"/>
                    <a:pt x="4032" y="516"/>
                    <a:pt x="4048" y="538"/>
                  </a:cubicBezTo>
                  <a:cubicBezTo>
                    <a:pt x="4051" y="544"/>
                    <a:pt x="4055" y="546"/>
                    <a:pt x="4059" y="546"/>
                  </a:cubicBezTo>
                  <a:cubicBezTo>
                    <a:pt x="4069" y="546"/>
                    <a:pt x="4079" y="532"/>
                    <a:pt x="4088" y="516"/>
                  </a:cubicBezTo>
                  <a:cubicBezTo>
                    <a:pt x="4110" y="496"/>
                    <a:pt x="4124" y="486"/>
                    <a:pt x="4131" y="486"/>
                  </a:cubicBezTo>
                  <a:cubicBezTo>
                    <a:pt x="4138" y="486"/>
                    <a:pt x="4138" y="496"/>
                    <a:pt x="4132" y="516"/>
                  </a:cubicBezTo>
                  <a:cubicBezTo>
                    <a:pt x="4127" y="532"/>
                    <a:pt x="4135" y="539"/>
                    <a:pt x="4146" y="539"/>
                  </a:cubicBezTo>
                  <a:cubicBezTo>
                    <a:pt x="4164" y="539"/>
                    <a:pt x="4193" y="521"/>
                    <a:pt x="4201" y="494"/>
                  </a:cubicBezTo>
                  <a:cubicBezTo>
                    <a:pt x="4210" y="470"/>
                    <a:pt x="4214" y="460"/>
                    <a:pt x="4216" y="460"/>
                  </a:cubicBezTo>
                  <a:cubicBezTo>
                    <a:pt x="4217" y="460"/>
                    <a:pt x="4217" y="465"/>
                    <a:pt x="4217" y="472"/>
                  </a:cubicBezTo>
                  <a:cubicBezTo>
                    <a:pt x="4217" y="494"/>
                    <a:pt x="4229" y="494"/>
                    <a:pt x="4229" y="494"/>
                  </a:cubicBezTo>
                  <a:cubicBezTo>
                    <a:pt x="4245" y="494"/>
                    <a:pt x="4258" y="494"/>
                    <a:pt x="4261" y="516"/>
                  </a:cubicBezTo>
                  <a:cubicBezTo>
                    <a:pt x="4276" y="513"/>
                    <a:pt x="4289" y="504"/>
                    <a:pt x="4301" y="494"/>
                  </a:cubicBezTo>
                  <a:cubicBezTo>
                    <a:pt x="4312" y="478"/>
                    <a:pt x="4326" y="472"/>
                    <a:pt x="4339" y="472"/>
                  </a:cubicBezTo>
                  <a:cubicBezTo>
                    <a:pt x="4359" y="472"/>
                    <a:pt x="4378" y="488"/>
                    <a:pt x="4386" y="513"/>
                  </a:cubicBezTo>
                  <a:lnTo>
                    <a:pt x="4414" y="494"/>
                  </a:lnTo>
                  <a:cubicBezTo>
                    <a:pt x="4424" y="467"/>
                    <a:pt x="4432" y="450"/>
                    <a:pt x="4437" y="450"/>
                  </a:cubicBezTo>
                  <a:cubicBezTo>
                    <a:pt x="4441" y="450"/>
                    <a:pt x="4442" y="457"/>
                    <a:pt x="4442" y="472"/>
                  </a:cubicBezTo>
                  <a:cubicBezTo>
                    <a:pt x="4442" y="481"/>
                    <a:pt x="4442" y="489"/>
                    <a:pt x="4442" y="494"/>
                  </a:cubicBezTo>
                  <a:cubicBezTo>
                    <a:pt x="4449" y="477"/>
                    <a:pt x="4461" y="470"/>
                    <a:pt x="4473" y="470"/>
                  </a:cubicBezTo>
                  <a:cubicBezTo>
                    <a:pt x="4493" y="470"/>
                    <a:pt x="4515" y="488"/>
                    <a:pt x="4515" y="513"/>
                  </a:cubicBezTo>
                  <a:cubicBezTo>
                    <a:pt x="4515" y="535"/>
                    <a:pt x="4515" y="535"/>
                    <a:pt x="4527" y="535"/>
                  </a:cubicBezTo>
                  <a:lnTo>
                    <a:pt x="4527" y="513"/>
                  </a:lnTo>
                  <a:cubicBezTo>
                    <a:pt x="4527" y="491"/>
                    <a:pt x="4527" y="472"/>
                    <a:pt x="4543" y="472"/>
                  </a:cubicBezTo>
                  <a:cubicBezTo>
                    <a:pt x="4555" y="472"/>
                    <a:pt x="4571" y="472"/>
                    <a:pt x="4571" y="491"/>
                  </a:cubicBezTo>
                  <a:cubicBezTo>
                    <a:pt x="4580" y="507"/>
                    <a:pt x="4590" y="522"/>
                    <a:pt x="4596" y="522"/>
                  </a:cubicBezTo>
                  <a:cubicBezTo>
                    <a:pt x="4598" y="522"/>
                    <a:pt x="4599" y="519"/>
                    <a:pt x="4599" y="513"/>
                  </a:cubicBezTo>
                  <a:cubicBezTo>
                    <a:pt x="4599" y="513"/>
                    <a:pt x="4615" y="513"/>
                    <a:pt x="4627" y="535"/>
                  </a:cubicBezTo>
                  <a:lnTo>
                    <a:pt x="4684" y="535"/>
                  </a:lnTo>
                  <a:cubicBezTo>
                    <a:pt x="4692" y="524"/>
                    <a:pt x="4703" y="519"/>
                    <a:pt x="4712" y="519"/>
                  </a:cubicBezTo>
                  <a:cubicBezTo>
                    <a:pt x="4721" y="519"/>
                    <a:pt x="4728" y="524"/>
                    <a:pt x="4728" y="535"/>
                  </a:cubicBezTo>
                  <a:cubicBezTo>
                    <a:pt x="4743" y="535"/>
                    <a:pt x="4759" y="529"/>
                    <a:pt x="4768" y="516"/>
                  </a:cubicBezTo>
                  <a:cubicBezTo>
                    <a:pt x="4797" y="516"/>
                    <a:pt x="4812" y="516"/>
                    <a:pt x="4812" y="535"/>
                  </a:cubicBezTo>
                  <a:cubicBezTo>
                    <a:pt x="4812" y="546"/>
                    <a:pt x="4812" y="551"/>
                    <a:pt x="4814" y="551"/>
                  </a:cubicBezTo>
                  <a:cubicBezTo>
                    <a:pt x="4815" y="551"/>
                    <a:pt x="4819" y="546"/>
                    <a:pt x="4825" y="535"/>
                  </a:cubicBezTo>
                  <a:cubicBezTo>
                    <a:pt x="4825" y="516"/>
                    <a:pt x="4840" y="516"/>
                    <a:pt x="4853" y="516"/>
                  </a:cubicBezTo>
                  <a:lnTo>
                    <a:pt x="4881" y="516"/>
                  </a:lnTo>
                  <a:cubicBezTo>
                    <a:pt x="4881" y="494"/>
                    <a:pt x="4881" y="494"/>
                    <a:pt x="4897" y="494"/>
                  </a:cubicBezTo>
                  <a:cubicBezTo>
                    <a:pt x="4909" y="494"/>
                    <a:pt x="4953" y="516"/>
                    <a:pt x="4969" y="516"/>
                  </a:cubicBezTo>
                  <a:cubicBezTo>
                    <a:pt x="5010" y="516"/>
                    <a:pt x="5010" y="516"/>
                    <a:pt x="4997" y="494"/>
                  </a:cubicBezTo>
                  <a:cubicBezTo>
                    <a:pt x="4987" y="494"/>
                    <a:pt x="4983" y="486"/>
                    <a:pt x="4990" y="486"/>
                  </a:cubicBezTo>
                  <a:cubicBezTo>
                    <a:pt x="4994" y="486"/>
                    <a:pt x="5000" y="488"/>
                    <a:pt x="5010" y="494"/>
                  </a:cubicBezTo>
                  <a:cubicBezTo>
                    <a:pt x="5041" y="507"/>
                    <a:pt x="5075" y="513"/>
                    <a:pt x="5110" y="516"/>
                  </a:cubicBezTo>
                  <a:cubicBezTo>
                    <a:pt x="5166" y="516"/>
                    <a:pt x="5166" y="516"/>
                    <a:pt x="5166" y="497"/>
                  </a:cubicBezTo>
                  <a:cubicBezTo>
                    <a:pt x="5159" y="475"/>
                    <a:pt x="5159" y="464"/>
                    <a:pt x="5162" y="464"/>
                  </a:cubicBezTo>
                  <a:cubicBezTo>
                    <a:pt x="5166" y="464"/>
                    <a:pt x="5173" y="475"/>
                    <a:pt x="5179" y="497"/>
                  </a:cubicBezTo>
                  <a:cubicBezTo>
                    <a:pt x="5195" y="521"/>
                    <a:pt x="5207" y="531"/>
                    <a:pt x="5215" y="531"/>
                  </a:cubicBezTo>
                  <a:cubicBezTo>
                    <a:pt x="5220" y="531"/>
                    <a:pt x="5223" y="525"/>
                    <a:pt x="5223" y="516"/>
                  </a:cubicBezTo>
                  <a:cubicBezTo>
                    <a:pt x="5238" y="497"/>
                    <a:pt x="5238" y="497"/>
                    <a:pt x="5251" y="497"/>
                  </a:cubicBezTo>
                  <a:cubicBezTo>
                    <a:pt x="5251" y="507"/>
                    <a:pt x="5254" y="511"/>
                    <a:pt x="5261" y="511"/>
                  </a:cubicBezTo>
                  <a:cubicBezTo>
                    <a:pt x="5268" y="511"/>
                    <a:pt x="5279" y="507"/>
                    <a:pt x="5295" y="497"/>
                  </a:cubicBezTo>
                  <a:cubicBezTo>
                    <a:pt x="5307" y="497"/>
                    <a:pt x="5307" y="497"/>
                    <a:pt x="5307" y="519"/>
                  </a:cubicBezTo>
                  <a:lnTo>
                    <a:pt x="5336" y="519"/>
                  </a:lnTo>
                  <a:cubicBezTo>
                    <a:pt x="5347" y="503"/>
                    <a:pt x="5368" y="497"/>
                    <a:pt x="5390" y="497"/>
                  </a:cubicBezTo>
                  <a:cubicBezTo>
                    <a:pt x="5421" y="497"/>
                    <a:pt x="5455" y="509"/>
                    <a:pt x="5464" y="522"/>
                  </a:cubicBezTo>
                  <a:cubicBezTo>
                    <a:pt x="5464" y="522"/>
                    <a:pt x="5477" y="522"/>
                    <a:pt x="5492" y="501"/>
                  </a:cubicBezTo>
                  <a:cubicBezTo>
                    <a:pt x="5500" y="481"/>
                    <a:pt x="5507" y="470"/>
                    <a:pt x="5512" y="470"/>
                  </a:cubicBezTo>
                  <a:cubicBezTo>
                    <a:pt x="5517" y="470"/>
                    <a:pt x="5520" y="481"/>
                    <a:pt x="5520" y="504"/>
                  </a:cubicBezTo>
                  <a:cubicBezTo>
                    <a:pt x="5520" y="524"/>
                    <a:pt x="5520" y="534"/>
                    <a:pt x="5522" y="534"/>
                  </a:cubicBezTo>
                  <a:cubicBezTo>
                    <a:pt x="5524" y="534"/>
                    <a:pt x="5527" y="524"/>
                    <a:pt x="5533" y="504"/>
                  </a:cubicBezTo>
                  <a:cubicBezTo>
                    <a:pt x="5539" y="495"/>
                    <a:pt x="5554" y="490"/>
                    <a:pt x="5569" y="490"/>
                  </a:cubicBezTo>
                  <a:cubicBezTo>
                    <a:pt x="5592" y="490"/>
                    <a:pt x="5615" y="501"/>
                    <a:pt x="5605" y="526"/>
                  </a:cubicBezTo>
                  <a:cubicBezTo>
                    <a:pt x="5605" y="544"/>
                    <a:pt x="5605" y="566"/>
                    <a:pt x="5605" y="566"/>
                  </a:cubicBezTo>
                  <a:cubicBezTo>
                    <a:pt x="5615" y="549"/>
                    <a:pt x="5626" y="547"/>
                    <a:pt x="5631" y="547"/>
                  </a:cubicBezTo>
                  <a:cubicBezTo>
                    <a:pt x="5633" y="547"/>
                    <a:pt x="5633" y="548"/>
                    <a:pt x="5633" y="548"/>
                  </a:cubicBezTo>
                  <a:cubicBezTo>
                    <a:pt x="5633" y="526"/>
                    <a:pt x="5649" y="526"/>
                    <a:pt x="5690" y="526"/>
                  </a:cubicBezTo>
                  <a:cubicBezTo>
                    <a:pt x="5692" y="526"/>
                    <a:pt x="5694" y="526"/>
                    <a:pt x="5696" y="526"/>
                  </a:cubicBezTo>
                  <a:cubicBezTo>
                    <a:pt x="5725" y="526"/>
                    <a:pt x="5776" y="507"/>
                    <a:pt x="5803" y="507"/>
                  </a:cubicBezTo>
                  <a:cubicBezTo>
                    <a:pt x="5831" y="510"/>
                    <a:pt x="5875" y="510"/>
                    <a:pt x="5887" y="532"/>
                  </a:cubicBezTo>
                  <a:cubicBezTo>
                    <a:pt x="5909" y="532"/>
                    <a:pt x="5928" y="526"/>
                    <a:pt x="5947" y="510"/>
                  </a:cubicBezTo>
                  <a:cubicBezTo>
                    <a:pt x="5953" y="501"/>
                    <a:pt x="5962" y="496"/>
                    <a:pt x="5971" y="496"/>
                  </a:cubicBezTo>
                  <a:cubicBezTo>
                    <a:pt x="5980" y="496"/>
                    <a:pt x="5987" y="502"/>
                    <a:pt x="5987" y="513"/>
                  </a:cubicBezTo>
                  <a:lnTo>
                    <a:pt x="6003" y="513"/>
                  </a:lnTo>
                  <a:cubicBezTo>
                    <a:pt x="6012" y="501"/>
                    <a:pt x="6028" y="494"/>
                    <a:pt x="6044" y="494"/>
                  </a:cubicBezTo>
                  <a:cubicBezTo>
                    <a:pt x="6044" y="508"/>
                    <a:pt x="6052" y="523"/>
                    <a:pt x="6062" y="523"/>
                  </a:cubicBezTo>
                  <a:cubicBezTo>
                    <a:pt x="6065" y="523"/>
                    <a:pt x="6069" y="521"/>
                    <a:pt x="6072" y="516"/>
                  </a:cubicBezTo>
                  <a:cubicBezTo>
                    <a:pt x="6072" y="494"/>
                    <a:pt x="6088" y="494"/>
                    <a:pt x="6116" y="494"/>
                  </a:cubicBezTo>
                  <a:cubicBezTo>
                    <a:pt x="6135" y="509"/>
                    <a:pt x="6360" y="523"/>
                    <a:pt x="6500" y="523"/>
                  </a:cubicBezTo>
                  <a:cubicBezTo>
                    <a:pt x="6565" y="523"/>
                    <a:pt x="6611" y="520"/>
                    <a:pt x="6611" y="513"/>
                  </a:cubicBezTo>
                  <a:lnTo>
                    <a:pt x="6655" y="516"/>
                  </a:lnTo>
                  <a:lnTo>
                    <a:pt x="6696" y="516"/>
                  </a:lnTo>
                  <a:cubicBezTo>
                    <a:pt x="6696" y="534"/>
                    <a:pt x="6710" y="541"/>
                    <a:pt x="6730" y="541"/>
                  </a:cubicBezTo>
                  <a:cubicBezTo>
                    <a:pt x="6754" y="541"/>
                    <a:pt x="6786" y="531"/>
                    <a:pt x="6808" y="522"/>
                  </a:cubicBezTo>
                  <a:cubicBezTo>
                    <a:pt x="6816" y="509"/>
                    <a:pt x="6831" y="503"/>
                    <a:pt x="6844" y="503"/>
                  </a:cubicBezTo>
                  <a:cubicBezTo>
                    <a:pt x="6847" y="503"/>
                    <a:pt x="6850" y="503"/>
                    <a:pt x="6852" y="504"/>
                  </a:cubicBezTo>
                  <a:cubicBezTo>
                    <a:pt x="6852" y="528"/>
                    <a:pt x="6867" y="539"/>
                    <a:pt x="6886" y="539"/>
                  </a:cubicBezTo>
                  <a:cubicBezTo>
                    <a:pt x="6898" y="539"/>
                    <a:pt x="6912" y="534"/>
                    <a:pt x="6924" y="526"/>
                  </a:cubicBezTo>
                  <a:cubicBezTo>
                    <a:pt x="6932" y="506"/>
                    <a:pt x="6939" y="497"/>
                    <a:pt x="6944" y="497"/>
                  </a:cubicBezTo>
                  <a:cubicBezTo>
                    <a:pt x="6949" y="497"/>
                    <a:pt x="6953" y="508"/>
                    <a:pt x="6953" y="529"/>
                  </a:cubicBezTo>
                  <a:cubicBezTo>
                    <a:pt x="6951" y="548"/>
                    <a:pt x="6956" y="558"/>
                    <a:pt x="6966" y="558"/>
                  </a:cubicBezTo>
                  <a:cubicBezTo>
                    <a:pt x="6976" y="558"/>
                    <a:pt x="6992" y="544"/>
                    <a:pt x="7009" y="510"/>
                  </a:cubicBezTo>
                  <a:cubicBezTo>
                    <a:pt x="7017" y="501"/>
                    <a:pt x="7020" y="496"/>
                    <a:pt x="7024" y="496"/>
                  </a:cubicBezTo>
                  <a:cubicBezTo>
                    <a:pt x="7028" y="496"/>
                    <a:pt x="7031" y="502"/>
                    <a:pt x="7037" y="513"/>
                  </a:cubicBezTo>
                  <a:cubicBezTo>
                    <a:pt x="7045" y="537"/>
                    <a:pt x="7052" y="547"/>
                    <a:pt x="7058" y="547"/>
                  </a:cubicBezTo>
                  <a:cubicBezTo>
                    <a:pt x="7061" y="547"/>
                    <a:pt x="7064" y="543"/>
                    <a:pt x="7065" y="535"/>
                  </a:cubicBezTo>
                  <a:cubicBezTo>
                    <a:pt x="7073" y="515"/>
                    <a:pt x="7080" y="504"/>
                    <a:pt x="7087" y="504"/>
                  </a:cubicBezTo>
                  <a:cubicBezTo>
                    <a:pt x="7094" y="504"/>
                    <a:pt x="7100" y="515"/>
                    <a:pt x="7106" y="535"/>
                  </a:cubicBezTo>
                  <a:cubicBezTo>
                    <a:pt x="7121" y="557"/>
                    <a:pt x="7128" y="568"/>
                    <a:pt x="7133" y="568"/>
                  </a:cubicBezTo>
                  <a:cubicBezTo>
                    <a:pt x="7138" y="568"/>
                    <a:pt x="7142" y="558"/>
                    <a:pt x="7150" y="538"/>
                  </a:cubicBezTo>
                  <a:cubicBezTo>
                    <a:pt x="7158" y="519"/>
                    <a:pt x="7175" y="509"/>
                    <a:pt x="7193" y="509"/>
                  </a:cubicBezTo>
                  <a:cubicBezTo>
                    <a:pt x="7211" y="509"/>
                    <a:pt x="7230" y="520"/>
                    <a:pt x="7235" y="541"/>
                  </a:cubicBezTo>
                  <a:cubicBezTo>
                    <a:pt x="7245" y="543"/>
                    <a:pt x="7254" y="554"/>
                    <a:pt x="7259" y="554"/>
                  </a:cubicBezTo>
                  <a:cubicBezTo>
                    <a:pt x="7262" y="554"/>
                    <a:pt x="7263" y="552"/>
                    <a:pt x="7263" y="544"/>
                  </a:cubicBezTo>
                  <a:lnTo>
                    <a:pt x="7275" y="566"/>
                  </a:lnTo>
                  <a:lnTo>
                    <a:pt x="7304" y="566"/>
                  </a:lnTo>
                  <a:lnTo>
                    <a:pt x="7307" y="548"/>
                  </a:lnTo>
                  <a:cubicBezTo>
                    <a:pt x="7369" y="560"/>
                    <a:pt x="7435" y="573"/>
                    <a:pt x="7501" y="576"/>
                  </a:cubicBezTo>
                  <a:cubicBezTo>
                    <a:pt x="7571" y="580"/>
                    <a:pt x="7616" y="583"/>
                    <a:pt x="7642" y="583"/>
                  </a:cubicBezTo>
                  <a:cubicBezTo>
                    <a:pt x="7675" y="583"/>
                    <a:pt x="7680" y="578"/>
                    <a:pt x="7673" y="566"/>
                  </a:cubicBezTo>
                  <a:cubicBezTo>
                    <a:pt x="7667" y="546"/>
                    <a:pt x="7671" y="536"/>
                    <a:pt x="7678" y="536"/>
                  </a:cubicBezTo>
                  <a:cubicBezTo>
                    <a:pt x="7685" y="536"/>
                    <a:pt x="7695" y="547"/>
                    <a:pt x="7702" y="569"/>
                  </a:cubicBezTo>
                  <a:cubicBezTo>
                    <a:pt x="7717" y="569"/>
                    <a:pt x="7742" y="591"/>
                    <a:pt x="7771" y="595"/>
                  </a:cubicBezTo>
                  <a:cubicBezTo>
                    <a:pt x="7799" y="598"/>
                    <a:pt x="7827" y="598"/>
                    <a:pt x="7827" y="620"/>
                  </a:cubicBezTo>
                  <a:lnTo>
                    <a:pt x="7839" y="620"/>
                  </a:lnTo>
                  <a:cubicBezTo>
                    <a:pt x="7856" y="599"/>
                    <a:pt x="7886" y="590"/>
                    <a:pt x="7916" y="590"/>
                  </a:cubicBezTo>
                  <a:cubicBezTo>
                    <a:pt x="7946" y="590"/>
                    <a:pt x="7976" y="598"/>
                    <a:pt x="7996" y="610"/>
                  </a:cubicBezTo>
                  <a:cubicBezTo>
                    <a:pt x="8000" y="611"/>
                    <a:pt x="8005" y="611"/>
                    <a:pt x="8009" y="611"/>
                  </a:cubicBezTo>
                  <a:cubicBezTo>
                    <a:pt x="8030" y="611"/>
                    <a:pt x="8053" y="604"/>
                    <a:pt x="8068" y="591"/>
                  </a:cubicBezTo>
                  <a:cubicBezTo>
                    <a:pt x="8083" y="582"/>
                    <a:pt x="8091" y="578"/>
                    <a:pt x="8097" y="578"/>
                  </a:cubicBezTo>
                  <a:cubicBezTo>
                    <a:pt x="8103" y="578"/>
                    <a:pt x="8106" y="583"/>
                    <a:pt x="8112" y="595"/>
                  </a:cubicBezTo>
                  <a:cubicBezTo>
                    <a:pt x="8110" y="608"/>
                    <a:pt x="8141" y="623"/>
                    <a:pt x="8166" y="623"/>
                  </a:cubicBezTo>
                  <a:cubicBezTo>
                    <a:pt x="8182" y="623"/>
                    <a:pt x="8196" y="617"/>
                    <a:pt x="8197" y="601"/>
                  </a:cubicBezTo>
                  <a:lnTo>
                    <a:pt x="8209" y="623"/>
                  </a:lnTo>
                  <a:cubicBezTo>
                    <a:pt x="8213" y="630"/>
                    <a:pt x="8217" y="633"/>
                    <a:pt x="8221" y="633"/>
                  </a:cubicBezTo>
                  <a:cubicBezTo>
                    <a:pt x="8230" y="633"/>
                    <a:pt x="8237" y="619"/>
                    <a:pt x="8237" y="604"/>
                  </a:cubicBezTo>
                  <a:cubicBezTo>
                    <a:pt x="8239" y="586"/>
                    <a:pt x="8243" y="576"/>
                    <a:pt x="8248" y="576"/>
                  </a:cubicBezTo>
                  <a:cubicBezTo>
                    <a:pt x="8253" y="576"/>
                    <a:pt x="8260" y="591"/>
                    <a:pt x="8266" y="626"/>
                  </a:cubicBezTo>
                  <a:cubicBezTo>
                    <a:pt x="8264" y="652"/>
                    <a:pt x="8268" y="662"/>
                    <a:pt x="8273" y="662"/>
                  </a:cubicBezTo>
                  <a:cubicBezTo>
                    <a:pt x="8276" y="662"/>
                    <a:pt x="8278" y="657"/>
                    <a:pt x="8278" y="648"/>
                  </a:cubicBezTo>
                  <a:cubicBezTo>
                    <a:pt x="8289" y="635"/>
                    <a:pt x="8300" y="622"/>
                    <a:pt x="8309" y="622"/>
                  </a:cubicBezTo>
                  <a:cubicBezTo>
                    <a:pt x="8314" y="622"/>
                    <a:pt x="8318" y="625"/>
                    <a:pt x="8322" y="632"/>
                  </a:cubicBezTo>
                  <a:cubicBezTo>
                    <a:pt x="8338" y="632"/>
                    <a:pt x="8350" y="632"/>
                    <a:pt x="8353" y="591"/>
                  </a:cubicBezTo>
                  <a:cubicBezTo>
                    <a:pt x="8353" y="573"/>
                    <a:pt x="8369" y="573"/>
                    <a:pt x="8382" y="573"/>
                  </a:cubicBezTo>
                  <a:cubicBezTo>
                    <a:pt x="8382" y="595"/>
                    <a:pt x="8382" y="595"/>
                    <a:pt x="8366" y="613"/>
                  </a:cubicBezTo>
                  <a:lnTo>
                    <a:pt x="8394" y="616"/>
                  </a:lnTo>
                  <a:cubicBezTo>
                    <a:pt x="8416" y="623"/>
                    <a:pt x="8432" y="638"/>
                    <a:pt x="8435" y="660"/>
                  </a:cubicBezTo>
                  <a:cubicBezTo>
                    <a:pt x="8440" y="670"/>
                    <a:pt x="8446" y="676"/>
                    <a:pt x="8450" y="676"/>
                  </a:cubicBezTo>
                  <a:cubicBezTo>
                    <a:pt x="8454" y="676"/>
                    <a:pt x="8456" y="666"/>
                    <a:pt x="8451" y="642"/>
                  </a:cubicBezTo>
                  <a:cubicBezTo>
                    <a:pt x="8454" y="601"/>
                    <a:pt x="8454" y="601"/>
                    <a:pt x="8482" y="601"/>
                  </a:cubicBezTo>
                  <a:cubicBezTo>
                    <a:pt x="8494" y="604"/>
                    <a:pt x="8510" y="604"/>
                    <a:pt x="8507" y="626"/>
                  </a:cubicBezTo>
                  <a:cubicBezTo>
                    <a:pt x="8507" y="645"/>
                    <a:pt x="8507" y="645"/>
                    <a:pt x="8535" y="648"/>
                  </a:cubicBezTo>
                  <a:cubicBezTo>
                    <a:pt x="8536" y="648"/>
                    <a:pt x="8537" y="648"/>
                    <a:pt x="8538" y="648"/>
                  </a:cubicBezTo>
                  <a:cubicBezTo>
                    <a:pt x="8578" y="648"/>
                    <a:pt x="8623" y="590"/>
                    <a:pt x="8642" y="554"/>
                  </a:cubicBezTo>
                  <a:cubicBezTo>
                    <a:pt x="8643" y="532"/>
                    <a:pt x="8644" y="521"/>
                    <a:pt x="8646" y="521"/>
                  </a:cubicBezTo>
                  <a:cubicBezTo>
                    <a:pt x="8647" y="521"/>
                    <a:pt x="8650" y="532"/>
                    <a:pt x="8654" y="554"/>
                  </a:cubicBezTo>
                  <a:cubicBezTo>
                    <a:pt x="8654" y="576"/>
                    <a:pt x="8667" y="576"/>
                    <a:pt x="8682" y="576"/>
                  </a:cubicBezTo>
                  <a:cubicBezTo>
                    <a:pt x="8682" y="570"/>
                    <a:pt x="8684" y="568"/>
                    <a:pt x="8685" y="568"/>
                  </a:cubicBezTo>
                  <a:cubicBezTo>
                    <a:pt x="8688" y="568"/>
                    <a:pt x="8691" y="576"/>
                    <a:pt x="8685" y="576"/>
                  </a:cubicBezTo>
                  <a:cubicBezTo>
                    <a:pt x="8684" y="576"/>
                    <a:pt x="8683" y="576"/>
                    <a:pt x="8682" y="576"/>
                  </a:cubicBezTo>
                  <a:cubicBezTo>
                    <a:pt x="8680" y="593"/>
                    <a:pt x="8672" y="595"/>
                    <a:pt x="8661" y="595"/>
                  </a:cubicBezTo>
                  <a:cubicBezTo>
                    <a:pt x="8658" y="595"/>
                    <a:pt x="8655" y="595"/>
                    <a:pt x="8651" y="595"/>
                  </a:cubicBezTo>
                  <a:lnTo>
                    <a:pt x="8651" y="616"/>
                  </a:lnTo>
                  <a:cubicBezTo>
                    <a:pt x="8656" y="638"/>
                    <a:pt x="8663" y="649"/>
                    <a:pt x="8670" y="649"/>
                  </a:cubicBezTo>
                  <a:cubicBezTo>
                    <a:pt x="8677" y="649"/>
                    <a:pt x="8684" y="639"/>
                    <a:pt x="8692" y="620"/>
                  </a:cubicBezTo>
                  <a:cubicBezTo>
                    <a:pt x="8699" y="611"/>
                    <a:pt x="8703" y="606"/>
                    <a:pt x="8707" y="606"/>
                  </a:cubicBezTo>
                  <a:cubicBezTo>
                    <a:pt x="8710" y="606"/>
                    <a:pt x="8714" y="611"/>
                    <a:pt x="8720" y="623"/>
                  </a:cubicBezTo>
                  <a:cubicBezTo>
                    <a:pt x="8729" y="638"/>
                    <a:pt x="8738" y="654"/>
                    <a:pt x="8743" y="654"/>
                  </a:cubicBezTo>
                  <a:cubicBezTo>
                    <a:pt x="8746" y="654"/>
                    <a:pt x="8747" y="651"/>
                    <a:pt x="8748" y="645"/>
                  </a:cubicBezTo>
                  <a:cubicBezTo>
                    <a:pt x="8764" y="645"/>
                    <a:pt x="8780" y="654"/>
                    <a:pt x="8789" y="670"/>
                  </a:cubicBezTo>
                  <a:cubicBezTo>
                    <a:pt x="8795" y="670"/>
                    <a:pt x="8801" y="670"/>
                    <a:pt x="8806" y="670"/>
                  </a:cubicBezTo>
                  <a:cubicBezTo>
                    <a:pt x="8822" y="670"/>
                    <a:pt x="8830" y="668"/>
                    <a:pt x="8833" y="651"/>
                  </a:cubicBezTo>
                  <a:cubicBezTo>
                    <a:pt x="8833" y="632"/>
                    <a:pt x="8849" y="632"/>
                    <a:pt x="8861" y="632"/>
                  </a:cubicBezTo>
                  <a:cubicBezTo>
                    <a:pt x="8865" y="633"/>
                    <a:pt x="8869" y="634"/>
                    <a:pt x="8873" y="634"/>
                  </a:cubicBezTo>
                  <a:cubicBezTo>
                    <a:pt x="8883" y="634"/>
                    <a:pt x="8890" y="629"/>
                    <a:pt x="8892" y="613"/>
                  </a:cubicBezTo>
                  <a:cubicBezTo>
                    <a:pt x="8892" y="593"/>
                    <a:pt x="8911" y="575"/>
                    <a:pt x="8931" y="575"/>
                  </a:cubicBezTo>
                  <a:cubicBezTo>
                    <a:pt x="8933" y="575"/>
                    <a:pt x="8935" y="576"/>
                    <a:pt x="8936" y="576"/>
                  </a:cubicBezTo>
                  <a:cubicBezTo>
                    <a:pt x="8949" y="568"/>
                    <a:pt x="8956" y="564"/>
                    <a:pt x="8961" y="564"/>
                  </a:cubicBezTo>
                  <a:cubicBezTo>
                    <a:pt x="8969" y="564"/>
                    <a:pt x="8971" y="574"/>
                    <a:pt x="8977" y="601"/>
                  </a:cubicBezTo>
                  <a:cubicBezTo>
                    <a:pt x="8977" y="623"/>
                    <a:pt x="8990" y="623"/>
                    <a:pt x="9005" y="623"/>
                  </a:cubicBezTo>
                  <a:cubicBezTo>
                    <a:pt x="9005" y="623"/>
                    <a:pt x="9018" y="626"/>
                    <a:pt x="9030" y="648"/>
                  </a:cubicBezTo>
                  <a:cubicBezTo>
                    <a:pt x="9034" y="654"/>
                    <a:pt x="9037" y="657"/>
                    <a:pt x="9039" y="657"/>
                  </a:cubicBezTo>
                  <a:cubicBezTo>
                    <a:pt x="9044" y="657"/>
                    <a:pt x="9046" y="641"/>
                    <a:pt x="9046" y="626"/>
                  </a:cubicBezTo>
                  <a:lnTo>
                    <a:pt x="9052" y="585"/>
                  </a:lnTo>
                  <a:cubicBezTo>
                    <a:pt x="9065" y="588"/>
                    <a:pt x="9074" y="629"/>
                    <a:pt x="9074" y="651"/>
                  </a:cubicBezTo>
                  <a:cubicBezTo>
                    <a:pt x="9079" y="673"/>
                    <a:pt x="9081" y="684"/>
                    <a:pt x="9083" y="684"/>
                  </a:cubicBezTo>
                  <a:cubicBezTo>
                    <a:pt x="9084" y="684"/>
                    <a:pt x="9085" y="673"/>
                    <a:pt x="9087" y="651"/>
                  </a:cubicBezTo>
                  <a:cubicBezTo>
                    <a:pt x="9089" y="638"/>
                    <a:pt x="9097" y="624"/>
                    <a:pt x="9109" y="624"/>
                  </a:cubicBezTo>
                  <a:cubicBezTo>
                    <a:pt x="9115" y="624"/>
                    <a:pt x="9123" y="627"/>
                    <a:pt x="9131" y="635"/>
                  </a:cubicBezTo>
                  <a:cubicBezTo>
                    <a:pt x="9159" y="638"/>
                    <a:pt x="9187" y="642"/>
                    <a:pt x="9187" y="660"/>
                  </a:cubicBezTo>
                  <a:cubicBezTo>
                    <a:pt x="9189" y="667"/>
                    <a:pt x="9195" y="671"/>
                    <a:pt x="9202" y="671"/>
                  </a:cubicBezTo>
                  <a:cubicBezTo>
                    <a:pt x="9207" y="671"/>
                    <a:pt x="9212" y="669"/>
                    <a:pt x="9215" y="663"/>
                  </a:cubicBezTo>
                  <a:cubicBezTo>
                    <a:pt x="9223" y="655"/>
                    <a:pt x="9230" y="650"/>
                    <a:pt x="9239" y="650"/>
                  </a:cubicBezTo>
                  <a:cubicBezTo>
                    <a:pt x="9250" y="650"/>
                    <a:pt x="9264" y="656"/>
                    <a:pt x="9284" y="670"/>
                  </a:cubicBezTo>
                  <a:cubicBezTo>
                    <a:pt x="9320" y="696"/>
                    <a:pt x="9337" y="708"/>
                    <a:pt x="9346" y="708"/>
                  </a:cubicBezTo>
                  <a:cubicBezTo>
                    <a:pt x="9354" y="708"/>
                    <a:pt x="9355" y="697"/>
                    <a:pt x="9356" y="676"/>
                  </a:cubicBezTo>
                  <a:cubicBezTo>
                    <a:pt x="9358" y="665"/>
                    <a:pt x="9359" y="654"/>
                    <a:pt x="9361" y="654"/>
                  </a:cubicBezTo>
                  <a:cubicBezTo>
                    <a:pt x="9362" y="654"/>
                    <a:pt x="9365" y="660"/>
                    <a:pt x="9369" y="679"/>
                  </a:cubicBezTo>
                  <a:cubicBezTo>
                    <a:pt x="9373" y="686"/>
                    <a:pt x="9377" y="689"/>
                    <a:pt x="9382" y="689"/>
                  </a:cubicBezTo>
                  <a:cubicBezTo>
                    <a:pt x="9393" y="689"/>
                    <a:pt x="9407" y="676"/>
                    <a:pt x="9428" y="663"/>
                  </a:cubicBezTo>
                  <a:cubicBezTo>
                    <a:pt x="9441" y="638"/>
                    <a:pt x="9450" y="610"/>
                    <a:pt x="9450" y="582"/>
                  </a:cubicBezTo>
                  <a:cubicBezTo>
                    <a:pt x="9452" y="559"/>
                    <a:pt x="9453" y="549"/>
                    <a:pt x="9459" y="549"/>
                  </a:cubicBezTo>
                  <a:cubicBezTo>
                    <a:pt x="9463" y="549"/>
                    <a:pt x="9470" y="554"/>
                    <a:pt x="9482" y="563"/>
                  </a:cubicBezTo>
                  <a:cubicBezTo>
                    <a:pt x="9494" y="566"/>
                    <a:pt x="9507" y="588"/>
                    <a:pt x="9504" y="607"/>
                  </a:cubicBezTo>
                  <a:cubicBezTo>
                    <a:pt x="9504" y="624"/>
                    <a:pt x="9494" y="626"/>
                    <a:pt x="9490" y="626"/>
                  </a:cubicBezTo>
                  <a:cubicBezTo>
                    <a:pt x="9489" y="626"/>
                    <a:pt x="9488" y="626"/>
                    <a:pt x="9488" y="626"/>
                  </a:cubicBezTo>
                  <a:lnTo>
                    <a:pt x="9475" y="626"/>
                  </a:lnTo>
                  <a:cubicBezTo>
                    <a:pt x="9472" y="648"/>
                    <a:pt x="9472" y="667"/>
                    <a:pt x="9500" y="670"/>
                  </a:cubicBezTo>
                  <a:cubicBezTo>
                    <a:pt x="9505" y="681"/>
                    <a:pt x="9512" y="688"/>
                    <a:pt x="9518" y="688"/>
                  </a:cubicBezTo>
                  <a:cubicBezTo>
                    <a:pt x="9523" y="688"/>
                    <a:pt x="9527" y="683"/>
                    <a:pt x="9529" y="673"/>
                  </a:cubicBezTo>
                  <a:cubicBezTo>
                    <a:pt x="9538" y="695"/>
                    <a:pt x="9566" y="698"/>
                    <a:pt x="9594" y="701"/>
                  </a:cubicBezTo>
                  <a:cubicBezTo>
                    <a:pt x="9623" y="704"/>
                    <a:pt x="9667" y="707"/>
                    <a:pt x="9679" y="729"/>
                  </a:cubicBezTo>
                  <a:cubicBezTo>
                    <a:pt x="9687" y="730"/>
                    <a:pt x="9694" y="731"/>
                    <a:pt x="9700" y="731"/>
                  </a:cubicBezTo>
                  <a:cubicBezTo>
                    <a:pt x="9714" y="731"/>
                    <a:pt x="9721" y="727"/>
                    <a:pt x="9723" y="714"/>
                  </a:cubicBezTo>
                  <a:cubicBezTo>
                    <a:pt x="9725" y="688"/>
                    <a:pt x="9731" y="679"/>
                    <a:pt x="9735" y="679"/>
                  </a:cubicBezTo>
                  <a:cubicBezTo>
                    <a:pt x="9738" y="679"/>
                    <a:pt x="9740" y="684"/>
                    <a:pt x="9739" y="692"/>
                  </a:cubicBezTo>
                  <a:cubicBezTo>
                    <a:pt x="9745" y="723"/>
                    <a:pt x="9839" y="752"/>
                    <a:pt x="9899" y="752"/>
                  </a:cubicBezTo>
                  <a:cubicBezTo>
                    <a:pt x="9924" y="752"/>
                    <a:pt x="9943" y="747"/>
                    <a:pt x="9949" y="736"/>
                  </a:cubicBezTo>
                  <a:lnTo>
                    <a:pt x="9977" y="739"/>
                  </a:lnTo>
                  <a:cubicBezTo>
                    <a:pt x="9993" y="755"/>
                    <a:pt x="10033" y="764"/>
                    <a:pt x="10064" y="764"/>
                  </a:cubicBezTo>
                  <a:cubicBezTo>
                    <a:pt x="10082" y="764"/>
                    <a:pt x="10096" y="761"/>
                    <a:pt x="10102" y="754"/>
                  </a:cubicBezTo>
                  <a:lnTo>
                    <a:pt x="10146" y="757"/>
                  </a:lnTo>
                  <a:cubicBezTo>
                    <a:pt x="10159" y="771"/>
                    <a:pt x="10170" y="777"/>
                    <a:pt x="10180" y="777"/>
                  </a:cubicBezTo>
                  <a:cubicBezTo>
                    <a:pt x="10188" y="777"/>
                    <a:pt x="10195" y="772"/>
                    <a:pt x="10202" y="764"/>
                  </a:cubicBezTo>
                  <a:cubicBezTo>
                    <a:pt x="10213" y="751"/>
                    <a:pt x="10218" y="736"/>
                    <a:pt x="10219" y="736"/>
                  </a:cubicBezTo>
                  <a:lnTo>
                    <a:pt x="10219" y="736"/>
                  </a:lnTo>
                  <a:cubicBezTo>
                    <a:pt x="10219" y="736"/>
                    <a:pt x="10219" y="738"/>
                    <a:pt x="10218" y="745"/>
                  </a:cubicBezTo>
                  <a:cubicBezTo>
                    <a:pt x="10215" y="767"/>
                    <a:pt x="10243" y="770"/>
                    <a:pt x="10300" y="776"/>
                  </a:cubicBezTo>
                  <a:cubicBezTo>
                    <a:pt x="10318" y="778"/>
                    <a:pt x="10331" y="780"/>
                    <a:pt x="10339" y="780"/>
                  </a:cubicBezTo>
                  <a:cubicBezTo>
                    <a:pt x="10355" y="780"/>
                    <a:pt x="10352" y="774"/>
                    <a:pt x="10343" y="757"/>
                  </a:cubicBezTo>
                  <a:cubicBezTo>
                    <a:pt x="10357" y="755"/>
                    <a:pt x="10367" y="753"/>
                    <a:pt x="10375" y="753"/>
                  </a:cubicBezTo>
                  <a:cubicBezTo>
                    <a:pt x="10402" y="753"/>
                    <a:pt x="10400" y="769"/>
                    <a:pt x="10400" y="786"/>
                  </a:cubicBezTo>
                  <a:cubicBezTo>
                    <a:pt x="10391" y="805"/>
                    <a:pt x="10392" y="815"/>
                    <a:pt x="10398" y="815"/>
                  </a:cubicBezTo>
                  <a:cubicBezTo>
                    <a:pt x="10405" y="815"/>
                    <a:pt x="10418" y="801"/>
                    <a:pt x="10428" y="767"/>
                  </a:cubicBezTo>
                  <a:cubicBezTo>
                    <a:pt x="10438" y="746"/>
                    <a:pt x="10452" y="738"/>
                    <a:pt x="10462" y="738"/>
                  </a:cubicBezTo>
                  <a:cubicBezTo>
                    <a:pt x="10469" y="738"/>
                    <a:pt x="10475" y="743"/>
                    <a:pt x="10475" y="751"/>
                  </a:cubicBezTo>
                  <a:cubicBezTo>
                    <a:pt x="10473" y="768"/>
                    <a:pt x="10463" y="770"/>
                    <a:pt x="10452" y="770"/>
                  </a:cubicBezTo>
                  <a:cubicBezTo>
                    <a:pt x="10449" y="770"/>
                    <a:pt x="10446" y="770"/>
                    <a:pt x="10444" y="770"/>
                  </a:cubicBezTo>
                  <a:lnTo>
                    <a:pt x="10441" y="811"/>
                  </a:lnTo>
                  <a:cubicBezTo>
                    <a:pt x="10444" y="812"/>
                    <a:pt x="10447" y="812"/>
                    <a:pt x="10449" y="812"/>
                  </a:cubicBezTo>
                  <a:cubicBezTo>
                    <a:pt x="10454" y="812"/>
                    <a:pt x="10458" y="808"/>
                    <a:pt x="10469" y="795"/>
                  </a:cubicBezTo>
                  <a:cubicBezTo>
                    <a:pt x="10469" y="795"/>
                    <a:pt x="10484" y="795"/>
                    <a:pt x="10500" y="776"/>
                  </a:cubicBezTo>
                  <a:cubicBezTo>
                    <a:pt x="10516" y="761"/>
                    <a:pt x="10519" y="732"/>
                    <a:pt x="10506" y="714"/>
                  </a:cubicBezTo>
                  <a:cubicBezTo>
                    <a:pt x="10497" y="698"/>
                    <a:pt x="10503" y="693"/>
                    <a:pt x="10512" y="693"/>
                  </a:cubicBezTo>
                  <a:cubicBezTo>
                    <a:pt x="10515" y="693"/>
                    <a:pt x="10519" y="694"/>
                    <a:pt x="10522" y="695"/>
                  </a:cubicBezTo>
                  <a:cubicBezTo>
                    <a:pt x="10550" y="720"/>
                    <a:pt x="10547" y="739"/>
                    <a:pt x="10531" y="757"/>
                  </a:cubicBezTo>
                  <a:cubicBezTo>
                    <a:pt x="10516" y="757"/>
                    <a:pt x="10513" y="776"/>
                    <a:pt x="10513" y="798"/>
                  </a:cubicBezTo>
                  <a:cubicBezTo>
                    <a:pt x="10512" y="803"/>
                    <a:pt x="10515" y="805"/>
                    <a:pt x="10520" y="805"/>
                  </a:cubicBezTo>
                  <a:cubicBezTo>
                    <a:pt x="10539" y="805"/>
                    <a:pt x="10589" y="777"/>
                    <a:pt x="10604" y="745"/>
                  </a:cubicBezTo>
                  <a:cubicBezTo>
                    <a:pt x="10605" y="737"/>
                    <a:pt x="10606" y="733"/>
                    <a:pt x="10606" y="733"/>
                  </a:cubicBezTo>
                  <a:lnTo>
                    <a:pt x="10606" y="733"/>
                  </a:lnTo>
                  <a:cubicBezTo>
                    <a:pt x="10606" y="733"/>
                    <a:pt x="10604" y="743"/>
                    <a:pt x="10600" y="767"/>
                  </a:cubicBezTo>
                  <a:cubicBezTo>
                    <a:pt x="10597" y="789"/>
                    <a:pt x="10625" y="792"/>
                    <a:pt x="10654" y="795"/>
                  </a:cubicBezTo>
                  <a:cubicBezTo>
                    <a:pt x="10664" y="796"/>
                    <a:pt x="10672" y="797"/>
                    <a:pt x="10679" y="797"/>
                  </a:cubicBezTo>
                  <a:cubicBezTo>
                    <a:pt x="10691" y="797"/>
                    <a:pt x="10699" y="794"/>
                    <a:pt x="10701" y="779"/>
                  </a:cubicBezTo>
                  <a:cubicBezTo>
                    <a:pt x="10701" y="757"/>
                    <a:pt x="10704" y="739"/>
                    <a:pt x="10719" y="739"/>
                  </a:cubicBezTo>
                  <a:cubicBezTo>
                    <a:pt x="10704" y="739"/>
                    <a:pt x="10707" y="717"/>
                    <a:pt x="10710" y="698"/>
                  </a:cubicBezTo>
                  <a:lnTo>
                    <a:pt x="10710" y="698"/>
                  </a:lnTo>
                  <a:cubicBezTo>
                    <a:pt x="10723" y="710"/>
                    <a:pt x="10735" y="726"/>
                    <a:pt x="10748" y="745"/>
                  </a:cubicBezTo>
                  <a:cubicBezTo>
                    <a:pt x="10763" y="786"/>
                    <a:pt x="10804" y="817"/>
                    <a:pt x="10851" y="820"/>
                  </a:cubicBezTo>
                  <a:cubicBezTo>
                    <a:pt x="10879" y="823"/>
                    <a:pt x="10923" y="830"/>
                    <a:pt x="10933" y="852"/>
                  </a:cubicBezTo>
                  <a:cubicBezTo>
                    <a:pt x="10943" y="853"/>
                    <a:pt x="10951" y="854"/>
                    <a:pt x="10958" y="854"/>
                  </a:cubicBezTo>
                  <a:cubicBezTo>
                    <a:pt x="10970" y="854"/>
                    <a:pt x="10978" y="850"/>
                    <a:pt x="10980" y="836"/>
                  </a:cubicBezTo>
                  <a:lnTo>
                    <a:pt x="11008" y="839"/>
                  </a:lnTo>
                  <a:cubicBezTo>
                    <a:pt x="11013" y="851"/>
                    <a:pt x="11024" y="858"/>
                    <a:pt x="11033" y="858"/>
                  </a:cubicBezTo>
                  <a:cubicBezTo>
                    <a:pt x="11041" y="858"/>
                    <a:pt x="11047" y="854"/>
                    <a:pt x="11049" y="845"/>
                  </a:cubicBezTo>
                  <a:cubicBezTo>
                    <a:pt x="11053" y="840"/>
                    <a:pt x="11058" y="838"/>
                    <a:pt x="11062" y="838"/>
                  </a:cubicBezTo>
                  <a:cubicBezTo>
                    <a:pt x="11072" y="838"/>
                    <a:pt x="11080" y="848"/>
                    <a:pt x="11089" y="848"/>
                  </a:cubicBezTo>
                  <a:cubicBezTo>
                    <a:pt x="11101" y="870"/>
                    <a:pt x="11107" y="882"/>
                    <a:pt x="11110" y="882"/>
                  </a:cubicBezTo>
                  <a:cubicBezTo>
                    <a:pt x="11113" y="882"/>
                    <a:pt x="11111" y="865"/>
                    <a:pt x="11108" y="830"/>
                  </a:cubicBezTo>
                  <a:cubicBezTo>
                    <a:pt x="11105" y="808"/>
                    <a:pt x="11092" y="792"/>
                    <a:pt x="11070" y="786"/>
                  </a:cubicBezTo>
                  <a:lnTo>
                    <a:pt x="11027" y="779"/>
                  </a:lnTo>
                  <a:lnTo>
                    <a:pt x="11074" y="764"/>
                  </a:lnTo>
                  <a:cubicBezTo>
                    <a:pt x="11096" y="764"/>
                    <a:pt x="11114" y="748"/>
                    <a:pt x="11121" y="726"/>
                  </a:cubicBezTo>
                  <a:cubicBezTo>
                    <a:pt x="11121" y="726"/>
                    <a:pt x="11124" y="707"/>
                    <a:pt x="11136" y="707"/>
                  </a:cubicBezTo>
                  <a:cubicBezTo>
                    <a:pt x="11136" y="707"/>
                    <a:pt x="11133" y="729"/>
                    <a:pt x="11130" y="751"/>
                  </a:cubicBezTo>
                  <a:cubicBezTo>
                    <a:pt x="11117" y="767"/>
                    <a:pt x="11111" y="789"/>
                    <a:pt x="11111" y="811"/>
                  </a:cubicBezTo>
                  <a:cubicBezTo>
                    <a:pt x="11115" y="839"/>
                    <a:pt x="11134" y="860"/>
                    <a:pt x="11148" y="860"/>
                  </a:cubicBezTo>
                  <a:cubicBezTo>
                    <a:pt x="11156" y="860"/>
                    <a:pt x="11162" y="853"/>
                    <a:pt x="11164" y="839"/>
                  </a:cubicBezTo>
                  <a:cubicBezTo>
                    <a:pt x="11177" y="839"/>
                    <a:pt x="11177" y="839"/>
                    <a:pt x="11190" y="861"/>
                  </a:cubicBezTo>
                  <a:cubicBezTo>
                    <a:pt x="11188" y="871"/>
                    <a:pt x="11190" y="877"/>
                    <a:pt x="11194" y="877"/>
                  </a:cubicBezTo>
                  <a:cubicBezTo>
                    <a:pt x="11200" y="877"/>
                    <a:pt x="11209" y="868"/>
                    <a:pt x="11221" y="845"/>
                  </a:cubicBezTo>
                  <a:cubicBezTo>
                    <a:pt x="11230" y="826"/>
                    <a:pt x="11237" y="817"/>
                    <a:pt x="11244" y="817"/>
                  </a:cubicBezTo>
                  <a:cubicBezTo>
                    <a:pt x="11251" y="817"/>
                    <a:pt x="11257" y="828"/>
                    <a:pt x="11262" y="852"/>
                  </a:cubicBezTo>
                  <a:cubicBezTo>
                    <a:pt x="11276" y="880"/>
                    <a:pt x="11305" y="894"/>
                    <a:pt x="11325" y="894"/>
                  </a:cubicBezTo>
                  <a:cubicBezTo>
                    <a:pt x="11335" y="894"/>
                    <a:pt x="11342" y="890"/>
                    <a:pt x="11343" y="883"/>
                  </a:cubicBezTo>
                  <a:cubicBezTo>
                    <a:pt x="11343" y="863"/>
                    <a:pt x="11358" y="851"/>
                    <a:pt x="11373" y="851"/>
                  </a:cubicBezTo>
                  <a:cubicBezTo>
                    <a:pt x="11385" y="851"/>
                    <a:pt x="11396" y="857"/>
                    <a:pt x="11403" y="870"/>
                  </a:cubicBezTo>
                  <a:cubicBezTo>
                    <a:pt x="11410" y="883"/>
                    <a:pt x="11417" y="889"/>
                    <a:pt x="11424" y="889"/>
                  </a:cubicBezTo>
                  <a:cubicBezTo>
                    <a:pt x="11430" y="889"/>
                    <a:pt x="11436" y="885"/>
                    <a:pt x="11443" y="877"/>
                  </a:cubicBezTo>
                  <a:lnTo>
                    <a:pt x="11443" y="877"/>
                  </a:lnTo>
                  <a:cubicBezTo>
                    <a:pt x="11441" y="891"/>
                    <a:pt x="11447" y="908"/>
                    <a:pt x="11457" y="908"/>
                  </a:cubicBezTo>
                  <a:cubicBezTo>
                    <a:pt x="11461" y="908"/>
                    <a:pt x="11465" y="906"/>
                    <a:pt x="11468" y="902"/>
                  </a:cubicBezTo>
                  <a:cubicBezTo>
                    <a:pt x="11468" y="902"/>
                    <a:pt x="11484" y="902"/>
                    <a:pt x="11472" y="880"/>
                  </a:cubicBezTo>
                  <a:lnTo>
                    <a:pt x="11506" y="842"/>
                  </a:lnTo>
                  <a:cubicBezTo>
                    <a:pt x="11494" y="839"/>
                    <a:pt x="11494" y="820"/>
                    <a:pt x="11497" y="798"/>
                  </a:cubicBezTo>
                  <a:cubicBezTo>
                    <a:pt x="11497" y="794"/>
                    <a:pt x="11500" y="793"/>
                    <a:pt x="11504" y="793"/>
                  </a:cubicBezTo>
                  <a:cubicBezTo>
                    <a:pt x="11520" y="793"/>
                    <a:pt x="11558" y="821"/>
                    <a:pt x="11575" y="873"/>
                  </a:cubicBezTo>
                  <a:lnTo>
                    <a:pt x="11597" y="917"/>
                  </a:lnTo>
                  <a:lnTo>
                    <a:pt x="11603" y="877"/>
                  </a:lnTo>
                  <a:cubicBezTo>
                    <a:pt x="11616" y="880"/>
                    <a:pt x="11628" y="880"/>
                    <a:pt x="11628" y="902"/>
                  </a:cubicBezTo>
                  <a:cubicBezTo>
                    <a:pt x="11625" y="920"/>
                    <a:pt x="11625" y="920"/>
                    <a:pt x="11638" y="924"/>
                  </a:cubicBezTo>
                  <a:cubicBezTo>
                    <a:pt x="11638" y="924"/>
                    <a:pt x="11638" y="924"/>
                    <a:pt x="11640" y="924"/>
                  </a:cubicBezTo>
                  <a:cubicBezTo>
                    <a:pt x="11644" y="924"/>
                    <a:pt x="11654" y="922"/>
                    <a:pt x="11656" y="905"/>
                  </a:cubicBezTo>
                  <a:cubicBezTo>
                    <a:pt x="11658" y="881"/>
                    <a:pt x="11659" y="871"/>
                    <a:pt x="11662" y="871"/>
                  </a:cubicBezTo>
                  <a:cubicBezTo>
                    <a:pt x="11664" y="871"/>
                    <a:pt x="11667" y="877"/>
                    <a:pt x="11672" y="886"/>
                  </a:cubicBezTo>
                  <a:cubicBezTo>
                    <a:pt x="11677" y="909"/>
                    <a:pt x="11683" y="921"/>
                    <a:pt x="11690" y="921"/>
                  </a:cubicBezTo>
                  <a:cubicBezTo>
                    <a:pt x="11697" y="921"/>
                    <a:pt x="11704" y="911"/>
                    <a:pt x="11713" y="892"/>
                  </a:cubicBezTo>
                  <a:cubicBezTo>
                    <a:pt x="11716" y="872"/>
                    <a:pt x="11718" y="862"/>
                    <a:pt x="11719" y="862"/>
                  </a:cubicBezTo>
                  <a:cubicBezTo>
                    <a:pt x="11721" y="862"/>
                    <a:pt x="11724" y="873"/>
                    <a:pt x="11729" y="895"/>
                  </a:cubicBezTo>
                  <a:cubicBezTo>
                    <a:pt x="11725" y="914"/>
                    <a:pt x="11738" y="939"/>
                    <a:pt x="11750" y="939"/>
                  </a:cubicBezTo>
                  <a:lnTo>
                    <a:pt x="11754" y="920"/>
                  </a:lnTo>
                  <a:cubicBezTo>
                    <a:pt x="11757" y="896"/>
                    <a:pt x="11763" y="886"/>
                    <a:pt x="11769" y="886"/>
                  </a:cubicBezTo>
                  <a:cubicBezTo>
                    <a:pt x="11774" y="886"/>
                    <a:pt x="11779" y="892"/>
                    <a:pt x="11785" y="902"/>
                  </a:cubicBezTo>
                  <a:cubicBezTo>
                    <a:pt x="11783" y="914"/>
                    <a:pt x="11786" y="919"/>
                    <a:pt x="11794" y="919"/>
                  </a:cubicBezTo>
                  <a:cubicBezTo>
                    <a:pt x="11801" y="919"/>
                    <a:pt x="11811" y="915"/>
                    <a:pt x="11826" y="908"/>
                  </a:cubicBezTo>
                  <a:cubicBezTo>
                    <a:pt x="11854" y="911"/>
                    <a:pt x="11870" y="914"/>
                    <a:pt x="11866" y="936"/>
                  </a:cubicBezTo>
                  <a:cubicBezTo>
                    <a:pt x="11863" y="956"/>
                    <a:pt x="11862" y="967"/>
                    <a:pt x="11863" y="967"/>
                  </a:cubicBezTo>
                  <a:cubicBezTo>
                    <a:pt x="11865" y="967"/>
                    <a:pt x="11870" y="956"/>
                    <a:pt x="11879" y="936"/>
                  </a:cubicBezTo>
                  <a:cubicBezTo>
                    <a:pt x="11888" y="927"/>
                    <a:pt x="11892" y="923"/>
                    <a:pt x="11897" y="923"/>
                  </a:cubicBezTo>
                  <a:cubicBezTo>
                    <a:pt x="11903" y="923"/>
                    <a:pt x="11909" y="929"/>
                    <a:pt x="11923" y="942"/>
                  </a:cubicBezTo>
                  <a:cubicBezTo>
                    <a:pt x="11928" y="954"/>
                    <a:pt x="11930" y="959"/>
                    <a:pt x="11934" y="959"/>
                  </a:cubicBezTo>
                  <a:cubicBezTo>
                    <a:pt x="11937" y="959"/>
                    <a:pt x="11942" y="955"/>
                    <a:pt x="11951" y="946"/>
                  </a:cubicBezTo>
                  <a:cubicBezTo>
                    <a:pt x="11954" y="905"/>
                    <a:pt x="11957" y="886"/>
                    <a:pt x="11945" y="883"/>
                  </a:cubicBezTo>
                  <a:cubicBezTo>
                    <a:pt x="11929" y="880"/>
                    <a:pt x="11929" y="880"/>
                    <a:pt x="11932" y="861"/>
                  </a:cubicBezTo>
                  <a:lnTo>
                    <a:pt x="11932" y="861"/>
                  </a:lnTo>
                  <a:lnTo>
                    <a:pt x="11960" y="864"/>
                  </a:lnTo>
                  <a:cubicBezTo>
                    <a:pt x="11966" y="865"/>
                    <a:pt x="11971" y="865"/>
                    <a:pt x="11976" y="865"/>
                  </a:cubicBezTo>
                  <a:cubicBezTo>
                    <a:pt x="11992" y="865"/>
                    <a:pt x="12008" y="861"/>
                    <a:pt x="12020" y="852"/>
                  </a:cubicBezTo>
                  <a:cubicBezTo>
                    <a:pt x="12046" y="836"/>
                    <a:pt x="12055" y="804"/>
                    <a:pt x="12038" y="804"/>
                  </a:cubicBezTo>
                  <a:cubicBezTo>
                    <a:pt x="12035" y="804"/>
                    <a:pt x="12031" y="805"/>
                    <a:pt x="12026" y="808"/>
                  </a:cubicBezTo>
                  <a:lnTo>
                    <a:pt x="12017" y="786"/>
                  </a:lnTo>
                  <a:cubicBezTo>
                    <a:pt x="12020" y="754"/>
                    <a:pt x="12014" y="737"/>
                    <a:pt x="12007" y="737"/>
                  </a:cubicBezTo>
                  <a:cubicBezTo>
                    <a:pt x="12000" y="737"/>
                    <a:pt x="11992" y="752"/>
                    <a:pt x="11989" y="783"/>
                  </a:cubicBezTo>
                  <a:cubicBezTo>
                    <a:pt x="11984" y="817"/>
                    <a:pt x="11981" y="832"/>
                    <a:pt x="11979" y="832"/>
                  </a:cubicBezTo>
                  <a:cubicBezTo>
                    <a:pt x="11976" y="832"/>
                    <a:pt x="11974" y="821"/>
                    <a:pt x="11970" y="801"/>
                  </a:cubicBezTo>
                  <a:cubicBezTo>
                    <a:pt x="11976" y="761"/>
                    <a:pt x="11960" y="757"/>
                    <a:pt x="11948" y="754"/>
                  </a:cubicBezTo>
                  <a:cubicBezTo>
                    <a:pt x="11932" y="754"/>
                    <a:pt x="11932" y="754"/>
                    <a:pt x="11935" y="732"/>
                  </a:cubicBezTo>
                  <a:cubicBezTo>
                    <a:pt x="11939" y="714"/>
                    <a:pt x="11929" y="689"/>
                    <a:pt x="11913" y="689"/>
                  </a:cubicBezTo>
                  <a:cubicBezTo>
                    <a:pt x="11910" y="688"/>
                    <a:pt x="11908" y="687"/>
                    <a:pt x="11906" y="687"/>
                  </a:cubicBezTo>
                  <a:cubicBezTo>
                    <a:pt x="11901" y="687"/>
                    <a:pt x="11900" y="691"/>
                    <a:pt x="11898" y="707"/>
                  </a:cubicBezTo>
                  <a:cubicBezTo>
                    <a:pt x="11901" y="716"/>
                    <a:pt x="11899" y="721"/>
                    <a:pt x="11895" y="721"/>
                  </a:cubicBezTo>
                  <a:cubicBezTo>
                    <a:pt x="11889" y="721"/>
                    <a:pt x="11877" y="709"/>
                    <a:pt x="11873" y="682"/>
                  </a:cubicBezTo>
                  <a:cubicBezTo>
                    <a:pt x="11867" y="673"/>
                    <a:pt x="11864" y="668"/>
                    <a:pt x="11862" y="668"/>
                  </a:cubicBezTo>
                  <a:cubicBezTo>
                    <a:pt x="11859" y="668"/>
                    <a:pt x="11858" y="678"/>
                    <a:pt x="11854" y="701"/>
                  </a:cubicBezTo>
                  <a:cubicBezTo>
                    <a:pt x="11852" y="720"/>
                    <a:pt x="11845" y="730"/>
                    <a:pt x="11837" y="730"/>
                  </a:cubicBezTo>
                  <a:cubicBezTo>
                    <a:pt x="11828" y="730"/>
                    <a:pt x="11818" y="718"/>
                    <a:pt x="11813" y="695"/>
                  </a:cubicBezTo>
                  <a:lnTo>
                    <a:pt x="11785" y="692"/>
                  </a:lnTo>
                  <a:cubicBezTo>
                    <a:pt x="11784" y="691"/>
                    <a:pt x="11783" y="691"/>
                    <a:pt x="11782" y="691"/>
                  </a:cubicBezTo>
                  <a:cubicBezTo>
                    <a:pt x="11769" y="691"/>
                    <a:pt x="11766" y="712"/>
                    <a:pt x="11766" y="729"/>
                  </a:cubicBezTo>
                  <a:cubicBezTo>
                    <a:pt x="11763" y="753"/>
                    <a:pt x="11761" y="763"/>
                    <a:pt x="11758" y="763"/>
                  </a:cubicBezTo>
                  <a:cubicBezTo>
                    <a:pt x="11756" y="763"/>
                    <a:pt x="11753" y="757"/>
                    <a:pt x="11747" y="748"/>
                  </a:cubicBezTo>
                  <a:cubicBezTo>
                    <a:pt x="11741" y="736"/>
                    <a:pt x="11738" y="720"/>
                    <a:pt x="11738" y="704"/>
                  </a:cubicBezTo>
                  <a:cubicBezTo>
                    <a:pt x="11741" y="685"/>
                    <a:pt x="11729" y="682"/>
                    <a:pt x="11713" y="679"/>
                  </a:cubicBezTo>
                  <a:cubicBezTo>
                    <a:pt x="11710" y="679"/>
                    <a:pt x="11706" y="679"/>
                    <a:pt x="11701" y="679"/>
                  </a:cubicBezTo>
                  <a:cubicBezTo>
                    <a:pt x="11688" y="679"/>
                    <a:pt x="11673" y="681"/>
                    <a:pt x="11669" y="693"/>
                  </a:cubicBezTo>
                  <a:lnTo>
                    <a:pt x="11669" y="693"/>
                  </a:lnTo>
                  <a:cubicBezTo>
                    <a:pt x="11670" y="688"/>
                    <a:pt x="11671" y="682"/>
                    <a:pt x="11672" y="676"/>
                  </a:cubicBezTo>
                  <a:cubicBezTo>
                    <a:pt x="11662" y="674"/>
                    <a:pt x="11660" y="663"/>
                    <a:pt x="11658" y="663"/>
                  </a:cubicBezTo>
                  <a:cubicBezTo>
                    <a:pt x="11658" y="663"/>
                    <a:pt x="11657" y="666"/>
                    <a:pt x="11656" y="673"/>
                  </a:cubicBezTo>
                  <a:cubicBezTo>
                    <a:pt x="11641" y="667"/>
                    <a:pt x="11628" y="657"/>
                    <a:pt x="11619" y="645"/>
                  </a:cubicBezTo>
                  <a:cubicBezTo>
                    <a:pt x="11614" y="640"/>
                    <a:pt x="11607" y="638"/>
                    <a:pt x="11601" y="638"/>
                  </a:cubicBezTo>
                  <a:cubicBezTo>
                    <a:pt x="11576" y="638"/>
                    <a:pt x="11552" y="667"/>
                    <a:pt x="11581" y="704"/>
                  </a:cubicBezTo>
                  <a:lnTo>
                    <a:pt x="11581" y="704"/>
                  </a:lnTo>
                  <a:lnTo>
                    <a:pt x="11569" y="701"/>
                  </a:lnTo>
                  <a:cubicBezTo>
                    <a:pt x="11553" y="701"/>
                    <a:pt x="11550" y="720"/>
                    <a:pt x="11550" y="720"/>
                  </a:cubicBezTo>
                  <a:cubicBezTo>
                    <a:pt x="11547" y="737"/>
                    <a:pt x="11539" y="739"/>
                    <a:pt x="11529" y="739"/>
                  </a:cubicBezTo>
                  <a:cubicBezTo>
                    <a:pt x="11525" y="739"/>
                    <a:pt x="11522" y="739"/>
                    <a:pt x="11519" y="739"/>
                  </a:cubicBezTo>
                  <a:lnTo>
                    <a:pt x="11525" y="695"/>
                  </a:lnTo>
                  <a:cubicBezTo>
                    <a:pt x="11538" y="660"/>
                    <a:pt x="11534" y="636"/>
                    <a:pt x="11525" y="636"/>
                  </a:cubicBezTo>
                  <a:cubicBezTo>
                    <a:pt x="11518" y="636"/>
                    <a:pt x="11509" y="647"/>
                    <a:pt x="11500" y="673"/>
                  </a:cubicBezTo>
                  <a:lnTo>
                    <a:pt x="11503" y="651"/>
                  </a:lnTo>
                  <a:cubicBezTo>
                    <a:pt x="11505" y="639"/>
                    <a:pt x="11501" y="634"/>
                    <a:pt x="11492" y="634"/>
                  </a:cubicBezTo>
                  <a:cubicBezTo>
                    <a:pt x="11484" y="634"/>
                    <a:pt x="11473" y="638"/>
                    <a:pt x="11459" y="645"/>
                  </a:cubicBezTo>
                  <a:cubicBezTo>
                    <a:pt x="11459" y="645"/>
                    <a:pt x="11458" y="645"/>
                    <a:pt x="11458" y="645"/>
                  </a:cubicBezTo>
                  <a:cubicBezTo>
                    <a:pt x="11445" y="645"/>
                    <a:pt x="11428" y="683"/>
                    <a:pt x="11425" y="704"/>
                  </a:cubicBezTo>
                  <a:cubicBezTo>
                    <a:pt x="11421" y="723"/>
                    <a:pt x="11406" y="723"/>
                    <a:pt x="11406" y="723"/>
                  </a:cubicBezTo>
                  <a:cubicBezTo>
                    <a:pt x="11393" y="720"/>
                    <a:pt x="11393" y="720"/>
                    <a:pt x="11396" y="698"/>
                  </a:cubicBezTo>
                  <a:cubicBezTo>
                    <a:pt x="11400" y="676"/>
                    <a:pt x="11393" y="665"/>
                    <a:pt x="11383" y="665"/>
                  </a:cubicBezTo>
                  <a:cubicBezTo>
                    <a:pt x="11375" y="665"/>
                    <a:pt x="11363" y="674"/>
                    <a:pt x="11352" y="692"/>
                  </a:cubicBezTo>
                  <a:lnTo>
                    <a:pt x="11356" y="673"/>
                  </a:lnTo>
                  <a:cubicBezTo>
                    <a:pt x="11358" y="655"/>
                    <a:pt x="11351" y="638"/>
                    <a:pt x="11311" y="638"/>
                  </a:cubicBezTo>
                  <a:cubicBezTo>
                    <a:pt x="11301" y="638"/>
                    <a:pt x="11289" y="639"/>
                    <a:pt x="11274" y="642"/>
                  </a:cubicBezTo>
                  <a:cubicBezTo>
                    <a:pt x="11218" y="632"/>
                    <a:pt x="11174" y="629"/>
                    <a:pt x="11177" y="607"/>
                  </a:cubicBezTo>
                  <a:cubicBezTo>
                    <a:pt x="11178" y="602"/>
                    <a:pt x="11175" y="600"/>
                    <a:pt x="11171" y="600"/>
                  </a:cubicBezTo>
                  <a:cubicBezTo>
                    <a:pt x="11155" y="600"/>
                    <a:pt x="11111" y="628"/>
                    <a:pt x="11086" y="660"/>
                  </a:cubicBezTo>
                  <a:cubicBezTo>
                    <a:pt x="11089" y="638"/>
                    <a:pt x="11074" y="635"/>
                    <a:pt x="11045" y="632"/>
                  </a:cubicBezTo>
                  <a:cubicBezTo>
                    <a:pt x="11005" y="629"/>
                    <a:pt x="11005" y="629"/>
                    <a:pt x="11005" y="607"/>
                  </a:cubicBezTo>
                  <a:cubicBezTo>
                    <a:pt x="11014" y="586"/>
                    <a:pt x="11019" y="576"/>
                    <a:pt x="11017" y="576"/>
                  </a:cubicBezTo>
                  <a:cubicBezTo>
                    <a:pt x="11015" y="576"/>
                    <a:pt x="11007" y="586"/>
                    <a:pt x="10992" y="604"/>
                  </a:cubicBezTo>
                  <a:cubicBezTo>
                    <a:pt x="10985" y="618"/>
                    <a:pt x="10976" y="625"/>
                    <a:pt x="10967" y="625"/>
                  </a:cubicBezTo>
                  <a:cubicBezTo>
                    <a:pt x="10950" y="625"/>
                    <a:pt x="10935" y="604"/>
                    <a:pt x="10939" y="576"/>
                  </a:cubicBezTo>
                  <a:cubicBezTo>
                    <a:pt x="10939" y="557"/>
                    <a:pt x="10926" y="554"/>
                    <a:pt x="10898" y="551"/>
                  </a:cubicBezTo>
                  <a:cubicBezTo>
                    <a:pt x="10888" y="562"/>
                    <a:pt x="10874" y="566"/>
                    <a:pt x="10857" y="566"/>
                  </a:cubicBezTo>
                  <a:cubicBezTo>
                    <a:pt x="10847" y="566"/>
                    <a:pt x="10837" y="564"/>
                    <a:pt x="10826" y="563"/>
                  </a:cubicBezTo>
                  <a:cubicBezTo>
                    <a:pt x="10814" y="561"/>
                    <a:pt x="10805" y="560"/>
                    <a:pt x="10798" y="560"/>
                  </a:cubicBezTo>
                  <a:cubicBezTo>
                    <a:pt x="10782" y="560"/>
                    <a:pt x="10781" y="568"/>
                    <a:pt x="10779" y="598"/>
                  </a:cubicBezTo>
                  <a:cubicBezTo>
                    <a:pt x="10774" y="630"/>
                    <a:pt x="10766" y="637"/>
                    <a:pt x="10751" y="637"/>
                  </a:cubicBezTo>
                  <a:cubicBezTo>
                    <a:pt x="10746" y="637"/>
                    <a:pt x="10739" y="636"/>
                    <a:pt x="10732" y="635"/>
                  </a:cubicBezTo>
                  <a:cubicBezTo>
                    <a:pt x="10716" y="632"/>
                    <a:pt x="10704" y="632"/>
                    <a:pt x="10704" y="610"/>
                  </a:cubicBezTo>
                  <a:cubicBezTo>
                    <a:pt x="10704" y="610"/>
                    <a:pt x="10694" y="588"/>
                    <a:pt x="10679" y="588"/>
                  </a:cubicBezTo>
                  <a:cubicBezTo>
                    <a:pt x="10666" y="585"/>
                    <a:pt x="10651" y="582"/>
                    <a:pt x="10654" y="563"/>
                  </a:cubicBezTo>
                  <a:cubicBezTo>
                    <a:pt x="10644" y="548"/>
                    <a:pt x="10629" y="538"/>
                    <a:pt x="10613" y="535"/>
                  </a:cubicBezTo>
                  <a:cubicBezTo>
                    <a:pt x="10585" y="532"/>
                    <a:pt x="10557" y="529"/>
                    <a:pt x="10560" y="510"/>
                  </a:cubicBezTo>
                  <a:cubicBezTo>
                    <a:pt x="10555" y="509"/>
                    <a:pt x="10552" y="508"/>
                    <a:pt x="10550" y="508"/>
                  </a:cubicBezTo>
                  <a:cubicBezTo>
                    <a:pt x="10544" y="508"/>
                    <a:pt x="10543" y="513"/>
                    <a:pt x="10541" y="529"/>
                  </a:cubicBezTo>
                  <a:cubicBezTo>
                    <a:pt x="10541" y="541"/>
                    <a:pt x="10533" y="553"/>
                    <a:pt x="10512" y="553"/>
                  </a:cubicBezTo>
                  <a:cubicBezTo>
                    <a:pt x="10501" y="553"/>
                    <a:pt x="10487" y="550"/>
                    <a:pt x="10469" y="541"/>
                  </a:cubicBezTo>
                  <a:cubicBezTo>
                    <a:pt x="10457" y="540"/>
                    <a:pt x="10442" y="538"/>
                    <a:pt x="10429" y="538"/>
                  </a:cubicBezTo>
                  <a:cubicBezTo>
                    <a:pt x="10412" y="538"/>
                    <a:pt x="10398" y="541"/>
                    <a:pt x="10397" y="554"/>
                  </a:cubicBezTo>
                  <a:cubicBezTo>
                    <a:pt x="10381" y="551"/>
                    <a:pt x="10381" y="551"/>
                    <a:pt x="10384" y="532"/>
                  </a:cubicBezTo>
                  <a:cubicBezTo>
                    <a:pt x="10387" y="510"/>
                    <a:pt x="10380" y="499"/>
                    <a:pt x="10368" y="499"/>
                  </a:cubicBezTo>
                  <a:cubicBezTo>
                    <a:pt x="10357" y="499"/>
                    <a:pt x="10342" y="508"/>
                    <a:pt x="10328" y="526"/>
                  </a:cubicBezTo>
                  <a:cubicBezTo>
                    <a:pt x="10326" y="535"/>
                    <a:pt x="10323" y="539"/>
                    <a:pt x="10318" y="539"/>
                  </a:cubicBezTo>
                  <a:cubicBezTo>
                    <a:pt x="10313" y="539"/>
                    <a:pt x="10306" y="534"/>
                    <a:pt x="10300" y="522"/>
                  </a:cubicBezTo>
                  <a:cubicBezTo>
                    <a:pt x="10300" y="522"/>
                    <a:pt x="10299" y="522"/>
                    <a:pt x="10297" y="522"/>
                  </a:cubicBezTo>
                  <a:cubicBezTo>
                    <a:pt x="10293" y="522"/>
                    <a:pt x="10280" y="524"/>
                    <a:pt x="10268" y="541"/>
                  </a:cubicBezTo>
                  <a:cubicBezTo>
                    <a:pt x="10261" y="550"/>
                    <a:pt x="10257" y="555"/>
                    <a:pt x="10252" y="555"/>
                  </a:cubicBezTo>
                  <a:cubicBezTo>
                    <a:pt x="10247" y="555"/>
                    <a:pt x="10241" y="548"/>
                    <a:pt x="10227" y="535"/>
                  </a:cubicBezTo>
                  <a:cubicBezTo>
                    <a:pt x="10227" y="513"/>
                    <a:pt x="10215" y="513"/>
                    <a:pt x="10199" y="510"/>
                  </a:cubicBezTo>
                  <a:cubicBezTo>
                    <a:pt x="10191" y="516"/>
                    <a:pt x="10170" y="518"/>
                    <a:pt x="10145" y="518"/>
                  </a:cubicBezTo>
                  <a:cubicBezTo>
                    <a:pt x="10088" y="518"/>
                    <a:pt x="10011" y="505"/>
                    <a:pt x="10002" y="488"/>
                  </a:cubicBezTo>
                  <a:cubicBezTo>
                    <a:pt x="9990" y="504"/>
                    <a:pt x="9987" y="508"/>
                    <a:pt x="9980" y="508"/>
                  </a:cubicBezTo>
                  <a:cubicBezTo>
                    <a:pt x="9978" y="508"/>
                    <a:pt x="9975" y="508"/>
                    <a:pt x="9970" y="507"/>
                  </a:cubicBezTo>
                  <a:cubicBezTo>
                    <a:pt x="9967" y="489"/>
                    <a:pt x="9962" y="482"/>
                    <a:pt x="9957" y="482"/>
                  </a:cubicBezTo>
                  <a:cubicBezTo>
                    <a:pt x="9951" y="482"/>
                    <a:pt x="9944" y="499"/>
                    <a:pt x="9942" y="526"/>
                  </a:cubicBezTo>
                  <a:lnTo>
                    <a:pt x="9955" y="526"/>
                  </a:lnTo>
                  <a:lnTo>
                    <a:pt x="9970" y="529"/>
                  </a:lnTo>
                  <a:cubicBezTo>
                    <a:pt x="9968" y="546"/>
                    <a:pt x="9959" y="555"/>
                    <a:pt x="9950" y="555"/>
                  </a:cubicBezTo>
                  <a:cubicBezTo>
                    <a:pt x="9938" y="555"/>
                    <a:pt x="9926" y="538"/>
                    <a:pt x="9930" y="504"/>
                  </a:cubicBezTo>
                  <a:cubicBezTo>
                    <a:pt x="9925" y="481"/>
                    <a:pt x="9923" y="470"/>
                    <a:pt x="9919" y="470"/>
                  </a:cubicBezTo>
                  <a:cubicBezTo>
                    <a:pt x="9915" y="470"/>
                    <a:pt x="9911" y="481"/>
                    <a:pt x="9902" y="501"/>
                  </a:cubicBezTo>
                  <a:cubicBezTo>
                    <a:pt x="9893" y="519"/>
                    <a:pt x="9885" y="528"/>
                    <a:pt x="9878" y="528"/>
                  </a:cubicBezTo>
                  <a:cubicBezTo>
                    <a:pt x="9871" y="528"/>
                    <a:pt x="9864" y="517"/>
                    <a:pt x="9858" y="494"/>
                  </a:cubicBezTo>
                  <a:cubicBezTo>
                    <a:pt x="9861" y="474"/>
                    <a:pt x="9862" y="464"/>
                    <a:pt x="9861" y="464"/>
                  </a:cubicBezTo>
                  <a:lnTo>
                    <a:pt x="9861" y="464"/>
                  </a:lnTo>
                  <a:cubicBezTo>
                    <a:pt x="9859" y="464"/>
                    <a:pt x="9855" y="474"/>
                    <a:pt x="9845" y="494"/>
                  </a:cubicBezTo>
                  <a:cubicBezTo>
                    <a:pt x="9825" y="537"/>
                    <a:pt x="9802" y="561"/>
                    <a:pt x="9788" y="561"/>
                  </a:cubicBezTo>
                  <a:cubicBezTo>
                    <a:pt x="9776" y="561"/>
                    <a:pt x="9769" y="544"/>
                    <a:pt x="9773" y="507"/>
                  </a:cubicBezTo>
                  <a:cubicBezTo>
                    <a:pt x="9776" y="466"/>
                    <a:pt x="9764" y="444"/>
                    <a:pt x="9748" y="441"/>
                  </a:cubicBezTo>
                  <a:cubicBezTo>
                    <a:pt x="9735" y="441"/>
                    <a:pt x="9732" y="460"/>
                    <a:pt x="9732" y="482"/>
                  </a:cubicBezTo>
                  <a:cubicBezTo>
                    <a:pt x="9737" y="503"/>
                    <a:pt x="9736" y="513"/>
                    <a:pt x="9731" y="513"/>
                  </a:cubicBezTo>
                  <a:cubicBezTo>
                    <a:pt x="9725" y="513"/>
                    <a:pt x="9715" y="501"/>
                    <a:pt x="9704" y="479"/>
                  </a:cubicBezTo>
                  <a:cubicBezTo>
                    <a:pt x="9682" y="440"/>
                    <a:pt x="9663" y="423"/>
                    <a:pt x="9642" y="423"/>
                  </a:cubicBezTo>
                  <a:cubicBezTo>
                    <a:pt x="9627" y="423"/>
                    <a:pt x="9611" y="432"/>
                    <a:pt x="9591" y="447"/>
                  </a:cubicBezTo>
                  <a:cubicBezTo>
                    <a:pt x="9564" y="464"/>
                    <a:pt x="9540" y="473"/>
                    <a:pt x="9527" y="473"/>
                  </a:cubicBezTo>
                  <a:cubicBezTo>
                    <a:pt x="9511" y="473"/>
                    <a:pt x="9509" y="461"/>
                    <a:pt x="9535" y="441"/>
                  </a:cubicBezTo>
                  <a:cubicBezTo>
                    <a:pt x="9553" y="419"/>
                    <a:pt x="9561" y="410"/>
                    <a:pt x="9558" y="410"/>
                  </a:cubicBezTo>
                  <a:cubicBezTo>
                    <a:pt x="9557" y="410"/>
                    <a:pt x="9550" y="414"/>
                    <a:pt x="9538" y="422"/>
                  </a:cubicBezTo>
                  <a:lnTo>
                    <a:pt x="9466" y="413"/>
                  </a:lnTo>
                  <a:cubicBezTo>
                    <a:pt x="9450" y="413"/>
                    <a:pt x="9435" y="432"/>
                    <a:pt x="9435" y="454"/>
                  </a:cubicBezTo>
                  <a:cubicBezTo>
                    <a:pt x="9427" y="425"/>
                    <a:pt x="9413" y="406"/>
                    <a:pt x="9396" y="406"/>
                  </a:cubicBezTo>
                  <a:cubicBezTo>
                    <a:pt x="9387" y="406"/>
                    <a:pt x="9377" y="412"/>
                    <a:pt x="9366" y="425"/>
                  </a:cubicBezTo>
                  <a:lnTo>
                    <a:pt x="9337" y="422"/>
                  </a:lnTo>
                  <a:cubicBezTo>
                    <a:pt x="9322" y="422"/>
                    <a:pt x="9322" y="422"/>
                    <a:pt x="9306" y="441"/>
                  </a:cubicBezTo>
                  <a:cubicBezTo>
                    <a:pt x="9302" y="446"/>
                    <a:pt x="9298" y="448"/>
                    <a:pt x="9294" y="448"/>
                  </a:cubicBezTo>
                  <a:cubicBezTo>
                    <a:pt x="9284" y="448"/>
                    <a:pt x="9275" y="432"/>
                    <a:pt x="9265" y="416"/>
                  </a:cubicBezTo>
                  <a:cubicBezTo>
                    <a:pt x="9257" y="400"/>
                    <a:pt x="9248" y="385"/>
                    <a:pt x="9243" y="385"/>
                  </a:cubicBezTo>
                  <a:cubicBezTo>
                    <a:pt x="9241" y="385"/>
                    <a:pt x="9240" y="388"/>
                    <a:pt x="9240" y="394"/>
                  </a:cubicBezTo>
                  <a:cubicBezTo>
                    <a:pt x="9237" y="413"/>
                    <a:pt x="9206" y="432"/>
                    <a:pt x="9190" y="450"/>
                  </a:cubicBezTo>
                  <a:cubicBezTo>
                    <a:pt x="9186" y="455"/>
                    <a:pt x="9182" y="458"/>
                    <a:pt x="9179" y="458"/>
                  </a:cubicBezTo>
                  <a:cubicBezTo>
                    <a:pt x="9170" y="458"/>
                    <a:pt x="9166" y="442"/>
                    <a:pt x="9178" y="428"/>
                  </a:cubicBezTo>
                  <a:cubicBezTo>
                    <a:pt x="9181" y="410"/>
                    <a:pt x="9181" y="410"/>
                    <a:pt x="9153" y="385"/>
                  </a:cubicBezTo>
                  <a:cubicBezTo>
                    <a:pt x="9149" y="385"/>
                    <a:pt x="9145" y="384"/>
                    <a:pt x="9141" y="384"/>
                  </a:cubicBezTo>
                  <a:cubicBezTo>
                    <a:pt x="9127" y="384"/>
                    <a:pt x="9111" y="386"/>
                    <a:pt x="9109" y="400"/>
                  </a:cubicBezTo>
                  <a:cubicBezTo>
                    <a:pt x="9109" y="409"/>
                    <a:pt x="9095" y="413"/>
                    <a:pt x="9077" y="413"/>
                  </a:cubicBezTo>
                  <a:cubicBezTo>
                    <a:pt x="9052" y="413"/>
                    <a:pt x="9019" y="405"/>
                    <a:pt x="9012" y="394"/>
                  </a:cubicBezTo>
                  <a:lnTo>
                    <a:pt x="8983" y="391"/>
                  </a:lnTo>
                  <a:cubicBezTo>
                    <a:pt x="8982" y="391"/>
                    <a:pt x="8981" y="391"/>
                    <a:pt x="8980" y="391"/>
                  </a:cubicBezTo>
                  <a:cubicBezTo>
                    <a:pt x="8967" y="391"/>
                    <a:pt x="8953" y="407"/>
                    <a:pt x="8939" y="407"/>
                  </a:cubicBezTo>
                  <a:cubicBezTo>
                    <a:pt x="8938" y="407"/>
                    <a:pt x="8937" y="407"/>
                    <a:pt x="8936" y="407"/>
                  </a:cubicBezTo>
                  <a:cubicBezTo>
                    <a:pt x="8936" y="407"/>
                    <a:pt x="8924" y="407"/>
                    <a:pt x="8908" y="425"/>
                  </a:cubicBezTo>
                  <a:cubicBezTo>
                    <a:pt x="8892" y="425"/>
                    <a:pt x="8880" y="425"/>
                    <a:pt x="8880" y="403"/>
                  </a:cubicBezTo>
                  <a:cubicBezTo>
                    <a:pt x="8872" y="423"/>
                    <a:pt x="8868" y="434"/>
                    <a:pt x="8865" y="434"/>
                  </a:cubicBezTo>
                  <a:cubicBezTo>
                    <a:pt x="8861" y="434"/>
                    <a:pt x="8858" y="423"/>
                    <a:pt x="8852" y="400"/>
                  </a:cubicBezTo>
                  <a:cubicBezTo>
                    <a:pt x="8853" y="380"/>
                    <a:pt x="8854" y="370"/>
                    <a:pt x="8853" y="370"/>
                  </a:cubicBezTo>
                  <a:lnTo>
                    <a:pt x="8853" y="370"/>
                  </a:lnTo>
                  <a:cubicBezTo>
                    <a:pt x="8851" y="370"/>
                    <a:pt x="8847" y="380"/>
                    <a:pt x="8839" y="400"/>
                  </a:cubicBezTo>
                  <a:cubicBezTo>
                    <a:pt x="8832" y="409"/>
                    <a:pt x="8828" y="414"/>
                    <a:pt x="8824" y="414"/>
                  </a:cubicBezTo>
                  <a:cubicBezTo>
                    <a:pt x="8821" y="414"/>
                    <a:pt x="8817" y="408"/>
                    <a:pt x="8811" y="397"/>
                  </a:cubicBezTo>
                  <a:cubicBezTo>
                    <a:pt x="8811" y="386"/>
                    <a:pt x="8808" y="381"/>
                    <a:pt x="8804" y="381"/>
                  </a:cubicBezTo>
                  <a:cubicBezTo>
                    <a:pt x="8801" y="381"/>
                    <a:pt x="8797" y="386"/>
                    <a:pt x="8795" y="397"/>
                  </a:cubicBezTo>
                  <a:cubicBezTo>
                    <a:pt x="8786" y="421"/>
                    <a:pt x="8766" y="437"/>
                    <a:pt x="8751" y="437"/>
                  </a:cubicBezTo>
                  <a:cubicBezTo>
                    <a:pt x="8742" y="437"/>
                    <a:pt x="8734" y="429"/>
                    <a:pt x="8736" y="413"/>
                  </a:cubicBezTo>
                  <a:lnTo>
                    <a:pt x="8736" y="413"/>
                  </a:lnTo>
                  <a:cubicBezTo>
                    <a:pt x="8736" y="413"/>
                    <a:pt x="8723" y="413"/>
                    <a:pt x="8708" y="432"/>
                  </a:cubicBezTo>
                  <a:cubicBezTo>
                    <a:pt x="8698" y="452"/>
                    <a:pt x="8694" y="462"/>
                    <a:pt x="8692" y="462"/>
                  </a:cubicBezTo>
                  <a:cubicBezTo>
                    <a:pt x="8690" y="462"/>
                    <a:pt x="8690" y="451"/>
                    <a:pt x="8692" y="428"/>
                  </a:cubicBezTo>
                  <a:cubicBezTo>
                    <a:pt x="8687" y="407"/>
                    <a:pt x="8680" y="396"/>
                    <a:pt x="8673" y="396"/>
                  </a:cubicBezTo>
                  <a:cubicBezTo>
                    <a:pt x="8666" y="396"/>
                    <a:pt x="8659" y="406"/>
                    <a:pt x="8651" y="425"/>
                  </a:cubicBezTo>
                  <a:cubicBezTo>
                    <a:pt x="8648" y="431"/>
                    <a:pt x="8643" y="434"/>
                    <a:pt x="8637" y="434"/>
                  </a:cubicBezTo>
                  <a:cubicBezTo>
                    <a:pt x="8631" y="434"/>
                    <a:pt x="8625" y="430"/>
                    <a:pt x="8623" y="425"/>
                  </a:cubicBezTo>
                  <a:cubicBezTo>
                    <a:pt x="8605" y="410"/>
                    <a:pt x="8567" y="393"/>
                    <a:pt x="8543" y="393"/>
                  </a:cubicBezTo>
                  <a:cubicBezTo>
                    <a:pt x="8529" y="393"/>
                    <a:pt x="8519" y="399"/>
                    <a:pt x="8523" y="416"/>
                  </a:cubicBezTo>
                  <a:lnTo>
                    <a:pt x="8494" y="413"/>
                  </a:lnTo>
                  <a:cubicBezTo>
                    <a:pt x="8480" y="401"/>
                    <a:pt x="8469" y="396"/>
                    <a:pt x="8461" y="396"/>
                  </a:cubicBezTo>
                  <a:cubicBezTo>
                    <a:pt x="8452" y="396"/>
                    <a:pt x="8446" y="401"/>
                    <a:pt x="8438" y="410"/>
                  </a:cubicBezTo>
                  <a:lnTo>
                    <a:pt x="8422" y="428"/>
                  </a:lnTo>
                  <a:cubicBezTo>
                    <a:pt x="8422" y="410"/>
                    <a:pt x="8410" y="388"/>
                    <a:pt x="8397" y="385"/>
                  </a:cubicBezTo>
                  <a:cubicBezTo>
                    <a:pt x="8382" y="385"/>
                    <a:pt x="8382" y="385"/>
                    <a:pt x="8382" y="403"/>
                  </a:cubicBezTo>
                  <a:cubicBezTo>
                    <a:pt x="8394" y="425"/>
                    <a:pt x="8379" y="425"/>
                    <a:pt x="8366" y="425"/>
                  </a:cubicBezTo>
                  <a:cubicBezTo>
                    <a:pt x="8350" y="422"/>
                    <a:pt x="8338" y="400"/>
                    <a:pt x="8341" y="381"/>
                  </a:cubicBezTo>
                  <a:lnTo>
                    <a:pt x="8325" y="378"/>
                  </a:lnTo>
                  <a:cubicBezTo>
                    <a:pt x="8323" y="404"/>
                    <a:pt x="8318" y="413"/>
                    <a:pt x="8315" y="413"/>
                  </a:cubicBezTo>
                  <a:cubicBezTo>
                    <a:pt x="8312" y="413"/>
                    <a:pt x="8310" y="408"/>
                    <a:pt x="8310" y="400"/>
                  </a:cubicBezTo>
                  <a:cubicBezTo>
                    <a:pt x="8303" y="385"/>
                    <a:pt x="8288" y="375"/>
                    <a:pt x="8269" y="375"/>
                  </a:cubicBezTo>
                  <a:cubicBezTo>
                    <a:pt x="8269" y="382"/>
                    <a:pt x="8267" y="385"/>
                    <a:pt x="8265" y="385"/>
                  </a:cubicBezTo>
                  <a:cubicBezTo>
                    <a:pt x="8262" y="385"/>
                    <a:pt x="8258" y="375"/>
                    <a:pt x="8269" y="375"/>
                  </a:cubicBezTo>
                  <a:lnTo>
                    <a:pt x="8269" y="353"/>
                  </a:lnTo>
                  <a:cubicBezTo>
                    <a:pt x="8265" y="347"/>
                    <a:pt x="8263" y="344"/>
                    <a:pt x="8261" y="344"/>
                  </a:cubicBezTo>
                  <a:cubicBezTo>
                    <a:pt x="8256" y="344"/>
                    <a:pt x="8255" y="360"/>
                    <a:pt x="8253" y="375"/>
                  </a:cubicBezTo>
                  <a:lnTo>
                    <a:pt x="8225" y="372"/>
                  </a:lnTo>
                  <a:cubicBezTo>
                    <a:pt x="8222" y="372"/>
                    <a:pt x="8219" y="372"/>
                    <a:pt x="8216" y="372"/>
                  </a:cubicBezTo>
                  <a:cubicBezTo>
                    <a:pt x="8207" y="372"/>
                    <a:pt x="8200" y="374"/>
                    <a:pt x="8209" y="391"/>
                  </a:cubicBezTo>
                  <a:cubicBezTo>
                    <a:pt x="8209" y="411"/>
                    <a:pt x="8209" y="432"/>
                    <a:pt x="8196" y="432"/>
                  </a:cubicBezTo>
                  <a:cubicBezTo>
                    <a:pt x="8196" y="432"/>
                    <a:pt x="8195" y="432"/>
                    <a:pt x="8194" y="432"/>
                  </a:cubicBezTo>
                  <a:cubicBezTo>
                    <a:pt x="8194" y="439"/>
                    <a:pt x="8192" y="441"/>
                    <a:pt x="8190" y="441"/>
                  </a:cubicBezTo>
                  <a:cubicBezTo>
                    <a:pt x="8187" y="441"/>
                    <a:pt x="8183" y="432"/>
                    <a:pt x="8194" y="432"/>
                  </a:cubicBezTo>
                  <a:cubicBezTo>
                    <a:pt x="8194" y="413"/>
                    <a:pt x="8197" y="391"/>
                    <a:pt x="8181" y="391"/>
                  </a:cubicBezTo>
                  <a:cubicBezTo>
                    <a:pt x="8169" y="388"/>
                    <a:pt x="8169" y="369"/>
                    <a:pt x="8169" y="369"/>
                  </a:cubicBezTo>
                  <a:cubicBezTo>
                    <a:pt x="8177" y="350"/>
                    <a:pt x="8170" y="344"/>
                    <a:pt x="8157" y="344"/>
                  </a:cubicBezTo>
                  <a:cubicBezTo>
                    <a:pt x="8142" y="344"/>
                    <a:pt x="8121" y="354"/>
                    <a:pt x="8112" y="366"/>
                  </a:cubicBezTo>
                  <a:cubicBezTo>
                    <a:pt x="8097" y="384"/>
                    <a:pt x="8086" y="394"/>
                    <a:pt x="8079" y="394"/>
                  </a:cubicBezTo>
                  <a:cubicBezTo>
                    <a:pt x="8072" y="394"/>
                    <a:pt x="8068" y="383"/>
                    <a:pt x="8068" y="363"/>
                  </a:cubicBezTo>
                  <a:cubicBezTo>
                    <a:pt x="8069" y="350"/>
                    <a:pt x="8067" y="344"/>
                    <a:pt x="8063" y="344"/>
                  </a:cubicBezTo>
                  <a:cubicBezTo>
                    <a:pt x="8055" y="344"/>
                    <a:pt x="8036" y="378"/>
                    <a:pt x="8024" y="422"/>
                  </a:cubicBezTo>
                  <a:lnTo>
                    <a:pt x="8006" y="482"/>
                  </a:lnTo>
                  <a:lnTo>
                    <a:pt x="8009" y="419"/>
                  </a:lnTo>
                  <a:cubicBezTo>
                    <a:pt x="8003" y="371"/>
                    <a:pt x="8001" y="351"/>
                    <a:pt x="7991" y="351"/>
                  </a:cubicBezTo>
                  <a:cubicBezTo>
                    <a:pt x="7984" y="351"/>
                    <a:pt x="7973" y="360"/>
                    <a:pt x="7955" y="375"/>
                  </a:cubicBezTo>
                  <a:cubicBezTo>
                    <a:pt x="7940" y="384"/>
                    <a:pt x="7933" y="389"/>
                    <a:pt x="7929" y="389"/>
                  </a:cubicBezTo>
                  <a:cubicBezTo>
                    <a:pt x="7925" y="389"/>
                    <a:pt x="7926" y="383"/>
                    <a:pt x="7927" y="372"/>
                  </a:cubicBezTo>
                  <a:cubicBezTo>
                    <a:pt x="7927" y="353"/>
                    <a:pt x="7915" y="350"/>
                    <a:pt x="7871" y="350"/>
                  </a:cubicBezTo>
                  <a:cubicBezTo>
                    <a:pt x="7855" y="349"/>
                    <a:pt x="7844" y="348"/>
                    <a:pt x="7835" y="348"/>
                  </a:cubicBezTo>
                  <a:cubicBezTo>
                    <a:pt x="7820" y="348"/>
                    <a:pt x="7814" y="352"/>
                    <a:pt x="7814" y="366"/>
                  </a:cubicBezTo>
                  <a:lnTo>
                    <a:pt x="7783" y="363"/>
                  </a:lnTo>
                  <a:cubicBezTo>
                    <a:pt x="7779" y="347"/>
                    <a:pt x="7772" y="340"/>
                    <a:pt x="7766" y="340"/>
                  </a:cubicBezTo>
                  <a:cubicBezTo>
                    <a:pt x="7756" y="340"/>
                    <a:pt x="7747" y="357"/>
                    <a:pt x="7755" y="381"/>
                  </a:cubicBezTo>
                  <a:lnTo>
                    <a:pt x="7727" y="381"/>
                  </a:lnTo>
                  <a:lnTo>
                    <a:pt x="7727" y="360"/>
                  </a:lnTo>
                  <a:cubicBezTo>
                    <a:pt x="7730" y="341"/>
                    <a:pt x="7702" y="338"/>
                    <a:pt x="7586" y="331"/>
                  </a:cubicBezTo>
                  <a:cubicBezTo>
                    <a:pt x="7545" y="328"/>
                    <a:pt x="7516" y="326"/>
                    <a:pt x="7495" y="326"/>
                  </a:cubicBezTo>
                  <a:cubicBezTo>
                    <a:pt x="7451" y="326"/>
                    <a:pt x="7444" y="335"/>
                    <a:pt x="7442" y="363"/>
                  </a:cubicBezTo>
                  <a:cubicBezTo>
                    <a:pt x="7434" y="383"/>
                    <a:pt x="7427" y="393"/>
                    <a:pt x="7422" y="393"/>
                  </a:cubicBezTo>
                  <a:cubicBezTo>
                    <a:pt x="7416" y="393"/>
                    <a:pt x="7413" y="383"/>
                    <a:pt x="7413" y="363"/>
                  </a:cubicBezTo>
                  <a:cubicBezTo>
                    <a:pt x="7416" y="347"/>
                    <a:pt x="7408" y="332"/>
                    <a:pt x="7404" y="332"/>
                  </a:cubicBezTo>
                  <a:cubicBezTo>
                    <a:pt x="7402" y="332"/>
                    <a:pt x="7401" y="334"/>
                    <a:pt x="7401" y="341"/>
                  </a:cubicBezTo>
                  <a:cubicBezTo>
                    <a:pt x="7385" y="341"/>
                    <a:pt x="7369" y="331"/>
                    <a:pt x="7360" y="319"/>
                  </a:cubicBezTo>
                  <a:cubicBezTo>
                    <a:pt x="7342" y="299"/>
                    <a:pt x="7329" y="292"/>
                    <a:pt x="7320" y="292"/>
                  </a:cubicBezTo>
                  <a:cubicBezTo>
                    <a:pt x="7308" y="292"/>
                    <a:pt x="7304" y="303"/>
                    <a:pt x="7304" y="316"/>
                  </a:cubicBezTo>
                  <a:cubicBezTo>
                    <a:pt x="7309" y="333"/>
                    <a:pt x="7309" y="339"/>
                    <a:pt x="7307" y="339"/>
                  </a:cubicBezTo>
                  <a:cubicBezTo>
                    <a:pt x="7304" y="339"/>
                    <a:pt x="7295" y="327"/>
                    <a:pt x="7288" y="316"/>
                  </a:cubicBezTo>
                  <a:cubicBezTo>
                    <a:pt x="7279" y="300"/>
                    <a:pt x="7270" y="283"/>
                    <a:pt x="7264" y="283"/>
                  </a:cubicBezTo>
                  <a:cubicBezTo>
                    <a:pt x="7262" y="283"/>
                    <a:pt x="7261" y="286"/>
                    <a:pt x="7260" y="291"/>
                  </a:cubicBezTo>
                  <a:cubicBezTo>
                    <a:pt x="7253" y="303"/>
                    <a:pt x="7223" y="313"/>
                    <a:pt x="7199" y="313"/>
                  </a:cubicBezTo>
                  <a:cubicBezTo>
                    <a:pt x="7178" y="313"/>
                    <a:pt x="7161" y="306"/>
                    <a:pt x="7163" y="287"/>
                  </a:cubicBezTo>
                  <a:lnTo>
                    <a:pt x="7134" y="284"/>
                  </a:lnTo>
                  <a:cubicBezTo>
                    <a:pt x="7132" y="300"/>
                    <a:pt x="7117" y="305"/>
                    <a:pt x="7098" y="305"/>
                  </a:cubicBezTo>
                  <a:cubicBezTo>
                    <a:pt x="7090" y="305"/>
                    <a:pt x="7083" y="304"/>
                    <a:pt x="7075" y="303"/>
                  </a:cubicBezTo>
                  <a:cubicBezTo>
                    <a:pt x="7047" y="303"/>
                    <a:pt x="7031" y="300"/>
                    <a:pt x="7034" y="281"/>
                  </a:cubicBezTo>
                  <a:cubicBezTo>
                    <a:pt x="7042" y="270"/>
                    <a:pt x="7042" y="264"/>
                    <a:pt x="7036" y="264"/>
                  </a:cubicBezTo>
                  <a:cubicBezTo>
                    <a:pt x="7030" y="264"/>
                    <a:pt x="7019" y="269"/>
                    <a:pt x="7006" y="278"/>
                  </a:cubicBezTo>
                  <a:cubicBezTo>
                    <a:pt x="6990" y="278"/>
                    <a:pt x="6975" y="319"/>
                    <a:pt x="6959" y="319"/>
                  </a:cubicBezTo>
                  <a:cubicBezTo>
                    <a:pt x="6959" y="341"/>
                    <a:pt x="6943" y="360"/>
                    <a:pt x="6931" y="360"/>
                  </a:cubicBezTo>
                  <a:lnTo>
                    <a:pt x="6931" y="338"/>
                  </a:lnTo>
                  <a:lnTo>
                    <a:pt x="6934" y="297"/>
                  </a:lnTo>
                  <a:cubicBezTo>
                    <a:pt x="6930" y="297"/>
                    <a:pt x="6927" y="297"/>
                    <a:pt x="6924" y="297"/>
                  </a:cubicBezTo>
                  <a:cubicBezTo>
                    <a:pt x="6913" y="297"/>
                    <a:pt x="6905" y="299"/>
                    <a:pt x="6902" y="316"/>
                  </a:cubicBezTo>
                  <a:cubicBezTo>
                    <a:pt x="6890" y="294"/>
                    <a:pt x="6877" y="294"/>
                    <a:pt x="6846" y="291"/>
                  </a:cubicBezTo>
                  <a:cubicBezTo>
                    <a:pt x="6840" y="291"/>
                    <a:pt x="6834" y="290"/>
                    <a:pt x="6827" y="290"/>
                  </a:cubicBezTo>
                  <a:cubicBezTo>
                    <a:pt x="6806" y="290"/>
                    <a:pt x="6787" y="292"/>
                    <a:pt x="6777" y="309"/>
                  </a:cubicBezTo>
                  <a:cubicBezTo>
                    <a:pt x="6769" y="288"/>
                    <a:pt x="6742" y="277"/>
                    <a:pt x="6716" y="277"/>
                  </a:cubicBezTo>
                  <a:cubicBezTo>
                    <a:pt x="6692" y="277"/>
                    <a:pt x="6669" y="287"/>
                    <a:pt x="6661" y="306"/>
                  </a:cubicBezTo>
                  <a:cubicBezTo>
                    <a:pt x="6661" y="315"/>
                    <a:pt x="6658" y="320"/>
                    <a:pt x="6654" y="320"/>
                  </a:cubicBezTo>
                  <a:cubicBezTo>
                    <a:pt x="6648" y="320"/>
                    <a:pt x="6641" y="314"/>
                    <a:pt x="6633" y="303"/>
                  </a:cubicBezTo>
                  <a:cubicBezTo>
                    <a:pt x="6627" y="294"/>
                    <a:pt x="6624" y="289"/>
                    <a:pt x="6620" y="289"/>
                  </a:cubicBezTo>
                  <a:cubicBezTo>
                    <a:pt x="6617" y="289"/>
                    <a:pt x="6613" y="294"/>
                    <a:pt x="6605" y="303"/>
                  </a:cubicBezTo>
                  <a:cubicBezTo>
                    <a:pt x="6600" y="310"/>
                    <a:pt x="6596" y="312"/>
                    <a:pt x="6592" y="312"/>
                  </a:cubicBezTo>
                  <a:cubicBezTo>
                    <a:pt x="6582" y="312"/>
                    <a:pt x="6573" y="297"/>
                    <a:pt x="6564" y="281"/>
                  </a:cubicBezTo>
                  <a:cubicBezTo>
                    <a:pt x="6557" y="255"/>
                    <a:pt x="6548" y="245"/>
                    <a:pt x="6539" y="245"/>
                  </a:cubicBezTo>
                  <a:cubicBezTo>
                    <a:pt x="6533" y="245"/>
                    <a:pt x="6527" y="250"/>
                    <a:pt x="6520" y="259"/>
                  </a:cubicBezTo>
                  <a:cubicBezTo>
                    <a:pt x="6501" y="272"/>
                    <a:pt x="6473" y="278"/>
                    <a:pt x="6448" y="278"/>
                  </a:cubicBezTo>
                  <a:cubicBezTo>
                    <a:pt x="6420" y="297"/>
                    <a:pt x="6407" y="297"/>
                    <a:pt x="6420" y="319"/>
                  </a:cubicBezTo>
                  <a:cubicBezTo>
                    <a:pt x="6417" y="331"/>
                    <a:pt x="6414" y="347"/>
                    <a:pt x="6404" y="360"/>
                  </a:cubicBezTo>
                  <a:cubicBezTo>
                    <a:pt x="6396" y="365"/>
                    <a:pt x="6390" y="367"/>
                    <a:pt x="6386" y="367"/>
                  </a:cubicBezTo>
                  <a:cubicBezTo>
                    <a:pt x="6378" y="367"/>
                    <a:pt x="6379" y="359"/>
                    <a:pt x="6386" y="359"/>
                  </a:cubicBezTo>
                  <a:cubicBezTo>
                    <a:pt x="6387" y="359"/>
                    <a:pt x="6388" y="359"/>
                    <a:pt x="6389" y="360"/>
                  </a:cubicBezTo>
                  <a:cubicBezTo>
                    <a:pt x="6420" y="338"/>
                    <a:pt x="6404" y="338"/>
                    <a:pt x="6392" y="316"/>
                  </a:cubicBezTo>
                  <a:cubicBezTo>
                    <a:pt x="6378" y="302"/>
                    <a:pt x="6362" y="293"/>
                    <a:pt x="6344" y="293"/>
                  </a:cubicBezTo>
                  <a:cubicBezTo>
                    <a:pt x="6341" y="293"/>
                    <a:pt x="6338" y="293"/>
                    <a:pt x="6335" y="294"/>
                  </a:cubicBezTo>
                  <a:lnTo>
                    <a:pt x="6279" y="291"/>
                  </a:lnTo>
                  <a:cubicBezTo>
                    <a:pt x="6257" y="280"/>
                    <a:pt x="6243" y="274"/>
                    <a:pt x="6234" y="274"/>
                  </a:cubicBezTo>
                  <a:cubicBezTo>
                    <a:pt x="6226" y="274"/>
                    <a:pt x="6222" y="280"/>
                    <a:pt x="6222" y="291"/>
                  </a:cubicBezTo>
                  <a:cubicBezTo>
                    <a:pt x="6221" y="314"/>
                    <a:pt x="6220" y="324"/>
                    <a:pt x="6220" y="324"/>
                  </a:cubicBezTo>
                  <a:cubicBezTo>
                    <a:pt x="6219" y="324"/>
                    <a:pt x="6219" y="319"/>
                    <a:pt x="6219" y="309"/>
                  </a:cubicBezTo>
                  <a:cubicBezTo>
                    <a:pt x="6213" y="287"/>
                    <a:pt x="6164" y="275"/>
                    <a:pt x="6118" y="275"/>
                  </a:cubicBezTo>
                  <a:cubicBezTo>
                    <a:pt x="6079" y="275"/>
                    <a:pt x="6042" y="284"/>
                    <a:pt x="6034" y="303"/>
                  </a:cubicBezTo>
                  <a:lnTo>
                    <a:pt x="6038" y="284"/>
                  </a:lnTo>
                  <a:cubicBezTo>
                    <a:pt x="6038" y="262"/>
                    <a:pt x="6022" y="262"/>
                    <a:pt x="5994" y="262"/>
                  </a:cubicBezTo>
                  <a:cubicBezTo>
                    <a:pt x="5956" y="269"/>
                    <a:pt x="5918" y="275"/>
                    <a:pt x="5881" y="278"/>
                  </a:cubicBezTo>
                  <a:cubicBezTo>
                    <a:pt x="5821" y="278"/>
                    <a:pt x="5781" y="278"/>
                    <a:pt x="5781" y="297"/>
                  </a:cubicBezTo>
                  <a:cubicBezTo>
                    <a:pt x="5765" y="297"/>
                    <a:pt x="5765" y="297"/>
                    <a:pt x="5765" y="278"/>
                  </a:cubicBezTo>
                  <a:cubicBezTo>
                    <a:pt x="5781" y="256"/>
                    <a:pt x="5765" y="256"/>
                    <a:pt x="5752" y="256"/>
                  </a:cubicBezTo>
                  <a:cubicBezTo>
                    <a:pt x="5737" y="256"/>
                    <a:pt x="5737" y="275"/>
                    <a:pt x="5737" y="297"/>
                  </a:cubicBezTo>
                  <a:cubicBezTo>
                    <a:pt x="5737" y="308"/>
                    <a:pt x="5733" y="313"/>
                    <a:pt x="5725" y="313"/>
                  </a:cubicBezTo>
                  <a:cubicBezTo>
                    <a:pt x="5718" y="313"/>
                    <a:pt x="5707" y="308"/>
                    <a:pt x="5693" y="297"/>
                  </a:cubicBezTo>
                  <a:cubicBezTo>
                    <a:pt x="5675" y="285"/>
                    <a:pt x="5655" y="280"/>
                    <a:pt x="5634" y="280"/>
                  </a:cubicBezTo>
                  <a:cubicBezTo>
                    <a:pt x="5615" y="280"/>
                    <a:pt x="5597" y="285"/>
                    <a:pt x="5580" y="294"/>
                  </a:cubicBezTo>
                  <a:cubicBezTo>
                    <a:pt x="5567" y="294"/>
                    <a:pt x="5552" y="294"/>
                    <a:pt x="5552" y="272"/>
                  </a:cubicBezTo>
                  <a:cubicBezTo>
                    <a:pt x="5545" y="259"/>
                    <a:pt x="5532" y="248"/>
                    <a:pt x="5517" y="248"/>
                  </a:cubicBezTo>
                  <a:cubicBezTo>
                    <a:pt x="5506" y="248"/>
                    <a:pt x="5493" y="254"/>
                    <a:pt x="5480" y="272"/>
                  </a:cubicBezTo>
                  <a:cubicBezTo>
                    <a:pt x="5467" y="272"/>
                    <a:pt x="5467" y="272"/>
                    <a:pt x="5467" y="250"/>
                  </a:cubicBezTo>
                  <a:cubicBezTo>
                    <a:pt x="5460" y="237"/>
                    <a:pt x="5457" y="226"/>
                    <a:pt x="5453" y="2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52"/>
            <p:cNvSpPr/>
            <p:nvPr/>
          </p:nvSpPr>
          <p:spPr>
            <a:xfrm>
              <a:off x="3476350" y="2987425"/>
              <a:ext cx="136000" cy="18650"/>
            </a:xfrm>
            <a:custGeom>
              <a:avLst/>
              <a:gdLst/>
              <a:ahLst/>
              <a:cxnLst/>
              <a:rect l="l" t="t" r="r" b="b"/>
              <a:pathLst>
                <a:path w="5440" h="746" extrusionOk="0">
                  <a:moveTo>
                    <a:pt x="1516" y="0"/>
                  </a:moveTo>
                  <a:cubicBezTo>
                    <a:pt x="1504" y="0"/>
                    <a:pt x="1504" y="0"/>
                    <a:pt x="1510" y="22"/>
                  </a:cubicBezTo>
                  <a:lnTo>
                    <a:pt x="1523" y="22"/>
                  </a:lnTo>
                  <a:cubicBezTo>
                    <a:pt x="1523" y="0"/>
                    <a:pt x="1523" y="0"/>
                    <a:pt x="1516" y="0"/>
                  </a:cubicBezTo>
                  <a:close/>
                  <a:moveTo>
                    <a:pt x="210" y="116"/>
                  </a:moveTo>
                  <a:lnTo>
                    <a:pt x="216" y="135"/>
                  </a:lnTo>
                  <a:lnTo>
                    <a:pt x="222" y="135"/>
                  </a:lnTo>
                  <a:cubicBezTo>
                    <a:pt x="222" y="116"/>
                    <a:pt x="222" y="116"/>
                    <a:pt x="216" y="116"/>
                  </a:cubicBezTo>
                  <a:close/>
                  <a:moveTo>
                    <a:pt x="3804" y="119"/>
                  </a:moveTo>
                  <a:cubicBezTo>
                    <a:pt x="3804" y="141"/>
                    <a:pt x="3804" y="160"/>
                    <a:pt x="3798" y="160"/>
                  </a:cubicBezTo>
                  <a:lnTo>
                    <a:pt x="3791" y="138"/>
                  </a:lnTo>
                  <a:lnTo>
                    <a:pt x="3798" y="119"/>
                  </a:lnTo>
                  <a:close/>
                  <a:moveTo>
                    <a:pt x="2397" y="126"/>
                  </a:moveTo>
                  <a:cubicBezTo>
                    <a:pt x="2397" y="148"/>
                    <a:pt x="2397" y="169"/>
                    <a:pt x="2391" y="169"/>
                  </a:cubicBezTo>
                  <a:lnTo>
                    <a:pt x="2384" y="169"/>
                  </a:lnTo>
                  <a:cubicBezTo>
                    <a:pt x="2384" y="154"/>
                    <a:pt x="2388" y="141"/>
                    <a:pt x="2391" y="126"/>
                  </a:cubicBezTo>
                  <a:close/>
                  <a:moveTo>
                    <a:pt x="3723" y="138"/>
                  </a:moveTo>
                  <a:cubicBezTo>
                    <a:pt x="3729" y="138"/>
                    <a:pt x="3729" y="138"/>
                    <a:pt x="3729" y="160"/>
                  </a:cubicBezTo>
                  <a:cubicBezTo>
                    <a:pt x="3729" y="160"/>
                    <a:pt x="3729" y="179"/>
                    <a:pt x="3723" y="179"/>
                  </a:cubicBezTo>
                  <a:lnTo>
                    <a:pt x="3716" y="160"/>
                  </a:lnTo>
                  <a:cubicBezTo>
                    <a:pt x="3716" y="138"/>
                    <a:pt x="3723" y="138"/>
                    <a:pt x="3723" y="138"/>
                  </a:cubicBezTo>
                  <a:close/>
                  <a:moveTo>
                    <a:pt x="1394" y="144"/>
                  </a:moveTo>
                  <a:cubicBezTo>
                    <a:pt x="1394" y="157"/>
                    <a:pt x="1397" y="173"/>
                    <a:pt x="1400" y="185"/>
                  </a:cubicBezTo>
                  <a:cubicBezTo>
                    <a:pt x="1407" y="185"/>
                    <a:pt x="1407" y="166"/>
                    <a:pt x="1407" y="166"/>
                  </a:cubicBezTo>
                  <a:cubicBezTo>
                    <a:pt x="1407" y="166"/>
                    <a:pt x="1407" y="144"/>
                    <a:pt x="1400" y="144"/>
                  </a:cubicBezTo>
                  <a:close/>
                  <a:moveTo>
                    <a:pt x="4497" y="157"/>
                  </a:moveTo>
                  <a:cubicBezTo>
                    <a:pt x="4503" y="157"/>
                    <a:pt x="4503" y="157"/>
                    <a:pt x="4503" y="179"/>
                  </a:cubicBezTo>
                  <a:cubicBezTo>
                    <a:pt x="4503" y="198"/>
                    <a:pt x="4497" y="220"/>
                    <a:pt x="4490" y="220"/>
                  </a:cubicBezTo>
                  <a:cubicBezTo>
                    <a:pt x="4484" y="220"/>
                    <a:pt x="4484" y="179"/>
                    <a:pt x="4497" y="157"/>
                  </a:cubicBezTo>
                  <a:close/>
                  <a:moveTo>
                    <a:pt x="1328" y="204"/>
                  </a:moveTo>
                  <a:cubicBezTo>
                    <a:pt x="1335" y="204"/>
                    <a:pt x="1335" y="204"/>
                    <a:pt x="1335" y="226"/>
                  </a:cubicBezTo>
                  <a:lnTo>
                    <a:pt x="1328" y="226"/>
                  </a:lnTo>
                  <a:lnTo>
                    <a:pt x="1322" y="204"/>
                  </a:lnTo>
                  <a:close/>
                  <a:moveTo>
                    <a:pt x="5397" y="140"/>
                  </a:moveTo>
                  <a:cubicBezTo>
                    <a:pt x="5401" y="140"/>
                    <a:pt x="5399" y="170"/>
                    <a:pt x="5390" y="201"/>
                  </a:cubicBezTo>
                  <a:cubicBezTo>
                    <a:pt x="5387" y="221"/>
                    <a:pt x="5385" y="231"/>
                    <a:pt x="5384" y="231"/>
                  </a:cubicBezTo>
                  <a:cubicBezTo>
                    <a:pt x="5383" y="231"/>
                    <a:pt x="5383" y="221"/>
                    <a:pt x="5383" y="201"/>
                  </a:cubicBezTo>
                  <a:cubicBezTo>
                    <a:pt x="5383" y="179"/>
                    <a:pt x="5383" y="157"/>
                    <a:pt x="5390" y="157"/>
                  </a:cubicBezTo>
                  <a:cubicBezTo>
                    <a:pt x="5393" y="145"/>
                    <a:pt x="5396" y="140"/>
                    <a:pt x="5397" y="140"/>
                  </a:cubicBezTo>
                  <a:close/>
                  <a:moveTo>
                    <a:pt x="877" y="195"/>
                  </a:moveTo>
                  <a:lnTo>
                    <a:pt x="877" y="213"/>
                  </a:lnTo>
                  <a:lnTo>
                    <a:pt x="868" y="235"/>
                  </a:lnTo>
                  <a:lnTo>
                    <a:pt x="861" y="213"/>
                  </a:lnTo>
                  <a:cubicBezTo>
                    <a:pt x="861" y="195"/>
                    <a:pt x="868" y="195"/>
                    <a:pt x="877" y="195"/>
                  </a:cubicBezTo>
                  <a:close/>
                  <a:moveTo>
                    <a:pt x="1053" y="164"/>
                  </a:moveTo>
                  <a:cubicBezTo>
                    <a:pt x="1055" y="164"/>
                    <a:pt x="1053" y="173"/>
                    <a:pt x="1049" y="198"/>
                  </a:cubicBezTo>
                  <a:lnTo>
                    <a:pt x="1037" y="238"/>
                  </a:lnTo>
                  <a:cubicBezTo>
                    <a:pt x="1027" y="238"/>
                    <a:pt x="1034" y="220"/>
                    <a:pt x="1043" y="176"/>
                  </a:cubicBezTo>
                  <a:cubicBezTo>
                    <a:pt x="1048" y="168"/>
                    <a:pt x="1051" y="164"/>
                    <a:pt x="1053" y="164"/>
                  </a:cubicBezTo>
                  <a:close/>
                  <a:moveTo>
                    <a:pt x="1277" y="195"/>
                  </a:moveTo>
                  <a:cubicBezTo>
                    <a:pt x="1281" y="195"/>
                    <a:pt x="1283" y="215"/>
                    <a:pt x="1278" y="245"/>
                  </a:cubicBezTo>
                  <a:lnTo>
                    <a:pt x="1266" y="245"/>
                  </a:lnTo>
                  <a:cubicBezTo>
                    <a:pt x="1266" y="223"/>
                    <a:pt x="1266" y="204"/>
                    <a:pt x="1272" y="204"/>
                  </a:cubicBezTo>
                  <a:cubicBezTo>
                    <a:pt x="1274" y="198"/>
                    <a:pt x="1275" y="195"/>
                    <a:pt x="1277" y="195"/>
                  </a:cubicBezTo>
                  <a:close/>
                  <a:moveTo>
                    <a:pt x="128" y="216"/>
                  </a:moveTo>
                  <a:cubicBezTo>
                    <a:pt x="134" y="216"/>
                    <a:pt x="134" y="216"/>
                    <a:pt x="134" y="238"/>
                  </a:cubicBezTo>
                  <a:cubicBezTo>
                    <a:pt x="134" y="238"/>
                    <a:pt x="129" y="258"/>
                    <a:pt x="123" y="258"/>
                  </a:cubicBezTo>
                  <a:cubicBezTo>
                    <a:pt x="123" y="258"/>
                    <a:pt x="122" y="257"/>
                    <a:pt x="122" y="257"/>
                  </a:cubicBezTo>
                  <a:lnTo>
                    <a:pt x="116" y="238"/>
                  </a:lnTo>
                  <a:cubicBezTo>
                    <a:pt x="116" y="216"/>
                    <a:pt x="122" y="216"/>
                    <a:pt x="128" y="216"/>
                  </a:cubicBezTo>
                  <a:close/>
                  <a:moveTo>
                    <a:pt x="4023" y="229"/>
                  </a:moveTo>
                  <a:cubicBezTo>
                    <a:pt x="4030" y="229"/>
                    <a:pt x="4030" y="251"/>
                    <a:pt x="4030" y="251"/>
                  </a:cubicBezTo>
                  <a:cubicBezTo>
                    <a:pt x="4030" y="251"/>
                    <a:pt x="4030" y="270"/>
                    <a:pt x="4023" y="270"/>
                  </a:cubicBezTo>
                  <a:cubicBezTo>
                    <a:pt x="4017" y="257"/>
                    <a:pt x="4017" y="242"/>
                    <a:pt x="4017" y="229"/>
                  </a:cubicBezTo>
                  <a:close/>
                  <a:moveTo>
                    <a:pt x="1665" y="221"/>
                  </a:moveTo>
                  <a:cubicBezTo>
                    <a:pt x="1668" y="221"/>
                    <a:pt x="1673" y="231"/>
                    <a:pt x="1676" y="254"/>
                  </a:cubicBezTo>
                  <a:cubicBezTo>
                    <a:pt x="1676" y="276"/>
                    <a:pt x="1676" y="276"/>
                    <a:pt x="1667" y="276"/>
                  </a:cubicBezTo>
                  <a:cubicBezTo>
                    <a:pt x="1664" y="263"/>
                    <a:pt x="1664" y="248"/>
                    <a:pt x="1661" y="235"/>
                  </a:cubicBezTo>
                  <a:cubicBezTo>
                    <a:pt x="1661" y="226"/>
                    <a:pt x="1662" y="221"/>
                    <a:pt x="1665" y="221"/>
                  </a:cubicBezTo>
                  <a:close/>
                  <a:moveTo>
                    <a:pt x="1720" y="235"/>
                  </a:moveTo>
                  <a:cubicBezTo>
                    <a:pt x="1720" y="257"/>
                    <a:pt x="1720" y="276"/>
                    <a:pt x="1714" y="276"/>
                  </a:cubicBezTo>
                  <a:lnTo>
                    <a:pt x="1708" y="257"/>
                  </a:lnTo>
                  <a:lnTo>
                    <a:pt x="1714" y="235"/>
                  </a:lnTo>
                  <a:close/>
                  <a:moveTo>
                    <a:pt x="4282" y="226"/>
                  </a:moveTo>
                  <a:cubicBezTo>
                    <a:pt x="4283" y="226"/>
                    <a:pt x="4284" y="229"/>
                    <a:pt x="4284" y="235"/>
                  </a:cubicBezTo>
                  <a:cubicBezTo>
                    <a:pt x="4284" y="248"/>
                    <a:pt x="4280" y="263"/>
                    <a:pt x="4277" y="276"/>
                  </a:cubicBezTo>
                  <a:cubicBezTo>
                    <a:pt x="4277" y="276"/>
                    <a:pt x="4274" y="286"/>
                    <a:pt x="4273" y="286"/>
                  </a:cubicBezTo>
                  <a:cubicBezTo>
                    <a:pt x="4272" y="286"/>
                    <a:pt x="4271" y="283"/>
                    <a:pt x="4271" y="276"/>
                  </a:cubicBezTo>
                  <a:lnTo>
                    <a:pt x="4271" y="254"/>
                  </a:lnTo>
                  <a:cubicBezTo>
                    <a:pt x="4275" y="241"/>
                    <a:pt x="4280" y="226"/>
                    <a:pt x="4282" y="226"/>
                  </a:cubicBezTo>
                  <a:close/>
                  <a:moveTo>
                    <a:pt x="3850" y="250"/>
                  </a:moveTo>
                  <a:cubicBezTo>
                    <a:pt x="3853" y="250"/>
                    <a:pt x="3854" y="256"/>
                    <a:pt x="3854" y="267"/>
                  </a:cubicBezTo>
                  <a:cubicBezTo>
                    <a:pt x="3854" y="289"/>
                    <a:pt x="3854" y="289"/>
                    <a:pt x="3848" y="289"/>
                  </a:cubicBezTo>
                  <a:cubicBezTo>
                    <a:pt x="3835" y="285"/>
                    <a:pt x="3835" y="285"/>
                    <a:pt x="3842" y="267"/>
                  </a:cubicBezTo>
                  <a:cubicBezTo>
                    <a:pt x="3845" y="256"/>
                    <a:pt x="3848" y="250"/>
                    <a:pt x="3850" y="250"/>
                  </a:cubicBezTo>
                  <a:close/>
                  <a:moveTo>
                    <a:pt x="3895" y="267"/>
                  </a:moveTo>
                  <a:cubicBezTo>
                    <a:pt x="3901" y="267"/>
                    <a:pt x="3901" y="267"/>
                    <a:pt x="3901" y="289"/>
                  </a:cubicBezTo>
                  <a:lnTo>
                    <a:pt x="3895" y="289"/>
                  </a:lnTo>
                  <a:lnTo>
                    <a:pt x="3889" y="267"/>
                  </a:lnTo>
                  <a:close/>
                  <a:moveTo>
                    <a:pt x="3958" y="270"/>
                  </a:moveTo>
                  <a:cubicBezTo>
                    <a:pt x="3964" y="270"/>
                    <a:pt x="3964" y="270"/>
                    <a:pt x="3964" y="289"/>
                  </a:cubicBezTo>
                  <a:lnTo>
                    <a:pt x="3958" y="289"/>
                  </a:lnTo>
                  <a:lnTo>
                    <a:pt x="3951" y="270"/>
                  </a:lnTo>
                  <a:close/>
                  <a:moveTo>
                    <a:pt x="3190" y="251"/>
                  </a:moveTo>
                  <a:cubicBezTo>
                    <a:pt x="3190" y="270"/>
                    <a:pt x="3190" y="292"/>
                    <a:pt x="3184" y="292"/>
                  </a:cubicBezTo>
                  <a:lnTo>
                    <a:pt x="3177" y="292"/>
                  </a:lnTo>
                  <a:cubicBezTo>
                    <a:pt x="3177" y="279"/>
                    <a:pt x="3180" y="263"/>
                    <a:pt x="3184" y="251"/>
                  </a:cubicBezTo>
                  <a:close/>
                  <a:moveTo>
                    <a:pt x="2482" y="254"/>
                  </a:moveTo>
                  <a:cubicBezTo>
                    <a:pt x="2482" y="276"/>
                    <a:pt x="2482" y="295"/>
                    <a:pt x="2475" y="295"/>
                  </a:cubicBezTo>
                  <a:lnTo>
                    <a:pt x="2469" y="273"/>
                  </a:lnTo>
                  <a:lnTo>
                    <a:pt x="2475" y="254"/>
                  </a:lnTo>
                  <a:close/>
                  <a:moveTo>
                    <a:pt x="197" y="220"/>
                  </a:moveTo>
                  <a:cubicBezTo>
                    <a:pt x="203" y="220"/>
                    <a:pt x="210" y="220"/>
                    <a:pt x="210" y="242"/>
                  </a:cubicBezTo>
                  <a:lnTo>
                    <a:pt x="203" y="238"/>
                  </a:lnTo>
                  <a:cubicBezTo>
                    <a:pt x="203" y="233"/>
                    <a:pt x="203" y="231"/>
                    <a:pt x="202" y="231"/>
                  </a:cubicBezTo>
                  <a:lnTo>
                    <a:pt x="202" y="231"/>
                  </a:lnTo>
                  <a:cubicBezTo>
                    <a:pt x="201" y="231"/>
                    <a:pt x="199" y="245"/>
                    <a:pt x="203" y="260"/>
                  </a:cubicBezTo>
                  <a:lnTo>
                    <a:pt x="203" y="301"/>
                  </a:lnTo>
                  <a:cubicBezTo>
                    <a:pt x="197" y="301"/>
                    <a:pt x="191" y="282"/>
                    <a:pt x="191" y="260"/>
                  </a:cubicBezTo>
                  <a:cubicBezTo>
                    <a:pt x="184" y="220"/>
                    <a:pt x="184" y="220"/>
                    <a:pt x="197" y="220"/>
                  </a:cubicBezTo>
                  <a:close/>
                  <a:moveTo>
                    <a:pt x="1560" y="273"/>
                  </a:moveTo>
                  <a:cubicBezTo>
                    <a:pt x="1566" y="273"/>
                    <a:pt x="1566" y="295"/>
                    <a:pt x="1566" y="295"/>
                  </a:cubicBezTo>
                  <a:cubicBezTo>
                    <a:pt x="1566" y="301"/>
                    <a:pt x="1566" y="303"/>
                    <a:pt x="1565" y="303"/>
                  </a:cubicBezTo>
                  <a:cubicBezTo>
                    <a:pt x="1562" y="303"/>
                    <a:pt x="1558" y="295"/>
                    <a:pt x="1554" y="295"/>
                  </a:cubicBezTo>
                  <a:cubicBezTo>
                    <a:pt x="1548" y="273"/>
                    <a:pt x="1548" y="273"/>
                    <a:pt x="1560" y="273"/>
                  </a:cubicBezTo>
                  <a:close/>
                  <a:moveTo>
                    <a:pt x="1100" y="260"/>
                  </a:moveTo>
                  <a:cubicBezTo>
                    <a:pt x="1100" y="282"/>
                    <a:pt x="1100" y="304"/>
                    <a:pt x="1093" y="304"/>
                  </a:cubicBezTo>
                  <a:lnTo>
                    <a:pt x="1087" y="304"/>
                  </a:lnTo>
                  <a:cubicBezTo>
                    <a:pt x="1087" y="289"/>
                    <a:pt x="1090" y="276"/>
                    <a:pt x="1093" y="260"/>
                  </a:cubicBezTo>
                  <a:close/>
                  <a:moveTo>
                    <a:pt x="2923" y="263"/>
                  </a:moveTo>
                  <a:cubicBezTo>
                    <a:pt x="2936" y="264"/>
                    <a:pt x="2936" y="265"/>
                    <a:pt x="2936" y="285"/>
                  </a:cubicBezTo>
                  <a:cubicBezTo>
                    <a:pt x="2936" y="307"/>
                    <a:pt x="2920" y="307"/>
                    <a:pt x="2914" y="307"/>
                  </a:cubicBezTo>
                  <a:cubicBezTo>
                    <a:pt x="2908" y="286"/>
                    <a:pt x="2914" y="264"/>
                    <a:pt x="2923" y="263"/>
                  </a:cubicBezTo>
                  <a:close/>
                  <a:moveTo>
                    <a:pt x="3943" y="299"/>
                  </a:moveTo>
                  <a:cubicBezTo>
                    <a:pt x="3942" y="299"/>
                    <a:pt x="3941" y="301"/>
                    <a:pt x="3939" y="307"/>
                  </a:cubicBezTo>
                  <a:cubicBezTo>
                    <a:pt x="3943" y="307"/>
                    <a:pt x="3944" y="299"/>
                    <a:pt x="3943" y="299"/>
                  </a:cubicBezTo>
                  <a:close/>
                  <a:moveTo>
                    <a:pt x="1438" y="270"/>
                  </a:moveTo>
                  <a:cubicBezTo>
                    <a:pt x="1444" y="270"/>
                    <a:pt x="1451" y="270"/>
                    <a:pt x="1451" y="292"/>
                  </a:cubicBezTo>
                  <a:cubicBezTo>
                    <a:pt x="1451" y="292"/>
                    <a:pt x="1451" y="314"/>
                    <a:pt x="1444" y="314"/>
                  </a:cubicBezTo>
                  <a:cubicBezTo>
                    <a:pt x="1438" y="310"/>
                    <a:pt x="1432" y="292"/>
                    <a:pt x="1432" y="292"/>
                  </a:cubicBezTo>
                  <a:cubicBezTo>
                    <a:pt x="1432" y="270"/>
                    <a:pt x="1438" y="270"/>
                    <a:pt x="1438" y="270"/>
                  </a:cubicBezTo>
                  <a:close/>
                  <a:moveTo>
                    <a:pt x="907" y="229"/>
                  </a:moveTo>
                  <a:cubicBezTo>
                    <a:pt x="908" y="229"/>
                    <a:pt x="908" y="239"/>
                    <a:pt x="908" y="257"/>
                  </a:cubicBezTo>
                  <a:cubicBezTo>
                    <a:pt x="908" y="279"/>
                    <a:pt x="905" y="301"/>
                    <a:pt x="896" y="320"/>
                  </a:cubicBezTo>
                  <a:lnTo>
                    <a:pt x="880" y="320"/>
                  </a:lnTo>
                  <a:lnTo>
                    <a:pt x="896" y="279"/>
                  </a:lnTo>
                  <a:cubicBezTo>
                    <a:pt x="903" y="244"/>
                    <a:pt x="906" y="229"/>
                    <a:pt x="907" y="229"/>
                  </a:cubicBezTo>
                  <a:close/>
                  <a:moveTo>
                    <a:pt x="2134" y="289"/>
                  </a:moveTo>
                  <a:cubicBezTo>
                    <a:pt x="2134" y="307"/>
                    <a:pt x="2134" y="329"/>
                    <a:pt x="2127" y="329"/>
                  </a:cubicBezTo>
                  <a:lnTo>
                    <a:pt x="2121" y="307"/>
                  </a:lnTo>
                  <a:lnTo>
                    <a:pt x="2127" y="289"/>
                  </a:lnTo>
                  <a:close/>
                  <a:moveTo>
                    <a:pt x="567" y="292"/>
                  </a:moveTo>
                  <a:cubicBezTo>
                    <a:pt x="576" y="292"/>
                    <a:pt x="576" y="310"/>
                    <a:pt x="561" y="332"/>
                  </a:cubicBezTo>
                  <a:lnTo>
                    <a:pt x="548" y="332"/>
                  </a:lnTo>
                  <a:cubicBezTo>
                    <a:pt x="548" y="310"/>
                    <a:pt x="561" y="292"/>
                    <a:pt x="567" y="292"/>
                  </a:cubicBezTo>
                  <a:close/>
                  <a:moveTo>
                    <a:pt x="2281" y="270"/>
                  </a:moveTo>
                  <a:cubicBezTo>
                    <a:pt x="2287" y="270"/>
                    <a:pt x="2287" y="270"/>
                    <a:pt x="2287" y="292"/>
                  </a:cubicBezTo>
                  <a:cubicBezTo>
                    <a:pt x="2287" y="304"/>
                    <a:pt x="2287" y="320"/>
                    <a:pt x="2281" y="332"/>
                  </a:cubicBezTo>
                  <a:cubicBezTo>
                    <a:pt x="2275" y="332"/>
                    <a:pt x="2281" y="292"/>
                    <a:pt x="2281" y="270"/>
                  </a:cubicBezTo>
                  <a:close/>
                  <a:moveTo>
                    <a:pt x="1228" y="326"/>
                  </a:moveTo>
                  <a:lnTo>
                    <a:pt x="1228" y="348"/>
                  </a:lnTo>
                  <a:cubicBezTo>
                    <a:pt x="1224" y="348"/>
                    <a:pt x="1220" y="358"/>
                    <a:pt x="1217" y="358"/>
                  </a:cubicBezTo>
                  <a:cubicBezTo>
                    <a:pt x="1216" y="358"/>
                    <a:pt x="1216" y="355"/>
                    <a:pt x="1216" y="348"/>
                  </a:cubicBezTo>
                  <a:cubicBezTo>
                    <a:pt x="1209" y="348"/>
                    <a:pt x="1222" y="326"/>
                    <a:pt x="1228" y="326"/>
                  </a:cubicBezTo>
                  <a:close/>
                  <a:moveTo>
                    <a:pt x="3876" y="359"/>
                  </a:moveTo>
                  <a:cubicBezTo>
                    <a:pt x="3876" y="362"/>
                    <a:pt x="3876" y="366"/>
                    <a:pt x="3876" y="370"/>
                  </a:cubicBezTo>
                  <a:cubicBezTo>
                    <a:pt x="3877" y="371"/>
                    <a:pt x="3877" y="372"/>
                    <a:pt x="3877" y="374"/>
                  </a:cubicBezTo>
                  <a:lnTo>
                    <a:pt x="3877" y="374"/>
                  </a:lnTo>
                  <a:cubicBezTo>
                    <a:pt x="3877" y="370"/>
                    <a:pt x="3876" y="365"/>
                    <a:pt x="3876" y="359"/>
                  </a:cubicBezTo>
                  <a:close/>
                  <a:moveTo>
                    <a:pt x="598" y="325"/>
                  </a:moveTo>
                  <a:cubicBezTo>
                    <a:pt x="592" y="325"/>
                    <a:pt x="589" y="339"/>
                    <a:pt x="589" y="354"/>
                  </a:cubicBezTo>
                  <a:cubicBezTo>
                    <a:pt x="589" y="373"/>
                    <a:pt x="595" y="376"/>
                    <a:pt x="608" y="376"/>
                  </a:cubicBezTo>
                  <a:cubicBezTo>
                    <a:pt x="614" y="376"/>
                    <a:pt x="620" y="354"/>
                    <a:pt x="620" y="354"/>
                  </a:cubicBezTo>
                  <a:cubicBezTo>
                    <a:pt x="620" y="332"/>
                    <a:pt x="614" y="332"/>
                    <a:pt x="608" y="332"/>
                  </a:cubicBezTo>
                  <a:cubicBezTo>
                    <a:pt x="604" y="327"/>
                    <a:pt x="601" y="325"/>
                    <a:pt x="598" y="325"/>
                  </a:cubicBezTo>
                  <a:close/>
                  <a:moveTo>
                    <a:pt x="3877" y="374"/>
                  </a:moveTo>
                  <a:cubicBezTo>
                    <a:pt x="3878" y="380"/>
                    <a:pt x="3879" y="382"/>
                    <a:pt x="3879" y="382"/>
                  </a:cubicBezTo>
                  <a:cubicBezTo>
                    <a:pt x="3879" y="382"/>
                    <a:pt x="3879" y="379"/>
                    <a:pt x="3877" y="374"/>
                  </a:cubicBezTo>
                  <a:close/>
                  <a:moveTo>
                    <a:pt x="1624" y="51"/>
                  </a:moveTo>
                  <a:cubicBezTo>
                    <a:pt x="1621" y="51"/>
                    <a:pt x="1619" y="61"/>
                    <a:pt x="1623" y="85"/>
                  </a:cubicBezTo>
                  <a:cubicBezTo>
                    <a:pt x="1623" y="119"/>
                    <a:pt x="1623" y="127"/>
                    <a:pt x="1617" y="127"/>
                  </a:cubicBezTo>
                  <a:cubicBezTo>
                    <a:pt x="1615" y="127"/>
                    <a:pt x="1613" y="126"/>
                    <a:pt x="1610" y="126"/>
                  </a:cubicBezTo>
                  <a:cubicBezTo>
                    <a:pt x="1604" y="126"/>
                    <a:pt x="1598" y="126"/>
                    <a:pt x="1598" y="107"/>
                  </a:cubicBezTo>
                  <a:cubicBezTo>
                    <a:pt x="1598" y="85"/>
                    <a:pt x="1598" y="85"/>
                    <a:pt x="1585" y="85"/>
                  </a:cubicBezTo>
                  <a:cubicBezTo>
                    <a:pt x="1566" y="85"/>
                    <a:pt x="1548" y="148"/>
                    <a:pt x="1541" y="188"/>
                  </a:cubicBezTo>
                  <a:cubicBezTo>
                    <a:pt x="1541" y="209"/>
                    <a:pt x="1541" y="219"/>
                    <a:pt x="1541" y="219"/>
                  </a:cubicBezTo>
                  <a:cubicBezTo>
                    <a:pt x="1540" y="219"/>
                    <a:pt x="1538" y="209"/>
                    <a:pt x="1535" y="188"/>
                  </a:cubicBezTo>
                  <a:cubicBezTo>
                    <a:pt x="1535" y="166"/>
                    <a:pt x="1529" y="166"/>
                    <a:pt x="1523" y="166"/>
                  </a:cubicBezTo>
                  <a:cubicBezTo>
                    <a:pt x="1523" y="174"/>
                    <a:pt x="1522" y="176"/>
                    <a:pt x="1521" y="176"/>
                  </a:cubicBezTo>
                  <a:cubicBezTo>
                    <a:pt x="1520" y="176"/>
                    <a:pt x="1518" y="166"/>
                    <a:pt x="1523" y="166"/>
                  </a:cubicBezTo>
                  <a:cubicBezTo>
                    <a:pt x="1523" y="149"/>
                    <a:pt x="1526" y="147"/>
                    <a:pt x="1531" y="147"/>
                  </a:cubicBezTo>
                  <a:cubicBezTo>
                    <a:pt x="1532" y="147"/>
                    <a:pt x="1534" y="148"/>
                    <a:pt x="1535" y="148"/>
                  </a:cubicBezTo>
                  <a:lnTo>
                    <a:pt x="1535" y="126"/>
                  </a:lnTo>
                  <a:cubicBezTo>
                    <a:pt x="1532" y="105"/>
                    <a:pt x="1529" y="95"/>
                    <a:pt x="1526" y="95"/>
                  </a:cubicBezTo>
                  <a:cubicBezTo>
                    <a:pt x="1523" y="95"/>
                    <a:pt x="1519" y="105"/>
                    <a:pt x="1516" y="126"/>
                  </a:cubicBezTo>
                  <a:cubicBezTo>
                    <a:pt x="1513" y="135"/>
                    <a:pt x="1512" y="140"/>
                    <a:pt x="1510" y="140"/>
                  </a:cubicBezTo>
                  <a:cubicBezTo>
                    <a:pt x="1509" y="140"/>
                    <a:pt x="1507" y="135"/>
                    <a:pt x="1504" y="126"/>
                  </a:cubicBezTo>
                  <a:cubicBezTo>
                    <a:pt x="1499" y="110"/>
                    <a:pt x="1495" y="95"/>
                    <a:pt x="1493" y="95"/>
                  </a:cubicBezTo>
                  <a:cubicBezTo>
                    <a:pt x="1492" y="95"/>
                    <a:pt x="1491" y="97"/>
                    <a:pt x="1491" y="104"/>
                  </a:cubicBezTo>
                  <a:cubicBezTo>
                    <a:pt x="1491" y="104"/>
                    <a:pt x="1479" y="104"/>
                    <a:pt x="1469" y="82"/>
                  </a:cubicBezTo>
                  <a:cubicBezTo>
                    <a:pt x="1457" y="82"/>
                    <a:pt x="1451" y="82"/>
                    <a:pt x="1451" y="104"/>
                  </a:cubicBezTo>
                  <a:cubicBezTo>
                    <a:pt x="1451" y="122"/>
                    <a:pt x="1444" y="122"/>
                    <a:pt x="1438" y="122"/>
                  </a:cubicBezTo>
                  <a:cubicBezTo>
                    <a:pt x="1432" y="122"/>
                    <a:pt x="1425" y="122"/>
                    <a:pt x="1425" y="144"/>
                  </a:cubicBezTo>
                  <a:cubicBezTo>
                    <a:pt x="1425" y="163"/>
                    <a:pt x="1419" y="185"/>
                    <a:pt x="1407" y="185"/>
                  </a:cubicBezTo>
                  <a:cubicBezTo>
                    <a:pt x="1402" y="193"/>
                    <a:pt x="1399" y="197"/>
                    <a:pt x="1396" y="197"/>
                  </a:cubicBezTo>
                  <a:cubicBezTo>
                    <a:pt x="1393" y="197"/>
                    <a:pt x="1392" y="187"/>
                    <a:pt x="1388" y="163"/>
                  </a:cubicBezTo>
                  <a:cubicBezTo>
                    <a:pt x="1388" y="141"/>
                    <a:pt x="1382" y="141"/>
                    <a:pt x="1375" y="141"/>
                  </a:cubicBezTo>
                  <a:cubicBezTo>
                    <a:pt x="1375" y="141"/>
                    <a:pt x="1369" y="141"/>
                    <a:pt x="1363" y="122"/>
                  </a:cubicBezTo>
                  <a:cubicBezTo>
                    <a:pt x="1361" y="116"/>
                    <a:pt x="1360" y="113"/>
                    <a:pt x="1359" y="113"/>
                  </a:cubicBezTo>
                  <a:cubicBezTo>
                    <a:pt x="1357" y="113"/>
                    <a:pt x="1357" y="128"/>
                    <a:pt x="1357" y="141"/>
                  </a:cubicBezTo>
                  <a:lnTo>
                    <a:pt x="1357" y="182"/>
                  </a:lnTo>
                  <a:cubicBezTo>
                    <a:pt x="1350" y="182"/>
                    <a:pt x="1344" y="141"/>
                    <a:pt x="1344" y="119"/>
                  </a:cubicBezTo>
                  <a:cubicBezTo>
                    <a:pt x="1341" y="99"/>
                    <a:pt x="1339" y="89"/>
                    <a:pt x="1339" y="89"/>
                  </a:cubicBezTo>
                  <a:cubicBezTo>
                    <a:pt x="1338" y="89"/>
                    <a:pt x="1338" y="99"/>
                    <a:pt x="1338" y="119"/>
                  </a:cubicBezTo>
                  <a:cubicBezTo>
                    <a:pt x="1338" y="135"/>
                    <a:pt x="1335" y="150"/>
                    <a:pt x="1328" y="150"/>
                  </a:cubicBezTo>
                  <a:cubicBezTo>
                    <a:pt x="1326" y="150"/>
                    <a:pt x="1323" y="148"/>
                    <a:pt x="1319" y="141"/>
                  </a:cubicBezTo>
                  <a:cubicBezTo>
                    <a:pt x="1303" y="141"/>
                    <a:pt x="1291" y="141"/>
                    <a:pt x="1291" y="119"/>
                  </a:cubicBezTo>
                  <a:cubicBezTo>
                    <a:pt x="1289" y="112"/>
                    <a:pt x="1287" y="110"/>
                    <a:pt x="1285" y="110"/>
                  </a:cubicBezTo>
                  <a:cubicBezTo>
                    <a:pt x="1281" y="110"/>
                    <a:pt x="1278" y="119"/>
                    <a:pt x="1278" y="119"/>
                  </a:cubicBezTo>
                  <a:cubicBezTo>
                    <a:pt x="1275" y="130"/>
                    <a:pt x="1272" y="136"/>
                    <a:pt x="1267" y="136"/>
                  </a:cubicBezTo>
                  <a:cubicBezTo>
                    <a:pt x="1263" y="136"/>
                    <a:pt x="1256" y="130"/>
                    <a:pt x="1247" y="119"/>
                  </a:cubicBezTo>
                  <a:cubicBezTo>
                    <a:pt x="1231" y="97"/>
                    <a:pt x="1223" y="86"/>
                    <a:pt x="1219" y="86"/>
                  </a:cubicBezTo>
                  <a:cubicBezTo>
                    <a:pt x="1216" y="86"/>
                    <a:pt x="1216" y="96"/>
                    <a:pt x="1216" y="116"/>
                  </a:cubicBezTo>
                  <a:cubicBezTo>
                    <a:pt x="1216" y="129"/>
                    <a:pt x="1216" y="142"/>
                    <a:pt x="1214" y="142"/>
                  </a:cubicBezTo>
                  <a:cubicBezTo>
                    <a:pt x="1213" y="142"/>
                    <a:pt x="1212" y="135"/>
                    <a:pt x="1209" y="116"/>
                  </a:cubicBezTo>
                  <a:cubicBezTo>
                    <a:pt x="1207" y="111"/>
                    <a:pt x="1206" y="108"/>
                    <a:pt x="1204" y="108"/>
                  </a:cubicBezTo>
                  <a:cubicBezTo>
                    <a:pt x="1199" y="108"/>
                    <a:pt x="1193" y="123"/>
                    <a:pt x="1184" y="138"/>
                  </a:cubicBezTo>
                  <a:cubicBezTo>
                    <a:pt x="1178" y="166"/>
                    <a:pt x="1175" y="195"/>
                    <a:pt x="1178" y="223"/>
                  </a:cubicBezTo>
                  <a:cubicBezTo>
                    <a:pt x="1178" y="246"/>
                    <a:pt x="1178" y="256"/>
                    <a:pt x="1175" y="256"/>
                  </a:cubicBezTo>
                  <a:cubicBezTo>
                    <a:pt x="1173" y="256"/>
                    <a:pt x="1169" y="251"/>
                    <a:pt x="1162" y="242"/>
                  </a:cubicBezTo>
                  <a:cubicBezTo>
                    <a:pt x="1156" y="242"/>
                    <a:pt x="1150" y="220"/>
                    <a:pt x="1150" y="201"/>
                  </a:cubicBezTo>
                  <a:cubicBezTo>
                    <a:pt x="1150" y="179"/>
                    <a:pt x="1156" y="179"/>
                    <a:pt x="1156" y="179"/>
                  </a:cubicBezTo>
                  <a:lnTo>
                    <a:pt x="1162" y="179"/>
                  </a:lnTo>
                  <a:cubicBezTo>
                    <a:pt x="1162" y="157"/>
                    <a:pt x="1162" y="138"/>
                    <a:pt x="1150" y="138"/>
                  </a:cubicBezTo>
                  <a:cubicBezTo>
                    <a:pt x="1147" y="127"/>
                    <a:pt x="1143" y="122"/>
                    <a:pt x="1141" y="122"/>
                  </a:cubicBezTo>
                  <a:cubicBezTo>
                    <a:pt x="1139" y="122"/>
                    <a:pt x="1137" y="127"/>
                    <a:pt x="1137" y="138"/>
                  </a:cubicBezTo>
                  <a:cubicBezTo>
                    <a:pt x="1131" y="116"/>
                    <a:pt x="1118" y="116"/>
                    <a:pt x="1106" y="116"/>
                  </a:cubicBezTo>
                  <a:cubicBezTo>
                    <a:pt x="1093" y="116"/>
                    <a:pt x="1074" y="113"/>
                    <a:pt x="1068" y="94"/>
                  </a:cubicBezTo>
                  <a:cubicBezTo>
                    <a:pt x="1056" y="94"/>
                    <a:pt x="1049" y="94"/>
                    <a:pt x="1049" y="113"/>
                  </a:cubicBezTo>
                  <a:cubicBezTo>
                    <a:pt x="1049" y="137"/>
                    <a:pt x="1047" y="147"/>
                    <a:pt x="1045" y="147"/>
                  </a:cubicBezTo>
                  <a:cubicBezTo>
                    <a:pt x="1044" y="147"/>
                    <a:pt x="1043" y="143"/>
                    <a:pt x="1043" y="135"/>
                  </a:cubicBezTo>
                  <a:cubicBezTo>
                    <a:pt x="1039" y="107"/>
                    <a:pt x="1004" y="88"/>
                    <a:pt x="977" y="88"/>
                  </a:cubicBezTo>
                  <a:cubicBezTo>
                    <a:pt x="961" y="88"/>
                    <a:pt x="948" y="95"/>
                    <a:pt x="946" y="110"/>
                  </a:cubicBezTo>
                  <a:lnTo>
                    <a:pt x="933" y="110"/>
                  </a:lnTo>
                  <a:cubicBezTo>
                    <a:pt x="927" y="100"/>
                    <a:pt x="914" y="95"/>
                    <a:pt x="902" y="95"/>
                  </a:cubicBezTo>
                  <a:cubicBezTo>
                    <a:pt x="890" y="95"/>
                    <a:pt x="880" y="99"/>
                    <a:pt x="877" y="110"/>
                  </a:cubicBezTo>
                  <a:lnTo>
                    <a:pt x="858" y="110"/>
                  </a:lnTo>
                  <a:cubicBezTo>
                    <a:pt x="852" y="99"/>
                    <a:pt x="846" y="93"/>
                    <a:pt x="841" y="93"/>
                  </a:cubicBezTo>
                  <a:cubicBezTo>
                    <a:pt x="837" y="93"/>
                    <a:pt x="833" y="98"/>
                    <a:pt x="830" y="107"/>
                  </a:cubicBezTo>
                  <a:cubicBezTo>
                    <a:pt x="826" y="122"/>
                    <a:pt x="824" y="138"/>
                    <a:pt x="824" y="138"/>
                  </a:cubicBezTo>
                  <a:cubicBezTo>
                    <a:pt x="824" y="138"/>
                    <a:pt x="824" y="135"/>
                    <a:pt x="824" y="129"/>
                  </a:cubicBezTo>
                  <a:cubicBezTo>
                    <a:pt x="824" y="107"/>
                    <a:pt x="811" y="107"/>
                    <a:pt x="786" y="107"/>
                  </a:cubicBezTo>
                  <a:cubicBezTo>
                    <a:pt x="761" y="107"/>
                    <a:pt x="761" y="107"/>
                    <a:pt x="767" y="129"/>
                  </a:cubicBezTo>
                  <a:cubicBezTo>
                    <a:pt x="761" y="134"/>
                    <a:pt x="756" y="136"/>
                    <a:pt x="752" y="136"/>
                  </a:cubicBezTo>
                  <a:cubicBezTo>
                    <a:pt x="742" y="136"/>
                    <a:pt x="742" y="121"/>
                    <a:pt x="742" y="107"/>
                  </a:cubicBezTo>
                  <a:cubicBezTo>
                    <a:pt x="745" y="88"/>
                    <a:pt x="744" y="77"/>
                    <a:pt x="741" y="77"/>
                  </a:cubicBezTo>
                  <a:cubicBezTo>
                    <a:pt x="738" y="77"/>
                    <a:pt x="733" y="92"/>
                    <a:pt x="730" y="126"/>
                  </a:cubicBezTo>
                  <a:cubicBezTo>
                    <a:pt x="726" y="151"/>
                    <a:pt x="720" y="162"/>
                    <a:pt x="716" y="162"/>
                  </a:cubicBezTo>
                  <a:cubicBezTo>
                    <a:pt x="713" y="162"/>
                    <a:pt x="711" y="157"/>
                    <a:pt x="711" y="148"/>
                  </a:cubicBezTo>
                  <a:cubicBezTo>
                    <a:pt x="711" y="126"/>
                    <a:pt x="717" y="126"/>
                    <a:pt x="723" y="126"/>
                  </a:cubicBezTo>
                  <a:lnTo>
                    <a:pt x="723" y="85"/>
                  </a:lnTo>
                  <a:cubicBezTo>
                    <a:pt x="717" y="85"/>
                    <a:pt x="717" y="85"/>
                    <a:pt x="711" y="107"/>
                  </a:cubicBezTo>
                  <a:cubicBezTo>
                    <a:pt x="711" y="107"/>
                    <a:pt x="705" y="107"/>
                    <a:pt x="698" y="126"/>
                  </a:cubicBezTo>
                  <a:cubicBezTo>
                    <a:pt x="689" y="148"/>
                    <a:pt x="689" y="169"/>
                    <a:pt x="698" y="188"/>
                  </a:cubicBezTo>
                  <a:cubicBezTo>
                    <a:pt x="705" y="210"/>
                    <a:pt x="698" y="210"/>
                    <a:pt x="689" y="210"/>
                  </a:cubicBezTo>
                  <a:cubicBezTo>
                    <a:pt x="680" y="191"/>
                    <a:pt x="676" y="166"/>
                    <a:pt x="683" y="148"/>
                  </a:cubicBezTo>
                  <a:cubicBezTo>
                    <a:pt x="692" y="148"/>
                    <a:pt x="692" y="126"/>
                    <a:pt x="692" y="104"/>
                  </a:cubicBezTo>
                  <a:cubicBezTo>
                    <a:pt x="692" y="100"/>
                    <a:pt x="691" y="99"/>
                    <a:pt x="689" y="99"/>
                  </a:cubicBezTo>
                  <a:cubicBezTo>
                    <a:pt x="681" y="99"/>
                    <a:pt x="657" y="133"/>
                    <a:pt x="651" y="166"/>
                  </a:cubicBezTo>
                  <a:lnTo>
                    <a:pt x="651" y="144"/>
                  </a:lnTo>
                  <a:cubicBezTo>
                    <a:pt x="651" y="126"/>
                    <a:pt x="639" y="126"/>
                    <a:pt x="626" y="126"/>
                  </a:cubicBezTo>
                  <a:cubicBezTo>
                    <a:pt x="623" y="125"/>
                    <a:pt x="620" y="124"/>
                    <a:pt x="617" y="124"/>
                  </a:cubicBezTo>
                  <a:cubicBezTo>
                    <a:pt x="611" y="124"/>
                    <a:pt x="608" y="128"/>
                    <a:pt x="608" y="144"/>
                  </a:cubicBezTo>
                  <a:cubicBezTo>
                    <a:pt x="608" y="166"/>
                    <a:pt x="608" y="185"/>
                    <a:pt x="601" y="185"/>
                  </a:cubicBezTo>
                  <a:cubicBezTo>
                    <a:pt x="608" y="185"/>
                    <a:pt x="608" y="207"/>
                    <a:pt x="608" y="229"/>
                  </a:cubicBezTo>
                  <a:cubicBezTo>
                    <a:pt x="598" y="213"/>
                    <a:pt x="592" y="201"/>
                    <a:pt x="589" y="185"/>
                  </a:cubicBezTo>
                  <a:cubicBezTo>
                    <a:pt x="576" y="144"/>
                    <a:pt x="564" y="122"/>
                    <a:pt x="539" y="122"/>
                  </a:cubicBezTo>
                  <a:cubicBezTo>
                    <a:pt x="523" y="122"/>
                    <a:pt x="504" y="122"/>
                    <a:pt x="498" y="101"/>
                  </a:cubicBezTo>
                  <a:cubicBezTo>
                    <a:pt x="485" y="101"/>
                    <a:pt x="479" y="101"/>
                    <a:pt x="479" y="119"/>
                  </a:cubicBezTo>
                  <a:lnTo>
                    <a:pt x="467" y="119"/>
                  </a:lnTo>
                  <a:cubicBezTo>
                    <a:pt x="463" y="110"/>
                    <a:pt x="459" y="105"/>
                    <a:pt x="455" y="105"/>
                  </a:cubicBezTo>
                  <a:cubicBezTo>
                    <a:pt x="451" y="105"/>
                    <a:pt x="448" y="110"/>
                    <a:pt x="448" y="119"/>
                  </a:cubicBezTo>
                  <a:cubicBezTo>
                    <a:pt x="446" y="127"/>
                    <a:pt x="444" y="129"/>
                    <a:pt x="441" y="129"/>
                  </a:cubicBezTo>
                  <a:cubicBezTo>
                    <a:pt x="437" y="129"/>
                    <a:pt x="433" y="119"/>
                    <a:pt x="429" y="119"/>
                  </a:cubicBezTo>
                  <a:cubicBezTo>
                    <a:pt x="423" y="101"/>
                    <a:pt x="420" y="91"/>
                    <a:pt x="419" y="91"/>
                  </a:cubicBezTo>
                  <a:lnTo>
                    <a:pt x="419" y="91"/>
                  </a:lnTo>
                  <a:cubicBezTo>
                    <a:pt x="418" y="91"/>
                    <a:pt x="419" y="107"/>
                    <a:pt x="423" y="141"/>
                  </a:cubicBezTo>
                  <a:cubicBezTo>
                    <a:pt x="423" y="160"/>
                    <a:pt x="435" y="182"/>
                    <a:pt x="441" y="182"/>
                  </a:cubicBezTo>
                  <a:lnTo>
                    <a:pt x="460" y="182"/>
                  </a:lnTo>
                  <a:lnTo>
                    <a:pt x="441" y="204"/>
                  </a:lnTo>
                  <a:cubicBezTo>
                    <a:pt x="435" y="204"/>
                    <a:pt x="423" y="223"/>
                    <a:pt x="423" y="245"/>
                  </a:cubicBezTo>
                  <a:cubicBezTo>
                    <a:pt x="423" y="245"/>
                    <a:pt x="423" y="267"/>
                    <a:pt x="416" y="267"/>
                  </a:cubicBezTo>
                  <a:lnTo>
                    <a:pt x="416" y="223"/>
                  </a:lnTo>
                  <a:cubicBezTo>
                    <a:pt x="420" y="204"/>
                    <a:pt x="423" y="182"/>
                    <a:pt x="423" y="160"/>
                  </a:cubicBezTo>
                  <a:cubicBezTo>
                    <a:pt x="419" y="135"/>
                    <a:pt x="410" y="116"/>
                    <a:pt x="404" y="116"/>
                  </a:cubicBezTo>
                  <a:cubicBezTo>
                    <a:pt x="400" y="116"/>
                    <a:pt x="398" y="123"/>
                    <a:pt x="398" y="138"/>
                  </a:cubicBezTo>
                  <a:cubicBezTo>
                    <a:pt x="391" y="138"/>
                    <a:pt x="391" y="138"/>
                    <a:pt x="385" y="119"/>
                  </a:cubicBezTo>
                  <a:cubicBezTo>
                    <a:pt x="385" y="110"/>
                    <a:pt x="384" y="105"/>
                    <a:pt x="382" y="105"/>
                  </a:cubicBezTo>
                  <a:cubicBezTo>
                    <a:pt x="379" y="105"/>
                    <a:pt x="375" y="115"/>
                    <a:pt x="369" y="138"/>
                  </a:cubicBezTo>
                  <a:cubicBezTo>
                    <a:pt x="366" y="160"/>
                    <a:pt x="363" y="170"/>
                    <a:pt x="360" y="170"/>
                  </a:cubicBezTo>
                  <a:cubicBezTo>
                    <a:pt x="357" y="170"/>
                    <a:pt x="354" y="159"/>
                    <a:pt x="351" y="138"/>
                  </a:cubicBezTo>
                  <a:cubicBezTo>
                    <a:pt x="343" y="114"/>
                    <a:pt x="331" y="103"/>
                    <a:pt x="323" y="103"/>
                  </a:cubicBezTo>
                  <a:cubicBezTo>
                    <a:pt x="317" y="103"/>
                    <a:pt x="313" y="107"/>
                    <a:pt x="313" y="116"/>
                  </a:cubicBezTo>
                  <a:cubicBezTo>
                    <a:pt x="313" y="140"/>
                    <a:pt x="306" y="150"/>
                    <a:pt x="300" y="150"/>
                  </a:cubicBezTo>
                  <a:cubicBezTo>
                    <a:pt x="295" y="150"/>
                    <a:pt x="290" y="146"/>
                    <a:pt x="288" y="138"/>
                  </a:cubicBezTo>
                  <a:cubicBezTo>
                    <a:pt x="285" y="127"/>
                    <a:pt x="281" y="121"/>
                    <a:pt x="278" y="121"/>
                  </a:cubicBezTo>
                  <a:cubicBezTo>
                    <a:pt x="275" y="121"/>
                    <a:pt x="272" y="126"/>
                    <a:pt x="269" y="135"/>
                  </a:cubicBezTo>
                  <a:cubicBezTo>
                    <a:pt x="269" y="122"/>
                    <a:pt x="266" y="107"/>
                    <a:pt x="262" y="107"/>
                  </a:cubicBezTo>
                  <a:cubicBezTo>
                    <a:pt x="260" y="107"/>
                    <a:pt x="258" y="110"/>
                    <a:pt x="257" y="116"/>
                  </a:cubicBezTo>
                  <a:cubicBezTo>
                    <a:pt x="257" y="116"/>
                    <a:pt x="250" y="116"/>
                    <a:pt x="257" y="135"/>
                  </a:cubicBezTo>
                  <a:lnTo>
                    <a:pt x="244" y="179"/>
                  </a:lnTo>
                  <a:cubicBezTo>
                    <a:pt x="250" y="179"/>
                    <a:pt x="250" y="198"/>
                    <a:pt x="250" y="220"/>
                  </a:cubicBezTo>
                  <a:cubicBezTo>
                    <a:pt x="250" y="225"/>
                    <a:pt x="248" y="228"/>
                    <a:pt x="246" y="228"/>
                  </a:cubicBezTo>
                  <a:cubicBezTo>
                    <a:pt x="237" y="228"/>
                    <a:pt x="219" y="204"/>
                    <a:pt x="210" y="157"/>
                  </a:cubicBezTo>
                  <a:lnTo>
                    <a:pt x="197" y="113"/>
                  </a:lnTo>
                  <a:lnTo>
                    <a:pt x="197" y="157"/>
                  </a:lnTo>
                  <a:cubicBezTo>
                    <a:pt x="191" y="157"/>
                    <a:pt x="184" y="154"/>
                    <a:pt x="184" y="135"/>
                  </a:cubicBezTo>
                  <a:cubicBezTo>
                    <a:pt x="184" y="113"/>
                    <a:pt x="184" y="113"/>
                    <a:pt x="178" y="113"/>
                  </a:cubicBezTo>
                  <a:cubicBezTo>
                    <a:pt x="178" y="113"/>
                    <a:pt x="172" y="113"/>
                    <a:pt x="172" y="135"/>
                  </a:cubicBezTo>
                  <a:cubicBezTo>
                    <a:pt x="172" y="158"/>
                    <a:pt x="172" y="168"/>
                    <a:pt x="171" y="168"/>
                  </a:cubicBezTo>
                  <a:cubicBezTo>
                    <a:pt x="170" y="168"/>
                    <a:pt x="168" y="163"/>
                    <a:pt x="166" y="154"/>
                  </a:cubicBezTo>
                  <a:cubicBezTo>
                    <a:pt x="163" y="133"/>
                    <a:pt x="159" y="123"/>
                    <a:pt x="156" y="123"/>
                  </a:cubicBezTo>
                  <a:cubicBezTo>
                    <a:pt x="153" y="123"/>
                    <a:pt x="150" y="133"/>
                    <a:pt x="147" y="154"/>
                  </a:cubicBezTo>
                  <a:cubicBezTo>
                    <a:pt x="147" y="176"/>
                    <a:pt x="147" y="187"/>
                    <a:pt x="146" y="187"/>
                  </a:cubicBezTo>
                  <a:cubicBezTo>
                    <a:pt x="145" y="187"/>
                    <a:pt x="144" y="176"/>
                    <a:pt x="141" y="154"/>
                  </a:cubicBezTo>
                  <a:cubicBezTo>
                    <a:pt x="141" y="135"/>
                    <a:pt x="134" y="113"/>
                    <a:pt x="128" y="113"/>
                  </a:cubicBezTo>
                  <a:lnTo>
                    <a:pt x="128" y="132"/>
                  </a:lnTo>
                  <a:cubicBezTo>
                    <a:pt x="128" y="158"/>
                    <a:pt x="126" y="168"/>
                    <a:pt x="123" y="168"/>
                  </a:cubicBezTo>
                  <a:cubicBezTo>
                    <a:pt x="121" y="168"/>
                    <a:pt x="118" y="163"/>
                    <a:pt x="116" y="154"/>
                  </a:cubicBezTo>
                  <a:cubicBezTo>
                    <a:pt x="116" y="143"/>
                    <a:pt x="114" y="137"/>
                    <a:pt x="111" y="137"/>
                  </a:cubicBezTo>
                  <a:cubicBezTo>
                    <a:pt x="108" y="137"/>
                    <a:pt x="103" y="143"/>
                    <a:pt x="97" y="154"/>
                  </a:cubicBezTo>
                  <a:cubicBezTo>
                    <a:pt x="84" y="154"/>
                    <a:pt x="78" y="154"/>
                    <a:pt x="78" y="132"/>
                  </a:cubicBezTo>
                  <a:cubicBezTo>
                    <a:pt x="78" y="111"/>
                    <a:pt x="78" y="101"/>
                    <a:pt x="77" y="101"/>
                  </a:cubicBezTo>
                  <a:cubicBezTo>
                    <a:pt x="76" y="101"/>
                    <a:pt x="75" y="111"/>
                    <a:pt x="72" y="132"/>
                  </a:cubicBezTo>
                  <a:cubicBezTo>
                    <a:pt x="69" y="143"/>
                    <a:pt x="67" y="148"/>
                    <a:pt x="64" y="148"/>
                  </a:cubicBezTo>
                  <a:cubicBezTo>
                    <a:pt x="61" y="148"/>
                    <a:pt x="58" y="143"/>
                    <a:pt x="50" y="132"/>
                  </a:cubicBezTo>
                  <a:cubicBezTo>
                    <a:pt x="47" y="121"/>
                    <a:pt x="45" y="115"/>
                    <a:pt x="43" y="115"/>
                  </a:cubicBezTo>
                  <a:cubicBezTo>
                    <a:pt x="42" y="115"/>
                    <a:pt x="40" y="121"/>
                    <a:pt x="37" y="132"/>
                  </a:cubicBezTo>
                  <a:cubicBezTo>
                    <a:pt x="37" y="173"/>
                    <a:pt x="37" y="195"/>
                    <a:pt x="43" y="195"/>
                  </a:cubicBezTo>
                  <a:cubicBezTo>
                    <a:pt x="50" y="195"/>
                    <a:pt x="50" y="195"/>
                    <a:pt x="50" y="213"/>
                  </a:cubicBezTo>
                  <a:lnTo>
                    <a:pt x="37" y="213"/>
                  </a:lnTo>
                  <a:cubicBezTo>
                    <a:pt x="31" y="213"/>
                    <a:pt x="25" y="213"/>
                    <a:pt x="12" y="235"/>
                  </a:cubicBezTo>
                  <a:cubicBezTo>
                    <a:pt x="2" y="250"/>
                    <a:pt x="0" y="282"/>
                    <a:pt x="6" y="282"/>
                  </a:cubicBezTo>
                  <a:cubicBezTo>
                    <a:pt x="8" y="282"/>
                    <a:pt x="10" y="280"/>
                    <a:pt x="12" y="276"/>
                  </a:cubicBezTo>
                  <a:lnTo>
                    <a:pt x="18" y="298"/>
                  </a:lnTo>
                  <a:cubicBezTo>
                    <a:pt x="18" y="329"/>
                    <a:pt x="22" y="345"/>
                    <a:pt x="25" y="345"/>
                  </a:cubicBezTo>
                  <a:cubicBezTo>
                    <a:pt x="28" y="345"/>
                    <a:pt x="31" y="329"/>
                    <a:pt x="31" y="298"/>
                  </a:cubicBezTo>
                  <a:cubicBezTo>
                    <a:pt x="31" y="263"/>
                    <a:pt x="31" y="248"/>
                    <a:pt x="32" y="248"/>
                  </a:cubicBezTo>
                  <a:cubicBezTo>
                    <a:pt x="33" y="248"/>
                    <a:pt x="34" y="258"/>
                    <a:pt x="37" y="276"/>
                  </a:cubicBezTo>
                  <a:cubicBezTo>
                    <a:pt x="37" y="320"/>
                    <a:pt x="43" y="320"/>
                    <a:pt x="50" y="320"/>
                  </a:cubicBezTo>
                  <a:cubicBezTo>
                    <a:pt x="56" y="320"/>
                    <a:pt x="56" y="320"/>
                    <a:pt x="56" y="342"/>
                  </a:cubicBezTo>
                  <a:cubicBezTo>
                    <a:pt x="56" y="361"/>
                    <a:pt x="62" y="383"/>
                    <a:pt x="69" y="383"/>
                  </a:cubicBezTo>
                  <a:cubicBezTo>
                    <a:pt x="75" y="383"/>
                    <a:pt x="75" y="383"/>
                    <a:pt x="75" y="361"/>
                  </a:cubicBezTo>
                  <a:cubicBezTo>
                    <a:pt x="72" y="353"/>
                    <a:pt x="73" y="348"/>
                    <a:pt x="75" y="348"/>
                  </a:cubicBezTo>
                  <a:cubicBezTo>
                    <a:pt x="78" y="348"/>
                    <a:pt x="84" y="358"/>
                    <a:pt x="87" y="383"/>
                  </a:cubicBezTo>
                  <a:cubicBezTo>
                    <a:pt x="90" y="392"/>
                    <a:pt x="92" y="397"/>
                    <a:pt x="92" y="397"/>
                  </a:cubicBezTo>
                  <a:cubicBezTo>
                    <a:pt x="94" y="397"/>
                    <a:pt x="94" y="387"/>
                    <a:pt x="94" y="364"/>
                  </a:cubicBezTo>
                  <a:cubicBezTo>
                    <a:pt x="94" y="342"/>
                    <a:pt x="98" y="331"/>
                    <a:pt x="102" y="331"/>
                  </a:cubicBezTo>
                  <a:cubicBezTo>
                    <a:pt x="107" y="331"/>
                    <a:pt x="112" y="342"/>
                    <a:pt x="116" y="364"/>
                  </a:cubicBezTo>
                  <a:lnTo>
                    <a:pt x="128" y="364"/>
                  </a:lnTo>
                  <a:cubicBezTo>
                    <a:pt x="134" y="364"/>
                    <a:pt x="134" y="342"/>
                    <a:pt x="134" y="323"/>
                  </a:cubicBezTo>
                  <a:cubicBezTo>
                    <a:pt x="134" y="297"/>
                    <a:pt x="134" y="287"/>
                    <a:pt x="136" y="287"/>
                  </a:cubicBezTo>
                  <a:cubicBezTo>
                    <a:pt x="136" y="287"/>
                    <a:pt x="138" y="292"/>
                    <a:pt x="141" y="301"/>
                  </a:cubicBezTo>
                  <a:cubicBezTo>
                    <a:pt x="144" y="314"/>
                    <a:pt x="147" y="329"/>
                    <a:pt x="147" y="342"/>
                  </a:cubicBezTo>
                  <a:cubicBezTo>
                    <a:pt x="147" y="364"/>
                    <a:pt x="153" y="364"/>
                    <a:pt x="159" y="364"/>
                  </a:cubicBezTo>
                  <a:cubicBezTo>
                    <a:pt x="166" y="364"/>
                    <a:pt x="178" y="364"/>
                    <a:pt x="178" y="345"/>
                  </a:cubicBezTo>
                  <a:lnTo>
                    <a:pt x="178" y="364"/>
                  </a:lnTo>
                  <a:cubicBezTo>
                    <a:pt x="182" y="364"/>
                    <a:pt x="184" y="374"/>
                    <a:pt x="184" y="374"/>
                  </a:cubicBezTo>
                  <a:cubicBezTo>
                    <a:pt x="184" y="374"/>
                    <a:pt x="184" y="371"/>
                    <a:pt x="184" y="364"/>
                  </a:cubicBezTo>
                  <a:cubicBezTo>
                    <a:pt x="184" y="364"/>
                    <a:pt x="191" y="364"/>
                    <a:pt x="203" y="386"/>
                  </a:cubicBezTo>
                  <a:cubicBezTo>
                    <a:pt x="206" y="390"/>
                    <a:pt x="208" y="392"/>
                    <a:pt x="211" y="392"/>
                  </a:cubicBezTo>
                  <a:cubicBezTo>
                    <a:pt x="222" y="392"/>
                    <a:pt x="231" y="358"/>
                    <a:pt x="216" y="323"/>
                  </a:cubicBezTo>
                  <a:lnTo>
                    <a:pt x="222" y="323"/>
                  </a:lnTo>
                  <a:cubicBezTo>
                    <a:pt x="228" y="323"/>
                    <a:pt x="228" y="304"/>
                    <a:pt x="228" y="304"/>
                  </a:cubicBezTo>
                  <a:cubicBezTo>
                    <a:pt x="228" y="282"/>
                    <a:pt x="235" y="282"/>
                    <a:pt x="241" y="282"/>
                  </a:cubicBezTo>
                  <a:lnTo>
                    <a:pt x="241" y="323"/>
                  </a:lnTo>
                  <a:cubicBezTo>
                    <a:pt x="237" y="360"/>
                    <a:pt x="240" y="382"/>
                    <a:pt x="244" y="382"/>
                  </a:cubicBezTo>
                  <a:cubicBezTo>
                    <a:pt x="247" y="382"/>
                    <a:pt x="251" y="371"/>
                    <a:pt x="253" y="345"/>
                  </a:cubicBezTo>
                  <a:lnTo>
                    <a:pt x="253" y="367"/>
                  </a:lnTo>
                  <a:cubicBezTo>
                    <a:pt x="253" y="376"/>
                    <a:pt x="256" y="381"/>
                    <a:pt x="260" y="381"/>
                  </a:cubicBezTo>
                  <a:cubicBezTo>
                    <a:pt x="264" y="381"/>
                    <a:pt x="269" y="376"/>
                    <a:pt x="275" y="367"/>
                  </a:cubicBezTo>
                  <a:cubicBezTo>
                    <a:pt x="282" y="367"/>
                    <a:pt x="288" y="326"/>
                    <a:pt x="288" y="304"/>
                  </a:cubicBezTo>
                  <a:cubicBezTo>
                    <a:pt x="288" y="282"/>
                    <a:pt x="294" y="282"/>
                    <a:pt x="294" y="282"/>
                  </a:cubicBezTo>
                  <a:cubicBezTo>
                    <a:pt x="300" y="282"/>
                    <a:pt x="300" y="282"/>
                    <a:pt x="300" y="304"/>
                  </a:cubicBezTo>
                  <a:cubicBezTo>
                    <a:pt x="300" y="325"/>
                    <a:pt x="304" y="336"/>
                    <a:pt x="308" y="336"/>
                  </a:cubicBezTo>
                  <a:cubicBezTo>
                    <a:pt x="312" y="336"/>
                    <a:pt x="316" y="326"/>
                    <a:pt x="319" y="304"/>
                  </a:cubicBezTo>
                  <a:lnTo>
                    <a:pt x="319" y="326"/>
                  </a:lnTo>
                  <a:cubicBezTo>
                    <a:pt x="319" y="342"/>
                    <a:pt x="322" y="356"/>
                    <a:pt x="336" y="356"/>
                  </a:cubicBezTo>
                  <a:cubicBezTo>
                    <a:pt x="341" y="356"/>
                    <a:pt x="348" y="354"/>
                    <a:pt x="357" y="348"/>
                  </a:cubicBezTo>
                  <a:cubicBezTo>
                    <a:pt x="382" y="348"/>
                    <a:pt x="401" y="348"/>
                    <a:pt x="401" y="370"/>
                  </a:cubicBezTo>
                  <a:cubicBezTo>
                    <a:pt x="401" y="374"/>
                    <a:pt x="402" y="376"/>
                    <a:pt x="403" y="376"/>
                  </a:cubicBezTo>
                  <a:cubicBezTo>
                    <a:pt x="411" y="376"/>
                    <a:pt x="431" y="341"/>
                    <a:pt x="441" y="307"/>
                  </a:cubicBezTo>
                  <a:cubicBezTo>
                    <a:pt x="441" y="329"/>
                    <a:pt x="448" y="329"/>
                    <a:pt x="460" y="329"/>
                  </a:cubicBezTo>
                  <a:cubicBezTo>
                    <a:pt x="479" y="329"/>
                    <a:pt x="479" y="329"/>
                    <a:pt x="479" y="351"/>
                  </a:cubicBezTo>
                  <a:cubicBezTo>
                    <a:pt x="476" y="372"/>
                    <a:pt x="474" y="382"/>
                    <a:pt x="475" y="382"/>
                  </a:cubicBezTo>
                  <a:cubicBezTo>
                    <a:pt x="476" y="382"/>
                    <a:pt x="479" y="372"/>
                    <a:pt x="485" y="351"/>
                  </a:cubicBezTo>
                  <a:cubicBezTo>
                    <a:pt x="488" y="336"/>
                    <a:pt x="492" y="329"/>
                    <a:pt x="496" y="329"/>
                  </a:cubicBezTo>
                  <a:cubicBezTo>
                    <a:pt x="503" y="329"/>
                    <a:pt x="510" y="346"/>
                    <a:pt x="510" y="373"/>
                  </a:cubicBezTo>
                  <a:cubicBezTo>
                    <a:pt x="510" y="392"/>
                    <a:pt x="517" y="392"/>
                    <a:pt x="529" y="392"/>
                  </a:cubicBezTo>
                  <a:cubicBezTo>
                    <a:pt x="535" y="373"/>
                    <a:pt x="548" y="373"/>
                    <a:pt x="561" y="373"/>
                  </a:cubicBezTo>
                  <a:cubicBezTo>
                    <a:pt x="582" y="373"/>
                    <a:pt x="582" y="373"/>
                    <a:pt x="582" y="332"/>
                  </a:cubicBezTo>
                  <a:cubicBezTo>
                    <a:pt x="582" y="292"/>
                    <a:pt x="589" y="292"/>
                    <a:pt x="601" y="292"/>
                  </a:cubicBezTo>
                  <a:cubicBezTo>
                    <a:pt x="608" y="292"/>
                    <a:pt x="614" y="292"/>
                    <a:pt x="614" y="310"/>
                  </a:cubicBezTo>
                  <a:cubicBezTo>
                    <a:pt x="614" y="310"/>
                    <a:pt x="620" y="332"/>
                    <a:pt x="626" y="332"/>
                  </a:cubicBezTo>
                  <a:cubicBezTo>
                    <a:pt x="633" y="332"/>
                    <a:pt x="639" y="332"/>
                    <a:pt x="639" y="354"/>
                  </a:cubicBezTo>
                  <a:cubicBezTo>
                    <a:pt x="639" y="354"/>
                    <a:pt x="645" y="376"/>
                    <a:pt x="658" y="376"/>
                  </a:cubicBezTo>
                  <a:cubicBezTo>
                    <a:pt x="670" y="376"/>
                    <a:pt x="683" y="376"/>
                    <a:pt x="683" y="398"/>
                  </a:cubicBezTo>
                  <a:cubicBezTo>
                    <a:pt x="689" y="398"/>
                    <a:pt x="689" y="398"/>
                    <a:pt x="689" y="376"/>
                  </a:cubicBezTo>
                  <a:cubicBezTo>
                    <a:pt x="689" y="361"/>
                    <a:pt x="692" y="348"/>
                    <a:pt x="702" y="348"/>
                  </a:cubicBezTo>
                  <a:cubicBezTo>
                    <a:pt x="706" y="348"/>
                    <a:pt x="712" y="351"/>
                    <a:pt x="720" y="357"/>
                  </a:cubicBezTo>
                  <a:cubicBezTo>
                    <a:pt x="736" y="357"/>
                    <a:pt x="755" y="357"/>
                    <a:pt x="755" y="336"/>
                  </a:cubicBezTo>
                  <a:cubicBezTo>
                    <a:pt x="761" y="336"/>
                    <a:pt x="761" y="336"/>
                    <a:pt x="761" y="357"/>
                  </a:cubicBezTo>
                  <a:cubicBezTo>
                    <a:pt x="761" y="378"/>
                    <a:pt x="764" y="388"/>
                    <a:pt x="769" y="388"/>
                  </a:cubicBezTo>
                  <a:cubicBezTo>
                    <a:pt x="774" y="388"/>
                    <a:pt x="780" y="378"/>
                    <a:pt x="786" y="357"/>
                  </a:cubicBezTo>
                  <a:cubicBezTo>
                    <a:pt x="786" y="347"/>
                    <a:pt x="788" y="342"/>
                    <a:pt x="790" y="342"/>
                  </a:cubicBezTo>
                  <a:cubicBezTo>
                    <a:pt x="792" y="342"/>
                    <a:pt x="795" y="348"/>
                    <a:pt x="799" y="357"/>
                  </a:cubicBezTo>
                  <a:cubicBezTo>
                    <a:pt x="799" y="357"/>
                    <a:pt x="805" y="357"/>
                    <a:pt x="811" y="339"/>
                  </a:cubicBezTo>
                  <a:cubicBezTo>
                    <a:pt x="814" y="328"/>
                    <a:pt x="816" y="322"/>
                    <a:pt x="818" y="322"/>
                  </a:cubicBezTo>
                  <a:cubicBezTo>
                    <a:pt x="821" y="322"/>
                    <a:pt x="824" y="328"/>
                    <a:pt x="830" y="339"/>
                  </a:cubicBezTo>
                  <a:cubicBezTo>
                    <a:pt x="830" y="361"/>
                    <a:pt x="836" y="361"/>
                    <a:pt x="843" y="361"/>
                  </a:cubicBezTo>
                  <a:cubicBezTo>
                    <a:pt x="849" y="350"/>
                    <a:pt x="868" y="345"/>
                    <a:pt x="888" y="345"/>
                  </a:cubicBezTo>
                  <a:cubicBezTo>
                    <a:pt x="909" y="345"/>
                    <a:pt x="930" y="351"/>
                    <a:pt x="933" y="361"/>
                  </a:cubicBezTo>
                  <a:cubicBezTo>
                    <a:pt x="940" y="342"/>
                    <a:pt x="940" y="342"/>
                    <a:pt x="946" y="342"/>
                  </a:cubicBezTo>
                  <a:cubicBezTo>
                    <a:pt x="948" y="358"/>
                    <a:pt x="951" y="364"/>
                    <a:pt x="953" y="364"/>
                  </a:cubicBezTo>
                  <a:cubicBezTo>
                    <a:pt x="956" y="364"/>
                    <a:pt x="959" y="347"/>
                    <a:pt x="959" y="320"/>
                  </a:cubicBezTo>
                  <a:lnTo>
                    <a:pt x="946" y="320"/>
                  </a:lnTo>
                  <a:cubicBezTo>
                    <a:pt x="946" y="302"/>
                    <a:pt x="950" y="292"/>
                    <a:pt x="954" y="292"/>
                  </a:cubicBezTo>
                  <a:cubicBezTo>
                    <a:pt x="959" y="292"/>
                    <a:pt x="965" y="307"/>
                    <a:pt x="965" y="342"/>
                  </a:cubicBezTo>
                  <a:cubicBezTo>
                    <a:pt x="968" y="362"/>
                    <a:pt x="969" y="372"/>
                    <a:pt x="971" y="372"/>
                  </a:cubicBezTo>
                  <a:cubicBezTo>
                    <a:pt x="973" y="372"/>
                    <a:pt x="974" y="362"/>
                    <a:pt x="977" y="342"/>
                  </a:cubicBezTo>
                  <a:cubicBezTo>
                    <a:pt x="980" y="321"/>
                    <a:pt x="984" y="311"/>
                    <a:pt x="987" y="311"/>
                  </a:cubicBezTo>
                  <a:cubicBezTo>
                    <a:pt x="990" y="311"/>
                    <a:pt x="993" y="321"/>
                    <a:pt x="996" y="342"/>
                  </a:cubicBezTo>
                  <a:cubicBezTo>
                    <a:pt x="996" y="364"/>
                    <a:pt x="996" y="375"/>
                    <a:pt x="997" y="375"/>
                  </a:cubicBezTo>
                  <a:cubicBezTo>
                    <a:pt x="998" y="375"/>
                    <a:pt x="999" y="364"/>
                    <a:pt x="1002" y="342"/>
                  </a:cubicBezTo>
                  <a:cubicBezTo>
                    <a:pt x="1009" y="296"/>
                    <a:pt x="1019" y="269"/>
                    <a:pt x="1027" y="269"/>
                  </a:cubicBezTo>
                  <a:cubicBezTo>
                    <a:pt x="1033" y="269"/>
                    <a:pt x="1037" y="286"/>
                    <a:pt x="1037" y="323"/>
                  </a:cubicBezTo>
                  <a:cubicBezTo>
                    <a:pt x="1037" y="364"/>
                    <a:pt x="1040" y="386"/>
                    <a:pt x="1049" y="386"/>
                  </a:cubicBezTo>
                  <a:cubicBezTo>
                    <a:pt x="1056" y="386"/>
                    <a:pt x="1056" y="364"/>
                    <a:pt x="1056" y="345"/>
                  </a:cubicBezTo>
                  <a:cubicBezTo>
                    <a:pt x="1053" y="323"/>
                    <a:pt x="1053" y="312"/>
                    <a:pt x="1055" y="312"/>
                  </a:cubicBezTo>
                  <a:cubicBezTo>
                    <a:pt x="1057" y="312"/>
                    <a:pt x="1062" y="323"/>
                    <a:pt x="1068" y="345"/>
                  </a:cubicBezTo>
                  <a:cubicBezTo>
                    <a:pt x="1079" y="380"/>
                    <a:pt x="1087" y="395"/>
                    <a:pt x="1096" y="395"/>
                  </a:cubicBezTo>
                  <a:cubicBezTo>
                    <a:pt x="1103" y="395"/>
                    <a:pt x="1110" y="385"/>
                    <a:pt x="1118" y="367"/>
                  </a:cubicBezTo>
                  <a:cubicBezTo>
                    <a:pt x="1131" y="347"/>
                    <a:pt x="1142" y="336"/>
                    <a:pt x="1147" y="336"/>
                  </a:cubicBezTo>
                  <a:cubicBezTo>
                    <a:pt x="1153" y="336"/>
                    <a:pt x="1153" y="347"/>
                    <a:pt x="1143" y="367"/>
                  </a:cubicBezTo>
                  <a:cubicBezTo>
                    <a:pt x="1136" y="391"/>
                    <a:pt x="1133" y="401"/>
                    <a:pt x="1134" y="401"/>
                  </a:cubicBezTo>
                  <a:cubicBezTo>
                    <a:pt x="1135" y="401"/>
                    <a:pt x="1138" y="396"/>
                    <a:pt x="1143" y="389"/>
                  </a:cubicBezTo>
                  <a:lnTo>
                    <a:pt x="1175" y="389"/>
                  </a:lnTo>
                  <a:cubicBezTo>
                    <a:pt x="1181" y="389"/>
                    <a:pt x="1187" y="367"/>
                    <a:pt x="1187" y="348"/>
                  </a:cubicBezTo>
                  <a:cubicBezTo>
                    <a:pt x="1191" y="374"/>
                    <a:pt x="1198" y="392"/>
                    <a:pt x="1206" y="392"/>
                  </a:cubicBezTo>
                  <a:cubicBezTo>
                    <a:pt x="1210" y="392"/>
                    <a:pt x="1216" y="385"/>
                    <a:pt x="1222" y="370"/>
                  </a:cubicBezTo>
                  <a:lnTo>
                    <a:pt x="1234" y="370"/>
                  </a:lnTo>
                  <a:cubicBezTo>
                    <a:pt x="1241" y="370"/>
                    <a:pt x="1241" y="370"/>
                    <a:pt x="1247" y="348"/>
                  </a:cubicBezTo>
                  <a:cubicBezTo>
                    <a:pt x="1249" y="343"/>
                    <a:pt x="1250" y="340"/>
                    <a:pt x="1252" y="340"/>
                  </a:cubicBezTo>
                  <a:cubicBezTo>
                    <a:pt x="1257" y="340"/>
                    <a:pt x="1261" y="354"/>
                    <a:pt x="1266" y="370"/>
                  </a:cubicBezTo>
                  <a:cubicBezTo>
                    <a:pt x="1270" y="386"/>
                    <a:pt x="1275" y="400"/>
                    <a:pt x="1277" y="400"/>
                  </a:cubicBezTo>
                  <a:cubicBezTo>
                    <a:pt x="1278" y="400"/>
                    <a:pt x="1278" y="397"/>
                    <a:pt x="1278" y="392"/>
                  </a:cubicBezTo>
                  <a:cubicBezTo>
                    <a:pt x="1281" y="370"/>
                    <a:pt x="1288" y="348"/>
                    <a:pt x="1297" y="329"/>
                  </a:cubicBezTo>
                  <a:cubicBezTo>
                    <a:pt x="1299" y="323"/>
                    <a:pt x="1301" y="320"/>
                    <a:pt x="1302" y="320"/>
                  </a:cubicBezTo>
                  <a:cubicBezTo>
                    <a:pt x="1306" y="320"/>
                    <a:pt x="1308" y="336"/>
                    <a:pt x="1303" y="351"/>
                  </a:cubicBezTo>
                  <a:cubicBezTo>
                    <a:pt x="1303" y="364"/>
                    <a:pt x="1306" y="379"/>
                    <a:pt x="1316" y="392"/>
                  </a:cubicBezTo>
                  <a:cubicBezTo>
                    <a:pt x="1322" y="392"/>
                    <a:pt x="1335" y="392"/>
                    <a:pt x="1335" y="370"/>
                  </a:cubicBezTo>
                  <a:cubicBezTo>
                    <a:pt x="1335" y="361"/>
                    <a:pt x="1344" y="356"/>
                    <a:pt x="1354" y="356"/>
                  </a:cubicBezTo>
                  <a:cubicBezTo>
                    <a:pt x="1366" y="356"/>
                    <a:pt x="1378" y="362"/>
                    <a:pt x="1382" y="373"/>
                  </a:cubicBezTo>
                  <a:lnTo>
                    <a:pt x="1394" y="373"/>
                  </a:lnTo>
                  <a:cubicBezTo>
                    <a:pt x="1400" y="373"/>
                    <a:pt x="1407" y="351"/>
                    <a:pt x="1413" y="351"/>
                  </a:cubicBezTo>
                  <a:cubicBezTo>
                    <a:pt x="1413" y="351"/>
                    <a:pt x="1419" y="351"/>
                    <a:pt x="1425" y="332"/>
                  </a:cubicBezTo>
                  <a:cubicBezTo>
                    <a:pt x="1432" y="332"/>
                    <a:pt x="1438" y="332"/>
                    <a:pt x="1438" y="354"/>
                  </a:cubicBezTo>
                  <a:cubicBezTo>
                    <a:pt x="1441" y="332"/>
                    <a:pt x="1443" y="321"/>
                    <a:pt x="1444" y="321"/>
                  </a:cubicBezTo>
                  <a:cubicBezTo>
                    <a:pt x="1446" y="321"/>
                    <a:pt x="1447" y="332"/>
                    <a:pt x="1451" y="354"/>
                  </a:cubicBezTo>
                  <a:cubicBezTo>
                    <a:pt x="1451" y="375"/>
                    <a:pt x="1451" y="385"/>
                    <a:pt x="1451" y="385"/>
                  </a:cubicBezTo>
                  <a:cubicBezTo>
                    <a:pt x="1452" y="385"/>
                    <a:pt x="1454" y="375"/>
                    <a:pt x="1457" y="354"/>
                  </a:cubicBezTo>
                  <a:cubicBezTo>
                    <a:pt x="1460" y="343"/>
                    <a:pt x="1462" y="338"/>
                    <a:pt x="1463" y="338"/>
                  </a:cubicBezTo>
                  <a:cubicBezTo>
                    <a:pt x="1465" y="338"/>
                    <a:pt x="1466" y="343"/>
                    <a:pt x="1469" y="354"/>
                  </a:cubicBezTo>
                  <a:cubicBezTo>
                    <a:pt x="1469" y="364"/>
                    <a:pt x="1471" y="370"/>
                    <a:pt x="1473" y="370"/>
                  </a:cubicBezTo>
                  <a:cubicBezTo>
                    <a:pt x="1474" y="370"/>
                    <a:pt x="1476" y="365"/>
                    <a:pt x="1476" y="354"/>
                  </a:cubicBezTo>
                  <a:cubicBezTo>
                    <a:pt x="1480" y="329"/>
                    <a:pt x="1488" y="311"/>
                    <a:pt x="1494" y="311"/>
                  </a:cubicBezTo>
                  <a:cubicBezTo>
                    <a:pt x="1498" y="311"/>
                    <a:pt x="1501" y="317"/>
                    <a:pt x="1501" y="332"/>
                  </a:cubicBezTo>
                  <a:cubicBezTo>
                    <a:pt x="1501" y="332"/>
                    <a:pt x="1507" y="332"/>
                    <a:pt x="1516" y="314"/>
                  </a:cubicBezTo>
                  <a:cubicBezTo>
                    <a:pt x="1519" y="293"/>
                    <a:pt x="1521" y="283"/>
                    <a:pt x="1522" y="283"/>
                  </a:cubicBezTo>
                  <a:cubicBezTo>
                    <a:pt x="1523" y="283"/>
                    <a:pt x="1523" y="293"/>
                    <a:pt x="1523" y="314"/>
                  </a:cubicBezTo>
                  <a:cubicBezTo>
                    <a:pt x="1526" y="334"/>
                    <a:pt x="1529" y="344"/>
                    <a:pt x="1532" y="344"/>
                  </a:cubicBezTo>
                  <a:cubicBezTo>
                    <a:pt x="1535" y="344"/>
                    <a:pt x="1538" y="334"/>
                    <a:pt x="1541" y="314"/>
                  </a:cubicBezTo>
                  <a:cubicBezTo>
                    <a:pt x="1541" y="314"/>
                    <a:pt x="1544" y="304"/>
                    <a:pt x="1548" y="304"/>
                  </a:cubicBezTo>
                  <a:cubicBezTo>
                    <a:pt x="1550" y="304"/>
                    <a:pt x="1552" y="306"/>
                    <a:pt x="1554" y="314"/>
                  </a:cubicBezTo>
                  <a:cubicBezTo>
                    <a:pt x="1561" y="326"/>
                    <a:pt x="1577" y="339"/>
                    <a:pt x="1587" y="339"/>
                  </a:cubicBezTo>
                  <a:cubicBezTo>
                    <a:pt x="1595" y="339"/>
                    <a:pt x="1600" y="332"/>
                    <a:pt x="1598" y="314"/>
                  </a:cubicBezTo>
                  <a:lnTo>
                    <a:pt x="1610" y="314"/>
                  </a:lnTo>
                  <a:cubicBezTo>
                    <a:pt x="1617" y="325"/>
                    <a:pt x="1622" y="330"/>
                    <a:pt x="1626" y="330"/>
                  </a:cubicBezTo>
                  <a:cubicBezTo>
                    <a:pt x="1629" y="330"/>
                    <a:pt x="1632" y="326"/>
                    <a:pt x="1635" y="317"/>
                  </a:cubicBezTo>
                  <a:lnTo>
                    <a:pt x="1642" y="295"/>
                  </a:lnTo>
                  <a:cubicBezTo>
                    <a:pt x="1642" y="317"/>
                    <a:pt x="1648" y="336"/>
                    <a:pt x="1654" y="339"/>
                  </a:cubicBezTo>
                  <a:cubicBezTo>
                    <a:pt x="1661" y="339"/>
                    <a:pt x="1661" y="339"/>
                    <a:pt x="1661" y="317"/>
                  </a:cubicBezTo>
                  <a:cubicBezTo>
                    <a:pt x="1654" y="295"/>
                    <a:pt x="1661" y="295"/>
                    <a:pt x="1670" y="295"/>
                  </a:cubicBezTo>
                  <a:cubicBezTo>
                    <a:pt x="1676" y="295"/>
                    <a:pt x="1682" y="317"/>
                    <a:pt x="1682" y="339"/>
                  </a:cubicBezTo>
                  <a:lnTo>
                    <a:pt x="1689" y="339"/>
                  </a:lnTo>
                  <a:cubicBezTo>
                    <a:pt x="1689" y="313"/>
                    <a:pt x="1691" y="302"/>
                    <a:pt x="1693" y="302"/>
                  </a:cubicBezTo>
                  <a:cubicBezTo>
                    <a:pt x="1694" y="302"/>
                    <a:pt x="1695" y="308"/>
                    <a:pt x="1695" y="317"/>
                  </a:cubicBezTo>
                  <a:cubicBezTo>
                    <a:pt x="1701" y="339"/>
                    <a:pt x="1708" y="339"/>
                    <a:pt x="1714" y="339"/>
                  </a:cubicBezTo>
                  <a:cubicBezTo>
                    <a:pt x="1714" y="331"/>
                    <a:pt x="1714" y="329"/>
                    <a:pt x="1715" y="329"/>
                  </a:cubicBezTo>
                  <a:lnTo>
                    <a:pt x="1715" y="329"/>
                  </a:lnTo>
                  <a:cubicBezTo>
                    <a:pt x="1717" y="329"/>
                    <a:pt x="1718" y="339"/>
                    <a:pt x="1714" y="339"/>
                  </a:cubicBezTo>
                  <a:lnTo>
                    <a:pt x="1714" y="361"/>
                  </a:lnTo>
                  <a:cubicBezTo>
                    <a:pt x="1716" y="366"/>
                    <a:pt x="1717" y="368"/>
                    <a:pt x="1718" y="368"/>
                  </a:cubicBezTo>
                  <a:cubicBezTo>
                    <a:pt x="1720" y="368"/>
                    <a:pt x="1720" y="354"/>
                    <a:pt x="1720" y="339"/>
                  </a:cubicBezTo>
                  <a:lnTo>
                    <a:pt x="1733" y="339"/>
                  </a:lnTo>
                  <a:cubicBezTo>
                    <a:pt x="1739" y="339"/>
                    <a:pt x="1745" y="339"/>
                    <a:pt x="1739" y="317"/>
                  </a:cubicBezTo>
                  <a:cubicBezTo>
                    <a:pt x="1739" y="298"/>
                    <a:pt x="1739" y="276"/>
                    <a:pt x="1745" y="276"/>
                  </a:cubicBezTo>
                  <a:cubicBezTo>
                    <a:pt x="1745" y="270"/>
                    <a:pt x="1746" y="268"/>
                    <a:pt x="1747" y="268"/>
                  </a:cubicBezTo>
                  <a:lnTo>
                    <a:pt x="1747" y="268"/>
                  </a:lnTo>
                  <a:cubicBezTo>
                    <a:pt x="1748" y="268"/>
                    <a:pt x="1749" y="276"/>
                    <a:pt x="1745" y="276"/>
                  </a:cubicBezTo>
                  <a:cubicBezTo>
                    <a:pt x="1745" y="298"/>
                    <a:pt x="1745" y="317"/>
                    <a:pt x="1751" y="320"/>
                  </a:cubicBezTo>
                  <a:cubicBezTo>
                    <a:pt x="1758" y="320"/>
                    <a:pt x="1758" y="339"/>
                    <a:pt x="1758" y="339"/>
                  </a:cubicBezTo>
                  <a:cubicBezTo>
                    <a:pt x="1755" y="357"/>
                    <a:pt x="1758" y="364"/>
                    <a:pt x="1763" y="364"/>
                  </a:cubicBezTo>
                  <a:cubicBezTo>
                    <a:pt x="1769" y="364"/>
                    <a:pt x="1779" y="351"/>
                    <a:pt x="1783" y="339"/>
                  </a:cubicBezTo>
                  <a:cubicBezTo>
                    <a:pt x="1789" y="319"/>
                    <a:pt x="1794" y="309"/>
                    <a:pt x="1797" y="309"/>
                  </a:cubicBezTo>
                  <a:cubicBezTo>
                    <a:pt x="1800" y="309"/>
                    <a:pt x="1802" y="319"/>
                    <a:pt x="1802" y="342"/>
                  </a:cubicBezTo>
                  <a:cubicBezTo>
                    <a:pt x="1802" y="353"/>
                    <a:pt x="1802" y="358"/>
                    <a:pt x="1804" y="358"/>
                  </a:cubicBezTo>
                  <a:cubicBezTo>
                    <a:pt x="1808" y="358"/>
                    <a:pt x="1817" y="324"/>
                    <a:pt x="1823" y="279"/>
                  </a:cubicBezTo>
                  <a:lnTo>
                    <a:pt x="1830" y="216"/>
                  </a:lnTo>
                  <a:lnTo>
                    <a:pt x="1830" y="279"/>
                  </a:lnTo>
                  <a:cubicBezTo>
                    <a:pt x="1833" y="328"/>
                    <a:pt x="1835" y="349"/>
                    <a:pt x="1839" y="349"/>
                  </a:cubicBezTo>
                  <a:cubicBezTo>
                    <a:pt x="1842" y="349"/>
                    <a:pt x="1847" y="338"/>
                    <a:pt x="1855" y="320"/>
                  </a:cubicBezTo>
                  <a:cubicBezTo>
                    <a:pt x="1861" y="310"/>
                    <a:pt x="1864" y="306"/>
                    <a:pt x="1866" y="306"/>
                  </a:cubicBezTo>
                  <a:cubicBezTo>
                    <a:pt x="1867" y="306"/>
                    <a:pt x="1867" y="310"/>
                    <a:pt x="1867" y="320"/>
                  </a:cubicBezTo>
                  <a:cubicBezTo>
                    <a:pt x="1867" y="342"/>
                    <a:pt x="1874" y="342"/>
                    <a:pt x="1892" y="342"/>
                  </a:cubicBezTo>
                  <a:cubicBezTo>
                    <a:pt x="1897" y="342"/>
                    <a:pt x="1900" y="342"/>
                    <a:pt x="1903" y="342"/>
                  </a:cubicBezTo>
                  <a:cubicBezTo>
                    <a:pt x="1914" y="342"/>
                    <a:pt x="1917" y="340"/>
                    <a:pt x="1917" y="323"/>
                  </a:cubicBezTo>
                  <a:lnTo>
                    <a:pt x="1930" y="323"/>
                  </a:lnTo>
                  <a:cubicBezTo>
                    <a:pt x="1932" y="339"/>
                    <a:pt x="1936" y="346"/>
                    <a:pt x="1939" y="346"/>
                  </a:cubicBezTo>
                  <a:cubicBezTo>
                    <a:pt x="1943" y="346"/>
                    <a:pt x="1946" y="328"/>
                    <a:pt x="1943" y="301"/>
                  </a:cubicBezTo>
                  <a:lnTo>
                    <a:pt x="1955" y="301"/>
                  </a:lnTo>
                  <a:lnTo>
                    <a:pt x="1955" y="323"/>
                  </a:lnTo>
                  <a:cubicBezTo>
                    <a:pt x="1955" y="345"/>
                    <a:pt x="1968" y="345"/>
                    <a:pt x="2021" y="345"/>
                  </a:cubicBezTo>
                  <a:cubicBezTo>
                    <a:pt x="2033" y="346"/>
                    <a:pt x="2042" y="346"/>
                    <a:pt x="2050" y="346"/>
                  </a:cubicBezTo>
                  <a:cubicBezTo>
                    <a:pt x="2080" y="346"/>
                    <a:pt x="2084" y="339"/>
                    <a:pt x="2084" y="304"/>
                  </a:cubicBezTo>
                  <a:cubicBezTo>
                    <a:pt x="2087" y="284"/>
                    <a:pt x="2090" y="274"/>
                    <a:pt x="2092" y="274"/>
                  </a:cubicBezTo>
                  <a:cubicBezTo>
                    <a:pt x="2094" y="274"/>
                    <a:pt x="2096" y="285"/>
                    <a:pt x="2096" y="307"/>
                  </a:cubicBezTo>
                  <a:cubicBezTo>
                    <a:pt x="2096" y="321"/>
                    <a:pt x="2099" y="335"/>
                    <a:pt x="2101" y="335"/>
                  </a:cubicBezTo>
                  <a:cubicBezTo>
                    <a:pt x="2102" y="335"/>
                    <a:pt x="2102" y="333"/>
                    <a:pt x="2102" y="326"/>
                  </a:cubicBezTo>
                  <a:cubicBezTo>
                    <a:pt x="2102" y="326"/>
                    <a:pt x="2115" y="326"/>
                    <a:pt x="2121" y="348"/>
                  </a:cubicBezTo>
                  <a:cubicBezTo>
                    <a:pt x="2130" y="367"/>
                    <a:pt x="2137" y="373"/>
                    <a:pt x="2141" y="373"/>
                  </a:cubicBezTo>
                  <a:cubicBezTo>
                    <a:pt x="2147" y="373"/>
                    <a:pt x="2149" y="361"/>
                    <a:pt x="2149" y="348"/>
                  </a:cubicBezTo>
                  <a:cubicBezTo>
                    <a:pt x="2147" y="331"/>
                    <a:pt x="2146" y="325"/>
                    <a:pt x="2147" y="325"/>
                  </a:cubicBezTo>
                  <a:lnTo>
                    <a:pt x="2147" y="325"/>
                  </a:lnTo>
                  <a:cubicBezTo>
                    <a:pt x="2148" y="325"/>
                    <a:pt x="2152" y="337"/>
                    <a:pt x="2156" y="348"/>
                  </a:cubicBezTo>
                  <a:cubicBezTo>
                    <a:pt x="2160" y="364"/>
                    <a:pt x="2165" y="379"/>
                    <a:pt x="2167" y="379"/>
                  </a:cubicBezTo>
                  <a:cubicBezTo>
                    <a:pt x="2168" y="379"/>
                    <a:pt x="2168" y="376"/>
                    <a:pt x="2168" y="370"/>
                  </a:cubicBezTo>
                  <a:cubicBezTo>
                    <a:pt x="2172" y="358"/>
                    <a:pt x="2186" y="346"/>
                    <a:pt x="2197" y="346"/>
                  </a:cubicBezTo>
                  <a:cubicBezTo>
                    <a:pt x="2205" y="346"/>
                    <a:pt x="2212" y="353"/>
                    <a:pt x="2212" y="370"/>
                  </a:cubicBezTo>
                  <a:lnTo>
                    <a:pt x="2225" y="373"/>
                  </a:lnTo>
                  <a:cubicBezTo>
                    <a:pt x="2225" y="351"/>
                    <a:pt x="2237" y="351"/>
                    <a:pt x="2250" y="351"/>
                  </a:cubicBezTo>
                  <a:cubicBezTo>
                    <a:pt x="2262" y="351"/>
                    <a:pt x="2268" y="351"/>
                    <a:pt x="2268" y="373"/>
                  </a:cubicBezTo>
                  <a:cubicBezTo>
                    <a:pt x="2265" y="383"/>
                    <a:pt x="2265" y="388"/>
                    <a:pt x="2268" y="388"/>
                  </a:cubicBezTo>
                  <a:cubicBezTo>
                    <a:pt x="2270" y="388"/>
                    <a:pt x="2275" y="384"/>
                    <a:pt x="2281" y="373"/>
                  </a:cubicBezTo>
                  <a:cubicBezTo>
                    <a:pt x="2287" y="373"/>
                    <a:pt x="2297" y="332"/>
                    <a:pt x="2303" y="332"/>
                  </a:cubicBezTo>
                  <a:cubicBezTo>
                    <a:pt x="2303" y="310"/>
                    <a:pt x="2309" y="292"/>
                    <a:pt x="2315" y="292"/>
                  </a:cubicBezTo>
                  <a:lnTo>
                    <a:pt x="2315" y="310"/>
                  </a:lnTo>
                  <a:lnTo>
                    <a:pt x="2315" y="354"/>
                  </a:lnTo>
                  <a:cubicBezTo>
                    <a:pt x="2322" y="354"/>
                    <a:pt x="2328" y="354"/>
                    <a:pt x="2328" y="332"/>
                  </a:cubicBezTo>
                  <a:cubicBezTo>
                    <a:pt x="2334" y="354"/>
                    <a:pt x="2341" y="354"/>
                    <a:pt x="2353" y="354"/>
                  </a:cubicBezTo>
                  <a:cubicBezTo>
                    <a:pt x="2366" y="354"/>
                    <a:pt x="2378" y="354"/>
                    <a:pt x="2384" y="332"/>
                  </a:cubicBezTo>
                  <a:cubicBezTo>
                    <a:pt x="2388" y="355"/>
                    <a:pt x="2399" y="366"/>
                    <a:pt x="2410" y="366"/>
                  </a:cubicBezTo>
                  <a:cubicBezTo>
                    <a:pt x="2421" y="366"/>
                    <a:pt x="2431" y="356"/>
                    <a:pt x="2435" y="336"/>
                  </a:cubicBezTo>
                  <a:cubicBezTo>
                    <a:pt x="2435" y="325"/>
                    <a:pt x="2437" y="319"/>
                    <a:pt x="2440" y="319"/>
                  </a:cubicBezTo>
                  <a:cubicBezTo>
                    <a:pt x="2443" y="319"/>
                    <a:pt x="2447" y="325"/>
                    <a:pt x="2450" y="336"/>
                  </a:cubicBezTo>
                  <a:cubicBezTo>
                    <a:pt x="2453" y="347"/>
                    <a:pt x="2455" y="352"/>
                    <a:pt x="2456" y="352"/>
                  </a:cubicBezTo>
                  <a:cubicBezTo>
                    <a:pt x="2458" y="352"/>
                    <a:pt x="2460" y="347"/>
                    <a:pt x="2463" y="336"/>
                  </a:cubicBezTo>
                  <a:cubicBezTo>
                    <a:pt x="2465" y="329"/>
                    <a:pt x="2466" y="326"/>
                    <a:pt x="2468" y="326"/>
                  </a:cubicBezTo>
                  <a:cubicBezTo>
                    <a:pt x="2473" y="326"/>
                    <a:pt x="2477" y="342"/>
                    <a:pt x="2482" y="357"/>
                  </a:cubicBezTo>
                  <a:cubicBezTo>
                    <a:pt x="2485" y="382"/>
                    <a:pt x="2489" y="392"/>
                    <a:pt x="2493" y="392"/>
                  </a:cubicBezTo>
                  <a:cubicBezTo>
                    <a:pt x="2495" y="392"/>
                    <a:pt x="2498" y="387"/>
                    <a:pt x="2500" y="379"/>
                  </a:cubicBezTo>
                  <a:cubicBezTo>
                    <a:pt x="2513" y="357"/>
                    <a:pt x="2525" y="357"/>
                    <a:pt x="2532" y="357"/>
                  </a:cubicBezTo>
                  <a:cubicBezTo>
                    <a:pt x="2544" y="339"/>
                    <a:pt x="2551" y="339"/>
                    <a:pt x="2544" y="317"/>
                  </a:cubicBezTo>
                  <a:cubicBezTo>
                    <a:pt x="2544" y="304"/>
                    <a:pt x="2547" y="289"/>
                    <a:pt x="2551" y="276"/>
                  </a:cubicBezTo>
                  <a:cubicBezTo>
                    <a:pt x="2555" y="269"/>
                    <a:pt x="2557" y="266"/>
                    <a:pt x="2559" y="266"/>
                  </a:cubicBezTo>
                  <a:cubicBezTo>
                    <a:pt x="2562" y="266"/>
                    <a:pt x="2561" y="276"/>
                    <a:pt x="2557" y="276"/>
                  </a:cubicBezTo>
                  <a:cubicBezTo>
                    <a:pt x="2544" y="295"/>
                    <a:pt x="2551" y="295"/>
                    <a:pt x="2557" y="317"/>
                  </a:cubicBezTo>
                  <a:cubicBezTo>
                    <a:pt x="2563" y="339"/>
                    <a:pt x="2576" y="339"/>
                    <a:pt x="2582" y="339"/>
                  </a:cubicBezTo>
                  <a:lnTo>
                    <a:pt x="2610" y="339"/>
                  </a:lnTo>
                  <a:cubicBezTo>
                    <a:pt x="2619" y="350"/>
                    <a:pt x="2626" y="355"/>
                    <a:pt x="2630" y="355"/>
                  </a:cubicBezTo>
                  <a:cubicBezTo>
                    <a:pt x="2634" y="355"/>
                    <a:pt x="2635" y="350"/>
                    <a:pt x="2635" y="339"/>
                  </a:cubicBezTo>
                  <a:lnTo>
                    <a:pt x="2635" y="320"/>
                  </a:lnTo>
                  <a:cubicBezTo>
                    <a:pt x="2640" y="341"/>
                    <a:pt x="2658" y="352"/>
                    <a:pt x="2676" y="352"/>
                  </a:cubicBezTo>
                  <a:cubicBezTo>
                    <a:pt x="2693" y="352"/>
                    <a:pt x="2710" y="341"/>
                    <a:pt x="2717" y="320"/>
                  </a:cubicBezTo>
                  <a:lnTo>
                    <a:pt x="2717" y="342"/>
                  </a:lnTo>
                  <a:cubicBezTo>
                    <a:pt x="2717" y="364"/>
                    <a:pt x="2723" y="364"/>
                    <a:pt x="2735" y="364"/>
                  </a:cubicBezTo>
                  <a:cubicBezTo>
                    <a:pt x="2741" y="364"/>
                    <a:pt x="2766" y="345"/>
                    <a:pt x="2785" y="345"/>
                  </a:cubicBezTo>
                  <a:cubicBezTo>
                    <a:pt x="2786" y="345"/>
                    <a:pt x="2787" y="345"/>
                    <a:pt x="2789" y="345"/>
                  </a:cubicBezTo>
                  <a:cubicBezTo>
                    <a:pt x="2814" y="345"/>
                    <a:pt x="2833" y="345"/>
                    <a:pt x="2833" y="323"/>
                  </a:cubicBezTo>
                  <a:cubicBezTo>
                    <a:pt x="2839" y="323"/>
                    <a:pt x="2839" y="323"/>
                    <a:pt x="2839" y="345"/>
                  </a:cubicBezTo>
                  <a:cubicBezTo>
                    <a:pt x="2833" y="367"/>
                    <a:pt x="2839" y="367"/>
                    <a:pt x="2845" y="367"/>
                  </a:cubicBezTo>
                  <a:cubicBezTo>
                    <a:pt x="2851" y="367"/>
                    <a:pt x="2851" y="345"/>
                    <a:pt x="2851" y="323"/>
                  </a:cubicBezTo>
                  <a:cubicBezTo>
                    <a:pt x="2851" y="314"/>
                    <a:pt x="2853" y="309"/>
                    <a:pt x="2856" y="309"/>
                  </a:cubicBezTo>
                  <a:cubicBezTo>
                    <a:pt x="2859" y="309"/>
                    <a:pt x="2864" y="315"/>
                    <a:pt x="2870" y="326"/>
                  </a:cubicBezTo>
                  <a:cubicBezTo>
                    <a:pt x="2877" y="336"/>
                    <a:pt x="2887" y="341"/>
                    <a:pt x="2898" y="341"/>
                  </a:cubicBezTo>
                  <a:cubicBezTo>
                    <a:pt x="2908" y="341"/>
                    <a:pt x="2917" y="337"/>
                    <a:pt x="2923" y="326"/>
                  </a:cubicBezTo>
                  <a:cubicBezTo>
                    <a:pt x="2930" y="326"/>
                    <a:pt x="2936" y="326"/>
                    <a:pt x="2936" y="348"/>
                  </a:cubicBezTo>
                  <a:cubicBezTo>
                    <a:pt x="2940" y="359"/>
                    <a:pt x="2945" y="371"/>
                    <a:pt x="2952" y="371"/>
                  </a:cubicBezTo>
                  <a:cubicBezTo>
                    <a:pt x="2957" y="371"/>
                    <a:pt x="2962" y="365"/>
                    <a:pt x="2967" y="348"/>
                  </a:cubicBezTo>
                  <a:cubicBezTo>
                    <a:pt x="2974" y="348"/>
                    <a:pt x="2974" y="348"/>
                    <a:pt x="2974" y="370"/>
                  </a:cubicBezTo>
                  <a:cubicBezTo>
                    <a:pt x="2977" y="381"/>
                    <a:pt x="2979" y="393"/>
                    <a:pt x="2981" y="393"/>
                  </a:cubicBezTo>
                  <a:cubicBezTo>
                    <a:pt x="2982" y="393"/>
                    <a:pt x="2983" y="387"/>
                    <a:pt x="2986" y="370"/>
                  </a:cubicBezTo>
                  <a:cubicBezTo>
                    <a:pt x="2992" y="359"/>
                    <a:pt x="3000" y="354"/>
                    <a:pt x="3008" y="354"/>
                  </a:cubicBezTo>
                  <a:cubicBezTo>
                    <a:pt x="3016" y="354"/>
                    <a:pt x="3024" y="359"/>
                    <a:pt x="3030" y="370"/>
                  </a:cubicBezTo>
                  <a:cubicBezTo>
                    <a:pt x="3036" y="370"/>
                    <a:pt x="3043" y="370"/>
                    <a:pt x="3043" y="351"/>
                  </a:cubicBezTo>
                  <a:lnTo>
                    <a:pt x="3043" y="329"/>
                  </a:lnTo>
                  <a:cubicBezTo>
                    <a:pt x="3046" y="350"/>
                    <a:pt x="3047" y="360"/>
                    <a:pt x="3049" y="360"/>
                  </a:cubicBezTo>
                  <a:cubicBezTo>
                    <a:pt x="3050" y="360"/>
                    <a:pt x="3052" y="350"/>
                    <a:pt x="3055" y="329"/>
                  </a:cubicBezTo>
                  <a:cubicBezTo>
                    <a:pt x="3055" y="318"/>
                    <a:pt x="3057" y="313"/>
                    <a:pt x="3060" y="313"/>
                  </a:cubicBezTo>
                  <a:cubicBezTo>
                    <a:pt x="3062" y="313"/>
                    <a:pt x="3064" y="318"/>
                    <a:pt x="3064" y="329"/>
                  </a:cubicBezTo>
                  <a:cubicBezTo>
                    <a:pt x="3071" y="351"/>
                    <a:pt x="3077" y="351"/>
                    <a:pt x="3077" y="351"/>
                  </a:cubicBezTo>
                  <a:cubicBezTo>
                    <a:pt x="3099" y="342"/>
                    <a:pt x="3121" y="332"/>
                    <a:pt x="3146" y="332"/>
                  </a:cubicBezTo>
                  <a:cubicBezTo>
                    <a:pt x="3196" y="332"/>
                    <a:pt x="3218" y="332"/>
                    <a:pt x="3218" y="314"/>
                  </a:cubicBezTo>
                  <a:cubicBezTo>
                    <a:pt x="3221" y="303"/>
                    <a:pt x="3223" y="297"/>
                    <a:pt x="3224" y="297"/>
                  </a:cubicBezTo>
                  <a:cubicBezTo>
                    <a:pt x="3226" y="297"/>
                    <a:pt x="3227" y="303"/>
                    <a:pt x="3231" y="314"/>
                  </a:cubicBezTo>
                  <a:cubicBezTo>
                    <a:pt x="3237" y="332"/>
                    <a:pt x="3243" y="332"/>
                    <a:pt x="3249" y="332"/>
                  </a:cubicBezTo>
                  <a:cubicBezTo>
                    <a:pt x="3256" y="332"/>
                    <a:pt x="3262" y="336"/>
                    <a:pt x="3262" y="354"/>
                  </a:cubicBezTo>
                  <a:cubicBezTo>
                    <a:pt x="3268" y="336"/>
                    <a:pt x="3268" y="336"/>
                    <a:pt x="3274" y="336"/>
                  </a:cubicBezTo>
                  <a:cubicBezTo>
                    <a:pt x="3274" y="345"/>
                    <a:pt x="3276" y="350"/>
                    <a:pt x="3278" y="350"/>
                  </a:cubicBezTo>
                  <a:cubicBezTo>
                    <a:pt x="3281" y="350"/>
                    <a:pt x="3284" y="345"/>
                    <a:pt x="3287" y="336"/>
                  </a:cubicBezTo>
                  <a:cubicBezTo>
                    <a:pt x="3290" y="314"/>
                    <a:pt x="3292" y="303"/>
                    <a:pt x="3292" y="303"/>
                  </a:cubicBezTo>
                  <a:cubicBezTo>
                    <a:pt x="3293" y="303"/>
                    <a:pt x="3293" y="314"/>
                    <a:pt x="3293" y="336"/>
                  </a:cubicBezTo>
                  <a:cubicBezTo>
                    <a:pt x="3293" y="349"/>
                    <a:pt x="3303" y="365"/>
                    <a:pt x="3306" y="365"/>
                  </a:cubicBezTo>
                  <a:cubicBezTo>
                    <a:pt x="3307" y="365"/>
                    <a:pt x="3307" y="363"/>
                    <a:pt x="3306" y="357"/>
                  </a:cubicBezTo>
                  <a:cubicBezTo>
                    <a:pt x="3306" y="336"/>
                    <a:pt x="3318" y="336"/>
                    <a:pt x="3325" y="314"/>
                  </a:cubicBezTo>
                  <a:cubicBezTo>
                    <a:pt x="3331" y="314"/>
                    <a:pt x="3337" y="314"/>
                    <a:pt x="3337" y="336"/>
                  </a:cubicBezTo>
                  <a:cubicBezTo>
                    <a:pt x="3339" y="342"/>
                    <a:pt x="3343" y="345"/>
                    <a:pt x="3349" y="345"/>
                  </a:cubicBezTo>
                  <a:cubicBezTo>
                    <a:pt x="3361" y="345"/>
                    <a:pt x="3380" y="330"/>
                    <a:pt x="3384" y="317"/>
                  </a:cubicBezTo>
                  <a:cubicBezTo>
                    <a:pt x="3384" y="306"/>
                    <a:pt x="3386" y="300"/>
                    <a:pt x="3387" y="300"/>
                  </a:cubicBezTo>
                  <a:cubicBezTo>
                    <a:pt x="3389" y="300"/>
                    <a:pt x="3390" y="306"/>
                    <a:pt x="3390" y="317"/>
                  </a:cubicBezTo>
                  <a:cubicBezTo>
                    <a:pt x="3390" y="336"/>
                    <a:pt x="3397" y="339"/>
                    <a:pt x="3403" y="339"/>
                  </a:cubicBezTo>
                  <a:cubicBezTo>
                    <a:pt x="3405" y="332"/>
                    <a:pt x="3406" y="330"/>
                    <a:pt x="3407" y="330"/>
                  </a:cubicBezTo>
                  <a:cubicBezTo>
                    <a:pt x="3409" y="330"/>
                    <a:pt x="3409" y="344"/>
                    <a:pt x="3409" y="357"/>
                  </a:cubicBezTo>
                  <a:cubicBezTo>
                    <a:pt x="3403" y="379"/>
                    <a:pt x="3409" y="379"/>
                    <a:pt x="3422" y="379"/>
                  </a:cubicBezTo>
                  <a:cubicBezTo>
                    <a:pt x="3427" y="362"/>
                    <a:pt x="3443" y="360"/>
                    <a:pt x="3459" y="360"/>
                  </a:cubicBezTo>
                  <a:cubicBezTo>
                    <a:pt x="3463" y="360"/>
                    <a:pt x="3468" y="361"/>
                    <a:pt x="3472" y="361"/>
                  </a:cubicBezTo>
                  <a:cubicBezTo>
                    <a:pt x="3503" y="361"/>
                    <a:pt x="3509" y="339"/>
                    <a:pt x="3525" y="298"/>
                  </a:cubicBezTo>
                  <a:lnTo>
                    <a:pt x="3531" y="257"/>
                  </a:lnTo>
                  <a:lnTo>
                    <a:pt x="3531" y="298"/>
                  </a:lnTo>
                  <a:cubicBezTo>
                    <a:pt x="3531" y="320"/>
                    <a:pt x="3535" y="342"/>
                    <a:pt x="3538" y="361"/>
                  </a:cubicBezTo>
                  <a:cubicBezTo>
                    <a:pt x="3544" y="361"/>
                    <a:pt x="3544" y="342"/>
                    <a:pt x="3544" y="320"/>
                  </a:cubicBezTo>
                  <a:cubicBezTo>
                    <a:pt x="3544" y="309"/>
                    <a:pt x="3545" y="303"/>
                    <a:pt x="3549" y="303"/>
                  </a:cubicBezTo>
                  <a:cubicBezTo>
                    <a:pt x="3552" y="303"/>
                    <a:pt x="3556" y="309"/>
                    <a:pt x="3563" y="320"/>
                  </a:cubicBezTo>
                  <a:cubicBezTo>
                    <a:pt x="3569" y="331"/>
                    <a:pt x="3574" y="336"/>
                    <a:pt x="3578" y="336"/>
                  </a:cubicBezTo>
                  <a:cubicBezTo>
                    <a:pt x="3582" y="336"/>
                    <a:pt x="3585" y="331"/>
                    <a:pt x="3588" y="320"/>
                  </a:cubicBezTo>
                  <a:cubicBezTo>
                    <a:pt x="3594" y="320"/>
                    <a:pt x="3600" y="320"/>
                    <a:pt x="3607" y="342"/>
                  </a:cubicBezTo>
                  <a:cubicBezTo>
                    <a:pt x="3613" y="342"/>
                    <a:pt x="3613" y="342"/>
                    <a:pt x="3613" y="323"/>
                  </a:cubicBezTo>
                  <a:cubicBezTo>
                    <a:pt x="3613" y="312"/>
                    <a:pt x="3614" y="307"/>
                    <a:pt x="3617" y="307"/>
                  </a:cubicBezTo>
                  <a:cubicBezTo>
                    <a:pt x="3619" y="307"/>
                    <a:pt x="3622" y="312"/>
                    <a:pt x="3625" y="323"/>
                  </a:cubicBezTo>
                  <a:cubicBezTo>
                    <a:pt x="3629" y="347"/>
                    <a:pt x="3637" y="356"/>
                    <a:pt x="3643" y="356"/>
                  </a:cubicBezTo>
                  <a:cubicBezTo>
                    <a:pt x="3647" y="356"/>
                    <a:pt x="3650" y="351"/>
                    <a:pt x="3650" y="342"/>
                  </a:cubicBezTo>
                  <a:cubicBezTo>
                    <a:pt x="3650" y="323"/>
                    <a:pt x="3657" y="323"/>
                    <a:pt x="3663" y="323"/>
                  </a:cubicBezTo>
                  <a:cubicBezTo>
                    <a:pt x="3672" y="323"/>
                    <a:pt x="3679" y="323"/>
                    <a:pt x="3685" y="301"/>
                  </a:cubicBezTo>
                  <a:lnTo>
                    <a:pt x="3697" y="301"/>
                  </a:lnTo>
                  <a:cubicBezTo>
                    <a:pt x="3704" y="301"/>
                    <a:pt x="3697" y="323"/>
                    <a:pt x="3691" y="323"/>
                  </a:cubicBezTo>
                  <a:lnTo>
                    <a:pt x="3697" y="345"/>
                  </a:lnTo>
                  <a:cubicBezTo>
                    <a:pt x="3710" y="345"/>
                    <a:pt x="3716" y="345"/>
                    <a:pt x="3723" y="323"/>
                  </a:cubicBezTo>
                  <a:cubicBezTo>
                    <a:pt x="3726" y="303"/>
                    <a:pt x="3727" y="292"/>
                    <a:pt x="3728" y="292"/>
                  </a:cubicBezTo>
                  <a:cubicBezTo>
                    <a:pt x="3729" y="292"/>
                    <a:pt x="3729" y="303"/>
                    <a:pt x="3729" y="323"/>
                  </a:cubicBezTo>
                  <a:cubicBezTo>
                    <a:pt x="3729" y="339"/>
                    <a:pt x="3732" y="354"/>
                    <a:pt x="3736" y="354"/>
                  </a:cubicBezTo>
                  <a:cubicBezTo>
                    <a:pt x="3738" y="354"/>
                    <a:pt x="3740" y="351"/>
                    <a:pt x="3741" y="345"/>
                  </a:cubicBezTo>
                  <a:cubicBezTo>
                    <a:pt x="3744" y="328"/>
                    <a:pt x="3747" y="322"/>
                    <a:pt x="3749" y="322"/>
                  </a:cubicBezTo>
                  <a:cubicBezTo>
                    <a:pt x="3752" y="322"/>
                    <a:pt x="3754" y="334"/>
                    <a:pt x="3754" y="345"/>
                  </a:cubicBezTo>
                  <a:cubicBezTo>
                    <a:pt x="3751" y="365"/>
                    <a:pt x="3749" y="376"/>
                    <a:pt x="3752" y="376"/>
                  </a:cubicBezTo>
                  <a:cubicBezTo>
                    <a:pt x="3754" y="376"/>
                    <a:pt x="3760" y="365"/>
                    <a:pt x="3773" y="345"/>
                  </a:cubicBezTo>
                  <a:cubicBezTo>
                    <a:pt x="3785" y="345"/>
                    <a:pt x="3810" y="326"/>
                    <a:pt x="3832" y="326"/>
                  </a:cubicBezTo>
                  <a:cubicBezTo>
                    <a:pt x="3857" y="326"/>
                    <a:pt x="3870" y="326"/>
                    <a:pt x="3876" y="348"/>
                  </a:cubicBezTo>
                  <a:cubicBezTo>
                    <a:pt x="3876" y="352"/>
                    <a:pt x="3876" y="356"/>
                    <a:pt x="3876" y="359"/>
                  </a:cubicBezTo>
                  <a:lnTo>
                    <a:pt x="3876" y="359"/>
                  </a:lnTo>
                  <a:cubicBezTo>
                    <a:pt x="3877" y="331"/>
                    <a:pt x="3882" y="329"/>
                    <a:pt x="3895" y="329"/>
                  </a:cubicBezTo>
                  <a:cubicBezTo>
                    <a:pt x="3897" y="329"/>
                    <a:pt x="3899" y="329"/>
                    <a:pt x="3901" y="329"/>
                  </a:cubicBezTo>
                  <a:cubicBezTo>
                    <a:pt x="3907" y="335"/>
                    <a:pt x="3911" y="337"/>
                    <a:pt x="3916" y="337"/>
                  </a:cubicBezTo>
                  <a:cubicBezTo>
                    <a:pt x="3927" y="337"/>
                    <a:pt x="3934" y="323"/>
                    <a:pt x="3939" y="307"/>
                  </a:cubicBezTo>
                  <a:lnTo>
                    <a:pt x="3926" y="307"/>
                  </a:lnTo>
                  <a:cubicBezTo>
                    <a:pt x="3926" y="284"/>
                    <a:pt x="3928" y="274"/>
                    <a:pt x="3933" y="274"/>
                  </a:cubicBezTo>
                  <a:cubicBezTo>
                    <a:pt x="3936" y="274"/>
                    <a:pt x="3940" y="279"/>
                    <a:pt x="3945" y="289"/>
                  </a:cubicBezTo>
                  <a:cubicBezTo>
                    <a:pt x="3951" y="289"/>
                    <a:pt x="3951" y="307"/>
                    <a:pt x="3951" y="329"/>
                  </a:cubicBezTo>
                  <a:cubicBezTo>
                    <a:pt x="3951" y="351"/>
                    <a:pt x="3958" y="370"/>
                    <a:pt x="3964" y="370"/>
                  </a:cubicBezTo>
                  <a:cubicBezTo>
                    <a:pt x="3966" y="371"/>
                    <a:pt x="3967" y="372"/>
                    <a:pt x="3969" y="372"/>
                  </a:cubicBezTo>
                  <a:cubicBezTo>
                    <a:pt x="3973" y="372"/>
                    <a:pt x="3975" y="367"/>
                    <a:pt x="3970" y="351"/>
                  </a:cubicBezTo>
                  <a:cubicBezTo>
                    <a:pt x="3970" y="329"/>
                    <a:pt x="3970" y="329"/>
                    <a:pt x="3976" y="329"/>
                  </a:cubicBezTo>
                  <a:cubicBezTo>
                    <a:pt x="3986" y="329"/>
                    <a:pt x="3992" y="329"/>
                    <a:pt x="3998" y="310"/>
                  </a:cubicBezTo>
                  <a:cubicBezTo>
                    <a:pt x="3998" y="289"/>
                    <a:pt x="4005" y="289"/>
                    <a:pt x="4011" y="289"/>
                  </a:cubicBezTo>
                  <a:cubicBezTo>
                    <a:pt x="4017" y="310"/>
                    <a:pt x="4030" y="310"/>
                    <a:pt x="4030" y="310"/>
                  </a:cubicBezTo>
                  <a:lnTo>
                    <a:pt x="4030" y="332"/>
                  </a:lnTo>
                  <a:cubicBezTo>
                    <a:pt x="4030" y="345"/>
                    <a:pt x="4033" y="361"/>
                    <a:pt x="4036" y="373"/>
                  </a:cubicBezTo>
                  <a:cubicBezTo>
                    <a:pt x="4042" y="373"/>
                    <a:pt x="4042" y="351"/>
                    <a:pt x="4042" y="351"/>
                  </a:cubicBezTo>
                  <a:cubicBezTo>
                    <a:pt x="4042" y="337"/>
                    <a:pt x="4129" y="335"/>
                    <a:pt x="4180" y="335"/>
                  </a:cubicBezTo>
                  <a:cubicBezTo>
                    <a:pt x="4197" y="335"/>
                    <a:pt x="4210" y="336"/>
                    <a:pt x="4215" y="336"/>
                  </a:cubicBezTo>
                  <a:cubicBezTo>
                    <a:pt x="4221" y="347"/>
                    <a:pt x="4229" y="352"/>
                    <a:pt x="4234" y="352"/>
                  </a:cubicBezTo>
                  <a:cubicBezTo>
                    <a:pt x="4240" y="352"/>
                    <a:pt x="4243" y="347"/>
                    <a:pt x="4240" y="336"/>
                  </a:cubicBezTo>
                  <a:cubicBezTo>
                    <a:pt x="4240" y="317"/>
                    <a:pt x="4271" y="317"/>
                    <a:pt x="4312" y="317"/>
                  </a:cubicBezTo>
                  <a:cubicBezTo>
                    <a:pt x="4324" y="318"/>
                    <a:pt x="4335" y="318"/>
                    <a:pt x="4345" y="318"/>
                  </a:cubicBezTo>
                  <a:cubicBezTo>
                    <a:pt x="4370" y="318"/>
                    <a:pt x="4387" y="314"/>
                    <a:pt x="4387" y="298"/>
                  </a:cubicBezTo>
                  <a:lnTo>
                    <a:pt x="4406" y="298"/>
                  </a:lnTo>
                  <a:cubicBezTo>
                    <a:pt x="4418" y="298"/>
                    <a:pt x="4431" y="279"/>
                    <a:pt x="4440" y="279"/>
                  </a:cubicBezTo>
                  <a:cubicBezTo>
                    <a:pt x="4443" y="268"/>
                    <a:pt x="4446" y="263"/>
                    <a:pt x="4448" y="263"/>
                  </a:cubicBezTo>
                  <a:lnTo>
                    <a:pt x="4448" y="263"/>
                  </a:lnTo>
                  <a:cubicBezTo>
                    <a:pt x="4450" y="263"/>
                    <a:pt x="4450" y="268"/>
                    <a:pt x="4446" y="279"/>
                  </a:cubicBezTo>
                  <a:cubicBezTo>
                    <a:pt x="4446" y="301"/>
                    <a:pt x="4446" y="320"/>
                    <a:pt x="4453" y="320"/>
                  </a:cubicBezTo>
                  <a:cubicBezTo>
                    <a:pt x="4465" y="320"/>
                    <a:pt x="4465" y="301"/>
                    <a:pt x="4465" y="279"/>
                  </a:cubicBezTo>
                  <a:cubicBezTo>
                    <a:pt x="4465" y="257"/>
                    <a:pt x="4472" y="257"/>
                    <a:pt x="4472" y="257"/>
                  </a:cubicBezTo>
                  <a:cubicBezTo>
                    <a:pt x="4478" y="257"/>
                    <a:pt x="4478" y="257"/>
                    <a:pt x="4478" y="279"/>
                  </a:cubicBezTo>
                  <a:lnTo>
                    <a:pt x="4478" y="320"/>
                  </a:lnTo>
                  <a:lnTo>
                    <a:pt x="4484" y="320"/>
                  </a:lnTo>
                  <a:cubicBezTo>
                    <a:pt x="4484" y="301"/>
                    <a:pt x="4490" y="301"/>
                    <a:pt x="4490" y="301"/>
                  </a:cubicBezTo>
                  <a:cubicBezTo>
                    <a:pt x="4497" y="301"/>
                    <a:pt x="4497" y="301"/>
                    <a:pt x="4497" y="342"/>
                  </a:cubicBezTo>
                  <a:cubicBezTo>
                    <a:pt x="4497" y="364"/>
                    <a:pt x="4498" y="375"/>
                    <a:pt x="4501" y="375"/>
                  </a:cubicBezTo>
                  <a:cubicBezTo>
                    <a:pt x="4503" y="375"/>
                    <a:pt x="4506" y="364"/>
                    <a:pt x="4509" y="342"/>
                  </a:cubicBezTo>
                  <a:lnTo>
                    <a:pt x="4522" y="323"/>
                  </a:lnTo>
                  <a:cubicBezTo>
                    <a:pt x="4524" y="336"/>
                    <a:pt x="4526" y="340"/>
                    <a:pt x="4529" y="340"/>
                  </a:cubicBezTo>
                  <a:cubicBezTo>
                    <a:pt x="4535" y="340"/>
                    <a:pt x="4542" y="316"/>
                    <a:pt x="4547" y="301"/>
                  </a:cubicBezTo>
                  <a:cubicBezTo>
                    <a:pt x="4550" y="323"/>
                    <a:pt x="4553" y="334"/>
                    <a:pt x="4556" y="334"/>
                  </a:cubicBezTo>
                  <a:cubicBezTo>
                    <a:pt x="4559" y="334"/>
                    <a:pt x="4562" y="323"/>
                    <a:pt x="4566" y="301"/>
                  </a:cubicBezTo>
                  <a:cubicBezTo>
                    <a:pt x="4566" y="292"/>
                    <a:pt x="4567" y="287"/>
                    <a:pt x="4569" y="287"/>
                  </a:cubicBezTo>
                  <a:cubicBezTo>
                    <a:pt x="4572" y="287"/>
                    <a:pt x="4575" y="293"/>
                    <a:pt x="4578" y="304"/>
                  </a:cubicBezTo>
                  <a:cubicBezTo>
                    <a:pt x="4584" y="323"/>
                    <a:pt x="4594" y="323"/>
                    <a:pt x="4606" y="323"/>
                  </a:cubicBezTo>
                  <a:cubicBezTo>
                    <a:pt x="4611" y="310"/>
                    <a:pt x="4634" y="306"/>
                    <a:pt x="4665" y="306"/>
                  </a:cubicBezTo>
                  <a:cubicBezTo>
                    <a:pt x="4678" y="306"/>
                    <a:pt x="4692" y="306"/>
                    <a:pt x="4707" y="307"/>
                  </a:cubicBezTo>
                  <a:cubicBezTo>
                    <a:pt x="4766" y="307"/>
                    <a:pt x="4804" y="307"/>
                    <a:pt x="4804" y="289"/>
                  </a:cubicBezTo>
                  <a:cubicBezTo>
                    <a:pt x="4810" y="289"/>
                    <a:pt x="4810" y="289"/>
                    <a:pt x="4816" y="307"/>
                  </a:cubicBezTo>
                  <a:cubicBezTo>
                    <a:pt x="4816" y="317"/>
                    <a:pt x="4817" y="322"/>
                    <a:pt x="4819" y="322"/>
                  </a:cubicBezTo>
                  <a:cubicBezTo>
                    <a:pt x="4822" y="322"/>
                    <a:pt x="4825" y="312"/>
                    <a:pt x="4829" y="289"/>
                  </a:cubicBezTo>
                  <a:cubicBezTo>
                    <a:pt x="4832" y="276"/>
                    <a:pt x="4834" y="265"/>
                    <a:pt x="4835" y="265"/>
                  </a:cubicBezTo>
                  <a:cubicBezTo>
                    <a:pt x="4835" y="265"/>
                    <a:pt x="4835" y="271"/>
                    <a:pt x="4835" y="289"/>
                  </a:cubicBezTo>
                  <a:cubicBezTo>
                    <a:pt x="4835" y="307"/>
                    <a:pt x="4848" y="310"/>
                    <a:pt x="4873" y="310"/>
                  </a:cubicBezTo>
                  <a:cubicBezTo>
                    <a:pt x="4891" y="310"/>
                    <a:pt x="4920" y="310"/>
                    <a:pt x="4920" y="289"/>
                  </a:cubicBezTo>
                  <a:cubicBezTo>
                    <a:pt x="4926" y="279"/>
                    <a:pt x="4929" y="274"/>
                    <a:pt x="4930" y="274"/>
                  </a:cubicBezTo>
                  <a:lnTo>
                    <a:pt x="4930" y="274"/>
                  </a:lnTo>
                  <a:cubicBezTo>
                    <a:pt x="4931" y="274"/>
                    <a:pt x="4929" y="279"/>
                    <a:pt x="4926" y="289"/>
                  </a:cubicBezTo>
                  <a:cubicBezTo>
                    <a:pt x="4922" y="316"/>
                    <a:pt x="4933" y="334"/>
                    <a:pt x="4946" y="334"/>
                  </a:cubicBezTo>
                  <a:cubicBezTo>
                    <a:pt x="4954" y="334"/>
                    <a:pt x="4963" y="327"/>
                    <a:pt x="4970" y="310"/>
                  </a:cubicBezTo>
                  <a:cubicBezTo>
                    <a:pt x="4976" y="310"/>
                    <a:pt x="4982" y="314"/>
                    <a:pt x="4982" y="332"/>
                  </a:cubicBezTo>
                  <a:cubicBezTo>
                    <a:pt x="4989" y="332"/>
                    <a:pt x="4995" y="332"/>
                    <a:pt x="5014" y="314"/>
                  </a:cubicBezTo>
                  <a:lnTo>
                    <a:pt x="5058" y="314"/>
                  </a:lnTo>
                  <a:cubicBezTo>
                    <a:pt x="5073" y="314"/>
                    <a:pt x="5086" y="295"/>
                    <a:pt x="5086" y="295"/>
                  </a:cubicBezTo>
                  <a:lnTo>
                    <a:pt x="5092" y="295"/>
                  </a:lnTo>
                  <a:cubicBezTo>
                    <a:pt x="5092" y="314"/>
                    <a:pt x="5123" y="317"/>
                    <a:pt x="5167" y="317"/>
                  </a:cubicBezTo>
                  <a:cubicBezTo>
                    <a:pt x="5211" y="317"/>
                    <a:pt x="5252" y="320"/>
                    <a:pt x="5258" y="339"/>
                  </a:cubicBezTo>
                  <a:cubicBezTo>
                    <a:pt x="5258" y="339"/>
                    <a:pt x="5264" y="339"/>
                    <a:pt x="5271" y="320"/>
                  </a:cubicBezTo>
                  <a:cubicBezTo>
                    <a:pt x="5274" y="296"/>
                    <a:pt x="5278" y="286"/>
                    <a:pt x="5282" y="286"/>
                  </a:cubicBezTo>
                  <a:cubicBezTo>
                    <a:pt x="5284" y="286"/>
                    <a:pt x="5287" y="290"/>
                    <a:pt x="5289" y="298"/>
                  </a:cubicBezTo>
                  <a:cubicBezTo>
                    <a:pt x="5293" y="320"/>
                    <a:pt x="5301" y="331"/>
                    <a:pt x="5309" y="331"/>
                  </a:cubicBezTo>
                  <a:cubicBezTo>
                    <a:pt x="5316" y="331"/>
                    <a:pt x="5324" y="321"/>
                    <a:pt x="5327" y="301"/>
                  </a:cubicBezTo>
                  <a:lnTo>
                    <a:pt x="5327" y="320"/>
                  </a:lnTo>
                  <a:cubicBezTo>
                    <a:pt x="5329" y="337"/>
                    <a:pt x="5334" y="344"/>
                    <a:pt x="5339" y="344"/>
                  </a:cubicBezTo>
                  <a:cubicBezTo>
                    <a:pt x="5346" y="344"/>
                    <a:pt x="5355" y="326"/>
                    <a:pt x="5358" y="301"/>
                  </a:cubicBezTo>
                  <a:cubicBezTo>
                    <a:pt x="5363" y="317"/>
                    <a:pt x="5367" y="331"/>
                    <a:pt x="5373" y="331"/>
                  </a:cubicBezTo>
                  <a:cubicBezTo>
                    <a:pt x="5375" y="331"/>
                    <a:pt x="5378" y="328"/>
                    <a:pt x="5380" y="323"/>
                  </a:cubicBezTo>
                  <a:cubicBezTo>
                    <a:pt x="5387" y="323"/>
                    <a:pt x="5387" y="323"/>
                    <a:pt x="5387" y="364"/>
                  </a:cubicBezTo>
                  <a:cubicBezTo>
                    <a:pt x="5387" y="386"/>
                    <a:pt x="5387" y="405"/>
                    <a:pt x="5393" y="405"/>
                  </a:cubicBezTo>
                  <a:cubicBezTo>
                    <a:pt x="5399" y="405"/>
                    <a:pt x="5399" y="386"/>
                    <a:pt x="5399" y="364"/>
                  </a:cubicBezTo>
                  <a:lnTo>
                    <a:pt x="5412" y="364"/>
                  </a:lnTo>
                  <a:cubicBezTo>
                    <a:pt x="5412" y="364"/>
                    <a:pt x="5418" y="364"/>
                    <a:pt x="5418" y="345"/>
                  </a:cubicBezTo>
                  <a:cubicBezTo>
                    <a:pt x="5418" y="323"/>
                    <a:pt x="5424" y="323"/>
                    <a:pt x="5430" y="323"/>
                  </a:cubicBezTo>
                  <a:cubicBezTo>
                    <a:pt x="5430" y="329"/>
                    <a:pt x="5431" y="332"/>
                    <a:pt x="5432" y="332"/>
                  </a:cubicBezTo>
                  <a:cubicBezTo>
                    <a:pt x="5433" y="332"/>
                    <a:pt x="5435" y="317"/>
                    <a:pt x="5430" y="301"/>
                  </a:cubicBezTo>
                  <a:cubicBezTo>
                    <a:pt x="5430" y="282"/>
                    <a:pt x="5430" y="260"/>
                    <a:pt x="5437" y="260"/>
                  </a:cubicBezTo>
                  <a:lnTo>
                    <a:pt x="5437" y="220"/>
                  </a:lnTo>
                  <a:cubicBezTo>
                    <a:pt x="5440" y="191"/>
                    <a:pt x="5437" y="160"/>
                    <a:pt x="5424" y="135"/>
                  </a:cubicBezTo>
                  <a:cubicBezTo>
                    <a:pt x="5410" y="122"/>
                    <a:pt x="5397" y="110"/>
                    <a:pt x="5389" y="110"/>
                  </a:cubicBezTo>
                  <a:cubicBezTo>
                    <a:pt x="5384" y="110"/>
                    <a:pt x="5380" y="116"/>
                    <a:pt x="5380" y="135"/>
                  </a:cubicBezTo>
                  <a:cubicBezTo>
                    <a:pt x="5380" y="135"/>
                    <a:pt x="5374" y="154"/>
                    <a:pt x="5368" y="154"/>
                  </a:cubicBezTo>
                  <a:cubicBezTo>
                    <a:pt x="5358" y="154"/>
                    <a:pt x="5352" y="132"/>
                    <a:pt x="5352" y="132"/>
                  </a:cubicBezTo>
                  <a:cubicBezTo>
                    <a:pt x="5352" y="113"/>
                    <a:pt x="5327" y="113"/>
                    <a:pt x="5296" y="110"/>
                  </a:cubicBezTo>
                  <a:cubicBezTo>
                    <a:pt x="5258" y="110"/>
                    <a:pt x="5239" y="110"/>
                    <a:pt x="5233" y="88"/>
                  </a:cubicBezTo>
                  <a:cubicBezTo>
                    <a:pt x="5227" y="69"/>
                    <a:pt x="5221" y="66"/>
                    <a:pt x="5221" y="66"/>
                  </a:cubicBezTo>
                  <a:cubicBezTo>
                    <a:pt x="5221" y="82"/>
                    <a:pt x="5199" y="86"/>
                    <a:pt x="5171" y="86"/>
                  </a:cubicBezTo>
                  <a:cubicBezTo>
                    <a:pt x="5160" y="86"/>
                    <a:pt x="5148" y="86"/>
                    <a:pt x="5136" y="85"/>
                  </a:cubicBezTo>
                  <a:cubicBezTo>
                    <a:pt x="5092" y="85"/>
                    <a:pt x="5048" y="85"/>
                    <a:pt x="5048" y="104"/>
                  </a:cubicBezTo>
                  <a:lnTo>
                    <a:pt x="5032" y="104"/>
                  </a:lnTo>
                  <a:cubicBezTo>
                    <a:pt x="5032" y="85"/>
                    <a:pt x="5020" y="85"/>
                    <a:pt x="5007" y="82"/>
                  </a:cubicBezTo>
                  <a:cubicBezTo>
                    <a:pt x="4995" y="104"/>
                    <a:pt x="4982" y="104"/>
                    <a:pt x="4982" y="104"/>
                  </a:cubicBezTo>
                  <a:cubicBezTo>
                    <a:pt x="4982" y="82"/>
                    <a:pt x="4976" y="82"/>
                    <a:pt x="4964" y="82"/>
                  </a:cubicBezTo>
                  <a:cubicBezTo>
                    <a:pt x="4951" y="82"/>
                    <a:pt x="4945" y="82"/>
                    <a:pt x="4945" y="104"/>
                  </a:cubicBezTo>
                  <a:cubicBezTo>
                    <a:pt x="4920" y="104"/>
                    <a:pt x="4895" y="94"/>
                    <a:pt x="4873" y="79"/>
                  </a:cubicBezTo>
                  <a:cubicBezTo>
                    <a:pt x="4871" y="73"/>
                    <a:pt x="4869" y="71"/>
                    <a:pt x="4867" y="71"/>
                  </a:cubicBezTo>
                  <a:cubicBezTo>
                    <a:pt x="4863" y="71"/>
                    <a:pt x="4858" y="85"/>
                    <a:pt x="4854" y="101"/>
                  </a:cubicBezTo>
                  <a:cubicBezTo>
                    <a:pt x="4854" y="122"/>
                    <a:pt x="4848" y="141"/>
                    <a:pt x="4841" y="141"/>
                  </a:cubicBezTo>
                  <a:lnTo>
                    <a:pt x="4841" y="101"/>
                  </a:lnTo>
                  <a:cubicBezTo>
                    <a:pt x="4848" y="79"/>
                    <a:pt x="4848" y="79"/>
                    <a:pt x="4835" y="79"/>
                  </a:cubicBezTo>
                  <a:lnTo>
                    <a:pt x="4823" y="79"/>
                  </a:lnTo>
                  <a:cubicBezTo>
                    <a:pt x="4823" y="96"/>
                    <a:pt x="4804" y="98"/>
                    <a:pt x="4774" y="98"/>
                  </a:cubicBezTo>
                  <a:cubicBezTo>
                    <a:pt x="4766" y="98"/>
                    <a:pt x="4757" y="97"/>
                    <a:pt x="4747" y="97"/>
                  </a:cubicBezTo>
                  <a:cubicBezTo>
                    <a:pt x="4688" y="97"/>
                    <a:pt x="4669" y="97"/>
                    <a:pt x="4669" y="116"/>
                  </a:cubicBezTo>
                  <a:cubicBezTo>
                    <a:pt x="4669" y="127"/>
                    <a:pt x="4667" y="133"/>
                    <a:pt x="4663" y="133"/>
                  </a:cubicBezTo>
                  <a:cubicBezTo>
                    <a:pt x="4660" y="133"/>
                    <a:pt x="4653" y="127"/>
                    <a:pt x="4644" y="116"/>
                  </a:cubicBezTo>
                  <a:cubicBezTo>
                    <a:pt x="4620" y="76"/>
                    <a:pt x="4611" y="61"/>
                    <a:pt x="4606" y="61"/>
                  </a:cubicBezTo>
                  <a:cubicBezTo>
                    <a:pt x="4604" y="61"/>
                    <a:pt x="4602" y="66"/>
                    <a:pt x="4600" y="72"/>
                  </a:cubicBezTo>
                  <a:cubicBezTo>
                    <a:pt x="4606" y="72"/>
                    <a:pt x="4606" y="94"/>
                    <a:pt x="4606" y="116"/>
                  </a:cubicBezTo>
                  <a:cubicBezTo>
                    <a:pt x="4606" y="137"/>
                    <a:pt x="4605" y="147"/>
                    <a:pt x="4602" y="147"/>
                  </a:cubicBezTo>
                  <a:cubicBezTo>
                    <a:pt x="4600" y="147"/>
                    <a:pt x="4597" y="137"/>
                    <a:pt x="4594" y="116"/>
                  </a:cubicBezTo>
                  <a:cubicBezTo>
                    <a:pt x="4594" y="99"/>
                    <a:pt x="4578" y="91"/>
                    <a:pt x="4559" y="91"/>
                  </a:cubicBezTo>
                  <a:cubicBezTo>
                    <a:pt x="4530" y="91"/>
                    <a:pt x="4494" y="108"/>
                    <a:pt x="4490" y="132"/>
                  </a:cubicBezTo>
                  <a:lnTo>
                    <a:pt x="4490" y="113"/>
                  </a:lnTo>
                  <a:cubicBezTo>
                    <a:pt x="4490" y="91"/>
                    <a:pt x="4484" y="91"/>
                    <a:pt x="4459" y="91"/>
                  </a:cubicBezTo>
                  <a:lnTo>
                    <a:pt x="4440" y="91"/>
                  </a:lnTo>
                  <a:cubicBezTo>
                    <a:pt x="4440" y="108"/>
                    <a:pt x="4433" y="114"/>
                    <a:pt x="4425" y="114"/>
                  </a:cubicBezTo>
                  <a:cubicBezTo>
                    <a:pt x="4414" y="114"/>
                    <a:pt x="4399" y="101"/>
                    <a:pt x="4399" y="88"/>
                  </a:cubicBezTo>
                  <a:cubicBezTo>
                    <a:pt x="4393" y="69"/>
                    <a:pt x="4393" y="69"/>
                    <a:pt x="4381" y="69"/>
                  </a:cubicBezTo>
                  <a:cubicBezTo>
                    <a:pt x="4373" y="86"/>
                    <a:pt x="4363" y="92"/>
                    <a:pt x="4354" y="92"/>
                  </a:cubicBezTo>
                  <a:cubicBezTo>
                    <a:pt x="4341" y="92"/>
                    <a:pt x="4331" y="79"/>
                    <a:pt x="4331" y="66"/>
                  </a:cubicBezTo>
                  <a:lnTo>
                    <a:pt x="4318" y="66"/>
                  </a:lnTo>
                  <a:cubicBezTo>
                    <a:pt x="4312" y="88"/>
                    <a:pt x="4299" y="88"/>
                    <a:pt x="4293" y="88"/>
                  </a:cubicBezTo>
                  <a:cubicBezTo>
                    <a:pt x="4287" y="87"/>
                    <a:pt x="4282" y="87"/>
                    <a:pt x="4278" y="87"/>
                  </a:cubicBezTo>
                  <a:cubicBezTo>
                    <a:pt x="4268" y="87"/>
                    <a:pt x="4266" y="91"/>
                    <a:pt x="4271" y="107"/>
                  </a:cubicBezTo>
                  <a:cubicBezTo>
                    <a:pt x="4271" y="129"/>
                    <a:pt x="4271" y="148"/>
                    <a:pt x="4265" y="148"/>
                  </a:cubicBezTo>
                  <a:lnTo>
                    <a:pt x="4265" y="129"/>
                  </a:lnTo>
                  <a:cubicBezTo>
                    <a:pt x="4265" y="107"/>
                    <a:pt x="4246" y="107"/>
                    <a:pt x="4221" y="107"/>
                  </a:cubicBezTo>
                  <a:cubicBezTo>
                    <a:pt x="4189" y="104"/>
                    <a:pt x="4177" y="104"/>
                    <a:pt x="4171" y="85"/>
                  </a:cubicBezTo>
                  <a:lnTo>
                    <a:pt x="4164" y="104"/>
                  </a:lnTo>
                  <a:cubicBezTo>
                    <a:pt x="4161" y="115"/>
                    <a:pt x="4158" y="120"/>
                    <a:pt x="4156" y="120"/>
                  </a:cubicBezTo>
                  <a:cubicBezTo>
                    <a:pt x="4153" y="120"/>
                    <a:pt x="4152" y="115"/>
                    <a:pt x="4152" y="104"/>
                  </a:cubicBezTo>
                  <a:cubicBezTo>
                    <a:pt x="4149" y="93"/>
                    <a:pt x="4140" y="87"/>
                    <a:pt x="4131" y="87"/>
                  </a:cubicBezTo>
                  <a:cubicBezTo>
                    <a:pt x="4121" y="87"/>
                    <a:pt x="4111" y="93"/>
                    <a:pt x="4105" y="104"/>
                  </a:cubicBezTo>
                  <a:lnTo>
                    <a:pt x="4092" y="104"/>
                  </a:lnTo>
                  <a:cubicBezTo>
                    <a:pt x="4089" y="81"/>
                    <a:pt x="4083" y="70"/>
                    <a:pt x="4076" y="70"/>
                  </a:cubicBezTo>
                  <a:cubicBezTo>
                    <a:pt x="4070" y="70"/>
                    <a:pt x="4064" y="81"/>
                    <a:pt x="4061" y="101"/>
                  </a:cubicBezTo>
                  <a:cubicBezTo>
                    <a:pt x="4061" y="82"/>
                    <a:pt x="4055" y="82"/>
                    <a:pt x="4048" y="82"/>
                  </a:cubicBezTo>
                  <a:cubicBezTo>
                    <a:pt x="4042" y="91"/>
                    <a:pt x="4034" y="95"/>
                    <a:pt x="4026" y="95"/>
                  </a:cubicBezTo>
                  <a:cubicBezTo>
                    <a:pt x="4018" y="95"/>
                    <a:pt x="4011" y="90"/>
                    <a:pt x="4011" y="79"/>
                  </a:cubicBezTo>
                  <a:lnTo>
                    <a:pt x="4005" y="79"/>
                  </a:lnTo>
                  <a:cubicBezTo>
                    <a:pt x="3998" y="101"/>
                    <a:pt x="3992" y="101"/>
                    <a:pt x="3986" y="101"/>
                  </a:cubicBezTo>
                  <a:cubicBezTo>
                    <a:pt x="3980" y="101"/>
                    <a:pt x="3973" y="101"/>
                    <a:pt x="3964" y="119"/>
                  </a:cubicBezTo>
                  <a:cubicBezTo>
                    <a:pt x="3958" y="141"/>
                    <a:pt x="3951" y="141"/>
                    <a:pt x="3951" y="141"/>
                  </a:cubicBezTo>
                  <a:cubicBezTo>
                    <a:pt x="3945" y="141"/>
                    <a:pt x="3951" y="119"/>
                    <a:pt x="3958" y="101"/>
                  </a:cubicBezTo>
                  <a:cubicBezTo>
                    <a:pt x="3964" y="91"/>
                    <a:pt x="3964" y="86"/>
                    <a:pt x="3960" y="86"/>
                  </a:cubicBezTo>
                  <a:cubicBezTo>
                    <a:pt x="3955" y="86"/>
                    <a:pt x="3943" y="96"/>
                    <a:pt x="3933" y="119"/>
                  </a:cubicBezTo>
                  <a:cubicBezTo>
                    <a:pt x="3923" y="140"/>
                    <a:pt x="3918" y="150"/>
                    <a:pt x="3918" y="150"/>
                  </a:cubicBezTo>
                  <a:cubicBezTo>
                    <a:pt x="3917" y="150"/>
                    <a:pt x="3920" y="140"/>
                    <a:pt x="3926" y="119"/>
                  </a:cubicBezTo>
                  <a:cubicBezTo>
                    <a:pt x="3931" y="106"/>
                    <a:pt x="3935" y="91"/>
                    <a:pt x="3933" y="91"/>
                  </a:cubicBezTo>
                  <a:cubicBezTo>
                    <a:pt x="3932" y="91"/>
                    <a:pt x="3930" y="94"/>
                    <a:pt x="3926" y="101"/>
                  </a:cubicBezTo>
                  <a:cubicBezTo>
                    <a:pt x="3926" y="101"/>
                    <a:pt x="3926" y="100"/>
                    <a:pt x="3925" y="100"/>
                  </a:cubicBezTo>
                  <a:cubicBezTo>
                    <a:pt x="3921" y="100"/>
                    <a:pt x="3914" y="102"/>
                    <a:pt x="3914" y="119"/>
                  </a:cubicBezTo>
                  <a:lnTo>
                    <a:pt x="3895" y="119"/>
                  </a:lnTo>
                  <a:cubicBezTo>
                    <a:pt x="3882" y="97"/>
                    <a:pt x="3876" y="97"/>
                    <a:pt x="3870" y="97"/>
                  </a:cubicBezTo>
                  <a:cubicBezTo>
                    <a:pt x="3867" y="108"/>
                    <a:pt x="3865" y="114"/>
                    <a:pt x="3864" y="114"/>
                  </a:cubicBezTo>
                  <a:cubicBezTo>
                    <a:pt x="3862" y="114"/>
                    <a:pt x="3860" y="108"/>
                    <a:pt x="3857" y="97"/>
                  </a:cubicBezTo>
                  <a:cubicBezTo>
                    <a:pt x="3857" y="88"/>
                    <a:pt x="3856" y="83"/>
                    <a:pt x="3855" y="83"/>
                  </a:cubicBezTo>
                  <a:cubicBezTo>
                    <a:pt x="3853" y="83"/>
                    <a:pt x="3851" y="94"/>
                    <a:pt x="3851" y="119"/>
                  </a:cubicBezTo>
                  <a:cubicBezTo>
                    <a:pt x="3848" y="128"/>
                    <a:pt x="3845" y="133"/>
                    <a:pt x="3842" y="133"/>
                  </a:cubicBezTo>
                  <a:cubicBezTo>
                    <a:pt x="3839" y="133"/>
                    <a:pt x="3835" y="128"/>
                    <a:pt x="3832" y="116"/>
                  </a:cubicBezTo>
                  <a:cubicBezTo>
                    <a:pt x="3832" y="93"/>
                    <a:pt x="3830" y="83"/>
                    <a:pt x="3828" y="83"/>
                  </a:cubicBezTo>
                  <a:cubicBezTo>
                    <a:pt x="3827" y="83"/>
                    <a:pt x="3826" y="88"/>
                    <a:pt x="3826" y="97"/>
                  </a:cubicBezTo>
                  <a:cubicBezTo>
                    <a:pt x="3820" y="116"/>
                    <a:pt x="3813" y="116"/>
                    <a:pt x="3813" y="116"/>
                  </a:cubicBezTo>
                  <a:cubicBezTo>
                    <a:pt x="3813" y="97"/>
                    <a:pt x="3754" y="94"/>
                    <a:pt x="3697" y="94"/>
                  </a:cubicBezTo>
                  <a:cubicBezTo>
                    <a:pt x="3691" y="94"/>
                    <a:pt x="3685" y="113"/>
                    <a:pt x="3685" y="135"/>
                  </a:cubicBezTo>
                  <a:cubicBezTo>
                    <a:pt x="3685" y="152"/>
                    <a:pt x="3685" y="159"/>
                    <a:pt x="3684" y="159"/>
                  </a:cubicBezTo>
                  <a:cubicBezTo>
                    <a:pt x="3684" y="159"/>
                    <a:pt x="3682" y="148"/>
                    <a:pt x="3679" y="135"/>
                  </a:cubicBezTo>
                  <a:cubicBezTo>
                    <a:pt x="3676" y="104"/>
                    <a:pt x="3671" y="88"/>
                    <a:pt x="3668" y="88"/>
                  </a:cubicBezTo>
                  <a:cubicBezTo>
                    <a:pt x="3665" y="88"/>
                    <a:pt x="3663" y="104"/>
                    <a:pt x="3666" y="135"/>
                  </a:cubicBezTo>
                  <a:cubicBezTo>
                    <a:pt x="3669" y="155"/>
                    <a:pt x="3671" y="166"/>
                    <a:pt x="3670" y="166"/>
                  </a:cubicBezTo>
                  <a:cubicBezTo>
                    <a:pt x="3669" y="166"/>
                    <a:pt x="3666" y="155"/>
                    <a:pt x="3660" y="135"/>
                  </a:cubicBezTo>
                  <a:cubicBezTo>
                    <a:pt x="3655" y="124"/>
                    <a:pt x="3653" y="119"/>
                    <a:pt x="3651" y="119"/>
                  </a:cubicBezTo>
                  <a:cubicBezTo>
                    <a:pt x="3649" y="119"/>
                    <a:pt x="3647" y="124"/>
                    <a:pt x="3644" y="135"/>
                  </a:cubicBezTo>
                  <a:cubicBezTo>
                    <a:pt x="3644" y="144"/>
                    <a:pt x="3643" y="149"/>
                    <a:pt x="3641" y="149"/>
                  </a:cubicBezTo>
                  <a:cubicBezTo>
                    <a:pt x="3640" y="149"/>
                    <a:pt x="3638" y="144"/>
                    <a:pt x="3638" y="135"/>
                  </a:cubicBezTo>
                  <a:cubicBezTo>
                    <a:pt x="3634" y="119"/>
                    <a:pt x="3629" y="104"/>
                    <a:pt x="3627" y="104"/>
                  </a:cubicBezTo>
                  <a:cubicBezTo>
                    <a:pt x="3626" y="104"/>
                    <a:pt x="3625" y="107"/>
                    <a:pt x="3625" y="113"/>
                  </a:cubicBezTo>
                  <a:cubicBezTo>
                    <a:pt x="3625" y="113"/>
                    <a:pt x="3619" y="113"/>
                    <a:pt x="3613" y="91"/>
                  </a:cubicBezTo>
                  <a:cubicBezTo>
                    <a:pt x="3611" y="85"/>
                    <a:pt x="3609" y="82"/>
                    <a:pt x="3607" y="82"/>
                  </a:cubicBezTo>
                  <a:cubicBezTo>
                    <a:pt x="3603" y="82"/>
                    <a:pt x="3598" y="98"/>
                    <a:pt x="3594" y="113"/>
                  </a:cubicBezTo>
                  <a:cubicBezTo>
                    <a:pt x="3585" y="133"/>
                    <a:pt x="3579" y="143"/>
                    <a:pt x="3575" y="143"/>
                  </a:cubicBezTo>
                  <a:cubicBezTo>
                    <a:pt x="3572" y="143"/>
                    <a:pt x="3572" y="132"/>
                    <a:pt x="3575" y="110"/>
                  </a:cubicBezTo>
                  <a:cubicBezTo>
                    <a:pt x="3578" y="95"/>
                    <a:pt x="3575" y="88"/>
                    <a:pt x="3570" y="88"/>
                  </a:cubicBezTo>
                  <a:cubicBezTo>
                    <a:pt x="3562" y="88"/>
                    <a:pt x="3548" y="106"/>
                    <a:pt x="3544" y="132"/>
                  </a:cubicBezTo>
                  <a:cubicBezTo>
                    <a:pt x="3540" y="156"/>
                    <a:pt x="3539" y="166"/>
                    <a:pt x="3538" y="166"/>
                  </a:cubicBezTo>
                  <a:cubicBezTo>
                    <a:pt x="3538" y="166"/>
                    <a:pt x="3538" y="161"/>
                    <a:pt x="3538" y="154"/>
                  </a:cubicBezTo>
                  <a:cubicBezTo>
                    <a:pt x="3538" y="132"/>
                    <a:pt x="3531" y="132"/>
                    <a:pt x="3531" y="132"/>
                  </a:cubicBezTo>
                  <a:cubicBezTo>
                    <a:pt x="3525" y="132"/>
                    <a:pt x="3519" y="132"/>
                    <a:pt x="3519" y="110"/>
                  </a:cubicBezTo>
                  <a:cubicBezTo>
                    <a:pt x="3519" y="110"/>
                    <a:pt x="3513" y="110"/>
                    <a:pt x="3497" y="132"/>
                  </a:cubicBezTo>
                  <a:cubicBezTo>
                    <a:pt x="3492" y="147"/>
                    <a:pt x="3487" y="154"/>
                    <a:pt x="3481" y="154"/>
                  </a:cubicBezTo>
                  <a:cubicBezTo>
                    <a:pt x="3472" y="154"/>
                    <a:pt x="3463" y="135"/>
                    <a:pt x="3459" y="110"/>
                  </a:cubicBezTo>
                  <a:lnTo>
                    <a:pt x="3447" y="129"/>
                  </a:lnTo>
                  <a:cubicBezTo>
                    <a:pt x="3443" y="154"/>
                    <a:pt x="3439" y="172"/>
                    <a:pt x="3437" y="172"/>
                  </a:cubicBezTo>
                  <a:cubicBezTo>
                    <a:pt x="3435" y="172"/>
                    <a:pt x="3434" y="166"/>
                    <a:pt x="3434" y="151"/>
                  </a:cubicBezTo>
                  <a:lnTo>
                    <a:pt x="3434" y="129"/>
                  </a:lnTo>
                  <a:cubicBezTo>
                    <a:pt x="3432" y="144"/>
                    <a:pt x="3427" y="150"/>
                    <a:pt x="3422" y="150"/>
                  </a:cubicBezTo>
                  <a:cubicBezTo>
                    <a:pt x="3413" y="150"/>
                    <a:pt x="3403" y="132"/>
                    <a:pt x="3403" y="107"/>
                  </a:cubicBezTo>
                  <a:cubicBezTo>
                    <a:pt x="3403" y="85"/>
                    <a:pt x="3403" y="85"/>
                    <a:pt x="3397" y="85"/>
                  </a:cubicBezTo>
                  <a:lnTo>
                    <a:pt x="3397" y="107"/>
                  </a:lnTo>
                  <a:cubicBezTo>
                    <a:pt x="3397" y="129"/>
                    <a:pt x="3397" y="148"/>
                    <a:pt x="3390" y="148"/>
                  </a:cubicBezTo>
                  <a:cubicBezTo>
                    <a:pt x="3384" y="148"/>
                    <a:pt x="3378" y="148"/>
                    <a:pt x="3378" y="129"/>
                  </a:cubicBezTo>
                  <a:cubicBezTo>
                    <a:pt x="3373" y="113"/>
                    <a:pt x="3369" y="98"/>
                    <a:pt x="3367" y="98"/>
                  </a:cubicBezTo>
                  <a:cubicBezTo>
                    <a:pt x="3366" y="98"/>
                    <a:pt x="3365" y="100"/>
                    <a:pt x="3365" y="107"/>
                  </a:cubicBezTo>
                  <a:cubicBezTo>
                    <a:pt x="3365" y="107"/>
                    <a:pt x="3359" y="107"/>
                    <a:pt x="3353" y="85"/>
                  </a:cubicBezTo>
                  <a:lnTo>
                    <a:pt x="3325" y="85"/>
                  </a:lnTo>
                  <a:cubicBezTo>
                    <a:pt x="3322" y="95"/>
                    <a:pt x="3317" y="100"/>
                    <a:pt x="3313" y="100"/>
                  </a:cubicBezTo>
                  <a:cubicBezTo>
                    <a:pt x="3309" y="100"/>
                    <a:pt x="3306" y="95"/>
                    <a:pt x="3306" y="85"/>
                  </a:cubicBezTo>
                  <a:cubicBezTo>
                    <a:pt x="3306" y="85"/>
                    <a:pt x="3293" y="85"/>
                    <a:pt x="3287" y="104"/>
                  </a:cubicBezTo>
                  <a:cubicBezTo>
                    <a:pt x="3274" y="104"/>
                    <a:pt x="3268" y="104"/>
                    <a:pt x="3268" y="82"/>
                  </a:cubicBezTo>
                  <a:cubicBezTo>
                    <a:pt x="3268" y="72"/>
                    <a:pt x="3268" y="68"/>
                    <a:pt x="3267" y="68"/>
                  </a:cubicBezTo>
                  <a:cubicBezTo>
                    <a:pt x="3267" y="68"/>
                    <a:pt x="3265" y="72"/>
                    <a:pt x="3262" y="82"/>
                  </a:cubicBezTo>
                  <a:cubicBezTo>
                    <a:pt x="3262" y="104"/>
                    <a:pt x="3256" y="104"/>
                    <a:pt x="3249" y="104"/>
                  </a:cubicBezTo>
                  <a:lnTo>
                    <a:pt x="3237" y="104"/>
                  </a:lnTo>
                  <a:cubicBezTo>
                    <a:pt x="3237" y="126"/>
                    <a:pt x="3237" y="126"/>
                    <a:pt x="3231" y="126"/>
                  </a:cubicBezTo>
                  <a:cubicBezTo>
                    <a:pt x="3224" y="122"/>
                    <a:pt x="3205" y="104"/>
                    <a:pt x="3199" y="104"/>
                  </a:cubicBezTo>
                  <a:cubicBezTo>
                    <a:pt x="3193" y="103"/>
                    <a:pt x="3189" y="102"/>
                    <a:pt x="3186" y="102"/>
                  </a:cubicBezTo>
                  <a:cubicBezTo>
                    <a:pt x="3178" y="102"/>
                    <a:pt x="3179" y="107"/>
                    <a:pt x="3184" y="122"/>
                  </a:cubicBezTo>
                  <a:cubicBezTo>
                    <a:pt x="3190" y="122"/>
                    <a:pt x="3192" y="132"/>
                    <a:pt x="3188" y="132"/>
                  </a:cubicBezTo>
                  <a:cubicBezTo>
                    <a:pt x="3186" y="132"/>
                    <a:pt x="3182" y="130"/>
                    <a:pt x="3177" y="122"/>
                  </a:cubicBezTo>
                  <a:cubicBezTo>
                    <a:pt x="3171" y="122"/>
                    <a:pt x="3152" y="101"/>
                    <a:pt x="3133" y="101"/>
                  </a:cubicBezTo>
                  <a:cubicBezTo>
                    <a:pt x="3108" y="101"/>
                    <a:pt x="3108" y="101"/>
                    <a:pt x="3108" y="122"/>
                  </a:cubicBezTo>
                  <a:cubicBezTo>
                    <a:pt x="3111" y="143"/>
                    <a:pt x="3111" y="153"/>
                    <a:pt x="3110" y="153"/>
                  </a:cubicBezTo>
                  <a:cubicBezTo>
                    <a:pt x="3108" y="153"/>
                    <a:pt x="3105" y="143"/>
                    <a:pt x="3102" y="122"/>
                  </a:cubicBezTo>
                  <a:cubicBezTo>
                    <a:pt x="3095" y="97"/>
                    <a:pt x="3090" y="86"/>
                    <a:pt x="3086" y="86"/>
                  </a:cubicBezTo>
                  <a:cubicBezTo>
                    <a:pt x="3084" y="86"/>
                    <a:pt x="3083" y="91"/>
                    <a:pt x="3083" y="101"/>
                  </a:cubicBezTo>
                  <a:cubicBezTo>
                    <a:pt x="3077" y="119"/>
                    <a:pt x="3077" y="119"/>
                    <a:pt x="3071" y="119"/>
                  </a:cubicBezTo>
                  <a:cubicBezTo>
                    <a:pt x="3071" y="110"/>
                    <a:pt x="3069" y="105"/>
                    <a:pt x="3066" y="105"/>
                  </a:cubicBezTo>
                  <a:cubicBezTo>
                    <a:pt x="3063" y="105"/>
                    <a:pt x="3058" y="110"/>
                    <a:pt x="3052" y="119"/>
                  </a:cubicBezTo>
                  <a:cubicBezTo>
                    <a:pt x="3046" y="119"/>
                    <a:pt x="3046" y="119"/>
                    <a:pt x="3046" y="97"/>
                  </a:cubicBezTo>
                  <a:lnTo>
                    <a:pt x="3033" y="97"/>
                  </a:lnTo>
                  <a:cubicBezTo>
                    <a:pt x="3026" y="116"/>
                    <a:pt x="3016" y="123"/>
                    <a:pt x="3006" y="123"/>
                  </a:cubicBezTo>
                  <a:cubicBezTo>
                    <a:pt x="2991" y="123"/>
                    <a:pt x="2977" y="110"/>
                    <a:pt x="2974" y="97"/>
                  </a:cubicBezTo>
                  <a:cubicBezTo>
                    <a:pt x="2974" y="97"/>
                    <a:pt x="2967" y="97"/>
                    <a:pt x="2961" y="116"/>
                  </a:cubicBezTo>
                  <a:cubicBezTo>
                    <a:pt x="2958" y="138"/>
                    <a:pt x="2955" y="149"/>
                    <a:pt x="2952" y="149"/>
                  </a:cubicBezTo>
                  <a:cubicBezTo>
                    <a:pt x="2950" y="149"/>
                    <a:pt x="2948" y="138"/>
                    <a:pt x="2948" y="116"/>
                  </a:cubicBezTo>
                  <a:cubicBezTo>
                    <a:pt x="2948" y="96"/>
                    <a:pt x="2948" y="86"/>
                    <a:pt x="2948" y="86"/>
                  </a:cubicBezTo>
                  <a:cubicBezTo>
                    <a:pt x="2947" y="86"/>
                    <a:pt x="2945" y="96"/>
                    <a:pt x="2942" y="116"/>
                  </a:cubicBezTo>
                  <a:cubicBezTo>
                    <a:pt x="2940" y="125"/>
                    <a:pt x="2933" y="131"/>
                    <a:pt x="2926" y="131"/>
                  </a:cubicBezTo>
                  <a:cubicBezTo>
                    <a:pt x="2916" y="131"/>
                    <a:pt x="2907" y="120"/>
                    <a:pt x="2911" y="94"/>
                  </a:cubicBezTo>
                  <a:lnTo>
                    <a:pt x="2911" y="54"/>
                  </a:lnTo>
                  <a:cubicBezTo>
                    <a:pt x="2905" y="75"/>
                    <a:pt x="2898" y="75"/>
                    <a:pt x="2898" y="75"/>
                  </a:cubicBezTo>
                  <a:cubicBezTo>
                    <a:pt x="2898" y="94"/>
                    <a:pt x="2892" y="94"/>
                    <a:pt x="2870" y="94"/>
                  </a:cubicBezTo>
                  <a:cubicBezTo>
                    <a:pt x="2858" y="94"/>
                    <a:pt x="2836" y="113"/>
                    <a:pt x="2823" y="113"/>
                  </a:cubicBezTo>
                  <a:cubicBezTo>
                    <a:pt x="2822" y="113"/>
                    <a:pt x="2821" y="113"/>
                    <a:pt x="2820" y="113"/>
                  </a:cubicBezTo>
                  <a:cubicBezTo>
                    <a:pt x="2807" y="113"/>
                    <a:pt x="2789" y="113"/>
                    <a:pt x="2782" y="91"/>
                  </a:cubicBezTo>
                  <a:cubicBezTo>
                    <a:pt x="2776" y="91"/>
                    <a:pt x="2770" y="91"/>
                    <a:pt x="2757" y="113"/>
                  </a:cubicBezTo>
                  <a:cubicBezTo>
                    <a:pt x="2754" y="124"/>
                    <a:pt x="2750" y="128"/>
                    <a:pt x="2746" y="128"/>
                  </a:cubicBezTo>
                  <a:cubicBezTo>
                    <a:pt x="2742" y="128"/>
                    <a:pt x="2739" y="123"/>
                    <a:pt x="2739" y="113"/>
                  </a:cubicBezTo>
                  <a:lnTo>
                    <a:pt x="2732" y="113"/>
                  </a:lnTo>
                  <a:cubicBezTo>
                    <a:pt x="2717" y="132"/>
                    <a:pt x="2710" y="132"/>
                    <a:pt x="2710" y="132"/>
                  </a:cubicBezTo>
                  <a:cubicBezTo>
                    <a:pt x="2710" y="119"/>
                    <a:pt x="2707" y="104"/>
                    <a:pt x="2703" y="104"/>
                  </a:cubicBezTo>
                  <a:cubicBezTo>
                    <a:pt x="2702" y="104"/>
                    <a:pt x="2700" y="107"/>
                    <a:pt x="2698" y="113"/>
                  </a:cubicBezTo>
                  <a:cubicBezTo>
                    <a:pt x="2698" y="132"/>
                    <a:pt x="2692" y="132"/>
                    <a:pt x="2679" y="132"/>
                  </a:cubicBezTo>
                  <a:cubicBezTo>
                    <a:pt x="2672" y="120"/>
                    <a:pt x="2604" y="113"/>
                    <a:pt x="2545" y="113"/>
                  </a:cubicBezTo>
                  <a:cubicBezTo>
                    <a:pt x="2498" y="113"/>
                    <a:pt x="2456" y="117"/>
                    <a:pt x="2456" y="126"/>
                  </a:cubicBezTo>
                  <a:lnTo>
                    <a:pt x="2419" y="126"/>
                  </a:lnTo>
                  <a:cubicBezTo>
                    <a:pt x="2419" y="108"/>
                    <a:pt x="2413" y="102"/>
                    <a:pt x="2404" y="102"/>
                  </a:cubicBezTo>
                  <a:cubicBezTo>
                    <a:pt x="2392" y="102"/>
                    <a:pt x="2376" y="113"/>
                    <a:pt x="2366" y="126"/>
                  </a:cubicBezTo>
                  <a:cubicBezTo>
                    <a:pt x="2359" y="144"/>
                    <a:pt x="2353" y="144"/>
                    <a:pt x="2347" y="144"/>
                  </a:cubicBezTo>
                  <a:cubicBezTo>
                    <a:pt x="2347" y="120"/>
                    <a:pt x="2340" y="110"/>
                    <a:pt x="2332" y="110"/>
                  </a:cubicBezTo>
                  <a:cubicBezTo>
                    <a:pt x="2327" y="110"/>
                    <a:pt x="2321" y="115"/>
                    <a:pt x="2315" y="122"/>
                  </a:cubicBezTo>
                  <a:cubicBezTo>
                    <a:pt x="2312" y="143"/>
                    <a:pt x="2309" y="153"/>
                    <a:pt x="2307" y="153"/>
                  </a:cubicBezTo>
                  <a:cubicBezTo>
                    <a:pt x="2305" y="153"/>
                    <a:pt x="2303" y="143"/>
                    <a:pt x="2303" y="122"/>
                  </a:cubicBezTo>
                  <a:cubicBezTo>
                    <a:pt x="2303" y="104"/>
                    <a:pt x="2300" y="94"/>
                    <a:pt x="2297" y="94"/>
                  </a:cubicBezTo>
                  <a:cubicBezTo>
                    <a:pt x="2292" y="94"/>
                    <a:pt x="2285" y="110"/>
                    <a:pt x="2278" y="144"/>
                  </a:cubicBezTo>
                  <a:cubicBezTo>
                    <a:pt x="2275" y="153"/>
                    <a:pt x="2273" y="158"/>
                    <a:pt x="2272" y="158"/>
                  </a:cubicBezTo>
                  <a:cubicBezTo>
                    <a:pt x="2270" y="158"/>
                    <a:pt x="2269" y="153"/>
                    <a:pt x="2265" y="141"/>
                  </a:cubicBezTo>
                  <a:cubicBezTo>
                    <a:pt x="2262" y="118"/>
                    <a:pt x="2258" y="108"/>
                    <a:pt x="2255" y="108"/>
                  </a:cubicBezTo>
                  <a:cubicBezTo>
                    <a:pt x="2253" y="108"/>
                    <a:pt x="2251" y="113"/>
                    <a:pt x="2250" y="122"/>
                  </a:cubicBezTo>
                  <a:cubicBezTo>
                    <a:pt x="2247" y="143"/>
                    <a:pt x="2243" y="153"/>
                    <a:pt x="2240" y="153"/>
                  </a:cubicBezTo>
                  <a:cubicBezTo>
                    <a:pt x="2237" y="153"/>
                    <a:pt x="2234" y="143"/>
                    <a:pt x="2231" y="122"/>
                  </a:cubicBezTo>
                  <a:cubicBezTo>
                    <a:pt x="2224" y="100"/>
                    <a:pt x="2221" y="89"/>
                    <a:pt x="2219" y="89"/>
                  </a:cubicBezTo>
                  <a:cubicBezTo>
                    <a:pt x="2217" y="89"/>
                    <a:pt x="2215" y="99"/>
                    <a:pt x="2212" y="119"/>
                  </a:cubicBezTo>
                  <a:cubicBezTo>
                    <a:pt x="2209" y="141"/>
                    <a:pt x="2201" y="151"/>
                    <a:pt x="2194" y="151"/>
                  </a:cubicBezTo>
                  <a:cubicBezTo>
                    <a:pt x="2186" y="151"/>
                    <a:pt x="2178" y="140"/>
                    <a:pt x="2174" y="119"/>
                  </a:cubicBezTo>
                  <a:cubicBezTo>
                    <a:pt x="2170" y="119"/>
                    <a:pt x="2166" y="110"/>
                    <a:pt x="2164" y="110"/>
                  </a:cubicBezTo>
                  <a:cubicBezTo>
                    <a:pt x="2163" y="110"/>
                    <a:pt x="2162" y="112"/>
                    <a:pt x="2162" y="119"/>
                  </a:cubicBezTo>
                  <a:lnTo>
                    <a:pt x="2156" y="97"/>
                  </a:lnTo>
                  <a:lnTo>
                    <a:pt x="2143" y="97"/>
                  </a:lnTo>
                  <a:lnTo>
                    <a:pt x="2143" y="119"/>
                  </a:lnTo>
                  <a:cubicBezTo>
                    <a:pt x="2115" y="107"/>
                    <a:pt x="2084" y="97"/>
                    <a:pt x="2052" y="97"/>
                  </a:cubicBezTo>
                  <a:cubicBezTo>
                    <a:pt x="2033" y="97"/>
                    <a:pt x="2019" y="96"/>
                    <a:pt x="2007" y="96"/>
                  </a:cubicBezTo>
                  <a:cubicBezTo>
                    <a:pt x="1978" y="96"/>
                    <a:pt x="1972" y="100"/>
                    <a:pt x="1977" y="116"/>
                  </a:cubicBezTo>
                  <a:cubicBezTo>
                    <a:pt x="1980" y="136"/>
                    <a:pt x="1979" y="146"/>
                    <a:pt x="1976" y="146"/>
                  </a:cubicBezTo>
                  <a:cubicBezTo>
                    <a:pt x="1972" y="146"/>
                    <a:pt x="1968" y="135"/>
                    <a:pt x="1964" y="113"/>
                  </a:cubicBezTo>
                  <a:cubicBezTo>
                    <a:pt x="1958" y="113"/>
                    <a:pt x="1946" y="94"/>
                    <a:pt x="1930" y="94"/>
                  </a:cubicBezTo>
                  <a:cubicBezTo>
                    <a:pt x="1917" y="91"/>
                    <a:pt x="1905" y="91"/>
                    <a:pt x="1905" y="72"/>
                  </a:cubicBezTo>
                  <a:lnTo>
                    <a:pt x="1899" y="72"/>
                  </a:lnTo>
                  <a:cubicBezTo>
                    <a:pt x="1897" y="94"/>
                    <a:pt x="1879" y="105"/>
                    <a:pt x="1861" y="105"/>
                  </a:cubicBezTo>
                  <a:cubicBezTo>
                    <a:pt x="1850" y="105"/>
                    <a:pt x="1838" y="101"/>
                    <a:pt x="1830" y="91"/>
                  </a:cubicBezTo>
                  <a:cubicBezTo>
                    <a:pt x="1817" y="91"/>
                    <a:pt x="1811" y="91"/>
                    <a:pt x="1798" y="110"/>
                  </a:cubicBezTo>
                  <a:cubicBezTo>
                    <a:pt x="1791" y="121"/>
                    <a:pt x="1787" y="126"/>
                    <a:pt x="1784" y="126"/>
                  </a:cubicBezTo>
                  <a:cubicBezTo>
                    <a:pt x="1781" y="126"/>
                    <a:pt x="1780" y="121"/>
                    <a:pt x="1776" y="110"/>
                  </a:cubicBezTo>
                  <a:cubicBezTo>
                    <a:pt x="1776" y="97"/>
                    <a:pt x="1764" y="85"/>
                    <a:pt x="1753" y="85"/>
                  </a:cubicBezTo>
                  <a:cubicBezTo>
                    <a:pt x="1746" y="85"/>
                    <a:pt x="1739" y="91"/>
                    <a:pt x="1739" y="110"/>
                  </a:cubicBezTo>
                  <a:lnTo>
                    <a:pt x="1733" y="88"/>
                  </a:lnTo>
                  <a:cubicBezTo>
                    <a:pt x="1731" y="82"/>
                    <a:pt x="1729" y="79"/>
                    <a:pt x="1727" y="79"/>
                  </a:cubicBezTo>
                  <a:cubicBezTo>
                    <a:pt x="1723" y="79"/>
                    <a:pt x="1720" y="94"/>
                    <a:pt x="1720" y="110"/>
                  </a:cubicBezTo>
                  <a:cubicBezTo>
                    <a:pt x="1720" y="128"/>
                    <a:pt x="1719" y="138"/>
                    <a:pt x="1717" y="138"/>
                  </a:cubicBezTo>
                  <a:cubicBezTo>
                    <a:pt x="1714" y="138"/>
                    <a:pt x="1711" y="123"/>
                    <a:pt x="1708" y="88"/>
                  </a:cubicBezTo>
                  <a:cubicBezTo>
                    <a:pt x="1708" y="63"/>
                    <a:pt x="1705" y="53"/>
                    <a:pt x="1703" y="53"/>
                  </a:cubicBezTo>
                  <a:cubicBezTo>
                    <a:pt x="1702" y="53"/>
                    <a:pt x="1701" y="57"/>
                    <a:pt x="1701" y="66"/>
                  </a:cubicBezTo>
                  <a:cubicBezTo>
                    <a:pt x="1697" y="82"/>
                    <a:pt x="1692" y="96"/>
                    <a:pt x="1688" y="96"/>
                  </a:cubicBezTo>
                  <a:cubicBezTo>
                    <a:pt x="1686" y="96"/>
                    <a:pt x="1684" y="93"/>
                    <a:pt x="1682" y="88"/>
                  </a:cubicBezTo>
                  <a:cubicBezTo>
                    <a:pt x="1676" y="88"/>
                    <a:pt x="1670" y="88"/>
                    <a:pt x="1670" y="129"/>
                  </a:cubicBezTo>
                  <a:cubicBezTo>
                    <a:pt x="1670" y="145"/>
                    <a:pt x="1667" y="149"/>
                    <a:pt x="1662" y="149"/>
                  </a:cubicBezTo>
                  <a:cubicBezTo>
                    <a:pt x="1661" y="149"/>
                    <a:pt x="1659" y="148"/>
                    <a:pt x="1657" y="148"/>
                  </a:cubicBezTo>
                  <a:cubicBezTo>
                    <a:pt x="1654" y="135"/>
                    <a:pt x="1657" y="119"/>
                    <a:pt x="1664" y="107"/>
                  </a:cubicBezTo>
                  <a:lnTo>
                    <a:pt x="1651" y="107"/>
                  </a:lnTo>
                  <a:cubicBezTo>
                    <a:pt x="1645" y="107"/>
                    <a:pt x="1632" y="85"/>
                    <a:pt x="1632" y="66"/>
                  </a:cubicBezTo>
                  <a:cubicBezTo>
                    <a:pt x="1630" y="57"/>
                    <a:pt x="1626" y="51"/>
                    <a:pt x="1624" y="51"/>
                  </a:cubicBezTo>
                  <a:close/>
                  <a:moveTo>
                    <a:pt x="106" y="530"/>
                  </a:moveTo>
                  <a:cubicBezTo>
                    <a:pt x="103" y="542"/>
                    <a:pt x="100" y="558"/>
                    <a:pt x="100" y="571"/>
                  </a:cubicBezTo>
                  <a:lnTo>
                    <a:pt x="106" y="571"/>
                  </a:lnTo>
                  <a:cubicBezTo>
                    <a:pt x="112" y="571"/>
                    <a:pt x="112" y="552"/>
                    <a:pt x="112" y="530"/>
                  </a:cubicBezTo>
                  <a:close/>
                  <a:moveTo>
                    <a:pt x="1519" y="690"/>
                  </a:moveTo>
                  <a:cubicBezTo>
                    <a:pt x="1516" y="702"/>
                    <a:pt x="1513" y="718"/>
                    <a:pt x="1513" y="730"/>
                  </a:cubicBezTo>
                  <a:cubicBezTo>
                    <a:pt x="1513" y="740"/>
                    <a:pt x="1514" y="745"/>
                    <a:pt x="1516" y="745"/>
                  </a:cubicBezTo>
                  <a:cubicBezTo>
                    <a:pt x="1519" y="745"/>
                    <a:pt x="1522" y="735"/>
                    <a:pt x="1526" y="712"/>
                  </a:cubicBezTo>
                  <a:cubicBezTo>
                    <a:pt x="1526" y="690"/>
                    <a:pt x="1526" y="690"/>
                    <a:pt x="1519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52"/>
            <p:cNvSpPr/>
            <p:nvPr/>
          </p:nvSpPr>
          <p:spPr>
            <a:xfrm>
              <a:off x="5097325" y="2972350"/>
              <a:ext cx="342275" cy="18600"/>
            </a:xfrm>
            <a:custGeom>
              <a:avLst/>
              <a:gdLst/>
              <a:ahLst/>
              <a:cxnLst/>
              <a:rect l="l" t="t" r="r" b="b"/>
              <a:pathLst>
                <a:path w="13691" h="744" extrusionOk="0">
                  <a:moveTo>
                    <a:pt x="3800" y="0"/>
                  </a:moveTo>
                  <a:cubicBezTo>
                    <a:pt x="3789" y="0"/>
                    <a:pt x="3792" y="4"/>
                    <a:pt x="3804" y="20"/>
                  </a:cubicBezTo>
                  <a:lnTo>
                    <a:pt x="3835" y="20"/>
                  </a:lnTo>
                  <a:cubicBezTo>
                    <a:pt x="3835" y="2"/>
                    <a:pt x="3835" y="2"/>
                    <a:pt x="3819" y="2"/>
                  </a:cubicBezTo>
                  <a:cubicBezTo>
                    <a:pt x="3811" y="1"/>
                    <a:pt x="3804" y="0"/>
                    <a:pt x="3800" y="0"/>
                  </a:cubicBezTo>
                  <a:close/>
                  <a:moveTo>
                    <a:pt x="532" y="114"/>
                  </a:moveTo>
                  <a:lnTo>
                    <a:pt x="547" y="136"/>
                  </a:lnTo>
                  <a:lnTo>
                    <a:pt x="563" y="136"/>
                  </a:lnTo>
                  <a:cubicBezTo>
                    <a:pt x="563" y="114"/>
                    <a:pt x="563" y="114"/>
                    <a:pt x="547" y="114"/>
                  </a:cubicBezTo>
                  <a:close/>
                  <a:moveTo>
                    <a:pt x="9585" y="118"/>
                  </a:moveTo>
                  <a:cubicBezTo>
                    <a:pt x="9585" y="138"/>
                    <a:pt x="9585" y="159"/>
                    <a:pt x="9573" y="159"/>
                  </a:cubicBezTo>
                  <a:cubicBezTo>
                    <a:pt x="9572" y="159"/>
                    <a:pt x="9571" y="158"/>
                    <a:pt x="9570" y="158"/>
                  </a:cubicBezTo>
                  <a:lnTo>
                    <a:pt x="9551" y="139"/>
                  </a:lnTo>
                  <a:lnTo>
                    <a:pt x="9570" y="118"/>
                  </a:lnTo>
                  <a:close/>
                  <a:moveTo>
                    <a:pt x="6041" y="127"/>
                  </a:moveTo>
                  <a:cubicBezTo>
                    <a:pt x="6041" y="146"/>
                    <a:pt x="6041" y="168"/>
                    <a:pt x="6025" y="168"/>
                  </a:cubicBezTo>
                  <a:lnTo>
                    <a:pt x="6010" y="168"/>
                  </a:lnTo>
                  <a:cubicBezTo>
                    <a:pt x="6010" y="152"/>
                    <a:pt x="6016" y="136"/>
                    <a:pt x="6025" y="127"/>
                  </a:cubicBezTo>
                  <a:close/>
                  <a:moveTo>
                    <a:pt x="9375" y="136"/>
                  </a:moveTo>
                  <a:cubicBezTo>
                    <a:pt x="9391" y="136"/>
                    <a:pt x="9391" y="136"/>
                    <a:pt x="9391" y="158"/>
                  </a:cubicBezTo>
                  <a:cubicBezTo>
                    <a:pt x="9391" y="158"/>
                    <a:pt x="9391" y="180"/>
                    <a:pt x="9375" y="180"/>
                  </a:cubicBezTo>
                  <a:lnTo>
                    <a:pt x="9360" y="158"/>
                  </a:lnTo>
                  <a:cubicBezTo>
                    <a:pt x="9360" y="136"/>
                    <a:pt x="9375" y="136"/>
                    <a:pt x="9375" y="136"/>
                  </a:cubicBezTo>
                  <a:close/>
                  <a:moveTo>
                    <a:pt x="3512" y="143"/>
                  </a:moveTo>
                  <a:cubicBezTo>
                    <a:pt x="3512" y="158"/>
                    <a:pt x="3518" y="174"/>
                    <a:pt x="3528" y="186"/>
                  </a:cubicBezTo>
                  <a:cubicBezTo>
                    <a:pt x="3543" y="186"/>
                    <a:pt x="3543" y="165"/>
                    <a:pt x="3543" y="165"/>
                  </a:cubicBezTo>
                  <a:cubicBezTo>
                    <a:pt x="3543" y="165"/>
                    <a:pt x="3543" y="143"/>
                    <a:pt x="3528" y="143"/>
                  </a:cubicBezTo>
                  <a:close/>
                  <a:moveTo>
                    <a:pt x="11325" y="155"/>
                  </a:moveTo>
                  <a:cubicBezTo>
                    <a:pt x="11340" y="155"/>
                    <a:pt x="11340" y="155"/>
                    <a:pt x="11340" y="177"/>
                  </a:cubicBezTo>
                  <a:cubicBezTo>
                    <a:pt x="11340" y="199"/>
                    <a:pt x="11325" y="218"/>
                    <a:pt x="11309" y="218"/>
                  </a:cubicBezTo>
                  <a:cubicBezTo>
                    <a:pt x="11290" y="218"/>
                    <a:pt x="11290" y="177"/>
                    <a:pt x="11325" y="155"/>
                  </a:cubicBezTo>
                  <a:close/>
                  <a:moveTo>
                    <a:pt x="3349" y="205"/>
                  </a:moveTo>
                  <a:cubicBezTo>
                    <a:pt x="3368" y="205"/>
                    <a:pt x="3368" y="205"/>
                    <a:pt x="3368" y="224"/>
                  </a:cubicBezTo>
                  <a:lnTo>
                    <a:pt x="3349" y="224"/>
                  </a:lnTo>
                  <a:lnTo>
                    <a:pt x="3333" y="205"/>
                  </a:lnTo>
                  <a:close/>
                  <a:moveTo>
                    <a:pt x="13599" y="140"/>
                  </a:moveTo>
                  <a:cubicBezTo>
                    <a:pt x="13609" y="140"/>
                    <a:pt x="13602" y="170"/>
                    <a:pt x="13578" y="199"/>
                  </a:cubicBezTo>
                  <a:cubicBezTo>
                    <a:pt x="13570" y="219"/>
                    <a:pt x="13566" y="230"/>
                    <a:pt x="13564" y="230"/>
                  </a:cubicBezTo>
                  <a:cubicBezTo>
                    <a:pt x="13562" y="230"/>
                    <a:pt x="13562" y="219"/>
                    <a:pt x="13562" y="199"/>
                  </a:cubicBezTo>
                  <a:cubicBezTo>
                    <a:pt x="13562" y="177"/>
                    <a:pt x="13562" y="158"/>
                    <a:pt x="13578" y="158"/>
                  </a:cubicBezTo>
                  <a:cubicBezTo>
                    <a:pt x="13588" y="145"/>
                    <a:pt x="13595" y="140"/>
                    <a:pt x="13599" y="140"/>
                  </a:cubicBezTo>
                  <a:close/>
                  <a:moveTo>
                    <a:pt x="2208" y="193"/>
                  </a:moveTo>
                  <a:lnTo>
                    <a:pt x="2208" y="215"/>
                  </a:lnTo>
                  <a:lnTo>
                    <a:pt x="2190" y="233"/>
                  </a:lnTo>
                  <a:lnTo>
                    <a:pt x="2174" y="215"/>
                  </a:lnTo>
                  <a:cubicBezTo>
                    <a:pt x="2174" y="193"/>
                    <a:pt x="2190" y="193"/>
                    <a:pt x="2208" y="193"/>
                  </a:cubicBezTo>
                  <a:close/>
                  <a:moveTo>
                    <a:pt x="2652" y="162"/>
                  </a:moveTo>
                  <a:cubicBezTo>
                    <a:pt x="2656" y="162"/>
                    <a:pt x="2652" y="172"/>
                    <a:pt x="2641" y="196"/>
                  </a:cubicBezTo>
                  <a:lnTo>
                    <a:pt x="2610" y="240"/>
                  </a:lnTo>
                  <a:cubicBezTo>
                    <a:pt x="2594" y="240"/>
                    <a:pt x="2610" y="218"/>
                    <a:pt x="2625" y="177"/>
                  </a:cubicBezTo>
                  <a:cubicBezTo>
                    <a:pt x="2640" y="168"/>
                    <a:pt x="2648" y="162"/>
                    <a:pt x="2652" y="162"/>
                  </a:cubicBezTo>
                  <a:close/>
                  <a:moveTo>
                    <a:pt x="3217" y="195"/>
                  </a:moveTo>
                  <a:cubicBezTo>
                    <a:pt x="3227" y="195"/>
                    <a:pt x="3232" y="214"/>
                    <a:pt x="3221" y="246"/>
                  </a:cubicBezTo>
                  <a:cubicBezTo>
                    <a:pt x="3205" y="246"/>
                    <a:pt x="3205" y="246"/>
                    <a:pt x="3189" y="243"/>
                  </a:cubicBezTo>
                  <a:cubicBezTo>
                    <a:pt x="3189" y="224"/>
                    <a:pt x="3189" y="202"/>
                    <a:pt x="3205" y="202"/>
                  </a:cubicBezTo>
                  <a:cubicBezTo>
                    <a:pt x="3209" y="197"/>
                    <a:pt x="3213" y="195"/>
                    <a:pt x="3217" y="195"/>
                  </a:cubicBezTo>
                  <a:close/>
                  <a:moveTo>
                    <a:pt x="312" y="218"/>
                  </a:moveTo>
                  <a:cubicBezTo>
                    <a:pt x="315" y="218"/>
                    <a:pt x="318" y="218"/>
                    <a:pt x="322" y="218"/>
                  </a:cubicBezTo>
                  <a:cubicBezTo>
                    <a:pt x="338" y="218"/>
                    <a:pt x="338" y="218"/>
                    <a:pt x="338" y="237"/>
                  </a:cubicBezTo>
                  <a:cubicBezTo>
                    <a:pt x="338" y="237"/>
                    <a:pt x="322" y="259"/>
                    <a:pt x="306" y="259"/>
                  </a:cubicBezTo>
                  <a:lnTo>
                    <a:pt x="291" y="237"/>
                  </a:lnTo>
                  <a:cubicBezTo>
                    <a:pt x="291" y="220"/>
                    <a:pt x="300" y="218"/>
                    <a:pt x="312" y="218"/>
                  </a:cubicBezTo>
                  <a:close/>
                  <a:moveTo>
                    <a:pt x="10131" y="227"/>
                  </a:moveTo>
                  <a:cubicBezTo>
                    <a:pt x="10146" y="227"/>
                    <a:pt x="10146" y="249"/>
                    <a:pt x="10146" y="249"/>
                  </a:cubicBezTo>
                  <a:cubicBezTo>
                    <a:pt x="10146" y="249"/>
                    <a:pt x="10146" y="271"/>
                    <a:pt x="10131" y="271"/>
                  </a:cubicBezTo>
                  <a:cubicBezTo>
                    <a:pt x="10121" y="259"/>
                    <a:pt x="10118" y="243"/>
                    <a:pt x="10115" y="227"/>
                  </a:cubicBezTo>
                  <a:close/>
                  <a:moveTo>
                    <a:pt x="4196" y="219"/>
                  </a:moveTo>
                  <a:cubicBezTo>
                    <a:pt x="4202" y="219"/>
                    <a:pt x="4211" y="230"/>
                    <a:pt x="4220" y="255"/>
                  </a:cubicBezTo>
                  <a:cubicBezTo>
                    <a:pt x="4220" y="274"/>
                    <a:pt x="4220" y="274"/>
                    <a:pt x="4205" y="274"/>
                  </a:cubicBezTo>
                  <a:cubicBezTo>
                    <a:pt x="4195" y="262"/>
                    <a:pt x="4189" y="249"/>
                    <a:pt x="4189" y="233"/>
                  </a:cubicBezTo>
                  <a:cubicBezTo>
                    <a:pt x="4189" y="224"/>
                    <a:pt x="4192" y="219"/>
                    <a:pt x="4196" y="219"/>
                  </a:cubicBezTo>
                  <a:close/>
                  <a:moveTo>
                    <a:pt x="4333" y="233"/>
                  </a:moveTo>
                  <a:cubicBezTo>
                    <a:pt x="4333" y="255"/>
                    <a:pt x="4333" y="277"/>
                    <a:pt x="4317" y="277"/>
                  </a:cubicBezTo>
                  <a:lnTo>
                    <a:pt x="4302" y="255"/>
                  </a:lnTo>
                  <a:lnTo>
                    <a:pt x="4317" y="233"/>
                  </a:lnTo>
                  <a:close/>
                  <a:moveTo>
                    <a:pt x="10788" y="226"/>
                  </a:moveTo>
                  <a:cubicBezTo>
                    <a:pt x="10791" y="226"/>
                    <a:pt x="10792" y="228"/>
                    <a:pt x="10792" y="233"/>
                  </a:cubicBezTo>
                  <a:cubicBezTo>
                    <a:pt x="10792" y="249"/>
                    <a:pt x="10786" y="265"/>
                    <a:pt x="10776" y="277"/>
                  </a:cubicBezTo>
                  <a:cubicBezTo>
                    <a:pt x="10776" y="277"/>
                    <a:pt x="10769" y="286"/>
                    <a:pt x="10765" y="286"/>
                  </a:cubicBezTo>
                  <a:cubicBezTo>
                    <a:pt x="10762" y="286"/>
                    <a:pt x="10761" y="284"/>
                    <a:pt x="10761" y="277"/>
                  </a:cubicBezTo>
                  <a:lnTo>
                    <a:pt x="10761" y="255"/>
                  </a:lnTo>
                  <a:cubicBezTo>
                    <a:pt x="10772" y="240"/>
                    <a:pt x="10783" y="226"/>
                    <a:pt x="10788" y="226"/>
                  </a:cubicBezTo>
                  <a:close/>
                  <a:moveTo>
                    <a:pt x="9704" y="251"/>
                  </a:moveTo>
                  <a:cubicBezTo>
                    <a:pt x="9710" y="251"/>
                    <a:pt x="9714" y="255"/>
                    <a:pt x="9714" y="265"/>
                  </a:cubicBezTo>
                  <a:cubicBezTo>
                    <a:pt x="9714" y="287"/>
                    <a:pt x="9714" y="287"/>
                    <a:pt x="9695" y="287"/>
                  </a:cubicBezTo>
                  <a:cubicBezTo>
                    <a:pt x="9664" y="287"/>
                    <a:pt x="9664" y="287"/>
                    <a:pt x="9679" y="265"/>
                  </a:cubicBezTo>
                  <a:cubicBezTo>
                    <a:pt x="9689" y="255"/>
                    <a:pt x="9697" y="251"/>
                    <a:pt x="9704" y="251"/>
                  </a:cubicBezTo>
                  <a:close/>
                  <a:moveTo>
                    <a:pt x="9808" y="268"/>
                  </a:moveTo>
                  <a:cubicBezTo>
                    <a:pt x="9827" y="268"/>
                    <a:pt x="9827" y="268"/>
                    <a:pt x="9827" y="287"/>
                  </a:cubicBezTo>
                  <a:lnTo>
                    <a:pt x="9808" y="287"/>
                  </a:lnTo>
                  <a:lnTo>
                    <a:pt x="9792" y="268"/>
                  </a:lnTo>
                  <a:close/>
                  <a:moveTo>
                    <a:pt x="8037" y="249"/>
                  </a:moveTo>
                  <a:cubicBezTo>
                    <a:pt x="8037" y="271"/>
                    <a:pt x="8037" y="290"/>
                    <a:pt x="8022" y="290"/>
                  </a:cubicBezTo>
                  <a:lnTo>
                    <a:pt x="8006" y="290"/>
                  </a:lnTo>
                  <a:cubicBezTo>
                    <a:pt x="8006" y="277"/>
                    <a:pt x="8012" y="262"/>
                    <a:pt x="8022" y="249"/>
                  </a:cubicBezTo>
                  <a:close/>
                  <a:moveTo>
                    <a:pt x="9971" y="268"/>
                  </a:moveTo>
                  <a:cubicBezTo>
                    <a:pt x="9987" y="268"/>
                    <a:pt x="9987" y="268"/>
                    <a:pt x="9987" y="290"/>
                  </a:cubicBezTo>
                  <a:lnTo>
                    <a:pt x="9971" y="290"/>
                  </a:lnTo>
                  <a:lnTo>
                    <a:pt x="9955" y="268"/>
                  </a:lnTo>
                  <a:close/>
                  <a:moveTo>
                    <a:pt x="6251" y="252"/>
                  </a:moveTo>
                  <a:cubicBezTo>
                    <a:pt x="6251" y="274"/>
                    <a:pt x="6248" y="296"/>
                    <a:pt x="6232" y="296"/>
                  </a:cubicBezTo>
                  <a:lnTo>
                    <a:pt x="6217" y="274"/>
                  </a:lnTo>
                  <a:lnTo>
                    <a:pt x="6232" y="252"/>
                  </a:lnTo>
                  <a:close/>
                  <a:moveTo>
                    <a:pt x="500" y="218"/>
                  </a:moveTo>
                  <a:cubicBezTo>
                    <a:pt x="516" y="218"/>
                    <a:pt x="532" y="218"/>
                    <a:pt x="532" y="240"/>
                  </a:cubicBezTo>
                  <a:lnTo>
                    <a:pt x="516" y="240"/>
                  </a:lnTo>
                  <a:cubicBezTo>
                    <a:pt x="516" y="233"/>
                    <a:pt x="515" y="231"/>
                    <a:pt x="513" y="231"/>
                  </a:cubicBezTo>
                  <a:cubicBezTo>
                    <a:pt x="510" y="231"/>
                    <a:pt x="505" y="246"/>
                    <a:pt x="516" y="262"/>
                  </a:cubicBezTo>
                  <a:lnTo>
                    <a:pt x="516" y="302"/>
                  </a:lnTo>
                  <a:cubicBezTo>
                    <a:pt x="500" y="302"/>
                    <a:pt x="482" y="280"/>
                    <a:pt x="485" y="259"/>
                  </a:cubicBezTo>
                  <a:cubicBezTo>
                    <a:pt x="466" y="218"/>
                    <a:pt x="466" y="218"/>
                    <a:pt x="500" y="218"/>
                  </a:cubicBezTo>
                  <a:close/>
                  <a:moveTo>
                    <a:pt x="2769" y="262"/>
                  </a:moveTo>
                  <a:cubicBezTo>
                    <a:pt x="2769" y="280"/>
                    <a:pt x="2769" y="302"/>
                    <a:pt x="2754" y="302"/>
                  </a:cubicBezTo>
                  <a:lnTo>
                    <a:pt x="2738" y="302"/>
                  </a:lnTo>
                  <a:cubicBezTo>
                    <a:pt x="2738" y="287"/>
                    <a:pt x="2744" y="274"/>
                    <a:pt x="2754" y="262"/>
                  </a:cubicBezTo>
                  <a:close/>
                  <a:moveTo>
                    <a:pt x="3929" y="271"/>
                  </a:moveTo>
                  <a:cubicBezTo>
                    <a:pt x="3945" y="271"/>
                    <a:pt x="3945" y="293"/>
                    <a:pt x="3945" y="293"/>
                  </a:cubicBezTo>
                  <a:cubicBezTo>
                    <a:pt x="3945" y="300"/>
                    <a:pt x="3943" y="303"/>
                    <a:pt x="3940" y="303"/>
                  </a:cubicBezTo>
                  <a:cubicBezTo>
                    <a:pt x="3934" y="303"/>
                    <a:pt x="3924" y="293"/>
                    <a:pt x="3913" y="293"/>
                  </a:cubicBezTo>
                  <a:cubicBezTo>
                    <a:pt x="3898" y="271"/>
                    <a:pt x="3898" y="271"/>
                    <a:pt x="3929" y="271"/>
                  </a:cubicBezTo>
                  <a:close/>
                  <a:moveTo>
                    <a:pt x="7360" y="265"/>
                  </a:moveTo>
                  <a:cubicBezTo>
                    <a:pt x="7392" y="265"/>
                    <a:pt x="7392" y="265"/>
                    <a:pt x="7392" y="284"/>
                  </a:cubicBezTo>
                  <a:cubicBezTo>
                    <a:pt x="7392" y="306"/>
                    <a:pt x="7360" y="306"/>
                    <a:pt x="7345" y="306"/>
                  </a:cubicBezTo>
                  <a:cubicBezTo>
                    <a:pt x="7329" y="290"/>
                    <a:pt x="7342" y="265"/>
                    <a:pt x="7360" y="265"/>
                  </a:cubicBezTo>
                  <a:close/>
                  <a:moveTo>
                    <a:pt x="9934" y="299"/>
                  </a:moveTo>
                  <a:cubicBezTo>
                    <a:pt x="9933" y="299"/>
                    <a:pt x="9929" y="301"/>
                    <a:pt x="9924" y="309"/>
                  </a:cubicBezTo>
                  <a:cubicBezTo>
                    <a:pt x="9934" y="309"/>
                    <a:pt x="9938" y="299"/>
                    <a:pt x="9934" y="299"/>
                  </a:cubicBezTo>
                  <a:close/>
                  <a:moveTo>
                    <a:pt x="3625" y="268"/>
                  </a:moveTo>
                  <a:cubicBezTo>
                    <a:pt x="3641" y="268"/>
                    <a:pt x="3656" y="271"/>
                    <a:pt x="3656" y="290"/>
                  </a:cubicBezTo>
                  <a:cubicBezTo>
                    <a:pt x="3656" y="290"/>
                    <a:pt x="3656" y="312"/>
                    <a:pt x="3641" y="312"/>
                  </a:cubicBezTo>
                  <a:cubicBezTo>
                    <a:pt x="3625" y="312"/>
                    <a:pt x="3609" y="290"/>
                    <a:pt x="3609" y="290"/>
                  </a:cubicBezTo>
                  <a:lnTo>
                    <a:pt x="3606" y="290"/>
                  </a:lnTo>
                  <a:cubicBezTo>
                    <a:pt x="3606" y="268"/>
                    <a:pt x="3625" y="268"/>
                    <a:pt x="3625" y="268"/>
                  </a:cubicBezTo>
                  <a:close/>
                  <a:moveTo>
                    <a:pt x="2284" y="227"/>
                  </a:moveTo>
                  <a:cubicBezTo>
                    <a:pt x="2287" y="227"/>
                    <a:pt x="2287" y="237"/>
                    <a:pt x="2287" y="255"/>
                  </a:cubicBezTo>
                  <a:cubicBezTo>
                    <a:pt x="2290" y="280"/>
                    <a:pt x="2277" y="306"/>
                    <a:pt x="2255" y="318"/>
                  </a:cubicBezTo>
                  <a:lnTo>
                    <a:pt x="2221" y="318"/>
                  </a:lnTo>
                  <a:lnTo>
                    <a:pt x="2255" y="277"/>
                  </a:lnTo>
                  <a:cubicBezTo>
                    <a:pt x="2273" y="243"/>
                    <a:pt x="2281" y="227"/>
                    <a:pt x="2284" y="227"/>
                  </a:cubicBezTo>
                  <a:close/>
                  <a:moveTo>
                    <a:pt x="5380" y="287"/>
                  </a:moveTo>
                  <a:cubicBezTo>
                    <a:pt x="5380" y="309"/>
                    <a:pt x="5380" y="327"/>
                    <a:pt x="5364" y="327"/>
                  </a:cubicBezTo>
                  <a:lnTo>
                    <a:pt x="5348" y="306"/>
                  </a:lnTo>
                  <a:lnTo>
                    <a:pt x="5364" y="287"/>
                  </a:lnTo>
                  <a:close/>
                  <a:moveTo>
                    <a:pt x="1434" y="290"/>
                  </a:moveTo>
                  <a:cubicBezTo>
                    <a:pt x="1450" y="290"/>
                    <a:pt x="1450" y="312"/>
                    <a:pt x="1416" y="331"/>
                  </a:cubicBezTo>
                  <a:lnTo>
                    <a:pt x="1384" y="331"/>
                  </a:lnTo>
                  <a:cubicBezTo>
                    <a:pt x="1384" y="309"/>
                    <a:pt x="1419" y="290"/>
                    <a:pt x="1434" y="290"/>
                  </a:cubicBezTo>
                  <a:close/>
                  <a:moveTo>
                    <a:pt x="5750" y="268"/>
                  </a:moveTo>
                  <a:cubicBezTo>
                    <a:pt x="5765" y="268"/>
                    <a:pt x="5765" y="268"/>
                    <a:pt x="5765" y="290"/>
                  </a:cubicBezTo>
                  <a:cubicBezTo>
                    <a:pt x="5765" y="306"/>
                    <a:pt x="5759" y="318"/>
                    <a:pt x="5750" y="331"/>
                  </a:cubicBezTo>
                  <a:cubicBezTo>
                    <a:pt x="5734" y="331"/>
                    <a:pt x="5750" y="290"/>
                    <a:pt x="5750" y="268"/>
                  </a:cubicBezTo>
                  <a:close/>
                  <a:moveTo>
                    <a:pt x="3092" y="327"/>
                  </a:moveTo>
                  <a:lnTo>
                    <a:pt x="3092" y="346"/>
                  </a:lnTo>
                  <a:cubicBezTo>
                    <a:pt x="3082" y="346"/>
                    <a:pt x="3071" y="356"/>
                    <a:pt x="3065" y="356"/>
                  </a:cubicBezTo>
                  <a:cubicBezTo>
                    <a:pt x="3063" y="356"/>
                    <a:pt x="3061" y="354"/>
                    <a:pt x="3061" y="346"/>
                  </a:cubicBezTo>
                  <a:cubicBezTo>
                    <a:pt x="3045" y="346"/>
                    <a:pt x="3076" y="327"/>
                    <a:pt x="3092" y="327"/>
                  </a:cubicBezTo>
                  <a:close/>
                  <a:moveTo>
                    <a:pt x="9761" y="358"/>
                  </a:moveTo>
                  <a:lnTo>
                    <a:pt x="9761" y="358"/>
                  </a:lnTo>
                  <a:cubicBezTo>
                    <a:pt x="9761" y="361"/>
                    <a:pt x="9761" y="364"/>
                    <a:pt x="9761" y="368"/>
                  </a:cubicBezTo>
                  <a:cubicBezTo>
                    <a:pt x="9762" y="369"/>
                    <a:pt x="9762" y="370"/>
                    <a:pt x="9763" y="372"/>
                  </a:cubicBezTo>
                  <a:lnTo>
                    <a:pt x="9763" y="372"/>
                  </a:lnTo>
                  <a:cubicBezTo>
                    <a:pt x="9762" y="368"/>
                    <a:pt x="9762" y="363"/>
                    <a:pt x="9761" y="358"/>
                  </a:cubicBezTo>
                  <a:close/>
                  <a:moveTo>
                    <a:pt x="1505" y="325"/>
                  </a:moveTo>
                  <a:cubicBezTo>
                    <a:pt x="1489" y="325"/>
                    <a:pt x="1481" y="339"/>
                    <a:pt x="1481" y="353"/>
                  </a:cubicBezTo>
                  <a:cubicBezTo>
                    <a:pt x="1481" y="374"/>
                    <a:pt x="1497" y="374"/>
                    <a:pt x="1528" y="374"/>
                  </a:cubicBezTo>
                  <a:cubicBezTo>
                    <a:pt x="1547" y="374"/>
                    <a:pt x="1563" y="353"/>
                    <a:pt x="1563" y="353"/>
                  </a:cubicBezTo>
                  <a:cubicBezTo>
                    <a:pt x="1563" y="334"/>
                    <a:pt x="1547" y="334"/>
                    <a:pt x="1528" y="334"/>
                  </a:cubicBezTo>
                  <a:cubicBezTo>
                    <a:pt x="1519" y="327"/>
                    <a:pt x="1511" y="325"/>
                    <a:pt x="1505" y="325"/>
                  </a:cubicBezTo>
                  <a:close/>
                  <a:moveTo>
                    <a:pt x="9763" y="372"/>
                  </a:moveTo>
                  <a:cubicBezTo>
                    <a:pt x="9765" y="379"/>
                    <a:pt x="9767" y="383"/>
                    <a:pt x="9768" y="383"/>
                  </a:cubicBezTo>
                  <a:cubicBezTo>
                    <a:pt x="9768" y="383"/>
                    <a:pt x="9768" y="379"/>
                    <a:pt x="9763" y="372"/>
                  </a:cubicBezTo>
                  <a:close/>
                  <a:moveTo>
                    <a:pt x="4090" y="50"/>
                  </a:moveTo>
                  <a:cubicBezTo>
                    <a:pt x="4084" y="50"/>
                    <a:pt x="4083" y="60"/>
                    <a:pt x="4092" y="86"/>
                  </a:cubicBezTo>
                  <a:cubicBezTo>
                    <a:pt x="4092" y="127"/>
                    <a:pt x="4092" y="127"/>
                    <a:pt x="4060" y="127"/>
                  </a:cubicBezTo>
                  <a:cubicBezTo>
                    <a:pt x="4042" y="127"/>
                    <a:pt x="4026" y="127"/>
                    <a:pt x="4026" y="105"/>
                  </a:cubicBezTo>
                  <a:cubicBezTo>
                    <a:pt x="4026" y="83"/>
                    <a:pt x="4026" y="83"/>
                    <a:pt x="3995" y="83"/>
                  </a:cubicBezTo>
                  <a:cubicBezTo>
                    <a:pt x="3948" y="83"/>
                    <a:pt x="3898" y="146"/>
                    <a:pt x="3882" y="186"/>
                  </a:cubicBezTo>
                  <a:cubicBezTo>
                    <a:pt x="3882" y="208"/>
                    <a:pt x="3882" y="219"/>
                    <a:pt x="3880" y="219"/>
                  </a:cubicBezTo>
                  <a:cubicBezTo>
                    <a:pt x="3878" y="219"/>
                    <a:pt x="3874" y="208"/>
                    <a:pt x="3866" y="186"/>
                  </a:cubicBezTo>
                  <a:cubicBezTo>
                    <a:pt x="3866" y="168"/>
                    <a:pt x="3851" y="168"/>
                    <a:pt x="3835" y="165"/>
                  </a:cubicBezTo>
                  <a:cubicBezTo>
                    <a:pt x="3835" y="172"/>
                    <a:pt x="3833" y="174"/>
                    <a:pt x="3831" y="174"/>
                  </a:cubicBezTo>
                  <a:cubicBezTo>
                    <a:pt x="3826" y="174"/>
                    <a:pt x="3822" y="165"/>
                    <a:pt x="3835" y="165"/>
                  </a:cubicBezTo>
                  <a:cubicBezTo>
                    <a:pt x="3835" y="146"/>
                    <a:pt x="3851" y="146"/>
                    <a:pt x="3866" y="146"/>
                  </a:cubicBezTo>
                  <a:lnTo>
                    <a:pt x="3866" y="124"/>
                  </a:lnTo>
                  <a:cubicBezTo>
                    <a:pt x="3858" y="103"/>
                    <a:pt x="3851" y="93"/>
                    <a:pt x="3842" y="93"/>
                  </a:cubicBezTo>
                  <a:cubicBezTo>
                    <a:pt x="3834" y="93"/>
                    <a:pt x="3825" y="103"/>
                    <a:pt x="3816" y="124"/>
                  </a:cubicBezTo>
                  <a:cubicBezTo>
                    <a:pt x="3808" y="135"/>
                    <a:pt x="3804" y="140"/>
                    <a:pt x="3800" y="140"/>
                  </a:cubicBezTo>
                  <a:cubicBezTo>
                    <a:pt x="3796" y="140"/>
                    <a:pt x="3793" y="135"/>
                    <a:pt x="3785" y="124"/>
                  </a:cubicBezTo>
                  <a:cubicBezTo>
                    <a:pt x="3774" y="108"/>
                    <a:pt x="3762" y="94"/>
                    <a:pt x="3757" y="94"/>
                  </a:cubicBezTo>
                  <a:cubicBezTo>
                    <a:pt x="3755" y="94"/>
                    <a:pt x="3753" y="96"/>
                    <a:pt x="3753" y="102"/>
                  </a:cubicBezTo>
                  <a:cubicBezTo>
                    <a:pt x="3735" y="102"/>
                    <a:pt x="3719" y="96"/>
                    <a:pt x="3706" y="80"/>
                  </a:cubicBezTo>
                  <a:cubicBezTo>
                    <a:pt x="3672" y="80"/>
                    <a:pt x="3656" y="80"/>
                    <a:pt x="3656" y="102"/>
                  </a:cubicBezTo>
                  <a:cubicBezTo>
                    <a:pt x="3656" y="124"/>
                    <a:pt x="3641" y="124"/>
                    <a:pt x="3625" y="124"/>
                  </a:cubicBezTo>
                  <a:cubicBezTo>
                    <a:pt x="3621" y="123"/>
                    <a:pt x="3616" y="122"/>
                    <a:pt x="3612" y="122"/>
                  </a:cubicBezTo>
                  <a:cubicBezTo>
                    <a:pt x="3600" y="122"/>
                    <a:pt x="3590" y="127"/>
                    <a:pt x="3590" y="143"/>
                  </a:cubicBezTo>
                  <a:cubicBezTo>
                    <a:pt x="3590" y="166"/>
                    <a:pt x="3572" y="184"/>
                    <a:pt x="3549" y="184"/>
                  </a:cubicBezTo>
                  <a:cubicBezTo>
                    <a:pt x="3547" y="184"/>
                    <a:pt x="3545" y="184"/>
                    <a:pt x="3543" y="183"/>
                  </a:cubicBezTo>
                  <a:cubicBezTo>
                    <a:pt x="3530" y="192"/>
                    <a:pt x="3523" y="198"/>
                    <a:pt x="3517" y="198"/>
                  </a:cubicBezTo>
                  <a:cubicBezTo>
                    <a:pt x="3509" y="198"/>
                    <a:pt x="3506" y="187"/>
                    <a:pt x="3496" y="161"/>
                  </a:cubicBezTo>
                  <a:cubicBezTo>
                    <a:pt x="3496" y="143"/>
                    <a:pt x="3478" y="143"/>
                    <a:pt x="3462" y="143"/>
                  </a:cubicBezTo>
                  <a:cubicBezTo>
                    <a:pt x="3449" y="139"/>
                    <a:pt x="3437" y="133"/>
                    <a:pt x="3431" y="121"/>
                  </a:cubicBezTo>
                  <a:cubicBezTo>
                    <a:pt x="3426" y="114"/>
                    <a:pt x="3423" y="112"/>
                    <a:pt x="3420" y="112"/>
                  </a:cubicBezTo>
                  <a:cubicBezTo>
                    <a:pt x="3415" y="112"/>
                    <a:pt x="3415" y="127"/>
                    <a:pt x="3415" y="143"/>
                  </a:cubicBezTo>
                  <a:lnTo>
                    <a:pt x="3415" y="183"/>
                  </a:lnTo>
                  <a:cubicBezTo>
                    <a:pt x="3399" y="183"/>
                    <a:pt x="3384" y="139"/>
                    <a:pt x="3384" y="121"/>
                  </a:cubicBezTo>
                  <a:cubicBezTo>
                    <a:pt x="3376" y="99"/>
                    <a:pt x="3372" y="88"/>
                    <a:pt x="3370" y="88"/>
                  </a:cubicBezTo>
                  <a:cubicBezTo>
                    <a:pt x="3368" y="88"/>
                    <a:pt x="3368" y="99"/>
                    <a:pt x="3368" y="121"/>
                  </a:cubicBezTo>
                  <a:cubicBezTo>
                    <a:pt x="3368" y="134"/>
                    <a:pt x="3359" y="149"/>
                    <a:pt x="3342" y="149"/>
                  </a:cubicBezTo>
                  <a:cubicBezTo>
                    <a:pt x="3335" y="149"/>
                    <a:pt x="3327" y="146"/>
                    <a:pt x="3318" y="139"/>
                  </a:cubicBezTo>
                  <a:cubicBezTo>
                    <a:pt x="3286" y="139"/>
                    <a:pt x="3255" y="139"/>
                    <a:pt x="3255" y="118"/>
                  </a:cubicBezTo>
                  <a:cubicBezTo>
                    <a:pt x="3250" y="113"/>
                    <a:pt x="3244" y="110"/>
                    <a:pt x="3238" y="110"/>
                  </a:cubicBezTo>
                  <a:cubicBezTo>
                    <a:pt x="3232" y="110"/>
                    <a:pt x="3225" y="113"/>
                    <a:pt x="3221" y="118"/>
                  </a:cubicBezTo>
                  <a:cubicBezTo>
                    <a:pt x="3213" y="128"/>
                    <a:pt x="3205" y="134"/>
                    <a:pt x="3193" y="134"/>
                  </a:cubicBezTo>
                  <a:cubicBezTo>
                    <a:pt x="3181" y="134"/>
                    <a:pt x="3166" y="128"/>
                    <a:pt x="3142" y="118"/>
                  </a:cubicBezTo>
                  <a:cubicBezTo>
                    <a:pt x="3102" y="97"/>
                    <a:pt x="3081" y="87"/>
                    <a:pt x="3071" y="87"/>
                  </a:cubicBezTo>
                  <a:cubicBezTo>
                    <a:pt x="3061" y="87"/>
                    <a:pt x="3061" y="97"/>
                    <a:pt x="3061" y="118"/>
                  </a:cubicBezTo>
                  <a:cubicBezTo>
                    <a:pt x="3061" y="128"/>
                    <a:pt x="3061" y="141"/>
                    <a:pt x="3058" y="141"/>
                  </a:cubicBezTo>
                  <a:cubicBezTo>
                    <a:pt x="3055" y="141"/>
                    <a:pt x="3052" y="134"/>
                    <a:pt x="3045" y="118"/>
                  </a:cubicBezTo>
                  <a:cubicBezTo>
                    <a:pt x="3040" y="111"/>
                    <a:pt x="3036" y="108"/>
                    <a:pt x="3030" y="108"/>
                  </a:cubicBezTo>
                  <a:cubicBezTo>
                    <a:pt x="3017" y="108"/>
                    <a:pt x="3001" y="123"/>
                    <a:pt x="2979" y="136"/>
                  </a:cubicBezTo>
                  <a:cubicBezTo>
                    <a:pt x="2967" y="161"/>
                    <a:pt x="2961" y="193"/>
                    <a:pt x="2964" y="221"/>
                  </a:cubicBezTo>
                  <a:cubicBezTo>
                    <a:pt x="2964" y="244"/>
                    <a:pt x="2964" y="254"/>
                    <a:pt x="2958" y="254"/>
                  </a:cubicBezTo>
                  <a:cubicBezTo>
                    <a:pt x="2953" y="254"/>
                    <a:pt x="2946" y="249"/>
                    <a:pt x="2932" y="240"/>
                  </a:cubicBezTo>
                  <a:cubicBezTo>
                    <a:pt x="2914" y="240"/>
                    <a:pt x="2898" y="221"/>
                    <a:pt x="2898" y="199"/>
                  </a:cubicBezTo>
                  <a:cubicBezTo>
                    <a:pt x="2898" y="177"/>
                    <a:pt x="2917" y="177"/>
                    <a:pt x="2917" y="177"/>
                  </a:cubicBezTo>
                  <a:lnTo>
                    <a:pt x="2932" y="177"/>
                  </a:lnTo>
                  <a:cubicBezTo>
                    <a:pt x="2932" y="158"/>
                    <a:pt x="2932" y="136"/>
                    <a:pt x="2898" y="136"/>
                  </a:cubicBezTo>
                  <a:cubicBezTo>
                    <a:pt x="2890" y="125"/>
                    <a:pt x="2882" y="120"/>
                    <a:pt x="2876" y="120"/>
                  </a:cubicBezTo>
                  <a:cubicBezTo>
                    <a:pt x="2870" y="120"/>
                    <a:pt x="2867" y="125"/>
                    <a:pt x="2867" y="136"/>
                  </a:cubicBezTo>
                  <a:cubicBezTo>
                    <a:pt x="2851" y="114"/>
                    <a:pt x="2820" y="114"/>
                    <a:pt x="2785" y="114"/>
                  </a:cubicBezTo>
                  <a:cubicBezTo>
                    <a:pt x="2754" y="114"/>
                    <a:pt x="2707" y="114"/>
                    <a:pt x="2691" y="92"/>
                  </a:cubicBezTo>
                  <a:cubicBezTo>
                    <a:pt x="2657" y="92"/>
                    <a:pt x="2641" y="92"/>
                    <a:pt x="2641" y="114"/>
                  </a:cubicBezTo>
                  <a:cubicBezTo>
                    <a:pt x="2641" y="138"/>
                    <a:pt x="2636" y="148"/>
                    <a:pt x="2631" y="148"/>
                  </a:cubicBezTo>
                  <a:cubicBezTo>
                    <a:pt x="2628" y="148"/>
                    <a:pt x="2625" y="142"/>
                    <a:pt x="2625" y="133"/>
                  </a:cubicBezTo>
                  <a:cubicBezTo>
                    <a:pt x="2615" y="108"/>
                    <a:pt x="2529" y="88"/>
                    <a:pt x="2462" y="88"/>
                  </a:cubicBezTo>
                  <a:cubicBezTo>
                    <a:pt x="2422" y="88"/>
                    <a:pt x="2390" y="95"/>
                    <a:pt x="2384" y="111"/>
                  </a:cubicBezTo>
                  <a:lnTo>
                    <a:pt x="2353" y="111"/>
                  </a:lnTo>
                  <a:cubicBezTo>
                    <a:pt x="2335" y="100"/>
                    <a:pt x="2301" y="94"/>
                    <a:pt x="2270" y="94"/>
                  </a:cubicBezTo>
                  <a:cubicBezTo>
                    <a:pt x="2241" y="94"/>
                    <a:pt x="2214" y="99"/>
                    <a:pt x="2205" y="108"/>
                  </a:cubicBezTo>
                  <a:lnTo>
                    <a:pt x="2158" y="108"/>
                  </a:lnTo>
                  <a:cubicBezTo>
                    <a:pt x="2143" y="97"/>
                    <a:pt x="2131" y="92"/>
                    <a:pt x="2121" y="92"/>
                  </a:cubicBezTo>
                  <a:cubicBezTo>
                    <a:pt x="2110" y="92"/>
                    <a:pt x="2102" y="97"/>
                    <a:pt x="2092" y="108"/>
                  </a:cubicBezTo>
                  <a:cubicBezTo>
                    <a:pt x="2081" y="121"/>
                    <a:pt x="2078" y="136"/>
                    <a:pt x="2077" y="136"/>
                  </a:cubicBezTo>
                  <a:cubicBezTo>
                    <a:pt x="2077" y="136"/>
                    <a:pt x="2077" y="133"/>
                    <a:pt x="2077" y="127"/>
                  </a:cubicBezTo>
                  <a:cubicBezTo>
                    <a:pt x="2077" y="108"/>
                    <a:pt x="2045" y="108"/>
                    <a:pt x="1983" y="105"/>
                  </a:cubicBezTo>
                  <a:cubicBezTo>
                    <a:pt x="1917" y="105"/>
                    <a:pt x="1917" y="105"/>
                    <a:pt x="1933" y="127"/>
                  </a:cubicBezTo>
                  <a:cubicBezTo>
                    <a:pt x="1914" y="132"/>
                    <a:pt x="1900" y="135"/>
                    <a:pt x="1891" y="135"/>
                  </a:cubicBezTo>
                  <a:cubicBezTo>
                    <a:pt x="1868" y="135"/>
                    <a:pt x="1870" y="121"/>
                    <a:pt x="1870" y="105"/>
                  </a:cubicBezTo>
                  <a:cubicBezTo>
                    <a:pt x="1877" y="87"/>
                    <a:pt x="1874" y="77"/>
                    <a:pt x="1867" y="77"/>
                  </a:cubicBezTo>
                  <a:cubicBezTo>
                    <a:pt x="1859" y="77"/>
                    <a:pt x="1844" y="92"/>
                    <a:pt x="1835" y="127"/>
                  </a:cubicBezTo>
                  <a:cubicBezTo>
                    <a:pt x="1826" y="150"/>
                    <a:pt x="1812" y="160"/>
                    <a:pt x="1802" y="160"/>
                  </a:cubicBezTo>
                  <a:cubicBezTo>
                    <a:pt x="1794" y="160"/>
                    <a:pt x="1788" y="155"/>
                    <a:pt x="1788" y="146"/>
                  </a:cubicBezTo>
                  <a:cubicBezTo>
                    <a:pt x="1788" y="127"/>
                    <a:pt x="1804" y="127"/>
                    <a:pt x="1820" y="127"/>
                  </a:cubicBezTo>
                  <a:lnTo>
                    <a:pt x="1820" y="83"/>
                  </a:lnTo>
                  <a:cubicBezTo>
                    <a:pt x="1804" y="83"/>
                    <a:pt x="1804" y="83"/>
                    <a:pt x="1788" y="105"/>
                  </a:cubicBezTo>
                  <a:cubicBezTo>
                    <a:pt x="1776" y="105"/>
                    <a:pt x="1763" y="114"/>
                    <a:pt x="1757" y="124"/>
                  </a:cubicBezTo>
                  <a:cubicBezTo>
                    <a:pt x="1738" y="143"/>
                    <a:pt x="1738" y="171"/>
                    <a:pt x="1754" y="186"/>
                  </a:cubicBezTo>
                  <a:cubicBezTo>
                    <a:pt x="1773" y="208"/>
                    <a:pt x="1754" y="208"/>
                    <a:pt x="1738" y="208"/>
                  </a:cubicBezTo>
                  <a:cubicBezTo>
                    <a:pt x="1707" y="186"/>
                    <a:pt x="1707" y="168"/>
                    <a:pt x="1723" y="146"/>
                  </a:cubicBezTo>
                  <a:cubicBezTo>
                    <a:pt x="1738" y="146"/>
                    <a:pt x="1738" y="124"/>
                    <a:pt x="1738" y="105"/>
                  </a:cubicBezTo>
                  <a:cubicBezTo>
                    <a:pt x="1738" y="101"/>
                    <a:pt x="1735" y="99"/>
                    <a:pt x="1731" y="99"/>
                  </a:cubicBezTo>
                  <a:cubicBezTo>
                    <a:pt x="1710" y="99"/>
                    <a:pt x="1656" y="132"/>
                    <a:pt x="1641" y="165"/>
                  </a:cubicBezTo>
                  <a:lnTo>
                    <a:pt x="1641" y="146"/>
                  </a:lnTo>
                  <a:cubicBezTo>
                    <a:pt x="1641" y="124"/>
                    <a:pt x="1610" y="124"/>
                    <a:pt x="1579" y="124"/>
                  </a:cubicBezTo>
                  <a:cubicBezTo>
                    <a:pt x="1547" y="124"/>
                    <a:pt x="1532" y="124"/>
                    <a:pt x="1532" y="143"/>
                  </a:cubicBezTo>
                  <a:cubicBezTo>
                    <a:pt x="1528" y="165"/>
                    <a:pt x="1528" y="186"/>
                    <a:pt x="1513" y="186"/>
                  </a:cubicBezTo>
                  <a:cubicBezTo>
                    <a:pt x="1528" y="186"/>
                    <a:pt x="1528" y="205"/>
                    <a:pt x="1528" y="227"/>
                  </a:cubicBezTo>
                  <a:cubicBezTo>
                    <a:pt x="1513" y="215"/>
                    <a:pt x="1494" y="202"/>
                    <a:pt x="1481" y="186"/>
                  </a:cubicBezTo>
                  <a:cubicBezTo>
                    <a:pt x="1455" y="145"/>
                    <a:pt x="1409" y="120"/>
                    <a:pt x="1361" y="120"/>
                  </a:cubicBezTo>
                  <a:cubicBezTo>
                    <a:pt x="1359" y="120"/>
                    <a:pt x="1356" y="120"/>
                    <a:pt x="1353" y="121"/>
                  </a:cubicBezTo>
                  <a:cubicBezTo>
                    <a:pt x="1322" y="121"/>
                    <a:pt x="1271" y="121"/>
                    <a:pt x="1256" y="99"/>
                  </a:cubicBezTo>
                  <a:cubicBezTo>
                    <a:pt x="1224" y="99"/>
                    <a:pt x="1209" y="99"/>
                    <a:pt x="1209" y="121"/>
                  </a:cubicBezTo>
                  <a:lnTo>
                    <a:pt x="1174" y="121"/>
                  </a:lnTo>
                  <a:cubicBezTo>
                    <a:pt x="1166" y="110"/>
                    <a:pt x="1155" y="104"/>
                    <a:pt x="1145" y="104"/>
                  </a:cubicBezTo>
                  <a:cubicBezTo>
                    <a:pt x="1135" y="104"/>
                    <a:pt x="1127" y="110"/>
                    <a:pt x="1127" y="121"/>
                  </a:cubicBezTo>
                  <a:cubicBezTo>
                    <a:pt x="1123" y="126"/>
                    <a:pt x="1118" y="128"/>
                    <a:pt x="1113" y="128"/>
                  </a:cubicBezTo>
                  <a:cubicBezTo>
                    <a:pt x="1102" y="128"/>
                    <a:pt x="1091" y="118"/>
                    <a:pt x="1080" y="118"/>
                  </a:cubicBezTo>
                  <a:cubicBezTo>
                    <a:pt x="1065" y="99"/>
                    <a:pt x="1056" y="89"/>
                    <a:pt x="1053" y="89"/>
                  </a:cubicBezTo>
                  <a:cubicBezTo>
                    <a:pt x="1049" y="89"/>
                    <a:pt x="1053" y="105"/>
                    <a:pt x="1061" y="139"/>
                  </a:cubicBezTo>
                  <a:cubicBezTo>
                    <a:pt x="1061" y="161"/>
                    <a:pt x="1096" y="180"/>
                    <a:pt x="1112" y="183"/>
                  </a:cubicBezTo>
                  <a:lnTo>
                    <a:pt x="1159" y="183"/>
                  </a:lnTo>
                  <a:lnTo>
                    <a:pt x="1112" y="202"/>
                  </a:lnTo>
                  <a:cubicBezTo>
                    <a:pt x="1096" y="202"/>
                    <a:pt x="1061" y="224"/>
                    <a:pt x="1061" y="243"/>
                  </a:cubicBezTo>
                  <a:cubicBezTo>
                    <a:pt x="1061" y="243"/>
                    <a:pt x="1061" y="265"/>
                    <a:pt x="1046" y="265"/>
                  </a:cubicBezTo>
                  <a:cubicBezTo>
                    <a:pt x="1046" y="265"/>
                    <a:pt x="1046" y="243"/>
                    <a:pt x="1046" y="224"/>
                  </a:cubicBezTo>
                  <a:cubicBezTo>
                    <a:pt x="1058" y="205"/>
                    <a:pt x="1065" y="183"/>
                    <a:pt x="1061" y="161"/>
                  </a:cubicBezTo>
                  <a:cubicBezTo>
                    <a:pt x="1052" y="134"/>
                    <a:pt x="1030" y="116"/>
                    <a:pt x="1015" y="116"/>
                  </a:cubicBezTo>
                  <a:cubicBezTo>
                    <a:pt x="1006" y="116"/>
                    <a:pt x="999" y="123"/>
                    <a:pt x="999" y="139"/>
                  </a:cubicBezTo>
                  <a:cubicBezTo>
                    <a:pt x="983" y="139"/>
                    <a:pt x="983" y="139"/>
                    <a:pt x="967" y="118"/>
                  </a:cubicBezTo>
                  <a:cubicBezTo>
                    <a:pt x="967" y="108"/>
                    <a:pt x="965" y="103"/>
                    <a:pt x="960" y="103"/>
                  </a:cubicBezTo>
                  <a:cubicBezTo>
                    <a:pt x="954" y="103"/>
                    <a:pt x="944" y="114"/>
                    <a:pt x="933" y="139"/>
                  </a:cubicBezTo>
                  <a:cubicBezTo>
                    <a:pt x="925" y="159"/>
                    <a:pt x="918" y="170"/>
                    <a:pt x="910" y="170"/>
                  </a:cubicBezTo>
                  <a:cubicBezTo>
                    <a:pt x="902" y="170"/>
                    <a:pt x="894" y="159"/>
                    <a:pt x="886" y="136"/>
                  </a:cubicBezTo>
                  <a:cubicBezTo>
                    <a:pt x="867" y="112"/>
                    <a:pt x="836" y="102"/>
                    <a:pt x="814" y="102"/>
                  </a:cubicBezTo>
                  <a:cubicBezTo>
                    <a:pt x="800" y="102"/>
                    <a:pt x="789" y="107"/>
                    <a:pt x="789" y="114"/>
                  </a:cubicBezTo>
                  <a:cubicBezTo>
                    <a:pt x="789" y="136"/>
                    <a:pt x="771" y="151"/>
                    <a:pt x="753" y="151"/>
                  </a:cubicBezTo>
                  <a:cubicBezTo>
                    <a:pt x="743" y="151"/>
                    <a:pt x="733" y="146"/>
                    <a:pt x="726" y="136"/>
                  </a:cubicBezTo>
                  <a:cubicBezTo>
                    <a:pt x="717" y="125"/>
                    <a:pt x="708" y="120"/>
                    <a:pt x="700" y="120"/>
                  </a:cubicBezTo>
                  <a:cubicBezTo>
                    <a:pt x="692" y="120"/>
                    <a:pt x="684" y="125"/>
                    <a:pt x="676" y="136"/>
                  </a:cubicBezTo>
                  <a:cubicBezTo>
                    <a:pt x="676" y="121"/>
                    <a:pt x="668" y="105"/>
                    <a:pt x="658" y="105"/>
                  </a:cubicBezTo>
                  <a:cubicBezTo>
                    <a:pt x="654" y="105"/>
                    <a:pt x="649" y="108"/>
                    <a:pt x="645" y="114"/>
                  </a:cubicBezTo>
                  <a:cubicBezTo>
                    <a:pt x="645" y="114"/>
                    <a:pt x="629" y="114"/>
                    <a:pt x="645" y="136"/>
                  </a:cubicBezTo>
                  <a:lnTo>
                    <a:pt x="613" y="177"/>
                  </a:lnTo>
                  <a:cubicBezTo>
                    <a:pt x="629" y="177"/>
                    <a:pt x="629" y="199"/>
                    <a:pt x="629" y="218"/>
                  </a:cubicBezTo>
                  <a:cubicBezTo>
                    <a:pt x="629" y="223"/>
                    <a:pt x="625" y="226"/>
                    <a:pt x="618" y="226"/>
                  </a:cubicBezTo>
                  <a:cubicBezTo>
                    <a:pt x="598" y="226"/>
                    <a:pt x="555" y="202"/>
                    <a:pt x="532" y="155"/>
                  </a:cubicBezTo>
                  <a:lnTo>
                    <a:pt x="500" y="114"/>
                  </a:lnTo>
                  <a:lnTo>
                    <a:pt x="500" y="155"/>
                  </a:lnTo>
                  <a:cubicBezTo>
                    <a:pt x="482" y="155"/>
                    <a:pt x="466" y="155"/>
                    <a:pt x="466" y="133"/>
                  </a:cubicBezTo>
                  <a:cubicBezTo>
                    <a:pt x="466" y="111"/>
                    <a:pt x="466" y="111"/>
                    <a:pt x="450" y="111"/>
                  </a:cubicBezTo>
                  <a:cubicBezTo>
                    <a:pt x="450" y="111"/>
                    <a:pt x="435" y="111"/>
                    <a:pt x="435" y="133"/>
                  </a:cubicBezTo>
                  <a:cubicBezTo>
                    <a:pt x="435" y="157"/>
                    <a:pt x="435" y="167"/>
                    <a:pt x="431" y="167"/>
                  </a:cubicBezTo>
                  <a:cubicBezTo>
                    <a:pt x="429" y="167"/>
                    <a:pt x="425" y="163"/>
                    <a:pt x="419" y="155"/>
                  </a:cubicBezTo>
                  <a:cubicBezTo>
                    <a:pt x="411" y="133"/>
                    <a:pt x="403" y="122"/>
                    <a:pt x="395" y="122"/>
                  </a:cubicBezTo>
                  <a:cubicBezTo>
                    <a:pt x="387" y="122"/>
                    <a:pt x="378" y="133"/>
                    <a:pt x="369" y="155"/>
                  </a:cubicBezTo>
                  <a:cubicBezTo>
                    <a:pt x="369" y="175"/>
                    <a:pt x="369" y="186"/>
                    <a:pt x="367" y="186"/>
                  </a:cubicBezTo>
                  <a:cubicBezTo>
                    <a:pt x="365" y="186"/>
                    <a:pt x="361" y="175"/>
                    <a:pt x="353" y="155"/>
                  </a:cubicBezTo>
                  <a:cubicBezTo>
                    <a:pt x="353" y="133"/>
                    <a:pt x="338" y="111"/>
                    <a:pt x="322" y="111"/>
                  </a:cubicBezTo>
                  <a:lnTo>
                    <a:pt x="322" y="133"/>
                  </a:lnTo>
                  <a:cubicBezTo>
                    <a:pt x="322" y="157"/>
                    <a:pt x="317" y="167"/>
                    <a:pt x="309" y="167"/>
                  </a:cubicBezTo>
                  <a:cubicBezTo>
                    <a:pt x="304" y="167"/>
                    <a:pt x="297" y="161"/>
                    <a:pt x="291" y="152"/>
                  </a:cubicBezTo>
                  <a:cubicBezTo>
                    <a:pt x="291" y="143"/>
                    <a:pt x="287" y="138"/>
                    <a:pt x="278" y="138"/>
                  </a:cubicBezTo>
                  <a:cubicBezTo>
                    <a:pt x="270" y="138"/>
                    <a:pt x="258" y="143"/>
                    <a:pt x="240" y="152"/>
                  </a:cubicBezTo>
                  <a:cubicBezTo>
                    <a:pt x="209" y="152"/>
                    <a:pt x="193" y="152"/>
                    <a:pt x="193" y="130"/>
                  </a:cubicBezTo>
                  <a:cubicBezTo>
                    <a:pt x="193" y="110"/>
                    <a:pt x="193" y="99"/>
                    <a:pt x="191" y="99"/>
                  </a:cubicBezTo>
                  <a:cubicBezTo>
                    <a:pt x="189" y="99"/>
                    <a:pt x="186" y="110"/>
                    <a:pt x="178" y="130"/>
                  </a:cubicBezTo>
                  <a:cubicBezTo>
                    <a:pt x="170" y="141"/>
                    <a:pt x="166" y="146"/>
                    <a:pt x="160" y="146"/>
                  </a:cubicBezTo>
                  <a:cubicBezTo>
                    <a:pt x="153" y="146"/>
                    <a:pt x="145" y="141"/>
                    <a:pt x="128" y="130"/>
                  </a:cubicBezTo>
                  <a:cubicBezTo>
                    <a:pt x="120" y="119"/>
                    <a:pt x="116" y="114"/>
                    <a:pt x="112" y="114"/>
                  </a:cubicBezTo>
                  <a:cubicBezTo>
                    <a:pt x="108" y="114"/>
                    <a:pt x="104" y="119"/>
                    <a:pt x="96" y="130"/>
                  </a:cubicBezTo>
                  <a:cubicBezTo>
                    <a:pt x="96" y="171"/>
                    <a:pt x="96" y="193"/>
                    <a:pt x="112" y="193"/>
                  </a:cubicBezTo>
                  <a:cubicBezTo>
                    <a:pt x="128" y="193"/>
                    <a:pt x="128" y="193"/>
                    <a:pt x="128" y="215"/>
                  </a:cubicBezTo>
                  <a:lnTo>
                    <a:pt x="96" y="215"/>
                  </a:lnTo>
                  <a:cubicBezTo>
                    <a:pt x="93" y="214"/>
                    <a:pt x="90" y="214"/>
                    <a:pt x="87" y="214"/>
                  </a:cubicBezTo>
                  <a:cubicBezTo>
                    <a:pt x="68" y="214"/>
                    <a:pt x="47" y="223"/>
                    <a:pt x="30" y="233"/>
                  </a:cubicBezTo>
                  <a:cubicBezTo>
                    <a:pt x="5" y="251"/>
                    <a:pt x="0" y="282"/>
                    <a:pt x="18" y="282"/>
                  </a:cubicBezTo>
                  <a:cubicBezTo>
                    <a:pt x="22" y="282"/>
                    <a:pt x="27" y="281"/>
                    <a:pt x="34" y="277"/>
                  </a:cubicBezTo>
                  <a:lnTo>
                    <a:pt x="49" y="296"/>
                  </a:lnTo>
                  <a:cubicBezTo>
                    <a:pt x="49" y="327"/>
                    <a:pt x="57" y="343"/>
                    <a:pt x="65" y="343"/>
                  </a:cubicBezTo>
                  <a:cubicBezTo>
                    <a:pt x="73" y="343"/>
                    <a:pt x="81" y="327"/>
                    <a:pt x="81" y="296"/>
                  </a:cubicBezTo>
                  <a:cubicBezTo>
                    <a:pt x="81" y="262"/>
                    <a:pt x="81" y="246"/>
                    <a:pt x="83" y="246"/>
                  </a:cubicBezTo>
                  <a:cubicBezTo>
                    <a:pt x="85" y="246"/>
                    <a:pt x="89" y="257"/>
                    <a:pt x="96" y="277"/>
                  </a:cubicBezTo>
                  <a:cubicBezTo>
                    <a:pt x="96" y="318"/>
                    <a:pt x="112" y="318"/>
                    <a:pt x="128" y="318"/>
                  </a:cubicBezTo>
                  <a:cubicBezTo>
                    <a:pt x="146" y="318"/>
                    <a:pt x="143" y="318"/>
                    <a:pt x="143" y="340"/>
                  </a:cubicBezTo>
                  <a:cubicBezTo>
                    <a:pt x="143" y="362"/>
                    <a:pt x="159" y="381"/>
                    <a:pt x="178" y="381"/>
                  </a:cubicBezTo>
                  <a:cubicBezTo>
                    <a:pt x="193" y="381"/>
                    <a:pt x="193" y="381"/>
                    <a:pt x="193" y="362"/>
                  </a:cubicBezTo>
                  <a:cubicBezTo>
                    <a:pt x="187" y="353"/>
                    <a:pt x="188" y="348"/>
                    <a:pt x="194" y="348"/>
                  </a:cubicBezTo>
                  <a:cubicBezTo>
                    <a:pt x="201" y="348"/>
                    <a:pt x="216" y="358"/>
                    <a:pt x="225" y="384"/>
                  </a:cubicBezTo>
                  <a:cubicBezTo>
                    <a:pt x="231" y="391"/>
                    <a:pt x="235" y="396"/>
                    <a:pt x="237" y="396"/>
                  </a:cubicBezTo>
                  <a:cubicBezTo>
                    <a:pt x="240" y="396"/>
                    <a:pt x="240" y="386"/>
                    <a:pt x="240" y="362"/>
                  </a:cubicBezTo>
                  <a:cubicBezTo>
                    <a:pt x="240" y="342"/>
                    <a:pt x="249" y="331"/>
                    <a:pt x="260" y="331"/>
                  </a:cubicBezTo>
                  <a:cubicBezTo>
                    <a:pt x="270" y="331"/>
                    <a:pt x="283" y="342"/>
                    <a:pt x="291" y="362"/>
                  </a:cubicBezTo>
                  <a:lnTo>
                    <a:pt x="322" y="362"/>
                  </a:lnTo>
                  <a:cubicBezTo>
                    <a:pt x="338" y="362"/>
                    <a:pt x="338" y="343"/>
                    <a:pt x="338" y="321"/>
                  </a:cubicBezTo>
                  <a:cubicBezTo>
                    <a:pt x="338" y="297"/>
                    <a:pt x="338" y="287"/>
                    <a:pt x="341" y="287"/>
                  </a:cubicBezTo>
                  <a:cubicBezTo>
                    <a:pt x="343" y="287"/>
                    <a:pt x="347" y="292"/>
                    <a:pt x="353" y="299"/>
                  </a:cubicBezTo>
                  <a:cubicBezTo>
                    <a:pt x="363" y="312"/>
                    <a:pt x="369" y="327"/>
                    <a:pt x="369" y="343"/>
                  </a:cubicBezTo>
                  <a:cubicBezTo>
                    <a:pt x="369" y="362"/>
                    <a:pt x="385" y="362"/>
                    <a:pt x="403" y="362"/>
                  </a:cubicBezTo>
                  <a:cubicBezTo>
                    <a:pt x="407" y="362"/>
                    <a:pt x="411" y="362"/>
                    <a:pt x="416" y="362"/>
                  </a:cubicBezTo>
                  <a:cubicBezTo>
                    <a:pt x="431" y="362"/>
                    <a:pt x="450" y="360"/>
                    <a:pt x="450" y="343"/>
                  </a:cubicBezTo>
                  <a:lnTo>
                    <a:pt x="450" y="365"/>
                  </a:lnTo>
                  <a:cubicBezTo>
                    <a:pt x="461" y="365"/>
                    <a:pt x="464" y="373"/>
                    <a:pt x="465" y="373"/>
                  </a:cubicBezTo>
                  <a:cubicBezTo>
                    <a:pt x="466" y="373"/>
                    <a:pt x="466" y="371"/>
                    <a:pt x="466" y="365"/>
                  </a:cubicBezTo>
                  <a:cubicBezTo>
                    <a:pt x="485" y="365"/>
                    <a:pt x="500" y="374"/>
                    <a:pt x="516" y="384"/>
                  </a:cubicBezTo>
                  <a:cubicBezTo>
                    <a:pt x="522" y="388"/>
                    <a:pt x="529" y="390"/>
                    <a:pt x="535" y="390"/>
                  </a:cubicBezTo>
                  <a:cubicBezTo>
                    <a:pt x="562" y="390"/>
                    <a:pt x="585" y="357"/>
                    <a:pt x="547" y="321"/>
                  </a:cubicBezTo>
                  <a:lnTo>
                    <a:pt x="563" y="321"/>
                  </a:lnTo>
                  <a:cubicBezTo>
                    <a:pt x="579" y="321"/>
                    <a:pt x="579" y="302"/>
                    <a:pt x="579" y="302"/>
                  </a:cubicBezTo>
                  <a:cubicBezTo>
                    <a:pt x="579" y="280"/>
                    <a:pt x="594" y="280"/>
                    <a:pt x="613" y="280"/>
                  </a:cubicBezTo>
                  <a:lnTo>
                    <a:pt x="613" y="324"/>
                  </a:lnTo>
                  <a:cubicBezTo>
                    <a:pt x="603" y="360"/>
                    <a:pt x="609" y="382"/>
                    <a:pt x="620" y="382"/>
                  </a:cubicBezTo>
                  <a:cubicBezTo>
                    <a:pt x="628" y="382"/>
                    <a:pt x="638" y="370"/>
                    <a:pt x="645" y="343"/>
                  </a:cubicBezTo>
                  <a:lnTo>
                    <a:pt x="645" y="365"/>
                  </a:lnTo>
                  <a:cubicBezTo>
                    <a:pt x="645" y="376"/>
                    <a:pt x="649" y="382"/>
                    <a:pt x="656" y="382"/>
                  </a:cubicBezTo>
                  <a:cubicBezTo>
                    <a:pt x="664" y="382"/>
                    <a:pt x="676" y="376"/>
                    <a:pt x="692" y="365"/>
                  </a:cubicBezTo>
                  <a:cubicBezTo>
                    <a:pt x="707" y="365"/>
                    <a:pt x="726" y="324"/>
                    <a:pt x="726" y="302"/>
                  </a:cubicBezTo>
                  <a:cubicBezTo>
                    <a:pt x="726" y="284"/>
                    <a:pt x="742" y="284"/>
                    <a:pt x="742" y="284"/>
                  </a:cubicBezTo>
                  <a:cubicBezTo>
                    <a:pt x="757" y="284"/>
                    <a:pt x="757" y="284"/>
                    <a:pt x="757" y="302"/>
                  </a:cubicBezTo>
                  <a:cubicBezTo>
                    <a:pt x="757" y="325"/>
                    <a:pt x="766" y="336"/>
                    <a:pt x="776" y="336"/>
                  </a:cubicBezTo>
                  <a:cubicBezTo>
                    <a:pt x="785" y="336"/>
                    <a:pt x="797" y="326"/>
                    <a:pt x="804" y="306"/>
                  </a:cubicBezTo>
                  <a:lnTo>
                    <a:pt x="804" y="324"/>
                  </a:lnTo>
                  <a:cubicBezTo>
                    <a:pt x="804" y="340"/>
                    <a:pt x="812" y="355"/>
                    <a:pt x="846" y="355"/>
                  </a:cubicBezTo>
                  <a:cubicBezTo>
                    <a:pt x="860" y="355"/>
                    <a:pt x="878" y="353"/>
                    <a:pt x="902" y="346"/>
                  </a:cubicBezTo>
                  <a:cubicBezTo>
                    <a:pt x="967" y="346"/>
                    <a:pt x="1014" y="349"/>
                    <a:pt x="1014" y="368"/>
                  </a:cubicBezTo>
                  <a:cubicBezTo>
                    <a:pt x="1014" y="372"/>
                    <a:pt x="1017" y="374"/>
                    <a:pt x="1021" y="374"/>
                  </a:cubicBezTo>
                  <a:cubicBezTo>
                    <a:pt x="1039" y="374"/>
                    <a:pt x="1086" y="342"/>
                    <a:pt x="1112" y="309"/>
                  </a:cubicBezTo>
                  <a:cubicBezTo>
                    <a:pt x="1112" y="327"/>
                    <a:pt x="1127" y="327"/>
                    <a:pt x="1159" y="327"/>
                  </a:cubicBezTo>
                  <a:cubicBezTo>
                    <a:pt x="1209" y="327"/>
                    <a:pt x="1209" y="327"/>
                    <a:pt x="1209" y="349"/>
                  </a:cubicBezTo>
                  <a:cubicBezTo>
                    <a:pt x="1201" y="370"/>
                    <a:pt x="1197" y="380"/>
                    <a:pt x="1199" y="380"/>
                  </a:cubicBezTo>
                  <a:cubicBezTo>
                    <a:pt x="1201" y="380"/>
                    <a:pt x="1209" y="370"/>
                    <a:pt x="1224" y="349"/>
                  </a:cubicBezTo>
                  <a:cubicBezTo>
                    <a:pt x="1230" y="334"/>
                    <a:pt x="1240" y="328"/>
                    <a:pt x="1251" y="328"/>
                  </a:cubicBezTo>
                  <a:cubicBezTo>
                    <a:pt x="1269" y="328"/>
                    <a:pt x="1287" y="346"/>
                    <a:pt x="1287" y="371"/>
                  </a:cubicBezTo>
                  <a:cubicBezTo>
                    <a:pt x="1287" y="393"/>
                    <a:pt x="1303" y="393"/>
                    <a:pt x="1337" y="393"/>
                  </a:cubicBezTo>
                  <a:cubicBezTo>
                    <a:pt x="1353" y="371"/>
                    <a:pt x="1384" y="371"/>
                    <a:pt x="1419" y="371"/>
                  </a:cubicBezTo>
                  <a:cubicBezTo>
                    <a:pt x="1429" y="372"/>
                    <a:pt x="1436" y="373"/>
                    <a:pt x="1443" y="373"/>
                  </a:cubicBezTo>
                  <a:cubicBezTo>
                    <a:pt x="1466" y="373"/>
                    <a:pt x="1466" y="365"/>
                    <a:pt x="1466" y="331"/>
                  </a:cubicBezTo>
                  <a:cubicBezTo>
                    <a:pt x="1466" y="290"/>
                    <a:pt x="1481" y="290"/>
                    <a:pt x="1516" y="290"/>
                  </a:cubicBezTo>
                  <a:cubicBezTo>
                    <a:pt x="1532" y="290"/>
                    <a:pt x="1547" y="290"/>
                    <a:pt x="1547" y="312"/>
                  </a:cubicBezTo>
                  <a:cubicBezTo>
                    <a:pt x="1547" y="312"/>
                    <a:pt x="1563" y="334"/>
                    <a:pt x="1579" y="334"/>
                  </a:cubicBezTo>
                  <a:cubicBezTo>
                    <a:pt x="1594" y="334"/>
                    <a:pt x="1610" y="334"/>
                    <a:pt x="1610" y="353"/>
                  </a:cubicBezTo>
                  <a:cubicBezTo>
                    <a:pt x="1622" y="368"/>
                    <a:pt x="1641" y="374"/>
                    <a:pt x="1660" y="374"/>
                  </a:cubicBezTo>
                  <a:cubicBezTo>
                    <a:pt x="1691" y="374"/>
                    <a:pt x="1723" y="374"/>
                    <a:pt x="1723" y="396"/>
                  </a:cubicBezTo>
                  <a:cubicBezTo>
                    <a:pt x="1738" y="396"/>
                    <a:pt x="1738" y="396"/>
                    <a:pt x="1738" y="374"/>
                  </a:cubicBezTo>
                  <a:cubicBezTo>
                    <a:pt x="1738" y="361"/>
                    <a:pt x="1748" y="347"/>
                    <a:pt x="1775" y="347"/>
                  </a:cubicBezTo>
                  <a:cubicBezTo>
                    <a:pt x="1786" y="347"/>
                    <a:pt x="1801" y="349"/>
                    <a:pt x="1820" y="356"/>
                  </a:cubicBezTo>
                  <a:cubicBezTo>
                    <a:pt x="1851" y="356"/>
                    <a:pt x="1901" y="356"/>
                    <a:pt x="1901" y="337"/>
                  </a:cubicBezTo>
                  <a:cubicBezTo>
                    <a:pt x="1917" y="337"/>
                    <a:pt x="1917" y="337"/>
                    <a:pt x="1917" y="356"/>
                  </a:cubicBezTo>
                  <a:cubicBezTo>
                    <a:pt x="1917" y="378"/>
                    <a:pt x="1925" y="389"/>
                    <a:pt x="1937" y="389"/>
                  </a:cubicBezTo>
                  <a:cubicBezTo>
                    <a:pt x="1948" y="389"/>
                    <a:pt x="1964" y="378"/>
                    <a:pt x="1980" y="356"/>
                  </a:cubicBezTo>
                  <a:cubicBezTo>
                    <a:pt x="1980" y="347"/>
                    <a:pt x="1984" y="342"/>
                    <a:pt x="1990" y="342"/>
                  </a:cubicBezTo>
                  <a:cubicBezTo>
                    <a:pt x="1997" y="342"/>
                    <a:pt x="2006" y="347"/>
                    <a:pt x="2014" y="359"/>
                  </a:cubicBezTo>
                  <a:cubicBezTo>
                    <a:pt x="2027" y="356"/>
                    <a:pt x="2039" y="349"/>
                    <a:pt x="2045" y="337"/>
                  </a:cubicBezTo>
                  <a:cubicBezTo>
                    <a:pt x="2053" y="326"/>
                    <a:pt x="2057" y="320"/>
                    <a:pt x="2063" y="320"/>
                  </a:cubicBezTo>
                  <a:cubicBezTo>
                    <a:pt x="2069" y="320"/>
                    <a:pt x="2077" y="326"/>
                    <a:pt x="2092" y="337"/>
                  </a:cubicBezTo>
                  <a:cubicBezTo>
                    <a:pt x="2092" y="359"/>
                    <a:pt x="2111" y="359"/>
                    <a:pt x="2127" y="359"/>
                  </a:cubicBezTo>
                  <a:cubicBezTo>
                    <a:pt x="2141" y="349"/>
                    <a:pt x="2188" y="344"/>
                    <a:pt x="2235" y="344"/>
                  </a:cubicBezTo>
                  <a:cubicBezTo>
                    <a:pt x="2289" y="344"/>
                    <a:pt x="2344" y="350"/>
                    <a:pt x="2353" y="362"/>
                  </a:cubicBezTo>
                  <a:cubicBezTo>
                    <a:pt x="2368" y="340"/>
                    <a:pt x="2368" y="340"/>
                    <a:pt x="2384" y="340"/>
                  </a:cubicBezTo>
                  <a:cubicBezTo>
                    <a:pt x="2390" y="356"/>
                    <a:pt x="2396" y="363"/>
                    <a:pt x="2401" y="363"/>
                  </a:cubicBezTo>
                  <a:cubicBezTo>
                    <a:pt x="2409" y="363"/>
                    <a:pt x="2415" y="346"/>
                    <a:pt x="2415" y="321"/>
                  </a:cubicBezTo>
                  <a:lnTo>
                    <a:pt x="2384" y="321"/>
                  </a:lnTo>
                  <a:cubicBezTo>
                    <a:pt x="2384" y="301"/>
                    <a:pt x="2394" y="290"/>
                    <a:pt x="2404" y="290"/>
                  </a:cubicBezTo>
                  <a:cubicBezTo>
                    <a:pt x="2417" y="290"/>
                    <a:pt x="2431" y="306"/>
                    <a:pt x="2431" y="340"/>
                  </a:cubicBezTo>
                  <a:cubicBezTo>
                    <a:pt x="2439" y="362"/>
                    <a:pt x="2443" y="373"/>
                    <a:pt x="2447" y="373"/>
                  </a:cubicBezTo>
                  <a:cubicBezTo>
                    <a:pt x="2451" y="373"/>
                    <a:pt x="2456" y="362"/>
                    <a:pt x="2465" y="340"/>
                  </a:cubicBezTo>
                  <a:cubicBezTo>
                    <a:pt x="2473" y="320"/>
                    <a:pt x="2481" y="310"/>
                    <a:pt x="2488" y="310"/>
                  </a:cubicBezTo>
                  <a:cubicBezTo>
                    <a:pt x="2496" y="310"/>
                    <a:pt x="2504" y="321"/>
                    <a:pt x="2512" y="343"/>
                  </a:cubicBezTo>
                  <a:cubicBezTo>
                    <a:pt x="2512" y="364"/>
                    <a:pt x="2512" y="374"/>
                    <a:pt x="2514" y="374"/>
                  </a:cubicBezTo>
                  <a:cubicBezTo>
                    <a:pt x="2516" y="374"/>
                    <a:pt x="2520" y="364"/>
                    <a:pt x="2528" y="343"/>
                  </a:cubicBezTo>
                  <a:cubicBezTo>
                    <a:pt x="2547" y="296"/>
                    <a:pt x="2571" y="269"/>
                    <a:pt x="2587" y="269"/>
                  </a:cubicBezTo>
                  <a:cubicBezTo>
                    <a:pt x="2600" y="269"/>
                    <a:pt x="2610" y="285"/>
                    <a:pt x="2610" y="321"/>
                  </a:cubicBezTo>
                  <a:cubicBezTo>
                    <a:pt x="2610" y="362"/>
                    <a:pt x="2625" y="384"/>
                    <a:pt x="2641" y="384"/>
                  </a:cubicBezTo>
                  <a:cubicBezTo>
                    <a:pt x="2657" y="384"/>
                    <a:pt x="2657" y="365"/>
                    <a:pt x="2657" y="343"/>
                  </a:cubicBezTo>
                  <a:cubicBezTo>
                    <a:pt x="2649" y="323"/>
                    <a:pt x="2649" y="313"/>
                    <a:pt x="2655" y="313"/>
                  </a:cubicBezTo>
                  <a:cubicBezTo>
                    <a:pt x="2661" y="313"/>
                    <a:pt x="2674" y="323"/>
                    <a:pt x="2691" y="343"/>
                  </a:cubicBezTo>
                  <a:cubicBezTo>
                    <a:pt x="2717" y="378"/>
                    <a:pt x="2738" y="393"/>
                    <a:pt x="2761" y="393"/>
                  </a:cubicBezTo>
                  <a:cubicBezTo>
                    <a:pt x="2778" y="393"/>
                    <a:pt x="2797" y="383"/>
                    <a:pt x="2820" y="365"/>
                  </a:cubicBezTo>
                  <a:cubicBezTo>
                    <a:pt x="2851" y="345"/>
                    <a:pt x="2879" y="335"/>
                    <a:pt x="2893" y="335"/>
                  </a:cubicBezTo>
                  <a:cubicBezTo>
                    <a:pt x="2907" y="335"/>
                    <a:pt x="2907" y="345"/>
                    <a:pt x="2882" y="365"/>
                  </a:cubicBezTo>
                  <a:cubicBezTo>
                    <a:pt x="2864" y="391"/>
                    <a:pt x="2856" y="401"/>
                    <a:pt x="2859" y="401"/>
                  </a:cubicBezTo>
                  <a:cubicBezTo>
                    <a:pt x="2862" y="401"/>
                    <a:pt x="2869" y="396"/>
                    <a:pt x="2882" y="387"/>
                  </a:cubicBezTo>
                  <a:lnTo>
                    <a:pt x="2964" y="387"/>
                  </a:lnTo>
                  <a:cubicBezTo>
                    <a:pt x="2979" y="387"/>
                    <a:pt x="2995" y="368"/>
                    <a:pt x="2995" y="346"/>
                  </a:cubicBezTo>
                  <a:cubicBezTo>
                    <a:pt x="3005" y="372"/>
                    <a:pt x="3022" y="390"/>
                    <a:pt x="3041" y="390"/>
                  </a:cubicBezTo>
                  <a:cubicBezTo>
                    <a:pt x="3053" y="390"/>
                    <a:pt x="3065" y="383"/>
                    <a:pt x="3076" y="368"/>
                  </a:cubicBezTo>
                  <a:lnTo>
                    <a:pt x="3108" y="368"/>
                  </a:lnTo>
                  <a:cubicBezTo>
                    <a:pt x="3123" y="368"/>
                    <a:pt x="3123" y="368"/>
                    <a:pt x="3142" y="346"/>
                  </a:cubicBezTo>
                  <a:cubicBezTo>
                    <a:pt x="3147" y="341"/>
                    <a:pt x="3151" y="339"/>
                    <a:pt x="3155" y="339"/>
                  </a:cubicBezTo>
                  <a:cubicBezTo>
                    <a:pt x="3166" y="339"/>
                    <a:pt x="3178" y="354"/>
                    <a:pt x="3189" y="368"/>
                  </a:cubicBezTo>
                  <a:cubicBezTo>
                    <a:pt x="3200" y="384"/>
                    <a:pt x="3211" y="399"/>
                    <a:pt x="3217" y="399"/>
                  </a:cubicBezTo>
                  <a:cubicBezTo>
                    <a:pt x="3219" y="399"/>
                    <a:pt x="3221" y="397"/>
                    <a:pt x="3221" y="390"/>
                  </a:cubicBezTo>
                  <a:cubicBezTo>
                    <a:pt x="3221" y="368"/>
                    <a:pt x="3255" y="349"/>
                    <a:pt x="3271" y="327"/>
                  </a:cubicBezTo>
                  <a:cubicBezTo>
                    <a:pt x="3275" y="322"/>
                    <a:pt x="3280" y="320"/>
                    <a:pt x="3284" y="320"/>
                  </a:cubicBezTo>
                  <a:cubicBezTo>
                    <a:pt x="3293" y="320"/>
                    <a:pt x="3298" y="334"/>
                    <a:pt x="3286" y="349"/>
                  </a:cubicBezTo>
                  <a:cubicBezTo>
                    <a:pt x="3286" y="371"/>
                    <a:pt x="3286" y="371"/>
                    <a:pt x="3318" y="390"/>
                  </a:cubicBezTo>
                  <a:cubicBezTo>
                    <a:pt x="3333" y="390"/>
                    <a:pt x="3365" y="390"/>
                    <a:pt x="3365" y="371"/>
                  </a:cubicBezTo>
                  <a:cubicBezTo>
                    <a:pt x="3366" y="360"/>
                    <a:pt x="3391" y="355"/>
                    <a:pt x="3416" y="355"/>
                  </a:cubicBezTo>
                  <a:cubicBezTo>
                    <a:pt x="3442" y="355"/>
                    <a:pt x="3470" y="360"/>
                    <a:pt x="3478" y="371"/>
                  </a:cubicBezTo>
                  <a:lnTo>
                    <a:pt x="3512" y="371"/>
                  </a:lnTo>
                  <a:cubicBezTo>
                    <a:pt x="3528" y="371"/>
                    <a:pt x="3543" y="353"/>
                    <a:pt x="3559" y="353"/>
                  </a:cubicBezTo>
                  <a:cubicBezTo>
                    <a:pt x="3572" y="349"/>
                    <a:pt x="3584" y="343"/>
                    <a:pt x="3594" y="331"/>
                  </a:cubicBezTo>
                  <a:cubicBezTo>
                    <a:pt x="3609" y="331"/>
                    <a:pt x="3625" y="331"/>
                    <a:pt x="3625" y="353"/>
                  </a:cubicBezTo>
                  <a:cubicBezTo>
                    <a:pt x="3633" y="332"/>
                    <a:pt x="3637" y="322"/>
                    <a:pt x="3641" y="322"/>
                  </a:cubicBezTo>
                  <a:cubicBezTo>
                    <a:pt x="3644" y="322"/>
                    <a:pt x="3648" y="332"/>
                    <a:pt x="3656" y="353"/>
                  </a:cubicBezTo>
                  <a:cubicBezTo>
                    <a:pt x="3656" y="373"/>
                    <a:pt x="3656" y="383"/>
                    <a:pt x="3658" y="383"/>
                  </a:cubicBezTo>
                  <a:cubicBezTo>
                    <a:pt x="3660" y="383"/>
                    <a:pt x="3664" y="373"/>
                    <a:pt x="3672" y="353"/>
                  </a:cubicBezTo>
                  <a:cubicBezTo>
                    <a:pt x="3680" y="342"/>
                    <a:pt x="3684" y="336"/>
                    <a:pt x="3688" y="336"/>
                  </a:cubicBezTo>
                  <a:cubicBezTo>
                    <a:pt x="3691" y="336"/>
                    <a:pt x="3695" y="342"/>
                    <a:pt x="3703" y="353"/>
                  </a:cubicBezTo>
                  <a:cubicBezTo>
                    <a:pt x="3703" y="364"/>
                    <a:pt x="3708" y="369"/>
                    <a:pt x="3713" y="369"/>
                  </a:cubicBezTo>
                  <a:cubicBezTo>
                    <a:pt x="3717" y="369"/>
                    <a:pt x="3722" y="364"/>
                    <a:pt x="3722" y="353"/>
                  </a:cubicBezTo>
                  <a:cubicBezTo>
                    <a:pt x="3732" y="328"/>
                    <a:pt x="3753" y="310"/>
                    <a:pt x="3768" y="310"/>
                  </a:cubicBezTo>
                  <a:cubicBezTo>
                    <a:pt x="3778" y="310"/>
                    <a:pt x="3785" y="317"/>
                    <a:pt x="3785" y="334"/>
                  </a:cubicBezTo>
                  <a:cubicBezTo>
                    <a:pt x="3797" y="331"/>
                    <a:pt x="3810" y="324"/>
                    <a:pt x="3816" y="312"/>
                  </a:cubicBezTo>
                  <a:cubicBezTo>
                    <a:pt x="3825" y="291"/>
                    <a:pt x="3830" y="281"/>
                    <a:pt x="3833" y="281"/>
                  </a:cubicBezTo>
                  <a:cubicBezTo>
                    <a:pt x="3835" y="281"/>
                    <a:pt x="3835" y="291"/>
                    <a:pt x="3835" y="312"/>
                  </a:cubicBezTo>
                  <a:cubicBezTo>
                    <a:pt x="3843" y="333"/>
                    <a:pt x="3851" y="344"/>
                    <a:pt x="3859" y="344"/>
                  </a:cubicBezTo>
                  <a:cubicBezTo>
                    <a:pt x="3866" y="344"/>
                    <a:pt x="3874" y="333"/>
                    <a:pt x="3882" y="312"/>
                  </a:cubicBezTo>
                  <a:cubicBezTo>
                    <a:pt x="3885" y="307"/>
                    <a:pt x="3891" y="305"/>
                    <a:pt x="3898" y="305"/>
                  </a:cubicBezTo>
                  <a:cubicBezTo>
                    <a:pt x="3904" y="305"/>
                    <a:pt x="3910" y="307"/>
                    <a:pt x="3913" y="312"/>
                  </a:cubicBezTo>
                  <a:cubicBezTo>
                    <a:pt x="3934" y="325"/>
                    <a:pt x="3975" y="338"/>
                    <a:pt x="4002" y="338"/>
                  </a:cubicBezTo>
                  <a:cubicBezTo>
                    <a:pt x="4021" y="338"/>
                    <a:pt x="4032" y="332"/>
                    <a:pt x="4026" y="315"/>
                  </a:cubicBezTo>
                  <a:lnTo>
                    <a:pt x="4060" y="315"/>
                  </a:lnTo>
                  <a:cubicBezTo>
                    <a:pt x="4076" y="326"/>
                    <a:pt x="4088" y="331"/>
                    <a:pt x="4098" y="331"/>
                  </a:cubicBezTo>
                  <a:cubicBezTo>
                    <a:pt x="4107" y="331"/>
                    <a:pt x="4115" y="326"/>
                    <a:pt x="4123" y="315"/>
                  </a:cubicBezTo>
                  <a:lnTo>
                    <a:pt x="4139" y="293"/>
                  </a:lnTo>
                  <a:cubicBezTo>
                    <a:pt x="4139" y="315"/>
                    <a:pt x="4155" y="337"/>
                    <a:pt x="4173" y="337"/>
                  </a:cubicBezTo>
                  <a:cubicBezTo>
                    <a:pt x="4189" y="337"/>
                    <a:pt x="4189" y="337"/>
                    <a:pt x="4189" y="315"/>
                  </a:cubicBezTo>
                  <a:cubicBezTo>
                    <a:pt x="4173" y="296"/>
                    <a:pt x="4189" y="296"/>
                    <a:pt x="4205" y="296"/>
                  </a:cubicBezTo>
                  <a:cubicBezTo>
                    <a:pt x="4220" y="296"/>
                    <a:pt x="4236" y="315"/>
                    <a:pt x="4236" y="337"/>
                  </a:cubicBezTo>
                  <a:lnTo>
                    <a:pt x="4252" y="337"/>
                  </a:lnTo>
                  <a:cubicBezTo>
                    <a:pt x="4252" y="313"/>
                    <a:pt x="4257" y="303"/>
                    <a:pt x="4262" y="303"/>
                  </a:cubicBezTo>
                  <a:cubicBezTo>
                    <a:pt x="4265" y="303"/>
                    <a:pt x="4267" y="307"/>
                    <a:pt x="4267" y="315"/>
                  </a:cubicBezTo>
                  <a:cubicBezTo>
                    <a:pt x="4278" y="329"/>
                    <a:pt x="4294" y="337"/>
                    <a:pt x="4310" y="337"/>
                  </a:cubicBezTo>
                  <a:cubicBezTo>
                    <a:pt x="4313" y="337"/>
                    <a:pt x="4315" y="337"/>
                    <a:pt x="4317" y="337"/>
                  </a:cubicBezTo>
                  <a:cubicBezTo>
                    <a:pt x="4317" y="331"/>
                    <a:pt x="4319" y="329"/>
                    <a:pt x="4321" y="329"/>
                  </a:cubicBezTo>
                  <a:cubicBezTo>
                    <a:pt x="4324" y="329"/>
                    <a:pt x="4328" y="337"/>
                    <a:pt x="4317" y="337"/>
                  </a:cubicBezTo>
                  <a:lnTo>
                    <a:pt x="4317" y="359"/>
                  </a:lnTo>
                  <a:cubicBezTo>
                    <a:pt x="4322" y="365"/>
                    <a:pt x="4325" y="368"/>
                    <a:pt x="4328" y="368"/>
                  </a:cubicBezTo>
                  <a:cubicBezTo>
                    <a:pt x="4333" y="368"/>
                    <a:pt x="4333" y="352"/>
                    <a:pt x="4333" y="337"/>
                  </a:cubicBezTo>
                  <a:lnTo>
                    <a:pt x="4364" y="337"/>
                  </a:lnTo>
                  <a:cubicBezTo>
                    <a:pt x="4369" y="338"/>
                    <a:pt x="4373" y="338"/>
                    <a:pt x="4377" y="338"/>
                  </a:cubicBezTo>
                  <a:cubicBezTo>
                    <a:pt x="4388" y="338"/>
                    <a:pt x="4394" y="334"/>
                    <a:pt x="4380" y="318"/>
                  </a:cubicBezTo>
                  <a:cubicBezTo>
                    <a:pt x="4380" y="298"/>
                    <a:pt x="4380" y="277"/>
                    <a:pt x="4396" y="277"/>
                  </a:cubicBezTo>
                  <a:cubicBezTo>
                    <a:pt x="4397" y="277"/>
                    <a:pt x="4398" y="277"/>
                    <a:pt x="4399" y="277"/>
                  </a:cubicBezTo>
                  <a:cubicBezTo>
                    <a:pt x="4399" y="270"/>
                    <a:pt x="4401" y="268"/>
                    <a:pt x="4402" y="268"/>
                  </a:cubicBezTo>
                  <a:cubicBezTo>
                    <a:pt x="4406" y="268"/>
                    <a:pt x="4409" y="277"/>
                    <a:pt x="4399" y="277"/>
                  </a:cubicBezTo>
                  <a:cubicBezTo>
                    <a:pt x="4399" y="296"/>
                    <a:pt x="4399" y="318"/>
                    <a:pt x="4415" y="318"/>
                  </a:cubicBezTo>
                  <a:cubicBezTo>
                    <a:pt x="4430" y="318"/>
                    <a:pt x="4430" y="340"/>
                    <a:pt x="4430" y="340"/>
                  </a:cubicBezTo>
                  <a:cubicBezTo>
                    <a:pt x="4424" y="357"/>
                    <a:pt x="4431" y="363"/>
                    <a:pt x="4442" y="363"/>
                  </a:cubicBezTo>
                  <a:cubicBezTo>
                    <a:pt x="4459" y="363"/>
                    <a:pt x="4484" y="351"/>
                    <a:pt x="4493" y="340"/>
                  </a:cubicBezTo>
                  <a:cubicBezTo>
                    <a:pt x="4510" y="320"/>
                    <a:pt x="4523" y="309"/>
                    <a:pt x="4531" y="309"/>
                  </a:cubicBezTo>
                  <a:cubicBezTo>
                    <a:pt x="4539" y="309"/>
                    <a:pt x="4543" y="320"/>
                    <a:pt x="4543" y="340"/>
                  </a:cubicBezTo>
                  <a:cubicBezTo>
                    <a:pt x="4543" y="351"/>
                    <a:pt x="4546" y="356"/>
                    <a:pt x="4549" y="356"/>
                  </a:cubicBezTo>
                  <a:cubicBezTo>
                    <a:pt x="4559" y="356"/>
                    <a:pt x="4579" y="323"/>
                    <a:pt x="4590" y="277"/>
                  </a:cubicBezTo>
                  <a:lnTo>
                    <a:pt x="4606" y="215"/>
                  </a:lnTo>
                  <a:lnTo>
                    <a:pt x="4606" y="277"/>
                  </a:lnTo>
                  <a:cubicBezTo>
                    <a:pt x="4615" y="327"/>
                    <a:pt x="4619" y="348"/>
                    <a:pt x="4631" y="348"/>
                  </a:cubicBezTo>
                  <a:cubicBezTo>
                    <a:pt x="4639" y="348"/>
                    <a:pt x="4651" y="338"/>
                    <a:pt x="4672" y="321"/>
                  </a:cubicBezTo>
                  <a:cubicBezTo>
                    <a:pt x="4687" y="310"/>
                    <a:pt x="4695" y="305"/>
                    <a:pt x="4699" y="305"/>
                  </a:cubicBezTo>
                  <a:cubicBezTo>
                    <a:pt x="4703" y="305"/>
                    <a:pt x="4703" y="310"/>
                    <a:pt x="4703" y="321"/>
                  </a:cubicBezTo>
                  <a:cubicBezTo>
                    <a:pt x="4703" y="340"/>
                    <a:pt x="4719" y="340"/>
                    <a:pt x="4769" y="343"/>
                  </a:cubicBezTo>
                  <a:cubicBezTo>
                    <a:pt x="4816" y="343"/>
                    <a:pt x="4831" y="343"/>
                    <a:pt x="4831" y="321"/>
                  </a:cubicBezTo>
                  <a:lnTo>
                    <a:pt x="4866" y="321"/>
                  </a:lnTo>
                  <a:cubicBezTo>
                    <a:pt x="4872" y="338"/>
                    <a:pt x="4880" y="345"/>
                    <a:pt x="4887" y="345"/>
                  </a:cubicBezTo>
                  <a:cubicBezTo>
                    <a:pt x="4899" y="345"/>
                    <a:pt x="4907" y="327"/>
                    <a:pt x="4897" y="302"/>
                  </a:cubicBezTo>
                  <a:lnTo>
                    <a:pt x="4929" y="302"/>
                  </a:lnTo>
                  <a:lnTo>
                    <a:pt x="4929" y="321"/>
                  </a:lnTo>
                  <a:cubicBezTo>
                    <a:pt x="4929" y="343"/>
                    <a:pt x="4960" y="343"/>
                    <a:pt x="5088" y="346"/>
                  </a:cubicBezTo>
                  <a:cubicBezTo>
                    <a:pt x="5236" y="346"/>
                    <a:pt x="5251" y="346"/>
                    <a:pt x="5251" y="306"/>
                  </a:cubicBezTo>
                  <a:cubicBezTo>
                    <a:pt x="5259" y="285"/>
                    <a:pt x="5267" y="275"/>
                    <a:pt x="5273" y="275"/>
                  </a:cubicBezTo>
                  <a:cubicBezTo>
                    <a:pt x="5279" y="275"/>
                    <a:pt x="5283" y="285"/>
                    <a:pt x="5283" y="306"/>
                  </a:cubicBezTo>
                  <a:cubicBezTo>
                    <a:pt x="5283" y="321"/>
                    <a:pt x="5291" y="335"/>
                    <a:pt x="5295" y="335"/>
                  </a:cubicBezTo>
                  <a:cubicBezTo>
                    <a:pt x="5297" y="335"/>
                    <a:pt x="5298" y="333"/>
                    <a:pt x="5298" y="327"/>
                  </a:cubicBezTo>
                  <a:cubicBezTo>
                    <a:pt x="5317" y="327"/>
                    <a:pt x="5336" y="334"/>
                    <a:pt x="5348" y="346"/>
                  </a:cubicBezTo>
                  <a:cubicBezTo>
                    <a:pt x="5369" y="365"/>
                    <a:pt x="5383" y="372"/>
                    <a:pt x="5393" y="372"/>
                  </a:cubicBezTo>
                  <a:cubicBezTo>
                    <a:pt x="5406" y="372"/>
                    <a:pt x="5411" y="360"/>
                    <a:pt x="5411" y="349"/>
                  </a:cubicBezTo>
                  <a:cubicBezTo>
                    <a:pt x="5405" y="331"/>
                    <a:pt x="5404" y="324"/>
                    <a:pt x="5406" y="324"/>
                  </a:cubicBezTo>
                  <a:lnTo>
                    <a:pt x="5406" y="324"/>
                  </a:lnTo>
                  <a:cubicBezTo>
                    <a:pt x="5409" y="324"/>
                    <a:pt x="5418" y="337"/>
                    <a:pt x="5427" y="349"/>
                  </a:cubicBezTo>
                  <a:cubicBezTo>
                    <a:pt x="5440" y="363"/>
                    <a:pt x="5452" y="377"/>
                    <a:pt x="5457" y="377"/>
                  </a:cubicBezTo>
                  <a:cubicBezTo>
                    <a:pt x="5460" y="377"/>
                    <a:pt x="5461" y="375"/>
                    <a:pt x="5461" y="368"/>
                  </a:cubicBezTo>
                  <a:cubicBezTo>
                    <a:pt x="5470" y="357"/>
                    <a:pt x="5506" y="346"/>
                    <a:pt x="5534" y="346"/>
                  </a:cubicBezTo>
                  <a:cubicBezTo>
                    <a:pt x="5556" y="346"/>
                    <a:pt x="5574" y="352"/>
                    <a:pt x="5574" y="371"/>
                  </a:cubicBezTo>
                  <a:lnTo>
                    <a:pt x="5605" y="371"/>
                  </a:lnTo>
                  <a:cubicBezTo>
                    <a:pt x="5605" y="349"/>
                    <a:pt x="5637" y="349"/>
                    <a:pt x="5671" y="349"/>
                  </a:cubicBezTo>
                  <a:cubicBezTo>
                    <a:pt x="5703" y="349"/>
                    <a:pt x="5718" y="353"/>
                    <a:pt x="5718" y="371"/>
                  </a:cubicBezTo>
                  <a:cubicBezTo>
                    <a:pt x="5710" y="382"/>
                    <a:pt x="5710" y="388"/>
                    <a:pt x="5716" y="388"/>
                  </a:cubicBezTo>
                  <a:cubicBezTo>
                    <a:pt x="5722" y="388"/>
                    <a:pt x="5734" y="382"/>
                    <a:pt x="5750" y="371"/>
                  </a:cubicBezTo>
                  <a:cubicBezTo>
                    <a:pt x="5765" y="371"/>
                    <a:pt x="5784" y="331"/>
                    <a:pt x="5800" y="331"/>
                  </a:cubicBezTo>
                  <a:cubicBezTo>
                    <a:pt x="5800" y="309"/>
                    <a:pt x="5815" y="290"/>
                    <a:pt x="5831" y="290"/>
                  </a:cubicBezTo>
                  <a:lnTo>
                    <a:pt x="5831" y="312"/>
                  </a:lnTo>
                  <a:lnTo>
                    <a:pt x="5831" y="353"/>
                  </a:lnTo>
                  <a:cubicBezTo>
                    <a:pt x="5847" y="353"/>
                    <a:pt x="5862" y="353"/>
                    <a:pt x="5862" y="331"/>
                  </a:cubicBezTo>
                  <a:cubicBezTo>
                    <a:pt x="5878" y="353"/>
                    <a:pt x="5897" y="353"/>
                    <a:pt x="5928" y="353"/>
                  </a:cubicBezTo>
                  <a:cubicBezTo>
                    <a:pt x="5960" y="353"/>
                    <a:pt x="5991" y="353"/>
                    <a:pt x="6010" y="334"/>
                  </a:cubicBezTo>
                  <a:cubicBezTo>
                    <a:pt x="6018" y="354"/>
                    <a:pt x="6045" y="364"/>
                    <a:pt x="6073" y="364"/>
                  </a:cubicBezTo>
                  <a:cubicBezTo>
                    <a:pt x="6101" y="364"/>
                    <a:pt x="6129" y="354"/>
                    <a:pt x="6138" y="334"/>
                  </a:cubicBezTo>
                  <a:cubicBezTo>
                    <a:pt x="6138" y="323"/>
                    <a:pt x="6142" y="318"/>
                    <a:pt x="6147" y="318"/>
                  </a:cubicBezTo>
                  <a:cubicBezTo>
                    <a:pt x="6153" y="318"/>
                    <a:pt x="6161" y="324"/>
                    <a:pt x="6170" y="334"/>
                  </a:cubicBezTo>
                  <a:cubicBezTo>
                    <a:pt x="6177" y="345"/>
                    <a:pt x="6181" y="350"/>
                    <a:pt x="6185" y="350"/>
                  </a:cubicBezTo>
                  <a:cubicBezTo>
                    <a:pt x="6189" y="350"/>
                    <a:pt x="6193" y="345"/>
                    <a:pt x="6201" y="334"/>
                  </a:cubicBezTo>
                  <a:cubicBezTo>
                    <a:pt x="6205" y="328"/>
                    <a:pt x="6210" y="326"/>
                    <a:pt x="6214" y="326"/>
                  </a:cubicBezTo>
                  <a:cubicBezTo>
                    <a:pt x="6226" y="326"/>
                    <a:pt x="6238" y="340"/>
                    <a:pt x="6251" y="356"/>
                  </a:cubicBezTo>
                  <a:cubicBezTo>
                    <a:pt x="6260" y="381"/>
                    <a:pt x="6269" y="392"/>
                    <a:pt x="6279" y="392"/>
                  </a:cubicBezTo>
                  <a:cubicBezTo>
                    <a:pt x="6285" y="392"/>
                    <a:pt x="6292" y="387"/>
                    <a:pt x="6298" y="378"/>
                  </a:cubicBezTo>
                  <a:cubicBezTo>
                    <a:pt x="6319" y="365"/>
                    <a:pt x="6342" y="358"/>
                    <a:pt x="6365" y="358"/>
                  </a:cubicBezTo>
                  <a:cubicBezTo>
                    <a:pt x="6370" y="358"/>
                    <a:pt x="6375" y="358"/>
                    <a:pt x="6380" y="359"/>
                  </a:cubicBezTo>
                  <a:cubicBezTo>
                    <a:pt x="6411" y="337"/>
                    <a:pt x="6427" y="337"/>
                    <a:pt x="6411" y="315"/>
                  </a:cubicBezTo>
                  <a:cubicBezTo>
                    <a:pt x="6411" y="302"/>
                    <a:pt x="6417" y="287"/>
                    <a:pt x="6427" y="274"/>
                  </a:cubicBezTo>
                  <a:cubicBezTo>
                    <a:pt x="6438" y="267"/>
                    <a:pt x="6446" y="264"/>
                    <a:pt x="6450" y="264"/>
                  </a:cubicBezTo>
                  <a:cubicBezTo>
                    <a:pt x="6459" y="264"/>
                    <a:pt x="6455" y="274"/>
                    <a:pt x="6442" y="274"/>
                  </a:cubicBezTo>
                  <a:cubicBezTo>
                    <a:pt x="6411" y="296"/>
                    <a:pt x="6427" y="296"/>
                    <a:pt x="6442" y="315"/>
                  </a:cubicBezTo>
                  <a:cubicBezTo>
                    <a:pt x="6458" y="331"/>
                    <a:pt x="6476" y="338"/>
                    <a:pt x="6496" y="338"/>
                  </a:cubicBezTo>
                  <a:cubicBezTo>
                    <a:pt x="6500" y="338"/>
                    <a:pt x="6504" y="337"/>
                    <a:pt x="6508" y="337"/>
                  </a:cubicBezTo>
                  <a:lnTo>
                    <a:pt x="6571" y="337"/>
                  </a:lnTo>
                  <a:cubicBezTo>
                    <a:pt x="6597" y="348"/>
                    <a:pt x="6613" y="354"/>
                    <a:pt x="6624" y="354"/>
                  </a:cubicBezTo>
                  <a:cubicBezTo>
                    <a:pt x="6633" y="354"/>
                    <a:pt x="6636" y="349"/>
                    <a:pt x="6636" y="340"/>
                  </a:cubicBezTo>
                  <a:cubicBezTo>
                    <a:pt x="6636" y="331"/>
                    <a:pt x="6636" y="324"/>
                    <a:pt x="6636" y="318"/>
                  </a:cubicBezTo>
                  <a:cubicBezTo>
                    <a:pt x="6645" y="339"/>
                    <a:pt x="6697" y="350"/>
                    <a:pt x="6747" y="350"/>
                  </a:cubicBezTo>
                  <a:cubicBezTo>
                    <a:pt x="6794" y="350"/>
                    <a:pt x="6839" y="341"/>
                    <a:pt x="6846" y="321"/>
                  </a:cubicBezTo>
                  <a:lnTo>
                    <a:pt x="6846" y="340"/>
                  </a:lnTo>
                  <a:cubicBezTo>
                    <a:pt x="6846" y="362"/>
                    <a:pt x="6862" y="362"/>
                    <a:pt x="6893" y="362"/>
                  </a:cubicBezTo>
                  <a:cubicBezTo>
                    <a:pt x="6937" y="353"/>
                    <a:pt x="6978" y="346"/>
                    <a:pt x="7022" y="343"/>
                  </a:cubicBezTo>
                  <a:cubicBezTo>
                    <a:pt x="7088" y="343"/>
                    <a:pt x="7135" y="343"/>
                    <a:pt x="7135" y="324"/>
                  </a:cubicBezTo>
                  <a:cubicBezTo>
                    <a:pt x="7150" y="324"/>
                    <a:pt x="7150" y="324"/>
                    <a:pt x="7150" y="343"/>
                  </a:cubicBezTo>
                  <a:cubicBezTo>
                    <a:pt x="7135" y="365"/>
                    <a:pt x="7150" y="365"/>
                    <a:pt x="7169" y="365"/>
                  </a:cubicBezTo>
                  <a:cubicBezTo>
                    <a:pt x="7185" y="365"/>
                    <a:pt x="7185" y="343"/>
                    <a:pt x="7185" y="324"/>
                  </a:cubicBezTo>
                  <a:cubicBezTo>
                    <a:pt x="7185" y="313"/>
                    <a:pt x="7189" y="308"/>
                    <a:pt x="7197" y="308"/>
                  </a:cubicBezTo>
                  <a:cubicBezTo>
                    <a:pt x="7204" y="308"/>
                    <a:pt x="7216" y="313"/>
                    <a:pt x="7232" y="324"/>
                  </a:cubicBezTo>
                  <a:cubicBezTo>
                    <a:pt x="7252" y="335"/>
                    <a:pt x="7274" y="341"/>
                    <a:pt x="7296" y="341"/>
                  </a:cubicBezTo>
                  <a:cubicBezTo>
                    <a:pt x="7318" y="341"/>
                    <a:pt x="7340" y="335"/>
                    <a:pt x="7360" y="324"/>
                  </a:cubicBezTo>
                  <a:cubicBezTo>
                    <a:pt x="7376" y="324"/>
                    <a:pt x="7395" y="324"/>
                    <a:pt x="7395" y="346"/>
                  </a:cubicBezTo>
                  <a:cubicBezTo>
                    <a:pt x="7403" y="362"/>
                    <a:pt x="7418" y="370"/>
                    <a:pt x="7434" y="370"/>
                  </a:cubicBezTo>
                  <a:cubicBezTo>
                    <a:pt x="7450" y="370"/>
                    <a:pt x="7465" y="362"/>
                    <a:pt x="7473" y="346"/>
                  </a:cubicBezTo>
                  <a:cubicBezTo>
                    <a:pt x="7489" y="346"/>
                    <a:pt x="7489" y="346"/>
                    <a:pt x="7489" y="368"/>
                  </a:cubicBezTo>
                  <a:cubicBezTo>
                    <a:pt x="7498" y="381"/>
                    <a:pt x="7502" y="392"/>
                    <a:pt x="7507" y="392"/>
                  </a:cubicBezTo>
                  <a:cubicBezTo>
                    <a:pt x="7511" y="392"/>
                    <a:pt x="7515" y="386"/>
                    <a:pt x="7523" y="368"/>
                  </a:cubicBezTo>
                  <a:cubicBezTo>
                    <a:pt x="7541" y="359"/>
                    <a:pt x="7560" y="354"/>
                    <a:pt x="7580" y="354"/>
                  </a:cubicBezTo>
                  <a:cubicBezTo>
                    <a:pt x="7599" y="354"/>
                    <a:pt x="7619" y="359"/>
                    <a:pt x="7636" y="368"/>
                  </a:cubicBezTo>
                  <a:cubicBezTo>
                    <a:pt x="7640" y="368"/>
                    <a:pt x="7643" y="368"/>
                    <a:pt x="7646" y="368"/>
                  </a:cubicBezTo>
                  <a:cubicBezTo>
                    <a:pt x="7658" y="368"/>
                    <a:pt x="7668" y="366"/>
                    <a:pt x="7668" y="349"/>
                  </a:cubicBezTo>
                  <a:cubicBezTo>
                    <a:pt x="7668" y="341"/>
                    <a:pt x="7668" y="333"/>
                    <a:pt x="7668" y="327"/>
                  </a:cubicBezTo>
                  <a:cubicBezTo>
                    <a:pt x="7675" y="349"/>
                    <a:pt x="7679" y="360"/>
                    <a:pt x="7683" y="360"/>
                  </a:cubicBezTo>
                  <a:cubicBezTo>
                    <a:pt x="7687" y="360"/>
                    <a:pt x="7691" y="349"/>
                    <a:pt x="7699" y="327"/>
                  </a:cubicBezTo>
                  <a:cubicBezTo>
                    <a:pt x="7699" y="318"/>
                    <a:pt x="7703" y="313"/>
                    <a:pt x="7707" y="313"/>
                  </a:cubicBezTo>
                  <a:cubicBezTo>
                    <a:pt x="7711" y="313"/>
                    <a:pt x="7715" y="318"/>
                    <a:pt x="7715" y="327"/>
                  </a:cubicBezTo>
                  <a:cubicBezTo>
                    <a:pt x="7724" y="340"/>
                    <a:pt x="7733" y="346"/>
                    <a:pt x="7749" y="349"/>
                  </a:cubicBezTo>
                  <a:cubicBezTo>
                    <a:pt x="7805" y="340"/>
                    <a:pt x="7865" y="334"/>
                    <a:pt x="7924" y="331"/>
                  </a:cubicBezTo>
                  <a:cubicBezTo>
                    <a:pt x="8053" y="331"/>
                    <a:pt x="8103" y="331"/>
                    <a:pt x="8103" y="312"/>
                  </a:cubicBezTo>
                  <a:cubicBezTo>
                    <a:pt x="8111" y="301"/>
                    <a:pt x="8115" y="295"/>
                    <a:pt x="8119" y="295"/>
                  </a:cubicBezTo>
                  <a:cubicBezTo>
                    <a:pt x="8123" y="295"/>
                    <a:pt x="8127" y="301"/>
                    <a:pt x="8134" y="312"/>
                  </a:cubicBezTo>
                  <a:cubicBezTo>
                    <a:pt x="8144" y="327"/>
                    <a:pt x="8163" y="334"/>
                    <a:pt x="8181" y="334"/>
                  </a:cubicBezTo>
                  <a:cubicBezTo>
                    <a:pt x="8200" y="334"/>
                    <a:pt x="8216" y="334"/>
                    <a:pt x="8216" y="353"/>
                  </a:cubicBezTo>
                  <a:cubicBezTo>
                    <a:pt x="8232" y="334"/>
                    <a:pt x="8232" y="334"/>
                    <a:pt x="8247" y="334"/>
                  </a:cubicBezTo>
                  <a:cubicBezTo>
                    <a:pt x="8247" y="345"/>
                    <a:pt x="8251" y="350"/>
                    <a:pt x="8257" y="350"/>
                  </a:cubicBezTo>
                  <a:cubicBezTo>
                    <a:pt x="8263" y="350"/>
                    <a:pt x="8271" y="345"/>
                    <a:pt x="8279" y="334"/>
                  </a:cubicBezTo>
                  <a:cubicBezTo>
                    <a:pt x="8286" y="313"/>
                    <a:pt x="8290" y="303"/>
                    <a:pt x="8292" y="303"/>
                  </a:cubicBezTo>
                  <a:cubicBezTo>
                    <a:pt x="8294" y="303"/>
                    <a:pt x="8294" y="313"/>
                    <a:pt x="8294" y="334"/>
                  </a:cubicBezTo>
                  <a:cubicBezTo>
                    <a:pt x="8294" y="349"/>
                    <a:pt x="8319" y="365"/>
                    <a:pt x="8328" y="365"/>
                  </a:cubicBezTo>
                  <a:cubicBezTo>
                    <a:pt x="8332" y="365"/>
                    <a:pt x="8333" y="362"/>
                    <a:pt x="8329" y="356"/>
                  </a:cubicBezTo>
                  <a:cubicBezTo>
                    <a:pt x="8329" y="334"/>
                    <a:pt x="8360" y="334"/>
                    <a:pt x="8376" y="315"/>
                  </a:cubicBezTo>
                  <a:cubicBezTo>
                    <a:pt x="8391" y="315"/>
                    <a:pt x="8407" y="315"/>
                    <a:pt x="8407" y="334"/>
                  </a:cubicBezTo>
                  <a:cubicBezTo>
                    <a:pt x="8412" y="341"/>
                    <a:pt x="8423" y="344"/>
                    <a:pt x="8437" y="344"/>
                  </a:cubicBezTo>
                  <a:cubicBezTo>
                    <a:pt x="8468" y="344"/>
                    <a:pt x="8509" y="330"/>
                    <a:pt x="8520" y="315"/>
                  </a:cubicBezTo>
                  <a:cubicBezTo>
                    <a:pt x="8520" y="304"/>
                    <a:pt x="8525" y="298"/>
                    <a:pt x="8529" y="298"/>
                  </a:cubicBezTo>
                  <a:cubicBezTo>
                    <a:pt x="8533" y="298"/>
                    <a:pt x="8537" y="304"/>
                    <a:pt x="8536" y="315"/>
                  </a:cubicBezTo>
                  <a:cubicBezTo>
                    <a:pt x="8536" y="337"/>
                    <a:pt x="8554" y="337"/>
                    <a:pt x="8570" y="337"/>
                  </a:cubicBezTo>
                  <a:cubicBezTo>
                    <a:pt x="8575" y="330"/>
                    <a:pt x="8578" y="328"/>
                    <a:pt x="8580" y="328"/>
                  </a:cubicBezTo>
                  <a:cubicBezTo>
                    <a:pt x="8586" y="328"/>
                    <a:pt x="8586" y="343"/>
                    <a:pt x="8586" y="359"/>
                  </a:cubicBezTo>
                  <a:cubicBezTo>
                    <a:pt x="8570" y="378"/>
                    <a:pt x="8586" y="378"/>
                    <a:pt x="8617" y="378"/>
                  </a:cubicBezTo>
                  <a:cubicBezTo>
                    <a:pt x="8633" y="359"/>
                    <a:pt x="8699" y="359"/>
                    <a:pt x="8746" y="359"/>
                  </a:cubicBezTo>
                  <a:cubicBezTo>
                    <a:pt x="8827" y="359"/>
                    <a:pt x="8843" y="340"/>
                    <a:pt x="8874" y="299"/>
                  </a:cubicBezTo>
                  <a:lnTo>
                    <a:pt x="8893" y="255"/>
                  </a:lnTo>
                  <a:lnTo>
                    <a:pt x="8893" y="299"/>
                  </a:lnTo>
                  <a:cubicBezTo>
                    <a:pt x="8893" y="318"/>
                    <a:pt x="8899" y="340"/>
                    <a:pt x="8908" y="362"/>
                  </a:cubicBezTo>
                  <a:cubicBezTo>
                    <a:pt x="8924" y="362"/>
                    <a:pt x="8924" y="340"/>
                    <a:pt x="8924" y="318"/>
                  </a:cubicBezTo>
                  <a:cubicBezTo>
                    <a:pt x="8924" y="309"/>
                    <a:pt x="8928" y="304"/>
                    <a:pt x="8936" y="304"/>
                  </a:cubicBezTo>
                  <a:cubicBezTo>
                    <a:pt x="8944" y="304"/>
                    <a:pt x="8955" y="309"/>
                    <a:pt x="8971" y="318"/>
                  </a:cubicBezTo>
                  <a:cubicBezTo>
                    <a:pt x="8987" y="329"/>
                    <a:pt x="9000" y="335"/>
                    <a:pt x="9011" y="335"/>
                  </a:cubicBezTo>
                  <a:cubicBezTo>
                    <a:pt x="9021" y="335"/>
                    <a:pt x="9029" y="330"/>
                    <a:pt x="9037" y="321"/>
                  </a:cubicBezTo>
                  <a:cubicBezTo>
                    <a:pt x="9039" y="321"/>
                    <a:pt x="9042" y="321"/>
                    <a:pt x="9044" y="321"/>
                  </a:cubicBezTo>
                  <a:cubicBezTo>
                    <a:pt x="9061" y="321"/>
                    <a:pt x="9076" y="329"/>
                    <a:pt x="9084" y="340"/>
                  </a:cubicBezTo>
                  <a:cubicBezTo>
                    <a:pt x="9088" y="341"/>
                    <a:pt x="9091" y="341"/>
                    <a:pt x="9094" y="341"/>
                  </a:cubicBezTo>
                  <a:cubicBezTo>
                    <a:pt x="9100" y="341"/>
                    <a:pt x="9100" y="337"/>
                    <a:pt x="9100" y="321"/>
                  </a:cubicBezTo>
                  <a:cubicBezTo>
                    <a:pt x="9100" y="310"/>
                    <a:pt x="9104" y="305"/>
                    <a:pt x="9111" y="305"/>
                  </a:cubicBezTo>
                  <a:cubicBezTo>
                    <a:pt x="9118" y="305"/>
                    <a:pt x="9126" y="310"/>
                    <a:pt x="9134" y="321"/>
                  </a:cubicBezTo>
                  <a:cubicBezTo>
                    <a:pt x="9143" y="345"/>
                    <a:pt x="9164" y="355"/>
                    <a:pt x="9179" y="355"/>
                  </a:cubicBezTo>
                  <a:cubicBezTo>
                    <a:pt x="9189" y="355"/>
                    <a:pt x="9197" y="351"/>
                    <a:pt x="9197" y="343"/>
                  </a:cubicBezTo>
                  <a:cubicBezTo>
                    <a:pt x="9197" y="321"/>
                    <a:pt x="9212" y="321"/>
                    <a:pt x="9228" y="321"/>
                  </a:cubicBezTo>
                  <a:cubicBezTo>
                    <a:pt x="9231" y="322"/>
                    <a:pt x="9234" y="322"/>
                    <a:pt x="9238" y="322"/>
                  </a:cubicBezTo>
                  <a:cubicBezTo>
                    <a:pt x="9253" y="322"/>
                    <a:pt x="9268" y="315"/>
                    <a:pt x="9278" y="302"/>
                  </a:cubicBezTo>
                  <a:lnTo>
                    <a:pt x="9310" y="302"/>
                  </a:lnTo>
                  <a:cubicBezTo>
                    <a:pt x="9325" y="302"/>
                    <a:pt x="9310" y="321"/>
                    <a:pt x="9294" y="321"/>
                  </a:cubicBezTo>
                  <a:lnTo>
                    <a:pt x="9310" y="343"/>
                  </a:lnTo>
                  <a:cubicBezTo>
                    <a:pt x="9341" y="343"/>
                    <a:pt x="9360" y="343"/>
                    <a:pt x="9375" y="324"/>
                  </a:cubicBezTo>
                  <a:cubicBezTo>
                    <a:pt x="9383" y="302"/>
                    <a:pt x="9387" y="291"/>
                    <a:pt x="9389" y="291"/>
                  </a:cubicBezTo>
                  <a:cubicBezTo>
                    <a:pt x="9391" y="291"/>
                    <a:pt x="9391" y="302"/>
                    <a:pt x="9391" y="324"/>
                  </a:cubicBezTo>
                  <a:cubicBezTo>
                    <a:pt x="9391" y="338"/>
                    <a:pt x="9399" y="352"/>
                    <a:pt x="9409" y="352"/>
                  </a:cubicBezTo>
                  <a:cubicBezTo>
                    <a:pt x="9413" y="352"/>
                    <a:pt x="9418" y="350"/>
                    <a:pt x="9422" y="343"/>
                  </a:cubicBezTo>
                  <a:cubicBezTo>
                    <a:pt x="9429" y="326"/>
                    <a:pt x="9435" y="320"/>
                    <a:pt x="9441" y="320"/>
                  </a:cubicBezTo>
                  <a:cubicBezTo>
                    <a:pt x="9448" y="320"/>
                    <a:pt x="9454" y="333"/>
                    <a:pt x="9454" y="346"/>
                  </a:cubicBezTo>
                  <a:cubicBezTo>
                    <a:pt x="9446" y="367"/>
                    <a:pt x="9442" y="377"/>
                    <a:pt x="9448" y="377"/>
                  </a:cubicBezTo>
                  <a:cubicBezTo>
                    <a:pt x="9455" y="377"/>
                    <a:pt x="9471" y="367"/>
                    <a:pt x="9504" y="346"/>
                  </a:cubicBezTo>
                  <a:cubicBezTo>
                    <a:pt x="9535" y="346"/>
                    <a:pt x="9601" y="324"/>
                    <a:pt x="9648" y="324"/>
                  </a:cubicBezTo>
                  <a:cubicBezTo>
                    <a:pt x="9714" y="327"/>
                    <a:pt x="9745" y="327"/>
                    <a:pt x="9761" y="346"/>
                  </a:cubicBezTo>
                  <a:cubicBezTo>
                    <a:pt x="9761" y="351"/>
                    <a:pt x="9761" y="354"/>
                    <a:pt x="9761" y="358"/>
                  </a:cubicBezTo>
                  <a:lnTo>
                    <a:pt x="9761" y="358"/>
                  </a:lnTo>
                  <a:cubicBezTo>
                    <a:pt x="9764" y="327"/>
                    <a:pt x="9781" y="327"/>
                    <a:pt x="9827" y="327"/>
                  </a:cubicBezTo>
                  <a:cubicBezTo>
                    <a:pt x="9838" y="334"/>
                    <a:pt x="9850" y="337"/>
                    <a:pt x="9862" y="337"/>
                  </a:cubicBezTo>
                  <a:cubicBezTo>
                    <a:pt x="9885" y="337"/>
                    <a:pt x="9908" y="327"/>
                    <a:pt x="9924" y="309"/>
                  </a:cubicBezTo>
                  <a:lnTo>
                    <a:pt x="9889" y="309"/>
                  </a:lnTo>
                  <a:cubicBezTo>
                    <a:pt x="9889" y="283"/>
                    <a:pt x="9895" y="272"/>
                    <a:pt x="9906" y="272"/>
                  </a:cubicBezTo>
                  <a:cubicBezTo>
                    <a:pt x="9914" y="272"/>
                    <a:pt x="9925" y="278"/>
                    <a:pt x="9940" y="287"/>
                  </a:cubicBezTo>
                  <a:cubicBezTo>
                    <a:pt x="9955" y="287"/>
                    <a:pt x="9955" y="309"/>
                    <a:pt x="9955" y="327"/>
                  </a:cubicBezTo>
                  <a:cubicBezTo>
                    <a:pt x="9955" y="349"/>
                    <a:pt x="9971" y="371"/>
                    <a:pt x="9987" y="371"/>
                  </a:cubicBezTo>
                  <a:cubicBezTo>
                    <a:pt x="10002" y="371"/>
                    <a:pt x="10018" y="371"/>
                    <a:pt x="10002" y="349"/>
                  </a:cubicBezTo>
                  <a:cubicBezTo>
                    <a:pt x="10002" y="331"/>
                    <a:pt x="10002" y="331"/>
                    <a:pt x="10018" y="331"/>
                  </a:cubicBezTo>
                  <a:cubicBezTo>
                    <a:pt x="10037" y="331"/>
                    <a:pt x="10055" y="324"/>
                    <a:pt x="10068" y="309"/>
                  </a:cubicBezTo>
                  <a:cubicBezTo>
                    <a:pt x="10068" y="293"/>
                    <a:pt x="10076" y="288"/>
                    <a:pt x="10087" y="288"/>
                  </a:cubicBezTo>
                  <a:cubicBezTo>
                    <a:pt x="10091" y="288"/>
                    <a:pt x="10095" y="289"/>
                    <a:pt x="10099" y="290"/>
                  </a:cubicBezTo>
                  <a:cubicBezTo>
                    <a:pt x="10112" y="302"/>
                    <a:pt x="10131" y="309"/>
                    <a:pt x="10146" y="309"/>
                  </a:cubicBezTo>
                  <a:lnTo>
                    <a:pt x="10146" y="331"/>
                  </a:lnTo>
                  <a:cubicBezTo>
                    <a:pt x="10149" y="346"/>
                    <a:pt x="10156" y="359"/>
                    <a:pt x="10162" y="371"/>
                  </a:cubicBezTo>
                  <a:cubicBezTo>
                    <a:pt x="10181" y="371"/>
                    <a:pt x="10181" y="353"/>
                    <a:pt x="10181" y="353"/>
                  </a:cubicBezTo>
                  <a:cubicBezTo>
                    <a:pt x="10181" y="335"/>
                    <a:pt x="10414" y="334"/>
                    <a:pt x="10540" y="334"/>
                  </a:cubicBezTo>
                  <a:cubicBezTo>
                    <a:pt x="10576" y="334"/>
                    <a:pt x="10603" y="334"/>
                    <a:pt x="10613" y="334"/>
                  </a:cubicBezTo>
                  <a:cubicBezTo>
                    <a:pt x="10631" y="345"/>
                    <a:pt x="10652" y="351"/>
                    <a:pt x="10667" y="351"/>
                  </a:cubicBezTo>
                  <a:cubicBezTo>
                    <a:pt x="10680" y="351"/>
                    <a:pt x="10687" y="346"/>
                    <a:pt x="10679" y="337"/>
                  </a:cubicBezTo>
                  <a:cubicBezTo>
                    <a:pt x="10679" y="321"/>
                    <a:pt x="10722" y="317"/>
                    <a:pt x="10781" y="317"/>
                  </a:cubicBezTo>
                  <a:cubicBezTo>
                    <a:pt x="10804" y="317"/>
                    <a:pt x="10829" y="317"/>
                    <a:pt x="10855" y="318"/>
                  </a:cubicBezTo>
                  <a:cubicBezTo>
                    <a:pt x="10967" y="318"/>
                    <a:pt x="11049" y="318"/>
                    <a:pt x="11049" y="296"/>
                  </a:cubicBezTo>
                  <a:cubicBezTo>
                    <a:pt x="11049" y="296"/>
                    <a:pt x="11065" y="299"/>
                    <a:pt x="11099" y="299"/>
                  </a:cubicBezTo>
                  <a:cubicBezTo>
                    <a:pt x="11130" y="299"/>
                    <a:pt x="11162" y="277"/>
                    <a:pt x="11177" y="277"/>
                  </a:cubicBezTo>
                  <a:cubicBezTo>
                    <a:pt x="11187" y="268"/>
                    <a:pt x="11195" y="263"/>
                    <a:pt x="11199" y="263"/>
                  </a:cubicBezTo>
                  <a:cubicBezTo>
                    <a:pt x="11203" y="263"/>
                    <a:pt x="11202" y="268"/>
                    <a:pt x="11193" y="277"/>
                  </a:cubicBezTo>
                  <a:cubicBezTo>
                    <a:pt x="11193" y="299"/>
                    <a:pt x="11193" y="321"/>
                    <a:pt x="11212" y="321"/>
                  </a:cubicBezTo>
                  <a:cubicBezTo>
                    <a:pt x="11243" y="321"/>
                    <a:pt x="11243" y="299"/>
                    <a:pt x="11243" y="277"/>
                  </a:cubicBezTo>
                  <a:cubicBezTo>
                    <a:pt x="11243" y="259"/>
                    <a:pt x="11259" y="259"/>
                    <a:pt x="11259" y="259"/>
                  </a:cubicBezTo>
                  <a:cubicBezTo>
                    <a:pt x="11275" y="259"/>
                    <a:pt x="11275" y="259"/>
                    <a:pt x="11275" y="277"/>
                  </a:cubicBezTo>
                  <a:lnTo>
                    <a:pt x="11275" y="321"/>
                  </a:lnTo>
                  <a:lnTo>
                    <a:pt x="11290" y="321"/>
                  </a:lnTo>
                  <a:cubicBezTo>
                    <a:pt x="11290" y="299"/>
                    <a:pt x="11306" y="299"/>
                    <a:pt x="11306" y="299"/>
                  </a:cubicBezTo>
                  <a:cubicBezTo>
                    <a:pt x="11325" y="299"/>
                    <a:pt x="11325" y="299"/>
                    <a:pt x="11322" y="343"/>
                  </a:cubicBezTo>
                  <a:cubicBezTo>
                    <a:pt x="11322" y="364"/>
                    <a:pt x="11325" y="374"/>
                    <a:pt x="11332" y="374"/>
                  </a:cubicBezTo>
                  <a:cubicBezTo>
                    <a:pt x="11338" y="374"/>
                    <a:pt x="11347" y="364"/>
                    <a:pt x="11356" y="343"/>
                  </a:cubicBezTo>
                  <a:lnTo>
                    <a:pt x="11387" y="321"/>
                  </a:lnTo>
                  <a:cubicBezTo>
                    <a:pt x="11392" y="334"/>
                    <a:pt x="11399" y="339"/>
                    <a:pt x="11406" y="339"/>
                  </a:cubicBezTo>
                  <a:cubicBezTo>
                    <a:pt x="11423" y="339"/>
                    <a:pt x="11442" y="315"/>
                    <a:pt x="11453" y="302"/>
                  </a:cubicBezTo>
                  <a:cubicBezTo>
                    <a:pt x="11461" y="323"/>
                    <a:pt x="11469" y="333"/>
                    <a:pt x="11477" y="333"/>
                  </a:cubicBezTo>
                  <a:cubicBezTo>
                    <a:pt x="11484" y="333"/>
                    <a:pt x="11492" y="323"/>
                    <a:pt x="11500" y="302"/>
                  </a:cubicBezTo>
                  <a:cubicBezTo>
                    <a:pt x="11500" y="291"/>
                    <a:pt x="11504" y="286"/>
                    <a:pt x="11510" y="286"/>
                  </a:cubicBezTo>
                  <a:cubicBezTo>
                    <a:pt x="11516" y="286"/>
                    <a:pt x="11524" y="291"/>
                    <a:pt x="11531" y="302"/>
                  </a:cubicBezTo>
                  <a:cubicBezTo>
                    <a:pt x="11547" y="324"/>
                    <a:pt x="11566" y="324"/>
                    <a:pt x="11597" y="324"/>
                  </a:cubicBezTo>
                  <a:cubicBezTo>
                    <a:pt x="11609" y="308"/>
                    <a:pt x="11671" y="304"/>
                    <a:pt x="11754" y="304"/>
                  </a:cubicBezTo>
                  <a:cubicBezTo>
                    <a:pt x="11785" y="304"/>
                    <a:pt x="11819" y="305"/>
                    <a:pt x="11854" y="306"/>
                  </a:cubicBezTo>
                  <a:cubicBezTo>
                    <a:pt x="11886" y="306"/>
                    <a:pt x="11916" y="306"/>
                    <a:pt x="11943" y="306"/>
                  </a:cubicBezTo>
                  <a:cubicBezTo>
                    <a:pt x="12037" y="306"/>
                    <a:pt x="12096" y="304"/>
                    <a:pt x="12096" y="287"/>
                  </a:cubicBezTo>
                  <a:cubicBezTo>
                    <a:pt x="12111" y="287"/>
                    <a:pt x="12111" y="287"/>
                    <a:pt x="12130" y="309"/>
                  </a:cubicBezTo>
                  <a:cubicBezTo>
                    <a:pt x="12130" y="316"/>
                    <a:pt x="12133" y="321"/>
                    <a:pt x="12137" y="321"/>
                  </a:cubicBezTo>
                  <a:cubicBezTo>
                    <a:pt x="12143" y="321"/>
                    <a:pt x="12152" y="311"/>
                    <a:pt x="12161" y="287"/>
                  </a:cubicBezTo>
                  <a:cubicBezTo>
                    <a:pt x="12171" y="276"/>
                    <a:pt x="12174" y="264"/>
                    <a:pt x="12176" y="264"/>
                  </a:cubicBezTo>
                  <a:cubicBezTo>
                    <a:pt x="12177" y="264"/>
                    <a:pt x="12177" y="270"/>
                    <a:pt x="12177" y="287"/>
                  </a:cubicBezTo>
                  <a:cubicBezTo>
                    <a:pt x="12177" y="309"/>
                    <a:pt x="12208" y="309"/>
                    <a:pt x="12274" y="309"/>
                  </a:cubicBezTo>
                  <a:cubicBezTo>
                    <a:pt x="12321" y="309"/>
                    <a:pt x="12387" y="309"/>
                    <a:pt x="12387" y="290"/>
                  </a:cubicBezTo>
                  <a:cubicBezTo>
                    <a:pt x="12403" y="279"/>
                    <a:pt x="12411" y="273"/>
                    <a:pt x="12412" y="273"/>
                  </a:cubicBezTo>
                  <a:lnTo>
                    <a:pt x="12412" y="273"/>
                  </a:lnTo>
                  <a:cubicBezTo>
                    <a:pt x="12414" y="273"/>
                    <a:pt x="12411" y="279"/>
                    <a:pt x="12403" y="290"/>
                  </a:cubicBezTo>
                  <a:cubicBezTo>
                    <a:pt x="12393" y="315"/>
                    <a:pt x="12420" y="334"/>
                    <a:pt x="12454" y="334"/>
                  </a:cubicBezTo>
                  <a:cubicBezTo>
                    <a:pt x="12474" y="334"/>
                    <a:pt x="12497" y="327"/>
                    <a:pt x="12516" y="312"/>
                  </a:cubicBezTo>
                  <a:cubicBezTo>
                    <a:pt x="12531" y="312"/>
                    <a:pt x="12547" y="312"/>
                    <a:pt x="12547" y="334"/>
                  </a:cubicBezTo>
                  <a:cubicBezTo>
                    <a:pt x="12575" y="334"/>
                    <a:pt x="12603" y="324"/>
                    <a:pt x="12628" y="312"/>
                  </a:cubicBezTo>
                  <a:lnTo>
                    <a:pt x="12741" y="312"/>
                  </a:lnTo>
                  <a:cubicBezTo>
                    <a:pt x="12763" y="312"/>
                    <a:pt x="12785" y="306"/>
                    <a:pt x="12804" y="293"/>
                  </a:cubicBezTo>
                  <a:lnTo>
                    <a:pt x="12823" y="293"/>
                  </a:lnTo>
                  <a:cubicBezTo>
                    <a:pt x="12823" y="315"/>
                    <a:pt x="12901" y="315"/>
                    <a:pt x="13014" y="315"/>
                  </a:cubicBezTo>
                  <a:cubicBezTo>
                    <a:pt x="13127" y="318"/>
                    <a:pt x="13224" y="318"/>
                    <a:pt x="13239" y="340"/>
                  </a:cubicBezTo>
                  <a:cubicBezTo>
                    <a:pt x="13252" y="337"/>
                    <a:pt x="13264" y="331"/>
                    <a:pt x="13271" y="318"/>
                  </a:cubicBezTo>
                  <a:cubicBezTo>
                    <a:pt x="13282" y="295"/>
                    <a:pt x="13291" y="285"/>
                    <a:pt x="13301" y="285"/>
                  </a:cubicBezTo>
                  <a:cubicBezTo>
                    <a:pt x="13308" y="285"/>
                    <a:pt x="13314" y="290"/>
                    <a:pt x="13321" y="299"/>
                  </a:cubicBezTo>
                  <a:cubicBezTo>
                    <a:pt x="13330" y="320"/>
                    <a:pt x="13350" y="330"/>
                    <a:pt x="13369" y="330"/>
                  </a:cubicBezTo>
                  <a:cubicBezTo>
                    <a:pt x="13389" y="330"/>
                    <a:pt x="13409" y="320"/>
                    <a:pt x="13418" y="299"/>
                  </a:cubicBezTo>
                  <a:lnTo>
                    <a:pt x="13418" y="321"/>
                  </a:lnTo>
                  <a:cubicBezTo>
                    <a:pt x="13424" y="336"/>
                    <a:pt x="13434" y="343"/>
                    <a:pt x="13445" y="343"/>
                  </a:cubicBezTo>
                  <a:cubicBezTo>
                    <a:pt x="13464" y="343"/>
                    <a:pt x="13487" y="325"/>
                    <a:pt x="13496" y="299"/>
                  </a:cubicBezTo>
                  <a:cubicBezTo>
                    <a:pt x="13510" y="315"/>
                    <a:pt x="13521" y="330"/>
                    <a:pt x="13533" y="330"/>
                  </a:cubicBezTo>
                  <a:cubicBezTo>
                    <a:pt x="13537" y="330"/>
                    <a:pt x="13542" y="328"/>
                    <a:pt x="13547" y="321"/>
                  </a:cubicBezTo>
                  <a:cubicBezTo>
                    <a:pt x="13562" y="321"/>
                    <a:pt x="13562" y="321"/>
                    <a:pt x="13562" y="362"/>
                  </a:cubicBezTo>
                  <a:cubicBezTo>
                    <a:pt x="13562" y="384"/>
                    <a:pt x="13562" y="406"/>
                    <a:pt x="13578" y="406"/>
                  </a:cubicBezTo>
                  <a:cubicBezTo>
                    <a:pt x="13594" y="406"/>
                    <a:pt x="13594" y="384"/>
                    <a:pt x="13594" y="362"/>
                  </a:cubicBezTo>
                  <a:lnTo>
                    <a:pt x="13625" y="362"/>
                  </a:lnTo>
                  <a:cubicBezTo>
                    <a:pt x="13625" y="362"/>
                    <a:pt x="13641" y="362"/>
                    <a:pt x="13644" y="343"/>
                  </a:cubicBezTo>
                  <a:cubicBezTo>
                    <a:pt x="13644" y="321"/>
                    <a:pt x="13659" y="321"/>
                    <a:pt x="13675" y="321"/>
                  </a:cubicBezTo>
                  <a:cubicBezTo>
                    <a:pt x="13675" y="328"/>
                    <a:pt x="13676" y="330"/>
                    <a:pt x="13678" y="330"/>
                  </a:cubicBezTo>
                  <a:cubicBezTo>
                    <a:pt x="13682" y="330"/>
                    <a:pt x="13686" y="316"/>
                    <a:pt x="13675" y="302"/>
                  </a:cubicBezTo>
                  <a:cubicBezTo>
                    <a:pt x="13675" y="280"/>
                    <a:pt x="13675" y="259"/>
                    <a:pt x="13691" y="259"/>
                  </a:cubicBezTo>
                  <a:lnTo>
                    <a:pt x="13691" y="218"/>
                  </a:lnTo>
                  <a:cubicBezTo>
                    <a:pt x="13691" y="177"/>
                    <a:pt x="13691" y="155"/>
                    <a:pt x="13659" y="133"/>
                  </a:cubicBezTo>
                  <a:cubicBezTo>
                    <a:pt x="13622" y="121"/>
                    <a:pt x="13590" y="109"/>
                    <a:pt x="13570" y="109"/>
                  </a:cubicBezTo>
                  <a:cubicBezTo>
                    <a:pt x="13555" y="109"/>
                    <a:pt x="13547" y="116"/>
                    <a:pt x="13547" y="133"/>
                  </a:cubicBezTo>
                  <a:cubicBezTo>
                    <a:pt x="13547" y="133"/>
                    <a:pt x="13531" y="155"/>
                    <a:pt x="13515" y="155"/>
                  </a:cubicBezTo>
                  <a:cubicBezTo>
                    <a:pt x="13500" y="152"/>
                    <a:pt x="13481" y="133"/>
                    <a:pt x="13481" y="133"/>
                  </a:cubicBezTo>
                  <a:cubicBezTo>
                    <a:pt x="13481" y="111"/>
                    <a:pt x="13418" y="111"/>
                    <a:pt x="13337" y="111"/>
                  </a:cubicBezTo>
                  <a:cubicBezTo>
                    <a:pt x="13239" y="108"/>
                    <a:pt x="13192" y="108"/>
                    <a:pt x="13177" y="89"/>
                  </a:cubicBezTo>
                  <a:cubicBezTo>
                    <a:pt x="13170" y="77"/>
                    <a:pt x="13158" y="67"/>
                    <a:pt x="13145" y="67"/>
                  </a:cubicBezTo>
                  <a:cubicBezTo>
                    <a:pt x="13145" y="86"/>
                    <a:pt x="13048" y="86"/>
                    <a:pt x="12935" y="86"/>
                  </a:cubicBezTo>
                  <a:cubicBezTo>
                    <a:pt x="12904" y="85"/>
                    <a:pt x="12874" y="85"/>
                    <a:pt x="12845" y="85"/>
                  </a:cubicBezTo>
                  <a:cubicBezTo>
                    <a:pt x="12769" y="85"/>
                    <a:pt x="12710" y="89"/>
                    <a:pt x="12710" y="105"/>
                  </a:cubicBezTo>
                  <a:lnTo>
                    <a:pt x="12675" y="105"/>
                  </a:lnTo>
                  <a:cubicBezTo>
                    <a:pt x="12675" y="83"/>
                    <a:pt x="12644" y="83"/>
                    <a:pt x="12613" y="83"/>
                  </a:cubicBezTo>
                  <a:cubicBezTo>
                    <a:pt x="12594" y="96"/>
                    <a:pt x="12572" y="102"/>
                    <a:pt x="12547" y="102"/>
                  </a:cubicBezTo>
                  <a:cubicBezTo>
                    <a:pt x="12547" y="83"/>
                    <a:pt x="12531" y="83"/>
                    <a:pt x="12500" y="80"/>
                  </a:cubicBezTo>
                  <a:cubicBezTo>
                    <a:pt x="12468" y="80"/>
                    <a:pt x="12453" y="80"/>
                    <a:pt x="12453" y="102"/>
                  </a:cubicBezTo>
                  <a:cubicBezTo>
                    <a:pt x="12390" y="102"/>
                    <a:pt x="12331" y="96"/>
                    <a:pt x="12274" y="80"/>
                  </a:cubicBezTo>
                  <a:cubicBezTo>
                    <a:pt x="12270" y="73"/>
                    <a:pt x="12265" y="71"/>
                    <a:pt x="12260" y="71"/>
                  </a:cubicBezTo>
                  <a:cubicBezTo>
                    <a:pt x="12249" y="71"/>
                    <a:pt x="12238" y="85"/>
                    <a:pt x="12227" y="99"/>
                  </a:cubicBezTo>
                  <a:cubicBezTo>
                    <a:pt x="12227" y="119"/>
                    <a:pt x="12211" y="140"/>
                    <a:pt x="12196" y="140"/>
                  </a:cubicBezTo>
                  <a:cubicBezTo>
                    <a:pt x="12195" y="140"/>
                    <a:pt x="12194" y="140"/>
                    <a:pt x="12193" y="139"/>
                  </a:cubicBezTo>
                  <a:lnTo>
                    <a:pt x="12193" y="99"/>
                  </a:lnTo>
                  <a:cubicBezTo>
                    <a:pt x="12208" y="80"/>
                    <a:pt x="12208" y="80"/>
                    <a:pt x="12177" y="77"/>
                  </a:cubicBezTo>
                  <a:lnTo>
                    <a:pt x="12146" y="77"/>
                  </a:lnTo>
                  <a:cubicBezTo>
                    <a:pt x="12146" y="93"/>
                    <a:pt x="12103" y="97"/>
                    <a:pt x="12036" y="97"/>
                  </a:cubicBezTo>
                  <a:cubicBezTo>
                    <a:pt x="12011" y="97"/>
                    <a:pt x="11982" y="96"/>
                    <a:pt x="11951" y="96"/>
                  </a:cubicBezTo>
                  <a:cubicBezTo>
                    <a:pt x="11807" y="96"/>
                    <a:pt x="11760" y="96"/>
                    <a:pt x="11760" y="114"/>
                  </a:cubicBezTo>
                  <a:cubicBezTo>
                    <a:pt x="11759" y="125"/>
                    <a:pt x="11754" y="131"/>
                    <a:pt x="11744" y="131"/>
                  </a:cubicBezTo>
                  <a:cubicBezTo>
                    <a:pt x="11734" y="131"/>
                    <a:pt x="11718" y="125"/>
                    <a:pt x="11694" y="114"/>
                  </a:cubicBezTo>
                  <a:cubicBezTo>
                    <a:pt x="11633" y="75"/>
                    <a:pt x="11611" y="60"/>
                    <a:pt x="11598" y="60"/>
                  </a:cubicBezTo>
                  <a:cubicBezTo>
                    <a:pt x="11591" y="60"/>
                    <a:pt x="11587" y="65"/>
                    <a:pt x="11582" y="74"/>
                  </a:cubicBezTo>
                  <a:cubicBezTo>
                    <a:pt x="11597" y="74"/>
                    <a:pt x="11597" y="92"/>
                    <a:pt x="11597" y="114"/>
                  </a:cubicBezTo>
                  <a:cubicBezTo>
                    <a:pt x="11597" y="135"/>
                    <a:pt x="11593" y="145"/>
                    <a:pt x="11588" y="145"/>
                  </a:cubicBezTo>
                  <a:cubicBezTo>
                    <a:pt x="11582" y="145"/>
                    <a:pt x="11574" y="135"/>
                    <a:pt x="11566" y="114"/>
                  </a:cubicBezTo>
                  <a:cubicBezTo>
                    <a:pt x="11566" y="98"/>
                    <a:pt x="11527" y="91"/>
                    <a:pt x="11480" y="91"/>
                  </a:cubicBezTo>
                  <a:cubicBezTo>
                    <a:pt x="11409" y="91"/>
                    <a:pt x="11318" y="107"/>
                    <a:pt x="11309" y="133"/>
                  </a:cubicBezTo>
                  <a:lnTo>
                    <a:pt x="11309" y="111"/>
                  </a:lnTo>
                  <a:cubicBezTo>
                    <a:pt x="11309" y="89"/>
                    <a:pt x="11290" y="89"/>
                    <a:pt x="11228" y="89"/>
                  </a:cubicBezTo>
                  <a:lnTo>
                    <a:pt x="11177" y="89"/>
                  </a:lnTo>
                  <a:cubicBezTo>
                    <a:pt x="11177" y="106"/>
                    <a:pt x="11161" y="112"/>
                    <a:pt x="11142" y="112"/>
                  </a:cubicBezTo>
                  <a:cubicBezTo>
                    <a:pt x="11115" y="112"/>
                    <a:pt x="11083" y="100"/>
                    <a:pt x="11083" y="89"/>
                  </a:cubicBezTo>
                  <a:cubicBezTo>
                    <a:pt x="11068" y="67"/>
                    <a:pt x="11068" y="67"/>
                    <a:pt x="11033" y="67"/>
                  </a:cubicBezTo>
                  <a:cubicBezTo>
                    <a:pt x="11014" y="84"/>
                    <a:pt x="10988" y="90"/>
                    <a:pt x="10965" y="90"/>
                  </a:cubicBezTo>
                  <a:cubicBezTo>
                    <a:pt x="10933" y="90"/>
                    <a:pt x="10905" y="78"/>
                    <a:pt x="10905" y="67"/>
                  </a:cubicBezTo>
                  <a:lnTo>
                    <a:pt x="10873" y="64"/>
                  </a:lnTo>
                  <a:cubicBezTo>
                    <a:pt x="10857" y="78"/>
                    <a:pt x="10838" y="87"/>
                    <a:pt x="10817" y="87"/>
                  </a:cubicBezTo>
                  <a:cubicBezTo>
                    <a:pt x="10814" y="87"/>
                    <a:pt x="10811" y="87"/>
                    <a:pt x="10808" y="86"/>
                  </a:cubicBezTo>
                  <a:cubicBezTo>
                    <a:pt x="10761" y="86"/>
                    <a:pt x="10745" y="86"/>
                    <a:pt x="10761" y="105"/>
                  </a:cubicBezTo>
                  <a:cubicBezTo>
                    <a:pt x="10761" y="127"/>
                    <a:pt x="10761" y="149"/>
                    <a:pt x="10745" y="149"/>
                  </a:cubicBezTo>
                  <a:lnTo>
                    <a:pt x="10745" y="127"/>
                  </a:lnTo>
                  <a:cubicBezTo>
                    <a:pt x="10745" y="105"/>
                    <a:pt x="10695" y="105"/>
                    <a:pt x="10632" y="105"/>
                  </a:cubicBezTo>
                  <a:cubicBezTo>
                    <a:pt x="10551" y="105"/>
                    <a:pt x="10519" y="105"/>
                    <a:pt x="10504" y="83"/>
                  </a:cubicBezTo>
                  <a:lnTo>
                    <a:pt x="10485" y="105"/>
                  </a:lnTo>
                  <a:cubicBezTo>
                    <a:pt x="10477" y="114"/>
                    <a:pt x="10470" y="119"/>
                    <a:pt x="10464" y="119"/>
                  </a:cubicBezTo>
                  <a:cubicBezTo>
                    <a:pt x="10458" y="119"/>
                    <a:pt x="10453" y="113"/>
                    <a:pt x="10453" y="102"/>
                  </a:cubicBezTo>
                  <a:cubicBezTo>
                    <a:pt x="10446" y="92"/>
                    <a:pt x="10425" y="88"/>
                    <a:pt x="10403" y="88"/>
                  </a:cubicBezTo>
                  <a:cubicBezTo>
                    <a:pt x="10381" y="88"/>
                    <a:pt x="10356" y="92"/>
                    <a:pt x="10341" y="102"/>
                  </a:cubicBezTo>
                  <a:lnTo>
                    <a:pt x="10309" y="102"/>
                  </a:lnTo>
                  <a:cubicBezTo>
                    <a:pt x="10305" y="81"/>
                    <a:pt x="10287" y="70"/>
                    <a:pt x="10269" y="70"/>
                  </a:cubicBezTo>
                  <a:cubicBezTo>
                    <a:pt x="10251" y="70"/>
                    <a:pt x="10234" y="80"/>
                    <a:pt x="10228" y="102"/>
                  </a:cubicBezTo>
                  <a:cubicBezTo>
                    <a:pt x="10228" y="80"/>
                    <a:pt x="10212" y="80"/>
                    <a:pt x="10196" y="80"/>
                  </a:cubicBezTo>
                  <a:cubicBezTo>
                    <a:pt x="10181" y="90"/>
                    <a:pt x="10158" y="95"/>
                    <a:pt x="10139" y="95"/>
                  </a:cubicBezTo>
                  <a:cubicBezTo>
                    <a:pt x="10117" y="95"/>
                    <a:pt x="10099" y="90"/>
                    <a:pt x="10099" y="80"/>
                  </a:cubicBezTo>
                  <a:lnTo>
                    <a:pt x="10084" y="80"/>
                  </a:lnTo>
                  <a:cubicBezTo>
                    <a:pt x="10073" y="91"/>
                    <a:pt x="10057" y="99"/>
                    <a:pt x="10041" y="99"/>
                  </a:cubicBezTo>
                  <a:cubicBezTo>
                    <a:pt x="10038" y="99"/>
                    <a:pt x="10036" y="99"/>
                    <a:pt x="10034" y="99"/>
                  </a:cubicBezTo>
                  <a:cubicBezTo>
                    <a:pt x="10032" y="98"/>
                    <a:pt x="10029" y="98"/>
                    <a:pt x="10027" y="98"/>
                  </a:cubicBezTo>
                  <a:cubicBezTo>
                    <a:pt x="10013" y="98"/>
                    <a:pt x="9997" y="107"/>
                    <a:pt x="9987" y="121"/>
                  </a:cubicBezTo>
                  <a:cubicBezTo>
                    <a:pt x="9980" y="130"/>
                    <a:pt x="9968" y="139"/>
                    <a:pt x="9955" y="139"/>
                  </a:cubicBezTo>
                  <a:cubicBezTo>
                    <a:pt x="9940" y="139"/>
                    <a:pt x="9955" y="121"/>
                    <a:pt x="9971" y="99"/>
                  </a:cubicBezTo>
                  <a:cubicBezTo>
                    <a:pt x="9984" y="89"/>
                    <a:pt x="9983" y="84"/>
                    <a:pt x="9974" y="84"/>
                  </a:cubicBezTo>
                  <a:cubicBezTo>
                    <a:pt x="9962" y="84"/>
                    <a:pt x="9934" y="94"/>
                    <a:pt x="9905" y="118"/>
                  </a:cubicBezTo>
                  <a:cubicBezTo>
                    <a:pt x="9882" y="139"/>
                    <a:pt x="9870" y="150"/>
                    <a:pt x="9868" y="150"/>
                  </a:cubicBezTo>
                  <a:cubicBezTo>
                    <a:pt x="9866" y="150"/>
                    <a:pt x="9874" y="139"/>
                    <a:pt x="9889" y="118"/>
                  </a:cubicBezTo>
                  <a:cubicBezTo>
                    <a:pt x="9900" y="104"/>
                    <a:pt x="9913" y="90"/>
                    <a:pt x="9907" y="90"/>
                  </a:cubicBezTo>
                  <a:cubicBezTo>
                    <a:pt x="9905" y="90"/>
                    <a:pt x="9900" y="92"/>
                    <a:pt x="9889" y="99"/>
                  </a:cubicBezTo>
                  <a:cubicBezTo>
                    <a:pt x="9889" y="99"/>
                    <a:pt x="9858" y="99"/>
                    <a:pt x="9858" y="118"/>
                  </a:cubicBezTo>
                  <a:lnTo>
                    <a:pt x="9808" y="118"/>
                  </a:lnTo>
                  <a:cubicBezTo>
                    <a:pt x="9792" y="105"/>
                    <a:pt x="9767" y="96"/>
                    <a:pt x="9745" y="96"/>
                  </a:cubicBezTo>
                  <a:cubicBezTo>
                    <a:pt x="9737" y="107"/>
                    <a:pt x="9733" y="112"/>
                    <a:pt x="9730" y="112"/>
                  </a:cubicBezTo>
                  <a:cubicBezTo>
                    <a:pt x="9726" y="112"/>
                    <a:pt x="9722" y="107"/>
                    <a:pt x="9714" y="96"/>
                  </a:cubicBezTo>
                  <a:cubicBezTo>
                    <a:pt x="9714" y="88"/>
                    <a:pt x="9711" y="82"/>
                    <a:pt x="9708" y="82"/>
                  </a:cubicBezTo>
                  <a:cubicBezTo>
                    <a:pt x="9703" y="82"/>
                    <a:pt x="9697" y="92"/>
                    <a:pt x="9695" y="118"/>
                  </a:cubicBezTo>
                  <a:cubicBezTo>
                    <a:pt x="9687" y="127"/>
                    <a:pt x="9679" y="132"/>
                    <a:pt x="9672" y="132"/>
                  </a:cubicBezTo>
                  <a:cubicBezTo>
                    <a:pt x="9664" y="132"/>
                    <a:pt x="9656" y="127"/>
                    <a:pt x="9648" y="118"/>
                  </a:cubicBezTo>
                  <a:cubicBezTo>
                    <a:pt x="9648" y="92"/>
                    <a:pt x="9643" y="81"/>
                    <a:pt x="9638" y="81"/>
                  </a:cubicBezTo>
                  <a:cubicBezTo>
                    <a:pt x="9635" y="81"/>
                    <a:pt x="9632" y="86"/>
                    <a:pt x="9632" y="96"/>
                  </a:cubicBezTo>
                  <a:cubicBezTo>
                    <a:pt x="9626" y="108"/>
                    <a:pt x="9614" y="114"/>
                    <a:pt x="9601" y="114"/>
                  </a:cubicBezTo>
                  <a:cubicBezTo>
                    <a:pt x="9601" y="96"/>
                    <a:pt x="9454" y="92"/>
                    <a:pt x="9310" y="92"/>
                  </a:cubicBezTo>
                  <a:cubicBezTo>
                    <a:pt x="9294" y="92"/>
                    <a:pt x="9278" y="114"/>
                    <a:pt x="9278" y="133"/>
                  </a:cubicBezTo>
                  <a:cubicBezTo>
                    <a:pt x="9278" y="152"/>
                    <a:pt x="9278" y="159"/>
                    <a:pt x="9277" y="159"/>
                  </a:cubicBezTo>
                  <a:cubicBezTo>
                    <a:pt x="9275" y="159"/>
                    <a:pt x="9272" y="146"/>
                    <a:pt x="9263" y="133"/>
                  </a:cubicBezTo>
                  <a:cubicBezTo>
                    <a:pt x="9255" y="102"/>
                    <a:pt x="9242" y="86"/>
                    <a:pt x="9234" y="86"/>
                  </a:cubicBezTo>
                  <a:cubicBezTo>
                    <a:pt x="9225" y="86"/>
                    <a:pt x="9220" y="102"/>
                    <a:pt x="9228" y="133"/>
                  </a:cubicBezTo>
                  <a:cubicBezTo>
                    <a:pt x="9236" y="154"/>
                    <a:pt x="9240" y="164"/>
                    <a:pt x="9238" y="164"/>
                  </a:cubicBezTo>
                  <a:cubicBezTo>
                    <a:pt x="9236" y="164"/>
                    <a:pt x="9228" y="154"/>
                    <a:pt x="9212" y="133"/>
                  </a:cubicBezTo>
                  <a:cubicBezTo>
                    <a:pt x="9205" y="122"/>
                    <a:pt x="9201" y="117"/>
                    <a:pt x="9197" y="117"/>
                  </a:cubicBezTo>
                  <a:cubicBezTo>
                    <a:pt x="9193" y="117"/>
                    <a:pt x="9189" y="122"/>
                    <a:pt x="9181" y="133"/>
                  </a:cubicBezTo>
                  <a:cubicBezTo>
                    <a:pt x="9181" y="144"/>
                    <a:pt x="9177" y="150"/>
                    <a:pt x="9173" y="150"/>
                  </a:cubicBezTo>
                  <a:cubicBezTo>
                    <a:pt x="9169" y="150"/>
                    <a:pt x="9165" y="144"/>
                    <a:pt x="9165" y="133"/>
                  </a:cubicBezTo>
                  <a:cubicBezTo>
                    <a:pt x="9154" y="118"/>
                    <a:pt x="9143" y="104"/>
                    <a:pt x="9138" y="104"/>
                  </a:cubicBezTo>
                  <a:cubicBezTo>
                    <a:pt x="9135" y="104"/>
                    <a:pt x="9134" y="106"/>
                    <a:pt x="9134" y="111"/>
                  </a:cubicBezTo>
                  <a:cubicBezTo>
                    <a:pt x="9118" y="111"/>
                    <a:pt x="9109" y="102"/>
                    <a:pt x="9100" y="89"/>
                  </a:cubicBezTo>
                  <a:cubicBezTo>
                    <a:pt x="9095" y="84"/>
                    <a:pt x="9091" y="82"/>
                    <a:pt x="9086" y="82"/>
                  </a:cubicBezTo>
                  <a:cubicBezTo>
                    <a:pt x="9075" y="82"/>
                    <a:pt x="9064" y="96"/>
                    <a:pt x="9053" y="111"/>
                  </a:cubicBezTo>
                  <a:cubicBezTo>
                    <a:pt x="9028" y="132"/>
                    <a:pt x="9011" y="142"/>
                    <a:pt x="9003" y="142"/>
                  </a:cubicBezTo>
                  <a:cubicBezTo>
                    <a:pt x="8995" y="142"/>
                    <a:pt x="8995" y="132"/>
                    <a:pt x="9003" y="111"/>
                  </a:cubicBezTo>
                  <a:cubicBezTo>
                    <a:pt x="9010" y="95"/>
                    <a:pt x="9002" y="89"/>
                    <a:pt x="8989" y="89"/>
                  </a:cubicBezTo>
                  <a:cubicBezTo>
                    <a:pt x="8968" y="89"/>
                    <a:pt x="8934" y="105"/>
                    <a:pt x="8924" y="130"/>
                  </a:cubicBezTo>
                  <a:cubicBezTo>
                    <a:pt x="8913" y="156"/>
                    <a:pt x="8910" y="166"/>
                    <a:pt x="8909" y="166"/>
                  </a:cubicBezTo>
                  <a:cubicBezTo>
                    <a:pt x="8908" y="166"/>
                    <a:pt x="8908" y="161"/>
                    <a:pt x="8908" y="152"/>
                  </a:cubicBezTo>
                  <a:cubicBezTo>
                    <a:pt x="8908" y="130"/>
                    <a:pt x="8890" y="130"/>
                    <a:pt x="8890" y="130"/>
                  </a:cubicBezTo>
                  <a:cubicBezTo>
                    <a:pt x="8874" y="130"/>
                    <a:pt x="8858" y="130"/>
                    <a:pt x="8858" y="108"/>
                  </a:cubicBezTo>
                  <a:cubicBezTo>
                    <a:pt x="8843" y="111"/>
                    <a:pt x="8824" y="118"/>
                    <a:pt x="8811" y="130"/>
                  </a:cubicBezTo>
                  <a:cubicBezTo>
                    <a:pt x="8798" y="145"/>
                    <a:pt x="8784" y="152"/>
                    <a:pt x="8770" y="152"/>
                  </a:cubicBezTo>
                  <a:cubicBezTo>
                    <a:pt x="8746" y="152"/>
                    <a:pt x="8724" y="134"/>
                    <a:pt x="8714" y="108"/>
                  </a:cubicBezTo>
                  <a:lnTo>
                    <a:pt x="8683" y="130"/>
                  </a:lnTo>
                  <a:cubicBezTo>
                    <a:pt x="8671" y="155"/>
                    <a:pt x="8661" y="172"/>
                    <a:pt x="8655" y="172"/>
                  </a:cubicBezTo>
                  <a:cubicBezTo>
                    <a:pt x="8651" y="172"/>
                    <a:pt x="8648" y="165"/>
                    <a:pt x="8648" y="149"/>
                  </a:cubicBezTo>
                  <a:lnTo>
                    <a:pt x="8648" y="127"/>
                  </a:lnTo>
                  <a:cubicBezTo>
                    <a:pt x="8642" y="144"/>
                    <a:pt x="8629" y="151"/>
                    <a:pt x="8615" y="151"/>
                  </a:cubicBezTo>
                  <a:cubicBezTo>
                    <a:pt x="8594" y="151"/>
                    <a:pt x="8570" y="133"/>
                    <a:pt x="8570" y="108"/>
                  </a:cubicBezTo>
                  <a:cubicBezTo>
                    <a:pt x="8570" y="86"/>
                    <a:pt x="8570" y="86"/>
                    <a:pt x="8554" y="86"/>
                  </a:cubicBezTo>
                  <a:lnTo>
                    <a:pt x="8554" y="105"/>
                  </a:lnTo>
                  <a:cubicBezTo>
                    <a:pt x="8554" y="127"/>
                    <a:pt x="8551" y="149"/>
                    <a:pt x="8536" y="149"/>
                  </a:cubicBezTo>
                  <a:cubicBezTo>
                    <a:pt x="8520" y="149"/>
                    <a:pt x="8504" y="149"/>
                    <a:pt x="8504" y="127"/>
                  </a:cubicBezTo>
                  <a:cubicBezTo>
                    <a:pt x="8493" y="111"/>
                    <a:pt x="8482" y="97"/>
                    <a:pt x="8476" y="97"/>
                  </a:cubicBezTo>
                  <a:cubicBezTo>
                    <a:pt x="8474" y="97"/>
                    <a:pt x="8473" y="100"/>
                    <a:pt x="8473" y="105"/>
                  </a:cubicBezTo>
                  <a:cubicBezTo>
                    <a:pt x="8460" y="105"/>
                    <a:pt x="8448" y="96"/>
                    <a:pt x="8442" y="83"/>
                  </a:cubicBezTo>
                  <a:lnTo>
                    <a:pt x="8376" y="83"/>
                  </a:lnTo>
                  <a:cubicBezTo>
                    <a:pt x="8368" y="94"/>
                    <a:pt x="8356" y="99"/>
                    <a:pt x="8346" y="99"/>
                  </a:cubicBezTo>
                  <a:cubicBezTo>
                    <a:pt x="8337" y="99"/>
                    <a:pt x="8329" y="94"/>
                    <a:pt x="8329" y="83"/>
                  </a:cubicBezTo>
                  <a:cubicBezTo>
                    <a:pt x="8310" y="83"/>
                    <a:pt x="8291" y="89"/>
                    <a:pt x="8279" y="105"/>
                  </a:cubicBezTo>
                  <a:cubicBezTo>
                    <a:pt x="8247" y="105"/>
                    <a:pt x="8232" y="102"/>
                    <a:pt x="8232" y="83"/>
                  </a:cubicBezTo>
                  <a:cubicBezTo>
                    <a:pt x="8232" y="72"/>
                    <a:pt x="8232" y="67"/>
                    <a:pt x="8230" y="67"/>
                  </a:cubicBezTo>
                  <a:cubicBezTo>
                    <a:pt x="8228" y="67"/>
                    <a:pt x="8224" y="72"/>
                    <a:pt x="8216" y="83"/>
                  </a:cubicBezTo>
                  <a:cubicBezTo>
                    <a:pt x="8216" y="102"/>
                    <a:pt x="8197" y="102"/>
                    <a:pt x="8181" y="102"/>
                  </a:cubicBezTo>
                  <a:lnTo>
                    <a:pt x="8150" y="102"/>
                  </a:lnTo>
                  <a:cubicBezTo>
                    <a:pt x="8150" y="124"/>
                    <a:pt x="8150" y="124"/>
                    <a:pt x="8134" y="124"/>
                  </a:cubicBezTo>
                  <a:cubicBezTo>
                    <a:pt x="8119" y="124"/>
                    <a:pt x="8069" y="102"/>
                    <a:pt x="8053" y="102"/>
                  </a:cubicBezTo>
                  <a:cubicBezTo>
                    <a:pt x="8006" y="102"/>
                    <a:pt x="8006" y="102"/>
                    <a:pt x="8022" y="121"/>
                  </a:cubicBezTo>
                  <a:cubicBezTo>
                    <a:pt x="8032" y="123"/>
                    <a:pt x="8035" y="131"/>
                    <a:pt x="8028" y="131"/>
                  </a:cubicBezTo>
                  <a:cubicBezTo>
                    <a:pt x="8024" y="131"/>
                    <a:pt x="8017" y="128"/>
                    <a:pt x="8006" y="121"/>
                  </a:cubicBezTo>
                  <a:cubicBezTo>
                    <a:pt x="7968" y="111"/>
                    <a:pt x="7931" y="105"/>
                    <a:pt x="7893" y="99"/>
                  </a:cubicBezTo>
                  <a:cubicBezTo>
                    <a:pt x="7827" y="99"/>
                    <a:pt x="7827" y="99"/>
                    <a:pt x="7827" y="121"/>
                  </a:cubicBezTo>
                  <a:cubicBezTo>
                    <a:pt x="7835" y="141"/>
                    <a:pt x="7835" y="151"/>
                    <a:pt x="7831" y="151"/>
                  </a:cubicBezTo>
                  <a:cubicBezTo>
                    <a:pt x="7827" y="151"/>
                    <a:pt x="7819" y="141"/>
                    <a:pt x="7812" y="121"/>
                  </a:cubicBezTo>
                  <a:cubicBezTo>
                    <a:pt x="7793" y="96"/>
                    <a:pt x="7780" y="85"/>
                    <a:pt x="7772" y="85"/>
                  </a:cubicBezTo>
                  <a:cubicBezTo>
                    <a:pt x="7767" y="85"/>
                    <a:pt x="7765" y="90"/>
                    <a:pt x="7765" y="99"/>
                  </a:cubicBezTo>
                  <a:cubicBezTo>
                    <a:pt x="7749" y="121"/>
                    <a:pt x="7749" y="121"/>
                    <a:pt x="7730" y="121"/>
                  </a:cubicBezTo>
                  <a:cubicBezTo>
                    <a:pt x="7730" y="110"/>
                    <a:pt x="7726" y="104"/>
                    <a:pt x="7718" y="104"/>
                  </a:cubicBezTo>
                  <a:cubicBezTo>
                    <a:pt x="7711" y="104"/>
                    <a:pt x="7699" y="110"/>
                    <a:pt x="7683" y="121"/>
                  </a:cubicBezTo>
                  <a:cubicBezTo>
                    <a:pt x="7668" y="121"/>
                    <a:pt x="7668" y="121"/>
                    <a:pt x="7668" y="99"/>
                  </a:cubicBezTo>
                  <a:lnTo>
                    <a:pt x="7636" y="99"/>
                  </a:lnTo>
                  <a:cubicBezTo>
                    <a:pt x="7622" y="115"/>
                    <a:pt x="7598" y="122"/>
                    <a:pt x="7572" y="122"/>
                  </a:cubicBezTo>
                  <a:cubicBezTo>
                    <a:pt x="7536" y="122"/>
                    <a:pt x="7498" y="109"/>
                    <a:pt x="7489" y="96"/>
                  </a:cubicBezTo>
                  <a:cubicBezTo>
                    <a:pt x="7476" y="99"/>
                    <a:pt x="7464" y="105"/>
                    <a:pt x="7458" y="118"/>
                  </a:cubicBezTo>
                  <a:cubicBezTo>
                    <a:pt x="7450" y="138"/>
                    <a:pt x="7442" y="148"/>
                    <a:pt x="7436" y="148"/>
                  </a:cubicBezTo>
                  <a:cubicBezTo>
                    <a:pt x="7430" y="148"/>
                    <a:pt x="7426" y="138"/>
                    <a:pt x="7426" y="118"/>
                  </a:cubicBezTo>
                  <a:cubicBezTo>
                    <a:pt x="7426" y="96"/>
                    <a:pt x="7426" y="85"/>
                    <a:pt x="7424" y="85"/>
                  </a:cubicBezTo>
                  <a:cubicBezTo>
                    <a:pt x="7422" y="85"/>
                    <a:pt x="7418" y="96"/>
                    <a:pt x="7411" y="118"/>
                  </a:cubicBezTo>
                  <a:cubicBezTo>
                    <a:pt x="7403" y="125"/>
                    <a:pt x="7386" y="130"/>
                    <a:pt x="7369" y="130"/>
                  </a:cubicBezTo>
                  <a:cubicBezTo>
                    <a:pt x="7344" y="130"/>
                    <a:pt x="7320" y="120"/>
                    <a:pt x="7329" y="96"/>
                  </a:cubicBezTo>
                  <a:lnTo>
                    <a:pt x="7329" y="55"/>
                  </a:lnTo>
                  <a:cubicBezTo>
                    <a:pt x="7323" y="64"/>
                    <a:pt x="7310" y="74"/>
                    <a:pt x="7298" y="74"/>
                  </a:cubicBezTo>
                  <a:cubicBezTo>
                    <a:pt x="7298" y="96"/>
                    <a:pt x="7282" y="96"/>
                    <a:pt x="7232" y="96"/>
                  </a:cubicBezTo>
                  <a:cubicBezTo>
                    <a:pt x="7230" y="95"/>
                    <a:pt x="7228" y="95"/>
                    <a:pt x="7225" y="95"/>
                  </a:cubicBezTo>
                  <a:cubicBezTo>
                    <a:pt x="7192" y="95"/>
                    <a:pt x="7133" y="114"/>
                    <a:pt x="7103" y="114"/>
                  </a:cubicBezTo>
                  <a:cubicBezTo>
                    <a:pt x="7072" y="114"/>
                    <a:pt x="7022" y="114"/>
                    <a:pt x="7006" y="92"/>
                  </a:cubicBezTo>
                  <a:cubicBezTo>
                    <a:pt x="6984" y="92"/>
                    <a:pt x="6959" y="99"/>
                    <a:pt x="6944" y="111"/>
                  </a:cubicBezTo>
                  <a:cubicBezTo>
                    <a:pt x="6934" y="122"/>
                    <a:pt x="6922" y="128"/>
                    <a:pt x="6911" y="128"/>
                  </a:cubicBezTo>
                  <a:cubicBezTo>
                    <a:pt x="6901" y="128"/>
                    <a:pt x="6893" y="122"/>
                    <a:pt x="6893" y="111"/>
                  </a:cubicBezTo>
                  <a:lnTo>
                    <a:pt x="6878" y="111"/>
                  </a:lnTo>
                  <a:cubicBezTo>
                    <a:pt x="6862" y="124"/>
                    <a:pt x="6846" y="130"/>
                    <a:pt x="6831" y="133"/>
                  </a:cubicBezTo>
                  <a:cubicBezTo>
                    <a:pt x="6831" y="118"/>
                    <a:pt x="6823" y="102"/>
                    <a:pt x="6812" y="102"/>
                  </a:cubicBezTo>
                  <a:cubicBezTo>
                    <a:pt x="6807" y="102"/>
                    <a:pt x="6802" y="105"/>
                    <a:pt x="6796" y="111"/>
                  </a:cubicBezTo>
                  <a:cubicBezTo>
                    <a:pt x="6796" y="128"/>
                    <a:pt x="6787" y="130"/>
                    <a:pt x="6768" y="130"/>
                  </a:cubicBezTo>
                  <a:cubicBezTo>
                    <a:pt x="6762" y="130"/>
                    <a:pt x="6756" y="130"/>
                    <a:pt x="6749" y="130"/>
                  </a:cubicBezTo>
                  <a:cubicBezTo>
                    <a:pt x="6732" y="120"/>
                    <a:pt x="6559" y="113"/>
                    <a:pt x="6409" y="113"/>
                  </a:cubicBezTo>
                  <a:cubicBezTo>
                    <a:pt x="6290" y="113"/>
                    <a:pt x="6185" y="117"/>
                    <a:pt x="6185" y="127"/>
                  </a:cubicBezTo>
                  <a:lnTo>
                    <a:pt x="6138" y="127"/>
                  </a:lnTo>
                  <a:lnTo>
                    <a:pt x="6088" y="124"/>
                  </a:lnTo>
                  <a:cubicBezTo>
                    <a:pt x="6088" y="106"/>
                    <a:pt x="6073" y="100"/>
                    <a:pt x="6052" y="100"/>
                  </a:cubicBezTo>
                  <a:cubicBezTo>
                    <a:pt x="6024" y="100"/>
                    <a:pt x="5986" y="111"/>
                    <a:pt x="5960" y="124"/>
                  </a:cubicBezTo>
                  <a:cubicBezTo>
                    <a:pt x="5949" y="137"/>
                    <a:pt x="5937" y="143"/>
                    <a:pt x="5922" y="143"/>
                  </a:cubicBezTo>
                  <a:cubicBezTo>
                    <a:pt x="5919" y="143"/>
                    <a:pt x="5916" y="143"/>
                    <a:pt x="5913" y="143"/>
                  </a:cubicBezTo>
                  <a:cubicBezTo>
                    <a:pt x="5913" y="119"/>
                    <a:pt x="5896" y="109"/>
                    <a:pt x="5876" y="109"/>
                  </a:cubicBezTo>
                  <a:cubicBezTo>
                    <a:pt x="5861" y="109"/>
                    <a:pt x="5844" y="114"/>
                    <a:pt x="5831" y="124"/>
                  </a:cubicBezTo>
                  <a:cubicBezTo>
                    <a:pt x="5823" y="144"/>
                    <a:pt x="5816" y="154"/>
                    <a:pt x="5810" y="154"/>
                  </a:cubicBezTo>
                  <a:cubicBezTo>
                    <a:pt x="5804" y="154"/>
                    <a:pt x="5800" y="143"/>
                    <a:pt x="5800" y="121"/>
                  </a:cubicBezTo>
                  <a:cubicBezTo>
                    <a:pt x="5800" y="102"/>
                    <a:pt x="5793" y="92"/>
                    <a:pt x="5782" y="92"/>
                  </a:cubicBezTo>
                  <a:cubicBezTo>
                    <a:pt x="5770" y="92"/>
                    <a:pt x="5751" y="108"/>
                    <a:pt x="5734" y="143"/>
                  </a:cubicBezTo>
                  <a:cubicBezTo>
                    <a:pt x="5726" y="154"/>
                    <a:pt x="5722" y="159"/>
                    <a:pt x="5718" y="159"/>
                  </a:cubicBezTo>
                  <a:cubicBezTo>
                    <a:pt x="5714" y="159"/>
                    <a:pt x="5710" y="154"/>
                    <a:pt x="5703" y="143"/>
                  </a:cubicBezTo>
                  <a:cubicBezTo>
                    <a:pt x="5693" y="117"/>
                    <a:pt x="5684" y="106"/>
                    <a:pt x="5678" y="106"/>
                  </a:cubicBezTo>
                  <a:cubicBezTo>
                    <a:pt x="5673" y="106"/>
                    <a:pt x="5669" y="112"/>
                    <a:pt x="5668" y="121"/>
                  </a:cubicBezTo>
                  <a:cubicBezTo>
                    <a:pt x="5660" y="141"/>
                    <a:pt x="5652" y="151"/>
                    <a:pt x="5645" y="151"/>
                  </a:cubicBezTo>
                  <a:cubicBezTo>
                    <a:pt x="5637" y="151"/>
                    <a:pt x="5629" y="141"/>
                    <a:pt x="5621" y="121"/>
                  </a:cubicBezTo>
                  <a:cubicBezTo>
                    <a:pt x="5605" y="99"/>
                    <a:pt x="5598" y="88"/>
                    <a:pt x="5592" y="88"/>
                  </a:cubicBezTo>
                  <a:cubicBezTo>
                    <a:pt x="5586" y="88"/>
                    <a:pt x="5582" y="99"/>
                    <a:pt x="5574" y="121"/>
                  </a:cubicBezTo>
                  <a:cubicBezTo>
                    <a:pt x="5565" y="141"/>
                    <a:pt x="5546" y="151"/>
                    <a:pt x="5527" y="151"/>
                  </a:cubicBezTo>
                  <a:cubicBezTo>
                    <a:pt x="5507" y="151"/>
                    <a:pt x="5487" y="140"/>
                    <a:pt x="5477" y="118"/>
                  </a:cubicBezTo>
                  <a:cubicBezTo>
                    <a:pt x="5467" y="118"/>
                    <a:pt x="5456" y="109"/>
                    <a:pt x="5450" y="109"/>
                  </a:cubicBezTo>
                  <a:cubicBezTo>
                    <a:pt x="5447" y="109"/>
                    <a:pt x="5446" y="111"/>
                    <a:pt x="5446" y="118"/>
                  </a:cubicBezTo>
                  <a:lnTo>
                    <a:pt x="5427" y="99"/>
                  </a:lnTo>
                  <a:lnTo>
                    <a:pt x="5395" y="99"/>
                  </a:lnTo>
                  <a:lnTo>
                    <a:pt x="5395" y="118"/>
                  </a:lnTo>
                  <a:cubicBezTo>
                    <a:pt x="5320" y="105"/>
                    <a:pt x="5245" y="99"/>
                    <a:pt x="5170" y="96"/>
                  </a:cubicBezTo>
                  <a:cubicBezTo>
                    <a:pt x="5122" y="95"/>
                    <a:pt x="5084" y="94"/>
                    <a:pt x="5055" y="94"/>
                  </a:cubicBezTo>
                  <a:cubicBezTo>
                    <a:pt x="4979" y="94"/>
                    <a:pt x="4965" y="98"/>
                    <a:pt x="4979" y="114"/>
                  </a:cubicBezTo>
                  <a:cubicBezTo>
                    <a:pt x="4987" y="135"/>
                    <a:pt x="4982" y="145"/>
                    <a:pt x="4973" y="145"/>
                  </a:cubicBezTo>
                  <a:cubicBezTo>
                    <a:pt x="4965" y="145"/>
                    <a:pt x="4952" y="135"/>
                    <a:pt x="4944" y="114"/>
                  </a:cubicBezTo>
                  <a:cubicBezTo>
                    <a:pt x="4929" y="114"/>
                    <a:pt x="4897" y="92"/>
                    <a:pt x="4866" y="92"/>
                  </a:cubicBezTo>
                  <a:cubicBezTo>
                    <a:pt x="4831" y="92"/>
                    <a:pt x="4800" y="92"/>
                    <a:pt x="4800" y="70"/>
                  </a:cubicBezTo>
                  <a:lnTo>
                    <a:pt x="4784" y="70"/>
                  </a:lnTo>
                  <a:cubicBezTo>
                    <a:pt x="4766" y="94"/>
                    <a:pt x="4726" y="104"/>
                    <a:pt x="4686" y="104"/>
                  </a:cubicBezTo>
                  <a:cubicBezTo>
                    <a:pt x="4657" y="104"/>
                    <a:pt x="4627" y="99"/>
                    <a:pt x="4606" y="89"/>
                  </a:cubicBezTo>
                  <a:cubicBezTo>
                    <a:pt x="4601" y="89"/>
                    <a:pt x="4597" y="89"/>
                    <a:pt x="4592" y="89"/>
                  </a:cubicBezTo>
                  <a:cubicBezTo>
                    <a:pt x="4569" y="89"/>
                    <a:pt x="4546" y="95"/>
                    <a:pt x="4527" y="111"/>
                  </a:cubicBezTo>
                  <a:cubicBezTo>
                    <a:pt x="4511" y="120"/>
                    <a:pt x="4502" y="125"/>
                    <a:pt x="4496" y="125"/>
                  </a:cubicBezTo>
                  <a:cubicBezTo>
                    <a:pt x="4489" y="125"/>
                    <a:pt x="4485" y="119"/>
                    <a:pt x="4477" y="108"/>
                  </a:cubicBezTo>
                  <a:cubicBezTo>
                    <a:pt x="4477" y="97"/>
                    <a:pt x="4444" y="85"/>
                    <a:pt x="4417" y="85"/>
                  </a:cubicBezTo>
                  <a:cubicBezTo>
                    <a:pt x="4397" y="85"/>
                    <a:pt x="4380" y="91"/>
                    <a:pt x="4380" y="108"/>
                  </a:cubicBezTo>
                  <a:lnTo>
                    <a:pt x="4364" y="86"/>
                  </a:lnTo>
                  <a:cubicBezTo>
                    <a:pt x="4360" y="81"/>
                    <a:pt x="4355" y="78"/>
                    <a:pt x="4351" y="78"/>
                  </a:cubicBezTo>
                  <a:cubicBezTo>
                    <a:pt x="4341" y="78"/>
                    <a:pt x="4333" y="92"/>
                    <a:pt x="4333" y="108"/>
                  </a:cubicBezTo>
                  <a:cubicBezTo>
                    <a:pt x="4333" y="126"/>
                    <a:pt x="4330" y="136"/>
                    <a:pt x="4325" y="136"/>
                  </a:cubicBezTo>
                  <a:cubicBezTo>
                    <a:pt x="4319" y="136"/>
                    <a:pt x="4310" y="121"/>
                    <a:pt x="4302" y="86"/>
                  </a:cubicBezTo>
                  <a:cubicBezTo>
                    <a:pt x="4302" y="63"/>
                    <a:pt x="4297" y="53"/>
                    <a:pt x="4292" y="53"/>
                  </a:cubicBezTo>
                  <a:cubicBezTo>
                    <a:pt x="4289" y="53"/>
                    <a:pt x="4286" y="58"/>
                    <a:pt x="4286" y="67"/>
                  </a:cubicBezTo>
                  <a:cubicBezTo>
                    <a:pt x="4273" y="81"/>
                    <a:pt x="4261" y="95"/>
                    <a:pt x="4250" y="95"/>
                  </a:cubicBezTo>
                  <a:cubicBezTo>
                    <a:pt x="4245" y="95"/>
                    <a:pt x="4241" y="93"/>
                    <a:pt x="4236" y="86"/>
                  </a:cubicBezTo>
                  <a:cubicBezTo>
                    <a:pt x="4220" y="86"/>
                    <a:pt x="4205" y="86"/>
                    <a:pt x="4205" y="127"/>
                  </a:cubicBezTo>
                  <a:cubicBezTo>
                    <a:pt x="4205" y="149"/>
                    <a:pt x="4189" y="149"/>
                    <a:pt x="4170" y="149"/>
                  </a:cubicBezTo>
                  <a:cubicBezTo>
                    <a:pt x="4170" y="127"/>
                    <a:pt x="4170" y="127"/>
                    <a:pt x="4189" y="108"/>
                  </a:cubicBezTo>
                  <a:lnTo>
                    <a:pt x="4155" y="105"/>
                  </a:lnTo>
                  <a:cubicBezTo>
                    <a:pt x="4139" y="105"/>
                    <a:pt x="4107" y="86"/>
                    <a:pt x="4107" y="64"/>
                  </a:cubicBezTo>
                  <a:cubicBezTo>
                    <a:pt x="4101" y="55"/>
                    <a:pt x="4095" y="50"/>
                    <a:pt x="4090" y="50"/>
                  </a:cubicBezTo>
                  <a:close/>
                  <a:moveTo>
                    <a:pt x="272" y="528"/>
                  </a:moveTo>
                  <a:cubicBezTo>
                    <a:pt x="262" y="541"/>
                    <a:pt x="256" y="556"/>
                    <a:pt x="256" y="572"/>
                  </a:cubicBezTo>
                  <a:lnTo>
                    <a:pt x="272" y="572"/>
                  </a:lnTo>
                  <a:cubicBezTo>
                    <a:pt x="287" y="572"/>
                    <a:pt x="287" y="550"/>
                    <a:pt x="287" y="528"/>
                  </a:cubicBezTo>
                  <a:close/>
                  <a:moveTo>
                    <a:pt x="3832" y="688"/>
                  </a:moveTo>
                  <a:cubicBezTo>
                    <a:pt x="3822" y="700"/>
                    <a:pt x="3816" y="716"/>
                    <a:pt x="3816" y="732"/>
                  </a:cubicBezTo>
                  <a:cubicBezTo>
                    <a:pt x="3816" y="739"/>
                    <a:pt x="3819" y="744"/>
                    <a:pt x="3823" y="744"/>
                  </a:cubicBezTo>
                  <a:cubicBezTo>
                    <a:pt x="3829" y="744"/>
                    <a:pt x="3838" y="734"/>
                    <a:pt x="3847" y="710"/>
                  </a:cubicBezTo>
                  <a:cubicBezTo>
                    <a:pt x="3847" y="688"/>
                    <a:pt x="3847" y="688"/>
                    <a:pt x="3832" y="6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52"/>
            <p:cNvSpPr/>
            <p:nvPr/>
          </p:nvSpPr>
          <p:spPr>
            <a:xfrm>
              <a:off x="5365700" y="2871725"/>
              <a:ext cx="444150" cy="60925"/>
            </a:xfrm>
            <a:custGeom>
              <a:avLst/>
              <a:gdLst/>
              <a:ahLst/>
              <a:cxnLst/>
              <a:rect l="l" t="t" r="r" b="b"/>
              <a:pathLst>
                <a:path w="17766" h="2437" extrusionOk="0">
                  <a:moveTo>
                    <a:pt x="8183" y="1"/>
                  </a:moveTo>
                  <a:cubicBezTo>
                    <a:pt x="8167" y="1"/>
                    <a:pt x="8144" y="11"/>
                    <a:pt x="8120" y="34"/>
                  </a:cubicBezTo>
                  <a:cubicBezTo>
                    <a:pt x="8117" y="56"/>
                    <a:pt x="8117" y="56"/>
                    <a:pt x="8158" y="56"/>
                  </a:cubicBezTo>
                  <a:cubicBezTo>
                    <a:pt x="8158" y="56"/>
                    <a:pt x="8199" y="37"/>
                    <a:pt x="8202" y="15"/>
                  </a:cubicBezTo>
                  <a:cubicBezTo>
                    <a:pt x="8202" y="6"/>
                    <a:pt x="8194" y="1"/>
                    <a:pt x="8183" y="1"/>
                  </a:cubicBezTo>
                  <a:close/>
                  <a:moveTo>
                    <a:pt x="17089" y="332"/>
                  </a:moveTo>
                  <a:cubicBezTo>
                    <a:pt x="17048" y="332"/>
                    <a:pt x="17048" y="354"/>
                    <a:pt x="17048" y="373"/>
                  </a:cubicBezTo>
                  <a:lnTo>
                    <a:pt x="17089" y="376"/>
                  </a:lnTo>
                  <a:cubicBezTo>
                    <a:pt x="17089" y="376"/>
                    <a:pt x="17130" y="354"/>
                    <a:pt x="17130" y="335"/>
                  </a:cubicBezTo>
                  <a:lnTo>
                    <a:pt x="17089" y="332"/>
                  </a:lnTo>
                  <a:close/>
                  <a:moveTo>
                    <a:pt x="2115" y="344"/>
                  </a:moveTo>
                  <a:cubicBezTo>
                    <a:pt x="2117" y="344"/>
                    <a:pt x="2119" y="344"/>
                    <a:pt x="2122" y="344"/>
                  </a:cubicBezTo>
                  <a:lnTo>
                    <a:pt x="2160" y="366"/>
                  </a:lnTo>
                  <a:lnTo>
                    <a:pt x="2119" y="385"/>
                  </a:lnTo>
                  <a:lnTo>
                    <a:pt x="2078" y="385"/>
                  </a:lnTo>
                  <a:cubicBezTo>
                    <a:pt x="2081" y="365"/>
                    <a:pt x="2081" y="344"/>
                    <a:pt x="2115" y="344"/>
                  </a:cubicBezTo>
                  <a:close/>
                  <a:moveTo>
                    <a:pt x="3335" y="329"/>
                  </a:moveTo>
                  <a:cubicBezTo>
                    <a:pt x="3376" y="329"/>
                    <a:pt x="3335" y="369"/>
                    <a:pt x="3335" y="391"/>
                  </a:cubicBezTo>
                  <a:cubicBezTo>
                    <a:pt x="3294" y="391"/>
                    <a:pt x="3294" y="391"/>
                    <a:pt x="3294" y="369"/>
                  </a:cubicBezTo>
                  <a:cubicBezTo>
                    <a:pt x="3294" y="347"/>
                    <a:pt x="3335" y="329"/>
                    <a:pt x="3335" y="329"/>
                  </a:cubicBezTo>
                  <a:close/>
                  <a:moveTo>
                    <a:pt x="4299" y="350"/>
                  </a:moveTo>
                  <a:cubicBezTo>
                    <a:pt x="4301" y="350"/>
                    <a:pt x="4304" y="350"/>
                    <a:pt x="4306" y="351"/>
                  </a:cubicBezTo>
                  <a:lnTo>
                    <a:pt x="4347" y="369"/>
                  </a:lnTo>
                  <a:lnTo>
                    <a:pt x="4303" y="391"/>
                  </a:lnTo>
                  <a:lnTo>
                    <a:pt x="4266" y="391"/>
                  </a:lnTo>
                  <a:cubicBezTo>
                    <a:pt x="4266" y="371"/>
                    <a:pt x="4266" y="350"/>
                    <a:pt x="4299" y="350"/>
                  </a:cubicBezTo>
                  <a:close/>
                  <a:moveTo>
                    <a:pt x="10076" y="422"/>
                  </a:moveTo>
                  <a:cubicBezTo>
                    <a:pt x="10083" y="422"/>
                    <a:pt x="10088" y="425"/>
                    <a:pt x="10088" y="432"/>
                  </a:cubicBezTo>
                  <a:cubicBezTo>
                    <a:pt x="10129" y="432"/>
                    <a:pt x="10047" y="451"/>
                    <a:pt x="10007" y="451"/>
                  </a:cubicBezTo>
                  <a:lnTo>
                    <a:pt x="10007" y="429"/>
                  </a:lnTo>
                  <a:cubicBezTo>
                    <a:pt x="10010" y="429"/>
                    <a:pt x="10012" y="429"/>
                    <a:pt x="10015" y="429"/>
                  </a:cubicBezTo>
                  <a:cubicBezTo>
                    <a:pt x="10039" y="429"/>
                    <a:pt x="10062" y="422"/>
                    <a:pt x="10076" y="422"/>
                  </a:cubicBezTo>
                  <a:close/>
                  <a:moveTo>
                    <a:pt x="7875" y="438"/>
                  </a:moveTo>
                  <a:cubicBezTo>
                    <a:pt x="7890" y="438"/>
                    <a:pt x="7918" y="448"/>
                    <a:pt x="7945" y="448"/>
                  </a:cubicBezTo>
                  <a:cubicBezTo>
                    <a:pt x="7982" y="470"/>
                    <a:pt x="7982" y="470"/>
                    <a:pt x="7904" y="470"/>
                  </a:cubicBezTo>
                  <a:cubicBezTo>
                    <a:pt x="7863" y="467"/>
                    <a:pt x="7863" y="448"/>
                    <a:pt x="7863" y="448"/>
                  </a:cubicBezTo>
                  <a:cubicBezTo>
                    <a:pt x="7863" y="440"/>
                    <a:pt x="7868" y="438"/>
                    <a:pt x="7875" y="438"/>
                  </a:cubicBezTo>
                  <a:close/>
                  <a:moveTo>
                    <a:pt x="8631" y="441"/>
                  </a:moveTo>
                  <a:cubicBezTo>
                    <a:pt x="8659" y="445"/>
                    <a:pt x="8687" y="451"/>
                    <a:pt x="8712" y="467"/>
                  </a:cubicBezTo>
                  <a:cubicBezTo>
                    <a:pt x="8712" y="485"/>
                    <a:pt x="8672" y="485"/>
                    <a:pt x="8672" y="485"/>
                  </a:cubicBezTo>
                  <a:cubicBezTo>
                    <a:pt x="8631" y="485"/>
                    <a:pt x="8590" y="482"/>
                    <a:pt x="8590" y="463"/>
                  </a:cubicBezTo>
                  <a:cubicBezTo>
                    <a:pt x="8590" y="463"/>
                    <a:pt x="8590" y="441"/>
                    <a:pt x="8631" y="441"/>
                  </a:cubicBezTo>
                  <a:close/>
                  <a:moveTo>
                    <a:pt x="6932" y="448"/>
                  </a:moveTo>
                  <a:lnTo>
                    <a:pt x="6973" y="470"/>
                  </a:lnTo>
                  <a:lnTo>
                    <a:pt x="6932" y="488"/>
                  </a:lnTo>
                  <a:lnTo>
                    <a:pt x="6892" y="488"/>
                  </a:lnTo>
                  <a:cubicBezTo>
                    <a:pt x="6892" y="467"/>
                    <a:pt x="6892" y="448"/>
                    <a:pt x="6932" y="448"/>
                  </a:cubicBezTo>
                  <a:close/>
                  <a:moveTo>
                    <a:pt x="7215" y="454"/>
                  </a:moveTo>
                  <a:cubicBezTo>
                    <a:pt x="7215" y="454"/>
                    <a:pt x="7255" y="476"/>
                    <a:pt x="7255" y="495"/>
                  </a:cubicBezTo>
                  <a:cubicBezTo>
                    <a:pt x="7254" y="504"/>
                    <a:pt x="7247" y="509"/>
                    <a:pt x="7236" y="509"/>
                  </a:cubicBezTo>
                  <a:cubicBezTo>
                    <a:pt x="7220" y="509"/>
                    <a:pt x="7198" y="499"/>
                    <a:pt x="7174" y="473"/>
                  </a:cubicBezTo>
                  <a:cubicBezTo>
                    <a:pt x="7174" y="454"/>
                    <a:pt x="7174" y="454"/>
                    <a:pt x="7215" y="454"/>
                  </a:cubicBezTo>
                  <a:close/>
                  <a:moveTo>
                    <a:pt x="2642" y="479"/>
                  </a:moveTo>
                  <a:lnTo>
                    <a:pt x="2683" y="482"/>
                  </a:lnTo>
                  <a:cubicBezTo>
                    <a:pt x="2683" y="501"/>
                    <a:pt x="2642" y="523"/>
                    <a:pt x="2642" y="523"/>
                  </a:cubicBezTo>
                  <a:lnTo>
                    <a:pt x="2602" y="520"/>
                  </a:lnTo>
                  <a:cubicBezTo>
                    <a:pt x="2602" y="501"/>
                    <a:pt x="2602" y="479"/>
                    <a:pt x="2642" y="479"/>
                  </a:cubicBezTo>
                  <a:close/>
                  <a:moveTo>
                    <a:pt x="13930" y="473"/>
                  </a:moveTo>
                  <a:cubicBezTo>
                    <a:pt x="13902" y="473"/>
                    <a:pt x="13874" y="482"/>
                    <a:pt x="13849" y="492"/>
                  </a:cubicBezTo>
                  <a:cubicBezTo>
                    <a:pt x="13849" y="514"/>
                    <a:pt x="13890" y="514"/>
                    <a:pt x="13930" y="517"/>
                  </a:cubicBezTo>
                  <a:cubicBezTo>
                    <a:pt x="13954" y="523"/>
                    <a:pt x="13974" y="526"/>
                    <a:pt x="13990" y="526"/>
                  </a:cubicBezTo>
                  <a:cubicBezTo>
                    <a:pt x="14030" y="526"/>
                    <a:pt x="14050" y="511"/>
                    <a:pt x="14052" y="498"/>
                  </a:cubicBezTo>
                  <a:cubicBezTo>
                    <a:pt x="14052" y="476"/>
                    <a:pt x="14012" y="476"/>
                    <a:pt x="13930" y="473"/>
                  </a:cubicBezTo>
                  <a:close/>
                  <a:moveTo>
                    <a:pt x="10849" y="491"/>
                  </a:moveTo>
                  <a:cubicBezTo>
                    <a:pt x="10851" y="491"/>
                    <a:pt x="10853" y="491"/>
                    <a:pt x="10856" y="492"/>
                  </a:cubicBezTo>
                  <a:lnTo>
                    <a:pt x="10897" y="492"/>
                  </a:lnTo>
                  <a:cubicBezTo>
                    <a:pt x="10894" y="514"/>
                    <a:pt x="10853" y="532"/>
                    <a:pt x="10853" y="532"/>
                  </a:cubicBezTo>
                  <a:lnTo>
                    <a:pt x="10812" y="532"/>
                  </a:lnTo>
                  <a:cubicBezTo>
                    <a:pt x="10815" y="512"/>
                    <a:pt x="10815" y="491"/>
                    <a:pt x="10849" y="491"/>
                  </a:cubicBezTo>
                  <a:close/>
                  <a:moveTo>
                    <a:pt x="9358" y="542"/>
                  </a:moveTo>
                  <a:lnTo>
                    <a:pt x="9396" y="564"/>
                  </a:lnTo>
                  <a:lnTo>
                    <a:pt x="9355" y="564"/>
                  </a:lnTo>
                  <a:cubicBezTo>
                    <a:pt x="9314" y="561"/>
                    <a:pt x="9314" y="561"/>
                    <a:pt x="9317" y="542"/>
                  </a:cubicBezTo>
                  <a:close/>
                  <a:moveTo>
                    <a:pt x="14294" y="523"/>
                  </a:moveTo>
                  <a:cubicBezTo>
                    <a:pt x="14291" y="545"/>
                    <a:pt x="14209" y="564"/>
                    <a:pt x="14172" y="564"/>
                  </a:cubicBezTo>
                  <a:cubicBezTo>
                    <a:pt x="14131" y="561"/>
                    <a:pt x="14131" y="542"/>
                    <a:pt x="14212" y="523"/>
                  </a:cubicBezTo>
                  <a:close/>
                  <a:moveTo>
                    <a:pt x="9762" y="529"/>
                  </a:moveTo>
                  <a:cubicBezTo>
                    <a:pt x="9762" y="551"/>
                    <a:pt x="9759" y="570"/>
                    <a:pt x="9718" y="570"/>
                  </a:cubicBezTo>
                  <a:cubicBezTo>
                    <a:pt x="9707" y="576"/>
                    <a:pt x="9697" y="579"/>
                    <a:pt x="9688" y="579"/>
                  </a:cubicBezTo>
                  <a:cubicBezTo>
                    <a:pt x="9663" y="579"/>
                    <a:pt x="9651" y="559"/>
                    <a:pt x="9681" y="529"/>
                  </a:cubicBezTo>
                  <a:close/>
                  <a:moveTo>
                    <a:pt x="12191" y="498"/>
                  </a:moveTo>
                  <a:lnTo>
                    <a:pt x="12106" y="539"/>
                  </a:lnTo>
                  <a:cubicBezTo>
                    <a:pt x="12062" y="571"/>
                    <a:pt x="12042" y="586"/>
                    <a:pt x="12032" y="586"/>
                  </a:cubicBezTo>
                  <a:cubicBezTo>
                    <a:pt x="12025" y="586"/>
                    <a:pt x="12025" y="576"/>
                    <a:pt x="12025" y="557"/>
                  </a:cubicBezTo>
                  <a:cubicBezTo>
                    <a:pt x="12028" y="535"/>
                    <a:pt x="12028" y="517"/>
                    <a:pt x="12110" y="498"/>
                  </a:cubicBezTo>
                  <a:close/>
                  <a:moveTo>
                    <a:pt x="8910" y="573"/>
                  </a:moveTo>
                  <a:cubicBezTo>
                    <a:pt x="8869" y="573"/>
                    <a:pt x="8869" y="595"/>
                    <a:pt x="8869" y="595"/>
                  </a:cubicBezTo>
                  <a:cubicBezTo>
                    <a:pt x="8869" y="595"/>
                    <a:pt x="8869" y="614"/>
                    <a:pt x="8910" y="617"/>
                  </a:cubicBezTo>
                  <a:lnTo>
                    <a:pt x="8951" y="617"/>
                  </a:lnTo>
                  <a:cubicBezTo>
                    <a:pt x="8951" y="595"/>
                    <a:pt x="8910" y="573"/>
                    <a:pt x="8910" y="573"/>
                  </a:cubicBezTo>
                  <a:close/>
                  <a:moveTo>
                    <a:pt x="12269" y="583"/>
                  </a:moveTo>
                  <a:lnTo>
                    <a:pt x="12307" y="604"/>
                  </a:lnTo>
                  <a:cubicBezTo>
                    <a:pt x="12307" y="620"/>
                    <a:pt x="12286" y="625"/>
                    <a:pt x="12258" y="625"/>
                  </a:cubicBezTo>
                  <a:cubicBezTo>
                    <a:pt x="12248" y="625"/>
                    <a:pt x="12237" y="624"/>
                    <a:pt x="12225" y="623"/>
                  </a:cubicBezTo>
                  <a:lnTo>
                    <a:pt x="12225" y="604"/>
                  </a:lnTo>
                  <a:lnTo>
                    <a:pt x="12269" y="583"/>
                  </a:lnTo>
                  <a:close/>
                  <a:moveTo>
                    <a:pt x="11216" y="561"/>
                  </a:moveTo>
                  <a:cubicBezTo>
                    <a:pt x="11257" y="561"/>
                    <a:pt x="11216" y="583"/>
                    <a:pt x="11176" y="623"/>
                  </a:cubicBezTo>
                  <a:cubicBezTo>
                    <a:pt x="11143" y="631"/>
                    <a:pt x="11123" y="635"/>
                    <a:pt x="11114" y="635"/>
                  </a:cubicBezTo>
                  <a:cubicBezTo>
                    <a:pt x="11101" y="635"/>
                    <a:pt x="11111" y="626"/>
                    <a:pt x="11135" y="601"/>
                  </a:cubicBezTo>
                  <a:lnTo>
                    <a:pt x="11216" y="561"/>
                  </a:lnTo>
                  <a:close/>
                  <a:moveTo>
                    <a:pt x="10325" y="637"/>
                  </a:moveTo>
                  <a:cubicBezTo>
                    <a:pt x="10325" y="637"/>
                    <a:pt x="10324" y="640"/>
                    <a:pt x="10323" y="645"/>
                  </a:cubicBezTo>
                  <a:lnTo>
                    <a:pt x="10323" y="667"/>
                  </a:lnTo>
                  <a:cubicBezTo>
                    <a:pt x="10323" y="651"/>
                    <a:pt x="10325" y="637"/>
                    <a:pt x="10325" y="637"/>
                  </a:cubicBezTo>
                  <a:close/>
                  <a:moveTo>
                    <a:pt x="16475" y="592"/>
                  </a:moveTo>
                  <a:cubicBezTo>
                    <a:pt x="16516" y="592"/>
                    <a:pt x="16556" y="614"/>
                    <a:pt x="16553" y="636"/>
                  </a:cubicBezTo>
                  <a:cubicBezTo>
                    <a:pt x="16594" y="677"/>
                    <a:pt x="16594" y="677"/>
                    <a:pt x="16513" y="677"/>
                  </a:cubicBezTo>
                  <a:cubicBezTo>
                    <a:pt x="16472" y="673"/>
                    <a:pt x="16431" y="673"/>
                    <a:pt x="16434" y="651"/>
                  </a:cubicBezTo>
                  <a:lnTo>
                    <a:pt x="16434" y="651"/>
                  </a:lnTo>
                  <a:lnTo>
                    <a:pt x="16472" y="655"/>
                  </a:lnTo>
                  <a:cubicBezTo>
                    <a:pt x="16472" y="660"/>
                    <a:pt x="16475" y="662"/>
                    <a:pt x="16479" y="662"/>
                  </a:cubicBezTo>
                  <a:cubicBezTo>
                    <a:pt x="16489" y="662"/>
                    <a:pt x="16502" y="648"/>
                    <a:pt x="16475" y="633"/>
                  </a:cubicBezTo>
                  <a:cubicBezTo>
                    <a:pt x="16475" y="611"/>
                    <a:pt x="16475" y="592"/>
                    <a:pt x="16475" y="592"/>
                  </a:cubicBezTo>
                  <a:close/>
                  <a:moveTo>
                    <a:pt x="16998" y="645"/>
                  </a:moveTo>
                  <a:lnTo>
                    <a:pt x="17039" y="667"/>
                  </a:lnTo>
                  <a:cubicBezTo>
                    <a:pt x="17039" y="686"/>
                    <a:pt x="16998" y="686"/>
                    <a:pt x="16958" y="686"/>
                  </a:cubicBezTo>
                  <a:cubicBezTo>
                    <a:pt x="16917" y="683"/>
                    <a:pt x="16917" y="683"/>
                    <a:pt x="16917" y="664"/>
                  </a:cubicBezTo>
                  <a:cubicBezTo>
                    <a:pt x="16942" y="651"/>
                    <a:pt x="16970" y="645"/>
                    <a:pt x="16998" y="645"/>
                  </a:cubicBezTo>
                  <a:close/>
                  <a:moveTo>
                    <a:pt x="8136" y="724"/>
                  </a:moveTo>
                  <a:cubicBezTo>
                    <a:pt x="8136" y="745"/>
                    <a:pt x="8136" y="745"/>
                    <a:pt x="8177" y="745"/>
                  </a:cubicBezTo>
                  <a:cubicBezTo>
                    <a:pt x="8199" y="746"/>
                    <a:pt x="8215" y="747"/>
                    <a:pt x="8226" y="747"/>
                  </a:cubicBezTo>
                  <a:cubicBezTo>
                    <a:pt x="8255" y="747"/>
                    <a:pt x="8247" y="743"/>
                    <a:pt x="8217" y="727"/>
                  </a:cubicBezTo>
                  <a:lnTo>
                    <a:pt x="8136" y="724"/>
                  </a:lnTo>
                  <a:close/>
                  <a:moveTo>
                    <a:pt x="16350" y="755"/>
                  </a:moveTo>
                  <a:cubicBezTo>
                    <a:pt x="16346" y="777"/>
                    <a:pt x="16346" y="777"/>
                    <a:pt x="16387" y="777"/>
                  </a:cubicBezTo>
                  <a:lnTo>
                    <a:pt x="16428" y="777"/>
                  </a:lnTo>
                  <a:lnTo>
                    <a:pt x="16390" y="755"/>
                  </a:lnTo>
                  <a:close/>
                  <a:moveTo>
                    <a:pt x="89" y="1337"/>
                  </a:moveTo>
                  <a:cubicBezTo>
                    <a:pt x="102" y="1337"/>
                    <a:pt x="117" y="1358"/>
                    <a:pt x="123" y="1378"/>
                  </a:cubicBezTo>
                  <a:cubicBezTo>
                    <a:pt x="145" y="1444"/>
                    <a:pt x="148" y="1441"/>
                    <a:pt x="129" y="1451"/>
                  </a:cubicBezTo>
                  <a:cubicBezTo>
                    <a:pt x="128" y="1451"/>
                    <a:pt x="126" y="1451"/>
                    <a:pt x="125" y="1451"/>
                  </a:cubicBezTo>
                  <a:cubicBezTo>
                    <a:pt x="104" y="1451"/>
                    <a:pt x="78" y="1389"/>
                    <a:pt x="73" y="1357"/>
                  </a:cubicBezTo>
                  <a:cubicBezTo>
                    <a:pt x="77" y="1343"/>
                    <a:pt x="83" y="1337"/>
                    <a:pt x="89" y="1337"/>
                  </a:cubicBezTo>
                  <a:close/>
                  <a:moveTo>
                    <a:pt x="7452" y="1566"/>
                  </a:moveTo>
                  <a:cubicBezTo>
                    <a:pt x="7455" y="1566"/>
                    <a:pt x="7459" y="1566"/>
                    <a:pt x="7462" y="1567"/>
                  </a:cubicBezTo>
                  <a:cubicBezTo>
                    <a:pt x="7503" y="1570"/>
                    <a:pt x="7500" y="1610"/>
                    <a:pt x="7415" y="1626"/>
                  </a:cubicBezTo>
                  <a:cubicBezTo>
                    <a:pt x="7374" y="1620"/>
                    <a:pt x="7374" y="1620"/>
                    <a:pt x="7377" y="1601"/>
                  </a:cubicBezTo>
                  <a:cubicBezTo>
                    <a:pt x="7380" y="1581"/>
                    <a:pt x="7415" y="1566"/>
                    <a:pt x="7452" y="1566"/>
                  </a:cubicBezTo>
                  <a:close/>
                  <a:moveTo>
                    <a:pt x="8136" y="2007"/>
                  </a:moveTo>
                  <a:cubicBezTo>
                    <a:pt x="8138" y="2007"/>
                    <a:pt x="8140" y="2007"/>
                    <a:pt x="8142" y="2008"/>
                  </a:cubicBezTo>
                  <a:cubicBezTo>
                    <a:pt x="8142" y="2008"/>
                    <a:pt x="8161" y="2018"/>
                    <a:pt x="8161" y="2055"/>
                  </a:cubicBezTo>
                  <a:cubicBezTo>
                    <a:pt x="8161" y="2055"/>
                    <a:pt x="8161" y="2083"/>
                    <a:pt x="8149" y="2083"/>
                  </a:cubicBezTo>
                  <a:cubicBezTo>
                    <a:pt x="8147" y="2083"/>
                    <a:pt x="8145" y="2082"/>
                    <a:pt x="8142" y="2080"/>
                  </a:cubicBezTo>
                  <a:lnTo>
                    <a:pt x="8126" y="2068"/>
                  </a:lnTo>
                  <a:cubicBezTo>
                    <a:pt x="8126" y="2035"/>
                    <a:pt x="8124" y="2007"/>
                    <a:pt x="8136" y="2007"/>
                  </a:cubicBezTo>
                  <a:close/>
                  <a:moveTo>
                    <a:pt x="1420" y="2049"/>
                  </a:moveTo>
                  <a:lnTo>
                    <a:pt x="1458" y="2055"/>
                  </a:lnTo>
                  <a:cubicBezTo>
                    <a:pt x="1455" y="2072"/>
                    <a:pt x="1452" y="2091"/>
                    <a:pt x="1426" y="2091"/>
                  </a:cubicBezTo>
                  <a:cubicBezTo>
                    <a:pt x="1422" y="2091"/>
                    <a:pt x="1418" y="2091"/>
                    <a:pt x="1414" y="2090"/>
                  </a:cubicBezTo>
                  <a:lnTo>
                    <a:pt x="1373" y="2084"/>
                  </a:lnTo>
                  <a:cubicBezTo>
                    <a:pt x="1376" y="2065"/>
                    <a:pt x="1420" y="2049"/>
                    <a:pt x="1420" y="2049"/>
                  </a:cubicBezTo>
                  <a:close/>
                  <a:moveTo>
                    <a:pt x="5312" y="2178"/>
                  </a:moveTo>
                  <a:cubicBezTo>
                    <a:pt x="5312" y="2196"/>
                    <a:pt x="5312" y="2218"/>
                    <a:pt x="5272" y="2218"/>
                  </a:cubicBezTo>
                  <a:lnTo>
                    <a:pt x="5231" y="2196"/>
                  </a:lnTo>
                  <a:lnTo>
                    <a:pt x="5272" y="2178"/>
                  </a:lnTo>
                  <a:close/>
                  <a:moveTo>
                    <a:pt x="4792" y="2193"/>
                  </a:moveTo>
                  <a:cubicBezTo>
                    <a:pt x="4830" y="2193"/>
                    <a:pt x="4830" y="2193"/>
                    <a:pt x="4830" y="2215"/>
                  </a:cubicBezTo>
                  <a:cubicBezTo>
                    <a:pt x="4830" y="2215"/>
                    <a:pt x="4830" y="2237"/>
                    <a:pt x="4789" y="2237"/>
                  </a:cubicBezTo>
                  <a:lnTo>
                    <a:pt x="4751" y="2215"/>
                  </a:lnTo>
                  <a:cubicBezTo>
                    <a:pt x="4751" y="2193"/>
                    <a:pt x="4792" y="2193"/>
                    <a:pt x="4792" y="2193"/>
                  </a:cubicBezTo>
                  <a:close/>
                  <a:moveTo>
                    <a:pt x="6687" y="2243"/>
                  </a:moveTo>
                  <a:cubicBezTo>
                    <a:pt x="6719" y="2243"/>
                    <a:pt x="6719" y="2259"/>
                    <a:pt x="6719" y="2259"/>
                  </a:cubicBezTo>
                  <a:cubicBezTo>
                    <a:pt x="6719" y="2259"/>
                    <a:pt x="6719" y="2281"/>
                    <a:pt x="6679" y="2284"/>
                  </a:cubicBezTo>
                  <a:cubicBezTo>
                    <a:pt x="6679" y="2284"/>
                    <a:pt x="6638" y="2265"/>
                    <a:pt x="6638" y="2243"/>
                  </a:cubicBezTo>
                  <a:lnTo>
                    <a:pt x="6679" y="2243"/>
                  </a:lnTo>
                  <a:cubicBezTo>
                    <a:pt x="6682" y="2243"/>
                    <a:pt x="6685" y="2243"/>
                    <a:pt x="6687" y="2243"/>
                  </a:cubicBezTo>
                  <a:close/>
                  <a:moveTo>
                    <a:pt x="6303" y="2301"/>
                  </a:moveTo>
                  <a:cubicBezTo>
                    <a:pt x="6318" y="2301"/>
                    <a:pt x="6318" y="2306"/>
                    <a:pt x="6318" y="2322"/>
                  </a:cubicBezTo>
                  <a:lnTo>
                    <a:pt x="6278" y="2325"/>
                  </a:lnTo>
                  <a:lnTo>
                    <a:pt x="6237" y="2303"/>
                  </a:lnTo>
                  <a:lnTo>
                    <a:pt x="6278" y="2303"/>
                  </a:lnTo>
                  <a:cubicBezTo>
                    <a:pt x="6289" y="2302"/>
                    <a:pt x="6297" y="2301"/>
                    <a:pt x="6303" y="2301"/>
                  </a:cubicBezTo>
                  <a:close/>
                  <a:moveTo>
                    <a:pt x="5876" y="2315"/>
                  </a:moveTo>
                  <a:cubicBezTo>
                    <a:pt x="5914" y="2315"/>
                    <a:pt x="5914" y="2315"/>
                    <a:pt x="5917" y="2334"/>
                  </a:cubicBezTo>
                  <a:lnTo>
                    <a:pt x="5876" y="2337"/>
                  </a:lnTo>
                  <a:lnTo>
                    <a:pt x="5836" y="2315"/>
                  </a:lnTo>
                  <a:close/>
                  <a:moveTo>
                    <a:pt x="5610" y="2305"/>
                  </a:moveTo>
                  <a:cubicBezTo>
                    <a:pt x="5623" y="2305"/>
                    <a:pt x="5632" y="2310"/>
                    <a:pt x="5632" y="2319"/>
                  </a:cubicBezTo>
                  <a:cubicBezTo>
                    <a:pt x="5632" y="2341"/>
                    <a:pt x="5632" y="2341"/>
                    <a:pt x="5594" y="2341"/>
                  </a:cubicBezTo>
                  <a:cubicBezTo>
                    <a:pt x="5572" y="2341"/>
                    <a:pt x="5556" y="2342"/>
                    <a:pt x="5545" y="2342"/>
                  </a:cubicBezTo>
                  <a:cubicBezTo>
                    <a:pt x="5516" y="2342"/>
                    <a:pt x="5524" y="2338"/>
                    <a:pt x="5554" y="2322"/>
                  </a:cubicBezTo>
                  <a:cubicBezTo>
                    <a:pt x="5575" y="2310"/>
                    <a:pt x="5595" y="2305"/>
                    <a:pt x="5610" y="2305"/>
                  </a:cubicBezTo>
                  <a:close/>
                  <a:moveTo>
                    <a:pt x="6182" y="2337"/>
                  </a:moveTo>
                  <a:cubicBezTo>
                    <a:pt x="6178" y="2337"/>
                    <a:pt x="6169" y="2340"/>
                    <a:pt x="6155" y="2347"/>
                  </a:cubicBezTo>
                  <a:cubicBezTo>
                    <a:pt x="6182" y="2347"/>
                    <a:pt x="6192" y="2337"/>
                    <a:pt x="6182" y="2337"/>
                  </a:cubicBezTo>
                  <a:close/>
                  <a:moveTo>
                    <a:pt x="5755" y="2410"/>
                  </a:moveTo>
                  <a:cubicBezTo>
                    <a:pt x="5754" y="2413"/>
                    <a:pt x="5754" y="2417"/>
                    <a:pt x="5754" y="2422"/>
                  </a:cubicBezTo>
                  <a:cubicBezTo>
                    <a:pt x="5756" y="2423"/>
                    <a:pt x="5758" y="2424"/>
                    <a:pt x="5760" y="2425"/>
                  </a:cubicBezTo>
                  <a:lnTo>
                    <a:pt x="5760" y="2425"/>
                  </a:lnTo>
                  <a:cubicBezTo>
                    <a:pt x="5758" y="2421"/>
                    <a:pt x="5756" y="2416"/>
                    <a:pt x="5755" y="2410"/>
                  </a:cubicBezTo>
                  <a:close/>
                  <a:moveTo>
                    <a:pt x="5760" y="2425"/>
                  </a:moveTo>
                  <a:cubicBezTo>
                    <a:pt x="5764" y="2432"/>
                    <a:pt x="5769" y="2435"/>
                    <a:pt x="5771" y="2435"/>
                  </a:cubicBezTo>
                  <a:cubicBezTo>
                    <a:pt x="5774" y="2435"/>
                    <a:pt x="5772" y="2431"/>
                    <a:pt x="5760" y="2425"/>
                  </a:cubicBezTo>
                  <a:close/>
                  <a:moveTo>
                    <a:pt x="2008" y="244"/>
                  </a:moveTo>
                  <a:cubicBezTo>
                    <a:pt x="1992" y="244"/>
                    <a:pt x="1977" y="248"/>
                    <a:pt x="1962" y="257"/>
                  </a:cubicBezTo>
                  <a:cubicBezTo>
                    <a:pt x="1905" y="267"/>
                    <a:pt x="1850" y="273"/>
                    <a:pt x="1794" y="273"/>
                  </a:cubicBezTo>
                  <a:cubicBezTo>
                    <a:pt x="1782" y="273"/>
                    <a:pt x="1770" y="273"/>
                    <a:pt x="1759" y="272"/>
                  </a:cubicBezTo>
                  <a:cubicBezTo>
                    <a:pt x="1677" y="291"/>
                    <a:pt x="1636" y="291"/>
                    <a:pt x="1677" y="313"/>
                  </a:cubicBezTo>
                  <a:cubicBezTo>
                    <a:pt x="1677" y="335"/>
                    <a:pt x="1633" y="354"/>
                    <a:pt x="1633" y="354"/>
                  </a:cubicBezTo>
                  <a:cubicBezTo>
                    <a:pt x="1607" y="360"/>
                    <a:pt x="1590" y="362"/>
                    <a:pt x="1580" y="362"/>
                  </a:cubicBezTo>
                  <a:cubicBezTo>
                    <a:pt x="1559" y="362"/>
                    <a:pt x="1568" y="354"/>
                    <a:pt x="1596" y="354"/>
                  </a:cubicBezTo>
                  <a:cubicBezTo>
                    <a:pt x="1674" y="335"/>
                    <a:pt x="1636" y="332"/>
                    <a:pt x="1596" y="313"/>
                  </a:cubicBezTo>
                  <a:cubicBezTo>
                    <a:pt x="1556" y="298"/>
                    <a:pt x="1512" y="289"/>
                    <a:pt x="1469" y="289"/>
                  </a:cubicBezTo>
                  <a:cubicBezTo>
                    <a:pt x="1458" y="289"/>
                    <a:pt x="1447" y="290"/>
                    <a:pt x="1436" y="291"/>
                  </a:cubicBezTo>
                  <a:lnTo>
                    <a:pt x="1273" y="294"/>
                  </a:lnTo>
                  <a:cubicBezTo>
                    <a:pt x="1226" y="288"/>
                    <a:pt x="1192" y="285"/>
                    <a:pt x="1167" y="285"/>
                  </a:cubicBezTo>
                  <a:cubicBezTo>
                    <a:pt x="1129" y="285"/>
                    <a:pt x="1114" y="292"/>
                    <a:pt x="1116" y="304"/>
                  </a:cubicBezTo>
                  <a:cubicBezTo>
                    <a:pt x="1118" y="328"/>
                    <a:pt x="1119" y="338"/>
                    <a:pt x="1118" y="338"/>
                  </a:cubicBezTo>
                  <a:cubicBezTo>
                    <a:pt x="1118" y="338"/>
                    <a:pt x="1117" y="333"/>
                    <a:pt x="1116" y="326"/>
                  </a:cubicBezTo>
                  <a:cubicBezTo>
                    <a:pt x="1106" y="317"/>
                    <a:pt x="1075" y="312"/>
                    <a:pt x="1033" y="312"/>
                  </a:cubicBezTo>
                  <a:cubicBezTo>
                    <a:pt x="984" y="312"/>
                    <a:pt x="920" y="318"/>
                    <a:pt x="856" y="332"/>
                  </a:cubicBezTo>
                  <a:cubicBezTo>
                    <a:pt x="740" y="357"/>
                    <a:pt x="630" y="410"/>
                    <a:pt x="621" y="438"/>
                  </a:cubicBezTo>
                  <a:lnTo>
                    <a:pt x="615" y="420"/>
                  </a:lnTo>
                  <a:cubicBezTo>
                    <a:pt x="612" y="414"/>
                    <a:pt x="606" y="411"/>
                    <a:pt x="598" y="411"/>
                  </a:cubicBezTo>
                  <a:cubicBezTo>
                    <a:pt x="579" y="411"/>
                    <a:pt x="545" y="425"/>
                    <a:pt x="496" y="451"/>
                  </a:cubicBezTo>
                  <a:cubicBezTo>
                    <a:pt x="408" y="507"/>
                    <a:pt x="323" y="576"/>
                    <a:pt x="251" y="651"/>
                  </a:cubicBezTo>
                  <a:cubicBezTo>
                    <a:pt x="138" y="764"/>
                    <a:pt x="91" y="874"/>
                    <a:pt x="107" y="883"/>
                  </a:cubicBezTo>
                  <a:cubicBezTo>
                    <a:pt x="97" y="906"/>
                    <a:pt x="93" y="914"/>
                    <a:pt x="87" y="914"/>
                  </a:cubicBezTo>
                  <a:cubicBezTo>
                    <a:pt x="83" y="914"/>
                    <a:pt x="79" y="912"/>
                    <a:pt x="73" y="908"/>
                  </a:cubicBezTo>
                  <a:cubicBezTo>
                    <a:pt x="72" y="894"/>
                    <a:pt x="69" y="888"/>
                    <a:pt x="65" y="888"/>
                  </a:cubicBezTo>
                  <a:cubicBezTo>
                    <a:pt x="58" y="888"/>
                    <a:pt x="46" y="912"/>
                    <a:pt x="38" y="937"/>
                  </a:cubicBezTo>
                  <a:cubicBezTo>
                    <a:pt x="22" y="974"/>
                    <a:pt x="44" y="980"/>
                    <a:pt x="63" y="987"/>
                  </a:cubicBezTo>
                  <a:cubicBezTo>
                    <a:pt x="85" y="996"/>
                    <a:pt x="69" y="1028"/>
                    <a:pt x="38" y="1096"/>
                  </a:cubicBezTo>
                  <a:cubicBezTo>
                    <a:pt x="1" y="1169"/>
                    <a:pt x="13" y="1331"/>
                    <a:pt x="60" y="1397"/>
                  </a:cubicBezTo>
                  <a:cubicBezTo>
                    <a:pt x="69" y="1435"/>
                    <a:pt x="91" y="1466"/>
                    <a:pt x="69" y="1476"/>
                  </a:cubicBezTo>
                  <a:cubicBezTo>
                    <a:pt x="66" y="1548"/>
                    <a:pt x="107" y="1614"/>
                    <a:pt x="173" y="1639"/>
                  </a:cubicBezTo>
                  <a:cubicBezTo>
                    <a:pt x="198" y="1670"/>
                    <a:pt x="198" y="1670"/>
                    <a:pt x="182" y="1682"/>
                  </a:cubicBezTo>
                  <a:cubicBezTo>
                    <a:pt x="194" y="1723"/>
                    <a:pt x="184" y="1739"/>
                    <a:pt x="229" y="1739"/>
                  </a:cubicBezTo>
                  <a:cubicBezTo>
                    <a:pt x="233" y="1739"/>
                    <a:pt x="237" y="1739"/>
                    <a:pt x="242" y="1739"/>
                  </a:cubicBezTo>
                  <a:cubicBezTo>
                    <a:pt x="323" y="1786"/>
                    <a:pt x="398" y="1839"/>
                    <a:pt x="471" y="1902"/>
                  </a:cubicBezTo>
                  <a:cubicBezTo>
                    <a:pt x="497" y="1915"/>
                    <a:pt x="522" y="1928"/>
                    <a:pt x="538" y="1928"/>
                  </a:cubicBezTo>
                  <a:cubicBezTo>
                    <a:pt x="544" y="1928"/>
                    <a:pt x="549" y="1926"/>
                    <a:pt x="552" y="1921"/>
                  </a:cubicBezTo>
                  <a:cubicBezTo>
                    <a:pt x="555" y="1914"/>
                    <a:pt x="559" y="1907"/>
                    <a:pt x="561" y="1902"/>
                  </a:cubicBezTo>
                  <a:lnTo>
                    <a:pt x="561" y="1902"/>
                  </a:lnTo>
                  <a:cubicBezTo>
                    <a:pt x="573" y="1934"/>
                    <a:pt x="577" y="1947"/>
                    <a:pt x="591" y="1947"/>
                  </a:cubicBezTo>
                  <a:cubicBezTo>
                    <a:pt x="600" y="1947"/>
                    <a:pt x="613" y="1942"/>
                    <a:pt x="634" y="1933"/>
                  </a:cubicBezTo>
                  <a:cubicBezTo>
                    <a:pt x="637" y="1927"/>
                    <a:pt x="642" y="1925"/>
                    <a:pt x="648" y="1925"/>
                  </a:cubicBezTo>
                  <a:cubicBezTo>
                    <a:pt x="661" y="1925"/>
                    <a:pt x="675" y="1936"/>
                    <a:pt x="671" y="1949"/>
                  </a:cubicBezTo>
                  <a:cubicBezTo>
                    <a:pt x="687" y="1971"/>
                    <a:pt x="712" y="1986"/>
                    <a:pt x="737" y="1999"/>
                  </a:cubicBezTo>
                  <a:cubicBezTo>
                    <a:pt x="878" y="2037"/>
                    <a:pt x="1022" y="2068"/>
                    <a:pt x="1166" y="2093"/>
                  </a:cubicBezTo>
                  <a:cubicBezTo>
                    <a:pt x="1386" y="2130"/>
                    <a:pt x="1512" y="2146"/>
                    <a:pt x="1569" y="2146"/>
                  </a:cubicBezTo>
                  <a:cubicBezTo>
                    <a:pt x="1595" y="2146"/>
                    <a:pt x="1607" y="2143"/>
                    <a:pt x="1608" y="2137"/>
                  </a:cubicBezTo>
                  <a:cubicBezTo>
                    <a:pt x="1625" y="2132"/>
                    <a:pt x="1635" y="2129"/>
                    <a:pt x="1643" y="2129"/>
                  </a:cubicBezTo>
                  <a:cubicBezTo>
                    <a:pt x="1655" y="2129"/>
                    <a:pt x="1664" y="2135"/>
                    <a:pt x="1686" y="2149"/>
                  </a:cubicBezTo>
                  <a:cubicBezTo>
                    <a:pt x="1721" y="2171"/>
                    <a:pt x="1762" y="2184"/>
                    <a:pt x="1806" y="2187"/>
                  </a:cubicBezTo>
                  <a:cubicBezTo>
                    <a:pt x="1843" y="2190"/>
                    <a:pt x="1884" y="2196"/>
                    <a:pt x="1881" y="2215"/>
                  </a:cubicBezTo>
                  <a:cubicBezTo>
                    <a:pt x="1897" y="2207"/>
                    <a:pt x="1917" y="2203"/>
                    <a:pt x="1936" y="2203"/>
                  </a:cubicBezTo>
                  <a:cubicBezTo>
                    <a:pt x="1946" y="2203"/>
                    <a:pt x="1956" y="2204"/>
                    <a:pt x="1965" y="2206"/>
                  </a:cubicBezTo>
                  <a:cubicBezTo>
                    <a:pt x="1964" y="2219"/>
                    <a:pt x="1977" y="2225"/>
                    <a:pt x="1996" y="2225"/>
                  </a:cubicBezTo>
                  <a:cubicBezTo>
                    <a:pt x="2010" y="2225"/>
                    <a:pt x="2027" y="2222"/>
                    <a:pt x="2044" y="2215"/>
                  </a:cubicBezTo>
                  <a:cubicBezTo>
                    <a:pt x="2066" y="2199"/>
                    <a:pt x="2078" y="2190"/>
                    <a:pt x="2083" y="2190"/>
                  </a:cubicBezTo>
                  <a:cubicBezTo>
                    <a:pt x="2089" y="2190"/>
                    <a:pt x="2088" y="2200"/>
                    <a:pt x="2084" y="2221"/>
                  </a:cubicBezTo>
                  <a:cubicBezTo>
                    <a:pt x="2082" y="2235"/>
                    <a:pt x="2147" y="2260"/>
                    <a:pt x="2166" y="2260"/>
                  </a:cubicBezTo>
                  <a:cubicBezTo>
                    <a:pt x="2172" y="2260"/>
                    <a:pt x="2172" y="2257"/>
                    <a:pt x="2163" y="2250"/>
                  </a:cubicBezTo>
                  <a:cubicBezTo>
                    <a:pt x="2166" y="2231"/>
                    <a:pt x="2244" y="2240"/>
                    <a:pt x="2288" y="2221"/>
                  </a:cubicBezTo>
                  <a:cubicBezTo>
                    <a:pt x="2329" y="2228"/>
                    <a:pt x="2367" y="2231"/>
                    <a:pt x="2367" y="2253"/>
                  </a:cubicBezTo>
                  <a:cubicBezTo>
                    <a:pt x="2387" y="2266"/>
                    <a:pt x="2455" y="2272"/>
                    <a:pt x="2519" y="2272"/>
                  </a:cubicBezTo>
                  <a:cubicBezTo>
                    <a:pt x="2576" y="2272"/>
                    <a:pt x="2630" y="2268"/>
                    <a:pt x="2649" y="2259"/>
                  </a:cubicBezTo>
                  <a:cubicBezTo>
                    <a:pt x="2650" y="2251"/>
                    <a:pt x="2659" y="2247"/>
                    <a:pt x="2668" y="2247"/>
                  </a:cubicBezTo>
                  <a:cubicBezTo>
                    <a:pt x="2679" y="2247"/>
                    <a:pt x="2691" y="2253"/>
                    <a:pt x="2689" y="2265"/>
                  </a:cubicBezTo>
                  <a:cubicBezTo>
                    <a:pt x="2686" y="2284"/>
                    <a:pt x="2727" y="2290"/>
                    <a:pt x="2768" y="2294"/>
                  </a:cubicBezTo>
                  <a:cubicBezTo>
                    <a:pt x="2778" y="2289"/>
                    <a:pt x="2786" y="2286"/>
                    <a:pt x="2792" y="2286"/>
                  </a:cubicBezTo>
                  <a:cubicBezTo>
                    <a:pt x="2808" y="2286"/>
                    <a:pt x="2808" y="2303"/>
                    <a:pt x="2805" y="2319"/>
                  </a:cubicBezTo>
                  <a:cubicBezTo>
                    <a:pt x="2765" y="2334"/>
                    <a:pt x="2802" y="2337"/>
                    <a:pt x="2884" y="2347"/>
                  </a:cubicBezTo>
                  <a:cubicBezTo>
                    <a:pt x="2900" y="2340"/>
                    <a:pt x="2934" y="2337"/>
                    <a:pt x="2975" y="2337"/>
                  </a:cubicBezTo>
                  <a:cubicBezTo>
                    <a:pt x="3043" y="2337"/>
                    <a:pt x="3134" y="2344"/>
                    <a:pt x="3210" y="2350"/>
                  </a:cubicBezTo>
                  <a:cubicBezTo>
                    <a:pt x="3258" y="2354"/>
                    <a:pt x="3298" y="2356"/>
                    <a:pt x="3331" y="2356"/>
                  </a:cubicBezTo>
                  <a:cubicBezTo>
                    <a:pt x="3433" y="2356"/>
                    <a:pt x="3471" y="2338"/>
                    <a:pt x="3535" y="2312"/>
                  </a:cubicBezTo>
                  <a:lnTo>
                    <a:pt x="3579" y="2272"/>
                  </a:lnTo>
                  <a:lnTo>
                    <a:pt x="3576" y="2312"/>
                  </a:lnTo>
                  <a:cubicBezTo>
                    <a:pt x="3573" y="2334"/>
                    <a:pt x="3611" y="2378"/>
                    <a:pt x="3611" y="2378"/>
                  </a:cubicBezTo>
                  <a:cubicBezTo>
                    <a:pt x="3613" y="2378"/>
                    <a:pt x="3616" y="2378"/>
                    <a:pt x="3618" y="2378"/>
                  </a:cubicBezTo>
                  <a:cubicBezTo>
                    <a:pt x="3652" y="2378"/>
                    <a:pt x="3655" y="2358"/>
                    <a:pt x="3655" y="2341"/>
                  </a:cubicBezTo>
                  <a:cubicBezTo>
                    <a:pt x="3655" y="2331"/>
                    <a:pt x="3663" y="2326"/>
                    <a:pt x="3679" y="2326"/>
                  </a:cubicBezTo>
                  <a:cubicBezTo>
                    <a:pt x="3699" y="2326"/>
                    <a:pt x="3732" y="2333"/>
                    <a:pt x="3777" y="2347"/>
                  </a:cubicBezTo>
                  <a:cubicBezTo>
                    <a:pt x="3819" y="2360"/>
                    <a:pt x="3850" y="2367"/>
                    <a:pt x="3876" y="2367"/>
                  </a:cubicBezTo>
                  <a:cubicBezTo>
                    <a:pt x="3899" y="2367"/>
                    <a:pt x="3918" y="2362"/>
                    <a:pt x="3937" y="2353"/>
                  </a:cubicBezTo>
                  <a:cubicBezTo>
                    <a:pt x="3977" y="2353"/>
                    <a:pt x="4018" y="2363"/>
                    <a:pt x="4056" y="2381"/>
                  </a:cubicBezTo>
                  <a:cubicBezTo>
                    <a:pt x="4096" y="2381"/>
                    <a:pt x="4096" y="2381"/>
                    <a:pt x="4096" y="2363"/>
                  </a:cubicBezTo>
                  <a:cubicBezTo>
                    <a:pt x="4098" y="2352"/>
                    <a:pt x="4107" y="2348"/>
                    <a:pt x="4121" y="2348"/>
                  </a:cubicBezTo>
                  <a:cubicBezTo>
                    <a:pt x="4137" y="2348"/>
                    <a:pt x="4158" y="2354"/>
                    <a:pt x="4178" y="2366"/>
                  </a:cubicBezTo>
                  <a:cubicBezTo>
                    <a:pt x="4201" y="2392"/>
                    <a:pt x="4255" y="2404"/>
                    <a:pt x="4294" y="2404"/>
                  </a:cubicBezTo>
                  <a:cubicBezTo>
                    <a:pt x="4319" y="2404"/>
                    <a:pt x="4338" y="2399"/>
                    <a:pt x="4338" y="2391"/>
                  </a:cubicBezTo>
                  <a:cubicBezTo>
                    <a:pt x="4341" y="2372"/>
                    <a:pt x="4382" y="2372"/>
                    <a:pt x="4419" y="2372"/>
                  </a:cubicBezTo>
                  <a:cubicBezTo>
                    <a:pt x="4431" y="2374"/>
                    <a:pt x="4442" y="2374"/>
                    <a:pt x="4453" y="2374"/>
                  </a:cubicBezTo>
                  <a:cubicBezTo>
                    <a:pt x="4484" y="2374"/>
                    <a:pt x="4513" y="2368"/>
                    <a:pt x="4541" y="2356"/>
                  </a:cubicBezTo>
                  <a:lnTo>
                    <a:pt x="4623" y="2359"/>
                  </a:lnTo>
                  <a:cubicBezTo>
                    <a:pt x="4664" y="2359"/>
                    <a:pt x="4623" y="2378"/>
                    <a:pt x="4582" y="2378"/>
                  </a:cubicBezTo>
                  <a:lnTo>
                    <a:pt x="4623" y="2400"/>
                  </a:lnTo>
                  <a:cubicBezTo>
                    <a:pt x="4640" y="2400"/>
                    <a:pt x="4656" y="2400"/>
                    <a:pt x="4670" y="2400"/>
                  </a:cubicBezTo>
                  <a:cubicBezTo>
                    <a:pt x="4719" y="2400"/>
                    <a:pt x="4751" y="2398"/>
                    <a:pt x="4783" y="2381"/>
                  </a:cubicBezTo>
                  <a:cubicBezTo>
                    <a:pt x="4805" y="2361"/>
                    <a:pt x="4816" y="2351"/>
                    <a:pt x="4821" y="2351"/>
                  </a:cubicBezTo>
                  <a:cubicBezTo>
                    <a:pt x="4826" y="2351"/>
                    <a:pt x="4825" y="2361"/>
                    <a:pt x="4823" y="2381"/>
                  </a:cubicBezTo>
                  <a:cubicBezTo>
                    <a:pt x="4823" y="2397"/>
                    <a:pt x="4844" y="2412"/>
                    <a:pt x="4870" y="2412"/>
                  </a:cubicBezTo>
                  <a:cubicBezTo>
                    <a:pt x="4881" y="2412"/>
                    <a:pt x="4893" y="2410"/>
                    <a:pt x="4905" y="2403"/>
                  </a:cubicBezTo>
                  <a:cubicBezTo>
                    <a:pt x="4922" y="2387"/>
                    <a:pt x="4938" y="2380"/>
                    <a:pt x="4952" y="2380"/>
                  </a:cubicBezTo>
                  <a:cubicBezTo>
                    <a:pt x="4972" y="2380"/>
                    <a:pt x="4986" y="2393"/>
                    <a:pt x="4986" y="2406"/>
                  </a:cubicBezTo>
                  <a:cubicBezTo>
                    <a:pt x="4964" y="2427"/>
                    <a:pt x="4953" y="2437"/>
                    <a:pt x="4968" y="2437"/>
                  </a:cubicBezTo>
                  <a:cubicBezTo>
                    <a:pt x="4983" y="2437"/>
                    <a:pt x="5024" y="2427"/>
                    <a:pt x="5105" y="2406"/>
                  </a:cubicBezTo>
                  <a:cubicBezTo>
                    <a:pt x="5187" y="2406"/>
                    <a:pt x="5350" y="2384"/>
                    <a:pt x="5469" y="2384"/>
                  </a:cubicBezTo>
                  <a:cubicBezTo>
                    <a:pt x="5516" y="2384"/>
                    <a:pt x="5557" y="2383"/>
                    <a:pt x="5591" y="2383"/>
                  </a:cubicBezTo>
                  <a:cubicBezTo>
                    <a:pt x="5676" y="2383"/>
                    <a:pt x="5725" y="2387"/>
                    <a:pt x="5754" y="2400"/>
                  </a:cubicBezTo>
                  <a:cubicBezTo>
                    <a:pt x="5754" y="2404"/>
                    <a:pt x="5754" y="2407"/>
                    <a:pt x="5755" y="2410"/>
                  </a:cubicBezTo>
                  <a:lnTo>
                    <a:pt x="5755" y="2410"/>
                  </a:lnTo>
                  <a:cubicBezTo>
                    <a:pt x="5761" y="2381"/>
                    <a:pt x="5806" y="2381"/>
                    <a:pt x="5914" y="2378"/>
                  </a:cubicBezTo>
                  <a:cubicBezTo>
                    <a:pt x="5939" y="2383"/>
                    <a:pt x="5964" y="2385"/>
                    <a:pt x="5989" y="2385"/>
                  </a:cubicBezTo>
                  <a:cubicBezTo>
                    <a:pt x="6046" y="2385"/>
                    <a:pt x="6103" y="2373"/>
                    <a:pt x="6155" y="2347"/>
                  </a:cubicBezTo>
                  <a:lnTo>
                    <a:pt x="6155" y="2347"/>
                  </a:lnTo>
                  <a:lnTo>
                    <a:pt x="6074" y="2350"/>
                  </a:lnTo>
                  <a:cubicBezTo>
                    <a:pt x="6074" y="2325"/>
                    <a:pt x="6089" y="2315"/>
                    <a:pt x="6120" y="2315"/>
                  </a:cubicBezTo>
                  <a:cubicBezTo>
                    <a:pt x="6140" y="2315"/>
                    <a:pt x="6165" y="2319"/>
                    <a:pt x="6196" y="2325"/>
                  </a:cubicBezTo>
                  <a:cubicBezTo>
                    <a:pt x="6237" y="2325"/>
                    <a:pt x="6237" y="2347"/>
                    <a:pt x="6237" y="2366"/>
                  </a:cubicBezTo>
                  <a:cubicBezTo>
                    <a:pt x="6237" y="2388"/>
                    <a:pt x="6278" y="2406"/>
                    <a:pt x="6318" y="2406"/>
                  </a:cubicBezTo>
                  <a:cubicBezTo>
                    <a:pt x="6359" y="2403"/>
                    <a:pt x="6400" y="2400"/>
                    <a:pt x="6359" y="2381"/>
                  </a:cubicBezTo>
                  <a:cubicBezTo>
                    <a:pt x="6359" y="2363"/>
                    <a:pt x="6359" y="2363"/>
                    <a:pt x="6397" y="2359"/>
                  </a:cubicBezTo>
                  <a:cubicBezTo>
                    <a:pt x="6402" y="2360"/>
                    <a:pt x="6408" y="2360"/>
                    <a:pt x="6413" y="2360"/>
                  </a:cubicBezTo>
                  <a:cubicBezTo>
                    <a:pt x="6451" y="2360"/>
                    <a:pt x="6486" y="2351"/>
                    <a:pt x="6519" y="2334"/>
                  </a:cubicBezTo>
                  <a:cubicBezTo>
                    <a:pt x="6519" y="2312"/>
                    <a:pt x="6556" y="2309"/>
                    <a:pt x="6597" y="2309"/>
                  </a:cubicBezTo>
                  <a:cubicBezTo>
                    <a:pt x="6628" y="2319"/>
                    <a:pt x="6659" y="2323"/>
                    <a:pt x="6691" y="2323"/>
                  </a:cubicBezTo>
                  <a:cubicBezTo>
                    <a:pt x="6700" y="2323"/>
                    <a:pt x="6710" y="2323"/>
                    <a:pt x="6719" y="2322"/>
                  </a:cubicBezTo>
                  <a:cubicBezTo>
                    <a:pt x="6719" y="2327"/>
                    <a:pt x="6719" y="2335"/>
                    <a:pt x="6719" y="2344"/>
                  </a:cubicBezTo>
                  <a:cubicBezTo>
                    <a:pt x="6723" y="2366"/>
                    <a:pt x="6763" y="2384"/>
                    <a:pt x="6763" y="2384"/>
                  </a:cubicBezTo>
                  <a:cubicBezTo>
                    <a:pt x="6804" y="2381"/>
                    <a:pt x="6801" y="2359"/>
                    <a:pt x="6801" y="2359"/>
                  </a:cubicBezTo>
                  <a:cubicBezTo>
                    <a:pt x="6801" y="2347"/>
                    <a:pt x="7042" y="2331"/>
                    <a:pt x="7299" y="2306"/>
                  </a:cubicBezTo>
                  <a:lnTo>
                    <a:pt x="7888" y="2253"/>
                  </a:lnTo>
                  <a:cubicBezTo>
                    <a:pt x="7904" y="2256"/>
                    <a:pt x="7920" y="2258"/>
                    <a:pt x="7937" y="2258"/>
                  </a:cubicBezTo>
                  <a:cubicBezTo>
                    <a:pt x="8008" y="2258"/>
                    <a:pt x="8074" y="2230"/>
                    <a:pt x="8039" y="2225"/>
                  </a:cubicBezTo>
                  <a:cubicBezTo>
                    <a:pt x="8032" y="2212"/>
                    <a:pt x="8076" y="2196"/>
                    <a:pt x="8130" y="2153"/>
                  </a:cubicBezTo>
                  <a:cubicBezTo>
                    <a:pt x="8199" y="2090"/>
                    <a:pt x="8242" y="2008"/>
                    <a:pt x="8255" y="1914"/>
                  </a:cubicBezTo>
                  <a:cubicBezTo>
                    <a:pt x="8271" y="1814"/>
                    <a:pt x="8242" y="1711"/>
                    <a:pt x="8173" y="1632"/>
                  </a:cubicBezTo>
                  <a:cubicBezTo>
                    <a:pt x="8132" y="1586"/>
                    <a:pt x="8095" y="1571"/>
                    <a:pt x="8081" y="1571"/>
                  </a:cubicBezTo>
                  <a:cubicBezTo>
                    <a:pt x="8079" y="1571"/>
                    <a:pt x="8077" y="1572"/>
                    <a:pt x="8076" y="1573"/>
                  </a:cubicBezTo>
                  <a:cubicBezTo>
                    <a:pt x="8048" y="1557"/>
                    <a:pt x="8014" y="1545"/>
                    <a:pt x="7982" y="1538"/>
                  </a:cubicBezTo>
                  <a:cubicBezTo>
                    <a:pt x="7963" y="1533"/>
                    <a:pt x="7940" y="1532"/>
                    <a:pt x="7917" y="1532"/>
                  </a:cubicBezTo>
                  <a:cubicBezTo>
                    <a:pt x="7877" y="1532"/>
                    <a:pt x="7835" y="1537"/>
                    <a:pt x="7808" y="1537"/>
                  </a:cubicBezTo>
                  <a:cubicBezTo>
                    <a:pt x="7800" y="1537"/>
                    <a:pt x="7793" y="1536"/>
                    <a:pt x="7788" y="1535"/>
                  </a:cubicBezTo>
                  <a:cubicBezTo>
                    <a:pt x="7768" y="1542"/>
                    <a:pt x="7750" y="1545"/>
                    <a:pt x="7739" y="1545"/>
                  </a:cubicBezTo>
                  <a:cubicBezTo>
                    <a:pt x="7726" y="1545"/>
                    <a:pt x="7725" y="1541"/>
                    <a:pt x="7747" y="1532"/>
                  </a:cubicBezTo>
                  <a:cubicBezTo>
                    <a:pt x="7750" y="1510"/>
                    <a:pt x="7754" y="1491"/>
                    <a:pt x="7713" y="1485"/>
                  </a:cubicBezTo>
                  <a:cubicBezTo>
                    <a:pt x="7702" y="1484"/>
                    <a:pt x="7693" y="1484"/>
                    <a:pt x="7684" y="1484"/>
                  </a:cubicBezTo>
                  <a:cubicBezTo>
                    <a:pt x="7631" y="1484"/>
                    <a:pt x="7628" y="1500"/>
                    <a:pt x="7628" y="1520"/>
                  </a:cubicBezTo>
                  <a:cubicBezTo>
                    <a:pt x="7626" y="1534"/>
                    <a:pt x="7602" y="1535"/>
                    <a:pt x="7591" y="1535"/>
                  </a:cubicBezTo>
                  <a:cubicBezTo>
                    <a:pt x="7587" y="1535"/>
                    <a:pt x="7584" y="1535"/>
                    <a:pt x="7584" y="1535"/>
                  </a:cubicBezTo>
                  <a:cubicBezTo>
                    <a:pt x="7544" y="1532"/>
                    <a:pt x="7544" y="1532"/>
                    <a:pt x="7547" y="1510"/>
                  </a:cubicBezTo>
                  <a:cubicBezTo>
                    <a:pt x="7550" y="1491"/>
                    <a:pt x="7553" y="1469"/>
                    <a:pt x="7553" y="1469"/>
                  </a:cubicBezTo>
                  <a:lnTo>
                    <a:pt x="7512" y="1466"/>
                  </a:lnTo>
                  <a:cubicBezTo>
                    <a:pt x="7510" y="1480"/>
                    <a:pt x="7486" y="1482"/>
                    <a:pt x="7475" y="1482"/>
                  </a:cubicBezTo>
                  <a:cubicBezTo>
                    <a:pt x="7471" y="1482"/>
                    <a:pt x="7468" y="1482"/>
                    <a:pt x="7468" y="1482"/>
                  </a:cubicBezTo>
                  <a:cubicBezTo>
                    <a:pt x="7428" y="1479"/>
                    <a:pt x="7428" y="1479"/>
                    <a:pt x="7434" y="1438"/>
                  </a:cubicBezTo>
                  <a:cubicBezTo>
                    <a:pt x="7436" y="1416"/>
                    <a:pt x="7424" y="1404"/>
                    <a:pt x="7406" y="1404"/>
                  </a:cubicBezTo>
                  <a:cubicBezTo>
                    <a:pt x="7391" y="1404"/>
                    <a:pt x="7372" y="1412"/>
                    <a:pt x="7352" y="1429"/>
                  </a:cubicBezTo>
                  <a:lnTo>
                    <a:pt x="7271" y="1444"/>
                  </a:lnTo>
                  <a:cubicBezTo>
                    <a:pt x="7257" y="1427"/>
                    <a:pt x="7237" y="1421"/>
                    <a:pt x="7214" y="1421"/>
                  </a:cubicBezTo>
                  <a:cubicBezTo>
                    <a:pt x="7177" y="1421"/>
                    <a:pt x="7134" y="1439"/>
                    <a:pt x="7108" y="1451"/>
                  </a:cubicBezTo>
                  <a:cubicBezTo>
                    <a:pt x="7093" y="1427"/>
                    <a:pt x="7068" y="1414"/>
                    <a:pt x="7043" y="1414"/>
                  </a:cubicBezTo>
                  <a:cubicBezTo>
                    <a:pt x="7022" y="1414"/>
                    <a:pt x="7001" y="1423"/>
                    <a:pt x="6986" y="1441"/>
                  </a:cubicBezTo>
                  <a:cubicBezTo>
                    <a:pt x="6986" y="1449"/>
                    <a:pt x="6978" y="1453"/>
                    <a:pt x="6967" y="1453"/>
                  </a:cubicBezTo>
                  <a:cubicBezTo>
                    <a:pt x="6951" y="1453"/>
                    <a:pt x="6929" y="1446"/>
                    <a:pt x="6907" y="1432"/>
                  </a:cubicBezTo>
                  <a:cubicBezTo>
                    <a:pt x="6867" y="1410"/>
                    <a:pt x="6829" y="1407"/>
                    <a:pt x="6748" y="1400"/>
                  </a:cubicBezTo>
                  <a:cubicBezTo>
                    <a:pt x="6736" y="1406"/>
                    <a:pt x="6707" y="1408"/>
                    <a:pt x="6664" y="1408"/>
                  </a:cubicBezTo>
                  <a:cubicBezTo>
                    <a:pt x="6549" y="1408"/>
                    <a:pt x="6335" y="1392"/>
                    <a:pt x="6102" y="1378"/>
                  </a:cubicBezTo>
                  <a:cubicBezTo>
                    <a:pt x="5886" y="1365"/>
                    <a:pt x="5713" y="1358"/>
                    <a:pt x="5608" y="1358"/>
                  </a:cubicBezTo>
                  <a:cubicBezTo>
                    <a:pt x="5536" y="1358"/>
                    <a:pt x="5495" y="1361"/>
                    <a:pt x="5494" y="1369"/>
                  </a:cubicBezTo>
                  <a:cubicBezTo>
                    <a:pt x="5490" y="1369"/>
                    <a:pt x="5487" y="1370"/>
                    <a:pt x="5483" y="1370"/>
                  </a:cubicBezTo>
                  <a:cubicBezTo>
                    <a:pt x="5459" y="1370"/>
                    <a:pt x="5435" y="1360"/>
                    <a:pt x="5416" y="1344"/>
                  </a:cubicBezTo>
                  <a:cubicBezTo>
                    <a:pt x="5416" y="1336"/>
                    <a:pt x="5408" y="1331"/>
                    <a:pt x="5396" y="1331"/>
                  </a:cubicBezTo>
                  <a:cubicBezTo>
                    <a:pt x="5381" y="1331"/>
                    <a:pt x="5357" y="1340"/>
                    <a:pt x="5334" y="1363"/>
                  </a:cubicBezTo>
                  <a:cubicBezTo>
                    <a:pt x="5310" y="1374"/>
                    <a:pt x="5299" y="1386"/>
                    <a:pt x="5295" y="1386"/>
                  </a:cubicBezTo>
                  <a:cubicBezTo>
                    <a:pt x="5292" y="1386"/>
                    <a:pt x="5292" y="1380"/>
                    <a:pt x="5294" y="1363"/>
                  </a:cubicBezTo>
                  <a:cubicBezTo>
                    <a:pt x="5294" y="1341"/>
                    <a:pt x="5215" y="1338"/>
                    <a:pt x="5052" y="1331"/>
                  </a:cubicBezTo>
                  <a:cubicBezTo>
                    <a:pt x="5009" y="1330"/>
                    <a:pt x="4961" y="1329"/>
                    <a:pt x="4917" y="1329"/>
                  </a:cubicBezTo>
                  <a:cubicBezTo>
                    <a:pt x="4837" y="1329"/>
                    <a:pt x="4770" y="1333"/>
                    <a:pt x="4770" y="1347"/>
                  </a:cubicBezTo>
                  <a:cubicBezTo>
                    <a:pt x="4729" y="1357"/>
                    <a:pt x="4709" y="1361"/>
                    <a:pt x="4704" y="1361"/>
                  </a:cubicBezTo>
                  <a:cubicBezTo>
                    <a:pt x="4699" y="1361"/>
                    <a:pt x="4709" y="1357"/>
                    <a:pt x="4729" y="1347"/>
                  </a:cubicBezTo>
                  <a:cubicBezTo>
                    <a:pt x="4756" y="1319"/>
                    <a:pt x="4682" y="1300"/>
                    <a:pt x="4593" y="1300"/>
                  </a:cubicBezTo>
                  <a:cubicBezTo>
                    <a:pt x="4544" y="1300"/>
                    <a:pt x="4491" y="1306"/>
                    <a:pt x="4447" y="1319"/>
                  </a:cubicBezTo>
                  <a:cubicBezTo>
                    <a:pt x="4407" y="1319"/>
                    <a:pt x="4366" y="1319"/>
                    <a:pt x="4366" y="1297"/>
                  </a:cubicBezTo>
                  <a:cubicBezTo>
                    <a:pt x="4297" y="1297"/>
                    <a:pt x="4231" y="1303"/>
                    <a:pt x="4165" y="1319"/>
                  </a:cubicBezTo>
                  <a:lnTo>
                    <a:pt x="3880" y="1319"/>
                  </a:lnTo>
                  <a:cubicBezTo>
                    <a:pt x="3827" y="1319"/>
                    <a:pt x="3774" y="1325"/>
                    <a:pt x="3720" y="1341"/>
                  </a:cubicBezTo>
                  <a:lnTo>
                    <a:pt x="3680" y="1341"/>
                  </a:lnTo>
                  <a:cubicBezTo>
                    <a:pt x="3680" y="1327"/>
                    <a:pt x="3594" y="1322"/>
                    <a:pt x="3456" y="1322"/>
                  </a:cubicBezTo>
                  <a:cubicBezTo>
                    <a:pt x="3382" y="1322"/>
                    <a:pt x="3293" y="1323"/>
                    <a:pt x="3194" y="1325"/>
                  </a:cubicBezTo>
                  <a:cubicBezTo>
                    <a:pt x="3036" y="1329"/>
                    <a:pt x="2892" y="1333"/>
                    <a:pt x="2787" y="1333"/>
                  </a:cubicBezTo>
                  <a:cubicBezTo>
                    <a:pt x="2705" y="1333"/>
                    <a:pt x="2648" y="1330"/>
                    <a:pt x="2630" y="1322"/>
                  </a:cubicBezTo>
                  <a:cubicBezTo>
                    <a:pt x="2602" y="1325"/>
                    <a:pt x="2573" y="1331"/>
                    <a:pt x="2548" y="1347"/>
                  </a:cubicBezTo>
                  <a:cubicBezTo>
                    <a:pt x="2539" y="1359"/>
                    <a:pt x="2528" y="1368"/>
                    <a:pt x="2516" y="1374"/>
                  </a:cubicBezTo>
                  <a:lnTo>
                    <a:pt x="2516" y="1374"/>
                  </a:lnTo>
                  <a:cubicBezTo>
                    <a:pt x="2515" y="1359"/>
                    <a:pt x="2506" y="1337"/>
                    <a:pt x="2511" y="1322"/>
                  </a:cubicBezTo>
                  <a:lnTo>
                    <a:pt x="2511" y="1322"/>
                  </a:lnTo>
                  <a:lnTo>
                    <a:pt x="2452" y="1381"/>
                  </a:lnTo>
                  <a:lnTo>
                    <a:pt x="2452" y="1381"/>
                  </a:lnTo>
                  <a:cubicBezTo>
                    <a:pt x="2444" y="1379"/>
                    <a:pt x="2436" y="1376"/>
                    <a:pt x="2429" y="1372"/>
                  </a:cubicBezTo>
                  <a:cubicBezTo>
                    <a:pt x="2411" y="1354"/>
                    <a:pt x="2370" y="1346"/>
                    <a:pt x="2326" y="1346"/>
                  </a:cubicBezTo>
                  <a:cubicBezTo>
                    <a:pt x="2320" y="1346"/>
                    <a:pt x="2313" y="1347"/>
                    <a:pt x="2307" y="1347"/>
                  </a:cubicBezTo>
                  <a:lnTo>
                    <a:pt x="2307" y="1347"/>
                  </a:lnTo>
                  <a:cubicBezTo>
                    <a:pt x="2300" y="1337"/>
                    <a:pt x="2296" y="1325"/>
                    <a:pt x="2294" y="1313"/>
                  </a:cubicBezTo>
                  <a:lnTo>
                    <a:pt x="2254" y="1353"/>
                  </a:lnTo>
                  <a:cubicBezTo>
                    <a:pt x="2270" y="1350"/>
                    <a:pt x="2288" y="1348"/>
                    <a:pt x="2307" y="1347"/>
                  </a:cubicBezTo>
                  <a:lnTo>
                    <a:pt x="2307" y="1347"/>
                  </a:lnTo>
                  <a:cubicBezTo>
                    <a:pt x="2312" y="1354"/>
                    <a:pt x="2318" y="1361"/>
                    <a:pt x="2326" y="1366"/>
                  </a:cubicBezTo>
                  <a:cubicBezTo>
                    <a:pt x="2320" y="1367"/>
                    <a:pt x="2312" y="1368"/>
                    <a:pt x="2304" y="1369"/>
                  </a:cubicBezTo>
                  <a:cubicBezTo>
                    <a:pt x="2276" y="1399"/>
                    <a:pt x="2303" y="1460"/>
                    <a:pt x="2341" y="1492"/>
                  </a:cubicBezTo>
                  <a:lnTo>
                    <a:pt x="2341" y="1492"/>
                  </a:lnTo>
                  <a:lnTo>
                    <a:pt x="2266" y="1567"/>
                  </a:lnTo>
                  <a:lnTo>
                    <a:pt x="2395" y="1560"/>
                  </a:lnTo>
                  <a:cubicBezTo>
                    <a:pt x="2399" y="1560"/>
                    <a:pt x="2404" y="1560"/>
                    <a:pt x="2409" y="1560"/>
                  </a:cubicBezTo>
                  <a:lnTo>
                    <a:pt x="2409" y="1560"/>
                  </a:lnTo>
                  <a:cubicBezTo>
                    <a:pt x="2419" y="1580"/>
                    <a:pt x="2435" y="1596"/>
                    <a:pt x="2461" y="1598"/>
                  </a:cubicBezTo>
                  <a:cubicBezTo>
                    <a:pt x="2489" y="1617"/>
                    <a:pt x="2489" y="1617"/>
                    <a:pt x="2470" y="1651"/>
                  </a:cubicBezTo>
                  <a:cubicBezTo>
                    <a:pt x="2461" y="1670"/>
                    <a:pt x="2448" y="1689"/>
                    <a:pt x="2489" y="1708"/>
                  </a:cubicBezTo>
                  <a:cubicBezTo>
                    <a:pt x="2499" y="1712"/>
                    <a:pt x="2507" y="1713"/>
                    <a:pt x="2514" y="1713"/>
                  </a:cubicBezTo>
                  <a:cubicBezTo>
                    <a:pt x="2533" y="1713"/>
                    <a:pt x="2537" y="1699"/>
                    <a:pt x="2542" y="1682"/>
                  </a:cubicBezTo>
                  <a:cubicBezTo>
                    <a:pt x="2567" y="1692"/>
                    <a:pt x="2592" y="1698"/>
                    <a:pt x="2620" y="1701"/>
                  </a:cubicBezTo>
                  <a:cubicBezTo>
                    <a:pt x="2620" y="1701"/>
                    <a:pt x="2622" y="1701"/>
                    <a:pt x="2626" y="1701"/>
                  </a:cubicBezTo>
                  <a:cubicBezTo>
                    <a:pt x="2636" y="1701"/>
                    <a:pt x="2661" y="1700"/>
                    <a:pt x="2661" y="1682"/>
                  </a:cubicBezTo>
                  <a:cubicBezTo>
                    <a:pt x="2661" y="1661"/>
                    <a:pt x="2696" y="1661"/>
                    <a:pt x="2727" y="1651"/>
                  </a:cubicBezTo>
                  <a:cubicBezTo>
                    <a:pt x="2728" y="1657"/>
                    <a:pt x="2731" y="1659"/>
                    <a:pt x="2734" y="1659"/>
                  </a:cubicBezTo>
                  <a:cubicBezTo>
                    <a:pt x="2743" y="1659"/>
                    <a:pt x="2752" y="1639"/>
                    <a:pt x="2724" y="1632"/>
                  </a:cubicBezTo>
                  <a:cubicBezTo>
                    <a:pt x="2718" y="1614"/>
                    <a:pt x="2714" y="1592"/>
                    <a:pt x="2739" y="1585"/>
                  </a:cubicBezTo>
                  <a:lnTo>
                    <a:pt x="2728" y="1554"/>
                  </a:lnTo>
                  <a:lnTo>
                    <a:pt x="2728" y="1554"/>
                  </a:lnTo>
                  <a:cubicBezTo>
                    <a:pt x="2760" y="1556"/>
                    <a:pt x="2782" y="1560"/>
                    <a:pt x="2796" y="1567"/>
                  </a:cubicBezTo>
                  <a:cubicBezTo>
                    <a:pt x="2821" y="1579"/>
                    <a:pt x="2849" y="1585"/>
                    <a:pt x="2877" y="1585"/>
                  </a:cubicBezTo>
                  <a:cubicBezTo>
                    <a:pt x="2877" y="1563"/>
                    <a:pt x="3119" y="1557"/>
                    <a:pt x="3398" y="1551"/>
                  </a:cubicBezTo>
                  <a:cubicBezTo>
                    <a:pt x="3680" y="1548"/>
                    <a:pt x="3958" y="1548"/>
                    <a:pt x="3962" y="1526"/>
                  </a:cubicBezTo>
                  <a:lnTo>
                    <a:pt x="4040" y="1526"/>
                  </a:lnTo>
                  <a:cubicBezTo>
                    <a:pt x="4040" y="1548"/>
                    <a:pt x="4121" y="1548"/>
                    <a:pt x="4200" y="1548"/>
                  </a:cubicBezTo>
                  <a:cubicBezTo>
                    <a:pt x="4253" y="1535"/>
                    <a:pt x="4306" y="1529"/>
                    <a:pt x="4363" y="1529"/>
                  </a:cubicBezTo>
                  <a:cubicBezTo>
                    <a:pt x="4363" y="1548"/>
                    <a:pt x="4400" y="1548"/>
                    <a:pt x="4482" y="1551"/>
                  </a:cubicBezTo>
                  <a:cubicBezTo>
                    <a:pt x="4563" y="1551"/>
                    <a:pt x="4601" y="1551"/>
                    <a:pt x="4601" y="1532"/>
                  </a:cubicBezTo>
                  <a:cubicBezTo>
                    <a:pt x="4751" y="1532"/>
                    <a:pt x="4896" y="1541"/>
                    <a:pt x="5043" y="1563"/>
                  </a:cubicBezTo>
                  <a:cubicBezTo>
                    <a:pt x="5055" y="1570"/>
                    <a:pt x="5067" y="1573"/>
                    <a:pt x="5079" y="1573"/>
                  </a:cubicBezTo>
                  <a:cubicBezTo>
                    <a:pt x="5108" y="1573"/>
                    <a:pt x="5136" y="1558"/>
                    <a:pt x="5165" y="1545"/>
                  </a:cubicBezTo>
                  <a:cubicBezTo>
                    <a:pt x="5165" y="1524"/>
                    <a:pt x="5200" y="1507"/>
                    <a:pt x="5237" y="1507"/>
                  </a:cubicBezTo>
                  <a:cubicBezTo>
                    <a:pt x="5240" y="1507"/>
                    <a:pt x="5243" y="1507"/>
                    <a:pt x="5246" y="1507"/>
                  </a:cubicBezTo>
                  <a:cubicBezTo>
                    <a:pt x="5246" y="1507"/>
                    <a:pt x="5246" y="1526"/>
                    <a:pt x="5243" y="1548"/>
                  </a:cubicBezTo>
                  <a:cubicBezTo>
                    <a:pt x="5203" y="1567"/>
                    <a:pt x="5203" y="1567"/>
                    <a:pt x="5284" y="1570"/>
                  </a:cubicBezTo>
                  <a:lnTo>
                    <a:pt x="5362" y="1573"/>
                  </a:lnTo>
                  <a:cubicBezTo>
                    <a:pt x="5364" y="1563"/>
                    <a:pt x="5403" y="1560"/>
                    <a:pt x="5469" y="1560"/>
                  </a:cubicBezTo>
                  <a:cubicBezTo>
                    <a:pt x="5555" y="1560"/>
                    <a:pt x="5688" y="1566"/>
                    <a:pt x="5845" y="1573"/>
                  </a:cubicBezTo>
                  <a:cubicBezTo>
                    <a:pt x="6058" y="1584"/>
                    <a:pt x="6188" y="1592"/>
                    <a:pt x="6259" y="1592"/>
                  </a:cubicBezTo>
                  <a:cubicBezTo>
                    <a:pt x="6307" y="1592"/>
                    <a:pt x="6328" y="1588"/>
                    <a:pt x="6328" y="1579"/>
                  </a:cubicBezTo>
                  <a:cubicBezTo>
                    <a:pt x="6329" y="1571"/>
                    <a:pt x="6337" y="1567"/>
                    <a:pt x="6354" y="1567"/>
                  </a:cubicBezTo>
                  <a:cubicBezTo>
                    <a:pt x="6378" y="1567"/>
                    <a:pt x="6420" y="1575"/>
                    <a:pt x="6487" y="1592"/>
                  </a:cubicBezTo>
                  <a:cubicBezTo>
                    <a:pt x="6645" y="1644"/>
                    <a:pt x="6697" y="1661"/>
                    <a:pt x="6727" y="1661"/>
                  </a:cubicBezTo>
                  <a:cubicBezTo>
                    <a:pt x="6742" y="1661"/>
                    <a:pt x="6752" y="1657"/>
                    <a:pt x="6766" y="1651"/>
                  </a:cubicBezTo>
                  <a:cubicBezTo>
                    <a:pt x="6726" y="1651"/>
                    <a:pt x="6726" y="1629"/>
                    <a:pt x="6729" y="1607"/>
                  </a:cubicBezTo>
                  <a:cubicBezTo>
                    <a:pt x="6730" y="1588"/>
                    <a:pt x="6740" y="1579"/>
                    <a:pt x="6754" y="1579"/>
                  </a:cubicBezTo>
                  <a:cubicBezTo>
                    <a:pt x="6770" y="1579"/>
                    <a:pt x="6790" y="1590"/>
                    <a:pt x="6810" y="1614"/>
                  </a:cubicBezTo>
                  <a:cubicBezTo>
                    <a:pt x="6808" y="1641"/>
                    <a:pt x="7088" y="1665"/>
                    <a:pt x="7279" y="1665"/>
                  </a:cubicBezTo>
                  <a:cubicBezTo>
                    <a:pt x="7365" y="1665"/>
                    <a:pt x="7434" y="1660"/>
                    <a:pt x="7451" y="1649"/>
                  </a:cubicBezTo>
                  <a:lnTo>
                    <a:pt x="7451" y="1649"/>
                  </a:lnTo>
                  <a:cubicBezTo>
                    <a:pt x="7451" y="1654"/>
                    <a:pt x="7450" y="1661"/>
                    <a:pt x="7450" y="1670"/>
                  </a:cubicBezTo>
                  <a:cubicBezTo>
                    <a:pt x="7446" y="1692"/>
                    <a:pt x="7487" y="1692"/>
                    <a:pt x="7647" y="1711"/>
                  </a:cubicBezTo>
                  <a:lnTo>
                    <a:pt x="7766" y="1723"/>
                  </a:lnTo>
                  <a:cubicBezTo>
                    <a:pt x="7768" y="1710"/>
                    <a:pt x="7790" y="1705"/>
                    <a:pt x="7821" y="1705"/>
                  </a:cubicBezTo>
                  <a:cubicBezTo>
                    <a:pt x="7841" y="1705"/>
                    <a:pt x="7865" y="1707"/>
                    <a:pt x="7888" y="1711"/>
                  </a:cubicBezTo>
                  <a:cubicBezTo>
                    <a:pt x="7907" y="1711"/>
                    <a:pt x="7926" y="1717"/>
                    <a:pt x="7938" y="1729"/>
                  </a:cubicBezTo>
                  <a:cubicBezTo>
                    <a:pt x="7948" y="1736"/>
                    <a:pt x="7954" y="1739"/>
                    <a:pt x="7951" y="1745"/>
                  </a:cubicBezTo>
                  <a:cubicBezTo>
                    <a:pt x="7954" y="1773"/>
                    <a:pt x="7957" y="1767"/>
                    <a:pt x="7970" y="1780"/>
                  </a:cubicBezTo>
                  <a:cubicBezTo>
                    <a:pt x="7977" y="1776"/>
                    <a:pt x="7983" y="1774"/>
                    <a:pt x="7988" y="1774"/>
                  </a:cubicBezTo>
                  <a:cubicBezTo>
                    <a:pt x="8024" y="1774"/>
                    <a:pt x="8026" y="1845"/>
                    <a:pt x="8007" y="1845"/>
                  </a:cubicBezTo>
                  <a:cubicBezTo>
                    <a:pt x="8007" y="1852"/>
                    <a:pt x="8007" y="1861"/>
                    <a:pt x="8007" y="1870"/>
                  </a:cubicBezTo>
                  <a:cubicBezTo>
                    <a:pt x="8023" y="1886"/>
                    <a:pt x="8026" y="1908"/>
                    <a:pt x="8017" y="1927"/>
                  </a:cubicBezTo>
                  <a:cubicBezTo>
                    <a:pt x="8001" y="1961"/>
                    <a:pt x="7989" y="1965"/>
                    <a:pt x="8014" y="1971"/>
                  </a:cubicBezTo>
                  <a:cubicBezTo>
                    <a:pt x="8029" y="1986"/>
                    <a:pt x="8045" y="1999"/>
                    <a:pt x="8032" y="2008"/>
                  </a:cubicBezTo>
                  <a:lnTo>
                    <a:pt x="8020" y="1996"/>
                  </a:lnTo>
                  <a:cubicBezTo>
                    <a:pt x="8016" y="1993"/>
                    <a:pt x="8013" y="1992"/>
                    <a:pt x="8009" y="1992"/>
                  </a:cubicBezTo>
                  <a:cubicBezTo>
                    <a:pt x="7993" y="1992"/>
                    <a:pt x="7970" y="2011"/>
                    <a:pt x="7907" y="2021"/>
                  </a:cubicBezTo>
                  <a:cubicBezTo>
                    <a:pt x="7785" y="2032"/>
                    <a:pt x="7708" y="2039"/>
                    <a:pt x="7657" y="2039"/>
                  </a:cubicBezTo>
                  <a:cubicBezTo>
                    <a:pt x="7625" y="2039"/>
                    <a:pt x="7603" y="2036"/>
                    <a:pt x="7587" y="2030"/>
                  </a:cubicBezTo>
                  <a:lnTo>
                    <a:pt x="7550" y="2052"/>
                  </a:lnTo>
                  <a:cubicBezTo>
                    <a:pt x="7527" y="2067"/>
                    <a:pt x="7504" y="2074"/>
                    <a:pt x="7489" y="2074"/>
                  </a:cubicBezTo>
                  <a:cubicBezTo>
                    <a:pt x="7477" y="2074"/>
                    <a:pt x="7470" y="2070"/>
                    <a:pt x="7468" y="2062"/>
                  </a:cubicBezTo>
                  <a:cubicBezTo>
                    <a:pt x="7455" y="2056"/>
                    <a:pt x="7429" y="2053"/>
                    <a:pt x="7397" y="2053"/>
                  </a:cubicBezTo>
                  <a:cubicBezTo>
                    <a:pt x="7332" y="2053"/>
                    <a:pt x="7242" y="2065"/>
                    <a:pt x="7189" y="2084"/>
                  </a:cubicBezTo>
                  <a:lnTo>
                    <a:pt x="7111" y="2090"/>
                  </a:lnTo>
                  <a:cubicBezTo>
                    <a:pt x="7092" y="2072"/>
                    <a:pt x="7059" y="2064"/>
                    <a:pt x="7024" y="2064"/>
                  </a:cubicBezTo>
                  <a:cubicBezTo>
                    <a:pt x="6979" y="2064"/>
                    <a:pt x="6932" y="2078"/>
                    <a:pt x="6911" y="2102"/>
                  </a:cubicBezTo>
                  <a:cubicBezTo>
                    <a:pt x="6909" y="2088"/>
                    <a:pt x="6892" y="2085"/>
                    <a:pt x="6870" y="2085"/>
                  </a:cubicBezTo>
                  <a:cubicBezTo>
                    <a:pt x="6857" y="2085"/>
                    <a:pt x="6843" y="2086"/>
                    <a:pt x="6829" y="2087"/>
                  </a:cubicBezTo>
                  <a:cubicBezTo>
                    <a:pt x="6781" y="2102"/>
                    <a:pt x="6703" y="2112"/>
                    <a:pt x="6648" y="2112"/>
                  </a:cubicBezTo>
                  <a:cubicBezTo>
                    <a:pt x="6614" y="2112"/>
                    <a:pt x="6589" y="2108"/>
                    <a:pt x="6588" y="2099"/>
                  </a:cubicBezTo>
                  <a:lnTo>
                    <a:pt x="6550" y="2102"/>
                  </a:lnTo>
                  <a:cubicBezTo>
                    <a:pt x="6517" y="2119"/>
                    <a:pt x="6482" y="2128"/>
                    <a:pt x="6447" y="2128"/>
                  </a:cubicBezTo>
                  <a:cubicBezTo>
                    <a:pt x="6441" y="2128"/>
                    <a:pt x="6436" y="2128"/>
                    <a:pt x="6431" y="2127"/>
                  </a:cubicBezTo>
                  <a:cubicBezTo>
                    <a:pt x="6390" y="2127"/>
                    <a:pt x="6346" y="2137"/>
                    <a:pt x="6312" y="2156"/>
                  </a:cubicBezTo>
                  <a:cubicBezTo>
                    <a:pt x="6287" y="2168"/>
                    <a:pt x="6259" y="2178"/>
                    <a:pt x="6231" y="2178"/>
                  </a:cubicBezTo>
                  <a:cubicBezTo>
                    <a:pt x="6228" y="2178"/>
                    <a:pt x="6226" y="2178"/>
                    <a:pt x="6224" y="2178"/>
                  </a:cubicBezTo>
                  <a:cubicBezTo>
                    <a:pt x="6198" y="2178"/>
                    <a:pt x="6233" y="2157"/>
                    <a:pt x="6271" y="2137"/>
                  </a:cubicBezTo>
                  <a:cubicBezTo>
                    <a:pt x="6303" y="2127"/>
                    <a:pt x="6302" y="2121"/>
                    <a:pt x="6283" y="2121"/>
                  </a:cubicBezTo>
                  <a:cubicBezTo>
                    <a:pt x="6254" y="2121"/>
                    <a:pt x="6183" y="2134"/>
                    <a:pt x="6111" y="2162"/>
                  </a:cubicBezTo>
                  <a:cubicBezTo>
                    <a:pt x="6052" y="2184"/>
                    <a:pt x="6022" y="2195"/>
                    <a:pt x="6017" y="2195"/>
                  </a:cubicBezTo>
                  <a:cubicBezTo>
                    <a:pt x="6012" y="2195"/>
                    <a:pt x="6032" y="2184"/>
                    <a:pt x="6071" y="2162"/>
                  </a:cubicBezTo>
                  <a:cubicBezTo>
                    <a:pt x="6099" y="2147"/>
                    <a:pt x="6125" y="2132"/>
                    <a:pt x="6114" y="2132"/>
                  </a:cubicBezTo>
                  <a:cubicBezTo>
                    <a:pt x="6109" y="2132"/>
                    <a:pt x="6096" y="2135"/>
                    <a:pt x="6071" y="2143"/>
                  </a:cubicBezTo>
                  <a:cubicBezTo>
                    <a:pt x="6071" y="2143"/>
                    <a:pt x="5989" y="2143"/>
                    <a:pt x="5989" y="2165"/>
                  </a:cubicBezTo>
                  <a:lnTo>
                    <a:pt x="5870" y="2168"/>
                  </a:lnTo>
                  <a:cubicBezTo>
                    <a:pt x="5817" y="2156"/>
                    <a:pt x="5764" y="2149"/>
                    <a:pt x="5710" y="2149"/>
                  </a:cubicBezTo>
                  <a:cubicBezTo>
                    <a:pt x="5689" y="2161"/>
                    <a:pt x="5679" y="2166"/>
                    <a:pt x="5668" y="2166"/>
                  </a:cubicBezTo>
                  <a:cubicBezTo>
                    <a:pt x="5659" y="2166"/>
                    <a:pt x="5648" y="2162"/>
                    <a:pt x="5629" y="2153"/>
                  </a:cubicBezTo>
                  <a:cubicBezTo>
                    <a:pt x="5629" y="2143"/>
                    <a:pt x="5622" y="2138"/>
                    <a:pt x="5615" y="2138"/>
                  </a:cubicBezTo>
                  <a:cubicBezTo>
                    <a:pt x="5604" y="2138"/>
                    <a:pt x="5591" y="2149"/>
                    <a:pt x="5591" y="2174"/>
                  </a:cubicBezTo>
                  <a:cubicBezTo>
                    <a:pt x="5572" y="2185"/>
                    <a:pt x="5551" y="2191"/>
                    <a:pt x="5530" y="2191"/>
                  </a:cubicBezTo>
                  <a:cubicBezTo>
                    <a:pt x="5509" y="2191"/>
                    <a:pt x="5488" y="2185"/>
                    <a:pt x="5469" y="2174"/>
                  </a:cubicBezTo>
                  <a:cubicBezTo>
                    <a:pt x="5469" y="2151"/>
                    <a:pt x="5456" y="2141"/>
                    <a:pt x="5446" y="2141"/>
                  </a:cubicBezTo>
                  <a:cubicBezTo>
                    <a:pt x="5438" y="2141"/>
                    <a:pt x="5431" y="2146"/>
                    <a:pt x="5431" y="2156"/>
                  </a:cubicBezTo>
                  <a:cubicBezTo>
                    <a:pt x="5406" y="2168"/>
                    <a:pt x="5378" y="2174"/>
                    <a:pt x="5350" y="2178"/>
                  </a:cubicBezTo>
                  <a:cubicBezTo>
                    <a:pt x="5350" y="2156"/>
                    <a:pt x="4990" y="2156"/>
                    <a:pt x="4629" y="2149"/>
                  </a:cubicBezTo>
                  <a:cubicBezTo>
                    <a:pt x="4588" y="2149"/>
                    <a:pt x="4548" y="2168"/>
                    <a:pt x="4548" y="2190"/>
                  </a:cubicBezTo>
                  <a:cubicBezTo>
                    <a:pt x="4548" y="2207"/>
                    <a:pt x="4548" y="2213"/>
                    <a:pt x="4545" y="2213"/>
                  </a:cubicBezTo>
                  <a:cubicBezTo>
                    <a:pt x="4541" y="2213"/>
                    <a:pt x="4531" y="2200"/>
                    <a:pt x="4507" y="2187"/>
                  </a:cubicBezTo>
                  <a:cubicBezTo>
                    <a:pt x="4488" y="2155"/>
                    <a:pt x="4458" y="2138"/>
                    <a:pt x="4438" y="2138"/>
                  </a:cubicBezTo>
                  <a:cubicBezTo>
                    <a:pt x="4419" y="2138"/>
                    <a:pt x="4410" y="2153"/>
                    <a:pt x="4429" y="2184"/>
                  </a:cubicBezTo>
                  <a:cubicBezTo>
                    <a:pt x="4447" y="2206"/>
                    <a:pt x="4457" y="2217"/>
                    <a:pt x="4452" y="2217"/>
                  </a:cubicBezTo>
                  <a:cubicBezTo>
                    <a:pt x="4447" y="2217"/>
                    <a:pt x="4427" y="2206"/>
                    <a:pt x="4388" y="2184"/>
                  </a:cubicBezTo>
                  <a:cubicBezTo>
                    <a:pt x="4368" y="2172"/>
                    <a:pt x="4359" y="2167"/>
                    <a:pt x="4348" y="2167"/>
                  </a:cubicBezTo>
                  <a:cubicBezTo>
                    <a:pt x="4338" y="2167"/>
                    <a:pt x="4327" y="2172"/>
                    <a:pt x="4306" y="2181"/>
                  </a:cubicBezTo>
                  <a:cubicBezTo>
                    <a:pt x="4306" y="2191"/>
                    <a:pt x="4297" y="2196"/>
                    <a:pt x="4288" y="2196"/>
                  </a:cubicBezTo>
                  <a:cubicBezTo>
                    <a:pt x="4277" y="2196"/>
                    <a:pt x="4267" y="2191"/>
                    <a:pt x="4269" y="2181"/>
                  </a:cubicBezTo>
                  <a:cubicBezTo>
                    <a:pt x="4239" y="2165"/>
                    <a:pt x="4211" y="2149"/>
                    <a:pt x="4197" y="2149"/>
                  </a:cubicBezTo>
                  <a:cubicBezTo>
                    <a:pt x="4191" y="2149"/>
                    <a:pt x="4188" y="2151"/>
                    <a:pt x="4187" y="2156"/>
                  </a:cubicBezTo>
                  <a:cubicBezTo>
                    <a:pt x="4162" y="2153"/>
                    <a:pt x="4134" y="2146"/>
                    <a:pt x="4109" y="2131"/>
                  </a:cubicBezTo>
                  <a:cubicBezTo>
                    <a:pt x="4097" y="2124"/>
                    <a:pt x="4084" y="2121"/>
                    <a:pt x="4072" y="2121"/>
                  </a:cubicBezTo>
                  <a:cubicBezTo>
                    <a:pt x="4045" y="2121"/>
                    <a:pt x="4018" y="2133"/>
                    <a:pt x="3990" y="2146"/>
                  </a:cubicBezTo>
                  <a:cubicBezTo>
                    <a:pt x="3931" y="2164"/>
                    <a:pt x="3891" y="2173"/>
                    <a:pt x="3870" y="2173"/>
                  </a:cubicBezTo>
                  <a:cubicBezTo>
                    <a:pt x="3847" y="2173"/>
                    <a:pt x="3846" y="2163"/>
                    <a:pt x="3868" y="2143"/>
                  </a:cubicBezTo>
                  <a:cubicBezTo>
                    <a:pt x="3887" y="2125"/>
                    <a:pt x="3859" y="2117"/>
                    <a:pt x="3817" y="2117"/>
                  </a:cubicBezTo>
                  <a:cubicBezTo>
                    <a:pt x="3765" y="2117"/>
                    <a:pt x="3691" y="2130"/>
                    <a:pt x="3667" y="2153"/>
                  </a:cubicBezTo>
                  <a:cubicBezTo>
                    <a:pt x="3642" y="2174"/>
                    <a:pt x="3631" y="2183"/>
                    <a:pt x="3627" y="2183"/>
                  </a:cubicBezTo>
                  <a:cubicBezTo>
                    <a:pt x="3624" y="2183"/>
                    <a:pt x="3625" y="2178"/>
                    <a:pt x="3626" y="2168"/>
                  </a:cubicBezTo>
                  <a:cubicBezTo>
                    <a:pt x="3626" y="2149"/>
                    <a:pt x="3589" y="2146"/>
                    <a:pt x="3589" y="2146"/>
                  </a:cubicBezTo>
                  <a:cubicBezTo>
                    <a:pt x="3548" y="2143"/>
                    <a:pt x="3507" y="2140"/>
                    <a:pt x="3510" y="2121"/>
                  </a:cubicBezTo>
                  <a:cubicBezTo>
                    <a:pt x="3470" y="2121"/>
                    <a:pt x="3429" y="2124"/>
                    <a:pt x="3388" y="2134"/>
                  </a:cubicBezTo>
                  <a:cubicBezTo>
                    <a:pt x="3362" y="2144"/>
                    <a:pt x="3332" y="2149"/>
                    <a:pt x="3303" y="2149"/>
                  </a:cubicBezTo>
                  <a:cubicBezTo>
                    <a:pt x="3238" y="2149"/>
                    <a:pt x="3174" y="2126"/>
                    <a:pt x="3150" y="2096"/>
                  </a:cubicBezTo>
                  <a:lnTo>
                    <a:pt x="3068" y="2109"/>
                  </a:lnTo>
                  <a:cubicBezTo>
                    <a:pt x="3042" y="2133"/>
                    <a:pt x="3016" y="2148"/>
                    <a:pt x="3001" y="2148"/>
                  </a:cubicBezTo>
                  <a:cubicBezTo>
                    <a:pt x="2990" y="2148"/>
                    <a:pt x="2984" y="2141"/>
                    <a:pt x="2987" y="2124"/>
                  </a:cubicBezTo>
                  <a:cubicBezTo>
                    <a:pt x="2987" y="2109"/>
                    <a:pt x="2989" y="2095"/>
                    <a:pt x="2988" y="2095"/>
                  </a:cubicBezTo>
                  <a:lnTo>
                    <a:pt x="2988" y="2095"/>
                  </a:lnTo>
                  <a:cubicBezTo>
                    <a:pt x="2988" y="2095"/>
                    <a:pt x="2988" y="2097"/>
                    <a:pt x="2987" y="2102"/>
                  </a:cubicBezTo>
                  <a:cubicBezTo>
                    <a:pt x="2974" y="2114"/>
                    <a:pt x="2950" y="2119"/>
                    <a:pt x="2924" y="2119"/>
                  </a:cubicBezTo>
                  <a:cubicBezTo>
                    <a:pt x="2863" y="2119"/>
                    <a:pt x="2787" y="2093"/>
                    <a:pt x="2790" y="2065"/>
                  </a:cubicBezTo>
                  <a:cubicBezTo>
                    <a:pt x="2793" y="2043"/>
                    <a:pt x="2793" y="2043"/>
                    <a:pt x="2752" y="2040"/>
                  </a:cubicBezTo>
                  <a:lnTo>
                    <a:pt x="2752" y="2062"/>
                  </a:lnTo>
                  <a:cubicBezTo>
                    <a:pt x="2749" y="2079"/>
                    <a:pt x="2746" y="2100"/>
                    <a:pt x="2715" y="2100"/>
                  </a:cubicBezTo>
                  <a:cubicBezTo>
                    <a:pt x="2713" y="2100"/>
                    <a:pt x="2711" y="2099"/>
                    <a:pt x="2708" y="2099"/>
                  </a:cubicBezTo>
                  <a:cubicBezTo>
                    <a:pt x="2667" y="2093"/>
                    <a:pt x="2627" y="2090"/>
                    <a:pt x="2630" y="2071"/>
                  </a:cubicBezTo>
                  <a:cubicBezTo>
                    <a:pt x="2602" y="2053"/>
                    <a:pt x="2575" y="2034"/>
                    <a:pt x="2561" y="2034"/>
                  </a:cubicBezTo>
                  <a:cubicBezTo>
                    <a:pt x="2556" y="2034"/>
                    <a:pt x="2552" y="2037"/>
                    <a:pt x="2551" y="2043"/>
                  </a:cubicBezTo>
                  <a:cubicBezTo>
                    <a:pt x="2523" y="2037"/>
                    <a:pt x="2498" y="2027"/>
                    <a:pt x="2473" y="2012"/>
                  </a:cubicBezTo>
                  <a:lnTo>
                    <a:pt x="2316" y="1996"/>
                  </a:lnTo>
                  <a:cubicBezTo>
                    <a:pt x="2301" y="2001"/>
                    <a:pt x="2281" y="2004"/>
                    <a:pt x="2262" y="2004"/>
                  </a:cubicBezTo>
                  <a:cubicBezTo>
                    <a:pt x="2228" y="2004"/>
                    <a:pt x="2195" y="1996"/>
                    <a:pt x="2197" y="1983"/>
                  </a:cubicBezTo>
                  <a:cubicBezTo>
                    <a:pt x="2182" y="1981"/>
                    <a:pt x="2166" y="1980"/>
                    <a:pt x="2150" y="1980"/>
                  </a:cubicBezTo>
                  <a:cubicBezTo>
                    <a:pt x="2124" y="1980"/>
                    <a:pt x="2098" y="1983"/>
                    <a:pt x="2075" y="1986"/>
                  </a:cubicBezTo>
                  <a:cubicBezTo>
                    <a:pt x="1994" y="1977"/>
                    <a:pt x="1956" y="1974"/>
                    <a:pt x="1959" y="1952"/>
                  </a:cubicBezTo>
                  <a:cubicBezTo>
                    <a:pt x="1961" y="1942"/>
                    <a:pt x="1962" y="1937"/>
                    <a:pt x="1956" y="1937"/>
                  </a:cubicBezTo>
                  <a:cubicBezTo>
                    <a:pt x="1950" y="1937"/>
                    <a:pt x="1939" y="1941"/>
                    <a:pt x="1918" y="1949"/>
                  </a:cubicBezTo>
                  <a:cubicBezTo>
                    <a:pt x="1917" y="1959"/>
                    <a:pt x="1903" y="1963"/>
                    <a:pt x="1884" y="1963"/>
                  </a:cubicBezTo>
                  <a:cubicBezTo>
                    <a:pt x="1870" y="1963"/>
                    <a:pt x="1853" y="1961"/>
                    <a:pt x="1837" y="1958"/>
                  </a:cubicBezTo>
                  <a:lnTo>
                    <a:pt x="1755" y="1949"/>
                  </a:lnTo>
                  <a:cubicBezTo>
                    <a:pt x="1753" y="1962"/>
                    <a:pt x="1753" y="1966"/>
                    <a:pt x="1739" y="1966"/>
                  </a:cubicBezTo>
                  <a:cubicBezTo>
                    <a:pt x="1733" y="1966"/>
                    <a:pt x="1726" y="1965"/>
                    <a:pt x="1715" y="1965"/>
                  </a:cubicBezTo>
                  <a:cubicBezTo>
                    <a:pt x="1674" y="1958"/>
                    <a:pt x="1558" y="1921"/>
                    <a:pt x="1517" y="1914"/>
                  </a:cubicBezTo>
                  <a:cubicBezTo>
                    <a:pt x="1466" y="1907"/>
                    <a:pt x="1437" y="1904"/>
                    <a:pt x="1424" y="1904"/>
                  </a:cubicBezTo>
                  <a:cubicBezTo>
                    <a:pt x="1408" y="1904"/>
                    <a:pt x="1417" y="1910"/>
                    <a:pt x="1436" y="1924"/>
                  </a:cubicBezTo>
                  <a:cubicBezTo>
                    <a:pt x="1460" y="1927"/>
                    <a:pt x="1468" y="1936"/>
                    <a:pt x="1456" y="1936"/>
                  </a:cubicBezTo>
                  <a:cubicBezTo>
                    <a:pt x="1447" y="1936"/>
                    <a:pt x="1428" y="1932"/>
                    <a:pt x="1395" y="1918"/>
                  </a:cubicBezTo>
                  <a:cubicBezTo>
                    <a:pt x="1354" y="1914"/>
                    <a:pt x="1248" y="1877"/>
                    <a:pt x="1138" y="1852"/>
                  </a:cubicBezTo>
                  <a:cubicBezTo>
                    <a:pt x="1052" y="1833"/>
                    <a:pt x="1019" y="1824"/>
                    <a:pt x="1004" y="1824"/>
                  </a:cubicBezTo>
                  <a:cubicBezTo>
                    <a:pt x="994" y="1824"/>
                    <a:pt x="993" y="1828"/>
                    <a:pt x="991" y="1836"/>
                  </a:cubicBezTo>
                  <a:cubicBezTo>
                    <a:pt x="1002" y="1859"/>
                    <a:pt x="1001" y="1869"/>
                    <a:pt x="994" y="1869"/>
                  </a:cubicBezTo>
                  <a:cubicBezTo>
                    <a:pt x="985" y="1869"/>
                    <a:pt x="968" y="1854"/>
                    <a:pt x="956" y="1827"/>
                  </a:cubicBezTo>
                  <a:cubicBezTo>
                    <a:pt x="913" y="1784"/>
                    <a:pt x="885" y="1765"/>
                    <a:pt x="869" y="1765"/>
                  </a:cubicBezTo>
                  <a:cubicBezTo>
                    <a:pt x="863" y="1765"/>
                    <a:pt x="859" y="1768"/>
                    <a:pt x="856" y="1773"/>
                  </a:cubicBezTo>
                  <a:cubicBezTo>
                    <a:pt x="846" y="1778"/>
                    <a:pt x="834" y="1780"/>
                    <a:pt x="823" y="1780"/>
                  </a:cubicBezTo>
                  <a:cubicBezTo>
                    <a:pt x="809" y="1780"/>
                    <a:pt x="796" y="1777"/>
                    <a:pt x="784" y="1770"/>
                  </a:cubicBezTo>
                  <a:cubicBezTo>
                    <a:pt x="790" y="1748"/>
                    <a:pt x="756" y="1739"/>
                    <a:pt x="687" y="1729"/>
                  </a:cubicBezTo>
                  <a:cubicBezTo>
                    <a:pt x="652" y="1714"/>
                    <a:pt x="652" y="1714"/>
                    <a:pt x="662" y="1695"/>
                  </a:cubicBezTo>
                  <a:lnTo>
                    <a:pt x="602" y="1664"/>
                  </a:lnTo>
                  <a:cubicBezTo>
                    <a:pt x="599" y="1664"/>
                    <a:pt x="597" y="1664"/>
                    <a:pt x="594" y="1664"/>
                  </a:cubicBezTo>
                  <a:cubicBezTo>
                    <a:pt x="509" y="1664"/>
                    <a:pt x="380" y="1534"/>
                    <a:pt x="383" y="1501"/>
                  </a:cubicBezTo>
                  <a:cubicBezTo>
                    <a:pt x="370" y="1485"/>
                    <a:pt x="351" y="1476"/>
                    <a:pt x="333" y="1473"/>
                  </a:cubicBezTo>
                  <a:cubicBezTo>
                    <a:pt x="330" y="1473"/>
                    <a:pt x="328" y="1473"/>
                    <a:pt x="325" y="1473"/>
                  </a:cubicBezTo>
                  <a:cubicBezTo>
                    <a:pt x="281" y="1473"/>
                    <a:pt x="269" y="1446"/>
                    <a:pt x="301" y="1429"/>
                  </a:cubicBezTo>
                  <a:cubicBezTo>
                    <a:pt x="339" y="1407"/>
                    <a:pt x="339" y="1407"/>
                    <a:pt x="289" y="1407"/>
                  </a:cubicBezTo>
                  <a:cubicBezTo>
                    <a:pt x="257" y="1395"/>
                    <a:pt x="222" y="1280"/>
                    <a:pt x="258" y="1280"/>
                  </a:cubicBezTo>
                  <a:cubicBezTo>
                    <a:pt x="261" y="1280"/>
                    <a:pt x="264" y="1280"/>
                    <a:pt x="267" y="1281"/>
                  </a:cubicBezTo>
                  <a:lnTo>
                    <a:pt x="308" y="1272"/>
                  </a:lnTo>
                  <a:cubicBezTo>
                    <a:pt x="295" y="1263"/>
                    <a:pt x="286" y="1247"/>
                    <a:pt x="283" y="1228"/>
                  </a:cubicBezTo>
                  <a:cubicBezTo>
                    <a:pt x="282" y="1228"/>
                    <a:pt x="281" y="1228"/>
                    <a:pt x="280" y="1228"/>
                  </a:cubicBezTo>
                  <a:cubicBezTo>
                    <a:pt x="263" y="1228"/>
                    <a:pt x="255" y="1202"/>
                    <a:pt x="264" y="1134"/>
                  </a:cubicBezTo>
                  <a:cubicBezTo>
                    <a:pt x="267" y="1084"/>
                    <a:pt x="286" y="977"/>
                    <a:pt x="320" y="930"/>
                  </a:cubicBezTo>
                  <a:cubicBezTo>
                    <a:pt x="348" y="880"/>
                    <a:pt x="411" y="814"/>
                    <a:pt x="446" y="811"/>
                  </a:cubicBezTo>
                  <a:cubicBezTo>
                    <a:pt x="477" y="783"/>
                    <a:pt x="505" y="755"/>
                    <a:pt x="527" y="720"/>
                  </a:cubicBezTo>
                  <a:cubicBezTo>
                    <a:pt x="539" y="693"/>
                    <a:pt x="577" y="668"/>
                    <a:pt x="599" y="668"/>
                  </a:cubicBezTo>
                  <a:cubicBezTo>
                    <a:pt x="604" y="668"/>
                    <a:pt x="609" y="669"/>
                    <a:pt x="612" y="673"/>
                  </a:cubicBezTo>
                  <a:lnTo>
                    <a:pt x="640" y="658"/>
                  </a:lnTo>
                  <a:cubicBezTo>
                    <a:pt x="662" y="636"/>
                    <a:pt x="690" y="614"/>
                    <a:pt x="721" y="601"/>
                  </a:cubicBezTo>
                  <a:cubicBezTo>
                    <a:pt x="726" y="611"/>
                    <a:pt x="738" y="617"/>
                    <a:pt x="751" y="617"/>
                  </a:cubicBezTo>
                  <a:cubicBezTo>
                    <a:pt x="764" y="617"/>
                    <a:pt x="778" y="612"/>
                    <a:pt x="790" y="598"/>
                  </a:cubicBezTo>
                  <a:cubicBezTo>
                    <a:pt x="787" y="579"/>
                    <a:pt x="818" y="567"/>
                    <a:pt x="884" y="551"/>
                  </a:cubicBezTo>
                  <a:cubicBezTo>
                    <a:pt x="1072" y="525"/>
                    <a:pt x="1260" y="512"/>
                    <a:pt x="1448" y="512"/>
                  </a:cubicBezTo>
                  <a:cubicBezTo>
                    <a:pt x="1486" y="512"/>
                    <a:pt x="1524" y="513"/>
                    <a:pt x="1561" y="514"/>
                  </a:cubicBezTo>
                  <a:lnTo>
                    <a:pt x="2025" y="520"/>
                  </a:lnTo>
                  <a:cubicBezTo>
                    <a:pt x="2043" y="521"/>
                    <a:pt x="2062" y="521"/>
                    <a:pt x="2081" y="521"/>
                  </a:cubicBezTo>
                  <a:cubicBezTo>
                    <a:pt x="2132" y="521"/>
                    <a:pt x="2184" y="518"/>
                    <a:pt x="2235" y="514"/>
                  </a:cubicBezTo>
                  <a:lnTo>
                    <a:pt x="2357" y="517"/>
                  </a:lnTo>
                  <a:lnTo>
                    <a:pt x="2479" y="517"/>
                  </a:lnTo>
                  <a:cubicBezTo>
                    <a:pt x="2478" y="537"/>
                    <a:pt x="2521" y="544"/>
                    <a:pt x="2579" y="544"/>
                  </a:cubicBezTo>
                  <a:cubicBezTo>
                    <a:pt x="2647" y="544"/>
                    <a:pt x="2736" y="535"/>
                    <a:pt x="2802" y="526"/>
                  </a:cubicBezTo>
                  <a:cubicBezTo>
                    <a:pt x="2830" y="512"/>
                    <a:pt x="2860" y="505"/>
                    <a:pt x="2892" y="505"/>
                  </a:cubicBezTo>
                  <a:cubicBezTo>
                    <a:pt x="2903" y="505"/>
                    <a:pt x="2913" y="506"/>
                    <a:pt x="2924" y="507"/>
                  </a:cubicBezTo>
                  <a:cubicBezTo>
                    <a:pt x="2922" y="533"/>
                    <a:pt x="2969" y="543"/>
                    <a:pt x="3024" y="543"/>
                  </a:cubicBezTo>
                  <a:cubicBezTo>
                    <a:pt x="3058" y="543"/>
                    <a:pt x="3094" y="539"/>
                    <a:pt x="3125" y="532"/>
                  </a:cubicBezTo>
                  <a:cubicBezTo>
                    <a:pt x="3145" y="512"/>
                    <a:pt x="3166" y="502"/>
                    <a:pt x="3181" y="502"/>
                  </a:cubicBezTo>
                  <a:cubicBezTo>
                    <a:pt x="3196" y="502"/>
                    <a:pt x="3206" y="512"/>
                    <a:pt x="3206" y="532"/>
                  </a:cubicBezTo>
                  <a:cubicBezTo>
                    <a:pt x="3205" y="553"/>
                    <a:pt x="3222" y="564"/>
                    <a:pt x="3248" y="564"/>
                  </a:cubicBezTo>
                  <a:cubicBezTo>
                    <a:pt x="3279" y="564"/>
                    <a:pt x="3324" y="549"/>
                    <a:pt x="3369" y="517"/>
                  </a:cubicBezTo>
                  <a:cubicBezTo>
                    <a:pt x="3390" y="507"/>
                    <a:pt x="3400" y="503"/>
                    <a:pt x="3410" y="503"/>
                  </a:cubicBezTo>
                  <a:cubicBezTo>
                    <a:pt x="3419" y="503"/>
                    <a:pt x="3429" y="507"/>
                    <a:pt x="3448" y="517"/>
                  </a:cubicBezTo>
                  <a:cubicBezTo>
                    <a:pt x="3472" y="543"/>
                    <a:pt x="3497" y="554"/>
                    <a:pt x="3513" y="554"/>
                  </a:cubicBezTo>
                  <a:cubicBezTo>
                    <a:pt x="3523" y="554"/>
                    <a:pt x="3529" y="549"/>
                    <a:pt x="3529" y="542"/>
                  </a:cubicBezTo>
                  <a:cubicBezTo>
                    <a:pt x="3545" y="520"/>
                    <a:pt x="3567" y="510"/>
                    <a:pt x="3590" y="510"/>
                  </a:cubicBezTo>
                  <a:cubicBezTo>
                    <a:pt x="3614" y="510"/>
                    <a:pt x="3637" y="521"/>
                    <a:pt x="3651" y="542"/>
                  </a:cubicBezTo>
                  <a:cubicBezTo>
                    <a:pt x="3691" y="564"/>
                    <a:pt x="3711" y="575"/>
                    <a:pt x="3726" y="575"/>
                  </a:cubicBezTo>
                  <a:cubicBezTo>
                    <a:pt x="3740" y="575"/>
                    <a:pt x="3750" y="565"/>
                    <a:pt x="3770" y="545"/>
                  </a:cubicBezTo>
                  <a:cubicBezTo>
                    <a:pt x="3791" y="526"/>
                    <a:pt x="3838" y="516"/>
                    <a:pt x="3885" y="516"/>
                  </a:cubicBezTo>
                  <a:cubicBezTo>
                    <a:pt x="3939" y="516"/>
                    <a:pt x="3993" y="528"/>
                    <a:pt x="4015" y="551"/>
                  </a:cubicBezTo>
                  <a:cubicBezTo>
                    <a:pt x="4043" y="551"/>
                    <a:pt x="4070" y="562"/>
                    <a:pt x="4085" y="562"/>
                  </a:cubicBezTo>
                  <a:cubicBezTo>
                    <a:pt x="4091" y="562"/>
                    <a:pt x="4095" y="560"/>
                    <a:pt x="4096" y="554"/>
                  </a:cubicBezTo>
                  <a:lnTo>
                    <a:pt x="4134" y="573"/>
                  </a:lnTo>
                  <a:lnTo>
                    <a:pt x="4215" y="576"/>
                  </a:lnTo>
                  <a:lnTo>
                    <a:pt x="4215" y="554"/>
                  </a:lnTo>
                  <a:cubicBezTo>
                    <a:pt x="4256" y="557"/>
                    <a:pt x="4498" y="583"/>
                    <a:pt x="4783" y="589"/>
                  </a:cubicBezTo>
                  <a:cubicBezTo>
                    <a:pt x="4982" y="593"/>
                    <a:pt x="5108" y="596"/>
                    <a:pt x="5183" y="596"/>
                  </a:cubicBezTo>
                  <a:cubicBezTo>
                    <a:pt x="5275" y="596"/>
                    <a:pt x="5289" y="591"/>
                    <a:pt x="5268" y="579"/>
                  </a:cubicBezTo>
                  <a:cubicBezTo>
                    <a:pt x="5248" y="558"/>
                    <a:pt x="5258" y="548"/>
                    <a:pt x="5277" y="548"/>
                  </a:cubicBezTo>
                  <a:cubicBezTo>
                    <a:pt x="5298" y="548"/>
                    <a:pt x="5329" y="559"/>
                    <a:pt x="5350" y="579"/>
                  </a:cubicBezTo>
                  <a:cubicBezTo>
                    <a:pt x="5388" y="579"/>
                    <a:pt x="5469" y="604"/>
                    <a:pt x="5550" y="604"/>
                  </a:cubicBezTo>
                  <a:cubicBezTo>
                    <a:pt x="5632" y="608"/>
                    <a:pt x="5710" y="608"/>
                    <a:pt x="5710" y="630"/>
                  </a:cubicBezTo>
                  <a:lnTo>
                    <a:pt x="5751" y="630"/>
                  </a:lnTo>
                  <a:cubicBezTo>
                    <a:pt x="5794" y="610"/>
                    <a:pt x="5882" y="601"/>
                    <a:pt x="5972" y="601"/>
                  </a:cubicBezTo>
                  <a:cubicBezTo>
                    <a:pt x="6055" y="601"/>
                    <a:pt x="6139" y="608"/>
                    <a:pt x="6196" y="620"/>
                  </a:cubicBezTo>
                  <a:cubicBezTo>
                    <a:pt x="6208" y="621"/>
                    <a:pt x="6219" y="621"/>
                    <a:pt x="6230" y="621"/>
                  </a:cubicBezTo>
                  <a:cubicBezTo>
                    <a:pt x="6288" y="621"/>
                    <a:pt x="6345" y="614"/>
                    <a:pt x="6400" y="601"/>
                  </a:cubicBezTo>
                  <a:cubicBezTo>
                    <a:pt x="6439" y="592"/>
                    <a:pt x="6459" y="588"/>
                    <a:pt x="6474" y="588"/>
                  </a:cubicBezTo>
                  <a:cubicBezTo>
                    <a:pt x="6491" y="588"/>
                    <a:pt x="6501" y="593"/>
                    <a:pt x="6522" y="604"/>
                  </a:cubicBezTo>
                  <a:cubicBezTo>
                    <a:pt x="6522" y="618"/>
                    <a:pt x="6612" y="632"/>
                    <a:pt x="6682" y="632"/>
                  </a:cubicBezTo>
                  <a:cubicBezTo>
                    <a:pt x="6727" y="632"/>
                    <a:pt x="6763" y="627"/>
                    <a:pt x="6763" y="611"/>
                  </a:cubicBezTo>
                  <a:lnTo>
                    <a:pt x="6804" y="633"/>
                  </a:lnTo>
                  <a:cubicBezTo>
                    <a:pt x="6815" y="639"/>
                    <a:pt x="6827" y="642"/>
                    <a:pt x="6838" y="642"/>
                  </a:cubicBezTo>
                  <a:cubicBezTo>
                    <a:pt x="6864" y="642"/>
                    <a:pt x="6885" y="627"/>
                    <a:pt x="6885" y="614"/>
                  </a:cubicBezTo>
                  <a:cubicBezTo>
                    <a:pt x="6885" y="595"/>
                    <a:pt x="6893" y="584"/>
                    <a:pt x="6905" y="584"/>
                  </a:cubicBezTo>
                  <a:cubicBezTo>
                    <a:pt x="6921" y="584"/>
                    <a:pt x="6943" y="601"/>
                    <a:pt x="6964" y="636"/>
                  </a:cubicBezTo>
                  <a:cubicBezTo>
                    <a:pt x="6964" y="660"/>
                    <a:pt x="6979" y="671"/>
                    <a:pt x="6990" y="671"/>
                  </a:cubicBezTo>
                  <a:cubicBezTo>
                    <a:pt x="6998" y="671"/>
                    <a:pt x="7005" y="666"/>
                    <a:pt x="7005" y="658"/>
                  </a:cubicBezTo>
                  <a:cubicBezTo>
                    <a:pt x="7033" y="645"/>
                    <a:pt x="7062" y="630"/>
                    <a:pt x="7090" y="630"/>
                  </a:cubicBezTo>
                  <a:cubicBezTo>
                    <a:pt x="7103" y="630"/>
                    <a:pt x="7115" y="632"/>
                    <a:pt x="7127" y="639"/>
                  </a:cubicBezTo>
                  <a:cubicBezTo>
                    <a:pt x="7132" y="639"/>
                    <a:pt x="7137" y="639"/>
                    <a:pt x="7142" y="639"/>
                  </a:cubicBezTo>
                  <a:cubicBezTo>
                    <a:pt x="7177" y="639"/>
                    <a:pt x="7208" y="637"/>
                    <a:pt x="7208" y="598"/>
                  </a:cubicBezTo>
                  <a:cubicBezTo>
                    <a:pt x="7208" y="579"/>
                    <a:pt x="7249" y="579"/>
                    <a:pt x="7290" y="579"/>
                  </a:cubicBezTo>
                  <a:cubicBezTo>
                    <a:pt x="7290" y="601"/>
                    <a:pt x="7290" y="601"/>
                    <a:pt x="7249" y="620"/>
                  </a:cubicBezTo>
                  <a:lnTo>
                    <a:pt x="7330" y="623"/>
                  </a:lnTo>
                  <a:cubicBezTo>
                    <a:pt x="7371" y="623"/>
                    <a:pt x="7450" y="645"/>
                    <a:pt x="7450" y="667"/>
                  </a:cubicBezTo>
                  <a:cubicBezTo>
                    <a:pt x="7467" y="676"/>
                    <a:pt x="7484" y="682"/>
                    <a:pt x="7495" y="682"/>
                  </a:cubicBezTo>
                  <a:cubicBezTo>
                    <a:pt x="7510" y="682"/>
                    <a:pt x="7514" y="672"/>
                    <a:pt x="7490" y="648"/>
                  </a:cubicBezTo>
                  <a:cubicBezTo>
                    <a:pt x="7493" y="614"/>
                    <a:pt x="7493" y="606"/>
                    <a:pt x="7532" y="606"/>
                  </a:cubicBezTo>
                  <a:cubicBezTo>
                    <a:pt x="7542" y="606"/>
                    <a:pt x="7555" y="607"/>
                    <a:pt x="7572" y="608"/>
                  </a:cubicBezTo>
                  <a:cubicBezTo>
                    <a:pt x="7613" y="608"/>
                    <a:pt x="7653" y="608"/>
                    <a:pt x="7653" y="630"/>
                  </a:cubicBezTo>
                  <a:cubicBezTo>
                    <a:pt x="7653" y="651"/>
                    <a:pt x="7653" y="651"/>
                    <a:pt x="7735" y="651"/>
                  </a:cubicBezTo>
                  <a:cubicBezTo>
                    <a:pt x="7838" y="651"/>
                    <a:pt x="7938" y="617"/>
                    <a:pt x="8020" y="554"/>
                  </a:cubicBezTo>
                  <a:cubicBezTo>
                    <a:pt x="8020" y="534"/>
                    <a:pt x="8020" y="524"/>
                    <a:pt x="8025" y="524"/>
                  </a:cubicBezTo>
                  <a:cubicBezTo>
                    <a:pt x="8030" y="524"/>
                    <a:pt x="8040" y="534"/>
                    <a:pt x="8061" y="554"/>
                  </a:cubicBezTo>
                  <a:cubicBezTo>
                    <a:pt x="8061" y="576"/>
                    <a:pt x="8101" y="576"/>
                    <a:pt x="8139" y="576"/>
                  </a:cubicBezTo>
                  <a:cubicBezTo>
                    <a:pt x="8140" y="570"/>
                    <a:pt x="8144" y="569"/>
                    <a:pt x="8148" y="569"/>
                  </a:cubicBezTo>
                  <a:cubicBezTo>
                    <a:pt x="8157" y="569"/>
                    <a:pt x="8165" y="577"/>
                    <a:pt x="8146" y="577"/>
                  </a:cubicBezTo>
                  <a:cubicBezTo>
                    <a:pt x="8144" y="577"/>
                    <a:pt x="8142" y="576"/>
                    <a:pt x="8139" y="576"/>
                  </a:cubicBezTo>
                  <a:cubicBezTo>
                    <a:pt x="8139" y="598"/>
                    <a:pt x="8098" y="598"/>
                    <a:pt x="8058" y="598"/>
                  </a:cubicBezTo>
                  <a:lnTo>
                    <a:pt x="8058" y="617"/>
                  </a:lnTo>
                  <a:cubicBezTo>
                    <a:pt x="8072" y="639"/>
                    <a:pt x="8095" y="650"/>
                    <a:pt x="8119" y="650"/>
                  </a:cubicBezTo>
                  <a:cubicBezTo>
                    <a:pt x="8141" y="650"/>
                    <a:pt x="8164" y="640"/>
                    <a:pt x="8180" y="620"/>
                  </a:cubicBezTo>
                  <a:cubicBezTo>
                    <a:pt x="8199" y="611"/>
                    <a:pt x="8209" y="606"/>
                    <a:pt x="8219" y="606"/>
                  </a:cubicBezTo>
                  <a:cubicBezTo>
                    <a:pt x="8230" y="606"/>
                    <a:pt x="8240" y="612"/>
                    <a:pt x="8261" y="623"/>
                  </a:cubicBezTo>
                  <a:cubicBezTo>
                    <a:pt x="8288" y="639"/>
                    <a:pt x="8316" y="653"/>
                    <a:pt x="8330" y="653"/>
                  </a:cubicBezTo>
                  <a:cubicBezTo>
                    <a:pt x="8336" y="653"/>
                    <a:pt x="8340" y="651"/>
                    <a:pt x="8340" y="645"/>
                  </a:cubicBezTo>
                  <a:cubicBezTo>
                    <a:pt x="8380" y="645"/>
                    <a:pt x="8424" y="655"/>
                    <a:pt x="8462" y="667"/>
                  </a:cubicBezTo>
                  <a:cubicBezTo>
                    <a:pt x="8485" y="668"/>
                    <a:pt x="8506" y="669"/>
                    <a:pt x="8522" y="669"/>
                  </a:cubicBezTo>
                  <a:cubicBezTo>
                    <a:pt x="8563" y="669"/>
                    <a:pt x="8584" y="665"/>
                    <a:pt x="8584" y="651"/>
                  </a:cubicBezTo>
                  <a:cubicBezTo>
                    <a:pt x="8584" y="630"/>
                    <a:pt x="8625" y="630"/>
                    <a:pt x="8665" y="630"/>
                  </a:cubicBezTo>
                  <a:cubicBezTo>
                    <a:pt x="8677" y="630"/>
                    <a:pt x="8688" y="631"/>
                    <a:pt x="8698" y="631"/>
                  </a:cubicBezTo>
                  <a:cubicBezTo>
                    <a:pt x="8726" y="631"/>
                    <a:pt x="8747" y="627"/>
                    <a:pt x="8747" y="611"/>
                  </a:cubicBezTo>
                  <a:cubicBezTo>
                    <a:pt x="8747" y="593"/>
                    <a:pt x="8783" y="573"/>
                    <a:pt x="8854" y="573"/>
                  </a:cubicBezTo>
                  <a:cubicBezTo>
                    <a:pt x="8859" y="573"/>
                    <a:pt x="8864" y="573"/>
                    <a:pt x="8869" y="573"/>
                  </a:cubicBezTo>
                  <a:cubicBezTo>
                    <a:pt x="8902" y="565"/>
                    <a:pt x="8922" y="561"/>
                    <a:pt x="8936" y="561"/>
                  </a:cubicBezTo>
                  <a:cubicBezTo>
                    <a:pt x="8957" y="561"/>
                    <a:pt x="8966" y="571"/>
                    <a:pt x="8988" y="595"/>
                  </a:cubicBezTo>
                  <a:cubicBezTo>
                    <a:pt x="8988" y="617"/>
                    <a:pt x="9029" y="617"/>
                    <a:pt x="9070" y="620"/>
                  </a:cubicBezTo>
                  <a:cubicBezTo>
                    <a:pt x="9098" y="620"/>
                    <a:pt x="9126" y="630"/>
                    <a:pt x="9151" y="642"/>
                  </a:cubicBezTo>
                  <a:cubicBezTo>
                    <a:pt x="9162" y="648"/>
                    <a:pt x="9170" y="651"/>
                    <a:pt x="9176" y="651"/>
                  </a:cubicBezTo>
                  <a:cubicBezTo>
                    <a:pt x="9189" y="651"/>
                    <a:pt x="9190" y="636"/>
                    <a:pt x="9192" y="620"/>
                  </a:cubicBezTo>
                  <a:lnTo>
                    <a:pt x="9192" y="579"/>
                  </a:lnTo>
                  <a:cubicBezTo>
                    <a:pt x="9230" y="583"/>
                    <a:pt x="9261" y="608"/>
                    <a:pt x="9270" y="645"/>
                  </a:cubicBezTo>
                  <a:cubicBezTo>
                    <a:pt x="9291" y="666"/>
                    <a:pt x="9301" y="676"/>
                    <a:pt x="9306" y="676"/>
                  </a:cubicBezTo>
                  <a:cubicBezTo>
                    <a:pt x="9311" y="676"/>
                    <a:pt x="9311" y="666"/>
                    <a:pt x="9311" y="645"/>
                  </a:cubicBezTo>
                  <a:cubicBezTo>
                    <a:pt x="9311" y="630"/>
                    <a:pt x="9330" y="617"/>
                    <a:pt x="9368" y="617"/>
                  </a:cubicBezTo>
                  <a:cubicBezTo>
                    <a:pt x="9386" y="617"/>
                    <a:pt x="9408" y="619"/>
                    <a:pt x="9433" y="626"/>
                  </a:cubicBezTo>
                  <a:cubicBezTo>
                    <a:pt x="9515" y="630"/>
                    <a:pt x="9596" y="630"/>
                    <a:pt x="9593" y="651"/>
                  </a:cubicBezTo>
                  <a:cubicBezTo>
                    <a:pt x="9607" y="658"/>
                    <a:pt x="9621" y="661"/>
                    <a:pt x="9635" y="661"/>
                  </a:cubicBezTo>
                  <a:cubicBezTo>
                    <a:pt x="9649" y="661"/>
                    <a:pt x="9662" y="658"/>
                    <a:pt x="9675" y="651"/>
                  </a:cubicBezTo>
                  <a:cubicBezTo>
                    <a:pt x="9693" y="643"/>
                    <a:pt x="9712" y="638"/>
                    <a:pt x="9739" y="638"/>
                  </a:cubicBezTo>
                  <a:cubicBezTo>
                    <a:pt x="9771" y="638"/>
                    <a:pt x="9813" y="644"/>
                    <a:pt x="9878" y="658"/>
                  </a:cubicBezTo>
                  <a:cubicBezTo>
                    <a:pt x="9980" y="680"/>
                    <a:pt x="10031" y="691"/>
                    <a:pt x="10055" y="691"/>
                  </a:cubicBezTo>
                  <a:cubicBezTo>
                    <a:pt x="10079" y="691"/>
                    <a:pt x="10079" y="681"/>
                    <a:pt x="10079" y="661"/>
                  </a:cubicBezTo>
                  <a:cubicBezTo>
                    <a:pt x="10079" y="648"/>
                    <a:pt x="10080" y="637"/>
                    <a:pt x="10088" y="637"/>
                  </a:cubicBezTo>
                  <a:cubicBezTo>
                    <a:pt x="10094" y="637"/>
                    <a:pt x="10103" y="643"/>
                    <a:pt x="10120" y="661"/>
                  </a:cubicBezTo>
                  <a:cubicBezTo>
                    <a:pt x="10133" y="668"/>
                    <a:pt x="10146" y="671"/>
                    <a:pt x="10160" y="671"/>
                  </a:cubicBezTo>
                  <a:cubicBezTo>
                    <a:pt x="10191" y="671"/>
                    <a:pt x="10227" y="658"/>
                    <a:pt x="10283" y="645"/>
                  </a:cubicBezTo>
                  <a:cubicBezTo>
                    <a:pt x="10311" y="630"/>
                    <a:pt x="10330" y="595"/>
                    <a:pt x="10326" y="564"/>
                  </a:cubicBezTo>
                  <a:cubicBezTo>
                    <a:pt x="10326" y="538"/>
                    <a:pt x="10326" y="527"/>
                    <a:pt x="10343" y="527"/>
                  </a:cubicBezTo>
                  <a:cubicBezTo>
                    <a:pt x="10354" y="527"/>
                    <a:pt x="10374" y="533"/>
                    <a:pt x="10408" y="542"/>
                  </a:cubicBezTo>
                  <a:cubicBezTo>
                    <a:pt x="10449" y="545"/>
                    <a:pt x="10486" y="567"/>
                    <a:pt x="10486" y="586"/>
                  </a:cubicBezTo>
                  <a:cubicBezTo>
                    <a:pt x="10486" y="608"/>
                    <a:pt x="10445" y="608"/>
                    <a:pt x="10445" y="608"/>
                  </a:cubicBezTo>
                  <a:lnTo>
                    <a:pt x="10405" y="604"/>
                  </a:lnTo>
                  <a:lnTo>
                    <a:pt x="10405" y="604"/>
                  </a:lnTo>
                  <a:cubicBezTo>
                    <a:pt x="10405" y="626"/>
                    <a:pt x="10405" y="648"/>
                    <a:pt x="10483" y="648"/>
                  </a:cubicBezTo>
                  <a:cubicBezTo>
                    <a:pt x="10504" y="660"/>
                    <a:pt x="10525" y="665"/>
                    <a:pt x="10541" y="665"/>
                  </a:cubicBezTo>
                  <a:cubicBezTo>
                    <a:pt x="10555" y="665"/>
                    <a:pt x="10565" y="660"/>
                    <a:pt x="10565" y="651"/>
                  </a:cubicBezTo>
                  <a:cubicBezTo>
                    <a:pt x="10605" y="673"/>
                    <a:pt x="10687" y="673"/>
                    <a:pt x="10768" y="677"/>
                  </a:cubicBezTo>
                  <a:cubicBezTo>
                    <a:pt x="10847" y="677"/>
                    <a:pt x="10969" y="680"/>
                    <a:pt x="11010" y="702"/>
                  </a:cubicBezTo>
                  <a:cubicBezTo>
                    <a:pt x="11032" y="702"/>
                    <a:pt x="11051" y="703"/>
                    <a:pt x="11067" y="703"/>
                  </a:cubicBezTo>
                  <a:cubicBezTo>
                    <a:pt x="11109" y="703"/>
                    <a:pt x="11130" y="699"/>
                    <a:pt x="11132" y="683"/>
                  </a:cubicBezTo>
                  <a:cubicBezTo>
                    <a:pt x="11132" y="659"/>
                    <a:pt x="11145" y="649"/>
                    <a:pt x="11157" y="649"/>
                  </a:cubicBezTo>
                  <a:cubicBezTo>
                    <a:pt x="11165" y="649"/>
                    <a:pt x="11173" y="655"/>
                    <a:pt x="11173" y="664"/>
                  </a:cubicBezTo>
                  <a:cubicBezTo>
                    <a:pt x="11198" y="694"/>
                    <a:pt x="11445" y="717"/>
                    <a:pt x="11616" y="717"/>
                  </a:cubicBezTo>
                  <a:cubicBezTo>
                    <a:pt x="11699" y="717"/>
                    <a:pt x="11764" y="712"/>
                    <a:pt x="11777" y="698"/>
                  </a:cubicBezTo>
                  <a:lnTo>
                    <a:pt x="11859" y="698"/>
                  </a:lnTo>
                  <a:cubicBezTo>
                    <a:pt x="11904" y="713"/>
                    <a:pt x="12003" y="720"/>
                    <a:pt x="12087" y="720"/>
                  </a:cubicBezTo>
                  <a:cubicBezTo>
                    <a:pt x="12150" y="720"/>
                    <a:pt x="12205" y="716"/>
                    <a:pt x="12222" y="708"/>
                  </a:cubicBezTo>
                  <a:lnTo>
                    <a:pt x="12345" y="711"/>
                  </a:lnTo>
                  <a:cubicBezTo>
                    <a:pt x="12385" y="722"/>
                    <a:pt x="12416" y="728"/>
                    <a:pt x="12441" y="728"/>
                  </a:cubicBezTo>
                  <a:cubicBezTo>
                    <a:pt x="12465" y="728"/>
                    <a:pt x="12485" y="723"/>
                    <a:pt x="12504" y="714"/>
                  </a:cubicBezTo>
                  <a:cubicBezTo>
                    <a:pt x="12534" y="700"/>
                    <a:pt x="12544" y="685"/>
                    <a:pt x="12546" y="685"/>
                  </a:cubicBezTo>
                  <a:lnTo>
                    <a:pt x="12546" y="685"/>
                  </a:lnTo>
                  <a:cubicBezTo>
                    <a:pt x="12546" y="685"/>
                    <a:pt x="12546" y="687"/>
                    <a:pt x="12545" y="692"/>
                  </a:cubicBezTo>
                  <a:cubicBezTo>
                    <a:pt x="12545" y="714"/>
                    <a:pt x="12627" y="717"/>
                    <a:pt x="12790" y="720"/>
                  </a:cubicBezTo>
                  <a:cubicBezTo>
                    <a:pt x="12833" y="721"/>
                    <a:pt x="12865" y="722"/>
                    <a:pt x="12888" y="722"/>
                  </a:cubicBezTo>
                  <a:cubicBezTo>
                    <a:pt x="12947" y="722"/>
                    <a:pt x="12939" y="718"/>
                    <a:pt x="12912" y="702"/>
                  </a:cubicBezTo>
                  <a:cubicBezTo>
                    <a:pt x="12954" y="697"/>
                    <a:pt x="12986" y="694"/>
                    <a:pt x="13008" y="694"/>
                  </a:cubicBezTo>
                  <a:cubicBezTo>
                    <a:pt x="13072" y="694"/>
                    <a:pt x="13072" y="711"/>
                    <a:pt x="13072" y="727"/>
                  </a:cubicBezTo>
                  <a:cubicBezTo>
                    <a:pt x="13053" y="745"/>
                    <a:pt x="13059" y="755"/>
                    <a:pt x="13075" y="755"/>
                  </a:cubicBezTo>
                  <a:cubicBezTo>
                    <a:pt x="13095" y="755"/>
                    <a:pt x="13129" y="740"/>
                    <a:pt x="13153" y="708"/>
                  </a:cubicBezTo>
                  <a:cubicBezTo>
                    <a:pt x="13177" y="684"/>
                    <a:pt x="13214" y="674"/>
                    <a:pt x="13241" y="674"/>
                  </a:cubicBezTo>
                  <a:cubicBezTo>
                    <a:pt x="13261" y="674"/>
                    <a:pt x="13275" y="680"/>
                    <a:pt x="13275" y="689"/>
                  </a:cubicBezTo>
                  <a:cubicBezTo>
                    <a:pt x="13275" y="706"/>
                    <a:pt x="13251" y="708"/>
                    <a:pt x="13221" y="708"/>
                  </a:cubicBezTo>
                  <a:cubicBezTo>
                    <a:pt x="13212" y="708"/>
                    <a:pt x="13203" y="708"/>
                    <a:pt x="13194" y="708"/>
                  </a:cubicBezTo>
                  <a:lnTo>
                    <a:pt x="13191" y="749"/>
                  </a:lnTo>
                  <a:cubicBezTo>
                    <a:pt x="13195" y="749"/>
                    <a:pt x="13200" y="749"/>
                    <a:pt x="13205" y="749"/>
                  </a:cubicBezTo>
                  <a:cubicBezTo>
                    <a:pt x="13229" y="749"/>
                    <a:pt x="13254" y="743"/>
                    <a:pt x="13272" y="730"/>
                  </a:cubicBezTo>
                  <a:cubicBezTo>
                    <a:pt x="13300" y="730"/>
                    <a:pt x="13329" y="724"/>
                    <a:pt x="13354" y="711"/>
                  </a:cubicBezTo>
                  <a:cubicBezTo>
                    <a:pt x="13398" y="692"/>
                    <a:pt x="13398" y="670"/>
                    <a:pt x="13357" y="648"/>
                  </a:cubicBezTo>
                  <a:cubicBezTo>
                    <a:pt x="13327" y="632"/>
                    <a:pt x="13341" y="628"/>
                    <a:pt x="13366" y="628"/>
                  </a:cubicBezTo>
                  <a:cubicBezTo>
                    <a:pt x="13375" y="628"/>
                    <a:pt x="13386" y="629"/>
                    <a:pt x="13398" y="630"/>
                  </a:cubicBezTo>
                  <a:cubicBezTo>
                    <a:pt x="13479" y="651"/>
                    <a:pt x="13479" y="673"/>
                    <a:pt x="13435" y="692"/>
                  </a:cubicBezTo>
                  <a:cubicBezTo>
                    <a:pt x="13398" y="692"/>
                    <a:pt x="13394" y="711"/>
                    <a:pt x="13394" y="733"/>
                  </a:cubicBezTo>
                  <a:cubicBezTo>
                    <a:pt x="13394" y="737"/>
                    <a:pt x="13403" y="739"/>
                    <a:pt x="13417" y="739"/>
                  </a:cubicBezTo>
                  <a:cubicBezTo>
                    <a:pt x="13471" y="739"/>
                    <a:pt x="13606" y="709"/>
                    <a:pt x="13639" y="677"/>
                  </a:cubicBezTo>
                  <a:cubicBezTo>
                    <a:pt x="13639" y="681"/>
                    <a:pt x="13639" y="688"/>
                    <a:pt x="13639" y="695"/>
                  </a:cubicBezTo>
                  <a:cubicBezTo>
                    <a:pt x="13639" y="717"/>
                    <a:pt x="13717" y="720"/>
                    <a:pt x="13799" y="720"/>
                  </a:cubicBezTo>
                  <a:cubicBezTo>
                    <a:pt x="13821" y="721"/>
                    <a:pt x="13840" y="722"/>
                    <a:pt x="13857" y="722"/>
                  </a:cubicBezTo>
                  <a:cubicBezTo>
                    <a:pt x="13899" y="722"/>
                    <a:pt x="13921" y="718"/>
                    <a:pt x="13921" y="702"/>
                  </a:cubicBezTo>
                  <a:cubicBezTo>
                    <a:pt x="13921" y="683"/>
                    <a:pt x="13924" y="661"/>
                    <a:pt x="13965" y="661"/>
                  </a:cubicBezTo>
                  <a:cubicBezTo>
                    <a:pt x="13924" y="661"/>
                    <a:pt x="13924" y="639"/>
                    <a:pt x="13924" y="620"/>
                  </a:cubicBezTo>
                  <a:lnTo>
                    <a:pt x="13924" y="620"/>
                  </a:lnTo>
                  <a:cubicBezTo>
                    <a:pt x="13965" y="630"/>
                    <a:pt x="14005" y="645"/>
                    <a:pt x="14043" y="664"/>
                  </a:cubicBezTo>
                  <a:cubicBezTo>
                    <a:pt x="14125" y="708"/>
                    <a:pt x="14203" y="730"/>
                    <a:pt x="14366" y="733"/>
                  </a:cubicBezTo>
                  <a:cubicBezTo>
                    <a:pt x="14447" y="736"/>
                    <a:pt x="14566" y="736"/>
                    <a:pt x="14607" y="758"/>
                  </a:cubicBezTo>
                  <a:cubicBezTo>
                    <a:pt x="14631" y="759"/>
                    <a:pt x="14651" y="760"/>
                    <a:pt x="14668" y="760"/>
                  </a:cubicBezTo>
                  <a:cubicBezTo>
                    <a:pt x="14709" y="760"/>
                    <a:pt x="14729" y="756"/>
                    <a:pt x="14729" y="742"/>
                  </a:cubicBezTo>
                  <a:lnTo>
                    <a:pt x="14811" y="742"/>
                  </a:lnTo>
                  <a:cubicBezTo>
                    <a:pt x="14831" y="754"/>
                    <a:pt x="14864" y="760"/>
                    <a:pt x="14890" y="760"/>
                  </a:cubicBezTo>
                  <a:cubicBezTo>
                    <a:pt x="14912" y="760"/>
                    <a:pt x="14930" y="756"/>
                    <a:pt x="14930" y="745"/>
                  </a:cubicBezTo>
                  <a:cubicBezTo>
                    <a:pt x="14944" y="739"/>
                    <a:pt x="14958" y="737"/>
                    <a:pt x="14971" y="737"/>
                  </a:cubicBezTo>
                  <a:cubicBezTo>
                    <a:pt x="14999" y="737"/>
                    <a:pt x="15025" y="746"/>
                    <a:pt x="15052" y="749"/>
                  </a:cubicBezTo>
                  <a:cubicBezTo>
                    <a:pt x="15089" y="768"/>
                    <a:pt x="15109" y="779"/>
                    <a:pt x="15116" y="779"/>
                  </a:cubicBezTo>
                  <a:cubicBezTo>
                    <a:pt x="15125" y="779"/>
                    <a:pt x="15115" y="763"/>
                    <a:pt x="15093" y="727"/>
                  </a:cubicBezTo>
                  <a:cubicBezTo>
                    <a:pt x="15096" y="708"/>
                    <a:pt x="15015" y="683"/>
                    <a:pt x="14974" y="683"/>
                  </a:cubicBezTo>
                  <a:lnTo>
                    <a:pt x="14852" y="680"/>
                  </a:lnTo>
                  <a:lnTo>
                    <a:pt x="14974" y="664"/>
                  </a:lnTo>
                  <a:cubicBezTo>
                    <a:pt x="15015" y="664"/>
                    <a:pt x="15096" y="645"/>
                    <a:pt x="15096" y="623"/>
                  </a:cubicBezTo>
                  <a:cubicBezTo>
                    <a:pt x="15096" y="623"/>
                    <a:pt x="15099" y="604"/>
                    <a:pt x="15130" y="604"/>
                  </a:cubicBezTo>
                  <a:cubicBezTo>
                    <a:pt x="15132" y="604"/>
                    <a:pt x="15134" y="604"/>
                    <a:pt x="15137" y="604"/>
                  </a:cubicBezTo>
                  <a:lnTo>
                    <a:pt x="15137" y="645"/>
                  </a:lnTo>
                  <a:cubicBezTo>
                    <a:pt x="15096" y="664"/>
                    <a:pt x="15096" y="686"/>
                    <a:pt x="15093" y="708"/>
                  </a:cubicBezTo>
                  <a:cubicBezTo>
                    <a:pt x="15119" y="733"/>
                    <a:pt x="15175" y="753"/>
                    <a:pt x="15214" y="753"/>
                  </a:cubicBezTo>
                  <a:cubicBezTo>
                    <a:pt x="15238" y="753"/>
                    <a:pt x="15255" y="746"/>
                    <a:pt x="15256" y="730"/>
                  </a:cubicBezTo>
                  <a:cubicBezTo>
                    <a:pt x="15284" y="730"/>
                    <a:pt x="15312" y="736"/>
                    <a:pt x="15334" y="755"/>
                  </a:cubicBezTo>
                  <a:cubicBezTo>
                    <a:pt x="15334" y="763"/>
                    <a:pt x="15342" y="768"/>
                    <a:pt x="15354" y="768"/>
                  </a:cubicBezTo>
                  <a:cubicBezTo>
                    <a:pt x="15369" y="768"/>
                    <a:pt x="15393" y="759"/>
                    <a:pt x="15416" y="736"/>
                  </a:cubicBezTo>
                  <a:cubicBezTo>
                    <a:pt x="15431" y="715"/>
                    <a:pt x="15454" y="704"/>
                    <a:pt x="15477" y="704"/>
                  </a:cubicBezTo>
                  <a:cubicBezTo>
                    <a:pt x="15500" y="704"/>
                    <a:pt x="15524" y="715"/>
                    <a:pt x="15538" y="736"/>
                  </a:cubicBezTo>
                  <a:cubicBezTo>
                    <a:pt x="15589" y="764"/>
                    <a:pt x="15672" y="775"/>
                    <a:pt x="15726" y="775"/>
                  </a:cubicBezTo>
                  <a:cubicBezTo>
                    <a:pt x="15757" y="775"/>
                    <a:pt x="15779" y="771"/>
                    <a:pt x="15779" y="764"/>
                  </a:cubicBezTo>
                  <a:cubicBezTo>
                    <a:pt x="15781" y="740"/>
                    <a:pt x="15820" y="730"/>
                    <a:pt x="15861" y="730"/>
                  </a:cubicBezTo>
                  <a:cubicBezTo>
                    <a:pt x="15893" y="730"/>
                    <a:pt x="15926" y="736"/>
                    <a:pt x="15942" y="745"/>
                  </a:cubicBezTo>
                  <a:cubicBezTo>
                    <a:pt x="15962" y="757"/>
                    <a:pt x="15984" y="762"/>
                    <a:pt x="16006" y="762"/>
                  </a:cubicBezTo>
                  <a:cubicBezTo>
                    <a:pt x="16026" y="762"/>
                    <a:pt x="16046" y="758"/>
                    <a:pt x="16064" y="749"/>
                  </a:cubicBezTo>
                  <a:cubicBezTo>
                    <a:pt x="16064" y="764"/>
                    <a:pt x="16083" y="780"/>
                    <a:pt x="16110" y="780"/>
                  </a:cubicBezTo>
                  <a:cubicBezTo>
                    <a:pt x="16121" y="780"/>
                    <a:pt x="16133" y="777"/>
                    <a:pt x="16146" y="771"/>
                  </a:cubicBezTo>
                  <a:cubicBezTo>
                    <a:pt x="16146" y="771"/>
                    <a:pt x="16148" y="771"/>
                    <a:pt x="16150" y="771"/>
                  </a:cubicBezTo>
                  <a:cubicBezTo>
                    <a:pt x="16159" y="771"/>
                    <a:pt x="16175" y="769"/>
                    <a:pt x="16146" y="752"/>
                  </a:cubicBezTo>
                  <a:lnTo>
                    <a:pt x="16227" y="711"/>
                  </a:lnTo>
                  <a:cubicBezTo>
                    <a:pt x="16187" y="711"/>
                    <a:pt x="16187" y="689"/>
                    <a:pt x="16190" y="667"/>
                  </a:cubicBezTo>
                  <a:cubicBezTo>
                    <a:pt x="16190" y="663"/>
                    <a:pt x="16198" y="661"/>
                    <a:pt x="16212" y="661"/>
                  </a:cubicBezTo>
                  <a:cubicBezTo>
                    <a:pt x="16259" y="661"/>
                    <a:pt x="16367" y="685"/>
                    <a:pt x="16428" y="736"/>
                  </a:cubicBezTo>
                  <a:lnTo>
                    <a:pt x="16509" y="780"/>
                  </a:lnTo>
                  <a:lnTo>
                    <a:pt x="16509" y="736"/>
                  </a:lnTo>
                  <a:cubicBezTo>
                    <a:pt x="16550" y="739"/>
                    <a:pt x="16591" y="739"/>
                    <a:pt x="16591" y="761"/>
                  </a:cubicBezTo>
                  <a:cubicBezTo>
                    <a:pt x="16588" y="780"/>
                    <a:pt x="16588" y="780"/>
                    <a:pt x="16628" y="783"/>
                  </a:cubicBezTo>
                  <a:cubicBezTo>
                    <a:pt x="16628" y="783"/>
                    <a:pt x="16669" y="783"/>
                    <a:pt x="16669" y="761"/>
                  </a:cubicBezTo>
                  <a:cubicBezTo>
                    <a:pt x="16671" y="738"/>
                    <a:pt x="16672" y="728"/>
                    <a:pt x="16680" y="728"/>
                  </a:cubicBezTo>
                  <a:cubicBezTo>
                    <a:pt x="16686" y="728"/>
                    <a:pt x="16696" y="733"/>
                    <a:pt x="16713" y="742"/>
                  </a:cubicBezTo>
                  <a:cubicBezTo>
                    <a:pt x="16728" y="763"/>
                    <a:pt x="16752" y="774"/>
                    <a:pt x="16775" y="774"/>
                  </a:cubicBezTo>
                  <a:cubicBezTo>
                    <a:pt x="16797" y="774"/>
                    <a:pt x="16819" y="765"/>
                    <a:pt x="16832" y="745"/>
                  </a:cubicBezTo>
                  <a:cubicBezTo>
                    <a:pt x="16834" y="724"/>
                    <a:pt x="16835" y="713"/>
                    <a:pt x="16840" y="713"/>
                  </a:cubicBezTo>
                  <a:cubicBezTo>
                    <a:pt x="16845" y="713"/>
                    <a:pt x="16854" y="724"/>
                    <a:pt x="16873" y="745"/>
                  </a:cubicBezTo>
                  <a:cubicBezTo>
                    <a:pt x="16873" y="767"/>
                    <a:pt x="16914" y="789"/>
                    <a:pt x="16954" y="789"/>
                  </a:cubicBezTo>
                  <a:lnTo>
                    <a:pt x="16954" y="767"/>
                  </a:lnTo>
                  <a:cubicBezTo>
                    <a:pt x="16954" y="744"/>
                    <a:pt x="16968" y="734"/>
                    <a:pt x="16987" y="734"/>
                  </a:cubicBezTo>
                  <a:cubicBezTo>
                    <a:pt x="17001" y="734"/>
                    <a:pt x="17019" y="739"/>
                    <a:pt x="17036" y="749"/>
                  </a:cubicBezTo>
                  <a:cubicBezTo>
                    <a:pt x="17036" y="760"/>
                    <a:pt x="17047" y="765"/>
                    <a:pt x="17069" y="765"/>
                  </a:cubicBezTo>
                  <a:cubicBezTo>
                    <a:pt x="17089" y="765"/>
                    <a:pt x="17119" y="761"/>
                    <a:pt x="17158" y="752"/>
                  </a:cubicBezTo>
                  <a:cubicBezTo>
                    <a:pt x="17236" y="752"/>
                    <a:pt x="17277" y="755"/>
                    <a:pt x="17277" y="774"/>
                  </a:cubicBezTo>
                  <a:cubicBezTo>
                    <a:pt x="17277" y="796"/>
                    <a:pt x="17277" y="807"/>
                    <a:pt x="17283" y="807"/>
                  </a:cubicBezTo>
                  <a:cubicBezTo>
                    <a:pt x="17288" y="807"/>
                    <a:pt x="17298" y="797"/>
                    <a:pt x="17318" y="777"/>
                  </a:cubicBezTo>
                  <a:cubicBezTo>
                    <a:pt x="17338" y="766"/>
                    <a:pt x="17348" y="761"/>
                    <a:pt x="17362" y="761"/>
                  </a:cubicBezTo>
                  <a:cubicBezTo>
                    <a:pt x="17378" y="761"/>
                    <a:pt x="17398" y="767"/>
                    <a:pt x="17440" y="780"/>
                  </a:cubicBezTo>
                  <a:cubicBezTo>
                    <a:pt x="17459" y="789"/>
                    <a:pt x="17468" y="794"/>
                    <a:pt x="17479" y="794"/>
                  </a:cubicBezTo>
                  <a:cubicBezTo>
                    <a:pt x="17489" y="794"/>
                    <a:pt x="17500" y="789"/>
                    <a:pt x="17522" y="780"/>
                  </a:cubicBezTo>
                  <a:cubicBezTo>
                    <a:pt x="17522" y="739"/>
                    <a:pt x="17522" y="717"/>
                    <a:pt x="17481" y="717"/>
                  </a:cubicBezTo>
                  <a:cubicBezTo>
                    <a:pt x="17440" y="717"/>
                    <a:pt x="17440" y="717"/>
                    <a:pt x="17443" y="695"/>
                  </a:cubicBezTo>
                  <a:lnTo>
                    <a:pt x="17522" y="695"/>
                  </a:lnTo>
                  <a:cubicBezTo>
                    <a:pt x="17531" y="696"/>
                    <a:pt x="17541" y="696"/>
                    <a:pt x="17550" y="696"/>
                  </a:cubicBezTo>
                  <a:cubicBezTo>
                    <a:pt x="17596" y="696"/>
                    <a:pt x="17640" y="690"/>
                    <a:pt x="17685" y="680"/>
                  </a:cubicBezTo>
                  <a:cubicBezTo>
                    <a:pt x="17751" y="664"/>
                    <a:pt x="17766" y="634"/>
                    <a:pt x="17724" y="634"/>
                  </a:cubicBezTo>
                  <a:cubicBezTo>
                    <a:pt x="17714" y="634"/>
                    <a:pt x="17702" y="636"/>
                    <a:pt x="17688" y="639"/>
                  </a:cubicBezTo>
                  <a:lnTo>
                    <a:pt x="17647" y="617"/>
                  </a:lnTo>
                  <a:cubicBezTo>
                    <a:pt x="17652" y="593"/>
                    <a:pt x="17628" y="580"/>
                    <a:pt x="17605" y="580"/>
                  </a:cubicBezTo>
                  <a:cubicBezTo>
                    <a:pt x="17584" y="580"/>
                    <a:pt x="17562" y="591"/>
                    <a:pt x="17565" y="614"/>
                  </a:cubicBezTo>
                  <a:cubicBezTo>
                    <a:pt x="17565" y="649"/>
                    <a:pt x="17565" y="664"/>
                    <a:pt x="17559" y="664"/>
                  </a:cubicBezTo>
                  <a:cubicBezTo>
                    <a:pt x="17553" y="664"/>
                    <a:pt x="17543" y="654"/>
                    <a:pt x="17525" y="636"/>
                  </a:cubicBezTo>
                  <a:cubicBezTo>
                    <a:pt x="17528" y="592"/>
                    <a:pt x="17487" y="592"/>
                    <a:pt x="17446" y="592"/>
                  </a:cubicBezTo>
                  <a:cubicBezTo>
                    <a:pt x="17406" y="592"/>
                    <a:pt x="17406" y="592"/>
                    <a:pt x="17406" y="570"/>
                  </a:cubicBezTo>
                  <a:cubicBezTo>
                    <a:pt x="17406" y="548"/>
                    <a:pt x="17368" y="526"/>
                    <a:pt x="17327" y="526"/>
                  </a:cubicBezTo>
                  <a:cubicBezTo>
                    <a:pt x="17287" y="526"/>
                    <a:pt x="17287" y="526"/>
                    <a:pt x="17287" y="545"/>
                  </a:cubicBezTo>
                  <a:cubicBezTo>
                    <a:pt x="17302" y="554"/>
                    <a:pt x="17298" y="559"/>
                    <a:pt x="17285" y="559"/>
                  </a:cubicBezTo>
                  <a:cubicBezTo>
                    <a:pt x="17266" y="559"/>
                    <a:pt x="17229" y="549"/>
                    <a:pt x="17205" y="523"/>
                  </a:cubicBezTo>
                  <a:cubicBezTo>
                    <a:pt x="17188" y="514"/>
                    <a:pt x="17178" y="509"/>
                    <a:pt x="17173" y="509"/>
                  </a:cubicBezTo>
                  <a:cubicBezTo>
                    <a:pt x="17164" y="509"/>
                    <a:pt x="17164" y="519"/>
                    <a:pt x="17164" y="545"/>
                  </a:cubicBezTo>
                  <a:cubicBezTo>
                    <a:pt x="17164" y="564"/>
                    <a:pt x="17146" y="574"/>
                    <a:pt x="17121" y="574"/>
                  </a:cubicBezTo>
                  <a:cubicBezTo>
                    <a:pt x="17095" y="574"/>
                    <a:pt x="17063" y="563"/>
                    <a:pt x="17042" y="542"/>
                  </a:cubicBezTo>
                  <a:lnTo>
                    <a:pt x="16961" y="539"/>
                  </a:lnTo>
                  <a:cubicBezTo>
                    <a:pt x="16923" y="539"/>
                    <a:pt x="16920" y="561"/>
                    <a:pt x="16920" y="579"/>
                  </a:cubicBezTo>
                  <a:cubicBezTo>
                    <a:pt x="16920" y="605"/>
                    <a:pt x="16920" y="616"/>
                    <a:pt x="16912" y="616"/>
                  </a:cubicBezTo>
                  <a:cubicBezTo>
                    <a:pt x="16906" y="616"/>
                    <a:pt x="16896" y="610"/>
                    <a:pt x="16879" y="601"/>
                  </a:cubicBezTo>
                  <a:cubicBezTo>
                    <a:pt x="16838" y="579"/>
                    <a:pt x="16842" y="557"/>
                    <a:pt x="16842" y="557"/>
                  </a:cubicBezTo>
                  <a:cubicBezTo>
                    <a:pt x="16842" y="535"/>
                    <a:pt x="16801" y="535"/>
                    <a:pt x="16760" y="535"/>
                  </a:cubicBezTo>
                  <a:cubicBezTo>
                    <a:pt x="16749" y="535"/>
                    <a:pt x="16735" y="534"/>
                    <a:pt x="16720" y="534"/>
                  </a:cubicBezTo>
                  <a:cubicBezTo>
                    <a:pt x="16681" y="534"/>
                    <a:pt x="16638" y="538"/>
                    <a:pt x="16638" y="554"/>
                  </a:cubicBezTo>
                  <a:cubicBezTo>
                    <a:pt x="16638" y="549"/>
                    <a:pt x="16638" y="541"/>
                    <a:pt x="16638" y="532"/>
                  </a:cubicBezTo>
                  <a:cubicBezTo>
                    <a:pt x="16611" y="532"/>
                    <a:pt x="16603" y="523"/>
                    <a:pt x="16600" y="523"/>
                  </a:cubicBezTo>
                  <a:cubicBezTo>
                    <a:pt x="16599" y="523"/>
                    <a:pt x="16598" y="525"/>
                    <a:pt x="16597" y="532"/>
                  </a:cubicBezTo>
                  <a:cubicBezTo>
                    <a:pt x="16556" y="529"/>
                    <a:pt x="16516" y="520"/>
                    <a:pt x="16478" y="507"/>
                  </a:cubicBezTo>
                  <a:cubicBezTo>
                    <a:pt x="16462" y="503"/>
                    <a:pt x="16444" y="501"/>
                    <a:pt x="16426" y="501"/>
                  </a:cubicBezTo>
                  <a:cubicBezTo>
                    <a:pt x="16358" y="501"/>
                    <a:pt x="16300" y="531"/>
                    <a:pt x="16389" y="568"/>
                  </a:cubicBezTo>
                  <a:lnTo>
                    <a:pt x="16389" y="568"/>
                  </a:lnTo>
                  <a:cubicBezTo>
                    <a:pt x="16380" y="568"/>
                    <a:pt x="16367" y="567"/>
                    <a:pt x="16353" y="567"/>
                  </a:cubicBezTo>
                  <a:cubicBezTo>
                    <a:pt x="16315" y="567"/>
                    <a:pt x="16312" y="589"/>
                    <a:pt x="16312" y="589"/>
                  </a:cubicBezTo>
                  <a:cubicBezTo>
                    <a:pt x="16312" y="608"/>
                    <a:pt x="16271" y="608"/>
                    <a:pt x="16230" y="608"/>
                  </a:cubicBezTo>
                  <a:lnTo>
                    <a:pt x="16234" y="564"/>
                  </a:lnTo>
                  <a:cubicBezTo>
                    <a:pt x="16258" y="529"/>
                    <a:pt x="16240" y="507"/>
                    <a:pt x="16213" y="507"/>
                  </a:cubicBezTo>
                  <a:cubicBezTo>
                    <a:pt x="16194" y="507"/>
                    <a:pt x="16170" y="517"/>
                    <a:pt x="16152" y="542"/>
                  </a:cubicBezTo>
                  <a:lnTo>
                    <a:pt x="16152" y="523"/>
                  </a:lnTo>
                  <a:cubicBezTo>
                    <a:pt x="16154" y="512"/>
                    <a:pt x="16144" y="506"/>
                    <a:pt x="16122" y="506"/>
                  </a:cubicBezTo>
                  <a:cubicBezTo>
                    <a:pt x="16102" y="506"/>
                    <a:pt x="16072" y="511"/>
                    <a:pt x="16033" y="520"/>
                  </a:cubicBezTo>
                  <a:cubicBezTo>
                    <a:pt x="15995" y="520"/>
                    <a:pt x="15961" y="545"/>
                    <a:pt x="15948" y="579"/>
                  </a:cubicBezTo>
                  <a:cubicBezTo>
                    <a:pt x="15948" y="601"/>
                    <a:pt x="15908" y="601"/>
                    <a:pt x="15908" y="601"/>
                  </a:cubicBezTo>
                  <a:cubicBezTo>
                    <a:pt x="15867" y="598"/>
                    <a:pt x="15867" y="598"/>
                    <a:pt x="15867" y="579"/>
                  </a:cubicBezTo>
                  <a:cubicBezTo>
                    <a:pt x="15869" y="557"/>
                    <a:pt x="15848" y="546"/>
                    <a:pt x="15822" y="546"/>
                  </a:cubicBezTo>
                  <a:cubicBezTo>
                    <a:pt x="15798" y="546"/>
                    <a:pt x="15768" y="556"/>
                    <a:pt x="15748" y="576"/>
                  </a:cubicBezTo>
                  <a:lnTo>
                    <a:pt x="15748" y="554"/>
                  </a:lnTo>
                  <a:cubicBezTo>
                    <a:pt x="15748" y="538"/>
                    <a:pt x="15725" y="523"/>
                    <a:pt x="15632" y="523"/>
                  </a:cubicBezTo>
                  <a:cubicBezTo>
                    <a:pt x="15599" y="523"/>
                    <a:pt x="15558" y="525"/>
                    <a:pt x="15507" y="529"/>
                  </a:cubicBezTo>
                  <a:cubicBezTo>
                    <a:pt x="15344" y="526"/>
                    <a:pt x="15221" y="523"/>
                    <a:pt x="15225" y="501"/>
                  </a:cubicBezTo>
                  <a:cubicBezTo>
                    <a:pt x="15225" y="498"/>
                    <a:pt x="15219" y="496"/>
                    <a:pt x="15210" y="496"/>
                  </a:cubicBezTo>
                  <a:cubicBezTo>
                    <a:pt x="15167" y="496"/>
                    <a:pt x="15047" y="527"/>
                    <a:pt x="14980" y="557"/>
                  </a:cubicBezTo>
                  <a:cubicBezTo>
                    <a:pt x="14980" y="539"/>
                    <a:pt x="14939" y="539"/>
                    <a:pt x="14858" y="535"/>
                  </a:cubicBezTo>
                  <a:cubicBezTo>
                    <a:pt x="14736" y="532"/>
                    <a:pt x="14736" y="532"/>
                    <a:pt x="14739" y="510"/>
                  </a:cubicBezTo>
                  <a:cubicBezTo>
                    <a:pt x="14759" y="490"/>
                    <a:pt x="14769" y="480"/>
                    <a:pt x="14764" y="480"/>
                  </a:cubicBezTo>
                  <a:cubicBezTo>
                    <a:pt x="14759" y="480"/>
                    <a:pt x="14739" y="490"/>
                    <a:pt x="14698" y="510"/>
                  </a:cubicBezTo>
                  <a:cubicBezTo>
                    <a:pt x="14682" y="525"/>
                    <a:pt x="14655" y="532"/>
                    <a:pt x="14628" y="532"/>
                  </a:cubicBezTo>
                  <a:cubicBezTo>
                    <a:pt x="14582" y="532"/>
                    <a:pt x="14535" y="513"/>
                    <a:pt x="14535" y="485"/>
                  </a:cubicBezTo>
                  <a:cubicBezTo>
                    <a:pt x="14538" y="467"/>
                    <a:pt x="14497" y="463"/>
                    <a:pt x="14416" y="463"/>
                  </a:cubicBezTo>
                  <a:cubicBezTo>
                    <a:pt x="14387" y="477"/>
                    <a:pt x="14338" y="481"/>
                    <a:pt x="14282" y="481"/>
                  </a:cubicBezTo>
                  <a:cubicBezTo>
                    <a:pt x="14260" y="481"/>
                    <a:pt x="14236" y="480"/>
                    <a:pt x="14212" y="479"/>
                  </a:cubicBezTo>
                  <a:cubicBezTo>
                    <a:pt x="14187" y="478"/>
                    <a:pt x="14166" y="478"/>
                    <a:pt x="14150" y="478"/>
                  </a:cubicBezTo>
                  <a:cubicBezTo>
                    <a:pt x="14090" y="478"/>
                    <a:pt x="14090" y="485"/>
                    <a:pt x="14090" y="520"/>
                  </a:cubicBezTo>
                  <a:cubicBezTo>
                    <a:pt x="14090" y="552"/>
                    <a:pt x="14065" y="559"/>
                    <a:pt x="14015" y="559"/>
                  </a:cubicBezTo>
                  <a:cubicBezTo>
                    <a:pt x="14001" y="559"/>
                    <a:pt x="13986" y="558"/>
                    <a:pt x="13968" y="557"/>
                  </a:cubicBezTo>
                  <a:cubicBezTo>
                    <a:pt x="13927" y="557"/>
                    <a:pt x="13886" y="557"/>
                    <a:pt x="13886" y="535"/>
                  </a:cubicBezTo>
                  <a:cubicBezTo>
                    <a:pt x="13861" y="523"/>
                    <a:pt x="13836" y="514"/>
                    <a:pt x="13808" y="514"/>
                  </a:cubicBezTo>
                  <a:cubicBezTo>
                    <a:pt x="13767" y="510"/>
                    <a:pt x="13727" y="510"/>
                    <a:pt x="13727" y="492"/>
                  </a:cubicBezTo>
                  <a:cubicBezTo>
                    <a:pt x="13689" y="473"/>
                    <a:pt x="13648" y="467"/>
                    <a:pt x="13607" y="467"/>
                  </a:cubicBezTo>
                  <a:cubicBezTo>
                    <a:pt x="13526" y="463"/>
                    <a:pt x="13445" y="463"/>
                    <a:pt x="13445" y="441"/>
                  </a:cubicBezTo>
                  <a:cubicBezTo>
                    <a:pt x="13404" y="441"/>
                    <a:pt x="13404" y="441"/>
                    <a:pt x="13404" y="463"/>
                  </a:cubicBezTo>
                  <a:cubicBezTo>
                    <a:pt x="13404" y="476"/>
                    <a:pt x="13385" y="490"/>
                    <a:pt x="13322" y="490"/>
                  </a:cubicBezTo>
                  <a:cubicBezTo>
                    <a:pt x="13292" y="490"/>
                    <a:pt x="13253" y="487"/>
                    <a:pt x="13200" y="479"/>
                  </a:cubicBezTo>
                  <a:cubicBezTo>
                    <a:pt x="13177" y="478"/>
                    <a:pt x="13151" y="478"/>
                    <a:pt x="13125" y="478"/>
                  </a:cubicBezTo>
                  <a:cubicBezTo>
                    <a:pt x="13061" y="478"/>
                    <a:pt x="13000" y="481"/>
                    <a:pt x="13000" y="495"/>
                  </a:cubicBezTo>
                  <a:cubicBezTo>
                    <a:pt x="12959" y="495"/>
                    <a:pt x="12959" y="495"/>
                    <a:pt x="12959" y="473"/>
                  </a:cubicBezTo>
                  <a:cubicBezTo>
                    <a:pt x="12959" y="452"/>
                    <a:pt x="12938" y="441"/>
                    <a:pt x="12906" y="441"/>
                  </a:cubicBezTo>
                  <a:cubicBezTo>
                    <a:pt x="12876" y="441"/>
                    <a:pt x="12837" y="450"/>
                    <a:pt x="12796" y="470"/>
                  </a:cubicBezTo>
                  <a:cubicBezTo>
                    <a:pt x="12796" y="480"/>
                    <a:pt x="12786" y="485"/>
                    <a:pt x="12772" y="485"/>
                  </a:cubicBezTo>
                  <a:cubicBezTo>
                    <a:pt x="12757" y="485"/>
                    <a:pt x="12737" y="479"/>
                    <a:pt x="12717" y="470"/>
                  </a:cubicBezTo>
                  <a:cubicBezTo>
                    <a:pt x="12689" y="470"/>
                    <a:pt x="12661" y="476"/>
                    <a:pt x="12636" y="488"/>
                  </a:cubicBezTo>
                  <a:cubicBezTo>
                    <a:pt x="12615" y="498"/>
                    <a:pt x="12604" y="502"/>
                    <a:pt x="12590" y="502"/>
                  </a:cubicBezTo>
                  <a:cubicBezTo>
                    <a:pt x="12574" y="502"/>
                    <a:pt x="12554" y="497"/>
                    <a:pt x="12514" y="485"/>
                  </a:cubicBezTo>
                  <a:cubicBezTo>
                    <a:pt x="12514" y="463"/>
                    <a:pt x="12473" y="463"/>
                    <a:pt x="12432" y="463"/>
                  </a:cubicBezTo>
                  <a:cubicBezTo>
                    <a:pt x="12402" y="470"/>
                    <a:pt x="12322" y="473"/>
                    <a:pt x="12230" y="473"/>
                  </a:cubicBezTo>
                  <a:cubicBezTo>
                    <a:pt x="12076" y="473"/>
                    <a:pt x="11892" y="465"/>
                    <a:pt x="11868" y="451"/>
                  </a:cubicBezTo>
                  <a:cubicBezTo>
                    <a:pt x="11847" y="464"/>
                    <a:pt x="11824" y="470"/>
                    <a:pt x="11801" y="470"/>
                  </a:cubicBezTo>
                  <a:cubicBezTo>
                    <a:pt x="11796" y="470"/>
                    <a:pt x="11791" y="470"/>
                    <a:pt x="11787" y="470"/>
                  </a:cubicBezTo>
                  <a:cubicBezTo>
                    <a:pt x="11771" y="453"/>
                    <a:pt x="11755" y="446"/>
                    <a:pt x="11742" y="446"/>
                  </a:cubicBezTo>
                  <a:cubicBezTo>
                    <a:pt x="11721" y="446"/>
                    <a:pt x="11705" y="464"/>
                    <a:pt x="11705" y="488"/>
                  </a:cubicBezTo>
                  <a:lnTo>
                    <a:pt x="11784" y="488"/>
                  </a:lnTo>
                  <a:cubicBezTo>
                    <a:pt x="11784" y="508"/>
                    <a:pt x="11760" y="518"/>
                    <a:pt x="11734" y="518"/>
                  </a:cubicBezTo>
                  <a:cubicBezTo>
                    <a:pt x="11700" y="518"/>
                    <a:pt x="11663" y="502"/>
                    <a:pt x="11665" y="467"/>
                  </a:cubicBezTo>
                  <a:cubicBezTo>
                    <a:pt x="11644" y="444"/>
                    <a:pt x="11634" y="433"/>
                    <a:pt x="11623" y="433"/>
                  </a:cubicBezTo>
                  <a:cubicBezTo>
                    <a:pt x="11613" y="433"/>
                    <a:pt x="11603" y="443"/>
                    <a:pt x="11583" y="463"/>
                  </a:cubicBezTo>
                  <a:cubicBezTo>
                    <a:pt x="11568" y="485"/>
                    <a:pt x="11546" y="495"/>
                    <a:pt x="11523" y="495"/>
                  </a:cubicBezTo>
                  <a:cubicBezTo>
                    <a:pt x="11500" y="495"/>
                    <a:pt x="11477" y="484"/>
                    <a:pt x="11461" y="463"/>
                  </a:cubicBezTo>
                  <a:cubicBezTo>
                    <a:pt x="11462" y="441"/>
                    <a:pt x="11463" y="430"/>
                    <a:pt x="11458" y="430"/>
                  </a:cubicBezTo>
                  <a:cubicBezTo>
                    <a:pt x="11453" y="430"/>
                    <a:pt x="11442" y="440"/>
                    <a:pt x="11420" y="460"/>
                  </a:cubicBezTo>
                  <a:cubicBezTo>
                    <a:pt x="11375" y="506"/>
                    <a:pt x="11317" y="532"/>
                    <a:pt x="11275" y="532"/>
                  </a:cubicBezTo>
                  <a:cubicBezTo>
                    <a:pt x="11241" y="532"/>
                    <a:pt x="11218" y="515"/>
                    <a:pt x="11220" y="479"/>
                  </a:cubicBezTo>
                  <a:cubicBezTo>
                    <a:pt x="11220" y="435"/>
                    <a:pt x="11179" y="413"/>
                    <a:pt x="11141" y="413"/>
                  </a:cubicBezTo>
                  <a:cubicBezTo>
                    <a:pt x="11100" y="413"/>
                    <a:pt x="11097" y="432"/>
                    <a:pt x="11097" y="454"/>
                  </a:cubicBezTo>
                  <a:cubicBezTo>
                    <a:pt x="11117" y="475"/>
                    <a:pt x="11118" y="485"/>
                    <a:pt x="11104" y="485"/>
                  </a:cubicBezTo>
                  <a:cubicBezTo>
                    <a:pt x="11089" y="485"/>
                    <a:pt x="11058" y="474"/>
                    <a:pt x="11016" y="451"/>
                  </a:cubicBezTo>
                  <a:cubicBezTo>
                    <a:pt x="10961" y="416"/>
                    <a:pt x="10897" y="398"/>
                    <a:pt x="10831" y="398"/>
                  </a:cubicBezTo>
                  <a:cubicBezTo>
                    <a:pt x="10785" y="398"/>
                    <a:pt x="10737" y="408"/>
                    <a:pt x="10693" y="426"/>
                  </a:cubicBezTo>
                  <a:cubicBezTo>
                    <a:pt x="10616" y="443"/>
                    <a:pt x="10550" y="452"/>
                    <a:pt x="10513" y="452"/>
                  </a:cubicBezTo>
                  <a:cubicBezTo>
                    <a:pt x="10471" y="452"/>
                    <a:pt x="10468" y="441"/>
                    <a:pt x="10533" y="420"/>
                  </a:cubicBezTo>
                  <a:cubicBezTo>
                    <a:pt x="10581" y="398"/>
                    <a:pt x="10601" y="388"/>
                    <a:pt x="10593" y="388"/>
                  </a:cubicBezTo>
                  <a:cubicBezTo>
                    <a:pt x="10587" y="388"/>
                    <a:pt x="10567" y="393"/>
                    <a:pt x="10533" y="401"/>
                  </a:cubicBezTo>
                  <a:lnTo>
                    <a:pt x="10333" y="394"/>
                  </a:lnTo>
                  <a:cubicBezTo>
                    <a:pt x="10292" y="394"/>
                    <a:pt x="10251" y="416"/>
                    <a:pt x="10248" y="435"/>
                  </a:cubicBezTo>
                  <a:cubicBezTo>
                    <a:pt x="10216" y="405"/>
                    <a:pt x="10174" y="390"/>
                    <a:pt x="10131" y="390"/>
                  </a:cubicBezTo>
                  <a:cubicBezTo>
                    <a:pt x="10102" y="390"/>
                    <a:pt x="10074" y="396"/>
                    <a:pt x="10047" y="410"/>
                  </a:cubicBezTo>
                  <a:lnTo>
                    <a:pt x="9966" y="410"/>
                  </a:lnTo>
                  <a:cubicBezTo>
                    <a:pt x="9960" y="409"/>
                    <a:pt x="9954" y="408"/>
                    <a:pt x="9948" y="408"/>
                  </a:cubicBezTo>
                  <a:cubicBezTo>
                    <a:pt x="9926" y="408"/>
                    <a:pt x="9904" y="417"/>
                    <a:pt x="9885" y="429"/>
                  </a:cubicBezTo>
                  <a:cubicBezTo>
                    <a:pt x="9874" y="434"/>
                    <a:pt x="9863" y="436"/>
                    <a:pt x="9852" y="436"/>
                  </a:cubicBezTo>
                  <a:cubicBezTo>
                    <a:pt x="9822" y="436"/>
                    <a:pt x="9793" y="420"/>
                    <a:pt x="9765" y="404"/>
                  </a:cubicBezTo>
                  <a:cubicBezTo>
                    <a:pt x="9737" y="388"/>
                    <a:pt x="9708" y="373"/>
                    <a:pt x="9693" y="373"/>
                  </a:cubicBezTo>
                  <a:cubicBezTo>
                    <a:pt x="9687" y="373"/>
                    <a:pt x="9684" y="376"/>
                    <a:pt x="9684" y="382"/>
                  </a:cubicBezTo>
                  <a:cubicBezTo>
                    <a:pt x="9684" y="404"/>
                    <a:pt x="9602" y="423"/>
                    <a:pt x="9562" y="441"/>
                  </a:cubicBezTo>
                  <a:cubicBezTo>
                    <a:pt x="9550" y="447"/>
                    <a:pt x="9538" y="449"/>
                    <a:pt x="9528" y="449"/>
                  </a:cubicBezTo>
                  <a:cubicBezTo>
                    <a:pt x="9504" y="449"/>
                    <a:pt x="9492" y="435"/>
                    <a:pt x="9521" y="420"/>
                  </a:cubicBezTo>
                  <a:cubicBezTo>
                    <a:pt x="9521" y="401"/>
                    <a:pt x="9521" y="401"/>
                    <a:pt x="9443" y="376"/>
                  </a:cubicBezTo>
                  <a:cubicBezTo>
                    <a:pt x="9434" y="376"/>
                    <a:pt x="9423" y="376"/>
                    <a:pt x="9411" y="376"/>
                  </a:cubicBezTo>
                  <a:cubicBezTo>
                    <a:pt x="9370" y="376"/>
                    <a:pt x="9320" y="377"/>
                    <a:pt x="9320" y="394"/>
                  </a:cubicBezTo>
                  <a:cubicBezTo>
                    <a:pt x="9320" y="404"/>
                    <a:pt x="9275" y="408"/>
                    <a:pt x="9221" y="408"/>
                  </a:cubicBezTo>
                  <a:cubicBezTo>
                    <a:pt x="9148" y="408"/>
                    <a:pt x="9060" y="401"/>
                    <a:pt x="9038" y="388"/>
                  </a:cubicBezTo>
                  <a:lnTo>
                    <a:pt x="8957" y="388"/>
                  </a:lnTo>
                  <a:cubicBezTo>
                    <a:pt x="8954" y="388"/>
                    <a:pt x="8951" y="388"/>
                    <a:pt x="8949" y="388"/>
                  </a:cubicBezTo>
                  <a:cubicBezTo>
                    <a:pt x="8913" y="388"/>
                    <a:pt x="8878" y="404"/>
                    <a:pt x="8843" y="404"/>
                  </a:cubicBezTo>
                  <a:cubicBezTo>
                    <a:pt x="8840" y="404"/>
                    <a:pt x="8837" y="404"/>
                    <a:pt x="8835" y="404"/>
                  </a:cubicBezTo>
                  <a:cubicBezTo>
                    <a:pt x="8807" y="407"/>
                    <a:pt x="8778" y="413"/>
                    <a:pt x="8753" y="426"/>
                  </a:cubicBezTo>
                  <a:cubicBezTo>
                    <a:pt x="8712" y="423"/>
                    <a:pt x="8672" y="423"/>
                    <a:pt x="8672" y="401"/>
                  </a:cubicBezTo>
                  <a:cubicBezTo>
                    <a:pt x="8651" y="421"/>
                    <a:pt x="8641" y="431"/>
                    <a:pt x="8631" y="431"/>
                  </a:cubicBezTo>
                  <a:cubicBezTo>
                    <a:pt x="8621" y="431"/>
                    <a:pt x="8611" y="421"/>
                    <a:pt x="8590" y="401"/>
                  </a:cubicBezTo>
                  <a:cubicBezTo>
                    <a:pt x="8592" y="378"/>
                    <a:pt x="8593" y="367"/>
                    <a:pt x="8588" y="367"/>
                  </a:cubicBezTo>
                  <a:cubicBezTo>
                    <a:pt x="8583" y="367"/>
                    <a:pt x="8573" y="378"/>
                    <a:pt x="8553" y="398"/>
                  </a:cubicBezTo>
                  <a:cubicBezTo>
                    <a:pt x="8531" y="409"/>
                    <a:pt x="8520" y="414"/>
                    <a:pt x="8510" y="414"/>
                  </a:cubicBezTo>
                  <a:cubicBezTo>
                    <a:pt x="8499" y="414"/>
                    <a:pt x="8490" y="409"/>
                    <a:pt x="8471" y="398"/>
                  </a:cubicBezTo>
                  <a:cubicBezTo>
                    <a:pt x="8471" y="387"/>
                    <a:pt x="8461" y="381"/>
                    <a:pt x="8451" y="381"/>
                  </a:cubicBezTo>
                  <a:cubicBezTo>
                    <a:pt x="8441" y="381"/>
                    <a:pt x="8430" y="387"/>
                    <a:pt x="8430" y="398"/>
                  </a:cubicBezTo>
                  <a:cubicBezTo>
                    <a:pt x="8406" y="422"/>
                    <a:pt x="8353" y="438"/>
                    <a:pt x="8314" y="438"/>
                  </a:cubicBezTo>
                  <a:cubicBezTo>
                    <a:pt x="8287" y="438"/>
                    <a:pt x="8267" y="431"/>
                    <a:pt x="8267" y="413"/>
                  </a:cubicBezTo>
                  <a:cubicBezTo>
                    <a:pt x="8239" y="413"/>
                    <a:pt x="8211" y="420"/>
                    <a:pt x="8186" y="432"/>
                  </a:cubicBezTo>
                  <a:cubicBezTo>
                    <a:pt x="8166" y="452"/>
                    <a:pt x="8155" y="463"/>
                    <a:pt x="8150" y="463"/>
                  </a:cubicBezTo>
                  <a:cubicBezTo>
                    <a:pt x="8145" y="463"/>
                    <a:pt x="8145" y="452"/>
                    <a:pt x="8145" y="432"/>
                  </a:cubicBezTo>
                  <a:cubicBezTo>
                    <a:pt x="8131" y="410"/>
                    <a:pt x="8108" y="399"/>
                    <a:pt x="8084" y="399"/>
                  </a:cubicBezTo>
                  <a:cubicBezTo>
                    <a:pt x="8061" y="399"/>
                    <a:pt x="8038" y="409"/>
                    <a:pt x="8023" y="429"/>
                  </a:cubicBezTo>
                  <a:cubicBezTo>
                    <a:pt x="8011" y="435"/>
                    <a:pt x="7997" y="438"/>
                    <a:pt x="7984" y="438"/>
                  </a:cubicBezTo>
                  <a:cubicBezTo>
                    <a:pt x="7971" y="438"/>
                    <a:pt x="7957" y="435"/>
                    <a:pt x="7945" y="429"/>
                  </a:cubicBezTo>
                  <a:cubicBezTo>
                    <a:pt x="7896" y="414"/>
                    <a:pt x="7788" y="399"/>
                    <a:pt x="7719" y="399"/>
                  </a:cubicBezTo>
                  <a:cubicBezTo>
                    <a:pt x="7674" y="399"/>
                    <a:pt x="7645" y="405"/>
                    <a:pt x="7660" y="423"/>
                  </a:cubicBezTo>
                  <a:lnTo>
                    <a:pt x="7578" y="420"/>
                  </a:lnTo>
                  <a:cubicBezTo>
                    <a:pt x="7537" y="408"/>
                    <a:pt x="7507" y="403"/>
                    <a:pt x="7481" y="403"/>
                  </a:cubicBezTo>
                  <a:cubicBezTo>
                    <a:pt x="7457" y="403"/>
                    <a:pt x="7438" y="407"/>
                    <a:pt x="7418" y="416"/>
                  </a:cubicBezTo>
                  <a:lnTo>
                    <a:pt x="7377" y="435"/>
                  </a:lnTo>
                  <a:cubicBezTo>
                    <a:pt x="7377" y="416"/>
                    <a:pt x="7337" y="394"/>
                    <a:pt x="7296" y="394"/>
                  </a:cubicBezTo>
                  <a:cubicBezTo>
                    <a:pt x="7285" y="394"/>
                    <a:pt x="7277" y="393"/>
                    <a:pt x="7271" y="393"/>
                  </a:cubicBezTo>
                  <a:cubicBezTo>
                    <a:pt x="7255" y="393"/>
                    <a:pt x="7255" y="397"/>
                    <a:pt x="7255" y="413"/>
                  </a:cubicBezTo>
                  <a:cubicBezTo>
                    <a:pt x="7285" y="429"/>
                    <a:pt x="7271" y="434"/>
                    <a:pt x="7246" y="434"/>
                  </a:cubicBezTo>
                  <a:cubicBezTo>
                    <a:pt x="7237" y="434"/>
                    <a:pt x="7226" y="433"/>
                    <a:pt x="7215" y="432"/>
                  </a:cubicBezTo>
                  <a:cubicBezTo>
                    <a:pt x="7174" y="432"/>
                    <a:pt x="7136" y="410"/>
                    <a:pt x="7136" y="388"/>
                  </a:cubicBezTo>
                  <a:lnTo>
                    <a:pt x="7095" y="388"/>
                  </a:lnTo>
                  <a:cubicBezTo>
                    <a:pt x="7094" y="412"/>
                    <a:pt x="7080" y="422"/>
                    <a:pt x="7069" y="422"/>
                  </a:cubicBezTo>
                  <a:cubicBezTo>
                    <a:pt x="7061" y="422"/>
                    <a:pt x="7055" y="416"/>
                    <a:pt x="7055" y="407"/>
                  </a:cubicBezTo>
                  <a:cubicBezTo>
                    <a:pt x="7022" y="393"/>
                    <a:pt x="6987" y="384"/>
                    <a:pt x="6949" y="384"/>
                  </a:cubicBezTo>
                  <a:cubicBezTo>
                    <a:pt x="6944" y="384"/>
                    <a:pt x="6938" y="385"/>
                    <a:pt x="6932" y="385"/>
                  </a:cubicBezTo>
                  <a:cubicBezTo>
                    <a:pt x="6932" y="392"/>
                    <a:pt x="6928" y="395"/>
                    <a:pt x="6923" y="395"/>
                  </a:cubicBezTo>
                  <a:cubicBezTo>
                    <a:pt x="6914" y="395"/>
                    <a:pt x="6905" y="385"/>
                    <a:pt x="6932" y="385"/>
                  </a:cubicBezTo>
                  <a:lnTo>
                    <a:pt x="6932" y="363"/>
                  </a:lnTo>
                  <a:cubicBezTo>
                    <a:pt x="6921" y="357"/>
                    <a:pt x="6914" y="354"/>
                    <a:pt x="6908" y="354"/>
                  </a:cubicBezTo>
                  <a:cubicBezTo>
                    <a:pt x="6895" y="354"/>
                    <a:pt x="6894" y="370"/>
                    <a:pt x="6892" y="385"/>
                  </a:cubicBezTo>
                  <a:lnTo>
                    <a:pt x="6813" y="382"/>
                  </a:lnTo>
                  <a:cubicBezTo>
                    <a:pt x="6773" y="382"/>
                    <a:pt x="6732" y="382"/>
                    <a:pt x="6770" y="404"/>
                  </a:cubicBezTo>
                  <a:cubicBezTo>
                    <a:pt x="6770" y="423"/>
                    <a:pt x="6770" y="445"/>
                    <a:pt x="6729" y="445"/>
                  </a:cubicBezTo>
                  <a:cubicBezTo>
                    <a:pt x="6729" y="450"/>
                    <a:pt x="6725" y="452"/>
                    <a:pt x="6721" y="452"/>
                  </a:cubicBezTo>
                  <a:cubicBezTo>
                    <a:pt x="6712" y="452"/>
                    <a:pt x="6703" y="444"/>
                    <a:pt x="6722" y="444"/>
                  </a:cubicBezTo>
                  <a:cubicBezTo>
                    <a:pt x="6724" y="444"/>
                    <a:pt x="6726" y="444"/>
                    <a:pt x="6729" y="445"/>
                  </a:cubicBezTo>
                  <a:cubicBezTo>
                    <a:pt x="6729" y="423"/>
                    <a:pt x="6732" y="401"/>
                    <a:pt x="6691" y="401"/>
                  </a:cubicBezTo>
                  <a:cubicBezTo>
                    <a:pt x="6650" y="401"/>
                    <a:pt x="6650" y="379"/>
                    <a:pt x="6650" y="379"/>
                  </a:cubicBezTo>
                  <a:cubicBezTo>
                    <a:pt x="6668" y="361"/>
                    <a:pt x="6647" y="355"/>
                    <a:pt x="6614" y="355"/>
                  </a:cubicBezTo>
                  <a:cubicBezTo>
                    <a:pt x="6572" y="355"/>
                    <a:pt x="6510" y="365"/>
                    <a:pt x="6487" y="376"/>
                  </a:cubicBezTo>
                  <a:cubicBezTo>
                    <a:pt x="6448" y="395"/>
                    <a:pt x="6419" y="405"/>
                    <a:pt x="6399" y="405"/>
                  </a:cubicBezTo>
                  <a:cubicBezTo>
                    <a:pt x="6377" y="405"/>
                    <a:pt x="6367" y="394"/>
                    <a:pt x="6368" y="373"/>
                  </a:cubicBezTo>
                  <a:cubicBezTo>
                    <a:pt x="6368" y="361"/>
                    <a:pt x="6362" y="356"/>
                    <a:pt x="6352" y="356"/>
                  </a:cubicBezTo>
                  <a:cubicBezTo>
                    <a:pt x="6326" y="356"/>
                    <a:pt x="6275" y="389"/>
                    <a:pt x="6243" y="432"/>
                  </a:cubicBezTo>
                  <a:lnTo>
                    <a:pt x="6202" y="495"/>
                  </a:lnTo>
                  <a:lnTo>
                    <a:pt x="6202" y="432"/>
                  </a:lnTo>
                  <a:cubicBezTo>
                    <a:pt x="6180" y="381"/>
                    <a:pt x="6171" y="361"/>
                    <a:pt x="6141" y="361"/>
                  </a:cubicBezTo>
                  <a:cubicBezTo>
                    <a:pt x="6121" y="361"/>
                    <a:pt x="6091" y="370"/>
                    <a:pt x="6042" y="385"/>
                  </a:cubicBezTo>
                  <a:cubicBezTo>
                    <a:pt x="6002" y="396"/>
                    <a:pt x="5981" y="402"/>
                    <a:pt x="5971" y="402"/>
                  </a:cubicBezTo>
                  <a:cubicBezTo>
                    <a:pt x="5961" y="402"/>
                    <a:pt x="5961" y="396"/>
                    <a:pt x="5961" y="385"/>
                  </a:cubicBezTo>
                  <a:cubicBezTo>
                    <a:pt x="5964" y="363"/>
                    <a:pt x="5923" y="363"/>
                    <a:pt x="5801" y="360"/>
                  </a:cubicBezTo>
                  <a:cubicBezTo>
                    <a:pt x="5768" y="359"/>
                    <a:pt x="5740" y="359"/>
                    <a:pt x="5718" y="359"/>
                  </a:cubicBezTo>
                  <a:cubicBezTo>
                    <a:pt x="5660" y="359"/>
                    <a:pt x="5638" y="363"/>
                    <a:pt x="5638" y="379"/>
                  </a:cubicBezTo>
                  <a:lnTo>
                    <a:pt x="5557" y="376"/>
                  </a:lnTo>
                  <a:cubicBezTo>
                    <a:pt x="5542" y="360"/>
                    <a:pt x="5521" y="353"/>
                    <a:pt x="5502" y="353"/>
                  </a:cubicBezTo>
                  <a:cubicBezTo>
                    <a:pt x="5474" y="353"/>
                    <a:pt x="5452" y="370"/>
                    <a:pt x="5475" y="394"/>
                  </a:cubicBezTo>
                  <a:lnTo>
                    <a:pt x="5397" y="394"/>
                  </a:lnTo>
                  <a:lnTo>
                    <a:pt x="5397" y="373"/>
                  </a:lnTo>
                  <a:cubicBezTo>
                    <a:pt x="5397" y="351"/>
                    <a:pt x="5315" y="351"/>
                    <a:pt x="4993" y="344"/>
                  </a:cubicBezTo>
                  <a:cubicBezTo>
                    <a:pt x="4875" y="341"/>
                    <a:pt x="4791" y="339"/>
                    <a:pt x="4731" y="339"/>
                  </a:cubicBezTo>
                  <a:cubicBezTo>
                    <a:pt x="4607" y="339"/>
                    <a:pt x="4588" y="348"/>
                    <a:pt x="4588" y="376"/>
                  </a:cubicBezTo>
                  <a:cubicBezTo>
                    <a:pt x="4566" y="396"/>
                    <a:pt x="4545" y="406"/>
                    <a:pt x="4530" y="406"/>
                  </a:cubicBezTo>
                  <a:cubicBezTo>
                    <a:pt x="4515" y="406"/>
                    <a:pt x="4505" y="396"/>
                    <a:pt x="4507" y="376"/>
                  </a:cubicBezTo>
                  <a:cubicBezTo>
                    <a:pt x="4507" y="360"/>
                    <a:pt x="4487" y="345"/>
                    <a:pt x="4475" y="345"/>
                  </a:cubicBezTo>
                  <a:cubicBezTo>
                    <a:pt x="4470" y="345"/>
                    <a:pt x="4466" y="347"/>
                    <a:pt x="4466" y="354"/>
                  </a:cubicBezTo>
                  <a:cubicBezTo>
                    <a:pt x="4425" y="351"/>
                    <a:pt x="4385" y="344"/>
                    <a:pt x="4347" y="329"/>
                  </a:cubicBezTo>
                  <a:cubicBezTo>
                    <a:pt x="4293" y="309"/>
                    <a:pt x="4255" y="302"/>
                    <a:pt x="4229" y="302"/>
                  </a:cubicBezTo>
                  <a:cubicBezTo>
                    <a:pt x="4197" y="302"/>
                    <a:pt x="4184" y="313"/>
                    <a:pt x="4184" y="326"/>
                  </a:cubicBezTo>
                  <a:cubicBezTo>
                    <a:pt x="4201" y="344"/>
                    <a:pt x="4204" y="351"/>
                    <a:pt x="4198" y="351"/>
                  </a:cubicBezTo>
                  <a:cubicBezTo>
                    <a:pt x="4190" y="351"/>
                    <a:pt x="4167" y="338"/>
                    <a:pt x="4143" y="326"/>
                  </a:cubicBezTo>
                  <a:cubicBezTo>
                    <a:pt x="4115" y="310"/>
                    <a:pt x="4087" y="295"/>
                    <a:pt x="4074" y="295"/>
                  </a:cubicBezTo>
                  <a:cubicBezTo>
                    <a:pt x="4068" y="295"/>
                    <a:pt x="4065" y="297"/>
                    <a:pt x="4065" y="304"/>
                  </a:cubicBezTo>
                  <a:cubicBezTo>
                    <a:pt x="4041" y="314"/>
                    <a:pt x="3961" y="323"/>
                    <a:pt x="3891" y="323"/>
                  </a:cubicBezTo>
                  <a:cubicBezTo>
                    <a:pt x="3831" y="323"/>
                    <a:pt x="3780" y="316"/>
                    <a:pt x="3780" y="297"/>
                  </a:cubicBezTo>
                  <a:lnTo>
                    <a:pt x="3698" y="294"/>
                  </a:lnTo>
                  <a:cubicBezTo>
                    <a:pt x="3698" y="311"/>
                    <a:pt x="3649" y="313"/>
                    <a:pt x="3590" y="313"/>
                  </a:cubicBezTo>
                  <a:cubicBezTo>
                    <a:pt x="3574" y="313"/>
                    <a:pt x="3556" y="313"/>
                    <a:pt x="3539" y="313"/>
                  </a:cubicBezTo>
                  <a:cubicBezTo>
                    <a:pt x="3457" y="310"/>
                    <a:pt x="3416" y="310"/>
                    <a:pt x="3416" y="288"/>
                  </a:cubicBezTo>
                  <a:cubicBezTo>
                    <a:pt x="3438" y="278"/>
                    <a:pt x="3437" y="272"/>
                    <a:pt x="3417" y="272"/>
                  </a:cubicBezTo>
                  <a:cubicBezTo>
                    <a:pt x="3401" y="272"/>
                    <a:pt x="3372" y="276"/>
                    <a:pt x="3335" y="285"/>
                  </a:cubicBezTo>
                  <a:cubicBezTo>
                    <a:pt x="3294" y="285"/>
                    <a:pt x="3253" y="326"/>
                    <a:pt x="3213" y="326"/>
                  </a:cubicBezTo>
                  <a:cubicBezTo>
                    <a:pt x="3213" y="347"/>
                    <a:pt x="3172" y="366"/>
                    <a:pt x="3131" y="366"/>
                  </a:cubicBezTo>
                  <a:lnTo>
                    <a:pt x="3131" y="344"/>
                  </a:lnTo>
                  <a:lnTo>
                    <a:pt x="3134" y="304"/>
                  </a:lnTo>
                  <a:cubicBezTo>
                    <a:pt x="3123" y="303"/>
                    <a:pt x="3112" y="302"/>
                    <a:pt x="3102" y="302"/>
                  </a:cubicBezTo>
                  <a:cubicBezTo>
                    <a:pt x="3074" y="302"/>
                    <a:pt x="3053" y="306"/>
                    <a:pt x="3053" y="322"/>
                  </a:cubicBezTo>
                  <a:cubicBezTo>
                    <a:pt x="3012" y="300"/>
                    <a:pt x="2971" y="300"/>
                    <a:pt x="2890" y="297"/>
                  </a:cubicBezTo>
                  <a:cubicBezTo>
                    <a:pt x="2870" y="297"/>
                    <a:pt x="2849" y="297"/>
                    <a:pt x="2830" y="297"/>
                  </a:cubicBezTo>
                  <a:cubicBezTo>
                    <a:pt x="2771" y="297"/>
                    <a:pt x="2719" y="299"/>
                    <a:pt x="2686" y="313"/>
                  </a:cubicBezTo>
                  <a:cubicBezTo>
                    <a:pt x="2666" y="291"/>
                    <a:pt x="2587" y="279"/>
                    <a:pt x="2511" y="279"/>
                  </a:cubicBezTo>
                  <a:cubicBezTo>
                    <a:pt x="2446" y="279"/>
                    <a:pt x="2384" y="288"/>
                    <a:pt x="2363" y="307"/>
                  </a:cubicBezTo>
                  <a:cubicBezTo>
                    <a:pt x="2363" y="317"/>
                    <a:pt x="2354" y="322"/>
                    <a:pt x="2340" y="322"/>
                  </a:cubicBezTo>
                  <a:cubicBezTo>
                    <a:pt x="2324" y="322"/>
                    <a:pt x="2303" y="316"/>
                    <a:pt x="2282" y="307"/>
                  </a:cubicBezTo>
                  <a:cubicBezTo>
                    <a:pt x="2262" y="295"/>
                    <a:pt x="2253" y="290"/>
                    <a:pt x="2243" y="290"/>
                  </a:cubicBezTo>
                  <a:cubicBezTo>
                    <a:pt x="2233" y="290"/>
                    <a:pt x="2223" y="295"/>
                    <a:pt x="2204" y="304"/>
                  </a:cubicBezTo>
                  <a:cubicBezTo>
                    <a:pt x="2193" y="309"/>
                    <a:pt x="2182" y="311"/>
                    <a:pt x="2171" y="311"/>
                  </a:cubicBezTo>
                  <a:cubicBezTo>
                    <a:pt x="2141" y="311"/>
                    <a:pt x="2111" y="295"/>
                    <a:pt x="2081" y="282"/>
                  </a:cubicBezTo>
                  <a:cubicBezTo>
                    <a:pt x="2063" y="257"/>
                    <a:pt x="2036" y="244"/>
                    <a:pt x="2008" y="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52"/>
            <p:cNvSpPr/>
            <p:nvPr/>
          </p:nvSpPr>
          <p:spPr>
            <a:xfrm>
              <a:off x="5052500" y="2881800"/>
              <a:ext cx="275225" cy="18625"/>
            </a:xfrm>
            <a:custGeom>
              <a:avLst/>
              <a:gdLst/>
              <a:ahLst/>
              <a:cxnLst/>
              <a:rect l="l" t="t" r="r" b="b"/>
              <a:pathLst>
                <a:path w="11009" h="745" extrusionOk="0">
                  <a:moveTo>
                    <a:pt x="3071" y="1"/>
                  </a:moveTo>
                  <a:cubicBezTo>
                    <a:pt x="3046" y="1"/>
                    <a:pt x="3046" y="1"/>
                    <a:pt x="3058" y="20"/>
                  </a:cubicBezTo>
                  <a:lnTo>
                    <a:pt x="3083" y="20"/>
                  </a:lnTo>
                  <a:cubicBezTo>
                    <a:pt x="3083" y="1"/>
                    <a:pt x="3083" y="1"/>
                    <a:pt x="3071" y="1"/>
                  </a:cubicBezTo>
                  <a:close/>
                  <a:moveTo>
                    <a:pt x="429" y="114"/>
                  </a:moveTo>
                  <a:lnTo>
                    <a:pt x="441" y="136"/>
                  </a:lnTo>
                  <a:lnTo>
                    <a:pt x="454" y="136"/>
                  </a:lnTo>
                  <a:cubicBezTo>
                    <a:pt x="454" y="114"/>
                    <a:pt x="454" y="114"/>
                    <a:pt x="441" y="114"/>
                  </a:cubicBezTo>
                  <a:close/>
                  <a:moveTo>
                    <a:pt x="7706" y="117"/>
                  </a:moveTo>
                  <a:cubicBezTo>
                    <a:pt x="7706" y="139"/>
                    <a:pt x="7706" y="161"/>
                    <a:pt x="7693" y="161"/>
                  </a:cubicBezTo>
                  <a:lnTo>
                    <a:pt x="7680" y="139"/>
                  </a:lnTo>
                  <a:lnTo>
                    <a:pt x="7693" y="117"/>
                  </a:lnTo>
                  <a:close/>
                  <a:moveTo>
                    <a:pt x="4857" y="126"/>
                  </a:moveTo>
                  <a:cubicBezTo>
                    <a:pt x="4857" y="145"/>
                    <a:pt x="4857" y="167"/>
                    <a:pt x="4844" y="167"/>
                  </a:cubicBezTo>
                  <a:lnTo>
                    <a:pt x="4832" y="167"/>
                  </a:lnTo>
                  <a:cubicBezTo>
                    <a:pt x="4832" y="151"/>
                    <a:pt x="4838" y="139"/>
                    <a:pt x="4844" y="126"/>
                  </a:cubicBezTo>
                  <a:close/>
                  <a:moveTo>
                    <a:pt x="7535" y="139"/>
                  </a:moveTo>
                  <a:cubicBezTo>
                    <a:pt x="7536" y="139"/>
                    <a:pt x="7536" y="139"/>
                    <a:pt x="7536" y="139"/>
                  </a:cubicBezTo>
                  <a:cubicBezTo>
                    <a:pt x="7552" y="139"/>
                    <a:pt x="7552" y="139"/>
                    <a:pt x="7552" y="158"/>
                  </a:cubicBezTo>
                  <a:cubicBezTo>
                    <a:pt x="7552" y="158"/>
                    <a:pt x="7552" y="180"/>
                    <a:pt x="7536" y="180"/>
                  </a:cubicBezTo>
                  <a:lnTo>
                    <a:pt x="7524" y="158"/>
                  </a:lnTo>
                  <a:cubicBezTo>
                    <a:pt x="7524" y="141"/>
                    <a:pt x="7531" y="139"/>
                    <a:pt x="7535" y="139"/>
                  </a:cubicBezTo>
                  <a:close/>
                  <a:moveTo>
                    <a:pt x="2823" y="142"/>
                  </a:moveTo>
                  <a:cubicBezTo>
                    <a:pt x="2826" y="158"/>
                    <a:pt x="2829" y="173"/>
                    <a:pt x="2836" y="186"/>
                  </a:cubicBezTo>
                  <a:cubicBezTo>
                    <a:pt x="2851" y="186"/>
                    <a:pt x="2851" y="164"/>
                    <a:pt x="2851" y="164"/>
                  </a:cubicBezTo>
                  <a:cubicBezTo>
                    <a:pt x="2851" y="164"/>
                    <a:pt x="2851" y="142"/>
                    <a:pt x="2836" y="142"/>
                  </a:cubicBezTo>
                  <a:close/>
                  <a:moveTo>
                    <a:pt x="9103" y="158"/>
                  </a:moveTo>
                  <a:cubicBezTo>
                    <a:pt x="9116" y="158"/>
                    <a:pt x="9116" y="158"/>
                    <a:pt x="9116" y="176"/>
                  </a:cubicBezTo>
                  <a:cubicBezTo>
                    <a:pt x="9116" y="197"/>
                    <a:pt x="9105" y="217"/>
                    <a:pt x="9093" y="217"/>
                  </a:cubicBezTo>
                  <a:cubicBezTo>
                    <a:pt x="9092" y="217"/>
                    <a:pt x="9092" y="217"/>
                    <a:pt x="9091" y="217"/>
                  </a:cubicBezTo>
                  <a:cubicBezTo>
                    <a:pt x="9078" y="217"/>
                    <a:pt x="9078" y="176"/>
                    <a:pt x="9103" y="158"/>
                  </a:cubicBezTo>
                  <a:close/>
                  <a:moveTo>
                    <a:pt x="2695" y="205"/>
                  </a:moveTo>
                  <a:cubicBezTo>
                    <a:pt x="2707" y="205"/>
                    <a:pt x="2707" y="205"/>
                    <a:pt x="2707" y="227"/>
                  </a:cubicBezTo>
                  <a:lnTo>
                    <a:pt x="2695" y="227"/>
                  </a:lnTo>
                  <a:lnTo>
                    <a:pt x="2682" y="205"/>
                  </a:lnTo>
                  <a:close/>
                  <a:moveTo>
                    <a:pt x="10933" y="141"/>
                  </a:moveTo>
                  <a:cubicBezTo>
                    <a:pt x="10941" y="141"/>
                    <a:pt x="10935" y="169"/>
                    <a:pt x="10918" y="198"/>
                  </a:cubicBezTo>
                  <a:cubicBezTo>
                    <a:pt x="10911" y="219"/>
                    <a:pt x="10908" y="229"/>
                    <a:pt x="10907" y="229"/>
                  </a:cubicBezTo>
                  <a:cubicBezTo>
                    <a:pt x="10905" y="229"/>
                    <a:pt x="10905" y="219"/>
                    <a:pt x="10905" y="198"/>
                  </a:cubicBezTo>
                  <a:cubicBezTo>
                    <a:pt x="10905" y="176"/>
                    <a:pt x="10905" y="158"/>
                    <a:pt x="10918" y="158"/>
                  </a:cubicBezTo>
                  <a:cubicBezTo>
                    <a:pt x="10925" y="146"/>
                    <a:pt x="10930" y="141"/>
                    <a:pt x="10933" y="141"/>
                  </a:cubicBezTo>
                  <a:close/>
                  <a:moveTo>
                    <a:pt x="1776" y="192"/>
                  </a:moveTo>
                  <a:lnTo>
                    <a:pt x="1776" y="214"/>
                  </a:lnTo>
                  <a:lnTo>
                    <a:pt x="1761" y="236"/>
                  </a:lnTo>
                  <a:lnTo>
                    <a:pt x="1748" y="214"/>
                  </a:lnTo>
                  <a:cubicBezTo>
                    <a:pt x="1748" y="192"/>
                    <a:pt x="1761" y="192"/>
                    <a:pt x="1776" y="192"/>
                  </a:cubicBezTo>
                  <a:close/>
                  <a:moveTo>
                    <a:pt x="2131" y="162"/>
                  </a:moveTo>
                  <a:cubicBezTo>
                    <a:pt x="2135" y="162"/>
                    <a:pt x="2132" y="173"/>
                    <a:pt x="2124" y="198"/>
                  </a:cubicBezTo>
                  <a:lnTo>
                    <a:pt x="2099" y="239"/>
                  </a:lnTo>
                  <a:cubicBezTo>
                    <a:pt x="2087" y="239"/>
                    <a:pt x="2099" y="217"/>
                    <a:pt x="2112" y="176"/>
                  </a:cubicBezTo>
                  <a:cubicBezTo>
                    <a:pt x="2122" y="167"/>
                    <a:pt x="2128" y="162"/>
                    <a:pt x="2131" y="162"/>
                  </a:cubicBezTo>
                  <a:close/>
                  <a:moveTo>
                    <a:pt x="2588" y="195"/>
                  </a:moveTo>
                  <a:cubicBezTo>
                    <a:pt x="2596" y="195"/>
                    <a:pt x="2601" y="215"/>
                    <a:pt x="2591" y="245"/>
                  </a:cubicBezTo>
                  <a:lnTo>
                    <a:pt x="2566" y="245"/>
                  </a:lnTo>
                  <a:cubicBezTo>
                    <a:pt x="2566" y="223"/>
                    <a:pt x="2566" y="201"/>
                    <a:pt x="2579" y="201"/>
                  </a:cubicBezTo>
                  <a:cubicBezTo>
                    <a:pt x="2582" y="197"/>
                    <a:pt x="2585" y="195"/>
                    <a:pt x="2588" y="195"/>
                  </a:cubicBezTo>
                  <a:close/>
                  <a:moveTo>
                    <a:pt x="260" y="217"/>
                  </a:moveTo>
                  <a:cubicBezTo>
                    <a:pt x="272" y="217"/>
                    <a:pt x="272" y="217"/>
                    <a:pt x="272" y="239"/>
                  </a:cubicBezTo>
                  <a:cubicBezTo>
                    <a:pt x="272" y="239"/>
                    <a:pt x="260" y="258"/>
                    <a:pt x="247" y="258"/>
                  </a:cubicBezTo>
                  <a:lnTo>
                    <a:pt x="235" y="236"/>
                  </a:lnTo>
                  <a:cubicBezTo>
                    <a:pt x="235" y="217"/>
                    <a:pt x="247" y="217"/>
                    <a:pt x="260" y="217"/>
                  </a:cubicBezTo>
                  <a:close/>
                  <a:moveTo>
                    <a:pt x="8144" y="227"/>
                  </a:moveTo>
                  <a:cubicBezTo>
                    <a:pt x="8160" y="227"/>
                    <a:pt x="8160" y="248"/>
                    <a:pt x="8160" y="248"/>
                  </a:cubicBezTo>
                  <a:cubicBezTo>
                    <a:pt x="8160" y="248"/>
                    <a:pt x="8160" y="270"/>
                    <a:pt x="8144" y="270"/>
                  </a:cubicBezTo>
                  <a:cubicBezTo>
                    <a:pt x="8138" y="258"/>
                    <a:pt x="8135" y="242"/>
                    <a:pt x="8132" y="227"/>
                  </a:cubicBezTo>
                  <a:close/>
                  <a:moveTo>
                    <a:pt x="3374" y="219"/>
                  </a:moveTo>
                  <a:cubicBezTo>
                    <a:pt x="3378" y="219"/>
                    <a:pt x="3386" y="230"/>
                    <a:pt x="3393" y="255"/>
                  </a:cubicBezTo>
                  <a:cubicBezTo>
                    <a:pt x="3393" y="271"/>
                    <a:pt x="3393" y="275"/>
                    <a:pt x="3389" y="275"/>
                  </a:cubicBezTo>
                  <a:cubicBezTo>
                    <a:pt x="3387" y="275"/>
                    <a:pt x="3384" y="274"/>
                    <a:pt x="3381" y="274"/>
                  </a:cubicBezTo>
                  <a:cubicBezTo>
                    <a:pt x="3372" y="261"/>
                    <a:pt x="3368" y="248"/>
                    <a:pt x="3368" y="233"/>
                  </a:cubicBezTo>
                  <a:cubicBezTo>
                    <a:pt x="3368" y="224"/>
                    <a:pt x="3370" y="219"/>
                    <a:pt x="3374" y="219"/>
                  </a:cubicBezTo>
                  <a:close/>
                  <a:moveTo>
                    <a:pt x="3484" y="236"/>
                  </a:moveTo>
                  <a:cubicBezTo>
                    <a:pt x="3484" y="255"/>
                    <a:pt x="3484" y="277"/>
                    <a:pt x="3472" y="277"/>
                  </a:cubicBezTo>
                  <a:lnTo>
                    <a:pt x="3459" y="255"/>
                  </a:lnTo>
                  <a:lnTo>
                    <a:pt x="3472" y="236"/>
                  </a:lnTo>
                  <a:close/>
                  <a:moveTo>
                    <a:pt x="8674" y="226"/>
                  </a:moveTo>
                  <a:cubicBezTo>
                    <a:pt x="8676" y="226"/>
                    <a:pt x="8677" y="229"/>
                    <a:pt x="8677" y="236"/>
                  </a:cubicBezTo>
                  <a:cubicBezTo>
                    <a:pt x="8677" y="248"/>
                    <a:pt x="8671" y="264"/>
                    <a:pt x="8665" y="277"/>
                  </a:cubicBezTo>
                  <a:cubicBezTo>
                    <a:pt x="8665" y="277"/>
                    <a:pt x="8658" y="285"/>
                    <a:pt x="8654" y="285"/>
                  </a:cubicBezTo>
                  <a:cubicBezTo>
                    <a:pt x="8652" y="285"/>
                    <a:pt x="8651" y="283"/>
                    <a:pt x="8652" y="277"/>
                  </a:cubicBezTo>
                  <a:lnTo>
                    <a:pt x="8649" y="277"/>
                  </a:lnTo>
                  <a:lnTo>
                    <a:pt x="8649" y="255"/>
                  </a:lnTo>
                  <a:cubicBezTo>
                    <a:pt x="8660" y="240"/>
                    <a:pt x="8669" y="226"/>
                    <a:pt x="8674" y="226"/>
                  </a:cubicBezTo>
                  <a:close/>
                  <a:moveTo>
                    <a:pt x="7801" y="250"/>
                  </a:moveTo>
                  <a:cubicBezTo>
                    <a:pt x="7806" y="250"/>
                    <a:pt x="7809" y="256"/>
                    <a:pt x="7809" y="267"/>
                  </a:cubicBezTo>
                  <a:cubicBezTo>
                    <a:pt x="7809" y="286"/>
                    <a:pt x="7809" y="286"/>
                    <a:pt x="7796" y="286"/>
                  </a:cubicBezTo>
                  <a:cubicBezTo>
                    <a:pt x="7771" y="286"/>
                    <a:pt x="7771" y="286"/>
                    <a:pt x="7784" y="264"/>
                  </a:cubicBezTo>
                  <a:cubicBezTo>
                    <a:pt x="7790" y="255"/>
                    <a:pt x="7796" y="250"/>
                    <a:pt x="7801" y="250"/>
                  </a:cubicBezTo>
                  <a:close/>
                  <a:moveTo>
                    <a:pt x="7887" y="267"/>
                  </a:moveTo>
                  <a:cubicBezTo>
                    <a:pt x="7900" y="267"/>
                    <a:pt x="7900" y="267"/>
                    <a:pt x="7900" y="286"/>
                  </a:cubicBezTo>
                  <a:lnTo>
                    <a:pt x="7887" y="286"/>
                  </a:lnTo>
                  <a:lnTo>
                    <a:pt x="7875" y="267"/>
                  </a:lnTo>
                  <a:close/>
                  <a:moveTo>
                    <a:pt x="8016" y="267"/>
                  </a:moveTo>
                  <a:cubicBezTo>
                    <a:pt x="8028" y="267"/>
                    <a:pt x="8028" y="267"/>
                    <a:pt x="8028" y="289"/>
                  </a:cubicBezTo>
                  <a:lnTo>
                    <a:pt x="8016" y="289"/>
                  </a:lnTo>
                  <a:lnTo>
                    <a:pt x="8003" y="267"/>
                  </a:lnTo>
                  <a:close/>
                  <a:moveTo>
                    <a:pt x="6461" y="248"/>
                  </a:moveTo>
                  <a:cubicBezTo>
                    <a:pt x="6461" y="270"/>
                    <a:pt x="6461" y="292"/>
                    <a:pt x="6449" y="292"/>
                  </a:cubicBezTo>
                  <a:lnTo>
                    <a:pt x="6436" y="292"/>
                  </a:lnTo>
                  <a:cubicBezTo>
                    <a:pt x="6436" y="277"/>
                    <a:pt x="6443" y="261"/>
                    <a:pt x="6449" y="248"/>
                  </a:cubicBezTo>
                  <a:close/>
                  <a:moveTo>
                    <a:pt x="5026" y="252"/>
                  </a:moveTo>
                  <a:cubicBezTo>
                    <a:pt x="5026" y="274"/>
                    <a:pt x="5026" y="295"/>
                    <a:pt x="5010" y="295"/>
                  </a:cubicBezTo>
                  <a:lnTo>
                    <a:pt x="4998" y="274"/>
                  </a:lnTo>
                  <a:lnTo>
                    <a:pt x="5010" y="252"/>
                  </a:lnTo>
                  <a:close/>
                  <a:moveTo>
                    <a:pt x="404" y="217"/>
                  </a:moveTo>
                  <a:cubicBezTo>
                    <a:pt x="416" y="217"/>
                    <a:pt x="429" y="217"/>
                    <a:pt x="429" y="239"/>
                  </a:cubicBezTo>
                  <a:lnTo>
                    <a:pt x="416" y="239"/>
                  </a:lnTo>
                  <a:cubicBezTo>
                    <a:pt x="416" y="233"/>
                    <a:pt x="415" y="230"/>
                    <a:pt x="414" y="230"/>
                  </a:cubicBezTo>
                  <a:lnTo>
                    <a:pt x="414" y="230"/>
                  </a:lnTo>
                  <a:cubicBezTo>
                    <a:pt x="411" y="230"/>
                    <a:pt x="407" y="245"/>
                    <a:pt x="416" y="261"/>
                  </a:cubicBezTo>
                  <a:cubicBezTo>
                    <a:pt x="416" y="280"/>
                    <a:pt x="416" y="302"/>
                    <a:pt x="416" y="302"/>
                  </a:cubicBezTo>
                  <a:cubicBezTo>
                    <a:pt x="401" y="302"/>
                    <a:pt x="388" y="280"/>
                    <a:pt x="388" y="261"/>
                  </a:cubicBezTo>
                  <a:cubicBezTo>
                    <a:pt x="376" y="217"/>
                    <a:pt x="376" y="217"/>
                    <a:pt x="404" y="217"/>
                  </a:cubicBezTo>
                  <a:close/>
                  <a:moveTo>
                    <a:pt x="2228" y="261"/>
                  </a:moveTo>
                  <a:cubicBezTo>
                    <a:pt x="2228" y="283"/>
                    <a:pt x="2228" y="302"/>
                    <a:pt x="2215" y="302"/>
                  </a:cubicBezTo>
                  <a:lnTo>
                    <a:pt x="2203" y="302"/>
                  </a:lnTo>
                  <a:cubicBezTo>
                    <a:pt x="2203" y="289"/>
                    <a:pt x="2209" y="274"/>
                    <a:pt x="2215" y="261"/>
                  </a:cubicBezTo>
                  <a:close/>
                  <a:moveTo>
                    <a:pt x="3162" y="274"/>
                  </a:moveTo>
                  <a:cubicBezTo>
                    <a:pt x="3174" y="274"/>
                    <a:pt x="3174" y="292"/>
                    <a:pt x="3174" y="292"/>
                  </a:cubicBezTo>
                  <a:cubicBezTo>
                    <a:pt x="3174" y="300"/>
                    <a:pt x="3173" y="302"/>
                    <a:pt x="3170" y="302"/>
                  </a:cubicBezTo>
                  <a:cubicBezTo>
                    <a:pt x="3165" y="302"/>
                    <a:pt x="3156" y="292"/>
                    <a:pt x="3146" y="292"/>
                  </a:cubicBezTo>
                  <a:cubicBezTo>
                    <a:pt x="3133" y="274"/>
                    <a:pt x="3133" y="274"/>
                    <a:pt x="3162" y="274"/>
                  </a:cubicBezTo>
                  <a:close/>
                  <a:moveTo>
                    <a:pt x="5919" y="264"/>
                  </a:moveTo>
                  <a:cubicBezTo>
                    <a:pt x="5944" y="264"/>
                    <a:pt x="5944" y="264"/>
                    <a:pt x="5944" y="286"/>
                  </a:cubicBezTo>
                  <a:cubicBezTo>
                    <a:pt x="5944" y="305"/>
                    <a:pt x="5919" y="305"/>
                    <a:pt x="5907" y="305"/>
                  </a:cubicBezTo>
                  <a:cubicBezTo>
                    <a:pt x="5891" y="286"/>
                    <a:pt x="5907" y="264"/>
                    <a:pt x="5919" y="264"/>
                  </a:cubicBezTo>
                  <a:close/>
                  <a:moveTo>
                    <a:pt x="7987" y="298"/>
                  </a:moveTo>
                  <a:cubicBezTo>
                    <a:pt x="7985" y="298"/>
                    <a:pt x="7982" y="301"/>
                    <a:pt x="7978" y="308"/>
                  </a:cubicBezTo>
                  <a:cubicBezTo>
                    <a:pt x="7987" y="308"/>
                    <a:pt x="7989" y="298"/>
                    <a:pt x="7987" y="298"/>
                  </a:cubicBezTo>
                  <a:close/>
                  <a:moveTo>
                    <a:pt x="2914" y="270"/>
                  </a:moveTo>
                  <a:cubicBezTo>
                    <a:pt x="2927" y="270"/>
                    <a:pt x="2939" y="270"/>
                    <a:pt x="2939" y="289"/>
                  </a:cubicBezTo>
                  <a:cubicBezTo>
                    <a:pt x="2939" y="289"/>
                    <a:pt x="2939" y="311"/>
                    <a:pt x="2927" y="311"/>
                  </a:cubicBezTo>
                  <a:cubicBezTo>
                    <a:pt x="2914" y="311"/>
                    <a:pt x="2901" y="289"/>
                    <a:pt x="2901" y="289"/>
                  </a:cubicBezTo>
                  <a:cubicBezTo>
                    <a:pt x="2901" y="270"/>
                    <a:pt x="2914" y="270"/>
                    <a:pt x="2914" y="270"/>
                  </a:cubicBezTo>
                  <a:close/>
                  <a:moveTo>
                    <a:pt x="1837" y="227"/>
                  </a:moveTo>
                  <a:cubicBezTo>
                    <a:pt x="1839" y="227"/>
                    <a:pt x="1839" y="238"/>
                    <a:pt x="1839" y="258"/>
                  </a:cubicBezTo>
                  <a:cubicBezTo>
                    <a:pt x="1842" y="280"/>
                    <a:pt x="1833" y="305"/>
                    <a:pt x="1814" y="317"/>
                  </a:cubicBezTo>
                  <a:lnTo>
                    <a:pt x="1789" y="317"/>
                  </a:lnTo>
                  <a:lnTo>
                    <a:pt x="1814" y="277"/>
                  </a:lnTo>
                  <a:cubicBezTo>
                    <a:pt x="1828" y="243"/>
                    <a:pt x="1834" y="227"/>
                    <a:pt x="1837" y="227"/>
                  </a:cubicBezTo>
                  <a:close/>
                  <a:moveTo>
                    <a:pt x="4324" y="286"/>
                  </a:moveTo>
                  <a:cubicBezTo>
                    <a:pt x="4324" y="308"/>
                    <a:pt x="4324" y="327"/>
                    <a:pt x="4312" y="327"/>
                  </a:cubicBezTo>
                  <a:lnTo>
                    <a:pt x="4299" y="308"/>
                  </a:lnTo>
                  <a:lnTo>
                    <a:pt x="4312" y="286"/>
                  </a:lnTo>
                  <a:close/>
                  <a:moveTo>
                    <a:pt x="1153" y="289"/>
                  </a:moveTo>
                  <a:cubicBezTo>
                    <a:pt x="1165" y="289"/>
                    <a:pt x="1165" y="311"/>
                    <a:pt x="1140" y="330"/>
                  </a:cubicBezTo>
                  <a:cubicBezTo>
                    <a:pt x="1136" y="331"/>
                    <a:pt x="1132" y="331"/>
                    <a:pt x="1128" y="331"/>
                  </a:cubicBezTo>
                  <a:cubicBezTo>
                    <a:pt x="1121" y="331"/>
                    <a:pt x="1115" y="330"/>
                    <a:pt x="1115" y="330"/>
                  </a:cubicBezTo>
                  <a:cubicBezTo>
                    <a:pt x="1118" y="311"/>
                    <a:pt x="1134" y="295"/>
                    <a:pt x="1153" y="289"/>
                  </a:cubicBezTo>
                  <a:close/>
                  <a:moveTo>
                    <a:pt x="4625" y="270"/>
                  </a:moveTo>
                  <a:cubicBezTo>
                    <a:pt x="4638" y="270"/>
                    <a:pt x="4638" y="270"/>
                    <a:pt x="4638" y="289"/>
                  </a:cubicBezTo>
                  <a:cubicBezTo>
                    <a:pt x="4634" y="305"/>
                    <a:pt x="4631" y="321"/>
                    <a:pt x="4622" y="333"/>
                  </a:cubicBezTo>
                  <a:cubicBezTo>
                    <a:pt x="4609" y="333"/>
                    <a:pt x="4622" y="289"/>
                    <a:pt x="4622" y="270"/>
                  </a:cubicBezTo>
                  <a:close/>
                  <a:moveTo>
                    <a:pt x="2488" y="327"/>
                  </a:moveTo>
                  <a:lnTo>
                    <a:pt x="2488" y="349"/>
                  </a:lnTo>
                  <a:cubicBezTo>
                    <a:pt x="2477" y="349"/>
                    <a:pt x="2468" y="357"/>
                    <a:pt x="2463" y="357"/>
                  </a:cubicBezTo>
                  <a:cubicBezTo>
                    <a:pt x="2461" y="357"/>
                    <a:pt x="2460" y="355"/>
                    <a:pt x="2460" y="349"/>
                  </a:cubicBezTo>
                  <a:cubicBezTo>
                    <a:pt x="2447" y="349"/>
                    <a:pt x="2475" y="327"/>
                    <a:pt x="2488" y="327"/>
                  </a:cubicBezTo>
                  <a:close/>
                  <a:moveTo>
                    <a:pt x="7850" y="358"/>
                  </a:moveTo>
                  <a:cubicBezTo>
                    <a:pt x="7850" y="361"/>
                    <a:pt x="7850" y="364"/>
                    <a:pt x="7850" y="368"/>
                  </a:cubicBezTo>
                  <a:cubicBezTo>
                    <a:pt x="7850" y="368"/>
                    <a:pt x="7851" y="369"/>
                    <a:pt x="7851" y="370"/>
                  </a:cubicBezTo>
                  <a:lnTo>
                    <a:pt x="7851" y="370"/>
                  </a:lnTo>
                  <a:cubicBezTo>
                    <a:pt x="7851" y="367"/>
                    <a:pt x="7850" y="363"/>
                    <a:pt x="7850" y="358"/>
                  </a:cubicBezTo>
                  <a:close/>
                  <a:moveTo>
                    <a:pt x="1211" y="324"/>
                  </a:moveTo>
                  <a:cubicBezTo>
                    <a:pt x="1198" y="324"/>
                    <a:pt x="1190" y="339"/>
                    <a:pt x="1190" y="352"/>
                  </a:cubicBezTo>
                  <a:cubicBezTo>
                    <a:pt x="1190" y="374"/>
                    <a:pt x="1203" y="374"/>
                    <a:pt x="1231" y="374"/>
                  </a:cubicBezTo>
                  <a:cubicBezTo>
                    <a:pt x="1244" y="374"/>
                    <a:pt x="1256" y="355"/>
                    <a:pt x="1256" y="355"/>
                  </a:cubicBezTo>
                  <a:cubicBezTo>
                    <a:pt x="1256" y="333"/>
                    <a:pt x="1244" y="333"/>
                    <a:pt x="1231" y="333"/>
                  </a:cubicBezTo>
                  <a:cubicBezTo>
                    <a:pt x="1224" y="327"/>
                    <a:pt x="1217" y="324"/>
                    <a:pt x="1211" y="324"/>
                  </a:cubicBezTo>
                  <a:close/>
                  <a:moveTo>
                    <a:pt x="7851" y="370"/>
                  </a:moveTo>
                  <a:cubicBezTo>
                    <a:pt x="7853" y="378"/>
                    <a:pt x="7854" y="382"/>
                    <a:pt x="7855" y="382"/>
                  </a:cubicBezTo>
                  <a:cubicBezTo>
                    <a:pt x="7856" y="382"/>
                    <a:pt x="7855" y="378"/>
                    <a:pt x="7851" y="370"/>
                  </a:cubicBezTo>
                  <a:close/>
                  <a:moveTo>
                    <a:pt x="3291" y="51"/>
                  </a:moveTo>
                  <a:cubicBezTo>
                    <a:pt x="3286" y="51"/>
                    <a:pt x="3284" y="61"/>
                    <a:pt x="3293" y="85"/>
                  </a:cubicBezTo>
                  <a:cubicBezTo>
                    <a:pt x="3290" y="126"/>
                    <a:pt x="3290" y="126"/>
                    <a:pt x="3265" y="126"/>
                  </a:cubicBezTo>
                  <a:cubicBezTo>
                    <a:pt x="3252" y="126"/>
                    <a:pt x="3240" y="126"/>
                    <a:pt x="3240" y="104"/>
                  </a:cubicBezTo>
                  <a:cubicBezTo>
                    <a:pt x="3240" y="85"/>
                    <a:pt x="3240" y="85"/>
                    <a:pt x="3215" y="85"/>
                  </a:cubicBezTo>
                  <a:cubicBezTo>
                    <a:pt x="3174" y="85"/>
                    <a:pt x="3136" y="145"/>
                    <a:pt x="3124" y="189"/>
                  </a:cubicBezTo>
                  <a:cubicBezTo>
                    <a:pt x="3124" y="209"/>
                    <a:pt x="3124" y="219"/>
                    <a:pt x="3122" y="219"/>
                  </a:cubicBezTo>
                  <a:cubicBezTo>
                    <a:pt x="3121" y="219"/>
                    <a:pt x="3118" y="209"/>
                    <a:pt x="3111" y="189"/>
                  </a:cubicBezTo>
                  <a:cubicBezTo>
                    <a:pt x="3111" y="167"/>
                    <a:pt x="3096" y="167"/>
                    <a:pt x="3083" y="167"/>
                  </a:cubicBezTo>
                  <a:cubicBezTo>
                    <a:pt x="3083" y="174"/>
                    <a:pt x="3082" y="177"/>
                    <a:pt x="3080" y="177"/>
                  </a:cubicBezTo>
                  <a:cubicBezTo>
                    <a:pt x="3078" y="177"/>
                    <a:pt x="3075" y="167"/>
                    <a:pt x="3083" y="167"/>
                  </a:cubicBezTo>
                  <a:cubicBezTo>
                    <a:pt x="3083" y="145"/>
                    <a:pt x="3096" y="145"/>
                    <a:pt x="3111" y="145"/>
                  </a:cubicBezTo>
                  <a:lnTo>
                    <a:pt x="3111" y="126"/>
                  </a:lnTo>
                  <a:cubicBezTo>
                    <a:pt x="3105" y="104"/>
                    <a:pt x="3098" y="93"/>
                    <a:pt x="3091" y="93"/>
                  </a:cubicBezTo>
                  <a:cubicBezTo>
                    <a:pt x="3084" y="93"/>
                    <a:pt x="3077" y="104"/>
                    <a:pt x="3071" y="126"/>
                  </a:cubicBezTo>
                  <a:cubicBezTo>
                    <a:pt x="3065" y="135"/>
                    <a:pt x="3062" y="140"/>
                    <a:pt x="3058" y="140"/>
                  </a:cubicBezTo>
                  <a:cubicBezTo>
                    <a:pt x="3055" y="140"/>
                    <a:pt x="3052" y="134"/>
                    <a:pt x="3046" y="123"/>
                  </a:cubicBezTo>
                  <a:cubicBezTo>
                    <a:pt x="3037" y="110"/>
                    <a:pt x="3028" y="95"/>
                    <a:pt x="3024" y="95"/>
                  </a:cubicBezTo>
                  <a:cubicBezTo>
                    <a:pt x="3022" y="95"/>
                    <a:pt x="3021" y="98"/>
                    <a:pt x="3021" y="104"/>
                  </a:cubicBezTo>
                  <a:cubicBezTo>
                    <a:pt x="3005" y="101"/>
                    <a:pt x="2989" y="95"/>
                    <a:pt x="2980" y="82"/>
                  </a:cubicBezTo>
                  <a:cubicBezTo>
                    <a:pt x="2955" y="82"/>
                    <a:pt x="2942" y="82"/>
                    <a:pt x="2942" y="101"/>
                  </a:cubicBezTo>
                  <a:cubicBezTo>
                    <a:pt x="2942" y="123"/>
                    <a:pt x="2930" y="123"/>
                    <a:pt x="2917" y="123"/>
                  </a:cubicBezTo>
                  <a:cubicBezTo>
                    <a:pt x="2905" y="123"/>
                    <a:pt x="2889" y="123"/>
                    <a:pt x="2889" y="145"/>
                  </a:cubicBezTo>
                  <a:cubicBezTo>
                    <a:pt x="2892" y="167"/>
                    <a:pt x="2873" y="186"/>
                    <a:pt x="2851" y="186"/>
                  </a:cubicBezTo>
                  <a:cubicBezTo>
                    <a:pt x="2841" y="193"/>
                    <a:pt x="2835" y="198"/>
                    <a:pt x="2830" y="198"/>
                  </a:cubicBezTo>
                  <a:cubicBezTo>
                    <a:pt x="2824" y="198"/>
                    <a:pt x="2820" y="188"/>
                    <a:pt x="2811" y="164"/>
                  </a:cubicBezTo>
                  <a:cubicBezTo>
                    <a:pt x="2811" y="142"/>
                    <a:pt x="2798" y="142"/>
                    <a:pt x="2785" y="142"/>
                  </a:cubicBezTo>
                  <a:cubicBezTo>
                    <a:pt x="2785" y="142"/>
                    <a:pt x="2773" y="142"/>
                    <a:pt x="2760" y="120"/>
                  </a:cubicBezTo>
                  <a:cubicBezTo>
                    <a:pt x="2757" y="115"/>
                    <a:pt x="2754" y="112"/>
                    <a:pt x="2752" y="112"/>
                  </a:cubicBezTo>
                  <a:cubicBezTo>
                    <a:pt x="2748" y="112"/>
                    <a:pt x="2748" y="126"/>
                    <a:pt x="2748" y="142"/>
                  </a:cubicBezTo>
                  <a:cubicBezTo>
                    <a:pt x="2748" y="164"/>
                    <a:pt x="2748" y="183"/>
                    <a:pt x="2748" y="183"/>
                  </a:cubicBezTo>
                  <a:cubicBezTo>
                    <a:pt x="2735" y="183"/>
                    <a:pt x="2723" y="142"/>
                    <a:pt x="2723" y="120"/>
                  </a:cubicBezTo>
                  <a:cubicBezTo>
                    <a:pt x="2717" y="100"/>
                    <a:pt x="2713" y="89"/>
                    <a:pt x="2711" y="89"/>
                  </a:cubicBezTo>
                  <a:cubicBezTo>
                    <a:pt x="2709" y="89"/>
                    <a:pt x="2709" y="100"/>
                    <a:pt x="2707" y="120"/>
                  </a:cubicBezTo>
                  <a:cubicBezTo>
                    <a:pt x="2707" y="136"/>
                    <a:pt x="2701" y="150"/>
                    <a:pt x="2688" y="150"/>
                  </a:cubicBezTo>
                  <a:cubicBezTo>
                    <a:pt x="2683" y="150"/>
                    <a:pt x="2677" y="147"/>
                    <a:pt x="2670" y="142"/>
                  </a:cubicBezTo>
                  <a:cubicBezTo>
                    <a:pt x="2644" y="142"/>
                    <a:pt x="2619" y="142"/>
                    <a:pt x="2619" y="120"/>
                  </a:cubicBezTo>
                  <a:cubicBezTo>
                    <a:pt x="2614" y="113"/>
                    <a:pt x="2609" y="110"/>
                    <a:pt x="2605" y="110"/>
                  </a:cubicBezTo>
                  <a:cubicBezTo>
                    <a:pt x="2597" y="110"/>
                    <a:pt x="2591" y="120"/>
                    <a:pt x="2591" y="120"/>
                  </a:cubicBezTo>
                  <a:cubicBezTo>
                    <a:pt x="2585" y="129"/>
                    <a:pt x="2579" y="134"/>
                    <a:pt x="2570" y="134"/>
                  </a:cubicBezTo>
                  <a:cubicBezTo>
                    <a:pt x="2561" y="134"/>
                    <a:pt x="2548" y="128"/>
                    <a:pt x="2529" y="117"/>
                  </a:cubicBezTo>
                  <a:cubicBezTo>
                    <a:pt x="2496" y="96"/>
                    <a:pt x="2479" y="86"/>
                    <a:pt x="2471" y="86"/>
                  </a:cubicBezTo>
                  <a:cubicBezTo>
                    <a:pt x="2463" y="86"/>
                    <a:pt x="2463" y="96"/>
                    <a:pt x="2463" y="117"/>
                  </a:cubicBezTo>
                  <a:cubicBezTo>
                    <a:pt x="2463" y="129"/>
                    <a:pt x="2463" y="142"/>
                    <a:pt x="2460" y="142"/>
                  </a:cubicBezTo>
                  <a:cubicBezTo>
                    <a:pt x="2459" y="142"/>
                    <a:pt x="2455" y="135"/>
                    <a:pt x="2450" y="117"/>
                  </a:cubicBezTo>
                  <a:cubicBezTo>
                    <a:pt x="2447" y="111"/>
                    <a:pt x="2443" y="109"/>
                    <a:pt x="2439" y="109"/>
                  </a:cubicBezTo>
                  <a:cubicBezTo>
                    <a:pt x="2429" y="109"/>
                    <a:pt x="2417" y="123"/>
                    <a:pt x="2397" y="139"/>
                  </a:cubicBezTo>
                  <a:cubicBezTo>
                    <a:pt x="2387" y="164"/>
                    <a:pt x="2381" y="192"/>
                    <a:pt x="2384" y="220"/>
                  </a:cubicBezTo>
                  <a:cubicBezTo>
                    <a:pt x="2384" y="246"/>
                    <a:pt x="2384" y="257"/>
                    <a:pt x="2379" y="257"/>
                  </a:cubicBezTo>
                  <a:cubicBezTo>
                    <a:pt x="2376" y="257"/>
                    <a:pt x="2370" y="251"/>
                    <a:pt x="2359" y="242"/>
                  </a:cubicBezTo>
                  <a:cubicBezTo>
                    <a:pt x="2347" y="242"/>
                    <a:pt x="2331" y="220"/>
                    <a:pt x="2334" y="198"/>
                  </a:cubicBezTo>
                  <a:cubicBezTo>
                    <a:pt x="2334" y="180"/>
                    <a:pt x="2347" y="180"/>
                    <a:pt x="2347" y="180"/>
                  </a:cubicBezTo>
                  <a:lnTo>
                    <a:pt x="2359" y="180"/>
                  </a:lnTo>
                  <a:cubicBezTo>
                    <a:pt x="2359" y="158"/>
                    <a:pt x="2359" y="139"/>
                    <a:pt x="2334" y="136"/>
                  </a:cubicBezTo>
                  <a:cubicBezTo>
                    <a:pt x="2328" y="126"/>
                    <a:pt x="2321" y="122"/>
                    <a:pt x="2315" y="122"/>
                  </a:cubicBezTo>
                  <a:cubicBezTo>
                    <a:pt x="2310" y="122"/>
                    <a:pt x="2306" y="126"/>
                    <a:pt x="2306" y="136"/>
                  </a:cubicBezTo>
                  <a:cubicBezTo>
                    <a:pt x="2293" y="117"/>
                    <a:pt x="2268" y="117"/>
                    <a:pt x="2243" y="114"/>
                  </a:cubicBezTo>
                  <a:cubicBezTo>
                    <a:pt x="2215" y="114"/>
                    <a:pt x="2178" y="114"/>
                    <a:pt x="2165" y="92"/>
                  </a:cubicBezTo>
                  <a:cubicBezTo>
                    <a:pt x="2140" y="92"/>
                    <a:pt x="2127" y="92"/>
                    <a:pt x="2127" y="114"/>
                  </a:cubicBezTo>
                  <a:cubicBezTo>
                    <a:pt x="2127" y="138"/>
                    <a:pt x="2122" y="148"/>
                    <a:pt x="2117" y="148"/>
                  </a:cubicBezTo>
                  <a:cubicBezTo>
                    <a:pt x="2114" y="148"/>
                    <a:pt x="2112" y="143"/>
                    <a:pt x="2112" y="136"/>
                  </a:cubicBezTo>
                  <a:cubicBezTo>
                    <a:pt x="2104" y="108"/>
                    <a:pt x="2035" y="89"/>
                    <a:pt x="1981" y="89"/>
                  </a:cubicBezTo>
                  <a:cubicBezTo>
                    <a:pt x="1950" y="89"/>
                    <a:pt x="1923" y="96"/>
                    <a:pt x="1917" y="111"/>
                  </a:cubicBezTo>
                  <a:lnTo>
                    <a:pt x="1892" y="111"/>
                  </a:lnTo>
                  <a:cubicBezTo>
                    <a:pt x="1880" y="100"/>
                    <a:pt x="1854" y="94"/>
                    <a:pt x="1830" y="94"/>
                  </a:cubicBezTo>
                  <a:cubicBezTo>
                    <a:pt x="1805" y="94"/>
                    <a:pt x="1783" y="100"/>
                    <a:pt x="1776" y="111"/>
                  </a:cubicBezTo>
                  <a:lnTo>
                    <a:pt x="1739" y="107"/>
                  </a:lnTo>
                  <a:cubicBezTo>
                    <a:pt x="1725" y="98"/>
                    <a:pt x="1715" y="93"/>
                    <a:pt x="1706" y="93"/>
                  </a:cubicBezTo>
                  <a:cubicBezTo>
                    <a:pt x="1698" y="93"/>
                    <a:pt x="1692" y="98"/>
                    <a:pt x="1686" y="107"/>
                  </a:cubicBezTo>
                  <a:cubicBezTo>
                    <a:pt x="1677" y="123"/>
                    <a:pt x="1674" y="138"/>
                    <a:pt x="1673" y="138"/>
                  </a:cubicBezTo>
                  <a:cubicBezTo>
                    <a:pt x="1673" y="138"/>
                    <a:pt x="1673" y="136"/>
                    <a:pt x="1673" y="129"/>
                  </a:cubicBezTo>
                  <a:cubicBezTo>
                    <a:pt x="1673" y="107"/>
                    <a:pt x="1648" y="107"/>
                    <a:pt x="1595" y="107"/>
                  </a:cubicBezTo>
                  <a:cubicBezTo>
                    <a:pt x="1545" y="107"/>
                    <a:pt x="1545" y="107"/>
                    <a:pt x="1557" y="126"/>
                  </a:cubicBezTo>
                  <a:cubicBezTo>
                    <a:pt x="1541" y="133"/>
                    <a:pt x="1530" y="135"/>
                    <a:pt x="1522" y="135"/>
                  </a:cubicBezTo>
                  <a:cubicBezTo>
                    <a:pt x="1504" y="135"/>
                    <a:pt x="1504" y="121"/>
                    <a:pt x="1504" y="107"/>
                  </a:cubicBezTo>
                  <a:cubicBezTo>
                    <a:pt x="1509" y="87"/>
                    <a:pt x="1507" y="77"/>
                    <a:pt x="1502" y="77"/>
                  </a:cubicBezTo>
                  <a:cubicBezTo>
                    <a:pt x="1496" y="77"/>
                    <a:pt x="1486" y="92"/>
                    <a:pt x="1479" y="126"/>
                  </a:cubicBezTo>
                  <a:cubicBezTo>
                    <a:pt x="1471" y="150"/>
                    <a:pt x="1458" y="160"/>
                    <a:pt x="1449" y="160"/>
                  </a:cubicBezTo>
                  <a:cubicBezTo>
                    <a:pt x="1443" y="160"/>
                    <a:pt x="1438" y="156"/>
                    <a:pt x="1438" y="148"/>
                  </a:cubicBezTo>
                  <a:cubicBezTo>
                    <a:pt x="1441" y="126"/>
                    <a:pt x="1454" y="126"/>
                    <a:pt x="1466" y="126"/>
                  </a:cubicBezTo>
                  <a:lnTo>
                    <a:pt x="1466" y="85"/>
                  </a:lnTo>
                  <a:cubicBezTo>
                    <a:pt x="1454" y="85"/>
                    <a:pt x="1454" y="85"/>
                    <a:pt x="1441" y="104"/>
                  </a:cubicBezTo>
                  <a:cubicBezTo>
                    <a:pt x="1441" y="104"/>
                    <a:pt x="1425" y="104"/>
                    <a:pt x="1413" y="126"/>
                  </a:cubicBezTo>
                  <a:cubicBezTo>
                    <a:pt x="1400" y="145"/>
                    <a:pt x="1400" y="170"/>
                    <a:pt x="1413" y="189"/>
                  </a:cubicBezTo>
                  <a:cubicBezTo>
                    <a:pt x="1422" y="205"/>
                    <a:pt x="1418" y="209"/>
                    <a:pt x="1410" y="209"/>
                  </a:cubicBezTo>
                  <a:cubicBezTo>
                    <a:pt x="1407" y="209"/>
                    <a:pt x="1404" y="209"/>
                    <a:pt x="1400" y="208"/>
                  </a:cubicBezTo>
                  <a:cubicBezTo>
                    <a:pt x="1378" y="195"/>
                    <a:pt x="1372" y="167"/>
                    <a:pt x="1388" y="145"/>
                  </a:cubicBezTo>
                  <a:cubicBezTo>
                    <a:pt x="1400" y="145"/>
                    <a:pt x="1400" y="126"/>
                    <a:pt x="1400" y="104"/>
                  </a:cubicBezTo>
                  <a:cubicBezTo>
                    <a:pt x="1400" y="101"/>
                    <a:pt x="1398" y="100"/>
                    <a:pt x="1395" y="100"/>
                  </a:cubicBezTo>
                  <a:cubicBezTo>
                    <a:pt x="1379" y="100"/>
                    <a:pt x="1332" y="133"/>
                    <a:pt x="1322" y="167"/>
                  </a:cubicBezTo>
                  <a:lnTo>
                    <a:pt x="1322" y="145"/>
                  </a:lnTo>
                  <a:cubicBezTo>
                    <a:pt x="1322" y="126"/>
                    <a:pt x="1297" y="123"/>
                    <a:pt x="1272" y="123"/>
                  </a:cubicBezTo>
                  <a:cubicBezTo>
                    <a:pt x="1244" y="123"/>
                    <a:pt x="1231" y="123"/>
                    <a:pt x="1231" y="145"/>
                  </a:cubicBezTo>
                  <a:cubicBezTo>
                    <a:pt x="1231" y="167"/>
                    <a:pt x="1231" y="186"/>
                    <a:pt x="1219" y="186"/>
                  </a:cubicBezTo>
                  <a:cubicBezTo>
                    <a:pt x="1231" y="186"/>
                    <a:pt x="1231" y="208"/>
                    <a:pt x="1231" y="230"/>
                  </a:cubicBezTo>
                  <a:cubicBezTo>
                    <a:pt x="1215" y="217"/>
                    <a:pt x="1203" y="201"/>
                    <a:pt x="1194" y="186"/>
                  </a:cubicBezTo>
                  <a:cubicBezTo>
                    <a:pt x="1176" y="147"/>
                    <a:pt x="1138" y="123"/>
                    <a:pt x="1097" y="123"/>
                  </a:cubicBezTo>
                  <a:cubicBezTo>
                    <a:pt x="1095" y="123"/>
                    <a:pt x="1093" y="123"/>
                    <a:pt x="1090" y="123"/>
                  </a:cubicBezTo>
                  <a:cubicBezTo>
                    <a:pt x="1065" y="123"/>
                    <a:pt x="1024" y="120"/>
                    <a:pt x="1012" y="101"/>
                  </a:cubicBezTo>
                  <a:cubicBezTo>
                    <a:pt x="987" y="101"/>
                    <a:pt x="974" y="101"/>
                    <a:pt x="974" y="120"/>
                  </a:cubicBezTo>
                  <a:lnTo>
                    <a:pt x="946" y="120"/>
                  </a:lnTo>
                  <a:cubicBezTo>
                    <a:pt x="940" y="109"/>
                    <a:pt x="930" y="104"/>
                    <a:pt x="922" y="104"/>
                  </a:cubicBezTo>
                  <a:cubicBezTo>
                    <a:pt x="915" y="104"/>
                    <a:pt x="908" y="109"/>
                    <a:pt x="908" y="120"/>
                  </a:cubicBezTo>
                  <a:cubicBezTo>
                    <a:pt x="904" y="127"/>
                    <a:pt x="900" y="130"/>
                    <a:pt x="896" y="130"/>
                  </a:cubicBezTo>
                  <a:cubicBezTo>
                    <a:pt x="887" y="130"/>
                    <a:pt x="879" y="120"/>
                    <a:pt x="871" y="120"/>
                  </a:cubicBezTo>
                  <a:cubicBezTo>
                    <a:pt x="858" y="100"/>
                    <a:pt x="851" y="89"/>
                    <a:pt x="848" y="89"/>
                  </a:cubicBezTo>
                  <a:lnTo>
                    <a:pt x="848" y="89"/>
                  </a:lnTo>
                  <a:cubicBezTo>
                    <a:pt x="845" y="89"/>
                    <a:pt x="848" y="105"/>
                    <a:pt x="855" y="139"/>
                  </a:cubicBezTo>
                  <a:cubicBezTo>
                    <a:pt x="858" y="161"/>
                    <a:pt x="874" y="176"/>
                    <a:pt x="896" y="183"/>
                  </a:cubicBezTo>
                  <a:lnTo>
                    <a:pt x="933" y="183"/>
                  </a:lnTo>
                  <a:lnTo>
                    <a:pt x="896" y="205"/>
                  </a:lnTo>
                  <a:cubicBezTo>
                    <a:pt x="874" y="208"/>
                    <a:pt x="858" y="223"/>
                    <a:pt x="855" y="245"/>
                  </a:cubicBezTo>
                  <a:cubicBezTo>
                    <a:pt x="855" y="245"/>
                    <a:pt x="855" y="264"/>
                    <a:pt x="843" y="264"/>
                  </a:cubicBezTo>
                  <a:lnTo>
                    <a:pt x="843" y="223"/>
                  </a:lnTo>
                  <a:cubicBezTo>
                    <a:pt x="855" y="205"/>
                    <a:pt x="858" y="183"/>
                    <a:pt x="855" y="161"/>
                  </a:cubicBezTo>
                  <a:cubicBezTo>
                    <a:pt x="847" y="135"/>
                    <a:pt x="830" y="117"/>
                    <a:pt x="817" y="117"/>
                  </a:cubicBezTo>
                  <a:cubicBezTo>
                    <a:pt x="810" y="117"/>
                    <a:pt x="805" y="124"/>
                    <a:pt x="805" y="139"/>
                  </a:cubicBezTo>
                  <a:cubicBezTo>
                    <a:pt x="792" y="139"/>
                    <a:pt x="792" y="139"/>
                    <a:pt x="780" y="117"/>
                  </a:cubicBezTo>
                  <a:cubicBezTo>
                    <a:pt x="780" y="109"/>
                    <a:pt x="778" y="105"/>
                    <a:pt x="774" y="105"/>
                  </a:cubicBezTo>
                  <a:cubicBezTo>
                    <a:pt x="769" y="105"/>
                    <a:pt x="761" y="115"/>
                    <a:pt x="752" y="139"/>
                  </a:cubicBezTo>
                  <a:cubicBezTo>
                    <a:pt x="745" y="159"/>
                    <a:pt x="739" y="169"/>
                    <a:pt x="733" y="169"/>
                  </a:cubicBezTo>
                  <a:cubicBezTo>
                    <a:pt x="727" y="169"/>
                    <a:pt x="720" y="159"/>
                    <a:pt x="714" y="139"/>
                  </a:cubicBezTo>
                  <a:cubicBezTo>
                    <a:pt x="699" y="113"/>
                    <a:pt x="675" y="102"/>
                    <a:pt x="657" y="102"/>
                  </a:cubicBezTo>
                  <a:cubicBezTo>
                    <a:pt x="645" y="102"/>
                    <a:pt x="636" y="108"/>
                    <a:pt x="636" y="117"/>
                  </a:cubicBezTo>
                  <a:cubicBezTo>
                    <a:pt x="636" y="140"/>
                    <a:pt x="623" y="150"/>
                    <a:pt x="610" y="150"/>
                  </a:cubicBezTo>
                  <a:cubicBezTo>
                    <a:pt x="601" y="150"/>
                    <a:pt x="591" y="145"/>
                    <a:pt x="586" y="136"/>
                  </a:cubicBezTo>
                  <a:cubicBezTo>
                    <a:pt x="579" y="126"/>
                    <a:pt x="572" y="122"/>
                    <a:pt x="565" y="122"/>
                  </a:cubicBezTo>
                  <a:cubicBezTo>
                    <a:pt x="558" y="122"/>
                    <a:pt x="551" y="126"/>
                    <a:pt x="545" y="136"/>
                  </a:cubicBezTo>
                  <a:cubicBezTo>
                    <a:pt x="545" y="122"/>
                    <a:pt x="538" y="107"/>
                    <a:pt x="530" y="107"/>
                  </a:cubicBezTo>
                  <a:cubicBezTo>
                    <a:pt x="527" y="107"/>
                    <a:pt x="523" y="109"/>
                    <a:pt x="520" y="114"/>
                  </a:cubicBezTo>
                  <a:cubicBezTo>
                    <a:pt x="520" y="114"/>
                    <a:pt x="507" y="114"/>
                    <a:pt x="520" y="136"/>
                  </a:cubicBezTo>
                  <a:lnTo>
                    <a:pt x="495" y="176"/>
                  </a:lnTo>
                  <a:cubicBezTo>
                    <a:pt x="507" y="176"/>
                    <a:pt x="507" y="198"/>
                    <a:pt x="507" y="220"/>
                  </a:cubicBezTo>
                  <a:cubicBezTo>
                    <a:pt x="507" y="225"/>
                    <a:pt x="504" y="227"/>
                    <a:pt x="499" y="227"/>
                  </a:cubicBezTo>
                  <a:cubicBezTo>
                    <a:pt x="483" y="227"/>
                    <a:pt x="448" y="204"/>
                    <a:pt x="429" y="154"/>
                  </a:cubicBezTo>
                  <a:lnTo>
                    <a:pt x="404" y="114"/>
                  </a:lnTo>
                  <a:lnTo>
                    <a:pt x="404" y="154"/>
                  </a:lnTo>
                  <a:cubicBezTo>
                    <a:pt x="391" y="154"/>
                    <a:pt x="379" y="154"/>
                    <a:pt x="379" y="136"/>
                  </a:cubicBezTo>
                  <a:cubicBezTo>
                    <a:pt x="379" y="114"/>
                    <a:pt x="379" y="114"/>
                    <a:pt x="363" y="114"/>
                  </a:cubicBezTo>
                  <a:cubicBezTo>
                    <a:pt x="363" y="114"/>
                    <a:pt x="351" y="114"/>
                    <a:pt x="351" y="132"/>
                  </a:cubicBezTo>
                  <a:cubicBezTo>
                    <a:pt x="351" y="158"/>
                    <a:pt x="351" y="169"/>
                    <a:pt x="348" y="169"/>
                  </a:cubicBezTo>
                  <a:cubicBezTo>
                    <a:pt x="346" y="169"/>
                    <a:pt x="343" y="164"/>
                    <a:pt x="338" y="154"/>
                  </a:cubicBezTo>
                  <a:cubicBezTo>
                    <a:pt x="332" y="134"/>
                    <a:pt x="325" y="124"/>
                    <a:pt x="319" y="124"/>
                  </a:cubicBezTo>
                  <a:cubicBezTo>
                    <a:pt x="313" y="124"/>
                    <a:pt x="307" y="134"/>
                    <a:pt x="300" y="154"/>
                  </a:cubicBezTo>
                  <a:cubicBezTo>
                    <a:pt x="300" y="175"/>
                    <a:pt x="300" y="185"/>
                    <a:pt x="299" y="185"/>
                  </a:cubicBezTo>
                  <a:cubicBezTo>
                    <a:pt x="297" y="185"/>
                    <a:pt x="294" y="175"/>
                    <a:pt x="288" y="154"/>
                  </a:cubicBezTo>
                  <a:cubicBezTo>
                    <a:pt x="288" y="132"/>
                    <a:pt x="275" y="114"/>
                    <a:pt x="260" y="111"/>
                  </a:cubicBezTo>
                  <a:lnTo>
                    <a:pt x="260" y="132"/>
                  </a:lnTo>
                  <a:cubicBezTo>
                    <a:pt x="260" y="157"/>
                    <a:pt x="255" y="167"/>
                    <a:pt x="249" y="167"/>
                  </a:cubicBezTo>
                  <a:cubicBezTo>
                    <a:pt x="245" y="167"/>
                    <a:pt x="240" y="162"/>
                    <a:pt x="235" y="154"/>
                  </a:cubicBezTo>
                  <a:cubicBezTo>
                    <a:pt x="235" y="143"/>
                    <a:pt x="231" y="138"/>
                    <a:pt x="225" y="138"/>
                  </a:cubicBezTo>
                  <a:cubicBezTo>
                    <a:pt x="219" y="138"/>
                    <a:pt x="210" y="143"/>
                    <a:pt x="197" y="154"/>
                  </a:cubicBezTo>
                  <a:cubicBezTo>
                    <a:pt x="169" y="151"/>
                    <a:pt x="156" y="151"/>
                    <a:pt x="156" y="132"/>
                  </a:cubicBezTo>
                  <a:cubicBezTo>
                    <a:pt x="156" y="111"/>
                    <a:pt x="156" y="100"/>
                    <a:pt x="155" y="100"/>
                  </a:cubicBezTo>
                  <a:cubicBezTo>
                    <a:pt x="153" y="100"/>
                    <a:pt x="150" y="111"/>
                    <a:pt x="144" y="132"/>
                  </a:cubicBezTo>
                  <a:cubicBezTo>
                    <a:pt x="137" y="142"/>
                    <a:pt x="134" y="147"/>
                    <a:pt x="130" y="147"/>
                  </a:cubicBezTo>
                  <a:cubicBezTo>
                    <a:pt x="125" y="147"/>
                    <a:pt x="119" y="142"/>
                    <a:pt x="106" y="132"/>
                  </a:cubicBezTo>
                  <a:cubicBezTo>
                    <a:pt x="100" y="122"/>
                    <a:pt x="97" y="116"/>
                    <a:pt x="94" y="116"/>
                  </a:cubicBezTo>
                  <a:cubicBezTo>
                    <a:pt x="90" y="116"/>
                    <a:pt x="87" y="122"/>
                    <a:pt x="81" y="132"/>
                  </a:cubicBezTo>
                  <a:cubicBezTo>
                    <a:pt x="78" y="173"/>
                    <a:pt x="78" y="195"/>
                    <a:pt x="94" y="195"/>
                  </a:cubicBezTo>
                  <a:cubicBezTo>
                    <a:pt x="106" y="195"/>
                    <a:pt x="106" y="195"/>
                    <a:pt x="106" y="214"/>
                  </a:cubicBezTo>
                  <a:lnTo>
                    <a:pt x="78" y="214"/>
                  </a:lnTo>
                  <a:cubicBezTo>
                    <a:pt x="59" y="214"/>
                    <a:pt x="40" y="220"/>
                    <a:pt x="28" y="236"/>
                  </a:cubicBezTo>
                  <a:cubicBezTo>
                    <a:pt x="5" y="251"/>
                    <a:pt x="0" y="281"/>
                    <a:pt x="15" y="281"/>
                  </a:cubicBezTo>
                  <a:cubicBezTo>
                    <a:pt x="18" y="281"/>
                    <a:pt x="23" y="280"/>
                    <a:pt x="28" y="277"/>
                  </a:cubicBezTo>
                  <a:lnTo>
                    <a:pt x="40" y="299"/>
                  </a:lnTo>
                  <a:cubicBezTo>
                    <a:pt x="40" y="330"/>
                    <a:pt x="47" y="346"/>
                    <a:pt x="53" y="346"/>
                  </a:cubicBezTo>
                  <a:cubicBezTo>
                    <a:pt x="59" y="346"/>
                    <a:pt x="65" y="330"/>
                    <a:pt x="65" y="299"/>
                  </a:cubicBezTo>
                  <a:cubicBezTo>
                    <a:pt x="65" y="264"/>
                    <a:pt x="65" y="248"/>
                    <a:pt x="67" y="248"/>
                  </a:cubicBezTo>
                  <a:cubicBezTo>
                    <a:pt x="69" y="248"/>
                    <a:pt x="72" y="258"/>
                    <a:pt x="78" y="277"/>
                  </a:cubicBezTo>
                  <a:cubicBezTo>
                    <a:pt x="78" y="317"/>
                    <a:pt x="90" y="317"/>
                    <a:pt x="103" y="317"/>
                  </a:cubicBezTo>
                  <a:cubicBezTo>
                    <a:pt x="119" y="321"/>
                    <a:pt x="119" y="317"/>
                    <a:pt x="115" y="339"/>
                  </a:cubicBezTo>
                  <a:cubicBezTo>
                    <a:pt x="115" y="361"/>
                    <a:pt x="131" y="383"/>
                    <a:pt x="144" y="383"/>
                  </a:cubicBezTo>
                  <a:cubicBezTo>
                    <a:pt x="156" y="383"/>
                    <a:pt x="156" y="383"/>
                    <a:pt x="156" y="361"/>
                  </a:cubicBezTo>
                  <a:cubicBezTo>
                    <a:pt x="151" y="352"/>
                    <a:pt x="152" y="347"/>
                    <a:pt x="156" y="347"/>
                  </a:cubicBezTo>
                  <a:cubicBezTo>
                    <a:pt x="162" y="347"/>
                    <a:pt x="174" y="357"/>
                    <a:pt x="181" y="383"/>
                  </a:cubicBezTo>
                  <a:cubicBezTo>
                    <a:pt x="186" y="391"/>
                    <a:pt x="189" y="395"/>
                    <a:pt x="191" y="395"/>
                  </a:cubicBezTo>
                  <a:cubicBezTo>
                    <a:pt x="194" y="395"/>
                    <a:pt x="194" y="386"/>
                    <a:pt x="194" y="361"/>
                  </a:cubicBezTo>
                  <a:cubicBezTo>
                    <a:pt x="194" y="341"/>
                    <a:pt x="201" y="331"/>
                    <a:pt x="210" y="331"/>
                  </a:cubicBezTo>
                  <a:cubicBezTo>
                    <a:pt x="218" y="331"/>
                    <a:pt x="228" y="341"/>
                    <a:pt x="235" y="361"/>
                  </a:cubicBezTo>
                  <a:lnTo>
                    <a:pt x="260" y="361"/>
                  </a:lnTo>
                  <a:cubicBezTo>
                    <a:pt x="272" y="361"/>
                    <a:pt x="272" y="342"/>
                    <a:pt x="272" y="321"/>
                  </a:cubicBezTo>
                  <a:cubicBezTo>
                    <a:pt x="272" y="297"/>
                    <a:pt x="272" y="287"/>
                    <a:pt x="275" y="287"/>
                  </a:cubicBezTo>
                  <a:cubicBezTo>
                    <a:pt x="276" y="287"/>
                    <a:pt x="279" y="292"/>
                    <a:pt x="285" y="302"/>
                  </a:cubicBezTo>
                  <a:cubicBezTo>
                    <a:pt x="294" y="314"/>
                    <a:pt x="297" y="327"/>
                    <a:pt x="297" y="342"/>
                  </a:cubicBezTo>
                  <a:cubicBezTo>
                    <a:pt x="297" y="364"/>
                    <a:pt x="310" y="364"/>
                    <a:pt x="325" y="364"/>
                  </a:cubicBezTo>
                  <a:cubicBezTo>
                    <a:pt x="338" y="364"/>
                    <a:pt x="363" y="364"/>
                    <a:pt x="363" y="342"/>
                  </a:cubicBezTo>
                  <a:cubicBezTo>
                    <a:pt x="363" y="348"/>
                    <a:pt x="363" y="356"/>
                    <a:pt x="363" y="364"/>
                  </a:cubicBezTo>
                  <a:cubicBezTo>
                    <a:pt x="371" y="364"/>
                    <a:pt x="374" y="374"/>
                    <a:pt x="375" y="374"/>
                  </a:cubicBezTo>
                  <a:cubicBezTo>
                    <a:pt x="376" y="374"/>
                    <a:pt x="376" y="372"/>
                    <a:pt x="376" y="364"/>
                  </a:cubicBezTo>
                  <a:cubicBezTo>
                    <a:pt x="376" y="364"/>
                    <a:pt x="388" y="364"/>
                    <a:pt x="413" y="386"/>
                  </a:cubicBezTo>
                  <a:cubicBezTo>
                    <a:pt x="418" y="390"/>
                    <a:pt x="423" y="391"/>
                    <a:pt x="428" y="391"/>
                  </a:cubicBezTo>
                  <a:cubicBezTo>
                    <a:pt x="452" y="391"/>
                    <a:pt x="473" y="357"/>
                    <a:pt x="441" y="324"/>
                  </a:cubicBezTo>
                  <a:lnTo>
                    <a:pt x="454" y="324"/>
                  </a:lnTo>
                  <a:cubicBezTo>
                    <a:pt x="466" y="324"/>
                    <a:pt x="466" y="302"/>
                    <a:pt x="466" y="302"/>
                  </a:cubicBezTo>
                  <a:cubicBezTo>
                    <a:pt x="466" y="283"/>
                    <a:pt x="479" y="283"/>
                    <a:pt x="492" y="283"/>
                  </a:cubicBezTo>
                  <a:lnTo>
                    <a:pt x="492" y="324"/>
                  </a:lnTo>
                  <a:cubicBezTo>
                    <a:pt x="484" y="360"/>
                    <a:pt x="490" y="383"/>
                    <a:pt x="499" y="383"/>
                  </a:cubicBezTo>
                  <a:cubicBezTo>
                    <a:pt x="505" y="383"/>
                    <a:pt x="513" y="372"/>
                    <a:pt x="520" y="346"/>
                  </a:cubicBezTo>
                  <a:lnTo>
                    <a:pt x="520" y="364"/>
                  </a:lnTo>
                  <a:cubicBezTo>
                    <a:pt x="520" y="376"/>
                    <a:pt x="523" y="381"/>
                    <a:pt x="530" y="381"/>
                  </a:cubicBezTo>
                  <a:cubicBezTo>
                    <a:pt x="536" y="381"/>
                    <a:pt x="545" y="377"/>
                    <a:pt x="557" y="368"/>
                  </a:cubicBezTo>
                  <a:cubicBezTo>
                    <a:pt x="570" y="368"/>
                    <a:pt x="582" y="324"/>
                    <a:pt x="582" y="305"/>
                  </a:cubicBezTo>
                  <a:cubicBezTo>
                    <a:pt x="582" y="283"/>
                    <a:pt x="598" y="283"/>
                    <a:pt x="598" y="283"/>
                  </a:cubicBezTo>
                  <a:cubicBezTo>
                    <a:pt x="611" y="283"/>
                    <a:pt x="611" y="283"/>
                    <a:pt x="611" y="305"/>
                  </a:cubicBezTo>
                  <a:cubicBezTo>
                    <a:pt x="611" y="325"/>
                    <a:pt x="617" y="335"/>
                    <a:pt x="625" y="335"/>
                  </a:cubicBezTo>
                  <a:cubicBezTo>
                    <a:pt x="633" y="335"/>
                    <a:pt x="642" y="325"/>
                    <a:pt x="648" y="305"/>
                  </a:cubicBezTo>
                  <a:lnTo>
                    <a:pt x="648" y="327"/>
                  </a:lnTo>
                  <a:cubicBezTo>
                    <a:pt x="648" y="340"/>
                    <a:pt x="654" y="355"/>
                    <a:pt x="681" y="355"/>
                  </a:cubicBezTo>
                  <a:cubicBezTo>
                    <a:pt x="692" y="355"/>
                    <a:pt x="707" y="352"/>
                    <a:pt x="727" y="346"/>
                  </a:cubicBezTo>
                  <a:cubicBezTo>
                    <a:pt x="777" y="349"/>
                    <a:pt x="817" y="349"/>
                    <a:pt x="817" y="371"/>
                  </a:cubicBezTo>
                  <a:cubicBezTo>
                    <a:pt x="817" y="374"/>
                    <a:pt x="819" y="375"/>
                    <a:pt x="822" y="375"/>
                  </a:cubicBezTo>
                  <a:cubicBezTo>
                    <a:pt x="834" y="375"/>
                    <a:pt x="872" y="342"/>
                    <a:pt x="896" y="308"/>
                  </a:cubicBezTo>
                  <a:cubicBezTo>
                    <a:pt x="896" y="327"/>
                    <a:pt x="908" y="330"/>
                    <a:pt x="933" y="330"/>
                  </a:cubicBezTo>
                  <a:cubicBezTo>
                    <a:pt x="971" y="330"/>
                    <a:pt x="971" y="330"/>
                    <a:pt x="971" y="349"/>
                  </a:cubicBezTo>
                  <a:cubicBezTo>
                    <a:pt x="965" y="371"/>
                    <a:pt x="962" y="382"/>
                    <a:pt x="963" y="382"/>
                  </a:cubicBezTo>
                  <a:cubicBezTo>
                    <a:pt x="965" y="382"/>
                    <a:pt x="971" y="371"/>
                    <a:pt x="984" y="349"/>
                  </a:cubicBezTo>
                  <a:cubicBezTo>
                    <a:pt x="989" y="333"/>
                    <a:pt x="998" y="327"/>
                    <a:pt x="1007" y="327"/>
                  </a:cubicBezTo>
                  <a:cubicBezTo>
                    <a:pt x="1022" y="327"/>
                    <a:pt x="1037" y="345"/>
                    <a:pt x="1037" y="371"/>
                  </a:cubicBezTo>
                  <a:cubicBezTo>
                    <a:pt x="1037" y="393"/>
                    <a:pt x="1049" y="393"/>
                    <a:pt x="1074" y="393"/>
                  </a:cubicBezTo>
                  <a:cubicBezTo>
                    <a:pt x="1087" y="374"/>
                    <a:pt x="1115" y="374"/>
                    <a:pt x="1140" y="374"/>
                  </a:cubicBezTo>
                  <a:cubicBezTo>
                    <a:pt x="1178" y="374"/>
                    <a:pt x="1178" y="374"/>
                    <a:pt x="1178" y="333"/>
                  </a:cubicBezTo>
                  <a:cubicBezTo>
                    <a:pt x="1181" y="289"/>
                    <a:pt x="1194" y="289"/>
                    <a:pt x="1219" y="289"/>
                  </a:cubicBezTo>
                  <a:cubicBezTo>
                    <a:pt x="1231" y="289"/>
                    <a:pt x="1244" y="292"/>
                    <a:pt x="1244" y="311"/>
                  </a:cubicBezTo>
                  <a:cubicBezTo>
                    <a:pt x="1244" y="311"/>
                    <a:pt x="1256" y="333"/>
                    <a:pt x="1269" y="333"/>
                  </a:cubicBezTo>
                  <a:cubicBezTo>
                    <a:pt x="1284" y="333"/>
                    <a:pt x="1297" y="333"/>
                    <a:pt x="1297" y="355"/>
                  </a:cubicBezTo>
                  <a:cubicBezTo>
                    <a:pt x="1303" y="368"/>
                    <a:pt x="1319" y="374"/>
                    <a:pt x="1335" y="374"/>
                  </a:cubicBezTo>
                  <a:cubicBezTo>
                    <a:pt x="1360" y="377"/>
                    <a:pt x="1388" y="377"/>
                    <a:pt x="1388" y="396"/>
                  </a:cubicBezTo>
                  <a:cubicBezTo>
                    <a:pt x="1400" y="396"/>
                    <a:pt x="1400" y="396"/>
                    <a:pt x="1400" y="377"/>
                  </a:cubicBezTo>
                  <a:cubicBezTo>
                    <a:pt x="1400" y="361"/>
                    <a:pt x="1407" y="346"/>
                    <a:pt x="1428" y="346"/>
                  </a:cubicBezTo>
                  <a:cubicBezTo>
                    <a:pt x="1437" y="346"/>
                    <a:pt x="1448" y="349"/>
                    <a:pt x="1463" y="355"/>
                  </a:cubicBezTo>
                  <a:cubicBezTo>
                    <a:pt x="1469" y="355"/>
                    <a:pt x="1476" y="355"/>
                    <a:pt x="1483" y="355"/>
                  </a:cubicBezTo>
                  <a:cubicBezTo>
                    <a:pt x="1506" y="355"/>
                    <a:pt x="1529" y="353"/>
                    <a:pt x="1529" y="336"/>
                  </a:cubicBezTo>
                  <a:cubicBezTo>
                    <a:pt x="1541" y="336"/>
                    <a:pt x="1541" y="336"/>
                    <a:pt x="1541" y="358"/>
                  </a:cubicBezTo>
                  <a:cubicBezTo>
                    <a:pt x="1541" y="378"/>
                    <a:pt x="1548" y="389"/>
                    <a:pt x="1557" y="389"/>
                  </a:cubicBezTo>
                  <a:cubicBezTo>
                    <a:pt x="1567" y="389"/>
                    <a:pt x="1581" y="378"/>
                    <a:pt x="1595" y="358"/>
                  </a:cubicBezTo>
                  <a:cubicBezTo>
                    <a:pt x="1595" y="347"/>
                    <a:pt x="1598" y="342"/>
                    <a:pt x="1602" y="342"/>
                  </a:cubicBezTo>
                  <a:cubicBezTo>
                    <a:pt x="1607" y="342"/>
                    <a:pt x="1613" y="347"/>
                    <a:pt x="1620" y="358"/>
                  </a:cubicBezTo>
                  <a:cubicBezTo>
                    <a:pt x="1620" y="358"/>
                    <a:pt x="1632" y="358"/>
                    <a:pt x="1645" y="336"/>
                  </a:cubicBezTo>
                  <a:cubicBezTo>
                    <a:pt x="1651" y="327"/>
                    <a:pt x="1654" y="322"/>
                    <a:pt x="1659" y="322"/>
                  </a:cubicBezTo>
                  <a:cubicBezTo>
                    <a:pt x="1664" y="322"/>
                    <a:pt x="1671" y="328"/>
                    <a:pt x="1686" y="339"/>
                  </a:cubicBezTo>
                  <a:cubicBezTo>
                    <a:pt x="1686" y="358"/>
                    <a:pt x="1698" y="358"/>
                    <a:pt x="1711" y="358"/>
                  </a:cubicBezTo>
                  <a:cubicBezTo>
                    <a:pt x="1723" y="349"/>
                    <a:pt x="1762" y="344"/>
                    <a:pt x="1801" y="344"/>
                  </a:cubicBezTo>
                  <a:cubicBezTo>
                    <a:pt x="1844" y="344"/>
                    <a:pt x="1886" y="350"/>
                    <a:pt x="1892" y="361"/>
                  </a:cubicBezTo>
                  <a:cubicBezTo>
                    <a:pt x="1905" y="339"/>
                    <a:pt x="1905" y="339"/>
                    <a:pt x="1917" y="339"/>
                  </a:cubicBezTo>
                  <a:cubicBezTo>
                    <a:pt x="1922" y="356"/>
                    <a:pt x="1927" y="363"/>
                    <a:pt x="1931" y="363"/>
                  </a:cubicBezTo>
                  <a:cubicBezTo>
                    <a:pt x="1938" y="363"/>
                    <a:pt x="1942" y="346"/>
                    <a:pt x="1942" y="321"/>
                  </a:cubicBezTo>
                  <a:lnTo>
                    <a:pt x="1917" y="321"/>
                  </a:lnTo>
                  <a:cubicBezTo>
                    <a:pt x="1917" y="302"/>
                    <a:pt x="1926" y="292"/>
                    <a:pt x="1934" y="292"/>
                  </a:cubicBezTo>
                  <a:cubicBezTo>
                    <a:pt x="1945" y="292"/>
                    <a:pt x="1957" y="308"/>
                    <a:pt x="1955" y="342"/>
                  </a:cubicBezTo>
                  <a:cubicBezTo>
                    <a:pt x="1963" y="363"/>
                    <a:pt x="1967" y="373"/>
                    <a:pt x="1970" y="373"/>
                  </a:cubicBezTo>
                  <a:cubicBezTo>
                    <a:pt x="1974" y="373"/>
                    <a:pt x="1977" y="363"/>
                    <a:pt x="1983" y="342"/>
                  </a:cubicBezTo>
                  <a:cubicBezTo>
                    <a:pt x="1989" y="321"/>
                    <a:pt x="1996" y="311"/>
                    <a:pt x="2002" y="311"/>
                  </a:cubicBezTo>
                  <a:cubicBezTo>
                    <a:pt x="2008" y="311"/>
                    <a:pt x="2014" y="322"/>
                    <a:pt x="2021" y="342"/>
                  </a:cubicBezTo>
                  <a:cubicBezTo>
                    <a:pt x="2021" y="363"/>
                    <a:pt x="2021" y="373"/>
                    <a:pt x="2022" y="373"/>
                  </a:cubicBezTo>
                  <a:cubicBezTo>
                    <a:pt x="2024" y="373"/>
                    <a:pt x="2027" y="363"/>
                    <a:pt x="2033" y="342"/>
                  </a:cubicBezTo>
                  <a:cubicBezTo>
                    <a:pt x="2049" y="295"/>
                    <a:pt x="2068" y="268"/>
                    <a:pt x="2081" y="268"/>
                  </a:cubicBezTo>
                  <a:cubicBezTo>
                    <a:pt x="2092" y="268"/>
                    <a:pt x="2099" y="285"/>
                    <a:pt x="2099" y="321"/>
                  </a:cubicBezTo>
                  <a:cubicBezTo>
                    <a:pt x="2099" y="364"/>
                    <a:pt x="2112" y="383"/>
                    <a:pt x="2124" y="386"/>
                  </a:cubicBezTo>
                  <a:cubicBezTo>
                    <a:pt x="2137" y="386"/>
                    <a:pt x="2137" y="364"/>
                    <a:pt x="2137" y="342"/>
                  </a:cubicBezTo>
                  <a:cubicBezTo>
                    <a:pt x="2131" y="322"/>
                    <a:pt x="2131" y="312"/>
                    <a:pt x="2136" y="312"/>
                  </a:cubicBezTo>
                  <a:cubicBezTo>
                    <a:pt x="2141" y="312"/>
                    <a:pt x="2151" y="322"/>
                    <a:pt x="2165" y="342"/>
                  </a:cubicBezTo>
                  <a:cubicBezTo>
                    <a:pt x="2186" y="379"/>
                    <a:pt x="2203" y="395"/>
                    <a:pt x="2220" y="395"/>
                  </a:cubicBezTo>
                  <a:cubicBezTo>
                    <a:pt x="2235" y="395"/>
                    <a:pt x="2250" y="384"/>
                    <a:pt x="2268" y="364"/>
                  </a:cubicBezTo>
                  <a:cubicBezTo>
                    <a:pt x="2293" y="344"/>
                    <a:pt x="2315" y="334"/>
                    <a:pt x="2327" y="334"/>
                  </a:cubicBezTo>
                  <a:cubicBezTo>
                    <a:pt x="2339" y="334"/>
                    <a:pt x="2339" y="345"/>
                    <a:pt x="2319" y="368"/>
                  </a:cubicBezTo>
                  <a:cubicBezTo>
                    <a:pt x="2304" y="391"/>
                    <a:pt x="2298" y="401"/>
                    <a:pt x="2300" y="401"/>
                  </a:cubicBezTo>
                  <a:cubicBezTo>
                    <a:pt x="2302" y="401"/>
                    <a:pt x="2308" y="396"/>
                    <a:pt x="2319" y="386"/>
                  </a:cubicBezTo>
                  <a:lnTo>
                    <a:pt x="2384" y="389"/>
                  </a:lnTo>
                  <a:cubicBezTo>
                    <a:pt x="2397" y="389"/>
                    <a:pt x="2409" y="368"/>
                    <a:pt x="2409" y="346"/>
                  </a:cubicBezTo>
                  <a:cubicBezTo>
                    <a:pt x="2417" y="373"/>
                    <a:pt x="2430" y="390"/>
                    <a:pt x="2445" y="390"/>
                  </a:cubicBezTo>
                  <a:cubicBezTo>
                    <a:pt x="2454" y="390"/>
                    <a:pt x="2464" y="383"/>
                    <a:pt x="2475" y="368"/>
                  </a:cubicBezTo>
                  <a:lnTo>
                    <a:pt x="2500" y="368"/>
                  </a:lnTo>
                  <a:cubicBezTo>
                    <a:pt x="2513" y="368"/>
                    <a:pt x="2513" y="368"/>
                    <a:pt x="2525" y="349"/>
                  </a:cubicBezTo>
                  <a:cubicBezTo>
                    <a:pt x="2529" y="342"/>
                    <a:pt x="2533" y="340"/>
                    <a:pt x="2537" y="340"/>
                  </a:cubicBezTo>
                  <a:cubicBezTo>
                    <a:pt x="2547" y="340"/>
                    <a:pt x="2557" y="355"/>
                    <a:pt x="2566" y="371"/>
                  </a:cubicBezTo>
                  <a:cubicBezTo>
                    <a:pt x="2575" y="384"/>
                    <a:pt x="2584" y="399"/>
                    <a:pt x="2588" y="399"/>
                  </a:cubicBezTo>
                  <a:cubicBezTo>
                    <a:pt x="2590" y="399"/>
                    <a:pt x="2591" y="396"/>
                    <a:pt x="2591" y="389"/>
                  </a:cubicBezTo>
                  <a:cubicBezTo>
                    <a:pt x="2591" y="371"/>
                    <a:pt x="2616" y="349"/>
                    <a:pt x="2629" y="330"/>
                  </a:cubicBezTo>
                  <a:cubicBezTo>
                    <a:pt x="2633" y="323"/>
                    <a:pt x="2638" y="321"/>
                    <a:pt x="2641" y="321"/>
                  </a:cubicBezTo>
                  <a:cubicBezTo>
                    <a:pt x="2649" y="321"/>
                    <a:pt x="2652" y="336"/>
                    <a:pt x="2641" y="349"/>
                  </a:cubicBezTo>
                  <a:cubicBezTo>
                    <a:pt x="2641" y="371"/>
                    <a:pt x="2641" y="371"/>
                    <a:pt x="2670" y="393"/>
                  </a:cubicBezTo>
                  <a:cubicBezTo>
                    <a:pt x="2682" y="393"/>
                    <a:pt x="2707" y="393"/>
                    <a:pt x="2707" y="371"/>
                  </a:cubicBezTo>
                  <a:cubicBezTo>
                    <a:pt x="2707" y="360"/>
                    <a:pt x="2724" y="356"/>
                    <a:pt x="2743" y="356"/>
                  </a:cubicBezTo>
                  <a:cubicBezTo>
                    <a:pt x="2766" y="356"/>
                    <a:pt x="2791" y="362"/>
                    <a:pt x="2798" y="374"/>
                  </a:cubicBezTo>
                  <a:lnTo>
                    <a:pt x="2823" y="374"/>
                  </a:lnTo>
                  <a:cubicBezTo>
                    <a:pt x="2836" y="374"/>
                    <a:pt x="2851" y="352"/>
                    <a:pt x="2864" y="352"/>
                  </a:cubicBezTo>
                  <a:cubicBezTo>
                    <a:pt x="2864" y="352"/>
                    <a:pt x="2876" y="352"/>
                    <a:pt x="2889" y="333"/>
                  </a:cubicBezTo>
                  <a:cubicBezTo>
                    <a:pt x="2901" y="333"/>
                    <a:pt x="2914" y="333"/>
                    <a:pt x="2914" y="352"/>
                  </a:cubicBezTo>
                  <a:cubicBezTo>
                    <a:pt x="2920" y="331"/>
                    <a:pt x="2923" y="321"/>
                    <a:pt x="2927" y="321"/>
                  </a:cubicBezTo>
                  <a:cubicBezTo>
                    <a:pt x="2930" y="321"/>
                    <a:pt x="2934" y="331"/>
                    <a:pt x="2942" y="352"/>
                  </a:cubicBezTo>
                  <a:cubicBezTo>
                    <a:pt x="2942" y="374"/>
                    <a:pt x="2942" y="385"/>
                    <a:pt x="2944" y="385"/>
                  </a:cubicBezTo>
                  <a:cubicBezTo>
                    <a:pt x="2945" y="385"/>
                    <a:pt x="2948" y="374"/>
                    <a:pt x="2955" y="352"/>
                  </a:cubicBezTo>
                  <a:cubicBezTo>
                    <a:pt x="2961" y="342"/>
                    <a:pt x="2964" y="338"/>
                    <a:pt x="2967" y="338"/>
                  </a:cubicBezTo>
                  <a:cubicBezTo>
                    <a:pt x="2970" y="338"/>
                    <a:pt x="2974" y="342"/>
                    <a:pt x="2980" y="352"/>
                  </a:cubicBezTo>
                  <a:cubicBezTo>
                    <a:pt x="2980" y="363"/>
                    <a:pt x="2983" y="368"/>
                    <a:pt x="2986" y="368"/>
                  </a:cubicBezTo>
                  <a:cubicBezTo>
                    <a:pt x="2989" y="368"/>
                    <a:pt x="2992" y="363"/>
                    <a:pt x="2992" y="352"/>
                  </a:cubicBezTo>
                  <a:cubicBezTo>
                    <a:pt x="3000" y="327"/>
                    <a:pt x="3018" y="310"/>
                    <a:pt x="3031" y="310"/>
                  </a:cubicBezTo>
                  <a:cubicBezTo>
                    <a:pt x="3039" y="310"/>
                    <a:pt x="3046" y="317"/>
                    <a:pt x="3046" y="333"/>
                  </a:cubicBezTo>
                  <a:cubicBezTo>
                    <a:pt x="3046" y="333"/>
                    <a:pt x="3058" y="333"/>
                    <a:pt x="3071" y="311"/>
                  </a:cubicBezTo>
                  <a:cubicBezTo>
                    <a:pt x="3077" y="291"/>
                    <a:pt x="3080" y="281"/>
                    <a:pt x="3082" y="281"/>
                  </a:cubicBezTo>
                  <a:cubicBezTo>
                    <a:pt x="3083" y="281"/>
                    <a:pt x="3083" y="291"/>
                    <a:pt x="3083" y="311"/>
                  </a:cubicBezTo>
                  <a:cubicBezTo>
                    <a:pt x="3090" y="333"/>
                    <a:pt x="3096" y="344"/>
                    <a:pt x="3102" y="344"/>
                  </a:cubicBezTo>
                  <a:cubicBezTo>
                    <a:pt x="3109" y="344"/>
                    <a:pt x="3115" y="334"/>
                    <a:pt x="3121" y="314"/>
                  </a:cubicBezTo>
                  <a:cubicBezTo>
                    <a:pt x="3121" y="314"/>
                    <a:pt x="3128" y="305"/>
                    <a:pt x="3136" y="305"/>
                  </a:cubicBezTo>
                  <a:cubicBezTo>
                    <a:pt x="3140" y="305"/>
                    <a:pt x="3145" y="307"/>
                    <a:pt x="3149" y="314"/>
                  </a:cubicBezTo>
                  <a:cubicBezTo>
                    <a:pt x="3164" y="325"/>
                    <a:pt x="3196" y="337"/>
                    <a:pt x="3219" y="337"/>
                  </a:cubicBezTo>
                  <a:cubicBezTo>
                    <a:pt x="3235" y="337"/>
                    <a:pt x="3245" y="331"/>
                    <a:pt x="3240" y="314"/>
                  </a:cubicBezTo>
                  <a:lnTo>
                    <a:pt x="3265" y="314"/>
                  </a:lnTo>
                  <a:cubicBezTo>
                    <a:pt x="3277" y="325"/>
                    <a:pt x="3287" y="331"/>
                    <a:pt x="3295" y="331"/>
                  </a:cubicBezTo>
                  <a:cubicBezTo>
                    <a:pt x="3303" y="331"/>
                    <a:pt x="3309" y="325"/>
                    <a:pt x="3315" y="314"/>
                  </a:cubicBezTo>
                  <a:lnTo>
                    <a:pt x="3331" y="295"/>
                  </a:lnTo>
                  <a:cubicBezTo>
                    <a:pt x="3331" y="314"/>
                    <a:pt x="3343" y="336"/>
                    <a:pt x="3356" y="336"/>
                  </a:cubicBezTo>
                  <a:cubicBezTo>
                    <a:pt x="3368" y="336"/>
                    <a:pt x="3368" y="336"/>
                    <a:pt x="3368" y="317"/>
                  </a:cubicBezTo>
                  <a:cubicBezTo>
                    <a:pt x="3356" y="295"/>
                    <a:pt x="3368" y="295"/>
                    <a:pt x="3381" y="295"/>
                  </a:cubicBezTo>
                  <a:cubicBezTo>
                    <a:pt x="3393" y="295"/>
                    <a:pt x="3406" y="317"/>
                    <a:pt x="3406" y="336"/>
                  </a:cubicBezTo>
                  <a:lnTo>
                    <a:pt x="3419" y="336"/>
                  </a:lnTo>
                  <a:cubicBezTo>
                    <a:pt x="3419" y="313"/>
                    <a:pt x="3424" y="303"/>
                    <a:pt x="3428" y="303"/>
                  </a:cubicBezTo>
                  <a:cubicBezTo>
                    <a:pt x="3431" y="303"/>
                    <a:pt x="3434" y="308"/>
                    <a:pt x="3434" y="317"/>
                  </a:cubicBezTo>
                  <a:cubicBezTo>
                    <a:pt x="3440" y="330"/>
                    <a:pt x="3456" y="339"/>
                    <a:pt x="3472" y="339"/>
                  </a:cubicBezTo>
                  <a:cubicBezTo>
                    <a:pt x="3472" y="332"/>
                    <a:pt x="3473" y="330"/>
                    <a:pt x="3475" y="330"/>
                  </a:cubicBezTo>
                  <a:cubicBezTo>
                    <a:pt x="3477" y="330"/>
                    <a:pt x="3480" y="339"/>
                    <a:pt x="3472" y="339"/>
                  </a:cubicBezTo>
                  <a:lnTo>
                    <a:pt x="3472" y="358"/>
                  </a:lnTo>
                  <a:cubicBezTo>
                    <a:pt x="3476" y="365"/>
                    <a:pt x="3478" y="367"/>
                    <a:pt x="3480" y="367"/>
                  </a:cubicBezTo>
                  <a:cubicBezTo>
                    <a:pt x="3484" y="367"/>
                    <a:pt x="3484" y="353"/>
                    <a:pt x="3484" y="339"/>
                  </a:cubicBezTo>
                  <a:lnTo>
                    <a:pt x="3509" y="339"/>
                  </a:lnTo>
                  <a:cubicBezTo>
                    <a:pt x="3522" y="339"/>
                    <a:pt x="3538" y="339"/>
                    <a:pt x="3525" y="317"/>
                  </a:cubicBezTo>
                  <a:cubicBezTo>
                    <a:pt x="3525" y="295"/>
                    <a:pt x="3525" y="277"/>
                    <a:pt x="3538" y="277"/>
                  </a:cubicBezTo>
                  <a:cubicBezTo>
                    <a:pt x="3538" y="269"/>
                    <a:pt x="3539" y="267"/>
                    <a:pt x="3540" y="267"/>
                  </a:cubicBezTo>
                  <a:cubicBezTo>
                    <a:pt x="3543" y="267"/>
                    <a:pt x="3546" y="277"/>
                    <a:pt x="3538" y="277"/>
                  </a:cubicBezTo>
                  <a:cubicBezTo>
                    <a:pt x="3538" y="295"/>
                    <a:pt x="3538" y="317"/>
                    <a:pt x="3550" y="317"/>
                  </a:cubicBezTo>
                  <a:cubicBezTo>
                    <a:pt x="3563" y="317"/>
                    <a:pt x="3563" y="339"/>
                    <a:pt x="3563" y="339"/>
                  </a:cubicBezTo>
                  <a:cubicBezTo>
                    <a:pt x="3557" y="357"/>
                    <a:pt x="3563" y="363"/>
                    <a:pt x="3573" y="363"/>
                  </a:cubicBezTo>
                  <a:cubicBezTo>
                    <a:pt x="3586" y="363"/>
                    <a:pt x="3606" y="352"/>
                    <a:pt x="3613" y="339"/>
                  </a:cubicBezTo>
                  <a:cubicBezTo>
                    <a:pt x="3627" y="319"/>
                    <a:pt x="3637" y="309"/>
                    <a:pt x="3644" y="309"/>
                  </a:cubicBezTo>
                  <a:cubicBezTo>
                    <a:pt x="3650" y="309"/>
                    <a:pt x="3654" y="319"/>
                    <a:pt x="3654" y="339"/>
                  </a:cubicBezTo>
                  <a:cubicBezTo>
                    <a:pt x="3654" y="352"/>
                    <a:pt x="3656" y="357"/>
                    <a:pt x="3659" y="357"/>
                  </a:cubicBezTo>
                  <a:cubicBezTo>
                    <a:pt x="3667" y="357"/>
                    <a:pt x="3682" y="322"/>
                    <a:pt x="3691" y="277"/>
                  </a:cubicBezTo>
                  <a:lnTo>
                    <a:pt x="3707" y="217"/>
                  </a:lnTo>
                  <a:lnTo>
                    <a:pt x="3704" y="280"/>
                  </a:lnTo>
                  <a:cubicBezTo>
                    <a:pt x="3711" y="328"/>
                    <a:pt x="3714" y="347"/>
                    <a:pt x="3724" y="347"/>
                  </a:cubicBezTo>
                  <a:cubicBezTo>
                    <a:pt x="3730" y="347"/>
                    <a:pt x="3740" y="337"/>
                    <a:pt x="3757" y="321"/>
                  </a:cubicBezTo>
                  <a:cubicBezTo>
                    <a:pt x="3770" y="310"/>
                    <a:pt x="3776" y="304"/>
                    <a:pt x="3779" y="304"/>
                  </a:cubicBezTo>
                  <a:cubicBezTo>
                    <a:pt x="3782" y="304"/>
                    <a:pt x="3782" y="310"/>
                    <a:pt x="3782" y="321"/>
                  </a:cubicBezTo>
                  <a:cubicBezTo>
                    <a:pt x="3782" y="342"/>
                    <a:pt x="3795" y="342"/>
                    <a:pt x="3835" y="342"/>
                  </a:cubicBezTo>
                  <a:cubicBezTo>
                    <a:pt x="3873" y="342"/>
                    <a:pt x="3885" y="342"/>
                    <a:pt x="3885" y="324"/>
                  </a:cubicBezTo>
                  <a:lnTo>
                    <a:pt x="3911" y="324"/>
                  </a:lnTo>
                  <a:cubicBezTo>
                    <a:pt x="3916" y="339"/>
                    <a:pt x="3924" y="345"/>
                    <a:pt x="3930" y="345"/>
                  </a:cubicBezTo>
                  <a:cubicBezTo>
                    <a:pt x="3940" y="345"/>
                    <a:pt x="3947" y="327"/>
                    <a:pt x="3939" y="302"/>
                  </a:cubicBezTo>
                  <a:lnTo>
                    <a:pt x="3964" y="302"/>
                  </a:lnTo>
                  <a:lnTo>
                    <a:pt x="3964" y="324"/>
                  </a:lnTo>
                  <a:cubicBezTo>
                    <a:pt x="3964" y="342"/>
                    <a:pt x="3989" y="346"/>
                    <a:pt x="4092" y="346"/>
                  </a:cubicBezTo>
                  <a:cubicBezTo>
                    <a:pt x="4208" y="346"/>
                    <a:pt x="4224" y="346"/>
                    <a:pt x="4224" y="305"/>
                  </a:cubicBezTo>
                  <a:cubicBezTo>
                    <a:pt x="4230" y="284"/>
                    <a:pt x="4236" y="274"/>
                    <a:pt x="4241" y="274"/>
                  </a:cubicBezTo>
                  <a:cubicBezTo>
                    <a:pt x="4246" y="274"/>
                    <a:pt x="4249" y="284"/>
                    <a:pt x="4249" y="305"/>
                  </a:cubicBezTo>
                  <a:cubicBezTo>
                    <a:pt x="4249" y="320"/>
                    <a:pt x="4255" y="336"/>
                    <a:pt x="4259" y="336"/>
                  </a:cubicBezTo>
                  <a:cubicBezTo>
                    <a:pt x="4260" y="336"/>
                    <a:pt x="4262" y="333"/>
                    <a:pt x="4262" y="327"/>
                  </a:cubicBezTo>
                  <a:cubicBezTo>
                    <a:pt x="4277" y="327"/>
                    <a:pt x="4293" y="336"/>
                    <a:pt x="4299" y="349"/>
                  </a:cubicBezTo>
                  <a:cubicBezTo>
                    <a:pt x="4317" y="366"/>
                    <a:pt x="4329" y="373"/>
                    <a:pt x="4337" y="373"/>
                  </a:cubicBezTo>
                  <a:cubicBezTo>
                    <a:pt x="4348" y="373"/>
                    <a:pt x="4352" y="361"/>
                    <a:pt x="4352" y="349"/>
                  </a:cubicBezTo>
                  <a:cubicBezTo>
                    <a:pt x="4347" y="331"/>
                    <a:pt x="4346" y="325"/>
                    <a:pt x="4348" y="325"/>
                  </a:cubicBezTo>
                  <a:lnTo>
                    <a:pt x="4348" y="325"/>
                  </a:lnTo>
                  <a:cubicBezTo>
                    <a:pt x="4351" y="325"/>
                    <a:pt x="4358" y="336"/>
                    <a:pt x="4365" y="349"/>
                  </a:cubicBezTo>
                  <a:cubicBezTo>
                    <a:pt x="4374" y="364"/>
                    <a:pt x="4383" y="378"/>
                    <a:pt x="4387" y="378"/>
                  </a:cubicBezTo>
                  <a:cubicBezTo>
                    <a:pt x="4389" y="378"/>
                    <a:pt x="4390" y="376"/>
                    <a:pt x="4390" y="371"/>
                  </a:cubicBezTo>
                  <a:cubicBezTo>
                    <a:pt x="4397" y="358"/>
                    <a:pt x="4426" y="347"/>
                    <a:pt x="4449" y="347"/>
                  </a:cubicBezTo>
                  <a:cubicBezTo>
                    <a:pt x="4466" y="347"/>
                    <a:pt x="4481" y="353"/>
                    <a:pt x="4481" y="371"/>
                  </a:cubicBezTo>
                  <a:lnTo>
                    <a:pt x="4506" y="371"/>
                  </a:lnTo>
                  <a:cubicBezTo>
                    <a:pt x="4506" y="352"/>
                    <a:pt x="4534" y="352"/>
                    <a:pt x="4559" y="352"/>
                  </a:cubicBezTo>
                  <a:cubicBezTo>
                    <a:pt x="4584" y="352"/>
                    <a:pt x="4597" y="352"/>
                    <a:pt x="4597" y="374"/>
                  </a:cubicBezTo>
                  <a:cubicBezTo>
                    <a:pt x="4591" y="383"/>
                    <a:pt x="4591" y="388"/>
                    <a:pt x="4596" y="388"/>
                  </a:cubicBezTo>
                  <a:cubicBezTo>
                    <a:pt x="4601" y="388"/>
                    <a:pt x="4611" y="383"/>
                    <a:pt x="4625" y="374"/>
                  </a:cubicBezTo>
                  <a:cubicBezTo>
                    <a:pt x="4637" y="374"/>
                    <a:pt x="4649" y="333"/>
                    <a:pt x="4661" y="333"/>
                  </a:cubicBezTo>
                  <a:cubicBezTo>
                    <a:pt x="4662" y="333"/>
                    <a:pt x="4662" y="333"/>
                    <a:pt x="4663" y="333"/>
                  </a:cubicBezTo>
                  <a:cubicBezTo>
                    <a:pt x="4663" y="311"/>
                    <a:pt x="4675" y="289"/>
                    <a:pt x="4688" y="289"/>
                  </a:cubicBezTo>
                  <a:lnTo>
                    <a:pt x="4688" y="311"/>
                  </a:lnTo>
                  <a:lnTo>
                    <a:pt x="4688" y="352"/>
                  </a:lnTo>
                  <a:cubicBezTo>
                    <a:pt x="4703" y="352"/>
                    <a:pt x="4716" y="352"/>
                    <a:pt x="4716" y="333"/>
                  </a:cubicBezTo>
                  <a:cubicBezTo>
                    <a:pt x="4728" y="352"/>
                    <a:pt x="4741" y="352"/>
                    <a:pt x="4766" y="355"/>
                  </a:cubicBezTo>
                  <a:cubicBezTo>
                    <a:pt x="4791" y="355"/>
                    <a:pt x="4819" y="355"/>
                    <a:pt x="4832" y="333"/>
                  </a:cubicBezTo>
                  <a:cubicBezTo>
                    <a:pt x="4843" y="355"/>
                    <a:pt x="4864" y="366"/>
                    <a:pt x="4885" y="366"/>
                  </a:cubicBezTo>
                  <a:cubicBezTo>
                    <a:pt x="4905" y="366"/>
                    <a:pt x="4925" y="356"/>
                    <a:pt x="4935" y="336"/>
                  </a:cubicBezTo>
                  <a:cubicBezTo>
                    <a:pt x="4935" y="325"/>
                    <a:pt x="4938" y="320"/>
                    <a:pt x="4943" y="320"/>
                  </a:cubicBezTo>
                  <a:cubicBezTo>
                    <a:pt x="4948" y="320"/>
                    <a:pt x="4954" y="325"/>
                    <a:pt x="4960" y="336"/>
                  </a:cubicBezTo>
                  <a:cubicBezTo>
                    <a:pt x="4967" y="346"/>
                    <a:pt x="4970" y="350"/>
                    <a:pt x="4973" y="350"/>
                  </a:cubicBezTo>
                  <a:cubicBezTo>
                    <a:pt x="4976" y="350"/>
                    <a:pt x="4979" y="346"/>
                    <a:pt x="4985" y="336"/>
                  </a:cubicBezTo>
                  <a:cubicBezTo>
                    <a:pt x="4990" y="330"/>
                    <a:pt x="4994" y="327"/>
                    <a:pt x="4998" y="327"/>
                  </a:cubicBezTo>
                  <a:cubicBezTo>
                    <a:pt x="5008" y="327"/>
                    <a:pt x="5017" y="343"/>
                    <a:pt x="5026" y="358"/>
                  </a:cubicBezTo>
                  <a:cubicBezTo>
                    <a:pt x="5033" y="382"/>
                    <a:pt x="5041" y="392"/>
                    <a:pt x="5048" y="392"/>
                  </a:cubicBezTo>
                  <a:cubicBezTo>
                    <a:pt x="5053" y="392"/>
                    <a:pt x="5058" y="386"/>
                    <a:pt x="5064" y="377"/>
                  </a:cubicBezTo>
                  <a:cubicBezTo>
                    <a:pt x="5080" y="366"/>
                    <a:pt x="5099" y="358"/>
                    <a:pt x="5120" y="358"/>
                  </a:cubicBezTo>
                  <a:cubicBezTo>
                    <a:pt x="5123" y="358"/>
                    <a:pt x="5126" y="358"/>
                    <a:pt x="5130" y="358"/>
                  </a:cubicBezTo>
                  <a:cubicBezTo>
                    <a:pt x="5155" y="336"/>
                    <a:pt x="5167" y="336"/>
                    <a:pt x="5155" y="317"/>
                  </a:cubicBezTo>
                  <a:cubicBezTo>
                    <a:pt x="5158" y="302"/>
                    <a:pt x="5161" y="286"/>
                    <a:pt x="5167" y="274"/>
                  </a:cubicBezTo>
                  <a:cubicBezTo>
                    <a:pt x="5176" y="268"/>
                    <a:pt x="5182" y="266"/>
                    <a:pt x="5186" y="266"/>
                  </a:cubicBezTo>
                  <a:cubicBezTo>
                    <a:pt x="5193" y="266"/>
                    <a:pt x="5192" y="274"/>
                    <a:pt x="5185" y="274"/>
                  </a:cubicBezTo>
                  <a:cubicBezTo>
                    <a:pt x="5185" y="274"/>
                    <a:pt x="5184" y="274"/>
                    <a:pt x="5183" y="274"/>
                  </a:cubicBezTo>
                  <a:cubicBezTo>
                    <a:pt x="5155" y="295"/>
                    <a:pt x="5167" y="295"/>
                    <a:pt x="5183" y="317"/>
                  </a:cubicBezTo>
                  <a:cubicBezTo>
                    <a:pt x="5192" y="333"/>
                    <a:pt x="5214" y="339"/>
                    <a:pt x="5233" y="339"/>
                  </a:cubicBezTo>
                  <a:lnTo>
                    <a:pt x="5286" y="339"/>
                  </a:lnTo>
                  <a:cubicBezTo>
                    <a:pt x="5305" y="350"/>
                    <a:pt x="5318" y="356"/>
                    <a:pt x="5325" y="356"/>
                  </a:cubicBezTo>
                  <a:cubicBezTo>
                    <a:pt x="5333" y="356"/>
                    <a:pt x="5336" y="350"/>
                    <a:pt x="5336" y="339"/>
                  </a:cubicBezTo>
                  <a:cubicBezTo>
                    <a:pt x="5336" y="330"/>
                    <a:pt x="5336" y="323"/>
                    <a:pt x="5336" y="317"/>
                  </a:cubicBezTo>
                  <a:cubicBezTo>
                    <a:pt x="5343" y="340"/>
                    <a:pt x="5383" y="351"/>
                    <a:pt x="5423" y="351"/>
                  </a:cubicBezTo>
                  <a:cubicBezTo>
                    <a:pt x="5462" y="351"/>
                    <a:pt x="5499" y="341"/>
                    <a:pt x="5506" y="321"/>
                  </a:cubicBezTo>
                  <a:lnTo>
                    <a:pt x="5506" y="342"/>
                  </a:lnTo>
                  <a:cubicBezTo>
                    <a:pt x="5506" y="361"/>
                    <a:pt x="5518" y="361"/>
                    <a:pt x="5543" y="364"/>
                  </a:cubicBezTo>
                  <a:cubicBezTo>
                    <a:pt x="5578" y="355"/>
                    <a:pt x="5612" y="349"/>
                    <a:pt x="5647" y="342"/>
                  </a:cubicBezTo>
                  <a:cubicBezTo>
                    <a:pt x="5658" y="342"/>
                    <a:pt x="5670" y="343"/>
                    <a:pt x="5680" y="343"/>
                  </a:cubicBezTo>
                  <a:cubicBezTo>
                    <a:pt x="5715" y="343"/>
                    <a:pt x="5738" y="341"/>
                    <a:pt x="5738" y="324"/>
                  </a:cubicBezTo>
                  <a:cubicBezTo>
                    <a:pt x="5750" y="324"/>
                    <a:pt x="5750" y="324"/>
                    <a:pt x="5750" y="346"/>
                  </a:cubicBezTo>
                  <a:cubicBezTo>
                    <a:pt x="5738" y="364"/>
                    <a:pt x="5750" y="364"/>
                    <a:pt x="5763" y="364"/>
                  </a:cubicBezTo>
                  <a:cubicBezTo>
                    <a:pt x="5778" y="364"/>
                    <a:pt x="5778" y="346"/>
                    <a:pt x="5778" y="324"/>
                  </a:cubicBezTo>
                  <a:cubicBezTo>
                    <a:pt x="5778" y="313"/>
                    <a:pt x="5781" y="307"/>
                    <a:pt x="5788" y="307"/>
                  </a:cubicBezTo>
                  <a:cubicBezTo>
                    <a:pt x="5794" y="307"/>
                    <a:pt x="5803" y="313"/>
                    <a:pt x="5816" y="324"/>
                  </a:cubicBezTo>
                  <a:cubicBezTo>
                    <a:pt x="5832" y="335"/>
                    <a:pt x="5851" y="341"/>
                    <a:pt x="5870" y="341"/>
                  </a:cubicBezTo>
                  <a:cubicBezTo>
                    <a:pt x="5887" y="341"/>
                    <a:pt x="5904" y="336"/>
                    <a:pt x="5919" y="327"/>
                  </a:cubicBezTo>
                  <a:cubicBezTo>
                    <a:pt x="5932" y="327"/>
                    <a:pt x="5944" y="327"/>
                    <a:pt x="5944" y="346"/>
                  </a:cubicBezTo>
                  <a:cubicBezTo>
                    <a:pt x="5952" y="359"/>
                    <a:pt x="5965" y="372"/>
                    <a:pt x="5979" y="372"/>
                  </a:cubicBezTo>
                  <a:cubicBezTo>
                    <a:pt x="5989" y="372"/>
                    <a:pt x="6000" y="365"/>
                    <a:pt x="6010" y="349"/>
                  </a:cubicBezTo>
                  <a:cubicBezTo>
                    <a:pt x="6023" y="349"/>
                    <a:pt x="6023" y="349"/>
                    <a:pt x="6023" y="368"/>
                  </a:cubicBezTo>
                  <a:cubicBezTo>
                    <a:pt x="6030" y="380"/>
                    <a:pt x="6033" y="393"/>
                    <a:pt x="6037" y="393"/>
                  </a:cubicBezTo>
                  <a:cubicBezTo>
                    <a:pt x="6039" y="393"/>
                    <a:pt x="6042" y="386"/>
                    <a:pt x="6048" y="368"/>
                  </a:cubicBezTo>
                  <a:cubicBezTo>
                    <a:pt x="6061" y="358"/>
                    <a:pt x="6077" y="354"/>
                    <a:pt x="6093" y="354"/>
                  </a:cubicBezTo>
                  <a:cubicBezTo>
                    <a:pt x="6109" y="354"/>
                    <a:pt x="6126" y="359"/>
                    <a:pt x="6139" y="371"/>
                  </a:cubicBezTo>
                  <a:cubicBezTo>
                    <a:pt x="6151" y="371"/>
                    <a:pt x="6164" y="371"/>
                    <a:pt x="6167" y="349"/>
                  </a:cubicBezTo>
                  <a:cubicBezTo>
                    <a:pt x="6167" y="342"/>
                    <a:pt x="6167" y="335"/>
                    <a:pt x="6167" y="330"/>
                  </a:cubicBezTo>
                  <a:cubicBezTo>
                    <a:pt x="6173" y="350"/>
                    <a:pt x="6176" y="360"/>
                    <a:pt x="6179" y="360"/>
                  </a:cubicBezTo>
                  <a:cubicBezTo>
                    <a:pt x="6183" y="360"/>
                    <a:pt x="6186" y="350"/>
                    <a:pt x="6192" y="330"/>
                  </a:cubicBezTo>
                  <a:cubicBezTo>
                    <a:pt x="6192" y="319"/>
                    <a:pt x="6195" y="313"/>
                    <a:pt x="6198" y="313"/>
                  </a:cubicBezTo>
                  <a:cubicBezTo>
                    <a:pt x="6201" y="313"/>
                    <a:pt x="6204" y="319"/>
                    <a:pt x="6204" y="330"/>
                  </a:cubicBezTo>
                  <a:cubicBezTo>
                    <a:pt x="6217" y="349"/>
                    <a:pt x="6230" y="349"/>
                    <a:pt x="6230" y="349"/>
                  </a:cubicBezTo>
                  <a:cubicBezTo>
                    <a:pt x="6277" y="339"/>
                    <a:pt x="6324" y="333"/>
                    <a:pt x="6374" y="330"/>
                  </a:cubicBezTo>
                  <a:cubicBezTo>
                    <a:pt x="6402" y="331"/>
                    <a:pt x="6425" y="331"/>
                    <a:pt x="6445" y="331"/>
                  </a:cubicBezTo>
                  <a:cubicBezTo>
                    <a:pt x="6495" y="331"/>
                    <a:pt x="6515" y="327"/>
                    <a:pt x="6515" y="311"/>
                  </a:cubicBezTo>
                  <a:cubicBezTo>
                    <a:pt x="6521" y="302"/>
                    <a:pt x="6524" y="297"/>
                    <a:pt x="6527" y="297"/>
                  </a:cubicBezTo>
                  <a:cubicBezTo>
                    <a:pt x="6530" y="297"/>
                    <a:pt x="6534" y="302"/>
                    <a:pt x="6540" y="311"/>
                  </a:cubicBezTo>
                  <a:cubicBezTo>
                    <a:pt x="6548" y="325"/>
                    <a:pt x="6561" y="334"/>
                    <a:pt x="6574" y="334"/>
                  </a:cubicBezTo>
                  <a:cubicBezTo>
                    <a:pt x="6576" y="334"/>
                    <a:pt x="6579" y="333"/>
                    <a:pt x="6581" y="333"/>
                  </a:cubicBezTo>
                  <a:cubicBezTo>
                    <a:pt x="6593" y="333"/>
                    <a:pt x="6606" y="333"/>
                    <a:pt x="6606" y="355"/>
                  </a:cubicBezTo>
                  <a:cubicBezTo>
                    <a:pt x="6618" y="333"/>
                    <a:pt x="6618" y="333"/>
                    <a:pt x="6631" y="333"/>
                  </a:cubicBezTo>
                  <a:cubicBezTo>
                    <a:pt x="6631" y="344"/>
                    <a:pt x="6634" y="350"/>
                    <a:pt x="6639" y="350"/>
                  </a:cubicBezTo>
                  <a:cubicBezTo>
                    <a:pt x="6644" y="350"/>
                    <a:pt x="6651" y="344"/>
                    <a:pt x="6659" y="333"/>
                  </a:cubicBezTo>
                  <a:cubicBezTo>
                    <a:pt x="6665" y="313"/>
                    <a:pt x="6668" y="303"/>
                    <a:pt x="6670" y="303"/>
                  </a:cubicBezTo>
                  <a:cubicBezTo>
                    <a:pt x="6671" y="303"/>
                    <a:pt x="6671" y="313"/>
                    <a:pt x="6671" y="333"/>
                  </a:cubicBezTo>
                  <a:cubicBezTo>
                    <a:pt x="6671" y="349"/>
                    <a:pt x="6690" y="364"/>
                    <a:pt x="6697" y="364"/>
                  </a:cubicBezTo>
                  <a:cubicBezTo>
                    <a:pt x="6700" y="364"/>
                    <a:pt x="6700" y="361"/>
                    <a:pt x="6696" y="355"/>
                  </a:cubicBezTo>
                  <a:cubicBezTo>
                    <a:pt x="6696" y="336"/>
                    <a:pt x="6722" y="336"/>
                    <a:pt x="6734" y="314"/>
                  </a:cubicBezTo>
                  <a:cubicBezTo>
                    <a:pt x="6750" y="314"/>
                    <a:pt x="6762" y="314"/>
                    <a:pt x="6762" y="336"/>
                  </a:cubicBezTo>
                  <a:cubicBezTo>
                    <a:pt x="6766" y="342"/>
                    <a:pt x="6774" y="344"/>
                    <a:pt x="6783" y="344"/>
                  </a:cubicBezTo>
                  <a:cubicBezTo>
                    <a:pt x="6807" y="344"/>
                    <a:pt x="6842" y="330"/>
                    <a:pt x="6853" y="314"/>
                  </a:cubicBezTo>
                  <a:cubicBezTo>
                    <a:pt x="6853" y="305"/>
                    <a:pt x="6856" y="300"/>
                    <a:pt x="6859" y="300"/>
                  </a:cubicBezTo>
                  <a:cubicBezTo>
                    <a:pt x="6863" y="300"/>
                    <a:pt x="6866" y="305"/>
                    <a:pt x="6866" y="314"/>
                  </a:cubicBezTo>
                  <a:cubicBezTo>
                    <a:pt x="6866" y="336"/>
                    <a:pt x="6878" y="336"/>
                    <a:pt x="6891" y="336"/>
                  </a:cubicBezTo>
                  <a:cubicBezTo>
                    <a:pt x="6894" y="331"/>
                    <a:pt x="6897" y="328"/>
                    <a:pt x="6899" y="328"/>
                  </a:cubicBezTo>
                  <a:cubicBezTo>
                    <a:pt x="6903" y="328"/>
                    <a:pt x="6903" y="343"/>
                    <a:pt x="6903" y="358"/>
                  </a:cubicBezTo>
                  <a:cubicBezTo>
                    <a:pt x="6891" y="380"/>
                    <a:pt x="6903" y="380"/>
                    <a:pt x="6928" y="380"/>
                  </a:cubicBezTo>
                  <a:cubicBezTo>
                    <a:pt x="6941" y="358"/>
                    <a:pt x="6994" y="358"/>
                    <a:pt x="7032" y="358"/>
                  </a:cubicBezTo>
                  <a:cubicBezTo>
                    <a:pt x="7036" y="358"/>
                    <a:pt x="7040" y="358"/>
                    <a:pt x="7044" y="358"/>
                  </a:cubicBezTo>
                  <a:cubicBezTo>
                    <a:pt x="7099" y="358"/>
                    <a:pt x="7112" y="337"/>
                    <a:pt x="7138" y="299"/>
                  </a:cubicBezTo>
                  <a:lnTo>
                    <a:pt x="7151" y="258"/>
                  </a:lnTo>
                  <a:lnTo>
                    <a:pt x="7151" y="299"/>
                  </a:lnTo>
                  <a:cubicBezTo>
                    <a:pt x="7151" y="321"/>
                    <a:pt x="7157" y="339"/>
                    <a:pt x="7163" y="361"/>
                  </a:cubicBezTo>
                  <a:cubicBezTo>
                    <a:pt x="7176" y="361"/>
                    <a:pt x="7176" y="339"/>
                    <a:pt x="7176" y="321"/>
                  </a:cubicBezTo>
                  <a:cubicBezTo>
                    <a:pt x="7176" y="310"/>
                    <a:pt x="7179" y="304"/>
                    <a:pt x="7185" y="304"/>
                  </a:cubicBezTo>
                  <a:cubicBezTo>
                    <a:pt x="7192" y="304"/>
                    <a:pt x="7201" y="310"/>
                    <a:pt x="7214" y="321"/>
                  </a:cubicBezTo>
                  <a:cubicBezTo>
                    <a:pt x="7226" y="331"/>
                    <a:pt x="7236" y="337"/>
                    <a:pt x="7245" y="337"/>
                  </a:cubicBezTo>
                  <a:cubicBezTo>
                    <a:pt x="7254" y="337"/>
                    <a:pt x="7261" y="331"/>
                    <a:pt x="7267" y="321"/>
                  </a:cubicBezTo>
                  <a:cubicBezTo>
                    <a:pt x="7269" y="320"/>
                    <a:pt x="7271" y="320"/>
                    <a:pt x="7273" y="320"/>
                  </a:cubicBezTo>
                  <a:cubicBezTo>
                    <a:pt x="7286" y="320"/>
                    <a:pt x="7299" y="329"/>
                    <a:pt x="7304" y="342"/>
                  </a:cubicBezTo>
                  <a:cubicBezTo>
                    <a:pt x="7317" y="342"/>
                    <a:pt x="7317" y="342"/>
                    <a:pt x="7317" y="321"/>
                  </a:cubicBezTo>
                  <a:cubicBezTo>
                    <a:pt x="7317" y="311"/>
                    <a:pt x="7320" y="306"/>
                    <a:pt x="7325" y="306"/>
                  </a:cubicBezTo>
                  <a:cubicBezTo>
                    <a:pt x="7330" y="306"/>
                    <a:pt x="7337" y="311"/>
                    <a:pt x="7345" y="321"/>
                  </a:cubicBezTo>
                  <a:cubicBezTo>
                    <a:pt x="7353" y="346"/>
                    <a:pt x="7368" y="357"/>
                    <a:pt x="7380" y="357"/>
                  </a:cubicBezTo>
                  <a:cubicBezTo>
                    <a:pt x="7389" y="357"/>
                    <a:pt x="7395" y="352"/>
                    <a:pt x="7395" y="342"/>
                  </a:cubicBezTo>
                  <a:cubicBezTo>
                    <a:pt x="7395" y="325"/>
                    <a:pt x="7403" y="324"/>
                    <a:pt x="7412" y="324"/>
                  </a:cubicBezTo>
                  <a:cubicBezTo>
                    <a:pt x="7415" y="324"/>
                    <a:pt x="7418" y="324"/>
                    <a:pt x="7420" y="324"/>
                  </a:cubicBezTo>
                  <a:cubicBezTo>
                    <a:pt x="7436" y="324"/>
                    <a:pt x="7452" y="317"/>
                    <a:pt x="7461" y="302"/>
                  </a:cubicBezTo>
                  <a:lnTo>
                    <a:pt x="7486" y="302"/>
                  </a:lnTo>
                  <a:cubicBezTo>
                    <a:pt x="7499" y="302"/>
                    <a:pt x="7486" y="324"/>
                    <a:pt x="7474" y="324"/>
                  </a:cubicBezTo>
                  <a:lnTo>
                    <a:pt x="7486" y="346"/>
                  </a:lnTo>
                  <a:cubicBezTo>
                    <a:pt x="7511" y="346"/>
                    <a:pt x="7524" y="346"/>
                    <a:pt x="7539" y="324"/>
                  </a:cubicBezTo>
                  <a:cubicBezTo>
                    <a:pt x="7546" y="303"/>
                    <a:pt x="7549" y="293"/>
                    <a:pt x="7550" y="293"/>
                  </a:cubicBezTo>
                  <a:cubicBezTo>
                    <a:pt x="7552" y="293"/>
                    <a:pt x="7552" y="303"/>
                    <a:pt x="7552" y="324"/>
                  </a:cubicBezTo>
                  <a:cubicBezTo>
                    <a:pt x="7552" y="339"/>
                    <a:pt x="7558" y="353"/>
                    <a:pt x="7567" y="353"/>
                  </a:cubicBezTo>
                  <a:cubicBezTo>
                    <a:pt x="7570" y="353"/>
                    <a:pt x="7573" y="351"/>
                    <a:pt x="7577" y="346"/>
                  </a:cubicBezTo>
                  <a:cubicBezTo>
                    <a:pt x="7582" y="328"/>
                    <a:pt x="7588" y="322"/>
                    <a:pt x="7592" y="322"/>
                  </a:cubicBezTo>
                  <a:cubicBezTo>
                    <a:pt x="7598" y="322"/>
                    <a:pt x="7602" y="333"/>
                    <a:pt x="7602" y="346"/>
                  </a:cubicBezTo>
                  <a:cubicBezTo>
                    <a:pt x="7596" y="366"/>
                    <a:pt x="7593" y="376"/>
                    <a:pt x="7598" y="376"/>
                  </a:cubicBezTo>
                  <a:cubicBezTo>
                    <a:pt x="7603" y="376"/>
                    <a:pt x="7616" y="366"/>
                    <a:pt x="7643" y="346"/>
                  </a:cubicBezTo>
                  <a:cubicBezTo>
                    <a:pt x="7668" y="346"/>
                    <a:pt x="7718" y="327"/>
                    <a:pt x="7759" y="327"/>
                  </a:cubicBezTo>
                  <a:cubicBezTo>
                    <a:pt x="7809" y="327"/>
                    <a:pt x="7837" y="327"/>
                    <a:pt x="7850" y="349"/>
                  </a:cubicBezTo>
                  <a:cubicBezTo>
                    <a:pt x="7850" y="352"/>
                    <a:pt x="7850" y="355"/>
                    <a:pt x="7850" y="358"/>
                  </a:cubicBezTo>
                  <a:lnTo>
                    <a:pt x="7850" y="358"/>
                  </a:lnTo>
                  <a:cubicBezTo>
                    <a:pt x="7852" y="327"/>
                    <a:pt x="7865" y="327"/>
                    <a:pt x="7900" y="327"/>
                  </a:cubicBezTo>
                  <a:cubicBezTo>
                    <a:pt x="7910" y="333"/>
                    <a:pt x="7921" y="337"/>
                    <a:pt x="7931" y="337"/>
                  </a:cubicBezTo>
                  <a:cubicBezTo>
                    <a:pt x="7950" y="337"/>
                    <a:pt x="7968" y="326"/>
                    <a:pt x="7978" y="308"/>
                  </a:cubicBezTo>
                  <a:lnTo>
                    <a:pt x="7953" y="308"/>
                  </a:lnTo>
                  <a:cubicBezTo>
                    <a:pt x="7953" y="284"/>
                    <a:pt x="7958" y="274"/>
                    <a:pt x="7966" y="274"/>
                  </a:cubicBezTo>
                  <a:cubicBezTo>
                    <a:pt x="7973" y="274"/>
                    <a:pt x="7981" y="278"/>
                    <a:pt x="7991" y="286"/>
                  </a:cubicBezTo>
                  <a:cubicBezTo>
                    <a:pt x="8003" y="286"/>
                    <a:pt x="8003" y="308"/>
                    <a:pt x="8003" y="330"/>
                  </a:cubicBezTo>
                  <a:cubicBezTo>
                    <a:pt x="8003" y="349"/>
                    <a:pt x="8016" y="371"/>
                    <a:pt x="8031" y="371"/>
                  </a:cubicBezTo>
                  <a:cubicBezTo>
                    <a:pt x="8044" y="371"/>
                    <a:pt x="8057" y="371"/>
                    <a:pt x="8044" y="352"/>
                  </a:cubicBezTo>
                  <a:cubicBezTo>
                    <a:pt x="8044" y="330"/>
                    <a:pt x="8044" y="330"/>
                    <a:pt x="8057" y="330"/>
                  </a:cubicBezTo>
                  <a:cubicBezTo>
                    <a:pt x="8059" y="330"/>
                    <a:pt x="8061" y="331"/>
                    <a:pt x="8063" y="331"/>
                  </a:cubicBezTo>
                  <a:cubicBezTo>
                    <a:pt x="8076" y="331"/>
                    <a:pt x="8089" y="322"/>
                    <a:pt x="8094" y="308"/>
                  </a:cubicBezTo>
                  <a:cubicBezTo>
                    <a:pt x="8094" y="289"/>
                    <a:pt x="8107" y="289"/>
                    <a:pt x="8122" y="289"/>
                  </a:cubicBezTo>
                  <a:cubicBezTo>
                    <a:pt x="8129" y="302"/>
                    <a:pt x="8144" y="308"/>
                    <a:pt x="8160" y="311"/>
                  </a:cubicBezTo>
                  <a:lnTo>
                    <a:pt x="8160" y="330"/>
                  </a:lnTo>
                  <a:cubicBezTo>
                    <a:pt x="8160" y="346"/>
                    <a:pt x="8166" y="361"/>
                    <a:pt x="8173" y="374"/>
                  </a:cubicBezTo>
                  <a:cubicBezTo>
                    <a:pt x="8185" y="374"/>
                    <a:pt x="8185" y="352"/>
                    <a:pt x="8185" y="352"/>
                  </a:cubicBezTo>
                  <a:cubicBezTo>
                    <a:pt x="8185" y="338"/>
                    <a:pt x="8311" y="335"/>
                    <a:pt x="8413" y="335"/>
                  </a:cubicBezTo>
                  <a:cubicBezTo>
                    <a:pt x="8471" y="335"/>
                    <a:pt x="8521" y="336"/>
                    <a:pt x="8536" y="336"/>
                  </a:cubicBezTo>
                  <a:cubicBezTo>
                    <a:pt x="8549" y="347"/>
                    <a:pt x="8564" y="353"/>
                    <a:pt x="8575" y="353"/>
                  </a:cubicBezTo>
                  <a:cubicBezTo>
                    <a:pt x="8586" y="353"/>
                    <a:pt x="8592" y="347"/>
                    <a:pt x="8586" y="336"/>
                  </a:cubicBezTo>
                  <a:cubicBezTo>
                    <a:pt x="8586" y="319"/>
                    <a:pt x="8626" y="317"/>
                    <a:pt x="8681" y="317"/>
                  </a:cubicBezTo>
                  <a:cubicBezTo>
                    <a:pt x="8696" y="317"/>
                    <a:pt x="8713" y="317"/>
                    <a:pt x="8730" y="317"/>
                  </a:cubicBezTo>
                  <a:cubicBezTo>
                    <a:pt x="8821" y="317"/>
                    <a:pt x="8884" y="317"/>
                    <a:pt x="8884" y="299"/>
                  </a:cubicBezTo>
                  <a:lnTo>
                    <a:pt x="8925" y="299"/>
                  </a:lnTo>
                  <a:cubicBezTo>
                    <a:pt x="8948" y="299"/>
                    <a:pt x="8971" y="279"/>
                    <a:pt x="8985" y="279"/>
                  </a:cubicBezTo>
                  <a:cubicBezTo>
                    <a:pt x="8986" y="279"/>
                    <a:pt x="8986" y="280"/>
                    <a:pt x="8987" y="280"/>
                  </a:cubicBezTo>
                  <a:cubicBezTo>
                    <a:pt x="8995" y="269"/>
                    <a:pt x="9002" y="263"/>
                    <a:pt x="9006" y="263"/>
                  </a:cubicBezTo>
                  <a:cubicBezTo>
                    <a:pt x="9009" y="263"/>
                    <a:pt x="9009" y="269"/>
                    <a:pt x="9003" y="280"/>
                  </a:cubicBezTo>
                  <a:cubicBezTo>
                    <a:pt x="9003" y="299"/>
                    <a:pt x="9003" y="321"/>
                    <a:pt x="9016" y="321"/>
                  </a:cubicBezTo>
                  <a:cubicBezTo>
                    <a:pt x="9041" y="321"/>
                    <a:pt x="9041" y="299"/>
                    <a:pt x="9041" y="280"/>
                  </a:cubicBezTo>
                  <a:cubicBezTo>
                    <a:pt x="9041" y="258"/>
                    <a:pt x="9053" y="258"/>
                    <a:pt x="9053" y="258"/>
                  </a:cubicBezTo>
                  <a:cubicBezTo>
                    <a:pt x="9066" y="258"/>
                    <a:pt x="9066" y="258"/>
                    <a:pt x="9066" y="280"/>
                  </a:cubicBezTo>
                  <a:cubicBezTo>
                    <a:pt x="9066" y="302"/>
                    <a:pt x="9066" y="321"/>
                    <a:pt x="9066" y="321"/>
                  </a:cubicBezTo>
                  <a:lnTo>
                    <a:pt x="9078" y="321"/>
                  </a:lnTo>
                  <a:cubicBezTo>
                    <a:pt x="9078" y="303"/>
                    <a:pt x="9086" y="302"/>
                    <a:pt x="9089" y="302"/>
                  </a:cubicBezTo>
                  <a:cubicBezTo>
                    <a:pt x="9090" y="302"/>
                    <a:pt x="9091" y="302"/>
                    <a:pt x="9091" y="302"/>
                  </a:cubicBezTo>
                  <a:cubicBezTo>
                    <a:pt x="9106" y="302"/>
                    <a:pt x="9106" y="302"/>
                    <a:pt x="9106" y="342"/>
                  </a:cubicBezTo>
                  <a:cubicBezTo>
                    <a:pt x="9105" y="363"/>
                    <a:pt x="9108" y="373"/>
                    <a:pt x="9113" y="373"/>
                  </a:cubicBezTo>
                  <a:cubicBezTo>
                    <a:pt x="9118" y="373"/>
                    <a:pt x="9125" y="363"/>
                    <a:pt x="9131" y="342"/>
                  </a:cubicBezTo>
                  <a:lnTo>
                    <a:pt x="9157" y="321"/>
                  </a:lnTo>
                  <a:cubicBezTo>
                    <a:pt x="9161" y="335"/>
                    <a:pt x="9166" y="340"/>
                    <a:pt x="9173" y="340"/>
                  </a:cubicBezTo>
                  <a:cubicBezTo>
                    <a:pt x="9186" y="340"/>
                    <a:pt x="9201" y="317"/>
                    <a:pt x="9210" y="302"/>
                  </a:cubicBezTo>
                  <a:cubicBezTo>
                    <a:pt x="9216" y="322"/>
                    <a:pt x="9222" y="332"/>
                    <a:pt x="9229" y="332"/>
                  </a:cubicBezTo>
                  <a:cubicBezTo>
                    <a:pt x="9235" y="332"/>
                    <a:pt x="9241" y="322"/>
                    <a:pt x="9247" y="302"/>
                  </a:cubicBezTo>
                  <a:cubicBezTo>
                    <a:pt x="9247" y="291"/>
                    <a:pt x="9251" y="285"/>
                    <a:pt x="9255" y="285"/>
                  </a:cubicBezTo>
                  <a:cubicBezTo>
                    <a:pt x="9260" y="285"/>
                    <a:pt x="9266" y="291"/>
                    <a:pt x="9272" y="302"/>
                  </a:cubicBezTo>
                  <a:cubicBezTo>
                    <a:pt x="9285" y="324"/>
                    <a:pt x="9301" y="324"/>
                    <a:pt x="9326" y="324"/>
                  </a:cubicBezTo>
                  <a:cubicBezTo>
                    <a:pt x="9335" y="307"/>
                    <a:pt x="9393" y="305"/>
                    <a:pt x="9466" y="305"/>
                  </a:cubicBezTo>
                  <a:cubicBezTo>
                    <a:pt x="9487" y="305"/>
                    <a:pt x="9510" y="305"/>
                    <a:pt x="9533" y="305"/>
                  </a:cubicBezTo>
                  <a:cubicBezTo>
                    <a:pt x="9564" y="306"/>
                    <a:pt x="9593" y="306"/>
                    <a:pt x="9619" y="306"/>
                  </a:cubicBezTo>
                  <a:cubicBezTo>
                    <a:pt x="9686" y="306"/>
                    <a:pt x="9727" y="302"/>
                    <a:pt x="9727" y="286"/>
                  </a:cubicBezTo>
                  <a:cubicBezTo>
                    <a:pt x="9739" y="286"/>
                    <a:pt x="9739" y="286"/>
                    <a:pt x="9752" y="308"/>
                  </a:cubicBezTo>
                  <a:cubicBezTo>
                    <a:pt x="9752" y="317"/>
                    <a:pt x="9754" y="322"/>
                    <a:pt x="9758" y="322"/>
                  </a:cubicBezTo>
                  <a:cubicBezTo>
                    <a:pt x="9763" y="322"/>
                    <a:pt x="9771" y="312"/>
                    <a:pt x="9780" y="286"/>
                  </a:cubicBezTo>
                  <a:cubicBezTo>
                    <a:pt x="9787" y="275"/>
                    <a:pt x="9791" y="263"/>
                    <a:pt x="9792" y="263"/>
                  </a:cubicBezTo>
                  <a:cubicBezTo>
                    <a:pt x="9793" y="263"/>
                    <a:pt x="9793" y="269"/>
                    <a:pt x="9793" y="286"/>
                  </a:cubicBezTo>
                  <a:cubicBezTo>
                    <a:pt x="9793" y="308"/>
                    <a:pt x="9818" y="308"/>
                    <a:pt x="9868" y="308"/>
                  </a:cubicBezTo>
                  <a:cubicBezTo>
                    <a:pt x="9879" y="309"/>
                    <a:pt x="9891" y="309"/>
                    <a:pt x="9902" y="309"/>
                  </a:cubicBezTo>
                  <a:cubicBezTo>
                    <a:pt x="9932" y="309"/>
                    <a:pt x="9959" y="305"/>
                    <a:pt x="9959" y="289"/>
                  </a:cubicBezTo>
                  <a:cubicBezTo>
                    <a:pt x="9973" y="280"/>
                    <a:pt x="9980" y="275"/>
                    <a:pt x="9981" y="275"/>
                  </a:cubicBezTo>
                  <a:lnTo>
                    <a:pt x="9981" y="275"/>
                  </a:lnTo>
                  <a:cubicBezTo>
                    <a:pt x="9983" y="275"/>
                    <a:pt x="9979" y="280"/>
                    <a:pt x="9971" y="289"/>
                  </a:cubicBezTo>
                  <a:cubicBezTo>
                    <a:pt x="9963" y="315"/>
                    <a:pt x="9986" y="333"/>
                    <a:pt x="10014" y="333"/>
                  </a:cubicBezTo>
                  <a:cubicBezTo>
                    <a:pt x="10030" y="333"/>
                    <a:pt x="10048" y="326"/>
                    <a:pt x="10062" y="311"/>
                  </a:cubicBezTo>
                  <a:cubicBezTo>
                    <a:pt x="10078" y="311"/>
                    <a:pt x="10090" y="311"/>
                    <a:pt x="10090" y="333"/>
                  </a:cubicBezTo>
                  <a:cubicBezTo>
                    <a:pt x="10112" y="333"/>
                    <a:pt x="10134" y="327"/>
                    <a:pt x="10153" y="311"/>
                  </a:cubicBezTo>
                  <a:lnTo>
                    <a:pt x="10244" y="314"/>
                  </a:lnTo>
                  <a:cubicBezTo>
                    <a:pt x="10263" y="311"/>
                    <a:pt x="10282" y="305"/>
                    <a:pt x="10297" y="292"/>
                  </a:cubicBezTo>
                  <a:lnTo>
                    <a:pt x="10310" y="292"/>
                  </a:lnTo>
                  <a:cubicBezTo>
                    <a:pt x="10310" y="314"/>
                    <a:pt x="10376" y="314"/>
                    <a:pt x="10463" y="317"/>
                  </a:cubicBezTo>
                  <a:cubicBezTo>
                    <a:pt x="10554" y="317"/>
                    <a:pt x="10633" y="317"/>
                    <a:pt x="10645" y="339"/>
                  </a:cubicBezTo>
                  <a:cubicBezTo>
                    <a:pt x="10645" y="339"/>
                    <a:pt x="10658" y="339"/>
                    <a:pt x="10673" y="317"/>
                  </a:cubicBezTo>
                  <a:cubicBezTo>
                    <a:pt x="10681" y="294"/>
                    <a:pt x="10688" y="284"/>
                    <a:pt x="10695" y="284"/>
                  </a:cubicBezTo>
                  <a:cubicBezTo>
                    <a:pt x="10700" y="284"/>
                    <a:pt x="10706" y="289"/>
                    <a:pt x="10711" y="299"/>
                  </a:cubicBezTo>
                  <a:cubicBezTo>
                    <a:pt x="10716" y="319"/>
                    <a:pt x="10733" y="329"/>
                    <a:pt x="10750" y="329"/>
                  </a:cubicBezTo>
                  <a:cubicBezTo>
                    <a:pt x="10767" y="329"/>
                    <a:pt x="10785" y="319"/>
                    <a:pt x="10789" y="299"/>
                  </a:cubicBezTo>
                  <a:lnTo>
                    <a:pt x="10789" y="321"/>
                  </a:lnTo>
                  <a:cubicBezTo>
                    <a:pt x="10794" y="336"/>
                    <a:pt x="10803" y="343"/>
                    <a:pt x="10812" y="343"/>
                  </a:cubicBezTo>
                  <a:cubicBezTo>
                    <a:pt x="10827" y="343"/>
                    <a:pt x="10844" y="326"/>
                    <a:pt x="10852" y="299"/>
                  </a:cubicBezTo>
                  <a:cubicBezTo>
                    <a:pt x="10863" y="314"/>
                    <a:pt x="10873" y="330"/>
                    <a:pt x="10882" y="330"/>
                  </a:cubicBezTo>
                  <a:cubicBezTo>
                    <a:pt x="10885" y="330"/>
                    <a:pt x="10889" y="327"/>
                    <a:pt x="10893" y="321"/>
                  </a:cubicBezTo>
                  <a:cubicBezTo>
                    <a:pt x="10905" y="321"/>
                    <a:pt x="10905" y="321"/>
                    <a:pt x="10905" y="364"/>
                  </a:cubicBezTo>
                  <a:cubicBezTo>
                    <a:pt x="10905" y="383"/>
                    <a:pt x="10905" y="405"/>
                    <a:pt x="10918" y="405"/>
                  </a:cubicBezTo>
                  <a:cubicBezTo>
                    <a:pt x="10930" y="405"/>
                    <a:pt x="10930" y="383"/>
                    <a:pt x="10930" y="364"/>
                  </a:cubicBezTo>
                  <a:lnTo>
                    <a:pt x="10955" y="364"/>
                  </a:lnTo>
                  <a:cubicBezTo>
                    <a:pt x="10955" y="364"/>
                    <a:pt x="10971" y="364"/>
                    <a:pt x="10971" y="342"/>
                  </a:cubicBezTo>
                  <a:cubicBezTo>
                    <a:pt x="10971" y="324"/>
                    <a:pt x="10984" y="324"/>
                    <a:pt x="10996" y="324"/>
                  </a:cubicBezTo>
                  <a:cubicBezTo>
                    <a:pt x="10996" y="329"/>
                    <a:pt x="10997" y="331"/>
                    <a:pt x="10998" y="331"/>
                  </a:cubicBezTo>
                  <a:cubicBezTo>
                    <a:pt x="11001" y="331"/>
                    <a:pt x="11005" y="317"/>
                    <a:pt x="10996" y="302"/>
                  </a:cubicBezTo>
                  <a:cubicBezTo>
                    <a:pt x="10996" y="280"/>
                    <a:pt x="10996" y="261"/>
                    <a:pt x="11009" y="261"/>
                  </a:cubicBezTo>
                  <a:lnTo>
                    <a:pt x="11009" y="217"/>
                  </a:lnTo>
                  <a:cubicBezTo>
                    <a:pt x="11009" y="176"/>
                    <a:pt x="11009" y="154"/>
                    <a:pt x="10984" y="136"/>
                  </a:cubicBezTo>
                  <a:cubicBezTo>
                    <a:pt x="10952" y="123"/>
                    <a:pt x="10926" y="110"/>
                    <a:pt x="10910" y="110"/>
                  </a:cubicBezTo>
                  <a:cubicBezTo>
                    <a:pt x="10899" y="110"/>
                    <a:pt x="10893" y="116"/>
                    <a:pt x="10893" y="132"/>
                  </a:cubicBezTo>
                  <a:cubicBezTo>
                    <a:pt x="10893" y="132"/>
                    <a:pt x="10880" y="154"/>
                    <a:pt x="10868" y="154"/>
                  </a:cubicBezTo>
                  <a:cubicBezTo>
                    <a:pt x="10855" y="154"/>
                    <a:pt x="10839" y="132"/>
                    <a:pt x="10839" y="132"/>
                  </a:cubicBezTo>
                  <a:cubicBezTo>
                    <a:pt x="10839" y="111"/>
                    <a:pt x="10789" y="111"/>
                    <a:pt x="10723" y="111"/>
                  </a:cubicBezTo>
                  <a:cubicBezTo>
                    <a:pt x="10648" y="111"/>
                    <a:pt x="10607" y="111"/>
                    <a:pt x="10595" y="89"/>
                  </a:cubicBezTo>
                  <a:cubicBezTo>
                    <a:pt x="10582" y="67"/>
                    <a:pt x="10570" y="67"/>
                    <a:pt x="10570" y="67"/>
                  </a:cubicBezTo>
                  <a:cubicBezTo>
                    <a:pt x="10570" y="84"/>
                    <a:pt x="10522" y="86"/>
                    <a:pt x="10459" y="86"/>
                  </a:cubicBezTo>
                  <a:cubicBezTo>
                    <a:pt x="10440" y="86"/>
                    <a:pt x="10421" y="85"/>
                    <a:pt x="10401" y="85"/>
                  </a:cubicBezTo>
                  <a:cubicBezTo>
                    <a:pt x="10380" y="85"/>
                    <a:pt x="10360" y="85"/>
                    <a:pt x="10341" y="85"/>
                  </a:cubicBezTo>
                  <a:cubicBezTo>
                    <a:pt x="10274" y="85"/>
                    <a:pt x="10219" y="87"/>
                    <a:pt x="10219" y="104"/>
                  </a:cubicBezTo>
                  <a:lnTo>
                    <a:pt x="10194" y="104"/>
                  </a:lnTo>
                  <a:cubicBezTo>
                    <a:pt x="10194" y="82"/>
                    <a:pt x="10169" y="82"/>
                    <a:pt x="10141" y="82"/>
                  </a:cubicBezTo>
                  <a:cubicBezTo>
                    <a:pt x="10128" y="95"/>
                    <a:pt x="10109" y="101"/>
                    <a:pt x="10090" y="104"/>
                  </a:cubicBezTo>
                  <a:cubicBezTo>
                    <a:pt x="10090" y="82"/>
                    <a:pt x="10078" y="82"/>
                    <a:pt x="10053" y="82"/>
                  </a:cubicBezTo>
                  <a:cubicBezTo>
                    <a:pt x="10025" y="82"/>
                    <a:pt x="10012" y="82"/>
                    <a:pt x="10012" y="101"/>
                  </a:cubicBezTo>
                  <a:cubicBezTo>
                    <a:pt x="10006" y="102"/>
                    <a:pt x="10000" y="102"/>
                    <a:pt x="9994" y="102"/>
                  </a:cubicBezTo>
                  <a:cubicBezTo>
                    <a:pt x="9952" y="102"/>
                    <a:pt x="9909" y="93"/>
                    <a:pt x="9871" y="79"/>
                  </a:cubicBezTo>
                  <a:cubicBezTo>
                    <a:pt x="9867" y="73"/>
                    <a:pt x="9863" y="70"/>
                    <a:pt x="9859" y="70"/>
                  </a:cubicBezTo>
                  <a:cubicBezTo>
                    <a:pt x="9850" y="70"/>
                    <a:pt x="9839" y="86"/>
                    <a:pt x="9830" y="101"/>
                  </a:cubicBezTo>
                  <a:cubicBezTo>
                    <a:pt x="9830" y="120"/>
                    <a:pt x="9818" y="142"/>
                    <a:pt x="9805" y="142"/>
                  </a:cubicBezTo>
                  <a:lnTo>
                    <a:pt x="9805" y="98"/>
                  </a:lnTo>
                  <a:cubicBezTo>
                    <a:pt x="9818" y="79"/>
                    <a:pt x="9818" y="79"/>
                    <a:pt x="9793" y="79"/>
                  </a:cubicBezTo>
                  <a:lnTo>
                    <a:pt x="9768" y="79"/>
                  </a:lnTo>
                  <a:cubicBezTo>
                    <a:pt x="9768" y="98"/>
                    <a:pt x="9702" y="98"/>
                    <a:pt x="9611" y="98"/>
                  </a:cubicBezTo>
                  <a:cubicBezTo>
                    <a:pt x="9579" y="97"/>
                    <a:pt x="9553" y="97"/>
                    <a:pt x="9532" y="97"/>
                  </a:cubicBezTo>
                  <a:cubicBezTo>
                    <a:pt x="9476" y="97"/>
                    <a:pt x="9454" y="101"/>
                    <a:pt x="9454" y="117"/>
                  </a:cubicBezTo>
                  <a:cubicBezTo>
                    <a:pt x="9454" y="126"/>
                    <a:pt x="9451" y="131"/>
                    <a:pt x="9443" y="131"/>
                  </a:cubicBezTo>
                  <a:cubicBezTo>
                    <a:pt x="9435" y="131"/>
                    <a:pt x="9423" y="126"/>
                    <a:pt x="9404" y="117"/>
                  </a:cubicBezTo>
                  <a:cubicBezTo>
                    <a:pt x="9354" y="75"/>
                    <a:pt x="9336" y="60"/>
                    <a:pt x="9326" y="60"/>
                  </a:cubicBezTo>
                  <a:cubicBezTo>
                    <a:pt x="9321" y="60"/>
                    <a:pt x="9318" y="65"/>
                    <a:pt x="9313" y="73"/>
                  </a:cubicBezTo>
                  <a:cubicBezTo>
                    <a:pt x="9326" y="73"/>
                    <a:pt x="9326" y="95"/>
                    <a:pt x="9326" y="114"/>
                  </a:cubicBezTo>
                  <a:cubicBezTo>
                    <a:pt x="9326" y="136"/>
                    <a:pt x="9323" y="147"/>
                    <a:pt x="9318" y="147"/>
                  </a:cubicBezTo>
                  <a:cubicBezTo>
                    <a:pt x="9313" y="147"/>
                    <a:pt x="9307" y="136"/>
                    <a:pt x="9301" y="114"/>
                  </a:cubicBezTo>
                  <a:cubicBezTo>
                    <a:pt x="9301" y="98"/>
                    <a:pt x="9271" y="91"/>
                    <a:pt x="9234" y="91"/>
                  </a:cubicBezTo>
                  <a:cubicBezTo>
                    <a:pt x="9177" y="91"/>
                    <a:pt x="9101" y="108"/>
                    <a:pt x="9094" y="132"/>
                  </a:cubicBezTo>
                  <a:lnTo>
                    <a:pt x="9094" y="111"/>
                  </a:lnTo>
                  <a:cubicBezTo>
                    <a:pt x="9094" y="92"/>
                    <a:pt x="9081" y="92"/>
                    <a:pt x="9028" y="92"/>
                  </a:cubicBezTo>
                  <a:lnTo>
                    <a:pt x="8990" y="89"/>
                  </a:lnTo>
                  <a:cubicBezTo>
                    <a:pt x="8990" y="107"/>
                    <a:pt x="8976" y="114"/>
                    <a:pt x="8960" y="114"/>
                  </a:cubicBezTo>
                  <a:cubicBezTo>
                    <a:pt x="8938" y="114"/>
                    <a:pt x="8912" y="101"/>
                    <a:pt x="8912" y="89"/>
                  </a:cubicBezTo>
                  <a:cubicBezTo>
                    <a:pt x="8900" y="67"/>
                    <a:pt x="8900" y="67"/>
                    <a:pt x="8874" y="67"/>
                  </a:cubicBezTo>
                  <a:cubicBezTo>
                    <a:pt x="8857" y="84"/>
                    <a:pt x="8835" y="91"/>
                    <a:pt x="8815" y="91"/>
                  </a:cubicBezTo>
                  <a:cubicBezTo>
                    <a:pt x="8789" y="91"/>
                    <a:pt x="8768" y="79"/>
                    <a:pt x="8768" y="67"/>
                  </a:cubicBezTo>
                  <a:lnTo>
                    <a:pt x="8743" y="67"/>
                  </a:lnTo>
                  <a:cubicBezTo>
                    <a:pt x="8732" y="80"/>
                    <a:pt x="8718" y="86"/>
                    <a:pt x="8702" y="86"/>
                  </a:cubicBezTo>
                  <a:cubicBezTo>
                    <a:pt x="8699" y="86"/>
                    <a:pt x="8696" y="86"/>
                    <a:pt x="8693" y="85"/>
                  </a:cubicBezTo>
                  <a:cubicBezTo>
                    <a:pt x="8652" y="85"/>
                    <a:pt x="8639" y="85"/>
                    <a:pt x="8652" y="107"/>
                  </a:cubicBezTo>
                  <a:cubicBezTo>
                    <a:pt x="8652" y="126"/>
                    <a:pt x="8652" y="148"/>
                    <a:pt x="8639" y="148"/>
                  </a:cubicBezTo>
                  <a:lnTo>
                    <a:pt x="8639" y="126"/>
                  </a:lnTo>
                  <a:cubicBezTo>
                    <a:pt x="8639" y="107"/>
                    <a:pt x="8602" y="107"/>
                    <a:pt x="8549" y="104"/>
                  </a:cubicBezTo>
                  <a:cubicBezTo>
                    <a:pt x="8483" y="104"/>
                    <a:pt x="8458" y="104"/>
                    <a:pt x="8445" y="82"/>
                  </a:cubicBezTo>
                  <a:lnTo>
                    <a:pt x="8433" y="104"/>
                  </a:lnTo>
                  <a:cubicBezTo>
                    <a:pt x="8427" y="115"/>
                    <a:pt x="8421" y="120"/>
                    <a:pt x="8416" y="120"/>
                  </a:cubicBezTo>
                  <a:cubicBezTo>
                    <a:pt x="8411" y="120"/>
                    <a:pt x="8408" y="114"/>
                    <a:pt x="8408" y="104"/>
                  </a:cubicBezTo>
                  <a:cubicBezTo>
                    <a:pt x="8401" y="93"/>
                    <a:pt x="8384" y="87"/>
                    <a:pt x="8365" y="87"/>
                  </a:cubicBezTo>
                  <a:cubicBezTo>
                    <a:pt x="8347" y="87"/>
                    <a:pt x="8329" y="92"/>
                    <a:pt x="8317" y="101"/>
                  </a:cubicBezTo>
                  <a:lnTo>
                    <a:pt x="8292" y="101"/>
                  </a:lnTo>
                  <a:cubicBezTo>
                    <a:pt x="8284" y="81"/>
                    <a:pt x="8270" y="71"/>
                    <a:pt x="8258" y="71"/>
                  </a:cubicBezTo>
                  <a:cubicBezTo>
                    <a:pt x="8245" y="71"/>
                    <a:pt x="8232" y="81"/>
                    <a:pt x="8226" y="101"/>
                  </a:cubicBezTo>
                  <a:cubicBezTo>
                    <a:pt x="8226" y="79"/>
                    <a:pt x="8213" y="79"/>
                    <a:pt x="8201" y="79"/>
                  </a:cubicBezTo>
                  <a:cubicBezTo>
                    <a:pt x="8187" y="90"/>
                    <a:pt x="8167" y="96"/>
                    <a:pt x="8151" y="96"/>
                  </a:cubicBezTo>
                  <a:cubicBezTo>
                    <a:pt x="8135" y="96"/>
                    <a:pt x="8122" y="90"/>
                    <a:pt x="8122" y="79"/>
                  </a:cubicBezTo>
                  <a:lnTo>
                    <a:pt x="8110" y="79"/>
                  </a:lnTo>
                  <a:cubicBezTo>
                    <a:pt x="8100" y="95"/>
                    <a:pt x="8085" y="101"/>
                    <a:pt x="8069" y="101"/>
                  </a:cubicBezTo>
                  <a:cubicBezTo>
                    <a:pt x="8066" y="101"/>
                    <a:pt x="8064" y="100"/>
                    <a:pt x="8061" y="100"/>
                  </a:cubicBezTo>
                  <a:cubicBezTo>
                    <a:pt x="8048" y="100"/>
                    <a:pt x="8037" y="107"/>
                    <a:pt x="8031" y="120"/>
                  </a:cubicBezTo>
                  <a:cubicBezTo>
                    <a:pt x="8019" y="142"/>
                    <a:pt x="8006" y="142"/>
                    <a:pt x="8006" y="142"/>
                  </a:cubicBezTo>
                  <a:cubicBezTo>
                    <a:pt x="7991" y="142"/>
                    <a:pt x="8006" y="120"/>
                    <a:pt x="8019" y="98"/>
                  </a:cubicBezTo>
                  <a:cubicBezTo>
                    <a:pt x="8029" y="90"/>
                    <a:pt x="8029" y="86"/>
                    <a:pt x="8023" y="86"/>
                  </a:cubicBezTo>
                  <a:cubicBezTo>
                    <a:pt x="8013" y="86"/>
                    <a:pt x="7990" y="96"/>
                    <a:pt x="7966" y="120"/>
                  </a:cubicBezTo>
                  <a:cubicBezTo>
                    <a:pt x="7947" y="140"/>
                    <a:pt x="7937" y="151"/>
                    <a:pt x="7936" y="151"/>
                  </a:cubicBezTo>
                  <a:cubicBezTo>
                    <a:pt x="7934" y="151"/>
                    <a:pt x="7941" y="140"/>
                    <a:pt x="7953" y="120"/>
                  </a:cubicBezTo>
                  <a:cubicBezTo>
                    <a:pt x="7962" y="104"/>
                    <a:pt x="7971" y="90"/>
                    <a:pt x="7966" y="90"/>
                  </a:cubicBezTo>
                  <a:cubicBezTo>
                    <a:pt x="7964" y="90"/>
                    <a:pt x="7960" y="93"/>
                    <a:pt x="7953" y="98"/>
                  </a:cubicBezTo>
                  <a:cubicBezTo>
                    <a:pt x="7953" y="98"/>
                    <a:pt x="7928" y="98"/>
                    <a:pt x="7928" y="120"/>
                  </a:cubicBezTo>
                  <a:lnTo>
                    <a:pt x="7887" y="120"/>
                  </a:lnTo>
                  <a:cubicBezTo>
                    <a:pt x="7875" y="104"/>
                    <a:pt x="7856" y="98"/>
                    <a:pt x="7837" y="98"/>
                  </a:cubicBezTo>
                  <a:cubicBezTo>
                    <a:pt x="7831" y="107"/>
                    <a:pt x="7828" y="112"/>
                    <a:pt x="7825" y="112"/>
                  </a:cubicBezTo>
                  <a:cubicBezTo>
                    <a:pt x="7822" y="112"/>
                    <a:pt x="7818" y="107"/>
                    <a:pt x="7812" y="98"/>
                  </a:cubicBezTo>
                  <a:cubicBezTo>
                    <a:pt x="7812" y="89"/>
                    <a:pt x="7809" y="83"/>
                    <a:pt x="7806" y="83"/>
                  </a:cubicBezTo>
                  <a:cubicBezTo>
                    <a:pt x="7802" y="83"/>
                    <a:pt x="7796" y="93"/>
                    <a:pt x="7796" y="117"/>
                  </a:cubicBezTo>
                  <a:cubicBezTo>
                    <a:pt x="7790" y="128"/>
                    <a:pt x="7784" y="133"/>
                    <a:pt x="7778" y="133"/>
                  </a:cubicBezTo>
                  <a:cubicBezTo>
                    <a:pt x="7771" y="133"/>
                    <a:pt x="7765" y="128"/>
                    <a:pt x="7759" y="117"/>
                  </a:cubicBezTo>
                  <a:cubicBezTo>
                    <a:pt x="7759" y="93"/>
                    <a:pt x="7754" y="83"/>
                    <a:pt x="7751" y="83"/>
                  </a:cubicBezTo>
                  <a:cubicBezTo>
                    <a:pt x="7748" y="83"/>
                    <a:pt x="7746" y="87"/>
                    <a:pt x="7746" y="95"/>
                  </a:cubicBezTo>
                  <a:cubicBezTo>
                    <a:pt x="7734" y="117"/>
                    <a:pt x="7721" y="117"/>
                    <a:pt x="7721" y="117"/>
                  </a:cubicBezTo>
                  <a:cubicBezTo>
                    <a:pt x="7721" y="95"/>
                    <a:pt x="7602" y="95"/>
                    <a:pt x="7486" y="92"/>
                  </a:cubicBezTo>
                  <a:cubicBezTo>
                    <a:pt x="7474" y="92"/>
                    <a:pt x="7461" y="114"/>
                    <a:pt x="7461" y="136"/>
                  </a:cubicBezTo>
                  <a:cubicBezTo>
                    <a:pt x="7461" y="153"/>
                    <a:pt x="7461" y="159"/>
                    <a:pt x="7460" y="159"/>
                  </a:cubicBezTo>
                  <a:cubicBezTo>
                    <a:pt x="7459" y="159"/>
                    <a:pt x="7456" y="147"/>
                    <a:pt x="7449" y="136"/>
                  </a:cubicBezTo>
                  <a:cubicBezTo>
                    <a:pt x="7442" y="104"/>
                    <a:pt x="7432" y="87"/>
                    <a:pt x="7426" y="87"/>
                  </a:cubicBezTo>
                  <a:cubicBezTo>
                    <a:pt x="7420" y="87"/>
                    <a:pt x="7417" y="102"/>
                    <a:pt x="7424" y="132"/>
                  </a:cubicBezTo>
                  <a:cubicBezTo>
                    <a:pt x="7430" y="154"/>
                    <a:pt x="7433" y="165"/>
                    <a:pt x="7431" y="165"/>
                  </a:cubicBezTo>
                  <a:cubicBezTo>
                    <a:pt x="7429" y="165"/>
                    <a:pt x="7422" y="154"/>
                    <a:pt x="7408" y="132"/>
                  </a:cubicBezTo>
                  <a:cubicBezTo>
                    <a:pt x="7402" y="123"/>
                    <a:pt x="7398" y="118"/>
                    <a:pt x="7395" y="118"/>
                  </a:cubicBezTo>
                  <a:cubicBezTo>
                    <a:pt x="7392" y="118"/>
                    <a:pt x="7389" y="123"/>
                    <a:pt x="7383" y="132"/>
                  </a:cubicBezTo>
                  <a:cubicBezTo>
                    <a:pt x="7383" y="143"/>
                    <a:pt x="7380" y="149"/>
                    <a:pt x="7377" y="149"/>
                  </a:cubicBezTo>
                  <a:cubicBezTo>
                    <a:pt x="7373" y="149"/>
                    <a:pt x="7370" y="143"/>
                    <a:pt x="7370" y="132"/>
                  </a:cubicBezTo>
                  <a:cubicBezTo>
                    <a:pt x="7361" y="119"/>
                    <a:pt x="7353" y="105"/>
                    <a:pt x="7348" y="105"/>
                  </a:cubicBezTo>
                  <a:cubicBezTo>
                    <a:pt x="7346" y="105"/>
                    <a:pt x="7345" y="107"/>
                    <a:pt x="7345" y="114"/>
                  </a:cubicBezTo>
                  <a:cubicBezTo>
                    <a:pt x="7345" y="114"/>
                    <a:pt x="7333" y="114"/>
                    <a:pt x="7320" y="92"/>
                  </a:cubicBezTo>
                  <a:cubicBezTo>
                    <a:pt x="7315" y="85"/>
                    <a:pt x="7311" y="83"/>
                    <a:pt x="7307" y="83"/>
                  </a:cubicBezTo>
                  <a:cubicBezTo>
                    <a:pt x="7297" y="83"/>
                    <a:pt x="7288" y="97"/>
                    <a:pt x="7279" y="111"/>
                  </a:cubicBezTo>
                  <a:cubicBezTo>
                    <a:pt x="7261" y="132"/>
                    <a:pt x="7248" y="143"/>
                    <a:pt x="7242" y="143"/>
                  </a:cubicBezTo>
                  <a:cubicBezTo>
                    <a:pt x="7235" y="143"/>
                    <a:pt x="7235" y="132"/>
                    <a:pt x="7242" y="111"/>
                  </a:cubicBezTo>
                  <a:cubicBezTo>
                    <a:pt x="7247" y="95"/>
                    <a:pt x="7240" y="88"/>
                    <a:pt x="7229" y="88"/>
                  </a:cubicBezTo>
                  <a:cubicBezTo>
                    <a:pt x="7212" y="88"/>
                    <a:pt x="7184" y="106"/>
                    <a:pt x="7176" y="132"/>
                  </a:cubicBezTo>
                  <a:cubicBezTo>
                    <a:pt x="7169" y="156"/>
                    <a:pt x="7166" y="166"/>
                    <a:pt x="7164" y="166"/>
                  </a:cubicBezTo>
                  <a:cubicBezTo>
                    <a:pt x="7163" y="166"/>
                    <a:pt x="7163" y="161"/>
                    <a:pt x="7163" y="151"/>
                  </a:cubicBezTo>
                  <a:cubicBezTo>
                    <a:pt x="7163" y="132"/>
                    <a:pt x="7151" y="132"/>
                    <a:pt x="7151" y="132"/>
                  </a:cubicBezTo>
                  <a:cubicBezTo>
                    <a:pt x="7138" y="132"/>
                    <a:pt x="7126" y="129"/>
                    <a:pt x="7126" y="111"/>
                  </a:cubicBezTo>
                  <a:cubicBezTo>
                    <a:pt x="7126" y="111"/>
                    <a:pt x="7110" y="111"/>
                    <a:pt x="7085" y="129"/>
                  </a:cubicBezTo>
                  <a:cubicBezTo>
                    <a:pt x="7075" y="146"/>
                    <a:pt x="7064" y="153"/>
                    <a:pt x="7052" y="153"/>
                  </a:cubicBezTo>
                  <a:cubicBezTo>
                    <a:pt x="7033" y="153"/>
                    <a:pt x="7014" y="135"/>
                    <a:pt x="7007" y="107"/>
                  </a:cubicBezTo>
                  <a:lnTo>
                    <a:pt x="6982" y="129"/>
                  </a:lnTo>
                  <a:cubicBezTo>
                    <a:pt x="6974" y="154"/>
                    <a:pt x="6966" y="172"/>
                    <a:pt x="6961" y="172"/>
                  </a:cubicBezTo>
                  <a:cubicBezTo>
                    <a:pt x="6958" y="172"/>
                    <a:pt x="6957" y="165"/>
                    <a:pt x="6957" y="148"/>
                  </a:cubicBezTo>
                  <a:lnTo>
                    <a:pt x="6957" y="129"/>
                  </a:lnTo>
                  <a:cubicBezTo>
                    <a:pt x="6952" y="145"/>
                    <a:pt x="6942" y="151"/>
                    <a:pt x="6930" y="151"/>
                  </a:cubicBezTo>
                  <a:cubicBezTo>
                    <a:pt x="6912" y="151"/>
                    <a:pt x="6891" y="133"/>
                    <a:pt x="6891" y="107"/>
                  </a:cubicBezTo>
                  <a:cubicBezTo>
                    <a:pt x="6891" y="85"/>
                    <a:pt x="6891" y="85"/>
                    <a:pt x="6878" y="85"/>
                  </a:cubicBezTo>
                  <a:lnTo>
                    <a:pt x="6878" y="107"/>
                  </a:lnTo>
                  <a:cubicBezTo>
                    <a:pt x="6878" y="129"/>
                    <a:pt x="6878" y="148"/>
                    <a:pt x="6866" y="148"/>
                  </a:cubicBezTo>
                  <a:cubicBezTo>
                    <a:pt x="6853" y="148"/>
                    <a:pt x="6841" y="148"/>
                    <a:pt x="6841" y="126"/>
                  </a:cubicBezTo>
                  <a:cubicBezTo>
                    <a:pt x="6832" y="113"/>
                    <a:pt x="6821" y="98"/>
                    <a:pt x="6816" y="98"/>
                  </a:cubicBezTo>
                  <a:cubicBezTo>
                    <a:pt x="6814" y="98"/>
                    <a:pt x="6812" y="101"/>
                    <a:pt x="6812" y="107"/>
                  </a:cubicBezTo>
                  <a:cubicBezTo>
                    <a:pt x="6812" y="107"/>
                    <a:pt x="6800" y="107"/>
                    <a:pt x="6787" y="85"/>
                  </a:cubicBezTo>
                  <a:lnTo>
                    <a:pt x="6737" y="85"/>
                  </a:lnTo>
                  <a:cubicBezTo>
                    <a:pt x="6730" y="95"/>
                    <a:pt x="6720" y="99"/>
                    <a:pt x="6712" y="99"/>
                  </a:cubicBezTo>
                  <a:cubicBezTo>
                    <a:pt x="6703" y="99"/>
                    <a:pt x="6696" y="94"/>
                    <a:pt x="6696" y="82"/>
                  </a:cubicBezTo>
                  <a:cubicBezTo>
                    <a:pt x="6681" y="85"/>
                    <a:pt x="6668" y="92"/>
                    <a:pt x="6659" y="104"/>
                  </a:cubicBezTo>
                  <a:cubicBezTo>
                    <a:pt x="6634" y="104"/>
                    <a:pt x="6618" y="104"/>
                    <a:pt x="6618" y="82"/>
                  </a:cubicBezTo>
                  <a:cubicBezTo>
                    <a:pt x="6618" y="73"/>
                    <a:pt x="6618" y="68"/>
                    <a:pt x="6617" y="68"/>
                  </a:cubicBezTo>
                  <a:cubicBezTo>
                    <a:pt x="6615" y="68"/>
                    <a:pt x="6612" y="73"/>
                    <a:pt x="6606" y="82"/>
                  </a:cubicBezTo>
                  <a:cubicBezTo>
                    <a:pt x="6606" y="104"/>
                    <a:pt x="6593" y="104"/>
                    <a:pt x="6581" y="104"/>
                  </a:cubicBezTo>
                  <a:lnTo>
                    <a:pt x="6555" y="104"/>
                  </a:lnTo>
                  <a:cubicBezTo>
                    <a:pt x="6555" y="123"/>
                    <a:pt x="6555" y="123"/>
                    <a:pt x="6543" y="123"/>
                  </a:cubicBezTo>
                  <a:cubicBezTo>
                    <a:pt x="6527" y="123"/>
                    <a:pt x="6490" y="101"/>
                    <a:pt x="6477" y="101"/>
                  </a:cubicBezTo>
                  <a:cubicBezTo>
                    <a:pt x="6440" y="101"/>
                    <a:pt x="6440" y="101"/>
                    <a:pt x="6452" y="123"/>
                  </a:cubicBezTo>
                  <a:cubicBezTo>
                    <a:pt x="6460" y="123"/>
                    <a:pt x="6463" y="133"/>
                    <a:pt x="6457" y="133"/>
                  </a:cubicBezTo>
                  <a:cubicBezTo>
                    <a:pt x="6453" y="133"/>
                    <a:pt x="6448" y="130"/>
                    <a:pt x="6440" y="123"/>
                  </a:cubicBezTo>
                  <a:cubicBezTo>
                    <a:pt x="6408" y="114"/>
                    <a:pt x="6377" y="104"/>
                    <a:pt x="6349" y="101"/>
                  </a:cubicBezTo>
                  <a:cubicBezTo>
                    <a:pt x="6295" y="101"/>
                    <a:pt x="6295" y="101"/>
                    <a:pt x="6295" y="120"/>
                  </a:cubicBezTo>
                  <a:cubicBezTo>
                    <a:pt x="6302" y="142"/>
                    <a:pt x="6302" y="153"/>
                    <a:pt x="6298" y="153"/>
                  </a:cubicBezTo>
                  <a:cubicBezTo>
                    <a:pt x="6295" y="153"/>
                    <a:pt x="6289" y="142"/>
                    <a:pt x="6283" y="120"/>
                  </a:cubicBezTo>
                  <a:cubicBezTo>
                    <a:pt x="6268" y="96"/>
                    <a:pt x="6258" y="87"/>
                    <a:pt x="6252" y="87"/>
                  </a:cubicBezTo>
                  <a:cubicBezTo>
                    <a:pt x="6247" y="87"/>
                    <a:pt x="6245" y="92"/>
                    <a:pt x="6245" y="101"/>
                  </a:cubicBezTo>
                  <a:cubicBezTo>
                    <a:pt x="6230" y="120"/>
                    <a:pt x="6230" y="120"/>
                    <a:pt x="6217" y="120"/>
                  </a:cubicBezTo>
                  <a:cubicBezTo>
                    <a:pt x="6217" y="109"/>
                    <a:pt x="6214" y="104"/>
                    <a:pt x="6208" y="104"/>
                  </a:cubicBezTo>
                  <a:cubicBezTo>
                    <a:pt x="6201" y="104"/>
                    <a:pt x="6192" y="109"/>
                    <a:pt x="6179" y="120"/>
                  </a:cubicBezTo>
                  <a:cubicBezTo>
                    <a:pt x="6167" y="120"/>
                    <a:pt x="6167" y="120"/>
                    <a:pt x="6167" y="98"/>
                  </a:cubicBezTo>
                  <a:lnTo>
                    <a:pt x="6142" y="98"/>
                  </a:lnTo>
                  <a:cubicBezTo>
                    <a:pt x="6130" y="115"/>
                    <a:pt x="6110" y="121"/>
                    <a:pt x="6089" y="121"/>
                  </a:cubicBezTo>
                  <a:cubicBezTo>
                    <a:pt x="6060" y="121"/>
                    <a:pt x="6030" y="109"/>
                    <a:pt x="6023" y="98"/>
                  </a:cubicBezTo>
                  <a:cubicBezTo>
                    <a:pt x="6023" y="98"/>
                    <a:pt x="6010" y="98"/>
                    <a:pt x="5998" y="117"/>
                  </a:cubicBezTo>
                  <a:cubicBezTo>
                    <a:pt x="5991" y="138"/>
                    <a:pt x="5985" y="149"/>
                    <a:pt x="5981" y="149"/>
                  </a:cubicBezTo>
                  <a:cubicBezTo>
                    <a:pt x="5976" y="149"/>
                    <a:pt x="5973" y="138"/>
                    <a:pt x="5973" y="117"/>
                  </a:cubicBezTo>
                  <a:cubicBezTo>
                    <a:pt x="5973" y="96"/>
                    <a:pt x="5973" y="86"/>
                    <a:pt x="5971" y="86"/>
                  </a:cubicBezTo>
                  <a:cubicBezTo>
                    <a:pt x="5969" y="86"/>
                    <a:pt x="5966" y="96"/>
                    <a:pt x="5960" y="117"/>
                  </a:cubicBezTo>
                  <a:cubicBezTo>
                    <a:pt x="5955" y="126"/>
                    <a:pt x="5941" y="131"/>
                    <a:pt x="5926" y="131"/>
                  </a:cubicBezTo>
                  <a:cubicBezTo>
                    <a:pt x="5906" y="131"/>
                    <a:pt x="5887" y="121"/>
                    <a:pt x="5894" y="95"/>
                  </a:cubicBezTo>
                  <a:cubicBezTo>
                    <a:pt x="5894" y="76"/>
                    <a:pt x="5894" y="54"/>
                    <a:pt x="5894" y="54"/>
                  </a:cubicBezTo>
                  <a:cubicBezTo>
                    <a:pt x="5884" y="71"/>
                    <a:pt x="5875" y="73"/>
                    <a:pt x="5871" y="73"/>
                  </a:cubicBezTo>
                  <a:cubicBezTo>
                    <a:pt x="5870" y="73"/>
                    <a:pt x="5869" y="73"/>
                    <a:pt x="5869" y="73"/>
                  </a:cubicBezTo>
                  <a:cubicBezTo>
                    <a:pt x="5869" y="95"/>
                    <a:pt x="5857" y="95"/>
                    <a:pt x="5816" y="95"/>
                  </a:cubicBezTo>
                  <a:cubicBezTo>
                    <a:pt x="5791" y="95"/>
                    <a:pt x="5738" y="114"/>
                    <a:pt x="5712" y="114"/>
                  </a:cubicBezTo>
                  <a:cubicBezTo>
                    <a:pt x="5687" y="114"/>
                    <a:pt x="5650" y="114"/>
                    <a:pt x="5634" y="92"/>
                  </a:cubicBezTo>
                  <a:cubicBezTo>
                    <a:pt x="5615" y="92"/>
                    <a:pt x="5597" y="98"/>
                    <a:pt x="5584" y="114"/>
                  </a:cubicBezTo>
                  <a:cubicBezTo>
                    <a:pt x="5578" y="123"/>
                    <a:pt x="5568" y="128"/>
                    <a:pt x="5559" y="128"/>
                  </a:cubicBezTo>
                  <a:cubicBezTo>
                    <a:pt x="5550" y="128"/>
                    <a:pt x="5543" y="123"/>
                    <a:pt x="5543" y="114"/>
                  </a:cubicBezTo>
                  <a:lnTo>
                    <a:pt x="5531" y="114"/>
                  </a:lnTo>
                  <a:cubicBezTo>
                    <a:pt x="5506" y="132"/>
                    <a:pt x="5493" y="132"/>
                    <a:pt x="5493" y="132"/>
                  </a:cubicBezTo>
                  <a:cubicBezTo>
                    <a:pt x="5493" y="117"/>
                    <a:pt x="5487" y="103"/>
                    <a:pt x="5479" y="103"/>
                  </a:cubicBezTo>
                  <a:cubicBezTo>
                    <a:pt x="5475" y="103"/>
                    <a:pt x="5472" y="105"/>
                    <a:pt x="5468" y="111"/>
                  </a:cubicBezTo>
                  <a:cubicBezTo>
                    <a:pt x="5468" y="132"/>
                    <a:pt x="5452" y="132"/>
                    <a:pt x="5427" y="132"/>
                  </a:cubicBezTo>
                  <a:cubicBezTo>
                    <a:pt x="5413" y="120"/>
                    <a:pt x="5268" y="113"/>
                    <a:pt x="5147" y="113"/>
                  </a:cubicBezTo>
                  <a:cubicBezTo>
                    <a:pt x="5055" y="113"/>
                    <a:pt x="4976" y="117"/>
                    <a:pt x="4976" y="126"/>
                  </a:cubicBezTo>
                  <a:lnTo>
                    <a:pt x="4898" y="126"/>
                  </a:lnTo>
                  <a:cubicBezTo>
                    <a:pt x="4898" y="107"/>
                    <a:pt x="4885" y="101"/>
                    <a:pt x="4869" y="101"/>
                  </a:cubicBezTo>
                  <a:cubicBezTo>
                    <a:pt x="4846" y="101"/>
                    <a:pt x="4816" y="112"/>
                    <a:pt x="4794" y="123"/>
                  </a:cubicBezTo>
                  <a:cubicBezTo>
                    <a:pt x="4786" y="137"/>
                    <a:pt x="4773" y="146"/>
                    <a:pt x="4760" y="146"/>
                  </a:cubicBezTo>
                  <a:cubicBezTo>
                    <a:pt x="4758" y="146"/>
                    <a:pt x="4756" y="145"/>
                    <a:pt x="4754" y="145"/>
                  </a:cubicBezTo>
                  <a:cubicBezTo>
                    <a:pt x="4754" y="121"/>
                    <a:pt x="4740" y="110"/>
                    <a:pt x="4724" y="110"/>
                  </a:cubicBezTo>
                  <a:cubicBezTo>
                    <a:pt x="4713" y="110"/>
                    <a:pt x="4701" y="114"/>
                    <a:pt x="4691" y="123"/>
                  </a:cubicBezTo>
                  <a:cubicBezTo>
                    <a:pt x="4685" y="143"/>
                    <a:pt x="4678" y="154"/>
                    <a:pt x="4672" y="154"/>
                  </a:cubicBezTo>
                  <a:cubicBezTo>
                    <a:pt x="4667" y="154"/>
                    <a:pt x="4663" y="143"/>
                    <a:pt x="4663" y="123"/>
                  </a:cubicBezTo>
                  <a:cubicBezTo>
                    <a:pt x="4664" y="104"/>
                    <a:pt x="4659" y="93"/>
                    <a:pt x="4650" y="93"/>
                  </a:cubicBezTo>
                  <a:cubicBezTo>
                    <a:pt x="4640" y="93"/>
                    <a:pt x="4626" y="108"/>
                    <a:pt x="4613" y="142"/>
                  </a:cubicBezTo>
                  <a:cubicBezTo>
                    <a:pt x="4606" y="153"/>
                    <a:pt x="4603" y="158"/>
                    <a:pt x="4600" y="158"/>
                  </a:cubicBezTo>
                  <a:cubicBezTo>
                    <a:pt x="4597" y="158"/>
                    <a:pt x="4594" y="153"/>
                    <a:pt x="4587" y="142"/>
                  </a:cubicBezTo>
                  <a:cubicBezTo>
                    <a:pt x="4580" y="118"/>
                    <a:pt x="4571" y="108"/>
                    <a:pt x="4566" y="108"/>
                  </a:cubicBezTo>
                  <a:cubicBezTo>
                    <a:pt x="4562" y="108"/>
                    <a:pt x="4559" y="112"/>
                    <a:pt x="4559" y="120"/>
                  </a:cubicBezTo>
                  <a:cubicBezTo>
                    <a:pt x="4553" y="142"/>
                    <a:pt x="4547" y="153"/>
                    <a:pt x="4540" y="153"/>
                  </a:cubicBezTo>
                  <a:cubicBezTo>
                    <a:pt x="4534" y="153"/>
                    <a:pt x="4528" y="142"/>
                    <a:pt x="4522" y="120"/>
                  </a:cubicBezTo>
                  <a:cubicBezTo>
                    <a:pt x="4509" y="100"/>
                    <a:pt x="4503" y="89"/>
                    <a:pt x="4498" y="89"/>
                  </a:cubicBezTo>
                  <a:cubicBezTo>
                    <a:pt x="4493" y="89"/>
                    <a:pt x="4490" y="100"/>
                    <a:pt x="4484" y="120"/>
                  </a:cubicBezTo>
                  <a:cubicBezTo>
                    <a:pt x="4479" y="140"/>
                    <a:pt x="4462" y="151"/>
                    <a:pt x="4445" y="151"/>
                  </a:cubicBezTo>
                  <a:cubicBezTo>
                    <a:pt x="4428" y="151"/>
                    <a:pt x="4410" y="140"/>
                    <a:pt x="4406" y="120"/>
                  </a:cubicBezTo>
                  <a:cubicBezTo>
                    <a:pt x="4397" y="120"/>
                    <a:pt x="4389" y="110"/>
                    <a:pt x="4384" y="110"/>
                  </a:cubicBezTo>
                  <a:cubicBezTo>
                    <a:pt x="4382" y="110"/>
                    <a:pt x="4381" y="113"/>
                    <a:pt x="4381" y="120"/>
                  </a:cubicBezTo>
                  <a:lnTo>
                    <a:pt x="4365" y="98"/>
                  </a:lnTo>
                  <a:lnTo>
                    <a:pt x="4340" y="98"/>
                  </a:lnTo>
                  <a:lnTo>
                    <a:pt x="4340" y="120"/>
                  </a:lnTo>
                  <a:cubicBezTo>
                    <a:pt x="4280" y="107"/>
                    <a:pt x="4221" y="98"/>
                    <a:pt x="4158" y="95"/>
                  </a:cubicBezTo>
                  <a:cubicBezTo>
                    <a:pt x="4017" y="95"/>
                    <a:pt x="3992" y="95"/>
                    <a:pt x="4005" y="114"/>
                  </a:cubicBezTo>
                  <a:cubicBezTo>
                    <a:pt x="4011" y="136"/>
                    <a:pt x="4008" y="147"/>
                    <a:pt x="4001" y="147"/>
                  </a:cubicBezTo>
                  <a:cubicBezTo>
                    <a:pt x="3995" y="147"/>
                    <a:pt x="3986" y="136"/>
                    <a:pt x="3979" y="114"/>
                  </a:cubicBezTo>
                  <a:cubicBezTo>
                    <a:pt x="3964" y="114"/>
                    <a:pt x="3939" y="92"/>
                    <a:pt x="3914" y="92"/>
                  </a:cubicBezTo>
                  <a:cubicBezTo>
                    <a:pt x="3889" y="92"/>
                    <a:pt x="3860" y="92"/>
                    <a:pt x="3860" y="70"/>
                  </a:cubicBezTo>
                  <a:lnTo>
                    <a:pt x="3848" y="70"/>
                  </a:lnTo>
                  <a:cubicBezTo>
                    <a:pt x="3833" y="95"/>
                    <a:pt x="3801" y="105"/>
                    <a:pt x="3769" y="105"/>
                  </a:cubicBezTo>
                  <a:cubicBezTo>
                    <a:pt x="3746" y="105"/>
                    <a:pt x="3723" y="100"/>
                    <a:pt x="3707" y="92"/>
                  </a:cubicBezTo>
                  <a:cubicBezTo>
                    <a:pt x="3703" y="91"/>
                    <a:pt x="3699" y="91"/>
                    <a:pt x="3695" y="91"/>
                  </a:cubicBezTo>
                  <a:cubicBezTo>
                    <a:pt x="3675" y="91"/>
                    <a:pt x="3657" y="98"/>
                    <a:pt x="3641" y="111"/>
                  </a:cubicBezTo>
                  <a:cubicBezTo>
                    <a:pt x="3628" y="122"/>
                    <a:pt x="3622" y="127"/>
                    <a:pt x="3618" y="127"/>
                  </a:cubicBezTo>
                  <a:cubicBezTo>
                    <a:pt x="3613" y="127"/>
                    <a:pt x="3610" y="122"/>
                    <a:pt x="3603" y="111"/>
                  </a:cubicBezTo>
                  <a:cubicBezTo>
                    <a:pt x="3603" y="98"/>
                    <a:pt x="3577" y="85"/>
                    <a:pt x="3555" y="85"/>
                  </a:cubicBezTo>
                  <a:cubicBezTo>
                    <a:pt x="3539" y="85"/>
                    <a:pt x="3525" y="92"/>
                    <a:pt x="3525" y="111"/>
                  </a:cubicBezTo>
                  <a:lnTo>
                    <a:pt x="3513" y="89"/>
                  </a:lnTo>
                  <a:cubicBezTo>
                    <a:pt x="3509" y="82"/>
                    <a:pt x="3505" y="79"/>
                    <a:pt x="3502" y="79"/>
                  </a:cubicBezTo>
                  <a:cubicBezTo>
                    <a:pt x="3493" y="79"/>
                    <a:pt x="3487" y="94"/>
                    <a:pt x="3484" y="107"/>
                  </a:cubicBezTo>
                  <a:cubicBezTo>
                    <a:pt x="3484" y="127"/>
                    <a:pt x="3482" y="138"/>
                    <a:pt x="3478" y="138"/>
                  </a:cubicBezTo>
                  <a:cubicBezTo>
                    <a:pt x="3473" y="138"/>
                    <a:pt x="3466" y="123"/>
                    <a:pt x="3459" y="89"/>
                  </a:cubicBezTo>
                  <a:cubicBezTo>
                    <a:pt x="3459" y="63"/>
                    <a:pt x="3455" y="52"/>
                    <a:pt x="3451" y="52"/>
                  </a:cubicBezTo>
                  <a:cubicBezTo>
                    <a:pt x="3449" y="52"/>
                    <a:pt x="3447" y="58"/>
                    <a:pt x="3447" y="67"/>
                  </a:cubicBezTo>
                  <a:cubicBezTo>
                    <a:pt x="3438" y="82"/>
                    <a:pt x="3430" y="95"/>
                    <a:pt x="3421" y="95"/>
                  </a:cubicBezTo>
                  <a:cubicBezTo>
                    <a:pt x="3417" y="95"/>
                    <a:pt x="3413" y="92"/>
                    <a:pt x="3409" y="85"/>
                  </a:cubicBezTo>
                  <a:cubicBezTo>
                    <a:pt x="3397" y="85"/>
                    <a:pt x="3381" y="85"/>
                    <a:pt x="3381" y="129"/>
                  </a:cubicBezTo>
                  <a:cubicBezTo>
                    <a:pt x="3381" y="148"/>
                    <a:pt x="3368" y="148"/>
                    <a:pt x="3356" y="148"/>
                  </a:cubicBezTo>
                  <a:cubicBezTo>
                    <a:pt x="3356" y="132"/>
                    <a:pt x="3359" y="120"/>
                    <a:pt x="3368" y="107"/>
                  </a:cubicBezTo>
                  <a:lnTo>
                    <a:pt x="3343" y="107"/>
                  </a:lnTo>
                  <a:cubicBezTo>
                    <a:pt x="3325" y="101"/>
                    <a:pt x="3309" y="85"/>
                    <a:pt x="3306" y="64"/>
                  </a:cubicBezTo>
                  <a:cubicBezTo>
                    <a:pt x="3301" y="56"/>
                    <a:pt x="3295" y="51"/>
                    <a:pt x="3291" y="51"/>
                  </a:cubicBezTo>
                  <a:close/>
                  <a:moveTo>
                    <a:pt x="219" y="530"/>
                  </a:moveTo>
                  <a:cubicBezTo>
                    <a:pt x="213" y="543"/>
                    <a:pt x="206" y="556"/>
                    <a:pt x="206" y="571"/>
                  </a:cubicBezTo>
                  <a:lnTo>
                    <a:pt x="219" y="571"/>
                  </a:lnTo>
                  <a:cubicBezTo>
                    <a:pt x="231" y="571"/>
                    <a:pt x="231" y="549"/>
                    <a:pt x="231" y="530"/>
                  </a:cubicBezTo>
                  <a:close/>
                  <a:moveTo>
                    <a:pt x="3080" y="690"/>
                  </a:moveTo>
                  <a:cubicBezTo>
                    <a:pt x="3074" y="703"/>
                    <a:pt x="3068" y="715"/>
                    <a:pt x="3068" y="731"/>
                  </a:cubicBezTo>
                  <a:cubicBezTo>
                    <a:pt x="3068" y="739"/>
                    <a:pt x="3070" y="744"/>
                    <a:pt x="3073" y="744"/>
                  </a:cubicBezTo>
                  <a:cubicBezTo>
                    <a:pt x="3078" y="744"/>
                    <a:pt x="3085" y="734"/>
                    <a:pt x="3093" y="709"/>
                  </a:cubicBezTo>
                  <a:cubicBezTo>
                    <a:pt x="3093" y="690"/>
                    <a:pt x="3093" y="690"/>
                    <a:pt x="3080" y="6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52"/>
            <p:cNvSpPr/>
            <p:nvPr/>
          </p:nvSpPr>
          <p:spPr>
            <a:xfrm>
              <a:off x="5597875" y="2945900"/>
              <a:ext cx="117150" cy="20250"/>
            </a:xfrm>
            <a:custGeom>
              <a:avLst/>
              <a:gdLst/>
              <a:ahLst/>
              <a:cxnLst/>
              <a:rect l="l" t="t" r="r" b="b"/>
              <a:pathLst>
                <a:path w="4686" h="810" extrusionOk="0">
                  <a:moveTo>
                    <a:pt x="1315" y="66"/>
                  </a:moveTo>
                  <a:cubicBezTo>
                    <a:pt x="1306" y="66"/>
                    <a:pt x="1306" y="66"/>
                    <a:pt x="1309" y="85"/>
                  </a:cubicBezTo>
                  <a:lnTo>
                    <a:pt x="1321" y="88"/>
                  </a:lnTo>
                  <a:cubicBezTo>
                    <a:pt x="1321" y="66"/>
                    <a:pt x="1321" y="66"/>
                    <a:pt x="1315" y="66"/>
                  </a:cubicBezTo>
                  <a:close/>
                  <a:moveTo>
                    <a:pt x="196" y="104"/>
                  </a:moveTo>
                  <a:lnTo>
                    <a:pt x="200" y="126"/>
                  </a:lnTo>
                  <a:lnTo>
                    <a:pt x="206" y="126"/>
                  </a:lnTo>
                  <a:cubicBezTo>
                    <a:pt x="209" y="107"/>
                    <a:pt x="209" y="107"/>
                    <a:pt x="203" y="104"/>
                  </a:cubicBezTo>
                  <a:close/>
                  <a:moveTo>
                    <a:pt x="4632" y="49"/>
                  </a:moveTo>
                  <a:cubicBezTo>
                    <a:pt x="4635" y="49"/>
                    <a:pt x="4636" y="78"/>
                    <a:pt x="4634" y="107"/>
                  </a:cubicBezTo>
                  <a:cubicBezTo>
                    <a:pt x="4634" y="129"/>
                    <a:pt x="4634" y="140"/>
                    <a:pt x="4633" y="140"/>
                  </a:cubicBezTo>
                  <a:cubicBezTo>
                    <a:pt x="4632" y="140"/>
                    <a:pt x="4631" y="130"/>
                    <a:pt x="4628" y="110"/>
                  </a:cubicBezTo>
                  <a:lnTo>
                    <a:pt x="4628" y="107"/>
                  </a:lnTo>
                  <a:cubicBezTo>
                    <a:pt x="4624" y="88"/>
                    <a:pt x="4621" y="66"/>
                    <a:pt x="4628" y="66"/>
                  </a:cubicBezTo>
                  <a:cubicBezTo>
                    <a:pt x="4629" y="54"/>
                    <a:pt x="4631" y="49"/>
                    <a:pt x="4632" y="49"/>
                  </a:cubicBezTo>
                  <a:close/>
                  <a:moveTo>
                    <a:pt x="1024" y="148"/>
                  </a:moveTo>
                  <a:lnTo>
                    <a:pt x="1021" y="170"/>
                  </a:lnTo>
                  <a:cubicBezTo>
                    <a:pt x="1021" y="179"/>
                    <a:pt x="1021" y="179"/>
                    <a:pt x="1021" y="188"/>
                  </a:cubicBezTo>
                  <a:lnTo>
                    <a:pt x="1024" y="148"/>
                  </a:lnTo>
                  <a:close/>
                  <a:moveTo>
                    <a:pt x="3271" y="160"/>
                  </a:moveTo>
                  <a:cubicBezTo>
                    <a:pt x="3271" y="182"/>
                    <a:pt x="3274" y="204"/>
                    <a:pt x="3268" y="204"/>
                  </a:cubicBezTo>
                  <a:lnTo>
                    <a:pt x="3261" y="182"/>
                  </a:lnTo>
                  <a:lnTo>
                    <a:pt x="3264" y="160"/>
                  </a:lnTo>
                  <a:close/>
                  <a:moveTo>
                    <a:pt x="3863" y="151"/>
                  </a:moveTo>
                  <a:cubicBezTo>
                    <a:pt x="3869" y="151"/>
                    <a:pt x="3869" y="151"/>
                    <a:pt x="3872" y="173"/>
                  </a:cubicBezTo>
                  <a:cubicBezTo>
                    <a:pt x="3872" y="195"/>
                    <a:pt x="3869" y="213"/>
                    <a:pt x="3863" y="213"/>
                  </a:cubicBezTo>
                  <a:cubicBezTo>
                    <a:pt x="3863" y="214"/>
                    <a:pt x="3863" y="214"/>
                    <a:pt x="3863" y="214"/>
                  </a:cubicBezTo>
                  <a:cubicBezTo>
                    <a:pt x="3859" y="214"/>
                    <a:pt x="3854" y="172"/>
                    <a:pt x="3863" y="154"/>
                  </a:cubicBezTo>
                  <a:lnTo>
                    <a:pt x="3863" y="151"/>
                  </a:lnTo>
                  <a:close/>
                  <a:moveTo>
                    <a:pt x="3202" y="185"/>
                  </a:moveTo>
                  <a:cubicBezTo>
                    <a:pt x="3205" y="185"/>
                    <a:pt x="3205" y="185"/>
                    <a:pt x="3208" y="204"/>
                  </a:cubicBezTo>
                  <a:cubicBezTo>
                    <a:pt x="3208" y="204"/>
                    <a:pt x="3208" y="226"/>
                    <a:pt x="3202" y="226"/>
                  </a:cubicBezTo>
                  <a:lnTo>
                    <a:pt x="3195" y="204"/>
                  </a:lnTo>
                  <a:cubicBezTo>
                    <a:pt x="3195" y="185"/>
                    <a:pt x="3202" y="185"/>
                    <a:pt x="3202" y="185"/>
                  </a:cubicBezTo>
                  <a:close/>
                  <a:moveTo>
                    <a:pt x="115" y="198"/>
                  </a:moveTo>
                  <a:cubicBezTo>
                    <a:pt x="121" y="201"/>
                    <a:pt x="121" y="201"/>
                    <a:pt x="121" y="220"/>
                  </a:cubicBezTo>
                  <a:cubicBezTo>
                    <a:pt x="121" y="220"/>
                    <a:pt x="113" y="239"/>
                    <a:pt x="107" y="239"/>
                  </a:cubicBezTo>
                  <a:cubicBezTo>
                    <a:pt x="106" y="239"/>
                    <a:pt x="106" y="239"/>
                    <a:pt x="106" y="238"/>
                  </a:cubicBezTo>
                  <a:lnTo>
                    <a:pt x="102" y="220"/>
                  </a:lnTo>
                  <a:cubicBezTo>
                    <a:pt x="106" y="198"/>
                    <a:pt x="112" y="198"/>
                    <a:pt x="115" y="198"/>
                  </a:cubicBezTo>
                  <a:close/>
                  <a:moveTo>
                    <a:pt x="1315" y="232"/>
                  </a:moveTo>
                  <a:cubicBezTo>
                    <a:pt x="1314" y="240"/>
                    <a:pt x="1313" y="242"/>
                    <a:pt x="1312" y="242"/>
                  </a:cubicBezTo>
                  <a:cubicBezTo>
                    <a:pt x="1311" y="242"/>
                    <a:pt x="1311" y="232"/>
                    <a:pt x="1315" y="232"/>
                  </a:cubicBezTo>
                  <a:close/>
                  <a:moveTo>
                    <a:pt x="1205" y="204"/>
                  </a:moveTo>
                  <a:cubicBezTo>
                    <a:pt x="1205" y="220"/>
                    <a:pt x="1209" y="232"/>
                    <a:pt x="1209" y="248"/>
                  </a:cubicBezTo>
                  <a:cubicBezTo>
                    <a:pt x="1215" y="248"/>
                    <a:pt x="1215" y="226"/>
                    <a:pt x="1215" y="226"/>
                  </a:cubicBezTo>
                  <a:cubicBezTo>
                    <a:pt x="1215" y="226"/>
                    <a:pt x="1218" y="204"/>
                    <a:pt x="1212" y="204"/>
                  </a:cubicBezTo>
                  <a:close/>
                  <a:moveTo>
                    <a:pt x="2067" y="207"/>
                  </a:moveTo>
                  <a:cubicBezTo>
                    <a:pt x="2067" y="226"/>
                    <a:pt x="2067" y="248"/>
                    <a:pt x="2061" y="248"/>
                  </a:cubicBezTo>
                  <a:lnTo>
                    <a:pt x="2055" y="248"/>
                  </a:lnTo>
                  <a:cubicBezTo>
                    <a:pt x="2055" y="235"/>
                    <a:pt x="2058" y="220"/>
                    <a:pt x="2061" y="207"/>
                  </a:cubicBezTo>
                  <a:close/>
                  <a:moveTo>
                    <a:pt x="760" y="229"/>
                  </a:moveTo>
                  <a:lnTo>
                    <a:pt x="757" y="251"/>
                  </a:lnTo>
                  <a:lnTo>
                    <a:pt x="751" y="270"/>
                  </a:lnTo>
                  <a:lnTo>
                    <a:pt x="748" y="248"/>
                  </a:lnTo>
                  <a:cubicBezTo>
                    <a:pt x="748" y="229"/>
                    <a:pt x="754" y="229"/>
                    <a:pt x="760" y="229"/>
                  </a:cubicBezTo>
                  <a:close/>
                  <a:moveTo>
                    <a:pt x="912" y="208"/>
                  </a:moveTo>
                  <a:cubicBezTo>
                    <a:pt x="913" y="208"/>
                    <a:pt x="911" y="219"/>
                    <a:pt x="908" y="245"/>
                  </a:cubicBezTo>
                  <a:cubicBezTo>
                    <a:pt x="902" y="264"/>
                    <a:pt x="895" y="286"/>
                    <a:pt x="895" y="286"/>
                  </a:cubicBezTo>
                  <a:cubicBezTo>
                    <a:pt x="889" y="282"/>
                    <a:pt x="895" y="264"/>
                    <a:pt x="905" y="223"/>
                  </a:cubicBezTo>
                  <a:cubicBezTo>
                    <a:pt x="909" y="214"/>
                    <a:pt x="911" y="208"/>
                    <a:pt x="912" y="208"/>
                  </a:cubicBezTo>
                  <a:close/>
                  <a:moveTo>
                    <a:pt x="1149" y="264"/>
                  </a:moveTo>
                  <a:cubicBezTo>
                    <a:pt x="1155" y="264"/>
                    <a:pt x="1155" y="264"/>
                    <a:pt x="1152" y="286"/>
                  </a:cubicBezTo>
                  <a:lnTo>
                    <a:pt x="1149" y="286"/>
                  </a:lnTo>
                  <a:lnTo>
                    <a:pt x="1143" y="264"/>
                  </a:lnTo>
                  <a:close/>
                  <a:moveTo>
                    <a:pt x="171" y="206"/>
                  </a:moveTo>
                  <a:cubicBezTo>
                    <a:pt x="173" y="206"/>
                    <a:pt x="175" y="206"/>
                    <a:pt x="178" y="207"/>
                  </a:cubicBezTo>
                  <a:cubicBezTo>
                    <a:pt x="181" y="207"/>
                    <a:pt x="187" y="207"/>
                    <a:pt x="184" y="229"/>
                  </a:cubicBezTo>
                  <a:lnTo>
                    <a:pt x="181" y="229"/>
                  </a:lnTo>
                  <a:cubicBezTo>
                    <a:pt x="181" y="222"/>
                    <a:pt x="180" y="219"/>
                    <a:pt x="179" y="219"/>
                  </a:cubicBezTo>
                  <a:cubicBezTo>
                    <a:pt x="178" y="219"/>
                    <a:pt x="175" y="233"/>
                    <a:pt x="178" y="248"/>
                  </a:cubicBezTo>
                  <a:cubicBezTo>
                    <a:pt x="174" y="270"/>
                    <a:pt x="174" y="292"/>
                    <a:pt x="174" y="292"/>
                  </a:cubicBezTo>
                  <a:cubicBezTo>
                    <a:pt x="168" y="289"/>
                    <a:pt x="165" y="270"/>
                    <a:pt x="168" y="248"/>
                  </a:cubicBezTo>
                  <a:cubicBezTo>
                    <a:pt x="166" y="213"/>
                    <a:pt x="165" y="206"/>
                    <a:pt x="171" y="206"/>
                  </a:cubicBezTo>
                  <a:close/>
                  <a:moveTo>
                    <a:pt x="3465" y="257"/>
                  </a:moveTo>
                  <a:cubicBezTo>
                    <a:pt x="3471" y="257"/>
                    <a:pt x="3471" y="279"/>
                    <a:pt x="3471" y="279"/>
                  </a:cubicBezTo>
                  <a:cubicBezTo>
                    <a:pt x="3471" y="279"/>
                    <a:pt x="3471" y="298"/>
                    <a:pt x="3468" y="298"/>
                  </a:cubicBezTo>
                  <a:cubicBezTo>
                    <a:pt x="3462" y="286"/>
                    <a:pt x="3459" y="273"/>
                    <a:pt x="3459" y="257"/>
                  </a:cubicBezTo>
                  <a:close/>
                  <a:moveTo>
                    <a:pt x="3688" y="238"/>
                  </a:moveTo>
                  <a:cubicBezTo>
                    <a:pt x="3689" y="238"/>
                    <a:pt x="3690" y="240"/>
                    <a:pt x="3691" y="245"/>
                  </a:cubicBezTo>
                  <a:cubicBezTo>
                    <a:pt x="3691" y="260"/>
                    <a:pt x="3691" y="273"/>
                    <a:pt x="3687" y="289"/>
                  </a:cubicBezTo>
                  <a:cubicBezTo>
                    <a:pt x="3687" y="289"/>
                    <a:pt x="3686" y="298"/>
                    <a:pt x="3684" y="298"/>
                  </a:cubicBezTo>
                  <a:cubicBezTo>
                    <a:pt x="3683" y="298"/>
                    <a:pt x="3682" y="296"/>
                    <a:pt x="3681" y="289"/>
                  </a:cubicBezTo>
                  <a:lnTo>
                    <a:pt x="3681" y="267"/>
                  </a:lnTo>
                  <a:cubicBezTo>
                    <a:pt x="3683" y="253"/>
                    <a:pt x="3686" y="238"/>
                    <a:pt x="3688" y="238"/>
                  </a:cubicBezTo>
                  <a:close/>
                  <a:moveTo>
                    <a:pt x="1104" y="252"/>
                  </a:moveTo>
                  <a:cubicBezTo>
                    <a:pt x="1107" y="252"/>
                    <a:pt x="1109" y="271"/>
                    <a:pt x="1102" y="301"/>
                  </a:cubicBezTo>
                  <a:lnTo>
                    <a:pt x="1093" y="301"/>
                  </a:lnTo>
                  <a:cubicBezTo>
                    <a:pt x="1093" y="281"/>
                    <a:pt x="1093" y="260"/>
                    <a:pt x="1098" y="260"/>
                  </a:cubicBezTo>
                  <a:cubicBezTo>
                    <a:pt x="1098" y="260"/>
                    <a:pt x="1099" y="260"/>
                    <a:pt x="1099" y="260"/>
                  </a:cubicBezTo>
                  <a:cubicBezTo>
                    <a:pt x="1101" y="254"/>
                    <a:pt x="1102" y="252"/>
                    <a:pt x="1104" y="252"/>
                  </a:cubicBezTo>
                  <a:close/>
                  <a:moveTo>
                    <a:pt x="3355" y="304"/>
                  </a:moveTo>
                  <a:cubicBezTo>
                    <a:pt x="3362" y="304"/>
                    <a:pt x="3362" y="304"/>
                    <a:pt x="3365" y="323"/>
                  </a:cubicBezTo>
                  <a:lnTo>
                    <a:pt x="3358" y="323"/>
                  </a:lnTo>
                  <a:lnTo>
                    <a:pt x="3352" y="304"/>
                  </a:lnTo>
                  <a:close/>
                  <a:moveTo>
                    <a:pt x="3412" y="301"/>
                  </a:moveTo>
                  <a:cubicBezTo>
                    <a:pt x="3418" y="301"/>
                    <a:pt x="3418" y="301"/>
                    <a:pt x="3418" y="323"/>
                  </a:cubicBezTo>
                  <a:lnTo>
                    <a:pt x="3415" y="323"/>
                  </a:lnTo>
                  <a:lnTo>
                    <a:pt x="3405" y="301"/>
                  </a:lnTo>
                  <a:close/>
                  <a:moveTo>
                    <a:pt x="3320" y="290"/>
                  </a:moveTo>
                  <a:cubicBezTo>
                    <a:pt x="3322" y="290"/>
                    <a:pt x="3324" y="295"/>
                    <a:pt x="3324" y="304"/>
                  </a:cubicBezTo>
                  <a:cubicBezTo>
                    <a:pt x="3324" y="326"/>
                    <a:pt x="3324" y="326"/>
                    <a:pt x="3321" y="326"/>
                  </a:cubicBezTo>
                  <a:cubicBezTo>
                    <a:pt x="3308" y="326"/>
                    <a:pt x="3308" y="326"/>
                    <a:pt x="3311" y="304"/>
                  </a:cubicBezTo>
                  <a:cubicBezTo>
                    <a:pt x="3315" y="295"/>
                    <a:pt x="3318" y="290"/>
                    <a:pt x="3320" y="290"/>
                  </a:cubicBezTo>
                  <a:close/>
                  <a:moveTo>
                    <a:pt x="1437" y="290"/>
                  </a:moveTo>
                  <a:cubicBezTo>
                    <a:pt x="1439" y="290"/>
                    <a:pt x="1442" y="301"/>
                    <a:pt x="1444" y="326"/>
                  </a:cubicBezTo>
                  <a:cubicBezTo>
                    <a:pt x="1444" y="345"/>
                    <a:pt x="1444" y="345"/>
                    <a:pt x="1437" y="345"/>
                  </a:cubicBezTo>
                  <a:cubicBezTo>
                    <a:pt x="1434" y="333"/>
                    <a:pt x="1434" y="317"/>
                    <a:pt x="1434" y="304"/>
                  </a:cubicBezTo>
                  <a:cubicBezTo>
                    <a:pt x="1434" y="295"/>
                    <a:pt x="1435" y="290"/>
                    <a:pt x="1437" y="290"/>
                  </a:cubicBezTo>
                  <a:close/>
                  <a:moveTo>
                    <a:pt x="3402" y="335"/>
                  </a:moveTo>
                  <a:lnTo>
                    <a:pt x="3402" y="335"/>
                  </a:lnTo>
                  <a:cubicBezTo>
                    <a:pt x="3401" y="335"/>
                    <a:pt x="3400" y="338"/>
                    <a:pt x="3399" y="345"/>
                  </a:cubicBezTo>
                  <a:cubicBezTo>
                    <a:pt x="3403" y="345"/>
                    <a:pt x="3403" y="335"/>
                    <a:pt x="3402" y="335"/>
                  </a:cubicBezTo>
                  <a:close/>
                  <a:moveTo>
                    <a:pt x="488" y="307"/>
                  </a:moveTo>
                  <a:cubicBezTo>
                    <a:pt x="494" y="307"/>
                    <a:pt x="491" y="329"/>
                    <a:pt x="478" y="348"/>
                  </a:cubicBezTo>
                  <a:lnTo>
                    <a:pt x="469" y="345"/>
                  </a:lnTo>
                  <a:cubicBezTo>
                    <a:pt x="469" y="326"/>
                    <a:pt x="482" y="307"/>
                    <a:pt x="488" y="307"/>
                  </a:cubicBezTo>
                  <a:close/>
                  <a:moveTo>
                    <a:pt x="1481" y="307"/>
                  </a:moveTo>
                  <a:cubicBezTo>
                    <a:pt x="1481" y="326"/>
                    <a:pt x="1481" y="348"/>
                    <a:pt x="1475" y="348"/>
                  </a:cubicBezTo>
                  <a:lnTo>
                    <a:pt x="1472" y="326"/>
                  </a:lnTo>
                  <a:lnTo>
                    <a:pt x="1478" y="307"/>
                  </a:lnTo>
                  <a:close/>
                  <a:moveTo>
                    <a:pt x="949" y="311"/>
                  </a:moveTo>
                  <a:cubicBezTo>
                    <a:pt x="945" y="329"/>
                    <a:pt x="945" y="351"/>
                    <a:pt x="939" y="351"/>
                  </a:cubicBezTo>
                  <a:lnTo>
                    <a:pt x="933" y="351"/>
                  </a:lnTo>
                  <a:cubicBezTo>
                    <a:pt x="936" y="336"/>
                    <a:pt x="939" y="323"/>
                    <a:pt x="942" y="311"/>
                  </a:cubicBezTo>
                  <a:close/>
                  <a:moveTo>
                    <a:pt x="784" y="266"/>
                  </a:moveTo>
                  <a:cubicBezTo>
                    <a:pt x="785" y="266"/>
                    <a:pt x="784" y="276"/>
                    <a:pt x="782" y="295"/>
                  </a:cubicBezTo>
                  <a:cubicBezTo>
                    <a:pt x="782" y="317"/>
                    <a:pt x="776" y="339"/>
                    <a:pt x="767" y="358"/>
                  </a:cubicBezTo>
                  <a:lnTo>
                    <a:pt x="757" y="354"/>
                  </a:lnTo>
                  <a:cubicBezTo>
                    <a:pt x="757" y="354"/>
                    <a:pt x="764" y="336"/>
                    <a:pt x="770" y="314"/>
                  </a:cubicBezTo>
                  <a:cubicBezTo>
                    <a:pt x="778" y="281"/>
                    <a:pt x="782" y="266"/>
                    <a:pt x="784" y="266"/>
                  </a:cubicBezTo>
                  <a:close/>
                  <a:moveTo>
                    <a:pt x="2750" y="317"/>
                  </a:moveTo>
                  <a:cubicBezTo>
                    <a:pt x="2750" y="339"/>
                    <a:pt x="2750" y="361"/>
                    <a:pt x="2747" y="361"/>
                  </a:cubicBezTo>
                  <a:lnTo>
                    <a:pt x="2741" y="361"/>
                  </a:lnTo>
                  <a:cubicBezTo>
                    <a:pt x="2741" y="345"/>
                    <a:pt x="2741" y="333"/>
                    <a:pt x="2744" y="317"/>
                  </a:cubicBezTo>
                  <a:close/>
                  <a:moveTo>
                    <a:pt x="1343" y="339"/>
                  </a:moveTo>
                  <a:cubicBezTo>
                    <a:pt x="1350" y="339"/>
                    <a:pt x="1350" y="361"/>
                    <a:pt x="1350" y="361"/>
                  </a:cubicBezTo>
                  <a:cubicBezTo>
                    <a:pt x="1349" y="368"/>
                    <a:pt x="1348" y="370"/>
                    <a:pt x="1346" y="370"/>
                  </a:cubicBezTo>
                  <a:cubicBezTo>
                    <a:pt x="1344" y="370"/>
                    <a:pt x="1341" y="361"/>
                    <a:pt x="1337" y="361"/>
                  </a:cubicBezTo>
                  <a:cubicBezTo>
                    <a:pt x="1334" y="339"/>
                    <a:pt x="1334" y="339"/>
                    <a:pt x="1343" y="339"/>
                  </a:cubicBezTo>
                  <a:close/>
                  <a:moveTo>
                    <a:pt x="2139" y="333"/>
                  </a:moveTo>
                  <a:cubicBezTo>
                    <a:pt x="2139" y="354"/>
                    <a:pt x="2139" y="373"/>
                    <a:pt x="2133" y="373"/>
                  </a:cubicBezTo>
                  <a:lnTo>
                    <a:pt x="2127" y="354"/>
                  </a:lnTo>
                  <a:lnTo>
                    <a:pt x="2133" y="333"/>
                  </a:lnTo>
                  <a:close/>
                  <a:moveTo>
                    <a:pt x="1240" y="333"/>
                  </a:moveTo>
                  <a:cubicBezTo>
                    <a:pt x="1243" y="333"/>
                    <a:pt x="1249" y="333"/>
                    <a:pt x="1249" y="354"/>
                  </a:cubicBezTo>
                  <a:cubicBezTo>
                    <a:pt x="1249" y="354"/>
                    <a:pt x="1249" y="374"/>
                    <a:pt x="1244" y="374"/>
                  </a:cubicBezTo>
                  <a:cubicBezTo>
                    <a:pt x="1244" y="374"/>
                    <a:pt x="1244" y="373"/>
                    <a:pt x="1243" y="373"/>
                  </a:cubicBezTo>
                  <a:cubicBezTo>
                    <a:pt x="1237" y="373"/>
                    <a:pt x="1234" y="354"/>
                    <a:pt x="1234" y="354"/>
                  </a:cubicBezTo>
                  <a:cubicBezTo>
                    <a:pt x="1234" y="333"/>
                    <a:pt x="1240" y="333"/>
                    <a:pt x="1240" y="333"/>
                  </a:cubicBezTo>
                  <a:close/>
                  <a:moveTo>
                    <a:pt x="2519" y="339"/>
                  </a:moveTo>
                  <a:cubicBezTo>
                    <a:pt x="2531" y="339"/>
                    <a:pt x="2531" y="339"/>
                    <a:pt x="2531" y="361"/>
                  </a:cubicBezTo>
                  <a:cubicBezTo>
                    <a:pt x="2531" y="380"/>
                    <a:pt x="2519" y="380"/>
                    <a:pt x="2515" y="380"/>
                  </a:cubicBezTo>
                  <a:cubicBezTo>
                    <a:pt x="2509" y="361"/>
                    <a:pt x="2512" y="339"/>
                    <a:pt x="2519" y="339"/>
                  </a:cubicBezTo>
                  <a:close/>
                  <a:moveTo>
                    <a:pt x="511" y="342"/>
                  </a:moveTo>
                  <a:cubicBezTo>
                    <a:pt x="505" y="342"/>
                    <a:pt x="500" y="357"/>
                    <a:pt x="500" y="370"/>
                  </a:cubicBezTo>
                  <a:cubicBezTo>
                    <a:pt x="497" y="392"/>
                    <a:pt x="504" y="392"/>
                    <a:pt x="516" y="392"/>
                  </a:cubicBezTo>
                  <a:cubicBezTo>
                    <a:pt x="516" y="392"/>
                    <a:pt x="516" y="392"/>
                    <a:pt x="517" y="392"/>
                  </a:cubicBezTo>
                  <a:cubicBezTo>
                    <a:pt x="520" y="392"/>
                    <a:pt x="529" y="373"/>
                    <a:pt x="529" y="373"/>
                  </a:cubicBezTo>
                  <a:cubicBezTo>
                    <a:pt x="529" y="354"/>
                    <a:pt x="522" y="351"/>
                    <a:pt x="519" y="351"/>
                  </a:cubicBezTo>
                  <a:cubicBezTo>
                    <a:pt x="516" y="345"/>
                    <a:pt x="514" y="342"/>
                    <a:pt x="511" y="342"/>
                  </a:cubicBezTo>
                  <a:close/>
                  <a:moveTo>
                    <a:pt x="1835" y="364"/>
                  </a:moveTo>
                  <a:lnTo>
                    <a:pt x="1842" y="367"/>
                  </a:lnTo>
                  <a:cubicBezTo>
                    <a:pt x="1839" y="386"/>
                    <a:pt x="1839" y="408"/>
                    <a:pt x="1835" y="408"/>
                  </a:cubicBezTo>
                  <a:lnTo>
                    <a:pt x="1829" y="386"/>
                  </a:lnTo>
                  <a:lnTo>
                    <a:pt x="1835" y="364"/>
                  </a:lnTo>
                  <a:close/>
                  <a:moveTo>
                    <a:pt x="1967" y="348"/>
                  </a:moveTo>
                  <a:cubicBezTo>
                    <a:pt x="1973" y="348"/>
                    <a:pt x="1973" y="348"/>
                    <a:pt x="1973" y="370"/>
                  </a:cubicBezTo>
                  <a:cubicBezTo>
                    <a:pt x="1973" y="386"/>
                    <a:pt x="1970" y="398"/>
                    <a:pt x="1967" y="411"/>
                  </a:cubicBezTo>
                  <a:cubicBezTo>
                    <a:pt x="1961" y="411"/>
                    <a:pt x="1967" y="370"/>
                    <a:pt x="1967" y="348"/>
                  </a:cubicBezTo>
                  <a:close/>
                  <a:moveTo>
                    <a:pt x="1054" y="382"/>
                  </a:moveTo>
                  <a:cubicBezTo>
                    <a:pt x="1054" y="382"/>
                    <a:pt x="1055" y="382"/>
                    <a:pt x="1055" y="383"/>
                  </a:cubicBezTo>
                  <a:lnTo>
                    <a:pt x="1052" y="401"/>
                  </a:lnTo>
                  <a:cubicBezTo>
                    <a:pt x="1050" y="401"/>
                    <a:pt x="1046" y="411"/>
                    <a:pt x="1044" y="411"/>
                  </a:cubicBezTo>
                  <a:cubicBezTo>
                    <a:pt x="1043" y="411"/>
                    <a:pt x="1043" y="409"/>
                    <a:pt x="1043" y="401"/>
                  </a:cubicBezTo>
                  <a:cubicBezTo>
                    <a:pt x="1037" y="401"/>
                    <a:pt x="1047" y="382"/>
                    <a:pt x="1054" y="382"/>
                  </a:cubicBezTo>
                  <a:close/>
                  <a:moveTo>
                    <a:pt x="3346" y="393"/>
                  </a:moveTo>
                  <a:lnTo>
                    <a:pt x="3346" y="393"/>
                  </a:lnTo>
                  <a:cubicBezTo>
                    <a:pt x="3346" y="398"/>
                    <a:pt x="3346" y="404"/>
                    <a:pt x="3346" y="411"/>
                  </a:cubicBezTo>
                  <a:cubicBezTo>
                    <a:pt x="3348" y="416"/>
                    <a:pt x="3350" y="419"/>
                    <a:pt x="3350" y="421"/>
                  </a:cubicBezTo>
                  <a:lnTo>
                    <a:pt x="3350" y="421"/>
                  </a:lnTo>
                  <a:cubicBezTo>
                    <a:pt x="3349" y="417"/>
                    <a:pt x="3348" y="408"/>
                    <a:pt x="3346" y="393"/>
                  </a:cubicBezTo>
                  <a:close/>
                  <a:moveTo>
                    <a:pt x="3350" y="421"/>
                  </a:moveTo>
                  <a:cubicBezTo>
                    <a:pt x="3351" y="422"/>
                    <a:pt x="3351" y="423"/>
                    <a:pt x="3351" y="423"/>
                  </a:cubicBezTo>
                  <a:cubicBezTo>
                    <a:pt x="3351" y="423"/>
                    <a:pt x="3351" y="422"/>
                    <a:pt x="3350" y="421"/>
                  </a:cubicBezTo>
                  <a:close/>
                  <a:moveTo>
                    <a:pt x="4471" y="0"/>
                  </a:moveTo>
                  <a:cubicBezTo>
                    <a:pt x="4471" y="0"/>
                    <a:pt x="4471" y="0"/>
                    <a:pt x="4471" y="0"/>
                  </a:cubicBezTo>
                  <a:cubicBezTo>
                    <a:pt x="4471" y="19"/>
                    <a:pt x="4440" y="22"/>
                    <a:pt x="4402" y="29"/>
                  </a:cubicBezTo>
                  <a:cubicBezTo>
                    <a:pt x="4364" y="32"/>
                    <a:pt x="4324" y="35"/>
                    <a:pt x="4327" y="54"/>
                  </a:cubicBezTo>
                  <a:lnTo>
                    <a:pt x="4317" y="57"/>
                  </a:lnTo>
                  <a:cubicBezTo>
                    <a:pt x="4315" y="41"/>
                    <a:pt x="4310" y="36"/>
                    <a:pt x="4302" y="36"/>
                  </a:cubicBezTo>
                  <a:cubicBezTo>
                    <a:pt x="4299" y="36"/>
                    <a:pt x="4296" y="37"/>
                    <a:pt x="4292" y="38"/>
                  </a:cubicBezTo>
                  <a:cubicBezTo>
                    <a:pt x="4283" y="60"/>
                    <a:pt x="4273" y="60"/>
                    <a:pt x="4273" y="60"/>
                  </a:cubicBezTo>
                  <a:cubicBezTo>
                    <a:pt x="4271" y="44"/>
                    <a:pt x="4267" y="40"/>
                    <a:pt x="4262" y="40"/>
                  </a:cubicBezTo>
                  <a:cubicBezTo>
                    <a:pt x="4260" y="40"/>
                    <a:pt x="4257" y="40"/>
                    <a:pt x="4255" y="41"/>
                  </a:cubicBezTo>
                  <a:cubicBezTo>
                    <a:pt x="4242" y="41"/>
                    <a:pt x="4239" y="41"/>
                    <a:pt x="4239" y="63"/>
                  </a:cubicBezTo>
                  <a:cubicBezTo>
                    <a:pt x="4235" y="64"/>
                    <a:pt x="4231" y="64"/>
                    <a:pt x="4228" y="64"/>
                  </a:cubicBezTo>
                  <a:cubicBezTo>
                    <a:pt x="4210" y="64"/>
                    <a:pt x="4192" y="58"/>
                    <a:pt x="4176" y="47"/>
                  </a:cubicBezTo>
                  <a:cubicBezTo>
                    <a:pt x="4175" y="41"/>
                    <a:pt x="4173" y="38"/>
                    <a:pt x="4172" y="38"/>
                  </a:cubicBezTo>
                  <a:cubicBezTo>
                    <a:pt x="4168" y="38"/>
                    <a:pt x="4166" y="54"/>
                    <a:pt x="4164" y="69"/>
                  </a:cubicBezTo>
                  <a:cubicBezTo>
                    <a:pt x="4167" y="88"/>
                    <a:pt x="4164" y="110"/>
                    <a:pt x="4158" y="110"/>
                  </a:cubicBezTo>
                  <a:cubicBezTo>
                    <a:pt x="4158" y="110"/>
                    <a:pt x="4154" y="91"/>
                    <a:pt x="4154" y="69"/>
                  </a:cubicBezTo>
                  <a:cubicBezTo>
                    <a:pt x="4157" y="53"/>
                    <a:pt x="4157" y="49"/>
                    <a:pt x="4153" y="49"/>
                  </a:cubicBezTo>
                  <a:cubicBezTo>
                    <a:pt x="4151" y="49"/>
                    <a:pt x="4148" y="50"/>
                    <a:pt x="4145" y="50"/>
                  </a:cubicBezTo>
                  <a:lnTo>
                    <a:pt x="4136" y="50"/>
                  </a:lnTo>
                  <a:cubicBezTo>
                    <a:pt x="4136" y="69"/>
                    <a:pt x="4111" y="72"/>
                    <a:pt x="4070" y="76"/>
                  </a:cubicBezTo>
                  <a:cubicBezTo>
                    <a:pt x="4023" y="79"/>
                    <a:pt x="4004" y="82"/>
                    <a:pt x="4007" y="101"/>
                  </a:cubicBezTo>
                  <a:cubicBezTo>
                    <a:pt x="4009" y="112"/>
                    <a:pt x="4008" y="117"/>
                    <a:pt x="4004" y="117"/>
                  </a:cubicBezTo>
                  <a:cubicBezTo>
                    <a:pt x="4000" y="117"/>
                    <a:pt x="3994" y="113"/>
                    <a:pt x="3985" y="104"/>
                  </a:cubicBezTo>
                  <a:cubicBezTo>
                    <a:pt x="3961" y="66"/>
                    <a:pt x="3952" y="52"/>
                    <a:pt x="3948" y="52"/>
                  </a:cubicBezTo>
                  <a:cubicBezTo>
                    <a:pt x="3946" y="52"/>
                    <a:pt x="3946" y="56"/>
                    <a:pt x="3944" y="63"/>
                  </a:cubicBezTo>
                  <a:cubicBezTo>
                    <a:pt x="3948" y="63"/>
                    <a:pt x="3951" y="85"/>
                    <a:pt x="3954" y="104"/>
                  </a:cubicBezTo>
                  <a:cubicBezTo>
                    <a:pt x="3955" y="126"/>
                    <a:pt x="3955" y="137"/>
                    <a:pt x="3952" y="137"/>
                  </a:cubicBezTo>
                  <a:cubicBezTo>
                    <a:pt x="3950" y="137"/>
                    <a:pt x="3946" y="127"/>
                    <a:pt x="3941" y="107"/>
                  </a:cubicBezTo>
                  <a:cubicBezTo>
                    <a:pt x="3940" y="91"/>
                    <a:pt x="3929" y="85"/>
                    <a:pt x="3915" y="85"/>
                  </a:cubicBezTo>
                  <a:cubicBezTo>
                    <a:pt x="3890" y="85"/>
                    <a:pt x="3857" y="106"/>
                    <a:pt x="3857" y="132"/>
                  </a:cubicBezTo>
                  <a:cubicBezTo>
                    <a:pt x="3857" y="123"/>
                    <a:pt x="3857" y="129"/>
                    <a:pt x="3854" y="113"/>
                  </a:cubicBezTo>
                  <a:cubicBezTo>
                    <a:pt x="3854" y="97"/>
                    <a:pt x="3850" y="93"/>
                    <a:pt x="3840" y="93"/>
                  </a:cubicBezTo>
                  <a:cubicBezTo>
                    <a:pt x="3836" y="93"/>
                    <a:pt x="3831" y="93"/>
                    <a:pt x="3825" y="94"/>
                  </a:cubicBezTo>
                  <a:lnTo>
                    <a:pt x="3810" y="94"/>
                  </a:lnTo>
                  <a:cubicBezTo>
                    <a:pt x="3811" y="112"/>
                    <a:pt x="3805" y="119"/>
                    <a:pt x="3798" y="119"/>
                  </a:cubicBezTo>
                  <a:cubicBezTo>
                    <a:pt x="3789" y="119"/>
                    <a:pt x="3777" y="108"/>
                    <a:pt x="3775" y="97"/>
                  </a:cubicBezTo>
                  <a:cubicBezTo>
                    <a:pt x="3769" y="76"/>
                    <a:pt x="3769" y="76"/>
                    <a:pt x="3760" y="76"/>
                  </a:cubicBezTo>
                  <a:cubicBezTo>
                    <a:pt x="3753" y="95"/>
                    <a:pt x="3743" y="102"/>
                    <a:pt x="3735" y="102"/>
                  </a:cubicBezTo>
                  <a:cubicBezTo>
                    <a:pt x="3724" y="102"/>
                    <a:pt x="3716" y="91"/>
                    <a:pt x="3716" y="79"/>
                  </a:cubicBezTo>
                  <a:lnTo>
                    <a:pt x="3703" y="79"/>
                  </a:lnTo>
                  <a:cubicBezTo>
                    <a:pt x="3700" y="101"/>
                    <a:pt x="3687" y="101"/>
                    <a:pt x="3684" y="101"/>
                  </a:cubicBezTo>
                  <a:cubicBezTo>
                    <a:pt x="3666" y="104"/>
                    <a:pt x="3662" y="104"/>
                    <a:pt x="3669" y="123"/>
                  </a:cubicBezTo>
                  <a:cubicBezTo>
                    <a:pt x="3672" y="144"/>
                    <a:pt x="3672" y="163"/>
                    <a:pt x="3666" y="166"/>
                  </a:cubicBezTo>
                  <a:lnTo>
                    <a:pt x="3666" y="144"/>
                  </a:lnTo>
                  <a:cubicBezTo>
                    <a:pt x="3663" y="127"/>
                    <a:pt x="3653" y="126"/>
                    <a:pt x="3638" y="126"/>
                  </a:cubicBezTo>
                  <a:cubicBezTo>
                    <a:pt x="3634" y="126"/>
                    <a:pt x="3630" y="126"/>
                    <a:pt x="3625" y="126"/>
                  </a:cubicBezTo>
                  <a:cubicBezTo>
                    <a:pt x="3619" y="126"/>
                    <a:pt x="3613" y="126"/>
                    <a:pt x="3609" y="126"/>
                  </a:cubicBezTo>
                  <a:cubicBezTo>
                    <a:pt x="3593" y="126"/>
                    <a:pt x="3586" y="124"/>
                    <a:pt x="3581" y="107"/>
                  </a:cubicBezTo>
                  <a:lnTo>
                    <a:pt x="3575" y="129"/>
                  </a:lnTo>
                  <a:cubicBezTo>
                    <a:pt x="3573" y="139"/>
                    <a:pt x="3571" y="144"/>
                    <a:pt x="3569" y="144"/>
                  </a:cubicBezTo>
                  <a:cubicBezTo>
                    <a:pt x="3567" y="144"/>
                    <a:pt x="3565" y="139"/>
                    <a:pt x="3565" y="129"/>
                  </a:cubicBezTo>
                  <a:cubicBezTo>
                    <a:pt x="3562" y="119"/>
                    <a:pt x="3556" y="114"/>
                    <a:pt x="3549" y="114"/>
                  </a:cubicBezTo>
                  <a:cubicBezTo>
                    <a:pt x="3541" y="114"/>
                    <a:pt x="3533" y="120"/>
                    <a:pt x="3528" y="132"/>
                  </a:cubicBezTo>
                  <a:lnTo>
                    <a:pt x="3515" y="132"/>
                  </a:lnTo>
                  <a:cubicBezTo>
                    <a:pt x="3510" y="112"/>
                    <a:pt x="3504" y="101"/>
                    <a:pt x="3499" y="101"/>
                  </a:cubicBezTo>
                  <a:cubicBezTo>
                    <a:pt x="3493" y="101"/>
                    <a:pt x="3488" y="112"/>
                    <a:pt x="3487" y="132"/>
                  </a:cubicBezTo>
                  <a:cubicBezTo>
                    <a:pt x="3487" y="113"/>
                    <a:pt x="3481" y="113"/>
                    <a:pt x="3474" y="113"/>
                  </a:cubicBezTo>
                  <a:cubicBezTo>
                    <a:pt x="3469" y="123"/>
                    <a:pt x="3461" y="128"/>
                    <a:pt x="3454" y="128"/>
                  </a:cubicBezTo>
                  <a:cubicBezTo>
                    <a:pt x="3448" y="128"/>
                    <a:pt x="3443" y="124"/>
                    <a:pt x="3443" y="113"/>
                  </a:cubicBezTo>
                  <a:lnTo>
                    <a:pt x="3437" y="113"/>
                  </a:lnTo>
                  <a:cubicBezTo>
                    <a:pt x="3434" y="135"/>
                    <a:pt x="3427" y="135"/>
                    <a:pt x="3421" y="135"/>
                  </a:cubicBezTo>
                  <a:cubicBezTo>
                    <a:pt x="3418" y="135"/>
                    <a:pt x="3412" y="135"/>
                    <a:pt x="3409" y="157"/>
                  </a:cubicBezTo>
                  <a:cubicBezTo>
                    <a:pt x="3402" y="179"/>
                    <a:pt x="3399" y="179"/>
                    <a:pt x="3399" y="179"/>
                  </a:cubicBezTo>
                  <a:cubicBezTo>
                    <a:pt x="3393" y="179"/>
                    <a:pt x="3396" y="157"/>
                    <a:pt x="3399" y="135"/>
                  </a:cubicBezTo>
                  <a:cubicBezTo>
                    <a:pt x="3404" y="126"/>
                    <a:pt x="3404" y="122"/>
                    <a:pt x="3402" y="122"/>
                  </a:cubicBezTo>
                  <a:cubicBezTo>
                    <a:pt x="3398" y="122"/>
                    <a:pt x="3388" y="132"/>
                    <a:pt x="3380" y="157"/>
                  </a:cubicBezTo>
                  <a:cubicBezTo>
                    <a:pt x="3374" y="179"/>
                    <a:pt x="3371" y="190"/>
                    <a:pt x="3370" y="190"/>
                  </a:cubicBezTo>
                  <a:cubicBezTo>
                    <a:pt x="3369" y="190"/>
                    <a:pt x="3371" y="179"/>
                    <a:pt x="3374" y="157"/>
                  </a:cubicBezTo>
                  <a:cubicBezTo>
                    <a:pt x="3376" y="144"/>
                    <a:pt x="3380" y="129"/>
                    <a:pt x="3379" y="129"/>
                  </a:cubicBezTo>
                  <a:lnTo>
                    <a:pt x="3379" y="129"/>
                  </a:lnTo>
                  <a:cubicBezTo>
                    <a:pt x="3378" y="129"/>
                    <a:pt x="3377" y="132"/>
                    <a:pt x="3374" y="138"/>
                  </a:cubicBezTo>
                  <a:cubicBezTo>
                    <a:pt x="3374" y="138"/>
                    <a:pt x="3362" y="138"/>
                    <a:pt x="3365" y="157"/>
                  </a:cubicBezTo>
                  <a:lnTo>
                    <a:pt x="3346" y="160"/>
                  </a:lnTo>
                  <a:cubicBezTo>
                    <a:pt x="3336" y="138"/>
                    <a:pt x="3330" y="138"/>
                    <a:pt x="3324" y="138"/>
                  </a:cubicBezTo>
                  <a:cubicBezTo>
                    <a:pt x="3322" y="149"/>
                    <a:pt x="3322" y="155"/>
                    <a:pt x="3320" y="155"/>
                  </a:cubicBezTo>
                  <a:cubicBezTo>
                    <a:pt x="3319" y="155"/>
                    <a:pt x="3318" y="149"/>
                    <a:pt x="3315" y="138"/>
                  </a:cubicBezTo>
                  <a:cubicBezTo>
                    <a:pt x="3313" y="131"/>
                    <a:pt x="3311" y="126"/>
                    <a:pt x="3310" y="126"/>
                  </a:cubicBezTo>
                  <a:cubicBezTo>
                    <a:pt x="3308" y="126"/>
                    <a:pt x="3306" y="136"/>
                    <a:pt x="3308" y="160"/>
                  </a:cubicBezTo>
                  <a:cubicBezTo>
                    <a:pt x="3307" y="171"/>
                    <a:pt x="3304" y="177"/>
                    <a:pt x="3302" y="177"/>
                  </a:cubicBezTo>
                  <a:cubicBezTo>
                    <a:pt x="3299" y="177"/>
                    <a:pt x="3296" y="171"/>
                    <a:pt x="3293" y="160"/>
                  </a:cubicBezTo>
                  <a:cubicBezTo>
                    <a:pt x="3291" y="137"/>
                    <a:pt x="3288" y="127"/>
                    <a:pt x="3286" y="127"/>
                  </a:cubicBezTo>
                  <a:cubicBezTo>
                    <a:pt x="3285" y="127"/>
                    <a:pt x="3285" y="132"/>
                    <a:pt x="3286" y="141"/>
                  </a:cubicBezTo>
                  <a:cubicBezTo>
                    <a:pt x="3283" y="160"/>
                    <a:pt x="3277" y="160"/>
                    <a:pt x="3277" y="160"/>
                  </a:cubicBezTo>
                  <a:cubicBezTo>
                    <a:pt x="3275" y="146"/>
                    <a:pt x="3248" y="144"/>
                    <a:pt x="3213" y="144"/>
                  </a:cubicBezTo>
                  <a:cubicBezTo>
                    <a:pt x="3202" y="144"/>
                    <a:pt x="3189" y="144"/>
                    <a:pt x="3177" y="144"/>
                  </a:cubicBezTo>
                  <a:cubicBezTo>
                    <a:pt x="3170" y="144"/>
                    <a:pt x="3167" y="166"/>
                    <a:pt x="3167" y="185"/>
                  </a:cubicBezTo>
                  <a:cubicBezTo>
                    <a:pt x="3169" y="204"/>
                    <a:pt x="3169" y="211"/>
                    <a:pt x="3169" y="211"/>
                  </a:cubicBezTo>
                  <a:cubicBezTo>
                    <a:pt x="3169" y="211"/>
                    <a:pt x="3166" y="198"/>
                    <a:pt x="3161" y="185"/>
                  </a:cubicBezTo>
                  <a:cubicBezTo>
                    <a:pt x="3158" y="154"/>
                    <a:pt x="3153" y="138"/>
                    <a:pt x="3150" y="138"/>
                  </a:cubicBezTo>
                  <a:lnTo>
                    <a:pt x="3150" y="138"/>
                  </a:lnTo>
                  <a:cubicBezTo>
                    <a:pt x="3148" y="138"/>
                    <a:pt x="3147" y="154"/>
                    <a:pt x="3152" y="185"/>
                  </a:cubicBezTo>
                  <a:cubicBezTo>
                    <a:pt x="3155" y="207"/>
                    <a:pt x="3156" y="218"/>
                    <a:pt x="3156" y="218"/>
                  </a:cubicBezTo>
                  <a:cubicBezTo>
                    <a:pt x="3155" y="218"/>
                    <a:pt x="3152" y="207"/>
                    <a:pt x="3145" y="185"/>
                  </a:cubicBezTo>
                  <a:cubicBezTo>
                    <a:pt x="3142" y="176"/>
                    <a:pt x="3141" y="171"/>
                    <a:pt x="3139" y="171"/>
                  </a:cubicBezTo>
                  <a:cubicBezTo>
                    <a:pt x="3138" y="171"/>
                    <a:pt x="3137" y="176"/>
                    <a:pt x="3136" y="185"/>
                  </a:cubicBezTo>
                  <a:cubicBezTo>
                    <a:pt x="3136" y="196"/>
                    <a:pt x="3134" y="202"/>
                    <a:pt x="3133" y="202"/>
                  </a:cubicBezTo>
                  <a:cubicBezTo>
                    <a:pt x="3131" y="202"/>
                    <a:pt x="3130" y="196"/>
                    <a:pt x="3130" y="185"/>
                  </a:cubicBezTo>
                  <a:cubicBezTo>
                    <a:pt x="3125" y="172"/>
                    <a:pt x="3121" y="157"/>
                    <a:pt x="3119" y="157"/>
                  </a:cubicBezTo>
                  <a:cubicBezTo>
                    <a:pt x="3118" y="157"/>
                    <a:pt x="3117" y="160"/>
                    <a:pt x="3117" y="166"/>
                  </a:cubicBezTo>
                  <a:cubicBezTo>
                    <a:pt x="3117" y="166"/>
                    <a:pt x="3111" y="166"/>
                    <a:pt x="3105" y="144"/>
                  </a:cubicBezTo>
                  <a:cubicBezTo>
                    <a:pt x="3103" y="139"/>
                    <a:pt x="3101" y="137"/>
                    <a:pt x="3100" y="137"/>
                  </a:cubicBezTo>
                  <a:cubicBezTo>
                    <a:pt x="3096" y="137"/>
                    <a:pt x="3093" y="151"/>
                    <a:pt x="3089" y="166"/>
                  </a:cubicBezTo>
                  <a:cubicBezTo>
                    <a:pt x="3083" y="187"/>
                    <a:pt x="3078" y="198"/>
                    <a:pt x="3075" y="198"/>
                  </a:cubicBezTo>
                  <a:cubicBezTo>
                    <a:pt x="3072" y="198"/>
                    <a:pt x="3072" y="188"/>
                    <a:pt x="3073" y="166"/>
                  </a:cubicBezTo>
                  <a:cubicBezTo>
                    <a:pt x="3074" y="151"/>
                    <a:pt x="3072" y="145"/>
                    <a:pt x="3068" y="145"/>
                  </a:cubicBezTo>
                  <a:cubicBezTo>
                    <a:pt x="3061" y="145"/>
                    <a:pt x="3050" y="163"/>
                    <a:pt x="3048" y="188"/>
                  </a:cubicBezTo>
                  <a:cubicBezTo>
                    <a:pt x="3046" y="213"/>
                    <a:pt x="3046" y="222"/>
                    <a:pt x="3045" y="222"/>
                  </a:cubicBezTo>
                  <a:cubicBezTo>
                    <a:pt x="3044" y="222"/>
                    <a:pt x="3043" y="218"/>
                    <a:pt x="3042" y="210"/>
                  </a:cubicBezTo>
                  <a:cubicBezTo>
                    <a:pt x="3042" y="188"/>
                    <a:pt x="3036" y="188"/>
                    <a:pt x="3036" y="188"/>
                  </a:cubicBezTo>
                  <a:cubicBezTo>
                    <a:pt x="3029" y="188"/>
                    <a:pt x="3026" y="188"/>
                    <a:pt x="3023" y="170"/>
                  </a:cubicBezTo>
                  <a:cubicBezTo>
                    <a:pt x="3023" y="170"/>
                    <a:pt x="3020" y="170"/>
                    <a:pt x="3007" y="188"/>
                  </a:cubicBezTo>
                  <a:cubicBezTo>
                    <a:pt x="3005" y="205"/>
                    <a:pt x="3001" y="212"/>
                    <a:pt x="2996" y="212"/>
                  </a:cubicBezTo>
                  <a:cubicBezTo>
                    <a:pt x="2988" y="212"/>
                    <a:pt x="2980" y="195"/>
                    <a:pt x="2976" y="170"/>
                  </a:cubicBezTo>
                  <a:lnTo>
                    <a:pt x="2964" y="191"/>
                  </a:lnTo>
                  <a:cubicBezTo>
                    <a:pt x="2962" y="216"/>
                    <a:pt x="2960" y="234"/>
                    <a:pt x="2958" y="234"/>
                  </a:cubicBezTo>
                  <a:cubicBezTo>
                    <a:pt x="2957" y="234"/>
                    <a:pt x="2955" y="227"/>
                    <a:pt x="2954" y="210"/>
                  </a:cubicBezTo>
                  <a:cubicBezTo>
                    <a:pt x="2954" y="201"/>
                    <a:pt x="2954" y="201"/>
                    <a:pt x="2954" y="191"/>
                  </a:cubicBezTo>
                  <a:cubicBezTo>
                    <a:pt x="2953" y="207"/>
                    <a:pt x="2949" y="214"/>
                    <a:pt x="2944" y="214"/>
                  </a:cubicBezTo>
                  <a:cubicBezTo>
                    <a:pt x="2937" y="214"/>
                    <a:pt x="2928" y="197"/>
                    <a:pt x="2926" y="170"/>
                  </a:cubicBezTo>
                  <a:cubicBezTo>
                    <a:pt x="2926" y="151"/>
                    <a:pt x="2926" y="151"/>
                    <a:pt x="2920" y="151"/>
                  </a:cubicBezTo>
                  <a:lnTo>
                    <a:pt x="2920" y="170"/>
                  </a:lnTo>
                  <a:cubicBezTo>
                    <a:pt x="2923" y="191"/>
                    <a:pt x="2923" y="213"/>
                    <a:pt x="2917" y="213"/>
                  </a:cubicBezTo>
                  <a:cubicBezTo>
                    <a:pt x="2910" y="213"/>
                    <a:pt x="2907" y="213"/>
                    <a:pt x="2904" y="191"/>
                  </a:cubicBezTo>
                  <a:cubicBezTo>
                    <a:pt x="2900" y="176"/>
                    <a:pt x="2895" y="162"/>
                    <a:pt x="2894" y="162"/>
                  </a:cubicBezTo>
                  <a:lnTo>
                    <a:pt x="2894" y="162"/>
                  </a:lnTo>
                  <a:cubicBezTo>
                    <a:pt x="2894" y="162"/>
                    <a:pt x="2894" y="164"/>
                    <a:pt x="2895" y="170"/>
                  </a:cubicBezTo>
                  <a:cubicBezTo>
                    <a:pt x="2895" y="170"/>
                    <a:pt x="2888" y="170"/>
                    <a:pt x="2882" y="151"/>
                  </a:cubicBezTo>
                  <a:lnTo>
                    <a:pt x="2860" y="151"/>
                  </a:lnTo>
                  <a:cubicBezTo>
                    <a:pt x="2857" y="162"/>
                    <a:pt x="2853" y="167"/>
                    <a:pt x="2850" y="167"/>
                  </a:cubicBezTo>
                  <a:cubicBezTo>
                    <a:pt x="2847" y="167"/>
                    <a:pt x="2844" y="162"/>
                    <a:pt x="2844" y="151"/>
                  </a:cubicBezTo>
                  <a:cubicBezTo>
                    <a:pt x="2844" y="151"/>
                    <a:pt x="2832" y="151"/>
                    <a:pt x="2829" y="173"/>
                  </a:cubicBezTo>
                  <a:cubicBezTo>
                    <a:pt x="2816" y="173"/>
                    <a:pt x="2810" y="173"/>
                    <a:pt x="2810" y="151"/>
                  </a:cubicBezTo>
                  <a:cubicBezTo>
                    <a:pt x="2810" y="140"/>
                    <a:pt x="2810" y="134"/>
                    <a:pt x="2809" y="134"/>
                  </a:cubicBezTo>
                  <a:cubicBezTo>
                    <a:pt x="2808" y="134"/>
                    <a:pt x="2807" y="140"/>
                    <a:pt x="2804" y="151"/>
                  </a:cubicBezTo>
                  <a:cubicBezTo>
                    <a:pt x="2807" y="173"/>
                    <a:pt x="2801" y="173"/>
                    <a:pt x="2794" y="173"/>
                  </a:cubicBezTo>
                  <a:lnTo>
                    <a:pt x="2785" y="173"/>
                  </a:lnTo>
                  <a:cubicBezTo>
                    <a:pt x="2785" y="191"/>
                    <a:pt x="2785" y="191"/>
                    <a:pt x="2779" y="191"/>
                  </a:cubicBezTo>
                  <a:cubicBezTo>
                    <a:pt x="2772" y="191"/>
                    <a:pt x="2757" y="173"/>
                    <a:pt x="2750" y="173"/>
                  </a:cubicBezTo>
                  <a:cubicBezTo>
                    <a:pt x="2735" y="173"/>
                    <a:pt x="2735" y="173"/>
                    <a:pt x="2741" y="191"/>
                  </a:cubicBezTo>
                  <a:cubicBezTo>
                    <a:pt x="2745" y="191"/>
                    <a:pt x="2747" y="201"/>
                    <a:pt x="2743" y="201"/>
                  </a:cubicBezTo>
                  <a:cubicBezTo>
                    <a:pt x="2742" y="201"/>
                    <a:pt x="2739" y="199"/>
                    <a:pt x="2735" y="191"/>
                  </a:cubicBezTo>
                  <a:cubicBezTo>
                    <a:pt x="2729" y="191"/>
                    <a:pt x="2713" y="173"/>
                    <a:pt x="2697" y="173"/>
                  </a:cubicBezTo>
                  <a:cubicBezTo>
                    <a:pt x="2675" y="173"/>
                    <a:pt x="2675" y="173"/>
                    <a:pt x="2675" y="195"/>
                  </a:cubicBezTo>
                  <a:cubicBezTo>
                    <a:pt x="2678" y="215"/>
                    <a:pt x="2678" y="225"/>
                    <a:pt x="2677" y="225"/>
                  </a:cubicBezTo>
                  <a:cubicBezTo>
                    <a:pt x="2675" y="225"/>
                    <a:pt x="2672" y="215"/>
                    <a:pt x="2669" y="195"/>
                  </a:cubicBezTo>
                  <a:cubicBezTo>
                    <a:pt x="2662" y="169"/>
                    <a:pt x="2656" y="158"/>
                    <a:pt x="2654" y="158"/>
                  </a:cubicBezTo>
                  <a:cubicBezTo>
                    <a:pt x="2652" y="158"/>
                    <a:pt x="2652" y="164"/>
                    <a:pt x="2653" y="173"/>
                  </a:cubicBezTo>
                  <a:cubicBezTo>
                    <a:pt x="2647" y="195"/>
                    <a:pt x="2647" y="195"/>
                    <a:pt x="2641" y="195"/>
                  </a:cubicBezTo>
                  <a:cubicBezTo>
                    <a:pt x="2641" y="184"/>
                    <a:pt x="2639" y="178"/>
                    <a:pt x="2636" y="178"/>
                  </a:cubicBezTo>
                  <a:cubicBezTo>
                    <a:pt x="2634" y="178"/>
                    <a:pt x="2630" y="184"/>
                    <a:pt x="2625" y="195"/>
                  </a:cubicBezTo>
                  <a:cubicBezTo>
                    <a:pt x="2619" y="195"/>
                    <a:pt x="2619" y="195"/>
                    <a:pt x="2619" y="173"/>
                  </a:cubicBezTo>
                  <a:lnTo>
                    <a:pt x="2609" y="173"/>
                  </a:lnTo>
                  <a:cubicBezTo>
                    <a:pt x="2605" y="190"/>
                    <a:pt x="2597" y="197"/>
                    <a:pt x="2588" y="197"/>
                  </a:cubicBezTo>
                  <a:cubicBezTo>
                    <a:pt x="2576" y="197"/>
                    <a:pt x="2563" y="185"/>
                    <a:pt x="2559" y="173"/>
                  </a:cubicBezTo>
                  <a:cubicBezTo>
                    <a:pt x="2559" y="173"/>
                    <a:pt x="2553" y="173"/>
                    <a:pt x="2550" y="195"/>
                  </a:cubicBezTo>
                  <a:cubicBezTo>
                    <a:pt x="2547" y="215"/>
                    <a:pt x="2544" y="225"/>
                    <a:pt x="2541" y="225"/>
                  </a:cubicBezTo>
                  <a:cubicBezTo>
                    <a:pt x="2539" y="225"/>
                    <a:pt x="2537" y="215"/>
                    <a:pt x="2537" y="195"/>
                  </a:cubicBezTo>
                  <a:cubicBezTo>
                    <a:pt x="2537" y="173"/>
                    <a:pt x="2537" y="162"/>
                    <a:pt x="2537" y="162"/>
                  </a:cubicBezTo>
                  <a:cubicBezTo>
                    <a:pt x="2536" y="162"/>
                    <a:pt x="2534" y="173"/>
                    <a:pt x="2531" y="195"/>
                  </a:cubicBezTo>
                  <a:cubicBezTo>
                    <a:pt x="2530" y="202"/>
                    <a:pt x="2524" y="207"/>
                    <a:pt x="2519" y="207"/>
                  </a:cubicBezTo>
                  <a:cubicBezTo>
                    <a:pt x="2510" y="207"/>
                    <a:pt x="2501" y="197"/>
                    <a:pt x="2503" y="173"/>
                  </a:cubicBezTo>
                  <a:lnTo>
                    <a:pt x="2503" y="129"/>
                  </a:lnTo>
                  <a:cubicBezTo>
                    <a:pt x="2500" y="151"/>
                    <a:pt x="2493" y="151"/>
                    <a:pt x="2493" y="151"/>
                  </a:cubicBezTo>
                  <a:cubicBezTo>
                    <a:pt x="2493" y="173"/>
                    <a:pt x="2487" y="173"/>
                    <a:pt x="2472" y="173"/>
                  </a:cubicBezTo>
                  <a:cubicBezTo>
                    <a:pt x="2462" y="173"/>
                    <a:pt x="2440" y="191"/>
                    <a:pt x="2428" y="191"/>
                  </a:cubicBezTo>
                  <a:cubicBezTo>
                    <a:pt x="2426" y="192"/>
                    <a:pt x="2424" y="192"/>
                    <a:pt x="2422" y="192"/>
                  </a:cubicBezTo>
                  <a:cubicBezTo>
                    <a:pt x="2409" y="192"/>
                    <a:pt x="2399" y="184"/>
                    <a:pt x="2396" y="173"/>
                  </a:cubicBezTo>
                  <a:cubicBezTo>
                    <a:pt x="2390" y="173"/>
                    <a:pt x="2384" y="173"/>
                    <a:pt x="2374" y="191"/>
                  </a:cubicBezTo>
                  <a:cubicBezTo>
                    <a:pt x="2371" y="202"/>
                    <a:pt x="2367" y="208"/>
                    <a:pt x="2364" y="208"/>
                  </a:cubicBezTo>
                  <a:cubicBezTo>
                    <a:pt x="2360" y="208"/>
                    <a:pt x="2357" y="202"/>
                    <a:pt x="2356" y="191"/>
                  </a:cubicBezTo>
                  <a:lnTo>
                    <a:pt x="2352" y="191"/>
                  </a:lnTo>
                  <a:cubicBezTo>
                    <a:pt x="2340" y="213"/>
                    <a:pt x="2337" y="213"/>
                    <a:pt x="2337" y="213"/>
                  </a:cubicBezTo>
                  <a:cubicBezTo>
                    <a:pt x="2335" y="198"/>
                    <a:pt x="2332" y="182"/>
                    <a:pt x="2329" y="182"/>
                  </a:cubicBezTo>
                  <a:cubicBezTo>
                    <a:pt x="2328" y="182"/>
                    <a:pt x="2326" y="185"/>
                    <a:pt x="2324" y="191"/>
                  </a:cubicBezTo>
                  <a:cubicBezTo>
                    <a:pt x="2324" y="213"/>
                    <a:pt x="2318" y="213"/>
                    <a:pt x="2309" y="213"/>
                  </a:cubicBezTo>
                  <a:cubicBezTo>
                    <a:pt x="2302" y="201"/>
                    <a:pt x="2243" y="195"/>
                    <a:pt x="2193" y="195"/>
                  </a:cubicBezTo>
                  <a:cubicBezTo>
                    <a:pt x="2152" y="195"/>
                    <a:pt x="2117" y="199"/>
                    <a:pt x="2117" y="207"/>
                  </a:cubicBezTo>
                  <a:lnTo>
                    <a:pt x="2083" y="207"/>
                  </a:lnTo>
                  <a:cubicBezTo>
                    <a:pt x="2083" y="190"/>
                    <a:pt x="2078" y="183"/>
                    <a:pt x="2071" y="183"/>
                  </a:cubicBezTo>
                  <a:cubicBezTo>
                    <a:pt x="2061" y="183"/>
                    <a:pt x="2048" y="195"/>
                    <a:pt x="2039" y="207"/>
                  </a:cubicBezTo>
                  <a:cubicBezTo>
                    <a:pt x="2033" y="226"/>
                    <a:pt x="2030" y="226"/>
                    <a:pt x="2023" y="226"/>
                  </a:cubicBezTo>
                  <a:cubicBezTo>
                    <a:pt x="2023" y="202"/>
                    <a:pt x="2018" y="192"/>
                    <a:pt x="2011" y="192"/>
                  </a:cubicBezTo>
                  <a:cubicBezTo>
                    <a:pt x="2006" y="192"/>
                    <a:pt x="2000" y="196"/>
                    <a:pt x="1995" y="204"/>
                  </a:cubicBezTo>
                  <a:cubicBezTo>
                    <a:pt x="1992" y="224"/>
                    <a:pt x="1989" y="235"/>
                    <a:pt x="1987" y="235"/>
                  </a:cubicBezTo>
                  <a:cubicBezTo>
                    <a:pt x="1985" y="235"/>
                    <a:pt x="1984" y="224"/>
                    <a:pt x="1986" y="204"/>
                  </a:cubicBezTo>
                  <a:cubicBezTo>
                    <a:pt x="1986" y="186"/>
                    <a:pt x="1983" y="175"/>
                    <a:pt x="1980" y="175"/>
                  </a:cubicBezTo>
                  <a:cubicBezTo>
                    <a:pt x="1975" y="175"/>
                    <a:pt x="1969" y="190"/>
                    <a:pt x="1964" y="223"/>
                  </a:cubicBezTo>
                  <a:cubicBezTo>
                    <a:pt x="1961" y="234"/>
                    <a:pt x="1959" y="239"/>
                    <a:pt x="1958" y="239"/>
                  </a:cubicBezTo>
                  <a:cubicBezTo>
                    <a:pt x="1956" y="239"/>
                    <a:pt x="1954" y="234"/>
                    <a:pt x="1951" y="223"/>
                  </a:cubicBezTo>
                  <a:cubicBezTo>
                    <a:pt x="1948" y="199"/>
                    <a:pt x="1945" y="189"/>
                    <a:pt x="1944" y="189"/>
                  </a:cubicBezTo>
                  <a:cubicBezTo>
                    <a:pt x="1942" y="189"/>
                    <a:pt x="1942" y="195"/>
                    <a:pt x="1942" y="204"/>
                  </a:cubicBezTo>
                  <a:cubicBezTo>
                    <a:pt x="1939" y="224"/>
                    <a:pt x="1936" y="234"/>
                    <a:pt x="1933" y="234"/>
                  </a:cubicBezTo>
                  <a:cubicBezTo>
                    <a:pt x="1930" y="234"/>
                    <a:pt x="1926" y="223"/>
                    <a:pt x="1923" y="201"/>
                  </a:cubicBezTo>
                  <a:cubicBezTo>
                    <a:pt x="1918" y="181"/>
                    <a:pt x="1916" y="170"/>
                    <a:pt x="1914" y="170"/>
                  </a:cubicBezTo>
                  <a:cubicBezTo>
                    <a:pt x="1912" y="170"/>
                    <a:pt x="1911" y="181"/>
                    <a:pt x="1907" y="201"/>
                  </a:cubicBezTo>
                  <a:cubicBezTo>
                    <a:pt x="1904" y="221"/>
                    <a:pt x="1897" y="231"/>
                    <a:pt x="1891" y="231"/>
                  </a:cubicBezTo>
                  <a:cubicBezTo>
                    <a:pt x="1884" y="231"/>
                    <a:pt x="1878" y="221"/>
                    <a:pt x="1876" y="201"/>
                  </a:cubicBezTo>
                  <a:cubicBezTo>
                    <a:pt x="1872" y="201"/>
                    <a:pt x="1868" y="191"/>
                    <a:pt x="1865" y="191"/>
                  </a:cubicBezTo>
                  <a:cubicBezTo>
                    <a:pt x="1864" y="191"/>
                    <a:pt x="1864" y="194"/>
                    <a:pt x="1864" y="201"/>
                  </a:cubicBezTo>
                  <a:lnTo>
                    <a:pt x="1857" y="179"/>
                  </a:lnTo>
                  <a:lnTo>
                    <a:pt x="1848" y="179"/>
                  </a:lnTo>
                  <a:lnTo>
                    <a:pt x="1848" y="198"/>
                  </a:lnTo>
                  <a:cubicBezTo>
                    <a:pt x="1823" y="188"/>
                    <a:pt x="1798" y="179"/>
                    <a:pt x="1773" y="176"/>
                  </a:cubicBezTo>
                  <a:cubicBezTo>
                    <a:pt x="1756" y="175"/>
                    <a:pt x="1742" y="174"/>
                    <a:pt x="1732" y="174"/>
                  </a:cubicBezTo>
                  <a:cubicBezTo>
                    <a:pt x="1706" y="174"/>
                    <a:pt x="1701" y="179"/>
                    <a:pt x="1704" y="195"/>
                  </a:cubicBezTo>
                  <a:cubicBezTo>
                    <a:pt x="1707" y="215"/>
                    <a:pt x="1705" y="225"/>
                    <a:pt x="1703" y="225"/>
                  </a:cubicBezTo>
                  <a:cubicBezTo>
                    <a:pt x="1700" y="225"/>
                    <a:pt x="1696" y="214"/>
                    <a:pt x="1694" y="191"/>
                  </a:cubicBezTo>
                  <a:cubicBezTo>
                    <a:pt x="1688" y="191"/>
                    <a:pt x="1679" y="170"/>
                    <a:pt x="1666" y="170"/>
                  </a:cubicBezTo>
                  <a:cubicBezTo>
                    <a:pt x="1657" y="170"/>
                    <a:pt x="1644" y="170"/>
                    <a:pt x="1647" y="148"/>
                  </a:cubicBezTo>
                  <a:lnTo>
                    <a:pt x="1641" y="148"/>
                  </a:lnTo>
                  <a:cubicBezTo>
                    <a:pt x="1634" y="171"/>
                    <a:pt x="1620" y="181"/>
                    <a:pt x="1607" y="181"/>
                  </a:cubicBezTo>
                  <a:cubicBezTo>
                    <a:pt x="1598" y="181"/>
                    <a:pt x="1588" y="176"/>
                    <a:pt x="1582" y="166"/>
                  </a:cubicBezTo>
                  <a:cubicBezTo>
                    <a:pt x="1569" y="166"/>
                    <a:pt x="1563" y="166"/>
                    <a:pt x="1553" y="185"/>
                  </a:cubicBezTo>
                  <a:cubicBezTo>
                    <a:pt x="1547" y="196"/>
                    <a:pt x="1544" y="202"/>
                    <a:pt x="1542" y="202"/>
                  </a:cubicBezTo>
                  <a:cubicBezTo>
                    <a:pt x="1539" y="202"/>
                    <a:pt x="1538" y="196"/>
                    <a:pt x="1535" y="185"/>
                  </a:cubicBezTo>
                  <a:cubicBezTo>
                    <a:pt x="1536" y="172"/>
                    <a:pt x="1525" y="159"/>
                    <a:pt x="1516" y="159"/>
                  </a:cubicBezTo>
                  <a:cubicBezTo>
                    <a:pt x="1509" y="159"/>
                    <a:pt x="1503" y="165"/>
                    <a:pt x="1503" y="182"/>
                  </a:cubicBezTo>
                  <a:lnTo>
                    <a:pt x="1497" y="163"/>
                  </a:lnTo>
                  <a:cubicBezTo>
                    <a:pt x="1496" y="156"/>
                    <a:pt x="1495" y="154"/>
                    <a:pt x="1493" y="154"/>
                  </a:cubicBezTo>
                  <a:cubicBezTo>
                    <a:pt x="1490" y="154"/>
                    <a:pt x="1488" y="167"/>
                    <a:pt x="1488" y="182"/>
                  </a:cubicBezTo>
                  <a:cubicBezTo>
                    <a:pt x="1486" y="200"/>
                    <a:pt x="1484" y="210"/>
                    <a:pt x="1482" y="210"/>
                  </a:cubicBezTo>
                  <a:cubicBezTo>
                    <a:pt x="1479" y="210"/>
                    <a:pt x="1477" y="195"/>
                    <a:pt x="1475" y="160"/>
                  </a:cubicBezTo>
                  <a:cubicBezTo>
                    <a:pt x="1477" y="136"/>
                    <a:pt x="1475" y="126"/>
                    <a:pt x="1474" y="126"/>
                  </a:cubicBezTo>
                  <a:cubicBezTo>
                    <a:pt x="1473" y="126"/>
                    <a:pt x="1472" y="131"/>
                    <a:pt x="1472" y="138"/>
                  </a:cubicBezTo>
                  <a:cubicBezTo>
                    <a:pt x="1467" y="154"/>
                    <a:pt x="1463" y="169"/>
                    <a:pt x="1459" y="169"/>
                  </a:cubicBezTo>
                  <a:cubicBezTo>
                    <a:pt x="1457" y="169"/>
                    <a:pt x="1455" y="167"/>
                    <a:pt x="1453" y="160"/>
                  </a:cubicBezTo>
                  <a:cubicBezTo>
                    <a:pt x="1453" y="160"/>
                    <a:pt x="1452" y="160"/>
                    <a:pt x="1452" y="160"/>
                  </a:cubicBezTo>
                  <a:cubicBezTo>
                    <a:pt x="1448" y="160"/>
                    <a:pt x="1443" y="163"/>
                    <a:pt x="1441" y="201"/>
                  </a:cubicBezTo>
                  <a:cubicBezTo>
                    <a:pt x="1441" y="220"/>
                    <a:pt x="1434" y="220"/>
                    <a:pt x="1431" y="220"/>
                  </a:cubicBezTo>
                  <a:cubicBezTo>
                    <a:pt x="1431" y="207"/>
                    <a:pt x="1431" y="191"/>
                    <a:pt x="1437" y="179"/>
                  </a:cubicBezTo>
                  <a:lnTo>
                    <a:pt x="1425" y="179"/>
                  </a:lnTo>
                  <a:cubicBezTo>
                    <a:pt x="1422" y="179"/>
                    <a:pt x="1409" y="157"/>
                    <a:pt x="1412" y="135"/>
                  </a:cubicBezTo>
                  <a:cubicBezTo>
                    <a:pt x="1410" y="126"/>
                    <a:pt x="1407" y="121"/>
                    <a:pt x="1405" y="121"/>
                  </a:cubicBezTo>
                  <a:lnTo>
                    <a:pt x="1405" y="121"/>
                  </a:lnTo>
                  <a:cubicBezTo>
                    <a:pt x="1403" y="121"/>
                    <a:pt x="1402" y="131"/>
                    <a:pt x="1406" y="157"/>
                  </a:cubicBezTo>
                  <a:cubicBezTo>
                    <a:pt x="1403" y="198"/>
                    <a:pt x="1403" y="198"/>
                    <a:pt x="1394" y="198"/>
                  </a:cubicBezTo>
                  <a:cubicBezTo>
                    <a:pt x="1387" y="198"/>
                    <a:pt x="1381" y="195"/>
                    <a:pt x="1381" y="176"/>
                  </a:cubicBezTo>
                  <a:cubicBezTo>
                    <a:pt x="1384" y="154"/>
                    <a:pt x="1384" y="154"/>
                    <a:pt x="1372" y="154"/>
                  </a:cubicBezTo>
                  <a:cubicBezTo>
                    <a:pt x="1356" y="154"/>
                    <a:pt x="1337" y="213"/>
                    <a:pt x="1331" y="254"/>
                  </a:cubicBezTo>
                  <a:cubicBezTo>
                    <a:pt x="1329" y="276"/>
                    <a:pt x="1328" y="287"/>
                    <a:pt x="1328" y="287"/>
                  </a:cubicBezTo>
                  <a:cubicBezTo>
                    <a:pt x="1327" y="287"/>
                    <a:pt x="1326" y="276"/>
                    <a:pt x="1325" y="254"/>
                  </a:cubicBezTo>
                  <a:cubicBezTo>
                    <a:pt x="1325" y="235"/>
                    <a:pt x="1321" y="235"/>
                    <a:pt x="1315" y="232"/>
                  </a:cubicBezTo>
                  <a:cubicBezTo>
                    <a:pt x="1315" y="213"/>
                    <a:pt x="1321" y="213"/>
                    <a:pt x="1328" y="213"/>
                  </a:cubicBezTo>
                  <a:lnTo>
                    <a:pt x="1328" y="191"/>
                  </a:lnTo>
                  <a:cubicBezTo>
                    <a:pt x="1326" y="171"/>
                    <a:pt x="1324" y="161"/>
                    <a:pt x="1321" y="161"/>
                  </a:cubicBezTo>
                  <a:cubicBezTo>
                    <a:pt x="1318" y="161"/>
                    <a:pt x="1315" y="171"/>
                    <a:pt x="1312" y="191"/>
                  </a:cubicBezTo>
                  <a:cubicBezTo>
                    <a:pt x="1309" y="202"/>
                    <a:pt x="1307" y="208"/>
                    <a:pt x="1306" y="208"/>
                  </a:cubicBezTo>
                  <a:cubicBezTo>
                    <a:pt x="1304" y="208"/>
                    <a:pt x="1303" y="202"/>
                    <a:pt x="1300" y="191"/>
                  </a:cubicBezTo>
                  <a:cubicBezTo>
                    <a:pt x="1297" y="176"/>
                    <a:pt x="1294" y="160"/>
                    <a:pt x="1291" y="160"/>
                  </a:cubicBezTo>
                  <a:cubicBezTo>
                    <a:pt x="1291" y="160"/>
                    <a:pt x="1290" y="163"/>
                    <a:pt x="1290" y="170"/>
                  </a:cubicBezTo>
                  <a:cubicBezTo>
                    <a:pt x="1290" y="170"/>
                    <a:pt x="1278" y="170"/>
                    <a:pt x="1274" y="148"/>
                  </a:cubicBezTo>
                  <a:cubicBezTo>
                    <a:pt x="1262" y="148"/>
                    <a:pt x="1259" y="148"/>
                    <a:pt x="1256" y="166"/>
                  </a:cubicBezTo>
                  <a:cubicBezTo>
                    <a:pt x="1256" y="188"/>
                    <a:pt x="1249" y="188"/>
                    <a:pt x="1246" y="188"/>
                  </a:cubicBezTo>
                  <a:cubicBezTo>
                    <a:pt x="1245" y="187"/>
                    <a:pt x="1243" y="187"/>
                    <a:pt x="1241" y="187"/>
                  </a:cubicBezTo>
                  <a:cubicBezTo>
                    <a:pt x="1237" y="187"/>
                    <a:pt x="1234" y="191"/>
                    <a:pt x="1234" y="207"/>
                  </a:cubicBezTo>
                  <a:cubicBezTo>
                    <a:pt x="1234" y="229"/>
                    <a:pt x="1224" y="248"/>
                    <a:pt x="1215" y="248"/>
                  </a:cubicBezTo>
                  <a:cubicBezTo>
                    <a:pt x="1210" y="256"/>
                    <a:pt x="1207" y="260"/>
                    <a:pt x="1205" y="260"/>
                  </a:cubicBezTo>
                  <a:cubicBezTo>
                    <a:pt x="1202" y="260"/>
                    <a:pt x="1201" y="250"/>
                    <a:pt x="1199" y="226"/>
                  </a:cubicBezTo>
                  <a:cubicBezTo>
                    <a:pt x="1199" y="204"/>
                    <a:pt x="1196" y="204"/>
                    <a:pt x="1190" y="204"/>
                  </a:cubicBezTo>
                  <a:cubicBezTo>
                    <a:pt x="1190" y="204"/>
                    <a:pt x="1184" y="204"/>
                    <a:pt x="1180" y="182"/>
                  </a:cubicBezTo>
                  <a:cubicBezTo>
                    <a:pt x="1179" y="176"/>
                    <a:pt x="1177" y="173"/>
                    <a:pt x="1176" y="173"/>
                  </a:cubicBezTo>
                  <a:cubicBezTo>
                    <a:pt x="1174" y="173"/>
                    <a:pt x="1174" y="189"/>
                    <a:pt x="1174" y="204"/>
                  </a:cubicBezTo>
                  <a:cubicBezTo>
                    <a:pt x="1171" y="223"/>
                    <a:pt x="1171" y="245"/>
                    <a:pt x="1171" y="245"/>
                  </a:cubicBezTo>
                  <a:cubicBezTo>
                    <a:pt x="1165" y="245"/>
                    <a:pt x="1162" y="201"/>
                    <a:pt x="1162" y="182"/>
                  </a:cubicBezTo>
                  <a:cubicBezTo>
                    <a:pt x="1160" y="160"/>
                    <a:pt x="1159" y="149"/>
                    <a:pt x="1159" y="149"/>
                  </a:cubicBezTo>
                  <a:cubicBezTo>
                    <a:pt x="1158" y="149"/>
                    <a:pt x="1158" y="160"/>
                    <a:pt x="1158" y="182"/>
                  </a:cubicBezTo>
                  <a:cubicBezTo>
                    <a:pt x="1156" y="195"/>
                    <a:pt x="1153" y="210"/>
                    <a:pt x="1147" y="210"/>
                  </a:cubicBezTo>
                  <a:cubicBezTo>
                    <a:pt x="1145" y="210"/>
                    <a:pt x="1142" y="207"/>
                    <a:pt x="1140" y="201"/>
                  </a:cubicBezTo>
                  <a:cubicBezTo>
                    <a:pt x="1130" y="201"/>
                    <a:pt x="1118" y="198"/>
                    <a:pt x="1121" y="179"/>
                  </a:cubicBezTo>
                  <a:cubicBezTo>
                    <a:pt x="1119" y="171"/>
                    <a:pt x="1116" y="168"/>
                    <a:pt x="1114" y="168"/>
                  </a:cubicBezTo>
                  <a:cubicBezTo>
                    <a:pt x="1111" y="168"/>
                    <a:pt x="1108" y="176"/>
                    <a:pt x="1108" y="176"/>
                  </a:cubicBezTo>
                  <a:cubicBezTo>
                    <a:pt x="1105" y="187"/>
                    <a:pt x="1102" y="192"/>
                    <a:pt x="1098" y="192"/>
                  </a:cubicBezTo>
                  <a:cubicBezTo>
                    <a:pt x="1093" y="192"/>
                    <a:pt x="1088" y="187"/>
                    <a:pt x="1080" y="176"/>
                  </a:cubicBezTo>
                  <a:cubicBezTo>
                    <a:pt x="1067" y="153"/>
                    <a:pt x="1061" y="143"/>
                    <a:pt x="1058" y="143"/>
                  </a:cubicBezTo>
                  <a:cubicBezTo>
                    <a:pt x="1055" y="143"/>
                    <a:pt x="1055" y="153"/>
                    <a:pt x="1055" y="173"/>
                  </a:cubicBezTo>
                  <a:cubicBezTo>
                    <a:pt x="1053" y="185"/>
                    <a:pt x="1053" y="197"/>
                    <a:pt x="1052" y="197"/>
                  </a:cubicBezTo>
                  <a:cubicBezTo>
                    <a:pt x="1051" y="197"/>
                    <a:pt x="1050" y="190"/>
                    <a:pt x="1049" y="173"/>
                  </a:cubicBezTo>
                  <a:cubicBezTo>
                    <a:pt x="1047" y="166"/>
                    <a:pt x="1045" y="163"/>
                    <a:pt x="1043" y="163"/>
                  </a:cubicBezTo>
                  <a:cubicBezTo>
                    <a:pt x="1038" y="163"/>
                    <a:pt x="1032" y="176"/>
                    <a:pt x="1024" y="191"/>
                  </a:cubicBezTo>
                  <a:cubicBezTo>
                    <a:pt x="1021" y="220"/>
                    <a:pt x="1014" y="245"/>
                    <a:pt x="1014" y="273"/>
                  </a:cubicBezTo>
                  <a:cubicBezTo>
                    <a:pt x="1012" y="299"/>
                    <a:pt x="1012" y="309"/>
                    <a:pt x="1010" y="309"/>
                  </a:cubicBezTo>
                  <a:cubicBezTo>
                    <a:pt x="1008" y="309"/>
                    <a:pt x="1006" y="304"/>
                    <a:pt x="1002" y="295"/>
                  </a:cubicBezTo>
                  <a:cubicBezTo>
                    <a:pt x="999" y="295"/>
                    <a:pt x="992" y="273"/>
                    <a:pt x="996" y="251"/>
                  </a:cubicBezTo>
                  <a:cubicBezTo>
                    <a:pt x="996" y="234"/>
                    <a:pt x="999" y="232"/>
                    <a:pt x="1001" y="232"/>
                  </a:cubicBezTo>
                  <a:cubicBezTo>
                    <a:pt x="1001" y="232"/>
                    <a:pt x="1002" y="232"/>
                    <a:pt x="1002" y="232"/>
                  </a:cubicBezTo>
                  <a:lnTo>
                    <a:pt x="1005" y="232"/>
                  </a:lnTo>
                  <a:cubicBezTo>
                    <a:pt x="1008" y="210"/>
                    <a:pt x="1008" y="188"/>
                    <a:pt x="999" y="188"/>
                  </a:cubicBezTo>
                  <a:cubicBezTo>
                    <a:pt x="996" y="177"/>
                    <a:pt x="993" y="172"/>
                    <a:pt x="991" y="172"/>
                  </a:cubicBezTo>
                  <a:cubicBezTo>
                    <a:pt x="989" y="172"/>
                    <a:pt x="988" y="177"/>
                    <a:pt x="986" y="188"/>
                  </a:cubicBezTo>
                  <a:cubicBezTo>
                    <a:pt x="983" y="166"/>
                    <a:pt x="970" y="166"/>
                    <a:pt x="961" y="163"/>
                  </a:cubicBezTo>
                  <a:cubicBezTo>
                    <a:pt x="949" y="163"/>
                    <a:pt x="933" y="163"/>
                    <a:pt x="930" y="141"/>
                  </a:cubicBezTo>
                  <a:cubicBezTo>
                    <a:pt x="917" y="141"/>
                    <a:pt x="914" y="141"/>
                    <a:pt x="911" y="160"/>
                  </a:cubicBezTo>
                  <a:cubicBezTo>
                    <a:pt x="909" y="186"/>
                    <a:pt x="907" y="195"/>
                    <a:pt x="906" y="195"/>
                  </a:cubicBezTo>
                  <a:cubicBezTo>
                    <a:pt x="905" y="195"/>
                    <a:pt x="905" y="190"/>
                    <a:pt x="905" y="182"/>
                  </a:cubicBezTo>
                  <a:cubicBezTo>
                    <a:pt x="903" y="154"/>
                    <a:pt x="873" y="133"/>
                    <a:pt x="850" y="133"/>
                  </a:cubicBezTo>
                  <a:cubicBezTo>
                    <a:pt x="837" y="133"/>
                    <a:pt x="826" y="139"/>
                    <a:pt x="823" y="154"/>
                  </a:cubicBezTo>
                  <a:lnTo>
                    <a:pt x="814" y="151"/>
                  </a:lnTo>
                  <a:cubicBezTo>
                    <a:pt x="809" y="139"/>
                    <a:pt x="797" y="133"/>
                    <a:pt x="787" y="133"/>
                  </a:cubicBezTo>
                  <a:cubicBezTo>
                    <a:pt x="777" y="133"/>
                    <a:pt x="768" y="137"/>
                    <a:pt x="764" y="148"/>
                  </a:cubicBezTo>
                  <a:lnTo>
                    <a:pt x="748" y="144"/>
                  </a:lnTo>
                  <a:cubicBezTo>
                    <a:pt x="743" y="134"/>
                    <a:pt x="739" y="128"/>
                    <a:pt x="736" y="128"/>
                  </a:cubicBezTo>
                  <a:cubicBezTo>
                    <a:pt x="732" y="128"/>
                    <a:pt x="729" y="134"/>
                    <a:pt x="726" y="144"/>
                  </a:cubicBezTo>
                  <a:cubicBezTo>
                    <a:pt x="722" y="158"/>
                    <a:pt x="719" y="172"/>
                    <a:pt x="719" y="172"/>
                  </a:cubicBezTo>
                  <a:cubicBezTo>
                    <a:pt x="718" y="172"/>
                    <a:pt x="719" y="170"/>
                    <a:pt x="720" y="163"/>
                  </a:cubicBezTo>
                  <a:cubicBezTo>
                    <a:pt x="720" y="141"/>
                    <a:pt x="710" y="141"/>
                    <a:pt x="688" y="138"/>
                  </a:cubicBezTo>
                  <a:cubicBezTo>
                    <a:pt x="666" y="138"/>
                    <a:pt x="666" y="138"/>
                    <a:pt x="670" y="160"/>
                  </a:cubicBezTo>
                  <a:cubicBezTo>
                    <a:pt x="664" y="165"/>
                    <a:pt x="659" y="167"/>
                    <a:pt x="656" y="167"/>
                  </a:cubicBezTo>
                  <a:cubicBezTo>
                    <a:pt x="648" y="167"/>
                    <a:pt x="649" y="151"/>
                    <a:pt x="651" y="135"/>
                  </a:cubicBezTo>
                  <a:cubicBezTo>
                    <a:pt x="654" y="117"/>
                    <a:pt x="653" y="107"/>
                    <a:pt x="651" y="107"/>
                  </a:cubicBezTo>
                  <a:lnTo>
                    <a:pt x="651" y="107"/>
                  </a:lnTo>
                  <a:cubicBezTo>
                    <a:pt x="649" y="107"/>
                    <a:pt x="643" y="122"/>
                    <a:pt x="638" y="157"/>
                  </a:cubicBezTo>
                  <a:cubicBezTo>
                    <a:pt x="633" y="180"/>
                    <a:pt x="628" y="189"/>
                    <a:pt x="624" y="189"/>
                  </a:cubicBezTo>
                  <a:cubicBezTo>
                    <a:pt x="621" y="189"/>
                    <a:pt x="619" y="184"/>
                    <a:pt x="619" y="176"/>
                  </a:cubicBezTo>
                  <a:cubicBezTo>
                    <a:pt x="623" y="154"/>
                    <a:pt x="626" y="154"/>
                    <a:pt x="632" y="154"/>
                  </a:cubicBezTo>
                  <a:lnTo>
                    <a:pt x="635" y="113"/>
                  </a:lnTo>
                  <a:cubicBezTo>
                    <a:pt x="629" y="113"/>
                    <a:pt x="629" y="113"/>
                    <a:pt x="623" y="132"/>
                  </a:cubicBezTo>
                  <a:cubicBezTo>
                    <a:pt x="623" y="132"/>
                    <a:pt x="616" y="132"/>
                    <a:pt x="610" y="154"/>
                  </a:cubicBezTo>
                  <a:cubicBezTo>
                    <a:pt x="604" y="173"/>
                    <a:pt x="601" y="195"/>
                    <a:pt x="607" y="217"/>
                  </a:cubicBezTo>
                  <a:cubicBezTo>
                    <a:pt x="610" y="235"/>
                    <a:pt x="604" y="235"/>
                    <a:pt x="598" y="235"/>
                  </a:cubicBezTo>
                  <a:cubicBezTo>
                    <a:pt x="591" y="217"/>
                    <a:pt x="591" y="191"/>
                    <a:pt x="598" y="173"/>
                  </a:cubicBezTo>
                  <a:cubicBezTo>
                    <a:pt x="604" y="173"/>
                    <a:pt x="604" y="151"/>
                    <a:pt x="607" y="132"/>
                  </a:cubicBezTo>
                  <a:cubicBezTo>
                    <a:pt x="607" y="128"/>
                    <a:pt x="606" y="126"/>
                    <a:pt x="604" y="126"/>
                  </a:cubicBezTo>
                  <a:cubicBezTo>
                    <a:pt x="597" y="126"/>
                    <a:pt x="577" y="159"/>
                    <a:pt x="569" y="191"/>
                  </a:cubicBezTo>
                  <a:cubicBezTo>
                    <a:pt x="569" y="182"/>
                    <a:pt x="569" y="188"/>
                    <a:pt x="569" y="170"/>
                  </a:cubicBezTo>
                  <a:cubicBezTo>
                    <a:pt x="572" y="148"/>
                    <a:pt x="560" y="148"/>
                    <a:pt x="551" y="148"/>
                  </a:cubicBezTo>
                  <a:cubicBezTo>
                    <a:pt x="547" y="147"/>
                    <a:pt x="544" y="146"/>
                    <a:pt x="542" y="146"/>
                  </a:cubicBezTo>
                  <a:cubicBezTo>
                    <a:pt x="536" y="146"/>
                    <a:pt x="534" y="150"/>
                    <a:pt x="532" y="166"/>
                  </a:cubicBezTo>
                  <a:cubicBezTo>
                    <a:pt x="532" y="185"/>
                    <a:pt x="529" y="207"/>
                    <a:pt x="522" y="207"/>
                  </a:cubicBezTo>
                  <a:cubicBezTo>
                    <a:pt x="529" y="207"/>
                    <a:pt x="529" y="229"/>
                    <a:pt x="525" y="248"/>
                  </a:cubicBezTo>
                  <a:cubicBezTo>
                    <a:pt x="519" y="235"/>
                    <a:pt x="516" y="220"/>
                    <a:pt x="513" y="204"/>
                  </a:cubicBezTo>
                  <a:cubicBezTo>
                    <a:pt x="504" y="163"/>
                    <a:pt x="497" y="141"/>
                    <a:pt x="475" y="138"/>
                  </a:cubicBezTo>
                  <a:cubicBezTo>
                    <a:pt x="463" y="135"/>
                    <a:pt x="447" y="135"/>
                    <a:pt x="444" y="113"/>
                  </a:cubicBezTo>
                  <a:cubicBezTo>
                    <a:pt x="441" y="113"/>
                    <a:pt x="439" y="113"/>
                    <a:pt x="437" y="113"/>
                  </a:cubicBezTo>
                  <a:cubicBezTo>
                    <a:pt x="430" y="113"/>
                    <a:pt x="428" y="115"/>
                    <a:pt x="425" y="132"/>
                  </a:cubicBezTo>
                  <a:lnTo>
                    <a:pt x="416" y="132"/>
                  </a:lnTo>
                  <a:cubicBezTo>
                    <a:pt x="412" y="120"/>
                    <a:pt x="408" y="114"/>
                    <a:pt x="404" y="114"/>
                  </a:cubicBezTo>
                  <a:cubicBezTo>
                    <a:pt x="401" y="114"/>
                    <a:pt x="398" y="119"/>
                    <a:pt x="397" y="129"/>
                  </a:cubicBezTo>
                  <a:cubicBezTo>
                    <a:pt x="395" y="136"/>
                    <a:pt x="393" y="138"/>
                    <a:pt x="392" y="138"/>
                  </a:cubicBezTo>
                  <a:cubicBezTo>
                    <a:pt x="388" y="138"/>
                    <a:pt x="386" y="128"/>
                    <a:pt x="381" y="126"/>
                  </a:cubicBezTo>
                  <a:cubicBezTo>
                    <a:pt x="378" y="107"/>
                    <a:pt x="377" y="97"/>
                    <a:pt x="376" y="97"/>
                  </a:cubicBezTo>
                  <a:cubicBezTo>
                    <a:pt x="375" y="97"/>
                    <a:pt x="375" y="113"/>
                    <a:pt x="375" y="148"/>
                  </a:cubicBezTo>
                  <a:cubicBezTo>
                    <a:pt x="372" y="170"/>
                    <a:pt x="381" y="191"/>
                    <a:pt x="388" y="191"/>
                  </a:cubicBezTo>
                  <a:lnTo>
                    <a:pt x="403" y="191"/>
                  </a:lnTo>
                  <a:lnTo>
                    <a:pt x="384" y="210"/>
                  </a:lnTo>
                  <a:cubicBezTo>
                    <a:pt x="378" y="210"/>
                    <a:pt x="366" y="229"/>
                    <a:pt x="366" y="251"/>
                  </a:cubicBezTo>
                  <a:cubicBezTo>
                    <a:pt x="366" y="251"/>
                    <a:pt x="362" y="273"/>
                    <a:pt x="356" y="273"/>
                  </a:cubicBezTo>
                  <a:cubicBezTo>
                    <a:pt x="356" y="273"/>
                    <a:pt x="359" y="251"/>
                    <a:pt x="362" y="229"/>
                  </a:cubicBezTo>
                  <a:cubicBezTo>
                    <a:pt x="369" y="210"/>
                    <a:pt x="372" y="188"/>
                    <a:pt x="372" y="170"/>
                  </a:cubicBezTo>
                  <a:cubicBezTo>
                    <a:pt x="372" y="142"/>
                    <a:pt x="366" y="123"/>
                    <a:pt x="360" y="123"/>
                  </a:cubicBezTo>
                  <a:cubicBezTo>
                    <a:pt x="357" y="123"/>
                    <a:pt x="354" y="129"/>
                    <a:pt x="353" y="144"/>
                  </a:cubicBezTo>
                  <a:cubicBezTo>
                    <a:pt x="347" y="144"/>
                    <a:pt x="347" y="144"/>
                    <a:pt x="344" y="123"/>
                  </a:cubicBezTo>
                  <a:cubicBezTo>
                    <a:pt x="345" y="113"/>
                    <a:pt x="345" y="108"/>
                    <a:pt x="343" y="108"/>
                  </a:cubicBezTo>
                  <a:cubicBezTo>
                    <a:pt x="341" y="108"/>
                    <a:pt x="337" y="118"/>
                    <a:pt x="331" y="141"/>
                  </a:cubicBezTo>
                  <a:cubicBezTo>
                    <a:pt x="326" y="162"/>
                    <a:pt x="323" y="172"/>
                    <a:pt x="320" y="172"/>
                  </a:cubicBezTo>
                  <a:cubicBezTo>
                    <a:pt x="317" y="172"/>
                    <a:pt x="315" y="162"/>
                    <a:pt x="315" y="141"/>
                  </a:cubicBezTo>
                  <a:cubicBezTo>
                    <a:pt x="310" y="115"/>
                    <a:pt x="301" y="103"/>
                    <a:pt x="293" y="103"/>
                  </a:cubicBezTo>
                  <a:cubicBezTo>
                    <a:pt x="289" y="103"/>
                    <a:pt x="285" y="108"/>
                    <a:pt x="284" y="116"/>
                  </a:cubicBezTo>
                  <a:cubicBezTo>
                    <a:pt x="282" y="139"/>
                    <a:pt x="276" y="148"/>
                    <a:pt x="269" y="148"/>
                  </a:cubicBezTo>
                  <a:cubicBezTo>
                    <a:pt x="265" y="148"/>
                    <a:pt x="260" y="143"/>
                    <a:pt x="259" y="135"/>
                  </a:cubicBezTo>
                  <a:cubicBezTo>
                    <a:pt x="257" y="124"/>
                    <a:pt x="256" y="118"/>
                    <a:pt x="253" y="118"/>
                  </a:cubicBezTo>
                  <a:cubicBezTo>
                    <a:pt x="251" y="118"/>
                    <a:pt x="248" y="123"/>
                    <a:pt x="243" y="132"/>
                  </a:cubicBezTo>
                  <a:cubicBezTo>
                    <a:pt x="246" y="116"/>
                    <a:pt x="245" y="101"/>
                    <a:pt x="241" y="101"/>
                  </a:cubicBezTo>
                  <a:cubicBezTo>
                    <a:pt x="239" y="101"/>
                    <a:pt x="237" y="104"/>
                    <a:pt x="234" y="110"/>
                  </a:cubicBezTo>
                  <a:cubicBezTo>
                    <a:pt x="234" y="110"/>
                    <a:pt x="231" y="110"/>
                    <a:pt x="234" y="132"/>
                  </a:cubicBezTo>
                  <a:lnTo>
                    <a:pt x="218" y="170"/>
                  </a:lnTo>
                  <a:cubicBezTo>
                    <a:pt x="225" y="173"/>
                    <a:pt x="221" y="191"/>
                    <a:pt x="218" y="213"/>
                  </a:cubicBezTo>
                  <a:cubicBezTo>
                    <a:pt x="218" y="218"/>
                    <a:pt x="217" y="220"/>
                    <a:pt x="215" y="220"/>
                  </a:cubicBezTo>
                  <a:cubicBezTo>
                    <a:pt x="209" y="220"/>
                    <a:pt x="196" y="196"/>
                    <a:pt x="193" y="148"/>
                  </a:cubicBezTo>
                  <a:lnTo>
                    <a:pt x="187" y="104"/>
                  </a:lnTo>
                  <a:lnTo>
                    <a:pt x="181" y="144"/>
                  </a:lnTo>
                  <a:cubicBezTo>
                    <a:pt x="178" y="144"/>
                    <a:pt x="171" y="144"/>
                    <a:pt x="174" y="123"/>
                  </a:cubicBezTo>
                  <a:cubicBezTo>
                    <a:pt x="174" y="101"/>
                    <a:pt x="174" y="101"/>
                    <a:pt x="171" y="101"/>
                  </a:cubicBezTo>
                  <a:cubicBezTo>
                    <a:pt x="171" y="101"/>
                    <a:pt x="165" y="101"/>
                    <a:pt x="162" y="123"/>
                  </a:cubicBezTo>
                  <a:cubicBezTo>
                    <a:pt x="160" y="146"/>
                    <a:pt x="159" y="156"/>
                    <a:pt x="158" y="156"/>
                  </a:cubicBezTo>
                  <a:cubicBezTo>
                    <a:pt x="158" y="156"/>
                    <a:pt x="157" y="151"/>
                    <a:pt x="156" y="141"/>
                  </a:cubicBezTo>
                  <a:cubicBezTo>
                    <a:pt x="154" y="119"/>
                    <a:pt x="152" y="108"/>
                    <a:pt x="150" y="108"/>
                  </a:cubicBezTo>
                  <a:cubicBezTo>
                    <a:pt x="147" y="108"/>
                    <a:pt x="143" y="118"/>
                    <a:pt x="137" y="138"/>
                  </a:cubicBezTo>
                  <a:cubicBezTo>
                    <a:pt x="135" y="160"/>
                    <a:pt x="135" y="171"/>
                    <a:pt x="134" y="171"/>
                  </a:cubicBezTo>
                  <a:cubicBezTo>
                    <a:pt x="134" y="171"/>
                    <a:pt x="134" y="160"/>
                    <a:pt x="134" y="138"/>
                  </a:cubicBezTo>
                  <a:cubicBezTo>
                    <a:pt x="134" y="116"/>
                    <a:pt x="131" y="97"/>
                    <a:pt x="127" y="94"/>
                  </a:cubicBezTo>
                  <a:lnTo>
                    <a:pt x="124" y="116"/>
                  </a:lnTo>
                  <a:cubicBezTo>
                    <a:pt x="123" y="140"/>
                    <a:pt x="120" y="150"/>
                    <a:pt x="117" y="150"/>
                  </a:cubicBezTo>
                  <a:cubicBezTo>
                    <a:pt x="115" y="150"/>
                    <a:pt x="113" y="144"/>
                    <a:pt x="112" y="135"/>
                  </a:cubicBezTo>
                  <a:cubicBezTo>
                    <a:pt x="112" y="124"/>
                    <a:pt x="111" y="118"/>
                    <a:pt x="108" y="118"/>
                  </a:cubicBezTo>
                  <a:cubicBezTo>
                    <a:pt x="106" y="118"/>
                    <a:pt x="102" y="123"/>
                    <a:pt x="96" y="132"/>
                  </a:cubicBezTo>
                  <a:cubicBezTo>
                    <a:pt x="84" y="132"/>
                    <a:pt x="77" y="132"/>
                    <a:pt x="80" y="110"/>
                  </a:cubicBezTo>
                  <a:cubicBezTo>
                    <a:pt x="82" y="90"/>
                    <a:pt x="83" y="79"/>
                    <a:pt x="82" y="79"/>
                  </a:cubicBezTo>
                  <a:lnTo>
                    <a:pt x="82" y="79"/>
                  </a:lnTo>
                  <a:cubicBezTo>
                    <a:pt x="81" y="79"/>
                    <a:pt x="79" y="90"/>
                    <a:pt x="74" y="110"/>
                  </a:cubicBezTo>
                  <a:cubicBezTo>
                    <a:pt x="71" y="119"/>
                    <a:pt x="70" y="124"/>
                    <a:pt x="68" y="124"/>
                  </a:cubicBezTo>
                  <a:cubicBezTo>
                    <a:pt x="66" y="124"/>
                    <a:pt x="63" y="118"/>
                    <a:pt x="59" y="107"/>
                  </a:cubicBezTo>
                  <a:cubicBezTo>
                    <a:pt x="57" y="96"/>
                    <a:pt x="56" y="90"/>
                    <a:pt x="55" y="90"/>
                  </a:cubicBezTo>
                  <a:cubicBezTo>
                    <a:pt x="54" y="90"/>
                    <a:pt x="52" y="96"/>
                    <a:pt x="49" y="107"/>
                  </a:cubicBezTo>
                  <a:cubicBezTo>
                    <a:pt x="43" y="148"/>
                    <a:pt x="43" y="170"/>
                    <a:pt x="46" y="170"/>
                  </a:cubicBezTo>
                  <a:cubicBezTo>
                    <a:pt x="52" y="170"/>
                    <a:pt x="52" y="170"/>
                    <a:pt x="49" y="191"/>
                  </a:cubicBezTo>
                  <a:lnTo>
                    <a:pt x="40" y="188"/>
                  </a:lnTo>
                  <a:cubicBezTo>
                    <a:pt x="33" y="188"/>
                    <a:pt x="27" y="188"/>
                    <a:pt x="15" y="207"/>
                  </a:cubicBezTo>
                  <a:cubicBezTo>
                    <a:pt x="4" y="223"/>
                    <a:pt x="0" y="253"/>
                    <a:pt x="6" y="253"/>
                  </a:cubicBezTo>
                  <a:cubicBezTo>
                    <a:pt x="8" y="253"/>
                    <a:pt x="9" y="251"/>
                    <a:pt x="12" y="248"/>
                  </a:cubicBezTo>
                  <a:lnTo>
                    <a:pt x="15" y="270"/>
                  </a:lnTo>
                  <a:cubicBezTo>
                    <a:pt x="11" y="302"/>
                    <a:pt x="12" y="317"/>
                    <a:pt x="15" y="317"/>
                  </a:cubicBezTo>
                  <a:cubicBezTo>
                    <a:pt x="17" y="317"/>
                    <a:pt x="21" y="302"/>
                    <a:pt x="24" y="273"/>
                  </a:cubicBezTo>
                  <a:cubicBezTo>
                    <a:pt x="29" y="238"/>
                    <a:pt x="32" y="223"/>
                    <a:pt x="33" y="223"/>
                  </a:cubicBezTo>
                  <a:cubicBezTo>
                    <a:pt x="33" y="223"/>
                    <a:pt x="33" y="233"/>
                    <a:pt x="33" y="251"/>
                  </a:cubicBezTo>
                  <a:cubicBezTo>
                    <a:pt x="30" y="292"/>
                    <a:pt x="33" y="295"/>
                    <a:pt x="40" y="295"/>
                  </a:cubicBezTo>
                  <a:cubicBezTo>
                    <a:pt x="46" y="295"/>
                    <a:pt x="46" y="295"/>
                    <a:pt x="43" y="317"/>
                  </a:cubicBezTo>
                  <a:cubicBezTo>
                    <a:pt x="40" y="336"/>
                    <a:pt x="43" y="358"/>
                    <a:pt x="49" y="361"/>
                  </a:cubicBezTo>
                  <a:cubicBezTo>
                    <a:pt x="55" y="361"/>
                    <a:pt x="55" y="361"/>
                    <a:pt x="59" y="339"/>
                  </a:cubicBezTo>
                  <a:cubicBezTo>
                    <a:pt x="57" y="330"/>
                    <a:pt x="58" y="325"/>
                    <a:pt x="60" y="325"/>
                  </a:cubicBezTo>
                  <a:cubicBezTo>
                    <a:pt x="62" y="325"/>
                    <a:pt x="66" y="336"/>
                    <a:pt x="68" y="361"/>
                  </a:cubicBezTo>
                  <a:cubicBezTo>
                    <a:pt x="69" y="370"/>
                    <a:pt x="70" y="375"/>
                    <a:pt x="71" y="375"/>
                  </a:cubicBezTo>
                  <a:cubicBezTo>
                    <a:pt x="72" y="375"/>
                    <a:pt x="72" y="365"/>
                    <a:pt x="74" y="342"/>
                  </a:cubicBezTo>
                  <a:cubicBezTo>
                    <a:pt x="76" y="322"/>
                    <a:pt x="80" y="311"/>
                    <a:pt x="83" y="311"/>
                  </a:cubicBezTo>
                  <a:cubicBezTo>
                    <a:pt x="87" y="311"/>
                    <a:pt x="90" y="322"/>
                    <a:pt x="90" y="342"/>
                  </a:cubicBezTo>
                  <a:lnTo>
                    <a:pt x="102" y="345"/>
                  </a:lnTo>
                  <a:cubicBezTo>
                    <a:pt x="109" y="345"/>
                    <a:pt x="109" y="323"/>
                    <a:pt x="112" y="304"/>
                  </a:cubicBezTo>
                  <a:cubicBezTo>
                    <a:pt x="114" y="280"/>
                    <a:pt x="114" y="270"/>
                    <a:pt x="115" y="270"/>
                  </a:cubicBezTo>
                  <a:cubicBezTo>
                    <a:pt x="116" y="270"/>
                    <a:pt x="117" y="275"/>
                    <a:pt x="118" y="282"/>
                  </a:cubicBezTo>
                  <a:cubicBezTo>
                    <a:pt x="121" y="298"/>
                    <a:pt x="121" y="311"/>
                    <a:pt x="121" y="326"/>
                  </a:cubicBezTo>
                  <a:cubicBezTo>
                    <a:pt x="118" y="348"/>
                    <a:pt x="124" y="348"/>
                    <a:pt x="131" y="348"/>
                  </a:cubicBezTo>
                  <a:cubicBezTo>
                    <a:pt x="131" y="348"/>
                    <a:pt x="132" y="348"/>
                    <a:pt x="134" y="348"/>
                  </a:cubicBezTo>
                  <a:cubicBezTo>
                    <a:pt x="139" y="348"/>
                    <a:pt x="146" y="346"/>
                    <a:pt x="146" y="329"/>
                  </a:cubicBezTo>
                  <a:cubicBezTo>
                    <a:pt x="146" y="342"/>
                    <a:pt x="146" y="339"/>
                    <a:pt x="146" y="351"/>
                  </a:cubicBezTo>
                  <a:cubicBezTo>
                    <a:pt x="150" y="351"/>
                    <a:pt x="150" y="361"/>
                    <a:pt x="151" y="361"/>
                  </a:cubicBezTo>
                  <a:cubicBezTo>
                    <a:pt x="151" y="361"/>
                    <a:pt x="151" y="359"/>
                    <a:pt x="153" y="351"/>
                  </a:cubicBezTo>
                  <a:cubicBezTo>
                    <a:pt x="153" y="351"/>
                    <a:pt x="156" y="351"/>
                    <a:pt x="165" y="373"/>
                  </a:cubicBezTo>
                  <a:cubicBezTo>
                    <a:pt x="167" y="378"/>
                    <a:pt x="169" y="380"/>
                    <a:pt x="172" y="380"/>
                  </a:cubicBezTo>
                  <a:cubicBezTo>
                    <a:pt x="182" y="380"/>
                    <a:pt x="194" y="349"/>
                    <a:pt x="184" y="314"/>
                  </a:cubicBezTo>
                  <a:lnTo>
                    <a:pt x="187" y="314"/>
                  </a:lnTo>
                  <a:cubicBezTo>
                    <a:pt x="193" y="314"/>
                    <a:pt x="196" y="295"/>
                    <a:pt x="196" y="295"/>
                  </a:cubicBezTo>
                  <a:cubicBezTo>
                    <a:pt x="196" y="273"/>
                    <a:pt x="203" y="273"/>
                    <a:pt x="209" y="273"/>
                  </a:cubicBezTo>
                  <a:lnTo>
                    <a:pt x="206" y="317"/>
                  </a:lnTo>
                  <a:cubicBezTo>
                    <a:pt x="198" y="352"/>
                    <a:pt x="199" y="374"/>
                    <a:pt x="203" y="374"/>
                  </a:cubicBezTo>
                  <a:cubicBezTo>
                    <a:pt x="205" y="374"/>
                    <a:pt x="208" y="367"/>
                    <a:pt x="212" y="352"/>
                  </a:cubicBezTo>
                  <a:lnTo>
                    <a:pt x="212" y="352"/>
                  </a:lnTo>
                  <a:cubicBezTo>
                    <a:pt x="212" y="354"/>
                    <a:pt x="212" y="355"/>
                    <a:pt x="212" y="358"/>
                  </a:cubicBezTo>
                  <a:cubicBezTo>
                    <a:pt x="210" y="369"/>
                    <a:pt x="211" y="374"/>
                    <a:pt x="214" y="374"/>
                  </a:cubicBezTo>
                  <a:cubicBezTo>
                    <a:pt x="217" y="374"/>
                    <a:pt x="222" y="370"/>
                    <a:pt x="228" y="361"/>
                  </a:cubicBezTo>
                  <a:cubicBezTo>
                    <a:pt x="234" y="361"/>
                    <a:pt x="243" y="320"/>
                    <a:pt x="247" y="301"/>
                  </a:cubicBezTo>
                  <a:cubicBezTo>
                    <a:pt x="247" y="279"/>
                    <a:pt x="253" y="279"/>
                    <a:pt x="253" y="279"/>
                  </a:cubicBezTo>
                  <a:cubicBezTo>
                    <a:pt x="259" y="279"/>
                    <a:pt x="259" y="279"/>
                    <a:pt x="256" y="301"/>
                  </a:cubicBezTo>
                  <a:cubicBezTo>
                    <a:pt x="254" y="322"/>
                    <a:pt x="256" y="333"/>
                    <a:pt x="259" y="333"/>
                  </a:cubicBezTo>
                  <a:cubicBezTo>
                    <a:pt x="263" y="333"/>
                    <a:pt x="267" y="324"/>
                    <a:pt x="272" y="304"/>
                  </a:cubicBezTo>
                  <a:lnTo>
                    <a:pt x="272" y="323"/>
                  </a:lnTo>
                  <a:cubicBezTo>
                    <a:pt x="269" y="339"/>
                    <a:pt x="270" y="355"/>
                    <a:pt x="284" y="355"/>
                  </a:cubicBezTo>
                  <a:cubicBezTo>
                    <a:pt x="288" y="355"/>
                    <a:pt x="295" y="353"/>
                    <a:pt x="303" y="348"/>
                  </a:cubicBezTo>
                  <a:cubicBezTo>
                    <a:pt x="325" y="351"/>
                    <a:pt x="341" y="354"/>
                    <a:pt x="337" y="373"/>
                  </a:cubicBezTo>
                  <a:cubicBezTo>
                    <a:pt x="337" y="378"/>
                    <a:pt x="338" y="379"/>
                    <a:pt x="340" y="379"/>
                  </a:cubicBezTo>
                  <a:cubicBezTo>
                    <a:pt x="347" y="379"/>
                    <a:pt x="366" y="347"/>
                    <a:pt x="378" y="317"/>
                  </a:cubicBezTo>
                  <a:lnTo>
                    <a:pt x="378" y="317"/>
                  </a:lnTo>
                  <a:cubicBezTo>
                    <a:pt x="375" y="336"/>
                    <a:pt x="381" y="336"/>
                    <a:pt x="391" y="339"/>
                  </a:cubicBezTo>
                  <a:cubicBezTo>
                    <a:pt x="410" y="339"/>
                    <a:pt x="410" y="339"/>
                    <a:pt x="406" y="361"/>
                  </a:cubicBezTo>
                  <a:cubicBezTo>
                    <a:pt x="402" y="381"/>
                    <a:pt x="399" y="391"/>
                    <a:pt x="400" y="391"/>
                  </a:cubicBezTo>
                  <a:cubicBezTo>
                    <a:pt x="401" y="391"/>
                    <a:pt x="405" y="381"/>
                    <a:pt x="413" y="361"/>
                  </a:cubicBezTo>
                  <a:cubicBezTo>
                    <a:pt x="416" y="346"/>
                    <a:pt x="420" y="339"/>
                    <a:pt x="423" y="339"/>
                  </a:cubicBezTo>
                  <a:cubicBezTo>
                    <a:pt x="429" y="339"/>
                    <a:pt x="433" y="358"/>
                    <a:pt x="431" y="386"/>
                  </a:cubicBezTo>
                  <a:cubicBezTo>
                    <a:pt x="431" y="405"/>
                    <a:pt x="435" y="405"/>
                    <a:pt x="447" y="408"/>
                  </a:cubicBezTo>
                  <a:cubicBezTo>
                    <a:pt x="450" y="395"/>
                    <a:pt x="459" y="388"/>
                    <a:pt x="469" y="388"/>
                  </a:cubicBezTo>
                  <a:cubicBezTo>
                    <a:pt x="471" y="388"/>
                    <a:pt x="473" y="388"/>
                    <a:pt x="475" y="389"/>
                  </a:cubicBezTo>
                  <a:cubicBezTo>
                    <a:pt x="479" y="390"/>
                    <a:pt x="482" y="390"/>
                    <a:pt x="485" y="390"/>
                  </a:cubicBezTo>
                  <a:cubicBezTo>
                    <a:pt x="494" y="390"/>
                    <a:pt x="495" y="383"/>
                    <a:pt x="497" y="348"/>
                  </a:cubicBezTo>
                  <a:cubicBezTo>
                    <a:pt x="500" y="316"/>
                    <a:pt x="504" y="309"/>
                    <a:pt x="510" y="309"/>
                  </a:cubicBezTo>
                  <a:cubicBezTo>
                    <a:pt x="512" y="309"/>
                    <a:pt x="514" y="310"/>
                    <a:pt x="516" y="311"/>
                  </a:cubicBezTo>
                  <a:cubicBezTo>
                    <a:pt x="522" y="311"/>
                    <a:pt x="529" y="311"/>
                    <a:pt x="525" y="333"/>
                  </a:cubicBezTo>
                  <a:cubicBezTo>
                    <a:pt x="525" y="333"/>
                    <a:pt x="529" y="354"/>
                    <a:pt x="535" y="354"/>
                  </a:cubicBezTo>
                  <a:cubicBezTo>
                    <a:pt x="541" y="354"/>
                    <a:pt x="547" y="354"/>
                    <a:pt x="544" y="376"/>
                  </a:cubicBezTo>
                  <a:cubicBezTo>
                    <a:pt x="544" y="376"/>
                    <a:pt x="547" y="398"/>
                    <a:pt x="560" y="398"/>
                  </a:cubicBezTo>
                  <a:cubicBezTo>
                    <a:pt x="569" y="401"/>
                    <a:pt x="582" y="401"/>
                    <a:pt x="579" y="423"/>
                  </a:cubicBezTo>
                  <a:cubicBezTo>
                    <a:pt x="585" y="423"/>
                    <a:pt x="585" y="423"/>
                    <a:pt x="588" y="401"/>
                  </a:cubicBezTo>
                  <a:cubicBezTo>
                    <a:pt x="588" y="386"/>
                    <a:pt x="591" y="373"/>
                    <a:pt x="600" y="373"/>
                  </a:cubicBezTo>
                  <a:cubicBezTo>
                    <a:pt x="604" y="373"/>
                    <a:pt x="609" y="376"/>
                    <a:pt x="616" y="383"/>
                  </a:cubicBezTo>
                  <a:cubicBezTo>
                    <a:pt x="619" y="384"/>
                    <a:pt x="623" y="384"/>
                    <a:pt x="626" y="384"/>
                  </a:cubicBezTo>
                  <a:cubicBezTo>
                    <a:pt x="635" y="384"/>
                    <a:pt x="645" y="380"/>
                    <a:pt x="645" y="367"/>
                  </a:cubicBezTo>
                  <a:cubicBezTo>
                    <a:pt x="651" y="367"/>
                    <a:pt x="651" y="367"/>
                    <a:pt x="648" y="386"/>
                  </a:cubicBezTo>
                  <a:cubicBezTo>
                    <a:pt x="646" y="408"/>
                    <a:pt x="649" y="419"/>
                    <a:pt x="653" y="419"/>
                  </a:cubicBezTo>
                  <a:cubicBezTo>
                    <a:pt x="657" y="419"/>
                    <a:pt x="663" y="409"/>
                    <a:pt x="670" y="389"/>
                  </a:cubicBezTo>
                  <a:cubicBezTo>
                    <a:pt x="671" y="378"/>
                    <a:pt x="673" y="374"/>
                    <a:pt x="676" y="374"/>
                  </a:cubicBezTo>
                  <a:cubicBezTo>
                    <a:pt x="678" y="374"/>
                    <a:pt x="681" y="379"/>
                    <a:pt x="682" y="389"/>
                  </a:cubicBezTo>
                  <a:cubicBezTo>
                    <a:pt x="682" y="389"/>
                    <a:pt x="682" y="389"/>
                    <a:pt x="683" y="389"/>
                  </a:cubicBezTo>
                  <a:cubicBezTo>
                    <a:pt x="685" y="389"/>
                    <a:pt x="690" y="387"/>
                    <a:pt x="695" y="370"/>
                  </a:cubicBezTo>
                  <a:cubicBezTo>
                    <a:pt x="698" y="361"/>
                    <a:pt x="699" y="356"/>
                    <a:pt x="701" y="356"/>
                  </a:cubicBezTo>
                  <a:cubicBezTo>
                    <a:pt x="703" y="356"/>
                    <a:pt x="705" y="362"/>
                    <a:pt x="710" y="373"/>
                  </a:cubicBezTo>
                  <a:cubicBezTo>
                    <a:pt x="710" y="392"/>
                    <a:pt x="717" y="392"/>
                    <a:pt x="720" y="395"/>
                  </a:cubicBezTo>
                  <a:cubicBezTo>
                    <a:pt x="725" y="386"/>
                    <a:pt x="740" y="382"/>
                    <a:pt x="755" y="382"/>
                  </a:cubicBezTo>
                  <a:cubicBezTo>
                    <a:pt x="775" y="382"/>
                    <a:pt x="796" y="389"/>
                    <a:pt x="798" y="401"/>
                  </a:cubicBezTo>
                  <a:cubicBezTo>
                    <a:pt x="803" y="386"/>
                    <a:pt x="804" y="381"/>
                    <a:pt x="807" y="381"/>
                  </a:cubicBezTo>
                  <a:cubicBezTo>
                    <a:pt x="808" y="381"/>
                    <a:pt x="809" y="382"/>
                    <a:pt x="811" y="383"/>
                  </a:cubicBezTo>
                  <a:cubicBezTo>
                    <a:pt x="812" y="398"/>
                    <a:pt x="814" y="405"/>
                    <a:pt x="815" y="405"/>
                  </a:cubicBezTo>
                  <a:cubicBezTo>
                    <a:pt x="818" y="405"/>
                    <a:pt x="821" y="388"/>
                    <a:pt x="823" y="361"/>
                  </a:cubicBezTo>
                  <a:lnTo>
                    <a:pt x="811" y="361"/>
                  </a:lnTo>
                  <a:cubicBezTo>
                    <a:pt x="812" y="343"/>
                    <a:pt x="817" y="332"/>
                    <a:pt x="821" y="332"/>
                  </a:cubicBezTo>
                  <a:cubicBezTo>
                    <a:pt x="826" y="332"/>
                    <a:pt x="830" y="348"/>
                    <a:pt x="826" y="383"/>
                  </a:cubicBezTo>
                  <a:cubicBezTo>
                    <a:pt x="828" y="405"/>
                    <a:pt x="829" y="416"/>
                    <a:pt x="830" y="416"/>
                  </a:cubicBezTo>
                  <a:cubicBezTo>
                    <a:pt x="832" y="416"/>
                    <a:pt x="834" y="406"/>
                    <a:pt x="839" y="386"/>
                  </a:cubicBezTo>
                  <a:cubicBezTo>
                    <a:pt x="842" y="364"/>
                    <a:pt x="845" y="354"/>
                    <a:pt x="848" y="354"/>
                  </a:cubicBezTo>
                  <a:cubicBezTo>
                    <a:pt x="850" y="354"/>
                    <a:pt x="853" y="365"/>
                    <a:pt x="855" y="386"/>
                  </a:cubicBezTo>
                  <a:cubicBezTo>
                    <a:pt x="853" y="406"/>
                    <a:pt x="852" y="416"/>
                    <a:pt x="853" y="416"/>
                  </a:cubicBezTo>
                  <a:cubicBezTo>
                    <a:pt x="854" y="416"/>
                    <a:pt x="856" y="406"/>
                    <a:pt x="861" y="386"/>
                  </a:cubicBezTo>
                  <a:cubicBezTo>
                    <a:pt x="869" y="340"/>
                    <a:pt x="879" y="314"/>
                    <a:pt x="885" y="314"/>
                  </a:cubicBezTo>
                  <a:cubicBezTo>
                    <a:pt x="890" y="314"/>
                    <a:pt x="892" y="331"/>
                    <a:pt x="889" y="367"/>
                  </a:cubicBezTo>
                  <a:cubicBezTo>
                    <a:pt x="886" y="411"/>
                    <a:pt x="892" y="430"/>
                    <a:pt x="895" y="433"/>
                  </a:cubicBezTo>
                  <a:cubicBezTo>
                    <a:pt x="902" y="433"/>
                    <a:pt x="902" y="411"/>
                    <a:pt x="905" y="389"/>
                  </a:cubicBezTo>
                  <a:cubicBezTo>
                    <a:pt x="903" y="369"/>
                    <a:pt x="904" y="359"/>
                    <a:pt x="906" y="359"/>
                  </a:cubicBezTo>
                  <a:cubicBezTo>
                    <a:pt x="908" y="359"/>
                    <a:pt x="911" y="370"/>
                    <a:pt x="914" y="392"/>
                  </a:cubicBezTo>
                  <a:cubicBezTo>
                    <a:pt x="923" y="427"/>
                    <a:pt x="930" y="443"/>
                    <a:pt x="937" y="443"/>
                  </a:cubicBezTo>
                  <a:cubicBezTo>
                    <a:pt x="943" y="443"/>
                    <a:pt x="950" y="434"/>
                    <a:pt x="958" y="417"/>
                  </a:cubicBezTo>
                  <a:cubicBezTo>
                    <a:pt x="970" y="397"/>
                    <a:pt x="981" y="387"/>
                    <a:pt x="985" y="387"/>
                  </a:cubicBezTo>
                  <a:cubicBezTo>
                    <a:pt x="990" y="387"/>
                    <a:pt x="989" y="397"/>
                    <a:pt x="980" y="417"/>
                  </a:cubicBezTo>
                  <a:cubicBezTo>
                    <a:pt x="972" y="441"/>
                    <a:pt x="969" y="451"/>
                    <a:pt x="971" y="451"/>
                  </a:cubicBezTo>
                  <a:cubicBezTo>
                    <a:pt x="972" y="451"/>
                    <a:pt x="975" y="447"/>
                    <a:pt x="980" y="439"/>
                  </a:cubicBezTo>
                  <a:lnTo>
                    <a:pt x="1008" y="439"/>
                  </a:lnTo>
                  <a:cubicBezTo>
                    <a:pt x="1008" y="439"/>
                    <a:pt x="1008" y="439"/>
                    <a:pt x="1009" y="439"/>
                  </a:cubicBezTo>
                  <a:cubicBezTo>
                    <a:pt x="1012" y="439"/>
                    <a:pt x="1021" y="419"/>
                    <a:pt x="1021" y="398"/>
                  </a:cubicBezTo>
                  <a:cubicBezTo>
                    <a:pt x="1023" y="426"/>
                    <a:pt x="1027" y="445"/>
                    <a:pt x="1033" y="445"/>
                  </a:cubicBezTo>
                  <a:cubicBezTo>
                    <a:pt x="1037" y="445"/>
                    <a:pt x="1041" y="438"/>
                    <a:pt x="1046" y="423"/>
                  </a:cubicBezTo>
                  <a:lnTo>
                    <a:pt x="1058" y="423"/>
                  </a:lnTo>
                  <a:cubicBezTo>
                    <a:pt x="1064" y="423"/>
                    <a:pt x="1064" y="423"/>
                    <a:pt x="1071" y="405"/>
                  </a:cubicBezTo>
                  <a:cubicBezTo>
                    <a:pt x="1073" y="398"/>
                    <a:pt x="1074" y="396"/>
                    <a:pt x="1076" y="396"/>
                  </a:cubicBezTo>
                  <a:cubicBezTo>
                    <a:pt x="1079" y="396"/>
                    <a:pt x="1082" y="411"/>
                    <a:pt x="1086" y="427"/>
                  </a:cubicBezTo>
                  <a:cubicBezTo>
                    <a:pt x="1089" y="442"/>
                    <a:pt x="1092" y="456"/>
                    <a:pt x="1094" y="456"/>
                  </a:cubicBezTo>
                  <a:cubicBezTo>
                    <a:pt x="1095" y="456"/>
                    <a:pt x="1096" y="454"/>
                    <a:pt x="1096" y="448"/>
                  </a:cubicBezTo>
                  <a:cubicBezTo>
                    <a:pt x="1099" y="427"/>
                    <a:pt x="1105" y="405"/>
                    <a:pt x="1115" y="386"/>
                  </a:cubicBezTo>
                  <a:cubicBezTo>
                    <a:pt x="1116" y="381"/>
                    <a:pt x="1118" y="379"/>
                    <a:pt x="1119" y="379"/>
                  </a:cubicBezTo>
                  <a:cubicBezTo>
                    <a:pt x="1123" y="379"/>
                    <a:pt x="1125" y="394"/>
                    <a:pt x="1121" y="408"/>
                  </a:cubicBezTo>
                  <a:cubicBezTo>
                    <a:pt x="1118" y="423"/>
                    <a:pt x="1121" y="439"/>
                    <a:pt x="1130" y="452"/>
                  </a:cubicBezTo>
                  <a:cubicBezTo>
                    <a:pt x="1133" y="452"/>
                    <a:pt x="1146" y="452"/>
                    <a:pt x="1146" y="430"/>
                  </a:cubicBezTo>
                  <a:cubicBezTo>
                    <a:pt x="1146" y="421"/>
                    <a:pt x="1153" y="417"/>
                    <a:pt x="1162" y="417"/>
                  </a:cubicBezTo>
                  <a:cubicBezTo>
                    <a:pt x="1172" y="417"/>
                    <a:pt x="1183" y="423"/>
                    <a:pt x="1187" y="433"/>
                  </a:cubicBezTo>
                  <a:lnTo>
                    <a:pt x="1196" y="436"/>
                  </a:lnTo>
                  <a:cubicBezTo>
                    <a:pt x="1202" y="436"/>
                    <a:pt x="1209" y="414"/>
                    <a:pt x="1215" y="414"/>
                  </a:cubicBezTo>
                  <a:cubicBezTo>
                    <a:pt x="1215" y="414"/>
                    <a:pt x="1218" y="414"/>
                    <a:pt x="1224" y="395"/>
                  </a:cubicBezTo>
                  <a:cubicBezTo>
                    <a:pt x="1231" y="395"/>
                    <a:pt x="1237" y="395"/>
                    <a:pt x="1237" y="417"/>
                  </a:cubicBezTo>
                  <a:cubicBezTo>
                    <a:pt x="1240" y="397"/>
                    <a:pt x="1242" y="387"/>
                    <a:pt x="1243" y="387"/>
                  </a:cubicBezTo>
                  <a:cubicBezTo>
                    <a:pt x="1244" y="387"/>
                    <a:pt x="1245" y="397"/>
                    <a:pt x="1246" y="417"/>
                  </a:cubicBezTo>
                  <a:cubicBezTo>
                    <a:pt x="1246" y="437"/>
                    <a:pt x="1246" y="448"/>
                    <a:pt x="1247" y="448"/>
                  </a:cubicBezTo>
                  <a:cubicBezTo>
                    <a:pt x="1248" y="448"/>
                    <a:pt x="1249" y="437"/>
                    <a:pt x="1252" y="417"/>
                  </a:cubicBezTo>
                  <a:cubicBezTo>
                    <a:pt x="1256" y="408"/>
                    <a:pt x="1257" y="403"/>
                    <a:pt x="1259" y="403"/>
                  </a:cubicBezTo>
                  <a:cubicBezTo>
                    <a:pt x="1260" y="403"/>
                    <a:pt x="1262" y="408"/>
                    <a:pt x="1265" y="417"/>
                  </a:cubicBezTo>
                  <a:cubicBezTo>
                    <a:pt x="1263" y="428"/>
                    <a:pt x="1264" y="434"/>
                    <a:pt x="1265" y="434"/>
                  </a:cubicBezTo>
                  <a:cubicBezTo>
                    <a:pt x="1267" y="434"/>
                    <a:pt x="1268" y="428"/>
                    <a:pt x="1268" y="417"/>
                  </a:cubicBezTo>
                  <a:cubicBezTo>
                    <a:pt x="1274" y="392"/>
                    <a:pt x="1282" y="376"/>
                    <a:pt x="1287" y="376"/>
                  </a:cubicBezTo>
                  <a:cubicBezTo>
                    <a:pt x="1291" y="376"/>
                    <a:pt x="1293" y="382"/>
                    <a:pt x="1293" y="398"/>
                  </a:cubicBezTo>
                  <a:cubicBezTo>
                    <a:pt x="1293" y="398"/>
                    <a:pt x="1296" y="398"/>
                    <a:pt x="1303" y="380"/>
                  </a:cubicBezTo>
                  <a:cubicBezTo>
                    <a:pt x="1307" y="359"/>
                    <a:pt x="1310" y="349"/>
                    <a:pt x="1310" y="349"/>
                  </a:cubicBezTo>
                  <a:lnTo>
                    <a:pt x="1310" y="349"/>
                  </a:lnTo>
                  <a:cubicBezTo>
                    <a:pt x="1311" y="349"/>
                    <a:pt x="1310" y="359"/>
                    <a:pt x="1309" y="380"/>
                  </a:cubicBezTo>
                  <a:cubicBezTo>
                    <a:pt x="1311" y="400"/>
                    <a:pt x="1313" y="411"/>
                    <a:pt x="1316" y="411"/>
                  </a:cubicBezTo>
                  <a:cubicBezTo>
                    <a:pt x="1318" y="411"/>
                    <a:pt x="1321" y="401"/>
                    <a:pt x="1325" y="380"/>
                  </a:cubicBezTo>
                  <a:cubicBezTo>
                    <a:pt x="1325" y="380"/>
                    <a:pt x="1327" y="372"/>
                    <a:pt x="1330" y="372"/>
                  </a:cubicBezTo>
                  <a:cubicBezTo>
                    <a:pt x="1332" y="372"/>
                    <a:pt x="1335" y="375"/>
                    <a:pt x="1337" y="383"/>
                  </a:cubicBezTo>
                  <a:cubicBezTo>
                    <a:pt x="1343" y="394"/>
                    <a:pt x="1357" y="407"/>
                    <a:pt x="1366" y="407"/>
                  </a:cubicBezTo>
                  <a:cubicBezTo>
                    <a:pt x="1373" y="407"/>
                    <a:pt x="1377" y="401"/>
                    <a:pt x="1375" y="383"/>
                  </a:cubicBezTo>
                  <a:lnTo>
                    <a:pt x="1375" y="383"/>
                  </a:lnTo>
                  <a:lnTo>
                    <a:pt x="1387" y="386"/>
                  </a:lnTo>
                  <a:cubicBezTo>
                    <a:pt x="1392" y="397"/>
                    <a:pt x="1396" y="402"/>
                    <a:pt x="1399" y="402"/>
                  </a:cubicBezTo>
                  <a:cubicBezTo>
                    <a:pt x="1403" y="402"/>
                    <a:pt x="1406" y="397"/>
                    <a:pt x="1409" y="386"/>
                  </a:cubicBezTo>
                  <a:lnTo>
                    <a:pt x="1415" y="367"/>
                  </a:lnTo>
                  <a:cubicBezTo>
                    <a:pt x="1415" y="386"/>
                    <a:pt x="1419" y="408"/>
                    <a:pt x="1425" y="408"/>
                  </a:cubicBezTo>
                  <a:cubicBezTo>
                    <a:pt x="1431" y="408"/>
                    <a:pt x="1431" y="408"/>
                    <a:pt x="1431" y="389"/>
                  </a:cubicBezTo>
                  <a:cubicBezTo>
                    <a:pt x="1425" y="367"/>
                    <a:pt x="1431" y="367"/>
                    <a:pt x="1437" y="367"/>
                  </a:cubicBezTo>
                  <a:cubicBezTo>
                    <a:pt x="1444" y="367"/>
                    <a:pt x="1447" y="389"/>
                    <a:pt x="1447" y="411"/>
                  </a:cubicBezTo>
                  <a:lnTo>
                    <a:pt x="1453" y="411"/>
                  </a:lnTo>
                  <a:cubicBezTo>
                    <a:pt x="1453" y="385"/>
                    <a:pt x="1455" y="375"/>
                    <a:pt x="1457" y="375"/>
                  </a:cubicBezTo>
                  <a:cubicBezTo>
                    <a:pt x="1458" y="375"/>
                    <a:pt x="1459" y="380"/>
                    <a:pt x="1459" y="389"/>
                  </a:cubicBezTo>
                  <a:cubicBezTo>
                    <a:pt x="1462" y="411"/>
                    <a:pt x="1469" y="411"/>
                    <a:pt x="1475" y="411"/>
                  </a:cubicBezTo>
                  <a:cubicBezTo>
                    <a:pt x="1475" y="404"/>
                    <a:pt x="1476" y="401"/>
                    <a:pt x="1476" y="401"/>
                  </a:cubicBezTo>
                  <a:lnTo>
                    <a:pt x="1476" y="401"/>
                  </a:lnTo>
                  <a:cubicBezTo>
                    <a:pt x="1478" y="401"/>
                    <a:pt x="1479" y="411"/>
                    <a:pt x="1475" y="411"/>
                  </a:cubicBezTo>
                  <a:lnTo>
                    <a:pt x="1475" y="433"/>
                  </a:lnTo>
                  <a:cubicBezTo>
                    <a:pt x="1476" y="439"/>
                    <a:pt x="1477" y="442"/>
                    <a:pt x="1477" y="442"/>
                  </a:cubicBezTo>
                  <a:cubicBezTo>
                    <a:pt x="1478" y="442"/>
                    <a:pt x="1479" y="426"/>
                    <a:pt x="1481" y="411"/>
                  </a:cubicBezTo>
                  <a:lnTo>
                    <a:pt x="1491" y="411"/>
                  </a:lnTo>
                  <a:cubicBezTo>
                    <a:pt x="1492" y="411"/>
                    <a:pt x="1493" y="411"/>
                    <a:pt x="1495" y="411"/>
                  </a:cubicBezTo>
                  <a:cubicBezTo>
                    <a:pt x="1499" y="411"/>
                    <a:pt x="1502" y="409"/>
                    <a:pt x="1497" y="392"/>
                  </a:cubicBezTo>
                  <a:cubicBezTo>
                    <a:pt x="1497" y="372"/>
                    <a:pt x="1497" y="351"/>
                    <a:pt x="1502" y="351"/>
                  </a:cubicBezTo>
                  <a:cubicBezTo>
                    <a:pt x="1502" y="351"/>
                    <a:pt x="1503" y="351"/>
                    <a:pt x="1503" y="351"/>
                  </a:cubicBezTo>
                  <a:cubicBezTo>
                    <a:pt x="1503" y="344"/>
                    <a:pt x="1504" y="342"/>
                    <a:pt x="1505" y="342"/>
                  </a:cubicBezTo>
                  <a:lnTo>
                    <a:pt x="1505" y="342"/>
                  </a:lnTo>
                  <a:cubicBezTo>
                    <a:pt x="1506" y="342"/>
                    <a:pt x="1507" y="351"/>
                    <a:pt x="1503" y="351"/>
                  </a:cubicBezTo>
                  <a:cubicBezTo>
                    <a:pt x="1503" y="370"/>
                    <a:pt x="1503" y="392"/>
                    <a:pt x="1509" y="392"/>
                  </a:cubicBezTo>
                  <a:cubicBezTo>
                    <a:pt x="1513" y="392"/>
                    <a:pt x="1513" y="414"/>
                    <a:pt x="1513" y="414"/>
                  </a:cubicBezTo>
                  <a:cubicBezTo>
                    <a:pt x="1510" y="431"/>
                    <a:pt x="1512" y="438"/>
                    <a:pt x="1517" y="438"/>
                  </a:cubicBezTo>
                  <a:cubicBezTo>
                    <a:pt x="1522" y="438"/>
                    <a:pt x="1531" y="427"/>
                    <a:pt x="1535" y="414"/>
                  </a:cubicBezTo>
                  <a:cubicBezTo>
                    <a:pt x="1541" y="394"/>
                    <a:pt x="1546" y="383"/>
                    <a:pt x="1549" y="383"/>
                  </a:cubicBezTo>
                  <a:cubicBezTo>
                    <a:pt x="1552" y="383"/>
                    <a:pt x="1553" y="394"/>
                    <a:pt x="1553" y="414"/>
                  </a:cubicBezTo>
                  <a:cubicBezTo>
                    <a:pt x="1552" y="427"/>
                    <a:pt x="1553" y="432"/>
                    <a:pt x="1554" y="432"/>
                  </a:cubicBezTo>
                  <a:cubicBezTo>
                    <a:pt x="1557" y="432"/>
                    <a:pt x="1565" y="399"/>
                    <a:pt x="1569" y="354"/>
                  </a:cubicBezTo>
                  <a:lnTo>
                    <a:pt x="1578" y="292"/>
                  </a:lnTo>
                  <a:lnTo>
                    <a:pt x="1575" y="354"/>
                  </a:lnTo>
                  <a:cubicBezTo>
                    <a:pt x="1577" y="404"/>
                    <a:pt x="1578" y="425"/>
                    <a:pt x="1582" y="425"/>
                  </a:cubicBezTo>
                  <a:cubicBezTo>
                    <a:pt x="1585" y="425"/>
                    <a:pt x="1590" y="415"/>
                    <a:pt x="1597" y="398"/>
                  </a:cubicBezTo>
                  <a:cubicBezTo>
                    <a:pt x="1603" y="387"/>
                    <a:pt x="1607" y="382"/>
                    <a:pt x="1608" y="382"/>
                  </a:cubicBezTo>
                  <a:lnTo>
                    <a:pt x="1608" y="382"/>
                  </a:lnTo>
                  <a:cubicBezTo>
                    <a:pt x="1609" y="382"/>
                    <a:pt x="1608" y="387"/>
                    <a:pt x="1607" y="398"/>
                  </a:cubicBezTo>
                  <a:cubicBezTo>
                    <a:pt x="1607" y="417"/>
                    <a:pt x="1613" y="417"/>
                    <a:pt x="1629" y="420"/>
                  </a:cubicBezTo>
                  <a:cubicBezTo>
                    <a:pt x="1647" y="420"/>
                    <a:pt x="1650" y="420"/>
                    <a:pt x="1650" y="398"/>
                  </a:cubicBezTo>
                  <a:lnTo>
                    <a:pt x="1663" y="401"/>
                  </a:lnTo>
                  <a:cubicBezTo>
                    <a:pt x="1664" y="417"/>
                    <a:pt x="1667" y="424"/>
                    <a:pt x="1669" y="424"/>
                  </a:cubicBezTo>
                  <a:cubicBezTo>
                    <a:pt x="1673" y="424"/>
                    <a:pt x="1677" y="406"/>
                    <a:pt x="1676" y="380"/>
                  </a:cubicBezTo>
                  <a:lnTo>
                    <a:pt x="1685" y="380"/>
                  </a:lnTo>
                  <a:lnTo>
                    <a:pt x="1685" y="401"/>
                  </a:lnTo>
                  <a:cubicBezTo>
                    <a:pt x="1685" y="423"/>
                    <a:pt x="1694" y="423"/>
                    <a:pt x="1741" y="427"/>
                  </a:cubicBezTo>
                  <a:cubicBezTo>
                    <a:pt x="1788" y="427"/>
                    <a:pt x="1795" y="427"/>
                    <a:pt x="1795" y="386"/>
                  </a:cubicBezTo>
                  <a:cubicBezTo>
                    <a:pt x="1798" y="365"/>
                    <a:pt x="1801" y="355"/>
                    <a:pt x="1803" y="355"/>
                  </a:cubicBezTo>
                  <a:cubicBezTo>
                    <a:pt x="1806" y="355"/>
                    <a:pt x="1807" y="365"/>
                    <a:pt x="1807" y="386"/>
                  </a:cubicBezTo>
                  <a:cubicBezTo>
                    <a:pt x="1807" y="401"/>
                    <a:pt x="1810" y="417"/>
                    <a:pt x="1812" y="417"/>
                  </a:cubicBezTo>
                  <a:cubicBezTo>
                    <a:pt x="1813" y="417"/>
                    <a:pt x="1813" y="414"/>
                    <a:pt x="1813" y="408"/>
                  </a:cubicBezTo>
                  <a:cubicBezTo>
                    <a:pt x="1813" y="408"/>
                    <a:pt x="1823" y="408"/>
                    <a:pt x="1829" y="430"/>
                  </a:cubicBezTo>
                  <a:cubicBezTo>
                    <a:pt x="1836" y="447"/>
                    <a:pt x="1841" y="454"/>
                    <a:pt x="1844" y="454"/>
                  </a:cubicBezTo>
                  <a:cubicBezTo>
                    <a:pt x="1849" y="454"/>
                    <a:pt x="1851" y="442"/>
                    <a:pt x="1851" y="430"/>
                  </a:cubicBezTo>
                  <a:cubicBezTo>
                    <a:pt x="1848" y="412"/>
                    <a:pt x="1848" y="406"/>
                    <a:pt x="1849" y="406"/>
                  </a:cubicBezTo>
                  <a:lnTo>
                    <a:pt x="1849" y="406"/>
                  </a:lnTo>
                  <a:cubicBezTo>
                    <a:pt x="1850" y="406"/>
                    <a:pt x="1854" y="417"/>
                    <a:pt x="1857" y="430"/>
                  </a:cubicBezTo>
                  <a:cubicBezTo>
                    <a:pt x="1860" y="445"/>
                    <a:pt x="1863" y="459"/>
                    <a:pt x="1865" y="459"/>
                  </a:cubicBezTo>
                  <a:cubicBezTo>
                    <a:pt x="1866" y="459"/>
                    <a:pt x="1867" y="457"/>
                    <a:pt x="1867" y="452"/>
                  </a:cubicBezTo>
                  <a:cubicBezTo>
                    <a:pt x="1870" y="439"/>
                    <a:pt x="1883" y="428"/>
                    <a:pt x="1893" y="428"/>
                  </a:cubicBezTo>
                  <a:cubicBezTo>
                    <a:pt x="1901" y="428"/>
                    <a:pt x="1907" y="434"/>
                    <a:pt x="1907" y="452"/>
                  </a:cubicBezTo>
                  <a:lnTo>
                    <a:pt x="1917" y="452"/>
                  </a:lnTo>
                  <a:cubicBezTo>
                    <a:pt x="1917" y="433"/>
                    <a:pt x="1929" y="433"/>
                    <a:pt x="1939" y="433"/>
                  </a:cubicBezTo>
                  <a:cubicBezTo>
                    <a:pt x="1951" y="433"/>
                    <a:pt x="1954" y="433"/>
                    <a:pt x="1954" y="455"/>
                  </a:cubicBezTo>
                  <a:cubicBezTo>
                    <a:pt x="1953" y="464"/>
                    <a:pt x="1953" y="469"/>
                    <a:pt x="1955" y="469"/>
                  </a:cubicBezTo>
                  <a:cubicBezTo>
                    <a:pt x="1957" y="469"/>
                    <a:pt x="1961" y="464"/>
                    <a:pt x="1967" y="455"/>
                  </a:cubicBezTo>
                  <a:cubicBezTo>
                    <a:pt x="1973" y="455"/>
                    <a:pt x="1980" y="414"/>
                    <a:pt x="1983" y="414"/>
                  </a:cubicBezTo>
                  <a:cubicBezTo>
                    <a:pt x="1983" y="392"/>
                    <a:pt x="1989" y="373"/>
                    <a:pt x="1995" y="373"/>
                  </a:cubicBezTo>
                  <a:lnTo>
                    <a:pt x="1995" y="392"/>
                  </a:lnTo>
                  <a:lnTo>
                    <a:pt x="1995" y="436"/>
                  </a:lnTo>
                  <a:cubicBezTo>
                    <a:pt x="2001" y="436"/>
                    <a:pt x="2005" y="436"/>
                    <a:pt x="2005" y="414"/>
                  </a:cubicBezTo>
                  <a:cubicBezTo>
                    <a:pt x="2011" y="436"/>
                    <a:pt x="2017" y="436"/>
                    <a:pt x="2030" y="436"/>
                  </a:cubicBezTo>
                  <a:cubicBezTo>
                    <a:pt x="2039" y="436"/>
                    <a:pt x="2052" y="436"/>
                    <a:pt x="2055" y="417"/>
                  </a:cubicBezTo>
                  <a:cubicBezTo>
                    <a:pt x="2058" y="437"/>
                    <a:pt x="2068" y="448"/>
                    <a:pt x="2078" y="448"/>
                  </a:cubicBezTo>
                  <a:cubicBezTo>
                    <a:pt x="2088" y="448"/>
                    <a:pt x="2099" y="437"/>
                    <a:pt x="2102" y="417"/>
                  </a:cubicBezTo>
                  <a:cubicBezTo>
                    <a:pt x="2102" y="406"/>
                    <a:pt x="2103" y="401"/>
                    <a:pt x="2104" y="401"/>
                  </a:cubicBezTo>
                  <a:cubicBezTo>
                    <a:pt x="2106" y="401"/>
                    <a:pt x="2108" y="406"/>
                    <a:pt x="2111" y="417"/>
                  </a:cubicBezTo>
                  <a:cubicBezTo>
                    <a:pt x="2114" y="428"/>
                    <a:pt x="2116" y="434"/>
                    <a:pt x="2117" y="434"/>
                  </a:cubicBezTo>
                  <a:cubicBezTo>
                    <a:pt x="2119" y="434"/>
                    <a:pt x="2121" y="428"/>
                    <a:pt x="2124" y="417"/>
                  </a:cubicBezTo>
                  <a:cubicBezTo>
                    <a:pt x="2125" y="411"/>
                    <a:pt x="2126" y="408"/>
                    <a:pt x="2127" y="408"/>
                  </a:cubicBezTo>
                  <a:cubicBezTo>
                    <a:pt x="2130" y="408"/>
                    <a:pt x="2135" y="424"/>
                    <a:pt x="2139" y="439"/>
                  </a:cubicBezTo>
                  <a:cubicBezTo>
                    <a:pt x="2143" y="463"/>
                    <a:pt x="2146" y="473"/>
                    <a:pt x="2149" y="473"/>
                  </a:cubicBezTo>
                  <a:cubicBezTo>
                    <a:pt x="2150" y="473"/>
                    <a:pt x="2152" y="469"/>
                    <a:pt x="2155" y="461"/>
                  </a:cubicBezTo>
                  <a:cubicBezTo>
                    <a:pt x="2168" y="439"/>
                    <a:pt x="2177" y="439"/>
                    <a:pt x="2183" y="439"/>
                  </a:cubicBezTo>
                  <a:cubicBezTo>
                    <a:pt x="2196" y="420"/>
                    <a:pt x="2199" y="420"/>
                    <a:pt x="2196" y="398"/>
                  </a:cubicBezTo>
                  <a:cubicBezTo>
                    <a:pt x="2196" y="383"/>
                    <a:pt x="2196" y="370"/>
                    <a:pt x="2199" y="358"/>
                  </a:cubicBezTo>
                  <a:cubicBezTo>
                    <a:pt x="2203" y="350"/>
                    <a:pt x="2206" y="348"/>
                    <a:pt x="2207" y="348"/>
                  </a:cubicBezTo>
                  <a:cubicBezTo>
                    <a:pt x="2211" y="348"/>
                    <a:pt x="2209" y="358"/>
                    <a:pt x="2205" y="358"/>
                  </a:cubicBezTo>
                  <a:cubicBezTo>
                    <a:pt x="2193" y="376"/>
                    <a:pt x="2199" y="376"/>
                    <a:pt x="2205" y="398"/>
                  </a:cubicBezTo>
                  <a:cubicBezTo>
                    <a:pt x="2211" y="420"/>
                    <a:pt x="2221" y="420"/>
                    <a:pt x="2227" y="420"/>
                  </a:cubicBezTo>
                  <a:lnTo>
                    <a:pt x="2249" y="420"/>
                  </a:lnTo>
                  <a:cubicBezTo>
                    <a:pt x="2258" y="431"/>
                    <a:pt x="2264" y="437"/>
                    <a:pt x="2267" y="437"/>
                  </a:cubicBezTo>
                  <a:cubicBezTo>
                    <a:pt x="2270" y="437"/>
                    <a:pt x="2271" y="431"/>
                    <a:pt x="2271" y="420"/>
                  </a:cubicBezTo>
                  <a:lnTo>
                    <a:pt x="2271" y="398"/>
                  </a:lnTo>
                  <a:cubicBezTo>
                    <a:pt x="2274" y="421"/>
                    <a:pt x="2291" y="432"/>
                    <a:pt x="2308" y="432"/>
                  </a:cubicBezTo>
                  <a:cubicBezTo>
                    <a:pt x="2324" y="432"/>
                    <a:pt x="2340" y="421"/>
                    <a:pt x="2343" y="401"/>
                  </a:cubicBezTo>
                  <a:cubicBezTo>
                    <a:pt x="2343" y="414"/>
                    <a:pt x="2343" y="411"/>
                    <a:pt x="2343" y="420"/>
                  </a:cubicBezTo>
                  <a:cubicBezTo>
                    <a:pt x="2343" y="442"/>
                    <a:pt x="2349" y="442"/>
                    <a:pt x="2362" y="442"/>
                  </a:cubicBezTo>
                  <a:cubicBezTo>
                    <a:pt x="2368" y="442"/>
                    <a:pt x="2387" y="423"/>
                    <a:pt x="2406" y="423"/>
                  </a:cubicBezTo>
                  <a:cubicBezTo>
                    <a:pt x="2428" y="423"/>
                    <a:pt x="2443" y="423"/>
                    <a:pt x="2443" y="401"/>
                  </a:cubicBezTo>
                  <a:cubicBezTo>
                    <a:pt x="2450" y="401"/>
                    <a:pt x="2450" y="401"/>
                    <a:pt x="2450" y="423"/>
                  </a:cubicBezTo>
                  <a:cubicBezTo>
                    <a:pt x="2443" y="442"/>
                    <a:pt x="2450" y="442"/>
                    <a:pt x="2456" y="442"/>
                  </a:cubicBezTo>
                  <a:cubicBezTo>
                    <a:pt x="2462" y="442"/>
                    <a:pt x="2459" y="423"/>
                    <a:pt x="2459" y="401"/>
                  </a:cubicBezTo>
                  <a:cubicBezTo>
                    <a:pt x="2459" y="390"/>
                    <a:pt x="2461" y="385"/>
                    <a:pt x="2464" y="385"/>
                  </a:cubicBezTo>
                  <a:cubicBezTo>
                    <a:pt x="2467" y="385"/>
                    <a:pt x="2472" y="390"/>
                    <a:pt x="2478" y="401"/>
                  </a:cubicBezTo>
                  <a:cubicBezTo>
                    <a:pt x="2481" y="412"/>
                    <a:pt x="2490" y="418"/>
                    <a:pt x="2499" y="418"/>
                  </a:cubicBezTo>
                  <a:cubicBezTo>
                    <a:pt x="2508" y="418"/>
                    <a:pt x="2517" y="412"/>
                    <a:pt x="2522" y="401"/>
                  </a:cubicBezTo>
                  <a:cubicBezTo>
                    <a:pt x="2528" y="401"/>
                    <a:pt x="2531" y="401"/>
                    <a:pt x="2531" y="423"/>
                  </a:cubicBezTo>
                  <a:cubicBezTo>
                    <a:pt x="2535" y="436"/>
                    <a:pt x="2540" y="447"/>
                    <a:pt x="2546" y="447"/>
                  </a:cubicBezTo>
                  <a:cubicBezTo>
                    <a:pt x="2551" y="447"/>
                    <a:pt x="2555" y="441"/>
                    <a:pt x="2559" y="423"/>
                  </a:cubicBezTo>
                  <a:cubicBezTo>
                    <a:pt x="2566" y="423"/>
                    <a:pt x="2566" y="423"/>
                    <a:pt x="2566" y="445"/>
                  </a:cubicBezTo>
                  <a:cubicBezTo>
                    <a:pt x="2569" y="456"/>
                    <a:pt x="2571" y="468"/>
                    <a:pt x="2573" y="468"/>
                  </a:cubicBezTo>
                  <a:cubicBezTo>
                    <a:pt x="2574" y="468"/>
                    <a:pt x="2575" y="462"/>
                    <a:pt x="2578" y="445"/>
                  </a:cubicBezTo>
                  <a:cubicBezTo>
                    <a:pt x="2583" y="434"/>
                    <a:pt x="2589" y="429"/>
                    <a:pt x="2596" y="429"/>
                  </a:cubicBezTo>
                  <a:cubicBezTo>
                    <a:pt x="2602" y="429"/>
                    <a:pt x="2609" y="434"/>
                    <a:pt x="2616" y="445"/>
                  </a:cubicBezTo>
                  <a:cubicBezTo>
                    <a:pt x="2622" y="445"/>
                    <a:pt x="2628" y="445"/>
                    <a:pt x="2628" y="423"/>
                  </a:cubicBezTo>
                  <a:cubicBezTo>
                    <a:pt x="2625" y="411"/>
                    <a:pt x="2625" y="414"/>
                    <a:pt x="2625" y="401"/>
                  </a:cubicBezTo>
                  <a:lnTo>
                    <a:pt x="2625" y="401"/>
                  </a:lnTo>
                  <a:cubicBezTo>
                    <a:pt x="2628" y="423"/>
                    <a:pt x="2630" y="434"/>
                    <a:pt x="2631" y="434"/>
                  </a:cubicBezTo>
                  <a:cubicBezTo>
                    <a:pt x="2633" y="434"/>
                    <a:pt x="2635" y="423"/>
                    <a:pt x="2638" y="401"/>
                  </a:cubicBezTo>
                  <a:cubicBezTo>
                    <a:pt x="2638" y="392"/>
                    <a:pt x="2638" y="387"/>
                    <a:pt x="2640" y="387"/>
                  </a:cubicBezTo>
                  <a:cubicBezTo>
                    <a:pt x="2641" y="387"/>
                    <a:pt x="2642" y="392"/>
                    <a:pt x="2644" y="401"/>
                  </a:cubicBezTo>
                  <a:cubicBezTo>
                    <a:pt x="2650" y="423"/>
                    <a:pt x="2653" y="423"/>
                    <a:pt x="2653" y="423"/>
                  </a:cubicBezTo>
                  <a:cubicBezTo>
                    <a:pt x="2672" y="414"/>
                    <a:pt x="2694" y="405"/>
                    <a:pt x="2716" y="401"/>
                  </a:cubicBezTo>
                  <a:cubicBezTo>
                    <a:pt x="2760" y="401"/>
                    <a:pt x="2776" y="401"/>
                    <a:pt x="2776" y="380"/>
                  </a:cubicBezTo>
                  <a:cubicBezTo>
                    <a:pt x="2777" y="370"/>
                    <a:pt x="2778" y="365"/>
                    <a:pt x="2779" y="365"/>
                  </a:cubicBezTo>
                  <a:cubicBezTo>
                    <a:pt x="2780" y="365"/>
                    <a:pt x="2782" y="370"/>
                    <a:pt x="2785" y="380"/>
                  </a:cubicBezTo>
                  <a:cubicBezTo>
                    <a:pt x="2791" y="401"/>
                    <a:pt x="2797" y="401"/>
                    <a:pt x="2804" y="401"/>
                  </a:cubicBezTo>
                  <a:cubicBezTo>
                    <a:pt x="2810" y="401"/>
                    <a:pt x="2813" y="401"/>
                    <a:pt x="2816" y="420"/>
                  </a:cubicBezTo>
                  <a:cubicBezTo>
                    <a:pt x="2819" y="401"/>
                    <a:pt x="2819" y="401"/>
                    <a:pt x="2826" y="401"/>
                  </a:cubicBezTo>
                  <a:cubicBezTo>
                    <a:pt x="2826" y="411"/>
                    <a:pt x="2827" y="416"/>
                    <a:pt x="2829" y="416"/>
                  </a:cubicBezTo>
                  <a:cubicBezTo>
                    <a:pt x="2831" y="416"/>
                    <a:pt x="2834" y="411"/>
                    <a:pt x="2835" y="401"/>
                  </a:cubicBezTo>
                  <a:cubicBezTo>
                    <a:pt x="2838" y="380"/>
                    <a:pt x="2840" y="369"/>
                    <a:pt x="2841" y="369"/>
                  </a:cubicBezTo>
                  <a:cubicBezTo>
                    <a:pt x="2841" y="369"/>
                    <a:pt x="2841" y="380"/>
                    <a:pt x="2841" y="401"/>
                  </a:cubicBezTo>
                  <a:cubicBezTo>
                    <a:pt x="2844" y="415"/>
                    <a:pt x="2852" y="429"/>
                    <a:pt x="2855" y="429"/>
                  </a:cubicBezTo>
                  <a:cubicBezTo>
                    <a:pt x="2856" y="429"/>
                    <a:pt x="2856" y="427"/>
                    <a:pt x="2854" y="420"/>
                  </a:cubicBezTo>
                  <a:cubicBezTo>
                    <a:pt x="2854" y="401"/>
                    <a:pt x="2863" y="401"/>
                    <a:pt x="2870" y="380"/>
                  </a:cubicBezTo>
                  <a:cubicBezTo>
                    <a:pt x="2876" y="380"/>
                    <a:pt x="2879" y="380"/>
                    <a:pt x="2882" y="401"/>
                  </a:cubicBezTo>
                  <a:cubicBezTo>
                    <a:pt x="2884" y="407"/>
                    <a:pt x="2887" y="409"/>
                    <a:pt x="2891" y="409"/>
                  </a:cubicBezTo>
                  <a:cubicBezTo>
                    <a:pt x="2901" y="409"/>
                    <a:pt x="2915" y="395"/>
                    <a:pt x="2920" y="380"/>
                  </a:cubicBezTo>
                  <a:cubicBezTo>
                    <a:pt x="2918" y="369"/>
                    <a:pt x="2919" y="363"/>
                    <a:pt x="2920" y="363"/>
                  </a:cubicBezTo>
                  <a:cubicBezTo>
                    <a:pt x="2921" y="363"/>
                    <a:pt x="2923" y="369"/>
                    <a:pt x="2923" y="380"/>
                  </a:cubicBezTo>
                  <a:cubicBezTo>
                    <a:pt x="2926" y="401"/>
                    <a:pt x="2929" y="401"/>
                    <a:pt x="2935" y="401"/>
                  </a:cubicBezTo>
                  <a:cubicBezTo>
                    <a:pt x="2937" y="395"/>
                    <a:pt x="2939" y="392"/>
                    <a:pt x="2939" y="392"/>
                  </a:cubicBezTo>
                  <a:cubicBezTo>
                    <a:pt x="2942" y="392"/>
                    <a:pt x="2942" y="407"/>
                    <a:pt x="2942" y="420"/>
                  </a:cubicBezTo>
                  <a:cubicBezTo>
                    <a:pt x="2938" y="442"/>
                    <a:pt x="2945" y="442"/>
                    <a:pt x="2954" y="442"/>
                  </a:cubicBezTo>
                  <a:cubicBezTo>
                    <a:pt x="2960" y="420"/>
                    <a:pt x="2982" y="420"/>
                    <a:pt x="2998" y="420"/>
                  </a:cubicBezTo>
                  <a:cubicBezTo>
                    <a:pt x="3026" y="420"/>
                    <a:pt x="3029" y="398"/>
                    <a:pt x="3039" y="354"/>
                  </a:cubicBezTo>
                  <a:lnTo>
                    <a:pt x="3042" y="314"/>
                  </a:lnTo>
                  <a:lnTo>
                    <a:pt x="3045" y="354"/>
                  </a:lnTo>
                  <a:cubicBezTo>
                    <a:pt x="3045" y="376"/>
                    <a:pt x="3054" y="417"/>
                    <a:pt x="3054" y="417"/>
                  </a:cubicBezTo>
                  <a:cubicBezTo>
                    <a:pt x="3058" y="417"/>
                    <a:pt x="3058" y="398"/>
                    <a:pt x="3058" y="376"/>
                  </a:cubicBezTo>
                  <a:cubicBezTo>
                    <a:pt x="3056" y="365"/>
                    <a:pt x="3057" y="360"/>
                    <a:pt x="3060" y="360"/>
                  </a:cubicBezTo>
                  <a:cubicBezTo>
                    <a:pt x="3062" y="360"/>
                    <a:pt x="3067" y="365"/>
                    <a:pt x="3073" y="376"/>
                  </a:cubicBezTo>
                  <a:cubicBezTo>
                    <a:pt x="3080" y="386"/>
                    <a:pt x="3084" y="390"/>
                    <a:pt x="3088" y="390"/>
                  </a:cubicBezTo>
                  <a:cubicBezTo>
                    <a:pt x="3091" y="390"/>
                    <a:pt x="3094" y="386"/>
                    <a:pt x="3095" y="376"/>
                  </a:cubicBezTo>
                  <a:cubicBezTo>
                    <a:pt x="3101" y="376"/>
                    <a:pt x="3108" y="376"/>
                    <a:pt x="3114" y="395"/>
                  </a:cubicBezTo>
                  <a:cubicBezTo>
                    <a:pt x="3120" y="395"/>
                    <a:pt x="3120" y="395"/>
                    <a:pt x="3117" y="373"/>
                  </a:cubicBezTo>
                  <a:cubicBezTo>
                    <a:pt x="3117" y="364"/>
                    <a:pt x="3119" y="359"/>
                    <a:pt x="3121" y="359"/>
                  </a:cubicBezTo>
                  <a:cubicBezTo>
                    <a:pt x="3123" y="359"/>
                    <a:pt x="3127" y="364"/>
                    <a:pt x="3130" y="373"/>
                  </a:cubicBezTo>
                  <a:cubicBezTo>
                    <a:pt x="3133" y="399"/>
                    <a:pt x="3141" y="410"/>
                    <a:pt x="3147" y="410"/>
                  </a:cubicBezTo>
                  <a:cubicBezTo>
                    <a:pt x="3150" y="410"/>
                    <a:pt x="3153" y="404"/>
                    <a:pt x="3152" y="395"/>
                  </a:cubicBezTo>
                  <a:cubicBezTo>
                    <a:pt x="3152" y="373"/>
                    <a:pt x="3158" y="373"/>
                    <a:pt x="3161" y="373"/>
                  </a:cubicBezTo>
                  <a:cubicBezTo>
                    <a:pt x="3167" y="373"/>
                    <a:pt x="3174" y="373"/>
                    <a:pt x="3177" y="351"/>
                  </a:cubicBezTo>
                  <a:lnTo>
                    <a:pt x="3189" y="351"/>
                  </a:lnTo>
                  <a:cubicBezTo>
                    <a:pt x="3195" y="351"/>
                    <a:pt x="3189" y="373"/>
                    <a:pt x="3183" y="373"/>
                  </a:cubicBezTo>
                  <a:lnTo>
                    <a:pt x="3192" y="395"/>
                  </a:lnTo>
                  <a:cubicBezTo>
                    <a:pt x="3202" y="395"/>
                    <a:pt x="3208" y="392"/>
                    <a:pt x="3211" y="373"/>
                  </a:cubicBezTo>
                  <a:cubicBezTo>
                    <a:pt x="3213" y="351"/>
                    <a:pt x="3213" y="340"/>
                    <a:pt x="3214" y="340"/>
                  </a:cubicBezTo>
                  <a:cubicBezTo>
                    <a:pt x="3215" y="340"/>
                    <a:pt x="3216" y="351"/>
                    <a:pt x="3217" y="373"/>
                  </a:cubicBezTo>
                  <a:cubicBezTo>
                    <a:pt x="3217" y="386"/>
                    <a:pt x="3222" y="401"/>
                    <a:pt x="3226" y="401"/>
                  </a:cubicBezTo>
                  <a:cubicBezTo>
                    <a:pt x="3228" y="401"/>
                    <a:pt x="3229" y="399"/>
                    <a:pt x="3230" y="392"/>
                  </a:cubicBezTo>
                  <a:cubicBezTo>
                    <a:pt x="3231" y="375"/>
                    <a:pt x="3233" y="369"/>
                    <a:pt x="3235" y="369"/>
                  </a:cubicBezTo>
                  <a:cubicBezTo>
                    <a:pt x="3237" y="369"/>
                    <a:pt x="3239" y="381"/>
                    <a:pt x="3239" y="392"/>
                  </a:cubicBezTo>
                  <a:cubicBezTo>
                    <a:pt x="3239" y="414"/>
                    <a:pt x="3239" y="425"/>
                    <a:pt x="3242" y="425"/>
                  </a:cubicBezTo>
                  <a:cubicBezTo>
                    <a:pt x="3244" y="425"/>
                    <a:pt x="3249" y="414"/>
                    <a:pt x="3258" y="392"/>
                  </a:cubicBezTo>
                  <a:cubicBezTo>
                    <a:pt x="3268" y="392"/>
                    <a:pt x="3289" y="370"/>
                    <a:pt x="3305" y="370"/>
                  </a:cubicBezTo>
                  <a:cubicBezTo>
                    <a:pt x="3311" y="369"/>
                    <a:pt x="3316" y="369"/>
                    <a:pt x="3321" y="369"/>
                  </a:cubicBezTo>
                  <a:cubicBezTo>
                    <a:pt x="3333" y="369"/>
                    <a:pt x="3341" y="373"/>
                    <a:pt x="3346" y="389"/>
                  </a:cubicBezTo>
                  <a:cubicBezTo>
                    <a:pt x="3346" y="390"/>
                    <a:pt x="3346" y="391"/>
                    <a:pt x="3346" y="393"/>
                  </a:cubicBezTo>
                  <a:lnTo>
                    <a:pt x="3346" y="393"/>
                  </a:lnTo>
                  <a:cubicBezTo>
                    <a:pt x="3347" y="367"/>
                    <a:pt x="3352" y="367"/>
                    <a:pt x="3368" y="367"/>
                  </a:cubicBezTo>
                  <a:cubicBezTo>
                    <a:pt x="3372" y="372"/>
                    <a:pt x="3377" y="375"/>
                    <a:pt x="3380" y="375"/>
                  </a:cubicBezTo>
                  <a:cubicBezTo>
                    <a:pt x="3390" y="375"/>
                    <a:pt x="3397" y="361"/>
                    <a:pt x="3399" y="345"/>
                  </a:cubicBezTo>
                  <a:lnTo>
                    <a:pt x="3387" y="345"/>
                  </a:lnTo>
                  <a:cubicBezTo>
                    <a:pt x="3385" y="321"/>
                    <a:pt x="3386" y="311"/>
                    <a:pt x="3390" y="311"/>
                  </a:cubicBezTo>
                  <a:cubicBezTo>
                    <a:pt x="3393" y="311"/>
                    <a:pt x="3397" y="316"/>
                    <a:pt x="3402" y="323"/>
                  </a:cubicBezTo>
                  <a:cubicBezTo>
                    <a:pt x="3409" y="323"/>
                    <a:pt x="3409" y="345"/>
                    <a:pt x="3412" y="364"/>
                  </a:cubicBezTo>
                  <a:cubicBezTo>
                    <a:pt x="3412" y="386"/>
                    <a:pt x="3421" y="408"/>
                    <a:pt x="3424" y="408"/>
                  </a:cubicBezTo>
                  <a:cubicBezTo>
                    <a:pt x="3430" y="405"/>
                    <a:pt x="3437" y="405"/>
                    <a:pt x="3430" y="386"/>
                  </a:cubicBezTo>
                  <a:cubicBezTo>
                    <a:pt x="3427" y="364"/>
                    <a:pt x="3427" y="364"/>
                    <a:pt x="3434" y="364"/>
                  </a:cubicBezTo>
                  <a:cubicBezTo>
                    <a:pt x="3440" y="364"/>
                    <a:pt x="3443" y="364"/>
                    <a:pt x="3449" y="342"/>
                  </a:cubicBezTo>
                  <a:cubicBezTo>
                    <a:pt x="3446" y="323"/>
                    <a:pt x="3452" y="323"/>
                    <a:pt x="3459" y="320"/>
                  </a:cubicBezTo>
                  <a:cubicBezTo>
                    <a:pt x="3465" y="342"/>
                    <a:pt x="3477" y="342"/>
                    <a:pt x="3477" y="342"/>
                  </a:cubicBezTo>
                  <a:lnTo>
                    <a:pt x="3477" y="364"/>
                  </a:lnTo>
                  <a:cubicBezTo>
                    <a:pt x="3477" y="376"/>
                    <a:pt x="3481" y="392"/>
                    <a:pt x="3487" y="405"/>
                  </a:cubicBezTo>
                  <a:cubicBezTo>
                    <a:pt x="3490" y="405"/>
                    <a:pt x="3490" y="383"/>
                    <a:pt x="3490" y="383"/>
                  </a:cubicBezTo>
                  <a:cubicBezTo>
                    <a:pt x="3487" y="364"/>
                    <a:pt x="3622" y="354"/>
                    <a:pt x="3637" y="354"/>
                  </a:cubicBezTo>
                  <a:cubicBezTo>
                    <a:pt x="3644" y="364"/>
                    <a:pt x="3651" y="369"/>
                    <a:pt x="3655" y="369"/>
                  </a:cubicBezTo>
                  <a:cubicBezTo>
                    <a:pt x="3660" y="369"/>
                    <a:pt x="3662" y="364"/>
                    <a:pt x="3659" y="354"/>
                  </a:cubicBezTo>
                  <a:cubicBezTo>
                    <a:pt x="3659" y="333"/>
                    <a:pt x="3684" y="329"/>
                    <a:pt x="3719" y="329"/>
                  </a:cubicBezTo>
                  <a:cubicBezTo>
                    <a:pt x="3756" y="326"/>
                    <a:pt x="3785" y="326"/>
                    <a:pt x="3785" y="304"/>
                  </a:cubicBezTo>
                  <a:lnTo>
                    <a:pt x="3800" y="304"/>
                  </a:lnTo>
                  <a:cubicBezTo>
                    <a:pt x="3810" y="304"/>
                    <a:pt x="3819" y="282"/>
                    <a:pt x="3825" y="282"/>
                  </a:cubicBezTo>
                  <a:cubicBezTo>
                    <a:pt x="3827" y="271"/>
                    <a:pt x="3829" y="266"/>
                    <a:pt x="3831" y="266"/>
                  </a:cubicBezTo>
                  <a:cubicBezTo>
                    <a:pt x="3832" y="266"/>
                    <a:pt x="3833" y="271"/>
                    <a:pt x="3832" y="282"/>
                  </a:cubicBezTo>
                  <a:cubicBezTo>
                    <a:pt x="3832" y="301"/>
                    <a:pt x="3835" y="323"/>
                    <a:pt x="3841" y="323"/>
                  </a:cubicBezTo>
                  <a:cubicBezTo>
                    <a:pt x="3850" y="320"/>
                    <a:pt x="3850" y="301"/>
                    <a:pt x="3847" y="279"/>
                  </a:cubicBezTo>
                  <a:cubicBezTo>
                    <a:pt x="3847" y="260"/>
                    <a:pt x="3850" y="257"/>
                    <a:pt x="3850" y="257"/>
                  </a:cubicBezTo>
                  <a:cubicBezTo>
                    <a:pt x="3857" y="257"/>
                    <a:pt x="3857" y="257"/>
                    <a:pt x="3860" y="279"/>
                  </a:cubicBezTo>
                  <a:lnTo>
                    <a:pt x="3863" y="320"/>
                  </a:lnTo>
                  <a:lnTo>
                    <a:pt x="3869" y="320"/>
                  </a:lnTo>
                  <a:cubicBezTo>
                    <a:pt x="3866" y="298"/>
                    <a:pt x="3872" y="298"/>
                    <a:pt x="3872" y="298"/>
                  </a:cubicBezTo>
                  <a:cubicBezTo>
                    <a:pt x="3879" y="298"/>
                    <a:pt x="3879" y="298"/>
                    <a:pt x="3882" y="339"/>
                  </a:cubicBezTo>
                  <a:cubicBezTo>
                    <a:pt x="3883" y="361"/>
                    <a:pt x="3886" y="372"/>
                    <a:pt x="3888" y="372"/>
                  </a:cubicBezTo>
                  <a:cubicBezTo>
                    <a:pt x="3890" y="372"/>
                    <a:pt x="3891" y="361"/>
                    <a:pt x="3891" y="339"/>
                  </a:cubicBezTo>
                  <a:lnTo>
                    <a:pt x="3901" y="317"/>
                  </a:lnTo>
                  <a:cubicBezTo>
                    <a:pt x="3903" y="329"/>
                    <a:pt x="3906" y="334"/>
                    <a:pt x="3909" y="334"/>
                  </a:cubicBezTo>
                  <a:cubicBezTo>
                    <a:pt x="3915" y="334"/>
                    <a:pt x="3920" y="310"/>
                    <a:pt x="3923" y="295"/>
                  </a:cubicBezTo>
                  <a:cubicBezTo>
                    <a:pt x="3927" y="315"/>
                    <a:pt x="3930" y="325"/>
                    <a:pt x="3933" y="325"/>
                  </a:cubicBezTo>
                  <a:cubicBezTo>
                    <a:pt x="3935" y="325"/>
                    <a:pt x="3937" y="315"/>
                    <a:pt x="3938" y="295"/>
                  </a:cubicBezTo>
                  <a:cubicBezTo>
                    <a:pt x="3937" y="284"/>
                    <a:pt x="3937" y="278"/>
                    <a:pt x="3940" y="278"/>
                  </a:cubicBezTo>
                  <a:cubicBezTo>
                    <a:pt x="3942" y="278"/>
                    <a:pt x="3946" y="284"/>
                    <a:pt x="3951" y="295"/>
                  </a:cubicBezTo>
                  <a:cubicBezTo>
                    <a:pt x="3957" y="314"/>
                    <a:pt x="3963" y="314"/>
                    <a:pt x="3973" y="314"/>
                  </a:cubicBezTo>
                  <a:cubicBezTo>
                    <a:pt x="3976" y="292"/>
                    <a:pt x="4017" y="289"/>
                    <a:pt x="4060" y="286"/>
                  </a:cubicBezTo>
                  <a:cubicBezTo>
                    <a:pt x="4111" y="282"/>
                    <a:pt x="4142" y="279"/>
                    <a:pt x="4139" y="260"/>
                  </a:cubicBezTo>
                  <a:cubicBezTo>
                    <a:pt x="4140" y="260"/>
                    <a:pt x="4142" y="259"/>
                    <a:pt x="4143" y="259"/>
                  </a:cubicBezTo>
                  <a:cubicBezTo>
                    <a:pt x="4146" y="259"/>
                    <a:pt x="4148" y="263"/>
                    <a:pt x="4154" y="279"/>
                  </a:cubicBezTo>
                  <a:cubicBezTo>
                    <a:pt x="4154" y="287"/>
                    <a:pt x="4155" y="291"/>
                    <a:pt x="4157" y="291"/>
                  </a:cubicBezTo>
                  <a:cubicBezTo>
                    <a:pt x="4158" y="291"/>
                    <a:pt x="4161" y="282"/>
                    <a:pt x="4161" y="257"/>
                  </a:cubicBezTo>
                  <a:cubicBezTo>
                    <a:pt x="4162" y="245"/>
                    <a:pt x="4163" y="233"/>
                    <a:pt x="4164" y="233"/>
                  </a:cubicBezTo>
                  <a:cubicBezTo>
                    <a:pt x="4165" y="233"/>
                    <a:pt x="4166" y="240"/>
                    <a:pt x="4167" y="257"/>
                  </a:cubicBezTo>
                  <a:cubicBezTo>
                    <a:pt x="4170" y="276"/>
                    <a:pt x="4179" y="276"/>
                    <a:pt x="4201" y="276"/>
                  </a:cubicBezTo>
                  <a:cubicBezTo>
                    <a:pt x="4220" y="273"/>
                    <a:pt x="4242" y="270"/>
                    <a:pt x="4239" y="251"/>
                  </a:cubicBezTo>
                  <a:cubicBezTo>
                    <a:pt x="4244" y="240"/>
                    <a:pt x="4246" y="235"/>
                    <a:pt x="4247" y="235"/>
                  </a:cubicBezTo>
                  <a:lnTo>
                    <a:pt x="4247" y="235"/>
                  </a:lnTo>
                  <a:cubicBezTo>
                    <a:pt x="4248" y="235"/>
                    <a:pt x="4247" y="240"/>
                    <a:pt x="4245" y="251"/>
                  </a:cubicBezTo>
                  <a:cubicBezTo>
                    <a:pt x="4243" y="275"/>
                    <a:pt x="4254" y="292"/>
                    <a:pt x="4265" y="292"/>
                  </a:cubicBezTo>
                  <a:cubicBezTo>
                    <a:pt x="4273" y="292"/>
                    <a:pt x="4281" y="284"/>
                    <a:pt x="4286" y="267"/>
                  </a:cubicBezTo>
                  <a:cubicBezTo>
                    <a:pt x="4292" y="267"/>
                    <a:pt x="4295" y="267"/>
                    <a:pt x="4299" y="289"/>
                  </a:cubicBezTo>
                  <a:cubicBezTo>
                    <a:pt x="4305" y="286"/>
                    <a:pt x="4311" y="286"/>
                    <a:pt x="4324" y="264"/>
                  </a:cubicBezTo>
                  <a:lnTo>
                    <a:pt x="4361" y="260"/>
                  </a:lnTo>
                  <a:cubicBezTo>
                    <a:pt x="4374" y="260"/>
                    <a:pt x="4383" y="238"/>
                    <a:pt x="4383" y="238"/>
                  </a:cubicBezTo>
                  <a:lnTo>
                    <a:pt x="4386" y="238"/>
                  </a:lnTo>
                  <a:cubicBezTo>
                    <a:pt x="4388" y="251"/>
                    <a:pt x="4399" y="256"/>
                    <a:pt x="4415" y="256"/>
                  </a:cubicBezTo>
                  <a:cubicBezTo>
                    <a:pt x="4426" y="256"/>
                    <a:pt x="4440" y="254"/>
                    <a:pt x="4455" y="251"/>
                  </a:cubicBezTo>
                  <a:cubicBezTo>
                    <a:pt x="4470" y="250"/>
                    <a:pt x="4483" y="249"/>
                    <a:pt x="4494" y="249"/>
                  </a:cubicBezTo>
                  <a:cubicBezTo>
                    <a:pt x="4515" y="249"/>
                    <a:pt x="4531" y="253"/>
                    <a:pt x="4537" y="267"/>
                  </a:cubicBezTo>
                  <a:cubicBezTo>
                    <a:pt x="4537" y="267"/>
                    <a:pt x="4543" y="264"/>
                    <a:pt x="4543" y="245"/>
                  </a:cubicBezTo>
                  <a:cubicBezTo>
                    <a:pt x="4545" y="218"/>
                    <a:pt x="4547" y="208"/>
                    <a:pt x="4550" y="208"/>
                  </a:cubicBezTo>
                  <a:cubicBezTo>
                    <a:pt x="4552" y="208"/>
                    <a:pt x="4555" y="212"/>
                    <a:pt x="4559" y="220"/>
                  </a:cubicBezTo>
                  <a:cubicBezTo>
                    <a:pt x="4563" y="240"/>
                    <a:pt x="4571" y="250"/>
                    <a:pt x="4577" y="250"/>
                  </a:cubicBezTo>
                  <a:cubicBezTo>
                    <a:pt x="4584" y="250"/>
                    <a:pt x="4590" y="239"/>
                    <a:pt x="4590" y="217"/>
                  </a:cubicBezTo>
                  <a:cubicBezTo>
                    <a:pt x="4593" y="229"/>
                    <a:pt x="4593" y="226"/>
                    <a:pt x="4593" y="238"/>
                  </a:cubicBezTo>
                  <a:cubicBezTo>
                    <a:pt x="4598" y="254"/>
                    <a:pt x="4602" y="260"/>
                    <a:pt x="4606" y="260"/>
                  </a:cubicBezTo>
                  <a:cubicBezTo>
                    <a:pt x="4613" y="260"/>
                    <a:pt x="4618" y="241"/>
                    <a:pt x="4618" y="213"/>
                  </a:cubicBezTo>
                  <a:cubicBezTo>
                    <a:pt x="4625" y="229"/>
                    <a:pt x="4630" y="243"/>
                    <a:pt x="4634" y="243"/>
                  </a:cubicBezTo>
                  <a:cubicBezTo>
                    <a:pt x="4635" y="243"/>
                    <a:pt x="4636" y="241"/>
                    <a:pt x="4637" y="235"/>
                  </a:cubicBezTo>
                  <a:cubicBezTo>
                    <a:pt x="4638" y="235"/>
                    <a:pt x="4639" y="234"/>
                    <a:pt x="4640" y="234"/>
                  </a:cubicBezTo>
                  <a:cubicBezTo>
                    <a:pt x="4644" y="234"/>
                    <a:pt x="4645" y="241"/>
                    <a:pt x="4650" y="276"/>
                  </a:cubicBezTo>
                  <a:cubicBezTo>
                    <a:pt x="4653" y="295"/>
                    <a:pt x="4656" y="317"/>
                    <a:pt x="4659" y="317"/>
                  </a:cubicBezTo>
                  <a:cubicBezTo>
                    <a:pt x="4665" y="314"/>
                    <a:pt x="4662" y="295"/>
                    <a:pt x="4659" y="273"/>
                  </a:cubicBezTo>
                  <a:lnTo>
                    <a:pt x="4671" y="273"/>
                  </a:lnTo>
                  <a:cubicBezTo>
                    <a:pt x="4671" y="273"/>
                    <a:pt x="4678" y="273"/>
                    <a:pt x="4675" y="251"/>
                  </a:cubicBezTo>
                  <a:cubicBezTo>
                    <a:pt x="4671" y="232"/>
                    <a:pt x="4678" y="229"/>
                    <a:pt x="4681" y="229"/>
                  </a:cubicBezTo>
                  <a:cubicBezTo>
                    <a:pt x="4682" y="236"/>
                    <a:pt x="4683" y="238"/>
                    <a:pt x="4683" y="238"/>
                  </a:cubicBezTo>
                  <a:cubicBezTo>
                    <a:pt x="4685" y="238"/>
                    <a:pt x="4685" y="224"/>
                    <a:pt x="4681" y="210"/>
                  </a:cubicBezTo>
                  <a:cubicBezTo>
                    <a:pt x="4678" y="188"/>
                    <a:pt x="4675" y="166"/>
                    <a:pt x="4681" y="166"/>
                  </a:cubicBezTo>
                  <a:cubicBezTo>
                    <a:pt x="4681" y="166"/>
                    <a:pt x="4678" y="148"/>
                    <a:pt x="4675" y="126"/>
                  </a:cubicBezTo>
                  <a:cubicBezTo>
                    <a:pt x="4675" y="97"/>
                    <a:pt x="4665" y="69"/>
                    <a:pt x="4653" y="44"/>
                  </a:cubicBezTo>
                  <a:cubicBezTo>
                    <a:pt x="4639" y="34"/>
                    <a:pt x="4626" y="23"/>
                    <a:pt x="4620" y="23"/>
                  </a:cubicBezTo>
                  <a:cubicBezTo>
                    <a:pt x="4614" y="23"/>
                    <a:pt x="4612" y="29"/>
                    <a:pt x="4615" y="47"/>
                  </a:cubicBezTo>
                  <a:cubicBezTo>
                    <a:pt x="4615" y="47"/>
                    <a:pt x="4612" y="69"/>
                    <a:pt x="4606" y="69"/>
                  </a:cubicBezTo>
                  <a:cubicBezTo>
                    <a:pt x="4599" y="69"/>
                    <a:pt x="4593" y="50"/>
                    <a:pt x="4593" y="50"/>
                  </a:cubicBezTo>
                  <a:cubicBezTo>
                    <a:pt x="4591" y="36"/>
                    <a:pt x="4581" y="33"/>
                    <a:pt x="4567" y="33"/>
                  </a:cubicBezTo>
                  <a:cubicBezTo>
                    <a:pt x="4559" y="33"/>
                    <a:pt x="4550" y="34"/>
                    <a:pt x="4540" y="35"/>
                  </a:cubicBezTo>
                  <a:cubicBezTo>
                    <a:pt x="4531" y="36"/>
                    <a:pt x="4523" y="36"/>
                    <a:pt x="4516" y="36"/>
                  </a:cubicBezTo>
                  <a:cubicBezTo>
                    <a:pt x="4499" y="36"/>
                    <a:pt x="4488" y="32"/>
                    <a:pt x="4483" y="19"/>
                  </a:cubicBezTo>
                  <a:cubicBezTo>
                    <a:pt x="4476" y="2"/>
                    <a:pt x="4473" y="0"/>
                    <a:pt x="4471" y="0"/>
                  </a:cubicBezTo>
                  <a:close/>
                  <a:moveTo>
                    <a:pt x="68" y="508"/>
                  </a:moveTo>
                  <a:cubicBezTo>
                    <a:pt x="62" y="521"/>
                    <a:pt x="59" y="536"/>
                    <a:pt x="59" y="549"/>
                  </a:cubicBezTo>
                  <a:lnTo>
                    <a:pt x="65" y="549"/>
                  </a:lnTo>
                  <a:cubicBezTo>
                    <a:pt x="65" y="549"/>
                    <a:pt x="65" y="549"/>
                    <a:pt x="65" y="549"/>
                  </a:cubicBezTo>
                  <a:cubicBezTo>
                    <a:pt x="68" y="549"/>
                    <a:pt x="71" y="529"/>
                    <a:pt x="74" y="508"/>
                  </a:cubicBezTo>
                  <a:close/>
                  <a:moveTo>
                    <a:pt x="1293" y="756"/>
                  </a:moveTo>
                  <a:cubicBezTo>
                    <a:pt x="1290" y="768"/>
                    <a:pt x="1287" y="781"/>
                    <a:pt x="1287" y="796"/>
                  </a:cubicBezTo>
                  <a:cubicBezTo>
                    <a:pt x="1287" y="804"/>
                    <a:pt x="1288" y="809"/>
                    <a:pt x="1289" y="809"/>
                  </a:cubicBezTo>
                  <a:cubicBezTo>
                    <a:pt x="1291" y="809"/>
                    <a:pt x="1294" y="800"/>
                    <a:pt x="1300" y="774"/>
                  </a:cubicBezTo>
                  <a:cubicBezTo>
                    <a:pt x="1300" y="756"/>
                    <a:pt x="1300" y="756"/>
                    <a:pt x="1293" y="7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52"/>
            <p:cNvSpPr/>
            <p:nvPr/>
          </p:nvSpPr>
          <p:spPr>
            <a:xfrm>
              <a:off x="4148775" y="2653825"/>
              <a:ext cx="197925" cy="189925"/>
            </a:xfrm>
            <a:custGeom>
              <a:avLst/>
              <a:gdLst/>
              <a:ahLst/>
              <a:cxnLst/>
              <a:rect l="l" t="t" r="r" b="b"/>
              <a:pathLst>
                <a:path w="7917" h="7597" extrusionOk="0">
                  <a:moveTo>
                    <a:pt x="0" y="1"/>
                  </a:moveTo>
                  <a:lnTo>
                    <a:pt x="0" y="5450"/>
                  </a:lnTo>
                  <a:cubicBezTo>
                    <a:pt x="0" y="6635"/>
                    <a:pt x="959" y="7597"/>
                    <a:pt x="2144" y="7597"/>
                  </a:cubicBezTo>
                  <a:lnTo>
                    <a:pt x="5773" y="7597"/>
                  </a:lnTo>
                  <a:cubicBezTo>
                    <a:pt x="6957" y="7597"/>
                    <a:pt x="7916" y="6635"/>
                    <a:pt x="7916" y="5450"/>
                  </a:cubicBezTo>
                  <a:lnTo>
                    <a:pt x="79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52"/>
            <p:cNvSpPr/>
            <p:nvPr/>
          </p:nvSpPr>
          <p:spPr>
            <a:xfrm>
              <a:off x="4289775" y="2680775"/>
              <a:ext cx="128050" cy="128050"/>
            </a:xfrm>
            <a:custGeom>
              <a:avLst/>
              <a:gdLst/>
              <a:ahLst/>
              <a:cxnLst/>
              <a:rect l="l" t="t" r="r" b="b"/>
              <a:pathLst>
                <a:path w="5122" h="5122" extrusionOk="0">
                  <a:moveTo>
                    <a:pt x="2956" y="959"/>
                  </a:moveTo>
                  <a:cubicBezTo>
                    <a:pt x="3620" y="963"/>
                    <a:pt x="4159" y="1502"/>
                    <a:pt x="4163" y="2166"/>
                  </a:cubicBezTo>
                  <a:lnTo>
                    <a:pt x="4163" y="2953"/>
                  </a:lnTo>
                  <a:cubicBezTo>
                    <a:pt x="4159" y="3617"/>
                    <a:pt x="3620" y="4159"/>
                    <a:pt x="2956" y="4159"/>
                  </a:cubicBezTo>
                  <a:lnTo>
                    <a:pt x="963" y="4159"/>
                  </a:lnTo>
                  <a:lnTo>
                    <a:pt x="963" y="959"/>
                  </a:lnTo>
                  <a:close/>
                  <a:moveTo>
                    <a:pt x="1" y="1"/>
                  </a:moveTo>
                  <a:lnTo>
                    <a:pt x="1" y="5121"/>
                  </a:lnTo>
                  <a:lnTo>
                    <a:pt x="2956" y="5121"/>
                  </a:lnTo>
                  <a:cubicBezTo>
                    <a:pt x="4150" y="5118"/>
                    <a:pt x="5122" y="4150"/>
                    <a:pt x="5122" y="2953"/>
                  </a:cubicBezTo>
                  <a:lnTo>
                    <a:pt x="5122" y="2166"/>
                  </a:lnTo>
                  <a:cubicBezTo>
                    <a:pt x="5122" y="969"/>
                    <a:pt x="4150" y="1"/>
                    <a:pt x="29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52"/>
            <p:cNvSpPr/>
            <p:nvPr/>
          </p:nvSpPr>
          <p:spPr>
            <a:xfrm>
              <a:off x="4223825" y="2529625"/>
              <a:ext cx="18750" cy="95625"/>
            </a:xfrm>
            <a:custGeom>
              <a:avLst/>
              <a:gdLst/>
              <a:ahLst/>
              <a:cxnLst/>
              <a:rect l="l" t="t" r="r" b="b"/>
              <a:pathLst>
                <a:path w="750" h="3825" extrusionOk="0">
                  <a:moveTo>
                    <a:pt x="113" y="26"/>
                  </a:moveTo>
                  <a:cubicBezTo>
                    <a:pt x="123" y="26"/>
                    <a:pt x="144" y="28"/>
                    <a:pt x="166" y="33"/>
                  </a:cubicBezTo>
                  <a:cubicBezTo>
                    <a:pt x="207" y="36"/>
                    <a:pt x="207" y="36"/>
                    <a:pt x="166" y="36"/>
                  </a:cubicBezTo>
                  <a:cubicBezTo>
                    <a:pt x="144" y="36"/>
                    <a:pt x="122" y="36"/>
                    <a:pt x="122" y="33"/>
                  </a:cubicBezTo>
                  <a:cubicBezTo>
                    <a:pt x="102" y="28"/>
                    <a:pt x="102" y="26"/>
                    <a:pt x="113" y="26"/>
                  </a:cubicBezTo>
                  <a:close/>
                  <a:moveTo>
                    <a:pt x="151" y="656"/>
                  </a:moveTo>
                  <a:cubicBezTo>
                    <a:pt x="173" y="656"/>
                    <a:pt x="191" y="663"/>
                    <a:pt x="191" y="666"/>
                  </a:cubicBezTo>
                  <a:cubicBezTo>
                    <a:pt x="184" y="668"/>
                    <a:pt x="177" y="669"/>
                    <a:pt x="169" y="669"/>
                  </a:cubicBezTo>
                  <a:cubicBezTo>
                    <a:pt x="156" y="669"/>
                    <a:pt x="142" y="667"/>
                    <a:pt x="129" y="663"/>
                  </a:cubicBezTo>
                  <a:cubicBezTo>
                    <a:pt x="129" y="656"/>
                    <a:pt x="129" y="656"/>
                    <a:pt x="151" y="656"/>
                  </a:cubicBezTo>
                  <a:close/>
                  <a:moveTo>
                    <a:pt x="210" y="810"/>
                  </a:moveTo>
                  <a:cubicBezTo>
                    <a:pt x="223" y="810"/>
                    <a:pt x="238" y="810"/>
                    <a:pt x="251" y="813"/>
                  </a:cubicBezTo>
                  <a:cubicBezTo>
                    <a:pt x="251" y="813"/>
                    <a:pt x="273" y="819"/>
                    <a:pt x="251" y="819"/>
                  </a:cubicBezTo>
                  <a:lnTo>
                    <a:pt x="232" y="819"/>
                  </a:lnTo>
                  <a:cubicBezTo>
                    <a:pt x="210" y="813"/>
                    <a:pt x="188" y="810"/>
                    <a:pt x="210" y="810"/>
                  </a:cubicBezTo>
                  <a:close/>
                  <a:moveTo>
                    <a:pt x="226" y="989"/>
                  </a:moveTo>
                  <a:cubicBezTo>
                    <a:pt x="226" y="989"/>
                    <a:pt x="248" y="989"/>
                    <a:pt x="248" y="995"/>
                  </a:cubicBezTo>
                  <a:cubicBezTo>
                    <a:pt x="235" y="998"/>
                    <a:pt x="220" y="998"/>
                    <a:pt x="207" y="998"/>
                  </a:cubicBezTo>
                  <a:lnTo>
                    <a:pt x="207" y="995"/>
                  </a:lnTo>
                  <a:cubicBezTo>
                    <a:pt x="207" y="992"/>
                    <a:pt x="226" y="989"/>
                    <a:pt x="226" y="989"/>
                  </a:cubicBezTo>
                  <a:close/>
                  <a:moveTo>
                    <a:pt x="267" y="1036"/>
                  </a:moveTo>
                  <a:lnTo>
                    <a:pt x="267" y="1039"/>
                  </a:lnTo>
                  <a:lnTo>
                    <a:pt x="248" y="1045"/>
                  </a:lnTo>
                  <a:lnTo>
                    <a:pt x="248" y="1039"/>
                  </a:lnTo>
                  <a:cubicBezTo>
                    <a:pt x="248" y="1036"/>
                    <a:pt x="248" y="1036"/>
                    <a:pt x="267" y="1036"/>
                  </a:cubicBezTo>
                  <a:close/>
                  <a:moveTo>
                    <a:pt x="278" y="1050"/>
                  </a:moveTo>
                  <a:cubicBezTo>
                    <a:pt x="276" y="1050"/>
                    <a:pt x="276" y="1051"/>
                    <a:pt x="285" y="1054"/>
                  </a:cubicBezTo>
                  <a:cubicBezTo>
                    <a:pt x="285" y="1051"/>
                    <a:pt x="281" y="1050"/>
                    <a:pt x="278" y="1050"/>
                  </a:cubicBezTo>
                  <a:close/>
                  <a:moveTo>
                    <a:pt x="267" y="1079"/>
                  </a:moveTo>
                  <a:lnTo>
                    <a:pt x="267" y="1083"/>
                  </a:lnTo>
                  <a:lnTo>
                    <a:pt x="245" y="1089"/>
                  </a:lnTo>
                  <a:lnTo>
                    <a:pt x="245" y="1086"/>
                  </a:lnTo>
                  <a:cubicBezTo>
                    <a:pt x="245" y="1079"/>
                    <a:pt x="245" y="1079"/>
                    <a:pt x="267" y="1079"/>
                  </a:cubicBezTo>
                  <a:close/>
                  <a:moveTo>
                    <a:pt x="362" y="1095"/>
                  </a:moveTo>
                  <a:cubicBezTo>
                    <a:pt x="361" y="1095"/>
                    <a:pt x="357" y="1096"/>
                    <a:pt x="351" y="1097"/>
                  </a:cubicBezTo>
                  <a:lnTo>
                    <a:pt x="351" y="1097"/>
                  </a:lnTo>
                  <a:cubicBezTo>
                    <a:pt x="361" y="1097"/>
                    <a:pt x="364" y="1095"/>
                    <a:pt x="362" y="1095"/>
                  </a:cubicBezTo>
                  <a:close/>
                  <a:moveTo>
                    <a:pt x="245" y="1111"/>
                  </a:moveTo>
                  <a:cubicBezTo>
                    <a:pt x="267" y="1111"/>
                    <a:pt x="267" y="1111"/>
                    <a:pt x="267" y="1117"/>
                  </a:cubicBezTo>
                  <a:cubicBezTo>
                    <a:pt x="267" y="1121"/>
                    <a:pt x="267" y="1122"/>
                    <a:pt x="262" y="1122"/>
                  </a:cubicBezTo>
                  <a:cubicBezTo>
                    <a:pt x="259" y="1122"/>
                    <a:pt x="254" y="1121"/>
                    <a:pt x="245" y="1120"/>
                  </a:cubicBezTo>
                  <a:cubicBezTo>
                    <a:pt x="223" y="1117"/>
                    <a:pt x="223" y="1111"/>
                    <a:pt x="245" y="1111"/>
                  </a:cubicBezTo>
                  <a:close/>
                  <a:moveTo>
                    <a:pt x="97" y="1148"/>
                  </a:moveTo>
                  <a:cubicBezTo>
                    <a:pt x="119" y="1148"/>
                    <a:pt x="141" y="1148"/>
                    <a:pt x="141" y="1152"/>
                  </a:cubicBezTo>
                  <a:lnTo>
                    <a:pt x="119" y="1158"/>
                  </a:lnTo>
                  <a:lnTo>
                    <a:pt x="97" y="1155"/>
                  </a:lnTo>
                  <a:lnTo>
                    <a:pt x="97" y="1148"/>
                  </a:lnTo>
                  <a:close/>
                  <a:moveTo>
                    <a:pt x="138" y="1202"/>
                  </a:moveTo>
                  <a:cubicBezTo>
                    <a:pt x="138" y="1202"/>
                    <a:pt x="160" y="1202"/>
                    <a:pt x="160" y="1208"/>
                  </a:cubicBezTo>
                  <a:lnTo>
                    <a:pt x="138" y="1211"/>
                  </a:lnTo>
                  <a:cubicBezTo>
                    <a:pt x="116" y="1211"/>
                    <a:pt x="116" y="1208"/>
                    <a:pt x="116" y="1208"/>
                  </a:cubicBezTo>
                  <a:cubicBezTo>
                    <a:pt x="116" y="1202"/>
                    <a:pt x="116" y="1202"/>
                    <a:pt x="138" y="1202"/>
                  </a:cubicBezTo>
                  <a:close/>
                  <a:moveTo>
                    <a:pt x="263" y="1580"/>
                  </a:moveTo>
                  <a:cubicBezTo>
                    <a:pt x="271" y="1580"/>
                    <a:pt x="276" y="1581"/>
                    <a:pt x="276" y="1584"/>
                  </a:cubicBezTo>
                  <a:lnTo>
                    <a:pt x="276" y="1587"/>
                  </a:lnTo>
                  <a:cubicBezTo>
                    <a:pt x="263" y="1587"/>
                    <a:pt x="248" y="1587"/>
                    <a:pt x="235" y="1584"/>
                  </a:cubicBezTo>
                  <a:lnTo>
                    <a:pt x="235" y="1581"/>
                  </a:lnTo>
                  <a:cubicBezTo>
                    <a:pt x="245" y="1581"/>
                    <a:pt x="255" y="1580"/>
                    <a:pt x="263" y="1580"/>
                  </a:cubicBezTo>
                  <a:close/>
                  <a:moveTo>
                    <a:pt x="273" y="1759"/>
                  </a:moveTo>
                  <a:cubicBezTo>
                    <a:pt x="292" y="1759"/>
                    <a:pt x="292" y="1769"/>
                    <a:pt x="292" y="1772"/>
                  </a:cubicBezTo>
                  <a:cubicBezTo>
                    <a:pt x="286" y="1774"/>
                    <a:pt x="280" y="1775"/>
                    <a:pt x="274" y="1775"/>
                  </a:cubicBezTo>
                  <a:cubicBezTo>
                    <a:pt x="261" y="1775"/>
                    <a:pt x="251" y="1771"/>
                    <a:pt x="251" y="1769"/>
                  </a:cubicBezTo>
                  <a:cubicBezTo>
                    <a:pt x="251" y="1759"/>
                    <a:pt x="251" y="1759"/>
                    <a:pt x="273" y="1759"/>
                  </a:cubicBezTo>
                  <a:close/>
                  <a:moveTo>
                    <a:pt x="245" y="2079"/>
                  </a:moveTo>
                  <a:cubicBezTo>
                    <a:pt x="263" y="2079"/>
                    <a:pt x="285" y="2079"/>
                    <a:pt x="285" y="2082"/>
                  </a:cubicBezTo>
                  <a:lnTo>
                    <a:pt x="263" y="2089"/>
                  </a:lnTo>
                  <a:lnTo>
                    <a:pt x="245" y="2082"/>
                  </a:lnTo>
                  <a:lnTo>
                    <a:pt x="245" y="2079"/>
                  </a:lnTo>
                  <a:close/>
                  <a:moveTo>
                    <a:pt x="116" y="2139"/>
                  </a:moveTo>
                  <a:cubicBezTo>
                    <a:pt x="138" y="2139"/>
                    <a:pt x="160" y="2139"/>
                    <a:pt x="160" y="2142"/>
                  </a:cubicBezTo>
                  <a:lnTo>
                    <a:pt x="160" y="2148"/>
                  </a:lnTo>
                  <a:cubicBezTo>
                    <a:pt x="144" y="2148"/>
                    <a:pt x="132" y="2145"/>
                    <a:pt x="116" y="2145"/>
                  </a:cubicBezTo>
                  <a:lnTo>
                    <a:pt x="116" y="2139"/>
                  </a:lnTo>
                  <a:close/>
                  <a:moveTo>
                    <a:pt x="282" y="2214"/>
                  </a:moveTo>
                  <a:cubicBezTo>
                    <a:pt x="298" y="2214"/>
                    <a:pt x="310" y="2214"/>
                    <a:pt x="323" y="2217"/>
                  </a:cubicBezTo>
                  <a:cubicBezTo>
                    <a:pt x="314" y="2219"/>
                    <a:pt x="303" y="2219"/>
                    <a:pt x="293" y="2219"/>
                  </a:cubicBezTo>
                  <a:cubicBezTo>
                    <a:pt x="282" y="2219"/>
                    <a:pt x="271" y="2219"/>
                    <a:pt x="260" y="2217"/>
                  </a:cubicBezTo>
                  <a:cubicBezTo>
                    <a:pt x="260" y="2214"/>
                    <a:pt x="260" y="2214"/>
                    <a:pt x="282" y="2214"/>
                  </a:cubicBezTo>
                  <a:close/>
                  <a:moveTo>
                    <a:pt x="279" y="2320"/>
                  </a:moveTo>
                  <a:cubicBezTo>
                    <a:pt x="301" y="2320"/>
                    <a:pt x="323" y="2320"/>
                    <a:pt x="323" y="2327"/>
                  </a:cubicBezTo>
                  <a:lnTo>
                    <a:pt x="301" y="2330"/>
                  </a:lnTo>
                  <a:lnTo>
                    <a:pt x="279" y="2327"/>
                  </a:lnTo>
                  <a:lnTo>
                    <a:pt x="279" y="2320"/>
                  </a:lnTo>
                  <a:close/>
                  <a:moveTo>
                    <a:pt x="232" y="2615"/>
                  </a:moveTo>
                  <a:cubicBezTo>
                    <a:pt x="254" y="2615"/>
                    <a:pt x="273" y="2615"/>
                    <a:pt x="273" y="2618"/>
                  </a:cubicBezTo>
                  <a:lnTo>
                    <a:pt x="254" y="2624"/>
                  </a:lnTo>
                  <a:lnTo>
                    <a:pt x="232" y="2618"/>
                  </a:lnTo>
                  <a:lnTo>
                    <a:pt x="232" y="2615"/>
                  </a:lnTo>
                  <a:close/>
                  <a:moveTo>
                    <a:pt x="251" y="2646"/>
                  </a:moveTo>
                  <a:cubicBezTo>
                    <a:pt x="273" y="2646"/>
                    <a:pt x="273" y="2646"/>
                    <a:pt x="273" y="2649"/>
                  </a:cubicBezTo>
                  <a:cubicBezTo>
                    <a:pt x="260" y="2653"/>
                    <a:pt x="245" y="2656"/>
                    <a:pt x="232" y="2656"/>
                  </a:cubicBezTo>
                  <a:cubicBezTo>
                    <a:pt x="210" y="2656"/>
                    <a:pt x="210" y="2653"/>
                    <a:pt x="251" y="2646"/>
                  </a:cubicBezTo>
                  <a:close/>
                  <a:moveTo>
                    <a:pt x="292" y="2722"/>
                  </a:moveTo>
                  <a:cubicBezTo>
                    <a:pt x="314" y="2722"/>
                    <a:pt x="292" y="2728"/>
                    <a:pt x="292" y="2731"/>
                  </a:cubicBezTo>
                  <a:cubicBezTo>
                    <a:pt x="282" y="2734"/>
                    <a:pt x="276" y="2735"/>
                    <a:pt x="273" y="2735"/>
                  </a:cubicBezTo>
                  <a:cubicBezTo>
                    <a:pt x="270" y="2735"/>
                    <a:pt x="270" y="2733"/>
                    <a:pt x="270" y="2728"/>
                  </a:cubicBezTo>
                  <a:cubicBezTo>
                    <a:pt x="270" y="2722"/>
                    <a:pt x="292" y="2722"/>
                    <a:pt x="292" y="2722"/>
                  </a:cubicBezTo>
                  <a:close/>
                  <a:moveTo>
                    <a:pt x="708" y="2747"/>
                  </a:moveTo>
                  <a:cubicBezTo>
                    <a:pt x="687" y="2747"/>
                    <a:pt x="687" y="2747"/>
                    <a:pt x="687" y="2750"/>
                  </a:cubicBezTo>
                  <a:cubicBezTo>
                    <a:pt x="702" y="2753"/>
                    <a:pt x="715" y="2753"/>
                    <a:pt x="730" y="2753"/>
                  </a:cubicBezTo>
                  <a:cubicBezTo>
                    <a:pt x="749" y="2753"/>
                    <a:pt x="749" y="2750"/>
                    <a:pt x="708" y="2747"/>
                  </a:cubicBezTo>
                  <a:close/>
                  <a:moveTo>
                    <a:pt x="19" y="2756"/>
                  </a:moveTo>
                  <a:cubicBezTo>
                    <a:pt x="0" y="2756"/>
                    <a:pt x="0" y="2756"/>
                    <a:pt x="0" y="2762"/>
                  </a:cubicBezTo>
                  <a:cubicBezTo>
                    <a:pt x="0" y="2767"/>
                    <a:pt x="0" y="2770"/>
                    <a:pt x="3" y="2770"/>
                  </a:cubicBezTo>
                  <a:cubicBezTo>
                    <a:pt x="6" y="2770"/>
                    <a:pt x="11" y="2768"/>
                    <a:pt x="19" y="2765"/>
                  </a:cubicBezTo>
                  <a:lnTo>
                    <a:pt x="19" y="2756"/>
                  </a:lnTo>
                  <a:close/>
                  <a:moveTo>
                    <a:pt x="292" y="2803"/>
                  </a:moveTo>
                  <a:cubicBezTo>
                    <a:pt x="292" y="2803"/>
                    <a:pt x="310" y="2803"/>
                    <a:pt x="310" y="2806"/>
                  </a:cubicBezTo>
                  <a:cubicBezTo>
                    <a:pt x="310" y="2812"/>
                    <a:pt x="289" y="2816"/>
                    <a:pt x="289" y="2816"/>
                  </a:cubicBezTo>
                  <a:cubicBezTo>
                    <a:pt x="270" y="2816"/>
                    <a:pt x="270" y="2812"/>
                    <a:pt x="270" y="2812"/>
                  </a:cubicBezTo>
                  <a:cubicBezTo>
                    <a:pt x="270" y="2809"/>
                    <a:pt x="270" y="2803"/>
                    <a:pt x="292" y="2803"/>
                  </a:cubicBezTo>
                  <a:close/>
                  <a:moveTo>
                    <a:pt x="163" y="2838"/>
                  </a:moveTo>
                  <a:cubicBezTo>
                    <a:pt x="163" y="2838"/>
                    <a:pt x="144" y="2838"/>
                    <a:pt x="144" y="2841"/>
                  </a:cubicBezTo>
                  <a:lnTo>
                    <a:pt x="144" y="2847"/>
                  </a:lnTo>
                  <a:cubicBezTo>
                    <a:pt x="157" y="2844"/>
                    <a:pt x="173" y="2844"/>
                    <a:pt x="185" y="2841"/>
                  </a:cubicBezTo>
                  <a:cubicBezTo>
                    <a:pt x="185" y="2838"/>
                    <a:pt x="163" y="2838"/>
                    <a:pt x="163" y="2838"/>
                  </a:cubicBezTo>
                  <a:close/>
                  <a:moveTo>
                    <a:pt x="226" y="2885"/>
                  </a:moveTo>
                  <a:lnTo>
                    <a:pt x="226" y="2891"/>
                  </a:lnTo>
                  <a:lnTo>
                    <a:pt x="204" y="2894"/>
                  </a:lnTo>
                  <a:lnTo>
                    <a:pt x="204" y="2891"/>
                  </a:lnTo>
                  <a:cubicBezTo>
                    <a:pt x="204" y="2885"/>
                    <a:pt x="204" y="2885"/>
                    <a:pt x="226" y="2885"/>
                  </a:cubicBezTo>
                  <a:close/>
                  <a:moveTo>
                    <a:pt x="216" y="2924"/>
                  </a:moveTo>
                  <a:cubicBezTo>
                    <a:pt x="224" y="2924"/>
                    <a:pt x="234" y="2924"/>
                    <a:pt x="245" y="2925"/>
                  </a:cubicBezTo>
                  <a:lnTo>
                    <a:pt x="245" y="2935"/>
                  </a:lnTo>
                  <a:cubicBezTo>
                    <a:pt x="226" y="2935"/>
                    <a:pt x="204" y="2935"/>
                    <a:pt x="204" y="2932"/>
                  </a:cubicBezTo>
                  <a:cubicBezTo>
                    <a:pt x="188" y="2927"/>
                    <a:pt x="195" y="2924"/>
                    <a:pt x="216" y="2924"/>
                  </a:cubicBezTo>
                  <a:close/>
                  <a:moveTo>
                    <a:pt x="348" y="2960"/>
                  </a:moveTo>
                  <a:cubicBezTo>
                    <a:pt x="348" y="2966"/>
                    <a:pt x="370" y="2969"/>
                    <a:pt x="348" y="2969"/>
                  </a:cubicBezTo>
                  <a:cubicBezTo>
                    <a:pt x="348" y="2970"/>
                    <a:pt x="347" y="2970"/>
                    <a:pt x="346" y="2970"/>
                  </a:cubicBezTo>
                  <a:cubicBezTo>
                    <a:pt x="342" y="2970"/>
                    <a:pt x="329" y="2965"/>
                    <a:pt x="329" y="2960"/>
                  </a:cubicBezTo>
                  <a:close/>
                  <a:moveTo>
                    <a:pt x="119" y="2997"/>
                  </a:moveTo>
                  <a:lnTo>
                    <a:pt x="97" y="3000"/>
                  </a:lnTo>
                  <a:lnTo>
                    <a:pt x="138" y="2997"/>
                  </a:lnTo>
                  <a:close/>
                  <a:moveTo>
                    <a:pt x="263" y="3051"/>
                  </a:moveTo>
                  <a:cubicBezTo>
                    <a:pt x="285" y="3051"/>
                    <a:pt x="304" y="3051"/>
                    <a:pt x="304" y="3054"/>
                  </a:cubicBezTo>
                  <a:lnTo>
                    <a:pt x="304" y="3060"/>
                  </a:lnTo>
                  <a:cubicBezTo>
                    <a:pt x="292" y="3060"/>
                    <a:pt x="276" y="3057"/>
                    <a:pt x="263" y="3057"/>
                  </a:cubicBezTo>
                  <a:lnTo>
                    <a:pt x="263" y="3051"/>
                  </a:lnTo>
                  <a:close/>
                  <a:moveTo>
                    <a:pt x="170" y="3086"/>
                  </a:moveTo>
                  <a:cubicBezTo>
                    <a:pt x="174" y="3086"/>
                    <a:pt x="184" y="3087"/>
                    <a:pt x="201" y="3088"/>
                  </a:cubicBezTo>
                  <a:lnTo>
                    <a:pt x="242" y="3098"/>
                  </a:lnTo>
                  <a:cubicBezTo>
                    <a:pt x="242" y="3098"/>
                    <a:pt x="240" y="3099"/>
                    <a:pt x="237" y="3099"/>
                  </a:cubicBezTo>
                  <a:cubicBezTo>
                    <a:pt x="228" y="3099"/>
                    <a:pt x="209" y="3096"/>
                    <a:pt x="179" y="3091"/>
                  </a:cubicBezTo>
                  <a:cubicBezTo>
                    <a:pt x="168" y="3088"/>
                    <a:pt x="163" y="3086"/>
                    <a:pt x="170" y="3086"/>
                  </a:cubicBezTo>
                  <a:close/>
                  <a:moveTo>
                    <a:pt x="260" y="3185"/>
                  </a:moveTo>
                  <a:cubicBezTo>
                    <a:pt x="282" y="3185"/>
                    <a:pt x="304" y="3189"/>
                    <a:pt x="323" y="3195"/>
                  </a:cubicBezTo>
                  <a:lnTo>
                    <a:pt x="323" y="3204"/>
                  </a:lnTo>
                  <a:lnTo>
                    <a:pt x="282" y="3195"/>
                  </a:lnTo>
                  <a:cubicBezTo>
                    <a:pt x="220" y="3185"/>
                    <a:pt x="220" y="3185"/>
                    <a:pt x="260" y="3185"/>
                  </a:cubicBezTo>
                  <a:close/>
                  <a:moveTo>
                    <a:pt x="220" y="3210"/>
                  </a:moveTo>
                  <a:lnTo>
                    <a:pt x="238" y="3214"/>
                  </a:lnTo>
                  <a:lnTo>
                    <a:pt x="220" y="3217"/>
                  </a:lnTo>
                  <a:cubicBezTo>
                    <a:pt x="198" y="3217"/>
                    <a:pt x="198" y="3214"/>
                    <a:pt x="198" y="3210"/>
                  </a:cubicBezTo>
                  <a:close/>
                  <a:moveTo>
                    <a:pt x="361" y="3389"/>
                  </a:moveTo>
                  <a:cubicBezTo>
                    <a:pt x="339" y="3389"/>
                    <a:pt x="339" y="3392"/>
                    <a:pt x="339" y="3398"/>
                  </a:cubicBezTo>
                  <a:cubicBezTo>
                    <a:pt x="317" y="3408"/>
                    <a:pt x="339" y="3411"/>
                    <a:pt x="361" y="3411"/>
                  </a:cubicBezTo>
                  <a:cubicBezTo>
                    <a:pt x="379" y="3411"/>
                    <a:pt x="379" y="3405"/>
                    <a:pt x="383" y="3395"/>
                  </a:cubicBezTo>
                  <a:cubicBezTo>
                    <a:pt x="383" y="3392"/>
                    <a:pt x="361" y="3389"/>
                    <a:pt x="361" y="3389"/>
                  </a:cubicBezTo>
                  <a:close/>
                  <a:moveTo>
                    <a:pt x="305" y="3422"/>
                  </a:moveTo>
                  <a:cubicBezTo>
                    <a:pt x="312" y="3422"/>
                    <a:pt x="325" y="3424"/>
                    <a:pt x="339" y="3430"/>
                  </a:cubicBezTo>
                  <a:lnTo>
                    <a:pt x="339" y="3436"/>
                  </a:lnTo>
                  <a:cubicBezTo>
                    <a:pt x="336" y="3437"/>
                    <a:pt x="333" y="3437"/>
                    <a:pt x="330" y="3437"/>
                  </a:cubicBezTo>
                  <a:cubicBezTo>
                    <a:pt x="312" y="3437"/>
                    <a:pt x="298" y="3429"/>
                    <a:pt x="298" y="3424"/>
                  </a:cubicBezTo>
                  <a:cubicBezTo>
                    <a:pt x="298" y="3422"/>
                    <a:pt x="300" y="3422"/>
                    <a:pt x="305" y="3422"/>
                  </a:cubicBezTo>
                  <a:close/>
                  <a:moveTo>
                    <a:pt x="144" y="3668"/>
                  </a:moveTo>
                  <a:cubicBezTo>
                    <a:pt x="126" y="3668"/>
                    <a:pt x="126" y="3668"/>
                    <a:pt x="126" y="3674"/>
                  </a:cubicBezTo>
                  <a:lnTo>
                    <a:pt x="126" y="3677"/>
                  </a:lnTo>
                  <a:lnTo>
                    <a:pt x="144" y="3674"/>
                  </a:lnTo>
                  <a:lnTo>
                    <a:pt x="144" y="3668"/>
                  </a:lnTo>
                  <a:close/>
                  <a:moveTo>
                    <a:pt x="251" y="3677"/>
                  </a:moveTo>
                  <a:lnTo>
                    <a:pt x="251" y="3681"/>
                  </a:lnTo>
                  <a:cubicBezTo>
                    <a:pt x="236" y="3681"/>
                    <a:pt x="241" y="3683"/>
                    <a:pt x="252" y="3683"/>
                  </a:cubicBezTo>
                  <a:cubicBezTo>
                    <a:pt x="257" y="3683"/>
                    <a:pt x="263" y="3683"/>
                    <a:pt x="270" y="3681"/>
                  </a:cubicBezTo>
                  <a:lnTo>
                    <a:pt x="310" y="3681"/>
                  </a:lnTo>
                  <a:cubicBezTo>
                    <a:pt x="310" y="3687"/>
                    <a:pt x="292" y="3690"/>
                    <a:pt x="270" y="3690"/>
                  </a:cubicBezTo>
                  <a:cubicBezTo>
                    <a:pt x="251" y="3693"/>
                    <a:pt x="241" y="3694"/>
                    <a:pt x="236" y="3694"/>
                  </a:cubicBezTo>
                  <a:cubicBezTo>
                    <a:pt x="229" y="3694"/>
                    <a:pt x="229" y="3692"/>
                    <a:pt x="229" y="3687"/>
                  </a:cubicBezTo>
                  <a:cubicBezTo>
                    <a:pt x="229" y="3681"/>
                    <a:pt x="229" y="3677"/>
                    <a:pt x="251" y="3677"/>
                  </a:cubicBezTo>
                  <a:close/>
                  <a:moveTo>
                    <a:pt x="248" y="3731"/>
                  </a:moveTo>
                  <a:cubicBezTo>
                    <a:pt x="248" y="3731"/>
                    <a:pt x="270" y="3737"/>
                    <a:pt x="270" y="3740"/>
                  </a:cubicBezTo>
                  <a:lnTo>
                    <a:pt x="248" y="3743"/>
                  </a:lnTo>
                  <a:cubicBezTo>
                    <a:pt x="244" y="3744"/>
                    <a:pt x="240" y="3744"/>
                    <a:pt x="237" y="3744"/>
                  </a:cubicBezTo>
                  <a:cubicBezTo>
                    <a:pt x="226" y="3744"/>
                    <a:pt x="226" y="3739"/>
                    <a:pt x="226" y="3737"/>
                  </a:cubicBezTo>
                  <a:cubicBezTo>
                    <a:pt x="226" y="3731"/>
                    <a:pt x="226" y="3731"/>
                    <a:pt x="248" y="3731"/>
                  </a:cubicBezTo>
                  <a:close/>
                  <a:moveTo>
                    <a:pt x="565" y="3741"/>
                  </a:moveTo>
                  <a:cubicBezTo>
                    <a:pt x="557" y="3741"/>
                    <a:pt x="548" y="3742"/>
                    <a:pt x="539" y="3743"/>
                  </a:cubicBezTo>
                  <a:lnTo>
                    <a:pt x="539" y="3746"/>
                  </a:lnTo>
                  <a:cubicBezTo>
                    <a:pt x="555" y="3749"/>
                    <a:pt x="567" y="3749"/>
                    <a:pt x="583" y="3749"/>
                  </a:cubicBezTo>
                  <a:lnTo>
                    <a:pt x="583" y="3746"/>
                  </a:lnTo>
                  <a:cubicBezTo>
                    <a:pt x="583" y="3743"/>
                    <a:pt x="576" y="3741"/>
                    <a:pt x="565" y="3741"/>
                  </a:cubicBezTo>
                  <a:close/>
                  <a:moveTo>
                    <a:pt x="164" y="0"/>
                  </a:moveTo>
                  <a:cubicBezTo>
                    <a:pt x="143" y="0"/>
                    <a:pt x="122" y="4"/>
                    <a:pt x="101" y="11"/>
                  </a:cubicBezTo>
                  <a:cubicBezTo>
                    <a:pt x="80" y="28"/>
                    <a:pt x="60" y="43"/>
                    <a:pt x="91" y="43"/>
                  </a:cubicBezTo>
                  <a:cubicBezTo>
                    <a:pt x="93" y="43"/>
                    <a:pt x="97" y="42"/>
                    <a:pt x="101" y="42"/>
                  </a:cubicBezTo>
                  <a:cubicBezTo>
                    <a:pt x="101" y="42"/>
                    <a:pt x="119" y="48"/>
                    <a:pt x="119" y="52"/>
                  </a:cubicBezTo>
                  <a:cubicBezTo>
                    <a:pt x="119" y="58"/>
                    <a:pt x="101" y="61"/>
                    <a:pt x="101" y="61"/>
                  </a:cubicBezTo>
                  <a:cubicBezTo>
                    <a:pt x="79" y="61"/>
                    <a:pt x="79" y="80"/>
                    <a:pt x="79" y="102"/>
                  </a:cubicBezTo>
                  <a:cubicBezTo>
                    <a:pt x="79" y="130"/>
                    <a:pt x="75" y="142"/>
                    <a:pt x="57" y="146"/>
                  </a:cubicBezTo>
                  <a:cubicBezTo>
                    <a:pt x="35" y="152"/>
                    <a:pt x="35" y="155"/>
                    <a:pt x="35" y="155"/>
                  </a:cubicBezTo>
                  <a:cubicBezTo>
                    <a:pt x="57" y="155"/>
                    <a:pt x="54" y="183"/>
                    <a:pt x="54" y="215"/>
                  </a:cubicBezTo>
                  <a:cubicBezTo>
                    <a:pt x="54" y="246"/>
                    <a:pt x="54" y="277"/>
                    <a:pt x="75" y="277"/>
                  </a:cubicBezTo>
                  <a:lnTo>
                    <a:pt x="72" y="287"/>
                  </a:lnTo>
                  <a:cubicBezTo>
                    <a:pt x="54" y="287"/>
                    <a:pt x="54" y="296"/>
                    <a:pt x="54" y="305"/>
                  </a:cubicBezTo>
                  <a:cubicBezTo>
                    <a:pt x="72" y="315"/>
                    <a:pt x="72" y="321"/>
                    <a:pt x="72" y="321"/>
                  </a:cubicBezTo>
                  <a:cubicBezTo>
                    <a:pt x="54" y="321"/>
                    <a:pt x="50" y="327"/>
                    <a:pt x="50" y="337"/>
                  </a:cubicBezTo>
                  <a:cubicBezTo>
                    <a:pt x="50" y="346"/>
                    <a:pt x="50" y="349"/>
                    <a:pt x="72" y="349"/>
                  </a:cubicBezTo>
                  <a:cubicBezTo>
                    <a:pt x="72" y="368"/>
                    <a:pt x="66" y="387"/>
                    <a:pt x="50" y="399"/>
                  </a:cubicBezTo>
                  <a:cubicBezTo>
                    <a:pt x="28" y="403"/>
                    <a:pt x="50" y="409"/>
                    <a:pt x="72" y="412"/>
                  </a:cubicBezTo>
                  <a:cubicBezTo>
                    <a:pt x="91" y="412"/>
                    <a:pt x="113" y="415"/>
                    <a:pt x="113" y="421"/>
                  </a:cubicBezTo>
                  <a:lnTo>
                    <a:pt x="69" y="421"/>
                  </a:lnTo>
                  <a:cubicBezTo>
                    <a:pt x="62" y="420"/>
                    <a:pt x="58" y="419"/>
                    <a:pt x="55" y="419"/>
                  </a:cubicBezTo>
                  <a:cubicBezTo>
                    <a:pt x="50" y="419"/>
                    <a:pt x="50" y="422"/>
                    <a:pt x="50" y="428"/>
                  </a:cubicBezTo>
                  <a:lnTo>
                    <a:pt x="50" y="434"/>
                  </a:lnTo>
                  <a:cubicBezTo>
                    <a:pt x="69" y="434"/>
                    <a:pt x="69" y="459"/>
                    <a:pt x="69" y="490"/>
                  </a:cubicBezTo>
                  <a:cubicBezTo>
                    <a:pt x="69" y="528"/>
                    <a:pt x="69" y="544"/>
                    <a:pt x="88" y="544"/>
                  </a:cubicBezTo>
                  <a:cubicBezTo>
                    <a:pt x="110" y="544"/>
                    <a:pt x="110" y="547"/>
                    <a:pt x="88" y="559"/>
                  </a:cubicBezTo>
                  <a:cubicBezTo>
                    <a:pt x="25" y="587"/>
                    <a:pt x="25" y="587"/>
                    <a:pt x="47" y="594"/>
                  </a:cubicBezTo>
                  <a:cubicBezTo>
                    <a:pt x="47" y="587"/>
                    <a:pt x="66" y="587"/>
                    <a:pt x="88" y="587"/>
                  </a:cubicBezTo>
                  <a:cubicBezTo>
                    <a:pt x="129" y="587"/>
                    <a:pt x="129" y="591"/>
                    <a:pt x="88" y="597"/>
                  </a:cubicBezTo>
                  <a:cubicBezTo>
                    <a:pt x="47" y="597"/>
                    <a:pt x="66" y="666"/>
                    <a:pt x="107" y="669"/>
                  </a:cubicBezTo>
                  <a:lnTo>
                    <a:pt x="85" y="669"/>
                  </a:lnTo>
                  <a:cubicBezTo>
                    <a:pt x="66" y="669"/>
                    <a:pt x="66" y="672"/>
                    <a:pt x="66" y="691"/>
                  </a:cubicBezTo>
                  <a:cubicBezTo>
                    <a:pt x="63" y="700"/>
                    <a:pt x="63" y="707"/>
                    <a:pt x="63" y="707"/>
                  </a:cubicBezTo>
                  <a:cubicBezTo>
                    <a:pt x="65" y="706"/>
                    <a:pt x="67" y="706"/>
                    <a:pt x="69" y="706"/>
                  </a:cubicBezTo>
                  <a:cubicBezTo>
                    <a:pt x="104" y="706"/>
                    <a:pt x="84" y="732"/>
                    <a:pt x="63" y="732"/>
                  </a:cubicBezTo>
                  <a:cubicBezTo>
                    <a:pt x="44" y="738"/>
                    <a:pt x="44" y="738"/>
                    <a:pt x="41" y="747"/>
                  </a:cubicBezTo>
                  <a:cubicBezTo>
                    <a:pt x="85" y="760"/>
                    <a:pt x="63" y="782"/>
                    <a:pt x="41" y="782"/>
                  </a:cubicBezTo>
                  <a:lnTo>
                    <a:pt x="41" y="791"/>
                  </a:lnTo>
                  <a:cubicBezTo>
                    <a:pt x="63" y="794"/>
                    <a:pt x="63" y="804"/>
                    <a:pt x="63" y="810"/>
                  </a:cubicBezTo>
                  <a:cubicBezTo>
                    <a:pt x="63" y="820"/>
                    <a:pt x="63" y="824"/>
                    <a:pt x="71" y="824"/>
                  </a:cubicBezTo>
                  <a:cubicBezTo>
                    <a:pt x="74" y="824"/>
                    <a:pt x="77" y="823"/>
                    <a:pt x="82" y="822"/>
                  </a:cubicBezTo>
                  <a:cubicBezTo>
                    <a:pt x="104" y="822"/>
                    <a:pt x="126" y="822"/>
                    <a:pt x="126" y="826"/>
                  </a:cubicBezTo>
                  <a:lnTo>
                    <a:pt x="104" y="826"/>
                  </a:lnTo>
                  <a:cubicBezTo>
                    <a:pt x="82" y="826"/>
                    <a:pt x="82" y="841"/>
                    <a:pt x="82" y="857"/>
                  </a:cubicBezTo>
                  <a:cubicBezTo>
                    <a:pt x="82" y="879"/>
                    <a:pt x="82" y="888"/>
                    <a:pt x="60" y="895"/>
                  </a:cubicBezTo>
                  <a:lnTo>
                    <a:pt x="82" y="898"/>
                  </a:lnTo>
                  <a:cubicBezTo>
                    <a:pt x="101" y="904"/>
                    <a:pt x="101" y="907"/>
                    <a:pt x="82" y="907"/>
                  </a:cubicBezTo>
                  <a:cubicBezTo>
                    <a:pt x="60" y="913"/>
                    <a:pt x="60" y="929"/>
                    <a:pt x="79" y="938"/>
                  </a:cubicBezTo>
                  <a:lnTo>
                    <a:pt x="79" y="948"/>
                  </a:lnTo>
                  <a:cubicBezTo>
                    <a:pt x="38" y="954"/>
                    <a:pt x="38" y="967"/>
                    <a:pt x="79" y="970"/>
                  </a:cubicBezTo>
                  <a:cubicBezTo>
                    <a:pt x="60" y="970"/>
                    <a:pt x="60" y="976"/>
                    <a:pt x="60" y="979"/>
                  </a:cubicBezTo>
                  <a:cubicBezTo>
                    <a:pt x="79" y="989"/>
                    <a:pt x="79" y="1007"/>
                    <a:pt x="57" y="1007"/>
                  </a:cubicBezTo>
                  <a:lnTo>
                    <a:pt x="57" y="1011"/>
                  </a:lnTo>
                  <a:cubicBezTo>
                    <a:pt x="79" y="1017"/>
                    <a:pt x="79" y="1020"/>
                    <a:pt x="79" y="1023"/>
                  </a:cubicBezTo>
                  <a:cubicBezTo>
                    <a:pt x="79" y="1029"/>
                    <a:pt x="79" y="1032"/>
                    <a:pt x="97" y="1039"/>
                  </a:cubicBezTo>
                  <a:cubicBezTo>
                    <a:pt x="119" y="1042"/>
                    <a:pt x="119" y="1045"/>
                    <a:pt x="119" y="1045"/>
                  </a:cubicBezTo>
                  <a:cubicBezTo>
                    <a:pt x="119" y="1047"/>
                    <a:pt x="117" y="1048"/>
                    <a:pt x="114" y="1048"/>
                  </a:cubicBezTo>
                  <a:cubicBezTo>
                    <a:pt x="106" y="1048"/>
                    <a:pt x="92" y="1044"/>
                    <a:pt x="79" y="1042"/>
                  </a:cubicBezTo>
                  <a:cubicBezTo>
                    <a:pt x="74" y="1040"/>
                    <a:pt x="70" y="1039"/>
                    <a:pt x="68" y="1039"/>
                  </a:cubicBezTo>
                  <a:cubicBezTo>
                    <a:pt x="59" y="1039"/>
                    <a:pt x="65" y="1051"/>
                    <a:pt x="97" y="1061"/>
                  </a:cubicBezTo>
                  <a:cubicBezTo>
                    <a:pt x="121" y="1067"/>
                    <a:pt x="131" y="1070"/>
                    <a:pt x="129" y="1070"/>
                  </a:cubicBezTo>
                  <a:cubicBezTo>
                    <a:pt x="127" y="1070"/>
                    <a:pt x="116" y="1068"/>
                    <a:pt x="97" y="1064"/>
                  </a:cubicBezTo>
                  <a:cubicBezTo>
                    <a:pt x="87" y="1062"/>
                    <a:pt x="75" y="1060"/>
                    <a:pt x="71" y="1060"/>
                  </a:cubicBezTo>
                  <a:cubicBezTo>
                    <a:pt x="68" y="1060"/>
                    <a:pt x="69" y="1061"/>
                    <a:pt x="79" y="1064"/>
                  </a:cubicBezTo>
                  <a:cubicBezTo>
                    <a:pt x="79" y="1064"/>
                    <a:pt x="79" y="1073"/>
                    <a:pt x="97" y="1073"/>
                  </a:cubicBezTo>
                  <a:cubicBezTo>
                    <a:pt x="97" y="1079"/>
                    <a:pt x="97" y="1083"/>
                    <a:pt x="97" y="1086"/>
                  </a:cubicBezTo>
                  <a:cubicBezTo>
                    <a:pt x="75" y="1095"/>
                    <a:pt x="75" y="1101"/>
                    <a:pt x="75" y="1105"/>
                  </a:cubicBezTo>
                  <a:cubicBezTo>
                    <a:pt x="97" y="1111"/>
                    <a:pt x="97" y="1111"/>
                    <a:pt x="75" y="1114"/>
                  </a:cubicBezTo>
                  <a:cubicBezTo>
                    <a:pt x="57" y="1114"/>
                    <a:pt x="57" y="1120"/>
                    <a:pt x="97" y="1120"/>
                  </a:cubicBezTo>
                  <a:cubicBezTo>
                    <a:pt x="119" y="1123"/>
                    <a:pt x="116" y="1126"/>
                    <a:pt x="97" y="1133"/>
                  </a:cubicBezTo>
                  <a:cubicBezTo>
                    <a:pt x="54" y="1133"/>
                    <a:pt x="54" y="1136"/>
                    <a:pt x="75" y="1136"/>
                  </a:cubicBezTo>
                  <a:cubicBezTo>
                    <a:pt x="97" y="1142"/>
                    <a:pt x="97" y="1145"/>
                    <a:pt x="97" y="1145"/>
                  </a:cubicBezTo>
                  <a:cubicBezTo>
                    <a:pt x="75" y="1145"/>
                    <a:pt x="75" y="1186"/>
                    <a:pt x="72" y="1227"/>
                  </a:cubicBezTo>
                  <a:cubicBezTo>
                    <a:pt x="72" y="1233"/>
                    <a:pt x="94" y="1236"/>
                    <a:pt x="116" y="1236"/>
                  </a:cubicBezTo>
                  <a:cubicBezTo>
                    <a:pt x="157" y="1236"/>
                    <a:pt x="135" y="1236"/>
                    <a:pt x="116" y="1239"/>
                  </a:cubicBezTo>
                  <a:cubicBezTo>
                    <a:pt x="68" y="1244"/>
                    <a:pt x="57" y="1251"/>
                    <a:pt x="83" y="1251"/>
                  </a:cubicBezTo>
                  <a:cubicBezTo>
                    <a:pt x="90" y="1251"/>
                    <a:pt x="102" y="1250"/>
                    <a:pt x="116" y="1249"/>
                  </a:cubicBezTo>
                  <a:cubicBezTo>
                    <a:pt x="131" y="1248"/>
                    <a:pt x="141" y="1247"/>
                    <a:pt x="145" y="1247"/>
                  </a:cubicBezTo>
                  <a:cubicBezTo>
                    <a:pt x="151" y="1247"/>
                    <a:pt x="142" y="1249"/>
                    <a:pt x="116" y="1255"/>
                  </a:cubicBezTo>
                  <a:cubicBezTo>
                    <a:pt x="94" y="1258"/>
                    <a:pt x="94" y="1258"/>
                    <a:pt x="116" y="1261"/>
                  </a:cubicBezTo>
                  <a:cubicBezTo>
                    <a:pt x="135" y="1261"/>
                    <a:pt x="135" y="1267"/>
                    <a:pt x="116" y="1267"/>
                  </a:cubicBezTo>
                  <a:cubicBezTo>
                    <a:pt x="94" y="1271"/>
                    <a:pt x="72" y="1277"/>
                    <a:pt x="94" y="1277"/>
                  </a:cubicBezTo>
                  <a:cubicBezTo>
                    <a:pt x="94" y="1277"/>
                    <a:pt x="94" y="1280"/>
                    <a:pt x="72" y="1286"/>
                  </a:cubicBezTo>
                  <a:cubicBezTo>
                    <a:pt x="50" y="1289"/>
                    <a:pt x="72" y="1296"/>
                    <a:pt x="94" y="1299"/>
                  </a:cubicBezTo>
                  <a:cubicBezTo>
                    <a:pt x="124" y="1308"/>
                    <a:pt x="132" y="1314"/>
                    <a:pt x="118" y="1314"/>
                  </a:cubicBezTo>
                  <a:cubicBezTo>
                    <a:pt x="113" y="1314"/>
                    <a:pt x="105" y="1313"/>
                    <a:pt x="94" y="1311"/>
                  </a:cubicBezTo>
                  <a:cubicBezTo>
                    <a:pt x="91" y="1311"/>
                    <a:pt x="89" y="1311"/>
                    <a:pt x="86" y="1311"/>
                  </a:cubicBezTo>
                  <a:cubicBezTo>
                    <a:pt x="53" y="1311"/>
                    <a:pt x="75" y="1330"/>
                    <a:pt x="113" y="1333"/>
                  </a:cubicBezTo>
                  <a:cubicBezTo>
                    <a:pt x="154" y="1340"/>
                    <a:pt x="154" y="1340"/>
                    <a:pt x="135" y="1340"/>
                  </a:cubicBezTo>
                  <a:cubicBezTo>
                    <a:pt x="113" y="1340"/>
                    <a:pt x="113" y="1343"/>
                    <a:pt x="113" y="1343"/>
                  </a:cubicBezTo>
                  <a:cubicBezTo>
                    <a:pt x="113" y="1349"/>
                    <a:pt x="113" y="1352"/>
                    <a:pt x="91" y="1352"/>
                  </a:cubicBezTo>
                  <a:cubicBezTo>
                    <a:pt x="91" y="1352"/>
                    <a:pt x="91" y="1358"/>
                    <a:pt x="113" y="1365"/>
                  </a:cubicBezTo>
                  <a:cubicBezTo>
                    <a:pt x="154" y="1374"/>
                    <a:pt x="132" y="1390"/>
                    <a:pt x="91" y="1393"/>
                  </a:cubicBezTo>
                  <a:lnTo>
                    <a:pt x="113" y="1402"/>
                  </a:lnTo>
                  <a:cubicBezTo>
                    <a:pt x="154" y="1405"/>
                    <a:pt x="173" y="1412"/>
                    <a:pt x="132" y="1412"/>
                  </a:cubicBezTo>
                  <a:lnTo>
                    <a:pt x="113" y="1412"/>
                  </a:lnTo>
                  <a:cubicBezTo>
                    <a:pt x="154" y="1415"/>
                    <a:pt x="132" y="1434"/>
                    <a:pt x="91" y="1434"/>
                  </a:cubicBezTo>
                  <a:cubicBezTo>
                    <a:pt x="69" y="1434"/>
                    <a:pt x="69" y="1434"/>
                    <a:pt x="69" y="1440"/>
                  </a:cubicBezTo>
                  <a:lnTo>
                    <a:pt x="91" y="1440"/>
                  </a:lnTo>
                  <a:cubicBezTo>
                    <a:pt x="99" y="1439"/>
                    <a:pt x="107" y="1438"/>
                    <a:pt x="114" y="1438"/>
                  </a:cubicBezTo>
                  <a:cubicBezTo>
                    <a:pt x="124" y="1438"/>
                    <a:pt x="132" y="1439"/>
                    <a:pt x="132" y="1443"/>
                  </a:cubicBezTo>
                  <a:cubicBezTo>
                    <a:pt x="132" y="1446"/>
                    <a:pt x="132" y="1452"/>
                    <a:pt x="110" y="1452"/>
                  </a:cubicBezTo>
                  <a:cubicBezTo>
                    <a:pt x="91" y="1456"/>
                    <a:pt x="69" y="1462"/>
                    <a:pt x="88" y="1462"/>
                  </a:cubicBezTo>
                  <a:cubicBezTo>
                    <a:pt x="88" y="1462"/>
                    <a:pt x="88" y="1465"/>
                    <a:pt x="69" y="1471"/>
                  </a:cubicBezTo>
                  <a:cubicBezTo>
                    <a:pt x="69" y="1474"/>
                    <a:pt x="69" y="1477"/>
                    <a:pt x="69" y="1487"/>
                  </a:cubicBezTo>
                  <a:cubicBezTo>
                    <a:pt x="88" y="1493"/>
                    <a:pt x="88" y="1503"/>
                    <a:pt x="69" y="1503"/>
                  </a:cubicBezTo>
                  <a:cubicBezTo>
                    <a:pt x="69" y="1503"/>
                    <a:pt x="69" y="1512"/>
                    <a:pt x="88" y="1515"/>
                  </a:cubicBezTo>
                  <a:cubicBezTo>
                    <a:pt x="88" y="1524"/>
                    <a:pt x="88" y="1528"/>
                    <a:pt x="66" y="1528"/>
                  </a:cubicBezTo>
                  <a:cubicBezTo>
                    <a:pt x="47" y="1528"/>
                    <a:pt x="47" y="1528"/>
                    <a:pt x="66" y="1534"/>
                  </a:cubicBezTo>
                  <a:cubicBezTo>
                    <a:pt x="88" y="1534"/>
                    <a:pt x="88" y="1537"/>
                    <a:pt x="88" y="1543"/>
                  </a:cubicBezTo>
                  <a:lnTo>
                    <a:pt x="88" y="1550"/>
                  </a:lnTo>
                  <a:cubicBezTo>
                    <a:pt x="110" y="1550"/>
                    <a:pt x="110" y="1550"/>
                    <a:pt x="110" y="1556"/>
                  </a:cubicBezTo>
                  <a:cubicBezTo>
                    <a:pt x="110" y="1559"/>
                    <a:pt x="88" y="1575"/>
                    <a:pt x="88" y="1578"/>
                  </a:cubicBezTo>
                  <a:cubicBezTo>
                    <a:pt x="88" y="1586"/>
                    <a:pt x="88" y="1589"/>
                    <a:pt x="94" y="1589"/>
                  </a:cubicBezTo>
                  <a:cubicBezTo>
                    <a:pt x="96" y="1589"/>
                    <a:pt x="101" y="1588"/>
                    <a:pt x="107" y="1587"/>
                  </a:cubicBezTo>
                  <a:cubicBezTo>
                    <a:pt x="107" y="1584"/>
                    <a:pt x="111" y="1583"/>
                    <a:pt x="114" y="1583"/>
                  </a:cubicBezTo>
                  <a:cubicBezTo>
                    <a:pt x="118" y="1583"/>
                    <a:pt x="119" y="1585"/>
                    <a:pt x="107" y="1590"/>
                  </a:cubicBezTo>
                  <a:cubicBezTo>
                    <a:pt x="107" y="1597"/>
                    <a:pt x="88" y="1609"/>
                    <a:pt x="85" y="1622"/>
                  </a:cubicBezTo>
                  <a:cubicBezTo>
                    <a:pt x="85" y="1640"/>
                    <a:pt x="85" y="1640"/>
                    <a:pt x="107" y="1640"/>
                  </a:cubicBezTo>
                  <a:cubicBezTo>
                    <a:pt x="118" y="1640"/>
                    <a:pt x="126" y="1639"/>
                    <a:pt x="131" y="1639"/>
                  </a:cubicBezTo>
                  <a:cubicBezTo>
                    <a:pt x="145" y="1639"/>
                    <a:pt x="137" y="1642"/>
                    <a:pt x="107" y="1647"/>
                  </a:cubicBezTo>
                  <a:cubicBezTo>
                    <a:pt x="66" y="1656"/>
                    <a:pt x="66" y="1659"/>
                    <a:pt x="85" y="1659"/>
                  </a:cubicBezTo>
                  <a:cubicBezTo>
                    <a:pt x="107" y="1662"/>
                    <a:pt x="107" y="1662"/>
                    <a:pt x="107" y="1669"/>
                  </a:cubicBezTo>
                  <a:cubicBezTo>
                    <a:pt x="85" y="1669"/>
                    <a:pt x="85" y="1672"/>
                    <a:pt x="107" y="1681"/>
                  </a:cubicBezTo>
                  <a:cubicBezTo>
                    <a:pt x="107" y="1684"/>
                    <a:pt x="107" y="1684"/>
                    <a:pt x="85" y="1687"/>
                  </a:cubicBezTo>
                  <a:lnTo>
                    <a:pt x="85" y="1694"/>
                  </a:lnTo>
                  <a:cubicBezTo>
                    <a:pt x="126" y="1703"/>
                    <a:pt x="104" y="1731"/>
                    <a:pt x="85" y="1734"/>
                  </a:cubicBezTo>
                  <a:cubicBezTo>
                    <a:pt x="85" y="1734"/>
                    <a:pt x="85" y="1741"/>
                    <a:pt x="104" y="1744"/>
                  </a:cubicBezTo>
                  <a:cubicBezTo>
                    <a:pt x="148" y="1747"/>
                    <a:pt x="148" y="1753"/>
                    <a:pt x="104" y="1753"/>
                  </a:cubicBezTo>
                  <a:cubicBezTo>
                    <a:pt x="63" y="1753"/>
                    <a:pt x="63" y="1753"/>
                    <a:pt x="104" y="1756"/>
                  </a:cubicBezTo>
                  <a:cubicBezTo>
                    <a:pt x="124" y="1762"/>
                    <a:pt x="126" y="1782"/>
                    <a:pt x="90" y="1782"/>
                  </a:cubicBezTo>
                  <a:cubicBezTo>
                    <a:pt x="87" y="1782"/>
                    <a:pt x="85" y="1782"/>
                    <a:pt x="82" y="1781"/>
                  </a:cubicBezTo>
                  <a:lnTo>
                    <a:pt x="41" y="1781"/>
                  </a:lnTo>
                  <a:cubicBezTo>
                    <a:pt x="63" y="1785"/>
                    <a:pt x="63" y="1791"/>
                    <a:pt x="63" y="1791"/>
                  </a:cubicBezTo>
                  <a:cubicBezTo>
                    <a:pt x="82" y="1791"/>
                    <a:pt x="82" y="1794"/>
                    <a:pt x="82" y="1806"/>
                  </a:cubicBezTo>
                  <a:cubicBezTo>
                    <a:pt x="82" y="1816"/>
                    <a:pt x="104" y="1835"/>
                    <a:pt x="104" y="1844"/>
                  </a:cubicBezTo>
                  <a:cubicBezTo>
                    <a:pt x="104" y="1857"/>
                    <a:pt x="94" y="1869"/>
                    <a:pt x="82" y="1869"/>
                  </a:cubicBezTo>
                  <a:cubicBezTo>
                    <a:pt x="82" y="1875"/>
                    <a:pt x="82" y="1879"/>
                    <a:pt x="101" y="1888"/>
                  </a:cubicBezTo>
                  <a:cubicBezTo>
                    <a:pt x="122" y="1894"/>
                    <a:pt x="122" y="1901"/>
                    <a:pt x="101" y="1901"/>
                  </a:cubicBezTo>
                  <a:lnTo>
                    <a:pt x="101" y="1907"/>
                  </a:lnTo>
                  <a:cubicBezTo>
                    <a:pt x="122" y="1916"/>
                    <a:pt x="122" y="1919"/>
                    <a:pt x="122" y="1919"/>
                  </a:cubicBezTo>
                  <a:cubicBezTo>
                    <a:pt x="101" y="1919"/>
                    <a:pt x="79" y="1926"/>
                    <a:pt x="101" y="1929"/>
                  </a:cubicBezTo>
                  <a:cubicBezTo>
                    <a:pt x="122" y="1929"/>
                    <a:pt x="122" y="1932"/>
                    <a:pt x="122" y="1941"/>
                  </a:cubicBezTo>
                  <a:cubicBezTo>
                    <a:pt x="101" y="1951"/>
                    <a:pt x="97" y="2101"/>
                    <a:pt x="116" y="2101"/>
                  </a:cubicBezTo>
                  <a:cubicBezTo>
                    <a:pt x="116" y="2101"/>
                    <a:pt x="116" y="2104"/>
                    <a:pt x="116" y="2114"/>
                  </a:cubicBezTo>
                  <a:cubicBezTo>
                    <a:pt x="116" y="2117"/>
                    <a:pt x="116" y="2126"/>
                    <a:pt x="116" y="2126"/>
                  </a:cubicBezTo>
                  <a:cubicBezTo>
                    <a:pt x="75" y="2126"/>
                    <a:pt x="94" y="2148"/>
                    <a:pt x="116" y="2164"/>
                  </a:cubicBezTo>
                  <a:cubicBezTo>
                    <a:pt x="138" y="2167"/>
                    <a:pt x="138" y="2173"/>
                    <a:pt x="138" y="2176"/>
                  </a:cubicBezTo>
                  <a:cubicBezTo>
                    <a:pt x="94" y="2176"/>
                    <a:pt x="94" y="2189"/>
                    <a:pt x="116" y="2198"/>
                  </a:cubicBezTo>
                  <a:cubicBezTo>
                    <a:pt x="157" y="2201"/>
                    <a:pt x="157" y="2208"/>
                    <a:pt x="116" y="2208"/>
                  </a:cubicBezTo>
                  <a:cubicBezTo>
                    <a:pt x="72" y="2208"/>
                    <a:pt x="72" y="2217"/>
                    <a:pt x="135" y="2226"/>
                  </a:cubicBezTo>
                  <a:cubicBezTo>
                    <a:pt x="157" y="2230"/>
                    <a:pt x="157" y="2230"/>
                    <a:pt x="135" y="2236"/>
                  </a:cubicBezTo>
                  <a:cubicBezTo>
                    <a:pt x="94" y="2239"/>
                    <a:pt x="94" y="2245"/>
                    <a:pt x="113" y="2245"/>
                  </a:cubicBezTo>
                  <a:cubicBezTo>
                    <a:pt x="157" y="2248"/>
                    <a:pt x="157" y="2251"/>
                    <a:pt x="113" y="2258"/>
                  </a:cubicBezTo>
                  <a:cubicBezTo>
                    <a:pt x="72" y="2267"/>
                    <a:pt x="72" y="2267"/>
                    <a:pt x="113" y="2270"/>
                  </a:cubicBezTo>
                  <a:cubicBezTo>
                    <a:pt x="157" y="2277"/>
                    <a:pt x="154" y="2292"/>
                    <a:pt x="113" y="2299"/>
                  </a:cubicBezTo>
                  <a:cubicBezTo>
                    <a:pt x="113" y="2302"/>
                    <a:pt x="91" y="2308"/>
                    <a:pt x="113" y="2308"/>
                  </a:cubicBezTo>
                  <a:lnTo>
                    <a:pt x="91" y="2311"/>
                  </a:lnTo>
                  <a:lnTo>
                    <a:pt x="91" y="2320"/>
                  </a:lnTo>
                  <a:lnTo>
                    <a:pt x="113" y="2320"/>
                  </a:lnTo>
                  <a:cubicBezTo>
                    <a:pt x="101" y="2339"/>
                    <a:pt x="94" y="2361"/>
                    <a:pt x="91" y="2383"/>
                  </a:cubicBezTo>
                  <a:cubicBezTo>
                    <a:pt x="89" y="2424"/>
                    <a:pt x="88" y="2438"/>
                    <a:pt x="100" y="2438"/>
                  </a:cubicBezTo>
                  <a:cubicBezTo>
                    <a:pt x="103" y="2438"/>
                    <a:pt x="106" y="2437"/>
                    <a:pt x="110" y="2436"/>
                  </a:cubicBezTo>
                  <a:cubicBezTo>
                    <a:pt x="116" y="2436"/>
                    <a:pt x="121" y="2436"/>
                    <a:pt x="125" y="2436"/>
                  </a:cubicBezTo>
                  <a:cubicBezTo>
                    <a:pt x="150" y="2436"/>
                    <a:pt x="145" y="2443"/>
                    <a:pt x="110" y="2446"/>
                  </a:cubicBezTo>
                  <a:cubicBezTo>
                    <a:pt x="110" y="2452"/>
                    <a:pt x="88" y="2461"/>
                    <a:pt x="88" y="2468"/>
                  </a:cubicBezTo>
                  <a:cubicBezTo>
                    <a:pt x="88" y="2477"/>
                    <a:pt x="88" y="2487"/>
                    <a:pt x="66" y="2487"/>
                  </a:cubicBezTo>
                  <a:lnTo>
                    <a:pt x="66" y="2493"/>
                  </a:lnTo>
                  <a:cubicBezTo>
                    <a:pt x="110" y="2499"/>
                    <a:pt x="107" y="2527"/>
                    <a:pt x="88" y="2540"/>
                  </a:cubicBezTo>
                  <a:cubicBezTo>
                    <a:pt x="88" y="2549"/>
                    <a:pt x="88" y="2555"/>
                    <a:pt x="107" y="2565"/>
                  </a:cubicBezTo>
                  <a:cubicBezTo>
                    <a:pt x="129" y="2571"/>
                    <a:pt x="129" y="2571"/>
                    <a:pt x="107" y="2577"/>
                  </a:cubicBezTo>
                  <a:cubicBezTo>
                    <a:pt x="85" y="2577"/>
                    <a:pt x="66" y="2606"/>
                    <a:pt x="107" y="2606"/>
                  </a:cubicBezTo>
                  <a:lnTo>
                    <a:pt x="85" y="2609"/>
                  </a:lnTo>
                  <a:cubicBezTo>
                    <a:pt x="63" y="2615"/>
                    <a:pt x="85" y="2618"/>
                    <a:pt x="107" y="2618"/>
                  </a:cubicBezTo>
                  <a:cubicBezTo>
                    <a:pt x="148" y="2618"/>
                    <a:pt x="148" y="2621"/>
                    <a:pt x="85" y="2628"/>
                  </a:cubicBezTo>
                  <a:cubicBezTo>
                    <a:pt x="44" y="2628"/>
                    <a:pt x="44" y="2631"/>
                    <a:pt x="63" y="2631"/>
                  </a:cubicBezTo>
                  <a:cubicBezTo>
                    <a:pt x="85" y="2637"/>
                    <a:pt x="107" y="2640"/>
                    <a:pt x="85" y="2646"/>
                  </a:cubicBezTo>
                  <a:cubicBezTo>
                    <a:pt x="85" y="2649"/>
                    <a:pt x="85" y="2653"/>
                    <a:pt x="126" y="2653"/>
                  </a:cubicBezTo>
                  <a:cubicBezTo>
                    <a:pt x="148" y="2653"/>
                    <a:pt x="148" y="2659"/>
                    <a:pt x="148" y="2662"/>
                  </a:cubicBezTo>
                  <a:cubicBezTo>
                    <a:pt x="132" y="2662"/>
                    <a:pt x="119" y="2662"/>
                    <a:pt x="104" y="2659"/>
                  </a:cubicBezTo>
                  <a:cubicBezTo>
                    <a:pt x="104" y="2661"/>
                    <a:pt x="104" y="2664"/>
                    <a:pt x="104" y="2668"/>
                  </a:cubicBezTo>
                  <a:cubicBezTo>
                    <a:pt x="104" y="2671"/>
                    <a:pt x="85" y="2681"/>
                    <a:pt x="63" y="2681"/>
                  </a:cubicBezTo>
                  <a:cubicBezTo>
                    <a:pt x="49" y="2685"/>
                    <a:pt x="44" y="2687"/>
                    <a:pt x="53" y="2687"/>
                  </a:cubicBezTo>
                  <a:cubicBezTo>
                    <a:pt x="58" y="2687"/>
                    <a:pt x="68" y="2686"/>
                    <a:pt x="85" y="2684"/>
                  </a:cubicBezTo>
                  <a:cubicBezTo>
                    <a:pt x="126" y="2684"/>
                    <a:pt x="126" y="2684"/>
                    <a:pt x="126" y="2693"/>
                  </a:cubicBezTo>
                  <a:cubicBezTo>
                    <a:pt x="126" y="2700"/>
                    <a:pt x="126" y="2703"/>
                    <a:pt x="104" y="2703"/>
                  </a:cubicBezTo>
                  <a:cubicBezTo>
                    <a:pt x="82" y="2703"/>
                    <a:pt x="82" y="2703"/>
                    <a:pt x="82" y="2712"/>
                  </a:cubicBezTo>
                  <a:cubicBezTo>
                    <a:pt x="82" y="2725"/>
                    <a:pt x="144" y="2740"/>
                    <a:pt x="185" y="2744"/>
                  </a:cubicBezTo>
                  <a:cubicBezTo>
                    <a:pt x="229" y="2744"/>
                    <a:pt x="229" y="2744"/>
                    <a:pt x="185" y="2747"/>
                  </a:cubicBezTo>
                  <a:cubicBezTo>
                    <a:pt x="166" y="2747"/>
                    <a:pt x="166" y="2753"/>
                    <a:pt x="166" y="2756"/>
                  </a:cubicBezTo>
                  <a:cubicBezTo>
                    <a:pt x="179" y="2756"/>
                    <a:pt x="175" y="2759"/>
                    <a:pt x="171" y="2759"/>
                  </a:cubicBezTo>
                  <a:cubicBezTo>
                    <a:pt x="168" y="2759"/>
                    <a:pt x="166" y="2758"/>
                    <a:pt x="166" y="2756"/>
                  </a:cubicBezTo>
                  <a:cubicBezTo>
                    <a:pt x="144" y="2756"/>
                    <a:pt x="144" y="2753"/>
                    <a:pt x="144" y="2747"/>
                  </a:cubicBezTo>
                  <a:lnTo>
                    <a:pt x="126" y="2747"/>
                  </a:lnTo>
                  <a:cubicBezTo>
                    <a:pt x="82" y="2753"/>
                    <a:pt x="82" y="2756"/>
                    <a:pt x="122" y="2762"/>
                  </a:cubicBezTo>
                  <a:cubicBezTo>
                    <a:pt x="144" y="2765"/>
                    <a:pt x="144" y="2765"/>
                    <a:pt x="122" y="2772"/>
                  </a:cubicBezTo>
                  <a:cubicBezTo>
                    <a:pt x="104" y="2775"/>
                    <a:pt x="82" y="2781"/>
                    <a:pt x="104" y="2781"/>
                  </a:cubicBezTo>
                  <a:cubicBezTo>
                    <a:pt x="104" y="2781"/>
                    <a:pt x="104" y="2787"/>
                    <a:pt x="82" y="2794"/>
                  </a:cubicBezTo>
                  <a:cubicBezTo>
                    <a:pt x="82" y="2803"/>
                    <a:pt x="82" y="2806"/>
                    <a:pt x="101" y="2806"/>
                  </a:cubicBezTo>
                  <a:cubicBezTo>
                    <a:pt x="122" y="2806"/>
                    <a:pt x="122" y="2812"/>
                    <a:pt x="122" y="2816"/>
                  </a:cubicBezTo>
                  <a:cubicBezTo>
                    <a:pt x="122" y="2819"/>
                    <a:pt x="122" y="2825"/>
                    <a:pt x="144" y="2825"/>
                  </a:cubicBezTo>
                  <a:cubicBezTo>
                    <a:pt x="163" y="2825"/>
                    <a:pt x="185" y="2828"/>
                    <a:pt x="185" y="2838"/>
                  </a:cubicBezTo>
                  <a:cubicBezTo>
                    <a:pt x="204" y="2847"/>
                    <a:pt x="204" y="2847"/>
                    <a:pt x="163" y="2850"/>
                  </a:cubicBezTo>
                  <a:cubicBezTo>
                    <a:pt x="141" y="2850"/>
                    <a:pt x="141" y="2856"/>
                    <a:pt x="141" y="2859"/>
                  </a:cubicBezTo>
                  <a:cubicBezTo>
                    <a:pt x="141" y="2859"/>
                    <a:pt x="141" y="2866"/>
                    <a:pt x="122" y="2869"/>
                  </a:cubicBezTo>
                  <a:cubicBezTo>
                    <a:pt x="101" y="2875"/>
                    <a:pt x="122" y="2875"/>
                    <a:pt x="141" y="2875"/>
                  </a:cubicBezTo>
                  <a:lnTo>
                    <a:pt x="185" y="2872"/>
                  </a:lnTo>
                  <a:lnTo>
                    <a:pt x="185" y="2872"/>
                  </a:lnTo>
                  <a:cubicBezTo>
                    <a:pt x="163" y="2881"/>
                    <a:pt x="141" y="2885"/>
                    <a:pt x="122" y="2885"/>
                  </a:cubicBezTo>
                  <a:cubicBezTo>
                    <a:pt x="79" y="2888"/>
                    <a:pt x="79" y="2888"/>
                    <a:pt x="122" y="2888"/>
                  </a:cubicBezTo>
                  <a:cubicBezTo>
                    <a:pt x="141" y="2888"/>
                    <a:pt x="163" y="2891"/>
                    <a:pt x="141" y="2900"/>
                  </a:cubicBezTo>
                  <a:cubicBezTo>
                    <a:pt x="141" y="2910"/>
                    <a:pt x="141" y="2919"/>
                    <a:pt x="119" y="2919"/>
                  </a:cubicBezTo>
                  <a:cubicBezTo>
                    <a:pt x="101" y="2925"/>
                    <a:pt x="119" y="2928"/>
                    <a:pt x="119" y="2928"/>
                  </a:cubicBezTo>
                  <a:cubicBezTo>
                    <a:pt x="141" y="2932"/>
                    <a:pt x="141" y="2938"/>
                    <a:pt x="119" y="2950"/>
                  </a:cubicBezTo>
                  <a:cubicBezTo>
                    <a:pt x="79" y="2972"/>
                    <a:pt x="79" y="2972"/>
                    <a:pt x="119" y="2972"/>
                  </a:cubicBezTo>
                  <a:cubicBezTo>
                    <a:pt x="141" y="2972"/>
                    <a:pt x="160" y="2972"/>
                    <a:pt x="119" y="2979"/>
                  </a:cubicBezTo>
                  <a:cubicBezTo>
                    <a:pt x="97" y="2982"/>
                    <a:pt x="119" y="2988"/>
                    <a:pt x="141" y="2994"/>
                  </a:cubicBezTo>
                  <a:cubicBezTo>
                    <a:pt x="166" y="2997"/>
                    <a:pt x="195" y="3000"/>
                    <a:pt x="223" y="3000"/>
                  </a:cubicBezTo>
                  <a:cubicBezTo>
                    <a:pt x="238" y="2999"/>
                    <a:pt x="247" y="2999"/>
                    <a:pt x="252" y="2999"/>
                  </a:cubicBezTo>
                  <a:cubicBezTo>
                    <a:pt x="261" y="2999"/>
                    <a:pt x="257" y="3001"/>
                    <a:pt x="245" y="3007"/>
                  </a:cubicBezTo>
                  <a:cubicBezTo>
                    <a:pt x="245" y="3013"/>
                    <a:pt x="223" y="3016"/>
                    <a:pt x="201" y="3016"/>
                  </a:cubicBezTo>
                  <a:cubicBezTo>
                    <a:pt x="182" y="3016"/>
                    <a:pt x="182" y="3013"/>
                    <a:pt x="182" y="3013"/>
                  </a:cubicBezTo>
                  <a:lnTo>
                    <a:pt x="182" y="3010"/>
                  </a:lnTo>
                  <a:cubicBezTo>
                    <a:pt x="160" y="3010"/>
                    <a:pt x="138" y="3010"/>
                    <a:pt x="138" y="3019"/>
                  </a:cubicBezTo>
                  <a:cubicBezTo>
                    <a:pt x="119" y="3022"/>
                    <a:pt x="119" y="3026"/>
                    <a:pt x="138" y="3026"/>
                  </a:cubicBezTo>
                  <a:cubicBezTo>
                    <a:pt x="119" y="3032"/>
                    <a:pt x="119" y="3041"/>
                    <a:pt x="116" y="3051"/>
                  </a:cubicBezTo>
                  <a:cubicBezTo>
                    <a:pt x="119" y="3063"/>
                    <a:pt x="110" y="3076"/>
                    <a:pt x="97" y="3076"/>
                  </a:cubicBezTo>
                  <a:cubicBezTo>
                    <a:pt x="97" y="3085"/>
                    <a:pt x="97" y="3091"/>
                    <a:pt x="116" y="3091"/>
                  </a:cubicBezTo>
                  <a:cubicBezTo>
                    <a:pt x="157" y="3091"/>
                    <a:pt x="157" y="3094"/>
                    <a:pt x="138" y="3094"/>
                  </a:cubicBezTo>
                  <a:cubicBezTo>
                    <a:pt x="94" y="3101"/>
                    <a:pt x="72" y="3157"/>
                    <a:pt x="116" y="3163"/>
                  </a:cubicBezTo>
                  <a:lnTo>
                    <a:pt x="116" y="3173"/>
                  </a:lnTo>
                  <a:cubicBezTo>
                    <a:pt x="94" y="3179"/>
                    <a:pt x="94" y="3207"/>
                    <a:pt x="113" y="3210"/>
                  </a:cubicBezTo>
                  <a:cubicBezTo>
                    <a:pt x="113" y="3210"/>
                    <a:pt x="113" y="3217"/>
                    <a:pt x="113" y="3226"/>
                  </a:cubicBezTo>
                  <a:cubicBezTo>
                    <a:pt x="91" y="3236"/>
                    <a:pt x="91" y="3239"/>
                    <a:pt x="113" y="3245"/>
                  </a:cubicBezTo>
                  <a:cubicBezTo>
                    <a:pt x="135" y="3248"/>
                    <a:pt x="154" y="3248"/>
                    <a:pt x="135" y="3248"/>
                  </a:cubicBezTo>
                  <a:cubicBezTo>
                    <a:pt x="113" y="3248"/>
                    <a:pt x="113" y="3257"/>
                    <a:pt x="113" y="3276"/>
                  </a:cubicBezTo>
                  <a:cubicBezTo>
                    <a:pt x="113" y="3287"/>
                    <a:pt x="113" y="3290"/>
                    <a:pt x="119" y="3290"/>
                  </a:cubicBezTo>
                  <a:cubicBezTo>
                    <a:pt x="122" y="3290"/>
                    <a:pt x="126" y="3290"/>
                    <a:pt x="132" y="3289"/>
                  </a:cubicBezTo>
                  <a:lnTo>
                    <a:pt x="132" y="3289"/>
                  </a:lnTo>
                  <a:cubicBezTo>
                    <a:pt x="154" y="3308"/>
                    <a:pt x="132" y="3308"/>
                    <a:pt x="113" y="3308"/>
                  </a:cubicBezTo>
                  <a:cubicBezTo>
                    <a:pt x="103" y="3306"/>
                    <a:pt x="94" y="3305"/>
                    <a:pt x="89" y="3305"/>
                  </a:cubicBezTo>
                  <a:cubicBezTo>
                    <a:pt x="73" y="3305"/>
                    <a:pt x="84" y="3311"/>
                    <a:pt x="132" y="3314"/>
                  </a:cubicBezTo>
                  <a:cubicBezTo>
                    <a:pt x="173" y="3320"/>
                    <a:pt x="173" y="3330"/>
                    <a:pt x="154" y="3330"/>
                  </a:cubicBezTo>
                  <a:cubicBezTo>
                    <a:pt x="132" y="3330"/>
                    <a:pt x="132" y="3323"/>
                    <a:pt x="132" y="3320"/>
                  </a:cubicBezTo>
                  <a:lnTo>
                    <a:pt x="91" y="3320"/>
                  </a:lnTo>
                  <a:cubicBezTo>
                    <a:pt x="91" y="3323"/>
                    <a:pt x="91" y="3323"/>
                    <a:pt x="110" y="3330"/>
                  </a:cubicBezTo>
                  <a:cubicBezTo>
                    <a:pt x="110" y="3330"/>
                    <a:pt x="110" y="3333"/>
                    <a:pt x="132" y="3339"/>
                  </a:cubicBezTo>
                  <a:cubicBezTo>
                    <a:pt x="141" y="3340"/>
                    <a:pt x="150" y="3341"/>
                    <a:pt x="158" y="3341"/>
                  </a:cubicBezTo>
                  <a:cubicBezTo>
                    <a:pt x="170" y="3341"/>
                    <a:pt x="182" y="3339"/>
                    <a:pt x="195" y="3336"/>
                  </a:cubicBezTo>
                  <a:cubicBezTo>
                    <a:pt x="200" y="3335"/>
                    <a:pt x="205" y="3335"/>
                    <a:pt x="208" y="3335"/>
                  </a:cubicBezTo>
                  <a:cubicBezTo>
                    <a:pt x="216" y="3335"/>
                    <a:pt x="216" y="3337"/>
                    <a:pt x="216" y="3342"/>
                  </a:cubicBezTo>
                  <a:cubicBezTo>
                    <a:pt x="204" y="3347"/>
                    <a:pt x="192" y="3350"/>
                    <a:pt x="181" y="3350"/>
                  </a:cubicBezTo>
                  <a:cubicBezTo>
                    <a:pt x="171" y="3350"/>
                    <a:pt x="162" y="3348"/>
                    <a:pt x="154" y="3345"/>
                  </a:cubicBezTo>
                  <a:cubicBezTo>
                    <a:pt x="154" y="3342"/>
                    <a:pt x="132" y="3342"/>
                    <a:pt x="110" y="3342"/>
                  </a:cubicBezTo>
                  <a:cubicBezTo>
                    <a:pt x="91" y="3342"/>
                    <a:pt x="132" y="3364"/>
                    <a:pt x="173" y="3370"/>
                  </a:cubicBezTo>
                  <a:lnTo>
                    <a:pt x="151" y="3370"/>
                  </a:lnTo>
                  <a:cubicBezTo>
                    <a:pt x="132" y="3370"/>
                    <a:pt x="132" y="3380"/>
                    <a:pt x="132" y="3389"/>
                  </a:cubicBezTo>
                  <a:cubicBezTo>
                    <a:pt x="132" y="3395"/>
                    <a:pt x="132" y="3402"/>
                    <a:pt x="151" y="3402"/>
                  </a:cubicBezTo>
                  <a:cubicBezTo>
                    <a:pt x="173" y="3402"/>
                    <a:pt x="195" y="3402"/>
                    <a:pt x="195" y="3405"/>
                  </a:cubicBezTo>
                  <a:cubicBezTo>
                    <a:pt x="195" y="3402"/>
                    <a:pt x="213" y="3402"/>
                    <a:pt x="235" y="3398"/>
                  </a:cubicBezTo>
                  <a:lnTo>
                    <a:pt x="235" y="3398"/>
                  </a:lnTo>
                  <a:cubicBezTo>
                    <a:pt x="223" y="3405"/>
                    <a:pt x="207" y="3411"/>
                    <a:pt x="191" y="3414"/>
                  </a:cubicBezTo>
                  <a:cubicBezTo>
                    <a:pt x="151" y="3424"/>
                    <a:pt x="129" y="3433"/>
                    <a:pt x="129" y="3452"/>
                  </a:cubicBezTo>
                  <a:cubicBezTo>
                    <a:pt x="132" y="3464"/>
                    <a:pt x="122" y="3477"/>
                    <a:pt x="107" y="3477"/>
                  </a:cubicBezTo>
                  <a:cubicBezTo>
                    <a:pt x="107" y="3486"/>
                    <a:pt x="107" y="3492"/>
                    <a:pt x="129" y="3492"/>
                  </a:cubicBezTo>
                  <a:lnTo>
                    <a:pt x="129" y="3499"/>
                  </a:lnTo>
                  <a:cubicBezTo>
                    <a:pt x="107" y="3505"/>
                    <a:pt x="107" y="3514"/>
                    <a:pt x="129" y="3514"/>
                  </a:cubicBezTo>
                  <a:cubicBezTo>
                    <a:pt x="148" y="3518"/>
                    <a:pt x="129" y="3524"/>
                    <a:pt x="129" y="3527"/>
                  </a:cubicBezTo>
                  <a:cubicBezTo>
                    <a:pt x="105" y="3532"/>
                    <a:pt x="94" y="3534"/>
                    <a:pt x="99" y="3534"/>
                  </a:cubicBezTo>
                  <a:cubicBezTo>
                    <a:pt x="104" y="3534"/>
                    <a:pt x="119" y="3533"/>
                    <a:pt x="148" y="3530"/>
                  </a:cubicBezTo>
                  <a:cubicBezTo>
                    <a:pt x="169" y="3530"/>
                    <a:pt x="191" y="3521"/>
                    <a:pt x="191" y="3518"/>
                  </a:cubicBezTo>
                  <a:lnTo>
                    <a:pt x="191" y="3505"/>
                  </a:lnTo>
                  <a:lnTo>
                    <a:pt x="210" y="3518"/>
                  </a:lnTo>
                  <a:cubicBezTo>
                    <a:pt x="210" y="3521"/>
                    <a:pt x="232" y="3530"/>
                    <a:pt x="254" y="3530"/>
                  </a:cubicBezTo>
                  <a:cubicBezTo>
                    <a:pt x="254" y="3530"/>
                    <a:pt x="273" y="3530"/>
                    <a:pt x="273" y="3533"/>
                  </a:cubicBezTo>
                  <a:lnTo>
                    <a:pt x="232" y="3536"/>
                  </a:lnTo>
                  <a:cubicBezTo>
                    <a:pt x="210" y="3530"/>
                    <a:pt x="191" y="3530"/>
                    <a:pt x="169" y="3530"/>
                  </a:cubicBezTo>
                  <a:cubicBezTo>
                    <a:pt x="129" y="3536"/>
                    <a:pt x="107" y="3549"/>
                    <a:pt x="148" y="3549"/>
                  </a:cubicBezTo>
                  <a:cubicBezTo>
                    <a:pt x="148" y="3555"/>
                    <a:pt x="148" y="3555"/>
                    <a:pt x="126" y="3558"/>
                  </a:cubicBezTo>
                  <a:cubicBezTo>
                    <a:pt x="107" y="3558"/>
                    <a:pt x="107" y="3565"/>
                    <a:pt x="148" y="3568"/>
                  </a:cubicBezTo>
                  <a:cubicBezTo>
                    <a:pt x="188" y="3571"/>
                    <a:pt x="188" y="3577"/>
                    <a:pt x="148" y="3580"/>
                  </a:cubicBezTo>
                  <a:cubicBezTo>
                    <a:pt x="107" y="3590"/>
                    <a:pt x="104" y="3608"/>
                    <a:pt x="126" y="3608"/>
                  </a:cubicBezTo>
                  <a:cubicBezTo>
                    <a:pt x="166" y="3608"/>
                    <a:pt x="166" y="3621"/>
                    <a:pt x="148" y="3627"/>
                  </a:cubicBezTo>
                  <a:cubicBezTo>
                    <a:pt x="126" y="3630"/>
                    <a:pt x="126" y="3637"/>
                    <a:pt x="144" y="3640"/>
                  </a:cubicBezTo>
                  <a:cubicBezTo>
                    <a:pt x="126" y="3640"/>
                    <a:pt x="104" y="3646"/>
                    <a:pt x="126" y="3649"/>
                  </a:cubicBezTo>
                  <a:cubicBezTo>
                    <a:pt x="126" y="3649"/>
                    <a:pt x="126" y="3651"/>
                    <a:pt x="131" y="3651"/>
                  </a:cubicBezTo>
                  <a:cubicBezTo>
                    <a:pt x="134" y="3651"/>
                    <a:pt x="138" y="3650"/>
                    <a:pt x="144" y="3649"/>
                  </a:cubicBezTo>
                  <a:lnTo>
                    <a:pt x="188" y="3659"/>
                  </a:lnTo>
                  <a:cubicBezTo>
                    <a:pt x="188" y="3652"/>
                    <a:pt x="207" y="3652"/>
                    <a:pt x="229" y="3652"/>
                  </a:cubicBezTo>
                  <a:cubicBezTo>
                    <a:pt x="251" y="3652"/>
                    <a:pt x="229" y="3671"/>
                    <a:pt x="166" y="3681"/>
                  </a:cubicBezTo>
                  <a:lnTo>
                    <a:pt x="122" y="3690"/>
                  </a:lnTo>
                  <a:lnTo>
                    <a:pt x="166" y="3690"/>
                  </a:lnTo>
                  <a:cubicBezTo>
                    <a:pt x="166" y="3693"/>
                    <a:pt x="166" y="3699"/>
                    <a:pt x="144" y="3699"/>
                  </a:cubicBezTo>
                  <a:cubicBezTo>
                    <a:pt x="122" y="3699"/>
                    <a:pt x="122" y="3699"/>
                    <a:pt x="122" y="3702"/>
                  </a:cubicBezTo>
                  <a:cubicBezTo>
                    <a:pt x="122" y="3702"/>
                    <a:pt x="122" y="3709"/>
                    <a:pt x="144" y="3709"/>
                  </a:cubicBezTo>
                  <a:cubicBezTo>
                    <a:pt x="161" y="3707"/>
                    <a:pt x="171" y="3707"/>
                    <a:pt x="176" y="3707"/>
                  </a:cubicBezTo>
                  <a:cubicBezTo>
                    <a:pt x="182" y="3707"/>
                    <a:pt x="177" y="3708"/>
                    <a:pt x="166" y="3712"/>
                  </a:cubicBezTo>
                  <a:cubicBezTo>
                    <a:pt x="122" y="3715"/>
                    <a:pt x="122" y="3721"/>
                    <a:pt x="166" y="3724"/>
                  </a:cubicBezTo>
                  <a:cubicBezTo>
                    <a:pt x="207" y="3724"/>
                    <a:pt x="207" y="3724"/>
                    <a:pt x="166" y="3731"/>
                  </a:cubicBezTo>
                  <a:cubicBezTo>
                    <a:pt x="144" y="3731"/>
                    <a:pt x="122" y="3734"/>
                    <a:pt x="122" y="3740"/>
                  </a:cubicBezTo>
                  <a:lnTo>
                    <a:pt x="144" y="3740"/>
                  </a:lnTo>
                  <a:cubicBezTo>
                    <a:pt x="185" y="3740"/>
                    <a:pt x="185" y="3743"/>
                    <a:pt x="163" y="3746"/>
                  </a:cubicBezTo>
                  <a:cubicBezTo>
                    <a:pt x="144" y="3749"/>
                    <a:pt x="144" y="3753"/>
                    <a:pt x="163" y="3762"/>
                  </a:cubicBezTo>
                  <a:cubicBezTo>
                    <a:pt x="163" y="3771"/>
                    <a:pt x="163" y="3775"/>
                    <a:pt x="144" y="3775"/>
                  </a:cubicBezTo>
                  <a:cubicBezTo>
                    <a:pt x="101" y="3775"/>
                    <a:pt x="101" y="3775"/>
                    <a:pt x="144" y="3781"/>
                  </a:cubicBezTo>
                  <a:cubicBezTo>
                    <a:pt x="163" y="3784"/>
                    <a:pt x="163" y="3784"/>
                    <a:pt x="141" y="3793"/>
                  </a:cubicBezTo>
                  <a:cubicBezTo>
                    <a:pt x="122" y="3796"/>
                    <a:pt x="122" y="3796"/>
                    <a:pt x="141" y="3803"/>
                  </a:cubicBezTo>
                  <a:cubicBezTo>
                    <a:pt x="185" y="3803"/>
                    <a:pt x="204" y="3803"/>
                    <a:pt x="204" y="3796"/>
                  </a:cubicBezTo>
                  <a:cubicBezTo>
                    <a:pt x="204" y="3793"/>
                    <a:pt x="204" y="3793"/>
                    <a:pt x="226" y="3793"/>
                  </a:cubicBezTo>
                  <a:lnTo>
                    <a:pt x="226" y="3800"/>
                  </a:lnTo>
                  <a:cubicBezTo>
                    <a:pt x="226" y="3806"/>
                    <a:pt x="226" y="3809"/>
                    <a:pt x="248" y="3818"/>
                  </a:cubicBezTo>
                  <a:cubicBezTo>
                    <a:pt x="256" y="3822"/>
                    <a:pt x="267" y="3824"/>
                    <a:pt x="277" y="3824"/>
                  </a:cubicBezTo>
                  <a:cubicBezTo>
                    <a:pt x="290" y="3824"/>
                    <a:pt x="299" y="3821"/>
                    <a:pt x="289" y="3815"/>
                  </a:cubicBezTo>
                  <a:lnTo>
                    <a:pt x="310" y="3812"/>
                  </a:lnTo>
                  <a:cubicBezTo>
                    <a:pt x="373" y="3812"/>
                    <a:pt x="373" y="3803"/>
                    <a:pt x="310" y="3803"/>
                  </a:cubicBezTo>
                  <a:cubicBezTo>
                    <a:pt x="248" y="3803"/>
                    <a:pt x="248" y="3803"/>
                    <a:pt x="289" y="3800"/>
                  </a:cubicBezTo>
                  <a:cubicBezTo>
                    <a:pt x="329" y="3796"/>
                    <a:pt x="329" y="3793"/>
                    <a:pt x="329" y="3790"/>
                  </a:cubicBezTo>
                  <a:cubicBezTo>
                    <a:pt x="329" y="3784"/>
                    <a:pt x="329" y="3784"/>
                    <a:pt x="351" y="3784"/>
                  </a:cubicBezTo>
                  <a:cubicBezTo>
                    <a:pt x="373" y="3784"/>
                    <a:pt x="392" y="3778"/>
                    <a:pt x="392" y="3775"/>
                  </a:cubicBezTo>
                  <a:cubicBezTo>
                    <a:pt x="392" y="3771"/>
                    <a:pt x="392" y="3771"/>
                    <a:pt x="373" y="3771"/>
                  </a:cubicBezTo>
                  <a:cubicBezTo>
                    <a:pt x="370" y="3772"/>
                    <a:pt x="367" y="3772"/>
                    <a:pt x="365" y="3772"/>
                  </a:cubicBezTo>
                  <a:cubicBezTo>
                    <a:pt x="352" y="3772"/>
                    <a:pt x="357" y="3765"/>
                    <a:pt x="395" y="3762"/>
                  </a:cubicBezTo>
                  <a:cubicBezTo>
                    <a:pt x="414" y="3756"/>
                    <a:pt x="414" y="3756"/>
                    <a:pt x="373" y="3756"/>
                  </a:cubicBezTo>
                  <a:cubicBezTo>
                    <a:pt x="332" y="3756"/>
                    <a:pt x="332" y="3749"/>
                    <a:pt x="373" y="3743"/>
                  </a:cubicBezTo>
                  <a:lnTo>
                    <a:pt x="373" y="3734"/>
                  </a:lnTo>
                  <a:cubicBezTo>
                    <a:pt x="373" y="3731"/>
                    <a:pt x="351" y="3731"/>
                    <a:pt x="332" y="3731"/>
                  </a:cubicBezTo>
                  <a:cubicBezTo>
                    <a:pt x="289" y="3731"/>
                    <a:pt x="289" y="3731"/>
                    <a:pt x="310" y="3724"/>
                  </a:cubicBezTo>
                  <a:cubicBezTo>
                    <a:pt x="326" y="3724"/>
                    <a:pt x="339" y="3721"/>
                    <a:pt x="351" y="3721"/>
                  </a:cubicBezTo>
                  <a:cubicBezTo>
                    <a:pt x="373" y="3721"/>
                    <a:pt x="373" y="3715"/>
                    <a:pt x="373" y="3712"/>
                  </a:cubicBezTo>
                  <a:cubicBezTo>
                    <a:pt x="373" y="3709"/>
                    <a:pt x="373" y="3699"/>
                    <a:pt x="354" y="3699"/>
                  </a:cubicBezTo>
                  <a:lnTo>
                    <a:pt x="373" y="3699"/>
                  </a:lnTo>
                  <a:cubicBezTo>
                    <a:pt x="373" y="3693"/>
                    <a:pt x="395" y="3693"/>
                    <a:pt x="373" y="3693"/>
                  </a:cubicBezTo>
                  <a:cubicBezTo>
                    <a:pt x="373" y="3693"/>
                    <a:pt x="373" y="3690"/>
                    <a:pt x="395" y="3681"/>
                  </a:cubicBezTo>
                  <a:cubicBezTo>
                    <a:pt x="410" y="3674"/>
                    <a:pt x="395" y="3666"/>
                    <a:pt x="370" y="3666"/>
                  </a:cubicBezTo>
                  <a:cubicBezTo>
                    <a:pt x="359" y="3666"/>
                    <a:pt x="346" y="3667"/>
                    <a:pt x="332" y="3671"/>
                  </a:cubicBezTo>
                  <a:lnTo>
                    <a:pt x="332" y="3668"/>
                  </a:lnTo>
                  <a:cubicBezTo>
                    <a:pt x="332" y="3662"/>
                    <a:pt x="314" y="3662"/>
                    <a:pt x="314" y="3662"/>
                  </a:cubicBezTo>
                  <a:cubicBezTo>
                    <a:pt x="309" y="3662"/>
                    <a:pt x="306" y="3663"/>
                    <a:pt x="303" y="3663"/>
                  </a:cubicBezTo>
                  <a:cubicBezTo>
                    <a:pt x="292" y="3663"/>
                    <a:pt x="292" y="3658"/>
                    <a:pt x="292" y="3655"/>
                  </a:cubicBezTo>
                  <a:lnTo>
                    <a:pt x="332" y="3655"/>
                  </a:lnTo>
                  <a:cubicBezTo>
                    <a:pt x="341" y="3656"/>
                    <a:pt x="349" y="3656"/>
                    <a:pt x="356" y="3656"/>
                  </a:cubicBezTo>
                  <a:cubicBezTo>
                    <a:pt x="400" y="3656"/>
                    <a:pt x="408" y="3649"/>
                    <a:pt x="354" y="3646"/>
                  </a:cubicBezTo>
                  <a:lnTo>
                    <a:pt x="376" y="3646"/>
                  </a:lnTo>
                  <a:cubicBezTo>
                    <a:pt x="395" y="3646"/>
                    <a:pt x="395" y="3640"/>
                    <a:pt x="376" y="3630"/>
                  </a:cubicBezTo>
                  <a:cubicBezTo>
                    <a:pt x="360" y="3626"/>
                    <a:pt x="346" y="3623"/>
                    <a:pt x="331" y="3623"/>
                  </a:cubicBezTo>
                  <a:cubicBezTo>
                    <a:pt x="325" y="3623"/>
                    <a:pt x="320" y="3623"/>
                    <a:pt x="314" y="3624"/>
                  </a:cubicBezTo>
                  <a:cubicBezTo>
                    <a:pt x="292" y="3624"/>
                    <a:pt x="292" y="3618"/>
                    <a:pt x="292" y="3618"/>
                  </a:cubicBezTo>
                  <a:cubicBezTo>
                    <a:pt x="292" y="3615"/>
                    <a:pt x="292" y="3615"/>
                    <a:pt x="314" y="3615"/>
                  </a:cubicBezTo>
                  <a:cubicBezTo>
                    <a:pt x="354" y="3615"/>
                    <a:pt x="354" y="3605"/>
                    <a:pt x="314" y="3599"/>
                  </a:cubicBezTo>
                  <a:lnTo>
                    <a:pt x="336" y="3599"/>
                  </a:lnTo>
                  <a:cubicBezTo>
                    <a:pt x="354" y="3599"/>
                    <a:pt x="376" y="3596"/>
                    <a:pt x="358" y="3574"/>
                  </a:cubicBezTo>
                  <a:cubicBezTo>
                    <a:pt x="358" y="3555"/>
                    <a:pt x="358" y="3543"/>
                    <a:pt x="376" y="3539"/>
                  </a:cubicBezTo>
                  <a:cubicBezTo>
                    <a:pt x="398" y="3539"/>
                    <a:pt x="358" y="3524"/>
                    <a:pt x="317" y="3514"/>
                  </a:cubicBezTo>
                  <a:cubicBezTo>
                    <a:pt x="336" y="3514"/>
                    <a:pt x="336" y="3511"/>
                    <a:pt x="336" y="3502"/>
                  </a:cubicBezTo>
                  <a:cubicBezTo>
                    <a:pt x="336" y="3486"/>
                    <a:pt x="336" y="3486"/>
                    <a:pt x="358" y="3486"/>
                  </a:cubicBezTo>
                  <a:cubicBezTo>
                    <a:pt x="376" y="3489"/>
                    <a:pt x="386" y="3491"/>
                    <a:pt x="388" y="3491"/>
                  </a:cubicBezTo>
                  <a:cubicBezTo>
                    <a:pt x="390" y="3491"/>
                    <a:pt x="380" y="3488"/>
                    <a:pt x="358" y="3483"/>
                  </a:cubicBezTo>
                  <a:cubicBezTo>
                    <a:pt x="317" y="3480"/>
                    <a:pt x="339" y="3464"/>
                    <a:pt x="379" y="3464"/>
                  </a:cubicBezTo>
                  <a:cubicBezTo>
                    <a:pt x="401" y="3464"/>
                    <a:pt x="401" y="3461"/>
                    <a:pt x="401" y="3452"/>
                  </a:cubicBezTo>
                  <a:cubicBezTo>
                    <a:pt x="379" y="3445"/>
                    <a:pt x="379" y="3436"/>
                    <a:pt x="379" y="3430"/>
                  </a:cubicBezTo>
                  <a:cubicBezTo>
                    <a:pt x="379" y="3414"/>
                    <a:pt x="379" y="3414"/>
                    <a:pt x="339" y="3414"/>
                  </a:cubicBezTo>
                  <a:cubicBezTo>
                    <a:pt x="298" y="3414"/>
                    <a:pt x="298" y="3411"/>
                    <a:pt x="298" y="3402"/>
                  </a:cubicBezTo>
                  <a:cubicBezTo>
                    <a:pt x="298" y="3398"/>
                    <a:pt x="298" y="3392"/>
                    <a:pt x="317" y="3392"/>
                  </a:cubicBezTo>
                  <a:cubicBezTo>
                    <a:pt x="317" y="3392"/>
                    <a:pt x="339" y="3389"/>
                    <a:pt x="339" y="3383"/>
                  </a:cubicBezTo>
                  <a:cubicBezTo>
                    <a:pt x="339" y="3380"/>
                    <a:pt x="339" y="3373"/>
                    <a:pt x="361" y="3373"/>
                  </a:cubicBezTo>
                  <a:cubicBezTo>
                    <a:pt x="361" y="3373"/>
                    <a:pt x="383" y="3370"/>
                    <a:pt x="383" y="3361"/>
                  </a:cubicBezTo>
                  <a:cubicBezTo>
                    <a:pt x="383" y="3351"/>
                    <a:pt x="383" y="3342"/>
                    <a:pt x="401" y="3342"/>
                  </a:cubicBezTo>
                  <a:cubicBezTo>
                    <a:pt x="401" y="3339"/>
                    <a:pt x="401" y="3339"/>
                    <a:pt x="383" y="3339"/>
                  </a:cubicBezTo>
                  <a:cubicBezTo>
                    <a:pt x="361" y="3339"/>
                    <a:pt x="342" y="3336"/>
                    <a:pt x="361" y="3317"/>
                  </a:cubicBezTo>
                  <a:cubicBezTo>
                    <a:pt x="361" y="3308"/>
                    <a:pt x="361" y="3295"/>
                    <a:pt x="346" y="3295"/>
                  </a:cubicBezTo>
                  <a:cubicBezTo>
                    <a:pt x="345" y="3295"/>
                    <a:pt x="343" y="3295"/>
                    <a:pt x="342" y="3295"/>
                  </a:cubicBezTo>
                  <a:cubicBezTo>
                    <a:pt x="342" y="3289"/>
                    <a:pt x="342" y="3289"/>
                    <a:pt x="364" y="3289"/>
                  </a:cubicBezTo>
                  <a:cubicBezTo>
                    <a:pt x="405" y="3289"/>
                    <a:pt x="405" y="3279"/>
                    <a:pt x="364" y="3270"/>
                  </a:cubicBezTo>
                  <a:cubicBezTo>
                    <a:pt x="342" y="3270"/>
                    <a:pt x="342" y="3267"/>
                    <a:pt x="364" y="3261"/>
                  </a:cubicBezTo>
                  <a:cubicBezTo>
                    <a:pt x="364" y="3261"/>
                    <a:pt x="364" y="3257"/>
                    <a:pt x="342" y="3254"/>
                  </a:cubicBezTo>
                  <a:cubicBezTo>
                    <a:pt x="323" y="3248"/>
                    <a:pt x="320" y="3248"/>
                    <a:pt x="342" y="3239"/>
                  </a:cubicBezTo>
                  <a:cubicBezTo>
                    <a:pt x="364" y="3239"/>
                    <a:pt x="364" y="3236"/>
                    <a:pt x="364" y="3229"/>
                  </a:cubicBezTo>
                  <a:cubicBezTo>
                    <a:pt x="342" y="3223"/>
                    <a:pt x="345" y="3173"/>
                    <a:pt x="364" y="3167"/>
                  </a:cubicBezTo>
                  <a:cubicBezTo>
                    <a:pt x="345" y="3163"/>
                    <a:pt x="345" y="3163"/>
                    <a:pt x="345" y="3157"/>
                  </a:cubicBezTo>
                  <a:cubicBezTo>
                    <a:pt x="386" y="3154"/>
                    <a:pt x="367" y="3151"/>
                    <a:pt x="323" y="3151"/>
                  </a:cubicBezTo>
                  <a:lnTo>
                    <a:pt x="323" y="3154"/>
                  </a:lnTo>
                  <a:lnTo>
                    <a:pt x="323" y="3160"/>
                  </a:lnTo>
                  <a:cubicBezTo>
                    <a:pt x="282" y="3160"/>
                    <a:pt x="282" y="3145"/>
                    <a:pt x="345" y="3145"/>
                  </a:cubicBezTo>
                  <a:cubicBezTo>
                    <a:pt x="386" y="3141"/>
                    <a:pt x="386" y="3141"/>
                    <a:pt x="345" y="3135"/>
                  </a:cubicBezTo>
                  <a:cubicBezTo>
                    <a:pt x="304" y="3132"/>
                    <a:pt x="304" y="3129"/>
                    <a:pt x="345" y="3123"/>
                  </a:cubicBezTo>
                  <a:cubicBezTo>
                    <a:pt x="386" y="3123"/>
                    <a:pt x="386" y="3123"/>
                    <a:pt x="345" y="3120"/>
                  </a:cubicBezTo>
                  <a:cubicBezTo>
                    <a:pt x="263" y="3110"/>
                    <a:pt x="242" y="3098"/>
                    <a:pt x="326" y="3094"/>
                  </a:cubicBezTo>
                  <a:cubicBezTo>
                    <a:pt x="367" y="3094"/>
                    <a:pt x="389" y="3091"/>
                    <a:pt x="389" y="3085"/>
                  </a:cubicBezTo>
                  <a:cubicBezTo>
                    <a:pt x="389" y="3082"/>
                    <a:pt x="367" y="3082"/>
                    <a:pt x="345" y="3082"/>
                  </a:cubicBezTo>
                  <a:cubicBezTo>
                    <a:pt x="334" y="3084"/>
                    <a:pt x="325" y="3084"/>
                    <a:pt x="320" y="3084"/>
                  </a:cubicBezTo>
                  <a:cubicBezTo>
                    <a:pt x="307" y="3084"/>
                    <a:pt x="316" y="3079"/>
                    <a:pt x="345" y="3073"/>
                  </a:cubicBezTo>
                  <a:cubicBezTo>
                    <a:pt x="408" y="3060"/>
                    <a:pt x="411" y="3051"/>
                    <a:pt x="367" y="3038"/>
                  </a:cubicBezTo>
                  <a:cubicBezTo>
                    <a:pt x="338" y="3025"/>
                    <a:pt x="329" y="3014"/>
                    <a:pt x="342" y="3014"/>
                  </a:cubicBezTo>
                  <a:cubicBezTo>
                    <a:pt x="347" y="3014"/>
                    <a:pt x="356" y="3016"/>
                    <a:pt x="367" y="3019"/>
                  </a:cubicBezTo>
                  <a:cubicBezTo>
                    <a:pt x="389" y="3024"/>
                    <a:pt x="400" y="3026"/>
                    <a:pt x="403" y="3026"/>
                  </a:cubicBezTo>
                  <a:cubicBezTo>
                    <a:pt x="405" y="3026"/>
                    <a:pt x="400" y="3024"/>
                    <a:pt x="389" y="3019"/>
                  </a:cubicBezTo>
                  <a:cubicBezTo>
                    <a:pt x="389" y="3010"/>
                    <a:pt x="389" y="3000"/>
                    <a:pt x="389" y="2997"/>
                  </a:cubicBezTo>
                  <a:cubicBezTo>
                    <a:pt x="389" y="2991"/>
                    <a:pt x="370" y="2988"/>
                    <a:pt x="348" y="2988"/>
                  </a:cubicBezTo>
                  <a:cubicBezTo>
                    <a:pt x="389" y="2982"/>
                    <a:pt x="411" y="2972"/>
                    <a:pt x="370" y="2966"/>
                  </a:cubicBezTo>
                  <a:lnTo>
                    <a:pt x="370" y="2957"/>
                  </a:lnTo>
                  <a:cubicBezTo>
                    <a:pt x="370" y="2950"/>
                    <a:pt x="370" y="2950"/>
                    <a:pt x="348" y="2947"/>
                  </a:cubicBezTo>
                  <a:cubicBezTo>
                    <a:pt x="329" y="2944"/>
                    <a:pt x="348" y="2938"/>
                    <a:pt x="370" y="2935"/>
                  </a:cubicBezTo>
                  <a:cubicBezTo>
                    <a:pt x="392" y="2928"/>
                    <a:pt x="411" y="2925"/>
                    <a:pt x="392" y="2925"/>
                  </a:cubicBezTo>
                  <a:cubicBezTo>
                    <a:pt x="370" y="2922"/>
                    <a:pt x="348" y="2919"/>
                    <a:pt x="329" y="2913"/>
                  </a:cubicBezTo>
                  <a:cubicBezTo>
                    <a:pt x="313" y="2908"/>
                    <a:pt x="321" y="2905"/>
                    <a:pt x="334" y="2905"/>
                  </a:cubicBezTo>
                  <a:cubicBezTo>
                    <a:pt x="339" y="2905"/>
                    <a:pt x="345" y="2906"/>
                    <a:pt x="351" y="2906"/>
                  </a:cubicBezTo>
                  <a:cubicBezTo>
                    <a:pt x="364" y="2906"/>
                    <a:pt x="379" y="2903"/>
                    <a:pt x="392" y="2897"/>
                  </a:cubicBezTo>
                  <a:cubicBezTo>
                    <a:pt x="392" y="2894"/>
                    <a:pt x="392" y="2885"/>
                    <a:pt x="370" y="2885"/>
                  </a:cubicBezTo>
                  <a:cubicBezTo>
                    <a:pt x="351" y="2885"/>
                    <a:pt x="351" y="2856"/>
                    <a:pt x="373" y="2853"/>
                  </a:cubicBezTo>
                  <a:cubicBezTo>
                    <a:pt x="373" y="2853"/>
                    <a:pt x="373" y="2847"/>
                    <a:pt x="373" y="2844"/>
                  </a:cubicBezTo>
                  <a:cubicBezTo>
                    <a:pt x="373" y="2838"/>
                    <a:pt x="351" y="2834"/>
                    <a:pt x="351" y="2831"/>
                  </a:cubicBezTo>
                  <a:cubicBezTo>
                    <a:pt x="351" y="2831"/>
                    <a:pt x="351" y="2825"/>
                    <a:pt x="332" y="2822"/>
                  </a:cubicBezTo>
                  <a:cubicBezTo>
                    <a:pt x="332" y="2816"/>
                    <a:pt x="332" y="2812"/>
                    <a:pt x="351" y="2812"/>
                  </a:cubicBezTo>
                  <a:cubicBezTo>
                    <a:pt x="310" y="2809"/>
                    <a:pt x="310" y="2809"/>
                    <a:pt x="351" y="2803"/>
                  </a:cubicBezTo>
                  <a:cubicBezTo>
                    <a:pt x="395" y="2803"/>
                    <a:pt x="395" y="2803"/>
                    <a:pt x="351" y="2800"/>
                  </a:cubicBezTo>
                  <a:cubicBezTo>
                    <a:pt x="332" y="2794"/>
                    <a:pt x="332" y="2794"/>
                    <a:pt x="351" y="2791"/>
                  </a:cubicBezTo>
                  <a:cubicBezTo>
                    <a:pt x="373" y="2791"/>
                    <a:pt x="373" y="2784"/>
                    <a:pt x="351" y="2784"/>
                  </a:cubicBezTo>
                  <a:cubicBezTo>
                    <a:pt x="310" y="2781"/>
                    <a:pt x="292" y="2769"/>
                    <a:pt x="332" y="2769"/>
                  </a:cubicBezTo>
                  <a:cubicBezTo>
                    <a:pt x="332" y="2769"/>
                    <a:pt x="332" y="2762"/>
                    <a:pt x="310" y="2759"/>
                  </a:cubicBezTo>
                  <a:cubicBezTo>
                    <a:pt x="270" y="2756"/>
                    <a:pt x="270" y="2756"/>
                    <a:pt x="310" y="2753"/>
                  </a:cubicBezTo>
                  <a:cubicBezTo>
                    <a:pt x="354" y="2750"/>
                    <a:pt x="354" y="2744"/>
                    <a:pt x="310" y="2740"/>
                  </a:cubicBezTo>
                  <a:cubicBezTo>
                    <a:pt x="310" y="2740"/>
                    <a:pt x="292" y="2737"/>
                    <a:pt x="310" y="2731"/>
                  </a:cubicBezTo>
                  <a:cubicBezTo>
                    <a:pt x="331" y="2722"/>
                    <a:pt x="352" y="2699"/>
                    <a:pt x="320" y="2699"/>
                  </a:cubicBezTo>
                  <a:cubicBezTo>
                    <a:pt x="318" y="2699"/>
                    <a:pt x="316" y="2699"/>
                    <a:pt x="314" y="2700"/>
                  </a:cubicBezTo>
                  <a:lnTo>
                    <a:pt x="314" y="2690"/>
                  </a:lnTo>
                  <a:cubicBezTo>
                    <a:pt x="332" y="2681"/>
                    <a:pt x="332" y="2678"/>
                    <a:pt x="314" y="2675"/>
                  </a:cubicBezTo>
                  <a:lnTo>
                    <a:pt x="292" y="2668"/>
                  </a:lnTo>
                  <a:cubicBezTo>
                    <a:pt x="314" y="2668"/>
                    <a:pt x="336" y="2665"/>
                    <a:pt x="336" y="2659"/>
                  </a:cubicBezTo>
                  <a:cubicBezTo>
                    <a:pt x="336" y="2656"/>
                    <a:pt x="336" y="2656"/>
                    <a:pt x="314" y="2656"/>
                  </a:cubicBezTo>
                  <a:cubicBezTo>
                    <a:pt x="308" y="2657"/>
                    <a:pt x="303" y="2657"/>
                    <a:pt x="300" y="2657"/>
                  </a:cubicBezTo>
                  <a:cubicBezTo>
                    <a:pt x="292" y="2657"/>
                    <a:pt x="292" y="2654"/>
                    <a:pt x="292" y="2649"/>
                  </a:cubicBezTo>
                  <a:cubicBezTo>
                    <a:pt x="292" y="2646"/>
                    <a:pt x="314" y="2643"/>
                    <a:pt x="336" y="2640"/>
                  </a:cubicBezTo>
                  <a:lnTo>
                    <a:pt x="336" y="2637"/>
                  </a:lnTo>
                  <a:cubicBezTo>
                    <a:pt x="292" y="2637"/>
                    <a:pt x="292" y="2634"/>
                    <a:pt x="314" y="2634"/>
                  </a:cubicBezTo>
                  <a:cubicBezTo>
                    <a:pt x="336" y="2628"/>
                    <a:pt x="336" y="2624"/>
                    <a:pt x="336" y="2618"/>
                  </a:cubicBezTo>
                  <a:cubicBezTo>
                    <a:pt x="321" y="2618"/>
                    <a:pt x="326" y="2617"/>
                    <a:pt x="331" y="2617"/>
                  </a:cubicBezTo>
                  <a:cubicBezTo>
                    <a:pt x="333" y="2617"/>
                    <a:pt x="336" y="2617"/>
                    <a:pt x="336" y="2618"/>
                  </a:cubicBezTo>
                  <a:lnTo>
                    <a:pt x="358" y="2618"/>
                  </a:lnTo>
                  <a:cubicBezTo>
                    <a:pt x="376" y="2615"/>
                    <a:pt x="358" y="2615"/>
                    <a:pt x="336" y="2615"/>
                  </a:cubicBezTo>
                  <a:lnTo>
                    <a:pt x="336" y="2606"/>
                  </a:lnTo>
                  <a:cubicBezTo>
                    <a:pt x="336" y="2603"/>
                    <a:pt x="336" y="2600"/>
                    <a:pt x="328" y="2600"/>
                  </a:cubicBezTo>
                  <a:cubicBezTo>
                    <a:pt x="325" y="2600"/>
                    <a:pt x="320" y="2601"/>
                    <a:pt x="314" y="2602"/>
                  </a:cubicBezTo>
                  <a:cubicBezTo>
                    <a:pt x="295" y="2602"/>
                    <a:pt x="273" y="2602"/>
                    <a:pt x="273" y="2596"/>
                  </a:cubicBezTo>
                  <a:cubicBezTo>
                    <a:pt x="258" y="2596"/>
                    <a:pt x="263" y="2595"/>
                    <a:pt x="268" y="2595"/>
                  </a:cubicBezTo>
                  <a:cubicBezTo>
                    <a:pt x="270" y="2595"/>
                    <a:pt x="273" y="2595"/>
                    <a:pt x="273" y="2596"/>
                  </a:cubicBezTo>
                  <a:cubicBezTo>
                    <a:pt x="295" y="2596"/>
                    <a:pt x="314" y="2596"/>
                    <a:pt x="314" y="2593"/>
                  </a:cubicBezTo>
                  <a:cubicBezTo>
                    <a:pt x="314" y="2587"/>
                    <a:pt x="336" y="2587"/>
                    <a:pt x="336" y="2587"/>
                  </a:cubicBezTo>
                  <a:cubicBezTo>
                    <a:pt x="341" y="2588"/>
                    <a:pt x="346" y="2588"/>
                    <a:pt x="349" y="2588"/>
                  </a:cubicBezTo>
                  <a:cubicBezTo>
                    <a:pt x="371" y="2588"/>
                    <a:pt x="354" y="2574"/>
                    <a:pt x="336" y="2571"/>
                  </a:cubicBezTo>
                  <a:cubicBezTo>
                    <a:pt x="295" y="2562"/>
                    <a:pt x="295" y="2555"/>
                    <a:pt x="336" y="2555"/>
                  </a:cubicBezTo>
                  <a:cubicBezTo>
                    <a:pt x="379" y="2555"/>
                    <a:pt x="336" y="2546"/>
                    <a:pt x="273" y="2543"/>
                  </a:cubicBezTo>
                  <a:lnTo>
                    <a:pt x="210" y="2540"/>
                  </a:lnTo>
                  <a:lnTo>
                    <a:pt x="273" y="2540"/>
                  </a:lnTo>
                  <a:cubicBezTo>
                    <a:pt x="358" y="2534"/>
                    <a:pt x="358" y="2534"/>
                    <a:pt x="317" y="2521"/>
                  </a:cubicBezTo>
                  <a:cubicBezTo>
                    <a:pt x="295" y="2512"/>
                    <a:pt x="295" y="2512"/>
                    <a:pt x="317" y="2512"/>
                  </a:cubicBezTo>
                  <a:cubicBezTo>
                    <a:pt x="339" y="2512"/>
                    <a:pt x="339" y="2505"/>
                    <a:pt x="339" y="2493"/>
                  </a:cubicBezTo>
                  <a:cubicBezTo>
                    <a:pt x="339" y="2480"/>
                    <a:pt x="339" y="2474"/>
                    <a:pt x="317" y="2474"/>
                  </a:cubicBezTo>
                  <a:lnTo>
                    <a:pt x="317" y="2468"/>
                  </a:lnTo>
                  <a:cubicBezTo>
                    <a:pt x="350" y="2463"/>
                    <a:pt x="345" y="2456"/>
                    <a:pt x="323" y="2456"/>
                  </a:cubicBezTo>
                  <a:cubicBezTo>
                    <a:pt x="316" y="2456"/>
                    <a:pt x="307" y="2457"/>
                    <a:pt x="298" y="2458"/>
                  </a:cubicBezTo>
                  <a:cubicBezTo>
                    <a:pt x="298" y="2458"/>
                    <a:pt x="298" y="2452"/>
                    <a:pt x="298" y="2449"/>
                  </a:cubicBezTo>
                  <a:lnTo>
                    <a:pt x="317" y="2449"/>
                  </a:lnTo>
                  <a:cubicBezTo>
                    <a:pt x="339" y="2449"/>
                    <a:pt x="339" y="2440"/>
                    <a:pt x="339" y="2402"/>
                  </a:cubicBezTo>
                  <a:cubicBezTo>
                    <a:pt x="342" y="2361"/>
                    <a:pt x="342" y="2358"/>
                    <a:pt x="298" y="2358"/>
                  </a:cubicBezTo>
                  <a:cubicBezTo>
                    <a:pt x="257" y="2355"/>
                    <a:pt x="257" y="2349"/>
                    <a:pt x="298" y="2349"/>
                  </a:cubicBezTo>
                  <a:cubicBezTo>
                    <a:pt x="320" y="2349"/>
                    <a:pt x="342" y="2346"/>
                    <a:pt x="320" y="2346"/>
                  </a:cubicBezTo>
                  <a:cubicBezTo>
                    <a:pt x="320" y="2346"/>
                    <a:pt x="320" y="2336"/>
                    <a:pt x="342" y="2330"/>
                  </a:cubicBezTo>
                  <a:cubicBezTo>
                    <a:pt x="383" y="2317"/>
                    <a:pt x="364" y="2314"/>
                    <a:pt x="342" y="2314"/>
                  </a:cubicBezTo>
                  <a:cubicBezTo>
                    <a:pt x="331" y="2315"/>
                    <a:pt x="324" y="2315"/>
                    <a:pt x="321" y="2315"/>
                  </a:cubicBezTo>
                  <a:cubicBezTo>
                    <a:pt x="311" y="2315"/>
                    <a:pt x="326" y="2312"/>
                    <a:pt x="342" y="2308"/>
                  </a:cubicBezTo>
                  <a:cubicBezTo>
                    <a:pt x="364" y="2305"/>
                    <a:pt x="383" y="2299"/>
                    <a:pt x="364" y="2299"/>
                  </a:cubicBezTo>
                  <a:cubicBezTo>
                    <a:pt x="342" y="2295"/>
                    <a:pt x="323" y="2267"/>
                    <a:pt x="364" y="2267"/>
                  </a:cubicBezTo>
                  <a:lnTo>
                    <a:pt x="364" y="2258"/>
                  </a:lnTo>
                  <a:cubicBezTo>
                    <a:pt x="342" y="2258"/>
                    <a:pt x="342" y="2251"/>
                    <a:pt x="345" y="2242"/>
                  </a:cubicBezTo>
                  <a:cubicBezTo>
                    <a:pt x="345" y="2233"/>
                    <a:pt x="345" y="2226"/>
                    <a:pt x="364" y="2226"/>
                  </a:cubicBezTo>
                  <a:cubicBezTo>
                    <a:pt x="370" y="2228"/>
                    <a:pt x="374" y="2229"/>
                    <a:pt x="377" y="2229"/>
                  </a:cubicBezTo>
                  <a:cubicBezTo>
                    <a:pt x="384" y="2229"/>
                    <a:pt x="380" y="2224"/>
                    <a:pt x="364" y="2217"/>
                  </a:cubicBezTo>
                  <a:cubicBezTo>
                    <a:pt x="364" y="2214"/>
                    <a:pt x="323" y="2211"/>
                    <a:pt x="323" y="2204"/>
                  </a:cubicBezTo>
                  <a:cubicBezTo>
                    <a:pt x="304" y="2204"/>
                    <a:pt x="282" y="2201"/>
                    <a:pt x="282" y="2195"/>
                  </a:cubicBezTo>
                  <a:lnTo>
                    <a:pt x="345" y="2195"/>
                  </a:lnTo>
                  <a:cubicBezTo>
                    <a:pt x="345" y="2192"/>
                    <a:pt x="345" y="2186"/>
                    <a:pt x="323" y="2186"/>
                  </a:cubicBezTo>
                  <a:cubicBezTo>
                    <a:pt x="345" y="2183"/>
                    <a:pt x="345" y="2179"/>
                    <a:pt x="345" y="2170"/>
                  </a:cubicBezTo>
                  <a:cubicBezTo>
                    <a:pt x="345" y="2161"/>
                    <a:pt x="345" y="2151"/>
                    <a:pt x="326" y="2148"/>
                  </a:cubicBezTo>
                  <a:cubicBezTo>
                    <a:pt x="367" y="2142"/>
                    <a:pt x="367" y="2114"/>
                    <a:pt x="326" y="2110"/>
                  </a:cubicBezTo>
                  <a:cubicBezTo>
                    <a:pt x="304" y="2110"/>
                    <a:pt x="304" y="2107"/>
                    <a:pt x="326" y="2101"/>
                  </a:cubicBezTo>
                  <a:cubicBezTo>
                    <a:pt x="345" y="2098"/>
                    <a:pt x="348" y="2098"/>
                    <a:pt x="326" y="2092"/>
                  </a:cubicBezTo>
                  <a:cubicBezTo>
                    <a:pt x="304" y="2089"/>
                    <a:pt x="326" y="2082"/>
                    <a:pt x="348" y="2079"/>
                  </a:cubicBezTo>
                  <a:cubicBezTo>
                    <a:pt x="389" y="2073"/>
                    <a:pt x="389" y="2070"/>
                    <a:pt x="367" y="2067"/>
                  </a:cubicBezTo>
                  <a:cubicBezTo>
                    <a:pt x="348" y="2057"/>
                    <a:pt x="348" y="2048"/>
                    <a:pt x="348" y="2042"/>
                  </a:cubicBezTo>
                  <a:cubicBezTo>
                    <a:pt x="333" y="2037"/>
                    <a:pt x="328" y="2033"/>
                    <a:pt x="320" y="2033"/>
                  </a:cubicBezTo>
                  <a:cubicBezTo>
                    <a:pt x="317" y="2033"/>
                    <a:pt x="313" y="2033"/>
                    <a:pt x="307" y="2035"/>
                  </a:cubicBezTo>
                  <a:cubicBezTo>
                    <a:pt x="292" y="2035"/>
                    <a:pt x="279" y="2032"/>
                    <a:pt x="263" y="2029"/>
                  </a:cubicBezTo>
                  <a:cubicBezTo>
                    <a:pt x="252" y="2025"/>
                    <a:pt x="254" y="2024"/>
                    <a:pt x="258" y="2024"/>
                  </a:cubicBezTo>
                  <a:cubicBezTo>
                    <a:pt x="260" y="2024"/>
                    <a:pt x="263" y="2025"/>
                    <a:pt x="263" y="2026"/>
                  </a:cubicBezTo>
                  <a:cubicBezTo>
                    <a:pt x="272" y="2030"/>
                    <a:pt x="277" y="2031"/>
                    <a:pt x="282" y="2031"/>
                  </a:cubicBezTo>
                  <a:cubicBezTo>
                    <a:pt x="289" y="2031"/>
                    <a:pt x="294" y="2028"/>
                    <a:pt x="307" y="2026"/>
                  </a:cubicBezTo>
                  <a:cubicBezTo>
                    <a:pt x="326" y="2020"/>
                    <a:pt x="326" y="2010"/>
                    <a:pt x="329" y="2007"/>
                  </a:cubicBezTo>
                  <a:cubicBezTo>
                    <a:pt x="329" y="2004"/>
                    <a:pt x="329" y="1995"/>
                    <a:pt x="329" y="1988"/>
                  </a:cubicBezTo>
                  <a:cubicBezTo>
                    <a:pt x="345" y="1978"/>
                    <a:pt x="348" y="1972"/>
                    <a:pt x="337" y="1972"/>
                  </a:cubicBezTo>
                  <a:cubicBezTo>
                    <a:pt x="335" y="1972"/>
                    <a:pt x="333" y="1972"/>
                    <a:pt x="329" y="1973"/>
                  </a:cubicBezTo>
                  <a:lnTo>
                    <a:pt x="307" y="1973"/>
                  </a:lnTo>
                  <a:cubicBezTo>
                    <a:pt x="348" y="1966"/>
                    <a:pt x="351" y="1916"/>
                    <a:pt x="310" y="1913"/>
                  </a:cubicBezTo>
                  <a:lnTo>
                    <a:pt x="329" y="1913"/>
                  </a:lnTo>
                  <a:cubicBezTo>
                    <a:pt x="351" y="1913"/>
                    <a:pt x="351" y="1907"/>
                    <a:pt x="351" y="1897"/>
                  </a:cubicBezTo>
                  <a:cubicBezTo>
                    <a:pt x="351" y="1894"/>
                    <a:pt x="329" y="1875"/>
                    <a:pt x="332" y="1863"/>
                  </a:cubicBezTo>
                  <a:cubicBezTo>
                    <a:pt x="332" y="1844"/>
                    <a:pt x="332" y="1832"/>
                    <a:pt x="310" y="1832"/>
                  </a:cubicBezTo>
                  <a:cubicBezTo>
                    <a:pt x="310" y="1828"/>
                    <a:pt x="310" y="1828"/>
                    <a:pt x="332" y="1828"/>
                  </a:cubicBezTo>
                  <a:cubicBezTo>
                    <a:pt x="336" y="1829"/>
                    <a:pt x="339" y="1829"/>
                    <a:pt x="341" y="1829"/>
                  </a:cubicBezTo>
                  <a:cubicBezTo>
                    <a:pt x="351" y="1829"/>
                    <a:pt x="352" y="1825"/>
                    <a:pt x="354" y="1822"/>
                  </a:cubicBezTo>
                  <a:cubicBezTo>
                    <a:pt x="354" y="1819"/>
                    <a:pt x="332" y="1819"/>
                    <a:pt x="310" y="1819"/>
                  </a:cubicBezTo>
                  <a:cubicBezTo>
                    <a:pt x="292" y="1819"/>
                    <a:pt x="292" y="1813"/>
                    <a:pt x="310" y="1803"/>
                  </a:cubicBezTo>
                  <a:cubicBezTo>
                    <a:pt x="332" y="1797"/>
                    <a:pt x="332" y="1778"/>
                    <a:pt x="314" y="1769"/>
                  </a:cubicBezTo>
                  <a:cubicBezTo>
                    <a:pt x="314" y="1766"/>
                    <a:pt x="314" y="1759"/>
                    <a:pt x="332" y="1759"/>
                  </a:cubicBezTo>
                  <a:cubicBezTo>
                    <a:pt x="354" y="1756"/>
                    <a:pt x="376" y="1747"/>
                    <a:pt x="332" y="1738"/>
                  </a:cubicBezTo>
                  <a:cubicBezTo>
                    <a:pt x="332" y="1731"/>
                    <a:pt x="332" y="1731"/>
                    <a:pt x="354" y="1731"/>
                  </a:cubicBezTo>
                  <a:cubicBezTo>
                    <a:pt x="376" y="1728"/>
                    <a:pt x="398" y="1728"/>
                    <a:pt x="354" y="1722"/>
                  </a:cubicBezTo>
                  <a:cubicBezTo>
                    <a:pt x="336" y="1716"/>
                    <a:pt x="336" y="1700"/>
                    <a:pt x="354" y="1691"/>
                  </a:cubicBezTo>
                  <a:cubicBezTo>
                    <a:pt x="354" y="1687"/>
                    <a:pt x="358" y="1684"/>
                    <a:pt x="336" y="1684"/>
                  </a:cubicBezTo>
                  <a:lnTo>
                    <a:pt x="314" y="1684"/>
                  </a:lnTo>
                  <a:cubicBezTo>
                    <a:pt x="358" y="1678"/>
                    <a:pt x="358" y="1678"/>
                    <a:pt x="314" y="1675"/>
                  </a:cubicBezTo>
                  <a:cubicBezTo>
                    <a:pt x="295" y="1675"/>
                    <a:pt x="295" y="1669"/>
                    <a:pt x="314" y="1669"/>
                  </a:cubicBezTo>
                  <a:cubicBezTo>
                    <a:pt x="336" y="1665"/>
                    <a:pt x="336" y="1659"/>
                    <a:pt x="336" y="1659"/>
                  </a:cubicBezTo>
                  <a:cubicBezTo>
                    <a:pt x="336" y="1656"/>
                    <a:pt x="317" y="1634"/>
                    <a:pt x="317" y="1612"/>
                  </a:cubicBezTo>
                  <a:cubicBezTo>
                    <a:pt x="317" y="1575"/>
                    <a:pt x="317" y="1562"/>
                    <a:pt x="295" y="1562"/>
                  </a:cubicBezTo>
                  <a:cubicBezTo>
                    <a:pt x="276" y="1559"/>
                    <a:pt x="276" y="1559"/>
                    <a:pt x="298" y="1553"/>
                  </a:cubicBezTo>
                  <a:cubicBezTo>
                    <a:pt x="317" y="1550"/>
                    <a:pt x="317" y="1543"/>
                    <a:pt x="317" y="1540"/>
                  </a:cubicBezTo>
                  <a:cubicBezTo>
                    <a:pt x="317" y="1534"/>
                    <a:pt x="317" y="1531"/>
                    <a:pt x="339" y="1531"/>
                  </a:cubicBezTo>
                  <a:cubicBezTo>
                    <a:pt x="317" y="1524"/>
                    <a:pt x="317" y="1524"/>
                    <a:pt x="317" y="1521"/>
                  </a:cubicBezTo>
                  <a:cubicBezTo>
                    <a:pt x="339" y="1521"/>
                    <a:pt x="339" y="1518"/>
                    <a:pt x="317" y="1512"/>
                  </a:cubicBezTo>
                  <a:cubicBezTo>
                    <a:pt x="276" y="1509"/>
                    <a:pt x="276" y="1509"/>
                    <a:pt x="317" y="1509"/>
                  </a:cubicBezTo>
                  <a:cubicBezTo>
                    <a:pt x="335" y="1509"/>
                    <a:pt x="353" y="1498"/>
                    <a:pt x="346" y="1498"/>
                  </a:cubicBezTo>
                  <a:cubicBezTo>
                    <a:pt x="345" y="1498"/>
                    <a:pt x="342" y="1498"/>
                    <a:pt x="339" y="1499"/>
                  </a:cubicBezTo>
                  <a:cubicBezTo>
                    <a:pt x="320" y="1499"/>
                    <a:pt x="320" y="1490"/>
                    <a:pt x="298" y="1487"/>
                  </a:cubicBezTo>
                  <a:cubicBezTo>
                    <a:pt x="298" y="1481"/>
                    <a:pt x="298" y="1477"/>
                    <a:pt x="320" y="1477"/>
                  </a:cubicBezTo>
                  <a:cubicBezTo>
                    <a:pt x="339" y="1471"/>
                    <a:pt x="320" y="1449"/>
                    <a:pt x="298" y="1446"/>
                  </a:cubicBezTo>
                  <a:cubicBezTo>
                    <a:pt x="279" y="1446"/>
                    <a:pt x="279" y="1440"/>
                    <a:pt x="298" y="1440"/>
                  </a:cubicBezTo>
                  <a:cubicBezTo>
                    <a:pt x="320" y="1440"/>
                    <a:pt x="320" y="1437"/>
                    <a:pt x="320" y="1430"/>
                  </a:cubicBezTo>
                  <a:cubicBezTo>
                    <a:pt x="298" y="1427"/>
                    <a:pt x="320" y="1427"/>
                    <a:pt x="342" y="1427"/>
                  </a:cubicBezTo>
                  <a:cubicBezTo>
                    <a:pt x="347" y="1428"/>
                    <a:pt x="350" y="1428"/>
                    <a:pt x="353" y="1428"/>
                  </a:cubicBezTo>
                  <a:cubicBezTo>
                    <a:pt x="361" y="1428"/>
                    <a:pt x="361" y="1425"/>
                    <a:pt x="361" y="1418"/>
                  </a:cubicBezTo>
                  <a:cubicBezTo>
                    <a:pt x="342" y="1412"/>
                    <a:pt x="342" y="1396"/>
                    <a:pt x="342" y="1380"/>
                  </a:cubicBezTo>
                  <a:cubicBezTo>
                    <a:pt x="342" y="1358"/>
                    <a:pt x="323" y="1355"/>
                    <a:pt x="279" y="1346"/>
                  </a:cubicBezTo>
                  <a:lnTo>
                    <a:pt x="238" y="1343"/>
                  </a:lnTo>
                  <a:lnTo>
                    <a:pt x="279" y="1343"/>
                  </a:lnTo>
                  <a:cubicBezTo>
                    <a:pt x="301" y="1343"/>
                    <a:pt x="342" y="1336"/>
                    <a:pt x="342" y="1336"/>
                  </a:cubicBezTo>
                  <a:cubicBezTo>
                    <a:pt x="342" y="1333"/>
                    <a:pt x="323" y="1333"/>
                    <a:pt x="301" y="1333"/>
                  </a:cubicBezTo>
                  <a:cubicBezTo>
                    <a:pt x="279" y="1333"/>
                    <a:pt x="279" y="1327"/>
                    <a:pt x="301" y="1321"/>
                  </a:cubicBezTo>
                  <a:cubicBezTo>
                    <a:pt x="323" y="1311"/>
                    <a:pt x="323" y="1305"/>
                    <a:pt x="301" y="1302"/>
                  </a:cubicBezTo>
                  <a:cubicBezTo>
                    <a:pt x="301" y="1296"/>
                    <a:pt x="301" y="1293"/>
                    <a:pt x="323" y="1286"/>
                  </a:cubicBezTo>
                  <a:cubicBezTo>
                    <a:pt x="323" y="1283"/>
                    <a:pt x="323" y="1283"/>
                    <a:pt x="301" y="1283"/>
                  </a:cubicBezTo>
                  <a:cubicBezTo>
                    <a:pt x="282" y="1283"/>
                    <a:pt x="282" y="1280"/>
                    <a:pt x="301" y="1274"/>
                  </a:cubicBezTo>
                  <a:cubicBezTo>
                    <a:pt x="345" y="1271"/>
                    <a:pt x="345" y="1255"/>
                    <a:pt x="323" y="1255"/>
                  </a:cubicBezTo>
                  <a:cubicBezTo>
                    <a:pt x="304" y="1255"/>
                    <a:pt x="304" y="1252"/>
                    <a:pt x="304" y="1249"/>
                  </a:cubicBezTo>
                  <a:cubicBezTo>
                    <a:pt x="304" y="1242"/>
                    <a:pt x="304" y="1239"/>
                    <a:pt x="282" y="1233"/>
                  </a:cubicBezTo>
                  <a:cubicBezTo>
                    <a:pt x="282" y="1230"/>
                    <a:pt x="282" y="1224"/>
                    <a:pt x="282" y="1224"/>
                  </a:cubicBezTo>
                  <a:cubicBezTo>
                    <a:pt x="282" y="1223"/>
                    <a:pt x="284" y="1222"/>
                    <a:pt x="286" y="1222"/>
                  </a:cubicBezTo>
                  <a:cubicBezTo>
                    <a:pt x="292" y="1222"/>
                    <a:pt x="304" y="1225"/>
                    <a:pt x="304" y="1230"/>
                  </a:cubicBezTo>
                  <a:lnTo>
                    <a:pt x="323" y="1224"/>
                  </a:lnTo>
                  <a:cubicBezTo>
                    <a:pt x="323" y="1214"/>
                    <a:pt x="323" y="1211"/>
                    <a:pt x="304" y="1208"/>
                  </a:cubicBezTo>
                  <a:cubicBezTo>
                    <a:pt x="263" y="1202"/>
                    <a:pt x="263" y="1202"/>
                    <a:pt x="304" y="1202"/>
                  </a:cubicBezTo>
                  <a:cubicBezTo>
                    <a:pt x="326" y="1202"/>
                    <a:pt x="345" y="1199"/>
                    <a:pt x="326" y="1192"/>
                  </a:cubicBezTo>
                  <a:cubicBezTo>
                    <a:pt x="282" y="1189"/>
                    <a:pt x="304" y="1183"/>
                    <a:pt x="326" y="1183"/>
                  </a:cubicBezTo>
                  <a:cubicBezTo>
                    <a:pt x="341" y="1185"/>
                    <a:pt x="351" y="1187"/>
                    <a:pt x="355" y="1187"/>
                  </a:cubicBezTo>
                  <a:cubicBezTo>
                    <a:pt x="361" y="1187"/>
                    <a:pt x="352" y="1182"/>
                    <a:pt x="326" y="1170"/>
                  </a:cubicBezTo>
                  <a:cubicBezTo>
                    <a:pt x="326" y="1161"/>
                    <a:pt x="304" y="1145"/>
                    <a:pt x="304" y="1130"/>
                  </a:cubicBezTo>
                  <a:cubicBezTo>
                    <a:pt x="304" y="1111"/>
                    <a:pt x="307" y="1105"/>
                    <a:pt x="326" y="1098"/>
                  </a:cubicBezTo>
                  <a:cubicBezTo>
                    <a:pt x="330" y="1098"/>
                    <a:pt x="333" y="1098"/>
                    <a:pt x="336" y="1098"/>
                  </a:cubicBezTo>
                  <a:lnTo>
                    <a:pt x="336" y="1098"/>
                  </a:lnTo>
                  <a:cubicBezTo>
                    <a:pt x="340" y="1098"/>
                    <a:pt x="344" y="1098"/>
                    <a:pt x="348" y="1098"/>
                  </a:cubicBezTo>
                  <a:cubicBezTo>
                    <a:pt x="349" y="1098"/>
                    <a:pt x="350" y="1098"/>
                    <a:pt x="351" y="1097"/>
                  </a:cubicBezTo>
                  <a:lnTo>
                    <a:pt x="351" y="1097"/>
                  </a:lnTo>
                  <a:cubicBezTo>
                    <a:pt x="348" y="1098"/>
                    <a:pt x="343" y="1098"/>
                    <a:pt x="336" y="1098"/>
                  </a:cubicBezTo>
                  <a:lnTo>
                    <a:pt x="336" y="1098"/>
                  </a:lnTo>
                  <a:cubicBezTo>
                    <a:pt x="307" y="1097"/>
                    <a:pt x="307" y="1093"/>
                    <a:pt x="307" y="1079"/>
                  </a:cubicBezTo>
                  <a:cubicBezTo>
                    <a:pt x="326" y="1067"/>
                    <a:pt x="307" y="1058"/>
                    <a:pt x="285" y="1054"/>
                  </a:cubicBezTo>
                  <a:lnTo>
                    <a:pt x="285" y="1064"/>
                  </a:lnTo>
                  <a:cubicBezTo>
                    <a:pt x="245" y="1064"/>
                    <a:pt x="245" y="1058"/>
                    <a:pt x="267" y="1048"/>
                  </a:cubicBezTo>
                  <a:cubicBezTo>
                    <a:pt x="267" y="1045"/>
                    <a:pt x="285" y="1045"/>
                    <a:pt x="307" y="1045"/>
                  </a:cubicBezTo>
                  <a:cubicBezTo>
                    <a:pt x="329" y="1045"/>
                    <a:pt x="348" y="1039"/>
                    <a:pt x="348" y="1036"/>
                  </a:cubicBezTo>
                  <a:cubicBezTo>
                    <a:pt x="348" y="1032"/>
                    <a:pt x="348" y="1029"/>
                    <a:pt x="344" y="1029"/>
                  </a:cubicBezTo>
                  <a:cubicBezTo>
                    <a:pt x="341" y="1029"/>
                    <a:pt x="336" y="1030"/>
                    <a:pt x="329" y="1032"/>
                  </a:cubicBezTo>
                  <a:cubicBezTo>
                    <a:pt x="307" y="1032"/>
                    <a:pt x="307" y="1032"/>
                    <a:pt x="307" y="1026"/>
                  </a:cubicBezTo>
                  <a:cubicBezTo>
                    <a:pt x="307" y="1023"/>
                    <a:pt x="307" y="1017"/>
                    <a:pt x="289" y="1014"/>
                  </a:cubicBezTo>
                  <a:cubicBezTo>
                    <a:pt x="267" y="1014"/>
                    <a:pt x="267" y="1011"/>
                    <a:pt x="267" y="1004"/>
                  </a:cubicBezTo>
                  <a:cubicBezTo>
                    <a:pt x="289" y="1001"/>
                    <a:pt x="289" y="992"/>
                    <a:pt x="289" y="992"/>
                  </a:cubicBezTo>
                  <a:lnTo>
                    <a:pt x="307" y="992"/>
                  </a:lnTo>
                  <a:cubicBezTo>
                    <a:pt x="323" y="992"/>
                    <a:pt x="336" y="989"/>
                    <a:pt x="351" y="985"/>
                  </a:cubicBezTo>
                  <a:cubicBezTo>
                    <a:pt x="351" y="982"/>
                    <a:pt x="329" y="982"/>
                    <a:pt x="329" y="982"/>
                  </a:cubicBezTo>
                  <a:cubicBezTo>
                    <a:pt x="307" y="982"/>
                    <a:pt x="310" y="873"/>
                    <a:pt x="310" y="860"/>
                  </a:cubicBezTo>
                  <a:cubicBezTo>
                    <a:pt x="330" y="852"/>
                    <a:pt x="332" y="841"/>
                    <a:pt x="317" y="841"/>
                  </a:cubicBezTo>
                  <a:cubicBezTo>
                    <a:pt x="315" y="841"/>
                    <a:pt x="313" y="841"/>
                    <a:pt x="310" y="841"/>
                  </a:cubicBezTo>
                  <a:cubicBezTo>
                    <a:pt x="292" y="841"/>
                    <a:pt x="292" y="819"/>
                    <a:pt x="292" y="791"/>
                  </a:cubicBezTo>
                  <a:cubicBezTo>
                    <a:pt x="292" y="760"/>
                    <a:pt x="295" y="738"/>
                    <a:pt x="273" y="738"/>
                  </a:cubicBezTo>
                  <a:cubicBezTo>
                    <a:pt x="273" y="738"/>
                    <a:pt x="273" y="735"/>
                    <a:pt x="273" y="725"/>
                  </a:cubicBezTo>
                  <a:cubicBezTo>
                    <a:pt x="273" y="716"/>
                    <a:pt x="251" y="707"/>
                    <a:pt x="254" y="703"/>
                  </a:cubicBezTo>
                  <a:cubicBezTo>
                    <a:pt x="236" y="701"/>
                    <a:pt x="233" y="696"/>
                    <a:pt x="244" y="696"/>
                  </a:cubicBezTo>
                  <a:cubicBezTo>
                    <a:pt x="247" y="696"/>
                    <a:pt x="250" y="697"/>
                    <a:pt x="254" y="697"/>
                  </a:cubicBezTo>
                  <a:cubicBezTo>
                    <a:pt x="273" y="697"/>
                    <a:pt x="295" y="697"/>
                    <a:pt x="295" y="694"/>
                  </a:cubicBezTo>
                  <a:cubicBezTo>
                    <a:pt x="295" y="685"/>
                    <a:pt x="273" y="685"/>
                    <a:pt x="254" y="685"/>
                  </a:cubicBezTo>
                  <a:cubicBezTo>
                    <a:pt x="232" y="685"/>
                    <a:pt x="232" y="681"/>
                    <a:pt x="232" y="681"/>
                  </a:cubicBezTo>
                  <a:cubicBezTo>
                    <a:pt x="232" y="675"/>
                    <a:pt x="232" y="675"/>
                    <a:pt x="254" y="675"/>
                  </a:cubicBezTo>
                  <a:lnTo>
                    <a:pt x="295" y="675"/>
                  </a:lnTo>
                  <a:lnTo>
                    <a:pt x="295" y="672"/>
                  </a:lnTo>
                  <a:cubicBezTo>
                    <a:pt x="273" y="672"/>
                    <a:pt x="273" y="666"/>
                    <a:pt x="273" y="666"/>
                  </a:cubicBezTo>
                  <a:cubicBezTo>
                    <a:pt x="273" y="663"/>
                    <a:pt x="273" y="663"/>
                    <a:pt x="317" y="663"/>
                  </a:cubicBezTo>
                  <a:cubicBezTo>
                    <a:pt x="358" y="663"/>
                    <a:pt x="358" y="656"/>
                    <a:pt x="317" y="653"/>
                  </a:cubicBezTo>
                  <a:lnTo>
                    <a:pt x="295" y="644"/>
                  </a:lnTo>
                  <a:cubicBezTo>
                    <a:pt x="339" y="638"/>
                    <a:pt x="295" y="631"/>
                    <a:pt x="276" y="625"/>
                  </a:cubicBezTo>
                  <a:cubicBezTo>
                    <a:pt x="317" y="622"/>
                    <a:pt x="317" y="616"/>
                    <a:pt x="276" y="613"/>
                  </a:cubicBezTo>
                  <a:cubicBezTo>
                    <a:pt x="254" y="613"/>
                    <a:pt x="254" y="609"/>
                    <a:pt x="276" y="603"/>
                  </a:cubicBezTo>
                  <a:cubicBezTo>
                    <a:pt x="298" y="600"/>
                    <a:pt x="298" y="594"/>
                    <a:pt x="298" y="584"/>
                  </a:cubicBezTo>
                  <a:cubicBezTo>
                    <a:pt x="276" y="581"/>
                    <a:pt x="276" y="550"/>
                    <a:pt x="276" y="512"/>
                  </a:cubicBezTo>
                  <a:cubicBezTo>
                    <a:pt x="279" y="475"/>
                    <a:pt x="279" y="446"/>
                    <a:pt x="257" y="446"/>
                  </a:cubicBezTo>
                  <a:cubicBezTo>
                    <a:pt x="257" y="443"/>
                    <a:pt x="257" y="443"/>
                    <a:pt x="279" y="437"/>
                  </a:cubicBezTo>
                  <a:cubicBezTo>
                    <a:pt x="301" y="437"/>
                    <a:pt x="301" y="434"/>
                    <a:pt x="257" y="428"/>
                  </a:cubicBezTo>
                  <a:cubicBezTo>
                    <a:pt x="238" y="424"/>
                    <a:pt x="216" y="424"/>
                    <a:pt x="257" y="424"/>
                  </a:cubicBezTo>
                  <a:cubicBezTo>
                    <a:pt x="279" y="424"/>
                    <a:pt x="279" y="415"/>
                    <a:pt x="279" y="396"/>
                  </a:cubicBezTo>
                  <a:cubicBezTo>
                    <a:pt x="279" y="384"/>
                    <a:pt x="282" y="365"/>
                    <a:pt x="260" y="365"/>
                  </a:cubicBezTo>
                  <a:cubicBezTo>
                    <a:pt x="248" y="360"/>
                    <a:pt x="243" y="357"/>
                    <a:pt x="244" y="357"/>
                  </a:cubicBezTo>
                  <a:cubicBezTo>
                    <a:pt x="245" y="357"/>
                    <a:pt x="250" y="359"/>
                    <a:pt x="260" y="362"/>
                  </a:cubicBezTo>
                  <a:cubicBezTo>
                    <a:pt x="263" y="362"/>
                    <a:pt x="266" y="362"/>
                    <a:pt x="268" y="362"/>
                  </a:cubicBezTo>
                  <a:cubicBezTo>
                    <a:pt x="304" y="362"/>
                    <a:pt x="320" y="342"/>
                    <a:pt x="282" y="330"/>
                  </a:cubicBezTo>
                  <a:cubicBezTo>
                    <a:pt x="282" y="324"/>
                    <a:pt x="282" y="321"/>
                    <a:pt x="301" y="321"/>
                  </a:cubicBezTo>
                  <a:cubicBezTo>
                    <a:pt x="301" y="315"/>
                    <a:pt x="304" y="312"/>
                    <a:pt x="282" y="296"/>
                  </a:cubicBezTo>
                  <a:cubicBezTo>
                    <a:pt x="282" y="293"/>
                    <a:pt x="282" y="274"/>
                    <a:pt x="282" y="265"/>
                  </a:cubicBezTo>
                  <a:cubicBezTo>
                    <a:pt x="282" y="258"/>
                    <a:pt x="263" y="249"/>
                    <a:pt x="263" y="249"/>
                  </a:cubicBezTo>
                  <a:cubicBezTo>
                    <a:pt x="263" y="246"/>
                    <a:pt x="263" y="244"/>
                    <a:pt x="263" y="243"/>
                  </a:cubicBezTo>
                  <a:cubicBezTo>
                    <a:pt x="282" y="243"/>
                    <a:pt x="285" y="221"/>
                    <a:pt x="285" y="189"/>
                  </a:cubicBezTo>
                  <a:cubicBezTo>
                    <a:pt x="285" y="158"/>
                    <a:pt x="285" y="130"/>
                    <a:pt x="307" y="127"/>
                  </a:cubicBezTo>
                  <a:cubicBezTo>
                    <a:pt x="307" y="127"/>
                    <a:pt x="307" y="121"/>
                    <a:pt x="285" y="117"/>
                  </a:cubicBezTo>
                  <a:cubicBezTo>
                    <a:pt x="245" y="114"/>
                    <a:pt x="245" y="108"/>
                    <a:pt x="267" y="105"/>
                  </a:cubicBezTo>
                  <a:cubicBezTo>
                    <a:pt x="307" y="99"/>
                    <a:pt x="307" y="83"/>
                    <a:pt x="267" y="77"/>
                  </a:cubicBezTo>
                  <a:lnTo>
                    <a:pt x="289" y="77"/>
                  </a:lnTo>
                  <a:cubicBezTo>
                    <a:pt x="329" y="74"/>
                    <a:pt x="307" y="58"/>
                    <a:pt x="267" y="55"/>
                  </a:cubicBezTo>
                  <a:cubicBezTo>
                    <a:pt x="289" y="52"/>
                    <a:pt x="307" y="45"/>
                    <a:pt x="289" y="42"/>
                  </a:cubicBezTo>
                  <a:cubicBezTo>
                    <a:pt x="289" y="36"/>
                    <a:pt x="289" y="36"/>
                    <a:pt x="329" y="36"/>
                  </a:cubicBezTo>
                  <a:cubicBezTo>
                    <a:pt x="351" y="36"/>
                    <a:pt x="370" y="36"/>
                    <a:pt x="373" y="33"/>
                  </a:cubicBezTo>
                  <a:cubicBezTo>
                    <a:pt x="373" y="26"/>
                    <a:pt x="351" y="26"/>
                    <a:pt x="329" y="26"/>
                  </a:cubicBezTo>
                  <a:lnTo>
                    <a:pt x="329" y="17"/>
                  </a:lnTo>
                  <a:cubicBezTo>
                    <a:pt x="329" y="17"/>
                    <a:pt x="329" y="14"/>
                    <a:pt x="310" y="14"/>
                  </a:cubicBezTo>
                  <a:cubicBezTo>
                    <a:pt x="289" y="14"/>
                    <a:pt x="289" y="11"/>
                    <a:pt x="289" y="5"/>
                  </a:cubicBezTo>
                  <a:cubicBezTo>
                    <a:pt x="303" y="5"/>
                    <a:pt x="298" y="3"/>
                    <a:pt x="287" y="3"/>
                  </a:cubicBezTo>
                  <a:cubicBezTo>
                    <a:pt x="281" y="3"/>
                    <a:pt x="274" y="4"/>
                    <a:pt x="267" y="5"/>
                  </a:cubicBezTo>
                  <a:cubicBezTo>
                    <a:pt x="248" y="5"/>
                    <a:pt x="226" y="5"/>
                    <a:pt x="226" y="1"/>
                  </a:cubicBezTo>
                  <a:lnTo>
                    <a:pt x="185" y="1"/>
                  </a:lnTo>
                  <a:cubicBezTo>
                    <a:pt x="178" y="1"/>
                    <a:pt x="171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52"/>
            <p:cNvSpPr/>
            <p:nvPr/>
          </p:nvSpPr>
          <p:spPr>
            <a:xfrm>
              <a:off x="4264000" y="2606425"/>
              <a:ext cx="18825" cy="28375"/>
            </a:xfrm>
            <a:custGeom>
              <a:avLst/>
              <a:gdLst/>
              <a:ahLst/>
              <a:cxnLst/>
              <a:rect l="l" t="t" r="r" b="b"/>
              <a:pathLst>
                <a:path w="753" h="1135" extrusionOk="0">
                  <a:moveTo>
                    <a:pt x="180" y="192"/>
                  </a:moveTo>
                  <a:cubicBezTo>
                    <a:pt x="192" y="192"/>
                    <a:pt x="208" y="192"/>
                    <a:pt x="220" y="195"/>
                  </a:cubicBezTo>
                  <a:cubicBezTo>
                    <a:pt x="198" y="195"/>
                    <a:pt x="180" y="195"/>
                    <a:pt x="158" y="192"/>
                  </a:cubicBezTo>
                  <a:close/>
                  <a:moveTo>
                    <a:pt x="236" y="236"/>
                  </a:moveTo>
                  <a:cubicBezTo>
                    <a:pt x="236" y="236"/>
                    <a:pt x="258" y="236"/>
                    <a:pt x="277" y="239"/>
                  </a:cubicBezTo>
                  <a:lnTo>
                    <a:pt x="258" y="239"/>
                  </a:lnTo>
                  <a:cubicBezTo>
                    <a:pt x="236" y="239"/>
                    <a:pt x="214" y="236"/>
                    <a:pt x="236" y="236"/>
                  </a:cubicBezTo>
                  <a:close/>
                  <a:moveTo>
                    <a:pt x="289" y="305"/>
                  </a:moveTo>
                  <a:lnTo>
                    <a:pt x="270" y="308"/>
                  </a:lnTo>
                  <a:lnTo>
                    <a:pt x="270" y="305"/>
                  </a:lnTo>
                  <a:close/>
                  <a:moveTo>
                    <a:pt x="301" y="312"/>
                  </a:moveTo>
                  <a:cubicBezTo>
                    <a:pt x="299" y="312"/>
                    <a:pt x="299" y="312"/>
                    <a:pt x="308" y="314"/>
                  </a:cubicBezTo>
                  <a:cubicBezTo>
                    <a:pt x="308" y="312"/>
                    <a:pt x="303" y="312"/>
                    <a:pt x="301" y="312"/>
                  </a:cubicBezTo>
                  <a:close/>
                  <a:moveTo>
                    <a:pt x="95" y="315"/>
                  </a:moveTo>
                  <a:cubicBezTo>
                    <a:pt x="89" y="315"/>
                    <a:pt x="89" y="316"/>
                    <a:pt x="98" y="317"/>
                  </a:cubicBezTo>
                  <a:lnTo>
                    <a:pt x="120" y="317"/>
                  </a:lnTo>
                  <a:cubicBezTo>
                    <a:pt x="111" y="316"/>
                    <a:pt x="100" y="315"/>
                    <a:pt x="95" y="315"/>
                  </a:cubicBezTo>
                  <a:close/>
                  <a:moveTo>
                    <a:pt x="289" y="317"/>
                  </a:moveTo>
                  <a:lnTo>
                    <a:pt x="289" y="320"/>
                  </a:lnTo>
                  <a:lnTo>
                    <a:pt x="267" y="320"/>
                  </a:lnTo>
                  <a:cubicBezTo>
                    <a:pt x="267" y="317"/>
                    <a:pt x="267" y="317"/>
                    <a:pt x="289" y="317"/>
                  </a:cubicBezTo>
                  <a:close/>
                  <a:moveTo>
                    <a:pt x="267" y="326"/>
                  </a:moveTo>
                  <a:cubicBezTo>
                    <a:pt x="289" y="326"/>
                    <a:pt x="289" y="326"/>
                    <a:pt x="289" y="330"/>
                  </a:cubicBezTo>
                  <a:lnTo>
                    <a:pt x="267" y="330"/>
                  </a:lnTo>
                  <a:cubicBezTo>
                    <a:pt x="245" y="330"/>
                    <a:pt x="245" y="326"/>
                    <a:pt x="267" y="326"/>
                  </a:cubicBezTo>
                  <a:close/>
                  <a:moveTo>
                    <a:pt x="140" y="337"/>
                  </a:moveTo>
                  <a:cubicBezTo>
                    <a:pt x="147" y="337"/>
                    <a:pt x="154" y="337"/>
                    <a:pt x="161" y="339"/>
                  </a:cubicBezTo>
                  <a:lnTo>
                    <a:pt x="120" y="339"/>
                  </a:lnTo>
                  <a:cubicBezTo>
                    <a:pt x="126" y="337"/>
                    <a:pt x="133" y="337"/>
                    <a:pt x="140" y="337"/>
                  </a:cubicBezTo>
                  <a:close/>
                  <a:moveTo>
                    <a:pt x="180" y="355"/>
                  </a:moveTo>
                  <a:lnTo>
                    <a:pt x="161" y="358"/>
                  </a:lnTo>
                  <a:cubicBezTo>
                    <a:pt x="139" y="358"/>
                    <a:pt x="139" y="355"/>
                    <a:pt x="139" y="355"/>
                  </a:cubicBezTo>
                  <a:close/>
                  <a:moveTo>
                    <a:pt x="265" y="466"/>
                  </a:moveTo>
                  <a:cubicBezTo>
                    <a:pt x="274" y="466"/>
                    <a:pt x="284" y="467"/>
                    <a:pt x="292" y="467"/>
                  </a:cubicBezTo>
                  <a:lnTo>
                    <a:pt x="292" y="471"/>
                  </a:lnTo>
                  <a:cubicBezTo>
                    <a:pt x="270" y="471"/>
                    <a:pt x="252" y="467"/>
                    <a:pt x="252" y="467"/>
                  </a:cubicBezTo>
                  <a:cubicBezTo>
                    <a:pt x="256" y="466"/>
                    <a:pt x="260" y="466"/>
                    <a:pt x="265" y="466"/>
                  </a:cubicBezTo>
                  <a:close/>
                  <a:moveTo>
                    <a:pt x="286" y="521"/>
                  </a:moveTo>
                  <a:cubicBezTo>
                    <a:pt x="308" y="521"/>
                    <a:pt x="308" y="524"/>
                    <a:pt x="308" y="524"/>
                  </a:cubicBezTo>
                  <a:cubicBezTo>
                    <a:pt x="303" y="525"/>
                    <a:pt x="298" y="525"/>
                    <a:pt x="293" y="525"/>
                  </a:cubicBezTo>
                  <a:cubicBezTo>
                    <a:pt x="284" y="525"/>
                    <a:pt x="275" y="524"/>
                    <a:pt x="264" y="524"/>
                  </a:cubicBezTo>
                  <a:cubicBezTo>
                    <a:pt x="267" y="521"/>
                    <a:pt x="267" y="521"/>
                    <a:pt x="286" y="521"/>
                  </a:cubicBezTo>
                  <a:close/>
                  <a:moveTo>
                    <a:pt x="255" y="615"/>
                  </a:moveTo>
                  <a:cubicBezTo>
                    <a:pt x="267" y="615"/>
                    <a:pt x="283" y="615"/>
                    <a:pt x="295" y="618"/>
                  </a:cubicBezTo>
                  <a:lnTo>
                    <a:pt x="255" y="618"/>
                  </a:lnTo>
                  <a:lnTo>
                    <a:pt x="255" y="615"/>
                  </a:lnTo>
                  <a:close/>
                  <a:moveTo>
                    <a:pt x="170" y="634"/>
                  </a:moveTo>
                  <a:lnTo>
                    <a:pt x="170" y="637"/>
                  </a:lnTo>
                  <a:cubicBezTo>
                    <a:pt x="148" y="637"/>
                    <a:pt x="126" y="634"/>
                    <a:pt x="126" y="634"/>
                  </a:cubicBezTo>
                  <a:close/>
                  <a:moveTo>
                    <a:pt x="292" y="656"/>
                  </a:moveTo>
                  <a:cubicBezTo>
                    <a:pt x="314" y="656"/>
                    <a:pt x="333" y="659"/>
                    <a:pt x="333" y="659"/>
                  </a:cubicBezTo>
                  <a:lnTo>
                    <a:pt x="270" y="659"/>
                  </a:lnTo>
                  <a:cubicBezTo>
                    <a:pt x="270" y="656"/>
                    <a:pt x="270" y="656"/>
                    <a:pt x="292" y="656"/>
                  </a:cubicBezTo>
                  <a:close/>
                  <a:moveTo>
                    <a:pt x="289" y="687"/>
                  </a:moveTo>
                  <a:cubicBezTo>
                    <a:pt x="302" y="687"/>
                    <a:pt x="317" y="687"/>
                    <a:pt x="330" y="690"/>
                  </a:cubicBezTo>
                  <a:lnTo>
                    <a:pt x="289" y="690"/>
                  </a:lnTo>
                  <a:lnTo>
                    <a:pt x="289" y="687"/>
                  </a:lnTo>
                  <a:close/>
                  <a:moveTo>
                    <a:pt x="236" y="775"/>
                  </a:moveTo>
                  <a:cubicBezTo>
                    <a:pt x="252" y="775"/>
                    <a:pt x="264" y="775"/>
                    <a:pt x="277" y="778"/>
                  </a:cubicBezTo>
                  <a:lnTo>
                    <a:pt x="236" y="778"/>
                  </a:lnTo>
                  <a:lnTo>
                    <a:pt x="236" y="775"/>
                  </a:lnTo>
                  <a:close/>
                  <a:moveTo>
                    <a:pt x="255" y="784"/>
                  </a:moveTo>
                  <a:cubicBezTo>
                    <a:pt x="277" y="784"/>
                    <a:pt x="277" y="784"/>
                    <a:pt x="277" y="787"/>
                  </a:cubicBezTo>
                  <a:lnTo>
                    <a:pt x="236" y="787"/>
                  </a:lnTo>
                  <a:cubicBezTo>
                    <a:pt x="214" y="787"/>
                    <a:pt x="214" y="787"/>
                    <a:pt x="255" y="784"/>
                  </a:cubicBezTo>
                  <a:close/>
                  <a:moveTo>
                    <a:pt x="288" y="808"/>
                  </a:moveTo>
                  <a:cubicBezTo>
                    <a:pt x="291" y="808"/>
                    <a:pt x="293" y="808"/>
                    <a:pt x="295" y="809"/>
                  </a:cubicBezTo>
                  <a:cubicBezTo>
                    <a:pt x="284" y="811"/>
                    <a:pt x="279" y="811"/>
                    <a:pt x="276" y="811"/>
                  </a:cubicBezTo>
                  <a:cubicBezTo>
                    <a:pt x="274" y="811"/>
                    <a:pt x="274" y="811"/>
                    <a:pt x="274" y="809"/>
                  </a:cubicBezTo>
                  <a:cubicBezTo>
                    <a:pt x="278" y="809"/>
                    <a:pt x="283" y="808"/>
                    <a:pt x="288" y="808"/>
                  </a:cubicBezTo>
                  <a:close/>
                  <a:moveTo>
                    <a:pt x="712" y="815"/>
                  </a:moveTo>
                  <a:cubicBezTo>
                    <a:pt x="690" y="815"/>
                    <a:pt x="690" y="815"/>
                    <a:pt x="690" y="818"/>
                  </a:cubicBezTo>
                  <a:lnTo>
                    <a:pt x="731" y="818"/>
                  </a:lnTo>
                  <a:cubicBezTo>
                    <a:pt x="753" y="818"/>
                    <a:pt x="753" y="818"/>
                    <a:pt x="712" y="815"/>
                  </a:cubicBezTo>
                  <a:close/>
                  <a:moveTo>
                    <a:pt x="23" y="815"/>
                  </a:moveTo>
                  <a:cubicBezTo>
                    <a:pt x="1" y="815"/>
                    <a:pt x="1" y="815"/>
                    <a:pt x="1" y="818"/>
                  </a:cubicBezTo>
                  <a:cubicBezTo>
                    <a:pt x="1" y="820"/>
                    <a:pt x="1" y="821"/>
                    <a:pt x="4" y="821"/>
                  </a:cubicBezTo>
                  <a:cubicBezTo>
                    <a:pt x="6" y="821"/>
                    <a:pt x="12" y="820"/>
                    <a:pt x="23" y="818"/>
                  </a:cubicBezTo>
                  <a:lnTo>
                    <a:pt x="23" y="815"/>
                  </a:lnTo>
                  <a:close/>
                  <a:moveTo>
                    <a:pt x="292" y="831"/>
                  </a:moveTo>
                  <a:cubicBezTo>
                    <a:pt x="299" y="831"/>
                    <a:pt x="305" y="831"/>
                    <a:pt x="314" y="834"/>
                  </a:cubicBezTo>
                  <a:cubicBezTo>
                    <a:pt x="305" y="834"/>
                    <a:pt x="299" y="834"/>
                    <a:pt x="292" y="837"/>
                  </a:cubicBezTo>
                  <a:lnTo>
                    <a:pt x="292" y="834"/>
                  </a:lnTo>
                  <a:lnTo>
                    <a:pt x="270" y="834"/>
                  </a:lnTo>
                  <a:cubicBezTo>
                    <a:pt x="270" y="834"/>
                    <a:pt x="270" y="831"/>
                    <a:pt x="292" y="831"/>
                  </a:cubicBezTo>
                  <a:close/>
                  <a:moveTo>
                    <a:pt x="167" y="840"/>
                  </a:moveTo>
                  <a:cubicBezTo>
                    <a:pt x="158" y="840"/>
                    <a:pt x="151" y="840"/>
                    <a:pt x="145" y="844"/>
                  </a:cubicBezTo>
                  <a:lnTo>
                    <a:pt x="186" y="844"/>
                  </a:lnTo>
                  <a:cubicBezTo>
                    <a:pt x="180" y="840"/>
                    <a:pt x="173" y="840"/>
                    <a:pt x="167" y="840"/>
                  </a:cubicBezTo>
                  <a:close/>
                  <a:moveTo>
                    <a:pt x="227" y="856"/>
                  </a:moveTo>
                  <a:lnTo>
                    <a:pt x="205" y="859"/>
                  </a:lnTo>
                  <a:lnTo>
                    <a:pt x="205" y="856"/>
                  </a:lnTo>
                  <a:close/>
                  <a:moveTo>
                    <a:pt x="212" y="867"/>
                  </a:moveTo>
                  <a:cubicBezTo>
                    <a:pt x="220" y="867"/>
                    <a:pt x="232" y="868"/>
                    <a:pt x="245" y="869"/>
                  </a:cubicBezTo>
                  <a:lnTo>
                    <a:pt x="245" y="872"/>
                  </a:lnTo>
                  <a:cubicBezTo>
                    <a:pt x="233" y="872"/>
                    <a:pt x="217" y="872"/>
                    <a:pt x="205" y="869"/>
                  </a:cubicBezTo>
                  <a:cubicBezTo>
                    <a:pt x="190" y="869"/>
                    <a:pt x="195" y="867"/>
                    <a:pt x="212" y="867"/>
                  </a:cubicBezTo>
                  <a:close/>
                  <a:moveTo>
                    <a:pt x="349" y="878"/>
                  </a:moveTo>
                  <a:cubicBezTo>
                    <a:pt x="349" y="881"/>
                    <a:pt x="371" y="881"/>
                    <a:pt x="349" y="881"/>
                  </a:cubicBezTo>
                  <a:cubicBezTo>
                    <a:pt x="342" y="881"/>
                    <a:pt x="336" y="881"/>
                    <a:pt x="330" y="878"/>
                  </a:cubicBezTo>
                  <a:close/>
                  <a:moveTo>
                    <a:pt x="305" y="906"/>
                  </a:moveTo>
                  <a:lnTo>
                    <a:pt x="305" y="909"/>
                  </a:lnTo>
                  <a:cubicBezTo>
                    <a:pt x="283" y="909"/>
                    <a:pt x="264" y="906"/>
                    <a:pt x="264" y="906"/>
                  </a:cubicBezTo>
                  <a:close/>
                  <a:moveTo>
                    <a:pt x="198" y="916"/>
                  </a:moveTo>
                  <a:lnTo>
                    <a:pt x="239" y="919"/>
                  </a:lnTo>
                  <a:lnTo>
                    <a:pt x="180" y="919"/>
                  </a:lnTo>
                  <a:cubicBezTo>
                    <a:pt x="158" y="916"/>
                    <a:pt x="158" y="916"/>
                    <a:pt x="198" y="916"/>
                  </a:cubicBezTo>
                  <a:close/>
                  <a:moveTo>
                    <a:pt x="279" y="946"/>
                  </a:moveTo>
                  <a:cubicBezTo>
                    <a:pt x="293" y="946"/>
                    <a:pt x="306" y="947"/>
                    <a:pt x="321" y="947"/>
                  </a:cubicBezTo>
                  <a:cubicBezTo>
                    <a:pt x="321" y="950"/>
                    <a:pt x="321" y="950"/>
                    <a:pt x="321" y="950"/>
                  </a:cubicBezTo>
                  <a:lnTo>
                    <a:pt x="280" y="947"/>
                  </a:lnTo>
                  <a:lnTo>
                    <a:pt x="258" y="947"/>
                  </a:lnTo>
                  <a:cubicBezTo>
                    <a:pt x="265" y="946"/>
                    <a:pt x="272" y="946"/>
                    <a:pt x="279" y="946"/>
                  </a:cubicBezTo>
                  <a:close/>
                  <a:moveTo>
                    <a:pt x="236" y="953"/>
                  </a:moveTo>
                  <a:lnTo>
                    <a:pt x="214" y="956"/>
                  </a:lnTo>
                  <a:cubicBezTo>
                    <a:pt x="195" y="956"/>
                    <a:pt x="195" y="953"/>
                    <a:pt x="195" y="953"/>
                  </a:cubicBezTo>
                  <a:close/>
                  <a:moveTo>
                    <a:pt x="204" y="989"/>
                  </a:moveTo>
                  <a:cubicBezTo>
                    <a:pt x="211" y="989"/>
                    <a:pt x="211" y="991"/>
                    <a:pt x="211" y="991"/>
                  </a:cubicBezTo>
                  <a:cubicBezTo>
                    <a:pt x="200" y="992"/>
                    <a:pt x="189" y="993"/>
                    <a:pt x="178" y="993"/>
                  </a:cubicBezTo>
                  <a:cubicBezTo>
                    <a:pt x="168" y="993"/>
                    <a:pt x="158" y="992"/>
                    <a:pt x="148" y="991"/>
                  </a:cubicBezTo>
                  <a:lnTo>
                    <a:pt x="189" y="991"/>
                  </a:lnTo>
                  <a:cubicBezTo>
                    <a:pt x="196" y="990"/>
                    <a:pt x="201" y="989"/>
                    <a:pt x="204" y="989"/>
                  </a:cubicBezTo>
                  <a:close/>
                  <a:moveTo>
                    <a:pt x="355" y="1007"/>
                  </a:moveTo>
                  <a:cubicBezTo>
                    <a:pt x="336" y="1007"/>
                    <a:pt x="333" y="1007"/>
                    <a:pt x="333" y="1010"/>
                  </a:cubicBezTo>
                  <a:cubicBezTo>
                    <a:pt x="314" y="1013"/>
                    <a:pt x="333" y="1013"/>
                    <a:pt x="355" y="1013"/>
                  </a:cubicBezTo>
                  <a:cubicBezTo>
                    <a:pt x="377" y="1013"/>
                    <a:pt x="377" y="1013"/>
                    <a:pt x="377" y="1010"/>
                  </a:cubicBezTo>
                  <a:cubicBezTo>
                    <a:pt x="371" y="1007"/>
                    <a:pt x="361" y="1007"/>
                    <a:pt x="355" y="1007"/>
                  </a:cubicBezTo>
                  <a:close/>
                  <a:moveTo>
                    <a:pt x="292" y="1016"/>
                  </a:moveTo>
                  <a:cubicBezTo>
                    <a:pt x="305" y="1016"/>
                    <a:pt x="321" y="1016"/>
                    <a:pt x="333" y="1019"/>
                  </a:cubicBezTo>
                  <a:cubicBezTo>
                    <a:pt x="333" y="1019"/>
                    <a:pt x="333" y="1022"/>
                    <a:pt x="333" y="1022"/>
                  </a:cubicBezTo>
                  <a:cubicBezTo>
                    <a:pt x="321" y="1022"/>
                    <a:pt x="305" y="1019"/>
                    <a:pt x="292" y="1016"/>
                  </a:cubicBezTo>
                  <a:close/>
                  <a:moveTo>
                    <a:pt x="136" y="1088"/>
                  </a:moveTo>
                  <a:cubicBezTo>
                    <a:pt x="117" y="1088"/>
                    <a:pt x="117" y="1088"/>
                    <a:pt x="117" y="1091"/>
                  </a:cubicBezTo>
                  <a:lnTo>
                    <a:pt x="136" y="1091"/>
                  </a:lnTo>
                  <a:lnTo>
                    <a:pt x="136" y="1088"/>
                  </a:lnTo>
                  <a:close/>
                  <a:moveTo>
                    <a:pt x="242" y="1091"/>
                  </a:moveTo>
                  <a:lnTo>
                    <a:pt x="242" y="1094"/>
                  </a:lnTo>
                  <a:lnTo>
                    <a:pt x="305" y="1094"/>
                  </a:lnTo>
                  <a:cubicBezTo>
                    <a:pt x="289" y="1094"/>
                    <a:pt x="277" y="1097"/>
                    <a:pt x="261" y="1097"/>
                  </a:cubicBezTo>
                  <a:cubicBezTo>
                    <a:pt x="220" y="1097"/>
                    <a:pt x="220" y="1097"/>
                    <a:pt x="220" y="1094"/>
                  </a:cubicBezTo>
                  <a:cubicBezTo>
                    <a:pt x="220" y="1094"/>
                    <a:pt x="220" y="1091"/>
                    <a:pt x="242" y="1091"/>
                  </a:cubicBezTo>
                  <a:close/>
                  <a:moveTo>
                    <a:pt x="239" y="1107"/>
                  </a:moveTo>
                  <a:cubicBezTo>
                    <a:pt x="245" y="1107"/>
                    <a:pt x="252" y="1110"/>
                    <a:pt x="261" y="1110"/>
                  </a:cubicBezTo>
                  <a:lnTo>
                    <a:pt x="239" y="1113"/>
                  </a:lnTo>
                  <a:cubicBezTo>
                    <a:pt x="217" y="1113"/>
                    <a:pt x="217" y="1110"/>
                    <a:pt x="217" y="1110"/>
                  </a:cubicBezTo>
                  <a:cubicBezTo>
                    <a:pt x="217" y="1107"/>
                    <a:pt x="217" y="1107"/>
                    <a:pt x="239" y="1107"/>
                  </a:cubicBezTo>
                  <a:close/>
                  <a:moveTo>
                    <a:pt x="531" y="1113"/>
                  </a:moveTo>
                  <a:cubicBezTo>
                    <a:pt x="531" y="1113"/>
                    <a:pt x="552" y="1116"/>
                    <a:pt x="571" y="1116"/>
                  </a:cubicBezTo>
                  <a:lnTo>
                    <a:pt x="571" y="1113"/>
                  </a:lnTo>
                  <a:close/>
                  <a:moveTo>
                    <a:pt x="220" y="1"/>
                  </a:moveTo>
                  <a:cubicBezTo>
                    <a:pt x="201" y="1"/>
                    <a:pt x="181" y="1"/>
                    <a:pt x="162" y="2"/>
                  </a:cubicBezTo>
                  <a:lnTo>
                    <a:pt x="162" y="2"/>
                  </a:lnTo>
                  <a:cubicBezTo>
                    <a:pt x="156" y="1"/>
                    <a:pt x="151" y="1"/>
                    <a:pt x="148" y="1"/>
                  </a:cubicBezTo>
                  <a:cubicBezTo>
                    <a:pt x="140" y="1"/>
                    <a:pt x="138" y="2"/>
                    <a:pt x="146" y="3"/>
                  </a:cubicBezTo>
                  <a:lnTo>
                    <a:pt x="146" y="3"/>
                  </a:lnTo>
                  <a:cubicBezTo>
                    <a:pt x="151" y="2"/>
                    <a:pt x="156" y="2"/>
                    <a:pt x="162" y="2"/>
                  </a:cubicBezTo>
                  <a:lnTo>
                    <a:pt x="162" y="2"/>
                  </a:lnTo>
                  <a:cubicBezTo>
                    <a:pt x="173" y="2"/>
                    <a:pt x="187" y="3"/>
                    <a:pt x="201" y="4"/>
                  </a:cubicBezTo>
                  <a:cubicBezTo>
                    <a:pt x="242" y="7"/>
                    <a:pt x="242" y="7"/>
                    <a:pt x="201" y="7"/>
                  </a:cubicBezTo>
                  <a:cubicBezTo>
                    <a:pt x="186" y="7"/>
                    <a:pt x="173" y="7"/>
                    <a:pt x="158" y="4"/>
                  </a:cubicBezTo>
                  <a:cubicBezTo>
                    <a:pt x="153" y="3"/>
                    <a:pt x="149" y="3"/>
                    <a:pt x="146" y="3"/>
                  </a:cubicBezTo>
                  <a:lnTo>
                    <a:pt x="146" y="3"/>
                  </a:lnTo>
                  <a:cubicBezTo>
                    <a:pt x="143" y="3"/>
                    <a:pt x="139" y="3"/>
                    <a:pt x="136" y="4"/>
                  </a:cubicBezTo>
                  <a:cubicBezTo>
                    <a:pt x="114" y="7"/>
                    <a:pt x="92" y="13"/>
                    <a:pt x="136" y="13"/>
                  </a:cubicBezTo>
                  <a:cubicBezTo>
                    <a:pt x="142" y="13"/>
                    <a:pt x="148" y="13"/>
                    <a:pt x="154" y="16"/>
                  </a:cubicBezTo>
                  <a:lnTo>
                    <a:pt x="133" y="16"/>
                  </a:lnTo>
                  <a:cubicBezTo>
                    <a:pt x="114" y="16"/>
                    <a:pt x="114" y="22"/>
                    <a:pt x="111" y="29"/>
                  </a:cubicBezTo>
                  <a:cubicBezTo>
                    <a:pt x="111" y="38"/>
                    <a:pt x="111" y="41"/>
                    <a:pt x="89" y="44"/>
                  </a:cubicBezTo>
                  <a:lnTo>
                    <a:pt x="67" y="44"/>
                  </a:lnTo>
                  <a:cubicBezTo>
                    <a:pt x="89" y="44"/>
                    <a:pt x="89" y="54"/>
                    <a:pt x="86" y="63"/>
                  </a:cubicBezTo>
                  <a:cubicBezTo>
                    <a:pt x="86" y="73"/>
                    <a:pt x="86" y="82"/>
                    <a:pt x="104" y="82"/>
                  </a:cubicBezTo>
                  <a:cubicBezTo>
                    <a:pt x="104" y="82"/>
                    <a:pt x="104" y="85"/>
                    <a:pt x="104" y="85"/>
                  </a:cubicBezTo>
                  <a:cubicBezTo>
                    <a:pt x="86" y="85"/>
                    <a:pt x="86" y="88"/>
                    <a:pt x="82" y="91"/>
                  </a:cubicBezTo>
                  <a:cubicBezTo>
                    <a:pt x="104" y="91"/>
                    <a:pt x="104" y="95"/>
                    <a:pt x="104" y="95"/>
                  </a:cubicBezTo>
                  <a:cubicBezTo>
                    <a:pt x="82" y="95"/>
                    <a:pt x="82" y="98"/>
                    <a:pt x="82" y="101"/>
                  </a:cubicBezTo>
                  <a:cubicBezTo>
                    <a:pt x="82" y="101"/>
                    <a:pt x="82" y="104"/>
                    <a:pt x="104" y="104"/>
                  </a:cubicBezTo>
                  <a:cubicBezTo>
                    <a:pt x="104" y="104"/>
                    <a:pt x="101" y="113"/>
                    <a:pt x="79" y="117"/>
                  </a:cubicBezTo>
                  <a:cubicBezTo>
                    <a:pt x="60" y="120"/>
                    <a:pt x="79" y="120"/>
                    <a:pt x="101" y="123"/>
                  </a:cubicBezTo>
                  <a:cubicBezTo>
                    <a:pt x="114" y="123"/>
                    <a:pt x="129" y="123"/>
                    <a:pt x="142" y="126"/>
                  </a:cubicBezTo>
                  <a:lnTo>
                    <a:pt x="101" y="126"/>
                  </a:lnTo>
                  <a:cubicBezTo>
                    <a:pt x="90" y="124"/>
                    <a:pt x="85" y="124"/>
                    <a:pt x="82" y="124"/>
                  </a:cubicBezTo>
                  <a:cubicBezTo>
                    <a:pt x="79" y="124"/>
                    <a:pt x="79" y="124"/>
                    <a:pt x="79" y="126"/>
                  </a:cubicBezTo>
                  <a:lnTo>
                    <a:pt x="79" y="129"/>
                  </a:lnTo>
                  <a:cubicBezTo>
                    <a:pt x="101" y="129"/>
                    <a:pt x="98" y="135"/>
                    <a:pt x="98" y="145"/>
                  </a:cubicBezTo>
                  <a:cubicBezTo>
                    <a:pt x="98" y="157"/>
                    <a:pt x="98" y="160"/>
                    <a:pt x="117" y="160"/>
                  </a:cubicBezTo>
                  <a:cubicBezTo>
                    <a:pt x="139" y="160"/>
                    <a:pt x="139" y="164"/>
                    <a:pt x="117" y="167"/>
                  </a:cubicBezTo>
                  <a:cubicBezTo>
                    <a:pt x="54" y="173"/>
                    <a:pt x="54" y="173"/>
                    <a:pt x="73" y="176"/>
                  </a:cubicBezTo>
                  <a:cubicBezTo>
                    <a:pt x="89" y="173"/>
                    <a:pt x="101" y="173"/>
                    <a:pt x="117" y="173"/>
                  </a:cubicBezTo>
                  <a:cubicBezTo>
                    <a:pt x="158" y="173"/>
                    <a:pt x="158" y="176"/>
                    <a:pt x="117" y="176"/>
                  </a:cubicBezTo>
                  <a:cubicBezTo>
                    <a:pt x="73" y="176"/>
                    <a:pt x="92" y="198"/>
                    <a:pt x="133" y="198"/>
                  </a:cubicBezTo>
                  <a:lnTo>
                    <a:pt x="114" y="198"/>
                  </a:lnTo>
                  <a:cubicBezTo>
                    <a:pt x="92" y="198"/>
                    <a:pt x="92" y="201"/>
                    <a:pt x="92" y="204"/>
                  </a:cubicBezTo>
                  <a:lnTo>
                    <a:pt x="92" y="211"/>
                  </a:lnTo>
                  <a:cubicBezTo>
                    <a:pt x="133" y="211"/>
                    <a:pt x="111" y="217"/>
                    <a:pt x="89" y="217"/>
                  </a:cubicBezTo>
                  <a:cubicBezTo>
                    <a:pt x="70" y="217"/>
                    <a:pt x="70" y="217"/>
                    <a:pt x="70" y="220"/>
                  </a:cubicBezTo>
                  <a:cubicBezTo>
                    <a:pt x="111" y="226"/>
                    <a:pt x="89" y="232"/>
                    <a:pt x="67" y="232"/>
                  </a:cubicBezTo>
                  <a:lnTo>
                    <a:pt x="67" y="236"/>
                  </a:lnTo>
                  <a:cubicBezTo>
                    <a:pt x="89" y="236"/>
                    <a:pt x="89" y="239"/>
                    <a:pt x="89" y="239"/>
                  </a:cubicBezTo>
                  <a:cubicBezTo>
                    <a:pt x="86" y="245"/>
                    <a:pt x="86" y="245"/>
                    <a:pt x="107" y="245"/>
                  </a:cubicBezTo>
                  <a:cubicBezTo>
                    <a:pt x="115" y="243"/>
                    <a:pt x="122" y="243"/>
                    <a:pt x="129" y="243"/>
                  </a:cubicBezTo>
                  <a:cubicBezTo>
                    <a:pt x="136" y="243"/>
                    <a:pt x="142" y="243"/>
                    <a:pt x="148" y="245"/>
                  </a:cubicBezTo>
                  <a:lnTo>
                    <a:pt x="129" y="245"/>
                  </a:lnTo>
                  <a:cubicBezTo>
                    <a:pt x="107" y="245"/>
                    <a:pt x="107" y="248"/>
                    <a:pt x="107" y="254"/>
                  </a:cubicBezTo>
                  <a:cubicBezTo>
                    <a:pt x="104" y="261"/>
                    <a:pt x="104" y="264"/>
                    <a:pt x="86" y="264"/>
                  </a:cubicBezTo>
                  <a:lnTo>
                    <a:pt x="104" y="267"/>
                  </a:lnTo>
                  <a:cubicBezTo>
                    <a:pt x="126" y="267"/>
                    <a:pt x="126" y="270"/>
                    <a:pt x="104" y="270"/>
                  </a:cubicBezTo>
                  <a:cubicBezTo>
                    <a:pt x="82" y="270"/>
                    <a:pt x="82" y="276"/>
                    <a:pt x="104" y="279"/>
                  </a:cubicBezTo>
                  <a:cubicBezTo>
                    <a:pt x="104" y="279"/>
                    <a:pt x="104" y="283"/>
                    <a:pt x="104" y="283"/>
                  </a:cubicBezTo>
                  <a:cubicBezTo>
                    <a:pt x="60" y="283"/>
                    <a:pt x="60" y="286"/>
                    <a:pt x="101" y="289"/>
                  </a:cubicBezTo>
                  <a:cubicBezTo>
                    <a:pt x="82" y="289"/>
                    <a:pt x="82" y="289"/>
                    <a:pt x="82" y="292"/>
                  </a:cubicBezTo>
                  <a:cubicBezTo>
                    <a:pt x="101" y="292"/>
                    <a:pt x="101" y="298"/>
                    <a:pt x="79" y="298"/>
                  </a:cubicBezTo>
                  <a:cubicBezTo>
                    <a:pt x="101" y="301"/>
                    <a:pt x="101" y="301"/>
                    <a:pt x="101" y="305"/>
                  </a:cubicBezTo>
                  <a:cubicBezTo>
                    <a:pt x="101" y="305"/>
                    <a:pt x="101" y="308"/>
                    <a:pt x="120" y="308"/>
                  </a:cubicBezTo>
                  <a:cubicBezTo>
                    <a:pt x="142" y="308"/>
                    <a:pt x="142" y="311"/>
                    <a:pt x="142" y="311"/>
                  </a:cubicBezTo>
                  <a:cubicBezTo>
                    <a:pt x="129" y="311"/>
                    <a:pt x="114" y="311"/>
                    <a:pt x="101" y="308"/>
                  </a:cubicBezTo>
                  <a:cubicBezTo>
                    <a:pt x="79" y="308"/>
                    <a:pt x="79" y="311"/>
                    <a:pt x="120" y="314"/>
                  </a:cubicBezTo>
                  <a:cubicBezTo>
                    <a:pt x="161" y="317"/>
                    <a:pt x="161" y="317"/>
                    <a:pt x="120" y="317"/>
                  </a:cubicBezTo>
                  <a:lnTo>
                    <a:pt x="120" y="323"/>
                  </a:lnTo>
                  <a:cubicBezTo>
                    <a:pt x="98" y="323"/>
                    <a:pt x="98" y="326"/>
                    <a:pt x="98" y="326"/>
                  </a:cubicBezTo>
                  <a:cubicBezTo>
                    <a:pt x="120" y="330"/>
                    <a:pt x="120" y="330"/>
                    <a:pt x="98" y="330"/>
                  </a:cubicBezTo>
                  <a:cubicBezTo>
                    <a:pt x="76" y="330"/>
                    <a:pt x="76" y="333"/>
                    <a:pt x="120" y="333"/>
                  </a:cubicBezTo>
                  <a:cubicBezTo>
                    <a:pt x="139" y="333"/>
                    <a:pt x="139" y="336"/>
                    <a:pt x="117" y="336"/>
                  </a:cubicBezTo>
                  <a:lnTo>
                    <a:pt x="98" y="336"/>
                  </a:lnTo>
                  <a:cubicBezTo>
                    <a:pt x="117" y="339"/>
                    <a:pt x="117" y="339"/>
                    <a:pt x="117" y="339"/>
                  </a:cubicBezTo>
                  <a:cubicBezTo>
                    <a:pt x="98" y="339"/>
                    <a:pt x="95" y="352"/>
                    <a:pt x="95" y="364"/>
                  </a:cubicBezTo>
                  <a:cubicBezTo>
                    <a:pt x="107" y="367"/>
                    <a:pt x="120" y="367"/>
                    <a:pt x="136" y="367"/>
                  </a:cubicBezTo>
                  <a:cubicBezTo>
                    <a:pt x="73" y="370"/>
                    <a:pt x="73" y="370"/>
                    <a:pt x="136" y="370"/>
                  </a:cubicBezTo>
                  <a:cubicBezTo>
                    <a:pt x="114" y="373"/>
                    <a:pt x="114" y="373"/>
                    <a:pt x="136" y="373"/>
                  </a:cubicBezTo>
                  <a:cubicBezTo>
                    <a:pt x="154" y="373"/>
                    <a:pt x="154" y="377"/>
                    <a:pt x="136" y="377"/>
                  </a:cubicBezTo>
                  <a:cubicBezTo>
                    <a:pt x="114" y="377"/>
                    <a:pt x="92" y="380"/>
                    <a:pt x="114" y="380"/>
                  </a:cubicBezTo>
                  <a:lnTo>
                    <a:pt x="92" y="380"/>
                  </a:lnTo>
                  <a:cubicBezTo>
                    <a:pt x="70" y="383"/>
                    <a:pt x="92" y="383"/>
                    <a:pt x="114" y="386"/>
                  </a:cubicBezTo>
                  <a:cubicBezTo>
                    <a:pt x="154" y="389"/>
                    <a:pt x="154" y="389"/>
                    <a:pt x="114" y="389"/>
                  </a:cubicBezTo>
                  <a:cubicBezTo>
                    <a:pt x="70" y="389"/>
                    <a:pt x="92" y="395"/>
                    <a:pt x="133" y="395"/>
                  </a:cubicBezTo>
                  <a:cubicBezTo>
                    <a:pt x="173" y="399"/>
                    <a:pt x="173" y="399"/>
                    <a:pt x="154" y="399"/>
                  </a:cubicBezTo>
                  <a:lnTo>
                    <a:pt x="133" y="399"/>
                  </a:lnTo>
                  <a:cubicBezTo>
                    <a:pt x="133" y="399"/>
                    <a:pt x="133" y="402"/>
                    <a:pt x="111" y="402"/>
                  </a:cubicBezTo>
                  <a:cubicBezTo>
                    <a:pt x="111" y="402"/>
                    <a:pt x="111" y="402"/>
                    <a:pt x="133" y="405"/>
                  </a:cubicBezTo>
                  <a:cubicBezTo>
                    <a:pt x="173" y="408"/>
                    <a:pt x="151" y="411"/>
                    <a:pt x="111" y="414"/>
                  </a:cubicBezTo>
                  <a:lnTo>
                    <a:pt x="129" y="414"/>
                  </a:lnTo>
                  <a:cubicBezTo>
                    <a:pt x="170" y="417"/>
                    <a:pt x="192" y="417"/>
                    <a:pt x="151" y="417"/>
                  </a:cubicBezTo>
                  <a:lnTo>
                    <a:pt x="129" y="417"/>
                  </a:lnTo>
                  <a:cubicBezTo>
                    <a:pt x="170" y="420"/>
                    <a:pt x="148" y="424"/>
                    <a:pt x="107" y="424"/>
                  </a:cubicBezTo>
                  <a:cubicBezTo>
                    <a:pt x="89" y="424"/>
                    <a:pt x="89" y="424"/>
                    <a:pt x="86" y="427"/>
                  </a:cubicBezTo>
                  <a:lnTo>
                    <a:pt x="148" y="427"/>
                  </a:lnTo>
                  <a:cubicBezTo>
                    <a:pt x="148" y="430"/>
                    <a:pt x="148" y="430"/>
                    <a:pt x="129" y="430"/>
                  </a:cubicBezTo>
                  <a:cubicBezTo>
                    <a:pt x="107" y="433"/>
                    <a:pt x="86" y="433"/>
                    <a:pt x="107" y="433"/>
                  </a:cubicBezTo>
                  <a:cubicBezTo>
                    <a:pt x="107" y="433"/>
                    <a:pt x="107" y="433"/>
                    <a:pt x="86" y="436"/>
                  </a:cubicBezTo>
                  <a:lnTo>
                    <a:pt x="86" y="442"/>
                  </a:lnTo>
                  <a:cubicBezTo>
                    <a:pt x="107" y="442"/>
                    <a:pt x="104" y="446"/>
                    <a:pt x="86" y="446"/>
                  </a:cubicBezTo>
                  <a:cubicBezTo>
                    <a:pt x="86" y="446"/>
                    <a:pt x="86" y="449"/>
                    <a:pt x="104" y="449"/>
                  </a:cubicBezTo>
                  <a:cubicBezTo>
                    <a:pt x="104" y="452"/>
                    <a:pt x="104" y="452"/>
                    <a:pt x="82" y="452"/>
                  </a:cubicBezTo>
                  <a:cubicBezTo>
                    <a:pt x="64" y="452"/>
                    <a:pt x="64" y="452"/>
                    <a:pt x="82" y="455"/>
                  </a:cubicBezTo>
                  <a:cubicBezTo>
                    <a:pt x="104" y="455"/>
                    <a:pt x="104" y="455"/>
                    <a:pt x="104" y="458"/>
                  </a:cubicBezTo>
                  <a:lnTo>
                    <a:pt x="104" y="461"/>
                  </a:lnTo>
                  <a:lnTo>
                    <a:pt x="126" y="461"/>
                  </a:lnTo>
                  <a:cubicBezTo>
                    <a:pt x="123" y="461"/>
                    <a:pt x="104" y="467"/>
                    <a:pt x="104" y="467"/>
                  </a:cubicBezTo>
                  <a:cubicBezTo>
                    <a:pt x="101" y="471"/>
                    <a:pt x="101" y="471"/>
                    <a:pt x="123" y="471"/>
                  </a:cubicBezTo>
                  <a:cubicBezTo>
                    <a:pt x="123" y="474"/>
                    <a:pt x="101" y="477"/>
                    <a:pt x="101" y="480"/>
                  </a:cubicBezTo>
                  <a:cubicBezTo>
                    <a:pt x="101" y="486"/>
                    <a:pt x="101" y="486"/>
                    <a:pt x="123" y="486"/>
                  </a:cubicBezTo>
                  <a:cubicBezTo>
                    <a:pt x="79" y="489"/>
                    <a:pt x="79" y="493"/>
                    <a:pt x="101" y="493"/>
                  </a:cubicBezTo>
                  <a:cubicBezTo>
                    <a:pt x="120" y="493"/>
                    <a:pt x="120" y="493"/>
                    <a:pt x="120" y="496"/>
                  </a:cubicBezTo>
                  <a:cubicBezTo>
                    <a:pt x="101" y="496"/>
                    <a:pt x="101" y="496"/>
                    <a:pt x="120" y="499"/>
                  </a:cubicBezTo>
                  <a:lnTo>
                    <a:pt x="101" y="499"/>
                  </a:lnTo>
                  <a:lnTo>
                    <a:pt x="98" y="502"/>
                  </a:lnTo>
                  <a:cubicBezTo>
                    <a:pt x="142" y="505"/>
                    <a:pt x="120" y="514"/>
                    <a:pt x="98" y="514"/>
                  </a:cubicBezTo>
                  <a:cubicBezTo>
                    <a:pt x="98" y="514"/>
                    <a:pt x="98" y="514"/>
                    <a:pt x="120" y="518"/>
                  </a:cubicBezTo>
                  <a:cubicBezTo>
                    <a:pt x="161" y="518"/>
                    <a:pt x="161" y="521"/>
                    <a:pt x="117" y="521"/>
                  </a:cubicBezTo>
                  <a:cubicBezTo>
                    <a:pt x="135" y="523"/>
                    <a:pt x="138" y="528"/>
                    <a:pt x="117" y="528"/>
                  </a:cubicBezTo>
                  <a:cubicBezTo>
                    <a:pt x="112" y="528"/>
                    <a:pt x="106" y="528"/>
                    <a:pt x="98" y="527"/>
                  </a:cubicBezTo>
                  <a:lnTo>
                    <a:pt x="54" y="527"/>
                  </a:lnTo>
                  <a:cubicBezTo>
                    <a:pt x="76" y="530"/>
                    <a:pt x="76" y="530"/>
                    <a:pt x="76" y="530"/>
                  </a:cubicBezTo>
                  <a:cubicBezTo>
                    <a:pt x="95" y="530"/>
                    <a:pt x="95" y="533"/>
                    <a:pt x="95" y="536"/>
                  </a:cubicBezTo>
                  <a:cubicBezTo>
                    <a:pt x="95" y="540"/>
                    <a:pt x="117" y="543"/>
                    <a:pt x="114" y="546"/>
                  </a:cubicBezTo>
                  <a:cubicBezTo>
                    <a:pt x="114" y="549"/>
                    <a:pt x="114" y="552"/>
                    <a:pt x="95" y="555"/>
                  </a:cubicBezTo>
                  <a:cubicBezTo>
                    <a:pt x="95" y="555"/>
                    <a:pt x="92" y="558"/>
                    <a:pt x="114" y="562"/>
                  </a:cubicBezTo>
                  <a:cubicBezTo>
                    <a:pt x="136" y="562"/>
                    <a:pt x="136" y="565"/>
                    <a:pt x="114" y="565"/>
                  </a:cubicBezTo>
                  <a:cubicBezTo>
                    <a:pt x="133" y="568"/>
                    <a:pt x="133" y="568"/>
                    <a:pt x="133" y="568"/>
                  </a:cubicBezTo>
                  <a:cubicBezTo>
                    <a:pt x="114" y="568"/>
                    <a:pt x="92" y="571"/>
                    <a:pt x="114" y="571"/>
                  </a:cubicBezTo>
                  <a:cubicBezTo>
                    <a:pt x="133" y="571"/>
                    <a:pt x="133" y="574"/>
                    <a:pt x="133" y="577"/>
                  </a:cubicBezTo>
                  <a:cubicBezTo>
                    <a:pt x="111" y="577"/>
                    <a:pt x="107" y="624"/>
                    <a:pt x="126" y="624"/>
                  </a:cubicBezTo>
                  <a:cubicBezTo>
                    <a:pt x="126" y="624"/>
                    <a:pt x="126" y="624"/>
                    <a:pt x="126" y="627"/>
                  </a:cubicBezTo>
                  <a:lnTo>
                    <a:pt x="126" y="630"/>
                  </a:lnTo>
                  <a:cubicBezTo>
                    <a:pt x="86" y="630"/>
                    <a:pt x="104" y="637"/>
                    <a:pt x="126" y="640"/>
                  </a:cubicBezTo>
                  <a:cubicBezTo>
                    <a:pt x="145" y="643"/>
                    <a:pt x="145" y="643"/>
                    <a:pt x="145" y="646"/>
                  </a:cubicBezTo>
                  <a:cubicBezTo>
                    <a:pt x="104" y="646"/>
                    <a:pt x="104" y="649"/>
                    <a:pt x="123" y="652"/>
                  </a:cubicBezTo>
                  <a:cubicBezTo>
                    <a:pt x="164" y="652"/>
                    <a:pt x="164" y="656"/>
                    <a:pt x="123" y="656"/>
                  </a:cubicBezTo>
                  <a:cubicBezTo>
                    <a:pt x="82" y="656"/>
                    <a:pt x="82" y="659"/>
                    <a:pt x="145" y="659"/>
                  </a:cubicBezTo>
                  <a:cubicBezTo>
                    <a:pt x="164" y="662"/>
                    <a:pt x="164" y="662"/>
                    <a:pt x="142" y="662"/>
                  </a:cubicBezTo>
                  <a:cubicBezTo>
                    <a:pt x="101" y="665"/>
                    <a:pt x="101" y="665"/>
                    <a:pt x="123" y="665"/>
                  </a:cubicBezTo>
                  <a:cubicBezTo>
                    <a:pt x="164" y="668"/>
                    <a:pt x="164" y="668"/>
                    <a:pt x="123" y="668"/>
                  </a:cubicBezTo>
                  <a:cubicBezTo>
                    <a:pt x="79" y="671"/>
                    <a:pt x="79" y="671"/>
                    <a:pt x="120" y="674"/>
                  </a:cubicBezTo>
                  <a:cubicBezTo>
                    <a:pt x="164" y="674"/>
                    <a:pt x="164" y="681"/>
                    <a:pt x="120" y="681"/>
                  </a:cubicBezTo>
                  <a:cubicBezTo>
                    <a:pt x="120" y="684"/>
                    <a:pt x="98" y="684"/>
                    <a:pt x="120" y="684"/>
                  </a:cubicBezTo>
                  <a:lnTo>
                    <a:pt x="98" y="684"/>
                  </a:lnTo>
                  <a:lnTo>
                    <a:pt x="98" y="687"/>
                  </a:lnTo>
                  <a:lnTo>
                    <a:pt x="120" y="687"/>
                  </a:lnTo>
                  <a:cubicBezTo>
                    <a:pt x="120" y="690"/>
                    <a:pt x="98" y="696"/>
                    <a:pt x="98" y="706"/>
                  </a:cubicBezTo>
                  <a:cubicBezTo>
                    <a:pt x="96" y="718"/>
                    <a:pt x="95" y="722"/>
                    <a:pt x="105" y="722"/>
                  </a:cubicBezTo>
                  <a:cubicBezTo>
                    <a:pt x="108" y="722"/>
                    <a:pt x="112" y="722"/>
                    <a:pt x="117" y="721"/>
                  </a:cubicBezTo>
                  <a:cubicBezTo>
                    <a:pt x="158" y="721"/>
                    <a:pt x="158" y="724"/>
                    <a:pt x="114" y="724"/>
                  </a:cubicBezTo>
                  <a:cubicBezTo>
                    <a:pt x="114" y="728"/>
                    <a:pt x="95" y="731"/>
                    <a:pt x="95" y="731"/>
                  </a:cubicBezTo>
                  <a:cubicBezTo>
                    <a:pt x="92" y="734"/>
                    <a:pt x="92" y="737"/>
                    <a:pt x="73" y="737"/>
                  </a:cubicBezTo>
                  <a:lnTo>
                    <a:pt x="73" y="740"/>
                  </a:lnTo>
                  <a:cubicBezTo>
                    <a:pt x="114" y="740"/>
                    <a:pt x="114" y="750"/>
                    <a:pt x="92" y="753"/>
                  </a:cubicBezTo>
                  <a:cubicBezTo>
                    <a:pt x="92" y="756"/>
                    <a:pt x="92" y="759"/>
                    <a:pt x="111" y="759"/>
                  </a:cubicBezTo>
                  <a:cubicBezTo>
                    <a:pt x="133" y="762"/>
                    <a:pt x="133" y="762"/>
                    <a:pt x="111" y="765"/>
                  </a:cubicBezTo>
                  <a:cubicBezTo>
                    <a:pt x="89" y="765"/>
                    <a:pt x="67" y="771"/>
                    <a:pt x="111" y="771"/>
                  </a:cubicBezTo>
                  <a:lnTo>
                    <a:pt x="89" y="775"/>
                  </a:lnTo>
                  <a:cubicBezTo>
                    <a:pt x="67" y="775"/>
                    <a:pt x="89" y="778"/>
                    <a:pt x="111" y="778"/>
                  </a:cubicBezTo>
                  <a:lnTo>
                    <a:pt x="89" y="778"/>
                  </a:lnTo>
                  <a:cubicBezTo>
                    <a:pt x="48" y="778"/>
                    <a:pt x="48" y="781"/>
                    <a:pt x="67" y="781"/>
                  </a:cubicBezTo>
                  <a:cubicBezTo>
                    <a:pt x="89" y="781"/>
                    <a:pt x="107" y="784"/>
                    <a:pt x="89" y="784"/>
                  </a:cubicBezTo>
                  <a:cubicBezTo>
                    <a:pt x="89" y="784"/>
                    <a:pt x="89" y="787"/>
                    <a:pt x="129" y="787"/>
                  </a:cubicBezTo>
                  <a:cubicBezTo>
                    <a:pt x="151" y="787"/>
                    <a:pt x="151" y="787"/>
                    <a:pt x="148" y="790"/>
                  </a:cubicBezTo>
                  <a:cubicBezTo>
                    <a:pt x="129" y="790"/>
                    <a:pt x="129" y="790"/>
                    <a:pt x="107" y="787"/>
                  </a:cubicBezTo>
                  <a:lnTo>
                    <a:pt x="107" y="790"/>
                  </a:lnTo>
                  <a:cubicBezTo>
                    <a:pt x="99" y="792"/>
                    <a:pt x="88" y="795"/>
                    <a:pt x="78" y="795"/>
                  </a:cubicBezTo>
                  <a:cubicBezTo>
                    <a:pt x="74" y="795"/>
                    <a:pt x="70" y="794"/>
                    <a:pt x="67" y="793"/>
                  </a:cubicBezTo>
                  <a:lnTo>
                    <a:pt x="67" y="793"/>
                  </a:lnTo>
                  <a:cubicBezTo>
                    <a:pt x="45" y="797"/>
                    <a:pt x="45" y="797"/>
                    <a:pt x="86" y="797"/>
                  </a:cubicBezTo>
                  <a:cubicBezTo>
                    <a:pt x="129" y="797"/>
                    <a:pt x="129" y="797"/>
                    <a:pt x="126" y="800"/>
                  </a:cubicBezTo>
                  <a:cubicBezTo>
                    <a:pt x="126" y="800"/>
                    <a:pt x="126" y="803"/>
                    <a:pt x="107" y="803"/>
                  </a:cubicBezTo>
                  <a:lnTo>
                    <a:pt x="86" y="803"/>
                  </a:lnTo>
                  <a:cubicBezTo>
                    <a:pt x="111" y="810"/>
                    <a:pt x="137" y="813"/>
                    <a:pt x="163" y="813"/>
                  </a:cubicBezTo>
                  <a:cubicBezTo>
                    <a:pt x="172" y="813"/>
                    <a:pt x="180" y="813"/>
                    <a:pt x="189" y="812"/>
                  </a:cubicBezTo>
                  <a:cubicBezTo>
                    <a:pt x="230" y="812"/>
                    <a:pt x="230" y="812"/>
                    <a:pt x="189" y="815"/>
                  </a:cubicBezTo>
                  <a:cubicBezTo>
                    <a:pt x="167" y="815"/>
                    <a:pt x="167" y="815"/>
                    <a:pt x="167" y="818"/>
                  </a:cubicBezTo>
                  <a:cubicBezTo>
                    <a:pt x="145" y="818"/>
                    <a:pt x="148" y="815"/>
                    <a:pt x="148" y="815"/>
                  </a:cubicBezTo>
                  <a:lnTo>
                    <a:pt x="126" y="815"/>
                  </a:lnTo>
                  <a:cubicBezTo>
                    <a:pt x="86" y="815"/>
                    <a:pt x="86" y="818"/>
                    <a:pt x="126" y="818"/>
                  </a:cubicBezTo>
                  <a:cubicBezTo>
                    <a:pt x="145" y="822"/>
                    <a:pt x="145" y="822"/>
                    <a:pt x="126" y="822"/>
                  </a:cubicBezTo>
                  <a:cubicBezTo>
                    <a:pt x="104" y="822"/>
                    <a:pt x="82" y="825"/>
                    <a:pt x="104" y="825"/>
                  </a:cubicBezTo>
                  <a:cubicBezTo>
                    <a:pt x="104" y="825"/>
                    <a:pt x="104" y="828"/>
                    <a:pt x="82" y="828"/>
                  </a:cubicBezTo>
                  <a:cubicBezTo>
                    <a:pt x="82" y="831"/>
                    <a:pt x="82" y="831"/>
                    <a:pt x="104" y="831"/>
                  </a:cubicBezTo>
                  <a:cubicBezTo>
                    <a:pt x="123" y="831"/>
                    <a:pt x="123" y="834"/>
                    <a:pt x="123" y="834"/>
                  </a:cubicBezTo>
                  <a:cubicBezTo>
                    <a:pt x="123" y="837"/>
                    <a:pt x="123" y="837"/>
                    <a:pt x="145" y="837"/>
                  </a:cubicBezTo>
                  <a:cubicBezTo>
                    <a:pt x="158" y="837"/>
                    <a:pt x="173" y="837"/>
                    <a:pt x="186" y="840"/>
                  </a:cubicBezTo>
                  <a:cubicBezTo>
                    <a:pt x="205" y="844"/>
                    <a:pt x="205" y="844"/>
                    <a:pt x="164" y="847"/>
                  </a:cubicBezTo>
                  <a:lnTo>
                    <a:pt x="142" y="847"/>
                  </a:lnTo>
                  <a:cubicBezTo>
                    <a:pt x="142" y="847"/>
                    <a:pt x="142" y="850"/>
                    <a:pt x="123" y="850"/>
                  </a:cubicBezTo>
                  <a:cubicBezTo>
                    <a:pt x="101" y="853"/>
                    <a:pt x="123" y="853"/>
                    <a:pt x="142" y="853"/>
                  </a:cubicBezTo>
                  <a:lnTo>
                    <a:pt x="183" y="853"/>
                  </a:lnTo>
                  <a:cubicBezTo>
                    <a:pt x="164" y="853"/>
                    <a:pt x="142" y="856"/>
                    <a:pt x="120" y="856"/>
                  </a:cubicBezTo>
                  <a:cubicBezTo>
                    <a:pt x="142" y="856"/>
                    <a:pt x="164" y="856"/>
                    <a:pt x="142" y="859"/>
                  </a:cubicBezTo>
                  <a:cubicBezTo>
                    <a:pt x="142" y="862"/>
                    <a:pt x="142" y="865"/>
                    <a:pt x="120" y="865"/>
                  </a:cubicBezTo>
                  <a:cubicBezTo>
                    <a:pt x="98" y="865"/>
                    <a:pt x="120" y="869"/>
                    <a:pt x="120" y="869"/>
                  </a:cubicBezTo>
                  <a:cubicBezTo>
                    <a:pt x="142" y="869"/>
                    <a:pt x="142" y="872"/>
                    <a:pt x="120" y="875"/>
                  </a:cubicBezTo>
                  <a:cubicBezTo>
                    <a:pt x="76" y="881"/>
                    <a:pt x="76" y="881"/>
                    <a:pt x="117" y="881"/>
                  </a:cubicBezTo>
                  <a:cubicBezTo>
                    <a:pt x="139" y="881"/>
                    <a:pt x="161" y="881"/>
                    <a:pt x="117" y="884"/>
                  </a:cubicBezTo>
                  <a:cubicBezTo>
                    <a:pt x="98" y="884"/>
                    <a:pt x="117" y="884"/>
                    <a:pt x="139" y="887"/>
                  </a:cubicBezTo>
                  <a:cubicBezTo>
                    <a:pt x="161" y="891"/>
                    <a:pt x="201" y="891"/>
                    <a:pt x="223" y="891"/>
                  </a:cubicBezTo>
                  <a:cubicBezTo>
                    <a:pt x="264" y="891"/>
                    <a:pt x="264" y="891"/>
                    <a:pt x="242" y="894"/>
                  </a:cubicBezTo>
                  <a:cubicBezTo>
                    <a:pt x="234" y="894"/>
                    <a:pt x="224" y="895"/>
                    <a:pt x="215" y="895"/>
                  </a:cubicBezTo>
                  <a:cubicBezTo>
                    <a:pt x="210" y="895"/>
                    <a:pt x="206" y="895"/>
                    <a:pt x="201" y="894"/>
                  </a:cubicBezTo>
                  <a:lnTo>
                    <a:pt x="180" y="894"/>
                  </a:lnTo>
                  <a:cubicBezTo>
                    <a:pt x="173" y="892"/>
                    <a:pt x="166" y="891"/>
                    <a:pt x="159" y="891"/>
                  </a:cubicBezTo>
                  <a:cubicBezTo>
                    <a:pt x="152" y="891"/>
                    <a:pt x="145" y="892"/>
                    <a:pt x="139" y="894"/>
                  </a:cubicBezTo>
                  <a:cubicBezTo>
                    <a:pt x="117" y="897"/>
                    <a:pt x="117" y="897"/>
                    <a:pt x="139" y="897"/>
                  </a:cubicBezTo>
                  <a:cubicBezTo>
                    <a:pt x="117" y="900"/>
                    <a:pt x="117" y="900"/>
                    <a:pt x="117" y="903"/>
                  </a:cubicBezTo>
                  <a:cubicBezTo>
                    <a:pt x="117" y="906"/>
                    <a:pt x="114" y="912"/>
                    <a:pt x="95" y="912"/>
                  </a:cubicBezTo>
                  <a:cubicBezTo>
                    <a:pt x="95" y="916"/>
                    <a:pt x="95" y="916"/>
                    <a:pt x="114" y="916"/>
                  </a:cubicBezTo>
                  <a:cubicBezTo>
                    <a:pt x="154" y="916"/>
                    <a:pt x="154" y="919"/>
                    <a:pt x="136" y="919"/>
                  </a:cubicBezTo>
                  <a:cubicBezTo>
                    <a:pt x="92" y="919"/>
                    <a:pt x="70" y="938"/>
                    <a:pt x="111" y="938"/>
                  </a:cubicBezTo>
                  <a:lnTo>
                    <a:pt x="111" y="941"/>
                  </a:lnTo>
                  <a:cubicBezTo>
                    <a:pt x="92" y="944"/>
                    <a:pt x="89" y="950"/>
                    <a:pt x="111" y="953"/>
                  </a:cubicBezTo>
                  <a:lnTo>
                    <a:pt x="111" y="956"/>
                  </a:lnTo>
                  <a:cubicBezTo>
                    <a:pt x="89" y="959"/>
                    <a:pt x="89" y="959"/>
                    <a:pt x="107" y="963"/>
                  </a:cubicBezTo>
                  <a:lnTo>
                    <a:pt x="129" y="963"/>
                  </a:lnTo>
                  <a:cubicBezTo>
                    <a:pt x="107" y="963"/>
                    <a:pt x="107" y="966"/>
                    <a:pt x="107" y="972"/>
                  </a:cubicBezTo>
                  <a:cubicBezTo>
                    <a:pt x="107" y="975"/>
                    <a:pt x="107" y="975"/>
                    <a:pt x="129" y="975"/>
                  </a:cubicBezTo>
                  <a:cubicBezTo>
                    <a:pt x="148" y="981"/>
                    <a:pt x="126" y="981"/>
                    <a:pt x="107" y="981"/>
                  </a:cubicBezTo>
                  <a:cubicBezTo>
                    <a:pt x="96" y="981"/>
                    <a:pt x="87" y="980"/>
                    <a:pt x="82" y="980"/>
                  </a:cubicBezTo>
                  <a:cubicBezTo>
                    <a:pt x="71" y="980"/>
                    <a:pt x="82" y="982"/>
                    <a:pt x="126" y="985"/>
                  </a:cubicBezTo>
                  <a:cubicBezTo>
                    <a:pt x="170" y="985"/>
                    <a:pt x="170" y="988"/>
                    <a:pt x="148" y="988"/>
                  </a:cubicBezTo>
                  <a:cubicBezTo>
                    <a:pt x="126" y="988"/>
                    <a:pt x="126" y="985"/>
                    <a:pt x="126" y="985"/>
                  </a:cubicBezTo>
                  <a:lnTo>
                    <a:pt x="86" y="985"/>
                  </a:lnTo>
                  <a:cubicBezTo>
                    <a:pt x="86" y="985"/>
                    <a:pt x="86" y="985"/>
                    <a:pt x="107" y="988"/>
                  </a:cubicBezTo>
                  <a:cubicBezTo>
                    <a:pt x="107" y="988"/>
                    <a:pt x="107" y="988"/>
                    <a:pt x="126" y="991"/>
                  </a:cubicBezTo>
                  <a:lnTo>
                    <a:pt x="104" y="991"/>
                  </a:lnTo>
                  <a:cubicBezTo>
                    <a:pt x="86" y="991"/>
                    <a:pt x="126" y="997"/>
                    <a:pt x="167" y="1000"/>
                  </a:cubicBezTo>
                  <a:lnTo>
                    <a:pt x="145" y="1000"/>
                  </a:lnTo>
                  <a:cubicBezTo>
                    <a:pt x="126" y="1000"/>
                    <a:pt x="126" y="1000"/>
                    <a:pt x="126" y="1003"/>
                  </a:cubicBezTo>
                  <a:cubicBezTo>
                    <a:pt x="126" y="1007"/>
                    <a:pt x="123" y="1010"/>
                    <a:pt x="145" y="1010"/>
                  </a:cubicBezTo>
                  <a:cubicBezTo>
                    <a:pt x="153" y="1008"/>
                    <a:pt x="160" y="1007"/>
                    <a:pt x="167" y="1007"/>
                  </a:cubicBezTo>
                  <a:cubicBezTo>
                    <a:pt x="173" y="1007"/>
                    <a:pt x="180" y="1008"/>
                    <a:pt x="186" y="1010"/>
                  </a:cubicBezTo>
                  <a:cubicBezTo>
                    <a:pt x="196" y="1010"/>
                    <a:pt x="205" y="1008"/>
                    <a:pt x="215" y="1008"/>
                  </a:cubicBezTo>
                  <a:cubicBezTo>
                    <a:pt x="220" y="1008"/>
                    <a:pt x="224" y="1009"/>
                    <a:pt x="230" y="1010"/>
                  </a:cubicBezTo>
                  <a:cubicBezTo>
                    <a:pt x="230" y="1010"/>
                    <a:pt x="208" y="1010"/>
                    <a:pt x="186" y="1013"/>
                  </a:cubicBezTo>
                  <a:cubicBezTo>
                    <a:pt x="145" y="1016"/>
                    <a:pt x="123" y="1019"/>
                    <a:pt x="123" y="1022"/>
                  </a:cubicBezTo>
                  <a:cubicBezTo>
                    <a:pt x="123" y="1025"/>
                    <a:pt x="123" y="1028"/>
                    <a:pt x="101" y="1032"/>
                  </a:cubicBezTo>
                  <a:cubicBezTo>
                    <a:pt x="101" y="1035"/>
                    <a:pt x="101" y="1035"/>
                    <a:pt x="120" y="1035"/>
                  </a:cubicBezTo>
                  <a:lnTo>
                    <a:pt x="120" y="1038"/>
                  </a:lnTo>
                  <a:cubicBezTo>
                    <a:pt x="101" y="1038"/>
                    <a:pt x="101" y="1041"/>
                    <a:pt x="120" y="1041"/>
                  </a:cubicBezTo>
                  <a:cubicBezTo>
                    <a:pt x="142" y="1044"/>
                    <a:pt x="120" y="1044"/>
                    <a:pt x="120" y="1044"/>
                  </a:cubicBezTo>
                  <a:cubicBezTo>
                    <a:pt x="79" y="1047"/>
                    <a:pt x="79" y="1047"/>
                    <a:pt x="142" y="1047"/>
                  </a:cubicBezTo>
                  <a:cubicBezTo>
                    <a:pt x="154" y="1047"/>
                    <a:pt x="170" y="1047"/>
                    <a:pt x="183" y="1044"/>
                  </a:cubicBezTo>
                  <a:lnTo>
                    <a:pt x="183" y="1038"/>
                  </a:lnTo>
                  <a:lnTo>
                    <a:pt x="205" y="1044"/>
                  </a:lnTo>
                  <a:cubicBezTo>
                    <a:pt x="217" y="1047"/>
                    <a:pt x="233" y="1047"/>
                    <a:pt x="245" y="1047"/>
                  </a:cubicBezTo>
                  <a:lnTo>
                    <a:pt x="161" y="1047"/>
                  </a:lnTo>
                  <a:cubicBezTo>
                    <a:pt x="120" y="1047"/>
                    <a:pt x="98" y="1054"/>
                    <a:pt x="139" y="1054"/>
                  </a:cubicBezTo>
                  <a:lnTo>
                    <a:pt x="120" y="1054"/>
                  </a:lnTo>
                  <a:cubicBezTo>
                    <a:pt x="98" y="1054"/>
                    <a:pt x="98" y="1057"/>
                    <a:pt x="139" y="1057"/>
                  </a:cubicBezTo>
                  <a:cubicBezTo>
                    <a:pt x="180" y="1060"/>
                    <a:pt x="180" y="1060"/>
                    <a:pt x="139" y="1060"/>
                  </a:cubicBezTo>
                  <a:cubicBezTo>
                    <a:pt x="98" y="1063"/>
                    <a:pt x="95" y="1069"/>
                    <a:pt x="117" y="1069"/>
                  </a:cubicBezTo>
                  <a:cubicBezTo>
                    <a:pt x="158" y="1069"/>
                    <a:pt x="158" y="1072"/>
                    <a:pt x="139" y="1075"/>
                  </a:cubicBezTo>
                  <a:cubicBezTo>
                    <a:pt x="117" y="1075"/>
                    <a:pt x="117" y="1079"/>
                    <a:pt x="136" y="1079"/>
                  </a:cubicBezTo>
                  <a:cubicBezTo>
                    <a:pt x="117" y="1079"/>
                    <a:pt x="95" y="1079"/>
                    <a:pt x="117" y="1082"/>
                  </a:cubicBezTo>
                  <a:lnTo>
                    <a:pt x="136" y="1082"/>
                  </a:lnTo>
                  <a:lnTo>
                    <a:pt x="180" y="1085"/>
                  </a:lnTo>
                  <a:cubicBezTo>
                    <a:pt x="192" y="1082"/>
                    <a:pt x="205" y="1082"/>
                    <a:pt x="220" y="1082"/>
                  </a:cubicBezTo>
                  <a:cubicBezTo>
                    <a:pt x="242" y="1082"/>
                    <a:pt x="220" y="1088"/>
                    <a:pt x="158" y="1091"/>
                  </a:cubicBezTo>
                  <a:lnTo>
                    <a:pt x="114" y="1094"/>
                  </a:lnTo>
                  <a:lnTo>
                    <a:pt x="136" y="1094"/>
                  </a:lnTo>
                  <a:cubicBezTo>
                    <a:pt x="114" y="1094"/>
                    <a:pt x="114" y="1094"/>
                    <a:pt x="114" y="1097"/>
                  </a:cubicBezTo>
                  <a:lnTo>
                    <a:pt x="136" y="1097"/>
                  </a:lnTo>
                  <a:cubicBezTo>
                    <a:pt x="176" y="1097"/>
                    <a:pt x="176" y="1097"/>
                    <a:pt x="154" y="1101"/>
                  </a:cubicBezTo>
                  <a:cubicBezTo>
                    <a:pt x="114" y="1101"/>
                    <a:pt x="114" y="1104"/>
                    <a:pt x="154" y="1104"/>
                  </a:cubicBezTo>
                  <a:cubicBezTo>
                    <a:pt x="142" y="1104"/>
                    <a:pt x="126" y="1104"/>
                    <a:pt x="114" y="1107"/>
                  </a:cubicBezTo>
                  <a:lnTo>
                    <a:pt x="133" y="1107"/>
                  </a:lnTo>
                  <a:cubicBezTo>
                    <a:pt x="176" y="1107"/>
                    <a:pt x="176" y="1110"/>
                    <a:pt x="154" y="1110"/>
                  </a:cubicBezTo>
                  <a:cubicBezTo>
                    <a:pt x="133" y="1110"/>
                    <a:pt x="133" y="1113"/>
                    <a:pt x="154" y="1113"/>
                  </a:cubicBezTo>
                  <a:cubicBezTo>
                    <a:pt x="154" y="1116"/>
                    <a:pt x="154" y="1119"/>
                    <a:pt x="133" y="1119"/>
                  </a:cubicBezTo>
                  <a:cubicBezTo>
                    <a:pt x="154" y="1119"/>
                    <a:pt x="154" y="1119"/>
                    <a:pt x="133" y="1122"/>
                  </a:cubicBezTo>
                  <a:cubicBezTo>
                    <a:pt x="111" y="1126"/>
                    <a:pt x="111" y="1126"/>
                    <a:pt x="133" y="1126"/>
                  </a:cubicBezTo>
                  <a:lnTo>
                    <a:pt x="195" y="1126"/>
                  </a:lnTo>
                  <a:cubicBezTo>
                    <a:pt x="195" y="1122"/>
                    <a:pt x="195" y="1122"/>
                    <a:pt x="214" y="1122"/>
                  </a:cubicBezTo>
                  <a:lnTo>
                    <a:pt x="214" y="1126"/>
                  </a:lnTo>
                  <a:cubicBezTo>
                    <a:pt x="214" y="1129"/>
                    <a:pt x="214" y="1129"/>
                    <a:pt x="236" y="1132"/>
                  </a:cubicBezTo>
                  <a:cubicBezTo>
                    <a:pt x="247" y="1134"/>
                    <a:pt x="269" y="1135"/>
                    <a:pt x="278" y="1135"/>
                  </a:cubicBezTo>
                  <a:lnTo>
                    <a:pt x="278" y="1135"/>
                  </a:lnTo>
                  <a:lnTo>
                    <a:pt x="299" y="1132"/>
                  </a:lnTo>
                  <a:cubicBezTo>
                    <a:pt x="361" y="1132"/>
                    <a:pt x="361" y="1129"/>
                    <a:pt x="299" y="1129"/>
                  </a:cubicBezTo>
                  <a:lnTo>
                    <a:pt x="280" y="1129"/>
                  </a:lnTo>
                  <a:cubicBezTo>
                    <a:pt x="321" y="1129"/>
                    <a:pt x="321" y="1126"/>
                    <a:pt x="321" y="1126"/>
                  </a:cubicBezTo>
                  <a:lnTo>
                    <a:pt x="342" y="1126"/>
                  </a:lnTo>
                  <a:cubicBezTo>
                    <a:pt x="355" y="1126"/>
                    <a:pt x="371" y="1122"/>
                    <a:pt x="383" y="1122"/>
                  </a:cubicBezTo>
                  <a:cubicBezTo>
                    <a:pt x="383" y="1119"/>
                    <a:pt x="383" y="1119"/>
                    <a:pt x="364" y="1119"/>
                  </a:cubicBezTo>
                  <a:cubicBezTo>
                    <a:pt x="358" y="1120"/>
                    <a:pt x="353" y="1121"/>
                    <a:pt x="351" y="1121"/>
                  </a:cubicBezTo>
                  <a:cubicBezTo>
                    <a:pt x="346" y="1121"/>
                    <a:pt x="354" y="1118"/>
                    <a:pt x="383" y="1116"/>
                  </a:cubicBezTo>
                  <a:lnTo>
                    <a:pt x="364" y="1116"/>
                  </a:lnTo>
                  <a:cubicBezTo>
                    <a:pt x="321" y="1116"/>
                    <a:pt x="321" y="1113"/>
                    <a:pt x="364" y="1113"/>
                  </a:cubicBezTo>
                  <a:lnTo>
                    <a:pt x="364" y="1110"/>
                  </a:lnTo>
                  <a:cubicBezTo>
                    <a:pt x="352" y="1107"/>
                    <a:pt x="336" y="1107"/>
                    <a:pt x="324" y="1107"/>
                  </a:cubicBezTo>
                  <a:lnTo>
                    <a:pt x="342" y="1107"/>
                  </a:lnTo>
                  <a:cubicBezTo>
                    <a:pt x="364" y="1107"/>
                    <a:pt x="364" y="1104"/>
                    <a:pt x="364" y="1104"/>
                  </a:cubicBezTo>
                  <a:cubicBezTo>
                    <a:pt x="364" y="1101"/>
                    <a:pt x="364" y="1097"/>
                    <a:pt x="346" y="1097"/>
                  </a:cubicBezTo>
                  <a:lnTo>
                    <a:pt x="364" y="1097"/>
                  </a:lnTo>
                  <a:cubicBezTo>
                    <a:pt x="364" y="1097"/>
                    <a:pt x="364" y="1097"/>
                    <a:pt x="386" y="1094"/>
                  </a:cubicBezTo>
                  <a:cubicBezTo>
                    <a:pt x="402" y="1092"/>
                    <a:pt x="386" y="1090"/>
                    <a:pt x="360" y="1090"/>
                  </a:cubicBezTo>
                  <a:cubicBezTo>
                    <a:pt x="349" y="1090"/>
                    <a:pt x="337" y="1090"/>
                    <a:pt x="324" y="1091"/>
                  </a:cubicBezTo>
                  <a:cubicBezTo>
                    <a:pt x="317" y="1088"/>
                    <a:pt x="311" y="1088"/>
                    <a:pt x="305" y="1088"/>
                  </a:cubicBezTo>
                  <a:cubicBezTo>
                    <a:pt x="283" y="1088"/>
                    <a:pt x="283" y="1088"/>
                    <a:pt x="283" y="1085"/>
                  </a:cubicBezTo>
                  <a:lnTo>
                    <a:pt x="324" y="1085"/>
                  </a:lnTo>
                  <a:cubicBezTo>
                    <a:pt x="342" y="1086"/>
                    <a:pt x="357" y="1086"/>
                    <a:pt x="367" y="1086"/>
                  </a:cubicBezTo>
                  <a:cubicBezTo>
                    <a:pt x="392" y="1086"/>
                    <a:pt x="390" y="1084"/>
                    <a:pt x="346" y="1082"/>
                  </a:cubicBezTo>
                  <a:lnTo>
                    <a:pt x="368" y="1082"/>
                  </a:lnTo>
                  <a:cubicBezTo>
                    <a:pt x="389" y="1082"/>
                    <a:pt x="389" y="1082"/>
                    <a:pt x="368" y="1079"/>
                  </a:cubicBezTo>
                  <a:cubicBezTo>
                    <a:pt x="346" y="1075"/>
                    <a:pt x="327" y="1075"/>
                    <a:pt x="305" y="1075"/>
                  </a:cubicBezTo>
                  <a:lnTo>
                    <a:pt x="286" y="1075"/>
                  </a:lnTo>
                  <a:cubicBezTo>
                    <a:pt x="286" y="1072"/>
                    <a:pt x="286" y="1072"/>
                    <a:pt x="305" y="1072"/>
                  </a:cubicBezTo>
                  <a:cubicBezTo>
                    <a:pt x="349" y="1072"/>
                    <a:pt x="349" y="1072"/>
                    <a:pt x="305" y="1069"/>
                  </a:cubicBezTo>
                  <a:lnTo>
                    <a:pt x="327" y="1069"/>
                  </a:lnTo>
                  <a:cubicBezTo>
                    <a:pt x="349" y="1069"/>
                    <a:pt x="368" y="1069"/>
                    <a:pt x="349" y="1063"/>
                  </a:cubicBezTo>
                  <a:cubicBezTo>
                    <a:pt x="349" y="1057"/>
                    <a:pt x="349" y="1054"/>
                    <a:pt x="371" y="1054"/>
                  </a:cubicBezTo>
                  <a:cubicBezTo>
                    <a:pt x="393" y="1054"/>
                    <a:pt x="352" y="1047"/>
                    <a:pt x="308" y="1044"/>
                  </a:cubicBezTo>
                  <a:cubicBezTo>
                    <a:pt x="330" y="1044"/>
                    <a:pt x="330" y="1044"/>
                    <a:pt x="330" y="1041"/>
                  </a:cubicBezTo>
                  <a:cubicBezTo>
                    <a:pt x="330" y="1038"/>
                    <a:pt x="330" y="1038"/>
                    <a:pt x="352" y="1038"/>
                  </a:cubicBezTo>
                  <a:cubicBezTo>
                    <a:pt x="393" y="1038"/>
                    <a:pt x="393" y="1038"/>
                    <a:pt x="352" y="1035"/>
                  </a:cubicBezTo>
                  <a:cubicBezTo>
                    <a:pt x="311" y="1035"/>
                    <a:pt x="330" y="1028"/>
                    <a:pt x="374" y="1028"/>
                  </a:cubicBezTo>
                  <a:cubicBezTo>
                    <a:pt x="393" y="1028"/>
                    <a:pt x="396" y="1028"/>
                    <a:pt x="396" y="1025"/>
                  </a:cubicBezTo>
                  <a:cubicBezTo>
                    <a:pt x="374" y="1025"/>
                    <a:pt x="374" y="1022"/>
                    <a:pt x="374" y="1019"/>
                  </a:cubicBezTo>
                  <a:cubicBezTo>
                    <a:pt x="374" y="1016"/>
                    <a:pt x="374" y="1016"/>
                    <a:pt x="333" y="1016"/>
                  </a:cubicBezTo>
                  <a:cubicBezTo>
                    <a:pt x="292" y="1016"/>
                    <a:pt x="292" y="1013"/>
                    <a:pt x="292" y="1010"/>
                  </a:cubicBezTo>
                  <a:lnTo>
                    <a:pt x="314" y="1010"/>
                  </a:lnTo>
                  <a:cubicBezTo>
                    <a:pt x="321" y="1010"/>
                    <a:pt x="327" y="1007"/>
                    <a:pt x="333" y="1007"/>
                  </a:cubicBezTo>
                  <a:cubicBezTo>
                    <a:pt x="333" y="1003"/>
                    <a:pt x="333" y="1003"/>
                    <a:pt x="355" y="1003"/>
                  </a:cubicBezTo>
                  <a:cubicBezTo>
                    <a:pt x="355" y="1003"/>
                    <a:pt x="377" y="1003"/>
                    <a:pt x="377" y="1000"/>
                  </a:cubicBezTo>
                  <a:cubicBezTo>
                    <a:pt x="377" y="997"/>
                    <a:pt x="377" y="994"/>
                    <a:pt x="399" y="994"/>
                  </a:cubicBezTo>
                  <a:lnTo>
                    <a:pt x="377" y="994"/>
                  </a:lnTo>
                  <a:cubicBezTo>
                    <a:pt x="358" y="994"/>
                    <a:pt x="336" y="991"/>
                    <a:pt x="358" y="985"/>
                  </a:cubicBezTo>
                  <a:cubicBezTo>
                    <a:pt x="358" y="985"/>
                    <a:pt x="358" y="978"/>
                    <a:pt x="336" y="978"/>
                  </a:cubicBezTo>
                  <a:lnTo>
                    <a:pt x="358" y="978"/>
                  </a:lnTo>
                  <a:cubicBezTo>
                    <a:pt x="399" y="978"/>
                    <a:pt x="402" y="975"/>
                    <a:pt x="358" y="972"/>
                  </a:cubicBezTo>
                  <a:cubicBezTo>
                    <a:pt x="339" y="972"/>
                    <a:pt x="339" y="972"/>
                    <a:pt x="358" y="969"/>
                  </a:cubicBezTo>
                  <a:cubicBezTo>
                    <a:pt x="358" y="969"/>
                    <a:pt x="358" y="969"/>
                    <a:pt x="339" y="966"/>
                  </a:cubicBezTo>
                  <a:cubicBezTo>
                    <a:pt x="317" y="966"/>
                    <a:pt x="317" y="966"/>
                    <a:pt x="339" y="963"/>
                  </a:cubicBezTo>
                  <a:cubicBezTo>
                    <a:pt x="361" y="963"/>
                    <a:pt x="361" y="963"/>
                    <a:pt x="361" y="959"/>
                  </a:cubicBezTo>
                  <a:cubicBezTo>
                    <a:pt x="339" y="956"/>
                    <a:pt x="342" y="944"/>
                    <a:pt x="361" y="941"/>
                  </a:cubicBezTo>
                  <a:cubicBezTo>
                    <a:pt x="342" y="941"/>
                    <a:pt x="342" y="941"/>
                    <a:pt x="342" y="938"/>
                  </a:cubicBezTo>
                  <a:lnTo>
                    <a:pt x="321" y="938"/>
                  </a:lnTo>
                  <a:cubicBezTo>
                    <a:pt x="280" y="938"/>
                    <a:pt x="280" y="934"/>
                    <a:pt x="342" y="934"/>
                  </a:cubicBezTo>
                  <a:cubicBezTo>
                    <a:pt x="383" y="934"/>
                    <a:pt x="383" y="934"/>
                    <a:pt x="342" y="931"/>
                  </a:cubicBezTo>
                  <a:cubicBezTo>
                    <a:pt x="302" y="931"/>
                    <a:pt x="302" y="928"/>
                    <a:pt x="342" y="928"/>
                  </a:cubicBezTo>
                  <a:cubicBezTo>
                    <a:pt x="261" y="925"/>
                    <a:pt x="239" y="919"/>
                    <a:pt x="324" y="919"/>
                  </a:cubicBezTo>
                  <a:cubicBezTo>
                    <a:pt x="335" y="920"/>
                    <a:pt x="345" y="921"/>
                    <a:pt x="355" y="921"/>
                  </a:cubicBezTo>
                  <a:cubicBezTo>
                    <a:pt x="365" y="921"/>
                    <a:pt x="375" y="920"/>
                    <a:pt x="386" y="919"/>
                  </a:cubicBezTo>
                  <a:cubicBezTo>
                    <a:pt x="374" y="916"/>
                    <a:pt x="358" y="916"/>
                    <a:pt x="346" y="916"/>
                  </a:cubicBezTo>
                  <a:cubicBezTo>
                    <a:pt x="333" y="917"/>
                    <a:pt x="324" y="917"/>
                    <a:pt x="318" y="917"/>
                  </a:cubicBezTo>
                  <a:cubicBezTo>
                    <a:pt x="305" y="917"/>
                    <a:pt x="315" y="915"/>
                    <a:pt x="346" y="912"/>
                  </a:cubicBezTo>
                  <a:cubicBezTo>
                    <a:pt x="408" y="909"/>
                    <a:pt x="408" y="906"/>
                    <a:pt x="368" y="903"/>
                  </a:cubicBezTo>
                  <a:cubicBezTo>
                    <a:pt x="338" y="899"/>
                    <a:pt x="330" y="896"/>
                    <a:pt x="344" y="896"/>
                  </a:cubicBezTo>
                  <a:cubicBezTo>
                    <a:pt x="349" y="896"/>
                    <a:pt x="357" y="896"/>
                    <a:pt x="368" y="897"/>
                  </a:cubicBezTo>
                  <a:cubicBezTo>
                    <a:pt x="388" y="898"/>
                    <a:pt x="398" y="899"/>
                    <a:pt x="401" y="899"/>
                  </a:cubicBezTo>
                  <a:cubicBezTo>
                    <a:pt x="404" y="899"/>
                    <a:pt x="399" y="898"/>
                    <a:pt x="389" y="897"/>
                  </a:cubicBezTo>
                  <a:lnTo>
                    <a:pt x="389" y="891"/>
                  </a:lnTo>
                  <a:cubicBezTo>
                    <a:pt x="377" y="887"/>
                    <a:pt x="361" y="887"/>
                    <a:pt x="349" y="887"/>
                  </a:cubicBezTo>
                  <a:cubicBezTo>
                    <a:pt x="389" y="887"/>
                    <a:pt x="411" y="884"/>
                    <a:pt x="371" y="881"/>
                  </a:cubicBezTo>
                  <a:cubicBezTo>
                    <a:pt x="371" y="881"/>
                    <a:pt x="371" y="878"/>
                    <a:pt x="371" y="878"/>
                  </a:cubicBezTo>
                  <a:cubicBezTo>
                    <a:pt x="371" y="878"/>
                    <a:pt x="371" y="878"/>
                    <a:pt x="349" y="875"/>
                  </a:cubicBezTo>
                  <a:cubicBezTo>
                    <a:pt x="330" y="875"/>
                    <a:pt x="349" y="872"/>
                    <a:pt x="371" y="872"/>
                  </a:cubicBezTo>
                  <a:cubicBezTo>
                    <a:pt x="393" y="872"/>
                    <a:pt x="411" y="869"/>
                    <a:pt x="393" y="869"/>
                  </a:cubicBezTo>
                  <a:cubicBezTo>
                    <a:pt x="371" y="869"/>
                    <a:pt x="352" y="865"/>
                    <a:pt x="330" y="865"/>
                  </a:cubicBezTo>
                  <a:cubicBezTo>
                    <a:pt x="315" y="865"/>
                    <a:pt x="320" y="864"/>
                    <a:pt x="332" y="864"/>
                  </a:cubicBezTo>
                  <a:cubicBezTo>
                    <a:pt x="337" y="864"/>
                    <a:pt x="345" y="864"/>
                    <a:pt x="352" y="865"/>
                  </a:cubicBezTo>
                  <a:cubicBezTo>
                    <a:pt x="364" y="865"/>
                    <a:pt x="380" y="862"/>
                    <a:pt x="393" y="862"/>
                  </a:cubicBezTo>
                  <a:cubicBezTo>
                    <a:pt x="393" y="859"/>
                    <a:pt x="393" y="856"/>
                    <a:pt x="374" y="856"/>
                  </a:cubicBezTo>
                  <a:cubicBezTo>
                    <a:pt x="352" y="856"/>
                    <a:pt x="352" y="850"/>
                    <a:pt x="374" y="847"/>
                  </a:cubicBezTo>
                  <a:cubicBezTo>
                    <a:pt x="374" y="844"/>
                    <a:pt x="352" y="844"/>
                    <a:pt x="352" y="840"/>
                  </a:cubicBezTo>
                  <a:lnTo>
                    <a:pt x="333" y="840"/>
                  </a:lnTo>
                  <a:cubicBezTo>
                    <a:pt x="333" y="837"/>
                    <a:pt x="333" y="837"/>
                    <a:pt x="355" y="837"/>
                  </a:cubicBezTo>
                  <a:cubicBezTo>
                    <a:pt x="311" y="834"/>
                    <a:pt x="311" y="834"/>
                    <a:pt x="355" y="834"/>
                  </a:cubicBezTo>
                  <a:cubicBezTo>
                    <a:pt x="396" y="834"/>
                    <a:pt x="396" y="834"/>
                    <a:pt x="355" y="831"/>
                  </a:cubicBezTo>
                  <a:cubicBezTo>
                    <a:pt x="377" y="831"/>
                    <a:pt x="377" y="828"/>
                    <a:pt x="355" y="828"/>
                  </a:cubicBezTo>
                  <a:cubicBezTo>
                    <a:pt x="314" y="828"/>
                    <a:pt x="292" y="822"/>
                    <a:pt x="333" y="822"/>
                  </a:cubicBezTo>
                  <a:lnTo>
                    <a:pt x="314" y="822"/>
                  </a:lnTo>
                  <a:cubicBezTo>
                    <a:pt x="274" y="818"/>
                    <a:pt x="274" y="818"/>
                    <a:pt x="314" y="818"/>
                  </a:cubicBezTo>
                  <a:cubicBezTo>
                    <a:pt x="355" y="818"/>
                    <a:pt x="355" y="815"/>
                    <a:pt x="314" y="815"/>
                  </a:cubicBezTo>
                  <a:cubicBezTo>
                    <a:pt x="314" y="815"/>
                    <a:pt x="292" y="812"/>
                    <a:pt x="314" y="812"/>
                  </a:cubicBezTo>
                  <a:cubicBezTo>
                    <a:pt x="336" y="809"/>
                    <a:pt x="358" y="803"/>
                    <a:pt x="314" y="803"/>
                  </a:cubicBezTo>
                  <a:lnTo>
                    <a:pt x="317" y="800"/>
                  </a:lnTo>
                  <a:cubicBezTo>
                    <a:pt x="336" y="797"/>
                    <a:pt x="336" y="797"/>
                    <a:pt x="317" y="793"/>
                  </a:cubicBezTo>
                  <a:lnTo>
                    <a:pt x="295" y="793"/>
                  </a:lnTo>
                  <a:cubicBezTo>
                    <a:pt x="311" y="793"/>
                    <a:pt x="324" y="793"/>
                    <a:pt x="339" y="790"/>
                  </a:cubicBezTo>
                  <a:lnTo>
                    <a:pt x="317" y="790"/>
                  </a:lnTo>
                  <a:cubicBezTo>
                    <a:pt x="295" y="790"/>
                    <a:pt x="295" y="790"/>
                    <a:pt x="295" y="787"/>
                  </a:cubicBezTo>
                  <a:cubicBezTo>
                    <a:pt x="311" y="784"/>
                    <a:pt x="324" y="784"/>
                    <a:pt x="339" y="784"/>
                  </a:cubicBezTo>
                  <a:lnTo>
                    <a:pt x="317" y="784"/>
                  </a:lnTo>
                  <a:cubicBezTo>
                    <a:pt x="339" y="781"/>
                    <a:pt x="339" y="781"/>
                    <a:pt x="339" y="778"/>
                  </a:cubicBezTo>
                  <a:lnTo>
                    <a:pt x="339" y="775"/>
                  </a:lnTo>
                  <a:cubicBezTo>
                    <a:pt x="339" y="775"/>
                    <a:pt x="339" y="773"/>
                    <a:pt x="333" y="773"/>
                  </a:cubicBezTo>
                  <a:cubicBezTo>
                    <a:pt x="330" y="773"/>
                    <a:pt x="325" y="774"/>
                    <a:pt x="317" y="775"/>
                  </a:cubicBezTo>
                  <a:cubicBezTo>
                    <a:pt x="305" y="775"/>
                    <a:pt x="292" y="775"/>
                    <a:pt x="277" y="771"/>
                  </a:cubicBezTo>
                  <a:lnTo>
                    <a:pt x="321" y="771"/>
                  </a:lnTo>
                  <a:cubicBezTo>
                    <a:pt x="327" y="768"/>
                    <a:pt x="333" y="768"/>
                    <a:pt x="339" y="768"/>
                  </a:cubicBezTo>
                  <a:cubicBezTo>
                    <a:pt x="348" y="769"/>
                    <a:pt x="354" y="769"/>
                    <a:pt x="358" y="769"/>
                  </a:cubicBezTo>
                  <a:cubicBezTo>
                    <a:pt x="375" y="769"/>
                    <a:pt x="358" y="765"/>
                    <a:pt x="342" y="765"/>
                  </a:cubicBezTo>
                  <a:cubicBezTo>
                    <a:pt x="299" y="762"/>
                    <a:pt x="299" y="759"/>
                    <a:pt x="342" y="759"/>
                  </a:cubicBezTo>
                  <a:cubicBezTo>
                    <a:pt x="383" y="759"/>
                    <a:pt x="342" y="756"/>
                    <a:pt x="280" y="756"/>
                  </a:cubicBezTo>
                  <a:cubicBezTo>
                    <a:pt x="364" y="753"/>
                    <a:pt x="364" y="753"/>
                    <a:pt x="321" y="750"/>
                  </a:cubicBezTo>
                  <a:cubicBezTo>
                    <a:pt x="302" y="746"/>
                    <a:pt x="302" y="746"/>
                    <a:pt x="321" y="746"/>
                  </a:cubicBezTo>
                  <a:cubicBezTo>
                    <a:pt x="342" y="746"/>
                    <a:pt x="342" y="746"/>
                    <a:pt x="342" y="740"/>
                  </a:cubicBezTo>
                  <a:cubicBezTo>
                    <a:pt x="342" y="737"/>
                    <a:pt x="346" y="737"/>
                    <a:pt x="324" y="737"/>
                  </a:cubicBezTo>
                  <a:cubicBezTo>
                    <a:pt x="324" y="737"/>
                    <a:pt x="324" y="734"/>
                    <a:pt x="324" y="734"/>
                  </a:cubicBezTo>
                  <a:cubicBezTo>
                    <a:pt x="364" y="731"/>
                    <a:pt x="346" y="731"/>
                    <a:pt x="302" y="731"/>
                  </a:cubicBezTo>
                  <a:cubicBezTo>
                    <a:pt x="302" y="731"/>
                    <a:pt x="302" y="731"/>
                    <a:pt x="302" y="728"/>
                  </a:cubicBezTo>
                  <a:lnTo>
                    <a:pt x="324" y="728"/>
                  </a:lnTo>
                  <a:cubicBezTo>
                    <a:pt x="346" y="728"/>
                    <a:pt x="346" y="724"/>
                    <a:pt x="346" y="715"/>
                  </a:cubicBezTo>
                  <a:cubicBezTo>
                    <a:pt x="349" y="703"/>
                    <a:pt x="349" y="703"/>
                    <a:pt x="305" y="699"/>
                  </a:cubicBezTo>
                  <a:lnTo>
                    <a:pt x="308" y="699"/>
                  </a:lnTo>
                  <a:cubicBezTo>
                    <a:pt x="327" y="699"/>
                    <a:pt x="349" y="696"/>
                    <a:pt x="327" y="696"/>
                  </a:cubicBezTo>
                  <a:cubicBezTo>
                    <a:pt x="327" y="696"/>
                    <a:pt x="327" y="693"/>
                    <a:pt x="349" y="693"/>
                  </a:cubicBezTo>
                  <a:cubicBezTo>
                    <a:pt x="393" y="690"/>
                    <a:pt x="371" y="687"/>
                    <a:pt x="349" y="687"/>
                  </a:cubicBezTo>
                  <a:cubicBezTo>
                    <a:pt x="335" y="688"/>
                    <a:pt x="329" y="688"/>
                    <a:pt x="326" y="688"/>
                  </a:cubicBezTo>
                  <a:cubicBezTo>
                    <a:pt x="322" y="688"/>
                    <a:pt x="336" y="687"/>
                    <a:pt x="349" y="687"/>
                  </a:cubicBezTo>
                  <a:cubicBezTo>
                    <a:pt x="371" y="684"/>
                    <a:pt x="393" y="684"/>
                    <a:pt x="371" y="684"/>
                  </a:cubicBezTo>
                  <a:cubicBezTo>
                    <a:pt x="349" y="684"/>
                    <a:pt x="330" y="674"/>
                    <a:pt x="371" y="674"/>
                  </a:cubicBezTo>
                  <a:lnTo>
                    <a:pt x="374" y="671"/>
                  </a:lnTo>
                  <a:cubicBezTo>
                    <a:pt x="352" y="671"/>
                    <a:pt x="352" y="668"/>
                    <a:pt x="352" y="665"/>
                  </a:cubicBezTo>
                  <a:cubicBezTo>
                    <a:pt x="352" y="665"/>
                    <a:pt x="352" y="662"/>
                    <a:pt x="374" y="662"/>
                  </a:cubicBezTo>
                  <a:cubicBezTo>
                    <a:pt x="379" y="663"/>
                    <a:pt x="383" y="663"/>
                    <a:pt x="386" y="663"/>
                  </a:cubicBezTo>
                  <a:cubicBezTo>
                    <a:pt x="392" y="663"/>
                    <a:pt x="389" y="661"/>
                    <a:pt x="374" y="659"/>
                  </a:cubicBezTo>
                  <a:cubicBezTo>
                    <a:pt x="374" y="659"/>
                    <a:pt x="333" y="656"/>
                    <a:pt x="333" y="656"/>
                  </a:cubicBezTo>
                  <a:cubicBezTo>
                    <a:pt x="317" y="656"/>
                    <a:pt x="305" y="656"/>
                    <a:pt x="292" y="652"/>
                  </a:cubicBezTo>
                  <a:lnTo>
                    <a:pt x="355" y="652"/>
                  </a:lnTo>
                  <a:cubicBezTo>
                    <a:pt x="355" y="652"/>
                    <a:pt x="355" y="649"/>
                    <a:pt x="333" y="649"/>
                  </a:cubicBezTo>
                  <a:cubicBezTo>
                    <a:pt x="355" y="649"/>
                    <a:pt x="355" y="646"/>
                    <a:pt x="355" y="646"/>
                  </a:cubicBezTo>
                  <a:cubicBezTo>
                    <a:pt x="355" y="643"/>
                    <a:pt x="355" y="640"/>
                    <a:pt x="333" y="637"/>
                  </a:cubicBezTo>
                  <a:cubicBezTo>
                    <a:pt x="377" y="637"/>
                    <a:pt x="377" y="630"/>
                    <a:pt x="336" y="627"/>
                  </a:cubicBezTo>
                  <a:cubicBezTo>
                    <a:pt x="314" y="627"/>
                    <a:pt x="314" y="627"/>
                    <a:pt x="336" y="624"/>
                  </a:cubicBezTo>
                  <a:cubicBezTo>
                    <a:pt x="358" y="624"/>
                    <a:pt x="358" y="624"/>
                    <a:pt x="336" y="621"/>
                  </a:cubicBezTo>
                  <a:cubicBezTo>
                    <a:pt x="314" y="621"/>
                    <a:pt x="336" y="621"/>
                    <a:pt x="358" y="618"/>
                  </a:cubicBezTo>
                  <a:cubicBezTo>
                    <a:pt x="399" y="618"/>
                    <a:pt x="399" y="615"/>
                    <a:pt x="380" y="615"/>
                  </a:cubicBezTo>
                  <a:cubicBezTo>
                    <a:pt x="358" y="612"/>
                    <a:pt x="358" y="609"/>
                    <a:pt x="358" y="609"/>
                  </a:cubicBezTo>
                  <a:cubicBezTo>
                    <a:pt x="349" y="606"/>
                    <a:pt x="339" y="604"/>
                    <a:pt x="329" y="604"/>
                  </a:cubicBezTo>
                  <a:cubicBezTo>
                    <a:pt x="325" y="604"/>
                    <a:pt x="321" y="604"/>
                    <a:pt x="317" y="605"/>
                  </a:cubicBezTo>
                  <a:cubicBezTo>
                    <a:pt x="310" y="605"/>
                    <a:pt x="303" y="605"/>
                    <a:pt x="297" y="605"/>
                  </a:cubicBezTo>
                  <a:lnTo>
                    <a:pt x="297" y="605"/>
                  </a:lnTo>
                  <a:cubicBezTo>
                    <a:pt x="304" y="605"/>
                    <a:pt x="311" y="604"/>
                    <a:pt x="317" y="602"/>
                  </a:cubicBezTo>
                  <a:cubicBezTo>
                    <a:pt x="339" y="602"/>
                    <a:pt x="339" y="599"/>
                    <a:pt x="339" y="596"/>
                  </a:cubicBezTo>
                  <a:lnTo>
                    <a:pt x="339" y="593"/>
                  </a:lnTo>
                  <a:cubicBezTo>
                    <a:pt x="361" y="587"/>
                    <a:pt x="361" y="587"/>
                    <a:pt x="339" y="587"/>
                  </a:cubicBezTo>
                  <a:lnTo>
                    <a:pt x="321" y="587"/>
                  </a:lnTo>
                  <a:cubicBezTo>
                    <a:pt x="361" y="583"/>
                    <a:pt x="364" y="571"/>
                    <a:pt x="321" y="568"/>
                  </a:cubicBezTo>
                  <a:lnTo>
                    <a:pt x="342" y="568"/>
                  </a:lnTo>
                  <a:cubicBezTo>
                    <a:pt x="364" y="568"/>
                    <a:pt x="364" y="568"/>
                    <a:pt x="364" y="565"/>
                  </a:cubicBezTo>
                  <a:cubicBezTo>
                    <a:pt x="364" y="565"/>
                    <a:pt x="342" y="558"/>
                    <a:pt x="346" y="555"/>
                  </a:cubicBezTo>
                  <a:cubicBezTo>
                    <a:pt x="346" y="549"/>
                    <a:pt x="346" y="546"/>
                    <a:pt x="324" y="546"/>
                  </a:cubicBezTo>
                  <a:cubicBezTo>
                    <a:pt x="324" y="543"/>
                    <a:pt x="324" y="543"/>
                    <a:pt x="346" y="543"/>
                  </a:cubicBezTo>
                  <a:cubicBezTo>
                    <a:pt x="353" y="544"/>
                    <a:pt x="358" y="544"/>
                    <a:pt x="361" y="544"/>
                  </a:cubicBezTo>
                  <a:cubicBezTo>
                    <a:pt x="368" y="544"/>
                    <a:pt x="368" y="543"/>
                    <a:pt x="368" y="543"/>
                  </a:cubicBezTo>
                  <a:cubicBezTo>
                    <a:pt x="352" y="540"/>
                    <a:pt x="339" y="540"/>
                    <a:pt x="324" y="540"/>
                  </a:cubicBezTo>
                  <a:cubicBezTo>
                    <a:pt x="305" y="540"/>
                    <a:pt x="305" y="540"/>
                    <a:pt x="327" y="536"/>
                  </a:cubicBezTo>
                  <a:cubicBezTo>
                    <a:pt x="346" y="533"/>
                    <a:pt x="346" y="527"/>
                    <a:pt x="327" y="527"/>
                  </a:cubicBezTo>
                  <a:cubicBezTo>
                    <a:pt x="327" y="524"/>
                    <a:pt x="327" y="524"/>
                    <a:pt x="349" y="524"/>
                  </a:cubicBezTo>
                  <a:cubicBezTo>
                    <a:pt x="368" y="521"/>
                    <a:pt x="389" y="521"/>
                    <a:pt x="349" y="518"/>
                  </a:cubicBezTo>
                  <a:cubicBezTo>
                    <a:pt x="349" y="514"/>
                    <a:pt x="349" y="514"/>
                    <a:pt x="371" y="514"/>
                  </a:cubicBezTo>
                  <a:cubicBezTo>
                    <a:pt x="389" y="514"/>
                    <a:pt x="411" y="514"/>
                    <a:pt x="371" y="511"/>
                  </a:cubicBezTo>
                  <a:cubicBezTo>
                    <a:pt x="349" y="508"/>
                    <a:pt x="349" y="505"/>
                    <a:pt x="371" y="502"/>
                  </a:cubicBezTo>
                  <a:cubicBezTo>
                    <a:pt x="371" y="502"/>
                    <a:pt x="371" y="499"/>
                    <a:pt x="352" y="499"/>
                  </a:cubicBezTo>
                  <a:lnTo>
                    <a:pt x="330" y="499"/>
                  </a:lnTo>
                  <a:cubicBezTo>
                    <a:pt x="308" y="499"/>
                    <a:pt x="308" y="496"/>
                    <a:pt x="330" y="496"/>
                  </a:cubicBezTo>
                  <a:cubicBezTo>
                    <a:pt x="352" y="496"/>
                    <a:pt x="352" y="493"/>
                    <a:pt x="352" y="493"/>
                  </a:cubicBezTo>
                  <a:cubicBezTo>
                    <a:pt x="352" y="493"/>
                    <a:pt x="330" y="486"/>
                    <a:pt x="333" y="480"/>
                  </a:cubicBezTo>
                  <a:cubicBezTo>
                    <a:pt x="333" y="467"/>
                    <a:pt x="333" y="464"/>
                    <a:pt x="314" y="464"/>
                  </a:cubicBezTo>
                  <a:cubicBezTo>
                    <a:pt x="292" y="461"/>
                    <a:pt x="292" y="461"/>
                    <a:pt x="314" y="461"/>
                  </a:cubicBezTo>
                  <a:cubicBezTo>
                    <a:pt x="333" y="461"/>
                    <a:pt x="333" y="458"/>
                    <a:pt x="333" y="458"/>
                  </a:cubicBezTo>
                  <a:cubicBezTo>
                    <a:pt x="333" y="455"/>
                    <a:pt x="336" y="455"/>
                    <a:pt x="355" y="455"/>
                  </a:cubicBezTo>
                  <a:cubicBezTo>
                    <a:pt x="336" y="455"/>
                    <a:pt x="336" y="455"/>
                    <a:pt x="336" y="452"/>
                  </a:cubicBezTo>
                  <a:cubicBezTo>
                    <a:pt x="355" y="452"/>
                    <a:pt x="355" y="452"/>
                    <a:pt x="336" y="449"/>
                  </a:cubicBezTo>
                  <a:cubicBezTo>
                    <a:pt x="355" y="449"/>
                    <a:pt x="377" y="446"/>
                    <a:pt x="355" y="446"/>
                  </a:cubicBezTo>
                  <a:cubicBezTo>
                    <a:pt x="336" y="446"/>
                    <a:pt x="336" y="442"/>
                    <a:pt x="314" y="442"/>
                  </a:cubicBezTo>
                  <a:cubicBezTo>
                    <a:pt x="314" y="439"/>
                    <a:pt x="314" y="439"/>
                    <a:pt x="336" y="439"/>
                  </a:cubicBezTo>
                  <a:cubicBezTo>
                    <a:pt x="358" y="436"/>
                    <a:pt x="336" y="430"/>
                    <a:pt x="317" y="430"/>
                  </a:cubicBezTo>
                  <a:cubicBezTo>
                    <a:pt x="295" y="430"/>
                    <a:pt x="295" y="427"/>
                    <a:pt x="317" y="427"/>
                  </a:cubicBezTo>
                  <a:lnTo>
                    <a:pt x="339" y="427"/>
                  </a:lnTo>
                  <a:cubicBezTo>
                    <a:pt x="317" y="424"/>
                    <a:pt x="339" y="424"/>
                    <a:pt x="358" y="424"/>
                  </a:cubicBezTo>
                  <a:cubicBezTo>
                    <a:pt x="365" y="425"/>
                    <a:pt x="369" y="425"/>
                    <a:pt x="372" y="425"/>
                  </a:cubicBezTo>
                  <a:cubicBezTo>
                    <a:pt x="380" y="425"/>
                    <a:pt x="380" y="423"/>
                    <a:pt x="380" y="420"/>
                  </a:cubicBezTo>
                  <a:cubicBezTo>
                    <a:pt x="358" y="420"/>
                    <a:pt x="361" y="414"/>
                    <a:pt x="361" y="411"/>
                  </a:cubicBezTo>
                  <a:cubicBezTo>
                    <a:pt x="361" y="405"/>
                    <a:pt x="339" y="402"/>
                    <a:pt x="299" y="399"/>
                  </a:cubicBezTo>
                  <a:lnTo>
                    <a:pt x="361" y="399"/>
                  </a:lnTo>
                  <a:cubicBezTo>
                    <a:pt x="349" y="395"/>
                    <a:pt x="333" y="395"/>
                    <a:pt x="321" y="395"/>
                  </a:cubicBezTo>
                  <a:cubicBezTo>
                    <a:pt x="299" y="395"/>
                    <a:pt x="299" y="395"/>
                    <a:pt x="321" y="392"/>
                  </a:cubicBezTo>
                  <a:cubicBezTo>
                    <a:pt x="342" y="389"/>
                    <a:pt x="342" y="389"/>
                    <a:pt x="321" y="386"/>
                  </a:cubicBezTo>
                  <a:cubicBezTo>
                    <a:pt x="321" y="386"/>
                    <a:pt x="321" y="383"/>
                    <a:pt x="342" y="383"/>
                  </a:cubicBezTo>
                  <a:cubicBezTo>
                    <a:pt x="342" y="380"/>
                    <a:pt x="342" y="380"/>
                    <a:pt x="321" y="380"/>
                  </a:cubicBezTo>
                  <a:lnTo>
                    <a:pt x="324" y="380"/>
                  </a:lnTo>
                  <a:cubicBezTo>
                    <a:pt x="364" y="377"/>
                    <a:pt x="364" y="373"/>
                    <a:pt x="342" y="373"/>
                  </a:cubicBezTo>
                  <a:cubicBezTo>
                    <a:pt x="324" y="373"/>
                    <a:pt x="324" y="370"/>
                    <a:pt x="324" y="370"/>
                  </a:cubicBezTo>
                  <a:cubicBezTo>
                    <a:pt x="324" y="370"/>
                    <a:pt x="324" y="367"/>
                    <a:pt x="302" y="367"/>
                  </a:cubicBezTo>
                  <a:lnTo>
                    <a:pt x="302" y="364"/>
                  </a:lnTo>
                  <a:lnTo>
                    <a:pt x="346" y="364"/>
                  </a:lnTo>
                  <a:cubicBezTo>
                    <a:pt x="346" y="361"/>
                    <a:pt x="346" y="361"/>
                    <a:pt x="324" y="358"/>
                  </a:cubicBezTo>
                  <a:cubicBezTo>
                    <a:pt x="346" y="358"/>
                    <a:pt x="368" y="355"/>
                    <a:pt x="346" y="355"/>
                  </a:cubicBezTo>
                  <a:cubicBezTo>
                    <a:pt x="305" y="355"/>
                    <a:pt x="327" y="352"/>
                    <a:pt x="346" y="352"/>
                  </a:cubicBezTo>
                  <a:cubicBezTo>
                    <a:pt x="362" y="353"/>
                    <a:pt x="372" y="354"/>
                    <a:pt x="375" y="354"/>
                  </a:cubicBezTo>
                  <a:cubicBezTo>
                    <a:pt x="379" y="354"/>
                    <a:pt x="369" y="352"/>
                    <a:pt x="346" y="348"/>
                  </a:cubicBezTo>
                  <a:cubicBezTo>
                    <a:pt x="346" y="345"/>
                    <a:pt x="327" y="339"/>
                    <a:pt x="327" y="336"/>
                  </a:cubicBezTo>
                  <a:cubicBezTo>
                    <a:pt x="327" y="330"/>
                    <a:pt x="327" y="326"/>
                    <a:pt x="349" y="326"/>
                  </a:cubicBezTo>
                  <a:lnTo>
                    <a:pt x="371" y="326"/>
                  </a:lnTo>
                  <a:cubicBezTo>
                    <a:pt x="327" y="326"/>
                    <a:pt x="327" y="326"/>
                    <a:pt x="330" y="320"/>
                  </a:cubicBezTo>
                  <a:cubicBezTo>
                    <a:pt x="349" y="317"/>
                    <a:pt x="330" y="314"/>
                    <a:pt x="308" y="314"/>
                  </a:cubicBezTo>
                  <a:lnTo>
                    <a:pt x="308" y="317"/>
                  </a:lnTo>
                  <a:cubicBezTo>
                    <a:pt x="267" y="317"/>
                    <a:pt x="267" y="314"/>
                    <a:pt x="289" y="311"/>
                  </a:cubicBezTo>
                  <a:lnTo>
                    <a:pt x="330" y="311"/>
                  </a:lnTo>
                  <a:cubicBezTo>
                    <a:pt x="346" y="311"/>
                    <a:pt x="358" y="311"/>
                    <a:pt x="371" y="308"/>
                  </a:cubicBezTo>
                  <a:cubicBezTo>
                    <a:pt x="371" y="308"/>
                    <a:pt x="372" y="306"/>
                    <a:pt x="367" y="306"/>
                  </a:cubicBezTo>
                  <a:cubicBezTo>
                    <a:pt x="364" y="306"/>
                    <a:pt x="359" y="307"/>
                    <a:pt x="352" y="308"/>
                  </a:cubicBezTo>
                  <a:cubicBezTo>
                    <a:pt x="330" y="308"/>
                    <a:pt x="330" y="308"/>
                    <a:pt x="330" y="305"/>
                  </a:cubicBezTo>
                  <a:cubicBezTo>
                    <a:pt x="330" y="305"/>
                    <a:pt x="330" y="301"/>
                    <a:pt x="311" y="301"/>
                  </a:cubicBezTo>
                  <a:cubicBezTo>
                    <a:pt x="289" y="301"/>
                    <a:pt x="289" y="301"/>
                    <a:pt x="289" y="298"/>
                  </a:cubicBezTo>
                  <a:cubicBezTo>
                    <a:pt x="311" y="298"/>
                    <a:pt x="311" y="295"/>
                    <a:pt x="311" y="295"/>
                  </a:cubicBezTo>
                  <a:lnTo>
                    <a:pt x="333" y="295"/>
                  </a:lnTo>
                  <a:cubicBezTo>
                    <a:pt x="352" y="295"/>
                    <a:pt x="374" y="292"/>
                    <a:pt x="374" y="292"/>
                  </a:cubicBezTo>
                  <a:lnTo>
                    <a:pt x="352" y="292"/>
                  </a:lnTo>
                  <a:cubicBezTo>
                    <a:pt x="333" y="292"/>
                    <a:pt x="336" y="261"/>
                    <a:pt x="336" y="254"/>
                  </a:cubicBezTo>
                  <a:cubicBezTo>
                    <a:pt x="354" y="254"/>
                    <a:pt x="357" y="250"/>
                    <a:pt x="347" y="250"/>
                  </a:cubicBezTo>
                  <a:cubicBezTo>
                    <a:pt x="344" y="250"/>
                    <a:pt x="341" y="251"/>
                    <a:pt x="336" y="251"/>
                  </a:cubicBezTo>
                  <a:cubicBezTo>
                    <a:pt x="317" y="251"/>
                    <a:pt x="317" y="245"/>
                    <a:pt x="317" y="236"/>
                  </a:cubicBezTo>
                  <a:cubicBezTo>
                    <a:pt x="321" y="226"/>
                    <a:pt x="321" y="220"/>
                    <a:pt x="299" y="220"/>
                  </a:cubicBezTo>
                  <a:lnTo>
                    <a:pt x="299" y="217"/>
                  </a:lnTo>
                  <a:cubicBezTo>
                    <a:pt x="299" y="214"/>
                    <a:pt x="280" y="211"/>
                    <a:pt x="280" y="207"/>
                  </a:cubicBezTo>
                  <a:lnTo>
                    <a:pt x="321" y="207"/>
                  </a:lnTo>
                  <a:cubicBezTo>
                    <a:pt x="312" y="205"/>
                    <a:pt x="301" y="203"/>
                    <a:pt x="291" y="203"/>
                  </a:cubicBezTo>
                  <a:cubicBezTo>
                    <a:pt x="287" y="203"/>
                    <a:pt x="283" y="203"/>
                    <a:pt x="280" y="204"/>
                  </a:cubicBezTo>
                  <a:cubicBezTo>
                    <a:pt x="258" y="204"/>
                    <a:pt x="258" y="201"/>
                    <a:pt x="258" y="201"/>
                  </a:cubicBezTo>
                  <a:lnTo>
                    <a:pt x="321" y="201"/>
                  </a:lnTo>
                  <a:lnTo>
                    <a:pt x="321" y="198"/>
                  </a:lnTo>
                  <a:lnTo>
                    <a:pt x="342" y="198"/>
                  </a:lnTo>
                  <a:cubicBezTo>
                    <a:pt x="383" y="198"/>
                    <a:pt x="386" y="195"/>
                    <a:pt x="342" y="195"/>
                  </a:cubicBezTo>
                  <a:lnTo>
                    <a:pt x="324" y="192"/>
                  </a:lnTo>
                  <a:cubicBezTo>
                    <a:pt x="364" y="189"/>
                    <a:pt x="324" y="189"/>
                    <a:pt x="302" y="185"/>
                  </a:cubicBezTo>
                  <a:cubicBezTo>
                    <a:pt x="346" y="185"/>
                    <a:pt x="346" y="182"/>
                    <a:pt x="302" y="182"/>
                  </a:cubicBezTo>
                  <a:cubicBezTo>
                    <a:pt x="283" y="182"/>
                    <a:pt x="283" y="179"/>
                    <a:pt x="302" y="179"/>
                  </a:cubicBezTo>
                  <a:cubicBezTo>
                    <a:pt x="324" y="179"/>
                    <a:pt x="324" y="176"/>
                    <a:pt x="324" y="173"/>
                  </a:cubicBezTo>
                  <a:cubicBezTo>
                    <a:pt x="305" y="173"/>
                    <a:pt x="305" y="164"/>
                    <a:pt x="305" y="151"/>
                  </a:cubicBezTo>
                  <a:cubicBezTo>
                    <a:pt x="308" y="142"/>
                    <a:pt x="308" y="132"/>
                    <a:pt x="289" y="132"/>
                  </a:cubicBezTo>
                  <a:cubicBezTo>
                    <a:pt x="289" y="132"/>
                    <a:pt x="289" y="132"/>
                    <a:pt x="308" y="129"/>
                  </a:cubicBezTo>
                  <a:cubicBezTo>
                    <a:pt x="330" y="129"/>
                    <a:pt x="330" y="129"/>
                    <a:pt x="289" y="126"/>
                  </a:cubicBezTo>
                  <a:cubicBezTo>
                    <a:pt x="308" y="126"/>
                    <a:pt x="311" y="123"/>
                    <a:pt x="311" y="117"/>
                  </a:cubicBezTo>
                  <a:cubicBezTo>
                    <a:pt x="311" y="113"/>
                    <a:pt x="311" y="107"/>
                    <a:pt x="289" y="107"/>
                  </a:cubicBezTo>
                  <a:cubicBezTo>
                    <a:pt x="333" y="107"/>
                    <a:pt x="355" y="101"/>
                    <a:pt x="311" y="98"/>
                  </a:cubicBezTo>
                  <a:cubicBezTo>
                    <a:pt x="311" y="98"/>
                    <a:pt x="314" y="95"/>
                    <a:pt x="333" y="95"/>
                  </a:cubicBezTo>
                  <a:cubicBezTo>
                    <a:pt x="333" y="95"/>
                    <a:pt x="333" y="91"/>
                    <a:pt x="314" y="88"/>
                  </a:cubicBezTo>
                  <a:lnTo>
                    <a:pt x="314" y="79"/>
                  </a:lnTo>
                  <a:cubicBezTo>
                    <a:pt x="314" y="76"/>
                    <a:pt x="295" y="73"/>
                    <a:pt x="295" y="73"/>
                  </a:cubicBezTo>
                  <a:cubicBezTo>
                    <a:pt x="314" y="73"/>
                    <a:pt x="317" y="66"/>
                    <a:pt x="317" y="57"/>
                  </a:cubicBezTo>
                  <a:cubicBezTo>
                    <a:pt x="317" y="48"/>
                    <a:pt x="321" y="38"/>
                    <a:pt x="339" y="38"/>
                  </a:cubicBezTo>
                  <a:cubicBezTo>
                    <a:pt x="339" y="38"/>
                    <a:pt x="339" y="35"/>
                    <a:pt x="321" y="35"/>
                  </a:cubicBezTo>
                  <a:cubicBezTo>
                    <a:pt x="280" y="32"/>
                    <a:pt x="280" y="32"/>
                    <a:pt x="299" y="32"/>
                  </a:cubicBezTo>
                  <a:cubicBezTo>
                    <a:pt x="342" y="29"/>
                    <a:pt x="342" y="22"/>
                    <a:pt x="302" y="22"/>
                  </a:cubicBezTo>
                  <a:lnTo>
                    <a:pt x="321" y="22"/>
                  </a:lnTo>
                  <a:cubicBezTo>
                    <a:pt x="364" y="22"/>
                    <a:pt x="342" y="16"/>
                    <a:pt x="302" y="16"/>
                  </a:cubicBezTo>
                  <a:cubicBezTo>
                    <a:pt x="324" y="16"/>
                    <a:pt x="342" y="13"/>
                    <a:pt x="324" y="13"/>
                  </a:cubicBezTo>
                  <a:cubicBezTo>
                    <a:pt x="324" y="10"/>
                    <a:pt x="324" y="10"/>
                    <a:pt x="364" y="10"/>
                  </a:cubicBezTo>
                  <a:cubicBezTo>
                    <a:pt x="369" y="11"/>
                    <a:pt x="373" y="11"/>
                    <a:pt x="378" y="11"/>
                  </a:cubicBezTo>
                  <a:cubicBezTo>
                    <a:pt x="387" y="11"/>
                    <a:pt x="397" y="10"/>
                    <a:pt x="405" y="10"/>
                  </a:cubicBezTo>
                  <a:cubicBezTo>
                    <a:pt x="393" y="7"/>
                    <a:pt x="380" y="7"/>
                    <a:pt x="364" y="7"/>
                  </a:cubicBezTo>
                  <a:cubicBezTo>
                    <a:pt x="364" y="7"/>
                    <a:pt x="364" y="4"/>
                    <a:pt x="346" y="4"/>
                  </a:cubicBezTo>
                  <a:cubicBezTo>
                    <a:pt x="324" y="4"/>
                    <a:pt x="324" y="4"/>
                    <a:pt x="324" y="1"/>
                  </a:cubicBezTo>
                  <a:lnTo>
                    <a:pt x="302" y="1"/>
                  </a:lnTo>
                  <a:cubicBezTo>
                    <a:pt x="298" y="2"/>
                    <a:pt x="293" y="2"/>
                    <a:pt x="289" y="2"/>
                  </a:cubicBezTo>
                  <a:cubicBezTo>
                    <a:pt x="280" y="2"/>
                    <a:pt x="271" y="1"/>
                    <a:pt x="261" y="1"/>
                  </a:cubicBezTo>
                  <a:close/>
                  <a:moveTo>
                    <a:pt x="278" y="1135"/>
                  </a:moveTo>
                  <a:lnTo>
                    <a:pt x="277" y="1135"/>
                  </a:lnTo>
                  <a:cubicBezTo>
                    <a:pt x="285" y="1135"/>
                    <a:pt x="284" y="1135"/>
                    <a:pt x="278" y="1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713224" y="1431237"/>
            <a:ext cx="8041032" cy="31153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eaLnBrk="0" fontAlgn="base" hangingPunct="0">
              <a:lnSpc>
                <a:spcPct val="150000"/>
              </a:lnSpc>
              <a:buClrTx/>
              <a:buSzTx/>
            </a:pPr>
            <a:r>
              <a:rPr lang="id-ID" altLang="id-ID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Hitung jumlah penjualan perusahaan sepeda A menurut kategori produk</a:t>
            </a:r>
          </a:p>
          <a:p>
            <a:pPr marL="285750" indent="-285750" eaLnBrk="0" fontAlgn="base" hangingPunct="0">
              <a:lnSpc>
                <a:spcPct val="150000"/>
              </a:lnSpc>
              <a:buClrTx/>
              <a:buSzTx/>
            </a:pPr>
            <a:r>
              <a:rPr lang="id-ID" altLang="id-ID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Cari tahu negara mana yang berkontribusi paling besar terhadap total penjualan selama lima tahun</a:t>
            </a:r>
          </a:p>
          <a:p>
            <a:pPr marL="285750" indent="-285750" eaLnBrk="0" fontAlgn="base" hangingPunct="0">
              <a:lnSpc>
                <a:spcPct val="150000"/>
              </a:lnSpc>
              <a:buClrTx/>
              <a:buSzTx/>
            </a:pPr>
            <a:r>
              <a:rPr lang="id-ID" altLang="id-ID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Hitunglah pertumbuhan rasio laba perusahaan sepeda A selama lima tahun</a:t>
            </a:r>
          </a:p>
          <a:p>
            <a:pPr marL="285750" indent="-285750" eaLnBrk="0" fontAlgn="base" hangingPunct="0">
              <a:lnSpc>
                <a:spcPct val="150000"/>
              </a:lnSpc>
              <a:buClrTx/>
              <a:buSzTx/>
            </a:pPr>
            <a:r>
              <a:rPr lang="id-ID" altLang="id-ID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Cari tahu persentase penjualan per kategori produk dari total penjualan selama lima tahun.</a:t>
            </a:r>
          </a:p>
          <a:p>
            <a:pPr marL="285750" indent="-285750" eaLnBrk="0" fontAlgn="base" hangingPunct="0">
              <a:lnSpc>
                <a:spcPct val="150000"/>
              </a:lnSpc>
              <a:buClrTx/>
              <a:buSzTx/>
            </a:pPr>
            <a:r>
              <a:rPr lang="id-ID" altLang="id-ID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Hitung persentase kumulatif dari total penjualan dan tentukan produk yang paling banyak terjual selama 5 tahun.</a:t>
            </a:r>
            <a:endParaRPr kumimoji="0" lang="id-ID" altLang="id-ID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eaLnBrk="0" fontAlgn="base" hangingPunct="0">
              <a:lnSpc>
                <a:spcPct val="150000"/>
              </a:lnSpc>
              <a:buClrTx/>
              <a:buSzTx/>
            </a:pPr>
            <a:endParaRPr kumimoji="0" lang="id-ID" altLang="id-ID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eaLnBrk="0" fontAlgn="base" hangingPunct="0">
              <a:lnSpc>
                <a:spcPct val="150000"/>
              </a:lnSpc>
              <a:buClrTx/>
              <a:buSzTx/>
            </a:pPr>
            <a:endParaRPr kumimoji="0" lang="id-ID" altLang="id-ID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11" name="Google Shape;8811;p32"/>
          <p:cNvSpPr txBox="1">
            <a:spLocks noGrp="1"/>
          </p:cNvSpPr>
          <p:nvPr>
            <p:ph type="title"/>
          </p:nvPr>
        </p:nvSpPr>
        <p:spPr>
          <a:xfrm>
            <a:off x="713224" y="372089"/>
            <a:ext cx="5012889" cy="8271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Identifikasi Masalah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601ADF-368E-080A-C862-31B477E51F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28D6C69-E1D4-02CE-483E-44A3C3D35E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553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03A312B5-FACA-BE5E-CDA1-9448C6793A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705" y="200355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d-ID" altLang="id-ID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1146847" y="674189"/>
            <a:ext cx="6850306" cy="6600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Total penjualan berdasarkan kategori produk</a:t>
            </a:r>
            <a:endParaRPr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B18D6E-A113-ED77-12E5-F5D72C6265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22" t="53338" r="39383" b="19189"/>
          <a:stretch/>
        </p:blipFill>
        <p:spPr>
          <a:xfrm>
            <a:off x="3804358" y="1886766"/>
            <a:ext cx="5243579" cy="22183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52416DB-E9F8-1D0C-EB00-9D66B69DD753}"/>
              </a:ext>
            </a:extLst>
          </p:cNvPr>
          <p:cNvSpPr/>
          <p:nvPr/>
        </p:nvSpPr>
        <p:spPr>
          <a:xfrm>
            <a:off x="463980" y="1795870"/>
            <a:ext cx="3340378" cy="22183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id-ID" b="0" dirty="0">
              <a:solidFill>
                <a:srgbClr val="000000"/>
              </a:solidFill>
              <a:effectLst/>
              <a:latin typeface="Roboto Mono"/>
            </a:endParaRPr>
          </a:p>
          <a:p>
            <a:pPr>
              <a:lnSpc>
                <a:spcPct val="150000"/>
              </a:lnSpc>
            </a:pPr>
            <a:r>
              <a:rPr lang="id-ID" b="0" dirty="0">
                <a:solidFill>
                  <a:srgbClr val="000000"/>
                </a:solidFill>
                <a:effectLst/>
                <a:latin typeface="Roboto Mono"/>
              </a:rPr>
              <a:t> 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SELECT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 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Product_Category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sum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order_quantity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total_sales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FROM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0D904F"/>
                </a:solidFill>
                <a:effectLst/>
                <a:latin typeface="Roboto Mono"/>
              </a:rPr>
              <a:t>`ammar-project-360005.Bike_sales.Sales`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Group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by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Product_Category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order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by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total_sales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desc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pPr algn="ctr"/>
            <a:endParaRPr lang="id-ID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1580444" y="559018"/>
            <a:ext cx="6850306" cy="6600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dirty="0"/>
              <a:t>Visualisasi data total penjualan berdasarkan kategori produk</a:t>
            </a:r>
            <a:endParaRPr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4F3A11-6AF6-ECB1-CCCD-2E5E142531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58" t="19557" r="12336" b="12508"/>
          <a:stretch/>
        </p:blipFill>
        <p:spPr>
          <a:xfrm>
            <a:off x="1017853" y="1083558"/>
            <a:ext cx="7412897" cy="39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755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1011380" y="674189"/>
            <a:ext cx="6850306" cy="6600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Total penjualan dari tiap negara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1E772D-A57C-C9B9-B636-25DE1ECF0A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22" t="29602" r="35802" b="14826"/>
          <a:stretch/>
        </p:blipFill>
        <p:spPr>
          <a:xfrm>
            <a:off x="4452441" y="1524587"/>
            <a:ext cx="4401337" cy="327319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6EFB750-F5A9-DE76-1B3D-A86714DE7674}"/>
              </a:ext>
            </a:extLst>
          </p:cNvPr>
          <p:cNvSpPr/>
          <p:nvPr/>
        </p:nvSpPr>
        <p:spPr>
          <a:xfrm>
            <a:off x="1011380" y="1828800"/>
            <a:ext cx="3154220" cy="2765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SELECT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Country,</a:t>
            </a: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Product_Category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sum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Order_Quantity</a:t>
            </a:r>
            <a:r>
              <a:rPr lang="en-US" sz="1200" b="0" dirty="0">
                <a:solidFill>
                  <a:srgbClr val="37474F"/>
                </a:solidFill>
                <a:effectLst/>
                <a:latin typeface="Roboto Mono"/>
              </a:rPr>
              <a:t>)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as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total_sales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FROM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0D904F"/>
                </a:solidFill>
                <a:effectLst/>
                <a:latin typeface="Roboto Mono"/>
              </a:rPr>
              <a:t>`ammar-project-360005.Bike_sales.Sales`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group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by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Country, </a:t>
            </a: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Product_Category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pPr>
              <a:lnSpc>
                <a:spcPct val="150000"/>
              </a:lnSpc>
            </a:pP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order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by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 err="1">
                <a:solidFill>
                  <a:srgbClr val="000000"/>
                </a:solidFill>
                <a:effectLst/>
                <a:latin typeface="Roboto Mono"/>
              </a:rPr>
              <a:t>Total_sales</a:t>
            </a:r>
            <a:r>
              <a:rPr lang="en-US" sz="1200" b="0" dirty="0">
                <a:solidFill>
                  <a:srgbClr val="000000"/>
                </a:solidFill>
                <a:effectLst/>
                <a:latin typeface="Roboto Mono"/>
              </a:rPr>
              <a:t> </a:t>
            </a:r>
            <a:r>
              <a:rPr lang="en-US" sz="1200" b="0" dirty="0">
                <a:solidFill>
                  <a:srgbClr val="3367D6"/>
                </a:solidFill>
                <a:effectLst/>
                <a:latin typeface="Roboto Mono"/>
              </a:rPr>
              <a:t>desc</a:t>
            </a:r>
            <a:endParaRPr lang="en-US" sz="1200" b="0" dirty="0">
              <a:solidFill>
                <a:srgbClr val="000000"/>
              </a:solidFill>
              <a:effectLst/>
              <a:latin typeface="Roboto Mono"/>
            </a:endParaRPr>
          </a:p>
          <a:p>
            <a:pPr algn="ctr">
              <a:lnSpc>
                <a:spcPct val="150000"/>
              </a:lnSpc>
            </a:pPr>
            <a:endParaRPr lang="id-ID" sz="1200" dirty="0"/>
          </a:p>
        </p:txBody>
      </p:sp>
    </p:spTree>
    <p:extLst>
      <p:ext uri="{BB962C8B-B14F-4D97-AF65-F5344CB8AC3E}">
        <p14:creationId xmlns:p14="http://schemas.microsoft.com/office/powerpoint/2010/main" val="1438327826"/>
      </p:ext>
    </p:extLst>
  </p:cSld>
  <p:clrMapOvr>
    <a:masterClrMapping/>
  </p:clrMapOvr>
</p:sld>
</file>

<file path=ppt/theme/theme1.xml><?xml version="1.0" encoding="utf-8"?>
<a:theme xmlns:a="http://schemas.openxmlformats.org/drawingml/2006/main" name="Co-operative company business plan by Slidesgo">
  <a:themeElements>
    <a:clrScheme name="Simple Light">
      <a:dk1>
        <a:srgbClr val="000A39"/>
      </a:dk1>
      <a:lt1>
        <a:srgbClr val="FFFFFF"/>
      </a:lt1>
      <a:dk2>
        <a:srgbClr val="000A39"/>
      </a:dk2>
      <a:lt2>
        <a:srgbClr val="F4F2EA"/>
      </a:lt2>
      <a:accent1>
        <a:srgbClr val="D5815F"/>
      </a:accent1>
      <a:accent2>
        <a:srgbClr val="69B0B1"/>
      </a:accent2>
      <a:accent3>
        <a:srgbClr val="D78DB3"/>
      </a:accent3>
      <a:accent4>
        <a:srgbClr val="F4D562"/>
      </a:accent4>
      <a:accent5>
        <a:srgbClr val="F4F2EA"/>
      </a:accent5>
      <a:accent6>
        <a:srgbClr val="000A39"/>
      </a:accent6>
      <a:hlink>
        <a:srgbClr val="000A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815</Words>
  <Application>Microsoft Office PowerPoint</Application>
  <PresentationFormat>On-screen Show (16:9)</PresentationFormat>
  <Paragraphs>103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inherit</vt:lpstr>
      <vt:lpstr>Livvic</vt:lpstr>
      <vt:lpstr>Rajdhani</vt:lpstr>
      <vt:lpstr>Roboto Mono</vt:lpstr>
      <vt:lpstr>Times New Roman</vt:lpstr>
      <vt:lpstr>Rajdhani SemiBold</vt:lpstr>
      <vt:lpstr>Roboto Condensed Light</vt:lpstr>
      <vt:lpstr>Nunito Sans</vt:lpstr>
      <vt:lpstr>Arial</vt:lpstr>
      <vt:lpstr>Co-operative company business plan by Slidesgo</vt:lpstr>
      <vt:lpstr>Final Study Case  Business Intelligence</vt:lpstr>
      <vt:lpstr>Tentang Saya</vt:lpstr>
      <vt:lpstr>Skill yang di kuasai</vt:lpstr>
      <vt:lpstr>Data Set</vt:lpstr>
      <vt:lpstr>Buatlah visualisasi data atau dashboard menggunakan Tableau disertai syntax query melalui google big query, kemudian buat slide dari visualisasi tabel untuk mempresentasikan temuan anda.</vt:lpstr>
      <vt:lpstr>Identifikasi Masalah</vt:lpstr>
      <vt:lpstr>Total penjualan berdasarkan kategori produk</vt:lpstr>
      <vt:lpstr>Visualisasi data total penjualan berdasarkan kategori produk</vt:lpstr>
      <vt:lpstr>Total penjualan dari tiap negara</vt:lpstr>
      <vt:lpstr>Visualisasi data total penjualan produk kategori tiap negara</vt:lpstr>
      <vt:lpstr>Profit ratio</vt:lpstr>
      <vt:lpstr>Profit Rasio</vt:lpstr>
      <vt:lpstr>Persentase penjualan per kategori produk</vt:lpstr>
      <vt:lpstr>Visualisasi data persentase penjualan per kategori produk</vt:lpstr>
      <vt:lpstr>Persentase kumulative</vt:lpstr>
      <vt:lpstr>Visualisasi Persentase Kumulative</vt:lpstr>
      <vt:lpstr>Business Insight</vt:lpstr>
      <vt:lpstr>Terimakasih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Study Case  Business Intelligence</dc:title>
  <dc:creator>Lenovo</dc:creator>
  <cp:lastModifiedBy>Lenovo</cp:lastModifiedBy>
  <cp:revision>4</cp:revision>
  <dcterms:modified xsi:type="dcterms:W3CDTF">2022-09-18T08:46:07Z</dcterms:modified>
</cp:coreProperties>
</file>